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ppt/charts/chartEx1.xml" ContentType="application/vnd.ms-office.chartex+xml"/>
  <Override PartName="/ppt/charts/style3.xml" ContentType="application/vnd.ms-office.chartstyle+xml"/>
  <Override PartName="/ppt/charts/colors3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62"/>
  </p:notesMasterIdLst>
  <p:sldIdLst>
    <p:sldId id="258" r:id="rId2"/>
    <p:sldId id="256" r:id="rId3"/>
    <p:sldId id="621" r:id="rId4"/>
    <p:sldId id="259" r:id="rId5"/>
    <p:sldId id="605" r:id="rId6"/>
    <p:sldId id="617" r:id="rId7"/>
    <p:sldId id="257" r:id="rId8"/>
    <p:sldId id="603" r:id="rId9"/>
    <p:sldId id="290" r:id="rId10"/>
    <p:sldId id="284" r:id="rId11"/>
    <p:sldId id="277" r:id="rId12"/>
    <p:sldId id="279" r:id="rId13"/>
    <p:sldId id="260" r:id="rId14"/>
    <p:sldId id="606" r:id="rId15"/>
    <p:sldId id="265" r:id="rId16"/>
    <p:sldId id="618" r:id="rId17"/>
    <p:sldId id="285" r:id="rId18"/>
    <p:sldId id="278" r:id="rId19"/>
    <p:sldId id="272" r:id="rId20"/>
    <p:sldId id="261" r:id="rId21"/>
    <p:sldId id="607" r:id="rId22"/>
    <p:sldId id="266" r:id="rId23"/>
    <p:sldId id="273" r:id="rId24"/>
    <p:sldId id="598" r:id="rId25"/>
    <p:sldId id="280" r:id="rId26"/>
    <p:sldId id="286" r:id="rId27"/>
    <p:sldId id="599" r:id="rId28"/>
    <p:sldId id="262" r:id="rId29"/>
    <p:sldId id="608" r:id="rId30"/>
    <p:sldId id="267" r:id="rId31"/>
    <p:sldId id="601" r:id="rId32"/>
    <p:sldId id="594" r:id="rId33"/>
    <p:sldId id="597" r:id="rId34"/>
    <p:sldId id="287" r:id="rId35"/>
    <p:sldId id="602" r:id="rId36"/>
    <p:sldId id="274" r:id="rId37"/>
    <p:sldId id="281" r:id="rId38"/>
    <p:sldId id="263" r:id="rId39"/>
    <p:sldId id="609" r:id="rId40"/>
    <p:sldId id="268" r:id="rId41"/>
    <p:sldId id="596" r:id="rId42"/>
    <p:sldId id="288" r:id="rId43"/>
    <p:sldId id="600" r:id="rId44"/>
    <p:sldId id="264" r:id="rId45"/>
    <p:sldId id="610" r:id="rId46"/>
    <p:sldId id="269" r:id="rId47"/>
    <p:sldId id="619" r:id="rId48"/>
    <p:sldId id="595" r:id="rId49"/>
    <p:sldId id="604" r:id="rId50"/>
    <p:sldId id="289" r:id="rId51"/>
    <p:sldId id="276" r:id="rId52"/>
    <p:sldId id="620" r:id="rId53"/>
    <p:sldId id="283" r:id="rId54"/>
    <p:sldId id="612" r:id="rId55"/>
    <p:sldId id="611" r:id="rId56"/>
    <p:sldId id="270" r:id="rId57"/>
    <p:sldId id="615" r:id="rId58"/>
    <p:sldId id="614" r:id="rId59"/>
    <p:sldId id="613" r:id="rId60"/>
    <p:sldId id="616" r:id="rId61"/>
  </p:sldIdLst>
  <p:sldSz cx="12192000" cy="6858000"/>
  <p:notesSz cx="6858000" cy="9144000"/>
  <p:defaultTextStyle>
    <a:defPPr>
      <a:defRPr lang="fa-IR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0B9362BE-64A3-4A1E-8018-C61B33A65C60}">
          <p14:sldIdLst>
            <p14:sldId id="258"/>
            <p14:sldId id="256"/>
            <p14:sldId id="621"/>
          </p14:sldIdLst>
        </p14:section>
        <p14:section name="فصل اول" id="{32014014-7C2C-4551-929C-AF4961B0A0D6}">
          <p14:sldIdLst>
            <p14:sldId id="259"/>
            <p14:sldId id="605"/>
            <p14:sldId id="617"/>
            <p14:sldId id="257"/>
            <p14:sldId id="603"/>
            <p14:sldId id="290"/>
            <p14:sldId id="284"/>
            <p14:sldId id="277"/>
            <p14:sldId id="279"/>
          </p14:sldIdLst>
        </p14:section>
        <p14:section name="فصل دوم" id="{FABD5DCC-04FB-4EAD-A4F6-B54FEB6C4672}">
          <p14:sldIdLst>
            <p14:sldId id="260"/>
            <p14:sldId id="606"/>
            <p14:sldId id="265"/>
            <p14:sldId id="618"/>
            <p14:sldId id="285"/>
            <p14:sldId id="278"/>
            <p14:sldId id="272"/>
          </p14:sldIdLst>
        </p14:section>
        <p14:section name="فصل سوم" id="{7A5A0130-BB1D-4F3B-BA07-ED17B7C321BC}">
          <p14:sldIdLst>
            <p14:sldId id="261"/>
            <p14:sldId id="607"/>
            <p14:sldId id="266"/>
            <p14:sldId id="273"/>
            <p14:sldId id="598"/>
            <p14:sldId id="280"/>
            <p14:sldId id="286"/>
            <p14:sldId id="599"/>
          </p14:sldIdLst>
        </p14:section>
        <p14:section name="فصل چهارم" id="{D13A364D-28C8-4164-9548-34EE1077DA66}">
          <p14:sldIdLst>
            <p14:sldId id="262"/>
            <p14:sldId id="608"/>
            <p14:sldId id="267"/>
            <p14:sldId id="601"/>
            <p14:sldId id="594"/>
            <p14:sldId id="597"/>
            <p14:sldId id="287"/>
            <p14:sldId id="602"/>
            <p14:sldId id="274"/>
            <p14:sldId id="281"/>
          </p14:sldIdLst>
        </p14:section>
        <p14:section name="فصل پنجم" id="{2244108C-2BB9-4826-972B-AFA414F1D388}">
          <p14:sldIdLst>
            <p14:sldId id="263"/>
            <p14:sldId id="609"/>
            <p14:sldId id="268"/>
            <p14:sldId id="596"/>
            <p14:sldId id="288"/>
            <p14:sldId id="600"/>
          </p14:sldIdLst>
        </p14:section>
        <p14:section name="فصل ششم" id="{776B64DA-A235-46D0-AB59-8B92547C4BF0}">
          <p14:sldIdLst>
            <p14:sldId id="264"/>
            <p14:sldId id="610"/>
            <p14:sldId id="269"/>
            <p14:sldId id="619"/>
            <p14:sldId id="595"/>
            <p14:sldId id="604"/>
            <p14:sldId id="289"/>
            <p14:sldId id="276"/>
            <p14:sldId id="620"/>
            <p14:sldId id="283"/>
            <p14:sldId id="612"/>
            <p14:sldId id="611"/>
            <p14:sldId id="270"/>
            <p14:sldId id="615"/>
            <p14:sldId id="614"/>
            <p14:sldId id="613"/>
            <p14:sldId id="616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43266B"/>
    <a:srgbClr val="FBB902"/>
    <a:srgbClr val="9383A8"/>
    <a:srgbClr val="D7D2DD"/>
    <a:srgbClr val="F2F2F2"/>
    <a:srgbClr val="FF1010"/>
    <a:srgbClr val="FFFFFF"/>
    <a:srgbClr val="7350B9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6718" autoAdjust="0"/>
    <p:restoredTop sz="94660"/>
  </p:normalViewPr>
  <p:slideViewPr>
    <p:cSldViewPr snapToGrid="0">
      <p:cViewPr varScale="1">
        <p:scale>
          <a:sx n="82" d="100"/>
          <a:sy n="82" d="100"/>
        </p:scale>
        <p:origin x="56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presProps" Target="presProp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tableStyles" Target="tableStyles.xml"/><Relationship Id="rId5" Type="http://schemas.openxmlformats.org/officeDocument/2006/relationships/slide" Target="slides/slide4.xml"/><Relationship Id="rId61" Type="http://schemas.openxmlformats.org/officeDocument/2006/relationships/slide" Target="slides/slide60.xml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viewProps" Target="viewProp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_rels/chartEx1.xml.rels><?xml version="1.0" encoding="UTF-8" standalone="yes"?>
<Relationships xmlns="http://schemas.openxmlformats.org/package/2006/relationships"><Relationship Id="rId3" Type="http://schemas.microsoft.com/office/2011/relationships/chartColorStyle" Target="colors3.xml"/><Relationship Id="rId2" Type="http://schemas.microsoft.com/office/2011/relationships/chartStyle" Target="style3.xml"/><Relationship Id="rId1" Type="http://schemas.openxmlformats.org/officeDocument/2006/relationships/package" Target="../embeddings/Microsoft_Excel_Worksheet2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6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3.8396536451011161E-2"/>
          <c:y val="6.5811770046420623E-2"/>
          <c:w val="0.90575395598388153"/>
          <c:h val="0.8859262652528711"/>
        </c:manualLayout>
      </c:layout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ln>
              <a:noFill/>
            </a:ln>
          </c:spPr>
          <c:explosion val="10"/>
          <c:dPt>
            <c:idx val="0"/>
            <c:bubble3D val="0"/>
            <c:spPr>
              <a:solidFill>
                <a:srgbClr val="43266B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13F9-44E3-8B3E-1B13F7DB2B7F}"/>
              </c:ext>
            </c:extLst>
          </c:dPt>
          <c:dPt>
            <c:idx val="1"/>
            <c:bubble3D val="0"/>
            <c:spPr>
              <a:solidFill>
                <a:srgbClr val="9383A8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13F9-44E3-8B3E-1B13F7DB2B7F}"/>
              </c:ext>
            </c:extLst>
          </c:dPt>
          <c:dPt>
            <c:idx val="2"/>
            <c:bubble3D val="0"/>
            <c:spPr>
              <a:solidFill>
                <a:schemeClr val="accent3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13F9-44E3-8B3E-1B13F7DB2B7F}"/>
              </c:ext>
            </c:extLst>
          </c:dPt>
          <c:dPt>
            <c:idx val="3"/>
            <c:bubble3D val="0"/>
            <c:spPr>
              <a:solidFill>
                <a:schemeClr val="accent4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13F9-44E3-8B3E-1B13F7DB2B7F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13F9-44E3-8B3E-1B13F7DB2B7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a-IR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view3D>
      <c:rotX val="30"/>
      <c:rotY val="6"/>
      <c:depthPercent val="100"/>
      <c:rAngAx val="0"/>
    </c:view3D>
    <c:floor>
      <c:thickness val="0"/>
      <c:spPr>
        <a:noFill/>
        <a:ln>
          <a:noFill/>
        </a:ln>
        <a:effectLst/>
        <a:sp3d/>
      </c:spPr>
    </c:floor>
    <c:sideWall>
      <c:thickness val="0"/>
      <c:spPr>
        <a:noFill/>
        <a:ln>
          <a:noFill/>
        </a:ln>
        <a:effectLst/>
        <a:sp3d/>
      </c:spPr>
    </c:sideWall>
    <c:backWall>
      <c:thickness val="0"/>
      <c:spPr>
        <a:noFill/>
        <a:ln>
          <a:noFill/>
        </a:ln>
        <a:effectLst/>
        <a:sp3d/>
      </c:spPr>
    </c:backWall>
    <c:plotArea>
      <c:layout>
        <c:manualLayout>
          <c:layoutTarget val="inner"/>
          <c:xMode val="edge"/>
          <c:yMode val="edge"/>
          <c:x val="3.8396536451011161E-2"/>
          <c:y val="6.5811770046420623E-2"/>
          <c:w val="0.90575395598388153"/>
          <c:h val="0.8859262652528711"/>
        </c:manualLayout>
      </c:layout>
      <c:pie3D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spPr>
            <a:solidFill>
              <a:srgbClr val="9383A8"/>
            </a:solidFill>
            <a:ln>
              <a:noFill/>
            </a:ln>
          </c:spPr>
          <c:explosion val="10"/>
          <c:dPt>
            <c:idx val="0"/>
            <c:bubble3D val="0"/>
            <c:spPr>
              <a:solidFill>
                <a:srgbClr val="43266B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1-D33C-4C3C-928B-99513C1B48F8}"/>
              </c:ext>
            </c:extLst>
          </c:dPt>
          <c:dPt>
            <c:idx val="1"/>
            <c:bubble3D val="0"/>
            <c:spPr>
              <a:solidFill>
                <a:srgbClr val="9383A8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3-D33C-4C3C-928B-99513C1B48F8}"/>
              </c:ext>
            </c:extLst>
          </c:dPt>
          <c:dPt>
            <c:idx val="2"/>
            <c:bubble3D val="0"/>
            <c:spPr>
              <a:solidFill>
                <a:srgbClr val="9383A8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5-D33C-4C3C-928B-99513C1B48F8}"/>
              </c:ext>
            </c:extLst>
          </c:dPt>
          <c:dPt>
            <c:idx val="3"/>
            <c:bubble3D val="0"/>
            <c:spPr>
              <a:solidFill>
                <a:srgbClr val="9383A8"/>
              </a:solidFill>
              <a:ln w="25400">
                <a:noFill/>
              </a:ln>
              <a:effectLst/>
              <a:sp3d/>
            </c:spPr>
            <c:extLst>
              <c:ext xmlns:c16="http://schemas.microsoft.com/office/drawing/2014/chart" uri="{C3380CC4-5D6E-409C-BE32-E72D297353CC}">
                <c16:uniqueId val="{00000007-D33C-4C3C-928B-99513C1B48F8}"/>
              </c:ext>
            </c:extLst>
          </c:dPt>
          <c:cat>
            <c:strRef>
              <c:f>Sheet1!$A$2:$A$5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Sheet1!$B$2:$B$5</c:f>
              <c:numCache>
                <c:formatCode>General</c:formatCode>
                <c:ptCount val="4"/>
                <c:pt idx="0">
                  <c:v>6.5</c:v>
                </c:pt>
                <c:pt idx="1">
                  <c:v>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8-D33C-4C3C-928B-99513C1B48F8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</c:pie3D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fa-IR"/>
    </a:p>
  </c:txPr>
  <c:externalData r:id="rId3">
    <c:autoUpdate val="0"/>
  </c:externalData>
</c:chartSpace>
</file>

<file path=ppt/charts/chartEx1.xml><?xml version="1.0" encoding="utf-8"?>
<cx:chartSpace xmlns:a="http://schemas.openxmlformats.org/drawingml/2006/main" xmlns:r="http://schemas.openxmlformats.org/officeDocument/2006/relationships" xmlns:cx="http://schemas.microsoft.com/office/drawing/2014/chartex">
  <cx:chartData>
    <cx:externalData r:id="rId1" cx:autoUpdate="0"/>
    <cx:data id="0">
      <cx:strDim type="cat">
        <cx:f>Sheet1!$A$2:$A$51</cx:f>
        <cx:lvl ptCount="50">
          <cx:pt idx="0">Category 1</cx:pt>
          <cx:pt idx="1">Category 3</cx:pt>
          <cx:pt idx="2">Category 1</cx:pt>
          <cx:pt idx="3">Category 2</cx:pt>
          <cx:pt idx="4">Category 4</cx:pt>
          <cx:pt idx="5">Category 1</cx:pt>
          <cx:pt idx="6">Category 4</cx:pt>
          <cx:pt idx="7">Category 3</cx:pt>
          <cx:pt idx="8">Category 4</cx:pt>
          <cx:pt idx="9">Category 1</cx:pt>
          <cx:pt idx="10">Category 2</cx:pt>
          <cx:pt idx="11">Category 4</cx:pt>
          <cx:pt idx="12">Category 4</cx:pt>
          <cx:pt idx="13">Category 2</cx:pt>
          <cx:pt idx="14">Category 1</cx:pt>
          <cx:pt idx="15">Category 1</cx:pt>
          <cx:pt idx="16">Category 1</cx:pt>
          <cx:pt idx="17">Category 4</cx:pt>
          <cx:pt idx="18">Category 4</cx:pt>
          <cx:pt idx="19">Category 4</cx:pt>
          <cx:pt idx="20">Category 1</cx:pt>
          <cx:pt idx="21">Category 1</cx:pt>
          <cx:pt idx="22">Category 4</cx:pt>
          <cx:pt idx="23">Category 1</cx:pt>
          <cx:pt idx="24">Category 1</cx:pt>
          <cx:pt idx="25">Category 4</cx:pt>
          <cx:pt idx="26">Category 1</cx:pt>
          <cx:pt idx="27">Category 4</cx:pt>
          <cx:pt idx="28">Category 4</cx:pt>
          <cx:pt idx="29">Category 4</cx:pt>
          <cx:pt idx="30">Category 4</cx:pt>
          <cx:pt idx="31">Category 2</cx:pt>
          <cx:pt idx="32">Category 4</cx:pt>
          <cx:pt idx="33">Category 1</cx:pt>
          <cx:pt idx="34">Category 4</cx:pt>
          <cx:pt idx="35">Category 1</cx:pt>
          <cx:pt idx="36">Category 4</cx:pt>
          <cx:pt idx="37">Category 2</cx:pt>
          <cx:pt idx="38">Category 4</cx:pt>
          <cx:pt idx="39">Category 3</cx:pt>
          <cx:pt idx="40">Category 4</cx:pt>
          <cx:pt idx="41">Category 4</cx:pt>
          <cx:pt idx="42">Category 2</cx:pt>
          <cx:pt idx="43">Category 4</cx:pt>
          <cx:pt idx="44">Category 1</cx:pt>
          <cx:pt idx="45">Category 1</cx:pt>
          <cx:pt idx="46">Category 1</cx:pt>
          <cx:pt idx="47">Category 2</cx:pt>
          <cx:pt idx="48">Category 4</cx:pt>
          <cx:pt idx="49">Category 4</cx:pt>
        </cx:lvl>
      </cx:strDim>
      <cx:numDim type="val">
        <cx:f>Sheet1!$B$2:$B$51</cx:f>
        <cx:lvl ptCount="50" formatCode="General">
          <cx:pt idx="0">1</cx:pt>
          <cx:pt idx="1">1</cx:pt>
          <cx:pt idx="2">1</cx:pt>
          <cx:pt idx="3">1</cx:pt>
          <cx:pt idx="4">1</cx:pt>
          <cx:pt idx="5">1</cx:pt>
          <cx:pt idx="6">1</cx:pt>
          <cx:pt idx="7">1</cx:pt>
          <cx:pt idx="8">1</cx:pt>
          <cx:pt idx="9">1</cx:pt>
          <cx:pt idx="10">1</cx:pt>
          <cx:pt idx="11">1</cx:pt>
          <cx:pt idx="12">1</cx:pt>
          <cx:pt idx="13">1</cx:pt>
          <cx:pt idx="14">1</cx:pt>
          <cx:pt idx="15">1</cx:pt>
          <cx:pt idx="16">1</cx:pt>
          <cx:pt idx="17">1</cx:pt>
          <cx:pt idx="18">1</cx:pt>
          <cx:pt idx="19">1</cx:pt>
          <cx:pt idx="20">1</cx:pt>
          <cx:pt idx="21">1</cx:pt>
          <cx:pt idx="22">1</cx:pt>
          <cx:pt idx="23">1</cx:pt>
          <cx:pt idx="24">1</cx:pt>
          <cx:pt idx="25">1</cx:pt>
          <cx:pt idx="26">1</cx:pt>
          <cx:pt idx="27">1</cx:pt>
          <cx:pt idx="28">1</cx:pt>
          <cx:pt idx="29">1</cx:pt>
          <cx:pt idx="30">1</cx:pt>
          <cx:pt idx="31">1</cx:pt>
          <cx:pt idx="32">1</cx:pt>
          <cx:pt idx="33">1</cx:pt>
          <cx:pt idx="34">1</cx:pt>
          <cx:pt idx="35">1</cx:pt>
          <cx:pt idx="36">1</cx:pt>
          <cx:pt idx="37">1</cx:pt>
          <cx:pt idx="38">1</cx:pt>
          <cx:pt idx="39">1</cx:pt>
          <cx:pt idx="40">1</cx:pt>
          <cx:pt idx="41">1</cx:pt>
          <cx:pt idx="42">1</cx:pt>
          <cx:pt idx="43">1</cx:pt>
          <cx:pt idx="44">1</cx:pt>
          <cx:pt idx="45">1</cx:pt>
          <cx:pt idx="46">1</cx:pt>
          <cx:pt idx="47">1</cx:pt>
          <cx:pt idx="48">1</cx:pt>
          <cx:pt idx="49">1</cx:pt>
        </cx:lvl>
      </cx:numDim>
    </cx:data>
  </cx:chartData>
  <cx:chart>
    <cx:plotArea>
      <cx:plotAreaRegion>
        <cx:series layoutId="clusteredColumn" uniqueId="{4404B157-2E2C-49E9-9297-4F2D5E9CDFBF}">
          <cx:tx>
            <cx:txData>
              <cx:f>Sheet1!$B$1</cx:f>
              <cx:v>Series1</cx:v>
            </cx:txData>
          </cx:tx>
          <cx:spPr>
            <a:solidFill>
              <a:srgbClr val="43266B"/>
            </a:solidFill>
          </cx:spPr>
          <cx:dataPt idx="1">
            <cx:spPr>
              <a:solidFill>
                <a:srgbClr val="FBB902"/>
              </a:solidFill>
            </cx:spPr>
          </cx:dataPt>
          <cx:dataPt idx="3">
            <cx:spPr>
              <a:solidFill>
                <a:srgbClr val="FBB902"/>
              </a:solidFill>
            </cx:spPr>
          </cx:dataPt>
          <cx:dataId val="0"/>
          <cx:layoutPr>
            <cx:aggregation/>
          </cx:layoutPr>
          <cx:axisId val="1"/>
        </cx:series>
        <cx:series layoutId="paretoLine" ownerIdx="0" uniqueId="{13141B50-685B-41A6-8AF3-688D40918F5B}">
          <cx:spPr>
            <a:ln>
              <a:solidFill>
                <a:schemeClr val="bg2"/>
              </a:solidFill>
            </a:ln>
          </cx:spPr>
          <cx:axisId val="2"/>
        </cx:series>
      </cx:plotAreaRegion>
      <cx:axis id="0">
        <cx:catScaling gapWidth="0"/>
        <cx:tickLabels/>
      </cx:axis>
      <cx:axis id="1">
        <cx:valScaling/>
        <cx:majorGridlines/>
        <cx:tickLabels/>
      </cx:axis>
      <cx:axis id="2">
        <cx:valScaling max="1" min="0"/>
        <cx:units unit="percentage"/>
        <cx:tickLabels/>
      </cx:axis>
    </cx:plotArea>
  </cx:chart>
</cx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3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62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3.xml><?xml version="1.0" encoding="utf-8"?>
<cs:chartStyle xmlns:cs="http://schemas.microsoft.com/office/drawing/2012/chartStyle" xmlns:a="http://schemas.openxmlformats.org/drawingml/2006/main" id="36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330"/>
  </cs:chartArea>
  <cs:data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ln w="9525">
        <a:solidFill>
          <a:schemeClr val="tx1">
            <a:lumMod val="15000"/>
            <a:lumOff val="85000"/>
          </a:schemeClr>
        </a:solidFill>
      </a:ln>
    </cs:spPr>
    <cs:defRPr sz="1197"/>
  </cs:dataTable>
  <cs:downBar>
    <cs:lnRef idx="0"/>
    <cs:fillRef idx="0"/>
    <cs:effectRef idx="0"/>
    <cs:fontRef idx="minor">
      <a:schemeClr val="dk1"/>
    </cs:fontRef>
    <cs:spPr>
      <a:solidFill>
        <a:schemeClr val="dk1">
          <a:lumMod val="65000"/>
          <a:lumOff val="35000"/>
        </a:schemeClr>
      </a:solidFill>
      <a:ln w="9525">
        <a:solidFill>
          <a:schemeClr val="tx1">
            <a:lumMod val="65000"/>
            <a:lumOff val="35000"/>
          </a:schemeClr>
        </a:solidFill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75000"/>
            <a:lumOff val="25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/>
  </cs:seriesAxis>
  <cs:seriesLine>
    <cs:lnRef idx="0"/>
    <cs:fillRef idx="0"/>
    <cs:effectRef idx="0"/>
    <cs:fontRef idx="minor">
      <a:schemeClr val="tx1"/>
    </cs:fontRef>
    <cs:spPr>
      <a:ln w="9525" cap="flat">
        <a:solidFill>
          <a:srgbClr val="D9D9D9"/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/>
  </cs:trendlineLabel>
  <cs:upBar>
    <cs:lnRef idx="0"/>
    <cs:fillRef idx="0"/>
    <cs:effectRef idx="0"/>
    <cs:fontRef idx="minor">
      <a:schemeClr val="dk1"/>
    </cs:fontRef>
    <cs:spPr>
      <a:solidFill>
        <a:schemeClr val="lt1"/>
      </a:solidFill>
      <a:ln w="9525">
        <a:solidFill>
          <a:schemeClr val="tx1">
            <a:lumMod val="15000"/>
            <a:lumOff val="85000"/>
          </a:schemeClr>
        </a:solidFill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/>
  </cs:valueAxis>
  <cs:wall>
    <cs:lnRef idx="0"/>
    <cs:fillRef idx="0"/>
    <cs:effectRef idx="0"/>
    <cs:fontRef idx="minor">
      <a:schemeClr val="tx1"/>
    </cs:fontRef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fld id="{9F3D969D-8624-4DDF-A2C8-833C0A1230D6}" type="datetimeFigureOut">
              <a:rPr lang="fa-IR" smtClean="0"/>
              <a:t>18/06/1446</a:t>
            </a:fld>
            <a:endParaRPr lang="fa-IR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fa-IR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fa-I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endParaRPr lang="fa-I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fld id="{2670101B-0DDA-46C3-805D-C2A5BFB937AA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047709983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BB7CD5C7-1460-E0A4-464B-ED707580A805}"/>
              </a:ext>
            </a:extLst>
          </p:cNvPr>
          <p:cNvGrpSpPr/>
          <p:nvPr userDrawn="1"/>
        </p:nvGrpSpPr>
        <p:grpSpPr>
          <a:xfrm>
            <a:off x="5537936" y="0"/>
            <a:ext cx="5962076" cy="6858000"/>
            <a:chOff x="6229922" y="0"/>
            <a:chExt cx="5962076" cy="6858000"/>
          </a:xfrm>
          <a:solidFill>
            <a:srgbClr val="F2F2F2"/>
          </a:solidFill>
        </p:grpSpPr>
        <p:sp>
          <p:nvSpPr>
            <p:cNvPr id="21" name="Rectangle 16">
              <a:extLst>
                <a:ext uri="{FF2B5EF4-FFF2-40B4-BE49-F238E27FC236}">
                  <a16:creationId xmlns:a16="http://schemas.microsoft.com/office/drawing/2014/main" id="{295C1906-74D3-1365-CEE8-18942A0615FA}"/>
                </a:ext>
              </a:extLst>
            </p:cNvPr>
            <p:cNvSpPr/>
            <p:nvPr userDrawn="1"/>
          </p:nvSpPr>
          <p:spPr>
            <a:xfrm flipV="1">
              <a:off x="6229922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315E5C62-6411-4144-AF0A-A960AC8657F1}"/>
                </a:ext>
              </a:extLst>
            </p:cNvPr>
            <p:cNvSpPr/>
            <p:nvPr userDrawn="1"/>
          </p:nvSpPr>
          <p:spPr>
            <a:xfrm>
              <a:off x="6229923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650E367-01E4-0742-5992-3BEE203A812C}"/>
              </a:ext>
            </a:extLst>
          </p:cNvPr>
          <p:cNvGrpSpPr/>
          <p:nvPr userDrawn="1"/>
        </p:nvGrpSpPr>
        <p:grpSpPr>
          <a:xfrm>
            <a:off x="6229922" y="0"/>
            <a:ext cx="5962076" cy="6858000"/>
            <a:chOff x="6229922" y="0"/>
            <a:chExt cx="5962076" cy="6858000"/>
          </a:xfrm>
        </p:grpSpPr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F9141C9C-4822-AC57-8A5B-D117844530AC}"/>
                </a:ext>
              </a:extLst>
            </p:cNvPr>
            <p:cNvSpPr/>
            <p:nvPr userDrawn="1"/>
          </p:nvSpPr>
          <p:spPr>
            <a:xfrm flipV="1">
              <a:off x="6229922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8127E0E-7F17-B4E5-12B0-CF669E640AF9}"/>
                </a:ext>
              </a:extLst>
            </p:cNvPr>
            <p:cNvSpPr/>
            <p:nvPr userDrawn="1"/>
          </p:nvSpPr>
          <p:spPr>
            <a:xfrm>
              <a:off x="6229923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5" name="Arrow: Pentagon 14">
            <a:extLst>
              <a:ext uri="{FF2B5EF4-FFF2-40B4-BE49-F238E27FC236}">
                <a16:creationId xmlns:a16="http://schemas.microsoft.com/office/drawing/2014/main" id="{E1840191-9E60-27CE-95A7-D4FA68EA98A7}"/>
              </a:ext>
            </a:extLst>
          </p:cNvPr>
          <p:cNvSpPr/>
          <p:nvPr userDrawn="1"/>
        </p:nvSpPr>
        <p:spPr>
          <a:xfrm flipH="1">
            <a:off x="5597232" y="988290"/>
            <a:ext cx="5962075" cy="5264727"/>
          </a:xfrm>
          <a:prstGeom prst="homePlate">
            <a:avLst>
              <a:gd name="adj" fmla="val 30877"/>
            </a:avLst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C7CA07D6-4209-7402-61D0-67C7BC127902}"/>
              </a:ext>
            </a:extLst>
          </p:cNvPr>
          <p:cNvSpPr/>
          <p:nvPr userDrawn="1"/>
        </p:nvSpPr>
        <p:spPr>
          <a:xfrm flipH="1">
            <a:off x="6229923" y="988290"/>
            <a:ext cx="5962075" cy="5264727"/>
          </a:xfrm>
          <a:prstGeom prst="homePlate">
            <a:avLst>
              <a:gd name="adj" fmla="val 30877"/>
            </a:avLst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41" name="Picture Placeholder 40">
            <a:extLst>
              <a:ext uri="{FF2B5EF4-FFF2-40B4-BE49-F238E27FC236}">
                <a16:creationId xmlns:a16="http://schemas.microsoft.com/office/drawing/2014/main" id="{C0C717AC-6F6A-9E85-B0F0-322944477C8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715954" y="-19050"/>
            <a:ext cx="5476043" cy="6858000"/>
          </a:xfrm>
          <a:custGeom>
            <a:avLst/>
            <a:gdLst>
              <a:gd name="connsiteX0" fmla="*/ 962234 w 5476043"/>
              <a:gd name="connsiteY0" fmla="*/ 0 h 6858000"/>
              <a:gd name="connsiteX1" fmla="*/ 5476043 w 5476043"/>
              <a:gd name="connsiteY1" fmla="*/ 0 h 6858000"/>
              <a:gd name="connsiteX2" fmla="*/ 5476043 w 5476043"/>
              <a:gd name="connsiteY2" fmla="*/ 6858000 h 6858000"/>
              <a:gd name="connsiteX3" fmla="*/ 1327933 w 5476043"/>
              <a:gd name="connsiteY3" fmla="*/ 6858000 h 6858000"/>
              <a:gd name="connsiteX4" fmla="*/ 1613654 w 5476043"/>
              <a:gd name="connsiteY4" fmla="*/ 6233688 h 6858000"/>
              <a:gd name="connsiteX5" fmla="*/ 0 w 5476043"/>
              <a:gd name="connsiteY5" fmla="*/ 3620654 h 6858000"/>
              <a:gd name="connsiteX6" fmla="*/ 1504369 w 5476043"/>
              <a:gd name="connsiteY6" fmla="*/ 1184587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76043" h="6858000">
                <a:moveTo>
                  <a:pt x="962234" y="0"/>
                </a:moveTo>
                <a:lnTo>
                  <a:pt x="5476043" y="0"/>
                </a:lnTo>
                <a:lnTo>
                  <a:pt x="5476043" y="6858000"/>
                </a:lnTo>
                <a:lnTo>
                  <a:pt x="1327933" y="6858000"/>
                </a:lnTo>
                <a:lnTo>
                  <a:pt x="1613654" y="6233688"/>
                </a:lnTo>
                <a:lnTo>
                  <a:pt x="0" y="3620654"/>
                </a:lnTo>
                <a:lnTo>
                  <a:pt x="1504369" y="1184587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413821058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3" name="Picture Placeholder 15">
            <a:extLst>
              <a:ext uri="{FF2B5EF4-FFF2-40B4-BE49-F238E27FC236}">
                <a16:creationId xmlns:a16="http://schemas.microsoft.com/office/drawing/2014/main" id="{1B91BE9E-2AFA-0198-721D-468FCE14BC0A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619458" y="1663798"/>
            <a:ext cx="3103289" cy="3530403"/>
          </a:xfrm>
          <a:prstGeom prst="flowChartOffpageConnector">
            <a:avLst/>
          </a:prstGeom>
          <a:solidFill>
            <a:schemeClr val="bg1"/>
          </a:solidFill>
        </p:spPr>
        <p:txBody>
          <a:bodyPr/>
          <a:lstStyle/>
          <a:p>
            <a:endParaRPr lang="en-US" dirty="0"/>
          </a:p>
        </p:txBody>
      </p:sp>
      <p:sp>
        <p:nvSpPr>
          <p:cNvPr id="11" name="Picture Placeholder 15">
            <a:extLst>
              <a:ext uri="{FF2B5EF4-FFF2-40B4-BE49-F238E27FC236}">
                <a16:creationId xmlns:a16="http://schemas.microsoft.com/office/drawing/2014/main" id="{489BE0D3-B986-E03C-B5F5-811E1D5FDAAE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4561308" y="1663798"/>
            <a:ext cx="3103289" cy="3530403"/>
          </a:xfrm>
          <a:prstGeom prst="flowChartOffpageConnector">
            <a:avLst/>
          </a:prstGeom>
          <a:solidFill>
            <a:schemeClr val="bg1"/>
          </a:solidFill>
        </p:spPr>
        <p:txBody>
          <a:bodyPr/>
          <a:lstStyle/>
          <a:p>
            <a:endParaRPr lang="en-US" dirty="0"/>
          </a:p>
        </p:txBody>
      </p:sp>
      <p:sp>
        <p:nvSpPr>
          <p:cNvPr id="12" name="Picture Placeholder 15">
            <a:extLst>
              <a:ext uri="{FF2B5EF4-FFF2-40B4-BE49-F238E27FC236}">
                <a16:creationId xmlns:a16="http://schemas.microsoft.com/office/drawing/2014/main" id="{5E4D743C-96F9-4D40-E316-36D955E7122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503159" y="1663798"/>
            <a:ext cx="3103289" cy="3530403"/>
          </a:xfrm>
          <a:prstGeom prst="flowChartOffpageConnector">
            <a:avLst/>
          </a:prstGeom>
          <a:solidFill>
            <a:schemeClr val="bg1"/>
          </a:solidFill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5772642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9CD3D760-3782-CF19-D15C-062506D666E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858000" y="1160868"/>
            <a:ext cx="4898815" cy="5327936"/>
          </a:xfrm>
          <a:custGeom>
            <a:avLst/>
            <a:gdLst>
              <a:gd name="connsiteX0" fmla="*/ 185420 w 3939229"/>
              <a:gd name="connsiteY0" fmla="*/ 0 h 5327936"/>
              <a:gd name="connsiteX1" fmla="*/ 3753809 w 3939229"/>
              <a:gd name="connsiteY1" fmla="*/ 0 h 5327936"/>
              <a:gd name="connsiteX2" fmla="*/ 3939229 w 3939229"/>
              <a:gd name="connsiteY2" fmla="*/ 185420 h 5327936"/>
              <a:gd name="connsiteX3" fmla="*/ 3939229 w 3939229"/>
              <a:gd name="connsiteY3" fmla="*/ 5142516 h 5327936"/>
              <a:gd name="connsiteX4" fmla="*/ 3753809 w 3939229"/>
              <a:gd name="connsiteY4" fmla="*/ 5327936 h 5327936"/>
              <a:gd name="connsiteX5" fmla="*/ 185420 w 3939229"/>
              <a:gd name="connsiteY5" fmla="*/ 5327936 h 5327936"/>
              <a:gd name="connsiteX6" fmla="*/ 0 w 3939229"/>
              <a:gd name="connsiteY6" fmla="*/ 5142516 h 5327936"/>
              <a:gd name="connsiteX7" fmla="*/ 0 w 3939229"/>
              <a:gd name="connsiteY7" fmla="*/ 185420 h 5327936"/>
              <a:gd name="connsiteX8" fmla="*/ 185420 w 3939229"/>
              <a:gd name="connsiteY8" fmla="*/ 0 h 53279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9229" h="5327936">
                <a:moveTo>
                  <a:pt x="185420" y="0"/>
                </a:moveTo>
                <a:lnTo>
                  <a:pt x="3753809" y="0"/>
                </a:lnTo>
                <a:cubicBezTo>
                  <a:pt x="3856214" y="0"/>
                  <a:pt x="3939229" y="83015"/>
                  <a:pt x="3939229" y="185420"/>
                </a:cubicBezTo>
                <a:lnTo>
                  <a:pt x="3939229" y="5142516"/>
                </a:lnTo>
                <a:cubicBezTo>
                  <a:pt x="3939229" y="5244921"/>
                  <a:pt x="3856214" y="5327936"/>
                  <a:pt x="3753809" y="5327936"/>
                </a:cubicBezTo>
                <a:lnTo>
                  <a:pt x="185420" y="5327936"/>
                </a:lnTo>
                <a:cubicBezTo>
                  <a:pt x="83015" y="5327936"/>
                  <a:pt x="0" y="5244921"/>
                  <a:pt x="0" y="5142516"/>
                </a:cubicBezTo>
                <a:lnTo>
                  <a:pt x="0" y="185420"/>
                </a:lnTo>
                <a:cubicBezTo>
                  <a:pt x="0" y="83015"/>
                  <a:pt x="83015" y="0"/>
                  <a:pt x="185420" y="0"/>
                </a:cubicBezTo>
                <a:close/>
              </a:path>
            </a:pathLst>
          </a:custGeom>
        </p:spPr>
      </p:sp>
    </p:spTree>
    <p:extLst>
      <p:ext uri="{BB962C8B-B14F-4D97-AF65-F5344CB8AC3E}">
        <p14:creationId xmlns:p14="http://schemas.microsoft.com/office/powerpoint/2010/main" val="113157011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2AD20FED-0DD8-0764-4450-B3551C738005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0" y="0"/>
            <a:ext cx="12192000" cy="6858000"/>
          </a:xfrm>
          <a:prstGeom prst="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13330182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9">
            <a:extLst>
              <a:ext uri="{FF2B5EF4-FFF2-40B4-BE49-F238E27FC236}">
                <a16:creationId xmlns:a16="http://schemas.microsoft.com/office/drawing/2014/main" id="{C330506F-4B2B-9C4A-7DE7-9BBEFCCF5A13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852246" y="1381523"/>
            <a:ext cx="4487508" cy="4487508"/>
          </a:xfrm>
          <a:prstGeom prst="roundRect">
            <a:avLst>
              <a:gd name="adj" fmla="val 50000"/>
            </a:avLst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181425409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B751F7F6-AC20-2165-11FB-732880807CF8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938055" y="1217989"/>
            <a:ext cx="4933905" cy="5187892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3819633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7EB28765-1888-5169-EE2D-1E8D83F6D32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86995" y="1363022"/>
            <a:ext cx="4950419" cy="3250564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9B205304-737E-FE7A-DD5B-B99A948FC981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6581704" y="1363022"/>
            <a:ext cx="4950419" cy="3250564"/>
          </a:xfrm>
          <a:prstGeom prst="roundRect">
            <a:avLst>
              <a:gd name="adj" fmla="val 5495"/>
            </a:avLst>
          </a:prstGeom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1399869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1">
            <a:extLst>
              <a:ext uri="{FF2B5EF4-FFF2-40B4-BE49-F238E27FC236}">
                <a16:creationId xmlns:a16="http://schemas.microsoft.com/office/drawing/2014/main" id="{B719B539-5B46-FBD9-A7B0-A9AF7AE4FC04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990600"/>
            <a:ext cx="5905500" cy="5495471"/>
          </a:xfrm>
          <a:custGeom>
            <a:avLst/>
            <a:gdLst>
              <a:gd name="connsiteX0" fmla="*/ 0 w 5905500"/>
              <a:gd name="connsiteY0" fmla="*/ 0 h 5495471"/>
              <a:gd name="connsiteX1" fmla="*/ 5497571 w 5905500"/>
              <a:gd name="connsiteY1" fmla="*/ 0 h 5495471"/>
              <a:gd name="connsiteX2" fmla="*/ 5905500 w 5905500"/>
              <a:gd name="connsiteY2" fmla="*/ 407929 h 5495471"/>
              <a:gd name="connsiteX3" fmla="*/ 5905500 w 5905500"/>
              <a:gd name="connsiteY3" fmla="*/ 5087542 h 5495471"/>
              <a:gd name="connsiteX4" fmla="*/ 5497571 w 5905500"/>
              <a:gd name="connsiteY4" fmla="*/ 5495471 h 5495471"/>
              <a:gd name="connsiteX5" fmla="*/ 0 w 5905500"/>
              <a:gd name="connsiteY5" fmla="*/ 5495471 h 54954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905500" h="5495471">
                <a:moveTo>
                  <a:pt x="0" y="0"/>
                </a:moveTo>
                <a:lnTo>
                  <a:pt x="5497571" y="0"/>
                </a:lnTo>
                <a:cubicBezTo>
                  <a:pt x="5722864" y="0"/>
                  <a:pt x="5905500" y="182636"/>
                  <a:pt x="5905500" y="407929"/>
                </a:cubicBezTo>
                <a:lnTo>
                  <a:pt x="5905500" y="5087542"/>
                </a:lnTo>
                <a:cubicBezTo>
                  <a:pt x="5905500" y="5312835"/>
                  <a:pt x="5722864" y="5495471"/>
                  <a:pt x="5497571" y="5495471"/>
                </a:cubicBezTo>
                <a:lnTo>
                  <a:pt x="0" y="5495471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475214491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C84E46F-7765-4DC5-2995-40FA1085F655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523927" y="1137252"/>
            <a:ext cx="4668073" cy="5193878"/>
          </a:xfrm>
          <a:custGeom>
            <a:avLst/>
            <a:gdLst>
              <a:gd name="connsiteX0" fmla="*/ 2259836 w 4668073"/>
              <a:gd name="connsiteY0" fmla="*/ 0 h 5193878"/>
              <a:gd name="connsiteX1" fmla="*/ 4668073 w 4668073"/>
              <a:gd name="connsiteY1" fmla="*/ 0 h 5193878"/>
              <a:gd name="connsiteX2" fmla="*/ 4668073 w 4668073"/>
              <a:gd name="connsiteY2" fmla="*/ 5193877 h 5193878"/>
              <a:gd name="connsiteX3" fmla="*/ 2778312 w 4668073"/>
              <a:gd name="connsiteY3" fmla="*/ 5193877 h 5193878"/>
              <a:gd name="connsiteX4" fmla="*/ 2778312 w 4668073"/>
              <a:gd name="connsiteY4" fmla="*/ 5193878 h 5193878"/>
              <a:gd name="connsiteX5" fmla="*/ 0 w 4668073"/>
              <a:gd name="connsiteY5" fmla="*/ 5193878 h 5193878"/>
              <a:gd name="connsiteX6" fmla="*/ 0 w 4668073"/>
              <a:gd name="connsiteY6" fmla="*/ 1389158 h 5193878"/>
              <a:gd name="connsiteX7" fmla="*/ 1389157 w 4668073"/>
              <a:gd name="connsiteY7" fmla="*/ 1 h 5193878"/>
              <a:gd name="connsiteX8" fmla="*/ 2259836 w 4668073"/>
              <a:gd name="connsiteY8" fmla="*/ 2 h 51938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68073" h="5193878">
                <a:moveTo>
                  <a:pt x="2259836" y="0"/>
                </a:moveTo>
                <a:lnTo>
                  <a:pt x="4668073" y="0"/>
                </a:lnTo>
                <a:lnTo>
                  <a:pt x="4668073" y="5193877"/>
                </a:lnTo>
                <a:lnTo>
                  <a:pt x="2778312" y="5193877"/>
                </a:lnTo>
                <a:lnTo>
                  <a:pt x="2778312" y="5193878"/>
                </a:lnTo>
                <a:lnTo>
                  <a:pt x="0" y="5193878"/>
                </a:lnTo>
                <a:lnTo>
                  <a:pt x="0" y="1389158"/>
                </a:lnTo>
                <a:cubicBezTo>
                  <a:pt x="0" y="621948"/>
                  <a:pt x="621947" y="1"/>
                  <a:pt x="1389157" y="1"/>
                </a:cubicBezTo>
                <a:lnTo>
                  <a:pt x="2259836" y="2"/>
                </a:lnTo>
                <a:close/>
              </a:path>
            </a:pathLst>
          </a:custGeom>
        </p:spPr>
        <p:txBody>
          <a:bodyPr wrap="square">
            <a:noAutofit/>
          </a:bodyPr>
          <a:lstStyle/>
          <a:p>
            <a:endParaRPr lang="fa-IR"/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0632714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395F0DB-2460-D1B5-BA95-3BA0CB3D465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934200" y="1341754"/>
            <a:ext cx="5257800" cy="4998085"/>
          </a:xfrm>
          <a:prstGeom prst="rect">
            <a:avLst/>
          </a:prstGeom>
        </p:spPr>
        <p:txBody>
          <a:bodyPr/>
          <a:lstStyle/>
          <a:p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54939557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6624C7EA-0D2C-EE6D-88CB-77CD366069DF}"/>
              </a:ext>
            </a:extLst>
          </p:cNvPr>
          <p:cNvSpPr/>
          <p:nvPr userDrawn="1"/>
        </p:nvSpPr>
        <p:spPr>
          <a:xfrm>
            <a:off x="0" y="206829"/>
            <a:ext cx="12191999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59214595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BB7CD5C7-1460-E0A4-464B-ED707580A805}"/>
              </a:ext>
            </a:extLst>
          </p:cNvPr>
          <p:cNvGrpSpPr/>
          <p:nvPr userDrawn="1"/>
        </p:nvGrpSpPr>
        <p:grpSpPr>
          <a:xfrm>
            <a:off x="5537936" y="0"/>
            <a:ext cx="5962076" cy="6858000"/>
            <a:chOff x="6229922" y="0"/>
            <a:chExt cx="5962076" cy="6858000"/>
          </a:xfrm>
          <a:solidFill>
            <a:srgbClr val="F2F2F2"/>
          </a:solidFill>
        </p:grpSpPr>
        <p:sp>
          <p:nvSpPr>
            <p:cNvPr id="21" name="Rectangle 16">
              <a:extLst>
                <a:ext uri="{FF2B5EF4-FFF2-40B4-BE49-F238E27FC236}">
                  <a16:creationId xmlns:a16="http://schemas.microsoft.com/office/drawing/2014/main" id="{295C1906-74D3-1365-CEE8-18942A0615FA}"/>
                </a:ext>
              </a:extLst>
            </p:cNvPr>
            <p:cNvSpPr/>
            <p:nvPr userDrawn="1"/>
          </p:nvSpPr>
          <p:spPr>
            <a:xfrm flipV="1">
              <a:off x="6229922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22" name="Rectangle 16">
              <a:extLst>
                <a:ext uri="{FF2B5EF4-FFF2-40B4-BE49-F238E27FC236}">
                  <a16:creationId xmlns:a16="http://schemas.microsoft.com/office/drawing/2014/main" id="{315E5C62-6411-4144-AF0A-A960AC8657F1}"/>
                </a:ext>
              </a:extLst>
            </p:cNvPr>
            <p:cNvSpPr/>
            <p:nvPr userDrawn="1"/>
          </p:nvSpPr>
          <p:spPr>
            <a:xfrm>
              <a:off x="6229923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F650E367-01E4-0742-5992-3BEE203A812C}"/>
              </a:ext>
            </a:extLst>
          </p:cNvPr>
          <p:cNvGrpSpPr/>
          <p:nvPr userDrawn="1"/>
        </p:nvGrpSpPr>
        <p:grpSpPr>
          <a:xfrm>
            <a:off x="6229922" y="0"/>
            <a:ext cx="5962076" cy="6858000"/>
            <a:chOff x="6229922" y="0"/>
            <a:chExt cx="5962076" cy="6858000"/>
          </a:xfrm>
        </p:grpSpPr>
        <p:sp>
          <p:nvSpPr>
            <p:cNvPr id="18" name="Rectangle 16">
              <a:extLst>
                <a:ext uri="{FF2B5EF4-FFF2-40B4-BE49-F238E27FC236}">
                  <a16:creationId xmlns:a16="http://schemas.microsoft.com/office/drawing/2014/main" id="{F9141C9C-4822-AC57-8A5B-D117844530AC}"/>
                </a:ext>
              </a:extLst>
            </p:cNvPr>
            <p:cNvSpPr/>
            <p:nvPr userDrawn="1"/>
          </p:nvSpPr>
          <p:spPr>
            <a:xfrm flipV="1">
              <a:off x="6229922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88127E0E-7F17-B4E5-12B0-CF669E640AF9}"/>
                </a:ext>
              </a:extLst>
            </p:cNvPr>
            <p:cNvSpPr/>
            <p:nvPr userDrawn="1"/>
          </p:nvSpPr>
          <p:spPr>
            <a:xfrm>
              <a:off x="6229923" y="0"/>
              <a:ext cx="5962075" cy="6858000"/>
            </a:xfrm>
            <a:custGeom>
              <a:avLst/>
              <a:gdLst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0 w 5962075"/>
                <a:gd name="connsiteY3" fmla="*/ 6858000 h 6858000"/>
                <a:gd name="connsiteX4" fmla="*/ 0 w 5962075"/>
                <a:gd name="connsiteY4" fmla="*/ 0 h 6858000"/>
                <a:gd name="connsiteX0" fmla="*/ 0 w 5962075"/>
                <a:gd name="connsiteY0" fmla="*/ 0 h 6858000"/>
                <a:gd name="connsiteX1" fmla="*/ 5962075 w 5962075"/>
                <a:gd name="connsiteY1" fmla="*/ 0 h 6858000"/>
                <a:gd name="connsiteX2" fmla="*/ 5962075 w 5962075"/>
                <a:gd name="connsiteY2" fmla="*/ 6858000 h 6858000"/>
                <a:gd name="connsiteX3" fmla="*/ 3138616 w 5962075"/>
                <a:gd name="connsiteY3" fmla="*/ 6858000 h 6858000"/>
                <a:gd name="connsiteX4" fmla="*/ 0 w 5962075"/>
                <a:gd name="connsiteY4" fmla="*/ 0 h 6858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962075" h="6858000">
                  <a:moveTo>
                    <a:pt x="0" y="0"/>
                  </a:moveTo>
                  <a:lnTo>
                    <a:pt x="5962075" y="0"/>
                  </a:lnTo>
                  <a:lnTo>
                    <a:pt x="5962075" y="6858000"/>
                  </a:lnTo>
                  <a:lnTo>
                    <a:pt x="3138616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sp>
        <p:nvSpPr>
          <p:cNvPr id="15" name="Arrow: Pentagon 14">
            <a:extLst>
              <a:ext uri="{FF2B5EF4-FFF2-40B4-BE49-F238E27FC236}">
                <a16:creationId xmlns:a16="http://schemas.microsoft.com/office/drawing/2014/main" id="{E1840191-9E60-27CE-95A7-D4FA68EA98A7}"/>
              </a:ext>
            </a:extLst>
          </p:cNvPr>
          <p:cNvSpPr/>
          <p:nvPr userDrawn="1"/>
        </p:nvSpPr>
        <p:spPr>
          <a:xfrm flipH="1">
            <a:off x="3932374" y="796634"/>
            <a:ext cx="6356935" cy="5264727"/>
          </a:xfrm>
          <a:prstGeom prst="homePlate">
            <a:avLst>
              <a:gd name="adj" fmla="val 30877"/>
            </a:avLst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C7CA07D6-4209-7402-61D0-67C7BC127902}"/>
              </a:ext>
            </a:extLst>
          </p:cNvPr>
          <p:cNvSpPr/>
          <p:nvPr userDrawn="1"/>
        </p:nvSpPr>
        <p:spPr>
          <a:xfrm flipH="1">
            <a:off x="4530432" y="796635"/>
            <a:ext cx="5962075" cy="5264727"/>
          </a:xfrm>
          <a:prstGeom prst="homePlate">
            <a:avLst>
              <a:gd name="adj" fmla="val 30877"/>
            </a:avLst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1386718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Freeform: Shape 5">
            <a:extLst>
              <a:ext uri="{FF2B5EF4-FFF2-40B4-BE49-F238E27FC236}">
                <a16:creationId xmlns:a16="http://schemas.microsoft.com/office/drawing/2014/main" id="{886F6E54-A5CA-A563-0978-F060B4F21721}"/>
              </a:ext>
            </a:extLst>
          </p:cNvPr>
          <p:cNvSpPr/>
          <p:nvPr userDrawn="1"/>
        </p:nvSpPr>
        <p:spPr>
          <a:xfrm rot="16200000" flipV="1">
            <a:off x="2860947" y="-2851984"/>
            <a:ext cx="6479069" cy="12183037"/>
          </a:xfrm>
          <a:custGeom>
            <a:avLst/>
            <a:gdLst>
              <a:gd name="connsiteX0" fmla="*/ 6479069 w 6479069"/>
              <a:gd name="connsiteY0" fmla="*/ 12183037 h 12183037"/>
              <a:gd name="connsiteX1" fmla="*/ 6479069 w 6479069"/>
              <a:gd name="connsiteY1" fmla="*/ 0 h 12183037"/>
              <a:gd name="connsiteX2" fmla="*/ 5575661 w 6479069"/>
              <a:gd name="connsiteY2" fmla="*/ 0 h 12183037"/>
              <a:gd name="connsiteX3" fmla="*/ 5575661 w 6479069"/>
              <a:gd name="connsiteY3" fmla="*/ 1 h 12183037"/>
              <a:gd name="connsiteX4" fmla="*/ 0 w 6479069"/>
              <a:gd name="connsiteY4" fmla="*/ 0 h 12183037"/>
              <a:gd name="connsiteX5" fmla="*/ 2787831 w 6479069"/>
              <a:gd name="connsiteY5" fmla="*/ 6091521 h 12183037"/>
              <a:gd name="connsiteX6" fmla="*/ 2 w 6479069"/>
              <a:gd name="connsiteY6" fmla="*/ 12183037 h 12183037"/>
              <a:gd name="connsiteX7" fmla="*/ 5575659 w 6479069"/>
              <a:gd name="connsiteY7" fmla="*/ 12183037 h 12183037"/>
              <a:gd name="connsiteX0" fmla="*/ 6479069 w 6479069"/>
              <a:gd name="connsiteY0" fmla="*/ 12183037 h 12183037"/>
              <a:gd name="connsiteX1" fmla="*/ 6479069 w 6479069"/>
              <a:gd name="connsiteY1" fmla="*/ 0 h 12183037"/>
              <a:gd name="connsiteX2" fmla="*/ 5575661 w 6479069"/>
              <a:gd name="connsiteY2" fmla="*/ 0 h 12183037"/>
              <a:gd name="connsiteX3" fmla="*/ 5575661 w 6479069"/>
              <a:gd name="connsiteY3" fmla="*/ 1 h 12183037"/>
              <a:gd name="connsiteX4" fmla="*/ 0 w 6479069"/>
              <a:gd name="connsiteY4" fmla="*/ 0 h 12183037"/>
              <a:gd name="connsiteX5" fmla="*/ 1218111 w 6479069"/>
              <a:gd name="connsiteY5" fmla="*/ 6045801 h 12183037"/>
              <a:gd name="connsiteX6" fmla="*/ 2 w 6479069"/>
              <a:gd name="connsiteY6" fmla="*/ 12183037 h 12183037"/>
              <a:gd name="connsiteX7" fmla="*/ 5575659 w 6479069"/>
              <a:gd name="connsiteY7" fmla="*/ 12183037 h 12183037"/>
              <a:gd name="connsiteX8" fmla="*/ 6479069 w 6479069"/>
              <a:gd name="connsiteY8" fmla="*/ 12183037 h 121830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479069" h="12183037">
                <a:moveTo>
                  <a:pt x="6479069" y="12183037"/>
                </a:moveTo>
                <a:lnTo>
                  <a:pt x="6479069" y="0"/>
                </a:lnTo>
                <a:lnTo>
                  <a:pt x="5575661" y="0"/>
                </a:lnTo>
                <a:lnTo>
                  <a:pt x="5575661" y="1"/>
                </a:lnTo>
                <a:lnTo>
                  <a:pt x="0" y="0"/>
                </a:lnTo>
                <a:lnTo>
                  <a:pt x="1218111" y="6045801"/>
                </a:lnTo>
                <a:lnTo>
                  <a:pt x="2" y="12183037"/>
                </a:lnTo>
                <a:lnTo>
                  <a:pt x="5575659" y="12183037"/>
                </a:lnTo>
                <a:lnTo>
                  <a:pt x="6479069" y="12183037"/>
                </a:lnTo>
                <a:close/>
              </a:path>
            </a:pathLst>
          </a:cu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1" anchor="ctr">
            <a:noAutofit/>
          </a:bodyPr>
          <a:lstStyle/>
          <a:p>
            <a:pPr algn="ctr"/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382123649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FACFA509-9264-220C-0359-49281F3887C0}"/>
              </a:ext>
            </a:extLst>
          </p:cNvPr>
          <p:cNvSpPr/>
          <p:nvPr userDrawn="1"/>
        </p:nvSpPr>
        <p:spPr>
          <a:xfrm>
            <a:off x="1182255" y="1923473"/>
            <a:ext cx="9618554" cy="3011054"/>
          </a:xfrm>
          <a:prstGeom prst="roundRect">
            <a:avLst>
              <a:gd name="adj" fmla="val 7465"/>
            </a:avLst>
          </a:prstGeom>
          <a:noFill/>
          <a:ln w="19050">
            <a:solidFill>
              <a:srgbClr val="43266B"/>
            </a:solidFill>
            <a:prstDash val="sys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B6B1C297-00C1-0240-B79D-639724148DB7}"/>
              </a:ext>
            </a:extLst>
          </p:cNvPr>
          <p:cNvSpPr/>
          <p:nvPr userDrawn="1"/>
        </p:nvSpPr>
        <p:spPr>
          <a:xfrm rot="5400000" flipH="1">
            <a:off x="424872" y="-424874"/>
            <a:ext cx="2900218" cy="3749964"/>
          </a:xfrm>
          <a:custGeom>
            <a:avLst/>
            <a:gdLst>
              <a:gd name="connsiteX0" fmla="*/ 2900218 w 2900218"/>
              <a:gd name="connsiteY0" fmla="*/ 3749964 h 3749964"/>
              <a:gd name="connsiteX1" fmla="*/ 2900218 w 2900218"/>
              <a:gd name="connsiteY1" fmla="*/ 1200727 h 3749964"/>
              <a:gd name="connsiteX2" fmla="*/ 2900217 w 2900218"/>
              <a:gd name="connsiteY2" fmla="*/ 1200727 h 3749964"/>
              <a:gd name="connsiteX3" fmla="*/ 2900217 w 2900218"/>
              <a:gd name="connsiteY3" fmla="*/ 0 h 3749964"/>
              <a:gd name="connsiteX4" fmla="*/ 2558472 w 2900218"/>
              <a:gd name="connsiteY4" fmla="*/ 0 h 3749964"/>
              <a:gd name="connsiteX5" fmla="*/ 2558472 w 2900218"/>
              <a:gd name="connsiteY5" fmla="*/ 1260805 h 3749964"/>
              <a:gd name="connsiteX6" fmla="*/ 0 w 2900218"/>
              <a:gd name="connsiteY6" fmla="*/ 1710574 h 3749964"/>
              <a:gd name="connsiteX7" fmla="*/ 0 w 2900218"/>
              <a:gd name="connsiteY7" fmla="*/ 3749964 h 37499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900218" h="3749964">
                <a:moveTo>
                  <a:pt x="2900218" y="3749964"/>
                </a:moveTo>
                <a:lnTo>
                  <a:pt x="2900218" y="1200727"/>
                </a:lnTo>
                <a:lnTo>
                  <a:pt x="2900217" y="1200727"/>
                </a:lnTo>
                <a:lnTo>
                  <a:pt x="2900217" y="0"/>
                </a:lnTo>
                <a:lnTo>
                  <a:pt x="2558472" y="0"/>
                </a:lnTo>
                <a:lnTo>
                  <a:pt x="2558472" y="1260805"/>
                </a:lnTo>
                <a:lnTo>
                  <a:pt x="0" y="1710574"/>
                </a:lnTo>
                <a:lnTo>
                  <a:pt x="0" y="3749964"/>
                </a:lnTo>
                <a:close/>
              </a:path>
            </a:pathLst>
          </a:cu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1" anchor="ctr">
            <a:noAutofit/>
          </a:bodyPr>
          <a:lstStyle/>
          <a:p>
            <a:pPr algn="ctr"/>
            <a:endParaRPr lang="fa-IR" dirty="0"/>
          </a:p>
        </p:txBody>
      </p:sp>
      <p:grpSp>
        <p:nvGrpSpPr>
          <p:cNvPr id="20" name="Group 19">
            <a:extLst>
              <a:ext uri="{FF2B5EF4-FFF2-40B4-BE49-F238E27FC236}">
                <a16:creationId xmlns:a16="http://schemas.microsoft.com/office/drawing/2014/main" id="{8792959F-A04E-9B4F-6C51-7BC8E7867F3C}"/>
              </a:ext>
            </a:extLst>
          </p:cNvPr>
          <p:cNvGrpSpPr/>
          <p:nvPr userDrawn="1"/>
        </p:nvGrpSpPr>
        <p:grpSpPr>
          <a:xfrm>
            <a:off x="0" y="-1"/>
            <a:ext cx="3925455" cy="2817091"/>
            <a:chOff x="-1" y="0"/>
            <a:chExt cx="4091711" cy="2900218"/>
          </a:xfrm>
        </p:grpSpPr>
        <p:sp>
          <p:nvSpPr>
            <p:cNvPr id="21" name="Flowchart: Manual Input 20">
              <a:extLst>
                <a:ext uri="{FF2B5EF4-FFF2-40B4-BE49-F238E27FC236}">
                  <a16:creationId xmlns:a16="http://schemas.microsoft.com/office/drawing/2014/main" id="{505CD561-7EA4-695E-FFE7-173FDE05D65B}"/>
                </a:ext>
              </a:extLst>
            </p:cNvPr>
            <p:cNvSpPr/>
            <p:nvPr userDrawn="1"/>
          </p:nvSpPr>
          <p:spPr>
            <a:xfrm rot="5400000" flipH="1">
              <a:off x="-175491" y="175490"/>
              <a:ext cx="2900218" cy="2549237"/>
            </a:xfrm>
            <a:prstGeom prst="flowChartManualInpu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  <p:sp>
          <p:nvSpPr>
            <p:cNvPr id="22" name="Rectangle 21">
              <a:extLst>
                <a:ext uri="{FF2B5EF4-FFF2-40B4-BE49-F238E27FC236}">
                  <a16:creationId xmlns:a16="http://schemas.microsoft.com/office/drawing/2014/main" id="{8A5036A4-45C5-2086-94E6-7698F4EDC4FE}"/>
                </a:ext>
              </a:extLst>
            </p:cNvPr>
            <p:cNvSpPr/>
            <p:nvPr userDrawn="1"/>
          </p:nvSpPr>
          <p:spPr>
            <a:xfrm>
              <a:off x="1450110" y="0"/>
              <a:ext cx="2641600" cy="341745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/>
            </a:p>
          </p:txBody>
        </p:sp>
      </p:grp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2BBF2F2-0104-FD61-0C18-4E52637383DE}"/>
              </a:ext>
            </a:extLst>
          </p:cNvPr>
          <p:cNvGrpSpPr/>
          <p:nvPr userDrawn="1"/>
        </p:nvGrpSpPr>
        <p:grpSpPr>
          <a:xfrm flipH="1" flipV="1">
            <a:off x="8266544" y="3957782"/>
            <a:ext cx="3925456" cy="2900218"/>
            <a:chOff x="6183745" y="2443017"/>
            <a:chExt cx="3925456" cy="2900218"/>
          </a:xfrm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D912F5D-A2D6-98AE-D973-78D088091854}"/>
                </a:ext>
              </a:extLst>
            </p:cNvPr>
            <p:cNvSpPr/>
            <p:nvPr userDrawn="1"/>
          </p:nvSpPr>
          <p:spPr>
            <a:xfrm rot="5400000" flipH="1">
              <a:off x="6608618" y="2018144"/>
              <a:ext cx="2900218" cy="3749964"/>
            </a:xfrm>
            <a:custGeom>
              <a:avLst/>
              <a:gdLst>
                <a:gd name="connsiteX0" fmla="*/ 2900218 w 2900218"/>
                <a:gd name="connsiteY0" fmla="*/ 3749964 h 3749964"/>
                <a:gd name="connsiteX1" fmla="*/ 2900218 w 2900218"/>
                <a:gd name="connsiteY1" fmla="*/ 1200727 h 3749964"/>
                <a:gd name="connsiteX2" fmla="*/ 2900217 w 2900218"/>
                <a:gd name="connsiteY2" fmla="*/ 1200727 h 3749964"/>
                <a:gd name="connsiteX3" fmla="*/ 2900217 w 2900218"/>
                <a:gd name="connsiteY3" fmla="*/ 0 h 3749964"/>
                <a:gd name="connsiteX4" fmla="*/ 2558472 w 2900218"/>
                <a:gd name="connsiteY4" fmla="*/ 0 h 3749964"/>
                <a:gd name="connsiteX5" fmla="*/ 2558472 w 2900218"/>
                <a:gd name="connsiteY5" fmla="*/ 1260805 h 3749964"/>
                <a:gd name="connsiteX6" fmla="*/ 0 w 2900218"/>
                <a:gd name="connsiteY6" fmla="*/ 1710574 h 3749964"/>
                <a:gd name="connsiteX7" fmla="*/ 0 w 2900218"/>
                <a:gd name="connsiteY7" fmla="*/ 3749964 h 37499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0218" h="3749964">
                  <a:moveTo>
                    <a:pt x="2900218" y="3749964"/>
                  </a:moveTo>
                  <a:lnTo>
                    <a:pt x="2900218" y="1200727"/>
                  </a:lnTo>
                  <a:lnTo>
                    <a:pt x="2900217" y="1200727"/>
                  </a:lnTo>
                  <a:lnTo>
                    <a:pt x="2900217" y="0"/>
                  </a:lnTo>
                  <a:lnTo>
                    <a:pt x="2558472" y="0"/>
                  </a:lnTo>
                  <a:lnTo>
                    <a:pt x="2558472" y="1260805"/>
                  </a:lnTo>
                  <a:lnTo>
                    <a:pt x="0" y="1710574"/>
                  </a:lnTo>
                  <a:lnTo>
                    <a:pt x="0" y="3749964"/>
                  </a:ln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1" anchor="ctr">
              <a:noAutofit/>
            </a:bodyPr>
            <a:lstStyle/>
            <a:p>
              <a:pPr algn="ctr"/>
              <a:endParaRPr lang="fa-IR" dirty="0"/>
            </a:p>
          </p:txBody>
        </p:sp>
        <p:grpSp>
          <p:nvGrpSpPr>
            <p:cNvPr id="27" name="Group 26">
              <a:extLst>
                <a:ext uri="{FF2B5EF4-FFF2-40B4-BE49-F238E27FC236}">
                  <a16:creationId xmlns:a16="http://schemas.microsoft.com/office/drawing/2014/main" id="{14CC7F3B-77A8-0859-CD64-EB09B922F1C1}"/>
                </a:ext>
              </a:extLst>
            </p:cNvPr>
            <p:cNvGrpSpPr/>
            <p:nvPr userDrawn="1"/>
          </p:nvGrpSpPr>
          <p:grpSpPr>
            <a:xfrm>
              <a:off x="6183746" y="2443017"/>
              <a:ext cx="3925455" cy="2817091"/>
              <a:chOff x="-1" y="0"/>
              <a:chExt cx="4091711" cy="2900218"/>
            </a:xfrm>
          </p:grpSpPr>
          <p:sp>
            <p:nvSpPr>
              <p:cNvPr id="28" name="Flowchart: Manual Input 27">
                <a:extLst>
                  <a:ext uri="{FF2B5EF4-FFF2-40B4-BE49-F238E27FC236}">
                    <a16:creationId xmlns:a16="http://schemas.microsoft.com/office/drawing/2014/main" id="{ADD713D1-5FDB-ED73-A5AC-2871222E67B1}"/>
                  </a:ext>
                </a:extLst>
              </p:cNvPr>
              <p:cNvSpPr/>
              <p:nvPr userDrawn="1"/>
            </p:nvSpPr>
            <p:spPr>
              <a:xfrm rot="5400000" flipH="1">
                <a:off x="-175491" y="175490"/>
                <a:ext cx="2900218" cy="2549237"/>
              </a:xfrm>
              <a:prstGeom prst="flowChartManualInput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fa-IR"/>
              </a:p>
            </p:txBody>
          </p:sp>
          <p:sp>
            <p:nvSpPr>
              <p:cNvPr id="29" name="Rectangle 28">
                <a:extLst>
                  <a:ext uri="{FF2B5EF4-FFF2-40B4-BE49-F238E27FC236}">
                    <a16:creationId xmlns:a16="http://schemas.microsoft.com/office/drawing/2014/main" id="{6F77023E-8BB4-342E-1074-AFE7364DD848}"/>
                  </a:ext>
                </a:extLst>
              </p:cNvPr>
              <p:cNvSpPr/>
              <p:nvPr userDrawn="1"/>
            </p:nvSpPr>
            <p:spPr>
              <a:xfrm>
                <a:off x="1450110" y="0"/>
                <a:ext cx="2641600" cy="341745"/>
              </a:xfrm>
              <a:prstGeom prst="rect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1" anchor="ctr"/>
              <a:lstStyle/>
              <a:p>
                <a:pPr algn="ctr"/>
                <a:endParaRPr lang="fa-IR"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6128796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0729648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099086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6">
            <a:extLst>
              <a:ext uri="{FF2B5EF4-FFF2-40B4-BE49-F238E27FC236}">
                <a16:creationId xmlns:a16="http://schemas.microsoft.com/office/drawing/2014/main" id="{92696EFB-DF94-DF9B-E7FB-E2F3ED6E7740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1950720" y="1181973"/>
            <a:ext cx="6171153" cy="1919368"/>
          </a:xfrm>
          <a:prstGeom prst="round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  <p:sp>
        <p:nvSpPr>
          <p:cNvPr id="3" name="Picture Placeholder 10">
            <a:extLst>
              <a:ext uri="{FF2B5EF4-FFF2-40B4-BE49-F238E27FC236}">
                <a16:creationId xmlns:a16="http://schemas.microsoft.com/office/drawing/2014/main" id="{05B45EEA-0979-8FDF-C248-36D92DAC0DF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4697743" y="3429000"/>
            <a:ext cx="2966469" cy="3042269"/>
          </a:xfrm>
          <a:prstGeom prst="round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  <p:sp>
        <p:nvSpPr>
          <p:cNvPr id="4" name="Picture Placeholder 12">
            <a:extLst>
              <a:ext uri="{FF2B5EF4-FFF2-40B4-BE49-F238E27FC236}">
                <a16:creationId xmlns:a16="http://schemas.microsoft.com/office/drawing/2014/main" id="{2441F6D3-EB99-7ED0-60A3-E6E232B4FB1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8553994" y="1181973"/>
            <a:ext cx="3368703" cy="3051030"/>
          </a:xfrm>
          <a:prstGeom prst="round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  <p:sp>
        <p:nvSpPr>
          <p:cNvPr id="5" name="Picture Placeholder 13">
            <a:extLst>
              <a:ext uri="{FF2B5EF4-FFF2-40B4-BE49-F238E27FC236}">
                <a16:creationId xmlns:a16="http://schemas.microsoft.com/office/drawing/2014/main" id="{2FB33151-1FF6-D6FE-70D3-A59D75D13699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7880273" y="4680992"/>
            <a:ext cx="4042424" cy="1908703"/>
          </a:xfrm>
          <a:prstGeom prst="roundRect">
            <a:avLst/>
          </a:prstGeom>
          <a:noFill/>
        </p:spPr>
        <p:txBody>
          <a:bodyPr/>
          <a:lstStyle/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7936801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CD68441C-EDD4-63DE-536E-81C7DA2C2219}"/>
              </a:ext>
            </a:extLst>
          </p:cNvPr>
          <p:cNvSpPr/>
          <p:nvPr userDrawn="1"/>
        </p:nvSpPr>
        <p:spPr>
          <a:xfrm>
            <a:off x="9056914" y="206829"/>
            <a:ext cx="3135085" cy="457200"/>
          </a:xfrm>
          <a:prstGeom prst="rect">
            <a:avLst/>
          </a:prstGeom>
          <a:solidFill>
            <a:srgbClr val="43266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42E647B3-D5FC-0BE5-29BD-B7B50AEC1197}"/>
              </a:ext>
            </a:extLst>
          </p:cNvPr>
          <p:cNvSpPr/>
          <p:nvPr userDrawn="1"/>
        </p:nvSpPr>
        <p:spPr>
          <a:xfrm>
            <a:off x="3" y="206829"/>
            <a:ext cx="1817912" cy="457200"/>
          </a:xfrm>
          <a:prstGeom prst="rect">
            <a:avLst/>
          </a:prstGeom>
          <a:solidFill>
            <a:srgbClr val="FBB90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1D41BE3B-4B1C-3605-57AD-ED77A2E7E153}"/>
              </a:ext>
            </a:extLst>
          </p:cNvPr>
          <p:cNvSpPr/>
          <p:nvPr userDrawn="1"/>
        </p:nvSpPr>
        <p:spPr>
          <a:xfrm>
            <a:off x="1817915" y="206829"/>
            <a:ext cx="7238999" cy="457200"/>
          </a:xfrm>
          <a:prstGeom prst="rect">
            <a:avLst/>
          </a:prstGeom>
          <a:solidFill>
            <a:srgbClr val="F2F2F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9" name="Oval 8">
            <a:extLst>
              <a:ext uri="{FF2B5EF4-FFF2-40B4-BE49-F238E27FC236}">
                <a16:creationId xmlns:a16="http://schemas.microsoft.com/office/drawing/2014/main" id="{33BAA7BD-9393-B62A-C4C5-8DF3D262D50C}"/>
              </a:ext>
            </a:extLst>
          </p:cNvPr>
          <p:cNvSpPr/>
          <p:nvPr userDrawn="1"/>
        </p:nvSpPr>
        <p:spPr>
          <a:xfrm>
            <a:off x="10885712" y="65314"/>
            <a:ext cx="745671" cy="745671"/>
          </a:xfrm>
          <a:prstGeom prst="ellipse">
            <a:avLst/>
          </a:prstGeom>
          <a:solidFill>
            <a:srgbClr val="43266B"/>
          </a:solidFill>
          <a:ln w="57150">
            <a:solidFill>
              <a:srgbClr val="F2F2F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1" anchor="ctr"/>
          <a:lstStyle/>
          <a:p>
            <a:pPr algn="ctr"/>
            <a:endParaRPr lang="fa-IR"/>
          </a:p>
        </p:txBody>
      </p:sp>
      <p:sp>
        <p:nvSpPr>
          <p:cNvPr id="10" name="Slide Number Placeholder 2">
            <a:extLst>
              <a:ext uri="{FF2B5EF4-FFF2-40B4-BE49-F238E27FC236}">
                <a16:creationId xmlns:a16="http://schemas.microsoft.com/office/drawing/2014/main" id="{3EC344EC-833D-DDE4-68A1-FF924DCDB76D}"/>
              </a:ext>
            </a:extLst>
          </p:cNvPr>
          <p:cNvSpPr txBox="1">
            <a:spLocks/>
          </p:cNvSpPr>
          <p:nvPr userDrawn="1"/>
        </p:nvSpPr>
        <p:spPr>
          <a:xfrm>
            <a:off x="10897221" y="255135"/>
            <a:ext cx="71239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defPPr>
              <a:defRPr lang="fa-IR"/>
            </a:defPPr>
            <a:lvl1pPr marL="0" algn="ctr" defTabSz="914400" rtl="1" eaLnBrk="1" latinLnBrk="0" hangingPunct="1">
              <a:defRPr sz="1600" b="0" kern="1200">
                <a:solidFill>
                  <a:schemeClr val="bg1"/>
                </a:solidFill>
                <a:latin typeface="B Titr (Body)"/>
                <a:ea typeface="+mn-ea"/>
                <a:cs typeface="B Titr" panose="00000700000000000000" pitchFamily="2" charset="-78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fld id="{A8043012-B8B5-47A7-9927-94221BE445D6}" type="slidenum">
              <a:rPr lang="en-US" sz="1800" smtClean="0">
                <a:solidFill>
                  <a:schemeClr val="bg1"/>
                </a:solidFill>
              </a:rPr>
              <a:pPr/>
              <a:t>‹#›</a:t>
            </a:fld>
            <a:endParaRPr lang="en-US" sz="1800" dirty="0">
              <a:solidFill>
                <a:schemeClr val="bg1"/>
              </a:solidFill>
            </a:endParaRPr>
          </a:p>
        </p:txBody>
      </p:sp>
      <p:sp>
        <p:nvSpPr>
          <p:cNvPr id="2" name="Picture Placeholder 14">
            <a:extLst>
              <a:ext uri="{FF2B5EF4-FFF2-40B4-BE49-F238E27FC236}">
                <a16:creationId xmlns:a16="http://schemas.microsoft.com/office/drawing/2014/main" id="{C77806C3-29D0-B961-28FA-FD8F697F4BD9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323023" y="1954305"/>
            <a:ext cx="3128424" cy="3565328"/>
          </a:xfrm>
          <a:prstGeom prst="round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  <p:sp>
        <p:nvSpPr>
          <p:cNvPr id="19" name="Picture Placeholder 14">
            <a:extLst>
              <a:ext uri="{FF2B5EF4-FFF2-40B4-BE49-F238E27FC236}">
                <a16:creationId xmlns:a16="http://schemas.microsoft.com/office/drawing/2014/main" id="{B77C2018-6197-7BF9-8028-FBD8FF411582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890581" y="1954305"/>
            <a:ext cx="3128424" cy="3565328"/>
          </a:xfrm>
          <a:prstGeom prst="roundRect">
            <a:avLst/>
          </a:prstGeom>
          <a:noFill/>
        </p:spPr>
        <p:txBody>
          <a:bodyPr/>
          <a:lstStyle/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03761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8C6CCC4-0F7B-6764-192F-824CBFCF595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8922C29-F355-4CBE-94D0-EF1AB341B50C}" type="slidenum">
              <a:rPr lang="fa-IR" smtClean="0"/>
              <a:t>‹#›</a:t>
            </a:fld>
            <a:endParaRPr lang="fa-IR"/>
          </a:p>
        </p:txBody>
      </p:sp>
    </p:spTree>
    <p:extLst>
      <p:ext uri="{BB962C8B-B14F-4D97-AF65-F5344CB8AC3E}">
        <p14:creationId xmlns:p14="http://schemas.microsoft.com/office/powerpoint/2010/main" val="24941796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7" r:id="rId2"/>
    <p:sldLayoutId id="2147483651" r:id="rId3"/>
    <p:sldLayoutId id="2147483653" r:id="rId4"/>
    <p:sldLayoutId id="2147483652" r:id="rId5"/>
    <p:sldLayoutId id="2147483650" r:id="rId6"/>
    <p:sldLayoutId id="2147483657" r:id="rId7"/>
    <p:sldLayoutId id="2147483666" r:id="rId8"/>
    <p:sldLayoutId id="2147483664" r:id="rId9"/>
    <p:sldLayoutId id="2147483663" r:id="rId10"/>
    <p:sldLayoutId id="2147483662" r:id="rId11"/>
    <p:sldLayoutId id="2147483665" r:id="rId12"/>
    <p:sldLayoutId id="2147483661" r:id="rId13"/>
    <p:sldLayoutId id="2147483660" r:id="rId14"/>
    <p:sldLayoutId id="2147483659" r:id="rId15"/>
    <p:sldLayoutId id="2147483658" r:id="rId16"/>
    <p:sldLayoutId id="2147483655" r:id="rId17"/>
    <p:sldLayoutId id="2147483654" r:id="rId18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fa-IR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3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png"/><Relationship Id="rId1" Type="http://schemas.openxmlformats.org/officeDocument/2006/relationships/slideLayout" Target="../slideLayouts/slideLayout6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eg"/><Relationship Id="rId1" Type="http://schemas.openxmlformats.org/officeDocument/2006/relationships/slideLayout" Target="../slideLayouts/slideLayout12.xml"/></Relationships>
</file>

<file path=ppt/slides/_rels/slide17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17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eg"/><Relationship Id="rId1" Type="http://schemas.openxmlformats.org/officeDocument/2006/relationships/slideLayout" Target="../slideLayouts/slideLayout17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6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120.png"/><Relationship Id="rId4" Type="http://schemas.microsoft.com/office/2014/relationships/chartEx" Target="../charts/chartEx1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13" Type="http://schemas.openxmlformats.org/officeDocument/2006/relationships/image" Target="../media/image70.png"/><Relationship Id="rId18" Type="http://schemas.openxmlformats.org/officeDocument/2006/relationships/slide" Target="slide44.xml"/><Relationship Id="rId3" Type="http://schemas.openxmlformats.org/officeDocument/2006/relationships/slide" Target="slide4.xml"/><Relationship Id="rId7" Type="http://schemas.openxmlformats.org/officeDocument/2006/relationships/image" Target="../media/image50.png"/><Relationship Id="rId12" Type="http://schemas.openxmlformats.org/officeDocument/2006/relationships/slide" Target="slide28.xml"/><Relationship Id="rId17" Type="http://schemas.openxmlformats.org/officeDocument/2006/relationships/image" Target="../media/image9.png"/><Relationship Id="rId2" Type="http://schemas.openxmlformats.org/officeDocument/2006/relationships/image" Target="../media/image4.png"/><Relationship Id="rId16" Type="http://schemas.openxmlformats.org/officeDocument/2006/relationships/image" Target="../media/image80.png"/><Relationship Id="rId1" Type="http://schemas.openxmlformats.org/officeDocument/2006/relationships/slideLayout" Target="../slideLayouts/slideLayout2.xml"/><Relationship Id="rId6" Type="http://schemas.openxmlformats.org/officeDocument/2006/relationships/slide" Target="slide13.xml"/><Relationship Id="rId11" Type="http://schemas.openxmlformats.org/officeDocument/2006/relationships/image" Target="../media/image7.png"/><Relationship Id="rId5" Type="http://schemas.openxmlformats.org/officeDocument/2006/relationships/image" Target="../media/image5.png"/><Relationship Id="rId15" Type="http://schemas.openxmlformats.org/officeDocument/2006/relationships/slide" Target="slide38.xml"/><Relationship Id="rId10" Type="http://schemas.openxmlformats.org/officeDocument/2006/relationships/image" Target="../media/image60.png"/><Relationship Id="rId19" Type="http://schemas.openxmlformats.org/officeDocument/2006/relationships/image" Target="../media/image90.png"/><Relationship Id="rId4" Type="http://schemas.openxmlformats.org/officeDocument/2006/relationships/image" Target="../media/image40.png"/><Relationship Id="rId9" Type="http://schemas.openxmlformats.org/officeDocument/2006/relationships/slide" Target="slide20.xml"/><Relationship Id="rId14" Type="http://schemas.openxmlformats.org/officeDocument/2006/relationships/image" Target="../media/image8.png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image" Target="../media/image22.jpeg"/><Relationship Id="rId1" Type="http://schemas.openxmlformats.org/officeDocument/2006/relationships/slideLayout" Target="../slideLayouts/slideLayout15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eg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sv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28.svg"/><Relationship Id="rId4" Type="http://schemas.openxmlformats.org/officeDocument/2006/relationships/image" Target="../media/image27.pn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eg"/><Relationship Id="rId1" Type="http://schemas.openxmlformats.org/officeDocument/2006/relationships/slideLayout" Target="../slideLayouts/slideLayout16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jpeg"/><Relationship Id="rId2" Type="http://schemas.openxmlformats.org/officeDocument/2006/relationships/image" Target="../media/image30.jpeg"/><Relationship Id="rId1" Type="http://schemas.openxmlformats.org/officeDocument/2006/relationships/slideLayout" Target="../slideLayouts/slideLayout8.xml"/><Relationship Id="rId5" Type="http://schemas.openxmlformats.org/officeDocument/2006/relationships/image" Target="../media/image33.jpeg"/><Relationship Id="rId4" Type="http://schemas.openxmlformats.org/officeDocument/2006/relationships/image" Target="../media/image32.jpe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svg"/><Relationship Id="rId2" Type="http://schemas.openxmlformats.org/officeDocument/2006/relationships/image" Target="../media/image34.png"/><Relationship Id="rId1" Type="http://schemas.openxmlformats.org/officeDocument/2006/relationships/slideLayout" Target="../slideLayouts/slideLayout6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eg"/><Relationship Id="rId1" Type="http://schemas.openxmlformats.org/officeDocument/2006/relationships/slideLayout" Target="../slideLayouts/slideLayout1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jpeg"/><Relationship Id="rId2" Type="http://schemas.openxmlformats.org/officeDocument/2006/relationships/image" Target="../media/image37.jpeg"/><Relationship Id="rId1" Type="http://schemas.openxmlformats.org/officeDocument/2006/relationships/slideLayout" Target="../slideLayouts/slideLayout10.xml"/><Relationship Id="rId4" Type="http://schemas.openxmlformats.org/officeDocument/2006/relationships/image" Target="../media/image39.jpeg"/></Relationships>
</file>

<file path=ppt/slides/_rels/slide5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5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12.png"/></Relationships>
</file>

<file path=ppt/slides/_rels/slide6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eg"/><Relationship Id="rId1" Type="http://schemas.openxmlformats.org/officeDocument/2006/relationships/slideLayout" Target="../slideLayouts/slideLayout13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6D79C742-6378-070E-ACA2-2169D3D7163B}"/>
              </a:ext>
            </a:extLst>
          </p:cNvPr>
          <p:cNvPicPr>
            <a:picLocks noChangeAspect="1"/>
          </p:cNvPicPr>
          <p:nvPr/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 l="27024" t="18222" r="25969" b="32582"/>
          <a:stretch/>
        </p:blipFill>
        <p:spPr>
          <a:xfrm>
            <a:off x="6306206" y="627993"/>
            <a:ext cx="5602015" cy="56020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8972917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7209F5D8-B1B1-3A38-4822-C186200563B3}"/>
              </a:ext>
            </a:extLst>
          </p:cNvPr>
          <p:cNvGrpSpPr/>
          <p:nvPr/>
        </p:nvGrpSpPr>
        <p:grpSpPr>
          <a:xfrm>
            <a:off x="4430322" y="1589890"/>
            <a:ext cx="3550982" cy="4561755"/>
            <a:chOff x="7658394" y="1237820"/>
            <a:chExt cx="8829292" cy="1134252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ED843751-900E-2CFE-3D14-CD910FCF8826}"/>
                </a:ext>
              </a:extLst>
            </p:cNvPr>
            <p:cNvSpPr/>
            <p:nvPr/>
          </p:nvSpPr>
          <p:spPr>
            <a:xfrm>
              <a:off x="8598695" y="3264694"/>
              <a:ext cx="7186610" cy="7186610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26F461D-1B1B-5751-3DAE-1485CDE0E869}"/>
                </a:ext>
              </a:extLst>
            </p:cNvPr>
            <p:cNvSpPr/>
            <p:nvPr/>
          </p:nvSpPr>
          <p:spPr>
            <a:xfrm>
              <a:off x="9217638" y="3883637"/>
              <a:ext cx="5948725" cy="59487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" name="Arrow: Right 3">
              <a:extLst>
                <a:ext uri="{FF2B5EF4-FFF2-40B4-BE49-F238E27FC236}">
                  <a16:creationId xmlns:a16="http://schemas.microsoft.com/office/drawing/2014/main" id="{BD9C44CF-CA6C-E841-E42B-18DFA7F03123}"/>
                </a:ext>
              </a:extLst>
            </p:cNvPr>
            <p:cNvSpPr/>
            <p:nvPr/>
          </p:nvSpPr>
          <p:spPr>
            <a:xfrm>
              <a:off x="14846436" y="6502959"/>
              <a:ext cx="1567035" cy="355043"/>
            </a:xfrm>
            <a:prstGeom prst="rightArrow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" name="Arrow: Right 4">
              <a:extLst>
                <a:ext uri="{FF2B5EF4-FFF2-40B4-BE49-F238E27FC236}">
                  <a16:creationId xmlns:a16="http://schemas.microsoft.com/office/drawing/2014/main" id="{DFEFED5B-63CB-A793-CC32-D3F5712CA6C6}"/>
                </a:ext>
              </a:extLst>
            </p:cNvPr>
            <p:cNvSpPr/>
            <p:nvPr/>
          </p:nvSpPr>
          <p:spPr>
            <a:xfrm rot="10800000">
              <a:off x="7708762" y="6920961"/>
              <a:ext cx="1567034" cy="355043"/>
            </a:xfrm>
            <a:prstGeom prst="rightArrow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5B8B593A-4283-7031-EF59-83B4F048C8C7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biLevel thresh="75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11027569" y="5225841"/>
              <a:ext cx="2328862" cy="2328862"/>
            </a:xfrm>
            <a:prstGeom prst="rect">
              <a:avLst/>
            </a:prstGeom>
          </p:spPr>
        </p:pic>
        <p:sp>
          <p:nvSpPr>
            <p:cNvPr id="7" name="Arrow: Right 6">
              <a:extLst>
                <a:ext uri="{FF2B5EF4-FFF2-40B4-BE49-F238E27FC236}">
                  <a16:creationId xmlns:a16="http://schemas.microsoft.com/office/drawing/2014/main" id="{873F7DB7-B926-4470-027E-CA30B2087BAA}"/>
                </a:ext>
              </a:extLst>
            </p:cNvPr>
            <p:cNvSpPr/>
            <p:nvPr/>
          </p:nvSpPr>
          <p:spPr>
            <a:xfrm>
              <a:off x="14846436" y="2421543"/>
              <a:ext cx="1567035" cy="355043"/>
            </a:xfrm>
            <a:prstGeom prst="rightArrow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8" name="Arrow: Right 7">
              <a:extLst>
                <a:ext uri="{FF2B5EF4-FFF2-40B4-BE49-F238E27FC236}">
                  <a16:creationId xmlns:a16="http://schemas.microsoft.com/office/drawing/2014/main" id="{7008625A-B762-BBEB-AB76-1F1756050D88}"/>
                </a:ext>
              </a:extLst>
            </p:cNvPr>
            <p:cNvSpPr/>
            <p:nvPr/>
          </p:nvSpPr>
          <p:spPr>
            <a:xfrm>
              <a:off x="14920651" y="9747293"/>
              <a:ext cx="1567035" cy="355043"/>
            </a:xfrm>
            <a:prstGeom prst="rightArrow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9" name="Arrow: Right 8">
              <a:extLst>
                <a:ext uri="{FF2B5EF4-FFF2-40B4-BE49-F238E27FC236}">
                  <a16:creationId xmlns:a16="http://schemas.microsoft.com/office/drawing/2014/main" id="{FC565CE8-5B23-48C8-F916-C55503B350C5}"/>
                </a:ext>
              </a:extLst>
            </p:cNvPr>
            <p:cNvSpPr/>
            <p:nvPr/>
          </p:nvSpPr>
          <p:spPr>
            <a:xfrm rot="10800000">
              <a:off x="7764809" y="3332482"/>
              <a:ext cx="1567034" cy="355043"/>
            </a:xfrm>
            <a:prstGeom prst="rightArrow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" name="Arrow: Right 9">
              <a:extLst>
                <a:ext uri="{FF2B5EF4-FFF2-40B4-BE49-F238E27FC236}">
                  <a16:creationId xmlns:a16="http://schemas.microsoft.com/office/drawing/2014/main" id="{CAD369DE-6429-EA72-EDEE-5FFA9EB55642}"/>
                </a:ext>
              </a:extLst>
            </p:cNvPr>
            <p:cNvSpPr/>
            <p:nvPr/>
          </p:nvSpPr>
          <p:spPr>
            <a:xfrm rot="10800000">
              <a:off x="7658394" y="10028472"/>
              <a:ext cx="1567035" cy="355043"/>
            </a:xfrm>
            <a:prstGeom prst="rightArrow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2" name="Circle: Hollow 11">
              <a:extLst>
                <a:ext uri="{FF2B5EF4-FFF2-40B4-BE49-F238E27FC236}">
                  <a16:creationId xmlns:a16="http://schemas.microsoft.com/office/drawing/2014/main" id="{2B651E72-0503-32C7-357D-D2EDD3B6CBF1}"/>
                </a:ext>
              </a:extLst>
            </p:cNvPr>
            <p:cNvSpPr/>
            <p:nvPr/>
          </p:nvSpPr>
          <p:spPr>
            <a:xfrm>
              <a:off x="11648767" y="1237820"/>
              <a:ext cx="1086465" cy="1086465"/>
            </a:xfrm>
            <a:prstGeom prst="donut">
              <a:avLst>
                <a:gd name="adj" fmla="val 28676"/>
              </a:avLst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4" name="Circle: Hollow 13">
              <a:extLst>
                <a:ext uri="{FF2B5EF4-FFF2-40B4-BE49-F238E27FC236}">
                  <a16:creationId xmlns:a16="http://schemas.microsoft.com/office/drawing/2014/main" id="{1F89B746-E393-CA33-7E2A-2256295E1E44}"/>
                </a:ext>
              </a:extLst>
            </p:cNvPr>
            <p:cNvSpPr/>
            <p:nvPr/>
          </p:nvSpPr>
          <p:spPr>
            <a:xfrm>
              <a:off x="11811153" y="11301212"/>
              <a:ext cx="1279128" cy="1279128"/>
            </a:xfrm>
            <a:prstGeom prst="donut">
              <a:avLst>
                <a:gd name="adj" fmla="val 28676"/>
              </a:avLst>
            </a:prstGeom>
            <a:solidFill>
              <a:srgbClr val="43266B">
                <a:alpha val="82000"/>
              </a:srgb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13AAB92B-A28C-E017-1D96-FB8E31543481}"/>
              </a:ext>
            </a:extLst>
          </p:cNvPr>
          <p:cNvSpPr txBox="1"/>
          <p:nvPr/>
        </p:nvSpPr>
        <p:spPr>
          <a:xfrm>
            <a:off x="8116939" y="1419256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7CE3F353-7E2D-A351-D19D-58FC02285248}"/>
              </a:ext>
            </a:extLst>
          </p:cNvPr>
          <p:cNvSpPr txBox="1"/>
          <p:nvPr/>
        </p:nvSpPr>
        <p:spPr>
          <a:xfrm>
            <a:off x="8426740" y="2992698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3E232F98-5AB9-7281-A5A4-2C4906D5DCE7}"/>
              </a:ext>
            </a:extLst>
          </p:cNvPr>
          <p:cNvSpPr txBox="1"/>
          <p:nvPr/>
        </p:nvSpPr>
        <p:spPr>
          <a:xfrm>
            <a:off x="8193657" y="4455916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FAB169C6-23F2-3F5E-7A8E-F11ED5465BE0}"/>
              </a:ext>
            </a:extLst>
          </p:cNvPr>
          <p:cNvSpPr txBox="1"/>
          <p:nvPr/>
        </p:nvSpPr>
        <p:spPr>
          <a:xfrm>
            <a:off x="1828510" y="1589890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5DC25C22-C286-3F45-2600-7A2C39341A12}"/>
              </a:ext>
            </a:extLst>
          </p:cNvPr>
          <p:cNvSpPr txBox="1"/>
          <p:nvPr/>
        </p:nvSpPr>
        <p:spPr>
          <a:xfrm>
            <a:off x="1518666" y="3038019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E670899-4351-23C8-6F80-C85EB470AC6D}"/>
              </a:ext>
            </a:extLst>
          </p:cNvPr>
          <p:cNvSpPr txBox="1"/>
          <p:nvPr/>
        </p:nvSpPr>
        <p:spPr>
          <a:xfrm>
            <a:off x="1775753" y="4388485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4AB30233-0CC7-D6C6-EC23-E6ABF9027CE8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131760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  <p:bldP spid="2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Placeholder 28">
            <a:extLst>
              <a:ext uri="{FF2B5EF4-FFF2-40B4-BE49-F238E27FC236}">
                <a16:creationId xmlns:a16="http://schemas.microsoft.com/office/drawing/2014/main" id="{DF19106B-46C3-42EC-3A12-9ACB189D8FF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3" name="Google Shape;375;p42">
            <a:extLst>
              <a:ext uri="{FF2B5EF4-FFF2-40B4-BE49-F238E27FC236}">
                <a16:creationId xmlns:a16="http://schemas.microsoft.com/office/drawing/2014/main" id="{D5559443-747F-1A84-383C-82BF0DDDF81D}"/>
              </a:ext>
            </a:extLst>
          </p:cNvPr>
          <p:cNvSpPr/>
          <p:nvPr/>
        </p:nvSpPr>
        <p:spPr>
          <a:xfrm>
            <a:off x="1524734" y="4049714"/>
            <a:ext cx="2898937" cy="1875712"/>
          </a:xfrm>
          <a:prstGeom prst="roundRect">
            <a:avLst>
              <a:gd name="adj" fmla="val 19384"/>
            </a:avLst>
          </a:prstGeom>
          <a:solidFill>
            <a:srgbClr val="D7D2DD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4" name="Google Shape;378;p42">
            <a:extLst>
              <a:ext uri="{FF2B5EF4-FFF2-40B4-BE49-F238E27FC236}">
                <a16:creationId xmlns:a16="http://schemas.microsoft.com/office/drawing/2014/main" id="{4F667F1A-8830-0143-95B5-A011F145DD20}"/>
              </a:ext>
            </a:extLst>
          </p:cNvPr>
          <p:cNvGrpSpPr/>
          <p:nvPr/>
        </p:nvGrpSpPr>
        <p:grpSpPr>
          <a:xfrm>
            <a:off x="1877753" y="4387230"/>
            <a:ext cx="648473" cy="458678"/>
            <a:chOff x="10125197" y="752554"/>
            <a:chExt cx="450553" cy="318685"/>
          </a:xfrm>
          <a:solidFill>
            <a:srgbClr val="43266B"/>
          </a:solidFill>
        </p:grpSpPr>
        <p:sp>
          <p:nvSpPr>
            <p:cNvPr id="5" name="Google Shape;379;p42">
              <a:extLst>
                <a:ext uri="{FF2B5EF4-FFF2-40B4-BE49-F238E27FC236}">
                  <a16:creationId xmlns:a16="http://schemas.microsoft.com/office/drawing/2014/main" id="{53ED355B-A61A-A175-F5DB-A21FF90B56E1}"/>
                </a:ext>
              </a:extLst>
            </p:cNvPr>
            <p:cNvSpPr/>
            <p:nvPr/>
          </p:nvSpPr>
          <p:spPr>
            <a:xfrm>
              <a:off x="10125197" y="752554"/>
              <a:ext cx="450553" cy="318685"/>
            </a:xfrm>
            <a:custGeom>
              <a:avLst/>
              <a:gdLst/>
              <a:ahLst/>
              <a:cxnLst/>
              <a:rect l="l" t="t" r="r" b="b"/>
              <a:pathLst>
                <a:path w="295355" h="208909" extrusionOk="0">
                  <a:moveTo>
                    <a:pt x="292257" y="76072"/>
                  </a:moveTo>
                  <a:lnTo>
                    <a:pt x="257247" y="68004"/>
                  </a:lnTo>
                  <a:lnTo>
                    <a:pt x="257247" y="10373"/>
                  </a:lnTo>
                  <a:cubicBezTo>
                    <a:pt x="257247" y="7636"/>
                    <a:pt x="255014" y="5403"/>
                    <a:pt x="252277" y="5403"/>
                  </a:cubicBezTo>
                  <a:lnTo>
                    <a:pt x="10373" y="5403"/>
                  </a:lnTo>
                  <a:cubicBezTo>
                    <a:pt x="7636" y="5403"/>
                    <a:pt x="5403" y="7636"/>
                    <a:pt x="5403" y="10373"/>
                  </a:cubicBezTo>
                  <a:lnTo>
                    <a:pt x="5403" y="140258"/>
                  </a:lnTo>
                  <a:cubicBezTo>
                    <a:pt x="5403" y="142995"/>
                    <a:pt x="7636" y="145228"/>
                    <a:pt x="10373" y="145228"/>
                  </a:cubicBezTo>
                  <a:lnTo>
                    <a:pt x="31480" y="145228"/>
                  </a:lnTo>
                  <a:lnTo>
                    <a:pt x="31336" y="145732"/>
                  </a:lnTo>
                  <a:cubicBezTo>
                    <a:pt x="31048" y="147029"/>
                    <a:pt x="31264" y="148398"/>
                    <a:pt x="31985" y="149478"/>
                  </a:cubicBezTo>
                  <a:cubicBezTo>
                    <a:pt x="32705" y="150631"/>
                    <a:pt x="33786" y="151423"/>
                    <a:pt x="35082" y="151712"/>
                  </a:cubicBezTo>
                  <a:lnTo>
                    <a:pt x="37676" y="152288"/>
                  </a:lnTo>
                  <a:lnTo>
                    <a:pt x="263154" y="204155"/>
                  </a:lnTo>
                  <a:cubicBezTo>
                    <a:pt x="263370" y="204155"/>
                    <a:pt x="263658" y="204227"/>
                    <a:pt x="263875" y="204227"/>
                  </a:cubicBezTo>
                  <a:cubicBezTo>
                    <a:pt x="266108" y="204227"/>
                    <a:pt x="268125" y="202714"/>
                    <a:pt x="268701" y="200481"/>
                  </a:cubicBezTo>
                  <a:lnTo>
                    <a:pt x="291177" y="102798"/>
                  </a:lnTo>
                  <a:lnTo>
                    <a:pt x="296003" y="81907"/>
                  </a:lnTo>
                  <a:cubicBezTo>
                    <a:pt x="296292" y="80610"/>
                    <a:pt x="296075" y="79242"/>
                    <a:pt x="295355" y="78161"/>
                  </a:cubicBezTo>
                  <a:cubicBezTo>
                    <a:pt x="294635" y="77225"/>
                    <a:pt x="293554" y="76360"/>
                    <a:pt x="292257" y="76072"/>
                  </a:cubicBezTo>
                  <a:close/>
                  <a:moveTo>
                    <a:pt x="257247" y="112811"/>
                  </a:moveTo>
                  <a:cubicBezTo>
                    <a:pt x="257319" y="112811"/>
                    <a:pt x="257319" y="112811"/>
                    <a:pt x="257391" y="112883"/>
                  </a:cubicBezTo>
                  <a:lnTo>
                    <a:pt x="257247" y="113387"/>
                  </a:lnTo>
                  <a:lnTo>
                    <a:pt x="257247" y="112811"/>
                  </a:lnTo>
                  <a:close/>
                  <a:moveTo>
                    <a:pt x="164895" y="151856"/>
                  </a:moveTo>
                  <a:cubicBezTo>
                    <a:pt x="171882" y="151856"/>
                    <a:pt x="178726" y="149911"/>
                    <a:pt x="184777" y="146093"/>
                  </a:cubicBezTo>
                  <a:cubicBezTo>
                    <a:pt x="185137" y="145877"/>
                    <a:pt x="185497" y="145588"/>
                    <a:pt x="185857" y="145372"/>
                  </a:cubicBezTo>
                  <a:lnTo>
                    <a:pt x="249899" y="145372"/>
                  </a:lnTo>
                  <a:lnTo>
                    <a:pt x="247450" y="155962"/>
                  </a:lnTo>
                  <a:cubicBezTo>
                    <a:pt x="246657" y="155890"/>
                    <a:pt x="245937" y="155818"/>
                    <a:pt x="245144" y="155818"/>
                  </a:cubicBezTo>
                  <a:cubicBezTo>
                    <a:pt x="235132" y="155674"/>
                    <a:pt x="225983" y="161076"/>
                    <a:pt x="221156" y="169721"/>
                  </a:cubicBezTo>
                  <a:cubicBezTo>
                    <a:pt x="220436" y="170946"/>
                    <a:pt x="219860" y="172242"/>
                    <a:pt x="219355" y="173611"/>
                  </a:cubicBezTo>
                  <a:lnTo>
                    <a:pt x="96675" y="145372"/>
                  </a:lnTo>
                  <a:lnTo>
                    <a:pt x="143788" y="145372"/>
                  </a:lnTo>
                  <a:cubicBezTo>
                    <a:pt x="144724" y="146021"/>
                    <a:pt x="145732" y="146597"/>
                    <a:pt x="146741" y="147173"/>
                  </a:cubicBezTo>
                  <a:cubicBezTo>
                    <a:pt x="147461" y="147605"/>
                    <a:pt x="148254" y="147966"/>
                    <a:pt x="149046" y="148326"/>
                  </a:cubicBezTo>
                  <a:cubicBezTo>
                    <a:pt x="151424" y="149406"/>
                    <a:pt x="153873" y="150271"/>
                    <a:pt x="156466" y="150847"/>
                  </a:cubicBezTo>
                  <a:cubicBezTo>
                    <a:pt x="159203" y="151496"/>
                    <a:pt x="162085" y="151856"/>
                    <a:pt x="164895" y="151856"/>
                  </a:cubicBezTo>
                  <a:close/>
                  <a:moveTo>
                    <a:pt x="159060" y="145372"/>
                  </a:moveTo>
                  <a:lnTo>
                    <a:pt x="170730" y="145372"/>
                  </a:lnTo>
                  <a:cubicBezTo>
                    <a:pt x="166912" y="146093"/>
                    <a:pt x="162950" y="146093"/>
                    <a:pt x="159060" y="145372"/>
                  </a:cubicBezTo>
                  <a:close/>
                  <a:moveTo>
                    <a:pt x="15344" y="135359"/>
                  </a:moveTo>
                  <a:lnTo>
                    <a:pt x="15344" y="15416"/>
                  </a:lnTo>
                  <a:lnTo>
                    <a:pt x="247234" y="15416"/>
                  </a:lnTo>
                  <a:lnTo>
                    <a:pt x="247234" y="135359"/>
                  </a:lnTo>
                  <a:lnTo>
                    <a:pt x="15344" y="135359"/>
                  </a:lnTo>
                  <a:close/>
                  <a:moveTo>
                    <a:pt x="260128" y="193422"/>
                  </a:moveTo>
                  <a:lnTo>
                    <a:pt x="51291" y="145372"/>
                  </a:lnTo>
                  <a:lnTo>
                    <a:pt x="82699" y="145372"/>
                  </a:lnTo>
                  <a:cubicBezTo>
                    <a:pt x="82843" y="146309"/>
                    <a:pt x="83492" y="147101"/>
                    <a:pt x="84428" y="147317"/>
                  </a:cubicBezTo>
                  <a:lnTo>
                    <a:pt x="220363" y="178582"/>
                  </a:lnTo>
                  <a:cubicBezTo>
                    <a:pt x="220508" y="178654"/>
                    <a:pt x="220724" y="178654"/>
                    <a:pt x="220868" y="178654"/>
                  </a:cubicBezTo>
                  <a:cubicBezTo>
                    <a:pt x="221876" y="178654"/>
                    <a:pt x="222813" y="178005"/>
                    <a:pt x="223101" y="176925"/>
                  </a:cubicBezTo>
                  <a:cubicBezTo>
                    <a:pt x="225911" y="167128"/>
                    <a:pt x="234699" y="160572"/>
                    <a:pt x="244568" y="160428"/>
                  </a:cubicBezTo>
                  <a:cubicBezTo>
                    <a:pt x="246009" y="160428"/>
                    <a:pt x="247378" y="160500"/>
                    <a:pt x="248818" y="160788"/>
                  </a:cubicBezTo>
                  <a:cubicBezTo>
                    <a:pt x="250043" y="161005"/>
                    <a:pt x="251196" y="160212"/>
                    <a:pt x="251484" y="158988"/>
                  </a:cubicBezTo>
                  <a:lnTo>
                    <a:pt x="254798" y="144508"/>
                  </a:lnTo>
                  <a:cubicBezTo>
                    <a:pt x="255158" y="144292"/>
                    <a:pt x="255518" y="144004"/>
                    <a:pt x="255806" y="143715"/>
                  </a:cubicBezTo>
                  <a:cubicBezTo>
                    <a:pt x="256671" y="142851"/>
                    <a:pt x="257247" y="141626"/>
                    <a:pt x="257247" y="140258"/>
                  </a:cubicBezTo>
                  <a:lnTo>
                    <a:pt x="257247" y="134062"/>
                  </a:lnTo>
                  <a:lnTo>
                    <a:pt x="262362" y="111731"/>
                  </a:lnTo>
                  <a:cubicBezTo>
                    <a:pt x="262650" y="110506"/>
                    <a:pt x="261929" y="109281"/>
                    <a:pt x="260705" y="108993"/>
                  </a:cubicBezTo>
                  <a:cubicBezTo>
                    <a:pt x="259480" y="108633"/>
                    <a:pt x="258328" y="108201"/>
                    <a:pt x="257175" y="107696"/>
                  </a:cubicBezTo>
                  <a:lnTo>
                    <a:pt x="257175" y="78233"/>
                  </a:lnTo>
                  <a:lnTo>
                    <a:pt x="285054" y="84644"/>
                  </a:lnTo>
                  <a:lnTo>
                    <a:pt x="260128" y="193422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6" name="Google Shape;380;p42">
              <a:extLst>
                <a:ext uri="{FF2B5EF4-FFF2-40B4-BE49-F238E27FC236}">
                  <a16:creationId xmlns:a16="http://schemas.microsoft.com/office/drawing/2014/main" id="{5AF4283F-1D2C-226D-618B-EF8685C58DCA}"/>
                </a:ext>
              </a:extLst>
            </p:cNvPr>
            <p:cNvSpPr/>
            <p:nvPr/>
          </p:nvSpPr>
          <p:spPr>
            <a:xfrm>
              <a:off x="10165856" y="777498"/>
              <a:ext cx="318685" cy="175826"/>
            </a:xfrm>
            <a:custGeom>
              <a:avLst/>
              <a:gdLst/>
              <a:ahLst/>
              <a:cxnLst/>
              <a:rect l="l" t="t" r="r" b="b"/>
              <a:pathLst>
                <a:path w="208909" h="115260" extrusionOk="0">
                  <a:moveTo>
                    <a:pt x="201417" y="30688"/>
                  </a:moveTo>
                  <a:cubicBezTo>
                    <a:pt x="189387" y="30040"/>
                    <a:pt x="179878" y="20171"/>
                    <a:pt x="179230" y="7708"/>
                  </a:cubicBezTo>
                  <a:cubicBezTo>
                    <a:pt x="179158" y="6411"/>
                    <a:pt x="178077" y="5403"/>
                    <a:pt x="176781" y="5403"/>
                  </a:cubicBezTo>
                  <a:lnTo>
                    <a:pt x="32345" y="5403"/>
                  </a:lnTo>
                  <a:cubicBezTo>
                    <a:pt x="31048" y="5403"/>
                    <a:pt x="29968" y="6411"/>
                    <a:pt x="29895" y="7708"/>
                  </a:cubicBezTo>
                  <a:cubicBezTo>
                    <a:pt x="29319" y="20171"/>
                    <a:pt x="19738" y="30112"/>
                    <a:pt x="7708" y="30688"/>
                  </a:cubicBezTo>
                  <a:cubicBezTo>
                    <a:pt x="6411" y="30760"/>
                    <a:pt x="5403" y="31841"/>
                    <a:pt x="5403" y="33137"/>
                  </a:cubicBezTo>
                  <a:lnTo>
                    <a:pt x="5403" y="84933"/>
                  </a:lnTo>
                  <a:cubicBezTo>
                    <a:pt x="5403" y="86229"/>
                    <a:pt x="6411" y="87310"/>
                    <a:pt x="7708" y="87382"/>
                  </a:cubicBezTo>
                  <a:cubicBezTo>
                    <a:pt x="19738" y="88030"/>
                    <a:pt x="29247" y="97899"/>
                    <a:pt x="29895" y="110362"/>
                  </a:cubicBezTo>
                  <a:cubicBezTo>
                    <a:pt x="29968" y="111659"/>
                    <a:pt x="31048" y="112667"/>
                    <a:pt x="32345" y="112667"/>
                  </a:cubicBezTo>
                  <a:lnTo>
                    <a:pt x="176781" y="112667"/>
                  </a:lnTo>
                  <a:cubicBezTo>
                    <a:pt x="178077" y="112667"/>
                    <a:pt x="179158" y="111659"/>
                    <a:pt x="179230" y="110362"/>
                  </a:cubicBezTo>
                  <a:cubicBezTo>
                    <a:pt x="179806" y="97899"/>
                    <a:pt x="189387" y="87958"/>
                    <a:pt x="201417" y="87382"/>
                  </a:cubicBezTo>
                  <a:cubicBezTo>
                    <a:pt x="202714" y="87310"/>
                    <a:pt x="203723" y="86229"/>
                    <a:pt x="203723" y="84933"/>
                  </a:cubicBezTo>
                  <a:lnTo>
                    <a:pt x="203723" y="33137"/>
                  </a:lnTo>
                  <a:cubicBezTo>
                    <a:pt x="203795" y="31841"/>
                    <a:pt x="202786" y="30760"/>
                    <a:pt x="201417" y="30688"/>
                  </a:cubicBezTo>
                  <a:close/>
                  <a:moveTo>
                    <a:pt x="198896" y="82699"/>
                  </a:moveTo>
                  <a:cubicBezTo>
                    <a:pt x="186218" y="84428"/>
                    <a:pt x="176276" y="94730"/>
                    <a:pt x="174620" y="107769"/>
                  </a:cubicBezTo>
                  <a:lnTo>
                    <a:pt x="34722" y="107769"/>
                  </a:lnTo>
                  <a:cubicBezTo>
                    <a:pt x="33065" y="94658"/>
                    <a:pt x="23124" y="84356"/>
                    <a:pt x="10446" y="82699"/>
                  </a:cubicBezTo>
                  <a:lnTo>
                    <a:pt x="10446" y="35371"/>
                  </a:lnTo>
                  <a:cubicBezTo>
                    <a:pt x="23124" y="33642"/>
                    <a:pt x="33065" y="23340"/>
                    <a:pt x="34722" y="10301"/>
                  </a:cubicBezTo>
                  <a:lnTo>
                    <a:pt x="174620" y="10301"/>
                  </a:lnTo>
                  <a:cubicBezTo>
                    <a:pt x="176276" y="23412"/>
                    <a:pt x="186218" y="33714"/>
                    <a:pt x="198896" y="35371"/>
                  </a:cubicBezTo>
                  <a:lnTo>
                    <a:pt x="198896" y="82699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7" name="Google Shape;381;p42">
              <a:extLst>
                <a:ext uri="{FF2B5EF4-FFF2-40B4-BE49-F238E27FC236}">
                  <a16:creationId xmlns:a16="http://schemas.microsoft.com/office/drawing/2014/main" id="{A275509E-02E1-2C96-6C76-0284A3316792}"/>
                </a:ext>
              </a:extLst>
            </p:cNvPr>
            <p:cNvSpPr/>
            <p:nvPr/>
          </p:nvSpPr>
          <p:spPr>
            <a:xfrm>
              <a:off x="10259703" y="798157"/>
              <a:ext cx="131869" cy="131869"/>
            </a:xfrm>
            <a:custGeom>
              <a:avLst/>
              <a:gdLst/>
              <a:ahLst/>
              <a:cxnLst/>
              <a:rect l="l" t="t" r="r" b="b"/>
              <a:pathLst>
                <a:path w="86445" h="86445" extrusionOk="0">
                  <a:moveTo>
                    <a:pt x="44376" y="5403"/>
                  </a:moveTo>
                  <a:cubicBezTo>
                    <a:pt x="22908" y="5403"/>
                    <a:pt x="5403" y="23412"/>
                    <a:pt x="5403" y="45528"/>
                  </a:cubicBezTo>
                  <a:cubicBezTo>
                    <a:pt x="5403" y="67644"/>
                    <a:pt x="22836" y="85653"/>
                    <a:pt x="44376" y="85653"/>
                  </a:cubicBezTo>
                  <a:cubicBezTo>
                    <a:pt x="65843" y="85653"/>
                    <a:pt x="83348" y="67644"/>
                    <a:pt x="83348" y="45528"/>
                  </a:cubicBezTo>
                  <a:cubicBezTo>
                    <a:pt x="83276" y="23412"/>
                    <a:pt x="65843" y="5403"/>
                    <a:pt x="44376" y="5403"/>
                  </a:cubicBezTo>
                  <a:close/>
                  <a:moveTo>
                    <a:pt x="44376" y="79386"/>
                  </a:moveTo>
                  <a:cubicBezTo>
                    <a:pt x="26366" y="79386"/>
                    <a:pt x="11670" y="64186"/>
                    <a:pt x="11670" y="45528"/>
                  </a:cubicBezTo>
                  <a:cubicBezTo>
                    <a:pt x="11670" y="26870"/>
                    <a:pt x="26366" y="11670"/>
                    <a:pt x="44376" y="11670"/>
                  </a:cubicBezTo>
                  <a:cubicBezTo>
                    <a:pt x="62457" y="11670"/>
                    <a:pt x="77081" y="26870"/>
                    <a:pt x="77081" y="45528"/>
                  </a:cubicBezTo>
                  <a:cubicBezTo>
                    <a:pt x="77081" y="64186"/>
                    <a:pt x="62385" y="79386"/>
                    <a:pt x="44376" y="79386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8" name="Google Shape;384;p42">
            <a:extLst>
              <a:ext uri="{FF2B5EF4-FFF2-40B4-BE49-F238E27FC236}">
                <a16:creationId xmlns:a16="http://schemas.microsoft.com/office/drawing/2014/main" id="{3F199069-CD88-0414-5698-81E8855C519E}"/>
              </a:ext>
            </a:extLst>
          </p:cNvPr>
          <p:cNvSpPr/>
          <p:nvPr/>
        </p:nvSpPr>
        <p:spPr>
          <a:xfrm>
            <a:off x="4797445" y="4049714"/>
            <a:ext cx="2897279" cy="1875712"/>
          </a:xfrm>
          <a:prstGeom prst="roundRect">
            <a:avLst>
              <a:gd name="adj" fmla="val 19384"/>
            </a:avLst>
          </a:prstGeom>
          <a:solidFill>
            <a:srgbClr val="43266B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sp>
        <p:nvSpPr>
          <p:cNvPr id="9" name="Google Shape;387;p42">
            <a:extLst>
              <a:ext uri="{FF2B5EF4-FFF2-40B4-BE49-F238E27FC236}">
                <a16:creationId xmlns:a16="http://schemas.microsoft.com/office/drawing/2014/main" id="{A90E47EB-4F3C-CB42-D32D-D927DFCA95BA}"/>
              </a:ext>
            </a:extLst>
          </p:cNvPr>
          <p:cNvSpPr/>
          <p:nvPr/>
        </p:nvSpPr>
        <p:spPr>
          <a:xfrm>
            <a:off x="4797445" y="1903428"/>
            <a:ext cx="2897279" cy="1875712"/>
          </a:xfrm>
          <a:prstGeom prst="roundRect">
            <a:avLst>
              <a:gd name="adj" fmla="val 19384"/>
            </a:avLst>
          </a:prstGeom>
          <a:solidFill>
            <a:srgbClr val="FBB902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0" name="Google Shape;390;p42">
            <a:extLst>
              <a:ext uri="{FF2B5EF4-FFF2-40B4-BE49-F238E27FC236}">
                <a16:creationId xmlns:a16="http://schemas.microsoft.com/office/drawing/2014/main" id="{1663F8F8-531F-D69F-E9B0-F9E0A5812A53}"/>
              </a:ext>
            </a:extLst>
          </p:cNvPr>
          <p:cNvGrpSpPr/>
          <p:nvPr/>
        </p:nvGrpSpPr>
        <p:grpSpPr>
          <a:xfrm>
            <a:off x="5183037" y="2126127"/>
            <a:ext cx="583327" cy="537275"/>
            <a:chOff x="10142450" y="5728310"/>
            <a:chExt cx="417586" cy="384618"/>
          </a:xfrm>
        </p:grpSpPr>
        <p:sp>
          <p:nvSpPr>
            <p:cNvPr id="11" name="Google Shape;391;p42">
              <a:extLst>
                <a:ext uri="{FF2B5EF4-FFF2-40B4-BE49-F238E27FC236}">
                  <a16:creationId xmlns:a16="http://schemas.microsoft.com/office/drawing/2014/main" id="{E03D7810-003D-5EAF-CBF8-3960DC2062FE}"/>
                </a:ext>
              </a:extLst>
            </p:cNvPr>
            <p:cNvSpPr/>
            <p:nvPr/>
          </p:nvSpPr>
          <p:spPr>
            <a:xfrm>
              <a:off x="10320802" y="5753915"/>
              <a:ext cx="76923" cy="142858"/>
            </a:xfrm>
            <a:custGeom>
              <a:avLst/>
              <a:gdLst/>
              <a:ahLst/>
              <a:cxnLst/>
              <a:rect l="l" t="t" r="r" b="b"/>
              <a:pathLst>
                <a:path w="50426" h="93649" extrusionOk="0">
                  <a:moveTo>
                    <a:pt x="24709" y="69517"/>
                  </a:moveTo>
                  <a:cubicBezTo>
                    <a:pt x="20171" y="69517"/>
                    <a:pt x="15488" y="68148"/>
                    <a:pt x="11814" y="65698"/>
                  </a:cubicBezTo>
                  <a:lnTo>
                    <a:pt x="9365" y="64042"/>
                  </a:lnTo>
                  <a:lnTo>
                    <a:pt x="5403" y="75135"/>
                  </a:lnTo>
                  <a:lnTo>
                    <a:pt x="6844" y="76144"/>
                  </a:lnTo>
                  <a:cubicBezTo>
                    <a:pt x="10301" y="78593"/>
                    <a:pt x="15632" y="80322"/>
                    <a:pt x="20963" y="80826"/>
                  </a:cubicBezTo>
                  <a:lnTo>
                    <a:pt x="20963" y="90912"/>
                  </a:lnTo>
                  <a:lnTo>
                    <a:pt x="31841" y="90912"/>
                  </a:lnTo>
                  <a:lnTo>
                    <a:pt x="31841" y="80250"/>
                  </a:lnTo>
                  <a:cubicBezTo>
                    <a:pt x="41206" y="77945"/>
                    <a:pt x="47401" y="70669"/>
                    <a:pt x="47401" y="61592"/>
                  </a:cubicBezTo>
                  <a:cubicBezTo>
                    <a:pt x="47401" y="49706"/>
                    <a:pt x="38468" y="44591"/>
                    <a:pt x="30688" y="41422"/>
                  </a:cubicBezTo>
                  <a:cubicBezTo>
                    <a:pt x="21467" y="37604"/>
                    <a:pt x="19883" y="35515"/>
                    <a:pt x="19883" y="32345"/>
                  </a:cubicBezTo>
                  <a:cubicBezTo>
                    <a:pt x="19883" y="29392"/>
                    <a:pt x="22044" y="26222"/>
                    <a:pt x="28023" y="26222"/>
                  </a:cubicBezTo>
                  <a:cubicBezTo>
                    <a:pt x="33930" y="26222"/>
                    <a:pt x="37676" y="28383"/>
                    <a:pt x="39261" y="29247"/>
                  </a:cubicBezTo>
                  <a:lnTo>
                    <a:pt x="41638" y="30616"/>
                  </a:lnTo>
                  <a:lnTo>
                    <a:pt x="45744" y="19738"/>
                  </a:lnTo>
                  <a:lnTo>
                    <a:pt x="44015" y="18730"/>
                  </a:lnTo>
                  <a:cubicBezTo>
                    <a:pt x="40557" y="16713"/>
                    <a:pt x="36740" y="15488"/>
                    <a:pt x="32345" y="15128"/>
                  </a:cubicBezTo>
                  <a:lnTo>
                    <a:pt x="32345" y="5403"/>
                  </a:lnTo>
                  <a:lnTo>
                    <a:pt x="21539" y="5403"/>
                  </a:lnTo>
                  <a:lnTo>
                    <a:pt x="21539" y="15776"/>
                  </a:lnTo>
                  <a:cubicBezTo>
                    <a:pt x="12462" y="18009"/>
                    <a:pt x="6627" y="24781"/>
                    <a:pt x="6627" y="33569"/>
                  </a:cubicBezTo>
                  <a:cubicBezTo>
                    <a:pt x="6627" y="44375"/>
                    <a:pt x="15128" y="49202"/>
                    <a:pt x="24349" y="52804"/>
                  </a:cubicBezTo>
                  <a:cubicBezTo>
                    <a:pt x="31192" y="55613"/>
                    <a:pt x="34002" y="58350"/>
                    <a:pt x="34002" y="62385"/>
                  </a:cubicBezTo>
                  <a:cubicBezTo>
                    <a:pt x="34074" y="66563"/>
                    <a:pt x="30328" y="69517"/>
                    <a:pt x="24709" y="69517"/>
                  </a:cubicBezTo>
                  <a:close/>
                  <a:moveTo>
                    <a:pt x="26150" y="48338"/>
                  </a:moveTo>
                  <a:cubicBezTo>
                    <a:pt x="15488" y="44159"/>
                    <a:pt x="11382" y="39981"/>
                    <a:pt x="11382" y="33426"/>
                  </a:cubicBezTo>
                  <a:cubicBezTo>
                    <a:pt x="11382" y="26366"/>
                    <a:pt x="16353" y="21179"/>
                    <a:pt x="24277" y="19883"/>
                  </a:cubicBezTo>
                  <a:lnTo>
                    <a:pt x="26222" y="19594"/>
                  </a:lnTo>
                  <a:lnTo>
                    <a:pt x="26222" y="10013"/>
                  </a:lnTo>
                  <a:lnTo>
                    <a:pt x="27663" y="10013"/>
                  </a:lnTo>
                  <a:lnTo>
                    <a:pt x="27663" y="19522"/>
                  </a:lnTo>
                  <a:lnTo>
                    <a:pt x="29896" y="19594"/>
                  </a:lnTo>
                  <a:cubicBezTo>
                    <a:pt x="33642" y="19738"/>
                    <a:pt x="36955" y="20459"/>
                    <a:pt x="39909" y="21828"/>
                  </a:cubicBezTo>
                  <a:lnTo>
                    <a:pt x="39116" y="23917"/>
                  </a:lnTo>
                  <a:cubicBezTo>
                    <a:pt x="36667" y="22764"/>
                    <a:pt x="32921" y="21539"/>
                    <a:pt x="27951" y="21539"/>
                  </a:cubicBezTo>
                  <a:cubicBezTo>
                    <a:pt x="19090" y="21539"/>
                    <a:pt x="15200" y="26942"/>
                    <a:pt x="15200" y="32345"/>
                  </a:cubicBezTo>
                  <a:cubicBezTo>
                    <a:pt x="15200" y="39477"/>
                    <a:pt x="21107" y="42502"/>
                    <a:pt x="28887" y="45744"/>
                  </a:cubicBezTo>
                  <a:cubicBezTo>
                    <a:pt x="38684" y="49778"/>
                    <a:pt x="42718" y="54388"/>
                    <a:pt x="42718" y="61664"/>
                  </a:cubicBezTo>
                  <a:cubicBezTo>
                    <a:pt x="42718" y="69084"/>
                    <a:pt x="37388" y="74775"/>
                    <a:pt x="29103" y="76144"/>
                  </a:cubicBezTo>
                  <a:lnTo>
                    <a:pt x="27158" y="76432"/>
                  </a:lnTo>
                  <a:lnTo>
                    <a:pt x="27158" y="86301"/>
                  </a:lnTo>
                  <a:lnTo>
                    <a:pt x="25645" y="86301"/>
                  </a:lnTo>
                  <a:lnTo>
                    <a:pt x="25645" y="76360"/>
                  </a:lnTo>
                  <a:lnTo>
                    <a:pt x="23340" y="76288"/>
                  </a:lnTo>
                  <a:cubicBezTo>
                    <a:pt x="18946" y="76216"/>
                    <a:pt x="14263" y="75063"/>
                    <a:pt x="11022" y="73334"/>
                  </a:cubicBezTo>
                  <a:lnTo>
                    <a:pt x="11814" y="71173"/>
                  </a:lnTo>
                  <a:cubicBezTo>
                    <a:pt x="15776" y="73190"/>
                    <a:pt x="20315" y="74343"/>
                    <a:pt x="24781" y="74343"/>
                  </a:cubicBezTo>
                  <a:cubicBezTo>
                    <a:pt x="32921" y="74343"/>
                    <a:pt x="38828" y="69300"/>
                    <a:pt x="38828" y="62385"/>
                  </a:cubicBezTo>
                  <a:cubicBezTo>
                    <a:pt x="38756" y="54388"/>
                    <a:pt x="32057" y="50714"/>
                    <a:pt x="26150" y="48338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2" name="Google Shape;392;p42">
              <a:extLst>
                <a:ext uri="{FF2B5EF4-FFF2-40B4-BE49-F238E27FC236}">
                  <a16:creationId xmlns:a16="http://schemas.microsoft.com/office/drawing/2014/main" id="{7886BFF3-BBFD-B0FC-7797-AE200316C812}"/>
                </a:ext>
              </a:extLst>
            </p:cNvPr>
            <p:cNvSpPr/>
            <p:nvPr/>
          </p:nvSpPr>
          <p:spPr>
            <a:xfrm>
              <a:off x="10142450" y="5728310"/>
              <a:ext cx="417586" cy="384618"/>
            </a:xfrm>
            <a:custGeom>
              <a:avLst/>
              <a:gdLst/>
              <a:ahLst/>
              <a:cxnLst/>
              <a:rect l="l" t="t" r="r" b="b"/>
              <a:pathLst>
                <a:path w="273743" h="252132" extrusionOk="0">
                  <a:moveTo>
                    <a:pt x="193998" y="92065"/>
                  </a:moveTo>
                  <a:cubicBezTo>
                    <a:pt x="198824" y="83636"/>
                    <a:pt x="201562" y="73839"/>
                    <a:pt x="201562" y="63393"/>
                  </a:cubicBezTo>
                  <a:cubicBezTo>
                    <a:pt x="201562" y="31409"/>
                    <a:pt x="175556" y="5403"/>
                    <a:pt x="143571" y="5403"/>
                  </a:cubicBezTo>
                  <a:cubicBezTo>
                    <a:pt x="111587" y="5403"/>
                    <a:pt x="85509" y="31409"/>
                    <a:pt x="85509" y="63393"/>
                  </a:cubicBezTo>
                  <a:cubicBezTo>
                    <a:pt x="85509" y="73839"/>
                    <a:pt x="88246" y="83564"/>
                    <a:pt x="93073" y="92065"/>
                  </a:cubicBezTo>
                  <a:lnTo>
                    <a:pt x="23196" y="92065"/>
                  </a:lnTo>
                  <a:lnTo>
                    <a:pt x="5403" y="140546"/>
                  </a:lnTo>
                  <a:lnTo>
                    <a:pt x="13759" y="251124"/>
                  </a:lnTo>
                  <a:lnTo>
                    <a:pt x="265964" y="251124"/>
                  </a:lnTo>
                  <a:lnTo>
                    <a:pt x="273239" y="140258"/>
                  </a:lnTo>
                  <a:lnTo>
                    <a:pt x="250619" y="92065"/>
                  </a:lnTo>
                  <a:lnTo>
                    <a:pt x="193998" y="92065"/>
                  </a:lnTo>
                  <a:close/>
                  <a:moveTo>
                    <a:pt x="92208" y="63393"/>
                  </a:moveTo>
                  <a:cubicBezTo>
                    <a:pt x="92208" y="35082"/>
                    <a:pt x="115261" y="12031"/>
                    <a:pt x="143571" y="12031"/>
                  </a:cubicBezTo>
                  <a:cubicBezTo>
                    <a:pt x="154881" y="12031"/>
                    <a:pt x="165327" y="15704"/>
                    <a:pt x="173755" y="21900"/>
                  </a:cubicBezTo>
                  <a:cubicBezTo>
                    <a:pt x="174403" y="22404"/>
                    <a:pt x="175052" y="22836"/>
                    <a:pt x="175700" y="23340"/>
                  </a:cubicBezTo>
                  <a:cubicBezTo>
                    <a:pt x="180527" y="27231"/>
                    <a:pt x="184633" y="31985"/>
                    <a:pt x="187803" y="37316"/>
                  </a:cubicBezTo>
                  <a:cubicBezTo>
                    <a:pt x="192341" y="44952"/>
                    <a:pt x="194934" y="53885"/>
                    <a:pt x="194934" y="63393"/>
                  </a:cubicBezTo>
                  <a:cubicBezTo>
                    <a:pt x="194934" y="65194"/>
                    <a:pt x="194862" y="66923"/>
                    <a:pt x="194646" y="68652"/>
                  </a:cubicBezTo>
                  <a:cubicBezTo>
                    <a:pt x="194142" y="73839"/>
                    <a:pt x="192845" y="78809"/>
                    <a:pt x="190900" y="83348"/>
                  </a:cubicBezTo>
                  <a:cubicBezTo>
                    <a:pt x="187010" y="92569"/>
                    <a:pt x="180455" y="100421"/>
                    <a:pt x="172314" y="105968"/>
                  </a:cubicBezTo>
                  <a:cubicBezTo>
                    <a:pt x="164102" y="111515"/>
                    <a:pt x="154233" y="114756"/>
                    <a:pt x="143643" y="114756"/>
                  </a:cubicBezTo>
                  <a:cubicBezTo>
                    <a:pt x="115261" y="114756"/>
                    <a:pt x="92208" y="91704"/>
                    <a:pt x="92208" y="63393"/>
                  </a:cubicBezTo>
                  <a:close/>
                  <a:moveTo>
                    <a:pt x="156034" y="120087"/>
                  </a:moveTo>
                  <a:lnTo>
                    <a:pt x="225406" y="120087"/>
                  </a:lnTo>
                  <a:lnTo>
                    <a:pt x="225406" y="131973"/>
                  </a:lnTo>
                  <a:lnTo>
                    <a:pt x="53452" y="131973"/>
                  </a:lnTo>
                  <a:lnTo>
                    <a:pt x="53452" y="120087"/>
                  </a:lnTo>
                  <a:lnTo>
                    <a:pt x="131181" y="120087"/>
                  </a:lnTo>
                  <a:cubicBezTo>
                    <a:pt x="131397" y="120159"/>
                    <a:pt x="131685" y="120159"/>
                    <a:pt x="131901" y="120231"/>
                  </a:cubicBezTo>
                  <a:cubicBezTo>
                    <a:pt x="135575" y="121023"/>
                    <a:pt x="139393" y="121384"/>
                    <a:pt x="143355" y="121456"/>
                  </a:cubicBezTo>
                  <a:cubicBezTo>
                    <a:pt x="143427" y="121456"/>
                    <a:pt x="143499" y="121456"/>
                    <a:pt x="143643" y="121456"/>
                  </a:cubicBezTo>
                  <a:cubicBezTo>
                    <a:pt x="147821" y="121456"/>
                    <a:pt x="152000" y="120952"/>
                    <a:pt x="156034" y="120087"/>
                  </a:cubicBezTo>
                  <a:close/>
                  <a:moveTo>
                    <a:pt x="256743" y="241111"/>
                  </a:moveTo>
                  <a:lnTo>
                    <a:pt x="23124" y="241111"/>
                  </a:lnTo>
                  <a:lnTo>
                    <a:pt x="16424" y="152432"/>
                  </a:lnTo>
                  <a:lnTo>
                    <a:pt x="262578" y="152432"/>
                  </a:lnTo>
                  <a:lnTo>
                    <a:pt x="256743" y="241111"/>
                  </a:lnTo>
                  <a:close/>
                  <a:moveTo>
                    <a:pt x="263082" y="144076"/>
                  </a:moveTo>
                  <a:lnTo>
                    <a:pt x="263010" y="145372"/>
                  </a:lnTo>
                  <a:lnTo>
                    <a:pt x="15848" y="145372"/>
                  </a:lnTo>
                  <a:lnTo>
                    <a:pt x="15776" y="144076"/>
                  </a:lnTo>
                  <a:lnTo>
                    <a:pt x="15632" y="141915"/>
                  </a:lnTo>
                  <a:lnTo>
                    <a:pt x="30256" y="102006"/>
                  </a:lnTo>
                  <a:lnTo>
                    <a:pt x="100349" y="102006"/>
                  </a:lnTo>
                  <a:cubicBezTo>
                    <a:pt x="101141" y="102942"/>
                    <a:pt x="102077" y="103807"/>
                    <a:pt x="102942" y="104671"/>
                  </a:cubicBezTo>
                  <a:cubicBezTo>
                    <a:pt x="107336" y="108993"/>
                    <a:pt x="112307" y="112667"/>
                    <a:pt x="117926" y="115405"/>
                  </a:cubicBezTo>
                  <a:lnTo>
                    <a:pt x="48769" y="115405"/>
                  </a:lnTo>
                  <a:lnTo>
                    <a:pt x="48769" y="136656"/>
                  </a:lnTo>
                  <a:lnTo>
                    <a:pt x="230089" y="136656"/>
                  </a:lnTo>
                  <a:lnTo>
                    <a:pt x="230089" y="115405"/>
                  </a:lnTo>
                  <a:lnTo>
                    <a:pt x="169289" y="115405"/>
                  </a:lnTo>
                  <a:cubicBezTo>
                    <a:pt x="175988" y="112091"/>
                    <a:pt x="181896" y="107552"/>
                    <a:pt x="186866" y="102006"/>
                  </a:cubicBezTo>
                  <a:lnTo>
                    <a:pt x="244424" y="102006"/>
                  </a:lnTo>
                  <a:lnTo>
                    <a:pt x="263226" y="142131"/>
                  </a:lnTo>
                  <a:lnTo>
                    <a:pt x="263082" y="14407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</p:grpSp>
      <p:grpSp>
        <p:nvGrpSpPr>
          <p:cNvPr id="13" name="Google Shape;393;p42">
            <a:extLst>
              <a:ext uri="{FF2B5EF4-FFF2-40B4-BE49-F238E27FC236}">
                <a16:creationId xmlns:a16="http://schemas.microsoft.com/office/drawing/2014/main" id="{CBC6F706-744D-7B98-3CF3-600CBA333092}"/>
              </a:ext>
            </a:extLst>
          </p:cNvPr>
          <p:cNvGrpSpPr/>
          <p:nvPr/>
        </p:nvGrpSpPr>
        <p:grpSpPr>
          <a:xfrm>
            <a:off x="5154220" y="4344401"/>
            <a:ext cx="622892" cy="501507"/>
            <a:chOff x="10128054" y="1403548"/>
            <a:chExt cx="450553" cy="373630"/>
          </a:xfrm>
        </p:grpSpPr>
        <p:sp>
          <p:nvSpPr>
            <p:cNvPr id="14" name="Google Shape;394;p42">
              <a:extLst>
                <a:ext uri="{FF2B5EF4-FFF2-40B4-BE49-F238E27FC236}">
                  <a16:creationId xmlns:a16="http://schemas.microsoft.com/office/drawing/2014/main" id="{1B9793F2-9430-569A-1FE7-FA8330EB732E}"/>
                </a:ext>
              </a:extLst>
            </p:cNvPr>
            <p:cNvSpPr/>
            <p:nvPr/>
          </p:nvSpPr>
          <p:spPr>
            <a:xfrm>
              <a:off x="10362891" y="1634868"/>
              <a:ext cx="21979" cy="43956"/>
            </a:xfrm>
            <a:custGeom>
              <a:avLst/>
              <a:gdLst/>
              <a:ahLst/>
              <a:cxnLst/>
              <a:rect l="l" t="t" r="r" b="b"/>
              <a:pathLst>
                <a:path w="14407" h="28815" extrusionOk="0">
                  <a:moveTo>
                    <a:pt x="5403" y="5403"/>
                  </a:moveTo>
                  <a:lnTo>
                    <a:pt x="5403" y="25141"/>
                  </a:lnTo>
                  <a:cubicBezTo>
                    <a:pt x="6123" y="24781"/>
                    <a:pt x="6844" y="24493"/>
                    <a:pt x="7492" y="24061"/>
                  </a:cubicBezTo>
                  <a:cubicBezTo>
                    <a:pt x="11238" y="21828"/>
                    <a:pt x="13111" y="18586"/>
                    <a:pt x="13111" y="14480"/>
                  </a:cubicBezTo>
                  <a:cubicBezTo>
                    <a:pt x="13183" y="10013"/>
                    <a:pt x="10589" y="7060"/>
                    <a:pt x="5403" y="5403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5" name="Google Shape;395;p42">
              <a:extLst>
                <a:ext uri="{FF2B5EF4-FFF2-40B4-BE49-F238E27FC236}">
                  <a16:creationId xmlns:a16="http://schemas.microsoft.com/office/drawing/2014/main" id="{41E65B35-930E-68FD-6468-11B50DF57AAF}"/>
                </a:ext>
              </a:extLst>
            </p:cNvPr>
            <p:cNvSpPr/>
            <p:nvPr/>
          </p:nvSpPr>
          <p:spPr>
            <a:xfrm>
              <a:off x="10128054" y="1403548"/>
              <a:ext cx="450553" cy="373630"/>
            </a:xfrm>
            <a:custGeom>
              <a:avLst/>
              <a:gdLst/>
              <a:ahLst/>
              <a:cxnLst/>
              <a:rect l="l" t="t" r="r" b="b"/>
              <a:pathLst>
                <a:path w="295355" h="244928" extrusionOk="0">
                  <a:moveTo>
                    <a:pt x="264739" y="49850"/>
                  </a:moveTo>
                  <a:lnTo>
                    <a:pt x="222597" y="49850"/>
                  </a:lnTo>
                  <a:lnTo>
                    <a:pt x="222597" y="40629"/>
                  </a:lnTo>
                  <a:cubicBezTo>
                    <a:pt x="222597" y="21251"/>
                    <a:pt x="206820" y="5403"/>
                    <a:pt x="187370" y="5403"/>
                  </a:cubicBezTo>
                  <a:lnTo>
                    <a:pt x="110362" y="5403"/>
                  </a:lnTo>
                  <a:cubicBezTo>
                    <a:pt x="90984" y="5403"/>
                    <a:pt x="75208" y="21179"/>
                    <a:pt x="75208" y="40629"/>
                  </a:cubicBezTo>
                  <a:lnTo>
                    <a:pt x="75208" y="49850"/>
                  </a:lnTo>
                  <a:lnTo>
                    <a:pt x="33065" y="49850"/>
                  </a:lnTo>
                  <a:cubicBezTo>
                    <a:pt x="17793" y="49850"/>
                    <a:pt x="5403" y="62241"/>
                    <a:pt x="5403" y="77513"/>
                  </a:cubicBezTo>
                  <a:lnTo>
                    <a:pt x="5403" y="218563"/>
                  </a:lnTo>
                  <a:cubicBezTo>
                    <a:pt x="5403" y="233835"/>
                    <a:pt x="17793" y="246225"/>
                    <a:pt x="33065" y="246225"/>
                  </a:cubicBezTo>
                  <a:lnTo>
                    <a:pt x="264739" y="246225"/>
                  </a:lnTo>
                  <a:cubicBezTo>
                    <a:pt x="280011" y="246225"/>
                    <a:pt x="292401" y="233835"/>
                    <a:pt x="292401" y="218563"/>
                  </a:cubicBezTo>
                  <a:lnTo>
                    <a:pt x="292401" y="77513"/>
                  </a:lnTo>
                  <a:cubicBezTo>
                    <a:pt x="292401" y="62313"/>
                    <a:pt x="279939" y="49850"/>
                    <a:pt x="264739" y="49850"/>
                  </a:cubicBezTo>
                  <a:close/>
                  <a:moveTo>
                    <a:pt x="282388" y="218563"/>
                  </a:moveTo>
                  <a:cubicBezTo>
                    <a:pt x="282388" y="228288"/>
                    <a:pt x="274464" y="236212"/>
                    <a:pt x="264739" y="236212"/>
                  </a:cubicBezTo>
                  <a:lnTo>
                    <a:pt x="33065" y="236212"/>
                  </a:lnTo>
                  <a:cubicBezTo>
                    <a:pt x="23340" y="236212"/>
                    <a:pt x="15416" y="228288"/>
                    <a:pt x="15416" y="218563"/>
                  </a:cubicBezTo>
                  <a:lnTo>
                    <a:pt x="15416" y="77513"/>
                  </a:lnTo>
                  <a:cubicBezTo>
                    <a:pt x="15416" y="67788"/>
                    <a:pt x="23340" y="59863"/>
                    <a:pt x="33065" y="59863"/>
                  </a:cubicBezTo>
                  <a:lnTo>
                    <a:pt x="80250" y="59863"/>
                  </a:lnTo>
                  <a:cubicBezTo>
                    <a:pt x="82987" y="59863"/>
                    <a:pt x="85220" y="57630"/>
                    <a:pt x="85220" y="54893"/>
                  </a:cubicBezTo>
                  <a:lnTo>
                    <a:pt x="85220" y="40702"/>
                  </a:lnTo>
                  <a:cubicBezTo>
                    <a:pt x="85220" y="26798"/>
                    <a:pt x="96530" y="15488"/>
                    <a:pt x="110434" y="15488"/>
                  </a:cubicBezTo>
                  <a:lnTo>
                    <a:pt x="187442" y="15488"/>
                  </a:lnTo>
                  <a:cubicBezTo>
                    <a:pt x="201346" y="15488"/>
                    <a:pt x="212655" y="26798"/>
                    <a:pt x="212655" y="40702"/>
                  </a:cubicBezTo>
                  <a:lnTo>
                    <a:pt x="212655" y="54893"/>
                  </a:lnTo>
                  <a:cubicBezTo>
                    <a:pt x="212655" y="57630"/>
                    <a:pt x="214889" y="59863"/>
                    <a:pt x="217626" y="59863"/>
                  </a:cubicBezTo>
                  <a:lnTo>
                    <a:pt x="264811" y="59863"/>
                  </a:lnTo>
                  <a:cubicBezTo>
                    <a:pt x="274536" y="59863"/>
                    <a:pt x="282460" y="67788"/>
                    <a:pt x="282460" y="77513"/>
                  </a:cubicBezTo>
                  <a:lnTo>
                    <a:pt x="282460" y="218563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6" name="Google Shape;396;p42">
              <a:extLst>
                <a:ext uri="{FF2B5EF4-FFF2-40B4-BE49-F238E27FC236}">
                  <a16:creationId xmlns:a16="http://schemas.microsoft.com/office/drawing/2014/main" id="{4E075E53-710E-9829-6F2A-67F9BECF5D13}"/>
                </a:ext>
              </a:extLst>
            </p:cNvPr>
            <p:cNvSpPr/>
            <p:nvPr/>
          </p:nvSpPr>
          <p:spPr>
            <a:xfrm>
              <a:off x="10269043" y="1438274"/>
              <a:ext cx="164837" cy="54946"/>
            </a:xfrm>
            <a:custGeom>
              <a:avLst/>
              <a:gdLst/>
              <a:ahLst/>
              <a:cxnLst/>
              <a:rect l="l" t="t" r="r" b="b"/>
              <a:pathLst>
                <a:path w="108056" h="36018" extrusionOk="0">
                  <a:moveTo>
                    <a:pt x="94946" y="5403"/>
                  </a:moveTo>
                  <a:lnTo>
                    <a:pt x="17938" y="5403"/>
                  </a:lnTo>
                  <a:cubicBezTo>
                    <a:pt x="11022" y="5403"/>
                    <a:pt x="5403" y="11022"/>
                    <a:pt x="5403" y="17937"/>
                  </a:cubicBezTo>
                  <a:lnTo>
                    <a:pt x="5403" y="32129"/>
                  </a:lnTo>
                  <a:cubicBezTo>
                    <a:pt x="5403" y="34866"/>
                    <a:pt x="7636" y="37099"/>
                    <a:pt x="10373" y="37099"/>
                  </a:cubicBezTo>
                  <a:lnTo>
                    <a:pt x="29464" y="37099"/>
                  </a:lnTo>
                  <a:cubicBezTo>
                    <a:pt x="29536" y="37099"/>
                    <a:pt x="29608" y="37099"/>
                    <a:pt x="29752" y="37099"/>
                  </a:cubicBezTo>
                  <a:lnTo>
                    <a:pt x="33570" y="37099"/>
                  </a:lnTo>
                  <a:cubicBezTo>
                    <a:pt x="33642" y="37099"/>
                    <a:pt x="33714" y="37099"/>
                    <a:pt x="33858" y="37099"/>
                  </a:cubicBezTo>
                  <a:lnTo>
                    <a:pt x="39981" y="37099"/>
                  </a:lnTo>
                  <a:cubicBezTo>
                    <a:pt x="40053" y="37099"/>
                    <a:pt x="40125" y="37099"/>
                    <a:pt x="40269" y="37099"/>
                  </a:cubicBezTo>
                  <a:lnTo>
                    <a:pt x="72614" y="37099"/>
                  </a:lnTo>
                  <a:cubicBezTo>
                    <a:pt x="72686" y="37099"/>
                    <a:pt x="72758" y="37099"/>
                    <a:pt x="72903" y="37099"/>
                  </a:cubicBezTo>
                  <a:lnTo>
                    <a:pt x="79026" y="37099"/>
                  </a:lnTo>
                  <a:cubicBezTo>
                    <a:pt x="79098" y="37099"/>
                    <a:pt x="79170" y="37099"/>
                    <a:pt x="79314" y="37099"/>
                  </a:cubicBezTo>
                  <a:lnTo>
                    <a:pt x="83132" y="37099"/>
                  </a:lnTo>
                  <a:cubicBezTo>
                    <a:pt x="83204" y="37099"/>
                    <a:pt x="83276" y="37099"/>
                    <a:pt x="83420" y="37099"/>
                  </a:cubicBezTo>
                  <a:lnTo>
                    <a:pt x="102510" y="37099"/>
                  </a:lnTo>
                  <a:cubicBezTo>
                    <a:pt x="105248" y="37099"/>
                    <a:pt x="107481" y="34866"/>
                    <a:pt x="107481" y="32129"/>
                  </a:cubicBezTo>
                  <a:lnTo>
                    <a:pt x="107481" y="17937"/>
                  </a:lnTo>
                  <a:cubicBezTo>
                    <a:pt x="107481" y="11022"/>
                    <a:pt x="101862" y="5403"/>
                    <a:pt x="94946" y="5403"/>
                  </a:cubicBezTo>
                  <a:close/>
                  <a:moveTo>
                    <a:pt x="97467" y="27086"/>
                  </a:moveTo>
                  <a:lnTo>
                    <a:pt x="83060" y="27086"/>
                  </a:lnTo>
                  <a:cubicBezTo>
                    <a:pt x="82988" y="27086"/>
                    <a:pt x="82916" y="27086"/>
                    <a:pt x="82772" y="27086"/>
                  </a:cubicBezTo>
                  <a:lnTo>
                    <a:pt x="79458" y="27086"/>
                  </a:lnTo>
                  <a:cubicBezTo>
                    <a:pt x="79386" y="27086"/>
                    <a:pt x="79314" y="27086"/>
                    <a:pt x="79170" y="27086"/>
                  </a:cubicBezTo>
                  <a:lnTo>
                    <a:pt x="72542" y="27086"/>
                  </a:lnTo>
                  <a:cubicBezTo>
                    <a:pt x="72470" y="27086"/>
                    <a:pt x="72398" y="27086"/>
                    <a:pt x="72254" y="27086"/>
                  </a:cubicBezTo>
                  <a:lnTo>
                    <a:pt x="40414" y="27086"/>
                  </a:lnTo>
                  <a:cubicBezTo>
                    <a:pt x="40341" y="27086"/>
                    <a:pt x="40269" y="27086"/>
                    <a:pt x="40125" y="27086"/>
                  </a:cubicBezTo>
                  <a:lnTo>
                    <a:pt x="33498" y="27086"/>
                  </a:lnTo>
                  <a:cubicBezTo>
                    <a:pt x="33426" y="27086"/>
                    <a:pt x="33354" y="27086"/>
                    <a:pt x="33210" y="27086"/>
                  </a:cubicBezTo>
                  <a:lnTo>
                    <a:pt x="29896" y="27086"/>
                  </a:lnTo>
                  <a:cubicBezTo>
                    <a:pt x="29824" y="27086"/>
                    <a:pt x="29752" y="27086"/>
                    <a:pt x="29608" y="27086"/>
                  </a:cubicBezTo>
                  <a:lnTo>
                    <a:pt x="15200" y="27086"/>
                  </a:lnTo>
                  <a:lnTo>
                    <a:pt x="15200" y="17865"/>
                  </a:lnTo>
                  <a:cubicBezTo>
                    <a:pt x="15200" y="16497"/>
                    <a:pt x="16353" y="15344"/>
                    <a:pt x="17721" y="15344"/>
                  </a:cubicBezTo>
                  <a:lnTo>
                    <a:pt x="94730" y="15344"/>
                  </a:lnTo>
                  <a:cubicBezTo>
                    <a:pt x="96099" y="15344"/>
                    <a:pt x="97251" y="16497"/>
                    <a:pt x="97251" y="17865"/>
                  </a:cubicBezTo>
                  <a:lnTo>
                    <a:pt x="97251" y="27086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7" name="Google Shape;397;p42">
              <a:extLst>
                <a:ext uri="{FF2B5EF4-FFF2-40B4-BE49-F238E27FC236}">
                  <a16:creationId xmlns:a16="http://schemas.microsoft.com/office/drawing/2014/main" id="{F73B9336-1264-FCBF-CC32-5A4B709F7AD6}"/>
                </a:ext>
              </a:extLst>
            </p:cNvPr>
            <p:cNvSpPr/>
            <p:nvPr/>
          </p:nvSpPr>
          <p:spPr>
            <a:xfrm>
              <a:off x="10271568" y="1509812"/>
              <a:ext cx="164837" cy="230771"/>
            </a:xfrm>
            <a:custGeom>
              <a:avLst/>
              <a:gdLst/>
              <a:ahLst/>
              <a:cxnLst/>
              <a:rect l="l" t="t" r="r" b="b"/>
              <a:pathLst>
                <a:path w="108056" h="151279" extrusionOk="0">
                  <a:moveTo>
                    <a:pt x="70311" y="62169"/>
                  </a:moveTo>
                  <a:lnTo>
                    <a:pt x="70311" y="57702"/>
                  </a:lnTo>
                  <a:cubicBezTo>
                    <a:pt x="72112" y="58783"/>
                    <a:pt x="74129" y="59287"/>
                    <a:pt x="76290" y="59287"/>
                  </a:cubicBezTo>
                  <a:lnTo>
                    <a:pt x="76290" y="59287"/>
                  </a:lnTo>
                  <a:cubicBezTo>
                    <a:pt x="78667" y="59287"/>
                    <a:pt x="81117" y="58135"/>
                    <a:pt x="81765" y="57774"/>
                  </a:cubicBezTo>
                  <a:cubicBezTo>
                    <a:pt x="81837" y="57702"/>
                    <a:pt x="81909" y="57702"/>
                    <a:pt x="81981" y="57630"/>
                  </a:cubicBezTo>
                  <a:cubicBezTo>
                    <a:pt x="82053" y="57559"/>
                    <a:pt x="82125" y="57559"/>
                    <a:pt x="82197" y="57486"/>
                  </a:cubicBezTo>
                  <a:lnTo>
                    <a:pt x="92931" y="50787"/>
                  </a:lnTo>
                  <a:cubicBezTo>
                    <a:pt x="95812" y="48986"/>
                    <a:pt x="97469" y="46249"/>
                    <a:pt x="97469" y="43079"/>
                  </a:cubicBezTo>
                  <a:cubicBezTo>
                    <a:pt x="97541" y="40557"/>
                    <a:pt x="96533" y="38324"/>
                    <a:pt x="94660" y="36451"/>
                  </a:cubicBezTo>
                  <a:cubicBezTo>
                    <a:pt x="88176" y="29104"/>
                    <a:pt x="79964" y="24205"/>
                    <a:pt x="70239" y="21756"/>
                  </a:cubicBezTo>
                  <a:lnTo>
                    <a:pt x="70239" y="15633"/>
                  </a:lnTo>
                  <a:cubicBezTo>
                    <a:pt x="70239" y="10013"/>
                    <a:pt x="65628" y="5403"/>
                    <a:pt x="60010" y="5403"/>
                  </a:cubicBezTo>
                  <a:lnTo>
                    <a:pt x="50429" y="5403"/>
                  </a:lnTo>
                  <a:cubicBezTo>
                    <a:pt x="44809" y="5403"/>
                    <a:pt x="40199" y="10013"/>
                    <a:pt x="40199" y="15633"/>
                  </a:cubicBezTo>
                  <a:lnTo>
                    <a:pt x="40199" y="21323"/>
                  </a:lnTo>
                  <a:cubicBezTo>
                    <a:pt x="36381" y="22116"/>
                    <a:pt x="32923" y="23269"/>
                    <a:pt x="29682" y="24709"/>
                  </a:cubicBezTo>
                  <a:cubicBezTo>
                    <a:pt x="11240" y="33066"/>
                    <a:pt x="7638" y="46176"/>
                    <a:pt x="7782" y="55613"/>
                  </a:cubicBezTo>
                  <a:cubicBezTo>
                    <a:pt x="7926" y="62385"/>
                    <a:pt x="10015" y="68508"/>
                    <a:pt x="13905" y="73695"/>
                  </a:cubicBezTo>
                  <a:cubicBezTo>
                    <a:pt x="19596" y="81331"/>
                    <a:pt x="28457" y="86517"/>
                    <a:pt x="40127" y="89039"/>
                  </a:cubicBezTo>
                  <a:lnTo>
                    <a:pt x="40127" y="99196"/>
                  </a:lnTo>
                  <a:cubicBezTo>
                    <a:pt x="37894" y="97612"/>
                    <a:pt x="35661" y="95739"/>
                    <a:pt x="33572" y="93433"/>
                  </a:cubicBezTo>
                  <a:cubicBezTo>
                    <a:pt x="31627" y="90984"/>
                    <a:pt x="28745" y="89615"/>
                    <a:pt x="25575" y="89615"/>
                  </a:cubicBezTo>
                  <a:lnTo>
                    <a:pt x="25503" y="89615"/>
                  </a:lnTo>
                  <a:cubicBezTo>
                    <a:pt x="23847" y="89615"/>
                    <a:pt x="21974" y="90264"/>
                    <a:pt x="20677" y="90840"/>
                  </a:cubicBezTo>
                  <a:cubicBezTo>
                    <a:pt x="20605" y="90840"/>
                    <a:pt x="20533" y="90912"/>
                    <a:pt x="20461" y="90912"/>
                  </a:cubicBezTo>
                  <a:cubicBezTo>
                    <a:pt x="20317" y="90984"/>
                    <a:pt x="20173" y="91056"/>
                    <a:pt x="20100" y="91128"/>
                  </a:cubicBezTo>
                  <a:lnTo>
                    <a:pt x="10376" y="96819"/>
                  </a:lnTo>
                  <a:cubicBezTo>
                    <a:pt x="7134" y="98692"/>
                    <a:pt x="5333" y="101646"/>
                    <a:pt x="5405" y="105031"/>
                  </a:cubicBezTo>
                  <a:cubicBezTo>
                    <a:pt x="5477" y="107192"/>
                    <a:pt x="6197" y="109137"/>
                    <a:pt x="7638" y="110866"/>
                  </a:cubicBezTo>
                  <a:cubicBezTo>
                    <a:pt x="10448" y="114756"/>
                    <a:pt x="14193" y="118502"/>
                    <a:pt x="18732" y="121888"/>
                  </a:cubicBezTo>
                  <a:cubicBezTo>
                    <a:pt x="25143" y="126787"/>
                    <a:pt x="32275" y="130172"/>
                    <a:pt x="40127" y="132045"/>
                  </a:cubicBezTo>
                  <a:lnTo>
                    <a:pt x="40127" y="136800"/>
                  </a:lnTo>
                  <a:cubicBezTo>
                    <a:pt x="40127" y="142419"/>
                    <a:pt x="44737" y="147029"/>
                    <a:pt x="50356" y="147029"/>
                  </a:cubicBezTo>
                  <a:lnTo>
                    <a:pt x="59938" y="147029"/>
                  </a:lnTo>
                  <a:cubicBezTo>
                    <a:pt x="65556" y="147029"/>
                    <a:pt x="70167" y="142419"/>
                    <a:pt x="70167" y="136800"/>
                  </a:cubicBezTo>
                  <a:lnTo>
                    <a:pt x="70167" y="132045"/>
                  </a:lnTo>
                  <a:cubicBezTo>
                    <a:pt x="76794" y="130605"/>
                    <a:pt x="82773" y="128156"/>
                    <a:pt x="87888" y="124770"/>
                  </a:cubicBezTo>
                  <a:cubicBezTo>
                    <a:pt x="87888" y="124770"/>
                    <a:pt x="87888" y="124770"/>
                    <a:pt x="87888" y="124770"/>
                  </a:cubicBezTo>
                  <a:cubicBezTo>
                    <a:pt x="98262" y="117926"/>
                    <a:pt x="103593" y="108345"/>
                    <a:pt x="103808" y="96315"/>
                  </a:cubicBezTo>
                  <a:cubicBezTo>
                    <a:pt x="103953" y="88607"/>
                    <a:pt x="101792" y="81979"/>
                    <a:pt x="97253" y="76504"/>
                  </a:cubicBezTo>
                  <a:cubicBezTo>
                    <a:pt x="91346" y="69372"/>
                    <a:pt x="82197" y="64474"/>
                    <a:pt x="70311" y="62169"/>
                  </a:cubicBezTo>
                  <a:close/>
                  <a:moveTo>
                    <a:pt x="82557" y="116629"/>
                  </a:moveTo>
                  <a:cubicBezTo>
                    <a:pt x="77587" y="119871"/>
                    <a:pt x="71536" y="122104"/>
                    <a:pt x="64548" y="123113"/>
                  </a:cubicBezTo>
                  <a:cubicBezTo>
                    <a:pt x="62099" y="123473"/>
                    <a:pt x="60298" y="125562"/>
                    <a:pt x="60298" y="128083"/>
                  </a:cubicBezTo>
                  <a:lnTo>
                    <a:pt x="60298" y="137016"/>
                  </a:lnTo>
                  <a:cubicBezTo>
                    <a:pt x="60298" y="137160"/>
                    <a:pt x="60226" y="137232"/>
                    <a:pt x="60081" y="137232"/>
                  </a:cubicBezTo>
                  <a:lnTo>
                    <a:pt x="50501" y="137232"/>
                  </a:lnTo>
                  <a:cubicBezTo>
                    <a:pt x="50356" y="137232"/>
                    <a:pt x="50284" y="137160"/>
                    <a:pt x="50284" y="137016"/>
                  </a:cubicBezTo>
                  <a:lnTo>
                    <a:pt x="50284" y="128156"/>
                  </a:lnTo>
                  <a:cubicBezTo>
                    <a:pt x="50284" y="125706"/>
                    <a:pt x="48483" y="123617"/>
                    <a:pt x="46106" y="123257"/>
                  </a:cubicBezTo>
                  <a:cubicBezTo>
                    <a:pt x="38254" y="122032"/>
                    <a:pt x="31195" y="119007"/>
                    <a:pt x="24999" y="114180"/>
                  </a:cubicBezTo>
                  <a:cubicBezTo>
                    <a:pt x="21325" y="111371"/>
                    <a:pt x="18300" y="108417"/>
                    <a:pt x="16066" y="105391"/>
                  </a:cubicBezTo>
                  <a:lnTo>
                    <a:pt x="25071" y="100133"/>
                  </a:lnTo>
                  <a:cubicBezTo>
                    <a:pt x="25359" y="100061"/>
                    <a:pt x="25648" y="99916"/>
                    <a:pt x="25863" y="99845"/>
                  </a:cubicBezTo>
                  <a:cubicBezTo>
                    <a:pt x="25936" y="99845"/>
                    <a:pt x="26008" y="99916"/>
                    <a:pt x="26008" y="99916"/>
                  </a:cubicBezTo>
                  <a:cubicBezTo>
                    <a:pt x="26080" y="100061"/>
                    <a:pt x="26224" y="100133"/>
                    <a:pt x="26296" y="100277"/>
                  </a:cubicBezTo>
                  <a:cubicBezTo>
                    <a:pt x="31627" y="106040"/>
                    <a:pt x="37462" y="110146"/>
                    <a:pt x="43657" y="112307"/>
                  </a:cubicBezTo>
                  <a:cubicBezTo>
                    <a:pt x="45170" y="112884"/>
                    <a:pt x="46899" y="112595"/>
                    <a:pt x="48195" y="111659"/>
                  </a:cubicBezTo>
                  <a:cubicBezTo>
                    <a:pt x="49492" y="110722"/>
                    <a:pt x="50284" y="109210"/>
                    <a:pt x="50284" y="107552"/>
                  </a:cubicBezTo>
                  <a:lnTo>
                    <a:pt x="50284" y="85077"/>
                  </a:lnTo>
                  <a:cubicBezTo>
                    <a:pt x="50284" y="82628"/>
                    <a:pt x="48483" y="80538"/>
                    <a:pt x="46034" y="80106"/>
                  </a:cubicBezTo>
                  <a:cubicBezTo>
                    <a:pt x="34868" y="78377"/>
                    <a:pt x="26800" y="74271"/>
                    <a:pt x="22046" y="67860"/>
                  </a:cubicBezTo>
                  <a:cubicBezTo>
                    <a:pt x="19308" y="64258"/>
                    <a:pt x="18012" y="60296"/>
                    <a:pt x="17867" y="55541"/>
                  </a:cubicBezTo>
                  <a:cubicBezTo>
                    <a:pt x="17723" y="45960"/>
                    <a:pt x="22910" y="38901"/>
                    <a:pt x="33932" y="33858"/>
                  </a:cubicBezTo>
                  <a:cubicBezTo>
                    <a:pt x="37462" y="32273"/>
                    <a:pt x="41496" y="31120"/>
                    <a:pt x="45962" y="30472"/>
                  </a:cubicBezTo>
                  <a:cubicBezTo>
                    <a:pt x="48411" y="30112"/>
                    <a:pt x="50284" y="28023"/>
                    <a:pt x="50284" y="25502"/>
                  </a:cubicBezTo>
                  <a:lnTo>
                    <a:pt x="50284" y="15633"/>
                  </a:lnTo>
                  <a:cubicBezTo>
                    <a:pt x="50284" y="15488"/>
                    <a:pt x="50356" y="15416"/>
                    <a:pt x="50501" y="15416"/>
                  </a:cubicBezTo>
                  <a:lnTo>
                    <a:pt x="60081" y="15416"/>
                  </a:lnTo>
                  <a:cubicBezTo>
                    <a:pt x="60226" y="15416"/>
                    <a:pt x="60298" y="15488"/>
                    <a:pt x="60298" y="15633"/>
                  </a:cubicBezTo>
                  <a:lnTo>
                    <a:pt x="60298" y="25790"/>
                  </a:lnTo>
                  <a:cubicBezTo>
                    <a:pt x="60298" y="28239"/>
                    <a:pt x="62027" y="30328"/>
                    <a:pt x="64404" y="30688"/>
                  </a:cubicBezTo>
                  <a:cubicBezTo>
                    <a:pt x="73625" y="32273"/>
                    <a:pt x="81045" y="36235"/>
                    <a:pt x="86952" y="42718"/>
                  </a:cubicBezTo>
                  <a:lnTo>
                    <a:pt x="77154" y="48842"/>
                  </a:lnTo>
                  <a:cubicBezTo>
                    <a:pt x="76866" y="48986"/>
                    <a:pt x="76362" y="49130"/>
                    <a:pt x="76290" y="49202"/>
                  </a:cubicBezTo>
                  <a:cubicBezTo>
                    <a:pt x="75786" y="49202"/>
                    <a:pt x="75425" y="49058"/>
                    <a:pt x="75065" y="48770"/>
                  </a:cubicBezTo>
                  <a:cubicBezTo>
                    <a:pt x="72688" y="46681"/>
                    <a:pt x="70095" y="45024"/>
                    <a:pt x="67429" y="43727"/>
                  </a:cubicBezTo>
                  <a:cubicBezTo>
                    <a:pt x="65916" y="43007"/>
                    <a:pt x="64044" y="43079"/>
                    <a:pt x="62603" y="44015"/>
                  </a:cubicBezTo>
                  <a:cubicBezTo>
                    <a:pt x="61162" y="44952"/>
                    <a:pt x="60298" y="46537"/>
                    <a:pt x="60298" y="48265"/>
                  </a:cubicBezTo>
                  <a:lnTo>
                    <a:pt x="60298" y="66275"/>
                  </a:lnTo>
                  <a:cubicBezTo>
                    <a:pt x="60298" y="68796"/>
                    <a:pt x="62099" y="70885"/>
                    <a:pt x="64620" y="71246"/>
                  </a:cubicBezTo>
                  <a:cubicBezTo>
                    <a:pt x="76146" y="72831"/>
                    <a:pt x="84574" y="76793"/>
                    <a:pt x="89761" y="82988"/>
                  </a:cubicBezTo>
                  <a:cubicBezTo>
                    <a:pt x="92715" y="86590"/>
                    <a:pt x="94083" y="90912"/>
                    <a:pt x="94011" y="96171"/>
                  </a:cubicBezTo>
                  <a:cubicBezTo>
                    <a:pt x="93867" y="104959"/>
                    <a:pt x="90121" y="111587"/>
                    <a:pt x="82557" y="116629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8" name="Google Shape;398;p42">
              <a:extLst>
                <a:ext uri="{FF2B5EF4-FFF2-40B4-BE49-F238E27FC236}">
                  <a16:creationId xmlns:a16="http://schemas.microsoft.com/office/drawing/2014/main" id="{D784E08E-7605-376B-D421-7215CBE7FE00}"/>
                </a:ext>
              </a:extLst>
            </p:cNvPr>
            <p:cNvSpPr/>
            <p:nvPr/>
          </p:nvSpPr>
          <p:spPr>
            <a:xfrm>
              <a:off x="10322781" y="1574537"/>
              <a:ext cx="21979" cy="32967"/>
            </a:xfrm>
            <a:custGeom>
              <a:avLst/>
              <a:gdLst/>
              <a:ahLst/>
              <a:cxnLst/>
              <a:rect l="l" t="t" r="r" b="b"/>
              <a:pathLst>
                <a:path w="14407" h="21611" extrusionOk="0">
                  <a:moveTo>
                    <a:pt x="5403" y="13255"/>
                  </a:moveTo>
                  <a:cubicBezTo>
                    <a:pt x="5403" y="17073"/>
                    <a:pt x="7564" y="19810"/>
                    <a:pt x="11742" y="21395"/>
                  </a:cubicBezTo>
                  <a:lnTo>
                    <a:pt x="11742" y="5403"/>
                  </a:lnTo>
                  <a:cubicBezTo>
                    <a:pt x="11526" y="5475"/>
                    <a:pt x="11238" y="5547"/>
                    <a:pt x="11022" y="5691"/>
                  </a:cubicBezTo>
                  <a:cubicBezTo>
                    <a:pt x="7204" y="7492"/>
                    <a:pt x="5403" y="10013"/>
                    <a:pt x="5403" y="1325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Roboto"/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B9841473-EC6D-B702-9969-EC6DC19F9CC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B1B2D60E-8062-89D2-33FA-7E048DE45B4C}"/>
              </a:ext>
            </a:extLst>
          </p:cNvPr>
          <p:cNvSpPr txBox="1"/>
          <p:nvPr/>
        </p:nvSpPr>
        <p:spPr>
          <a:xfrm>
            <a:off x="4773061" y="2553486"/>
            <a:ext cx="2897279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A0466551-FDDA-472D-71E9-D9C344DE3964}"/>
              </a:ext>
            </a:extLst>
          </p:cNvPr>
          <p:cNvSpPr txBox="1"/>
          <p:nvPr/>
        </p:nvSpPr>
        <p:spPr>
          <a:xfrm>
            <a:off x="4745629" y="4730508"/>
            <a:ext cx="2897279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331BF56B-48DB-9F8C-E292-45D58A7E2F4E}"/>
              </a:ext>
            </a:extLst>
          </p:cNvPr>
          <p:cNvSpPr txBox="1"/>
          <p:nvPr/>
        </p:nvSpPr>
        <p:spPr>
          <a:xfrm>
            <a:off x="1423548" y="4721843"/>
            <a:ext cx="2897279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CBC97F09-745F-0D8A-991D-EB7AECFB2F80}"/>
              </a:ext>
            </a:extLst>
          </p:cNvPr>
          <p:cNvSpPr txBox="1"/>
          <p:nvPr/>
        </p:nvSpPr>
        <p:spPr>
          <a:xfrm>
            <a:off x="370619" y="899515"/>
            <a:ext cx="3950208" cy="292387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234163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4500"/>
                            </p:stCondLst>
                            <p:childTnLst>
                              <p:par>
                                <p:cTn id="5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0"/>
                            </p:stCondLst>
                            <p:childTnLst>
                              <p:par>
                                <p:cTn id="6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8" grpId="0" animBg="1"/>
      <p:bldP spid="9" grpId="0" animBg="1"/>
      <p:bldP spid="20" grpId="0"/>
      <p:bldP spid="21" grpId="0"/>
      <p:bldP spid="22" grpId="0"/>
      <p:bldP spid="2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: Rounded Corners 6">
            <a:extLst>
              <a:ext uri="{FF2B5EF4-FFF2-40B4-BE49-F238E27FC236}">
                <a16:creationId xmlns:a16="http://schemas.microsoft.com/office/drawing/2014/main" id="{BC66CD7A-C413-AF85-07EE-473A04768144}"/>
              </a:ext>
            </a:extLst>
          </p:cNvPr>
          <p:cNvSpPr/>
          <p:nvPr/>
        </p:nvSpPr>
        <p:spPr>
          <a:xfrm>
            <a:off x="1014065" y="3535678"/>
            <a:ext cx="1673401" cy="1673400"/>
          </a:xfrm>
          <a:prstGeom prst="roundRect">
            <a:avLst/>
          </a:prstGeom>
          <a:solidFill>
            <a:srgbClr val="9383A8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latin typeface="Montserrat Medium" panose="00000600000000000000" pitchFamily="2" charset="0"/>
                <a:cs typeface="Segoe UI" panose="020B0502040204020203" pitchFamily="34" charset="0"/>
              </a:rPr>
              <a:t>T</a:t>
            </a:r>
            <a:endParaRPr lang="id-ID" sz="6000" dirty="0">
              <a:latin typeface="Montserrat Medium" panose="000006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8" name="Rectangle: Rounded Corners 7">
            <a:extLst>
              <a:ext uri="{FF2B5EF4-FFF2-40B4-BE49-F238E27FC236}">
                <a16:creationId xmlns:a16="http://schemas.microsoft.com/office/drawing/2014/main" id="{1D1F8661-88E5-50CD-D111-B0025155B0D0}"/>
              </a:ext>
            </a:extLst>
          </p:cNvPr>
          <p:cNvSpPr/>
          <p:nvPr/>
        </p:nvSpPr>
        <p:spPr>
          <a:xfrm>
            <a:off x="2659602" y="3535678"/>
            <a:ext cx="1673401" cy="1673400"/>
          </a:xfrm>
          <a:prstGeom prst="roundRect">
            <a:avLst/>
          </a:prstGeom>
          <a:solidFill>
            <a:srgbClr val="D7D2DD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43266B"/>
                </a:solidFill>
                <a:latin typeface="Montserrat Medium" panose="00000600000000000000" pitchFamily="2" charset="0"/>
                <a:cs typeface="Segoe UI" panose="020B0502040204020203" pitchFamily="34" charset="0"/>
              </a:rPr>
              <a:t>O</a:t>
            </a:r>
            <a:endParaRPr lang="id-ID" sz="6000" dirty="0">
              <a:solidFill>
                <a:srgbClr val="43266B"/>
              </a:solidFill>
              <a:latin typeface="Montserrat Medium" panose="000006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73601DBA-C362-FFE3-4B65-0860B88C3AF5}"/>
              </a:ext>
            </a:extLst>
          </p:cNvPr>
          <p:cNvSpPr/>
          <p:nvPr/>
        </p:nvSpPr>
        <p:spPr>
          <a:xfrm>
            <a:off x="2659602" y="1862278"/>
            <a:ext cx="1673401" cy="1673400"/>
          </a:xfrm>
          <a:prstGeom prst="roundRect">
            <a:avLst/>
          </a:prstGeom>
          <a:solidFill>
            <a:srgbClr val="43266B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latin typeface="Montserrat Medium" panose="00000600000000000000" pitchFamily="2" charset="0"/>
                <a:cs typeface="Segoe UI" panose="020B0502040204020203" pitchFamily="34" charset="0"/>
              </a:rPr>
              <a:t>W</a:t>
            </a:r>
            <a:endParaRPr lang="id-ID" sz="6000" dirty="0">
              <a:latin typeface="Montserrat Medium" panose="00000600000000000000" pitchFamily="2" charset="0"/>
              <a:cs typeface="Segoe UI" panose="020B0502040204020203" pitchFamily="34" charset="0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FDCF3B79-F25C-5435-BB76-123B880EE38E}"/>
              </a:ext>
            </a:extLst>
          </p:cNvPr>
          <p:cNvSpPr/>
          <p:nvPr/>
        </p:nvSpPr>
        <p:spPr>
          <a:xfrm>
            <a:off x="1014065" y="1862278"/>
            <a:ext cx="1673401" cy="1673400"/>
          </a:xfrm>
          <a:prstGeom prst="roundRect">
            <a:avLst/>
          </a:prstGeom>
          <a:solidFill>
            <a:srgbClr val="FBB902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latin typeface="Montserrat Medium" panose="00000600000000000000" pitchFamily="2" charset="0"/>
                <a:cs typeface="Segoe UI" panose="020B0502040204020203" pitchFamily="34" charset="0"/>
              </a:rPr>
              <a:t>S</a:t>
            </a:r>
            <a:endParaRPr lang="id-ID" sz="6000" dirty="0">
              <a:latin typeface="Montserrat Medium" panose="00000600000000000000" pitchFamily="2" charset="0"/>
              <a:cs typeface="Segoe UI" panose="020B0502040204020203" pitchFamily="34" charset="0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60BD1646-3072-E98C-E2C7-997638425215}"/>
              </a:ext>
            </a:extLst>
          </p:cNvPr>
          <p:cNvGrpSpPr/>
          <p:nvPr/>
        </p:nvGrpSpPr>
        <p:grpSpPr>
          <a:xfrm flipH="1">
            <a:off x="7624349" y="3279117"/>
            <a:ext cx="3816096" cy="1789879"/>
            <a:chOff x="5242560" y="3621205"/>
            <a:chExt cx="3184060" cy="1493433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6198084F-7903-B48C-F81F-12E6BDB52380}"/>
                </a:ext>
              </a:extLst>
            </p:cNvPr>
            <p:cNvGrpSpPr/>
            <p:nvPr/>
          </p:nvGrpSpPr>
          <p:grpSpPr>
            <a:xfrm>
              <a:off x="5242560" y="3621205"/>
              <a:ext cx="260324" cy="259719"/>
              <a:chOff x="1850095" y="3947156"/>
              <a:chExt cx="260324" cy="259719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5E907811-1CF0-B897-E6CC-81F5E07DD607}"/>
                  </a:ext>
                </a:extLst>
              </p:cNvPr>
              <p:cNvSpPr/>
              <p:nvPr/>
            </p:nvSpPr>
            <p:spPr>
              <a:xfrm>
                <a:off x="1850095" y="3947156"/>
                <a:ext cx="260324" cy="259719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5" name="Freeform 4549">
                <a:extLst>
                  <a:ext uri="{FF2B5EF4-FFF2-40B4-BE49-F238E27FC236}">
                    <a16:creationId xmlns:a16="http://schemas.microsoft.com/office/drawing/2014/main" id="{3ED47130-5F7C-7D7A-A5E6-A6F0A52F573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437" y="4024732"/>
                <a:ext cx="53641" cy="104566"/>
              </a:xfrm>
              <a:custGeom>
                <a:avLst/>
                <a:gdLst>
                  <a:gd name="T0" fmla="*/ 106 w 107"/>
                  <a:gd name="T1" fmla="*/ 101 h 208"/>
                  <a:gd name="T2" fmla="*/ 7 w 107"/>
                  <a:gd name="T3" fmla="*/ 1 h 208"/>
                  <a:gd name="T4" fmla="*/ 1 w 107"/>
                  <a:gd name="T5" fmla="*/ 1 h 208"/>
                  <a:gd name="T6" fmla="*/ 1 w 107"/>
                  <a:gd name="T7" fmla="*/ 7 h 208"/>
                  <a:gd name="T8" fmla="*/ 98 w 107"/>
                  <a:gd name="T9" fmla="*/ 104 h 208"/>
                  <a:gd name="T10" fmla="*/ 1 w 107"/>
                  <a:gd name="T11" fmla="*/ 201 h 208"/>
                  <a:gd name="T12" fmla="*/ 1 w 107"/>
                  <a:gd name="T13" fmla="*/ 206 h 208"/>
                  <a:gd name="T14" fmla="*/ 4 w 107"/>
                  <a:gd name="T15" fmla="*/ 208 h 208"/>
                  <a:gd name="T16" fmla="*/ 7 w 107"/>
                  <a:gd name="T17" fmla="*/ 206 h 208"/>
                  <a:gd name="T18" fmla="*/ 106 w 107"/>
                  <a:gd name="T19" fmla="*/ 107 h 208"/>
                  <a:gd name="T20" fmla="*/ 107 w 107"/>
                  <a:gd name="T21" fmla="*/ 104 h 208"/>
                  <a:gd name="T22" fmla="*/ 106 w 107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208">
                    <a:moveTo>
                      <a:pt x="106" y="10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0" y="202"/>
                      <a:pt x="0" y="205"/>
                      <a:pt x="1" y="206"/>
                    </a:cubicBezTo>
                    <a:cubicBezTo>
                      <a:pt x="2" y="207"/>
                      <a:pt x="3" y="208"/>
                      <a:pt x="4" y="208"/>
                    </a:cubicBezTo>
                    <a:cubicBezTo>
                      <a:pt x="5" y="208"/>
                      <a:pt x="6" y="207"/>
                      <a:pt x="7" y="206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7" y="106"/>
                      <a:pt x="107" y="105"/>
                      <a:pt x="107" y="104"/>
                    </a:cubicBezTo>
                    <a:cubicBezTo>
                      <a:pt x="107" y="103"/>
                      <a:pt x="107" y="102"/>
                      <a:pt x="106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58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E9E0BEA4-6329-08A3-FB4E-24B312680223}"/>
                </a:ext>
              </a:extLst>
            </p:cNvPr>
            <p:cNvGrpSpPr/>
            <p:nvPr/>
          </p:nvGrpSpPr>
          <p:grpSpPr>
            <a:xfrm>
              <a:off x="8166296" y="3621205"/>
              <a:ext cx="260324" cy="259719"/>
              <a:chOff x="1850095" y="3947156"/>
              <a:chExt cx="260324" cy="259719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AE95F7A6-DF73-6B25-D41F-57C4A15A82C4}"/>
                  </a:ext>
                </a:extLst>
              </p:cNvPr>
              <p:cNvSpPr/>
              <p:nvPr/>
            </p:nvSpPr>
            <p:spPr>
              <a:xfrm>
                <a:off x="1850095" y="3947156"/>
                <a:ext cx="260324" cy="259719"/>
              </a:xfrm>
              <a:prstGeom prst="ellipse">
                <a:avLst/>
              </a:prstGeom>
              <a:solidFill>
                <a:srgbClr val="9383A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Freeform 4549">
                <a:extLst>
                  <a:ext uri="{FF2B5EF4-FFF2-40B4-BE49-F238E27FC236}">
                    <a16:creationId xmlns:a16="http://schemas.microsoft.com/office/drawing/2014/main" id="{29B8E9AD-D52B-1D7B-721E-FB22BB2759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437" y="4024732"/>
                <a:ext cx="53641" cy="104566"/>
              </a:xfrm>
              <a:custGeom>
                <a:avLst/>
                <a:gdLst>
                  <a:gd name="T0" fmla="*/ 106 w 107"/>
                  <a:gd name="T1" fmla="*/ 101 h 208"/>
                  <a:gd name="T2" fmla="*/ 7 w 107"/>
                  <a:gd name="T3" fmla="*/ 1 h 208"/>
                  <a:gd name="T4" fmla="*/ 1 w 107"/>
                  <a:gd name="T5" fmla="*/ 1 h 208"/>
                  <a:gd name="T6" fmla="*/ 1 w 107"/>
                  <a:gd name="T7" fmla="*/ 7 h 208"/>
                  <a:gd name="T8" fmla="*/ 98 w 107"/>
                  <a:gd name="T9" fmla="*/ 104 h 208"/>
                  <a:gd name="T10" fmla="*/ 1 w 107"/>
                  <a:gd name="T11" fmla="*/ 201 h 208"/>
                  <a:gd name="T12" fmla="*/ 1 w 107"/>
                  <a:gd name="T13" fmla="*/ 206 h 208"/>
                  <a:gd name="T14" fmla="*/ 4 w 107"/>
                  <a:gd name="T15" fmla="*/ 208 h 208"/>
                  <a:gd name="T16" fmla="*/ 7 w 107"/>
                  <a:gd name="T17" fmla="*/ 206 h 208"/>
                  <a:gd name="T18" fmla="*/ 106 w 107"/>
                  <a:gd name="T19" fmla="*/ 107 h 208"/>
                  <a:gd name="T20" fmla="*/ 107 w 107"/>
                  <a:gd name="T21" fmla="*/ 104 h 208"/>
                  <a:gd name="T22" fmla="*/ 106 w 107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208">
                    <a:moveTo>
                      <a:pt x="106" y="10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0" y="202"/>
                      <a:pt x="0" y="205"/>
                      <a:pt x="1" y="206"/>
                    </a:cubicBezTo>
                    <a:cubicBezTo>
                      <a:pt x="2" y="207"/>
                      <a:pt x="3" y="208"/>
                      <a:pt x="4" y="208"/>
                    </a:cubicBezTo>
                    <a:cubicBezTo>
                      <a:pt x="5" y="208"/>
                      <a:pt x="6" y="207"/>
                      <a:pt x="7" y="206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7" y="106"/>
                      <a:pt x="107" y="105"/>
                      <a:pt x="107" y="104"/>
                    </a:cubicBezTo>
                    <a:cubicBezTo>
                      <a:pt x="107" y="103"/>
                      <a:pt x="107" y="102"/>
                      <a:pt x="106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58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  <p:grpSp>
          <p:nvGrpSpPr>
            <p:cNvPr id="25" name="Group 24">
              <a:extLst>
                <a:ext uri="{FF2B5EF4-FFF2-40B4-BE49-F238E27FC236}">
                  <a16:creationId xmlns:a16="http://schemas.microsoft.com/office/drawing/2014/main" id="{76E030C1-89E1-73E7-AE0F-7FBCC9573A10}"/>
                </a:ext>
              </a:extLst>
            </p:cNvPr>
            <p:cNvGrpSpPr/>
            <p:nvPr/>
          </p:nvGrpSpPr>
          <p:grpSpPr>
            <a:xfrm>
              <a:off x="5242560" y="4854919"/>
              <a:ext cx="260324" cy="259719"/>
              <a:chOff x="1850095" y="3947156"/>
              <a:chExt cx="260324" cy="259719"/>
            </a:xfrm>
          </p:grpSpPr>
          <p:sp>
            <p:nvSpPr>
              <p:cNvPr id="26" name="Oval 25">
                <a:extLst>
                  <a:ext uri="{FF2B5EF4-FFF2-40B4-BE49-F238E27FC236}">
                    <a16:creationId xmlns:a16="http://schemas.microsoft.com/office/drawing/2014/main" id="{2349F759-2E8D-F794-B3E6-5DBD66EE1C00}"/>
                  </a:ext>
                </a:extLst>
              </p:cNvPr>
              <p:cNvSpPr/>
              <p:nvPr/>
            </p:nvSpPr>
            <p:spPr>
              <a:xfrm>
                <a:off x="1850095" y="3947156"/>
                <a:ext cx="260324" cy="259719"/>
              </a:xfrm>
              <a:prstGeom prst="ellipse">
                <a:avLst/>
              </a:prstGeom>
              <a:solidFill>
                <a:srgbClr val="D7D2DD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27" name="Freeform 4549">
                <a:extLst>
                  <a:ext uri="{FF2B5EF4-FFF2-40B4-BE49-F238E27FC236}">
                    <a16:creationId xmlns:a16="http://schemas.microsoft.com/office/drawing/2014/main" id="{3AAF306A-2F10-F20B-AFB7-3A980EDCBF2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437" y="4024732"/>
                <a:ext cx="53641" cy="104566"/>
              </a:xfrm>
              <a:custGeom>
                <a:avLst/>
                <a:gdLst>
                  <a:gd name="T0" fmla="*/ 106 w 107"/>
                  <a:gd name="T1" fmla="*/ 101 h 208"/>
                  <a:gd name="T2" fmla="*/ 7 w 107"/>
                  <a:gd name="T3" fmla="*/ 1 h 208"/>
                  <a:gd name="T4" fmla="*/ 1 w 107"/>
                  <a:gd name="T5" fmla="*/ 1 h 208"/>
                  <a:gd name="T6" fmla="*/ 1 w 107"/>
                  <a:gd name="T7" fmla="*/ 7 h 208"/>
                  <a:gd name="T8" fmla="*/ 98 w 107"/>
                  <a:gd name="T9" fmla="*/ 104 h 208"/>
                  <a:gd name="T10" fmla="*/ 1 w 107"/>
                  <a:gd name="T11" fmla="*/ 201 h 208"/>
                  <a:gd name="T12" fmla="*/ 1 w 107"/>
                  <a:gd name="T13" fmla="*/ 206 h 208"/>
                  <a:gd name="T14" fmla="*/ 4 w 107"/>
                  <a:gd name="T15" fmla="*/ 208 h 208"/>
                  <a:gd name="T16" fmla="*/ 7 w 107"/>
                  <a:gd name="T17" fmla="*/ 206 h 208"/>
                  <a:gd name="T18" fmla="*/ 106 w 107"/>
                  <a:gd name="T19" fmla="*/ 107 h 208"/>
                  <a:gd name="T20" fmla="*/ 107 w 107"/>
                  <a:gd name="T21" fmla="*/ 104 h 208"/>
                  <a:gd name="T22" fmla="*/ 106 w 107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208">
                    <a:moveTo>
                      <a:pt x="106" y="10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0" y="202"/>
                      <a:pt x="0" y="205"/>
                      <a:pt x="1" y="206"/>
                    </a:cubicBezTo>
                    <a:cubicBezTo>
                      <a:pt x="2" y="207"/>
                      <a:pt x="3" y="208"/>
                      <a:pt x="4" y="208"/>
                    </a:cubicBezTo>
                    <a:cubicBezTo>
                      <a:pt x="5" y="208"/>
                      <a:pt x="6" y="207"/>
                      <a:pt x="7" y="206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7" y="106"/>
                      <a:pt x="107" y="105"/>
                      <a:pt x="107" y="104"/>
                    </a:cubicBezTo>
                    <a:cubicBezTo>
                      <a:pt x="107" y="103"/>
                      <a:pt x="107" y="102"/>
                      <a:pt x="106" y="101"/>
                    </a:cubicBezTo>
                    <a:close/>
                  </a:path>
                </a:pathLst>
              </a:custGeom>
              <a:solidFill>
                <a:srgbClr val="43266B"/>
              </a:solidFill>
              <a:ln w="15875">
                <a:solidFill>
                  <a:srgbClr val="43266B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solidFill>
                    <a:schemeClr val="tx1">
                      <a:lumMod val="65000"/>
                      <a:lumOff val="35000"/>
                    </a:schemeClr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FBCDF654-9990-2CA6-24EC-14F3C4861E4D}"/>
                </a:ext>
              </a:extLst>
            </p:cNvPr>
            <p:cNvGrpSpPr/>
            <p:nvPr/>
          </p:nvGrpSpPr>
          <p:grpSpPr>
            <a:xfrm>
              <a:off x="8166296" y="4854919"/>
              <a:ext cx="260324" cy="259719"/>
              <a:chOff x="1850095" y="3947156"/>
              <a:chExt cx="260324" cy="259719"/>
            </a:xfrm>
          </p:grpSpPr>
          <p:sp>
            <p:nvSpPr>
              <p:cNvPr id="32" name="Oval 31">
                <a:extLst>
                  <a:ext uri="{FF2B5EF4-FFF2-40B4-BE49-F238E27FC236}">
                    <a16:creationId xmlns:a16="http://schemas.microsoft.com/office/drawing/2014/main" id="{78557464-1B93-E903-0CE2-19C844C5B2B6}"/>
                  </a:ext>
                </a:extLst>
              </p:cNvPr>
              <p:cNvSpPr/>
              <p:nvPr/>
            </p:nvSpPr>
            <p:spPr>
              <a:xfrm>
                <a:off x="1850095" y="3947156"/>
                <a:ext cx="260324" cy="259719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33" name="Freeform 4549">
                <a:extLst>
                  <a:ext uri="{FF2B5EF4-FFF2-40B4-BE49-F238E27FC236}">
                    <a16:creationId xmlns:a16="http://schemas.microsoft.com/office/drawing/2014/main" id="{B8F5D92F-678B-2213-796B-A1AA44BCDB3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437" y="4024732"/>
                <a:ext cx="53641" cy="104566"/>
              </a:xfrm>
              <a:custGeom>
                <a:avLst/>
                <a:gdLst>
                  <a:gd name="T0" fmla="*/ 106 w 107"/>
                  <a:gd name="T1" fmla="*/ 101 h 208"/>
                  <a:gd name="T2" fmla="*/ 7 w 107"/>
                  <a:gd name="T3" fmla="*/ 1 h 208"/>
                  <a:gd name="T4" fmla="*/ 1 w 107"/>
                  <a:gd name="T5" fmla="*/ 1 h 208"/>
                  <a:gd name="T6" fmla="*/ 1 w 107"/>
                  <a:gd name="T7" fmla="*/ 7 h 208"/>
                  <a:gd name="T8" fmla="*/ 98 w 107"/>
                  <a:gd name="T9" fmla="*/ 104 h 208"/>
                  <a:gd name="T10" fmla="*/ 1 w 107"/>
                  <a:gd name="T11" fmla="*/ 201 h 208"/>
                  <a:gd name="T12" fmla="*/ 1 w 107"/>
                  <a:gd name="T13" fmla="*/ 206 h 208"/>
                  <a:gd name="T14" fmla="*/ 4 w 107"/>
                  <a:gd name="T15" fmla="*/ 208 h 208"/>
                  <a:gd name="T16" fmla="*/ 7 w 107"/>
                  <a:gd name="T17" fmla="*/ 206 h 208"/>
                  <a:gd name="T18" fmla="*/ 106 w 107"/>
                  <a:gd name="T19" fmla="*/ 107 h 208"/>
                  <a:gd name="T20" fmla="*/ 107 w 107"/>
                  <a:gd name="T21" fmla="*/ 104 h 208"/>
                  <a:gd name="T22" fmla="*/ 106 w 107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208">
                    <a:moveTo>
                      <a:pt x="106" y="10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0" y="202"/>
                      <a:pt x="0" y="205"/>
                      <a:pt x="1" y="206"/>
                    </a:cubicBezTo>
                    <a:cubicBezTo>
                      <a:pt x="2" y="207"/>
                      <a:pt x="3" y="208"/>
                      <a:pt x="4" y="208"/>
                    </a:cubicBezTo>
                    <a:cubicBezTo>
                      <a:pt x="5" y="208"/>
                      <a:pt x="6" y="207"/>
                      <a:pt x="7" y="206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7" y="106"/>
                      <a:pt x="107" y="105"/>
                      <a:pt x="107" y="104"/>
                    </a:cubicBezTo>
                    <a:cubicBezTo>
                      <a:pt x="107" y="103"/>
                      <a:pt x="107" y="102"/>
                      <a:pt x="106" y="101"/>
                    </a:cubicBezTo>
                    <a:close/>
                  </a:path>
                </a:pathLst>
              </a:custGeom>
              <a:solidFill>
                <a:schemeClr val="accent4"/>
              </a:solidFill>
              <a:ln w="15875">
                <a:solidFill>
                  <a:schemeClr val="bg1">
                    <a:lumMod val="95000"/>
                  </a:schemeClr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</p:grp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4BAF808-FCE2-FA18-7CB4-5FDEF58E9386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009C8200-EEE8-4DF6-E4FC-57AD66D1B3AA}"/>
              </a:ext>
            </a:extLst>
          </p:cNvPr>
          <p:cNvSpPr txBox="1"/>
          <p:nvPr/>
        </p:nvSpPr>
        <p:spPr>
          <a:xfrm>
            <a:off x="4855494" y="1072456"/>
            <a:ext cx="7020015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A4D19C84-8CEB-964E-DB8F-0863C07B3692}"/>
              </a:ext>
            </a:extLst>
          </p:cNvPr>
          <p:cNvSpPr txBox="1"/>
          <p:nvPr/>
        </p:nvSpPr>
        <p:spPr>
          <a:xfrm>
            <a:off x="8266336" y="2746082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5CE29FFC-2581-8E35-1E13-3CA53EA62B91}"/>
              </a:ext>
            </a:extLst>
          </p:cNvPr>
          <p:cNvSpPr txBox="1"/>
          <p:nvPr/>
        </p:nvSpPr>
        <p:spPr>
          <a:xfrm>
            <a:off x="8266336" y="4181284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D7D2DD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D7D2DD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941E20C5-4E67-66A0-91B3-CAA3413256EE}"/>
              </a:ext>
            </a:extLst>
          </p:cNvPr>
          <p:cNvSpPr txBox="1"/>
          <p:nvPr/>
        </p:nvSpPr>
        <p:spPr>
          <a:xfrm>
            <a:off x="4799919" y="2827362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9383A8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9383A8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32F5AC3-C44B-D9ED-7D84-EABA09EE22F2}"/>
              </a:ext>
            </a:extLst>
          </p:cNvPr>
          <p:cNvSpPr txBox="1"/>
          <p:nvPr/>
        </p:nvSpPr>
        <p:spPr>
          <a:xfrm>
            <a:off x="4799919" y="4262564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FBB902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204195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8" fill="hold">
                            <p:stCondLst>
                              <p:cond delay="3000"/>
                            </p:stCondLst>
                            <p:childTnLst>
                              <p:par>
                                <p:cTn id="39" presetID="2" presetClass="entr" presetSubtype="2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" presetClass="entr" presetSubtype="2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000"/>
                            </p:stCondLst>
                            <p:childTnLst>
                              <p:par>
                                <p:cTn id="49" presetID="2" presetClass="entr" presetSubtype="2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4500"/>
                            </p:stCondLst>
                            <p:childTnLst>
                              <p:par>
                                <p:cTn id="54" presetID="2" presetClass="entr" presetSubtype="2" decel="34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  <p:bldP spid="9" grpId="0" animBg="1"/>
      <p:bldP spid="10" grpId="0" animBg="1"/>
      <p:bldP spid="47" grpId="0"/>
      <p:bldP spid="48" grpId="0"/>
      <p:bldP spid="49" grpId="0"/>
      <p:bldP spid="50" grpId="0"/>
      <p:bldP spid="51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580221-7C1C-3619-0AC2-A4C207F3EB1E}"/>
              </a:ext>
            </a:extLst>
          </p:cNvPr>
          <p:cNvSpPr txBox="1"/>
          <p:nvPr/>
        </p:nvSpPr>
        <p:spPr>
          <a:xfrm>
            <a:off x="2734256" y="2188275"/>
            <a:ext cx="6723487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فصل دوم: </a:t>
            </a:r>
            <a:r>
              <a:rPr lang="fa-IR" sz="54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  <a:endParaRPr lang="en-US" sz="54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0338062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3294022-ACA0-ACEB-10CB-310C17427B0D}"/>
              </a:ext>
            </a:extLst>
          </p:cNvPr>
          <p:cNvSpPr txBox="1"/>
          <p:nvPr/>
        </p:nvSpPr>
        <p:spPr>
          <a:xfrm>
            <a:off x="6291358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E80327-1B55-70FC-9CA9-B62520B2EBA9}"/>
              </a:ext>
            </a:extLst>
          </p:cNvPr>
          <p:cNvSpPr txBox="1"/>
          <p:nvPr/>
        </p:nvSpPr>
        <p:spPr>
          <a:xfrm>
            <a:off x="318979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F82A8E-7B89-CD06-057A-E5016842163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78880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45" name="Group 44">
            <a:extLst>
              <a:ext uri="{FF2B5EF4-FFF2-40B4-BE49-F238E27FC236}">
                <a16:creationId xmlns:a16="http://schemas.microsoft.com/office/drawing/2014/main" id="{C7F2A81D-5C1D-BB1D-B67D-52BD72146342}"/>
              </a:ext>
            </a:extLst>
          </p:cNvPr>
          <p:cNvGrpSpPr/>
          <p:nvPr/>
        </p:nvGrpSpPr>
        <p:grpSpPr>
          <a:xfrm>
            <a:off x="4146289" y="1505847"/>
            <a:ext cx="3899421" cy="4325065"/>
            <a:chOff x="3141459" y="919658"/>
            <a:chExt cx="3177565" cy="3524414"/>
          </a:xfrm>
        </p:grpSpPr>
        <p:sp>
          <p:nvSpPr>
            <p:cNvPr id="2" name="Google Shape;530;p49">
              <a:extLst>
                <a:ext uri="{FF2B5EF4-FFF2-40B4-BE49-F238E27FC236}">
                  <a16:creationId xmlns:a16="http://schemas.microsoft.com/office/drawing/2014/main" id="{4E331811-B1E5-3B99-199F-49E46C620A3E}"/>
                </a:ext>
              </a:extLst>
            </p:cNvPr>
            <p:cNvSpPr/>
            <p:nvPr/>
          </p:nvSpPr>
          <p:spPr>
            <a:xfrm>
              <a:off x="3141459" y="919658"/>
              <a:ext cx="3177565" cy="3177564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4" name="Google Shape;531;p49">
              <a:extLst>
                <a:ext uri="{FF2B5EF4-FFF2-40B4-BE49-F238E27FC236}">
                  <a16:creationId xmlns:a16="http://schemas.microsoft.com/office/drawing/2014/main" id="{5FE1860A-018B-9551-8888-2659788BBCF5}"/>
                </a:ext>
              </a:extLst>
            </p:cNvPr>
            <p:cNvGrpSpPr/>
            <p:nvPr/>
          </p:nvGrpSpPr>
          <p:grpSpPr>
            <a:xfrm>
              <a:off x="3619671" y="1440995"/>
              <a:ext cx="2178977" cy="3003077"/>
              <a:chOff x="6107961" y="1155700"/>
              <a:chExt cx="3132863" cy="4317730"/>
            </a:xfrm>
          </p:grpSpPr>
          <p:sp>
            <p:nvSpPr>
              <p:cNvPr id="5" name="Google Shape;532;p49">
                <a:extLst>
                  <a:ext uri="{FF2B5EF4-FFF2-40B4-BE49-F238E27FC236}">
                    <a16:creationId xmlns:a16="http://schemas.microsoft.com/office/drawing/2014/main" id="{F93B2DFA-D4A7-8EE5-BF6B-8D61793F08CC}"/>
                  </a:ext>
                </a:extLst>
              </p:cNvPr>
              <p:cNvSpPr/>
              <p:nvPr/>
            </p:nvSpPr>
            <p:spPr>
              <a:xfrm>
                <a:off x="6107961" y="1797337"/>
                <a:ext cx="2947988" cy="747744"/>
              </a:xfrm>
              <a:custGeom>
                <a:avLst/>
                <a:gdLst/>
                <a:ahLst/>
                <a:cxnLst/>
                <a:rect l="l" t="t" r="r" b="b"/>
                <a:pathLst>
                  <a:path w="2947988" h="747744" extrusionOk="0">
                    <a:moveTo>
                      <a:pt x="205070" y="0"/>
                    </a:moveTo>
                    <a:lnTo>
                      <a:pt x="2742919" y="0"/>
                    </a:lnTo>
                    <a:lnTo>
                      <a:pt x="2802824" y="101540"/>
                    </a:lnTo>
                    <a:cubicBezTo>
                      <a:pt x="2839191" y="177191"/>
                      <a:pt x="2869303" y="256388"/>
                      <a:pt x="2892555" y="338525"/>
                    </a:cubicBezTo>
                    <a:lnTo>
                      <a:pt x="2929732" y="506540"/>
                    </a:lnTo>
                    <a:lnTo>
                      <a:pt x="2929948" y="506540"/>
                    </a:lnTo>
                    <a:cubicBezTo>
                      <a:pt x="2941428" y="581877"/>
                      <a:pt x="2947988" y="659671"/>
                      <a:pt x="2947988" y="738284"/>
                    </a:cubicBezTo>
                    <a:lnTo>
                      <a:pt x="2947354" y="747744"/>
                    </a:lnTo>
                    <a:lnTo>
                      <a:pt x="634" y="747744"/>
                    </a:lnTo>
                    <a:lnTo>
                      <a:pt x="0" y="738284"/>
                    </a:lnTo>
                    <a:cubicBezTo>
                      <a:pt x="0" y="659671"/>
                      <a:pt x="6560" y="581877"/>
                      <a:pt x="18040" y="506540"/>
                    </a:cubicBezTo>
                    <a:lnTo>
                      <a:pt x="18257" y="506540"/>
                    </a:lnTo>
                    <a:lnTo>
                      <a:pt x="55434" y="338525"/>
                    </a:lnTo>
                    <a:cubicBezTo>
                      <a:pt x="78686" y="256388"/>
                      <a:pt x="108799" y="177191"/>
                      <a:pt x="145166" y="101540"/>
                    </a:cubicBezTo>
                    <a:close/>
                  </a:path>
                </a:pathLst>
              </a:custGeom>
              <a:solidFill>
                <a:srgbClr val="FBB90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" name="Google Shape;533;p49">
                <a:extLst>
                  <a:ext uri="{FF2B5EF4-FFF2-40B4-BE49-F238E27FC236}">
                    <a16:creationId xmlns:a16="http://schemas.microsoft.com/office/drawing/2014/main" id="{A2D1AD43-07E5-4EFC-1825-8293069EA290}"/>
                  </a:ext>
                </a:extLst>
              </p:cNvPr>
              <p:cNvSpPr/>
              <p:nvPr/>
            </p:nvSpPr>
            <p:spPr>
              <a:xfrm>
                <a:off x="6961020" y="4040572"/>
                <a:ext cx="1437414" cy="612210"/>
              </a:xfrm>
              <a:custGeom>
                <a:avLst/>
                <a:gdLst/>
                <a:ahLst/>
                <a:cxnLst/>
                <a:rect l="l" t="t" r="r" b="b"/>
                <a:pathLst>
                  <a:path w="1437414" h="747744" extrusionOk="0">
                    <a:moveTo>
                      <a:pt x="0" y="0"/>
                    </a:moveTo>
                    <a:lnTo>
                      <a:pt x="1437414" y="0"/>
                    </a:lnTo>
                    <a:lnTo>
                      <a:pt x="1435076" y="4442"/>
                    </a:lnTo>
                    <a:cubicBezTo>
                      <a:pt x="1415058" y="47548"/>
                      <a:pt x="1398489" y="88600"/>
                      <a:pt x="1384741" y="127031"/>
                    </a:cubicBezTo>
                    <a:lnTo>
                      <a:pt x="1383870" y="127031"/>
                    </a:lnTo>
                    <a:cubicBezTo>
                      <a:pt x="1328952" y="280981"/>
                      <a:pt x="1320756" y="393168"/>
                      <a:pt x="1319116" y="430837"/>
                    </a:cubicBezTo>
                    <a:lnTo>
                      <a:pt x="1319116" y="665037"/>
                    </a:lnTo>
                    <a:cubicBezTo>
                      <a:pt x="1319116" y="710076"/>
                      <a:pt x="1282231" y="747744"/>
                      <a:pt x="1236330" y="747744"/>
                    </a:cubicBezTo>
                    <a:lnTo>
                      <a:pt x="201086" y="747744"/>
                    </a:lnTo>
                    <a:cubicBezTo>
                      <a:pt x="155184" y="747744"/>
                      <a:pt x="118299" y="710076"/>
                      <a:pt x="118299" y="665037"/>
                    </a:cubicBezTo>
                    <a:lnTo>
                      <a:pt x="118299" y="438207"/>
                    </a:lnTo>
                    <a:lnTo>
                      <a:pt x="118299" y="430837"/>
                    </a:lnTo>
                    <a:cubicBezTo>
                      <a:pt x="116660" y="393987"/>
                      <a:pt x="108463" y="280981"/>
                      <a:pt x="53545" y="127031"/>
                    </a:cubicBezTo>
                    <a:lnTo>
                      <a:pt x="52673" y="127031"/>
                    </a:lnTo>
                    <a:cubicBezTo>
                      <a:pt x="38926" y="88600"/>
                      <a:pt x="22357" y="47548"/>
                      <a:pt x="2339" y="4442"/>
                    </a:cubicBezTo>
                    <a:close/>
                  </a:path>
                </a:pathLst>
              </a:custGeom>
              <a:solidFill>
                <a:srgbClr val="FBB90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7" name="Google Shape;534;p49">
                <a:extLst>
                  <a:ext uri="{FF2B5EF4-FFF2-40B4-BE49-F238E27FC236}">
                    <a16:creationId xmlns:a16="http://schemas.microsoft.com/office/drawing/2014/main" id="{7FC68A45-5860-56A1-A154-AE44EE4B8084}"/>
                  </a:ext>
                </a:extLst>
              </p:cNvPr>
              <p:cNvSpPr/>
              <p:nvPr/>
            </p:nvSpPr>
            <p:spPr>
              <a:xfrm>
                <a:off x="6324584" y="3292827"/>
                <a:ext cx="2514743" cy="747744"/>
              </a:xfrm>
              <a:custGeom>
                <a:avLst/>
                <a:gdLst/>
                <a:ahLst/>
                <a:cxnLst/>
                <a:rect l="l" t="t" r="r" b="b"/>
                <a:pathLst>
                  <a:path w="2514743" h="747744" extrusionOk="0">
                    <a:moveTo>
                      <a:pt x="0" y="0"/>
                    </a:moveTo>
                    <a:lnTo>
                      <a:pt x="2514743" y="0"/>
                    </a:lnTo>
                    <a:lnTo>
                      <a:pt x="2446707" y="112827"/>
                    </a:lnTo>
                    <a:lnTo>
                      <a:pt x="2330425" y="252476"/>
                    </a:lnTo>
                    <a:lnTo>
                      <a:pt x="2331315" y="252476"/>
                    </a:lnTo>
                    <a:cubicBezTo>
                      <a:pt x="2327211" y="256586"/>
                      <a:pt x="2323108" y="260697"/>
                      <a:pt x="2319004" y="265629"/>
                    </a:cubicBezTo>
                    <a:lnTo>
                      <a:pt x="2312438" y="272206"/>
                    </a:lnTo>
                    <a:cubicBezTo>
                      <a:pt x="2299306" y="286181"/>
                      <a:pt x="2286174" y="299334"/>
                      <a:pt x="2273042" y="313309"/>
                    </a:cubicBezTo>
                    <a:lnTo>
                      <a:pt x="2264014" y="323173"/>
                    </a:lnTo>
                    <a:lnTo>
                      <a:pt x="2264014" y="323995"/>
                    </a:lnTo>
                    <a:cubicBezTo>
                      <a:pt x="2171270" y="424698"/>
                      <a:pt x="2099866" y="523962"/>
                      <a:pt x="2044773" y="617266"/>
                    </a:cubicBezTo>
                    <a:lnTo>
                      <a:pt x="1976079" y="747744"/>
                    </a:lnTo>
                    <a:lnTo>
                      <a:pt x="538664" y="747744"/>
                    </a:lnTo>
                    <a:lnTo>
                      <a:pt x="469970" y="617266"/>
                    </a:lnTo>
                    <a:cubicBezTo>
                      <a:pt x="414878" y="523962"/>
                      <a:pt x="343473" y="424698"/>
                      <a:pt x="250728" y="323995"/>
                    </a:cubicBezTo>
                    <a:lnTo>
                      <a:pt x="234313" y="305088"/>
                    </a:lnTo>
                    <a:cubicBezTo>
                      <a:pt x="224464" y="295223"/>
                      <a:pt x="213795" y="284536"/>
                      <a:pt x="203125" y="273850"/>
                    </a:cubicBezTo>
                    <a:lnTo>
                      <a:pt x="195738" y="265629"/>
                    </a:lnTo>
                    <a:cubicBezTo>
                      <a:pt x="191635" y="260697"/>
                      <a:pt x="187531" y="256586"/>
                      <a:pt x="183427" y="252476"/>
                    </a:cubicBezTo>
                    <a:lnTo>
                      <a:pt x="184317" y="252476"/>
                    </a:lnTo>
                    <a:lnTo>
                      <a:pt x="68036" y="112827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" name="Google Shape;535;p49">
                <a:extLst>
                  <a:ext uri="{FF2B5EF4-FFF2-40B4-BE49-F238E27FC236}">
                    <a16:creationId xmlns:a16="http://schemas.microsoft.com/office/drawing/2014/main" id="{76C1B1B5-F213-1582-5F5B-CA3DF67FA14A}"/>
                  </a:ext>
                </a:extLst>
              </p:cNvPr>
              <p:cNvSpPr/>
              <p:nvPr/>
            </p:nvSpPr>
            <p:spPr>
              <a:xfrm>
                <a:off x="6451368" y="1155700"/>
                <a:ext cx="2537849" cy="641637"/>
              </a:xfrm>
              <a:custGeom>
                <a:avLst/>
                <a:gdLst/>
                <a:ahLst/>
                <a:cxnLst/>
                <a:rect l="l" t="t" r="r" b="b"/>
                <a:pathLst>
                  <a:path w="2537849" h="736472" extrusionOk="0">
                    <a:moveTo>
                      <a:pt x="1268514" y="0"/>
                    </a:moveTo>
                    <a:cubicBezTo>
                      <a:pt x="1764133" y="0"/>
                      <a:pt x="2203953" y="246293"/>
                      <a:pt x="2471456" y="622300"/>
                    </a:cubicBezTo>
                    <a:lnTo>
                      <a:pt x="2470492" y="622300"/>
                    </a:lnTo>
                    <a:lnTo>
                      <a:pt x="2537849" y="736472"/>
                    </a:lnTo>
                    <a:lnTo>
                      <a:pt x="0" y="736472"/>
                    </a:lnTo>
                    <a:lnTo>
                      <a:pt x="67357" y="622300"/>
                    </a:lnTo>
                    <a:lnTo>
                      <a:pt x="66393" y="622300"/>
                    </a:lnTo>
                    <a:cubicBezTo>
                      <a:pt x="333896" y="246293"/>
                      <a:pt x="773716" y="0"/>
                      <a:pt x="1268514" y="0"/>
                    </a:cubicBez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9" name="Google Shape;536;p49">
                <a:extLst>
                  <a:ext uri="{FF2B5EF4-FFF2-40B4-BE49-F238E27FC236}">
                    <a16:creationId xmlns:a16="http://schemas.microsoft.com/office/drawing/2014/main" id="{CE969574-741C-D94D-9AA4-81FE411B5CB3}"/>
                  </a:ext>
                </a:extLst>
              </p:cNvPr>
              <p:cNvGrpSpPr/>
              <p:nvPr/>
            </p:nvGrpSpPr>
            <p:grpSpPr>
              <a:xfrm>
                <a:off x="7149382" y="4648946"/>
                <a:ext cx="1060690" cy="824484"/>
                <a:chOff x="5360839" y="4561074"/>
                <a:chExt cx="1504027" cy="1169097"/>
              </a:xfrm>
            </p:grpSpPr>
            <p:sp>
              <p:nvSpPr>
                <p:cNvPr id="11" name="Google Shape;537;p49">
                  <a:extLst>
                    <a:ext uri="{FF2B5EF4-FFF2-40B4-BE49-F238E27FC236}">
                      <a16:creationId xmlns:a16="http://schemas.microsoft.com/office/drawing/2014/main" id="{C7641271-EA6E-5FB9-B0D4-1C3A3E632736}"/>
                    </a:ext>
                  </a:extLst>
                </p:cNvPr>
                <p:cNvSpPr/>
                <p:nvPr/>
              </p:nvSpPr>
              <p:spPr>
                <a:xfrm>
                  <a:off x="5647320" y="5075055"/>
                  <a:ext cx="933171" cy="6551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24" h="716" extrusionOk="0">
                      <a:moveTo>
                        <a:pt x="0" y="0"/>
                      </a:moveTo>
                      <a:lnTo>
                        <a:pt x="0" y="460"/>
                      </a:lnTo>
                      <a:cubicBezTo>
                        <a:pt x="0" y="601"/>
                        <a:pt x="92" y="716"/>
                        <a:pt x="205" y="716"/>
                      </a:cubicBezTo>
                      <a:lnTo>
                        <a:pt x="819" y="716"/>
                      </a:lnTo>
                      <a:cubicBezTo>
                        <a:pt x="932" y="716"/>
                        <a:pt x="1024" y="601"/>
                        <a:pt x="1024" y="460"/>
                      </a:cubicBezTo>
                      <a:lnTo>
                        <a:pt x="1024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12" name="Google Shape;538;p49">
                  <a:extLst>
                    <a:ext uri="{FF2B5EF4-FFF2-40B4-BE49-F238E27FC236}">
                      <a16:creationId xmlns:a16="http://schemas.microsoft.com/office/drawing/2014/main" id="{469459E6-3A0D-FB8F-8D33-FA9AA4DEB121}"/>
                    </a:ext>
                  </a:extLst>
                </p:cNvPr>
                <p:cNvSpPr/>
                <p:nvPr/>
              </p:nvSpPr>
              <p:spPr>
                <a:xfrm>
                  <a:off x="5413500" y="4561074"/>
                  <a:ext cx="1400810" cy="9142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34" h="1001" extrusionOk="0">
                      <a:moveTo>
                        <a:pt x="0" y="0"/>
                      </a:moveTo>
                      <a:lnTo>
                        <a:pt x="0" y="745"/>
                      </a:lnTo>
                      <a:cubicBezTo>
                        <a:pt x="0" y="886"/>
                        <a:pt x="114" y="1001"/>
                        <a:pt x="256" y="1001"/>
                      </a:cubicBezTo>
                      <a:lnTo>
                        <a:pt x="1278" y="1001"/>
                      </a:lnTo>
                      <a:cubicBezTo>
                        <a:pt x="1419" y="1001"/>
                        <a:pt x="1534" y="886"/>
                        <a:pt x="1534" y="745"/>
                      </a:cubicBezTo>
                      <a:lnTo>
                        <a:pt x="1534" y="0"/>
                      </a:lnTo>
                      <a:lnTo>
                        <a:pt x="0" y="0"/>
                      </a:lnTo>
                    </a:path>
                  </a:pathLst>
                </a:custGeom>
                <a:solidFill>
                  <a:srgbClr val="9383A8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13" name="Google Shape;539;p49">
                  <a:extLst>
                    <a:ext uri="{FF2B5EF4-FFF2-40B4-BE49-F238E27FC236}">
                      <a16:creationId xmlns:a16="http://schemas.microsoft.com/office/drawing/2014/main" id="{FD58C5D6-6DA5-F53A-B7AB-80E105105497}"/>
                    </a:ext>
                  </a:extLst>
                </p:cNvPr>
                <p:cNvSpPr/>
                <p:nvPr/>
              </p:nvSpPr>
              <p:spPr>
                <a:xfrm>
                  <a:off x="5360839" y="4674824"/>
                  <a:ext cx="1501921" cy="1242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" h="138" extrusionOk="0">
                      <a:moveTo>
                        <a:pt x="1645" y="101"/>
                      </a:moveTo>
                      <a:cubicBezTo>
                        <a:pt x="1645" y="121"/>
                        <a:pt x="1629" y="138"/>
                        <a:pt x="1610" y="138"/>
                      </a:cubicBezTo>
                      <a:lnTo>
                        <a:pt x="35" y="138"/>
                      </a:lnTo>
                      <a:cubicBezTo>
                        <a:pt x="15" y="138"/>
                        <a:pt x="0" y="121"/>
                        <a:pt x="0" y="101"/>
                      </a:cubicBezTo>
                      <a:lnTo>
                        <a:pt x="0" y="37"/>
                      </a:lnTo>
                      <a:cubicBezTo>
                        <a:pt x="0" y="17"/>
                        <a:pt x="15" y="0"/>
                        <a:pt x="35" y="0"/>
                      </a:cubicBezTo>
                      <a:lnTo>
                        <a:pt x="1610" y="0"/>
                      </a:lnTo>
                      <a:cubicBezTo>
                        <a:pt x="1629" y="0"/>
                        <a:pt x="1645" y="17"/>
                        <a:pt x="1645" y="37"/>
                      </a:cubicBezTo>
                      <a:lnTo>
                        <a:pt x="1645" y="101"/>
                      </a:lnTo>
                      <a:close/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14" name="Google Shape;540;p49">
                  <a:extLst>
                    <a:ext uri="{FF2B5EF4-FFF2-40B4-BE49-F238E27FC236}">
                      <a16:creationId xmlns:a16="http://schemas.microsoft.com/office/drawing/2014/main" id="{ACF7495F-34E7-C71B-D3CF-39562B3F7D32}"/>
                    </a:ext>
                  </a:extLst>
                </p:cNvPr>
                <p:cNvSpPr/>
                <p:nvPr/>
              </p:nvSpPr>
              <p:spPr>
                <a:xfrm>
                  <a:off x="5360839" y="4874940"/>
                  <a:ext cx="1501921" cy="12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" h="138" extrusionOk="0">
                      <a:moveTo>
                        <a:pt x="1645" y="101"/>
                      </a:moveTo>
                      <a:cubicBezTo>
                        <a:pt x="1645" y="121"/>
                        <a:pt x="1629" y="138"/>
                        <a:pt x="1610" y="138"/>
                      </a:cubicBezTo>
                      <a:lnTo>
                        <a:pt x="35" y="138"/>
                      </a:lnTo>
                      <a:cubicBezTo>
                        <a:pt x="15" y="138"/>
                        <a:pt x="0" y="121"/>
                        <a:pt x="0" y="101"/>
                      </a:cubicBezTo>
                      <a:lnTo>
                        <a:pt x="0" y="37"/>
                      </a:lnTo>
                      <a:cubicBezTo>
                        <a:pt x="0" y="17"/>
                        <a:pt x="15" y="0"/>
                        <a:pt x="35" y="0"/>
                      </a:cubicBezTo>
                      <a:lnTo>
                        <a:pt x="1610" y="0"/>
                      </a:lnTo>
                      <a:cubicBezTo>
                        <a:pt x="1629" y="0"/>
                        <a:pt x="1645" y="17"/>
                        <a:pt x="1645" y="37"/>
                      </a:cubicBezTo>
                      <a:lnTo>
                        <a:pt x="1645" y="101"/>
                      </a:lnTo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15" name="Google Shape;541;p49">
                  <a:extLst>
                    <a:ext uri="{FF2B5EF4-FFF2-40B4-BE49-F238E27FC236}">
                      <a16:creationId xmlns:a16="http://schemas.microsoft.com/office/drawing/2014/main" id="{3D5E21F2-2EB3-1D8C-E235-BBC94B461412}"/>
                    </a:ext>
                  </a:extLst>
                </p:cNvPr>
                <p:cNvSpPr/>
                <p:nvPr/>
              </p:nvSpPr>
              <p:spPr>
                <a:xfrm>
                  <a:off x="5362945" y="5075055"/>
                  <a:ext cx="1501921" cy="1263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45" h="138" extrusionOk="0">
                      <a:moveTo>
                        <a:pt x="1645" y="101"/>
                      </a:moveTo>
                      <a:cubicBezTo>
                        <a:pt x="1645" y="121"/>
                        <a:pt x="1630" y="138"/>
                        <a:pt x="1610" y="138"/>
                      </a:cubicBezTo>
                      <a:lnTo>
                        <a:pt x="35" y="138"/>
                      </a:lnTo>
                      <a:cubicBezTo>
                        <a:pt x="16" y="138"/>
                        <a:pt x="0" y="121"/>
                        <a:pt x="0" y="101"/>
                      </a:cubicBezTo>
                      <a:lnTo>
                        <a:pt x="0" y="37"/>
                      </a:lnTo>
                      <a:cubicBezTo>
                        <a:pt x="0" y="17"/>
                        <a:pt x="16" y="0"/>
                        <a:pt x="35" y="0"/>
                      </a:cubicBezTo>
                      <a:lnTo>
                        <a:pt x="1610" y="0"/>
                      </a:lnTo>
                      <a:cubicBezTo>
                        <a:pt x="1630" y="0"/>
                        <a:pt x="1645" y="17"/>
                        <a:pt x="1645" y="37"/>
                      </a:cubicBezTo>
                      <a:lnTo>
                        <a:pt x="1645" y="101"/>
                      </a:lnTo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t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  <p:sp>
            <p:nvSpPr>
              <p:cNvPr id="10" name="Google Shape;542;p49">
                <a:extLst>
                  <a:ext uri="{FF2B5EF4-FFF2-40B4-BE49-F238E27FC236}">
                    <a16:creationId xmlns:a16="http://schemas.microsoft.com/office/drawing/2014/main" id="{C48C5195-7BFD-2DA0-6B26-0444C1F6A828}"/>
                  </a:ext>
                </a:extLst>
              </p:cNvPr>
              <p:cNvSpPr/>
              <p:nvPr/>
            </p:nvSpPr>
            <p:spPr>
              <a:xfrm>
                <a:off x="6294105" y="2545081"/>
                <a:ext cx="2946719" cy="747744"/>
              </a:xfrm>
              <a:custGeom>
                <a:avLst/>
                <a:gdLst/>
                <a:ahLst/>
                <a:cxnLst/>
                <a:rect l="l" t="t" r="r" b="b"/>
                <a:pathLst>
                  <a:path w="2946719" h="747744" extrusionOk="0">
                    <a:moveTo>
                      <a:pt x="0" y="0"/>
                    </a:moveTo>
                    <a:lnTo>
                      <a:pt x="2946719" y="0"/>
                    </a:lnTo>
                    <a:lnTo>
                      <a:pt x="2934131" y="187787"/>
                    </a:lnTo>
                    <a:cubicBezTo>
                      <a:pt x="2925418" y="252786"/>
                      <a:pt x="2912503" y="316864"/>
                      <a:pt x="2895692" y="379508"/>
                    </a:cubicBezTo>
                    <a:lnTo>
                      <a:pt x="2895759" y="379508"/>
                    </a:lnTo>
                    <a:cubicBezTo>
                      <a:pt x="2872080" y="465912"/>
                      <a:pt x="2840559" y="549779"/>
                      <a:pt x="2801585" y="630244"/>
                    </a:cubicBezTo>
                    <a:lnTo>
                      <a:pt x="2730731" y="747744"/>
                    </a:lnTo>
                    <a:lnTo>
                      <a:pt x="215988" y="747744"/>
                    </a:lnTo>
                    <a:lnTo>
                      <a:pt x="145134" y="630244"/>
                    </a:lnTo>
                    <a:cubicBezTo>
                      <a:pt x="106160" y="549779"/>
                      <a:pt x="74639" y="465912"/>
                      <a:pt x="50959" y="379508"/>
                    </a:cubicBezTo>
                    <a:lnTo>
                      <a:pt x="51026" y="379508"/>
                    </a:lnTo>
                    <a:cubicBezTo>
                      <a:pt x="34216" y="316864"/>
                      <a:pt x="21301" y="252786"/>
                      <a:pt x="12588" y="187787"/>
                    </a:cubicBezTo>
                    <a:close/>
                  </a:path>
                </a:pathLst>
              </a:custGeom>
              <a:solidFill>
                <a:srgbClr val="9383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21" name="Google Shape;548;p49">
              <a:extLst>
                <a:ext uri="{FF2B5EF4-FFF2-40B4-BE49-F238E27FC236}">
                  <a16:creationId xmlns:a16="http://schemas.microsoft.com/office/drawing/2014/main" id="{E649AE2C-95D0-94E4-5014-45CF9DA121A4}"/>
                </a:ext>
              </a:extLst>
            </p:cNvPr>
            <p:cNvGrpSpPr/>
            <p:nvPr/>
          </p:nvGrpSpPr>
          <p:grpSpPr>
            <a:xfrm>
              <a:off x="5131461" y="1361609"/>
              <a:ext cx="420530" cy="420529"/>
              <a:chOff x="6600193" y="1738641"/>
              <a:chExt cx="678456" cy="678455"/>
            </a:xfrm>
          </p:grpSpPr>
          <p:sp>
            <p:nvSpPr>
              <p:cNvPr id="22" name="Google Shape;549;p49">
                <a:extLst>
                  <a:ext uri="{FF2B5EF4-FFF2-40B4-BE49-F238E27FC236}">
                    <a16:creationId xmlns:a16="http://schemas.microsoft.com/office/drawing/2014/main" id="{EBD84B53-0E21-5CD4-A9F8-CEABB20EA9C6}"/>
                  </a:ext>
                </a:extLst>
              </p:cNvPr>
              <p:cNvSpPr/>
              <p:nvPr/>
            </p:nvSpPr>
            <p:spPr>
              <a:xfrm>
                <a:off x="6600193" y="1738641"/>
                <a:ext cx="678456" cy="678455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520700" sx="102000" sy="102000" algn="ctr" rotWithShape="0">
                  <a:srgbClr val="000000">
                    <a:alpha val="7843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3" name="Google Shape;550;p49">
                <a:extLst>
                  <a:ext uri="{FF2B5EF4-FFF2-40B4-BE49-F238E27FC236}">
                    <a16:creationId xmlns:a16="http://schemas.microsoft.com/office/drawing/2014/main" id="{8C9F3D79-B137-8D3F-2B61-1285C207B57E}"/>
                  </a:ext>
                </a:extLst>
              </p:cNvPr>
              <p:cNvGrpSpPr/>
              <p:nvPr/>
            </p:nvGrpSpPr>
            <p:grpSpPr>
              <a:xfrm>
                <a:off x="6783077" y="1891508"/>
                <a:ext cx="331635" cy="331634"/>
                <a:chOff x="9891863" y="1640189"/>
                <a:chExt cx="457200" cy="457200"/>
              </a:xfrm>
            </p:grpSpPr>
            <p:sp>
              <p:nvSpPr>
                <p:cNvPr id="24" name="Google Shape;551;p49">
                  <a:extLst>
                    <a:ext uri="{FF2B5EF4-FFF2-40B4-BE49-F238E27FC236}">
                      <a16:creationId xmlns:a16="http://schemas.microsoft.com/office/drawing/2014/main" id="{25EB696E-6F59-B2E1-4A8B-D9B72977CD29}"/>
                    </a:ext>
                  </a:extLst>
                </p:cNvPr>
                <p:cNvSpPr/>
                <p:nvPr/>
              </p:nvSpPr>
              <p:spPr>
                <a:xfrm>
                  <a:off x="9891863" y="1640189"/>
                  <a:ext cx="457200" cy="45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57200" extrusionOk="0">
                      <a:moveTo>
                        <a:pt x="344749" y="310519"/>
                      </a:moveTo>
                      <a:lnTo>
                        <a:pt x="344749" y="181039"/>
                      </a:lnTo>
                      <a:lnTo>
                        <a:pt x="298217" y="181039"/>
                      </a:lnTo>
                      <a:cubicBezTo>
                        <a:pt x="319281" y="162014"/>
                        <a:pt x="332544" y="134500"/>
                        <a:pt x="332544" y="103947"/>
                      </a:cubicBezTo>
                      <a:cubicBezTo>
                        <a:pt x="332544" y="46665"/>
                        <a:pt x="285945" y="63"/>
                        <a:pt x="228663" y="63"/>
                      </a:cubicBezTo>
                      <a:cubicBezTo>
                        <a:pt x="171381" y="63"/>
                        <a:pt x="124782" y="46665"/>
                        <a:pt x="124782" y="103947"/>
                      </a:cubicBezTo>
                      <a:cubicBezTo>
                        <a:pt x="124782" y="134500"/>
                        <a:pt x="138044" y="162014"/>
                        <a:pt x="159109" y="181039"/>
                      </a:cubicBezTo>
                      <a:lnTo>
                        <a:pt x="112577" y="181039"/>
                      </a:lnTo>
                      <a:lnTo>
                        <a:pt x="112577" y="243843"/>
                      </a:lnTo>
                      <a:lnTo>
                        <a:pt x="63" y="243843"/>
                      </a:lnTo>
                      <a:lnTo>
                        <a:pt x="63" y="457263"/>
                      </a:lnTo>
                      <a:lnTo>
                        <a:pt x="457263" y="457263"/>
                      </a:lnTo>
                      <a:lnTo>
                        <a:pt x="457263" y="310519"/>
                      </a:lnTo>
                      <a:close/>
                      <a:moveTo>
                        <a:pt x="430474" y="430474"/>
                      </a:moveTo>
                      <a:lnTo>
                        <a:pt x="251880" y="430474"/>
                      </a:lnTo>
                      <a:lnTo>
                        <a:pt x="251880" y="337309"/>
                      </a:lnTo>
                      <a:lnTo>
                        <a:pt x="430474" y="337309"/>
                      </a:lnTo>
                      <a:close/>
                      <a:moveTo>
                        <a:pt x="139366" y="430474"/>
                      </a:moveTo>
                      <a:lnTo>
                        <a:pt x="139366" y="207828"/>
                      </a:lnTo>
                      <a:lnTo>
                        <a:pt x="317960" y="207828"/>
                      </a:lnTo>
                      <a:lnTo>
                        <a:pt x="317960" y="310519"/>
                      </a:lnTo>
                      <a:lnTo>
                        <a:pt x="225091" y="310519"/>
                      </a:lnTo>
                      <a:lnTo>
                        <a:pt x="225091" y="430474"/>
                      </a:lnTo>
                      <a:close/>
                      <a:moveTo>
                        <a:pt x="26852" y="270632"/>
                      </a:moveTo>
                      <a:lnTo>
                        <a:pt x="112577" y="270632"/>
                      </a:lnTo>
                      <a:lnTo>
                        <a:pt x="112577" y="430474"/>
                      </a:lnTo>
                      <a:lnTo>
                        <a:pt x="26852" y="430474"/>
                      </a:lnTo>
                      <a:close/>
                      <a:moveTo>
                        <a:pt x="151571" y="103947"/>
                      </a:moveTo>
                      <a:cubicBezTo>
                        <a:pt x="151571" y="61437"/>
                        <a:pt x="186153" y="26852"/>
                        <a:pt x="228663" y="26852"/>
                      </a:cubicBezTo>
                      <a:cubicBezTo>
                        <a:pt x="271173" y="26852"/>
                        <a:pt x="305755" y="61437"/>
                        <a:pt x="305755" y="103947"/>
                      </a:cubicBezTo>
                      <a:cubicBezTo>
                        <a:pt x="305755" y="146454"/>
                        <a:pt x="271173" y="181039"/>
                        <a:pt x="228663" y="181039"/>
                      </a:cubicBezTo>
                      <a:cubicBezTo>
                        <a:pt x="186153" y="181039"/>
                        <a:pt x="151571" y="146454"/>
                        <a:pt x="151571" y="103947"/>
                      </a:cubicBezTo>
                      <a:close/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25" name="Google Shape;552;p49">
                  <a:extLst>
                    <a:ext uri="{FF2B5EF4-FFF2-40B4-BE49-F238E27FC236}">
                      <a16:creationId xmlns:a16="http://schemas.microsoft.com/office/drawing/2014/main" id="{2634EFF2-88FD-32E8-63BC-A4E3A0F3F717}"/>
                    </a:ext>
                  </a:extLst>
                </p:cNvPr>
                <p:cNvSpPr/>
                <p:nvPr/>
              </p:nvSpPr>
              <p:spPr>
                <a:xfrm>
                  <a:off x="10096925" y="1703949"/>
                  <a:ext cx="41077" cy="821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076" h="82153" extrusionOk="0">
                      <a:moveTo>
                        <a:pt x="41781" y="82094"/>
                      </a:moveTo>
                      <a:lnTo>
                        <a:pt x="41781" y="63"/>
                      </a:lnTo>
                      <a:lnTo>
                        <a:pt x="63" y="63"/>
                      </a:lnTo>
                      <a:lnTo>
                        <a:pt x="63" y="20922"/>
                      </a:lnTo>
                      <a:lnTo>
                        <a:pt x="14123" y="20922"/>
                      </a:lnTo>
                      <a:lnTo>
                        <a:pt x="14123" y="82094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26" name="Google Shape;553;p49">
              <a:extLst>
                <a:ext uri="{FF2B5EF4-FFF2-40B4-BE49-F238E27FC236}">
                  <a16:creationId xmlns:a16="http://schemas.microsoft.com/office/drawing/2014/main" id="{E8EF58DF-664A-1306-F430-09A061D7EE49}"/>
                </a:ext>
              </a:extLst>
            </p:cNvPr>
            <p:cNvGrpSpPr/>
            <p:nvPr/>
          </p:nvGrpSpPr>
          <p:grpSpPr>
            <a:xfrm>
              <a:off x="3418932" y="1905395"/>
              <a:ext cx="420530" cy="420530"/>
              <a:chOff x="4316821" y="2463688"/>
              <a:chExt cx="678456" cy="678455"/>
            </a:xfrm>
          </p:grpSpPr>
          <p:sp>
            <p:nvSpPr>
              <p:cNvPr id="27" name="Google Shape;554;p49">
                <a:extLst>
                  <a:ext uri="{FF2B5EF4-FFF2-40B4-BE49-F238E27FC236}">
                    <a16:creationId xmlns:a16="http://schemas.microsoft.com/office/drawing/2014/main" id="{75D6F5A0-CD0B-501B-D9FA-C8441F790A49}"/>
                  </a:ext>
                </a:extLst>
              </p:cNvPr>
              <p:cNvSpPr/>
              <p:nvPr/>
            </p:nvSpPr>
            <p:spPr>
              <a:xfrm>
                <a:off x="4316821" y="2463688"/>
                <a:ext cx="678456" cy="678455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520700" sx="102000" sy="102000" algn="ctr" rotWithShape="0">
                  <a:srgbClr val="000000">
                    <a:alpha val="7843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28" name="Google Shape;555;p49">
                <a:extLst>
                  <a:ext uri="{FF2B5EF4-FFF2-40B4-BE49-F238E27FC236}">
                    <a16:creationId xmlns:a16="http://schemas.microsoft.com/office/drawing/2014/main" id="{BA6C1C59-9230-91AD-A4CB-068A5FB96517}"/>
                  </a:ext>
                </a:extLst>
              </p:cNvPr>
              <p:cNvGrpSpPr/>
              <p:nvPr/>
            </p:nvGrpSpPr>
            <p:grpSpPr>
              <a:xfrm>
                <a:off x="4484290" y="2660296"/>
                <a:ext cx="331635" cy="331634"/>
                <a:chOff x="11053112" y="2545064"/>
                <a:chExt cx="457200" cy="457200"/>
              </a:xfrm>
            </p:grpSpPr>
            <p:sp>
              <p:nvSpPr>
                <p:cNvPr id="29" name="Google Shape;556;p49">
                  <a:extLst>
                    <a:ext uri="{FF2B5EF4-FFF2-40B4-BE49-F238E27FC236}">
                      <a16:creationId xmlns:a16="http://schemas.microsoft.com/office/drawing/2014/main" id="{ECDFA8FD-2FD8-5305-C215-79DCC0CEEB1B}"/>
                    </a:ext>
                  </a:extLst>
                </p:cNvPr>
                <p:cNvSpPr/>
                <p:nvPr/>
              </p:nvSpPr>
              <p:spPr>
                <a:xfrm>
                  <a:off x="11053112" y="2545064"/>
                  <a:ext cx="457200" cy="45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57200" extrusionOk="0">
                      <a:moveTo>
                        <a:pt x="403953" y="312037"/>
                      </a:moveTo>
                      <a:cubicBezTo>
                        <a:pt x="402777" y="266680"/>
                        <a:pt x="367725" y="229605"/>
                        <a:pt x="323224" y="225227"/>
                      </a:cubicBezTo>
                      <a:cubicBezTo>
                        <a:pt x="330754" y="213552"/>
                        <a:pt x="337065" y="203541"/>
                        <a:pt x="341104" y="196690"/>
                      </a:cubicBezTo>
                      <a:cubicBezTo>
                        <a:pt x="352886" y="176710"/>
                        <a:pt x="359117" y="153828"/>
                        <a:pt x="359117" y="130517"/>
                      </a:cubicBezTo>
                      <a:cubicBezTo>
                        <a:pt x="359117" y="58584"/>
                        <a:pt x="300596" y="63"/>
                        <a:pt x="228663" y="63"/>
                      </a:cubicBezTo>
                      <a:cubicBezTo>
                        <a:pt x="156730" y="63"/>
                        <a:pt x="98209" y="58584"/>
                        <a:pt x="98209" y="130517"/>
                      </a:cubicBezTo>
                      <a:cubicBezTo>
                        <a:pt x="98209" y="153601"/>
                        <a:pt x="104328" y="176260"/>
                        <a:pt x="115887" y="196104"/>
                      </a:cubicBezTo>
                      <a:cubicBezTo>
                        <a:pt x="78825" y="214780"/>
                        <a:pt x="53344" y="253188"/>
                        <a:pt x="53344" y="297442"/>
                      </a:cubicBezTo>
                      <a:cubicBezTo>
                        <a:pt x="53344" y="302256"/>
                        <a:pt x="53648" y="307056"/>
                        <a:pt x="54248" y="311810"/>
                      </a:cubicBezTo>
                      <a:cubicBezTo>
                        <a:pt x="22910" y="320576"/>
                        <a:pt x="63" y="349490"/>
                        <a:pt x="63" y="383171"/>
                      </a:cubicBezTo>
                      <a:cubicBezTo>
                        <a:pt x="63" y="424024"/>
                        <a:pt x="33301" y="457263"/>
                        <a:pt x="74158" y="457263"/>
                      </a:cubicBezTo>
                      <a:lnTo>
                        <a:pt x="383171" y="457263"/>
                      </a:lnTo>
                      <a:cubicBezTo>
                        <a:pt x="424024" y="457263"/>
                        <a:pt x="457263" y="424024"/>
                        <a:pt x="457263" y="383171"/>
                      </a:cubicBezTo>
                      <a:cubicBezTo>
                        <a:pt x="457263" y="349737"/>
                        <a:pt x="435074" y="321071"/>
                        <a:pt x="403953" y="312037"/>
                      </a:cubicBezTo>
                      <a:close/>
                      <a:moveTo>
                        <a:pt x="383171" y="430474"/>
                      </a:moveTo>
                      <a:lnTo>
                        <a:pt x="74158" y="430474"/>
                      </a:lnTo>
                      <a:cubicBezTo>
                        <a:pt x="48074" y="430474"/>
                        <a:pt x="26852" y="409251"/>
                        <a:pt x="26852" y="383171"/>
                      </a:cubicBezTo>
                      <a:cubicBezTo>
                        <a:pt x="26852" y="358412"/>
                        <a:pt x="46180" y="337692"/>
                        <a:pt x="70859" y="335997"/>
                      </a:cubicBezTo>
                      <a:lnTo>
                        <a:pt x="86956" y="334891"/>
                      </a:lnTo>
                      <a:lnTo>
                        <a:pt x="82903" y="319268"/>
                      </a:lnTo>
                      <a:cubicBezTo>
                        <a:pt x="81065" y="312179"/>
                        <a:pt x="80134" y="304837"/>
                        <a:pt x="80134" y="297446"/>
                      </a:cubicBezTo>
                      <a:cubicBezTo>
                        <a:pt x="80134" y="262780"/>
                        <a:pt x="100602" y="232813"/>
                        <a:pt x="130087" y="218979"/>
                      </a:cubicBezTo>
                      <a:cubicBezTo>
                        <a:pt x="146405" y="244478"/>
                        <a:pt x="170330" y="280367"/>
                        <a:pt x="189061" y="308245"/>
                      </a:cubicBezTo>
                      <a:cubicBezTo>
                        <a:pt x="177582" y="314779"/>
                        <a:pt x="167721" y="324186"/>
                        <a:pt x="160477" y="335934"/>
                      </a:cubicBezTo>
                      <a:lnTo>
                        <a:pt x="183279" y="349995"/>
                      </a:lnTo>
                      <a:cubicBezTo>
                        <a:pt x="193076" y="334110"/>
                        <a:pt x="210040" y="324626"/>
                        <a:pt x="228663" y="324626"/>
                      </a:cubicBezTo>
                      <a:cubicBezTo>
                        <a:pt x="247283" y="324626"/>
                        <a:pt x="264249" y="334110"/>
                        <a:pt x="274043" y="349995"/>
                      </a:cubicBezTo>
                      <a:lnTo>
                        <a:pt x="296845" y="335934"/>
                      </a:lnTo>
                      <a:cubicBezTo>
                        <a:pt x="289604" y="324186"/>
                        <a:pt x="279743" y="314779"/>
                        <a:pt x="268264" y="308245"/>
                      </a:cubicBezTo>
                      <a:cubicBezTo>
                        <a:pt x="279869" y="290975"/>
                        <a:pt x="293462" y="270632"/>
                        <a:pt x="306013" y="251584"/>
                      </a:cubicBezTo>
                      <a:lnTo>
                        <a:pt x="314388" y="251584"/>
                      </a:lnTo>
                      <a:cubicBezTo>
                        <a:pt x="349018" y="251584"/>
                        <a:pt x="377192" y="279758"/>
                        <a:pt x="377192" y="314388"/>
                      </a:cubicBezTo>
                      <a:cubicBezTo>
                        <a:pt x="377192" y="316644"/>
                        <a:pt x="377060" y="319006"/>
                        <a:pt x="376795" y="321399"/>
                      </a:cubicBezTo>
                      <a:lnTo>
                        <a:pt x="375319" y="334675"/>
                      </a:lnTo>
                      <a:lnTo>
                        <a:pt x="388592" y="336185"/>
                      </a:lnTo>
                      <a:cubicBezTo>
                        <a:pt x="412468" y="338902"/>
                        <a:pt x="430474" y="359102"/>
                        <a:pt x="430474" y="383171"/>
                      </a:cubicBezTo>
                      <a:cubicBezTo>
                        <a:pt x="430474" y="409251"/>
                        <a:pt x="409251" y="430474"/>
                        <a:pt x="383171" y="430474"/>
                      </a:cubicBezTo>
                      <a:close/>
                      <a:moveTo>
                        <a:pt x="139296" y="183087"/>
                      </a:moveTo>
                      <a:cubicBezTo>
                        <a:pt x="129944" y="167222"/>
                        <a:pt x="124998" y="149046"/>
                        <a:pt x="124998" y="130517"/>
                      </a:cubicBezTo>
                      <a:cubicBezTo>
                        <a:pt x="124998" y="73356"/>
                        <a:pt x="171502" y="26852"/>
                        <a:pt x="228663" y="26852"/>
                      </a:cubicBezTo>
                      <a:cubicBezTo>
                        <a:pt x="285824" y="26852"/>
                        <a:pt x="332328" y="73356"/>
                        <a:pt x="332328" y="130517"/>
                      </a:cubicBezTo>
                      <a:cubicBezTo>
                        <a:pt x="332328" y="149046"/>
                        <a:pt x="327381" y="167222"/>
                        <a:pt x="318029" y="183083"/>
                      </a:cubicBezTo>
                      <a:cubicBezTo>
                        <a:pt x="305211" y="204821"/>
                        <a:pt x="267594" y="261232"/>
                        <a:pt x="242207" y="298973"/>
                      </a:cubicBezTo>
                      <a:cubicBezTo>
                        <a:pt x="237784" y="298227"/>
                        <a:pt x="233257" y="297837"/>
                        <a:pt x="228663" y="297837"/>
                      </a:cubicBezTo>
                      <a:cubicBezTo>
                        <a:pt x="224068" y="297837"/>
                        <a:pt x="219541" y="298227"/>
                        <a:pt x="215115" y="298973"/>
                      </a:cubicBezTo>
                      <a:cubicBezTo>
                        <a:pt x="189731" y="261236"/>
                        <a:pt x="152115" y="204825"/>
                        <a:pt x="139296" y="183087"/>
                      </a:cubicBezTo>
                      <a:close/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0" name="Google Shape;557;p49">
                  <a:extLst>
                    <a:ext uri="{FF2B5EF4-FFF2-40B4-BE49-F238E27FC236}">
                      <a16:creationId xmlns:a16="http://schemas.microsoft.com/office/drawing/2014/main" id="{28449689-C143-183B-9C23-69CF7C7E1F96}"/>
                    </a:ext>
                  </a:extLst>
                </p:cNvPr>
                <p:cNvSpPr/>
                <p:nvPr/>
              </p:nvSpPr>
              <p:spPr>
                <a:xfrm>
                  <a:off x="11235508" y="2616955"/>
                  <a:ext cx="91976" cy="13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975" h="137517" extrusionOk="0">
                      <a:moveTo>
                        <a:pt x="45021" y="96130"/>
                      </a:moveTo>
                      <a:cubicBezTo>
                        <a:pt x="33745" y="96130"/>
                        <a:pt x="20859" y="92471"/>
                        <a:pt x="11194" y="86758"/>
                      </a:cubicBezTo>
                      <a:lnTo>
                        <a:pt x="63" y="111949"/>
                      </a:lnTo>
                      <a:cubicBezTo>
                        <a:pt x="8850" y="117366"/>
                        <a:pt x="23057" y="121322"/>
                        <a:pt x="37700" y="122197"/>
                      </a:cubicBezTo>
                      <a:lnTo>
                        <a:pt x="37700" y="137723"/>
                      </a:lnTo>
                      <a:lnTo>
                        <a:pt x="58350" y="137723"/>
                      </a:lnTo>
                      <a:lnTo>
                        <a:pt x="58350" y="121468"/>
                      </a:lnTo>
                      <a:cubicBezTo>
                        <a:pt x="81047" y="117512"/>
                        <a:pt x="92471" y="103745"/>
                        <a:pt x="92471" y="87929"/>
                      </a:cubicBezTo>
                      <a:cubicBezTo>
                        <a:pt x="92471" y="50146"/>
                        <a:pt x="35795" y="60397"/>
                        <a:pt x="35795" y="48098"/>
                      </a:cubicBezTo>
                      <a:cubicBezTo>
                        <a:pt x="35795" y="44582"/>
                        <a:pt x="39019" y="41652"/>
                        <a:pt x="49123" y="41652"/>
                      </a:cubicBezTo>
                      <a:cubicBezTo>
                        <a:pt x="58057" y="41652"/>
                        <a:pt x="67576" y="44143"/>
                        <a:pt x="77681" y="49266"/>
                      </a:cubicBezTo>
                      <a:lnTo>
                        <a:pt x="88079" y="24225"/>
                      </a:lnTo>
                      <a:cubicBezTo>
                        <a:pt x="79729" y="19540"/>
                        <a:pt x="69188" y="16757"/>
                        <a:pt x="58350" y="15732"/>
                      </a:cubicBezTo>
                      <a:lnTo>
                        <a:pt x="58350" y="63"/>
                      </a:lnTo>
                      <a:lnTo>
                        <a:pt x="37700" y="63"/>
                      </a:lnTo>
                      <a:lnTo>
                        <a:pt x="37700" y="16025"/>
                      </a:lnTo>
                      <a:cubicBezTo>
                        <a:pt x="13684" y="19390"/>
                        <a:pt x="1675" y="33305"/>
                        <a:pt x="1675" y="49853"/>
                      </a:cubicBezTo>
                      <a:cubicBezTo>
                        <a:pt x="1675" y="88076"/>
                        <a:pt x="58350" y="77678"/>
                        <a:pt x="58350" y="90566"/>
                      </a:cubicBezTo>
                      <a:cubicBezTo>
                        <a:pt x="58350" y="94079"/>
                        <a:pt x="54834" y="96130"/>
                        <a:pt x="45021" y="961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31" name="Google Shape;558;p49">
              <a:extLst>
                <a:ext uri="{FF2B5EF4-FFF2-40B4-BE49-F238E27FC236}">
                  <a16:creationId xmlns:a16="http://schemas.microsoft.com/office/drawing/2014/main" id="{783952F7-BB8F-05EC-FD2D-8AF493EEC79B}"/>
                </a:ext>
              </a:extLst>
            </p:cNvPr>
            <p:cNvGrpSpPr/>
            <p:nvPr/>
          </p:nvGrpSpPr>
          <p:grpSpPr>
            <a:xfrm>
              <a:off x="3739549" y="3002560"/>
              <a:ext cx="420530" cy="420530"/>
              <a:chOff x="4744310" y="3926575"/>
              <a:chExt cx="678456" cy="678455"/>
            </a:xfrm>
          </p:grpSpPr>
          <p:sp>
            <p:nvSpPr>
              <p:cNvPr id="32" name="Google Shape;559;p49">
                <a:extLst>
                  <a:ext uri="{FF2B5EF4-FFF2-40B4-BE49-F238E27FC236}">
                    <a16:creationId xmlns:a16="http://schemas.microsoft.com/office/drawing/2014/main" id="{E96736B3-389E-DFFA-4BAB-5BBFB58D16B7}"/>
                  </a:ext>
                </a:extLst>
              </p:cNvPr>
              <p:cNvSpPr/>
              <p:nvPr/>
            </p:nvSpPr>
            <p:spPr>
              <a:xfrm>
                <a:off x="4744310" y="3926575"/>
                <a:ext cx="678456" cy="678455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520700" sx="102000" sy="102000" algn="ctr" rotWithShape="0">
                  <a:srgbClr val="000000">
                    <a:alpha val="7843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33" name="Google Shape;560;p49">
                <a:extLst>
                  <a:ext uri="{FF2B5EF4-FFF2-40B4-BE49-F238E27FC236}">
                    <a16:creationId xmlns:a16="http://schemas.microsoft.com/office/drawing/2014/main" id="{C09B83DB-278E-65EE-2862-C26F0F4A1ECC}"/>
                  </a:ext>
                </a:extLst>
              </p:cNvPr>
              <p:cNvSpPr/>
              <p:nvPr/>
            </p:nvSpPr>
            <p:spPr>
              <a:xfrm>
                <a:off x="4911174" y="4075312"/>
                <a:ext cx="319328" cy="331634"/>
              </a:xfrm>
              <a:custGeom>
                <a:avLst/>
                <a:gdLst/>
                <a:ahLst/>
                <a:cxnLst/>
                <a:rect l="l" t="t" r="r" b="b"/>
                <a:pathLst>
                  <a:path w="440233" h="457200" extrusionOk="0">
                    <a:moveTo>
                      <a:pt x="340002" y="63"/>
                    </a:moveTo>
                    <a:lnTo>
                      <a:pt x="239354" y="159796"/>
                    </a:lnTo>
                    <a:lnTo>
                      <a:pt x="282963" y="159796"/>
                    </a:lnTo>
                    <a:lnTo>
                      <a:pt x="282963" y="430463"/>
                    </a:lnTo>
                    <a:lnTo>
                      <a:pt x="255278" y="430463"/>
                    </a:lnTo>
                    <a:lnTo>
                      <a:pt x="255278" y="213395"/>
                    </a:lnTo>
                    <a:lnTo>
                      <a:pt x="141205" y="213395"/>
                    </a:lnTo>
                    <a:lnTo>
                      <a:pt x="141205" y="430463"/>
                    </a:lnTo>
                    <a:lnTo>
                      <a:pt x="114140" y="430463"/>
                    </a:lnTo>
                    <a:lnTo>
                      <a:pt x="114140" y="281882"/>
                    </a:lnTo>
                    <a:lnTo>
                      <a:pt x="63" y="281882"/>
                    </a:lnTo>
                    <a:lnTo>
                      <a:pt x="63" y="457263"/>
                    </a:lnTo>
                    <a:lnTo>
                      <a:pt x="397040" y="457263"/>
                    </a:lnTo>
                    <a:lnTo>
                      <a:pt x="397040" y="159796"/>
                    </a:lnTo>
                    <a:lnTo>
                      <a:pt x="440649" y="159796"/>
                    </a:lnTo>
                    <a:close/>
                    <a:moveTo>
                      <a:pt x="26862" y="430463"/>
                    </a:moveTo>
                    <a:lnTo>
                      <a:pt x="26862" y="308677"/>
                    </a:lnTo>
                    <a:lnTo>
                      <a:pt x="87340" y="308677"/>
                    </a:lnTo>
                    <a:lnTo>
                      <a:pt x="87340" y="430463"/>
                    </a:lnTo>
                    <a:close/>
                    <a:moveTo>
                      <a:pt x="168000" y="430463"/>
                    </a:moveTo>
                    <a:lnTo>
                      <a:pt x="168000" y="240195"/>
                    </a:lnTo>
                    <a:lnTo>
                      <a:pt x="228482" y="240195"/>
                    </a:lnTo>
                    <a:lnTo>
                      <a:pt x="228482" y="430463"/>
                    </a:lnTo>
                    <a:close/>
                    <a:moveTo>
                      <a:pt x="309762" y="430463"/>
                    </a:moveTo>
                    <a:lnTo>
                      <a:pt x="309762" y="132996"/>
                    </a:lnTo>
                    <a:lnTo>
                      <a:pt x="287913" y="132996"/>
                    </a:lnTo>
                    <a:lnTo>
                      <a:pt x="340002" y="50334"/>
                    </a:lnTo>
                    <a:lnTo>
                      <a:pt x="392090" y="132996"/>
                    </a:lnTo>
                    <a:lnTo>
                      <a:pt x="370240" y="132996"/>
                    </a:lnTo>
                    <a:lnTo>
                      <a:pt x="370240" y="430463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grpSp>
          <p:nvGrpSpPr>
            <p:cNvPr id="34" name="Google Shape;561;p49">
              <a:extLst>
                <a:ext uri="{FF2B5EF4-FFF2-40B4-BE49-F238E27FC236}">
                  <a16:creationId xmlns:a16="http://schemas.microsoft.com/office/drawing/2014/main" id="{FA1472C9-BAA0-D4C4-1BBD-EF1B72332D47}"/>
                </a:ext>
              </a:extLst>
            </p:cNvPr>
            <p:cNvGrpSpPr/>
            <p:nvPr/>
          </p:nvGrpSpPr>
          <p:grpSpPr>
            <a:xfrm>
              <a:off x="5597908" y="2482940"/>
              <a:ext cx="420530" cy="420529"/>
              <a:chOff x="7222123" y="3233749"/>
              <a:chExt cx="678456" cy="678455"/>
            </a:xfrm>
          </p:grpSpPr>
          <p:sp>
            <p:nvSpPr>
              <p:cNvPr id="35" name="Google Shape;562;p49">
                <a:extLst>
                  <a:ext uri="{FF2B5EF4-FFF2-40B4-BE49-F238E27FC236}">
                    <a16:creationId xmlns:a16="http://schemas.microsoft.com/office/drawing/2014/main" id="{85850580-F5A0-1DF9-8348-63D91EEFBB4A}"/>
                  </a:ext>
                </a:extLst>
              </p:cNvPr>
              <p:cNvSpPr/>
              <p:nvPr/>
            </p:nvSpPr>
            <p:spPr>
              <a:xfrm>
                <a:off x="7222123" y="3233749"/>
                <a:ext cx="678456" cy="678455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520700" sx="102000" sy="102000" algn="ctr" rotWithShape="0">
                  <a:srgbClr val="000000">
                    <a:alpha val="7843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36" name="Google Shape;563;p49">
                <a:extLst>
                  <a:ext uri="{FF2B5EF4-FFF2-40B4-BE49-F238E27FC236}">
                    <a16:creationId xmlns:a16="http://schemas.microsoft.com/office/drawing/2014/main" id="{2F14BD86-69F1-5E4D-418F-32F462FCFE2F}"/>
                  </a:ext>
                </a:extLst>
              </p:cNvPr>
              <p:cNvGrpSpPr/>
              <p:nvPr/>
            </p:nvGrpSpPr>
            <p:grpSpPr>
              <a:xfrm>
                <a:off x="7428592" y="3415922"/>
                <a:ext cx="276579" cy="331634"/>
                <a:chOff x="5459215" y="3533166"/>
                <a:chExt cx="381298" cy="457200"/>
              </a:xfrm>
            </p:grpSpPr>
            <p:sp>
              <p:nvSpPr>
                <p:cNvPr id="37" name="Google Shape;564;p49">
                  <a:extLst>
                    <a:ext uri="{FF2B5EF4-FFF2-40B4-BE49-F238E27FC236}">
                      <a16:creationId xmlns:a16="http://schemas.microsoft.com/office/drawing/2014/main" id="{F4E74F26-BB24-6F66-FD80-F36068CD3F2D}"/>
                    </a:ext>
                  </a:extLst>
                </p:cNvPr>
                <p:cNvSpPr/>
                <p:nvPr/>
              </p:nvSpPr>
              <p:spPr>
                <a:xfrm>
                  <a:off x="5459215" y="3533166"/>
                  <a:ext cx="381298" cy="45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1297" h="457200" extrusionOk="0">
                      <a:moveTo>
                        <a:pt x="26597" y="63"/>
                      </a:moveTo>
                      <a:lnTo>
                        <a:pt x="26597" y="208069"/>
                      </a:lnTo>
                      <a:cubicBezTo>
                        <a:pt x="10008" y="228725"/>
                        <a:pt x="63" y="254939"/>
                        <a:pt x="63" y="283430"/>
                      </a:cubicBezTo>
                      <a:cubicBezTo>
                        <a:pt x="63" y="311925"/>
                        <a:pt x="10008" y="338135"/>
                        <a:pt x="26597" y="358792"/>
                      </a:cubicBezTo>
                      <a:lnTo>
                        <a:pt x="26597" y="457263"/>
                      </a:lnTo>
                      <a:lnTo>
                        <a:pt x="313171" y="457263"/>
                      </a:lnTo>
                      <a:lnTo>
                        <a:pt x="381318" y="392212"/>
                      </a:lnTo>
                      <a:lnTo>
                        <a:pt x="381318" y="63"/>
                      </a:lnTo>
                      <a:close/>
                      <a:moveTo>
                        <a:pt x="237428" y="270036"/>
                      </a:moveTo>
                      <a:lnTo>
                        <a:pt x="134008" y="270036"/>
                      </a:lnTo>
                      <a:lnTo>
                        <a:pt x="134008" y="166616"/>
                      </a:lnTo>
                      <a:cubicBezTo>
                        <a:pt x="188162" y="172783"/>
                        <a:pt x="231261" y="215883"/>
                        <a:pt x="237428" y="270036"/>
                      </a:cubicBezTo>
                      <a:close/>
                      <a:moveTo>
                        <a:pt x="107219" y="190631"/>
                      </a:moveTo>
                      <a:lnTo>
                        <a:pt x="107219" y="296828"/>
                      </a:lnTo>
                      <a:lnTo>
                        <a:pt x="213416" y="296828"/>
                      </a:lnTo>
                      <a:cubicBezTo>
                        <a:pt x="206893" y="342202"/>
                        <a:pt x="167767" y="377196"/>
                        <a:pt x="120614" y="377196"/>
                      </a:cubicBezTo>
                      <a:cubicBezTo>
                        <a:pt x="68912" y="377196"/>
                        <a:pt x="26852" y="335131"/>
                        <a:pt x="26852" y="283434"/>
                      </a:cubicBezTo>
                      <a:cubicBezTo>
                        <a:pt x="26852" y="236277"/>
                        <a:pt x="61842" y="197151"/>
                        <a:pt x="107219" y="190631"/>
                      </a:cubicBezTo>
                      <a:close/>
                      <a:moveTo>
                        <a:pt x="53386" y="383450"/>
                      </a:moveTo>
                      <a:cubicBezTo>
                        <a:pt x="72603" y="396409"/>
                        <a:pt x="95740" y="403985"/>
                        <a:pt x="120614" y="403985"/>
                      </a:cubicBezTo>
                      <a:cubicBezTo>
                        <a:pt x="182556" y="403985"/>
                        <a:pt x="233731" y="357016"/>
                        <a:pt x="240414" y="296828"/>
                      </a:cubicBezTo>
                      <a:lnTo>
                        <a:pt x="264978" y="296828"/>
                      </a:lnTo>
                      <a:lnTo>
                        <a:pt x="264978" y="283434"/>
                      </a:lnTo>
                      <a:cubicBezTo>
                        <a:pt x="264978" y="258068"/>
                        <a:pt x="258396" y="234220"/>
                        <a:pt x="246861" y="213482"/>
                      </a:cubicBezTo>
                      <a:lnTo>
                        <a:pt x="317237" y="213482"/>
                      </a:lnTo>
                      <a:lnTo>
                        <a:pt x="317237" y="186693"/>
                      </a:lnTo>
                      <a:lnTo>
                        <a:pt x="227676" y="186693"/>
                      </a:lnTo>
                      <a:cubicBezTo>
                        <a:pt x="201239" y="157466"/>
                        <a:pt x="163037" y="139069"/>
                        <a:pt x="120614" y="139069"/>
                      </a:cubicBezTo>
                      <a:lnTo>
                        <a:pt x="107219" y="139069"/>
                      </a:lnTo>
                      <a:lnTo>
                        <a:pt x="107219" y="163630"/>
                      </a:lnTo>
                      <a:cubicBezTo>
                        <a:pt x="87448" y="165827"/>
                        <a:pt x="69107" y="172814"/>
                        <a:pt x="53386" y="183414"/>
                      </a:cubicBezTo>
                      <a:lnTo>
                        <a:pt x="53386" y="26852"/>
                      </a:lnTo>
                      <a:lnTo>
                        <a:pt x="354529" y="26852"/>
                      </a:lnTo>
                      <a:lnTo>
                        <a:pt x="354529" y="353958"/>
                      </a:lnTo>
                      <a:lnTo>
                        <a:pt x="278010" y="353958"/>
                      </a:lnTo>
                      <a:lnTo>
                        <a:pt x="278010" y="430474"/>
                      </a:lnTo>
                      <a:lnTo>
                        <a:pt x="53386" y="430474"/>
                      </a:lnTo>
                      <a:close/>
                      <a:moveTo>
                        <a:pt x="304799" y="380747"/>
                      </a:moveTo>
                      <a:lnTo>
                        <a:pt x="354529" y="380747"/>
                      </a:lnTo>
                      <a:lnTo>
                        <a:pt x="354529" y="380750"/>
                      </a:lnTo>
                      <a:lnTo>
                        <a:pt x="304799" y="428217"/>
                      </a:lnTo>
                      <a:close/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8" name="Google Shape;565;p49">
                  <a:extLst>
                    <a:ext uri="{FF2B5EF4-FFF2-40B4-BE49-F238E27FC236}">
                      <a16:creationId xmlns:a16="http://schemas.microsoft.com/office/drawing/2014/main" id="{6EF4B5FC-86A2-65CE-3784-5E8FE23B39B9}"/>
                    </a:ext>
                  </a:extLst>
                </p:cNvPr>
                <p:cNvSpPr/>
                <p:nvPr/>
              </p:nvSpPr>
              <p:spPr>
                <a:xfrm>
                  <a:off x="5549831" y="3605497"/>
                  <a:ext cx="225921" cy="2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21" h="26789" extrusionOk="0">
                      <a:moveTo>
                        <a:pt x="63" y="63"/>
                      </a:moveTo>
                      <a:lnTo>
                        <a:pt x="226621" y="63"/>
                      </a:lnTo>
                      <a:lnTo>
                        <a:pt x="226621" y="26852"/>
                      </a:lnTo>
                      <a:lnTo>
                        <a:pt x="63" y="2685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39" name="Google Shape;566;p49">
                  <a:extLst>
                    <a:ext uri="{FF2B5EF4-FFF2-40B4-BE49-F238E27FC236}">
                      <a16:creationId xmlns:a16="http://schemas.microsoft.com/office/drawing/2014/main" id="{D15B1582-F7CF-A066-E28A-D377DD03CE2F}"/>
                    </a:ext>
                  </a:extLst>
                </p:cNvPr>
                <p:cNvSpPr/>
                <p:nvPr/>
              </p:nvSpPr>
              <p:spPr>
                <a:xfrm>
                  <a:off x="5729785" y="3662647"/>
                  <a:ext cx="46434" cy="2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434" h="26789" extrusionOk="0">
                      <a:moveTo>
                        <a:pt x="63" y="63"/>
                      </a:moveTo>
                      <a:lnTo>
                        <a:pt x="46668" y="63"/>
                      </a:lnTo>
                      <a:lnTo>
                        <a:pt x="46668" y="26852"/>
                      </a:lnTo>
                      <a:lnTo>
                        <a:pt x="63" y="2685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  <p:grpSp>
          <p:nvGrpSpPr>
            <p:cNvPr id="40" name="Google Shape;567;p49">
              <a:extLst>
                <a:ext uri="{FF2B5EF4-FFF2-40B4-BE49-F238E27FC236}">
                  <a16:creationId xmlns:a16="http://schemas.microsoft.com/office/drawing/2014/main" id="{BF5AD520-16C0-3412-39FA-447C7A120A20}"/>
                </a:ext>
              </a:extLst>
            </p:cNvPr>
            <p:cNvGrpSpPr/>
            <p:nvPr/>
          </p:nvGrpSpPr>
          <p:grpSpPr>
            <a:xfrm>
              <a:off x="4953101" y="3462065"/>
              <a:ext cx="420530" cy="420529"/>
              <a:chOff x="6362380" y="4539248"/>
              <a:chExt cx="678456" cy="678455"/>
            </a:xfrm>
          </p:grpSpPr>
          <p:sp>
            <p:nvSpPr>
              <p:cNvPr id="41" name="Google Shape;568;p49">
                <a:extLst>
                  <a:ext uri="{FF2B5EF4-FFF2-40B4-BE49-F238E27FC236}">
                    <a16:creationId xmlns:a16="http://schemas.microsoft.com/office/drawing/2014/main" id="{0F60D12C-2C1F-792E-7087-5C20CBE89B26}"/>
                  </a:ext>
                </a:extLst>
              </p:cNvPr>
              <p:cNvSpPr/>
              <p:nvPr/>
            </p:nvSpPr>
            <p:spPr>
              <a:xfrm>
                <a:off x="6362380" y="4539248"/>
                <a:ext cx="678456" cy="678455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520700" sx="102000" sy="102000" algn="ctr" rotWithShape="0">
                  <a:srgbClr val="000000">
                    <a:alpha val="7843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grpSp>
            <p:nvGrpSpPr>
              <p:cNvPr id="42" name="Google Shape;569;p49">
                <a:extLst>
                  <a:ext uri="{FF2B5EF4-FFF2-40B4-BE49-F238E27FC236}">
                    <a16:creationId xmlns:a16="http://schemas.microsoft.com/office/drawing/2014/main" id="{99426476-94B0-21B2-C477-33C16833CC61}"/>
                  </a:ext>
                </a:extLst>
              </p:cNvPr>
              <p:cNvGrpSpPr/>
              <p:nvPr/>
            </p:nvGrpSpPr>
            <p:grpSpPr>
              <a:xfrm>
                <a:off x="6535744" y="4722466"/>
                <a:ext cx="331635" cy="331634"/>
                <a:chOff x="986347" y="2473627"/>
                <a:chExt cx="457200" cy="457200"/>
              </a:xfrm>
            </p:grpSpPr>
            <p:sp>
              <p:nvSpPr>
                <p:cNvPr id="43" name="Google Shape;570;p49">
                  <a:extLst>
                    <a:ext uri="{FF2B5EF4-FFF2-40B4-BE49-F238E27FC236}">
                      <a16:creationId xmlns:a16="http://schemas.microsoft.com/office/drawing/2014/main" id="{95BEE86F-CF85-F1BB-15EE-D64EA7FE0B38}"/>
                    </a:ext>
                  </a:extLst>
                </p:cNvPr>
                <p:cNvSpPr/>
                <p:nvPr/>
              </p:nvSpPr>
              <p:spPr>
                <a:xfrm>
                  <a:off x="986347" y="2473627"/>
                  <a:ext cx="457200" cy="4572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200" h="457200" extrusionOk="0">
                      <a:moveTo>
                        <a:pt x="390308" y="67018"/>
                      </a:moveTo>
                      <a:cubicBezTo>
                        <a:pt x="347131" y="23842"/>
                        <a:pt x="289723" y="63"/>
                        <a:pt x="228663" y="63"/>
                      </a:cubicBezTo>
                      <a:cubicBezTo>
                        <a:pt x="167602" y="63"/>
                        <a:pt x="110194" y="23842"/>
                        <a:pt x="67018" y="67018"/>
                      </a:cubicBezTo>
                      <a:cubicBezTo>
                        <a:pt x="23842" y="110194"/>
                        <a:pt x="63" y="167602"/>
                        <a:pt x="63" y="228663"/>
                      </a:cubicBezTo>
                      <a:cubicBezTo>
                        <a:pt x="63" y="289723"/>
                        <a:pt x="23842" y="347131"/>
                        <a:pt x="67018" y="390308"/>
                      </a:cubicBezTo>
                      <a:cubicBezTo>
                        <a:pt x="110194" y="433484"/>
                        <a:pt x="167602" y="457263"/>
                        <a:pt x="228663" y="457263"/>
                      </a:cubicBezTo>
                      <a:cubicBezTo>
                        <a:pt x="289723" y="457263"/>
                        <a:pt x="347131" y="433484"/>
                        <a:pt x="390308" y="390308"/>
                      </a:cubicBezTo>
                      <a:cubicBezTo>
                        <a:pt x="433484" y="347131"/>
                        <a:pt x="457263" y="289723"/>
                        <a:pt x="457263" y="228663"/>
                      </a:cubicBezTo>
                      <a:cubicBezTo>
                        <a:pt x="457263" y="167602"/>
                        <a:pt x="433484" y="110194"/>
                        <a:pt x="390308" y="67018"/>
                      </a:cubicBezTo>
                      <a:close/>
                      <a:moveTo>
                        <a:pt x="430474" y="228663"/>
                      </a:moveTo>
                      <a:cubicBezTo>
                        <a:pt x="430474" y="278080"/>
                        <a:pt x="412820" y="324776"/>
                        <a:pt x="380520" y="361576"/>
                      </a:cubicBezTo>
                      <a:lnTo>
                        <a:pt x="341414" y="322474"/>
                      </a:lnTo>
                      <a:cubicBezTo>
                        <a:pt x="362626" y="297020"/>
                        <a:pt x="375406" y="264308"/>
                        <a:pt x="375406" y="228663"/>
                      </a:cubicBezTo>
                      <a:cubicBezTo>
                        <a:pt x="375406" y="220183"/>
                        <a:pt x="374674" y="211871"/>
                        <a:pt x="373285" y="203778"/>
                      </a:cubicBezTo>
                      <a:lnTo>
                        <a:pt x="426689" y="189469"/>
                      </a:lnTo>
                      <a:cubicBezTo>
                        <a:pt x="429191" y="202243"/>
                        <a:pt x="430474" y="215356"/>
                        <a:pt x="430474" y="228663"/>
                      </a:cubicBezTo>
                      <a:close/>
                      <a:moveTo>
                        <a:pt x="228663" y="108709"/>
                      </a:moveTo>
                      <a:cubicBezTo>
                        <a:pt x="294805" y="108709"/>
                        <a:pt x="348617" y="162521"/>
                        <a:pt x="348617" y="228663"/>
                      </a:cubicBezTo>
                      <a:cubicBezTo>
                        <a:pt x="348617" y="294805"/>
                        <a:pt x="294805" y="348617"/>
                        <a:pt x="228663" y="348617"/>
                      </a:cubicBezTo>
                      <a:cubicBezTo>
                        <a:pt x="162521" y="348617"/>
                        <a:pt x="108709" y="294805"/>
                        <a:pt x="108709" y="228663"/>
                      </a:cubicBezTo>
                      <a:cubicBezTo>
                        <a:pt x="108709" y="162521"/>
                        <a:pt x="162521" y="108709"/>
                        <a:pt x="228663" y="108709"/>
                      </a:cubicBezTo>
                      <a:close/>
                      <a:moveTo>
                        <a:pt x="341414" y="134852"/>
                      </a:moveTo>
                      <a:lnTo>
                        <a:pt x="380520" y="95750"/>
                      </a:lnTo>
                      <a:cubicBezTo>
                        <a:pt x="398124" y="115807"/>
                        <a:pt x="411376" y="138804"/>
                        <a:pt x="419786" y="163584"/>
                      </a:cubicBezTo>
                      <a:lnTo>
                        <a:pt x="366351" y="177903"/>
                      </a:lnTo>
                      <a:cubicBezTo>
                        <a:pt x="360508" y="162098"/>
                        <a:pt x="352015" y="147571"/>
                        <a:pt x="341414" y="134852"/>
                      </a:cubicBezTo>
                      <a:close/>
                      <a:moveTo>
                        <a:pt x="322474" y="115911"/>
                      </a:moveTo>
                      <a:cubicBezTo>
                        <a:pt x="300247" y="97386"/>
                        <a:pt x="272477" y="85303"/>
                        <a:pt x="242057" y="82537"/>
                      </a:cubicBezTo>
                      <a:lnTo>
                        <a:pt x="242057" y="27302"/>
                      </a:lnTo>
                      <a:cubicBezTo>
                        <a:pt x="286483" y="30194"/>
                        <a:pt x="328121" y="47439"/>
                        <a:pt x="361576" y="76806"/>
                      </a:cubicBezTo>
                      <a:close/>
                      <a:moveTo>
                        <a:pt x="215268" y="82537"/>
                      </a:moveTo>
                      <a:cubicBezTo>
                        <a:pt x="184848" y="85303"/>
                        <a:pt x="157079" y="97386"/>
                        <a:pt x="134852" y="115908"/>
                      </a:cubicBezTo>
                      <a:lnTo>
                        <a:pt x="95750" y="76806"/>
                      </a:lnTo>
                      <a:cubicBezTo>
                        <a:pt x="129205" y="47439"/>
                        <a:pt x="170843" y="30190"/>
                        <a:pt x="215268" y="27302"/>
                      </a:cubicBezTo>
                      <a:close/>
                      <a:moveTo>
                        <a:pt x="76806" y="95750"/>
                      </a:moveTo>
                      <a:lnTo>
                        <a:pt x="115911" y="134852"/>
                      </a:lnTo>
                      <a:cubicBezTo>
                        <a:pt x="94700" y="160305"/>
                        <a:pt x="81919" y="193017"/>
                        <a:pt x="81919" y="228663"/>
                      </a:cubicBezTo>
                      <a:cubicBezTo>
                        <a:pt x="81919" y="250597"/>
                        <a:pt x="86765" y="271414"/>
                        <a:pt x="95426" y="290120"/>
                      </a:cubicBezTo>
                      <a:lnTo>
                        <a:pt x="47498" y="317793"/>
                      </a:lnTo>
                      <a:cubicBezTo>
                        <a:pt x="33999" y="290410"/>
                        <a:pt x="26852" y="260087"/>
                        <a:pt x="26852" y="228663"/>
                      </a:cubicBezTo>
                      <a:cubicBezTo>
                        <a:pt x="26852" y="179246"/>
                        <a:pt x="44505" y="132550"/>
                        <a:pt x="76806" y="95750"/>
                      </a:cubicBezTo>
                      <a:close/>
                      <a:moveTo>
                        <a:pt x="108851" y="313303"/>
                      </a:moveTo>
                      <a:cubicBezTo>
                        <a:pt x="118500" y="326917"/>
                        <a:pt x="130409" y="338826"/>
                        <a:pt x="144023" y="348474"/>
                      </a:cubicBezTo>
                      <a:lnTo>
                        <a:pt x="116351" y="396402"/>
                      </a:lnTo>
                      <a:cubicBezTo>
                        <a:pt x="105552" y="389139"/>
                        <a:pt x="95373" y="380775"/>
                        <a:pt x="85962" y="371364"/>
                      </a:cubicBezTo>
                      <a:cubicBezTo>
                        <a:pt x="76551" y="361956"/>
                        <a:pt x="68187" y="351774"/>
                        <a:pt x="60924" y="340974"/>
                      </a:cubicBezTo>
                      <a:close/>
                      <a:moveTo>
                        <a:pt x="167205" y="361900"/>
                      </a:moveTo>
                      <a:cubicBezTo>
                        <a:pt x="185908" y="370561"/>
                        <a:pt x="206730" y="375406"/>
                        <a:pt x="228663" y="375406"/>
                      </a:cubicBezTo>
                      <a:cubicBezTo>
                        <a:pt x="264308" y="375406"/>
                        <a:pt x="297020" y="362626"/>
                        <a:pt x="322474" y="341414"/>
                      </a:cubicBezTo>
                      <a:lnTo>
                        <a:pt x="361576" y="380520"/>
                      </a:lnTo>
                      <a:cubicBezTo>
                        <a:pt x="324776" y="412820"/>
                        <a:pt x="278080" y="430474"/>
                        <a:pt x="228663" y="430474"/>
                      </a:cubicBezTo>
                      <a:cubicBezTo>
                        <a:pt x="197238" y="430474"/>
                        <a:pt x="166916" y="423326"/>
                        <a:pt x="139534" y="409827"/>
                      </a:cubicBezTo>
                      <a:close/>
                    </a:path>
                  </a:pathLst>
                </a:cu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  <p:sp>
              <p:nvSpPr>
                <p:cNvPr id="44" name="Google Shape;571;p49">
                  <a:extLst>
                    <a:ext uri="{FF2B5EF4-FFF2-40B4-BE49-F238E27FC236}">
                      <a16:creationId xmlns:a16="http://schemas.microsoft.com/office/drawing/2014/main" id="{479D80BC-1B49-CA97-F7B6-C37729BC41F0}"/>
                    </a:ext>
                  </a:extLst>
                </p:cNvPr>
                <p:cNvSpPr/>
                <p:nvPr/>
              </p:nvSpPr>
              <p:spPr>
                <a:xfrm>
                  <a:off x="1168743" y="2633399"/>
                  <a:ext cx="91976" cy="1375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1975" h="137517" extrusionOk="0">
                      <a:moveTo>
                        <a:pt x="45021" y="96130"/>
                      </a:moveTo>
                      <a:cubicBezTo>
                        <a:pt x="33745" y="96130"/>
                        <a:pt x="20859" y="92467"/>
                        <a:pt x="11194" y="86758"/>
                      </a:cubicBezTo>
                      <a:lnTo>
                        <a:pt x="63" y="111946"/>
                      </a:lnTo>
                      <a:cubicBezTo>
                        <a:pt x="8850" y="117366"/>
                        <a:pt x="23057" y="121318"/>
                        <a:pt x="37700" y="122197"/>
                      </a:cubicBezTo>
                      <a:lnTo>
                        <a:pt x="37700" y="137719"/>
                      </a:lnTo>
                      <a:lnTo>
                        <a:pt x="58350" y="137719"/>
                      </a:lnTo>
                      <a:lnTo>
                        <a:pt x="58350" y="121465"/>
                      </a:lnTo>
                      <a:cubicBezTo>
                        <a:pt x="81051" y="117512"/>
                        <a:pt x="92471" y="103745"/>
                        <a:pt x="92471" y="87929"/>
                      </a:cubicBezTo>
                      <a:cubicBezTo>
                        <a:pt x="92471" y="50146"/>
                        <a:pt x="35795" y="60397"/>
                        <a:pt x="35795" y="48095"/>
                      </a:cubicBezTo>
                      <a:cubicBezTo>
                        <a:pt x="35795" y="44582"/>
                        <a:pt x="39019" y="41652"/>
                        <a:pt x="49123" y="41652"/>
                      </a:cubicBezTo>
                      <a:cubicBezTo>
                        <a:pt x="58057" y="41652"/>
                        <a:pt x="67576" y="44142"/>
                        <a:pt x="77681" y="49266"/>
                      </a:cubicBezTo>
                      <a:lnTo>
                        <a:pt x="88079" y="24225"/>
                      </a:lnTo>
                      <a:cubicBezTo>
                        <a:pt x="79733" y="19537"/>
                        <a:pt x="69188" y="16757"/>
                        <a:pt x="58350" y="15732"/>
                      </a:cubicBezTo>
                      <a:lnTo>
                        <a:pt x="58350" y="63"/>
                      </a:lnTo>
                      <a:lnTo>
                        <a:pt x="37700" y="63"/>
                      </a:lnTo>
                      <a:lnTo>
                        <a:pt x="37700" y="16025"/>
                      </a:lnTo>
                      <a:cubicBezTo>
                        <a:pt x="13684" y="19390"/>
                        <a:pt x="1675" y="33304"/>
                        <a:pt x="1675" y="49853"/>
                      </a:cubicBezTo>
                      <a:cubicBezTo>
                        <a:pt x="1675" y="88076"/>
                        <a:pt x="58350" y="77678"/>
                        <a:pt x="58350" y="90566"/>
                      </a:cubicBezTo>
                      <a:cubicBezTo>
                        <a:pt x="58350" y="94079"/>
                        <a:pt x="54834" y="96130"/>
                        <a:pt x="45021" y="96130"/>
                      </a:cubicBezTo>
                      <a:close/>
                    </a:path>
                  </a:pathLst>
                </a:custGeom>
                <a:solidFill>
                  <a:srgbClr val="877AD6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1400">
                    <a:solidFill>
                      <a:schemeClr val="dk1"/>
                    </a:solidFill>
                    <a:latin typeface="Roboto"/>
                    <a:ea typeface="Roboto"/>
                    <a:cs typeface="Roboto"/>
                    <a:sym typeface="Roboto"/>
                  </a:endParaRPr>
                </a:p>
              </p:txBody>
            </p:sp>
          </p:grpSp>
        </p:grpSp>
      </p:grpSp>
      <p:sp>
        <p:nvSpPr>
          <p:cNvPr id="46" name="TextBox 45">
            <a:extLst>
              <a:ext uri="{FF2B5EF4-FFF2-40B4-BE49-F238E27FC236}">
                <a16:creationId xmlns:a16="http://schemas.microsoft.com/office/drawing/2014/main" id="{DF188C0C-C1E0-B4AD-0149-AD2583F3CE06}"/>
              </a:ext>
            </a:extLst>
          </p:cNvPr>
          <p:cNvSpPr txBox="1"/>
          <p:nvPr/>
        </p:nvSpPr>
        <p:spPr>
          <a:xfrm>
            <a:off x="7836172" y="1354444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793A9DE2-4B63-3AE0-C999-F358B047C0E0}"/>
              </a:ext>
            </a:extLst>
          </p:cNvPr>
          <p:cNvSpPr txBox="1"/>
          <p:nvPr/>
        </p:nvSpPr>
        <p:spPr>
          <a:xfrm>
            <a:off x="8644692" y="2914287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105F33F0-B111-FADF-899C-D8839AD37DCD}"/>
              </a:ext>
            </a:extLst>
          </p:cNvPr>
          <p:cNvSpPr txBox="1"/>
          <p:nvPr/>
        </p:nvSpPr>
        <p:spPr>
          <a:xfrm>
            <a:off x="7734938" y="4427320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258F3CC-7119-9A9D-788F-C45E55FF4BDC}"/>
              </a:ext>
            </a:extLst>
          </p:cNvPr>
          <p:cNvSpPr txBox="1"/>
          <p:nvPr/>
        </p:nvSpPr>
        <p:spPr>
          <a:xfrm>
            <a:off x="1283015" y="2300106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C6C3BE71-8685-DBE3-E65E-8676D5BF8976}"/>
              </a:ext>
            </a:extLst>
          </p:cNvPr>
          <p:cNvSpPr txBox="1"/>
          <p:nvPr/>
        </p:nvSpPr>
        <p:spPr>
          <a:xfrm>
            <a:off x="1476115" y="4199785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D8502B5D-9DA4-0FB7-F72C-F767C81AEEDE}"/>
              </a:ext>
            </a:extLst>
          </p:cNvPr>
          <p:cNvSpPr txBox="1"/>
          <p:nvPr/>
        </p:nvSpPr>
        <p:spPr>
          <a:xfrm>
            <a:off x="5296056" y="2380086"/>
            <a:ext cx="134348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33BB15BB-554B-D96E-84EF-F2C161683DCD}"/>
              </a:ext>
            </a:extLst>
          </p:cNvPr>
          <p:cNvSpPr txBox="1"/>
          <p:nvPr/>
        </p:nvSpPr>
        <p:spPr>
          <a:xfrm>
            <a:off x="5397413" y="2887491"/>
            <a:ext cx="134348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237892C9-1C19-F8E6-C772-6740AF58D274}"/>
              </a:ext>
            </a:extLst>
          </p:cNvPr>
          <p:cNvSpPr txBox="1"/>
          <p:nvPr/>
        </p:nvSpPr>
        <p:spPr>
          <a:xfrm>
            <a:off x="5704296" y="3525217"/>
            <a:ext cx="134348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F280186E-9230-E494-7D9B-38EED8F74B25}"/>
              </a:ext>
            </a:extLst>
          </p:cNvPr>
          <p:cNvSpPr txBox="1"/>
          <p:nvPr/>
        </p:nvSpPr>
        <p:spPr>
          <a:xfrm>
            <a:off x="5410069" y="4169728"/>
            <a:ext cx="1343480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DD3F7F28-47F3-2051-6856-316336819581}"/>
              </a:ext>
            </a:extLst>
          </p:cNvPr>
          <p:cNvSpPr txBox="1"/>
          <p:nvPr/>
        </p:nvSpPr>
        <p:spPr>
          <a:xfrm>
            <a:off x="5550773" y="4760756"/>
            <a:ext cx="880252" cy="27699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2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</a:t>
            </a:r>
            <a:endParaRPr lang="en-US" sz="12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641808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000"/>
                            </p:stCondLst>
                            <p:childTnLst>
                              <p:par>
                                <p:cTn id="4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3" dur="10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6000"/>
                            </p:stCondLst>
                            <p:childTnLst>
                              <p:par>
                                <p:cTn id="4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7000"/>
                            </p:stCondLst>
                            <p:childTnLst>
                              <p:par>
                                <p:cTn id="5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/>
      <p:bldP spid="47" grpId="0"/>
      <p:bldP spid="48" grpId="0"/>
      <p:bldP spid="49" grpId="0"/>
      <p:bldP spid="50" grpId="0"/>
      <p:bldP spid="52" grpId="0"/>
      <p:bldP spid="53" grpId="0"/>
      <p:bldP spid="54" grpId="0"/>
      <p:bldP spid="55" grpId="0"/>
      <p:bldP spid="56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43608F3B-9463-286B-C0F5-CD17036361F6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</p:spTree>
    <p:extLst>
      <p:ext uri="{BB962C8B-B14F-4D97-AF65-F5344CB8AC3E}">
        <p14:creationId xmlns:p14="http://schemas.microsoft.com/office/powerpoint/2010/main" val="26875948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7" name="Oval 46">
            <a:extLst>
              <a:ext uri="{FF2B5EF4-FFF2-40B4-BE49-F238E27FC236}">
                <a16:creationId xmlns:a16="http://schemas.microsoft.com/office/drawing/2014/main" id="{6744B8B8-542B-3A31-8BFB-D6D1572E242F}"/>
              </a:ext>
            </a:extLst>
          </p:cNvPr>
          <p:cNvSpPr/>
          <p:nvPr/>
        </p:nvSpPr>
        <p:spPr>
          <a:xfrm>
            <a:off x="2018906" y="1915710"/>
            <a:ext cx="3081749" cy="3043375"/>
          </a:xfrm>
          <a:prstGeom prst="ellipse">
            <a:avLst/>
          </a:prstGeom>
          <a:solidFill>
            <a:schemeClr val="bg1"/>
          </a:solidFill>
          <a:ln>
            <a:noFill/>
          </a:ln>
          <a:effectLst>
            <a:outerShdw blurRad="749300" dist="50800" dir="5400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Oval 47">
            <a:extLst>
              <a:ext uri="{FF2B5EF4-FFF2-40B4-BE49-F238E27FC236}">
                <a16:creationId xmlns:a16="http://schemas.microsoft.com/office/drawing/2014/main" id="{18169AFD-9DF6-AAF9-3F44-AD4D5C23F19B}"/>
              </a:ext>
            </a:extLst>
          </p:cNvPr>
          <p:cNvSpPr/>
          <p:nvPr/>
        </p:nvSpPr>
        <p:spPr>
          <a:xfrm>
            <a:off x="4556229" y="1915710"/>
            <a:ext cx="3081749" cy="3043375"/>
          </a:xfrm>
          <a:prstGeom prst="ellipse">
            <a:avLst/>
          </a:prstGeom>
          <a:solidFill>
            <a:srgbClr val="43266B"/>
          </a:solidFill>
          <a:ln>
            <a:noFill/>
          </a:ln>
          <a:effectLst>
            <a:outerShdw blurRad="749300" dist="50800" dir="5400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Oval 48">
            <a:extLst>
              <a:ext uri="{FF2B5EF4-FFF2-40B4-BE49-F238E27FC236}">
                <a16:creationId xmlns:a16="http://schemas.microsoft.com/office/drawing/2014/main" id="{C67985EA-4EB3-4C74-AF1B-A4C2F69F2493}"/>
              </a:ext>
            </a:extLst>
          </p:cNvPr>
          <p:cNvSpPr/>
          <p:nvPr/>
        </p:nvSpPr>
        <p:spPr>
          <a:xfrm>
            <a:off x="7091345" y="1898915"/>
            <a:ext cx="3081749" cy="3043375"/>
          </a:xfrm>
          <a:prstGeom prst="ellipse">
            <a:avLst/>
          </a:prstGeom>
          <a:solidFill>
            <a:srgbClr val="FBB902"/>
          </a:solidFill>
          <a:ln>
            <a:noFill/>
          </a:ln>
          <a:effectLst>
            <a:outerShdw blurRad="749300" dist="50800" dir="5400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80FBC174-0CBD-4B5F-82DA-2A7B48EDA017}"/>
              </a:ext>
            </a:extLst>
          </p:cNvPr>
          <p:cNvGrpSpPr/>
          <p:nvPr/>
        </p:nvGrpSpPr>
        <p:grpSpPr>
          <a:xfrm>
            <a:off x="8174020" y="2303520"/>
            <a:ext cx="893114" cy="893114"/>
            <a:chOff x="8174020" y="2303520"/>
            <a:chExt cx="893114" cy="893114"/>
          </a:xfrm>
        </p:grpSpPr>
        <p:sp>
          <p:nvSpPr>
            <p:cNvPr id="50" name="Oval 49">
              <a:extLst>
                <a:ext uri="{FF2B5EF4-FFF2-40B4-BE49-F238E27FC236}">
                  <a16:creationId xmlns:a16="http://schemas.microsoft.com/office/drawing/2014/main" id="{F12EF165-E3E7-74FC-968A-0C4F163DFE7B}"/>
                </a:ext>
              </a:extLst>
            </p:cNvPr>
            <p:cNvSpPr/>
            <p:nvPr/>
          </p:nvSpPr>
          <p:spPr>
            <a:xfrm>
              <a:off x="8174020" y="2303520"/>
              <a:ext cx="893114" cy="893114"/>
            </a:xfrm>
            <a:prstGeom prst="ellipse">
              <a:avLst/>
            </a:prstGeom>
            <a:solidFill>
              <a:schemeClr val="bg1"/>
            </a:solidFill>
            <a:ln w="63500">
              <a:solidFill>
                <a:srgbClr val="43266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2" name="Picture 51">
              <a:extLst>
                <a:ext uri="{FF2B5EF4-FFF2-40B4-BE49-F238E27FC236}">
                  <a16:creationId xmlns:a16="http://schemas.microsoft.com/office/drawing/2014/main" id="{456C1033-B842-8086-7EA2-1AF23975DDBF}"/>
                </a:ext>
              </a:extLst>
            </p:cNvPr>
            <p:cNvPicPr>
              <a:picLocks noChangeAspect="1"/>
            </p:cNvPicPr>
            <p:nvPr/>
          </p:nvPicPr>
          <p:blipFill>
            <a:blip r:embed="rId2" cstate="print">
              <a:biLevel thresh="50000"/>
              <a:extLst>
                <a:ext uri="{BEBA8EAE-BF5A-486C-A8C5-ECC9F3942E4B}">
                  <a14:imgProps xmlns:a14="http://schemas.microsoft.com/office/drawing/2010/main">
                    <a14:imgLayer r:embed="rId3">
                      <a14:imgEffect>
                        <a14:artisticPastelsSmooth/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356084" y="2491084"/>
              <a:ext cx="528985" cy="528986"/>
            </a:xfrm>
            <a:prstGeom prst="rect">
              <a:avLst/>
            </a:prstGeom>
            <a:ln>
              <a:noFill/>
            </a:ln>
          </p:spPr>
        </p:pic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2546FD39-9967-0CB6-77D6-E88F642DE0F2}"/>
              </a:ext>
            </a:extLst>
          </p:cNvPr>
          <p:cNvGrpSpPr/>
          <p:nvPr/>
        </p:nvGrpSpPr>
        <p:grpSpPr>
          <a:xfrm>
            <a:off x="3219162" y="2320315"/>
            <a:ext cx="893114" cy="893114"/>
            <a:chOff x="3219162" y="2320315"/>
            <a:chExt cx="893114" cy="893114"/>
          </a:xfrm>
        </p:grpSpPr>
        <p:pic>
          <p:nvPicPr>
            <p:cNvPr id="51" name="Picture 50">
              <a:extLst>
                <a:ext uri="{FF2B5EF4-FFF2-40B4-BE49-F238E27FC236}">
                  <a16:creationId xmlns:a16="http://schemas.microsoft.com/office/drawing/2014/main" id="{7C8DB654-0A98-35C3-925C-F85A01C24B07}"/>
                </a:ext>
              </a:extLst>
            </p:cNvPr>
            <p:cNvPicPr>
              <a:picLocks noChangeAspect="1"/>
            </p:cNvPicPr>
            <p:nvPr/>
          </p:nvPicPr>
          <p:blipFill>
            <a:blip r:embed="rId4" cstate="print">
              <a:biLevel thresh="50000"/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3411686" y="2518338"/>
              <a:ext cx="508066" cy="508066"/>
            </a:xfrm>
            <a:prstGeom prst="rect">
              <a:avLst/>
            </a:prstGeom>
          </p:spPr>
        </p:pic>
        <p:sp>
          <p:nvSpPr>
            <p:cNvPr id="53" name="Oval 52">
              <a:extLst>
                <a:ext uri="{FF2B5EF4-FFF2-40B4-BE49-F238E27FC236}">
                  <a16:creationId xmlns:a16="http://schemas.microsoft.com/office/drawing/2014/main" id="{4390CB17-D0C2-4878-0F81-AE45E3CB8092}"/>
                </a:ext>
              </a:extLst>
            </p:cNvPr>
            <p:cNvSpPr/>
            <p:nvPr/>
          </p:nvSpPr>
          <p:spPr>
            <a:xfrm>
              <a:off x="3219162" y="2320315"/>
              <a:ext cx="893114" cy="893114"/>
            </a:xfrm>
            <a:prstGeom prst="ellipse">
              <a:avLst/>
            </a:prstGeom>
            <a:noFill/>
            <a:ln w="63500">
              <a:solidFill>
                <a:srgbClr val="43266B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707D44ED-9BD4-AE44-AE7E-47E34431F6EB}"/>
              </a:ext>
            </a:extLst>
          </p:cNvPr>
          <p:cNvGrpSpPr/>
          <p:nvPr/>
        </p:nvGrpSpPr>
        <p:grpSpPr>
          <a:xfrm>
            <a:off x="5694959" y="2320315"/>
            <a:ext cx="893114" cy="893114"/>
            <a:chOff x="5694959" y="2320315"/>
            <a:chExt cx="893114" cy="893114"/>
          </a:xfrm>
        </p:grpSpPr>
        <p:sp>
          <p:nvSpPr>
            <p:cNvPr id="54" name="Oval 53">
              <a:extLst>
                <a:ext uri="{FF2B5EF4-FFF2-40B4-BE49-F238E27FC236}">
                  <a16:creationId xmlns:a16="http://schemas.microsoft.com/office/drawing/2014/main" id="{FD1D302F-8730-95EC-9B39-4AE991DA2FDF}"/>
                </a:ext>
              </a:extLst>
            </p:cNvPr>
            <p:cNvSpPr/>
            <p:nvPr/>
          </p:nvSpPr>
          <p:spPr>
            <a:xfrm>
              <a:off x="5694959" y="2320315"/>
              <a:ext cx="893114" cy="893114"/>
            </a:xfrm>
            <a:prstGeom prst="ellipse">
              <a:avLst/>
            </a:prstGeom>
            <a:noFill/>
            <a:ln w="635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55" name="Picture 54">
              <a:extLst>
                <a:ext uri="{FF2B5EF4-FFF2-40B4-BE49-F238E27FC236}">
                  <a16:creationId xmlns:a16="http://schemas.microsoft.com/office/drawing/2014/main" id="{98A601F9-1124-71C3-1AA3-FB7893218FC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5842819" y="2497746"/>
              <a:ext cx="573577" cy="573577"/>
            </a:xfrm>
            <a:prstGeom prst="rect">
              <a:avLst/>
            </a:prstGeom>
          </p:spPr>
        </p:pic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8E70449-33F5-70F7-EB66-5E3E0CBE9FF8}"/>
              </a:ext>
            </a:extLst>
          </p:cNvPr>
          <p:cNvSpPr txBox="1"/>
          <p:nvPr/>
        </p:nvSpPr>
        <p:spPr>
          <a:xfrm>
            <a:off x="7285013" y="3225571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BC0FB70C-7D30-7ED1-6D13-F47660335DF1}"/>
              </a:ext>
            </a:extLst>
          </p:cNvPr>
          <p:cNvSpPr txBox="1"/>
          <p:nvPr/>
        </p:nvSpPr>
        <p:spPr>
          <a:xfrm>
            <a:off x="4683202" y="3225571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F985B580-2277-920C-1369-EA1C9599429A}"/>
              </a:ext>
            </a:extLst>
          </p:cNvPr>
          <p:cNvSpPr txBox="1"/>
          <p:nvPr/>
        </p:nvSpPr>
        <p:spPr>
          <a:xfrm>
            <a:off x="2113099" y="3225571"/>
            <a:ext cx="2601811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8279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" grpId="0" animBg="1"/>
      <p:bldP spid="48" grpId="0" animBg="1"/>
      <p:bldP spid="49" grpId="0" animBg="1"/>
      <p:bldP spid="2" grpId="0"/>
      <p:bldP spid="4" grpId="0"/>
      <p:bldP spid="5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5" name="Picture Placeholder 34">
            <a:extLst>
              <a:ext uri="{FF2B5EF4-FFF2-40B4-BE49-F238E27FC236}">
                <a16:creationId xmlns:a16="http://schemas.microsoft.com/office/drawing/2014/main" id="{FE6F098A-DBA1-4F05-0BE8-9B5AD1B0D74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7523927" y="1137252"/>
            <a:ext cx="4668073" cy="5193878"/>
          </a:xfr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FF347B7D-0BB9-43E3-21A3-0B4ACB2C68A3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11A05900-4050-D47D-74F9-0434B6D1EC2D}"/>
              </a:ext>
            </a:extLst>
          </p:cNvPr>
          <p:cNvGrpSpPr/>
          <p:nvPr/>
        </p:nvGrpSpPr>
        <p:grpSpPr>
          <a:xfrm>
            <a:off x="4734046" y="1607404"/>
            <a:ext cx="4056837" cy="1141887"/>
            <a:chOff x="4734046" y="1607404"/>
            <a:chExt cx="4056837" cy="1141887"/>
          </a:xfrm>
        </p:grpSpPr>
        <p:sp>
          <p:nvSpPr>
            <p:cNvPr id="4" name="Google Shape;269;p38">
              <a:extLst>
                <a:ext uri="{FF2B5EF4-FFF2-40B4-BE49-F238E27FC236}">
                  <a16:creationId xmlns:a16="http://schemas.microsoft.com/office/drawing/2014/main" id="{4CEE623B-1B42-00D7-2E9E-5B7828E7F4D0}"/>
                </a:ext>
              </a:extLst>
            </p:cNvPr>
            <p:cNvSpPr/>
            <p:nvPr/>
          </p:nvSpPr>
          <p:spPr>
            <a:xfrm>
              <a:off x="4774838" y="1657708"/>
              <a:ext cx="4016045" cy="1091583"/>
            </a:xfrm>
            <a:prstGeom prst="roundRect">
              <a:avLst>
                <a:gd name="adj" fmla="val 26701"/>
              </a:avLst>
            </a:pr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5" name="Google Shape;270;p38">
              <a:extLst>
                <a:ext uri="{FF2B5EF4-FFF2-40B4-BE49-F238E27FC236}">
                  <a16:creationId xmlns:a16="http://schemas.microsoft.com/office/drawing/2014/main" id="{2DEF62FC-7E27-1B65-4D2A-B8B644256F12}"/>
                </a:ext>
              </a:extLst>
            </p:cNvPr>
            <p:cNvGrpSpPr/>
            <p:nvPr/>
          </p:nvGrpSpPr>
          <p:grpSpPr>
            <a:xfrm>
              <a:off x="7858650" y="1829153"/>
              <a:ext cx="424559" cy="617539"/>
              <a:chOff x="4555253" y="2153115"/>
              <a:chExt cx="241760" cy="351651"/>
            </a:xfrm>
          </p:grpSpPr>
          <p:sp>
            <p:nvSpPr>
              <p:cNvPr id="22" name="Google Shape;271;p38">
                <a:extLst>
                  <a:ext uri="{FF2B5EF4-FFF2-40B4-BE49-F238E27FC236}">
                    <a16:creationId xmlns:a16="http://schemas.microsoft.com/office/drawing/2014/main" id="{EFD37019-B61E-D458-A3CC-92F280A3A35E}"/>
                  </a:ext>
                </a:extLst>
              </p:cNvPr>
              <p:cNvSpPr/>
              <p:nvPr/>
            </p:nvSpPr>
            <p:spPr>
              <a:xfrm>
                <a:off x="4555253" y="2153115"/>
                <a:ext cx="241760" cy="351651"/>
              </a:xfrm>
              <a:custGeom>
                <a:avLst/>
                <a:gdLst/>
                <a:ahLst/>
                <a:cxnLst/>
                <a:rect l="l" t="t" r="r" b="b"/>
                <a:pathLst>
                  <a:path w="158483" h="230521" extrusionOk="0">
                    <a:moveTo>
                      <a:pt x="25433" y="186866"/>
                    </a:moveTo>
                    <a:cubicBezTo>
                      <a:pt x="36095" y="195078"/>
                      <a:pt x="48269" y="200553"/>
                      <a:pt x="61596" y="203218"/>
                    </a:cubicBezTo>
                    <a:lnTo>
                      <a:pt x="61596" y="214168"/>
                    </a:lnTo>
                    <a:cubicBezTo>
                      <a:pt x="61596" y="221084"/>
                      <a:pt x="67215" y="226631"/>
                      <a:pt x="74130" y="226631"/>
                    </a:cubicBezTo>
                    <a:lnTo>
                      <a:pt x="89619" y="226631"/>
                    </a:lnTo>
                    <a:cubicBezTo>
                      <a:pt x="96534" y="226631"/>
                      <a:pt x="102153" y="221012"/>
                      <a:pt x="102153" y="214168"/>
                    </a:cubicBezTo>
                    <a:lnTo>
                      <a:pt x="102153" y="203218"/>
                    </a:lnTo>
                    <a:cubicBezTo>
                      <a:pt x="113751" y="201129"/>
                      <a:pt x="123981" y="197167"/>
                      <a:pt x="132697" y="191405"/>
                    </a:cubicBezTo>
                    <a:cubicBezTo>
                      <a:pt x="148257" y="181103"/>
                      <a:pt x="156326" y="166695"/>
                      <a:pt x="156686" y="148614"/>
                    </a:cubicBezTo>
                    <a:cubicBezTo>
                      <a:pt x="156902" y="137160"/>
                      <a:pt x="153660" y="127291"/>
                      <a:pt x="147033" y="119223"/>
                    </a:cubicBezTo>
                    <a:cubicBezTo>
                      <a:pt x="137164" y="107480"/>
                      <a:pt x="122108" y="99844"/>
                      <a:pt x="102153" y="96458"/>
                    </a:cubicBezTo>
                    <a:lnTo>
                      <a:pt x="102153" y="77801"/>
                    </a:lnTo>
                    <a:cubicBezTo>
                      <a:pt x="103450" y="78737"/>
                      <a:pt x="104747" y="79746"/>
                      <a:pt x="106043" y="80826"/>
                    </a:cubicBezTo>
                    <a:cubicBezTo>
                      <a:pt x="108853" y="83131"/>
                      <a:pt x="112166" y="84356"/>
                      <a:pt x="115840" y="84356"/>
                    </a:cubicBezTo>
                    <a:cubicBezTo>
                      <a:pt x="118866" y="84428"/>
                      <a:pt x="122324" y="82699"/>
                      <a:pt x="122828" y="82411"/>
                    </a:cubicBezTo>
                    <a:cubicBezTo>
                      <a:pt x="122972" y="82339"/>
                      <a:pt x="123188" y="82267"/>
                      <a:pt x="123332" y="82123"/>
                    </a:cubicBezTo>
                    <a:lnTo>
                      <a:pt x="140693" y="71245"/>
                    </a:lnTo>
                    <a:cubicBezTo>
                      <a:pt x="145160" y="68436"/>
                      <a:pt x="146168" y="64762"/>
                      <a:pt x="146240" y="62169"/>
                    </a:cubicBezTo>
                    <a:cubicBezTo>
                      <a:pt x="146312" y="59215"/>
                      <a:pt x="145088" y="56550"/>
                      <a:pt x="142855" y="54388"/>
                    </a:cubicBezTo>
                    <a:cubicBezTo>
                      <a:pt x="132193" y="42358"/>
                      <a:pt x="118506" y="34434"/>
                      <a:pt x="102153" y="30976"/>
                    </a:cubicBezTo>
                    <a:lnTo>
                      <a:pt x="102153" y="17937"/>
                    </a:lnTo>
                    <a:cubicBezTo>
                      <a:pt x="102153" y="11022"/>
                      <a:pt x="96534" y="5403"/>
                      <a:pt x="89619" y="5403"/>
                    </a:cubicBezTo>
                    <a:lnTo>
                      <a:pt x="74130" y="5403"/>
                    </a:lnTo>
                    <a:cubicBezTo>
                      <a:pt x="67215" y="5403"/>
                      <a:pt x="61596" y="11022"/>
                      <a:pt x="61596" y="17937"/>
                    </a:cubicBezTo>
                    <a:lnTo>
                      <a:pt x="61596" y="30472"/>
                    </a:lnTo>
                    <a:cubicBezTo>
                      <a:pt x="54536" y="31696"/>
                      <a:pt x="48053" y="33714"/>
                      <a:pt x="42290" y="36307"/>
                    </a:cubicBezTo>
                    <a:cubicBezTo>
                      <a:pt x="19958" y="46464"/>
                      <a:pt x="8864" y="62024"/>
                      <a:pt x="9224" y="82627"/>
                    </a:cubicBezTo>
                    <a:cubicBezTo>
                      <a:pt x="9369" y="92713"/>
                      <a:pt x="12466" y="101789"/>
                      <a:pt x="18373" y="109569"/>
                    </a:cubicBezTo>
                    <a:cubicBezTo>
                      <a:pt x="27522" y="121816"/>
                      <a:pt x="42074" y="129812"/>
                      <a:pt x="61596" y="133486"/>
                    </a:cubicBezTo>
                    <a:lnTo>
                      <a:pt x="61596" y="160284"/>
                    </a:lnTo>
                    <a:cubicBezTo>
                      <a:pt x="55473" y="157187"/>
                      <a:pt x="49494" y="152576"/>
                      <a:pt x="43874" y="146453"/>
                    </a:cubicBezTo>
                    <a:cubicBezTo>
                      <a:pt x="41425" y="143355"/>
                      <a:pt x="37968" y="141698"/>
                      <a:pt x="33933" y="141698"/>
                    </a:cubicBezTo>
                    <a:cubicBezTo>
                      <a:pt x="31772" y="141698"/>
                      <a:pt x="28819" y="142851"/>
                      <a:pt x="27666" y="143355"/>
                    </a:cubicBezTo>
                    <a:cubicBezTo>
                      <a:pt x="27594" y="143427"/>
                      <a:pt x="27522" y="143427"/>
                      <a:pt x="27378" y="143499"/>
                    </a:cubicBezTo>
                    <a:cubicBezTo>
                      <a:pt x="27306" y="143499"/>
                      <a:pt x="27234" y="143571"/>
                      <a:pt x="27162" y="143643"/>
                    </a:cubicBezTo>
                    <a:lnTo>
                      <a:pt x="11386" y="152864"/>
                    </a:lnTo>
                    <a:cubicBezTo>
                      <a:pt x="6343" y="155746"/>
                      <a:pt x="5334" y="159780"/>
                      <a:pt x="5406" y="162661"/>
                    </a:cubicBezTo>
                    <a:cubicBezTo>
                      <a:pt x="5478" y="165255"/>
                      <a:pt x="6343" y="167560"/>
                      <a:pt x="8144" y="169577"/>
                    </a:cubicBezTo>
                    <a:cubicBezTo>
                      <a:pt x="12538" y="175700"/>
                      <a:pt x="18373" y="181463"/>
                      <a:pt x="25433" y="186866"/>
                    </a:cubicBezTo>
                    <a:close/>
                    <a:moveTo>
                      <a:pt x="15564" y="159996"/>
                    </a:moveTo>
                    <a:lnTo>
                      <a:pt x="31124" y="150847"/>
                    </a:lnTo>
                    <a:cubicBezTo>
                      <a:pt x="32133" y="150415"/>
                      <a:pt x="33501" y="149983"/>
                      <a:pt x="33933" y="149911"/>
                    </a:cubicBezTo>
                    <a:cubicBezTo>
                      <a:pt x="35518" y="149911"/>
                      <a:pt x="36599" y="150415"/>
                      <a:pt x="37535" y="151640"/>
                    </a:cubicBezTo>
                    <a:cubicBezTo>
                      <a:pt x="37607" y="151712"/>
                      <a:pt x="37679" y="151855"/>
                      <a:pt x="37751" y="151928"/>
                    </a:cubicBezTo>
                    <a:cubicBezTo>
                      <a:pt x="45964" y="160860"/>
                      <a:pt x="54896" y="167056"/>
                      <a:pt x="64261" y="170369"/>
                    </a:cubicBezTo>
                    <a:cubicBezTo>
                      <a:pt x="65486" y="170801"/>
                      <a:pt x="66855" y="170586"/>
                      <a:pt x="67935" y="169865"/>
                    </a:cubicBezTo>
                    <a:cubicBezTo>
                      <a:pt x="69016" y="169073"/>
                      <a:pt x="69664" y="167848"/>
                      <a:pt x="69664" y="166551"/>
                    </a:cubicBezTo>
                    <a:lnTo>
                      <a:pt x="69664" y="130172"/>
                    </a:lnTo>
                    <a:cubicBezTo>
                      <a:pt x="69664" y="128155"/>
                      <a:pt x="68223" y="126498"/>
                      <a:pt x="66206" y="126138"/>
                    </a:cubicBezTo>
                    <a:cubicBezTo>
                      <a:pt x="47044" y="123184"/>
                      <a:pt x="33141" y="116053"/>
                      <a:pt x="24785" y="104815"/>
                    </a:cubicBezTo>
                    <a:cubicBezTo>
                      <a:pt x="19886" y="98331"/>
                      <a:pt x="17437" y="91055"/>
                      <a:pt x="17293" y="82555"/>
                    </a:cubicBezTo>
                    <a:cubicBezTo>
                      <a:pt x="17005" y="65266"/>
                      <a:pt x="26225" y="52588"/>
                      <a:pt x="45604" y="43799"/>
                    </a:cubicBezTo>
                    <a:cubicBezTo>
                      <a:pt x="51655" y="41062"/>
                      <a:pt x="58570" y="39116"/>
                      <a:pt x="66206" y="38036"/>
                    </a:cubicBezTo>
                    <a:cubicBezTo>
                      <a:pt x="68223" y="37748"/>
                      <a:pt x="69736" y="36019"/>
                      <a:pt x="69736" y="34002"/>
                    </a:cubicBezTo>
                    <a:lnTo>
                      <a:pt x="69736" y="18009"/>
                    </a:lnTo>
                    <a:cubicBezTo>
                      <a:pt x="69736" y="15560"/>
                      <a:pt x="71681" y="13615"/>
                      <a:pt x="74130" y="13615"/>
                    </a:cubicBezTo>
                    <a:lnTo>
                      <a:pt x="89619" y="13615"/>
                    </a:lnTo>
                    <a:cubicBezTo>
                      <a:pt x="92068" y="13615"/>
                      <a:pt x="94013" y="15560"/>
                      <a:pt x="94013" y="18009"/>
                    </a:cubicBezTo>
                    <a:lnTo>
                      <a:pt x="94013" y="34434"/>
                    </a:lnTo>
                    <a:cubicBezTo>
                      <a:pt x="94013" y="36379"/>
                      <a:pt x="95454" y="38108"/>
                      <a:pt x="97399" y="38468"/>
                    </a:cubicBezTo>
                    <a:cubicBezTo>
                      <a:pt x="113463" y="41278"/>
                      <a:pt x="126718" y="48553"/>
                      <a:pt x="136875" y="60079"/>
                    </a:cubicBezTo>
                    <a:cubicBezTo>
                      <a:pt x="136947" y="60224"/>
                      <a:pt x="137091" y="60296"/>
                      <a:pt x="137164" y="60368"/>
                    </a:cubicBezTo>
                    <a:cubicBezTo>
                      <a:pt x="138028" y="61160"/>
                      <a:pt x="138100" y="61736"/>
                      <a:pt x="138100" y="62240"/>
                    </a:cubicBezTo>
                    <a:cubicBezTo>
                      <a:pt x="138100" y="62673"/>
                      <a:pt x="138100" y="63537"/>
                      <a:pt x="136371" y="64618"/>
                    </a:cubicBezTo>
                    <a:lnTo>
                      <a:pt x="119226" y="75423"/>
                    </a:lnTo>
                    <a:cubicBezTo>
                      <a:pt x="118290" y="75856"/>
                      <a:pt x="116633" y="76504"/>
                      <a:pt x="115912" y="76504"/>
                    </a:cubicBezTo>
                    <a:lnTo>
                      <a:pt x="115912" y="76504"/>
                    </a:lnTo>
                    <a:cubicBezTo>
                      <a:pt x="114111" y="76504"/>
                      <a:pt x="112599" y="75928"/>
                      <a:pt x="111302" y="74847"/>
                    </a:cubicBezTo>
                    <a:cubicBezTo>
                      <a:pt x="107700" y="71749"/>
                      <a:pt x="103882" y="69156"/>
                      <a:pt x="99848" y="67283"/>
                    </a:cubicBezTo>
                    <a:cubicBezTo>
                      <a:pt x="98623" y="66707"/>
                      <a:pt x="97111" y="66779"/>
                      <a:pt x="95958" y="67499"/>
                    </a:cubicBezTo>
                    <a:cubicBezTo>
                      <a:pt x="94805" y="68220"/>
                      <a:pt x="94085" y="69516"/>
                      <a:pt x="94085" y="70957"/>
                    </a:cubicBezTo>
                    <a:lnTo>
                      <a:pt x="94085" y="100132"/>
                    </a:lnTo>
                    <a:cubicBezTo>
                      <a:pt x="94085" y="102150"/>
                      <a:pt x="95598" y="103878"/>
                      <a:pt x="97615" y="104166"/>
                    </a:cubicBezTo>
                    <a:cubicBezTo>
                      <a:pt x="117209" y="106904"/>
                      <a:pt x="131761" y="113820"/>
                      <a:pt x="140838" y="124625"/>
                    </a:cubicBezTo>
                    <a:cubicBezTo>
                      <a:pt x="146240" y="131181"/>
                      <a:pt x="148834" y="139033"/>
                      <a:pt x="148618" y="148614"/>
                    </a:cubicBezTo>
                    <a:cubicBezTo>
                      <a:pt x="148329" y="164102"/>
                      <a:pt x="141630" y="175916"/>
                      <a:pt x="128303" y="184777"/>
                    </a:cubicBezTo>
                    <a:cubicBezTo>
                      <a:pt x="119731" y="190396"/>
                      <a:pt x="109429" y="194142"/>
                      <a:pt x="97543" y="195871"/>
                    </a:cubicBezTo>
                    <a:cubicBezTo>
                      <a:pt x="95526" y="196159"/>
                      <a:pt x="94085" y="197888"/>
                      <a:pt x="94085" y="199905"/>
                    </a:cubicBezTo>
                    <a:lnTo>
                      <a:pt x="94085" y="214313"/>
                    </a:lnTo>
                    <a:cubicBezTo>
                      <a:pt x="94085" y="216689"/>
                      <a:pt x="92140" y="218707"/>
                      <a:pt x="89691" y="218707"/>
                    </a:cubicBezTo>
                    <a:lnTo>
                      <a:pt x="74203" y="218707"/>
                    </a:lnTo>
                    <a:cubicBezTo>
                      <a:pt x="71753" y="218707"/>
                      <a:pt x="69808" y="216762"/>
                      <a:pt x="69808" y="214313"/>
                    </a:cubicBezTo>
                    <a:lnTo>
                      <a:pt x="69808" y="199977"/>
                    </a:lnTo>
                    <a:cubicBezTo>
                      <a:pt x="69808" y="197960"/>
                      <a:pt x="68368" y="196303"/>
                      <a:pt x="66350" y="195943"/>
                    </a:cubicBezTo>
                    <a:cubicBezTo>
                      <a:pt x="53023" y="193854"/>
                      <a:pt x="40921" y="188667"/>
                      <a:pt x="30403" y="180527"/>
                    </a:cubicBezTo>
                    <a:cubicBezTo>
                      <a:pt x="23848" y="175556"/>
                      <a:pt x="18589" y="170297"/>
                      <a:pt x="14699" y="164894"/>
                    </a:cubicBezTo>
                    <a:cubicBezTo>
                      <a:pt x="14627" y="164750"/>
                      <a:pt x="14555" y="164678"/>
                      <a:pt x="14411" y="164534"/>
                    </a:cubicBezTo>
                    <a:cubicBezTo>
                      <a:pt x="13691" y="163742"/>
                      <a:pt x="13619" y="163165"/>
                      <a:pt x="13619" y="162661"/>
                    </a:cubicBezTo>
                    <a:cubicBezTo>
                      <a:pt x="13619" y="162085"/>
                      <a:pt x="13547" y="161149"/>
                      <a:pt x="15564" y="15999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3" name="Google Shape;272;p38">
                <a:extLst>
                  <a:ext uri="{FF2B5EF4-FFF2-40B4-BE49-F238E27FC236}">
                    <a16:creationId xmlns:a16="http://schemas.microsoft.com/office/drawing/2014/main" id="{89D17A2A-613C-876B-6831-AF966AB3B9BA}"/>
                  </a:ext>
                </a:extLst>
              </p:cNvPr>
              <p:cNvSpPr/>
              <p:nvPr/>
            </p:nvSpPr>
            <p:spPr>
              <a:xfrm>
                <a:off x="4625476" y="2245663"/>
                <a:ext cx="43956" cy="65935"/>
              </a:xfrm>
              <a:custGeom>
                <a:avLst/>
                <a:gdLst/>
                <a:ahLst/>
                <a:cxnLst/>
                <a:rect l="l" t="t" r="r" b="b"/>
                <a:pathLst>
                  <a:path w="28815" h="43222" extrusionOk="0">
                    <a:moveTo>
                      <a:pt x="23702" y="9424"/>
                    </a:moveTo>
                    <a:cubicBezTo>
                      <a:pt x="23702" y="8055"/>
                      <a:pt x="23054" y="6830"/>
                      <a:pt x="21901" y="6110"/>
                    </a:cubicBezTo>
                    <a:cubicBezTo>
                      <a:pt x="20821" y="5390"/>
                      <a:pt x="19380" y="5173"/>
                      <a:pt x="18155" y="5678"/>
                    </a:cubicBezTo>
                    <a:lnTo>
                      <a:pt x="17003" y="6110"/>
                    </a:lnTo>
                    <a:cubicBezTo>
                      <a:pt x="16931" y="6110"/>
                      <a:pt x="16787" y="6182"/>
                      <a:pt x="16715" y="6254"/>
                    </a:cubicBezTo>
                    <a:cubicBezTo>
                      <a:pt x="7278" y="10720"/>
                      <a:pt x="5333" y="17348"/>
                      <a:pt x="5405" y="22102"/>
                    </a:cubicBezTo>
                    <a:lnTo>
                      <a:pt x="5405" y="22102"/>
                    </a:lnTo>
                    <a:cubicBezTo>
                      <a:pt x="5477" y="27650"/>
                      <a:pt x="7710" y="34997"/>
                      <a:pt x="18227" y="39103"/>
                    </a:cubicBezTo>
                    <a:cubicBezTo>
                      <a:pt x="18732" y="39248"/>
                      <a:pt x="19164" y="39391"/>
                      <a:pt x="19668" y="39391"/>
                    </a:cubicBezTo>
                    <a:cubicBezTo>
                      <a:pt x="20461" y="39391"/>
                      <a:pt x="21253" y="39175"/>
                      <a:pt x="21973" y="38671"/>
                    </a:cubicBezTo>
                    <a:cubicBezTo>
                      <a:pt x="23054" y="37879"/>
                      <a:pt x="23702" y="36654"/>
                      <a:pt x="23702" y="35357"/>
                    </a:cubicBezTo>
                    <a:lnTo>
                      <a:pt x="23702" y="9424"/>
                    </a:lnTo>
                    <a:close/>
                    <a:moveTo>
                      <a:pt x="15634" y="28010"/>
                    </a:moveTo>
                    <a:cubicBezTo>
                      <a:pt x="13905" y="26064"/>
                      <a:pt x="13545" y="23903"/>
                      <a:pt x="13545" y="22030"/>
                    </a:cubicBezTo>
                    <a:cubicBezTo>
                      <a:pt x="13545" y="20590"/>
                      <a:pt x="13833" y="18645"/>
                      <a:pt x="15634" y="16700"/>
                    </a:cubicBezTo>
                    <a:lnTo>
                      <a:pt x="15634" y="2801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24" name="Google Shape;273;p38">
                <a:extLst>
                  <a:ext uri="{FF2B5EF4-FFF2-40B4-BE49-F238E27FC236}">
                    <a16:creationId xmlns:a16="http://schemas.microsoft.com/office/drawing/2014/main" id="{BB08408C-E1ED-8794-4B10-5671CA431029}"/>
                  </a:ext>
                </a:extLst>
              </p:cNvPr>
              <p:cNvSpPr/>
              <p:nvPr/>
            </p:nvSpPr>
            <p:spPr>
              <a:xfrm>
                <a:off x="4690424" y="2343185"/>
                <a:ext cx="43956" cy="76923"/>
              </a:xfrm>
              <a:custGeom>
                <a:avLst/>
                <a:gdLst/>
                <a:ahLst/>
                <a:cxnLst/>
                <a:rect l="l" t="t" r="r" b="b"/>
                <a:pathLst>
                  <a:path w="28815" h="50426" extrusionOk="0">
                    <a:moveTo>
                      <a:pt x="7276" y="44834"/>
                    </a:moveTo>
                    <a:cubicBezTo>
                      <a:pt x="7924" y="45267"/>
                      <a:pt x="8717" y="45483"/>
                      <a:pt x="9437" y="45483"/>
                    </a:cubicBezTo>
                    <a:cubicBezTo>
                      <a:pt x="10013" y="45483"/>
                      <a:pt x="10590" y="45339"/>
                      <a:pt x="11094" y="45123"/>
                    </a:cubicBezTo>
                    <a:cubicBezTo>
                      <a:pt x="12246" y="44546"/>
                      <a:pt x="13615" y="43898"/>
                      <a:pt x="14912" y="43106"/>
                    </a:cubicBezTo>
                    <a:cubicBezTo>
                      <a:pt x="22116" y="38711"/>
                      <a:pt x="25934" y="32156"/>
                      <a:pt x="26006" y="24160"/>
                    </a:cubicBezTo>
                    <a:cubicBezTo>
                      <a:pt x="26078" y="17892"/>
                      <a:pt x="23412" y="9608"/>
                      <a:pt x="10661" y="5574"/>
                    </a:cubicBezTo>
                    <a:cubicBezTo>
                      <a:pt x="9437" y="5214"/>
                      <a:pt x="8068" y="5430"/>
                      <a:pt x="7060" y="6150"/>
                    </a:cubicBezTo>
                    <a:cubicBezTo>
                      <a:pt x="6051" y="6943"/>
                      <a:pt x="5403" y="8095"/>
                      <a:pt x="5403" y="9392"/>
                    </a:cubicBezTo>
                    <a:lnTo>
                      <a:pt x="5403" y="41305"/>
                    </a:lnTo>
                    <a:cubicBezTo>
                      <a:pt x="5403" y="42745"/>
                      <a:pt x="6123" y="44042"/>
                      <a:pt x="7276" y="44834"/>
                    </a:cubicBezTo>
                    <a:close/>
                    <a:moveTo>
                      <a:pt x="13543" y="15731"/>
                    </a:moveTo>
                    <a:cubicBezTo>
                      <a:pt x="17361" y="18325"/>
                      <a:pt x="18009" y="21422"/>
                      <a:pt x="17937" y="24087"/>
                    </a:cubicBezTo>
                    <a:cubicBezTo>
                      <a:pt x="17937" y="28194"/>
                      <a:pt x="16497" y="31435"/>
                      <a:pt x="13543" y="34101"/>
                    </a:cubicBezTo>
                    <a:lnTo>
                      <a:pt x="13543" y="1573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AC9E5D45-D5A6-6742-F7B3-695E64D6DE42}"/>
                </a:ext>
              </a:extLst>
            </p:cNvPr>
            <p:cNvSpPr txBox="1"/>
            <p:nvPr/>
          </p:nvSpPr>
          <p:spPr>
            <a:xfrm>
              <a:off x="4734046" y="1607404"/>
              <a:ext cx="2912474" cy="9694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2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</a:t>
              </a:r>
              <a:endPara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5E9785A5-37D3-F2F0-B15B-F0F426B9745A}"/>
              </a:ext>
            </a:extLst>
          </p:cNvPr>
          <p:cNvGrpSpPr/>
          <p:nvPr/>
        </p:nvGrpSpPr>
        <p:grpSpPr>
          <a:xfrm>
            <a:off x="4734046" y="3251967"/>
            <a:ext cx="4056837" cy="1134697"/>
            <a:chOff x="4734046" y="3251967"/>
            <a:chExt cx="4056837" cy="1134697"/>
          </a:xfrm>
        </p:grpSpPr>
        <p:sp>
          <p:nvSpPr>
            <p:cNvPr id="7" name="Google Shape;277;p38">
              <a:extLst>
                <a:ext uri="{FF2B5EF4-FFF2-40B4-BE49-F238E27FC236}">
                  <a16:creationId xmlns:a16="http://schemas.microsoft.com/office/drawing/2014/main" id="{E225951C-7905-61FE-0FD7-6CB36A978A20}"/>
                </a:ext>
              </a:extLst>
            </p:cNvPr>
            <p:cNvSpPr/>
            <p:nvPr/>
          </p:nvSpPr>
          <p:spPr>
            <a:xfrm>
              <a:off x="4774838" y="3295081"/>
              <a:ext cx="4016045" cy="1091583"/>
            </a:xfrm>
            <a:prstGeom prst="roundRect">
              <a:avLst>
                <a:gd name="adj" fmla="val 26701"/>
              </a:avLst>
            </a:prstGeom>
            <a:solidFill>
              <a:srgbClr val="FBB90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9" name="Google Shape;279;p38">
              <a:extLst>
                <a:ext uri="{FF2B5EF4-FFF2-40B4-BE49-F238E27FC236}">
                  <a16:creationId xmlns:a16="http://schemas.microsoft.com/office/drawing/2014/main" id="{4380004E-A3DA-F899-B126-CCFDB5CFAD85}"/>
                </a:ext>
              </a:extLst>
            </p:cNvPr>
            <p:cNvGrpSpPr/>
            <p:nvPr/>
          </p:nvGrpSpPr>
          <p:grpSpPr>
            <a:xfrm>
              <a:off x="7835659" y="3575262"/>
              <a:ext cx="784483" cy="554881"/>
              <a:chOff x="10125197" y="752554"/>
              <a:chExt cx="450553" cy="318685"/>
            </a:xfrm>
          </p:grpSpPr>
          <p:sp>
            <p:nvSpPr>
              <p:cNvPr id="17" name="Google Shape;280;p38">
                <a:extLst>
                  <a:ext uri="{FF2B5EF4-FFF2-40B4-BE49-F238E27FC236}">
                    <a16:creationId xmlns:a16="http://schemas.microsoft.com/office/drawing/2014/main" id="{3AFA1EF6-3D0D-4C68-3A76-3149CD03F007}"/>
                  </a:ext>
                </a:extLst>
              </p:cNvPr>
              <p:cNvSpPr/>
              <p:nvPr/>
            </p:nvSpPr>
            <p:spPr>
              <a:xfrm>
                <a:off x="10125197" y="752554"/>
                <a:ext cx="450553" cy="318685"/>
              </a:xfrm>
              <a:custGeom>
                <a:avLst/>
                <a:gdLst/>
                <a:ahLst/>
                <a:cxnLst/>
                <a:rect l="l" t="t" r="r" b="b"/>
                <a:pathLst>
                  <a:path w="295355" h="208909" extrusionOk="0">
                    <a:moveTo>
                      <a:pt x="292257" y="76072"/>
                    </a:moveTo>
                    <a:lnTo>
                      <a:pt x="257247" y="68004"/>
                    </a:lnTo>
                    <a:lnTo>
                      <a:pt x="257247" y="10373"/>
                    </a:lnTo>
                    <a:cubicBezTo>
                      <a:pt x="257247" y="7636"/>
                      <a:pt x="255014" y="5403"/>
                      <a:pt x="252277" y="5403"/>
                    </a:cubicBezTo>
                    <a:lnTo>
                      <a:pt x="10373" y="5403"/>
                    </a:lnTo>
                    <a:cubicBezTo>
                      <a:pt x="7636" y="5403"/>
                      <a:pt x="5403" y="7636"/>
                      <a:pt x="5403" y="10373"/>
                    </a:cubicBezTo>
                    <a:lnTo>
                      <a:pt x="5403" y="140258"/>
                    </a:lnTo>
                    <a:cubicBezTo>
                      <a:pt x="5403" y="142995"/>
                      <a:pt x="7636" y="145228"/>
                      <a:pt x="10373" y="145228"/>
                    </a:cubicBezTo>
                    <a:lnTo>
                      <a:pt x="31480" y="145228"/>
                    </a:lnTo>
                    <a:lnTo>
                      <a:pt x="31336" y="145732"/>
                    </a:lnTo>
                    <a:cubicBezTo>
                      <a:pt x="31048" y="147029"/>
                      <a:pt x="31264" y="148398"/>
                      <a:pt x="31985" y="149478"/>
                    </a:cubicBezTo>
                    <a:cubicBezTo>
                      <a:pt x="32705" y="150631"/>
                      <a:pt x="33786" y="151423"/>
                      <a:pt x="35082" y="151712"/>
                    </a:cubicBezTo>
                    <a:lnTo>
                      <a:pt x="37676" y="152288"/>
                    </a:lnTo>
                    <a:lnTo>
                      <a:pt x="263154" y="204155"/>
                    </a:lnTo>
                    <a:cubicBezTo>
                      <a:pt x="263370" y="204155"/>
                      <a:pt x="263658" y="204227"/>
                      <a:pt x="263875" y="204227"/>
                    </a:cubicBezTo>
                    <a:cubicBezTo>
                      <a:pt x="266108" y="204227"/>
                      <a:pt x="268125" y="202714"/>
                      <a:pt x="268701" y="200481"/>
                    </a:cubicBezTo>
                    <a:lnTo>
                      <a:pt x="291177" y="102798"/>
                    </a:lnTo>
                    <a:lnTo>
                      <a:pt x="296003" y="81907"/>
                    </a:lnTo>
                    <a:cubicBezTo>
                      <a:pt x="296292" y="80610"/>
                      <a:pt x="296075" y="79242"/>
                      <a:pt x="295355" y="78161"/>
                    </a:cubicBezTo>
                    <a:cubicBezTo>
                      <a:pt x="294635" y="77225"/>
                      <a:pt x="293554" y="76360"/>
                      <a:pt x="292257" y="76072"/>
                    </a:cubicBezTo>
                    <a:close/>
                    <a:moveTo>
                      <a:pt x="257247" y="112811"/>
                    </a:moveTo>
                    <a:cubicBezTo>
                      <a:pt x="257319" y="112811"/>
                      <a:pt x="257319" y="112811"/>
                      <a:pt x="257391" y="112883"/>
                    </a:cubicBezTo>
                    <a:lnTo>
                      <a:pt x="257247" y="113387"/>
                    </a:lnTo>
                    <a:lnTo>
                      <a:pt x="257247" y="112811"/>
                    </a:lnTo>
                    <a:close/>
                    <a:moveTo>
                      <a:pt x="164895" y="151856"/>
                    </a:moveTo>
                    <a:cubicBezTo>
                      <a:pt x="171882" y="151856"/>
                      <a:pt x="178726" y="149911"/>
                      <a:pt x="184777" y="146093"/>
                    </a:cubicBezTo>
                    <a:cubicBezTo>
                      <a:pt x="185137" y="145877"/>
                      <a:pt x="185497" y="145588"/>
                      <a:pt x="185857" y="145372"/>
                    </a:cubicBezTo>
                    <a:lnTo>
                      <a:pt x="249899" y="145372"/>
                    </a:lnTo>
                    <a:lnTo>
                      <a:pt x="247450" y="155962"/>
                    </a:lnTo>
                    <a:cubicBezTo>
                      <a:pt x="246657" y="155890"/>
                      <a:pt x="245937" y="155818"/>
                      <a:pt x="245144" y="155818"/>
                    </a:cubicBezTo>
                    <a:cubicBezTo>
                      <a:pt x="235132" y="155674"/>
                      <a:pt x="225983" y="161076"/>
                      <a:pt x="221156" y="169721"/>
                    </a:cubicBezTo>
                    <a:cubicBezTo>
                      <a:pt x="220436" y="170946"/>
                      <a:pt x="219860" y="172242"/>
                      <a:pt x="219355" y="173611"/>
                    </a:cubicBezTo>
                    <a:lnTo>
                      <a:pt x="96675" y="145372"/>
                    </a:lnTo>
                    <a:lnTo>
                      <a:pt x="143788" y="145372"/>
                    </a:lnTo>
                    <a:cubicBezTo>
                      <a:pt x="144724" y="146021"/>
                      <a:pt x="145732" y="146597"/>
                      <a:pt x="146741" y="147173"/>
                    </a:cubicBezTo>
                    <a:cubicBezTo>
                      <a:pt x="147461" y="147605"/>
                      <a:pt x="148254" y="147966"/>
                      <a:pt x="149046" y="148326"/>
                    </a:cubicBezTo>
                    <a:cubicBezTo>
                      <a:pt x="151424" y="149406"/>
                      <a:pt x="153873" y="150271"/>
                      <a:pt x="156466" y="150847"/>
                    </a:cubicBezTo>
                    <a:cubicBezTo>
                      <a:pt x="159203" y="151496"/>
                      <a:pt x="162085" y="151856"/>
                      <a:pt x="164895" y="151856"/>
                    </a:cubicBezTo>
                    <a:close/>
                    <a:moveTo>
                      <a:pt x="159060" y="145372"/>
                    </a:moveTo>
                    <a:lnTo>
                      <a:pt x="170730" y="145372"/>
                    </a:lnTo>
                    <a:cubicBezTo>
                      <a:pt x="166912" y="146093"/>
                      <a:pt x="162950" y="146093"/>
                      <a:pt x="159060" y="145372"/>
                    </a:cubicBezTo>
                    <a:close/>
                    <a:moveTo>
                      <a:pt x="15344" y="135359"/>
                    </a:moveTo>
                    <a:lnTo>
                      <a:pt x="15344" y="15416"/>
                    </a:lnTo>
                    <a:lnTo>
                      <a:pt x="247234" y="15416"/>
                    </a:lnTo>
                    <a:lnTo>
                      <a:pt x="247234" y="135359"/>
                    </a:lnTo>
                    <a:lnTo>
                      <a:pt x="15344" y="135359"/>
                    </a:lnTo>
                    <a:close/>
                    <a:moveTo>
                      <a:pt x="260128" y="193422"/>
                    </a:moveTo>
                    <a:lnTo>
                      <a:pt x="51291" y="145372"/>
                    </a:lnTo>
                    <a:lnTo>
                      <a:pt x="82699" y="145372"/>
                    </a:lnTo>
                    <a:cubicBezTo>
                      <a:pt x="82843" y="146309"/>
                      <a:pt x="83492" y="147101"/>
                      <a:pt x="84428" y="147317"/>
                    </a:cubicBezTo>
                    <a:lnTo>
                      <a:pt x="220363" y="178582"/>
                    </a:lnTo>
                    <a:cubicBezTo>
                      <a:pt x="220508" y="178654"/>
                      <a:pt x="220724" y="178654"/>
                      <a:pt x="220868" y="178654"/>
                    </a:cubicBezTo>
                    <a:cubicBezTo>
                      <a:pt x="221876" y="178654"/>
                      <a:pt x="222813" y="178005"/>
                      <a:pt x="223101" y="176925"/>
                    </a:cubicBezTo>
                    <a:cubicBezTo>
                      <a:pt x="225911" y="167128"/>
                      <a:pt x="234699" y="160572"/>
                      <a:pt x="244568" y="160428"/>
                    </a:cubicBezTo>
                    <a:cubicBezTo>
                      <a:pt x="246009" y="160428"/>
                      <a:pt x="247378" y="160500"/>
                      <a:pt x="248818" y="160788"/>
                    </a:cubicBezTo>
                    <a:cubicBezTo>
                      <a:pt x="250043" y="161005"/>
                      <a:pt x="251196" y="160212"/>
                      <a:pt x="251484" y="158988"/>
                    </a:cubicBezTo>
                    <a:lnTo>
                      <a:pt x="254798" y="144508"/>
                    </a:lnTo>
                    <a:cubicBezTo>
                      <a:pt x="255158" y="144292"/>
                      <a:pt x="255518" y="144004"/>
                      <a:pt x="255806" y="143715"/>
                    </a:cubicBezTo>
                    <a:cubicBezTo>
                      <a:pt x="256671" y="142851"/>
                      <a:pt x="257247" y="141626"/>
                      <a:pt x="257247" y="140258"/>
                    </a:cubicBezTo>
                    <a:lnTo>
                      <a:pt x="257247" y="134062"/>
                    </a:lnTo>
                    <a:lnTo>
                      <a:pt x="262362" y="111731"/>
                    </a:lnTo>
                    <a:cubicBezTo>
                      <a:pt x="262650" y="110506"/>
                      <a:pt x="261929" y="109281"/>
                      <a:pt x="260705" y="108993"/>
                    </a:cubicBezTo>
                    <a:cubicBezTo>
                      <a:pt x="259480" y="108633"/>
                      <a:pt x="258328" y="108201"/>
                      <a:pt x="257175" y="107696"/>
                    </a:cubicBezTo>
                    <a:lnTo>
                      <a:pt x="257175" y="78233"/>
                    </a:lnTo>
                    <a:lnTo>
                      <a:pt x="285054" y="84644"/>
                    </a:lnTo>
                    <a:lnTo>
                      <a:pt x="260128" y="193422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8" name="Google Shape;281;p38">
                <a:extLst>
                  <a:ext uri="{FF2B5EF4-FFF2-40B4-BE49-F238E27FC236}">
                    <a16:creationId xmlns:a16="http://schemas.microsoft.com/office/drawing/2014/main" id="{DE0CFE64-3264-C313-1452-F57E2BFBD015}"/>
                  </a:ext>
                </a:extLst>
              </p:cNvPr>
              <p:cNvSpPr/>
              <p:nvPr/>
            </p:nvSpPr>
            <p:spPr>
              <a:xfrm>
                <a:off x="10165856" y="777498"/>
                <a:ext cx="318685" cy="175826"/>
              </a:xfrm>
              <a:custGeom>
                <a:avLst/>
                <a:gdLst/>
                <a:ahLst/>
                <a:cxnLst/>
                <a:rect l="l" t="t" r="r" b="b"/>
                <a:pathLst>
                  <a:path w="208909" h="115260" extrusionOk="0">
                    <a:moveTo>
                      <a:pt x="201417" y="30688"/>
                    </a:moveTo>
                    <a:cubicBezTo>
                      <a:pt x="189387" y="30040"/>
                      <a:pt x="179878" y="20171"/>
                      <a:pt x="179230" y="7708"/>
                    </a:cubicBezTo>
                    <a:cubicBezTo>
                      <a:pt x="179158" y="6411"/>
                      <a:pt x="178077" y="5403"/>
                      <a:pt x="176781" y="5403"/>
                    </a:cubicBezTo>
                    <a:lnTo>
                      <a:pt x="32345" y="5403"/>
                    </a:lnTo>
                    <a:cubicBezTo>
                      <a:pt x="31048" y="5403"/>
                      <a:pt x="29968" y="6411"/>
                      <a:pt x="29895" y="7708"/>
                    </a:cubicBezTo>
                    <a:cubicBezTo>
                      <a:pt x="29319" y="20171"/>
                      <a:pt x="19738" y="30112"/>
                      <a:pt x="7708" y="30688"/>
                    </a:cubicBezTo>
                    <a:cubicBezTo>
                      <a:pt x="6411" y="30760"/>
                      <a:pt x="5403" y="31841"/>
                      <a:pt x="5403" y="33137"/>
                    </a:cubicBezTo>
                    <a:lnTo>
                      <a:pt x="5403" y="84933"/>
                    </a:lnTo>
                    <a:cubicBezTo>
                      <a:pt x="5403" y="86229"/>
                      <a:pt x="6411" y="87310"/>
                      <a:pt x="7708" y="87382"/>
                    </a:cubicBezTo>
                    <a:cubicBezTo>
                      <a:pt x="19738" y="88030"/>
                      <a:pt x="29247" y="97899"/>
                      <a:pt x="29895" y="110362"/>
                    </a:cubicBezTo>
                    <a:cubicBezTo>
                      <a:pt x="29968" y="111659"/>
                      <a:pt x="31048" y="112667"/>
                      <a:pt x="32345" y="112667"/>
                    </a:cubicBezTo>
                    <a:lnTo>
                      <a:pt x="176781" y="112667"/>
                    </a:lnTo>
                    <a:cubicBezTo>
                      <a:pt x="178077" y="112667"/>
                      <a:pt x="179158" y="111659"/>
                      <a:pt x="179230" y="110362"/>
                    </a:cubicBezTo>
                    <a:cubicBezTo>
                      <a:pt x="179806" y="97899"/>
                      <a:pt x="189387" y="87958"/>
                      <a:pt x="201417" y="87382"/>
                    </a:cubicBezTo>
                    <a:cubicBezTo>
                      <a:pt x="202714" y="87310"/>
                      <a:pt x="203723" y="86229"/>
                      <a:pt x="203723" y="84933"/>
                    </a:cubicBezTo>
                    <a:lnTo>
                      <a:pt x="203723" y="33137"/>
                    </a:lnTo>
                    <a:cubicBezTo>
                      <a:pt x="203795" y="31841"/>
                      <a:pt x="202786" y="30760"/>
                      <a:pt x="201417" y="30688"/>
                    </a:cubicBezTo>
                    <a:close/>
                    <a:moveTo>
                      <a:pt x="198896" y="82699"/>
                    </a:moveTo>
                    <a:cubicBezTo>
                      <a:pt x="186218" y="84428"/>
                      <a:pt x="176276" y="94730"/>
                      <a:pt x="174620" y="107769"/>
                    </a:cubicBezTo>
                    <a:lnTo>
                      <a:pt x="34722" y="107769"/>
                    </a:lnTo>
                    <a:cubicBezTo>
                      <a:pt x="33065" y="94658"/>
                      <a:pt x="23124" y="84356"/>
                      <a:pt x="10446" y="82699"/>
                    </a:cubicBezTo>
                    <a:lnTo>
                      <a:pt x="10446" y="35371"/>
                    </a:lnTo>
                    <a:cubicBezTo>
                      <a:pt x="23124" y="33642"/>
                      <a:pt x="33065" y="23340"/>
                      <a:pt x="34722" y="10301"/>
                    </a:cubicBezTo>
                    <a:lnTo>
                      <a:pt x="174620" y="10301"/>
                    </a:lnTo>
                    <a:cubicBezTo>
                      <a:pt x="176276" y="23412"/>
                      <a:pt x="186218" y="33714"/>
                      <a:pt x="198896" y="35371"/>
                    </a:cubicBezTo>
                    <a:lnTo>
                      <a:pt x="198896" y="82699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9" name="Google Shape;282;p38">
                <a:extLst>
                  <a:ext uri="{FF2B5EF4-FFF2-40B4-BE49-F238E27FC236}">
                    <a16:creationId xmlns:a16="http://schemas.microsoft.com/office/drawing/2014/main" id="{426AD8BD-C8C2-0D68-B046-580AAB00146D}"/>
                  </a:ext>
                </a:extLst>
              </p:cNvPr>
              <p:cNvSpPr/>
              <p:nvPr/>
            </p:nvSpPr>
            <p:spPr>
              <a:xfrm>
                <a:off x="10259703" y="798157"/>
                <a:ext cx="131869" cy="131869"/>
              </a:xfrm>
              <a:custGeom>
                <a:avLst/>
                <a:gdLst/>
                <a:ahLst/>
                <a:cxnLst/>
                <a:rect l="l" t="t" r="r" b="b"/>
                <a:pathLst>
                  <a:path w="86445" h="86445" extrusionOk="0">
                    <a:moveTo>
                      <a:pt x="44376" y="5403"/>
                    </a:moveTo>
                    <a:cubicBezTo>
                      <a:pt x="22908" y="5403"/>
                      <a:pt x="5403" y="23412"/>
                      <a:pt x="5403" y="45528"/>
                    </a:cubicBezTo>
                    <a:cubicBezTo>
                      <a:pt x="5403" y="67644"/>
                      <a:pt x="22836" y="85653"/>
                      <a:pt x="44376" y="85653"/>
                    </a:cubicBezTo>
                    <a:cubicBezTo>
                      <a:pt x="65843" y="85653"/>
                      <a:pt x="83348" y="67644"/>
                      <a:pt x="83348" y="45528"/>
                    </a:cubicBezTo>
                    <a:cubicBezTo>
                      <a:pt x="83276" y="23412"/>
                      <a:pt x="65843" y="5403"/>
                      <a:pt x="44376" y="5403"/>
                    </a:cubicBezTo>
                    <a:close/>
                    <a:moveTo>
                      <a:pt x="44376" y="79386"/>
                    </a:moveTo>
                    <a:cubicBezTo>
                      <a:pt x="26366" y="79386"/>
                      <a:pt x="11670" y="64186"/>
                      <a:pt x="11670" y="45528"/>
                    </a:cubicBezTo>
                    <a:cubicBezTo>
                      <a:pt x="11670" y="26870"/>
                      <a:pt x="26366" y="11670"/>
                      <a:pt x="44376" y="11670"/>
                    </a:cubicBezTo>
                    <a:cubicBezTo>
                      <a:pt x="62457" y="11670"/>
                      <a:pt x="77081" y="26870"/>
                      <a:pt x="77081" y="45528"/>
                    </a:cubicBezTo>
                    <a:cubicBezTo>
                      <a:pt x="77081" y="64186"/>
                      <a:pt x="62385" y="79386"/>
                      <a:pt x="44376" y="79386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44A746C9-4A68-5061-56DE-ADC4CE5B4B38}"/>
                </a:ext>
              </a:extLst>
            </p:cNvPr>
            <p:cNvSpPr txBox="1"/>
            <p:nvPr/>
          </p:nvSpPr>
          <p:spPr>
            <a:xfrm>
              <a:off x="4734046" y="3251967"/>
              <a:ext cx="2912474" cy="9694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2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</a:t>
              </a:r>
              <a:endPara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886AD330-20C3-01C5-3DFE-A1C660D21DC0}"/>
              </a:ext>
            </a:extLst>
          </p:cNvPr>
          <p:cNvGrpSpPr/>
          <p:nvPr/>
        </p:nvGrpSpPr>
        <p:grpSpPr>
          <a:xfrm>
            <a:off x="4734046" y="4854571"/>
            <a:ext cx="4056837" cy="1169465"/>
            <a:chOff x="4734046" y="4854571"/>
            <a:chExt cx="4056837" cy="1169465"/>
          </a:xfrm>
        </p:grpSpPr>
        <p:sp>
          <p:nvSpPr>
            <p:cNvPr id="8" name="Google Shape;278;p38">
              <a:extLst>
                <a:ext uri="{FF2B5EF4-FFF2-40B4-BE49-F238E27FC236}">
                  <a16:creationId xmlns:a16="http://schemas.microsoft.com/office/drawing/2014/main" id="{5067F253-33C5-5F70-55BC-426DA8E5038E}"/>
                </a:ext>
              </a:extLst>
            </p:cNvPr>
            <p:cNvSpPr/>
            <p:nvPr/>
          </p:nvSpPr>
          <p:spPr>
            <a:xfrm>
              <a:off x="4774838" y="4932454"/>
              <a:ext cx="4016045" cy="1091582"/>
            </a:xfrm>
            <a:prstGeom prst="roundRect">
              <a:avLst>
                <a:gd name="adj" fmla="val 26701"/>
              </a:avLst>
            </a:prstGeom>
            <a:solidFill>
              <a:srgbClr val="9383A8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grpSp>
          <p:nvGrpSpPr>
            <p:cNvPr id="12" name="Google Shape;285;p38">
              <a:extLst>
                <a:ext uri="{FF2B5EF4-FFF2-40B4-BE49-F238E27FC236}">
                  <a16:creationId xmlns:a16="http://schemas.microsoft.com/office/drawing/2014/main" id="{F01114DB-6550-B5BC-69C5-04462E7033C5}"/>
                </a:ext>
              </a:extLst>
            </p:cNvPr>
            <p:cNvGrpSpPr/>
            <p:nvPr/>
          </p:nvGrpSpPr>
          <p:grpSpPr>
            <a:xfrm>
              <a:off x="7858650" y="5206108"/>
              <a:ext cx="641362" cy="485881"/>
              <a:chOff x="1026945" y="3314280"/>
              <a:chExt cx="302861" cy="229440"/>
            </a:xfrm>
          </p:grpSpPr>
          <p:sp>
            <p:nvSpPr>
              <p:cNvPr id="15" name="Google Shape;286;p38">
                <a:extLst>
                  <a:ext uri="{FF2B5EF4-FFF2-40B4-BE49-F238E27FC236}">
                    <a16:creationId xmlns:a16="http://schemas.microsoft.com/office/drawing/2014/main" id="{F3573CE6-6FBA-AC19-8172-AF4825660BC6}"/>
                  </a:ext>
                </a:extLst>
              </p:cNvPr>
              <p:cNvSpPr/>
              <p:nvPr/>
            </p:nvSpPr>
            <p:spPr>
              <a:xfrm>
                <a:off x="1026945" y="3314280"/>
                <a:ext cx="302861" cy="229440"/>
              </a:xfrm>
              <a:custGeom>
                <a:avLst/>
                <a:gdLst/>
                <a:ahLst/>
                <a:cxnLst/>
                <a:rect l="l" t="t" r="r" b="b"/>
                <a:pathLst>
                  <a:path w="237724" h="180094" extrusionOk="0">
                    <a:moveTo>
                      <a:pt x="116125" y="37316"/>
                    </a:moveTo>
                    <a:lnTo>
                      <a:pt x="97323" y="7996"/>
                    </a:lnTo>
                    <a:cubicBezTo>
                      <a:pt x="96315" y="6411"/>
                      <a:pt x="94514" y="5403"/>
                      <a:pt x="92569" y="5403"/>
                    </a:cubicBezTo>
                    <a:lnTo>
                      <a:pt x="11022" y="5403"/>
                    </a:lnTo>
                    <a:cubicBezTo>
                      <a:pt x="7924" y="5403"/>
                      <a:pt x="5403" y="7924"/>
                      <a:pt x="5403" y="11022"/>
                    </a:cubicBezTo>
                    <a:lnTo>
                      <a:pt x="5403" y="175268"/>
                    </a:lnTo>
                    <a:cubicBezTo>
                      <a:pt x="5403" y="178366"/>
                      <a:pt x="7924" y="180887"/>
                      <a:pt x="11022" y="180887"/>
                    </a:cubicBezTo>
                    <a:lnTo>
                      <a:pt x="207325" y="180887"/>
                    </a:lnTo>
                    <a:cubicBezTo>
                      <a:pt x="210422" y="180887"/>
                      <a:pt x="212944" y="178366"/>
                      <a:pt x="212944" y="175268"/>
                    </a:cubicBezTo>
                    <a:lnTo>
                      <a:pt x="212944" y="105175"/>
                    </a:lnTo>
                    <a:cubicBezTo>
                      <a:pt x="228216" y="99772"/>
                      <a:pt x="239166" y="85221"/>
                      <a:pt x="239166" y="68148"/>
                    </a:cubicBezTo>
                    <a:cubicBezTo>
                      <a:pt x="239166" y="46464"/>
                      <a:pt x="221516" y="28815"/>
                      <a:pt x="199833" y="28815"/>
                    </a:cubicBezTo>
                    <a:cubicBezTo>
                      <a:pt x="190612" y="28815"/>
                      <a:pt x="182184" y="31985"/>
                      <a:pt x="175484" y="37316"/>
                    </a:cubicBezTo>
                    <a:lnTo>
                      <a:pt x="116125" y="37316"/>
                    </a:lnTo>
                    <a:close/>
                    <a:moveTo>
                      <a:pt x="230161" y="68148"/>
                    </a:moveTo>
                    <a:cubicBezTo>
                      <a:pt x="230161" y="84861"/>
                      <a:pt x="216546" y="98476"/>
                      <a:pt x="199833" y="98476"/>
                    </a:cubicBezTo>
                    <a:cubicBezTo>
                      <a:pt x="183120" y="98476"/>
                      <a:pt x="169505" y="84861"/>
                      <a:pt x="169505" y="68148"/>
                    </a:cubicBezTo>
                    <a:cubicBezTo>
                      <a:pt x="169505" y="51435"/>
                      <a:pt x="183120" y="37820"/>
                      <a:pt x="199833" y="37820"/>
                    </a:cubicBezTo>
                    <a:cubicBezTo>
                      <a:pt x="216546" y="37820"/>
                      <a:pt x="230161" y="51435"/>
                      <a:pt x="230161" y="68148"/>
                    </a:cubicBezTo>
                    <a:close/>
                    <a:moveTo>
                      <a:pt x="16713" y="169649"/>
                    </a:moveTo>
                    <a:lnTo>
                      <a:pt x="16713" y="16713"/>
                    </a:lnTo>
                    <a:lnTo>
                      <a:pt x="89543" y="16713"/>
                    </a:lnTo>
                    <a:lnTo>
                      <a:pt x="108345" y="46032"/>
                    </a:lnTo>
                    <a:cubicBezTo>
                      <a:pt x="109353" y="47617"/>
                      <a:pt x="111154" y="48626"/>
                      <a:pt x="113099" y="48626"/>
                    </a:cubicBezTo>
                    <a:lnTo>
                      <a:pt x="165759" y="48626"/>
                    </a:lnTo>
                    <a:cubicBezTo>
                      <a:pt x="162445" y="54389"/>
                      <a:pt x="160500" y="61088"/>
                      <a:pt x="160500" y="68220"/>
                    </a:cubicBezTo>
                    <a:cubicBezTo>
                      <a:pt x="160500" y="89903"/>
                      <a:pt x="178150" y="107553"/>
                      <a:pt x="199833" y="107553"/>
                    </a:cubicBezTo>
                    <a:cubicBezTo>
                      <a:pt x="200481" y="107553"/>
                      <a:pt x="201130" y="107480"/>
                      <a:pt x="201706" y="107480"/>
                    </a:cubicBezTo>
                    <a:lnTo>
                      <a:pt x="201706" y="169721"/>
                    </a:lnTo>
                    <a:lnTo>
                      <a:pt x="16713" y="16972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6" name="Google Shape;287;p38">
                <a:extLst>
                  <a:ext uri="{FF2B5EF4-FFF2-40B4-BE49-F238E27FC236}">
                    <a16:creationId xmlns:a16="http://schemas.microsoft.com/office/drawing/2014/main" id="{07FAD331-E3AE-F855-A02C-C92F10507F2A}"/>
                  </a:ext>
                </a:extLst>
              </p:cNvPr>
              <p:cNvSpPr/>
              <p:nvPr/>
            </p:nvSpPr>
            <p:spPr>
              <a:xfrm>
                <a:off x="1251200" y="3377184"/>
                <a:ext cx="64243" cy="45888"/>
              </a:xfrm>
              <a:custGeom>
                <a:avLst/>
                <a:gdLst/>
                <a:ahLst/>
                <a:cxnLst/>
                <a:rect l="l" t="t" r="r" b="b"/>
                <a:pathLst>
                  <a:path w="50426" h="36018" extrusionOk="0">
                    <a:moveTo>
                      <a:pt x="16172" y="27489"/>
                    </a:moveTo>
                    <a:lnTo>
                      <a:pt x="11346" y="21870"/>
                    </a:lnTo>
                    <a:cubicBezTo>
                      <a:pt x="10121" y="20429"/>
                      <a:pt x="8032" y="20285"/>
                      <a:pt x="6591" y="21510"/>
                    </a:cubicBezTo>
                    <a:cubicBezTo>
                      <a:pt x="5151" y="22735"/>
                      <a:pt x="5007" y="24824"/>
                      <a:pt x="6231" y="26265"/>
                    </a:cubicBezTo>
                    <a:lnTo>
                      <a:pt x="13291" y="34477"/>
                    </a:lnTo>
                    <a:cubicBezTo>
                      <a:pt x="13867" y="35197"/>
                      <a:pt x="14732" y="35557"/>
                      <a:pt x="15596" y="35629"/>
                    </a:cubicBezTo>
                    <a:cubicBezTo>
                      <a:pt x="15668" y="35629"/>
                      <a:pt x="15740" y="35629"/>
                      <a:pt x="15812" y="35629"/>
                    </a:cubicBezTo>
                    <a:cubicBezTo>
                      <a:pt x="16605" y="35629"/>
                      <a:pt x="17469" y="35341"/>
                      <a:pt x="18045" y="34765"/>
                    </a:cubicBezTo>
                    <a:lnTo>
                      <a:pt x="44483" y="11281"/>
                    </a:lnTo>
                    <a:cubicBezTo>
                      <a:pt x="45852" y="10056"/>
                      <a:pt x="45996" y="7895"/>
                      <a:pt x="44771" y="6526"/>
                    </a:cubicBezTo>
                    <a:cubicBezTo>
                      <a:pt x="43547" y="5157"/>
                      <a:pt x="41386" y="5013"/>
                      <a:pt x="40017" y="6238"/>
                    </a:cubicBezTo>
                    <a:lnTo>
                      <a:pt x="16172" y="27489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857EB3CD-3CA6-9DD4-1CF8-74CD48EEBEAE}"/>
                </a:ext>
              </a:extLst>
            </p:cNvPr>
            <p:cNvSpPr txBox="1"/>
            <p:nvPr/>
          </p:nvSpPr>
          <p:spPr>
            <a:xfrm>
              <a:off x="4734046" y="4854571"/>
              <a:ext cx="2912474" cy="96949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Low" rtl="1">
                <a:lnSpc>
                  <a:spcPct val="200000"/>
                </a:lnSpc>
              </a:pPr>
              <a:r>
                <a:rPr lang="fa-IR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  <a:p>
              <a:pPr algn="justLow" rtl="1">
                <a:lnSpc>
                  <a:spcPct val="200000"/>
                </a:lnSpc>
              </a:pPr>
              <a:r>
                <a:rPr lang="fa-IR" sz="120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</a:t>
              </a:r>
              <a:endParaRPr lang="en-US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10" name="TextBox 9">
            <a:extLst>
              <a:ext uri="{FF2B5EF4-FFF2-40B4-BE49-F238E27FC236}">
                <a16:creationId xmlns:a16="http://schemas.microsoft.com/office/drawing/2014/main" id="{1780BEA8-4638-8AD0-2927-89CB63C9C8F2}"/>
              </a:ext>
            </a:extLst>
          </p:cNvPr>
          <p:cNvSpPr txBox="1"/>
          <p:nvPr/>
        </p:nvSpPr>
        <p:spPr>
          <a:xfrm>
            <a:off x="347628" y="1374659"/>
            <a:ext cx="4174288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80177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0676ED-34F1-33F5-D291-BF81B8494716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F529C14D-8115-D604-B90C-C283FEDEAFFE}"/>
              </a:ext>
            </a:extLst>
          </p:cNvPr>
          <p:cNvSpPr/>
          <p:nvPr/>
        </p:nvSpPr>
        <p:spPr>
          <a:xfrm>
            <a:off x="4116672" y="2251827"/>
            <a:ext cx="1483053" cy="1287915"/>
          </a:xfrm>
          <a:prstGeom prst="rect">
            <a:avLst/>
          </a:prstGeom>
          <a:solidFill>
            <a:srgbClr val="D7D2DD"/>
          </a:solidFill>
          <a:ln>
            <a:noFill/>
          </a:ln>
          <a:effectLst>
            <a:reflection blurRad="114300" stA="21000" endPos="65000" dir="5400000" sy="-100000" algn="bl" rotWithShape="0"/>
          </a:effectLst>
          <a:scene3d>
            <a:camera prst="isometricTopUp"/>
            <a:lightRig rig="threePt" dir="t">
              <a:rot lat="0" lon="0" rev="0"/>
            </a:lightRig>
          </a:scene3d>
          <a:sp3d extrusionH="381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5400" b="1" dirty="0"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rPr>
              <a:t>04</a:t>
            </a:r>
            <a:endParaRPr lang="en-IN" sz="5400" b="1" dirty="0">
              <a:latin typeface="Roboto" panose="02000000000000000000" pitchFamily="2" charset="0"/>
              <a:ea typeface="Roboto" panose="02000000000000000000" pitchFamily="2" charset="0"/>
              <a:cs typeface="B Titr" panose="00000700000000000000" pitchFamily="2" charset="-78"/>
            </a:endParaRP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2438C40D-DE2A-3113-2F7A-4F3AC50A3E8B}"/>
              </a:ext>
            </a:extLst>
          </p:cNvPr>
          <p:cNvSpPr/>
          <p:nvPr/>
        </p:nvSpPr>
        <p:spPr>
          <a:xfrm>
            <a:off x="3064021" y="3107761"/>
            <a:ext cx="1483053" cy="1287915"/>
          </a:xfrm>
          <a:prstGeom prst="rect">
            <a:avLst/>
          </a:prstGeom>
          <a:solidFill>
            <a:srgbClr val="9383A8"/>
          </a:solidFill>
          <a:ln>
            <a:noFill/>
          </a:ln>
          <a:effectLst>
            <a:reflection blurRad="114300" stA="21000" endPos="65000" dir="5400000" sy="-100000" algn="bl" rotWithShape="0"/>
          </a:effectLst>
          <a:scene3d>
            <a:camera prst="isometricTopUp"/>
            <a:lightRig rig="threePt" dir="t">
              <a:rot lat="0" lon="0" rev="0"/>
            </a:lightRig>
          </a:scene3d>
          <a:sp3d extrusionH="381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5400" b="1" dirty="0"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rPr>
              <a:t>03</a:t>
            </a:r>
            <a:endParaRPr lang="en-IN" sz="5400" b="1" dirty="0">
              <a:latin typeface="Roboto" panose="02000000000000000000" pitchFamily="2" charset="0"/>
              <a:ea typeface="Roboto" panose="02000000000000000000" pitchFamily="2" charset="0"/>
              <a:cs typeface="B Titr" panose="00000700000000000000" pitchFamily="2" charset="-78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A02B2B1F-3FEF-1E95-C003-1E3B9721E459}"/>
              </a:ext>
            </a:extLst>
          </p:cNvPr>
          <p:cNvSpPr/>
          <p:nvPr/>
        </p:nvSpPr>
        <p:spPr>
          <a:xfrm>
            <a:off x="2002615" y="3951350"/>
            <a:ext cx="1483053" cy="1287915"/>
          </a:xfrm>
          <a:prstGeom prst="rect">
            <a:avLst/>
          </a:prstGeom>
          <a:solidFill>
            <a:srgbClr val="FBB902"/>
          </a:solidFill>
          <a:ln>
            <a:noFill/>
          </a:ln>
          <a:effectLst>
            <a:reflection blurRad="114300" stA="21000" endPos="65000" dir="5400000" sy="-100000" algn="bl" rotWithShape="0"/>
          </a:effectLst>
          <a:scene3d>
            <a:camera prst="isometricTopUp"/>
            <a:lightRig rig="threePt" dir="t">
              <a:rot lat="0" lon="0" rev="0"/>
            </a:lightRig>
          </a:scene3d>
          <a:sp3d extrusionH="3873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5400" b="1" dirty="0"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rPr>
              <a:t>02</a:t>
            </a:r>
            <a:endParaRPr lang="en-IN" sz="5400" b="1" dirty="0">
              <a:latin typeface="Roboto" panose="02000000000000000000" pitchFamily="2" charset="0"/>
              <a:ea typeface="Roboto" panose="02000000000000000000" pitchFamily="2" charset="0"/>
              <a:cs typeface="B Titr" panose="00000700000000000000" pitchFamily="2" charset="-78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AFFFA5A-A235-22A0-6476-E05F508BC6AC}"/>
              </a:ext>
            </a:extLst>
          </p:cNvPr>
          <p:cNvSpPr/>
          <p:nvPr/>
        </p:nvSpPr>
        <p:spPr>
          <a:xfrm>
            <a:off x="955218" y="4811117"/>
            <a:ext cx="1483053" cy="1287915"/>
          </a:xfrm>
          <a:prstGeom prst="rect">
            <a:avLst/>
          </a:prstGeom>
          <a:solidFill>
            <a:srgbClr val="43266B"/>
          </a:solidFill>
          <a:ln>
            <a:noFill/>
          </a:ln>
          <a:effectLst>
            <a:reflection blurRad="114300" stA="21000" endPos="65000" dir="5400000" sy="-100000" algn="bl" rotWithShape="0"/>
          </a:effectLst>
          <a:scene3d>
            <a:camera prst="isometricTopUp"/>
            <a:lightRig rig="threePt" dir="t">
              <a:rot lat="0" lon="0" rev="0"/>
            </a:lightRig>
          </a:scene3d>
          <a:sp3d extrusionH="38100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fa-IR" sz="5400" b="1" dirty="0"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rPr>
              <a:t>01</a:t>
            </a:r>
            <a:endParaRPr lang="en-IN" sz="5400" b="1" dirty="0">
              <a:latin typeface="Roboto" panose="02000000000000000000" pitchFamily="2" charset="0"/>
              <a:ea typeface="Roboto" panose="02000000000000000000" pitchFamily="2" charset="0"/>
              <a:cs typeface="B Titr" panose="00000700000000000000" pitchFamily="2" charset="-78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3E8F9B-8002-F221-13D6-8658DEE7C122}"/>
              </a:ext>
            </a:extLst>
          </p:cNvPr>
          <p:cNvGrpSpPr/>
          <p:nvPr/>
        </p:nvGrpSpPr>
        <p:grpSpPr>
          <a:xfrm>
            <a:off x="4596242" y="1418608"/>
            <a:ext cx="1626301" cy="1724323"/>
            <a:chOff x="9515506" y="1085477"/>
            <a:chExt cx="1761154" cy="1867304"/>
          </a:xfrm>
        </p:grpSpPr>
        <p:sp>
          <p:nvSpPr>
            <p:cNvPr id="9" name="Rectangle 8">
              <a:extLst>
                <a:ext uri="{FF2B5EF4-FFF2-40B4-BE49-F238E27FC236}">
                  <a16:creationId xmlns:a16="http://schemas.microsoft.com/office/drawing/2014/main" id="{ED0480E9-096B-791E-35B7-72992D720A01}"/>
                </a:ext>
              </a:extLst>
            </p:cNvPr>
            <p:cNvSpPr/>
            <p:nvPr/>
          </p:nvSpPr>
          <p:spPr>
            <a:xfrm>
              <a:off x="10858312" y="2393186"/>
              <a:ext cx="124044" cy="559595"/>
            </a:xfrm>
            <a:custGeom>
              <a:avLst/>
              <a:gdLst>
                <a:gd name="connsiteX0" fmla="*/ 0 w 106735"/>
                <a:gd name="connsiteY0" fmla="*/ 0 h 564357"/>
                <a:gd name="connsiteX1" fmla="*/ 106735 w 106735"/>
                <a:gd name="connsiteY1" fmla="*/ 0 h 564357"/>
                <a:gd name="connsiteX2" fmla="*/ 106735 w 106735"/>
                <a:gd name="connsiteY2" fmla="*/ 564357 h 564357"/>
                <a:gd name="connsiteX3" fmla="*/ 0 w 106735"/>
                <a:gd name="connsiteY3" fmla="*/ 564357 h 564357"/>
                <a:gd name="connsiteX4" fmla="*/ 0 w 106735"/>
                <a:gd name="connsiteY4" fmla="*/ 0 h 564357"/>
                <a:gd name="connsiteX0" fmla="*/ 0 w 106735"/>
                <a:gd name="connsiteY0" fmla="*/ 0 h 564357"/>
                <a:gd name="connsiteX1" fmla="*/ 106735 w 106735"/>
                <a:gd name="connsiteY1" fmla="*/ 0 h 564357"/>
                <a:gd name="connsiteX2" fmla="*/ 106735 w 106735"/>
                <a:gd name="connsiteY2" fmla="*/ 495300 h 564357"/>
                <a:gd name="connsiteX3" fmla="*/ 0 w 106735"/>
                <a:gd name="connsiteY3" fmla="*/ 564357 h 564357"/>
                <a:gd name="connsiteX4" fmla="*/ 0 w 106735"/>
                <a:gd name="connsiteY4" fmla="*/ 0 h 564357"/>
                <a:gd name="connsiteX0" fmla="*/ 0 w 106735"/>
                <a:gd name="connsiteY0" fmla="*/ 0 h 559595"/>
                <a:gd name="connsiteX1" fmla="*/ 106735 w 106735"/>
                <a:gd name="connsiteY1" fmla="*/ 0 h 559595"/>
                <a:gd name="connsiteX2" fmla="*/ 106735 w 106735"/>
                <a:gd name="connsiteY2" fmla="*/ 495300 h 559595"/>
                <a:gd name="connsiteX3" fmla="*/ 0 w 106735"/>
                <a:gd name="connsiteY3" fmla="*/ 559595 h 559595"/>
                <a:gd name="connsiteX4" fmla="*/ 0 w 106735"/>
                <a:gd name="connsiteY4" fmla="*/ 0 h 559595"/>
                <a:gd name="connsiteX0" fmla="*/ 0 w 106735"/>
                <a:gd name="connsiteY0" fmla="*/ 0 h 559595"/>
                <a:gd name="connsiteX1" fmla="*/ 106735 w 106735"/>
                <a:gd name="connsiteY1" fmla="*/ 0 h 559595"/>
                <a:gd name="connsiteX2" fmla="*/ 102637 w 106735"/>
                <a:gd name="connsiteY2" fmla="*/ 488156 h 559595"/>
                <a:gd name="connsiteX3" fmla="*/ 0 w 106735"/>
                <a:gd name="connsiteY3" fmla="*/ 559595 h 559595"/>
                <a:gd name="connsiteX4" fmla="*/ 0 w 106735"/>
                <a:gd name="connsiteY4" fmla="*/ 0 h 559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6735" h="559595">
                  <a:moveTo>
                    <a:pt x="0" y="0"/>
                  </a:moveTo>
                  <a:lnTo>
                    <a:pt x="106735" y="0"/>
                  </a:lnTo>
                  <a:lnTo>
                    <a:pt x="102637" y="488156"/>
                  </a:lnTo>
                  <a:lnTo>
                    <a:pt x="0" y="5595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4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10" name="Rectangle 51">
              <a:extLst>
                <a:ext uri="{FF2B5EF4-FFF2-40B4-BE49-F238E27FC236}">
                  <a16:creationId xmlns:a16="http://schemas.microsoft.com/office/drawing/2014/main" id="{D75779B3-C6AA-0CA8-B0F4-01CFBB7303C8}"/>
                </a:ext>
              </a:extLst>
            </p:cNvPr>
            <p:cNvSpPr/>
            <p:nvPr/>
          </p:nvSpPr>
          <p:spPr>
            <a:xfrm>
              <a:off x="9878355" y="1825246"/>
              <a:ext cx="987741" cy="819205"/>
            </a:xfrm>
            <a:custGeom>
              <a:avLst/>
              <a:gdLst>
                <a:gd name="connsiteX0" fmla="*/ 0 w 1185469"/>
                <a:gd name="connsiteY0" fmla="*/ 0 h 1475923"/>
                <a:gd name="connsiteX1" fmla="*/ 1185469 w 1185469"/>
                <a:gd name="connsiteY1" fmla="*/ 0 h 1475923"/>
                <a:gd name="connsiteX2" fmla="*/ 1185469 w 1185469"/>
                <a:gd name="connsiteY2" fmla="*/ 1475923 h 1475923"/>
                <a:gd name="connsiteX3" fmla="*/ 0 w 1185469"/>
                <a:gd name="connsiteY3" fmla="*/ 1475923 h 1475923"/>
                <a:gd name="connsiteX4" fmla="*/ 0 w 1185469"/>
                <a:gd name="connsiteY4" fmla="*/ 0 h 1475923"/>
                <a:gd name="connsiteX0" fmla="*/ 0 w 1185469"/>
                <a:gd name="connsiteY0" fmla="*/ 0 h 1475923"/>
                <a:gd name="connsiteX1" fmla="*/ 1185469 w 1185469"/>
                <a:gd name="connsiteY1" fmla="*/ 0 h 1475923"/>
                <a:gd name="connsiteX2" fmla="*/ 1185469 w 1185469"/>
                <a:gd name="connsiteY2" fmla="*/ 1475923 h 1475923"/>
                <a:gd name="connsiteX3" fmla="*/ 0 w 1185469"/>
                <a:gd name="connsiteY3" fmla="*/ 909185 h 1475923"/>
                <a:gd name="connsiteX4" fmla="*/ 0 w 1185469"/>
                <a:gd name="connsiteY4" fmla="*/ 0 h 1475923"/>
                <a:gd name="connsiteX0" fmla="*/ 0 w 1185469"/>
                <a:gd name="connsiteY0" fmla="*/ 0 h 1475923"/>
                <a:gd name="connsiteX1" fmla="*/ 1185469 w 1185469"/>
                <a:gd name="connsiteY1" fmla="*/ 0 h 1475923"/>
                <a:gd name="connsiteX2" fmla="*/ 975919 w 1185469"/>
                <a:gd name="connsiteY2" fmla="*/ 1475923 h 1475923"/>
                <a:gd name="connsiteX3" fmla="*/ 0 w 1185469"/>
                <a:gd name="connsiteY3" fmla="*/ 909185 h 1475923"/>
                <a:gd name="connsiteX4" fmla="*/ 0 w 1185469"/>
                <a:gd name="connsiteY4" fmla="*/ 0 h 1475923"/>
                <a:gd name="connsiteX0" fmla="*/ 0 w 980681"/>
                <a:gd name="connsiteY0" fmla="*/ 0 h 1475923"/>
                <a:gd name="connsiteX1" fmla="*/ 980681 w 980681"/>
                <a:gd name="connsiteY1" fmla="*/ 352425 h 1475923"/>
                <a:gd name="connsiteX2" fmla="*/ 975919 w 980681"/>
                <a:gd name="connsiteY2" fmla="*/ 1475923 h 1475923"/>
                <a:gd name="connsiteX3" fmla="*/ 0 w 980681"/>
                <a:gd name="connsiteY3" fmla="*/ 909185 h 1475923"/>
                <a:gd name="connsiteX4" fmla="*/ 0 w 980681"/>
                <a:gd name="connsiteY4" fmla="*/ 0 h 1475923"/>
                <a:gd name="connsiteX0" fmla="*/ 7620 w 980681"/>
                <a:gd name="connsiteY0" fmla="*/ 97155 h 1123498"/>
                <a:gd name="connsiteX1" fmla="*/ 980681 w 980681"/>
                <a:gd name="connsiteY1" fmla="*/ 0 h 1123498"/>
                <a:gd name="connsiteX2" fmla="*/ 975919 w 980681"/>
                <a:gd name="connsiteY2" fmla="*/ 1123498 h 1123498"/>
                <a:gd name="connsiteX3" fmla="*/ 0 w 980681"/>
                <a:gd name="connsiteY3" fmla="*/ 556760 h 1123498"/>
                <a:gd name="connsiteX4" fmla="*/ 7620 w 980681"/>
                <a:gd name="connsiteY4" fmla="*/ 97155 h 1123498"/>
                <a:gd name="connsiteX0" fmla="*/ 7620 w 980681"/>
                <a:gd name="connsiteY0" fmla="*/ 0 h 1026343"/>
                <a:gd name="connsiteX1" fmla="*/ 980681 w 980681"/>
                <a:gd name="connsiteY1" fmla="*/ 563245 h 1026343"/>
                <a:gd name="connsiteX2" fmla="*/ 975919 w 980681"/>
                <a:gd name="connsiteY2" fmla="*/ 1026343 h 1026343"/>
                <a:gd name="connsiteX3" fmla="*/ 0 w 980681"/>
                <a:gd name="connsiteY3" fmla="*/ 459605 h 1026343"/>
                <a:gd name="connsiteX4" fmla="*/ 7620 w 980681"/>
                <a:gd name="connsiteY4" fmla="*/ 0 h 1026343"/>
                <a:gd name="connsiteX0" fmla="*/ 4445 w 980681"/>
                <a:gd name="connsiteY0" fmla="*/ 0 h 985068"/>
                <a:gd name="connsiteX1" fmla="*/ 980681 w 980681"/>
                <a:gd name="connsiteY1" fmla="*/ 521970 h 985068"/>
                <a:gd name="connsiteX2" fmla="*/ 975919 w 980681"/>
                <a:gd name="connsiteY2" fmla="*/ 985068 h 985068"/>
                <a:gd name="connsiteX3" fmla="*/ 0 w 980681"/>
                <a:gd name="connsiteY3" fmla="*/ 418330 h 985068"/>
                <a:gd name="connsiteX4" fmla="*/ 4445 w 980681"/>
                <a:gd name="connsiteY4" fmla="*/ 0 h 985068"/>
                <a:gd name="connsiteX0" fmla="*/ 4445 w 983856"/>
                <a:gd name="connsiteY0" fmla="*/ 0 h 985068"/>
                <a:gd name="connsiteX1" fmla="*/ 983856 w 983856"/>
                <a:gd name="connsiteY1" fmla="*/ 515620 h 985068"/>
                <a:gd name="connsiteX2" fmla="*/ 975919 w 983856"/>
                <a:gd name="connsiteY2" fmla="*/ 985068 h 985068"/>
                <a:gd name="connsiteX3" fmla="*/ 0 w 983856"/>
                <a:gd name="connsiteY3" fmla="*/ 418330 h 985068"/>
                <a:gd name="connsiteX4" fmla="*/ 4445 w 983856"/>
                <a:gd name="connsiteY4" fmla="*/ 0 h 985068"/>
                <a:gd name="connsiteX0" fmla="*/ 4445 w 993381"/>
                <a:gd name="connsiteY0" fmla="*/ 0 h 985068"/>
                <a:gd name="connsiteX1" fmla="*/ 993381 w 993381"/>
                <a:gd name="connsiteY1" fmla="*/ 512445 h 985068"/>
                <a:gd name="connsiteX2" fmla="*/ 975919 w 993381"/>
                <a:gd name="connsiteY2" fmla="*/ 985068 h 985068"/>
                <a:gd name="connsiteX3" fmla="*/ 0 w 993381"/>
                <a:gd name="connsiteY3" fmla="*/ 418330 h 985068"/>
                <a:gd name="connsiteX4" fmla="*/ 4445 w 993381"/>
                <a:gd name="connsiteY4" fmla="*/ 0 h 985068"/>
                <a:gd name="connsiteX0" fmla="*/ 4445 w 980681"/>
                <a:gd name="connsiteY0" fmla="*/ 0 h 985068"/>
                <a:gd name="connsiteX1" fmla="*/ 980681 w 980681"/>
                <a:gd name="connsiteY1" fmla="*/ 506095 h 985068"/>
                <a:gd name="connsiteX2" fmla="*/ 975919 w 980681"/>
                <a:gd name="connsiteY2" fmla="*/ 985068 h 985068"/>
                <a:gd name="connsiteX3" fmla="*/ 0 w 980681"/>
                <a:gd name="connsiteY3" fmla="*/ 418330 h 985068"/>
                <a:gd name="connsiteX4" fmla="*/ 4445 w 980681"/>
                <a:gd name="connsiteY4" fmla="*/ 0 h 985068"/>
                <a:gd name="connsiteX0" fmla="*/ 4445 w 980681"/>
                <a:gd name="connsiteY0" fmla="*/ 0 h 985068"/>
                <a:gd name="connsiteX1" fmla="*/ 980681 w 980681"/>
                <a:gd name="connsiteY1" fmla="*/ 506095 h 985068"/>
                <a:gd name="connsiteX2" fmla="*/ 975919 w 980681"/>
                <a:gd name="connsiteY2" fmla="*/ 985068 h 985068"/>
                <a:gd name="connsiteX3" fmla="*/ 0 w 980681"/>
                <a:gd name="connsiteY3" fmla="*/ 418330 h 985068"/>
                <a:gd name="connsiteX4" fmla="*/ 4445 w 980681"/>
                <a:gd name="connsiteY4" fmla="*/ 0 h 985068"/>
                <a:gd name="connsiteX0" fmla="*/ 4445 w 977506"/>
                <a:gd name="connsiteY0" fmla="*/ 0 h 985068"/>
                <a:gd name="connsiteX1" fmla="*/ 977506 w 977506"/>
                <a:gd name="connsiteY1" fmla="*/ 521970 h 985068"/>
                <a:gd name="connsiteX2" fmla="*/ 975919 w 977506"/>
                <a:gd name="connsiteY2" fmla="*/ 985068 h 985068"/>
                <a:gd name="connsiteX3" fmla="*/ 0 w 977506"/>
                <a:gd name="connsiteY3" fmla="*/ 418330 h 985068"/>
                <a:gd name="connsiteX4" fmla="*/ 4445 w 977506"/>
                <a:gd name="connsiteY4" fmla="*/ 0 h 985068"/>
                <a:gd name="connsiteX0" fmla="*/ 4445 w 977506"/>
                <a:gd name="connsiteY0" fmla="*/ 0 h 985068"/>
                <a:gd name="connsiteX1" fmla="*/ 977506 w 977506"/>
                <a:gd name="connsiteY1" fmla="*/ 537845 h 985068"/>
                <a:gd name="connsiteX2" fmla="*/ 975919 w 977506"/>
                <a:gd name="connsiteY2" fmla="*/ 985068 h 985068"/>
                <a:gd name="connsiteX3" fmla="*/ 0 w 977506"/>
                <a:gd name="connsiteY3" fmla="*/ 418330 h 985068"/>
                <a:gd name="connsiteX4" fmla="*/ 4445 w 977506"/>
                <a:gd name="connsiteY4" fmla="*/ 0 h 985068"/>
                <a:gd name="connsiteX0" fmla="*/ 4445 w 1004554"/>
                <a:gd name="connsiteY0" fmla="*/ 0 h 1085771"/>
                <a:gd name="connsiteX1" fmla="*/ 977506 w 1004554"/>
                <a:gd name="connsiteY1" fmla="*/ 537845 h 1085771"/>
                <a:gd name="connsiteX2" fmla="*/ 1004494 w 1004554"/>
                <a:gd name="connsiteY2" fmla="*/ 1085771 h 1085771"/>
                <a:gd name="connsiteX3" fmla="*/ 0 w 1004554"/>
                <a:gd name="connsiteY3" fmla="*/ 418330 h 1085771"/>
                <a:gd name="connsiteX4" fmla="*/ 4445 w 1004554"/>
                <a:gd name="connsiteY4" fmla="*/ 0 h 1085771"/>
                <a:gd name="connsiteX0" fmla="*/ 4445 w 1013224"/>
                <a:gd name="connsiteY0" fmla="*/ 0 h 1085771"/>
                <a:gd name="connsiteX1" fmla="*/ 1013224 w 1013224"/>
                <a:gd name="connsiteY1" fmla="*/ 745544 h 1085771"/>
                <a:gd name="connsiteX2" fmla="*/ 1004494 w 1013224"/>
                <a:gd name="connsiteY2" fmla="*/ 1085771 h 1085771"/>
                <a:gd name="connsiteX3" fmla="*/ 0 w 1013224"/>
                <a:gd name="connsiteY3" fmla="*/ 418330 h 1085771"/>
                <a:gd name="connsiteX4" fmla="*/ 4445 w 1013224"/>
                <a:gd name="connsiteY4" fmla="*/ 0 h 1085771"/>
                <a:gd name="connsiteX0" fmla="*/ 395 w 1009174"/>
                <a:gd name="connsiteY0" fmla="*/ 0 h 1085771"/>
                <a:gd name="connsiteX1" fmla="*/ 1009174 w 1009174"/>
                <a:gd name="connsiteY1" fmla="*/ 745544 h 1085771"/>
                <a:gd name="connsiteX2" fmla="*/ 1000444 w 1009174"/>
                <a:gd name="connsiteY2" fmla="*/ 1085771 h 1085771"/>
                <a:gd name="connsiteX3" fmla="*/ 712 w 1009174"/>
                <a:gd name="connsiteY3" fmla="*/ 355390 h 1085771"/>
                <a:gd name="connsiteX4" fmla="*/ 395 w 1009174"/>
                <a:gd name="connsiteY4" fmla="*/ 0 h 1085771"/>
                <a:gd name="connsiteX0" fmla="*/ 71 w 1008850"/>
                <a:gd name="connsiteY0" fmla="*/ 0 h 1085771"/>
                <a:gd name="connsiteX1" fmla="*/ 1008850 w 1008850"/>
                <a:gd name="connsiteY1" fmla="*/ 745544 h 1085771"/>
                <a:gd name="connsiteX2" fmla="*/ 1000120 w 1008850"/>
                <a:gd name="connsiteY2" fmla="*/ 1085771 h 1085771"/>
                <a:gd name="connsiteX3" fmla="*/ 19438 w 1008850"/>
                <a:gd name="connsiteY3" fmla="*/ 276716 h 1085771"/>
                <a:gd name="connsiteX4" fmla="*/ 71 w 1008850"/>
                <a:gd name="connsiteY4" fmla="*/ 0 h 1085771"/>
                <a:gd name="connsiteX0" fmla="*/ 71 w 1008850"/>
                <a:gd name="connsiteY0" fmla="*/ 0 h 1085771"/>
                <a:gd name="connsiteX1" fmla="*/ 1008850 w 1008850"/>
                <a:gd name="connsiteY1" fmla="*/ 745544 h 1085771"/>
                <a:gd name="connsiteX2" fmla="*/ 1000120 w 1008850"/>
                <a:gd name="connsiteY2" fmla="*/ 1085771 h 1085771"/>
                <a:gd name="connsiteX3" fmla="*/ 19438 w 1008850"/>
                <a:gd name="connsiteY3" fmla="*/ 276716 h 1085771"/>
                <a:gd name="connsiteX4" fmla="*/ 71 w 1008850"/>
                <a:gd name="connsiteY4" fmla="*/ 0 h 1085771"/>
                <a:gd name="connsiteX0" fmla="*/ 88 w 1008867"/>
                <a:gd name="connsiteY0" fmla="*/ 0 h 1085771"/>
                <a:gd name="connsiteX1" fmla="*/ 1008867 w 1008867"/>
                <a:gd name="connsiteY1" fmla="*/ 745544 h 1085771"/>
                <a:gd name="connsiteX2" fmla="*/ 1000137 w 1008867"/>
                <a:gd name="connsiteY2" fmla="*/ 1085771 h 1085771"/>
                <a:gd name="connsiteX3" fmla="*/ 14692 w 1008867"/>
                <a:gd name="connsiteY3" fmla="*/ 333362 h 1085771"/>
                <a:gd name="connsiteX4" fmla="*/ 88 w 1008867"/>
                <a:gd name="connsiteY4" fmla="*/ 0 h 1085771"/>
                <a:gd name="connsiteX0" fmla="*/ 88 w 1008867"/>
                <a:gd name="connsiteY0" fmla="*/ 0 h 1085771"/>
                <a:gd name="connsiteX1" fmla="*/ 1008867 w 1008867"/>
                <a:gd name="connsiteY1" fmla="*/ 745544 h 1085771"/>
                <a:gd name="connsiteX2" fmla="*/ 1000137 w 1008867"/>
                <a:gd name="connsiteY2" fmla="*/ 1085771 h 1085771"/>
                <a:gd name="connsiteX3" fmla="*/ 14692 w 1008867"/>
                <a:gd name="connsiteY3" fmla="*/ 333362 h 1085771"/>
                <a:gd name="connsiteX4" fmla="*/ 88 w 1008867"/>
                <a:gd name="connsiteY4" fmla="*/ 0 h 1085771"/>
                <a:gd name="connsiteX0" fmla="*/ 88 w 1008867"/>
                <a:gd name="connsiteY0" fmla="*/ 0 h 1085780"/>
                <a:gd name="connsiteX1" fmla="*/ 1008867 w 1008867"/>
                <a:gd name="connsiteY1" fmla="*/ 745544 h 1085780"/>
                <a:gd name="connsiteX2" fmla="*/ 1000137 w 1008867"/>
                <a:gd name="connsiteY2" fmla="*/ 1085771 h 1085780"/>
                <a:gd name="connsiteX3" fmla="*/ 14692 w 1008867"/>
                <a:gd name="connsiteY3" fmla="*/ 333362 h 1085780"/>
                <a:gd name="connsiteX4" fmla="*/ 88 w 1008867"/>
                <a:gd name="connsiteY4" fmla="*/ 0 h 1085780"/>
                <a:gd name="connsiteX0" fmla="*/ 2065 w 994175"/>
                <a:gd name="connsiteY0" fmla="*/ 0 h 1082633"/>
                <a:gd name="connsiteX1" fmla="*/ 994175 w 994175"/>
                <a:gd name="connsiteY1" fmla="*/ 742397 h 1082633"/>
                <a:gd name="connsiteX2" fmla="*/ 985445 w 994175"/>
                <a:gd name="connsiteY2" fmla="*/ 1082624 h 1082633"/>
                <a:gd name="connsiteX3" fmla="*/ 0 w 994175"/>
                <a:gd name="connsiteY3" fmla="*/ 330215 h 1082633"/>
                <a:gd name="connsiteX4" fmla="*/ 2065 w 994175"/>
                <a:gd name="connsiteY4" fmla="*/ 0 h 1082633"/>
                <a:gd name="connsiteX0" fmla="*/ 394 w 994885"/>
                <a:gd name="connsiteY0" fmla="*/ 0 h 1082633"/>
                <a:gd name="connsiteX1" fmla="*/ 994885 w 994885"/>
                <a:gd name="connsiteY1" fmla="*/ 742397 h 1082633"/>
                <a:gd name="connsiteX2" fmla="*/ 986155 w 994885"/>
                <a:gd name="connsiteY2" fmla="*/ 1082624 h 1082633"/>
                <a:gd name="connsiteX3" fmla="*/ 710 w 994885"/>
                <a:gd name="connsiteY3" fmla="*/ 330215 h 1082633"/>
                <a:gd name="connsiteX4" fmla="*/ 394 w 994885"/>
                <a:gd name="connsiteY4" fmla="*/ 0 h 1082633"/>
                <a:gd name="connsiteX0" fmla="*/ 394 w 994885"/>
                <a:gd name="connsiteY0" fmla="*/ 0 h 1082633"/>
                <a:gd name="connsiteX1" fmla="*/ 994885 w 994885"/>
                <a:gd name="connsiteY1" fmla="*/ 742397 h 1082633"/>
                <a:gd name="connsiteX2" fmla="*/ 986155 w 994885"/>
                <a:gd name="connsiteY2" fmla="*/ 1082624 h 1082633"/>
                <a:gd name="connsiteX3" fmla="*/ 710 w 994885"/>
                <a:gd name="connsiteY3" fmla="*/ 330215 h 1082633"/>
                <a:gd name="connsiteX4" fmla="*/ 394 w 994885"/>
                <a:gd name="connsiteY4" fmla="*/ 0 h 1082633"/>
                <a:gd name="connsiteX0" fmla="*/ 394 w 987741"/>
                <a:gd name="connsiteY0" fmla="*/ 0 h 1082633"/>
                <a:gd name="connsiteX1" fmla="*/ 987741 w 987741"/>
                <a:gd name="connsiteY1" fmla="*/ 729809 h 1082633"/>
                <a:gd name="connsiteX2" fmla="*/ 986155 w 987741"/>
                <a:gd name="connsiteY2" fmla="*/ 1082624 h 1082633"/>
                <a:gd name="connsiteX3" fmla="*/ 710 w 987741"/>
                <a:gd name="connsiteY3" fmla="*/ 330215 h 1082633"/>
                <a:gd name="connsiteX4" fmla="*/ 394 w 987741"/>
                <a:gd name="connsiteY4" fmla="*/ 0 h 1082633"/>
                <a:gd name="connsiteX0" fmla="*/ 394 w 987741"/>
                <a:gd name="connsiteY0" fmla="*/ 0 h 1082633"/>
                <a:gd name="connsiteX1" fmla="*/ 987741 w 987741"/>
                <a:gd name="connsiteY1" fmla="*/ 729809 h 1082633"/>
                <a:gd name="connsiteX2" fmla="*/ 986155 w 987741"/>
                <a:gd name="connsiteY2" fmla="*/ 1082624 h 1082633"/>
                <a:gd name="connsiteX3" fmla="*/ 710 w 987741"/>
                <a:gd name="connsiteY3" fmla="*/ 336509 h 1082633"/>
                <a:gd name="connsiteX4" fmla="*/ 394 w 987741"/>
                <a:gd name="connsiteY4" fmla="*/ 0 h 1082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87741" h="1082633">
                  <a:moveTo>
                    <a:pt x="394" y="0"/>
                  </a:moveTo>
                  <a:lnTo>
                    <a:pt x="987741" y="729809"/>
                  </a:lnTo>
                  <a:cubicBezTo>
                    <a:pt x="986154" y="732833"/>
                    <a:pt x="985360" y="1079468"/>
                    <a:pt x="986155" y="1082624"/>
                  </a:cubicBezTo>
                  <a:cubicBezTo>
                    <a:pt x="987080" y="1085678"/>
                    <a:pt x="2166" y="333455"/>
                    <a:pt x="710" y="336509"/>
                  </a:cubicBezTo>
                  <a:cubicBezTo>
                    <a:pt x="2192" y="197066"/>
                    <a:pt x="-1088" y="139443"/>
                    <a:pt x="394" y="0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4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11" name="Isosceles Triangle 7">
              <a:extLst>
                <a:ext uri="{FF2B5EF4-FFF2-40B4-BE49-F238E27FC236}">
                  <a16:creationId xmlns:a16="http://schemas.microsoft.com/office/drawing/2014/main" id="{B10BEF8C-0903-4EE3-805F-8A8D16962D45}"/>
                </a:ext>
              </a:extLst>
            </p:cNvPr>
            <p:cNvSpPr/>
            <p:nvPr/>
          </p:nvSpPr>
          <p:spPr>
            <a:xfrm>
              <a:off x="9515506" y="1133102"/>
              <a:ext cx="1669256" cy="1436297"/>
            </a:xfrm>
            <a:custGeom>
              <a:avLst/>
              <a:gdLst>
                <a:gd name="connsiteX0" fmla="*/ 0 w 1724025"/>
                <a:gd name="connsiteY0" fmla="*/ 971952 h 971952"/>
                <a:gd name="connsiteX1" fmla="*/ 862013 w 1724025"/>
                <a:gd name="connsiteY1" fmla="*/ 0 h 971952"/>
                <a:gd name="connsiteX2" fmla="*/ 1724025 w 1724025"/>
                <a:gd name="connsiteY2" fmla="*/ 971952 h 971952"/>
                <a:gd name="connsiteX3" fmla="*/ 0 w 1724025"/>
                <a:gd name="connsiteY3" fmla="*/ 971952 h 971952"/>
                <a:gd name="connsiteX0" fmla="*/ 0 w 1769269"/>
                <a:gd name="connsiteY0" fmla="*/ 36121 h 971952"/>
                <a:gd name="connsiteX1" fmla="*/ 907257 w 1769269"/>
                <a:gd name="connsiteY1" fmla="*/ 0 h 971952"/>
                <a:gd name="connsiteX2" fmla="*/ 1769269 w 1769269"/>
                <a:gd name="connsiteY2" fmla="*/ 971952 h 971952"/>
                <a:gd name="connsiteX3" fmla="*/ 0 w 1769269"/>
                <a:gd name="connsiteY3" fmla="*/ 36121 h 971952"/>
                <a:gd name="connsiteX0" fmla="*/ 0 w 1669256"/>
                <a:gd name="connsiteY0" fmla="*/ 36121 h 974334"/>
                <a:gd name="connsiteX1" fmla="*/ 907257 w 1669256"/>
                <a:gd name="connsiteY1" fmla="*/ 0 h 974334"/>
                <a:gd name="connsiteX2" fmla="*/ 1669256 w 1669256"/>
                <a:gd name="connsiteY2" fmla="*/ 974334 h 974334"/>
                <a:gd name="connsiteX3" fmla="*/ 0 w 1669256"/>
                <a:gd name="connsiteY3" fmla="*/ 36121 h 974334"/>
                <a:gd name="connsiteX0" fmla="*/ 0 w 1669256"/>
                <a:gd name="connsiteY0" fmla="*/ 498084 h 1436297"/>
                <a:gd name="connsiteX1" fmla="*/ 845344 w 1669256"/>
                <a:gd name="connsiteY1" fmla="*/ 0 h 1436297"/>
                <a:gd name="connsiteX2" fmla="*/ 1669256 w 1669256"/>
                <a:gd name="connsiteY2" fmla="*/ 1436297 h 1436297"/>
                <a:gd name="connsiteX3" fmla="*/ 0 w 1669256"/>
                <a:gd name="connsiteY3" fmla="*/ 498084 h 143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69256" h="1436297">
                  <a:moveTo>
                    <a:pt x="0" y="498084"/>
                  </a:moveTo>
                  <a:lnTo>
                    <a:pt x="845344" y="0"/>
                  </a:lnTo>
                  <a:lnTo>
                    <a:pt x="1669256" y="1436297"/>
                  </a:lnTo>
                  <a:lnTo>
                    <a:pt x="0" y="498084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4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12" name="Rectangle 8">
              <a:extLst>
                <a:ext uri="{FF2B5EF4-FFF2-40B4-BE49-F238E27FC236}">
                  <a16:creationId xmlns:a16="http://schemas.microsoft.com/office/drawing/2014/main" id="{D5CFB8B4-2D91-D7ED-A13F-A5D518692A20}"/>
                </a:ext>
              </a:extLst>
            </p:cNvPr>
            <p:cNvSpPr/>
            <p:nvPr/>
          </p:nvSpPr>
          <p:spPr>
            <a:xfrm>
              <a:off x="10357278" y="1085477"/>
              <a:ext cx="919382" cy="1481137"/>
            </a:xfrm>
            <a:custGeom>
              <a:avLst/>
              <a:gdLst>
                <a:gd name="connsiteX0" fmla="*/ 0 w 106735"/>
                <a:gd name="connsiteY0" fmla="*/ 0 h 564357"/>
                <a:gd name="connsiteX1" fmla="*/ 106735 w 106735"/>
                <a:gd name="connsiteY1" fmla="*/ 0 h 564357"/>
                <a:gd name="connsiteX2" fmla="*/ 106735 w 106735"/>
                <a:gd name="connsiteY2" fmla="*/ 564357 h 564357"/>
                <a:gd name="connsiteX3" fmla="*/ 0 w 106735"/>
                <a:gd name="connsiteY3" fmla="*/ 564357 h 564357"/>
                <a:gd name="connsiteX4" fmla="*/ 0 w 106735"/>
                <a:gd name="connsiteY4" fmla="*/ 0 h 564357"/>
                <a:gd name="connsiteX0" fmla="*/ 0 w 106735"/>
                <a:gd name="connsiteY0" fmla="*/ 0 h 564357"/>
                <a:gd name="connsiteX1" fmla="*/ 106735 w 106735"/>
                <a:gd name="connsiteY1" fmla="*/ 0 h 564357"/>
                <a:gd name="connsiteX2" fmla="*/ 106735 w 106735"/>
                <a:gd name="connsiteY2" fmla="*/ 495300 h 564357"/>
                <a:gd name="connsiteX3" fmla="*/ 0 w 106735"/>
                <a:gd name="connsiteY3" fmla="*/ 564357 h 564357"/>
                <a:gd name="connsiteX4" fmla="*/ 0 w 106735"/>
                <a:gd name="connsiteY4" fmla="*/ 0 h 564357"/>
                <a:gd name="connsiteX0" fmla="*/ 0 w 823876"/>
                <a:gd name="connsiteY0" fmla="*/ 0 h 1414463"/>
                <a:gd name="connsiteX1" fmla="*/ 106735 w 823876"/>
                <a:gd name="connsiteY1" fmla="*/ 0 h 1414463"/>
                <a:gd name="connsiteX2" fmla="*/ 823876 w 823876"/>
                <a:gd name="connsiteY2" fmla="*/ 1414463 h 1414463"/>
                <a:gd name="connsiteX3" fmla="*/ 0 w 823876"/>
                <a:gd name="connsiteY3" fmla="*/ 564357 h 1414463"/>
                <a:gd name="connsiteX4" fmla="*/ 0 w 823876"/>
                <a:gd name="connsiteY4" fmla="*/ 0 h 1414463"/>
                <a:gd name="connsiteX0" fmla="*/ 0 w 823876"/>
                <a:gd name="connsiteY0" fmla="*/ 0 h 1464469"/>
                <a:gd name="connsiteX1" fmla="*/ 106735 w 823876"/>
                <a:gd name="connsiteY1" fmla="*/ 0 h 1464469"/>
                <a:gd name="connsiteX2" fmla="*/ 823876 w 823876"/>
                <a:gd name="connsiteY2" fmla="*/ 1414463 h 1464469"/>
                <a:gd name="connsiteX3" fmla="*/ 741729 w 823876"/>
                <a:gd name="connsiteY3" fmla="*/ 1464469 h 1464469"/>
                <a:gd name="connsiteX4" fmla="*/ 0 w 823876"/>
                <a:gd name="connsiteY4" fmla="*/ 0 h 1464469"/>
                <a:gd name="connsiteX0" fmla="*/ 0 w 823876"/>
                <a:gd name="connsiteY0" fmla="*/ 38100 h 1502569"/>
                <a:gd name="connsiteX1" fmla="*/ 98539 w 823876"/>
                <a:gd name="connsiteY1" fmla="*/ 0 h 1502569"/>
                <a:gd name="connsiteX2" fmla="*/ 823876 w 823876"/>
                <a:gd name="connsiteY2" fmla="*/ 1452563 h 1502569"/>
                <a:gd name="connsiteX3" fmla="*/ 741729 w 823876"/>
                <a:gd name="connsiteY3" fmla="*/ 1502569 h 1502569"/>
                <a:gd name="connsiteX4" fmla="*/ 0 w 823876"/>
                <a:gd name="connsiteY4" fmla="*/ 38100 h 1502569"/>
                <a:gd name="connsiteX0" fmla="*/ 0 w 823876"/>
                <a:gd name="connsiteY0" fmla="*/ 38100 h 1462087"/>
                <a:gd name="connsiteX1" fmla="*/ 98539 w 823876"/>
                <a:gd name="connsiteY1" fmla="*/ 0 h 1462087"/>
                <a:gd name="connsiteX2" fmla="*/ 823876 w 823876"/>
                <a:gd name="connsiteY2" fmla="*/ 1452563 h 1462087"/>
                <a:gd name="connsiteX3" fmla="*/ 715091 w 823876"/>
                <a:gd name="connsiteY3" fmla="*/ 1462087 h 1462087"/>
                <a:gd name="connsiteX4" fmla="*/ 0 w 823876"/>
                <a:gd name="connsiteY4" fmla="*/ 38100 h 1462087"/>
                <a:gd name="connsiteX0" fmla="*/ 0 w 799288"/>
                <a:gd name="connsiteY0" fmla="*/ 38100 h 1462087"/>
                <a:gd name="connsiteX1" fmla="*/ 98539 w 799288"/>
                <a:gd name="connsiteY1" fmla="*/ 0 h 1462087"/>
                <a:gd name="connsiteX2" fmla="*/ 799288 w 799288"/>
                <a:gd name="connsiteY2" fmla="*/ 1416844 h 1462087"/>
                <a:gd name="connsiteX3" fmla="*/ 715091 w 799288"/>
                <a:gd name="connsiteY3" fmla="*/ 1462087 h 1462087"/>
                <a:gd name="connsiteX4" fmla="*/ 0 w 799288"/>
                <a:gd name="connsiteY4" fmla="*/ 38100 h 1462087"/>
                <a:gd name="connsiteX0" fmla="*/ 0 w 799288"/>
                <a:gd name="connsiteY0" fmla="*/ 38100 h 1471612"/>
                <a:gd name="connsiteX1" fmla="*/ 98539 w 799288"/>
                <a:gd name="connsiteY1" fmla="*/ 0 h 1471612"/>
                <a:gd name="connsiteX2" fmla="*/ 799288 w 799288"/>
                <a:gd name="connsiteY2" fmla="*/ 1416844 h 1471612"/>
                <a:gd name="connsiteX3" fmla="*/ 717140 w 799288"/>
                <a:gd name="connsiteY3" fmla="*/ 1471612 h 1471612"/>
                <a:gd name="connsiteX4" fmla="*/ 0 w 799288"/>
                <a:gd name="connsiteY4" fmla="*/ 38100 h 1471612"/>
                <a:gd name="connsiteX0" fmla="*/ 0 w 803386"/>
                <a:gd name="connsiteY0" fmla="*/ 38100 h 1471612"/>
                <a:gd name="connsiteX1" fmla="*/ 98539 w 803386"/>
                <a:gd name="connsiteY1" fmla="*/ 0 h 1471612"/>
                <a:gd name="connsiteX2" fmla="*/ 803386 w 803386"/>
                <a:gd name="connsiteY2" fmla="*/ 1426369 h 1471612"/>
                <a:gd name="connsiteX3" fmla="*/ 717140 w 803386"/>
                <a:gd name="connsiteY3" fmla="*/ 1471612 h 1471612"/>
                <a:gd name="connsiteX4" fmla="*/ 0 w 803386"/>
                <a:gd name="connsiteY4" fmla="*/ 38100 h 1471612"/>
                <a:gd name="connsiteX0" fmla="*/ 0 w 797239"/>
                <a:gd name="connsiteY0" fmla="*/ 38100 h 1471612"/>
                <a:gd name="connsiteX1" fmla="*/ 98539 w 797239"/>
                <a:gd name="connsiteY1" fmla="*/ 0 h 1471612"/>
                <a:gd name="connsiteX2" fmla="*/ 797239 w 797239"/>
                <a:gd name="connsiteY2" fmla="*/ 1414462 h 1471612"/>
                <a:gd name="connsiteX3" fmla="*/ 717140 w 797239"/>
                <a:gd name="connsiteY3" fmla="*/ 1471612 h 1471612"/>
                <a:gd name="connsiteX4" fmla="*/ 0 w 797239"/>
                <a:gd name="connsiteY4" fmla="*/ 38100 h 1471612"/>
                <a:gd name="connsiteX0" fmla="*/ 0 w 791092"/>
                <a:gd name="connsiteY0" fmla="*/ 42863 h 1471612"/>
                <a:gd name="connsiteX1" fmla="*/ 92392 w 791092"/>
                <a:gd name="connsiteY1" fmla="*/ 0 h 1471612"/>
                <a:gd name="connsiteX2" fmla="*/ 791092 w 791092"/>
                <a:gd name="connsiteY2" fmla="*/ 1414462 h 1471612"/>
                <a:gd name="connsiteX3" fmla="*/ 710993 w 791092"/>
                <a:gd name="connsiteY3" fmla="*/ 1471612 h 1471612"/>
                <a:gd name="connsiteX4" fmla="*/ 0 w 791092"/>
                <a:gd name="connsiteY4" fmla="*/ 42863 h 1471612"/>
                <a:gd name="connsiteX0" fmla="*/ 0 w 791092"/>
                <a:gd name="connsiteY0" fmla="*/ 42863 h 1471612"/>
                <a:gd name="connsiteX1" fmla="*/ 92392 w 791092"/>
                <a:gd name="connsiteY1" fmla="*/ 0 h 1471612"/>
                <a:gd name="connsiteX2" fmla="*/ 791092 w 791092"/>
                <a:gd name="connsiteY2" fmla="*/ 1414462 h 1471612"/>
                <a:gd name="connsiteX3" fmla="*/ 710993 w 791092"/>
                <a:gd name="connsiteY3" fmla="*/ 1471612 h 1471612"/>
                <a:gd name="connsiteX4" fmla="*/ 0 w 791092"/>
                <a:gd name="connsiteY4" fmla="*/ 42863 h 1471612"/>
                <a:gd name="connsiteX0" fmla="*/ 0 w 791092"/>
                <a:gd name="connsiteY0" fmla="*/ 38100 h 1471612"/>
                <a:gd name="connsiteX1" fmla="*/ 92392 w 791092"/>
                <a:gd name="connsiteY1" fmla="*/ 0 h 1471612"/>
                <a:gd name="connsiteX2" fmla="*/ 791092 w 791092"/>
                <a:gd name="connsiteY2" fmla="*/ 1414462 h 1471612"/>
                <a:gd name="connsiteX3" fmla="*/ 710993 w 791092"/>
                <a:gd name="connsiteY3" fmla="*/ 1471612 h 1471612"/>
                <a:gd name="connsiteX4" fmla="*/ 0 w 791092"/>
                <a:gd name="connsiteY4" fmla="*/ 38100 h 1471612"/>
                <a:gd name="connsiteX0" fmla="*/ 0 w 791092"/>
                <a:gd name="connsiteY0" fmla="*/ 47625 h 1481137"/>
                <a:gd name="connsiteX1" fmla="*/ 84196 w 791092"/>
                <a:gd name="connsiteY1" fmla="*/ 0 h 1481137"/>
                <a:gd name="connsiteX2" fmla="*/ 791092 w 791092"/>
                <a:gd name="connsiteY2" fmla="*/ 1423987 h 1481137"/>
                <a:gd name="connsiteX3" fmla="*/ 710993 w 791092"/>
                <a:gd name="connsiteY3" fmla="*/ 1481137 h 1481137"/>
                <a:gd name="connsiteX4" fmla="*/ 0 w 791092"/>
                <a:gd name="connsiteY4" fmla="*/ 47625 h 14811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91092" h="1481137">
                  <a:moveTo>
                    <a:pt x="0" y="47625"/>
                  </a:moveTo>
                  <a:lnTo>
                    <a:pt x="84196" y="0"/>
                  </a:lnTo>
                  <a:lnTo>
                    <a:pt x="791092" y="1423987"/>
                  </a:lnTo>
                  <a:lnTo>
                    <a:pt x="710993" y="1481137"/>
                  </a:lnTo>
                  <a:lnTo>
                    <a:pt x="0" y="47625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id-ID" sz="1400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9429BE08-1ACA-102B-772D-23AC01CF8A19}"/>
              </a:ext>
            </a:extLst>
          </p:cNvPr>
          <p:cNvSpPr txBox="1"/>
          <p:nvPr/>
        </p:nvSpPr>
        <p:spPr>
          <a:xfrm>
            <a:off x="8384925" y="969136"/>
            <a:ext cx="3608920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3AC74B74-4E4C-5FF5-59C2-297D108E1FF5}"/>
              </a:ext>
            </a:extLst>
          </p:cNvPr>
          <p:cNvSpPr txBox="1"/>
          <p:nvPr/>
        </p:nvSpPr>
        <p:spPr>
          <a:xfrm>
            <a:off x="6401233" y="2345538"/>
            <a:ext cx="3608920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0BEA73D-8377-AC97-670E-9C8B2F0306C4}"/>
              </a:ext>
            </a:extLst>
          </p:cNvPr>
          <p:cNvSpPr txBox="1"/>
          <p:nvPr/>
        </p:nvSpPr>
        <p:spPr>
          <a:xfrm>
            <a:off x="4678534" y="3721940"/>
            <a:ext cx="3608920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79AE4E5-8ABB-4193-212A-2AFF71104DB1}"/>
              </a:ext>
            </a:extLst>
          </p:cNvPr>
          <p:cNvSpPr txBox="1"/>
          <p:nvPr/>
        </p:nvSpPr>
        <p:spPr>
          <a:xfrm>
            <a:off x="2656438" y="5098341"/>
            <a:ext cx="3608920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536204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5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500"/>
                            </p:stCondLst>
                            <p:childTnLst>
                              <p:par>
                                <p:cTn id="3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2500"/>
                            </p:stCondLst>
                            <p:childTnLst>
                              <p:par>
                                <p:cTn id="38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0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13" grpId="0"/>
      <p:bldP spid="14" grpId="0"/>
      <p:bldP spid="15" grpId="0"/>
      <p:bldP spid="16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Placeholder 16">
            <a:extLst>
              <a:ext uri="{FF2B5EF4-FFF2-40B4-BE49-F238E27FC236}">
                <a16:creationId xmlns:a16="http://schemas.microsoft.com/office/drawing/2014/main" id="{1339CD17-09C5-F07E-0E20-0D713DD5062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6715954" y="-19050"/>
            <a:ext cx="5476043" cy="6877050"/>
          </a:xfrm>
        </p:spPr>
      </p:pic>
      <p:sp>
        <p:nvSpPr>
          <p:cNvPr id="3" name="Rectangle: Rounded Corners 2">
            <a:extLst>
              <a:ext uri="{FF2B5EF4-FFF2-40B4-BE49-F238E27FC236}">
                <a16:creationId xmlns:a16="http://schemas.microsoft.com/office/drawing/2014/main" id="{3E254E77-E470-75B5-6D9E-C483941232CB}"/>
              </a:ext>
            </a:extLst>
          </p:cNvPr>
          <p:cNvSpPr/>
          <p:nvPr/>
        </p:nvSpPr>
        <p:spPr>
          <a:xfrm>
            <a:off x="359760" y="2416176"/>
            <a:ext cx="4887155" cy="787903"/>
          </a:xfrm>
          <a:prstGeom prst="roundRect">
            <a:avLst>
              <a:gd name="adj" fmla="val 0"/>
            </a:avLst>
          </a:prstGeom>
          <a:solidFill>
            <a:schemeClr val="bg1"/>
          </a:solidFill>
          <a:ln w="22225" cap="rnd">
            <a:solidFill>
              <a:srgbClr val="004564"/>
            </a:solidFill>
            <a:prstDash val="sysDot"/>
            <a:round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rtl="1">
              <a:lnSpc>
                <a:spcPct val="150000"/>
              </a:lnSpc>
              <a:defRPr/>
            </a:pPr>
            <a:r>
              <a:rPr lang="fa-IR" sz="2300" b="1" kern="0" dirty="0">
                <a:solidFill>
                  <a:srgbClr val="082C39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قالب پاورپوینت حرفه ای مدیریت مالی</a:t>
            </a:r>
            <a:endParaRPr lang="en-US" sz="2300" b="1" kern="0" dirty="0">
              <a:solidFill>
                <a:srgbClr val="082C39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4D47A4F0-7607-19C9-CC3E-AF1CCFAA0F94}"/>
              </a:ext>
            </a:extLst>
          </p:cNvPr>
          <p:cNvGrpSpPr/>
          <p:nvPr/>
        </p:nvGrpSpPr>
        <p:grpSpPr>
          <a:xfrm>
            <a:off x="359759" y="3398045"/>
            <a:ext cx="4887156" cy="593936"/>
            <a:chOff x="1208809" y="2835064"/>
            <a:chExt cx="5019296" cy="593936"/>
          </a:xfrm>
        </p:grpSpPr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FCE1BF5E-EE2E-7479-9F9E-740BA731DBE0}"/>
                </a:ext>
              </a:extLst>
            </p:cNvPr>
            <p:cNvSpPr/>
            <p:nvPr/>
          </p:nvSpPr>
          <p:spPr>
            <a:xfrm>
              <a:off x="1208810" y="2835064"/>
              <a:ext cx="5019295" cy="593936"/>
            </a:xfrm>
            <a:prstGeom prst="roundRect">
              <a:avLst>
                <a:gd name="adj" fmla="val 0"/>
              </a:avLst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 dirty="0"/>
            </a:p>
          </p:txBody>
        </p:sp>
        <p:sp>
          <p:nvSpPr>
            <p:cNvPr id="6" name="Rectangle: Rounded Corners 5">
              <a:extLst>
                <a:ext uri="{FF2B5EF4-FFF2-40B4-BE49-F238E27FC236}">
                  <a16:creationId xmlns:a16="http://schemas.microsoft.com/office/drawing/2014/main" id="{14C424B0-C9D8-B307-2470-F45B55BE76AC}"/>
                </a:ext>
              </a:extLst>
            </p:cNvPr>
            <p:cNvSpPr/>
            <p:nvPr/>
          </p:nvSpPr>
          <p:spPr>
            <a:xfrm>
              <a:off x="1208809" y="2835064"/>
              <a:ext cx="5019295" cy="593936"/>
            </a:xfrm>
            <a:prstGeom prst="roundRect">
              <a:avLst>
                <a:gd name="adj" fmla="val 0"/>
              </a:avLst>
            </a:prstGeom>
            <a:noFill/>
            <a:ln w="1905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defRPr/>
              </a:pPr>
              <a:r>
                <a:rPr lang="fa-IR" sz="2000" kern="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استاد راهنما: دکتر علیرضا عزیزی</a:t>
              </a:r>
              <a:endParaRPr lang="en-US" sz="2000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2AD671CB-C2F3-75DE-DA6E-1C1AE83D8681}"/>
              </a:ext>
            </a:extLst>
          </p:cNvPr>
          <p:cNvGrpSpPr/>
          <p:nvPr/>
        </p:nvGrpSpPr>
        <p:grpSpPr>
          <a:xfrm>
            <a:off x="359759" y="4185947"/>
            <a:ext cx="4887156" cy="593936"/>
            <a:chOff x="1208809" y="3619419"/>
            <a:chExt cx="5019296" cy="593936"/>
          </a:xfrm>
        </p:grpSpPr>
        <p:sp>
          <p:nvSpPr>
            <p:cNvPr id="8" name="Rectangle: Rounded Corners 7">
              <a:extLst>
                <a:ext uri="{FF2B5EF4-FFF2-40B4-BE49-F238E27FC236}">
                  <a16:creationId xmlns:a16="http://schemas.microsoft.com/office/drawing/2014/main" id="{44F6D495-1035-3B1F-5AE2-A3325A4D0603}"/>
                </a:ext>
              </a:extLst>
            </p:cNvPr>
            <p:cNvSpPr/>
            <p:nvPr/>
          </p:nvSpPr>
          <p:spPr>
            <a:xfrm>
              <a:off x="1208810" y="3619419"/>
              <a:ext cx="5019295" cy="593936"/>
            </a:xfrm>
            <a:prstGeom prst="roundRect">
              <a:avLst>
                <a:gd name="adj" fmla="val 0"/>
              </a:avLst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 dirty="0"/>
            </a:p>
          </p:txBody>
        </p:sp>
        <p:sp>
          <p:nvSpPr>
            <p:cNvPr id="9" name="Rectangle: Rounded Corners 8">
              <a:extLst>
                <a:ext uri="{FF2B5EF4-FFF2-40B4-BE49-F238E27FC236}">
                  <a16:creationId xmlns:a16="http://schemas.microsoft.com/office/drawing/2014/main" id="{BA01006D-FAAA-F77B-12C5-A175806D8A7E}"/>
                </a:ext>
              </a:extLst>
            </p:cNvPr>
            <p:cNvSpPr/>
            <p:nvPr/>
          </p:nvSpPr>
          <p:spPr>
            <a:xfrm>
              <a:off x="1208809" y="3619419"/>
              <a:ext cx="5019295" cy="593936"/>
            </a:xfrm>
            <a:prstGeom prst="roundRect">
              <a:avLst>
                <a:gd name="adj" fmla="val 0"/>
              </a:avLst>
            </a:prstGeom>
            <a:noFill/>
            <a:ln w="1905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rtl="1">
                <a:defRPr/>
              </a:pPr>
              <a:r>
                <a:rPr lang="fa-IR" sz="2000" kern="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استاد مشاور: دکتری مهران منتظر</a:t>
              </a:r>
              <a:endParaRPr lang="en-US" sz="2000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61F4C99F-7E31-25FA-0BE0-62F409FEF721}"/>
              </a:ext>
            </a:extLst>
          </p:cNvPr>
          <p:cNvGrpSpPr/>
          <p:nvPr/>
        </p:nvGrpSpPr>
        <p:grpSpPr>
          <a:xfrm>
            <a:off x="359760" y="4973849"/>
            <a:ext cx="4887155" cy="593937"/>
            <a:chOff x="1208810" y="4403774"/>
            <a:chExt cx="5019295" cy="593937"/>
          </a:xfrm>
        </p:grpSpPr>
        <p:sp>
          <p:nvSpPr>
            <p:cNvPr id="11" name="Rectangle: Rounded Corners 10">
              <a:extLst>
                <a:ext uri="{FF2B5EF4-FFF2-40B4-BE49-F238E27FC236}">
                  <a16:creationId xmlns:a16="http://schemas.microsoft.com/office/drawing/2014/main" id="{D94D8FCD-F420-5D46-7FAE-84A2F86B224C}"/>
                </a:ext>
              </a:extLst>
            </p:cNvPr>
            <p:cNvSpPr/>
            <p:nvPr/>
          </p:nvSpPr>
          <p:spPr>
            <a:xfrm>
              <a:off x="1208810" y="4403774"/>
              <a:ext cx="5019295" cy="593936"/>
            </a:xfrm>
            <a:prstGeom prst="roundRect">
              <a:avLst>
                <a:gd name="adj" fmla="val 0"/>
              </a:avLst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1" anchor="ctr"/>
            <a:lstStyle/>
            <a:p>
              <a:pPr algn="ctr"/>
              <a:endParaRPr lang="fa-IR" dirty="0"/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8693B782-4C6F-896F-76DA-AD02E9A5F72E}"/>
                </a:ext>
              </a:extLst>
            </p:cNvPr>
            <p:cNvSpPr/>
            <p:nvPr/>
          </p:nvSpPr>
          <p:spPr>
            <a:xfrm>
              <a:off x="1996836" y="4403775"/>
              <a:ext cx="3300752" cy="593936"/>
            </a:xfrm>
            <a:prstGeom prst="roundRect">
              <a:avLst>
                <a:gd name="adj" fmla="val 0"/>
              </a:avLst>
            </a:prstGeom>
            <a:noFill/>
            <a:ln w="19050">
              <a:noFill/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r>
                <a:rPr lang="fa-IR" sz="2000" kern="0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پژوهشگر: محمد جواد عزیزی</a:t>
              </a:r>
              <a:endParaRPr lang="en-US" sz="2000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4981DD4-9F58-7270-2CCA-04B74CA49390}"/>
              </a:ext>
            </a:extLst>
          </p:cNvPr>
          <p:cNvGrpSpPr/>
          <p:nvPr/>
        </p:nvGrpSpPr>
        <p:grpSpPr>
          <a:xfrm>
            <a:off x="359759" y="5761752"/>
            <a:ext cx="4887155" cy="394016"/>
            <a:chOff x="607979" y="5421893"/>
            <a:chExt cx="4735087" cy="394016"/>
          </a:xfrm>
        </p:grpSpPr>
        <p:sp>
          <p:nvSpPr>
            <p:cNvPr id="14" name="Rectangle: Rounded Corners 13">
              <a:extLst>
                <a:ext uri="{FF2B5EF4-FFF2-40B4-BE49-F238E27FC236}">
                  <a16:creationId xmlns:a16="http://schemas.microsoft.com/office/drawing/2014/main" id="{C09B75E7-F9CA-7EF7-C65F-A95537E39094}"/>
                </a:ext>
              </a:extLst>
            </p:cNvPr>
            <p:cNvSpPr/>
            <p:nvPr/>
          </p:nvSpPr>
          <p:spPr>
            <a:xfrm>
              <a:off x="607979" y="5421893"/>
              <a:ext cx="2108093" cy="39401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2700" cap="flat" cmpd="sng" algn="ctr">
              <a:solidFill>
                <a:schemeClr val="bg1">
                  <a:lumMod val="8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lvl="0" algn="ctr" rtl="1">
                <a:spcAft>
                  <a:spcPts val="600"/>
                </a:spcAft>
                <a:defRPr/>
              </a:pPr>
              <a:r>
                <a:rPr kumimoji="0" lang="fa-IR" sz="140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Shabnam" panose="020B0603030804020204" pitchFamily="34" charset="-78"/>
                  <a:cs typeface="Shabnam" panose="020B0603030804020204" pitchFamily="34" charset="-78"/>
                </a:rPr>
                <a:t>تاریخ ارائه: </a:t>
              </a:r>
              <a:r>
                <a:rPr lang="fa-IR" sz="1400" kern="0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........</a:t>
              </a:r>
              <a:endPara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B Titr" panose="00000700000000000000" pitchFamily="2" charset="-78"/>
              </a:endParaRPr>
            </a:p>
          </p:txBody>
        </p:sp>
        <p:sp>
          <p:nvSpPr>
            <p:cNvPr id="15" name="Rectangle: Rounded Corners 14">
              <a:extLst>
                <a:ext uri="{FF2B5EF4-FFF2-40B4-BE49-F238E27FC236}">
                  <a16:creationId xmlns:a16="http://schemas.microsoft.com/office/drawing/2014/main" id="{4B294755-29B2-F282-EF00-BCF1FDE9ECC2}"/>
                </a:ext>
              </a:extLst>
            </p:cNvPr>
            <p:cNvSpPr/>
            <p:nvPr/>
          </p:nvSpPr>
          <p:spPr>
            <a:xfrm>
              <a:off x="3234973" y="5421893"/>
              <a:ext cx="2108093" cy="394016"/>
            </a:xfrm>
            <a:prstGeom prst="roundRect">
              <a:avLst>
                <a:gd name="adj" fmla="val 0"/>
              </a:avLst>
            </a:prstGeom>
            <a:solidFill>
              <a:schemeClr val="bg1">
                <a:lumMod val="95000"/>
              </a:schemeClr>
            </a:solidFill>
            <a:ln w="12700" cap="flat" cmpd="sng" algn="ctr">
              <a:solidFill>
                <a:schemeClr val="bg1">
                  <a:lumMod val="85000"/>
                </a:schemeClr>
              </a:solidFill>
              <a:prstDash val="solid"/>
              <a:miter lim="800000"/>
            </a:ln>
            <a:effectLst/>
          </p:spPr>
          <p:txBody>
            <a:bodyPr rtlCol="0" anchor="ctr"/>
            <a:lstStyle/>
            <a:p>
              <a:pPr lvl="0" algn="ctr" rtl="1">
                <a:spcAft>
                  <a:spcPts val="600"/>
                </a:spcAft>
                <a:defRPr/>
              </a:pPr>
              <a:r>
                <a:rPr kumimoji="0" lang="fa-IR" sz="1400" i="0" u="none" strike="noStrike" kern="0" cap="none" spc="0" normalizeH="0" baseline="0" noProof="0" dirty="0">
                  <a:ln>
                    <a:noFill/>
                  </a:ln>
                  <a:solidFill>
                    <a:schemeClr val="tx1">
                      <a:lumMod val="85000"/>
                      <a:lumOff val="15000"/>
                    </a:schemeClr>
                  </a:solidFill>
                  <a:effectLst/>
                  <a:uLnTx/>
                  <a:uFillTx/>
                  <a:latin typeface="Shabnam" panose="020B0603030804020204" pitchFamily="34" charset="-78"/>
                  <a:cs typeface="Shabnam" panose="020B0603030804020204" pitchFamily="34" charset="-78"/>
                </a:rPr>
                <a:t>نام دانشگاه: ............</a:t>
              </a:r>
              <a:endParaRPr kumimoji="0" lang="en-US" sz="1400" i="0" u="none" strike="noStrike" kern="0" cap="none" spc="0" normalizeH="0" baseline="0" noProof="0" dirty="0">
                <a:ln>
                  <a:noFill/>
                </a:ln>
                <a:solidFill>
                  <a:schemeClr val="tx1">
                    <a:lumMod val="85000"/>
                    <a:lumOff val="15000"/>
                  </a:schemeClr>
                </a:solidFill>
                <a:effectLst/>
                <a:uLnTx/>
                <a:uFillTx/>
                <a:latin typeface="Shabnam" panose="020B0603030804020204" pitchFamily="34" charset="-78"/>
                <a:cs typeface="B Titr" panose="00000700000000000000" pitchFamily="2" charset="-78"/>
              </a:endParaRPr>
            </a:p>
          </p:txBody>
        </p:sp>
      </p:grpSp>
      <p:pic>
        <p:nvPicPr>
          <p:cNvPr id="16" name="Picture 15">
            <a:extLst>
              <a:ext uri="{FF2B5EF4-FFF2-40B4-BE49-F238E27FC236}">
                <a16:creationId xmlns:a16="http://schemas.microsoft.com/office/drawing/2014/main" id="{6616054B-7D0D-F193-DB41-D474E0E0E889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863753" y="481781"/>
            <a:ext cx="1740428" cy="174042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956905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580221-7C1C-3619-0AC2-A4C207F3EB1E}"/>
              </a:ext>
            </a:extLst>
          </p:cNvPr>
          <p:cNvSpPr txBox="1"/>
          <p:nvPr/>
        </p:nvSpPr>
        <p:spPr>
          <a:xfrm>
            <a:off x="2734256" y="2188275"/>
            <a:ext cx="6723487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فصل سوم: </a:t>
            </a:r>
            <a:r>
              <a:rPr lang="fa-IR" sz="54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  <a:endParaRPr lang="en-US" sz="54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446337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3294022-ACA0-ACEB-10CB-310C17427B0D}"/>
              </a:ext>
            </a:extLst>
          </p:cNvPr>
          <p:cNvSpPr txBox="1"/>
          <p:nvPr/>
        </p:nvSpPr>
        <p:spPr>
          <a:xfrm>
            <a:off x="6291358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E80327-1B55-70FC-9CA9-B62520B2EBA9}"/>
              </a:ext>
            </a:extLst>
          </p:cNvPr>
          <p:cNvSpPr txBox="1"/>
          <p:nvPr/>
        </p:nvSpPr>
        <p:spPr>
          <a:xfrm>
            <a:off x="318979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F82A8E-7B89-CD06-057A-E5016842163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202316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2" name="Google Shape;592;p50">
            <a:extLst>
              <a:ext uri="{FF2B5EF4-FFF2-40B4-BE49-F238E27FC236}">
                <a16:creationId xmlns:a16="http://schemas.microsoft.com/office/drawing/2014/main" id="{EC5DDB66-5C85-F1CE-A400-8E9F35B6507B}"/>
              </a:ext>
            </a:extLst>
          </p:cNvPr>
          <p:cNvSpPr/>
          <p:nvPr/>
        </p:nvSpPr>
        <p:spPr>
          <a:xfrm rot="16200000">
            <a:off x="8153886" y="1786025"/>
            <a:ext cx="1604110" cy="6472119"/>
          </a:xfrm>
          <a:prstGeom prst="round2SameRect">
            <a:avLst>
              <a:gd name="adj1" fmla="val 24877"/>
              <a:gd name="adj2" fmla="val 0"/>
            </a:avLst>
          </a:prstGeom>
          <a:solidFill>
            <a:srgbClr val="43266B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4" name="Google Shape;593;p50">
            <a:extLst>
              <a:ext uri="{FF2B5EF4-FFF2-40B4-BE49-F238E27FC236}">
                <a16:creationId xmlns:a16="http://schemas.microsoft.com/office/drawing/2014/main" id="{52958046-8AB5-435B-FB73-9D83F1AA4ED5}"/>
              </a:ext>
            </a:extLst>
          </p:cNvPr>
          <p:cNvGrpSpPr/>
          <p:nvPr/>
        </p:nvGrpSpPr>
        <p:grpSpPr>
          <a:xfrm>
            <a:off x="537347" y="1108569"/>
            <a:ext cx="5339029" cy="5339029"/>
            <a:chOff x="721104" y="1679770"/>
            <a:chExt cx="4431884" cy="4431884"/>
          </a:xfrm>
        </p:grpSpPr>
        <p:grpSp>
          <p:nvGrpSpPr>
            <p:cNvPr id="5" name="Google Shape;594;p50">
              <a:extLst>
                <a:ext uri="{FF2B5EF4-FFF2-40B4-BE49-F238E27FC236}">
                  <a16:creationId xmlns:a16="http://schemas.microsoft.com/office/drawing/2014/main" id="{079090C2-83AC-2814-852B-3AFB59EC9BAE}"/>
                </a:ext>
              </a:extLst>
            </p:cNvPr>
            <p:cNvGrpSpPr/>
            <p:nvPr/>
          </p:nvGrpSpPr>
          <p:grpSpPr>
            <a:xfrm>
              <a:off x="721104" y="1679770"/>
              <a:ext cx="4431884" cy="4431884"/>
              <a:chOff x="772109" y="1076028"/>
              <a:chExt cx="5523341" cy="5523341"/>
            </a:xfrm>
          </p:grpSpPr>
          <p:grpSp>
            <p:nvGrpSpPr>
              <p:cNvPr id="9" name="Google Shape;595;p50">
                <a:extLst>
                  <a:ext uri="{FF2B5EF4-FFF2-40B4-BE49-F238E27FC236}">
                    <a16:creationId xmlns:a16="http://schemas.microsoft.com/office/drawing/2014/main" id="{A97FC65F-D8B9-2D0A-41E0-5192AB34A2A8}"/>
                  </a:ext>
                </a:extLst>
              </p:cNvPr>
              <p:cNvGrpSpPr/>
              <p:nvPr/>
            </p:nvGrpSpPr>
            <p:grpSpPr>
              <a:xfrm>
                <a:off x="772109" y="1076028"/>
                <a:ext cx="5523341" cy="5523341"/>
                <a:chOff x="3334333" y="1283676"/>
                <a:chExt cx="5523341" cy="5523341"/>
              </a:xfrm>
            </p:grpSpPr>
            <p:sp>
              <p:nvSpPr>
                <p:cNvPr id="11" name="Google Shape;596;p50">
                  <a:extLst>
                    <a:ext uri="{FF2B5EF4-FFF2-40B4-BE49-F238E27FC236}">
                      <a16:creationId xmlns:a16="http://schemas.microsoft.com/office/drawing/2014/main" id="{A18ABB14-8540-6675-CA4E-CBFB6D3AD281}"/>
                    </a:ext>
                  </a:extLst>
                </p:cNvPr>
                <p:cNvSpPr/>
                <p:nvPr/>
              </p:nvSpPr>
              <p:spPr>
                <a:xfrm>
                  <a:off x="4292470" y="2547108"/>
                  <a:ext cx="3113558" cy="3113558"/>
                </a:xfrm>
                <a:prstGeom prst="ellipse">
                  <a:avLst/>
                </a:prstGeom>
                <a:solidFill>
                  <a:srgbClr val="D7D2DD"/>
                </a:solidFill>
                <a:ln w="317500" cap="flat" cmpd="sng">
                  <a:solidFill>
                    <a:srgbClr val="F2F2F2"/>
                  </a:solidFill>
                  <a:prstDash val="solid"/>
                  <a:miter lim="800000"/>
                  <a:headEnd type="none" w="sm" len="sm"/>
                  <a:tailEnd type="none" w="sm" len="sm"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400"/>
                    <a:buFont typeface="Roboto"/>
                    <a:buNone/>
                  </a:pPr>
                  <a:endParaRPr sz="1400">
                    <a:solidFill>
                      <a:schemeClr val="lt1"/>
                    </a:solidFill>
                    <a:latin typeface="Open Sans"/>
                    <a:ea typeface="Open Sans"/>
                    <a:cs typeface="Open Sans"/>
                    <a:sym typeface="Open Sans"/>
                  </a:endParaRPr>
                </a:p>
              </p:txBody>
            </p:sp>
            <p:sp>
              <p:nvSpPr>
                <p:cNvPr id="12" name="Google Shape;597;p50">
                  <a:extLst>
                    <a:ext uri="{FF2B5EF4-FFF2-40B4-BE49-F238E27FC236}">
                      <a16:creationId xmlns:a16="http://schemas.microsoft.com/office/drawing/2014/main" id="{3D611286-191E-3EEB-BA62-303CDCAF4FE0}"/>
                    </a:ext>
                  </a:extLst>
                </p:cNvPr>
                <p:cNvSpPr/>
                <p:nvPr/>
              </p:nvSpPr>
              <p:spPr>
                <a:xfrm rot="-8105970">
                  <a:off x="4143204" y="2092548"/>
                  <a:ext cx="3905598" cy="3905597"/>
                </a:xfrm>
                <a:prstGeom prst="pie">
                  <a:avLst>
                    <a:gd name="adj1" fmla="val 5425202"/>
                    <a:gd name="adj2" fmla="val 9078502"/>
                  </a:avLst>
                </a:prstGeom>
                <a:solidFill>
                  <a:srgbClr val="43266B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Roboto"/>
                    <a:buNone/>
                  </a:pPr>
                  <a:endParaRPr sz="1100">
                    <a:solidFill>
                      <a:schemeClr val="dk1"/>
                    </a:solidFill>
                    <a:latin typeface="Raleway"/>
                    <a:ea typeface="Raleway"/>
                    <a:cs typeface="Raleway"/>
                    <a:sym typeface="Raleway"/>
                  </a:endParaRPr>
                </a:p>
              </p:txBody>
            </p:sp>
            <p:sp>
              <p:nvSpPr>
                <p:cNvPr id="13" name="Google Shape;598;p50">
                  <a:extLst>
                    <a:ext uri="{FF2B5EF4-FFF2-40B4-BE49-F238E27FC236}">
                      <a16:creationId xmlns:a16="http://schemas.microsoft.com/office/drawing/2014/main" id="{C4C248DF-B00B-C9E5-F8A3-B8975FCAC1E6}"/>
                    </a:ext>
                  </a:extLst>
                </p:cNvPr>
                <p:cNvSpPr/>
                <p:nvPr/>
              </p:nvSpPr>
              <p:spPr>
                <a:xfrm rot="-5400000">
                  <a:off x="4039353" y="1988700"/>
                  <a:ext cx="4113285" cy="4113284"/>
                </a:xfrm>
                <a:prstGeom prst="pie">
                  <a:avLst>
                    <a:gd name="adj1" fmla="val 6373495"/>
                    <a:gd name="adj2" fmla="val 11304029"/>
                  </a:avLst>
                </a:prstGeom>
                <a:solidFill>
                  <a:srgbClr val="9383A8"/>
                </a:solidFill>
                <a:ln>
                  <a:noFill/>
                </a:ln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Roboto"/>
                    <a:buNone/>
                  </a:pPr>
                  <a:endParaRPr sz="1100">
                    <a:solidFill>
                      <a:schemeClr val="dk1"/>
                    </a:solidFill>
                    <a:latin typeface="Raleway"/>
                    <a:ea typeface="Raleway"/>
                    <a:cs typeface="Raleway"/>
                    <a:sym typeface="Raleway"/>
                  </a:endParaRPr>
                </a:p>
              </p:txBody>
            </p:sp>
            <p:sp>
              <p:nvSpPr>
                <p:cNvPr id="14" name="Google Shape;599;p50">
                  <a:extLst>
                    <a:ext uri="{FF2B5EF4-FFF2-40B4-BE49-F238E27FC236}">
                      <a16:creationId xmlns:a16="http://schemas.microsoft.com/office/drawing/2014/main" id="{3A4B5B96-A780-BDA8-0725-2C7F5D56170A}"/>
                    </a:ext>
                  </a:extLst>
                </p:cNvPr>
                <p:cNvSpPr/>
                <p:nvPr/>
              </p:nvSpPr>
              <p:spPr>
                <a:xfrm rot="10800000">
                  <a:off x="3938498" y="1902357"/>
                  <a:ext cx="4314998" cy="4314997"/>
                </a:xfrm>
                <a:prstGeom prst="pie">
                  <a:avLst>
                    <a:gd name="adj1" fmla="val 357710"/>
                    <a:gd name="adj2" fmla="val 8121643"/>
                  </a:avLst>
                </a:prstGeom>
                <a:solidFill>
                  <a:srgbClr val="FBB902"/>
                </a:solidFill>
                <a:ln>
                  <a:noFill/>
                </a:ln>
                <a:effectLst>
                  <a:outerShdw blurRad="279400" dist="139700" algn="tl" rotWithShape="0">
                    <a:srgbClr val="000000">
                      <a:alpha val="11372"/>
                    </a:srgbClr>
                  </a:outerShdw>
                </a:effectLst>
              </p:spPr>
              <p:txBody>
                <a:bodyPr spcFirstLastPara="1" wrap="square" lIns="68575" tIns="34275" rIns="68575" bIns="34275" anchor="ctr" anchorCtr="0">
                  <a:noAutofit/>
                </a:bodyPr>
                <a:lstStyle/>
                <a:p>
                  <a:pPr marL="0" marR="0" lvl="0" indent="0" algn="ctr" rtl="0">
                    <a:spcBef>
                      <a:spcPts val="0"/>
                    </a:spcBef>
                    <a:spcAft>
                      <a:spcPts val="0"/>
                    </a:spcAft>
                    <a:buClr>
                      <a:schemeClr val="dk1"/>
                    </a:buClr>
                    <a:buSzPts val="1100"/>
                    <a:buFont typeface="Roboto"/>
                    <a:buNone/>
                  </a:pPr>
                  <a:endParaRPr sz="1100">
                    <a:solidFill>
                      <a:schemeClr val="dk1"/>
                    </a:solidFill>
                    <a:latin typeface="Raleway"/>
                    <a:ea typeface="Raleway"/>
                    <a:cs typeface="Raleway"/>
                    <a:sym typeface="Raleway"/>
                  </a:endParaRPr>
                </a:p>
              </p:txBody>
            </p:sp>
          </p:grpSp>
          <p:sp>
            <p:nvSpPr>
              <p:cNvPr id="10" name="Google Shape;600;p50">
                <a:extLst>
                  <a:ext uri="{FF2B5EF4-FFF2-40B4-BE49-F238E27FC236}">
                    <a16:creationId xmlns:a16="http://schemas.microsoft.com/office/drawing/2014/main" id="{96F6ADB4-58F2-D261-CA8E-52E159250F6E}"/>
                  </a:ext>
                </a:extLst>
              </p:cNvPr>
              <p:cNvSpPr/>
              <p:nvPr/>
            </p:nvSpPr>
            <p:spPr>
              <a:xfrm>
                <a:off x="2817493" y="3121414"/>
                <a:ext cx="1432560" cy="1432560"/>
              </a:xfrm>
              <a:prstGeom prst="ellipse">
                <a:avLst/>
              </a:prstGeom>
              <a:solidFill>
                <a:schemeClr val="lt1"/>
              </a:solidFill>
              <a:ln>
                <a:noFill/>
              </a:ln>
              <a:effectLst>
                <a:outerShdw blurRad="1016000" dist="381000" dir="2100000" sx="90000" sy="90000" algn="tl" rotWithShape="0">
                  <a:srgbClr val="000000">
                    <a:alpha val="9411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Roboto"/>
                  <a:buNone/>
                </a:pPr>
                <a:endParaRPr sz="1400">
                  <a:solidFill>
                    <a:schemeClr val="lt1"/>
                  </a:solidFill>
                  <a:latin typeface="Open Sans"/>
                  <a:ea typeface="Open Sans"/>
                  <a:cs typeface="Open Sans"/>
                  <a:sym typeface="Open Sans"/>
                </a:endParaRPr>
              </a:p>
            </p:txBody>
          </p:sp>
        </p:grpSp>
        <p:sp>
          <p:nvSpPr>
            <p:cNvPr id="6" name="Google Shape;601;p50">
              <a:extLst>
                <a:ext uri="{FF2B5EF4-FFF2-40B4-BE49-F238E27FC236}">
                  <a16:creationId xmlns:a16="http://schemas.microsoft.com/office/drawing/2014/main" id="{BE60C536-DB8C-0CBD-D4C6-44F19C5101B5}"/>
                </a:ext>
              </a:extLst>
            </p:cNvPr>
            <p:cNvSpPr txBox="1"/>
            <p:nvPr/>
          </p:nvSpPr>
          <p:spPr>
            <a:xfrm>
              <a:off x="2232273" y="2724422"/>
              <a:ext cx="853004" cy="28739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Lato"/>
                  <a:ea typeface="Lato"/>
                  <a:cs typeface="B Titr" panose="00000700000000000000" pitchFamily="2" charset="-78"/>
                  <a:sym typeface="Lato"/>
                </a:rPr>
                <a:t>57%</a:t>
              </a:r>
              <a:endParaRPr sz="1800" dirty="0">
                <a:solidFill>
                  <a:schemeClr val="lt1"/>
                </a:solidFill>
                <a:latin typeface="Lato"/>
                <a:ea typeface="Lato"/>
                <a:cs typeface="B Titr" panose="00000700000000000000" pitchFamily="2" charset="-78"/>
                <a:sym typeface="Lato"/>
              </a:endParaRPr>
            </a:p>
          </p:txBody>
        </p:sp>
        <p:sp>
          <p:nvSpPr>
            <p:cNvPr id="7" name="Google Shape;602;p50">
              <a:extLst>
                <a:ext uri="{FF2B5EF4-FFF2-40B4-BE49-F238E27FC236}">
                  <a16:creationId xmlns:a16="http://schemas.microsoft.com/office/drawing/2014/main" id="{533166E8-FF46-AB49-229E-746C45F9126E}"/>
                </a:ext>
              </a:extLst>
            </p:cNvPr>
            <p:cNvSpPr txBox="1"/>
            <p:nvPr/>
          </p:nvSpPr>
          <p:spPr>
            <a:xfrm>
              <a:off x="3561699" y="3440863"/>
              <a:ext cx="853004" cy="28739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Lato"/>
                  <a:ea typeface="Lato"/>
                  <a:cs typeface="B Titr" panose="00000700000000000000" pitchFamily="2" charset="-78"/>
                  <a:sym typeface="Lato"/>
                </a:rPr>
                <a:t>18%</a:t>
              </a:r>
              <a:endParaRPr sz="1800" dirty="0">
                <a:solidFill>
                  <a:schemeClr val="lt1"/>
                </a:solidFill>
                <a:latin typeface="Lato"/>
                <a:ea typeface="Lato"/>
                <a:cs typeface="B Titr" panose="00000700000000000000" pitchFamily="2" charset="-78"/>
                <a:sym typeface="Lato"/>
              </a:endParaRPr>
            </a:p>
          </p:txBody>
        </p:sp>
        <p:sp>
          <p:nvSpPr>
            <p:cNvPr id="8" name="Google Shape;603;p50">
              <a:extLst>
                <a:ext uri="{FF2B5EF4-FFF2-40B4-BE49-F238E27FC236}">
                  <a16:creationId xmlns:a16="http://schemas.microsoft.com/office/drawing/2014/main" id="{C7FD1059-E774-5E55-1F59-11ADD3B2F3DB}"/>
                </a:ext>
              </a:extLst>
            </p:cNvPr>
            <p:cNvSpPr txBox="1"/>
            <p:nvPr/>
          </p:nvSpPr>
          <p:spPr>
            <a:xfrm>
              <a:off x="3085277" y="4619684"/>
              <a:ext cx="853004" cy="287393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dirty="0">
                  <a:solidFill>
                    <a:schemeClr val="lt1"/>
                  </a:solidFill>
                  <a:latin typeface="Lato"/>
                  <a:ea typeface="Lato"/>
                  <a:cs typeface="B Titr" panose="00000700000000000000" pitchFamily="2" charset="-78"/>
                  <a:sym typeface="Lato"/>
                </a:rPr>
                <a:t>25%</a:t>
              </a:r>
              <a:endParaRPr sz="1800" dirty="0">
                <a:solidFill>
                  <a:schemeClr val="lt1"/>
                </a:solidFill>
                <a:latin typeface="Lato"/>
                <a:ea typeface="Lato"/>
                <a:cs typeface="B Titr" panose="00000700000000000000" pitchFamily="2" charset="-78"/>
                <a:sym typeface="Lato"/>
              </a:endParaRPr>
            </a:p>
          </p:txBody>
        </p:sp>
      </p:grpSp>
      <p:pic>
        <p:nvPicPr>
          <p:cNvPr id="15" name="Google Shape;604;p50">
            <a:extLst>
              <a:ext uri="{FF2B5EF4-FFF2-40B4-BE49-F238E27FC236}">
                <a16:creationId xmlns:a16="http://schemas.microsoft.com/office/drawing/2014/main" id="{CD1D159A-B420-9E1B-E7E8-2BDF20BD6996}"/>
              </a:ext>
            </a:extLst>
          </p:cNvPr>
          <p:cNvPicPr preferRelativeResize="0"/>
          <p:nvPr/>
        </p:nvPicPr>
        <p:blipFill rotWithShape="1">
          <a:blip r:embed="rId2" cstate="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2840580" y="3383937"/>
            <a:ext cx="729764" cy="729764"/>
          </a:xfrm>
          <a:prstGeom prst="rect">
            <a:avLst/>
          </a:prstGeom>
          <a:noFill/>
          <a:ln>
            <a:noFill/>
          </a:ln>
        </p:spPr>
      </p:pic>
      <p:grpSp>
        <p:nvGrpSpPr>
          <p:cNvPr id="16" name="Google Shape;607;p50">
            <a:extLst>
              <a:ext uri="{FF2B5EF4-FFF2-40B4-BE49-F238E27FC236}">
                <a16:creationId xmlns:a16="http://schemas.microsoft.com/office/drawing/2014/main" id="{5858B22E-A888-A8AA-2684-FFE9CDD58D47}"/>
              </a:ext>
            </a:extLst>
          </p:cNvPr>
          <p:cNvGrpSpPr/>
          <p:nvPr/>
        </p:nvGrpSpPr>
        <p:grpSpPr>
          <a:xfrm>
            <a:off x="6089185" y="4466111"/>
            <a:ext cx="4517745" cy="1085761"/>
            <a:chOff x="6135176" y="3557769"/>
            <a:chExt cx="4574341" cy="1099363"/>
          </a:xfrm>
        </p:grpSpPr>
        <p:sp>
          <p:nvSpPr>
            <p:cNvPr id="17" name="Google Shape;608;p50">
              <a:extLst>
                <a:ext uri="{FF2B5EF4-FFF2-40B4-BE49-F238E27FC236}">
                  <a16:creationId xmlns:a16="http://schemas.microsoft.com/office/drawing/2014/main" id="{47F17A84-99F4-F9C9-35D5-F498AE6709D5}"/>
                </a:ext>
              </a:extLst>
            </p:cNvPr>
            <p:cNvSpPr txBox="1"/>
            <p:nvPr/>
          </p:nvSpPr>
          <p:spPr>
            <a:xfrm>
              <a:off x="6135176" y="3557769"/>
              <a:ext cx="1266758" cy="350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r>
                <a:rPr lang="fa-IR" dirty="0">
                  <a:solidFill>
                    <a:schemeClr val="lt1"/>
                  </a:solidFill>
                  <a:latin typeface="Lato"/>
                  <a:cs typeface="B Titr" panose="00000700000000000000" pitchFamily="2" charset="-78"/>
                  <a:sym typeface="Lato"/>
                </a:rPr>
                <a:t>25%</a:t>
              </a:r>
              <a:endParaRPr dirty="0">
                <a:solidFill>
                  <a:schemeClr val="lt1"/>
                </a:solidFill>
                <a:latin typeface="Lato"/>
                <a:cs typeface="B Titr" panose="00000700000000000000" pitchFamily="2" charset="-78"/>
              </a:endParaRPr>
            </a:p>
          </p:txBody>
        </p:sp>
        <p:sp>
          <p:nvSpPr>
            <p:cNvPr id="19" name="Google Shape;610;p50">
              <a:extLst>
                <a:ext uri="{FF2B5EF4-FFF2-40B4-BE49-F238E27FC236}">
                  <a16:creationId xmlns:a16="http://schemas.microsoft.com/office/drawing/2014/main" id="{0F7404B1-D55D-D4D3-07B2-8F9B728C8A19}"/>
                </a:ext>
              </a:extLst>
            </p:cNvPr>
            <p:cNvSpPr txBox="1"/>
            <p:nvPr/>
          </p:nvSpPr>
          <p:spPr>
            <a:xfrm>
              <a:off x="7792355" y="3557769"/>
              <a:ext cx="1266758" cy="350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r>
                <a:rPr lang="fa-IR" dirty="0">
                  <a:solidFill>
                    <a:schemeClr val="lt1"/>
                  </a:solidFill>
                  <a:latin typeface="Lato"/>
                  <a:cs typeface="B Titr" panose="00000700000000000000" pitchFamily="2" charset="-78"/>
                  <a:sym typeface="Lato"/>
                </a:rPr>
                <a:t>18%</a:t>
              </a:r>
              <a:endParaRPr dirty="0">
                <a:solidFill>
                  <a:schemeClr val="lt1"/>
                </a:solidFill>
                <a:latin typeface="Lato"/>
                <a:cs typeface="B Titr" panose="00000700000000000000" pitchFamily="2" charset="-78"/>
              </a:endParaRPr>
            </a:p>
          </p:txBody>
        </p:sp>
        <p:sp>
          <p:nvSpPr>
            <p:cNvPr id="21" name="Google Shape;612;p50">
              <a:extLst>
                <a:ext uri="{FF2B5EF4-FFF2-40B4-BE49-F238E27FC236}">
                  <a16:creationId xmlns:a16="http://schemas.microsoft.com/office/drawing/2014/main" id="{491B8D07-032A-9823-57CD-BE7262198CDF}"/>
                </a:ext>
              </a:extLst>
            </p:cNvPr>
            <p:cNvSpPr txBox="1"/>
            <p:nvPr/>
          </p:nvSpPr>
          <p:spPr>
            <a:xfrm>
              <a:off x="9442759" y="3557769"/>
              <a:ext cx="1266758" cy="350555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r>
                <a:rPr lang="fa-IR" dirty="0">
                  <a:solidFill>
                    <a:schemeClr val="lt1"/>
                  </a:solidFill>
                  <a:latin typeface="Lato"/>
                  <a:cs typeface="B Titr" panose="00000700000000000000" pitchFamily="2" charset="-78"/>
                  <a:sym typeface="Lato"/>
                </a:rPr>
                <a:t>57%</a:t>
              </a:r>
              <a:endParaRPr dirty="0">
                <a:solidFill>
                  <a:schemeClr val="lt1"/>
                </a:solidFill>
                <a:latin typeface="Lato"/>
                <a:cs typeface="B Titr" panose="00000700000000000000" pitchFamily="2" charset="-78"/>
              </a:endParaRPr>
            </a:p>
          </p:txBody>
        </p:sp>
        <p:cxnSp>
          <p:nvCxnSpPr>
            <p:cNvPr id="23" name="Google Shape;614;p50">
              <a:extLst>
                <a:ext uri="{FF2B5EF4-FFF2-40B4-BE49-F238E27FC236}">
                  <a16:creationId xmlns:a16="http://schemas.microsoft.com/office/drawing/2014/main" id="{5768401E-66AD-B186-6251-91002BA93BEC}"/>
                </a:ext>
              </a:extLst>
            </p:cNvPr>
            <p:cNvCxnSpPr/>
            <p:nvPr/>
          </p:nvCxnSpPr>
          <p:spPr>
            <a:xfrm rot="10800000">
              <a:off x="7625218" y="3611473"/>
              <a:ext cx="0" cy="1045659"/>
            </a:xfrm>
            <a:prstGeom prst="straightConnector1">
              <a:avLst/>
            </a:prstGeom>
            <a:noFill/>
            <a:ln w="254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  <p:cxnSp>
          <p:nvCxnSpPr>
            <p:cNvPr id="24" name="Google Shape;615;p50">
              <a:extLst>
                <a:ext uri="{FF2B5EF4-FFF2-40B4-BE49-F238E27FC236}">
                  <a16:creationId xmlns:a16="http://schemas.microsoft.com/office/drawing/2014/main" id="{42EE68CC-D0AE-8E97-52CC-53C059B79AEC}"/>
                </a:ext>
              </a:extLst>
            </p:cNvPr>
            <p:cNvCxnSpPr/>
            <p:nvPr/>
          </p:nvCxnSpPr>
          <p:spPr>
            <a:xfrm rot="10800000">
              <a:off x="9287352" y="3611473"/>
              <a:ext cx="0" cy="1045659"/>
            </a:xfrm>
            <a:prstGeom prst="straightConnector1">
              <a:avLst/>
            </a:prstGeom>
            <a:noFill/>
            <a:ln w="25400" cap="flat" cmpd="sng">
              <a:solidFill>
                <a:schemeClr val="lt1"/>
              </a:solidFill>
              <a:prstDash val="solid"/>
              <a:miter lim="800000"/>
              <a:headEnd type="none" w="sm" len="sm"/>
              <a:tailEnd type="none" w="sm" len="sm"/>
            </a:ln>
          </p:spPr>
        </p:cxn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999B2EAF-7F2F-9A2F-4EE0-DCC77D3A54E2}"/>
              </a:ext>
            </a:extLst>
          </p:cNvPr>
          <p:cNvSpPr txBox="1"/>
          <p:nvPr/>
        </p:nvSpPr>
        <p:spPr>
          <a:xfrm>
            <a:off x="5933548" y="1218028"/>
            <a:ext cx="6044786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F324B78-D542-5E7F-B7BE-A2541EE155F8}"/>
              </a:ext>
            </a:extLst>
          </p:cNvPr>
          <p:cNvSpPr txBox="1"/>
          <p:nvPr/>
        </p:nvSpPr>
        <p:spPr>
          <a:xfrm>
            <a:off x="9404468" y="4650242"/>
            <a:ext cx="2671863" cy="96949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2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90361BED-A7C7-A6CF-9735-968F300BAA2E}"/>
              </a:ext>
            </a:extLst>
          </p:cNvPr>
          <p:cNvSpPr txBox="1"/>
          <p:nvPr/>
        </p:nvSpPr>
        <p:spPr>
          <a:xfrm>
            <a:off x="7709836" y="4967098"/>
            <a:ext cx="13434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1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1C4DFA69-4B46-D67B-DA19-17D5EEB35B29}"/>
              </a:ext>
            </a:extLst>
          </p:cNvPr>
          <p:cNvSpPr txBox="1"/>
          <p:nvPr/>
        </p:nvSpPr>
        <p:spPr>
          <a:xfrm>
            <a:off x="5980389" y="4974503"/>
            <a:ext cx="1343480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16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223785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500"/>
                            </p:stCondLst>
                            <p:childTnLst>
                              <p:par>
                                <p:cTn id="2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000"/>
                            </p:stCondLst>
                            <p:childTnLst>
                              <p:par>
                                <p:cTn id="3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27" grpId="0"/>
      <p:bldP spid="28" grpId="0"/>
      <p:bldP spid="29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0676ED-34F1-33F5-D291-BF81B8494716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" name="Google Shape;828;p56">
            <a:extLst>
              <a:ext uri="{FF2B5EF4-FFF2-40B4-BE49-F238E27FC236}">
                <a16:creationId xmlns:a16="http://schemas.microsoft.com/office/drawing/2014/main" id="{DC36B372-E3A0-4D54-0FA5-BEF4247F390E}"/>
              </a:ext>
            </a:extLst>
          </p:cNvPr>
          <p:cNvSpPr/>
          <p:nvPr/>
        </p:nvSpPr>
        <p:spPr>
          <a:xfrm rot="16200000">
            <a:off x="8356386" y="2374806"/>
            <a:ext cx="1286244" cy="6384985"/>
          </a:xfrm>
          <a:prstGeom prst="round2SameRect">
            <a:avLst>
              <a:gd name="adj1" fmla="val 21278"/>
              <a:gd name="adj2" fmla="val 0"/>
            </a:avLst>
          </a:prstGeom>
          <a:solidFill>
            <a:srgbClr val="43266B"/>
          </a:solidFill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chemeClr val="lt1"/>
              </a:solidFill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5" name="Google Shape;835;p56">
            <a:extLst>
              <a:ext uri="{FF2B5EF4-FFF2-40B4-BE49-F238E27FC236}">
                <a16:creationId xmlns:a16="http://schemas.microsoft.com/office/drawing/2014/main" id="{D964B3DF-343C-6300-AD83-5968459C6F86}"/>
              </a:ext>
            </a:extLst>
          </p:cNvPr>
          <p:cNvGrpSpPr/>
          <p:nvPr/>
        </p:nvGrpSpPr>
        <p:grpSpPr>
          <a:xfrm>
            <a:off x="182110" y="1346863"/>
            <a:ext cx="5659881" cy="3445233"/>
            <a:chOff x="1377726" y="1368645"/>
            <a:chExt cx="5257099" cy="3220224"/>
          </a:xfrm>
        </p:grpSpPr>
        <p:sp>
          <p:nvSpPr>
            <p:cNvPr id="6" name="Google Shape;836;p56">
              <a:extLst>
                <a:ext uri="{FF2B5EF4-FFF2-40B4-BE49-F238E27FC236}">
                  <a16:creationId xmlns:a16="http://schemas.microsoft.com/office/drawing/2014/main" id="{54CE881E-A053-ACC2-AE5D-A2382ACC4803}"/>
                </a:ext>
              </a:extLst>
            </p:cNvPr>
            <p:cNvSpPr/>
            <p:nvPr/>
          </p:nvSpPr>
          <p:spPr>
            <a:xfrm>
              <a:off x="2053300" y="1504852"/>
              <a:ext cx="4581525" cy="2752725"/>
            </a:xfrm>
            <a:custGeom>
              <a:avLst/>
              <a:gdLst/>
              <a:ahLst/>
              <a:cxnLst/>
              <a:rect l="l" t="t" r="r" b="b"/>
              <a:pathLst>
                <a:path w="4581525" h="2752725" extrusionOk="0">
                  <a:moveTo>
                    <a:pt x="0" y="2752725"/>
                  </a:moveTo>
                  <a:lnTo>
                    <a:pt x="4581525" y="2752725"/>
                  </a:lnTo>
                  <a:moveTo>
                    <a:pt x="0" y="2476500"/>
                  </a:moveTo>
                  <a:lnTo>
                    <a:pt x="4581525" y="2476500"/>
                  </a:lnTo>
                  <a:moveTo>
                    <a:pt x="0" y="2200275"/>
                  </a:moveTo>
                  <a:lnTo>
                    <a:pt x="4581525" y="2200275"/>
                  </a:lnTo>
                  <a:moveTo>
                    <a:pt x="0" y="1924050"/>
                  </a:moveTo>
                  <a:lnTo>
                    <a:pt x="4581525" y="1924050"/>
                  </a:lnTo>
                  <a:moveTo>
                    <a:pt x="0" y="1647825"/>
                  </a:moveTo>
                  <a:lnTo>
                    <a:pt x="4581525" y="1647825"/>
                  </a:lnTo>
                  <a:moveTo>
                    <a:pt x="0" y="1371600"/>
                  </a:moveTo>
                  <a:lnTo>
                    <a:pt x="4581525" y="1371600"/>
                  </a:lnTo>
                  <a:moveTo>
                    <a:pt x="0" y="1104900"/>
                  </a:moveTo>
                  <a:lnTo>
                    <a:pt x="4581525" y="1104900"/>
                  </a:lnTo>
                  <a:moveTo>
                    <a:pt x="0" y="828675"/>
                  </a:moveTo>
                  <a:lnTo>
                    <a:pt x="4581525" y="828675"/>
                  </a:lnTo>
                  <a:moveTo>
                    <a:pt x="0" y="552450"/>
                  </a:moveTo>
                  <a:lnTo>
                    <a:pt x="4581525" y="552450"/>
                  </a:lnTo>
                  <a:moveTo>
                    <a:pt x="0" y="276225"/>
                  </a:moveTo>
                  <a:lnTo>
                    <a:pt x="4581525" y="276225"/>
                  </a:lnTo>
                  <a:moveTo>
                    <a:pt x="0" y="0"/>
                  </a:moveTo>
                  <a:lnTo>
                    <a:pt x="4581525" y="0"/>
                  </a:lnTo>
                </a:path>
              </a:pathLst>
            </a:custGeom>
            <a:noFill/>
            <a:ln w="9525" cap="flat" cmpd="sng">
              <a:solidFill>
                <a:srgbClr val="D9D9D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" name="Google Shape;837;p56">
              <a:extLst>
                <a:ext uri="{FF2B5EF4-FFF2-40B4-BE49-F238E27FC236}">
                  <a16:creationId xmlns:a16="http://schemas.microsoft.com/office/drawing/2014/main" id="{9967A95E-DBE5-3825-C6DF-ED3AF730F40B}"/>
                </a:ext>
              </a:extLst>
            </p:cNvPr>
            <p:cNvSpPr/>
            <p:nvPr/>
          </p:nvSpPr>
          <p:spPr>
            <a:xfrm>
              <a:off x="2277138" y="2824065"/>
              <a:ext cx="209550" cy="1428750"/>
            </a:xfrm>
            <a:custGeom>
              <a:avLst/>
              <a:gdLst/>
              <a:ahLst/>
              <a:cxnLst/>
              <a:rect l="l" t="t" r="r" b="b"/>
              <a:pathLst>
                <a:path w="209550" h="1428750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1428750"/>
                  </a:lnTo>
                  <a:lnTo>
                    <a:pt x="0" y="142875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" name="Google Shape;838;p56">
              <a:extLst>
                <a:ext uri="{FF2B5EF4-FFF2-40B4-BE49-F238E27FC236}">
                  <a16:creationId xmlns:a16="http://schemas.microsoft.com/office/drawing/2014/main" id="{66532AF1-2536-5CC6-5126-779485208EFF}"/>
                </a:ext>
              </a:extLst>
            </p:cNvPr>
            <p:cNvSpPr/>
            <p:nvPr/>
          </p:nvSpPr>
          <p:spPr>
            <a:xfrm>
              <a:off x="3420138" y="2166840"/>
              <a:ext cx="209550" cy="2085975"/>
            </a:xfrm>
            <a:custGeom>
              <a:avLst/>
              <a:gdLst/>
              <a:ahLst/>
              <a:cxnLst/>
              <a:rect l="l" t="t" r="r" b="b"/>
              <a:pathLst>
                <a:path w="209550" h="2085975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2085975"/>
                  </a:lnTo>
                  <a:lnTo>
                    <a:pt x="0" y="2085975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9" name="Google Shape;839;p56">
              <a:extLst>
                <a:ext uri="{FF2B5EF4-FFF2-40B4-BE49-F238E27FC236}">
                  <a16:creationId xmlns:a16="http://schemas.microsoft.com/office/drawing/2014/main" id="{47B6248C-91A7-ED66-DCE6-BFEC5964BDDA}"/>
                </a:ext>
              </a:extLst>
            </p:cNvPr>
            <p:cNvSpPr/>
            <p:nvPr/>
          </p:nvSpPr>
          <p:spPr>
            <a:xfrm>
              <a:off x="4563138" y="1833465"/>
              <a:ext cx="209550" cy="2419350"/>
            </a:xfrm>
            <a:custGeom>
              <a:avLst/>
              <a:gdLst/>
              <a:ahLst/>
              <a:cxnLst/>
              <a:rect l="l" t="t" r="r" b="b"/>
              <a:pathLst>
                <a:path w="209550" h="2419350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2419350"/>
                  </a:lnTo>
                  <a:lnTo>
                    <a:pt x="0" y="241935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0" name="Google Shape;840;p56">
              <a:extLst>
                <a:ext uri="{FF2B5EF4-FFF2-40B4-BE49-F238E27FC236}">
                  <a16:creationId xmlns:a16="http://schemas.microsoft.com/office/drawing/2014/main" id="{1E459C90-299A-CC61-3503-E070B1533D10}"/>
                </a:ext>
              </a:extLst>
            </p:cNvPr>
            <p:cNvSpPr/>
            <p:nvPr/>
          </p:nvSpPr>
          <p:spPr>
            <a:xfrm>
              <a:off x="5706138" y="3433665"/>
              <a:ext cx="219075" cy="819150"/>
            </a:xfrm>
            <a:custGeom>
              <a:avLst/>
              <a:gdLst/>
              <a:ahLst/>
              <a:cxnLst/>
              <a:rect l="l" t="t" r="r" b="b"/>
              <a:pathLst>
                <a:path w="219075" h="819150" extrusionOk="0">
                  <a:moveTo>
                    <a:pt x="0" y="0"/>
                  </a:moveTo>
                  <a:lnTo>
                    <a:pt x="219075" y="0"/>
                  </a:lnTo>
                  <a:lnTo>
                    <a:pt x="219075" y="819150"/>
                  </a:lnTo>
                  <a:lnTo>
                    <a:pt x="0" y="819150"/>
                  </a:ln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1" name="Google Shape;841;p56">
              <a:extLst>
                <a:ext uri="{FF2B5EF4-FFF2-40B4-BE49-F238E27FC236}">
                  <a16:creationId xmlns:a16="http://schemas.microsoft.com/office/drawing/2014/main" id="{53E6D54B-2505-6429-7C00-B2325141421C}"/>
                </a:ext>
              </a:extLst>
            </p:cNvPr>
            <p:cNvSpPr/>
            <p:nvPr/>
          </p:nvSpPr>
          <p:spPr>
            <a:xfrm>
              <a:off x="2524788" y="2443065"/>
              <a:ext cx="209550" cy="1809750"/>
            </a:xfrm>
            <a:custGeom>
              <a:avLst/>
              <a:gdLst/>
              <a:ahLst/>
              <a:cxnLst/>
              <a:rect l="l" t="t" r="r" b="b"/>
              <a:pathLst>
                <a:path w="209550" h="1809750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1809750"/>
                  </a:lnTo>
                  <a:lnTo>
                    <a:pt x="0" y="1809750"/>
                  </a:ln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2" name="Google Shape;842;p56">
              <a:extLst>
                <a:ext uri="{FF2B5EF4-FFF2-40B4-BE49-F238E27FC236}">
                  <a16:creationId xmlns:a16="http://schemas.microsoft.com/office/drawing/2014/main" id="{78029D86-D9C6-8EF4-D5C1-C240463FA603}"/>
                </a:ext>
              </a:extLst>
            </p:cNvPr>
            <p:cNvSpPr/>
            <p:nvPr/>
          </p:nvSpPr>
          <p:spPr>
            <a:xfrm>
              <a:off x="3667788" y="3595590"/>
              <a:ext cx="209550" cy="657225"/>
            </a:xfrm>
            <a:custGeom>
              <a:avLst/>
              <a:gdLst/>
              <a:ahLst/>
              <a:cxnLst/>
              <a:rect l="l" t="t" r="r" b="b"/>
              <a:pathLst>
                <a:path w="209550" h="657225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657225"/>
                  </a:lnTo>
                  <a:lnTo>
                    <a:pt x="0" y="657225"/>
                  </a:ln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3" name="Google Shape;843;p56">
              <a:extLst>
                <a:ext uri="{FF2B5EF4-FFF2-40B4-BE49-F238E27FC236}">
                  <a16:creationId xmlns:a16="http://schemas.microsoft.com/office/drawing/2014/main" id="{38DC5C5A-FE26-945A-4CF9-7B80F321EE01}"/>
                </a:ext>
              </a:extLst>
            </p:cNvPr>
            <p:cNvSpPr/>
            <p:nvPr/>
          </p:nvSpPr>
          <p:spPr>
            <a:xfrm>
              <a:off x="4810788" y="2271615"/>
              <a:ext cx="219075" cy="1981200"/>
            </a:xfrm>
            <a:custGeom>
              <a:avLst/>
              <a:gdLst/>
              <a:ahLst/>
              <a:cxnLst/>
              <a:rect l="l" t="t" r="r" b="b"/>
              <a:pathLst>
                <a:path w="219075" h="1981200" extrusionOk="0">
                  <a:moveTo>
                    <a:pt x="0" y="0"/>
                  </a:moveTo>
                  <a:lnTo>
                    <a:pt x="219075" y="0"/>
                  </a:lnTo>
                  <a:lnTo>
                    <a:pt x="219075" y="1981200"/>
                  </a:lnTo>
                  <a:lnTo>
                    <a:pt x="0" y="1981200"/>
                  </a:ln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4" name="Google Shape;844;p56">
              <a:extLst>
                <a:ext uri="{FF2B5EF4-FFF2-40B4-BE49-F238E27FC236}">
                  <a16:creationId xmlns:a16="http://schemas.microsoft.com/office/drawing/2014/main" id="{C92F9031-7136-5E9A-AB14-F27E6C3B3426}"/>
                </a:ext>
              </a:extLst>
            </p:cNvPr>
            <p:cNvSpPr/>
            <p:nvPr/>
          </p:nvSpPr>
          <p:spPr>
            <a:xfrm>
              <a:off x="5953788" y="1671540"/>
              <a:ext cx="219075" cy="2581275"/>
            </a:xfrm>
            <a:custGeom>
              <a:avLst/>
              <a:gdLst/>
              <a:ahLst/>
              <a:cxnLst/>
              <a:rect l="l" t="t" r="r" b="b"/>
              <a:pathLst>
                <a:path w="219075" h="2581275" extrusionOk="0">
                  <a:moveTo>
                    <a:pt x="0" y="0"/>
                  </a:moveTo>
                  <a:lnTo>
                    <a:pt x="219075" y="0"/>
                  </a:lnTo>
                  <a:lnTo>
                    <a:pt x="219075" y="2581275"/>
                  </a:lnTo>
                  <a:lnTo>
                    <a:pt x="0" y="2581275"/>
                  </a:ln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5" name="Google Shape;845;p56">
              <a:extLst>
                <a:ext uri="{FF2B5EF4-FFF2-40B4-BE49-F238E27FC236}">
                  <a16:creationId xmlns:a16="http://schemas.microsoft.com/office/drawing/2014/main" id="{410BC113-F03C-9913-8146-629A8BD85EE7}"/>
                </a:ext>
              </a:extLst>
            </p:cNvPr>
            <p:cNvSpPr/>
            <p:nvPr/>
          </p:nvSpPr>
          <p:spPr>
            <a:xfrm>
              <a:off x="2772438" y="3157440"/>
              <a:ext cx="209550" cy="1095375"/>
            </a:xfrm>
            <a:custGeom>
              <a:avLst/>
              <a:gdLst/>
              <a:ahLst/>
              <a:cxnLst/>
              <a:rect l="l" t="t" r="r" b="b"/>
              <a:pathLst>
                <a:path w="209550" h="1095375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1095375"/>
                  </a:lnTo>
                  <a:lnTo>
                    <a:pt x="0" y="1095375"/>
                  </a:lnTo>
                  <a:close/>
                </a:path>
              </a:pathLst>
            </a:cu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6" name="Google Shape;846;p56">
              <a:extLst>
                <a:ext uri="{FF2B5EF4-FFF2-40B4-BE49-F238E27FC236}">
                  <a16:creationId xmlns:a16="http://schemas.microsoft.com/office/drawing/2014/main" id="{F23F9402-D5F7-D1F8-68E8-961ADE3E1550}"/>
                </a:ext>
              </a:extLst>
            </p:cNvPr>
            <p:cNvSpPr/>
            <p:nvPr/>
          </p:nvSpPr>
          <p:spPr>
            <a:xfrm>
              <a:off x="3915438" y="2500215"/>
              <a:ext cx="209550" cy="1752600"/>
            </a:xfrm>
            <a:custGeom>
              <a:avLst/>
              <a:gdLst/>
              <a:ahLst/>
              <a:cxnLst/>
              <a:rect l="l" t="t" r="r" b="b"/>
              <a:pathLst>
                <a:path w="209550" h="1752600" extrusionOk="0">
                  <a:moveTo>
                    <a:pt x="0" y="0"/>
                  </a:moveTo>
                  <a:lnTo>
                    <a:pt x="209550" y="0"/>
                  </a:lnTo>
                  <a:lnTo>
                    <a:pt x="209550" y="1752600"/>
                  </a:lnTo>
                  <a:lnTo>
                    <a:pt x="0" y="1752600"/>
                  </a:lnTo>
                  <a:close/>
                </a:path>
              </a:pathLst>
            </a:cu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7" name="Google Shape;847;p56">
              <a:extLst>
                <a:ext uri="{FF2B5EF4-FFF2-40B4-BE49-F238E27FC236}">
                  <a16:creationId xmlns:a16="http://schemas.microsoft.com/office/drawing/2014/main" id="{7839DEC8-8014-4B24-3F8C-85A9846A3254}"/>
                </a:ext>
              </a:extLst>
            </p:cNvPr>
            <p:cNvSpPr/>
            <p:nvPr/>
          </p:nvSpPr>
          <p:spPr>
            <a:xfrm>
              <a:off x="5058438" y="3319365"/>
              <a:ext cx="219075" cy="933450"/>
            </a:xfrm>
            <a:custGeom>
              <a:avLst/>
              <a:gdLst/>
              <a:ahLst/>
              <a:cxnLst/>
              <a:rect l="l" t="t" r="r" b="b"/>
              <a:pathLst>
                <a:path w="219075" h="933450" extrusionOk="0">
                  <a:moveTo>
                    <a:pt x="0" y="0"/>
                  </a:moveTo>
                  <a:lnTo>
                    <a:pt x="219075" y="0"/>
                  </a:lnTo>
                  <a:lnTo>
                    <a:pt x="219075" y="933450"/>
                  </a:lnTo>
                  <a:lnTo>
                    <a:pt x="0" y="933450"/>
                  </a:lnTo>
                  <a:close/>
                </a:path>
              </a:pathLst>
            </a:cu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8" name="Google Shape;848;p56">
              <a:extLst>
                <a:ext uri="{FF2B5EF4-FFF2-40B4-BE49-F238E27FC236}">
                  <a16:creationId xmlns:a16="http://schemas.microsoft.com/office/drawing/2014/main" id="{F2A65173-D535-8880-B8D5-8D71FBD4A161}"/>
                </a:ext>
              </a:extLst>
            </p:cNvPr>
            <p:cNvSpPr/>
            <p:nvPr/>
          </p:nvSpPr>
          <p:spPr>
            <a:xfrm>
              <a:off x="6201438" y="3481290"/>
              <a:ext cx="219075" cy="771525"/>
            </a:xfrm>
            <a:custGeom>
              <a:avLst/>
              <a:gdLst/>
              <a:ahLst/>
              <a:cxnLst/>
              <a:rect l="l" t="t" r="r" b="b"/>
              <a:pathLst>
                <a:path w="219075" h="771525" extrusionOk="0">
                  <a:moveTo>
                    <a:pt x="0" y="0"/>
                  </a:moveTo>
                  <a:lnTo>
                    <a:pt x="219075" y="0"/>
                  </a:lnTo>
                  <a:lnTo>
                    <a:pt x="219075" y="771525"/>
                  </a:lnTo>
                  <a:lnTo>
                    <a:pt x="0" y="771525"/>
                  </a:lnTo>
                  <a:close/>
                </a:path>
              </a:pathLst>
            </a:cu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19" name="Google Shape;849;p56">
              <a:extLst>
                <a:ext uri="{FF2B5EF4-FFF2-40B4-BE49-F238E27FC236}">
                  <a16:creationId xmlns:a16="http://schemas.microsoft.com/office/drawing/2014/main" id="{279AC76F-69FB-2D57-5216-E82DED4CDEF8}"/>
                </a:ext>
              </a:extLst>
            </p:cNvPr>
            <p:cNvSpPr txBox="1"/>
            <p:nvPr/>
          </p:nvSpPr>
          <p:spPr>
            <a:xfrm>
              <a:off x="1581233" y="4121370"/>
              <a:ext cx="42787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0</a:t>
              </a:r>
              <a:endParaRPr sz="1100"/>
            </a:p>
          </p:txBody>
        </p:sp>
        <p:sp>
          <p:nvSpPr>
            <p:cNvPr id="20" name="Google Shape;850;p56">
              <a:extLst>
                <a:ext uri="{FF2B5EF4-FFF2-40B4-BE49-F238E27FC236}">
                  <a16:creationId xmlns:a16="http://schemas.microsoft.com/office/drawing/2014/main" id="{0CB061C3-B837-2977-4B5E-81B19606F548}"/>
                </a:ext>
              </a:extLst>
            </p:cNvPr>
            <p:cNvSpPr txBox="1"/>
            <p:nvPr/>
          </p:nvSpPr>
          <p:spPr>
            <a:xfrm>
              <a:off x="1377726" y="3845145"/>
              <a:ext cx="631378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0.5</a:t>
              </a:r>
              <a:endParaRPr sz="1100"/>
            </a:p>
          </p:txBody>
        </p:sp>
        <p:sp>
          <p:nvSpPr>
            <p:cNvPr id="21" name="Google Shape;851;p56">
              <a:extLst>
                <a:ext uri="{FF2B5EF4-FFF2-40B4-BE49-F238E27FC236}">
                  <a16:creationId xmlns:a16="http://schemas.microsoft.com/office/drawing/2014/main" id="{18D1E00A-F60D-980F-7AAF-135B0A2661EC}"/>
                </a:ext>
              </a:extLst>
            </p:cNvPr>
            <p:cNvSpPr txBox="1"/>
            <p:nvPr/>
          </p:nvSpPr>
          <p:spPr>
            <a:xfrm>
              <a:off x="1581233" y="3568920"/>
              <a:ext cx="42787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1</a:t>
              </a:r>
              <a:endParaRPr sz="1100"/>
            </a:p>
          </p:txBody>
        </p:sp>
        <p:sp>
          <p:nvSpPr>
            <p:cNvPr id="22" name="Google Shape;852;p56">
              <a:extLst>
                <a:ext uri="{FF2B5EF4-FFF2-40B4-BE49-F238E27FC236}">
                  <a16:creationId xmlns:a16="http://schemas.microsoft.com/office/drawing/2014/main" id="{0C0FF8DE-36BC-EF9B-E95D-DF0C9EB70A5C}"/>
                </a:ext>
              </a:extLst>
            </p:cNvPr>
            <p:cNvSpPr txBox="1"/>
            <p:nvPr/>
          </p:nvSpPr>
          <p:spPr>
            <a:xfrm>
              <a:off x="1377726" y="3292695"/>
              <a:ext cx="631378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1.5</a:t>
              </a:r>
              <a:endParaRPr sz="1100"/>
            </a:p>
          </p:txBody>
        </p:sp>
        <p:sp>
          <p:nvSpPr>
            <p:cNvPr id="23" name="Google Shape;853;p56">
              <a:extLst>
                <a:ext uri="{FF2B5EF4-FFF2-40B4-BE49-F238E27FC236}">
                  <a16:creationId xmlns:a16="http://schemas.microsoft.com/office/drawing/2014/main" id="{B082ED07-436D-A202-E0FB-A7CF8253E8AE}"/>
                </a:ext>
              </a:extLst>
            </p:cNvPr>
            <p:cNvSpPr txBox="1"/>
            <p:nvPr/>
          </p:nvSpPr>
          <p:spPr>
            <a:xfrm>
              <a:off x="1581233" y="3016470"/>
              <a:ext cx="42787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2</a:t>
              </a:r>
              <a:endParaRPr sz="1100"/>
            </a:p>
          </p:txBody>
        </p:sp>
        <p:sp>
          <p:nvSpPr>
            <p:cNvPr id="24" name="Google Shape;854;p56">
              <a:extLst>
                <a:ext uri="{FF2B5EF4-FFF2-40B4-BE49-F238E27FC236}">
                  <a16:creationId xmlns:a16="http://schemas.microsoft.com/office/drawing/2014/main" id="{1D560EB0-01A4-94B5-D517-B38D5894CCAD}"/>
                </a:ext>
              </a:extLst>
            </p:cNvPr>
            <p:cNvSpPr txBox="1"/>
            <p:nvPr/>
          </p:nvSpPr>
          <p:spPr>
            <a:xfrm>
              <a:off x="1377726" y="2749770"/>
              <a:ext cx="631378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2.5</a:t>
              </a:r>
              <a:endParaRPr sz="1100"/>
            </a:p>
          </p:txBody>
        </p:sp>
        <p:sp>
          <p:nvSpPr>
            <p:cNvPr id="25" name="Google Shape;855;p56">
              <a:extLst>
                <a:ext uri="{FF2B5EF4-FFF2-40B4-BE49-F238E27FC236}">
                  <a16:creationId xmlns:a16="http://schemas.microsoft.com/office/drawing/2014/main" id="{6E4C7101-225B-5DE4-7C1B-3875DB4326B0}"/>
                </a:ext>
              </a:extLst>
            </p:cNvPr>
            <p:cNvSpPr txBox="1"/>
            <p:nvPr/>
          </p:nvSpPr>
          <p:spPr>
            <a:xfrm>
              <a:off x="1581233" y="2473545"/>
              <a:ext cx="42787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3</a:t>
              </a:r>
              <a:endParaRPr sz="1100"/>
            </a:p>
          </p:txBody>
        </p:sp>
        <p:sp>
          <p:nvSpPr>
            <p:cNvPr id="26" name="Google Shape;856;p56">
              <a:extLst>
                <a:ext uri="{FF2B5EF4-FFF2-40B4-BE49-F238E27FC236}">
                  <a16:creationId xmlns:a16="http://schemas.microsoft.com/office/drawing/2014/main" id="{4844BDCD-FBC2-CE03-8D21-BAF28DFADD85}"/>
                </a:ext>
              </a:extLst>
            </p:cNvPr>
            <p:cNvSpPr txBox="1"/>
            <p:nvPr/>
          </p:nvSpPr>
          <p:spPr>
            <a:xfrm>
              <a:off x="1377726" y="2197320"/>
              <a:ext cx="631378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3.5</a:t>
              </a:r>
              <a:endParaRPr sz="1100"/>
            </a:p>
          </p:txBody>
        </p:sp>
        <p:sp>
          <p:nvSpPr>
            <p:cNvPr id="27" name="Google Shape;857;p56">
              <a:extLst>
                <a:ext uri="{FF2B5EF4-FFF2-40B4-BE49-F238E27FC236}">
                  <a16:creationId xmlns:a16="http://schemas.microsoft.com/office/drawing/2014/main" id="{B6425177-7C26-25F3-00CF-AA9A1EDCBC7B}"/>
                </a:ext>
              </a:extLst>
            </p:cNvPr>
            <p:cNvSpPr txBox="1"/>
            <p:nvPr/>
          </p:nvSpPr>
          <p:spPr>
            <a:xfrm>
              <a:off x="1581233" y="1921095"/>
              <a:ext cx="42787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4</a:t>
              </a:r>
              <a:endParaRPr sz="1100"/>
            </a:p>
          </p:txBody>
        </p:sp>
        <p:sp>
          <p:nvSpPr>
            <p:cNvPr id="28" name="Google Shape;858;p56">
              <a:extLst>
                <a:ext uri="{FF2B5EF4-FFF2-40B4-BE49-F238E27FC236}">
                  <a16:creationId xmlns:a16="http://schemas.microsoft.com/office/drawing/2014/main" id="{B2828CD2-39EC-48E0-5E49-881F8FF85173}"/>
                </a:ext>
              </a:extLst>
            </p:cNvPr>
            <p:cNvSpPr txBox="1"/>
            <p:nvPr/>
          </p:nvSpPr>
          <p:spPr>
            <a:xfrm>
              <a:off x="1377726" y="1644870"/>
              <a:ext cx="631378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4.5</a:t>
              </a:r>
              <a:endParaRPr sz="1100"/>
            </a:p>
          </p:txBody>
        </p:sp>
        <p:sp>
          <p:nvSpPr>
            <p:cNvPr id="29" name="Google Shape;859;p56">
              <a:extLst>
                <a:ext uri="{FF2B5EF4-FFF2-40B4-BE49-F238E27FC236}">
                  <a16:creationId xmlns:a16="http://schemas.microsoft.com/office/drawing/2014/main" id="{611E2287-54FB-5601-0168-F093E3D5D205}"/>
                </a:ext>
              </a:extLst>
            </p:cNvPr>
            <p:cNvSpPr txBox="1"/>
            <p:nvPr/>
          </p:nvSpPr>
          <p:spPr>
            <a:xfrm>
              <a:off x="1581233" y="1368645"/>
              <a:ext cx="427871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5</a:t>
              </a:r>
              <a:endParaRPr sz="1100"/>
            </a:p>
          </p:txBody>
        </p:sp>
        <p:sp>
          <p:nvSpPr>
            <p:cNvPr id="30" name="Google Shape;860;p56">
              <a:extLst>
                <a:ext uri="{FF2B5EF4-FFF2-40B4-BE49-F238E27FC236}">
                  <a16:creationId xmlns:a16="http://schemas.microsoft.com/office/drawing/2014/main" id="{D18CF95F-7F81-D5A2-8448-BD209805657F}"/>
                </a:ext>
              </a:extLst>
            </p:cNvPr>
            <p:cNvSpPr txBox="1"/>
            <p:nvPr/>
          </p:nvSpPr>
          <p:spPr>
            <a:xfrm>
              <a:off x="2080824" y="4311870"/>
              <a:ext cx="1099192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Category 1</a:t>
              </a:r>
              <a:endParaRPr sz="1100"/>
            </a:p>
          </p:txBody>
        </p:sp>
        <p:sp>
          <p:nvSpPr>
            <p:cNvPr id="31" name="Google Shape;861;p56">
              <a:extLst>
                <a:ext uri="{FF2B5EF4-FFF2-40B4-BE49-F238E27FC236}">
                  <a16:creationId xmlns:a16="http://schemas.microsoft.com/office/drawing/2014/main" id="{ED9BA39D-5A7B-A7EB-8AD6-80E2D748B6C9}"/>
                </a:ext>
              </a:extLst>
            </p:cNvPr>
            <p:cNvSpPr txBox="1"/>
            <p:nvPr/>
          </p:nvSpPr>
          <p:spPr>
            <a:xfrm>
              <a:off x="3225158" y="4311870"/>
              <a:ext cx="1099192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Category 2</a:t>
              </a:r>
              <a:endParaRPr sz="1100"/>
            </a:p>
          </p:txBody>
        </p:sp>
        <p:sp>
          <p:nvSpPr>
            <p:cNvPr id="32" name="Google Shape;862;p56">
              <a:extLst>
                <a:ext uri="{FF2B5EF4-FFF2-40B4-BE49-F238E27FC236}">
                  <a16:creationId xmlns:a16="http://schemas.microsoft.com/office/drawing/2014/main" id="{3D6A2662-994A-4D29-FCAE-9C194324596D}"/>
                </a:ext>
              </a:extLst>
            </p:cNvPr>
            <p:cNvSpPr txBox="1"/>
            <p:nvPr/>
          </p:nvSpPr>
          <p:spPr>
            <a:xfrm>
              <a:off x="4369491" y="4311870"/>
              <a:ext cx="1099192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Category 3</a:t>
              </a:r>
              <a:endParaRPr sz="1100"/>
            </a:p>
          </p:txBody>
        </p:sp>
        <p:sp>
          <p:nvSpPr>
            <p:cNvPr id="33" name="Google Shape;863;p56">
              <a:extLst>
                <a:ext uri="{FF2B5EF4-FFF2-40B4-BE49-F238E27FC236}">
                  <a16:creationId xmlns:a16="http://schemas.microsoft.com/office/drawing/2014/main" id="{B0601657-DFF8-F353-55CA-A1B4B6FB93E3}"/>
                </a:ext>
              </a:extLst>
            </p:cNvPr>
            <p:cNvSpPr txBox="1"/>
            <p:nvPr/>
          </p:nvSpPr>
          <p:spPr>
            <a:xfrm>
              <a:off x="5513825" y="4311870"/>
              <a:ext cx="1099192" cy="276999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id" sz="900">
                  <a:solidFill>
                    <a:srgbClr val="000000"/>
                  </a:solidFill>
                  <a:latin typeface="Roboto"/>
                  <a:ea typeface="Roboto"/>
                  <a:cs typeface="Roboto"/>
                  <a:sym typeface="Roboto"/>
                </a:rPr>
                <a:t>Category 4</a:t>
              </a:r>
              <a:endParaRPr sz="1100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5EE971A0-DBF3-0FA3-D3D5-414A46C03AB5}"/>
              </a:ext>
            </a:extLst>
          </p:cNvPr>
          <p:cNvSpPr txBox="1"/>
          <p:nvPr/>
        </p:nvSpPr>
        <p:spPr>
          <a:xfrm>
            <a:off x="5880505" y="4924176"/>
            <a:ext cx="6102331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7D607ED-796F-4FD3-56BF-7CBCB694FD2B}"/>
              </a:ext>
            </a:extLst>
          </p:cNvPr>
          <p:cNvSpPr txBox="1"/>
          <p:nvPr/>
        </p:nvSpPr>
        <p:spPr>
          <a:xfrm>
            <a:off x="7254101" y="997475"/>
            <a:ext cx="4728735" cy="366254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26714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2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35" grpId="0"/>
      <p:bldP spid="36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0676ED-34F1-33F5-D291-BF81B8494716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03B3B9A6-F930-886F-001E-0E9A2F030ACA}"/>
              </a:ext>
            </a:extLst>
          </p:cNvPr>
          <p:cNvGrpSpPr/>
          <p:nvPr/>
        </p:nvGrpSpPr>
        <p:grpSpPr>
          <a:xfrm>
            <a:off x="1767070" y="2868343"/>
            <a:ext cx="1731573" cy="2583488"/>
            <a:chOff x="1767070" y="2868343"/>
            <a:chExt cx="1731573" cy="2583488"/>
          </a:xfrm>
        </p:grpSpPr>
        <p:sp>
          <p:nvSpPr>
            <p:cNvPr id="35" name="Partial Circle 34">
              <a:extLst>
                <a:ext uri="{FF2B5EF4-FFF2-40B4-BE49-F238E27FC236}">
                  <a16:creationId xmlns:a16="http://schemas.microsoft.com/office/drawing/2014/main" id="{A120C218-7F36-7C61-00D0-B095620E8D54}"/>
                </a:ext>
              </a:extLst>
            </p:cNvPr>
            <p:cNvSpPr/>
            <p:nvPr/>
          </p:nvSpPr>
          <p:spPr>
            <a:xfrm>
              <a:off x="1767070" y="3136257"/>
              <a:ext cx="1731573" cy="1731573"/>
            </a:xfrm>
            <a:prstGeom prst="pie">
              <a:avLst>
                <a:gd name="adj1" fmla="val 0"/>
                <a:gd name="adj2" fmla="val 10793831"/>
              </a:avLst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7A0BA36C-E91B-6778-8CE4-E57F2A33644C}"/>
                </a:ext>
              </a:extLst>
            </p:cNvPr>
            <p:cNvSpPr/>
            <p:nvPr/>
          </p:nvSpPr>
          <p:spPr>
            <a:xfrm>
              <a:off x="2338216" y="3707403"/>
              <a:ext cx="589280" cy="589280"/>
            </a:xfrm>
            <a:prstGeom prst="ellipse">
              <a:avLst/>
            </a:prstGeom>
            <a:solidFill>
              <a:srgbClr val="FBB90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6B3157F8-D569-91CB-824F-B442BD4B5F8B}"/>
                </a:ext>
              </a:extLst>
            </p:cNvPr>
            <p:cNvCxnSpPr>
              <a:cxnSpLocks/>
            </p:cNvCxnSpPr>
            <p:nvPr/>
          </p:nvCxnSpPr>
          <p:spPr>
            <a:xfrm>
              <a:off x="2632857" y="4984749"/>
              <a:ext cx="0" cy="467082"/>
            </a:xfrm>
            <a:prstGeom prst="straightConnector1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0" name="TextBox 69">
              <a:extLst>
                <a:ext uri="{FF2B5EF4-FFF2-40B4-BE49-F238E27FC236}">
                  <a16:creationId xmlns:a16="http://schemas.microsoft.com/office/drawing/2014/main" id="{4624DA29-E776-4728-6FA5-9FF6A27A47AE}"/>
                </a:ext>
              </a:extLst>
            </p:cNvPr>
            <p:cNvSpPr txBox="1"/>
            <p:nvPr/>
          </p:nvSpPr>
          <p:spPr>
            <a:xfrm>
              <a:off x="2470126" y="3832766"/>
              <a:ext cx="3254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1800" dirty="0">
                  <a:solidFill>
                    <a:schemeClr val="bg1"/>
                  </a:solidFill>
                  <a:cs typeface="B Titr" panose="00000700000000000000" pitchFamily="2" charset="-78"/>
                </a:rPr>
                <a:t>1</a:t>
              </a:r>
              <a:endParaRPr lang="en-US" sz="1600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grpSp>
          <p:nvGrpSpPr>
            <p:cNvPr id="75" name="Group 74">
              <a:extLst>
                <a:ext uri="{FF2B5EF4-FFF2-40B4-BE49-F238E27FC236}">
                  <a16:creationId xmlns:a16="http://schemas.microsoft.com/office/drawing/2014/main" id="{E8D4FF64-6A17-C64D-FE53-6908E140CA56}"/>
                </a:ext>
              </a:extLst>
            </p:cNvPr>
            <p:cNvGrpSpPr/>
            <p:nvPr/>
          </p:nvGrpSpPr>
          <p:grpSpPr>
            <a:xfrm>
              <a:off x="2338216" y="2868343"/>
              <a:ext cx="589098" cy="517586"/>
              <a:chOff x="2657646" y="1065818"/>
              <a:chExt cx="724727" cy="636751"/>
            </a:xfrm>
            <a:solidFill>
              <a:srgbClr val="43266B"/>
            </a:solidFill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3D85CC27-6CB6-C83F-5E9D-5DE586FE8650}"/>
                  </a:ext>
                </a:extLst>
              </p:cNvPr>
              <p:cNvSpPr/>
              <p:nvPr/>
            </p:nvSpPr>
            <p:spPr>
              <a:xfrm>
                <a:off x="3042893" y="1488718"/>
                <a:ext cx="213404" cy="213851"/>
              </a:xfrm>
              <a:custGeom>
                <a:avLst/>
                <a:gdLst>
                  <a:gd name="connsiteX0" fmla="*/ 126951 w 148849"/>
                  <a:gd name="connsiteY0" fmla="*/ 84322 h 149161"/>
                  <a:gd name="connsiteX1" fmla="*/ 127730 w 148849"/>
                  <a:gd name="connsiteY1" fmla="*/ 76529 h 149161"/>
                  <a:gd name="connsiteX2" fmla="*/ 148850 w 148849"/>
                  <a:gd name="connsiteY2" fmla="*/ 67957 h 149161"/>
                  <a:gd name="connsiteX3" fmla="*/ 144330 w 148849"/>
                  <a:gd name="connsiteY3" fmla="*/ 50032 h 149161"/>
                  <a:gd name="connsiteX4" fmla="*/ 121885 w 148849"/>
                  <a:gd name="connsiteY4" fmla="*/ 51201 h 149161"/>
                  <a:gd name="connsiteX5" fmla="*/ 112923 w 148849"/>
                  <a:gd name="connsiteY5" fmla="*/ 37563 h 149161"/>
                  <a:gd name="connsiteX6" fmla="*/ 121807 w 148849"/>
                  <a:gd name="connsiteY6" fmla="*/ 16600 h 149161"/>
                  <a:gd name="connsiteX7" fmla="*/ 106221 w 148849"/>
                  <a:gd name="connsiteY7" fmla="*/ 7014 h 149161"/>
                  <a:gd name="connsiteX8" fmla="*/ 91258 w 148849"/>
                  <a:gd name="connsiteY8" fmla="*/ 23769 h 149161"/>
                  <a:gd name="connsiteX9" fmla="*/ 83465 w 148849"/>
                  <a:gd name="connsiteY9" fmla="*/ 21899 h 149161"/>
                  <a:gd name="connsiteX10" fmla="*/ 75672 w 148849"/>
                  <a:gd name="connsiteY10" fmla="*/ 21198 h 149161"/>
                  <a:gd name="connsiteX11" fmla="*/ 67021 w 148849"/>
                  <a:gd name="connsiteY11" fmla="*/ 0 h 149161"/>
                  <a:gd name="connsiteX12" fmla="*/ 49097 w 148849"/>
                  <a:gd name="connsiteY12" fmla="*/ 4598 h 149161"/>
                  <a:gd name="connsiteX13" fmla="*/ 50422 w 148849"/>
                  <a:gd name="connsiteY13" fmla="*/ 27042 h 149161"/>
                  <a:gd name="connsiteX14" fmla="*/ 37485 w 148849"/>
                  <a:gd name="connsiteY14" fmla="*/ 36238 h 149161"/>
                  <a:gd name="connsiteX15" fmla="*/ 16444 w 148849"/>
                  <a:gd name="connsiteY15" fmla="*/ 27354 h 149161"/>
                  <a:gd name="connsiteX16" fmla="*/ 6936 w 148849"/>
                  <a:gd name="connsiteY16" fmla="*/ 42941 h 149161"/>
                  <a:gd name="connsiteX17" fmla="*/ 23691 w 148849"/>
                  <a:gd name="connsiteY17" fmla="*/ 57903 h 149161"/>
                  <a:gd name="connsiteX18" fmla="*/ 21821 w 148849"/>
                  <a:gd name="connsiteY18" fmla="*/ 65696 h 149161"/>
                  <a:gd name="connsiteX19" fmla="*/ 21120 w 148849"/>
                  <a:gd name="connsiteY19" fmla="*/ 73490 h 149161"/>
                  <a:gd name="connsiteX20" fmla="*/ 0 w 148849"/>
                  <a:gd name="connsiteY20" fmla="*/ 82062 h 149161"/>
                  <a:gd name="connsiteX21" fmla="*/ 4442 w 148849"/>
                  <a:gd name="connsiteY21" fmla="*/ 99909 h 149161"/>
                  <a:gd name="connsiteX22" fmla="*/ 26887 w 148849"/>
                  <a:gd name="connsiteY22" fmla="*/ 98740 h 149161"/>
                  <a:gd name="connsiteX23" fmla="*/ 36082 w 148849"/>
                  <a:gd name="connsiteY23" fmla="*/ 111598 h 149161"/>
                  <a:gd name="connsiteX24" fmla="*/ 27276 w 148849"/>
                  <a:gd name="connsiteY24" fmla="*/ 132718 h 149161"/>
                  <a:gd name="connsiteX25" fmla="*/ 42863 w 148849"/>
                  <a:gd name="connsiteY25" fmla="*/ 142226 h 149161"/>
                  <a:gd name="connsiteX26" fmla="*/ 57904 w 148849"/>
                  <a:gd name="connsiteY26" fmla="*/ 125392 h 149161"/>
                  <a:gd name="connsiteX27" fmla="*/ 65697 w 148849"/>
                  <a:gd name="connsiteY27" fmla="*/ 127263 h 149161"/>
                  <a:gd name="connsiteX28" fmla="*/ 73490 w 148849"/>
                  <a:gd name="connsiteY28" fmla="*/ 128042 h 149161"/>
                  <a:gd name="connsiteX29" fmla="*/ 82140 w 148849"/>
                  <a:gd name="connsiteY29" fmla="*/ 149162 h 149161"/>
                  <a:gd name="connsiteX30" fmla="*/ 100064 w 148849"/>
                  <a:gd name="connsiteY30" fmla="*/ 144719 h 149161"/>
                  <a:gd name="connsiteX31" fmla="*/ 98818 w 148849"/>
                  <a:gd name="connsiteY31" fmla="*/ 122197 h 149161"/>
                  <a:gd name="connsiteX32" fmla="*/ 111754 w 148849"/>
                  <a:gd name="connsiteY32" fmla="*/ 113001 h 149161"/>
                  <a:gd name="connsiteX33" fmla="*/ 132718 w 148849"/>
                  <a:gd name="connsiteY33" fmla="*/ 121807 h 149161"/>
                  <a:gd name="connsiteX34" fmla="*/ 142226 w 148849"/>
                  <a:gd name="connsiteY34" fmla="*/ 106221 h 149161"/>
                  <a:gd name="connsiteX35" fmla="*/ 125470 w 148849"/>
                  <a:gd name="connsiteY35" fmla="*/ 91180 h 149161"/>
                  <a:gd name="connsiteX36" fmla="*/ 126951 w 148849"/>
                  <a:gd name="connsiteY36" fmla="*/ 84322 h 149161"/>
                  <a:gd name="connsiteX37" fmla="*/ 93830 w 148849"/>
                  <a:gd name="connsiteY37" fmla="*/ 78711 h 149161"/>
                  <a:gd name="connsiteX38" fmla="*/ 70503 w 148849"/>
                  <a:gd name="connsiteY38" fmla="*/ 94778 h 149161"/>
                  <a:gd name="connsiteX39" fmla="*/ 54436 w 148849"/>
                  <a:gd name="connsiteY39" fmla="*/ 71451 h 149161"/>
                  <a:gd name="connsiteX40" fmla="*/ 77464 w 148849"/>
                  <a:gd name="connsiteY40" fmla="*/ 55332 h 149161"/>
                  <a:gd name="connsiteX41" fmla="*/ 94085 w 148849"/>
                  <a:gd name="connsiteY41" fmla="*/ 78267 h 149161"/>
                  <a:gd name="connsiteX42" fmla="*/ 94064 w 148849"/>
                  <a:gd name="connsiteY42" fmla="*/ 78399 h 14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48849" h="149161">
                    <a:moveTo>
                      <a:pt x="126951" y="84322"/>
                    </a:moveTo>
                    <a:cubicBezTo>
                      <a:pt x="127461" y="81756"/>
                      <a:pt x="127722" y="79146"/>
                      <a:pt x="127730" y="76529"/>
                    </a:cubicBezTo>
                    <a:lnTo>
                      <a:pt x="148850" y="67957"/>
                    </a:lnTo>
                    <a:lnTo>
                      <a:pt x="144330" y="50032"/>
                    </a:lnTo>
                    <a:lnTo>
                      <a:pt x="121885" y="51201"/>
                    </a:lnTo>
                    <a:cubicBezTo>
                      <a:pt x="119618" y="46221"/>
                      <a:pt x="116595" y="41621"/>
                      <a:pt x="112923" y="37563"/>
                    </a:cubicBezTo>
                    <a:lnTo>
                      <a:pt x="121807" y="16600"/>
                    </a:lnTo>
                    <a:lnTo>
                      <a:pt x="106221" y="7014"/>
                    </a:lnTo>
                    <a:lnTo>
                      <a:pt x="91258" y="23769"/>
                    </a:lnTo>
                    <a:cubicBezTo>
                      <a:pt x="88715" y="22937"/>
                      <a:pt x="86109" y="22311"/>
                      <a:pt x="83465" y="21899"/>
                    </a:cubicBezTo>
                    <a:cubicBezTo>
                      <a:pt x="80892" y="21444"/>
                      <a:pt x="78285" y="21209"/>
                      <a:pt x="75672" y="21198"/>
                    </a:cubicBezTo>
                    <a:lnTo>
                      <a:pt x="67021" y="0"/>
                    </a:lnTo>
                    <a:lnTo>
                      <a:pt x="49097" y="4598"/>
                    </a:lnTo>
                    <a:lnTo>
                      <a:pt x="50422" y="27042"/>
                    </a:lnTo>
                    <a:cubicBezTo>
                      <a:pt x="45653" y="29409"/>
                      <a:pt x="41287" y="32512"/>
                      <a:pt x="37485" y="36238"/>
                    </a:cubicBezTo>
                    <a:lnTo>
                      <a:pt x="16444" y="27354"/>
                    </a:lnTo>
                    <a:lnTo>
                      <a:pt x="6936" y="42941"/>
                    </a:lnTo>
                    <a:lnTo>
                      <a:pt x="23691" y="57903"/>
                    </a:lnTo>
                    <a:cubicBezTo>
                      <a:pt x="22894" y="60456"/>
                      <a:pt x="22269" y="63060"/>
                      <a:pt x="21821" y="65696"/>
                    </a:cubicBezTo>
                    <a:cubicBezTo>
                      <a:pt x="21373" y="68270"/>
                      <a:pt x="21138" y="70877"/>
                      <a:pt x="21120" y="73490"/>
                    </a:cubicBezTo>
                    <a:lnTo>
                      <a:pt x="0" y="82062"/>
                    </a:lnTo>
                    <a:lnTo>
                      <a:pt x="4442" y="99909"/>
                    </a:lnTo>
                    <a:lnTo>
                      <a:pt x="26887" y="98740"/>
                    </a:lnTo>
                    <a:cubicBezTo>
                      <a:pt x="29282" y="103468"/>
                      <a:pt x="32382" y="107804"/>
                      <a:pt x="36082" y="111598"/>
                    </a:cubicBezTo>
                    <a:lnTo>
                      <a:pt x="27276" y="132718"/>
                    </a:lnTo>
                    <a:lnTo>
                      <a:pt x="42863" y="142226"/>
                    </a:lnTo>
                    <a:lnTo>
                      <a:pt x="57904" y="125392"/>
                    </a:lnTo>
                    <a:cubicBezTo>
                      <a:pt x="60447" y="126225"/>
                      <a:pt x="63053" y="126850"/>
                      <a:pt x="65697" y="127263"/>
                    </a:cubicBezTo>
                    <a:cubicBezTo>
                      <a:pt x="68272" y="127709"/>
                      <a:pt x="70877" y="127969"/>
                      <a:pt x="73490" y="128042"/>
                    </a:cubicBezTo>
                    <a:lnTo>
                      <a:pt x="82140" y="149162"/>
                    </a:lnTo>
                    <a:lnTo>
                      <a:pt x="100064" y="144719"/>
                    </a:lnTo>
                    <a:lnTo>
                      <a:pt x="98818" y="122197"/>
                    </a:lnTo>
                    <a:cubicBezTo>
                      <a:pt x="103534" y="119744"/>
                      <a:pt x="107888" y="116649"/>
                      <a:pt x="111754" y="113001"/>
                    </a:cubicBezTo>
                    <a:lnTo>
                      <a:pt x="132718" y="121807"/>
                    </a:lnTo>
                    <a:lnTo>
                      <a:pt x="142226" y="106221"/>
                    </a:lnTo>
                    <a:lnTo>
                      <a:pt x="125470" y="91180"/>
                    </a:lnTo>
                    <a:cubicBezTo>
                      <a:pt x="126118" y="88930"/>
                      <a:pt x="126612" y="86639"/>
                      <a:pt x="126951" y="84322"/>
                    </a:cubicBezTo>
                    <a:close/>
                    <a:moveTo>
                      <a:pt x="93830" y="78711"/>
                    </a:moveTo>
                    <a:cubicBezTo>
                      <a:pt x="91825" y="89589"/>
                      <a:pt x="81382" y="96783"/>
                      <a:pt x="70503" y="94778"/>
                    </a:cubicBezTo>
                    <a:cubicBezTo>
                      <a:pt x="59625" y="92773"/>
                      <a:pt x="52432" y="82330"/>
                      <a:pt x="54436" y="71451"/>
                    </a:cubicBezTo>
                    <a:cubicBezTo>
                      <a:pt x="56420" y="60689"/>
                      <a:pt x="66674" y="53512"/>
                      <a:pt x="77464" y="55332"/>
                    </a:cubicBezTo>
                    <a:cubicBezTo>
                      <a:pt x="88387" y="57075"/>
                      <a:pt x="95829" y="67344"/>
                      <a:pt x="94085" y="78267"/>
                    </a:cubicBezTo>
                    <a:cubicBezTo>
                      <a:pt x="94078" y="78311"/>
                      <a:pt x="94071" y="78355"/>
                      <a:pt x="94064" y="7839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0620D44-E232-4E37-3065-AFDB9FBD2B6C}"/>
                  </a:ext>
                </a:extLst>
              </p:cNvPr>
              <p:cNvSpPr/>
              <p:nvPr/>
            </p:nvSpPr>
            <p:spPr>
              <a:xfrm>
                <a:off x="2670942" y="1078557"/>
                <a:ext cx="214187" cy="213404"/>
              </a:xfrm>
              <a:custGeom>
                <a:avLst/>
                <a:gdLst>
                  <a:gd name="connsiteX0" fmla="*/ 129211 w 149395"/>
                  <a:gd name="connsiteY0" fmla="*/ 76373 h 148849"/>
                  <a:gd name="connsiteX1" fmla="*/ 129211 w 149395"/>
                  <a:gd name="connsiteY1" fmla="*/ 68580 h 148849"/>
                  <a:gd name="connsiteX2" fmla="*/ 127652 w 149395"/>
                  <a:gd name="connsiteY2" fmla="*/ 60787 h 148849"/>
                  <a:gd name="connsiteX3" fmla="*/ 145888 w 149395"/>
                  <a:gd name="connsiteY3" fmla="*/ 46525 h 148849"/>
                  <a:gd name="connsiteX4" fmla="*/ 136614 w 149395"/>
                  <a:gd name="connsiteY4" fmla="*/ 30160 h 148849"/>
                  <a:gd name="connsiteX5" fmla="*/ 114949 w 149395"/>
                  <a:gd name="connsiteY5" fmla="*/ 37953 h 148849"/>
                  <a:gd name="connsiteX6" fmla="*/ 102403 w 149395"/>
                  <a:gd name="connsiteY6" fmla="*/ 27822 h 148849"/>
                  <a:gd name="connsiteX7" fmla="*/ 105208 w 149395"/>
                  <a:gd name="connsiteY7" fmla="*/ 4910 h 148849"/>
                  <a:gd name="connsiteX8" fmla="*/ 87050 w 149395"/>
                  <a:gd name="connsiteY8" fmla="*/ 0 h 148849"/>
                  <a:gd name="connsiteX9" fmla="*/ 76685 w 149395"/>
                  <a:gd name="connsiteY9" fmla="*/ 19717 h 148849"/>
                  <a:gd name="connsiteX10" fmla="*/ 68892 w 149395"/>
                  <a:gd name="connsiteY10" fmla="*/ 19717 h 148849"/>
                  <a:gd name="connsiteX11" fmla="*/ 61099 w 149395"/>
                  <a:gd name="connsiteY11" fmla="*/ 21275 h 148849"/>
                  <a:gd name="connsiteX12" fmla="*/ 46915 w 149395"/>
                  <a:gd name="connsiteY12" fmla="*/ 3039 h 148849"/>
                  <a:gd name="connsiteX13" fmla="*/ 30627 w 149395"/>
                  <a:gd name="connsiteY13" fmla="*/ 12391 h 148849"/>
                  <a:gd name="connsiteX14" fmla="*/ 38031 w 149395"/>
                  <a:gd name="connsiteY14" fmla="*/ 33978 h 148849"/>
                  <a:gd name="connsiteX15" fmla="*/ 27899 w 149395"/>
                  <a:gd name="connsiteY15" fmla="*/ 46603 h 148849"/>
                  <a:gd name="connsiteX16" fmla="*/ 4988 w 149395"/>
                  <a:gd name="connsiteY16" fmla="*/ 43798 h 148849"/>
                  <a:gd name="connsiteX17" fmla="*/ 0 w 149395"/>
                  <a:gd name="connsiteY17" fmla="*/ 61878 h 148849"/>
                  <a:gd name="connsiteX18" fmla="*/ 20574 w 149395"/>
                  <a:gd name="connsiteY18" fmla="*/ 71931 h 148849"/>
                  <a:gd name="connsiteX19" fmla="*/ 22366 w 149395"/>
                  <a:gd name="connsiteY19" fmla="*/ 87985 h 148849"/>
                  <a:gd name="connsiteX20" fmla="*/ 4130 w 149395"/>
                  <a:gd name="connsiteY20" fmla="*/ 102247 h 148849"/>
                  <a:gd name="connsiteX21" fmla="*/ 13560 w 149395"/>
                  <a:gd name="connsiteY21" fmla="*/ 118612 h 148849"/>
                  <a:gd name="connsiteX22" fmla="*/ 35147 w 149395"/>
                  <a:gd name="connsiteY22" fmla="*/ 110819 h 148849"/>
                  <a:gd name="connsiteX23" fmla="*/ 47772 w 149395"/>
                  <a:gd name="connsiteY23" fmla="*/ 120950 h 148849"/>
                  <a:gd name="connsiteX24" fmla="*/ 44889 w 149395"/>
                  <a:gd name="connsiteY24" fmla="*/ 143862 h 148849"/>
                  <a:gd name="connsiteX25" fmla="*/ 63047 w 149395"/>
                  <a:gd name="connsiteY25" fmla="*/ 148850 h 148849"/>
                  <a:gd name="connsiteX26" fmla="*/ 73022 w 149395"/>
                  <a:gd name="connsiteY26" fmla="*/ 128276 h 148849"/>
                  <a:gd name="connsiteX27" fmla="*/ 80815 w 149395"/>
                  <a:gd name="connsiteY27" fmla="*/ 128276 h 148849"/>
                  <a:gd name="connsiteX28" fmla="*/ 88608 w 149395"/>
                  <a:gd name="connsiteY28" fmla="*/ 126795 h 148849"/>
                  <a:gd name="connsiteX29" fmla="*/ 102948 w 149395"/>
                  <a:gd name="connsiteY29" fmla="*/ 145031 h 148849"/>
                  <a:gd name="connsiteX30" fmla="*/ 119236 w 149395"/>
                  <a:gd name="connsiteY30" fmla="*/ 135757 h 148849"/>
                  <a:gd name="connsiteX31" fmla="*/ 111442 w 149395"/>
                  <a:gd name="connsiteY31" fmla="*/ 114014 h 148849"/>
                  <a:gd name="connsiteX32" fmla="*/ 121573 w 149395"/>
                  <a:gd name="connsiteY32" fmla="*/ 101545 h 148849"/>
                  <a:gd name="connsiteX33" fmla="*/ 144563 w 149395"/>
                  <a:gd name="connsiteY33" fmla="*/ 104273 h 148849"/>
                  <a:gd name="connsiteX34" fmla="*/ 149395 w 149395"/>
                  <a:gd name="connsiteY34" fmla="*/ 86193 h 148849"/>
                  <a:gd name="connsiteX35" fmla="*/ 76919 w 149395"/>
                  <a:gd name="connsiteY35" fmla="*/ 94609 h 148849"/>
                  <a:gd name="connsiteX36" fmla="*/ 54405 w 149395"/>
                  <a:gd name="connsiteY36" fmla="*/ 76528 h 148849"/>
                  <a:gd name="connsiteX37" fmla="*/ 72486 w 149395"/>
                  <a:gd name="connsiteY37" fmla="*/ 54014 h 148849"/>
                  <a:gd name="connsiteX38" fmla="*/ 94999 w 149395"/>
                  <a:gd name="connsiteY38" fmla="*/ 72087 h 148849"/>
                  <a:gd name="connsiteX39" fmla="*/ 76841 w 149395"/>
                  <a:gd name="connsiteY39" fmla="*/ 94609 h 14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9395" h="148849">
                    <a:moveTo>
                      <a:pt x="129211" y="76373"/>
                    </a:moveTo>
                    <a:cubicBezTo>
                      <a:pt x="129360" y="73777"/>
                      <a:pt x="129360" y="71176"/>
                      <a:pt x="129211" y="68580"/>
                    </a:cubicBezTo>
                    <a:cubicBezTo>
                      <a:pt x="128921" y="65941"/>
                      <a:pt x="128400" y="63334"/>
                      <a:pt x="127652" y="60787"/>
                    </a:cubicBezTo>
                    <a:lnTo>
                      <a:pt x="145888" y="46525"/>
                    </a:lnTo>
                    <a:lnTo>
                      <a:pt x="136614" y="30160"/>
                    </a:lnTo>
                    <a:lnTo>
                      <a:pt x="114949" y="37953"/>
                    </a:lnTo>
                    <a:cubicBezTo>
                      <a:pt x="111237" y="34032"/>
                      <a:pt x="107017" y="30625"/>
                      <a:pt x="102403" y="27822"/>
                    </a:cubicBezTo>
                    <a:lnTo>
                      <a:pt x="105208" y="4910"/>
                    </a:lnTo>
                    <a:lnTo>
                      <a:pt x="87050" y="0"/>
                    </a:lnTo>
                    <a:lnTo>
                      <a:pt x="76685" y="19717"/>
                    </a:lnTo>
                    <a:cubicBezTo>
                      <a:pt x="74089" y="19569"/>
                      <a:pt x="71487" y="19569"/>
                      <a:pt x="68892" y="19717"/>
                    </a:cubicBezTo>
                    <a:cubicBezTo>
                      <a:pt x="66266" y="20083"/>
                      <a:pt x="63664" y="20604"/>
                      <a:pt x="61099" y="21275"/>
                    </a:cubicBezTo>
                    <a:lnTo>
                      <a:pt x="46915" y="3039"/>
                    </a:lnTo>
                    <a:lnTo>
                      <a:pt x="30627" y="12391"/>
                    </a:lnTo>
                    <a:lnTo>
                      <a:pt x="38031" y="33978"/>
                    </a:lnTo>
                    <a:cubicBezTo>
                      <a:pt x="34068" y="37681"/>
                      <a:pt x="30657" y="41933"/>
                      <a:pt x="27899" y="46603"/>
                    </a:cubicBezTo>
                    <a:lnTo>
                      <a:pt x="4988" y="43798"/>
                    </a:lnTo>
                    <a:lnTo>
                      <a:pt x="0" y="61878"/>
                    </a:lnTo>
                    <a:lnTo>
                      <a:pt x="20574" y="71931"/>
                    </a:lnTo>
                    <a:cubicBezTo>
                      <a:pt x="20410" y="77340"/>
                      <a:pt x="21013" y="82745"/>
                      <a:pt x="22366" y="87985"/>
                    </a:cubicBezTo>
                    <a:lnTo>
                      <a:pt x="4130" y="102247"/>
                    </a:lnTo>
                    <a:lnTo>
                      <a:pt x="13560" y="118612"/>
                    </a:lnTo>
                    <a:lnTo>
                      <a:pt x="35147" y="110819"/>
                    </a:lnTo>
                    <a:cubicBezTo>
                      <a:pt x="38813" y="114822"/>
                      <a:pt x="43070" y="118239"/>
                      <a:pt x="47772" y="120950"/>
                    </a:cubicBezTo>
                    <a:lnTo>
                      <a:pt x="44889" y="143862"/>
                    </a:lnTo>
                    <a:lnTo>
                      <a:pt x="63047" y="148850"/>
                    </a:lnTo>
                    <a:lnTo>
                      <a:pt x="73022" y="128276"/>
                    </a:lnTo>
                    <a:cubicBezTo>
                      <a:pt x="75617" y="128461"/>
                      <a:pt x="78221" y="128461"/>
                      <a:pt x="80815" y="128276"/>
                    </a:cubicBezTo>
                    <a:cubicBezTo>
                      <a:pt x="83452" y="128018"/>
                      <a:pt x="86061" y="127523"/>
                      <a:pt x="88608" y="126795"/>
                    </a:cubicBezTo>
                    <a:lnTo>
                      <a:pt x="102948" y="145031"/>
                    </a:lnTo>
                    <a:lnTo>
                      <a:pt x="119236" y="135757"/>
                    </a:lnTo>
                    <a:lnTo>
                      <a:pt x="111442" y="114014"/>
                    </a:lnTo>
                    <a:cubicBezTo>
                      <a:pt x="115362" y="110330"/>
                      <a:pt x="118769" y="106136"/>
                      <a:pt x="121573" y="101545"/>
                    </a:cubicBezTo>
                    <a:lnTo>
                      <a:pt x="144563" y="104273"/>
                    </a:lnTo>
                    <a:lnTo>
                      <a:pt x="149395" y="86193"/>
                    </a:lnTo>
                    <a:close/>
                    <a:moveTo>
                      <a:pt x="76919" y="94609"/>
                    </a:moveTo>
                    <a:cubicBezTo>
                      <a:pt x="65709" y="95833"/>
                      <a:pt x="55629" y="87738"/>
                      <a:pt x="54405" y="76528"/>
                    </a:cubicBezTo>
                    <a:cubicBezTo>
                      <a:pt x="53181" y="65318"/>
                      <a:pt x="61276" y="55238"/>
                      <a:pt x="72486" y="54014"/>
                    </a:cubicBezTo>
                    <a:cubicBezTo>
                      <a:pt x="83693" y="52790"/>
                      <a:pt x="93771" y="60881"/>
                      <a:pt x="94999" y="72087"/>
                    </a:cubicBezTo>
                    <a:cubicBezTo>
                      <a:pt x="96182" y="83314"/>
                      <a:pt x="88063" y="93383"/>
                      <a:pt x="76841" y="9460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0F842EC8-4FA5-10F4-6A43-83F37DC3A338}"/>
                  </a:ext>
                </a:extLst>
              </p:cNvPr>
              <p:cNvSpPr/>
              <p:nvPr/>
            </p:nvSpPr>
            <p:spPr>
              <a:xfrm>
                <a:off x="2657646" y="1375535"/>
                <a:ext cx="321335" cy="321001"/>
              </a:xfrm>
              <a:custGeom>
                <a:avLst/>
                <a:gdLst>
                  <a:gd name="connsiteX0" fmla="*/ 190777 w 224131"/>
                  <a:gd name="connsiteY0" fmla="*/ 128120 h 223898"/>
                  <a:gd name="connsiteX1" fmla="*/ 192336 w 224131"/>
                  <a:gd name="connsiteY1" fmla="*/ 116274 h 223898"/>
                  <a:gd name="connsiteX2" fmla="*/ 224132 w 224131"/>
                  <a:gd name="connsiteY2" fmla="*/ 104507 h 223898"/>
                  <a:gd name="connsiteX3" fmla="*/ 218521 w 224131"/>
                  <a:gd name="connsiteY3" fmla="*/ 77542 h 223898"/>
                  <a:gd name="connsiteX4" fmla="*/ 185010 w 224131"/>
                  <a:gd name="connsiteY4" fmla="*/ 78244 h 223898"/>
                  <a:gd name="connsiteX5" fmla="*/ 171918 w 224131"/>
                  <a:gd name="connsiteY5" fmla="*/ 58527 h 223898"/>
                  <a:gd name="connsiteX6" fmla="*/ 186179 w 224131"/>
                  <a:gd name="connsiteY6" fmla="*/ 27354 h 223898"/>
                  <a:gd name="connsiteX7" fmla="*/ 162799 w 224131"/>
                  <a:gd name="connsiteY7" fmla="*/ 12391 h 223898"/>
                  <a:gd name="connsiteX8" fmla="*/ 139420 w 224131"/>
                  <a:gd name="connsiteY8" fmla="*/ 36628 h 223898"/>
                  <a:gd name="connsiteX9" fmla="*/ 128198 w 224131"/>
                  <a:gd name="connsiteY9" fmla="*/ 33433 h 223898"/>
                  <a:gd name="connsiteX10" fmla="*/ 116274 w 224131"/>
                  <a:gd name="connsiteY10" fmla="*/ 31874 h 223898"/>
                  <a:gd name="connsiteX11" fmla="*/ 104507 w 224131"/>
                  <a:gd name="connsiteY11" fmla="*/ 0 h 223898"/>
                  <a:gd name="connsiteX12" fmla="*/ 77620 w 224131"/>
                  <a:gd name="connsiteY12" fmla="*/ 5767 h 223898"/>
                  <a:gd name="connsiteX13" fmla="*/ 78321 w 224131"/>
                  <a:gd name="connsiteY13" fmla="*/ 39278 h 223898"/>
                  <a:gd name="connsiteX14" fmla="*/ 58527 w 224131"/>
                  <a:gd name="connsiteY14" fmla="*/ 52292 h 223898"/>
                  <a:gd name="connsiteX15" fmla="*/ 27354 w 224131"/>
                  <a:gd name="connsiteY15" fmla="*/ 38109 h 223898"/>
                  <a:gd name="connsiteX16" fmla="*/ 12391 w 224131"/>
                  <a:gd name="connsiteY16" fmla="*/ 61488 h 223898"/>
                  <a:gd name="connsiteX17" fmla="*/ 36550 w 224131"/>
                  <a:gd name="connsiteY17" fmla="*/ 84868 h 223898"/>
                  <a:gd name="connsiteX18" fmla="*/ 33355 w 224131"/>
                  <a:gd name="connsiteY18" fmla="*/ 96090 h 223898"/>
                  <a:gd name="connsiteX19" fmla="*/ 31874 w 224131"/>
                  <a:gd name="connsiteY19" fmla="*/ 108014 h 223898"/>
                  <a:gd name="connsiteX20" fmla="*/ 0 w 224131"/>
                  <a:gd name="connsiteY20" fmla="*/ 119703 h 223898"/>
                  <a:gd name="connsiteX21" fmla="*/ 5689 w 224131"/>
                  <a:gd name="connsiteY21" fmla="*/ 146668 h 223898"/>
                  <a:gd name="connsiteX22" fmla="*/ 39200 w 224131"/>
                  <a:gd name="connsiteY22" fmla="*/ 145966 h 223898"/>
                  <a:gd name="connsiteX23" fmla="*/ 52214 w 224131"/>
                  <a:gd name="connsiteY23" fmla="*/ 165683 h 223898"/>
                  <a:gd name="connsiteX24" fmla="*/ 38031 w 224131"/>
                  <a:gd name="connsiteY24" fmla="*/ 196466 h 223898"/>
                  <a:gd name="connsiteX25" fmla="*/ 61410 w 224131"/>
                  <a:gd name="connsiteY25" fmla="*/ 211507 h 223898"/>
                  <a:gd name="connsiteX26" fmla="*/ 84790 w 224131"/>
                  <a:gd name="connsiteY26" fmla="*/ 187270 h 223898"/>
                  <a:gd name="connsiteX27" fmla="*/ 96012 w 224131"/>
                  <a:gd name="connsiteY27" fmla="*/ 190465 h 223898"/>
                  <a:gd name="connsiteX28" fmla="*/ 107935 w 224131"/>
                  <a:gd name="connsiteY28" fmla="*/ 192024 h 223898"/>
                  <a:gd name="connsiteX29" fmla="*/ 119703 w 224131"/>
                  <a:gd name="connsiteY29" fmla="*/ 223898 h 223898"/>
                  <a:gd name="connsiteX30" fmla="*/ 146668 w 224131"/>
                  <a:gd name="connsiteY30" fmla="*/ 218131 h 223898"/>
                  <a:gd name="connsiteX31" fmla="*/ 145966 w 224131"/>
                  <a:gd name="connsiteY31" fmla="*/ 184621 h 223898"/>
                  <a:gd name="connsiteX32" fmla="*/ 165605 w 224131"/>
                  <a:gd name="connsiteY32" fmla="*/ 171606 h 223898"/>
                  <a:gd name="connsiteX33" fmla="*/ 196778 w 224131"/>
                  <a:gd name="connsiteY33" fmla="*/ 185867 h 223898"/>
                  <a:gd name="connsiteX34" fmla="*/ 211819 w 224131"/>
                  <a:gd name="connsiteY34" fmla="*/ 162488 h 223898"/>
                  <a:gd name="connsiteX35" fmla="*/ 187660 w 224131"/>
                  <a:gd name="connsiteY35" fmla="*/ 139108 h 223898"/>
                  <a:gd name="connsiteX36" fmla="*/ 190777 w 224131"/>
                  <a:gd name="connsiteY36" fmla="*/ 128120 h 223898"/>
                  <a:gd name="connsiteX37" fmla="*/ 155240 w 224131"/>
                  <a:gd name="connsiteY37" fmla="*/ 120872 h 223898"/>
                  <a:gd name="connsiteX38" fmla="*/ 103665 w 224131"/>
                  <a:gd name="connsiteY38" fmla="*/ 154773 h 223898"/>
                  <a:gd name="connsiteX39" fmla="*/ 69765 w 224131"/>
                  <a:gd name="connsiteY39" fmla="*/ 103198 h 223898"/>
                  <a:gd name="connsiteX40" fmla="*/ 121262 w 224131"/>
                  <a:gd name="connsiteY40" fmla="*/ 69282 h 223898"/>
                  <a:gd name="connsiteX41" fmla="*/ 155240 w 224131"/>
                  <a:gd name="connsiteY41" fmla="*/ 120872 h 2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24131" h="223898">
                    <a:moveTo>
                      <a:pt x="190777" y="128120"/>
                    </a:moveTo>
                    <a:cubicBezTo>
                      <a:pt x="191559" y="124210"/>
                      <a:pt x="192080" y="120253"/>
                      <a:pt x="192336" y="116274"/>
                    </a:cubicBezTo>
                    <a:lnTo>
                      <a:pt x="224132" y="104507"/>
                    </a:lnTo>
                    <a:lnTo>
                      <a:pt x="218521" y="77542"/>
                    </a:lnTo>
                    <a:lnTo>
                      <a:pt x="185010" y="78244"/>
                    </a:lnTo>
                    <a:cubicBezTo>
                      <a:pt x="181605" y="71083"/>
                      <a:pt x="177196" y="64444"/>
                      <a:pt x="171918" y="58527"/>
                    </a:cubicBezTo>
                    <a:lnTo>
                      <a:pt x="186179" y="27354"/>
                    </a:lnTo>
                    <a:lnTo>
                      <a:pt x="162799" y="12391"/>
                    </a:lnTo>
                    <a:lnTo>
                      <a:pt x="139420" y="36628"/>
                    </a:lnTo>
                    <a:cubicBezTo>
                      <a:pt x="135777" y="35246"/>
                      <a:pt x="132022" y="34177"/>
                      <a:pt x="128198" y="33433"/>
                    </a:cubicBezTo>
                    <a:cubicBezTo>
                      <a:pt x="124268" y="32617"/>
                      <a:pt x="120282" y="32096"/>
                      <a:pt x="116274" y="31874"/>
                    </a:cubicBezTo>
                    <a:lnTo>
                      <a:pt x="104507" y="0"/>
                    </a:lnTo>
                    <a:lnTo>
                      <a:pt x="77620" y="5767"/>
                    </a:lnTo>
                    <a:lnTo>
                      <a:pt x="78321" y="39278"/>
                    </a:lnTo>
                    <a:cubicBezTo>
                      <a:pt x="71113" y="42608"/>
                      <a:pt x="64441" y="46994"/>
                      <a:pt x="58527" y="52292"/>
                    </a:cubicBezTo>
                    <a:lnTo>
                      <a:pt x="27354" y="38109"/>
                    </a:lnTo>
                    <a:lnTo>
                      <a:pt x="12391" y="61488"/>
                    </a:lnTo>
                    <a:lnTo>
                      <a:pt x="36550" y="84868"/>
                    </a:lnTo>
                    <a:cubicBezTo>
                      <a:pt x="35265" y="88542"/>
                      <a:pt x="34198" y="92290"/>
                      <a:pt x="33355" y="96090"/>
                    </a:cubicBezTo>
                    <a:cubicBezTo>
                      <a:pt x="32626" y="100032"/>
                      <a:pt x="32131" y="104013"/>
                      <a:pt x="31874" y="108014"/>
                    </a:cubicBezTo>
                    <a:lnTo>
                      <a:pt x="0" y="119703"/>
                    </a:lnTo>
                    <a:lnTo>
                      <a:pt x="5689" y="146668"/>
                    </a:lnTo>
                    <a:lnTo>
                      <a:pt x="39200" y="145966"/>
                    </a:lnTo>
                    <a:cubicBezTo>
                      <a:pt x="42597" y="153114"/>
                      <a:pt x="46977" y="159750"/>
                      <a:pt x="52214" y="165683"/>
                    </a:cubicBezTo>
                    <a:lnTo>
                      <a:pt x="38031" y="196466"/>
                    </a:lnTo>
                    <a:lnTo>
                      <a:pt x="61410" y="211507"/>
                    </a:lnTo>
                    <a:lnTo>
                      <a:pt x="84790" y="187270"/>
                    </a:lnTo>
                    <a:cubicBezTo>
                      <a:pt x="88448" y="188607"/>
                      <a:pt x="92198" y="189674"/>
                      <a:pt x="96012" y="190465"/>
                    </a:cubicBezTo>
                    <a:cubicBezTo>
                      <a:pt x="99936" y="191319"/>
                      <a:pt x="103924" y="191840"/>
                      <a:pt x="107935" y="192024"/>
                    </a:cubicBezTo>
                    <a:lnTo>
                      <a:pt x="119703" y="223898"/>
                    </a:lnTo>
                    <a:lnTo>
                      <a:pt x="146668" y="218131"/>
                    </a:lnTo>
                    <a:lnTo>
                      <a:pt x="145966" y="184621"/>
                    </a:lnTo>
                    <a:cubicBezTo>
                      <a:pt x="153134" y="181303"/>
                      <a:pt x="159756" y="176914"/>
                      <a:pt x="165605" y="171606"/>
                    </a:cubicBezTo>
                    <a:lnTo>
                      <a:pt x="196778" y="185867"/>
                    </a:lnTo>
                    <a:lnTo>
                      <a:pt x="211819" y="162488"/>
                    </a:lnTo>
                    <a:lnTo>
                      <a:pt x="187660" y="139108"/>
                    </a:lnTo>
                    <a:cubicBezTo>
                      <a:pt x="188966" y="135527"/>
                      <a:pt x="190008" y="131854"/>
                      <a:pt x="190777" y="128120"/>
                    </a:cubicBezTo>
                    <a:close/>
                    <a:moveTo>
                      <a:pt x="155240" y="120872"/>
                    </a:moveTo>
                    <a:cubicBezTo>
                      <a:pt x="150359" y="144476"/>
                      <a:pt x="127268" y="159653"/>
                      <a:pt x="103665" y="154773"/>
                    </a:cubicBezTo>
                    <a:cubicBezTo>
                      <a:pt x="80062" y="149892"/>
                      <a:pt x="64884" y="126801"/>
                      <a:pt x="69765" y="103198"/>
                    </a:cubicBezTo>
                    <a:cubicBezTo>
                      <a:pt x="74639" y="79625"/>
                      <a:pt x="97680" y="64450"/>
                      <a:pt x="121262" y="69282"/>
                    </a:cubicBezTo>
                    <a:cubicBezTo>
                      <a:pt x="144852" y="74202"/>
                      <a:pt x="160036" y="97256"/>
                      <a:pt x="155240" y="120872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1D064DE2-0319-05A3-B7F7-103CEB9C7A8F}"/>
                  </a:ext>
                </a:extLst>
              </p:cNvPr>
              <p:cNvSpPr/>
              <p:nvPr/>
            </p:nvSpPr>
            <p:spPr>
              <a:xfrm>
                <a:off x="2927311" y="1065818"/>
                <a:ext cx="334948" cy="335191"/>
              </a:xfrm>
              <a:custGeom>
                <a:avLst/>
                <a:gdLst>
                  <a:gd name="connsiteX0" fmla="*/ 117325 w 233626"/>
                  <a:gd name="connsiteY0" fmla="*/ 1 h 233795"/>
                  <a:gd name="connsiteX1" fmla="*/ 1 w 233626"/>
                  <a:gd name="connsiteY1" fmla="*/ 116471 h 233795"/>
                  <a:gd name="connsiteX2" fmla="*/ 116471 w 233626"/>
                  <a:gd name="connsiteY2" fmla="*/ 233795 h 233795"/>
                  <a:gd name="connsiteX3" fmla="*/ 217077 w 233626"/>
                  <a:gd name="connsiteY3" fmla="*/ 177140 h 233795"/>
                  <a:gd name="connsiteX4" fmla="*/ 217077 w 233626"/>
                  <a:gd name="connsiteY4" fmla="*/ 177140 h 233795"/>
                  <a:gd name="connsiteX5" fmla="*/ 176641 w 233626"/>
                  <a:gd name="connsiteY5" fmla="*/ 16843 h 233795"/>
                  <a:gd name="connsiteX6" fmla="*/ 117091 w 233626"/>
                  <a:gd name="connsiteY6" fmla="*/ 313 h 233795"/>
                  <a:gd name="connsiteX7" fmla="*/ 117325 w 233626"/>
                  <a:gd name="connsiteY7" fmla="*/ 198805 h 233795"/>
                  <a:gd name="connsiteX8" fmla="*/ 35497 w 233626"/>
                  <a:gd name="connsiteY8" fmla="*/ 116354 h 233795"/>
                  <a:gd name="connsiteX9" fmla="*/ 117948 w 233626"/>
                  <a:gd name="connsiteY9" fmla="*/ 34526 h 233795"/>
                  <a:gd name="connsiteX10" fmla="*/ 199776 w 233626"/>
                  <a:gd name="connsiteY10" fmla="*/ 116665 h 233795"/>
                  <a:gd name="connsiteX11" fmla="*/ 117793 w 233626"/>
                  <a:gd name="connsiteY11" fmla="*/ 198806 h 233795"/>
                  <a:gd name="connsiteX12" fmla="*/ 117325 w 233626"/>
                  <a:gd name="connsiteY12" fmla="*/ 198805 h 23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626" h="233795">
                    <a:moveTo>
                      <a:pt x="117325" y="1"/>
                    </a:moveTo>
                    <a:cubicBezTo>
                      <a:pt x="52764" y="-235"/>
                      <a:pt x="237" y="51910"/>
                      <a:pt x="1" y="116471"/>
                    </a:cubicBezTo>
                    <a:cubicBezTo>
                      <a:pt x="-235" y="181031"/>
                      <a:pt x="51910" y="233559"/>
                      <a:pt x="116471" y="233795"/>
                    </a:cubicBezTo>
                    <a:cubicBezTo>
                      <a:pt x="157643" y="233945"/>
                      <a:pt x="195859" y="212424"/>
                      <a:pt x="217077" y="177140"/>
                    </a:cubicBezTo>
                    <a:lnTo>
                      <a:pt x="217077" y="177140"/>
                    </a:lnTo>
                    <a:cubicBezTo>
                      <a:pt x="250176" y="121709"/>
                      <a:pt x="232072" y="49942"/>
                      <a:pt x="176641" y="16843"/>
                    </a:cubicBezTo>
                    <a:cubicBezTo>
                      <a:pt x="158633" y="6090"/>
                      <a:pt x="138064" y="381"/>
                      <a:pt x="117091" y="313"/>
                    </a:cubicBezTo>
                    <a:close/>
                    <a:moveTo>
                      <a:pt x="117325" y="198805"/>
                    </a:moveTo>
                    <a:cubicBezTo>
                      <a:pt x="71960" y="198633"/>
                      <a:pt x="35325" y="161718"/>
                      <a:pt x="35497" y="116354"/>
                    </a:cubicBezTo>
                    <a:cubicBezTo>
                      <a:pt x="35669" y="70989"/>
                      <a:pt x="72584" y="34354"/>
                      <a:pt x="117948" y="34526"/>
                    </a:cubicBezTo>
                    <a:cubicBezTo>
                      <a:pt x="163191" y="34697"/>
                      <a:pt x="199776" y="71422"/>
                      <a:pt x="199776" y="116665"/>
                    </a:cubicBezTo>
                    <a:cubicBezTo>
                      <a:pt x="199820" y="161986"/>
                      <a:pt x="163115" y="198762"/>
                      <a:pt x="117793" y="198806"/>
                    </a:cubicBezTo>
                    <a:cubicBezTo>
                      <a:pt x="117637" y="198806"/>
                      <a:pt x="117481" y="198805"/>
                      <a:pt x="117325" y="198805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6C0705DC-D4B2-3193-7C15-AE2D39233B98}"/>
                  </a:ext>
                </a:extLst>
              </p:cNvPr>
              <p:cNvSpPr/>
              <p:nvPr/>
            </p:nvSpPr>
            <p:spPr>
              <a:xfrm>
                <a:off x="3207472" y="1319112"/>
                <a:ext cx="174901" cy="157973"/>
              </a:xfrm>
              <a:custGeom>
                <a:avLst/>
                <a:gdLst>
                  <a:gd name="connsiteX0" fmla="*/ 21899 w 121993"/>
                  <a:gd name="connsiteY0" fmla="*/ 0 h 110186"/>
                  <a:gd name="connsiteX1" fmla="*/ 115885 w 121993"/>
                  <a:gd name="connsiteY1" fmla="*/ 79724 h 110186"/>
                  <a:gd name="connsiteX2" fmla="*/ 117926 w 121993"/>
                  <a:gd name="connsiteY2" fmla="*/ 103996 h 110186"/>
                  <a:gd name="connsiteX3" fmla="*/ 117755 w 121993"/>
                  <a:gd name="connsiteY3" fmla="*/ 104195 h 110186"/>
                  <a:gd name="connsiteX4" fmla="*/ 117755 w 121993"/>
                  <a:gd name="connsiteY4" fmla="*/ 104195 h 110186"/>
                  <a:gd name="connsiteX5" fmla="*/ 93518 w 121993"/>
                  <a:gd name="connsiteY5" fmla="*/ 106065 h 110186"/>
                  <a:gd name="connsiteX6" fmla="*/ 0 w 121993"/>
                  <a:gd name="connsiteY6" fmla="*/ 26653 h 11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93" h="110186">
                    <a:moveTo>
                      <a:pt x="21899" y="0"/>
                    </a:moveTo>
                    <a:lnTo>
                      <a:pt x="115885" y="79724"/>
                    </a:lnTo>
                    <a:cubicBezTo>
                      <a:pt x="123151" y="85863"/>
                      <a:pt x="124065" y="96730"/>
                      <a:pt x="117926" y="103996"/>
                    </a:cubicBezTo>
                    <a:cubicBezTo>
                      <a:pt x="117869" y="104062"/>
                      <a:pt x="117813" y="104129"/>
                      <a:pt x="117755" y="104195"/>
                    </a:cubicBezTo>
                    <a:lnTo>
                      <a:pt x="117755" y="104195"/>
                    </a:lnTo>
                    <a:cubicBezTo>
                      <a:pt x="111569" y="111386"/>
                      <a:pt x="100734" y="112222"/>
                      <a:pt x="93518" y="106065"/>
                    </a:cubicBezTo>
                    <a:lnTo>
                      <a:pt x="0" y="26653"/>
                    </a:ln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289EC468-E7A1-449B-6CF6-871D523812C9}"/>
              </a:ext>
            </a:extLst>
          </p:cNvPr>
          <p:cNvGrpSpPr/>
          <p:nvPr/>
        </p:nvGrpSpPr>
        <p:grpSpPr>
          <a:xfrm>
            <a:off x="3498643" y="2524470"/>
            <a:ext cx="1731573" cy="2548997"/>
            <a:chOff x="3498643" y="2524470"/>
            <a:chExt cx="1731573" cy="2548997"/>
          </a:xfrm>
        </p:grpSpPr>
        <p:sp>
          <p:nvSpPr>
            <p:cNvPr id="36" name="Partial Circle 35">
              <a:extLst>
                <a:ext uri="{FF2B5EF4-FFF2-40B4-BE49-F238E27FC236}">
                  <a16:creationId xmlns:a16="http://schemas.microsoft.com/office/drawing/2014/main" id="{2C1C454C-1104-92B2-2B00-A47AD6CAEBC7}"/>
                </a:ext>
              </a:extLst>
            </p:cNvPr>
            <p:cNvSpPr/>
            <p:nvPr/>
          </p:nvSpPr>
          <p:spPr>
            <a:xfrm flipV="1">
              <a:off x="3498643" y="3136257"/>
              <a:ext cx="1731573" cy="1731573"/>
            </a:xfrm>
            <a:prstGeom prst="pie">
              <a:avLst>
                <a:gd name="adj1" fmla="val 0"/>
                <a:gd name="adj2" fmla="val 10793831"/>
              </a:avLst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41" name="Oval 40">
              <a:extLst>
                <a:ext uri="{FF2B5EF4-FFF2-40B4-BE49-F238E27FC236}">
                  <a16:creationId xmlns:a16="http://schemas.microsoft.com/office/drawing/2014/main" id="{EDA72CCD-BBD9-35F5-03CE-B778B074B39B}"/>
                </a:ext>
              </a:extLst>
            </p:cNvPr>
            <p:cNvSpPr/>
            <p:nvPr/>
          </p:nvSpPr>
          <p:spPr>
            <a:xfrm>
              <a:off x="4069789" y="3666763"/>
              <a:ext cx="589280" cy="589280"/>
            </a:xfrm>
            <a:prstGeom prst="ellipse">
              <a:avLst/>
            </a:prstGeom>
            <a:solidFill>
              <a:srgbClr val="43266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cxnSp>
          <p:nvCxnSpPr>
            <p:cNvPr id="61" name="Straight Arrow Connector 60">
              <a:extLst>
                <a:ext uri="{FF2B5EF4-FFF2-40B4-BE49-F238E27FC236}">
                  <a16:creationId xmlns:a16="http://schemas.microsoft.com/office/drawing/2014/main" id="{23C002D8-0D77-163A-7618-274A019607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364429" y="2524470"/>
              <a:ext cx="0" cy="467082"/>
            </a:xfrm>
            <a:prstGeom prst="straightConnector1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1" name="TextBox 70">
              <a:extLst>
                <a:ext uri="{FF2B5EF4-FFF2-40B4-BE49-F238E27FC236}">
                  <a16:creationId xmlns:a16="http://schemas.microsoft.com/office/drawing/2014/main" id="{0949D747-6480-32F6-1C1F-7E041EB6846E}"/>
                </a:ext>
              </a:extLst>
            </p:cNvPr>
            <p:cNvSpPr txBox="1"/>
            <p:nvPr/>
          </p:nvSpPr>
          <p:spPr>
            <a:xfrm>
              <a:off x="4201699" y="3792126"/>
              <a:ext cx="3254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1800" dirty="0">
                  <a:solidFill>
                    <a:schemeClr val="bg1"/>
                  </a:solidFill>
                  <a:cs typeface="B Titr" panose="00000700000000000000" pitchFamily="2" charset="-78"/>
                </a:rPr>
                <a:t>2</a:t>
              </a:r>
              <a:endParaRPr lang="en-US" sz="1800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A8389A36-D505-7CFB-A462-EF32460099B2}"/>
                </a:ext>
              </a:extLst>
            </p:cNvPr>
            <p:cNvGrpSpPr/>
            <p:nvPr/>
          </p:nvGrpSpPr>
          <p:grpSpPr>
            <a:xfrm>
              <a:off x="4093876" y="4508286"/>
              <a:ext cx="541106" cy="565181"/>
              <a:chOff x="3909922" y="2637978"/>
              <a:chExt cx="575076" cy="600662"/>
            </a:xfrm>
            <a:solidFill>
              <a:srgbClr val="FBB902"/>
            </a:solidFill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C794708A-28D4-B4BD-1B19-F49F04FF944C}"/>
                  </a:ext>
                </a:extLst>
              </p:cNvPr>
              <p:cNvSpPr/>
              <p:nvPr/>
            </p:nvSpPr>
            <p:spPr>
              <a:xfrm>
                <a:off x="3909922" y="3169480"/>
                <a:ext cx="575076" cy="69160"/>
              </a:xfrm>
              <a:custGeom>
                <a:avLst/>
                <a:gdLst>
                  <a:gd name="connsiteX0" fmla="*/ 0 w 401115"/>
                  <a:gd name="connsiteY0" fmla="*/ 0 h 48239"/>
                  <a:gd name="connsiteX1" fmla="*/ 401115 w 401115"/>
                  <a:gd name="connsiteY1" fmla="*/ 0 h 48239"/>
                  <a:gd name="connsiteX2" fmla="*/ 401115 w 401115"/>
                  <a:gd name="connsiteY2" fmla="*/ 48240 h 48239"/>
                  <a:gd name="connsiteX3" fmla="*/ 0 w 401115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1115" h="48239">
                    <a:moveTo>
                      <a:pt x="0" y="0"/>
                    </a:moveTo>
                    <a:lnTo>
                      <a:pt x="401115" y="0"/>
                    </a:lnTo>
                    <a:lnTo>
                      <a:pt x="401115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9CE52719-9DC4-CEEC-4DE8-CD72722A66EB}"/>
                  </a:ext>
                </a:extLst>
              </p:cNvPr>
              <p:cNvSpPr/>
              <p:nvPr/>
            </p:nvSpPr>
            <p:spPr>
              <a:xfrm rot="16200000">
                <a:off x="3895677" y="3003504"/>
                <a:ext cx="168489" cy="69160"/>
              </a:xfrm>
              <a:custGeom>
                <a:avLst/>
                <a:gdLst>
                  <a:gd name="connsiteX0" fmla="*/ 0 w 117521"/>
                  <a:gd name="connsiteY0" fmla="*/ 0 h 48239"/>
                  <a:gd name="connsiteX1" fmla="*/ 117521 w 117521"/>
                  <a:gd name="connsiteY1" fmla="*/ 0 h 48239"/>
                  <a:gd name="connsiteX2" fmla="*/ 117521 w 117521"/>
                  <a:gd name="connsiteY2" fmla="*/ 48240 h 48239"/>
                  <a:gd name="connsiteX3" fmla="*/ 0 w 117521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521" h="48239">
                    <a:moveTo>
                      <a:pt x="0" y="0"/>
                    </a:moveTo>
                    <a:lnTo>
                      <a:pt x="117521" y="0"/>
                    </a:lnTo>
                    <a:lnTo>
                      <a:pt x="117521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8ED9E10-DBB5-7E5E-559F-BA1A38A5D30A}"/>
                  </a:ext>
                </a:extLst>
              </p:cNvPr>
              <p:cNvSpPr/>
              <p:nvPr/>
            </p:nvSpPr>
            <p:spPr>
              <a:xfrm rot="16200000">
                <a:off x="3993888" y="2955683"/>
                <a:ext cx="264130" cy="69160"/>
              </a:xfrm>
              <a:custGeom>
                <a:avLst/>
                <a:gdLst>
                  <a:gd name="connsiteX0" fmla="*/ 0 w 184230"/>
                  <a:gd name="connsiteY0" fmla="*/ 0 h 48239"/>
                  <a:gd name="connsiteX1" fmla="*/ 184231 w 184230"/>
                  <a:gd name="connsiteY1" fmla="*/ 0 h 48239"/>
                  <a:gd name="connsiteX2" fmla="*/ 184231 w 184230"/>
                  <a:gd name="connsiteY2" fmla="*/ 48240 h 48239"/>
                  <a:gd name="connsiteX3" fmla="*/ 0 w 184230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230" h="48239">
                    <a:moveTo>
                      <a:pt x="0" y="0"/>
                    </a:moveTo>
                    <a:lnTo>
                      <a:pt x="184231" y="0"/>
                    </a:lnTo>
                    <a:lnTo>
                      <a:pt x="184231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100F6F77-8CA2-5CE9-C1EB-FA0D1CBE6F3C}"/>
                  </a:ext>
                </a:extLst>
              </p:cNvPr>
              <p:cNvSpPr/>
              <p:nvPr/>
            </p:nvSpPr>
            <p:spPr>
              <a:xfrm rot="16200000">
                <a:off x="4247292" y="2919929"/>
                <a:ext cx="335638" cy="69160"/>
              </a:xfrm>
              <a:custGeom>
                <a:avLst/>
                <a:gdLst>
                  <a:gd name="connsiteX0" fmla="*/ 0 w 234107"/>
                  <a:gd name="connsiteY0" fmla="*/ 0 h 48239"/>
                  <a:gd name="connsiteX1" fmla="*/ 234107 w 234107"/>
                  <a:gd name="connsiteY1" fmla="*/ 0 h 48239"/>
                  <a:gd name="connsiteX2" fmla="*/ 234107 w 234107"/>
                  <a:gd name="connsiteY2" fmla="*/ 48240 h 48239"/>
                  <a:gd name="connsiteX3" fmla="*/ 0 w 234107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107" h="48239">
                    <a:moveTo>
                      <a:pt x="0" y="0"/>
                    </a:moveTo>
                    <a:lnTo>
                      <a:pt x="234107" y="0"/>
                    </a:lnTo>
                    <a:lnTo>
                      <a:pt x="234107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44890152-0A5B-202F-2D38-3C538494C3D5}"/>
                  </a:ext>
                </a:extLst>
              </p:cNvPr>
              <p:cNvSpPr/>
              <p:nvPr/>
            </p:nvSpPr>
            <p:spPr>
              <a:xfrm rot="16200000">
                <a:off x="4162767" y="2981550"/>
                <a:ext cx="212399" cy="69160"/>
              </a:xfrm>
              <a:custGeom>
                <a:avLst/>
                <a:gdLst>
                  <a:gd name="connsiteX0" fmla="*/ 0 w 148148"/>
                  <a:gd name="connsiteY0" fmla="*/ 0 h 48239"/>
                  <a:gd name="connsiteX1" fmla="*/ 148148 w 148148"/>
                  <a:gd name="connsiteY1" fmla="*/ 0 h 48239"/>
                  <a:gd name="connsiteX2" fmla="*/ 148148 w 148148"/>
                  <a:gd name="connsiteY2" fmla="*/ 48240 h 48239"/>
                  <a:gd name="connsiteX3" fmla="*/ 0 w 148148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148" h="48239">
                    <a:moveTo>
                      <a:pt x="0" y="0"/>
                    </a:moveTo>
                    <a:lnTo>
                      <a:pt x="148148" y="0"/>
                    </a:lnTo>
                    <a:lnTo>
                      <a:pt x="148148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0DB1B93A-A0D6-C529-BC2F-0DBAB2A65551}"/>
                  </a:ext>
                </a:extLst>
              </p:cNvPr>
              <p:cNvSpPr/>
              <p:nvPr/>
            </p:nvSpPr>
            <p:spPr>
              <a:xfrm>
                <a:off x="4008804" y="2761999"/>
                <a:ext cx="88155" cy="57764"/>
              </a:xfrm>
              <a:custGeom>
                <a:avLst/>
                <a:gdLst>
                  <a:gd name="connsiteX0" fmla="*/ 61488 w 61488"/>
                  <a:gd name="connsiteY0" fmla="*/ 0 h 40290"/>
                  <a:gd name="connsiteX1" fmla="*/ 0 w 61488"/>
                  <a:gd name="connsiteY1" fmla="*/ 40291 h 4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488" h="40290">
                    <a:moveTo>
                      <a:pt x="61488" y="0"/>
                    </a:moveTo>
                    <a:lnTo>
                      <a:pt x="0" y="40291"/>
                    </a:lnTo>
                  </a:path>
                </a:pathLst>
              </a:custGeom>
              <a:grpFill/>
              <a:ln w="19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AC478D10-B6C1-9190-B017-61B7562C5AAB}"/>
                  </a:ext>
                </a:extLst>
              </p:cNvPr>
              <p:cNvSpPr/>
              <p:nvPr/>
            </p:nvSpPr>
            <p:spPr>
              <a:xfrm>
                <a:off x="4295616" y="2694849"/>
                <a:ext cx="92847" cy="77652"/>
              </a:xfrm>
              <a:custGeom>
                <a:avLst/>
                <a:gdLst>
                  <a:gd name="connsiteX0" fmla="*/ 64761 w 64761"/>
                  <a:gd name="connsiteY0" fmla="*/ 0 h 54162"/>
                  <a:gd name="connsiteX1" fmla="*/ 0 w 64761"/>
                  <a:gd name="connsiteY1" fmla="*/ 54163 h 5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761" h="54162">
                    <a:moveTo>
                      <a:pt x="64761" y="0"/>
                    </a:moveTo>
                    <a:lnTo>
                      <a:pt x="0" y="54163"/>
                    </a:lnTo>
                  </a:path>
                </a:pathLst>
              </a:custGeom>
              <a:grpFill/>
              <a:ln w="19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909E738B-9EB1-C62F-5F07-7AE9B5E85386}"/>
                  </a:ext>
                </a:extLst>
              </p:cNvPr>
              <p:cNvSpPr/>
              <p:nvPr/>
            </p:nvSpPr>
            <p:spPr>
              <a:xfrm>
                <a:off x="4158410" y="2754736"/>
                <a:ext cx="78099" cy="28267"/>
              </a:xfrm>
              <a:custGeom>
                <a:avLst/>
                <a:gdLst>
                  <a:gd name="connsiteX0" fmla="*/ 54474 w 54474"/>
                  <a:gd name="connsiteY0" fmla="*/ 19717 h 19716"/>
                  <a:gd name="connsiteX1" fmla="*/ 0 w 54474"/>
                  <a:gd name="connsiteY1" fmla="*/ 0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474" h="19716">
                    <a:moveTo>
                      <a:pt x="54474" y="19717"/>
                    </a:moveTo>
                    <a:lnTo>
                      <a:pt x="0" y="0"/>
                    </a:lnTo>
                  </a:path>
                </a:pathLst>
              </a:custGeom>
              <a:grpFill/>
              <a:ln w="1931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A8575F4E-F0EC-4FEB-747F-11F4AD0DC7A6}"/>
                  </a:ext>
                </a:extLst>
              </p:cNvPr>
              <p:cNvSpPr/>
              <p:nvPr/>
            </p:nvSpPr>
            <p:spPr>
              <a:xfrm>
                <a:off x="4091372" y="2708368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2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D31A8F19-7C51-C5ED-B40B-41487ACB8506}"/>
                  </a:ext>
                </a:extLst>
              </p:cNvPr>
              <p:cNvSpPr/>
              <p:nvPr/>
            </p:nvSpPr>
            <p:spPr>
              <a:xfrm>
                <a:off x="4234387" y="2760100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1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1" y="0"/>
                      <a:pt x="48318" y="10816"/>
                      <a:pt x="48318" y="2415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F0A2B124-80DF-A6B0-31F1-DB9F8ED57EE9}"/>
                  </a:ext>
                </a:extLst>
              </p:cNvPr>
              <p:cNvSpPr/>
              <p:nvPr/>
            </p:nvSpPr>
            <p:spPr>
              <a:xfrm>
                <a:off x="4380419" y="2637978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1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27DAC05B-9672-065C-C413-1505DFD939BC}"/>
                  </a:ext>
                </a:extLst>
              </p:cNvPr>
              <p:cNvSpPr/>
              <p:nvPr/>
            </p:nvSpPr>
            <p:spPr>
              <a:xfrm>
                <a:off x="3945230" y="2804121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2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CDE00C2D-8C23-6C05-992E-16870428BE0A}"/>
              </a:ext>
            </a:extLst>
          </p:cNvPr>
          <p:cNvGrpSpPr/>
          <p:nvPr/>
        </p:nvGrpSpPr>
        <p:grpSpPr>
          <a:xfrm>
            <a:off x="5230215" y="2884391"/>
            <a:ext cx="1731573" cy="2567440"/>
            <a:chOff x="5230215" y="2884391"/>
            <a:chExt cx="1731573" cy="2567440"/>
          </a:xfrm>
        </p:grpSpPr>
        <p:sp>
          <p:nvSpPr>
            <p:cNvPr id="37" name="Partial Circle 36">
              <a:extLst>
                <a:ext uri="{FF2B5EF4-FFF2-40B4-BE49-F238E27FC236}">
                  <a16:creationId xmlns:a16="http://schemas.microsoft.com/office/drawing/2014/main" id="{BDA0B8CD-ADDF-32FB-36EA-81168150B875}"/>
                </a:ext>
              </a:extLst>
            </p:cNvPr>
            <p:cNvSpPr/>
            <p:nvPr/>
          </p:nvSpPr>
          <p:spPr>
            <a:xfrm>
              <a:off x="5230215" y="3136257"/>
              <a:ext cx="1731573" cy="1731573"/>
            </a:xfrm>
            <a:prstGeom prst="pie">
              <a:avLst>
                <a:gd name="adj1" fmla="val 0"/>
                <a:gd name="adj2" fmla="val 10793831"/>
              </a:avLst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42" name="Oval 41">
              <a:extLst>
                <a:ext uri="{FF2B5EF4-FFF2-40B4-BE49-F238E27FC236}">
                  <a16:creationId xmlns:a16="http://schemas.microsoft.com/office/drawing/2014/main" id="{8042D2CE-E30D-57D3-2CE1-9E70D5761A29}"/>
                </a:ext>
              </a:extLst>
            </p:cNvPr>
            <p:cNvSpPr/>
            <p:nvPr/>
          </p:nvSpPr>
          <p:spPr>
            <a:xfrm>
              <a:off x="5801362" y="3707403"/>
              <a:ext cx="589280" cy="589280"/>
            </a:xfrm>
            <a:prstGeom prst="ellipse">
              <a:avLst/>
            </a:prstGeom>
            <a:solidFill>
              <a:srgbClr val="FBB90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cxnSp>
          <p:nvCxnSpPr>
            <p:cNvPr id="51" name="Straight Arrow Connector 50">
              <a:extLst>
                <a:ext uri="{FF2B5EF4-FFF2-40B4-BE49-F238E27FC236}">
                  <a16:creationId xmlns:a16="http://schemas.microsoft.com/office/drawing/2014/main" id="{2F3C69FD-DD51-9CC1-2E1B-0A420BA879F2}"/>
                </a:ext>
              </a:extLst>
            </p:cNvPr>
            <p:cNvCxnSpPr>
              <a:cxnSpLocks/>
            </p:cNvCxnSpPr>
            <p:nvPr/>
          </p:nvCxnSpPr>
          <p:spPr>
            <a:xfrm>
              <a:off x="6096001" y="4984749"/>
              <a:ext cx="0" cy="467082"/>
            </a:xfrm>
            <a:prstGeom prst="straightConnector1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TextBox 71">
              <a:extLst>
                <a:ext uri="{FF2B5EF4-FFF2-40B4-BE49-F238E27FC236}">
                  <a16:creationId xmlns:a16="http://schemas.microsoft.com/office/drawing/2014/main" id="{695BA250-3352-F0EE-20D0-0B32EBABA322}"/>
                </a:ext>
              </a:extLst>
            </p:cNvPr>
            <p:cNvSpPr txBox="1"/>
            <p:nvPr/>
          </p:nvSpPr>
          <p:spPr>
            <a:xfrm>
              <a:off x="5933272" y="3832766"/>
              <a:ext cx="3254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1800" dirty="0">
                  <a:solidFill>
                    <a:schemeClr val="bg1"/>
                  </a:solidFill>
                  <a:cs typeface="B Titr" panose="00000700000000000000" pitchFamily="2" charset="-78"/>
                </a:rPr>
                <a:t>3</a:t>
              </a:r>
              <a:endParaRPr lang="en-US" sz="1800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grpSp>
          <p:nvGrpSpPr>
            <p:cNvPr id="94" name="Group 93">
              <a:extLst>
                <a:ext uri="{FF2B5EF4-FFF2-40B4-BE49-F238E27FC236}">
                  <a16:creationId xmlns:a16="http://schemas.microsoft.com/office/drawing/2014/main" id="{C9CCD508-054D-7969-7AEA-73F1536F9E24}"/>
                </a:ext>
              </a:extLst>
            </p:cNvPr>
            <p:cNvGrpSpPr/>
            <p:nvPr/>
          </p:nvGrpSpPr>
          <p:grpSpPr>
            <a:xfrm>
              <a:off x="5735887" y="2884391"/>
              <a:ext cx="712757" cy="485490"/>
              <a:chOff x="5687663" y="3274730"/>
              <a:chExt cx="820658" cy="558986"/>
            </a:xfrm>
            <a:solidFill>
              <a:srgbClr val="43266B"/>
            </a:solidFill>
          </p:grpSpPr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353B7701-D587-642C-92DD-FB936C1E7945}"/>
                  </a:ext>
                </a:extLst>
              </p:cNvPr>
              <p:cNvSpPr/>
              <p:nvPr/>
            </p:nvSpPr>
            <p:spPr>
              <a:xfrm>
                <a:off x="5754813" y="3592044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400 h 78399"/>
                  <a:gd name="connsiteX2" fmla="*/ -1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400"/>
                      <a:pt x="39199" y="78400"/>
                    </a:cubicBezTo>
                    <a:cubicBezTo>
                      <a:pt x="17550" y="78400"/>
                      <a:pt x="-1" y="60849"/>
                      <a:pt x="-1" y="39200"/>
                    </a:cubicBezTo>
                    <a:cubicBezTo>
                      <a:pt x="-1" y="17551"/>
                      <a:pt x="17550" y="0"/>
                      <a:pt x="39199" y="0"/>
                    </a:cubicBezTo>
                    <a:cubicBezTo>
                      <a:pt x="60849" y="0"/>
                      <a:pt x="78399" y="17551"/>
                      <a:pt x="78399" y="39200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8EA1D488-849C-FD34-A9F2-5B214D05A0AF}"/>
                  </a:ext>
                </a:extLst>
              </p:cNvPr>
              <p:cNvSpPr/>
              <p:nvPr/>
            </p:nvSpPr>
            <p:spPr>
              <a:xfrm>
                <a:off x="5687663" y="3722880"/>
                <a:ext cx="246700" cy="110836"/>
              </a:xfrm>
              <a:custGeom>
                <a:avLst/>
                <a:gdLst>
                  <a:gd name="connsiteX0" fmla="*/ 0 w 172073"/>
                  <a:gd name="connsiteY0" fmla="*/ 77308 h 77308"/>
                  <a:gd name="connsiteX1" fmla="*/ 48162 w 172073"/>
                  <a:gd name="connsiteY1" fmla="*/ 0 h 77308"/>
                  <a:gd name="connsiteX2" fmla="*/ 123912 w 172073"/>
                  <a:gd name="connsiteY2" fmla="*/ 0 h 77308"/>
                  <a:gd name="connsiteX3" fmla="*/ 172073 w 172073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3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60" y="14404"/>
                      <a:pt x="172170" y="44436"/>
                      <a:pt x="172073" y="77308"/>
                    </a:cubicBezTo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5302469E-4E67-7445-EE61-D87FC959CA40}"/>
                  </a:ext>
                </a:extLst>
              </p:cNvPr>
              <p:cNvSpPr/>
              <p:nvPr/>
            </p:nvSpPr>
            <p:spPr>
              <a:xfrm>
                <a:off x="6041403" y="3592044"/>
                <a:ext cx="112400" cy="112400"/>
              </a:xfrm>
              <a:custGeom>
                <a:avLst/>
                <a:gdLst>
                  <a:gd name="connsiteX0" fmla="*/ 78400 w 78399"/>
                  <a:gd name="connsiteY0" fmla="*/ 39200 h 78399"/>
                  <a:gd name="connsiteX1" fmla="*/ 39200 w 78399"/>
                  <a:gd name="connsiteY1" fmla="*/ 78400 h 78399"/>
                  <a:gd name="connsiteX2" fmla="*/ 0 w 78399"/>
                  <a:gd name="connsiteY2" fmla="*/ 39200 h 78399"/>
                  <a:gd name="connsiteX3" fmla="*/ 39200 w 78399"/>
                  <a:gd name="connsiteY3" fmla="*/ 0 h 78399"/>
                  <a:gd name="connsiteX4" fmla="*/ 78400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400" y="39200"/>
                    </a:moveTo>
                    <a:cubicBezTo>
                      <a:pt x="78400" y="60849"/>
                      <a:pt x="60849" y="78400"/>
                      <a:pt x="39200" y="78400"/>
                    </a:cubicBezTo>
                    <a:cubicBezTo>
                      <a:pt x="17550" y="78400"/>
                      <a:pt x="0" y="60849"/>
                      <a:pt x="0" y="39200"/>
                    </a:cubicBezTo>
                    <a:cubicBezTo>
                      <a:pt x="0" y="17551"/>
                      <a:pt x="17550" y="0"/>
                      <a:pt x="39200" y="0"/>
                    </a:cubicBezTo>
                    <a:cubicBezTo>
                      <a:pt x="60849" y="0"/>
                      <a:pt x="78400" y="17551"/>
                      <a:pt x="78400" y="39200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D5895A4-1183-9145-2967-686D6E1EA1D6}"/>
                  </a:ext>
                </a:extLst>
              </p:cNvPr>
              <p:cNvSpPr/>
              <p:nvPr/>
            </p:nvSpPr>
            <p:spPr>
              <a:xfrm>
                <a:off x="5974253" y="3722880"/>
                <a:ext cx="246588" cy="110836"/>
              </a:xfrm>
              <a:custGeom>
                <a:avLst/>
                <a:gdLst>
                  <a:gd name="connsiteX0" fmla="*/ 0 w 171995"/>
                  <a:gd name="connsiteY0" fmla="*/ 77308 h 77308"/>
                  <a:gd name="connsiteX1" fmla="*/ 48162 w 171995"/>
                  <a:gd name="connsiteY1" fmla="*/ 0 h 77308"/>
                  <a:gd name="connsiteX2" fmla="*/ 123912 w 171995"/>
                  <a:gd name="connsiteY2" fmla="*/ 0 h 77308"/>
                  <a:gd name="connsiteX3" fmla="*/ 171995 w 171995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95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30" y="14426"/>
                      <a:pt x="172106" y="44454"/>
                      <a:pt x="171995" y="77308"/>
                    </a:cubicBezTo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209202BC-3359-FA4E-C79F-9761FA8B6D90}"/>
                  </a:ext>
                </a:extLst>
              </p:cNvPr>
              <p:cNvSpPr/>
              <p:nvPr/>
            </p:nvSpPr>
            <p:spPr>
              <a:xfrm>
                <a:off x="6328773" y="3592044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400 h 78399"/>
                  <a:gd name="connsiteX2" fmla="*/ -1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400"/>
                      <a:pt x="39199" y="78400"/>
                    </a:cubicBezTo>
                    <a:cubicBezTo>
                      <a:pt x="17550" y="78400"/>
                      <a:pt x="-1" y="60849"/>
                      <a:pt x="-1" y="39200"/>
                    </a:cubicBezTo>
                    <a:cubicBezTo>
                      <a:pt x="-1" y="17551"/>
                      <a:pt x="17550" y="0"/>
                      <a:pt x="39199" y="0"/>
                    </a:cubicBezTo>
                    <a:cubicBezTo>
                      <a:pt x="60849" y="0"/>
                      <a:pt x="78399" y="17551"/>
                      <a:pt x="78399" y="39200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B6E5F0C3-5CEE-C3C4-865D-4E89115525FE}"/>
                  </a:ext>
                </a:extLst>
              </p:cNvPr>
              <p:cNvSpPr/>
              <p:nvPr/>
            </p:nvSpPr>
            <p:spPr>
              <a:xfrm>
                <a:off x="6261621" y="3722880"/>
                <a:ext cx="246700" cy="110836"/>
              </a:xfrm>
              <a:custGeom>
                <a:avLst/>
                <a:gdLst>
                  <a:gd name="connsiteX0" fmla="*/ 0 w 172073"/>
                  <a:gd name="connsiteY0" fmla="*/ 77308 h 77308"/>
                  <a:gd name="connsiteX1" fmla="*/ 48162 w 172073"/>
                  <a:gd name="connsiteY1" fmla="*/ 0 h 77308"/>
                  <a:gd name="connsiteX2" fmla="*/ 123912 w 172073"/>
                  <a:gd name="connsiteY2" fmla="*/ 0 h 77308"/>
                  <a:gd name="connsiteX3" fmla="*/ 172073 w 172073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3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60" y="14404"/>
                      <a:pt x="172170" y="44436"/>
                      <a:pt x="172073" y="77308"/>
                    </a:cubicBezTo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A9790A05-72AD-0AAC-F997-1112D7369B6A}"/>
                  </a:ext>
                </a:extLst>
              </p:cNvPr>
              <p:cNvSpPr/>
              <p:nvPr/>
            </p:nvSpPr>
            <p:spPr>
              <a:xfrm>
                <a:off x="5900845" y="3274730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399 h 78399"/>
                  <a:gd name="connsiteX2" fmla="*/ 0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399"/>
                      <a:pt x="39199" y="78399"/>
                    </a:cubicBezTo>
                    <a:cubicBezTo>
                      <a:pt x="17550" y="78399"/>
                      <a:pt x="0" y="60849"/>
                      <a:pt x="0" y="39200"/>
                    </a:cubicBezTo>
                    <a:cubicBezTo>
                      <a:pt x="0" y="17550"/>
                      <a:pt x="17550" y="0"/>
                      <a:pt x="39199" y="0"/>
                    </a:cubicBezTo>
                    <a:cubicBezTo>
                      <a:pt x="60849" y="0"/>
                      <a:pt x="78399" y="17550"/>
                      <a:pt x="78399" y="39200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BEAE0E38-837F-A551-2B03-00C3CDF8457C}"/>
                  </a:ext>
                </a:extLst>
              </p:cNvPr>
              <p:cNvSpPr/>
              <p:nvPr/>
            </p:nvSpPr>
            <p:spPr>
              <a:xfrm>
                <a:off x="5833808" y="3405566"/>
                <a:ext cx="246588" cy="110836"/>
              </a:xfrm>
              <a:custGeom>
                <a:avLst/>
                <a:gdLst>
                  <a:gd name="connsiteX0" fmla="*/ 0 w 171995"/>
                  <a:gd name="connsiteY0" fmla="*/ 77308 h 77308"/>
                  <a:gd name="connsiteX1" fmla="*/ 48162 w 171995"/>
                  <a:gd name="connsiteY1" fmla="*/ 0 h 77308"/>
                  <a:gd name="connsiteX2" fmla="*/ 123912 w 171995"/>
                  <a:gd name="connsiteY2" fmla="*/ 0 h 77308"/>
                  <a:gd name="connsiteX3" fmla="*/ 171995 w 171995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95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1"/>
                      <a:pt x="100307" y="12891"/>
                      <a:pt x="123912" y="0"/>
                    </a:cubicBezTo>
                    <a:cubicBezTo>
                      <a:pt x="153365" y="14498"/>
                      <a:pt x="172014" y="44480"/>
                      <a:pt x="171995" y="77308"/>
                    </a:cubicBezTo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0564E601-7749-B102-4AC2-C3F4467EA0BF}"/>
                  </a:ext>
                </a:extLst>
              </p:cNvPr>
              <p:cNvSpPr/>
              <p:nvPr/>
            </p:nvSpPr>
            <p:spPr>
              <a:xfrm>
                <a:off x="6187435" y="3274730"/>
                <a:ext cx="112400" cy="112400"/>
              </a:xfrm>
              <a:custGeom>
                <a:avLst/>
                <a:gdLst>
                  <a:gd name="connsiteX0" fmla="*/ 78400 w 78399"/>
                  <a:gd name="connsiteY0" fmla="*/ 39200 h 78399"/>
                  <a:gd name="connsiteX1" fmla="*/ 39200 w 78399"/>
                  <a:gd name="connsiteY1" fmla="*/ 78399 h 78399"/>
                  <a:gd name="connsiteX2" fmla="*/ 0 w 78399"/>
                  <a:gd name="connsiteY2" fmla="*/ 39200 h 78399"/>
                  <a:gd name="connsiteX3" fmla="*/ 39200 w 78399"/>
                  <a:gd name="connsiteY3" fmla="*/ 0 h 78399"/>
                  <a:gd name="connsiteX4" fmla="*/ 78400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400" y="39200"/>
                    </a:moveTo>
                    <a:cubicBezTo>
                      <a:pt x="78400" y="60849"/>
                      <a:pt x="60849" y="78399"/>
                      <a:pt x="39200" y="78399"/>
                    </a:cubicBezTo>
                    <a:cubicBezTo>
                      <a:pt x="17550" y="78399"/>
                      <a:pt x="0" y="60849"/>
                      <a:pt x="0" y="39200"/>
                    </a:cubicBezTo>
                    <a:cubicBezTo>
                      <a:pt x="0" y="17550"/>
                      <a:pt x="17550" y="0"/>
                      <a:pt x="39200" y="0"/>
                    </a:cubicBezTo>
                    <a:cubicBezTo>
                      <a:pt x="60849" y="0"/>
                      <a:pt x="78400" y="17550"/>
                      <a:pt x="78400" y="39200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DC93EC13-F6DC-3F47-9270-252971502C3A}"/>
                  </a:ext>
                </a:extLst>
              </p:cNvPr>
              <p:cNvSpPr/>
              <p:nvPr/>
            </p:nvSpPr>
            <p:spPr>
              <a:xfrm>
                <a:off x="6120285" y="3405566"/>
                <a:ext cx="246702" cy="110836"/>
              </a:xfrm>
              <a:custGeom>
                <a:avLst/>
                <a:gdLst>
                  <a:gd name="connsiteX0" fmla="*/ 0 w 172074"/>
                  <a:gd name="connsiteY0" fmla="*/ 77308 h 77308"/>
                  <a:gd name="connsiteX1" fmla="*/ 48240 w 172074"/>
                  <a:gd name="connsiteY1" fmla="*/ 0 h 77308"/>
                  <a:gd name="connsiteX2" fmla="*/ 123912 w 172074"/>
                  <a:gd name="connsiteY2" fmla="*/ 0 h 77308"/>
                  <a:gd name="connsiteX3" fmla="*/ 172074 w 172074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4" h="77308">
                    <a:moveTo>
                      <a:pt x="0" y="77308"/>
                    </a:moveTo>
                    <a:cubicBezTo>
                      <a:pt x="-82" y="44419"/>
                      <a:pt x="18661" y="14382"/>
                      <a:pt x="48240" y="0"/>
                    </a:cubicBezTo>
                    <a:cubicBezTo>
                      <a:pt x="71817" y="12891"/>
                      <a:pt x="100335" y="12891"/>
                      <a:pt x="123912" y="0"/>
                    </a:cubicBezTo>
                    <a:cubicBezTo>
                      <a:pt x="153460" y="14404"/>
                      <a:pt x="172170" y="44436"/>
                      <a:pt x="172074" y="77308"/>
                    </a:cubicBezTo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08A8078E-3122-8DE3-BFD1-6BB785DF4596}"/>
              </a:ext>
            </a:extLst>
          </p:cNvPr>
          <p:cNvGrpSpPr/>
          <p:nvPr/>
        </p:nvGrpSpPr>
        <p:grpSpPr>
          <a:xfrm>
            <a:off x="6961788" y="2525115"/>
            <a:ext cx="1731573" cy="2582969"/>
            <a:chOff x="6961788" y="2525115"/>
            <a:chExt cx="1731573" cy="2582969"/>
          </a:xfrm>
        </p:grpSpPr>
        <p:sp>
          <p:nvSpPr>
            <p:cNvPr id="38" name="Partial Circle 37">
              <a:extLst>
                <a:ext uri="{FF2B5EF4-FFF2-40B4-BE49-F238E27FC236}">
                  <a16:creationId xmlns:a16="http://schemas.microsoft.com/office/drawing/2014/main" id="{AE6687EC-B7EB-02BA-E0E7-D32BAC89CF75}"/>
                </a:ext>
              </a:extLst>
            </p:cNvPr>
            <p:cNvSpPr/>
            <p:nvPr/>
          </p:nvSpPr>
          <p:spPr>
            <a:xfrm flipV="1">
              <a:off x="6961788" y="3136257"/>
              <a:ext cx="1731573" cy="1731573"/>
            </a:xfrm>
            <a:prstGeom prst="pie">
              <a:avLst>
                <a:gd name="adj1" fmla="val 0"/>
                <a:gd name="adj2" fmla="val 10793831"/>
              </a:avLst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E1FEC4EC-F48B-837C-4EC9-17BCC43969C1}"/>
                </a:ext>
              </a:extLst>
            </p:cNvPr>
            <p:cNvSpPr/>
            <p:nvPr/>
          </p:nvSpPr>
          <p:spPr>
            <a:xfrm>
              <a:off x="7532934" y="3707403"/>
              <a:ext cx="589280" cy="589280"/>
            </a:xfrm>
            <a:prstGeom prst="ellipse">
              <a:avLst/>
            </a:prstGeom>
            <a:solidFill>
              <a:srgbClr val="43266B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cxnSp>
          <p:nvCxnSpPr>
            <p:cNvPr id="66" name="Straight Arrow Connector 65">
              <a:extLst>
                <a:ext uri="{FF2B5EF4-FFF2-40B4-BE49-F238E27FC236}">
                  <a16:creationId xmlns:a16="http://schemas.microsoft.com/office/drawing/2014/main" id="{A0931F42-E9C5-6FDD-0224-81ED623203B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820101" y="2525115"/>
              <a:ext cx="0" cy="467082"/>
            </a:xfrm>
            <a:prstGeom prst="straightConnector1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3" name="TextBox 72">
              <a:extLst>
                <a:ext uri="{FF2B5EF4-FFF2-40B4-BE49-F238E27FC236}">
                  <a16:creationId xmlns:a16="http://schemas.microsoft.com/office/drawing/2014/main" id="{3003913D-3BE6-364D-82EA-CF5A5B984896}"/>
                </a:ext>
              </a:extLst>
            </p:cNvPr>
            <p:cNvSpPr txBox="1"/>
            <p:nvPr/>
          </p:nvSpPr>
          <p:spPr>
            <a:xfrm>
              <a:off x="7664844" y="3832766"/>
              <a:ext cx="3254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1800" dirty="0">
                  <a:solidFill>
                    <a:schemeClr val="bg1"/>
                  </a:solidFill>
                  <a:cs typeface="B Titr" panose="00000700000000000000" pitchFamily="2" charset="-78"/>
                </a:rPr>
                <a:t>4</a:t>
              </a:r>
              <a:endParaRPr lang="en-US" sz="1800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grpSp>
          <p:nvGrpSpPr>
            <p:cNvPr id="105" name="Group 104">
              <a:extLst>
                <a:ext uri="{FF2B5EF4-FFF2-40B4-BE49-F238E27FC236}">
                  <a16:creationId xmlns:a16="http://schemas.microsoft.com/office/drawing/2014/main" id="{B973FC96-6511-9162-A679-9D096C38C329}"/>
                </a:ext>
              </a:extLst>
            </p:cNvPr>
            <p:cNvGrpSpPr/>
            <p:nvPr/>
          </p:nvGrpSpPr>
          <p:grpSpPr>
            <a:xfrm>
              <a:off x="7471836" y="4473669"/>
              <a:ext cx="711473" cy="634415"/>
              <a:chOff x="7639822" y="2582000"/>
              <a:chExt cx="758200" cy="676082"/>
            </a:xfrm>
            <a:solidFill>
              <a:srgbClr val="FBB902"/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67120069-1C44-F96B-6C1C-533849C93CCF}"/>
                  </a:ext>
                </a:extLst>
              </p:cNvPr>
              <p:cNvSpPr/>
              <p:nvPr/>
            </p:nvSpPr>
            <p:spPr>
              <a:xfrm>
                <a:off x="8126406" y="2986130"/>
                <a:ext cx="271616" cy="271952"/>
              </a:xfrm>
              <a:custGeom>
                <a:avLst/>
                <a:gdLst>
                  <a:gd name="connsiteX0" fmla="*/ 161709 w 189452"/>
                  <a:gd name="connsiteY0" fmla="*/ 106299 h 189686"/>
                  <a:gd name="connsiteX1" fmla="*/ 162644 w 189452"/>
                  <a:gd name="connsiteY1" fmla="*/ 96090 h 189686"/>
                  <a:gd name="connsiteX2" fmla="*/ 189452 w 189452"/>
                  <a:gd name="connsiteY2" fmla="*/ 85179 h 189686"/>
                  <a:gd name="connsiteX3" fmla="*/ 183763 w 189452"/>
                  <a:gd name="connsiteY3" fmla="*/ 62423 h 189686"/>
                  <a:gd name="connsiteX4" fmla="*/ 155240 w 189452"/>
                  <a:gd name="connsiteY4" fmla="*/ 63982 h 189686"/>
                  <a:gd name="connsiteX5" fmla="*/ 143628 w 189452"/>
                  <a:gd name="connsiteY5" fmla="*/ 47694 h 189686"/>
                  <a:gd name="connsiteX6" fmla="*/ 154850 w 189452"/>
                  <a:gd name="connsiteY6" fmla="*/ 21041 h 189686"/>
                  <a:gd name="connsiteX7" fmla="*/ 134900 w 189452"/>
                  <a:gd name="connsiteY7" fmla="*/ 8962 h 189686"/>
                  <a:gd name="connsiteX8" fmla="*/ 115807 w 189452"/>
                  <a:gd name="connsiteY8" fmla="*/ 30160 h 189686"/>
                  <a:gd name="connsiteX9" fmla="*/ 106143 w 189452"/>
                  <a:gd name="connsiteY9" fmla="*/ 27744 h 189686"/>
                  <a:gd name="connsiteX10" fmla="*/ 96012 w 189452"/>
                  <a:gd name="connsiteY10" fmla="*/ 26887 h 189686"/>
                  <a:gd name="connsiteX11" fmla="*/ 85023 w 189452"/>
                  <a:gd name="connsiteY11" fmla="*/ 0 h 189686"/>
                  <a:gd name="connsiteX12" fmla="*/ 62345 w 189452"/>
                  <a:gd name="connsiteY12" fmla="*/ 5767 h 189686"/>
                  <a:gd name="connsiteX13" fmla="*/ 63982 w 189452"/>
                  <a:gd name="connsiteY13" fmla="*/ 34290 h 189686"/>
                  <a:gd name="connsiteX14" fmla="*/ 47539 w 189452"/>
                  <a:gd name="connsiteY14" fmla="*/ 45902 h 189686"/>
                  <a:gd name="connsiteX15" fmla="*/ 20886 w 189452"/>
                  <a:gd name="connsiteY15" fmla="*/ 34758 h 189686"/>
                  <a:gd name="connsiteX16" fmla="*/ 8806 w 189452"/>
                  <a:gd name="connsiteY16" fmla="*/ 54864 h 189686"/>
                  <a:gd name="connsiteX17" fmla="*/ 30004 w 189452"/>
                  <a:gd name="connsiteY17" fmla="*/ 73879 h 189686"/>
                  <a:gd name="connsiteX18" fmla="*/ 27744 w 189452"/>
                  <a:gd name="connsiteY18" fmla="*/ 83465 h 189686"/>
                  <a:gd name="connsiteX19" fmla="*/ 26731 w 189452"/>
                  <a:gd name="connsiteY19" fmla="*/ 93674 h 189686"/>
                  <a:gd name="connsiteX20" fmla="*/ 0 w 189452"/>
                  <a:gd name="connsiteY20" fmla="*/ 104584 h 189686"/>
                  <a:gd name="connsiteX21" fmla="*/ 5689 w 189452"/>
                  <a:gd name="connsiteY21" fmla="*/ 127263 h 189686"/>
                  <a:gd name="connsiteX22" fmla="*/ 34134 w 189452"/>
                  <a:gd name="connsiteY22" fmla="*/ 125782 h 189686"/>
                  <a:gd name="connsiteX23" fmla="*/ 45824 w 189452"/>
                  <a:gd name="connsiteY23" fmla="*/ 142070 h 189686"/>
                  <a:gd name="connsiteX24" fmla="*/ 34602 w 189452"/>
                  <a:gd name="connsiteY24" fmla="*/ 168800 h 189686"/>
                  <a:gd name="connsiteX25" fmla="*/ 54708 w 189452"/>
                  <a:gd name="connsiteY25" fmla="*/ 180880 h 189686"/>
                  <a:gd name="connsiteX26" fmla="*/ 73724 w 189452"/>
                  <a:gd name="connsiteY26" fmla="*/ 159604 h 189686"/>
                  <a:gd name="connsiteX27" fmla="*/ 83465 w 189452"/>
                  <a:gd name="connsiteY27" fmla="*/ 162020 h 189686"/>
                  <a:gd name="connsiteX28" fmla="*/ 93518 w 189452"/>
                  <a:gd name="connsiteY28" fmla="*/ 162955 h 189686"/>
                  <a:gd name="connsiteX29" fmla="*/ 104506 w 189452"/>
                  <a:gd name="connsiteY29" fmla="*/ 189686 h 189686"/>
                  <a:gd name="connsiteX30" fmla="*/ 127263 w 189452"/>
                  <a:gd name="connsiteY30" fmla="*/ 184075 h 189686"/>
                  <a:gd name="connsiteX31" fmla="*/ 125626 w 189452"/>
                  <a:gd name="connsiteY31" fmla="*/ 155552 h 189686"/>
                  <a:gd name="connsiteX32" fmla="*/ 142070 w 189452"/>
                  <a:gd name="connsiteY32" fmla="*/ 143784 h 189686"/>
                  <a:gd name="connsiteX33" fmla="*/ 168723 w 189452"/>
                  <a:gd name="connsiteY33" fmla="*/ 155006 h 189686"/>
                  <a:gd name="connsiteX34" fmla="*/ 180802 w 189452"/>
                  <a:gd name="connsiteY34" fmla="*/ 134978 h 189686"/>
                  <a:gd name="connsiteX35" fmla="*/ 159449 w 189452"/>
                  <a:gd name="connsiteY35" fmla="*/ 115962 h 189686"/>
                  <a:gd name="connsiteX36" fmla="*/ 161709 w 189452"/>
                  <a:gd name="connsiteY36" fmla="*/ 106299 h 189686"/>
                  <a:gd name="connsiteX37" fmla="*/ 119703 w 189452"/>
                  <a:gd name="connsiteY37" fmla="*/ 99129 h 189686"/>
                  <a:gd name="connsiteX38" fmla="*/ 90340 w 189452"/>
                  <a:gd name="connsiteY38" fmla="*/ 119835 h 189686"/>
                  <a:gd name="connsiteX39" fmla="*/ 69634 w 189452"/>
                  <a:gd name="connsiteY39" fmla="*/ 90472 h 189686"/>
                  <a:gd name="connsiteX40" fmla="*/ 98895 w 189452"/>
                  <a:gd name="connsiteY40" fmla="*/ 69749 h 189686"/>
                  <a:gd name="connsiteX41" fmla="*/ 119721 w 189452"/>
                  <a:gd name="connsiteY41" fmla="*/ 99027 h 189686"/>
                  <a:gd name="connsiteX42" fmla="*/ 119703 w 189452"/>
                  <a:gd name="connsiteY42" fmla="*/ 99129 h 18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9452" h="189686">
                    <a:moveTo>
                      <a:pt x="161709" y="106299"/>
                    </a:moveTo>
                    <a:cubicBezTo>
                      <a:pt x="162322" y="102930"/>
                      <a:pt x="162635" y="99514"/>
                      <a:pt x="162644" y="96090"/>
                    </a:cubicBezTo>
                    <a:lnTo>
                      <a:pt x="189452" y="85179"/>
                    </a:lnTo>
                    <a:lnTo>
                      <a:pt x="183763" y="62423"/>
                    </a:lnTo>
                    <a:lnTo>
                      <a:pt x="155240" y="63982"/>
                    </a:lnTo>
                    <a:cubicBezTo>
                      <a:pt x="152230" y="57988"/>
                      <a:pt x="148313" y="52494"/>
                      <a:pt x="143628" y="47694"/>
                    </a:cubicBezTo>
                    <a:lnTo>
                      <a:pt x="154850" y="21041"/>
                    </a:lnTo>
                    <a:lnTo>
                      <a:pt x="134900" y="8962"/>
                    </a:lnTo>
                    <a:lnTo>
                      <a:pt x="115807" y="30160"/>
                    </a:lnTo>
                    <a:cubicBezTo>
                      <a:pt x="112652" y="29108"/>
                      <a:pt x="109421" y="28300"/>
                      <a:pt x="106143" y="27744"/>
                    </a:cubicBezTo>
                    <a:cubicBezTo>
                      <a:pt x="102795" y="27184"/>
                      <a:pt x="99407" y="26898"/>
                      <a:pt x="96012" y="26887"/>
                    </a:cubicBezTo>
                    <a:lnTo>
                      <a:pt x="85023" y="0"/>
                    </a:lnTo>
                    <a:lnTo>
                      <a:pt x="62345" y="5767"/>
                    </a:lnTo>
                    <a:lnTo>
                      <a:pt x="63982" y="34290"/>
                    </a:lnTo>
                    <a:cubicBezTo>
                      <a:pt x="57952" y="37318"/>
                      <a:pt x="52409" y="41232"/>
                      <a:pt x="47539" y="45902"/>
                    </a:cubicBezTo>
                    <a:lnTo>
                      <a:pt x="20886" y="34758"/>
                    </a:lnTo>
                    <a:lnTo>
                      <a:pt x="8806" y="54864"/>
                    </a:lnTo>
                    <a:lnTo>
                      <a:pt x="30004" y="73879"/>
                    </a:lnTo>
                    <a:cubicBezTo>
                      <a:pt x="29040" y="77021"/>
                      <a:pt x="28285" y="80223"/>
                      <a:pt x="27744" y="83465"/>
                    </a:cubicBezTo>
                    <a:cubicBezTo>
                      <a:pt x="27102" y="86831"/>
                      <a:pt x="26763" y="90248"/>
                      <a:pt x="26731" y="93674"/>
                    </a:cubicBezTo>
                    <a:lnTo>
                      <a:pt x="0" y="104584"/>
                    </a:lnTo>
                    <a:lnTo>
                      <a:pt x="5689" y="127263"/>
                    </a:lnTo>
                    <a:lnTo>
                      <a:pt x="34134" y="125782"/>
                    </a:lnTo>
                    <a:cubicBezTo>
                      <a:pt x="37172" y="131778"/>
                      <a:pt x="41115" y="137272"/>
                      <a:pt x="45824" y="142070"/>
                    </a:cubicBezTo>
                    <a:lnTo>
                      <a:pt x="34602" y="168800"/>
                    </a:lnTo>
                    <a:lnTo>
                      <a:pt x="54708" y="180880"/>
                    </a:lnTo>
                    <a:lnTo>
                      <a:pt x="73724" y="159604"/>
                    </a:lnTo>
                    <a:cubicBezTo>
                      <a:pt x="76915" y="160620"/>
                      <a:pt x="80169" y="161426"/>
                      <a:pt x="83465" y="162020"/>
                    </a:cubicBezTo>
                    <a:cubicBezTo>
                      <a:pt x="86790" y="162563"/>
                      <a:pt x="90150" y="162876"/>
                      <a:pt x="93518" y="162955"/>
                    </a:cubicBezTo>
                    <a:lnTo>
                      <a:pt x="104506" y="189686"/>
                    </a:lnTo>
                    <a:lnTo>
                      <a:pt x="127263" y="184075"/>
                    </a:lnTo>
                    <a:lnTo>
                      <a:pt x="125626" y="155552"/>
                    </a:lnTo>
                    <a:cubicBezTo>
                      <a:pt x="131634" y="152422"/>
                      <a:pt x="137169" y="148461"/>
                      <a:pt x="142070" y="143784"/>
                    </a:cubicBezTo>
                    <a:lnTo>
                      <a:pt x="168723" y="155006"/>
                    </a:lnTo>
                    <a:lnTo>
                      <a:pt x="180802" y="134978"/>
                    </a:lnTo>
                    <a:lnTo>
                      <a:pt x="159449" y="115962"/>
                    </a:lnTo>
                    <a:cubicBezTo>
                      <a:pt x="160475" y="112811"/>
                      <a:pt x="161230" y="109578"/>
                      <a:pt x="161709" y="106299"/>
                    </a:cubicBezTo>
                    <a:close/>
                    <a:moveTo>
                      <a:pt x="119703" y="99129"/>
                    </a:moveTo>
                    <a:cubicBezTo>
                      <a:pt x="117313" y="112955"/>
                      <a:pt x="104166" y="122226"/>
                      <a:pt x="90340" y="119835"/>
                    </a:cubicBezTo>
                    <a:cubicBezTo>
                      <a:pt x="76514" y="117445"/>
                      <a:pt x="67244" y="104298"/>
                      <a:pt x="69634" y="90472"/>
                    </a:cubicBezTo>
                    <a:cubicBezTo>
                      <a:pt x="72018" y="76686"/>
                      <a:pt x="85100" y="67422"/>
                      <a:pt x="98895" y="69749"/>
                    </a:cubicBezTo>
                    <a:cubicBezTo>
                      <a:pt x="112731" y="72083"/>
                      <a:pt x="122055" y="85192"/>
                      <a:pt x="119721" y="99027"/>
                    </a:cubicBezTo>
                    <a:cubicBezTo>
                      <a:pt x="119715" y="99061"/>
                      <a:pt x="119709" y="99095"/>
                      <a:pt x="119703" y="99129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2A7675BF-E057-223A-8D14-40D87CC4E9A4}"/>
                  </a:ext>
                </a:extLst>
              </p:cNvPr>
              <p:cNvSpPr/>
              <p:nvPr/>
            </p:nvSpPr>
            <p:spPr>
              <a:xfrm>
                <a:off x="7989537" y="2582000"/>
                <a:ext cx="273514" cy="272733"/>
              </a:xfrm>
              <a:custGeom>
                <a:avLst/>
                <a:gdLst>
                  <a:gd name="connsiteX0" fmla="*/ 164514 w 190776"/>
                  <a:gd name="connsiteY0" fmla="*/ 98116 h 190231"/>
                  <a:gd name="connsiteX1" fmla="*/ 164514 w 190776"/>
                  <a:gd name="connsiteY1" fmla="*/ 87985 h 190231"/>
                  <a:gd name="connsiteX2" fmla="*/ 162566 w 190776"/>
                  <a:gd name="connsiteY2" fmla="*/ 77776 h 190231"/>
                  <a:gd name="connsiteX3" fmla="*/ 185945 w 190776"/>
                  <a:gd name="connsiteY3" fmla="*/ 59618 h 190231"/>
                  <a:gd name="connsiteX4" fmla="*/ 173554 w 190776"/>
                  <a:gd name="connsiteY4" fmla="*/ 38732 h 190231"/>
                  <a:gd name="connsiteX5" fmla="*/ 146122 w 190776"/>
                  <a:gd name="connsiteY5" fmla="*/ 48162 h 190231"/>
                  <a:gd name="connsiteX6" fmla="*/ 130146 w 190776"/>
                  <a:gd name="connsiteY6" fmla="*/ 35381 h 190231"/>
                  <a:gd name="connsiteX7" fmla="*/ 133731 w 190776"/>
                  <a:gd name="connsiteY7" fmla="*/ 6234 h 190231"/>
                  <a:gd name="connsiteX8" fmla="*/ 110351 w 190776"/>
                  <a:gd name="connsiteY8" fmla="*/ 0 h 190231"/>
                  <a:gd name="connsiteX9" fmla="*/ 97882 w 190776"/>
                  <a:gd name="connsiteY9" fmla="*/ 26341 h 190231"/>
                  <a:gd name="connsiteX10" fmla="*/ 87829 w 190776"/>
                  <a:gd name="connsiteY10" fmla="*/ 26341 h 190231"/>
                  <a:gd name="connsiteX11" fmla="*/ 77542 w 190776"/>
                  <a:gd name="connsiteY11" fmla="*/ 28289 h 190231"/>
                  <a:gd name="connsiteX12" fmla="*/ 59540 w 190776"/>
                  <a:gd name="connsiteY12" fmla="*/ 4910 h 190231"/>
                  <a:gd name="connsiteX13" fmla="*/ 38888 w 190776"/>
                  <a:gd name="connsiteY13" fmla="*/ 16755 h 190231"/>
                  <a:gd name="connsiteX14" fmla="*/ 48318 w 190776"/>
                  <a:gd name="connsiteY14" fmla="*/ 44187 h 190231"/>
                  <a:gd name="connsiteX15" fmla="*/ 35459 w 190776"/>
                  <a:gd name="connsiteY15" fmla="*/ 60163 h 190231"/>
                  <a:gd name="connsiteX16" fmla="*/ 6312 w 190776"/>
                  <a:gd name="connsiteY16" fmla="*/ 56656 h 190231"/>
                  <a:gd name="connsiteX17" fmla="*/ 0 w 190776"/>
                  <a:gd name="connsiteY17" fmla="*/ 79646 h 190231"/>
                  <a:gd name="connsiteX18" fmla="*/ 26107 w 190776"/>
                  <a:gd name="connsiteY18" fmla="*/ 92349 h 190231"/>
                  <a:gd name="connsiteX19" fmla="*/ 26575 w 190776"/>
                  <a:gd name="connsiteY19" fmla="*/ 102480 h 190231"/>
                  <a:gd name="connsiteX20" fmla="*/ 28445 w 190776"/>
                  <a:gd name="connsiteY20" fmla="*/ 112689 h 190231"/>
                  <a:gd name="connsiteX21" fmla="*/ 5066 w 190776"/>
                  <a:gd name="connsiteY21" fmla="*/ 130770 h 190231"/>
                  <a:gd name="connsiteX22" fmla="*/ 17067 w 190776"/>
                  <a:gd name="connsiteY22" fmla="*/ 151499 h 190231"/>
                  <a:gd name="connsiteX23" fmla="*/ 44499 w 190776"/>
                  <a:gd name="connsiteY23" fmla="*/ 141992 h 190231"/>
                  <a:gd name="connsiteX24" fmla="*/ 60475 w 190776"/>
                  <a:gd name="connsiteY24" fmla="*/ 154773 h 190231"/>
                  <a:gd name="connsiteX25" fmla="*/ 56890 w 190776"/>
                  <a:gd name="connsiteY25" fmla="*/ 183919 h 190231"/>
                  <a:gd name="connsiteX26" fmla="*/ 80270 w 190776"/>
                  <a:gd name="connsiteY26" fmla="*/ 190232 h 190231"/>
                  <a:gd name="connsiteX27" fmla="*/ 92817 w 190776"/>
                  <a:gd name="connsiteY27" fmla="*/ 164124 h 190231"/>
                  <a:gd name="connsiteX28" fmla="*/ 102948 w 190776"/>
                  <a:gd name="connsiteY28" fmla="*/ 163735 h 190231"/>
                  <a:gd name="connsiteX29" fmla="*/ 113157 w 190776"/>
                  <a:gd name="connsiteY29" fmla="*/ 161865 h 190231"/>
                  <a:gd name="connsiteX30" fmla="*/ 131393 w 190776"/>
                  <a:gd name="connsiteY30" fmla="*/ 185244 h 190231"/>
                  <a:gd name="connsiteX31" fmla="*/ 152045 w 190776"/>
                  <a:gd name="connsiteY31" fmla="*/ 173398 h 190231"/>
                  <a:gd name="connsiteX32" fmla="*/ 142537 w 190776"/>
                  <a:gd name="connsiteY32" fmla="*/ 145888 h 190231"/>
                  <a:gd name="connsiteX33" fmla="*/ 155396 w 190776"/>
                  <a:gd name="connsiteY33" fmla="*/ 130302 h 190231"/>
                  <a:gd name="connsiteX34" fmla="*/ 184542 w 190776"/>
                  <a:gd name="connsiteY34" fmla="*/ 133809 h 190231"/>
                  <a:gd name="connsiteX35" fmla="*/ 190777 w 190776"/>
                  <a:gd name="connsiteY35" fmla="*/ 110819 h 190231"/>
                  <a:gd name="connsiteX36" fmla="*/ 98116 w 190776"/>
                  <a:gd name="connsiteY36" fmla="*/ 121496 h 190231"/>
                  <a:gd name="connsiteX37" fmla="*/ 70011 w 190776"/>
                  <a:gd name="connsiteY37" fmla="*/ 98066 h 190231"/>
                  <a:gd name="connsiteX38" fmla="*/ 93440 w 190776"/>
                  <a:gd name="connsiteY38" fmla="*/ 69961 h 190231"/>
                  <a:gd name="connsiteX39" fmla="*/ 121496 w 190776"/>
                  <a:gd name="connsiteY39" fmla="*/ 92895 h 190231"/>
                  <a:gd name="connsiteX40" fmla="*/ 98021 w 190776"/>
                  <a:gd name="connsiteY40" fmla="*/ 121249 h 190231"/>
                  <a:gd name="connsiteX41" fmla="*/ 97883 w 190776"/>
                  <a:gd name="connsiteY41" fmla="*/ 121262 h 19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90776" h="190231">
                    <a:moveTo>
                      <a:pt x="164514" y="98116"/>
                    </a:moveTo>
                    <a:cubicBezTo>
                      <a:pt x="164746" y="94743"/>
                      <a:pt x="164746" y="91358"/>
                      <a:pt x="164514" y="87985"/>
                    </a:cubicBezTo>
                    <a:cubicBezTo>
                      <a:pt x="164181" y="84529"/>
                      <a:pt x="163529" y="81112"/>
                      <a:pt x="162566" y="77776"/>
                    </a:cubicBezTo>
                    <a:lnTo>
                      <a:pt x="185945" y="59618"/>
                    </a:lnTo>
                    <a:lnTo>
                      <a:pt x="173554" y="38732"/>
                    </a:lnTo>
                    <a:lnTo>
                      <a:pt x="146122" y="48162"/>
                    </a:lnTo>
                    <a:cubicBezTo>
                      <a:pt x="141432" y="43163"/>
                      <a:pt x="136052" y="38859"/>
                      <a:pt x="130146" y="35381"/>
                    </a:cubicBezTo>
                    <a:lnTo>
                      <a:pt x="133731" y="6234"/>
                    </a:lnTo>
                    <a:lnTo>
                      <a:pt x="110351" y="0"/>
                    </a:lnTo>
                    <a:lnTo>
                      <a:pt x="97882" y="26341"/>
                    </a:lnTo>
                    <a:cubicBezTo>
                      <a:pt x="94534" y="26150"/>
                      <a:pt x="91177" y="26150"/>
                      <a:pt x="87829" y="26341"/>
                    </a:cubicBezTo>
                    <a:cubicBezTo>
                      <a:pt x="84366" y="26795"/>
                      <a:pt x="80932" y="27445"/>
                      <a:pt x="77542" y="28289"/>
                    </a:cubicBezTo>
                    <a:lnTo>
                      <a:pt x="59540" y="4910"/>
                    </a:lnTo>
                    <a:lnTo>
                      <a:pt x="38888" y="16755"/>
                    </a:lnTo>
                    <a:lnTo>
                      <a:pt x="48318" y="44187"/>
                    </a:lnTo>
                    <a:cubicBezTo>
                      <a:pt x="43272" y="48854"/>
                      <a:pt x="38939" y="54237"/>
                      <a:pt x="35459" y="60163"/>
                    </a:cubicBezTo>
                    <a:lnTo>
                      <a:pt x="6312" y="56656"/>
                    </a:lnTo>
                    <a:lnTo>
                      <a:pt x="0" y="79646"/>
                    </a:lnTo>
                    <a:lnTo>
                      <a:pt x="26107" y="92349"/>
                    </a:lnTo>
                    <a:cubicBezTo>
                      <a:pt x="25996" y="95733"/>
                      <a:pt x="26152" y="99121"/>
                      <a:pt x="26575" y="102480"/>
                    </a:cubicBezTo>
                    <a:cubicBezTo>
                      <a:pt x="26881" y="105934"/>
                      <a:pt x="27507" y="109351"/>
                      <a:pt x="28445" y="112689"/>
                    </a:cubicBezTo>
                    <a:lnTo>
                      <a:pt x="5066" y="130770"/>
                    </a:lnTo>
                    <a:lnTo>
                      <a:pt x="17067" y="151499"/>
                    </a:lnTo>
                    <a:lnTo>
                      <a:pt x="44499" y="141992"/>
                    </a:lnTo>
                    <a:cubicBezTo>
                      <a:pt x="49135" y="147049"/>
                      <a:pt x="54524" y="151360"/>
                      <a:pt x="60475" y="154773"/>
                    </a:cubicBezTo>
                    <a:lnTo>
                      <a:pt x="56890" y="183919"/>
                    </a:lnTo>
                    <a:lnTo>
                      <a:pt x="80270" y="190232"/>
                    </a:lnTo>
                    <a:lnTo>
                      <a:pt x="92817" y="164124"/>
                    </a:lnTo>
                    <a:cubicBezTo>
                      <a:pt x="96199" y="164270"/>
                      <a:pt x="99587" y="164139"/>
                      <a:pt x="102948" y="163735"/>
                    </a:cubicBezTo>
                    <a:cubicBezTo>
                      <a:pt x="106399" y="163411"/>
                      <a:pt x="109815" y="162785"/>
                      <a:pt x="113157" y="161865"/>
                    </a:cubicBezTo>
                    <a:lnTo>
                      <a:pt x="131393" y="185244"/>
                    </a:lnTo>
                    <a:lnTo>
                      <a:pt x="152045" y="173398"/>
                    </a:lnTo>
                    <a:lnTo>
                      <a:pt x="142537" y="145888"/>
                    </a:lnTo>
                    <a:cubicBezTo>
                      <a:pt x="147553" y="141341"/>
                      <a:pt x="151884" y="136091"/>
                      <a:pt x="155396" y="130302"/>
                    </a:cubicBezTo>
                    <a:lnTo>
                      <a:pt x="184542" y="133809"/>
                    </a:lnTo>
                    <a:lnTo>
                      <a:pt x="190777" y="110819"/>
                    </a:lnTo>
                    <a:close/>
                    <a:moveTo>
                      <a:pt x="98116" y="121496"/>
                    </a:moveTo>
                    <a:cubicBezTo>
                      <a:pt x="83885" y="122787"/>
                      <a:pt x="71302" y="112297"/>
                      <a:pt x="70011" y="98066"/>
                    </a:cubicBezTo>
                    <a:cubicBezTo>
                      <a:pt x="68719" y="83835"/>
                      <a:pt x="79209" y="71252"/>
                      <a:pt x="93440" y="69961"/>
                    </a:cubicBezTo>
                    <a:cubicBezTo>
                      <a:pt x="107478" y="68687"/>
                      <a:pt x="119952" y="78884"/>
                      <a:pt x="121496" y="92895"/>
                    </a:cubicBezTo>
                    <a:cubicBezTo>
                      <a:pt x="122843" y="107207"/>
                      <a:pt x="112333" y="119902"/>
                      <a:pt x="98021" y="121249"/>
                    </a:cubicBezTo>
                    <a:cubicBezTo>
                      <a:pt x="97975" y="121254"/>
                      <a:pt x="97929" y="121258"/>
                      <a:pt x="97883" y="121262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D398F7EB-DF9D-87CB-EF31-09168A1D4247}"/>
                  </a:ext>
                </a:extLst>
              </p:cNvPr>
              <p:cNvSpPr/>
              <p:nvPr/>
            </p:nvSpPr>
            <p:spPr>
              <a:xfrm>
                <a:off x="7639822" y="2843003"/>
                <a:ext cx="406027" cy="406250"/>
              </a:xfrm>
              <a:custGeom>
                <a:avLst/>
                <a:gdLst>
                  <a:gd name="connsiteX0" fmla="*/ 240887 w 283203"/>
                  <a:gd name="connsiteY0" fmla="*/ 161942 h 283359"/>
                  <a:gd name="connsiteX1" fmla="*/ 242835 w 283203"/>
                  <a:gd name="connsiteY1" fmla="*/ 146824 h 283359"/>
                  <a:gd name="connsiteX2" fmla="*/ 283204 w 283203"/>
                  <a:gd name="connsiteY2" fmla="*/ 131939 h 283359"/>
                  <a:gd name="connsiteX3" fmla="*/ 276034 w 283203"/>
                  <a:gd name="connsiteY3" fmla="*/ 97804 h 283359"/>
                  <a:gd name="connsiteX4" fmla="*/ 233483 w 283203"/>
                  <a:gd name="connsiteY4" fmla="*/ 98661 h 283359"/>
                  <a:gd name="connsiteX5" fmla="*/ 216962 w 283203"/>
                  <a:gd name="connsiteY5" fmla="*/ 73645 h 283359"/>
                  <a:gd name="connsiteX6" fmla="*/ 235042 w 283203"/>
                  <a:gd name="connsiteY6" fmla="*/ 34680 h 283359"/>
                  <a:gd name="connsiteX7" fmla="*/ 205662 w 283203"/>
                  <a:gd name="connsiteY7" fmla="*/ 15664 h 283359"/>
                  <a:gd name="connsiteX8" fmla="*/ 176282 w 283203"/>
                  <a:gd name="connsiteY8" fmla="*/ 46447 h 283359"/>
                  <a:gd name="connsiteX9" fmla="*/ 162020 w 283203"/>
                  <a:gd name="connsiteY9" fmla="*/ 42473 h 283359"/>
                  <a:gd name="connsiteX10" fmla="*/ 146901 w 283203"/>
                  <a:gd name="connsiteY10" fmla="*/ 40446 h 283359"/>
                  <a:gd name="connsiteX11" fmla="*/ 132017 w 283203"/>
                  <a:gd name="connsiteY11" fmla="*/ 0 h 283359"/>
                  <a:gd name="connsiteX12" fmla="*/ 97882 w 283203"/>
                  <a:gd name="connsiteY12" fmla="*/ 7325 h 283359"/>
                  <a:gd name="connsiteX13" fmla="*/ 98739 w 283203"/>
                  <a:gd name="connsiteY13" fmla="*/ 49798 h 283359"/>
                  <a:gd name="connsiteX14" fmla="*/ 73723 w 283203"/>
                  <a:gd name="connsiteY14" fmla="*/ 66398 h 283359"/>
                  <a:gd name="connsiteX15" fmla="*/ 34757 w 283203"/>
                  <a:gd name="connsiteY15" fmla="*/ 48318 h 283359"/>
                  <a:gd name="connsiteX16" fmla="*/ 15664 w 283203"/>
                  <a:gd name="connsiteY16" fmla="*/ 77542 h 283359"/>
                  <a:gd name="connsiteX17" fmla="*/ 46370 w 283203"/>
                  <a:gd name="connsiteY17" fmla="*/ 107078 h 283359"/>
                  <a:gd name="connsiteX18" fmla="*/ 42317 w 283203"/>
                  <a:gd name="connsiteY18" fmla="*/ 121262 h 283359"/>
                  <a:gd name="connsiteX19" fmla="*/ 40369 w 283203"/>
                  <a:gd name="connsiteY19" fmla="*/ 136381 h 283359"/>
                  <a:gd name="connsiteX20" fmla="*/ 0 w 283203"/>
                  <a:gd name="connsiteY20" fmla="*/ 151343 h 283359"/>
                  <a:gd name="connsiteX21" fmla="*/ 7170 w 283203"/>
                  <a:gd name="connsiteY21" fmla="*/ 185478 h 283359"/>
                  <a:gd name="connsiteX22" fmla="*/ 49721 w 283203"/>
                  <a:gd name="connsiteY22" fmla="*/ 184620 h 283359"/>
                  <a:gd name="connsiteX23" fmla="*/ 66242 w 283203"/>
                  <a:gd name="connsiteY23" fmla="*/ 209636 h 283359"/>
                  <a:gd name="connsiteX24" fmla="*/ 48240 w 283203"/>
                  <a:gd name="connsiteY24" fmla="*/ 248602 h 283359"/>
                  <a:gd name="connsiteX25" fmla="*/ 77542 w 283203"/>
                  <a:gd name="connsiteY25" fmla="*/ 267618 h 283359"/>
                  <a:gd name="connsiteX26" fmla="*/ 106922 w 283203"/>
                  <a:gd name="connsiteY26" fmla="*/ 236990 h 283359"/>
                  <a:gd name="connsiteX27" fmla="*/ 121184 w 283203"/>
                  <a:gd name="connsiteY27" fmla="*/ 240965 h 283359"/>
                  <a:gd name="connsiteX28" fmla="*/ 136303 w 283203"/>
                  <a:gd name="connsiteY28" fmla="*/ 242913 h 283359"/>
                  <a:gd name="connsiteX29" fmla="*/ 151187 w 283203"/>
                  <a:gd name="connsiteY29" fmla="*/ 283360 h 283359"/>
                  <a:gd name="connsiteX30" fmla="*/ 185478 w 283203"/>
                  <a:gd name="connsiteY30" fmla="*/ 276112 h 283359"/>
                  <a:gd name="connsiteX31" fmla="*/ 184620 w 283203"/>
                  <a:gd name="connsiteY31" fmla="*/ 233561 h 283359"/>
                  <a:gd name="connsiteX32" fmla="*/ 209481 w 283203"/>
                  <a:gd name="connsiteY32" fmla="*/ 217040 h 283359"/>
                  <a:gd name="connsiteX33" fmla="*/ 248447 w 283203"/>
                  <a:gd name="connsiteY33" fmla="*/ 235120 h 283359"/>
                  <a:gd name="connsiteX34" fmla="*/ 267462 w 283203"/>
                  <a:gd name="connsiteY34" fmla="*/ 205818 h 283359"/>
                  <a:gd name="connsiteX35" fmla="*/ 236912 w 283203"/>
                  <a:gd name="connsiteY35" fmla="*/ 176204 h 283359"/>
                  <a:gd name="connsiteX36" fmla="*/ 240887 w 283203"/>
                  <a:gd name="connsiteY36" fmla="*/ 161942 h 283359"/>
                  <a:gd name="connsiteX37" fmla="*/ 195765 w 283203"/>
                  <a:gd name="connsiteY37" fmla="*/ 152824 h 283359"/>
                  <a:gd name="connsiteX38" fmla="*/ 130278 w 283203"/>
                  <a:gd name="connsiteY38" fmla="*/ 195658 h 283359"/>
                  <a:gd name="connsiteX39" fmla="*/ 87445 w 283203"/>
                  <a:gd name="connsiteY39" fmla="*/ 130171 h 283359"/>
                  <a:gd name="connsiteX40" fmla="*/ 152669 w 283203"/>
                  <a:gd name="connsiteY40" fmla="*/ 87283 h 283359"/>
                  <a:gd name="connsiteX41" fmla="*/ 195788 w 283203"/>
                  <a:gd name="connsiteY41" fmla="*/ 152714 h 283359"/>
                  <a:gd name="connsiteX42" fmla="*/ 195765 w 283203"/>
                  <a:gd name="connsiteY42" fmla="*/ 152824 h 283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3203" h="283359">
                    <a:moveTo>
                      <a:pt x="240887" y="161942"/>
                    </a:moveTo>
                    <a:cubicBezTo>
                      <a:pt x="241876" y="156952"/>
                      <a:pt x="242527" y="151901"/>
                      <a:pt x="242835" y="146824"/>
                    </a:cubicBezTo>
                    <a:lnTo>
                      <a:pt x="283204" y="131939"/>
                    </a:lnTo>
                    <a:lnTo>
                      <a:pt x="276034" y="97804"/>
                    </a:lnTo>
                    <a:lnTo>
                      <a:pt x="233483" y="98661"/>
                    </a:lnTo>
                    <a:cubicBezTo>
                      <a:pt x="229222" y="89564"/>
                      <a:pt x="223657" y="81136"/>
                      <a:pt x="216962" y="73645"/>
                    </a:cubicBezTo>
                    <a:lnTo>
                      <a:pt x="235042" y="34680"/>
                    </a:lnTo>
                    <a:lnTo>
                      <a:pt x="205662" y="15664"/>
                    </a:lnTo>
                    <a:lnTo>
                      <a:pt x="176282" y="46447"/>
                    </a:lnTo>
                    <a:cubicBezTo>
                      <a:pt x="171651" y="44714"/>
                      <a:pt x="166880" y="43384"/>
                      <a:pt x="162020" y="42473"/>
                    </a:cubicBezTo>
                    <a:cubicBezTo>
                      <a:pt x="157046" y="41377"/>
                      <a:pt x="151988" y="40699"/>
                      <a:pt x="146901" y="40446"/>
                    </a:cubicBezTo>
                    <a:lnTo>
                      <a:pt x="132017" y="0"/>
                    </a:lnTo>
                    <a:lnTo>
                      <a:pt x="97882" y="7325"/>
                    </a:lnTo>
                    <a:lnTo>
                      <a:pt x="98739" y="49798"/>
                    </a:lnTo>
                    <a:cubicBezTo>
                      <a:pt x="89623" y="54058"/>
                      <a:pt x="81192" y="59653"/>
                      <a:pt x="73723" y="66398"/>
                    </a:cubicBezTo>
                    <a:lnTo>
                      <a:pt x="34757" y="48318"/>
                    </a:lnTo>
                    <a:lnTo>
                      <a:pt x="15664" y="77542"/>
                    </a:lnTo>
                    <a:lnTo>
                      <a:pt x="46370" y="107078"/>
                    </a:lnTo>
                    <a:cubicBezTo>
                      <a:pt x="44727" y="111718"/>
                      <a:pt x="43373" y="116455"/>
                      <a:pt x="42317" y="121262"/>
                    </a:cubicBezTo>
                    <a:cubicBezTo>
                      <a:pt x="41367" y="126258"/>
                      <a:pt x="40716" y="131307"/>
                      <a:pt x="40369" y="136381"/>
                    </a:cubicBezTo>
                    <a:lnTo>
                      <a:pt x="0" y="151343"/>
                    </a:lnTo>
                    <a:lnTo>
                      <a:pt x="7170" y="185478"/>
                    </a:lnTo>
                    <a:lnTo>
                      <a:pt x="49721" y="184620"/>
                    </a:lnTo>
                    <a:cubicBezTo>
                      <a:pt x="54050" y="193679"/>
                      <a:pt x="59610" y="202098"/>
                      <a:pt x="66242" y="209636"/>
                    </a:cubicBezTo>
                    <a:lnTo>
                      <a:pt x="48240" y="248602"/>
                    </a:lnTo>
                    <a:lnTo>
                      <a:pt x="77542" y="267618"/>
                    </a:lnTo>
                    <a:lnTo>
                      <a:pt x="106922" y="236990"/>
                    </a:lnTo>
                    <a:cubicBezTo>
                      <a:pt x="111582" y="238633"/>
                      <a:pt x="116346" y="239961"/>
                      <a:pt x="121184" y="240965"/>
                    </a:cubicBezTo>
                    <a:cubicBezTo>
                      <a:pt x="126163" y="242021"/>
                      <a:pt x="131219" y="242672"/>
                      <a:pt x="136303" y="242913"/>
                    </a:cubicBezTo>
                    <a:lnTo>
                      <a:pt x="151187" y="283360"/>
                    </a:lnTo>
                    <a:lnTo>
                      <a:pt x="185478" y="276112"/>
                    </a:lnTo>
                    <a:lnTo>
                      <a:pt x="184620" y="233561"/>
                    </a:lnTo>
                    <a:cubicBezTo>
                      <a:pt x="193713" y="229375"/>
                      <a:pt x="202100" y="223801"/>
                      <a:pt x="209481" y="217040"/>
                    </a:cubicBezTo>
                    <a:lnTo>
                      <a:pt x="248447" y="235120"/>
                    </a:lnTo>
                    <a:lnTo>
                      <a:pt x="267462" y="205818"/>
                    </a:lnTo>
                    <a:lnTo>
                      <a:pt x="236912" y="176204"/>
                    </a:lnTo>
                    <a:cubicBezTo>
                      <a:pt x="238601" y="171559"/>
                      <a:pt x="239930" y="166791"/>
                      <a:pt x="240887" y="161942"/>
                    </a:cubicBezTo>
                    <a:close/>
                    <a:moveTo>
                      <a:pt x="195765" y="152824"/>
                    </a:moveTo>
                    <a:cubicBezTo>
                      <a:pt x="189509" y="182736"/>
                      <a:pt x="160190" y="201913"/>
                      <a:pt x="130278" y="195658"/>
                    </a:cubicBezTo>
                    <a:cubicBezTo>
                      <a:pt x="100367" y="189402"/>
                      <a:pt x="81190" y="160083"/>
                      <a:pt x="87445" y="130171"/>
                    </a:cubicBezTo>
                    <a:cubicBezTo>
                      <a:pt x="93679" y="100362"/>
                      <a:pt x="122830" y="81194"/>
                      <a:pt x="152669" y="87283"/>
                    </a:cubicBezTo>
                    <a:cubicBezTo>
                      <a:pt x="182644" y="93445"/>
                      <a:pt x="201949" y="122739"/>
                      <a:pt x="195788" y="152714"/>
                    </a:cubicBezTo>
                    <a:cubicBezTo>
                      <a:pt x="195780" y="152751"/>
                      <a:pt x="195772" y="152788"/>
                      <a:pt x="195765" y="152824"/>
                    </a:cubicBezTo>
                    <a:close/>
                  </a:path>
                </a:pathLst>
              </a:custGeom>
              <a:grpFill/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8794962-69BE-7A3D-6F3B-E8865CCA835B}"/>
              </a:ext>
            </a:extLst>
          </p:cNvPr>
          <p:cNvGrpSpPr/>
          <p:nvPr/>
        </p:nvGrpSpPr>
        <p:grpSpPr>
          <a:xfrm>
            <a:off x="8693360" y="2926304"/>
            <a:ext cx="1731573" cy="2531593"/>
            <a:chOff x="8693360" y="2926304"/>
            <a:chExt cx="1731573" cy="2531593"/>
          </a:xfrm>
        </p:grpSpPr>
        <p:sp>
          <p:nvSpPr>
            <p:cNvPr id="39" name="Partial Circle 38">
              <a:extLst>
                <a:ext uri="{FF2B5EF4-FFF2-40B4-BE49-F238E27FC236}">
                  <a16:creationId xmlns:a16="http://schemas.microsoft.com/office/drawing/2014/main" id="{3964F86C-964B-A26E-1BE6-6DD4A2ED2E22}"/>
                </a:ext>
              </a:extLst>
            </p:cNvPr>
            <p:cNvSpPr/>
            <p:nvPr/>
          </p:nvSpPr>
          <p:spPr>
            <a:xfrm>
              <a:off x="8693360" y="3136257"/>
              <a:ext cx="1731573" cy="1731573"/>
            </a:xfrm>
            <a:prstGeom prst="pie">
              <a:avLst>
                <a:gd name="adj1" fmla="val 0"/>
                <a:gd name="adj2" fmla="val 10793831"/>
              </a:avLst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>
                <a:solidFill>
                  <a:schemeClr val="tx1"/>
                </a:solidFill>
              </a:endParaRPr>
            </a:p>
          </p:txBody>
        </p:sp>
        <p:sp>
          <p:nvSpPr>
            <p:cNvPr id="44" name="Oval 43">
              <a:extLst>
                <a:ext uri="{FF2B5EF4-FFF2-40B4-BE49-F238E27FC236}">
                  <a16:creationId xmlns:a16="http://schemas.microsoft.com/office/drawing/2014/main" id="{A7E85E62-03C4-FBD4-C7F5-F11F225A958D}"/>
                </a:ext>
              </a:extLst>
            </p:cNvPr>
            <p:cNvSpPr/>
            <p:nvPr/>
          </p:nvSpPr>
          <p:spPr>
            <a:xfrm>
              <a:off x="9264507" y="3666763"/>
              <a:ext cx="589280" cy="589280"/>
            </a:xfrm>
            <a:prstGeom prst="ellipse">
              <a:avLst/>
            </a:prstGeom>
            <a:solidFill>
              <a:srgbClr val="FBB902"/>
            </a:solidFill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cxnSp>
          <p:nvCxnSpPr>
            <p:cNvPr id="56" name="Straight Arrow Connector 55">
              <a:extLst>
                <a:ext uri="{FF2B5EF4-FFF2-40B4-BE49-F238E27FC236}">
                  <a16:creationId xmlns:a16="http://schemas.microsoft.com/office/drawing/2014/main" id="{6F944070-6C5A-176E-87E3-12B8EBE22B9C}"/>
                </a:ext>
              </a:extLst>
            </p:cNvPr>
            <p:cNvCxnSpPr>
              <a:cxnSpLocks/>
            </p:cNvCxnSpPr>
            <p:nvPr/>
          </p:nvCxnSpPr>
          <p:spPr>
            <a:xfrm>
              <a:off x="9559144" y="4990815"/>
              <a:ext cx="0" cy="467082"/>
            </a:xfrm>
            <a:prstGeom prst="straightConnector1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4" name="TextBox 73">
              <a:extLst>
                <a:ext uri="{FF2B5EF4-FFF2-40B4-BE49-F238E27FC236}">
                  <a16:creationId xmlns:a16="http://schemas.microsoft.com/office/drawing/2014/main" id="{C827ACFB-7EC5-807E-D4C8-323265648C69}"/>
                </a:ext>
              </a:extLst>
            </p:cNvPr>
            <p:cNvSpPr txBox="1"/>
            <p:nvPr/>
          </p:nvSpPr>
          <p:spPr>
            <a:xfrm>
              <a:off x="9396417" y="3792126"/>
              <a:ext cx="325461" cy="36933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>
              <a:defPPr>
                <a:defRPr lang="en-US"/>
              </a:defPPr>
              <a:lvl1pPr>
                <a:defRPr sz="3200" b="1">
                  <a:gradFill>
                    <a:gsLst>
                      <a:gs pos="100000">
                        <a:schemeClr val="accent3"/>
                      </a:gs>
                      <a:gs pos="60000">
                        <a:schemeClr val="accent2"/>
                      </a:gs>
                      <a:gs pos="5000">
                        <a:schemeClr val="accent1"/>
                      </a:gs>
                    </a:gsLst>
                    <a:path path="circle">
                      <a:fillToRect r="100000" b="100000"/>
                    </a:path>
                  </a:gradFill>
                  <a:latin typeface="+mj-lt"/>
                  <a:cs typeface="Sora ExtraBold" pitchFamily="2" charset="0"/>
                </a:defRPr>
              </a:lvl1pPr>
            </a:lstStyle>
            <a:p>
              <a:pPr algn="ctr"/>
              <a:r>
                <a:rPr lang="fa-IR" sz="1800" dirty="0">
                  <a:solidFill>
                    <a:schemeClr val="bg1"/>
                  </a:solidFill>
                  <a:cs typeface="B Titr" panose="00000700000000000000" pitchFamily="2" charset="-78"/>
                </a:rPr>
                <a:t>5</a:t>
              </a:r>
              <a:endParaRPr lang="en-US" sz="1800" dirty="0">
                <a:solidFill>
                  <a:schemeClr val="bg1"/>
                </a:solidFill>
                <a:cs typeface="B Titr" panose="00000700000000000000" pitchFamily="2" charset="-78"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08E8D458-9F63-47A9-276B-69E1CAB5CDCF}"/>
                </a:ext>
              </a:extLst>
            </p:cNvPr>
            <p:cNvGrpSpPr/>
            <p:nvPr/>
          </p:nvGrpSpPr>
          <p:grpSpPr>
            <a:xfrm>
              <a:off x="9276056" y="2926304"/>
              <a:ext cx="566182" cy="401664"/>
              <a:chOff x="9552446" y="3721395"/>
              <a:chExt cx="566182" cy="401664"/>
            </a:xfrm>
          </p:grpSpPr>
          <p:sp>
            <p:nvSpPr>
              <p:cNvPr id="110" name="任意形状 956">
                <a:extLst>
                  <a:ext uri="{FF2B5EF4-FFF2-40B4-BE49-F238E27FC236}">
                    <a16:creationId xmlns:a16="http://schemas.microsoft.com/office/drawing/2014/main" id="{DB379D28-1232-32CA-E8DA-2C3F820B331F}"/>
                  </a:ext>
                </a:extLst>
              </p:cNvPr>
              <p:cNvSpPr/>
              <p:nvPr/>
            </p:nvSpPr>
            <p:spPr>
              <a:xfrm rot="5400000">
                <a:off x="9634706" y="3721395"/>
                <a:ext cx="401664" cy="401664"/>
              </a:xfrm>
              <a:prstGeom prst="rect">
                <a:avLst/>
              </a:prstGeom>
              <a:solidFill>
                <a:srgbClr val="FFFFFF">
                  <a:alpha val="0"/>
                </a:srgbClr>
              </a:solidFill>
              <a:ln w="12700" cap="flat">
                <a:noFill/>
                <a:miter lim="400000"/>
              </a:ln>
              <a:effectLst/>
            </p:spPr>
            <p:txBody>
              <a:bodyPr wrap="square" lIns="45719" tIns="45719" rIns="45719" bIns="45719" numCol="1" anchor="ctr">
                <a:noAutofit/>
              </a:bodyPr>
              <a:lstStyle/>
              <a:p>
                <a:endParaRPr dirty="0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11" name="Group 110">
                <a:extLst>
                  <a:ext uri="{FF2B5EF4-FFF2-40B4-BE49-F238E27FC236}">
                    <a16:creationId xmlns:a16="http://schemas.microsoft.com/office/drawing/2014/main" id="{E0A98321-BB76-A4D6-4D2B-047A998DA4C8}"/>
                  </a:ext>
                </a:extLst>
              </p:cNvPr>
              <p:cNvGrpSpPr/>
              <p:nvPr/>
            </p:nvGrpSpPr>
            <p:grpSpPr>
              <a:xfrm>
                <a:off x="9552446" y="3731883"/>
                <a:ext cx="566182" cy="380687"/>
                <a:chOff x="8806832" y="1113642"/>
                <a:chExt cx="780675" cy="524907"/>
              </a:xfrm>
              <a:solidFill>
                <a:schemeClr val="accent5"/>
              </a:solidFill>
            </p:grpSpPr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60F6CD00-3CC2-7738-DCE8-09436EB60218}"/>
                    </a:ext>
                  </a:extLst>
                </p:cNvPr>
                <p:cNvSpPr/>
                <p:nvPr/>
              </p:nvSpPr>
              <p:spPr>
                <a:xfrm>
                  <a:off x="9283488" y="1257110"/>
                  <a:ext cx="304019" cy="372500"/>
                </a:xfrm>
                <a:custGeom>
                  <a:avLst/>
                  <a:gdLst>
                    <a:gd name="connsiteX0" fmla="*/ 212053 w 212053"/>
                    <a:gd name="connsiteY0" fmla="*/ 119385 h 259818"/>
                    <a:gd name="connsiteX1" fmla="*/ 93435 w 212053"/>
                    <a:gd name="connsiteY1" fmla="*/ 1 h 259818"/>
                    <a:gd name="connsiteX2" fmla="*/ 30004 w 212053"/>
                    <a:gd name="connsiteY2" fmla="*/ 18074 h 259818"/>
                    <a:gd name="connsiteX3" fmla="*/ 0 w 212053"/>
                    <a:gd name="connsiteY3" fmla="*/ 193421 h 259818"/>
                    <a:gd name="connsiteX4" fmla="*/ 0 w 212053"/>
                    <a:gd name="connsiteY4" fmla="*/ 193421 h 259818"/>
                    <a:gd name="connsiteX5" fmla="*/ 132952 w 212053"/>
                    <a:gd name="connsiteY5" fmla="*/ 231295 h 259818"/>
                    <a:gd name="connsiteX6" fmla="*/ 196856 w 212053"/>
                    <a:gd name="connsiteY6" fmla="*/ 259819 h 259818"/>
                    <a:gd name="connsiteX7" fmla="*/ 188128 w 212053"/>
                    <a:gd name="connsiteY7" fmla="*/ 191316 h 259818"/>
                    <a:gd name="connsiteX8" fmla="*/ 212053 w 212053"/>
                    <a:gd name="connsiteY8" fmla="*/ 119385 h 2598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2053" h="259818">
                      <a:moveTo>
                        <a:pt x="212053" y="119385"/>
                      </a:moveTo>
                      <a:cubicBezTo>
                        <a:pt x="212264" y="53663"/>
                        <a:pt x="159157" y="213"/>
                        <a:pt x="93435" y="1"/>
                      </a:cubicBezTo>
                      <a:cubicBezTo>
                        <a:pt x="71011" y="-72"/>
                        <a:pt x="49023" y="6193"/>
                        <a:pt x="30004" y="18074"/>
                      </a:cubicBezTo>
                      <a:cubicBezTo>
                        <a:pt x="60581" y="76618"/>
                        <a:pt x="48303" y="148373"/>
                        <a:pt x="0" y="193421"/>
                      </a:cubicBezTo>
                      <a:lnTo>
                        <a:pt x="0" y="193421"/>
                      </a:lnTo>
                      <a:cubicBezTo>
                        <a:pt x="31730" y="233069"/>
                        <a:pt x="85091" y="248270"/>
                        <a:pt x="132952" y="231295"/>
                      </a:cubicBezTo>
                      <a:lnTo>
                        <a:pt x="196856" y="259819"/>
                      </a:lnTo>
                      <a:lnTo>
                        <a:pt x="188128" y="191316"/>
                      </a:lnTo>
                      <a:cubicBezTo>
                        <a:pt x="203766" y="170608"/>
                        <a:pt x="212172" y="145336"/>
                        <a:pt x="212053" y="119385"/>
                      </a:cubicBezTo>
                      <a:close/>
                    </a:path>
                  </a:pathLst>
                </a:custGeom>
                <a:solidFill>
                  <a:srgbClr val="43266B"/>
                </a:solidFill>
                <a:ln w="77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07A8A6BB-FAC1-FDEE-2E27-BA7995F4A6E5}"/>
                    </a:ext>
                  </a:extLst>
                </p:cNvPr>
                <p:cNvSpPr/>
                <p:nvPr/>
              </p:nvSpPr>
              <p:spPr>
                <a:xfrm>
                  <a:off x="8806832" y="1113642"/>
                  <a:ext cx="481357" cy="524907"/>
                </a:xfrm>
                <a:custGeom>
                  <a:avLst/>
                  <a:gdLst>
                    <a:gd name="connsiteX0" fmla="*/ 316723 w 335746"/>
                    <a:gd name="connsiteY0" fmla="*/ 90244 h 366122"/>
                    <a:gd name="connsiteX1" fmla="*/ 90244 w 335746"/>
                    <a:gd name="connsiteY1" fmla="*/ 19077 h 366122"/>
                    <a:gd name="connsiteX2" fmla="*/ 19077 w 335746"/>
                    <a:gd name="connsiteY2" fmla="*/ 245556 h 366122"/>
                    <a:gd name="connsiteX3" fmla="*/ 33674 w 335746"/>
                    <a:gd name="connsiteY3" fmla="*/ 268707 h 366122"/>
                    <a:gd name="connsiteX4" fmla="*/ 21283 w 335746"/>
                    <a:gd name="connsiteY4" fmla="*/ 366122 h 366122"/>
                    <a:gd name="connsiteX5" fmla="*/ 111450 w 335746"/>
                    <a:gd name="connsiteY5" fmla="*/ 325987 h 366122"/>
                    <a:gd name="connsiteX6" fmla="*/ 167873 w 335746"/>
                    <a:gd name="connsiteY6" fmla="*/ 335729 h 366122"/>
                    <a:gd name="connsiteX7" fmla="*/ 335747 w 335746"/>
                    <a:gd name="connsiteY7" fmla="*/ 167872 h 366122"/>
                    <a:gd name="connsiteX8" fmla="*/ 316723 w 335746"/>
                    <a:gd name="connsiteY8" fmla="*/ 90244 h 366122"/>
                    <a:gd name="connsiteX9" fmla="*/ 151975 w 335746"/>
                    <a:gd name="connsiteY9" fmla="*/ 71618 h 366122"/>
                    <a:gd name="connsiteX10" fmla="*/ 185039 w 335746"/>
                    <a:gd name="connsiteY10" fmla="*/ 71638 h 366122"/>
                    <a:gd name="connsiteX11" fmla="*/ 191876 w 335746"/>
                    <a:gd name="connsiteY11" fmla="*/ 88217 h 366122"/>
                    <a:gd name="connsiteX12" fmla="*/ 185018 w 335746"/>
                    <a:gd name="connsiteY12" fmla="*/ 104661 h 366122"/>
                    <a:gd name="connsiteX13" fmla="*/ 151955 w 335746"/>
                    <a:gd name="connsiteY13" fmla="*/ 104641 h 366122"/>
                    <a:gd name="connsiteX14" fmla="*/ 145117 w 335746"/>
                    <a:gd name="connsiteY14" fmla="*/ 88217 h 366122"/>
                    <a:gd name="connsiteX15" fmla="*/ 151975 w 335746"/>
                    <a:gd name="connsiteY15" fmla="*/ 71617 h 366122"/>
                    <a:gd name="connsiteX16" fmla="*/ 209333 w 335746"/>
                    <a:gd name="connsiteY16" fmla="*/ 260213 h 366122"/>
                    <a:gd name="connsiteX17" fmla="*/ 126335 w 335746"/>
                    <a:gd name="connsiteY17" fmla="*/ 260213 h 366122"/>
                    <a:gd name="connsiteX18" fmla="*/ 126335 w 335746"/>
                    <a:gd name="connsiteY18" fmla="*/ 229430 h 366122"/>
                    <a:gd name="connsiteX19" fmla="*/ 146675 w 335746"/>
                    <a:gd name="connsiteY19" fmla="*/ 229430 h 366122"/>
                    <a:gd name="connsiteX20" fmla="*/ 146675 w 335746"/>
                    <a:gd name="connsiteY20" fmla="*/ 168331 h 366122"/>
                    <a:gd name="connsiteX21" fmla="*/ 126335 w 335746"/>
                    <a:gd name="connsiteY21" fmla="*/ 168331 h 366122"/>
                    <a:gd name="connsiteX22" fmla="*/ 126335 w 335746"/>
                    <a:gd name="connsiteY22" fmla="*/ 137158 h 366122"/>
                    <a:gd name="connsiteX23" fmla="*/ 189382 w 335746"/>
                    <a:gd name="connsiteY23" fmla="*/ 137158 h 366122"/>
                    <a:gd name="connsiteX24" fmla="*/ 189382 w 335746"/>
                    <a:gd name="connsiteY24" fmla="*/ 229118 h 366122"/>
                    <a:gd name="connsiteX25" fmla="*/ 209333 w 335746"/>
                    <a:gd name="connsiteY25" fmla="*/ 229118 h 366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335746" h="366122">
                      <a:moveTo>
                        <a:pt x="316723" y="90244"/>
                      </a:moveTo>
                      <a:cubicBezTo>
                        <a:pt x="273834" y="8051"/>
                        <a:pt x="172436" y="-23812"/>
                        <a:pt x="90244" y="19077"/>
                      </a:cubicBezTo>
                      <a:cubicBezTo>
                        <a:pt x="8051" y="61965"/>
                        <a:pt x="-23812" y="163363"/>
                        <a:pt x="19077" y="245556"/>
                      </a:cubicBezTo>
                      <a:cubicBezTo>
                        <a:pt x="23304" y="253657"/>
                        <a:pt x="28186" y="261400"/>
                        <a:pt x="33674" y="268707"/>
                      </a:cubicBezTo>
                      <a:lnTo>
                        <a:pt x="21283" y="366122"/>
                      </a:lnTo>
                      <a:lnTo>
                        <a:pt x="111450" y="325987"/>
                      </a:lnTo>
                      <a:cubicBezTo>
                        <a:pt x="129567" y="332421"/>
                        <a:pt x="148648" y="335715"/>
                        <a:pt x="167873" y="335729"/>
                      </a:cubicBezTo>
                      <a:cubicBezTo>
                        <a:pt x="260583" y="335733"/>
                        <a:pt x="335742" y="260581"/>
                        <a:pt x="335747" y="167872"/>
                      </a:cubicBezTo>
                      <a:cubicBezTo>
                        <a:pt x="335748" y="140842"/>
                        <a:pt x="329222" y="114211"/>
                        <a:pt x="316723" y="90244"/>
                      </a:cubicBezTo>
                      <a:close/>
                      <a:moveTo>
                        <a:pt x="151975" y="71618"/>
                      </a:moveTo>
                      <a:cubicBezTo>
                        <a:pt x="161111" y="62493"/>
                        <a:pt x="175914" y="62502"/>
                        <a:pt x="185039" y="71638"/>
                      </a:cubicBezTo>
                      <a:cubicBezTo>
                        <a:pt x="189431" y="76036"/>
                        <a:pt x="191891" y="82002"/>
                        <a:pt x="191876" y="88217"/>
                      </a:cubicBezTo>
                      <a:cubicBezTo>
                        <a:pt x="191985" y="94415"/>
                        <a:pt x="189499" y="100377"/>
                        <a:pt x="185018" y="104661"/>
                      </a:cubicBezTo>
                      <a:cubicBezTo>
                        <a:pt x="175882" y="113786"/>
                        <a:pt x="161079" y="113776"/>
                        <a:pt x="151955" y="104641"/>
                      </a:cubicBezTo>
                      <a:cubicBezTo>
                        <a:pt x="147600" y="100281"/>
                        <a:pt x="145143" y="94379"/>
                        <a:pt x="145117" y="88217"/>
                      </a:cubicBezTo>
                      <a:cubicBezTo>
                        <a:pt x="145049" y="81981"/>
                        <a:pt x="147525" y="75987"/>
                        <a:pt x="151975" y="71617"/>
                      </a:cubicBezTo>
                      <a:close/>
                      <a:moveTo>
                        <a:pt x="209333" y="260213"/>
                      </a:moveTo>
                      <a:lnTo>
                        <a:pt x="126335" y="260213"/>
                      </a:lnTo>
                      <a:lnTo>
                        <a:pt x="126335" y="229430"/>
                      </a:lnTo>
                      <a:lnTo>
                        <a:pt x="146675" y="229430"/>
                      </a:lnTo>
                      <a:lnTo>
                        <a:pt x="146675" y="168331"/>
                      </a:lnTo>
                      <a:lnTo>
                        <a:pt x="126335" y="168331"/>
                      </a:lnTo>
                      <a:lnTo>
                        <a:pt x="126335" y="137158"/>
                      </a:lnTo>
                      <a:lnTo>
                        <a:pt x="189382" y="137158"/>
                      </a:lnTo>
                      <a:lnTo>
                        <a:pt x="189382" y="229118"/>
                      </a:lnTo>
                      <a:lnTo>
                        <a:pt x="209333" y="229118"/>
                      </a:lnTo>
                      <a:close/>
                    </a:path>
                  </a:pathLst>
                </a:custGeom>
                <a:solidFill>
                  <a:srgbClr val="43266B"/>
                </a:solidFill>
                <a:ln w="7789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 dirty="0"/>
                </a:p>
              </p:txBody>
            </p:sp>
          </p:grpSp>
        </p:grpSp>
      </p:grpSp>
      <p:sp>
        <p:nvSpPr>
          <p:cNvPr id="16" name="TextBox 15">
            <a:extLst>
              <a:ext uri="{FF2B5EF4-FFF2-40B4-BE49-F238E27FC236}">
                <a16:creationId xmlns:a16="http://schemas.microsoft.com/office/drawing/2014/main" id="{D527876F-53F0-100D-AF4D-99167088E34A}"/>
              </a:ext>
            </a:extLst>
          </p:cNvPr>
          <p:cNvSpPr txBox="1"/>
          <p:nvPr/>
        </p:nvSpPr>
        <p:spPr>
          <a:xfrm>
            <a:off x="6158840" y="1114400"/>
            <a:ext cx="323757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6B62C00D-AB61-CF17-42DD-9AA1D8EBE4D9}"/>
              </a:ext>
            </a:extLst>
          </p:cNvPr>
          <p:cNvSpPr txBox="1"/>
          <p:nvPr/>
        </p:nvSpPr>
        <p:spPr>
          <a:xfrm>
            <a:off x="7892516" y="5366482"/>
            <a:ext cx="323757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3BDF7E5-D433-746C-51A4-210CAD37E2F0}"/>
              </a:ext>
            </a:extLst>
          </p:cNvPr>
          <p:cNvSpPr txBox="1"/>
          <p:nvPr/>
        </p:nvSpPr>
        <p:spPr>
          <a:xfrm>
            <a:off x="4425257" y="5429936"/>
            <a:ext cx="323757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9" name="TextBox 18">
            <a:extLst>
              <a:ext uri="{FF2B5EF4-FFF2-40B4-BE49-F238E27FC236}">
                <a16:creationId xmlns:a16="http://schemas.microsoft.com/office/drawing/2014/main" id="{3F33D31F-D09C-425C-92E7-66DE0F0C9B4F}"/>
              </a:ext>
            </a:extLst>
          </p:cNvPr>
          <p:cNvSpPr txBox="1"/>
          <p:nvPr/>
        </p:nvSpPr>
        <p:spPr>
          <a:xfrm>
            <a:off x="965076" y="5409625"/>
            <a:ext cx="323757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3DE449D7-DC53-FC47-0847-52EADF33ADFF}"/>
              </a:ext>
            </a:extLst>
          </p:cNvPr>
          <p:cNvSpPr txBox="1"/>
          <p:nvPr/>
        </p:nvSpPr>
        <p:spPr>
          <a:xfrm>
            <a:off x="2783816" y="1124501"/>
            <a:ext cx="3237577" cy="13388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078045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8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" fill="hold">
                            <p:stCondLst>
                              <p:cond delay="500"/>
                            </p:stCondLst>
                            <p:childTnLst>
                              <p:par>
                                <p:cTn id="1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" dur="500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500"/>
                            </p:stCondLst>
                            <p:childTnLst>
                              <p:par>
                                <p:cTn id="20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1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500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 transition="in" filter="wipe(up)">
                                      <p:cBhvr>
                                        <p:cTn id="2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500"/>
                            </p:stCondLst>
                            <p:childTnLst>
                              <p:par>
                                <p:cTn id="3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30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3500"/>
                            </p:stCondLst>
                            <p:childTnLst>
                              <p:par>
                                <p:cTn id="38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1" fill="hold">
                            <p:stCondLst>
                              <p:cond delay="4000"/>
                            </p:stCondLst>
                            <p:childTnLst>
                              <p:par>
                                <p:cTn id="42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4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5" fill="hold">
                            <p:stCondLst>
                              <p:cond delay="4500"/>
                            </p:stCondLst>
                            <p:childTnLst>
                              <p:par>
                                <p:cTn id="46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  <p:bldP spid="19" grpId="0"/>
      <p:bldP spid="20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Group 24">
            <a:extLst>
              <a:ext uri="{FF2B5EF4-FFF2-40B4-BE49-F238E27FC236}">
                <a16:creationId xmlns:a16="http://schemas.microsoft.com/office/drawing/2014/main" id="{4C77854E-3A8C-420A-9647-540B53ACDAB4}"/>
              </a:ext>
            </a:extLst>
          </p:cNvPr>
          <p:cNvGrpSpPr/>
          <p:nvPr/>
        </p:nvGrpSpPr>
        <p:grpSpPr>
          <a:xfrm>
            <a:off x="6464395" y="1289092"/>
            <a:ext cx="3853085" cy="4920454"/>
            <a:chOff x="5412837" y="1051572"/>
            <a:chExt cx="4003282" cy="511226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B1E6FF58-D411-8819-CAE7-2FDB628C1D54}"/>
                </a:ext>
              </a:extLst>
            </p:cNvPr>
            <p:cNvGrpSpPr/>
            <p:nvPr/>
          </p:nvGrpSpPr>
          <p:grpSpPr>
            <a:xfrm>
              <a:off x="5412837" y="1051572"/>
              <a:ext cx="4003282" cy="5112262"/>
              <a:chOff x="3043656" y="808175"/>
              <a:chExt cx="3806254" cy="4860648"/>
            </a:xfrm>
            <a:effectLst/>
          </p:grpSpPr>
          <p:sp>
            <p:nvSpPr>
              <p:cNvPr id="3" name="Isosceles Triangle 2">
                <a:extLst>
                  <a:ext uri="{FF2B5EF4-FFF2-40B4-BE49-F238E27FC236}">
                    <a16:creationId xmlns:a16="http://schemas.microsoft.com/office/drawing/2014/main" id="{CE80BC1B-34F4-F0BD-714C-69C521E70A3F}"/>
                  </a:ext>
                </a:extLst>
              </p:cNvPr>
              <p:cNvSpPr/>
              <p:nvPr/>
            </p:nvSpPr>
            <p:spPr>
              <a:xfrm rot="10800000" flipH="1">
                <a:off x="3043656" y="974237"/>
                <a:ext cx="3806252" cy="4694586"/>
              </a:xfrm>
              <a:prstGeom prst="triangle">
                <a:avLst/>
              </a:prstGeom>
              <a:solidFill>
                <a:srgbClr val="F0F2F6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en-US" sz="1600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4" name="Oval 3">
                <a:extLst>
                  <a:ext uri="{FF2B5EF4-FFF2-40B4-BE49-F238E27FC236}">
                    <a16:creationId xmlns:a16="http://schemas.microsoft.com/office/drawing/2014/main" id="{D045A99E-1BF5-0E35-02AF-010B65652F4F}"/>
                  </a:ext>
                </a:extLst>
              </p:cNvPr>
              <p:cNvSpPr/>
              <p:nvPr/>
            </p:nvSpPr>
            <p:spPr>
              <a:xfrm flipH="1">
                <a:off x="3043657" y="808175"/>
                <a:ext cx="3806253" cy="320124"/>
              </a:xfrm>
              <a:prstGeom prst="ellipse">
                <a:avLst/>
              </a:prstGeom>
              <a:solidFill>
                <a:srgbClr val="DCE6F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600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CC5EBC5-1FF1-E0CD-8D39-77CD3C9EDC70}"/>
                </a:ext>
              </a:extLst>
            </p:cNvPr>
            <p:cNvSpPr/>
            <p:nvPr/>
          </p:nvSpPr>
          <p:spPr>
            <a:xfrm>
              <a:off x="6080148" y="2303761"/>
              <a:ext cx="2905193" cy="610267"/>
            </a:xfrm>
            <a:custGeom>
              <a:avLst/>
              <a:gdLst>
                <a:gd name="connsiteX0" fmla="*/ 3224213 w 3219450"/>
                <a:gd name="connsiteY0" fmla="*/ 0 h 647700"/>
                <a:gd name="connsiteX1" fmla="*/ 1459230 w 3219450"/>
                <a:gd name="connsiteY1" fmla="*/ 0 h 647700"/>
                <a:gd name="connsiteX2" fmla="*/ 0 w 3219450"/>
                <a:gd name="connsiteY2" fmla="*/ 649605 h 647700"/>
                <a:gd name="connsiteX3" fmla="*/ 1764983 w 3219450"/>
                <a:gd name="connsiteY3" fmla="*/ 649605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219450" h="647700">
                  <a:moveTo>
                    <a:pt x="3224213" y="0"/>
                  </a:moveTo>
                  <a:lnTo>
                    <a:pt x="1459230" y="0"/>
                  </a:lnTo>
                  <a:lnTo>
                    <a:pt x="0" y="649605"/>
                  </a:lnTo>
                  <a:lnTo>
                    <a:pt x="1764983" y="649605"/>
                  </a:lnTo>
                  <a:close/>
                </a:path>
              </a:pathLst>
            </a:custGeom>
            <a:solidFill>
              <a:srgbClr val="D7D2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46FB461F-5A28-A756-DC41-FC3016495BF2}"/>
                </a:ext>
              </a:extLst>
            </p:cNvPr>
            <p:cNvSpPr/>
            <p:nvPr/>
          </p:nvSpPr>
          <p:spPr>
            <a:xfrm>
              <a:off x="7086446" y="4744713"/>
              <a:ext cx="904811" cy="1395218"/>
            </a:xfrm>
            <a:custGeom>
              <a:avLst/>
              <a:gdLst>
                <a:gd name="connsiteX0" fmla="*/ 234315 w 838200"/>
                <a:gd name="connsiteY0" fmla="*/ 0 h 1143000"/>
                <a:gd name="connsiteX1" fmla="*/ 0 w 838200"/>
                <a:gd name="connsiteY1" fmla="*/ 499110 h 1143000"/>
                <a:gd name="connsiteX2" fmla="*/ 305752 w 838200"/>
                <a:gd name="connsiteY2" fmla="*/ 1149668 h 1143000"/>
                <a:gd name="connsiteX3" fmla="*/ 846773 w 838200"/>
                <a:gd name="connsiteY3" fmla="*/ 0 h 1143000"/>
                <a:gd name="connsiteX0" fmla="*/ 234315 w 846773"/>
                <a:gd name="connsiteY0" fmla="*/ 0 h 1255627"/>
                <a:gd name="connsiteX1" fmla="*/ 0 w 846773"/>
                <a:gd name="connsiteY1" fmla="*/ 499110 h 1255627"/>
                <a:gd name="connsiteX2" fmla="*/ 284487 w 846773"/>
                <a:gd name="connsiteY2" fmla="*/ 1255627 h 1255627"/>
                <a:gd name="connsiteX3" fmla="*/ 846773 w 846773"/>
                <a:gd name="connsiteY3" fmla="*/ 0 h 1255627"/>
                <a:gd name="connsiteX4" fmla="*/ 234315 w 846773"/>
                <a:gd name="connsiteY4" fmla="*/ 0 h 1255627"/>
                <a:gd name="connsiteX0" fmla="*/ 259124 w 871582"/>
                <a:gd name="connsiteY0" fmla="*/ 0 h 1255627"/>
                <a:gd name="connsiteX1" fmla="*/ 0 w 871582"/>
                <a:gd name="connsiteY1" fmla="*/ 528910 h 1255627"/>
                <a:gd name="connsiteX2" fmla="*/ 309296 w 871582"/>
                <a:gd name="connsiteY2" fmla="*/ 1255627 h 1255627"/>
                <a:gd name="connsiteX3" fmla="*/ 871582 w 871582"/>
                <a:gd name="connsiteY3" fmla="*/ 0 h 1255627"/>
                <a:gd name="connsiteX4" fmla="*/ 259124 w 871582"/>
                <a:gd name="connsiteY4" fmla="*/ 0 h 1255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1582" h="1255627">
                  <a:moveTo>
                    <a:pt x="259124" y="0"/>
                  </a:moveTo>
                  <a:lnTo>
                    <a:pt x="0" y="528910"/>
                  </a:lnTo>
                  <a:lnTo>
                    <a:pt x="309296" y="1255627"/>
                  </a:lnTo>
                  <a:lnTo>
                    <a:pt x="871582" y="0"/>
                  </a:lnTo>
                  <a:lnTo>
                    <a:pt x="259124" y="0"/>
                  </a:lnTo>
                  <a:close/>
                </a:path>
              </a:pathLst>
            </a:custGeom>
            <a:solidFill>
              <a:srgbClr val="D7D2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28252C72-FD2D-BC78-4AEA-B53852107C4C}"/>
                </a:ext>
              </a:extLst>
            </p:cNvPr>
            <p:cNvSpPr/>
            <p:nvPr/>
          </p:nvSpPr>
          <p:spPr>
            <a:xfrm>
              <a:off x="6598176" y="3511799"/>
              <a:ext cx="1875668" cy="610267"/>
            </a:xfrm>
            <a:custGeom>
              <a:avLst/>
              <a:gdLst>
                <a:gd name="connsiteX0" fmla="*/ 1999298 w 1990725"/>
                <a:gd name="connsiteY0" fmla="*/ 0 h 647700"/>
                <a:gd name="connsiteX1" fmla="*/ 846772 w 1990725"/>
                <a:gd name="connsiteY1" fmla="*/ 0 h 647700"/>
                <a:gd name="connsiteX2" fmla="*/ 0 w 1990725"/>
                <a:gd name="connsiteY2" fmla="*/ 650558 h 647700"/>
                <a:gd name="connsiteX3" fmla="*/ 1152525 w 1990725"/>
                <a:gd name="connsiteY3" fmla="*/ 650558 h 6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90725" h="647700">
                  <a:moveTo>
                    <a:pt x="1999298" y="0"/>
                  </a:moveTo>
                  <a:lnTo>
                    <a:pt x="846772" y="0"/>
                  </a:lnTo>
                  <a:lnTo>
                    <a:pt x="0" y="650558"/>
                  </a:lnTo>
                  <a:lnTo>
                    <a:pt x="1152525" y="650558"/>
                  </a:lnTo>
                  <a:close/>
                </a:path>
              </a:pathLst>
            </a:custGeom>
            <a:solidFill>
              <a:srgbClr val="D7D2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7B799D8A-F2A1-A0A0-6129-A308CA754612}"/>
                </a:ext>
              </a:extLst>
            </p:cNvPr>
            <p:cNvGrpSpPr/>
            <p:nvPr/>
          </p:nvGrpSpPr>
          <p:grpSpPr>
            <a:xfrm>
              <a:off x="5601837" y="1707782"/>
              <a:ext cx="3619753" cy="618478"/>
              <a:chOff x="1687968" y="2175485"/>
              <a:chExt cx="3123597" cy="533703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EDCDA2DF-1759-3488-1015-5EDB9C77EB75}"/>
                  </a:ext>
                </a:extLst>
              </p:cNvPr>
              <p:cNvSpPr/>
              <p:nvPr/>
            </p:nvSpPr>
            <p:spPr>
              <a:xfrm>
                <a:off x="1687968" y="2175485"/>
                <a:ext cx="3123597" cy="533703"/>
              </a:xfrm>
              <a:custGeom>
                <a:avLst/>
                <a:gdLst>
                  <a:gd name="connsiteX0" fmla="*/ 3835718 w 4133850"/>
                  <a:gd name="connsiteY0" fmla="*/ 650558 h 647700"/>
                  <a:gd name="connsiteX1" fmla="*/ 4141470 w 4133850"/>
                  <a:gd name="connsiteY1" fmla="*/ 0 h 647700"/>
                  <a:gd name="connsiteX2" fmla="*/ 0 w 4133850"/>
                  <a:gd name="connsiteY2" fmla="*/ 0 h 647700"/>
                  <a:gd name="connsiteX3" fmla="*/ 305753 w 4133850"/>
                  <a:gd name="connsiteY3" fmla="*/ 650558 h 647700"/>
                  <a:gd name="connsiteX0" fmla="*/ 3854661 w 4141470"/>
                  <a:gd name="connsiteY0" fmla="*/ 656415 h 656415"/>
                  <a:gd name="connsiteX1" fmla="*/ 4141470 w 4141470"/>
                  <a:gd name="connsiteY1" fmla="*/ 0 h 656415"/>
                  <a:gd name="connsiteX2" fmla="*/ 0 w 4141470"/>
                  <a:gd name="connsiteY2" fmla="*/ 0 h 656415"/>
                  <a:gd name="connsiteX3" fmla="*/ 305753 w 4141470"/>
                  <a:gd name="connsiteY3" fmla="*/ 650558 h 656415"/>
                  <a:gd name="connsiteX4" fmla="*/ 3854661 w 4141470"/>
                  <a:gd name="connsiteY4" fmla="*/ 656415 h 656415"/>
                  <a:gd name="connsiteX0" fmla="*/ 3854661 w 4141470"/>
                  <a:gd name="connsiteY0" fmla="*/ 656415 h 656415"/>
                  <a:gd name="connsiteX1" fmla="*/ 4141470 w 4141470"/>
                  <a:gd name="connsiteY1" fmla="*/ 0 h 656415"/>
                  <a:gd name="connsiteX2" fmla="*/ 0 w 4141470"/>
                  <a:gd name="connsiteY2" fmla="*/ 0 h 656415"/>
                  <a:gd name="connsiteX3" fmla="*/ 305753 w 4141470"/>
                  <a:gd name="connsiteY3" fmla="*/ 650558 h 656415"/>
                  <a:gd name="connsiteX4" fmla="*/ 3854661 w 4141470"/>
                  <a:gd name="connsiteY4" fmla="*/ 656415 h 656415"/>
                  <a:gd name="connsiteX0" fmla="*/ 3854661 w 4141470"/>
                  <a:gd name="connsiteY0" fmla="*/ 656415 h 656415"/>
                  <a:gd name="connsiteX1" fmla="*/ 4141470 w 4141470"/>
                  <a:gd name="connsiteY1" fmla="*/ 0 h 656415"/>
                  <a:gd name="connsiteX2" fmla="*/ 0 w 4141470"/>
                  <a:gd name="connsiteY2" fmla="*/ 0 h 656415"/>
                  <a:gd name="connsiteX3" fmla="*/ 293124 w 4141470"/>
                  <a:gd name="connsiteY3" fmla="*/ 650558 h 656415"/>
                  <a:gd name="connsiteX4" fmla="*/ 3854661 w 4141470"/>
                  <a:gd name="connsiteY4" fmla="*/ 656415 h 65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41470" h="656415">
                    <a:moveTo>
                      <a:pt x="3854661" y="656415"/>
                    </a:moveTo>
                    <a:lnTo>
                      <a:pt x="4141470" y="0"/>
                    </a:lnTo>
                    <a:lnTo>
                      <a:pt x="0" y="0"/>
                    </a:lnTo>
                    <a:lnTo>
                      <a:pt x="293124" y="650558"/>
                    </a:lnTo>
                    <a:lnTo>
                      <a:pt x="3854661" y="656415"/>
                    </a:lnTo>
                    <a:close/>
                  </a:path>
                </a:pathLst>
              </a:custGeom>
              <a:solidFill>
                <a:srgbClr val="4326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125" b="1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0" name="TextBox 9">
                <a:extLst>
                  <a:ext uri="{FF2B5EF4-FFF2-40B4-BE49-F238E27FC236}">
                    <a16:creationId xmlns:a16="http://schemas.microsoft.com/office/drawing/2014/main" id="{A33BD6C0-B112-353A-2F76-0F60DBB27C8E}"/>
                  </a:ext>
                </a:extLst>
              </p:cNvPr>
              <p:cNvSpPr txBox="1"/>
              <p:nvPr/>
            </p:nvSpPr>
            <p:spPr>
              <a:xfrm>
                <a:off x="1897484" y="2177378"/>
                <a:ext cx="2551917" cy="4904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GB" sz="2800" b="1" dirty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80%</a:t>
                </a: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03FBB1CF-6970-51FE-12D0-CC93B6FB2EB1}"/>
                </a:ext>
              </a:extLst>
            </p:cNvPr>
            <p:cNvGrpSpPr/>
            <p:nvPr/>
          </p:nvGrpSpPr>
          <p:grpSpPr>
            <a:xfrm>
              <a:off x="6061051" y="2898839"/>
              <a:ext cx="2701324" cy="610267"/>
              <a:chOff x="1990105" y="3203283"/>
              <a:chExt cx="2369775" cy="526617"/>
            </a:xfrm>
          </p:grpSpPr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C9C4F817-B5FF-4BB6-3D3F-08C5D4EF94E5}"/>
                  </a:ext>
                </a:extLst>
              </p:cNvPr>
              <p:cNvSpPr/>
              <p:nvPr/>
            </p:nvSpPr>
            <p:spPr>
              <a:xfrm>
                <a:off x="1990105" y="3203283"/>
                <a:ext cx="2369775" cy="526617"/>
              </a:xfrm>
              <a:custGeom>
                <a:avLst/>
                <a:gdLst>
                  <a:gd name="connsiteX0" fmla="*/ 306705 w 2914650"/>
                  <a:gd name="connsiteY0" fmla="*/ 650558 h 647700"/>
                  <a:gd name="connsiteX1" fmla="*/ 2611755 w 2914650"/>
                  <a:gd name="connsiteY1" fmla="*/ 650558 h 647700"/>
                  <a:gd name="connsiteX2" fmla="*/ 2918460 w 2914650"/>
                  <a:gd name="connsiteY2" fmla="*/ 0 h 647700"/>
                  <a:gd name="connsiteX3" fmla="*/ 0 w 2914650"/>
                  <a:gd name="connsiteY3" fmla="*/ 0 h 6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914650" h="647700">
                    <a:moveTo>
                      <a:pt x="306705" y="650558"/>
                    </a:moveTo>
                    <a:lnTo>
                      <a:pt x="2611755" y="650558"/>
                    </a:lnTo>
                    <a:lnTo>
                      <a:pt x="291846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3266B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sz="1125" b="1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3" name="TextBox 12">
                <a:extLst>
                  <a:ext uri="{FF2B5EF4-FFF2-40B4-BE49-F238E27FC236}">
                    <a16:creationId xmlns:a16="http://schemas.microsoft.com/office/drawing/2014/main" id="{801C2D52-289C-5001-199E-8C9D40E1D203}"/>
                  </a:ext>
                </a:extLst>
              </p:cNvPr>
              <p:cNvSpPr txBox="1"/>
              <p:nvPr/>
            </p:nvSpPr>
            <p:spPr>
              <a:xfrm>
                <a:off x="2154279" y="3205176"/>
                <a:ext cx="2041426" cy="490456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>
                  <a:lnSpc>
                    <a:spcPct val="120000"/>
                  </a:lnSpc>
                </a:pPr>
                <a:r>
                  <a:rPr lang="en-GB" sz="2800" b="1" dirty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20%</a:t>
                </a:r>
              </a:p>
            </p:txBody>
          </p:sp>
        </p:grp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30DF41DF-F070-E593-30B8-B2571D14BAE4}"/>
                </a:ext>
              </a:extLst>
            </p:cNvPr>
            <p:cNvSpPr/>
            <p:nvPr/>
          </p:nvSpPr>
          <p:spPr>
            <a:xfrm>
              <a:off x="6577357" y="4124757"/>
              <a:ext cx="1662675" cy="618477"/>
            </a:xfrm>
            <a:custGeom>
              <a:avLst/>
              <a:gdLst>
                <a:gd name="connsiteX0" fmla="*/ 0 w 1685925"/>
                <a:gd name="connsiteY0" fmla="*/ 0 h 647700"/>
                <a:gd name="connsiteX1" fmla="*/ 305753 w 1685925"/>
                <a:gd name="connsiteY1" fmla="*/ 650557 h 647700"/>
                <a:gd name="connsiteX2" fmla="*/ 1387793 w 1685925"/>
                <a:gd name="connsiteY2" fmla="*/ 650557 h 647700"/>
                <a:gd name="connsiteX3" fmla="*/ 1693545 w 1685925"/>
                <a:gd name="connsiteY3" fmla="*/ 0 h 647700"/>
                <a:gd name="connsiteX0" fmla="*/ 0 w 1693545"/>
                <a:gd name="connsiteY0" fmla="*/ 0 h 656414"/>
                <a:gd name="connsiteX1" fmla="*/ 305753 w 1693545"/>
                <a:gd name="connsiteY1" fmla="*/ 650557 h 656414"/>
                <a:gd name="connsiteX2" fmla="*/ 1435575 w 1693545"/>
                <a:gd name="connsiteY2" fmla="*/ 656414 h 656414"/>
                <a:gd name="connsiteX3" fmla="*/ 1693545 w 1693545"/>
                <a:gd name="connsiteY3" fmla="*/ 0 h 656414"/>
                <a:gd name="connsiteX4" fmla="*/ 0 w 1693545"/>
                <a:gd name="connsiteY4" fmla="*/ 0 h 656414"/>
                <a:gd name="connsiteX0" fmla="*/ 0 w 1693545"/>
                <a:gd name="connsiteY0" fmla="*/ 0 h 656414"/>
                <a:gd name="connsiteX1" fmla="*/ 263591 w 1693545"/>
                <a:gd name="connsiteY1" fmla="*/ 644699 h 656414"/>
                <a:gd name="connsiteX2" fmla="*/ 1435575 w 1693545"/>
                <a:gd name="connsiteY2" fmla="*/ 656414 h 656414"/>
                <a:gd name="connsiteX3" fmla="*/ 1693545 w 1693545"/>
                <a:gd name="connsiteY3" fmla="*/ 0 h 656414"/>
                <a:gd name="connsiteX4" fmla="*/ 0 w 1693545"/>
                <a:gd name="connsiteY4" fmla="*/ 0 h 6564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93545" h="656414">
                  <a:moveTo>
                    <a:pt x="0" y="0"/>
                  </a:moveTo>
                  <a:lnTo>
                    <a:pt x="263591" y="644699"/>
                  </a:lnTo>
                  <a:lnTo>
                    <a:pt x="1435575" y="656414"/>
                  </a:lnTo>
                  <a:lnTo>
                    <a:pt x="169354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125" b="1" dirty="0"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15" name="TextBox 14">
              <a:extLst>
                <a:ext uri="{FF2B5EF4-FFF2-40B4-BE49-F238E27FC236}">
                  <a16:creationId xmlns:a16="http://schemas.microsoft.com/office/drawing/2014/main" id="{7BB7743B-C83A-1C2E-A689-1A6F85B658D2}"/>
                </a:ext>
              </a:extLst>
            </p:cNvPr>
            <p:cNvSpPr txBox="1"/>
            <p:nvPr/>
          </p:nvSpPr>
          <p:spPr>
            <a:xfrm>
              <a:off x="6712912" y="4126950"/>
              <a:ext cx="1387821" cy="56836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lnSpc>
                  <a:spcPct val="120000"/>
                </a:lnSpc>
              </a:pPr>
              <a:r>
                <a:rPr lang="en-GB" sz="2800" b="1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rPr>
                <a:t>60%</a:t>
              </a: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EA90694E-39B4-13EC-2151-3208B4604C66}"/>
                </a:ext>
              </a:extLst>
            </p:cNvPr>
            <p:cNvGrpSpPr/>
            <p:nvPr/>
          </p:nvGrpSpPr>
          <p:grpSpPr>
            <a:xfrm>
              <a:off x="8963252" y="4605544"/>
              <a:ext cx="369332" cy="369332"/>
              <a:chOff x="8985340" y="4627627"/>
              <a:chExt cx="325154" cy="325154"/>
            </a:xfrm>
          </p:grpSpPr>
          <p:sp>
            <p:nvSpPr>
              <p:cNvPr id="17" name="Oval 16">
                <a:extLst>
                  <a:ext uri="{FF2B5EF4-FFF2-40B4-BE49-F238E27FC236}">
                    <a16:creationId xmlns:a16="http://schemas.microsoft.com/office/drawing/2014/main" id="{7F302F0E-5126-4EC8-F038-7806F7CF6B5C}"/>
                  </a:ext>
                </a:extLst>
              </p:cNvPr>
              <p:cNvSpPr/>
              <p:nvPr/>
            </p:nvSpPr>
            <p:spPr>
              <a:xfrm>
                <a:off x="9039386" y="4681673"/>
                <a:ext cx="217060" cy="217060"/>
              </a:xfrm>
              <a:prstGeom prst="ellipse">
                <a:avLst/>
              </a:prstGeom>
              <a:solidFill>
                <a:srgbClr val="FBB902"/>
              </a:solidFill>
              <a:ln>
                <a:noFill/>
              </a:ln>
              <a:effectLst>
                <a:outerShdw blurRad="571500" dist="266700" dir="2700000" sx="85000" sy="85000" algn="tl" rotWithShape="0">
                  <a:schemeClr val="accent1">
                    <a:alpha val="1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30000"/>
                  </a:lnSpc>
                  <a:spcAft>
                    <a:spcPts val="600"/>
                  </a:spcAft>
                </a:pPr>
                <a:endParaRPr lang="en-ID" sz="14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AA4D26FE-27BE-0E42-FE08-C8C22CC46D56}"/>
                  </a:ext>
                </a:extLst>
              </p:cNvPr>
              <p:cNvSpPr/>
              <p:nvPr/>
            </p:nvSpPr>
            <p:spPr>
              <a:xfrm>
                <a:off x="8985340" y="4627627"/>
                <a:ext cx="325154" cy="325154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85000"/>
                  </a:schemeClr>
                </a:solidFill>
              </a:ln>
              <a:effectLst>
                <a:outerShdw blurRad="571500" dist="266700" dir="2700000" sx="85000" sy="85000" algn="tl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30000"/>
                  </a:lnSpc>
                  <a:spcAft>
                    <a:spcPts val="600"/>
                  </a:spcAft>
                </a:pPr>
                <a:endParaRPr lang="en-ID" sz="16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D0158CFD-E55E-E5FA-9EC8-A811F2E5E74E}"/>
                </a:ext>
              </a:extLst>
            </p:cNvPr>
            <p:cNvGrpSpPr/>
            <p:nvPr/>
          </p:nvGrpSpPr>
          <p:grpSpPr>
            <a:xfrm>
              <a:off x="8963259" y="5360162"/>
              <a:ext cx="369332" cy="369332"/>
              <a:chOff x="8985340" y="4627627"/>
              <a:chExt cx="325154" cy="325154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7AA31027-5E8A-CA51-E7A7-BBD8BFADE4BC}"/>
                  </a:ext>
                </a:extLst>
              </p:cNvPr>
              <p:cNvSpPr/>
              <p:nvPr/>
            </p:nvSpPr>
            <p:spPr>
              <a:xfrm>
                <a:off x="9039386" y="4681673"/>
                <a:ext cx="217060" cy="217060"/>
              </a:xfrm>
              <a:prstGeom prst="ellipse">
                <a:avLst/>
              </a:prstGeom>
              <a:solidFill>
                <a:srgbClr val="9383A8"/>
              </a:solidFill>
              <a:ln>
                <a:noFill/>
              </a:ln>
              <a:effectLst>
                <a:outerShdw blurRad="571500" dist="266700" dir="2700000" sx="85000" sy="85000" algn="tl" rotWithShape="0">
                  <a:schemeClr val="accent1">
                    <a:alpha val="1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30000"/>
                  </a:lnSpc>
                  <a:spcAft>
                    <a:spcPts val="600"/>
                  </a:spcAft>
                </a:pPr>
                <a:endParaRPr lang="en-ID" sz="14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B88D17EF-8591-A3D5-ABA7-354592E37844}"/>
                  </a:ext>
                </a:extLst>
              </p:cNvPr>
              <p:cNvSpPr/>
              <p:nvPr/>
            </p:nvSpPr>
            <p:spPr>
              <a:xfrm>
                <a:off x="8985340" y="4627627"/>
                <a:ext cx="325154" cy="325154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85000"/>
                  </a:schemeClr>
                </a:solidFill>
              </a:ln>
              <a:effectLst>
                <a:outerShdw blurRad="571500" dist="266700" dir="2700000" sx="85000" sy="85000" algn="tl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30000"/>
                  </a:lnSpc>
                  <a:spcAft>
                    <a:spcPts val="600"/>
                  </a:spcAft>
                </a:pPr>
                <a:endParaRPr lang="en-ID" sz="16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178B5059-901D-AB4D-93FF-DF09DE910C15}"/>
                </a:ext>
              </a:extLst>
            </p:cNvPr>
            <p:cNvGrpSpPr/>
            <p:nvPr/>
          </p:nvGrpSpPr>
          <p:grpSpPr>
            <a:xfrm>
              <a:off x="8963251" y="3843344"/>
              <a:ext cx="369332" cy="369332"/>
              <a:chOff x="8985340" y="4627627"/>
              <a:chExt cx="325154" cy="325154"/>
            </a:xfrm>
          </p:grpSpPr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C04A6AB9-06DD-2D8D-A46D-A327A10541CC}"/>
                  </a:ext>
                </a:extLst>
              </p:cNvPr>
              <p:cNvSpPr/>
              <p:nvPr/>
            </p:nvSpPr>
            <p:spPr>
              <a:xfrm>
                <a:off x="9039386" y="4681673"/>
                <a:ext cx="217060" cy="217060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  <a:effectLst>
                <a:outerShdw blurRad="571500" dist="266700" dir="2700000" sx="85000" sy="85000" algn="tl" rotWithShape="0">
                  <a:schemeClr val="accent1">
                    <a:alpha val="15000"/>
                  </a:scheme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30000"/>
                  </a:lnSpc>
                  <a:spcAft>
                    <a:spcPts val="600"/>
                  </a:spcAft>
                </a:pPr>
                <a:endParaRPr lang="en-ID" sz="14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EC3FF3E5-ADC1-5001-A16D-D3C1886CDCF9}"/>
                  </a:ext>
                </a:extLst>
              </p:cNvPr>
              <p:cNvSpPr/>
              <p:nvPr/>
            </p:nvSpPr>
            <p:spPr>
              <a:xfrm>
                <a:off x="8985340" y="4627627"/>
                <a:ext cx="325154" cy="325154"/>
              </a:xfrm>
              <a:prstGeom prst="ellipse">
                <a:avLst/>
              </a:prstGeom>
              <a:noFill/>
              <a:ln w="9525">
                <a:solidFill>
                  <a:schemeClr val="bg1">
                    <a:lumMod val="85000"/>
                  </a:schemeClr>
                </a:solidFill>
              </a:ln>
              <a:effectLst>
                <a:outerShdw blurRad="571500" dist="266700" dir="2700000" sx="85000" sy="85000" algn="tl" rotWithShape="0">
                  <a:prstClr val="black">
                    <a:alpha val="15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>
                  <a:lnSpc>
                    <a:spcPct val="130000"/>
                  </a:lnSpc>
                  <a:spcAft>
                    <a:spcPts val="600"/>
                  </a:spcAft>
                </a:pPr>
                <a:endParaRPr lang="en-ID" sz="16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70DE2379-C133-0213-BF47-B3E9E4DB3D09}"/>
              </a:ext>
            </a:extLst>
          </p:cNvPr>
          <p:cNvSpPr txBox="1"/>
          <p:nvPr/>
        </p:nvSpPr>
        <p:spPr>
          <a:xfrm>
            <a:off x="428102" y="1093909"/>
            <a:ext cx="5156758" cy="44012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181C054-6548-59CC-F3F0-C9E8E779B25E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389118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oup 6">
            <a:extLst>
              <a:ext uri="{FF2B5EF4-FFF2-40B4-BE49-F238E27FC236}">
                <a16:creationId xmlns:a16="http://schemas.microsoft.com/office/drawing/2014/main" id="{BADCB494-022F-A54C-A373-90DD0EFED79A}"/>
              </a:ext>
            </a:extLst>
          </p:cNvPr>
          <p:cNvGrpSpPr/>
          <p:nvPr/>
        </p:nvGrpSpPr>
        <p:grpSpPr>
          <a:xfrm>
            <a:off x="4954830" y="2478328"/>
            <a:ext cx="2282343" cy="2282343"/>
            <a:chOff x="4954830" y="2478328"/>
            <a:chExt cx="2282343" cy="2282343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E61EBFBA-C74A-560B-FAB4-04C6FC4AFD1D}"/>
                </a:ext>
              </a:extLst>
            </p:cNvPr>
            <p:cNvGrpSpPr/>
            <p:nvPr/>
          </p:nvGrpSpPr>
          <p:grpSpPr>
            <a:xfrm>
              <a:off x="4954830" y="2478328"/>
              <a:ext cx="2282343" cy="2282343"/>
              <a:chOff x="3752829" y="1973796"/>
              <a:chExt cx="1642510" cy="1608913"/>
            </a:xfrm>
          </p:grpSpPr>
          <p:sp>
            <p:nvSpPr>
              <p:cNvPr id="27" name="Freeform 23">
                <a:extLst>
                  <a:ext uri="{FF2B5EF4-FFF2-40B4-BE49-F238E27FC236}">
                    <a16:creationId xmlns:a16="http://schemas.microsoft.com/office/drawing/2014/main" id="{3828DBEA-AE5C-7D1B-DD80-D72B235292B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29" y="1973796"/>
                <a:ext cx="1642510" cy="160891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8" name="Freeform 23">
                <a:extLst>
                  <a:ext uri="{FF2B5EF4-FFF2-40B4-BE49-F238E27FC236}">
                    <a16:creationId xmlns:a16="http://schemas.microsoft.com/office/drawing/2014/main" id="{F6DFC8EE-7F47-E196-E4C2-7983E03EC6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31" y="1973800"/>
                <a:ext cx="1642508" cy="1608905"/>
              </a:xfrm>
              <a:prstGeom prst="ellipse">
                <a:avLst/>
              </a:prstGeom>
              <a:solidFill>
                <a:srgbClr val="D7D2DD">
                  <a:alpha val="67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45" name="Graphic 20">
              <a:extLst>
                <a:ext uri="{FF2B5EF4-FFF2-40B4-BE49-F238E27FC236}">
                  <a16:creationId xmlns:a16="http://schemas.microsoft.com/office/drawing/2014/main" id="{FFD34E30-612D-9CD1-F9A8-D3F4E3CC5EB6}"/>
                </a:ext>
              </a:extLst>
            </p:cNvPr>
            <p:cNvSpPr/>
            <p:nvPr/>
          </p:nvSpPr>
          <p:spPr>
            <a:xfrm>
              <a:off x="5651619" y="3135752"/>
              <a:ext cx="888764" cy="967497"/>
            </a:xfrm>
            <a:custGeom>
              <a:avLst/>
              <a:gdLst>
                <a:gd name="connsiteX0" fmla="*/ 348973 w 396068"/>
                <a:gd name="connsiteY0" fmla="*/ 159806 h 431155"/>
                <a:gd name="connsiteX1" fmla="*/ 348973 w 396068"/>
                <a:gd name="connsiteY1" fmla="*/ 260918 h 431155"/>
                <a:gd name="connsiteX2" fmla="*/ 348753 w 396068"/>
                <a:gd name="connsiteY2" fmla="*/ 262515 h 431155"/>
                <a:gd name="connsiteX3" fmla="*/ 176387 w 396068"/>
                <a:gd name="connsiteY3" fmla="*/ 430841 h 431155"/>
                <a:gd name="connsiteX4" fmla="*/ 174487 w 396068"/>
                <a:gd name="connsiteY4" fmla="*/ 431155 h 431155"/>
                <a:gd name="connsiteX5" fmla="*/ 172587 w 396068"/>
                <a:gd name="connsiteY5" fmla="*/ 430841 h 431155"/>
                <a:gd name="connsiteX6" fmla="*/ 220 w 396068"/>
                <a:gd name="connsiteY6" fmla="*/ 262515 h 431155"/>
                <a:gd name="connsiteX7" fmla="*/ 0 w 396068"/>
                <a:gd name="connsiteY7" fmla="*/ 260918 h 431155"/>
                <a:gd name="connsiteX8" fmla="*/ 0 w 396068"/>
                <a:gd name="connsiteY8" fmla="*/ 70415 h 431155"/>
                <a:gd name="connsiteX9" fmla="*/ 3788 w 396068"/>
                <a:gd name="connsiteY9" fmla="*/ 64909 h 431155"/>
                <a:gd name="connsiteX10" fmla="*/ 172379 w 396068"/>
                <a:gd name="connsiteY10" fmla="*/ 390 h 431155"/>
                <a:gd name="connsiteX11" fmla="*/ 176594 w 396068"/>
                <a:gd name="connsiteY11" fmla="*/ 390 h 431155"/>
                <a:gd name="connsiteX12" fmla="*/ 264410 w 396068"/>
                <a:gd name="connsiteY12" fmla="*/ 33997 h 431155"/>
                <a:gd name="connsiteX13" fmla="*/ 267809 w 396068"/>
                <a:gd name="connsiteY13" fmla="*/ 41611 h 431155"/>
                <a:gd name="connsiteX14" fmla="*/ 260195 w 396068"/>
                <a:gd name="connsiteY14" fmla="*/ 45010 h 431155"/>
                <a:gd name="connsiteX15" fmla="*/ 174487 w 396068"/>
                <a:gd name="connsiteY15" fmla="*/ 12209 h 431155"/>
                <a:gd name="connsiteX16" fmla="*/ 11792 w 396068"/>
                <a:gd name="connsiteY16" fmla="*/ 74472 h 431155"/>
                <a:gd name="connsiteX17" fmla="*/ 11792 w 396068"/>
                <a:gd name="connsiteY17" fmla="*/ 260100 h 431155"/>
                <a:gd name="connsiteX18" fmla="*/ 174487 w 396068"/>
                <a:gd name="connsiteY18" fmla="*/ 419027 h 431155"/>
                <a:gd name="connsiteX19" fmla="*/ 337181 w 396068"/>
                <a:gd name="connsiteY19" fmla="*/ 260100 h 431155"/>
                <a:gd name="connsiteX20" fmla="*/ 337181 w 396068"/>
                <a:gd name="connsiteY20" fmla="*/ 159806 h 431155"/>
                <a:gd name="connsiteX21" fmla="*/ 343077 w 396068"/>
                <a:gd name="connsiteY21" fmla="*/ 153910 h 431155"/>
                <a:gd name="connsiteX22" fmla="*/ 348973 w 396068"/>
                <a:gd name="connsiteY22" fmla="*/ 159806 h 431155"/>
                <a:gd name="connsiteX23" fmla="*/ 174488 w 396068"/>
                <a:gd name="connsiteY23" fmla="*/ 43788 h 431155"/>
                <a:gd name="connsiteX24" fmla="*/ 249002 w 396068"/>
                <a:gd name="connsiteY24" fmla="*/ 72293 h 431155"/>
                <a:gd name="connsiteX25" fmla="*/ 256615 w 396068"/>
                <a:gd name="connsiteY25" fmla="*/ 68894 h 431155"/>
                <a:gd name="connsiteX26" fmla="*/ 253215 w 396068"/>
                <a:gd name="connsiteY26" fmla="*/ 61281 h 431155"/>
                <a:gd name="connsiteX27" fmla="*/ 176594 w 396068"/>
                <a:gd name="connsiteY27" fmla="*/ 31969 h 431155"/>
                <a:gd name="connsiteX28" fmla="*/ 172380 w 396068"/>
                <a:gd name="connsiteY28" fmla="*/ 31969 h 431155"/>
                <a:gd name="connsiteX29" fmla="*/ 33291 w 396068"/>
                <a:gd name="connsiteY29" fmla="*/ 85199 h 431155"/>
                <a:gd name="connsiteX30" fmla="*/ 29503 w 396068"/>
                <a:gd name="connsiteY30" fmla="*/ 90705 h 431155"/>
                <a:gd name="connsiteX31" fmla="*/ 29503 w 396068"/>
                <a:gd name="connsiteY31" fmla="*/ 256718 h 431155"/>
                <a:gd name="connsiteX32" fmla="*/ 29751 w 396068"/>
                <a:gd name="connsiteY32" fmla="*/ 258410 h 431155"/>
                <a:gd name="connsiteX33" fmla="*/ 83589 w 396068"/>
                <a:gd name="connsiteY33" fmla="*/ 347010 h 431155"/>
                <a:gd name="connsiteX34" fmla="*/ 172442 w 396068"/>
                <a:gd name="connsiteY34" fmla="*/ 399499 h 431155"/>
                <a:gd name="connsiteX35" fmla="*/ 174487 w 396068"/>
                <a:gd name="connsiteY35" fmla="*/ 399865 h 431155"/>
                <a:gd name="connsiteX36" fmla="*/ 176531 w 396068"/>
                <a:gd name="connsiteY36" fmla="*/ 399499 h 431155"/>
                <a:gd name="connsiteX37" fmla="*/ 265387 w 396068"/>
                <a:gd name="connsiteY37" fmla="*/ 347010 h 431155"/>
                <a:gd name="connsiteX38" fmla="*/ 319245 w 396068"/>
                <a:gd name="connsiteY38" fmla="*/ 258412 h 431155"/>
                <a:gd name="connsiteX39" fmla="*/ 319494 w 396068"/>
                <a:gd name="connsiteY39" fmla="*/ 256718 h 431155"/>
                <a:gd name="connsiteX40" fmla="*/ 319494 w 396068"/>
                <a:gd name="connsiteY40" fmla="*/ 159831 h 431155"/>
                <a:gd name="connsiteX41" fmla="*/ 313598 w 396068"/>
                <a:gd name="connsiteY41" fmla="*/ 153935 h 431155"/>
                <a:gd name="connsiteX42" fmla="*/ 307702 w 396068"/>
                <a:gd name="connsiteY42" fmla="*/ 159831 h 431155"/>
                <a:gd name="connsiteX43" fmla="*/ 307702 w 396068"/>
                <a:gd name="connsiteY43" fmla="*/ 255847 h 431155"/>
                <a:gd name="connsiteX44" fmla="*/ 174487 w 396068"/>
                <a:gd name="connsiteY44" fmla="*/ 387675 h 431155"/>
                <a:gd name="connsiteX45" fmla="*/ 41295 w 396068"/>
                <a:gd name="connsiteY45" fmla="*/ 255848 h 431155"/>
                <a:gd name="connsiteX46" fmla="*/ 41295 w 396068"/>
                <a:gd name="connsiteY46" fmla="*/ 94761 h 431155"/>
                <a:gd name="connsiteX47" fmla="*/ 240267 w 396068"/>
                <a:gd name="connsiteY47" fmla="*/ 145631 h 431155"/>
                <a:gd name="connsiteX48" fmla="*/ 262438 w 396068"/>
                <a:gd name="connsiteY48" fmla="*/ 166414 h 431155"/>
                <a:gd name="connsiteX49" fmla="*/ 260231 w 396068"/>
                <a:gd name="connsiteY49" fmla="*/ 174455 h 431155"/>
                <a:gd name="connsiteX50" fmla="*/ 257320 w 396068"/>
                <a:gd name="connsiteY50" fmla="*/ 175227 h 431155"/>
                <a:gd name="connsiteX51" fmla="*/ 252190 w 396068"/>
                <a:gd name="connsiteY51" fmla="*/ 172247 h 431155"/>
                <a:gd name="connsiteX52" fmla="*/ 224108 w 396068"/>
                <a:gd name="connsiteY52" fmla="*/ 152972 h 431155"/>
                <a:gd name="connsiteX53" fmla="*/ 221305 w 396068"/>
                <a:gd name="connsiteY53" fmla="*/ 157571 h 431155"/>
                <a:gd name="connsiteX54" fmla="*/ 269488 w 396068"/>
                <a:gd name="connsiteY54" fmla="*/ 249390 h 431155"/>
                <a:gd name="connsiteX55" fmla="*/ 172482 w 396068"/>
                <a:gd name="connsiteY55" fmla="*/ 347160 h 431155"/>
                <a:gd name="connsiteX56" fmla="*/ 75476 w 396068"/>
                <a:gd name="connsiteY56" fmla="*/ 249390 h 431155"/>
                <a:gd name="connsiteX57" fmla="*/ 123635 w 396068"/>
                <a:gd name="connsiteY57" fmla="*/ 157571 h 431155"/>
                <a:gd name="connsiteX58" fmla="*/ 119348 w 396068"/>
                <a:gd name="connsiteY58" fmla="*/ 145676 h 431155"/>
                <a:gd name="connsiteX59" fmla="*/ 137989 w 396068"/>
                <a:gd name="connsiteY59" fmla="*/ 127034 h 431155"/>
                <a:gd name="connsiteX60" fmla="*/ 142260 w 396068"/>
                <a:gd name="connsiteY60" fmla="*/ 127034 h 431155"/>
                <a:gd name="connsiteX61" fmla="*/ 124606 w 396068"/>
                <a:gd name="connsiteY61" fmla="*/ 86244 h 431155"/>
                <a:gd name="connsiteX62" fmla="*/ 125088 w 396068"/>
                <a:gd name="connsiteY62" fmla="*/ 80665 h 431155"/>
                <a:gd name="connsiteX63" fmla="*/ 130017 w 396068"/>
                <a:gd name="connsiteY63" fmla="*/ 78006 h 431155"/>
                <a:gd name="connsiteX64" fmla="*/ 214944 w 396068"/>
                <a:gd name="connsiteY64" fmla="*/ 78006 h 431155"/>
                <a:gd name="connsiteX65" fmla="*/ 219873 w 396068"/>
                <a:gd name="connsiteY65" fmla="*/ 80666 h 431155"/>
                <a:gd name="connsiteX66" fmla="*/ 220355 w 396068"/>
                <a:gd name="connsiteY66" fmla="*/ 86246 h 431155"/>
                <a:gd name="connsiteX67" fmla="*/ 202681 w 396068"/>
                <a:gd name="connsiteY67" fmla="*/ 127034 h 431155"/>
                <a:gd name="connsiteX68" fmla="*/ 206948 w 396068"/>
                <a:gd name="connsiteY68" fmla="*/ 127034 h 431155"/>
                <a:gd name="connsiteX69" fmla="*/ 224095 w 396068"/>
                <a:gd name="connsiteY69" fmla="*/ 138362 h 431155"/>
                <a:gd name="connsiteX70" fmla="*/ 251974 w 396068"/>
                <a:gd name="connsiteY70" fmla="*/ 119108 h 431155"/>
                <a:gd name="connsiteX71" fmla="*/ 260013 w 396068"/>
                <a:gd name="connsiteY71" fmla="*/ 116897 h 431155"/>
                <a:gd name="connsiteX72" fmla="*/ 262224 w 396068"/>
                <a:gd name="connsiteY72" fmla="*/ 124937 h 431155"/>
                <a:gd name="connsiteX73" fmla="*/ 240267 w 396068"/>
                <a:gd name="connsiteY73" fmla="*/ 145631 h 431155"/>
                <a:gd name="connsiteX74" fmla="*/ 155110 w 396068"/>
                <a:gd name="connsiteY74" fmla="*/ 127033 h 431155"/>
                <a:gd name="connsiteX75" fmla="*/ 189831 w 396068"/>
                <a:gd name="connsiteY75" fmla="*/ 127033 h 431155"/>
                <a:gd name="connsiteX76" fmla="*/ 205965 w 396068"/>
                <a:gd name="connsiteY76" fmla="*/ 89798 h 431155"/>
                <a:gd name="connsiteX77" fmla="*/ 138993 w 396068"/>
                <a:gd name="connsiteY77" fmla="*/ 89798 h 431155"/>
                <a:gd name="connsiteX78" fmla="*/ 131140 w 396068"/>
                <a:gd name="connsiteY78" fmla="*/ 145676 h 431155"/>
                <a:gd name="connsiteX79" fmla="*/ 137990 w 396068"/>
                <a:gd name="connsiteY79" fmla="*/ 152551 h 431155"/>
                <a:gd name="connsiteX80" fmla="*/ 206949 w 396068"/>
                <a:gd name="connsiteY80" fmla="*/ 152551 h 431155"/>
                <a:gd name="connsiteX81" fmla="*/ 213778 w 396068"/>
                <a:gd name="connsiteY81" fmla="*/ 146099 h 431155"/>
                <a:gd name="connsiteX82" fmla="*/ 213589 w 396068"/>
                <a:gd name="connsiteY82" fmla="*/ 144388 h 431155"/>
                <a:gd name="connsiteX83" fmla="*/ 213612 w 396068"/>
                <a:gd name="connsiteY83" fmla="*/ 144111 h 431155"/>
                <a:gd name="connsiteX84" fmla="*/ 206949 w 396068"/>
                <a:gd name="connsiteY84" fmla="*/ 138826 h 431155"/>
                <a:gd name="connsiteX85" fmla="*/ 193702 w 396068"/>
                <a:gd name="connsiteY85" fmla="*/ 138826 h 431155"/>
                <a:gd name="connsiteX86" fmla="*/ 151238 w 396068"/>
                <a:gd name="connsiteY86" fmla="*/ 138826 h 431155"/>
                <a:gd name="connsiteX87" fmla="*/ 137990 w 396068"/>
                <a:gd name="connsiteY87" fmla="*/ 138826 h 431155"/>
                <a:gd name="connsiteX88" fmla="*/ 131140 w 396068"/>
                <a:gd name="connsiteY88" fmla="*/ 145676 h 431155"/>
                <a:gd name="connsiteX89" fmla="*/ 210126 w 396068"/>
                <a:gd name="connsiteY89" fmla="*/ 164066 h 431155"/>
                <a:gd name="connsiteX90" fmla="*/ 206949 w 396068"/>
                <a:gd name="connsiteY90" fmla="*/ 164342 h 431155"/>
                <a:gd name="connsiteX91" fmla="*/ 137990 w 396068"/>
                <a:gd name="connsiteY91" fmla="*/ 164342 h 431155"/>
                <a:gd name="connsiteX92" fmla="*/ 134814 w 396068"/>
                <a:gd name="connsiteY92" fmla="*/ 164066 h 431155"/>
                <a:gd name="connsiteX93" fmla="*/ 87268 w 396068"/>
                <a:gd name="connsiteY93" fmla="*/ 249389 h 431155"/>
                <a:gd name="connsiteX94" fmla="*/ 172482 w 396068"/>
                <a:gd name="connsiteY94" fmla="*/ 335367 h 431155"/>
                <a:gd name="connsiteX95" fmla="*/ 257696 w 396068"/>
                <a:gd name="connsiteY95" fmla="*/ 249389 h 431155"/>
                <a:gd name="connsiteX96" fmla="*/ 210126 w 396068"/>
                <a:gd name="connsiteY96" fmla="*/ 164066 h 431155"/>
                <a:gd name="connsiteX97" fmla="*/ 226140 w 396068"/>
                <a:gd name="connsiteY97" fmla="*/ 249485 h 431155"/>
                <a:gd name="connsiteX98" fmla="*/ 172482 w 396068"/>
                <a:gd name="connsiteY98" fmla="*/ 303143 h 431155"/>
                <a:gd name="connsiteX99" fmla="*/ 118798 w 396068"/>
                <a:gd name="connsiteY99" fmla="*/ 249485 h 431155"/>
                <a:gd name="connsiteX100" fmla="*/ 172482 w 396068"/>
                <a:gd name="connsiteY100" fmla="*/ 195826 h 431155"/>
                <a:gd name="connsiteX101" fmla="*/ 226140 w 396068"/>
                <a:gd name="connsiteY101" fmla="*/ 249485 h 431155"/>
                <a:gd name="connsiteX102" fmla="*/ 214348 w 396068"/>
                <a:gd name="connsiteY102" fmla="*/ 249485 h 431155"/>
                <a:gd name="connsiteX103" fmla="*/ 172482 w 396068"/>
                <a:gd name="connsiteY103" fmla="*/ 207618 h 431155"/>
                <a:gd name="connsiteX104" fmla="*/ 130591 w 396068"/>
                <a:gd name="connsiteY104" fmla="*/ 249485 h 431155"/>
                <a:gd name="connsiteX105" fmla="*/ 172482 w 396068"/>
                <a:gd name="connsiteY105" fmla="*/ 291351 h 431155"/>
                <a:gd name="connsiteX106" fmla="*/ 214348 w 396068"/>
                <a:gd name="connsiteY106" fmla="*/ 249485 h 431155"/>
                <a:gd name="connsiteX107" fmla="*/ 396068 w 396068"/>
                <a:gd name="connsiteY107" fmla="*/ 82470 h 431155"/>
                <a:gd name="connsiteX108" fmla="*/ 328278 w 396068"/>
                <a:gd name="connsiteY108" fmla="*/ 150259 h 431155"/>
                <a:gd name="connsiteX109" fmla="*/ 260488 w 396068"/>
                <a:gd name="connsiteY109" fmla="*/ 82470 h 431155"/>
                <a:gd name="connsiteX110" fmla="*/ 328278 w 396068"/>
                <a:gd name="connsiteY110" fmla="*/ 14680 h 431155"/>
                <a:gd name="connsiteX111" fmla="*/ 396068 w 396068"/>
                <a:gd name="connsiteY111" fmla="*/ 82470 h 431155"/>
                <a:gd name="connsiteX112" fmla="*/ 384276 w 396068"/>
                <a:gd name="connsiteY112" fmla="*/ 82470 h 431155"/>
                <a:gd name="connsiteX113" fmla="*/ 328278 w 396068"/>
                <a:gd name="connsiteY113" fmla="*/ 26472 h 431155"/>
                <a:gd name="connsiteX114" fmla="*/ 272281 w 396068"/>
                <a:gd name="connsiteY114" fmla="*/ 82470 h 431155"/>
                <a:gd name="connsiteX115" fmla="*/ 328278 w 396068"/>
                <a:gd name="connsiteY115" fmla="*/ 138467 h 431155"/>
                <a:gd name="connsiteX116" fmla="*/ 384276 w 396068"/>
                <a:gd name="connsiteY116" fmla="*/ 82470 h 431155"/>
                <a:gd name="connsiteX117" fmla="*/ 360512 w 396068"/>
                <a:gd name="connsiteY117" fmla="*/ 47744 h 431155"/>
                <a:gd name="connsiteX118" fmla="*/ 352224 w 396068"/>
                <a:gd name="connsiteY118" fmla="*/ 48661 h 431155"/>
                <a:gd name="connsiteX119" fmla="*/ 313478 w 396068"/>
                <a:gd name="connsiteY119" fmla="*/ 97046 h 431155"/>
                <a:gd name="connsiteX120" fmla="*/ 299027 w 396068"/>
                <a:gd name="connsiteY120" fmla="*/ 81005 h 431155"/>
                <a:gd name="connsiteX121" fmla="*/ 290700 w 396068"/>
                <a:gd name="connsiteY121" fmla="*/ 80571 h 431155"/>
                <a:gd name="connsiteX122" fmla="*/ 290265 w 396068"/>
                <a:gd name="connsiteY122" fmla="*/ 88898 h 431155"/>
                <a:gd name="connsiteX123" fmla="*/ 309360 w 396068"/>
                <a:gd name="connsiteY123" fmla="*/ 110094 h 431155"/>
                <a:gd name="connsiteX124" fmla="*/ 313741 w 396068"/>
                <a:gd name="connsiteY124" fmla="*/ 112044 h 431155"/>
                <a:gd name="connsiteX125" fmla="*/ 313912 w 396068"/>
                <a:gd name="connsiteY125" fmla="*/ 112042 h 431155"/>
                <a:gd name="connsiteX126" fmla="*/ 318343 w 396068"/>
                <a:gd name="connsiteY126" fmla="*/ 109833 h 431155"/>
                <a:gd name="connsiteX127" fmla="*/ 361427 w 396068"/>
                <a:gd name="connsiteY127" fmla="*/ 56032 h 431155"/>
                <a:gd name="connsiteX128" fmla="*/ 360512 w 396068"/>
                <a:gd name="connsiteY128" fmla="*/ 47744 h 431155"/>
                <a:gd name="connsiteX129" fmla="*/ 178378 w 396068"/>
                <a:gd name="connsiteY129" fmla="*/ 232358 h 431155"/>
                <a:gd name="connsiteX130" fmla="*/ 178378 w 396068"/>
                <a:gd name="connsiteY130" fmla="*/ 243833 h 431155"/>
                <a:gd name="connsiteX131" fmla="*/ 194466 w 396068"/>
                <a:gd name="connsiteY131" fmla="*/ 261014 h 431155"/>
                <a:gd name="connsiteX132" fmla="*/ 178378 w 396068"/>
                <a:gd name="connsiteY132" fmla="*/ 278172 h 431155"/>
                <a:gd name="connsiteX133" fmla="*/ 178378 w 396068"/>
                <a:gd name="connsiteY133" fmla="*/ 282043 h 431155"/>
                <a:gd name="connsiteX134" fmla="*/ 172482 w 396068"/>
                <a:gd name="connsiteY134" fmla="*/ 287939 h 431155"/>
                <a:gd name="connsiteX135" fmla="*/ 166586 w 396068"/>
                <a:gd name="connsiteY135" fmla="*/ 282043 h 431155"/>
                <a:gd name="connsiteX136" fmla="*/ 166586 w 396068"/>
                <a:gd name="connsiteY136" fmla="*/ 278387 h 431155"/>
                <a:gd name="connsiteX137" fmla="*/ 150498 w 396068"/>
                <a:gd name="connsiteY137" fmla="*/ 263210 h 431155"/>
                <a:gd name="connsiteX138" fmla="*/ 156394 w 396068"/>
                <a:gd name="connsiteY138" fmla="*/ 257314 h 431155"/>
                <a:gd name="connsiteX139" fmla="*/ 162290 w 396068"/>
                <a:gd name="connsiteY139" fmla="*/ 263210 h 431155"/>
                <a:gd name="connsiteX140" fmla="*/ 166586 w 396068"/>
                <a:gd name="connsiteY140" fmla="*/ 266576 h 431155"/>
                <a:gd name="connsiteX141" fmla="*/ 166586 w 396068"/>
                <a:gd name="connsiteY141" fmla="*/ 254797 h 431155"/>
                <a:gd name="connsiteX142" fmla="*/ 159751 w 396068"/>
                <a:gd name="connsiteY142" fmla="*/ 252797 h 431155"/>
                <a:gd name="connsiteX143" fmla="*/ 150498 w 396068"/>
                <a:gd name="connsiteY143" fmla="*/ 237956 h 431155"/>
                <a:gd name="connsiteX144" fmla="*/ 166586 w 396068"/>
                <a:gd name="connsiteY144" fmla="*/ 220775 h 431155"/>
                <a:gd name="connsiteX145" fmla="*/ 166586 w 396068"/>
                <a:gd name="connsiteY145" fmla="*/ 216926 h 431155"/>
                <a:gd name="connsiteX146" fmla="*/ 172482 w 396068"/>
                <a:gd name="connsiteY146" fmla="*/ 211030 h 431155"/>
                <a:gd name="connsiteX147" fmla="*/ 178378 w 396068"/>
                <a:gd name="connsiteY147" fmla="*/ 216926 h 431155"/>
                <a:gd name="connsiteX148" fmla="*/ 178378 w 396068"/>
                <a:gd name="connsiteY148" fmla="*/ 220560 h 431155"/>
                <a:gd name="connsiteX149" fmla="*/ 194466 w 396068"/>
                <a:gd name="connsiteY149" fmla="*/ 235760 h 431155"/>
                <a:gd name="connsiteX150" fmla="*/ 188570 w 396068"/>
                <a:gd name="connsiteY150" fmla="*/ 241656 h 431155"/>
                <a:gd name="connsiteX151" fmla="*/ 182674 w 396068"/>
                <a:gd name="connsiteY151" fmla="*/ 235760 h 431155"/>
                <a:gd name="connsiteX152" fmla="*/ 178378 w 396068"/>
                <a:gd name="connsiteY152" fmla="*/ 232358 h 431155"/>
                <a:gd name="connsiteX153" fmla="*/ 166586 w 396068"/>
                <a:gd name="connsiteY153" fmla="*/ 242761 h 431155"/>
                <a:gd name="connsiteX154" fmla="*/ 166586 w 396068"/>
                <a:gd name="connsiteY154" fmla="*/ 232889 h 431155"/>
                <a:gd name="connsiteX155" fmla="*/ 162290 w 396068"/>
                <a:gd name="connsiteY155" fmla="*/ 237955 h 431155"/>
                <a:gd name="connsiteX156" fmla="*/ 166586 w 396068"/>
                <a:gd name="connsiteY156" fmla="*/ 242761 h 431155"/>
                <a:gd name="connsiteX157" fmla="*/ 178378 w 396068"/>
                <a:gd name="connsiteY157" fmla="*/ 255947 h 431155"/>
                <a:gd name="connsiteX158" fmla="*/ 178378 w 396068"/>
                <a:gd name="connsiteY158" fmla="*/ 266060 h 431155"/>
                <a:gd name="connsiteX159" fmla="*/ 182674 w 396068"/>
                <a:gd name="connsiteY159" fmla="*/ 261014 h 431155"/>
                <a:gd name="connsiteX160" fmla="*/ 178378 w 396068"/>
                <a:gd name="connsiteY160" fmla="*/ 255947 h 43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396068" h="431155">
                  <a:moveTo>
                    <a:pt x="348973" y="159806"/>
                  </a:moveTo>
                  <a:lnTo>
                    <a:pt x="348973" y="260918"/>
                  </a:lnTo>
                  <a:cubicBezTo>
                    <a:pt x="348973" y="261458"/>
                    <a:pt x="348898" y="261995"/>
                    <a:pt x="348753" y="262515"/>
                  </a:cubicBezTo>
                  <a:cubicBezTo>
                    <a:pt x="325790" y="344112"/>
                    <a:pt x="269409" y="399172"/>
                    <a:pt x="176387" y="430841"/>
                  </a:cubicBezTo>
                  <a:cubicBezTo>
                    <a:pt x="175771" y="431051"/>
                    <a:pt x="175129" y="431155"/>
                    <a:pt x="174487" y="431155"/>
                  </a:cubicBezTo>
                  <a:cubicBezTo>
                    <a:pt x="173845" y="431155"/>
                    <a:pt x="173202" y="431050"/>
                    <a:pt x="172587" y="430841"/>
                  </a:cubicBezTo>
                  <a:cubicBezTo>
                    <a:pt x="79565" y="399172"/>
                    <a:pt x="23184" y="344112"/>
                    <a:pt x="220" y="262515"/>
                  </a:cubicBezTo>
                  <a:cubicBezTo>
                    <a:pt x="74" y="261995"/>
                    <a:pt x="0" y="261459"/>
                    <a:pt x="0" y="260918"/>
                  </a:cubicBezTo>
                  <a:lnTo>
                    <a:pt x="0" y="70415"/>
                  </a:lnTo>
                  <a:cubicBezTo>
                    <a:pt x="0" y="67972"/>
                    <a:pt x="1507" y="65782"/>
                    <a:pt x="3788" y="64909"/>
                  </a:cubicBezTo>
                  <a:lnTo>
                    <a:pt x="172379" y="390"/>
                  </a:lnTo>
                  <a:cubicBezTo>
                    <a:pt x="173736" y="-130"/>
                    <a:pt x="175238" y="-130"/>
                    <a:pt x="176594" y="390"/>
                  </a:cubicBezTo>
                  <a:lnTo>
                    <a:pt x="264410" y="33997"/>
                  </a:lnTo>
                  <a:cubicBezTo>
                    <a:pt x="267451" y="35161"/>
                    <a:pt x="268972" y="38570"/>
                    <a:pt x="267809" y="41611"/>
                  </a:cubicBezTo>
                  <a:cubicBezTo>
                    <a:pt x="266645" y="44653"/>
                    <a:pt x="263237" y="46175"/>
                    <a:pt x="260195" y="45010"/>
                  </a:cubicBezTo>
                  <a:lnTo>
                    <a:pt x="174487" y="12209"/>
                  </a:lnTo>
                  <a:lnTo>
                    <a:pt x="11792" y="74472"/>
                  </a:lnTo>
                  <a:lnTo>
                    <a:pt x="11792" y="260100"/>
                  </a:lnTo>
                  <a:cubicBezTo>
                    <a:pt x="33608" y="336698"/>
                    <a:pt x="86847" y="388709"/>
                    <a:pt x="174487" y="419027"/>
                  </a:cubicBezTo>
                  <a:cubicBezTo>
                    <a:pt x="262126" y="388709"/>
                    <a:pt x="315365" y="336699"/>
                    <a:pt x="337181" y="260100"/>
                  </a:cubicBezTo>
                  <a:lnTo>
                    <a:pt x="337181" y="159806"/>
                  </a:lnTo>
                  <a:cubicBezTo>
                    <a:pt x="337181" y="156550"/>
                    <a:pt x="339821" y="153910"/>
                    <a:pt x="343077" y="153910"/>
                  </a:cubicBezTo>
                  <a:cubicBezTo>
                    <a:pt x="346333" y="153910"/>
                    <a:pt x="348973" y="156550"/>
                    <a:pt x="348973" y="159806"/>
                  </a:cubicBezTo>
                  <a:close/>
                  <a:moveTo>
                    <a:pt x="174488" y="43788"/>
                  </a:moveTo>
                  <a:lnTo>
                    <a:pt x="249002" y="72293"/>
                  </a:lnTo>
                  <a:cubicBezTo>
                    <a:pt x="252042" y="73460"/>
                    <a:pt x="255452" y="71936"/>
                    <a:pt x="256615" y="68894"/>
                  </a:cubicBezTo>
                  <a:cubicBezTo>
                    <a:pt x="257778" y="65852"/>
                    <a:pt x="256256" y="62443"/>
                    <a:pt x="253215" y="61281"/>
                  </a:cubicBezTo>
                  <a:lnTo>
                    <a:pt x="176594" y="31969"/>
                  </a:lnTo>
                  <a:cubicBezTo>
                    <a:pt x="175238" y="31449"/>
                    <a:pt x="173737" y="31449"/>
                    <a:pt x="172380" y="31969"/>
                  </a:cubicBezTo>
                  <a:lnTo>
                    <a:pt x="33291" y="85199"/>
                  </a:lnTo>
                  <a:cubicBezTo>
                    <a:pt x="31010" y="86072"/>
                    <a:pt x="29503" y="88261"/>
                    <a:pt x="29503" y="90705"/>
                  </a:cubicBezTo>
                  <a:lnTo>
                    <a:pt x="29503" y="256718"/>
                  </a:lnTo>
                  <a:cubicBezTo>
                    <a:pt x="29503" y="257291"/>
                    <a:pt x="29586" y="257861"/>
                    <a:pt x="29751" y="258410"/>
                  </a:cubicBezTo>
                  <a:cubicBezTo>
                    <a:pt x="40396" y="293940"/>
                    <a:pt x="58008" y="322921"/>
                    <a:pt x="83589" y="347010"/>
                  </a:cubicBezTo>
                  <a:cubicBezTo>
                    <a:pt x="106694" y="368765"/>
                    <a:pt x="135758" y="385935"/>
                    <a:pt x="172442" y="399499"/>
                  </a:cubicBezTo>
                  <a:cubicBezTo>
                    <a:pt x="173102" y="399742"/>
                    <a:pt x="173794" y="399865"/>
                    <a:pt x="174487" y="399865"/>
                  </a:cubicBezTo>
                  <a:cubicBezTo>
                    <a:pt x="175179" y="399865"/>
                    <a:pt x="175871" y="399743"/>
                    <a:pt x="176531" y="399499"/>
                  </a:cubicBezTo>
                  <a:cubicBezTo>
                    <a:pt x="213213" y="385935"/>
                    <a:pt x="242279" y="368767"/>
                    <a:pt x="265387" y="347010"/>
                  </a:cubicBezTo>
                  <a:cubicBezTo>
                    <a:pt x="290971" y="322923"/>
                    <a:pt x="308588" y="293942"/>
                    <a:pt x="319245" y="258412"/>
                  </a:cubicBezTo>
                  <a:cubicBezTo>
                    <a:pt x="319411" y="257863"/>
                    <a:pt x="319494" y="257292"/>
                    <a:pt x="319494" y="256718"/>
                  </a:cubicBezTo>
                  <a:lnTo>
                    <a:pt x="319494" y="159831"/>
                  </a:lnTo>
                  <a:cubicBezTo>
                    <a:pt x="319494" y="156575"/>
                    <a:pt x="316854" y="153935"/>
                    <a:pt x="313598" y="153935"/>
                  </a:cubicBezTo>
                  <a:cubicBezTo>
                    <a:pt x="310342" y="153935"/>
                    <a:pt x="307702" y="156575"/>
                    <a:pt x="307702" y="159831"/>
                  </a:cubicBezTo>
                  <a:lnTo>
                    <a:pt x="307702" y="255847"/>
                  </a:lnTo>
                  <a:cubicBezTo>
                    <a:pt x="288585" y="318724"/>
                    <a:pt x="246207" y="360669"/>
                    <a:pt x="174487" y="387675"/>
                  </a:cubicBezTo>
                  <a:cubicBezTo>
                    <a:pt x="102760" y="360667"/>
                    <a:pt x="60389" y="318722"/>
                    <a:pt x="41295" y="255848"/>
                  </a:cubicBezTo>
                  <a:lnTo>
                    <a:pt x="41295" y="94761"/>
                  </a:lnTo>
                  <a:close/>
                  <a:moveTo>
                    <a:pt x="240267" y="145631"/>
                  </a:moveTo>
                  <a:cubicBezTo>
                    <a:pt x="247913" y="149218"/>
                    <a:pt x="256211" y="155476"/>
                    <a:pt x="262438" y="166414"/>
                  </a:cubicBezTo>
                  <a:cubicBezTo>
                    <a:pt x="264049" y="169244"/>
                    <a:pt x="263061" y="172843"/>
                    <a:pt x="260231" y="174455"/>
                  </a:cubicBezTo>
                  <a:cubicBezTo>
                    <a:pt x="259310" y="174979"/>
                    <a:pt x="258308" y="175227"/>
                    <a:pt x="257320" y="175227"/>
                  </a:cubicBezTo>
                  <a:cubicBezTo>
                    <a:pt x="255269" y="175227"/>
                    <a:pt x="253278" y="174157"/>
                    <a:pt x="252190" y="172247"/>
                  </a:cubicBezTo>
                  <a:cubicBezTo>
                    <a:pt x="243899" y="157683"/>
                    <a:pt x="230782" y="153933"/>
                    <a:pt x="224108" y="152972"/>
                  </a:cubicBezTo>
                  <a:cubicBezTo>
                    <a:pt x="223395" y="154643"/>
                    <a:pt x="222448" y="156191"/>
                    <a:pt x="221305" y="157571"/>
                  </a:cubicBezTo>
                  <a:cubicBezTo>
                    <a:pt x="250002" y="179216"/>
                    <a:pt x="269488" y="215810"/>
                    <a:pt x="269488" y="249390"/>
                  </a:cubicBezTo>
                  <a:cubicBezTo>
                    <a:pt x="269488" y="303300"/>
                    <a:pt x="225971" y="347160"/>
                    <a:pt x="172482" y="347160"/>
                  </a:cubicBezTo>
                  <a:cubicBezTo>
                    <a:pt x="118993" y="347160"/>
                    <a:pt x="75476" y="303300"/>
                    <a:pt x="75476" y="249390"/>
                  </a:cubicBezTo>
                  <a:cubicBezTo>
                    <a:pt x="75476" y="215803"/>
                    <a:pt x="94952" y="179209"/>
                    <a:pt x="123635" y="157571"/>
                  </a:cubicBezTo>
                  <a:cubicBezTo>
                    <a:pt x="120959" y="154339"/>
                    <a:pt x="119348" y="150193"/>
                    <a:pt x="119348" y="145676"/>
                  </a:cubicBezTo>
                  <a:cubicBezTo>
                    <a:pt x="119348" y="135397"/>
                    <a:pt x="127711" y="127034"/>
                    <a:pt x="137989" y="127034"/>
                  </a:cubicBezTo>
                  <a:lnTo>
                    <a:pt x="142260" y="127034"/>
                  </a:lnTo>
                  <a:lnTo>
                    <a:pt x="124606" y="86244"/>
                  </a:lnTo>
                  <a:cubicBezTo>
                    <a:pt x="123817" y="84421"/>
                    <a:pt x="123999" y="82325"/>
                    <a:pt x="125088" y="80665"/>
                  </a:cubicBezTo>
                  <a:cubicBezTo>
                    <a:pt x="126179" y="79005"/>
                    <a:pt x="128031" y="78006"/>
                    <a:pt x="130017" y="78006"/>
                  </a:cubicBezTo>
                  <a:lnTo>
                    <a:pt x="214944" y="78006"/>
                  </a:lnTo>
                  <a:cubicBezTo>
                    <a:pt x="216931" y="78006"/>
                    <a:pt x="218783" y="79005"/>
                    <a:pt x="219873" y="80666"/>
                  </a:cubicBezTo>
                  <a:cubicBezTo>
                    <a:pt x="220963" y="82326"/>
                    <a:pt x="221144" y="84423"/>
                    <a:pt x="220355" y="86246"/>
                  </a:cubicBezTo>
                  <a:lnTo>
                    <a:pt x="202681" y="127034"/>
                  </a:lnTo>
                  <a:lnTo>
                    <a:pt x="206948" y="127034"/>
                  </a:lnTo>
                  <a:cubicBezTo>
                    <a:pt x="214633" y="127034"/>
                    <a:pt x="221246" y="131709"/>
                    <a:pt x="224095" y="138362"/>
                  </a:cubicBezTo>
                  <a:cubicBezTo>
                    <a:pt x="230842" y="137376"/>
                    <a:pt x="243737" y="133592"/>
                    <a:pt x="251974" y="119108"/>
                  </a:cubicBezTo>
                  <a:cubicBezTo>
                    <a:pt x="253582" y="116277"/>
                    <a:pt x="257181" y="115284"/>
                    <a:pt x="260013" y="116897"/>
                  </a:cubicBezTo>
                  <a:cubicBezTo>
                    <a:pt x="262844" y="118506"/>
                    <a:pt x="263834" y="122106"/>
                    <a:pt x="262224" y="124937"/>
                  </a:cubicBezTo>
                  <a:cubicBezTo>
                    <a:pt x="256057" y="135781"/>
                    <a:pt x="247854" y="142029"/>
                    <a:pt x="240267" y="145631"/>
                  </a:cubicBezTo>
                  <a:close/>
                  <a:moveTo>
                    <a:pt x="155110" y="127033"/>
                  </a:moveTo>
                  <a:lnTo>
                    <a:pt x="189831" y="127033"/>
                  </a:lnTo>
                  <a:lnTo>
                    <a:pt x="205965" y="89798"/>
                  </a:lnTo>
                  <a:lnTo>
                    <a:pt x="138993" y="89798"/>
                  </a:lnTo>
                  <a:close/>
                  <a:moveTo>
                    <a:pt x="131140" y="145676"/>
                  </a:moveTo>
                  <a:cubicBezTo>
                    <a:pt x="131140" y="149467"/>
                    <a:pt x="134213" y="152551"/>
                    <a:pt x="137990" y="152551"/>
                  </a:cubicBezTo>
                  <a:lnTo>
                    <a:pt x="206949" y="152551"/>
                  </a:lnTo>
                  <a:cubicBezTo>
                    <a:pt x="210585" y="152551"/>
                    <a:pt x="213559" y="149692"/>
                    <a:pt x="213778" y="146099"/>
                  </a:cubicBezTo>
                  <a:cubicBezTo>
                    <a:pt x="213636" y="145554"/>
                    <a:pt x="213567" y="144980"/>
                    <a:pt x="213589" y="144388"/>
                  </a:cubicBezTo>
                  <a:cubicBezTo>
                    <a:pt x="213592" y="144294"/>
                    <a:pt x="213605" y="144204"/>
                    <a:pt x="213612" y="144111"/>
                  </a:cubicBezTo>
                  <a:cubicBezTo>
                    <a:pt x="212901" y="141087"/>
                    <a:pt x="210187" y="138826"/>
                    <a:pt x="206949" y="138826"/>
                  </a:cubicBezTo>
                  <a:lnTo>
                    <a:pt x="193702" y="138826"/>
                  </a:lnTo>
                  <a:lnTo>
                    <a:pt x="151238" y="138826"/>
                  </a:lnTo>
                  <a:lnTo>
                    <a:pt x="137990" y="138826"/>
                  </a:lnTo>
                  <a:cubicBezTo>
                    <a:pt x="134213" y="138826"/>
                    <a:pt x="131140" y="141899"/>
                    <a:pt x="131140" y="145676"/>
                  </a:cubicBezTo>
                  <a:close/>
                  <a:moveTo>
                    <a:pt x="210126" y="164066"/>
                  </a:moveTo>
                  <a:cubicBezTo>
                    <a:pt x="209092" y="164244"/>
                    <a:pt x="208032" y="164342"/>
                    <a:pt x="206949" y="164342"/>
                  </a:cubicBezTo>
                  <a:lnTo>
                    <a:pt x="137990" y="164342"/>
                  </a:lnTo>
                  <a:cubicBezTo>
                    <a:pt x="136907" y="164342"/>
                    <a:pt x="135846" y="164244"/>
                    <a:pt x="134814" y="164066"/>
                  </a:cubicBezTo>
                  <a:cubicBezTo>
                    <a:pt x="106713" y="183036"/>
                    <a:pt x="87268" y="217747"/>
                    <a:pt x="87268" y="249389"/>
                  </a:cubicBezTo>
                  <a:cubicBezTo>
                    <a:pt x="87268" y="296797"/>
                    <a:pt x="125495" y="335367"/>
                    <a:pt x="172482" y="335367"/>
                  </a:cubicBezTo>
                  <a:cubicBezTo>
                    <a:pt x="219469" y="335367"/>
                    <a:pt x="257696" y="296798"/>
                    <a:pt x="257696" y="249389"/>
                  </a:cubicBezTo>
                  <a:cubicBezTo>
                    <a:pt x="257696" y="217758"/>
                    <a:pt x="238241" y="183046"/>
                    <a:pt x="210126" y="164066"/>
                  </a:cubicBezTo>
                  <a:close/>
                  <a:moveTo>
                    <a:pt x="226140" y="249485"/>
                  </a:moveTo>
                  <a:cubicBezTo>
                    <a:pt x="226140" y="279073"/>
                    <a:pt x="202069" y="303143"/>
                    <a:pt x="172482" y="303143"/>
                  </a:cubicBezTo>
                  <a:cubicBezTo>
                    <a:pt x="142881" y="303143"/>
                    <a:pt x="118798" y="279072"/>
                    <a:pt x="118798" y="249485"/>
                  </a:cubicBezTo>
                  <a:cubicBezTo>
                    <a:pt x="118798" y="219898"/>
                    <a:pt x="142881" y="195826"/>
                    <a:pt x="172482" y="195826"/>
                  </a:cubicBezTo>
                  <a:cubicBezTo>
                    <a:pt x="202069" y="195825"/>
                    <a:pt x="226140" y="219897"/>
                    <a:pt x="226140" y="249485"/>
                  </a:cubicBezTo>
                  <a:close/>
                  <a:moveTo>
                    <a:pt x="214348" y="249485"/>
                  </a:moveTo>
                  <a:cubicBezTo>
                    <a:pt x="214348" y="226399"/>
                    <a:pt x="195567" y="207618"/>
                    <a:pt x="172482" y="207618"/>
                  </a:cubicBezTo>
                  <a:cubicBezTo>
                    <a:pt x="149383" y="207618"/>
                    <a:pt x="130591" y="226399"/>
                    <a:pt x="130591" y="249485"/>
                  </a:cubicBezTo>
                  <a:cubicBezTo>
                    <a:pt x="130591" y="272570"/>
                    <a:pt x="149383" y="291351"/>
                    <a:pt x="172482" y="291351"/>
                  </a:cubicBezTo>
                  <a:cubicBezTo>
                    <a:pt x="195567" y="291351"/>
                    <a:pt x="214348" y="272570"/>
                    <a:pt x="214348" y="249485"/>
                  </a:cubicBezTo>
                  <a:close/>
                  <a:moveTo>
                    <a:pt x="396068" y="82470"/>
                  </a:moveTo>
                  <a:cubicBezTo>
                    <a:pt x="396068" y="119849"/>
                    <a:pt x="365658" y="150259"/>
                    <a:pt x="328278" y="150259"/>
                  </a:cubicBezTo>
                  <a:cubicBezTo>
                    <a:pt x="290899" y="150259"/>
                    <a:pt x="260488" y="119849"/>
                    <a:pt x="260488" y="82470"/>
                  </a:cubicBezTo>
                  <a:cubicBezTo>
                    <a:pt x="260488" y="45090"/>
                    <a:pt x="290899" y="14680"/>
                    <a:pt x="328278" y="14680"/>
                  </a:cubicBezTo>
                  <a:cubicBezTo>
                    <a:pt x="365658" y="14680"/>
                    <a:pt x="396068" y="45090"/>
                    <a:pt x="396068" y="82470"/>
                  </a:cubicBezTo>
                  <a:close/>
                  <a:moveTo>
                    <a:pt x="384276" y="82470"/>
                  </a:moveTo>
                  <a:cubicBezTo>
                    <a:pt x="384276" y="51592"/>
                    <a:pt x="359156" y="26472"/>
                    <a:pt x="328278" y="26472"/>
                  </a:cubicBezTo>
                  <a:cubicBezTo>
                    <a:pt x="297401" y="26472"/>
                    <a:pt x="272281" y="51592"/>
                    <a:pt x="272281" y="82470"/>
                  </a:cubicBezTo>
                  <a:cubicBezTo>
                    <a:pt x="272281" y="113347"/>
                    <a:pt x="297401" y="138467"/>
                    <a:pt x="328278" y="138467"/>
                  </a:cubicBezTo>
                  <a:cubicBezTo>
                    <a:pt x="359156" y="138467"/>
                    <a:pt x="384276" y="113347"/>
                    <a:pt x="384276" y="82470"/>
                  </a:cubicBezTo>
                  <a:close/>
                  <a:moveTo>
                    <a:pt x="360512" y="47744"/>
                  </a:moveTo>
                  <a:cubicBezTo>
                    <a:pt x="357969" y="45709"/>
                    <a:pt x="354259" y="46119"/>
                    <a:pt x="352224" y="48661"/>
                  </a:cubicBezTo>
                  <a:lnTo>
                    <a:pt x="313478" y="97046"/>
                  </a:lnTo>
                  <a:lnTo>
                    <a:pt x="299027" y="81005"/>
                  </a:lnTo>
                  <a:cubicBezTo>
                    <a:pt x="296846" y="78586"/>
                    <a:pt x="293119" y="78394"/>
                    <a:pt x="290700" y="80571"/>
                  </a:cubicBezTo>
                  <a:cubicBezTo>
                    <a:pt x="288281" y="82750"/>
                    <a:pt x="288087" y="86478"/>
                    <a:pt x="290265" y="88898"/>
                  </a:cubicBezTo>
                  <a:lnTo>
                    <a:pt x="309360" y="110094"/>
                  </a:lnTo>
                  <a:cubicBezTo>
                    <a:pt x="310480" y="111337"/>
                    <a:pt x="312073" y="112044"/>
                    <a:pt x="313741" y="112044"/>
                  </a:cubicBezTo>
                  <a:cubicBezTo>
                    <a:pt x="313797" y="112044"/>
                    <a:pt x="313855" y="112043"/>
                    <a:pt x="313912" y="112042"/>
                  </a:cubicBezTo>
                  <a:cubicBezTo>
                    <a:pt x="315642" y="111992"/>
                    <a:pt x="317262" y="111183"/>
                    <a:pt x="318343" y="109833"/>
                  </a:cubicBezTo>
                  <a:lnTo>
                    <a:pt x="361427" y="56032"/>
                  </a:lnTo>
                  <a:cubicBezTo>
                    <a:pt x="363463" y="53490"/>
                    <a:pt x="363052" y="49780"/>
                    <a:pt x="360512" y="47744"/>
                  </a:cubicBezTo>
                  <a:close/>
                  <a:moveTo>
                    <a:pt x="178378" y="232358"/>
                  </a:moveTo>
                  <a:lnTo>
                    <a:pt x="178378" y="243833"/>
                  </a:lnTo>
                  <a:cubicBezTo>
                    <a:pt x="187495" y="245214"/>
                    <a:pt x="194466" y="252390"/>
                    <a:pt x="194466" y="261014"/>
                  </a:cubicBezTo>
                  <a:cubicBezTo>
                    <a:pt x="194466" y="269625"/>
                    <a:pt x="187495" y="276792"/>
                    <a:pt x="178378" y="278172"/>
                  </a:cubicBezTo>
                  <a:lnTo>
                    <a:pt x="178378" y="282043"/>
                  </a:lnTo>
                  <a:cubicBezTo>
                    <a:pt x="178378" y="285299"/>
                    <a:pt x="175738" y="287939"/>
                    <a:pt x="172482" y="287939"/>
                  </a:cubicBezTo>
                  <a:cubicBezTo>
                    <a:pt x="169226" y="287939"/>
                    <a:pt x="166586" y="285299"/>
                    <a:pt x="166586" y="282043"/>
                  </a:cubicBezTo>
                  <a:lnTo>
                    <a:pt x="166586" y="278387"/>
                  </a:lnTo>
                  <a:cubicBezTo>
                    <a:pt x="157661" y="278087"/>
                    <a:pt x="150498" y="271404"/>
                    <a:pt x="150498" y="263210"/>
                  </a:cubicBezTo>
                  <a:cubicBezTo>
                    <a:pt x="150498" y="259954"/>
                    <a:pt x="153138" y="257314"/>
                    <a:pt x="156394" y="257314"/>
                  </a:cubicBezTo>
                  <a:cubicBezTo>
                    <a:pt x="159650" y="257314"/>
                    <a:pt x="162290" y="259954"/>
                    <a:pt x="162290" y="263210"/>
                  </a:cubicBezTo>
                  <a:cubicBezTo>
                    <a:pt x="162290" y="264705"/>
                    <a:pt x="164031" y="266338"/>
                    <a:pt x="166586" y="266576"/>
                  </a:cubicBezTo>
                  <a:lnTo>
                    <a:pt x="166586" y="254797"/>
                  </a:lnTo>
                  <a:cubicBezTo>
                    <a:pt x="163958" y="254376"/>
                    <a:pt x="161729" y="253719"/>
                    <a:pt x="159751" y="252797"/>
                  </a:cubicBezTo>
                  <a:cubicBezTo>
                    <a:pt x="153784" y="250017"/>
                    <a:pt x="150498" y="244746"/>
                    <a:pt x="150498" y="237956"/>
                  </a:cubicBezTo>
                  <a:cubicBezTo>
                    <a:pt x="150498" y="229333"/>
                    <a:pt x="157469" y="222157"/>
                    <a:pt x="166586" y="220775"/>
                  </a:cubicBezTo>
                  <a:lnTo>
                    <a:pt x="166586" y="216926"/>
                  </a:lnTo>
                  <a:cubicBezTo>
                    <a:pt x="166586" y="213670"/>
                    <a:pt x="169225" y="211030"/>
                    <a:pt x="172482" y="211030"/>
                  </a:cubicBezTo>
                  <a:cubicBezTo>
                    <a:pt x="175739" y="211030"/>
                    <a:pt x="178378" y="213670"/>
                    <a:pt x="178378" y="216926"/>
                  </a:cubicBezTo>
                  <a:lnTo>
                    <a:pt x="178378" y="220560"/>
                  </a:lnTo>
                  <a:cubicBezTo>
                    <a:pt x="187304" y="220873"/>
                    <a:pt x="194466" y="227561"/>
                    <a:pt x="194466" y="235760"/>
                  </a:cubicBezTo>
                  <a:cubicBezTo>
                    <a:pt x="194466" y="239016"/>
                    <a:pt x="191826" y="241656"/>
                    <a:pt x="188570" y="241656"/>
                  </a:cubicBezTo>
                  <a:cubicBezTo>
                    <a:pt x="185314" y="241656"/>
                    <a:pt x="182674" y="239016"/>
                    <a:pt x="182674" y="235760"/>
                  </a:cubicBezTo>
                  <a:cubicBezTo>
                    <a:pt x="182674" y="234263"/>
                    <a:pt x="180876" y="232608"/>
                    <a:pt x="178378" y="232358"/>
                  </a:cubicBezTo>
                  <a:close/>
                  <a:moveTo>
                    <a:pt x="166586" y="242761"/>
                  </a:moveTo>
                  <a:lnTo>
                    <a:pt x="166586" y="232889"/>
                  </a:lnTo>
                  <a:cubicBezTo>
                    <a:pt x="164073" y="233810"/>
                    <a:pt x="162290" y="235756"/>
                    <a:pt x="162290" y="237955"/>
                  </a:cubicBezTo>
                  <a:cubicBezTo>
                    <a:pt x="162290" y="239511"/>
                    <a:pt x="162294" y="241615"/>
                    <a:pt x="166586" y="242761"/>
                  </a:cubicBezTo>
                  <a:close/>
                  <a:moveTo>
                    <a:pt x="178378" y="255947"/>
                  </a:moveTo>
                  <a:lnTo>
                    <a:pt x="178378" y="266060"/>
                  </a:lnTo>
                  <a:cubicBezTo>
                    <a:pt x="180891" y="265143"/>
                    <a:pt x="182674" y="263204"/>
                    <a:pt x="182674" y="261014"/>
                  </a:cubicBezTo>
                  <a:cubicBezTo>
                    <a:pt x="182674" y="258815"/>
                    <a:pt x="180891" y="256869"/>
                    <a:pt x="178378" y="255947"/>
                  </a:cubicBezTo>
                  <a:close/>
                </a:path>
              </a:pathLst>
            </a:custGeom>
            <a:solidFill>
              <a:srgbClr val="43266B"/>
            </a:solidFill>
            <a:ln w="83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AB953B2D-97BC-2363-A2BB-C19B0A28E734}"/>
              </a:ext>
            </a:extLst>
          </p:cNvPr>
          <p:cNvGrpSpPr/>
          <p:nvPr/>
        </p:nvGrpSpPr>
        <p:grpSpPr>
          <a:xfrm>
            <a:off x="4057170" y="3067000"/>
            <a:ext cx="1104996" cy="1104996"/>
            <a:chOff x="4057170" y="3067000"/>
            <a:chExt cx="1104996" cy="1104996"/>
          </a:xfrm>
        </p:grpSpPr>
        <p:sp>
          <p:nvSpPr>
            <p:cNvPr id="40" name="Freeform 9">
              <a:extLst>
                <a:ext uri="{FF2B5EF4-FFF2-40B4-BE49-F238E27FC236}">
                  <a16:creationId xmlns:a16="http://schemas.microsoft.com/office/drawing/2014/main" id="{69A7F697-3C2F-6CB5-E36C-0D63379A0453}"/>
                </a:ext>
              </a:extLst>
            </p:cNvPr>
            <p:cNvSpPr/>
            <p:nvPr/>
          </p:nvSpPr>
          <p:spPr>
            <a:xfrm>
              <a:off x="4057170" y="3067000"/>
              <a:ext cx="1104996" cy="1104996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9383A8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6141006-AAEE-CF39-3C92-D6A394CD6F91}"/>
                </a:ext>
              </a:extLst>
            </p:cNvPr>
            <p:cNvSpPr/>
            <p:nvPr/>
          </p:nvSpPr>
          <p:spPr>
            <a:xfrm>
              <a:off x="4333043" y="3342273"/>
              <a:ext cx="553250" cy="554451"/>
            </a:xfrm>
            <a:custGeom>
              <a:avLst/>
              <a:gdLst>
                <a:gd name="connsiteX0" fmla="*/ 23176 w 399886"/>
                <a:gd name="connsiteY0" fmla="*/ 372726 h 400755"/>
                <a:gd name="connsiteX1" fmla="*/ 38279 w 399886"/>
                <a:gd name="connsiteY1" fmla="*/ 382973 h 400755"/>
                <a:gd name="connsiteX2" fmla="*/ 29806 w 399886"/>
                <a:gd name="connsiteY2" fmla="*/ 372726 h 400755"/>
                <a:gd name="connsiteX3" fmla="*/ 23176 w 399886"/>
                <a:gd name="connsiteY3" fmla="*/ 372726 h 400755"/>
                <a:gd name="connsiteX4" fmla="*/ 123205 w 399886"/>
                <a:gd name="connsiteY4" fmla="*/ 367635 h 400755"/>
                <a:gd name="connsiteX5" fmla="*/ 109676 w 399886"/>
                <a:gd name="connsiteY5" fmla="*/ 384949 h 400755"/>
                <a:gd name="connsiteX6" fmla="*/ 160478 w 399886"/>
                <a:gd name="connsiteY6" fmla="*/ 384949 h 400755"/>
                <a:gd name="connsiteX7" fmla="*/ 169118 w 399886"/>
                <a:gd name="connsiteY7" fmla="*/ 376275 h 400755"/>
                <a:gd name="connsiteX8" fmla="*/ 160478 w 399886"/>
                <a:gd name="connsiteY8" fmla="*/ 367635 h 400755"/>
                <a:gd name="connsiteX9" fmla="*/ 12359 w 399886"/>
                <a:gd name="connsiteY9" fmla="*/ 350958 h 400755"/>
                <a:gd name="connsiteX10" fmla="*/ 15306 w 399886"/>
                <a:gd name="connsiteY10" fmla="*/ 360904 h 400755"/>
                <a:gd name="connsiteX11" fmla="*/ 24214 w 399886"/>
                <a:gd name="connsiteY11" fmla="*/ 360904 h 400755"/>
                <a:gd name="connsiteX12" fmla="*/ 21970 w 399886"/>
                <a:gd name="connsiteY12" fmla="*/ 350958 h 400755"/>
                <a:gd name="connsiteX13" fmla="*/ 284653 w 399886"/>
                <a:gd name="connsiteY13" fmla="*/ 342518 h 400755"/>
                <a:gd name="connsiteX14" fmla="*/ 284117 w 399886"/>
                <a:gd name="connsiteY14" fmla="*/ 343054 h 400755"/>
                <a:gd name="connsiteX15" fmla="*/ 284117 w 399886"/>
                <a:gd name="connsiteY15" fmla="*/ 363214 h 400755"/>
                <a:gd name="connsiteX16" fmla="*/ 304846 w 399886"/>
                <a:gd name="connsiteY16" fmla="*/ 363750 h 400755"/>
                <a:gd name="connsiteX17" fmla="*/ 305349 w 399886"/>
                <a:gd name="connsiteY17" fmla="*/ 343054 h 400755"/>
                <a:gd name="connsiteX18" fmla="*/ 304813 w 399886"/>
                <a:gd name="connsiteY18" fmla="*/ 342518 h 400755"/>
                <a:gd name="connsiteX19" fmla="*/ 231641 w 399886"/>
                <a:gd name="connsiteY19" fmla="*/ 342518 h 400755"/>
                <a:gd name="connsiteX20" fmla="*/ 231105 w 399886"/>
                <a:gd name="connsiteY20" fmla="*/ 363214 h 400755"/>
                <a:gd name="connsiteX21" fmla="*/ 251834 w 399886"/>
                <a:gd name="connsiteY21" fmla="*/ 363750 h 400755"/>
                <a:gd name="connsiteX22" fmla="*/ 252336 w 399886"/>
                <a:gd name="connsiteY22" fmla="*/ 347475 h 400755"/>
                <a:gd name="connsiteX23" fmla="*/ 251801 w 399886"/>
                <a:gd name="connsiteY23" fmla="*/ 342518 h 400755"/>
                <a:gd name="connsiteX24" fmla="*/ 128295 w 399886"/>
                <a:gd name="connsiteY24" fmla="*/ 337730 h 400755"/>
                <a:gd name="connsiteX25" fmla="*/ 127525 w 399886"/>
                <a:gd name="connsiteY25" fmla="*/ 355044 h 400755"/>
                <a:gd name="connsiteX26" fmla="*/ 160478 w 399886"/>
                <a:gd name="connsiteY26" fmla="*/ 355044 h 400755"/>
                <a:gd name="connsiteX27" fmla="*/ 169051 w 399886"/>
                <a:gd name="connsiteY27" fmla="*/ 347442 h 400755"/>
                <a:gd name="connsiteX28" fmla="*/ 160478 w 399886"/>
                <a:gd name="connsiteY28" fmla="*/ 337730 h 400755"/>
                <a:gd name="connsiteX29" fmla="*/ 284686 w 399886"/>
                <a:gd name="connsiteY29" fmla="*/ 330697 h 400755"/>
                <a:gd name="connsiteX30" fmla="*/ 304846 w 399886"/>
                <a:gd name="connsiteY30" fmla="*/ 330697 h 400755"/>
                <a:gd name="connsiteX31" fmla="*/ 313419 w 399886"/>
                <a:gd name="connsiteY31" fmla="*/ 334180 h 400755"/>
                <a:gd name="connsiteX32" fmla="*/ 317204 w 399886"/>
                <a:gd name="connsiteY32" fmla="*/ 343054 h 400755"/>
                <a:gd name="connsiteX33" fmla="*/ 317204 w 399886"/>
                <a:gd name="connsiteY33" fmla="*/ 363214 h 400755"/>
                <a:gd name="connsiteX34" fmla="*/ 304846 w 399886"/>
                <a:gd name="connsiteY34" fmla="*/ 375571 h 400755"/>
                <a:gd name="connsiteX35" fmla="*/ 284686 w 399886"/>
                <a:gd name="connsiteY35" fmla="*/ 375571 h 400755"/>
                <a:gd name="connsiteX36" fmla="*/ 272329 w 399886"/>
                <a:gd name="connsiteY36" fmla="*/ 363214 h 400755"/>
                <a:gd name="connsiteX37" fmla="*/ 272329 w 399886"/>
                <a:gd name="connsiteY37" fmla="*/ 347441 h 400755"/>
                <a:gd name="connsiteX38" fmla="*/ 275443 w 399886"/>
                <a:gd name="connsiteY38" fmla="*/ 334850 h 400755"/>
                <a:gd name="connsiteX39" fmla="*/ 284686 w 399886"/>
                <a:gd name="connsiteY39" fmla="*/ 330697 h 400755"/>
                <a:gd name="connsiteX40" fmla="*/ 231674 w 399886"/>
                <a:gd name="connsiteY40" fmla="*/ 330697 h 400755"/>
                <a:gd name="connsiteX41" fmla="*/ 251834 w 399886"/>
                <a:gd name="connsiteY41" fmla="*/ 330697 h 400755"/>
                <a:gd name="connsiteX42" fmla="*/ 261077 w 399886"/>
                <a:gd name="connsiteY42" fmla="*/ 334850 h 400755"/>
                <a:gd name="connsiteX43" fmla="*/ 264191 w 399886"/>
                <a:gd name="connsiteY43" fmla="*/ 347441 h 400755"/>
                <a:gd name="connsiteX44" fmla="*/ 264191 w 399886"/>
                <a:gd name="connsiteY44" fmla="*/ 363214 h 400755"/>
                <a:gd name="connsiteX45" fmla="*/ 251834 w 399886"/>
                <a:gd name="connsiteY45" fmla="*/ 375571 h 400755"/>
                <a:gd name="connsiteX46" fmla="*/ 231674 w 399886"/>
                <a:gd name="connsiteY46" fmla="*/ 375571 h 400755"/>
                <a:gd name="connsiteX47" fmla="*/ 219317 w 399886"/>
                <a:gd name="connsiteY47" fmla="*/ 363214 h 400755"/>
                <a:gd name="connsiteX48" fmla="*/ 219317 w 399886"/>
                <a:gd name="connsiteY48" fmla="*/ 347441 h 400755"/>
                <a:gd name="connsiteX49" fmla="*/ 222431 w 399886"/>
                <a:gd name="connsiteY49" fmla="*/ 334850 h 400755"/>
                <a:gd name="connsiteX50" fmla="*/ 231674 w 399886"/>
                <a:gd name="connsiteY50" fmla="*/ 330697 h 400755"/>
                <a:gd name="connsiteX51" fmla="*/ 14301 w 399886"/>
                <a:gd name="connsiteY51" fmla="*/ 329727 h 400755"/>
                <a:gd name="connsiteX52" fmla="*/ 12091 w 399886"/>
                <a:gd name="connsiteY52" fmla="*/ 339170 h 400755"/>
                <a:gd name="connsiteX53" fmla="*/ 21769 w 399886"/>
                <a:gd name="connsiteY53" fmla="*/ 339170 h 400755"/>
                <a:gd name="connsiteX54" fmla="*/ 23477 w 399886"/>
                <a:gd name="connsiteY54" fmla="*/ 329727 h 400755"/>
                <a:gd name="connsiteX55" fmla="*/ 75082 w 399886"/>
                <a:gd name="connsiteY55" fmla="*/ 312580 h 400755"/>
                <a:gd name="connsiteX56" fmla="*/ 81077 w 399886"/>
                <a:gd name="connsiteY56" fmla="*/ 318574 h 400755"/>
                <a:gd name="connsiteX57" fmla="*/ 81077 w 399886"/>
                <a:gd name="connsiteY57" fmla="*/ 318943 h 400755"/>
                <a:gd name="connsiteX58" fmla="*/ 84560 w 399886"/>
                <a:gd name="connsiteY58" fmla="*/ 332137 h 400755"/>
                <a:gd name="connsiteX59" fmla="*/ 81378 w 399886"/>
                <a:gd name="connsiteY59" fmla="*/ 331166 h 400755"/>
                <a:gd name="connsiteX60" fmla="*/ 72805 w 399886"/>
                <a:gd name="connsiteY60" fmla="*/ 330597 h 400755"/>
                <a:gd name="connsiteX61" fmla="*/ 71734 w 399886"/>
                <a:gd name="connsiteY61" fmla="*/ 332773 h 400755"/>
                <a:gd name="connsiteX62" fmla="*/ 91291 w 399886"/>
                <a:gd name="connsiteY62" fmla="*/ 353871 h 400755"/>
                <a:gd name="connsiteX63" fmla="*/ 81110 w 399886"/>
                <a:gd name="connsiteY63" fmla="*/ 369008 h 400755"/>
                <a:gd name="connsiteX64" fmla="*/ 81110 w 399886"/>
                <a:gd name="connsiteY64" fmla="*/ 369611 h 400755"/>
                <a:gd name="connsiteX65" fmla="*/ 75116 w 399886"/>
                <a:gd name="connsiteY65" fmla="*/ 375605 h 400755"/>
                <a:gd name="connsiteX66" fmla="*/ 69121 w 399886"/>
                <a:gd name="connsiteY66" fmla="*/ 369611 h 400755"/>
                <a:gd name="connsiteX67" fmla="*/ 69121 w 399886"/>
                <a:gd name="connsiteY67" fmla="*/ 369175 h 400755"/>
                <a:gd name="connsiteX68" fmla="*/ 58941 w 399886"/>
                <a:gd name="connsiteY68" fmla="*/ 359631 h 400755"/>
                <a:gd name="connsiteX69" fmla="*/ 64634 w 399886"/>
                <a:gd name="connsiteY69" fmla="*/ 353503 h 400755"/>
                <a:gd name="connsiteX70" fmla="*/ 74680 w 399886"/>
                <a:gd name="connsiteY70" fmla="*/ 358392 h 400755"/>
                <a:gd name="connsiteX71" fmla="*/ 79503 w 399886"/>
                <a:gd name="connsiteY71" fmla="*/ 354206 h 400755"/>
                <a:gd name="connsiteX72" fmla="*/ 72638 w 399886"/>
                <a:gd name="connsiteY72" fmla="*/ 347977 h 400755"/>
                <a:gd name="connsiteX73" fmla="*/ 59979 w 399886"/>
                <a:gd name="connsiteY73" fmla="*/ 333142 h 400755"/>
                <a:gd name="connsiteX74" fmla="*/ 69088 w 399886"/>
                <a:gd name="connsiteY74" fmla="*/ 319713 h 400755"/>
                <a:gd name="connsiteX75" fmla="*/ 69088 w 399886"/>
                <a:gd name="connsiteY75" fmla="*/ 318574 h 400755"/>
                <a:gd name="connsiteX76" fmla="*/ 75082 w 399886"/>
                <a:gd name="connsiteY76" fmla="*/ 312580 h 400755"/>
                <a:gd name="connsiteX77" fmla="*/ 114565 w 399886"/>
                <a:gd name="connsiteY77" fmla="*/ 307825 h 400755"/>
                <a:gd name="connsiteX78" fmla="*/ 125248 w 399886"/>
                <a:gd name="connsiteY78" fmla="*/ 325139 h 400755"/>
                <a:gd name="connsiteX79" fmla="*/ 160478 w 399886"/>
                <a:gd name="connsiteY79" fmla="*/ 325139 h 400755"/>
                <a:gd name="connsiteX80" fmla="*/ 169118 w 399886"/>
                <a:gd name="connsiteY80" fmla="*/ 316465 h 400755"/>
                <a:gd name="connsiteX81" fmla="*/ 160478 w 399886"/>
                <a:gd name="connsiteY81" fmla="*/ 307825 h 400755"/>
                <a:gd name="connsiteX82" fmla="*/ 38245 w 399886"/>
                <a:gd name="connsiteY82" fmla="*/ 305180 h 400755"/>
                <a:gd name="connsiteX83" fmla="*/ 20999 w 399886"/>
                <a:gd name="connsiteY83" fmla="*/ 317905 h 400755"/>
                <a:gd name="connsiteX84" fmla="*/ 28333 w 399886"/>
                <a:gd name="connsiteY84" fmla="*/ 317905 h 400755"/>
                <a:gd name="connsiteX85" fmla="*/ 38245 w 399886"/>
                <a:gd name="connsiteY85" fmla="*/ 305180 h 400755"/>
                <a:gd name="connsiteX86" fmla="*/ 80539 w 399886"/>
                <a:gd name="connsiteY86" fmla="*/ 302490 h 400755"/>
                <a:gd name="connsiteX87" fmla="*/ 33389 w 399886"/>
                <a:gd name="connsiteY87" fmla="*/ 345834 h 400755"/>
                <a:gd name="connsiteX88" fmla="*/ 76891 w 399886"/>
                <a:gd name="connsiteY88" fmla="*/ 385786 h 400755"/>
                <a:gd name="connsiteX89" fmla="*/ 103347 w 399886"/>
                <a:gd name="connsiteY89" fmla="*/ 313284 h 400755"/>
                <a:gd name="connsiteX90" fmla="*/ 80539 w 399886"/>
                <a:gd name="connsiteY90" fmla="*/ 302490 h 400755"/>
                <a:gd name="connsiteX91" fmla="*/ 284686 w 399886"/>
                <a:gd name="connsiteY91" fmla="*/ 292386 h 400755"/>
                <a:gd name="connsiteX92" fmla="*/ 284150 w 399886"/>
                <a:gd name="connsiteY92" fmla="*/ 292922 h 400755"/>
                <a:gd name="connsiteX93" fmla="*/ 284150 w 399886"/>
                <a:gd name="connsiteY93" fmla="*/ 313082 h 400755"/>
                <a:gd name="connsiteX94" fmla="*/ 284686 w 399886"/>
                <a:gd name="connsiteY94" fmla="*/ 313618 h 400755"/>
                <a:gd name="connsiteX95" fmla="*/ 304846 w 399886"/>
                <a:gd name="connsiteY95" fmla="*/ 313618 h 400755"/>
                <a:gd name="connsiteX96" fmla="*/ 305382 w 399886"/>
                <a:gd name="connsiteY96" fmla="*/ 313082 h 400755"/>
                <a:gd name="connsiteX97" fmla="*/ 305382 w 399886"/>
                <a:gd name="connsiteY97" fmla="*/ 292922 h 400755"/>
                <a:gd name="connsiteX98" fmla="*/ 304846 w 399886"/>
                <a:gd name="connsiteY98" fmla="*/ 292386 h 400755"/>
                <a:gd name="connsiteX99" fmla="*/ 341516 w 399886"/>
                <a:gd name="connsiteY99" fmla="*/ 292353 h 400755"/>
                <a:gd name="connsiteX100" fmla="*/ 337832 w 399886"/>
                <a:gd name="connsiteY100" fmla="*/ 296037 h 400755"/>
                <a:gd name="connsiteX101" fmla="*/ 337832 w 399886"/>
                <a:gd name="connsiteY101" fmla="*/ 358660 h 400755"/>
                <a:gd name="connsiteX102" fmla="*/ 342923 w 399886"/>
                <a:gd name="connsiteY102" fmla="*/ 363784 h 400755"/>
                <a:gd name="connsiteX103" fmla="*/ 353974 w 399886"/>
                <a:gd name="connsiteY103" fmla="*/ 363784 h 400755"/>
                <a:gd name="connsiteX104" fmla="*/ 359064 w 399886"/>
                <a:gd name="connsiteY104" fmla="*/ 358660 h 400755"/>
                <a:gd name="connsiteX105" fmla="*/ 359098 w 399886"/>
                <a:gd name="connsiteY105" fmla="*/ 358660 h 400755"/>
                <a:gd name="connsiteX106" fmla="*/ 359098 w 399886"/>
                <a:gd name="connsiteY106" fmla="*/ 296037 h 400755"/>
                <a:gd name="connsiteX107" fmla="*/ 355414 w 399886"/>
                <a:gd name="connsiteY107" fmla="*/ 292353 h 400755"/>
                <a:gd name="connsiteX108" fmla="*/ 231641 w 399886"/>
                <a:gd name="connsiteY108" fmla="*/ 292353 h 400755"/>
                <a:gd name="connsiteX109" fmla="*/ 231105 w 399886"/>
                <a:gd name="connsiteY109" fmla="*/ 292889 h 400755"/>
                <a:gd name="connsiteX110" fmla="*/ 231105 w 399886"/>
                <a:gd name="connsiteY110" fmla="*/ 313049 h 400755"/>
                <a:gd name="connsiteX111" fmla="*/ 231641 w 399886"/>
                <a:gd name="connsiteY111" fmla="*/ 313585 h 400755"/>
                <a:gd name="connsiteX112" fmla="*/ 251801 w 399886"/>
                <a:gd name="connsiteY112" fmla="*/ 313585 h 400755"/>
                <a:gd name="connsiteX113" fmla="*/ 252337 w 399886"/>
                <a:gd name="connsiteY113" fmla="*/ 313049 h 400755"/>
                <a:gd name="connsiteX114" fmla="*/ 252337 w 399886"/>
                <a:gd name="connsiteY114" fmla="*/ 292889 h 400755"/>
                <a:gd name="connsiteX115" fmla="*/ 251801 w 399886"/>
                <a:gd name="connsiteY115" fmla="*/ 292353 h 400755"/>
                <a:gd name="connsiteX116" fmla="*/ 341483 w 399886"/>
                <a:gd name="connsiteY116" fmla="*/ 280565 h 400755"/>
                <a:gd name="connsiteX117" fmla="*/ 355380 w 399886"/>
                <a:gd name="connsiteY117" fmla="*/ 280565 h 400755"/>
                <a:gd name="connsiteX118" fmla="*/ 370885 w 399886"/>
                <a:gd name="connsiteY118" fmla="*/ 296037 h 400755"/>
                <a:gd name="connsiteX119" fmla="*/ 370885 w 399886"/>
                <a:gd name="connsiteY119" fmla="*/ 358660 h 400755"/>
                <a:gd name="connsiteX120" fmla="*/ 353974 w 399886"/>
                <a:gd name="connsiteY120" fmla="*/ 375572 h 400755"/>
                <a:gd name="connsiteX121" fmla="*/ 342923 w 399886"/>
                <a:gd name="connsiteY121" fmla="*/ 375572 h 400755"/>
                <a:gd name="connsiteX122" fmla="*/ 326011 w 399886"/>
                <a:gd name="connsiteY122" fmla="*/ 358660 h 400755"/>
                <a:gd name="connsiteX123" fmla="*/ 326011 w 399886"/>
                <a:gd name="connsiteY123" fmla="*/ 296037 h 400755"/>
                <a:gd name="connsiteX124" fmla="*/ 341483 w 399886"/>
                <a:gd name="connsiteY124" fmla="*/ 280565 h 400755"/>
                <a:gd name="connsiteX125" fmla="*/ 284686 w 399886"/>
                <a:gd name="connsiteY125" fmla="*/ 280565 h 400755"/>
                <a:gd name="connsiteX126" fmla="*/ 304846 w 399886"/>
                <a:gd name="connsiteY126" fmla="*/ 280565 h 400755"/>
                <a:gd name="connsiteX127" fmla="*/ 309334 w 399886"/>
                <a:gd name="connsiteY127" fmla="*/ 281402 h 400755"/>
                <a:gd name="connsiteX128" fmla="*/ 317203 w 399886"/>
                <a:gd name="connsiteY128" fmla="*/ 292922 h 400755"/>
                <a:gd name="connsiteX129" fmla="*/ 317203 w 399886"/>
                <a:gd name="connsiteY129" fmla="*/ 313082 h 400755"/>
                <a:gd name="connsiteX130" fmla="*/ 304846 w 399886"/>
                <a:gd name="connsiteY130" fmla="*/ 325439 h 400755"/>
                <a:gd name="connsiteX131" fmla="*/ 284686 w 399886"/>
                <a:gd name="connsiteY131" fmla="*/ 325439 h 400755"/>
                <a:gd name="connsiteX132" fmla="*/ 272329 w 399886"/>
                <a:gd name="connsiteY132" fmla="*/ 313082 h 400755"/>
                <a:gd name="connsiteX133" fmla="*/ 272329 w 399886"/>
                <a:gd name="connsiteY133" fmla="*/ 292922 h 400755"/>
                <a:gd name="connsiteX134" fmla="*/ 284686 w 399886"/>
                <a:gd name="connsiteY134" fmla="*/ 280565 h 400755"/>
                <a:gd name="connsiteX135" fmla="*/ 231674 w 399886"/>
                <a:gd name="connsiteY135" fmla="*/ 280532 h 400755"/>
                <a:gd name="connsiteX136" fmla="*/ 251834 w 399886"/>
                <a:gd name="connsiteY136" fmla="*/ 280532 h 400755"/>
                <a:gd name="connsiteX137" fmla="*/ 264191 w 399886"/>
                <a:gd name="connsiteY137" fmla="*/ 292889 h 400755"/>
                <a:gd name="connsiteX138" fmla="*/ 264191 w 399886"/>
                <a:gd name="connsiteY138" fmla="*/ 313049 h 400755"/>
                <a:gd name="connsiteX139" fmla="*/ 251834 w 399886"/>
                <a:gd name="connsiteY139" fmla="*/ 325406 h 400755"/>
                <a:gd name="connsiteX140" fmla="*/ 231674 w 399886"/>
                <a:gd name="connsiteY140" fmla="*/ 325406 h 400755"/>
                <a:gd name="connsiteX141" fmla="*/ 219317 w 399886"/>
                <a:gd name="connsiteY141" fmla="*/ 313049 h 400755"/>
                <a:gd name="connsiteX142" fmla="*/ 219317 w 399886"/>
                <a:gd name="connsiteY142" fmla="*/ 292889 h 400755"/>
                <a:gd name="connsiteX143" fmla="*/ 231674 w 399886"/>
                <a:gd name="connsiteY143" fmla="*/ 280532 h 400755"/>
                <a:gd name="connsiteX144" fmla="*/ 68887 w 399886"/>
                <a:gd name="connsiteY144" fmla="*/ 277954 h 400755"/>
                <a:gd name="connsiteX145" fmla="*/ 60214 w 399886"/>
                <a:gd name="connsiteY145" fmla="*/ 286594 h 400755"/>
                <a:gd name="connsiteX146" fmla="*/ 61185 w 399886"/>
                <a:gd name="connsiteY146" fmla="*/ 290545 h 400755"/>
                <a:gd name="connsiteX147" fmla="*/ 72939 w 399886"/>
                <a:gd name="connsiteY147" fmla="*/ 290545 h 400755"/>
                <a:gd name="connsiteX148" fmla="*/ 76656 w 399886"/>
                <a:gd name="connsiteY148" fmla="*/ 290512 h 400755"/>
                <a:gd name="connsiteX149" fmla="*/ 89248 w 399886"/>
                <a:gd name="connsiteY149" fmla="*/ 292353 h 400755"/>
                <a:gd name="connsiteX150" fmla="*/ 97218 w 399886"/>
                <a:gd name="connsiteY150" fmla="*/ 295233 h 400755"/>
                <a:gd name="connsiteX151" fmla="*/ 160478 w 399886"/>
                <a:gd name="connsiteY151" fmla="*/ 295233 h 400755"/>
                <a:gd name="connsiteX152" fmla="*/ 169118 w 399886"/>
                <a:gd name="connsiteY152" fmla="*/ 286594 h 400755"/>
                <a:gd name="connsiteX153" fmla="*/ 160478 w 399886"/>
                <a:gd name="connsiteY153" fmla="*/ 277954 h 400755"/>
                <a:gd name="connsiteX154" fmla="*/ 68887 w 399886"/>
                <a:gd name="connsiteY154" fmla="*/ 248048 h 400755"/>
                <a:gd name="connsiteX155" fmla="*/ 60247 w 399886"/>
                <a:gd name="connsiteY155" fmla="*/ 256688 h 400755"/>
                <a:gd name="connsiteX156" fmla="*/ 68887 w 399886"/>
                <a:gd name="connsiteY156" fmla="*/ 265328 h 400755"/>
                <a:gd name="connsiteX157" fmla="*/ 160478 w 399886"/>
                <a:gd name="connsiteY157" fmla="*/ 265328 h 400755"/>
                <a:gd name="connsiteX158" fmla="*/ 169118 w 399886"/>
                <a:gd name="connsiteY158" fmla="*/ 256688 h 400755"/>
                <a:gd name="connsiteX159" fmla="*/ 160478 w 399886"/>
                <a:gd name="connsiteY159" fmla="*/ 248048 h 400755"/>
                <a:gd name="connsiteX160" fmla="*/ 338368 w 399886"/>
                <a:gd name="connsiteY160" fmla="*/ 239642 h 400755"/>
                <a:gd name="connsiteX161" fmla="*/ 337832 w 399886"/>
                <a:gd name="connsiteY161" fmla="*/ 260338 h 400755"/>
                <a:gd name="connsiteX162" fmla="*/ 338368 w 399886"/>
                <a:gd name="connsiteY162" fmla="*/ 260874 h 400755"/>
                <a:gd name="connsiteX163" fmla="*/ 358528 w 399886"/>
                <a:gd name="connsiteY163" fmla="*/ 260874 h 400755"/>
                <a:gd name="connsiteX164" fmla="*/ 359064 w 399886"/>
                <a:gd name="connsiteY164" fmla="*/ 260338 h 400755"/>
                <a:gd name="connsiteX165" fmla="*/ 359064 w 399886"/>
                <a:gd name="connsiteY165" fmla="*/ 240178 h 400755"/>
                <a:gd name="connsiteX166" fmla="*/ 358528 w 399886"/>
                <a:gd name="connsiteY166" fmla="*/ 239642 h 400755"/>
                <a:gd name="connsiteX167" fmla="*/ 231641 w 399886"/>
                <a:gd name="connsiteY167" fmla="*/ 239642 h 400755"/>
                <a:gd name="connsiteX168" fmla="*/ 231105 w 399886"/>
                <a:gd name="connsiteY168" fmla="*/ 240178 h 400755"/>
                <a:gd name="connsiteX169" fmla="*/ 231105 w 399886"/>
                <a:gd name="connsiteY169" fmla="*/ 260338 h 400755"/>
                <a:gd name="connsiteX170" fmla="*/ 231641 w 399886"/>
                <a:gd name="connsiteY170" fmla="*/ 260874 h 400755"/>
                <a:gd name="connsiteX171" fmla="*/ 251801 w 399886"/>
                <a:gd name="connsiteY171" fmla="*/ 260874 h 400755"/>
                <a:gd name="connsiteX172" fmla="*/ 252337 w 399886"/>
                <a:gd name="connsiteY172" fmla="*/ 260338 h 400755"/>
                <a:gd name="connsiteX173" fmla="*/ 252337 w 399886"/>
                <a:gd name="connsiteY173" fmla="*/ 240178 h 400755"/>
                <a:gd name="connsiteX174" fmla="*/ 251801 w 399886"/>
                <a:gd name="connsiteY174" fmla="*/ 239642 h 400755"/>
                <a:gd name="connsiteX175" fmla="*/ 287018 w 399886"/>
                <a:gd name="connsiteY175" fmla="*/ 239596 h 400755"/>
                <a:gd name="connsiteX176" fmla="*/ 284150 w 399886"/>
                <a:gd name="connsiteY176" fmla="*/ 240178 h 400755"/>
                <a:gd name="connsiteX177" fmla="*/ 284150 w 399886"/>
                <a:gd name="connsiteY177" fmla="*/ 260338 h 400755"/>
                <a:gd name="connsiteX178" fmla="*/ 284686 w 399886"/>
                <a:gd name="connsiteY178" fmla="*/ 260874 h 400755"/>
                <a:gd name="connsiteX179" fmla="*/ 304846 w 399886"/>
                <a:gd name="connsiteY179" fmla="*/ 260874 h 400755"/>
                <a:gd name="connsiteX180" fmla="*/ 305382 w 399886"/>
                <a:gd name="connsiteY180" fmla="*/ 260338 h 400755"/>
                <a:gd name="connsiteX181" fmla="*/ 305416 w 399886"/>
                <a:gd name="connsiteY181" fmla="*/ 260338 h 400755"/>
                <a:gd name="connsiteX182" fmla="*/ 305416 w 399886"/>
                <a:gd name="connsiteY182" fmla="*/ 240178 h 400755"/>
                <a:gd name="connsiteX183" fmla="*/ 304880 w 399886"/>
                <a:gd name="connsiteY183" fmla="*/ 239642 h 400755"/>
                <a:gd name="connsiteX184" fmla="*/ 287018 w 399886"/>
                <a:gd name="connsiteY184" fmla="*/ 239596 h 400755"/>
                <a:gd name="connsiteX185" fmla="*/ 338334 w 399886"/>
                <a:gd name="connsiteY185" fmla="*/ 227821 h 400755"/>
                <a:gd name="connsiteX186" fmla="*/ 358494 w 399886"/>
                <a:gd name="connsiteY186" fmla="*/ 227821 h 400755"/>
                <a:gd name="connsiteX187" fmla="*/ 370851 w 399886"/>
                <a:gd name="connsiteY187" fmla="*/ 240178 h 400755"/>
                <a:gd name="connsiteX188" fmla="*/ 370851 w 399886"/>
                <a:gd name="connsiteY188" fmla="*/ 260338 h 400755"/>
                <a:gd name="connsiteX189" fmla="*/ 358494 w 399886"/>
                <a:gd name="connsiteY189" fmla="*/ 272695 h 400755"/>
                <a:gd name="connsiteX190" fmla="*/ 338334 w 399886"/>
                <a:gd name="connsiteY190" fmla="*/ 272695 h 400755"/>
                <a:gd name="connsiteX191" fmla="*/ 325977 w 399886"/>
                <a:gd name="connsiteY191" fmla="*/ 260338 h 400755"/>
                <a:gd name="connsiteX192" fmla="*/ 325977 w 399886"/>
                <a:gd name="connsiteY192" fmla="*/ 240178 h 400755"/>
                <a:gd name="connsiteX193" fmla="*/ 338334 w 399886"/>
                <a:gd name="connsiteY193" fmla="*/ 227821 h 400755"/>
                <a:gd name="connsiteX194" fmla="*/ 284686 w 399886"/>
                <a:gd name="connsiteY194" fmla="*/ 227821 h 400755"/>
                <a:gd name="connsiteX195" fmla="*/ 304846 w 399886"/>
                <a:gd name="connsiteY195" fmla="*/ 227821 h 400755"/>
                <a:gd name="connsiteX196" fmla="*/ 317203 w 399886"/>
                <a:gd name="connsiteY196" fmla="*/ 240178 h 400755"/>
                <a:gd name="connsiteX197" fmla="*/ 317203 w 399886"/>
                <a:gd name="connsiteY197" fmla="*/ 260338 h 400755"/>
                <a:gd name="connsiteX198" fmla="*/ 309334 w 399886"/>
                <a:gd name="connsiteY198" fmla="*/ 271858 h 400755"/>
                <a:gd name="connsiteX199" fmla="*/ 304846 w 399886"/>
                <a:gd name="connsiteY199" fmla="*/ 272695 h 400755"/>
                <a:gd name="connsiteX200" fmla="*/ 284686 w 399886"/>
                <a:gd name="connsiteY200" fmla="*/ 272695 h 400755"/>
                <a:gd name="connsiteX201" fmla="*/ 272329 w 399886"/>
                <a:gd name="connsiteY201" fmla="*/ 260338 h 400755"/>
                <a:gd name="connsiteX202" fmla="*/ 272329 w 399886"/>
                <a:gd name="connsiteY202" fmla="*/ 240178 h 400755"/>
                <a:gd name="connsiteX203" fmla="*/ 284686 w 399886"/>
                <a:gd name="connsiteY203" fmla="*/ 227821 h 400755"/>
                <a:gd name="connsiteX204" fmla="*/ 231674 w 399886"/>
                <a:gd name="connsiteY204" fmla="*/ 227821 h 400755"/>
                <a:gd name="connsiteX205" fmla="*/ 251834 w 399886"/>
                <a:gd name="connsiteY205" fmla="*/ 227821 h 400755"/>
                <a:gd name="connsiteX206" fmla="*/ 264191 w 399886"/>
                <a:gd name="connsiteY206" fmla="*/ 240178 h 400755"/>
                <a:gd name="connsiteX207" fmla="*/ 264191 w 399886"/>
                <a:gd name="connsiteY207" fmla="*/ 260338 h 400755"/>
                <a:gd name="connsiteX208" fmla="*/ 251834 w 399886"/>
                <a:gd name="connsiteY208" fmla="*/ 272695 h 400755"/>
                <a:gd name="connsiteX209" fmla="*/ 231674 w 399886"/>
                <a:gd name="connsiteY209" fmla="*/ 272695 h 400755"/>
                <a:gd name="connsiteX210" fmla="*/ 219317 w 399886"/>
                <a:gd name="connsiteY210" fmla="*/ 260338 h 400755"/>
                <a:gd name="connsiteX211" fmla="*/ 219317 w 399886"/>
                <a:gd name="connsiteY211" fmla="*/ 240178 h 400755"/>
                <a:gd name="connsiteX212" fmla="*/ 231674 w 399886"/>
                <a:gd name="connsiteY212" fmla="*/ 227821 h 400755"/>
                <a:gd name="connsiteX213" fmla="*/ 239142 w 399886"/>
                <a:gd name="connsiteY213" fmla="*/ 156156 h 400755"/>
                <a:gd name="connsiteX214" fmla="*/ 350424 w 399886"/>
                <a:gd name="connsiteY214" fmla="*/ 156156 h 400755"/>
                <a:gd name="connsiteX215" fmla="*/ 370249 w 399886"/>
                <a:gd name="connsiteY215" fmla="*/ 175981 h 400755"/>
                <a:gd name="connsiteX216" fmla="*/ 370249 w 399886"/>
                <a:gd name="connsiteY216" fmla="*/ 197581 h 400755"/>
                <a:gd name="connsiteX217" fmla="*/ 350424 w 399886"/>
                <a:gd name="connsiteY217" fmla="*/ 217406 h 400755"/>
                <a:gd name="connsiteX218" fmla="*/ 285992 w 399886"/>
                <a:gd name="connsiteY218" fmla="*/ 217406 h 400755"/>
                <a:gd name="connsiteX219" fmla="*/ 280098 w 399886"/>
                <a:gd name="connsiteY219" fmla="*/ 211512 h 400755"/>
                <a:gd name="connsiteX220" fmla="*/ 285992 w 399886"/>
                <a:gd name="connsiteY220" fmla="*/ 205618 h 400755"/>
                <a:gd name="connsiteX221" fmla="*/ 350424 w 399886"/>
                <a:gd name="connsiteY221" fmla="*/ 205618 h 400755"/>
                <a:gd name="connsiteX222" fmla="*/ 358428 w 399886"/>
                <a:gd name="connsiteY222" fmla="*/ 197615 h 400755"/>
                <a:gd name="connsiteX223" fmla="*/ 358428 w 399886"/>
                <a:gd name="connsiteY223" fmla="*/ 176015 h 400755"/>
                <a:gd name="connsiteX224" fmla="*/ 350424 w 399886"/>
                <a:gd name="connsiteY224" fmla="*/ 168011 h 400755"/>
                <a:gd name="connsiteX225" fmla="*/ 239142 w 399886"/>
                <a:gd name="connsiteY225" fmla="*/ 168011 h 400755"/>
                <a:gd name="connsiteX226" fmla="*/ 231138 w 399886"/>
                <a:gd name="connsiteY226" fmla="*/ 176015 h 400755"/>
                <a:gd name="connsiteX227" fmla="*/ 231138 w 399886"/>
                <a:gd name="connsiteY227" fmla="*/ 197615 h 400755"/>
                <a:gd name="connsiteX228" fmla="*/ 239142 w 399886"/>
                <a:gd name="connsiteY228" fmla="*/ 205618 h 400755"/>
                <a:gd name="connsiteX229" fmla="*/ 260541 w 399886"/>
                <a:gd name="connsiteY229" fmla="*/ 205618 h 400755"/>
                <a:gd name="connsiteX230" fmla="*/ 266435 w 399886"/>
                <a:gd name="connsiteY230" fmla="*/ 211512 h 400755"/>
                <a:gd name="connsiteX231" fmla="*/ 260541 w 399886"/>
                <a:gd name="connsiteY231" fmla="*/ 217406 h 400755"/>
                <a:gd name="connsiteX232" fmla="*/ 239142 w 399886"/>
                <a:gd name="connsiteY232" fmla="*/ 217406 h 400755"/>
                <a:gd name="connsiteX233" fmla="*/ 219317 w 399886"/>
                <a:gd name="connsiteY233" fmla="*/ 197581 h 400755"/>
                <a:gd name="connsiteX234" fmla="*/ 219317 w 399886"/>
                <a:gd name="connsiteY234" fmla="*/ 175981 h 400755"/>
                <a:gd name="connsiteX235" fmla="*/ 239142 w 399886"/>
                <a:gd name="connsiteY235" fmla="*/ 156156 h 400755"/>
                <a:gd name="connsiteX236" fmla="*/ 238707 w 399886"/>
                <a:gd name="connsiteY236" fmla="*/ 142794 h 400755"/>
                <a:gd name="connsiteX237" fmla="*/ 201468 w 399886"/>
                <a:gd name="connsiteY237" fmla="*/ 180033 h 400755"/>
                <a:gd name="connsiteX238" fmla="*/ 201468 w 399886"/>
                <a:gd name="connsiteY238" fmla="*/ 351695 h 400755"/>
                <a:gd name="connsiteX239" fmla="*/ 238707 w 399886"/>
                <a:gd name="connsiteY239" fmla="*/ 388934 h 400755"/>
                <a:gd name="connsiteX240" fmla="*/ 350826 w 399886"/>
                <a:gd name="connsiteY240" fmla="*/ 388934 h 400755"/>
                <a:gd name="connsiteX241" fmla="*/ 388065 w 399886"/>
                <a:gd name="connsiteY241" fmla="*/ 351695 h 400755"/>
                <a:gd name="connsiteX242" fmla="*/ 388065 w 399886"/>
                <a:gd name="connsiteY242" fmla="*/ 180033 h 400755"/>
                <a:gd name="connsiteX243" fmla="*/ 350826 w 399886"/>
                <a:gd name="connsiteY243" fmla="*/ 142794 h 400755"/>
                <a:gd name="connsiteX244" fmla="*/ 149427 w 399886"/>
                <a:gd name="connsiteY244" fmla="*/ 130939 h 400755"/>
                <a:gd name="connsiteX245" fmla="*/ 155020 w 399886"/>
                <a:gd name="connsiteY245" fmla="*/ 136532 h 400755"/>
                <a:gd name="connsiteX246" fmla="*/ 155020 w 399886"/>
                <a:gd name="connsiteY246" fmla="*/ 140952 h 400755"/>
                <a:gd name="connsiteX247" fmla="*/ 170223 w 399886"/>
                <a:gd name="connsiteY247" fmla="*/ 148956 h 400755"/>
                <a:gd name="connsiteX248" fmla="*/ 165200 w 399886"/>
                <a:gd name="connsiteY248" fmla="*/ 154783 h 400755"/>
                <a:gd name="connsiteX249" fmla="*/ 151503 w 399886"/>
                <a:gd name="connsiteY249" fmla="*/ 151066 h 400755"/>
                <a:gd name="connsiteX250" fmla="*/ 139515 w 399886"/>
                <a:gd name="connsiteY250" fmla="*/ 160208 h 400755"/>
                <a:gd name="connsiteX251" fmla="*/ 151905 w 399886"/>
                <a:gd name="connsiteY251" fmla="*/ 171426 h 400755"/>
                <a:gd name="connsiteX252" fmla="*/ 171931 w 399886"/>
                <a:gd name="connsiteY252" fmla="*/ 195237 h 400755"/>
                <a:gd name="connsiteX253" fmla="*/ 154986 w 399886"/>
                <a:gd name="connsiteY253" fmla="*/ 217071 h 400755"/>
                <a:gd name="connsiteX254" fmla="*/ 154986 w 399886"/>
                <a:gd name="connsiteY254" fmla="*/ 221458 h 400755"/>
                <a:gd name="connsiteX255" fmla="*/ 149394 w 399886"/>
                <a:gd name="connsiteY255" fmla="*/ 227051 h 400755"/>
                <a:gd name="connsiteX256" fmla="*/ 143801 w 399886"/>
                <a:gd name="connsiteY256" fmla="*/ 221458 h 400755"/>
                <a:gd name="connsiteX257" fmla="*/ 143801 w 399886"/>
                <a:gd name="connsiteY257" fmla="*/ 217172 h 400755"/>
                <a:gd name="connsiteX258" fmla="*/ 126856 w 399886"/>
                <a:gd name="connsiteY258" fmla="*/ 204814 h 400755"/>
                <a:gd name="connsiteX259" fmla="*/ 131980 w 399886"/>
                <a:gd name="connsiteY259" fmla="*/ 198987 h 400755"/>
                <a:gd name="connsiteX260" fmla="*/ 148724 w 399886"/>
                <a:gd name="connsiteY260" fmla="*/ 207125 h 400755"/>
                <a:gd name="connsiteX261" fmla="*/ 161115 w 399886"/>
                <a:gd name="connsiteY261" fmla="*/ 195806 h 400755"/>
                <a:gd name="connsiteX262" fmla="*/ 146882 w 399886"/>
                <a:gd name="connsiteY262" fmla="*/ 181372 h 400755"/>
                <a:gd name="connsiteX263" fmla="*/ 128631 w 399886"/>
                <a:gd name="connsiteY263" fmla="*/ 160777 h 400755"/>
                <a:gd name="connsiteX264" fmla="*/ 143835 w 399886"/>
                <a:gd name="connsiteY264" fmla="*/ 141655 h 400755"/>
                <a:gd name="connsiteX265" fmla="*/ 143835 w 399886"/>
                <a:gd name="connsiteY265" fmla="*/ 136532 h 400755"/>
                <a:gd name="connsiteX266" fmla="*/ 149427 w 399886"/>
                <a:gd name="connsiteY266" fmla="*/ 130939 h 400755"/>
                <a:gd name="connsiteX267" fmla="*/ 170056 w 399886"/>
                <a:gd name="connsiteY267" fmla="*/ 109976 h 400755"/>
                <a:gd name="connsiteX268" fmla="*/ 270789 w 399886"/>
                <a:gd name="connsiteY268" fmla="*/ 109976 h 400755"/>
                <a:gd name="connsiteX269" fmla="*/ 276683 w 399886"/>
                <a:gd name="connsiteY269" fmla="*/ 115870 h 400755"/>
                <a:gd name="connsiteX270" fmla="*/ 270789 w 399886"/>
                <a:gd name="connsiteY270" fmla="*/ 121764 h 400755"/>
                <a:gd name="connsiteX271" fmla="*/ 170056 w 399886"/>
                <a:gd name="connsiteY271" fmla="*/ 121764 h 400755"/>
                <a:gd name="connsiteX272" fmla="*/ 164162 w 399886"/>
                <a:gd name="connsiteY272" fmla="*/ 115870 h 400755"/>
                <a:gd name="connsiteX273" fmla="*/ 170056 w 399886"/>
                <a:gd name="connsiteY273" fmla="*/ 109976 h 400755"/>
                <a:gd name="connsiteX274" fmla="*/ 127693 w 399886"/>
                <a:gd name="connsiteY274" fmla="*/ 109976 h 400755"/>
                <a:gd name="connsiteX275" fmla="*/ 146446 w 399886"/>
                <a:gd name="connsiteY275" fmla="*/ 109976 h 400755"/>
                <a:gd name="connsiteX276" fmla="*/ 152340 w 399886"/>
                <a:gd name="connsiteY276" fmla="*/ 115870 h 400755"/>
                <a:gd name="connsiteX277" fmla="*/ 146446 w 399886"/>
                <a:gd name="connsiteY277" fmla="*/ 121764 h 400755"/>
                <a:gd name="connsiteX278" fmla="*/ 127693 w 399886"/>
                <a:gd name="connsiteY278" fmla="*/ 121764 h 400755"/>
                <a:gd name="connsiteX279" fmla="*/ 121799 w 399886"/>
                <a:gd name="connsiteY279" fmla="*/ 115870 h 400755"/>
                <a:gd name="connsiteX280" fmla="*/ 127693 w 399886"/>
                <a:gd name="connsiteY280" fmla="*/ 109976 h 400755"/>
                <a:gd name="connsiteX281" fmla="*/ 255953 w 399886"/>
                <a:gd name="connsiteY281" fmla="*/ 80673 h 400755"/>
                <a:gd name="connsiteX282" fmla="*/ 270788 w 399886"/>
                <a:gd name="connsiteY282" fmla="*/ 80673 h 400755"/>
                <a:gd name="connsiteX283" fmla="*/ 276682 w 399886"/>
                <a:gd name="connsiteY283" fmla="*/ 86567 h 400755"/>
                <a:gd name="connsiteX284" fmla="*/ 270788 w 399886"/>
                <a:gd name="connsiteY284" fmla="*/ 92461 h 400755"/>
                <a:gd name="connsiteX285" fmla="*/ 255953 w 399886"/>
                <a:gd name="connsiteY285" fmla="*/ 92461 h 400755"/>
                <a:gd name="connsiteX286" fmla="*/ 250059 w 399886"/>
                <a:gd name="connsiteY286" fmla="*/ 86567 h 400755"/>
                <a:gd name="connsiteX287" fmla="*/ 255953 w 399886"/>
                <a:gd name="connsiteY287" fmla="*/ 80673 h 400755"/>
                <a:gd name="connsiteX288" fmla="*/ 127693 w 399886"/>
                <a:gd name="connsiteY288" fmla="*/ 80673 h 400755"/>
                <a:gd name="connsiteX289" fmla="*/ 232344 w 399886"/>
                <a:gd name="connsiteY289" fmla="*/ 80673 h 400755"/>
                <a:gd name="connsiteX290" fmla="*/ 238238 w 399886"/>
                <a:gd name="connsiteY290" fmla="*/ 86567 h 400755"/>
                <a:gd name="connsiteX291" fmla="*/ 232344 w 399886"/>
                <a:gd name="connsiteY291" fmla="*/ 92461 h 400755"/>
                <a:gd name="connsiteX292" fmla="*/ 127693 w 399886"/>
                <a:gd name="connsiteY292" fmla="*/ 92461 h 400755"/>
                <a:gd name="connsiteX293" fmla="*/ 121799 w 399886"/>
                <a:gd name="connsiteY293" fmla="*/ 86567 h 400755"/>
                <a:gd name="connsiteX294" fmla="*/ 127693 w 399886"/>
                <a:gd name="connsiteY294" fmla="*/ 80673 h 400755"/>
                <a:gd name="connsiteX295" fmla="*/ 269315 w 399886"/>
                <a:gd name="connsiteY295" fmla="*/ 22270 h 400755"/>
                <a:gd name="connsiteX296" fmla="*/ 269315 w 399886"/>
                <a:gd name="connsiteY296" fmla="*/ 55591 h 400755"/>
                <a:gd name="connsiteX297" fmla="*/ 300861 w 399886"/>
                <a:gd name="connsiteY297" fmla="*/ 55591 h 400755"/>
                <a:gd name="connsiteX298" fmla="*/ 300828 w 399886"/>
                <a:gd name="connsiteY298" fmla="*/ 55557 h 400755"/>
                <a:gd name="connsiteX299" fmla="*/ 300794 w 399886"/>
                <a:gd name="connsiteY299" fmla="*/ 55524 h 400755"/>
                <a:gd name="connsiteX300" fmla="*/ 300761 w 399886"/>
                <a:gd name="connsiteY300" fmla="*/ 55490 h 400755"/>
                <a:gd name="connsiteX301" fmla="*/ 300727 w 399886"/>
                <a:gd name="connsiteY301" fmla="*/ 55457 h 400755"/>
                <a:gd name="connsiteX302" fmla="*/ 300694 w 399886"/>
                <a:gd name="connsiteY302" fmla="*/ 55423 h 400755"/>
                <a:gd name="connsiteX303" fmla="*/ 269348 w 399886"/>
                <a:gd name="connsiteY303" fmla="*/ 22270 h 400755"/>
                <a:gd name="connsiteX304" fmla="*/ 113460 w 399886"/>
                <a:gd name="connsiteY304" fmla="*/ 12592 h 400755"/>
                <a:gd name="connsiteX305" fmla="*/ 89215 w 399886"/>
                <a:gd name="connsiteY305" fmla="*/ 36837 h 400755"/>
                <a:gd name="connsiteX306" fmla="*/ 89215 w 399886"/>
                <a:gd name="connsiteY306" fmla="*/ 235457 h 400755"/>
                <a:gd name="connsiteX307" fmla="*/ 160478 w 399886"/>
                <a:gd name="connsiteY307" fmla="*/ 235457 h 400755"/>
                <a:gd name="connsiteX308" fmla="*/ 175548 w 399886"/>
                <a:gd name="connsiteY308" fmla="*/ 271658 h 400755"/>
                <a:gd name="connsiteX309" fmla="*/ 181709 w 399886"/>
                <a:gd name="connsiteY309" fmla="*/ 286594 h 400755"/>
                <a:gd name="connsiteX310" fmla="*/ 175548 w 399886"/>
                <a:gd name="connsiteY310" fmla="*/ 301529 h 400755"/>
                <a:gd name="connsiteX311" fmla="*/ 175548 w 399886"/>
                <a:gd name="connsiteY311" fmla="*/ 331434 h 400755"/>
                <a:gd name="connsiteX312" fmla="*/ 178294 w 399886"/>
                <a:gd name="connsiteY312" fmla="*/ 334850 h 400755"/>
                <a:gd name="connsiteX313" fmla="*/ 189646 w 399886"/>
                <a:gd name="connsiteY313" fmla="*/ 334850 h 400755"/>
                <a:gd name="connsiteX314" fmla="*/ 189646 w 399886"/>
                <a:gd name="connsiteY314" fmla="*/ 180067 h 400755"/>
                <a:gd name="connsiteX315" fmla="*/ 238707 w 399886"/>
                <a:gd name="connsiteY315" fmla="*/ 131007 h 400755"/>
                <a:gd name="connsiteX316" fmla="*/ 309334 w 399886"/>
                <a:gd name="connsiteY316" fmla="*/ 131007 h 400755"/>
                <a:gd name="connsiteX317" fmla="*/ 308597 w 399886"/>
                <a:gd name="connsiteY317" fmla="*/ 68216 h 400755"/>
                <a:gd name="connsiteX318" fmla="*/ 263053 w 399886"/>
                <a:gd name="connsiteY318" fmla="*/ 68216 h 400755"/>
                <a:gd name="connsiteX319" fmla="*/ 256757 w 399886"/>
                <a:gd name="connsiteY319" fmla="*/ 61920 h 400755"/>
                <a:gd name="connsiteX320" fmla="*/ 256757 w 399886"/>
                <a:gd name="connsiteY320" fmla="*/ 12592 h 400755"/>
                <a:gd name="connsiteX321" fmla="*/ 113494 w 399886"/>
                <a:gd name="connsiteY321" fmla="*/ 0 h 400755"/>
                <a:gd name="connsiteX322" fmla="*/ 249825 w 399886"/>
                <a:gd name="connsiteY322" fmla="*/ 0 h 400755"/>
                <a:gd name="connsiteX323" fmla="*/ 265799 w 399886"/>
                <a:gd name="connsiteY323" fmla="*/ 3650 h 400755"/>
                <a:gd name="connsiteX324" fmla="*/ 293058 w 399886"/>
                <a:gd name="connsiteY324" fmla="*/ 29168 h 400755"/>
                <a:gd name="connsiteX325" fmla="*/ 311711 w 399886"/>
                <a:gd name="connsiteY325" fmla="*/ 48692 h 400755"/>
                <a:gd name="connsiteX326" fmla="*/ 321925 w 399886"/>
                <a:gd name="connsiteY326" fmla="*/ 74143 h 400755"/>
                <a:gd name="connsiteX327" fmla="*/ 321925 w 399886"/>
                <a:gd name="connsiteY327" fmla="*/ 131007 h 400755"/>
                <a:gd name="connsiteX328" fmla="*/ 350826 w 399886"/>
                <a:gd name="connsiteY328" fmla="*/ 131007 h 400755"/>
                <a:gd name="connsiteX329" fmla="*/ 399886 w 399886"/>
                <a:gd name="connsiteY329" fmla="*/ 180033 h 400755"/>
                <a:gd name="connsiteX330" fmla="*/ 399886 w 399886"/>
                <a:gd name="connsiteY330" fmla="*/ 351695 h 400755"/>
                <a:gd name="connsiteX331" fmla="*/ 350826 w 399886"/>
                <a:gd name="connsiteY331" fmla="*/ 400755 h 400755"/>
                <a:gd name="connsiteX332" fmla="*/ 238707 w 399886"/>
                <a:gd name="connsiteY332" fmla="*/ 400755 h 400755"/>
                <a:gd name="connsiteX333" fmla="*/ 189646 w 399886"/>
                <a:gd name="connsiteY333" fmla="*/ 351695 h 400755"/>
                <a:gd name="connsiteX334" fmla="*/ 189646 w 399886"/>
                <a:gd name="connsiteY334" fmla="*/ 347442 h 400755"/>
                <a:gd name="connsiteX335" fmla="*/ 181676 w 399886"/>
                <a:gd name="connsiteY335" fmla="*/ 347442 h 400755"/>
                <a:gd name="connsiteX336" fmla="*/ 175548 w 399886"/>
                <a:gd name="connsiteY336" fmla="*/ 361340 h 400755"/>
                <a:gd name="connsiteX337" fmla="*/ 181709 w 399886"/>
                <a:gd name="connsiteY337" fmla="*/ 376275 h 400755"/>
                <a:gd name="connsiteX338" fmla="*/ 160478 w 399886"/>
                <a:gd name="connsiteY338" fmla="*/ 397507 h 400755"/>
                <a:gd name="connsiteX339" fmla="*/ 55693 w 399886"/>
                <a:gd name="connsiteY339" fmla="*/ 397540 h 400755"/>
                <a:gd name="connsiteX340" fmla="*/ 17315 w 399886"/>
                <a:gd name="connsiteY340" fmla="*/ 383475 h 400755"/>
                <a:gd name="connsiteX341" fmla="*/ 48057 w 399886"/>
                <a:gd name="connsiteY341" fmla="*/ 290746 h 400755"/>
                <a:gd name="connsiteX342" fmla="*/ 47656 w 399886"/>
                <a:gd name="connsiteY342" fmla="*/ 286560 h 400755"/>
                <a:gd name="connsiteX343" fmla="*/ 53817 w 399886"/>
                <a:gd name="connsiteY343" fmla="*/ 271624 h 400755"/>
                <a:gd name="connsiteX344" fmla="*/ 47656 w 399886"/>
                <a:gd name="connsiteY344" fmla="*/ 256688 h 400755"/>
                <a:gd name="connsiteX345" fmla="*/ 68887 w 399886"/>
                <a:gd name="connsiteY345" fmla="*/ 235457 h 400755"/>
                <a:gd name="connsiteX346" fmla="*/ 76656 w 399886"/>
                <a:gd name="connsiteY346" fmla="*/ 235457 h 400755"/>
                <a:gd name="connsiteX347" fmla="*/ 76656 w 399886"/>
                <a:gd name="connsiteY347" fmla="*/ 36837 h 400755"/>
                <a:gd name="connsiteX348" fmla="*/ 113494 w 399886"/>
                <a:gd name="connsiteY348" fmla="*/ 0 h 4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399886" h="400755">
                  <a:moveTo>
                    <a:pt x="23176" y="372726"/>
                  </a:moveTo>
                  <a:cubicBezTo>
                    <a:pt x="27495" y="377280"/>
                    <a:pt x="32552" y="380696"/>
                    <a:pt x="38279" y="382973"/>
                  </a:cubicBezTo>
                  <a:cubicBezTo>
                    <a:pt x="34997" y="379892"/>
                    <a:pt x="32150" y="376443"/>
                    <a:pt x="29806" y="372726"/>
                  </a:cubicBezTo>
                  <a:cubicBezTo>
                    <a:pt x="29270" y="372726"/>
                    <a:pt x="27027" y="372726"/>
                    <a:pt x="23176" y="372726"/>
                  </a:cubicBezTo>
                  <a:close/>
                  <a:moveTo>
                    <a:pt x="123205" y="367635"/>
                  </a:moveTo>
                  <a:cubicBezTo>
                    <a:pt x="119923" y="374300"/>
                    <a:pt x="115302" y="380194"/>
                    <a:pt x="109676" y="384949"/>
                  </a:cubicBezTo>
                  <a:lnTo>
                    <a:pt x="160478" y="384949"/>
                  </a:lnTo>
                  <a:cubicBezTo>
                    <a:pt x="165233" y="384949"/>
                    <a:pt x="169118" y="381064"/>
                    <a:pt x="169118" y="376275"/>
                  </a:cubicBezTo>
                  <a:cubicBezTo>
                    <a:pt x="169118" y="371520"/>
                    <a:pt x="165233" y="367635"/>
                    <a:pt x="160478" y="367635"/>
                  </a:cubicBezTo>
                  <a:close/>
                  <a:moveTo>
                    <a:pt x="12359" y="350958"/>
                  </a:moveTo>
                  <a:cubicBezTo>
                    <a:pt x="12928" y="354407"/>
                    <a:pt x="13899" y="357756"/>
                    <a:pt x="15306" y="360904"/>
                  </a:cubicBezTo>
                  <a:lnTo>
                    <a:pt x="24214" y="360904"/>
                  </a:lnTo>
                  <a:cubicBezTo>
                    <a:pt x="23778" y="359062"/>
                    <a:pt x="23678" y="360737"/>
                    <a:pt x="21970" y="350958"/>
                  </a:cubicBezTo>
                  <a:close/>
                  <a:moveTo>
                    <a:pt x="284653" y="342518"/>
                  </a:moveTo>
                  <a:cubicBezTo>
                    <a:pt x="284385" y="342518"/>
                    <a:pt x="284117" y="342753"/>
                    <a:pt x="284117" y="343054"/>
                  </a:cubicBezTo>
                  <a:lnTo>
                    <a:pt x="284117" y="363214"/>
                  </a:lnTo>
                  <a:cubicBezTo>
                    <a:pt x="284117" y="364252"/>
                    <a:pt x="284921" y="363516"/>
                    <a:pt x="304846" y="363750"/>
                  </a:cubicBezTo>
                  <a:cubicBezTo>
                    <a:pt x="305918" y="363750"/>
                    <a:pt x="305148" y="363013"/>
                    <a:pt x="305349" y="343054"/>
                  </a:cubicBezTo>
                  <a:cubicBezTo>
                    <a:pt x="305349" y="342753"/>
                    <a:pt x="305114" y="342518"/>
                    <a:pt x="304813" y="342518"/>
                  </a:cubicBezTo>
                  <a:close/>
                  <a:moveTo>
                    <a:pt x="231641" y="342518"/>
                  </a:moveTo>
                  <a:cubicBezTo>
                    <a:pt x="230870" y="342518"/>
                    <a:pt x="231105" y="341849"/>
                    <a:pt x="231105" y="363214"/>
                  </a:cubicBezTo>
                  <a:cubicBezTo>
                    <a:pt x="231105" y="364252"/>
                    <a:pt x="231908" y="363516"/>
                    <a:pt x="251834" y="363750"/>
                  </a:cubicBezTo>
                  <a:cubicBezTo>
                    <a:pt x="252906" y="363750"/>
                    <a:pt x="252370" y="347441"/>
                    <a:pt x="252336" y="347475"/>
                  </a:cubicBezTo>
                  <a:cubicBezTo>
                    <a:pt x="252169" y="343858"/>
                    <a:pt x="252772" y="342518"/>
                    <a:pt x="251801" y="342518"/>
                  </a:cubicBezTo>
                  <a:close/>
                  <a:moveTo>
                    <a:pt x="128295" y="337730"/>
                  </a:moveTo>
                  <a:cubicBezTo>
                    <a:pt x="128999" y="343691"/>
                    <a:pt x="128664" y="349585"/>
                    <a:pt x="127525" y="355044"/>
                  </a:cubicBezTo>
                  <a:lnTo>
                    <a:pt x="160478" y="355044"/>
                  </a:lnTo>
                  <a:cubicBezTo>
                    <a:pt x="164865" y="355044"/>
                    <a:pt x="168515" y="351728"/>
                    <a:pt x="169051" y="347442"/>
                  </a:cubicBezTo>
                  <a:cubicBezTo>
                    <a:pt x="169754" y="342486"/>
                    <a:pt x="165769" y="337730"/>
                    <a:pt x="160478" y="337730"/>
                  </a:cubicBezTo>
                  <a:close/>
                  <a:moveTo>
                    <a:pt x="284686" y="330697"/>
                  </a:moveTo>
                  <a:lnTo>
                    <a:pt x="304846" y="330697"/>
                  </a:lnTo>
                  <a:cubicBezTo>
                    <a:pt x="308162" y="330697"/>
                    <a:pt x="311209" y="332003"/>
                    <a:pt x="313419" y="334180"/>
                  </a:cubicBezTo>
                  <a:cubicBezTo>
                    <a:pt x="315763" y="336424"/>
                    <a:pt x="317204" y="339571"/>
                    <a:pt x="317204" y="343054"/>
                  </a:cubicBezTo>
                  <a:lnTo>
                    <a:pt x="317204" y="363214"/>
                  </a:lnTo>
                  <a:cubicBezTo>
                    <a:pt x="317204" y="370046"/>
                    <a:pt x="311644" y="375571"/>
                    <a:pt x="304846" y="375571"/>
                  </a:cubicBezTo>
                  <a:lnTo>
                    <a:pt x="284686" y="375571"/>
                  </a:lnTo>
                  <a:cubicBezTo>
                    <a:pt x="277855" y="375571"/>
                    <a:pt x="272329" y="370046"/>
                    <a:pt x="272329" y="363214"/>
                  </a:cubicBezTo>
                  <a:lnTo>
                    <a:pt x="272329" y="347441"/>
                  </a:lnTo>
                  <a:cubicBezTo>
                    <a:pt x="272630" y="344896"/>
                    <a:pt x="271157" y="339672"/>
                    <a:pt x="275443" y="334850"/>
                  </a:cubicBezTo>
                  <a:cubicBezTo>
                    <a:pt x="277721" y="332304"/>
                    <a:pt x="281002" y="330697"/>
                    <a:pt x="284686" y="330697"/>
                  </a:cubicBezTo>
                  <a:close/>
                  <a:moveTo>
                    <a:pt x="231674" y="330697"/>
                  </a:moveTo>
                  <a:lnTo>
                    <a:pt x="251834" y="330697"/>
                  </a:lnTo>
                  <a:cubicBezTo>
                    <a:pt x="255518" y="330697"/>
                    <a:pt x="258800" y="332304"/>
                    <a:pt x="261077" y="334850"/>
                  </a:cubicBezTo>
                  <a:cubicBezTo>
                    <a:pt x="265330" y="339672"/>
                    <a:pt x="263890" y="344963"/>
                    <a:pt x="264191" y="347441"/>
                  </a:cubicBezTo>
                  <a:lnTo>
                    <a:pt x="264191" y="363214"/>
                  </a:lnTo>
                  <a:cubicBezTo>
                    <a:pt x="264191" y="370046"/>
                    <a:pt x="258666" y="375571"/>
                    <a:pt x="251834" y="375571"/>
                  </a:cubicBezTo>
                  <a:lnTo>
                    <a:pt x="231674" y="375571"/>
                  </a:lnTo>
                  <a:cubicBezTo>
                    <a:pt x="224876" y="375571"/>
                    <a:pt x="219317" y="370046"/>
                    <a:pt x="219317" y="363214"/>
                  </a:cubicBezTo>
                  <a:lnTo>
                    <a:pt x="219317" y="347441"/>
                  </a:lnTo>
                  <a:cubicBezTo>
                    <a:pt x="219585" y="344896"/>
                    <a:pt x="218145" y="339672"/>
                    <a:pt x="222431" y="334850"/>
                  </a:cubicBezTo>
                  <a:cubicBezTo>
                    <a:pt x="224708" y="332304"/>
                    <a:pt x="227990" y="330697"/>
                    <a:pt x="231674" y="330697"/>
                  </a:cubicBezTo>
                  <a:close/>
                  <a:moveTo>
                    <a:pt x="14301" y="329727"/>
                  </a:moveTo>
                  <a:cubicBezTo>
                    <a:pt x="13196" y="332740"/>
                    <a:pt x="12459" y="335888"/>
                    <a:pt x="12091" y="339170"/>
                  </a:cubicBezTo>
                  <a:lnTo>
                    <a:pt x="21769" y="339170"/>
                  </a:lnTo>
                  <a:cubicBezTo>
                    <a:pt x="22238" y="334013"/>
                    <a:pt x="23276" y="330597"/>
                    <a:pt x="23477" y="329727"/>
                  </a:cubicBezTo>
                  <a:close/>
                  <a:moveTo>
                    <a:pt x="75082" y="312580"/>
                  </a:moveTo>
                  <a:cubicBezTo>
                    <a:pt x="78398" y="312580"/>
                    <a:pt x="81077" y="315293"/>
                    <a:pt x="81077" y="318574"/>
                  </a:cubicBezTo>
                  <a:lnTo>
                    <a:pt x="81077" y="318943"/>
                  </a:lnTo>
                  <a:cubicBezTo>
                    <a:pt x="94975" y="321320"/>
                    <a:pt x="90387" y="332137"/>
                    <a:pt x="84560" y="332137"/>
                  </a:cubicBezTo>
                  <a:cubicBezTo>
                    <a:pt x="83254" y="332137"/>
                    <a:pt x="82249" y="331635"/>
                    <a:pt x="81378" y="331166"/>
                  </a:cubicBezTo>
                  <a:cubicBezTo>
                    <a:pt x="78029" y="329458"/>
                    <a:pt x="74379" y="329726"/>
                    <a:pt x="72805" y="330597"/>
                  </a:cubicBezTo>
                  <a:cubicBezTo>
                    <a:pt x="72269" y="330865"/>
                    <a:pt x="71734" y="331300"/>
                    <a:pt x="71734" y="332773"/>
                  </a:cubicBezTo>
                  <a:cubicBezTo>
                    <a:pt x="71734" y="338567"/>
                    <a:pt x="91257" y="335888"/>
                    <a:pt x="91291" y="353871"/>
                  </a:cubicBezTo>
                  <a:cubicBezTo>
                    <a:pt x="91291" y="361406"/>
                    <a:pt x="87540" y="366932"/>
                    <a:pt x="81110" y="369008"/>
                  </a:cubicBezTo>
                  <a:lnTo>
                    <a:pt x="81110" y="369611"/>
                  </a:lnTo>
                  <a:cubicBezTo>
                    <a:pt x="81110" y="372926"/>
                    <a:pt x="78398" y="375605"/>
                    <a:pt x="75116" y="375605"/>
                  </a:cubicBezTo>
                  <a:cubicBezTo>
                    <a:pt x="71801" y="375605"/>
                    <a:pt x="69121" y="372893"/>
                    <a:pt x="69121" y="369611"/>
                  </a:cubicBezTo>
                  <a:lnTo>
                    <a:pt x="69121" y="369175"/>
                  </a:lnTo>
                  <a:cubicBezTo>
                    <a:pt x="63194" y="367601"/>
                    <a:pt x="58941" y="363717"/>
                    <a:pt x="58941" y="359631"/>
                  </a:cubicBezTo>
                  <a:cubicBezTo>
                    <a:pt x="58941" y="356718"/>
                    <a:pt x="61386" y="353503"/>
                    <a:pt x="64634" y="353503"/>
                  </a:cubicBezTo>
                  <a:cubicBezTo>
                    <a:pt x="69255" y="353503"/>
                    <a:pt x="68519" y="358392"/>
                    <a:pt x="74680" y="358392"/>
                  </a:cubicBezTo>
                  <a:cubicBezTo>
                    <a:pt x="78934" y="358392"/>
                    <a:pt x="79503" y="356383"/>
                    <a:pt x="79503" y="354206"/>
                  </a:cubicBezTo>
                  <a:cubicBezTo>
                    <a:pt x="79503" y="350723"/>
                    <a:pt x="77728" y="349886"/>
                    <a:pt x="72638" y="347977"/>
                  </a:cubicBezTo>
                  <a:cubicBezTo>
                    <a:pt x="67280" y="345968"/>
                    <a:pt x="59979" y="343222"/>
                    <a:pt x="59979" y="333142"/>
                  </a:cubicBezTo>
                  <a:cubicBezTo>
                    <a:pt x="59979" y="326645"/>
                    <a:pt x="63261" y="321823"/>
                    <a:pt x="69088" y="319713"/>
                  </a:cubicBezTo>
                  <a:lnTo>
                    <a:pt x="69088" y="318574"/>
                  </a:lnTo>
                  <a:cubicBezTo>
                    <a:pt x="69088" y="315259"/>
                    <a:pt x="71801" y="312580"/>
                    <a:pt x="75082" y="312580"/>
                  </a:cubicBezTo>
                  <a:close/>
                  <a:moveTo>
                    <a:pt x="114565" y="307825"/>
                  </a:moveTo>
                  <a:cubicBezTo>
                    <a:pt x="119254" y="312915"/>
                    <a:pt x="122870" y="318776"/>
                    <a:pt x="125248" y="325139"/>
                  </a:cubicBezTo>
                  <a:lnTo>
                    <a:pt x="160478" y="325139"/>
                  </a:lnTo>
                  <a:cubicBezTo>
                    <a:pt x="165233" y="325139"/>
                    <a:pt x="169118" y="321254"/>
                    <a:pt x="169118" y="316465"/>
                  </a:cubicBezTo>
                  <a:cubicBezTo>
                    <a:pt x="169118" y="311710"/>
                    <a:pt x="165233" y="307825"/>
                    <a:pt x="160478" y="307825"/>
                  </a:cubicBezTo>
                  <a:close/>
                  <a:moveTo>
                    <a:pt x="38245" y="305180"/>
                  </a:moveTo>
                  <a:cubicBezTo>
                    <a:pt x="31749" y="307725"/>
                    <a:pt x="25788" y="311978"/>
                    <a:pt x="20999" y="317905"/>
                  </a:cubicBezTo>
                  <a:lnTo>
                    <a:pt x="28333" y="317905"/>
                  </a:lnTo>
                  <a:cubicBezTo>
                    <a:pt x="31012" y="313150"/>
                    <a:pt x="34428" y="308830"/>
                    <a:pt x="38245" y="305180"/>
                  </a:cubicBezTo>
                  <a:close/>
                  <a:moveTo>
                    <a:pt x="80539" y="302490"/>
                  </a:moveTo>
                  <a:cubicBezTo>
                    <a:pt x="56609" y="299457"/>
                    <a:pt x="32208" y="318257"/>
                    <a:pt x="33389" y="345834"/>
                  </a:cubicBezTo>
                  <a:cubicBezTo>
                    <a:pt x="34361" y="368941"/>
                    <a:pt x="53851" y="386791"/>
                    <a:pt x="76891" y="385786"/>
                  </a:cubicBezTo>
                  <a:cubicBezTo>
                    <a:pt x="113996" y="384246"/>
                    <a:pt x="130606" y="338333"/>
                    <a:pt x="103347" y="313284"/>
                  </a:cubicBezTo>
                  <a:cubicBezTo>
                    <a:pt x="96440" y="306938"/>
                    <a:pt x="88516" y="303501"/>
                    <a:pt x="80539" y="302490"/>
                  </a:cubicBezTo>
                  <a:close/>
                  <a:moveTo>
                    <a:pt x="284686" y="292386"/>
                  </a:moveTo>
                  <a:cubicBezTo>
                    <a:pt x="284418" y="292386"/>
                    <a:pt x="284150" y="292621"/>
                    <a:pt x="284150" y="292922"/>
                  </a:cubicBezTo>
                  <a:lnTo>
                    <a:pt x="284150" y="313082"/>
                  </a:lnTo>
                  <a:cubicBezTo>
                    <a:pt x="284150" y="313384"/>
                    <a:pt x="284385" y="313618"/>
                    <a:pt x="284686" y="313618"/>
                  </a:cubicBezTo>
                  <a:lnTo>
                    <a:pt x="304846" y="313618"/>
                  </a:lnTo>
                  <a:cubicBezTo>
                    <a:pt x="305148" y="313618"/>
                    <a:pt x="305382" y="313384"/>
                    <a:pt x="305382" y="313082"/>
                  </a:cubicBezTo>
                  <a:lnTo>
                    <a:pt x="305382" y="292922"/>
                  </a:lnTo>
                  <a:cubicBezTo>
                    <a:pt x="305382" y="292621"/>
                    <a:pt x="305148" y="292386"/>
                    <a:pt x="304846" y="292386"/>
                  </a:cubicBezTo>
                  <a:close/>
                  <a:moveTo>
                    <a:pt x="341516" y="292353"/>
                  </a:moveTo>
                  <a:cubicBezTo>
                    <a:pt x="339473" y="292353"/>
                    <a:pt x="337832" y="293994"/>
                    <a:pt x="337832" y="296037"/>
                  </a:cubicBezTo>
                  <a:lnTo>
                    <a:pt x="337832" y="358660"/>
                  </a:lnTo>
                  <a:cubicBezTo>
                    <a:pt x="337832" y="361506"/>
                    <a:pt x="340110" y="363784"/>
                    <a:pt x="342923" y="363784"/>
                  </a:cubicBezTo>
                  <a:lnTo>
                    <a:pt x="353974" y="363784"/>
                  </a:lnTo>
                  <a:cubicBezTo>
                    <a:pt x="356787" y="363784"/>
                    <a:pt x="359064" y="361473"/>
                    <a:pt x="359064" y="358660"/>
                  </a:cubicBezTo>
                  <a:lnTo>
                    <a:pt x="359098" y="358660"/>
                  </a:lnTo>
                  <a:lnTo>
                    <a:pt x="359098" y="296037"/>
                  </a:lnTo>
                  <a:cubicBezTo>
                    <a:pt x="359098" y="293994"/>
                    <a:pt x="357457" y="292353"/>
                    <a:pt x="355414" y="292353"/>
                  </a:cubicBezTo>
                  <a:close/>
                  <a:moveTo>
                    <a:pt x="231641" y="292353"/>
                  </a:moveTo>
                  <a:cubicBezTo>
                    <a:pt x="231373" y="292353"/>
                    <a:pt x="231105" y="292588"/>
                    <a:pt x="231105" y="292889"/>
                  </a:cubicBezTo>
                  <a:lnTo>
                    <a:pt x="231105" y="313049"/>
                  </a:lnTo>
                  <a:cubicBezTo>
                    <a:pt x="231105" y="313351"/>
                    <a:pt x="231339" y="313585"/>
                    <a:pt x="231641" y="313585"/>
                  </a:cubicBezTo>
                  <a:lnTo>
                    <a:pt x="251801" y="313585"/>
                  </a:lnTo>
                  <a:cubicBezTo>
                    <a:pt x="252069" y="313585"/>
                    <a:pt x="252337" y="313351"/>
                    <a:pt x="252337" y="313049"/>
                  </a:cubicBezTo>
                  <a:lnTo>
                    <a:pt x="252337" y="292889"/>
                  </a:lnTo>
                  <a:cubicBezTo>
                    <a:pt x="252337" y="292588"/>
                    <a:pt x="252102" y="292353"/>
                    <a:pt x="251801" y="292353"/>
                  </a:cubicBezTo>
                  <a:close/>
                  <a:moveTo>
                    <a:pt x="341483" y="280565"/>
                  </a:moveTo>
                  <a:lnTo>
                    <a:pt x="355380" y="280565"/>
                  </a:lnTo>
                  <a:cubicBezTo>
                    <a:pt x="363920" y="280565"/>
                    <a:pt x="370852" y="287497"/>
                    <a:pt x="370885" y="296037"/>
                  </a:cubicBezTo>
                  <a:lnTo>
                    <a:pt x="370885" y="358660"/>
                  </a:lnTo>
                  <a:cubicBezTo>
                    <a:pt x="370885" y="367970"/>
                    <a:pt x="363284" y="375572"/>
                    <a:pt x="353974" y="375572"/>
                  </a:cubicBezTo>
                  <a:lnTo>
                    <a:pt x="342923" y="375572"/>
                  </a:lnTo>
                  <a:cubicBezTo>
                    <a:pt x="333613" y="375572"/>
                    <a:pt x="326011" y="367970"/>
                    <a:pt x="326011" y="358660"/>
                  </a:cubicBezTo>
                  <a:lnTo>
                    <a:pt x="326011" y="296037"/>
                  </a:lnTo>
                  <a:cubicBezTo>
                    <a:pt x="326011" y="287531"/>
                    <a:pt x="332943" y="280565"/>
                    <a:pt x="341483" y="280565"/>
                  </a:cubicBezTo>
                  <a:close/>
                  <a:moveTo>
                    <a:pt x="284686" y="280565"/>
                  </a:moveTo>
                  <a:lnTo>
                    <a:pt x="304846" y="280565"/>
                  </a:lnTo>
                  <a:cubicBezTo>
                    <a:pt x="306420" y="280565"/>
                    <a:pt x="307927" y="280866"/>
                    <a:pt x="309334" y="281402"/>
                  </a:cubicBezTo>
                  <a:cubicBezTo>
                    <a:pt x="313955" y="283211"/>
                    <a:pt x="317203" y="287665"/>
                    <a:pt x="317203" y="292922"/>
                  </a:cubicBezTo>
                  <a:lnTo>
                    <a:pt x="317203" y="313082"/>
                  </a:lnTo>
                  <a:cubicBezTo>
                    <a:pt x="317203" y="319914"/>
                    <a:pt x="311644" y="325439"/>
                    <a:pt x="304846" y="325439"/>
                  </a:cubicBezTo>
                  <a:lnTo>
                    <a:pt x="284686" y="325439"/>
                  </a:lnTo>
                  <a:cubicBezTo>
                    <a:pt x="277855" y="325439"/>
                    <a:pt x="272329" y="319914"/>
                    <a:pt x="272329" y="313082"/>
                  </a:cubicBezTo>
                  <a:lnTo>
                    <a:pt x="272329" y="292922"/>
                  </a:lnTo>
                  <a:cubicBezTo>
                    <a:pt x="272329" y="286091"/>
                    <a:pt x="277855" y="280565"/>
                    <a:pt x="284686" y="280565"/>
                  </a:cubicBezTo>
                  <a:close/>
                  <a:moveTo>
                    <a:pt x="231674" y="280532"/>
                  </a:moveTo>
                  <a:lnTo>
                    <a:pt x="251834" y="280532"/>
                  </a:lnTo>
                  <a:cubicBezTo>
                    <a:pt x="258666" y="280532"/>
                    <a:pt x="264191" y="286091"/>
                    <a:pt x="264191" y="292889"/>
                  </a:cubicBezTo>
                  <a:lnTo>
                    <a:pt x="264191" y="313049"/>
                  </a:lnTo>
                  <a:cubicBezTo>
                    <a:pt x="264191" y="319881"/>
                    <a:pt x="258666" y="325406"/>
                    <a:pt x="251834" y="325406"/>
                  </a:cubicBezTo>
                  <a:lnTo>
                    <a:pt x="231674" y="325406"/>
                  </a:lnTo>
                  <a:cubicBezTo>
                    <a:pt x="224843" y="325406"/>
                    <a:pt x="219317" y="319881"/>
                    <a:pt x="219317" y="313049"/>
                  </a:cubicBezTo>
                  <a:lnTo>
                    <a:pt x="219317" y="292889"/>
                  </a:lnTo>
                  <a:cubicBezTo>
                    <a:pt x="219317" y="286058"/>
                    <a:pt x="224876" y="280532"/>
                    <a:pt x="231674" y="280532"/>
                  </a:cubicBezTo>
                  <a:close/>
                  <a:moveTo>
                    <a:pt x="68887" y="277954"/>
                  </a:moveTo>
                  <a:cubicBezTo>
                    <a:pt x="64098" y="277954"/>
                    <a:pt x="60214" y="281838"/>
                    <a:pt x="60214" y="286594"/>
                  </a:cubicBezTo>
                  <a:cubicBezTo>
                    <a:pt x="60214" y="288000"/>
                    <a:pt x="60549" y="289373"/>
                    <a:pt x="61185" y="290545"/>
                  </a:cubicBezTo>
                  <a:lnTo>
                    <a:pt x="72939" y="290545"/>
                  </a:lnTo>
                  <a:cubicBezTo>
                    <a:pt x="74178" y="290478"/>
                    <a:pt x="75417" y="290478"/>
                    <a:pt x="76656" y="290512"/>
                  </a:cubicBezTo>
                  <a:cubicBezTo>
                    <a:pt x="80943" y="290612"/>
                    <a:pt x="85162" y="291248"/>
                    <a:pt x="89248" y="292353"/>
                  </a:cubicBezTo>
                  <a:cubicBezTo>
                    <a:pt x="91961" y="293090"/>
                    <a:pt x="94640" y="294061"/>
                    <a:pt x="97218" y="295233"/>
                  </a:cubicBezTo>
                  <a:lnTo>
                    <a:pt x="160478" y="295233"/>
                  </a:lnTo>
                  <a:cubicBezTo>
                    <a:pt x="165233" y="295233"/>
                    <a:pt x="169118" y="291349"/>
                    <a:pt x="169118" y="286594"/>
                  </a:cubicBezTo>
                  <a:cubicBezTo>
                    <a:pt x="169118" y="281838"/>
                    <a:pt x="165233" y="277954"/>
                    <a:pt x="160478" y="277954"/>
                  </a:cubicBezTo>
                  <a:close/>
                  <a:moveTo>
                    <a:pt x="68887" y="248048"/>
                  </a:moveTo>
                  <a:cubicBezTo>
                    <a:pt x="64132" y="248048"/>
                    <a:pt x="60247" y="251933"/>
                    <a:pt x="60247" y="256688"/>
                  </a:cubicBezTo>
                  <a:cubicBezTo>
                    <a:pt x="60247" y="261444"/>
                    <a:pt x="64132" y="265328"/>
                    <a:pt x="68887" y="265328"/>
                  </a:cubicBezTo>
                  <a:lnTo>
                    <a:pt x="160478" y="265328"/>
                  </a:lnTo>
                  <a:cubicBezTo>
                    <a:pt x="165233" y="265328"/>
                    <a:pt x="169118" y="261477"/>
                    <a:pt x="169118" y="256688"/>
                  </a:cubicBezTo>
                  <a:cubicBezTo>
                    <a:pt x="169118" y="251933"/>
                    <a:pt x="165233" y="248048"/>
                    <a:pt x="160478" y="248048"/>
                  </a:cubicBezTo>
                  <a:close/>
                  <a:moveTo>
                    <a:pt x="338368" y="239642"/>
                  </a:moveTo>
                  <a:cubicBezTo>
                    <a:pt x="337329" y="239642"/>
                    <a:pt x="338066" y="240379"/>
                    <a:pt x="337832" y="260338"/>
                  </a:cubicBezTo>
                  <a:cubicBezTo>
                    <a:pt x="337832" y="260640"/>
                    <a:pt x="338066" y="260874"/>
                    <a:pt x="338368" y="260874"/>
                  </a:cubicBezTo>
                  <a:lnTo>
                    <a:pt x="358528" y="260874"/>
                  </a:lnTo>
                  <a:cubicBezTo>
                    <a:pt x="358829" y="260874"/>
                    <a:pt x="359064" y="260640"/>
                    <a:pt x="359064" y="260338"/>
                  </a:cubicBezTo>
                  <a:lnTo>
                    <a:pt x="359064" y="240178"/>
                  </a:lnTo>
                  <a:cubicBezTo>
                    <a:pt x="359064" y="239877"/>
                    <a:pt x="358829" y="239642"/>
                    <a:pt x="358528" y="239642"/>
                  </a:cubicBezTo>
                  <a:close/>
                  <a:moveTo>
                    <a:pt x="231641" y="239642"/>
                  </a:moveTo>
                  <a:cubicBezTo>
                    <a:pt x="231373" y="239642"/>
                    <a:pt x="231105" y="239877"/>
                    <a:pt x="231105" y="240178"/>
                  </a:cubicBezTo>
                  <a:lnTo>
                    <a:pt x="231105" y="260338"/>
                  </a:lnTo>
                  <a:cubicBezTo>
                    <a:pt x="231105" y="260640"/>
                    <a:pt x="231339" y="260874"/>
                    <a:pt x="231641" y="260874"/>
                  </a:cubicBezTo>
                  <a:lnTo>
                    <a:pt x="251801" y="260874"/>
                  </a:lnTo>
                  <a:cubicBezTo>
                    <a:pt x="252069" y="260874"/>
                    <a:pt x="252337" y="260640"/>
                    <a:pt x="252337" y="260338"/>
                  </a:cubicBezTo>
                  <a:lnTo>
                    <a:pt x="252337" y="240178"/>
                  </a:lnTo>
                  <a:cubicBezTo>
                    <a:pt x="252337" y="239877"/>
                    <a:pt x="252102" y="239642"/>
                    <a:pt x="251801" y="239642"/>
                  </a:cubicBezTo>
                  <a:close/>
                  <a:moveTo>
                    <a:pt x="287018" y="239596"/>
                  </a:moveTo>
                  <a:cubicBezTo>
                    <a:pt x="284334" y="239567"/>
                    <a:pt x="284150" y="239642"/>
                    <a:pt x="284150" y="240178"/>
                  </a:cubicBezTo>
                  <a:lnTo>
                    <a:pt x="284150" y="260338"/>
                  </a:lnTo>
                  <a:cubicBezTo>
                    <a:pt x="284150" y="260640"/>
                    <a:pt x="284385" y="260874"/>
                    <a:pt x="284686" y="260874"/>
                  </a:cubicBezTo>
                  <a:lnTo>
                    <a:pt x="304846" y="260874"/>
                  </a:lnTo>
                  <a:cubicBezTo>
                    <a:pt x="305148" y="260874"/>
                    <a:pt x="305382" y="260640"/>
                    <a:pt x="305382" y="260338"/>
                  </a:cubicBezTo>
                  <a:lnTo>
                    <a:pt x="305416" y="260338"/>
                  </a:lnTo>
                  <a:lnTo>
                    <a:pt x="305416" y="240178"/>
                  </a:lnTo>
                  <a:cubicBezTo>
                    <a:pt x="305416" y="239877"/>
                    <a:pt x="305181" y="239642"/>
                    <a:pt x="304880" y="239642"/>
                  </a:cubicBezTo>
                  <a:cubicBezTo>
                    <a:pt x="294884" y="239759"/>
                    <a:pt x="289701" y="239626"/>
                    <a:pt x="287018" y="239596"/>
                  </a:cubicBezTo>
                  <a:close/>
                  <a:moveTo>
                    <a:pt x="338334" y="227821"/>
                  </a:moveTo>
                  <a:lnTo>
                    <a:pt x="358494" y="227821"/>
                  </a:lnTo>
                  <a:cubicBezTo>
                    <a:pt x="365326" y="227821"/>
                    <a:pt x="370851" y="233380"/>
                    <a:pt x="370851" y="240178"/>
                  </a:cubicBezTo>
                  <a:lnTo>
                    <a:pt x="370851" y="260338"/>
                  </a:lnTo>
                  <a:cubicBezTo>
                    <a:pt x="370851" y="267170"/>
                    <a:pt x="365326" y="272695"/>
                    <a:pt x="358494" y="272695"/>
                  </a:cubicBezTo>
                  <a:lnTo>
                    <a:pt x="338334" y="272695"/>
                  </a:lnTo>
                  <a:cubicBezTo>
                    <a:pt x="331502" y="272695"/>
                    <a:pt x="325977" y="267170"/>
                    <a:pt x="325977" y="260338"/>
                  </a:cubicBezTo>
                  <a:lnTo>
                    <a:pt x="325977" y="240178"/>
                  </a:lnTo>
                  <a:cubicBezTo>
                    <a:pt x="325977" y="233347"/>
                    <a:pt x="331502" y="227821"/>
                    <a:pt x="338334" y="227821"/>
                  </a:cubicBezTo>
                  <a:close/>
                  <a:moveTo>
                    <a:pt x="284686" y="227821"/>
                  </a:moveTo>
                  <a:lnTo>
                    <a:pt x="304846" y="227821"/>
                  </a:lnTo>
                  <a:cubicBezTo>
                    <a:pt x="311644" y="227821"/>
                    <a:pt x="317203" y="233347"/>
                    <a:pt x="317203" y="240178"/>
                  </a:cubicBezTo>
                  <a:lnTo>
                    <a:pt x="317203" y="260338"/>
                  </a:lnTo>
                  <a:cubicBezTo>
                    <a:pt x="317203" y="265562"/>
                    <a:pt x="313921" y="270050"/>
                    <a:pt x="309334" y="271858"/>
                  </a:cubicBezTo>
                  <a:cubicBezTo>
                    <a:pt x="307961" y="272394"/>
                    <a:pt x="306420" y="272695"/>
                    <a:pt x="304846" y="272695"/>
                  </a:cubicBezTo>
                  <a:lnTo>
                    <a:pt x="284686" y="272695"/>
                  </a:lnTo>
                  <a:cubicBezTo>
                    <a:pt x="277855" y="272695"/>
                    <a:pt x="272329" y="267170"/>
                    <a:pt x="272329" y="260338"/>
                  </a:cubicBezTo>
                  <a:lnTo>
                    <a:pt x="272329" y="240178"/>
                  </a:lnTo>
                  <a:cubicBezTo>
                    <a:pt x="272329" y="233347"/>
                    <a:pt x="277855" y="227821"/>
                    <a:pt x="284686" y="227821"/>
                  </a:cubicBezTo>
                  <a:close/>
                  <a:moveTo>
                    <a:pt x="231674" y="227821"/>
                  </a:moveTo>
                  <a:lnTo>
                    <a:pt x="251834" y="227821"/>
                  </a:lnTo>
                  <a:cubicBezTo>
                    <a:pt x="258666" y="227821"/>
                    <a:pt x="264191" y="233380"/>
                    <a:pt x="264191" y="240178"/>
                  </a:cubicBezTo>
                  <a:lnTo>
                    <a:pt x="264191" y="260338"/>
                  </a:lnTo>
                  <a:cubicBezTo>
                    <a:pt x="264191" y="267170"/>
                    <a:pt x="258666" y="272695"/>
                    <a:pt x="251834" y="272695"/>
                  </a:cubicBezTo>
                  <a:lnTo>
                    <a:pt x="231674" y="272695"/>
                  </a:lnTo>
                  <a:cubicBezTo>
                    <a:pt x="224843" y="272695"/>
                    <a:pt x="219317" y="267170"/>
                    <a:pt x="219317" y="260338"/>
                  </a:cubicBezTo>
                  <a:lnTo>
                    <a:pt x="219317" y="240178"/>
                  </a:lnTo>
                  <a:cubicBezTo>
                    <a:pt x="219317" y="233347"/>
                    <a:pt x="224876" y="227821"/>
                    <a:pt x="231674" y="227821"/>
                  </a:cubicBezTo>
                  <a:close/>
                  <a:moveTo>
                    <a:pt x="239142" y="156156"/>
                  </a:moveTo>
                  <a:lnTo>
                    <a:pt x="350424" y="156156"/>
                  </a:lnTo>
                  <a:cubicBezTo>
                    <a:pt x="361375" y="156156"/>
                    <a:pt x="370249" y="165064"/>
                    <a:pt x="370249" y="175981"/>
                  </a:cubicBezTo>
                  <a:lnTo>
                    <a:pt x="370249" y="197581"/>
                  </a:lnTo>
                  <a:cubicBezTo>
                    <a:pt x="370249" y="208498"/>
                    <a:pt x="361341" y="217406"/>
                    <a:pt x="350424" y="217406"/>
                  </a:cubicBezTo>
                  <a:lnTo>
                    <a:pt x="285992" y="217406"/>
                  </a:lnTo>
                  <a:cubicBezTo>
                    <a:pt x="282744" y="217406"/>
                    <a:pt x="280098" y="214761"/>
                    <a:pt x="280098" y="211512"/>
                  </a:cubicBezTo>
                  <a:cubicBezTo>
                    <a:pt x="280098" y="208264"/>
                    <a:pt x="282744" y="205618"/>
                    <a:pt x="285992" y="205618"/>
                  </a:cubicBezTo>
                  <a:lnTo>
                    <a:pt x="350424" y="205618"/>
                  </a:lnTo>
                  <a:cubicBezTo>
                    <a:pt x="354845" y="205618"/>
                    <a:pt x="358428" y="202035"/>
                    <a:pt x="358428" y="197615"/>
                  </a:cubicBezTo>
                  <a:lnTo>
                    <a:pt x="358428" y="176015"/>
                  </a:lnTo>
                  <a:cubicBezTo>
                    <a:pt x="358428" y="171594"/>
                    <a:pt x="354845" y="168011"/>
                    <a:pt x="350424" y="168011"/>
                  </a:cubicBezTo>
                  <a:lnTo>
                    <a:pt x="239142" y="168011"/>
                  </a:lnTo>
                  <a:cubicBezTo>
                    <a:pt x="234755" y="168011"/>
                    <a:pt x="231138" y="171594"/>
                    <a:pt x="231138" y="176015"/>
                  </a:cubicBezTo>
                  <a:lnTo>
                    <a:pt x="231138" y="197615"/>
                  </a:lnTo>
                  <a:cubicBezTo>
                    <a:pt x="231138" y="202002"/>
                    <a:pt x="234722" y="205618"/>
                    <a:pt x="239142" y="205618"/>
                  </a:cubicBezTo>
                  <a:lnTo>
                    <a:pt x="260541" y="205618"/>
                  </a:lnTo>
                  <a:cubicBezTo>
                    <a:pt x="263790" y="205618"/>
                    <a:pt x="266435" y="208264"/>
                    <a:pt x="266435" y="211512"/>
                  </a:cubicBezTo>
                  <a:cubicBezTo>
                    <a:pt x="266435" y="214761"/>
                    <a:pt x="263790" y="217406"/>
                    <a:pt x="260541" y="217406"/>
                  </a:cubicBezTo>
                  <a:lnTo>
                    <a:pt x="239142" y="217406"/>
                  </a:lnTo>
                  <a:cubicBezTo>
                    <a:pt x="228191" y="217406"/>
                    <a:pt x="219317" y="208532"/>
                    <a:pt x="219317" y="197581"/>
                  </a:cubicBezTo>
                  <a:lnTo>
                    <a:pt x="219317" y="175981"/>
                  </a:lnTo>
                  <a:cubicBezTo>
                    <a:pt x="219317" y="165030"/>
                    <a:pt x="228191" y="156156"/>
                    <a:pt x="239142" y="156156"/>
                  </a:cubicBezTo>
                  <a:close/>
                  <a:moveTo>
                    <a:pt x="238707" y="142794"/>
                  </a:moveTo>
                  <a:cubicBezTo>
                    <a:pt x="218178" y="142794"/>
                    <a:pt x="201468" y="159505"/>
                    <a:pt x="201468" y="180033"/>
                  </a:cubicBezTo>
                  <a:lnTo>
                    <a:pt x="201468" y="351695"/>
                  </a:lnTo>
                  <a:cubicBezTo>
                    <a:pt x="201468" y="372223"/>
                    <a:pt x="218178" y="388934"/>
                    <a:pt x="238707" y="388934"/>
                  </a:cubicBezTo>
                  <a:lnTo>
                    <a:pt x="350826" y="388934"/>
                  </a:lnTo>
                  <a:cubicBezTo>
                    <a:pt x="371354" y="388934"/>
                    <a:pt x="388065" y="372223"/>
                    <a:pt x="388065" y="351695"/>
                  </a:cubicBezTo>
                  <a:lnTo>
                    <a:pt x="388065" y="180033"/>
                  </a:lnTo>
                  <a:cubicBezTo>
                    <a:pt x="388065" y="159505"/>
                    <a:pt x="371354" y="142794"/>
                    <a:pt x="350826" y="142794"/>
                  </a:cubicBezTo>
                  <a:close/>
                  <a:moveTo>
                    <a:pt x="149427" y="130939"/>
                  </a:moveTo>
                  <a:cubicBezTo>
                    <a:pt x="152508" y="130939"/>
                    <a:pt x="155020" y="133451"/>
                    <a:pt x="155020" y="136532"/>
                  </a:cubicBezTo>
                  <a:lnTo>
                    <a:pt x="155020" y="140952"/>
                  </a:lnTo>
                  <a:cubicBezTo>
                    <a:pt x="162186" y="141588"/>
                    <a:pt x="170223" y="144033"/>
                    <a:pt x="170223" y="148956"/>
                  </a:cubicBezTo>
                  <a:cubicBezTo>
                    <a:pt x="170223" y="151333"/>
                    <a:pt x="168448" y="154783"/>
                    <a:pt x="165200" y="154783"/>
                  </a:cubicBezTo>
                  <a:cubicBezTo>
                    <a:pt x="162220" y="154783"/>
                    <a:pt x="159943" y="151066"/>
                    <a:pt x="151503" y="151066"/>
                  </a:cubicBezTo>
                  <a:cubicBezTo>
                    <a:pt x="143567" y="151066"/>
                    <a:pt x="139515" y="154146"/>
                    <a:pt x="139515" y="160208"/>
                  </a:cubicBezTo>
                  <a:cubicBezTo>
                    <a:pt x="139515" y="166872"/>
                    <a:pt x="144705" y="168781"/>
                    <a:pt x="151905" y="171426"/>
                  </a:cubicBezTo>
                  <a:cubicBezTo>
                    <a:pt x="160847" y="174742"/>
                    <a:pt x="171998" y="178827"/>
                    <a:pt x="171931" y="195237"/>
                  </a:cubicBezTo>
                  <a:cubicBezTo>
                    <a:pt x="171931" y="207125"/>
                    <a:pt x="165769" y="215028"/>
                    <a:pt x="154986" y="217071"/>
                  </a:cubicBezTo>
                  <a:lnTo>
                    <a:pt x="154986" y="221458"/>
                  </a:lnTo>
                  <a:cubicBezTo>
                    <a:pt x="154986" y="224539"/>
                    <a:pt x="152475" y="227051"/>
                    <a:pt x="149394" y="227051"/>
                  </a:cubicBezTo>
                  <a:cubicBezTo>
                    <a:pt x="146313" y="227051"/>
                    <a:pt x="143801" y="224539"/>
                    <a:pt x="143801" y="221458"/>
                  </a:cubicBezTo>
                  <a:lnTo>
                    <a:pt x="143801" y="217172"/>
                  </a:lnTo>
                  <a:cubicBezTo>
                    <a:pt x="133788" y="215564"/>
                    <a:pt x="126856" y="209469"/>
                    <a:pt x="126856" y="204814"/>
                  </a:cubicBezTo>
                  <a:cubicBezTo>
                    <a:pt x="126856" y="202169"/>
                    <a:pt x="129133" y="198987"/>
                    <a:pt x="131980" y="198987"/>
                  </a:cubicBezTo>
                  <a:cubicBezTo>
                    <a:pt x="136568" y="198987"/>
                    <a:pt x="136702" y="207125"/>
                    <a:pt x="148724" y="207125"/>
                  </a:cubicBezTo>
                  <a:cubicBezTo>
                    <a:pt x="156962" y="207125"/>
                    <a:pt x="161115" y="203307"/>
                    <a:pt x="161115" y="195806"/>
                  </a:cubicBezTo>
                  <a:cubicBezTo>
                    <a:pt x="161115" y="186731"/>
                    <a:pt x="154852" y="184353"/>
                    <a:pt x="146882" y="181372"/>
                  </a:cubicBezTo>
                  <a:cubicBezTo>
                    <a:pt x="138744" y="178325"/>
                    <a:pt x="128631" y="174507"/>
                    <a:pt x="128631" y="160777"/>
                  </a:cubicBezTo>
                  <a:cubicBezTo>
                    <a:pt x="128631" y="150764"/>
                    <a:pt x="134022" y="143999"/>
                    <a:pt x="143835" y="141655"/>
                  </a:cubicBezTo>
                  <a:lnTo>
                    <a:pt x="143835" y="136532"/>
                  </a:lnTo>
                  <a:cubicBezTo>
                    <a:pt x="143835" y="133451"/>
                    <a:pt x="146346" y="130939"/>
                    <a:pt x="149427" y="130939"/>
                  </a:cubicBezTo>
                  <a:close/>
                  <a:moveTo>
                    <a:pt x="170056" y="109976"/>
                  </a:moveTo>
                  <a:lnTo>
                    <a:pt x="270789" y="109976"/>
                  </a:lnTo>
                  <a:cubicBezTo>
                    <a:pt x="274037" y="109976"/>
                    <a:pt x="276683" y="112622"/>
                    <a:pt x="276683" y="115870"/>
                  </a:cubicBezTo>
                  <a:cubicBezTo>
                    <a:pt x="276683" y="119118"/>
                    <a:pt x="274037" y="121764"/>
                    <a:pt x="270789" y="121764"/>
                  </a:cubicBezTo>
                  <a:lnTo>
                    <a:pt x="170056" y="121764"/>
                  </a:lnTo>
                  <a:cubicBezTo>
                    <a:pt x="166808" y="121764"/>
                    <a:pt x="164162" y="119118"/>
                    <a:pt x="164162" y="115870"/>
                  </a:cubicBezTo>
                  <a:cubicBezTo>
                    <a:pt x="164162" y="112622"/>
                    <a:pt x="166808" y="109976"/>
                    <a:pt x="170056" y="109976"/>
                  </a:cubicBezTo>
                  <a:close/>
                  <a:moveTo>
                    <a:pt x="127693" y="109976"/>
                  </a:moveTo>
                  <a:lnTo>
                    <a:pt x="146446" y="109976"/>
                  </a:lnTo>
                  <a:cubicBezTo>
                    <a:pt x="149695" y="109976"/>
                    <a:pt x="152340" y="112622"/>
                    <a:pt x="152340" y="115870"/>
                  </a:cubicBezTo>
                  <a:cubicBezTo>
                    <a:pt x="152340" y="119118"/>
                    <a:pt x="149695" y="121764"/>
                    <a:pt x="146446" y="121764"/>
                  </a:cubicBezTo>
                  <a:lnTo>
                    <a:pt x="127693" y="121764"/>
                  </a:lnTo>
                  <a:cubicBezTo>
                    <a:pt x="124445" y="121764"/>
                    <a:pt x="121799" y="119118"/>
                    <a:pt x="121799" y="115870"/>
                  </a:cubicBezTo>
                  <a:cubicBezTo>
                    <a:pt x="121799" y="112622"/>
                    <a:pt x="124445" y="109976"/>
                    <a:pt x="127693" y="109976"/>
                  </a:cubicBezTo>
                  <a:close/>
                  <a:moveTo>
                    <a:pt x="255953" y="80673"/>
                  </a:moveTo>
                  <a:lnTo>
                    <a:pt x="270788" y="80673"/>
                  </a:lnTo>
                  <a:cubicBezTo>
                    <a:pt x="274037" y="80673"/>
                    <a:pt x="276682" y="83319"/>
                    <a:pt x="276682" y="86567"/>
                  </a:cubicBezTo>
                  <a:cubicBezTo>
                    <a:pt x="276682" y="89815"/>
                    <a:pt x="274037" y="92461"/>
                    <a:pt x="270788" y="92461"/>
                  </a:cubicBezTo>
                  <a:lnTo>
                    <a:pt x="255953" y="92461"/>
                  </a:lnTo>
                  <a:cubicBezTo>
                    <a:pt x="252705" y="92461"/>
                    <a:pt x="250059" y="89815"/>
                    <a:pt x="250059" y="86567"/>
                  </a:cubicBezTo>
                  <a:cubicBezTo>
                    <a:pt x="250059" y="83319"/>
                    <a:pt x="252705" y="80673"/>
                    <a:pt x="255953" y="80673"/>
                  </a:cubicBezTo>
                  <a:close/>
                  <a:moveTo>
                    <a:pt x="127693" y="80673"/>
                  </a:moveTo>
                  <a:lnTo>
                    <a:pt x="232344" y="80673"/>
                  </a:lnTo>
                  <a:cubicBezTo>
                    <a:pt x="235593" y="80673"/>
                    <a:pt x="238238" y="83319"/>
                    <a:pt x="238238" y="86567"/>
                  </a:cubicBezTo>
                  <a:cubicBezTo>
                    <a:pt x="238238" y="89815"/>
                    <a:pt x="235593" y="92461"/>
                    <a:pt x="232344" y="92461"/>
                  </a:cubicBezTo>
                  <a:lnTo>
                    <a:pt x="127693" y="92461"/>
                  </a:lnTo>
                  <a:cubicBezTo>
                    <a:pt x="124445" y="92461"/>
                    <a:pt x="121799" y="89815"/>
                    <a:pt x="121799" y="86567"/>
                  </a:cubicBezTo>
                  <a:cubicBezTo>
                    <a:pt x="121799" y="83319"/>
                    <a:pt x="124445" y="80673"/>
                    <a:pt x="127693" y="80673"/>
                  </a:cubicBezTo>
                  <a:close/>
                  <a:moveTo>
                    <a:pt x="269315" y="22270"/>
                  </a:moveTo>
                  <a:lnTo>
                    <a:pt x="269315" y="55591"/>
                  </a:lnTo>
                  <a:lnTo>
                    <a:pt x="300861" y="55591"/>
                  </a:lnTo>
                  <a:cubicBezTo>
                    <a:pt x="300861" y="55591"/>
                    <a:pt x="300828" y="55557"/>
                    <a:pt x="300828" y="55557"/>
                  </a:cubicBezTo>
                  <a:cubicBezTo>
                    <a:pt x="300794" y="55524"/>
                    <a:pt x="300794" y="55524"/>
                    <a:pt x="300794" y="55524"/>
                  </a:cubicBezTo>
                  <a:cubicBezTo>
                    <a:pt x="300761" y="55490"/>
                    <a:pt x="300761" y="55490"/>
                    <a:pt x="300761" y="55490"/>
                  </a:cubicBezTo>
                  <a:cubicBezTo>
                    <a:pt x="300761" y="55490"/>
                    <a:pt x="300727" y="55490"/>
                    <a:pt x="300727" y="55457"/>
                  </a:cubicBezTo>
                  <a:cubicBezTo>
                    <a:pt x="300727" y="55457"/>
                    <a:pt x="300694" y="55423"/>
                    <a:pt x="300694" y="55423"/>
                  </a:cubicBezTo>
                  <a:cubicBezTo>
                    <a:pt x="299655" y="54285"/>
                    <a:pt x="294063" y="48391"/>
                    <a:pt x="269348" y="22270"/>
                  </a:cubicBezTo>
                  <a:close/>
                  <a:moveTo>
                    <a:pt x="113460" y="12592"/>
                  </a:moveTo>
                  <a:cubicBezTo>
                    <a:pt x="100098" y="12592"/>
                    <a:pt x="89215" y="23475"/>
                    <a:pt x="89215" y="36837"/>
                  </a:cubicBezTo>
                  <a:lnTo>
                    <a:pt x="89215" y="235457"/>
                  </a:lnTo>
                  <a:lnTo>
                    <a:pt x="160478" y="235457"/>
                  </a:lnTo>
                  <a:cubicBezTo>
                    <a:pt x="179332" y="235457"/>
                    <a:pt x="188775" y="258296"/>
                    <a:pt x="175548" y="271658"/>
                  </a:cubicBezTo>
                  <a:cubicBezTo>
                    <a:pt x="179365" y="275475"/>
                    <a:pt x="181709" y="280767"/>
                    <a:pt x="181709" y="286594"/>
                  </a:cubicBezTo>
                  <a:cubicBezTo>
                    <a:pt x="181709" y="292420"/>
                    <a:pt x="179365" y="297678"/>
                    <a:pt x="175548" y="301529"/>
                  </a:cubicBezTo>
                  <a:cubicBezTo>
                    <a:pt x="183786" y="309834"/>
                    <a:pt x="183786" y="323129"/>
                    <a:pt x="175548" y="331434"/>
                  </a:cubicBezTo>
                  <a:cubicBezTo>
                    <a:pt x="176586" y="332473"/>
                    <a:pt x="177490" y="333611"/>
                    <a:pt x="178294" y="334850"/>
                  </a:cubicBezTo>
                  <a:lnTo>
                    <a:pt x="189646" y="334850"/>
                  </a:lnTo>
                  <a:lnTo>
                    <a:pt x="189646" y="180067"/>
                  </a:lnTo>
                  <a:cubicBezTo>
                    <a:pt x="189646" y="153008"/>
                    <a:pt x="211648" y="131007"/>
                    <a:pt x="238707" y="131007"/>
                  </a:cubicBezTo>
                  <a:lnTo>
                    <a:pt x="309334" y="131007"/>
                  </a:lnTo>
                  <a:cubicBezTo>
                    <a:pt x="309099" y="71632"/>
                    <a:pt x="309903" y="73306"/>
                    <a:pt x="308597" y="68216"/>
                  </a:cubicBezTo>
                  <a:lnTo>
                    <a:pt x="263053" y="68216"/>
                  </a:lnTo>
                  <a:cubicBezTo>
                    <a:pt x="259570" y="68216"/>
                    <a:pt x="256757" y="65403"/>
                    <a:pt x="256757" y="61920"/>
                  </a:cubicBezTo>
                  <a:lnTo>
                    <a:pt x="256757" y="12592"/>
                  </a:lnTo>
                  <a:close/>
                  <a:moveTo>
                    <a:pt x="113494" y="0"/>
                  </a:moveTo>
                  <a:lnTo>
                    <a:pt x="249825" y="0"/>
                  </a:lnTo>
                  <a:cubicBezTo>
                    <a:pt x="255652" y="0"/>
                    <a:pt x="261412" y="1473"/>
                    <a:pt x="265799" y="3650"/>
                  </a:cubicBezTo>
                  <a:cubicBezTo>
                    <a:pt x="275209" y="8238"/>
                    <a:pt x="277218" y="12860"/>
                    <a:pt x="293058" y="29168"/>
                  </a:cubicBezTo>
                  <a:lnTo>
                    <a:pt x="311711" y="48692"/>
                  </a:lnTo>
                  <a:cubicBezTo>
                    <a:pt x="318041" y="55323"/>
                    <a:pt x="321925" y="64398"/>
                    <a:pt x="321925" y="74143"/>
                  </a:cubicBezTo>
                  <a:lnTo>
                    <a:pt x="321925" y="131007"/>
                  </a:lnTo>
                  <a:lnTo>
                    <a:pt x="350826" y="131007"/>
                  </a:lnTo>
                  <a:cubicBezTo>
                    <a:pt x="377884" y="131007"/>
                    <a:pt x="399886" y="153008"/>
                    <a:pt x="399886" y="180033"/>
                  </a:cubicBezTo>
                  <a:lnTo>
                    <a:pt x="399886" y="351695"/>
                  </a:lnTo>
                  <a:cubicBezTo>
                    <a:pt x="399886" y="378754"/>
                    <a:pt x="377884" y="400755"/>
                    <a:pt x="350826" y="400755"/>
                  </a:cubicBezTo>
                  <a:lnTo>
                    <a:pt x="238707" y="400755"/>
                  </a:lnTo>
                  <a:cubicBezTo>
                    <a:pt x="211648" y="400755"/>
                    <a:pt x="189646" y="378754"/>
                    <a:pt x="189646" y="351695"/>
                  </a:cubicBezTo>
                  <a:lnTo>
                    <a:pt x="189646" y="347442"/>
                  </a:lnTo>
                  <a:lnTo>
                    <a:pt x="181676" y="347442"/>
                  </a:lnTo>
                  <a:cubicBezTo>
                    <a:pt x="181441" y="352867"/>
                    <a:pt x="179131" y="357723"/>
                    <a:pt x="175548" y="361340"/>
                  </a:cubicBezTo>
                  <a:cubicBezTo>
                    <a:pt x="179365" y="365157"/>
                    <a:pt x="181709" y="370448"/>
                    <a:pt x="181709" y="376275"/>
                  </a:cubicBezTo>
                  <a:cubicBezTo>
                    <a:pt x="181709" y="387963"/>
                    <a:pt x="172199" y="397507"/>
                    <a:pt x="160478" y="397507"/>
                  </a:cubicBezTo>
                  <a:cubicBezTo>
                    <a:pt x="160344" y="397507"/>
                    <a:pt x="60549" y="397540"/>
                    <a:pt x="55693" y="397540"/>
                  </a:cubicBezTo>
                  <a:cubicBezTo>
                    <a:pt x="41025" y="398143"/>
                    <a:pt x="27495" y="392819"/>
                    <a:pt x="17315" y="383475"/>
                  </a:cubicBezTo>
                  <a:cubicBezTo>
                    <a:pt x="-16408" y="352499"/>
                    <a:pt x="1944" y="295434"/>
                    <a:pt x="48057" y="290746"/>
                  </a:cubicBezTo>
                  <a:cubicBezTo>
                    <a:pt x="47957" y="290043"/>
                    <a:pt x="47656" y="288737"/>
                    <a:pt x="47656" y="286560"/>
                  </a:cubicBezTo>
                  <a:cubicBezTo>
                    <a:pt x="47656" y="280733"/>
                    <a:pt x="50000" y="275475"/>
                    <a:pt x="53817" y="271624"/>
                  </a:cubicBezTo>
                  <a:cubicBezTo>
                    <a:pt x="50000" y="267807"/>
                    <a:pt x="47656" y="262515"/>
                    <a:pt x="47656" y="256688"/>
                  </a:cubicBezTo>
                  <a:cubicBezTo>
                    <a:pt x="47656" y="245001"/>
                    <a:pt x="57166" y="235457"/>
                    <a:pt x="68887" y="235457"/>
                  </a:cubicBezTo>
                  <a:lnTo>
                    <a:pt x="76656" y="235457"/>
                  </a:lnTo>
                  <a:lnTo>
                    <a:pt x="76656" y="36837"/>
                  </a:lnTo>
                  <a:cubicBezTo>
                    <a:pt x="76656" y="16510"/>
                    <a:pt x="93166" y="0"/>
                    <a:pt x="113494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BF299336-328F-C31A-14D2-ED4C434ED895}"/>
              </a:ext>
            </a:extLst>
          </p:cNvPr>
          <p:cNvGrpSpPr/>
          <p:nvPr/>
        </p:nvGrpSpPr>
        <p:grpSpPr>
          <a:xfrm>
            <a:off x="5543502" y="1580670"/>
            <a:ext cx="1104996" cy="1104996"/>
            <a:chOff x="5543502" y="1580670"/>
            <a:chExt cx="1104996" cy="1104996"/>
          </a:xfrm>
        </p:grpSpPr>
        <p:sp>
          <p:nvSpPr>
            <p:cNvPr id="31" name="Freeform 6">
              <a:extLst>
                <a:ext uri="{FF2B5EF4-FFF2-40B4-BE49-F238E27FC236}">
                  <a16:creationId xmlns:a16="http://schemas.microsoft.com/office/drawing/2014/main" id="{6DF0EACF-9533-29D7-34FC-55BB65B64B6D}"/>
                </a:ext>
              </a:extLst>
            </p:cNvPr>
            <p:cNvSpPr/>
            <p:nvPr/>
          </p:nvSpPr>
          <p:spPr>
            <a:xfrm>
              <a:off x="5543502" y="1580670"/>
              <a:ext cx="1104996" cy="1104996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C38F70B4-2871-ACC8-45D8-D5ED15644855}"/>
                </a:ext>
              </a:extLst>
            </p:cNvPr>
            <p:cNvSpPr/>
            <p:nvPr/>
          </p:nvSpPr>
          <p:spPr>
            <a:xfrm>
              <a:off x="5772586" y="1854991"/>
              <a:ext cx="646826" cy="556353"/>
            </a:xfrm>
            <a:custGeom>
              <a:avLst/>
              <a:gdLst>
                <a:gd name="connsiteX0" fmla="*/ 97719 w 457552"/>
                <a:gd name="connsiteY0" fmla="*/ 264491 h 393555"/>
                <a:gd name="connsiteX1" fmla="*/ 103781 w 457552"/>
                <a:gd name="connsiteY1" fmla="*/ 270552 h 393555"/>
                <a:gd name="connsiteX2" fmla="*/ 103781 w 457552"/>
                <a:gd name="connsiteY2" fmla="*/ 275609 h 393555"/>
                <a:gd name="connsiteX3" fmla="*/ 123439 w 457552"/>
                <a:gd name="connsiteY3" fmla="*/ 298214 h 393555"/>
                <a:gd name="connsiteX4" fmla="*/ 117378 w 457552"/>
                <a:gd name="connsiteY4" fmla="*/ 304275 h 393555"/>
                <a:gd name="connsiteX5" fmla="*/ 111316 w 457552"/>
                <a:gd name="connsiteY5" fmla="*/ 298214 h 393555"/>
                <a:gd name="connsiteX6" fmla="*/ 104351 w 457552"/>
                <a:gd name="connsiteY6" fmla="*/ 288469 h 393555"/>
                <a:gd name="connsiteX7" fmla="*/ 87841 w 457552"/>
                <a:gd name="connsiteY7" fmla="*/ 290612 h 393555"/>
                <a:gd name="connsiteX8" fmla="*/ 84157 w 457552"/>
                <a:gd name="connsiteY8" fmla="*/ 298247 h 393555"/>
                <a:gd name="connsiteX9" fmla="*/ 99562 w 457552"/>
                <a:gd name="connsiteY9" fmla="*/ 309700 h 393555"/>
                <a:gd name="connsiteX10" fmla="*/ 122702 w 457552"/>
                <a:gd name="connsiteY10" fmla="*/ 332707 h 393555"/>
                <a:gd name="connsiteX11" fmla="*/ 103714 w 457552"/>
                <a:gd name="connsiteY11" fmla="*/ 355211 h 393555"/>
                <a:gd name="connsiteX12" fmla="*/ 103714 w 457552"/>
                <a:gd name="connsiteY12" fmla="*/ 360536 h 393555"/>
                <a:gd name="connsiteX13" fmla="*/ 97653 w 457552"/>
                <a:gd name="connsiteY13" fmla="*/ 366597 h 393555"/>
                <a:gd name="connsiteX14" fmla="*/ 91591 w 457552"/>
                <a:gd name="connsiteY14" fmla="*/ 360536 h 393555"/>
                <a:gd name="connsiteX15" fmla="*/ 91591 w 457552"/>
                <a:gd name="connsiteY15" fmla="*/ 355546 h 393555"/>
                <a:gd name="connsiteX16" fmla="*/ 71264 w 457552"/>
                <a:gd name="connsiteY16" fmla="*/ 332740 h 393555"/>
                <a:gd name="connsiteX17" fmla="*/ 77325 w 457552"/>
                <a:gd name="connsiteY17" fmla="*/ 326679 h 393555"/>
                <a:gd name="connsiteX18" fmla="*/ 83387 w 457552"/>
                <a:gd name="connsiteY18" fmla="*/ 332740 h 393555"/>
                <a:gd name="connsiteX19" fmla="*/ 90352 w 457552"/>
                <a:gd name="connsiteY19" fmla="*/ 342485 h 393555"/>
                <a:gd name="connsiteX20" fmla="*/ 106862 w 457552"/>
                <a:gd name="connsiteY20" fmla="*/ 340342 h 393555"/>
                <a:gd name="connsiteX21" fmla="*/ 110546 w 457552"/>
                <a:gd name="connsiteY21" fmla="*/ 332707 h 393555"/>
                <a:gd name="connsiteX22" fmla="*/ 94974 w 457552"/>
                <a:gd name="connsiteY22" fmla="*/ 320986 h 393555"/>
                <a:gd name="connsiteX23" fmla="*/ 72001 w 457552"/>
                <a:gd name="connsiteY23" fmla="*/ 298247 h 393555"/>
                <a:gd name="connsiteX24" fmla="*/ 91658 w 457552"/>
                <a:gd name="connsiteY24" fmla="*/ 275643 h 393555"/>
                <a:gd name="connsiteX25" fmla="*/ 91658 w 457552"/>
                <a:gd name="connsiteY25" fmla="*/ 270552 h 393555"/>
                <a:gd name="connsiteX26" fmla="*/ 97719 w 457552"/>
                <a:gd name="connsiteY26" fmla="*/ 264491 h 393555"/>
                <a:gd name="connsiteX27" fmla="*/ 61016 w 457552"/>
                <a:gd name="connsiteY27" fmla="*/ 228759 h 393555"/>
                <a:gd name="connsiteX28" fmla="*/ 25853 w 457552"/>
                <a:gd name="connsiteY28" fmla="*/ 264324 h 393555"/>
                <a:gd name="connsiteX29" fmla="*/ 12190 w 457552"/>
                <a:gd name="connsiteY29" fmla="*/ 317838 h 393555"/>
                <a:gd name="connsiteX30" fmla="*/ 35531 w 457552"/>
                <a:gd name="connsiteY30" fmla="*/ 369142 h 393555"/>
                <a:gd name="connsiteX31" fmla="*/ 96212 w 457552"/>
                <a:gd name="connsiteY31" fmla="*/ 381366 h 393555"/>
                <a:gd name="connsiteX32" fmla="*/ 158065 w 457552"/>
                <a:gd name="connsiteY32" fmla="*/ 369142 h 393555"/>
                <a:gd name="connsiteX33" fmla="*/ 182344 w 457552"/>
                <a:gd name="connsiteY33" fmla="*/ 317838 h 393555"/>
                <a:gd name="connsiteX34" fmla="*/ 133518 w 457552"/>
                <a:gd name="connsiteY34" fmla="*/ 228759 h 393555"/>
                <a:gd name="connsiteX35" fmla="*/ 268410 w 457552"/>
                <a:gd name="connsiteY35" fmla="*/ 211713 h 393555"/>
                <a:gd name="connsiteX36" fmla="*/ 268410 w 457552"/>
                <a:gd name="connsiteY36" fmla="*/ 234150 h 393555"/>
                <a:gd name="connsiteX37" fmla="*/ 262348 w 457552"/>
                <a:gd name="connsiteY37" fmla="*/ 240211 h 393555"/>
                <a:gd name="connsiteX38" fmla="*/ 239911 w 457552"/>
                <a:gd name="connsiteY38" fmla="*/ 240211 h 393555"/>
                <a:gd name="connsiteX39" fmla="*/ 239911 w 457552"/>
                <a:gd name="connsiteY39" fmla="*/ 254377 h 393555"/>
                <a:gd name="connsiteX40" fmla="*/ 262348 w 457552"/>
                <a:gd name="connsiteY40" fmla="*/ 254377 h 393555"/>
                <a:gd name="connsiteX41" fmla="*/ 268410 w 457552"/>
                <a:gd name="connsiteY41" fmla="*/ 260438 h 393555"/>
                <a:gd name="connsiteX42" fmla="*/ 268410 w 457552"/>
                <a:gd name="connsiteY42" fmla="*/ 282876 h 393555"/>
                <a:gd name="connsiteX43" fmla="*/ 282575 w 457552"/>
                <a:gd name="connsiteY43" fmla="*/ 282876 h 393555"/>
                <a:gd name="connsiteX44" fmla="*/ 282575 w 457552"/>
                <a:gd name="connsiteY44" fmla="*/ 260371 h 393555"/>
                <a:gd name="connsiteX45" fmla="*/ 288637 w 457552"/>
                <a:gd name="connsiteY45" fmla="*/ 254310 h 393555"/>
                <a:gd name="connsiteX46" fmla="*/ 311074 w 457552"/>
                <a:gd name="connsiteY46" fmla="*/ 254310 h 393555"/>
                <a:gd name="connsiteX47" fmla="*/ 311074 w 457552"/>
                <a:gd name="connsiteY47" fmla="*/ 240144 h 393555"/>
                <a:gd name="connsiteX48" fmla="*/ 288637 w 457552"/>
                <a:gd name="connsiteY48" fmla="*/ 240144 h 393555"/>
                <a:gd name="connsiteX49" fmla="*/ 282575 w 457552"/>
                <a:gd name="connsiteY49" fmla="*/ 234050 h 393555"/>
                <a:gd name="connsiteX50" fmla="*/ 282575 w 457552"/>
                <a:gd name="connsiteY50" fmla="*/ 211713 h 393555"/>
                <a:gd name="connsiteX51" fmla="*/ 54285 w 457552"/>
                <a:gd name="connsiteY51" fmla="*/ 204848 h 393555"/>
                <a:gd name="connsiteX52" fmla="*/ 48826 w 457552"/>
                <a:gd name="connsiteY52" fmla="*/ 208532 h 393555"/>
                <a:gd name="connsiteX53" fmla="*/ 50132 w 457552"/>
                <a:gd name="connsiteY53" fmla="*/ 214995 h 393555"/>
                <a:gd name="connsiteX54" fmla="*/ 54285 w 457552"/>
                <a:gd name="connsiteY54" fmla="*/ 216737 h 393555"/>
                <a:gd name="connsiteX55" fmla="*/ 140283 w 457552"/>
                <a:gd name="connsiteY55" fmla="*/ 216737 h 393555"/>
                <a:gd name="connsiteX56" fmla="*/ 145741 w 457552"/>
                <a:gd name="connsiteY56" fmla="*/ 213053 h 393555"/>
                <a:gd name="connsiteX57" fmla="*/ 144435 w 457552"/>
                <a:gd name="connsiteY57" fmla="*/ 206590 h 393555"/>
                <a:gd name="connsiteX58" fmla="*/ 140283 w 457552"/>
                <a:gd name="connsiteY58" fmla="*/ 204848 h 393555"/>
                <a:gd name="connsiteX59" fmla="*/ 261612 w 457552"/>
                <a:gd name="connsiteY59" fmla="*/ 199523 h 393555"/>
                <a:gd name="connsiteX60" fmla="*/ 288737 w 457552"/>
                <a:gd name="connsiteY60" fmla="*/ 199523 h 393555"/>
                <a:gd name="connsiteX61" fmla="*/ 294799 w 457552"/>
                <a:gd name="connsiteY61" fmla="*/ 205584 h 393555"/>
                <a:gd name="connsiteX62" fmla="*/ 294799 w 457552"/>
                <a:gd name="connsiteY62" fmla="*/ 228022 h 393555"/>
                <a:gd name="connsiteX63" fmla="*/ 317236 w 457552"/>
                <a:gd name="connsiteY63" fmla="*/ 228022 h 393555"/>
                <a:gd name="connsiteX64" fmla="*/ 323297 w 457552"/>
                <a:gd name="connsiteY64" fmla="*/ 234083 h 393555"/>
                <a:gd name="connsiteX65" fmla="*/ 323297 w 457552"/>
                <a:gd name="connsiteY65" fmla="*/ 260371 h 393555"/>
                <a:gd name="connsiteX66" fmla="*/ 317236 w 457552"/>
                <a:gd name="connsiteY66" fmla="*/ 266433 h 393555"/>
                <a:gd name="connsiteX67" fmla="*/ 294799 w 457552"/>
                <a:gd name="connsiteY67" fmla="*/ 266433 h 393555"/>
                <a:gd name="connsiteX68" fmla="*/ 294799 w 457552"/>
                <a:gd name="connsiteY68" fmla="*/ 288870 h 393555"/>
                <a:gd name="connsiteX69" fmla="*/ 288737 w 457552"/>
                <a:gd name="connsiteY69" fmla="*/ 294931 h 393555"/>
                <a:gd name="connsiteX70" fmla="*/ 262449 w 457552"/>
                <a:gd name="connsiteY70" fmla="*/ 294931 h 393555"/>
                <a:gd name="connsiteX71" fmla="*/ 256387 w 457552"/>
                <a:gd name="connsiteY71" fmla="*/ 288870 h 393555"/>
                <a:gd name="connsiteX72" fmla="*/ 256387 w 457552"/>
                <a:gd name="connsiteY72" fmla="*/ 266433 h 393555"/>
                <a:gd name="connsiteX73" fmla="*/ 233950 w 457552"/>
                <a:gd name="connsiteY73" fmla="*/ 266433 h 393555"/>
                <a:gd name="connsiteX74" fmla="*/ 227889 w 457552"/>
                <a:gd name="connsiteY74" fmla="*/ 260371 h 393555"/>
                <a:gd name="connsiteX75" fmla="*/ 227889 w 457552"/>
                <a:gd name="connsiteY75" fmla="*/ 234183 h 393555"/>
                <a:gd name="connsiteX76" fmla="*/ 233950 w 457552"/>
                <a:gd name="connsiteY76" fmla="*/ 228122 h 393555"/>
                <a:gd name="connsiteX77" fmla="*/ 256387 w 457552"/>
                <a:gd name="connsiteY77" fmla="*/ 228122 h 393555"/>
                <a:gd name="connsiteX78" fmla="*/ 256387 w 457552"/>
                <a:gd name="connsiteY78" fmla="*/ 205685 h 393555"/>
                <a:gd name="connsiteX79" fmla="*/ 261612 w 457552"/>
                <a:gd name="connsiteY79" fmla="*/ 199690 h 393555"/>
                <a:gd name="connsiteX80" fmla="*/ 148454 w 457552"/>
                <a:gd name="connsiteY80" fmla="*/ 182713 h 393555"/>
                <a:gd name="connsiteX81" fmla="*/ 142593 w 457552"/>
                <a:gd name="connsiteY81" fmla="*/ 192826 h 393555"/>
                <a:gd name="connsiteX82" fmla="*/ 157094 w 457552"/>
                <a:gd name="connsiteY82" fmla="*/ 204346 h 393555"/>
                <a:gd name="connsiteX83" fmla="*/ 153008 w 457552"/>
                <a:gd name="connsiteY83" fmla="*/ 223468 h 393555"/>
                <a:gd name="connsiteX84" fmla="*/ 150664 w 457552"/>
                <a:gd name="connsiteY84" fmla="*/ 225477 h 393555"/>
                <a:gd name="connsiteX85" fmla="*/ 194400 w 457552"/>
                <a:gd name="connsiteY85" fmla="*/ 320115 h 393555"/>
                <a:gd name="connsiteX86" fmla="*/ 423762 w 457552"/>
                <a:gd name="connsiteY86" fmla="*/ 320115 h 393555"/>
                <a:gd name="connsiteX87" fmla="*/ 431933 w 457552"/>
                <a:gd name="connsiteY87" fmla="*/ 311944 h 393555"/>
                <a:gd name="connsiteX88" fmla="*/ 431933 w 457552"/>
                <a:gd name="connsiteY88" fmla="*/ 182713 h 393555"/>
                <a:gd name="connsiteX89" fmla="*/ 59174 w 457552"/>
                <a:gd name="connsiteY89" fmla="*/ 151635 h 393555"/>
                <a:gd name="connsiteX90" fmla="*/ 50601 w 457552"/>
                <a:gd name="connsiteY90" fmla="*/ 156625 h 393555"/>
                <a:gd name="connsiteX91" fmla="*/ 50601 w 457552"/>
                <a:gd name="connsiteY91" fmla="*/ 166538 h 393555"/>
                <a:gd name="connsiteX92" fmla="*/ 65738 w 457552"/>
                <a:gd name="connsiteY92" fmla="*/ 192692 h 393555"/>
                <a:gd name="connsiteX93" fmla="*/ 128863 w 457552"/>
                <a:gd name="connsiteY93" fmla="*/ 192692 h 393555"/>
                <a:gd name="connsiteX94" fmla="*/ 144000 w 457552"/>
                <a:gd name="connsiteY94" fmla="*/ 166538 h 393555"/>
                <a:gd name="connsiteX95" fmla="*/ 143966 w 457552"/>
                <a:gd name="connsiteY95" fmla="*/ 156625 h 393555"/>
                <a:gd name="connsiteX96" fmla="*/ 135393 w 457552"/>
                <a:gd name="connsiteY96" fmla="*/ 151635 h 393555"/>
                <a:gd name="connsiteX97" fmla="*/ 108435 w 457552"/>
                <a:gd name="connsiteY97" fmla="*/ 86835 h 393555"/>
                <a:gd name="connsiteX98" fmla="*/ 105488 w 457552"/>
                <a:gd name="connsiteY98" fmla="*/ 89782 h 393555"/>
                <a:gd name="connsiteX99" fmla="*/ 105488 w 457552"/>
                <a:gd name="connsiteY99" fmla="*/ 139546 h 393555"/>
                <a:gd name="connsiteX100" fmla="*/ 135327 w 457552"/>
                <a:gd name="connsiteY100" fmla="*/ 139546 h 393555"/>
                <a:gd name="connsiteX101" fmla="*/ 146378 w 457552"/>
                <a:gd name="connsiteY101" fmla="*/ 142426 h 393555"/>
                <a:gd name="connsiteX102" fmla="*/ 155319 w 457552"/>
                <a:gd name="connsiteY102" fmla="*/ 170590 h 393555"/>
                <a:gd name="connsiteX103" fmla="*/ 442114 w 457552"/>
                <a:gd name="connsiteY103" fmla="*/ 170590 h 393555"/>
                <a:gd name="connsiteX104" fmla="*/ 445462 w 457552"/>
                <a:gd name="connsiteY104" fmla="*/ 167643 h 393555"/>
                <a:gd name="connsiteX105" fmla="*/ 445462 w 457552"/>
                <a:gd name="connsiteY105" fmla="*/ 89782 h 393555"/>
                <a:gd name="connsiteX106" fmla="*/ 442515 w 457552"/>
                <a:gd name="connsiteY106" fmla="*/ 86835 h 393555"/>
                <a:gd name="connsiteX107" fmla="*/ 417533 w 457552"/>
                <a:gd name="connsiteY107" fmla="*/ 86835 h 393555"/>
                <a:gd name="connsiteX108" fmla="*/ 417533 w 457552"/>
                <a:gd name="connsiteY108" fmla="*/ 96614 h 393555"/>
                <a:gd name="connsiteX109" fmla="*/ 411472 w 457552"/>
                <a:gd name="connsiteY109" fmla="*/ 102675 h 393555"/>
                <a:gd name="connsiteX110" fmla="*/ 361741 w 457552"/>
                <a:gd name="connsiteY110" fmla="*/ 102675 h 393555"/>
                <a:gd name="connsiteX111" fmla="*/ 355680 w 457552"/>
                <a:gd name="connsiteY111" fmla="*/ 96614 h 393555"/>
                <a:gd name="connsiteX112" fmla="*/ 355680 w 457552"/>
                <a:gd name="connsiteY112" fmla="*/ 86835 h 393555"/>
                <a:gd name="connsiteX113" fmla="*/ 195304 w 457552"/>
                <a:gd name="connsiteY113" fmla="*/ 86835 h 393555"/>
                <a:gd name="connsiteX114" fmla="*/ 195304 w 457552"/>
                <a:gd name="connsiteY114" fmla="*/ 96614 h 393555"/>
                <a:gd name="connsiteX115" fmla="*/ 189243 w 457552"/>
                <a:gd name="connsiteY115" fmla="*/ 102675 h 393555"/>
                <a:gd name="connsiteX116" fmla="*/ 139479 w 457552"/>
                <a:gd name="connsiteY116" fmla="*/ 102675 h 393555"/>
                <a:gd name="connsiteX117" fmla="*/ 133418 w 457552"/>
                <a:gd name="connsiteY117" fmla="*/ 96614 h 393555"/>
                <a:gd name="connsiteX118" fmla="*/ 133418 w 457552"/>
                <a:gd name="connsiteY118" fmla="*/ 86835 h 393555"/>
                <a:gd name="connsiteX119" fmla="*/ 367903 w 457552"/>
                <a:gd name="connsiteY119" fmla="*/ 71062 h 393555"/>
                <a:gd name="connsiteX120" fmla="*/ 367903 w 457552"/>
                <a:gd name="connsiteY120" fmla="*/ 90452 h 393555"/>
                <a:gd name="connsiteX121" fmla="*/ 405544 w 457552"/>
                <a:gd name="connsiteY121" fmla="*/ 90452 h 393555"/>
                <a:gd name="connsiteX122" fmla="*/ 405544 w 457552"/>
                <a:gd name="connsiteY122" fmla="*/ 71062 h 393555"/>
                <a:gd name="connsiteX123" fmla="*/ 145641 w 457552"/>
                <a:gd name="connsiteY123" fmla="*/ 71062 h 393555"/>
                <a:gd name="connsiteX124" fmla="*/ 145641 w 457552"/>
                <a:gd name="connsiteY124" fmla="*/ 90452 h 393555"/>
                <a:gd name="connsiteX125" fmla="*/ 183282 w 457552"/>
                <a:gd name="connsiteY125" fmla="*/ 90452 h 393555"/>
                <a:gd name="connsiteX126" fmla="*/ 183282 w 457552"/>
                <a:gd name="connsiteY126" fmla="*/ 71062 h 393555"/>
                <a:gd name="connsiteX127" fmla="*/ 202638 w 457552"/>
                <a:gd name="connsiteY127" fmla="*/ 39081 h 393555"/>
                <a:gd name="connsiteX128" fmla="*/ 185090 w 457552"/>
                <a:gd name="connsiteY128" fmla="*/ 58973 h 393555"/>
                <a:gd name="connsiteX129" fmla="*/ 189343 w 457552"/>
                <a:gd name="connsiteY129" fmla="*/ 58973 h 393555"/>
                <a:gd name="connsiteX130" fmla="*/ 195405 w 457552"/>
                <a:gd name="connsiteY130" fmla="*/ 65034 h 393555"/>
                <a:gd name="connsiteX131" fmla="*/ 195405 w 457552"/>
                <a:gd name="connsiteY131" fmla="*/ 74646 h 393555"/>
                <a:gd name="connsiteX132" fmla="*/ 355780 w 457552"/>
                <a:gd name="connsiteY132" fmla="*/ 74646 h 393555"/>
                <a:gd name="connsiteX133" fmla="*/ 355780 w 457552"/>
                <a:gd name="connsiteY133" fmla="*/ 65034 h 393555"/>
                <a:gd name="connsiteX134" fmla="*/ 361842 w 457552"/>
                <a:gd name="connsiteY134" fmla="*/ 58973 h 393555"/>
                <a:gd name="connsiteX135" fmla="*/ 366095 w 457552"/>
                <a:gd name="connsiteY135" fmla="*/ 58973 h 393555"/>
                <a:gd name="connsiteX136" fmla="*/ 360335 w 457552"/>
                <a:gd name="connsiteY136" fmla="*/ 45343 h 393555"/>
                <a:gd name="connsiteX137" fmla="*/ 348547 w 457552"/>
                <a:gd name="connsiteY137" fmla="*/ 39081 h 393555"/>
                <a:gd name="connsiteX138" fmla="*/ 197648 w 457552"/>
                <a:gd name="connsiteY138" fmla="*/ 12123 h 393555"/>
                <a:gd name="connsiteX139" fmla="*/ 169217 w 457552"/>
                <a:gd name="connsiteY139" fmla="*/ 26255 h 393555"/>
                <a:gd name="connsiteX140" fmla="*/ 156123 w 457552"/>
                <a:gd name="connsiteY140" fmla="*/ 58940 h 393555"/>
                <a:gd name="connsiteX141" fmla="*/ 172867 w 457552"/>
                <a:gd name="connsiteY141" fmla="*/ 58940 h 393555"/>
                <a:gd name="connsiteX142" fmla="*/ 202571 w 457552"/>
                <a:gd name="connsiteY142" fmla="*/ 26958 h 393555"/>
                <a:gd name="connsiteX143" fmla="*/ 348580 w 457552"/>
                <a:gd name="connsiteY143" fmla="*/ 26958 h 393555"/>
                <a:gd name="connsiteX144" fmla="*/ 378284 w 457552"/>
                <a:gd name="connsiteY144" fmla="*/ 58940 h 393555"/>
                <a:gd name="connsiteX145" fmla="*/ 378284 w 457552"/>
                <a:gd name="connsiteY145" fmla="*/ 58973 h 393555"/>
                <a:gd name="connsiteX146" fmla="*/ 395062 w 457552"/>
                <a:gd name="connsiteY146" fmla="*/ 58973 h 393555"/>
                <a:gd name="connsiteX147" fmla="*/ 381935 w 457552"/>
                <a:gd name="connsiteY147" fmla="*/ 26255 h 393555"/>
                <a:gd name="connsiteX148" fmla="*/ 353537 w 457552"/>
                <a:gd name="connsiteY148" fmla="*/ 12123 h 393555"/>
                <a:gd name="connsiteX149" fmla="*/ 197481 w 457552"/>
                <a:gd name="connsiteY149" fmla="*/ 0 h 393555"/>
                <a:gd name="connsiteX150" fmla="*/ 353470 w 457552"/>
                <a:gd name="connsiteY150" fmla="*/ 0 h 393555"/>
                <a:gd name="connsiteX151" fmla="*/ 391044 w 457552"/>
                <a:gd name="connsiteY151" fmla="*/ 18419 h 393555"/>
                <a:gd name="connsiteX152" fmla="*/ 407051 w 457552"/>
                <a:gd name="connsiteY152" fmla="*/ 58940 h 393555"/>
                <a:gd name="connsiteX153" fmla="*/ 411505 w 457552"/>
                <a:gd name="connsiteY153" fmla="*/ 58940 h 393555"/>
                <a:gd name="connsiteX154" fmla="*/ 417566 w 457552"/>
                <a:gd name="connsiteY154" fmla="*/ 65001 h 393555"/>
                <a:gd name="connsiteX155" fmla="*/ 417566 w 457552"/>
                <a:gd name="connsiteY155" fmla="*/ 74612 h 393555"/>
                <a:gd name="connsiteX156" fmla="*/ 442549 w 457552"/>
                <a:gd name="connsiteY156" fmla="*/ 74612 h 393555"/>
                <a:gd name="connsiteX157" fmla="*/ 457552 w 457552"/>
                <a:gd name="connsiteY157" fmla="*/ 89682 h 393555"/>
                <a:gd name="connsiteX158" fmla="*/ 457552 w 457552"/>
                <a:gd name="connsiteY158" fmla="*/ 167509 h 393555"/>
                <a:gd name="connsiteX159" fmla="*/ 443889 w 457552"/>
                <a:gd name="connsiteY159" fmla="*/ 182478 h 393555"/>
                <a:gd name="connsiteX160" fmla="*/ 443889 w 457552"/>
                <a:gd name="connsiteY160" fmla="*/ 311944 h 393555"/>
                <a:gd name="connsiteX161" fmla="*/ 423594 w 457552"/>
                <a:gd name="connsiteY161" fmla="*/ 332238 h 393555"/>
                <a:gd name="connsiteX162" fmla="*/ 193429 w 457552"/>
                <a:gd name="connsiteY162" fmla="*/ 332238 h 393555"/>
                <a:gd name="connsiteX163" fmla="*/ 96044 w 457552"/>
                <a:gd name="connsiteY163" fmla="*/ 393555 h 393555"/>
                <a:gd name="connsiteX164" fmla="*/ 0 w 457552"/>
                <a:gd name="connsiteY164" fmla="*/ 317905 h 393555"/>
                <a:gd name="connsiteX165" fmla="*/ 43803 w 457552"/>
                <a:gd name="connsiteY165" fmla="*/ 225477 h 393555"/>
                <a:gd name="connsiteX166" fmla="*/ 36268 w 457552"/>
                <a:gd name="connsiteY166" fmla="*/ 212852 h 393555"/>
                <a:gd name="connsiteX167" fmla="*/ 41459 w 457552"/>
                <a:gd name="connsiteY167" fmla="*/ 197983 h 393555"/>
                <a:gd name="connsiteX168" fmla="*/ 51873 w 457552"/>
                <a:gd name="connsiteY168" fmla="*/ 192826 h 393555"/>
                <a:gd name="connsiteX169" fmla="*/ 40186 w 457552"/>
                <a:gd name="connsiteY169" fmla="*/ 172499 h 393555"/>
                <a:gd name="connsiteX170" fmla="*/ 37138 w 457552"/>
                <a:gd name="connsiteY170" fmla="*/ 161548 h 393555"/>
                <a:gd name="connsiteX171" fmla="*/ 59241 w 457552"/>
                <a:gd name="connsiteY171" fmla="*/ 139546 h 393555"/>
                <a:gd name="connsiteX172" fmla="*/ 93433 w 457552"/>
                <a:gd name="connsiteY172" fmla="*/ 139546 h 393555"/>
                <a:gd name="connsiteX173" fmla="*/ 93433 w 457552"/>
                <a:gd name="connsiteY173" fmla="*/ 89782 h 393555"/>
                <a:gd name="connsiteX174" fmla="*/ 108502 w 457552"/>
                <a:gd name="connsiteY174" fmla="*/ 74713 h 393555"/>
                <a:gd name="connsiteX175" fmla="*/ 133485 w 457552"/>
                <a:gd name="connsiteY175" fmla="*/ 74713 h 393555"/>
                <a:gd name="connsiteX176" fmla="*/ 133485 w 457552"/>
                <a:gd name="connsiteY176" fmla="*/ 65101 h 393555"/>
                <a:gd name="connsiteX177" fmla="*/ 139546 w 457552"/>
                <a:gd name="connsiteY177" fmla="*/ 59040 h 393555"/>
                <a:gd name="connsiteX178" fmla="*/ 143899 w 457552"/>
                <a:gd name="connsiteY178" fmla="*/ 59040 h 393555"/>
                <a:gd name="connsiteX179" fmla="*/ 159907 w 457552"/>
                <a:gd name="connsiteY179" fmla="*/ 18419 h 393555"/>
                <a:gd name="connsiteX180" fmla="*/ 197481 w 457552"/>
                <a:gd name="connsiteY180" fmla="*/ 0 h 39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457552" h="393555">
                  <a:moveTo>
                    <a:pt x="97719" y="264491"/>
                  </a:moveTo>
                  <a:cubicBezTo>
                    <a:pt x="101002" y="264491"/>
                    <a:pt x="103781" y="267271"/>
                    <a:pt x="103781" y="270552"/>
                  </a:cubicBezTo>
                  <a:lnTo>
                    <a:pt x="103781" y="275609"/>
                  </a:lnTo>
                  <a:cubicBezTo>
                    <a:pt x="115201" y="278121"/>
                    <a:pt x="123439" y="287531"/>
                    <a:pt x="123439" y="298214"/>
                  </a:cubicBezTo>
                  <a:cubicBezTo>
                    <a:pt x="123439" y="301496"/>
                    <a:pt x="120659" y="304275"/>
                    <a:pt x="117378" y="304275"/>
                  </a:cubicBezTo>
                  <a:cubicBezTo>
                    <a:pt x="114095" y="304275"/>
                    <a:pt x="111316" y="301496"/>
                    <a:pt x="111316" y="298214"/>
                  </a:cubicBezTo>
                  <a:cubicBezTo>
                    <a:pt x="111316" y="294095"/>
                    <a:pt x="108704" y="290444"/>
                    <a:pt x="104351" y="288469"/>
                  </a:cubicBezTo>
                  <a:cubicBezTo>
                    <a:pt x="99729" y="286392"/>
                    <a:pt x="92864" y="286225"/>
                    <a:pt x="87841" y="290612"/>
                  </a:cubicBezTo>
                  <a:cubicBezTo>
                    <a:pt x="85430" y="292755"/>
                    <a:pt x="84157" y="295401"/>
                    <a:pt x="84157" y="298247"/>
                  </a:cubicBezTo>
                  <a:cubicBezTo>
                    <a:pt x="84157" y="306519"/>
                    <a:pt x="91290" y="307992"/>
                    <a:pt x="99562" y="309700"/>
                  </a:cubicBezTo>
                  <a:cubicBezTo>
                    <a:pt x="109876" y="311844"/>
                    <a:pt x="122702" y="314523"/>
                    <a:pt x="122702" y="332707"/>
                  </a:cubicBezTo>
                  <a:cubicBezTo>
                    <a:pt x="122702" y="343256"/>
                    <a:pt x="114933" y="352398"/>
                    <a:pt x="103714" y="355211"/>
                  </a:cubicBezTo>
                  <a:lnTo>
                    <a:pt x="103714" y="360536"/>
                  </a:lnTo>
                  <a:cubicBezTo>
                    <a:pt x="103714" y="363818"/>
                    <a:pt x="100935" y="366597"/>
                    <a:pt x="97653" y="366597"/>
                  </a:cubicBezTo>
                  <a:cubicBezTo>
                    <a:pt x="94371" y="366597"/>
                    <a:pt x="91591" y="363818"/>
                    <a:pt x="91591" y="360536"/>
                  </a:cubicBezTo>
                  <a:lnTo>
                    <a:pt x="91591" y="355546"/>
                  </a:lnTo>
                  <a:cubicBezTo>
                    <a:pt x="79770" y="353235"/>
                    <a:pt x="71264" y="343758"/>
                    <a:pt x="71264" y="332740"/>
                  </a:cubicBezTo>
                  <a:cubicBezTo>
                    <a:pt x="71264" y="329458"/>
                    <a:pt x="74043" y="326679"/>
                    <a:pt x="77325" y="326679"/>
                  </a:cubicBezTo>
                  <a:cubicBezTo>
                    <a:pt x="80607" y="326679"/>
                    <a:pt x="83387" y="329458"/>
                    <a:pt x="83387" y="332740"/>
                  </a:cubicBezTo>
                  <a:cubicBezTo>
                    <a:pt x="83387" y="336859"/>
                    <a:pt x="85999" y="340510"/>
                    <a:pt x="90352" y="342485"/>
                  </a:cubicBezTo>
                  <a:cubicBezTo>
                    <a:pt x="94940" y="344595"/>
                    <a:pt x="101839" y="344729"/>
                    <a:pt x="106862" y="340342"/>
                  </a:cubicBezTo>
                  <a:cubicBezTo>
                    <a:pt x="109273" y="338199"/>
                    <a:pt x="110546" y="335553"/>
                    <a:pt x="110546" y="332707"/>
                  </a:cubicBezTo>
                  <a:cubicBezTo>
                    <a:pt x="110546" y="324201"/>
                    <a:pt x="103312" y="322727"/>
                    <a:pt x="94974" y="320986"/>
                  </a:cubicBezTo>
                  <a:cubicBezTo>
                    <a:pt x="84224" y="318776"/>
                    <a:pt x="72001" y="316264"/>
                    <a:pt x="72001" y="298247"/>
                  </a:cubicBezTo>
                  <a:cubicBezTo>
                    <a:pt x="72001" y="287397"/>
                    <a:pt x="80038" y="278154"/>
                    <a:pt x="91658" y="275643"/>
                  </a:cubicBezTo>
                  <a:lnTo>
                    <a:pt x="91658" y="270552"/>
                  </a:lnTo>
                  <a:cubicBezTo>
                    <a:pt x="91658" y="267271"/>
                    <a:pt x="94438" y="264491"/>
                    <a:pt x="97719" y="264491"/>
                  </a:cubicBezTo>
                  <a:close/>
                  <a:moveTo>
                    <a:pt x="61016" y="228759"/>
                  </a:moveTo>
                  <a:cubicBezTo>
                    <a:pt x="46750" y="236495"/>
                    <a:pt x="34593" y="248785"/>
                    <a:pt x="25853" y="264324"/>
                  </a:cubicBezTo>
                  <a:cubicBezTo>
                    <a:pt x="16912" y="280264"/>
                    <a:pt x="12190" y="298750"/>
                    <a:pt x="12190" y="317838"/>
                  </a:cubicBezTo>
                  <a:cubicBezTo>
                    <a:pt x="12190" y="342519"/>
                    <a:pt x="19825" y="359297"/>
                    <a:pt x="35531" y="369142"/>
                  </a:cubicBezTo>
                  <a:cubicBezTo>
                    <a:pt x="48726" y="377481"/>
                    <a:pt x="68015" y="381366"/>
                    <a:pt x="96212" y="381366"/>
                  </a:cubicBezTo>
                  <a:cubicBezTo>
                    <a:pt x="124711" y="381366"/>
                    <a:pt x="144368" y="377481"/>
                    <a:pt x="158065" y="369142"/>
                  </a:cubicBezTo>
                  <a:cubicBezTo>
                    <a:pt x="174407" y="359230"/>
                    <a:pt x="182344" y="342452"/>
                    <a:pt x="182344" y="317838"/>
                  </a:cubicBezTo>
                  <a:cubicBezTo>
                    <a:pt x="182344" y="279896"/>
                    <a:pt x="163189" y="244934"/>
                    <a:pt x="133518" y="228759"/>
                  </a:cubicBezTo>
                  <a:close/>
                  <a:moveTo>
                    <a:pt x="268410" y="211713"/>
                  </a:moveTo>
                  <a:lnTo>
                    <a:pt x="268410" y="234150"/>
                  </a:lnTo>
                  <a:cubicBezTo>
                    <a:pt x="268410" y="237432"/>
                    <a:pt x="265630" y="240211"/>
                    <a:pt x="262348" y="240211"/>
                  </a:cubicBezTo>
                  <a:lnTo>
                    <a:pt x="239911" y="240211"/>
                  </a:lnTo>
                  <a:lnTo>
                    <a:pt x="239911" y="254377"/>
                  </a:lnTo>
                  <a:lnTo>
                    <a:pt x="262348" y="254377"/>
                  </a:lnTo>
                  <a:cubicBezTo>
                    <a:pt x="265630" y="254377"/>
                    <a:pt x="268410" y="257157"/>
                    <a:pt x="268410" y="260438"/>
                  </a:cubicBezTo>
                  <a:lnTo>
                    <a:pt x="268410" y="282876"/>
                  </a:lnTo>
                  <a:lnTo>
                    <a:pt x="282575" y="282876"/>
                  </a:lnTo>
                  <a:lnTo>
                    <a:pt x="282575" y="260371"/>
                  </a:lnTo>
                  <a:cubicBezTo>
                    <a:pt x="282575" y="257090"/>
                    <a:pt x="285355" y="254310"/>
                    <a:pt x="288637" y="254310"/>
                  </a:cubicBezTo>
                  <a:lnTo>
                    <a:pt x="311074" y="254310"/>
                  </a:lnTo>
                  <a:lnTo>
                    <a:pt x="311074" y="240144"/>
                  </a:lnTo>
                  <a:lnTo>
                    <a:pt x="288637" y="240144"/>
                  </a:lnTo>
                  <a:cubicBezTo>
                    <a:pt x="285355" y="240144"/>
                    <a:pt x="282575" y="237365"/>
                    <a:pt x="282575" y="234050"/>
                  </a:cubicBezTo>
                  <a:lnTo>
                    <a:pt x="282575" y="211713"/>
                  </a:lnTo>
                  <a:close/>
                  <a:moveTo>
                    <a:pt x="54285" y="204848"/>
                  </a:moveTo>
                  <a:cubicBezTo>
                    <a:pt x="51873" y="204848"/>
                    <a:pt x="49764" y="206255"/>
                    <a:pt x="48826" y="208532"/>
                  </a:cubicBezTo>
                  <a:cubicBezTo>
                    <a:pt x="47889" y="210776"/>
                    <a:pt x="48391" y="213254"/>
                    <a:pt x="50132" y="214995"/>
                  </a:cubicBezTo>
                  <a:cubicBezTo>
                    <a:pt x="51237" y="216100"/>
                    <a:pt x="52744" y="216737"/>
                    <a:pt x="54285" y="216737"/>
                  </a:cubicBezTo>
                  <a:lnTo>
                    <a:pt x="140283" y="216737"/>
                  </a:lnTo>
                  <a:cubicBezTo>
                    <a:pt x="142694" y="216737"/>
                    <a:pt x="144804" y="215330"/>
                    <a:pt x="145741" y="213053"/>
                  </a:cubicBezTo>
                  <a:cubicBezTo>
                    <a:pt x="146646" y="210809"/>
                    <a:pt x="146143" y="208331"/>
                    <a:pt x="144435" y="206590"/>
                  </a:cubicBezTo>
                  <a:cubicBezTo>
                    <a:pt x="143397" y="205485"/>
                    <a:pt x="141890" y="204848"/>
                    <a:pt x="140283" y="204848"/>
                  </a:cubicBezTo>
                  <a:close/>
                  <a:moveTo>
                    <a:pt x="261612" y="199523"/>
                  </a:moveTo>
                  <a:lnTo>
                    <a:pt x="288737" y="199523"/>
                  </a:lnTo>
                  <a:cubicBezTo>
                    <a:pt x="292019" y="199523"/>
                    <a:pt x="294799" y="202303"/>
                    <a:pt x="294799" y="205584"/>
                  </a:cubicBezTo>
                  <a:lnTo>
                    <a:pt x="294799" y="228022"/>
                  </a:lnTo>
                  <a:lnTo>
                    <a:pt x="317236" y="228022"/>
                  </a:lnTo>
                  <a:cubicBezTo>
                    <a:pt x="320518" y="228022"/>
                    <a:pt x="323297" y="230801"/>
                    <a:pt x="323297" y="234083"/>
                  </a:cubicBezTo>
                  <a:lnTo>
                    <a:pt x="323297" y="260371"/>
                  </a:lnTo>
                  <a:cubicBezTo>
                    <a:pt x="323297" y="263653"/>
                    <a:pt x="320518" y="266433"/>
                    <a:pt x="317236" y="266433"/>
                  </a:cubicBezTo>
                  <a:lnTo>
                    <a:pt x="294799" y="266433"/>
                  </a:lnTo>
                  <a:lnTo>
                    <a:pt x="294799" y="288870"/>
                  </a:lnTo>
                  <a:cubicBezTo>
                    <a:pt x="294799" y="292152"/>
                    <a:pt x="292019" y="294931"/>
                    <a:pt x="288737" y="294931"/>
                  </a:cubicBezTo>
                  <a:lnTo>
                    <a:pt x="262449" y="294931"/>
                  </a:lnTo>
                  <a:cubicBezTo>
                    <a:pt x="259167" y="294931"/>
                    <a:pt x="256387" y="292152"/>
                    <a:pt x="256387" y="288870"/>
                  </a:cubicBezTo>
                  <a:lnTo>
                    <a:pt x="256387" y="266433"/>
                  </a:lnTo>
                  <a:lnTo>
                    <a:pt x="233950" y="266433"/>
                  </a:lnTo>
                  <a:cubicBezTo>
                    <a:pt x="230668" y="266433"/>
                    <a:pt x="227889" y="263653"/>
                    <a:pt x="227889" y="260371"/>
                  </a:cubicBezTo>
                  <a:lnTo>
                    <a:pt x="227889" y="234183"/>
                  </a:lnTo>
                  <a:cubicBezTo>
                    <a:pt x="227889" y="230902"/>
                    <a:pt x="230668" y="228122"/>
                    <a:pt x="233950" y="228122"/>
                  </a:cubicBezTo>
                  <a:lnTo>
                    <a:pt x="256387" y="228122"/>
                  </a:lnTo>
                  <a:lnTo>
                    <a:pt x="256387" y="205685"/>
                  </a:lnTo>
                  <a:cubicBezTo>
                    <a:pt x="256387" y="202671"/>
                    <a:pt x="258698" y="200126"/>
                    <a:pt x="261612" y="199690"/>
                  </a:cubicBezTo>
                  <a:close/>
                  <a:moveTo>
                    <a:pt x="148454" y="182713"/>
                  </a:moveTo>
                  <a:lnTo>
                    <a:pt x="142593" y="192826"/>
                  </a:lnTo>
                  <a:cubicBezTo>
                    <a:pt x="149191" y="193697"/>
                    <a:pt x="154683" y="198017"/>
                    <a:pt x="157094" y="204346"/>
                  </a:cubicBezTo>
                  <a:cubicBezTo>
                    <a:pt x="159639" y="211077"/>
                    <a:pt x="158098" y="218378"/>
                    <a:pt x="153008" y="223468"/>
                  </a:cubicBezTo>
                  <a:cubicBezTo>
                    <a:pt x="152238" y="224238"/>
                    <a:pt x="151468" y="224908"/>
                    <a:pt x="150664" y="225477"/>
                  </a:cubicBezTo>
                  <a:cubicBezTo>
                    <a:pt x="178426" y="246307"/>
                    <a:pt x="195103" y="282407"/>
                    <a:pt x="194400" y="320115"/>
                  </a:cubicBezTo>
                  <a:lnTo>
                    <a:pt x="423762" y="320115"/>
                  </a:lnTo>
                  <a:cubicBezTo>
                    <a:pt x="428249" y="320115"/>
                    <a:pt x="431933" y="316465"/>
                    <a:pt x="431933" y="311944"/>
                  </a:cubicBezTo>
                  <a:lnTo>
                    <a:pt x="431933" y="182713"/>
                  </a:lnTo>
                  <a:close/>
                  <a:moveTo>
                    <a:pt x="59174" y="151635"/>
                  </a:moveTo>
                  <a:cubicBezTo>
                    <a:pt x="55423" y="151635"/>
                    <a:pt x="52443" y="153377"/>
                    <a:pt x="50601" y="156625"/>
                  </a:cubicBezTo>
                  <a:cubicBezTo>
                    <a:pt x="48759" y="159807"/>
                    <a:pt x="48759" y="163390"/>
                    <a:pt x="50601" y="166538"/>
                  </a:cubicBezTo>
                  <a:lnTo>
                    <a:pt x="65738" y="192692"/>
                  </a:lnTo>
                  <a:lnTo>
                    <a:pt x="128863" y="192692"/>
                  </a:lnTo>
                  <a:lnTo>
                    <a:pt x="144000" y="166538"/>
                  </a:lnTo>
                  <a:cubicBezTo>
                    <a:pt x="145842" y="163390"/>
                    <a:pt x="145842" y="159807"/>
                    <a:pt x="143966" y="156625"/>
                  </a:cubicBezTo>
                  <a:cubicBezTo>
                    <a:pt x="142158" y="153410"/>
                    <a:pt x="139111" y="151635"/>
                    <a:pt x="135393" y="151635"/>
                  </a:cubicBezTo>
                  <a:close/>
                  <a:moveTo>
                    <a:pt x="108435" y="86835"/>
                  </a:moveTo>
                  <a:cubicBezTo>
                    <a:pt x="106828" y="86835"/>
                    <a:pt x="105488" y="88141"/>
                    <a:pt x="105488" y="89782"/>
                  </a:cubicBezTo>
                  <a:lnTo>
                    <a:pt x="105488" y="139546"/>
                  </a:lnTo>
                  <a:lnTo>
                    <a:pt x="135327" y="139546"/>
                  </a:lnTo>
                  <a:cubicBezTo>
                    <a:pt x="139345" y="139546"/>
                    <a:pt x="143062" y="140517"/>
                    <a:pt x="146378" y="142426"/>
                  </a:cubicBezTo>
                  <a:cubicBezTo>
                    <a:pt x="156290" y="148119"/>
                    <a:pt x="160075" y="160275"/>
                    <a:pt x="155319" y="170590"/>
                  </a:cubicBezTo>
                  <a:lnTo>
                    <a:pt x="442114" y="170590"/>
                  </a:lnTo>
                  <a:cubicBezTo>
                    <a:pt x="443218" y="170523"/>
                    <a:pt x="445462" y="169418"/>
                    <a:pt x="445462" y="167643"/>
                  </a:cubicBezTo>
                  <a:lnTo>
                    <a:pt x="445462" y="89782"/>
                  </a:lnTo>
                  <a:cubicBezTo>
                    <a:pt x="445462" y="88175"/>
                    <a:pt x="444156" y="86835"/>
                    <a:pt x="442515" y="86835"/>
                  </a:cubicBezTo>
                  <a:lnTo>
                    <a:pt x="417533" y="86835"/>
                  </a:lnTo>
                  <a:lnTo>
                    <a:pt x="417533" y="96614"/>
                  </a:lnTo>
                  <a:cubicBezTo>
                    <a:pt x="417533" y="99896"/>
                    <a:pt x="414753" y="102675"/>
                    <a:pt x="411472" y="102675"/>
                  </a:cubicBezTo>
                  <a:lnTo>
                    <a:pt x="361741" y="102675"/>
                  </a:lnTo>
                  <a:cubicBezTo>
                    <a:pt x="358460" y="102675"/>
                    <a:pt x="355680" y="99896"/>
                    <a:pt x="355680" y="96614"/>
                  </a:cubicBezTo>
                  <a:lnTo>
                    <a:pt x="355680" y="86835"/>
                  </a:lnTo>
                  <a:lnTo>
                    <a:pt x="195304" y="86835"/>
                  </a:lnTo>
                  <a:lnTo>
                    <a:pt x="195304" y="96614"/>
                  </a:lnTo>
                  <a:cubicBezTo>
                    <a:pt x="195304" y="99896"/>
                    <a:pt x="192525" y="102675"/>
                    <a:pt x="189243" y="102675"/>
                  </a:cubicBezTo>
                  <a:lnTo>
                    <a:pt x="139479" y="102675"/>
                  </a:lnTo>
                  <a:cubicBezTo>
                    <a:pt x="136197" y="102675"/>
                    <a:pt x="133418" y="99896"/>
                    <a:pt x="133418" y="96614"/>
                  </a:cubicBezTo>
                  <a:lnTo>
                    <a:pt x="133418" y="86835"/>
                  </a:lnTo>
                  <a:close/>
                  <a:moveTo>
                    <a:pt x="367903" y="71062"/>
                  </a:moveTo>
                  <a:lnTo>
                    <a:pt x="367903" y="90452"/>
                  </a:lnTo>
                  <a:lnTo>
                    <a:pt x="405544" y="90452"/>
                  </a:lnTo>
                  <a:lnTo>
                    <a:pt x="405544" y="71062"/>
                  </a:lnTo>
                  <a:close/>
                  <a:moveTo>
                    <a:pt x="145641" y="71062"/>
                  </a:moveTo>
                  <a:lnTo>
                    <a:pt x="145641" y="90452"/>
                  </a:lnTo>
                  <a:lnTo>
                    <a:pt x="183282" y="90452"/>
                  </a:lnTo>
                  <a:lnTo>
                    <a:pt x="183282" y="71062"/>
                  </a:lnTo>
                  <a:close/>
                  <a:moveTo>
                    <a:pt x="202638" y="39081"/>
                  </a:moveTo>
                  <a:cubicBezTo>
                    <a:pt x="193061" y="39081"/>
                    <a:pt x="186564" y="49127"/>
                    <a:pt x="185090" y="58973"/>
                  </a:cubicBezTo>
                  <a:lnTo>
                    <a:pt x="189343" y="58973"/>
                  </a:lnTo>
                  <a:cubicBezTo>
                    <a:pt x="192625" y="58973"/>
                    <a:pt x="195405" y="61753"/>
                    <a:pt x="195405" y="65034"/>
                  </a:cubicBezTo>
                  <a:lnTo>
                    <a:pt x="195405" y="74646"/>
                  </a:lnTo>
                  <a:lnTo>
                    <a:pt x="355780" y="74646"/>
                  </a:lnTo>
                  <a:lnTo>
                    <a:pt x="355780" y="65034"/>
                  </a:lnTo>
                  <a:cubicBezTo>
                    <a:pt x="355780" y="61753"/>
                    <a:pt x="358560" y="58973"/>
                    <a:pt x="361842" y="58973"/>
                  </a:cubicBezTo>
                  <a:lnTo>
                    <a:pt x="366095" y="58973"/>
                  </a:lnTo>
                  <a:cubicBezTo>
                    <a:pt x="365358" y="53749"/>
                    <a:pt x="363315" y="48960"/>
                    <a:pt x="360335" y="45343"/>
                  </a:cubicBezTo>
                  <a:cubicBezTo>
                    <a:pt x="357053" y="41291"/>
                    <a:pt x="352867" y="39081"/>
                    <a:pt x="348547" y="39081"/>
                  </a:cubicBezTo>
                  <a:close/>
                  <a:moveTo>
                    <a:pt x="197648" y="12123"/>
                  </a:moveTo>
                  <a:cubicBezTo>
                    <a:pt x="187167" y="12123"/>
                    <a:pt x="177087" y="17146"/>
                    <a:pt x="169217" y="26255"/>
                  </a:cubicBezTo>
                  <a:cubicBezTo>
                    <a:pt x="161916" y="34895"/>
                    <a:pt x="157261" y="46482"/>
                    <a:pt x="156123" y="58940"/>
                  </a:cubicBezTo>
                  <a:lnTo>
                    <a:pt x="172867" y="58940"/>
                  </a:lnTo>
                  <a:cubicBezTo>
                    <a:pt x="174508" y="43300"/>
                    <a:pt x="185358" y="26958"/>
                    <a:pt x="202571" y="26958"/>
                  </a:cubicBezTo>
                  <a:lnTo>
                    <a:pt x="348580" y="26958"/>
                  </a:lnTo>
                  <a:cubicBezTo>
                    <a:pt x="365760" y="26958"/>
                    <a:pt x="376610" y="43300"/>
                    <a:pt x="378284" y="58940"/>
                  </a:cubicBezTo>
                  <a:lnTo>
                    <a:pt x="378284" y="58973"/>
                  </a:lnTo>
                  <a:lnTo>
                    <a:pt x="395062" y="58973"/>
                  </a:lnTo>
                  <a:cubicBezTo>
                    <a:pt x="393890" y="46482"/>
                    <a:pt x="389269" y="34895"/>
                    <a:pt x="381935" y="26255"/>
                  </a:cubicBezTo>
                  <a:cubicBezTo>
                    <a:pt x="374199" y="17146"/>
                    <a:pt x="364119" y="12123"/>
                    <a:pt x="353537" y="12123"/>
                  </a:cubicBezTo>
                  <a:close/>
                  <a:moveTo>
                    <a:pt x="197481" y="0"/>
                  </a:moveTo>
                  <a:lnTo>
                    <a:pt x="353470" y="0"/>
                  </a:lnTo>
                  <a:cubicBezTo>
                    <a:pt x="367635" y="0"/>
                    <a:pt x="380964" y="6530"/>
                    <a:pt x="391044" y="18419"/>
                  </a:cubicBezTo>
                  <a:cubicBezTo>
                    <a:pt x="400220" y="29235"/>
                    <a:pt x="405879" y="43602"/>
                    <a:pt x="407051" y="58940"/>
                  </a:cubicBezTo>
                  <a:lnTo>
                    <a:pt x="411505" y="58940"/>
                  </a:lnTo>
                  <a:cubicBezTo>
                    <a:pt x="414787" y="58940"/>
                    <a:pt x="417566" y="61719"/>
                    <a:pt x="417566" y="65001"/>
                  </a:cubicBezTo>
                  <a:lnTo>
                    <a:pt x="417566" y="74612"/>
                  </a:lnTo>
                  <a:lnTo>
                    <a:pt x="442549" y="74612"/>
                  </a:lnTo>
                  <a:cubicBezTo>
                    <a:pt x="450854" y="74612"/>
                    <a:pt x="457619" y="81377"/>
                    <a:pt x="457552" y="89682"/>
                  </a:cubicBezTo>
                  <a:lnTo>
                    <a:pt x="457552" y="167509"/>
                  </a:lnTo>
                  <a:cubicBezTo>
                    <a:pt x="457552" y="175111"/>
                    <a:pt x="452093" y="181038"/>
                    <a:pt x="443889" y="182478"/>
                  </a:cubicBezTo>
                  <a:lnTo>
                    <a:pt x="443889" y="311944"/>
                  </a:lnTo>
                  <a:cubicBezTo>
                    <a:pt x="443889" y="323129"/>
                    <a:pt x="434779" y="332238"/>
                    <a:pt x="423594" y="332238"/>
                  </a:cubicBezTo>
                  <a:lnTo>
                    <a:pt x="193429" y="332238"/>
                  </a:lnTo>
                  <a:cubicBezTo>
                    <a:pt x="186061" y="387193"/>
                    <a:pt x="134389" y="393555"/>
                    <a:pt x="96044" y="393555"/>
                  </a:cubicBezTo>
                  <a:cubicBezTo>
                    <a:pt x="51338" y="393555"/>
                    <a:pt x="0" y="384949"/>
                    <a:pt x="0" y="317905"/>
                  </a:cubicBezTo>
                  <a:cubicBezTo>
                    <a:pt x="0" y="280499"/>
                    <a:pt x="16342" y="246073"/>
                    <a:pt x="43803" y="225477"/>
                  </a:cubicBezTo>
                  <a:cubicBezTo>
                    <a:pt x="39617" y="222530"/>
                    <a:pt x="36871" y="217976"/>
                    <a:pt x="36268" y="212852"/>
                  </a:cubicBezTo>
                  <a:cubicBezTo>
                    <a:pt x="35632" y="207360"/>
                    <a:pt x="37507" y="201935"/>
                    <a:pt x="41459" y="197983"/>
                  </a:cubicBezTo>
                  <a:cubicBezTo>
                    <a:pt x="44305" y="195137"/>
                    <a:pt x="47889" y="193362"/>
                    <a:pt x="51873" y="192826"/>
                  </a:cubicBezTo>
                  <a:lnTo>
                    <a:pt x="40186" y="172499"/>
                  </a:lnTo>
                  <a:cubicBezTo>
                    <a:pt x="38210" y="169016"/>
                    <a:pt x="37138" y="165232"/>
                    <a:pt x="37138" y="161548"/>
                  </a:cubicBezTo>
                  <a:cubicBezTo>
                    <a:pt x="37138" y="149425"/>
                    <a:pt x="47051" y="139546"/>
                    <a:pt x="59241" y="139546"/>
                  </a:cubicBezTo>
                  <a:lnTo>
                    <a:pt x="93433" y="139546"/>
                  </a:lnTo>
                  <a:lnTo>
                    <a:pt x="93433" y="89782"/>
                  </a:lnTo>
                  <a:cubicBezTo>
                    <a:pt x="93433" y="81477"/>
                    <a:pt x="100197" y="74713"/>
                    <a:pt x="108502" y="74713"/>
                  </a:cubicBezTo>
                  <a:lnTo>
                    <a:pt x="133485" y="74713"/>
                  </a:lnTo>
                  <a:lnTo>
                    <a:pt x="133485" y="65101"/>
                  </a:lnTo>
                  <a:cubicBezTo>
                    <a:pt x="133485" y="61820"/>
                    <a:pt x="136264" y="59040"/>
                    <a:pt x="139546" y="59040"/>
                  </a:cubicBezTo>
                  <a:lnTo>
                    <a:pt x="143899" y="59040"/>
                  </a:lnTo>
                  <a:cubicBezTo>
                    <a:pt x="145038" y="43669"/>
                    <a:pt x="150698" y="29269"/>
                    <a:pt x="159907" y="18419"/>
                  </a:cubicBezTo>
                  <a:cubicBezTo>
                    <a:pt x="169987" y="6530"/>
                    <a:pt x="183349" y="0"/>
                    <a:pt x="197481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BDBDFE9-E801-952C-9170-64B10C81A940}"/>
              </a:ext>
            </a:extLst>
          </p:cNvPr>
          <p:cNvGrpSpPr/>
          <p:nvPr/>
        </p:nvGrpSpPr>
        <p:grpSpPr>
          <a:xfrm>
            <a:off x="7029833" y="3067000"/>
            <a:ext cx="1104996" cy="1104996"/>
            <a:chOff x="7029833" y="3067000"/>
            <a:chExt cx="1104996" cy="1104996"/>
          </a:xfrm>
        </p:grpSpPr>
        <p:sp>
          <p:nvSpPr>
            <p:cNvPr id="34" name="Freeform 7">
              <a:extLst>
                <a:ext uri="{FF2B5EF4-FFF2-40B4-BE49-F238E27FC236}">
                  <a16:creationId xmlns:a16="http://schemas.microsoft.com/office/drawing/2014/main" id="{DB11723B-2C1B-B522-3986-F794FC291602}"/>
                </a:ext>
              </a:extLst>
            </p:cNvPr>
            <p:cNvSpPr/>
            <p:nvPr/>
          </p:nvSpPr>
          <p:spPr>
            <a:xfrm>
              <a:off x="7029833" y="3067000"/>
              <a:ext cx="1104996" cy="1104996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ABB7CFD6-A41A-7020-3AA1-B5A8EC158656}"/>
                </a:ext>
              </a:extLst>
            </p:cNvPr>
            <p:cNvSpPr/>
            <p:nvPr/>
          </p:nvSpPr>
          <p:spPr>
            <a:xfrm>
              <a:off x="7290116" y="3340122"/>
              <a:ext cx="584431" cy="558752"/>
            </a:xfrm>
            <a:custGeom>
              <a:avLst/>
              <a:gdLst>
                <a:gd name="connsiteX0" fmla="*/ 323817 w 431601"/>
                <a:gd name="connsiteY0" fmla="*/ 344692 h 412638"/>
                <a:gd name="connsiteX1" fmla="*/ 308579 w 431601"/>
                <a:gd name="connsiteY1" fmla="*/ 344712 h 412638"/>
                <a:gd name="connsiteX2" fmla="*/ 308579 w 431601"/>
                <a:gd name="connsiteY2" fmla="*/ 366107 h 412638"/>
                <a:gd name="connsiteX3" fmla="*/ 323817 w 431601"/>
                <a:gd name="connsiteY3" fmla="*/ 366059 h 412638"/>
                <a:gd name="connsiteX4" fmla="*/ 323817 w 431601"/>
                <a:gd name="connsiteY4" fmla="*/ 344692 h 412638"/>
                <a:gd name="connsiteX5" fmla="*/ 190241 w 431601"/>
                <a:gd name="connsiteY5" fmla="*/ 317459 h 412638"/>
                <a:gd name="connsiteX6" fmla="*/ 190241 w 431601"/>
                <a:gd name="connsiteY6" fmla="*/ 366103 h 412638"/>
                <a:gd name="connsiteX7" fmla="*/ 201670 w 431601"/>
                <a:gd name="connsiteY7" fmla="*/ 366000 h 412638"/>
                <a:gd name="connsiteX8" fmla="*/ 201273 w 431601"/>
                <a:gd name="connsiteY8" fmla="*/ 317459 h 412638"/>
                <a:gd name="connsiteX9" fmla="*/ 308579 w 431601"/>
                <a:gd name="connsiteY9" fmla="*/ 315590 h 412638"/>
                <a:gd name="connsiteX10" fmla="*/ 308579 w 431601"/>
                <a:gd name="connsiteY10" fmla="*/ 332036 h 412638"/>
                <a:gd name="connsiteX11" fmla="*/ 320610 w 431601"/>
                <a:gd name="connsiteY11" fmla="*/ 332019 h 412638"/>
                <a:gd name="connsiteX12" fmla="*/ 320610 w 431601"/>
                <a:gd name="connsiteY12" fmla="*/ 315590 h 412638"/>
                <a:gd name="connsiteX13" fmla="*/ 183902 w 431601"/>
                <a:gd name="connsiteY13" fmla="*/ 304804 h 412638"/>
                <a:gd name="connsiteX14" fmla="*/ 201273 w 431601"/>
                <a:gd name="connsiteY14" fmla="*/ 304804 h 412638"/>
                <a:gd name="connsiteX15" fmla="*/ 201892 w 431601"/>
                <a:gd name="connsiteY15" fmla="*/ 378656 h 412638"/>
                <a:gd name="connsiteX16" fmla="*/ 184050 w 431601"/>
                <a:gd name="connsiteY16" fmla="*/ 378792 h 412638"/>
                <a:gd name="connsiteX17" fmla="*/ 177573 w 431601"/>
                <a:gd name="connsiteY17" fmla="*/ 371467 h 412638"/>
                <a:gd name="connsiteX18" fmla="*/ 177574 w 431601"/>
                <a:gd name="connsiteY18" fmla="*/ 371467 h 412638"/>
                <a:gd name="connsiteX19" fmla="*/ 177574 w 431601"/>
                <a:gd name="connsiteY19" fmla="*/ 311195 h 412638"/>
                <a:gd name="connsiteX20" fmla="*/ 183902 w 431601"/>
                <a:gd name="connsiteY20" fmla="*/ 304804 h 412638"/>
                <a:gd name="connsiteX21" fmla="*/ 250675 w 431601"/>
                <a:gd name="connsiteY21" fmla="*/ 303510 h 412638"/>
                <a:gd name="connsiteX22" fmla="*/ 277063 w 431601"/>
                <a:gd name="connsiteY22" fmla="*/ 303510 h 412638"/>
                <a:gd name="connsiteX23" fmla="*/ 277063 w 431601"/>
                <a:gd name="connsiteY23" fmla="*/ 316166 h 412638"/>
                <a:gd name="connsiteX24" fmla="*/ 257003 w 431601"/>
                <a:gd name="connsiteY24" fmla="*/ 316166 h 412638"/>
                <a:gd name="connsiteX25" fmla="*/ 257003 w 431601"/>
                <a:gd name="connsiteY25" fmla="*/ 334822 h 412638"/>
                <a:gd name="connsiteX26" fmla="*/ 275119 w 431601"/>
                <a:gd name="connsiteY26" fmla="*/ 334822 h 412638"/>
                <a:gd name="connsiteX27" fmla="*/ 275119 w 431601"/>
                <a:gd name="connsiteY27" fmla="*/ 347479 h 412638"/>
                <a:gd name="connsiteX28" fmla="*/ 257003 w 431601"/>
                <a:gd name="connsiteY28" fmla="*/ 347479 h 412638"/>
                <a:gd name="connsiteX29" fmla="*/ 257003 w 431601"/>
                <a:gd name="connsiteY29" fmla="*/ 366135 h 412638"/>
                <a:gd name="connsiteX30" fmla="*/ 277063 w 431601"/>
                <a:gd name="connsiteY30" fmla="*/ 366135 h 412638"/>
                <a:gd name="connsiteX31" fmla="*/ 277063 w 431601"/>
                <a:gd name="connsiteY31" fmla="*/ 378791 h 412638"/>
                <a:gd name="connsiteX32" fmla="*/ 250675 w 431601"/>
                <a:gd name="connsiteY32" fmla="*/ 378791 h 412638"/>
                <a:gd name="connsiteX33" fmla="*/ 244347 w 431601"/>
                <a:gd name="connsiteY33" fmla="*/ 372463 h 412638"/>
                <a:gd name="connsiteX34" fmla="*/ 244347 w 431601"/>
                <a:gd name="connsiteY34" fmla="*/ 309838 h 412638"/>
                <a:gd name="connsiteX35" fmla="*/ 250675 w 431601"/>
                <a:gd name="connsiteY35" fmla="*/ 303510 h 412638"/>
                <a:gd name="connsiteX36" fmla="*/ 356186 w 431601"/>
                <a:gd name="connsiteY36" fmla="*/ 303222 h 412638"/>
                <a:gd name="connsiteX37" fmla="*/ 391090 w 431601"/>
                <a:gd name="connsiteY37" fmla="*/ 303222 h 412638"/>
                <a:gd name="connsiteX38" fmla="*/ 391090 w 431601"/>
                <a:gd name="connsiteY38" fmla="*/ 315878 h 412638"/>
                <a:gd name="connsiteX39" fmla="*/ 379895 w 431601"/>
                <a:gd name="connsiteY39" fmla="*/ 315878 h 412638"/>
                <a:gd name="connsiteX40" fmla="*/ 379895 w 431601"/>
                <a:gd name="connsiteY40" fmla="*/ 372751 h 412638"/>
                <a:gd name="connsiteX41" fmla="*/ 373567 w 431601"/>
                <a:gd name="connsiteY41" fmla="*/ 379079 h 412638"/>
                <a:gd name="connsiteX42" fmla="*/ 367240 w 431601"/>
                <a:gd name="connsiteY42" fmla="*/ 372751 h 412638"/>
                <a:gd name="connsiteX43" fmla="*/ 367240 w 431601"/>
                <a:gd name="connsiteY43" fmla="*/ 315878 h 412638"/>
                <a:gd name="connsiteX44" fmla="*/ 356186 w 431601"/>
                <a:gd name="connsiteY44" fmla="*/ 315878 h 412638"/>
                <a:gd name="connsiteX45" fmla="*/ 356186 w 431601"/>
                <a:gd name="connsiteY45" fmla="*/ 303222 h 412638"/>
                <a:gd name="connsiteX46" fmla="*/ 302251 w 431601"/>
                <a:gd name="connsiteY46" fmla="*/ 302933 h 412638"/>
                <a:gd name="connsiteX47" fmla="*/ 320610 w 431601"/>
                <a:gd name="connsiteY47" fmla="*/ 302933 h 412638"/>
                <a:gd name="connsiteX48" fmla="*/ 337289 w 431601"/>
                <a:gd name="connsiteY48" fmla="*/ 336335 h 412638"/>
                <a:gd name="connsiteX49" fmla="*/ 323816 w 431601"/>
                <a:gd name="connsiteY49" fmla="*/ 378791 h 412638"/>
                <a:gd name="connsiteX50" fmla="*/ 302279 w 431601"/>
                <a:gd name="connsiteY50" fmla="*/ 378791 h 412638"/>
                <a:gd name="connsiteX51" fmla="*/ 295923 w 431601"/>
                <a:gd name="connsiteY51" fmla="*/ 372463 h 412638"/>
                <a:gd name="connsiteX52" fmla="*/ 295923 w 431601"/>
                <a:gd name="connsiteY52" fmla="*/ 309261 h 412638"/>
                <a:gd name="connsiteX53" fmla="*/ 302251 w 431601"/>
                <a:gd name="connsiteY53" fmla="*/ 302933 h 412638"/>
                <a:gd name="connsiteX54" fmla="*/ 328019 w 431601"/>
                <a:gd name="connsiteY54" fmla="*/ 251756 h 412638"/>
                <a:gd name="connsiteX55" fmla="*/ 328019 w 431601"/>
                <a:gd name="connsiteY55" fmla="*/ 269374 h 412638"/>
                <a:gd name="connsiteX56" fmla="*/ 383752 w 431601"/>
                <a:gd name="connsiteY56" fmla="*/ 269374 h 412638"/>
                <a:gd name="connsiteX57" fmla="*/ 383752 w 431601"/>
                <a:gd name="connsiteY57" fmla="*/ 251756 h 412638"/>
                <a:gd name="connsiteX58" fmla="*/ 259629 w 431601"/>
                <a:gd name="connsiteY58" fmla="*/ 251756 h 412638"/>
                <a:gd name="connsiteX59" fmla="*/ 259629 w 431601"/>
                <a:gd name="connsiteY59" fmla="*/ 269374 h 412638"/>
                <a:gd name="connsiteX60" fmla="*/ 315362 w 431601"/>
                <a:gd name="connsiteY60" fmla="*/ 269374 h 412638"/>
                <a:gd name="connsiteX61" fmla="*/ 315362 w 431601"/>
                <a:gd name="connsiteY61" fmla="*/ 251756 h 412638"/>
                <a:gd name="connsiteX62" fmla="*/ 191240 w 431601"/>
                <a:gd name="connsiteY62" fmla="*/ 251756 h 412638"/>
                <a:gd name="connsiteX63" fmla="*/ 191240 w 431601"/>
                <a:gd name="connsiteY63" fmla="*/ 269374 h 412638"/>
                <a:gd name="connsiteX64" fmla="*/ 246973 w 431601"/>
                <a:gd name="connsiteY64" fmla="*/ 269374 h 412638"/>
                <a:gd name="connsiteX65" fmla="*/ 246973 w 431601"/>
                <a:gd name="connsiteY65" fmla="*/ 251756 h 412638"/>
                <a:gd name="connsiteX66" fmla="*/ 328019 w 431601"/>
                <a:gd name="connsiteY66" fmla="*/ 221483 h 412638"/>
                <a:gd name="connsiteX67" fmla="*/ 328019 w 431601"/>
                <a:gd name="connsiteY67" fmla="*/ 239100 h 412638"/>
                <a:gd name="connsiteX68" fmla="*/ 383752 w 431601"/>
                <a:gd name="connsiteY68" fmla="*/ 239100 h 412638"/>
                <a:gd name="connsiteX69" fmla="*/ 383752 w 431601"/>
                <a:gd name="connsiteY69" fmla="*/ 221483 h 412638"/>
                <a:gd name="connsiteX70" fmla="*/ 259629 w 431601"/>
                <a:gd name="connsiteY70" fmla="*/ 221483 h 412638"/>
                <a:gd name="connsiteX71" fmla="*/ 259629 w 431601"/>
                <a:gd name="connsiteY71" fmla="*/ 239100 h 412638"/>
                <a:gd name="connsiteX72" fmla="*/ 315362 w 431601"/>
                <a:gd name="connsiteY72" fmla="*/ 239100 h 412638"/>
                <a:gd name="connsiteX73" fmla="*/ 315362 w 431601"/>
                <a:gd name="connsiteY73" fmla="*/ 221483 h 412638"/>
                <a:gd name="connsiteX74" fmla="*/ 191240 w 431601"/>
                <a:gd name="connsiteY74" fmla="*/ 221483 h 412638"/>
                <a:gd name="connsiteX75" fmla="*/ 191240 w 431601"/>
                <a:gd name="connsiteY75" fmla="*/ 239100 h 412638"/>
                <a:gd name="connsiteX76" fmla="*/ 246973 w 431601"/>
                <a:gd name="connsiteY76" fmla="*/ 239100 h 412638"/>
                <a:gd name="connsiteX77" fmla="*/ 246973 w 431601"/>
                <a:gd name="connsiteY77" fmla="*/ 221483 h 412638"/>
                <a:gd name="connsiteX78" fmla="*/ 328019 w 431601"/>
                <a:gd name="connsiteY78" fmla="*/ 191209 h 412638"/>
                <a:gd name="connsiteX79" fmla="*/ 328019 w 431601"/>
                <a:gd name="connsiteY79" fmla="*/ 208826 h 412638"/>
                <a:gd name="connsiteX80" fmla="*/ 383752 w 431601"/>
                <a:gd name="connsiteY80" fmla="*/ 208826 h 412638"/>
                <a:gd name="connsiteX81" fmla="*/ 383752 w 431601"/>
                <a:gd name="connsiteY81" fmla="*/ 191209 h 412638"/>
                <a:gd name="connsiteX82" fmla="*/ 259629 w 431601"/>
                <a:gd name="connsiteY82" fmla="*/ 191208 h 412638"/>
                <a:gd name="connsiteX83" fmla="*/ 259629 w 431601"/>
                <a:gd name="connsiteY83" fmla="*/ 208825 h 412638"/>
                <a:gd name="connsiteX84" fmla="*/ 315362 w 431601"/>
                <a:gd name="connsiteY84" fmla="*/ 208825 h 412638"/>
                <a:gd name="connsiteX85" fmla="*/ 315362 w 431601"/>
                <a:gd name="connsiteY85" fmla="*/ 191208 h 412638"/>
                <a:gd name="connsiteX86" fmla="*/ 259629 w 431601"/>
                <a:gd name="connsiteY86" fmla="*/ 160934 h 412638"/>
                <a:gd name="connsiteX87" fmla="*/ 259629 w 431601"/>
                <a:gd name="connsiteY87" fmla="*/ 178552 h 412638"/>
                <a:gd name="connsiteX88" fmla="*/ 315362 w 431601"/>
                <a:gd name="connsiteY88" fmla="*/ 178552 h 412638"/>
                <a:gd name="connsiteX89" fmla="*/ 315362 w 431601"/>
                <a:gd name="connsiteY89" fmla="*/ 160934 h 412638"/>
                <a:gd name="connsiteX90" fmla="*/ 259629 w 431601"/>
                <a:gd name="connsiteY90" fmla="*/ 130660 h 412638"/>
                <a:gd name="connsiteX91" fmla="*/ 259629 w 431601"/>
                <a:gd name="connsiteY91" fmla="*/ 148278 h 412638"/>
                <a:gd name="connsiteX92" fmla="*/ 315362 w 431601"/>
                <a:gd name="connsiteY92" fmla="*/ 148278 h 412638"/>
                <a:gd name="connsiteX93" fmla="*/ 315362 w 431601"/>
                <a:gd name="connsiteY93" fmla="*/ 130660 h 412638"/>
                <a:gd name="connsiteX94" fmla="*/ 51399 w 431601"/>
                <a:gd name="connsiteY94" fmla="*/ 60763 h 412638"/>
                <a:gd name="connsiteX95" fmla="*/ 51426 w 431601"/>
                <a:gd name="connsiteY95" fmla="*/ 261868 h 412638"/>
                <a:gd name="connsiteX96" fmla="*/ 151969 w 431601"/>
                <a:gd name="connsiteY96" fmla="*/ 161329 h 412638"/>
                <a:gd name="connsiteX97" fmla="*/ 167245 w 431601"/>
                <a:gd name="connsiteY97" fmla="*/ 12804 h 412638"/>
                <a:gd name="connsiteX98" fmla="*/ 167245 w 431601"/>
                <a:gd name="connsiteY98" fmla="*/ 161327 h 412638"/>
                <a:gd name="connsiteX99" fmla="*/ 165392 w 431601"/>
                <a:gd name="connsiteY99" fmla="*/ 165803 h 412638"/>
                <a:gd name="connsiteX100" fmla="*/ 60370 w 431601"/>
                <a:gd name="connsiteY100" fmla="*/ 270821 h 412638"/>
                <a:gd name="connsiteX101" fmla="*/ 143391 w 431601"/>
                <a:gd name="connsiteY101" fmla="*/ 308959 h 412638"/>
                <a:gd name="connsiteX102" fmla="*/ 143391 w 431601"/>
                <a:gd name="connsiteY102" fmla="*/ 292555 h 412638"/>
                <a:gd name="connsiteX103" fmla="*/ 166572 w 431601"/>
                <a:gd name="connsiteY103" fmla="*/ 269374 h 412638"/>
                <a:gd name="connsiteX104" fmla="*/ 178584 w 431601"/>
                <a:gd name="connsiteY104" fmla="*/ 269374 h 412638"/>
                <a:gd name="connsiteX105" fmla="*/ 178584 w 431601"/>
                <a:gd name="connsiteY105" fmla="*/ 215154 h 412638"/>
                <a:gd name="connsiteX106" fmla="*/ 184912 w 431601"/>
                <a:gd name="connsiteY106" fmla="*/ 208826 h 412638"/>
                <a:gd name="connsiteX107" fmla="*/ 246973 w 431601"/>
                <a:gd name="connsiteY107" fmla="*/ 208826 h 412638"/>
                <a:gd name="connsiteX108" fmla="*/ 246973 w 431601"/>
                <a:gd name="connsiteY108" fmla="*/ 124332 h 412638"/>
                <a:gd name="connsiteX109" fmla="*/ 253301 w 431601"/>
                <a:gd name="connsiteY109" fmla="*/ 118004 h 412638"/>
                <a:gd name="connsiteX110" fmla="*/ 303156 w 431601"/>
                <a:gd name="connsiteY110" fmla="*/ 118004 h 412638"/>
                <a:gd name="connsiteX111" fmla="*/ 167245 w 431601"/>
                <a:gd name="connsiteY111" fmla="*/ 12804 h 412638"/>
                <a:gd name="connsiteX112" fmla="*/ 160917 w 431601"/>
                <a:gd name="connsiteY112" fmla="*/ 19 h 412638"/>
                <a:gd name="connsiteX113" fmla="*/ 316338 w 431601"/>
                <a:gd name="connsiteY113" fmla="*/ 118004 h 412638"/>
                <a:gd name="connsiteX114" fmla="*/ 321691 w 431601"/>
                <a:gd name="connsiteY114" fmla="*/ 118004 h 412638"/>
                <a:gd name="connsiteX115" fmla="*/ 328019 w 431601"/>
                <a:gd name="connsiteY115" fmla="*/ 124332 h 412638"/>
                <a:gd name="connsiteX116" fmla="*/ 328019 w 431601"/>
                <a:gd name="connsiteY116" fmla="*/ 178552 h 412638"/>
                <a:gd name="connsiteX117" fmla="*/ 390080 w 431601"/>
                <a:gd name="connsiteY117" fmla="*/ 178552 h 412638"/>
                <a:gd name="connsiteX118" fmla="*/ 396408 w 431601"/>
                <a:gd name="connsiteY118" fmla="*/ 184880 h 412638"/>
                <a:gd name="connsiteX119" fmla="*/ 396408 w 431601"/>
                <a:gd name="connsiteY119" fmla="*/ 269374 h 412638"/>
                <a:gd name="connsiteX120" fmla="*/ 408420 w 431601"/>
                <a:gd name="connsiteY120" fmla="*/ 269374 h 412638"/>
                <a:gd name="connsiteX121" fmla="*/ 431601 w 431601"/>
                <a:gd name="connsiteY121" fmla="*/ 292555 h 412638"/>
                <a:gd name="connsiteX122" fmla="*/ 431601 w 431601"/>
                <a:gd name="connsiteY122" fmla="*/ 389457 h 412638"/>
                <a:gd name="connsiteX123" fmla="*/ 408420 w 431601"/>
                <a:gd name="connsiteY123" fmla="*/ 412638 h 412638"/>
                <a:gd name="connsiteX124" fmla="*/ 390182 w 431601"/>
                <a:gd name="connsiteY124" fmla="*/ 412638 h 412638"/>
                <a:gd name="connsiteX125" fmla="*/ 390182 w 431601"/>
                <a:gd name="connsiteY125" fmla="*/ 399982 h 412638"/>
                <a:gd name="connsiteX126" fmla="*/ 408420 w 431601"/>
                <a:gd name="connsiteY126" fmla="*/ 399982 h 412638"/>
                <a:gd name="connsiteX127" fmla="*/ 418945 w 431601"/>
                <a:gd name="connsiteY127" fmla="*/ 389457 h 412638"/>
                <a:gd name="connsiteX128" fmla="*/ 418945 w 431601"/>
                <a:gd name="connsiteY128" fmla="*/ 292555 h 412638"/>
                <a:gd name="connsiteX129" fmla="*/ 408420 w 431601"/>
                <a:gd name="connsiteY129" fmla="*/ 282030 h 412638"/>
                <a:gd name="connsiteX130" fmla="*/ 166572 w 431601"/>
                <a:gd name="connsiteY130" fmla="*/ 282030 h 412638"/>
                <a:gd name="connsiteX131" fmla="*/ 156047 w 431601"/>
                <a:gd name="connsiteY131" fmla="*/ 292555 h 412638"/>
                <a:gd name="connsiteX132" fmla="*/ 156047 w 431601"/>
                <a:gd name="connsiteY132" fmla="*/ 389457 h 412638"/>
                <a:gd name="connsiteX133" fmla="*/ 166572 w 431601"/>
                <a:gd name="connsiteY133" fmla="*/ 399982 h 412638"/>
                <a:gd name="connsiteX134" fmla="*/ 356494 w 431601"/>
                <a:gd name="connsiteY134" fmla="*/ 399982 h 412638"/>
                <a:gd name="connsiteX135" fmla="*/ 356494 w 431601"/>
                <a:gd name="connsiteY135" fmla="*/ 412638 h 412638"/>
                <a:gd name="connsiteX136" fmla="*/ 166572 w 431601"/>
                <a:gd name="connsiteY136" fmla="*/ 412638 h 412638"/>
                <a:gd name="connsiteX137" fmla="*/ 143391 w 431601"/>
                <a:gd name="connsiteY137" fmla="*/ 389457 h 412638"/>
                <a:gd name="connsiteX138" fmla="*/ 143391 w 431601"/>
                <a:gd name="connsiteY138" fmla="*/ 321686 h 412638"/>
                <a:gd name="connsiteX139" fmla="*/ 46743 w 431601"/>
                <a:gd name="connsiteY139" fmla="*/ 275272 h 412638"/>
                <a:gd name="connsiteX140" fmla="*/ 72678 w 431601"/>
                <a:gd name="connsiteY140" fmla="*/ 26267 h 412638"/>
                <a:gd name="connsiteX141" fmla="*/ 79609 w 431601"/>
                <a:gd name="connsiteY141" fmla="*/ 36857 h 412638"/>
                <a:gd name="connsiteX142" fmla="*/ 60363 w 431601"/>
                <a:gd name="connsiteY142" fmla="*/ 51829 h 412638"/>
                <a:gd name="connsiteX143" fmla="*/ 154589 w 431601"/>
                <a:gd name="connsiteY143" fmla="*/ 146052 h 412638"/>
                <a:gd name="connsiteX144" fmla="*/ 154589 w 431601"/>
                <a:gd name="connsiteY144" fmla="*/ 12810 h 412638"/>
                <a:gd name="connsiteX145" fmla="*/ 108357 w 431601"/>
                <a:gd name="connsiteY145" fmla="*/ 22231 h 412638"/>
                <a:gd name="connsiteX146" fmla="*/ 103882 w 431601"/>
                <a:gd name="connsiteY146" fmla="*/ 10392 h 412638"/>
                <a:gd name="connsiteX147" fmla="*/ 160917 w 431601"/>
                <a:gd name="connsiteY147" fmla="*/ 19 h 41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31601" h="412638">
                  <a:moveTo>
                    <a:pt x="323817" y="344692"/>
                  </a:moveTo>
                  <a:cubicBezTo>
                    <a:pt x="318737" y="344692"/>
                    <a:pt x="313659" y="344692"/>
                    <a:pt x="308579" y="344712"/>
                  </a:cubicBezTo>
                  <a:lnTo>
                    <a:pt x="308579" y="366107"/>
                  </a:lnTo>
                  <a:cubicBezTo>
                    <a:pt x="313892" y="366086"/>
                    <a:pt x="321034" y="366059"/>
                    <a:pt x="323817" y="366059"/>
                  </a:cubicBezTo>
                  <a:cubicBezTo>
                    <a:pt x="337987" y="365475"/>
                    <a:pt x="337991" y="345279"/>
                    <a:pt x="323817" y="344692"/>
                  </a:cubicBezTo>
                  <a:close/>
                  <a:moveTo>
                    <a:pt x="190241" y="317459"/>
                  </a:moveTo>
                  <a:cubicBezTo>
                    <a:pt x="190270" y="333674"/>
                    <a:pt x="190189" y="349889"/>
                    <a:pt x="190241" y="366103"/>
                  </a:cubicBezTo>
                  <a:cubicBezTo>
                    <a:pt x="194189" y="366080"/>
                    <a:pt x="199086" y="366046"/>
                    <a:pt x="201670" y="366000"/>
                  </a:cubicBezTo>
                  <a:cubicBezTo>
                    <a:pt x="225603" y="365715"/>
                    <a:pt x="226276" y="317015"/>
                    <a:pt x="201273" y="317459"/>
                  </a:cubicBezTo>
                  <a:close/>
                  <a:moveTo>
                    <a:pt x="308579" y="315590"/>
                  </a:moveTo>
                  <a:lnTo>
                    <a:pt x="308579" y="332036"/>
                  </a:lnTo>
                  <a:cubicBezTo>
                    <a:pt x="312590" y="332041"/>
                    <a:pt x="316600" y="332019"/>
                    <a:pt x="320610" y="332019"/>
                  </a:cubicBezTo>
                  <a:cubicBezTo>
                    <a:pt x="331504" y="331569"/>
                    <a:pt x="331510" y="316042"/>
                    <a:pt x="320610" y="315590"/>
                  </a:cubicBezTo>
                  <a:close/>
                  <a:moveTo>
                    <a:pt x="183902" y="304804"/>
                  </a:moveTo>
                  <a:lnTo>
                    <a:pt x="201273" y="304804"/>
                  </a:lnTo>
                  <a:cubicBezTo>
                    <a:pt x="242597" y="304175"/>
                    <a:pt x="242562" y="377902"/>
                    <a:pt x="201892" y="378656"/>
                  </a:cubicBezTo>
                  <a:cubicBezTo>
                    <a:pt x="196951" y="378742"/>
                    <a:pt x="184574" y="378790"/>
                    <a:pt x="184050" y="378792"/>
                  </a:cubicBezTo>
                  <a:cubicBezTo>
                    <a:pt x="179852" y="378792"/>
                    <a:pt x="177573" y="375195"/>
                    <a:pt x="177573" y="371467"/>
                  </a:cubicBezTo>
                  <a:lnTo>
                    <a:pt x="177574" y="371467"/>
                  </a:lnTo>
                  <a:lnTo>
                    <a:pt x="177574" y="311195"/>
                  </a:lnTo>
                  <a:cubicBezTo>
                    <a:pt x="177574" y="307677"/>
                    <a:pt x="180348" y="304804"/>
                    <a:pt x="183902" y="304804"/>
                  </a:cubicBezTo>
                  <a:close/>
                  <a:moveTo>
                    <a:pt x="250675" y="303510"/>
                  </a:moveTo>
                  <a:lnTo>
                    <a:pt x="277063" y="303510"/>
                  </a:lnTo>
                  <a:cubicBezTo>
                    <a:pt x="285436" y="303797"/>
                    <a:pt x="285443" y="315876"/>
                    <a:pt x="277063" y="316166"/>
                  </a:cubicBezTo>
                  <a:lnTo>
                    <a:pt x="257003" y="316166"/>
                  </a:lnTo>
                  <a:lnTo>
                    <a:pt x="257003" y="334822"/>
                  </a:lnTo>
                  <a:lnTo>
                    <a:pt x="275119" y="334822"/>
                  </a:lnTo>
                  <a:cubicBezTo>
                    <a:pt x="283491" y="335109"/>
                    <a:pt x="283498" y="347188"/>
                    <a:pt x="275119" y="347479"/>
                  </a:cubicBezTo>
                  <a:lnTo>
                    <a:pt x="257003" y="347479"/>
                  </a:lnTo>
                  <a:lnTo>
                    <a:pt x="257003" y="366135"/>
                  </a:lnTo>
                  <a:lnTo>
                    <a:pt x="277063" y="366135"/>
                  </a:lnTo>
                  <a:cubicBezTo>
                    <a:pt x="285436" y="366422"/>
                    <a:pt x="285443" y="378501"/>
                    <a:pt x="277063" y="378791"/>
                  </a:cubicBezTo>
                  <a:lnTo>
                    <a:pt x="250675" y="378791"/>
                  </a:lnTo>
                  <a:cubicBezTo>
                    <a:pt x="247179" y="378791"/>
                    <a:pt x="244347" y="375958"/>
                    <a:pt x="244347" y="372463"/>
                  </a:cubicBezTo>
                  <a:lnTo>
                    <a:pt x="244347" y="309838"/>
                  </a:lnTo>
                  <a:cubicBezTo>
                    <a:pt x="244347" y="306343"/>
                    <a:pt x="247179" y="303510"/>
                    <a:pt x="250675" y="303510"/>
                  </a:cubicBezTo>
                  <a:close/>
                  <a:moveTo>
                    <a:pt x="356186" y="303222"/>
                  </a:moveTo>
                  <a:lnTo>
                    <a:pt x="391090" y="303222"/>
                  </a:lnTo>
                  <a:cubicBezTo>
                    <a:pt x="399463" y="303509"/>
                    <a:pt x="399469" y="315588"/>
                    <a:pt x="391090" y="315878"/>
                  </a:cubicBezTo>
                  <a:lnTo>
                    <a:pt x="379895" y="315878"/>
                  </a:lnTo>
                  <a:lnTo>
                    <a:pt x="379895" y="372751"/>
                  </a:lnTo>
                  <a:cubicBezTo>
                    <a:pt x="379895" y="376246"/>
                    <a:pt x="377063" y="379079"/>
                    <a:pt x="373567" y="379079"/>
                  </a:cubicBezTo>
                  <a:cubicBezTo>
                    <a:pt x="370072" y="379079"/>
                    <a:pt x="367239" y="376246"/>
                    <a:pt x="367240" y="372751"/>
                  </a:cubicBezTo>
                  <a:lnTo>
                    <a:pt x="367240" y="315878"/>
                  </a:lnTo>
                  <a:lnTo>
                    <a:pt x="356186" y="315878"/>
                  </a:lnTo>
                  <a:cubicBezTo>
                    <a:pt x="347813" y="315591"/>
                    <a:pt x="347807" y="303512"/>
                    <a:pt x="356186" y="303222"/>
                  </a:cubicBezTo>
                  <a:close/>
                  <a:moveTo>
                    <a:pt x="302251" y="302933"/>
                  </a:moveTo>
                  <a:lnTo>
                    <a:pt x="320610" y="302933"/>
                  </a:lnTo>
                  <a:cubicBezTo>
                    <a:pt x="337717" y="302844"/>
                    <a:pt x="347605" y="322858"/>
                    <a:pt x="337289" y="336335"/>
                  </a:cubicBezTo>
                  <a:cubicBezTo>
                    <a:pt x="355654" y="349372"/>
                    <a:pt x="346598" y="378610"/>
                    <a:pt x="323816" y="378791"/>
                  </a:cubicBezTo>
                  <a:lnTo>
                    <a:pt x="302279" y="378791"/>
                  </a:lnTo>
                  <a:cubicBezTo>
                    <a:pt x="299073" y="378791"/>
                    <a:pt x="295923" y="375613"/>
                    <a:pt x="295923" y="372463"/>
                  </a:cubicBezTo>
                  <a:cubicBezTo>
                    <a:pt x="295926" y="356781"/>
                    <a:pt x="295920" y="324842"/>
                    <a:pt x="295923" y="309261"/>
                  </a:cubicBezTo>
                  <a:cubicBezTo>
                    <a:pt x="295923" y="305767"/>
                    <a:pt x="298756" y="302933"/>
                    <a:pt x="302251" y="302933"/>
                  </a:cubicBezTo>
                  <a:close/>
                  <a:moveTo>
                    <a:pt x="328019" y="251756"/>
                  </a:moveTo>
                  <a:lnTo>
                    <a:pt x="328019" y="269374"/>
                  </a:lnTo>
                  <a:lnTo>
                    <a:pt x="383752" y="269374"/>
                  </a:lnTo>
                  <a:lnTo>
                    <a:pt x="383752" y="251756"/>
                  </a:lnTo>
                  <a:close/>
                  <a:moveTo>
                    <a:pt x="259629" y="251756"/>
                  </a:moveTo>
                  <a:lnTo>
                    <a:pt x="259629" y="269374"/>
                  </a:lnTo>
                  <a:lnTo>
                    <a:pt x="315362" y="269374"/>
                  </a:lnTo>
                  <a:lnTo>
                    <a:pt x="315362" y="251756"/>
                  </a:lnTo>
                  <a:close/>
                  <a:moveTo>
                    <a:pt x="191240" y="251756"/>
                  </a:moveTo>
                  <a:lnTo>
                    <a:pt x="191240" y="269374"/>
                  </a:lnTo>
                  <a:lnTo>
                    <a:pt x="246973" y="269374"/>
                  </a:lnTo>
                  <a:lnTo>
                    <a:pt x="246973" y="251756"/>
                  </a:lnTo>
                  <a:close/>
                  <a:moveTo>
                    <a:pt x="328019" y="221483"/>
                  </a:moveTo>
                  <a:lnTo>
                    <a:pt x="328019" y="239100"/>
                  </a:lnTo>
                  <a:lnTo>
                    <a:pt x="383752" y="239100"/>
                  </a:lnTo>
                  <a:lnTo>
                    <a:pt x="383752" y="221483"/>
                  </a:lnTo>
                  <a:close/>
                  <a:moveTo>
                    <a:pt x="259629" y="221483"/>
                  </a:moveTo>
                  <a:lnTo>
                    <a:pt x="259629" y="239100"/>
                  </a:lnTo>
                  <a:lnTo>
                    <a:pt x="315362" y="239100"/>
                  </a:lnTo>
                  <a:lnTo>
                    <a:pt x="315362" y="221483"/>
                  </a:lnTo>
                  <a:close/>
                  <a:moveTo>
                    <a:pt x="191240" y="221483"/>
                  </a:moveTo>
                  <a:lnTo>
                    <a:pt x="191240" y="239100"/>
                  </a:lnTo>
                  <a:lnTo>
                    <a:pt x="246973" y="239100"/>
                  </a:lnTo>
                  <a:lnTo>
                    <a:pt x="246973" y="221483"/>
                  </a:lnTo>
                  <a:close/>
                  <a:moveTo>
                    <a:pt x="328019" y="191209"/>
                  </a:moveTo>
                  <a:lnTo>
                    <a:pt x="328019" y="208826"/>
                  </a:lnTo>
                  <a:lnTo>
                    <a:pt x="383752" y="208826"/>
                  </a:lnTo>
                  <a:lnTo>
                    <a:pt x="383752" y="191209"/>
                  </a:lnTo>
                  <a:close/>
                  <a:moveTo>
                    <a:pt x="259629" y="191208"/>
                  </a:moveTo>
                  <a:lnTo>
                    <a:pt x="259629" y="208825"/>
                  </a:lnTo>
                  <a:lnTo>
                    <a:pt x="315362" y="208825"/>
                  </a:lnTo>
                  <a:lnTo>
                    <a:pt x="315362" y="191208"/>
                  </a:lnTo>
                  <a:close/>
                  <a:moveTo>
                    <a:pt x="259629" y="160934"/>
                  </a:moveTo>
                  <a:lnTo>
                    <a:pt x="259629" y="178552"/>
                  </a:lnTo>
                  <a:lnTo>
                    <a:pt x="315362" y="178552"/>
                  </a:lnTo>
                  <a:lnTo>
                    <a:pt x="315362" y="160934"/>
                  </a:lnTo>
                  <a:close/>
                  <a:moveTo>
                    <a:pt x="259629" y="130660"/>
                  </a:moveTo>
                  <a:lnTo>
                    <a:pt x="259629" y="148278"/>
                  </a:lnTo>
                  <a:lnTo>
                    <a:pt x="315362" y="148278"/>
                  </a:lnTo>
                  <a:lnTo>
                    <a:pt x="315362" y="130660"/>
                  </a:lnTo>
                  <a:close/>
                  <a:moveTo>
                    <a:pt x="51399" y="60763"/>
                  </a:moveTo>
                  <a:cubicBezTo>
                    <a:pt x="-205" y="114547"/>
                    <a:pt x="-554" y="207691"/>
                    <a:pt x="51426" y="261868"/>
                  </a:cubicBezTo>
                  <a:lnTo>
                    <a:pt x="151969" y="161329"/>
                  </a:lnTo>
                  <a:close/>
                  <a:moveTo>
                    <a:pt x="167245" y="12804"/>
                  </a:moveTo>
                  <a:lnTo>
                    <a:pt x="167245" y="161327"/>
                  </a:lnTo>
                  <a:cubicBezTo>
                    <a:pt x="167245" y="162983"/>
                    <a:pt x="166563" y="164632"/>
                    <a:pt x="165392" y="165803"/>
                  </a:cubicBezTo>
                  <a:lnTo>
                    <a:pt x="60370" y="270821"/>
                  </a:lnTo>
                  <a:cubicBezTo>
                    <a:pt x="83396" y="291996"/>
                    <a:pt x="112324" y="305312"/>
                    <a:pt x="143391" y="308959"/>
                  </a:cubicBezTo>
                  <a:lnTo>
                    <a:pt x="143391" y="292555"/>
                  </a:lnTo>
                  <a:cubicBezTo>
                    <a:pt x="143391" y="279773"/>
                    <a:pt x="153790" y="269374"/>
                    <a:pt x="166572" y="269374"/>
                  </a:cubicBezTo>
                  <a:lnTo>
                    <a:pt x="178584" y="269374"/>
                  </a:lnTo>
                  <a:cubicBezTo>
                    <a:pt x="178574" y="256140"/>
                    <a:pt x="178598" y="228520"/>
                    <a:pt x="178584" y="215154"/>
                  </a:cubicBezTo>
                  <a:cubicBezTo>
                    <a:pt x="178584" y="211660"/>
                    <a:pt x="181417" y="208826"/>
                    <a:pt x="184912" y="208826"/>
                  </a:cubicBezTo>
                  <a:lnTo>
                    <a:pt x="246973" y="208826"/>
                  </a:lnTo>
                  <a:cubicBezTo>
                    <a:pt x="246971" y="183887"/>
                    <a:pt x="246977" y="149325"/>
                    <a:pt x="246973" y="124332"/>
                  </a:cubicBezTo>
                  <a:cubicBezTo>
                    <a:pt x="246973" y="120837"/>
                    <a:pt x="249806" y="118004"/>
                    <a:pt x="253301" y="118004"/>
                  </a:cubicBezTo>
                  <a:lnTo>
                    <a:pt x="303156" y="118004"/>
                  </a:lnTo>
                  <a:cubicBezTo>
                    <a:pt x="285831" y="58978"/>
                    <a:pt x="228924" y="14426"/>
                    <a:pt x="167245" y="12804"/>
                  </a:cubicBezTo>
                  <a:close/>
                  <a:moveTo>
                    <a:pt x="160917" y="19"/>
                  </a:moveTo>
                  <a:cubicBezTo>
                    <a:pt x="231841" y="-1135"/>
                    <a:pt x="298117" y="49786"/>
                    <a:pt x="316338" y="118004"/>
                  </a:cubicBezTo>
                  <a:lnTo>
                    <a:pt x="321691" y="118004"/>
                  </a:lnTo>
                  <a:cubicBezTo>
                    <a:pt x="325186" y="118004"/>
                    <a:pt x="328019" y="120837"/>
                    <a:pt x="328019" y="124332"/>
                  </a:cubicBezTo>
                  <a:cubicBezTo>
                    <a:pt x="328018" y="137664"/>
                    <a:pt x="328020" y="165354"/>
                    <a:pt x="328019" y="178552"/>
                  </a:cubicBezTo>
                  <a:lnTo>
                    <a:pt x="390080" y="178552"/>
                  </a:lnTo>
                  <a:cubicBezTo>
                    <a:pt x="393576" y="178552"/>
                    <a:pt x="396408" y="181385"/>
                    <a:pt x="396408" y="184880"/>
                  </a:cubicBezTo>
                  <a:cubicBezTo>
                    <a:pt x="396407" y="209857"/>
                    <a:pt x="396409" y="244449"/>
                    <a:pt x="396408" y="269374"/>
                  </a:cubicBezTo>
                  <a:lnTo>
                    <a:pt x="408420" y="269374"/>
                  </a:lnTo>
                  <a:cubicBezTo>
                    <a:pt x="421202" y="269374"/>
                    <a:pt x="431601" y="279773"/>
                    <a:pt x="431601" y="292555"/>
                  </a:cubicBezTo>
                  <a:lnTo>
                    <a:pt x="431601" y="389457"/>
                  </a:lnTo>
                  <a:cubicBezTo>
                    <a:pt x="431601" y="402239"/>
                    <a:pt x="421202" y="412638"/>
                    <a:pt x="408420" y="412638"/>
                  </a:cubicBezTo>
                  <a:lnTo>
                    <a:pt x="390182" y="412638"/>
                  </a:lnTo>
                  <a:cubicBezTo>
                    <a:pt x="381902" y="412638"/>
                    <a:pt x="382263" y="399982"/>
                    <a:pt x="390182" y="399982"/>
                  </a:cubicBezTo>
                  <a:lnTo>
                    <a:pt x="408420" y="399982"/>
                  </a:lnTo>
                  <a:cubicBezTo>
                    <a:pt x="414223" y="399982"/>
                    <a:pt x="418945" y="395260"/>
                    <a:pt x="418945" y="389457"/>
                  </a:cubicBezTo>
                  <a:lnTo>
                    <a:pt x="418945" y="292555"/>
                  </a:lnTo>
                  <a:cubicBezTo>
                    <a:pt x="418945" y="286752"/>
                    <a:pt x="414223" y="282030"/>
                    <a:pt x="408420" y="282030"/>
                  </a:cubicBezTo>
                  <a:lnTo>
                    <a:pt x="166572" y="282030"/>
                  </a:lnTo>
                  <a:cubicBezTo>
                    <a:pt x="160769" y="282030"/>
                    <a:pt x="156047" y="286752"/>
                    <a:pt x="156047" y="292555"/>
                  </a:cubicBezTo>
                  <a:lnTo>
                    <a:pt x="156047" y="389457"/>
                  </a:lnTo>
                  <a:cubicBezTo>
                    <a:pt x="156047" y="395260"/>
                    <a:pt x="160769" y="399982"/>
                    <a:pt x="166572" y="399982"/>
                  </a:cubicBezTo>
                  <a:lnTo>
                    <a:pt x="356494" y="399982"/>
                  </a:lnTo>
                  <a:cubicBezTo>
                    <a:pt x="364774" y="399982"/>
                    <a:pt x="364414" y="412638"/>
                    <a:pt x="356494" y="412638"/>
                  </a:cubicBezTo>
                  <a:lnTo>
                    <a:pt x="166572" y="412638"/>
                  </a:lnTo>
                  <a:cubicBezTo>
                    <a:pt x="153790" y="412638"/>
                    <a:pt x="143391" y="402239"/>
                    <a:pt x="143391" y="389457"/>
                  </a:cubicBezTo>
                  <a:lnTo>
                    <a:pt x="143391" y="321686"/>
                  </a:lnTo>
                  <a:cubicBezTo>
                    <a:pt x="107661" y="317824"/>
                    <a:pt x="71660" y="301537"/>
                    <a:pt x="46743" y="275272"/>
                  </a:cubicBezTo>
                  <a:cubicBezTo>
                    <a:pt x="-25091" y="205363"/>
                    <a:pt x="-12338" y="79801"/>
                    <a:pt x="72678" y="26267"/>
                  </a:cubicBezTo>
                  <a:cubicBezTo>
                    <a:pt x="79606" y="21733"/>
                    <a:pt x="86235" y="32520"/>
                    <a:pt x="79609" y="36857"/>
                  </a:cubicBezTo>
                  <a:cubicBezTo>
                    <a:pt x="72727" y="41363"/>
                    <a:pt x="66305" y="46381"/>
                    <a:pt x="60363" y="51829"/>
                  </a:cubicBezTo>
                  <a:lnTo>
                    <a:pt x="154589" y="146052"/>
                  </a:lnTo>
                  <a:lnTo>
                    <a:pt x="154589" y="12810"/>
                  </a:lnTo>
                  <a:cubicBezTo>
                    <a:pt x="138694" y="13473"/>
                    <a:pt x="123171" y="16631"/>
                    <a:pt x="108357" y="22231"/>
                  </a:cubicBezTo>
                  <a:cubicBezTo>
                    <a:pt x="100611" y="25158"/>
                    <a:pt x="96474" y="13193"/>
                    <a:pt x="103882" y="10392"/>
                  </a:cubicBezTo>
                  <a:cubicBezTo>
                    <a:pt x="122091" y="3509"/>
                    <a:pt x="141281" y="18"/>
                    <a:pt x="160917" y="19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27CADF63-8D3F-FFED-7C53-BAB52A49A439}"/>
              </a:ext>
            </a:extLst>
          </p:cNvPr>
          <p:cNvGrpSpPr/>
          <p:nvPr/>
        </p:nvGrpSpPr>
        <p:grpSpPr>
          <a:xfrm>
            <a:off x="5543502" y="4553333"/>
            <a:ext cx="1104996" cy="1104996"/>
            <a:chOff x="5543502" y="4553333"/>
            <a:chExt cx="1104996" cy="1104996"/>
          </a:xfrm>
        </p:grpSpPr>
        <p:sp>
          <p:nvSpPr>
            <p:cNvPr id="37" name="Freeform 8">
              <a:extLst>
                <a:ext uri="{FF2B5EF4-FFF2-40B4-BE49-F238E27FC236}">
                  <a16:creationId xmlns:a16="http://schemas.microsoft.com/office/drawing/2014/main" id="{1D7C2F38-89F6-EBB2-C037-E50857D03CA9}"/>
                </a:ext>
              </a:extLst>
            </p:cNvPr>
            <p:cNvSpPr/>
            <p:nvPr/>
          </p:nvSpPr>
          <p:spPr>
            <a:xfrm>
              <a:off x="5543502" y="4553333"/>
              <a:ext cx="1104996" cy="1104996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246D956A-D3BB-EC45-E398-42C3ADD4B4F0}"/>
                </a:ext>
              </a:extLst>
            </p:cNvPr>
            <p:cNvSpPr/>
            <p:nvPr/>
          </p:nvSpPr>
          <p:spPr>
            <a:xfrm>
              <a:off x="5854568" y="4826455"/>
              <a:ext cx="482862" cy="558752"/>
            </a:xfrm>
            <a:custGeom>
              <a:avLst/>
              <a:gdLst>
                <a:gd name="connsiteX0" fmla="*/ 196855 w 373317"/>
                <a:gd name="connsiteY0" fmla="*/ 398815 h 431991"/>
                <a:gd name="connsiteX1" fmla="*/ 194323 w 373317"/>
                <a:gd name="connsiteY1" fmla="*/ 401347 h 431991"/>
                <a:gd name="connsiteX2" fmla="*/ 194323 w 373317"/>
                <a:gd name="connsiteY2" fmla="*/ 416652 h 431991"/>
                <a:gd name="connsiteX3" fmla="*/ 196855 w 373317"/>
                <a:gd name="connsiteY3" fmla="*/ 419183 h 431991"/>
                <a:gd name="connsiteX4" fmla="*/ 254651 w 373317"/>
                <a:gd name="connsiteY4" fmla="*/ 419183 h 431991"/>
                <a:gd name="connsiteX5" fmla="*/ 250617 w 373317"/>
                <a:gd name="connsiteY5" fmla="*/ 416462 h 431991"/>
                <a:gd name="connsiteX6" fmla="*/ 239365 w 373317"/>
                <a:gd name="connsiteY6" fmla="*/ 399789 h 431991"/>
                <a:gd name="connsiteX7" fmla="*/ 239168 w 373317"/>
                <a:gd name="connsiteY7" fmla="*/ 398815 h 431991"/>
                <a:gd name="connsiteX8" fmla="*/ 101015 w 373317"/>
                <a:gd name="connsiteY8" fmla="*/ 390684 h 431991"/>
                <a:gd name="connsiteX9" fmla="*/ 52783 w 373317"/>
                <a:gd name="connsiteY9" fmla="*/ 412626 h 431991"/>
                <a:gd name="connsiteX10" fmla="*/ 54513 w 373317"/>
                <a:gd name="connsiteY10" fmla="*/ 413793 h 431991"/>
                <a:gd name="connsiteX11" fmla="*/ 81143 w 373317"/>
                <a:gd name="connsiteY11" fmla="*/ 419183 h 431991"/>
                <a:gd name="connsiteX12" fmla="*/ 97897 w 373317"/>
                <a:gd name="connsiteY12" fmla="*/ 419183 h 431991"/>
                <a:gd name="connsiteX13" fmla="*/ 93177 w 373317"/>
                <a:gd name="connsiteY13" fmla="*/ 412976 h 431991"/>
                <a:gd name="connsiteX14" fmla="*/ 94736 w 373317"/>
                <a:gd name="connsiteY14" fmla="*/ 401464 h 431991"/>
                <a:gd name="connsiteX15" fmla="*/ 156246 w 373317"/>
                <a:gd name="connsiteY15" fmla="*/ 386600 h 431991"/>
                <a:gd name="connsiteX16" fmla="*/ 137262 w 373317"/>
                <a:gd name="connsiteY16" fmla="*/ 419183 h 431991"/>
                <a:gd name="connsiteX17" fmla="*/ 182717 w 373317"/>
                <a:gd name="connsiteY17" fmla="*/ 419183 h 431991"/>
                <a:gd name="connsiteX18" fmla="*/ 181667 w 373317"/>
                <a:gd name="connsiteY18" fmla="*/ 416652 h 431991"/>
                <a:gd name="connsiteX19" fmla="*/ 181667 w 373317"/>
                <a:gd name="connsiteY19" fmla="*/ 401347 h 431991"/>
                <a:gd name="connsiteX20" fmla="*/ 182718 w 373317"/>
                <a:gd name="connsiteY20" fmla="*/ 398815 h 431991"/>
                <a:gd name="connsiteX21" fmla="*/ 170201 w 373317"/>
                <a:gd name="connsiteY21" fmla="*/ 398815 h 431991"/>
                <a:gd name="connsiteX22" fmla="*/ 159465 w 373317"/>
                <a:gd name="connsiteY22" fmla="*/ 394360 h 431991"/>
                <a:gd name="connsiteX23" fmla="*/ 170201 w 373317"/>
                <a:gd name="connsiteY23" fmla="*/ 365790 h 431991"/>
                <a:gd name="connsiteX24" fmla="*/ 167669 w 373317"/>
                <a:gd name="connsiteY24" fmla="*/ 368322 h 431991"/>
                <a:gd name="connsiteX25" fmla="*/ 167669 w 373317"/>
                <a:gd name="connsiteY25" fmla="*/ 383627 h 431991"/>
                <a:gd name="connsiteX26" fmla="*/ 170201 w 373317"/>
                <a:gd name="connsiteY26" fmla="*/ 386158 h 431991"/>
                <a:gd name="connsiteX27" fmla="*/ 236606 w 373317"/>
                <a:gd name="connsiteY27" fmla="*/ 386158 h 431991"/>
                <a:gd name="connsiteX28" fmla="*/ 235237 w 373317"/>
                <a:gd name="connsiteY28" fmla="*/ 379392 h 431991"/>
                <a:gd name="connsiteX29" fmla="*/ 237990 w 373317"/>
                <a:gd name="connsiteY29" fmla="*/ 365790 h 431991"/>
                <a:gd name="connsiteX30" fmla="*/ 196855 w 373317"/>
                <a:gd name="connsiteY30" fmla="*/ 365790 h 431991"/>
                <a:gd name="connsiteX31" fmla="*/ 100616 w 373317"/>
                <a:gd name="connsiteY31" fmla="*/ 354577 h 431991"/>
                <a:gd name="connsiteX32" fmla="*/ 32787 w 373317"/>
                <a:gd name="connsiteY32" fmla="*/ 385433 h 431991"/>
                <a:gd name="connsiteX33" fmla="*/ 31530 w 373317"/>
                <a:gd name="connsiteY33" fmla="*/ 388783 h 431991"/>
                <a:gd name="connsiteX34" fmla="*/ 37767 w 373317"/>
                <a:gd name="connsiteY34" fmla="*/ 402494 h 431991"/>
                <a:gd name="connsiteX35" fmla="*/ 40018 w 373317"/>
                <a:gd name="connsiteY35" fmla="*/ 404013 h 431991"/>
                <a:gd name="connsiteX36" fmla="*/ 41216 w 373317"/>
                <a:gd name="connsiteY36" fmla="*/ 403971 h 431991"/>
                <a:gd name="connsiteX37" fmla="*/ 109045 w 373317"/>
                <a:gd name="connsiteY37" fmla="*/ 373115 h 431991"/>
                <a:gd name="connsiteX38" fmla="*/ 110370 w 373317"/>
                <a:gd name="connsiteY38" fmla="*/ 371697 h 431991"/>
                <a:gd name="connsiteX39" fmla="*/ 110303 w 373317"/>
                <a:gd name="connsiteY39" fmla="*/ 369765 h 431991"/>
                <a:gd name="connsiteX40" fmla="*/ 103966 w 373317"/>
                <a:gd name="connsiteY40" fmla="*/ 355835 h 431991"/>
                <a:gd name="connsiteX41" fmla="*/ 100616 w 373317"/>
                <a:gd name="connsiteY41" fmla="*/ 354577 h 431991"/>
                <a:gd name="connsiteX42" fmla="*/ 287431 w 373317"/>
                <a:gd name="connsiteY42" fmla="*/ 347211 h 431991"/>
                <a:gd name="connsiteX43" fmla="*/ 293759 w 373317"/>
                <a:gd name="connsiteY43" fmla="*/ 353539 h 431991"/>
                <a:gd name="connsiteX44" fmla="*/ 293759 w 373317"/>
                <a:gd name="connsiteY44" fmla="*/ 355611 h 431991"/>
                <a:gd name="connsiteX45" fmla="*/ 299615 w 373317"/>
                <a:gd name="connsiteY45" fmla="*/ 356686 h 431991"/>
                <a:gd name="connsiteX46" fmla="*/ 300434 w 373317"/>
                <a:gd name="connsiteY46" fmla="*/ 365596 h 431991"/>
                <a:gd name="connsiteX47" fmla="*/ 291524 w 373317"/>
                <a:gd name="connsiteY47" fmla="*/ 366414 h 431991"/>
                <a:gd name="connsiteX48" fmla="*/ 285938 w 373317"/>
                <a:gd name="connsiteY48" fmla="*/ 365621 h 431991"/>
                <a:gd name="connsiteX49" fmla="*/ 284512 w 373317"/>
                <a:gd name="connsiteY49" fmla="*/ 367098 h 431991"/>
                <a:gd name="connsiteX50" fmla="*/ 284411 w 373317"/>
                <a:gd name="connsiteY50" fmla="*/ 368828 h 431991"/>
                <a:gd name="connsiteX51" fmla="*/ 293954 w 373317"/>
                <a:gd name="connsiteY51" fmla="*/ 373190 h 431991"/>
                <a:gd name="connsiteX52" fmla="*/ 304661 w 373317"/>
                <a:gd name="connsiteY52" fmla="*/ 391069 h 431991"/>
                <a:gd name="connsiteX53" fmla="*/ 298741 w 373317"/>
                <a:gd name="connsiteY53" fmla="*/ 401519 h 431991"/>
                <a:gd name="connsiteX54" fmla="*/ 293759 w 373317"/>
                <a:gd name="connsiteY54" fmla="*/ 403368 h 431991"/>
                <a:gd name="connsiteX55" fmla="*/ 293759 w 373317"/>
                <a:gd name="connsiteY55" fmla="*/ 405253 h 431991"/>
                <a:gd name="connsiteX56" fmla="*/ 287431 w 373317"/>
                <a:gd name="connsiteY56" fmla="*/ 411581 h 431991"/>
                <a:gd name="connsiteX57" fmla="*/ 281103 w 373317"/>
                <a:gd name="connsiteY57" fmla="*/ 405253 h 431991"/>
                <a:gd name="connsiteX58" fmla="*/ 281103 w 373317"/>
                <a:gd name="connsiteY58" fmla="*/ 404028 h 431991"/>
                <a:gd name="connsiteX59" fmla="*/ 273341 w 373317"/>
                <a:gd name="connsiteY59" fmla="*/ 401810 h 431991"/>
                <a:gd name="connsiteX60" fmla="*/ 271510 w 373317"/>
                <a:gd name="connsiteY60" fmla="*/ 393052 h 431991"/>
                <a:gd name="connsiteX61" fmla="*/ 280268 w 373317"/>
                <a:gd name="connsiteY61" fmla="*/ 391221 h 431991"/>
                <a:gd name="connsiteX62" fmla="*/ 287389 w 373317"/>
                <a:gd name="connsiteY62" fmla="*/ 393052 h 431991"/>
                <a:gd name="connsiteX63" fmla="*/ 292182 w 373317"/>
                <a:gd name="connsiteY63" fmla="*/ 388976 h 431991"/>
                <a:gd name="connsiteX64" fmla="*/ 289735 w 373317"/>
                <a:gd name="connsiteY64" fmla="*/ 385129 h 431991"/>
                <a:gd name="connsiteX65" fmla="*/ 276539 w 373317"/>
                <a:gd name="connsiteY65" fmla="*/ 378742 h 431991"/>
                <a:gd name="connsiteX66" fmla="*/ 271923 w 373317"/>
                <a:gd name="connsiteY66" fmla="*/ 365292 h 431991"/>
                <a:gd name="connsiteX67" fmla="*/ 281103 w 373317"/>
                <a:gd name="connsiteY67" fmla="*/ 354850 h 431991"/>
                <a:gd name="connsiteX68" fmla="*/ 281103 w 373317"/>
                <a:gd name="connsiteY68" fmla="*/ 353539 h 431991"/>
                <a:gd name="connsiteX69" fmla="*/ 287431 w 373317"/>
                <a:gd name="connsiteY69" fmla="*/ 347211 h 431991"/>
                <a:gd name="connsiteX70" fmla="*/ 145361 w 373317"/>
                <a:gd name="connsiteY70" fmla="*/ 342190 h 431991"/>
                <a:gd name="connsiteX71" fmla="*/ 143167 w 373317"/>
                <a:gd name="connsiteY71" fmla="*/ 343447 h 431991"/>
                <a:gd name="connsiteX72" fmla="*/ 105663 w 373317"/>
                <a:gd name="connsiteY72" fmla="*/ 407834 h 431991"/>
                <a:gd name="connsiteX73" fmla="*/ 106574 w 373317"/>
                <a:gd name="connsiteY73" fmla="*/ 411293 h 431991"/>
                <a:gd name="connsiteX74" fmla="*/ 119795 w 373317"/>
                <a:gd name="connsiteY74" fmla="*/ 418997 h 431991"/>
                <a:gd name="connsiteX75" fmla="*/ 123255 w 373317"/>
                <a:gd name="connsiteY75" fmla="*/ 418086 h 431991"/>
                <a:gd name="connsiteX76" fmla="*/ 160768 w 373317"/>
                <a:gd name="connsiteY76" fmla="*/ 353699 h 431991"/>
                <a:gd name="connsiteX77" fmla="*/ 159857 w 373317"/>
                <a:gd name="connsiteY77" fmla="*/ 350240 h 431991"/>
                <a:gd name="connsiteX78" fmla="*/ 146635 w 373317"/>
                <a:gd name="connsiteY78" fmla="*/ 342536 h 431991"/>
                <a:gd name="connsiteX79" fmla="*/ 145361 w 373317"/>
                <a:gd name="connsiteY79" fmla="*/ 342190 h 431991"/>
                <a:gd name="connsiteX80" fmla="*/ 287685 w 373317"/>
                <a:gd name="connsiteY80" fmla="*/ 339609 h 431991"/>
                <a:gd name="connsiteX81" fmla="*/ 247893 w 373317"/>
                <a:gd name="connsiteY81" fmla="*/ 379400 h 431991"/>
                <a:gd name="connsiteX82" fmla="*/ 259559 w 373317"/>
                <a:gd name="connsiteY82" fmla="*/ 407525 h 431991"/>
                <a:gd name="connsiteX83" fmla="*/ 287666 w 373317"/>
                <a:gd name="connsiteY83" fmla="*/ 419183 h 431991"/>
                <a:gd name="connsiteX84" fmla="*/ 287705 w 373317"/>
                <a:gd name="connsiteY84" fmla="*/ 419183 h 431991"/>
                <a:gd name="connsiteX85" fmla="*/ 315810 w 373317"/>
                <a:gd name="connsiteY85" fmla="*/ 407525 h 431991"/>
                <a:gd name="connsiteX86" fmla="*/ 327476 w 373317"/>
                <a:gd name="connsiteY86" fmla="*/ 379400 h 431991"/>
                <a:gd name="connsiteX87" fmla="*/ 287685 w 373317"/>
                <a:gd name="connsiteY87" fmla="*/ 339609 h 431991"/>
                <a:gd name="connsiteX88" fmla="*/ 196863 w 373317"/>
                <a:gd name="connsiteY88" fmla="*/ 332783 h 431991"/>
                <a:gd name="connsiteX89" fmla="*/ 194332 w 373317"/>
                <a:gd name="connsiteY89" fmla="*/ 335314 h 431991"/>
                <a:gd name="connsiteX90" fmla="*/ 194332 w 373317"/>
                <a:gd name="connsiteY90" fmla="*/ 350620 h 431991"/>
                <a:gd name="connsiteX91" fmla="*/ 196855 w 373317"/>
                <a:gd name="connsiteY91" fmla="*/ 353134 h 431991"/>
                <a:gd name="connsiteX92" fmla="*/ 243321 w 373317"/>
                <a:gd name="connsiteY92" fmla="*/ 353134 h 431991"/>
                <a:gd name="connsiteX93" fmla="*/ 250614 w 373317"/>
                <a:gd name="connsiteY93" fmla="*/ 342324 h 431991"/>
                <a:gd name="connsiteX94" fmla="*/ 264753 w 373317"/>
                <a:gd name="connsiteY94" fmla="*/ 332783 h 431991"/>
                <a:gd name="connsiteX95" fmla="*/ 62142 w 373317"/>
                <a:gd name="connsiteY95" fmla="*/ 146964 h 431991"/>
                <a:gd name="connsiteX96" fmla="*/ 54624 w 373317"/>
                <a:gd name="connsiteY96" fmla="*/ 154482 h 431991"/>
                <a:gd name="connsiteX97" fmla="*/ 56826 w 373317"/>
                <a:gd name="connsiteY97" fmla="*/ 159798 h 431991"/>
                <a:gd name="connsiteX98" fmla="*/ 62142 w 373317"/>
                <a:gd name="connsiteY98" fmla="*/ 162000 h 431991"/>
                <a:gd name="connsiteX99" fmla="*/ 65855 w 373317"/>
                <a:gd name="connsiteY99" fmla="*/ 162000 h 431991"/>
                <a:gd name="connsiteX100" fmla="*/ 90492 w 373317"/>
                <a:gd name="connsiteY100" fmla="*/ 162000 h 431991"/>
                <a:gd name="connsiteX101" fmla="*/ 96820 w 373317"/>
                <a:gd name="connsiteY101" fmla="*/ 168328 h 431991"/>
                <a:gd name="connsiteX102" fmla="*/ 90492 w 373317"/>
                <a:gd name="connsiteY102" fmla="*/ 174656 h 431991"/>
                <a:gd name="connsiteX103" fmla="*/ 72183 w 373317"/>
                <a:gd name="connsiteY103" fmla="*/ 174656 h 431991"/>
                <a:gd name="connsiteX104" fmla="*/ 72183 w 373317"/>
                <a:gd name="connsiteY104" fmla="*/ 187346 h 431991"/>
                <a:gd name="connsiteX105" fmla="*/ 55882 w 373317"/>
                <a:gd name="connsiteY105" fmla="*/ 211089 h 431991"/>
                <a:gd name="connsiteX106" fmla="*/ 12656 w 373317"/>
                <a:gd name="connsiteY106" fmla="*/ 274767 h 431991"/>
                <a:gd name="connsiteX107" fmla="*/ 12656 w 373317"/>
                <a:gd name="connsiteY107" fmla="*/ 350696 h 431991"/>
                <a:gd name="connsiteX108" fmla="*/ 18047 w 373317"/>
                <a:gd name="connsiteY108" fmla="*/ 377330 h 431991"/>
                <a:gd name="connsiteX109" fmla="*/ 20704 w 373317"/>
                <a:gd name="connsiteY109" fmla="*/ 381266 h 431991"/>
                <a:gd name="connsiteX110" fmla="*/ 27556 w 373317"/>
                <a:gd name="connsiteY110" fmla="*/ 373916 h 431991"/>
                <a:gd name="connsiteX111" fmla="*/ 95385 w 373317"/>
                <a:gd name="connsiteY111" fmla="*/ 343060 h 431991"/>
                <a:gd name="connsiteX112" fmla="*/ 115500 w 373317"/>
                <a:gd name="connsiteY112" fmla="*/ 350595 h 431991"/>
                <a:gd name="connsiteX113" fmla="*/ 119388 w 373317"/>
                <a:gd name="connsiteY113" fmla="*/ 359142 h 431991"/>
                <a:gd name="connsiteX114" fmla="*/ 132241 w 373317"/>
                <a:gd name="connsiteY114" fmla="*/ 337077 h 431991"/>
                <a:gd name="connsiteX115" fmla="*/ 153006 w 373317"/>
                <a:gd name="connsiteY115" fmla="*/ 331601 h 431991"/>
                <a:gd name="connsiteX116" fmla="*/ 166227 w 373317"/>
                <a:gd name="connsiteY116" fmla="*/ 339305 h 431991"/>
                <a:gd name="connsiteX117" fmla="*/ 173262 w 373317"/>
                <a:gd name="connsiteY117" fmla="*/ 348557 h 431991"/>
                <a:gd name="connsiteX118" fmla="*/ 172642 w 373317"/>
                <a:gd name="connsiteY118" fmla="*/ 353134 h 431991"/>
                <a:gd name="connsiteX119" fmla="*/ 182715 w 373317"/>
                <a:gd name="connsiteY119" fmla="*/ 353134 h 431991"/>
                <a:gd name="connsiteX120" fmla="*/ 181667 w 373317"/>
                <a:gd name="connsiteY120" fmla="*/ 350611 h 431991"/>
                <a:gd name="connsiteX121" fmla="*/ 181667 w 373317"/>
                <a:gd name="connsiteY121" fmla="*/ 335306 h 431991"/>
                <a:gd name="connsiteX122" fmla="*/ 182717 w 373317"/>
                <a:gd name="connsiteY122" fmla="*/ 332775 h 431991"/>
                <a:gd name="connsiteX123" fmla="*/ 174293 w 373317"/>
                <a:gd name="connsiteY123" fmla="*/ 332775 h 431991"/>
                <a:gd name="connsiteX124" fmla="*/ 159105 w 373317"/>
                <a:gd name="connsiteY124" fmla="*/ 317587 h 431991"/>
                <a:gd name="connsiteX125" fmla="*/ 159105 w 373317"/>
                <a:gd name="connsiteY125" fmla="*/ 302282 h 431991"/>
                <a:gd name="connsiteX126" fmla="*/ 174293 w 373317"/>
                <a:gd name="connsiteY126" fmla="*/ 287094 h 431991"/>
                <a:gd name="connsiteX127" fmla="*/ 189581 w 373317"/>
                <a:gd name="connsiteY127" fmla="*/ 287094 h 431991"/>
                <a:gd name="connsiteX128" fmla="*/ 195909 w 373317"/>
                <a:gd name="connsiteY128" fmla="*/ 293422 h 431991"/>
                <a:gd name="connsiteX129" fmla="*/ 189581 w 373317"/>
                <a:gd name="connsiteY129" fmla="*/ 299750 h 431991"/>
                <a:gd name="connsiteX130" fmla="*/ 174293 w 373317"/>
                <a:gd name="connsiteY130" fmla="*/ 299750 h 431991"/>
                <a:gd name="connsiteX131" fmla="*/ 171761 w 373317"/>
                <a:gd name="connsiteY131" fmla="*/ 302282 h 431991"/>
                <a:gd name="connsiteX132" fmla="*/ 171761 w 373317"/>
                <a:gd name="connsiteY132" fmla="*/ 317587 h 431991"/>
                <a:gd name="connsiteX133" fmla="*/ 174293 w 373317"/>
                <a:gd name="connsiteY133" fmla="*/ 320118 h 431991"/>
                <a:gd name="connsiteX134" fmla="*/ 196855 w 373317"/>
                <a:gd name="connsiteY134" fmla="*/ 320118 h 431991"/>
                <a:gd name="connsiteX135" fmla="*/ 248804 w 373317"/>
                <a:gd name="connsiteY135" fmla="*/ 320118 h 431991"/>
                <a:gd name="connsiteX136" fmla="*/ 251335 w 373317"/>
                <a:gd name="connsiteY136" fmla="*/ 317587 h 431991"/>
                <a:gd name="connsiteX137" fmla="*/ 251335 w 373317"/>
                <a:gd name="connsiteY137" fmla="*/ 302282 h 431991"/>
                <a:gd name="connsiteX138" fmla="*/ 248804 w 373317"/>
                <a:gd name="connsiteY138" fmla="*/ 299750 h 431991"/>
                <a:gd name="connsiteX139" fmla="*/ 219113 w 373317"/>
                <a:gd name="connsiteY139" fmla="*/ 299750 h 431991"/>
                <a:gd name="connsiteX140" fmla="*/ 212784 w 373317"/>
                <a:gd name="connsiteY140" fmla="*/ 293422 h 431991"/>
                <a:gd name="connsiteX141" fmla="*/ 219113 w 373317"/>
                <a:gd name="connsiteY141" fmla="*/ 287094 h 431991"/>
                <a:gd name="connsiteX142" fmla="*/ 248804 w 373317"/>
                <a:gd name="connsiteY142" fmla="*/ 287094 h 431991"/>
                <a:gd name="connsiteX143" fmla="*/ 263992 w 373317"/>
                <a:gd name="connsiteY143" fmla="*/ 302282 h 431991"/>
                <a:gd name="connsiteX144" fmla="*/ 263992 w 373317"/>
                <a:gd name="connsiteY144" fmla="*/ 317587 h 431991"/>
                <a:gd name="connsiteX145" fmla="*/ 262941 w 373317"/>
                <a:gd name="connsiteY145" fmla="*/ 320118 h 431991"/>
                <a:gd name="connsiteX146" fmla="*/ 271366 w 373317"/>
                <a:gd name="connsiteY146" fmla="*/ 320118 h 431991"/>
                <a:gd name="connsiteX147" fmla="*/ 281237 w 373317"/>
                <a:gd name="connsiteY147" fmla="*/ 323735 h 431991"/>
                <a:gd name="connsiteX148" fmla="*/ 283505 w 373317"/>
                <a:gd name="connsiteY148" fmla="*/ 327790 h 431991"/>
                <a:gd name="connsiteX149" fmla="*/ 287685 w 373317"/>
                <a:gd name="connsiteY149" fmla="*/ 326944 h 431991"/>
                <a:gd name="connsiteX150" fmla="*/ 340132 w 373317"/>
                <a:gd name="connsiteY150" fmla="*/ 379392 h 431991"/>
                <a:gd name="connsiteX151" fmla="*/ 336005 w 373317"/>
                <a:gd name="connsiteY151" fmla="*/ 399789 h 431991"/>
                <a:gd name="connsiteX152" fmla="*/ 333029 w 373317"/>
                <a:gd name="connsiteY152" fmla="*/ 404200 h 431991"/>
                <a:gd name="connsiteX153" fmla="*/ 340581 w 373317"/>
                <a:gd name="connsiteY153" fmla="*/ 399103 h 431991"/>
                <a:gd name="connsiteX154" fmla="*/ 360661 w 373317"/>
                <a:gd name="connsiteY154" fmla="*/ 350705 h 431991"/>
                <a:gd name="connsiteX155" fmla="*/ 360661 w 373317"/>
                <a:gd name="connsiteY155" fmla="*/ 274767 h 431991"/>
                <a:gd name="connsiteX156" fmla="*/ 317453 w 373317"/>
                <a:gd name="connsiteY156" fmla="*/ 211089 h 431991"/>
                <a:gd name="connsiteX157" fmla="*/ 301151 w 373317"/>
                <a:gd name="connsiteY157" fmla="*/ 187346 h 431991"/>
                <a:gd name="connsiteX158" fmla="*/ 301151 w 373317"/>
                <a:gd name="connsiteY158" fmla="*/ 174656 h 431991"/>
                <a:gd name="connsiteX159" fmla="*/ 120023 w 373317"/>
                <a:gd name="connsiteY159" fmla="*/ 174656 h 431991"/>
                <a:gd name="connsiteX160" fmla="*/ 113695 w 373317"/>
                <a:gd name="connsiteY160" fmla="*/ 168328 h 431991"/>
                <a:gd name="connsiteX161" fmla="*/ 120023 w 373317"/>
                <a:gd name="connsiteY161" fmla="*/ 162000 h 431991"/>
                <a:gd name="connsiteX162" fmla="*/ 307479 w 373317"/>
                <a:gd name="connsiteY162" fmla="*/ 162000 h 431991"/>
                <a:gd name="connsiteX163" fmla="*/ 311183 w 373317"/>
                <a:gd name="connsiteY163" fmla="*/ 162000 h 431991"/>
                <a:gd name="connsiteX164" fmla="*/ 318701 w 373317"/>
                <a:gd name="connsiteY164" fmla="*/ 154482 h 431991"/>
                <a:gd name="connsiteX165" fmla="*/ 316499 w 373317"/>
                <a:gd name="connsiteY165" fmla="*/ 149166 h 431991"/>
                <a:gd name="connsiteX166" fmla="*/ 311183 w 373317"/>
                <a:gd name="connsiteY166" fmla="*/ 146964 h 431991"/>
                <a:gd name="connsiteX167" fmla="*/ 307479 w 373317"/>
                <a:gd name="connsiteY167" fmla="*/ 146964 h 431991"/>
                <a:gd name="connsiteX168" fmla="*/ 65846 w 373317"/>
                <a:gd name="connsiteY168" fmla="*/ 146964 h 431991"/>
                <a:gd name="connsiteX169" fmla="*/ 87218 w 373317"/>
                <a:gd name="connsiteY169" fmla="*/ 99528 h 431991"/>
                <a:gd name="connsiteX170" fmla="*/ 72174 w 373317"/>
                <a:gd name="connsiteY170" fmla="*/ 114572 h 431991"/>
                <a:gd name="connsiteX171" fmla="*/ 72174 w 373317"/>
                <a:gd name="connsiteY171" fmla="*/ 134308 h 431991"/>
                <a:gd name="connsiteX172" fmla="*/ 301151 w 373317"/>
                <a:gd name="connsiteY172" fmla="*/ 134308 h 431991"/>
                <a:gd name="connsiteX173" fmla="*/ 301151 w 373317"/>
                <a:gd name="connsiteY173" fmla="*/ 114572 h 431991"/>
                <a:gd name="connsiteX174" fmla="*/ 286107 w 373317"/>
                <a:gd name="connsiteY174" fmla="*/ 99528 h 431991"/>
                <a:gd name="connsiteX175" fmla="*/ 208266 w 373317"/>
                <a:gd name="connsiteY175" fmla="*/ 99528 h 431991"/>
                <a:gd name="connsiteX176" fmla="*/ 208262 w 373317"/>
                <a:gd name="connsiteY176" fmla="*/ 99529 h 431991"/>
                <a:gd name="connsiteX177" fmla="*/ 208260 w 373317"/>
                <a:gd name="connsiteY177" fmla="*/ 99528 h 431991"/>
                <a:gd name="connsiteX178" fmla="*/ 165055 w 373317"/>
                <a:gd name="connsiteY178" fmla="*/ 99528 h 431991"/>
                <a:gd name="connsiteX179" fmla="*/ 165054 w 373317"/>
                <a:gd name="connsiteY179" fmla="*/ 99529 h 431991"/>
                <a:gd name="connsiteX180" fmla="*/ 165050 w 373317"/>
                <a:gd name="connsiteY180" fmla="*/ 99528 h 431991"/>
                <a:gd name="connsiteX181" fmla="*/ 186401 w 373317"/>
                <a:gd name="connsiteY181" fmla="*/ 20258 h 431991"/>
                <a:gd name="connsiteX182" fmla="*/ 192729 w 373317"/>
                <a:gd name="connsiteY182" fmla="*/ 26586 h 431991"/>
                <a:gd name="connsiteX183" fmla="*/ 192729 w 373317"/>
                <a:gd name="connsiteY183" fmla="*/ 28667 h 431991"/>
                <a:gd name="connsiteX184" fmla="*/ 198584 w 373317"/>
                <a:gd name="connsiteY184" fmla="*/ 29742 h 431991"/>
                <a:gd name="connsiteX185" fmla="*/ 199394 w 373317"/>
                <a:gd name="connsiteY185" fmla="*/ 38652 h 431991"/>
                <a:gd name="connsiteX186" fmla="*/ 190484 w 373317"/>
                <a:gd name="connsiteY186" fmla="*/ 39462 h 431991"/>
                <a:gd name="connsiteX187" fmla="*/ 184907 w 373317"/>
                <a:gd name="connsiteY187" fmla="*/ 38677 h 431991"/>
                <a:gd name="connsiteX188" fmla="*/ 183481 w 373317"/>
                <a:gd name="connsiteY188" fmla="*/ 40154 h 431991"/>
                <a:gd name="connsiteX189" fmla="*/ 183380 w 373317"/>
                <a:gd name="connsiteY189" fmla="*/ 41884 h 431991"/>
                <a:gd name="connsiteX190" fmla="*/ 192923 w 373317"/>
                <a:gd name="connsiteY190" fmla="*/ 46246 h 431991"/>
                <a:gd name="connsiteX191" fmla="*/ 203630 w 373317"/>
                <a:gd name="connsiteY191" fmla="*/ 64125 h 431991"/>
                <a:gd name="connsiteX192" fmla="*/ 197707 w 373317"/>
                <a:gd name="connsiteY192" fmla="*/ 74575 h 431991"/>
                <a:gd name="connsiteX193" fmla="*/ 192729 w 373317"/>
                <a:gd name="connsiteY193" fmla="*/ 76422 h 431991"/>
                <a:gd name="connsiteX194" fmla="*/ 192729 w 373317"/>
                <a:gd name="connsiteY194" fmla="*/ 78300 h 431991"/>
                <a:gd name="connsiteX195" fmla="*/ 186401 w 373317"/>
                <a:gd name="connsiteY195" fmla="*/ 84628 h 431991"/>
                <a:gd name="connsiteX196" fmla="*/ 180073 w 373317"/>
                <a:gd name="connsiteY196" fmla="*/ 78300 h 431991"/>
                <a:gd name="connsiteX197" fmla="*/ 180073 w 373317"/>
                <a:gd name="connsiteY197" fmla="*/ 77076 h 431991"/>
                <a:gd name="connsiteX198" fmla="*/ 172310 w 373317"/>
                <a:gd name="connsiteY198" fmla="*/ 74857 h 431991"/>
                <a:gd name="connsiteX199" fmla="*/ 170479 w 373317"/>
                <a:gd name="connsiteY199" fmla="*/ 66099 h 431991"/>
                <a:gd name="connsiteX200" fmla="*/ 179237 w 373317"/>
                <a:gd name="connsiteY200" fmla="*/ 64268 h 431991"/>
                <a:gd name="connsiteX201" fmla="*/ 186358 w 373317"/>
                <a:gd name="connsiteY201" fmla="*/ 66099 h 431991"/>
                <a:gd name="connsiteX202" fmla="*/ 191151 w 373317"/>
                <a:gd name="connsiteY202" fmla="*/ 62032 h 431991"/>
                <a:gd name="connsiteX203" fmla="*/ 188704 w 373317"/>
                <a:gd name="connsiteY203" fmla="*/ 58185 h 431991"/>
                <a:gd name="connsiteX204" fmla="*/ 175508 w 373317"/>
                <a:gd name="connsiteY204" fmla="*/ 51798 h 431991"/>
                <a:gd name="connsiteX205" fmla="*/ 170892 w 373317"/>
                <a:gd name="connsiteY205" fmla="*/ 38348 h 431991"/>
                <a:gd name="connsiteX206" fmla="*/ 180073 w 373317"/>
                <a:gd name="connsiteY206" fmla="*/ 27904 h 431991"/>
                <a:gd name="connsiteX207" fmla="*/ 180073 w 373317"/>
                <a:gd name="connsiteY207" fmla="*/ 26586 h 431991"/>
                <a:gd name="connsiteX208" fmla="*/ 186401 w 373317"/>
                <a:gd name="connsiteY208" fmla="*/ 20258 h 431991"/>
                <a:gd name="connsiteX209" fmla="*/ 186662 w 373317"/>
                <a:gd name="connsiteY209" fmla="*/ 0 h 431991"/>
                <a:gd name="connsiteX210" fmla="*/ 215105 w 373317"/>
                <a:gd name="connsiteY210" fmla="*/ 8378 h 431991"/>
                <a:gd name="connsiteX211" fmla="*/ 216978 w 373317"/>
                <a:gd name="connsiteY211" fmla="*/ 17128 h 431991"/>
                <a:gd name="connsiteX212" fmla="*/ 208228 w 373317"/>
                <a:gd name="connsiteY212" fmla="*/ 19001 h 431991"/>
                <a:gd name="connsiteX213" fmla="*/ 186662 w 373317"/>
                <a:gd name="connsiteY213" fmla="*/ 12656 h 431991"/>
                <a:gd name="connsiteX214" fmla="*/ 146879 w 373317"/>
                <a:gd name="connsiteY214" fmla="*/ 52448 h 431991"/>
                <a:gd name="connsiteX215" fmla="*/ 152560 w 373317"/>
                <a:gd name="connsiteY215" fmla="*/ 72971 h 431991"/>
                <a:gd name="connsiteX216" fmla="*/ 167247 w 373317"/>
                <a:gd name="connsiteY216" fmla="*/ 86872 h 431991"/>
                <a:gd name="connsiteX217" fmla="*/ 206077 w 373317"/>
                <a:gd name="connsiteY217" fmla="*/ 86872 h 431991"/>
                <a:gd name="connsiteX218" fmla="*/ 220760 w 373317"/>
                <a:gd name="connsiteY218" fmla="*/ 72971 h 431991"/>
                <a:gd name="connsiteX219" fmla="*/ 226445 w 373317"/>
                <a:gd name="connsiteY219" fmla="*/ 52447 h 431991"/>
                <a:gd name="connsiteX220" fmla="*/ 223568 w 373317"/>
                <a:gd name="connsiteY220" fmla="*/ 37555 h 431991"/>
                <a:gd name="connsiteX221" fmla="*/ 227069 w 373317"/>
                <a:gd name="connsiteY221" fmla="*/ 29320 h 431991"/>
                <a:gd name="connsiteX222" fmla="*/ 235304 w 373317"/>
                <a:gd name="connsiteY222" fmla="*/ 32822 h 431991"/>
                <a:gd name="connsiteX223" fmla="*/ 239101 w 373317"/>
                <a:gd name="connsiteY223" fmla="*/ 52456 h 431991"/>
                <a:gd name="connsiteX224" fmla="*/ 231611 w 373317"/>
                <a:gd name="connsiteY224" fmla="*/ 79501 h 431991"/>
                <a:gd name="connsiteX225" fmla="*/ 223826 w 373317"/>
                <a:gd name="connsiteY225" fmla="*/ 86872 h 431991"/>
                <a:gd name="connsiteX226" fmla="*/ 286116 w 373317"/>
                <a:gd name="connsiteY226" fmla="*/ 86872 h 431991"/>
                <a:gd name="connsiteX227" fmla="*/ 313816 w 373317"/>
                <a:gd name="connsiteY227" fmla="*/ 114572 h 431991"/>
                <a:gd name="connsiteX228" fmla="*/ 313816 w 373317"/>
                <a:gd name="connsiteY228" fmla="*/ 135400 h 431991"/>
                <a:gd name="connsiteX229" fmla="*/ 325443 w 373317"/>
                <a:gd name="connsiteY229" fmla="*/ 140223 h 431991"/>
                <a:gd name="connsiteX230" fmla="*/ 331357 w 373317"/>
                <a:gd name="connsiteY230" fmla="*/ 154482 h 431991"/>
                <a:gd name="connsiteX231" fmla="*/ 325441 w 373317"/>
                <a:gd name="connsiteY231" fmla="*/ 168739 h 431991"/>
                <a:gd name="connsiteX232" fmla="*/ 313808 w 373317"/>
                <a:gd name="connsiteY232" fmla="*/ 173567 h 431991"/>
                <a:gd name="connsiteX233" fmla="*/ 313808 w 373317"/>
                <a:gd name="connsiteY233" fmla="*/ 187346 h 431991"/>
                <a:gd name="connsiteX234" fmla="*/ 322127 w 373317"/>
                <a:gd name="connsiteY234" fmla="*/ 199328 h 431991"/>
                <a:gd name="connsiteX235" fmla="*/ 358965 w 373317"/>
                <a:gd name="connsiteY235" fmla="*/ 228673 h 431991"/>
                <a:gd name="connsiteX236" fmla="*/ 373317 w 373317"/>
                <a:gd name="connsiteY236" fmla="*/ 274767 h 431991"/>
                <a:gd name="connsiteX237" fmla="*/ 373317 w 373317"/>
                <a:gd name="connsiteY237" fmla="*/ 350705 h 431991"/>
                <a:gd name="connsiteX238" fmla="*/ 292182 w 373317"/>
                <a:gd name="connsiteY238" fmla="*/ 431848 h 431991"/>
                <a:gd name="connsiteX239" fmla="*/ 121302 w 373317"/>
                <a:gd name="connsiteY239" fmla="*/ 431848 h 431991"/>
                <a:gd name="connsiteX240" fmla="*/ 121053 w 373317"/>
                <a:gd name="connsiteY240" fmla="*/ 431991 h 431991"/>
                <a:gd name="connsiteX241" fmla="*/ 120524 w 373317"/>
                <a:gd name="connsiteY241" fmla="*/ 431848 h 431991"/>
                <a:gd name="connsiteX242" fmla="*/ 81143 w 373317"/>
                <a:gd name="connsiteY242" fmla="*/ 431848 h 431991"/>
                <a:gd name="connsiteX243" fmla="*/ 49588 w 373317"/>
                <a:gd name="connsiteY243" fmla="*/ 425460 h 431991"/>
                <a:gd name="connsiteX244" fmla="*/ 35618 w 373317"/>
                <a:gd name="connsiteY244" fmla="*/ 416032 h 431991"/>
                <a:gd name="connsiteX245" fmla="*/ 34854 w 373317"/>
                <a:gd name="connsiteY245" fmla="*/ 415893 h 431991"/>
                <a:gd name="connsiteX246" fmla="*/ 33397 w 373317"/>
                <a:gd name="connsiteY246" fmla="*/ 414533 h 431991"/>
                <a:gd name="connsiteX247" fmla="*/ 23792 w 373317"/>
                <a:gd name="connsiteY247" fmla="*/ 408051 h 431991"/>
                <a:gd name="connsiteX248" fmla="*/ 0 w 373317"/>
                <a:gd name="connsiteY248" fmla="*/ 350696 h 431991"/>
                <a:gd name="connsiteX249" fmla="*/ 0 w 373317"/>
                <a:gd name="connsiteY249" fmla="*/ 274767 h 431991"/>
                <a:gd name="connsiteX250" fmla="*/ 14361 w 373317"/>
                <a:gd name="connsiteY250" fmla="*/ 228673 h 431991"/>
                <a:gd name="connsiteX251" fmla="*/ 51207 w 373317"/>
                <a:gd name="connsiteY251" fmla="*/ 199328 h 431991"/>
                <a:gd name="connsiteX252" fmla="*/ 59527 w 373317"/>
                <a:gd name="connsiteY252" fmla="*/ 187346 h 431991"/>
                <a:gd name="connsiteX253" fmla="*/ 59527 w 373317"/>
                <a:gd name="connsiteY253" fmla="*/ 173571 h 431991"/>
                <a:gd name="connsiteX254" fmla="*/ 47883 w 373317"/>
                <a:gd name="connsiteY254" fmla="*/ 168741 h 431991"/>
                <a:gd name="connsiteX255" fmla="*/ 41968 w 373317"/>
                <a:gd name="connsiteY255" fmla="*/ 154482 h 431991"/>
                <a:gd name="connsiteX256" fmla="*/ 47885 w 373317"/>
                <a:gd name="connsiteY256" fmla="*/ 140225 h 431991"/>
                <a:gd name="connsiteX257" fmla="*/ 59518 w 373317"/>
                <a:gd name="connsiteY257" fmla="*/ 135397 h 431991"/>
                <a:gd name="connsiteX258" fmla="*/ 59518 w 373317"/>
                <a:gd name="connsiteY258" fmla="*/ 114572 h 431991"/>
                <a:gd name="connsiteX259" fmla="*/ 87218 w 373317"/>
                <a:gd name="connsiteY259" fmla="*/ 86872 h 431991"/>
                <a:gd name="connsiteX260" fmla="*/ 149507 w 373317"/>
                <a:gd name="connsiteY260" fmla="*/ 86872 h 431991"/>
                <a:gd name="connsiteX261" fmla="*/ 141709 w 373317"/>
                <a:gd name="connsiteY261" fmla="*/ 79490 h 431991"/>
                <a:gd name="connsiteX262" fmla="*/ 134223 w 373317"/>
                <a:gd name="connsiteY262" fmla="*/ 52448 h 431991"/>
                <a:gd name="connsiteX263" fmla="*/ 186662 w 373317"/>
                <a:gd name="connsiteY263" fmla="*/ 0 h 43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373317" h="431991">
                  <a:moveTo>
                    <a:pt x="196855" y="398815"/>
                  </a:moveTo>
                  <a:cubicBezTo>
                    <a:pt x="195462" y="398815"/>
                    <a:pt x="194323" y="399954"/>
                    <a:pt x="194323" y="401347"/>
                  </a:cubicBezTo>
                  <a:lnTo>
                    <a:pt x="194323" y="416652"/>
                  </a:lnTo>
                  <a:cubicBezTo>
                    <a:pt x="194323" y="418044"/>
                    <a:pt x="195462" y="419183"/>
                    <a:pt x="196855" y="419183"/>
                  </a:cubicBezTo>
                  <a:lnTo>
                    <a:pt x="254651" y="419183"/>
                  </a:lnTo>
                  <a:lnTo>
                    <a:pt x="250617" y="416462"/>
                  </a:lnTo>
                  <a:cubicBezTo>
                    <a:pt x="245868" y="411714"/>
                    <a:pt x="242023" y="406062"/>
                    <a:pt x="239365" y="399789"/>
                  </a:cubicBezTo>
                  <a:lnTo>
                    <a:pt x="239168" y="398815"/>
                  </a:lnTo>
                  <a:close/>
                  <a:moveTo>
                    <a:pt x="101015" y="390684"/>
                  </a:moveTo>
                  <a:lnTo>
                    <a:pt x="52783" y="412626"/>
                  </a:lnTo>
                  <a:lnTo>
                    <a:pt x="54513" y="413793"/>
                  </a:lnTo>
                  <a:cubicBezTo>
                    <a:pt x="62704" y="417263"/>
                    <a:pt x="71704" y="419183"/>
                    <a:pt x="81143" y="419183"/>
                  </a:cubicBezTo>
                  <a:lnTo>
                    <a:pt x="97897" y="419183"/>
                  </a:lnTo>
                  <a:lnTo>
                    <a:pt x="93177" y="412976"/>
                  </a:lnTo>
                  <a:cubicBezTo>
                    <a:pt x="92186" y="409216"/>
                    <a:pt x="92626" y="405080"/>
                    <a:pt x="94736" y="401464"/>
                  </a:cubicBezTo>
                  <a:close/>
                  <a:moveTo>
                    <a:pt x="156246" y="386600"/>
                  </a:moveTo>
                  <a:lnTo>
                    <a:pt x="137262" y="419183"/>
                  </a:lnTo>
                  <a:lnTo>
                    <a:pt x="182717" y="419183"/>
                  </a:lnTo>
                  <a:lnTo>
                    <a:pt x="181667" y="416652"/>
                  </a:lnTo>
                  <a:lnTo>
                    <a:pt x="181667" y="401347"/>
                  </a:lnTo>
                  <a:lnTo>
                    <a:pt x="182718" y="398815"/>
                  </a:lnTo>
                  <a:lnTo>
                    <a:pt x="170201" y="398815"/>
                  </a:lnTo>
                  <a:cubicBezTo>
                    <a:pt x="166011" y="398815"/>
                    <a:pt x="162214" y="397111"/>
                    <a:pt x="159465" y="394360"/>
                  </a:cubicBezTo>
                  <a:close/>
                  <a:moveTo>
                    <a:pt x="170201" y="365790"/>
                  </a:moveTo>
                  <a:cubicBezTo>
                    <a:pt x="168808" y="365790"/>
                    <a:pt x="167669" y="366929"/>
                    <a:pt x="167669" y="368322"/>
                  </a:cubicBezTo>
                  <a:lnTo>
                    <a:pt x="167669" y="383627"/>
                  </a:lnTo>
                  <a:cubicBezTo>
                    <a:pt x="167669" y="385019"/>
                    <a:pt x="168808" y="386158"/>
                    <a:pt x="170201" y="386158"/>
                  </a:cubicBezTo>
                  <a:lnTo>
                    <a:pt x="236606" y="386158"/>
                  </a:lnTo>
                  <a:lnTo>
                    <a:pt x="235237" y="379392"/>
                  </a:lnTo>
                  <a:lnTo>
                    <a:pt x="237990" y="365790"/>
                  </a:lnTo>
                  <a:lnTo>
                    <a:pt x="196855" y="365790"/>
                  </a:lnTo>
                  <a:close/>
                  <a:moveTo>
                    <a:pt x="100616" y="354577"/>
                  </a:moveTo>
                  <a:lnTo>
                    <a:pt x="32787" y="385433"/>
                  </a:lnTo>
                  <a:cubicBezTo>
                    <a:pt x="31513" y="386007"/>
                    <a:pt x="30956" y="387517"/>
                    <a:pt x="31530" y="388783"/>
                  </a:cubicBezTo>
                  <a:lnTo>
                    <a:pt x="37767" y="402494"/>
                  </a:lnTo>
                  <a:lnTo>
                    <a:pt x="40018" y="404013"/>
                  </a:lnTo>
                  <a:lnTo>
                    <a:pt x="41216" y="403971"/>
                  </a:lnTo>
                  <a:lnTo>
                    <a:pt x="109045" y="373115"/>
                  </a:lnTo>
                  <a:cubicBezTo>
                    <a:pt x="109872" y="372735"/>
                    <a:pt x="110227" y="372068"/>
                    <a:pt x="110370" y="371697"/>
                  </a:cubicBezTo>
                  <a:cubicBezTo>
                    <a:pt x="110505" y="371334"/>
                    <a:pt x="110682" y="370592"/>
                    <a:pt x="110303" y="369765"/>
                  </a:cubicBezTo>
                  <a:lnTo>
                    <a:pt x="103966" y="355835"/>
                  </a:lnTo>
                  <a:cubicBezTo>
                    <a:pt x="103392" y="354561"/>
                    <a:pt x="101890" y="353995"/>
                    <a:pt x="100616" y="354577"/>
                  </a:cubicBezTo>
                  <a:close/>
                  <a:moveTo>
                    <a:pt x="287431" y="347211"/>
                  </a:moveTo>
                  <a:cubicBezTo>
                    <a:pt x="290924" y="347211"/>
                    <a:pt x="293759" y="350046"/>
                    <a:pt x="293759" y="353539"/>
                  </a:cubicBezTo>
                  <a:lnTo>
                    <a:pt x="293759" y="355611"/>
                  </a:lnTo>
                  <a:lnTo>
                    <a:pt x="299615" y="356686"/>
                  </a:lnTo>
                  <a:cubicBezTo>
                    <a:pt x="302298" y="358922"/>
                    <a:pt x="302670" y="362913"/>
                    <a:pt x="300434" y="365596"/>
                  </a:cubicBezTo>
                  <a:cubicBezTo>
                    <a:pt x="298198" y="368279"/>
                    <a:pt x="294207" y="368650"/>
                    <a:pt x="291524" y="366414"/>
                  </a:cubicBezTo>
                  <a:cubicBezTo>
                    <a:pt x="291296" y="366229"/>
                    <a:pt x="289212" y="364634"/>
                    <a:pt x="285938" y="365621"/>
                  </a:cubicBezTo>
                  <a:cubicBezTo>
                    <a:pt x="285128" y="365866"/>
                    <a:pt x="284715" y="366558"/>
                    <a:pt x="284512" y="367098"/>
                  </a:cubicBezTo>
                  <a:cubicBezTo>
                    <a:pt x="284200" y="367942"/>
                    <a:pt x="284318" y="368625"/>
                    <a:pt x="284411" y="368828"/>
                  </a:cubicBezTo>
                  <a:cubicBezTo>
                    <a:pt x="286520" y="370448"/>
                    <a:pt x="290613" y="372008"/>
                    <a:pt x="293954" y="373190"/>
                  </a:cubicBezTo>
                  <a:cubicBezTo>
                    <a:pt x="301691" y="375923"/>
                    <a:pt x="305994" y="383112"/>
                    <a:pt x="304661" y="391069"/>
                  </a:cubicBezTo>
                  <a:cubicBezTo>
                    <a:pt x="303952" y="395279"/>
                    <a:pt x="301792" y="398922"/>
                    <a:pt x="298741" y="401519"/>
                  </a:cubicBezTo>
                  <a:lnTo>
                    <a:pt x="293759" y="403368"/>
                  </a:lnTo>
                  <a:lnTo>
                    <a:pt x="293759" y="405253"/>
                  </a:lnTo>
                  <a:cubicBezTo>
                    <a:pt x="293759" y="408746"/>
                    <a:pt x="290924" y="411581"/>
                    <a:pt x="287431" y="411581"/>
                  </a:cubicBezTo>
                  <a:cubicBezTo>
                    <a:pt x="283938" y="411581"/>
                    <a:pt x="281103" y="408746"/>
                    <a:pt x="281103" y="405253"/>
                  </a:cubicBezTo>
                  <a:lnTo>
                    <a:pt x="281103" y="404028"/>
                  </a:lnTo>
                  <a:lnTo>
                    <a:pt x="273341" y="401810"/>
                  </a:lnTo>
                  <a:cubicBezTo>
                    <a:pt x="270413" y="399894"/>
                    <a:pt x="269595" y="395971"/>
                    <a:pt x="271510" y="393052"/>
                  </a:cubicBezTo>
                  <a:cubicBezTo>
                    <a:pt x="273425" y="390124"/>
                    <a:pt x="277340" y="389305"/>
                    <a:pt x="280268" y="391221"/>
                  </a:cubicBezTo>
                  <a:cubicBezTo>
                    <a:pt x="282918" y="392950"/>
                    <a:pt x="283694" y="393077"/>
                    <a:pt x="287389" y="393052"/>
                  </a:cubicBezTo>
                  <a:cubicBezTo>
                    <a:pt x="290638" y="393026"/>
                    <a:pt x="291929" y="390478"/>
                    <a:pt x="292182" y="388976"/>
                  </a:cubicBezTo>
                  <a:cubicBezTo>
                    <a:pt x="292654" y="386167"/>
                    <a:pt x="290461" y="385390"/>
                    <a:pt x="289735" y="385129"/>
                  </a:cubicBezTo>
                  <a:cubicBezTo>
                    <a:pt x="284951" y="383441"/>
                    <a:pt x="280040" y="381492"/>
                    <a:pt x="276539" y="378742"/>
                  </a:cubicBezTo>
                  <a:cubicBezTo>
                    <a:pt x="272700" y="375729"/>
                    <a:pt x="270928" y="370574"/>
                    <a:pt x="271923" y="365292"/>
                  </a:cubicBezTo>
                  <a:lnTo>
                    <a:pt x="281103" y="354850"/>
                  </a:lnTo>
                  <a:lnTo>
                    <a:pt x="281103" y="353539"/>
                  </a:lnTo>
                  <a:cubicBezTo>
                    <a:pt x="281103" y="350046"/>
                    <a:pt x="283938" y="347211"/>
                    <a:pt x="287431" y="347211"/>
                  </a:cubicBezTo>
                  <a:close/>
                  <a:moveTo>
                    <a:pt x="145361" y="342190"/>
                  </a:moveTo>
                  <a:cubicBezTo>
                    <a:pt x="144492" y="342190"/>
                    <a:pt x="143640" y="342637"/>
                    <a:pt x="143167" y="343447"/>
                  </a:cubicBezTo>
                  <a:lnTo>
                    <a:pt x="105663" y="407834"/>
                  </a:lnTo>
                  <a:cubicBezTo>
                    <a:pt x="104962" y="409041"/>
                    <a:pt x="105367" y="410593"/>
                    <a:pt x="106574" y="411293"/>
                  </a:cubicBezTo>
                  <a:lnTo>
                    <a:pt x="119795" y="418997"/>
                  </a:lnTo>
                  <a:cubicBezTo>
                    <a:pt x="121002" y="419697"/>
                    <a:pt x="122555" y="419292"/>
                    <a:pt x="123255" y="418086"/>
                  </a:cubicBezTo>
                  <a:lnTo>
                    <a:pt x="160768" y="353699"/>
                  </a:lnTo>
                  <a:cubicBezTo>
                    <a:pt x="161468" y="352492"/>
                    <a:pt x="161063" y="350940"/>
                    <a:pt x="159857" y="350240"/>
                  </a:cubicBezTo>
                  <a:lnTo>
                    <a:pt x="146635" y="342536"/>
                  </a:lnTo>
                  <a:cubicBezTo>
                    <a:pt x="146230" y="342300"/>
                    <a:pt x="145800" y="342190"/>
                    <a:pt x="145361" y="342190"/>
                  </a:cubicBezTo>
                  <a:close/>
                  <a:moveTo>
                    <a:pt x="287685" y="339609"/>
                  </a:moveTo>
                  <a:cubicBezTo>
                    <a:pt x="265747" y="339609"/>
                    <a:pt x="247893" y="357454"/>
                    <a:pt x="247893" y="379400"/>
                  </a:cubicBezTo>
                  <a:cubicBezTo>
                    <a:pt x="247893" y="390373"/>
                    <a:pt x="252354" y="400321"/>
                    <a:pt x="259559" y="407525"/>
                  </a:cubicBezTo>
                  <a:lnTo>
                    <a:pt x="287666" y="419183"/>
                  </a:lnTo>
                  <a:lnTo>
                    <a:pt x="287705" y="419183"/>
                  </a:lnTo>
                  <a:lnTo>
                    <a:pt x="315810" y="407525"/>
                  </a:lnTo>
                  <a:cubicBezTo>
                    <a:pt x="323015" y="400321"/>
                    <a:pt x="327476" y="390373"/>
                    <a:pt x="327476" y="379400"/>
                  </a:cubicBezTo>
                  <a:cubicBezTo>
                    <a:pt x="327476" y="357454"/>
                    <a:pt x="309630" y="339609"/>
                    <a:pt x="287685" y="339609"/>
                  </a:cubicBezTo>
                  <a:close/>
                  <a:moveTo>
                    <a:pt x="196863" y="332783"/>
                  </a:moveTo>
                  <a:cubicBezTo>
                    <a:pt x="195471" y="332783"/>
                    <a:pt x="194332" y="333922"/>
                    <a:pt x="194332" y="335314"/>
                  </a:cubicBezTo>
                  <a:lnTo>
                    <a:pt x="194332" y="350620"/>
                  </a:lnTo>
                  <a:lnTo>
                    <a:pt x="196855" y="353134"/>
                  </a:lnTo>
                  <a:lnTo>
                    <a:pt x="243321" y="353134"/>
                  </a:lnTo>
                  <a:lnTo>
                    <a:pt x="250614" y="342324"/>
                  </a:lnTo>
                  <a:lnTo>
                    <a:pt x="264753" y="332783"/>
                  </a:lnTo>
                  <a:close/>
                  <a:moveTo>
                    <a:pt x="62142" y="146964"/>
                  </a:moveTo>
                  <a:cubicBezTo>
                    <a:pt x="57999" y="146964"/>
                    <a:pt x="54624" y="150339"/>
                    <a:pt x="54624" y="154482"/>
                  </a:cubicBezTo>
                  <a:cubicBezTo>
                    <a:pt x="54624" y="156490"/>
                    <a:pt x="55409" y="158372"/>
                    <a:pt x="56826" y="159798"/>
                  </a:cubicBezTo>
                  <a:cubicBezTo>
                    <a:pt x="58252" y="161224"/>
                    <a:pt x="60134" y="162000"/>
                    <a:pt x="62142" y="162000"/>
                  </a:cubicBezTo>
                  <a:lnTo>
                    <a:pt x="65855" y="162000"/>
                  </a:lnTo>
                  <a:lnTo>
                    <a:pt x="90492" y="162000"/>
                  </a:lnTo>
                  <a:cubicBezTo>
                    <a:pt x="93985" y="162000"/>
                    <a:pt x="96820" y="164835"/>
                    <a:pt x="96820" y="168328"/>
                  </a:cubicBezTo>
                  <a:cubicBezTo>
                    <a:pt x="96820" y="171821"/>
                    <a:pt x="93985" y="174656"/>
                    <a:pt x="90492" y="174656"/>
                  </a:cubicBezTo>
                  <a:lnTo>
                    <a:pt x="72183" y="174656"/>
                  </a:lnTo>
                  <a:lnTo>
                    <a:pt x="72183" y="187346"/>
                  </a:lnTo>
                  <a:cubicBezTo>
                    <a:pt x="72183" y="197834"/>
                    <a:pt x="65787" y="207158"/>
                    <a:pt x="55882" y="211089"/>
                  </a:cubicBezTo>
                  <a:cubicBezTo>
                    <a:pt x="29624" y="221518"/>
                    <a:pt x="12656" y="246518"/>
                    <a:pt x="12656" y="274767"/>
                  </a:cubicBezTo>
                  <a:lnTo>
                    <a:pt x="12656" y="350696"/>
                  </a:lnTo>
                  <a:cubicBezTo>
                    <a:pt x="12656" y="360138"/>
                    <a:pt x="14577" y="369139"/>
                    <a:pt x="18047" y="377330"/>
                  </a:cubicBezTo>
                  <a:lnTo>
                    <a:pt x="20704" y="381266"/>
                  </a:lnTo>
                  <a:lnTo>
                    <a:pt x="27556" y="373916"/>
                  </a:lnTo>
                  <a:lnTo>
                    <a:pt x="95385" y="343060"/>
                  </a:lnTo>
                  <a:cubicBezTo>
                    <a:pt x="103013" y="339592"/>
                    <a:pt x="112032" y="342976"/>
                    <a:pt x="115500" y="350595"/>
                  </a:cubicBezTo>
                  <a:lnTo>
                    <a:pt x="119388" y="359142"/>
                  </a:lnTo>
                  <a:lnTo>
                    <a:pt x="132241" y="337077"/>
                  </a:lnTo>
                  <a:cubicBezTo>
                    <a:pt x="136460" y="329846"/>
                    <a:pt x="145775" y="327383"/>
                    <a:pt x="153006" y="331601"/>
                  </a:cubicBezTo>
                  <a:lnTo>
                    <a:pt x="166227" y="339305"/>
                  </a:lnTo>
                  <a:cubicBezTo>
                    <a:pt x="169846" y="341414"/>
                    <a:pt x="172270" y="344797"/>
                    <a:pt x="173262" y="348557"/>
                  </a:cubicBezTo>
                  <a:lnTo>
                    <a:pt x="172642" y="353134"/>
                  </a:lnTo>
                  <a:lnTo>
                    <a:pt x="182715" y="353134"/>
                  </a:lnTo>
                  <a:lnTo>
                    <a:pt x="181667" y="350611"/>
                  </a:lnTo>
                  <a:lnTo>
                    <a:pt x="181667" y="335306"/>
                  </a:lnTo>
                  <a:lnTo>
                    <a:pt x="182717" y="332775"/>
                  </a:lnTo>
                  <a:lnTo>
                    <a:pt x="174293" y="332775"/>
                  </a:lnTo>
                  <a:cubicBezTo>
                    <a:pt x="165914" y="332775"/>
                    <a:pt x="159105" y="325957"/>
                    <a:pt x="159105" y="317587"/>
                  </a:cubicBezTo>
                  <a:lnTo>
                    <a:pt x="159105" y="302282"/>
                  </a:lnTo>
                  <a:cubicBezTo>
                    <a:pt x="159105" y="293911"/>
                    <a:pt x="165914" y="287094"/>
                    <a:pt x="174293" y="287094"/>
                  </a:cubicBezTo>
                  <a:lnTo>
                    <a:pt x="189581" y="287094"/>
                  </a:lnTo>
                  <a:cubicBezTo>
                    <a:pt x="193074" y="287094"/>
                    <a:pt x="195909" y="289929"/>
                    <a:pt x="195909" y="293422"/>
                  </a:cubicBezTo>
                  <a:cubicBezTo>
                    <a:pt x="195909" y="296915"/>
                    <a:pt x="193074" y="299750"/>
                    <a:pt x="189581" y="299750"/>
                  </a:cubicBezTo>
                  <a:lnTo>
                    <a:pt x="174293" y="299750"/>
                  </a:lnTo>
                  <a:cubicBezTo>
                    <a:pt x="172900" y="299750"/>
                    <a:pt x="171761" y="300889"/>
                    <a:pt x="171761" y="302282"/>
                  </a:cubicBezTo>
                  <a:lnTo>
                    <a:pt x="171761" y="317587"/>
                  </a:lnTo>
                  <a:cubicBezTo>
                    <a:pt x="171761" y="318979"/>
                    <a:pt x="172900" y="320118"/>
                    <a:pt x="174293" y="320118"/>
                  </a:cubicBezTo>
                  <a:lnTo>
                    <a:pt x="196855" y="320118"/>
                  </a:lnTo>
                  <a:lnTo>
                    <a:pt x="248804" y="320118"/>
                  </a:lnTo>
                  <a:cubicBezTo>
                    <a:pt x="250196" y="320118"/>
                    <a:pt x="251335" y="318979"/>
                    <a:pt x="251335" y="317587"/>
                  </a:cubicBezTo>
                  <a:lnTo>
                    <a:pt x="251335" y="302282"/>
                  </a:lnTo>
                  <a:cubicBezTo>
                    <a:pt x="251335" y="300889"/>
                    <a:pt x="250196" y="299750"/>
                    <a:pt x="248804" y="299750"/>
                  </a:cubicBezTo>
                  <a:lnTo>
                    <a:pt x="219113" y="299750"/>
                  </a:lnTo>
                  <a:cubicBezTo>
                    <a:pt x="215619" y="299750"/>
                    <a:pt x="212784" y="296915"/>
                    <a:pt x="212784" y="293422"/>
                  </a:cubicBezTo>
                  <a:cubicBezTo>
                    <a:pt x="212784" y="289929"/>
                    <a:pt x="215619" y="287094"/>
                    <a:pt x="219113" y="287094"/>
                  </a:cubicBezTo>
                  <a:lnTo>
                    <a:pt x="248804" y="287094"/>
                  </a:lnTo>
                  <a:cubicBezTo>
                    <a:pt x="257174" y="287094"/>
                    <a:pt x="263992" y="293911"/>
                    <a:pt x="263992" y="302282"/>
                  </a:cubicBezTo>
                  <a:lnTo>
                    <a:pt x="263992" y="317587"/>
                  </a:lnTo>
                  <a:lnTo>
                    <a:pt x="262941" y="320118"/>
                  </a:lnTo>
                  <a:lnTo>
                    <a:pt x="271366" y="320118"/>
                  </a:lnTo>
                  <a:cubicBezTo>
                    <a:pt x="275120" y="320118"/>
                    <a:pt x="278573" y="321464"/>
                    <a:pt x="281237" y="323735"/>
                  </a:cubicBezTo>
                  <a:lnTo>
                    <a:pt x="283505" y="327790"/>
                  </a:lnTo>
                  <a:lnTo>
                    <a:pt x="287685" y="326944"/>
                  </a:lnTo>
                  <a:cubicBezTo>
                    <a:pt x="316600" y="326944"/>
                    <a:pt x="340132" y="350468"/>
                    <a:pt x="340132" y="379392"/>
                  </a:cubicBezTo>
                  <a:cubicBezTo>
                    <a:pt x="340132" y="386623"/>
                    <a:pt x="338662" y="393516"/>
                    <a:pt x="336005" y="399789"/>
                  </a:cubicBezTo>
                  <a:lnTo>
                    <a:pt x="333029" y="404200"/>
                  </a:lnTo>
                  <a:lnTo>
                    <a:pt x="340581" y="399103"/>
                  </a:lnTo>
                  <a:cubicBezTo>
                    <a:pt x="352981" y="386704"/>
                    <a:pt x="360661" y="369584"/>
                    <a:pt x="360661" y="350705"/>
                  </a:cubicBezTo>
                  <a:lnTo>
                    <a:pt x="360661" y="274767"/>
                  </a:lnTo>
                  <a:cubicBezTo>
                    <a:pt x="360661" y="246510"/>
                    <a:pt x="343702" y="221518"/>
                    <a:pt x="317453" y="211089"/>
                  </a:cubicBezTo>
                  <a:cubicBezTo>
                    <a:pt x="307547" y="207158"/>
                    <a:pt x="301151" y="197834"/>
                    <a:pt x="301151" y="187346"/>
                  </a:cubicBezTo>
                  <a:lnTo>
                    <a:pt x="301151" y="174656"/>
                  </a:lnTo>
                  <a:lnTo>
                    <a:pt x="120023" y="174656"/>
                  </a:lnTo>
                  <a:cubicBezTo>
                    <a:pt x="116530" y="174656"/>
                    <a:pt x="113695" y="171821"/>
                    <a:pt x="113695" y="168328"/>
                  </a:cubicBezTo>
                  <a:cubicBezTo>
                    <a:pt x="113695" y="164835"/>
                    <a:pt x="116530" y="162000"/>
                    <a:pt x="120023" y="162000"/>
                  </a:cubicBezTo>
                  <a:lnTo>
                    <a:pt x="307479" y="162000"/>
                  </a:lnTo>
                  <a:lnTo>
                    <a:pt x="311183" y="162000"/>
                  </a:lnTo>
                  <a:cubicBezTo>
                    <a:pt x="315326" y="162000"/>
                    <a:pt x="318701" y="158625"/>
                    <a:pt x="318701" y="154482"/>
                  </a:cubicBezTo>
                  <a:cubicBezTo>
                    <a:pt x="318701" y="152474"/>
                    <a:pt x="317917" y="150592"/>
                    <a:pt x="316499" y="149166"/>
                  </a:cubicBezTo>
                  <a:cubicBezTo>
                    <a:pt x="315073" y="147741"/>
                    <a:pt x="313192" y="146964"/>
                    <a:pt x="311183" y="146964"/>
                  </a:cubicBezTo>
                  <a:lnTo>
                    <a:pt x="307479" y="146964"/>
                  </a:lnTo>
                  <a:lnTo>
                    <a:pt x="65846" y="146964"/>
                  </a:lnTo>
                  <a:close/>
                  <a:moveTo>
                    <a:pt x="87218" y="99528"/>
                  </a:moveTo>
                  <a:cubicBezTo>
                    <a:pt x="78924" y="99528"/>
                    <a:pt x="72174" y="106278"/>
                    <a:pt x="72174" y="114572"/>
                  </a:cubicBezTo>
                  <a:lnTo>
                    <a:pt x="72174" y="134308"/>
                  </a:lnTo>
                  <a:lnTo>
                    <a:pt x="301151" y="134308"/>
                  </a:lnTo>
                  <a:lnTo>
                    <a:pt x="301151" y="114572"/>
                  </a:lnTo>
                  <a:cubicBezTo>
                    <a:pt x="301151" y="106278"/>
                    <a:pt x="294401" y="99528"/>
                    <a:pt x="286107" y="99528"/>
                  </a:cubicBezTo>
                  <a:lnTo>
                    <a:pt x="208266" y="99528"/>
                  </a:lnTo>
                  <a:lnTo>
                    <a:pt x="208262" y="99529"/>
                  </a:lnTo>
                  <a:lnTo>
                    <a:pt x="208260" y="99528"/>
                  </a:lnTo>
                  <a:lnTo>
                    <a:pt x="165055" y="99528"/>
                  </a:lnTo>
                  <a:lnTo>
                    <a:pt x="165054" y="99529"/>
                  </a:lnTo>
                  <a:lnTo>
                    <a:pt x="165050" y="99528"/>
                  </a:lnTo>
                  <a:close/>
                  <a:moveTo>
                    <a:pt x="186401" y="20258"/>
                  </a:moveTo>
                  <a:cubicBezTo>
                    <a:pt x="189894" y="20258"/>
                    <a:pt x="192729" y="23093"/>
                    <a:pt x="192729" y="26586"/>
                  </a:cubicBezTo>
                  <a:lnTo>
                    <a:pt x="192729" y="28667"/>
                  </a:lnTo>
                  <a:lnTo>
                    <a:pt x="198584" y="29742"/>
                  </a:lnTo>
                  <a:cubicBezTo>
                    <a:pt x="201267" y="31978"/>
                    <a:pt x="201630" y="35969"/>
                    <a:pt x="199394" y="38652"/>
                  </a:cubicBezTo>
                  <a:cubicBezTo>
                    <a:pt x="197158" y="41335"/>
                    <a:pt x="193167" y="41698"/>
                    <a:pt x="190484" y="39462"/>
                  </a:cubicBezTo>
                  <a:cubicBezTo>
                    <a:pt x="190257" y="39276"/>
                    <a:pt x="188172" y="37690"/>
                    <a:pt x="184907" y="38677"/>
                  </a:cubicBezTo>
                  <a:cubicBezTo>
                    <a:pt x="184089" y="38922"/>
                    <a:pt x="183684" y="39614"/>
                    <a:pt x="183481" y="40154"/>
                  </a:cubicBezTo>
                  <a:cubicBezTo>
                    <a:pt x="183169" y="40998"/>
                    <a:pt x="183287" y="41681"/>
                    <a:pt x="183380" y="41884"/>
                  </a:cubicBezTo>
                  <a:cubicBezTo>
                    <a:pt x="185489" y="43504"/>
                    <a:pt x="189582" y="45064"/>
                    <a:pt x="192923" y="46246"/>
                  </a:cubicBezTo>
                  <a:cubicBezTo>
                    <a:pt x="200660" y="48979"/>
                    <a:pt x="204963" y="56168"/>
                    <a:pt x="203630" y="64125"/>
                  </a:cubicBezTo>
                  <a:cubicBezTo>
                    <a:pt x="202921" y="68335"/>
                    <a:pt x="200759" y="71978"/>
                    <a:pt x="197707" y="74575"/>
                  </a:cubicBezTo>
                  <a:lnTo>
                    <a:pt x="192729" y="76422"/>
                  </a:lnTo>
                  <a:lnTo>
                    <a:pt x="192729" y="78300"/>
                  </a:lnTo>
                  <a:cubicBezTo>
                    <a:pt x="192729" y="81793"/>
                    <a:pt x="189894" y="84628"/>
                    <a:pt x="186401" y="84628"/>
                  </a:cubicBezTo>
                  <a:cubicBezTo>
                    <a:pt x="182908" y="84628"/>
                    <a:pt x="180073" y="81793"/>
                    <a:pt x="180073" y="78300"/>
                  </a:cubicBezTo>
                  <a:lnTo>
                    <a:pt x="180073" y="77076"/>
                  </a:lnTo>
                  <a:lnTo>
                    <a:pt x="172310" y="74857"/>
                  </a:lnTo>
                  <a:cubicBezTo>
                    <a:pt x="169382" y="72942"/>
                    <a:pt x="168564" y="69019"/>
                    <a:pt x="170479" y="66099"/>
                  </a:cubicBezTo>
                  <a:cubicBezTo>
                    <a:pt x="172394" y="63171"/>
                    <a:pt x="176309" y="62353"/>
                    <a:pt x="179237" y="64268"/>
                  </a:cubicBezTo>
                  <a:cubicBezTo>
                    <a:pt x="181887" y="65998"/>
                    <a:pt x="182663" y="66124"/>
                    <a:pt x="186358" y="66099"/>
                  </a:cubicBezTo>
                  <a:cubicBezTo>
                    <a:pt x="189607" y="66074"/>
                    <a:pt x="190898" y="63534"/>
                    <a:pt x="191151" y="62032"/>
                  </a:cubicBezTo>
                  <a:cubicBezTo>
                    <a:pt x="191623" y="59214"/>
                    <a:pt x="189430" y="58438"/>
                    <a:pt x="188704" y="58185"/>
                  </a:cubicBezTo>
                  <a:cubicBezTo>
                    <a:pt x="183920" y="56497"/>
                    <a:pt x="179018" y="54548"/>
                    <a:pt x="175508" y="51798"/>
                  </a:cubicBezTo>
                  <a:cubicBezTo>
                    <a:pt x="171669" y="48785"/>
                    <a:pt x="169897" y="43630"/>
                    <a:pt x="170892" y="38348"/>
                  </a:cubicBezTo>
                  <a:lnTo>
                    <a:pt x="180073" y="27904"/>
                  </a:lnTo>
                  <a:lnTo>
                    <a:pt x="180073" y="26586"/>
                  </a:lnTo>
                  <a:cubicBezTo>
                    <a:pt x="180073" y="23093"/>
                    <a:pt x="182908" y="20258"/>
                    <a:pt x="186401" y="20258"/>
                  </a:cubicBezTo>
                  <a:close/>
                  <a:moveTo>
                    <a:pt x="186662" y="0"/>
                  </a:moveTo>
                  <a:cubicBezTo>
                    <a:pt x="196796" y="0"/>
                    <a:pt x="206634" y="2903"/>
                    <a:pt x="215105" y="8378"/>
                  </a:cubicBezTo>
                  <a:cubicBezTo>
                    <a:pt x="218041" y="10277"/>
                    <a:pt x="218876" y="14192"/>
                    <a:pt x="216978" y="17128"/>
                  </a:cubicBezTo>
                  <a:cubicBezTo>
                    <a:pt x="215080" y="20064"/>
                    <a:pt x="211165" y="20900"/>
                    <a:pt x="208228" y="19001"/>
                  </a:cubicBezTo>
                  <a:cubicBezTo>
                    <a:pt x="201816" y="14850"/>
                    <a:pt x="194349" y="12656"/>
                    <a:pt x="186662" y="12656"/>
                  </a:cubicBezTo>
                  <a:cubicBezTo>
                    <a:pt x="164725" y="12656"/>
                    <a:pt x="146879" y="30510"/>
                    <a:pt x="146879" y="52448"/>
                  </a:cubicBezTo>
                  <a:cubicBezTo>
                    <a:pt x="146879" y="59830"/>
                    <a:pt x="148904" y="66890"/>
                    <a:pt x="152560" y="72971"/>
                  </a:cubicBezTo>
                  <a:lnTo>
                    <a:pt x="167247" y="86872"/>
                  </a:lnTo>
                  <a:lnTo>
                    <a:pt x="206077" y="86872"/>
                  </a:lnTo>
                  <a:lnTo>
                    <a:pt x="220760" y="72971"/>
                  </a:lnTo>
                  <a:cubicBezTo>
                    <a:pt x="224417" y="66890"/>
                    <a:pt x="226445" y="59830"/>
                    <a:pt x="226445" y="52447"/>
                  </a:cubicBezTo>
                  <a:cubicBezTo>
                    <a:pt x="226445" y="47292"/>
                    <a:pt x="225475" y="42280"/>
                    <a:pt x="223568" y="37555"/>
                  </a:cubicBezTo>
                  <a:cubicBezTo>
                    <a:pt x="222260" y="34315"/>
                    <a:pt x="223829" y="30628"/>
                    <a:pt x="227069" y="29320"/>
                  </a:cubicBezTo>
                  <a:cubicBezTo>
                    <a:pt x="230309" y="28012"/>
                    <a:pt x="233996" y="29582"/>
                    <a:pt x="235304" y="32822"/>
                  </a:cubicBezTo>
                  <a:cubicBezTo>
                    <a:pt x="237819" y="39057"/>
                    <a:pt x="239101" y="45664"/>
                    <a:pt x="239101" y="52456"/>
                  </a:cubicBezTo>
                  <a:cubicBezTo>
                    <a:pt x="239101" y="62184"/>
                    <a:pt x="236430" y="71489"/>
                    <a:pt x="231611" y="79501"/>
                  </a:cubicBezTo>
                  <a:lnTo>
                    <a:pt x="223826" y="86872"/>
                  </a:lnTo>
                  <a:lnTo>
                    <a:pt x="286116" y="86872"/>
                  </a:lnTo>
                  <a:cubicBezTo>
                    <a:pt x="301387" y="86872"/>
                    <a:pt x="313816" y="99300"/>
                    <a:pt x="313816" y="114572"/>
                  </a:cubicBezTo>
                  <a:lnTo>
                    <a:pt x="313816" y="135400"/>
                  </a:lnTo>
                  <a:lnTo>
                    <a:pt x="325443" y="140223"/>
                  </a:lnTo>
                  <a:cubicBezTo>
                    <a:pt x="329257" y="144036"/>
                    <a:pt x="331357" y="149099"/>
                    <a:pt x="331357" y="154482"/>
                  </a:cubicBezTo>
                  <a:cubicBezTo>
                    <a:pt x="331357" y="160042"/>
                    <a:pt x="329094" y="165086"/>
                    <a:pt x="325441" y="168739"/>
                  </a:cubicBezTo>
                  <a:lnTo>
                    <a:pt x="313808" y="173567"/>
                  </a:lnTo>
                  <a:lnTo>
                    <a:pt x="313808" y="187346"/>
                  </a:lnTo>
                  <a:cubicBezTo>
                    <a:pt x="313808" y="192620"/>
                    <a:pt x="317073" y="197319"/>
                    <a:pt x="322127" y="199328"/>
                  </a:cubicBezTo>
                  <a:cubicBezTo>
                    <a:pt x="337061" y="205259"/>
                    <a:pt x="349794" y="215409"/>
                    <a:pt x="358965" y="228673"/>
                  </a:cubicBezTo>
                  <a:cubicBezTo>
                    <a:pt x="368356" y="242257"/>
                    <a:pt x="373317" y="258196"/>
                    <a:pt x="373317" y="274767"/>
                  </a:cubicBezTo>
                  <a:lnTo>
                    <a:pt x="373317" y="350705"/>
                  </a:lnTo>
                  <a:cubicBezTo>
                    <a:pt x="373317" y="395449"/>
                    <a:pt x="336926" y="431848"/>
                    <a:pt x="292182" y="431848"/>
                  </a:cubicBezTo>
                  <a:lnTo>
                    <a:pt x="121302" y="431848"/>
                  </a:lnTo>
                  <a:lnTo>
                    <a:pt x="121053" y="431991"/>
                  </a:lnTo>
                  <a:lnTo>
                    <a:pt x="120524" y="431848"/>
                  </a:lnTo>
                  <a:lnTo>
                    <a:pt x="81143" y="431848"/>
                  </a:lnTo>
                  <a:cubicBezTo>
                    <a:pt x="69957" y="431848"/>
                    <a:pt x="59292" y="429573"/>
                    <a:pt x="49588" y="425460"/>
                  </a:cubicBezTo>
                  <a:lnTo>
                    <a:pt x="35618" y="416032"/>
                  </a:lnTo>
                  <a:lnTo>
                    <a:pt x="34854" y="415893"/>
                  </a:lnTo>
                  <a:lnTo>
                    <a:pt x="33397" y="414533"/>
                  </a:lnTo>
                  <a:lnTo>
                    <a:pt x="23792" y="408051"/>
                  </a:lnTo>
                  <a:cubicBezTo>
                    <a:pt x="9100" y="393356"/>
                    <a:pt x="0" y="373068"/>
                    <a:pt x="0" y="350696"/>
                  </a:cubicBezTo>
                  <a:lnTo>
                    <a:pt x="0" y="274767"/>
                  </a:lnTo>
                  <a:cubicBezTo>
                    <a:pt x="0" y="258196"/>
                    <a:pt x="4961" y="242257"/>
                    <a:pt x="14361" y="228673"/>
                  </a:cubicBezTo>
                  <a:cubicBezTo>
                    <a:pt x="23532" y="215409"/>
                    <a:pt x="36273" y="205259"/>
                    <a:pt x="51207" y="199328"/>
                  </a:cubicBezTo>
                  <a:cubicBezTo>
                    <a:pt x="56261" y="197319"/>
                    <a:pt x="59527" y="192620"/>
                    <a:pt x="59527" y="187346"/>
                  </a:cubicBezTo>
                  <a:lnTo>
                    <a:pt x="59527" y="173571"/>
                  </a:lnTo>
                  <a:lnTo>
                    <a:pt x="47883" y="168741"/>
                  </a:lnTo>
                  <a:cubicBezTo>
                    <a:pt x="44069" y="164928"/>
                    <a:pt x="41968" y="159865"/>
                    <a:pt x="41968" y="154482"/>
                  </a:cubicBezTo>
                  <a:cubicBezTo>
                    <a:pt x="41968" y="148921"/>
                    <a:pt x="44231" y="143878"/>
                    <a:pt x="47885" y="140225"/>
                  </a:cubicBezTo>
                  <a:lnTo>
                    <a:pt x="59518" y="135397"/>
                  </a:lnTo>
                  <a:lnTo>
                    <a:pt x="59518" y="114572"/>
                  </a:lnTo>
                  <a:cubicBezTo>
                    <a:pt x="59518" y="99300"/>
                    <a:pt x="71946" y="86872"/>
                    <a:pt x="87218" y="86872"/>
                  </a:cubicBezTo>
                  <a:lnTo>
                    <a:pt x="149507" y="86872"/>
                  </a:lnTo>
                  <a:lnTo>
                    <a:pt x="141709" y="79490"/>
                  </a:lnTo>
                  <a:cubicBezTo>
                    <a:pt x="136891" y="71478"/>
                    <a:pt x="134223" y="62176"/>
                    <a:pt x="134223" y="52448"/>
                  </a:cubicBezTo>
                  <a:cubicBezTo>
                    <a:pt x="134223" y="23524"/>
                    <a:pt x="157747" y="0"/>
                    <a:pt x="186662" y="0"/>
                  </a:cubicBezTo>
                  <a:close/>
                </a:path>
              </a:pathLst>
            </a:custGeom>
            <a:solidFill>
              <a:schemeClr val="bg1"/>
            </a:solidFill>
            <a:ln w="8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A1DDBD27-8A04-DEDB-A594-44C9376CD263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0D8A6FF-A4F4-F93F-B3F0-1C032ADED177}"/>
              </a:ext>
            </a:extLst>
          </p:cNvPr>
          <p:cNvSpPr txBox="1"/>
          <p:nvPr/>
        </p:nvSpPr>
        <p:spPr>
          <a:xfrm>
            <a:off x="6877582" y="1256864"/>
            <a:ext cx="3608920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23E0D1B-B7AF-01D2-DAB8-F507C1EE3857}"/>
              </a:ext>
            </a:extLst>
          </p:cNvPr>
          <p:cNvSpPr txBox="1"/>
          <p:nvPr/>
        </p:nvSpPr>
        <p:spPr>
          <a:xfrm>
            <a:off x="7137949" y="3964504"/>
            <a:ext cx="3608920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D15FFE0-D0FD-3B25-8098-DEBA411F1EB3}"/>
              </a:ext>
            </a:extLst>
          </p:cNvPr>
          <p:cNvSpPr txBox="1"/>
          <p:nvPr/>
        </p:nvSpPr>
        <p:spPr>
          <a:xfrm>
            <a:off x="1562099" y="1103648"/>
            <a:ext cx="316918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51F6A18-B335-BEEE-5A91-19A6C32AE1C2}"/>
              </a:ext>
            </a:extLst>
          </p:cNvPr>
          <p:cNvSpPr txBox="1"/>
          <p:nvPr/>
        </p:nvSpPr>
        <p:spPr>
          <a:xfrm>
            <a:off x="1884862" y="4480826"/>
            <a:ext cx="316918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547359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4000"/>
                            </p:stCondLst>
                            <p:childTnLst>
                              <p:par>
                                <p:cTn id="5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4" grpId="0"/>
      <p:bldP spid="5" grpId="0"/>
      <p:bldP spid="6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Chart 2">
            <a:extLst>
              <a:ext uri="{FF2B5EF4-FFF2-40B4-BE49-F238E27FC236}">
                <a16:creationId xmlns:a16="http://schemas.microsoft.com/office/drawing/2014/main" id="{7CBED025-690F-1D29-72EB-A1C6C7E6D46D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779428981"/>
              </p:ext>
            </p:extLst>
          </p:nvPr>
        </p:nvGraphicFramePr>
        <p:xfrm>
          <a:off x="5877975" y="3642749"/>
          <a:ext cx="2773121" cy="27093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Chart 3">
            <a:extLst>
              <a:ext uri="{FF2B5EF4-FFF2-40B4-BE49-F238E27FC236}">
                <a16:creationId xmlns:a16="http://schemas.microsoft.com/office/drawing/2014/main" id="{40364BAF-6A3A-8DD6-3AE6-33C9789AE92E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795317780"/>
              </p:ext>
            </p:extLst>
          </p:nvPr>
        </p:nvGraphicFramePr>
        <p:xfrm>
          <a:off x="8729922" y="3642749"/>
          <a:ext cx="2773121" cy="270933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pSp>
        <p:nvGrpSpPr>
          <p:cNvPr id="7" name="Group 6">
            <a:extLst>
              <a:ext uri="{FF2B5EF4-FFF2-40B4-BE49-F238E27FC236}">
                <a16:creationId xmlns:a16="http://schemas.microsoft.com/office/drawing/2014/main" id="{3CCA4957-B205-0370-DC0D-1C225A9F9EEA}"/>
              </a:ext>
            </a:extLst>
          </p:cNvPr>
          <p:cNvGrpSpPr/>
          <p:nvPr/>
        </p:nvGrpSpPr>
        <p:grpSpPr>
          <a:xfrm>
            <a:off x="6553067" y="5838562"/>
            <a:ext cx="1422937" cy="276999"/>
            <a:chOff x="5576342" y="2229680"/>
            <a:chExt cx="1422937" cy="276999"/>
          </a:xfrm>
        </p:grpSpPr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0423E57-6FF9-8409-02A5-570B08AE0D16}"/>
                </a:ext>
              </a:extLst>
            </p:cNvPr>
            <p:cNvSpPr txBox="1"/>
            <p:nvPr/>
          </p:nvSpPr>
          <p:spPr>
            <a:xfrm>
              <a:off x="5733994" y="2229680"/>
              <a:ext cx="4821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72%</a:t>
              </a:r>
              <a:endParaRPr lang="en-ID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23780059-268F-ED77-84A6-F11FE807D6AD}"/>
                </a:ext>
              </a:extLst>
            </p:cNvPr>
            <p:cNvSpPr/>
            <p:nvPr/>
          </p:nvSpPr>
          <p:spPr>
            <a:xfrm>
              <a:off x="5576342" y="2304518"/>
              <a:ext cx="127322" cy="127322"/>
            </a:xfrm>
            <a:prstGeom prst="ellipse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C026158E-662C-50A5-A554-4837C95EE521}"/>
                </a:ext>
              </a:extLst>
            </p:cNvPr>
            <p:cNvSpPr txBox="1"/>
            <p:nvPr/>
          </p:nvSpPr>
          <p:spPr>
            <a:xfrm>
              <a:off x="6517161" y="2229680"/>
              <a:ext cx="4821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>
                  <a:solidFill>
                    <a:schemeClr val="accent2"/>
                  </a:solidFill>
                </a:rPr>
                <a:t>28%</a:t>
              </a:r>
              <a:endParaRPr lang="en-ID" sz="1200" dirty="0">
                <a:solidFill>
                  <a:schemeClr val="accent2"/>
                </a:solidFill>
              </a:endParaRPr>
            </a:p>
          </p:txBody>
        </p: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71E5D2CB-B616-B53D-2D88-C6218DC4938A}"/>
                </a:ext>
              </a:extLst>
            </p:cNvPr>
            <p:cNvSpPr/>
            <p:nvPr/>
          </p:nvSpPr>
          <p:spPr>
            <a:xfrm>
              <a:off x="6359509" y="2304518"/>
              <a:ext cx="127322" cy="127322"/>
            </a:xfrm>
            <a:prstGeom prst="ellipse">
              <a:avLst/>
            </a:prstGeom>
            <a:solidFill>
              <a:srgbClr val="9383A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14756590-7619-945D-C65E-A411F4934EC7}"/>
              </a:ext>
            </a:extLst>
          </p:cNvPr>
          <p:cNvGrpSpPr/>
          <p:nvPr/>
        </p:nvGrpSpPr>
        <p:grpSpPr>
          <a:xfrm>
            <a:off x="9405014" y="5838562"/>
            <a:ext cx="1422937" cy="276999"/>
            <a:chOff x="5576342" y="2229680"/>
            <a:chExt cx="1422937" cy="276999"/>
          </a:xfrm>
        </p:grpSpPr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B1697708-DAB5-9E29-86D0-941B9D561DD7}"/>
                </a:ext>
              </a:extLst>
            </p:cNvPr>
            <p:cNvSpPr txBox="1"/>
            <p:nvPr/>
          </p:nvSpPr>
          <p:spPr>
            <a:xfrm>
              <a:off x="5733994" y="2229680"/>
              <a:ext cx="4821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>
                  <a:solidFill>
                    <a:schemeClr val="tx1">
                      <a:lumMod val="50000"/>
                      <a:lumOff val="50000"/>
                    </a:schemeClr>
                  </a:solidFill>
                </a:rPr>
                <a:t>72%</a:t>
              </a:r>
              <a:endParaRPr lang="en-ID" sz="1200" dirty="0">
                <a:solidFill>
                  <a:schemeClr val="tx1">
                    <a:lumMod val="50000"/>
                    <a:lumOff val="50000"/>
                  </a:schemeClr>
                </a:solidFill>
              </a:endParaRPr>
            </a:p>
          </p:txBody>
        </p:sp>
        <p:sp>
          <p:nvSpPr>
            <p:cNvPr id="15" name="Oval 14">
              <a:extLst>
                <a:ext uri="{FF2B5EF4-FFF2-40B4-BE49-F238E27FC236}">
                  <a16:creationId xmlns:a16="http://schemas.microsoft.com/office/drawing/2014/main" id="{1867E281-460B-08F8-1EC2-5CBAF595B4F2}"/>
                </a:ext>
              </a:extLst>
            </p:cNvPr>
            <p:cNvSpPr/>
            <p:nvPr/>
          </p:nvSpPr>
          <p:spPr>
            <a:xfrm>
              <a:off x="5576342" y="2304518"/>
              <a:ext cx="127322" cy="127322"/>
            </a:xfrm>
            <a:prstGeom prst="ellipse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16" name="TextBox 15">
              <a:extLst>
                <a:ext uri="{FF2B5EF4-FFF2-40B4-BE49-F238E27FC236}">
                  <a16:creationId xmlns:a16="http://schemas.microsoft.com/office/drawing/2014/main" id="{76965E6E-68CD-E19F-C585-3B7FADF33045}"/>
                </a:ext>
              </a:extLst>
            </p:cNvPr>
            <p:cNvSpPr txBox="1"/>
            <p:nvPr/>
          </p:nvSpPr>
          <p:spPr>
            <a:xfrm>
              <a:off x="6517161" y="2229680"/>
              <a:ext cx="482118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r>
                <a:rPr lang="en-US" sz="1200" dirty="0">
                  <a:solidFill>
                    <a:schemeClr val="accent2"/>
                  </a:solidFill>
                </a:rPr>
                <a:t>28%</a:t>
              </a:r>
              <a:endParaRPr lang="en-ID" sz="1200" dirty="0">
                <a:solidFill>
                  <a:schemeClr val="accent2"/>
                </a:solidFill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EC7D6EFF-362B-FB97-A05D-7A09BFD1A0DB}"/>
                </a:ext>
              </a:extLst>
            </p:cNvPr>
            <p:cNvSpPr/>
            <p:nvPr/>
          </p:nvSpPr>
          <p:spPr>
            <a:xfrm>
              <a:off x="6359509" y="2304518"/>
              <a:ext cx="127322" cy="127322"/>
            </a:xfrm>
            <a:prstGeom prst="ellipse">
              <a:avLst/>
            </a:prstGeom>
            <a:solidFill>
              <a:srgbClr val="9383A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mc:AlternateContent xmlns:mc="http://schemas.openxmlformats.org/markup-compatibility/2006" xmlns:cx1="http://schemas.microsoft.com/office/drawing/2015/9/8/chartex">
        <mc:Choice Requires="cx1">
          <p:graphicFrame>
            <p:nvGraphicFramePr>
              <p:cNvPr id="20" name="Chart 19">
                <a:extLst>
                  <a:ext uri="{FF2B5EF4-FFF2-40B4-BE49-F238E27FC236}">
                    <a16:creationId xmlns:a16="http://schemas.microsoft.com/office/drawing/2014/main" id="{4B030728-8F9A-D9CA-1549-F7C6A07D1370}"/>
                  </a:ext>
                </a:extLst>
              </p:cNvPr>
              <p:cNvGraphicFramePr/>
              <p:nvPr>
                <p:extLst>
                  <p:ext uri="{D42A27DB-BD31-4B8C-83A1-F6EECF244321}">
                    <p14:modId xmlns:p14="http://schemas.microsoft.com/office/powerpoint/2010/main" val="1444501309"/>
                  </p:ext>
                </p:extLst>
              </p:nvPr>
            </p:nvGraphicFramePr>
            <p:xfrm>
              <a:off x="655419" y="1657591"/>
              <a:ext cx="4739789" cy="4909723"/>
            </p:xfrm>
            <a:graphic>
              <a:graphicData uri="http://schemas.microsoft.com/office/drawing/2014/chartex">
                <cx:chart xmlns:cx="http://schemas.microsoft.com/office/drawing/2014/chartex" xmlns:r="http://schemas.openxmlformats.org/officeDocument/2006/relationships" r:id="rId4"/>
              </a:graphicData>
            </a:graphic>
          </p:graphicFrame>
        </mc:Choice>
        <mc:Fallback xmlns="">
          <p:pic>
            <p:nvPicPr>
              <p:cNvPr id="20" name="Chart 19">
                <a:extLst>
                  <a:ext uri="{FF2B5EF4-FFF2-40B4-BE49-F238E27FC236}">
                    <a16:creationId xmlns:a16="http://schemas.microsoft.com/office/drawing/2014/main" id="{4B030728-8F9A-D9CA-1549-F7C6A07D1370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5"/>
              <a:stretch>
                <a:fillRect/>
              </a:stretch>
            </p:blipFill>
            <p:spPr>
              <a:xfrm>
                <a:off x="655419" y="1657591"/>
                <a:ext cx="4739789" cy="4909723"/>
              </a:xfrm>
              <a:prstGeom prst="rect">
                <a:avLst/>
              </a:prstGeom>
            </p:spPr>
          </p:pic>
        </mc:Fallback>
      </mc:AlternateContent>
      <p:grpSp>
        <p:nvGrpSpPr>
          <p:cNvPr id="2" name="Group 1">
            <a:extLst>
              <a:ext uri="{FF2B5EF4-FFF2-40B4-BE49-F238E27FC236}">
                <a16:creationId xmlns:a16="http://schemas.microsoft.com/office/drawing/2014/main" id="{9DEB9D2B-121D-AF81-81E0-F5D2C45C7386}"/>
              </a:ext>
            </a:extLst>
          </p:cNvPr>
          <p:cNvGrpSpPr/>
          <p:nvPr/>
        </p:nvGrpSpPr>
        <p:grpSpPr>
          <a:xfrm>
            <a:off x="5877975" y="1791004"/>
            <a:ext cx="5508877" cy="288000"/>
            <a:chOff x="5877975" y="1791004"/>
            <a:chExt cx="5508877" cy="288000"/>
          </a:xfrm>
        </p:grpSpPr>
        <p:sp>
          <p:nvSpPr>
            <p:cNvPr id="24" name="Rectangle 23">
              <a:extLst>
                <a:ext uri="{FF2B5EF4-FFF2-40B4-BE49-F238E27FC236}">
                  <a16:creationId xmlns:a16="http://schemas.microsoft.com/office/drawing/2014/main" id="{03C66791-CBF8-5CA8-F5C4-EFD1940EAC30}"/>
                </a:ext>
              </a:extLst>
            </p:cNvPr>
            <p:cNvSpPr/>
            <p:nvPr/>
          </p:nvSpPr>
          <p:spPr>
            <a:xfrm>
              <a:off x="5877975" y="1791004"/>
              <a:ext cx="504000" cy="288000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25" name="Rectangle 24">
              <a:extLst>
                <a:ext uri="{FF2B5EF4-FFF2-40B4-BE49-F238E27FC236}">
                  <a16:creationId xmlns:a16="http://schemas.microsoft.com/office/drawing/2014/main" id="{5BF21A33-49DA-ADDC-8228-7672A297D4A0}"/>
                </a:ext>
              </a:extLst>
            </p:cNvPr>
            <p:cNvSpPr/>
            <p:nvPr/>
          </p:nvSpPr>
          <p:spPr>
            <a:xfrm>
              <a:off x="6434072" y="1791004"/>
              <a:ext cx="504000" cy="288000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26" name="Rectangle 25">
              <a:extLst>
                <a:ext uri="{FF2B5EF4-FFF2-40B4-BE49-F238E27FC236}">
                  <a16:creationId xmlns:a16="http://schemas.microsoft.com/office/drawing/2014/main" id="{2ECD8233-DC60-694B-63F1-751702028B65}"/>
                </a:ext>
              </a:extLst>
            </p:cNvPr>
            <p:cNvSpPr/>
            <p:nvPr/>
          </p:nvSpPr>
          <p:spPr>
            <a:xfrm>
              <a:off x="6990169" y="1791004"/>
              <a:ext cx="504000" cy="288000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27" name="Rectangle 26">
              <a:extLst>
                <a:ext uri="{FF2B5EF4-FFF2-40B4-BE49-F238E27FC236}">
                  <a16:creationId xmlns:a16="http://schemas.microsoft.com/office/drawing/2014/main" id="{A2D51501-D544-A427-FC03-3D12DE3ABB72}"/>
                </a:ext>
              </a:extLst>
            </p:cNvPr>
            <p:cNvSpPr/>
            <p:nvPr/>
          </p:nvSpPr>
          <p:spPr>
            <a:xfrm>
              <a:off x="7546266" y="1791004"/>
              <a:ext cx="504000" cy="288000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28" name="Rectangle 27">
              <a:extLst>
                <a:ext uri="{FF2B5EF4-FFF2-40B4-BE49-F238E27FC236}">
                  <a16:creationId xmlns:a16="http://schemas.microsoft.com/office/drawing/2014/main" id="{7400A28F-FE03-6F74-7FDF-08A882A4EB4A}"/>
                </a:ext>
              </a:extLst>
            </p:cNvPr>
            <p:cNvSpPr/>
            <p:nvPr/>
          </p:nvSpPr>
          <p:spPr>
            <a:xfrm>
              <a:off x="8102363" y="1791004"/>
              <a:ext cx="504000" cy="288000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29" name="Rectangle 28">
              <a:extLst>
                <a:ext uri="{FF2B5EF4-FFF2-40B4-BE49-F238E27FC236}">
                  <a16:creationId xmlns:a16="http://schemas.microsoft.com/office/drawing/2014/main" id="{6CF6C496-B856-5A69-4BCF-9405F2FA9521}"/>
                </a:ext>
              </a:extLst>
            </p:cNvPr>
            <p:cNvSpPr/>
            <p:nvPr/>
          </p:nvSpPr>
          <p:spPr>
            <a:xfrm>
              <a:off x="8658460" y="1791004"/>
              <a:ext cx="504000" cy="288000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0" name="Rectangle 29">
              <a:extLst>
                <a:ext uri="{FF2B5EF4-FFF2-40B4-BE49-F238E27FC236}">
                  <a16:creationId xmlns:a16="http://schemas.microsoft.com/office/drawing/2014/main" id="{F9DF1A8C-347E-C2F3-578A-AA3C02963908}"/>
                </a:ext>
              </a:extLst>
            </p:cNvPr>
            <p:cNvSpPr/>
            <p:nvPr/>
          </p:nvSpPr>
          <p:spPr>
            <a:xfrm>
              <a:off x="9214557" y="1791004"/>
              <a:ext cx="504000" cy="2880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1" name="Rectangle 30">
              <a:extLst>
                <a:ext uri="{FF2B5EF4-FFF2-40B4-BE49-F238E27FC236}">
                  <a16:creationId xmlns:a16="http://schemas.microsoft.com/office/drawing/2014/main" id="{98658961-2256-384E-602A-4BAD688E5B25}"/>
                </a:ext>
              </a:extLst>
            </p:cNvPr>
            <p:cNvSpPr/>
            <p:nvPr/>
          </p:nvSpPr>
          <p:spPr>
            <a:xfrm>
              <a:off x="9770654" y="1791004"/>
              <a:ext cx="504000" cy="2880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2" name="Rectangle 31">
              <a:extLst>
                <a:ext uri="{FF2B5EF4-FFF2-40B4-BE49-F238E27FC236}">
                  <a16:creationId xmlns:a16="http://schemas.microsoft.com/office/drawing/2014/main" id="{768A8E35-D6E9-3EF5-DDC7-2DF33E4A968B}"/>
                </a:ext>
              </a:extLst>
            </p:cNvPr>
            <p:cNvSpPr/>
            <p:nvPr/>
          </p:nvSpPr>
          <p:spPr>
            <a:xfrm>
              <a:off x="10326751" y="1791004"/>
              <a:ext cx="504000" cy="2880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3" name="Rectangle 32">
              <a:extLst>
                <a:ext uri="{FF2B5EF4-FFF2-40B4-BE49-F238E27FC236}">
                  <a16:creationId xmlns:a16="http://schemas.microsoft.com/office/drawing/2014/main" id="{D6E0D2C6-271B-B670-C583-89840C0D97E2}"/>
                </a:ext>
              </a:extLst>
            </p:cNvPr>
            <p:cNvSpPr/>
            <p:nvPr/>
          </p:nvSpPr>
          <p:spPr>
            <a:xfrm>
              <a:off x="10882852" y="1791004"/>
              <a:ext cx="504000" cy="288000"/>
            </a:xfrm>
            <a:prstGeom prst="rect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sp>
        <p:nvSpPr>
          <p:cNvPr id="35" name="TextBox 34">
            <a:extLst>
              <a:ext uri="{FF2B5EF4-FFF2-40B4-BE49-F238E27FC236}">
                <a16:creationId xmlns:a16="http://schemas.microsoft.com/office/drawing/2014/main" id="{3F9CB795-E3FB-09F8-28C6-3290C140BD3C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44C3DD0-93D4-9917-2EAE-FE3710E0F29A}"/>
              </a:ext>
            </a:extLst>
          </p:cNvPr>
          <p:cNvSpPr txBox="1"/>
          <p:nvPr/>
        </p:nvSpPr>
        <p:spPr>
          <a:xfrm>
            <a:off x="5967260" y="2196199"/>
            <a:ext cx="5600861" cy="144655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2A45FD95-F622-8E5B-A9CC-7D65BABB2A24}"/>
              </a:ext>
            </a:extLst>
          </p:cNvPr>
          <p:cNvSpPr txBox="1"/>
          <p:nvPr/>
        </p:nvSpPr>
        <p:spPr>
          <a:xfrm>
            <a:off x="1383623" y="1322662"/>
            <a:ext cx="320604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8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8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6A496160-411C-4B5C-ED7C-294588BE32BD}"/>
              </a:ext>
            </a:extLst>
          </p:cNvPr>
          <p:cNvSpPr txBox="1"/>
          <p:nvPr/>
        </p:nvSpPr>
        <p:spPr>
          <a:xfrm>
            <a:off x="7261859" y="1322662"/>
            <a:ext cx="320604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/>
            <a:r>
              <a:rPr lang="fa-IR" sz="18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18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518889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3000"/>
                            </p:stCondLst>
                            <p:childTnLst>
                              <p:par>
                                <p:cTn id="3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4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500"/>
                            </p:stCondLst>
                            <p:childTnLst>
                              <p:par>
                                <p:cTn id="3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4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4000"/>
                            </p:stCondLst>
                            <p:childTnLst>
                              <p:par>
                                <p:cTn id="4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4500"/>
                            </p:stCondLst>
                            <p:childTnLst>
                              <p:par>
                                <p:cTn id="4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4" fill="hold">
                            <p:stCondLst>
                              <p:cond delay="5000"/>
                            </p:stCondLst>
                            <p:childTnLst>
                              <p:par>
                                <p:cTn id="5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3">
                                            <p:graphicEl>
                                              <a:chart seriesIdx="-3" categoryIdx="-3" bldStep="gridLegend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0" fill="hold">
                            <p:stCondLst>
                              <p:cond delay="5500"/>
                            </p:stCondLst>
                            <p:childTnLst>
                              <p:par>
                                <p:cTn id="6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graphicEl>
                                              <a:chart seriesIdx="-4" categoryIdx="0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6000"/>
                            </p:stCondLst>
                            <p:childTnLst>
                              <p:par>
                                <p:cTn id="6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">
                                            <p:graphicEl>
                                              <a:chart seriesIdx="-4" categoryIdx="1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2" fill="hold">
                            <p:stCondLst>
                              <p:cond delay="6500"/>
                            </p:stCondLst>
                            <p:childTnLst>
                              <p:par>
                                <p:cTn id="7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">
                                            <p:graphicEl>
                                              <a:chart seriesIdx="-4" categoryIdx="2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78" fill="hold">
                            <p:stCondLst>
                              <p:cond delay="7000"/>
                            </p:stCondLst>
                            <p:childTnLst>
                              <p:par>
                                <p:cTn id="7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3" dur="500"/>
                                        <p:tgtEl>
                                          <p:spTgt spid="3">
                                            <p:graphicEl>
                                              <a:chart seriesIdx="-4" categoryIdx="3" bldStep="category"/>
                                            </p:graphic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4" fill="hold">
                            <p:stCondLst>
                              <p:cond delay="7500"/>
                            </p:stCondLst>
                            <p:childTnLst>
                              <p:par>
                                <p:cTn id="8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0" fill="hold">
                            <p:stCondLst>
                              <p:cond delay="8000"/>
                            </p:stCondLst>
                            <p:childTnLst>
                              <p:par>
                                <p:cTn id="9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3" grpId="0">
        <p:bldSub>
          <a:bldChart bld="category"/>
        </p:bldSub>
      </p:bldGraphic>
      <p:bldGraphic spid="4" grpId="0">
        <p:bldSub>
          <a:bldChart bld="category"/>
        </p:bldSub>
      </p:bldGraphic>
      <p:bldP spid="36" grpId="0"/>
      <p:bldP spid="38" grpId="0"/>
      <p:bldP spid="39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580221-7C1C-3619-0AC2-A4C207F3EB1E}"/>
              </a:ext>
            </a:extLst>
          </p:cNvPr>
          <p:cNvSpPr txBox="1"/>
          <p:nvPr/>
        </p:nvSpPr>
        <p:spPr>
          <a:xfrm>
            <a:off x="2734256" y="2188275"/>
            <a:ext cx="6723487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فصل چهارم: </a:t>
            </a:r>
            <a:r>
              <a:rPr lang="fa-IR" sz="54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  <a:endParaRPr lang="en-US" sz="54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977563811"/>
      </p:ext>
    </p:extLst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3294022-ACA0-ACEB-10CB-310C17427B0D}"/>
              </a:ext>
            </a:extLst>
          </p:cNvPr>
          <p:cNvSpPr txBox="1"/>
          <p:nvPr/>
        </p:nvSpPr>
        <p:spPr>
          <a:xfrm>
            <a:off x="6291358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E80327-1B55-70FC-9CA9-B62520B2EBA9}"/>
              </a:ext>
            </a:extLst>
          </p:cNvPr>
          <p:cNvSpPr txBox="1"/>
          <p:nvPr/>
        </p:nvSpPr>
        <p:spPr>
          <a:xfrm>
            <a:off x="318979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F82A8E-7B89-CD06-057A-E5016842163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8820896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76B6CFB2-1647-153B-0568-9CBB96C2C19D}"/>
              </a:ext>
            </a:extLst>
          </p:cNvPr>
          <p:cNvSpPr txBox="1"/>
          <p:nvPr/>
        </p:nvSpPr>
        <p:spPr>
          <a:xfrm>
            <a:off x="3048000" y="245178"/>
            <a:ext cx="6096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defRPr/>
            </a:pPr>
            <a:r>
              <a:rPr lang="fa-IR" sz="1800" b="1" kern="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فهرست مطالب ارائه</a:t>
            </a:r>
            <a:endParaRPr lang="en-US" sz="1800" b="1" kern="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5" name="Section Zoom 4">
                <a:extLst>
                  <a:ext uri="{FF2B5EF4-FFF2-40B4-BE49-F238E27FC236}">
                    <a16:creationId xmlns:a16="http://schemas.microsoft.com/office/drawing/2014/main" id="{D835A3F4-5722-C5F5-BD51-A6863C9206B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391836050"/>
                  </p:ext>
                </p:extLst>
              </p:nvPr>
            </p:nvGraphicFramePr>
            <p:xfrm>
              <a:off x="8251723" y="1871816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32014014-7C2C-4551-929C-AF4961B0A0D6}">
                    <psez:zmPr id="{921AC6A2-4742-45BB-AA35-787B3B5AD3E2}" transitionDur="1000">
                      <p166:blipFill xmlns:p166="http://schemas.microsoft.com/office/powerpoint/2016/6/main">
                        <a:blip r:embed="rId2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57150">
                          <a:solidFill>
                            <a:srgbClr val="43266B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5" name="Section Zoom 4">
                <a:hlinkClick r:id="rId3" action="ppaction://hlinksldjump"/>
                <a:extLst>
                  <a:ext uri="{FF2B5EF4-FFF2-40B4-BE49-F238E27FC236}">
                    <a16:creationId xmlns:a16="http://schemas.microsoft.com/office/drawing/2014/main" id="{D835A3F4-5722-C5F5-BD51-A6863C9206B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4"/>
              <a:stretch>
                <a:fillRect/>
              </a:stretch>
            </p:blipFill>
            <p:spPr>
              <a:xfrm>
                <a:off x="8251723" y="1871816"/>
                <a:ext cx="3048000" cy="1714500"/>
              </a:xfrm>
              <a:prstGeom prst="rect">
                <a:avLst/>
              </a:prstGeom>
              <a:ln w="57150">
                <a:solidFill>
                  <a:srgbClr val="43266B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7" name="Section Zoom 6">
                <a:extLst>
                  <a:ext uri="{FF2B5EF4-FFF2-40B4-BE49-F238E27FC236}">
                    <a16:creationId xmlns:a16="http://schemas.microsoft.com/office/drawing/2014/main" id="{CAF20147-091B-823B-3754-1FDA568E1EE3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526143042"/>
                  </p:ext>
                </p:extLst>
              </p:nvPr>
            </p:nvGraphicFramePr>
            <p:xfrm>
              <a:off x="4581833" y="1085235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FABD5DCC-04FB-4EAD-A4F6-B54FEB6C4672}">
                    <psez:zmPr id="{F7827987-F0C4-4951-BEB5-EA47BE13200D}" transitionDur="1000">
                      <p166:blipFill xmlns:p166="http://schemas.microsoft.com/office/powerpoint/2016/6/main">
                        <a:blip r:embed="rId5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57150">
                          <a:solidFill>
                            <a:srgbClr val="43266B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7" name="Section Zoom 6">
                <a:hlinkClick r:id="rId6" action="ppaction://hlinksldjump"/>
                <a:extLst>
                  <a:ext uri="{FF2B5EF4-FFF2-40B4-BE49-F238E27FC236}">
                    <a16:creationId xmlns:a16="http://schemas.microsoft.com/office/drawing/2014/main" id="{CAF20147-091B-823B-3754-1FDA568E1EE3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7"/>
              <a:stretch>
                <a:fillRect/>
              </a:stretch>
            </p:blipFill>
            <p:spPr>
              <a:xfrm>
                <a:off x="4581833" y="1085235"/>
                <a:ext cx="3048000" cy="1714500"/>
              </a:xfrm>
              <a:prstGeom prst="rect">
                <a:avLst/>
              </a:prstGeom>
              <a:ln w="57150">
                <a:solidFill>
                  <a:srgbClr val="43266B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9" name="Section Zoom 8">
                <a:extLst>
                  <a:ext uri="{FF2B5EF4-FFF2-40B4-BE49-F238E27FC236}">
                    <a16:creationId xmlns:a16="http://schemas.microsoft.com/office/drawing/2014/main" id="{07EB6609-AD9F-3294-D77E-4692B5045944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950751968"/>
                  </p:ext>
                </p:extLst>
              </p:nvPr>
            </p:nvGraphicFramePr>
            <p:xfrm>
              <a:off x="911943" y="1871816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7A5A0130-BB1D-4F3B-BA07-ED17B7C321BC}">
                    <psez:zmPr id="{56DA804D-BCBA-4DDA-98D3-2B7DDF03AA1C}" transitionDur="1000">
                      <p166:blipFill xmlns:p166="http://schemas.microsoft.com/office/powerpoint/2016/6/main">
                        <a:blip r:embed="rId8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57150">
                          <a:solidFill>
                            <a:srgbClr val="43266B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9" name="Section Zoom 8">
                <a:hlinkClick r:id="rId9" action="ppaction://hlinksldjump"/>
                <a:extLst>
                  <a:ext uri="{FF2B5EF4-FFF2-40B4-BE49-F238E27FC236}">
                    <a16:creationId xmlns:a16="http://schemas.microsoft.com/office/drawing/2014/main" id="{07EB6609-AD9F-3294-D77E-4692B5045944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0"/>
              <a:stretch>
                <a:fillRect/>
              </a:stretch>
            </p:blipFill>
            <p:spPr>
              <a:xfrm>
                <a:off x="911943" y="1871816"/>
                <a:ext cx="3048000" cy="1714500"/>
              </a:xfrm>
              <a:prstGeom prst="rect">
                <a:avLst/>
              </a:prstGeom>
              <a:ln w="57150">
                <a:solidFill>
                  <a:srgbClr val="43266B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1" name="Section Zoom 10">
                <a:extLst>
                  <a:ext uri="{FF2B5EF4-FFF2-40B4-BE49-F238E27FC236}">
                    <a16:creationId xmlns:a16="http://schemas.microsoft.com/office/drawing/2014/main" id="{DFC86E4F-751D-D9B9-495E-81B56985D0B1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17011516"/>
                  </p:ext>
                </p:extLst>
              </p:nvPr>
            </p:nvGraphicFramePr>
            <p:xfrm>
              <a:off x="8251723" y="3906479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D13A364D-28C8-4164-9548-34EE1077DA66}">
                    <psez:zmPr id="{C943E05C-01DA-4208-A5E9-2310936244AE}" transitionDur="1000">
                      <p166:blipFill xmlns:p166="http://schemas.microsoft.com/office/powerpoint/2016/6/main">
                        <a:blip r:embed="rId11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57150">
                          <a:solidFill>
                            <a:srgbClr val="43266B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1" name="Section Zoom 10">
                <a:hlinkClick r:id="rId12" action="ppaction://hlinksldjump"/>
                <a:extLst>
                  <a:ext uri="{FF2B5EF4-FFF2-40B4-BE49-F238E27FC236}">
                    <a16:creationId xmlns:a16="http://schemas.microsoft.com/office/drawing/2014/main" id="{DFC86E4F-751D-D9B9-495E-81B56985D0B1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3"/>
              <a:stretch>
                <a:fillRect/>
              </a:stretch>
            </p:blipFill>
            <p:spPr>
              <a:xfrm>
                <a:off x="8251723" y="3906479"/>
                <a:ext cx="3048000" cy="1714500"/>
              </a:xfrm>
              <a:prstGeom prst="rect">
                <a:avLst/>
              </a:prstGeom>
              <a:ln w="57150">
                <a:solidFill>
                  <a:srgbClr val="43266B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3" name="Section Zoom 12">
                <a:extLst>
                  <a:ext uri="{FF2B5EF4-FFF2-40B4-BE49-F238E27FC236}">
                    <a16:creationId xmlns:a16="http://schemas.microsoft.com/office/drawing/2014/main" id="{D2AACC00-036E-4469-024B-33FF928387EE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2710529418"/>
                  </p:ext>
                </p:extLst>
              </p:nvPr>
            </p:nvGraphicFramePr>
            <p:xfrm>
              <a:off x="4581833" y="4653731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2244108C-2BB9-4826-972B-AFA414F1D388}">
                    <psez:zmPr id="{B06F2098-7D73-48B0-99A2-C785DBF7BC8F}" transitionDur="1000">
                      <p166:blipFill xmlns:p166="http://schemas.microsoft.com/office/powerpoint/2016/6/main">
                        <a:blip r:embed="rId14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57150">
                          <a:solidFill>
                            <a:srgbClr val="43266B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3" name="Section Zoom 12">
                <a:hlinkClick r:id="rId15" action="ppaction://hlinksldjump"/>
                <a:extLst>
                  <a:ext uri="{FF2B5EF4-FFF2-40B4-BE49-F238E27FC236}">
                    <a16:creationId xmlns:a16="http://schemas.microsoft.com/office/drawing/2014/main" id="{D2AACC00-036E-4469-024B-33FF928387EE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6"/>
              <a:stretch>
                <a:fillRect/>
              </a:stretch>
            </p:blipFill>
            <p:spPr>
              <a:xfrm>
                <a:off x="4581833" y="4653731"/>
                <a:ext cx="3048000" cy="1714500"/>
              </a:xfrm>
              <a:prstGeom prst="rect">
                <a:avLst/>
              </a:prstGeom>
              <a:ln w="57150">
                <a:solidFill>
                  <a:srgbClr val="43266B"/>
                </a:solidFill>
              </a:ln>
            </p:spPr>
          </p:pic>
        </mc:Fallback>
      </mc:AlternateContent>
      <mc:AlternateContent xmlns:mc="http://schemas.openxmlformats.org/markup-compatibility/2006" xmlns:psez="http://schemas.microsoft.com/office/powerpoint/2016/sectionzoom">
        <mc:Choice Requires="psez">
          <p:graphicFrame>
            <p:nvGraphicFramePr>
              <p:cNvPr id="15" name="Section Zoom 14">
                <a:extLst>
                  <a:ext uri="{FF2B5EF4-FFF2-40B4-BE49-F238E27FC236}">
                    <a16:creationId xmlns:a16="http://schemas.microsoft.com/office/drawing/2014/main" id="{22135180-55F9-5D77-D5D4-82C7E3E918DD}"/>
                  </a:ext>
                </a:extLst>
              </p:cNvPr>
              <p:cNvGraphicFramePr>
                <a:graphicFrameLocks noChangeAspect="1"/>
              </p:cNvGraphicFramePr>
              <p:nvPr>
                <p:extLst>
                  <p:ext uri="{D42A27DB-BD31-4B8C-83A1-F6EECF244321}">
                    <p14:modId xmlns:p14="http://schemas.microsoft.com/office/powerpoint/2010/main" val="3023028868"/>
                  </p:ext>
                </p:extLst>
              </p:nvPr>
            </p:nvGraphicFramePr>
            <p:xfrm>
              <a:off x="911943" y="3906479"/>
              <a:ext cx="3048000" cy="1714500"/>
            </p:xfrm>
            <a:graphic>
              <a:graphicData uri="http://schemas.microsoft.com/office/powerpoint/2016/sectionzoom">
                <psez:sectionZm>
                  <psez:sectionZmObj sectionId="{776B64DA-A235-46D0-AB59-8B92547C4BF0}">
                    <psez:zmPr id="{CE9D56A0-D548-4727-88C7-B8C9DFA5DAD0}" transitionDur="1000">
                      <p166:blipFill xmlns:p166="http://schemas.microsoft.com/office/powerpoint/2016/6/main">
                        <a:blip r:embed="rId17" cstate="print">
                          <a:extLst>
                            <a:ext uri="{28A0092B-C50C-407E-A947-70E740481C1C}">
                              <a14:useLocalDpi xmlns:a14="http://schemas.microsoft.com/office/drawing/2010/main"/>
                            </a:ext>
                          </a:extLst>
                        </a:blip>
                        <a:stretch>
                          <a:fillRect/>
                        </a:stretch>
                      </p166:blipFill>
                      <p166:spPr xmlns:p166="http://schemas.microsoft.com/office/powerpoint/2016/6/main">
                        <a:xfrm>
                          <a:off x="0" y="0"/>
                          <a:ext cx="3048000" cy="1714500"/>
                        </a:xfrm>
                        <a:prstGeom prst="rect">
                          <a:avLst/>
                        </a:prstGeom>
                        <a:ln w="57150">
                          <a:solidFill>
                            <a:srgbClr val="43266B"/>
                          </a:solidFill>
                        </a:ln>
                      </p166:spPr>
                    </psez:zmPr>
                  </psez:sectionZmObj>
                </psez:sectionZm>
              </a:graphicData>
            </a:graphic>
          </p:graphicFrame>
        </mc:Choice>
        <mc:Fallback xmlns="">
          <p:pic>
            <p:nvPicPr>
              <p:cNvPr id="15" name="Section Zoom 14">
                <a:hlinkClick r:id="rId18" action="ppaction://hlinksldjump"/>
                <a:extLst>
                  <a:ext uri="{FF2B5EF4-FFF2-40B4-BE49-F238E27FC236}">
                    <a16:creationId xmlns:a16="http://schemas.microsoft.com/office/drawing/2014/main" id="{22135180-55F9-5D77-D5D4-82C7E3E918DD}"/>
                  </a:ext>
                </a:extLst>
              </p:cNvPr>
              <p:cNvPicPr>
                <a:picLocks noGrp="1" noRot="1" noChangeAspect="1" noMove="1" noResize="1" noEditPoints="1" noAdjustHandles="1" noChangeArrowheads="1" noChangeShapeType="1"/>
              </p:cNvPicPr>
              <p:nvPr/>
            </p:nvPicPr>
            <p:blipFill>
              <a:blip r:embed="rId19"/>
              <a:stretch>
                <a:fillRect/>
              </a:stretch>
            </p:blipFill>
            <p:spPr>
              <a:xfrm>
                <a:off x="911943" y="3906479"/>
                <a:ext cx="3048000" cy="1714500"/>
              </a:xfrm>
              <a:prstGeom prst="rect">
                <a:avLst/>
              </a:prstGeom>
              <a:ln w="57150">
                <a:solidFill>
                  <a:srgbClr val="43266B"/>
                </a:solidFill>
              </a:ln>
            </p:spPr>
          </p:pic>
        </mc:Fallback>
      </mc:AlternateContent>
    </p:spTree>
    <p:extLst>
      <p:ext uri="{BB962C8B-B14F-4D97-AF65-F5344CB8AC3E}">
        <p14:creationId xmlns:p14="http://schemas.microsoft.com/office/powerpoint/2010/main" val="2028936806"/>
      </p:ext>
    </p:extLst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27" name="Group 26">
            <a:extLst>
              <a:ext uri="{FF2B5EF4-FFF2-40B4-BE49-F238E27FC236}">
                <a16:creationId xmlns:a16="http://schemas.microsoft.com/office/drawing/2014/main" id="{048F93A1-E581-C257-9967-8CB980ACDC9A}"/>
              </a:ext>
            </a:extLst>
          </p:cNvPr>
          <p:cNvGrpSpPr/>
          <p:nvPr/>
        </p:nvGrpSpPr>
        <p:grpSpPr>
          <a:xfrm>
            <a:off x="6932511" y="2602088"/>
            <a:ext cx="1335058" cy="4307635"/>
            <a:chOff x="6932511" y="2602088"/>
            <a:chExt cx="1335058" cy="4307635"/>
          </a:xfrm>
        </p:grpSpPr>
        <p:sp>
          <p:nvSpPr>
            <p:cNvPr id="11" name="Google Shape;671;p52">
              <a:extLst>
                <a:ext uri="{FF2B5EF4-FFF2-40B4-BE49-F238E27FC236}">
                  <a16:creationId xmlns:a16="http://schemas.microsoft.com/office/drawing/2014/main" id="{0B0AE024-18C9-325B-3A2A-6D831B655558}"/>
                </a:ext>
              </a:extLst>
            </p:cNvPr>
            <p:cNvSpPr/>
            <p:nvPr/>
          </p:nvSpPr>
          <p:spPr>
            <a:xfrm>
              <a:off x="6932511" y="2602088"/>
              <a:ext cx="1335058" cy="863728"/>
            </a:xfrm>
            <a:prstGeom prst="triangle">
              <a:avLst>
                <a:gd name="adj" fmla="val 50000"/>
              </a:avLst>
            </a:pr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12" name="Google Shape;672;p52">
              <a:extLst>
                <a:ext uri="{FF2B5EF4-FFF2-40B4-BE49-F238E27FC236}">
                  <a16:creationId xmlns:a16="http://schemas.microsoft.com/office/drawing/2014/main" id="{D48358B4-246C-30D6-95A9-BFDFD66534FC}"/>
                </a:ext>
              </a:extLst>
            </p:cNvPr>
            <p:cNvSpPr/>
            <p:nvPr/>
          </p:nvSpPr>
          <p:spPr>
            <a:xfrm>
              <a:off x="7098694" y="3442286"/>
              <a:ext cx="1002695" cy="3415714"/>
            </a:xfrm>
            <a:prstGeom prst="rect">
              <a:avLst/>
            </a:prstGeom>
            <a:solidFill>
              <a:srgbClr val="43266B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13" name="Google Shape;673;p52">
              <a:extLst>
                <a:ext uri="{FF2B5EF4-FFF2-40B4-BE49-F238E27FC236}">
                  <a16:creationId xmlns:a16="http://schemas.microsoft.com/office/drawing/2014/main" id="{74E4102A-1F68-D4F7-BEF7-ABE52852C78C}"/>
                </a:ext>
              </a:extLst>
            </p:cNvPr>
            <p:cNvSpPr txBox="1"/>
            <p:nvPr/>
          </p:nvSpPr>
          <p:spPr>
            <a:xfrm>
              <a:off x="7286761" y="3116622"/>
              <a:ext cx="626559" cy="40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b="1" dirty="0">
                  <a:solidFill>
                    <a:schemeClr val="lt1"/>
                  </a:solidFill>
                  <a:latin typeface="Lato"/>
                  <a:ea typeface="Lato"/>
                  <a:cs typeface="B Titr" panose="00000700000000000000" pitchFamily="2" charset="-78"/>
                  <a:sym typeface="Lato"/>
                </a:rPr>
                <a:t>04</a:t>
              </a:r>
              <a:endParaRPr sz="1100" dirty="0">
                <a:cs typeface="B Titr" panose="00000700000000000000" pitchFamily="2" charset="-78"/>
              </a:endParaRPr>
            </a:p>
          </p:txBody>
        </p:sp>
        <p:sp>
          <p:nvSpPr>
            <p:cNvPr id="21" name="TextBox 20">
              <a:extLst>
                <a:ext uri="{FF2B5EF4-FFF2-40B4-BE49-F238E27FC236}">
                  <a16:creationId xmlns:a16="http://schemas.microsoft.com/office/drawing/2014/main" id="{0C10069C-0CBD-14AD-0FAA-12309B79CAF7}"/>
                </a:ext>
              </a:extLst>
            </p:cNvPr>
            <p:cNvSpPr txBox="1"/>
            <p:nvPr/>
          </p:nvSpPr>
          <p:spPr>
            <a:xfrm rot="16200000">
              <a:off x="6045876" y="5122035"/>
              <a:ext cx="32060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8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7A2C5FD7-AA53-986B-005B-8C213603BA64}"/>
              </a:ext>
            </a:extLst>
          </p:cNvPr>
          <p:cNvGrpSpPr/>
          <p:nvPr/>
        </p:nvGrpSpPr>
        <p:grpSpPr>
          <a:xfrm>
            <a:off x="5929818" y="3442286"/>
            <a:ext cx="1335058" cy="3799657"/>
            <a:chOff x="5929818" y="3442286"/>
            <a:chExt cx="1335058" cy="3799657"/>
          </a:xfrm>
        </p:grpSpPr>
        <p:grpSp>
          <p:nvGrpSpPr>
            <p:cNvPr id="15" name="Google Shape;675;p52">
              <a:extLst>
                <a:ext uri="{FF2B5EF4-FFF2-40B4-BE49-F238E27FC236}">
                  <a16:creationId xmlns:a16="http://schemas.microsoft.com/office/drawing/2014/main" id="{86925DE3-E0E5-09D8-EC47-3B75AFDCE065}"/>
                </a:ext>
              </a:extLst>
            </p:cNvPr>
            <p:cNvGrpSpPr/>
            <p:nvPr/>
          </p:nvGrpSpPr>
          <p:grpSpPr>
            <a:xfrm>
              <a:off x="5929818" y="3442286"/>
              <a:ext cx="1335058" cy="3415714"/>
              <a:chOff x="5839896" y="3176763"/>
              <a:chExt cx="1438840" cy="3681237"/>
            </a:xfrm>
          </p:grpSpPr>
          <p:sp>
            <p:nvSpPr>
              <p:cNvPr id="16" name="Google Shape;676;p52">
                <a:extLst>
                  <a:ext uri="{FF2B5EF4-FFF2-40B4-BE49-F238E27FC236}">
                    <a16:creationId xmlns:a16="http://schemas.microsoft.com/office/drawing/2014/main" id="{DC5A6876-B585-F8EF-4C55-CC5518EA05FF}"/>
                  </a:ext>
                </a:extLst>
              </p:cNvPr>
              <p:cNvSpPr/>
              <p:nvPr/>
            </p:nvSpPr>
            <p:spPr>
              <a:xfrm>
                <a:off x="6018997" y="4107634"/>
                <a:ext cx="1080640" cy="2750366"/>
              </a:xfrm>
              <a:prstGeom prst="rect">
                <a:avLst/>
              </a:prstGeom>
              <a:solidFill>
                <a:srgbClr val="FBB90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endParaRPr>
              </a:p>
            </p:txBody>
          </p:sp>
          <p:sp>
            <p:nvSpPr>
              <p:cNvPr id="17" name="Google Shape;677;p52">
                <a:extLst>
                  <a:ext uri="{FF2B5EF4-FFF2-40B4-BE49-F238E27FC236}">
                    <a16:creationId xmlns:a16="http://schemas.microsoft.com/office/drawing/2014/main" id="{971B48D2-E455-5C6D-CDDB-F37AFF44E305}"/>
                  </a:ext>
                </a:extLst>
              </p:cNvPr>
              <p:cNvSpPr/>
              <p:nvPr/>
            </p:nvSpPr>
            <p:spPr>
              <a:xfrm>
                <a:off x="5839896" y="3176763"/>
                <a:ext cx="1438840" cy="930870"/>
              </a:xfrm>
              <a:prstGeom prst="triangle">
                <a:avLst>
                  <a:gd name="adj" fmla="val 50000"/>
                </a:avLst>
              </a:prstGeom>
              <a:solidFill>
                <a:srgbClr val="FBB90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Montserrat"/>
                  <a:ea typeface="Montserrat"/>
                  <a:cs typeface="Montserrat"/>
                  <a:sym typeface="Montserrat"/>
                </a:endParaRPr>
              </a:p>
            </p:txBody>
          </p:sp>
          <p:sp>
            <p:nvSpPr>
              <p:cNvPr id="18" name="Google Shape;678;p52">
                <a:extLst>
                  <a:ext uri="{FF2B5EF4-FFF2-40B4-BE49-F238E27FC236}">
                    <a16:creationId xmlns:a16="http://schemas.microsoft.com/office/drawing/2014/main" id="{D1C17C23-E741-1D5C-5CD1-06D89CF2D291}"/>
                  </a:ext>
                </a:extLst>
              </p:cNvPr>
              <p:cNvSpPr txBox="1"/>
              <p:nvPr/>
            </p:nvSpPr>
            <p:spPr>
              <a:xfrm>
                <a:off x="6221684" y="3739459"/>
                <a:ext cx="675265" cy="43283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68575" tIns="34275" rIns="68575" bIns="34275" anchor="t" anchorCtr="0">
                <a:spAutoFit/>
              </a:bodyPr>
              <a:lstStyle/>
              <a:p>
                <a:pPr marL="0" marR="0" lvl="0" indent="0" algn="ctr" rtl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800" b="1" dirty="0">
                    <a:solidFill>
                      <a:schemeClr val="lt1"/>
                    </a:solidFill>
                    <a:latin typeface="Lato"/>
                    <a:ea typeface="Lato"/>
                    <a:cs typeface="B Titr" panose="00000700000000000000" pitchFamily="2" charset="-78"/>
                    <a:sym typeface="Lato"/>
                  </a:rPr>
                  <a:t>03</a:t>
                </a:r>
                <a:endParaRPr sz="1100" dirty="0">
                  <a:cs typeface="B Titr" panose="00000700000000000000" pitchFamily="2" charset="-78"/>
                </a:endParaRPr>
              </a:p>
            </p:txBody>
          </p:sp>
        </p:grpSp>
        <p:sp>
          <p:nvSpPr>
            <p:cNvPr id="22" name="TextBox 21">
              <a:extLst>
                <a:ext uri="{FF2B5EF4-FFF2-40B4-BE49-F238E27FC236}">
                  <a16:creationId xmlns:a16="http://schemas.microsoft.com/office/drawing/2014/main" id="{9DE19C80-7247-7E7D-F590-31826EAB6DF2}"/>
                </a:ext>
              </a:extLst>
            </p:cNvPr>
            <p:cNvSpPr txBox="1"/>
            <p:nvPr/>
          </p:nvSpPr>
          <p:spPr>
            <a:xfrm rot="16200000">
              <a:off x="5049703" y="5454255"/>
              <a:ext cx="32060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8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8E58B8A6-8D4A-B5BC-0970-68BD82059EA1}"/>
              </a:ext>
            </a:extLst>
          </p:cNvPr>
          <p:cNvGrpSpPr/>
          <p:nvPr/>
        </p:nvGrpSpPr>
        <p:grpSpPr>
          <a:xfrm>
            <a:off x="4927123" y="2773347"/>
            <a:ext cx="1335058" cy="4178009"/>
            <a:chOff x="4927123" y="2773347"/>
            <a:chExt cx="1335058" cy="4178009"/>
          </a:xfrm>
        </p:grpSpPr>
        <p:sp>
          <p:nvSpPr>
            <p:cNvPr id="2" name="Google Shape;663;p52">
              <a:extLst>
                <a:ext uri="{FF2B5EF4-FFF2-40B4-BE49-F238E27FC236}">
                  <a16:creationId xmlns:a16="http://schemas.microsoft.com/office/drawing/2014/main" id="{E1E41CC2-6C75-F51A-66DD-AAEA67ABADCA}"/>
                </a:ext>
              </a:extLst>
            </p:cNvPr>
            <p:cNvSpPr/>
            <p:nvPr/>
          </p:nvSpPr>
          <p:spPr>
            <a:xfrm>
              <a:off x="5093306" y="3625310"/>
              <a:ext cx="1002695" cy="3232690"/>
            </a:xfrm>
            <a:prstGeom prst="rect">
              <a:avLst/>
            </a:prstGeom>
            <a:solidFill>
              <a:srgbClr val="9383A8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4" name="Google Shape;664;p52">
              <a:extLst>
                <a:ext uri="{FF2B5EF4-FFF2-40B4-BE49-F238E27FC236}">
                  <a16:creationId xmlns:a16="http://schemas.microsoft.com/office/drawing/2014/main" id="{0F38325A-DD66-7C2C-E8C2-C6853BB99041}"/>
                </a:ext>
              </a:extLst>
            </p:cNvPr>
            <p:cNvSpPr/>
            <p:nvPr/>
          </p:nvSpPr>
          <p:spPr>
            <a:xfrm>
              <a:off x="4927123" y="2773347"/>
              <a:ext cx="1335058" cy="863728"/>
            </a:xfrm>
            <a:prstGeom prst="triangle">
              <a:avLst>
                <a:gd name="adj" fmla="val 50000"/>
              </a:avLst>
            </a:prstGeom>
            <a:solidFill>
              <a:srgbClr val="9383A8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Quattrocento Sans"/>
                <a:ea typeface="Quattrocento Sans"/>
                <a:cs typeface="Quattrocento Sans"/>
                <a:sym typeface="Quattrocento Sans"/>
              </a:endParaRPr>
            </a:p>
          </p:txBody>
        </p:sp>
        <p:sp>
          <p:nvSpPr>
            <p:cNvPr id="5" name="Google Shape;665;p52">
              <a:extLst>
                <a:ext uri="{FF2B5EF4-FFF2-40B4-BE49-F238E27FC236}">
                  <a16:creationId xmlns:a16="http://schemas.microsoft.com/office/drawing/2014/main" id="{A5349059-6171-2A63-CBA9-FC19ABF2AECB}"/>
                </a:ext>
              </a:extLst>
            </p:cNvPr>
            <p:cNvSpPr txBox="1"/>
            <p:nvPr/>
          </p:nvSpPr>
          <p:spPr>
            <a:xfrm>
              <a:off x="5281373" y="3271309"/>
              <a:ext cx="626559" cy="401618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lnSpc>
                  <a:spcPct val="120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800" b="1" dirty="0">
                  <a:solidFill>
                    <a:schemeClr val="lt1"/>
                  </a:solidFill>
                  <a:latin typeface="Lato"/>
                  <a:ea typeface="Lato"/>
                  <a:cs typeface="B Titr" panose="00000700000000000000" pitchFamily="2" charset="-78"/>
                  <a:sym typeface="Lato"/>
                </a:rPr>
                <a:t>02</a:t>
              </a:r>
              <a:endParaRPr sz="1100" dirty="0">
                <a:cs typeface="B Titr" panose="00000700000000000000" pitchFamily="2" charset="-78"/>
              </a:endParaRPr>
            </a:p>
          </p:txBody>
        </p: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53EB7AF6-C2AA-159A-5C49-48605EAFB062}"/>
                </a:ext>
              </a:extLst>
            </p:cNvPr>
            <p:cNvSpPr txBox="1"/>
            <p:nvPr/>
          </p:nvSpPr>
          <p:spPr>
            <a:xfrm rot="16200000">
              <a:off x="4028523" y="5163668"/>
              <a:ext cx="32060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8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B6DB295A-8F96-9D88-01A2-1C60DD164CFE}"/>
              </a:ext>
            </a:extLst>
          </p:cNvPr>
          <p:cNvGrpSpPr/>
          <p:nvPr/>
        </p:nvGrpSpPr>
        <p:grpSpPr>
          <a:xfrm>
            <a:off x="3924430" y="3792768"/>
            <a:ext cx="1335058" cy="3624187"/>
            <a:chOff x="3924430" y="3792768"/>
            <a:chExt cx="1335058" cy="3624187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4A965396-9EB1-12BE-5FA4-80E894FCF81F}"/>
                </a:ext>
              </a:extLst>
            </p:cNvPr>
            <p:cNvGrpSpPr/>
            <p:nvPr/>
          </p:nvGrpSpPr>
          <p:grpSpPr>
            <a:xfrm>
              <a:off x="3924430" y="3792768"/>
              <a:ext cx="1335058" cy="3065232"/>
              <a:chOff x="3924430" y="3792768"/>
              <a:chExt cx="1335058" cy="3065232"/>
            </a:xfrm>
          </p:grpSpPr>
          <p:sp>
            <p:nvSpPr>
              <p:cNvPr id="7" name="Google Shape;667;p52">
                <a:extLst>
                  <a:ext uri="{FF2B5EF4-FFF2-40B4-BE49-F238E27FC236}">
                    <a16:creationId xmlns:a16="http://schemas.microsoft.com/office/drawing/2014/main" id="{FFFD82D1-E6DE-3FCC-C019-BE54534F2F6C}"/>
                  </a:ext>
                </a:extLst>
              </p:cNvPr>
              <p:cNvSpPr/>
              <p:nvPr/>
            </p:nvSpPr>
            <p:spPr>
              <a:xfrm>
                <a:off x="4090613" y="4638250"/>
                <a:ext cx="1002695" cy="2219750"/>
              </a:xfrm>
              <a:prstGeom prst="rect">
                <a:avLst/>
              </a:prstGeom>
              <a:solidFill>
                <a:srgbClr val="D7D2DD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endParaRPr>
              </a:p>
            </p:txBody>
          </p:sp>
          <p:sp>
            <p:nvSpPr>
              <p:cNvPr id="8" name="Google Shape;668;p52">
                <a:extLst>
                  <a:ext uri="{FF2B5EF4-FFF2-40B4-BE49-F238E27FC236}">
                    <a16:creationId xmlns:a16="http://schemas.microsoft.com/office/drawing/2014/main" id="{4F37ADC5-F253-80A2-A040-F83DBA6143A4}"/>
                  </a:ext>
                </a:extLst>
              </p:cNvPr>
              <p:cNvSpPr/>
              <p:nvPr/>
            </p:nvSpPr>
            <p:spPr>
              <a:xfrm>
                <a:off x="3924430" y="3792768"/>
                <a:ext cx="1335058" cy="863727"/>
              </a:xfrm>
              <a:prstGeom prst="triangle">
                <a:avLst>
                  <a:gd name="adj" fmla="val 50000"/>
                </a:avLst>
              </a:prstGeom>
              <a:solidFill>
                <a:srgbClr val="D7D2DD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Quattrocento Sans"/>
                  <a:ea typeface="Quattrocento Sans"/>
                  <a:cs typeface="Quattrocento Sans"/>
                  <a:sym typeface="Quattrocento Sans"/>
                </a:endParaRPr>
              </a:p>
            </p:txBody>
          </p:sp>
          <p:sp>
            <p:nvSpPr>
              <p:cNvPr id="9" name="Google Shape;669;p52">
                <a:extLst>
                  <a:ext uri="{FF2B5EF4-FFF2-40B4-BE49-F238E27FC236}">
                    <a16:creationId xmlns:a16="http://schemas.microsoft.com/office/drawing/2014/main" id="{8927D55E-EF35-479F-CDE8-514B46819CF9}"/>
                  </a:ext>
                </a:extLst>
              </p:cNvPr>
              <p:cNvSpPr txBox="1"/>
              <p:nvPr/>
            </p:nvSpPr>
            <p:spPr>
              <a:xfrm>
                <a:off x="4278680" y="4262638"/>
                <a:ext cx="626559" cy="401618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68575" tIns="34275" rIns="68575" bIns="34275" anchor="t" anchorCtr="0">
                <a:spAutoFit/>
              </a:bodyPr>
              <a:lstStyle/>
              <a:p>
                <a:pPr marL="0" marR="0" lvl="0" indent="0" algn="ctr" rtl="0">
                  <a:lnSpc>
                    <a:spcPct val="120000"/>
                  </a:lnSpc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800" b="1" dirty="0">
                    <a:solidFill>
                      <a:schemeClr val="lt1"/>
                    </a:solidFill>
                    <a:latin typeface="Lato"/>
                    <a:ea typeface="Lato"/>
                    <a:cs typeface="B Titr" panose="00000700000000000000" pitchFamily="2" charset="-78"/>
                    <a:sym typeface="Lato"/>
                  </a:rPr>
                  <a:t>01</a:t>
                </a:r>
                <a:endParaRPr sz="1100" dirty="0">
                  <a:cs typeface="B Titr" panose="00000700000000000000" pitchFamily="2" charset="-78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B2DCF2FD-67E8-0BCC-90DD-1C80F7D78FFC}"/>
                </a:ext>
              </a:extLst>
            </p:cNvPr>
            <p:cNvSpPr txBox="1"/>
            <p:nvPr/>
          </p:nvSpPr>
          <p:spPr>
            <a:xfrm rot="16200000">
              <a:off x="3030415" y="5629267"/>
              <a:ext cx="3206044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8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25" name="TextBox 24">
            <a:extLst>
              <a:ext uri="{FF2B5EF4-FFF2-40B4-BE49-F238E27FC236}">
                <a16:creationId xmlns:a16="http://schemas.microsoft.com/office/drawing/2014/main" id="{E2AFF6A1-A91A-9EFA-786D-E497998C80FB}"/>
              </a:ext>
            </a:extLst>
          </p:cNvPr>
          <p:cNvSpPr txBox="1"/>
          <p:nvPr/>
        </p:nvSpPr>
        <p:spPr>
          <a:xfrm rot="16200000">
            <a:off x="7537971" y="3772790"/>
            <a:ext cx="3237577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4595907E-49BC-1A70-0D18-51B8C4DCEC3D}"/>
              </a:ext>
            </a:extLst>
          </p:cNvPr>
          <p:cNvSpPr txBox="1"/>
          <p:nvPr/>
        </p:nvSpPr>
        <p:spPr>
          <a:xfrm rot="16200000">
            <a:off x="5258263" y="1825951"/>
            <a:ext cx="2551986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4910EA17-B5F6-BD18-75EF-333CC41DEDF3}"/>
              </a:ext>
            </a:extLst>
          </p:cNvPr>
          <p:cNvSpPr txBox="1"/>
          <p:nvPr/>
        </p:nvSpPr>
        <p:spPr>
          <a:xfrm rot="16200000">
            <a:off x="3708381" y="1789531"/>
            <a:ext cx="2551986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4D0DD028-D820-B368-0370-6C044BD43E67}"/>
              </a:ext>
            </a:extLst>
          </p:cNvPr>
          <p:cNvSpPr txBox="1"/>
          <p:nvPr/>
        </p:nvSpPr>
        <p:spPr>
          <a:xfrm rot="16200000">
            <a:off x="2000533" y="4264080"/>
            <a:ext cx="2551986" cy="7848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12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2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149169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3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3000"/>
                            </p:stCondLst>
                            <p:childTnLst>
                              <p:par>
                                <p:cTn id="2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7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0" fill="hold">
                            <p:stCondLst>
                              <p:cond delay="4000"/>
                            </p:stCondLst>
                            <p:childTnLst>
                              <p:par>
                                <p:cTn id="3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33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500"/>
                            </p:stCondLst>
                            <p:childTnLst>
                              <p:par>
                                <p:cTn id="3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5500"/>
                            </p:stCondLst>
                            <p:childTnLst>
                              <p:par>
                                <p:cTn id="41" presetID="22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43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5" grpId="0"/>
      <p:bldP spid="26" grpId="0"/>
      <p:bldP spid="28" grpId="0"/>
      <p:bldP spid="29" grpId="0"/>
    </p:bld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1F3FB68-7E85-D081-D842-AF860C741580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5" name="Picture Placeholder 4">
            <a:extLst>
              <a:ext uri="{FF2B5EF4-FFF2-40B4-BE49-F238E27FC236}">
                <a16:creationId xmlns:a16="http://schemas.microsoft.com/office/drawing/2014/main" id="{2C84592B-1DF4-FBA1-B331-B505ADCCB2E6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43308608-1D0C-82D2-6027-6B0DFECB9B0B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9" name="Rectangle: Rounded Corners 8">
            <a:extLst>
              <a:ext uri="{FF2B5EF4-FFF2-40B4-BE49-F238E27FC236}">
                <a16:creationId xmlns:a16="http://schemas.microsoft.com/office/drawing/2014/main" id="{0F385BCC-866C-2E34-D8F4-1571400C159B}"/>
              </a:ext>
            </a:extLst>
          </p:cNvPr>
          <p:cNvSpPr/>
          <p:nvPr/>
        </p:nvSpPr>
        <p:spPr>
          <a:xfrm>
            <a:off x="486994" y="4077543"/>
            <a:ext cx="4950420" cy="536043"/>
          </a:xfrm>
          <a:prstGeom prst="roundRect">
            <a:avLst>
              <a:gd name="adj" fmla="val 0"/>
            </a:avLst>
          </a:prstGeom>
          <a:solidFill>
            <a:srgbClr val="FBB902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عکس را بنویسید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0" name="Rectangle: Rounded Corners 9">
            <a:extLst>
              <a:ext uri="{FF2B5EF4-FFF2-40B4-BE49-F238E27FC236}">
                <a16:creationId xmlns:a16="http://schemas.microsoft.com/office/drawing/2014/main" id="{63B5F1F3-1C98-AEFA-46C0-010E2A90B501}"/>
              </a:ext>
            </a:extLst>
          </p:cNvPr>
          <p:cNvSpPr/>
          <p:nvPr/>
        </p:nvSpPr>
        <p:spPr>
          <a:xfrm>
            <a:off x="6581704" y="4103889"/>
            <a:ext cx="4950420" cy="536043"/>
          </a:xfrm>
          <a:prstGeom prst="roundRect">
            <a:avLst>
              <a:gd name="adj" fmla="val 0"/>
            </a:avLst>
          </a:prstGeom>
          <a:solidFill>
            <a:srgbClr val="43266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chemeClr val="bg1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عکس را بنویسید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EFF4A488-1D7D-5A0E-FB44-F5612A6D78F3}"/>
              </a:ext>
            </a:extLst>
          </p:cNvPr>
          <p:cNvSpPr txBox="1"/>
          <p:nvPr/>
        </p:nvSpPr>
        <p:spPr>
          <a:xfrm>
            <a:off x="6581703" y="4737078"/>
            <a:ext cx="495042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2D172F27-266C-F469-9EF7-F7120DB54EF9}"/>
              </a:ext>
            </a:extLst>
          </p:cNvPr>
          <p:cNvSpPr txBox="1"/>
          <p:nvPr/>
        </p:nvSpPr>
        <p:spPr>
          <a:xfrm>
            <a:off x="486994" y="4737078"/>
            <a:ext cx="4950420" cy="113107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6933863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0" grpId="0" animBg="1"/>
      <p:bldP spid="11" grpId="0"/>
      <p:bldP spid="12" grpId="0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383F5E58-9E0E-06A9-DBD8-28F56BEFB9EF}"/>
              </a:ext>
            </a:extLst>
          </p:cNvPr>
          <p:cNvGrpSpPr/>
          <p:nvPr/>
        </p:nvGrpSpPr>
        <p:grpSpPr>
          <a:xfrm>
            <a:off x="3039150" y="3014387"/>
            <a:ext cx="6113699" cy="3843613"/>
            <a:chOff x="2010393" y="1720850"/>
            <a:chExt cx="8171215" cy="5137150"/>
          </a:xfrm>
        </p:grpSpPr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5D79F38B-32B8-E7C0-E08E-6269D99C624F}"/>
                </a:ext>
              </a:extLst>
            </p:cNvPr>
            <p:cNvGrpSpPr/>
            <p:nvPr/>
          </p:nvGrpSpPr>
          <p:grpSpPr>
            <a:xfrm>
              <a:off x="8522199" y="2409000"/>
              <a:ext cx="678365" cy="351893"/>
              <a:chOff x="9074231" y="4837202"/>
              <a:chExt cx="678365" cy="351893"/>
            </a:xfrm>
          </p:grpSpPr>
          <p:cxnSp>
            <p:nvCxnSpPr>
              <p:cNvPr id="71" name="Straight Connector 70">
                <a:extLst>
                  <a:ext uri="{FF2B5EF4-FFF2-40B4-BE49-F238E27FC236}">
                    <a16:creationId xmlns:a16="http://schemas.microsoft.com/office/drawing/2014/main" id="{6871E77D-4185-11D2-2466-F6B0336A1D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09904" y="4837202"/>
                <a:ext cx="542692" cy="0"/>
              </a:xfrm>
              <a:prstGeom prst="line">
                <a:avLst/>
              </a:prstGeom>
              <a:ln w="12700">
                <a:solidFill>
                  <a:srgbClr val="43266B"/>
                </a:solidFill>
                <a:prstDash val="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2" name="Straight Connector 71">
                <a:extLst>
                  <a:ext uri="{FF2B5EF4-FFF2-40B4-BE49-F238E27FC236}">
                    <a16:creationId xmlns:a16="http://schemas.microsoft.com/office/drawing/2014/main" id="{902A6A54-2E5B-4778-4CCE-24E1A2D728B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074231" y="4837203"/>
                <a:ext cx="135673" cy="351892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  <a:prstDash val="dash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28335AB9-BCCB-E978-EE84-7FDA081B4258}"/>
                </a:ext>
              </a:extLst>
            </p:cNvPr>
            <p:cNvGrpSpPr/>
            <p:nvPr/>
          </p:nvGrpSpPr>
          <p:grpSpPr>
            <a:xfrm flipH="1">
              <a:off x="2995011" y="2409000"/>
              <a:ext cx="678365" cy="351893"/>
              <a:chOff x="9074231" y="4837202"/>
              <a:chExt cx="678365" cy="351893"/>
            </a:xfrm>
          </p:grpSpPr>
          <p:cxnSp>
            <p:nvCxnSpPr>
              <p:cNvPr id="69" name="Straight Connector 68">
                <a:extLst>
                  <a:ext uri="{FF2B5EF4-FFF2-40B4-BE49-F238E27FC236}">
                    <a16:creationId xmlns:a16="http://schemas.microsoft.com/office/drawing/2014/main" id="{AC7F8798-3626-F63F-D6F3-162C068D211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209904" y="4837202"/>
                <a:ext cx="542692" cy="0"/>
              </a:xfrm>
              <a:prstGeom prst="line">
                <a:avLst/>
              </a:prstGeom>
              <a:ln w="12700">
                <a:solidFill>
                  <a:srgbClr val="43266B"/>
                </a:solidFill>
                <a:prstDash val="dash"/>
                <a:tailEnd type="oval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70" name="Straight Connector 69">
                <a:extLst>
                  <a:ext uri="{FF2B5EF4-FFF2-40B4-BE49-F238E27FC236}">
                    <a16:creationId xmlns:a16="http://schemas.microsoft.com/office/drawing/2014/main" id="{71C8CC03-364C-BE41-A9D6-8515FDDA8675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9074231" y="4837203"/>
                <a:ext cx="135673" cy="351892"/>
              </a:xfrm>
              <a:prstGeom prst="line">
                <a:avLst/>
              </a:prstGeom>
              <a:ln w="12700">
                <a:solidFill>
                  <a:schemeClr val="bg1">
                    <a:lumMod val="65000"/>
                  </a:schemeClr>
                </a:solidFill>
                <a:prstDash val="dash"/>
                <a:tailEnd type="none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B6FCCE27-0FC6-5C49-9781-69E151F529A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067037" y="1720850"/>
              <a:ext cx="0" cy="55880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932757EC-D96C-0DEF-4C14-A1DBD0A5D1A2}"/>
                </a:ext>
              </a:extLst>
            </p:cNvPr>
            <p:cNvSpPr/>
            <p:nvPr/>
          </p:nvSpPr>
          <p:spPr>
            <a:xfrm flipV="1">
              <a:off x="2010393" y="4349607"/>
              <a:ext cx="1969238" cy="2053406"/>
            </a:xfrm>
            <a:custGeom>
              <a:avLst/>
              <a:gdLst>
                <a:gd name="connsiteX0" fmla="*/ 1793 w 1373541"/>
                <a:gd name="connsiteY0" fmla="*/ 268320 h 1432248"/>
                <a:gd name="connsiteX1" fmla="*/ 340952 w 1373541"/>
                <a:gd name="connsiteY1" fmla="*/ 1309411 h 1432248"/>
                <a:gd name="connsiteX2" fmla="*/ 666032 w 1373541"/>
                <a:gd name="connsiteY2" fmla="*/ 1402046 h 1432248"/>
                <a:gd name="connsiteX3" fmla="*/ 690398 w 1373541"/>
                <a:gd name="connsiteY3" fmla="*/ 1386486 h 1432248"/>
                <a:gd name="connsiteX4" fmla="*/ 1274887 w 1373541"/>
                <a:gd name="connsiteY4" fmla="*/ 961913 h 1432248"/>
                <a:gd name="connsiteX5" fmla="*/ 1348767 w 1373541"/>
                <a:gd name="connsiteY5" fmla="*/ 662889 h 1432248"/>
                <a:gd name="connsiteX6" fmla="*/ 1197033 w 1373541"/>
                <a:gd name="connsiteY6" fmla="*/ 197480 h 1432248"/>
                <a:gd name="connsiteX7" fmla="*/ 961679 w 1373541"/>
                <a:gd name="connsiteY7" fmla="*/ 1 h 1432248"/>
                <a:gd name="connsiteX8" fmla="*/ 239251 w 1373541"/>
                <a:gd name="connsiteY8" fmla="*/ 1 h 1432248"/>
                <a:gd name="connsiteX9" fmla="*/ 0 w 1373541"/>
                <a:gd name="connsiteY9" fmla="*/ 238940 h 1432248"/>
                <a:gd name="connsiteX10" fmla="*/ 1793 w 1373541"/>
                <a:gd name="connsiteY10" fmla="*/ 268320 h 143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541" h="1432248">
                  <a:moveTo>
                    <a:pt x="1793" y="268320"/>
                  </a:moveTo>
                  <a:cubicBezTo>
                    <a:pt x="46952" y="633908"/>
                    <a:pt x="162102" y="987376"/>
                    <a:pt x="340952" y="1309411"/>
                  </a:cubicBezTo>
                  <a:cubicBezTo>
                    <a:pt x="405140" y="1424760"/>
                    <a:pt x="550683" y="1466234"/>
                    <a:pt x="666032" y="1402046"/>
                  </a:cubicBezTo>
                  <a:cubicBezTo>
                    <a:pt x="674461" y="1397356"/>
                    <a:pt x="682598" y="1392160"/>
                    <a:pt x="690398" y="1386486"/>
                  </a:cubicBezTo>
                  <a:lnTo>
                    <a:pt x="1274887" y="961913"/>
                  </a:lnTo>
                  <a:cubicBezTo>
                    <a:pt x="1369187" y="893624"/>
                    <a:pt x="1400413" y="767237"/>
                    <a:pt x="1348767" y="662889"/>
                  </a:cubicBezTo>
                  <a:cubicBezTo>
                    <a:pt x="1275677" y="516018"/>
                    <a:pt x="1224554" y="359208"/>
                    <a:pt x="1197033" y="197480"/>
                  </a:cubicBezTo>
                  <a:cubicBezTo>
                    <a:pt x="1177203" y="83087"/>
                    <a:pt x="1077778" y="-338"/>
                    <a:pt x="961679" y="1"/>
                  </a:cubicBezTo>
                  <a:lnTo>
                    <a:pt x="239251" y="1"/>
                  </a:lnTo>
                  <a:cubicBezTo>
                    <a:pt x="107203" y="-85"/>
                    <a:pt x="86" y="106891"/>
                    <a:pt x="0" y="238940"/>
                  </a:cubicBezTo>
                  <a:cubicBezTo>
                    <a:pt x="-6" y="248761"/>
                    <a:pt x="592" y="258573"/>
                    <a:pt x="1793" y="268320"/>
                  </a:cubicBezTo>
                  <a:close/>
                </a:path>
              </a:pathLst>
            </a:custGeom>
            <a:solidFill>
              <a:srgbClr val="43266B"/>
            </a:solidFill>
            <a:ln w="7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2C07F39-4438-0B05-098E-16EEE7276535}"/>
                </a:ext>
              </a:extLst>
            </p:cNvPr>
            <p:cNvSpPr/>
            <p:nvPr/>
          </p:nvSpPr>
          <p:spPr>
            <a:xfrm flipV="1">
              <a:off x="2998985" y="2760893"/>
              <a:ext cx="2169808" cy="2139918"/>
            </a:xfrm>
            <a:custGeom>
              <a:avLst/>
              <a:gdLst>
                <a:gd name="connsiteX0" fmla="*/ 683071 w 1513438"/>
                <a:gd name="connsiteY0" fmla="*/ 45913 h 1492590"/>
                <a:gd name="connsiteX1" fmla="*/ 98582 w 1513438"/>
                <a:gd name="connsiteY1" fmla="*/ 470563 h 1492590"/>
                <a:gd name="connsiteX2" fmla="*/ 45713 w 1513438"/>
                <a:gd name="connsiteY2" fmla="*/ 804647 h 1492590"/>
                <a:gd name="connsiteX3" fmla="*/ 64292 w 1513438"/>
                <a:gd name="connsiteY3" fmla="*/ 827179 h 1492590"/>
                <a:gd name="connsiteX4" fmla="*/ 950143 w 1513438"/>
                <a:gd name="connsiteY4" fmla="*/ 1470195 h 1492590"/>
                <a:gd name="connsiteX5" fmla="*/ 1267716 w 1513438"/>
                <a:gd name="connsiteY5" fmla="*/ 1354411 h 1492590"/>
                <a:gd name="connsiteX6" fmla="*/ 1278392 w 1513438"/>
                <a:gd name="connsiteY6" fmla="*/ 1327268 h 1492590"/>
                <a:gd name="connsiteX7" fmla="*/ 1501589 w 1513438"/>
                <a:gd name="connsiteY7" fmla="*/ 640299 h 1492590"/>
                <a:gd name="connsiteX8" fmla="*/ 1386172 w 1513438"/>
                <a:gd name="connsiteY8" fmla="*/ 355224 h 1492590"/>
                <a:gd name="connsiteX9" fmla="*/ 989655 w 1513438"/>
                <a:gd name="connsiteY9" fmla="*/ 67344 h 1492590"/>
                <a:gd name="connsiteX10" fmla="*/ 683071 w 1513438"/>
                <a:gd name="connsiteY10" fmla="*/ 45913 h 14925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438" h="1492590">
                  <a:moveTo>
                    <a:pt x="683071" y="45913"/>
                  </a:moveTo>
                  <a:lnTo>
                    <a:pt x="98582" y="470563"/>
                  </a:lnTo>
                  <a:cubicBezTo>
                    <a:pt x="-8272" y="548218"/>
                    <a:pt x="-31942" y="697793"/>
                    <a:pt x="45713" y="804647"/>
                  </a:cubicBezTo>
                  <a:cubicBezTo>
                    <a:pt x="51441" y="812529"/>
                    <a:pt x="57646" y="820054"/>
                    <a:pt x="64292" y="827179"/>
                  </a:cubicBezTo>
                  <a:cubicBezTo>
                    <a:pt x="315790" y="1096136"/>
                    <a:pt x="616496" y="1314411"/>
                    <a:pt x="950143" y="1470195"/>
                  </a:cubicBezTo>
                  <a:cubicBezTo>
                    <a:pt x="1069811" y="1525918"/>
                    <a:pt x="1211993" y="1474079"/>
                    <a:pt x="1267716" y="1354411"/>
                  </a:cubicBezTo>
                  <a:cubicBezTo>
                    <a:pt x="1271824" y="1345589"/>
                    <a:pt x="1275389" y="1336524"/>
                    <a:pt x="1278392" y="1327268"/>
                  </a:cubicBezTo>
                  <a:lnTo>
                    <a:pt x="1501589" y="640299"/>
                  </a:lnTo>
                  <a:cubicBezTo>
                    <a:pt x="1537718" y="529845"/>
                    <a:pt x="1488967" y="409432"/>
                    <a:pt x="1386172" y="355224"/>
                  </a:cubicBezTo>
                  <a:cubicBezTo>
                    <a:pt x="1240661" y="279126"/>
                    <a:pt x="1107072" y="182138"/>
                    <a:pt x="989655" y="67344"/>
                  </a:cubicBezTo>
                  <a:cubicBezTo>
                    <a:pt x="906345" y="-13573"/>
                    <a:pt x="776829" y="-22627"/>
                    <a:pt x="683071" y="45913"/>
                  </a:cubicBezTo>
                  <a:close/>
                </a:path>
              </a:pathLst>
            </a:custGeom>
            <a:solidFill>
              <a:srgbClr val="FBB902"/>
            </a:solidFill>
            <a:ln w="7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B740BECD-2197-078F-01E3-FE684F25F48A}"/>
                </a:ext>
              </a:extLst>
            </p:cNvPr>
            <p:cNvSpPr/>
            <p:nvPr/>
          </p:nvSpPr>
          <p:spPr>
            <a:xfrm flipV="1">
              <a:off x="7027387" y="2760864"/>
              <a:ext cx="2169501" cy="2140047"/>
            </a:xfrm>
            <a:custGeom>
              <a:avLst/>
              <a:gdLst>
                <a:gd name="connsiteX0" fmla="*/ 522793 w 1513224"/>
                <a:gd name="connsiteY0" fmla="*/ 68037 h 1492680"/>
                <a:gd name="connsiteX1" fmla="*/ 127133 w 1513224"/>
                <a:gd name="connsiteY1" fmla="*/ 355372 h 1492680"/>
                <a:gd name="connsiteX2" fmla="*/ 11949 w 1513224"/>
                <a:gd name="connsiteY2" fmla="*/ 640680 h 1492680"/>
                <a:gd name="connsiteX3" fmla="*/ 235146 w 1513224"/>
                <a:gd name="connsiteY3" fmla="*/ 1327494 h 1492680"/>
                <a:gd name="connsiteX4" fmla="*/ 536214 w 1513224"/>
                <a:gd name="connsiteY4" fmla="*/ 1480928 h 1492680"/>
                <a:gd name="connsiteX5" fmla="*/ 562460 w 1513224"/>
                <a:gd name="connsiteY5" fmla="*/ 1470654 h 1492680"/>
                <a:gd name="connsiteX6" fmla="*/ 1449558 w 1513224"/>
                <a:gd name="connsiteY6" fmla="*/ 826080 h 1492680"/>
                <a:gd name="connsiteX7" fmla="*/ 1436676 w 1513224"/>
                <a:gd name="connsiteY7" fmla="*/ 488415 h 1492680"/>
                <a:gd name="connsiteX8" fmla="*/ 1414645 w 1513224"/>
                <a:gd name="connsiteY8" fmla="*/ 470322 h 1492680"/>
                <a:gd name="connsiteX9" fmla="*/ 830156 w 1513224"/>
                <a:gd name="connsiteY9" fmla="*/ 45671 h 1492680"/>
                <a:gd name="connsiteX10" fmla="*/ 522793 w 1513224"/>
                <a:gd name="connsiteY10" fmla="*/ 68037 h 1492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13224" h="1492680">
                  <a:moveTo>
                    <a:pt x="522793" y="68037"/>
                  </a:moveTo>
                  <a:cubicBezTo>
                    <a:pt x="405772" y="182773"/>
                    <a:pt x="272447" y="279596"/>
                    <a:pt x="127133" y="355372"/>
                  </a:cubicBezTo>
                  <a:cubicBezTo>
                    <a:pt x="24316" y="409675"/>
                    <a:pt x="-24347" y="530215"/>
                    <a:pt x="11949" y="640680"/>
                  </a:cubicBezTo>
                  <a:lnTo>
                    <a:pt x="235146" y="1327494"/>
                  </a:lnTo>
                  <a:cubicBezTo>
                    <a:pt x="275914" y="1453001"/>
                    <a:pt x="410707" y="1521695"/>
                    <a:pt x="536214" y="1480928"/>
                  </a:cubicBezTo>
                  <a:cubicBezTo>
                    <a:pt x="545157" y="1478023"/>
                    <a:pt x="553921" y="1474592"/>
                    <a:pt x="562460" y="1470654"/>
                  </a:cubicBezTo>
                  <a:cubicBezTo>
                    <a:pt x="897090" y="1315236"/>
                    <a:pt x="1198364" y="1096328"/>
                    <a:pt x="1449558" y="826080"/>
                  </a:cubicBezTo>
                  <a:cubicBezTo>
                    <a:pt x="1539244" y="729279"/>
                    <a:pt x="1533477" y="578102"/>
                    <a:pt x="1436676" y="488415"/>
                  </a:cubicBezTo>
                  <a:cubicBezTo>
                    <a:pt x="1429699" y="481951"/>
                    <a:pt x="1422342" y="475909"/>
                    <a:pt x="1414645" y="470322"/>
                  </a:cubicBezTo>
                  <a:lnTo>
                    <a:pt x="830156" y="45671"/>
                  </a:lnTo>
                  <a:cubicBezTo>
                    <a:pt x="735958" y="-22834"/>
                    <a:pt x="606080" y="-13383"/>
                    <a:pt x="522793" y="68037"/>
                  </a:cubicBezTo>
                  <a:close/>
                </a:path>
              </a:pathLst>
            </a:custGeom>
            <a:solidFill>
              <a:srgbClr val="FBB902"/>
            </a:solidFill>
            <a:ln w="7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81605EDD-7B1E-F4F9-DC8A-C991A965B469}"/>
                </a:ext>
              </a:extLst>
            </p:cNvPr>
            <p:cNvSpPr/>
            <p:nvPr/>
          </p:nvSpPr>
          <p:spPr>
            <a:xfrm flipV="1">
              <a:off x="8212396" y="4349643"/>
              <a:ext cx="1969212" cy="2053370"/>
            </a:xfrm>
            <a:custGeom>
              <a:avLst/>
              <a:gdLst>
                <a:gd name="connsiteX0" fmla="*/ 176232 w 1373523"/>
                <a:gd name="connsiteY0" fmla="*/ 197481 h 1432223"/>
                <a:gd name="connsiteX1" fmla="*/ 24733 w 1373523"/>
                <a:gd name="connsiteY1" fmla="*/ 662890 h 1432223"/>
                <a:gd name="connsiteX2" fmla="*/ 98612 w 1373523"/>
                <a:gd name="connsiteY2" fmla="*/ 961914 h 1432223"/>
                <a:gd name="connsiteX3" fmla="*/ 683100 w 1373523"/>
                <a:gd name="connsiteY3" fmla="*/ 1386487 h 1432223"/>
                <a:gd name="connsiteX4" fmla="*/ 1016987 w 1373523"/>
                <a:gd name="connsiteY4" fmla="*/ 1333779 h 1432223"/>
                <a:gd name="connsiteX5" fmla="*/ 1032547 w 1373523"/>
                <a:gd name="connsiteY5" fmla="*/ 1309412 h 1432223"/>
                <a:gd name="connsiteX6" fmla="*/ 1371706 w 1373523"/>
                <a:gd name="connsiteY6" fmla="*/ 268321 h 1432223"/>
                <a:gd name="connsiteX7" fmla="*/ 1163629 w 1373523"/>
                <a:gd name="connsiteY7" fmla="*/ 1794 h 1432223"/>
                <a:gd name="connsiteX8" fmla="*/ 1134794 w 1373523"/>
                <a:gd name="connsiteY8" fmla="*/ 2 h 1432223"/>
                <a:gd name="connsiteX9" fmla="*/ 411820 w 1373523"/>
                <a:gd name="connsiteY9" fmla="*/ 2 h 1432223"/>
                <a:gd name="connsiteX10" fmla="*/ 176232 w 1373523"/>
                <a:gd name="connsiteY10" fmla="*/ 197481 h 14322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73523" h="1432223">
                  <a:moveTo>
                    <a:pt x="176232" y="197481"/>
                  </a:moveTo>
                  <a:cubicBezTo>
                    <a:pt x="148785" y="359197"/>
                    <a:pt x="97741" y="516005"/>
                    <a:pt x="24733" y="662890"/>
                  </a:cubicBezTo>
                  <a:cubicBezTo>
                    <a:pt x="-26846" y="767245"/>
                    <a:pt x="4369" y="893587"/>
                    <a:pt x="98612" y="961914"/>
                  </a:cubicBezTo>
                  <a:lnTo>
                    <a:pt x="683100" y="1386487"/>
                  </a:lnTo>
                  <a:cubicBezTo>
                    <a:pt x="789856" y="1464132"/>
                    <a:pt x="939341" y="1440534"/>
                    <a:pt x="1016987" y="1333779"/>
                  </a:cubicBezTo>
                  <a:cubicBezTo>
                    <a:pt x="1022660" y="1325978"/>
                    <a:pt x="1027856" y="1317841"/>
                    <a:pt x="1032547" y="1309412"/>
                  </a:cubicBezTo>
                  <a:cubicBezTo>
                    <a:pt x="1211397" y="987377"/>
                    <a:pt x="1326547" y="633909"/>
                    <a:pt x="1371706" y="268321"/>
                  </a:cubicBezTo>
                  <a:cubicBezTo>
                    <a:pt x="1387846" y="137263"/>
                    <a:pt x="1294687" y="17935"/>
                    <a:pt x="1163629" y="1794"/>
                  </a:cubicBezTo>
                  <a:cubicBezTo>
                    <a:pt x="1154062" y="616"/>
                    <a:pt x="1144433" y="18"/>
                    <a:pt x="1134794" y="2"/>
                  </a:cubicBezTo>
                  <a:lnTo>
                    <a:pt x="411820" y="2"/>
                  </a:lnTo>
                  <a:cubicBezTo>
                    <a:pt x="295633" y="-451"/>
                    <a:pt x="196077" y="83001"/>
                    <a:pt x="176232" y="197481"/>
                  </a:cubicBezTo>
                  <a:close/>
                </a:path>
              </a:pathLst>
            </a:custGeom>
            <a:solidFill>
              <a:srgbClr val="43266B"/>
            </a:solidFill>
            <a:ln w="7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393EF074-EF55-F912-50EF-CEC1BD2B46F2}"/>
                </a:ext>
              </a:extLst>
            </p:cNvPr>
            <p:cNvSpPr/>
            <p:nvPr/>
          </p:nvSpPr>
          <p:spPr>
            <a:xfrm flipV="1">
              <a:off x="5035495" y="2408102"/>
              <a:ext cx="2124587" cy="1739844"/>
            </a:xfrm>
            <a:custGeom>
              <a:avLst/>
              <a:gdLst>
                <a:gd name="connsiteX0" fmla="*/ 985525 w 1481897"/>
                <a:gd name="connsiteY0" fmla="*/ 2409 h 1213540"/>
                <a:gd name="connsiteX1" fmla="*/ 497048 w 1481897"/>
                <a:gd name="connsiteY1" fmla="*/ 2799 h 1213540"/>
                <a:gd name="connsiteX2" fmla="*/ 235198 w 1481897"/>
                <a:gd name="connsiteY2" fmla="*/ 165364 h 1213540"/>
                <a:gd name="connsiteX3" fmla="*/ 11845 w 1481897"/>
                <a:gd name="connsiteY3" fmla="*/ 852801 h 1213540"/>
                <a:gd name="connsiteX4" fmla="*/ 164773 w 1481897"/>
                <a:gd name="connsiteY4" fmla="*/ 1153879 h 1213540"/>
                <a:gd name="connsiteX5" fmla="*/ 192803 w 1481897"/>
                <a:gd name="connsiteY5" fmla="*/ 1161177 h 1213540"/>
                <a:gd name="connsiteX6" fmla="*/ 1288991 w 1481897"/>
                <a:gd name="connsiteY6" fmla="*/ 1160632 h 1213540"/>
                <a:gd name="connsiteX7" fmla="*/ 1477368 w 1481897"/>
                <a:gd name="connsiteY7" fmla="*/ 880100 h 1213540"/>
                <a:gd name="connsiteX8" fmla="*/ 1470105 w 1481897"/>
                <a:gd name="connsiteY8" fmla="*/ 852178 h 1213540"/>
                <a:gd name="connsiteX9" fmla="*/ 1247142 w 1481897"/>
                <a:gd name="connsiteY9" fmla="*/ 166378 h 1213540"/>
                <a:gd name="connsiteX10" fmla="*/ 985525 w 1481897"/>
                <a:gd name="connsiteY10" fmla="*/ 2409 h 1213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81897" h="1213540">
                  <a:moveTo>
                    <a:pt x="985525" y="2409"/>
                  </a:moveTo>
                  <a:cubicBezTo>
                    <a:pt x="823594" y="26424"/>
                    <a:pt x="659017" y="26555"/>
                    <a:pt x="497048" y="2799"/>
                  </a:cubicBezTo>
                  <a:cubicBezTo>
                    <a:pt x="381810" y="-14072"/>
                    <a:pt x="271196" y="54600"/>
                    <a:pt x="235198" y="165364"/>
                  </a:cubicBezTo>
                  <a:lnTo>
                    <a:pt x="11845" y="852801"/>
                  </a:lnTo>
                  <a:cubicBezTo>
                    <a:pt x="-29066" y="978171"/>
                    <a:pt x="39403" y="1112969"/>
                    <a:pt x="164773" y="1153879"/>
                  </a:cubicBezTo>
                  <a:cubicBezTo>
                    <a:pt x="173960" y="1156877"/>
                    <a:pt x="183320" y="1159314"/>
                    <a:pt x="192803" y="1161177"/>
                  </a:cubicBezTo>
                  <a:cubicBezTo>
                    <a:pt x="554864" y="1231178"/>
                    <a:pt x="927000" y="1230993"/>
                    <a:pt x="1288991" y="1160632"/>
                  </a:cubicBezTo>
                  <a:cubicBezTo>
                    <a:pt x="1418477" y="1135184"/>
                    <a:pt x="1502816" y="1009586"/>
                    <a:pt x="1477368" y="880100"/>
                  </a:cubicBezTo>
                  <a:cubicBezTo>
                    <a:pt x="1475511" y="870655"/>
                    <a:pt x="1473086" y="861330"/>
                    <a:pt x="1470105" y="852178"/>
                  </a:cubicBezTo>
                  <a:lnTo>
                    <a:pt x="1247142" y="166378"/>
                  </a:lnTo>
                  <a:cubicBezTo>
                    <a:pt x="1211591" y="55236"/>
                    <a:pt x="1101048" y="-14047"/>
                    <a:pt x="985525" y="2409"/>
                  </a:cubicBezTo>
                  <a:close/>
                </a:path>
              </a:pathLst>
            </a:custGeom>
            <a:solidFill>
              <a:srgbClr val="43266B"/>
            </a:solidFill>
            <a:ln w="778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BC0BF830-F79B-7701-8FEC-8D44F745D5AF}"/>
                </a:ext>
              </a:extLst>
            </p:cNvPr>
            <p:cNvGrpSpPr/>
            <p:nvPr/>
          </p:nvGrpSpPr>
          <p:grpSpPr>
            <a:xfrm>
              <a:off x="2657647" y="5155431"/>
              <a:ext cx="724727" cy="636751"/>
              <a:chOff x="2657646" y="1065818"/>
              <a:chExt cx="724727" cy="636751"/>
            </a:xfrm>
          </p:grpSpPr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893B9758-0292-7510-2552-7A5A63155509}"/>
                  </a:ext>
                </a:extLst>
              </p:cNvPr>
              <p:cNvSpPr/>
              <p:nvPr/>
            </p:nvSpPr>
            <p:spPr>
              <a:xfrm>
                <a:off x="3042893" y="1488718"/>
                <a:ext cx="213404" cy="213851"/>
              </a:xfrm>
              <a:custGeom>
                <a:avLst/>
                <a:gdLst>
                  <a:gd name="connsiteX0" fmla="*/ 126951 w 148849"/>
                  <a:gd name="connsiteY0" fmla="*/ 84322 h 149161"/>
                  <a:gd name="connsiteX1" fmla="*/ 127730 w 148849"/>
                  <a:gd name="connsiteY1" fmla="*/ 76529 h 149161"/>
                  <a:gd name="connsiteX2" fmla="*/ 148850 w 148849"/>
                  <a:gd name="connsiteY2" fmla="*/ 67957 h 149161"/>
                  <a:gd name="connsiteX3" fmla="*/ 144330 w 148849"/>
                  <a:gd name="connsiteY3" fmla="*/ 50032 h 149161"/>
                  <a:gd name="connsiteX4" fmla="*/ 121885 w 148849"/>
                  <a:gd name="connsiteY4" fmla="*/ 51201 h 149161"/>
                  <a:gd name="connsiteX5" fmla="*/ 112923 w 148849"/>
                  <a:gd name="connsiteY5" fmla="*/ 37563 h 149161"/>
                  <a:gd name="connsiteX6" fmla="*/ 121807 w 148849"/>
                  <a:gd name="connsiteY6" fmla="*/ 16600 h 149161"/>
                  <a:gd name="connsiteX7" fmla="*/ 106221 w 148849"/>
                  <a:gd name="connsiteY7" fmla="*/ 7014 h 149161"/>
                  <a:gd name="connsiteX8" fmla="*/ 91258 w 148849"/>
                  <a:gd name="connsiteY8" fmla="*/ 23769 h 149161"/>
                  <a:gd name="connsiteX9" fmla="*/ 83465 w 148849"/>
                  <a:gd name="connsiteY9" fmla="*/ 21899 h 149161"/>
                  <a:gd name="connsiteX10" fmla="*/ 75672 w 148849"/>
                  <a:gd name="connsiteY10" fmla="*/ 21198 h 149161"/>
                  <a:gd name="connsiteX11" fmla="*/ 67021 w 148849"/>
                  <a:gd name="connsiteY11" fmla="*/ 0 h 149161"/>
                  <a:gd name="connsiteX12" fmla="*/ 49097 w 148849"/>
                  <a:gd name="connsiteY12" fmla="*/ 4598 h 149161"/>
                  <a:gd name="connsiteX13" fmla="*/ 50422 w 148849"/>
                  <a:gd name="connsiteY13" fmla="*/ 27042 h 149161"/>
                  <a:gd name="connsiteX14" fmla="*/ 37485 w 148849"/>
                  <a:gd name="connsiteY14" fmla="*/ 36238 h 149161"/>
                  <a:gd name="connsiteX15" fmla="*/ 16444 w 148849"/>
                  <a:gd name="connsiteY15" fmla="*/ 27354 h 149161"/>
                  <a:gd name="connsiteX16" fmla="*/ 6936 w 148849"/>
                  <a:gd name="connsiteY16" fmla="*/ 42941 h 149161"/>
                  <a:gd name="connsiteX17" fmla="*/ 23691 w 148849"/>
                  <a:gd name="connsiteY17" fmla="*/ 57903 h 149161"/>
                  <a:gd name="connsiteX18" fmla="*/ 21821 w 148849"/>
                  <a:gd name="connsiteY18" fmla="*/ 65696 h 149161"/>
                  <a:gd name="connsiteX19" fmla="*/ 21120 w 148849"/>
                  <a:gd name="connsiteY19" fmla="*/ 73490 h 149161"/>
                  <a:gd name="connsiteX20" fmla="*/ 0 w 148849"/>
                  <a:gd name="connsiteY20" fmla="*/ 82062 h 149161"/>
                  <a:gd name="connsiteX21" fmla="*/ 4442 w 148849"/>
                  <a:gd name="connsiteY21" fmla="*/ 99909 h 149161"/>
                  <a:gd name="connsiteX22" fmla="*/ 26887 w 148849"/>
                  <a:gd name="connsiteY22" fmla="*/ 98740 h 149161"/>
                  <a:gd name="connsiteX23" fmla="*/ 36082 w 148849"/>
                  <a:gd name="connsiteY23" fmla="*/ 111598 h 149161"/>
                  <a:gd name="connsiteX24" fmla="*/ 27276 w 148849"/>
                  <a:gd name="connsiteY24" fmla="*/ 132718 h 149161"/>
                  <a:gd name="connsiteX25" fmla="*/ 42863 w 148849"/>
                  <a:gd name="connsiteY25" fmla="*/ 142226 h 149161"/>
                  <a:gd name="connsiteX26" fmla="*/ 57904 w 148849"/>
                  <a:gd name="connsiteY26" fmla="*/ 125392 h 149161"/>
                  <a:gd name="connsiteX27" fmla="*/ 65697 w 148849"/>
                  <a:gd name="connsiteY27" fmla="*/ 127263 h 149161"/>
                  <a:gd name="connsiteX28" fmla="*/ 73490 w 148849"/>
                  <a:gd name="connsiteY28" fmla="*/ 128042 h 149161"/>
                  <a:gd name="connsiteX29" fmla="*/ 82140 w 148849"/>
                  <a:gd name="connsiteY29" fmla="*/ 149162 h 149161"/>
                  <a:gd name="connsiteX30" fmla="*/ 100064 w 148849"/>
                  <a:gd name="connsiteY30" fmla="*/ 144719 h 149161"/>
                  <a:gd name="connsiteX31" fmla="*/ 98818 w 148849"/>
                  <a:gd name="connsiteY31" fmla="*/ 122197 h 149161"/>
                  <a:gd name="connsiteX32" fmla="*/ 111754 w 148849"/>
                  <a:gd name="connsiteY32" fmla="*/ 113001 h 149161"/>
                  <a:gd name="connsiteX33" fmla="*/ 132718 w 148849"/>
                  <a:gd name="connsiteY33" fmla="*/ 121807 h 149161"/>
                  <a:gd name="connsiteX34" fmla="*/ 142226 w 148849"/>
                  <a:gd name="connsiteY34" fmla="*/ 106221 h 149161"/>
                  <a:gd name="connsiteX35" fmla="*/ 125470 w 148849"/>
                  <a:gd name="connsiteY35" fmla="*/ 91180 h 149161"/>
                  <a:gd name="connsiteX36" fmla="*/ 126951 w 148849"/>
                  <a:gd name="connsiteY36" fmla="*/ 84322 h 149161"/>
                  <a:gd name="connsiteX37" fmla="*/ 93830 w 148849"/>
                  <a:gd name="connsiteY37" fmla="*/ 78711 h 149161"/>
                  <a:gd name="connsiteX38" fmla="*/ 70503 w 148849"/>
                  <a:gd name="connsiteY38" fmla="*/ 94778 h 149161"/>
                  <a:gd name="connsiteX39" fmla="*/ 54436 w 148849"/>
                  <a:gd name="connsiteY39" fmla="*/ 71451 h 149161"/>
                  <a:gd name="connsiteX40" fmla="*/ 77464 w 148849"/>
                  <a:gd name="connsiteY40" fmla="*/ 55332 h 149161"/>
                  <a:gd name="connsiteX41" fmla="*/ 94085 w 148849"/>
                  <a:gd name="connsiteY41" fmla="*/ 78267 h 149161"/>
                  <a:gd name="connsiteX42" fmla="*/ 94064 w 148849"/>
                  <a:gd name="connsiteY42" fmla="*/ 78399 h 14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48849" h="149161">
                    <a:moveTo>
                      <a:pt x="126951" y="84322"/>
                    </a:moveTo>
                    <a:cubicBezTo>
                      <a:pt x="127461" y="81756"/>
                      <a:pt x="127722" y="79146"/>
                      <a:pt x="127730" y="76529"/>
                    </a:cubicBezTo>
                    <a:lnTo>
                      <a:pt x="148850" y="67957"/>
                    </a:lnTo>
                    <a:lnTo>
                      <a:pt x="144330" y="50032"/>
                    </a:lnTo>
                    <a:lnTo>
                      <a:pt x="121885" y="51201"/>
                    </a:lnTo>
                    <a:cubicBezTo>
                      <a:pt x="119618" y="46221"/>
                      <a:pt x="116595" y="41621"/>
                      <a:pt x="112923" y="37563"/>
                    </a:cubicBezTo>
                    <a:lnTo>
                      <a:pt x="121807" y="16600"/>
                    </a:lnTo>
                    <a:lnTo>
                      <a:pt x="106221" y="7014"/>
                    </a:lnTo>
                    <a:lnTo>
                      <a:pt x="91258" y="23769"/>
                    </a:lnTo>
                    <a:cubicBezTo>
                      <a:pt x="88715" y="22937"/>
                      <a:pt x="86109" y="22311"/>
                      <a:pt x="83465" y="21899"/>
                    </a:cubicBezTo>
                    <a:cubicBezTo>
                      <a:pt x="80892" y="21444"/>
                      <a:pt x="78285" y="21209"/>
                      <a:pt x="75672" y="21198"/>
                    </a:cubicBezTo>
                    <a:lnTo>
                      <a:pt x="67021" y="0"/>
                    </a:lnTo>
                    <a:lnTo>
                      <a:pt x="49097" y="4598"/>
                    </a:lnTo>
                    <a:lnTo>
                      <a:pt x="50422" y="27042"/>
                    </a:lnTo>
                    <a:cubicBezTo>
                      <a:pt x="45653" y="29409"/>
                      <a:pt x="41287" y="32512"/>
                      <a:pt x="37485" y="36238"/>
                    </a:cubicBezTo>
                    <a:lnTo>
                      <a:pt x="16444" y="27354"/>
                    </a:lnTo>
                    <a:lnTo>
                      <a:pt x="6936" y="42941"/>
                    </a:lnTo>
                    <a:lnTo>
                      <a:pt x="23691" y="57903"/>
                    </a:lnTo>
                    <a:cubicBezTo>
                      <a:pt x="22894" y="60456"/>
                      <a:pt x="22269" y="63060"/>
                      <a:pt x="21821" y="65696"/>
                    </a:cubicBezTo>
                    <a:cubicBezTo>
                      <a:pt x="21373" y="68270"/>
                      <a:pt x="21138" y="70877"/>
                      <a:pt x="21120" y="73490"/>
                    </a:cubicBezTo>
                    <a:lnTo>
                      <a:pt x="0" y="82062"/>
                    </a:lnTo>
                    <a:lnTo>
                      <a:pt x="4442" y="99909"/>
                    </a:lnTo>
                    <a:lnTo>
                      <a:pt x="26887" y="98740"/>
                    </a:lnTo>
                    <a:cubicBezTo>
                      <a:pt x="29282" y="103468"/>
                      <a:pt x="32382" y="107804"/>
                      <a:pt x="36082" y="111598"/>
                    </a:cubicBezTo>
                    <a:lnTo>
                      <a:pt x="27276" y="132718"/>
                    </a:lnTo>
                    <a:lnTo>
                      <a:pt x="42863" y="142226"/>
                    </a:lnTo>
                    <a:lnTo>
                      <a:pt x="57904" y="125392"/>
                    </a:lnTo>
                    <a:cubicBezTo>
                      <a:pt x="60447" y="126225"/>
                      <a:pt x="63053" y="126850"/>
                      <a:pt x="65697" y="127263"/>
                    </a:cubicBezTo>
                    <a:cubicBezTo>
                      <a:pt x="68272" y="127709"/>
                      <a:pt x="70877" y="127969"/>
                      <a:pt x="73490" y="128042"/>
                    </a:cubicBezTo>
                    <a:lnTo>
                      <a:pt x="82140" y="149162"/>
                    </a:lnTo>
                    <a:lnTo>
                      <a:pt x="100064" y="144719"/>
                    </a:lnTo>
                    <a:lnTo>
                      <a:pt x="98818" y="122197"/>
                    </a:lnTo>
                    <a:cubicBezTo>
                      <a:pt x="103534" y="119744"/>
                      <a:pt x="107888" y="116649"/>
                      <a:pt x="111754" y="113001"/>
                    </a:cubicBezTo>
                    <a:lnTo>
                      <a:pt x="132718" y="121807"/>
                    </a:lnTo>
                    <a:lnTo>
                      <a:pt x="142226" y="106221"/>
                    </a:lnTo>
                    <a:lnTo>
                      <a:pt x="125470" y="91180"/>
                    </a:lnTo>
                    <a:cubicBezTo>
                      <a:pt x="126118" y="88930"/>
                      <a:pt x="126612" y="86639"/>
                      <a:pt x="126951" y="84322"/>
                    </a:cubicBezTo>
                    <a:close/>
                    <a:moveTo>
                      <a:pt x="93830" y="78711"/>
                    </a:moveTo>
                    <a:cubicBezTo>
                      <a:pt x="91825" y="89589"/>
                      <a:pt x="81382" y="96783"/>
                      <a:pt x="70503" y="94778"/>
                    </a:cubicBezTo>
                    <a:cubicBezTo>
                      <a:pt x="59625" y="92773"/>
                      <a:pt x="52432" y="82330"/>
                      <a:pt x="54436" y="71451"/>
                    </a:cubicBezTo>
                    <a:cubicBezTo>
                      <a:pt x="56420" y="60689"/>
                      <a:pt x="66674" y="53512"/>
                      <a:pt x="77464" y="55332"/>
                    </a:cubicBezTo>
                    <a:cubicBezTo>
                      <a:pt x="88387" y="57075"/>
                      <a:pt x="95829" y="67344"/>
                      <a:pt x="94085" y="78267"/>
                    </a:cubicBezTo>
                    <a:cubicBezTo>
                      <a:pt x="94078" y="78311"/>
                      <a:pt x="94071" y="78355"/>
                      <a:pt x="94064" y="783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58996887-54AC-852A-F0BE-5E556577AC51}"/>
                  </a:ext>
                </a:extLst>
              </p:cNvPr>
              <p:cNvSpPr/>
              <p:nvPr/>
            </p:nvSpPr>
            <p:spPr>
              <a:xfrm>
                <a:off x="2670942" y="1078557"/>
                <a:ext cx="214187" cy="213404"/>
              </a:xfrm>
              <a:custGeom>
                <a:avLst/>
                <a:gdLst>
                  <a:gd name="connsiteX0" fmla="*/ 129211 w 149395"/>
                  <a:gd name="connsiteY0" fmla="*/ 76373 h 148849"/>
                  <a:gd name="connsiteX1" fmla="*/ 129211 w 149395"/>
                  <a:gd name="connsiteY1" fmla="*/ 68580 h 148849"/>
                  <a:gd name="connsiteX2" fmla="*/ 127652 w 149395"/>
                  <a:gd name="connsiteY2" fmla="*/ 60787 h 148849"/>
                  <a:gd name="connsiteX3" fmla="*/ 145888 w 149395"/>
                  <a:gd name="connsiteY3" fmla="*/ 46525 h 148849"/>
                  <a:gd name="connsiteX4" fmla="*/ 136614 w 149395"/>
                  <a:gd name="connsiteY4" fmla="*/ 30160 h 148849"/>
                  <a:gd name="connsiteX5" fmla="*/ 114949 w 149395"/>
                  <a:gd name="connsiteY5" fmla="*/ 37953 h 148849"/>
                  <a:gd name="connsiteX6" fmla="*/ 102403 w 149395"/>
                  <a:gd name="connsiteY6" fmla="*/ 27822 h 148849"/>
                  <a:gd name="connsiteX7" fmla="*/ 105208 w 149395"/>
                  <a:gd name="connsiteY7" fmla="*/ 4910 h 148849"/>
                  <a:gd name="connsiteX8" fmla="*/ 87050 w 149395"/>
                  <a:gd name="connsiteY8" fmla="*/ 0 h 148849"/>
                  <a:gd name="connsiteX9" fmla="*/ 76685 w 149395"/>
                  <a:gd name="connsiteY9" fmla="*/ 19717 h 148849"/>
                  <a:gd name="connsiteX10" fmla="*/ 68892 w 149395"/>
                  <a:gd name="connsiteY10" fmla="*/ 19717 h 148849"/>
                  <a:gd name="connsiteX11" fmla="*/ 61099 w 149395"/>
                  <a:gd name="connsiteY11" fmla="*/ 21275 h 148849"/>
                  <a:gd name="connsiteX12" fmla="*/ 46915 w 149395"/>
                  <a:gd name="connsiteY12" fmla="*/ 3039 h 148849"/>
                  <a:gd name="connsiteX13" fmla="*/ 30627 w 149395"/>
                  <a:gd name="connsiteY13" fmla="*/ 12391 h 148849"/>
                  <a:gd name="connsiteX14" fmla="*/ 38031 w 149395"/>
                  <a:gd name="connsiteY14" fmla="*/ 33978 h 148849"/>
                  <a:gd name="connsiteX15" fmla="*/ 27899 w 149395"/>
                  <a:gd name="connsiteY15" fmla="*/ 46603 h 148849"/>
                  <a:gd name="connsiteX16" fmla="*/ 4988 w 149395"/>
                  <a:gd name="connsiteY16" fmla="*/ 43798 h 148849"/>
                  <a:gd name="connsiteX17" fmla="*/ 0 w 149395"/>
                  <a:gd name="connsiteY17" fmla="*/ 61878 h 148849"/>
                  <a:gd name="connsiteX18" fmla="*/ 20574 w 149395"/>
                  <a:gd name="connsiteY18" fmla="*/ 71931 h 148849"/>
                  <a:gd name="connsiteX19" fmla="*/ 22366 w 149395"/>
                  <a:gd name="connsiteY19" fmla="*/ 87985 h 148849"/>
                  <a:gd name="connsiteX20" fmla="*/ 4130 w 149395"/>
                  <a:gd name="connsiteY20" fmla="*/ 102247 h 148849"/>
                  <a:gd name="connsiteX21" fmla="*/ 13560 w 149395"/>
                  <a:gd name="connsiteY21" fmla="*/ 118612 h 148849"/>
                  <a:gd name="connsiteX22" fmla="*/ 35147 w 149395"/>
                  <a:gd name="connsiteY22" fmla="*/ 110819 h 148849"/>
                  <a:gd name="connsiteX23" fmla="*/ 47772 w 149395"/>
                  <a:gd name="connsiteY23" fmla="*/ 120950 h 148849"/>
                  <a:gd name="connsiteX24" fmla="*/ 44889 w 149395"/>
                  <a:gd name="connsiteY24" fmla="*/ 143862 h 148849"/>
                  <a:gd name="connsiteX25" fmla="*/ 63047 w 149395"/>
                  <a:gd name="connsiteY25" fmla="*/ 148850 h 148849"/>
                  <a:gd name="connsiteX26" fmla="*/ 73022 w 149395"/>
                  <a:gd name="connsiteY26" fmla="*/ 128276 h 148849"/>
                  <a:gd name="connsiteX27" fmla="*/ 80815 w 149395"/>
                  <a:gd name="connsiteY27" fmla="*/ 128276 h 148849"/>
                  <a:gd name="connsiteX28" fmla="*/ 88608 w 149395"/>
                  <a:gd name="connsiteY28" fmla="*/ 126795 h 148849"/>
                  <a:gd name="connsiteX29" fmla="*/ 102948 w 149395"/>
                  <a:gd name="connsiteY29" fmla="*/ 145031 h 148849"/>
                  <a:gd name="connsiteX30" fmla="*/ 119236 w 149395"/>
                  <a:gd name="connsiteY30" fmla="*/ 135757 h 148849"/>
                  <a:gd name="connsiteX31" fmla="*/ 111442 w 149395"/>
                  <a:gd name="connsiteY31" fmla="*/ 114014 h 148849"/>
                  <a:gd name="connsiteX32" fmla="*/ 121573 w 149395"/>
                  <a:gd name="connsiteY32" fmla="*/ 101545 h 148849"/>
                  <a:gd name="connsiteX33" fmla="*/ 144563 w 149395"/>
                  <a:gd name="connsiteY33" fmla="*/ 104273 h 148849"/>
                  <a:gd name="connsiteX34" fmla="*/ 149395 w 149395"/>
                  <a:gd name="connsiteY34" fmla="*/ 86193 h 148849"/>
                  <a:gd name="connsiteX35" fmla="*/ 76919 w 149395"/>
                  <a:gd name="connsiteY35" fmla="*/ 94609 h 148849"/>
                  <a:gd name="connsiteX36" fmla="*/ 54405 w 149395"/>
                  <a:gd name="connsiteY36" fmla="*/ 76528 h 148849"/>
                  <a:gd name="connsiteX37" fmla="*/ 72486 w 149395"/>
                  <a:gd name="connsiteY37" fmla="*/ 54014 h 148849"/>
                  <a:gd name="connsiteX38" fmla="*/ 94999 w 149395"/>
                  <a:gd name="connsiteY38" fmla="*/ 72087 h 148849"/>
                  <a:gd name="connsiteX39" fmla="*/ 76841 w 149395"/>
                  <a:gd name="connsiteY39" fmla="*/ 94609 h 14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9395" h="148849">
                    <a:moveTo>
                      <a:pt x="129211" y="76373"/>
                    </a:moveTo>
                    <a:cubicBezTo>
                      <a:pt x="129360" y="73777"/>
                      <a:pt x="129360" y="71176"/>
                      <a:pt x="129211" y="68580"/>
                    </a:cubicBezTo>
                    <a:cubicBezTo>
                      <a:pt x="128921" y="65941"/>
                      <a:pt x="128400" y="63334"/>
                      <a:pt x="127652" y="60787"/>
                    </a:cubicBezTo>
                    <a:lnTo>
                      <a:pt x="145888" y="46525"/>
                    </a:lnTo>
                    <a:lnTo>
                      <a:pt x="136614" y="30160"/>
                    </a:lnTo>
                    <a:lnTo>
                      <a:pt x="114949" y="37953"/>
                    </a:lnTo>
                    <a:cubicBezTo>
                      <a:pt x="111237" y="34032"/>
                      <a:pt x="107017" y="30625"/>
                      <a:pt x="102403" y="27822"/>
                    </a:cubicBezTo>
                    <a:lnTo>
                      <a:pt x="105208" y="4910"/>
                    </a:lnTo>
                    <a:lnTo>
                      <a:pt x="87050" y="0"/>
                    </a:lnTo>
                    <a:lnTo>
                      <a:pt x="76685" y="19717"/>
                    </a:lnTo>
                    <a:cubicBezTo>
                      <a:pt x="74089" y="19569"/>
                      <a:pt x="71487" y="19569"/>
                      <a:pt x="68892" y="19717"/>
                    </a:cubicBezTo>
                    <a:cubicBezTo>
                      <a:pt x="66266" y="20083"/>
                      <a:pt x="63664" y="20604"/>
                      <a:pt x="61099" y="21275"/>
                    </a:cubicBezTo>
                    <a:lnTo>
                      <a:pt x="46915" y="3039"/>
                    </a:lnTo>
                    <a:lnTo>
                      <a:pt x="30627" y="12391"/>
                    </a:lnTo>
                    <a:lnTo>
                      <a:pt x="38031" y="33978"/>
                    </a:lnTo>
                    <a:cubicBezTo>
                      <a:pt x="34068" y="37681"/>
                      <a:pt x="30657" y="41933"/>
                      <a:pt x="27899" y="46603"/>
                    </a:cubicBezTo>
                    <a:lnTo>
                      <a:pt x="4988" y="43798"/>
                    </a:lnTo>
                    <a:lnTo>
                      <a:pt x="0" y="61878"/>
                    </a:lnTo>
                    <a:lnTo>
                      <a:pt x="20574" y="71931"/>
                    </a:lnTo>
                    <a:cubicBezTo>
                      <a:pt x="20410" y="77340"/>
                      <a:pt x="21013" y="82745"/>
                      <a:pt x="22366" y="87985"/>
                    </a:cubicBezTo>
                    <a:lnTo>
                      <a:pt x="4130" y="102247"/>
                    </a:lnTo>
                    <a:lnTo>
                      <a:pt x="13560" y="118612"/>
                    </a:lnTo>
                    <a:lnTo>
                      <a:pt x="35147" y="110819"/>
                    </a:lnTo>
                    <a:cubicBezTo>
                      <a:pt x="38813" y="114822"/>
                      <a:pt x="43070" y="118239"/>
                      <a:pt x="47772" y="120950"/>
                    </a:cubicBezTo>
                    <a:lnTo>
                      <a:pt x="44889" y="143862"/>
                    </a:lnTo>
                    <a:lnTo>
                      <a:pt x="63047" y="148850"/>
                    </a:lnTo>
                    <a:lnTo>
                      <a:pt x="73022" y="128276"/>
                    </a:lnTo>
                    <a:cubicBezTo>
                      <a:pt x="75617" y="128461"/>
                      <a:pt x="78221" y="128461"/>
                      <a:pt x="80815" y="128276"/>
                    </a:cubicBezTo>
                    <a:cubicBezTo>
                      <a:pt x="83452" y="128018"/>
                      <a:pt x="86061" y="127523"/>
                      <a:pt x="88608" y="126795"/>
                    </a:cubicBezTo>
                    <a:lnTo>
                      <a:pt x="102948" y="145031"/>
                    </a:lnTo>
                    <a:lnTo>
                      <a:pt x="119236" y="135757"/>
                    </a:lnTo>
                    <a:lnTo>
                      <a:pt x="111442" y="114014"/>
                    </a:lnTo>
                    <a:cubicBezTo>
                      <a:pt x="115362" y="110330"/>
                      <a:pt x="118769" y="106136"/>
                      <a:pt x="121573" y="101545"/>
                    </a:cubicBezTo>
                    <a:lnTo>
                      <a:pt x="144563" y="104273"/>
                    </a:lnTo>
                    <a:lnTo>
                      <a:pt x="149395" y="86193"/>
                    </a:lnTo>
                    <a:close/>
                    <a:moveTo>
                      <a:pt x="76919" y="94609"/>
                    </a:moveTo>
                    <a:cubicBezTo>
                      <a:pt x="65709" y="95833"/>
                      <a:pt x="55629" y="87738"/>
                      <a:pt x="54405" y="76528"/>
                    </a:cubicBezTo>
                    <a:cubicBezTo>
                      <a:pt x="53181" y="65318"/>
                      <a:pt x="61276" y="55238"/>
                      <a:pt x="72486" y="54014"/>
                    </a:cubicBezTo>
                    <a:cubicBezTo>
                      <a:pt x="83693" y="52790"/>
                      <a:pt x="93771" y="60881"/>
                      <a:pt x="94999" y="72087"/>
                    </a:cubicBezTo>
                    <a:cubicBezTo>
                      <a:pt x="96182" y="83314"/>
                      <a:pt x="88063" y="93383"/>
                      <a:pt x="76841" y="946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1F0B9EF7-DF76-FDBB-B81E-B3C1C76C87B7}"/>
                  </a:ext>
                </a:extLst>
              </p:cNvPr>
              <p:cNvSpPr/>
              <p:nvPr/>
            </p:nvSpPr>
            <p:spPr>
              <a:xfrm>
                <a:off x="2657646" y="1375535"/>
                <a:ext cx="321335" cy="321001"/>
              </a:xfrm>
              <a:custGeom>
                <a:avLst/>
                <a:gdLst>
                  <a:gd name="connsiteX0" fmla="*/ 190777 w 224131"/>
                  <a:gd name="connsiteY0" fmla="*/ 128120 h 223898"/>
                  <a:gd name="connsiteX1" fmla="*/ 192336 w 224131"/>
                  <a:gd name="connsiteY1" fmla="*/ 116274 h 223898"/>
                  <a:gd name="connsiteX2" fmla="*/ 224132 w 224131"/>
                  <a:gd name="connsiteY2" fmla="*/ 104507 h 223898"/>
                  <a:gd name="connsiteX3" fmla="*/ 218521 w 224131"/>
                  <a:gd name="connsiteY3" fmla="*/ 77542 h 223898"/>
                  <a:gd name="connsiteX4" fmla="*/ 185010 w 224131"/>
                  <a:gd name="connsiteY4" fmla="*/ 78244 h 223898"/>
                  <a:gd name="connsiteX5" fmla="*/ 171918 w 224131"/>
                  <a:gd name="connsiteY5" fmla="*/ 58527 h 223898"/>
                  <a:gd name="connsiteX6" fmla="*/ 186179 w 224131"/>
                  <a:gd name="connsiteY6" fmla="*/ 27354 h 223898"/>
                  <a:gd name="connsiteX7" fmla="*/ 162799 w 224131"/>
                  <a:gd name="connsiteY7" fmla="*/ 12391 h 223898"/>
                  <a:gd name="connsiteX8" fmla="*/ 139420 w 224131"/>
                  <a:gd name="connsiteY8" fmla="*/ 36628 h 223898"/>
                  <a:gd name="connsiteX9" fmla="*/ 128198 w 224131"/>
                  <a:gd name="connsiteY9" fmla="*/ 33433 h 223898"/>
                  <a:gd name="connsiteX10" fmla="*/ 116274 w 224131"/>
                  <a:gd name="connsiteY10" fmla="*/ 31874 h 223898"/>
                  <a:gd name="connsiteX11" fmla="*/ 104507 w 224131"/>
                  <a:gd name="connsiteY11" fmla="*/ 0 h 223898"/>
                  <a:gd name="connsiteX12" fmla="*/ 77620 w 224131"/>
                  <a:gd name="connsiteY12" fmla="*/ 5767 h 223898"/>
                  <a:gd name="connsiteX13" fmla="*/ 78321 w 224131"/>
                  <a:gd name="connsiteY13" fmla="*/ 39278 h 223898"/>
                  <a:gd name="connsiteX14" fmla="*/ 58527 w 224131"/>
                  <a:gd name="connsiteY14" fmla="*/ 52292 h 223898"/>
                  <a:gd name="connsiteX15" fmla="*/ 27354 w 224131"/>
                  <a:gd name="connsiteY15" fmla="*/ 38109 h 223898"/>
                  <a:gd name="connsiteX16" fmla="*/ 12391 w 224131"/>
                  <a:gd name="connsiteY16" fmla="*/ 61488 h 223898"/>
                  <a:gd name="connsiteX17" fmla="*/ 36550 w 224131"/>
                  <a:gd name="connsiteY17" fmla="*/ 84868 h 223898"/>
                  <a:gd name="connsiteX18" fmla="*/ 33355 w 224131"/>
                  <a:gd name="connsiteY18" fmla="*/ 96090 h 223898"/>
                  <a:gd name="connsiteX19" fmla="*/ 31874 w 224131"/>
                  <a:gd name="connsiteY19" fmla="*/ 108014 h 223898"/>
                  <a:gd name="connsiteX20" fmla="*/ 0 w 224131"/>
                  <a:gd name="connsiteY20" fmla="*/ 119703 h 223898"/>
                  <a:gd name="connsiteX21" fmla="*/ 5689 w 224131"/>
                  <a:gd name="connsiteY21" fmla="*/ 146668 h 223898"/>
                  <a:gd name="connsiteX22" fmla="*/ 39200 w 224131"/>
                  <a:gd name="connsiteY22" fmla="*/ 145966 h 223898"/>
                  <a:gd name="connsiteX23" fmla="*/ 52214 w 224131"/>
                  <a:gd name="connsiteY23" fmla="*/ 165683 h 223898"/>
                  <a:gd name="connsiteX24" fmla="*/ 38031 w 224131"/>
                  <a:gd name="connsiteY24" fmla="*/ 196466 h 223898"/>
                  <a:gd name="connsiteX25" fmla="*/ 61410 w 224131"/>
                  <a:gd name="connsiteY25" fmla="*/ 211507 h 223898"/>
                  <a:gd name="connsiteX26" fmla="*/ 84790 w 224131"/>
                  <a:gd name="connsiteY26" fmla="*/ 187270 h 223898"/>
                  <a:gd name="connsiteX27" fmla="*/ 96012 w 224131"/>
                  <a:gd name="connsiteY27" fmla="*/ 190465 h 223898"/>
                  <a:gd name="connsiteX28" fmla="*/ 107935 w 224131"/>
                  <a:gd name="connsiteY28" fmla="*/ 192024 h 223898"/>
                  <a:gd name="connsiteX29" fmla="*/ 119703 w 224131"/>
                  <a:gd name="connsiteY29" fmla="*/ 223898 h 223898"/>
                  <a:gd name="connsiteX30" fmla="*/ 146668 w 224131"/>
                  <a:gd name="connsiteY30" fmla="*/ 218131 h 223898"/>
                  <a:gd name="connsiteX31" fmla="*/ 145966 w 224131"/>
                  <a:gd name="connsiteY31" fmla="*/ 184621 h 223898"/>
                  <a:gd name="connsiteX32" fmla="*/ 165605 w 224131"/>
                  <a:gd name="connsiteY32" fmla="*/ 171606 h 223898"/>
                  <a:gd name="connsiteX33" fmla="*/ 196778 w 224131"/>
                  <a:gd name="connsiteY33" fmla="*/ 185867 h 223898"/>
                  <a:gd name="connsiteX34" fmla="*/ 211819 w 224131"/>
                  <a:gd name="connsiteY34" fmla="*/ 162488 h 223898"/>
                  <a:gd name="connsiteX35" fmla="*/ 187660 w 224131"/>
                  <a:gd name="connsiteY35" fmla="*/ 139108 h 223898"/>
                  <a:gd name="connsiteX36" fmla="*/ 190777 w 224131"/>
                  <a:gd name="connsiteY36" fmla="*/ 128120 h 223898"/>
                  <a:gd name="connsiteX37" fmla="*/ 155240 w 224131"/>
                  <a:gd name="connsiteY37" fmla="*/ 120872 h 223898"/>
                  <a:gd name="connsiteX38" fmla="*/ 103665 w 224131"/>
                  <a:gd name="connsiteY38" fmla="*/ 154773 h 223898"/>
                  <a:gd name="connsiteX39" fmla="*/ 69765 w 224131"/>
                  <a:gd name="connsiteY39" fmla="*/ 103198 h 223898"/>
                  <a:gd name="connsiteX40" fmla="*/ 121262 w 224131"/>
                  <a:gd name="connsiteY40" fmla="*/ 69282 h 223898"/>
                  <a:gd name="connsiteX41" fmla="*/ 155240 w 224131"/>
                  <a:gd name="connsiteY41" fmla="*/ 120872 h 2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24131" h="223898">
                    <a:moveTo>
                      <a:pt x="190777" y="128120"/>
                    </a:moveTo>
                    <a:cubicBezTo>
                      <a:pt x="191559" y="124210"/>
                      <a:pt x="192080" y="120253"/>
                      <a:pt x="192336" y="116274"/>
                    </a:cubicBezTo>
                    <a:lnTo>
                      <a:pt x="224132" y="104507"/>
                    </a:lnTo>
                    <a:lnTo>
                      <a:pt x="218521" y="77542"/>
                    </a:lnTo>
                    <a:lnTo>
                      <a:pt x="185010" y="78244"/>
                    </a:lnTo>
                    <a:cubicBezTo>
                      <a:pt x="181605" y="71083"/>
                      <a:pt x="177196" y="64444"/>
                      <a:pt x="171918" y="58527"/>
                    </a:cubicBezTo>
                    <a:lnTo>
                      <a:pt x="186179" y="27354"/>
                    </a:lnTo>
                    <a:lnTo>
                      <a:pt x="162799" y="12391"/>
                    </a:lnTo>
                    <a:lnTo>
                      <a:pt x="139420" y="36628"/>
                    </a:lnTo>
                    <a:cubicBezTo>
                      <a:pt x="135777" y="35246"/>
                      <a:pt x="132022" y="34177"/>
                      <a:pt x="128198" y="33433"/>
                    </a:cubicBezTo>
                    <a:cubicBezTo>
                      <a:pt x="124268" y="32617"/>
                      <a:pt x="120282" y="32096"/>
                      <a:pt x="116274" y="31874"/>
                    </a:cubicBezTo>
                    <a:lnTo>
                      <a:pt x="104507" y="0"/>
                    </a:lnTo>
                    <a:lnTo>
                      <a:pt x="77620" y="5767"/>
                    </a:lnTo>
                    <a:lnTo>
                      <a:pt x="78321" y="39278"/>
                    </a:lnTo>
                    <a:cubicBezTo>
                      <a:pt x="71113" y="42608"/>
                      <a:pt x="64441" y="46994"/>
                      <a:pt x="58527" y="52292"/>
                    </a:cubicBezTo>
                    <a:lnTo>
                      <a:pt x="27354" y="38109"/>
                    </a:lnTo>
                    <a:lnTo>
                      <a:pt x="12391" y="61488"/>
                    </a:lnTo>
                    <a:lnTo>
                      <a:pt x="36550" y="84868"/>
                    </a:lnTo>
                    <a:cubicBezTo>
                      <a:pt x="35265" y="88542"/>
                      <a:pt x="34198" y="92290"/>
                      <a:pt x="33355" y="96090"/>
                    </a:cubicBezTo>
                    <a:cubicBezTo>
                      <a:pt x="32626" y="100032"/>
                      <a:pt x="32131" y="104013"/>
                      <a:pt x="31874" y="108014"/>
                    </a:cubicBezTo>
                    <a:lnTo>
                      <a:pt x="0" y="119703"/>
                    </a:lnTo>
                    <a:lnTo>
                      <a:pt x="5689" y="146668"/>
                    </a:lnTo>
                    <a:lnTo>
                      <a:pt x="39200" y="145966"/>
                    </a:lnTo>
                    <a:cubicBezTo>
                      <a:pt x="42597" y="153114"/>
                      <a:pt x="46977" y="159750"/>
                      <a:pt x="52214" y="165683"/>
                    </a:cubicBezTo>
                    <a:lnTo>
                      <a:pt x="38031" y="196466"/>
                    </a:lnTo>
                    <a:lnTo>
                      <a:pt x="61410" y="211507"/>
                    </a:lnTo>
                    <a:lnTo>
                      <a:pt x="84790" y="187270"/>
                    </a:lnTo>
                    <a:cubicBezTo>
                      <a:pt x="88448" y="188607"/>
                      <a:pt x="92198" y="189674"/>
                      <a:pt x="96012" y="190465"/>
                    </a:cubicBezTo>
                    <a:cubicBezTo>
                      <a:pt x="99936" y="191319"/>
                      <a:pt x="103924" y="191840"/>
                      <a:pt x="107935" y="192024"/>
                    </a:cubicBezTo>
                    <a:lnTo>
                      <a:pt x="119703" y="223898"/>
                    </a:lnTo>
                    <a:lnTo>
                      <a:pt x="146668" y="218131"/>
                    </a:lnTo>
                    <a:lnTo>
                      <a:pt x="145966" y="184621"/>
                    </a:lnTo>
                    <a:cubicBezTo>
                      <a:pt x="153134" y="181303"/>
                      <a:pt x="159756" y="176914"/>
                      <a:pt x="165605" y="171606"/>
                    </a:cubicBezTo>
                    <a:lnTo>
                      <a:pt x="196778" y="185867"/>
                    </a:lnTo>
                    <a:lnTo>
                      <a:pt x="211819" y="162488"/>
                    </a:lnTo>
                    <a:lnTo>
                      <a:pt x="187660" y="139108"/>
                    </a:lnTo>
                    <a:cubicBezTo>
                      <a:pt x="188966" y="135527"/>
                      <a:pt x="190008" y="131854"/>
                      <a:pt x="190777" y="128120"/>
                    </a:cubicBezTo>
                    <a:close/>
                    <a:moveTo>
                      <a:pt x="155240" y="120872"/>
                    </a:moveTo>
                    <a:cubicBezTo>
                      <a:pt x="150359" y="144476"/>
                      <a:pt x="127268" y="159653"/>
                      <a:pt x="103665" y="154773"/>
                    </a:cubicBezTo>
                    <a:cubicBezTo>
                      <a:pt x="80062" y="149892"/>
                      <a:pt x="64884" y="126801"/>
                      <a:pt x="69765" y="103198"/>
                    </a:cubicBezTo>
                    <a:cubicBezTo>
                      <a:pt x="74639" y="79625"/>
                      <a:pt x="97680" y="64450"/>
                      <a:pt x="121262" y="69282"/>
                    </a:cubicBezTo>
                    <a:cubicBezTo>
                      <a:pt x="144852" y="74202"/>
                      <a:pt x="160036" y="97256"/>
                      <a:pt x="155240" y="120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EB70AB7C-9DFC-DF4E-825D-3F9B1E20B217}"/>
                  </a:ext>
                </a:extLst>
              </p:cNvPr>
              <p:cNvSpPr/>
              <p:nvPr/>
            </p:nvSpPr>
            <p:spPr>
              <a:xfrm>
                <a:off x="2927311" y="1065818"/>
                <a:ext cx="334948" cy="335191"/>
              </a:xfrm>
              <a:custGeom>
                <a:avLst/>
                <a:gdLst>
                  <a:gd name="connsiteX0" fmla="*/ 117325 w 233626"/>
                  <a:gd name="connsiteY0" fmla="*/ 1 h 233795"/>
                  <a:gd name="connsiteX1" fmla="*/ 1 w 233626"/>
                  <a:gd name="connsiteY1" fmla="*/ 116471 h 233795"/>
                  <a:gd name="connsiteX2" fmla="*/ 116471 w 233626"/>
                  <a:gd name="connsiteY2" fmla="*/ 233795 h 233795"/>
                  <a:gd name="connsiteX3" fmla="*/ 217077 w 233626"/>
                  <a:gd name="connsiteY3" fmla="*/ 177140 h 233795"/>
                  <a:gd name="connsiteX4" fmla="*/ 217077 w 233626"/>
                  <a:gd name="connsiteY4" fmla="*/ 177140 h 233795"/>
                  <a:gd name="connsiteX5" fmla="*/ 176641 w 233626"/>
                  <a:gd name="connsiteY5" fmla="*/ 16843 h 233795"/>
                  <a:gd name="connsiteX6" fmla="*/ 117091 w 233626"/>
                  <a:gd name="connsiteY6" fmla="*/ 313 h 233795"/>
                  <a:gd name="connsiteX7" fmla="*/ 117325 w 233626"/>
                  <a:gd name="connsiteY7" fmla="*/ 198805 h 233795"/>
                  <a:gd name="connsiteX8" fmla="*/ 35497 w 233626"/>
                  <a:gd name="connsiteY8" fmla="*/ 116354 h 233795"/>
                  <a:gd name="connsiteX9" fmla="*/ 117948 w 233626"/>
                  <a:gd name="connsiteY9" fmla="*/ 34526 h 233795"/>
                  <a:gd name="connsiteX10" fmla="*/ 199776 w 233626"/>
                  <a:gd name="connsiteY10" fmla="*/ 116665 h 233795"/>
                  <a:gd name="connsiteX11" fmla="*/ 117793 w 233626"/>
                  <a:gd name="connsiteY11" fmla="*/ 198806 h 233795"/>
                  <a:gd name="connsiteX12" fmla="*/ 117325 w 233626"/>
                  <a:gd name="connsiteY12" fmla="*/ 198805 h 23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626" h="233795">
                    <a:moveTo>
                      <a:pt x="117325" y="1"/>
                    </a:moveTo>
                    <a:cubicBezTo>
                      <a:pt x="52764" y="-235"/>
                      <a:pt x="237" y="51910"/>
                      <a:pt x="1" y="116471"/>
                    </a:cubicBezTo>
                    <a:cubicBezTo>
                      <a:pt x="-235" y="181031"/>
                      <a:pt x="51910" y="233559"/>
                      <a:pt x="116471" y="233795"/>
                    </a:cubicBezTo>
                    <a:cubicBezTo>
                      <a:pt x="157643" y="233945"/>
                      <a:pt x="195859" y="212424"/>
                      <a:pt x="217077" y="177140"/>
                    </a:cubicBezTo>
                    <a:lnTo>
                      <a:pt x="217077" y="177140"/>
                    </a:lnTo>
                    <a:cubicBezTo>
                      <a:pt x="250176" y="121709"/>
                      <a:pt x="232072" y="49942"/>
                      <a:pt x="176641" y="16843"/>
                    </a:cubicBezTo>
                    <a:cubicBezTo>
                      <a:pt x="158633" y="6090"/>
                      <a:pt x="138064" y="381"/>
                      <a:pt x="117091" y="313"/>
                    </a:cubicBezTo>
                    <a:close/>
                    <a:moveTo>
                      <a:pt x="117325" y="198805"/>
                    </a:moveTo>
                    <a:cubicBezTo>
                      <a:pt x="71960" y="198633"/>
                      <a:pt x="35325" y="161718"/>
                      <a:pt x="35497" y="116354"/>
                    </a:cubicBezTo>
                    <a:cubicBezTo>
                      <a:pt x="35669" y="70989"/>
                      <a:pt x="72584" y="34354"/>
                      <a:pt x="117948" y="34526"/>
                    </a:cubicBezTo>
                    <a:cubicBezTo>
                      <a:pt x="163191" y="34697"/>
                      <a:pt x="199776" y="71422"/>
                      <a:pt x="199776" y="116665"/>
                    </a:cubicBezTo>
                    <a:cubicBezTo>
                      <a:pt x="199820" y="161986"/>
                      <a:pt x="163115" y="198762"/>
                      <a:pt x="117793" y="198806"/>
                    </a:cubicBezTo>
                    <a:cubicBezTo>
                      <a:pt x="117637" y="198806"/>
                      <a:pt x="117481" y="198805"/>
                      <a:pt x="117325" y="1988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235BC5B-27CE-2A62-F7BE-8349D2BF7E33}"/>
                  </a:ext>
                </a:extLst>
              </p:cNvPr>
              <p:cNvSpPr/>
              <p:nvPr/>
            </p:nvSpPr>
            <p:spPr>
              <a:xfrm>
                <a:off x="3207472" y="1319112"/>
                <a:ext cx="174901" cy="157973"/>
              </a:xfrm>
              <a:custGeom>
                <a:avLst/>
                <a:gdLst>
                  <a:gd name="connsiteX0" fmla="*/ 21899 w 121993"/>
                  <a:gd name="connsiteY0" fmla="*/ 0 h 110186"/>
                  <a:gd name="connsiteX1" fmla="*/ 115885 w 121993"/>
                  <a:gd name="connsiteY1" fmla="*/ 79724 h 110186"/>
                  <a:gd name="connsiteX2" fmla="*/ 117926 w 121993"/>
                  <a:gd name="connsiteY2" fmla="*/ 103996 h 110186"/>
                  <a:gd name="connsiteX3" fmla="*/ 117755 w 121993"/>
                  <a:gd name="connsiteY3" fmla="*/ 104195 h 110186"/>
                  <a:gd name="connsiteX4" fmla="*/ 117755 w 121993"/>
                  <a:gd name="connsiteY4" fmla="*/ 104195 h 110186"/>
                  <a:gd name="connsiteX5" fmla="*/ 93518 w 121993"/>
                  <a:gd name="connsiteY5" fmla="*/ 106065 h 110186"/>
                  <a:gd name="connsiteX6" fmla="*/ 0 w 121993"/>
                  <a:gd name="connsiteY6" fmla="*/ 26653 h 11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93" h="110186">
                    <a:moveTo>
                      <a:pt x="21899" y="0"/>
                    </a:moveTo>
                    <a:lnTo>
                      <a:pt x="115885" y="79724"/>
                    </a:lnTo>
                    <a:cubicBezTo>
                      <a:pt x="123151" y="85863"/>
                      <a:pt x="124065" y="96730"/>
                      <a:pt x="117926" y="103996"/>
                    </a:cubicBezTo>
                    <a:cubicBezTo>
                      <a:pt x="117869" y="104062"/>
                      <a:pt x="117813" y="104129"/>
                      <a:pt x="117755" y="104195"/>
                    </a:cubicBezTo>
                    <a:lnTo>
                      <a:pt x="117755" y="104195"/>
                    </a:lnTo>
                    <a:cubicBezTo>
                      <a:pt x="111569" y="111386"/>
                      <a:pt x="100734" y="112222"/>
                      <a:pt x="93518" y="106065"/>
                    </a:cubicBezTo>
                    <a:lnTo>
                      <a:pt x="0" y="26653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4FC04F5E-9183-05FC-7174-C66A56A9EBD3}"/>
                </a:ext>
              </a:extLst>
            </p:cNvPr>
            <p:cNvGrpSpPr/>
            <p:nvPr/>
          </p:nvGrpSpPr>
          <p:grpSpPr>
            <a:xfrm>
              <a:off x="3909923" y="3619360"/>
              <a:ext cx="575076" cy="600662"/>
              <a:chOff x="3909922" y="2637978"/>
              <a:chExt cx="575076" cy="600662"/>
            </a:xfrm>
          </p:grpSpPr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0E3EAA4B-AC99-0911-4E6F-D7C86693A5ED}"/>
                  </a:ext>
                </a:extLst>
              </p:cNvPr>
              <p:cNvSpPr/>
              <p:nvPr/>
            </p:nvSpPr>
            <p:spPr>
              <a:xfrm>
                <a:off x="3909922" y="3169480"/>
                <a:ext cx="575076" cy="69160"/>
              </a:xfrm>
              <a:custGeom>
                <a:avLst/>
                <a:gdLst>
                  <a:gd name="connsiteX0" fmla="*/ 0 w 401115"/>
                  <a:gd name="connsiteY0" fmla="*/ 0 h 48239"/>
                  <a:gd name="connsiteX1" fmla="*/ 401115 w 401115"/>
                  <a:gd name="connsiteY1" fmla="*/ 0 h 48239"/>
                  <a:gd name="connsiteX2" fmla="*/ 401115 w 401115"/>
                  <a:gd name="connsiteY2" fmla="*/ 48240 h 48239"/>
                  <a:gd name="connsiteX3" fmla="*/ 0 w 401115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1115" h="48239">
                    <a:moveTo>
                      <a:pt x="0" y="0"/>
                    </a:moveTo>
                    <a:lnTo>
                      <a:pt x="401115" y="0"/>
                    </a:lnTo>
                    <a:lnTo>
                      <a:pt x="401115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6125BE6-A355-D6A7-F55C-8352FB5A88A9}"/>
                  </a:ext>
                </a:extLst>
              </p:cNvPr>
              <p:cNvSpPr/>
              <p:nvPr/>
            </p:nvSpPr>
            <p:spPr>
              <a:xfrm rot="16200000">
                <a:off x="3895677" y="3003504"/>
                <a:ext cx="168489" cy="69160"/>
              </a:xfrm>
              <a:custGeom>
                <a:avLst/>
                <a:gdLst>
                  <a:gd name="connsiteX0" fmla="*/ 0 w 117521"/>
                  <a:gd name="connsiteY0" fmla="*/ 0 h 48239"/>
                  <a:gd name="connsiteX1" fmla="*/ 117521 w 117521"/>
                  <a:gd name="connsiteY1" fmla="*/ 0 h 48239"/>
                  <a:gd name="connsiteX2" fmla="*/ 117521 w 117521"/>
                  <a:gd name="connsiteY2" fmla="*/ 48240 h 48239"/>
                  <a:gd name="connsiteX3" fmla="*/ 0 w 117521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521" h="48239">
                    <a:moveTo>
                      <a:pt x="0" y="0"/>
                    </a:moveTo>
                    <a:lnTo>
                      <a:pt x="117521" y="0"/>
                    </a:lnTo>
                    <a:lnTo>
                      <a:pt x="117521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E9FFA04-A4BE-175C-6000-794FAA0FF751}"/>
                  </a:ext>
                </a:extLst>
              </p:cNvPr>
              <p:cNvSpPr/>
              <p:nvPr/>
            </p:nvSpPr>
            <p:spPr>
              <a:xfrm rot="16200000">
                <a:off x="3993888" y="2955683"/>
                <a:ext cx="264130" cy="69160"/>
              </a:xfrm>
              <a:custGeom>
                <a:avLst/>
                <a:gdLst>
                  <a:gd name="connsiteX0" fmla="*/ 0 w 184230"/>
                  <a:gd name="connsiteY0" fmla="*/ 0 h 48239"/>
                  <a:gd name="connsiteX1" fmla="*/ 184231 w 184230"/>
                  <a:gd name="connsiteY1" fmla="*/ 0 h 48239"/>
                  <a:gd name="connsiteX2" fmla="*/ 184231 w 184230"/>
                  <a:gd name="connsiteY2" fmla="*/ 48240 h 48239"/>
                  <a:gd name="connsiteX3" fmla="*/ 0 w 184230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230" h="48239">
                    <a:moveTo>
                      <a:pt x="0" y="0"/>
                    </a:moveTo>
                    <a:lnTo>
                      <a:pt x="184231" y="0"/>
                    </a:lnTo>
                    <a:lnTo>
                      <a:pt x="184231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0E17CA9E-1F64-DE21-D744-1992D1B07CE6}"/>
                  </a:ext>
                </a:extLst>
              </p:cNvPr>
              <p:cNvSpPr/>
              <p:nvPr/>
            </p:nvSpPr>
            <p:spPr>
              <a:xfrm rot="16200000">
                <a:off x="4247292" y="2919929"/>
                <a:ext cx="335638" cy="69160"/>
              </a:xfrm>
              <a:custGeom>
                <a:avLst/>
                <a:gdLst>
                  <a:gd name="connsiteX0" fmla="*/ 0 w 234107"/>
                  <a:gd name="connsiteY0" fmla="*/ 0 h 48239"/>
                  <a:gd name="connsiteX1" fmla="*/ 234107 w 234107"/>
                  <a:gd name="connsiteY1" fmla="*/ 0 h 48239"/>
                  <a:gd name="connsiteX2" fmla="*/ 234107 w 234107"/>
                  <a:gd name="connsiteY2" fmla="*/ 48240 h 48239"/>
                  <a:gd name="connsiteX3" fmla="*/ 0 w 234107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107" h="48239">
                    <a:moveTo>
                      <a:pt x="0" y="0"/>
                    </a:moveTo>
                    <a:lnTo>
                      <a:pt x="234107" y="0"/>
                    </a:lnTo>
                    <a:lnTo>
                      <a:pt x="234107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6FE85AE-615D-7937-4792-9A1336FCA5AF}"/>
                  </a:ext>
                </a:extLst>
              </p:cNvPr>
              <p:cNvSpPr/>
              <p:nvPr/>
            </p:nvSpPr>
            <p:spPr>
              <a:xfrm rot="16200000">
                <a:off x="4162767" y="2981550"/>
                <a:ext cx="212399" cy="69160"/>
              </a:xfrm>
              <a:custGeom>
                <a:avLst/>
                <a:gdLst>
                  <a:gd name="connsiteX0" fmla="*/ 0 w 148148"/>
                  <a:gd name="connsiteY0" fmla="*/ 0 h 48239"/>
                  <a:gd name="connsiteX1" fmla="*/ 148148 w 148148"/>
                  <a:gd name="connsiteY1" fmla="*/ 0 h 48239"/>
                  <a:gd name="connsiteX2" fmla="*/ 148148 w 148148"/>
                  <a:gd name="connsiteY2" fmla="*/ 48240 h 48239"/>
                  <a:gd name="connsiteX3" fmla="*/ 0 w 148148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148" h="48239">
                    <a:moveTo>
                      <a:pt x="0" y="0"/>
                    </a:moveTo>
                    <a:lnTo>
                      <a:pt x="148148" y="0"/>
                    </a:lnTo>
                    <a:lnTo>
                      <a:pt x="148148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4E0DDA99-DFAB-4B35-0122-7F33523E00E1}"/>
                  </a:ext>
                </a:extLst>
              </p:cNvPr>
              <p:cNvSpPr/>
              <p:nvPr/>
            </p:nvSpPr>
            <p:spPr>
              <a:xfrm>
                <a:off x="4008804" y="2761999"/>
                <a:ext cx="88155" cy="57764"/>
              </a:xfrm>
              <a:custGeom>
                <a:avLst/>
                <a:gdLst>
                  <a:gd name="connsiteX0" fmla="*/ 61488 w 61488"/>
                  <a:gd name="connsiteY0" fmla="*/ 0 h 40290"/>
                  <a:gd name="connsiteX1" fmla="*/ 0 w 61488"/>
                  <a:gd name="connsiteY1" fmla="*/ 40291 h 4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488" h="40290">
                    <a:moveTo>
                      <a:pt x="61488" y="0"/>
                    </a:moveTo>
                    <a:lnTo>
                      <a:pt x="0" y="40291"/>
                    </a:lnTo>
                  </a:path>
                </a:pathLst>
              </a:custGeom>
              <a:ln w="19316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8AC3433F-52B5-E99E-A496-6B927D15A00E}"/>
                  </a:ext>
                </a:extLst>
              </p:cNvPr>
              <p:cNvSpPr/>
              <p:nvPr/>
            </p:nvSpPr>
            <p:spPr>
              <a:xfrm>
                <a:off x="4295616" y="2694849"/>
                <a:ext cx="92847" cy="77652"/>
              </a:xfrm>
              <a:custGeom>
                <a:avLst/>
                <a:gdLst>
                  <a:gd name="connsiteX0" fmla="*/ 64761 w 64761"/>
                  <a:gd name="connsiteY0" fmla="*/ 0 h 54162"/>
                  <a:gd name="connsiteX1" fmla="*/ 0 w 64761"/>
                  <a:gd name="connsiteY1" fmla="*/ 54163 h 5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761" h="54162">
                    <a:moveTo>
                      <a:pt x="64761" y="0"/>
                    </a:moveTo>
                    <a:lnTo>
                      <a:pt x="0" y="54163"/>
                    </a:lnTo>
                  </a:path>
                </a:pathLst>
              </a:custGeom>
              <a:ln w="19316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6EA525D-A73B-B038-EADD-B6B7C5A6859C}"/>
                  </a:ext>
                </a:extLst>
              </p:cNvPr>
              <p:cNvSpPr/>
              <p:nvPr/>
            </p:nvSpPr>
            <p:spPr>
              <a:xfrm>
                <a:off x="4158410" y="2754736"/>
                <a:ext cx="78099" cy="28267"/>
              </a:xfrm>
              <a:custGeom>
                <a:avLst/>
                <a:gdLst>
                  <a:gd name="connsiteX0" fmla="*/ 54474 w 54474"/>
                  <a:gd name="connsiteY0" fmla="*/ 19717 h 19716"/>
                  <a:gd name="connsiteX1" fmla="*/ 0 w 54474"/>
                  <a:gd name="connsiteY1" fmla="*/ 0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474" h="19716">
                    <a:moveTo>
                      <a:pt x="54474" y="19717"/>
                    </a:moveTo>
                    <a:lnTo>
                      <a:pt x="0" y="0"/>
                    </a:lnTo>
                  </a:path>
                </a:pathLst>
              </a:custGeom>
              <a:ln w="19316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A0C941DA-BCE3-51A1-4224-8C332EE94AE9}"/>
                  </a:ext>
                </a:extLst>
              </p:cNvPr>
              <p:cNvSpPr/>
              <p:nvPr/>
            </p:nvSpPr>
            <p:spPr>
              <a:xfrm>
                <a:off x="4091372" y="2708368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2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CB85E395-34BF-D4D6-6799-BAA01945E577}"/>
                  </a:ext>
                </a:extLst>
              </p:cNvPr>
              <p:cNvSpPr/>
              <p:nvPr/>
            </p:nvSpPr>
            <p:spPr>
              <a:xfrm>
                <a:off x="4234387" y="2760100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1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1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C776F92-3806-8426-270C-2A8512A8A41D}"/>
                  </a:ext>
                </a:extLst>
              </p:cNvPr>
              <p:cNvSpPr/>
              <p:nvPr/>
            </p:nvSpPr>
            <p:spPr>
              <a:xfrm>
                <a:off x="4380419" y="2637978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1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FDDC4FA-3AFE-7437-7F0C-441303FA1163}"/>
                  </a:ext>
                </a:extLst>
              </p:cNvPr>
              <p:cNvSpPr/>
              <p:nvPr/>
            </p:nvSpPr>
            <p:spPr>
              <a:xfrm>
                <a:off x="3945230" y="2804121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2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FA1E421-0C81-1AD6-037F-86D1D27CDD8E}"/>
                </a:ext>
              </a:extLst>
            </p:cNvPr>
            <p:cNvGrpSpPr/>
            <p:nvPr/>
          </p:nvGrpSpPr>
          <p:grpSpPr>
            <a:xfrm>
              <a:off x="5687664" y="3024284"/>
              <a:ext cx="820658" cy="558986"/>
              <a:chOff x="5687663" y="3274730"/>
              <a:chExt cx="820658" cy="558986"/>
            </a:xfrm>
          </p:grpSpPr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97E8479C-5E02-00FF-119D-1A47DF2D16E9}"/>
                  </a:ext>
                </a:extLst>
              </p:cNvPr>
              <p:cNvSpPr/>
              <p:nvPr/>
            </p:nvSpPr>
            <p:spPr>
              <a:xfrm>
                <a:off x="5754813" y="3592044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400 h 78399"/>
                  <a:gd name="connsiteX2" fmla="*/ -1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400"/>
                      <a:pt x="39199" y="78400"/>
                    </a:cubicBezTo>
                    <a:cubicBezTo>
                      <a:pt x="17550" y="78400"/>
                      <a:pt x="-1" y="60849"/>
                      <a:pt x="-1" y="39200"/>
                    </a:cubicBezTo>
                    <a:cubicBezTo>
                      <a:pt x="-1" y="17551"/>
                      <a:pt x="17550" y="0"/>
                      <a:pt x="39199" y="0"/>
                    </a:cubicBezTo>
                    <a:cubicBezTo>
                      <a:pt x="60849" y="0"/>
                      <a:pt x="78399" y="17551"/>
                      <a:pt x="78399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CBBD09BB-90EA-1D63-4947-76297F199E3A}"/>
                  </a:ext>
                </a:extLst>
              </p:cNvPr>
              <p:cNvSpPr/>
              <p:nvPr/>
            </p:nvSpPr>
            <p:spPr>
              <a:xfrm>
                <a:off x="5687663" y="3722880"/>
                <a:ext cx="246700" cy="110836"/>
              </a:xfrm>
              <a:custGeom>
                <a:avLst/>
                <a:gdLst>
                  <a:gd name="connsiteX0" fmla="*/ 0 w 172073"/>
                  <a:gd name="connsiteY0" fmla="*/ 77308 h 77308"/>
                  <a:gd name="connsiteX1" fmla="*/ 48162 w 172073"/>
                  <a:gd name="connsiteY1" fmla="*/ 0 h 77308"/>
                  <a:gd name="connsiteX2" fmla="*/ 123912 w 172073"/>
                  <a:gd name="connsiteY2" fmla="*/ 0 h 77308"/>
                  <a:gd name="connsiteX3" fmla="*/ 172073 w 172073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3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60" y="14404"/>
                      <a:pt x="172170" y="44436"/>
                      <a:pt x="172073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92BB120A-0B51-960F-7446-129191B36529}"/>
                  </a:ext>
                </a:extLst>
              </p:cNvPr>
              <p:cNvSpPr/>
              <p:nvPr/>
            </p:nvSpPr>
            <p:spPr>
              <a:xfrm>
                <a:off x="6041403" y="3592044"/>
                <a:ext cx="112400" cy="112400"/>
              </a:xfrm>
              <a:custGeom>
                <a:avLst/>
                <a:gdLst>
                  <a:gd name="connsiteX0" fmla="*/ 78400 w 78399"/>
                  <a:gd name="connsiteY0" fmla="*/ 39200 h 78399"/>
                  <a:gd name="connsiteX1" fmla="*/ 39200 w 78399"/>
                  <a:gd name="connsiteY1" fmla="*/ 78400 h 78399"/>
                  <a:gd name="connsiteX2" fmla="*/ 0 w 78399"/>
                  <a:gd name="connsiteY2" fmla="*/ 39200 h 78399"/>
                  <a:gd name="connsiteX3" fmla="*/ 39200 w 78399"/>
                  <a:gd name="connsiteY3" fmla="*/ 0 h 78399"/>
                  <a:gd name="connsiteX4" fmla="*/ 78400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400" y="39200"/>
                    </a:moveTo>
                    <a:cubicBezTo>
                      <a:pt x="78400" y="60849"/>
                      <a:pt x="60849" y="78400"/>
                      <a:pt x="39200" y="78400"/>
                    </a:cubicBezTo>
                    <a:cubicBezTo>
                      <a:pt x="17550" y="78400"/>
                      <a:pt x="0" y="60849"/>
                      <a:pt x="0" y="39200"/>
                    </a:cubicBezTo>
                    <a:cubicBezTo>
                      <a:pt x="0" y="17551"/>
                      <a:pt x="17550" y="0"/>
                      <a:pt x="39200" y="0"/>
                    </a:cubicBezTo>
                    <a:cubicBezTo>
                      <a:pt x="60849" y="0"/>
                      <a:pt x="78400" y="17551"/>
                      <a:pt x="78400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02C2677A-1D7D-FB04-1ACF-08910FE23468}"/>
                  </a:ext>
                </a:extLst>
              </p:cNvPr>
              <p:cNvSpPr/>
              <p:nvPr/>
            </p:nvSpPr>
            <p:spPr>
              <a:xfrm>
                <a:off x="5974253" y="3722880"/>
                <a:ext cx="246588" cy="110836"/>
              </a:xfrm>
              <a:custGeom>
                <a:avLst/>
                <a:gdLst>
                  <a:gd name="connsiteX0" fmla="*/ 0 w 171995"/>
                  <a:gd name="connsiteY0" fmla="*/ 77308 h 77308"/>
                  <a:gd name="connsiteX1" fmla="*/ 48162 w 171995"/>
                  <a:gd name="connsiteY1" fmla="*/ 0 h 77308"/>
                  <a:gd name="connsiteX2" fmla="*/ 123912 w 171995"/>
                  <a:gd name="connsiteY2" fmla="*/ 0 h 77308"/>
                  <a:gd name="connsiteX3" fmla="*/ 171995 w 171995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95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30" y="14426"/>
                      <a:pt x="172106" y="44454"/>
                      <a:pt x="171995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EF116EC-3376-1E1F-78FF-59FF747DC680}"/>
                  </a:ext>
                </a:extLst>
              </p:cNvPr>
              <p:cNvSpPr/>
              <p:nvPr/>
            </p:nvSpPr>
            <p:spPr>
              <a:xfrm>
                <a:off x="6328773" y="3592044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400 h 78399"/>
                  <a:gd name="connsiteX2" fmla="*/ -1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400"/>
                      <a:pt x="39199" y="78400"/>
                    </a:cubicBezTo>
                    <a:cubicBezTo>
                      <a:pt x="17550" y="78400"/>
                      <a:pt x="-1" y="60849"/>
                      <a:pt x="-1" y="39200"/>
                    </a:cubicBezTo>
                    <a:cubicBezTo>
                      <a:pt x="-1" y="17551"/>
                      <a:pt x="17550" y="0"/>
                      <a:pt x="39199" y="0"/>
                    </a:cubicBezTo>
                    <a:cubicBezTo>
                      <a:pt x="60849" y="0"/>
                      <a:pt x="78399" y="17551"/>
                      <a:pt x="78399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D73CC4A9-54E9-1658-7401-07C3A384406E}"/>
                  </a:ext>
                </a:extLst>
              </p:cNvPr>
              <p:cNvSpPr/>
              <p:nvPr/>
            </p:nvSpPr>
            <p:spPr>
              <a:xfrm>
                <a:off x="6261621" y="3722880"/>
                <a:ext cx="246700" cy="110836"/>
              </a:xfrm>
              <a:custGeom>
                <a:avLst/>
                <a:gdLst>
                  <a:gd name="connsiteX0" fmla="*/ 0 w 172073"/>
                  <a:gd name="connsiteY0" fmla="*/ 77308 h 77308"/>
                  <a:gd name="connsiteX1" fmla="*/ 48162 w 172073"/>
                  <a:gd name="connsiteY1" fmla="*/ 0 h 77308"/>
                  <a:gd name="connsiteX2" fmla="*/ 123912 w 172073"/>
                  <a:gd name="connsiteY2" fmla="*/ 0 h 77308"/>
                  <a:gd name="connsiteX3" fmla="*/ 172073 w 172073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3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60" y="14404"/>
                      <a:pt x="172170" y="44436"/>
                      <a:pt x="172073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731B4CA5-039A-E787-676B-576E6F6CC65E}"/>
                  </a:ext>
                </a:extLst>
              </p:cNvPr>
              <p:cNvSpPr/>
              <p:nvPr/>
            </p:nvSpPr>
            <p:spPr>
              <a:xfrm>
                <a:off x="5900845" y="3274730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399 h 78399"/>
                  <a:gd name="connsiteX2" fmla="*/ 0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399"/>
                      <a:pt x="39199" y="78399"/>
                    </a:cubicBezTo>
                    <a:cubicBezTo>
                      <a:pt x="17550" y="78399"/>
                      <a:pt x="0" y="60849"/>
                      <a:pt x="0" y="39200"/>
                    </a:cubicBezTo>
                    <a:cubicBezTo>
                      <a:pt x="0" y="17550"/>
                      <a:pt x="17550" y="0"/>
                      <a:pt x="39199" y="0"/>
                    </a:cubicBezTo>
                    <a:cubicBezTo>
                      <a:pt x="60849" y="0"/>
                      <a:pt x="78399" y="17550"/>
                      <a:pt x="78399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5B464FF1-4D14-6792-6BCB-8748B4D1A6B9}"/>
                  </a:ext>
                </a:extLst>
              </p:cNvPr>
              <p:cNvSpPr/>
              <p:nvPr/>
            </p:nvSpPr>
            <p:spPr>
              <a:xfrm>
                <a:off x="5833808" y="3405566"/>
                <a:ext cx="246588" cy="110836"/>
              </a:xfrm>
              <a:custGeom>
                <a:avLst/>
                <a:gdLst>
                  <a:gd name="connsiteX0" fmla="*/ 0 w 171995"/>
                  <a:gd name="connsiteY0" fmla="*/ 77308 h 77308"/>
                  <a:gd name="connsiteX1" fmla="*/ 48162 w 171995"/>
                  <a:gd name="connsiteY1" fmla="*/ 0 h 77308"/>
                  <a:gd name="connsiteX2" fmla="*/ 123912 w 171995"/>
                  <a:gd name="connsiteY2" fmla="*/ 0 h 77308"/>
                  <a:gd name="connsiteX3" fmla="*/ 171995 w 171995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95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1"/>
                      <a:pt x="100307" y="12891"/>
                      <a:pt x="123912" y="0"/>
                    </a:cubicBezTo>
                    <a:cubicBezTo>
                      <a:pt x="153365" y="14498"/>
                      <a:pt x="172014" y="44480"/>
                      <a:pt x="171995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60141D98-A3AF-41E2-00CE-AC8BB497799C}"/>
                  </a:ext>
                </a:extLst>
              </p:cNvPr>
              <p:cNvSpPr/>
              <p:nvPr/>
            </p:nvSpPr>
            <p:spPr>
              <a:xfrm>
                <a:off x="6187435" y="3274730"/>
                <a:ext cx="112400" cy="112400"/>
              </a:xfrm>
              <a:custGeom>
                <a:avLst/>
                <a:gdLst>
                  <a:gd name="connsiteX0" fmla="*/ 78400 w 78399"/>
                  <a:gd name="connsiteY0" fmla="*/ 39200 h 78399"/>
                  <a:gd name="connsiteX1" fmla="*/ 39200 w 78399"/>
                  <a:gd name="connsiteY1" fmla="*/ 78399 h 78399"/>
                  <a:gd name="connsiteX2" fmla="*/ 0 w 78399"/>
                  <a:gd name="connsiteY2" fmla="*/ 39200 h 78399"/>
                  <a:gd name="connsiteX3" fmla="*/ 39200 w 78399"/>
                  <a:gd name="connsiteY3" fmla="*/ 0 h 78399"/>
                  <a:gd name="connsiteX4" fmla="*/ 78400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400" y="39200"/>
                    </a:moveTo>
                    <a:cubicBezTo>
                      <a:pt x="78400" y="60849"/>
                      <a:pt x="60849" y="78399"/>
                      <a:pt x="39200" y="78399"/>
                    </a:cubicBezTo>
                    <a:cubicBezTo>
                      <a:pt x="17550" y="78399"/>
                      <a:pt x="0" y="60849"/>
                      <a:pt x="0" y="39200"/>
                    </a:cubicBezTo>
                    <a:cubicBezTo>
                      <a:pt x="0" y="17550"/>
                      <a:pt x="17550" y="0"/>
                      <a:pt x="39200" y="0"/>
                    </a:cubicBezTo>
                    <a:cubicBezTo>
                      <a:pt x="60849" y="0"/>
                      <a:pt x="78400" y="17550"/>
                      <a:pt x="78400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D3B5A0F2-DB4F-0F52-7152-83CEBD9395A2}"/>
                  </a:ext>
                </a:extLst>
              </p:cNvPr>
              <p:cNvSpPr/>
              <p:nvPr/>
            </p:nvSpPr>
            <p:spPr>
              <a:xfrm>
                <a:off x="6120285" y="3405566"/>
                <a:ext cx="246702" cy="110836"/>
              </a:xfrm>
              <a:custGeom>
                <a:avLst/>
                <a:gdLst>
                  <a:gd name="connsiteX0" fmla="*/ 0 w 172074"/>
                  <a:gd name="connsiteY0" fmla="*/ 77308 h 77308"/>
                  <a:gd name="connsiteX1" fmla="*/ 48240 w 172074"/>
                  <a:gd name="connsiteY1" fmla="*/ 0 h 77308"/>
                  <a:gd name="connsiteX2" fmla="*/ 123912 w 172074"/>
                  <a:gd name="connsiteY2" fmla="*/ 0 h 77308"/>
                  <a:gd name="connsiteX3" fmla="*/ 172074 w 172074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4" h="77308">
                    <a:moveTo>
                      <a:pt x="0" y="77308"/>
                    </a:moveTo>
                    <a:cubicBezTo>
                      <a:pt x="-82" y="44419"/>
                      <a:pt x="18661" y="14382"/>
                      <a:pt x="48240" y="0"/>
                    </a:cubicBezTo>
                    <a:cubicBezTo>
                      <a:pt x="71817" y="12891"/>
                      <a:pt x="100335" y="12891"/>
                      <a:pt x="123912" y="0"/>
                    </a:cubicBezTo>
                    <a:cubicBezTo>
                      <a:pt x="153460" y="14404"/>
                      <a:pt x="172170" y="44436"/>
                      <a:pt x="172074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7853A9AC-8E09-0FB0-3FE2-8B96E1B0AF0A}"/>
                </a:ext>
              </a:extLst>
            </p:cNvPr>
            <p:cNvGrpSpPr/>
            <p:nvPr/>
          </p:nvGrpSpPr>
          <p:grpSpPr>
            <a:xfrm>
              <a:off x="7639823" y="3599918"/>
              <a:ext cx="758200" cy="676082"/>
              <a:chOff x="7639822" y="2582000"/>
              <a:chExt cx="758200" cy="676082"/>
            </a:xfrm>
          </p:grpSpPr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5B536499-38F2-C1D9-6246-2A402EC297CF}"/>
                  </a:ext>
                </a:extLst>
              </p:cNvPr>
              <p:cNvSpPr/>
              <p:nvPr/>
            </p:nvSpPr>
            <p:spPr>
              <a:xfrm>
                <a:off x="8126406" y="2986130"/>
                <a:ext cx="271616" cy="271952"/>
              </a:xfrm>
              <a:custGeom>
                <a:avLst/>
                <a:gdLst>
                  <a:gd name="connsiteX0" fmla="*/ 161709 w 189452"/>
                  <a:gd name="connsiteY0" fmla="*/ 106299 h 189686"/>
                  <a:gd name="connsiteX1" fmla="*/ 162644 w 189452"/>
                  <a:gd name="connsiteY1" fmla="*/ 96090 h 189686"/>
                  <a:gd name="connsiteX2" fmla="*/ 189452 w 189452"/>
                  <a:gd name="connsiteY2" fmla="*/ 85179 h 189686"/>
                  <a:gd name="connsiteX3" fmla="*/ 183763 w 189452"/>
                  <a:gd name="connsiteY3" fmla="*/ 62423 h 189686"/>
                  <a:gd name="connsiteX4" fmla="*/ 155240 w 189452"/>
                  <a:gd name="connsiteY4" fmla="*/ 63982 h 189686"/>
                  <a:gd name="connsiteX5" fmla="*/ 143628 w 189452"/>
                  <a:gd name="connsiteY5" fmla="*/ 47694 h 189686"/>
                  <a:gd name="connsiteX6" fmla="*/ 154850 w 189452"/>
                  <a:gd name="connsiteY6" fmla="*/ 21041 h 189686"/>
                  <a:gd name="connsiteX7" fmla="*/ 134900 w 189452"/>
                  <a:gd name="connsiteY7" fmla="*/ 8962 h 189686"/>
                  <a:gd name="connsiteX8" fmla="*/ 115807 w 189452"/>
                  <a:gd name="connsiteY8" fmla="*/ 30160 h 189686"/>
                  <a:gd name="connsiteX9" fmla="*/ 106143 w 189452"/>
                  <a:gd name="connsiteY9" fmla="*/ 27744 h 189686"/>
                  <a:gd name="connsiteX10" fmla="*/ 96012 w 189452"/>
                  <a:gd name="connsiteY10" fmla="*/ 26887 h 189686"/>
                  <a:gd name="connsiteX11" fmla="*/ 85023 w 189452"/>
                  <a:gd name="connsiteY11" fmla="*/ 0 h 189686"/>
                  <a:gd name="connsiteX12" fmla="*/ 62345 w 189452"/>
                  <a:gd name="connsiteY12" fmla="*/ 5767 h 189686"/>
                  <a:gd name="connsiteX13" fmla="*/ 63982 w 189452"/>
                  <a:gd name="connsiteY13" fmla="*/ 34290 h 189686"/>
                  <a:gd name="connsiteX14" fmla="*/ 47539 w 189452"/>
                  <a:gd name="connsiteY14" fmla="*/ 45902 h 189686"/>
                  <a:gd name="connsiteX15" fmla="*/ 20886 w 189452"/>
                  <a:gd name="connsiteY15" fmla="*/ 34758 h 189686"/>
                  <a:gd name="connsiteX16" fmla="*/ 8806 w 189452"/>
                  <a:gd name="connsiteY16" fmla="*/ 54864 h 189686"/>
                  <a:gd name="connsiteX17" fmla="*/ 30004 w 189452"/>
                  <a:gd name="connsiteY17" fmla="*/ 73879 h 189686"/>
                  <a:gd name="connsiteX18" fmla="*/ 27744 w 189452"/>
                  <a:gd name="connsiteY18" fmla="*/ 83465 h 189686"/>
                  <a:gd name="connsiteX19" fmla="*/ 26731 w 189452"/>
                  <a:gd name="connsiteY19" fmla="*/ 93674 h 189686"/>
                  <a:gd name="connsiteX20" fmla="*/ 0 w 189452"/>
                  <a:gd name="connsiteY20" fmla="*/ 104584 h 189686"/>
                  <a:gd name="connsiteX21" fmla="*/ 5689 w 189452"/>
                  <a:gd name="connsiteY21" fmla="*/ 127263 h 189686"/>
                  <a:gd name="connsiteX22" fmla="*/ 34134 w 189452"/>
                  <a:gd name="connsiteY22" fmla="*/ 125782 h 189686"/>
                  <a:gd name="connsiteX23" fmla="*/ 45824 w 189452"/>
                  <a:gd name="connsiteY23" fmla="*/ 142070 h 189686"/>
                  <a:gd name="connsiteX24" fmla="*/ 34602 w 189452"/>
                  <a:gd name="connsiteY24" fmla="*/ 168800 h 189686"/>
                  <a:gd name="connsiteX25" fmla="*/ 54708 w 189452"/>
                  <a:gd name="connsiteY25" fmla="*/ 180880 h 189686"/>
                  <a:gd name="connsiteX26" fmla="*/ 73724 w 189452"/>
                  <a:gd name="connsiteY26" fmla="*/ 159604 h 189686"/>
                  <a:gd name="connsiteX27" fmla="*/ 83465 w 189452"/>
                  <a:gd name="connsiteY27" fmla="*/ 162020 h 189686"/>
                  <a:gd name="connsiteX28" fmla="*/ 93518 w 189452"/>
                  <a:gd name="connsiteY28" fmla="*/ 162955 h 189686"/>
                  <a:gd name="connsiteX29" fmla="*/ 104506 w 189452"/>
                  <a:gd name="connsiteY29" fmla="*/ 189686 h 189686"/>
                  <a:gd name="connsiteX30" fmla="*/ 127263 w 189452"/>
                  <a:gd name="connsiteY30" fmla="*/ 184075 h 189686"/>
                  <a:gd name="connsiteX31" fmla="*/ 125626 w 189452"/>
                  <a:gd name="connsiteY31" fmla="*/ 155552 h 189686"/>
                  <a:gd name="connsiteX32" fmla="*/ 142070 w 189452"/>
                  <a:gd name="connsiteY32" fmla="*/ 143784 h 189686"/>
                  <a:gd name="connsiteX33" fmla="*/ 168723 w 189452"/>
                  <a:gd name="connsiteY33" fmla="*/ 155006 h 189686"/>
                  <a:gd name="connsiteX34" fmla="*/ 180802 w 189452"/>
                  <a:gd name="connsiteY34" fmla="*/ 134978 h 189686"/>
                  <a:gd name="connsiteX35" fmla="*/ 159449 w 189452"/>
                  <a:gd name="connsiteY35" fmla="*/ 115962 h 189686"/>
                  <a:gd name="connsiteX36" fmla="*/ 161709 w 189452"/>
                  <a:gd name="connsiteY36" fmla="*/ 106299 h 189686"/>
                  <a:gd name="connsiteX37" fmla="*/ 119703 w 189452"/>
                  <a:gd name="connsiteY37" fmla="*/ 99129 h 189686"/>
                  <a:gd name="connsiteX38" fmla="*/ 90340 w 189452"/>
                  <a:gd name="connsiteY38" fmla="*/ 119835 h 189686"/>
                  <a:gd name="connsiteX39" fmla="*/ 69634 w 189452"/>
                  <a:gd name="connsiteY39" fmla="*/ 90472 h 189686"/>
                  <a:gd name="connsiteX40" fmla="*/ 98895 w 189452"/>
                  <a:gd name="connsiteY40" fmla="*/ 69749 h 189686"/>
                  <a:gd name="connsiteX41" fmla="*/ 119721 w 189452"/>
                  <a:gd name="connsiteY41" fmla="*/ 99027 h 189686"/>
                  <a:gd name="connsiteX42" fmla="*/ 119703 w 189452"/>
                  <a:gd name="connsiteY42" fmla="*/ 99129 h 1896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89452" h="189686">
                    <a:moveTo>
                      <a:pt x="161709" y="106299"/>
                    </a:moveTo>
                    <a:cubicBezTo>
                      <a:pt x="162322" y="102930"/>
                      <a:pt x="162635" y="99514"/>
                      <a:pt x="162644" y="96090"/>
                    </a:cubicBezTo>
                    <a:lnTo>
                      <a:pt x="189452" y="85179"/>
                    </a:lnTo>
                    <a:lnTo>
                      <a:pt x="183763" y="62423"/>
                    </a:lnTo>
                    <a:lnTo>
                      <a:pt x="155240" y="63982"/>
                    </a:lnTo>
                    <a:cubicBezTo>
                      <a:pt x="152230" y="57988"/>
                      <a:pt x="148313" y="52494"/>
                      <a:pt x="143628" y="47694"/>
                    </a:cubicBezTo>
                    <a:lnTo>
                      <a:pt x="154850" y="21041"/>
                    </a:lnTo>
                    <a:lnTo>
                      <a:pt x="134900" y="8962"/>
                    </a:lnTo>
                    <a:lnTo>
                      <a:pt x="115807" y="30160"/>
                    </a:lnTo>
                    <a:cubicBezTo>
                      <a:pt x="112652" y="29108"/>
                      <a:pt x="109421" y="28300"/>
                      <a:pt x="106143" y="27744"/>
                    </a:cubicBezTo>
                    <a:cubicBezTo>
                      <a:pt x="102795" y="27184"/>
                      <a:pt x="99407" y="26898"/>
                      <a:pt x="96012" y="26887"/>
                    </a:cubicBezTo>
                    <a:lnTo>
                      <a:pt x="85023" y="0"/>
                    </a:lnTo>
                    <a:lnTo>
                      <a:pt x="62345" y="5767"/>
                    </a:lnTo>
                    <a:lnTo>
                      <a:pt x="63982" y="34290"/>
                    </a:lnTo>
                    <a:cubicBezTo>
                      <a:pt x="57952" y="37318"/>
                      <a:pt x="52409" y="41232"/>
                      <a:pt x="47539" y="45902"/>
                    </a:cubicBezTo>
                    <a:lnTo>
                      <a:pt x="20886" y="34758"/>
                    </a:lnTo>
                    <a:lnTo>
                      <a:pt x="8806" y="54864"/>
                    </a:lnTo>
                    <a:lnTo>
                      <a:pt x="30004" y="73879"/>
                    </a:lnTo>
                    <a:cubicBezTo>
                      <a:pt x="29040" y="77021"/>
                      <a:pt x="28285" y="80223"/>
                      <a:pt x="27744" y="83465"/>
                    </a:cubicBezTo>
                    <a:cubicBezTo>
                      <a:pt x="27102" y="86831"/>
                      <a:pt x="26763" y="90248"/>
                      <a:pt x="26731" y="93674"/>
                    </a:cubicBezTo>
                    <a:lnTo>
                      <a:pt x="0" y="104584"/>
                    </a:lnTo>
                    <a:lnTo>
                      <a:pt x="5689" y="127263"/>
                    </a:lnTo>
                    <a:lnTo>
                      <a:pt x="34134" y="125782"/>
                    </a:lnTo>
                    <a:cubicBezTo>
                      <a:pt x="37172" y="131778"/>
                      <a:pt x="41115" y="137272"/>
                      <a:pt x="45824" y="142070"/>
                    </a:cubicBezTo>
                    <a:lnTo>
                      <a:pt x="34602" y="168800"/>
                    </a:lnTo>
                    <a:lnTo>
                      <a:pt x="54708" y="180880"/>
                    </a:lnTo>
                    <a:lnTo>
                      <a:pt x="73724" y="159604"/>
                    </a:lnTo>
                    <a:cubicBezTo>
                      <a:pt x="76915" y="160620"/>
                      <a:pt x="80169" y="161426"/>
                      <a:pt x="83465" y="162020"/>
                    </a:cubicBezTo>
                    <a:cubicBezTo>
                      <a:pt x="86790" y="162563"/>
                      <a:pt x="90150" y="162876"/>
                      <a:pt x="93518" y="162955"/>
                    </a:cubicBezTo>
                    <a:lnTo>
                      <a:pt x="104506" y="189686"/>
                    </a:lnTo>
                    <a:lnTo>
                      <a:pt x="127263" y="184075"/>
                    </a:lnTo>
                    <a:lnTo>
                      <a:pt x="125626" y="155552"/>
                    </a:lnTo>
                    <a:cubicBezTo>
                      <a:pt x="131634" y="152422"/>
                      <a:pt x="137169" y="148461"/>
                      <a:pt x="142070" y="143784"/>
                    </a:cubicBezTo>
                    <a:lnTo>
                      <a:pt x="168723" y="155006"/>
                    </a:lnTo>
                    <a:lnTo>
                      <a:pt x="180802" y="134978"/>
                    </a:lnTo>
                    <a:lnTo>
                      <a:pt x="159449" y="115962"/>
                    </a:lnTo>
                    <a:cubicBezTo>
                      <a:pt x="160475" y="112811"/>
                      <a:pt x="161230" y="109578"/>
                      <a:pt x="161709" y="106299"/>
                    </a:cubicBezTo>
                    <a:close/>
                    <a:moveTo>
                      <a:pt x="119703" y="99129"/>
                    </a:moveTo>
                    <a:cubicBezTo>
                      <a:pt x="117313" y="112955"/>
                      <a:pt x="104166" y="122226"/>
                      <a:pt x="90340" y="119835"/>
                    </a:cubicBezTo>
                    <a:cubicBezTo>
                      <a:pt x="76514" y="117445"/>
                      <a:pt x="67244" y="104298"/>
                      <a:pt x="69634" y="90472"/>
                    </a:cubicBezTo>
                    <a:cubicBezTo>
                      <a:pt x="72018" y="76686"/>
                      <a:pt x="85100" y="67422"/>
                      <a:pt x="98895" y="69749"/>
                    </a:cubicBezTo>
                    <a:cubicBezTo>
                      <a:pt x="112731" y="72083"/>
                      <a:pt x="122055" y="85192"/>
                      <a:pt x="119721" y="99027"/>
                    </a:cubicBezTo>
                    <a:cubicBezTo>
                      <a:pt x="119715" y="99061"/>
                      <a:pt x="119709" y="99095"/>
                      <a:pt x="119703" y="9912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903801B7-9C9A-3062-EEFD-5BA10CEA1D44}"/>
                  </a:ext>
                </a:extLst>
              </p:cNvPr>
              <p:cNvSpPr/>
              <p:nvPr/>
            </p:nvSpPr>
            <p:spPr>
              <a:xfrm>
                <a:off x="7989537" y="2582000"/>
                <a:ext cx="273514" cy="272733"/>
              </a:xfrm>
              <a:custGeom>
                <a:avLst/>
                <a:gdLst>
                  <a:gd name="connsiteX0" fmla="*/ 164514 w 190776"/>
                  <a:gd name="connsiteY0" fmla="*/ 98116 h 190231"/>
                  <a:gd name="connsiteX1" fmla="*/ 164514 w 190776"/>
                  <a:gd name="connsiteY1" fmla="*/ 87985 h 190231"/>
                  <a:gd name="connsiteX2" fmla="*/ 162566 w 190776"/>
                  <a:gd name="connsiteY2" fmla="*/ 77776 h 190231"/>
                  <a:gd name="connsiteX3" fmla="*/ 185945 w 190776"/>
                  <a:gd name="connsiteY3" fmla="*/ 59618 h 190231"/>
                  <a:gd name="connsiteX4" fmla="*/ 173554 w 190776"/>
                  <a:gd name="connsiteY4" fmla="*/ 38732 h 190231"/>
                  <a:gd name="connsiteX5" fmla="*/ 146122 w 190776"/>
                  <a:gd name="connsiteY5" fmla="*/ 48162 h 190231"/>
                  <a:gd name="connsiteX6" fmla="*/ 130146 w 190776"/>
                  <a:gd name="connsiteY6" fmla="*/ 35381 h 190231"/>
                  <a:gd name="connsiteX7" fmla="*/ 133731 w 190776"/>
                  <a:gd name="connsiteY7" fmla="*/ 6234 h 190231"/>
                  <a:gd name="connsiteX8" fmla="*/ 110351 w 190776"/>
                  <a:gd name="connsiteY8" fmla="*/ 0 h 190231"/>
                  <a:gd name="connsiteX9" fmla="*/ 97882 w 190776"/>
                  <a:gd name="connsiteY9" fmla="*/ 26341 h 190231"/>
                  <a:gd name="connsiteX10" fmla="*/ 87829 w 190776"/>
                  <a:gd name="connsiteY10" fmla="*/ 26341 h 190231"/>
                  <a:gd name="connsiteX11" fmla="*/ 77542 w 190776"/>
                  <a:gd name="connsiteY11" fmla="*/ 28289 h 190231"/>
                  <a:gd name="connsiteX12" fmla="*/ 59540 w 190776"/>
                  <a:gd name="connsiteY12" fmla="*/ 4910 h 190231"/>
                  <a:gd name="connsiteX13" fmla="*/ 38888 w 190776"/>
                  <a:gd name="connsiteY13" fmla="*/ 16755 h 190231"/>
                  <a:gd name="connsiteX14" fmla="*/ 48318 w 190776"/>
                  <a:gd name="connsiteY14" fmla="*/ 44187 h 190231"/>
                  <a:gd name="connsiteX15" fmla="*/ 35459 w 190776"/>
                  <a:gd name="connsiteY15" fmla="*/ 60163 h 190231"/>
                  <a:gd name="connsiteX16" fmla="*/ 6312 w 190776"/>
                  <a:gd name="connsiteY16" fmla="*/ 56656 h 190231"/>
                  <a:gd name="connsiteX17" fmla="*/ 0 w 190776"/>
                  <a:gd name="connsiteY17" fmla="*/ 79646 h 190231"/>
                  <a:gd name="connsiteX18" fmla="*/ 26107 w 190776"/>
                  <a:gd name="connsiteY18" fmla="*/ 92349 h 190231"/>
                  <a:gd name="connsiteX19" fmla="*/ 26575 w 190776"/>
                  <a:gd name="connsiteY19" fmla="*/ 102480 h 190231"/>
                  <a:gd name="connsiteX20" fmla="*/ 28445 w 190776"/>
                  <a:gd name="connsiteY20" fmla="*/ 112689 h 190231"/>
                  <a:gd name="connsiteX21" fmla="*/ 5066 w 190776"/>
                  <a:gd name="connsiteY21" fmla="*/ 130770 h 190231"/>
                  <a:gd name="connsiteX22" fmla="*/ 17067 w 190776"/>
                  <a:gd name="connsiteY22" fmla="*/ 151499 h 190231"/>
                  <a:gd name="connsiteX23" fmla="*/ 44499 w 190776"/>
                  <a:gd name="connsiteY23" fmla="*/ 141992 h 190231"/>
                  <a:gd name="connsiteX24" fmla="*/ 60475 w 190776"/>
                  <a:gd name="connsiteY24" fmla="*/ 154773 h 190231"/>
                  <a:gd name="connsiteX25" fmla="*/ 56890 w 190776"/>
                  <a:gd name="connsiteY25" fmla="*/ 183919 h 190231"/>
                  <a:gd name="connsiteX26" fmla="*/ 80270 w 190776"/>
                  <a:gd name="connsiteY26" fmla="*/ 190232 h 190231"/>
                  <a:gd name="connsiteX27" fmla="*/ 92817 w 190776"/>
                  <a:gd name="connsiteY27" fmla="*/ 164124 h 190231"/>
                  <a:gd name="connsiteX28" fmla="*/ 102948 w 190776"/>
                  <a:gd name="connsiteY28" fmla="*/ 163735 h 190231"/>
                  <a:gd name="connsiteX29" fmla="*/ 113157 w 190776"/>
                  <a:gd name="connsiteY29" fmla="*/ 161865 h 190231"/>
                  <a:gd name="connsiteX30" fmla="*/ 131393 w 190776"/>
                  <a:gd name="connsiteY30" fmla="*/ 185244 h 190231"/>
                  <a:gd name="connsiteX31" fmla="*/ 152045 w 190776"/>
                  <a:gd name="connsiteY31" fmla="*/ 173398 h 190231"/>
                  <a:gd name="connsiteX32" fmla="*/ 142537 w 190776"/>
                  <a:gd name="connsiteY32" fmla="*/ 145888 h 190231"/>
                  <a:gd name="connsiteX33" fmla="*/ 155396 w 190776"/>
                  <a:gd name="connsiteY33" fmla="*/ 130302 h 190231"/>
                  <a:gd name="connsiteX34" fmla="*/ 184542 w 190776"/>
                  <a:gd name="connsiteY34" fmla="*/ 133809 h 190231"/>
                  <a:gd name="connsiteX35" fmla="*/ 190777 w 190776"/>
                  <a:gd name="connsiteY35" fmla="*/ 110819 h 190231"/>
                  <a:gd name="connsiteX36" fmla="*/ 98116 w 190776"/>
                  <a:gd name="connsiteY36" fmla="*/ 121496 h 190231"/>
                  <a:gd name="connsiteX37" fmla="*/ 70011 w 190776"/>
                  <a:gd name="connsiteY37" fmla="*/ 98066 h 190231"/>
                  <a:gd name="connsiteX38" fmla="*/ 93440 w 190776"/>
                  <a:gd name="connsiteY38" fmla="*/ 69961 h 190231"/>
                  <a:gd name="connsiteX39" fmla="*/ 121496 w 190776"/>
                  <a:gd name="connsiteY39" fmla="*/ 92895 h 190231"/>
                  <a:gd name="connsiteX40" fmla="*/ 98021 w 190776"/>
                  <a:gd name="connsiteY40" fmla="*/ 121249 h 190231"/>
                  <a:gd name="connsiteX41" fmla="*/ 97883 w 190776"/>
                  <a:gd name="connsiteY41" fmla="*/ 121262 h 19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190776" h="190231">
                    <a:moveTo>
                      <a:pt x="164514" y="98116"/>
                    </a:moveTo>
                    <a:cubicBezTo>
                      <a:pt x="164746" y="94743"/>
                      <a:pt x="164746" y="91358"/>
                      <a:pt x="164514" y="87985"/>
                    </a:cubicBezTo>
                    <a:cubicBezTo>
                      <a:pt x="164181" y="84529"/>
                      <a:pt x="163529" y="81112"/>
                      <a:pt x="162566" y="77776"/>
                    </a:cubicBezTo>
                    <a:lnTo>
                      <a:pt x="185945" y="59618"/>
                    </a:lnTo>
                    <a:lnTo>
                      <a:pt x="173554" y="38732"/>
                    </a:lnTo>
                    <a:lnTo>
                      <a:pt x="146122" y="48162"/>
                    </a:lnTo>
                    <a:cubicBezTo>
                      <a:pt x="141432" y="43163"/>
                      <a:pt x="136052" y="38859"/>
                      <a:pt x="130146" y="35381"/>
                    </a:cubicBezTo>
                    <a:lnTo>
                      <a:pt x="133731" y="6234"/>
                    </a:lnTo>
                    <a:lnTo>
                      <a:pt x="110351" y="0"/>
                    </a:lnTo>
                    <a:lnTo>
                      <a:pt x="97882" y="26341"/>
                    </a:lnTo>
                    <a:cubicBezTo>
                      <a:pt x="94534" y="26150"/>
                      <a:pt x="91177" y="26150"/>
                      <a:pt x="87829" y="26341"/>
                    </a:cubicBezTo>
                    <a:cubicBezTo>
                      <a:pt x="84366" y="26795"/>
                      <a:pt x="80932" y="27445"/>
                      <a:pt x="77542" y="28289"/>
                    </a:cubicBezTo>
                    <a:lnTo>
                      <a:pt x="59540" y="4910"/>
                    </a:lnTo>
                    <a:lnTo>
                      <a:pt x="38888" y="16755"/>
                    </a:lnTo>
                    <a:lnTo>
                      <a:pt x="48318" y="44187"/>
                    </a:lnTo>
                    <a:cubicBezTo>
                      <a:pt x="43272" y="48854"/>
                      <a:pt x="38939" y="54237"/>
                      <a:pt x="35459" y="60163"/>
                    </a:cubicBezTo>
                    <a:lnTo>
                      <a:pt x="6312" y="56656"/>
                    </a:lnTo>
                    <a:lnTo>
                      <a:pt x="0" y="79646"/>
                    </a:lnTo>
                    <a:lnTo>
                      <a:pt x="26107" y="92349"/>
                    </a:lnTo>
                    <a:cubicBezTo>
                      <a:pt x="25996" y="95733"/>
                      <a:pt x="26152" y="99121"/>
                      <a:pt x="26575" y="102480"/>
                    </a:cubicBezTo>
                    <a:cubicBezTo>
                      <a:pt x="26881" y="105934"/>
                      <a:pt x="27507" y="109351"/>
                      <a:pt x="28445" y="112689"/>
                    </a:cubicBezTo>
                    <a:lnTo>
                      <a:pt x="5066" y="130770"/>
                    </a:lnTo>
                    <a:lnTo>
                      <a:pt x="17067" y="151499"/>
                    </a:lnTo>
                    <a:lnTo>
                      <a:pt x="44499" y="141992"/>
                    </a:lnTo>
                    <a:cubicBezTo>
                      <a:pt x="49135" y="147049"/>
                      <a:pt x="54524" y="151360"/>
                      <a:pt x="60475" y="154773"/>
                    </a:cubicBezTo>
                    <a:lnTo>
                      <a:pt x="56890" y="183919"/>
                    </a:lnTo>
                    <a:lnTo>
                      <a:pt x="80270" y="190232"/>
                    </a:lnTo>
                    <a:lnTo>
                      <a:pt x="92817" y="164124"/>
                    </a:lnTo>
                    <a:cubicBezTo>
                      <a:pt x="96199" y="164270"/>
                      <a:pt x="99587" y="164139"/>
                      <a:pt x="102948" y="163735"/>
                    </a:cubicBezTo>
                    <a:cubicBezTo>
                      <a:pt x="106399" y="163411"/>
                      <a:pt x="109815" y="162785"/>
                      <a:pt x="113157" y="161865"/>
                    </a:cubicBezTo>
                    <a:lnTo>
                      <a:pt x="131393" y="185244"/>
                    </a:lnTo>
                    <a:lnTo>
                      <a:pt x="152045" y="173398"/>
                    </a:lnTo>
                    <a:lnTo>
                      <a:pt x="142537" y="145888"/>
                    </a:lnTo>
                    <a:cubicBezTo>
                      <a:pt x="147553" y="141341"/>
                      <a:pt x="151884" y="136091"/>
                      <a:pt x="155396" y="130302"/>
                    </a:cubicBezTo>
                    <a:lnTo>
                      <a:pt x="184542" y="133809"/>
                    </a:lnTo>
                    <a:lnTo>
                      <a:pt x="190777" y="110819"/>
                    </a:lnTo>
                    <a:close/>
                    <a:moveTo>
                      <a:pt x="98116" y="121496"/>
                    </a:moveTo>
                    <a:cubicBezTo>
                      <a:pt x="83885" y="122787"/>
                      <a:pt x="71302" y="112297"/>
                      <a:pt x="70011" y="98066"/>
                    </a:cubicBezTo>
                    <a:cubicBezTo>
                      <a:pt x="68719" y="83835"/>
                      <a:pt x="79209" y="71252"/>
                      <a:pt x="93440" y="69961"/>
                    </a:cubicBezTo>
                    <a:cubicBezTo>
                      <a:pt x="107478" y="68687"/>
                      <a:pt x="119952" y="78884"/>
                      <a:pt x="121496" y="92895"/>
                    </a:cubicBezTo>
                    <a:cubicBezTo>
                      <a:pt x="122843" y="107207"/>
                      <a:pt x="112333" y="119902"/>
                      <a:pt x="98021" y="121249"/>
                    </a:cubicBezTo>
                    <a:cubicBezTo>
                      <a:pt x="97975" y="121254"/>
                      <a:pt x="97929" y="121258"/>
                      <a:pt x="97883" y="12126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3700ED8D-BA64-0C24-9179-CF9479A70D7A}"/>
                  </a:ext>
                </a:extLst>
              </p:cNvPr>
              <p:cNvSpPr/>
              <p:nvPr/>
            </p:nvSpPr>
            <p:spPr>
              <a:xfrm>
                <a:off x="7639822" y="2843003"/>
                <a:ext cx="406027" cy="406250"/>
              </a:xfrm>
              <a:custGeom>
                <a:avLst/>
                <a:gdLst>
                  <a:gd name="connsiteX0" fmla="*/ 240887 w 283203"/>
                  <a:gd name="connsiteY0" fmla="*/ 161942 h 283359"/>
                  <a:gd name="connsiteX1" fmla="*/ 242835 w 283203"/>
                  <a:gd name="connsiteY1" fmla="*/ 146824 h 283359"/>
                  <a:gd name="connsiteX2" fmla="*/ 283204 w 283203"/>
                  <a:gd name="connsiteY2" fmla="*/ 131939 h 283359"/>
                  <a:gd name="connsiteX3" fmla="*/ 276034 w 283203"/>
                  <a:gd name="connsiteY3" fmla="*/ 97804 h 283359"/>
                  <a:gd name="connsiteX4" fmla="*/ 233483 w 283203"/>
                  <a:gd name="connsiteY4" fmla="*/ 98661 h 283359"/>
                  <a:gd name="connsiteX5" fmla="*/ 216962 w 283203"/>
                  <a:gd name="connsiteY5" fmla="*/ 73645 h 283359"/>
                  <a:gd name="connsiteX6" fmla="*/ 235042 w 283203"/>
                  <a:gd name="connsiteY6" fmla="*/ 34680 h 283359"/>
                  <a:gd name="connsiteX7" fmla="*/ 205662 w 283203"/>
                  <a:gd name="connsiteY7" fmla="*/ 15664 h 283359"/>
                  <a:gd name="connsiteX8" fmla="*/ 176282 w 283203"/>
                  <a:gd name="connsiteY8" fmla="*/ 46447 h 283359"/>
                  <a:gd name="connsiteX9" fmla="*/ 162020 w 283203"/>
                  <a:gd name="connsiteY9" fmla="*/ 42473 h 283359"/>
                  <a:gd name="connsiteX10" fmla="*/ 146901 w 283203"/>
                  <a:gd name="connsiteY10" fmla="*/ 40446 h 283359"/>
                  <a:gd name="connsiteX11" fmla="*/ 132017 w 283203"/>
                  <a:gd name="connsiteY11" fmla="*/ 0 h 283359"/>
                  <a:gd name="connsiteX12" fmla="*/ 97882 w 283203"/>
                  <a:gd name="connsiteY12" fmla="*/ 7325 h 283359"/>
                  <a:gd name="connsiteX13" fmla="*/ 98739 w 283203"/>
                  <a:gd name="connsiteY13" fmla="*/ 49798 h 283359"/>
                  <a:gd name="connsiteX14" fmla="*/ 73723 w 283203"/>
                  <a:gd name="connsiteY14" fmla="*/ 66398 h 283359"/>
                  <a:gd name="connsiteX15" fmla="*/ 34757 w 283203"/>
                  <a:gd name="connsiteY15" fmla="*/ 48318 h 283359"/>
                  <a:gd name="connsiteX16" fmla="*/ 15664 w 283203"/>
                  <a:gd name="connsiteY16" fmla="*/ 77542 h 283359"/>
                  <a:gd name="connsiteX17" fmla="*/ 46370 w 283203"/>
                  <a:gd name="connsiteY17" fmla="*/ 107078 h 283359"/>
                  <a:gd name="connsiteX18" fmla="*/ 42317 w 283203"/>
                  <a:gd name="connsiteY18" fmla="*/ 121262 h 283359"/>
                  <a:gd name="connsiteX19" fmla="*/ 40369 w 283203"/>
                  <a:gd name="connsiteY19" fmla="*/ 136381 h 283359"/>
                  <a:gd name="connsiteX20" fmla="*/ 0 w 283203"/>
                  <a:gd name="connsiteY20" fmla="*/ 151343 h 283359"/>
                  <a:gd name="connsiteX21" fmla="*/ 7170 w 283203"/>
                  <a:gd name="connsiteY21" fmla="*/ 185478 h 283359"/>
                  <a:gd name="connsiteX22" fmla="*/ 49721 w 283203"/>
                  <a:gd name="connsiteY22" fmla="*/ 184620 h 283359"/>
                  <a:gd name="connsiteX23" fmla="*/ 66242 w 283203"/>
                  <a:gd name="connsiteY23" fmla="*/ 209636 h 283359"/>
                  <a:gd name="connsiteX24" fmla="*/ 48240 w 283203"/>
                  <a:gd name="connsiteY24" fmla="*/ 248602 h 283359"/>
                  <a:gd name="connsiteX25" fmla="*/ 77542 w 283203"/>
                  <a:gd name="connsiteY25" fmla="*/ 267618 h 283359"/>
                  <a:gd name="connsiteX26" fmla="*/ 106922 w 283203"/>
                  <a:gd name="connsiteY26" fmla="*/ 236990 h 283359"/>
                  <a:gd name="connsiteX27" fmla="*/ 121184 w 283203"/>
                  <a:gd name="connsiteY27" fmla="*/ 240965 h 283359"/>
                  <a:gd name="connsiteX28" fmla="*/ 136303 w 283203"/>
                  <a:gd name="connsiteY28" fmla="*/ 242913 h 283359"/>
                  <a:gd name="connsiteX29" fmla="*/ 151187 w 283203"/>
                  <a:gd name="connsiteY29" fmla="*/ 283360 h 283359"/>
                  <a:gd name="connsiteX30" fmla="*/ 185478 w 283203"/>
                  <a:gd name="connsiteY30" fmla="*/ 276112 h 283359"/>
                  <a:gd name="connsiteX31" fmla="*/ 184620 w 283203"/>
                  <a:gd name="connsiteY31" fmla="*/ 233561 h 283359"/>
                  <a:gd name="connsiteX32" fmla="*/ 209481 w 283203"/>
                  <a:gd name="connsiteY32" fmla="*/ 217040 h 283359"/>
                  <a:gd name="connsiteX33" fmla="*/ 248447 w 283203"/>
                  <a:gd name="connsiteY33" fmla="*/ 235120 h 283359"/>
                  <a:gd name="connsiteX34" fmla="*/ 267462 w 283203"/>
                  <a:gd name="connsiteY34" fmla="*/ 205818 h 283359"/>
                  <a:gd name="connsiteX35" fmla="*/ 236912 w 283203"/>
                  <a:gd name="connsiteY35" fmla="*/ 176204 h 283359"/>
                  <a:gd name="connsiteX36" fmla="*/ 240887 w 283203"/>
                  <a:gd name="connsiteY36" fmla="*/ 161942 h 283359"/>
                  <a:gd name="connsiteX37" fmla="*/ 195765 w 283203"/>
                  <a:gd name="connsiteY37" fmla="*/ 152824 h 283359"/>
                  <a:gd name="connsiteX38" fmla="*/ 130278 w 283203"/>
                  <a:gd name="connsiteY38" fmla="*/ 195658 h 283359"/>
                  <a:gd name="connsiteX39" fmla="*/ 87445 w 283203"/>
                  <a:gd name="connsiteY39" fmla="*/ 130171 h 283359"/>
                  <a:gd name="connsiteX40" fmla="*/ 152669 w 283203"/>
                  <a:gd name="connsiteY40" fmla="*/ 87283 h 283359"/>
                  <a:gd name="connsiteX41" fmla="*/ 195788 w 283203"/>
                  <a:gd name="connsiteY41" fmla="*/ 152714 h 283359"/>
                  <a:gd name="connsiteX42" fmla="*/ 195765 w 283203"/>
                  <a:gd name="connsiteY42" fmla="*/ 152824 h 283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283203" h="283359">
                    <a:moveTo>
                      <a:pt x="240887" y="161942"/>
                    </a:moveTo>
                    <a:cubicBezTo>
                      <a:pt x="241876" y="156952"/>
                      <a:pt x="242527" y="151901"/>
                      <a:pt x="242835" y="146824"/>
                    </a:cubicBezTo>
                    <a:lnTo>
                      <a:pt x="283204" y="131939"/>
                    </a:lnTo>
                    <a:lnTo>
                      <a:pt x="276034" y="97804"/>
                    </a:lnTo>
                    <a:lnTo>
                      <a:pt x="233483" y="98661"/>
                    </a:lnTo>
                    <a:cubicBezTo>
                      <a:pt x="229222" y="89564"/>
                      <a:pt x="223657" y="81136"/>
                      <a:pt x="216962" y="73645"/>
                    </a:cubicBezTo>
                    <a:lnTo>
                      <a:pt x="235042" y="34680"/>
                    </a:lnTo>
                    <a:lnTo>
                      <a:pt x="205662" y="15664"/>
                    </a:lnTo>
                    <a:lnTo>
                      <a:pt x="176282" y="46447"/>
                    </a:lnTo>
                    <a:cubicBezTo>
                      <a:pt x="171651" y="44714"/>
                      <a:pt x="166880" y="43384"/>
                      <a:pt x="162020" y="42473"/>
                    </a:cubicBezTo>
                    <a:cubicBezTo>
                      <a:pt x="157046" y="41377"/>
                      <a:pt x="151988" y="40699"/>
                      <a:pt x="146901" y="40446"/>
                    </a:cubicBezTo>
                    <a:lnTo>
                      <a:pt x="132017" y="0"/>
                    </a:lnTo>
                    <a:lnTo>
                      <a:pt x="97882" y="7325"/>
                    </a:lnTo>
                    <a:lnTo>
                      <a:pt x="98739" y="49798"/>
                    </a:lnTo>
                    <a:cubicBezTo>
                      <a:pt x="89623" y="54058"/>
                      <a:pt x="81192" y="59653"/>
                      <a:pt x="73723" y="66398"/>
                    </a:cubicBezTo>
                    <a:lnTo>
                      <a:pt x="34757" y="48318"/>
                    </a:lnTo>
                    <a:lnTo>
                      <a:pt x="15664" y="77542"/>
                    </a:lnTo>
                    <a:lnTo>
                      <a:pt x="46370" y="107078"/>
                    </a:lnTo>
                    <a:cubicBezTo>
                      <a:pt x="44727" y="111718"/>
                      <a:pt x="43373" y="116455"/>
                      <a:pt x="42317" y="121262"/>
                    </a:cubicBezTo>
                    <a:cubicBezTo>
                      <a:pt x="41367" y="126258"/>
                      <a:pt x="40716" y="131307"/>
                      <a:pt x="40369" y="136381"/>
                    </a:cubicBezTo>
                    <a:lnTo>
                      <a:pt x="0" y="151343"/>
                    </a:lnTo>
                    <a:lnTo>
                      <a:pt x="7170" y="185478"/>
                    </a:lnTo>
                    <a:lnTo>
                      <a:pt x="49721" y="184620"/>
                    </a:lnTo>
                    <a:cubicBezTo>
                      <a:pt x="54050" y="193679"/>
                      <a:pt x="59610" y="202098"/>
                      <a:pt x="66242" y="209636"/>
                    </a:cubicBezTo>
                    <a:lnTo>
                      <a:pt x="48240" y="248602"/>
                    </a:lnTo>
                    <a:lnTo>
                      <a:pt x="77542" y="267618"/>
                    </a:lnTo>
                    <a:lnTo>
                      <a:pt x="106922" y="236990"/>
                    </a:lnTo>
                    <a:cubicBezTo>
                      <a:pt x="111582" y="238633"/>
                      <a:pt x="116346" y="239961"/>
                      <a:pt x="121184" y="240965"/>
                    </a:cubicBezTo>
                    <a:cubicBezTo>
                      <a:pt x="126163" y="242021"/>
                      <a:pt x="131219" y="242672"/>
                      <a:pt x="136303" y="242913"/>
                    </a:cubicBezTo>
                    <a:lnTo>
                      <a:pt x="151187" y="283360"/>
                    </a:lnTo>
                    <a:lnTo>
                      <a:pt x="185478" y="276112"/>
                    </a:lnTo>
                    <a:lnTo>
                      <a:pt x="184620" y="233561"/>
                    </a:lnTo>
                    <a:cubicBezTo>
                      <a:pt x="193713" y="229375"/>
                      <a:pt x="202100" y="223801"/>
                      <a:pt x="209481" y="217040"/>
                    </a:cubicBezTo>
                    <a:lnTo>
                      <a:pt x="248447" y="235120"/>
                    </a:lnTo>
                    <a:lnTo>
                      <a:pt x="267462" y="205818"/>
                    </a:lnTo>
                    <a:lnTo>
                      <a:pt x="236912" y="176204"/>
                    </a:lnTo>
                    <a:cubicBezTo>
                      <a:pt x="238601" y="171559"/>
                      <a:pt x="239930" y="166791"/>
                      <a:pt x="240887" y="161942"/>
                    </a:cubicBezTo>
                    <a:close/>
                    <a:moveTo>
                      <a:pt x="195765" y="152824"/>
                    </a:moveTo>
                    <a:cubicBezTo>
                      <a:pt x="189509" y="182736"/>
                      <a:pt x="160190" y="201913"/>
                      <a:pt x="130278" y="195658"/>
                    </a:cubicBezTo>
                    <a:cubicBezTo>
                      <a:pt x="100367" y="189402"/>
                      <a:pt x="81190" y="160083"/>
                      <a:pt x="87445" y="130171"/>
                    </a:cubicBezTo>
                    <a:cubicBezTo>
                      <a:pt x="93679" y="100362"/>
                      <a:pt x="122830" y="81194"/>
                      <a:pt x="152669" y="87283"/>
                    </a:cubicBezTo>
                    <a:cubicBezTo>
                      <a:pt x="182644" y="93445"/>
                      <a:pt x="201949" y="122739"/>
                      <a:pt x="195788" y="152714"/>
                    </a:cubicBezTo>
                    <a:cubicBezTo>
                      <a:pt x="195780" y="152751"/>
                      <a:pt x="195772" y="152788"/>
                      <a:pt x="195765" y="152824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45337115-5E1C-06B4-7504-34C56B5EA8A6}"/>
                </a:ext>
              </a:extLst>
            </p:cNvPr>
            <p:cNvGrpSpPr/>
            <p:nvPr/>
          </p:nvGrpSpPr>
          <p:grpSpPr>
            <a:xfrm>
              <a:off x="8806833" y="5219451"/>
              <a:ext cx="780675" cy="524907"/>
              <a:chOff x="8806832" y="1113642"/>
              <a:chExt cx="780675" cy="524907"/>
            </a:xfrm>
          </p:grpSpPr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CC7B9864-DDBA-6CEB-9045-B82CDC3DE895}"/>
                  </a:ext>
                </a:extLst>
              </p:cNvPr>
              <p:cNvSpPr/>
              <p:nvPr/>
            </p:nvSpPr>
            <p:spPr>
              <a:xfrm>
                <a:off x="9283488" y="1257110"/>
                <a:ext cx="304019" cy="372500"/>
              </a:xfrm>
              <a:custGeom>
                <a:avLst/>
                <a:gdLst>
                  <a:gd name="connsiteX0" fmla="*/ 212053 w 212053"/>
                  <a:gd name="connsiteY0" fmla="*/ 119385 h 259818"/>
                  <a:gd name="connsiteX1" fmla="*/ 93435 w 212053"/>
                  <a:gd name="connsiteY1" fmla="*/ 1 h 259818"/>
                  <a:gd name="connsiteX2" fmla="*/ 30004 w 212053"/>
                  <a:gd name="connsiteY2" fmla="*/ 18074 h 259818"/>
                  <a:gd name="connsiteX3" fmla="*/ 0 w 212053"/>
                  <a:gd name="connsiteY3" fmla="*/ 193421 h 259818"/>
                  <a:gd name="connsiteX4" fmla="*/ 0 w 212053"/>
                  <a:gd name="connsiteY4" fmla="*/ 193421 h 259818"/>
                  <a:gd name="connsiteX5" fmla="*/ 132952 w 212053"/>
                  <a:gd name="connsiteY5" fmla="*/ 231295 h 259818"/>
                  <a:gd name="connsiteX6" fmla="*/ 196856 w 212053"/>
                  <a:gd name="connsiteY6" fmla="*/ 259819 h 259818"/>
                  <a:gd name="connsiteX7" fmla="*/ 188128 w 212053"/>
                  <a:gd name="connsiteY7" fmla="*/ 191316 h 259818"/>
                  <a:gd name="connsiteX8" fmla="*/ 212053 w 212053"/>
                  <a:gd name="connsiteY8" fmla="*/ 119385 h 25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053" h="259818">
                    <a:moveTo>
                      <a:pt x="212053" y="119385"/>
                    </a:moveTo>
                    <a:cubicBezTo>
                      <a:pt x="212264" y="53663"/>
                      <a:pt x="159157" y="213"/>
                      <a:pt x="93435" y="1"/>
                    </a:cubicBezTo>
                    <a:cubicBezTo>
                      <a:pt x="71011" y="-72"/>
                      <a:pt x="49023" y="6193"/>
                      <a:pt x="30004" y="18074"/>
                    </a:cubicBezTo>
                    <a:cubicBezTo>
                      <a:pt x="60581" y="76618"/>
                      <a:pt x="48303" y="148373"/>
                      <a:pt x="0" y="193421"/>
                    </a:cubicBezTo>
                    <a:lnTo>
                      <a:pt x="0" y="193421"/>
                    </a:lnTo>
                    <a:cubicBezTo>
                      <a:pt x="31730" y="233069"/>
                      <a:pt x="85091" y="248270"/>
                      <a:pt x="132952" y="231295"/>
                    </a:cubicBezTo>
                    <a:lnTo>
                      <a:pt x="196856" y="259819"/>
                    </a:lnTo>
                    <a:lnTo>
                      <a:pt x="188128" y="191316"/>
                    </a:lnTo>
                    <a:cubicBezTo>
                      <a:pt x="203766" y="170608"/>
                      <a:pt x="212172" y="145336"/>
                      <a:pt x="212053" y="119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E0F0DD3A-A9EE-177D-EE43-1CE96E9F279A}"/>
                  </a:ext>
                </a:extLst>
              </p:cNvPr>
              <p:cNvSpPr/>
              <p:nvPr/>
            </p:nvSpPr>
            <p:spPr>
              <a:xfrm>
                <a:off x="8806832" y="1113642"/>
                <a:ext cx="481357" cy="524907"/>
              </a:xfrm>
              <a:custGeom>
                <a:avLst/>
                <a:gdLst>
                  <a:gd name="connsiteX0" fmla="*/ 316723 w 335746"/>
                  <a:gd name="connsiteY0" fmla="*/ 90244 h 366122"/>
                  <a:gd name="connsiteX1" fmla="*/ 90244 w 335746"/>
                  <a:gd name="connsiteY1" fmla="*/ 19077 h 366122"/>
                  <a:gd name="connsiteX2" fmla="*/ 19077 w 335746"/>
                  <a:gd name="connsiteY2" fmla="*/ 245556 h 366122"/>
                  <a:gd name="connsiteX3" fmla="*/ 33674 w 335746"/>
                  <a:gd name="connsiteY3" fmla="*/ 268707 h 366122"/>
                  <a:gd name="connsiteX4" fmla="*/ 21283 w 335746"/>
                  <a:gd name="connsiteY4" fmla="*/ 366122 h 366122"/>
                  <a:gd name="connsiteX5" fmla="*/ 111450 w 335746"/>
                  <a:gd name="connsiteY5" fmla="*/ 325987 h 366122"/>
                  <a:gd name="connsiteX6" fmla="*/ 167873 w 335746"/>
                  <a:gd name="connsiteY6" fmla="*/ 335729 h 366122"/>
                  <a:gd name="connsiteX7" fmla="*/ 335747 w 335746"/>
                  <a:gd name="connsiteY7" fmla="*/ 167872 h 366122"/>
                  <a:gd name="connsiteX8" fmla="*/ 316723 w 335746"/>
                  <a:gd name="connsiteY8" fmla="*/ 90244 h 366122"/>
                  <a:gd name="connsiteX9" fmla="*/ 151975 w 335746"/>
                  <a:gd name="connsiteY9" fmla="*/ 71618 h 366122"/>
                  <a:gd name="connsiteX10" fmla="*/ 185039 w 335746"/>
                  <a:gd name="connsiteY10" fmla="*/ 71638 h 366122"/>
                  <a:gd name="connsiteX11" fmla="*/ 191876 w 335746"/>
                  <a:gd name="connsiteY11" fmla="*/ 88217 h 366122"/>
                  <a:gd name="connsiteX12" fmla="*/ 185018 w 335746"/>
                  <a:gd name="connsiteY12" fmla="*/ 104661 h 366122"/>
                  <a:gd name="connsiteX13" fmla="*/ 151955 w 335746"/>
                  <a:gd name="connsiteY13" fmla="*/ 104641 h 366122"/>
                  <a:gd name="connsiteX14" fmla="*/ 145117 w 335746"/>
                  <a:gd name="connsiteY14" fmla="*/ 88217 h 366122"/>
                  <a:gd name="connsiteX15" fmla="*/ 151975 w 335746"/>
                  <a:gd name="connsiteY15" fmla="*/ 71617 h 366122"/>
                  <a:gd name="connsiteX16" fmla="*/ 209333 w 335746"/>
                  <a:gd name="connsiteY16" fmla="*/ 260213 h 366122"/>
                  <a:gd name="connsiteX17" fmla="*/ 126335 w 335746"/>
                  <a:gd name="connsiteY17" fmla="*/ 260213 h 366122"/>
                  <a:gd name="connsiteX18" fmla="*/ 126335 w 335746"/>
                  <a:gd name="connsiteY18" fmla="*/ 229430 h 366122"/>
                  <a:gd name="connsiteX19" fmla="*/ 146675 w 335746"/>
                  <a:gd name="connsiteY19" fmla="*/ 229430 h 366122"/>
                  <a:gd name="connsiteX20" fmla="*/ 146675 w 335746"/>
                  <a:gd name="connsiteY20" fmla="*/ 168331 h 366122"/>
                  <a:gd name="connsiteX21" fmla="*/ 126335 w 335746"/>
                  <a:gd name="connsiteY21" fmla="*/ 168331 h 366122"/>
                  <a:gd name="connsiteX22" fmla="*/ 126335 w 335746"/>
                  <a:gd name="connsiteY22" fmla="*/ 137158 h 366122"/>
                  <a:gd name="connsiteX23" fmla="*/ 189382 w 335746"/>
                  <a:gd name="connsiteY23" fmla="*/ 137158 h 366122"/>
                  <a:gd name="connsiteX24" fmla="*/ 189382 w 335746"/>
                  <a:gd name="connsiteY24" fmla="*/ 229118 h 366122"/>
                  <a:gd name="connsiteX25" fmla="*/ 209333 w 335746"/>
                  <a:gd name="connsiteY25" fmla="*/ 229118 h 36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5746" h="366122">
                    <a:moveTo>
                      <a:pt x="316723" y="90244"/>
                    </a:moveTo>
                    <a:cubicBezTo>
                      <a:pt x="273834" y="8051"/>
                      <a:pt x="172436" y="-23812"/>
                      <a:pt x="90244" y="19077"/>
                    </a:cubicBezTo>
                    <a:cubicBezTo>
                      <a:pt x="8051" y="61965"/>
                      <a:pt x="-23812" y="163363"/>
                      <a:pt x="19077" y="245556"/>
                    </a:cubicBezTo>
                    <a:cubicBezTo>
                      <a:pt x="23304" y="253657"/>
                      <a:pt x="28186" y="261400"/>
                      <a:pt x="33674" y="268707"/>
                    </a:cubicBezTo>
                    <a:lnTo>
                      <a:pt x="21283" y="366122"/>
                    </a:lnTo>
                    <a:lnTo>
                      <a:pt x="111450" y="325987"/>
                    </a:lnTo>
                    <a:cubicBezTo>
                      <a:pt x="129567" y="332421"/>
                      <a:pt x="148648" y="335715"/>
                      <a:pt x="167873" y="335729"/>
                    </a:cubicBezTo>
                    <a:cubicBezTo>
                      <a:pt x="260583" y="335733"/>
                      <a:pt x="335742" y="260581"/>
                      <a:pt x="335747" y="167872"/>
                    </a:cubicBezTo>
                    <a:cubicBezTo>
                      <a:pt x="335748" y="140842"/>
                      <a:pt x="329222" y="114211"/>
                      <a:pt x="316723" y="90244"/>
                    </a:cubicBezTo>
                    <a:close/>
                    <a:moveTo>
                      <a:pt x="151975" y="71618"/>
                    </a:moveTo>
                    <a:cubicBezTo>
                      <a:pt x="161111" y="62493"/>
                      <a:pt x="175914" y="62502"/>
                      <a:pt x="185039" y="71638"/>
                    </a:cubicBezTo>
                    <a:cubicBezTo>
                      <a:pt x="189431" y="76036"/>
                      <a:pt x="191891" y="82002"/>
                      <a:pt x="191876" y="88217"/>
                    </a:cubicBezTo>
                    <a:cubicBezTo>
                      <a:pt x="191985" y="94415"/>
                      <a:pt x="189499" y="100377"/>
                      <a:pt x="185018" y="104661"/>
                    </a:cubicBezTo>
                    <a:cubicBezTo>
                      <a:pt x="175882" y="113786"/>
                      <a:pt x="161079" y="113776"/>
                      <a:pt x="151955" y="104641"/>
                    </a:cubicBezTo>
                    <a:cubicBezTo>
                      <a:pt x="147600" y="100281"/>
                      <a:pt x="145143" y="94379"/>
                      <a:pt x="145117" y="88217"/>
                    </a:cubicBezTo>
                    <a:cubicBezTo>
                      <a:pt x="145049" y="81981"/>
                      <a:pt x="147525" y="75987"/>
                      <a:pt x="151975" y="71617"/>
                    </a:cubicBezTo>
                    <a:close/>
                    <a:moveTo>
                      <a:pt x="209333" y="260213"/>
                    </a:moveTo>
                    <a:lnTo>
                      <a:pt x="126335" y="260213"/>
                    </a:lnTo>
                    <a:lnTo>
                      <a:pt x="126335" y="229430"/>
                    </a:lnTo>
                    <a:lnTo>
                      <a:pt x="146675" y="229430"/>
                    </a:lnTo>
                    <a:lnTo>
                      <a:pt x="146675" y="168331"/>
                    </a:lnTo>
                    <a:lnTo>
                      <a:pt x="126335" y="168331"/>
                    </a:lnTo>
                    <a:lnTo>
                      <a:pt x="126335" y="137158"/>
                    </a:lnTo>
                    <a:lnTo>
                      <a:pt x="189382" y="137158"/>
                    </a:lnTo>
                    <a:lnTo>
                      <a:pt x="189382" y="229118"/>
                    </a:lnTo>
                    <a:lnTo>
                      <a:pt x="209333" y="229118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F487706-9F3E-815D-6989-4D8750D50EC3}"/>
                </a:ext>
              </a:extLst>
            </p:cNvPr>
            <p:cNvSpPr/>
            <p:nvPr/>
          </p:nvSpPr>
          <p:spPr>
            <a:xfrm flipV="1">
              <a:off x="3925991" y="4646320"/>
              <a:ext cx="4307344" cy="2211680"/>
            </a:xfrm>
            <a:custGeom>
              <a:avLst/>
              <a:gdLst>
                <a:gd name="connsiteX0" fmla="*/ 2929 w 4307344"/>
                <a:gd name="connsiteY0" fmla="*/ 0 h 2211680"/>
                <a:gd name="connsiteX1" fmla="*/ 4304415 w 4307344"/>
                <a:gd name="connsiteY1" fmla="*/ 0 h 2211680"/>
                <a:gd name="connsiteX2" fmla="*/ 4307344 w 4307344"/>
                <a:gd name="connsiteY2" fmla="*/ 58008 h 2211680"/>
                <a:gd name="connsiteX3" fmla="*/ 2153672 w 4307344"/>
                <a:gd name="connsiteY3" fmla="*/ 2211680 h 2211680"/>
                <a:gd name="connsiteX4" fmla="*/ 0 w 4307344"/>
                <a:gd name="connsiteY4" fmla="*/ 58008 h 221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07344" h="2211680">
                  <a:moveTo>
                    <a:pt x="2929" y="0"/>
                  </a:moveTo>
                  <a:lnTo>
                    <a:pt x="4304415" y="0"/>
                  </a:lnTo>
                  <a:lnTo>
                    <a:pt x="4307344" y="58008"/>
                  </a:lnTo>
                  <a:cubicBezTo>
                    <a:pt x="4307344" y="1247448"/>
                    <a:pt x="3343112" y="2211680"/>
                    <a:pt x="2153672" y="2211680"/>
                  </a:cubicBezTo>
                  <a:cubicBezTo>
                    <a:pt x="964232" y="2211680"/>
                    <a:pt x="0" y="1247448"/>
                    <a:pt x="0" y="58008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en-ID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030B8028-A079-4EEB-61B0-1C33713DEA48}"/>
              </a:ext>
            </a:extLst>
          </p:cNvPr>
          <p:cNvSpPr txBox="1"/>
          <p:nvPr/>
        </p:nvSpPr>
        <p:spPr>
          <a:xfrm>
            <a:off x="8634587" y="267110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5EAA276-ECD9-BDE8-11E7-03538C971973}"/>
              </a:ext>
            </a:extLst>
          </p:cNvPr>
          <p:cNvSpPr txBox="1"/>
          <p:nvPr/>
        </p:nvSpPr>
        <p:spPr>
          <a:xfrm>
            <a:off x="982307" y="261317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ED69D0C0-7050-2EEE-FCB6-B28904527BC3}"/>
              </a:ext>
            </a:extLst>
          </p:cNvPr>
          <p:cNvSpPr txBox="1"/>
          <p:nvPr/>
        </p:nvSpPr>
        <p:spPr>
          <a:xfrm>
            <a:off x="4403278" y="1322459"/>
            <a:ext cx="3360088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87E6C6CB-FC32-6D4D-3E73-A71077636904}"/>
              </a:ext>
            </a:extLst>
          </p:cNvPr>
          <p:cNvSpPr txBox="1"/>
          <p:nvPr/>
        </p:nvSpPr>
        <p:spPr>
          <a:xfrm>
            <a:off x="4617673" y="5618026"/>
            <a:ext cx="2921156" cy="113107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lnSpc>
                <a:spcPct val="200000"/>
              </a:lnSpc>
              <a:spcAft>
                <a:spcPts val="600"/>
              </a:spcAft>
              <a:defRPr/>
            </a:pPr>
            <a:r>
              <a:rPr kumimoji="0" lang="fa-IR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8144506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000"/>
                            </p:stCondLst>
                            <p:childTnLst>
                              <p:par>
                                <p:cTn id="2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6" grpId="0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4">
            <a:extLst>
              <a:ext uri="{FF2B5EF4-FFF2-40B4-BE49-F238E27FC236}">
                <a16:creationId xmlns:a16="http://schemas.microsoft.com/office/drawing/2014/main" id="{6F2E9DBD-AFF3-0305-D3C2-E53C097AD513}"/>
              </a:ext>
            </a:extLst>
          </p:cNvPr>
          <p:cNvGrpSpPr/>
          <p:nvPr/>
        </p:nvGrpSpPr>
        <p:grpSpPr>
          <a:xfrm>
            <a:off x="3674777" y="1055411"/>
            <a:ext cx="4842447" cy="4487329"/>
            <a:chOff x="4221099" y="1837277"/>
            <a:chExt cx="1606677" cy="1488852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88CD71E1-9EC6-C02C-570D-AA6F8A988EF2}"/>
                </a:ext>
              </a:extLst>
            </p:cNvPr>
            <p:cNvSpPr/>
            <p:nvPr/>
          </p:nvSpPr>
          <p:spPr>
            <a:xfrm>
              <a:off x="4221099" y="2398585"/>
              <a:ext cx="1606677" cy="927544"/>
            </a:xfrm>
            <a:custGeom>
              <a:avLst/>
              <a:gdLst>
                <a:gd name="connsiteX0" fmla="*/ 1606677 w 1606677"/>
                <a:gd name="connsiteY0" fmla="*/ 463772 h 927544"/>
                <a:gd name="connsiteX1" fmla="*/ 803339 w 1606677"/>
                <a:gd name="connsiteY1" fmla="*/ 927545 h 927544"/>
                <a:gd name="connsiteX2" fmla="*/ 0 w 1606677"/>
                <a:gd name="connsiteY2" fmla="*/ 463772 h 927544"/>
                <a:gd name="connsiteX3" fmla="*/ 803339 w 1606677"/>
                <a:gd name="connsiteY3" fmla="*/ 0 h 927544"/>
                <a:gd name="connsiteX4" fmla="*/ 1606677 w 1606677"/>
                <a:gd name="connsiteY4" fmla="*/ 463772 h 927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6677" h="927544">
                  <a:moveTo>
                    <a:pt x="1606677" y="463772"/>
                  </a:moveTo>
                  <a:cubicBezTo>
                    <a:pt x="1606677" y="719907"/>
                    <a:pt x="1247010" y="927545"/>
                    <a:pt x="803339" y="927545"/>
                  </a:cubicBezTo>
                  <a:cubicBezTo>
                    <a:pt x="359667" y="927545"/>
                    <a:pt x="0" y="719907"/>
                    <a:pt x="0" y="463772"/>
                  </a:cubicBezTo>
                  <a:cubicBezTo>
                    <a:pt x="0" y="207638"/>
                    <a:pt x="359667" y="0"/>
                    <a:pt x="803339" y="0"/>
                  </a:cubicBezTo>
                  <a:cubicBezTo>
                    <a:pt x="1247010" y="0"/>
                    <a:pt x="1606677" y="207638"/>
                    <a:pt x="1606677" y="463772"/>
                  </a:cubicBezTo>
                  <a:close/>
                </a:path>
              </a:pathLst>
            </a:custGeom>
            <a:solidFill>
              <a:schemeClr val="bg2">
                <a:alpha val="6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8E52F904-D31E-9AB3-95E1-FB2541CED1D3}"/>
                </a:ext>
              </a:extLst>
            </p:cNvPr>
            <p:cNvSpPr/>
            <p:nvPr/>
          </p:nvSpPr>
          <p:spPr>
            <a:xfrm>
              <a:off x="4221306" y="2282149"/>
              <a:ext cx="1606252" cy="926921"/>
            </a:xfrm>
            <a:custGeom>
              <a:avLst/>
              <a:gdLst>
                <a:gd name="connsiteX0" fmla="*/ 1371107 w 1606252"/>
                <a:gd name="connsiteY0" fmla="*/ 135676 h 926921"/>
                <a:gd name="connsiteX1" fmla="*/ 317165 w 1606252"/>
                <a:gd name="connsiteY1" fmla="*/ 94338 h 926921"/>
                <a:gd name="connsiteX2" fmla="*/ 295162 w 1606252"/>
                <a:gd name="connsiteY2" fmla="*/ 103863 h 926921"/>
                <a:gd name="connsiteX3" fmla="*/ 235155 w 1606252"/>
                <a:gd name="connsiteY3" fmla="*/ 791091 h 926921"/>
                <a:gd name="connsiteX4" fmla="*/ 1197180 w 1606252"/>
                <a:gd name="connsiteY4" fmla="*/ 867291 h 926921"/>
                <a:gd name="connsiteX5" fmla="*/ 1200419 w 1606252"/>
                <a:gd name="connsiteY5" fmla="*/ 866244 h 926921"/>
                <a:gd name="connsiteX6" fmla="*/ 1371107 w 1606252"/>
                <a:gd name="connsiteY6" fmla="*/ 135676 h 926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6252" h="926921">
                  <a:moveTo>
                    <a:pt x="1371107" y="135676"/>
                  </a:moveTo>
                  <a:cubicBezTo>
                    <a:pt x="1083451" y="-30440"/>
                    <a:pt x="632062" y="-43775"/>
                    <a:pt x="317165" y="94338"/>
                  </a:cubicBezTo>
                  <a:cubicBezTo>
                    <a:pt x="317165" y="94338"/>
                    <a:pt x="295162" y="103863"/>
                    <a:pt x="295162" y="103863"/>
                  </a:cubicBezTo>
                  <a:cubicBezTo>
                    <a:pt x="-79361" y="281028"/>
                    <a:pt x="-95363" y="600020"/>
                    <a:pt x="235155" y="791091"/>
                  </a:cubicBezTo>
                  <a:cubicBezTo>
                    <a:pt x="495949" y="941682"/>
                    <a:pt x="891427" y="967018"/>
                    <a:pt x="1197180" y="867291"/>
                  </a:cubicBezTo>
                  <a:lnTo>
                    <a:pt x="1200419" y="866244"/>
                  </a:lnTo>
                  <a:cubicBezTo>
                    <a:pt x="1661143" y="714796"/>
                    <a:pt x="1745629" y="351894"/>
                    <a:pt x="1371107" y="135676"/>
                  </a:cubicBezTo>
                  <a:close/>
                </a:path>
              </a:pathLst>
            </a:custGeom>
            <a:solidFill>
              <a:srgbClr val="D7D2D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5" name="Graphic 4">
              <a:extLst>
                <a:ext uri="{FF2B5EF4-FFF2-40B4-BE49-F238E27FC236}">
                  <a16:creationId xmlns:a16="http://schemas.microsoft.com/office/drawing/2014/main" id="{A5240F06-DF7D-0CE1-25CB-F98F232D46F5}"/>
                </a:ext>
              </a:extLst>
            </p:cNvPr>
            <p:cNvGrpSpPr/>
            <p:nvPr/>
          </p:nvGrpSpPr>
          <p:grpSpPr>
            <a:xfrm>
              <a:off x="4376065" y="2307431"/>
              <a:ext cx="1319395" cy="884776"/>
              <a:chOff x="4376065" y="2307431"/>
              <a:chExt cx="1319395" cy="884776"/>
            </a:xfrm>
            <a:solidFill>
              <a:srgbClr val="192D87"/>
            </a:solidFill>
          </p:grpSpPr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BBFFEF82-0CF3-BD4E-8DD3-F48FF7AEC852}"/>
                  </a:ext>
                </a:extLst>
              </p:cNvPr>
              <p:cNvSpPr/>
              <p:nvPr/>
            </p:nvSpPr>
            <p:spPr>
              <a:xfrm>
                <a:off x="4376065" y="2821364"/>
                <a:ext cx="646932" cy="370843"/>
              </a:xfrm>
              <a:custGeom>
                <a:avLst/>
                <a:gdLst>
                  <a:gd name="connsiteX0" fmla="*/ 621702 w 646932"/>
                  <a:gd name="connsiteY0" fmla="*/ 306169 h 370843"/>
                  <a:gd name="connsiteX1" fmla="*/ 603318 w 646932"/>
                  <a:gd name="connsiteY1" fmla="*/ 227588 h 370843"/>
                  <a:gd name="connsiteX2" fmla="*/ 448251 w 646932"/>
                  <a:gd name="connsiteY2" fmla="*/ 173200 h 370843"/>
                  <a:gd name="connsiteX3" fmla="*/ 349572 w 646932"/>
                  <a:gd name="connsiteY3" fmla="*/ 204251 h 370843"/>
                  <a:gd name="connsiteX4" fmla="*/ 353859 w 646932"/>
                  <a:gd name="connsiteY4" fmla="*/ 192440 h 370843"/>
                  <a:gd name="connsiteX5" fmla="*/ 345762 w 646932"/>
                  <a:gd name="connsiteY5" fmla="*/ 191869 h 370843"/>
                  <a:gd name="connsiteX6" fmla="*/ 319569 w 646932"/>
                  <a:gd name="connsiteY6" fmla="*/ 201394 h 370843"/>
                  <a:gd name="connsiteX7" fmla="*/ 275087 w 646932"/>
                  <a:gd name="connsiteY7" fmla="*/ 176153 h 370843"/>
                  <a:gd name="connsiteX8" fmla="*/ 283755 w 646932"/>
                  <a:gd name="connsiteY8" fmla="*/ 169009 h 370843"/>
                  <a:gd name="connsiteX9" fmla="*/ 337952 w 646932"/>
                  <a:gd name="connsiteY9" fmla="*/ 111859 h 370843"/>
                  <a:gd name="connsiteX10" fmla="*/ 332903 w 646932"/>
                  <a:gd name="connsiteY10" fmla="*/ 90332 h 370843"/>
                  <a:gd name="connsiteX11" fmla="*/ 243273 w 646932"/>
                  <a:gd name="connsiteY11" fmla="*/ 20228 h 370843"/>
                  <a:gd name="connsiteX12" fmla="*/ 125163 w 646932"/>
                  <a:gd name="connsiteY12" fmla="*/ 5560 h 370843"/>
                  <a:gd name="connsiteX13" fmla="*/ 76109 w 646932"/>
                  <a:gd name="connsiteY13" fmla="*/ 13275 h 370843"/>
                  <a:gd name="connsiteX14" fmla="*/ 39057 w 646932"/>
                  <a:gd name="connsiteY14" fmla="*/ 17466 h 370843"/>
                  <a:gd name="connsiteX15" fmla="*/ 3148 w 646932"/>
                  <a:gd name="connsiteY15" fmla="*/ 31373 h 370843"/>
                  <a:gd name="connsiteX16" fmla="*/ 1814 w 646932"/>
                  <a:gd name="connsiteY16" fmla="*/ 39564 h 370843"/>
                  <a:gd name="connsiteX17" fmla="*/ 13340 w 646932"/>
                  <a:gd name="connsiteY17" fmla="*/ 49756 h 370843"/>
                  <a:gd name="connsiteX18" fmla="*/ 10578 w 646932"/>
                  <a:gd name="connsiteY18" fmla="*/ 51375 h 370843"/>
                  <a:gd name="connsiteX19" fmla="*/ 200125 w 646932"/>
                  <a:gd name="connsiteY19" fmla="*/ 165199 h 370843"/>
                  <a:gd name="connsiteX20" fmla="*/ 360431 w 646932"/>
                  <a:gd name="connsiteY20" fmla="*/ 263116 h 370843"/>
                  <a:gd name="connsiteX21" fmla="*/ 567314 w 646932"/>
                  <a:gd name="connsiteY21" fmla="*/ 370844 h 370843"/>
                  <a:gd name="connsiteX22" fmla="*/ 595889 w 646932"/>
                  <a:gd name="connsiteY22" fmla="*/ 354175 h 370843"/>
                  <a:gd name="connsiteX23" fmla="*/ 587602 w 646932"/>
                  <a:gd name="connsiteY23" fmla="*/ 349793 h 370843"/>
                  <a:gd name="connsiteX24" fmla="*/ 594365 w 646932"/>
                  <a:gd name="connsiteY24" fmla="*/ 345602 h 370843"/>
                  <a:gd name="connsiteX25" fmla="*/ 621702 w 646932"/>
                  <a:gd name="connsiteY25" fmla="*/ 306169 h 370843"/>
                  <a:gd name="connsiteX26" fmla="*/ 245178 w 646932"/>
                  <a:gd name="connsiteY26" fmla="*/ 159103 h 370843"/>
                  <a:gd name="connsiteX27" fmla="*/ 197553 w 646932"/>
                  <a:gd name="connsiteY27" fmla="*/ 131861 h 370843"/>
                  <a:gd name="connsiteX28" fmla="*/ 184313 w 646932"/>
                  <a:gd name="connsiteY28" fmla="*/ 124146 h 370843"/>
                  <a:gd name="connsiteX29" fmla="*/ 132593 w 646932"/>
                  <a:gd name="connsiteY29" fmla="*/ 8227 h 370843"/>
                  <a:gd name="connsiteX30" fmla="*/ 240797 w 646932"/>
                  <a:gd name="connsiteY30" fmla="*/ 24038 h 370843"/>
                  <a:gd name="connsiteX31" fmla="*/ 328522 w 646932"/>
                  <a:gd name="connsiteY31" fmla="*/ 92333 h 370843"/>
                  <a:gd name="connsiteX32" fmla="*/ 333189 w 646932"/>
                  <a:gd name="connsiteY32" fmla="*/ 110049 h 370843"/>
                  <a:gd name="connsiteX33" fmla="*/ 292232 w 646932"/>
                  <a:gd name="connsiteY33" fmla="*/ 158436 h 370843"/>
                  <a:gd name="connsiteX34" fmla="*/ 280230 w 646932"/>
                  <a:gd name="connsiteY34" fmla="*/ 155388 h 370843"/>
                  <a:gd name="connsiteX35" fmla="*/ 245178 w 646932"/>
                  <a:gd name="connsiteY35" fmla="*/ 159103 h 370843"/>
                  <a:gd name="connsiteX36" fmla="*/ 615796 w 646932"/>
                  <a:gd name="connsiteY36" fmla="*/ 304931 h 370843"/>
                  <a:gd name="connsiteX37" fmla="*/ 507878 w 646932"/>
                  <a:gd name="connsiteY37" fmla="*/ 306169 h 370843"/>
                  <a:gd name="connsiteX38" fmla="*/ 348429 w 646932"/>
                  <a:gd name="connsiteY38" fmla="*/ 217682 h 370843"/>
                  <a:gd name="connsiteX39" fmla="*/ 347572 w 646932"/>
                  <a:gd name="connsiteY39" fmla="*/ 213205 h 370843"/>
                  <a:gd name="connsiteX40" fmla="*/ 448728 w 646932"/>
                  <a:gd name="connsiteY40" fmla="*/ 178058 h 370843"/>
                  <a:gd name="connsiteX41" fmla="*/ 629703 w 646932"/>
                  <a:gd name="connsiteY41" fmla="*/ 258925 h 370843"/>
                  <a:gd name="connsiteX42" fmla="*/ 615796 w 646932"/>
                  <a:gd name="connsiteY42" fmla="*/ 304931 h 3708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646932" h="370843">
                    <a:moveTo>
                      <a:pt x="621702" y="306169"/>
                    </a:moveTo>
                    <a:cubicBezTo>
                      <a:pt x="653325" y="277594"/>
                      <a:pt x="639609" y="250448"/>
                      <a:pt x="603318" y="227588"/>
                    </a:cubicBezTo>
                    <a:cubicBezTo>
                      <a:pt x="506735" y="167104"/>
                      <a:pt x="450918" y="173009"/>
                      <a:pt x="448251" y="173200"/>
                    </a:cubicBezTo>
                    <a:cubicBezTo>
                      <a:pt x="411390" y="175867"/>
                      <a:pt x="363384" y="193679"/>
                      <a:pt x="349572" y="204251"/>
                    </a:cubicBezTo>
                    <a:cubicBezTo>
                      <a:pt x="353287" y="197774"/>
                      <a:pt x="360907" y="196536"/>
                      <a:pt x="353859" y="192440"/>
                    </a:cubicBezTo>
                    <a:cubicBezTo>
                      <a:pt x="351302" y="191336"/>
                      <a:pt x="348448" y="191135"/>
                      <a:pt x="345762" y="191869"/>
                    </a:cubicBezTo>
                    <a:cubicBezTo>
                      <a:pt x="336839" y="194488"/>
                      <a:pt x="328091" y="197670"/>
                      <a:pt x="319569" y="201394"/>
                    </a:cubicBezTo>
                    <a:cubicBezTo>
                      <a:pt x="305091" y="193298"/>
                      <a:pt x="290327" y="184916"/>
                      <a:pt x="275087" y="176153"/>
                    </a:cubicBezTo>
                    <a:cubicBezTo>
                      <a:pt x="278120" y="173952"/>
                      <a:pt x="281015" y="171571"/>
                      <a:pt x="283755" y="169009"/>
                    </a:cubicBezTo>
                    <a:cubicBezTo>
                      <a:pt x="303662" y="160341"/>
                      <a:pt x="333380" y="132242"/>
                      <a:pt x="337952" y="111859"/>
                    </a:cubicBezTo>
                    <a:cubicBezTo>
                      <a:pt x="339412" y="104296"/>
                      <a:pt x="337576" y="96457"/>
                      <a:pt x="332903" y="90332"/>
                    </a:cubicBezTo>
                    <a:cubicBezTo>
                      <a:pt x="324426" y="75569"/>
                      <a:pt x="301947" y="51470"/>
                      <a:pt x="243273" y="20228"/>
                    </a:cubicBezTo>
                    <a:cubicBezTo>
                      <a:pt x="207388" y="-79"/>
                      <a:pt x="164924" y="-5346"/>
                      <a:pt x="125163" y="5560"/>
                    </a:cubicBezTo>
                    <a:cubicBezTo>
                      <a:pt x="103065" y="-1298"/>
                      <a:pt x="83253" y="4988"/>
                      <a:pt x="76109" y="13275"/>
                    </a:cubicBezTo>
                    <a:cubicBezTo>
                      <a:pt x="60203" y="14228"/>
                      <a:pt x="60108" y="25372"/>
                      <a:pt x="39057" y="17466"/>
                    </a:cubicBezTo>
                    <a:cubicBezTo>
                      <a:pt x="28865" y="13561"/>
                      <a:pt x="23817" y="18800"/>
                      <a:pt x="3148" y="31373"/>
                    </a:cubicBezTo>
                    <a:cubicBezTo>
                      <a:pt x="-471" y="33659"/>
                      <a:pt x="-1043" y="36992"/>
                      <a:pt x="1814" y="39564"/>
                    </a:cubicBezTo>
                    <a:lnTo>
                      <a:pt x="13340" y="49756"/>
                    </a:lnTo>
                    <a:lnTo>
                      <a:pt x="10578" y="51375"/>
                    </a:lnTo>
                    <a:cubicBezTo>
                      <a:pt x="35724" y="63948"/>
                      <a:pt x="99732" y="129671"/>
                      <a:pt x="200125" y="165199"/>
                    </a:cubicBezTo>
                    <a:cubicBezTo>
                      <a:pt x="269181" y="205490"/>
                      <a:pt x="317092" y="236922"/>
                      <a:pt x="360431" y="263116"/>
                    </a:cubicBezTo>
                    <a:cubicBezTo>
                      <a:pt x="440060" y="322552"/>
                      <a:pt x="514831" y="336077"/>
                      <a:pt x="567314" y="370844"/>
                    </a:cubicBezTo>
                    <a:lnTo>
                      <a:pt x="595889" y="354175"/>
                    </a:lnTo>
                    <a:lnTo>
                      <a:pt x="587602" y="349793"/>
                    </a:lnTo>
                    <a:cubicBezTo>
                      <a:pt x="589964" y="348574"/>
                      <a:pt x="592222" y="347174"/>
                      <a:pt x="594365" y="345602"/>
                    </a:cubicBezTo>
                    <a:cubicBezTo>
                      <a:pt x="653896" y="354937"/>
                      <a:pt x="662659" y="316551"/>
                      <a:pt x="621702" y="306169"/>
                    </a:cubicBezTo>
                    <a:close/>
                    <a:moveTo>
                      <a:pt x="245178" y="159103"/>
                    </a:moveTo>
                    <a:lnTo>
                      <a:pt x="197553" y="131861"/>
                    </a:lnTo>
                    <a:lnTo>
                      <a:pt x="184313" y="124146"/>
                    </a:lnTo>
                    <a:cubicBezTo>
                      <a:pt x="97731" y="74140"/>
                      <a:pt x="173836" y="28896"/>
                      <a:pt x="132593" y="8227"/>
                    </a:cubicBezTo>
                    <a:cubicBezTo>
                      <a:pt x="169373" y="-136"/>
                      <a:pt x="207948" y="5503"/>
                      <a:pt x="240797" y="24038"/>
                    </a:cubicBezTo>
                    <a:cubicBezTo>
                      <a:pt x="297947" y="54709"/>
                      <a:pt x="320330" y="78045"/>
                      <a:pt x="328522" y="92333"/>
                    </a:cubicBezTo>
                    <a:cubicBezTo>
                      <a:pt x="332359" y="97390"/>
                      <a:pt x="334037" y="103763"/>
                      <a:pt x="333189" y="110049"/>
                    </a:cubicBezTo>
                    <a:cubicBezTo>
                      <a:pt x="333189" y="110049"/>
                      <a:pt x="326522" y="135576"/>
                      <a:pt x="292232" y="158436"/>
                    </a:cubicBezTo>
                    <a:cubicBezTo>
                      <a:pt x="291470" y="154436"/>
                      <a:pt x="284040" y="153578"/>
                      <a:pt x="280230" y="155388"/>
                    </a:cubicBezTo>
                    <a:cubicBezTo>
                      <a:pt x="269085" y="159722"/>
                      <a:pt x="256984" y="161008"/>
                      <a:pt x="245178" y="159103"/>
                    </a:cubicBezTo>
                    <a:close/>
                    <a:moveTo>
                      <a:pt x="615796" y="304931"/>
                    </a:moveTo>
                    <a:cubicBezTo>
                      <a:pt x="595032" y="302264"/>
                      <a:pt x="554550" y="311979"/>
                      <a:pt x="507878" y="306169"/>
                    </a:cubicBezTo>
                    <a:cubicBezTo>
                      <a:pt x="466539" y="283595"/>
                      <a:pt x="412628" y="253781"/>
                      <a:pt x="348429" y="217682"/>
                    </a:cubicBezTo>
                    <a:cubicBezTo>
                      <a:pt x="347965" y="216234"/>
                      <a:pt x="347678" y="214729"/>
                      <a:pt x="347572" y="213205"/>
                    </a:cubicBezTo>
                    <a:cubicBezTo>
                      <a:pt x="359955" y="196441"/>
                      <a:pt x="420057" y="180248"/>
                      <a:pt x="448728" y="178058"/>
                    </a:cubicBezTo>
                    <a:cubicBezTo>
                      <a:pt x="494352" y="172343"/>
                      <a:pt x="611605" y="225683"/>
                      <a:pt x="629703" y="258925"/>
                    </a:cubicBezTo>
                    <a:cubicBezTo>
                      <a:pt x="640275" y="276451"/>
                      <a:pt x="631512" y="291881"/>
                      <a:pt x="615796" y="304931"/>
                    </a:cubicBezTo>
                    <a:close/>
                  </a:path>
                </a:pathLst>
              </a:custGeom>
              <a:solidFill>
                <a:srgbClr val="192D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2E48B28D-CE1B-DBBB-8770-D3A305571437}"/>
                  </a:ext>
                </a:extLst>
              </p:cNvPr>
              <p:cNvSpPr/>
              <p:nvPr/>
            </p:nvSpPr>
            <p:spPr>
              <a:xfrm>
                <a:off x="4851368" y="2307431"/>
                <a:ext cx="626745" cy="431196"/>
              </a:xfrm>
              <a:custGeom>
                <a:avLst/>
                <a:gdLst>
                  <a:gd name="connsiteX0" fmla="*/ 209931 w 626745"/>
                  <a:gd name="connsiteY0" fmla="*/ 0 h 431196"/>
                  <a:gd name="connsiteX1" fmla="*/ 0 w 626745"/>
                  <a:gd name="connsiteY1" fmla="*/ 121158 h 431196"/>
                  <a:gd name="connsiteX2" fmla="*/ 536829 w 626745"/>
                  <a:gd name="connsiteY2" fmla="*/ 431197 h 431196"/>
                  <a:gd name="connsiteX3" fmla="*/ 626745 w 626745"/>
                  <a:gd name="connsiteY3" fmla="*/ 431197 h 431196"/>
                  <a:gd name="connsiteX4" fmla="*/ 209931 w 626745"/>
                  <a:gd name="connsiteY4" fmla="*/ 0 h 431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26745" h="431196">
                    <a:moveTo>
                      <a:pt x="209931" y="0"/>
                    </a:moveTo>
                    <a:lnTo>
                      <a:pt x="0" y="121158"/>
                    </a:lnTo>
                    <a:lnTo>
                      <a:pt x="536829" y="431197"/>
                    </a:lnTo>
                    <a:lnTo>
                      <a:pt x="626745" y="431197"/>
                    </a:lnTo>
                    <a:lnTo>
                      <a:pt x="209931" y="0"/>
                    </a:lnTo>
                    <a:close/>
                  </a:path>
                </a:pathLst>
              </a:custGeom>
              <a:solidFill>
                <a:srgbClr val="556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03E5E08-08D3-A77D-8070-87B87E149B13}"/>
                  </a:ext>
                </a:extLst>
              </p:cNvPr>
              <p:cNvSpPr/>
              <p:nvPr/>
            </p:nvSpPr>
            <p:spPr>
              <a:xfrm>
                <a:off x="4759737" y="2764250"/>
                <a:ext cx="493966" cy="313943"/>
              </a:xfrm>
              <a:custGeom>
                <a:avLst/>
                <a:gdLst>
                  <a:gd name="connsiteX0" fmla="*/ 92393 w 493966"/>
                  <a:gd name="connsiteY0" fmla="*/ 0 h 313943"/>
                  <a:gd name="connsiteX1" fmla="*/ 0 w 493966"/>
                  <a:gd name="connsiteY1" fmla="*/ 53340 h 313943"/>
                  <a:gd name="connsiteX2" fmla="*/ 451390 w 493966"/>
                  <a:gd name="connsiteY2" fmla="*/ 313944 h 313943"/>
                  <a:gd name="connsiteX3" fmla="*/ 493967 w 493966"/>
                  <a:gd name="connsiteY3" fmla="*/ 313944 h 313943"/>
                  <a:gd name="connsiteX4" fmla="*/ 92393 w 493966"/>
                  <a:gd name="connsiteY4" fmla="*/ 0 h 31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93966" h="313943">
                    <a:moveTo>
                      <a:pt x="92393" y="0"/>
                    </a:moveTo>
                    <a:lnTo>
                      <a:pt x="0" y="53340"/>
                    </a:lnTo>
                    <a:lnTo>
                      <a:pt x="451390" y="313944"/>
                    </a:lnTo>
                    <a:lnTo>
                      <a:pt x="493967" y="313944"/>
                    </a:lnTo>
                    <a:lnTo>
                      <a:pt x="92393" y="0"/>
                    </a:lnTo>
                    <a:close/>
                  </a:path>
                </a:pathLst>
              </a:custGeom>
              <a:solidFill>
                <a:srgbClr val="192D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B12FFA74-32E3-1DB9-5BEF-48EAFF53AEE8}"/>
                  </a:ext>
                </a:extLst>
              </p:cNvPr>
              <p:cNvSpPr/>
              <p:nvPr/>
            </p:nvSpPr>
            <p:spPr>
              <a:xfrm>
                <a:off x="5521344" y="2746166"/>
                <a:ext cx="174116" cy="100342"/>
              </a:xfrm>
              <a:custGeom>
                <a:avLst/>
                <a:gdLst>
                  <a:gd name="connsiteX0" fmla="*/ 148507 w 174116"/>
                  <a:gd name="connsiteY0" fmla="*/ 14465 h 100342"/>
                  <a:gd name="connsiteX1" fmla="*/ 148507 w 174116"/>
                  <a:gd name="connsiteY1" fmla="*/ 85426 h 100342"/>
                  <a:gd name="connsiteX2" fmla="*/ 25539 w 174116"/>
                  <a:gd name="connsiteY2" fmla="*/ 85902 h 100342"/>
                  <a:gd name="connsiteX3" fmla="*/ 25539 w 174116"/>
                  <a:gd name="connsiteY3" fmla="*/ 14941 h 100342"/>
                  <a:gd name="connsiteX4" fmla="*/ 148507 w 174116"/>
                  <a:gd name="connsiteY4" fmla="*/ 14465 h 1003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4116" h="100342">
                    <a:moveTo>
                      <a:pt x="148507" y="14465"/>
                    </a:moveTo>
                    <a:cubicBezTo>
                      <a:pt x="182606" y="33515"/>
                      <a:pt x="182701" y="65614"/>
                      <a:pt x="148507" y="85426"/>
                    </a:cubicBezTo>
                    <a:cubicBezTo>
                      <a:pt x="109930" y="105143"/>
                      <a:pt x="64268" y="105324"/>
                      <a:pt x="25539" y="85902"/>
                    </a:cubicBezTo>
                    <a:cubicBezTo>
                      <a:pt x="-8465" y="66852"/>
                      <a:pt x="-8561" y="34658"/>
                      <a:pt x="25539" y="14941"/>
                    </a:cubicBezTo>
                    <a:cubicBezTo>
                      <a:pt x="64106" y="-4814"/>
                      <a:pt x="109788" y="-4985"/>
                      <a:pt x="148507" y="14465"/>
                    </a:cubicBezTo>
                    <a:close/>
                  </a:path>
                </a:pathLst>
              </a:custGeom>
              <a:solidFill>
                <a:srgbClr val="192D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04897A67-A0A9-73AD-E2E7-07725A0FE6F1}"/>
                  </a:ext>
                </a:extLst>
              </p:cNvPr>
              <p:cNvSpPr/>
              <p:nvPr/>
            </p:nvSpPr>
            <p:spPr>
              <a:xfrm>
                <a:off x="4569225" y="2683421"/>
                <a:ext cx="173986" cy="100316"/>
              </a:xfrm>
              <a:custGeom>
                <a:avLst/>
                <a:gdLst>
                  <a:gd name="connsiteX0" fmla="*/ 148411 w 173986"/>
                  <a:gd name="connsiteY0" fmla="*/ 14440 h 100316"/>
                  <a:gd name="connsiteX1" fmla="*/ 148411 w 173986"/>
                  <a:gd name="connsiteY1" fmla="*/ 85401 h 100316"/>
                  <a:gd name="connsiteX2" fmla="*/ 25539 w 173986"/>
                  <a:gd name="connsiteY2" fmla="*/ 85877 h 100316"/>
                  <a:gd name="connsiteX3" fmla="*/ 25539 w 173986"/>
                  <a:gd name="connsiteY3" fmla="*/ 14916 h 100316"/>
                  <a:gd name="connsiteX4" fmla="*/ 148411 w 173986"/>
                  <a:gd name="connsiteY4" fmla="*/ 14440 h 100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3986" h="100316">
                    <a:moveTo>
                      <a:pt x="148411" y="14440"/>
                    </a:moveTo>
                    <a:cubicBezTo>
                      <a:pt x="182416" y="33490"/>
                      <a:pt x="182606" y="65589"/>
                      <a:pt x="148411" y="85401"/>
                    </a:cubicBezTo>
                    <a:cubicBezTo>
                      <a:pt x="109868" y="105118"/>
                      <a:pt x="64235" y="105299"/>
                      <a:pt x="25539" y="85877"/>
                    </a:cubicBezTo>
                    <a:cubicBezTo>
                      <a:pt x="-8465" y="66827"/>
                      <a:pt x="-8561" y="34633"/>
                      <a:pt x="25539" y="14916"/>
                    </a:cubicBezTo>
                    <a:cubicBezTo>
                      <a:pt x="64083" y="-4801"/>
                      <a:pt x="109715" y="-4982"/>
                      <a:pt x="148411" y="14440"/>
                    </a:cubicBezTo>
                    <a:close/>
                  </a:path>
                </a:pathLst>
              </a:custGeom>
              <a:solidFill>
                <a:srgbClr val="192D8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A41B409F-4953-CE11-FE2B-B0F0A55553EE}"/>
                  </a:ext>
                </a:extLst>
              </p:cNvPr>
              <p:cNvSpPr/>
              <p:nvPr/>
            </p:nvSpPr>
            <p:spPr>
              <a:xfrm>
                <a:off x="4722566" y="2593259"/>
                <a:ext cx="294143" cy="100314"/>
              </a:xfrm>
              <a:custGeom>
                <a:avLst/>
                <a:gdLst>
                  <a:gd name="connsiteX0" fmla="*/ 268534 w 294143"/>
                  <a:gd name="connsiteY0" fmla="*/ 14209 h 100314"/>
                  <a:gd name="connsiteX1" fmla="*/ 147471 w 294143"/>
                  <a:gd name="connsiteY1" fmla="*/ 14209 h 100314"/>
                  <a:gd name="connsiteX2" fmla="*/ 25360 w 294143"/>
                  <a:gd name="connsiteY2" fmla="*/ 15066 h 100314"/>
                  <a:gd name="connsiteX3" fmla="*/ 25360 w 294143"/>
                  <a:gd name="connsiteY3" fmla="*/ 86027 h 100314"/>
                  <a:gd name="connsiteX4" fmla="*/ 79939 w 294143"/>
                  <a:gd name="connsiteY4" fmla="*/ 100315 h 100314"/>
                  <a:gd name="connsiteX5" fmla="*/ 209193 w 294143"/>
                  <a:gd name="connsiteY5" fmla="*/ 100315 h 100314"/>
                  <a:gd name="connsiteX6" fmla="*/ 268534 w 294143"/>
                  <a:gd name="connsiteY6" fmla="*/ 85170 h 100314"/>
                  <a:gd name="connsiteX7" fmla="*/ 268534 w 294143"/>
                  <a:gd name="connsiteY7" fmla="*/ 14209 h 1003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143" h="100314">
                    <a:moveTo>
                      <a:pt x="268534" y="14209"/>
                    </a:moveTo>
                    <a:cubicBezTo>
                      <a:pt x="230405" y="-4736"/>
                      <a:pt x="185599" y="-4736"/>
                      <a:pt x="147471" y="14209"/>
                    </a:cubicBezTo>
                    <a:cubicBezTo>
                      <a:pt x="108916" y="-4803"/>
                      <a:pt x="63644" y="-4489"/>
                      <a:pt x="25360" y="15066"/>
                    </a:cubicBezTo>
                    <a:cubicBezTo>
                      <a:pt x="-8549" y="34878"/>
                      <a:pt x="-8358" y="66596"/>
                      <a:pt x="25360" y="86027"/>
                    </a:cubicBezTo>
                    <a:cubicBezTo>
                      <a:pt x="42166" y="95038"/>
                      <a:pt x="60871" y="99944"/>
                      <a:pt x="79939" y="100315"/>
                    </a:cubicBezTo>
                    <a:lnTo>
                      <a:pt x="209193" y="100315"/>
                    </a:lnTo>
                    <a:cubicBezTo>
                      <a:pt x="229929" y="100315"/>
                      <a:pt x="250331" y="95105"/>
                      <a:pt x="268534" y="85170"/>
                    </a:cubicBezTo>
                    <a:cubicBezTo>
                      <a:pt x="302728" y="65453"/>
                      <a:pt x="302633" y="33640"/>
                      <a:pt x="268534" y="14209"/>
                    </a:cubicBezTo>
                    <a:close/>
                  </a:path>
                </a:pathLst>
              </a:custGeom>
              <a:solidFill>
                <a:srgbClr val="556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C53CE8D5-7A4A-25D3-85AC-C5E8FCD5ABCB}"/>
                  </a:ext>
                </a:extLst>
              </p:cNvPr>
              <p:cNvSpPr/>
              <p:nvPr/>
            </p:nvSpPr>
            <p:spPr>
              <a:xfrm>
                <a:off x="4625923" y="2541443"/>
                <a:ext cx="294108" cy="100315"/>
              </a:xfrm>
              <a:custGeom>
                <a:avLst/>
                <a:gdLst>
                  <a:gd name="connsiteX0" fmla="*/ 268498 w 294108"/>
                  <a:gd name="connsiteY0" fmla="*/ 14209 h 100315"/>
                  <a:gd name="connsiteX1" fmla="*/ 147435 w 294108"/>
                  <a:gd name="connsiteY1" fmla="*/ 14209 h 100315"/>
                  <a:gd name="connsiteX2" fmla="*/ 25325 w 294108"/>
                  <a:gd name="connsiteY2" fmla="*/ 15066 h 100315"/>
                  <a:gd name="connsiteX3" fmla="*/ 25325 w 294108"/>
                  <a:gd name="connsiteY3" fmla="*/ 86027 h 100315"/>
                  <a:gd name="connsiteX4" fmla="*/ 79998 w 294108"/>
                  <a:gd name="connsiteY4" fmla="*/ 100315 h 100315"/>
                  <a:gd name="connsiteX5" fmla="*/ 209538 w 294108"/>
                  <a:gd name="connsiteY5" fmla="*/ 100315 h 100315"/>
                  <a:gd name="connsiteX6" fmla="*/ 268784 w 294108"/>
                  <a:gd name="connsiteY6" fmla="*/ 85456 h 100315"/>
                  <a:gd name="connsiteX7" fmla="*/ 268498 w 294108"/>
                  <a:gd name="connsiteY7" fmla="*/ 14209 h 1003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4108" h="100315">
                    <a:moveTo>
                      <a:pt x="268498" y="14209"/>
                    </a:moveTo>
                    <a:cubicBezTo>
                      <a:pt x="230368" y="-4736"/>
                      <a:pt x="185565" y="-4736"/>
                      <a:pt x="147435" y="14209"/>
                    </a:cubicBezTo>
                    <a:cubicBezTo>
                      <a:pt x="108880" y="-4803"/>
                      <a:pt x="63608" y="-4489"/>
                      <a:pt x="25325" y="15066"/>
                    </a:cubicBezTo>
                    <a:cubicBezTo>
                      <a:pt x="-8489" y="34878"/>
                      <a:pt x="-8394" y="66596"/>
                      <a:pt x="25325" y="86027"/>
                    </a:cubicBezTo>
                    <a:cubicBezTo>
                      <a:pt x="42164" y="95048"/>
                      <a:pt x="60901" y="99944"/>
                      <a:pt x="79998" y="100315"/>
                    </a:cubicBezTo>
                    <a:lnTo>
                      <a:pt x="209538" y="100315"/>
                    </a:lnTo>
                    <a:cubicBezTo>
                      <a:pt x="230213" y="100353"/>
                      <a:pt x="250573" y="95248"/>
                      <a:pt x="268784" y="85456"/>
                    </a:cubicBezTo>
                    <a:cubicBezTo>
                      <a:pt x="302693" y="65453"/>
                      <a:pt x="302502" y="33640"/>
                      <a:pt x="268498" y="14209"/>
                    </a:cubicBezTo>
                    <a:close/>
                  </a:path>
                </a:pathLst>
              </a:custGeom>
              <a:solidFill>
                <a:srgbClr val="5566E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519A9B6A-602C-1E6D-29DD-4BFD398E7630}"/>
                </a:ext>
              </a:extLst>
            </p:cNvPr>
            <p:cNvSpPr/>
            <p:nvPr/>
          </p:nvSpPr>
          <p:spPr>
            <a:xfrm>
              <a:off x="4862988" y="1887092"/>
              <a:ext cx="74485" cy="485775"/>
            </a:xfrm>
            <a:custGeom>
              <a:avLst/>
              <a:gdLst>
                <a:gd name="connsiteX0" fmla="*/ 74486 w 74485"/>
                <a:gd name="connsiteY0" fmla="*/ 485775 h 485775"/>
                <a:gd name="connsiteX1" fmla="*/ 476 w 74485"/>
                <a:gd name="connsiteY1" fmla="*/ 442817 h 485775"/>
                <a:gd name="connsiteX2" fmla="*/ 0 w 74485"/>
                <a:gd name="connsiteY2" fmla="*/ 0 h 485775"/>
                <a:gd name="connsiteX3" fmla="*/ 73914 w 74485"/>
                <a:gd name="connsiteY3" fmla="*/ 42958 h 485775"/>
                <a:gd name="connsiteX4" fmla="*/ 74486 w 74485"/>
                <a:gd name="connsiteY4" fmla="*/ 485775 h 485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485" h="485775">
                  <a:moveTo>
                    <a:pt x="74486" y="485775"/>
                  </a:moveTo>
                  <a:lnTo>
                    <a:pt x="476" y="442817"/>
                  </a:lnTo>
                  <a:lnTo>
                    <a:pt x="0" y="0"/>
                  </a:lnTo>
                  <a:lnTo>
                    <a:pt x="73914" y="42958"/>
                  </a:lnTo>
                  <a:lnTo>
                    <a:pt x="74486" y="485775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93B611B-69BA-2C79-DDD4-5CE1015620C1}"/>
                </a:ext>
              </a:extLst>
            </p:cNvPr>
            <p:cNvSpPr/>
            <p:nvPr/>
          </p:nvSpPr>
          <p:spPr>
            <a:xfrm>
              <a:off x="4862988" y="1837277"/>
              <a:ext cx="160115" cy="92773"/>
            </a:xfrm>
            <a:custGeom>
              <a:avLst/>
              <a:gdLst>
                <a:gd name="connsiteX0" fmla="*/ 73914 w 160115"/>
                <a:gd name="connsiteY0" fmla="*/ 92773 h 92773"/>
                <a:gd name="connsiteX1" fmla="*/ 0 w 160115"/>
                <a:gd name="connsiteY1" fmla="*/ 49816 h 92773"/>
                <a:gd name="connsiteX2" fmla="*/ 86201 w 160115"/>
                <a:gd name="connsiteY2" fmla="*/ 0 h 92773"/>
                <a:gd name="connsiteX3" fmla="*/ 160115 w 160115"/>
                <a:gd name="connsiteY3" fmla="*/ 43053 h 92773"/>
                <a:gd name="connsiteX4" fmla="*/ 73914 w 160115"/>
                <a:gd name="connsiteY4" fmla="*/ 92773 h 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115" h="92773">
                  <a:moveTo>
                    <a:pt x="73914" y="92773"/>
                  </a:moveTo>
                  <a:lnTo>
                    <a:pt x="0" y="49816"/>
                  </a:lnTo>
                  <a:lnTo>
                    <a:pt x="86201" y="0"/>
                  </a:lnTo>
                  <a:lnTo>
                    <a:pt x="160115" y="43053"/>
                  </a:lnTo>
                  <a:lnTo>
                    <a:pt x="73914" y="92773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6C7A18F-1DE2-509E-F1B7-488F5392FBD2}"/>
                </a:ext>
              </a:extLst>
            </p:cNvPr>
            <p:cNvSpPr/>
            <p:nvPr/>
          </p:nvSpPr>
          <p:spPr>
            <a:xfrm>
              <a:off x="4936902" y="1880330"/>
              <a:ext cx="86772" cy="492537"/>
            </a:xfrm>
            <a:custGeom>
              <a:avLst/>
              <a:gdLst>
                <a:gd name="connsiteX0" fmla="*/ 86201 w 86772"/>
                <a:gd name="connsiteY0" fmla="*/ 0 h 492537"/>
                <a:gd name="connsiteX1" fmla="*/ 86773 w 86772"/>
                <a:gd name="connsiteY1" fmla="*/ 442722 h 492537"/>
                <a:gd name="connsiteX2" fmla="*/ 572 w 86772"/>
                <a:gd name="connsiteY2" fmla="*/ 492538 h 492537"/>
                <a:gd name="connsiteX3" fmla="*/ 0 w 86772"/>
                <a:gd name="connsiteY3" fmla="*/ 49720 h 492537"/>
                <a:gd name="connsiteX4" fmla="*/ 86201 w 86772"/>
                <a:gd name="connsiteY4" fmla="*/ 0 h 492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772" h="492537">
                  <a:moveTo>
                    <a:pt x="86201" y="0"/>
                  </a:moveTo>
                  <a:lnTo>
                    <a:pt x="86773" y="442722"/>
                  </a:lnTo>
                  <a:lnTo>
                    <a:pt x="572" y="492538"/>
                  </a:lnTo>
                  <a:lnTo>
                    <a:pt x="0" y="49720"/>
                  </a:lnTo>
                  <a:lnTo>
                    <a:pt x="86201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029D016-E620-BAF6-1F0D-960B7410D07A}"/>
                </a:ext>
              </a:extLst>
            </p:cNvPr>
            <p:cNvSpPr/>
            <p:nvPr/>
          </p:nvSpPr>
          <p:spPr>
            <a:xfrm>
              <a:off x="4763071" y="2010060"/>
              <a:ext cx="74295" cy="420624"/>
            </a:xfrm>
            <a:custGeom>
              <a:avLst/>
              <a:gdLst>
                <a:gd name="connsiteX0" fmla="*/ 74295 w 74295"/>
                <a:gd name="connsiteY0" fmla="*/ 420624 h 420624"/>
                <a:gd name="connsiteX1" fmla="*/ 286 w 74295"/>
                <a:gd name="connsiteY1" fmla="*/ 377666 h 420624"/>
                <a:gd name="connsiteX2" fmla="*/ 0 w 74295"/>
                <a:gd name="connsiteY2" fmla="*/ 0 h 420624"/>
                <a:gd name="connsiteX3" fmla="*/ 74009 w 74295"/>
                <a:gd name="connsiteY3" fmla="*/ 42958 h 420624"/>
                <a:gd name="connsiteX4" fmla="*/ 74295 w 74295"/>
                <a:gd name="connsiteY4" fmla="*/ 420624 h 420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420624">
                  <a:moveTo>
                    <a:pt x="74295" y="420624"/>
                  </a:moveTo>
                  <a:lnTo>
                    <a:pt x="286" y="377666"/>
                  </a:lnTo>
                  <a:lnTo>
                    <a:pt x="0" y="0"/>
                  </a:lnTo>
                  <a:lnTo>
                    <a:pt x="74009" y="42958"/>
                  </a:lnTo>
                  <a:lnTo>
                    <a:pt x="74295" y="420624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92931428-6E4E-50B1-C543-292BCFCFE6A3}"/>
                </a:ext>
              </a:extLst>
            </p:cNvPr>
            <p:cNvSpPr/>
            <p:nvPr/>
          </p:nvSpPr>
          <p:spPr>
            <a:xfrm>
              <a:off x="4763071" y="1960245"/>
              <a:ext cx="160305" cy="92773"/>
            </a:xfrm>
            <a:custGeom>
              <a:avLst/>
              <a:gdLst>
                <a:gd name="connsiteX0" fmla="*/ 74009 w 160305"/>
                <a:gd name="connsiteY0" fmla="*/ 92773 h 92773"/>
                <a:gd name="connsiteX1" fmla="*/ 0 w 160305"/>
                <a:gd name="connsiteY1" fmla="*/ 49816 h 92773"/>
                <a:gd name="connsiteX2" fmla="*/ 86297 w 160305"/>
                <a:gd name="connsiteY2" fmla="*/ 0 h 92773"/>
                <a:gd name="connsiteX3" fmla="*/ 160306 w 160305"/>
                <a:gd name="connsiteY3" fmla="*/ 43053 h 92773"/>
                <a:gd name="connsiteX4" fmla="*/ 74009 w 160305"/>
                <a:gd name="connsiteY4" fmla="*/ 92773 h 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05" h="92773">
                  <a:moveTo>
                    <a:pt x="74009" y="92773"/>
                  </a:moveTo>
                  <a:lnTo>
                    <a:pt x="0" y="49816"/>
                  </a:lnTo>
                  <a:lnTo>
                    <a:pt x="86297" y="0"/>
                  </a:lnTo>
                  <a:lnTo>
                    <a:pt x="160306" y="43053"/>
                  </a:lnTo>
                  <a:lnTo>
                    <a:pt x="74009" y="92773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00AF39-9083-2513-E2DF-094887F907FA}"/>
                </a:ext>
              </a:extLst>
            </p:cNvPr>
            <p:cNvSpPr/>
            <p:nvPr/>
          </p:nvSpPr>
          <p:spPr>
            <a:xfrm>
              <a:off x="4837080" y="2003297"/>
              <a:ext cx="86487" cy="427386"/>
            </a:xfrm>
            <a:custGeom>
              <a:avLst/>
              <a:gdLst>
                <a:gd name="connsiteX0" fmla="*/ 86296 w 86487"/>
                <a:gd name="connsiteY0" fmla="*/ 0 h 427386"/>
                <a:gd name="connsiteX1" fmla="*/ 86487 w 86487"/>
                <a:gd name="connsiteY1" fmla="*/ 377571 h 427386"/>
                <a:gd name="connsiteX2" fmla="*/ 286 w 86487"/>
                <a:gd name="connsiteY2" fmla="*/ 427387 h 427386"/>
                <a:gd name="connsiteX3" fmla="*/ 0 w 86487"/>
                <a:gd name="connsiteY3" fmla="*/ 49721 h 427386"/>
                <a:gd name="connsiteX4" fmla="*/ 86296 w 86487"/>
                <a:gd name="connsiteY4" fmla="*/ 0 h 4273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87" h="427386">
                  <a:moveTo>
                    <a:pt x="86296" y="0"/>
                  </a:moveTo>
                  <a:lnTo>
                    <a:pt x="86487" y="377571"/>
                  </a:lnTo>
                  <a:lnTo>
                    <a:pt x="286" y="427387"/>
                  </a:lnTo>
                  <a:lnTo>
                    <a:pt x="0" y="49721"/>
                  </a:lnTo>
                  <a:lnTo>
                    <a:pt x="86296" y="0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5D637ECA-F798-CEC9-E219-F68681F28ED2}"/>
                </a:ext>
              </a:extLst>
            </p:cNvPr>
            <p:cNvSpPr/>
            <p:nvPr/>
          </p:nvSpPr>
          <p:spPr>
            <a:xfrm>
              <a:off x="4663249" y="2123217"/>
              <a:ext cx="74009" cy="365283"/>
            </a:xfrm>
            <a:custGeom>
              <a:avLst/>
              <a:gdLst>
                <a:gd name="connsiteX0" fmla="*/ 73914 w 74009"/>
                <a:gd name="connsiteY0" fmla="*/ 365284 h 365283"/>
                <a:gd name="connsiteX1" fmla="*/ 1048 w 74009"/>
                <a:gd name="connsiteY1" fmla="*/ 322326 h 365283"/>
                <a:gd name="connsiteX2" fmla="*/ 0 w 74009"/>
                <a:gd name="connsiteY2" fmla="*/ 0 h 365283"/>
                <a:gd name="connsiteX3" fmla="*/ 74009 w 74009"/>
                <a:gd name="connsiteY3" fmla="*/ 43053 h 365283"/>
                <a:gd name="connsiteX4" fmla="*/ 73914 w 74009"/>
                <a:gd name="connsiteY4" fmla="*/ 365284 h 36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09" h="365283">
                  <a:moveTo>
                    <a:pt x="73914" y="365284"/>
                  </a:moveTo>
                  <a:lnTo>
                    <a:pt x="1048" y="322326"/>
                  </a:lnTo>
                  <a:lnTo>
                    <a:pt x="0" y="0"/>
                  </a:lnTo>
                  <a:lnTo>
                    <a:pt x="74009" y="43053"/>
                  </a:lnTo>
                  <a:lnTo>
                    <a:pt x="73914" y="365284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2E69B635-B18E-A68D-699E-295E0EC0F168}"/>
                </a:ext>
              </a:extLst>
            </p:cNvPr>
            <p:cNvSpPr/>
            <p:nvPr/>
          </p:nvSpPr>
          <p:spPr>
            <a:xfrm>
              <a:off x="4663249" y="2073402"/>
              <a:ext cx="160305" cy="92868"/>
            </a:xfrm>
            <a:custGeom>
              <a:avLst/>
              <a:gdLst>
                <a:gd name="connsiteX0" fmla="*/ 86296 w 160305"/>
                <a:gd name="connsiteY0" fmla="*/ 0 h 92868"/>
                <a:gd name="connsiteX1" fmla="*/ 160306 w 160305"/>
                <a:gd name="connsiteY1" fmla="*/ 43053 h 92868"/>
                <a:gd name="connsiteX2" fmla="*/ 74009 w 160305"/>
                <a:gd name="connsiteY2" fmla="*/ 92869 h 92868"/>
                <a:gd name="connsiteX3" fmla="*/ 0 w 160305"/>
                <a:gd name="connsiteY3" fmla="*/ 49816 h 92868"/>
                <a:gd name="connsiteX4" fmla="*/ 86296 w 160305"/>
                <a:gd name="connsiteY4" fmla="*/ 0 h 92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05" h="92868">
                  <a:moveTo>
                    <a:pt x="86296" y="0"/>
                  </a:moveTo>
                  <a:lnTo>
                    <a:pt x="160306" y="43053"/>
                  </a:lnTo>
                  <a:lnTo>
                    <a:pt x="74009" y="92869"/>
                  </a:lnTo>
                  <a:lnTo>
                    <a:pt x="0" y="49816"/>
                  </a:lnTo>
                  <a:lnTo>
                    <a:pt x="86296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58066DE-8694-E00E-B814-78E1323D80D2}"/>
                </a:ext>
              </a:extLst>
            </p:cNvPr>
            <p:cNvSpPr/>
            <p:nvPr/>
          </p:nvSpPr>
          <p:spPr>
            <a:xfrm>
              <a:off x="4737163" y="2116454"/>
              <a:ext cx="86391" cy="372046"/>
            </a:xfrm>
            <a:custGeom>
              <a:avLst/>
              <a:gdLst>
                <a:gd name="connsiteX0" fmla="*/ 86392 w 86391"/>
                <a:gd name="connsiteY0" fmla="*/ 0 h 372046"/>
                <a:gd name="connsiteX1" fmla="*/ 86297 w 86391"/>
                <a:gd name="connsiteY1" fmla="*/ 322231 h 372046"/>
                <a:gd name="connsiteX2" fmla="*/ 0 w 86391"/>
                <a:gd name="connsiteY2" fmla="*/ 372047 h 372046"/>
                <a:gd name="connsiteX3" fmla="*/ 95 w 86391"/>
                <a:gd name="connsiteY3" fmla="*/ 49816 h 372046"/>
                <a:gd name="connsiteX4" fmla="*/ 86392 w 86391"/>
                <a:gd name="connsiteY4" fmla="*/ 0 h 3720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391" h="372046">
                  <a:moveTo>
                    <a:pt x="86392" y="0"/>
                  </a:moveTo>
                  <a:lnTo>
                    <a:pt x="86297" y="322231"/>
                  </a:lnTo>
                  <a:lnTo>
                    <a:pt x="0" y="372047"/>
                  </a:lnTo>
                  <a:lnTo>
                    <a:pt x="95" y="49816"/>
                  </a:lnTo>
                  <a:lnTo>
                    <a:pt x="86392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26601117-1486-5A2E-B65A-9737D143FF76}"/>
                </a:ext>
              </a:extLst>
            </p:cNvPr>
            <p:cNvSpPr/>
            <p:nvPr/>
          </p:nvSpPr>
          <p:spPr>
            <a:xfrm>
              <a:off x="4563046" y="2232945"/>
              <a:ext cx="74295" cy="313372"/>
            </a:xfrm>
            <a:custGeom>
              <a:avLst/>
              <a:gdLst>
                <a:gd name="connsiteX0" fmla="*/ 74009 w 74295"/>
                <a:gd name="connsiteY0" fmla="*/ 313373 h 313372"/>
                <a:gd name="connsiteX1" fmla="*/ 0 w 74295"/>
                <a:gd name="connsiteY1" fmla="*/ 270415 h 313372"/>
                <a:gd name="connsiteX2" fmla="*/ 381 w 74295"/>
                <a:gd name="connsiteY2" fmla="*/ 0 h 313372"/>
                <a:gd name="connsiteX3" fmla="*/ 74295 w 74295"/>
                <a:gd name="connsiteY3" fmla="*/ 42958 h 313372"/>
                <a:gd name="connsiteX4" fmla="*/ 74009 w 74295"/>
                <a:gd name="connsiteY4" fmla="*/ 313373 h 3133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295" h="313372">
                  <a:moveTo>
                    <a:pt x="74009" y="313373"/>
                  </a:moveTo>
                  <a:lnTo>
                    <a:pt x="0" y="270415"/>
                  </a:lnTo>
                  <a:lnTo>
                    <a:pt x="381" y="0"/>
                  </a:lnTo>
                  <a:lnTo>
                    <a:pt x="74295" y="42958"/>
                  </a:lnTo>
                  <a:lnTo>
                    <a:pt x="74009" y="313373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9B2F93B-F449-1C0B-5430-C7DF7D1D999F}"/>
                </a:ext>
              </a:extLst>
            </p:cNvPr>
            <p:cNvSpPr/>
            <p:nvPr/>
          </p:nvSpPr>
          <p:spPr>
            <a:xfrm>
              <a:off x="4563427" y="2183129"/>
              <a:ext cx="160210" cy="92773"/>
            </a:xfrm>
            <a:custGeom>
              <a:avLst/>
              <a:gdLst>
                <a:gd name="connsiteX0" fmla="*/ 73914 w 160210"/>
                <a:gd name="connsiteY0" fmla="*/ 92774 h 92773"/>
                <a:gd name="connsiteX1" fmla="*/ 0 w 160210"/>
                <a:gd name="connsiteY1" fmla="*/ 49816 h 92773"/>
                <a:gd name="connsiteX2" fmla="*/ 86297 w 160210"/>
                <a:gd name="connsiteY2" fmla="*/ 0 h 92773"/>
                <a:gd name="connsiteX3" fmla="*/ 160211 w 160210"/>
                <a:gd name="connsiteY3" fmla="*/ 42958 h 92773"/>
                <a:gd name="connsiteX4" fmla="*/ 73914 w 160210"/>
                <a:gd name="connsiteY4" fmla="*/ 92774 h 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210" h="92773">
                  <a:moveTo>
                    <a:pt x="73914" y="92774"/>
                  </a:moveTo>
                  <a:lnTo>
                    <a:pt x="0" y="49816"/>
                  </a:lnTo>
                  <a:lnTo>
                    <a:pt x="86297" y="0"/>
                  </a:lnTo>
                  <a:lnTo>
                    <a:pt x="160211" y="42958"/>
                  </a:lnTo>
                  <a:lnTo>
                    <a:pt x="73914" y="92774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F0D2A057-5F72-D6F9-8FDA-15438E76D3CE}"/>
                </a:ext>
              </a:extLst>
            </p:cNvPr>
            <p:cNvSpPr/>
            <p:nvPr/>
          </p:nvSpPr>
          <p:spPr>
            <a:xfrm>
              <a:off x="4637055" y="2226087"/>
              <a:ext cx="86582" cy="320230"/>
            </a:xfrm>
            <a:custGeom>
              <a:avLst/>
              <a:gdLst>
                <a:gd name="connsiteX0" fmla="*/ 86582 w 86582"/>
                <a:gd name="connsiteY0" fmla="*/ 0 h 320230"/>
                <a:gd name="connsiteX1" fmla="*/ 86201 w 86582"/>
                <a:gd name="connsiteY1" fmla="*/ 270415 h 320230"/>
                <a:gd name="connsiteX2" fmla="*/ 0 w 86582"/>
                <a:gd name="connsiteY2" fmla="*/ 320231 h 320230"/>
                <a:gd name="connsiteX3" fmla="*/ 286 w 86582"/>
                <a:gd name="connsiteY3" fmla="*/ 49816 h 320230"/>
                <a:gd name="connsiteX4" fmla="*/ 86582 w 86582"/>
                <a:gd name="connsiteY4" fmla="*/ 0 h 3202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582" h="320230">
                  <a:moveTo>
                    <a:pt x="86582" y="0"/>
                  </a:moveTo>
                  <a:lnTo>
                    <a:pt x="86201" y="270415"/>
                  </a:lnTo>
                  <a:lnTo>
                    <a:pt x="0" y="320231"/>
                  </a:lnTo>
                  <a:lnTo>
                    <a:pt x="286" y="49816"/>
                  </a:lnTo>
                  <a:lnTo>
                    <a:pt x="86582" y="0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C1AFC106-AF85-2E13-1C79-9E9CC457D115}"/>
                </a:ext>
              </a:extLst>
            </p:cNvPr>
            <p:cNvSpPr/>
            <p:nvPr/>
          </p:nvSpPr>
          <p:spPr>
            <a:xfrm>
              <a:off x="4462176" y="2345721"/>
              <a:ext cx="74676" cy="258413"/>
            </a:xfrm>
            <a:custGeom>
              <a:avLst/>
              <a:gdLst>
                <a:gd name="connsiteX0" fmla="*/ 74676 w 74676"/>
                <a:gd name="connsiteY0" fmla="*/ 258413 h 258413"/>
                <a:gd name="connsiteX1" fmla="*/ 762 w 74676"/>
                <a:gd name="connsiteY1" fmla="*/ 215456 h 258413"/>
                <a:gd name="connsiteX2" fmla="*/ 0 w 74676"/>
                <a:gd name="connsiteY2" fmla="*/ 0 h 258413"/>
                <a:gd name="connsiteX3" fmla="*/ 74009 w 74676"/>
                <a:gd name="connsiteY3" fmla="*/ 42958 h 258413"/>
                <a:gd name="connsiteX4" fmla="*/ 74676 w 74676"/>
                <a:gd name="connsiteY4" fmla="*/ 258413 h 25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676" h="258413">
                  <a:moveTo>
                    <a:pt x="74676" y="258413"/>
                  </a:moveTo>
                  <a:lnTo>
                    <a:pt x="762" y="215456"/>
                  </a:lnTo>
                  <a:lnTo>
                    <a:pt x="0" y="0"/>
                  </a:lnTo>
                  <a:lnTo>
                    <a:pt x="74009" y="42958"/>
                  </a:lnTo>
                  <a:lnTo>
                    <a:pt x="74676" y="258413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3E63C32-4EF7-C3DA-01A0-7B403D80458E}"/>
                </a:ext>
              </a:extLst>
            </p:cNvPr>
            <p:cNvSpPr/>
            <p:nvPr/>
          </p:nvSpPr>
          <p:spPr>
            <a:xfrm>
              <a:off x="4462176" y="2295906"/>
              <a:ext cx="160305" cy="92773"/>
            </a:xfrm>
            <a:custGeom>
              <a:avLst/>
              <a:gdLst>
                <a:gd name="connsiteX0" fmla="*/ 74009 w 160305"/>
                <a:gd name="connsiteY0" fmla="*/ 92773 h 92773"/>
                <a:gd name="connsiteX1" fmla="*/ 0 w 160305"/>
                <a:gd name="connsiteY1" fmla="*/ 49816 h 92773"/>
                <a:gd name="connsiteX2" fmla="*/ 86296 w 160305"/>
                <a:gd name="connsiteY2" fmla="*/ 0 h 92773"/>
                <a:gd name="connsiteX3" fmla="*/ 160306 w 160305"/>
                <a:gd name="connsiteY3" fmla="*/ 42958 h 92773"/>
                <a:gd name="connsiteX4" fmla="*/ 74009 w 160305"/>
                <a:gd name="connsiteY4" fmla="*/ 92773 h 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05" h="92773">
                  <a:moveTo>
                    <a:pt x="74009" y="92773"/>
                  </a:moveTo>
                  <a:lnTo>
                    <a:pt x="0" y="49816"/>
                  </a:lnTo>
                  <a:lnTo>
                    <a:pt x="86296" y="0"/>
                  </a:lnTo>
                  <a:lnTo>
                    <a:pt x="160306" y="42958"/>
                  </a:lnTo>
                  <a:lnTo>
                    <a:pt x="74009" y="92773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969A9EC-0598-CCF1-EF18-7C8C9C567409}"/>
                </a:ext>
              </a:extLst>
            </p:cNvPr>
            <p:cNvSpPr/>
            <p:nvPr/>
          </p:nvSpPr>
          <p:spPr>
            <a:xfrm>
              <a:off x="4536186" y="2338863"/>
              <a:ext cx="86963" cy="265271"/>
            </a:xfrm>
            <a:custGeom>
              <a:avLst/>
              <a:gdLst>
                <a:gd name="connsiteX0" fmla="*/ 86297 w 86963"/>
                <a:gd name="connsiteY0" fmla="*/ 0 h 265271"/>
                <a:gd name="connsiteX1" fmla="*/ 86963 w 86963"/>
                <a:gd name="connsiteY1" fmla="*/ 215455 h 265271"/>
                <a:gd name="connsiteX2" fmla="*/ 667 w 86963"/>
                <a:gd name="connsiteY2" fmla="*/ 265271 h 265271"/>
                <a:gd name="connsiteX3" fmla="*/ 0 w 86963"/>
                <a:gd name="connsiteY3" fmla="*/ 49816 h 265271"/>
                <a:gd name="connsiteX4" fmla="*/ 86297 w 86963"/>
                <a:gd name="connsiteY4" fmla="*/ 0 h 265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963" h="265271">
                  <a:moveTo>
                    <a:pt x="86297" y="0"/>
                  </a:moveTo>
                  <a:lnTo>
                    <a:pt x="86963" y="215455"/>
                  </a:lnTo>
                  <a:lnTo>
                    <a:pt x="667" y="265271"/>
                  </a:lnTo>
                  <a:lnTo>
                    <a:pt x="0" y="49816"/>
                  </a:lnTo>
                  <a:lnTo>
                    <a:pt x="86297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5189A404-F95D-D9E8-72DD-C74E9E286E72}"/>
                </a:ext>
              </a:extLst>
            </p:cNvPr>
            <p:cNvSpPr/>
            <p:nvPr/>
          </p:nvSpPr>
          <p:spPr>
            <a:xfrm>
              <a:off x="4362735" y="2453735"/>
              <a:ext cx="74009" cy="208216"/>
            </a:xfrm>
            <a:custGeom>
              <a:avLst/>
              <a:gdLst>
                <a:gd name="connsiteX0" fmla="*/ 74009 w 74009"/>
                <a:gd name="connsiteY0" fmla="*/ 208217 h 208216"/>
                <a:gd name="connsiteX1" fmla="*/ 0 w 74009"/>
                <a:gd name="connsiteY1" fmla="*/ 165259 h 208216"/>
                <a:gd name="connsiteX2" fmla="*/ 0 w 74009"/>
                <a:gd name="connsiteY2" fmla="*/ 0 h 208216"/>
                <a:gd name="connsiteX3" fmla="*/ 74009 w 74009"/>
                <a:gd name="connsiteY3" fmla="*/ 42958 h 208216"/>
                <a:gd name="connsiteX4" fmla="*/ 74009 w 74009"/>
                <a:gd name="connsiteY4" fmla="*/ 208217 h 2082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009" h="208216">
                  <a:moveTo>
                    <a:pt x="74009" y="208217"/>
                  </a:moveTo>
                  <a:lnTo>
                    <a:pt x="0" y="165259"/>
                  </a:lnTo>
                  <a:lnTo>
                    <a:pt x="0" y="0"/>
                  </a:lnTo>
                  <a:lnTo>
                    <a:pt x="74009" y="42958"/>
                  </a:lnTo>
                  <a:lnTo>
                    <a:pt x="74009" y="208217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DC5AD55B-4D28-3DB9-0FDF-D0331A3473DC}"/>
                </a:ext>
              </a:extLst>
            </p:cNvPr>
            <p:cNvSpPr/>
            <p:nvPr/>
          </p:nvSpPr>
          <p:spPr>
            <a:xfrm>
              <a:off x="4362735" y="2403919"/>
              <a:ext cx="160305" cy="92773"/>
            </a:xfrm>
            <a:custGeom>
              <a:avLst/>
              <a:gdLst>
                <a:gd name="connsiteX0" fmla="*/ 74009 w 160305"/>
                <a:gd name="connsiteY0" fmla="*/ 92774 h 92773"/>
                <a:gd name="connsiteX1" fmla="*/ 0 w 160305"/>
                <a:gd name="connsiteY1" fmla="*/ 49816 h 92773"/>
                <a:gd name="connsiteX2" fmla="*/ 86297 w 160305"/>
                <a:gd name="connsiteY2" fmla="*/ 0 h 92773"/>
                <a:gd name="connsiteX3" fmla="*/ 160306 w 160305"/>
                <a:gd name="connsiteY3" fmla="*/ 42958 h 92773"/>
                <a:gd name="connsiteX4" fmla="*/ 74009 w 160305"/>
                <a:gd name="connsiteY4" fmla="*/ 92774 h 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05" h="92773">
                  <a:moveTo>
                    <a:pt x="74009" y="92774"/>
                  </a:moveTo>
                  <a:lnTo>
                    <a:pt x="0" y="49816"/>
                  </a:lnTo>
                  <a:lnTo>
                    <a:pt x="86297" y="0"/>
                  </a:lnTo>
                  <a:lnTo>
                    <a:pt x="160306" y="42958"/>
                  </a:lnTo>
                  <a:lnTo>
                    <a:pt x="74009" y="92774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2DDA2769-EB94-F474-E5CC-6F321022F653}"/>
                </a:ext>
              </a:extLst>
            </p:cNvPr>
            <p:cNvSpPr/>
            <p:nvPr/>
          </p:nvSpPr>
          <p:spPr>
            <a:xfrm>
              <a:off x="4436744" y="2446877"/>
              <a:ext cx="86296" cy="215074"/>
            </a:xfrm>
            <a:custGeom>
              <a:avLst/>
              <a:gdLst>
                <a:gd name="connsiteX0" fmla="*/ 86297 w 86296"/>
                <a:gd name="connsiteY0" fmla="*/ 0 h 215074"/>
                <a:gd name="connsiteX1" fmla="*/ 86297 w 86296"/>
                <a:gd name="connsiteY1" fmla="*/ 165259 h 215074"/>
                <a:gd name="connsiteX2" fmla="*/ 0 w 86296"/>
                <a:gd name="connsiteY2" fmla="*/ 215075 h 215074"/>
                <a:gd name="connsiteX3" fmla="*/ 0 w 86296"/>
                <a:gd name="connsiteY3" fmla="*/ 49816 h 215074"/>
                <a:gd name="connsiteX4" fmla="*/ 86297 w 86296"/>
                <a:gd name="connsiteY4" fmla="*/ 0 h 215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296" h="215074">
                  <a:moveTo>
                    <a:pt x="86297" y="0"/>
                  </a:moveTo>
                  <a:lnTo>
                    <a:pt x="86297" y="165259"/>
                  </a:lnTo>
                  <a:lnTo>
                    <a:pt x="0" y="215075"/>
                  </a:lnTo>
                  <a:lnTo>
                    <a:pt x="0" y="49816"/>
                  </a:lnTo>
                  <a:lnTo>
                    <a:pt x="86297" y="0"/>
                  </a:lnTo>
                  <a:close/>
                </a:path>
              </a:pathLst>
            </a:custGeom>
            <a:solidFill>
              <a:srgbClr val="FBB90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B8A31162-4451-244C-7AF9-AE750BF8FEE1}"/>
                </a:ext>
              </a:extLst>
            </p:cNvPr>
            <p:cNvSpPr/>
            <p:nvPr/>
          </p:nvSpPr>
          <p:spPr>
            <a:xfrm>
              <a:off x="4262628" y="2562796"/>
              <a:ext cx="74199" cy="156971"/>
            </a:xfrm>
            <a:custGeom>
              <a:avLst/>
              <a:gdLst>
                <a:gd name="connsiteX0" fmla="*/ 74009 w 74199"/>
                <a:gd name="connsiteY0" fmla="*/ 156972 h 156971"/>
                <a:gd name="connsiteX1" fmla="*/ 0 w 74199"/>
                <a:gd name="connsiteY1" fmla="*/ 114014 h 156971"/>
                <a:gd name="connsiteX2" fmla="*/ 191 w 74199"/>
                <a:gd name="connsiteY2" fmla="*/ 0 h 156971"/>
                <a:gd name="connsiteX3" fmla="*/ 74200 w 74199"/>
                <a:gd name="connsiteY3" fmla="*/ 42958 h 156971"/>
                <a:gd name="connsiteX4" fmla="*/ 74009 w 74199"/>
                <a:gd name="connsiteY4" fmla="*/ 156972 h 1569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99" h="156971">
                  <a:moveTo>
                    <a:pt x="74009" y="156972"/>
                  </a:moveTo>
                  <a:lnTo>
                    <a:pt x="0" y="114014"/>
                  </a:lnTo>
                  <a:lnTo>
                    <a:pt x="191" y="0"/>
                  </a:lnTo>
                  <a:lnTo>
                    <a:pt x="74200" y="42958"/>
                  </a:lnTo>
                  <a:lnTo>
                    <a:pt x="74009" y="156972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FF834515-54CC-14A7-9C94-BA999356C8A4}"/>
                </a:ext>
              </a:extLst>
            </p:cNvPr>
            <p:cNvSpPr/>
            <p:nvPr/>
          </p:nvSpPr>
          <p:spPr>
            <a:xfrm>
              <a:off x="4262818" y="2512980"/>
              <a:ext cx="160305" cy="92773"/>
            </a:xfrm>
            <a:custGeom>
              <a:avLst/>
              <a:gdLst>
                <a:gd name="connsiteX0" fmla="*/ 74009 w 160305"/>
                <a:gd name="connsiteY0" fmla="*/ 92774 h 92773"/>
                <a:gd name="connsiteX1" fmla="*/ 0 w 160305"/>
                <a:gd name="connsiteY1" fmla="*/ 49816 h 92773"/>
                <a:gd name="connsiteX2" fmla="*/ 86296 w 160305"/>
                <a:gd name="connsiteY2" fmla="*/ 0 h 92773"/>
                <a:gd name="connsiteX3" fmla="*/ 160306 w 160305"/>
                <a:gd name="connsiteY3" fmla="*/ 42958 h 92773"/>
                <a:gd name="connsiteX4" fmla="*/ 74009 w 160305"/>
                <a:gd name="connsiteY4" fmla="*/ 92774 h 927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0305" h="92773">
                  <a:moveTo>
                    <a:pt x="74009" y="92774"/>
                  </a:moveTo>
                  <a:lnTo>
                    <a:pt x="0" y="49816"/>
                  </a:lnTo>
                  <a:lnTo>
                    <a:pt x="86296" y="0"/>
                  </a:lnTo>
                  <a:lnTo>
                    <a:pt x="160306" y="42958"/>
                  </a:lnTo>
                  <a:lnTo>
                    <a:pt x="74009" y="92774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A53558-2530-6DE9-A38F-41943D89E2D3}"/>
                </a:ext>
              </a:extLst>
            </p:cNvPr>
            <p:cNvSpPr/>
            <p:nvPr/>
          </p:nvSpPr>
          <p:spPr>
            <a:xfrm>
              <a:off x="4336637" y="2555938"/>
              <a:ext cx="86486" cy="163829"/>
            </a:xfrm>
            <a:custGeom>
              <a:avLst/>
              <a:gdLst>
                <a:gd name="connsiteX0" fmla="*/ 86487 w 86486"/>
                <a:gd name="connsiteY0" fmla="*/ 0 h 163829"/>
                <a:gd name="connsiteX1" fmla="*/ 86201 w 86486"/>
                <a:gd name="connsiteY1" fmla="*/ 114014 h 163829"/>
                <a:gd name="connsiteX2" fmla="*/ 0 w 86486"/>
                <a:gd name="connsiteY2" fmla="*/ 163830 h 163829"/>
                <a:gd name="connsiteX3" fmla="*/ 191 w 86486"/>
                <a:gd name="connsiteY3" fmla="*/ 49816 h 163829"/>
                <a:gd name="connsiteX4" fmla="*/ 86487 w 86486"/>
                <a:gd name="connsiteY4" fmla="*/ 0 h 16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6486" h="163829">
                  <a:moveTo>
                    <a:pt x="86487" y="0"/>
                  </a:moveTo>
                  <a:lnTo>
                    <a:pt x="86201" y="114014"/>
                  </a:lnTo>
                  <a:lnTo>
                    <a:pt x="0" y="163830"/>
                  </a:lnTo>
                  <a:lnTo>
                    <a:pt x="191" y="49816"/>
                  </a:lnTo>
                  <a:lnTo>
                    <a:pt x="86487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7" name="Graphic 4">
              <a:extLst>
                <a:ext uri="{FF2B5EF4-FFF2-40B4-BE49-F238E27FC236}">
                  <a16:creationId xmlns:a16="http://schemas.microsoft.com/office/drawing/2014/main" id="{55688DA8-735B-E628-5157-D9C83F9B3C06}"/>
                </a:ext>
              </a:extLst>
            </p:cNvPr>
            <p:cNvGrpSpPr/>
            <p:nvPr/>
          </p:nvGrpSpPr>
          <p:grpSpPr>
            <a:xfrm>
              <a:off x="4936140" y="2103500"/>
              <a:ext cx="805148" cy="635127"/>
              <a:chOff x="4936140" y="2103500"/>
              <a:chExt cx="805148" cy="635127"/>
            </a:xfrm>
          </p:grpSpPr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9619EDC1-D739-6CD5-CCB9-0874630116E2}"/>
                  </a:ext>
                </a:extLst>
              </p:cNvPr>
              <p:cNvSpPr/>
              <p:nvPr/>
            </p:nvSpPr>
            <p:spPr>
              <a:xfrm>
                <a:off x="4936235" y="2336768"/>
                <a:ext cx="804957" cy="401859"/>
              </a:xfrm>
              <a:custGeom>
                <a:avLst/>
                <a:gdLst>
                  <a:gd name="connsiteX0" fmla="*/ 0 w 804957"/>
                  <a:gd name="connsiteY0" fmla="*/ 88963 h 401859"/>
                  <a:gd name="connsiteX1" fmla="*/ 541877 w 804957"/>
                  <a:gd name="connsiteY1" fmla="*/ 401860 h 401859"/>
                  <a:gd name="connsiteX2" fmla="*/ 804958 w 804957"/>
                  <a:gd name="connsiteY2" fmla="*/ 249936 h 401859"/>
                  <a:gd name="connsiteX3" fmla="*/ 804958 w 804957"/>
                  <a:gd name="connsiteY3" fmla="*/ 160973 h 401859"/>
                  <a:gd name="connsiteX4" fmla="*/ 0 w 804957"/>
                  <a:gd name="connsiteY4" fmla="*/ 0 h 401859"/>
                  <a:gd name="connsiteX5" fmla="*/ 0 w 804957"/>
                  <a:gd name="connsiteY5" fmla="*/ 88963 h 401859"/>
                  <a:gd name="connsiteX6" fmla="*/ 0 w 804957"/>
                  <a:gd name="connsiteY6" fmla="*/ 88963 h 401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4957" h="401859">
                    <a:moveTo>
                      <a:pt x="0" y="88963"/>
                    </a:moveTo>
                    <a:lnTo>
                      <a:pt x="541877" y="401860"/>
                    </a:lnTo>
                    <a:lnTo>
                      <a:pt x="804958" y="249936"/>
                    </a:lnTo>
                    <a:lnTo>
                      <a:pt x="804958" y="160973"/>
                    </a:lnTo>
                    <a:lnTo>
                      <a:pt x="0" y="0"/>
                    </a:lnTo>
                    <a:lnTo>
                      <a:pt x="0" y="88963"/>
                    </a:lnTo>
                    <a:lnTo>
                      <a:pt x="0" y="88963"/>
                    </a:lnTo>
                    <a:close/>
                  </a:path>
                </a:pathLst>
              </a:custGeom>
              <a:solidFill>
                <a:srgbClr val="C2B3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35505AC5-E2DE-0CC8-685A-4CDC721D0EA9}"/>
                  </a:ext>
                </a:extLst>
              </p:cNvPr>
              <p:cNvSpPr/>
              <p:nvPr/>
            </p:nvSpPr>
            <p:spPr>
              <a:xfrm>
                <a:off x="5087493" y="2368772"/>
                <a:ext cx="121443" cy="214407"/>
              </a:xfrm>
              <a:custGeom>
                <a:avLst/>
                <a:gdLst>
                  <a:gd name="connsiteX0" fmla="*/ 121444 w 121443"/>
                  <a:gd name="connsiteY0" fmla="*/ 24289 h 214407"/>
                  <a:gd name="connsiteX1" fmla="*/ 0 w 121443"/>
                  <a:gd name="connsiteY1" fmla="*/ 0 h 214407"/>
                  <a:gd name="connsiteX2" fmla="*/ 0 w 121443"/>
                  <a:gd name="connsiteY2" fmla="*/ 144304 h 214407"/>
                  <a:gd name="connsiteX3" fmla="*/ 121444 w 121443"/>
                  <a:gd name="connsiteY3" fmla="*/ 214408 h 214407"/>
                  <a:gd name="connsiteX4" fmla="*/ 121444 w 121443"/>
                  <a:gd name="connsiteY4" fmla="*/ 24289 h 214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1443" h="214407">
                    <a:moveTo>
                      <a:pt x="121444" y="24289"/>
                    </a:moveTo>
                    <a:lnTo>
                      <a:pt x="0" y="0"/>
                    </a:lnTo>
                    <a:lnTo>
                      <a:pt x="0" y="144304"/>
                    </a:lnTo>
                    <a:lnTo>
                      <a:pt x="121444" y="214408"/>
                    </a:lnTo>
                    <a:lnTo>
                      <a:pt x="121444" y="24289"/>
                    </a:lnTo>
                    <a:close/>
                  </a:path>
                </a:pathLst>
              </a:custGeom>
              <a:solidFill>
                <a:srgbClr val="A091B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066739F6-F0AC-E39E-D7BE-D724F2896B71}"/>
                  </a:ext>
                </a:extLst>
              </p:cNvPr>
              <p:cNvSpPr/>
              <p:nvPr/>
            </p:nvSpPr>
            <p:spPr>
              <a:xfrm>
                <a:off x="5239607" y="2420112"/>
                <a:ext cx="224028" cy="308609"/>
              </a:xfrm>
              <a:custGeom>
                <a:avLst/>
                <a:gdLst>
                  <a:gd name="connsiteX0" fmla="*/ 213265 w 224028"/>
                  <a:gd name="connsiteY0" fmla="*/ 98108 h 308609"/>
                  <a:gd name="connsiteX1" fmla="*/ 204883 w 224028"/>
                  <a:gd name="connsiteY1" fmla="*/ 18383 h 308609"/>
                  <a:gd name="connsiteX2" fmla="*/ 113443 w 224028"/>
                  <a:gd name="connsiteY2" fmla="*/ 0 h 308609"/>
                  <a:gd name="connsiteX3" fmla="*/ 64865 w 224028"/>
                  <a:gd name="connsiteY3" fmla="*/ 26003 h 308609"/>
                  <a:gd name="connsiteX4" fmla="*/ 0 w 224028"/>
                  <a:gd name="connsiteY4" fmla="*/ 69723 h 308609"/>
                  <a:gd name="connsiteX5" fmla="*/ 0 w 224028"/>
                  <a:gd name="connsiteY5" fmla="*/ 180213 h 308609"/>
                  <a:gd name="connsiteX6" fmla="*/ 222218 w 224028"/>
                  <a:gd name="connsiteY6" fmla="*/ 308610 h 308609"/>
                  <a:gd name="connsiteX7" fmla="*/ 222218 w 224028"/>
                  <a:gd name="connsiteY7" fmla="*/ 220123 h 308609"/>
                  <a:gd name="connsiteX8" fmla="*/ 224028 w 224028"/>
                  <a:gd name="connsiteY8" fmla="*/ 207645 h 308609"/>
                  <a:gd name="connsiteX9" fmla="*/ 213265 w 224028"/>
                  <a:gd name="connsiteY9" fmla="*/ 98108 h 308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4028" h="308609">
                    <a:moveTo>
                      <a:pt x="213265" y="98108"/>
                    </a:moveTo>
                    <a:cubicBezTo>
                      <a:pt x="209550" y="71914"/>
                      <a:pt x="209169" y="44482"/>
                      <a:pt x="204883" y="18383"/>
                    </a:cubicBezTo>
                    <a:lnTo>
                      <a:pt x="113443" y="0"/>
                    </a:lnTo>
                    <a:cubicBezTo>
                      <a:pt x="97536" y="9525"/>
                      <a:pt x="80486" y="16192"/>
                      <a:pt x="64865" y="26003"/>
                    </a:cubicBezTo>
                    <a:cubicBezTo>
                      <a:pt x="42672" y="39815"/>
                      <a:pt x="21812" y="55435"/>
                      <a:pt x="0" y="69723"/>
                    </a:cubicBezTo>
                    <a:lnTo>
                      <a:pt x="0" y="180213"/>
                    </a:lnTo>
                    <a:lnTo>
                      <a:pt x="222218" y="308610"/>
                    </a:lnTo>
                    <a:lnTo>
                      <a:pt x="222218" y="220123"/>
                    </a:lnTo>
                    <a:cubicBezTo>
                      <a:pt x="222218" y="216979"/>
                      <a:pt x="221647" y="207931"/>
                      <a:pt x="224028" y="207645"/>
                    </a:cubicBezTo>
                    <a:cubicBezTo>
                      <a:pt x="222761" y="170945"/>
                      <a:pt x="219170" y="134360"/>
                      <a:pt x="213265" y="98108"/>
                    </a:cubicBezTo>
                    <a:close/>
                  </a:path>
                </a:pathLst>
              </a:custGeom>
              <a:solidFill>
                <a:srgbClr val="BF90B2">
                  <a:alpha val="9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9B52ADF4-6C06-B9FF-2325-9DFEEB0369F7}"/>
                  </a:ext>
                </a:extLst>
              </p:cNvPr>
              <p:cNvSpPr/>
              <p:nvPr/>
            </p:nvSpPr>
            <p:spPr>
              <a:xfrm>
                <a:off x="5499258" y="2438590"/>
                <a:ext cx="241934" cy="203739"/>
              </a:xfrm>
              <a:custGeom>
                <a:avLst/>
                <a:gdLst>
                  <a:gd name="connsiteX0" fmla="*/ 1143 w 241934"/>
                  <a:gd name="connsiteY0" fmla="*/ 0 h 203739"/>
                  <a:gd name="connsiteX1" fmla="*/ 0 w 241934"/>
                  <a:gd name="connsiteY1" fmla="*/ 10859 h 203739"/>
                  <a:gd name="connsiteX2" fmla="*/ 241935 w 241934"/>
                  <a:gd name="connsiteY2" fmla="*/ 59150 h 203739"/>
                  <a:gd name="connsiteX3" fmla="*/ 241935 w 241934"/>
                  <a:gd name="connsiteY3" fmla="*/ 148114 h 203739"/>
                  <a:gd name="connsiteX4" fmla="*/ 145637 w 241934"/>
                  <a:gd name="connsiteY4" fmla="*/ 203740 h 203739"/>
                  <a:gd name="connsiteX5" fmla="*/ 241935 w 241934"/>
                  <a:gd name="connsiteY5" fmla="*/ 148114 h 203739"/>
                  <a:gd name="connsiteX6" fmla="*/ 241935 w 241934"/>
                  <a:gd name="connsiteY6" fmla="*/ 59150 h 203739"/>
                  <a:gd name="connsiteX7" fmla="*/ 1143 w 241934"/>
                  <a:gd name="connsiteY7" fmla="*/ 0 h 203739"/>
                  <a:gd name="connsiteX8" fmla="*/ 1143 w 241934"/>
                  <a:gd name="connsiteY8" fmla="*/ 0 h 203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1934" h="203739">
                    <a:moveTo>
                      <a:pt x="1143" y="0"/>
                    </a:moveTo>
                    <a:lnTo>
                      <a:pt x="0" y="10859"/>
                    </a:lnTo>
                    <a:lnTo>
                      <a:pt x="241935" y="59150"/>
                    </a:lnTo>
                    <a:lnTo>
                      <a:pt x="241935" y="148114"/>
                    </a:lnTo>
                    <a:lnTo>
                      <a:pt x="145637" y="203740"/>
                    </a:lnTo>
                    <a:lnTo>
                      <a:pt x="241935" y="148114"/>
                    </a:lnTo>
                    <a:lnTo>
                      <a:pt x="241935" y="59150"/>
                    </a:lnTo>
                    <a:lnTo>
                      <a:pt x="1143" y="0"/>
                    </a:lnTo>
                    <a:lnTo>
                      <a:pt x="1143" y="0"/>
                    </a:lnTo>
                    <a:close/>
                  </a:path>
                </a:pathLst>
              </a:custGeom>
              <a:solidFill>
                <a:srgbClr val="E2D4D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A570A1FF-EC89-1797-47FE-AD4FBCEF891C}"/>
                  </a:ext>
                </a:extLst>
              </p:cNvPr>
              <p:cNvSpPr/>
              <p:nvPr/>
            </p:nvSpPr>
            <p:spPr>
              <a:xfrm>
                <a:off x="5478113" y="2449449"/>
                <a:ext cx="263080" cy="289179"/>
              </a:xfrm>
              <a:custGeom>
                <a:avLst/>
                <a:gdLst>
                  <a:gd name="connsiteX0" fmla="*/ 21146 w 263080"/>
                  <a:gd name="connsiteY0" fmla="*/ 0 h 289179"/>
                  <a:gd name="connsiteX1" fmla="*/ 0 w 263080"/>
                  <a:gd name="connsiteY1" fmla="*/ 200215 h 289179"/>
                  <a:gd name="connsiteX2" fmla="*/ 0 w 263080"/>
                  <a:gd name="connsiteY2" fmla="*/ 289179 h 289179"/>
                  <a:gd name="connsiteX3" fmla="*/ 166783 w 263080"/>
                  <a:gd name="connsiteY3" fmla="*/ 192881 h 289179"/>
                  <a:gd name="connsiteX4" fmla="*/ 263080 w 263080"/>
                  <a:gd name="connsiteY4" fmla="*/ 137255 h 289179"/>
                  <a:gd name="connsiteX5" fmla="*/ 263080 w 263080"/>
                  <a:gd name="connsiteY5" fmla="*/ 48292 h 289179"/>
                  <a:gd name="connsiteX6" fmla="*/ 21146 w 263080"/>
                  <a:gd name="connsiteY6" fmla="*/ 0 h 289179"/>
                  <a:gd name="connsiteX7" fmla="*/ 21146 w 263080"/>
                  <a:gd name="connsiteY7" fmla="*/ 0 h 289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63080" h="289179">
                    <a:moveTo>
                      <a:pt x="21146" y="0"/>
                    </a:moveTo>
                    <a:lnTo>
                      <a:pt x="0" y="200215"/>
                    </a:lnTo>
                    <a:lnTo>
                      <a:pt x="0" y="289179"/>
                    </a:lnTo>
                    <a:lnTo>
                      <a:pt x="166783" y="192881"/>
                    </a:lnTo>
                    <a:lnTo>
                      <a:pt x="263080" y="137255"/>
                    </a:lnTo>
                    <a:lnTo>
                      <a:pt x="263080" y="48292"/>
                    </a:lnTo>
                    <a:lnTo>
                      <a:pt x="21146" y="0"/>
                    </a:lnTo>
                    <a:lnTo>
                      <a:pt x="21146" y="0"/>
                    </a:lnTo>
                    <a:close/>
                  </a:path>
                </a:pathLst>
              </a:custGeom>
              <a:solidFill>
                <a:srgbClr val="EBDAE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1" name="Freeform: Shape 320">
                <a:extLst>
                  <a:ext uri="{FF2B5EF4-FFF2-40B4-BE49-F238E27FC236}">
                    <a16:creationId xmlns:a16="http://schemas.microsoft.com/office/drawing/2014/main" id="{9E24CF56-E7C5-6620-FE2B-7F36F394F3B8}"/>
                  </a:ext>
                </a:extLst>
              </p:cNvPr>
              <p:cNvSpPr/>
              <p:nvPr/>
            </p:nvSpPr>
            <p:spPr>
              <a:xfrm>
                <a:off x="5231415" y="2508027"/>
                <a:ext cx="132683" cy="164687"/>
              </a:xfrm>
              <a:custGeom>
                <a:avLst/>
                <a:gdLst>
                  <a:gd name="connsiteX0" fmla="*/ 0 w 132683"/>
                  <a:gd name="connsiteY0" fmla="*/ 88106 h 164687"/>
                  <a:gd name="connsiteX1" fmla="*/ 132683 w 132683"/>
                  <a:gd name="connsiteY1" fmla="*/ 164687 h 164687"/>
                  <a:gd name="connsiteX2" fmla="*/ 132683 w 132683"/>
                  <a:gd name="connsiteY2" fmla="*/ 76391 h 164687"/>
                  <a:gd name="connsiteX3" fmla="*/ 20765 w 132683"/>
                  <a:gd name="connsiteY3" fmla="*/ 0 h 164687"/>
                  <a:gd name="connsiteX4" fmla="*/ 0 w 132683"/>
                  <a:gd name="connsiteY4" fmla="*/ 88106 h 164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683" h="164687">
                    <a:moveTo>
                      <a:pt x="0" y="88106"/>
                    </a:moveTo>
                    <a:lnTo>
                      <a:pt x="132683" y="164687"/>
                    </a:lnTo>
                    <a:lnTo>
                      <a:pt x="132683" y="76391"/>
                    </a:lnTo>
                    <a:lnTo>
                      <a:pt x="20765" y="0"/>
                    </a:lnTo>
                    <a:lnTo>
                      <a:pt x="0" y="88106"/>
                    </a:lnTo>
                    <a:close/>
                  </a:path>
                </a:pathLst>
              </a:custGeom>
              <a:solidFill>
                <a:srgbClr val="E0AACC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2" name="Freeform: Shape 321">
                <a:extLst>
                  <a:ext uri="{FF2B5EF4-FFF2-40B4-BE49-F238E27FC236}">
                    <a16:creationId xmlns:a16="http://schemas.microsoft.com/office/drawing/2014/main" id="{D022B098-7CD0-B91D-8655-22300D857B33}"/>
                  </a:ext>
                </a:extLst>
              </p:cNvPr>
              <p:cNvSpPr/>
              <p:nvPr/>
            </p:nvSpPr>
            <p:spPr>
              <a:xfrm>
                <a:off x="4969859" y="2204370"/>
                <a:ext cx="771334" cy="445293"/>
              </a:xfrm>
              <a:custGeom>
                <a:avLst/>
                <a:gdLst>
                  <a:gd name="connsiteX0" fmla="*/ 0 w 771334"/>
                  <a:gd name="connsiteY0" fmla="*/ 151829 h 445293"/>
                  <a:gd name="connsiteX1" fmla="*/ 508254 w 771334"/>
                  <a:gd name="connsiteY1" fmla="*/ 445294 h 445293"/>
                  <a:gd name="connsiteX2" fmla="*/ 771335 w 771334"/>
                  <a:gd name="connsiteY2" fmla="*/ 293370 h 445293"/>
                  <a:gd name="connsiteX3" fmla="*/ 263081 w 771334"/>
                  <a:gd name="connsiteY3" fmla="*/ 0 h 445293"/>
                  <a:gd name="connsiteX4" fmla="*/ 0 w 771334"/>
                  <a:gd name="connsiteY4" fmla="*/ 151829 h 445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71334" h="445293">
                    <a:moveTo>
                      <a:pt x="0" y="151829"/>
                    </a:moveTo>
                    <a:lnTo>
                      <a:pt x="508254" y="445294"/>
                    </a:lnTo>
                    <a:lnTo>
                      <a:pt x="771335" y="293370"/>
                    </a:lnTo>
                    <a:lnTo>
                      <a:pt x="263081" y="0"/>
                    </a:lnTo>
                    <a:lnTo>
                      <a:pt x="0" y="151829"/>
                    </a:lnTo>
                    <a:close/>
                  </a:path>
                </a:pathLst>
              </a:custGeom>
              <a:solidFill>
                <a:srgbClr val="F8F5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3" name="Freeform: Shape 322">
                <a:extLst>
                  <a:ext uri="{FF2B5EF4-FFF2-40B4-BE49-F238E27FC236}">
                    <a16:creationId xmlns:a16="http://schemas.microsoft.com/office/drawing/2014/main" id="{8F4FE13E-7B36-9D36-820F-B11A4708CCA1}"/>
                  </a:ext>
                </a:extLst>
              </p:cNvPr>
              <p:cNvSpPr/>
              <p:nvPr/>
            </p:nvSpPr>
            <p:spPr>
              <a:xfrm>
                <a:off x="4936140" y="2185035"/>
                <a:ext cx="805148" cy="464819"/>
              </a:xfrm>
              <a:custGeom>
                <a:avLst/>
                <a:gdLst>
                  <a:gd name="connsiteX0" fmla="*/ 541973 w 805148"/>
                  <a:gd name="connsiteY0" fmla="*/ 464820 h 464819"/>
                  <a:gd name="connsiteX1" fmla="*/ 0 w 805148"/>
                  <a:gd name="connsiteY1" fmla="*/ 151924 h 464819"/>
                  <a:gd name="connsiteX2" fmla="*/ 263081 w 805148"/>
                  <a:gd name="connsiteY2" fmla="*/ 0 h 464819"/>
                  <a:gd name="connsiteX3" fmla="*/ 805148 w 805148"/>
                  <a:gd name="connsiteY3" fmla="*/ 312896 h 464819"/>
                  <a:gd name="connsiteX4" fmla="*/ 541973 w 805148"/>
                  <a:gd name="connsiteY4" fmla="*/ 464820 h 464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05148" h="464819">
                    <a:moveTo>
                      <a:pt x="541973" y="464820"/>
                    </a:moveTo>
                    <a:lnTo>
                      <a:pt x="0" y="151924"/>
                    </a:lnTo>
                    <a:lnTo>
                      <a:pt x="263081" y="0"/>
                    </a:lnTo>
                    <a:lnTo>
                      <a:pt x="805148" y="312896"/>
                    </a:lnTo>
                    <a:lnTo>
                      <a:pt x="541973" y="464820"/>
                    </a:lnTo>
                    <a:close/>
                  </a:path>
                </a:pathLst>
              </a:custGeom>
              <a:solidFill>
                <a:srgbClr val="F8F5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4" name="Freeform: Shape 323">
                <a:extLst>
                  <a:ext uri="{FF2B5EF4-FFF2-40B4-BE49-F238E27FC236}">
                    <a16:creationId xmlns:a16="http://schemas.microsoft.com/office/drawing/2014/main" id="{43C75B62-1DEC-CFAD-339E-4DFB09A7A2D2}"/>
                  </a:ext>
                </a:extLst>
              </p:cNvPr>
              <p:cNvSpPr/>
              <p:nvPr/>
            </p:nvSpPr>
            <p:spPr>
              <a:xfrm>
                <a:off x="5087493" y="2272760"/>
                <a:ext cx="577786" cy="311658"/>
              </a:xfrm>
              <a:custGeom>
                <a:avLst/>
                <a:gdLst>
                  <a:gd name="connsiteX0" fmla="*/ 277368 w 577786"/>
                  <a:gd name="connsiteY0" fmla="*/ 311658 h 311658"/>
                  <a:gd name="connsiteX1" fmla="*/ 0 w 577786"/>
                  <a:gd name="connsiteY1" fmla="*/ 151924 h 311658"/>
                  <a:gd name="connsiteX2" fmla="*/ 263271 w 577786"/>
                  <a:gd name="connsiteY2" fmla="*/ 0 h 311658"/>
                  <a:gd name="connsiteX3" fmla="*/ 577786 w 577786"/>
                  <a:gd name="connsiteY3" fmla="*/ 181165 h 311658"/>
                  <a:gd name="connsiteX4" fmla="*/ 461296 w 577786"/>
                  <a:gd name="connsiteY4" fmla="*/ 248507 h 311658"/>
                  <a:gd name="connsiteX5" fmla="*/ 423958 w 577786"/>
                  <a:gd name="connsiteY5" fmla="*/ 226981 h 311658"/>
                  <a:gd name="connsiteX6" fmla="*/ 277368 w 577786"/>
                  <a:gd name="connsiteY6" fmla="*/ 311658 h 3116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77786" h="311658">
                    <a:moveTo>
                      <a:pt x="277368" y="311658"/>
                    </a:moveTo>
                    <a:lnTo>
                      <a:pt x="0" y="151924"/>
                    </a:lnTo>
                    <a:lnTo>
                      <a:pt x="263271" y="0"/>
                    </a:lnTo>
                    <a:lnTo>
                      <a:pt x="577786" y="181165"/>
                    </a:lnTo>
                    <a:lnTo>
                      <a:pt x="461296" y="248507"/>
                    </a:lnTo>
                    <a:lnTo>
                      <a:pt x="423958" y="226981"/>
                    </a:lnTo>
                    <a:lnTo>
                      <a:pt x="277368" y="311658"/>
                    </a:lnTo>
                    <a:close/>
                  </a:path>
                </a:pathLst>
              </a:custGeom>
              <a:solidFill>
                <a:srgbClr val="D9CAE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F12AB0D4-94FC-9EE9-3328-E0914AD91F4E}"/>
                  </a:ext>
                </a:extLst>
              </p:cNvPr>
              <p:cNvSpPr/>
              <p:nvPr/>
            </p:nvSpPr>
            <p:spPr>
              <a:xfrm>
                <a:off x="5051583" y="2258187"/>
                <a:ext cx="436530" cy="246506"/>
              </a:xfrm>
              <a:custGeom>
                <a:avLst/>
                <a:gdLst>
                  <a:gd name="connsiteX0" fmla="*/ 420338 w 436530"/>
                  <a:gd name="connsiteY0" fmla="*/ 110014 h 246506"/>
                  <a:gd name="connsiteX1" fmla="*/ 146399 w 436530"/>
                  <a:gd name="connsiteY1" fmla="*/ 60198 h 246506"/>
                  <a:gd name="connsiteX2" fmla="*/ 147923 w 436530"/>
                  <a:gd name="connsiteY2" fmla="*/ 59341 h 246506"/>
                  <a:gd name="connsiteX3" fmla="*/ 421767 w 436530"/>
                  <a:gd name="connsiteY3" fmla="*/ 109156 h 246506"/>
                  <a:gd name="connsiteX4" fmla="*/ 436531 w 436530"/>
                  <a:gd name="connsiteY4" fmla="*/ 100489 h 246506"/>
                  <a:gd name="connsiteX5" fmla="*/ 162592 w 436530"/>
                  <a:gd name="connsiteY5" fmla="*/ 50673 h 246506"/>
                  <a:gd name="connsiteX6" fmla="*/ 161163 w 436530"/>
                  <a:gd name="connsiteY6" fmla="*/ 51530 h 246506"/>
                  <a:gd name="connsiteX7" fmla="*/ 434816 w 436530"/>
                  <a:gd name="connsiteY7" fmla="*/ 101441 h 246506"/>
                  <a:gd name="connsiteX8" fmla="*/ 407098 w 436530"/>
                  <a:gd name="connsiteY8" fmla="*/ 117538 h 246506"/>
                  <a:gd name="connsiteX9" fmla="*/ 133160 w 436530"/>
                  <a:gd name="connsiteY9" fmla="*/ 67723 h 246506"/>
                  <a:gd name="connsiteX10" fmla="*/ 131636 w 436530"/>
                  <a:gd name="connsiteY10" fmla="*/ 68580 h 246506"/>
                  <a:gd name="connsiteX11" fmla="*/ 405574 w 436530"/>
                  <a:gd name="connsiteY11" fmla="*/ 118396 h 246506"/>
                  <a:gd name="connsiteX12" fmla="*/ 392335 w 436530"/>
                  <a:gd name="connsiteY12" fmla="*/ 126016 h 246506"/>
                  <a:gd name="connsiteX13" fmla="*/ 118396 w 436530"/>
                  <a:gd name="connsiteY13" fmla="*/ 76200 h 246506"/>
                  <a:gd name="connsiteX14" fmla="*/ 116872 w 436530"/>
                  <a:gd name="connsiteY14" fmla="*/ 77057 h 246506"/>
                  <a:gd name="connsiteX15" fmla="*/ 390811 w 436530"/>
                  <a:gd name="connsiteY15" fmla="*/ 126873 h 246506"/>
                  <a:gd name="connsiteX16" fmla="*/ 425863 w 436530"/>
                  <a:gd name="connsiteY16" fmla="*/ 87344 h 246506"/>
                  <a:gd name="connsiteX17" fmla="*/ 177641 w 436530"/>
                  <a:gd name="connsiteY17" fmla="*/ 42291 h 246506"/>
                  <a:gd name="connsiteX18" fmla="*/ 176213 w 436530"/>
                  <a:gd name="connsiteY18" fmla="*/ 43148 h 246506"/>
                  <a:gd name="connsiteX19" fmla="*/ 429006 w 436530"/>
                  <a:gd name="connsiteY19" fmla="*/ 89059 h 246506"/>
                  <a:gd name="connsiteX20" fmla="*/ 377571 w 436530"/>
                  <a:gd name="connsiteY20" fmla="*/ 134969 h 246506"/>
                  <a:gd name="connsiteX21" fmla="*/ 103632 w 436530"/>
                  <a:gd name="connsiteY21" fmla="*/ 84963 h 246506"/>
                  <a:gd name="connsiteX22" fmla="*/ 102203 w 436530"/>
                  <a:gd name="connsiteY22" fmla="*/ 85820 h 246506"/>
                  <a:gd name="connsiteX23" fmla="*/ 376142 w 436530"/>
                  <a:gd name="connsiteY23" fmla="*/ 135636 h 246506"/>
                  <a:gd name="connsiteX24" fmla="*/ 368998 w 436530"/>
                  <a:gd name="connsiteY24" fmla="*/ 55054 h 246506"/>
                  <a:gd name="connsiteX25" fmla="*/ 207073 w 436530"/>
                  <a:gd name="connsiteY25" fmla="*/ 25527 h 246506"/>
                  <a:gd name="connsiteX26" fmla="*/ 205549 w 436530"/>
                  <a:gd name="connsiteY26" fmla="*/ 26384 h 246506"/>
                  <a:gd name="connsiteX27" fmla="*/ 371856 w 436530"/>
                  <a:gd name="connsiteY27" fmla="*/ 56388 h 246506"/>
                  <a:gd name="connsiteX28" fmla="*/ 283845 w 436530"/>
                  <a:gd name="connsiteY28" fmla="*/ 6001 h 246506"/>
                  <a:gd name="connsiteX29" fmla="*/ 251079 w 436530"/>
                  <a:gd name="connsiteY29" fmla="*/ 0 h 246506"/>
                  <a:gd name="connsiteX30" fmla="*/ 249650 w 436530"/>
                  <a:gd name="connsiteY30" fmla="*/ 857 h 246506"/>
                  <a:gd name="connsiteX31" fmla="*/ 286703 w 436530"/>
                  <a:gd name="connsiteY31" fmla="*/ 7620 h 246506"/>
                  <a:gd name="connsiteX32" fmla="*/ 312420 w 436530"/>
                  <a:gd name="connsiteY32" fmla="*/ 22288 h 246506"/>
                  <a:gd name="connsiteX33" fmla="*/ 236220 w 436530"/>
                  <a:gd name="connsiteY33" fmla="*/ 8477 h 246506"/>
                  <a:gd name="connsiteX34" fmla="*/ 234791 w 436530"/>
                  <a:gd name="connsiteY34" fmla="*/ 8763 h 246506"/>
                  <a:gd name="connsiteX35" fmla="*/ 314992 w 436530"/>
                  <a:gd name="connsiteY35" fmla="*/ 23336 h 246506"/>
                  <a:gd name="connsiteX36" fmla="*/ 340995 w 436530"/>
                  <a:gd name="connsiteY36" fmla="*/ 38671 h 246506"/>
                  <a:gd name="connsiteX37" fmla="*/ 222028 w 436530"/>
                  <a:gd name="connsiteY37" fmla="*/ 17050 h 246506"/>
                  <a:gd name="connsiteX38" fmla="*/ 220504 w 436530"/>
                  <a:gd name="connsiteY38" fmla="*/ 17907 h 246506"/>
                  <a:gd name="connsiteX39" fmla="*/ 343853 w 436530"/>
                  <a:gd name="connsiteY39" fmla="*/ 40291 h 246506"/>
                  <a:gd name="connsiteX40" fmla="*/ 398145 w 436530"/>
                  <a:gd name="connsiteY40" fmla="*/ 71438 h 246506"/>
                  <a:gd name="connsiteX41" fmla="*/ 192786 w 436530"/>
                  <a:gd name="connsiteY41" fmla="*/ 34100 h 246506"/>
                  <a:gd name="connsiteX42" fmla="*/ 191357 w 436530"/>
                  <a:gd name="connsiteY42" fmla="*/ 34861 h 246506"/>
                  <a:gd name="connsiteX43" fmla="*/ 400907 w 436530"/>
                  <a:gd name="connsiteY43" fmla="*/ 72961 h 246506"/>
                  <a:gd name="connsiteX44" fmla="*/ 363474 w 436530"/>
                  <a:gd name="connsiteY44" fmla="*/ 143446 h 246506"/>
                  <a:gd name="connsiteX45" fmla="*/ 89535 w 436530"/>
                  <a:gd name="connsiteY45" fmla="*/ 93631 h 246506"/>
                  <a:gd name="connsiteX46" fmla="*/ 88106 w 436530"/>
                  <a:gd name="connsiteY46" fmla="*/ 94488 h 246506"/>
                  <a:gd name="connsiteX47" fmla="*/ 362045 w 436530"/>
                  <a:gd name="connsiteY47" fmla="*/ 144304 h 246506"/>
                  <a:gd name="connsiteX48" fmla="*/ 201549 w 436530"/>
                  <a:gd name="connsiteY48" fmla="*/ 237077 h 246506"/>
                  <a:gd name="connsiteX49" fmla="*/ 139541 w 436530"/>
                  <a:gd name="connsiteY49" fmla="*/ 225838 h 246506"/>
                  <a:gd name="connsiteX50" fmla="*/ 142399 w 436530"/>
                  <a:gd name="connsiteY50" fmla="*/ 227457 h 246506"/>
                  <a:gd name="connsiteX51" fmla="*/ 200120 w 436530"/>
                  <a:gd name="connsiteY51" fmla="*/ 237934 h 246506"/>
                  <a:gd name="connsiteX52" fmla="*/ 231077 w 436530"/>
                  <a:gd name="connsiteY52" fmla="*/ 220123 h 246506"/>
                  <a:gd name="connsiteX53" fmla="*/ 82677 w 436530"/>
                  <a:gd name="connsiteY53" fmla="*/ 193072 h 246506"/>
                  <a:gd name="connsiteX54" fmla="*/ 85535 w 436530"/>
                  <a:gd name="connsiteY54" fmla="*/ 194786 h 246506"/>
                  <a:gd name="connsiteX55" fmla="*/ 229552 w 436530"/>
                  <a:gd name="connsiteY55" fmla="*/ 220980 h 246506"/>
                  <a:gd name="connsiteX56" fmla="*/ 245840 w 436530"/>
                  <a:gd name="connsiteY56" fmla="*/ 211550 h 246506"/>
                  <a:gd name="connsiteX57" fmla="*/ 53816 w 436530"/>
                  <a:gd name="connsiteY57" fmla="*/ 176498 h 246506"/>
                  <a:gd name="connsiteX58" fmla="*/ 56674 w 436530"/>
                  <a:gd name="connsiteY58" fmla="*/ 178117 h 246506"/>
                  <a:gd name="connsiteX59" fmla="*/ 243840 w 436530"/>
                  <a:gd name="connsiteY59" fmla="*/ 212122 h 246506"/>
                  <a:gd name="connsiteX60" fmla="*/ 186785 w 436530"/>
                  <a:gd name="connsiteY60" fmla="*/ 245650 h 246506"/>
                  <a:gd name="connsiteX61" fmla="*/ 167735 w 436530"/>
                  <a:gd name="connsiteY61" fmla="*/ 242221 h 246506"/>
                  <a:gd name="connsiteX62" fmla="*/ 170593 w 436530"/>
                  <a:gd name="connsiteY62" fmla="*/ 243840 h 246506"/>
                  <a:gd name="connsiteX63" fmla="*/ 185166 w 436530"/>
                  <a:gd name="connsiteY63" fmla="*/ 246507 h 246506"/>
                  <a:gd name="connsiteX64" fmla="*/ 216313 w 436530"/>
                  <a:gd name="connsiteY64" fmla="*/ 228600 h 246506"/>
                  <a:gd name="connsiteX65" fmla="*/ 111062 w 436530"/>
                  <a:gd name="connsiteY65" fmla="*/ 209550 h 246506"/>
                  <a:gd name="connsiteX66" fmla="*/ 113919 w 436530"/>
                  <a:gd name="connsiteY66" fmla="*/ 211169 h 246506"/>
                  <a:gd name="connsiteX67" fmla="*/ 214884 w 436530"/>
                  <a:gd name="connsiteY67" fmla="*/ 229552 h 246506"/>
                  <a:gd name="connsiteX68" fmla="*/ 260509 w 436530"/>
                  <a:gd name="connsiteY68" fmla="*/ 203073 h 246506"/>
                  <a:gd name="connsiteX69" fmla="*/ 25241 w 436530"/>
                  <a:gd name="connsiteY69" fmla="*/ 160115 h 246506"/>
                  <a:gd name="connsiteX70" fmla="*/ 28099 w 436530"/>
                  <a:gd name="connsiteY70" fmla="*/ 161734 h 246506"/>
                  <a:gd name="connsiteX71" fmla="*/ 258413 w 436530"/>
                  <a:gd name="connsiteY71" fmla="*/ 203644 h 246506"/>
                  <a:gd name="connsiteX72" fmla="*/ 319564 w 436530"/>
                  <a:gd name="connsiteY72" fmla="*/ 168973 h 246506"/>
                  <a:gd name="connsiteX73" fmla="*/ 44291 w 436530"/>
                  <a:gd name="connsiteY73" fmla="*/ 118872 h 246506"/>
                  <a:gd name="connsiteX74" fmla="*/ 42767 w 436530"/>
                  <a:gd name="connsiteY74" fmla="*/ 119729 h 246506"/>
                  <a:gd name="connsiteX75" fmla="*/ 316706 w 436530"/>
                  <a:gd name="connsiteY75" fmla="*/ 169545 h 246506"/>
                  <a:gd name="connsiteX76" fmla="*/ 334328 w 436530"/>
                  <a:gd name="connsiteY76" fmla="*/ 160496 h 246506"/>
                  <a:gd name="connsiteX77" fmla="*/ 60389 w 436530"/>
                  <a:gd name="connsiteY77" fmla="*/ 110680 h 246506"/>
                  <a:gd name="connsiteX78" fmla="*/ 58865 w 436530"/>
                  <a:gd name="connsiteY78" fmla="*/ 111538 h 246506"/>
                  <a:gd name="connsiteX79" fmla="*/ 331851 w 436530"/>
                  <a:gd name="connsiteY79" fmla="*/ 161163 h 246506"/>
                  <a:gd name="connsiteX80" fmla="*/ 348996 w 436530"/>
                  <a:gd name="connsiteY80" fmla="*/ 152019 h 246506"/>
                  <a:gd name="connsiteX81" fmla="*/ 75057 w 436530"/>
                  <a:gd name="connsiteY81" fmla="*/ 102203 h 246506"/>
                  <a:gd name="connsiteX82" fmla="*/ 73628 w 436530"/>
                  <a:gd name="connsiteY82" fmla="*/ 103061 h 246506"/>
                  <a:gd name="connsiteX83" fmla="*/ 347567 w 436530"/>
                  <a:gd name="connsiteY83" fmla="*/ 152876 h 246506"/>
                  <a:gd name="connsiteX84" fmla="*/ 290036 w 436530"/>
                  <a:gd name="connsiteY84" fmla="*/ 186023 h 246506"/>
                  <a:gd name="connsiteX85" fmla="*/ 16097 w 436530"/>
                  <a:gd name="connsiteY85" fmla="*/ 136207 h 246506"/>
                  <a:gd name="connsiteX86" fmla="*/ 14669 w 436530"/>
                  <a:gd name="connsiteY86" fmla="*/ 137065 h 246506"/>
                  <a:gd name="connsiteX87" fmla="*/ 288607 w 436530"/>
                  <a:gd name="connsiteY87" fmla="*/ 186880 h 246506"/>
                  <a:gd name="connsiteX88" fmla="*/ 304800 w 436530"/>
                  <a:gd name="connsiteY88" fmla="*/ 177546 h 246506"/>
                  <a:gd name="connsiteX89" fmla="*/ 30861 w 436530"/>
                  <a:gd name="connsiteY89" fmla="*/ 127730 h 246506"/>
                  <a:gd name="connsiteX90" fmla="*/ 29432 w 436530"/>
                  <a:gd name="connsiteY90" fmla="*/ 128588 h 246506"/>
                  <a:gd name="connsiteX91" fmla="*/ 303276 w 436530"/>
                  <a:gd name="connsiteY91" fmla="*/ 178403 h 246506"/>
                  <a:gd name="connsiteX92" fmla="*/ 275273 w 436530"/>
                  <a:gd name="connsiteY92" fmla="*/ 194596 h 246506"/>
                  <a:gd name="connsiteX93" fmla="*/ 1333 w 436530"/>
                  <a:gd name="connsiteY93" fmla="*/ 144780 h 246506"/>
                  <a:gd name="connsiteX94" fmla="*/ 0 w 436530"/>
                  <a:gd name="connsiteY94" fmla="*/ 145542 h 246506"/>
                  <a:gd name="connsiteX95" fmla="*/ 272891 w 436530"/>
                  <a:gd name="connsiteY95" fmla="*/ 195072 h 246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</a:cxnLst>
                <a:rect l="l" t="t" r="r" b="b"/>
                <a:pathLst>
                  <a:path w="436530" h="246506">
                    <a:moveTo>
                      <a:pt x="420338" y="110014"/>
                    </a:moveTo>
                    <a:lnTo>
                      <a:pt x="146399" y="60198"/>
                    </a:lnTo>
                    <a:lnTo>
                      <a:pt x="147923" y="59341"/>
                    </a:lnTo>
                    <a:lnTo>
                      <a:pt x="421767" y="109156"/>
                    </a:lnTo>
                    <a:close/>
                    <a:moveTo>
                      <a:pt x="436531" y="100489"/>
                    </a:moveTo>
                    <a:lnTo>
                      <a:pt x="162592" y="50673"/>
                    </a:lnTo>
                    <a:lnTo>
                      <a:pt x="161163" y="51530"/>
                    </a:lnTo>
                    <a:lnTo>
                      <a:pt x="434816" y="101441"/>
                    </a:lnTo>
                    <a:close/>
                    <a:moveTo>
                      <a:pt x="407098" y="117538"/>
                    </a:moveTo>
                    <a:lnTo>
                      <a:pt x="133160" y="67723"/>
                    </a:lnTo>
                    <a:lnTo>
                      <a:pt x="131636" y="68580"/>
                    </a:lnTo>
                    <a:lnTo>
                      <a:pt x="405574" y="118396"/>
                    </a:lnTo>
                    <a:close/>
                    <a:moveTo>
                      <a:pt x="392335" y="126016"/>
                    </a:moveTo>
                    <a:lnTo>
                      <a:pt x="118396" y="76200"/>
                    </a:lnTo>
                    <a:lnTo>
                      <a:pt x="116872" y="77057"/>
                    </a:lnTo>
                    <a:lnTo>
                      <a:pt x="390811" y="126873"/>
                    </a:lnTo>
                    <a:close/>
                    <a:moveTo>
                      <a:pt x="425863" y="87344"/>
                    </a:moveTo>
                    <a:lnTo>
                      <a:pt x="177641" y="42291"/>
                    </a:lnTo>
                    <a:lnTo>
                      <a:pt x="176213" y="43148"/>
                    </a:lnTo>
                    <a:lnTo>
                      <a:pt x="429006" y="89059"/>
                    </a:lnTo>
                    <a:close/>
                    <a:moveTo>
                      <a:pt x="377571" y="134969"/>
                    </a:moveTo>
                    <a:lnTo>
                      <a:pt x="103632" y="84963"/>
                    </a:lnTo>
                    <a:lnTo>
                      <a:pt x="102203" y="85820"/>
                    </a:lnTo>
                    <a:lnTo>
                      <a:pt x="376142" y="135636"/>
                    </a:lnTo>
                    <a:close/>
                    <a:moveTo>
                      <a:pt x="368998" y="55054"/>
                    </a:moveTo>
                    <a:lnTo>
                      <a:pt x="207073" y="25527"/>
                    </a:lnTo>
                    <a:lnTo>
                      <a:pt x="205549" y="26384"/>
                    </a:lnTo>
                    <a:lnTo>
                      <a:pt x="371856" y="56388"/>
                    </a:lnTo>
                    <a:close/>
                    <a:moveTo>
                      <a:pt x="283845" y="6001"/>
                    </a:moveTo>
                    <a:lnTo>
                      <a:pt x="251079" y="0"/>
                    </a:lnTo>
                    <a:lnTo>
                      <a:pt x="249650" y="857"/>
                    </a:lnTo>
                    <a:lnTo>
                      <a:pt x="286703" y="7620"/>
                    </a:lnTo>
                    <a:close/>
                    <a:moveTo>
                      <a:pt x="312420" y="22288"/>
                    </a:moveTo>
                    <a:lnTo>
                      <a:pt x="236220" y="8477"/>
                    </a:lnTo>
                    <a:lnTo>
                      <a:pt x="234791" y="8763"/>
                    </a:lnTo>
                    <a:lnTo>
                      <a:pt x="314992" y="23336"/>
                    </a:lnTo>
                    <a:close/>
                    <a:moveTo>
                      <a:pt x="340995" y="38671"/>
                    </a:moveTo>
                    <a:lnTo>
                      <a:pt x="222028" y="17050"/>
                    </a:lnTo>
                    <a:lnTo>
                      <a:pt x="220504" y="17907"/>
                    </a:lnTo>
                    <a:lnTo>
                      <a:pt x="343853" y="40291"/>
                    </a:lnTo>
                    <a:close/>
                    <a:moveTo>
                      <a:pt x="398145" y="71438"/>
                    </a:moveTo>
                    <a:lnTo>
                      <a:pt x="192786" y="34100"/>
                    </a:lnTo>
                    <a:lnTo>
                      <a:pt x="191357" y="34861"/>
                    </a:lnTo>
                    <a:lnTo>
                      <a:pt x="400907" y="72961"/>
                    </a:lnTo>
                    <a:close/>
                    <a:moveTo>
                      <a:pt x="363474" y="143446"/>
                    </a:moveTo>
                    <a:lnTo>
                      <a:pt x="89535" y="93631"/>
                    </a:lnTo>
                    <a:lnTo>
                      <a:pt x="88106" y="94488"/>
                    </a:lnTo>
                    <a:lnTo>
                      <a:pt x="362045" y="144304"/>
                    </a:lnTo>
                    <a:close/>
                    <a:moveTo>
                      <a:pt x="201549" y="237077"/>
                    </a:moveTo>
                    <a:lnTo>
                      <a:pt x="139541" y="225838"/>
                    </a:lnTo>
                    <a:lnTo>
                      <a:pt x="142399" y="227457"/>
                    </a:lnTo>
                    <a:lnTo>
                      <a:pt x="200120" y="237934"/>
                    </a:lnTo>
                    <a:close/>
                    <a:moveTo>
                      <a:pt x="231077" y="220123"/>
                    </a:moveTo>
                    <a:lnTo>
                      <a:pt x="82677" y="193072"/>
                    </a:lnTo>
                    <a:lnTo>
                      <a:pt x="85535" y="194786"/>
                    </a:lnTo>
                    <a:lnTo>
                      <a:pt x="229552" y="220980"/>
                    </a:lnTo>
                    <a:close/>
                    <a:moveTo>
                      <a:pt x="245840" y="211550"/>
                    </a:moveTo>
                    <a:lnTo>
                      <a:pt x="53816" y="176498"/>
                    </a:lnTo>
                    <a:lnTo>
                      <a:pt x="56674" y="178117"/>
                    </a:lnTo>
                    <a:lnTo>
                      <a:pt x="243840" y="212122"/>
                    </a:lnTo>
                    <a:close/>
                    <a:moveTo>
                      <a:pt x="186785" y="245650"/>
                    </a:moveTo>
                    <a:lnTo>
                      <a:pt x="167735" y="242221"/>
                    </a:lnTo>
                    <a:lnTo>
                      <a:pt x="170593" y="243840"/>
                    </a:lnTo>
                    <a:lnTo>
                      <a:pt x="185166" y="246507"/>
                    </a:lnTo>
                    <a:close/>
                    <a:moveTo>
                      <a:pt x="216313" y="228600"/>
                    </a:moveTo>
                    <a:lnTo>
                      <a:pt x="111062" y="209550"/>
                    </a:lnTo>
                    <a:lnTo>
                      <a:pt x="113919" y="211169"/>
                    </a:lnTo>
                    <a:lnTo>
                      <a:pt x="214884" y="229552"/>
                    </a:lnTo>
                    <a:close/>
                    <a:moveTo>
                      <a:pt x="260509" y="203073"/>
                    </a:moveTo>
                    <a:lnTo>
                      <a:pt x="25241" y="160115"/>
                    </a:lnTo>
                    <a:lnTo>
                      <a:pt x="28099" y="161734"/>
                    </a:lnTo>
                    <a:lnTo>
                      <a:pt x="258413" y="203644"/>
                    </a:lnTo>
                    <a:close/>
                    <a:moveTo>
                      <a:pt x="319564" y="168973"/>
                    </a:moveTo>
                    <a:lnTo>
                      <a:pt x="44291" y="118872"/>
                    </a:lnTo>
                    <a:lnTo>
                      <a:pt x="42767" y="119729"/>
                    </a:lnTo>
                    <a:lnTo>
                      <a:pt x="316706" y="169545"/>
                    </a:lnTo>
                    <a:close/>
                    <a:moveTo>
                      <a:pt x="334328" y="160496"/>
                    </a:moveTo>
                    <a:lnTo>
                      <a:pt x="60389" y="110680"/>
                    </a:lnTo>
                    <a:lnTo>
                      <a:pt x="58865" y="111538"/>
                    </a:lnTo>
                    <a:lnTo>
                      <a:pt x="331851" y="161163"/>
                    </a:lnTo>
                    <a:close/>
                    <a:moveTo>
                      <a:pt x="348996" y="152019"/>
                    </a:moveTo>
                    <a:lnTo>
                      <a:pt x="75057" y="102203"/>
                    </a:lnTo>
                    <a:lnTo>
                      <a:pt x="73628" y="103061"/>
                    </a:lnTo>
                    <a:lnTo>
                      <a:pt x="347567" y="152876"/>
                    </a:lnTo>
                    <a:close/>
                    <a:moveTo>
                      <a:pt x="290036" y="186023"/>
                    </a:moveTo>
                    <a:lnTo>
                      <a:pt x="16097" y="136207"/>
                    </a:lnTo>
                    <a:lnTo>
                      <a:pt x="14669" y="137065"/>
                    </a:lnTo>
                    <a:lnTo>
                      <a:pt x="288607" y="186880"/>
                    </a:lnTo>
                    <a:close/>
                    <a:moveTo>
                      <a:pt x="304800" y="177546"/>
                    </a:moveTo>
                    <a:lnTo>
                      <a:pt x="30861" y="127730"/>
                    </a:lnTo>
                    <a:lnTo>
                      <a:pt x="29432" y="128588"/>
                    </a:lnTo>
                    <a:lnTo>
                      <a:pt x="303276" y="178403"/>
                    </a:lnTo>
                    <a:close/>
                    <a:moveTo>
                      <a:pt x="275273" y="194596"/>
                    </a:moveTo>
                    <a:lnTo>
                      <a:pt x="1333" y="144780"/>
                    </a:lnTo>
                    <a:lnTo>
                      <a:pt x="0" y="145542"/>
                    </a:lnTo>
                    <a:lnTo>
                      <a:pt x="272891" y="195072"/>
                    </a:lnTo>
                    <a:close/>
                  </a:path>
                </a:pathLst>
              </a:custGeom>
              <a:solidFill>
                <a:srgbClr val="7F7799">
                  <a:alpha val="2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9A7FCBCE-0A43-470F-5955-BF8742B349C7}"/>
                  </a:ext>
                </a:extLst>
              </p:cNvPr>
              <p:cNvSpPr/>
              <p:nvPr/>
            </p:nvSpPr>
            <p:spPr>
              <a:xfrm>
                <a:off x="5400579" y="2368486"/>
                <a:ext cx="316801" cy="182784"/>
              </a:xfrm>
              <a:custGeom>
                <a:avLst/>
                <a:gdLst>
                  <a:gd name="connsiteX0" fmla="*/ 200215 w 316801"/>
                  <a:gd name="connsiteY0" fmla="*/ 182785 h 182784"/>
                  <a:gd name="connsiteX1" fmla="*/ 0 w 316801"/>
                  <a:gd name="connsiteY1" fmla="*/ 67342 h 182784"/>
                  <a:gd name="connsiteX2" fmla="*/ 116491 w 316801"/>
                  <a:gd name="connsiteY2" fmla="*/ 0 h 182784"/>
                  <a:gd name="connsiteX3" fmla="*/ 316801 w 316801"/>
                  <a:gd name="connsiteY3" fmla="*/ 115538 h 182784"/>
                  <a:gd name="connsiteX4" fmla="*/ 200215 w 316801"/>
                  <a:gd name="connsiteY4" fmla="*/ 182785 h 182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801" h="182784">
                    <a:moveTo>
                      <a:pt x="200215" y="182785"/>
                    </a:moveTo>
                    <a:lnTo>
                      <a:pt x="0" y="67342"/>
                    </a:lnTo>
                    <a:lnTo>
                      <a:pt x="116491" y="0"/>
                    </a:lnTo>
                    <a:lnTo>
                      <a:pt x="316801" y="115538"/>
                    </a:lnTo>
                    <a:lnTo>
                      <a:pt x="200215" y="182785"/>
                    </a:lnTo>
                    <a:close/>
                  </a:path>
                </a:pathLst>
              </a:custGeom>
              <a:solidFill>
                <a:srgbClr val="E0AACC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B9DCA4D9-856F-C8C1-BC79-2EB90C9CA1A5}"/>
                  </a:ext>
                </a:extLst>
              </p:cNvPr>
              <p:cNvSpPr/>
              <p:nvPr/>
            </p:nvSpPr>
            <p:spPr>
              <a:xfrm>
                <a:off x="5248370" y="2495835"/>
                <a:ext cx="231362" cy="144684"/>
              </a:xfrm>
              <a:custGeom>
                <a:avLst/>
                <a:gdLst>
                  <a:gd name="connsiteX0" fmla="*/ 213074 w 231362"/>
                  <a:gd name="connsiteY0" fmla="*/ 144685 h 144684"/>
                  <a:gd name="connsiteX1" fmla="*/ 0 w 231362"/>
                  <a:gd name="connsiteY1" fmla="*/ 21717 h 144684"/>
                  <a:gd name="connsiteX2" fmla="*/ 37529 w 231362"/>
                  <a:gd name="connsiteY2" fmla="*/ 0 h 144684"/>
                  <a:gd name="connsiteX3" fmla="*/ 231362 w 231362"/>
                  <a:gd name="connsiteY3" fmla="*/ 111919 h 144684"/>
                  <a:gd name="connsiteX4" fmla="*/ 213074 w 231362"/>
                  <a:gd name="connsiteY4" fmla="*/ 144685 h 1446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362" h="144684">
                    <a:moveTo>
                      <a:pt x="213074" y="144685"/>
                    </a:moveTo>
                    <a:lnTo>
                      <a:pt x="0" y="21717"/>
                    </a:lnTo>
                    <a:lnTo>
                      <a:pt x="37529" y="0"/>
                    </a:lnTo>
                    <a:lnTo>
                      <a:pt x="231362" y="111919"/>
                    </a:lnTo>
                    <a:lnTo>
                      <a:pt x="213074" y="144685"/>
                    </a:lnTo>
                    <a:close/>
                  </a:path>
                </a:pathLst>
              </a:custGeom>
              <a:solidFill>
                <a:srgbClr val="E0AACC">
                  <a:alpha val="6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C6ADD770-A10F-11DD-1D7D-E8A21EFB67DD}"/>
                  </a:ext>
                </a:extLst>
              </p:cNvPr>
              <p:cNvSpPr/>
              <p:nvPr/>
            </p:nvSpPr>
            <p:spPr>
              <a:xfrm>
                <a:off x="5195307" y="2337633"/>
                <a:ext cx="214892" cy="123817"/>
              </a:xfrm>
              <a:custGeom>
                <a:avLst/>
                <a:gdLst>
                  <a:gd name="connsiteX0" fmla="*/ 214892 w 214892"/>
                  <a:gd name="connsiteY0" fmla="*/ 23329 h 123817"/>
                  <a:gd name="connsiteX1" fmla="*/ 34489 w 214892"/>
                  <a:gd name="connsiteY1" fmla="*/ 19900 h 123817"/>
                  <a:gd name="connsiteX2" fmla="*/ 40299 w 214892"/>
                  <a:gd name="connsiteY2" fmla="*/ 123817 h 123817"/>
                  <a:gd name="connsiteX3" fmla="*/ 214892 w 214892"/>
                  <a:gd name="connsiteY3" fmla="*/ 23329 h 123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4892" h="123817">
                    <a:moveTo>
                      <a:pt x="214892" y="23329"/>
                    </a:moveTo>
                    <a:cubicBezTo>
                      <a:pt x="163267" y="-6389"/>
                      <a:pt x="82685" y="-7913"/>
                      <a:pt x="34489" y="19900"/>
                    </a:cubicBezTo>
                    <a:cubicBezTo>
                      <a:pt x="-13708" y="47713"/>
                      <a:pt x="-11041" y="94195"/>
                      <a:pt x="40299" y="123817"/>
                    </a:cubicBezTo>
                    <a:cubicBezTo>
                      <a:pt x="40299" y="124008"/>
                      <a:pt x="214892" y="23329"/>
                      <a:pt x="214892" y="23329"/>
                    </a:cubicBezTo>
                    <a:close/>
                  </a:path>
                </a:pathLst>
              </a:custGeom>
              <a:solidFill>
                <a:srgbClr val="D4A8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029F9AAC-D980-FC02-7075-F85A258E86BE}"/>
                  </a:ext>
                </a:extLst>
              </p:cNvPr>
              <p:cNvSpPr/>
              <p:nvPr/>
            </p:nvSpPr>
            <p:spPr>
              <a:xfrm>
                <a:off x="5209317" y="2342959"/>
                <a:ext cx="270605" cy="156209"/>
              </a:xfrm>
              <a:custGeom>
                <a:avLst/>
                <a:gdLst>
                  <a:gd name="connsiteX0" fmla="*/ 7239 w 270605"/>
                  <a:gd name="connsiteY0" fmla="*/ 156210 h 156209"/>
                  <a:gd name="connsiteX1" fmla="*/ 0 w 270605"/>
                  <a:gd name="connsiteY1" fmla="*/ 152019 h 156209"/>
                  <a:gd name="connsiteX2" fmla="*/ 263366 w 270605"/>
                  <a:gd name="connsiteY2" fmla="*/ 0 h 156209"/>
                  <a:gd name="connsiteX3" fmla="*/ 270605 w 270605"/>
                  <a:gd name="connsiteY3" fmla="*/ 4191 h 156209"/>
                  <a:gd name="connsiteX4" fmla="*/ 7239 w 270605"/>
                  <a:gd name="connsiteY4" fmla="*/ 156210 h 15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0605" h="156209">
                    <a:moveTo>
                      <a:pt x="7239" y="156210"/>
                    </a:moveTo>
                    <a:lnTo>
                      <a:pt x="0" y="152019"/>
                    </a:lnTo>
                    <a:lnTo>
                      <a:pt x="263366" y="0"/>
                    </a:lnTo>
                    <a:lnTo>
                      <a:pt x="270605" y="4191"/>
                    </a:lnTo>
                    <a:lnTo>
                      <a:pt x="7239" y="156210"/>
                    </a:lnTo>
                    <a:close/>
                  </a:path>
                </a:pathLst>
              </a:custGeom>
              <a:solidFill>
                <a:srgbClr val="7F779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FB945B60-FD78-FC3B-9908-C6EA76B7B402}"/>
                  </a:ext>
                </a:extLst>
              </p:cNvPr>
              <p:cNvSpPr/>
              <p:nvPr/>
            </p:nvSpPr>
            <p:spPr>
              <a:xfrm>
                <a:off x="5163312" y="2200084"/>
                <a:ext cx="114300" cy="66008"/>
              </a:xfrm>
              <a:custGeom>
                <a:avLst/>
                <a:gdLst>
                  <a:gd name="connsiteX0" fmla="*/ 77343 w 114300"/>
                  <a:gd name="connsiteY0" fmla="*/ 66008 h 66008"/>
                  <a:gd name="connsiteX1" fmla="*/ 0 w 114300"/>
                  <a:gd name="connsiteY1" fmla="*/ 21336 h 66008"/>
                  <a:gd name="connsiteX2" fmla="*/ 37052 w 114300"/>
                  <a:gd name="connsiteY2" fmla="*/ 0 h 66008"/>
                  <a:gd name="connsiteX3" fmla="*/ 114300 w 114300"/>
                  <a:gd name="connsiteY3" fmla="*/ 44672 h 66008"/>
                  <a:gd name="connsiteX4" fmla="*/ 77343 w 114300"/>
                  <a:gd name="connsiteY4" fmla="*/ 66008 h 66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300" h="66008">
                    <a:moveTo>
                      <a:pt x="77343" y="66008"/>
                    </a:moveTo>
                    <a:lnTo>
                      <a:pt x="0" y="21336"/>
                    </a:lnTo>
                    <a:lnTo>
                      <a:pt x="37052" y="0"/>
                    </a:lnTo>
                    <a:lnTo>
                      <a:pt x="114300" y="44672"/>
                    </a:lnTo>
                    <a:lnTo>
                      <a:pt x="77343" y="66008"/>
                    </a:lnTo>
                    <a:close/>
                  </a:path>
                </a:pathLst>
              </a:custGeom>
              <a:solidFill>
                <a:srgbClr val="3263A8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D1106A36-A252-E995-9F5D-35A47D82BC70}"/>
                  </a:ext>
                </a:extLst>
              </p:cNvPr>
              <p:cNvSpPr/>
              <p:nvPr/>
            </p:nvSpPr>
            <p:spPr>
              <a:xfrm>
                <a:off x="5479842" y="2399252"/>
                <a:ext cx="91425" cy="50158"/>
              </a:xfrm>
              <a:custGeom>
                <a:avLst/>
                <a:gdLst>
                  <a:gd name="connsiteX0" fmla="*/ 53421 w 91425"/>
                  <a:gd name="connsiteY0" fmla="*/ 22193 h 50158"/>
                  <a:gd name="connsiteX1" fmla="*/ 34371 w 91425"/>
                  <a:gd name="connsiteY1" fmla="*/ 16764 h 50158"/>
                  <a:gd name="connsiteX2" fmla="*/ 53421 w 91425"/>
                  <a:gd name="connsiteY2" fmla="*/ 8096 h 50158"/>
                  <a:gd name="connsiteX3" fmla="*/ 58850 w 91425"/>
                  <a:gd name="connsiteY3" fmla="*/ 8096 h 50158"/>
                  <a:gd name="connsiteX4" fmla="*/ 82948 w 91425"/>
                  <a:gd name="connsiteY4" fmla="*/ 22003 h 50158"/>
                  <a:gd name="connsiteX5" fmla="*/ 91425 w 91425"/>
                  <a:gd name="connsiteY5" fmla="*/ 19717 h 50158"/>
                  <a:gd name="connsiteX6" fmla="*/ 91425 w 91425"/>
                  <a:gd name="connsiteY6" fmla="*/ 19050 h 50158"/>
                  <a:gd name="connsiteX7" fmla="*/ 59231 w 91425"/>
                  <a:gd name="connsiteY7" fmla="*/ 0 h 50158"/>
                  <a:gd name="connsiteX8" fmla="*/ 57421 w 91425"/>
                  <a:gd name="connsiteY8" fmla="*/ 0 h 50158"/>
                  <a:gd name="connsiteX9" fmla="*/ 25608 w 91425"/>
                  <a:gd name="connsiteY9" fmla="*/ 16859 h 50158"/>
                  <a:gd name="connsiteX10" fmla="*/ 26846 w 91425"/>
                  <a:gd name="connsiteY10" fmla="*/ 18764 h 50158"/>
                  <a:gd name="connsiteX11" fmla="*/ 46467 w 91425"/>
                  <a:gd name="connsiteY11" fmla="*/ 22765 h 50158"/>
                  <a:gd name="connsiteX12" fmla="*/ 43229 w 91425"/>
                  <a:gd name="connsiteY12" fmla="*/ 39529 h 50158"/>
                  <a:gd name="connsiteX13" fmla="*/ 14654 w 91425"/>
                  <a:gd name="connsiteY13" fmla="*/ 41815 h 50158"/>
                  <a:gd name="connsiteX14" fmla="*/ 10082 w 91425"/>
                  <a:gd name="connsiteY14" fmla="*/ 32356 h 50158"/>
                  <a:gd name="connsiteX15" fmla="*/ 12273 w 91425"/>
                  <a:gd name="connsiteY15" fmla="*/ 29146 h 50158"/>
                  <a:gd name="connsiteX16" fmla="*/ 11796 w 91425"/>
                  <a:gd name="connsiteY16" fmla="*/ 26384 h 50158"/>
                  <a:gd name="connsiteX17" fmla="*/ 2271 w 91425"/>
                  <a:gd name="connsiteY17" fmla="*/ 26384 h 50158"/>
                  <a:gd name="connsiteX18" fmla="*/ 11320 w 91425"/>
                  <a:gd name="connsiteY18" fmla="*/ 43434 h 50158"/>
                  <a:gd name="connsiteX19" fmla="*/ 55040 w 91425"/>
                  <a:gd name="connsiteY19" fmla="*/ 44958 h 50158"/>
                  <a:gd name="connsiteX20" fmla="*/ 53421 w 91425"/>
                  <a:gd name="connsiteY20" fmla="*/ 22193 h 50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91425" h="50158">
                    <a:moveTo>
                      <a:pt x="53421" y="22193"/>
                    </a:moveTo>
                    <a:cubicBezTo>
                      <a:pt x="47544" y="19021"/>
                      <a:pt x="41038" y="17174"/>
                      <a:pt x="34371" y="16764"/>
                    </a:cubicBezTo>
                    <a:cubicBezTo>
                      <a:pt x="34371" y="16764"/>
                      <a:pt x="53421" y="8096"/>
                      <a:pt x="53421" y="8096"/>
                    </a:cubicBezTo>
                    <a:cubicBezTo>
                      <a:pt x="55059" y="6991"/>
                      <a:pt x="57212" y="6991"/>
                      <a:pt x="58850" y="8096"/>
                    </a:cubicBezTo>
                    <a:lnTo>
                      <a:pt x="82948" y="22003"/>
                    </a:lnTo>
                    <a:lnTo>
                      <a:pt x="91425" y="19717"/>
                    </a:lnTo>
                    <a:lnTo>
                      <a:pt x="91425" y="19050"/>
                    </a:lnTo>
                    <a:lnTo>
                      <a:pt x="59231" y="0"/>
                    </a:lnTo>
                    <a:lnTo>
                      <a:pt x="57421" y="0"/>
                    </a:lnTo>
                    <a:lnTo>
                      <a:pt x="25608" y="16859"/>
                    </a:lnTo>
                    <a:lnTo>
                      <a:pt x="26846" y="18764"/>
                    </a:lnTo>
                    <a:cubicBezTo>
                      <a:pt x="33628" y="18231"/>
                      <a:pt x="40429" y="19621"/>
                      <a:pt x="46467" y="22765"/>
                    </a:cubicBezTo>
                    <a:cubicBezTo>
                      <a:pt x="52659" y="26289"/>
                      <a:pt x="55230" y="32290"/>
                      <a:pt x="43229" y="39529"/>
                    </a:cubicBezTo>
                    <a:cubicBezTo>
                      <a:pt x="34752" y="45206"/>
                      <a:pt x="23931" y="46072"/>
                      <a:pt x="14654" y="41815"/>
                    </a:cubicBezTo>
                    <a:cubicBezTo>
                      <a:pt x="10777" y="40462"/>
                      <a:pt x="8729" y="36233"/>
                      <a:pt x="10082" y="32356"/>
                    </a:cubicBezTo>
                    <a:cubicBezTo>
                      <a:pt x="10510" y="31109"/>
                      <a:pt x="11272" y="30004"/>
                      <a:pt x="12273" y="29146"/>
                    </a:cubicBezTo>
                    <a:cubicBezTo>
                      <a:pt x="13130" y="28099"/>
                      <a:pt x="13130" y="27146"/>
                      <a:pt x="11796" y="26384"/>
                    </a:cubicBezTo>
                    <a:cubicBezTo>
                      <a:pt x="8758" y="25079"/>
                      <a:pt x="5310" y="25079"/>
                      <a:pt x="2271" y="26384"/>
                    </a:cubicBezTo>
                    <a:cubicBezTo>
                      <a:pt x="-1824" y="28766"/>
                      <a:pt x="-1253" y="35909"/>
                      <a:pt x="11320" y="43434"/>
                    </a:cubicBezTo>
                    <a:cubicBezTo>
                      <a:pt x="24541" y="51816"/>
                      <a:pt x="41267" y="52407"/>
                      <a:pt x="55040" y="44958"/>
                    </a:cubicBezTo>
                    <a:cubicBezTo>
                      <a:pt x="66851" y="37433"/>
                      <a:pt x="64851" y="28766"/>
                      <a:pt x="53421" y="22193"/>
                    </a:cubicBezTo>
                    <a:close/>
                  </a:path>
                </a:pathLst>
              </a:custGeom>
              <a:solidFill>
                <a:srgbClr val="6B65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C7488327-6DC1-B025-3036-3D3F703D4995}"/>
                  </a:ext>
                </a:extLst>
              </p:cNvPr>
              <p:cNvSpPr/>
              <p:nvPr/>
            </p:nvSpPr>
            <p:spPr>
              <a:xfrm>
                <a:off x="5535287" y="2432176"/>
                <a:ext cx="80068" cy="46284"/>
              </a:xfrm>
              <a:custGeom>
                <a:avLst/>
                <a:gdLst>
                  <a:gd name="connsiteX0" fmla="*/ 71318 w 80068"/>
                  <a:gd name="connsiteY0" fmla="*/ 5176 h 46284"/>
                  <a:gd name="connsiteX1" fmla="*/ 18359 w 80068"/>
                  <a:gd name="connsiteY1" fmla="*/ 10700 h 46284"/>
                  <a:gd name="connsiteX2" fmla="*/ 8834 w 80068"/>
                  <a:gd name="connsiteY2" fmla="*/ 41275 h 46284"/>
                  <a:gd name="connsiteX3" fmla="*/ 61793 w 80068"/>
                  <a:gd name="connsiteY3" fmla="*/ 35751 h 46284"/>
                  <a:gd name="connsiteX4" fmla="*/ 71318 w 80068"/>
                  <a:gd name="connsiteY4" fmla="*/ 5176 h 46284"/>
                  <a:gd name="connsiteX5" fmla="*/ 11787 w 80068"/>
                  <a:gd name="connsiteY5" fmla="*/ 39466 h 46284"/>
                  <a:gd name="connsiteX6" fmla="*/ 28170 w 80068"/>
                  <a:gd name="connsiteY6" fmla="*/ 16415 h 46284"/>
                  <a:gd name="connsiteX7" fmla="*/ 68079 w 80068"/>
                  <a:gd name="connsiteY7" fmla="*/ 6890 h 46284"/>
                  <a:gd name="connsiteX8" fmla="*/ 51792 w 80068"/>
                  <a:gd name="connsiteY8" fmla="*/ 29941 h 46284"/>
                  <a:gd name="connsiteX9" fmla="*/ 11787 w 80068"/>
                  <a:gd name="connsiteY9" fmla="*/ 39466 h 46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068" h="46284">
                    <a:moveTo>
                      <a:pt x="71318" y="5176"/>
                    </a:moveTo>
                    <a:cubicBezTo>
                      <a:pt x="55316" y="-4349"/>
                      <a:pt x="36456" y="318"/>
                      <a:pt x="18359" y="10700"/>
                    </a:cubicBezTo>
                    <a:cubicBezTo>
                      <a:pt x="261" y="21082"/>
                      <a:pt x="-7263" y="32131"/>
                      <a:pt x="8834" y="41275"/>
                    </a:cubicBezTo>
                    <a:cubicBezTo>
                      <a:pt x="24931" y="50419"/>
                      <a:pt x="43695" y="46133"/>
                      <a:pt x="61793" y="35751"/>
                    </a:cubicBezTo>
                    <a:cubicBezTo>
                      <a:pt x="79890" y="25369"/>
                      <a:pt x="87225" y="14320"/>
                      <a:pt x="71318" y="5176"/>
                    </a:cubicBezTo>
                    <a:close/>
                    <a:moveTo>
                      <a:pt x="11787" y="39466"/>
                    </a:moveTo>
                    <a:cubicBezTo>
                      <a:pt x="2262" y="34227"/>
                      <a:pt x="13406" y="24892"/>
                      <a:pt x="28170" y="16415"/>
                    </a:cubicBezTo>
                    <a:cubicBezTo>
                      <a:pt x="42933" y="7938"/>
                      <a:pt x="58935" y="1651"/>
                      <a:pt x="68079" y="6890"/>
                    </a:cubicBezTo>
                    <a:cubicBezTo>
                      <a:pt x="77223" y="12129"/>
                      <a:pt x="66460" y="21368"/>
                      <a:pt x="51792" y="29941"/>
                    </a:cubicBezTo>
                    <a:cubicBezTo>
                      <a:pt x="37123" y="38513"/>
                      <a:pt x="20931" y="44800"/>
                      <a:pt x="11787" y="39466"/>
                    </a:cubicBezTo>
                    <a:close/>
                  </a:path>
                </a:pathLst>
              </a:custGeom>
              <a:solidFill>
                <a:srgbClr val="6B65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1B7EC7D3-824F-5190-B12F-E2B113BE6476}"/>
                  </a:ext>
                </a:extLst>
              </p:cNvPr>
              <p:cNvSpPr/>
              <p:nvPr/>
            </p:nvSpPr>
            <p:spPr>
              <a:xfrm>
                <a:off x="5586532" y="2461804"/>
                <a:ext cx="80094" cy="46410"/>
              </a:xfrm>
              <a:custGeom>
                <a:avLst/>
                <a:gdLst>
                  <a:gd name="connsiteX0" fmla="*/ 71318 w 80094"/>
                  <a:gd name="connsiteY0" fmla="*/ 5171 h 46410"/>
                  <a:gd name="connsiteX1" fmla="*/ 18359 w 80094"/>
                  <a:gd name="connsiteY1" fmla="*/ 10790 h 46410"/>
                  <a:gd name="connsiteX2" fmla="*/ 8834 w 80094"/>
                  <a:gd name="connsiteY2" fmla="*/ 41366 h 46410"/>
                  <a:gd name="connsiteX3" fmla="*/ 61793 w 80094"/>
                  <a:gd name="connsiteY3" fmla="*/ 35746 h 46410"/>
                  <a:gd name="connsiteX4" fmla="*/ 71318 w 80094"/>
                  <a:gd name="connsiteY4" fmla="*/ 5171 h 46410"/>
                  <a:gd name="connsiteX5" fmla="*/ 11882 w 80094"/>
                  <a:gd name="connsiteY5" fmla="*/ 39556 h 46410"/>
                  <a:gd name="connsiteX6" fmla="*/ 28265 w 80094"/>
                  <a:gd name="connsiteY6" fmla="*/ 16410 h 46410"/>
                  <a:gd name="connsiteX7" fmla="*/ 68175 w 80094"/>
                  <a:gd name="connsiteY7" fmla="*/ 6885 h 46410"/>
                  <a:gd name="connsiteX8" fmla="*/ 51792 w 80094"/>
                  <a:gd name="connsiteY8" fmla="*/ 29936 h 46410"/>
                  <a:gd name="connsiteX9" fmla="*/ 11787 w 80094"/>
                  <a:gd name="connsiteY9" fmla="*/ 39461 h 46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0094" h="46410">
                    <a:moveTo>
                      <a:pt x="71318" y="5171"/>
                    </a:moveTo>
                    <a:cubicBezTo>
                      <a:pt x="55411" y="-4354"/>
                      <a:pt x="36456" y="313"/>
                      <a:pt x="18359" y="10790"/>
                    </a:cubicBezTo>
                    <a:cubicBezTo>
                      <a:pt x="261" y="21268"/>
                      <a:pt x="-7263" y="32126"/>
                      <a:pt x="8834" y="41366"/>
                    </a:cubicBezTo>
                    <a:cubicBezTo>
                      <a:pt x="24931" y="50605"/>
                      <a:pt x="43600" y="46223"/>
                      <a:pt x="61793" y="35746"/>
                    </a:cubicBezTo>
                    <a:cubicBezTo>
                      <a:pt x="79986" y="25268"/>
                      <a:pt x="87225" y="14696"/>
                      <a:pt x="71318" y="5171"/>
                    </a:cubicBezTo>
                    <a:close/>
                    <a:moveTo>
                      <a:pt x="11882" y="39556"/>
                    </a:moveTo>
                    <a:cubicBezTo>
                      <a:pt x="2357" y="34222"/>
                      <a:pt x="13501" y="24983"/>
                      <a:pt x="28265" y="16410"/>
                    </a:cubicBezTo>
                    <a:cubicBezTo>
                      <a:pt x="43029" y="7838"/>
                      <a:pt x="59031" y="1742"/>
                      <a:pt x="68175" y="6885"/>
                    </a:cubicBezTo>
                    <a:cubicBezTo>
                      <a:pt x="77319" y="12029"/>
                      <a:pt x="66555" y="21458"/>
                      <a:pt x="51792" y="29936"/>
                    </a:cubicBezTo>
                    <a:cubicBezTo>
                      <a:pt x="37028" y="38413"/>
                      <a:pt x="20931" y="44699"/>
                      <a:pt x="11787" y="39461"/>
                    </a:cubicBezTo>
                    <a:close/>
                  </a:path>
                </a:pathLst>
              </a:custGeom>
              <a:solidFill>
                <a:srgbClr val="6B65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12C251E0-5E57-2B3C-EDDD-5FF61C250559}"/>
                  </a:ext>
                </a:extLst>
              </p:cNvPr>
              <p:cNvSpPr/>
              <p:nvPr/>
            </p:nvSpPr>
            <p:spPr>
              <a:xfrm>
                <a:off x="4973994" y="2317718"/>
                <a:ext cx="58443" cy="31558"/>
              </a:xfrm>
              <a:custGeom>
                <a:avLst/>
                <a:gdLst>
                  <a:gd name="connsiteX0" fmla="*/ 34155 w 58443"/>
                  <a:gd name="connsiteY0" fmla="*/ 13811 h 31558"/>
                  <a:gd name="connsiteX1" fmla="*/ 22154 w 58443"/>
                  <a:gd name="connsiteY1" fmla="*/ 10382 h 31558"/>
                  <a:gd name="connsiteX2" fmla="*/ 34250 w 58443"/>
                  <a:gd name="connsiteY2" fmla="*/ 4858 h 31558"/>
                  <a:gd name="connsiteX3" fmla="*/ 37775 w 58443"/>
                  <a:gd name="connsiteY3" fmla="*/ 4858 h 31558"/>
                  <a:gd name="connsiteX4" fmla="*/ 53015 w 58443"/>
                  <a:gd name="connsiteY4" fmla="*/ 13716 h 31558"/>
                  <a:gd name="connsiteX5" fmla="*/ 58444 w 58443"/>
                  <a:gd name="connsiteY5" fmla="*/ 12287 h 31558"/>
                  <a:gd name="connsiteX6" fmla="*/ 38060 w 58443"/>
                  <a:gd name="connsiteY6" fmla="*/ 0 h 31558"/>
                  <a:gd name="connsiteX7" fmla="*/ 36917 w 58443"/>
                  <a:gd name="connsiteY7" fmla="*/ 0 h 31558"/>
                  <a:gd name="connsiteX8" fmla="*/ 16439 w 58443"/>
                  <a:gd name="connsiteY8" fmla="*/ 10477 h 31558"/>
                  <a:gd name="connsiteX9" fmla="*/ 17201 w 58443"/>
                  <a:gd name="connsiteY9" fmla="*/ 11716 h 31558"/>
                  <a:gd name="connsiteX10" fmla="*/ 29678 w 58443"/>
                  <a:gd name="connsiteY10" fmla="*/ 14192 h 31558"/>
                  <a:gd name="connsiteX11" fmla="*/ 27583 w 58443"/>
                  <a:gd name="connsiteY11" fmla="*/ 24860 h 31558"/>
                  <a:gd name="connsiteX12" fmla="*/ 9295 w 58443"/>
                  <a:gd name="connsiteY12" fmla="*/ 26289 h 31558"/>
                  <a:gd name="connsiteX13" fmla="*/ 6342 w 58443"/>
                  <a:gd name="connsiteY13" fmla="*/ 20383 h 31558"/>
                  <a:gd name="connsiteX14" fmla="*/ 7771 w 58443"/>
                  <a:gd name="connsiteY14" fmla="*/ 18288 h 31558"/>
                  <a:gd name="connsiteX15" fmla="*/ 7771 w 58443"/>
                  <a:gd name="connsiteY15" fmla="*/ 16478 h 31558"/>
                  <a:gd name="connsiteX16" fmla="*/ 1484 w 58443"/>
                  <a:gd name="connsiteY16" fmla="*/ 16478 h 31558"/>
                  <a:gd name="connsiteX17" fmla="*/ 7199 w 58443"/>
                  <a:gd name="connsiteY17" fmla="*/ 27337 h 31558"/>
                  <a:gd name="connsiteX18" fmla="*/ 35012 w 58443"/>
                  <a:gd name="connsiteY18" fmla="*/ 28289 h 31558"/>
                  <a:gd name="connsiteX19" fmla="*/ 34155 w 58443"/>
                  <a:gd name="connsiteY19" fmla="*/ 13811 h 31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58443" h="31558">
                    <a:moveTo>
                      <a:pt x="34155" y="13811"/>
                    </a:moveTo>
                    <a:cubicBezTo>
                      <a:pt x="30431" y="11859"/>
                      <a:pt x="26345" y="10697"/>
                      <a:pt x="22154" y="10382"/>
                    </a:cubicBezTo>
                    <a:cubicBezTo>
                      <a:pt x="22154" y="10382"/>
                      <a:pt x="34250" y="4858"/>
                      <a:pt x="34250" y="4858"/>
                    </a:cubicBezTo>
                    <a:cubicBezTo>
                      <a:pt x="35327" y="4181"/>
                      <a:pt x="36698" y="4181"/>
                      <a:pt x="37775" y="4858"/>
                    </a:cubicBezTo>
                    <a:lnTo>
                      <a:pt x="53015" y="13716"/>
                    </a:lnTo>
                    <a:lnTo>
                      <a:pt x="58444" y="12287"/>
                    </a:lnTo>
                    <a:cubicBezTo>
                      <a:pt x="58444" y="12287"/>
                      <a:pt x="38060" y="0"/>
                      <a:pt x="38060" y="0"/>
                    </a:cubicBezTo>
                    <a:lnTo>
                      <a:pt x="36917" y="0"/>
                    </a:lnTo>
                    <a:lnTo>
                      <a:pt x="16439" y="10477"/>
                    </a:lnTo>
                    <a:lnTo>
                      <a:pt x="17201" y="11716"/>
                    </a:lnTo>
                    <a:cubicBezTo>
                      <a:pt x="21506" y="11363"/>
                      <a:pt x="25830" y="12221"/>
                      <a:pt x="29678" y="14192"/>
                    </a:cubicBezTo>
                    <a:cubicBezTo>
                      <a:pt x="33584" y="16478"/>
                      <a:pt x="35203" y="20479"/>
                      <a:pt x="27583" y="24860"/>
                    </a:cubicBezTo>
                    <a:cubicBezTo>
                      <a:pt x="22173" y="28565"/>
                      <a:pt x="15210" y="29108"/>
                      <a:pt x="9295" y="26289"/>
                    </a:cubicBezTo>
                    <a:cubicBezTo>
                      <a:pt x="6847" y="25470"/>
                      <a:pt x="5532" y="22831"/>
                      <a:pt x="6342" y="20383"/>
                    </a:cubicBezTo>
                    <a:cubicBezTo>
                      <a:pt x="6618" y="19564"/>
                      <a:pt x="7114" y="18840"/>
                      <a:pt x="7771" y="18288"/>
                    </a:cubicBezTo>
                    <a:cubicBezTo>
                      <a:pt x="8342" y="17621"/>
                      <a:pt x="7771" y="16954"/>
                      <a:pt x="7771" y="16478"/>
                    </a:cubicBezTo>
                    <a:cubicBezTo>
                      <a:pt x="5780" y="15564"/>
                      <a:pt x="3475" y="15564"/>
                      <a:pt x="1484" y="16478"/>
                    </a:cubicBezTo>
                    <a:cubicBezTo>
                      <a:pt x="-1183" y="18002"/>
                      <a:pt x="-802" y="22765"/>
                      <a:pt x="7199" y="27337"/>
                    </a:cubicBezTo>
                    <a:cubicBezTo>
                      <a:pt x="15629" y="32604"/>
                      <a:pt x="26240" y="32966"/>
                      <a:pt x="35012" y="28289"/>
                    </a:cubicBezTo>
                    <a:cubicBezTo>
                      <a:pt x="42728" y="23527"/>
                      <a:pt x="41394" y="18002"/>
                      <a:pt x="34155" y="13811"/>
                    </a:cubicBezTo>
                    <a:close/>
                  </a:path>
                </a:pathLst>
              </a:custGeom>
              <a:solidFill>
                <a:srgbClr val="F4C2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395943F0-9D28-72C0-089F-8D36EBD1A2B5}"/>
                  </a:ext>
                </a:extLst>
              </p:cNvPr>
              <p:cNvSpPr/>
              <p:nvPr/>
            </p:nvSpPr>
            <p:spPr>
              <a:xfrm>
                <a:off x="5009395" y="2338664"/>
                <a:ext cx="50849" cy="28592"/>
              </a:xfrm>
              <a:custGeom>
                <a:avLst/>
                <a:gdLst>
                  <a:gd name="connsiteX0" fmla="*/ 45332 w 50849"/>
                  <a:gd name="connsiteY0" fmla="*/ 2961 h 28592"/>
                  <a:gd name="connsiteX1" fmla="*/ 11709 w 50849"/>
                  <a:gd name="connsiteY1" fmla="*/ 6581 h 28592"/>
                  <a:gd name="connsiteX2" fmla="*/ 5517 w 50849"/>
                  <a:gd name="connsiteY2" fmla="*/ 25631 h 28592"/>
                  <a:gd name="connsiteX3" fmla="*/ 39141 w 50849"/>
                  <a:gd name="connsiteY3" fmla="*/ 22011 h 28592"/>
                  <a:gd name="connsiteX4" fmla="*/ 45332 w 50849"/>
                  <a:gd name="connsiteY4" fmla="*/ 2961 h 28592"/>
                  <a:gd name="connsiteX5" fmla="*/ 7232 w 50849"/>
                  <a:gd name="connsiteY5" fmla="*/ 24774 h 28592"/>
                  <a:gd name="connsiteX6" fmla="*/ 17614 w 50849"/>
                  <a:gd name="connsiteY6" fmla="*/ 10105 h 28592"/>
                  <a:gd name="connsiteX7" fmla="*/ 43046 w 50849"/>
                  <a:gd name="connsiteY7" fmla="*/ 4105 h 28592"/>
                  <a:gd name="connsiteX8" fmla="*/ 32664 w 50849"/>
                  <a:gd name="connsiteY8" fmla="*/ 18773 h 28592"/>
                  <a:gd name="connsiteX9" fmla="*/ 7518 w 50849"/>
                  <a:gd name="connsiteY9" fmla="*/ 24774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49" h="28592">
                    <a:moveTo>
                      <a:pt x="45332" y="2961"/>
                    </a:moveTo>
                    <a:cubicBezTo>
                      <a:pt x="34302" y="-2030"/>
                      <a:pt x="21424" y="-639"/>
                      <a:pt x="11709" y="6581"/>
                    </a:cubicBezTo>
                    <a:cubicBezTo>
                      <a:pt x="183" y="13153"/>
                      <a:pt x="-4579" y="20107"/>
                      <a:pt x="5517" y="25631"/>
                    </a:cubicBezTo>
                    <a:cubicBezTo>
                      <a:pt x="16547" y="30622"/>
                      <a:pt x="29425" y="29231"/>
                      <a:pt x="39141" y="22011"/>
                    </a:cubicBezTo>
                    <a:cubicBezTo>
                      <a:pt x="50666" y="15725"/>
                      <a:pt x="55428" y="8867"/>
                      <a:pt x="45332" y="2961"/>
                    </a:cubicBezTo>
                    <a:close/>
                    <a:moveTo>
                      <a:pt x="7232" y="24774"/>
                    </a:moveTo>
                    <a:cubicBezTo>
                      <a:pt x="1422" y="21440"/>
                      <a:pt x="8280" y="15249"/>
                      <a:pt x="17614" y="10105"/>
                    </a:cubicBezTo>
                    <a:cubicBezTo>
                      <a:pt x="26949" y="4962"/>
                      <a:pt x="37236" y="580"/>
                      <a:pt x="43046" y="4105"/>
                    </a:cubicBezTo>
                    <a:cubicBezTo>
                      <a:pt x="48856" y="7629"/>
                      <a:pt x="41998" y="13630"/>
                      <a:pt x="32664" y="18773"/>
                    </a:cubicBezTo>
                    <a:cubicBezTo>
                      <a:pt x="23329" y="23917"/>
                      <a:pt x="13328" y="28203"/>
                      <a:pt x="7518" y="24774"/>
                    </a:cubicBezTo>
                    <a:close/>
                  </a:path>
                </a:pathLst>
              </a:custGeom>
              <a:solidFill>
                <a:srgbClr val="F4C2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2D69C603-8DDB-558F-6E77-879AB80FFEC1}"/>
                  </a:ext>
                </a:extLst>
              </p:cNvPr>
              <p:cNvSpPr/>
              <p:nvPr/>
            </p:nvSpPr>
            <p:spPr>
              <a:xfrm>
                <a:off x="5041923" y="2357432"/>
                <a:ext cx="50896" cy="28588"/>
              </a:xfrm>
              <a:custGeom>
                <a:avLst/>
                <a:gdLst>
                  <a:gd name="connsiteX0" fmla="*/ 45379 w 50896"/>
                  <a:gd name="connsiteY0" fmla="*/ 2957 h 28588"/>
                  <a:gd name="connsiteX1" fmla="*/ 11660 w 50896"/>
                  <a:gd name="connsiteY1" fmla="*/ 6577 h 28588"/>
                  <a:gd name="connsiteX2" fmla="*/ 5564 w 50896"/>
                  <a:gd name="connsiteY2" fmla="*/ 25627 h 28588"/>
                  <a:gd name="connsiteX3" fmla="*/ 39188 w 50896"/>
                  <a:gd name="connsiteY3" fmla="*/ 22007 h 28588"/>
                  <a:gd name="connsiteX4" fmla="*/ 45379 w 50896"/>
                  <a:gd name="connsiteY4" fmla="*/ 2957 h 28588"/>
                  <a:gd name="connsiteX5" fmla="*/ 7279 w 50896"/>
                  <a:gd name="connsiteY5" fmla="*/ 24865 h 28588"/>
                  <a:gd name="connsiteX6" fmla="*/ 17661 w 50896"/>
                  <a:gd name="connsiteY6" fmla="*/ 10196 h 28588"/>
                  <a:gd name="connsiteX7" fmla="*/ 43093 w 50896"/>
                  <a:gd name="connsiteY7" fmla="*/ 4196 h 28588"/>
                  <a:gd name="connsiteX8" fmla="*/ 32615 w 50896"/>
                  <a:gd name="connsiteY8" fmla="*/ 18864 h 28588"/>
                  <a:gd name="connsiteX9" fmla="*/ 7565 w 50896"/>
                  <a:gd name="connsiteY9" fmla="*/ 24865 h 28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0896" h="28588">
                    <a:moveTo>
                      <a:pt x="45379" y="2957"/>
                    </a:moveTo>
                    <a:cubicBezTo>
                      <a:pt x="34311" y="-2024"/>
                      <a:pt x="21414" y="-643"/>
                      <a:pt x="11660" y="6577"/>
                    </a:cubicBezTo>
                    <a:cubicBezTo>
                      <a:pt x="230" y="13244"/>
                      <a:pt x="-4627" y="20102"/>
                      <a:pt x="5564" y="25627"/>
                    </a:cubicBezTo>
                    <a:cubicBezTo>
                      <a:pt x="16594" y="30618"/>
                      <a:pt x="29472" y="29227"/>
                      <a:pt x="39188" y="22007"/>
                    </a:cubicBezTo>
                    <a:cubicBezTo>
                      <a:pt x="50713" y="15816"/>
                      <a:pt x="55475" y="8863"/>
                      <a:pt x="45379" y="2957"/>
                    </a:cubicBezTo>
                    <a:close/>
                    <a:moveTo>
                      <a:pt x="7279" y="24865"/>
                    </a:moveTo>
                    <a:cubicBezTo>
                      <a:pt x="1469" y="21436"/>
                      <a:pt x="8327" y="15340"/>
                      <a:pt x="17661" y="10196"/>
                    </a:cubicBezTo>
                    <a:cubicBezTo>
                      <a:pt x="26996" y="5053"/>
                      <a:pt x="36711" y="671"/>
                      <a:pt x="43093" y="4196"/>
                    </a:cubicBezTo>
                    <a:cubicBezTo>
                      <a:pt x="49475" y="7720"/>
                      <a:pt x="42045" y="13721"/>
                      <a:pt x="32615" y="18864"/>
                    </a:cubicBezTo>
                    <a:cubicBezTo>
                      <a:pt x="23186" y="24008"/>
                      <a:pt x="13375" y="28199"/>
                      <a:pt x="7565" y="24865"/>
                    </a:cubicBezTo>
                    <a:close/>
                  </a:path>
                </a:pathLst>
              </a:custGeom>
              <a:solidFill>
                <a:srgbClr val="F4C2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B5A231D1-FC37-3E84-0FC3-CE55E1540CEE}"/>
                  </a:ext>
                </a:extLst>
              </p:cNvPr>
              <p:cNvSpPr/>
              <p:nvPr/>
            </p:nvSpPr>
            <p:spPr>
              <a:xfrm>
                <a:off x="5560409" y="2521267"/>
                <a:ext cx="101345" cy="48101"/>
              </a:xfrm>
              <a:custGeom>
                <a:avLst/>
                <a:gdLst>
                  <a:gd name="connsiteX0" fmla="*/ 100584 w 101345"/>
                  <a:gd name="connsiteY0" fmla="*/ 7239 h 48101"/>
                  <a:gd name="connsiteX1" fmla="*/ 70866 w 101345"/>
                  <a:gd name="connsiteY1" fmla="*/ 1715 h 48101"/>
                  <a:gd name="connsiteX2" fmla="*/ 71628 w 101345"/>
                  <a:gd name="connsiteY2" fmla="*/ 0 h 48101"/>
                  <a:gd name="connsiteX3" fmla="*/ 101346 w 101345"/>
                  <a:gd name="connsiteY3" fmla="*/ 5525 h 48101"/>
                  <a:gd name="connsiteX4" fmla="*/ 92488 w 101345"/>
                  <a:gd name="connsiteY4" fmla="*/ 10668 h 48101"/>
                  <a:gd name="connsiteX5" fmla="*/ 62770 w 101345"/>
                  <a:gd name="connsiteY5" fmla="*/ 5144 h 48101"/>
                  <a:gd name="connsiteX6" fmla="*/ 62008 w 101345"/>
                  <a:gd name="connsiteY6" fmla="*/ 6858 h 48101"/>
                  <a:gd name="connsiteX7" fmla="*/ 91726 w 101345"/>
                  <a:gd name="connsiteY7" fmla="*/ 12287 h 48101"/>
                  <a:gd name="connsiteX8" fmla="*/ 83629 w 101345"/>
                  <a:gd name="connsiteY8" fmla="*/ 15716 h 48101"/>
                  <a:gd name="connsiteX9" fmla="*/ 53911 w 101345"/>
                  <a:gd name="connsiteY9" fmla="*/ 10287 h 48101"/>
                  <a:gd name="connsiteX10" fmla="*/ 53150 w 101345"/>
                  <a:gd name="connsiteY10" fmla="*/ 12002 h 48101"/>
                  <a:gd name="connsiteX11" fmla="*/ 82867 w 101345"/>
                  <a:gd name="connsiteY11" fmla="*/ 17431 h 48101"/>
                  <a:gd name="connsiteX12" fmla="*/ 74771 w 101345"/>
                  <a:gd name="connsiteY12" fmla="*/ 20860 h 48101"/>
                  <a:gd name="connsiteX13" fmla="*/ 45053 w 101345"/>
                  <a:gd name="connsiteY13" fmla="*/ 15431 h 48101"/>
                  <a:gd name="connsiteX14" fmla="*/ 44291 w 101345"/>
                  <a:gd name="connsiteY14" fmla="*/ 17050 h 48101"/>
                  <a:gd name="connsiteX15" fmla="*/ 74009 w 101345"/>
                  <a:gd name="connsiteY15" fmla="*/ 22574 h 48101"/>
                  <a:gd name="connsiteX16" fmla="*/ 65913 w 101345"/>
                  <a:gd name="connsiteY16" fmla="*/ 26003 h 48101"/>
                  <a:gd name="connsiteX17" fmla="*/ 36195 w 101345"/>
                  <a:gd name="connsiteY17" fmla="*/ 20479 h 48101"/>
                  <a:gd name="connsiteX18" fmla="*/ 35433 w 101345"/>
                  <a:gd name="connsiteY18" fmla="*/ 22193 h 48101"/>
                  <a:gd name="connsiteX19" fmla="*/ 65151 w 101345"/>
                  <a:gd name="connsiteY19" fmla="*/ 27623 h 48101"/>
                  <a:gd name="connsiteX20" fmla="*/ 57055 w 101345"/>
                  <a:gd name="connsiteY20" fmla="*/ 31147 h 48101"/>
                  <a:gd name="connsiteX21" fmla="*/ 27337 w 101345"/>
                  <a:gd name="connsiteY21" fmla="*/ 25622 h 48101"/>
                  <a:gd name="connsiteX22" fmla="*/ 26575 w 101345"/>
                  <a:gd name="connsiteY22" fmla="*/ 27337 h 48101"/>
                  <a:gd name="connsiteX23" fmla="*/ 56293 w 101345"/>
                  <a:gd name="connsiteY23" fmla="*/ 32766 h 48101"/>
                  <a:gd name="connsiteX24" fmla="*/ 48196 w 101345"/>
                  <a:gd name="connsiteY24" fmla="*/ 36195 h 48101"/>
                  <a:gd name="connsiteX25" fmla="*/ 18479 w 101345"/>
                  <a:gd name="connsiteY25" fmla="*/ 30766 h 48101"/>
                  <a:gd name="connsiteX26" fmla="*/ 17717 w 101345"/>
                  <a:gd name="connsiteY26" fmla="*/ 32385 h 48101"/>
                  <a:gd name="connsiteX27" fmla="*/ 47434 w 101345"/>
                  <a:gd name="connsiteY27" fmla="*/ 37909 h 48101"/>
                  <a:gd name="connsiteX28" fmla="*/ 39338 w 101345"/>
                  <a:gd name="connsiteY28" fmla="*/ 41338 h 48101"/>
                  <a:gd name="connsiteX29" fmla="*/ 9620 w 101345"/>
                  <a:gd name="connsiteY29" fmla="*/ 35814 h 48101"/>
                  <a:gd name="connsiteX30" fmla="*/ 8858 w 101345"/>
                  <a:gd name="connsiteY30" fmla="*/ 37529 h 48101"/>
                  <a:gd name="connsiteX31" fmla="*/ 38576 w 101345"/>
                  <a:gd name="connsiteY31" fmla="*/ 43053 h 48101"/>
                  <a:gd name="connsiteX32" fmla="*/ 30480 w 101345"/>
                  <a:gd name="connsiteY32" fmla="*/ 46482 h 48101"/>
                  <a:gd name="connsiteX33" fmla="*/ 762 w 101345"/>
                  <a:gd name="connsiteY33" fmla="*/ 40958 h 48101"/>
                  <a:gd name="connsiteX34" fmla="*/ 0 w 101345"/>
                  <a:gd name="connsiteY34" fmla="*/ 42672 h 48101"/>
                  <a:gd name="connsiteX35" fmla="*/ 29718 w 101345"/>
                  <a:gd name="connsiteY35" fmla="*/ 48101 h 48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</a:cxnLst>
                <a:rect l="l" t="t" r="r" b="b"/>
                <a:pathLst>
                  <a:path w="101345" h="48101">
                    <a:moveTo>
                      <a:pt x="100584" y="7239"/>
                    </a:moveTo>
                    <a:lnTo>
                      <a:pt x="70866" y="1715"/>
                    </a:lnTo>
                    <a:lnTo>
                      <a:pt x="71628" y="0"/>
                    </a:lnTo>
                    <a:lnTo>
                      <a:pt x="101346" y="5525"/>
                    </a:lnTo>
                    <a:close/>
                    <a:moveTo>
                      <a:pt x="92488" y="10668"/>
                    </a:moveTo>
                    <a:lnTo>
                      <a:pt x="62770" y="5144"/>
                    </a:lnTo>
                    <a:lnTo>
                      <a:pt x="62008" y="6858"/>
                    </a:lnTo>
                    <a:lnTo>
                      <a:pt x="91726" y="12287"/>
                    </a:lnTo>
                    <a:close/>
                    <a:moveTo>
                      <a:pt x="83629" y="15716"/>
                    </a:moveTo>
                    <a:lnTo>
                      <a:pt x="53911" y="10287"/>
                    </a:lnTo>
                    <a:lnTo>
                      <a:pt x="53150" y="12002"/>
                    </a:lnTo>
                    <a:lnTo>
                      <a:pt x="82867" y="17431"/>
                    </a:lnTo>
                    <a:close/>
                    <a:moveTo>
                      <a:pt x="74771" y="20860"/>
                    </a:moveTo>
                    <a:lnTo>
                      <a:pt x="45053" y="15431"/>
                    </a:lnTo>
                    <a:lnTo>
                      <a:pt x="44291" y="17050"/>
                    </a:lnTo>
                    <a:lnTo>
                      <a:pt x="74009" y="22574"/>
                    </a:lnTo>
                    <a:close/>
                    <a:moveTo>
                      <a:pt x="65913" y="26003"/>
                    </a:moveTo>
                    <a:lnTo>
                      <a:pt x="36195" y="20479"/>
                    </a:lnTo>
                    <a:lnTo>
                      <a:pt x="35433" y="22193"/>
                    </a:lnTo>
                    <a:lnTo>
                      <a:pt x="65151" y="27623"/>
                    </a:lnTo>
                    <a:close/>
                    <a:moveTo>
                      <a:pt x="57055" y="31147"/>
                    </a:moveTo>
                    <a:lnTo>
                      <a:pt x="27337" y="25622"/>
                    </a:lnTo>
                    <a:lnTo>
                      <a:pt x="26575" y="27337"/>
                    </a:lnTo>
                    <a:lnTo>
                      <a:pt x="56293" y="32766"/>
                    </a:lnTo>
                    <a:close/>
                    <a:moveTo>
                      <a:pt x="48196" y="36195"/>
                    </a:moveTo>
                    <a:lnTo>
                      <a:pt x="18479" y="30766"/>
                    </a:lnTo>
                    <a:lnTo>
                      <a:pt x="17717" y="32385"/>
                    </a:lnTo>
                    <a:lnTo>
                      <a:pt x="47434" y="37909"/>
                    </a:lnTo>
                    <a:close/>
                    <a:moveTo>
                      <a:pt x="39338" y="41338"/>
                    </a:moveTo>
                    <a:lnTo>
                      <a:pt x="9620" y="35814"/>
                    </a:lnTo>
                    <a:lnTo>
                      <a:pt x="8858" y="37529"/>
                    </a:lnTo>
                    <a:lnTo>
                      <a:pt x="38576" y="43053"/>
                    </a:lnTo>
                    <a:close/>
                    <a:moveTo>
                      <a:pt x="30480" y="46482"/>
                    </a:moveTo>
                    <a:lnTo>
                      <a:pt x="762" y="40958"/>
                    </a:lnTo>
                    <a:lnTo>
                      <a:pt x="0" y="42672"/>
                    </a:lnTo>
                    <a:lnTo>
                      <a:pt x="29718" y="48101"/>
                    </a:lnTo>
                    <a:close/>
                  </a:path>
                </a:pathLst>
              </a:custGeom>
              <a:solidFill>
                <a:srgbClr val="6B6597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D554B124-9FAE-380B-0D07-C34A0EDEE084}"/>
                  </a:ext>
                </a:extLst>
              </p:cNvPr>
              <p:cNvSpPr/>
              <p:nvPr/>
            </p:nvSpPr>
            <p:spPr>
              <a:xfrm>
                <a:off x="5195303" y="2218568"/>
                <a:ext cx="45969" cy="26848"/>
              </a:xfrm>
              <a:custGeom>
                <a:avLst/>
                <a:gdLst>
                  <a:gd name="connsiteX0" fmla="*/ 38684 w 45969"/>
                  <a:gd name="connsiteY0" fmla="*/ 4186 h 26848"/>
                  <a:gd name="connsiteX1" fmla="*/ 6203 w 45969"/>
                  <a:gd name="connsiteY1" fmla="*/ 3614 h 26848"/>
                  <a:gd name="connsiteX2" fmla="*/ 7251 w 45969"/>
                  <a:gd name="connsiteY2" fmla="*/ 22664 h 26848"/>
                  <a:gd name="connsiteX3" fmla="*/ 39731 w 45969"/>
                  <a:gd name="connsiteY3" fmla="*/ 23236 h 26848"/>
                  <a:gd name="connsiteX4" fmla="*/ 38684 w 45969"/>
                  <a:gd name="connsiteY4" fmla="*/ 4186 h 26848"/>
                  <a:gd name="connsiteX5" fmla="*/ 9347 w 45969"/>
                  <a:gd name="connsiteY5" fmla="*/ 21140 h 26848"/>
                  <a:gd name="connsiteX6" fmla="*/ 8394 w 45969"/>
                  <a:gd name="connsiteY6" fmla="*/ 4852 h 26848"/>
                  <a:gd name="connsiteX7" fmla="*/ 36969 w 45969"/>
                  <a:gd name="connsiteY7" fmla="*/ 5424 h 26848"/>
                  <a:gd name="connsiteX8" fmla="*/ 37826 w 45969"/>
                  <a:gd name="connsiteY8" fmla="*/ 21712 h 26848"/>
                  <a:gd name="connsiteX9" fmla="*/ 9347 w 45969"/>
                  <a:gd name="connsiteY9" fmla="*/ 21140 h 26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969" h="26848">
                    <a:moveTo>
                      <a:pt x="38684" y="4186"/>
                    </a:moveTo>
                    <a:cubicBezTo>
                      <a:pt x="28568" y="-1186"/>
                      <a:pt x="16500" y="-1399"/>
                      <a:pt x="6203" y="3614"/>
                    </a:cubicBezTo>
                    <a:cubicBezTo>
                      <a:pt x="-2464" y="8567"/>
                      <a:pt x="-1988" y="17044"/>
                      <a:pt x="7251" y="22664"/>
                    </a:cubicBezTo>
                    <a:cubicBezTo>
                      <a:pt x="17367" y="28036"/>
                      <a:pt x="29435" y="28246"/>
                      <a:pt x="39731" y="23236"/>
                    </a:cubicBezTo>
                    <a:cubicBezTo>
                      <a:pt x="48399" y="17997"/>
                      <a:pt x="48018" y="9520"/>
                      <a:pt x="38684" y="4186"/>
                    </a:cubicBezTo>
                    <a:close/>
                    <a:moveTo>
                      <a:pt x="9347" y="21140"/>
                    </a:moveTo>
                    <a:cubicBezTo>
                      <a:pt x="1346" y="16568"/>
                      <a:pt x="869" y="9234"/>
                      <a:pt x="8394" y="4852"/>
                    </a:cubicBezTo>
                    <a:cubicBezTo>
                      <a:pt x="17452" y="420"/>
                      <a:pt x="28092" y="633"/>
                      <a:pt x="36969" y="5424"/>
                    </a:cubicBezTo>
                    <a:cubicBezTo>
                      <a:pt x="44970" y="9996"/>
                      <a:pt x="45447" y="17330"/>
                      <a:pt x="37826" y="21712"/>
                    </a:cubicBezTo>
                    <a:cubicBezTo>
                      <a:pt x="28787" y="26093"/>
                      <a:pt x="18195" y="25884"/>
                      <a:pt x="9347" y="21140"/>
                    </a:cubicBezTo>
                    <a:close/>
                  </a:path>
                </a:pathLst>
              </a:custGeom>
              <a:solidFill>
                <a:srgbClr val="F4C245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F895A310-F472-E121-2F6E-12CEB3E703BC}"/>
                  </a:ext>
                </a:extLst>
              </p:cNvPr>
              <p:cNvSpPr/>
              <p:nvPr/>
            </p:nvSpPr>
            <p:spPr>
              <a:xfrm>
                <a:off x="5146071" y="2308574"/>
                <a:ext cx="294893" cy="171068"/>
              </a:xfrm>
              <a:custGeom>
                <a:avLst/>
                <a:gdLst>
                  <a:gd name="connsiteX0" fmla="*/ 290798 w 294893"/>
                  <a:gd name="connsiteY0" fmla="*/ 28956 h 171068"/>
                  <a:gd name="connsiteX1" fmla="*/ 287179 w 294893"/>
                  <a:gd name="connsiteY1" fmla="*/ 35623 h 171068"/>
                  <a:gd name="connsiteX2" fmla="*/ 294894 w 294893"/>
                  <a:gd name="connsiteY2" fmla="*/ 41529 h 171068"/>
                  <a:gd name="connsiteX3" fmla="*/ 282511 w 294893"/>
                  <a:gd name="connsiteY3" fmla="*/ 41529 h 171068"/>
                  <a:gd name="connsiteX4" fmla="*/ 275654 w 294893"/>
                  <a:gd name="connsiteY4" fmla="*/ 47244 h 171068"/>
                  <a:gd name="connsiteX5" fmla="*/ 271558 w 294893"/>
                  <a:gd name="connsiteY5" fmla="*/ 40291 h 171068"/>
                  <a:gd name="connsiteX6" fmla="*/ 259652 w 294893"/>
                  <a:gd name="connsiteY6" fmla="*/ 37909 h 171068"/>
                  <a:gd name="connsiteX7" fmla="*/ 269177 w 294893"/>
                  <a:gd name="connsiteY7" fmla="*/ 34004 h 171068"/>
                  <a:gd name="connsiteX8" fmla="*/ 268700 w 294893"/>
                  <a:gd name="connsiteY8" fmla="*/ 26860 h 171068"/>
                  <a:gd name="connsiteX9" fmla="*/ 278892 w 294893"/>
                  <a:gd name="connsiteY9" fmla="*/ 31337 h 171068"/>
                  <a:gd name="connsiteX10" fmla="*/ 206978 w 294893"/>
                  <a:gd name="connsiteY10" fmla="*/ 6001 h 171068"/>
                  <a:gd name="connsiteX11" fmla="*/ 196786 w 294893"/>
                  <a:gd name="connsiteY11" fmla="*/ 1524 h 171068"/>
                  <a:gd name="connsiteX12" fmla="*/ 197358 w 294893"/>
                  <a:gd name="connsiteY12" fmla="*/ 8668 h 171068"/>
                  <a:gd name="connsiteX13" fmla="*/ 187833 w 294893"/>
                  <a:gd name="connsiteY13" fmla="*/ 12573 h 171068"/>
                  <a:gd name="connsiteX14" fmla="*/ 199835 w 294893"/>
                  <a:gd name="connsiteY14" fmla="*/ 14954 h 171068"/>
                  <a:gd name="connsiteX15" fmla="*/ 203930 w 294893"/>
                  <a:gd name="connsiteY15" fmla="*/ 21907 h 171068"/>
                  <a:gd name="connsiteX16" fmla="*/ 210788 w 294893"/>
                  <a:gd name="connsiteY16" fmla="*/ 16192 h 171068"/>
                  <a:gd name="connsiteX17" fmla="*/ 223171 w 294893"/>
                  <a:gd name="connsiteY17" fmla="*/ 16192 h 171068"/>
                  <a:gd name="connsiteX18" fmla="*/ 215456 w 294893"/>
                  <a:gd name="connsiteY18" fmla="*/ 10287 h 171068"/>
                  <a:gd name="connsiteX19" fmla="*/ 218980 w 294893"/>
                  <a:gd name="connsiteY19" fmla="*/ 3619 h 171068"/>
                  <a:gd name="connsiteX20" fmla="*/ 127254 w 294893"/>
                  <a:gd name="connsiteY20" fmla="*/ 4477 h 171068"/>
                  <a:gd name="connsiteX21" fmla="*/ 117062 w 294893"/>
                  <a:gd name="connsiteY21" fmla="*/ 0 h 171068"/>
                  <a:gd name="connsiteX22" fmla="*/ 117634 w 294893"/>
                  <a:gd name="connsiteY22" fmla="*/ 7144 h 171068"/>
                  <a:gd name="connsiteX23" fmla="*/ 108109 w 294893"/>
                  <a:gd name="connsiteY23" fmla="*/ 11144 h 171068"/>
                  <a:gd name="connsiteX24" fmla="*/ 120110 w 294893"/>
                  <a:gd name="connsiteY24" fmla="*/ 13525 h 171068"/>
                  <a:gd name="connsiteX25" fmla="*/ 124111 w 294893"/>
                  <a:gd name="connsiteY25" fmla="*/ 20383 h 171068"/>
                  <a:gd name="connsiteX26" fmla="*/ 130969 w 294893"/>
                  <a:gd name="connsiteY26" fmla="*/ 14669 h 171068"/>
                  <a:gd name="connsiteX27" fmla="*/ 143351 w 294893"/>
                  <a:gd name="connsiteY27" fmla="*/ 14669 h 171068"/>
                  <a:gd name="connsiteX28" fmla="*/ 135636 w 294893"/>
                  <a:gd name="connsiteY28" fmla="*/ 8858 h 171068"/>
                  <a:gd name="connsiteX29" fmla="*/ 139256 w 294893"/>
                  <a:gd name="connsiteY29" fmla="*/ 2095 h 171068"/>
                  <a:gd name="connsiteX30" fmla="*/ 57245 w 294893"/>
                  <a:gd name="connsiteY30" fmla="*/ 26765 h 171068"/>
                  <a:gd name="connsiteX31" fmla="*/ 47149 w 294893"/>
                  <a:gd name="connsiteY31" fmla="*/ 22288 h 171068"/>
                  <a:gd name="connsiteX32" fmla="*/ 47625 w 294893"/>
                  <a:gd name="connsiteY32" fmla="*/ 29527 h 171068"/>
                  <a:gd name="connsiteX33" fmla="*/ 38100 w 294893"/>
                  <a:gd name="connsiteY33" fmla="*/ 33433 h 171068"/>
                  <a:gd name="connsiteX34" fmla="*/ 50102 w 294893"/>
                  <a:gd name="connsiteY34" fmla="*/ 35814 h 171068"/>
                  <a:gd name="connsiteX35" fmla="*/ 54197 w 294893"/>
                  <a:gd name="connsiteY35" fmla="*/ 42672 h 171068"/>
                  <a:gd name="connsiteX36" fmla="*/ 61055 w 294893"/>
                  <a:gd name="connsiteY36" fmla="*/ 36957 h 171068"/>
                  <a:gd name="connsiteX37" fmla="*/ 73438 w 294893"/>
                  <a:gd name="connsiteY37" fmla="*/ 36957 h 171068"/>
                  <a:gd name="connsiteX38" fmla="*/ 65723 w 294893"/>
                  <a:gd name="connsiteY38" fmla="*/ 31051 h 171068"/>
                  <a:gd name="connsiteX39" fmla="*/ 69342 w 294893"/>
                  <a:gd name="connsiteY39" fmla="*/ 24289 h 171068"/>
                  <a:gd name="connsiteX40" fmla="*/ 19145 w 294893"/>
                  <a:gd name="connsiteY40" fmla="*/ 67151 h 171068"/>
                  <a:gd name="connsiteX41" fmla="*/ 8954 w 294893"/>
                  <a:gd name="connsiteY41" fmla="*/ 62770 h 171068"/>
                  <a:gd name="connsiteX42" fmla="*/ 9525 w 294893"/>
                  <a:gd name="connsiteY42" fmla="*/ 69913 h 171068"/>
                  <a:gd name="connsiteX43" fmla="*/ 0 w 294893"/>
                  <a:gd name="connsiteY43" fmla="*/ 73819 h 171068"/>
                  <a:gd name="connsiteX44" fmla="*/ 11906 w 294893"/>
                  <a:gd name="connsiteY44" fmla="*/ 76200 h 171068"/>
                  <a:gd name="connsiteX45" fmla="*/ 16002 w 294893"/>
                  <a:gd name="connsiteY45" fmla="*/ 83058 h 171068"/>
                  <a:gd name="connsiteX46" fmla="*/ 22860 w 294893"/>
                  <a:gd name="connsiteY46" fmla="*/ 77343 h 171068"/>
                  <a:gd name="connsiteX47" fmla="*/ 35243 w 294893"/>
                  <a:gd name="connsiteY47" fmla="*/ 77343 h 171068"/>
                  <a:gd name="connsiteX48" fmla="*/ 27527 w 294893"/>
                  <a:gd name="connsiteY48" fmla="*/ 71438 h 171068"/>
                  <a:gd name="connsiteX49" fmla="*/ 31147 w 294893"/>
                  <a:gd name="connsiteY49" fmla="*/ 64770 h 171068"/>
                  <a:gd name="connsiteX50" fmla="*/ 21717 w 294893"/>
                  <a:gd name="connsiteY50" fmla="*/ 113252 h 171068"/>
                  <a:gd name="connsiteX51" fmla="*/ 11525 w 294893"/>
                  <a:gd name="connsiteY51" fmla="*/ 108775 h 171068"/>
                  <a:gd name="connsiteX52" fmla="*/ 12097 w 294893"/>
                  <a:gd name="connsiteY52" fmla="*/ 115919 h 171068"/>
                  <a:gd name="connsiteX53" fmla="*/ 2572 w 294893"/>
                  <a:gd name="connsiteY53" fmla="*/ 119920 h 171068"/>
                  <a:gd name="connsiteX54" fmla="*/ 14478 w 294893"/>
                  <a:gd name="connsiteY54" fmla="*/ 122206 h 171068"/>
                  <a:gd name="connsiteX55" fmla="*/ 18574 w 294893"/>
                  <a:gd name="connsiteY55" fmla="*/ 129159 h 171068"/>
                  <a:gd name="connsiteX56" fmla="*/ 25432 w 294893"/>
                  <a:gd name="connsiteY56" fmla="*/ 123444 h 171068"/>
                  <a:gd name="connsiteX57" fmla="*/ 37814 w 294893"/>
                  <a:gd name="connsiteY57" fmla="*/ 123444 h 171068"/>
                  <a:gd name="connsiteX58" fmla="*/ 30099 w 294893"/>
                  <a:gd name="connsiteY58" fmla="*/ 117538 h 171068"/>
                  <a:gd name="connsiteX59" fmla="*/ 33719 w 294893"/>
                  <a:gd name="connsiteY59" fmla="*/ 110871 h 171068"/>
                  <a:gd name="connsiteX60" fmla="*/ 64865 w 294893"/>
                  <a:gd name="connsiteY60" fmla="*/ 155162 h 171068"/>
                  <a:gd name="connsiteX61" fmla="*/ 54769 w 294893"/>
                  <a:gd name="connsiteY61" fmla="*/ 150686 h 171068"/>
                  <a:gd name="connsiteX62" fmla="*/ 55245 w 294893"/>
                  <a:gd name="connsiteY62" fmla="*/ 157829 h 171068"/>
                  <a:gd name="connsiteX63" fmla="*/ 45720 w 294893"/>
                  <a:gd name="connsiteY63" fmla="*/ 161830 h 171068"/>
                  <a:gd name="connsiteX64" fmla="*/ 57722 w 294893"/>
                  <a:gd name="connsiteY64" fmla="*/ 164116 h 171068"/>
                  <a:gd name="connsiteX65" fmla="*/ 61817 w 294893"/>
                  <a:gd name="connsiteY65" fmla="*/ 171069 h 171068"/>
                  <a:gd name="connsiteX66" fmla="*/ 68675 w 294893"/>
                  <a:gd name="connsiteY66" fmla="*/ 165354 h 171068"/>
                  <a:gd name="connsiteX67" fmla="*/ 81058 w 294893"/>
                  <a:gd name="connsiteY67" fmla="*/ 165354 h 171068"/>
                  <a:gd name="connsiteX68" fmla="*/ 73343 w 294893"/>
                  <a:gd name="connsiteY68" fmla="*/ 159544 h 171068"/>
                  <a:gd name="connsiteX69" fmla="*/ 76867 w 294893"/>
                  <a:gd name="connsiteY69" fmla="*/ 152781 h 171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</a:cxnLst>
                <a:rect l="l" t="t" r="r" b="b"/>
                <a:pathLst>
                  <a:path w="294893" h="171068">
                    <a:moveTo>
                      <a:pt x="290798" y="28956"/>
                    </a:moveTo>
                    <a:lnTo>
                      <a:pt x="287179" y="35623"/>
                    </a:lnTo>
                    <a:lnTo>
                      <a:pt x="294894" y="41529"/>
                    </a:lnTo>
                    <a:lnTo>
                      <a:pt x="282511" y="41529"/>
                    </a:lnTo>
                    <a:lnTo>
                      <a:pt x="275654" y="47244"/>
                    </a:lnTo>
                    <a:lnTo>
                      <a:pt x="271558" y="40291"/>
                    </a:lnTo>
                    <a:lnTo>
                      <a:pt x="259652" y="37909"/>
                    </a:lnTo>
                    <a:lnTo>
                      <a:pt x="269177" y="34004"/>
                    </a:lnTo>
                    <a:lnTo>
                      <a:pt x="268700" y="26860"/>
                    </a:lnTo>
                    <a:lnTo>
                      <a:pt x="278892" y="31337"/>
                    </a:lnTo>
                    <a:close/>
                    <a:moveTo>
                      <a:pt x="206978" y="6001"/>
                    </a:moveTo>
                    <a:lnTo>
                      <a:pt x="196786" y="1524"/>
                    </a:lnTo>
                    <a:lnTo>
                      <a:pt x="197358" y="8668"/>
                    </a:lnTo>
                    <a:lnTo>
                      <a:pt x="187833" y="12573"/>
                    </a:lnTo>
                    <a:lnTo>
                      <a:pt x="199835" y="14954"/>
                    </a:lnTo>
                    <a:lnTo>
                      <a:pt x="203930" y="21907"/>
                    </a:lnTo>
                    <a:lnTo>
                      <a:pt x="210788" y="16192"/>
                    </a:lnTo>
                    <a:lnTo>
                      <a:pt x="223171" y="16192"/>
                    </a:lnTo>
                    <a:lnTo>
                      <a:pt x="215456" y="10287"/>
                    </a:lnTo>
                    <a:lnTo>
                      <a:pt x="218980" y="3619"/>
                    </a:lnTo>
                    <a:close/>
                    <a:moveTo>
                      <a:pt x="127254" y="4477"/>
                    </a:moveTo>
                    <a:lnTo>
                      <a:pt x="117062" y="0"/>
                    </a:lnTo>
                    <a:lnTo>
                      <a:pt x="117634" y="7144"/>
                    </a:lnTo>
                    <a:lnTo>
                      <a:pt x="108109" y="11144"/>
                    </a:lnTo>
                    <a:lnTo>
                      <a:pt x="120110" y="13525"/>
                    </a:lnTo>
                    <a:lnTo>
                      <a:pt x="124111" y="20383"/>
                    </a:lnTo>
                    <a:lnTo>
                      <a:pt x="130969" y="14669"/>
                    </a:lnTo>
                    <a:lnTo>
                      <a:pt x="143351" y="14669"/>
                    </a:lnTo>
                    <a:lnTo>
                      <a:pt x="135636" y="8858"/>
                    </a:lnTo>
                    <a:lnTo>
                      <a:pt x="139256" y="2095"/>
                    </a:lnTo>
                    <a:close/>
                    <a:moveTo>
                      <a:pt x="57245" y="26765"/>
                    </a:moveTo>
                    <a:lnTo>
                      <a:pt x="47149" y="22288"/>
                    </a:lnTo>
                    <a:lnTo>
                      <a:pt x="47625" y="29527"/>
                    </a:lnTo>
                    <a:lnTo>
                      <a:pt x="38100" y="33433"/>
                    </a:lnTo>
                    <a:lnTo>
                      <a:pt x="50102" y="35814"/>
                    </a:lnTo>
                    <a:lnTo>
                      <a:pt x="54197" y="42672"/>
                    </a:lnTo>
                    <a:lnTo>
                      <a:pt x="61055" y="36957"/>
                    </a:lnTo>
                    <a:lnTo>
                      <a:pt x="73438" y="36957"/>
                    </a:lnTo>
                    <a:lnTo>
                      <a:pt x="65723" y="31051"/>
                    </a:lnTo>
                    <a:lnTo>
                      <a:pt x="69342" y="24289"/>
                    </a:lnTo>
                    <a:close/>
                    <a:moveTo>
                      <a:pt x="19145" y="67151"/>
                    </a:moveTo>
                    <a:lnTo>
                      <a:pt x="8954" y="62770"/>
                    </a:lnTo>
                    <a:lnTo>
                      <a:pt x="9525" y="69913"/>
                    </a:lnTo>
                    <a:lnTo>
                      <a:pt x="0" y="73819"/>
                    </a:lnTo>
                    <a:lnTo>
                      <a:pt x="11906" y="76200"/>
                    </a:lnTo>
                    <a:lnTo>
                      <a:pt x="16002" y="83058"/>
                    </a:lnTo>
                    <a:lnTo>
                      <a:pt x="22860" y="77343"/>
                    </a:lnTo>
                    <a:lnTo>
                      <a:pt x="35243" y="77343"/>
                    </a:lnTo>
                    <a:lnTo>
                      <a:pt x="27527" y="71438"/>
                    </a:lnTo>
                    <a:lnTo>
                      <a:pt x="31147" y="64770"/>
                    </a:lnTo>
                    <a:close/>
                    <a:moveTo>
                      <a:pt x="21717" y="113252"/>
                    </a:moveTo>
                    <a:lnTo>
                      <a:pt x="11525" y="108775"/>
                    </a:lnTo>
                    <a:lnTo>
                      <a:pt x="12097" y="115919"/>
                    </a:lnTo>
                    <a:lnTo>
                      <a:pt x="2572" y="119920"/>
                    </a:lnTo>
                    <a:lnTo>
                      <a:pt x="14478" y="122206"/>
                    </a:lnTo>
                    <a:lnTo>
                      <a:pt x="18574" y="129159"/>
                    </a:lnTo>
                    <a:lnTo>
                      <a:pt x="25432" y="123444"/>
                    </a:lnTo>
                    <a:lnTo>
                      <a:pt x="37814" y="123444"/>
                    </a:lnTo>
                    <a:lnTo>
                      <a:pt x="30099" y="117538"/>
                    </a:lnTo>
                    <a:lnTo>
                      <a:pt x="33719" y="110871"/>
                    </a:lnTo>
                    <a:close/>
                    <a:moveTo>
                      <a:pt x="64865" y="155162"/>
                    </a:moveTo>
                    <a:lnTo>
                      <a:pt x="54769" y="150686"/>
                    </a:lnTo>
                    <a:lnTo>
                      <a:pt x="55245" y="157829"/>
                    </a:lnTo>
                    <a:lnTo>
                      <a:pt x="45720" y="161830"/>
                    </a:lnTo>
                    <a:lnTo>
                      <a:pt x="57722" y="164116"/>
                    </a:lnTo>
                    <a:lnTo>
                      <a:pt x="61817" y="171069"/>
                    </a:lnTo>
                    <a:lnTo>
                      <a:pt x="68675" y="165354"/>
                    </a:lnTo>
                    <a:lnTo>
                      <a:pt x="81058" y="165354"/>
                    </a:lnTo>
                    <a:lnTo>
                      <a:pt x="73343" y="159544"/>
                    </a:lnTo>
                    <a:lnTo>
                      <a:pt x="76867" y="152781"/>
                    </a:lnTo>
                    <a:close/>
                  </a:path>
                </a:pathLst>
              </a:custGeom>
              <a:solidFill>
                <a:srgbClr val="E8AB3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40A6994E-4FDB-1D38-0C99-5D4A8D3F7657}"/>
                  </a:ext>
                </a:extLst>
              </p:cNvPr>
              <p:cNvSpPr/>
              <p:nvPr/>
            </p:nvSpPr>
            <p:spPr>
              <a:xfrm>
                <a:off x="5127593" y="2295810"/>
                <a:ext cx="399954" cy="230886"/>
              </a:xfrm>
              <a:custGeom>
                <a:avLst/>
                <a:gdLst>
                  <a:gd name="connsiteX0" fmla="*/ 263652 w 399954"/>
                  <a:gd name="connsiteY0" fmla="*/ 0 h 230886"/>
                  <a:gd name="connsiteX1" fmla="*/ 399955 w 399954"/>
                  <a:gd name="connsiteY1" fmla="*/ 78677 h 230886"/>
                  <a:gd name="connsiteX2" fmla="*/ 136303 w 399954"/>
                  <a:gd name="connsiteY2" fmla="*/ 230886 h 230886"/>
                  <a:gd name="connsiteX3" fmla="*/ 0 w 399954"/>
                  <a:gd name="connsiteY3" fmla="*/ 152210 h 230886"/>
                  <a:gd name="connsiteX4" fmla="*/ 263652 w 399954"/>
                  <a:gd name="connsiteY4" fmla="*/ 0 h 230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9954" h="230886">
                    <a:moveTo>
                      <a:pt x="263652" y="0"/>
                    </a:moveTo>
                    <a:lnTo>
                      <a:pt x="399955" y="78677"/>
                    </a:lnTo>
                    <a:lnTo>
                      <a:pt x="136303" y="230886"/>
                    </a:lnTo>
                    <a:lnTo>
                      <a:pt x="0" y="152210"/>
                    </a:lnTo>
                    <a:lnTo>
                      <a:pt x="263652" y="0"/>
                    </a:lnTo>
                    <a:close/>
                  </a:path>
                </a:pathLst>
              </a:custGeom>
              <a:solidFill>
                <a:srgbClr val="F8F5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F5CB5A9B-C466-C4EF-178A-161274E66836}"/>
                  </a:ext>
                </a:extLst>
              </p:cNvPr>
              <p:cNvSpPr/>
              <p:nvPr/>
            </p:nvSpPr>
            <p:spPr>
              <a:xfrm>
                <a:off x="5127593" y="2448020"/>
                <a:ext cx="136302" cy="166973"/>
              </a:xfrm>
              <a:custGeom>
                <a:avLst/>
                <a:gdLst>
                  <a:gd name="connsiteX0" fmla="*/ 0 w 136302"/>
                  <a:gd name="connsiteY0" fmla="*/ 88392 h 166973"/>
                  <a:gd name="connsiteX1" fmla="*/ 136303 w 136302"/>
                  <a:gd name="connsiteY1" fmla="*/ 166973 h 166973"/>
                  <a:gd name="connsiteX2" fmla="*/ 136303 w 136302"/>
                  <a:gd name="connsiteY2" fmla="*/ 78581 h 166973"/>
                  <a:gd name="connsiteX3" fmla="*/ 0 w 136302"/>
                  <a:gd name="connsiteY3" fmla="*/ 0 h 166973"/>
                  <a:gd name="connsiteX4" fmla="*/ 0 w 136302"/>
                  <a:gd name="connsiteY4" fmla="*/ 88392 h 1669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6302" h="166973">
                    <a:moveTo>
                      <a:pt x="0" y="88392"/>
                    </a:moveTo>
                    <a:lnTo>
                      <a:pt x="136303" y="166973"/>
                    </a:lnTo>
                    <a:lnTo>
                      <a:pt x="136303" y="78581"/>
                    </a:lnTo>
                    <a:lnTo>
                      <a:pt x="0" y="0"/>
                    </a:lnTo>
                    <a:lnTo>
                      <a:pt x="0" y="88392"/>
                    </a:lnTo>
                    <a:close/>
                  </a:path>
                </a:pathLst>
              </a:custGeom>
              <a:solidFill>
                <a:srgbClr val="D2CF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861AD745-3979-0260-8B42-96406F33D597}"/>
                  </a:ext>
                </a:extLst>
              </p:cNvPr>
              <p:cNvSpPr/>
              <p:nvPr/>
            </p:nvSpPr>
            <p:spPr>
              <a:xfrm>
                <a:off x="5125783" y="2294762"/>
                <a:ext cx="279082" cy="249459"/>
              </a:xfrm>
              <a:custGeom>
                <a:avLst/>
                <a:gdLst>
                  <a:gd name="connsiteX0" fmla="*/ 15431 w 279082"/>
                  <a:gd name="connsiteY0" fmla="*/ 161068 h 249459"/>
                  <a:gd name="connsiteX1" fmla="*/ 279083 w 279082"/>
                  <a:gd name="connsiteY1" fmla="*/ 8858 h 249459"/>
                  <a:gd name="connsiteX2" fmla="*/ 263652 w 279082"/>
                  <a:gd name="connsiteY2" fmla="*/ 0 h 249459"/>
                  <a:gd name="connsiteX3" fmla="*/ 0 w 279082"/>
                  <a:gd name="connsiteY3" fmla="*/ 152210 h 249459"/>
                  <a:gd name="connsiteX4" fmla="*/ 0 w 279082"/>
                  <a:gd name="connsiteY4" fmla="*/ 240506 h 249459"/>
                  <a:gd name="connsiteX5" fmla="*/ 15431 w 279082"/>
                  <a:gd name="connsiteY5" fmla="*/ 249460 h 249459"/>
                  <a:gd name="connsiteX6" fmla="*/ 15431 w 279082"/>
                  <a:gd name="connsiteY6" fmla="*/ 161068 h 24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9082" h="249459">
                    <a:moveTo>
                      <a:pt x="15431" y="161068"/>
                    </a:moveTo>
                    <a:lnTo>
                      <a:pt x="279083" y="8858"/>
                    </a:lnTo>
                    <a:lnTo>
                      <a:pt x="263652" y="0"/>
                    </a:lnTo>
                    <a:lnTo>
                      <a:pt x="0" y="152210"/>
                    </a:lnTo>
                    <a:lnTo>
                      <a:pt x="0" y="240506"/>
                    </a:lnTo>
                    <a:lnTo>
                      <a:pt x="15431" y="249460"/>
                    </a:lnTo>
                    <a:lnTo>
                      <a:pt x="15431" y="161068"/>
                    </a:lnTo>
                    <a:close/>
                  </a:path>
                </a:pathLst>
              </a:custGeom>
              <a:solidFill>
                <a:srgbClr val="788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0B239F8E-5F14-4FC2-A0CB-C9D8F69B70AE}"/>
                  </a:ext>
                </a:extLst>
              </p:cNvPr>
              <p:cNvSpPr/>
              <p:nvPr/>
            </p:nvSpPr>
            <p:spPr>
              <a:xfrm>
                <a:off x="5250941" y="2366962"/>
                <a:ext cx="279082" cy="249459"/>
              </a:xfrm>
              <a:custGeom>
                <a:avLst/>
                <a:gdLst>
                  <a:gd name="connsiteX0" fmla="*/ 15430 w 279082"/>
                  <a:gd name="connsiteY0" fmla="*/ 161163 h 249459"/>
                  <a:gd name="connsiteX1" fmla="*/ 279083 w 279082"/>
                  <a:gd name="connsiteY1" fmla="*/ 8954 h 249459"/>
                  <a:gd name="connsiteX2" fmla="*/ 263652 w 279082"/>
                  <a:gd name="connsiteY2" fmla="*/ 0 h 249459"/>
                  <a:gd name="connsiteX3" fmla="*/ 0 w 279082"/>
                  <a:gd name="connsiteY3" fmla="*/ 152305 h 249459"/>
                  <a:gd name="connsiteX4" fmla="*/ 0 w 279082"/>
                  <a:gd name="connsiteY4" fmla="*/ 240601 h 249459"/>
                  <a:gd name="connsiteX5" fmla="*/ 15430 w 279082"/>
                  <a:gd name="connsiteY5" fmla="*/ 249460 h 249459"/>
                  <a:gd name="connsiteX6" fmla="*/ 15430 w 279082"/>
                  <a:gd name="connsiteY6" fmla="*/ 161163 h 2494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9082" h="249459">
                    <a:moveTo>
                      <a:pt x="15430" y="161163"/>
                    </a:moveTo>
                    <a:lnTo>
                      <a:pt x="279083" y="8954"/>
                    </a:lnTo>
                    <a:lnTo>
                      <a:pt x="263652" y="0"/>
                    </a:lnTo>
                    <a:lnTo>
                      <a:pt x="0" y="152305"/>
                    </a:lnTo>
                    <a:lnTo>
                      <a:pt x="0" y="240601"/>
                    </a:lnTo>
                    <a:lnTo>
                      <a:pt x="15430" y="249460"/>
                    </a:lnTo>
                    <a:lnTo>
                      <a:pt x="15430" y="161163"/>
                    </a:lnTo>
                    <a:close/>
                  </a:path>
                </a:pathLst>
              </a:custGeom>
              <a:solidFill>
                <a:srgbClr val="788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32790D05-BC6F-692C-B276-2ABCA47440BC}"/>
                  </a:ext>
                </a:extLst>
              </p:cNvPr>
              <p:cNvSpPr/>
              <p:nvPr/>
            </p:nvSpPr>
            <p:spPr>
              <a:xfrm>
                <a:off x="5125783" y="2446972"/>
                <a:ext cx="15430" cy="97250"/>
              </a:xfrm>
              <a:custGeom>
                <a:avLst/>
                <a:gdLst>
                  <a:gd name="connsiteX0" fmla="*/ 15431 w 15430"/>
                  <a:gd name="connsiteY0" fmla="*/ 8858 h 97250"/>
                  <a:gd name="connsiteX1" fmla="*/ 0 w 15430"/>
                  <a:gd name="connsiteY1" fmla="*/ 0 h 97250"/>
                  <a:gd name="connsiteX2" fmla="*/ 0 w 15430"/>
                  <a:gd name="connsiteY2" fmla="*/ 88297 h 97250"/>
                  <a:gd name="connsiteX3" fmla="*/ 15431 w 15430"/>
                  <a:gd name="connsiteY3" fmla="*/ 97250 h 97250"/>
                  <a:gd name="connsiteX4" fmla="*/ 15431 w 15430"/>
                  <a:gd name="connsiteY4" fmla="*/ 8858 h 97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" h="97250">
                    <a:moveTo>
                      <a:pt x="15431" y="8858"/>
                    </a:moveTo>
                    <a:lnTo>
                      <a:pt x="0" y="0"/>
                    </a:lnTo>
                    <a:lnTo>
                      <a:pt x="0" y="88297"/>
                    </a:lnTo>
                    <a:lnTo>
                      <a:pt x="15431" y="97250"/>
                    </a:lnTo>
                    <a:lnTo>
                      <a:pt x="15431" y="8858"/>
                    </a:lnTo>
                    <a:close/>
                  </a:path>
                </a:pathLst>
              </a:custGeom>
              <a:solidFill>
                <a:srgbClr val="4263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89CECA68-DDB9-84E1-FA58-B8A5204D8F42}"/>
                  </a:ext>
                </a:extLst>
              </p:cNvPr>
              <p:cNvSpPr/>
              <p:nvPr/>
            </p:nvSpPr>
            <p:spPr>
              <a:xfrm>
                <a:off x="5250941" y="2519267"/>
                <a:ext cx="15430" cy="97154"/>
              </a:xfrm>
              <a:custGeom>
                <a:avLst/>
                <a:gdLst>
                  <a:gd name="connsiteX0" fmla="*/ 15430 w 15430"/>
                  <a:gd name="connsiteY0" fmla="*/ 8858 h 97154"/>
                  <a:gd name="connsiteX1" fmla="*/ 0 w 15430"/>
                  <a:gd name="connsiteY1" fmla="*/ 0 h 97154"/>
                  <a:gd name="connsiteX2" fmla="*/ 0 w 15430"/>
                  <a:gd name="connsiteY2" fmla="*/ 88297 h 97154"/>
                  <a:gd name="connsiteX3" fmla="*/ 15430 w 15430"/>
                  <a:gd name="connsiteY3" fmla="*/ 97155 h 97154"/>
                  <a:gd name="connsiteX4" fmla="*/ 15430 w 15430"/>
                  <a:gd name="connsiteY4" fmla="*/ 8858 h 97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430" h="97154">
                    <a:moveTo>
                      <a:pt x="15430" y="8858"/>
                    </a:moveTo>
                    <a:lnTo>
                      <a:pt x="0" y="0"/>
                    </a:lnTo>
                    <a:lnTo>
                      <a:pt x="0" y="88297"/>
                    </a:lnTo>
                    <a:lnTo>
                      <a:pt x="15430" y="97155"/>
                    </a:lnTo>
                    <a:lnTo>
                      <a:pt x="15430" y="8858"/>
                    </a:lnTo>
                    <a:close/>
                  </a:path>
                </a:pathLst>
              </a:custGeom>
              <a:solidFill>
                <a:srgbClr val="4263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60E999E4-6D85-7F48-8650-FD30C17C2167}"/>
                  </a:ext>
                </a:extLst>
              </p:cNvPr>
              <p:cNvSpPr/>
              <p:nvPr/>
            </p:nvSpPr>
            <p:spPr>
              <a:xfrm>
                <a:off x="4958619" y="2199417"/>
                <a:ext cx="521017" cy="380333"/>
              </a:xfrm>
              <a:custGeom>
                <a:avLst/>
                <a:gdLst>
                  <a:gd name="connsiteX0" fmla="*/ 215741 w 521017"/>
                  <a:gd name="connsiteY0" fmla="*/ 0 h 380333"/>
                  <a:gd name="connsiteX1" fmla="*/ 0 w 521017"/>
                  <a:gd name="connsiteY1" fmla="*/ 124492 h 380333"/>
                  <a:gd name="connsiteX2" fmla="*/ 443008 w 521017"/>
                  <a:gd name="connsiteY2" fmla="*/ 380333 h 380333"/>
                  <a:gd name="connsiteX3" fmla="*/ 521017 w 521017"/>
                  <a:gd name="connsiteY3" fmla="*/ 380238 h 380333"/>
                  <a:gd name="connsiteX4" fmla="*/ 215741 w 521017"/>
                  <a:gd name="connsiteY4" fmla="*/ 0 h 380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1017" h="380333">
                    <a:moveTo>
                      <a:pt x="215741" y="0"/>
                    </a:moveTo>
                    <a:lnTo>
                      <a:pt x="0" y="124492"/>
                    </a:lnTo>
                    <a:lnTo>
                      <a:pt x="443008" y="380333"/>
                    </a:lnTo>
                    <a:lnTo>
                      <a:pt x="521017" y="380238"/>
                    </a:lnTo>
                    <a:lnTo>
                      <a:pt x="215741" y="0"/>
                    </a:lnTo>
                    <a:close/>
                  </a:path>
                </a:pathLst>
              </a:custGeom>
              <a:solidFill>
                <a:srgbClr val="C2B3C6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grpSp>
            <p:nvGrpSpPr>
              <p:cNvPr id="347" name="Graphic 4">
                <a:extLst>
                  <a:ext uri="{FF2B5EF4-FFF2-40B4-BE49-F238E27FC236}">
                    <a16:creationId xmlns:a16="http://schemas.microsoft.com/office/drawing/2014/main" id="{37D880CD-AAB5-94D9-3E16-10EFE8D8B015}"/>
                  </a:ext>
                </a:extLst>
              </p:cNvPr>
              <p:cNvGrpSpPr/>
              <p:nvPr/>
            </p:nvGrpSpPr>
            <p:grpSpPr>
              <a:xfrm>
                <a:off x="4997005" y="2232755"/>
                <a:ext cx="706850" cy="347376"/>
                <a:chOff x="4997005" y="2232755"/>
                <a:chExt cx="706850" cy="347376"/>
              </a:xfrm>
            </p:grpSpPr>
            <p:sp>
              <p:nvSpPr>
                <p:cNvPr id="385" name="Freeform: Shape 384">
                  <a:extLst>
                    <a:ext uri="{FF2B5EF4-FFF2-40B4-BE49-F238E27FC236}">
                      <a16:creationId xmlns:a16="http://schemas.microsoft.com/office/drawing/2014/main" id="{0378ABB1-6EC2-D2CF-EB68-0930C90B259B}"/>
                    </a:ext>
                  </a:extLst>
                </p:cNvPr>
                <p:cNvSpPr/>
                <p:nvPr/>
              </p:nvSpPr>
              <p:spPr>
                <a:xfrm>
                  <a:off x="4997005" y="2232755"/>
                  <a:ext cx="483107" cy="347376"/>
                </a:xfrm>
                <a:custGeom>
                  <a:avLst/>
                  <a:gdLst>
                    <a:gd name="connsiteX0" fmla="*/ 483108 w 483107"/>
                    <a:gd name="connsiteY0" fmla="*/ 347377 h 347376"/>
                    <a:gd name="connsiteX1" fmla="*/ 0 w 483107"/>
                    <a:gd name="connsiteY1" fmla="*/ 68485 h 347376"/>
                    <a:gd name="connsiteX2" fmla="*/ 0 w 483107"/>
                    <a:gd name="connsiteY2" fmla="*/ 0 h 347376"/>
                    <a:gd name="connsiteX3" fmla="*/ 483108 w 483107"/>
                    <a:gd name="connsiteY3" fmla="*/ 122301 h 347376"/>
                    <a:gd name="connsiteX4" fmla="*/ 483108 w 483107"/>
                    <a:gd name="connsiteY4" fmla="*/ 347377 h 3473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83107" h="347376">
                      <a:moveTo>
                        <a:pt x="483108" y="347377"/>
                      </a:moveTo>
                      <a:lnTo>
                        <a:pt x="0" y="68485"/>
                      </a:lnTo>
                      <a:lnTo>
                        <a:pt x="0" y="0"/>
                      </a:lnTo>
                      <a:lnTo>
                        <a:pt x="483108" y="122301"/>
                      </a:lnTo>
                      <a:lnTo>
                        <a:pt x="483108" y="347377"/>
                      </a:lnTo>
                      <a:close/>
                    </a:path>
                  </a:pathLst>
                </a:custGeom>
                <a:solidFill>
                  <a:srgbClr val="C4BEA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86" name="Freeform: Shape 385">
                  <a:extLst>
                    <a:ext uri="{FF2B5EF4-FFF2-40B4-BE49-F238E27FC236}">
                      <a16:creationId xmlns:a16="http://schemas.microsoft.com/office/drawing/2014/main" id="{1C3648F8-6C54-B48F-561C-54F19D627719}"/>
                    </a:ext>
                  </a:extLst>
                </p:cNvPr>
                <p:cNvSpPr/>
                <p:nvPr/>
              </p:nvSpPr>
              <p:spPr>
                <a:xfrm>
                  <a:off x="5480113" y="2355056"/>
                  <a:ext cx="223742" cy="225075"/>
                </a:xfrm>
                <a:custGeom>
                  <a:avLst/>
                  <a:gdLst>
                    <a:gd name="connsiteX0" fmla="*/ 223742 w 223742"/>
                    <a:gd name="connsiteY0" fmla="*/ 95917 h 225075"/>
                    <a:gd name="connsiteX1" fmla="*/ 0 w 223742"/>
                    <a:gd name="connsiteY1" fmla="*/ 225076 h 225075"/>
                    <a:gd name="connsiteX2" fmla="*/ 0 w 223742"/>
                    <a:gd name="connsiteY2" fmla="*/ 0 h 225075"/>
                    <a:gd name="connsiteX3" fmla="*/ 223742 w 223742"/>
                    <a:gd name="connsiteY3" fmla="*/ 27432 h 225075"/>
                    <a:gd name="connsiteX4" fmla="*/ 223742 w 223742"/>
                    <a:gd name="connsiteY4" fmla="*/ 95917 h 225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742" h="225075">
                      <a:moveTo>
                        <a:pt x="223742" y="95917"/>
                      </a:moveTo>
                      <a:lnTo>
                        <a:pt x="0" y="225076"/>
                      </a:lnTo>
                      <a:lnTo>
                        <a:pt x="0" y="0"/>
                      </a:lnTo>
                      <a:lnTo>
                        <a:pt x="223742" y="27432"/>
                      </a:lnTo>
                      <a:lnTo>
                        <a:pt x="223742" y="95917"/>
                      </a:lnTo>
                      <a:close/>
                    </a:path>
                  </a:pathLst>
                </a:custGeom>
                <a:solidFill>
                  <a:srgbClr val="D8D2B8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FEF8CEFC-9AA9-180C-AC61-36E05814BF96}"/>
                  </a:ext>
                </a:extLst>
              </p:cNvPr>
              <p:cNvSpPr/>
              <p:nvPr/>
            </p:nvSpPr>
            <p:spPr>
              <a:xfrm>
                <a:off x="4996910" y="2103500"/>
                <a:ext cx="707040" cy="408241"/>
              </a:xfrm>
              <a:custGeom>
                <a:avLst/>
                <a:gdLst>
                  <a:gd name="connsiteX0" fmla="*/ 483203 w 707040"/>
                  <a:gd name="connsiteY0" fmla="*/ 408242 h 408241"/>
                  <a:gd name="connsiteX1" fmla="*/ 0 w 707040"/>
                  <a:gd name="connsiteY1" fmla="*/ 129254 h 408241"/>
                  <a:gd name="connsiteX2" fmla="*/ 223933 w 707040"/>
                  <a:gd name="connsiteY2" fmla="*/ 0 h 408241"/>
                  <a:gd name="connsiteX3" fmla="*/ 707041 w 707040"/>
                  <a:gd name="connsiteY3" fmla="*/ 278987 h 408241"/>
                  <a:gd name="connsiteX4" fmla="*/ 483203 w 707040"/>
                  <a:gd name="connsiteY4" fmla="*/ 408242 h 4082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7040" h="408241">
                    <a:moveTo>
                      <a:pt x="483203" y="408242"/>
                    </a:moveTo>
                    <a:lnTo>
                      <a:pt x="0" y="129254"/>
                    </a:lnTo>
                    <a:lnTo>
                      <a:pt x="223933" y="0"/>
                    </a:lnTo>
                    <a:lnTo>
                      <a:pt x="707041" y="278987"/>
                    </a:lnTo>
                    <a:lnTo>
                      <a:pt x="483203" y="408242"/>
                    </a:ln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89C61C16-D1FE-CFA4-ECBE-E6967CFF3EDF}"/>
                  </a:ext>
                </a:extLst>
              </p:cNvPr>
              <p:cNvSpPr/>
              <p:nvPr/>
            </p:nvSpPr>
            <p:spPr>
              <a:xfrm>
                <a:off x="5015198" y="2113502"/>
                <a:ext cx="671226" cy="387762"/>
              </a:xfrm>
              <a:custGeom>
                <a:avLst/>
                <a:gdLst>
                  <a:gd name="connsiteX0" fmla="*/ 201549 w 671226"/>
                  <a:gd name="connsiteY0" fmla="*/ 0 h 387762"/>
                  <a:gd name="connsiteX1" fmla="*/ 0 w 671226"/>
                  <a:gd name="connsiteY1" fmla="*/ 116396 h 387762"/>
                  <a:gd name="connsiteX2" fmla="*/ 469963 w 671226"/>
                  <a:gd name="connsiteY2" fmla="*/ 387763 h 387762"/>
                  <a:gd name="connsiteX3" fmla="*/ 671227 w 671226"/>
                  <a:gd name="connsiteY3" fmla="*/ 271367 h 387762"/>
                  <a:gd name="connsiteX4" fmla="*/ 501205 w 671226"/>
                  <a:gd name="connsiteY4" fmla="*/ 362998 h 387762"/>
                  <a:gd name="connsiteX5" fmla="*/ 465392 w 671226"/>
                  <a:gd name="connsiteY5" fmla="*/ 362141 h 387762"/>
                  <a:gd name="connsiteX6" fmla="*/ 44863 w 671226"/>
                  <a:gd name="connsiteY6" fmla="*/ 119063 h 387762"/>
                  <a:gd name="connsiteX7" fmla="*/ 43434 w 671226"/>
                  <a:gd name="connsiteY7" fmla="*/ 98298 h 387762"/>
                  <a:gd name="connsiteX8" fmla="*/ 169354 w 671226"/>
                  <a:gd name="connsiteY8" fmla="*/ 25622 h 387762"/>
                  <a:gd name="connsiteX9" fmla="*/ 205169 w 671226"/>
                  <a:gd name="connsiteY9" fmla="*/ 26479 h 387762"/>
                  <a:gd name="connsiteX10" fmla="*/ 625697 w 671226"/>
                  <a:gd name="connsiteY10" fmla="*/ 269272 h 387762"/>
                  <a:gd name="connsiteX11" fmla="*/ 627221 w 671226"/>
                  <a:gd name="connsiteY11" fmla="*/ 289941 h 387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71226" h="387762">
                    <a:moveTo>
                      <a:pt x="201549" y="0"/>
                    </a:moveTo>
                    <a:lnTo>
                      <a:pt x="0" y="116396"/>
                    </a:lnTo>
                    <a:lnTo>
                      <a:pt x="469963" y="387763"/>
                    </a:lnTo>
                    <a:lnTo>
                      <a:pt x="671227" y="271367"/>
                    </a:lnTo>
                    <a:close/>
                    <a:moveTo>
                      <a:pt x="501205" y="362998"/>
                    </a:moveTo>
                    <a:cubicBezTo>
                      <a:pt x="489804" y="368389"/>
                      <a:pt x="476526" y="368065"/>
                      <a:pt x="465392" y="362141"/>
                    </a:cubicBezTo>
                    <a:lnTo>
                      <a:pt x="44863" y="119063"/>
                    </a:lnTo>
                    <a:cubicBezTo>
                      <a:pt x="34576" y="113062"/>
                      <a:pt x="33909" y="103823"/>
                      <a:pt x="43434" y="98298"/>
                    </a:cubicBezTo>
                    <a:lnTo>
                      <a:pt x="169354" y="25622"/>
                    </a:lnTo>
                    <a:cubicBezTo>
                      <a:pt x="180737" y="20141"/>
                      <a:pt x="194062" y="20459"/>
                      <a:pt x="205169" y="26479"/>
                    </a:cubicBezTo>
                    <a:lnTo>
                      <a:pt x="625697" y="269272"/>
                    </a:lnTo>
                    <a:cubicBezTo>
                      <a:pt x="635984" y="275177"/>
                      <a:pt x="636651" y="284512"/>
                      <a:pt x="627221" y="289941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988510BF-F9B9-0E76-5FDB-75ABB0988CBA}"/>
                  </a:ext>
                </a:extLst>
              </p:cNvPr>
              <p:cNvSpPr/>
              <p:nvPr/>
            </p:nvSpPr>
            <p:spPr>
              <a:xfrm>
                <a:off x="5219839" y="2231646"/>
                <a:ext cx="262230" cy="151410"/>
              </a:xfrm>
              <a:custGeom>
                <a:avLst/>
                <a:gdLst>
                  <a:gd name="connsiteX0" fmla="*/ 231223 w 262230"/>
                  <a:gd name="connsiteY0" fmla="*/ 17873 h 151410"/>
                  <a:gd name="connsiteX1" fmla="*/ 46343 w 262230"/>
                  <a:gd name="connsiteY1" fmla="*/ 26731 h 151410"/>
                  <a:gd name="connsiteX2" fmla="*/ 31008 w 262230"/>
                  <a:gd name="connsiteY2" fmla="*/ 133506 h 151410"/>
                  <a:gd name="connsiteX3" fmla="*/ 215888 w 262230"/>
                  <a:gd name="connsiteY3" fmla="*/ 124648 h 151410"/>
                  <a:gd name="connsiteX4" fmla="*/ 231223 w 262230"/>
                  <a:gd name="connsiteY4" fmla="*/ 17873 h 151410"/>
                  <a:gd name="connsiteX5" fmla="*/ 32055 w 262230"/>
                  <a:gd name="connsiteY5" fmla="*/ 132935 h 151410"/>
                  <a:gd name="connsiteX6" fmla="*/ 47486 w 262230"/>
                  <a:gd name="connsiteY6" fmla="*/ 27493 h 151410"/>
                  <a:gd name="connsiteX7" fmla="*/ 230175 w 262230"/>
                  <a:gd name="connsiteY7" fmla="*/ 18539 h 151410"/>
                  <a:gd name="connsiteX8" fmla="*/ 214745 w 262230"/>
                  <a:gd name="connsiteY8" fmla="*/ 123981 h 151410"/>
                  <a:gd name="connsiteX9" fmla="*/ 32055 w 262230"/>
                  <a:gd name="connsiteY9" fmla="*/ 132935 h 1514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230" h="151410">
                    <a:moveTo>
                      <a:pt x="231223" y="17873"/>
                    </a:moveTo>
                    <a:cubicBezTo>
                      <a:pt x="184455" y="-9083"/>
                      <a:pt x="101492" y="-5083"/>
                      <a:pt x="46343" y="26731"/>
                    </a:cubicBezTo>
                    <a:cubicBezTo>
                      <a:pt x="-8807" y="58544"/>
                      <a:pt x="-15760" y="106550"/>
                      <a:pt x="31008" y="133506"/>
                    </a:cubicBezTo>
                    <a:cubicBezTo>
                      <a:pt x="77775" y="160462"/>
                      <a:pt x="160738" y="156557"/>
                      <a:pt x="215888" y="124648"/>
                    </a:cubicBezTo>
                    <a:cubicBezTo>
                      <a:pt x="271038" y="92739"/>
                      <a:pt x="277991" y="44828"/>
                      <a:pt x="231223" y="17873"/>
                    </a:cubicBezTo>
                    <a:close/>
                    <a:moveTo>
                      <a:pt x="32055" y="132935"/>
                    </a:moveTo>
                    <a:cubicBezTo>
                      <a:pt x="-14046" y="106265"/>
                      <a:pt x="-7092" y="59021"/>
                      <a:pt x="47486" y="27493"/>
                    </a:cubicBezTo>
                    <a:cubicBezTo>
                      <a:pt x="102064" y="-4035"/>
                      <a:pt x="184074" y="-8035"/>
                      <a:pt x="230175" y="18539"/>
                    </a:cubicBezTo>
                    <a:cubicBezTo>
                      <a:pt x="276276" y="45114"/>
                      <a:pt x="269323" y="92453"/>
                      <a:pt x="214745" y="123981"/>
                    </a:cubicBezTo>
                    <a:cubicBezTo>
                      <a:pt x="160167" y="155509"/>
                      <a:pt x="78156" y="159128"/>
                      <a:pt x="32055" y="132935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C6B22B12-4AA7-59A5-04EE-37890E4A53F6}"/>
                  </a:ext>
                </a:extLst>
              </p:cNvPr>
              <p:cNvSpPr/>
              <p:nvPr/>
            </p:nvSpPr>
            <p:spPr>
              <a:xfrm>
                <a:off x="5224664" y="2234907"/>
                <a:ext cx="252486" cy="145472"/>
              </a:xfrm>
              <a:custGeom>
                <a:avLst/>
                <a:gdLst>
                  <a:gd name="connsiteX0" fmla="*/ 207443 w 252486"/>
                  <a:gd name="connsiteY0" fmla="*/ 119291 h 145472"/>
                  <a:gd name="connsiteX1" fmla="*/ 29516 w 252486"/>
                  <a:gd name="connsiteY1" fmla="*/ 128816 h 145472"/>
                  <a:gd name="connsiteX2" fmla="*/ 45137 w 252486"/>
                  <a:gd name="connsiteY2" fmla="*/ 26042 h 145472"/>
                  <a:gd name="connsiteX3" fmla="*/ 223064 w 252486"/>
                  <a:gd name="connsiteY3" fmla="*/ 17088 h 145472"/>
                  <a:gd name="connsiteX4" fmla="*/ 207443 w 252486"/>
                  <a:gd name="connsiteY4" fmla="*/ 119291 h 1454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2486" h="145472">
                    <a:moveTo>
                      <a:pt x="207443" y="119291"/>
                    </a:moveTo>
                    <a:cubicBezTo>
                      <a:pt x="154008" y="150152"/>
                      <a:pt x="74093" y="154248"/>
                      <a:pt x="29516" y="128816"/>
                    </a:cubicBezTo>
                    <a:cubicBezTo>
                      <a:pt x="-15061" y="103385"/>
                      <a:pt x="-8584" y="56903"/>
                      <a:pt x="45137" y="26042"/>
                    </a:cubicBezTo>
                    <a:cubicBezTo>
                      <a:pt x="98858" y="-4819"/>
                      <a:pt x="178487" y="-8820"/>
                      <a:pt x="223064" y="17088"/>
                    </a:cubicBezTo>
                    <a:cubicBezTo>
                      <a:pt x="267641" y="42996"/>
                      <a:pt x="260879" y="88430"/>
                      <a:pt x="207443" y="119291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D9D6457A-8B62-B38E-1EF4-13694C09F007}"/>
                  </a:ext>
                </a:extLst>
              </p:cNvPr>
              <p:cNvSpPr/>
              <p:nvPr/>
            </p:nvSpPr>
            <p:spPr>
              <a:xfrm>
                <a:off x="5242521" y="2245052"/>
                <a:ext cx="216484" cy="124630"/>
              </a:xfrm>
              <a:custGeom>
                <a:avLst/>
                <a:gdLst>
                  <a:gd name="connsiteX0" fmla="*/ 177775 w 216484"/>
                  <a:gd name="connsiteY0" fmla="*/ 102383 h 124630"/>
                  <a:gd name="connsiteX1" fmla="*/ 25375 w 216484"/>
                  <a:gd name="connsiteY1" fmla="*/ 110099 h 124630"/>
                  <a:gd name="connsiteX2" fmla="*/ 38710 w 216484"/>
                  <a:gd name="connsiteY2" fmla="*/ 22278 h 124630"/>
                  <a:gd name="connsiteX3" fmla="*/ 191110 w 216484"/>
                  <a:gd name="connsiteY3" fmla="*/ 14563 h 124630"/>
                  <a:gd name="connsiteX4" fmla="*/ 177775 w 216484"/>
                  <a:gd name="connsiteY4" fmla="*/ 102383 h 124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6484" h="124630">
                    <a:moveTo>
                      <a:pt x="177775" y="102383"/>
                    </a:moveTo>
                    <a:cubicBezTo>
                      <a:pt x="132055" y="128672"/>
                      <a:pt x="64046" y="132197"/>
                      <a:pt x="25375" y="110099"/>
                    </a:cubicBezTo>
                    <a:cubicBezTo>
                      <a:pt x="-13297" y="88001"/>
                      <a:pt x="-6915" y="48662"/>
                      <a:pt x="38710" y="22278"/>
                    </a:cubicBezTo>
                    <a:cubicBezTo>
                      <a:pt x="84335" y="-4106"/>
                      <a:pt x="152438" y="-7535"/>
                      <a:pt x="191110" y="14563"/>
                    </a:cubicBezTo>
                    <a:cubicBezTo>
                      <a:pt x="229781" y="36661"/>
                      <a:pt x="223400" y="75999"/>
                      <a:pt x="177775" y="102383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023D5511-C6BB-633E-B59A-0E93F5A3991B}"/>
                  </a:ext>
                </a:extLst>
              </p:cNvPr>
              <p:cNvSpPr/>
              <p:nvPr/>
            </p:nvSpPr>
            <p:spPr>
              <a:xfrm>
                <a:off x="5423534" y="2384679"/>
                <a:ext cx="22002" cy="12668"/>
              </a:xfrm>
              <a:custGeom>
                <a:avLst/>
                <a:gdLst>
                  <a:gd name="connsiteX0" fmla="*/ 22003 w 22002"/>
                  <a:gd name="connsiteY0" fmla="*/ 9239 h 12668"/>
                  <a:gd name="connsiteX1" fmla="*/ 5906 w 22002"/>
                  <a:gd name="connsiteY1" fmla="*/ 0 h 12668"/>
                  <a:gd name="connsiteX2" fmla="*/ 0 w 22002"/>
                  <a:gd name="connsiteY2" fmla="*/ 3334 h 12668"/>
                  <a:gd name="connsiteX3" fmla="*/ 16097 w 22002"/>
                  <a:gd name="connsiteY3" fmla="*/ 12668 h 12668"/>
                  <a:gd name="connsiteX4" fmla="*/ 22003 w 22002"/>
                  <a:gd name="connsiteY4" fmla="*/ 9239 h 1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02" h="12668">
                    <a:moveTo>
                      <a:pt x="22003" y="9239"/>
                    </a:moveTo>
                    <a:lnTo>
                      <a:pt x="5906" y="0"/>
                    </a:lnTo>
                    <a:lnTo>
                      <a:pt x="0" y="3334"/>
                    </a:lnTo>
                    <a:lnTo>
                      <a:pt x="16097" y="12668"/>
                    </a:lnTo>
                    <a:lnTo>
                      <a:pt x="22003" y="9239"/>
                    </a:ln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736A1B08-C64D-A684-12C2-9E7F4E1A3C42}"/>
                  </a:ext>
                </a:extLst>
              </p:cNvPr>
              <p:cNvSpPr/>
              <p:nvPr/>
            </p:nvSpPr>
            <p:spPr>
              <a:xfrm>
                <a:off x="5448204" y="2398871"/>
                <a:ext cx="75247" cy="43434"/>
              </a:xfrm>
              <a:custGeom>
                <a:avLst/>
                <a:gdLst>
                  <a:gd name="connsiteX0" fmla="*/ 5810 w 75247"/>
                  <a:gd name="connsiteY0" fmla="*/ 0 h 43434"/>
                  <a:gd name="connsiteX1" fmla="*/ 0 w 75247"/>
                  <a:gd name="connsiteY1" fmla="*/ 3334 h 43434"/>
                  <a:gd name="connsiteX2" fmla="*/ 69342 w 75247"/>
                  <a:gd name="connsiteY2" fmla="*/ 43434 h 43434"/>
                  <a:gd name="connsiteX3" fmla="*/ 75247 w 75247"/>
                  <a:gd name="connsiteY3" fmla="*/ 40005 h 43434"/>
                  <a:gd name="connsiteX4" fmla="*/ 5810 w 75247"/>
                  <a:gd name="connsiteY4" fmla="*/ 0 h 434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" h="43434">
                    <a:moveTo>
                      <a:pt x="5810" y="0"/>
                    </a:moveTo>
                    <a:lnTo>
                      <a:pt x="0" y="3334"/>
                    </a:lnTo>
                    <a:lnTo>
                      <a:pt x="69342" y="43434"/>
                    </a:lnTo>
                    <a:lnTo>
                      <a:pt x="75247" y="40005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AD6AB522-8149-598F-1BCB-D1D9A1B99FA3}"/>
                  </a:ext>
                </a:extLst>
              </p:cNvPr>
              <p:cNvSpPr/>
              <p:nvPr/>
            </p:nvSpPr>
            <p:spPr>
              <a:xfrm>
                <a:off x="5112448" y="2205037"/>
                <a:ext cx="22002" cy="12668"/>
              </a:xfrm>
              <a:custGeom>
                <a:avLst/>
                <a:gdLst>
                  <a:gd name="connsiteX0" fmla="*/ 22003 w 22002"/>
                  <a:gd name="connsiteY0" fmla="*/ 9335 h 12668"/>
                  <a:gd name="connsiteX1" fmla="*/ 5906 w 22002"/>
                  <a:gd name="connsiteY1" fmla="*/ 0 h 12668"/>
                  <a:gd name="connsiteX2" fmla="*/ 0 w 22002"/>
                  <a:gd name="connsiteY2" fmla="*/ 3429 h 12668"/>
                  <a:gd name="connsiteX3" fmla="*/ 16097 w 22002"/>
                  <a:gd name="connsiteY3" fmla="*/ 12668 h 12668"/>
                  <a:gd name="connsiteX4" fmla="*/ 22003 w 22002"/>
                  <a:gd name="connsiteY4" fmla="*/ 9335 h 126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002" h="12668">
                    <a:moveTo>
                      <a:pt x="22003" y="9335"/>
                    </a:moveTo>
                    <a:lnTo>
                      <a:pt x="5906" y="0"/>
                    </a:lnTo>
                    <a:lnTo>
                      <a:pt x="0" y="3429"/>
                    </a:lnTo>
                    <a:lnTo>
                      <a:pt x="16097" y="12668"/>
                    </a:lnTo>
                    <a:lnTo>
                      <a:pt x="22003" y="9335"/>
                    </a:ln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F61A8E2F-A5EA-C91E-3BBD-CCAB1E4C8BC2}"/>
                  </a:ext>
                </a:extLst>
              </p:cNvPr>
              <p:cNvSpPr/>
              <p:nvPr/>
            </p:nvSpPr>
            <p:spPr>
              <a:xfrm>
                <a:off x="5137118" y="2219229"/>
                <a:ext cx="75247" cy="43529"/>
              </a:xfrm>
              <a:custGeom>
                <a:avLst/>
                <a:gdLst>
                  <a:gd name="connsiteX0" fmla="*/ 5810 w 75247"/>
                  <a:gd name="connsiteY0" fmla="*/ 0 h 43529"/>
                  <a:gd name="connsiteX1" fmla="*/ 0 w 75247"/>
                  <a:gd name="connsiteY1" fmla="*/ 3429 h 43529"/>
                  <a:gd name="connsiteX2" fmla="*/ 69342 w 75247"/>
                  <a:gd name="connsiteY2" fmla="*/ 43529 h 43529"/>
                  <a:gd name="connsiteX3" fmla="*/ 75247 w 75247"/>
                  <a:gd name="connsiteY3" fmla="*/ 40100 h 43529"/>
                  <a:gd name="connsiteX4" fmla="*/ 5810 w 75247"/>
                  <a:gd name="connsiteY4" fmla="*/ 0 h 435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5247" h="43529">
                    <a:moveTo>
                      <a:pt x="5810" y="0"/>
                    </a:moveTo>
                    <a:lnTo>
                      <a:pt x="0" y="3429"/>
                    </a:lnTo>
                    <a:lnTo>
                      <a:pt x="69342" y="43529"/>
                    </a:lnTo>
                    <a:lnTo>
                      <a:pt x="75247" y="40100"/>
                    </a:lnTo>
                    <a:lnTo>
                      <a:pt x="5810" y="0"/>
                    </a:ln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A4EB2915-7493-2FDE-E4E0-018EC86EAC93}"/>
                  </a:ext>
                </a:extLst>
              </p:cNvPr>
              <p:cNvSpPr/>
              <p:nvPr/>
            </p:nvSpPr>
            <p:spPr>
              <a:xfrm>
                <a:off x="5195887" y="2146649"/>
                <a:ext cx="91820" cy="53054"/>
              </a:xfrm>
              <a:custGeom>
                <a:avLst/>
                <a:gdLst>
                  <a:gd name="connsiteX0" fmla="*/ 8096 w 91820"/>
                  <a:gd name="connsiteY0" fmla="*/ 0 h 53054"/>
                  <a:gd name="connsiteX1" fmla="*/ 0 w 91820"/>
                  <a:gd name="connsiteY1" fmla="*/ 4667 h 53054"/>
                  <a:gd name="connsiteX2" fmla="*/ 83725 w 91820"/>
                  <a:gd name="connsiteY2" fmla="*/ 53054 h 53054"/>
                  <a:gd name="connsiteX3" fmla="*/ 91821 w 91820"/>
                  <a:gd name="connsiteY3" fmla="*/ 48387 h 53054"/>
                  <a:gd name="connsiteX4" fmla="*/ 8096 w 91820"/>
                  <a:gd name="connsiteY4" fmla="*/ 0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820" h="53054">
                    <a:moveTo>
                      <a:pt x="8096" y="0"/>
                    </a:moveTo>
                    <a:lnTo>
                      <a:pt x="0" y="4667"/>
                    </a:lnTo>
                    <a:lnTo>
                      <a:pt x="83725" y="53054"/>
                    </a:lnTo>
                    <a:lnTo>
                      <a:pt x="91821" y="48387"/>
                    </a:lnTo>
                    <a:lnTo>
                      <a:pt x="8096" y="0"/>
                    </a:ln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A00AD351-ECDE-EE28-EA3F-637BDAF4610B}"/>
                  </a:ext>
                </a:extLst>
              </p:cNvPr>
              <p:cNvSpPr/>
              <p:nvPr/>
            </p:nvSpPr>
            <p:spPr>
              <a:xfrm>
                <a:off x="5534977" y="2342483"/>
                <a:ext cx="91916" cy="53054"/>
              </a:xfrm>
              <a:custGeom>
                <a:avLst/>
                <a:gdLst>
                  <a:gd name="connsiteX0" fmla="*/ 8096 w 91916"/>
                  <a:gd name="connsiteY0" fmla="*/ 0 h 53054"/>
                  <a:gd name="connsiteX1" fmla="*/ 0 w 91916"/>
                  <a:gd name="connsiteY1" fmla="*/ 4667 h 53054"/>
                  <a:gd name="connsiteX2" fmla="*/ 83820 w 91916"/>
                  <a:gd name="connsiteY2" fmla="*/ 53054 h 53054"/>
                  <a:gd name="connsiteX3" fmla="*/ 91916 w 91916"/>
                  <a:gd name="connsiteY3" fmla="*/ 48387 h 53054"/>
                  <a:gd name="connsiteX4" fmla="*/ 8096 w 91916"/>
                  <a:gd name="connsiteY4" fmla="*/ 0 h 53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1916" h="53054">
                    <a:moveTo>
                      <a:pt x="8096" y="0"/>
                    </a:moveTo>
                    <a:lnTo>
                      <a:pt x="0" y="4667"/>
                    </a:lnTo>
                    <a:lnTo>
                      <a:pt x="83820" y="53054"/>
                    </a:lnTo>
                    <a:lnTo>
                      <a:pt x="91916" y="48387"/>
                    </a:lnTo>
                    <a:lnTo>
                      <a:pt x="8096" y="0"/>
                    </a:ln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59" name="Freeform: Shape 358">
                <a:extLst>
                  <a:ext uri="{FF2B5EF4-FFF2-40B4-BE49-F238E27FC236}">
                    <a16:creationId xmlns:a16="http://schemas.microsoft.com/office/drawing/2014/main" id="{71180BC1-D275-960B-D225-7ECB6829BFEE}"/>
                  </a:ext>
                </a:extLst>
              </p:cNvPr>
              <p:cNvSpPr/>
              <p:nvPr/>
            </p:nvSpPr>
            <p:spPr>
              <a:xfrm>
                <a:off x="5446013" y="2432399"/>
                <a:ext cx="28194" cy="17716"/>
              </a:xfrm>
              <a:custGeom>
                <a:avLst/>
                <a:gdLst>
                  <a:gd name="connsiteX0" fmla="*/ 10478 w 28194"/>
                  <a:gd name="connsiteY0" fmla="*/ 14383 h 17716"/>
                  <a:gd name="connsiteX1" fmla="*/ 28194 w 28194"/>
                  <a:gd name="connsiteY1" fmla="*/ 4191 h 17716"/>
                  <a:gd name="connsiteX2" fmla="*/ 19145 w 28194"/>
                  <a:gd name="connsiteY2" fmla="*/ 0 h 17716"/>
                  <a:gd name="connsiteX3" fmla="*/ 18193 w 28194"/>
                  <a:gd name="connsiteY3" fmla="*/ 571 h 17716"/>
                  <a:gd name="connsiteX4" fmla="*/ 19812 w 28194"/>
                  <a:gd name="connsiteY4" fmla="*/ 2000 h 17716"/>
                  <a:gd name="connsiteX5" fmla="*/ 19812 w 28194"/>
                  <a:gd name="connsiteY5" fmla="*/ 3524 h 17716"/>
                  <a:gd name="connsiteX6" fmla="*/ 5906 w 28194"/>
                  <a:gd name="connsiteY6" fmla="*/ 11525 h 17716"/>
                  <a:gd name="connsiteX7" fmla="*/ 3524 w 28194"/>
                  <a:gd name="connsiteY7" fmla="*/ 11525 h 17716"/>
                  <a:gd name="connsiteX8" fmla="*/ 1143 w 28194"/>
                  <a:gd name="connsiteY8" fmla="*/ 10287 h 17716"/>
                  <a:gd name="connsiteX9" fmla="*/ 0 w 28194"/>
                  <a:gd name="connsiteY9" fmla="*/ 10954 h 17716"/>
                  <a:gd name="connsiteX10" fmla="*/ 11621 w 28194"/>
                  <a:gd name="connsiteY10" fmla="*/ 17717 h 17716"/>
                  <a:gd name="connsiteX11" fmla="*/ 12859 w 28194"/>
                  <a:gd name="connsiteY11" fmla="*/ 17050 h 17716"/>
                  <a:gd name="connsiteX12" fmla="*/ 10763 w 28194"/>
                  <a:gd name="connsiteY12" fmla="*/ 15621 h 17716"/>
                  <a:gd name="connsiteX13" fmla="*/ 10478 w 28194"/>
                  <a:gd name="connsiteY13" fmla="*/ 14383 h 17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194" h="17716">
                    <a:moveTo>
                      <a:pt x="10478" y="14383"/>
                    </a:moveTo>
                    <a:lnTo>
                      <a:pt x="28194" y="4191"/>
                    </a:lnTo>
                    <a:cubicBezTo>
                      <a:pt x="28194" y="4191"/>
                      <a:pt x="19145" y="0"/>
                      <a:pt x="19145" y="0"/>
                    </a:cubicBezTo>
                    <a:lnTo>
                      <a:pt x="18193" y="571"/>
                    </a:lnTo>
                    <a:lnTo>
                      <a:pt x="19812" y="2000"/>
                    </a:lnTo>
                    <a:cubicBezTo>
                      <a:pt x="20479" y="2572"/>
                      <a:pt x="20574" y="2857"/>
                      <a:pt x="19812" y="3524"/>
                    </a:cubicBezTo>
                    <a:lnTo>
                      <a:pt x="5906" y="11525"/>
                    </a:lnTo>
                    <a:cubicBezTo>
                      <a:pt x="5182" y="11992"/>
                      <a:pt x="4248" y="11992"/>
                      <a:pt x="3524" y="11525"/>
                    </a:cubicBezTo>
                    <a:lnTo>
                      <a:pt x="1143" y="10287"/>
                    </a:lnTo>
                    <a:lnTo>
                      <a:pt x="0" y="10954"/>
                    </a:lnTo>
                    <a:lnTo>
                      <a:pt x="11621" y="17717"/>
                    </a:lnTo>
                    <a:lnTo>
                      <a:pt x="12859" y="17050"/>
                    </a:lnTo>
                    <a:lnTo>
                      <a:pt x="10763" y="15621"/>
                    </a:lnTo>
                    <a:cubicBezTo>
                      <a:pt x="9620" y="15526"/>
                      <a:pt x="9525" y="14954"/>
                      <a:pt x="10478" y="14383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0E8F716B-A017-49B6-FED6-058EE8AFB759}"/>
                  </a:ext>
                </a:extLst>
              </p:cNvPr>
              <p:cNvSpPr/>
              <p:nvPr/>
            </p:nvSpPr>
            <p:spPr>
              <a:xfrm>
                <a:off x="5465983" y="2443666"/>
                <a:ext cx="27687" cy="15851"/>
              </a:xfrm>
              <a:custGeom>
                <a:avLst/>
                <a:gdLst>
                  <a:gd name="connsiteX0" fmla="*/ 24226 w 27687"/>
                  <a:gd name="connsiteY0" fmla="*/ 1878 h 15851"/>
                  <a:gd name="connsiteX1" fmla="*/ 5748 w 27687"/>
                  <a:gd name="connsiteY1" fmla="*/ 3211 h 15851"/>
                  <a:gd name="connsiteX2" fmla="*/ 3462 w 27687"/>
                  <a:gd name="connsiteY2" fmla="*/ 13974 h 15851"/>
                  <a:gd name="connsiteX3" fmla="*/ 21940 w 27687"/>
                  <a:gd name="connsiteY3" fmla="*/ 12641 h 15851"/>
                  <a:gd name="connsiteX4" fmla="*/ 24226 w 27687"/>
                  <a:gd name="connsiteY4" fmla="*/ 1878 h 15851"/>
                  <a:gd name="connsiteX5" fmla="*/ 5176 w 27687"/>
                  <a:gd name="connsiteY5" fmla="*/ 13117 h 15851"/>
                  <a:gd name="connsiteX6" fmla="*/ 11272 w 27687"/>
                  <a:gd name="connsiteY6" fmla="*/ 6164 h 15851"/>
                  <a:gd name="connsiteX7" fmla="*/ 23274 w 27687"/>
                  <a:gd name="connsiteY7" fmla="*/ 2735 h 15851"/>
                  <a:gd name="connsiteX8" fmla="*/ 17178 w 27687"/>
                  <a:gd name="connsiteY8" fmla="*/ 9688 h 15851"/>
                  <a:gd name="connsiteX9" fmla="*/ 4795 w 27687"/>
                  <a:gd name="connsiteY9" fmla="*/ 13117 h 158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7687" h="15851">
                    <a:moveTo>
                      <a:pt x="24226" y="1878"/>
                    </a:moveTo>
                    <a:cubicBezTo>
                      <a:pt x="18273" y="-1037"/>
                      <a:pt x="11215" y="-532"/>
                      <a:pt x="5748" y="3211"/>
                    </a:cubicBezTo>
                    <a:cubicBezTo>
                      <a:pt x="223" y="6450"/>
                      <a:pt x="-2730" y="10450"/>
                      <a:pt x="3462" y="13974"/>
                    </a:cubicBezTo>
                    <a:cubicBezTo>
                      <a:pt x="9415" y="16889"/>
                      <a:pt x="16473" y="16384"/>
                      <a:pt x="21940" y="12641"/>
                    </a:cubicBezTo>
                    <a:cubicBezTo>
                      <a:pt x="27465" y="9402"/>
                      <a:pt x="30417" y="5402"/>
                      <a:pt x="24226" y="1878"/>
                    </a:cubicBezTo>
                    <a:close/>
                    <a:moveTo>
                      <a:pt x="5176" y="13117"/>
                    </a:moveTo>
                    <a:cubicBezTo>
                      <a:pt x="2509" y="11593"/>
                      <a:pt x="7843" y="8164"/>
                      <a:pt x="11272" y="6164"/>
                    </a:cubicBezTo>
                    <a:cubicBezTo>
                      <a:pt x="14701" y="4163"/>
                      <a:pt x="20797" y="1211"/>
                      <a:pt x="23274" y="2735"/>
                    </a:cubicBezTo>
                    <a:cubicBezTo>
                      <a:pt x="25750" y="4259"/>
                      <a:pt x="20607" y="7688"/>
                      <a:pt x="17178" y="9688"/>
                    </a:cubicBezTo>
                    <a:cubicBezTo>
                      <a:pt x="13749" y="11688"/>
                      <a:pt x="7462" y="14736"/>
                      <a:pt x="4795" y="13117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1" name="Freeform: Shape 360">
                <a:extLst>
                  <a:ext uri="{FF2B5EF4-FFF2-40B4-BE49-F238E27FC236}">
                    <a16:creationId xmlns:a16="http://schemas.microsoft.com/office/drawing/2014/main" id="{F13D0912-540D-F1AA-A5C8-7F1B909B37D7}"/>
                  </a:ext>
                </a:extLst>
              </p:cNvPr>
              <p:cNvSpPr/>
              <p:nvPr/>
            </p:nvSpPr>
            <p:spPr>
              <a:xfrm>
                <a:off x="5483836" y="2454087"/>
                <a:ext cx="28300" cy="16066"/>
              </a:xfrm>
              <a:custGeom>
                <a:avLst/>
                <a:gdLst>
                  <a:gd name="connsiteX0" fmla="*/ 24756 w 28300"/>
                  <a:gd name="connsiteY0" fmla="*/ 2029 h 16066"/>
                  <a:gd name="connsiteX1" fmla="*/ 5706 w 28300"/>
                  <a:gd name="connsiteY1" fmla="*/ 3362 h 16066"/>
                  <a:gd name="connsiteX2" fmla="*/ 3420 w 28300"/>
                  <a:gd name="connsiteY2" fmla="*/ 14126 h 16066"/>
                  <a:gd name="connsiteX3" fmla="*/ 22470 w 28300"/>
                  <a:gd name="connsiteY3" fmla="*/ 12792 h 16066"/>
                  <a:gd name="connsiteX4" fmla="*/ 24756 w 28300"/>
                  <a:gd name="connsiteY4" fmla="*/ 2029 h 16066"/>
                  <a:gd name="connsiteX5" fmla="*/ 5230 w 28300"/>
                  <a:gd name="connsiteY5" fmla="*/ 12887 h 16066"/>
                  <a:gd name="connsiteX6" fmla="*/ 11326 w 28300"/>
                  <a:gd name="connsiteY6" fmla="*/ 5934 h 16066"/>
                  <a:gd name="connsiteX7" fmla="*/ 23327 w 28300"/>
                  <a:gd name="connsiteY7" fmla="*/ 2505 h 16066"/>
                  <a:gd name="connsiteX8" fmla="*/ 17327 w 28300"/>
                  <a:gd name="connsiteY8" fmla="*/ 9458 h 16066"/>
                  <a:gd name="connsiteX9" fmla="*/ 5230 w 28300"/>
                  <a:gd name="connsiteY9" fmla="*/ 12887 h 160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8300" h="16066">
                    <a:moveTo>
                      <a:pt x="24756" y="2029"/>
                    </a:moveTo>
                    <a:cubicBezTo>
                      <a:pt x="18651" y="-1095"/>
                      <a:pt x="11317" y="-581"/>
                      <a:pt x="5706" y="3362"/>
                    </a:cubicBezTo>
                    <a:cubicBezTo>
                      <a:pt x="182" y="6601"/>
                      <a:pt x="-2676" y="10601"/>
                      <a:pt x="3420" y="14126"/>
                    </a:cubicBezTo>
                    <a:cubicBezTo>
                      <a:pt x="9554" y="17126"/>
                      <a:pt x="16822" y="16621"/>
                      <a:pt x="22470" y="12792"/>
                    </a:cubicBezTo>
                    <a:cubicBezTo>
                      <a:pt x="27995" y="9554"/>
                      <a:pt x="31138" y="5553"/>
                      <a:pt x="24756" y="2029"/>
                    </a:cubicBezTo>
                    <a:close/>
                    <a:moveTo>
                      <a:pt x="5230" y="12887"/>
                    </a:moveTo>
                    <a:cubicBezTo>
                      <a:pt x="2563" y="11363"/>
                      <a:pt x="7897" y="7934"/>
                      <a:pt x="11326" y="5934"/>
                    </a:cubicBezTo>
                    <a:cubicBezTo>
                      <a:pt x="14755" y="3934"/>
                      <a:pt x="20851" y="981"/>
                      <a:pt x="23327" y="2505"/>
                    </a:cubicBezTo>
                    <a:cubicBezTo>
                      <a:pt x="25804" y="4029"/>
                      <a:pt x="20756" y="7458"/>
                      <a:pt x="17327" y="9458"/>
                    </a:cubicBezTo>
                    <a:cubicBezTo>
                      <a:pt x="13898" y="11459"/>
                      <a:pt x="7992" y="14888"/>
                      <a:pt x="5230" y="12887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2" name="Freeform: Shape 361">
                <a:extLst>
                  <a:ext uri="{FF2B5EF4-FFF2-40B4-BE49-F238E27FC236}">
                    <a16:creationId xmlns:a16="http://schemas.microsoft.com/office/drawing/2014/main" id="{CE6F3856-E12D-CFB0-2998-9EDD7E21AA28}"/>
                  </a:ext>
                </a:extLst>
              </p:cNvPr>
              <p:cNvSpPr/>
              <p:nvPr/>
            </p:nvSpPr>
            <p:spPr>
              <a:xfrm>
                <a:off x="5604414" y="2350484"/>
                <a:ext cx="19145" cy="10953"/>
              </a:xfrm>
              <a:custGeom>
                <a:avLst/>
                <a:gdLst>
                  <a:gd name="connsiteX0" fmla="*/ 7334 w 19145"/>
                  <a:gd name="connsiteY0" fmla="*/ 9620 h 10953"/>
                  <a:gd name="connsiteX1" fmla="*/ 19145 w 19145"/>
                  <a:gd name="connsiteY1" fmla="*/ 2762 h 10953"/>
                  <a:gd name="connsiteX2" fmla="*/ 13049 w 19145"/>
                  <a:gd name="connsiteY2" fmla="*/ 0 h 10953"/>
                  <a:gd name="connsiteX3" fmla="*/ 12478 w 19145"/>
                  <a:gd name="connsiteY3" fmla="*/ 0 h 10953"/>
                  <a:gd name="connsiteX4" fmla="*/ 13525 w 19145"/>
                  <a:gd name="connsiteY4" fmla="*/ 953 h 10953"/>
                  <a:gd name="connsiteX5" fmla="*/ 13525 w 19145"/>
                  <a:gd name="connsiteY5" fmla="*/ 2000 h 10953"/>
                  <a:gd name="connsiteX6" fmla="*/ 4000 w 19145"/>
                  <a:gd name="connsiteY6" fmla="*/ 7334 h 10953"/>
                  <a:gd name="connsiteX7" fmla="*/ 2381 w 19145"/>
                  <a:gd name="connsiteY7" fmla="*/ 7334 h 10953"/>
                  <a:gd name="connsiteX8" fmla="*/ 762 w 19145"/>
                  <a:gd name="connsiteY8" fmla="*/ 6477 h 10953"/>
                  <a:gd name="connsiteX9" fmla="*/ 0 w 19145"/>
                  <a:gd name="connsiteY9" fmla="*/ 6477 h 10953"/>
                  <a:gd name="connsiteX10" fmla="*/ 7811 w 19145"/>
                  <a:gd name="connsiteY10" fmla="*/ 10954 h 10953"/>
                  <a:gd name="connsiteX11" fmla="*/ 8572 w 19145"/>
                  <a:gd name="connsiteY11" fmla="*/ 10954 h 10953"/>
                  <a:gd name="connsiteX12" fmla="*/ 7239 w 19145"/>
                  <a:gd name="connsiteY12" fmla="*/ 10001 h 10953"/>
                  <a:gd name="connsiteX13" fmla="*/ 7334 w 19145"/>
                  <a:gd name="connsiteY13" fmla="*/ 9620 h 109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145" h="10953">
                    <a:moveTo>
                      <a:pt x="7334" y="9620"/>
                    </a:moveTo>
                    <a:lnTo>
                      <a:pt x="19145" y="2762"/>
                    </a:lnTo>
                    <a:cubicBezTo>
                      <a:pt x="19145" y="2762"/>
                      <a:pt x="13049" y="0"/>
                      <a:pt x="13049" y="0"/>
                    </a:cubicBezTo>
                    <a:lnTo>
                      <a:pt x="12478" y="0"/>
                    </a:lnTo>
                    <a:lnTo>
                      <a:pt x="13525" y="953"/>
                    </a:lnTo>
                    <a:cubicBezTo>
                      <a:pt x="14002" y="953"/>
                      <a:pt x="14002" y="1524"/>
                      <a:pt x="13525" y="2000"/>
                    </a:cubicBezTo>
                    <a:lnTo>
                      <a:pt x="4000" y="7334"/>
                    </a:lnTo>
                    <a:cubicBezTo>
                      <a:pt x="3496" y="7620"/>
                      <a:pt x="2886" y="7620"/>
                      <a:pt x="2381" y="7334"/>
                    </a:cubicBezTo>
                    <a:lnTo>
                      <a:pt x="762" y="6477"/>
                    </a:lnTo>
                    <a:lnTo>
                      <a:pt x="0" y="6477"/>
                    </a:lnTo>
                    <a:lnTo>
                      <a:pt x="7811" y="10954"/>
                    </a:lnTo>
                    <a:lnTo>
                      <a:pt x="8572" y="10954"/>
                    </a:lnTo>
                    <a:lnTo>
                      <a:pt x="7239" y="10001"/>
                    </a:lnTo>
                    <a:cubicBezTo>
                      <a:pt x="6763" y="10192"/>
                      <a:pt x="6667" y="10001"/>
                      <a:pt x="7334" y="9620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E97F066A-740B-A9DA-E546-FD8649B48793}"/>
                  </a:ext>
                </a:extLst>
              </p:cNvPr>
              <p:cNvSpPr/>
              <p:nvPr/>
            </p:nvSpPr>
            <p:spPr>
              <a:xfrm>
                <a:off x="5618092" y="2358063"/>
                <a:ext cx="18699" cy="10556"/>
              </a:xfrm>
              <a:custGeom>
                <a:avLst/>
                <a:gdLst>
                  <a:gd name="connsiteX0" fmla="*/ 16231 w 18699"/>
                  <a:gd name="connsiteY0" fmla="*/ 1279 h 10556"/>
                  <a:gd name="connsiteX1" fmla="*/ 3848 w 18699"/>
                  <a:gd name="connsiteY1" fmla="*/ 2137 h 10556"/>
                  <a:gd name="connsiteX2" fmla="*/ 2229 w 18699"/>
                  <a:gd name="connsiteY2" fmla="*/ 9280 h 10556"/>
                  <a:gd name="connsiteX3" fmla="*/ 14707 w 18699"/>
                  <a:gd name="connsiteY3" fmla="*/ 8423 h 10556"/>
                  <a:gd name="connsiteX4" fmla="*/ 16231 w 18699"/>
                  <a:gd name="connsiteY4" fmla="*/ 1279 h 10556"/>
                  <a:gd name="connsiteX5" fmla="*/ 3181 w 18699"/>
                  <a:gd name="connsiteY5" fmla="*/ 8804 h 10556"/>
                  <a:gd name="connsiteX6" fmla="*/ 7277 w 18699"/>
                  <a:gd name="connsiteY6" fmla="*/ 4137 h 10556"/>
                  <a:gd name="connsiteX7" fmla="*/ 15278 w 18699"/>
                  <a:gd name="connsiteY7" fmla="*/ 1756 h 10556"/>
                  <a:gd name="connsiteX8" fmla="*/ 11278 w 18699"/>
                  <a:gd name="connsiteY8" fmla="*/ 6423 h 10556"/>
                  <a:gd name="connsiteX9" fmla="*/ 3181 w 18699"/>
                  <a:gd name="connsiteY9" fmla="*/ 8804 h 1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699" h="10556">
                    <a:moveTo>
                      <a:pt x="16231" y="1279"/>
                    </a:moveTo>
                    <a:cubicBezTo>
                      <a:pt x="12249" y="-692"/>
                      <a:pt x="7515" y="-368"/>
                      <a:pt x="3848" y="2137"/>
                    </a:cubicBezTo>
                    <a:cubicBezTo>
                      <a:pt x="133" y="4232"/>
                      <a:pt x="-1772" y="6899"/>
                      <a:pt x="2229" y="9280"/>
                    </a:cubicBezTo>
                    <a:cubicBezTo>
                      <a:pt x="6239" y="11252"/>
                      <a:pt x="11001" y="10919"/>
                      <a:pt x="14707" y="8423"/>
                    </a:cubicBezTo>
                    <a:cubicBezTo>
                      <a:pt x="18421" y="6328"/>
                      <a:pt x="20707" y="4137"/>
                      <a:pt x="16231" y="1279"/>
                    </a:cubicBezTo>
                    <a:close/>
                    <a:moveTo>
                      <a:pt x="3181" y="8804"/>
                    </a:moveTo>
                    <a:cubicBezTo>
                      <a:pt x="1372" y="7756"/>
                      <a:pt x="4991" y="5470"/>
                      <a:pt x="7277" y="4137"/>
                    </a:cubicBezTo>
                    <a:cubicBezTo>
                      <a:pt x="9563" y="2803"/>
                      <a:pt x="13468" y="708"/>
                      <a:pt x="15278" y="1756"/>
                    </a:cubicBezTo>
                    <a:cubicBezTo>
                      <a:pt x="17088" y="2803"/>
                      <a:pt x="13564" y="5089"/>
                      <a:pt x="11278" y="6423"/>
                    </a:cubicBezTo>
                    <a:cubicBezTo>
                      <a:pt x="8992" y="7756"/>
                      <a:pt x="4991" y="9852"/>
                      <a:pt x="3181" y="8804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AF108996-8206-A726-0BCD-7240998A4CA4}"/>
                  </a:ext>
                </a:extLst>
              </p:cNvPr>
              <p:cNvSpPr/>
              <p:nvPr/>
            </p:nvSpPr>
            <p:spPr>
              <a:xfrm>
                <a:off x="5630332" y="2365114"/>
                <a:ext cx="18449" cy="10611"/>
              </a:xfrm>
              <a:custGeom>
                <a:avLst/>
                <a:gdLst>
                  <a:gd name="connsiteX0" fmla="*/ 16278 w 18449"/>
                  <a:gd name="connsiteY0" fmla="*/ 1276 h 10611"/>
                  <a:gd name="connsiteX1" fmla="*/ 3800 w 18449"/>
                  <a:gd name="connsiteY1" fmla="*/ 2134 h 10611"/>
                  <a:gd name="connsiteX2" fmla="*/ 2276 w 18449"/>
                  <a:gd name="connsiteY2" fmla="*/ 9373 h 10611"/>
                  <a:gd name="connsiteX3" fmla="*/ 14754 w 18449"/>
                  <a:gd name="connsiteY3" fmla="*/ 8420 h 10611"/>
                  <a:gd name="connsiteX4" fmla="*/ 16278 w 18449"/>
                  <a:gd name="connsiteY4" fmla="*/ 1276 h 10611"/>
                  <a:gd name="connsiteX5" fmla="*/ 3229 w 18449"/>
                  <a:gd name="connsiteY5" fmla="*/ 8801 h 10611"/>
                  <a:gd name="connsiteX6" fmla="*/ 7324 w 18449"/>
                  <a:gd name="connsiteY6" fmla="*/ 4134 h 10611"/>
                  <a:gd name="connsiteX7" fmla="*/ 15325 w 18449"/>
                  <a:gd name="connsiteY7" fmla="*/ 1848 h 10611"/>
                  <a:gd name="connsiteX8" fmla="*/ 11229 w 18449"/>
                  <a:gd name="connsiteY8" fmla="*/ 6420 h 10611"/>
                  <a:gd name="connsiteX9" fmla="*/ 3229 w 18449"/>
                  <a:gd name="connsiteY9" fmla="*/ 8801 h 10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49" h="10611">
                    <a:moveTo>
                      <a:pt x="16278" y="1276"/>
                    </a:moveTo>
                    <a:cubicBezTo>
                      <a:pt x="12268" y="-695"/>
                      <a:pt x="7505" y="-362"/>
                      <a:pt x="3800" y="2134"/>
                    </a:cubicBezTo>
                    <a:cubicBezTo>
                      <a:pt x="181" y="4324"/>
                      <a:pt x="-1820" y="6991"/>
                      <a:pt x="2276" y="9373"/>
                    </a:cubicBezTo>
                    <a:cubicBezTo>
                      <a:pt x="6305" y="11316"/>
                      <a:pt x="11068" y="10954"/>
                      <a:pt x="14754" y="8420"/>
                    </a:cubicBezTo>
                    <a:cubicBezTo>
                      <a:pt x="17992" y="6610"/>
                      <a:pt x="20374" y="3658"/>
                      <a:pt x="16278" y="1276"/>
                    </a:cubicBezTo>
                    <a:close/>
                    <a:moveTo>
                      <a:pt x="3229" y="8801"/>
                    </a:moveTo>
                    <a:cubicBezTo>
                      <a:pt x="1419" y="7753"/>
                      <a:pt x="4943" y="5467"/>
                      <a:pt x="7324" y="4134"/>
                    </a:cubicBezTo>
                    <a:cubicBezTo>
                      <a:pt x="9706" y="2800"/>
                      <a:pt x="13516" y="800"/>
                      <a:pt x="15325" y="1848"/>
                    </a:cubicBezTo>
                    <a:cubicBezTo>
                      <a:pt x="17135" y="2896"/>
                      <a:pt x="13611" y="5182"/>
                      <a:pt x="11229" y="6420"/>
                    </a:cubicBezTo>
                    <a:cubicBezTo>
                      <a:pt x="8848" y="7658"/>
                      <a:pt x="5038" y="9849"/>
                      <a:pt x="3229" y="8801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E74F7A30-469A-CDF7-8AA9-2571FAF03694}"/>
                  </a:ext>
                </a:extLst>
              </p:cNvPr>
              <p:cNvSpPr/>
              <p:nvPr/>
            </p:nvSpPr>
            <p:spPr>
              <a:xfrm>
                <a:off x="5237130" y="2138362"/>
                <a:ext cx="18954" cy="11049"/>
              </a:xfrm>
              <a:custGeom>
                <a:avLst/>
                <a:gdLst>
                  <a:gd name="connsiteX0" fmla="*/ 7144 w 18954"/>
                  <a:gd name="connsiteY0" fmla="*/ 9620 h 11049"/>
                  <a:gd name="connsiteX1" fmla="*/ 18955 w 18954"/>
                  <a:gd name="connsiteY1" fmla="*/ 2762 h 11049"/>
                  <a:gd name="connsiteX2" fmla="*/ 12954 w 18954"/>
                  <a:gd name="connsiteY2" fmla="*/ 0 h 11049"/>
                  <a:gd name="connsiteX3" fmla="*/ 12287 w 18954"/>
                  <a:gd name="connsiteY3" fmla="*/ 0 h 11049"/>
                  <a:gd name="connsiteX4" fmla="*/ 13430 w 18954"/>
                  <a:gd name="connsiteY4" fmla="*/ 952 h 11049"/>
                  <a:gd name="connsiteX5" fmla="*/ 13430 w 18954"/>
                  <a:gd name="connsiteY5" fmla="*/ 1905 h 11049"/>
                  <a:gd name="connsiteX6" fmla="*/ 3905 w 18954"/>
                  <a:gd name="connsiteY6" fmla="*/ 7334 h 11049"/>
                  <a:gd name="connsiteX7" fmla="*/ 2381 w 18954"/>
                  <a:gd name="connsiteY7" fmla="*/ 7334 h 11049"/>
                  <a:gd name="connsiteX8" fmla="*/ 762 w 18954"/>
                  <a:gd name="connsiteY8" fmla="*/ 6572 h 11049"/>
                  <a:gd name="connsiteX9" fmla="*/ 0 w 18954"/>
                  <a:gd name="connsiteY9" fmla="*/ 6572 h 11049"/>
                  <a:gd name="connsiteX10" fmla="*/ 7810 w 18954"/>
                  <a:gd name="connsiteY10" fmla="*/ 11049 h 11049"/>
                  <a:gd name="connsiteX11" fmla="*/ 8572 w 18954"/>
                  <a:gd name="connsiteY11" fmla="*/ 11049 h 11049"/>
                  <a:gd name="connsiteX12" fmla="*/ 7144 w 18954"/>
                  <a:gd name="connsiteY12" fmla="*/ 10192 h 11049"/>
                  <a:gd name="connsiteX13" fmla="*/ 7144 w 18954"/>
                  <a:gd name="connsiteY13" fmla="*/ 9620 h 11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8954" h="11049">
                    <a:moveTo>
                      <a:pt x="7144" y="9620"/>
                    </a:moveTo>
                    <a:lnTo>
                      <a:pt x="18955" y="2762"/>
                    </a:lnTo>
                    <a:cubicBezTo>
                      <a:pt x="18955" y="2762"/>
                      <a:pt x="12954" y="0"/>
                      <a:pt x="12954" y="0"/>
                    </a:cubicBezTo>
                    <a:lnTo>
                      <a:pt x="12287" y="0"/>
                    </a:lnTo>
                    <a:lnTo>
                      <a:pt x="13430" y="952"/>
                    </a:lnTo>
                    <a:cubicBezTo>
                      <a:pt x="13430" y="952"/>
                      <a:pt x="13430" y="1524"/>
                      <a:pt x="13430" y="1905"/>
                    </a:cubicBezTo>
                    <a:lnTo>
                      <a:pt x="3905" y="7334"/>
                    </a:lnTo>
                    <a:cubicBezTo>
                      <a:pt x="3457" y="7684"/>
                      <a:pt x="2829" y="7684"/>
                      <a:pt x="2381" y="7334"/>
                    </a:cubicBezTo>
                    <a:lnTo>
                      <a:pt x="762" y="6572"/>
                    </a:lnTo>
                    <a:lnTo>
                      <a:pt x="0" y="6572"/>
                    </a:lnTo>
                    <a:lnTo>
                      <a:pt x="7810" y="11049"/>
                    </a:lnTo>
                    <a:lnTo>
                      <a:pt x="8572" y="11049"/>
                    </a:lnTo>
                    <a:lnTo>
                      <a:pt x="7144" y="10192"/>
                    </a:lnTo>
                    <a:cubicBezTo>
                      <a:pt x="7144" y="10192"/>
                      <a:pt x="6477" y="10001"/>
                      <a:pt x="7144" y="9620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EB933208-FAF0-8B30-E7DE-74A8BE65CD60}"/>
                  </a:ext>
                </a:extLst>
              </p:cNvPr>
              <p:cNvSpPr/>
              <p:nvPr/>
            </p:nvSpPr>
            <p:spPr>
              <a:xfrm>
                <a:off x="5251115" y="2145886"/>
                <a:ext cx="18172" cy="10614"/>
              </a:xfrm>
              <a:custGeom>
                <a:avLst/>
                <a:gdLst>
                  <a:gd name="connsiteX0" fmla="*/ 16209 w 18172"/>
                  <a:gd name="connsiteY0" fmla="*/ 1239 h 10614"/>
                  <a:gd name="connsiteX1" fmla="*/ 3827 w 18172"/>
                  <a:gd name="connsiteY1" fmla="*/ 2192 h 10614"/>
                  <a:gd name="connsiteX2" fmla="*/ 2303 w 18172"/>
                  <a:gd name="connsiteY2" fmla="*/ 9336 h 10614"/>
                  <a:gd name="connsiteX3" fmla="*/ 14685 w 18172"/>
                  <a:gd name="connsiteY3" fmla="*/ 8478 h 10614"/>
                  <a:gd name="connsiteX4" fmla="*/ 16209 w 18172"/>
                  <a:gd name="connsiteY4" fmla="*/ 1239 h 10614"/>
                  <a:gd name="connsiteX5" fmla="*/ 3255 w 18172"/>
                  <a:gd name="connsiteY5" fmla="*/ 8764 h 10614"/>
                  <a:gd name="connsiteX6" fmla="*/ 7256 w 18172"/>
                  <a:gd name="connsiteY6" fmla="*/ 4192 h 10614"/>
                  <a:gd name="connsiteX7" fmla="*/ 15352 w 18172"/>
                  <a:gd name="connsiteY7" fmla="*/ 1811 h 10614"/>
                  <a:gd name="connsiteX8" fmla="*/ 11256 w 18172"/>
                  <a:gd name="connsiteY8" fmla="*/ 6478 h 10614"/>
                  <a:gd name="connsiteX9" fmla="*/ 2779 w 18172"/>
                  <a:gd name="connsiteY9" fmla="*/ 8764 h 106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172" h="10614">
                    <a:moveTo>
                      <a:pt x="16209" y="1239"/>
                    </a:moveTo>
                    <a:cubicBezTo>
                      <a:pt x="12209" y="-706"/>
                      <a:pt x="7475" y="-342"/>
                      <a:pt x="3827" y="2192"/>
                    </a:cubicBezTo>
                    <a:cubicBezTo>
                      <a:pt x="112" y="4287"/>
                      <a:pt x="-1793" y="6954"/>
                      <a:pt x="2303" y="9336"/>
                    </a:cubicBezTo>
                    <a:cubicBezTo>
                      <a:pt x="6284" y="11309"/>
                      <a:pt x="11018" y="10981"/>
                      <a:pt x="14685" y="8478"/>
                    </a:cubicBezTo>
                    <a:cubicBezTo>
                      <a:pt x="17924" y="6764"/>
                      <a:pt x="19829" y="3621"/>
                      <a:pt x="16209" y="1239"/>
                    </a:cubicBezTo>
                    <a:close/>
                    <a:moveTo>
                      <a:pt x="3255" y="8764"/>
                    </a:moveTo>
                    <a:cubicBezTo>
                      <a:pt x="1446" y="7812"/>
                      <a:pt x="4970" y="5526"/>
                      <a:pt x="7256" y="4192"/>
                    </a:cubicBezTo>
                    <a:cubicBezTo>
                      <a:pt x="9542" y="2859"/>
                      <a:pt x="13542" y="763"/>
                      <a:pt x="15352" y="1811"/>
                    </a:cubicBezTo>
                    <a:cubicBezTo>
                      <a:pt x="17162" y="2859"/>
                      <a:pt x="13542" y="5145"/>
                      <a:pt x="11256" y="6478"/>
                    </a:cubicBezTo>
                    <a:cubicBezTo>
                      <a:pt x="8971" y="7812"/>
                      <a:pt x="4494" y="9812"/>
                      <a:pt x="2779" y="8764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75335C1B-1318-6EBD-2902-B6B53C76448C}"/>
                  </a:ext>
                </a:extLst>
              </p:cNvPr>
              <p:cNvSpPr/>
              <p:nvPr/>
            </p:nvSpPr>
            <p:spPr>
              <a:xfrm>
                <a:off x="5262926" y="2152989"/>
                <a:ext cx="18512" cy="10560"/>
              </a:xfrm>
              <a:custGeom>
                <a:avLst/>
                <a:gdLst>
                  <a:gd name="connsiteX0" fmla="*/ 16209 w 18512"/>
                  <a:gd name="connsiteY0" fmla="*/ 1280 h 10560"/>
                  <a:gd name="connsiteX1" fmla="*/ 3827 w 18512"/>
                  <a:gd name="connsiteY1" fmla="*/ 2137 h 10560"/>
                  <a:gd name="connsiteX2" fmla="*/ 2303 w 18512"/>
                  <a:gd name="connsiteY2" fmla="*/ 9281 h 10560"/>
                  <a:gd name="connsiteX3" fmla="*/ 14685 w 18512"/>
                  <a:gd name="connsiteY3" fmla="*/ 8423 h 10560"/>
                  <a:gd name="connsiteX4" fmla="*/ 16209 w 18512"/>
                  <a:gd name="connsiteY4" fmla="*/ 1280 h 10560"/>
                  <a:gd name="connsiteX5" fmla="*/ 3160 w 18512"/>
                  <a:gd name="connsiteY5" fmla="*/ 8804 h 10560"/>
                  <a:gd name="connsiteX6" fmla="*/ 7256 w 18512"/>
                  <a:gd name="connsiteY6" fmla="*/ 4137 h 10560"/>
                  <a:gd name="connsiteX7" fmla="*/ 15257 w 18512"/>
                  <a:gd name="connsiteY7" fmla="*/ 1756 h 10560"/>
                  <a:gd name="connsiteX8" fmla="*/ 11256 w 18512"/>
                  <a:gd name="connsiteY8" fmla="*/ 6423 h 10560"/>
                  <a:gd name="connsiteX9" fmla="*/ 3160 w 18512"/>
                  <a:gd name="connsiteY9" fmla="*/ 9185 h 105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512" h="10560">
                    <a:moveTo>
                      <a:pt x="16209" y="1280"/>
                    </a:moveTo>
                    <a:cubicBezTo>
                      <a:pt x="12228" y="-694"/>
                      <a:pt x="7494" y="-366"/>
                      <a:pt x="3827" y="2137"/>
                    </a:cubicBezTo>
                    <a:cubicBezTo>
                      <a:pt x="112" y="4232"/>
                      <a:pt x="-1793" y="6994"/>
                      <a:pt x="2303" y="9281"/>
                    </a:cubicBezTo>
                    <a:cubicBezTo>
                      <a:pt x="6284" y="11254"/>
                      <a:pt x="11018" y="10926"/>
                      <a:pt x="14685" y="8423"/>
                    </a:cubicBezTo>
                    <a:cubicBezTo>
                      <a:pt x="18400" y="6328"/>
                      <a:pt x="20305" y="3661"/>
                      <a:pt x="16209" y="1280"/>
                    </a:cubicBezTo>
                    <a:close/>
                    <a:moveTo>
                      <a:pt x="3160" y="8804"/>
                    </a:moveTo>
                    <a:cubicBezTo>
                      <a:pt x="1350" y="7757"/>
                      <a:pt x="4970" y="5471"/>
                      <a:pt x="7256" y="4137"/>
                    </a:cubicBezTo>
                    <a:cubicBezTo>
                      <a:pt x="9542" y="2804"/>
                      <a:pt x="13447" y="803"/>
                      <a:pt x="15257" y="1756"/>
                    </a:cubicBezTo>
                    <a:cubicBezTo>
                      <a:pt x="17067" y="2708"/>
                      <a:pt x="13542" y="5090"/>
                      <a:pt x="11256" y="6423"/>
                    </a:cubicBezTo>
                    <a:cubicBezTo>
                      <a:pt x="8970" y="7757"/>
                      <a:pt x="4970" y="9852"/>
                      <a:pt x="3160" y="9185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752E6C7E-23A5-1C86-86E1-9BCB81E41956}"/>
                  </a:ext>
                </a:extLst>
              </p:cNvPr>
              <p:cNvSpPr/>
              <p:nvPr/>
            </p:nvSpPr>
            <p:spPr>
              <a:xfrm>
                <a:off x="5043308" y="2216229"/>
                <a:ext cx="95683" cy="54710"/>
              </a:xfrm>
              <a:custGeom>
                <a:avLst/>
                <a:gdLst>
                  <a:gd name="connsiteX0" fmla="*/ 22944 w 95683"/>
                  <a:gd name="connsiteY0" fmla="*/ 26527 h 54710"/>
                  <a:gd name="connsiteX1" fmla="*/ 21420 w 95683"/>
                  <a:gd name="connsiteY1" fmla="*/ 27480 h 54710"/>
                  <a:gd name="connsiteX2" fmla="*/ 16657 w 95683"/>
                  <a:gd name="connsiteY2" fmla="*/ 27480 h 54710"/>
                  <a:gd name="connsiteX3" fmla="*/ 1036 w 95683"/>
                  <a:gd name="connsiteY3" fmla="*/ 17955 h 54710"/>
                  <a:gd name="connsiteX4" fmla="*/ 1036 w 95683"/>
                  <a:gd name="connsiteY4" fmla="*/ 15288 h 54710"/>
                  <a:gd name="connsiteX5" fmla="*/ 2560 w 95683"/>
                  <a:gd name="connsiteY5" fmla="*/ 14430 h 54710"/>
                  <a:gd name="connsiteX6" fmla="*/ 7037 w 95683"/>
                  <a:gd name="connsiteY6" fmla="*/ 14430 h 54710"/>
                  <a:gd name="connsiteX7" fmla="*/ 9513 w 95683"/>
                  <a:gd name="connsiteY7" fmla="*/ 15573 h 54710"/>
                  <a:gd name="connsiteX8" fmla="*/ 27611 w 95683"/>
                  <a:gd name="connsiteY8" fmla="*/ 5191 h 54710"/>
                  <a:gd name="connsiteX9" fmla="*/ 25706 w 95683"/>
                  <a:gd name="connsiteY9" fmla="*/ 3572 h 54710"/>
                  <a:gd name="connsiteX10" fmla="*/ 25115 w 95683"/>
                  <a:gd name="connsiteY10" fmla="*/ 1781 h 54710"/>
                  <a:gd name="connsiteX11" fmla="*/ 25706 w 95683"/>
                  <a:gd name="connsiteY11" fmla="*/ 1191 h 54710"/>
                  <a:gd name="connsiteX12" fmla="*/ 26944 w 95683"/>
                  <a:gd name="connsiteY12" fmla="*/ 429 h 54710"/>
                  <a:gd name="connsiteX13" fmla="*/ 31135 w 95683"/>
                  <a:gd name="connsiteY13" fmla="*/ 429 h 54710"/>
                  <a:gd name="connsiteX14" fmla="*/ 43232 w 95683"/>
                  <a:gd name="connsiteY14" fmla="*/ 5667 h 54710"/>
                  <a:gd name="connsiteX15" fmla="*/ 44756 w 95683"/>
                  <a:gd name="connsiteY15" fmla="*/ 7096 h 54710"/>
                  <a:gd name="connsiteX16" fmla="*/ 43899 w 95683"/>
                  <a:gd name="connsiteY16" fmla="*/ 8906 h 54710"/>
                  <a:gd name="connsiteX17" fmla="*/ 20848 w 95683"/>
                  <a:gd name="connsiteY17" fmla="*/ 22146 h 54710"/>
                  <a:gd name="connsiteX18" fmla="*/ 22944 w 95683"/>
                  <a:gd name="connsiteY18" fmla="*/ 23574 h 54710"/>
                  <a:gd name="connsiteX19" fmla="*/ 22944 w 95683"/>
                  <a:gd name="connsiteY19" fmla="*/ 26527 h 54710"/>
                  <a:gd name="connsiteX20" fmla="*/ 87142 w 95683"/>
                  <a:gd name="connsiteY20" fmla="*/ 49768 h 54710"/>
                  <a:gd name="connsiteX21" fmla="*/ 57519 w 95683"/>
                  <a:gd name="connsiteY21" fmla="*/ 51483 h 54710"/>
                  <a:gd name="connsiteX22" fmla="*/ 54186 w 95683"/>
                  <a:gd name="connsiteY22" fmla="*/ 39195 h 54710"/>
                  <a:gd name="connsiteX23" fmla="*/ 32945 w 95683"/>
                  <a:gd name="connsiteY23" fmla="*/ 37290 h 54710"/>
                  <a:gd name="connsiteX24" fmla="*/ 35802 w 95683"/>
                  <a:gd name="connsiteY24" fmla="*/ 20145 h 54710"/>
                  <a:gd name="connsiteX25" fmla="*/ 65425 w 95683"/>
                  <a:gd name="connsiteY25" fmla="*/ 18526 h 54710"/>
                  <a:gd name="connsiteX26" fmla="*/ 68854 w 95683"/>
                  <a:gd name="connsiteY26" fmla="*/ 30813 h 54710"/>
                  <a:gd name="connsiteX27" fmla="*/ 90000 w 95683"/>
                  <a:gd name="connsiteY27" fmla="*/ 32718 h 54710"/>
                  <a:gd name="connsiteX28" fmla="*/ 87142 w 95683"/>
                  <a:gd name="connsiteY28" fmla="*/ 49768 h 547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</a:cxnLst>
                <a:rect l="l" t="t" r="r" b="b"/>
                <a:pathLst>
                  <a:path w="95683" h="54710">
                    <a:moveTo>
                      <a:pt x="22944" y="26527"/>
                    </a:moveTo>
                    <a:lnTo>
                      <a:pt x="21420" y="27480"/>
                    </a:lnTo>
                    <a:cubicBezTo>
                      <a:pt x="19924" y="28242"/>
                      <a:pt x="18153" y="28242"/>
                      <a:pt x="16657" y="27480"/>
                    </a:cubicBezTo>
                    <a:lnTo>
                      <a:pt x="1036" y="17955"/>
                    </a:lnTo>
                    <a:cubicBezTo>
                      <a:pt x="-297" y="17193"/>
                      <a:pt x="-393" y="16050"/>
                      <a:pt x="1036" y="15288"/>
                    </a:cubicBezTo>
                    <a:lnTo>
                      <a:pt x="2560" y="14430"/>
                    </a:lnTo>
                    <a:cubicBezTo>
                      <a:pt x="3979" y="13761"/>
                      <a:pt x="5618" y="13761"/>
                      <a:pt x="7037" y="14430"/>
                    </a:cubicBezTo>
                    <a:lnTo>
                      <a:pt x="9513" y="15573"/>
                    </a:lnTo>
                    <a:lnTo>
                      <a:pt x="27611" y="5191"/>
                    </a:lnTo>
                    <a:lnTo>
                      <a:pt x="25706" y="3572"/>
                    </a:lnTo>
                    <a:cubicBezTo>
                      <a:pt x="25049" y="3240"/>
                      <a:pt x="24782" y="2438"/>
                      <a:pt x="25115" y="1781"/>
                    </a:cubicBezTo>
                    <a:cubicBezTo>
                      <a:pt x="25249" y="1526"/>
                      <a:pt x="25449" y="1319"/>
                      <a:pt x="25706" y="1191"/>
                    </a:cubicBezTo>
                    <a:lnTo>
                      <a:pt x="26944" y="429"/>
                    </a:lnTo>
                    <a:cubicBezTo>
                      <a:pt x="28287" y="-143"/>
                      <a:pt x="29792" y="-143"/>
                      <a:pt x="31135" y="429"/>
                    </a:cubicBezTo>
                    <a:lnTo>
                      <a:pt x="43232" y="5667"/>
                    </a:lnTo>
                    <a:cubicBezTo>
                      <a:pt x="44280" y="5667"/>
                      <a:pt x="44661" y="6620"/>
                      <a:pt x="44756" y="7096"/>
                    </a:cubicBezTo>
                    <a:cubicBezTo>
                      <a:pt x="44918" y="7825"/>
                      <a:pt x="44565" y="8572"/>
                      <a:pt x="43899" y="8906"/>
                    </a:cubicBezTo>
                    <a:lnTo>
                      <a:pt x="20848" y="22146"/>
                    </a:lnTo>
                    <a:lnTo>
                      <a:pt x="22944" y="23574"/>
                    </a:lnTo>
                    <a:cubicBezTo>
                      <a:pt x="23991" y="24717"/>
                      <a:pt x="23991" y="25860"/>
                      <a:pt x="22944" y="26527"/>
                    </a:cubicBezTo>
                    <a:close/>
                    <a:moveTo>
                      <a:pt x="87142" y="49768"/>
                    </a:moveTo>
                    <a:cubicBezTo>
                      <a:pt x="78313" y="55683"/>
                      <a:pt x="66968" y="56331"/>
                      <a:pt x="57519" y="51483"/>
                    </a:cubicBezTo>
                    <a:cubicBezTo>
                      <a:pt x="51328" y="47863"/>
                      <a:pt x="50280" y="43577"/>
                      <a:pt x="54186" y="39195"/>
                    </a:cubicBezTo>
                    <a:cubicBezTo>
                      <a:pt x="47147" y="41539"/>
                      <a:pt x="39450" y="40853"/>
                      <a:pt x="32945" y="37290"/>
                    </a:cubicBezTo>
                    <a:cubicBezTo>
                      <a:pt x="24468" y="32337"/>
                      <a:pt x="25515" y="26146"/>
                      <a:pt x="35802" y="20145"/>
                    </a:cubicBezTo>
                    <a:cubicBezTo>
                      <a:pt x="44651" y="14265"/>
                      <a:pt x="55986" y="13645"/>
                      <a:pt x="65425" y="18526"/>
                    </a:cubicBezTo>
                    <a:cubicBezTo>
                      <a:pt x="71616" y="22146"/>
                      <a:pt x="72664" y="26432"/>
                      <a:pt x="68854" y="30813"/>
                    </a:cubicBezTo>
                    <a:cubicBezTo>
                      <a:pt x="75855" y="28423"/>
                      <a:pt x="83542" y="29118"/>
                      <a:pt x="90000" y="32718"/>
                    </a:cubicBezTo>
                    <a:cubicBezTo>
                      <a:pt x="98477" y="37671"/>
                      <a:pt x="97429" y="43863"/>
                      <a:pt x="87142" y="49768"/>
                    </a:cubicBezTo>
                    <a:close/>
                  </a:path>
                </a:pathLst>
              </a:custGeom>
              <a:solidFill>
                <a:srgbClr val="FFF9E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DD156BAB-541F-CD22-ED37-442C91458CF9}"/>
                  </a:ext>
                </a:extLst>
              </p:cNvPr>
              <p:cNvSpPr/>
              <p:nvPr/>
            </p:nvSpPr>
            <p:spPr>
              <a:xfrm>
                <a:off x="5046725" y="2218372"/>
                <a:ext cx="38195" cy="24288"/>
              </a:xfrm>
              <a:custGeom>
                <a:avLst/>
                <a:gdLst>
                  <a:gd name="connsiteX0" fmla="*/ 14478 w 38195"/>
                  <a:gd name="connsiteY0" fmla="*/ 19336 h 24288"/>
                  <a:gd name="connsiteX1" fmla="*/ 38195 w 38195"/>
                  <a:gd name="connsiteY1" fmla="*/ 5620 h 24288"/>
                  <a:gd name="connsiteX2" fmla="*/ 26003 w 38195"/>
                  <a:gd name="connsiteY2" fmla="*/ 0 h 24288"/>
                  <a:gd name="connsiteX3" fmla="*/ 24765 w 38195"/>
                  <a:gd name="connsiteY3" fmla="*/ 762 h 24288"/>
                  <a:gd name="connsiteX4" fmla="*/ 26956 w 38195"/>
                  <a:gd name="connsiteY4" fmla="*/ 2667 h 24288"/>
                  <a:gd name="connsiteX5" fmla="*/ 26956 w 38195"/>
                  <a:gd name="connsiteY5" fmla="*/ 4667 h 24288"/>
                  <a:gd name="connsiteX6" fmla="*/ 7906 w 38195"/>
                  <a:gd name="connsiteY6" fmla="*/ 15430 h 24288"/>
                  <a:gd name="connsiteX7" fmla="*/ 4763 w 38195"/>
                  <a:gd name="connsiteY7" fmla="*/ 15430 h 24288"/>
                  <a:gd name="connsiteX8" fmla="*/ 1524 w 38195"/>
                  <a:gd name="connsiteY8" fmla="*/ 13811 h 24288"/>
                  <a:gd name="connsiteX9" fmla="*/ 0 w 38195"/>
                  <a:gd name="connsiteY9" fmla="*/ 14764 h 24288"/>
                  <a:gd name="connsiteX10" fmla="*/ 15621 w 38195"/>
                  <a:gd name="connsiteY10" fmla="*/ 24289 h 24288"/>
                  <a:gd name="connsiteX11" fmla="*/ 17145 w 38195"/>
                  <a:gd name="connsiteY11" fmla="*/ 23336 h 24288"/>
                  <a:gd name="connsiteX12" fmla="*/ 14383 w 38195"/>
                  <a:gd name="connsiteY12" fmla="*/ 21527 h 24288"/>
                  <a:gd name="connsiteX13" fmla="*/ 14478 w 38195"/>
                  <a:gd name="connsiteY13" fmla="*/ 19336 h 2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8195" h="24288">
                    <a:moveTo>
                      <a:pt x="14478" y="19336"/>
                    </a:moveTo>
                    <a:lnTo>
                      <a:pt x="38195" y="5620"/>
                    </a:lnTo>
                    <a:cubicBezTo>
                      <a:pt x="38195" y="5620"/>
                      <a:pt x="26003" y="0"/>
                      <a:pt x="26003" y="0"/>
                    </a:cubicBezTo>
                    <a:lnTo>
                      <a:pt x="24765" y="762"/>
                    </a:lnTo>
                    <a:lnTo>
                      <a:pt x="26956" y="2667"/>
                    </a:lnTo>
                    <a:cubicBezTo>
                      <a:pt x="27908" y="3429"/>
                      <a:pt x="28004" y="3810"/>
                      <a:pt x="26956" y="4667"/>
                    </a:cubicBezTo>
                    <a:lnTo>
                      <a:pt x="7906" y="15430"/>
                    </a:lnTo>
                    <a:cubicBezTo>
                      <a:pt x="6963" y="16085"/>
                      <a:pt x="5706" y="16085"/>
                      <a:pt x="4763" y="15430"/>
                    </a:cubicBezTo>
                    <a:lnTo>
                      <a:pt x="1524" y="13811"/>
                    </a:lnTo>
                    <a:lnTo>
                      <a:pt x="0" y="14764"/>
                    </a:lnTo>
                    <a:lnTo>
                      <a:pt x="15621" y="24289"/>
                    </a:lnTo>
                    <a:lnTo>
                      <a:pt x="17145" y="23336"/>
                    </a:lnTo>
                    <a:lnTo>
                      <a:pt x="14383" y="21527"/>
                    </a:lnTo>
                    <a:cubicBezTo>
                      <a:pt x="13335" y="20479"/>
                      <a:pt x="13145" y="20002"/>
                      <a:pt x="14478" y="19336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C5FF9D3D-E5C7-B625-0F84-D0F8F371D8AA}"/>
                  </a:ext>
                </a:extLst>
              </p:cNvPr>
              <p:cNvSpPr/>
              <p:nvPr/>
            </p:nvSpPr>
            <p:spPr>
              <a:xfrm>
                <a:off x="5073933" y="2233490"/>
                <a:ext cx="37265" cy="21293"/>
              </a:xfrm>
              <a:custGeom>
                <a:avLst/>
                <a:gdLst>
                  <a:gd name="connsiteX0" fmla="*/ 32609 w 37265"/>
                  <a:gd name="connsiteY0" fmla="*/ 2598 h 21293"/>
                  <a:gd name="connsiteX1" fmla="*/ 7654 w 37265"/>
                  <a:gd name="connsiteY1" fmla="*/ 4313 h 21293"/>
                  <a:gd name="connsiteX2" fmla="*/ 4606 w 37265"/>
                  <a:gd name="connsiteY2" fmla="*/ 18695 h 21293"/>
                  <a:gd name="connsiteX3" fmla="*/ 29466 w 37265"/>
                  <a:gd name="connsiteY3" fmla="*/ 16981 h 21293"/>
                  <a:gd name="connsiteX4" fmla="*/ 32609 w 37265"/>
                  <a:gd name="connsiteY4" fmla="*/ 2598 h 21293"/>
                  <a:gd name="connsiteX5" fmla="*/ 6416 w 37265"/>
                  <a:gd name="connsiteY5" fmla="*/ 17648 h 21293"/>
                  <a:gd name="connsiteX6" fmla="*/ 14607 w 37265"/>
                  <a:gd name="connsiteY6" fmla="*/ 8123 h 21293"/>
                  <a:gd name="connsiteX7" fmla="*/ 30704 w 37265"/>
                  <a:gd name="connsiteY7" fmla="*/ 3455 h 21293"/>
                  <a:gd name="connsiteX8" fmla="*/ 22608 w 37265"/>
                  <a:gd name="connsiteY8" fmla="*/ 12980 h 21293"/>
                  <a:gd name="connsiteX9" fmla="*/ 6416 w 37265"/>
                  <a:gd name="connsiteY9" fmla="*/ 17648 h 212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265" h="21293">
                    <a:moveTo>
                      <a:pt x="32609" y="2598"/>
                    </a:moveTo>
                    <a:cubicBezTo>
                      <a:pt x="24599" y="-1402"/>
                      <a:pt x="15045" y="-746"/>
                      <a:pt x="7654" y="4313"/>
                    </a:cubicBezTo>
                    <a:cubicBezTo>
                      <a:pt x="224" y="8599"/>
                      <a:pt x="-3586" y="13838"/>
                      <a:pt x="4606" y="18695"/>
                    </a:cubicBezTo>
                    <a:cubicBezTo>
                      <a:pt x="12588" y="22696"/>
                      <a:pt x="22113" y="22039"/>
                      <a:pt x="29466" y="16981"/>
                    </a:cubicBezTo>
                    <a:cubicBezTo>
                      <a:pt x="36896" y="12695"/>
                      <a:pt x="40991" y="7265"/>
                      <a:pt x="32609" y="2598"/>
                    </a:cubicBezTo>
                    <a:close/>
                    <a:moveTo>
                      <a:pt x="6416" y="17648"/>
                    </a:moveTo>
                    <a:cubicBezTo>
                      <a:pt x="2796" y="15552"/>
                      <a:pt x="9940" y="10980"/>
                      <a:pt x="14607" y="8123"/>
                    </a:cubicBezTo>
                    <a:cubicBezTo>
                      <a:pt x="19274" y="5265"/>
                      <a:pt x="27085" y="1360"/>
                      <a:pt x="30704" y="3455"/>
                    </a:cubicBezTo>
                    <a:cubicBezTo>
                      <a:pt x="34324" y="5551"/>
                      <a:pt x="27180" y="10123"/>
                      <a:pt x="22608" y="12980"/>
                    </a:cubicBezTo>
                    <a:cubicBezTo>
                      <a:pt x="18036" y="15838"/>
                      <a:pt x="10035" y="19743"/>
                      <a:pt x="6416" y="17648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52904614-1C1F-0A01-EA78-D374CAF32423}"/>
                  </a:ext>
                </a:extLst>
              </p:cNvPr>
              <p:cNvSpPr/>
              <p:nvPr/>
            </p:nvSpPr>
            <p:spPr>
              <a:xfrm>
                <a:off x="5098508" y="2247683"/>
                <a:ext cx="37188" cy="21292"/>
              </a:xfrm>
              <a:custGeom>
                <a:avLst/>
                <a:gdLst>
                  <a:gd name="connsiteX0" fmla="*/ 32609 w 37188"/>
                  <a:gd name="connsiteY0" fmla="*/ 2598 h 21292"/>
                  <a:gd name="connsiteX1" fmla="*/ 7654 w 37188"/>
                  <a:gd name="connsiteY1" fmla="*/ 4312 h 21292"/>
                  <a:gd name="connsiteX2" fmla="*/ 4606 w 37188"/>
                  <a:gd name="connsiteY2" fmla="*/ 18695 h 21292"/>
                  <a:gd name="connsiteX3" fmla="*/ 29561 w 37188"/>
                  <a:gd name="connsiteY3" fmla="*/ 16981 h 21292"/>
                  <a:gd name="connsiteX4" fmla="*/ 32609 w 37188"/>
                  <a:gd name="connsiteY4" fmla="*/ 2598 h 21292"/>
                  <a:gd name="connsiteX5" fmla="*/ 6892 w 37188"/>
                  <a:gd name="connsiteY5" fmla="*/ 17647 h 21292"/>
                  <a:gd name="connsiteX6" fmla="*/ 14988 w 37188"/>
                  <a:gd name="connsiteY6" fmla="*/ 8122 h 21292"/>
                  <a:gd name="connsiteX7" fmla="*/ 31085 w 37188"/>
                  <a:gd name="connsiteY7" fmla="*/ 3455 h 21292"/>
                  <a:gd name="connsiteX8" fmla="*/ 22989 w 37188"/>
                  <a:gd name="connsiteY8" fmla="*/ 12980 h 21292"/>
                  <a:gd name="connsiteX9" fmla="*/ 6892 w 37188"/>
                  <a:gd name="connsiteY9" fmla="*/ 17647 h 21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7188" h="21292">
                    <a:moveTo>
                      <a:pt x="32609" y="2598"/>
                    </a:moveTo>
                    <a:cubicBezTo>
                      <a:pt x="24599" y="-1403"/>
                      <a:pt x="15045" y="-746"/>
                      <a:pt x="7654" y="4312"/>
                    </a:cubicBezTo>
                    <a:cubicBezTo>
                      <a:pt x="224" y="8598"/>
                      <a:pt x="-3586" y="13837"/>
                      <a:pt x="4606" y="18695"/>
                    </a:cubicBezTo>
                    <a:cubicBezTo>
                      <a:pt x="12616" y="22695"/>
                      <a:pt x="22170" y="22038"/>
                      <a:pt x="29561" y="16981"/>
                    </a:cubicBezTo>
                    <a:cubicBezTo>
                      <a:pt x="36896" y="12694"/>
                      <a:pt x="40801" y="7265"/>
                      <a:pt x="32609" y="2598"/>
                    </a:cubicBezTo>
                    <a:close/>
                    <a:moveTo>
                      <a:pt x="6892" y="17647"/>
                    </a:moveTo>
                    <a:cubicBezTo>
                      <a:pt x="3272" y="15552"/>
                      <a:pt x="10416" y="10980"/>
                      <a:pt x="14988" y="8122"/>
                    </a:cubicBezTo>
                    <a:cubicBezTo>
                      <a:pt x="19560" y="5265"/>
                      <a:pt x="27466" y="1360"/>
                      <a:pt x="31085" y="3455"/>
                    </a:cubicBezTo>
                    <a:cubicBezTo>
                      <a:pt x="34705" y="5550"/>
                      <a:pt x="27561" y="10122"/>
                      <a:pt x="22989" y="12980"/>
                    </a:cubicBezTo>
                    <a:cubicBezTo>
                      <a:pt x="18417" y="15837"/>
                      <a:pt x="10035" y="19743"/>
                      <a:pt x="6892" y="17647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E18CD7A4-A3CE-CA78-1B9F-1E98F31A9421}"/>
                  </a:ext>
                </a:extLst>
              </p:cNvPr>
              <p:cNvSpPr/>
              <p:nvPr/>
            </p:nvSpPr>
            <p:spPr>
              <a:xfrm>
                <a:off x="5478296" y="2370530"/>
                <a:ext cx="72427" cy="41732"/>
              </a:xfrm>
              <a:custGeom>
                <a:avLst/>
                <a:gdLst>
                  <a:gd name="connsiteX0" fmla="*/ 60776 w 72427"/>
                  <a:gd name="connsiteY0" fmla="*/ 6719 h 41732"/>
                  <a:gd name="connsiteX1" fmla="*/ 9627 w 72427"/>
                  <a:gd name="connsiteY1" fmla="*/ 5576 h 41732"/>
                  <a:gd name="connsiteX2" fmla="*/ 11723 w 72427"/>
                  <a:gd name="connsiteY2" fmla="*/ 35103 h 41732"/>
                  <a:gd name="connsiteX3" fmla="*/ 62872 w 72427"/>
                  <a:gd name="connsiteY3" fmla="*/ 36246 h 41732"/>
                  <a:gd name="connsiteX4" fmla="*/ 60776 w 72427"/>
                  <a:gd name="connsiteY4" fmla="*/ 6719 h 41732"/>
                  <a:gd name="connsiteX5" fmla="*/ 14390 w 72427"/>
                  <a:gd name="connsiteY5" fmla="*/ 33484 h 41732"/>
                  <a:gd name="connsiteX6" fmla="*/ 12485 w 72427"/>
                  <a:gd name="connsiteY6" fmla="*/ 7195 h 41732"/>
                  <a:gd name="connsiteX7" fmla="*/ 58109 w 72427"/>
                  <a:gd name="connsiteY7" fmla="*/ 8243 h 41732"/>
                  <a:gd name="connsiteX8" fmla="*/ 59919 w 72427"/>
                  <a:gd name="connsiteY8" fmla="*/ 34627 h 41732"/>
                  <a:gd name="connsiteX9" fmla="*/ 14390 w 72427"/>
                  <a:gd name="connsiteY9" fmla="*/ 33484 h 41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427" h="41732">
                    <a:moveTo>
                      <a:pt x="60776" y="6719"/>
                    </a:moveTo>
                    <a:cubicBezTo>
                      <a:pt x="44889" y="-1816"/>
                      <a:pt x="25877" y="-2244"/>
                      <a:pt x="9627" y="5576"/>
                    </a:cubicBezTo>
                    <a:cubicBezTo>
                      <a:pt x="-3994" y="13386"/>
                      <a:pt x="-3041" y="26531"/>
                      <a:pt x="11723" y="35103"/>
                    </a:cubicBezTo>
                    <a:cubicBezTo>
                      <a:pt x="27639" y="43523"/>
                      <a:pt x="46594" y="43942"/>
                      <a:pt x="62872" y="36246"/>
                    </a:cubicBezTo>
                    <a:cubicBezTo>
                      <a:pt x="76397" y="28436"/>
                      <a:pt x="75445" y="15196"/>
                      <a:pt x="60776" y="6719"/>
                    </a:cubicBezTo>
                    <a:close/>
                    <a:moveTo>
                      <a:pt x="14390" y="33484"/>
                    </a:moveTo>
                    <a:cubicBezTo>
                      <a:pt x="1245" y="25959"/>
                      <a:pt x="388" y="14434"/>
                      <a:pt x="12485" y="7195"/>
                    </a:cubicBezTo>
                    <a:cubicBezTo>
                      <a:pt x="27001" y="308"/>
                      <a:pt x="43927" y="689"/>
                      <a:pt x="58109" y="8243"/>
                    </a:cubicBezTo>
                    <a:cubicBezTo>
                      <a:pt x="71159" y="15863"/>
                      <a:pt x="72016" y="27293"/>
                      <a:pt x="59919" y="34627"/>
                    </a:cubicBezTo>
                    <a:cubicBezTo>
                      <a:pt x="45432" y="41551"/>
                      <a:pt x="28506" y="41123"/>
                      <a:pt x="14390" y="33484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282CD1DB-F754-E22C-F70D-BE8A9495E171}"/>
                  </a:ext>
                </a:extLst>
              </p:cNvPr>
              <p:cNvSpPr/>
              <p:nvPr/>
            </p:nvSpPr>
            <p:spPr>
              <a:xfrm>
                <a:off x="5167186" y="2190928"/>
                <a:ext cx="72356" cy="41739"/>
              </a:xfrm>
              <a:custGeom>
                <a:avLst/>
                <a:gdLst>
                  <a:gd name="connsiteX0" fmla="*/ 60705 w 72356"/>
                  <a:gd name="connsiteY0" fmla="*/ 6680 h 41739"/>
                  <a:gd name="connsiteX1" fmla="*/ 9556 w 72356"/>
                  <a:gd name="connsiteY1" fmla="*/ 5441 h 41739"/>
                  <a:gd name="connsiteX2" fmla="*/ 11651 w 72356"/>
                  <a:gd name="connsiteY2" fmla="*/ 34969 h 41739"/>
                  <a:gd name="connsiteX3" fmla="*/ 62801 w 72356"/>
                  <a:gd name="connsiteY3" fmla="*/ 36207 h 41739"/>
                  <a:gd name="connsiteX4" fmla="*/ 60705 w 72356"/>
                  <a:gd name="connsiteY4" fmla="*/ 6680 h 41739"/>
                  <a:gd name="connsiteX5" fmla="*/ 14414 w 72356"/>
                  <a:gd name="connsiteY5" fmla="*/ 33445 h 41739"/>
                  <a:gd name="connsiteX6" fmla="*/ 12509 w 72356"/>
                  <a:gd name="connsiteY6" fmla="*/ 7156 h 41739"/>
                  <a:gd name="connsiteX7" fmla="*/ 58133 w 72356"/>
                  <a:gd name="connsiteY7" fmla="*/ 8203 h 41739"/>
                  <a:gd name="connsiteX8" fmla="*/ 59943 w 72356"/>
                  <a:gd name="connsiteY8" fmla="*/ 34588 h 41739"/>
                  <a:gd name="connsiteX9" fmla="*/ 14414 w 72356"/>
                  <a:gd name="connsiteY9" fmla="*/ 33445 h 417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2356" h="41739">
                    <a:moveTo>
                      <a:pt x="60705" y="6680"/>
                    </a:moveTo>
                    <a:cubicBezTo>
                      <a:pt x="44798" y="-1768"/>
                      <a:pt x="25853" y="-2227"/>
                      <a:pt x="9556" y="5441"/>
                    </a:cubicBezTo>
                    <a:cubicBezTo>
                      <a:pt x="-3970" y="13347"/>
                      <a:pt x="-3017" y="26492"/>
                      <a:pt x="11651" y="34969"/>
                    </a:cubicBezTo>
                    <a:cubicBezTo>
                      <a:pt x="27520" y="43538"/>
                      <a:pt x="46532" y="43998"/>
                      <a:pt x="62801" y="36207"/>
                    </a:cubicBezTo>
                    <a:cubicBezTo>
                      <a:pt x="76326" y="28397"/>
                      <a:pt x="75374" y="15157"/>
                      <a:pt x="60705" y="6680"/>
                    </a:cubicBezTo>
                    <a:close/>
                    <a:moveTo>
                      <a:pt x="14414" y="33445"/>
                    </a:moveTo>
                    <a:cubicBezTo>
                      <a:pt x="1269" y="25920"/>
                      <a:pt x="507" y="14395"/>
                      <a:pt x="12509" y="7156"/>
                    </a:cubicBezTo>
                    <a:cubicBezTo>
                      <a:pt x="27025" y="264"/>
                      <a:pt x="43951" y="653"/>
                      <a:pt x="58133" y="8203"/>
                    </a:cubicBezTo>
                    <a:cubicBezTo>
                      <a:pt x="71183" y="15824"/>
                      <a:pt x="72040" y="27253"/>
                      <a:pt x="59943" y="34588"/>
                    </a:cubicBezTo>
                    <a:cubicBezTo>
                      <a:pt x="45456" y="41494"/>
                      <a:pt x="28539" y="41070"/>
                      <a:pt x="14414" y="33445"/>
                    </a:cubicBez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633D53B3-8306-E998-D5DB-D5E13D926E09}"/>
                  </a:ext>
                </a:extLst>
              </p:cNvPr>
              <p:cNvSpPr/>
              <p:nvPr/>
            </p:nvSpPr>
            <p:spPr>
              <a:xfrm>
                <a:off x="5497544" y="2378472"/>
                <a:ext cx="39881" cy="22714"/>
              </a:xfrm>
              <a:custGeom>
                <a:avLst/>
                <a:gdLst>
                  <a:gd name="connsiteX0" fmla="*/ 37243 w 39881"/>
                  <a:gd name="connsiteY0" fmla="*/ 11636 h 22714"/>
                  <a:gd name="connsiteX1" fmla="*/ 31718 w 39881"/>
                  <a:gd name="connsiteY1" fmla="*/ 8493 h 22714"/>
                  <a:gd name="connsiteX2" fmla="*/ 31718 w 39881"/>
                  <a:gd name="connsiteY2" fmla="*/ 7731 h 22714"/>
                  <a:gd name="connsiteX3" fmla="*/ 26384 w 39881"/>
                  <a:gd name="connsiteY3" fmla="*/ 4683 h 22714"/>
                  <a:gd name="connsiteX4" fmla="*/ 24955 w 39881"/>
                  <a:gd name="connsiteY4" fmla="*/ 4683 h 22714"/>
                  <a:gd name="connsiteX5" fmla="*/ 19621 w 39881"/>
                  <a:gd name="connsiteY5" fmla="*/ 1539 h 22714"/>
                  <a:gd name="connsiteX6" fmla="*/ 14478 w 39881"/>
                  <a:gd name="connsiteY6" fmla="*/ 492 h 22714"/>
                  <a:gd name="connsiteX7" fmla="*/ 1810 w 39881"/>
                  <a:gd name="connsiteY7" fmla="*/ 7826 h 22714"/>
                  <a:gd name="connsiteX8" fmla="*/ 0 w 39881"/>
                  <a:gd name="connsiteY8" fmla="*/ 10493 h 22714"/>
                  <a:gd name="connsiteX9" fmla="*/ 857 w 39881"/>
                  <a:gd name="connsiteY9" fmla="*/ 22209 h 22714"/>
                  <a:gd name="connsiteX10" fmla="*/ 1619 w 39881"/>
                  <a:gd name="connsiteY10" fmla="*/ 22209 h 22714"/>
                  <a:gd name="connsiteX11" fmla="*/ 21908 w 39881"/>
                  <a:gd name="connsiteY11" fmla="*/ 22685 h 22714"/>
                  <a:gd name="connsiteX12" fmla="*/ 26575 w 39881"/>
                  <a:gd name="connsiteY12" fmla="*/ 21637 h 22714"/>
                  <a:gd name="connsiteX13" fmla="*/ 39338 w 39881"/>
                  <a:gd name="connsiteY13" fmla="*/ 14303 h 22714"/>
                  <a:gd name="connsiteX14" fmla="*/ 37243 w 39881"/>
                  <a:gd name="connsiteY14" fmla="*/ 11636 h 22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881" h="22714">
                    <a:moveTo>
                      <a:pt x="37243" y="11636"/>
                    </a:moveTo>
                    <a:cubicBezTo>
                      <a:pt x="34995" y="11560"/>
                      <a:pt x="32938" y="10379"/>
                      <a:pt x="31718" y="8493"/>
                    </a:cubicBezTo>
                    <a:lnTo>
                      <a:pt x="31718" y="7731"/>
                    </a:lnTo>
                    <a:cubicBezTo>
                      <a:pt x="30499" y="5950"/>
                      <a:pt x="28537" y="4826"/>
                      <a:pt x="26384" y="4683"/>
                    </a:cubicBezTo>
                    <a:lnTo>
                      <a:pt x="24955" y="4683"/>
                    </a:lnTo>
                    <a:cubicBezTo>
                      <a:pt x="22774" y="4540"/>
                      <a:pt x="20803" y="3378"/>
                      <a:pt x="19621" y="1539"/>
                    </a:cubicBezTo>
                    <a:cubicBezTo>
                      <a:pt x="18383" y="-4"/>
                      <a:pt x="16221" y="-451"/>
                      <a:pt x="14478" y="492"/>
                    </a:cubicBezTo>
                    <a:lnTo>
                      <a:pt x="1810" y="7826"/>
                    </a:lnTo>
                    <a:cubicBezTo>
                      <a:pt x="714" y="8255"/>
                      <a:pt x="0" y="9312"/>
                      <a:pt x="0" y="10493"/>
                    </a:cubicBezTo>
                    <a:lnTo>
                      <a:pt x="857" y="22209"/>
                    </a:lnTo>
                    <a:lnTo>
                      <a:pt x="1619" y="22209"/>
                    </a:lnTo>
                    <a:lnTo>
                      <a:pt x="21908" y="22685"/>
                    </a:lnTo>
                    <a:cubicBezTo>
                      <a:pt x="23536" y="22828"/>
                      <a:pt x="25165" y="22456"/>
                      <a:pt x="26575" y="21637"/>
                    </a:cubicBezTo>
                    <a:lnTo>
                      <a:pt x="39338" y="14303"/>
                    </a:lnTo>
                    <a:cubicBezTo>
                      <a:pt x="40576" y="13636"/>
                      <a:pt x="39624" y="12303"/>
                      <a:pt x="37243" y="11636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CC88FB88-76C1-5559-83D4-5702F73C7274}"/>
                  </a:ext>
                </a:extLst>
              </p:cNvPr>
              <p:cNvSpPr/>
              <p:nvPr/>
            </p:nvSpPr>
            <p:spPr>
              <a:xfrm>
                <a:off x="5186171" y="2198735"/>
                <a:ext cx="39884" cy="22233"/>
              </a:xfrm>
              <a:custGeom>
                <a:avLst/>
                <a:gdLst>
                  <a:gd name="connsiteX0" fmla="*/ 37338 w 39884"/>
                  <a:gd name="connsiteY0" fmla="*/ 11636 h 22233"/>
                  <a:gd name="connsiteX1" fmla="*/ 31719 w 39884"/>
                  <a:gd name="connsiteY1" fmla="*/ 8588 h 22233"/>
                  <a:gd name="connsiteX2" fmla="*/ 31719 w 39884"/>
                  <a:gd name="connsiteY2" fmla="*/ 7730 h 22233"/>
                  <a:gd name="connsiteX3" fmla="*/ 26385 w 39884"/>
                  <a:gd name="connsiteY3" fmla="*/ 4682 h 22233"/>
                  <a:gd name="connsiteX4" fmla="*/ 24956 w 39884"/>
                  <a:gd name="connsiteY4" fmla="*/ 4682 h 22233"/>
                  <a:gd name="connsiteX5" fmla="*/ 19622 w 39884"/>
                  <a:gd name="connsiteY5" fmla="*/ 1539 h 22233"/>
                  <a:gd name="connsiteX6" fmla="*/ 14478 w 39884"/>
                  <a:gd name="connsiteY6" fmla="*/ 491 h 22233"/>
                  <a:gd name="connsiteX7" fmla="*/ 1715 w 39884"/>
                  <a:gd name="connsiteY7" fmla="*/ 7826 h 22233"/>
                  <a:gd name="connsiteX8" fmla="*/ 0 w 39884"/>
                  <a:gd name="connsiteY8" fmla="*/ 10493 h 22233"/>
                  <a:gd name="connsiteX9" fmla="*/ 762 w 39884"/>
                  <a:gd name="connsiteY9" fmla="*/ 22208 h 22233"/>
                  <a:gd name="connsiteX10" fmla="*/ 1524 w 39884"/>
                  <a:gd name="connsiteY10" fmla="*/ 22208 h 22233"/>
                  <a:gd name="connsiteX11" fmla="*/ 21908 w 39884"/>
                  <a:gd name="connsiteY11" fmla="*/ 22208 h 22233"/>
                  <a:gd name="connsiteX12" fmla="*/ 26575 w 39884"/>
                  <a:gd name="connsiteY12" fmla="*/ 21161 h 22233"/>
                  <a:gd name="connsiteX13" fmla="*/ 39339 w 39884"/>
                  <a:gd name="connsiteY13" fmla="*/ 13826 h 22233"/>
                  <a:gd name="connsiteX14" fmla="*/ 37338 w 39884"/>
                  <a:gd name="connsiteY14" fmla="*/ 11636 h 22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9884" h="22233">
                    <a:moveTo>
                      <a:pt x="37338" y="11636"/>
                    </a:moveTo>
                    <a:cubicBezTo>
                      <a:pt x="35100" y="11533"/>
                      <a:pt x="33024" y="10410"/>
                      <a:pt x="31719" y="8588"/>
                    </a:cubicBezTo>
                    <a:lnTo>
                      <a:pt x="31719" y="7730"/>
                    </a:lnTo>
                    <a:cubicBezTo>
                      <a:pt x="30500" y="5952"/>
                      <a:pt x="28537" y="4829"/>
                      <a:pt x="26385" y="4682"/>
                    </a:cubicBezTo>
                    <a:lnTo>
                      <a:pt x="24956" y="4682"/>
                    </a:lnTo>
                    <a:cubicBezTo>
                      <a:pt x="22775" y="4542"/>
                      <a:pt x="20803" y="3376"/>
                      <a:pt x="19622" y="1539"/>
                    </a:cubicBezTo>
                    <a:cubicBezTo>
                      <a:pt x="18384" y="-8"/>
                      <a:pt x="16221" y="-449"/>
                      <a:pt x="14478" y="491"/>
                    </a:cubicBezTo>
                    <a:lnTo>
                      <a:pt x="1715" y="7826"/>
                    </a:lnTo>
                    <a:cubicBezTo>
                      <a:pt x="658" y="8287"/>
                      <a:pt x="-19" y="9339"/>
                      <a:pt x="0" y="10493"/>
                    </a:cubicBezTo>
                    <a:lnTo>
                      <a:pt x="762" y="22208"/>
                    </a:lnTo>
                    <a:lnTo>
                      <a:pt x="1524" y="22208"/>
                    </a:lnTo>
                    <a:lnTo>
                      <a:pt x="21908" y="22208"/>
                    </a:lnTo>
                    <a:cubicBezTo>
                      <a:pt x="23537" y="22337"/>
                      <a:pt x="25156" y="21972"/>
                      <a:pt x="26575" y="21161"/>
                    </a:cubicBezTo>
                    <a:lnTo>
                      <a:pt x="39339" y="13826"/>
                    </a:lnTo>
                    <a:cubicBezTo>
                      <a:pt x="40577" y="13731"/>
                      <a:pt x="39624" y="12017"/>
                      <a:pt x="37338" y="11636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B0876968-A2AA-3D19-6B40-1D8B3DA8C8F2}"/>
                  </a:ext>
                </a:extLst>
              </p:cNvPr>
              <p:cNvSpPr/>
              <p:nvPr/>
            </p:nvSpPr>
            <p:spPr>
              <a:xfrm>
                <a:off x="5275771" y="2262592"/>
                <a:ext cx="152011" cy="85804"/>
              </a:xfrm>
              <a:custGeom>
                <a:avLst/>
                <a:gdLst>
                  <a:gd name="connsiteX0" fmla="*/ 99376 w 152011"/>
                  <a:gd name="connsiteY0" fmla="*/ 44172 h 85804"/>
                  <a:gd name="connsiteX1" fmla="*/ 94233 w 152011"/>
                  <a:gd name="connsiteY1" fmla="*/ 38171 h 85804"/>
                  <a:gd name="connsiteX2" fmla="*/ 126046 w 152011"/>
                  <a:gd name="connsiteY2" fmla="*/ 19883 h 85804"/>
                  <a:gd name="connsiteX3" fmla="*/ 124332 w 152011"/>
                  <a:gd name="connsiteY3" fmla="*/ 36362 h 85804"/>
                  <a:gd name="connsiteX4" fmla="*/ 126522 w 152011"/>
                  <a:gd name="connsiteY4" fmla="*/ 42362 h 85804"/>
                  <a:gd name="connsiteX5" fmla="*/ 148239 w 152011"/>
                  <a:gd name="connsiteY5" fmla="*/ 44077 h 85804"/>
                  <a:gd name="connsiteX6" fmla="*/ 133095 w 152011"/>
                  <a:gd name="connsiteY6" fmla="*/ 15502 h 85804"/>
                  <a:gd name="connsiteX7" fmla="*/ 145477 w 152011"/>
                  <a:gd name="connsiteY7" fmla="*/ 8358 h 85804"/>
                  <a:gd name="connsiteX8" fmla="*/ 135952 w 152011"/>
                  <a:gd name="connsiteY8" fmla="*/ 2929 h 85804"/>
                  <a:gd name="connsiteX9" fmla="*/ 123665 w 152011"/>
                  <a:gd name="connsiteY9" fmla="*/ 10073 h 85804"/>
                  <a:gd name="connsiteX10" fmla="*/ 59371 w 152011"/>
                  <a:gd name="connsiteY10" fmla="*/ 6834 h 85804"/>
                  <a:gd name="connsiteX11" fmla="*/ 58228 w 152011"/>
                  <a:gd name="connsiteY11" fmla="*/ 37790 h 85804"/>
                  <a:gd name="connsiteX12" fmla="*/ 64038 w 152011"/>
                  <a:gd name="connsiteY12" fmla="*/ 44553 h 85804"/>
                  <a:gd name="connsiteX13" fmla="*/ 27748 w 152011"/>
                  <a:gd name="connsiteY13" fmla="*/ 65413 h 85804"/>
                  <a:gd name="connsiteX14" fmla="*/ 29939 w 152011"/>
                  <a:gd name="connsiteY14" fmla="*/ 46363 h 85804"/>
                  <a:gd name="connsiteX15" fmla="*/ 27462 w 152011"/>
                  <a:gd name="connsiteY15" fmla="*/ 39314 h 85804"/>
                  <a:gd name="connsiteX16" fmla="*/ 4317 w 152011"/>
                  <a:gd name="connsiteY16" fmla="*/ 38743 h 85804"/>
                  <a:gd name="connsiteX17" fmla="*/ 20700 w 152011"/>
                  <a:gd name="connsiteY17" fmla="*/ 69890 h 85804"/>
                  <a:gd name="connsiteX18" fmla="*/ 4698 w 152011"/>
                  <a:gd name="connsiteY18" fmla="*/ 79415 h 85804"/>
                  <a:gd name="connsiteX19" fmla="*/ 14223 w 152011"/>
                  <a:gd name="connsiteY19" fmla="*/ 84844 h 85804"/>
                  <a:gd name="connsiteX20" fmla="*/ 30225 w 152011"/>
                  <a:gd name="connsiteY20" fmla="*/ 75319 h 85804"/>
                  <a:gd name="connsiteX21" fmla="*/ 97471 w 152011"/>
                  <a:gd name="connsiteY21" fmla="*/ 79033 h 85804"/>
                  <a:gd name="connsiteX22" fmla="*/ 99376 w 152011"/>
                  <a:gd name="connsiteY22" fmla="*/ 44172 h 85804"/>
                  <a:gd name="connsiteX23" fmla="*/ 88327 w 152011"/>
                  <a:gd name="connsiteY23" fmla="*/ 30837 h 85804"/>
                  <a:gd name="connsiteX24" fmla="*/ 88327 w 152011"/>
                  <a:gd name="connsiteY24" fmla="*/ 14264 h 85804"/>
                  <a:gd name="connsiteX25" fmla="*/ 116902 w 152011"/>
                  <a:gd name="connsiteY25" fmla="*/ 14264 h 85804"/>
                  <a:gd name="connsiteX26" fmla="*/ 37273 w 152011"/>
                  <a:gd name="connsiteY26" fmla="*/ 71033 h 85804"/>
                  <a:gd name="connsiteX27" fmla="*/ 70515 w 152011"/>
                  <a:gd name="connsiteY27" fmla="*/ 51983 h 85804"/>
                  <a:gd name="connsiteX28" fmla="*/ 71668 w 152011"/>
                  <a:gd name="connsiteY28" fmla="*/ 68375 h 85804"/>
                  <a:gd name="connsiteX29" fmla="*/ 66801 w 152011"/>
                  <a:gd name="connsiteY29" fmla="*/ 71699 h 85804"/>
                  <a:gd name="connsiteX30" fmla="*/ 37273 w 152011"/>
                  <a:gd name="connsiteY30" fmla="*/ 71033 h 85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</a:cxnLst>
                <a:rect l="l" t="t" r="r" b="b"/>
                <a:pathLst>
                  <a:path w="152011" h="85804">
                    <a:moveTo>
                      <a:pt x="99376" y="44172"/>
                    </a:moveTo>
                    <a:lnTo>
                      <a:pt x="94233" y="38171"/>
                    </a:lnTo>
                    <a:lnTo>
                      <a:pt x="126046" y="19883"/>
                    </a:lnTo>
                    <a:cubicBezTo>
                      <a:pt x="129570" y="22836"/>
                      <a:pt x="130904" y="27503"/>
                      <a:pt x="124332" y="36362"/>
                    </a:cubicBezTo>
                    <a:cubicBezTo>
                      <a:pt x="122712" y="38552"/>
                      <a:pt x="122808" y="40267"/>
                      <a:pt x="126522" y="42362"/>
                    </a:cubicBezTo>
                    <a:cubicBezTo>
                      <a:pt x="133133" y="46191"/>
                      <a:pt x="141115" y="46820"/>
                      <a:pt x="148239" y="44077"/>
                    </a:cubicBezTo>
                    <a:cubicBezTo>
                      <a:pt x="154716" y="40362"/>
                      <a:pt x="154716" y="28837"/>
                      <a:pt x="133095" y="15502"/>
                    </a:cubicBezTo>
                    <a:lnTo>
                      <a:pt x="145477" y="8358"/>
                    </a:lnTo>
                    <a:lnTo>
                      <a:pt x="135952" y="2929"/>
                    </a:lnTo>
                    <a:lnTo>
                      <a:pt x="123665" y="10073"/>
                    </a:lnTo>
                    <a:cubicBezTo>
                      <a:pt x="103758" y="-691"/>
                      <a:pt x="78802" y="-4405"/>
                      <a:pt x="59371" y="6834"/>
                    </a:cubicBezTo>
                    <a:cubicBezTo>
                      <a:pt x="45084" y="15026"/>
                      <a:pt x="48417" y="25884"/>
                      <a:pt x="58228" y="37790"/>
                    </a:cubicBezTo>
                    <a:lnTo>
                      <a:pt x="64038" y="44553"/>
                    </a:lnTo>
                    <a:lnTo>
                      <a:pt x="27748" y="65413"/>
                    </a:lnTo>
                    <a:cubicBezTo>
                      <a:pt x="25081" y="63127"/>
                      <a:pt x="21843" y="57888"/>
                      <a:pt x="29939" y="46363"/>
                    </a:cubicBezTo>
                    <a:cubicBezTo>
                      <a:pt x="31844" y="43601"/>
                      <a:pt x="31558" y="41600"/>
                      <a:pt x="27462" y="39314"/>
                    </a:cubicBezTo>
                    <a:cubicBezTo>
                      <a:pt x="20157" y="35952"/>
                      <a:pt x="11784" y="35742"/>
                      <a:pt x="4317" y="38743"/>
                    </a:cubicBezTo>
                    <a:cubicBezTo>
                      <a:pt x="-922" y="41791"/>
                      <a:pt x="-6447" y="53126"/>
                      <a:pt x="20700" y="69890"/>
                    </a:cubicBezTo>
                    <a:lnTo>
                      <a:pt x="4698" y="79415"/>
                    </a:lnTo>
                    <a:lnTo>
                      <a:pt x="14223" y="84844"/>
                    </a:lnTo>
                    <a:lnTo>
                      <a:pt x="30225" y="75319"/>
                    </a:lnTo>
                    <a:cubicBezTo>
                      <a:pt x="45655" y="84177"/>
                      <a:pt x="75087" y="91797"/>
                      <a:pt x="97471" y="79033"/>
                    </a:cubicBezTo>
                    <a:cubicBezTo>
                      <a:pt x="114140" y="69032"/>
                      <a:pt x="110901" y="57983"/>
                      <a:pt x="99376" y="44172"/>
                    </a:cubicBezTo>
                    <a:close/>
                    <a:moveTo>
                      <a:pt x="88327" y="30837"/>
                    </a:moveTo>
                    <a:cubicBezTo>
                      <a:pt x="82136" y="24932"/>
                      <a:pt x="80517" y="18550"/>
                      <a:pt x="88327" y="14264"/>
                    </a:cubicBezTo>
                    <a:cubicBezTo>
                      <a:pt x="97309" y="9730"/>
                      <a:pt x="107920" y="9730"/>
                      <a:pt x="116902" y="14264"/>
                    </a:cubicBezTo>
                    <a:close/>
                    <a:moveTo>
                      <a:pt x="37273" y="71033"/>
                    </a:moveTo>
                    <a:lnTo>
                      <a:pt x="70515" y="51983"/>
                    </a:lnTo>
                    <a:cubicBezTo>
                      <a:pt x="75364" y="56193"/>
                      <a:pt x="75878" y="63527"/>
                      <a:pt x="71668" y="68375"/>
                    </a:cubicBezTo>
                    <a:cubicBezTo>
                      <a:pt x="70353" y="69880"/>
                      <a:pt x="68677" y="71033"/>
                      <a:pt x="66801" y="71699"/>
                    </a:cubicBezTo>
                    <a:cubicBezTo>
                      <a:pt x="57523" y="76690"/>
                      <a:pt x="46312" y="76443"/>
                      <a:pt x="37273" y="71033"/>
                    </a:cubicBezTo>
                    <a:close/>
                  </a:path>
                </a:pathLst>
              </a:custGeom>
              <a:solidFill>
                <a:srgbClr val="687A5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12407CF6-F31D-A209-2F26-C45B6CA77E55}"/>
                  </a:ext>
                </a:extLst>
              </p:cNvPr>
              <p:cNvSpPr/>
              <p:nvPr/>
            </p:nvSpPr>
            <p:spPr>
              <a:xfrm>
                <a:off x="5363241" y="2394585"/>
                <a:ext cx="43433" cy="25050"/>
              </a:xfrm>
              <a:custGeom>
                <a:avLst/>
                <a:gdLst>
                  <a:gd name="connsiteX0" fmla="*/ 41053 w 43433"/>
                  <a:gd name="connsiteY0" fmla="*/ 25051 h 25050"/>
                  <a:gd name="connsiteX1" fmla="*/ 0 w 43433"/>
                  <a:gd name="connsiteY1" fmla="*/ 1333 h 25050"/>
                  <a:gd name="connsiteX2" fmla="*/ 2286 w 43433"/>
                  <a:gd name="connsiteY2" fmla="*/ 0 h 25050"/>
                  <a:gd name="connsiteX3" fmla="*/ 43434 w 43433"/>
                  <a:gd name="connsiteY3" fmla="*/ 23813 h 25050"/>
                  <a:gd name="connsiteX4" fmla="*/ 41053 w 43433"/>
                  <a:gd name="connsiteY4" fmla="*/ 25051 h 2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33" h="25050">
                    <a:moveTo>
                      <a:pt x="41053" y="25051"/>
                    </a:moveTo>
                    <a:lnTo>
                      <a:pt x="0" y="1333"/>
                    </a:lnTo>
                    <a:lnTo>
                      <a:pt x="2286" y="0"/>
                    </a:lnTo>
                    <a:lnTo>
                      <a:pt x="43434" y="23813"/>
                    </a:lnTo>
                    <a:lnTo>
                      <a:pt x="41053" y="25051"/>
                    </a:ln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8" name="Freeform: Shape 377">
                <a:extLst>
                  <a:ext uri="{FF2B5EF4-FFF2-40B4-BE49-F238E27FC236}">
                    <a16:creationId xmlns:a16="http://schemas.microsoft.com/office/drawing/2014/main" id="{A7A5C50C-87B2-4D94-4B38-670E0A2ED2C5}"/>
                  </a:ext>
                </a:extLst>
              </p:cNvPr>
              <p:cNvSpPr/>
              <p:nvPr/>
            </p:nvSpPr>
            <p:spPr>
              <a:xfrm>
                <a:off x="5154929" y="2274379"/>
                <a:ext cx="43433" cy="25050"/>
              </a:xfrm>
              <a:custGeom>
                <a:avLst/>
                <a:gdLst>
                  <a:gd name="connsiteX0" fmla="*/ 41148 w 43433"/>
                  <a:gd name="connsiteY0" fmla="*/ 25051 h 25050"/>
                  <a:gd name="connsiteX1" fmla="*/ 0 w 43433"/>
                  <a:gd name="connsiteY1" fmla="*/ 1333 h 25050"/>
                  <a:gd name="connsiteX2" fmla="*/ 2286 w 43433"/>
                  <a:gd name="connsiteY2" fmla="*/ 0 h 25050"/>
                  <a:gd name="connsiteX3" fmla="*/ 43434 w 43433"/>
                  <a:gd name="connsiteY3" fmla="*/ 23717 h 25050"/>
                  <a:gd name="connsiteX4" fmla="*/ 41148 w 43433"/>
                  <a:gd name="connsiteY4" fmla="*/ 25051 h 250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433" h="25050">
                    <a:moveTo>
                      <a:pt x="41148" y="25051"/>
                    </a:moveTo>
                    <a:lnTo>
                      <a:pt x="0" y="1333"/>
                    </a:lnTo>
                    <a:lnTo>
                      <a:pt x="2286" y="0"/>
                    </a:lnTo>
                    <a:lnTo>
                      <a:pt x="43434" y="23717"/>
                    </a:lnTo>
                    <a:lnTo>
                      <a:pt x="41148" y="25051"/>
                    </a:lnTo>
                    <a:close/>
                  </a:path>
                </a:pathLst>
              </a:custGeom>
              <a:solidFill>
                <a:srgbClr val="A5AA9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79" name="Freeform: Shape 378">
                <a:extLst>
                  <a:ext uri="{FF2B5EF4-FFF2-40B4-BE49-F238E27FC236}">
                    <a16:creationId xmlns:a16="http://schemas.microsoft.com/office/drawing/2014/main" id="{3AE42851-4388-DDA2-6BB0-6864C68CF35F}"/>
                  </a:ext>
                </a:extLst>
              </p:cNvPr>
              <p:cNvSpPr/>
              <p:nvPr/>
            </p:nvSpPr>
            <p:spPr>
              <a:xfrm>
                <a:off x="5189410" y="2214657"/>
                <a:ext cx="320230" cy="184880"/>
              </a:xfrm>
              <a:custGeom>
                <a:avLst/>
                <a:gdLst>
                  <a:gd name="connsiteX0" fmla="*/ 223838 w 320230"/>
                  <a:gd name="connsiteY0" fmla="*/ 0 h 184880"/>
                  <a:gd name="connsiteX1" fmla="*/ 320230 w 320230"/>
                  <a:gd name="connsiteY1" fmla="*/ 55626 h 184880"/>
                  <a:gd name="connsiteX2" fmla="*/ 96393 w 320230"/>
                  <a:gd name="connsiteY2" fmla="*/ 184880 h 184880"/>
                  <a:gd name="connsiteX3" fmla="*/ 0 w 320230"/>
                  <a:gd name="connsiteY3" fmla="*/ 129254 h 184880"/>
                  <a:gd name="connsiteX4" fmla="*/ 223838 w 320230"/>
                  <a:gd name="connsiteY4" fmla="*/ 0 h 1848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0230" h="184880">
                    <a:moveTo>
                      <a:pt x="223838" y="0"/>
                    </a:moveTo>
                    <a:lnTo>
                      <a:pt x="320230" y="55626"/>
                    </a:lnTo>
                    <a:lnTo>
                      <a:pt x="96393" y="184880"/>
                    </a:lnTo>
                    <a:lnTo>
                      <a:pt x="0" y="129254"/>
                    </a:lnTo>
                    <a:lnTo>
                      <a:pt x="223838" y="0"/>
                    </a:lnTo>
                    <a:close/>
                  </a:path>
                </a:pathLst>
              </a:custGeom>
              <a:solidFill>
                <a:srgbClr val="F8F5F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0" name="Freeform: Shape 379">
                <a:extLst>
                  <a:ext uri="{FF2B5EF4-FFF2-40B4-BE49-F238E27FC236}">
                    <a16:creationId xmlns:a16="http://schemas.microsoft.com/office/drawing/2014/main" id="{86125DA6-A8E3-6641-F955-33CA06BEBCF3}"/>
                  </a:ext>
                </a:extLst>
              </p:cNvPr>
              <p:cNvSpPr/>
              <p:nvPr/>
            </p:nvSpPr>
            <p:spPr>
              <a:xfrm>
                <a:off x="5189410" y="2343912"/>
                <a:ext cx="96392" cy="124587"/>
              </a:xfrm>
              <a:custGeom>
                <a:avLst/>
                <a:gdLst>
                  <a:gd name="connsiteX0" fmla="*/ 0 w 96392"/>
                  <a:gd name="connsiteY0" fmla="*/ 69056 h 124587"/>
                  <a:gd name="connsiteX1" fmla="*/ 96393 w 96392"/>
                  <a:gd name="connsiteY1" fmla="*/ 124587 h 124587"/>
                  <a:gd name="connsiteX2" fmla="*/ 96393 w 96392"/>
                  <a:gd name="connsiteY2" fmla="*/ 55531 h 124587"/>
                  <a:gd name="connsiteX3" fmla="*/ 0 w 96392"/>
                  <a:gd name="connsiteY3" fmla="*/ 0 h 124587"/>
                  <a:gd name="connsiteX4" fmla="*/ 0 w 96392"/>
                  <a:gd name="connsiteY4" fmla="*/ 69056 h 124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392" h="124587">
                    <a:moveTo>
                      <a:pt x="0" y="69056"/>
                    </a:moveTo>
                    <a:lnTo>
                      <a:pt x="96393" y="124587"/>
                    </a:lnTo>
                    <a:lnTo>
                      <a:pt x="96393" y="55531"/>
                    </a:lnTo>
                    <a:lnTo>
                      <a:pt x="0" y="0"/>
                    </a:lnTo>
                    <a:lnTo>
                      <a:pt x="0" y="69056"/>
                    </a:lnTo>
                    <a:close/>
                  </a:path>
                </a:pathLst>
              </a:custGeom>
              <a:solidFill>
                <a:srgbClr val="D2CFCC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1" name="Freeform: Shape 380">
                <a:extLst>
                  <a:ext uri="{FF2B5EF4-FFF2-40B4-BE49-F238E27FC236}">
                    <a16:creationId xmlns:a16="http://schemas.microsoft.com/office/drawing/2014/main" id="{6E6FA562-D2AB-024D-0642-B3A9F390619F}"/>
                  </a:ext>
                </a:extLst>
              </p:cNvPr>
              <p:cNvSpPr/>
              <p:nvPr/>
            </p:nvSpPr>
            <p:spPr>
              <a:xfrm>
                <a:off x="5187981" y="2213800"/>
                <a:ext cx="235934" cy="205263"/>
              </a:xfrm>
              <a:custGeom>
                <a:avLst/>
                <a:gdLst>
                  <a:gd name="connsiteX0" fmla="*/ 12001 w 235934"/>
                  <a:gd name="connsiteY0" fmla="*/ 136208 h 205263"/>
                  <a:gd name="connsiteX1" fmla="*/ 235934 w 235934"/>
                  <a:gd name="connsiteY1" fmla="*/ 6953 h 205263"/>
                  <a:gd name="connsiteX2" fmla="*/ 223838 w 235934"/>
                  <a:gd name="connsiteY2" fmla="*/ 0 h 205263"/>
                  <a:gd name="connsiteX3" fmla="*/ 0 w 235934"/>
                  <a:gd name="connsiteY3" fmla="*/ 129254 h 205263"/>
                  <a:gd name="connsiteX4" fmla="*/ 0 w 235934"/>
                  <a:gd name="connsiteY4" fmla="*/ 198311 h 205263"/>
                  <a:gd name="connsiteX5" fmla="*/ 12001 w 235934"/>
                  <a:gd name="connsiteY5" fmla="*/ 205264 h 205263"/>
                  <a:gd name="connsiteX6" fmla="*/ 12001 w 235934"/>
                  <a:gd name="connsiteY6" fmla="*/ 136208 h 20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934" h="205263">
                    <a:moveTo>
                      <a:pt x="12001" y="136208"/>
                    </a:moveTo>
                    <a:lnTo>
                      <a:pt x="235934" y="6953"/>
                    </a:lnTo>
                    <a:lnTo>
                      <a:pt x="223838" y="0"/>
                    </a:lnTo>
                    <a:lnTo>
                      <a:pt x="0" y="129254"/>
                    </a:lnTo>
                    <a:lnTo>
                      <a:pt x="0" y="198311"/>
                    </a:lnTo>
                    <a:lnTo>
                      <a:pt x="12001" y="205264"/>
                    </a:lnTo>
                    <a:lnTo>
                      <a:pt x="12001" y="136208"/>
                    </a:lnTo>
                    <a:close/>
                  </a:path>
                </a:pathLst>
              </a:custGeom>
              <a:solidFill>
                <a:srgbClr val="788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5A07A97E-67A1-B569-3740-F0625B9F6285}"/>
                  </a:ext>
                </a:extLst>
              </p:cNvPr>
              <p:cNvSpPr/>
              <p:nvPr/>
            </p:nvSpPr>
            <p:spPr>
              <a:xfrm>
                <a:off x="5275611" y="2264378"/>
                <a:ext cx="235934" cy="205263"/>
              </a:xfrm>
              <a:custGeom>
                <a:avLst/>
                <a:gdLst>
                  <a:gd name="connsiteX0" fmla="*/ 12097 w 235934"/>
                  <a:gd name="connsiteY0" fmla="*/ 136303 h 205263"/>
                  <a:gd name="connsiteX1" fmla="*/ 235934 w 235934"/>
                  <a:gd name="connsiteY1" fmla="*/ 7048 h 205263"/>
                  <a:gd name="connsiteX2" fmla="*/ 223933 w 235934"/>
                  <a:gd name="connsiteY2" fmla="*/ 0 h 205263"/>
                  <a:gd name="connsiteX3" fmla="*/ 0 w 235934"/>
                  <a:gd name="connsiteY3" fmla="*/ 129254 h 205263"/>
                  <a:gd name="connsiteX4" fmla="*/ 0 w 235934"/>
                  <a:gd name="connsiteY4" fmla="*/ 198311 h 205263"/>
                  <a:gd name="connsiteX5" fmla="*/ 12097 w 235934"/>
                  <a:gd name="connsiteY5" fmla="*/ 205264 h 205263"/>
                  <a:gd name="connsiteX6" fmla="*/ 12097 w 235934"/>
                  <a:gd name="connsiteY6" fmla="*/ 136303 h 205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934" h="205263">
                    <a:moveTo>
                      <a:pt x="12097" y="136303"/>
                    </a:moveTo>
                    <a:lnTo>
                      <a:pt x="235934" y="7048"/>
                    </a:lnTo>
                    <a:lnTo>
                      <a:pt x="223933" y="0"/>
                    </a:lnTo>
                    <a:lnTo>
                      <a:pt x="0" y="129254"/>
                    </a:lnTo>
                    <a:lnTo>
                      <a:pt x="0" y="198311"/>
                    </a:lnTo>
                    <a:lnTo>
                      <a:pt x="12097" y="205264"/>
                    </a:lnTo>
                    <a:lnTo>
                      <a:pt x="12097" y="136303"/>
                    </a:lnTo>
                    <a:close/>
                  </a:path>
                </a:pathLst>
              </a:custGeom>
              <a:solidFill>
                <a:srgbClr val="788E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97466F7C-67CE-A57A-7020-9A497E5C0F4D}"/>
                  </a:ext>
                </a:extLst>
              </p:cNvPr>
              <p:cNvSpPr/>
              <p:nvPr/>
            </p:nvSpPr>
            <p:spPr>
              <a:xfrm>
                <a:off x="5187981" y="2343054"/>
                <a:ext cx="12001" cy="76009"/>
              </a:xfrm>
              <a:custGeom>
                <a:avLst/>
                <a:gdLst>
                  <a:gd name="connsiteX0" fmla="*/ 12001 w 12001"/>
                  <a:gd name="connsiteY0" fmla="*/ 6953 h 76009"/>
                  <a:gd name="connsiteX1" fmla="*/ 0 w 12001"/>
                  <a:gd name="connsiteY1" fmla="*/ 0 h 76009"/>
                  <a:gd name="connsiteX2" fmla="*/ 0 w 12001"/>
                  <a:gd name="connsiteY2" fmla="*/ 69056 h 76009"/>
                  <a:gd name="connsiteX3" fmla="*/ 12001 w 12001"/>
                  <a:gd name="connsiteY3" fmla="*/ 76010 h 76009"/>
                  <a:gd name="connsiteX4" fmla="*/ 12001 w 12001"/>
                  <a:gd name="connsiteY4" fmla="*/ 6953 h 7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01" h="76009">
                    <a:moveTo>
                      <a:pt x="12001" y="6953"/>
                    </a:moveTo>
                    <a:lnTo>
                      <a:pt x="0" y="0"/>
                    </a:lnTo>
                    <a:lnTo>
                      <a:pt x="0" y="69056"/>
                    </a:lnTo>
                    <a:lnTo>
                      <a:pt x="12001" y="76010"/>
                    </a:lnTo>
                    <a:lnTo>
                      <a:pt x="12001" y="6953"/>
                    </a:lnTo>
                    <a:close/>
                  </a:path>
                </a:pathLst>
              </a:custGeom>
              <a:solidFill>
                <a:srgbClr val="4263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7187F982-AA34-A8E7-EBEE-58DCC844B047}"/>
                  </a:ext>
                </a:extLst>
              </p:cNvPr>
              <p:cNvSpPr/>
              <p:nvPr/>
            </p:nvSpPr>
            <p:spPr>
              <a:xfrm>
                <a:off x="5275611" y="2393632"/>
                <a:ext cx="12096" cy="76009"/>
              </a:xfrm>
              <a:custGeom>
                <a:avLst/>
                <a:gdLst>
                  <a:gd name="connsiteX0" fmla="*/ 12097 w 12096"/>
                  <a:gd name="connsiteY0" fmla="*/ 7048 h 76009"/>
                  <a:gd name="connsiteX1" fmla="*/ 0 w 12096"/>
                  <a:gd name="connsiteY1" fmla="*/ 0 h 76009"/>
                  <a:gd name="connsiteX2" fmla="*/ 0 w 12096"/>
                  <a:gd name="connsiteY2" fmla="*/ 69056 h 76009"/>
                  <a:gd name="connsiteX3" fmla="*/ 12097 w 12096"/>
                  <a:gd name="connsiteY3" fmla="*/ 76009 h 76009"/>
                  <a:gd name="connsiteX4" fmla="*/ 12097 w 12096"/>
                  <a:gd name="connsiteY4" fmla="*/ 7048 h 76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96" h="76009">
                    <a:moveTo>
                      <a:pt x="12097" y="7048"/>
                    </a:moveTo>
                    <a:lnTo>
                      <a:pt x="0" y="0"/>
                    </a:lnTo>
                    <a:lnTo>
                      <a:pt x="0" y="69056"/>
                    </a:lnTo>
                    <a:lnTo>
                      <a:pt x="12097" y="76009"/>
                    </a:lnTo>
                    <a:lnTo>
                      <a:pt x="12097" y="7048"/>
                    </a:lnTo>
                    <a:close/>
                  </a:path>
                </a:pathLst>
              </a:custGeom>
              <a:solidFill>
                <a:srgbClr val="4263CE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D6A1A170-4C70-F435-698A-5C6897D8B4C9}"/>
                </a:ext>
              </a:extLst>
            </p:cNvPr>
            <p:cNvSpPr/>
            <p:nvPr/>
          </p:nvSpPr>
          <p:spPr>
            <a:xfrm>
              <a:off x="4839271" y="2445540"/>
              <a:ext cx="166687" cy="80227"/>
            </a:xfrm>
            <a:custGeom>
              <a:avLst/>
              <a:gdLst>
                <a:gd name="connsiteX0" fmla="*/ 0 w 166687"/>
                <a:gd name="connsiteY0" fmla="*/ 13243 h 80227"/>
                <a:gd name="connsiteX1" fmla="*/ 0 w 166687"/>
                <a:gd name="connsiteY1" fmla="*/ 32293 h 80227"/>
                <a:gd name="connsiteX2" fmla="*/ 48768 w 166687"/>
                <a:gd name="connsiteY2" fmla="*/ 75442 h 80227"/>
                <a:gd name="connsiteX3" fmla="*/ 118205 w 166687"/>
                <a:gd name="connsiteY3" fmla="*/ 75442 h 80227"/>
                <a:gd name="connsiteX4" fmla="*/ 166688 w 166687"/>
                <a:gd name="connsiteY4" fmla="*/ 31817 h 80227"/>
                <a:gd name="connsiteX5" fmla="*/ 166688 w 166687"/>
                <a:gd name="connsiteY5" fmla="*/ 12767 h 80227"/>
                <a:gd name="connsiteX6" fmla="*/ 0 w 166687"/>
                <a:gd name="connsiteY6" fmla="*/ 13243 h 8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27">
                  <a:moveTo>
                    <a:pt x="0" y="13243"/>
                  </a:moveTo>
                  <a:cubicBezTo>
                    <a:pt x="0" y="19625"/>
                    <a:pt x="0" y="26007"/>
                    <a:pt x="0" y="32293"/>
                  </a:cubicBezTo>
                  <a:cubicBezTo>
                    <a:pt x="0" y="49438"/>
                    <a:pt x="16669" y="66488"/>
                    <a:pt x="48768" y="75442"/>
                  </a:cubicBezTo>
                  <a:cubicBezTo>
                    <a:pt x="71476" y="81823"/>
                    <a:pt x="95498" y="81823"/>
                    <a:pt x="118205" y="75442"/>
                  </a:cubicBezTo>
                  <a:cubicBezTo>
                    <a:pt x="150209" y="65917"/>
                    <a:pt x="166402" y="49057"/>
                    <a:pt x="166688" y="31817"/>
                  </a:cubicBezTo>
                  <a:cubicBezTo>
                    <a:pt x="166688" y="25435"/>
                    <a:pt x="166688" y="19054"/>
                    <a:pt x="166688" y="12767"/>
                  </a:cubicBezTo>
                  <a:cubicBezTo>
                    <a:pt x="166211" y="-4664"/>
                    <a:pt x="286" y="-3997"/>
                    <a:pt x="0" y="13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EA672B56-025C-F8B0-C3EB-BB77F292DB8C}"/>
                </a:ext>
              </a:extLst>
            </p:cNvPr>
            <p:cNvSpPr/>
            <p:nvPr/>
          </p:nvSpPr>
          <p:spPr>
            <a:xfrm>
              <a:off x="4841271" y="2468308"/>
              <a:ext cx="162972" cy="57721"/>
            </a:xfrm>
            <a:custGeom>
              <a:avLst/>
              <a:gdLst>
                <a:gd name="connsiteX0" fmla="*/ 5906 w 162972"/>
                <a:gd name="connsiteY0" fmla="*/ 11049 h 57721"/>
                <a:gd name="connsiteX1" fmla="*/ 5906 w 162972"/>
                <a:gd name="connsiteY1" fmla="*/ 29337 h 57721"/>
                <a:gd name="connsiteX2" fmla="*/ 0 w 162972"/>
                <a:gd name="connsiteY2" fmla="*/ 18955 h 57721"/>
                <a:gd name="connsiteX3" fmla="*/ 0 w 162972"/>
                <a:gd name="connsiteY3" fmla="*/ 1048 h 57721"/>
                <a:gd name="connsiteX4" fmla="*/ 5906 w 162972"/>
                <a:gd name="connsiteY4" fmla="*/ 11049 h 57721"/>
                <a:gd name="connsiteX5" fmla="*/ 48482 w 162972"/>
                <a:gd name="connsiteY5" fmla="*/ 34957 h 57721"/>
                <a:gd name="connsiteX6" fmla="*/ 48482 w 162972"/>
                <a:gd name="connsiteY6" fmla="*/ 53245 h 57721"/>
                <a:gd name="connsiteX7" fmla="*/ 54293 w 162972"/>
                <a:gd name="connsiteY7" fmla="*/ 54674 h 57721"/>
                <a:gd name="connsiteX8" fmla="*/ 54293 w 162972"/>
                <a:gd name="connsiteY8" fmla="*/ 36100 h 57721"/>
                <a:gd name="connsiteX9" fmla="*/ 48482 w 162972"/>
                <a:gd name="connsiteY9" fmla="*/ 34957 h 57721"/>
                <a:gd name="connsiteX10" fmla="*/ 72676 w 162972"/>
                <a:gd name="connsiteY10" fmla="*/ 38386 h 57721"/>
                <a:gd name="connsiteX11" fmla="*/ 72676 w 162972"/>
                <a:gd name="connsiteY11" fmla="*/ 57436 h 57721"/>
                <a:gd name="connsiteX12" fmla="*/ 78486 w 162972"/>
                <a:gd name="connsiteY12" fmla="*/ 57436 h 57721"/>
                <a:gd name="connsiteX13" fmla="*/ 78486 w 162972"/>
                <a:gd name="connsiteY13" fmla="*/ 38386 h 57721"/>
                <a:gd name="connsiteX14" fmla="*/ 60579 w 162972"/>
                <a:gd name="connsiteY14" fmla="*/ 36767 h 57721"/>
                <a:gd name="connsiteX15" fmla="*/ 60579 w 162972"/>
                <a:gd name="connsiteY15" fmla="*/ 55817 h 57721"/>
                <a:gd name="connsiteX16" fmla="*/ 66389 w 162972"/>
                <a:gd name="connsiteY16" fmla="*/ 56579 h 57721"/>
                <a:gd name="connsiteX17" fmla="*/ 66389 w 162972"/>
                <a:gd name="connsiteY17" fmla="*/ 38100 h 57721"/>
                <a:gd name="connsiteX18" fmla="*/ 12097 w 162972"/>
                <a:gd name="connsiteY18" fmla="*/ 17717 h 57721"/>
                <a:gd name="connsiteX19" fmla="*/ 12097 w 162972"/>
                <a:gd name="connsiteY19" fmla="*/ 35623 h 57721"/>
                <a:gd name="connsiteX20" fmla="*/ 18002 w 162972"/>
                <a:gd name="connsiteY20" fmla="*/ 40196 h 57721"/>
                <a:gd name="connsiteX21" fmla="*/ 18002 w 162972"/>
                <a:gd name="connsiteY21" fmla="*/ 21812 h 57721"/>
                <a:gd name="connsiteX22" fmla="*/ 12097 w 162972"/>
                <a:gd name="connsiteY22" fmla="*/ 17717 h 57721"/>
                <a:gd name="connsiteX23" fmla="*/ 36385 w 162972"/>
                <a:gd name="connsiteY23" fmla="*/ 31337 h 57721"/>
                <a:gd name="connsiteX24" fmla="*/ 36385 w 162972"/>
                <a:gd name="connsiteY24" fmla="*/ 49435 h 57721"/>
                <a:gd name="connsiteX25" fmla="*/ 42196 w 162972"/>
                <a:gd name="connsiteY25" fmla="*/ 51340 h 57721"/>
                <a:gd name="connsiteX26" fmla="*/ 42196 w 162972"/>
                <a:gd name="connsiteY26" fmla="*/ 33052 h 57721"/>
                <a:gd name="connsiteX27" fmla="*/ 36385 w 162972"/>
                <a:gd name="connsiteY27" fmla="*/ 31337 h 57721"/>
                <a:gd name="connsiteX28" fmla="*/ 24289 w 162972"/>
                <a:gd name="connsiteY28" fmla="*/ 25813 h 57721"/>
                <a:gd name="connsiteX29" fmla="*/ 24289 w 162972"/>
                <a:gd name="connsiteY29" fmla="*/ 43910 h 57721"/>
                <a:gd name="connsiteX30" fmla="*/ 30194 w 162972"/>
                <a:gd name="connsiteY30" fmla="*/ 46672 h 57721"/>
                <a:gd name="connsiteX31" fmla="*/ 30194 w 162972"/>
                <a:gd name="connsiteY31" fmla="*/ 28480 h 57721"/>
                <a:gd name="connsiteX32" fmla="*/ 24289 w 162972"/>
                <a:gd name="connsiteY32" fmla="*/ 25813 h 57721"/>
                <a:gd name="connsiteX33" fmla="*/ 84773 w 162972"/>
                <a:gd name="connsiteY33" fmla="*/ 38671 h 57721"/>
                <a:gd name="connsiteX34" fmla="*/ 84773 w 162972"/>
                <a:gd name="connsiteY34" fmla="*/ 57721 h 57721"/>
                <a:gd name="connsiteX35" fmla="*/ 90583 w 162972"/>
                <a:gd name="connsiteY35" fmla="*/ 57721 h 57721"/>
                <a:gd name="connsiteX36" fmla="*/ 90583 w 162972"/>
                <a:gd name="connsiteY36" fmla="*/ 38671 h 57721"/>
                <a:gd name="connsiteX37" fmla="*/ 145161 w 162972"/>
                <a:gd name="connsiteY37" fmla="*/ 21146 h 57721"/>
                <a:gd name="connsiteX38" fmla="*/ 145161 w 162972"/>
                <a:gd name="connsiteY38" fmla="*/ 39529 h 57721"/>
                <a:gd name="connsiteX39" fmla="*/ 150971 w 162972"/>
                <a:gd name="connsiteY39" fmla="*/ 34862 h 57721"/>
                <a:gd name="connsiteX40" fmla="*/ 150971 w 162972"/>
                <a:gd name="connsiteY40" fmla="*/ 16954 h 57721"/>
                <a:gd name="connsiteX41" fmla="*/ 145161 w 162972"/>
                <a:gd name="connsiteY41" fmla="*/ 21146 h 57721"/>
                <a:gd name="connsiteX42" fmla="*/ 96869 w 162972"/>
                <a:gd name="connsiteY42" fmla="*/ 37909 h 57721"/>
                <a:gd name="connsiteX43" fmla="*/ 96869 w 162972"/>
                <a:gd name="connsiteY43" fmla="*/ 56483 h 57721"/>
                <a:gd name="connsiteX44" fmla="*/ 102680 w 162972"/>
                <a:gd name="connsiteY44" fmla="*/ 55531 h 57721"/>
                <a:gd name="connsiteX45" fmla="*/ 102680 w 162972"/>
                <a:gd name="connsiteY45" fmla="*/ 36767 h 57721"/>
                <a:gd name="connsiteX46" fmla="*/ 96869 w 162972"/>
                <a:gd name="connsiteY46" fmla="*/ 37909 h 57721"/>
                <a:gd name="connsiteX47" fmla="*/ 157163 w 162972"/>
                <a:gd name="connsiteY47" fmla="*/ 10096 h 57721"/>
                <a:gd name="connsiteX48" fmla="*/ 157163 w 162972"/>
                <a:gd name="connsiteY48" fmla="*/ 28480 h 57721"/>
                <a:gd name="connsiteX49" fmla="*/ 162973 w 162972"/>
                <a:gd name="connsiteY49" fmla="*/ 17717 h 57721"/>
                <a:gd name="connsiteX50" fmla="*/ 162973 w 162972"/>
                <a:gd name="connsiteY50" fmla="*/ 0 h 57721"/>
                <a:gd name="connsiteX51" fmla="*/ 157163 w 162972"/>
                <a:gd name="connsiteY51" fmla="*/ 10096 h 57721"/>
                <a:gd name="connsiteX52" fmla="*/ 133064 w 162972"/>
                <a:gd name="connsiteY52" fmla="*/ 28004 h 57721"/>
                <a:gd name="connsiteX53" fmla="*/ 133064 w 162972"/>
                <a:gd name="connsiteY53" fmla="*/ 46292 h 57721"/>
                <a:gd name="connsiteX54" fmla="*/ 138875 w 162972"/>
                <a:gd name="connsiteY54" fmla="*/ 43339 h 57721"/>
                <a:gd name="connsiteX55" fmla="*/ 138875 w 162972"/>
                <a:gd name="connsiteY55" fmla="*/ 25337 h 57721"/>
                <a:gd name="connsiteX56" fmla="*/ 120968 w 162972"/>
                <a:gd name="connsiteY56" fmla="*/ 32671 h 57721"/>
                <a:gd name="connsiteX57" fmla="*/ 120968 w 162972"/>
                <a:gd name="connsiteY57" fmla="*/ 50959 h 57721"/>
                <a:gd name="connsiteX58" fmla="*/ 126873 w 162972"/>
                <a:gd name="connsiteY58" fmla="*/ 48958 h 57721"/>
                <a:gd name="connsiteX59" fmla="*/ 126873 w 162972"/>
                <a:gd name="connsiteY59" fmla="*/ 30861 h 57721"/>
                <a:gd name="connsiteX60" fmla="*/ 121253 w 162972"/>
                <a:gd name="connsiteY60" fmla="*/ 32671 h 57721"/>
                <a:gd name="connsiteX61" fmla="*/ 108966 w 162972"/>
                <a:gd name="connsiteY61" fmla="*/ 35909 h 57721"/>
                <a:gd name="connsiteX62" fmla="*/ 108966 w 162972"/>
                <a:gd name="connsiteY62" fmla="*/ 54388 h 57721"/>
                <a:gd name="connsiteX63" fmla="*/ 114872 w 162972"/>
                <a:gd name="connsiteY63" fmla="*/ 52864 h 57721"/>
                <a:gd name="connsiteX64" fmla="*/ 114872 w 162972"/>
                <a:gd name="connsiteY64" fmla="*/ 34576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2972" h="57721">
                  <a:moveTo>
                    <a:pt x="5906" y="11049"/>
                  </a:moveTo>
                  <a:lnTo>
                    <a:pt x="5906" y="29337"/>
                  </a:lnTo>
                  <a:cubicBezTo>
                    <a:pt x="3403" y="26213"/>
                    <a:pt x="1411" y="22708"/>
                    <a:pt x="0" y="18955"/>
                  </a:cubicBezTo>
                  <a:lnTo>
                    <a:pt x="0" y="1048"/>
                  </a:lnTo>
                  <a:cubicBezTo>
                    <a:pt x="1419" y="4677"/>
                    <a:pt x="3413" y="8058"/>
                    <a:pt x="5906" y="11049"/>
                  </a:cubicBezTo>
                  <a:close/>
                  <a:moveTo>
                    <a:pt x="48482" y="34957"/>
                  </a:moveTo>
                  <a:lnTo>
                    <a:pt x="48482" y="53245"/>
                  </a:lnTo>
                  <a:lnTo>
                    <a:pt x="54293" y="54674"/>
                  </a:lnTo>
                  <a:lnTo>
                    <a:pt x="54293" y="36100"/>
                  </a:lnTo>
                  <a:cubicBezTo>
                    <a:pt x="52388" y="35719"/>
                    <a:pt x="50387" y="35433"/>
                    <a:pt x="48482" y="34957"/>
                  </a:cubicBezTo>
                  <a:close/>
                  <a:moveTo>
                    <a:pt x="72676" y="38386"/>
                  </a:moveTo>
                  <a:lnTo>
                    <a:pt x="72676" y="57436"/>
                  </a:lnTo>
                  <a:lnTo>
                    <a:pt x="78486" y="57436"/>
                  </a:lnTo>
                  <a:lnTo>
                    <a:pt x="78486" y="38386"/>
                  </a:lnTo>
                  <a:close/>
                  <a:moveTo>
                    <a:pt x="60579" y="36767"/>
                  </a:moveTo>
                  <a:lnTo>
                    <a:pt x="60579" y="55817"/>
                  </a:lnTo>
                  <a:lnTo>
                    <a:pt x="66389" y="56579"/>
                  </a:lnTo>
                  <a:lnTo>
                    <a:pt x="66389" y="38100"/>
                  </a:lnTo>
                  <a:close/>
                  <a:moveTo>
                    <a:pt x="12097" y="17717"/>
                  </a:moveTo>
                  <a:lnTo>
                    <a:pt x="12097" y="35623"/>
                  </a:lnTo>
                  <a:cubicBezTo>
                    <a:pt x="13907" y="37147"/>
                    <a:pt x="15812" y="38671"/>
                    <a:pt x="18002" y="40196"/>
                  </a:cubicBezTo>
                  <a:lnTo>
                    <a:pt x="18002" y="21812"/>
                  </a:lnTo>
                  <a:cubicBezTo>
                    <a:pt x="15967" y="20545"/>
                    <a:pt x="13995" y="19183"/>
                    <a:pt x="12097" y="17717"/>
                  </a:cubicBezTo>
                  <a:close/>
                  <a:moveTo>
                    <a:pt x="36385" y="31337"/>
                  </a:moveTo>
                  <a:lnTo>
                    <a:pt x="36385" y="49435"/>
                  </a:lnTo>
                  <a:lnTo>
                    <a:pt x="42196" y="51340"/>
                  </a:lnTo>
                  <a:lnTo>
                    <a:pt x="42196" y="33052"/>
                  </a:lnTo>
                  <a:cubicBezTo>
                    <a:pt x="40291" y="32480"/>
                    <a:pt x="38291" y="32004"/>
                    <a:pt x="36385" y="31337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lnTo>
                    <a:pt x="30194" y="46672"/>
                  </a:lnTo>
                  <a:lnTo>
                    <a:pt x="30194" y="28480"/>
                  </a:lnTo>
                  <a:cubicBezTo>
                    <a:pt x="28099" y="27242"/>
                    <a:pt x="26003" y="27242"/>
                    <a:pt x="24289" y="25813"/>
                  </a:cubicBezTo>
                  <a:close/>
                  <a:moveTo>
                    <a:pt x="84773" y="38671"/>
                  </a:moveTo>
                  <a:lnTo>
                    <a:pt x="84773" y="57721"/>
                  </a:lnTo>
                  <a:lnTo>
                    <a:pt x="90583" y="57721"/>
                  </a:lnTo>
                  <a:lnTo>
                    <a:pt x="90583" y="38671"/>
                  </a:ln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180" y="38071"/>
                    <a:pt x="149114" y="36519"/>
                    <a:pt x="150971" y="34862"/>
                  </a:cubicBezTo>
                  <a:lnTo>
                    <a:pt x="150971" y="16954"/>
                  </a:lnTo>
                  <a:cubicBezTo>
                    <a:pt x="149828" y="18383"/>
                    <a:pt x="147161" y="19717"/>
                    <a:pt x="145161" y="21146"/>
                  </a:cubicBezTo>
                  <a:close/>
                  <a:moveTo>
                    <a:pt x="96869" y="37909"/>
                  </a:moveTo>
                  <a:lnTo>
                    <a:pt x="96869" y="56483"/>
                  </a:lnTo>
                  <a:lnTo>
                    <a:pt x="102680" y="55531"/>
                  </a:lnTo>
                  <a:lnTo>
                    <a:pt x="102680" y="36767"/>
                  </a:lnTo>
                  <a:cubicBezTo>
                    <a:pt x="100775" y="37243"/>
                    <a:pt x="98870" y="37719"/>
                    <a:pt x="96869" y="37909"/>
                  </a:cubicBezTo>
                  <a:close/>
                  <a:moveTo>
                    <a:pt x="157163" y="10096"/>
                  </a:moveTo>
                  <a:lnTo>
                    <a:pt x="157163" y="28480"/>
                  </a:lnTo>
                  <a:cubicBezTo>
                    <a:pt x="159696" y="25251"/>
                    <a:pt x="161658" y="21612"/>
                    <a:pt x="162973" y="17717"/>
                  </a:cubicBezTo>
                  <a:lnTo>
                    <a:pt x="162973" y="0"/>
                  </a:lnTo>
                  <a:cubicBezTo>
                    <a:pt x="161630" y="3677"/>
                    <a:pt x="159668" y="7087"/>
                    <a:pt x="157163" y="10096"/>
                  </a:cubicBezTo>
                  <a:close/>
                  <a:moveTo>
                    <a:pt x="133064" y="28004"/>
                  </a:moveTo>
                  <a:lnTo>
                    <a:pt x="133064" y="46292"/>
                  </a:lnTo>
                  <a:cubicBezTo>
                    <a:pt x="135065" y="45339"/>
                    <a:pt x="137065" y="44387"/>
                    <a:pt x="138875" y="43339"/>
                  </a:cubicBezTo>
                  <a:lnTo>
                    <a:pt x="138875" y="25337"/>
                  </a:lnTo>
                  <a:close/>
                  <a:moveTo>
                    <a:pt x="120968" y="32671"/>
                  </a:moveTo>
                  <a:lnTo>
                    <a:pt x="120968" y="50959"/>
                  </a:lnTo>
                  <a:lnTo>
                    <a:pt x="126873" y="48958"/>
                  </a:lnTo>
                  <a:lnTo>
                    <a:pt x="126873" y="30861"/>
                  </a:lnTo>
                  <a:cubicBezTo>
                    <a:pt x="125035" y="31556"/>
                    <a:pt x="123158" y="32156"/>
                    <a:pt x="121253" y="32671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872" y="52864"/>
                  </a:lnTo>
                  <a:lnTo>
                    <a:pt x="114872" y="3457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B891E27C-6DF4-3312-9FE2-08C9FB34A52B}"/>
                </a:ext>
              </a:extLst>
            </p:cNvPr>
            <p:cNvSpPr/>
            <p:nvPr/>
          </p:nvSpPr>
          <p:spPr>
            <a:xfrm>
              <a:off x="4839152" y="2410851"/>
              <a:ext cx="166961" cy="96288"/>
            </a:xfrm>
            <a:custGeom>
              <a:avLst/>
              <a:gdLst>
                <a:gd name="connsiteX0" fmla="*/ 142423 w 166961"/>
                <a:gd name="connsiteY0" fmla="*/ 13833 h 96288"/>
                <a:gd name="connsiteX1" fmla="*/ 142423 w 166961"/>
                <a:gd name="connsiteY1" fmla="*/ 81936 h 96288"/>
                <a:gd name="connsiteX2" fmla="*/ 24503 w 166961"/>
                <a:gd name="connsiteY2" fmla="*/ 82413 h 96288"/>
                <a:gd name="connsiteX3" fmla="*/ 24503 w 166961"/>
                <a:gd name="connsiteY3" fmla="*/ 14309 h 96288"/>
                <a:gd name="connsiteX4" fmla="*/ 142423 w 166961"/>
                <a:gd name="connsiteY4" fmla="*/ 13833 h 9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8">
                  <a:moveTo>
                    <a:pt x="142423" y="13833"/>
                  </a:moveTo>
                  <a:cubicBezTo>
                    <a:pt x="175093" y="32883"/>
                    <a:pt x="175189" y="62982"/>
                    <a:pt x="142423" y="81936"/>
                  </a:cubicBezTo>
                  <a:cubicBezTo>
                    <a:pt x="105447" y="100901"/>
                    <a:pt x="61634" y="101082"/>
                    <a:pt x="24503" y="82413"/>
                  </a:cubicBezTo>
                  <a:cubicBezTo>
                    <a:pt x="-8072" y="63363"/>
                    <a:pt x="-8263" y="33264"/>
                    <a:pt x="24503" y="14309"/>
                  </a:cubicBezTo>
                  <a:cubicBezTo>
                    <a:pt x="61496" y="-4598"/>
                    <a:pt x="105275" y="-4779"/>
                    <a:pt x="142423" y="13833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6387544-C2E2-1505-ED76-60D601F697BF}"/>
                </a:ext>
              </a:extLst>
            </p:cNvPr>
            <p:cNvSpPr/>
            <p:nvPr/>
          </p:nvSpPr>
          <p:spPr>
            <a:xfrm>
              <a:off x="4846379" y="2414887"/>
              <a:ext cx="152126" cy="87703"/>
            </a:xfrm>
            <a:custGeom>
              <a:avLst/>
              <a:gdLst>
                <a:gd name="connsiteX0" fmla="*/ 129766 w 152126"/>
                <a:gd name="connsiteY0" fmla="*/ 12844 h 87703"/>
                <a:gd name="connsiteX1" fmla="*/ 129766 w 152126"/>
                <a:gd name="connsiteY1" fmla="*/ 74852 h 87703"/>
                <a:gd name="connsiteX2" fmla="*/ 22324 w 152126"/>
                <a:gd name="connsiteY2" fmla="*/ 74852 h 87703"/>
                <a:gd name="connsiteX3" fmla="*/ 22324 w 152126"/>
                <a:gd name="connsiteY3" fmla="*/ 12844 h 87703"/>
                <a:gd name="connsiteX4" fmla="*/ 129766 w 152126"/>
                <a:gd name="connsiteY4" fmla="*/ 12844 h 877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26" h="87703">
                  <a:moveTo>
                    <a:pt x="129766" y="12844"/>
                  </a:moveTo>
                  <a:cubicBezTo>
                    <a:pt x="159484" y="29894"/>
                    <a:pt x="159675" y="57612"/>
                    <a:pt x="129766" y="74852"/>
                  </a:cubicBezTo>
                  <a:cubicBezTo>
                    <a:pt x="96000" y="91988"/>
                    <a:pt x="56088" y="91988"/>
                    <a:pt x="22324" y="74852"/>
                  </a:cubicBezTo>
                  <a:cubicBezTo>
                    <a:pt x="-7394" y="57898"/>
                    <a:pt x="-7489" y="30085"/>
                    <a:pt x="22324" y="12844"/>
                  </a:cubicBezTo>
                  <a:cubicBezTo>
                    <a:pt x="56091" y="-4281"/>
                    <a:pt x="96000" y="-4281"/>
                    <a:pt x="129766" y="12844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3E7E9401-1352-90D7-EAAE-759E6B5DAE3B}"/>
                </a:ext>
              </a:extLst>
            </p:cNvPr>
            <p:cNvSpPr/>
            <p:nvPr/>
          </p:nvSpPr>
          <p:spPr>
            <a:xfrm>
              <a:off x="4847004" y="2415530"/>
              <a:ext cx="151786" cy="61921"/>
            </a:xfrm>
            <a:custGeom>
              <a:avLst/>
              <a:gdLst>
                <a:gd name="connsiteX0" fmla="*/ 23223 w 151786"/>
                <a:gd name="connsiteY0" fmla="*/ 16678 h 61921"/>
                <a:gd name="connsiteX1" fmla="*/ 127998 w 151786"/>
                <a:gd name="connsiteY1" fmla="*/ 16678 h 61921"/>
                <a:gd name="connsiteX2" fmla="*/ 145334 w 151786"/>
                <a:gd name="connsiteY2" fmla="*/ 61351 h 61921"/>
                <a:gd name="connsiteX3" fmla="*/ 129427 w 151786"/>
                <a:gd name="connsiteY3" fmla="*/ 12582 h 61921"/>
                <a:gd name="connsiteX4" fmla="*/ 22080 w 151786"/>
                <a:gd name="connsiteY4" fmla="*/ 13059 h 61921"/>
                <a:gd name="connsiteX5" fmla="*/ 6650 w 151786"/>
                <a:gd name="connsiteY5" fmla="*/ 61922 h 61921"/>
                <a:gd name="connsiteX6" fmla="*/ 23223 w 151786"/>
                <a:gd name="connsiteY6" fmla="*/ 16678 h 619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921">
                  <a:moveTo>
                    <a:pt x="23223" y="16678"/>
                  </a:moveTo>
                  <a:cubicBezTo>
                    <a:pt x="56137" y="-86"/>
                    <a:pt x="95080" y="-86"/>
                    <a:pt x="127998" y="16678"/>
                  </a:cubicBezTo>
                  <a:cubicBezTo>
                    <a:pt x="149049" y="28680"/>
                    <a:pt x="154764" y="46206"/>
                    <a:pt x="145334" y="61351"/>
                  </a:cubicBezTo>
                  <a:cubicBezTo>
                    <a:pt x="157621" y="45253"/>
                    <a:pt x="152382" y="25727"/>
                    <a:pt x="129427" y="12582"/>
                  </a:cubicBezTo>
                  <a:cubicBezTo>
                    <a:pt x="95613" y="-4362"/>
                    <a:pt x="55746" y="-4181"/>
                    <a:pt x="22080" y="13059"/>
                  </a:cubicBezTo>
                  <a:cubicBezTo>
                    <a:pt x="-780" y="26394"/>
                    <a:pt x="-5828" y="45920"/>
                    <a:pt x="6650" y="61922"/>
                  </a:cubicBezTo>
                  <a:cubicBezTo>
                    <a:pt x="-3256" y="46492"/>
                    <a:pt x="2268" y="28870"/>
                    <a:pt x="23223" y="1667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DA1B5EA7-EC2D-B107-8263-C5AF8C981A22}"/>
                </a:ext>
              </a:extLst>
            </p:cNvPr>
            <p:cNvSpPr/>
            <p:nvPr/>
          </p:nvSpPr>
          <p:spPr>
            <a:xfrm>
              <a:off x="4873752" y="2429418"/>
              <a:ext cx="97821" cy="61429"/>
            </a:xfrm>
            <a:custGeom>
              <a:avLst/>
              <a:gdLst>
                <a:gd name="connsiteX0" fmla="*/ 89630 w 97821"/>
                <a:gd name="connsiteY0" fmla="*/ 48415 h 61429"/>
                <a:gd name="connsiteX1" fmla="*/ 97536 w 97821"/>
                <a:gd name="connsiteY1" fmla="*/ 36319 h 61429"/>
                <a:gd name="connsiteX2" fmla="*/ 97536 w 97821"/>
                <a:gd name="connsiteY2" fmla="*/ 32699 h 61429"/>
                <a:gd name="connsiteX3" fmla="*/ 89059 w 97821"/>
                <a:gd name="connsiteY3" fmla="*/ 21364 h 61429"/>
                <a:gd name="connsiteX4" fmla="*/ 49435 w 97821"/>
                <a:gd name="connsiteY4" fmla="*/ 19650 h 61429"/>
                <a:gd name="connsiteX5" fmla="*/ 42863 w 97821"/>
                <a:gd name="connsiteY5" fmla="*/ 21460 h 61429"/>
                <a:gd name="connsiteX6" fmla="*/ 25813 w 97821"/>
                <a:gd name="connsiteY6" fmla="*/ 11935 h 61429"/>
                <a:gd name="connsiteX7" fmla="*/ 39815 w 97821"/>
                <a:gd name="connsiteY7" fmla="*/ 13935 h 61429"/>
                <a:gd name="connsiteX8" fmla="*/ 46673 w 97821"/>
                <a:gd name="connsiteY8" fmla="*/ 13268 h 61429"/>
                <a:gd name="connsiteX9" fmla="*/ 50292 w 97821"/>
                <a:gd name="connsiteY9" fmla="*/ 8315 h 61429"/>
                <a:gd name="connsiteX10" fmla="*/ 50292 w 97821"/>
                <a:gd name="connsiteY10" fmla="*/ 4696 h 61429"/>
                <a:gd name="connsiteX11" fmla="*/ 48006 w 97821"/>
                <a:gd name="connsiteY11" fmla="*/ 1457 h 61429"/>
                <a:gd name="connsiteX12" fmla="*/ 16288 w 97821"/>
                <a:gd name="connsiteY12" fmla="*/ 6505 h 61429"/>
                <a:gd name="connsiteX13" fmla="*/ 7810 w 97821"/>
                <a:gd name="connsiteY13" fmla="*/ 1552 h 61429"/>
                <a:gd name="connsiteX14" fmla="*/ 1905 w 97821"/>
                <a:gd name="connsiteY14" fmla="*/ 4981 h 61429"/>
                <a:gd name="connsiteX15" fmla="*/ 1905 w 97821"/>
                <a:gd name="connsiteY15" fmla="*/ 8601 h 61429"/>
                <a:gd name="connsiteX16" fmla="*/ 7525 w 97821"/>
                <a:gd name="connsiteY16" fmla="*/ 11839 h 61429"/>
                <a:gd name="connsiteX17" fmla="*/ 0 w 97821"/>
                <a:gd name="connsiteY17" fmla="*/ 23365 h 61429"/>
                <a:gd name="connsiteX18" fmla="*/ 0 w 97821"/>
                <a:gd name="connsiteY18" fmla="*/ 26794 h 61429"/>
                <a:gd name="connsiteX19" fmla="*/ 8477 w 97821"/>
                <a:gd name="connsiteY19" fmla="*/ 37843 h 61429"/>
                <a:gd name="connsiteX20" fmla="*/ 43720 w 97821"/>
                <a:gd name="connsiteY20" fmla="*/ 39081 h 61429"/>
                <a:gd name="connsiteX21" fmla="*/ 51244 w 97821"/>
                <a:gd name="connsiteY21" fmla="*/ 37081 h 61429"/>
                <a:gd name="connsiteX22" fmla="*/ 71342 w 97821"/>
                <a:gd name="connsiteY22" fmla="*/ 48701 h 61429"/>
                <a:gd name="connsiteX23" fmla="*/ 53911 w 97821"/>
                <a:gd name="connsiteY23" fmla="*/ 46415 h 61429"/>
                <a:gd name="connsiteX24" fmla="*/ 45910 w 97821"/>
                <a:gd name="connsiteY24" fmla="*/ 47177 h 61429"/>
                <a:gd name="connsiteX25" fmla="*/ 43244 w 97821"/>
                <a:gd name="connsiteY25" fmla="*/ 52130 h 61429"/>
                <a:gd name="connsiteX26" fmla="*/ 43244 w 97821"/>
                <a:gd name="connsiteY26" fmla="*/ 55369 h 61429"/>
                <a:gd name="connsiteX27" fmla="*/ 46101 w 97821"/>
                <a:gd name="connsiteY27" fmla="*/ 59560 h 61429"/>
                <a:gd name="connsiteX28" fmla="*/ 80963 w 97821"/>
                <a:gd name="connsiteY28" fmla="*/ 54226 h 61429"/>
                <a:gd name="connsiteX29" fmla="*/ 91916 w 97821"/>
                <a:gd name="connsiteY29" fmla="*/ 60512 h 61429"/>
                <a:gd name="connsiteX30" fmla="*/ 97822 w 97821"/>
                <a:gd name="connsiteY30" fmla="*/ 57083 h 61429"/>
                <a:gd name="connsiteX31" fmla="*/ 97822 w 97821"/>
                <a:gd name="connsiteY31" fmla="*/ 53464 h 61429"/>
                <a:gd name="connsiteX32" fmla="*/ 15811 w 97821"/>
                <a:gd name="connsiteY32" fmla="*/ 23174 h 61429"/>
                <a:gd name="connsiteX33" fmla="*/ 12097 w 97821"/>
                <a:gd name="connsiteY33" fmla="*/ 19364 h 61429"/>
                <a:gd name="connsiteX34" fmla="*/ 15240 w 97821"/>
                <a:gd name="connsiteY34" fmla="*/ 15935 h 61429"/>
                <a:gd name="connsiteX35" fmla="*/ 30385 w 97821"/>
                <a:gd name="connsiteY35" fmla="*/ 24603 h 61429"/>
                <a:gd name="connsiteX36" fmla="*/ 15811 w 97821"/>
                <a:gd name="connsiteY36" fmla="*/ 23174 h 61429"/>
                <a:gd name="connsiteX37" fmla="*/ 44386 w 97821"/>
                <a:gd name="connsiteY37" fmla="*/ 54511 h 61429"/>
                <a:gd name="connsiteX38" fmla="*/ 45720 w 97821"/>
                <a:gd name="connsiteY38" fmla="*/ 55559 h 61429"/>
                <a:gd name="connsiteX39" fmla="*/ 44672 w 97821"/>
                <a:gd name="connsiteY39" fmla="*/ 54511 h 61429"/>
                <a:gd name="connsiteX40" fmla="*/ 81629 w 97821"/>
                <a:gd name="connsiteY40" fmla="*/ 43939 h 61429"/>
                <a:gd name="connsiteX41" fmla="*/ 63532 w 97821"/>
                <a:gd name="connsiteY41" fmla="*/ 33556 h 61429"/>
                <a:gd name="connsiteX42" fmla="*/ 81344 w 97821"/>
                <a:gd name="connsiteY42" fmla="*/ 36414 h 61429"/>
                <a:gd name="connsiteX43" fmla="*/ 85439 w 97821"/>
                <a:gd name="connsiteY43" fmla="*/ 40319 h 61429"/>
                <a:gd name="connsiteX44" fmla="*/ 81915 w 97821"/>
                <a:gd name="connsiteY44" fmla="*/ 43939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429">
                  <a:moveTo>
                    <a:pt x="89630" y="48415"/>
                  </a:moveTo>
                  <a:cubicBezTo>
                    <a:pt x="94012" y="45834"/>
                    <a:pt x="96936" y="41367"/>
                    <a:pt x="97536" y="36319"/>
                  </a:cubicBezTo>
                  <a:lnTo>
                    <a:pt x="97536" y="32699"/>
                  </a:lnTo>
                  <a:cubicBezTo>
                    <a:pt x="97536" y="29175"/>
                    <a:pt x="95345" y="25079"/>
                    <a:pt x="89059" y="21364"/>
                  </a:cubicBezTo>
                  <a:cubicBezTo>
                    <a:pt x="76638" y="15402"/>
                    <a:pt x="62322" y="14783"/>
                    <a:pt x="49435" y="19650"/>
                  </a:cubicBezTo>
                  <a:lnTo>
                    <a:pt x="42863" y="21460"/>
                  </a:lnTo>
                  <a:lnTo>
                    <a:pt x="25813" y="11935"/>
                  </a:lnTo>
                  <a:cubicBezTo>
                    <a:pt x="30552" y="11915"/>
                    <a:pt x="35271" y="12592"/>
                    <a:pt x="39815" y="13935"/>
                  </a:cubicBezTo>
                  <a:cubicBezTo>
                    <a:pt x="42072" y="14830"/>
                    <a:pt x="44625" y="14582"/>
                    <a:pt x="46673" y="13268"/>
                  </a:cubicBezTo>
                  <a:cubicBezTo>
                    <a:pt x="48587" y="12277"/>
                    <a:pt x="49930" y="10439"/>
                    <a:pt x="50292" y="8315"/>
                  </a:cubicBezTo>
                  <a:lnTo>
                    <a:pt x="50292" y="4696"/>
                  </a:lnTo>
                  <a:cubicBezTo>
                    <a:pt x="50292" y="3648"/>
                    <a:pt x="50292" y="2505"/>
                    <a:pt x="48006" y="1457"/>
                  </a:cubicBezTo>
                  <a:cubicBezTo>
                    <a:pt x="37205" y="-1620"/>
                    <a:pt x="25600" y="228"/>
                    <a:pt x="16288" y="6505"/>
                  </a:cubicBezTo>
                  <a:lnTo>
                    <a:pt x="7810" y="1552"/>
                  </a:lnTo>
                  <a:lnTo>
                    <a:pt x="1905" y="4981"/>
                  </a:lnTo>
                  <a:lnTo>
                    <a:pt x="1905" y="8601"/>
                  </a:lnTo>
                  <a:lnTo>
                    <a:pt x="7525" y="11839"/>
                  </a:lnTo>
                  <a:cubicBezTo>
                    <a:pt x="3347" y="14287"/>
                    <a:pt x="561" y="18554"/>
                    <a:pt x="0" y="23365"/>
                  </a:cubicBezTo>
                  <a:lnTo>
                    <a:pt x="0" y="26794"/>
                  </a:lnTo>
                  <a:cubicBezTo>
                    <a:pt x="0" y="30604"/>
                    <a:pt x="2572" y="34414"/>
                    <a:pt x="8477" y="37843"/>
                  </a:cubicBezTo>
                  <a:cubicBezTo>
                    <a:pt x="19616" y="42824"/>
                    <a:pt x="32261" y="43272"/>
                    <a:pt x="43720" y="39081"/>
                  </a:cubicBezTo>
                  <a:lnTo>
                    <a:pt x="51244" y="37081"/>
                  </a:lnTo>
                  <a:lnTo>
                    <a:pt x="71342" y="48701"/>
                  </a:lnTo>
                  <a:cubicBezTo>
                    <a:pt x="65456" y="48796"/>
                    <a:pt x="59579" y="48025"/>
                    <a:pt x="53911" y="46415"/>
                  </a:cubicBezTo>
                  <a:cubicBezTo>
                    <a:pt x="51264" y="45472"/>
                    <a:pt x="48330" y="45758"/>
                    <a:pt x="45910" y="47177"/>
                  </a:cubicBezTo>
                  <a:cubicBezTo>
                    <a:pt x="44167" y="48206"/>
                    <a:pt x="43139" y="50111"/>
                    <a:pt x="43244" y="52130"/>
                  </a:cubicBezTo>
                  <a:cubicBezTo>
                    <a:pt x="43244" y="52130"/>
                    <a:pt x="43244" y="55369"/>
                    <a:pt x="43244" y="55369"/>
                  </a:cubicBezTo>
                  <a:cubicBezTo>
                    <a:pt x="43358" y="57188"/>
                    <a:pt x="44453" y="58798"/>
                    <a:pt x="46101" y="59560"/>
                  </a:cubicBezTo>
                  <a:cubicBezTo>
                    <a:pt x="49625" y="61655"/>
                    <a:pt x="62675" y="64036"/>
                    <a:pt x="80963" y="54226"/>
                  </a:cubicBezTo>
                  <a:lnTo>
                    <a:pt x="91916" y="60512"/>
                  </a:lnTo>
                  <a:lnTo>
                    <a:pt x="97822" y="57083"/>
                  </a:lnTo>
                  <a:lnTo>
                    <a:pt x="97822" y="53464"/>
                  </a:lnTo>
                  <a:close/>
                  <a:moveTo>
                    <a:pt x="15811" y="23174"/>
                  </a:moveTo>
                  <a:cubicBezTo>
                    <a:pt x="14170" y="22374"/>
                    <a:pt x="12858" y="21021"/>
                    <a:pt x="12097" y="19364"/>
                  </a:cubicBezTo>
                  <a:cubicBezTo>
                    <a:pt x="12756" y="17916"/>
                    <a:pt x="13856" y="16716"/>
                    <a:pt x="15240" y="15935"/>
                  </a:cubicBezTo>
                  <a:lnTo>
                    <a:pt x="30385" y="24603"/>
                  </a:lnTo>
                  <a:cubicBezTo>
                    <a:pt x="25515" y="25908"/>
                    <a:pt x="20335" y="25403"/>
                    <a:pt x="15811" y="23174"/>
                  </a:cubicBezTo>
                  <a:close/>
                  <a:moveTo>
                    <a:pt x="44386" y="54511"/>
                  </a:moveTo>
                  <a:cubicBezTo>
                    <a:pt x="44767" y="54930"/>
                    <a:pt x="45215" y="55283"/>
                    <a:pt x="45720" y="55559"/>
                  </a:cubicBezTo>
                  <a:cubicBezTo>
                    <a:pt x="45320" y="55264"/>
                    <a:pt x="44968" y="54911"/>
                    <a:pt x="44672" y="54511"/>
                  </a:cubicBezTo>
                  <a:close/>
                  <a:moveTo>
                    <a:pt x="81629" y="43939"/>
                  </a:moveTo>
                  <a:lnTo>
                    <a:pt x="63532" y="33556"/>
                  </a:lnTo>
                  <a:cubicBezTo>
                    <a:pt x="69618" y="32556"/>
                    <a:pt x="75867" y="33566"/>
                    <a:pt x="81344" y="36414"/>
                  </a:cubicBezTo>
                  <a:cubicBezTo>
                    <a:pt x="83048" y="37300"/>
                    <a:pt x="84468" y="38652"/>
                    <a:pt x="85439" y="40319"/>
                  </a:cubicBezTo>
                  <a:cubicBezTo>
                    <a:pt x="84611" y="41824"/>
                    <a:pt x="83391" y="43072"/>
                    <a:pt x="81915" y="43939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C2E7CC8E-5C1A-9E9D-F33E-019E0D3E58AE}"/>
                </a:ext>
              </a:extLst>
            </p:cNvPr>
            <p:cNvSpPr/>
            <p:nvPr/>
          </p:nvSpPr>
          <p:spPr>
            <a:xfrm>
              <a:off x="4874130" y="2429132"/>
              <a:ext cx="97633" cy="57809"/>
            </a:xfrm>
            <a:custGeom>
              <a:avLst/>
              <a:gdLst>
                <a:gd name="connsiteX0" fmla="*/ 86394 w 97633"/>
                <a:gd name="connsiteY0" fmla="*/ 47368 h 57809"/>
                <a:gd name="connsiteX1" fmla="*/ 88680 w 97633"/>
                <a:gd name="connsiteY1" fmla="*/ 21936 h 57809"/>
                <a:gd name="connsiteX2" fmla="*/ 49056 w 97633"/>
                <a:gd name="connsiteY2" fmla="*/ 20221 h 57809"/>
                <a:gd name="connsiteX3" fmla="*/ 42484 w 97633"/>
                <a:gd name="connsiteY3" fmla="*/ 22031 h 57809"/>
                <a:gd name="connsiteX4" fmla="*/ 20767 w 97633"/>
                <a:gd name="connsiteY4" fmla="*/ 9268 h 57809"/>
                <a:gd name="connsiteX5" fmla="*/ 39817 w 97633"/>
                <a:gd name="connsiteY5" fmla="*/ 10315 h 57809"/>
                <a:gd name="connsiteX6" fmla="*/ 46675 w 97633"/>
                <a:gd name="connsiteY6" fmla="*/ 9649 h 57809"/>
                <a:gd name="connsiteX7" fmla="*/ 48009 w 97633"/>
                <a:gd name="connsiteY7" fmla="*/ 1457 h 57809"/>
                <a:gd name="connsiteX8" fmla="*/ 16290 w 97633"/>
                <a:gd name="connsiteY8" fmla="*/ 6505 h 57809"/>
                <a:gd name="connsiteX9" fmla="*/ 7813 w 97633"/>
                <a:gd name="connsiteY9" fmla="*/ 1552 h 57809"/>
                <a:gd name="connsiteX10" fmla="*/ 1908 w 97633"/>
                <a:gd name="connsiteY10" fmla="*/ 4981 h 57809"/>
                <a:gd name="connsiteX11" fmla="*/ 10385 w 97633"/>
                <a:gd name="connsiteY11" fmla="*/ 9839 h 57809"/>
                <a:gd name="connsiteX12" fmla="*/ 8480 w 97633"/>
                <a:gd name="connsiteY12" fmla="*/ 34223 h 57809"/>
                <a:gd name="connsiteX13" fmla="*/ 43818 w 97633"/>
                <a:gd name="connsiteY13" fmla="*/ 35461 h 57809"/>
                <a:gd name="connsiteX14" fmla="*/ 51247 w 97633"/>
                <a:gd name="connsiteY14" fmla="*/ 33461 h 57809"/>
                <a:gd name="connsiteX15" fmla="*/ 76012 w 97633"/>
                <a:gd name="connsiteY15" fmla="*/ 47749 h 57809"/>
                <a:gd name="connsiteX16" fmla="*/ 53914 w 97633"/>
                <a:gd name="connsiteY16" fmla="*/ 46415 h 57809"/>
                <a:gd name="connsiteX17" fmla="*/ 45913 w 97633"/>
                <a:gd name="connsiteY17" fmla="*/ 47177 h 57809"/>
                <a:gd name="connsiteX18" fmla="*/ 43627 w 97633"/>
                <a:gd name="connsiteY18" fmla="*/ 53654 h 57809"/>
                <a:gd name="connsiteX19" fmla="*/ 45913 w 97633"/>
                <a:gd name="connsiteY19" fmla="*/ 55940 h 57809"/>
                <a:gd name="connsiteX20" fmla="*/ 80775 w 97633"/>
                <a:gd name="connsiteY20" fmla="*/ 50606 h 57809"/>
                <a:gd name="connsiteX21" fmla="*/ 91728 w 97633"/>
                <a:gd name="connsiteY21" fmla="*/ 56893 h 57809"/>
                <a:gd name="connsiteX22" fmla="*/ 97634 w 97633"/>
                <a:gd name="connsiteY22" fmla="*/ 53464 h 57809"/>
                <a:gd name="connsiteX23" fmla="*/ 15433 w 97633"/>
                <a:gd name="connsiteY23" fmla="*/ 23746 h 57809"/>
                <a:gd name="connsiteX24" fmla="*/ 14862 w 97633"/>
                <a:gd name="connsiteY24" fmla="*/ 12887 h 57809"/>
                <a:gd name="connsiteX25" fmla="*/ 33912 w 97633"/>
                <a:gd name="connsiteY25" fmla="*/ 24031 h 57809"/>
                <a:gd name="connsiteX26" fmla="*/ 15433 w 97633"/>
                <a:gd name="connsiteY26" fmla="*/ 23460 h 57809"/>
                <a:gd name="connsiteX27" fmla="*/ 81537 w 97633"/>
                <a:gd name="connsiteY27" fmla="*/ 44510 h 57809"/>
                <a:gd name="connsiteX28" fmla="*/ 58677 w 97633"/>
                <a:gd name="connsiteY28" fmla="*/ 31366 h 57809"/>
                <a:gd name="connsiteX29" fmla="*/ 81251 w 97633"/>
                <a:gd name="connsiteY29" fmla="*/ 33366 h 57809"/>
                <a:gd name="connsiteX30" fmla="*/ 81537 w 97633"/>
                <a:gd name="connsiteY30" fmla="*/ 44224 h 5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809">
                  <a:moveTo>
                    <a:pt x="86394" y="47368"/>
                  </a:moveTo>
                  <a:cubicBezTo>
                    <a:pt x="95919" y="41748"/>
                    <a:pt x="103730" y="30794"/>
                    <a:pt x="88680" y="21936"/>
                  </a:cubicBezTo>
                  <a:cubicBezTo>
                    <a:pt x="76260" y="15973"/>
                    <a:pt x="61944" y="15354"/>
                    <a:pt x="49056" y="20221"/>
                  </a:cubicBezTo>
                  <a:lnTo>
                    <a:pt x="42484" y="22031"/>
                  </a:lnTo>
                  <a:lnTo>
                    <a:pt x="20767" y="9268"/>
                  </a:lnTo>
                  <a:cubicBezTo>
                    <a:pt x="27071" y="7620"/>
                    <a:pt x="33731" y="7991"/>
                    <a:pt x="39817" y="10315"/>
                  </a:cubicBezTo>
                  <a:cubicBezTo>
                    <a:pt x="42094" y="11115"/>
                    <a:pt x="44599" y="10868"/>
                    <a:pt x="46675" y="9649"/>
                  </a:cubicBezTo>
                  <a:cubicBezTo>
                    <a:pt x="48675" y="8506"/>
                    <a:pt x="53057" y="4410"/>
                    <a:pt x="48009" y="1457"/>
                  </a:cubicBezTo>
                  <a:cubicBezTo>
                    <a:pt x="37207" y="-1620"/>
                    <a:pt x="25603" y="228"/>
                    <a:pt x="16290" y="6505"/>
                  </a:cubicBezTo>
                  <a:lnTo>
                    <a:pt x="7813" y="1552"/>
                  </a:lnTo>
                  <a:lnTo>
                    <a:pt x="1908" y="4981"/>
                  </a:lnTo>
                  <a:lnTo>
                    <a:pt x="10385" y="9839"/>
                  </a:lnTo>
                  <a:cubicBezTo>
                    <a:pt x="-1236" y="17078"/>
                    <a:pt x="-4760" y="26508"/>
                    <a:pt x="8480" y="34223"/>
                  </a:cubicBezTo>
                  <a:cubicBezTo>
                    <a:pt x="19650" y="39214"/>
                    <a:pt x="32321" y="39662"/>
                    <a:pt x="43818" y="35461"/>
                  </a:cubicBezTo>
                  <a:lnTo>
                    <a:pt x="51247" y="33461"/>
                  </a:lnTo>
                  <a:lnTo>
                    <a:pt x="76012" y="47749"/>
                  </a:lnTo>
                  <a:cubicBezTo>
                    <a:pt x="68678" y="49501"/>
                    <a:pt x="60982" y="49034"/>
                    <a:pt x="53914" y="46415"/>
                  </a:cubicBezTo>
                  <a:cubicBezTo>
                    <a:pt x="51266" y="45472"/>
                    <a:pt x="48332" y="45758"/>
                    <a:pt x="45913" y="47177"/>
                  </a:cubicBezTo>
                  <a:cubicBezTo>
                    <a:pt x="43494" y="48339"/>
                    <a:pt x="42475" y="51235"/>
                    <a:pt x="43627" y="53654"/>
                  </a:cubicBezTo>
                  <a:cubicBezTo>
                    <a:pt x="44103" y="54654"/>
                    <a:pt x="44913" y="55464"/>
                    <a:pt x="45913" y="55940"/>
                  </a:cubicBezTo>
                  <a:cubicBezTo>
                    <a:pt x="49437" y="58036"/>
                    <a:pt x="62582" y="60417"/>
                    <a:pt x="80775" y="50606"/>
                  </a:cubicBezTo>
                  <a:lnTo>
                    <a:pt x="91728" y="56893"/>
                  </a:lnTo>
                  <a:lnTo>
                    <a:pt x="97634" y="53464"/>
                  </a:lnTo>
                  <a:close/>
                  <a:moveTo>
                    <a:pt x="15433" y="23746"/>
                  </a:moveTo>
                  <a:cubicBezTo>
                    <a:pt x="10194" y="20698"/>
                    <a:pt x="9813" y="16126"/>
                    <a:pt x="14862" y="12887"/>
                  </a:cubicBezTo>
                  <a:lnTo>
                    <a:pt x="33912" y="24031"/>
                  </a:lnTo>
                  <a:cubicBezTo>
                    <a:pt x="27934" y="26384"/>
                    <a:pt x="21254" y="26174"/>
                    <a:pt x="15433" y="23460"/>
                  </a:cubicBezTo>
                  <a:close/>
                  <a:moveTo>
                    <a:pt x="81537" y="44510"/>
                  </a:moveTo>
                  <a:lnTo>
                    <a:pt x="58677" y="31366"/>
                  </a:lnTo>
                  <a:cubicBezTo>
                    <a:pt x="66182" y="29108"/>
                    <a:pt x="74260" y="29822"/>
                    <a:pt x="81251" y="33366"/>
                  </a:cubicBezTo>
                  <a:cubicBezTo>
                    <a:pt x="87442" y="36604"/>
                    <a:pt x="87061" y="40986"/>
                    <a:pt x="81537" y="44224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D526EEFA-C549-8D4D-322E-66BCA6809F5F}"/>
                </a:ext>
              </a:extLst>
            </p:cNvPr>
            <p:cNvSpPr/>
            <p:nvPr/>
          </p:nvSpPr>
          <p:spPr>
            <a:xfrm>
              <a:off x="4843176" y="2425454"/>
              <a:ext cx="166687" cy="79965"/>
            </a:xfrm>
            <a:custGeom>
              <a:avLst/>
              <a:gdLst>
                <a:gd name="connsiteX0" fmla="*/ 0 w 166687"/>
                <a:gd name="connsiteY0" fmla="*/ 12945 h 79965"/>
                <a:gd name="connsiteX1" fmla="*/ 0 w 166687"/>
                <a:gd name="connsiteY1" fmla="*/ 31995 h 79965"/>
                <a:gd name="connsiteX2" fmla="*/ 48768 w 166687"/>
                <a:gd name="connsiteY2" fmla="*/ 75143 h 79965"/>
                <a:gd name="connsiteX3" fmla="*/ 118300 w 166687"/>
                <a:gd name="connsiteY3" fmla="*/ 75143 h 79965"/>
                <a:gd name="connsiteX4" fmla="*/ 166688 w 166687"/>
                <a:gd name="connsiteY4" fmla="*/ 31614 h 79965"/>
                <a:gd name="connsiteX5" fmla="*/ 166688 w 166687"/>
                <a:gd name="connsiteY5" fmla="*/ 12564 h 79965"/>
                <a:gd name="connsiteX6" fmla="*/ 0 w 166687"/>
                <a:gd name="connsiteY6" fmla="*/ 12945 h 7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79965">
                  <a:moveTo>
                    <a:pt x="0" y="12945"/>
                  </a:moveTo>
                  <a:cubicBezTo>
                    <a:pt x="0" y="19422"/>
                    <a:pt x="0" y="25804"/>
                    <a:pt x="0" y="31995"/>
                  </a:cubicBezTo>
                  <a:cubicBezTo>
                    <a:pt x="0" y="49235"/>
                    <a:pt x="16669" y="66190"/>
                    <a:pt x="48768" y="75143"/>
                  </a:cubicBezTo>
                  <a:cubicBezTo>
                    <a:pt x="71504" y="81573"/>
                    <a:pt x="95564" y="81573"/>
                    <a:pt x="118300" y="75143"/>
                  </a:cubicBezTo>
                  <a:cubicBezTo>
                    <a:pt x="150304" y="65618"/>
                    <a:pt x="165925" y="48759"/>
                    <a:pt x="166688" y="31614"/>
                  </a:cubicBezTo>
                  <a:cubicBezTo>
                    <a:pt x="166688" y="25232"/>
                    <a:pt x="166688" y="18755"/>
                    <a:pt x="166688" y="12564"/>
                  </a:cubicBezTo>
                  <a:cubicBezTo>
                    <a:pt x="166306" y="-4581"/>
                    <a:pt x="286" y="-3914"/>
                    <a:pt x="0" y="1294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D262A30-E8D2-C493-8F3F-D1828B3D1FA4}"/>
                </a:ext>
              </a:extLst>
            </p:cNvPr>
            <p:cNvSpPr/>
            <p:nvPr/>
          </p:nvSpPr>
          <p:spPr>
            <a:xfrm>
              <a:off x="4845177" y="2447925"/>
              <a:ext cx="163068" cy="58388"/>
            </a:xfrm>
            <a:custGeom>
              <a:avLst/>
              <a:gdLst>
                <a:gd name="connsiteX0" fmla="*/ 5906 w 163068"/>
                <a:gd name="connsiteY0" fmla="*/ 11335 h 58388"/>
                <a:gd name="connsiteX1" fmla="*/ 5906 w 163068"/>
                <a:gd name="connsiteY1" fmla="*/ 29623 h 58388"/>
                <a:gd name="connsiteX2" fmla="*/ 0 w 163068"/>
                <a:gd name="connsiteY2" fmla="*/ 19336 h 58388"/>
                <a:gd name="connsiteX3" fmla="*/ 0 w 163068"/>
                <a:gd name="connsiteY3" fmla="*/ 1429 h 58388"/>
                <a:gd name="connsiteX4" fmla="*/ 5906 w 163068"/>
                <a:gd name="connsiteY4" fmla="*/ 11335 h 58388"/>
                <a:gd name="connsiteX5" fmla="*/ 48482 w 163068"/>
                <a:gd name="connsiteY5" fmla="*/ 35242 h 58388"/>
                <a:gd name="connsiteX6" fmla="*/ 48482 w 163068"/>
                <a:gd name="connsiteY6" fmla="*/ 53626 h 58388"/>
                <a:gd name="connsiteX7" fmla="*/ 54388 w 163068"/>
                <a:gd name="connsiteY7" fmla="*/ 54959 h 58388"/>
                <a:gd name="connsiteX8" fmla="*/ 54388 w 163068"/>
                <a:gd name="connsiteY8" fmla="*/ 36481 h 58388"/>
                <a:gd name="connsiteX9" fmla="*/ 72676 w 163068"/>
                <a:gd name="connsiteY9" fmla="*/ 38767 h 58388"/>
                <a:gd name="connsiteX10" fmla="*/ 72676 w 163068"/>
                <a:gd name="connsiteY10" fmla="*/ 57817 h 58388"/>
                <a:gd name="connsiteX11" fmla="*/ 78581 w 163068"/>
                <a:gd name="connsiteY11" fmla="*/ 57817 h 58388"/>
                <a:gd name="connsiteX12" fmla="*/ 78581 w 163068"/>
                <a:gd name="connsiteY12" fmla="*/ 38767 h 58388"/>
                <a:gd name="connsiteX13" fmla="*/ 60579 w 163068"/>
                <a:gd name="connsiteY13" fmla="*/ 37529 h 58388"/>
                <a:gd name="connsiteX14" fmla="*/ 60579 w 163068"/>
                <a:gd name="connsiteY14" fmla="*/ 56579 h 58388"/>
                <a:gd name="connsiteX15" fmla="*/ 66485 w 163068"/>
                <a:gd name="connsiteY15" fmla="*/ 57436 h 58388"/>
                <a:gd name="connsiteX16" fmla="*/ 66485 w 163068"/>
                <a:gd name="connsiteY16" fmla="*/ 38386 h 58388"/>
                <a:gd name="connsiteX17" fmla="*/ 60198 w 163068"/>
                <a:gd name="connsiteY17" fmla="*/ 37529 h 58388"/>
                <a:gd name="connsiteX18" fmla="*/ 12192 w 163068"/>
                <a:gd name="connsiteY18" fmla="*/ 18479 h 58388"/>
                <a:gd name="connsiteX19" fmla="*/ 12192 w 163068"/>
                <a:gd name="connsiteY19" fmla="*/ 36385 h 58388"/>
                <a:gd name="connsiteX20" fmla="*/ 18002 w 163068"/>
                <a:gd name="connsiteY20" fmla="*/ 40862 h 58388"/>
                <a:gd name="connsiteX21" fmla="*/ 18002 w 163068"/>
                <a:gd name="connsiteY21" fmla="*/ 22574 h 58388"/>
                <a:gd name="connsiteX22" fmla="*/ 12573 w 163068"/>
                <a:gd name="connsiteY22" fmla="*/ 18098 h 58388"/>
                <a:gd name="connsiteX23" fmla="*/ 36385 w 163068"/>
                <a:gd name="connsiteY23" fmla="*/ 32004 h 58388"/>
                <a:gd name="connsiteX24" fmla="*/ 36385 w 163068"/>
                <a:gd name="connsiteY24" fmla="*/ 50102 h 58388"/>
                <a:gd name="connsiteX25" fmla="*/ 42291 w 163068"/>
                <a:gd name="connsiteY25" fmla="*/ 52102 h 58388"/>
                <a:gd name="connsiteX26" fmla="*/ 42291 w 163068"/>
                <a:gd name="connsiteY26" fmla="*/ 33814 h 58388"/>
                <a:gd name="connsiteX27" fmla="*/ 36385 w 163068"/>
                <a:gd name="connsiteY27" fmla="*/ 31623 h 58388"/>
                <a:gd name="connsiteX28" fmla="*/ 24289 w 163068"/>
                <a:gd name="connsiteY28" fmla="*/ 26479 h 58388"/>
                <a:gd name="connsiteX29" fmla="*/ 24289 w 163068"/>
                <a:gd name="connsiteY29" fmla="*/ 44577 h 58388"/>
                <a:gd name="connsiteX30" fmla="*/ 30099 w 163068"/>
                <a:gd name="connsiteY30" fmla="*/ 47435 h 58388"/>
                <a:gd name="connsiteX31" fmla="*/ 30099 w 163068"/>
                <a:gd name="connsiteY31" fmla="*/ 28575 h 58388"/>
                <a:gd name="connsiteX32" fmla="*/ 24289 w 163068"/>
                <a:gd name="connsiteY32" fmla="*/ 26098 h 58388"/>
                <a:gd name="connsiteX33" fmla="*/ 84773 w 163068"/>
                <a:gd name="connsiteY33" fmla="*/ 39338 h 58388"/>
                <a:gd name="connsiteX34" fmla="*/ 84773 w 163068"/>
                <a:gd name="connsiteY34" fmla="*/ 58388 h 58388"/>
                <a:gd name="connsiteX35" fmla="*/ 90678 w 163068"/>
                <a:gd name="connsiteY35" fmla="*/ 58388 h 58388"/>
                <a:gd name="connsiteX36" fmla="*/ 90678 w 163068"/>
                <a:gd name="connsiteY36" fmla="*/ 39338 h 58388"/>
                <a:gd name="connsiteX37" fmla="*/ 84773 w 163068"/>
                <a:gd name="connsiteY37" fmla="*/ 38957 h 58388"/>
                <a:gd name="connsiteX38" fmla="*/ 145161 w 163068"/>
                <a:gd name="connsiteY38" fmla="*/ 21812 h 58388"/>
                <a:gd name="connsiteX39" fmla="*/ 145161 w 163068"/>
                <a:gd name="connsiteY39" fmla="*/ 40196 h 58388"/>
                <a:gd name="connsiteX40" fmla="*/ 150971 w 163068"/>
                <a:gd name="connsiteY40" fmla="*/ 35623 h 58388"/>
                <a:gd name="connsiteX41" fmla="*/ 150971 w 163068"/>
                <a:gd name="connsiteY41" fmla="*/ 17717 h 58388"/>
                <a:gd name="connsiteX42" fmla="*/ 145161 w 163068"/>
                <a:gd name="connsiteY42" fmla="*/ 21431 h 58388"/>
                <a:gd name="connsiteX43" fmla="*/ 96869 w 163068"/>
                <a:gd name="connsiteY43" fmla="*/ 38100 h 58388"/>
                <a:gd name="connsiteX44" fmla="*/ 96869 w 163068"/>
                <a:gd name="connsiteY44" fmla="*/ 57150 h 58388"/>
                <a:gd name="connsiteX45" fmla="*/ 102679 w 163068"/>
                <a:gd name="connsiteY45" fmla="*/ 56293 h 58388"/>
                <a:gd name="connsiteX46" fmla="*/ 102679 w 163068"/>
                <a:gd name="connsiteY46" fmla="*/ 37243 h 58388"/>
                <a:gd name="connsiteX47" fmla="*/ 157258 w 163068"/>
                <a:gd name="connsiteY47" fmla="*/ 10287 h 58388"/>
                <a:gd name="connsiteX48" fmla="*/ 157258 w 163068"/>
                <a:gd name="connsiteY48" fmla="*/ 28575 h 58388"/>
                <a:gd name="connsiteX49" fmla="*/ 163068 w 163068"/>
                <a:gd name="connsiteY49" fmla="*/ 17812 h 58388"/>
                <a:gd name="connsiteX50" fmla="*/ 163068 w 163068"/>
                <a:gd name="connsiteY50" fmla="*/ 0 h 58388"/>
                <a:gd name="connsiteX51" fmla="*/ 157258 w 163068"/>
                <a:gd name="connsiteY51" fmla="*/ 10477 h 58388"/>
                <a:gd name="connsiteX52" fmla="*/ 133160 w 163068"/>
                <a:gd name="connsiteY52" fmla="*/ 28575 h 58388"/>
                <a:gd name="connsiteX53" fmla="*/ 133160 w 163068"/>
                <a:gd name="connsiteY53" fmla="*/ 46768 h 58388"/>
                <a:gd name="connsiteX54" fmla="*/ 139065 w 163068"/>
                <a:gd name="connsiteY54" fmla="*/ 43815 h 58388"/>
                <a:gd name="connsiteX55" fmla="*/ 139065 w 163068"/>
                <a:gd name="connsiteY55" fmla="*/ 25717 h 58388"/>
                <a:gd name="connsiteX56" fmla="*/ 133160 w 163068"/>
                <a:gd name="connsiteY56" fmla="*/ 28575 h 58388"/>
                <a:gd name="connsiteX57" fmla="*/ 121063 w 163068"/>
                <a:gd name="connsiteY57" fmla="*/ 33242 h 58388"/>
                <a:gd name="connsiteX58" fmla="*/ 121063 w 163068"/>
                <a:gd name="connsiteY58" fmla="*/ 51435 h 58388"/>
                <a:gd name="connsiteX59" fmla="*/ 126873 w 163068"/>
                <a:gd name="connsiteY59" fmla="*/ 49530 h 58388"/>
                <a:gd name="connsiteX60" fmla="*/ 126873 w 163068"/>
                <a:gd name="connsiteY60" fmla="*/ 31433 h 58388"/>
                <a:gd name="connsiteX61" fmla="*/ 121063 w 163068"/>
                <a:gd name="connsiteY61" fmla="*/ 33052 h 58388"/>
                <a:gd name="connsiteX62" fmla="*/ 108966 w 163068"/>
                <a:gd name="connsiteY62" fmla="*/ 36385 h 58388"/>
                <a:gd name="connsiteX63" fmla="*/ 108966 w 163068"/>
                <a:gd name="connsiteY63" fmla="*/ 54864 h 58388"/>
                <a:gd name="connsiteX64" fmla="*/ 114776 w 163068"/>
                <a:gd name="connsiteY64" fmla="*/ 53435 h 58388"/>
                <a:gd name="connsiteX65" fmla="*/ 114776 w 163068"/>
                <a:gd name="connsiteY65" fmla="*/ 35147 h 583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068" h="58388">
                  <a:moveTo>
                    <a:pt x="5906" y="11335"/>
                  </a:moveTo>
                  <a:lnTo>
                    <a:pt x="5906" y="29623"/>
                  </a:lnTo>
                  <a:cubicBezTo>
                    <a:pt x="3372" y="26556"/>
                    <a:pt x="1374" y="23070"/>
                    <a:pt x="0" y="19336"/>
                  </a:cubicBezTo>
                  <a:lnTo>
                    <a:pt x="0" y="1429"/>
                  </a:lnTo>
                  <a:cubicBezTo>
                    <a:pt x="1400" y="5039"/>
                    <a:pt x="3397" y="8382"/>
                    <a:pt x="5906" y="11335"/>
                  </a:cubicBezTo>
                  <a:close/>
                  <a:moveTo>
                    <a:pt x="48482" y="35242"/>
                  </a:moveTo>
                  <a:lnTo>
                    <a:pt x="48482" y="53626"/>
                  </a:lnTo>
                  <a:lnTo>
                    <a:pt x="54388" y="54959"/>
                  </a:lnTo>
                  <a:lnTo>
                    <a:pt x="54388" y="36481"/>
                  </a:lnTo>
                  <a:close/>
                  <a:moveTo>
                    <a:pt x="72676" y="38767"/>
                  </a:moveTo>
                  <a:lnTo>
                    <a:pt x="72676" y="57817"/>
                  </a:lnTo>
                  <a:cubicBezTo>
                    <a:pt x="74676" y="57817"/>
                    <a:pt x="76581" y="57817"/>
                    <a:pt x="78581" y="57817"/>
                  </a:cubicBezTo>
                  <a:lnTo>
                    <a:pt x="78581" y="38767"/>
                  </a:lnTo>
                  <a:close/>
                  <a:moveTo>
                    <a:pt x="60579" y="37529"/>
                  </a:moveTo>
                  <a:lnTo>
                    <a:pt x="60579" y="56579"/>
                  </a:lnTo>
                  <a:cubicBezTo>
                    <a:pt x="62579" y="56579"/>
                    <a:pt x="64484" y="57245"/>
                    <a:pt x="66485" y="57436"/>
                  </a:cubicBezTo>
                  <a:lnTo>
                    <a:pt x="66485" y="38386"/>
                  </a:lnTo>
                  <a:cubicBezTo>
                    <a:pt x="64484" y="38100"/>
                    <a:pt x="62579" y="38100"/>
                    <a:pt x="60198" y="37529"/>
                  </a:cubicBezTo>
                  <a:close/>
                  <a:moveTo>
                    <a:pt x="12192" y="18479"/>
                  </a:moveTo>
                  <a:lnTo>
                    <a:pt x="12192" y="36385"/>
                  </a:lnTo>
                  <a:cubicBezTo>
                    <a:pt x="14051" y="37976"/>
                    <a:pt x="15991" y="39472"/>
                    <a:pt x="18002" y="40862"/>
                  </a:cubicBezTo>
                  <a:lnTo>
                    <a:pt x="18002" y="22574"/>
                  </a:lnTo>
                  <a:cubicBezTo>
                    <a:pt x="16002" y="20765"/>
                    <a:pt x="13906" y="19526"/>
                    <a:pt x="12573" y="18098"/>
                  </a:cubicBezTo>
                  <a:close/>
                  <a:moveTo>
                    <a:pt x="36385" y="32004"/>
                  </a:moveTo>
                  <a:lnTo>
                    <a:pt x="36385" y="50102"/>
                  </a:lnTo>
                  <a:cubicBezTo>
                    <a:pt x="38195" y="50863"/>
                    <a:pt x="40291" y="51435"/>
                    <a:pt x="42291" y="52102"/>
                  </a:cubicBezTo>
                  <a:lnTo>
                    <a:pt x="42291" y="33814"/>
                  </a:lnTo>
                  <a:cubicBezTo>
                    <a:pt x="40286" y="33185"/>
                    <a:pt x="38314" y="32452"/>
                    <a:pt x="36385" y="31623"/>
                  </a:cubicBezTo>
                  <a:close/>
                  <a:moveTo>
                    <a:pt x="24289" y="26479"/>
                  </a:moveTo>
                  <a:lnTo>
                    <a:pt x="24289" y="44577"/>
                  </a:lnTo>
                  <a:cubicBezTo>
                    <a:pt x="26168" y="45644"/>
                    <a:pt x="28107" y="46596"/>
                    <a:pt x="30099" y="47435"/>
                  </a:cubicBezTo>
                  <a:lnTo>
                    <a:pt x="30099" y="28575"/>
                  </a:lnTo>
                  <a:cubicBezTo>
                    <a:pt x="28194" y="28004"/>
                    <a:pt x="26194" y="27146"/>
                    <a:pt x="24289" y="26098"/>
                  </a:cubicBezTo>
                  <a:close/>
                  <a:moveTo>
                    <a:pt x="84773" y="39338"/>
                  </a:moveTo>
                  <a:lnTo>
                    <a:pt x="84773" y="58388"/>
                  </a:lnTo>
                  <a:lnTo>
                    <a:pt x="90678" y="58388"/>
                  </a:lnTo>
                  <a:lnTo>
                    <a:pt x="90678" y="39338"/>
                  </a:lnTo>
                  <a:cubicBezTo>
                    <a:pt x="88773" y="38767"/>
                    <a:pt x="86773" y="38957"/>
                    <a:pt x="84773" y="38957"/>
                  </a:cubicBezTo>
                  <a:close/>
                  <a:moveTo>
                    <a:pt x="145161" y="21812"/>
                  </a:moveTo>
                  <a:lnTo>
                    <a:pt x="145161" y="40196"/>
                  </a:lnTo>
                  <a:cubicBezTo>
                    <a:pt x="147190" y="38795"/>
                    <a:pt x="149133" y="37271"/>
                    <a:pt x="150971" y="35623"/>
                  </a:cubicBezTo>
                  <a:lnTo>
                    <a:pt x="150971" y="17717"/>
                  </a:lnTo>
                  <a:cubicBezTo>
                    <a:pt x="149095" y="19050"/>
                    <a:pt x="147152" y="20288"/>
                    <a:pt x="145161" y="21431"/>
                  </a:cubicBezTo>
                  <a:close/>
                  <a:moveTo>
                    <a:pt x="96869" y="38100"/>
                  </a:moveTo>
                  <a:lnTo>
                    <a:pt x="96869" y="57150"/>
                  </a:lnTo>
                  <a:cubicBezTo>
                    <a:pt x="98869" y="57150"/>
                    <a:pt x="100775" y="56579"/>
                    <a:pt x="102679" y="56293"/>
                  </a:cubicBezTo>
                  <a:lnTo>
                    <a:pt x="102679" y="37243"/>
                  </a:lnTo>
                  <a:close/>
                  <a:moveTo>
                    <a:pt x="157258" y="10287"/>
                  </a:moveTo>
                  <a:lnTo>
                    <a:pt x="157258" y="28575"/>
                  </a:lnTo>
                  <a:cubicBezTo>
                    <a:pt x="159868" y="25394"/>
                    <a:pt x="161839" y="21736"/>
                    <a:pt x="163068" y="17812"/>
                  </a:cubicBezTo>
                  <a:lnTo>
                    <a:pt x="163068" y="0"/>
                  </a:lnTo>
                  <a:cubicBezTo>
                    <a:pt x="161696" y="3781"/>
                    <a:pt x="159734" y="7315"/>
                    <a:pt x="157258" y="10477"/>
                  </a:cubicBezTo>
                  <a:close/>
                  <a:moveTo>
                    <a:pt x="133160" y="28575"/>
                  </a:moveTo>
                  <a:lnTo>
                    <a:pt x="133160" y="46768"/>
                  </a:lnTo>
                  <a:cubicBezTo>
                    <a:pt x="135255" y="45815"/>
                    <a:pt x="137255" y="44863"/>
                    <a:pt x="139065" y="43815"/>
                  </a:cubicBezTo>
                  <a:lnTo>
                    <a:pt x="139065" y="25717"/>
                  </a:lnTo>
                  <a:cubicBezTo>
                    <a:pt x="137065" y="26575"/>
                    <a:pt x="135065" y="27432"/>
                    <a:pt x="133160" y="28575"/>
                  </a:cubicBezTo>
                  <a:close/>
                  <a:moveTo>
                    <a:pt x="121063" y="33242"/>
                  </a:moveTo>
                  <a:lnTo>
                    <a:pt x="121063" y="51435"/>
                  </a:lnTo>
                  <a:lnTo>
                    <a:pt x="126873" y="49530"/>
                  </a:lnTo>
                  <a:lnTo>
                    <a:pt x="126873" y="31433"/>
                  </a:lnTo>
                  <a:cubicBezTo>
                    <a:pt x="125063" y="31909"/>
                    <a:pt x="122968" y="32385"/>
                    <a:pt x="121063" y="33052"/>
                  </a:cubicBezTo>
                  <a:close/>
                  <a:moveTo>
                    <a:pt x="108966" y="36385"/>
                  </a:moveTo>
                  <a:lnTo>
                    <a:pt x="108966" y="54864"/>
                  </a:lnTo>
                  <a:cubicBezTo>
                    <a:pt x="110871" y="54864"/>
                    <a:pt x="112871" y="54007"/>
                    <a:pt x="114776" y="53435"/>
                  </a:cubicBezTo>
                  <a:lnTo>
                    <a:pt x="114776" y="35147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BF97F6A3-E79D-E217-E562-F8416FB2A91B}"/>
                </a:ext>
              </a:extLst>
            </p:cNvPr>
            <p:cNvSpPr/>
            <p:nvPr/>
          </p:nvSpPr>
          <p:spPr>
            <a:xfrm>
              <a:off x="4842926" y="2390565"/>
              <a:ext cx="166961" cy="96335"/>
            </a:xfrm>
            <a:custGeom>
              <a:avLst/>
              <a:gdLst>
                <a:gd name="connsiteX0" fmla="*/ 142458 w 166961"/>
                <a:gd name="connsiteY0" fmla="*/ 14116 h 96335"/>
                <a:gd name="connsiteX1" fmla="*/ 142458 w 166961"/>
                <a:gd name="connsiteY1" fmla="*/ 82220 h 96335"/>
                <a:gd name="connsiteX2" fmla="*/ 24539 w 166961"/>
                <a:gd name="connsiteY2" fmla="*/ 82220 h 96335"/>
                <a:gd name="connsiteX3" fmla="*/ 24539 w 166961"/>
                <a:gd name="connsiteY3" fmla="*/ 14116 h 96335"/>
                <a:gd name="connsiteX4" fmla="*/ 142458 w 166961"/>
                <a:gd name="connsiteY4" fmla="*/ 14116 h 9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335">
                  <a:moveTo>
                    <a:pt x="142458" y="14116"/>
                  </a:moveTo>
                  <a:cubicBezTo>
                    <a:pt x="175034" y="33166"/>
                    <a:pt x="175224" y="63265"/>
                    <a:pt x="142458" y="82220"/>
                  </a:cubicBezTo>
                  <a:cubicBezTo>
                    <a:pt x="105406" y="101041"/>
                    <a:pt x="61593" y="101041"/>
                    <a:pt x="24539" y="82220"/>
                  </a:cubicBezTo>
                  <a:cubicBezTo>
                    <a:pt x="-8132" y="63170"/>
                    <a:pt x="-8227" y="33071"/>
                    <a:pt x="24539" y="14116"/>
                  </a:cubicBezTo>
                  <a:cubicBezTo>
                    <a:pt x="61593" y="-4705"/>
                    <a:pt x="105406" y="-4705"/>
                    <a:pt x="142458" y="1411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C3068A5-703E-82E5-B0B5-0F001915C951}"/>
                </a:ext>
              </a:extLst>
            </p:cNvPr>
            <p:cNvSpPr/>
            <p:nvPr/>
          </p:nvSpPr>
          <p:spPr>
            <a:xfrm rot="-14400">
              <a:off x="4850569" y="2395163"/>
              <a:ext cx="151828" cy="87629"/>
            </a:xfrm>
            <a:custGeom>
              <a:avLst/>
              <a:gdLst>
                <a:gd name="connsiteX0" fmla="*/ 151828 w 151828"/>
                <a:gd name="connsiteY0" fmla="*/ 43815 h 87629"/>
                <a:gd name="connsiteX1" fmla="*/ 75914 w 151828"/>
                <a:gd name="connsiteY1" fmla="*/ 87630 h 87629"/>
                <a:gd name="connsiteX2" fmla="*/ 0 w 151828"/>
                <a:gd name="connsiteY2" fmla="*/ 43815 h 87629"/>
                <a:gd name="connsiteX3" fmla="*/ 75914 w 151828"/>
                <a:gd name="connsiteY3" fmla="*/ 0 h 87629"/>
                <a:gd name="connsiteX4" fmla="*/ 151828 w 151828"/>
                <a:gd name="connsiteY4" fmla="*/ 43815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28" h="87629">
                  <a:moveTo>
                    <a:pt x="151828" y="43815"/>
                  </a:moveTo>
                  <a:cubicBezTo>
                    <a:pt x="151828" y="68013"/>
                    <a:pt x="117841" y="87630"/>
                    <a:pt x="75914" y="87630"/>
                  </a:cubicBezTo>
                  <a:cubicBezTo>
                    <a:pt x="33988" y="87630"/>
                    <a:pt x="0" y="68013"/>
                    <a:pt x="0" y="43815"/>
                  </a:cubicBezTo>
                  <a:cubicBezTo>
                    <a:pt x="0" y="19617"/>
                    <a:pt x="33988" y="0"/>
                    <a:pt x="75914" y="0"/>
                  </a:cubicBezTo>
                  <a:cubicBezTo>
                    <a:pt x="117841" y="0"/>
                    <a:pt x="151828" y="19617"/>
                    <a:pt x="151828" y="43815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C5212348-827B-CE95-1855-EF76B78BD316}"/>
                </a:ext>
              </a:extLst>
            </p:cNvPr>
            <p:cNvSpPr/>
            <p:nvPr/>
          </p:nvSpPr>
          <p:spPr>
            <a:xfrm>
              <a:off x="4850932" y="2395382"/>
              <a:ext cx="151767" cy="61686"/>
            </a:xfrm>
            <a:custGeom>
              <a:avLst/>
              <a:gdLst>
                <a:gd name="connsiteX0" fmla="*/ 23295 w 151767"/>
                <a:gd name="connsiteY0" fmla="*/ 16824 h 61686"/>
                <a:gd name="connsiteX1" fmla="*/ 128070 w 151767"/>
                <a:gd name="connsiteY1" fmla="*/ 16824 h 61686"/>
                <a:gd name="connsiteX2" fmla="*/ 145311 w 151767"/>
                <a:gd name="connsiteY2" fmla="*/ 61591 h 61686"/>
                <a:gd name="connsiteX3" fmla="*/ 129499 w 151767"/>
                <a:gd name="connsiteY3" fmla="*/ 12823 h 61686"/>
                <a:gd name="connsiteX4" fmla="*/ 22057 w 151767"/>
                <a:gd name="connsiteY4" fmla="*/ 12823 h 61686"/>
                <a:gd name="connsiteX5" fmla="*/ 6627 w 151767"/>
                <a:gd name="connsiteY5" fmla="*/ 61686 h 61686"/>
                <a:gd name="connsiteX6" fmla="*/ 23295 w 151767"/>
                <a:gd name="connsiteY6" fmla="*/ 16824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7" h="61686">
                  <a:moveTo>
                    <a:pt x="23295" y="16824"/>
                  </a:moveTo>
                  <a:cubicBezTo>
                    <a:pt x="56223" y="107"/>
                    <a:pt x="95143" y="107"/>
                    <a:pt x="128070" y="16824"/>
                  </a:cubicBezTo>
                  <a:cubicBezTo>
                    <a:pt x="149025" y="28920"/>
                    <a:pt x="154740" y="46446"/>
                    <a:pt x="145311" y="61591"/>
                  </a:cubicBezTo>
                  <a:cubicBezTo>
                    <a:pt x="157598" y="45399"/>
                    <a:pt x="152359" y="25967"/>
                    <a:pt x="129499" y="12823"/>
                  </a:cubicBezTo>
                  <a:cubicBezTo>
                    <a:pt x="95724" y="-4274"/>
                    <a:pt x="55833" y="-4274"/>
                    <a:pt x="22057" y="12823"/>
                  </a:cubicBezTo>
                  <a:cubicBezTo>
                    <a:pt x="-708" y="26063"/>
                    <a:pt x="-5851" y="45589"/>
                    <a:pt x="6627" y="61686"/>
                  </a:cubicBezTo>
                  <a:cubicBezTo>
                    <a:pt x="-3279" y="46637"/>
                    <a:pt x="2340" y="29015"/>
                    <a:pt x="23295" y="16824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5012954-3B8D-1818-445C-2F6B5FB90747}"/>
                </a:ext>
              </a:extLst>
            </p:cNvPr>
            <p:cNvSpPr/>
            <p:nvPr/>
          </p:nvSpPr>
          <p:spPr>
            <a:xfrm>
              <a:off x="4877752" y="2408911"/>
              <a:ext cx="97821" cy="61409"/>
            </a:xfrm>
            <a:custGeom>
              <a:avLst/>
              <a:gdLst>
                <a:gd name="connsiteX0" fmla="*/ 89630 w 97821"/>
                <a:gd name="connsiteY0" fmla="*/ 48538 h 61409"/>
                <a:gd name="connsiteX1" fmla="*/ 97441 w 97821"/>
                <a:gd name="connsiteY1" fmla="*/ 36441 h 61409"/>
                <a:gd name="connsiteX2" fmla="*/ 97441 w 97821"/>
                <a:gd name="connsiteY2" fmla="*/ 32822 h 61409"/>
                <a:gd name="connsiteX3" fmla="*/ 88964 w 97821"/>
                <a:gd name="connsiteY3" fmla="*/ 21487 h 61409"/>
                <a:gd name="connsiteX4" fmla="*/ 49435 w 97821"/>
                <a:gd name="connsiteY4" fmla="*/ 19773 h 61409"/>
                <a:gd name="connsiteX5" fmla="*/ 42767 w 97821"/>
                <a:gd name="connsiteY5" fmla="*/ 21487 h 61409"/>
                <a:gd name="connsiteX6" fmla="*/ 25718 w 97821"/>
                <a:gd name="connsiteY6" fmla="*/ 11962 h 61409"/>
                <a:gd name="connsiteX7" fmla="*/ 39719 w 97821"/>
                <a:gd name="connsiteY7" fmla="*/ 13962 h 61409"/>
                <a:gd name="connsiteX8" fmla="*/ 46577 w 97821"/>
                <a:gd name="connsiteY8" fmla="*/ 13296 h 61409"/>
                <a:gd name="connsiteX9" fmla="*/ 50292 w 97821"/>
                <a:gd name="connsiteY9" fmla="*/ 8343 h 61409"/>
                <a:gd name="connsiteX10" fmla="*/ 50292 w 97821"/>
                <a:gd name="connsiteY10" fmla="*/ 4723 h 61409"/>
                <a:gd name="connsiteX11" fmla="*/ 47911 w 97821"/>
                <a:gd name="connsiteY11" fmla="*/ 1485 h 61409"/>
                <a:gd name="connsiteX12" fmla="*/ 16193 w 97821"/>
                <a:gd name="connsiteY12" fmla="*/ 6438 h 61409"/>
                <a:gd name="connsiteX13" fmla="*/ 7715 w 97821"/>
                <a:gd name="connsiteY13" fmla="*/ 1580 h 61409"/>
                <a:gd name="connsiteX14" fmla="*/ 1905 w 97821"/>
                <a:gd name="connsiteY14" fmla="*/ 5009 h 61409"/>
                <a:gd name="connsiteX15" fmla="*/ 1905 w 97821"/>
                <a:gd name="connsiteY15" fmla="*/ 8628 h 61409"/>
                <a:gd name="connsiteX16" fmla="*/ 7429 w 97821"/>
                <a:gd name="connsiteY16" fmla="*/ 11867 h 61409"/>
                <a:gd name="connsiteX17" fmla="*/ 0 w 97821"/>
                <a:gd name="connsiteY17" fmla="*/ 23297 h 61409"/>
                <a:gd name="connsiteX18" fmla="*/ 0 w 97821"/>
                <a:gd name="connsiteY18" fmla="*/ 26821 h 61409"/>
                <a:gd name="connsiteX19" fmla="*/ 8573 w 97821"/>
                <a:gd name="connsiteY19" fmla="*/ 37775 h 61409"/>
                <a:gd name="connsiteX20" fmla="*/ 43815 w 97821"/>
                <a:gd name="connsiteY20" fmla="*/ 39108 h 61409"/>
                <a:gd name="connsiteX21" fmla="*/ 51245 w 97821"/>
                <a:gd name="connsiteY21" fmla="*/ 37108 h 61409"/>
                <a:gd name="connsiteX22" fmla="*/ 71342 w 97821"/>
                <a:gd name="connsiteY22" fmla="*/ 48633 h 61409"/>
                <a:gd name="connsiteX23" fmla="*/ 54007 w 97821"/>
                <a:gd name="connsiteY23" fmla="*/ 46443 h 61409"/>
                <a:gd name="connsiteX24" fmla="*/ 46006 w 97821"/>
                <a:gd name="connsiteY24" fmla="*/ 47109 h 61409"/>
                <a:gd name="connsiteX25" fmla="*/ 43339 w 97821"/>
                <a:gd name="connsiteY25" fmla="*/ 52062 h 61409"/>
                <a:gd name="connsiteX26" fmla="*/ 43339 w 97821"/>
                <a:gd name="connsiteY26" fmla="*/ 55301 h 61409"/>
                <a:gd name="connsiteX27" fmla="*/ 46101 w 97821"/>
                <a:gd name="connsiteY27" fmla="*/ 59587 h 61409"/>
                <a:gd name="connsiteX28" fmla="*/ 80963 w 97821"/>
                <a:gd name="connsiteY28" fmla="*/ 54158 h 61409"/>
                <a:gd name="connsiteX29" fmla="*/ 92012 w 97821"/>
                <a:gd name="connsiteY29" fmla="*/ 60540 h 61409"/>
                <a:gd name="connsiteX30" fmla="*/ 97822 w 97821"/>
                <a:gd name="connsiteY30" fmla="*/ 57111 h 61409"/>
                <a:gd name="connsiteX31" fmla="*/ 97822 w 97821"/>
                <a:gd name="connsiteY31" fmla="*/ 53491 h 61409"/>
                <a:gd name="connsiteX32" fmla="*/ 15812 w 97821"/>
                <a:gd name="connsiteY32" fmla="*/ 23297 h 61409"/>
                <a:gd name="connsiteX33" fmla="*/ 11859 w 97821"/>
                <a:gd name="connsiteY33" fmla="*/ 20011 h 61409"/>
                <a:gd name="connsiteX34" fmla="*/ 15145 w 97821"/>
                <a:gd name="connsiteY34" fmla="*/ 16058 h 61409"/>
                <a:gd name="connsiteX35" fmla="*/ 30290 w 97821"/>
                <a:gd name="connsiteY35" fmla="*/ 24726 h 61409"/>
                <a:gd name="connsiteX36" fmla="*/ 15812 w 97821"/>
                <a:gd name="connsiteY36" fmla="*/ 23678 h 61409"/>
                <a:gd name="connsiteX37" fmla="*/ 44387 w 97821"/>
                <a:gd name="connsiteY37" fmla="*/ 54634 h 61409"/>
                <a:gd name="connsiteX38" fmla="*/ 45720 w 97821"/>
                <a:gd name="connsiteY38" fmla="*/ 55682 h 61409"/>
                <a:gd name="connsiteX39" fmla="*/ 81629 w 97821"/>
                <a:gd name="connsiteY39" fmla="*/ 44061 h 61409"/>
                <a:gd name="connsiteX40" fmla="*/ 63532 w 97821"/>
                <a:gd name="connsiteY40" fmla="*/ 33679 h 61409"/>
                <a:gd name="connsiteX41" fmla="*/ 81344 w 97821"/>
                <a:gd name="connsiteY41" fmla="*/ 36441 h 61409"/>
                <a:gd name="connsiteX42" fmla="*/ 85439 w 97821"/>
                <a:gd name="connsiteY42" fmla="*/ 40347 h 61409"/>
                <a:gd name="connsiteX43" fmla="*/ 81820 w 97821"/>
                <a:gd name="connsiteY43" fmla="*/ 44442 h 6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821" h="61409">
                  <a:moveTo>
                    <a:pt x="89630" y="48538"/>
                  </a:moveTo>
                  <a:cubicBezTo>
                    <a:pt x="93955" y="45919"/>
                    <a:pt x="96831" y="41461"/>
                    <a:pt x="97441" y="36441"/>
                  </a:cubicBezTo>
                  <a:lnTo>
                    <a:pt x="97441" y="32822"/>
                  </a:lnTo>
                  <a:cubicBezTo>
                    <a:pt x="97441" y="29298"/>
                    <a:pt x="95345" y="25202"/>
                    <a:pt x="88964" y="21487"/>
                  </a:cubicBezTo>
                  <a:cubicBezTo>
                    <a:pt x="76581" y="15515"/>
                    <a:pt x="62284" y="14896"/>
                    <a:pt x="49435" y="19773"/>
                  </a:cubicBezTo>
                  <a:lnTo>
                    <a:pt x="42767" y="21487"/>
                  </a:lnTo>
                  <a:lnTo>
                    <a:pt x="25718" y="11962"/>
                  </a:lnTo>
                  <a:cubicBezTo>
                    <a:pt x="30461" y="11886"/>
                    <a:pt x="35185" y="12562"/>
                    <a:pt x="39719" y="13962"/>
                  </a:cubicBezTo>
                  <a:cubicBezTo>
                    <a:pt x="41996" y="14763"/>
                    <a:pt x="44501" y="14515"/>
                    <a:pt x="46577" y="13296"/>
                  </a:cubicBezTo>
                  <a:cubicBezTo>
                    <a:pt x="47911" y="12534"/>
                    <a:pt x="50292" y="10533"/>
                    <a:pt x="50292" y="8343"/>
                  </a:cubicBezTo>
                  <a:lnTo>
                    <a:pt x="50292" y="4723"/>
                  </a:lnTo>
                  <a:cubicBezTo>
                    <a:pt x="50292" y="3675"/>
                    <a:pt x="49721" y="2532"/>
                    <a:pt x="47911" y="1485"/>
                  </a:cubicBezTo>
                  <a:cubicBezTo>
                    <a:pt x="37128" y="-1620"/>
                    <a:pt x="25519" y="199"/>
                    <a:pt x="16193" y="6438"/>
                  </a:cubicBezTo>
                  <a:lnTo>
                    <a:pt x="7715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429" y="11867"/>
                  </a:lnTo>
                  <a:cubicBezTo>
                    <a:pt x="3271" y="14277"/>
                    <a:pt x="510" y="18515"/>
                    <a:pt x="0" y="23297"/>
                  </a:cubicBezTo>
                  <a:cubicBezTo>
                    <a:pt x="0" y="23297"/>
                    <a:pt x="0" y="26821"/>
                    <a:pt x="0" y="26821"/>
                  </a:cubicBezTo>
                  <a:cubicBezTo>
                    <a:pt x="0" y="30631"/>
                    <a:pt x="2572" y="34346"/>
                    <a:pt x="8573" y="37775"/>
                  </a:cubicBezTo>
                  <a:cubicBezTo>
                    <a:pt x="19686" y="42842"/>
                    <a:pt x="32347" y="43319"/>
                    <a:pt x="43815" y="39108"/>
                  </a:cubicBezTo>
                  <a:lnTo>
                    <a:pt x="51245" y="37108"/>
                  </a:lnTo>
                  <a:lnTo>
                    <a:pt x="71342" y="48633"/>
                  </a:lnTo>
                  <a:cubicBezTo>
                    <a:pt x="65484" y="48824"/>
                    <a:pt x="59636" y="48081"/>
                    <a:pt x="54007" y="46443"/>
                  </a:cubicBezTo>
                  <a:cubicBezTo>
                    <a:pt x="51368" y="45471"/>
                    <a:pt x="48444" y="45719"/>
                    <a:pt x="46006" y="47109"/>
                  </a:cubicBezTo>
                  <a:cubicBezTo>
                    <a:pt x="44263" y="48138"/>
                    <a:pt x="43234" y="50043"/>
                    <a:pt x="43339" y="52062"/>
                  </a:cubicBezTo>
                  <a:cubicBezTo>
                    <a:pt x="43339" y="52062"/>
                    <a:pt x="43339" y="55301"/>
                    <a:pt x="43339" y="55301"/>
                  </a:cubicBezTo>
                  <a:cubicBezTo>
                    <a:pt x="43415" y="57120"/>
                    <a:pt x="44472" y="58759"/>
                    <a:pt x="46101" y="59587"/>
                  </a:cubicBezTo>
                  <a:cubicBezTo>
                    <a:pt x="49721" y="61587"/>
                    <a:pt x="62770" y="64064"/>
                    <a:pt x="80963" y="54158"/>
                  </a:cubicBezTo>
                  <a:lnTo>
                    <a:pt x="92012" y="60540"/>
                  </a:lnTo>
                  <a:lnTo>
                    <a:pt x="97822" y="57111"/>
                  </a:lnTo>
                  <a:lnTo>
                    <a:pt x="97822" y="53491"/>
                  </a:lnTo>
                  <a:close/>
                  <a:moveTo>
                    <a:pt x="15812" y="23297"/>
                  </a:moveTo>
                  <a:cubicBezTo>
                    <a:pt x="13812" y="23478"/>
                    <a:pt x="12043" y="22011"/>
                    <a:pt x="11859" y="20011"/>
                  </a:cubicBezTo>
                  <a:cubicBezTo>
                    <a:pt x="11675" y="18011"/>
                    <a:pt x="13145" y="16239"/>
                    <a:pt x="15145" y="16058"/>
                  </a:cubicBezTo>
                  <a:lnTo>
                    <a:pt x="30290" y="24726"/>
                  </a:lnTo>
                  <a:cubicBezTo>
                    <a:pt x="25492" y="26107"/>
                    <a:pt x="20361" y="25735"/>
                    <a:pt x="15812" y="23678"/>
                  </a:cubicBezTo>
                  <a:close/>
                  <a:moveTo>
                    <a:pt x="44387" y="54634"/>
                  </a:moveTo>
                  <a:lnTo>
                    <a:pt x="45720" y="55682"/>
                  </a:lnTo>
                  <a:close/>
                  <a:moveTo>
                    <a:pt x="81629" y="44061"/>
                  </a:moveTo>
                  <a:lnTo>
                    <a:pt x="63532" y="33679"/>
                  </a:lnTo>
                  <a:cubicBezTo>
                    <a:pt x="69609" y="32651"/>
                    <a:pt x="75857" y="33622"/>
                    <a:pt x="81344" y="36441"/>
                  </a:cubicBezTo>
                  <a:cubicBezTo>
                    <a:pt x="83077" y="37299"/>
                    <a:pt x="84506" y="38661"/>
                    <a:pt x="85439" y="40347"/>
                  </a:cubicBezTo>
                  <a:cubicBezTo>
                    <a:pt x="84687" y="42052"/>
                    <a:pt x="83420" y="43490"/>
                    <a:pt x="81820" y="4444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F0FCC434-F2DC-BE0C-383B-9E4E47204659}"/>
                </a:ext>
              </a:extLst>
            </p:cNvPr>
            <p:cNvSpPr/>
            <p:nvPr/>
          </p:nvSpPr>
          <p:spPr>
            <a:xfrm>
              <a:off x="4877956" y="2409007"/>
              <a:ext cx="97712" cy="57790"/>
            </a:xfrm>
            <a:custGeom>
              <a:avLst/>
              <a:gdLst>
                <a:gd name="connsiteX0" fmla="*/ 86473 w 97712"/>
                <a:gd name="connsiteY0" fmla="*/ 47109 h 57790"/>
                <a:gd name="connsiteX1" fmla="*/ 88760 w 97712"/>
                <a:gd name="connsiteY1" fmla="*/ 21773 h 57790"/>
                <a:gd name="connsiteX2" fmla="*/ 49231 w 97712"/>
                <a:gd name="connsiteY2" fmla="*/ 20058 h 57790"/>
                <a:gd name="connsiteX3" fmla="*/ 42563 w 97712"/>
                <a:gd name="connsiteY3" fmla="*/ 21773 h 57790"/>
                <a:gd name="connsiteX4" fmla="*/ 20846 w 97712"/>
                <a:gd name="connsiteY4" fmla="*/ 9295 h 57790"/>
                <a:gd name="connsiteX5" fmla="*/ 39896 w 97712"/>
                <a:gd name="connsiteY5" fmla="*/ 10343 h 57790"/>
                <a:gd name="connsiteX6" fmla="*/ 46659 w 97712"/>
                <a:gd name="connsiteY6" fmla="*/ 9676 h 57790"/>
                <a:gd name="connsiteX7" fmla="*/ 47993 w 97712"/>
                <a:gd name="connsiteY7" fmla="*/ 1485 h 57790"/>
                <a:gd name="connsiteX8" fmla="*/ 16274 w 97712"/>
                <a:gd name="connsiteY8" fmla="*/ 6438 h 57790"/>
                <a:gd name="connsiteX9" fmla="*/ 7797 w 97712"/>
                <a:gd name="connsiteY9" fmla="*/ 1580 h 57790"/>
                <a:gd name="connsiteX10" fmla="*/ 1987 w 97712"/>
                <a:gd name="connsiteY10" fmla="*/ 5009 h 57790"/>
                <a:gd name="connsiteX11" fmla="*/ 10369 w 97712"/>
                <a:gd name="connsiteY11" fmla="*/ 9867 h 57790"/>
                <a:gd name="connsiteX12" fmla="*/ 8559 w 97712"/>
                <a:gd name="connsiteY12" fmla="*/ 34155 h 57790"/>
                <a:gd name="connsiteX13" fmla="*/ 43802 w 97712"/>
                <a:gd name="connsiteY13" fmla="*/ 35489 h 57790"/>
                <a:gd name="connsiteX14" fmla="*/ 51231 w 97712"/>
                <a:gd name="connsiteY14" fmla="*/ 33489 h 57790"/>
                <a:gd name="connsiteX15" fmla="*/ 75996 w 97712"/>
                <a:gd name="connsiteY15" fmla="*/ 47776 h 57790"/>
                <a:gd name="connsiteX16" fmla="*/ 53993 w 97712"/>
                <a:gd name="connsiteY16" fmla="*/ 46443 h 57790"/>
                <a:gd name="connsiteX17" fmla="*/ 45992 w 97712"/>
                <a:gd name="connsiteY17" fmla="*/ 47109 h 57790"/>
                <a:gd name="connsiteX18" fmla="*/ 43782 w 97712"/>
                <a:gd name="connsiteY18" fmla="*/ 53758 h 57790"/>
                <a:gd name="connsiteX19" fmla="*/ 45992 w 97712"/>
                <a:gd name="connsiteY19" fmla="*/ 55968 h 57790"/>
                <a:gd name="connsiteX20" fmla="*/ 80949 w 97712"/>
                <a:gd name="connsiteY20" fmla="*/ 50538 h 57790"/>
                <a:gd name="connsiteX21" fmla="*/ 91903 w 97712"/>
                <a:gd name="connsiteY21" fmla="*/ 56920 h 57790"/>
                <a:gd name="connsiteX22" fmla="*/ 97713 w 97712"/>
                <a:gd name="connsiteY22" fmla="*/ 53491 h 57790"/>
                <a:gd name="connsiteX23" fmla="*/ 15608 w 97712"/>
                <a:gd name="connsiteY23" fmla="*/ 23583 h 57790"/>
                <a:gd name="connsiteX24" fmla="*/ 14941 w 97712"/>
                <a:gd name="connsiteY24" fmla="*/ 12629 h 57790"/>
                <a:gd name="connsiteX25" fmla="*/ 33991 w 97712"/>
                <a:gd name="connsiteY25" fmla="*/ 23868 h 57790"/>
                <a:gd name="connsiteX26" fmla="*/ 15608 w 97712"/>
                <a:gd name="connsiteY26" fmla="*/ 23583 h 57790"/>
                <a:gd name="connsiteX27" fmla="*/ 81616 w 97712"/>
                <a:gd name="connsiteY27" fmla="*/ 44347 h 57790"/>
                <a:gd name="connsiteX28" fmla="*/ 58851 w 97712"/>
                <a:gd name="connsiteY28" fmla="*/ 31203 h 57790"/>
                <a:gd name="connsiteX29" fmla="*/ 81330 w 97712"/>
                <a:gd name="connsiteY29" fmla="*/ 33108 h 57790"/>
                <a:gd name="connsiteX30" fmla="*/ 81616 w 97712"/>
                <a:gd name="connsiteY30" fmla="*/ 44347 h 5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12" h="57790">
                  <a:moveTo>
                    <a:pt x="86473" y="47109"/>
                  </a:moveTo>
                  <a:cubicBezTo>
                    <a:pt x="95998" y="41585"/>
                    <a:pt x="103809" y="30536"/>
                    <a:pt x="88760" y="21773"/>
                  </a:cubicBezTo>
                  <a:cubicBezTo>
                    <a:pt x="76377" y="15801"/>
                    <a:pt x="62080" y="15182"/>
                    <a:pt x="49231" y="20058"/>
                  </a:cubicBezTo>
                  <a:lnTo>
                    <a:pt x="42563" y="21773"/>
                  </a:lnTo>
                  <a:lnTo>
                    <a:pt x="20846" y="9295"/>
                  </a:lnTo>
                  <a:cubicBezTo>
                    <a:pt x="27141" y="7562"/>
                    <a:pt x="33829" y="7933"/>
                    <a:pt x="39896" y="10343"/>
                  </a:cubicBezTo>
                  <a:cubicBezTo>
                    <a:pt x="42135" y="11134"/>
                    <a:pt x="44611" y="10895"/>
                    <a:pt x="46659" y="9676"/>
                  </a:cubicBezTo>
                  <a:cubicBezTo>
                    <a:pt x="48659" y="8533"/>
                    <a:pt x="53041" y="4437"/>
                    <a:pt x="47993" y="1485"/>
                  </a:cubicBezTo>
                  <a:cubicBezTo>
                    <a:pt x="37210" y="-1620"/>
                    <a:pt x="25601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535"/>
                    <a:pt x="8559" y="34155"/>
                  </a:cubicBezTo>
                  <a:cubicBezTo>
                    <a:pt x="19682" y="39185"/>
                    <a:pt x="32333" y="39661"/>
                    <a:pt x="43802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90" y="49510"/>
                    <a:pt x="61032" y="49043"/>
                    <a:pt x="53993" y="46443"/>
                  </a:cubicBezTo>
                  <a:cubicBezTo>
                    <a:pt x="51355" y="45471"/>
                    <a:pt x="48431" y="45719"/>
                    <a:pt x="45992" y="47109"/>
                  </a:cubicBezTo>
                  <a:cubicBezTo>
                    <a:pt x="43544" y="48338"/>
                    <a:pt x="42554" y="51310"/>
                    <a:pt x="43782" y="53758"/>
                  </a:cubicBezTo>
                  <a:cubicBezTo>
                    <a:pt x="44259" y="54710"/>
                    <a:pt x="45040" y="55491"/>
                    <a:pt x="45992" y="55968"/>
                  </a:cubicBezTo>
                  <a:cubicBezTo>
                    <a:pt x="49612" y="57968"/>
                    <a:pt x="62661" y="60444"/>
                    <a:pt x="80949" y="50538"/>
                  </a:cubicBezTo>
                  <a:lnTo>
                    <a:pt x="91903" y="56920"/>
                  </a:lnTo>
                  <a:lnTo>
                    <a:pt x="97713" y="53491"/>
                  </a:lnTo>
                  <a:close/>
                  <a:moveTo>
                    <a:pt x="15608" y="23583"/>
                  </a:moveTo>
                  <a:cubicBezTo>
                    <a:pt x="10273" y="20535"/>
                    <a:pt x="9988" y="15963"/>
                    <a:pt x="14941" y="12629"/>
                  </a:cubicBezTo>
                  <a:lnTo>
                    <a:pt x="33991" y="23868"/>
                  </a:lnTo>
                  <a:cubicBezTo>
                    <a:pt x="28076" y="26259"/>
                    <a:pt x="21445" y="26154"/>
                    <a:pt x="15608" y="23583"/>
                  </a:cubicBezTo>
                  <a:close/>
                  <a:moveTo>
                    <a:pt x="81616" y="44347"/>
                  </a:moveTo>
                  <a:lnTo>
                    <a:pt x="58851" y="31203"/>
                  </a:lnTo>
                  <a:cubicBezTo>
                    <a:pt x="66309" y="28907"/>
                    <a:pt x="74367" y="29593"/>
                    <a:pt x="81330" y="33108"/>
                  </a:cubicBezTo>
                  <a:cubicBezTo>
                    <a:pt x="87617" y="36727"/>
                    <a:pt x="87140" y="41109"/>
                    <a:pt x="81616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EF67054-6D4A-B5AF-D13A-EF395B6941B3}"/>
                </a:ext>
              </a:extLst>
            </p:cNvPr>
            <p:cNvSpPr/>
            <p:nvPr/>
          </p:nvSpPr>
          <p:spPr>
            <a:xfrm>
              <a:off x="4838700" y="2407166"/>
              <a:ext cx="166782" cy="80215"/>
            </a:xfrm>
            <a:custGeom>
              <a:avLst/>
              <a:gdLst>
                <a:gd name="connsiteX0" fmla="*/ 0 w 166782"/>
                <a:gd name="connsiteY0" fmla="*/ 13231 h 80215"/>
                <a:gd name="connsiteX1" fmla="*/ 0 w 166782"/>
                <a:gd name="connsiteY1" fmla="*/ 32281 h 80215"/>
                <a:gd name="connsiteX2" fmla="*/ 48863 w 166782"/>
                <a:gd name="connsiteY2" fmla="*/ 75429 h 80215"/>
                <a:gd name="connsiteX3" fmla="*/ 118300 w 166782"/>
                <a:gd name="connsiteY3" fmla="*/ 75429 h 80215"/>
                <a:gd name="connsiteX4" fmla="*/ 166783 w 166782"/>
                <a:gd name="connsiteY4" fmla="*/ 31900 h 80215"/>
                <a:gd name="connsiteX5" fmla="*/ 166783 w 166782"/>
                <a:gd name="connsiteY5" fmla="*/ 12850 h 80215"/>
                <a:gd name="connsiteX6" fmla="*/ 0 w 166782"/>
                <a:gd name="connsiteY6" fmla="*/ 13231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215">
                  <a:moveTo>
                    <a:pt x="0" y="13231"/>
                  </a:moveTo>
                  <a:cubicBezTo>
                    <a:pt x="0" y="19613"/>
                    <a:pt x="0" y="26090"/>
                    <a:pt x="0" y="32281"/>
                  </a:cubicBezTo>
                  <a:cubicBezTo>
                    <a:pt x="0" y="49426"/>
                    <a:pt x="16764" y="66476"/>
                    <a:pt x="48863" y="75429"/>
                  </a:cubicBezTo>
                  <a:cubicBezTo>
                    <a:pt x="71571" y="81811"/>
                    <a:pt x="95593" y="81811"/>
                    <a:pt x="118300" y="75429"/>
                  </a:cubicBezTo>
                  <a:cubicBezTo>
                    <a:pt x="150304" y="65904"/>
                    <a:pt x="166497" y="49045"/>
                    <a:pt x="166783" y="31900"/>
                  </a:cubicBezTo>
                  <a:cubicBezTo>
                    <a:pt x="166783" y="25423"/>
                    <a:pt x="166783" y="19041"/>
                    <a:pt x="166783" y="12850"/>
                  </a:cubicBezTo>
                  <a:cubicBezTo>
                    <a:pt x="166497" y="-4676"/>
                    <a:pt x="571" y="-4009"/>
                    <a:pt x="0" y="132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17ECE2C9-1685-8A07-2EC5-449B4B0DBFC4}"/>
                </a:ext>
              </a:extLst>
            </p:cNvPr>
            <p:cNvSpPr/>
            <p:nvPr/>
          </p:nvSpPr>
          <p:spPr>
            <a:xfrm>
              <a:off x="4840890" y="2430208"/>
              <a:ext cx="163067" cy="57721"/>
            </a:xfrm>
            <a:custGeom>
              <a:avLst/>
              <a:gdLst>
                <a:gd name="connsiteX0" fmla="*/ 5905 w 163067"/>
                <a:gd name="connsiteY0" fmla="*/ 10763 h 57721"/>
                <a:gd name="connsiteX1" fmla="*/ 5905 w 163067"/>
                <a:gd name="connsiteY1" fmla="*/ 29051 h 57721"/>
                <a:gd name="connsiteX2" fmla="*/ 0 w 163067"/>
                <a:gd name="connsiteY2" fmla="*/ 18669 h 57721"/>
                <a:gd name="connsiteX3" fmla="*/ 0 w 163067"/>
                <a:gd name="connsiteY3" fmla="*/ 857 h 57721"/>
                <a:gd name="connsiteX4" fmla="*/ 5905 w 163067"/>
                <a:gd name="connsiteY4" fmla="*/ 10763 h 57721"/>
                <a:gd name="connsiteX5" fmla="*/ 48577 w 163067"/>
                <a:gd name="connsiteY5" fmla="*/ 34671 h 57721"/>
                <a:gd name="connsiteX6" fmla="*/ 48577 w 163067"/>
                <a:gd name="connsiteY6" fmla="*/ 52959 h 57721"/>
                <a:gd name="connsiteX7" fmla="*/ 54388 w 163067"/>
                <a:gd name="connsiteY7" fmla="*/ 54388 h 57721"/>
                <a:gd name="connsiteX8" fmla="*/ 54388 w 163067"/>
                <a:gd name="connsiteY8" fmla="*/ 35909 h 57721"/>
                <a:gd name="connsiteX9" fmla="*/ 72771 w 163067"/>
                <a:gd name="connsiteY9" fmla="*/ 38100 h 57721"/>
                <a:gd name="connsiteX10" fmla="*/ 72771 w 163067"/>
                <a:gd name="connsiteY10" fmla="*/ 57150 h 57721"/>
                <a:gd name="connsiteX11" fmla="*/ 78581 w 163067"/>
                <a:gd name="connsiteY11" fmla="*/ 57150 h 57721"/>
                <a:gd name="connsiteX12" fmla="*/ 78581 w 163067"/>
                <a:gd name="connsiteY12" fmla="*/ 38100 h 57721"/>
                <a:gd name="connsiteX13" fmla="*/ 60674 w 163067"/>
                <a:gd name="connsiteY13" fmla="*/ 36767 h 57721"/>
                <a:gd name="connsiteX14" fmla="*/ 60674 w 163067"/>
                <a:gd name="connsiteY14" fmla="*/ 55817 h 57721"/>
                <a:gd name="connsiteX15" fmla="*/ 66484 w 163067"/>
                <a:gd name="connsiteY15" fmla="*/ 56674 h 57721"/>
                <a:gd name="connsiteX16" fmla="*/ 66484 w 163067"/>
                <a:gd name="connsiteY16" fmla="*/ 37624 h 57721"/>
                <a:gd name="connsiteX17" fmla="*/ 60674 w 163067"/>
                <a:gd name="connsiteY17" fmla="*/ 36767 h 57721"/>
                <a:gd name="connsiteX18" fmla="*/ 12192 w 163067"/>
                <a:gd name="connsiteY18" fmla="*/ 17717 h 57721"/>
                <a:gd name="connsiteX19" fmla="*/ 12192 w 163067"/>
                <a:gd name="connsiteY19" fmla="*/ 35623 h 57721"/>
                <a:gd name="connsiteX20" fmla="*/ 18097 w 163067"/>
                <a:gd name="connsiteY20" fmla="*/ 40196 h 57721"/>
                <a:gd name="connsiteX21" fmla="*/ 18097 w 163067"/>
                <a:gd name="connsiteY21" fmla="*/ 21527 h 57721"/>
                <a:gd name="connsiteX22" fmla="*/ 12192 w 163067"/>
                <a:gd name="connsiteY22" fmla="*/ 17717 h 57721"/>
                <a:gd name="connsiteX23" fmla="*/ 36481 w 163067"/>
                <a:gd name="connsiteY23" fmla="*/ 31337 h 57721"/>
                <a:gd name="connsiteX24" fmla="*/ 36481 w 163067"/>
                <a:gd name="connsiteY24" fmla="*/ 49435 h 57721"/>
                <a:gd name="connsiteX25" fmla="*/ 42386 w 163067"/>
                <a:gd name="connsiteY25" fmla="*/ 51340 h 57721"/>
                <a:gd name="connsiteX26" fmla="*/ 42386 w 163067"/>
                <a:gd name="connsiteY26" fmla="*/ 33147 h 57721"/>
                <a:gd name="connsiteX27" fmla="*/ 36481 w 163067"/>
                <a:gd name="connsiteY27" fmla="*/ 31052 h 57721"/>
                <a:gd name="connsiteX28" fmla="*/ 24289 w 163067"/>
                <a:gd name="connsiteY28" fmla="*/ 25813 h 57721"/>
                <a:gd name="connsiteX29" fmla="*/ 24289 w 163067"/>
                <a:gd name="connsiteY29" fmla="*/ 43910 h 57721"/>
                <a:gd name="connsiteX30" fmla="*/ 30194 w 163067"/>
                <a:gd name="connsiteY30" fmla="*/ 46768 h 57721"/>
                <a:gd name="connsiteX31" fmla="*/ 30194 w 163067"/>
                <a:gd name="connsiteY31" fmla="*/ 28575 h 57721"/>
                <a:gd name="connsiteX32" fmla="*/ 24289 w 163067"/>
                <a:gd name="connsiteY32" fmla="*/ 25527 h 57721"/>
                <a:gd name="connsiteX33" fmla="*/ 84868 w 163067"/>
                <a:gd name="connsiteY33" fmla="*/ 38671 h 57721"/>
                <a:gd name="connsiteX34" fmla="*/ 84868 w 163067"/>
                <a:gd name="connsiteY34" fmla="*/ 57721 h 57721"/>
                <a:gd name="connsiteX35" fmla="*/ 90773 w 163067"/>
                <a:gd name="connsiteY35" fmla="*/ 57721 h 57721"/>
                <a:gd name="connsiteX36" fmla="*/ 90773 w 163067"/>
                <a:gd name="connsiteY36" fmla="*/ 38671 h 57721"/>
                <a:gd name="connsiteX37" fmla="*/ 145256 w 163067"/>
                <a:gd name="connsiteY37" fmla="*/ 21146 h 57721"/>
                <a:gd name="connsiteX38" fmla="*/ 145256 w 163067"/>
                <a:gd name="connsiteY38" fmla="*/ 39529 h 57721"/>
                <a:gd name="connsiteX39" fmla="*/ 151162 w 163067"/>
                <a:gd name="connsiteY39" fmla="*/ 34862 h 57721"/>
                <a:gd name="connsiteX40" fmla="*/ 151162 w 163067"/>
                <a:gd name="connsiteY40" fmla="*/ 16954 h 57721"/>
                <a:gd name="connsiteX41" fmla="*/ 145256 w 163067"/>
                <a:gd name="connsiteY41" fmla="*/ 20860 h 57721"/>
                <a:gd name="connsiteX42" fmla="*/ 96965 w 163067"/>
                <a:gd name="connsiteY42" fmla="*/ 37910 h 57721"/>
                <a:gd name="connsiteX43" fmla="*/ 96965 w 163067"/>
                <a:gd name="connsiteY43" fmla="*/ 56960 h 57721"/>
                <a:gd name="connsiteX44" fmla="*/ 102584 w 163067"/>
                <a:gd name="connsiteY44" fmla="*/ 55817 h 57721"/>
                <a:gd name="connsiteX45" fmla="*/ 102584 w 163067"/>
                <a:gd name="connsiteY45" fmla="*/ 36767 h 57721"/>
                <a:gd name="connsiteX46" fmla="*/ 96965 w 163067"/>
                <a:gd name="connsiteY46" fmla="*/ 37624 h 57721"/>
                <a:gd name="connsiteX47" fmla="*/ 157258 w 163067"/>
                <a:gd name="connsiteY47" fmla="*/ 10192 h 57721"/>
                <a:gd name="connsiteX48" fmla="*/ 157258 w 163067"/>
                <a:gd name="connsiteY48" fmla="*/ 28480 h 57721"/>
                <a:gd name="connsiteX49" fmla="*/ 163068 w 163067"/>
                <a:gd name="connsiteY49" fmla="*/ 17717 h 57721"/>
                <a:gd name="connsiteX50" fmla="*/ 163068 w 163067"/>
                <a:gd name="connsiteY50" fmla="*/ 0 h 57721"/>
                <a:gd name="connsiteX51" fmla="*/ 157258 w 163067"/>
                <a:gd name="connsiteY51" fmla="*/ 9906 h 57721"/>
                <a:gd name="connsiteX52" fmla="*/ 133159 w 163067"/>
                <a:gd name="connsiteY52" fmla="*/ 28004 h 57721"/>
                <a:gd name="connsiteX53" fmla="*/ 133159 w 163067"/>
                <a:gd name="connsiteY53" fmla="*/ 46292 h 57721"/>
                <a:gd name="connsiteX54" fmla="*/ 138970 w 163067"/>
                <a:gd name="connsiteY54" fmla="*/ 43434 h 57721"/>
                <a:gd name="connsiteX55" fmla="*/ 138970 w 163067"/>
                <a:gd name="connsiteY55" fmla="*/ 25337 h 57721"/>
                <a:gd name="connsiteX56" fmla="*/ 133159 w 163067"/>
                <a:gd name="connsiteY56" fmla="*/ 27718 h 57721"/>
                <a:gd name="connsiteX57" fmla="*/ 121063 w 163067"/>
                <a:gd name="connsiteY57" fmla="*/ 32671 h 57721"/>
                <a:gd name="connsiteX58" fmla="*/ 121063 w 163067"/>
                <a:gd name="connsiteY58" fmla="*/ 50959 h 57721"/>
                <a:gd name="connsiteX59" fmla="*/ 126873 w 163067"/>
                <a:gd name="connsiteY59" fmla="*/ 48958 h 57721"/>
                <a:gd name="connsiteX60" fmla="*/ 126873 w 163067"/>
                <a:gd name="connsiteY60" fmla="*/ 30861 h 57721"/>
                <a:gd name="connsiteX61" fmla="*/ 121063 w 163067"/>
                <a:gd name="connsiteY61" fmla="*/ 32385 h 57721"/>
                <a:gd name="connsiteX62" fmla="*/ 108966 w 163067"/>
                <a:gd name="connsiteY62" fmla="*/ 35909 h 57721"/>
                <a:gd name="connsiteX63" fmla="*/ 108966 w 163067"/>
                <a:gd name="connsiteY63" fmla="*/ 54388 h 57721"/>
                <a:gd name="connsiteX64" fmla="*/ 114871 w 163067"/>
                <a:gd name="connsiteY64" fmla="*/ 52959 h 57721"/>
                <a:gd name="connsiteX65" fmla="*/ 114871 w 163067"/>
                <a:gd name="connsiteY65" fmla="*/ 34576 h 57721"/>
                <a:gd name="connsiteX66" fmla="*/ 108966 w 163067"/>
                <a:gd name="connsiteY66" fmla="*/ 35623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3067" h="57721">
                  <a:moveTo>
                    <a:pt x="5905" y="10763"/>
                  </a:moveTo>
                  <a:lnTo>
                    <a:pt x="5905" y="29051"/>
                  </a:lnTo>
                  <a:cubicBezTo>
                    <a:pt x="3384" y="25937"/>
                    <a:pt x="1390" y="22431"/>
                    <a:pt x="0" y="18669"/>
                  </a:cubicBezTo>
                  <a:lnTo>
                    <a:pt x="0" y="857"/>
                  </a:lnTo>
                  <a:cubicBezTo>
                    <a:pt x="1454" y="4439"/>
                    <a:pt x="3446" y="7782"/>
                    <a:pt x="5905" y="10763"/>
                  </a:cubicBezTo>
                  <a:close/>
                  <a:moveTo>
                    <a:pt x="48577" y="34671"/>
                  </a:moveTo>
                  <a:lnTo>
                    <a:pt x="48577" y="52959"/>
                  </a:lnTo>
                  <a:cubicBezTo>
                    <a:pt x="50488" y="53540"/>
                    <a:pt x="52427" y="54016"/>
                    <a:pt x="54388" y="54388"/>
                  </a:cubicBezTo>
                  <a:lnTo>
                    <a:pt x="54388" y="35909"/>
                  </a:lnTo>
                  <a:close/>
                  <a:moveTo>
                    <a:pt x="72771" y="38100"/>
                  </a:moveTo>
                  <a:lnTo>
                    <a:pt x="72771" y="57150"/>
                  </a:lnTo>
                  <a:lnTo>
                    <a:pt x="78581" y="57150"/>
                  </a:lnTo>
                  <a:lnTo>
                    <a:pt x="78581" y="38100"/>
                  </a:lnTo>
                  <a:close/>
                  <a:moveTo>
                    <a:pt x="60674" y="36767"/>
                  </a:moveTo>
                  <a:lnTo>
                    <a:pt x="60674" y="55817"/>
                  </a:lnTo>
                  <a:lnTo>
                    <a:pt x="66484" y="56674"/>
                  </a:lnTo>
                  <a:lnTo>
                    <a:pt x="66484" y="37624"/>
                  </a:lnTo>
                  <a:cubicBezTo>
                    <a:pt x="64484" y="37624"/>
                    <a:pt x="62579" y="37243"/>
                    <a:pt x="60674" y="36767"/>
                  </a:cubicBezTo>
                  <a:close/>
                  <a:moveTo>
                    <a:pt x="12192" y="17717"/>
                  </a:moveTo>
                  <a:lnTo>
                    <a:pt x="12192" y="35623"/>
                  </a:lnTo>
                  <a:cubicBezTo>
                    <a:pt x="14040" y="37300"/>
                    <a:pt x="16014" y="38824"/>
                    <a:pt x="18097" y="40196"/>
                  </a:cubicBezTo>
                  <a:lnTo>
                    <a:pt x="18097" y="21527"/>
                  </a:lnTo>
                  <a:cubicBezTo>
                    <a:pt x="16068" y="20355"/>
                    <a:pt x="14097" y="19079"/>
                    <a:pt x="12192" y="17717"/>
                  </a:cubicBezTo>
                  <a:close/>
                  <a:moveTo>
                    <a:pt x="36481" y="31337"/>
                  </a:moveTo>
                  <a:lnTo>
                    <a:pt x="36481" y="49435"/>
                  </a:lnTo>
                  <a:lnTo>
                    <a:pt x="42386" y="51340"/>
                  </a:lnTo>
                  <a:lnTo>
                    <a:pt x="42386" y="33147"/>
                  </a:lnTo>
                  <a:cubicBezTo>
                    <a:pt x="40386" y="32194"/>
                    <a:pt x="38290" y="31718"/>
                    <a:pt x="36481" y="31052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lnTo>
                    <a:pt x="30194" y="46768"/>
                  </a:lnTo>
                  <a:lnTo>
                    <a:pt x="30194" y="28575"/>
                  </a:lnTo>
                  <a:cubicBezTo>
                    <a:pt x="28194" y="27242"/>
                    <a:pt x="26384" y="26575"/>
                    <a:pt x="24289" y="25527"/>
                  </a:cubicBezTo>
                  <a:close/>
                  <a:moveTo>
                    <a:pt x="84868" y="38671"/>
                  </a:moveTo>
                  <a:lnTo>
                    <a:pt x="84868" y="57721"/>
                  </a:lnTo>
                  <a:lnTo>
                    <a:pt x="90773" y="57721"/>
                  </a:lnTo>
                  <a:lnTo>
                    <a:pt x="90773" y="38671"/>
                  </a:lnTo>
                  <a:close/>
                  <a:moveTo>
                    <a:pt x="145256" y="21146"/>
                  </a:moveTo>
                  <a:lnTo>
                    <a:pt x="145256" y="39529"/>
                  </a:lnTo>
                  <a:cubicBezTo>
                    <a:pt x="147323" y="38100"/>
                    <a:pt x="149295" y="36538"/>
                    <a:pt x="151162" y="34862"/>
                  </a:cubicBezTo>
                  <a:lnTo>
                    <a:pt x="151162" y="16954"/>
                  </a:lnTo>
                  <a:cubicBezTo>
                    <a:pt x="149266" y="18364"/>
                    <a:pt x="147295" y="19669"/>
                    <a:pt x="145256" y="20860"/>
                  </a:cubicBezTo>
                  <a:close/>
                  <a:moveTo>
                    <a:pt x="96965" y="37910"/>
                  </a:moveTo>
                  <a:lnTo>
                    <a:pt x="96965" y="56960"/>
                  </a:lnTo>
                  <a:lnTo>
                    <a:pt x="102584" y="55817"/>
                  </a:lnTo>
                  <a:lnTo>
                    <a:pt x="102584" y="36767"/>
                  </a:lnTo>
                  <a:cubicBezTo>
                    <a:pt x="100774" y="36767"/>
                    <a:pt x="98869" y="37433"/>
                    <a:pt x="96965" y="37624"/>
                  </a:cubicBezTo>
                  <a:close/>
                  <a:moveTo>
                    <a:pt x="157258" y="10192"/>
                  </a:moveTo>
                  <a:lnTo>
                    <a:pt x="157258" y="28480"/>
                  </a:lnTo>
                  <a:cubicBezTo>
                    <a:pt x="159772" y="25241"/>
                    <a:pt x="161734" y="21603"/>
                    <a:pt x="163068" y="17717"/>
                  </a:cubicBezTo>
                  <a:lnTo>
                    <a:pt x="163068" y="0"/>
                  </a:lnTo>
                  <a:cubicBezTo>
                    <a:pt x="161658" y="3581"/>
                    <a:pt x="159696" y="6925"/>
                    <a:pt x="157258" y="9906"/>
                  </a:cubicBezTo>
                  <a:close/>
                  <a:moveTo>
                    <a:pt x="133159" y="28004"/>
                  </a:moveTo>
                  <a:lnTo>
                    <a:pt x="133159" y="46292"/>
                  </a:lnTo>
                  <a:lnTo>
                    <a:pt x="138970" y="43434"/>
                  </a:lnTo>
                  <a:lnTo>
                    <a:pt x="138970" y="25337"/>
                  </a:lnTo>
                  <a:cubicBezTo>
                    <a:pt x="137084" y="26241"/>
                    <a:pt x="135141" y="27032"/>
                    <a:pt x="133159" y="27718"/>
                  </a:cubicBezTo>
                  <a:close/>
                  <a:moveTo>
                    <a:pt x="121063" y="32671"/>
                  </a:moveTo>
                  <a:lnTo>
                    <a:pt x="121063" y="50959"/>
                  </a:lnTo>
                  <a:cubicBezTo>
                    <a:pt x="123063" y="50292"/>
                    <a:pt x="125063" y="49721"/>
                    <a:pt x="126873" y="48958"/>
                  </a:cubicBezTo>
                  <a:lnTo>
                    <a:pt x="126873" y="30861"/>
                  </a:lnTo>
                  <a:cubicBezTo>
                    <a:pt x="124958" y="31461"/>
                    <a:pt x="123025" y="31975"/>
                    <a:pt x="121063" y="32385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871" y="52959"/>
                  </a:lnTo>
                  <a:lnTo>
                    <a:pt x="114871" y="34576"/>
                  </a:lnTo>
                  <a:cubicBezTo>
                    <a:pt x="112919" y="35023"/>
                    <a:pt x="110947" y="35376"/>
                    <a:pt x="108966" y="35623"/>
                  </a:cubicBez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CAA21674-0B38-6B06-54EA-F9C0F67A262D}"/>
                </a:ext>
              </a:extLst>
            </p:cNvPr>
            <p:cNvSpPr/>
            <p:nvPr/>
          </p:nvSpPr>
          <p:spPr>
            <a:xfrm>
              <a:off x="4839152" y="2372518"/>
              <a:ext cx="166961" cy="96237"/>
            </a:xfrm>
            <a:custGeom>
              <a:avLst/>
              <a:gdLst>
                <a:gd name="connsiteX0" fmla="*/ 142423 w 166961"/>
                <a:gd name="connsiteY0" fmla="*/ 13875 h 96237"/>
                <a:gd name="connsiteX1" fmla="*/ 142423 w 166961"/>
                <a:gd name="connsiteY1" fmla="*/ 81884 h 96237"/>
                <a:gd name="connsiteX2" fmla="*/ 24503 w 166961"/>
                <a:gd name="connsiteY2" fmla="*/ 82455 h 96237"/>
                <a:gd name="connsiteX3" fmla="*/ 24503 w 166961"/>
                <a:gd name="connsiteY3" fmla="*/ 14352 h 96237"/>
                <a:gd name="connsiteX4" fmla="*/ 142423 w 166961"/>
                <a:gd name="connsiteY4" fmla="*/ 13875 h 9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37">
                  <a:moveTo>
                    <a:pt x="142423" y="13875"/>
                  </a:moveTo>
                  <a:cubicBezTo>
                    <a:pt x="175093" y="32925"/>
                    <a:pt x="175189" y="63024"/>
                    <a:pt x="142423" y="81884"/>
                  </a:cubicBezTo>
                  <a:cubicBezTo>
                    <a:pt x="105447" y="100820"/>
                    <a:pt x="61663" y="101029"/>
                    <a:pt x="24503" y="82455"/>
                  </a:cubicBezTo>
                  <a:cubicBezTo>
                    <a:pt x="-8072" y="63405"/>
                    <a:pt x="-8263" y="33306"/>
                    <a:pt x="24503" y="14352"/>
                  </a:cubicBezTo>
                  <a:cubicBezTo>
                    <a:pt x="61481" y="-4613"/>
                    <a:pt x="105294" y="-4794"/>
                    <a:pt x="142423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6CE89DEB-1CC1-D24B-327D-E3C4C44FD01F}"/>
                </a:ext>
              </a:extLst>
            </p:cNvPr>
            <p:cNvSpPr/>
            <p:nvPr/>
          </p:nvSpPr>
          <p:spPr>
            <a:xfrm>
              <a:off x="4846093" y="2376561"/>
              <a:ext cx="152090" cy="87739"/>
            </a:xfrm>
            <a:custGeom>
              <a:avLst/>
              <a:gdLst>
                <a:gd name="connsiteX0" fmla="*/ 129766 w 152090"/>
                <a:gd name="connsiteY0" fmla="*/ 12880 h 87739"/>
                <a:gd name="connsiteX1" fmla="*/ 129766 w 152090"/>
                <a:gd name="connsiteY1" fmla="*/ 74888 h 87739"/>
                <a:gd name="connsiteX2" fmla="*/ 22324 w 152090"/>
                <a:gd name="connsiteY2" fmla="*/ 74888 h 87739"/>
                <a:gd name="connsiteX3" fmla="*/ 22324 w 152090"/>
                <a:gd name="connsiteY3" fmla="*/ 12880 h 87739"/>
                <a:gd name="connsiteX4" fmla="*/ 129766 w 152090"/>
                <a:gd name="connsiteY4" fmla="*/ 12880 h 877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739">
                  <a:moveTo>
                    <a:pt x="129766" y="12880"/>
                  </a:moveTo>
                  <a:cubicBezTo>
                    <a:pt x="159484" y="29835"/>
                    <a:pt x="159579" y="57648"/>
                    <a:pt x="129766" y="74888"/>
                  </a:cubicBezTo>
                  <a:cubicBezTo>
                    <a:pt x="96000" y="92023"/>
                    <a:pt x="56088" y="92023"/>
                    <a:pt x="22324" y="74888"/>
                  </a:cubicBezTo>
                  <a:cubicBezTo>
                    <a:pt x="-7394" y="57933"/>
                    <a:pt x="-7489" y="30216"/>
                    <a:pt x="22324" y="12880"/>
                  </a:cubicBezTo>
                  <a:cubicBezTo>
                    <a:pt x="56080" y="-4293"/>
                    <a:pt x="96010" y="-4293"/>
                    <a:pt x="129766" y="12880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7E420B75-DD77-190F-B296-E85608891351}"/>
                </a:ext>
              </a:extLst>
            </p:cNvPr>
            <p:cNvSpPr/>
            <p:nvPr/>
          </p:nvSpPr>
          <p:spPr>
            <a:xfrm>
              <a:off x="4846718" y="2377066"/>
              <a:ext cx="151760" cy="61810"/>
            </a:xfrm>
            <a:custGeom>
              <a:avLst/>
              <a:gdLst>
                <a:gd name="connsiteX0" fmla="*/ 23223 w 151760"/>
                <a:gd name="connsiteY0" fmla="*/ 16852 h 61810"/>
                <a:gd name="connsiteX1" fmla="*/ 127998 w 151760"/>
                <a:gd name="connsiteY1" fmla="*/ 16852 h 61810"/>
                <a:gd name="connsiteX2" fmla="*/ 145239 w 151760"/>
                <a:gd name="connsiteY2" fmla="*/ 61524 h 61810"/>
                <a:gd name="connsiteX3" fmla="*/ 129427 w 151760"/>
                <a:gd name="connsiteY3" fmla="*/ 12852 h 61810"/>
                <a:gd name="connsiteX4" fmla="*/ 22080 w 151760"/>
                <a:gd name="connsiteY4" fmla="*/ 12852 h 61810"/>
                <a:gd name="connsiteX5" fmla="*/ 6650 w 151760"/>
                <a:gd name="connsiteY5" fmla="*/ 61810 h 61810"/>
                <a:gd name="connsiteX6" fmla="*/ 23223 w 151760"/>
                <a:gd name="connsiteY6" fmla="*/ 16852 h 6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0" h="61810">
                  <a:moveTo>
                    <a:pt x="23223" y="16852"/>
                  </a:moveTo>
                  <a:cubicBezTo>
                    <a:pt x="56126" y="40"/>
                    <a:pt x="95099" y="40"/>
                    <a:pt x="127998" y="16852"/>
                  </a:cubicBezTo>
                  <a:cubicBezTo>
                    <a:pt x="149049" y="28854"/>
                    <a:pt x="154764" y="46475"/>
                    <a:pt x="145239" y="61524"/>
                  </a:cubicBezTo>
                  <a:cubicBezTo>
                    <a:pt x="157621" y="45427"/>
                    <a:pt x="152382" y="25901"/>
                    <a:pt x="129427" y="12852"/>
                  </a:cubicBezTo>
                  <a:cubicBezTo>
                    <a:pt x="95699" y="-4284"/>
                    <a:pt x="55810" y="-4284"/>
                    <a:pt x="22080" y="12852"/>
                  </a:cubicBezTo>
                  <a:cubicBezTo>
                    <a:pt x="-780" y="26187"/>
                    <a:pt x="-5828" y="45713"/>
                    <a:pt x="6650" y="61810"/>
                  </a:cubicBezTo>
                  <a:cubicBezTo>
                    <a:pt x="-3256" y="46570"/>
                    <a:pt x="2268" y="29044"/>
                    <a:pt x="23223" y="1685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1629B9FC-2C28-0DB6-BE25-E699198D6F4F}"/>
                </a:ext>
              </a:extLst>
            </p:cNvPr>
            <p:cNvSpPr/>
            <p:nvPr/>
          </p:nvSpPr>
          <p:spPr>
            <a:xfrm>
              <a:off x="4873370" y="2390978"/>
              <a:ext cx="97821" cy="61418"/>
            </a:xfrm>
            <a:custGeom>
              <a:avLst/>
              <a:gdLst>
                <a:gd name="connsiteX0" fmla="*/ 89725 w 97821"/>
                <a:gd name="connsiteY0" fmla="*/ 48565 h 61418"/>
                <a:gd name="connsiteX1" fmla="*/ 97536 w 97821"/>
                <a:gd name="connsiteY1" fmla="*/ 36468 h 61418"/>
                <a:gd name="connsiteX2" fmla="*/ 97536 w 97821"/>
                <a:gd name="connsiteY2" fmla="*/ 32848 h 61418"/>
                <a:gd name="connsiteX3" fmla="*/ 88964 w 97821"/>
                <a:gd name="connsiteY3" fmla="*/ 21418 h 61418"/>
                <a:gd name="connsiteX4" fmla="*/ 49435 w 97821"/>
                <a:gd name="connsiteY4" fmla="*/ 19704 h 61418"/>
                <a:gd name="connsiteX5" fmla="*/ 42863 w 97821"/>
                <a:gd name="connsiteY5" fmla="*/ 21514 h 61418"/>
                <a:gd name="connsiteX6" fmla="*/ 25717 w 97821"/>
                <a:gd name="connsiteY6" fmla="*/ 11989 h 61418"/>
                <a:gd name="connsiteX7" fmla="*/ 39815 w 97821"/>
                <a:gd name="connsiteY7" fmla="*/ 13989 h 61418"/>
                <a:gd name="connsiteX8" fmla="*/ 46673 w 97821"/>
                <a:gd name="connsiteY8" fmla="*/ 13322 h 61418"/>
                <a:gd name="connsiteX9" fmla="*/ 50292 w 97821"/>
                <a:gd name="connsiteY9" fmla="*/ 8369 h 61418"/>
                <a:gd name="connsiteX10" fmla="*/ 50292 w 97821"/>
                <a:gd name="connsiteY10" fmla="*/ 4749 h 61418"/>
                <a:gd name="connsiteX11" fmla="*/ 48006 w 97821"/>
                <a:gd name="connsiteY11" fmla="*/ 1416 h 61418"/>
                <a:gd name="connsiteX12" fmla="*/ 16192 w 97821"/>
                <a:gd name="connsiteY12" fmla="*/ 6464 h 61418"/>
                <a:gd name="connsiteX13" fmla="*/ 7810 w 97821"/>
                <a:gd name="connsiteY13" fmla="*/ 1606 h 61418"/>
                <a:gd name="connsiteX14" fmla="*/ 1905 w 97821"/>
                <a:gd name="connsiteY14" fmla="*/ 4940 h 61418"/>
                <a:gd name="connsiteX15" fmla="*/ 1905 w 97821"/>
                <a:gd name="connsiteY15" fmla="*/ 8655 h 61418"/>
                <a:gd name="connsiteX16" fmla="*/ 7525 w 97821"/>
                <a:gd name="connsiteY16" fmla="*/ 11798 h 61418"/>
                <a:gd name="connsiteX17" fmla="*/ 0 w 97821"/>
                <a:gd name="connsiteY17" fmla="*/ 23323 h 61418"/>
                <a:gd name="connsiteX18" fmla="*/ 0 w 97821"/>
                <a:gd name="connsiteY18" fmla="*/ 26847 h 61418"/>
                <a:gd name="connsiteX19" fmla="*/ 8477 w 97821"/>
                <a:gd name="connsiteY19" fmla="*/ 37801 h 61418"/>
                <a:gd name="connsiteX20" fmla="*/ 43720 w 97821"/>
                <a:gd name="connsiteY20" fmla="*/ 39040 h 61418"/>
                <a:gd name="connsiteX21" fmla="*/ 51244 w 97821"/>
                <a:gd name="connsiteY21" fmla="*/ 37039 h 61418"/>
                <a:gd name="connsiteX22" fmla="*/ 71247 w 97821"/>
                <a:gd name="connsiteY22" fmla="*/ 48660 h 61418"/>
                <a:gd name="connsiteX23" fmla="*/ 53912 w 97821"/>
                <a:gd name="connsiteY23" fmla="*/ 46374 h 61418"/>
                <a:gd name="connsiteX24" fmla="*/ 45910 w 97821"/>
                <a:gd name="connsiteY24" fmla="*/ 47136 h 61418"/>
                <a:gd name="connsiteX25" fmla="*/ 43244 w 97821"/>
                <a:gd name="connsiteY25" fmla="*/ 52089 h 61418"/>
                <a:gd name="connsiteX26" fmla="*/ 43244 w 97821"/>
                <a:gd name="connsiteY26" fmla="*/ 55327 h 61418"/>
                <a:gd name="connsiteX27" fmla="*/ 46101 w 97821"/>
                <a:gd name="connsiteY27" fmla="*/ 59518 h 61418"/>
                <a:gd name="connsiteX28" fmla="*/ 80963 w 97821"/>
                <a:gd name="connsiteY28" fmla="*/ 54184 h 61418"/>
                <a:gd name="connsiteX29" fmla="*/ 91916 w 97821"/>
                <a:gd name="connsiteY29" fmla="*/ 60566 h 61418"/>
                <a:gd name="connsiteX30" fmla="*/ 97822 w 97821"/>
                <a:gd name="connsiteY30" fmla="*/ 57137 h 61418"/>
                <a:gd name="connsiteX31" fmla="*/ 97822 w 97821"/>
                <a:gd name="connsiteY31" fmla="*/ 53518 h 61418"/>
                <a:gd name="connsiteX32" fmla="*/ 15907 w 97821"/>
                <a:gd name="connsiteY32" fmla="*/ 23323 h 61418"/>
                <a:gd name="connsiteX33" fmla="*/ 12192 w 97821"/>
                <a:gd name="connsiteY33" fmla="*/ 19513 h 61418"/>
                <a:gd name="connsiteX34" fmla="*/ 15335 w 97821"/>
                <a:gd name="connsiteY34" fmla="*/ 15989 h 61418"/>
                <a:gd name="connsiteX35" fmla="*/ 30385 w 97821"/>
                <a:gd name="connsiteY35" fmla="*/ 24752 h 61418"/>
                <a:gd name="connsiteX36" fmla="*/ 15907 w 97821"/>
                <a:gd name="connsiteY36" fmla="*/ 23323 h 61418"/>
                <a:gd name="connsiteX37" fmla="*/ 44482 w 97821"/>
                <a:gd name="connsiteY37" fmla="*/ 54661 h 61418"/>
                <a:gd name="connsiteX38" fmla="*/ 45910 w 97821"/>
                <a:gd name="connsiteY38" fmla="*/ 55613 h 61418"/>
                <a:gd name="connsiteX39" fmla="*/ 81725 w 97821"/>
                <a:gd name="connsiteY39" fmla="*/ 44088 h 61418"/>
                <a:gd name="connsiteX40" fmla="*/ 63722 w 97821"/>
                <a:gd name="connsiteY40" fmla="*/ 33610 h 61418"/>
                <a:gd name="connsiteX41" fmla="*/ 81534 w 97821"/>
                <a:gd name="connsiteY41" fmla="*/ 36468 h 61418"/>
                <a:gd name="connsiteX42" fmla="*/ 85630 w 97821"/>
                <a:gd name="connsiteY42" fmla="*/ 40373 h 61418"/>
                <a:gd name="connsiteX43" fmla="*/ 81915 w 97821"/>
                <a:gd name="connsiteY43" fmla="*/ 44088 h 6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821" h="61418">
                  <a:moveTo>
                    <a:pt x="89725" y="48565"/>
                  </a:moveTo>
                  <a:cubicBezTo>
                    <a:pt x="94031" y="45926"/>
                    <a:pt x="96898" y="41478"/>
                    <a:pt x="97536" y="36468"/>
                  </a:cubicBezTo>
                  <a:lnTo>
                    <a:pt x="97536" y="32848"/>
                  </a:lnTo>
                  <a:cubicBezTo>
                    <a:pt x="97536" y="29229"/>
                    <a:pt x="95345" y="25133"/>
                    <a:pt x="88964" y="21418"/>
                  </a:cubicBezTo>
                  <a:cubicBezTo>
                    <a:pt x="76571" y="15494"/>
                    <a:pt x="62294" y="14875"/>
                    <a:pt x="49435" y="19704"/>
                  </a:cubicBezTo>
                  <a:lnTo>
                    <a:pt x="42863" y="21514"/>
                  </a:lnTo>
                  <a:lnTo>
                    <a:pt x="25717" y="11989"/>
                  </a:lnTo>
                  <a:cubicBezTo>
                    <a:pt x="30492" y="11912"/>
                    <a:pt x="35252" y="12589"/>
                    <a:pt x="39815" y="13989"/>
                  </a:cubicBezTo>
                  <a:cubicBezTo>
                    <a:pt x="42091" y="14789"/>
                    <a:pt x="44596" y="14541"/>
                    <a:pt x="46673" y="13322"/>
                  </a:cubicBezTo>
                  <a:cubicBezTo>
                    <a:pt x="48568" y="12312"/>
                    <a:pt x="49901" y="10484"/>
                    <a:pt x="50292" y="8369"/>
                  </a:cubicBezTo>
                  <a:lnTo>
                    <a:pt x="50292" y="4749"/>
                  </a:lnTo>
                  <a:cubicBezTo>
                    <a:pt x="50292" y="3702"/>
                    <a:pt x="49721" y="2464"/>
                    <a:pt x="48006" y="1416"/>
                  </a:cubicBezTo>
                  <a:cubicBezTo>
                    <a:pt x="37167" y="-1594"/>
                    <a:pt x="25563" y="244"/>
                    <a:pt x="16192" y="6464"/>
                  </a:cubicBezTo>
                  <a:lnTo>
                    <a:pt x="7810" y="1606"/>
                  </a:lnTo>
                  <a:lnTo>
                    <a:pt x="1905" y="4940"/>
                  </a:lnTo>
                  <a:lnTo>
                    <a:pt x="1905" y="8655"/>
                  </a:lnTo>
                  <a:lnTo>
                    <a:pt x="7525" y="11798"/>
                  </a:lnTo>
                  <a:cubicBezTo>
                    <a:pt x="3337" y="14236"/>
                    <a:pt x="547" y="18513"/>
                    <a:pt x="0" y="23323"/>
                  </a:cubicBezTo>
                  <a:lnTo>
                    <a:pt x="0" y="26847"/>
                  </a:lnTo>
                  <a:cubicBezTo>
                    <a:pt x="0" y="30562"/>
                    <a:pt x="2572" y="34372"/>
                    <a:pt x="8477" y="37801"/>
                  </a:cubicBezTo>
                  <a:cubicBezTo>
                    <a:pt x="19616" y="42783"/>
                    <a:pt x="32261" y="43231"/>
                    <a:pt x="43720" y="39040"/>
                  </a:cubicBezTo>
                  <a:lnTo>
                    <a:pt x="51244" y="37039"/>
                  </a:lnTo>
                  <a:lnTo>
                    <a:pt x="71247" y="48660"/>
                  </a:lnTo>
                  <a:cubicBezTo>
                    <a:pt x="65389" y="48803"/>
                    <a:pt x="59541" y="48031"/>
                    <a:pt x="53912" y="46374"/>
                  </a:cubicBezTo>
                  <a:cubicBezTo>
                    <a:pt x="51264" y="45431"/>
                    <a:pt x="48330" y="45717"/>
                    <a:pt x="45910" y="47136"/>
                  </a:cubicBezTo>
                  <a:cubicBezTo>
                    <a:pt x="44167" y="48165"/>
                    <a:pt x="43139" y="50069"/>
                    <a:pt x="43244" y="52089"/>
                  </a:cubicBezTo>
                  <a:cubicBezTo>
                    <a:pt x="43244" y="52089"/>
                    <a:pt x="43244" y="55327"/>
                    <a:pt x="43244" y="55327"/>
                  </a:cubicBezTo>
                  <a:cubicBezTo>
                    <a:pt x="43291" y="57166"/>
                    <a:pt x="44406" y="58804"/>
                    <a:pt x="46101" y="59518"/>
                  </a:cubicBezTo>
                  <a:cubicBezTo>
                    <a:pt x="49625" y="61614"/>
                    <a:pt x="62675" y="64090"/>
                    <a:pt x="80963" y="54184"/>
                  </a:cubicBezTo>
                  <a:lnTo>
                    <a:pt x="91916" y="60566"/>
                  </a:lnTo>
                  <a:lnTo>
                    <a:pt x="97822" y="57137"/>
                  </a:lnTo>
                  <a:lnTo>
                    <a:pt x="97822" y="53518"/>
                  </a:lnTo>
                  <a:close/>
                  <a:moveTo>
                    <a:pt x="15907" y="23323"/>
                  </a:moveTo>
                  <a:cubicBezTo>
                    <a:pt x="14304" y="22466"/>
                    <a:pt x="13005" y="21142"/>
                    <a:pt x="12192" y="19513"/>
                  </a:cubicBezTo>
                  <a:cubicBezTo>
                    <a:pt x="12845" y="18037"/>
                    <a:pt x="13945" y="16808"/>
                    <a:pt x="15335" y="15989"/>
                  </a:cubicBezTo>
                  <a:lnTo>
                    <a:pt x="30385" y="24752"/>
                  </a:lnTo>
                  <a:cubicBezTo>
                    <a:pt x="25541" y="26000"/>
                    <a:pt x="20412" y="25495"/>
                    <a:pt x="15907" y="23323"/>
                  </a:cubicBezTo>
                  <a:close/>
                  <a:moveTo>
                    <a:pt x="44482" y="54661"/>
                  </a:moveTo>
                  <a:lnTo>
                    <a:pt x="45910" y="55613"/>
                  </a:lnTo>
                  <a:close/>
                  <a:moveTo>
                    <a:pt x="81725" y="44088"/>
                  </a:moveTo>
                  <a:lnTo>
                    <a:pt x="63722" y="33610"/>
                  </a:lnTo>
                  <a:cubicBezTo>
                    <a:pt x="69809" y="32610"/>
                    <a:pt x="76057" y="33620"/>
                    <a:pt x="81534" y="36468"/>
                  </a:cubicBezTo>
                  <a:cubicBezTo>
                    <a:pt x="83239" y="37354"/>
                    <a:pt x="84658" y="38706"/>
                    <a:pt x="85630" y="40373"/>
                  </a:cubicBezTo>
                  <a:cubicBezTo>
                    <a:pt x="84763" y="41935"/>
                    <a:pt x="83477" y="43221"/>
                    <a:pt x="81915" y="4408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00F9503-6CB1-87FC-4743-8C1C499A078B}"/>
                </a:ext>
              </a:extLst>
            </p:cNvPr>
            <p:cNvSpPr/>
            <p:nvPr/>
          </p:nvSpPr>
          <p:spPr>
            <a:xfrm>
              <a:off x="4873749" y="2391073"/>
              <a:ext cx="97633" cy="57799"/>
            </a:xfrm>
            <a:custGeom>
              <a:avLst/>
              <a:gdLst>
                <a:gd name="connsiteX0" fmla="*/ 86490 w 97633"/>
                <a:gd name="connsiteY0" fmla="*/ 46755 h 57799"/>
                <a:gd name="connsiteX1" fmla="*/ 88680 w 97633"/>
                <a:gd name="connsiteY1" fmla="*/ 21323 h 57799"/>
                <a:gd name="connsiteX2" fmla="*/ 49152 w 97633"/>
                <a:gd name="connsiteY2" fmla="*/ 19608 h 57799"/>
                <a:gd name="connsiteX3" fmla="*/ 42579 w 97633"/>
                <a:gd name="connsiteY3" fmla="*/ 21418 h 57799"/>
                <a:gd name="connsiteX4" fmla="*/ 20767 w 97633"/>
                <a:gd name="connsiteY4" fmla="*/ 9226 h 57799"/>
                <a:gd name="connsiteX5" fmla="*/ 39817 w 97633"/>
                <a:gd name="connsiteY5" fmla="*/ 10369 h 57799"/>
                <a:gd name="connsiteX6" fmla="*/ 46675 w 97633"/>
                <a:gd name="connsiteY6" fmla="*/ 9703 h 57799"/>
                <a:gd name="connsiteX7" fmla="*/ 48009 w 97633"/>
                <a:gd name="connsiteY7" fmla="*/ 1416 h 57799"/>
                <a:gd name="connsiteX8" fmla="*/ 16195 w 97633"/>
                <a:gd name="connsiteY8" fmla="*/ 6464 h 57799"/>
                <a:gd name="connsiteX9" fmla="*/ 7813 w 97633"/>
                <a:gd name="connsiteY9" fmla="*/ 1606 h 57799"/>
                <a:gd name="connsiteX10" fmla="*/ 1908 w 97633"/>
                <a:gd name="connsiteY10" fmla="*/ 4940 h 57799"/>
                <a:gd name="connsiteX11" fmla="*/ 10385 w 97633"/>
                <a:gd name="connsiteY11" fmla="*/ 9893 h 57799"/>
                <a:gd name="connsiteX12" fmla="*/ 8480 w 97633"/>
                <a:gd name="connsiteY12" fmla="*/ 34182 h 57799"/>
                <a:gd name="connsiteX13" fmla="*/ 43722 w 97633"/>
                <a:gd name="connsiteY13" fmla="*/ 35420 h 57799"/>
                <a:gd name="connsiteX14" fmla="*/ 51247 w 97633"/>
                <a:gd name="connsiteY14" fmla="*/ 33420 h 57799"/>
                <a:gd name="connsiteX15" fmla="*/ 76012 w 97633"/>
                <a:gd name="connsiteY15" fmla="*/ 47707 h 57799"/>
                <a:gd name="connsiteX16" fmla="*/ 53914 w 97633"/>
                <a:gd name="connsiteY16" fmla="*/ 46374 h 57799"/>
                <a:gd name="connsiteX17" fmla="*/ 45913 w 97633"/>
                <a:gd name="connsiteY17" fmla="*/ 47136 h 57799"/>
                <a:gd name="connsiteX18" fmla="*/ 43627 w 97633"/>
                <a:gd name="connsiteY18" fmla="*/ 53613 h 57799"/>
                <a:gd name="connsiteX19" fmla="*/ 45913 w 97633"/>
                <a:gd name="connsiteY19" fmla="*/ 55899 h 57799"/>
                <a:gd name="connsiteX20" fmla="*/ 80775 w 97633"/>
                <a:gd name="connsiteY20" fmla="*/ 50565 h 57799"/>
                <a:gd name="connsiteX21" fmla="*/ 91728 w 97633"/>
                <a:gd name="connsiteY21" fmla="*/ 56851 h 57799"/>
                <a:gd name="connsiteX22" fmla="*/ 97634 w 97633"/>
                <a:gd name="connsiteY22" fmla="*/ 53518 h 57799"/>
                <a:gd name="connsiteX23" fmla="*/ 15528 w 97633"/>
                <a:gd name="connsiteY23" fmla="*/ 23228 h 57799"/>
                <a:gd name="connsiteX24" fmla="*/ 14957 w 97633"/>
                <a:gd name="connsiteY24" fmla="*/ 12274 h 57799"/>
                <a:gd name="connsiteX25" fmla="*/ 34007 w 97633"/>
                <a:gd name="connsiteY25" fmla="*/ 23514 h 57799"/>
                <a:gd name="connsiteX26" fmla="*/ 15528 w 97633"/>
                <a:gd name="connsiteY26" fmla="*/ 23228 h 57799"/>
                <a:gd name="connsiteX27" fmla="*/ 81537 w 97633"/>
                <a:gd name="connsiteY27" fmla="*/ 43993 h 57799"/>
                <a:gd name="connsiteX28" fmla="*/ 58772 w 97633"/>
                <a:gd name="connsiteY28" fmla="*/ 30753 h 57799"/>
                <a:gd name="connsiteX29" fmla="*/ 81346 w 97633"/>
                <a:gd name="connsiteY29" fmla="*/ 32753 h 57799"/>
                <a:gd name="connsiteX30" fmla="*/ 81537 w 97633"/>
                <a:gd name="connsiteY30" fmla="*/ 43993 h 57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799">
                  <a:moveTo>
                    <a:pt x="86490" y="46755"/>
                  </a:moveTo>
                  <a:cubicBezTo>
                    <a:pt x="96015" y="41135"/>
                    <a:pt x="103825" y="30181"/>
                    <a:pt x="88680" y="21323"/>
                  </a:cubicBezTo>
                  <a:cubicBezTo>
                    <a:pt x="76288" y="15398"/>
                    <a:pt x="62010" y="14779"/>
                    <a:pt x="49152" y="19608"/>
                  </a:cubicBezTo>
                  <a:lnTo>
                    <a:pt x="42579" y="21418"/>
                  </a:lnTo>
                  <a:lnTo>
                    <a:pt x="20767" y="9226"/>
                  </a:lnTo>
                  <a:cubicBezTo>
                    <a:pt x="27079" y="7598"/>
                    <a:pt x="33740" y="7998"/>
                    <a:pt x="39817" y="10369"/>
                  </a:cubicBezTo>
                  <a:cubicBezTo>
                    <a:pt x="42094" y="11169"/>
                    <a:pt x="44599" y="10922"/>
                    <a:pt x="46675" y="9703"/>
                  </a:cubicBezTo>
                  <a:cubicBezTo>
                    <a:pt x="48675" y="8560"/>
                    <a:pt x="53057" y="4368"/>
                    <a:pt x="48009" y="1416"/>
                  </a:cubicBezTo>
                  <a:cubicBezTo>
                    <a:pt x="37169" y="-1594"/>
                    <a:pt x="25566" y="244"/>
                    <a:pt x="16195" y="6464"/>
                  </a:cubicBezTo>
                  <a:lnTo>
                    <a:pt x="7813" y="1606"/>
                  </a:lnTo>
                  <a:lnTo>
                    <a:pt x="1908" y="4940"/>
                  </a:lnTo>
                  <a:lnTo>
                    <a:pt x="10385" y="9893"/>
                  </a:lnTo>
                  <a:cubicBezTo>
                    <a:pt x="-1236" y="17132"/>
                    <a:pt x="-4760" y="26466"/>
                    <a:pt x="8480" y="34182"/>
                  </a:cubicBezTo>
                  <a:cubicBezTo>
                    <a:pt x="19618" y="39163"/>
                    <a:pt x="32264" y="39611"/>
                    <a:pt x="43722" y="35420"/>
                  </a:cubicBezTo>
                  <a:lnTo>
                    <a:pt x="51247" y="33420"/>
                  </a:lnTo>
                  <a:lnTo>
                    <a:pt x="76012" y="47707"/>
                  </a:lnTo>
                  <a:cubicBezTo>
                    <a:pt x="68678" y="49498"/>
                    <a:pt x="60982" y="49031"/>
                    <a:pt x="53914" y="46374"/>
                  </a:cubicBezTo>
                  <a:cubicBezTo>
                    <a:pt x="51266" y="45431"/>
                    <a:pt x="48332" y="45717"/>
                    <a:pt x="45913" y="47136"/>
                  </a:cubicBezTo>
                  <a:cubicBezTo>
                    <a:pt x="43494" y="48298"/>
                    <a:pt x="42475" y="51193"/>
                    <a:pt x="43627" y="53613"/>
                  </a:cubicBezTo>
                  <a:cubicBezTo>
                    <a:pt x="44103" y="54613"/>
                    <a:pt x="44913" y="55422"/>
                    <a:pt x="45913" y="55899"/>
                  </a:cubicBezTo>
                  <a:cubicBezTo>
                    <a:pt x="49437" y="57994"/>
                    <a:pt x="62487" y="60471"/>
                    <a:pt x="80775" y="50565"/>
                  </a:cubicBezTo>
                  <a:lnTo>
                    <a:pt x="91728" y="56851"/>
                  </a:lnTo>
                  <a:lnTo>
                    <a:pt x="97634" y="53518"/>
                  </a:lnTo>
                  <a:close/>
                  <a:moveTo>
                    <a:pt x="15528" y="23228"/>
                  </a:moveTo>
                  <a:cubicBezTo>
                    <a:pt x="10290" y="20180"/>
                    <a:pt x="9909" y="15608"/>
                    <a:pt x="14957" y="12274"/>
                  </a:cubicBezTo>
                  <a:lnTo>
                    <a:pt x="34007" y="23514"/>
                  </a:lnTo>
                  <a:cubicBezTo>
                    <a:pt x="28050" y="25857"/>
                    <a:pt x="21410" y="25752"/>
                    <a:pt x="15528" y="23228"/>
                  </a:cubicBezTo>
                  <a:close/>
                  <a:moveTo>
                    <a:pt x="81537" y="43993"/>
                  </a:moveTo>
                  <a:lnTo>
                    <a:pt x="58772" y="30753"/>
                  </a:lnTo>
                  <a:cubicBezTo>
                    <a:pt x="66278" y="28495"/>
                    <a:pt x="74355" y="29210"/>
                    <a:pt x="81346" y="32753"/>
                  </a:cubicBezTo>
                  <a:cubicBezTo>
                    <a:pt x="87537" y="36372"/>
                    <a:pt x="87156" y="40754"/>
                    <a:pt x="81537" y="43993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04520B3E-EAF5-B40F-4A95-DC82A7C6A88F}"/>
                </a:ext>
              </a:extLst>
            </p:cNvPr>
            <p:cNvSpPr/>
            <p:nvPr/>
          </p:nvSpPr>
          <p:spPr>
            <a:xfrm>
              <a:off x="4840700" y="2384199"/>
              <a:ext cx="166687" cy="80227"/>
            </a:xfrm>
            <a:custGeom>
              <a:avLst/>
              <a:gdLst>
                <a:gd name="connsiteX0" fmla="*/ 0 w 166687"/>
                <a:gd name="connsiteY0" fmla="*/ 13243 h 80227"/>
                <a:gd name="connsiteX1" fmla="*/ 0 w 166687"/>
                <a:gd name="connsiteY1" fmla="*/ 32293 h 80227"/>
                <a:gd name="connsiteX2" fmla="*/ 48768 w 166687"/>
                <a:gd name="connsiteY2" fmla="*/ 75442 h 80227"/>
                <a:gd name="connsiteX3" fmla="*/ 118205 w 166687"/>
                <a:gd name="connsiteY3" fmla="*/ 75442 h 80227"/>
                <a:gd name="connsiteX4" fmla="*/ 166688 w 166687"/>
                <a:gd name="connsiteY4" fmla="*/ 31817 h 80227"/>
                <a:gd name="connsiteX5" fmla="*/ 166688 w 166687"/>
                <a:gd name="connsiteY5" fmla="*/ 12767 h 80227"/>
                <a:gd name="connsiteX6" fmla="*/ 0 w 166687"/>
                <a:gd name="connsiteY6" fmla="*/ 13243 h 8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27">
                  <a:moveTo>
                    <a:pt x="0" y="13243"/>
                  </a:moveTo>
                  <a:cubicBezTo>
                    <a:pt x="0" y="19625"/>
                    <a:pt x="0" y="26007"/>
                    <a:pt x="0" y="32293"/>
                  </a:cubicBezTo>
                  <a:cubicBezTo>
                    <a:pt x="0" y="49438"/>
                    <a:pt x="16669" y="66488"/>
                    <a:pt x="48768" y="75442"/>
                  </a:cubicBezTo>
                  <a:cubicBezTo>
                    <a:pt x="71476" y="81823"/>
                    <a:pt x="95498" y="81823"/>
                    <a:pt x="118205" y="75442"/>
                  </a:cubicBezTo>
                  <a:cubicBezTo>
                    <a:pt x="150304" y="65917"/>
                    <a:pt x="166402" y="49057"/>
                    <a:pt x="166688" y="31817"/>
                  </a:cubicBezTo>
                  <a:cubicBezTo>
                    <a:pt x="166688" y="25435"/>
                    <a:pt x="166688" y="19054"/>
                    <a:pt x="166688" y="12767"/>
                  </a:cubicBezTo>
                  <a:cubicBezTo>
                    <a:pt x="166211" y="-4664"/>
                    <a:pt x="286" y="-3997"/>
                    <a:pt x="0" y="13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16982ECA-B4AE-ABF4-9197-7A8AE89381AA}"/>
                </a:ext>
              </a:extLst>
            </p:cNvPr>
            <p:cNvSpPr/>
            <p:nvPr/>
          </p:nvSpPr>
          <p:spPr>
            <a:xfrm>
              <a:off x="4842319" y="2406967"/>
              <a:ext cx="163639" cy="57721"/>
            </a:xfrm>
            <a:custGeom>
              <a:avLst/>
              <a:gdLst>
                <a:gd name="connsiteX0" fmla="*/ 5906 w 163639"/>
                <a:gd name="connsiteY0" fmla="*/ 11049 h 57721"/>
                <a:gd name="connsiteX1" fmla="*/ 5906 w 163639"/>
                <a:gd name="connsiteY1" fmla="*/ 29337 h 57721"/>
                <a:gd name="connsiteX2" fmla="*/ 0 w 163639"/>
                <a:gd name="connsiteY2" fmla="*/ 18955 h 57721"/>
                <a:gd name="connsiteX3" fmla="*/ 0 w 163639"/>
                <a:gd name="connsiteY3" fmla="*/ 1048 h 57721"/>
                <a:gd name="connsiteX4" fmla="*/ 5906 w 163639"/>
                <a:gd name="connsiteY4" fmla="*/ 11049 h 57721"/>
                <a:gd name="connsiteX5" fmla="*/ 48482 w 163639"/>
                <a:gd name="connsiteY5" fmla="*/ 34957 h 57721"/>
                <a:gd name="connsiteX6" fmla="*/ 48482 w 163639"/>
                <a:gd name="connsiteY6" fmla="*/ 53245 h 57721"/>
                <a:gd name="connsiteX7" fmla="*/ 54293 w 163639"/>
                <a:gd name="connsiteY7" fmla="*/ 54674 h 57721"/>
                <a:gd name="connsiteX8" fmla="*/ 54293 w 163639"/>
                <a:gd name="connsiteY8" fmla="*/ 35624 h 57721"/>
                <a:gd name="connsiteX9" fmla="*/ 48863 w 163639"/>
                <a:gd name="connsiteY9" fmla="*/ 34957 h 57721"/>
                <a:gd name="connsiteX10" fmla="*/ 72676 w 163639"/>
                <a:gd name="connsiteY10" fmla="*/ 38386 h 57721"/>
                <a:gd name="connsiteX11" fmla="*/ 72676 w 163639"/>
                <a:gd name="connsiteY11" fmla="*/ 57436 h 57721"/>
                <a:gd name="connsiteX12" fmla="*/ 78486 w 163639"/>
                <a:gd name="connsiteY12" fmla="*/ 57436 h 57721"/>
                <a:gd name="connsiteX13" fmla="*/ 78486 w 163639"/>
                <a:gd name="connsiteY13" fmla="*/ 38386 h 57721"/>
                <a:gd name="connsiteX14" fmla="*/ 73057 w 163639"/>
                <a:gd name="connsiteY14" fmla="*/ 38386 h 57721"/>
                <a:gd name="connsiteX15" fmla="*/ 60579 w 163639"/>
                <a:gd name="connsiteY15" fmla="*/ 37148 h 57721"/>
                <a:gd name="connsiteX16" fmla="*/ 60579 w 163639"/>
                <a:gd name="connsiteY16" fmla="*/ 56198 h 57721"/>
                <a:gd name="connsiteX17" fmla="*/ 66389 w 163639"/>
                <a:gd name="connsiteY17" fmla="*/ 56960 h 57721"/>
                <a:gd name="connsiteX18" fmla="*/ 66389 w 163639"/>
                <a:gd name="connsiteY18" fmla="*/ 37910 h 57721"/>
                <a:gd name="connsiteX19" fmla="*/ 60960 w 163639"/>
                <a:gd name="connsiteY19" fmla="*/ 37148 h 57721"/>
                <a:gd name="connsiteX20" fmla="*/ 12097 w 163639"/>
                <a:gd name="connsiteY20" fmla="*/ 18098 h 57721"/>
                <a:gd name="connsiteX21" fmla="*/ 12097 w 163639"/>
                <a:gd name="connsiteY21" fmla="*/ 36005 h 57721"/>
                <a:gd name="connsiteX22" fmla="*/ 18002 w 163639"/>
                <a:gd name="connsiteY22" fmla="*/ 40577 h 57721"/>
                <a:gd name="connsiteX23" fmla="*/ 18002 w 163639"/>
                <a:gd name="connsiteY23" fmla="*/ 21908 h 57721"/>
                <a:gd name="connsiteX24" fmla="*/ 12478 w 163639"/>
                <a:gd name="connsiteY24" fmla="*/ 17717 h 57721"/>
                <a:gd name="connsiteX25" fmla="*/ 36767 w 163639"/>
                <a:gd name="connsiteY25" fmla="*/ 31433 h 57721"/>
                <a:gd name="connsiteX26" fmla="*/ 36767 w 163639"/>
                <a:gd name="connsiteY26" fmla="*/ 49530 h 57721"/>
                <a:gd name="connsiteX27" fmla="*/ 42577 w 163639"/>
                <a:gd name="connsiteY27" fmla="*/ 51435 h 57721"/>
                <a:gd name="connsiteX28" fmla="*/ 42577 w 163639"/>
                <a:gd name="connsiteY28" fmla="*/ 33147 h 57721"/>
                <a:gd name="connsiteX29" fmla="*/ 36767 w 163639"/>
                <a:gd name="connsiteY29" fmla="*/ 31433 h 57721"/>
                <a:gd name="connsiteX30" fmla="*/ 24956 w 163639"/>
                <a:gd name="connsiteY30" fmla="*/ 25813 h 57721"/>
                <a:gd name="connsiteX31" fmla="*/ 24956 w 163639"/>
                <a:gd name="connsiteY31" fmla="*/ 43910 h 57721"/>
                <a:gd name="connsiteX32" fmla="*/ 30766 w 163639"/>
                <a:gd name="connsiteY32" fmla="*/ 46673 h 57721"/>
                <a:gd name="connsiteX33" fmla="*/ 30766 w 163639"/>
                <a:gd name="connsiteY33" fmla="*/ 28480 h 57721"/>
                <a:gd name="connsiteX34" fmla="*/ 24956 w 163639"/>
                <a:gd name="connsiteY34" fmla="*/ 25813 h 57721"/>
                <a:gd name="connsiteX35" fmla="*/ 85439 w 163639"/>
                <a:gd name="connsiteY35" fmla="*/ 38672 h 57721"/>
                <a:gd name="connsiteX36" fmla="*/ 85439 w 163639"/>
                <a:gd name="connsiteY36" fmla="*/ 57722 h 57721"/>
                <a:gd name="connsiteX37" fmla="*/ 91250 w 163639"/>
                <a:gd name="connsiteY37" fmla="*/ 57722 h 57721"/>
                <a:gd name="connsiteX38" fmla="*/ 91250 w 163639"/>
                <a:gd name="connsiteY38" fmla="*/ 38672 h 57721"/>
                <a:gd name="connsiteX39" fmla="*/ 145828 w 163639"/>
                <a:gd name="connsiteY39" fmla="*/ 21146 h 57721"/>
                <a:gd name="connsiteX40" fmla="*/ 145828 w 163639"/>
                <a:gd name="connsiteY40" fmla="*/ 39529 h 57721"/>
                <a:gd name="connsiteX41" fmla="*/ 151638 w 163639"/>
                <a:gd name="connsiteY41" fmla="*/ 34862 h 57721"/>
                <a:gd name="connsiteX42" fmla="*/ 151638 w 163639"/>
                <a:gd name="connsiteY42" fmla="*/ 16955 h 57721"/>
                <a:gd name="connsiteX43" fmla="*/ 145542 w 163639"/>
                <a:gd name="connsiteY43" fmla="*/ 21146 h 57721"/>
                <a:gd name="connsiteX44" fmla="*/ 97536 w 163639"/>
                <a:gd name="connsiteY44" fmla="*/ 37910 h 57721"/>
                <a:gd name="connsiteX45" fmla="*/ 97536 w 163639"/>
                <a:gd name="connsiteY45" fmla="*/ 56483 h 57721"/>
                <a:gd name="connsiteX46" fmla="*/ 103346 w 163639"/>
                <a:gd name="connsiteY46" fmla="*/ 55531 h 57721"/>
                <a:gd name="connsiteX47" fmla="*/ 103346 w 163639"/>
                <a:gd name="connsiteY47" fmla="*/ 36481 h 57721"/>
                <a:gd name="connsiteX48" fmla="*/ 97250 w 163639"/>
                <a:gd name="connsiteY48" fmla="*/ 37910 h 57721"/>
                <a:gd name="connsiteX49" fmla="*/ 157829 w 163639"/>
                <a:gd name="connsiteY49" fmla="*/ 10097 h 57721"/>
                <a:gd name="connsiteX50" fmla="*/ 157829 w 163639"/>
                <a:gd name="connsiteY50" fmla="*/ 28385 h 57721"/>
                <a:gd name="connsiteX51" fmla="*/ 163640 w 163639"/>
                <a:gd name="connsiteY51" fmla="*/ 17717 h 57721"/>
                <a:gd name="connsiteX52" fmla="*/ 163640 w 163639"/>
                <a:gd name="connsiteY52" fmla="*/ 0 h 57721"/>
                <a:gd name="connsiteX53" fmla="*/ 157544 w 163639"/>
                <a:gd name="connsiteY53" fmla="*/ 10097 h 57721"/>
                <a:gd name="connsiteX54" fmla="*/ 133731 w 163639"/>
                <a:gd name="connsiteY54" fmla="*/ 28004 h 57721"/>
                <a:gd name="connsiteX55" fmla="*/ 133731 w 163639"/>
                <a:gd name="connsiteY55" fmla="*/ 46196 h 57721"/>
                <a:gd name="connsiteX56" fmla="*/ 139541 w 163639"/>
                <a:gd name="connsiteY56" fmla="*/ 43244 h 57721"/>
                <a:gd name="connsiteX57" fmla="*/ 139541 w 163639"/>
                <a:gd name="connsiteY57" fmla="*/ 25241 h 57721"/>
                <a:gd name="connsiteX58" fmla="*/ 121730 w 163639"/>
                <a:gd name="connsiteY58" fmla="*/ 32671 h 57721"/>
                <a:gd name="connsiteX59" fmla="*/ 121730 w 163639"/>
                <a:gd name="connsiteY59" fmla="*/ 50959 h 57721"/>
                <a:gd name="connsiteX60" fmla="*/ 127635 w 163639"/>
                <a:gd name="connsiteY60" fmla="*/ 48958 h 57721"/>
                <a:gd name="connsiteX61" fmla="*/ 127635 w 163639"/>
                <a:gd name="connsiteY61" fmla="*/ 30861 h 57721"/>
                <a:gd name="connsiteX62" fmla="*/ 109633 w 163639"/>
                <a:gd name="connsiteY62" fmla="*/ 35909 h 57721"/>
                <a:gd name="connsiteX63" fmla="*/ 109633 w 163639"/>
                <a:gd name="connsiteY63" fmla="*/ 54388 h 57721"/>
                <a:gd name="connsiteX64" fmla="*/ 115443 w 163639"/>
                <a:gd name="connsiteY64" fmla="*/ 52864 h 57721"/>
                <a:gd name="connsiteX65" fmla="*/ 115443 w 163639"/>
                <a:gd name="connsiteY65" fmla="*/ 34576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639" h="57721">
                  <a:moveTo>
                    <a:pt x="5906" y="11049"/>
                  </a:moveTo>
                  <a:lnTo>
                    <a:pt x="5906" y="29337"/>
                  </a:lnTo>
                  <a:cubicBezTo>
                    <a:pt x="3335" y="26251"/>
                    <a:pt x="1335" y="22736"/>
                    <a:pt x="0" y="18955"/>
                  </a:cubicBezTo>
                  <a:lnTo>
                    <a:pt x="0" y="1048"/>
                  </a:lnTo>
                  <a:cubicBezTo>
                    <a:pt x="1419" y="4677"/>
                    <a:pt x="3413" y="8058"/>
                    <a:pt x="5906" y="11049"/>
                  </a:cubicBezTo>
                  <a:close/>
                  <a:moveTo>
                    <a:pt x="48482" y="34957"/>
                  </a:moveTo>
                  <a:lnTo>
                    <a:pt x="48482" y="53245"/>
                  </a:lnTo>
                  <a:lnTo>
                    <a:pt x="54293" y="54674"/>
                  </a:lnTo>
                  <a:lnTo>
                    <a:pt x="54293" y="35624"/>
                  </a:lnTo>
                  <a:cubicBezTo>
                    <a:pt x="52769" y="35719"/>
                    <a:pt x="50768" y="35433"/>
                    <a:pt x="48863" y="34957"/>
                  </a:cubicBezTo>
                  <a:close/>
                  <a:moveTo>
                    <a:pt x="72676" y="38386"/>
                  </a:moveTo>
                  <a:lnTo>
                    <a:pt x="72676" y="57436"/>
                  </a:lnTo>
                  <a:lnTo>
                    <a:pt x="78486" y="57436"/>
                  </a:lnTo>
                  <a:lnTo>
                    <a:pt x="78486" y="38386"/>
                  </a:lnTo>
                  <a:cubicBezTo>
                    <a:pt x="76962" y="38672"/>
                    <a:pt x="75057" y="38481"/>
                    <a:pt x="73057" y="38386"/>
                  </a:cubicBezTo>
                  <a:close/>
                  <a:moveTo>
                    <a:pt x="60579" y="37148"/>
                  </a:moveTo>
                  <a:lnTo>
                    <a:pt x="60579" y="56198"/>
                  </a:lnTo>
                  <a:lnTo>
                    <a:pt x="66389" y="56960"/>
                  </a:lnTo>
                  <a:lnTo>
                    <a:pt x="66389" y="37910"/>
                  </a:lnTo>
                  <a:cubicBezTo>
                    <a:pt x="64865" y="37814"/>
                    <a:pt x="63056" y="37433"/>
                    <a:pt x="60960" y="37148"/>
                  </a:cubicBezTo>
                  <a:close/>
                  <a:moveTo>
                    <a:pt x="12097" y="18098"/>
                  </a:moveTo>
                  <a:lnTo>
                    <a:pt x="12097" y="36005"/>
                  </a:lnTo>
                  <a:cubicBezTo>
                    <a:pt x="13906" y="37529"/>
                    <a:pt x="15812" y="39053"/>
                    <a:pt x="18002" y="40577"/>
                  </a:cubicBezTo>
                  <a:lnTo>
                    <a:pt x="18002" y="21908"/>
                  </a:lnTo>
                  <a:cubicBezTo>
                    <a:pt x="16094" y="20603"/>
                    <a:pt x="14250" y="19202"/>
                    <a:pt x="12478" y="17717"/>
                  </a:cubicBezTo>
                  <a:close/>
                  <a:moveTo>
                    <a:pt x="36767" y="31433"/>
                  </a:moveTo>
                  <a:lnTo>
                    <a:pt x="36767" y="49530"/>
                  </a:lnTo>
                  <a:lnTo>
                    <a:pt x="42577" y="51435"/>
                  </a:lnTo>
                  <a:lnTo>
                    <a:pt x="42577" y="33147"/>
                  </a:lnTo>
                  <a:cubicBezTo>
                    <a:pt x="40672" y="32480"/>
                    <a:pt x="38672" y="32004"/>
                    <a:pt x="36767" y="31433"/>
                  </a:cubicBezTo>
                  <a:close/>
                  <a:moveTo>
                    <a:pt x="24956" y="25813"/>
                  </a:moveTo>
                  <a:lnTo>
                    <a:pt x="24956" y="43910"/>
                  </a:lnTo>
                  <a:lnTo>
                    <a:pt x="30766" y="46673"/>
                  </a:lnTo>
                  <a:lnTo>
                    <a:pt x="30766" y="28480"/>
                  </a:lnTo>
                  <a:cubicBezTo>
                    <a:pt x="28575" y="27623"/>
                    <a:pt x="26480" y="26765"/>
                    <a:pt x="24956" y="25813"/>
                  </a:cubicBezTo>
                  <a:close/>
                  <a:moveTo>
                    <a:pt x="85439" y="38672"/>
                  </a:moveTo>
                  <a:lnTo>
                    <a:pt x="85439" y="57722"/>
                  </a:lnTo>
                  <a:lnTo>
                    <a:pt x="91250" y="57722"/>
                  </a:lnTo>
                  <a:lnTo>
                    <a:pt x="91250" y="38672"/>
                  </a:lnTo>
                  <a:close/>
                  <a:moveTo>
                    <a:pt x="145828" y="21146"/>
                  </a:moveTo>
                  <a:lnTo>
                    <a:pt x="145828" y="39529"/>
                  </a:lnTo>
                  <a:cubicBezTo>
                    <a:pt x="147847" y="38071"/>
                    <a:pt x="149781" y="36519"/>
                    <a:pt x="151638" y="34862"/>
                  </a:cubicBezTo>
                  <a:lnTo>
                    <a:pt x="151638" y="16955"/>
                  </a:lnTo>
                  <a:cubicBezTo>
                    <a:pt x="149733" y="18383"/>
                    <a:pt x="147542" y="19717"/>
                    <a:pt x="145542" y="21146"/>
                  </a:cubicBezTo>
                  <a:close/>
                  <a:moveTo>
                    <a:pt x="97536" y="37910"/>
                  </a:moveTo>
                  <a:lnTo>
                    <a:pt x="97536" y="56483"/>
                  </a:lnTo>
                  <a:lnTo>
                    <a:pt x="103346" y="55531"/>
                  </a:lnTo>
                  <a:lnTo>
                    <a:pt x="103346" y="36481"/>
                  </a:lnTo>
                  <a:cubicBezTo>
                    <a:pt x="101156" y="37243"/>
                    <a:pt x="99251" y="37719"/>
                    <a:pt x="97250" y="37910"/>
                  </a:cubicBezTo>
                  <a:close/>
                  <a:moveTo>
                    <a:pt x="157829" y="10097"/>
                  </a:moveTo>
                  <a:lnTo>
                    <a:pt x="157829" y="28385"/>
                  </a:lnTo>
                  <a:cubicBezTo>
                    <a:pt x="160382" y="25194"/>
                    <a:pt x="162344" y="21584"/>
                    <a:pt x="163640" y="17717"/>
                  </a:cubicBezTo>
                  <a:lnTo>
                    <a:pt x="163640" y="0"/>
                  </a:lnTo>
                  <a:cubicBezTo>
                    <a:pt x="162211" y="3696"/>
                    <a:pt x="160144" y="7115"/>
                    <a:pt x="157544" y="10097"/>
                  </a:cubicBezTo>
                  <a:close/>
                  <a:moveTo>
                    <a:pt x="133731" y="28004"/>
                  </a:moveTo>
                  <a:lnTo>
                    <a:pt x="133731" y="46196"/>
                  </a:lnTo>
                  <a:cubicBezTo>
                    <a:pt x="135731" y="45244"/>
                    <a:pt x="137731" y="44291"/>
                    <a:pt x="139541" y="43244"/>
                  </a:cubicBezTo>
                  <a:lnTo>
                    <a:pt x="139541" y="25241"/>
                  </a:lnTo>
                  <a:close/>
                  <a:moveTo>
                    <a:pt x="121730" y="32671"/>
                  </a:moveTo>
                  <a:lnTo>
                    <a:pt x="121730" y="50959"/>
                  </a:lnTo>
                  <a:lnTo>
                    <a:pt x="127635" y="48958"/>
                  </a:lnTo>
                  <a:lnTo>
                    <a:pt x="127635" y="30861"/>
                  </a:lnTo>
                  <a:close/>
                  <a:moveTo>
                    <a:pt x="109633" y="35909"/>
                  </a:moveTo>
                  <a:lnTo>
                    <a:pt x="109633" y="54388"/>
                  </a:lnTo>
                  <a:lnTo>
                    <a:pt x="115443" y="52864"/>
                  </a:lnTo>
                  <a:lnTo>
                    <a:pt x="115443" y="3457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899D5F76-5091-5AD8-F7B8-CC7BC4ABEBEB}"/>
                </a:ext>
              </a:extLst>
            </p:cNvPr>
            <p:cNvSpPr/>
            <p:nvPr/>
          </p:nvSpPr>
          <p:spPr>
            <a:xfrm>
              <a:off x="4840450" y="2349262"/>
              <a:ext cx="166901" cy="96300"/>
            </a:xfrm>
            <a:custGeom>
              <a:avLst/>
              <a:gdLst>
                <a:gd name="connsiteX0" fmla="*/ 142363 w 166901"/>
                <a:gd name="connsiteY0" fmla="*/ 14080 h 96300"/>
                <a:gd name="connsiteX1" fmla="*/ 142363 w 166901"/>
                <a:gd name="connsiteY1" fmla="*/ 82184 h 96300"/>
                <a:gd name="connsiteX2" fmla="*/ 24539 w 166901"/>
                <a:gd name="connsiteY2" fmla="*/ 82184 h 96300"/>
                <a:gd name="connsiteX3" fmla="*/ 24539 w 166901"/>
                <a:gd name="connsiteY3" fmla="*/ 14080 h 96300"/>
                <a:gd name="connsiteX4" fmla="*/ 142363 w 166901"/>
                <a:gd name="connsiteY4" fmla="*/ 14080 h 96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01" h="96300">
                  <a:moveTo>
                    <a:pt x="142363" y="14080"/>
                  </a:moveTo>
                  <a:cubicBezTo>
                    <a:pt x="175034" y="33130"/>
                    <a:pt x="175129" y="63229"/>
                    <a:pt x="142363" y="82184"/>
                  </a:cubicBezTo>
                  <a:cubicBezTo>
                    <a:pt x="105339" y="101005"/>
                    <a:pt x="61560" y="101005"/>
                    <a:pt x="24539" y="82184"/>
                  </a:cubicBezTo>
                  <a:cubicBezTo>
                    <a:pt x="-8132" y="63134"/>
                    <a:pt x="-8227" y="33035"/>
                    <a:pt x="24539" y="14080"/>
                  </a:cubicBezTo>
                  <a:cubicBezTo>
                    <a:pt x="61571" y="-4693"/>
                    <a:pt x="105330" y="-4693"/>
                    <a:pt x="142363" y="14080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454C84A9-1B50-253B-D0DA-272011A89E06}"/>
                </a:ext>
              </a:extLst>
            </p:cNvPr>
            <p:cNvSpPr/>
            <p:nvPr/>
          </p:nvSpPr>
          <p:spPr>
            <a:xfrm>
              <a:off x="4843462" y="2357913"/>
              <a:ext cx="151828" cy="87629"/>
            </a:xfrm>
            <a:custGeom>
              <a:avLst/>
              <a:gdLst>
                <a:gd name="connsiteX0" fmla="*/ 151828 w 151828"/>
                <a:gd name="connsiteY0" fmla="*/ 43815 h 87629"/>
                <a:gd name="connsiteX1" fmla="*/ 75914 w 151828"/>
                <a:gd name="connsiteY1" fmla="*/ 87630 h 87629"/>
                <a:gd name="connsiteX2" fmla="*/ -1 w 151828"/>
                <a:gd name="connsiteY2" fmla="*/ 43815 h 87629"/>
                <a:gd name="connsiteX3" fmla="*/ 75914 w 151828"/>
                <a:gd name="connsiteY3" fmla="*/ 0 h 87629"/>
                <a:gd name="connsiteX4" fmla="*/ 151828 w 151828"/>
                <a:gd name="connsiteY4" fmla="*/ 43815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28" h="87629">
                  <a:moveTo>
                    <a:pt x="151828" y="43815"/>
                  </a:moveTo>
                  <a:cubicBezTo>
                    <a:pt x="151828" y="68014"/>
                    <a:pt x="117840" y="87630"/>
                    <a:pt x="75914" y="87630"/>
                  </a:cubicBezTo>
                  <a:cubicBezTo>
                    <a:pt x="33987" y="87630"/>
                    <a:pt x="-1" y="68014"/>
                    <a:pt x="-1" y="43815"/>
                  </a:cubicBezTo>
                  <a:cubicBezTo>
                    <a:pt x="-1" y="19617"/>
                    <a:pt x="33987" y="0"/>
                    <a:pt x="75914" y="0"/>
                  </a:cubicBezTo>
                  <a:cubicBezTo>
                    <a:pt x="117840" y="0"/>
                    <a:pt x="151828" y="19617"/>
                    <a:pt x="151828" y="43815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0FF8C73A-880A-18E9-9EF4-23B80DB843EC}"/>
                </a:ext>
              </a:extLst>
            </p:cNvPr>
            <p:cNvSpPr/>
            <p:nvPr/>
          </p:nvSpPr>
          <p:spPr>
            <a:xfrm>
              <a:off x="4848433" y="2353956"/>
              <a:ext cx="151786" cy="61679"/>
            </a:xfrm>
            <a:custGeom>
              <a:avLst/>
              <a:gdLst>
                <a:gd name="connsiteX0" fmla="*/ 23223 w 151786"/>
                <a:gd name="connsiteY0" fmla="*/ 16912 h 61679"/>
                <a:gd name="connsiteX1" fmla="*/ 127998 w 151786"/>
                <a:gd name="connsiteY1" fmla="*/ 16912 h 61679"/>
                <a:gd name="connsiteX2" fmla="*/ 145334 w 151786"/>
                <a:gd name="connsiteY2" fmla="*/ 61584 h 61679"/>
                <a:gd name="connsiteX3" fmla="*/ 129427 w 151786"/>
                <a:gd name="connsiteY3" fmla="*/ 12816 h 61679"/>
                <a:gd name="connsiteX4" fmla="*/ 22080 w 151786"/>
                <a:gd name="connsiteY4" fmla="*/ 12816 h 61679"/>
                <a:gd name="connsiteX5" fmla="*/ 6650 w 151786"/>
                <a:gd name="connsiteY5" fmla="*/ 61679 h 61679"/>
                <a:gd name="connsiteX6" fmla="*/ 23223 w 151786"/>
                <a:gd name="connsiteY6" fmla="*/ 16912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679">
                  <a:moveTo>
                    <a:pt x="23223" y="16912"/>
                  </a:moveTo>
                  <a:cubicBezTo>
                    <a:pt x="56137" y="148"/>
                    <a:pt x="95080" y="148"/>
                    <a:pt x="127998" y="16912"/>
                  </a:cubicBezTo>
                  <a:cubicBezTo>
                    <a:pt x="149049" y="28913"/>
                    <a:pt x="154764" y="46439"/>
                    <a:pt x="145334" y="61584"/>
                  </a:cubicBezTo>
                  <a:cubicBezTo>
                    <a:pt x="157621" y="45487"/>
                    <a:pt x="152382" y="25960"/>
                    <a:pt x="129427" y="12816"/>
                  </a:cubicBezTo>
                  <a:cubicBezTo>
                    <a:pt x="95690" y="-4272"/>
                    <a:pt x="55822" y="-4272"/>
                    <a:pt x="22080" y="12816"/>
                  </a:cubicBezTo>
                  <a:cubicBezTo>
                    <a:pt x="-780" y="26151"/>
                    <a:pt x="-5828" y="45677"/>
                    <a:pt x="6650" y="61679"/>
                  </a:cubicBezTo>
                  <a:cubicBezTo>
                    <a:pt x="-3256" y="46344"/>
                    <a:pt x="2364" y="29104"/>
                    <a:pt x="23223" y="1691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B3ACD94C-ACF0-5774-7286-BEE7668A838B}"/>
                </a:ext>
              </a:extLst>
            </p:cNvPr>
            <p:cNvSpPr/>
            <p:nvPr/>
          </p:nvSpPr>
          <p:spPr>
            <a:xfrm>
              <a:off x="4875085" y="2367287"/>
              <a:ext cx="97726" cy="61457"/>
            </a:xfrm>
            <a:custGeom>
              <a:avLst/>
              <a:gdLst>
                <a:gd name="connsiteX0" fmla="*/ 89725 w 97726"/>
                <a:gd name="connsiteY0" fmla="*/ 49205 h 61457"/>
                <a:gd name="connsiteX1" fmla="*/ 97631 w 97726"/>
                <a:gd name="connsiteY1" fmla="*/ 37108 h 61457"/>
                <a:gd name="connsiteX2" fmla="*/ 97631 w 97726"/>
                <a:gd name="connsiteY2" fmla="*/ 33489 h 61457"/>
                <a:gd name="connsiteX3" fmla="*/ 89154 w 97726"/>
                <a:gd name="connsiteY3" fmla="*/ 22154 h 61457"/>
                <a:gd name="connsiteX4" fmla="*/ 49530 w 97726"/>
                <a:gd name="connsiteY4" fmla="*/ 20439 h 61457"/>
                <a:gd name="connsiteX5" fmla="*/ 42958 w 97726"/>
                <a:gd name="connsiteY5" fmla="*/ 22249 h 61457"/>
                <a:gd name="connsiteX6" fmla="*/ 25908 w 97726"/>
                <a:gd name="connsiteY6" fmla="*/ 12724 h 61457"/>
                <a:gd name="connsiteX7" fmla="*/ 39815 w 97726"/>
                <a:gd name="connsiteY7" fmla="*/ 13962 h 61457"/>
                <a:gd name="connsiteX8" fmla="*/ 46673 w 97726"/>
                <a:gd name="connsiteY8" fmla="*/ 13296 h 61457"/>
                <a:gd name="connsiteX9" fmla="*/ 50292 w 97726"/>
                <a:gd name="connsiteY9" fmla="*/ 8343 h 61457"/>
                <a:gd name="connsiteX10" fmla="*/ 50292 w 97726"/>
                <a:gd name="connsiteY10" fmla="*/ 4723 h 61457"/>
                <a:gd name="connsiteX11" fmla="*/ 47911 w 97726"/>
                <a:gd name="connsiteY11" fmla="*/ 1485 h 61457"/>
                <a:gd name="connsiteX12" fmla="*/ 16192 w 97726"/>
                <a:gd name="connsiteY12" fmla="*/ 6438 h 61457"/>
                <a:gd name="connsiteX13" fmla="*/ 7715 w 97726"/>
                <a:gd name="connsiteY13" fmla="*/ 1580 h 61457"/>
                <a:gd name="connsiteX14" fmla="*/ 1905 w 97726"/>
                <a:gd name="connsiteY14" fmla="*/ 5009 h 61457"/>
                <a:gd name="connsiteX15" fmla="*/ 1905 w 97726"/>
                <a:gd name="connsiteY15" fmla="*/ 8628 h 61457"/>
                <a:gd name="connsiteX16" fmla="*/ 7525 w 97726"/>
                <a:gd name="connsiteY16" fmla="*/ 11867 h 61457"/>
                <a:gd name="connsiteX17" fmla="*/ 0 w 97726"/>
                <a:gd name="connsiteY17" fmla="*/ 23297 h 61457"/>
                <a:gd name="connsiteX18" fmla="*/ 0 w 97726"/>
                <a:gd name="connsiteY18" fmla="*/ 26821 h 61457"/>
                <a:gd name="connsiteX19" fmla="*/ 8573 w 97726"/>
                <a:gd name="connsiteY19" fmla="*/ 37870 h 61457"/>
                <a:gd name="connsiteX20" fmla="*/ 43815 w 97726"/>
                <a:gd name="connsiteY20" fmla="*/ 39108 h 61457"/>
                <a:gd name="connsiteX21" fmla="*/ 51244 w 97726"/>
                <a:gd name="connsiteY21" fmla="*/ 37108 h 61457"/>
                <a:gd name="connsiteX22" fmla="*/ 71342 w 97726"/>
                <a:gd name="connsiteY22" fmla="*/ 48729 h 61457"/>
                <a:gd name="connsiteX23" fmla="*/ 53912 w 97726"/>
                <a:gd name="connsiteY23" fmla="*/ 46443 h 61457"/>
                <a:gd name="connsiteX24" fmla="*/ 45910 w 97726"/>
                <a:gd name="connsiteY24" fmla="*/ 47205 h 61457"/>
                <a:gd name="connsiteX25" fmla="*/ 43244 w 97726"/>
                <a:gd name="connsiteY25" fmla="*/ 52158 h 61457"/>
                <a:gd name="connsiteX26" fmla="*/ 43244 w 97726"/>
                <a:gd name="connsiteY26" fmla="*/ 55396 h 61457"/>
                <a:gd name="connsiteX27" fmla="*/ 46006 w 97726"/>
                <a:gd name="connsiteY27" fmla="*/ 59587 h 61457"/>
                <a:gd name="connsiteX28" fmla="*/ 80867 w 97726"/>
                <a:gd name="connsiteY28" fmla="*/ 54253 h 61457"/>
                <a:gd name="connsiteX29" fmla="*/ 91821 w 97726"/>
                <a:gd name="connsiteY29" fmla="*/ 60540 h 61457"/>
                <a:gd name="connsiteX30" fmla="*/ 97727 w 97726"/>
                <a:gd name="connsiteY30" fmla="*/ 57111 h 61457"/>
                <a:gd name="connsiteX31" fmla="*/ 97727 w 97726"/>
                <a:gd name="connsiteY31" fmla="*/ 53491 h 61457"/>
                <a:gd name="connsiteX32" fmla="*/ 15907 w 97726"/>
                <a:gd name="connsiteY32" fmla="*/ 23964 h 61457"/>
                <a:gd name="connsiteX33" fmla="*/ 12192 w 97726"/>
                <a:gd name="connsiteY33" fmla="*/ 20154 h 61457"/>
                <a:gd name="connsiteX34" fmla="*/ 15335 w 97726"/>
                <a:gd name="connsiteY34" fmla="*/ 16725 h 61457"/>
                <a:gd name="connsiteX35" fmla="*/ 30480 w 97726"/>
                <a:gd name="connsiteY35" fmla="*/ 25392 h 61457"/>
                <a:gd name="connsiteX36" fmla="*/ 15907 w 97726"/>
                <a:gd name="connsiteY36" fmla="*/ 23964 h 61457"/>
                <a:gd name="connsiteX37" fmla="*/ 44482 w 97726"/>
                <a:gd name="connsiteY37" fmla="*/ 55301 h 61457"/>
                <a:gd name="connsiteX38" fmla="*/ 45815 w 97726"/>
                <a:gd name="connsiteY38" fmla="*/ 56349 h 61457"/>
                <a:gd name="connsiteX39" fmla="*/ 44767 w 97726"/>
                <a:gd name="connsiteY39" fmla="*/ 55301 h 61457"/>
                <a:gd name="connsiteX40" fmla="*/ 81725 w 97726"/>
                <a:gd name="connsiteY40" fmla="*/ 44728 h 61457"/>
                <a:gd name="connsiteX41" fmla="*/ 63627 w 97726"/>
                <a:gd name="connsiteY41" fmla="*/ 34346 h 61457"/>
                <a:gd name="connsiteX42" fmla="*/ 81439 w 97726"/>
                <a:gd name="connsiteY42" fmla="*/ 37203 h 61457"/>
                <a:gd name="connsiteX43" fmla="*/ 85535 w 97726"/>
                <a:gd name="connsiteY43" fmla="*/ 41109 h 61457"/>
                <a:gd name="connsiteX44" fmla="*/ 82010 w 97726"/>
                <a:gd name="connsiteY44" fmla="*/ 44728 h 6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726" h="61457">
                  <a:moveTo>
                    <a:pt x="89725" y="49205"/>
                  </a:moveTo>
                  <a:cubicBezTo>
                    <a:pt x="94107" y="46624"/>
                    <a:pt x="97031" y="42156"/>
                    <a:pt x="97631" y="37108"/>
                  </a:cubicBezTo>
                  <a:lnTo>
                    <a:pt x="97631" y="33489"/>
                  </a:lnTo>
                  <a:cubicBezTo>
                    <a:pt x="97631" y="29964"/>
                    <a:pt x="95440" y="25869"/>
                    <a:pt x="89154" y="22154"/>
                  </a:cubicBezTo>
                  <a:cubicBezTo>
                    <a:pt x="76733" y="16191"/>
                    <a:pt x="62417" y="15572"/>
                    <a:pt x="49530" y="20439"/>
                  </a:cubicBezTo>
                  <a:lnTo>
                    <a:pt x="42958" y="22249"/>
                  </a:lnTo>
                  <a:lnTo>
                    <a:pt x="25908" y="12724"/>
                  </a:lnTo>
                  <a:cubicBezTo>
                    <a:pt x="30575" y="12410"/>
                    <a:pt x="35271" y="12829"/>
                    <a:pt x="39815" y="13962"/>
                  </a:cubicBezTo>
                  <a:cubicBezTo>
                    <a:pt x="42072" y="14858"/>
                    <a:pt x="44625" y="14610"/>
                    <a:pt x="46673" y="13296"/>
                  </a:cubicBezTo>
                  <a:cubicBezTo>
                    <a:pt x="48587" y="12305"/>
                    <a:pt x="49930" y="10467"/>
                    <a:pt x="50292" y="8343"/>
                  </a:cubicBezTo>
                  <a:lnTo>
                    <a:pt x="50292" y="4723"/>
                  </a:lnTo>
                  <a:cubicBezTo>
                    <a:pt x="50292" y="3675"/>
                    <a:pt x="49721" y="2532"/>
                    <a:pt x="47911" y="1485"/>
                  </a:cubicBezTo>
                  <a:cubicBezTo>
                    <a:pt x="37128" y="-1620"/>
                    <a:pt x="25519" y="199"/>
                    <a:pt x="16192" y="6438"/>
                  </a:cubicBezTo>
                  <a:lnTo>
                    <a:pt x="7715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82" y="14305"/>
                    <a:pt x="603" y="1852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441"/>
                    <a:pt x="8573" y="37870"/>
                  </a:cubicBezTo>
                  <a:cubicBezTo>
                    <a:pt x="19708" y="42861"/>
                    <a:pt x="32356" y="43309"/>
                    <a:pt x="43815" y="39108"/>
                  </a:cubicBezTo>
                  <a:lnTo>
                    <a:pt x="51244" y="37108"/>
                  </a:lnTo>
                  <a:lnTo>
                    <a:pt x="71342" y="48729"/>
                  </a:lnTo>
                  <a:cubicBezTo>
                    <a:pt x="65456" y="48824"/>
                    <a:pt x="59579" y="48052"/>
                    <a:pt x="53912" y="46443"/>
                  </a:cubicBezTo>
                  <a:cubicBezTo>
                    <a:pt x="51264" y="45500"/>
                    <a:pt x="48330" y="45786"/>
                    <a:pt x="45910" y="47205"/>
                  </a:cubicBezTo>
                  <a:cubicBezTo>
                    <a:pt x="44167" y="48233"/>
                    <a:pt x="43139" y="50138"/>
                    <a:pt x="43244" y="52158"/>
                  </a:cubicBezTo>
                  <a:lnTo>
                    <a:pt x="43244" y="55396"/>
                  </a:lnTo>
                  <a:cubicBezTo>
                    <a:pt x="43320" y="57196"/>
                    <a:pt x="44377" y="58816"/>
                    <a:pt x="46006" y="59587"/>
                  </a:cubicBezTo>
                  <a:cubicBezTo>
                    <a:pt x="49530" y="61683"/>
                    <a:pt x="62675" y="64064"/>
                    <a:pt x="80867" y="54253"/>
                  </a:cubicBezTo>
                  <a:lnTo>
                    <a:pt x="91821" y="60540"/>
                  </a:lnTo>
                  <a:lnTo>
                    <a:pt x="97727" y="57111"/>
                  </a:lnTo>
                  <a:lnTo>
                    <a:pt x="97727" y="53491"/>
                  </a:lnTo>
                  <a:close/>
                  <a:moveTo>
                    <a:pt x="15907" y="23964"/>
                  </a:moveTo>
                  <a:cubicBezTo>
                    <a:pt x="14266" y="23164"/>
                    <a:pt x="12953" y="21811"/>
                    <a:pt x="12192" y="20154"/>
                  </a:cubicBezTo>
                  <a:cubicBezTo>
                    <a:pt x="12851" y="18706"/>
                    <a:pt x="13951" y="17506"/>
                    <a:pt x="15335" y="16725"/>
                  </a:cubicBezTo>
                  <a:lnTo>
                    <a:pt x="30480" y="25392"/>
                  </a:lnTo>
                  <a:cubicBezTo>
                    <a:pt x="25609" y="26697"/>
                    <a:pt x="20432" y="26183"/>
                    <a:pt x="15907" y="23964"/>
                  </a:cubicBezTo>
                  <a:close/>
                  <a:moveTo>
                    <a:pt x="44482" y="55301"/>
                  </a:moveTo>
                  <a:cubicBezTo>
                    <a:pt x="44863" y="55720"/>
                    <a:pt x="45310" y="56072"/>
                    <a:pt x="45815" y="56349"/>
                  </a:cubicBezTo>
                  <a:cubicBezTo>
                    <a:pt x="45415" y="56053"/>
                    <a:pt x="45063" y="55701"/>
                    <a:pt x="44767" y="55301"/>
                  </a:cubicBezTo>
                  <a:close/>
                  <a:moveTo>
                    <a:pt x="81725" y="44728"/>
                  </a:moveTo>
                  <a:lnTo>
                    <a:pt x="63627" y="34346"/>
                  </a:lnTo>
                  <a:cubicBezTo>
                    <a:pt x="69713" y="33346"/>
                    <a:pt x="75962" y="34355"/>
                    <a:pt x="81439" y="37203"/>
                  </a:cubicBezTo>
                  <a:cubicBezTo>
                    <a:pt x="83144" y="38089"/>
                    <a:pt x="84563" y="39442"/>
                    <a:pt x="85535" y="41109"/>
                  </a:cubicBezTo>
                  <a:cubicBezTo>
                    <a:pt x="84706" y="42614"/>
                    <a:pt x="83487" y="43861"/>
                    <a:pt x="82010" y="4472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1222779F-DFD8-7282-FC45-96F852DDA3BF}"/>
                </a:ext>
              </a:extLst>
            </p:cNvPr>
            <p:cNvSpPr/>
            <p:nvPr/>
          </p:nvSpPr>
          <p:spPr>
            <a:xfrm>
              <a:off x="4875575" y="2367668"/>
              <a:ext cx="97617" cy="57797"/>
            </a:xfrm>
            <a:custGeom>
              <a:avLst/>
              <a:gdLst>
                <a:gd name="connsiteX0" fmla="*/ 86378 w 97617"/>
                <a:gd name="connsiteY0" fmla="*/ 47205 h 57797"/>
                <a:gd name="connsiteX1" fmla="*/ 88664 w 97617"/>
                <a:gd name="connsiteY1" fmla="*/ 21773 h 57797"/>
                <a:gd name="connsiteX2" fmla="*/ 49040 w 97617"/>
                <a:gd name="connsiteY2" fmla="*/ 20058 h 57797"/>
                <a:gd name="connsiteX3" fmla="*/ 42468 w 97617"/>
                <a:gd name="connsiteY3" fmla="*/ 21868 h 57797"/>
                <a:gd name="connsiteX4" fmla="*/ 20751 w 97617"/>
                <a:gd name="connsiteY4" fmla="*/ 9295 h 57797"/>
                <a:gd name="connsiteX5" fmla="*/ 39801 w 97617"/>
                <a:gd name="connsiteY5" fmla="*/ 10343 h 57797"/>
                <a:gd name="connsiteX6" fmla="*/ 46659 w 97617"/>
                <a:gd name="connsiteY6" fmla="*/ 9676 h 57797"/>
                <a:gd name="connsiteX7" fmla="*/ 47993 w 97617"/>
                <a:gd name="connsiteY7" fmla="*/ 1485 h 57797"/>
                <a:gd name="connsiteX8" fmla="*/ 16274 w 97617"/>
                <a:gd name="connsiteY8" fmla="*/ 6438 h 57797"/>
                <a:gd name="connsiteX9" fmla="*/ 7797 w 97617"/>
                <a:gd name="connsiteY9" fmla="*/ 1580 h 57797"/>
                <a:gd name="connsiteX10" fmla="*/ 1987 w 97617"/>
                <a:gd name="connsiteY10" fmla="*/ 5009 h 57797"/>
                <a:gd name="connsiteX11" fmla="*/ 10369 w 97617"/>
                <a:gd name="connsiteY11" fmla="*/ 9867 h 57797"/>
                <a:gd name="connsiteX12" fmla="*/ 8559 w 97617"/>
                <a:gd name="connsiteY12" fmla="*/ 34155 h 57797"/>
                <a:gd name="connsiteX13" fmla="*/ 43802 w 97617"/>
                <a:gd name="connsiteY13" fmla="*/ 35489 h 57797"/>
                <a:gd name="connsiteX14" fmla="*/ 51231 w 97617"/>
                <a:gd name="connsiteY14" fmla="*/ 33489 h 57797"/>
                <a:gd name="connsiteX15" fmla="*/ 75996 w 97617"/>
                <a:gd name="connsiteY15" fmla="*/ 47776 h 57797"/>
                <a:gd name="connsiteX16" fmla="*/ 53898 w 97617"/>
                <a:gd name="connsiteY16" fmla="*/ 46443 h 57797"/>
                <a:gd name="connsiteX17" fmla="*/ 45897 w 97617"/>
                <a:gd name="connsiteY17" fmla="*/ 47205 h 57797"/>
                <a:gd name="connsiteX18" fmla="*/ 43611 w 97617"/>
                <a:gd name="connsiteY18" fmla="*/ 53682 h 57797"/>
                <a:gd name="connsiteX19" fmla="*/ 45897 w 97617"/>
                <a:gd name="connsiteY19" fmla="*/ 55968 h 57797"/>
                <a:gd name="connsiteX20" fmla="*/ 80759 w 97617"/>
                <a:gd name="connsiteY20" fmla="*/ 50634 h 57797"/>
                <a:gd name="connsiteX21" fmla="*/ 91712 w 97617"/>
                <a:gd name="connsiteY21" fmla="*/ 56920 h 57797"/>
                <a:gd name="connsiteX22" fmla="*/ 97618 w 97617"/>
                <a:gd name="connsiteY22" fmla="*/ 53491 h 57797"/>
                <a:gd name="connsiteX23" fmla="*/ 15417 w 97617"/>
                <a:gd name="connsiteY23" fmla="*/ 23583 h 57797"/>
                <a:gd name="connsiteX24" fmla="*/ 14846 w 97617"/>
                <a:gd name="connsiteY24" fmla="*/ 12724 h 57797"/>
                <a:gd name="connsiteX25" fmla="*/ 33896 w 97617"/>
                <a:gd name="connsiteY25" fmla="*/ 23868 h 57797"/>
                <a:gd name="connsiteX26" fmla="*/ 15417 w 97617"/>
                <a:gd name="connsiteY26" fmla="*/ 23583 h 57797"/>
                <a:gd name="connsiteX27" fmla="*/ 81521 w 97617"/>
                <a:gd name="connsiteY27" fmla="*/ 44347 h 57797"/>
                <a:gd name="connsiteX28" fmla="*/ 58661 w 97617"/>
                <a:gd name="connsiteY28" fmla="*/ 31203 h 57797"/>
                <a:gd name="connsiteX29" fmla="*/ 81235 w 97617"/>
                <a:gd name="connsiteY29" fmla="*/ 33203 h 57797"/>
                <a:gd name="connsiteX30" fmla="*/ 81521 w 97617"/>
                <a:gd name="connsiteY30" fmla="*/ 44347 h 5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797">
                  <a:moveTo>
                    <a:pt x="86378" y="47205"/>
                  </a:moveTo>
                  <a:cubicBezTo>
                    <a:pt x="95903" y="41585"/>
                    <a:pt x="103714" y="30631"/>
                    <a:pt x="88664" y="21773"/>
                  </a:cubicBezTo>
                  <a:cubicBezTo>
                    <a:pt x="76244" y="15810"/>
                    <a:pt x="61928" y="15191"/>
                    <a:pt x="49040" y="20058"/>
                  </a:cubicBezTo>
                  <a:lnTo>
                    <a:pt x="42468" y="21868"/>
                  </a:lnTo>
                  <a:lnTo>
                    <a:pt x="20751" y="9295"/>
                  </a:lnTo>
                  <a:cubicBezTo>
                    <a:pt x="27050" y="7600"/>
                    <a:pt x="33724" y="7962"/>
                    <a:pt x="39801" y="10343"/>
                  </a:cubicBezTo>
                  <a:cubicBezTo>
                    <a:pt x="42078" y="11143"/>
                    <a:pt x="44583" y="10895"/>
                    <a:pt x="46659" y="9676"/>
                  </a:cubicBezTo>
                  <a:cubicBezTo>
                    <a:pt x="48659" y="8533"/>
                    <a:pt x="53041" y="4437"/>
                    <a:pt x="47993" y="1485"/>
                  </a:cubicBezTo>
                  <a:cubicBezTo>
                    <a:pt x="37210" y="-1620"/>
                    <a:pt x="25601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535"/>
                    <a:pt x="8559" y="34155"/>
                  </a:cubicBezTo>
                  <a:cubicBezTo>
                    <a:pt x="19673" y="39223"/>
                    <a:pt x="32333" y="39699"/>
                    <a:pt x="43802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50" y="45500"/>
                    <a:pt x="48316" y="45785"/>
                    <a:pt x="45897" y="47205"/>
                  </a:cubicBezTo>
                  <a:cubicBezTo>
                    <a:pt x="43478" y="48367"/>
                    <a:pt x="42459" y="51262"/>
                    <a:pt x="43611" y="53682"/>
                  </a:cubicBezTo>
                  <a:cubicBezTo>
                    <a:pt x="44087" y="54682"/>
                    <a:pt x="44897" y="55491"/>
                    <a:pt x="45897" y="55968"/>
                  </a:cubicBezTo>
                  <a:cubicBezTo>
                    <a:pt x="49421" y="57968"/>
                    <a:pt x="62566" y="60444"/>
                    <a:pt x="80759" y="50634"/>
                  </a:cubicBezTo>
                  <a:lnTo>
                    <a:pt x="91712" y="56920"/>
                  </a:lnTo>
                  <a:lnTo>
                    <a:pt x="97618" y="53491"/>
                  </a:lnTo>
                  <a:close/>
                  <a:moveTo>
                    <a:pt x="15417" y="23583"/>
                  </a:moveTo>
                  <a:cubicBezTo>
                    <a:pt x="10178" y="20535"/>
                    <a:pt x="9797" y="15963"/>
                    <a:pt x="14846" y="12724"/>
                  </a:cubicBezTo>
                  <a:lnTo>
                    <a:pt x="33896" y="23868"/>
                  </a:lnTo>
                  <a:cubicBezTo>
                    <a:pt x="27947" y="26250"/>
                    <a:pt x="21289" y="26154"/>
                    <a:pt x="15417" y="23583"/>
                  </a:cubicBezTo>
                  <a:close/>
                  <a:moveTo>
                    <a:pt x="81521" y="44347"/>
                  </a:moveTo>
                  <a:lnTo>
                    <a:pt x="58661" y="31203"/>
                  </a:lnTo>
                  <a:cubicBezTo>
                    <a:pt x="66166" y="28945"/>
                    <a:pt x="74243" y="29660"/>
                    <a:pt x="81235" y="33203"/>
                  </a:cubicBezTo>
                  <a:cubicBezTo>
                    <a:pt x="87426" y="36727"/>
                    <a:pt x="86950" y="41109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3A4B9C8A-9DEC-9917-A2DD-394E91926F9E}"/>
                </a:ext>
              </a:extLst>
            </p:cNvPr>
            <p:cNvSpPr/>
            <p:nvPr/>
          </p:nvSpPr>
          <p:spPr>
            <a:xfrm>
              <a:off x="4837556" y="2362399"/>
              <a:ext cx="166782" cy="80215"/>
            </a:xfrm>
            <a:custGeom>
              <a:avLst/>
              <a:gdLst>
                <a:gd name="connsiteX0" fmla="*/ 0 w 166782"/>
                <a:gd name="connsiteY0" fmla="*/ 13231 h 80215"/>
                <a:gd name="connsiteX1" fmla="*/ 0 w 166782"/>
                <a:gd name="connsiteY1" fmla="*/ 32281 h 80215"/>
                <a:gd name="connsiteX2" fmla="*/ 48863 w 166782"/>
                <a:gd name="connsiteY2" fmla="*/ 75429 h 80215"/>
                <a:gd name="connsiteX3" fmla="*/ 118301 w 166782"/>
                <a:gd name="connsiteY3" fmla="*/ 75429 h 80215"/>
                <a:gd name="connsiteX4" fmla="*/ 166783 w 166782"/>
                <a:gd name="connsiteY4" fmla="*/ 31900 h 80215"/>
                <a:gd name="connsiteX5" fmla="*/ 166783 w 166782"/>
                <a:gd name="connsiteY5" fmla="*/ 12850 h 80215"/>
                <a:gd name="connsiteX6" fmla="*/ 0 w 166782"/>
                <a:gd name="connsiteY6" fmla="*/ 13231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215">
                  <a:moveTo>
                    <a:pt x="0" y="13231"/>
                  </a:moveTo>
                  <a:cubicBezTo>
                    <a:pt x="0" y="19613"/>
                    <a:pt x="0" y="26090"/>
                    <a:pt x="0" y="32281"/>
                  </a:cubicBezTo>
                  <a:cubicBezTo>
                    <a:pt x="0" y="49426"/>
                    <a:pt x="16764" y="66476"/>
                    <a:pt x="48863" y="75429"/>
                  </a:cubicBezTo>
                  <a:cubicBezTo>
                    <a:pt x="71571" y="81811"/>
                    <a:pt x="95593" y="81811"/>
                    <a:pt x="118301" y="75429"/>
                  </a:cubicBezTo>
                  <a:cubicBezTo>
                    <a:pt x="150305" y="65904"/>
                    <a:pt x="165926" y="49045"/>
                    <a:pt x="166783" y="31900"/>
                  </a:cubicBezTo>
                  <a:cubicBezTo>
                    <a:pt x="166783" y="25423"/>
                    <a:pt x="166783" y="19041"/>
                    <a:pt x="166783" y="12850"/>
                  </a:cubicBezTo>
                  <a:cubicBezTo>
                    <a:pt x="166306" y="-4676"/>
                    <a:pt x="286" y="-4009"/>
                    <a:pt x="0" y="132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A9D7FC58-1FDD-CC60-40C4-D0C6F24A0E12}"/>
                </a:ext>
              </a:extLst>
            </p:cNvPr>
            <p:cNvSpPr/>
            <p:nvPr/>
          </p:nvSpPr>
          <p:spPr>
            <a:xfrm>
              <a:off x="4839557" y="2385631"/>
              <a:ext cx="163068" cy="57721"/>
            </a:xfrm>
            <a:custGeom>
              <a:avLst/>
              <a:gdLst>
                <a:gd name="connsiteX0" fmla="*/ 5906 w 163068"/>
                <a:gd name="connsiteY0" fmla="*/ 10573 h 57721"/>
                <a:gd name="connsiteX1" fmla="*/ 5906 w 163068"/>
                <a:gd name="connsiteY1" fmla="*/ 28861 h 57721"/>
                <a:gd name="connsiteX2" fmla="*/ 0 w 163068"/>
                <a:gd name="connsiteY2" fmla="*/ 18479 h 57721"/>
                <a:gd name="connsiteX3" fmla="*/ 0 w 163068"/>
                <a:gd name="connsiteY3" fmla="*/ 667 h 57721"/>
                <a:gd name="connsiteX4" fmla="*/ 5906 w 163068"/>
                <a:gd name="connsiteY4" fmla="*/ 10573 h 57721"/>
                <a:gd name="connsiteX5" fmla="*/ 48578 w 163068"/>
                <a:gd name="connsiteY5" fmla="*/ 34481 h 57721"/>
                <a:gd name="connsiteX6" fmla="*/ 48578 w 163068"/>
                <a:gd name="connsiteY6" fmla="*/ 52769 h 57721"/>
                <a:gd name="connsiteX7" fmla="*/ 54483 w 163068"/>
                <a:gd name="connsiteY7" fmla="*/ 54197 h 57721"/>
                <a:gd name="connsiteX8" fmla="*/ 54483 w 163068"/>
                <a:gd name="connsiteY8" fmla="*/ 35719 h 57721"/>
                <a:gd name="connsiteX9" fmla="*/ 72771 w 163068"/>
                <a:gd name="connsiteY9" fmla="*/ 37910 h 57721"/>
                <a:gd name="connsiteX10" fmla="*/ 72771 w 163068"/>
                <a:gd name="connsiteY10" fmla="*/ 56960 h 57721"/>
                <a:gd name="connsiteX11" fmla="*/ 78677 w 163068"/>
                <a:gd name="connsiteY11" fmla="*/ 56960 h 57721"/>
                <a:gd name="connsiteX12" fmla="*/ 78677 w 163068"/>
                <a:gd name="connsiteY12" fmla="*/ 37910 h 57721"/>
                <a:gd name="connsiteX13" fmla="*/ 60674 w 163068"/>
                <a:gd name="connsiteY13" fmla="*/ 36767 h 57721"/>
                <a:gd name="connsiteX14" fmla="*/ 60674 w 163068"/>
                <a:gd name="connsiteY14" fmla="*/ 55817 h 57721"/>
                <a:gd name="connsiteX15" fmla="*/ 66580 w 163068"/>
                <a:gd name="connsiteY15" fmla="*/ 56579 h 57721"/>
                <a:gd name="connsiteX16" fmla="*/ 66580 w 163068"/>
                <a:gd name="connsiteY16" fmla="*/ 38100 h 57721"/>
                <a:gd name="connsiteX17" fmla="*/ 60674 w 163068"/>
                <a:gd name="connsiteY17" fmla="*/ 36767 h 57721"/>
                <a:gd name="connsiteX18" fmla="*/ 12192 w 163068"/>
                <a:gd name="connsiteY18" fmla="*/ 17717 h 57721"/>
                <a:gd name="connsiteX19" fmla="*/ 12192 w 163068"/>
                <a:gd name="connsiteY19" fmla="*/ 35623 h 57721"/>
                <a:gd name="connsiteX20" fmla="*/ 18098 w 163068"/>
                <a:gd name="connsiteY20" fmla="*/ 40196 h 57721"/>
                <a:gd name="connsiteX21" fmla="*/ 18098 w 163068"/>
                <a:gd name="connsiteY21" fmla="*/ 21336 h 57721"/>
                <a:gd name="connsiteX22" fmla="*/ 12192 w 163068"/>
                <a:gd name="connsiteY22" fmla="*/ 17240 h 57721"/>
                <a:gd name="connsiteX23" fmla="*/ 36386 w 163068"/>
                <a:gd name="connsiteY23" fmla="*/ 31337 h 57721"/>
                <a:gd name="connsiteX24" fmla="*/ 36386 w 163068"/>
                <a:gd name="connsiteY24" fmla="*/ 49435 h 57721"/>
                <a:gd name="connsiteX25" fmla="*/ 42291 w 163068"/>
                <a:gd name="connsiteY25" fmla="*/ 51340 h 57721"/>
                <a:gd name="connsiteX26" fmla="*/ 42291 w 163068"/>
                <a:gd name="connsiteY26" fmla="*/ 33052 h 57721"/>
                <a:gd name="connsiteX27" fmla="*/ 36386 w 163068"/>
                <a:gd name="connsiteY27" fmla="*/ 30861 h 57721"/>
                <a:gd name="connsiteX28" fmla="*/ 24289 w 163068"/>
                <a:gd name="connsiteY28" fmla="*/ 25813 h 57721"/>
                <a:gd name="connsiteX29" fmla="*/ 24289 w 163068"/>
                <a:gd name="connsiteY29" fmla="*/ 43244 h 57721"/>
                <a:gd name="connsiteX30" fmla="*/ 30194 w 163068"/>
                <a:gd name="connsiteY30" fmla="*/ 46101 h 57721"/>
                <a:gd name="connsiteX31" fmla="*/ 30194 w 163068"/>
                <a:gd name="connsiteY31" fmla="*/ 27908 h 57721"/>
                <a:gd name="connsiteX32" fmla="*/ 24289 w 163068"/>
                <a:gd name="connsiteY32" fmla="*/ 25337 h 57721"/>
                <a:gd name="connsiteX33" fmla="*/ 84868 w 163068"/>
                <a:gd name="connsiteY33" fmla="*/ 38671 h 57721"/>
                <a:gd name="connsiteX34" fmla="*/ 84868 w 163068"/>
                <a:gd name="connsiteY34" fmla="*/ 57721 h 57721"/>
                <a:gd name="connsiteX35" fmla="*/ 90773 w 163068"/>
                <a:gd name="connsiteY35" fmla="*/ 57721 h 57721"/>
                <a:gd name="connsiteX36" fmla="*/ 90773 w 163068"/>
                <a:gd name="connsiteY36" fmla="*/ 38671 h 57721"/>
                <a:gd name="connsiteX37" fmla="*/ 145161 w 163068"/>
                <a:gd name="connsiteY37" fmla="*/ 21146 h 57721"/>
                <a:gd name="connsiteX38" fmla="*/ 145161 w 163068"/>
                <a:gd name="connsiteY38" fmla="*/ 39529 h 57721"/>
                <a:gd name="connsiteX39" fmla="*/ 151067 w 163068"/>
                <a:gd name="connsiteY39" fmla="*/ 34862 h 57721"/>
                <a:gd name="connsiteX40" fmla="*/ 151067 w 163068"/>
                <a:gd name="connsiteY40" fmla="*/ 16954 h 57721"/>
                <a:gd name="connsiteX41" fmla="*/ 145161 w 163068"/>
                <a:gd name="connsiteY41" fmla="*/ 20669 h 57721"/>
                <a:gd name="connsiteX42" fmla="*/ 96869 w 163068"/>
                <a:gd name="connsiteY42" fmla="*/ 37910 h 57721"/>
                <a:gd name="connsiteX43" fmla="*/ 96869 w 163068"/>
                <a:gd name="connsiteY43" fmla="*/ 56960 h 57721"/>
                <a:gd name="connsiteX44" fmla="*/ 102775 w 163068"/>
                <a:gd name="connsiteY44" fmla="*/ 56102 h 57721"/>
                <a:gd name="connsiteX45" fmla="*/ 102775 w 163068"/>
                <a:gd name="connsiteY45" fmla="*/ 37052 h 57721"/>
                <a:gd name="connsiteX46" fmla="*/ 96869 w 163068"/>
                <a:gd name="connsiteY46" fmla="*/ 37433 h 57721"/>
                <a:gd name="connsiteX47" fmla="*/ 157258 w 163068"/>
                <a:gd name="connsiteY47" fmla="*/ 10192 h 57721"/>
                <a:gd name="connsiteX48" fmla="*/ 157258 w 163068"/>
                <a:gd name="connsiteY48" fmla="*/ 28480 h 57721"/>
                <a:gd name="connsiteX49" fmla="*/ 163068 w 163068"/>
                <a:gd name="connsiteY49" fmla="*/ 17717 h 57721"/>
                <a:gd name="connsiteX50" fmla="*/ 163068 w 163068"/>
                <a:gd name="connsiteY50" fmla="*/ 0 h 57721"/>
                <a:gd name="connsiteX51" fmla="*/ 157258 w 163068"/>
                <a:gd name="connsiteY51" fmla="*/ 9716 h 57721"/>
                <a:gd name="connsiteX52" fmla="*/ 133160 w 163068"/>
                <a:gd name="connsiteY52" fmla="*/ 28004 h 57721"/>
                <a:gd name="connsiteX53" fmla="*/ 133160 w 163068"/>
                <a:gd name="connsiteY53" fmla="*/ 46196 h 57721"/>
                <a:gd name="connsiteX54" fmla="*/ 138970 w 163068"/>
                <a:gd name="connsiteY54" fmla="*/ 43244 h 57721"/>
                <a:gd name="connsiteX55" fmla="*/ 138970 w 163068"/>
                <a:gd name="connsiteY55" fmla="*/ 25241 h 57721"/>
                <a:gd name="connsiteX56" fmla="*/ 133160 w 163068"/>
                <a:gd name="connsiteY56" fmla="*/ 27527 h 57721"/>
                <a:gd name="connsiteX57" fmla="*/ 121063 w 163068"/>
                <a:gd name="connsiteY57" fmla="*/ 32671 h 57721"/>
                <a:gd name="connsiteX58" fmla="*/ 121063 w 163068"/>
                <a:gd name="connsiteY58" fmla="*/ 50959 h 57721"/>
                <a:gd name="connsiteX59" fmla="*/ 126873 w 163068"/>
                <a:gd name="connsiteY59" fmla="*/ 48958 h 57721"/>
                <a:gd name="connsiteX60" fmla="*/ 126873 w 163068"/>
                <a:gd name="connsiteY60" fmla="*/ 30861 h 57721"/>
                <a:gd name="connsiteX61" fmla="*/ 121063 w 163068"/>
                <a:gd name="connsiteY61" fmla="*/ 32194 h 57721"/>
                <a:gd name="connsiteX62" fmla="*/ 108966 w 163068"/>
                <a:gd name="connsiteY62" fmla="*/ 35909 h 57721"/>
                <a:gd name="connsiteX63" fmla="*/ 108966 w 163068"/>
                <a:gd name="connsiteY63" fmla="*/ 54388 h 57721"/>
                <a:gd name="connsiteX64" fmla="*/ 114872 w 163068"/>
                <a:gd name="connsiteY64" fmla="*/ 52959 h 57721"/>
                <a:gd name="connsiteX65" fmla="*/ 114872 w 163068"/>
                <a:gd name="connsiteY65" fmla="*/ 33719 h 57721"/>
                <a:gd name="connsiteX66" fmla="*/ 108966 w 163068"/>
                <a:gd name="connsiteY66" fmla="*/ 35433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3068" h="57721">
                  <a:moveTo>
                    <a:pt x="5906" y="10573"/>
                  </a:moveTo>
                  <a:lnTo>
                    <a:pt x="5906" y="28861"/>
                  </a:lnTo>
                  <a:cubicBezTo>
                    <a:pt x="3384" y="25746"/>
                    <a:pt x="1390" y="22241"/>
                    <a:pt x="0" y="18479"/>
                  </a:cubicBezTo>
                  <a:lnTo>
                    <a:pt x="0" y="667"/>
                  </a:lnTo>
                  <a:cubicBezTo>
                    <a:pt x="1454" y="4248"/>
                    <a:pt x="3446" y="7591"/>
                    <a:pt x="5906" y="10573"/>
                  </a:cubicBezTo>
                  <a:close/>
                  <a:moveTo>
                    <a:pt x="48578" y="34481"/>
                  </a:moveTo>
                  <a:lnTo>
                    <a:pt x="48578" y="52769"/>
                  </a:lnTo>
                  <a:cubicBezTo>
                    <a:pt x="50578" y="52769"/>
                    <a:pt x="52483" y="53816"/>
                    <a:pt x="54483" y="54197"/>
                  </a:cubicBezTo>
                  <a:lnTo>
                    <a:pt x="54483" y="35719"/>
                  </a:lnTo>
                  <a:close/>
                  <a:moveTo>
                    <a:pt x="72771" y="37910"/>
                  </a:moveTo>
                  <a:lnTo>
                    <a:pt x="72771" y="56960"/>
                  </a:lnTo>
                  <a:lnTo>
                    <a:pt x="78677" y="56960"/>
                  </a:lnTo>
                  <a:lnTo>
                    <a:pt x="78677" y="37910"/>
                  </a:lnTo>
                  <a:close/>
                  <a:moveTo>
                    <a:pt x="60674" y="36767"/>
                  </a:moveTo>
                  <a:lnTo>
                    <a:pt x="60674" y="55817"/>
                  </a:lnTo>
                  <a:lnTo>
                    <a:pt x="66580" y="56579"/>
                  </a:lnTo>
                  <a:lnTo>
                    <a:pt x="66580" y="38100"/>
                  </a:lnTo>
                  <a:cubicBezTo>
                    <a:pt x="64484" y="37433"/>
                    <a:pt x="62579" y="37052"/>
                    <a:pt x="60674" y="36767"/>
                  </a:cubicBezTo>
                  <a:close/>
                  <a:moveTo>
                    <a:pt x="12192" y="17717"/>
                  </a:moveTo>
                  <a:lnTo>
                    <a:pt x="12192" y="35623"/>
                  </a:lnTo>
                  <a:cubicBezTo>
                    <a:pt x="14040" y="37300"/>
                    <a:pt x="16014" y="38824"/>
                    <a:pt x="18098" y="40196"/>
                  </a:cubicBezTo>
                  <a:lnTo>
                    <a:pt x="18098" y="21336"/>
                  </a:lnTo>
                  <a:cubicBezTo>
                    <a:pt x="16061" y="20069"/>
                    <a:pt x="14090" y="18707"/>
                    <a:pt x="12192" y="17240"/>
                  </a:cubicBezTo>
                  <a:close/>
                  <a:moveTo>
                    <a:pt x="36386" y="31337"/>
                  </a:moveTo>
                  <a:lnTo>
                    <a:pt x="36386" y="49435"/>
                  </a:lnTo>
                  <a:lnTo>
                    <a:pt x="42291" y="51340"/>
                  </a:lnTo>
                  <a:lnTo>
                    <a:pt x="42291" y="33052"/>
                  </a:lnTo>
                  <a:cubicBezTo>
                    <a:pt x="40386" y="32004"/>
                    <a:pt x="38291" y="31528"/>
                    <a:pt x="36386" y="30861"/>
                  </a:cubicBezTo>
                  <a:close/>
                  <a:moveTo>
                    <a:pt x="24289" y="25813"/>
                  </a:moveTo>
                  <a:lnTo>
                    <a:pt x="24289" y="43244"/>
                  </a:lnTo>
                  <a:lnTo>
                    <a:pt x="30194" y="46101"/>
                  </a:lnTo>
                  <a:lnTo>
                    <a:pt x="30194" y="27908"/>
                  </a:lnTo>
                  <a:cubicBezTo>
                    <a:pt x="28194" y="27146"/>
                    <a:pt x="26194" y="26384"/>
                    <a:pt x="24289" y="25337"/>
                  </a:cubicBezTo>
                  <a:close/>
                  <a:moveTo>
                    <a:pt x="84868" y="38671"/>
                  </a:moveTo>
                  <a:lnTo>
                    <a:pt x="84868" y="57721"/>
                  </a:lnTo>
                  <a:lnTo>
                    <a:pt x="90773" y="57721"/>
                  </a:lnTo>
                  <a:lnTo>
                    <a:pt x="90773" y="38671"/>
                  </a:ln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228" y="38100"/>
                    <a:pt x="149200" y="36538"/>
                    <a:pt x="151067" y="34862"/>
                  </a:cubicBezTo>
                  <a:lnTo>
                    <a:pt x="151067" y="16954"/>
                  </a:lnTo>
                  <a:cubicBezTo>
                    <a:pt x="149181" y="18317"/>
                    <a:pt x="147209" y="19555"/>
                    <a:pt x="145161" y="20669"/>
                  </a:cubicBezTo>
                  <a:close/>
                  <a:moveTo>
                    <a:pt x="96869" y="37910"/>
                  </a:moveTo>
                  <a:lnTo>
                    <a:pt x="96869" y="56960"/>
                  </a:lnTo>
                  <a:lnTo>
                    <a:pt x="102775" y="56102"/>
                  </a:lnTo>
                  <a:lnTo>
                    <a:pt x="102775" y="37052"/>
                  </a:lnTo>
                  <a:cubicBezTo>
                    <a:pt x="100775" y="36767"/>
                    <a:pt x="98870" y="37243"/>
                    <a:pt x="96869" y="37433"/>
                  </a:cubicBezTo>
                  <a:close/>
                  <a:moveTo>
                    <a:pt x="157258" y="10192"/>
                  </a:moveTo>
                  <a:lnTo>
                    <a:pt x="157258" y="28480"/>
                  </a:lnTo>
                  <a:cubicBezTo>
                    <a:pt x="159763" y="25232"/>
                    <a:pt x="161725" y="21593"/>
                    <a:pt x="163068" y="17717"/>
                  </a:cubicBezTo>
                  <a:lnTo>
                    <a:pt x="163068" y="0"/>
                  </a:lnTo>
                  <a:cubicBezTo>
                    <a:pt x="161639" y="3515"/>
                    <a:pt x="159687" y="6791"/>
                    <a:pt x="157258" y="9716"/>
                  </a:cubicBezTo>
                  <a:close/>
                  <a:moveTo>
                    <a:pt x="133160" y="28004"/>
                  </a:moveTo>
                  <a:lnTo>
                    <a:pt x="133160" y="46196"/>
                  </a:lnTo>
                  <a:cubicBezTo>
                    <a:pt x="135160" y="45244"/>
                    <a:pt x="137160" y="44291"/>
                    <a:pt x="138970" y="43244"/>
                  </a:cubicBezTo>
                  <a:lnTo>
                    <a:pt x="138970" y="25241"/>
                  </a:lnTo>
                  <a:cubicBezTo>
                    <a:pt x="137160" y="25813"/>
                    <a:pt x="135065" y="26670"/>
                    <a:pt x="133160" y="27527"/>
                  </a:cubicBezTo>
                  <a:close/>
                  <a:moveTo>
                    <a:pt x="121063" y="32671"/>
                  </a:moveTo>
                  <a:lnTo>
                    <a:pt x="121063" y="50959"/>
                  </a:lnTo>
                  <a:cubicBezTo>
                    <a:pt x="123063" y="50292"/>
                    <a:pt x="125063" y="49721"/>
                    <a:pt x="126873" y="48958"/>
                  </a:cubicBezTo>
                  <a:lnTo>
                    <a:pt x="126873" y="30861"/>
                  </a:lnTo>
                  <a:cubicBezTo>
                    <a:pt x="124959" y="31404"/>
                    <a:pt x="123025" y="31842"/>
                    <a:pt x="121063" y="32194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872" y="52959"/>
                  </a:lnTo>
                  <a:lnTo>
                    <a:pt x="114872" y="33719"/>
                  </a:lnTo>
                  <a:cubicBezTo>
                    <a:pt x="112938" y="34395"/>
                    <a:pt x="110966" y="34966"/>
                    <a:pt x="108966" y="35433"/>
                  </a:cubicBez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C26FC84-EAEF-6A88-68D8-505C79074399}"/>
                </a:ext>
              </a:extLst>
            </p:cNvPr>
            <p:cNvSpPr/>
            <p:nvPr/>
          </p:nvSpPr>
          <p:spPr>
            <a:xfrm>
              <a:off x="4837306" y="2327509"/>
              <a:ext cx="166997" cy="96240"/>
            </a:xfrm>
            <a:custGeom>
              <a:avLst/>
              <a:gdLst>
                <a:gd name="connsiteX0" fmla="*/ 142458 w 166997"/>
                <a:gd name="connsiteY0" fmla="*/ 14116 h 96240"/>
                <a:gd name="connsiteX1" fmla="*/ 142458 w 166997"/>
                <a:gd name="connsiteY1" fmla="*/ 82125 h 96240"/>
                <a:gd name="connsiteX2" fmla="*/ 24539 w 166997"/>
                <a:gd name="connsiteY2" fmla="*/ 82125 h 96240"/>
                <a:gd name="connsiteX3" fmla="*/ 24539 w 166997"/>
                <a:gd name="connsiteY3" fmla="*/ 14116 h 96240"/>
                <a:gd name="connsiteX4" fmla="*/ 142458 w 166997"/>
                <a:gd name="connsiteY4" fmla="*/ 14116 h 96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40">
                  <a:moveTo>
                    <a:pt x="142458" y="14116"/>
                  </a:moveTo>
                  <a:cubicBezTo>
                    <a:pt x="175129" y="33166"/>
                    <a:pt x="175224" y="63170"/>
                    <a:pt x="142458" y="82125"/>
                  </a:cubicBezTo>
                  <a:cubicBezTo>
                    <a:pt x="105406" y="100946"/>
                    <a:pt x="61593" y="100946"/>
                    <a:pt x="24539" y="82125"/>
                  </a:cubicBezTo>
                  <a:cubicBezTo>
                    <a:pt x="-8132" y="63075"/>
                    <a:pt x="-8227" y="33071"/>
                    <a:pt x="24539" y="14116"/>
                  </a:cubicBezTo>
                  <a:cubicBezTo>
                    <a:pt x="61593" y="-4705"/>
                    <a:pt x="105406" y="-4705"/>
                    <a:pt x="142458" y="1411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57072C1A-0718-9300-A0E4-DAF4AB07BF42}"/>
                </a:ext>
              </a:extLst>
            </p:cNvPr>
            <p:cNvSpPr/>
            <p:nvPr/>
          </p:nvSpPr>
          <p:spPr>
            <a:xfrm>
              <a:off x="4844760" y="2331822"/>
              <a:ext cx="152090" cy="87710"/>
            </a:xfrm>
            <a:custGeom>
              <a:avLst/>
              <a:gdLst>
                <a:gd name="connsiteX0" fmla="*/ 129766 w 152090"/>
                <a:gd name="connsiteY0" fmla="*/ 12852 h 87710"/>
                <a:gd name="connsiteX1" fmla="*/ 129766 w 152090"/>
                <a:gd name="connsiteY1" fmla="*/ 74859 h 87710"/>
                <a:gd name="connsiteX2" fmla="*/ 22324 w 152090"/>
                <a:gd name="connsiteY2" fmla="*/ 74859 h 87710"/>
                <a:gd name="connsiteX3" fmla="*/ 22324 w 152090"/>
                <a:gd name="connsiteY3" fmla="*/ 12852 h 87710"/>
                <a:gd name="connsiteX4" fmla="*/ 129766 w 152090"/>
                <a:gd name="connsiteY4" fmla="*/ 12852 h 8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710">
                  <a:moveTo>
                    <a:pt x="129766" y="12852"/>
                  </a:moveTo>
                  <a:cubicBezTo>
                    <a:pt x="159484" y="29806"/>
                    <a:pt x="159579" y="57619"/>
                    <a:pt x="129766" y="74859"/>
                  </a:cubicBezTo>
                  <a:cubicBezTo>
                    <a:pt x="96000" y="91995"/>
                    <a:pt x="56087" y="91995"/>
                    <a:pt x="22324" y="74859"/>
                  </a:cubicBezTo>
                  <a:cubicBezTo>
                    <a:pt x="-7394" y="57905"/>
                    <a:pt x="-7489" y="30092"/>
                    <a:pt x="22324" y="12852"/>
                  </a:cubicBezTo>
                  <a:cubicBezTo>
                    <a:pt x="56087" y="-4284"/>
                    <a:pt x="96000" y="-4284"/>
                    <a:pt x="129766" y="12852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524511BD-3D1E-D859-F53A-252B02D52ABB}"/>
                </a:ext>
              </a:extLst>
            </p:cNvPr>
            <p:cNvSpPr/>
            <p:nvPr/>
          </p:nvSpPr>
          <p:spPr>
            <a:xfrm>
              <a:off x="4845355" y="2332203"/>
              <a:ext cx="151790" cy="61714"/>
            </a:xfrm>
            <a:custGeom>
              <a:avLst/>
              <a:gdLst>
                <a:gd name="connsiteX0" fmla="*/ 23253 w 151790"/>
                <a:gd name="connsiteY0" fmla="*/ 16852 h 61714"/>
                <a:gd name="connsiteX1" fmla="*/ 128028 w 151790"/>
                <a:gd name="connsiteY1" fmla="*/ 16852 h 61714"/>
                <a:gd name="connsiteX2" fmla="*/ 145268 w 151790"/>
                <a:gd name="connsiteY2" fmla="*/ 61524 h 61714"/>
                <a:gd name="connsiteX3" fmla="*/ 129457 w 151790"/>
                <a:gd name="connsiteY3" fmla="*/ 12852 h 61714"/>
                <a:gd name="connsiteX4" fmla="*/ 22015 w 151790"/>
                <a:gd name="connsiteY4" fmla="*/ 12852 h 61714"/>
                <a:gd name="connsiteX5" fmla="*/ 6584 w 151790"/>
                <a:gd name="connsiteY5" fmla="*/ 61715 h 61714"/>
                <a:gd name="connsiteX6" fmla="*/ 23253 w 151790"/>
                <a:gd name="connsiteY6" fmla="*/ 16852 h 6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90" h="61714">
                  <a:moveTo>
                    <a:pt x="23253" y="16852"/>
                  </a:moveTo>
                  <a:cubicBezTo>
                    <a:pt x="56167" y="88"/>
                    <a:pt x="95110" y="88"/>
                    <a:pt x="128028" y="16852"/>
                  </a:cubicBezTo>
                  <a:cubicBezTo>
                    <a:pt x="149078" y="28854"/>
                    <a:pt x="154793" y="46380"/>
                    <a:pt x="145268" y="61524"/>
                  </a:cubicBezTo>
                  <a:cubicBezTo>
                    <a:pt x="157651" y="45427"/>
                    <a:pt x="152412" y="25901"/>
                    <a:pt x="129457" y="12852"/>
                  </a:cubicBezTo>
                  <a:cubicBezTo>
                    <a:pt x="95691" y="-4284"/>
                    <a:pt x="55778" y="-4284"/>
                    <a:pt x="22015" y="12852"/>
                  </a:cubicBezTo>
                  <a:cubicBezTo>
                    <a:pt x="-750" y="26187"/>
                    <a:pt x="-5798" y="45713"/>
                    <a:pt x="6584" y="61715"/>
                  </a:cubicBezTo>
                  <a:cubicBezTo>
                    <a:pt x="-3226" y="46665"/>
                    <a:pt x="2298" y="29139"/>
                    <a:pt x="23253" y="1685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5F315CAD-7FC1-E0F8-71C2-3FB0235435B8}"/>
                </a:ext>
              </a:extLst>
            </p:cNvPr>
            <p:cNvSpPr/>
            <p:nvPr/>
          </p:nvSpPr>
          <p:spPr>
            <a:xfrm>
              <a:off x="4872132" y="2346264"/>
              <a:ext cx="97821" cy="61078"/>
            </a:xfrm>
            <a:custGeom>
              <a:avLst/>
              <a:gdLst>
                <a:gd name="connsiteX0" fmla="*/ 89630 w 97821"/>
                <a:gd name="connsiteY0" fmla="*/ 48511 h 61078"/>
                <a:gd name="connsiteX1" fmla="*/ 97441 w 97821"/>
                <a:gd name="connsiteY1" fmla="*/ 36414 h 61078"/>
                <a:gd name="connsiteX2" fmla="*/ 97441 w 97821"/>
                <a:gd name="connsiteY2" fmla="*/ 32699 h 61078"/>
                <a:gd name="connsiteX3" fmla="*/ 88963 w 97821"/>
                <a:gd name="connsiteY3" fmla="*/ 21364 h 61078"/>
                <a:gd name="connsiteX4" fmla="*/ 49435 w 97821"/>
                <a:gd name="connsiteY4" fmla="*/ 19650 h 61078"/>
                <a:gd name="connsiteX5" fmla="*/ 42863 w 97821"/>
                <a:gd name="connsiteY5" fmla="*/ 21460 h 61078"/>
                <a:gd name="connsiteX6" fmla="*/ 25717 w 97821"/>
                <a:gd name="connsiteY6" fmla="*/ 11935 h 61078"/>
                <a:gd name="connsiteX7" fmla="*/ 39815 w 97821"/>
                <a:gd name="connsiteY7" fmla="*/ 14030 h 61078"/>
                <a:gd name="connsiteX8" fmla="*/ 46673 w 97821"/>
                <a:gd name="connsiteY8" fmla="*/ 13363 h 61078"/>
                <a:gd name="connsiteX9" fmla="*/ 50292 w 97821"/>
                <a:gd name="connsiteY9" fmla="*/ 8410 h 61078"/>
                <a:gd name="connsiteX10" fmla="*/ 50292 w 97821"/>
                <a:gd name="connsiteY10" fmla="*/ 4791 h 61078"/>
                <a:gd name="connsiteX11" fmla="*/ 47911 w 97821"/>
                <a:gd name="connsiteY11" fmla="*/ 1457 h 61078"/>
                <a:gd name="connsiteX12" fmla="*/ 16192 w 97821"/>
                <a:gd name="connsiteY12" fmla="*/ 6505 h 61078"/>
                <a:gd name="connsiteX13" fmla="*/ 7810 w 97821"/>
                <a:gd name="connsiteY13" fmla="*/ 1648 h 61078"/>
                <a:gd name="connsiteX14" fmla="*/ 1905 w 97821"/>
                <a:gd name="connsiteY14" fmla="*/ 4981 h 61078"/>
                <a:gd name="connsiteX15" fmla="*/ 1905 w 97821"/>
                <a:gd name="connsiteY15" fmla="*/ 8601 h 61078"/>
                <a:gd name="connsiteX16" fmla="*/ 7525 w 97821"/>
                <a:gd name="connsiteY16" fmla="*/ 11839 h 61078"/>
                <a:gd name="connsiteX17" fmla="*/ 0 w 97821"/>
                <a:gd name="connsiteY17" fmla="*/ 23365 h 61078"/>
                <a:gd name="connsiteX18" fmla="*/ 0 w 97821"/>
                <a:gd name="connsiteY18" fmla="*/ 26794 h 61078"/>
                <a:gd name="connsiteX19" fmla="*/ 8477 w 97821"/>
                <a:gd name="connsiteY19" fmla="*/ 37843 h 61078"/>
                <a:gd name="connsiteX20" fmla="*/ 43720 w 97821"/>
                <a:gd name="connsiteY20" fmla="*/ 39081 h 61078"/>
                <a:gd name="connsiteX21" fmla="*/ 51149 w 97821"/>
                <a:gd name="connsiteY21" fmla="*/ 37081 h 61078"/>
                <a:gd name="connsiteX22" fmla="*/ 71342 w 97821"/>
                <a:gd name="connsiteY22" fmla="*/ 48320 h 61078"/>
                <a:gd name="connsiteX23" fmla="*/ 54007 w 97821"/>
                <a:gd name="connsiteY23" fmla="*/ 46034 h 61078"/>
                <a:gd name="connsiteX24" fmla="*/ 46006 w 97821"/>
                <a:gd name="connsiteY24" fmla="*/ 46796 h 61078"/>
                <a:gd name="connsiteX25" fmla="*/ 43339 w 97821"/>
                <a:gd name="connsiteY25" fmla="*/ 51749 h 61078"/>
                <a:gd name="connsiteX26" fmla="*/ 43339 w 97821"/>
                <a:gd name="connsiteY26" fmla="*/ 54988 h 61078"/>
                <a:gd name="connsiteX27" fmla="*/ 46101 w 97821"/>
                <a:gd name="connsiteY27" fmla="*/ 59179 h 61078"/>
                <a:gd name="connsiteX28" fmla="*/ 81058 w 97821"/>
                <a:gd name="connsiteY28" fmla="*/ 53845 h 61078"/>
                <a:gd name="connsiteX29" fmla="*/ 92011 w 97821"/>
                <a:gd name="connsiteY29" fmla="*/ 60131 h 61078"/>
                <a:gd name="connsiteX30" fmla="*/ 97822 w 97821"/>
                <a:gd name="connsiteY30" fmla="*/ 56797 h 61078"/>
                <a:gd name="connsiteX31" fmla="*/ 97822 w 97821"/>
                <a:gd name="connsiteY31" fmla="*/ 53178 h 61078"/>
                <a:gd name="connsiteX32" fmla="*/ 15811 w 97821"/>
                <a:gd name="connsiteY32" fmla="*/ 23174 h 61078"/>
                <a:gd name="connsiteX33" fmla="*/ 12001 w 97821"/>
                <a:gd name="connsiteY33" fmla="*/ 19459 h 61078"/>
                <a:gd name="connsiteX34" fmla="*/ 15240 w 97821"/>
                <a:gd name="connsiteY34" fmla="*/ 15935 h 61078"/>
                <a:gd name="connsiteX35" fmla="*/ 30290 w 97821"/>
                <a:gd name="connsiteY35" fmla="*/ 24698 h 61078"/>
                <a:gd name="connsiteX36" fmla="*/ 15811 w 97821"/>
                <a:gd name="connsiteY36" fmla="*/ 23174 h 61078"/>
                <a:gd name="connsiteX37" fmla="*/ 44386 w 97821"/>
                <a:gd name="connsiteY37" fmla="*/ 54511 h 61078"/>
                <a:gd name="connsiteX38" fmla="*/ 45815 w 97821"/>
                <a:gd name="connsiteY38" fmla="*/ 55559 h 61078"/>
                <a:gd name="connsiteX39" fmla="*/ 44577 w 97821"/>
                <a:gd name="connsiteY39" fmla="*/ 54511 h 61078"/>
                <a:gd name="connsiteX40" fmla="*/ 81629 w 97821"/>
                <a:gd name="connsiteY40" fmla="*/ 44034 h 61078"/>
                <a:gd name="connsiteX41" fmla="*/ 63627 w 97821"/>
                <a:gd name="connsiteY41" fmla="*/ 33556 h 61078"/>
                <a:gd name="connsiteX42" fmla="*/ 81344 w 97821"/>
                <a:gd name="connsiteY42" fmla="*/ 36414 h 61078"/>
                <a:gd name="connsiteX43" fmla="*/ 85153 w 97821"/>
                <a:gd name="connsiteY43" fmla="*/ 40224 h 61078"/>
                <a:gd name="connsiteX44" fmla="*/ 81344 w 97821"/>
                <a:gd name="connsiteY44" fmla="*/ 44034 h 61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078">
                  <a:moveTo>
                    <a:pt x="89630" y="48511"/>
                  </a:moveTo>
                  <a:cubicBezTo>
                    <a:pt x="93936" y="45872"/>
                    <a:pt x="96803" y="41424"/>
                    <a:pt x="97441" y="36414"/>
                  </a:cubicBezTo>
                  <a:lnTo>
                    <a:pt x="97441" y="32699"/>
                  </a:lnTo>
                  <a:cubicBezTo>
                    <a:pt x="97441" y="29175"/>
                    <a:pt x="95345" y="25079"/>
                    <a:pt x="88963" y="21364"/>
                  </a:cubicBezTo>
                  <a:cubicBezTo>
                    <a:pt x="76571" y="15440"/>
                    <a:pt x="62294" y="14821"/>
                    <a:pt x="49435" y="19650"/>
                  </a:cubicBezTo>
                  <a:lnTo>
                    <a:pt x="42863" y="21460"/>
                  </a:lnTo>
                  <a:lnTo>
                    <a:pt x="25717" y="11935"/>
                  </a:lnTo>
                  <a:cubicBezTo>
                    <a:pt x="30492" y="11954"/>
                    <a:pt x="35242" y="12658"/>
                    <a:pt x="39815" y="14030"/>
                  </a:cubicBezTo>
                  <a:cubicBezTo>
                    <a:pt x="42091" y="14811"/>
                    <a:pt x="44596" y="14573"/>
                    <a:pt x="46673" y="13363"/>
                  </a:cubicBezTo>
                  <a:cubicBezTo>
                    <a:pt x="47911" y="12601"/>
                    <a:pt x="50292" y="10506"/>
                    <a:pt x="50292" y="8410"/>
                  </a:cubicBezTo>
                  <a:lnTo>
                    <a:pt x="50292" y="4791"/>
                  </a:lnTo>
                  <a:cubicBezTo>
                    <a:pt x="50292" y="3743"/>
                    <a:pt x="49721" y="2505"/>
                    <a:pt x="47911" y="1457"/>
                  </a:cubicBezTo>
                  <a:cubicBezTo>
                    <a:pt x="37109" y="-1620"/>
                    <a:pt x="25505" y="228"/>
                    <a:pt x="16192" y="6505"/>
                  </a:cubicBezTo>
                  <a:lnTo>
                    <a:pt x="7810" y="1648"/>
                  </a:lnTo>
                  <a:lnTo>
                    <a:pt x="1905" y="4981"/>
                  </a:lnTo>
                  <a:lnTo>
                    <a:pt x="1905" y="8601"/>
                  </a:lnTo>
                  <a:lnTo>
                    <a:pt x="7525" y="11839"/>
                  </a:lnTo>
                  <a:cubicBezTo>
                    <a:pt x="3337" y="14278"/>
                    <a:pt x="547" y="18554"/>
                    <a:pt x="0" y="23365"/>
                  </a:cubicBezTo>
                  <a:lnTo>
                    <a:pt x="0" y="26794"/>
                  </a:lnTo>
                  <a:cubicBezTo>
                    <a:pt x="0" y="30604"/>
                    <a:pt x="2572" y="34414"/>
                    <a:pt x="8477" y="37843"/>
                  </a:cubicBezTo>
                  <a:cubicBezTo>
                    <a:pt x="19616" y="42824"/>
                    <a:pt x="32259" y="43272"/>
                    <a:pt x="43720" y="39081"/>
                  </a:cubicBezTo>
                  <a:lnTo>
                    <a:pt x="51149" y="37081"/>
                  </a:lnTo>
                  <a:lnTo>
                    <a:pt x="71342" y="48320"/>
                  </a:lnTo>
                  <a:cubicBezTo>
                    <a:pt x="65484" y="48415"/>
                    <a:pt x="59646" y="47644"/>
                    <a:pt x="54007" y="46034"/>
                  </a:cubicBezTo>
                  <a:cubicBezTo>
                    <a:pt x="51359" y="45091"/>
                    <a:pt x="48425" y="45377"/>
                    <a:pt x="46006" y="46796"/>
                  </a:cubicBezTo>
                  <a:cubicBezTo>
                    <a:pt x="44263" y="47825"/>
                    <a:pt x="43234" y="49730"/>
                    <a:pt x="43339" y="51749"/>
                  </a:cubicBezTo>
                  <a:cubicBezTo>
                    <a:pt x="43339" y="51749"/>
                    <a:pt x="43339" y="54988"/>
                    <a:pt x="43339" y="54988"/>
                  </a:cubicBezTo>
                  <a:cubicBezTo>
                    <a:pt x="43386" y="56797"/>
                    <a:pt x="44463" y="58417"/>
                    <a:pt x="46101" y="59179"/>
                  </a:cubicBezTo>
                  <a:cubicBezTo>
                    <a:pt x="49721" y="61274"/>
                    <a:pt x="62770" y="63751"/>
                    <a:pt x="81058" y="53845"/>
                  </a:cubicBezTo>
                  <a:lnTo>
                    <a:pt x="92011" y="60131"/>
                  </a:lnTo>
                  <a:lnTo>
                    <a:pt x="97822" y="56797"/>
                  </a:lnTo>
                  <a:lnTo>
                    <a:pt x="97822" y="53178"/>
                  </a:lnTo>
                  <a:close/>
                  <a:moveTo>
                    <a:pt x="15811" y="23174"/>
                  </a:moveTo>
                  <a:cubicBezTo>
                    <a:pt x="14194" y="22355"/>
                    <a:pt x="12865" y="21060"/>
                    <a:pt x="12001" y="19459"/>
                  </a:cubicBezTo>
                  <a:cubicBezTo>
                    <a:pt x="12724" y="18002"/>
                    <a:pt x="13847" y="16783"/>
                    <a:pt x="15240" y="15935"/>
                  </a:cubicBezTo>
                  <a:lnTo>
                    <a:pt x="30290" y="24698"/>
                  </a:lnTo>
                  <a:cubicBezTo>
                    <a:pt x="25439" y="25974"/>
                    <a:pt x="20290" y="25431"/>
                    <a:pt x="15811" y="23174"/>
                  </a:cubicBezTo>
                  <a:close/>
                  <a:moveTo>
                    <a:pt x="44386" y="54511"/>
                  </a:moveTo>
                  <a:cubicBezTo>
                    <a:pt x="44806" y="54930"/>
                    <a:pt x="45282" y="55292"/>
                    <a:pt x="45815" y="55559"/>
                  </a:cubicBezTo>
                  <a:cubicBezTo>
                    <a:pt x="45349" y="55273"/>
                    <a:pt x="44939" y="54921"/>
                    <a:pt x="44577" y="54511"/>
                  </a:cubicBezTo>
                  <a:close/>
                  <a:moveTo>
                    <a:pt x="81629" y="44034"/>
                  </a:moveTo>
                  <a:lnTo>
                    <a:pt x="63627" y="33556"/>
                  </a:lnTo>
                  <a:cubicBezTo>
                    <a:pt x="69685" y="32537"/>
                    <a:pt x="75914" y="33537"/>
                    <a:pt x="81344" y="36414"/>
                  </a:cubicBezTo>
                  <a:cubicBezTo>
                    <a:pt x="83449" y="36414"/>
                    <a:pt x="85153" y="38119"/>
                    <a:pt x="85153" y="40224"/>
                  </a:cubicBezTo>
                  <a:cubicBezTo>
                    <a:pt x="85153" y="42329"/>
                    <a:pt x="83449" y="44034"/>
                    <a:pt x="81344" y="44034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4345F2B8-FF98-5C2C-633A-9DBC4AD9BAC1}"/>
                </a:ext>
              </a:extLst>
            </p:cNvPr>
            <p:cNvSpPr/>
            <p:nvPr/>
          </p:nvSpPr>
          <p:spPr>
            <a:xfrm>
              <a:off x="4872415" y="2345883"/>
              <a:ext cx="97633" cy="57809"/>
            </a:xfrm>
            <a:custGeom>
              <a:avLst/>
              <a:gdLst>
                <a:gd name="connsiteX0" fmla="*/ 86394 w 97633"/>
                <a:gd name="connsiteY0" fmla="*/ 47177 h 57809"/>
                <a:gd name="connsiteX1" fmla="*/ 88680 w 97633"/>
                <a:gd name="connsiteY1" fmla="*/ 21745 h 57809"/>
                <a:gd name="connsiteX2" fmla="*/ 49152 w 97633"/>
                <a:gd name="connsiteY2" fmla="*/ 20031 h 57809"/>
                <a:gd name="connsiteX3" fmla="*/ 42579 w 97633"/>
                <a:gd name="connsiteY3" fmla="*/ 21841 h 57809"/>
                <a:gd name="connsiteX4" fmla="*/ 20767 w 97633"/>
                <a:gd name="connsiteY4" fmla="*/ 9268 h 57809"/>
                <a:gd name="connsiteX5" fmla="*/ 39817 w 97633"/>
                <a:gd name="connsiteY5" fmla="*/ 10411 h 57809"/>
                <a:gd name="connsiteX6" fmla="*/ 46675 w 97633"/>
                <a:gd name="connsiteY6" fmla="*/ 9744 h 57809"/>
                <a:gd name="connsiteX7" fmla="*/ 47913 w 97633"/>
                <a:gd name="connsiteY7" fmla="*/ 1457 h 57809"/>
                <a:gd name="connsiteX8" fmla="*/ 16195 w 97633"/>
                <a:gd name="connsiteY8" fmla="*/ 6505 h 57809"/>
                <a:gd name="connsiteX9" fmla="*/ 7813 w 97633"/>
                <a:gd name="connsiteY9" fmla="*/ 1648 h 57809"/>
                <a:gd name="connsiteX10" fmla="*/ 1908 w 97633"/>
                <a:gd name="connsiteY10" fmla="*/ 4981 h 57809"/>
                <a:gd name="connsiteX11" fmla="*/ 10385 w 97633"/>
                <a:gd name="connsiteY11" fmla="*/ 9934 h 57809"/>
                <a:gd name="connsiteX12" fmla="*/ 8480 w 97633"/>
                <a:gd name="connsiteY12" fmla="*/ 34223 h 57809"/>
                <a:gd name="connsiteX13" fmla="*/ 43722 w 97633"/>
                <a:gd name="connsiteY13" fmla="*/ 35461 h 57809"/>
                <a:gd name="connsiteX14" fmla="*/ 51247 w 97633"/>
                <a:gd name="connsiteY14" fmla="*/ 33461 h 57809"/>
                <a:gd name="connsiteX15" fmla="*/ 76012 w 97633"/>
                <a:gd name="connsiteY15" fmla="*/ 47749 h 57809"/>
                <a:gd name="connsiteX16" fmla="*/ 53914 w 97633"/>
                <a:gd name="connsiteY16" fmla="*/ 46415 h 57809"/>
                <a:gd name="connsiteX17" fmla="*/ 45913 w 97633"/>
                <a:gd name="connsiteY17" fmla="*/ 47177 h 57809"/>
                <a:gd name="connsiteX18" fmla="*/ 43627 w 97633"/>
                <a:gd name="connsiteY18" fmla="*/ 53654 h 57809"/>
                <a:gd name="connsiteX19" fmla="*/ 45913 w 97633"/>
                <a:gd name="connsiteY19" fmla="*/ 55940 h 57809"/>
                <a:gd name="connsiteX20" fmla="*/ 80775 w 97633"/>
                <a:gd name="connsiteY20" fmla="*/ 50606 h 57809"/>
                <a:gd name="connsiteX21" fmla="*/ 91728 w 97633"/>
                <a:gd name="connsiteY21" fmla="*/ 56893 h 57809"/>
                <a:gd name="connsiteX22" fmla="*/ 97634 w 97633"/>
                <a:gd name="connsiteY22" fmla="*/ 53559 h 57809"/>
                <a:gd name="connsiteX23" fmla="*/ 15528 w 97633"/>
                <a:gd name="connsiteY23" fmla="*/ 23555 h 57809"/>
                <a:gd name="connsiteX24" fmla="*/ 14957 w 97633"/>
                <a:gd name="connsiteY24" fmla="*/ 12697 h 57809"/>
                <a:gd name="connsiteX25" fmla="*/ 34007 w 97633"/>
                <a:gd name="connsiteY25" fmla="*/ 23936 h 57809"/>
                <a:gd name="connsiteX26" fmla="*/ 15528 w 97633"/>
                <a:gd name="connsiteY26" fmla="*/ 23555 h 57809"/>
                <a:gd name="connsiteX27" fmla="*/ 81537 w 97633"/>
                <a:gd name="connsiteY27" fmla="*/ 44891 h 57809"/>
                <a:gd name="connsiteX28" fmla="*/ 58772 w 97633"/>
                <a:gd name="connsiteY28" fmla="*/ 31651 h 57809"/>
                <a:gd name="connsiteX29" fmla="*/ 81346 w 97633"/>
                <a:gd name="connsiteY29" fmla="*/ 33652 h 57809"/>
                <a:gd name="connsiteX30" fmla="*/ 81537 w 97633"/>
                <a:gd name="connsiteY30" fmla="*/ 44891 h 5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809">
                  <a:moveTo>
                    <a:pt x="86394" y="47177"/>
                  </a:moveTo>
                  <a:cubicBezTo>
                    <a:pt x="95919" y="41557"/>
                    <a:pt x="103825" y="30604"/>
                    <a:pt x="88680" y="21745"/>
                  </a:cubicBezTo>
                  <a:cubicBezTo>
                    <a:pt x="76288" y="15821"/>
                    <a:pt x="62010" y="15202"/>
                    <a:pt x="49152" y="20031"/>
                  </a:cubicBezTo>
                  <a:lnTo>
                    <a:pt x="42579" y="21841"/>
                  </a:lnTo>
                  <a:lnTo>
                    <a:pt x="20767" y="9268"/>
                  </a:lnTo>
                  <a:cubicBezTo>
                    <a:pt x="27079" y="7639"/>
                    <a:pt x="33740" y="8039"/>
                    <a:pt x="39817" y="10411"/>
                  </a:cubicBezTo>
                  <a:cubicBezTo>
                    <a:pt x="42094" y="11211"/>
                    <a:pt x="44599" y="10963"/>
                    <a:pt x="46675" y="9744"/>
                  </a:cubicBezTo>
                  <a:cubicBezTo>
                    <a:pt x="48675" y="8506"/>
                    <a:pt x="53057" y="4410"/>
                    <a:pt x="47913" y="1457"/>
                  </a:cubicBezTo>
                  <a:cubicBezTo>
                    <a:pt x="37112" y="-1620"/>
                    <a:pt x="25508" y="228"/>
                    <a:pt x="16195" y="6505"/>
                  </a:cubicBezTo>
                  <a:lnTo>
                    <a:pt x="7813" y="1648"/>
                  </a:lnTo>
                  <a:lnTo>
                    <a:pt x="1908" y="4981"/>
                  </a:lnTo>
                  <a:lnTo>
                    <a:pt x="10385" y="9934"/>
                  </a:lnTo>
                  <a:cubicBezTo>
                    <a:pt x="-1236" y="17173"/>
                    <a:pt x="-4760" y="26508"/>
                    <a:pt x="8480" y="34223"/>
                  </a:cubicBezTo>
                  <a:cubicBezTo>
                    <a:pt x="19618" y="39205"/>
                    <a:pt x="32262" y="39652"/>
                    <a:pt x="43722" y="35461"/>
                  </a:cubicBezTo>
                  <a:lnTo>
                    <a:pt x="51247" y="33461"/>
                  </a:lnTo>
                  <a:lnTo>
                    <a:pt x="76012" y="47749"/>
                  </a:lnTo>
                  <a:cubicBezTo>
                    <a:pt x="68678" y="49501"/>
                    <a:pt x="60982" y="49034"/>
                    <a:pt x="53914" y="46415"/>
                  </a:cubicBezTo>
                  <a:cubicBezTo>
                    <a:pt x="51266" y="45472"/>
                    <a:pt x="48332" y="45758"/>
                    <a:pt x="45913" y="47177"/>
                  </a:cubicBezTo>
                  <a:cubicBezTo>
                    <a:pt x="43494" y="48339"/>
                    <a:pt x="42475" y="51235"/>
                    <a:pt x="43627" y="53654"/>
                  </a:cubicBezTo>
                  <a:cubicBezTo>
                    <a:pt x="44103" y="54654"/>
                    <a:pt x="44913" y="55464"/>
                    <a:pt x="45913" y="55940"/>
                  </a:cubicBezTo>
                  <a:cubicBezTo>
                    <a:pt x="49437" y="58036"/>
                    <a:pt x="62487" y="60417"/>
                    <a:pt x="80775" y="50606"/>
                  </a:cubicBezTo>
                  <a:lnTo>
                    <a:pt x="91728" y="56893"/>
                  </a:lnTo>
                  <a:lnTo>
                    <a:pt x="97634" y="53559"/>
                  </a:lnTo>
                  <a:close/>
                  <a:moveTo>
                    <a:pt x="15528" y="23555"/>
                  </a:moveTo>
                  <a:cubicBezTo>
                    <a:pt x="10194" y="20507"/>
                    <a:pt x="9909" y="16030"/>
                    <a:pt x="14957" y="12697"/>
                  </a:cubicBezTo>
                  <a:lnTo>
                    <a:pt x="34007" y="23936"/>
                  </a:lnTo>
                  <a:cubicBezTo>
                    <a:pt x="28047" y="26298"/>
                    <a:pt x="21385" y="26165"/>
                    <a:pt x="15528" y="23555"/>
                  </a:cubicBezTo>
                  <a:close/>
                  <a:moveTo>
                    <a:pt x="81537" y="44891"/>
                  </a:moveTo>
                  <a:lnTo>
                    <a:pt x="58772" y="31651"/>
                  </a:lnTo>
                  <a:cubicBezTo>
                    <a:pt x="66278" y="29394"/>
                    <a:pt x="74355" y="30108"/>
                    <a:pt x="81346" y="33652"/>
                  </a:cubicBezTo>
                  <a:cubicBezTo>
                    <a:pt x="87537" y="36795"/>
                    <a:pt x="87156" y="41176"/>
                    <a:pt x="81537" y="44891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BA90D865-CFF2-F678-651C-EC52CBD62D00}"/>
                </a:ext>
              </a:extLst>
            </p:cNvPr>
            <p:cNvSpPr/>
            <p:nvPr/>
          </p:nvSpPr>
          <p:spPr>
            <a:xfrm>
              <a:off x="4958048" y="2530015"/>
              <a:ext cx="166687" cy="80179"/>
            </a:xfrm>
            <a:custGeom>
              <a:avLst/>
              <a:gdLst>
                <a:gd name="connsiteX0" fmla="*/ 0 w 166687"/>
                <a:gd name="connsiteY0" fmla="*/ 13159 h 80179"/>
                <a:gd name="connsiteX1" fmla="*/ 0 w 166687"/>
                <a:gd name="connsiteY1" fmla="*/ 32209 h 80179"/>
                <a:gd name="connsiteX2" fmla="*/ 48768 w 166687"/>
                <a:gd name="connsiteY2" fmla="*/ 75358 h 80179"/>
                <a:gd name="connsiteX3" fmla="*/ 118205 w 166687"/>
                <a:gd name="connsiteY3" fmla="*/ 75358 h 80179"/>
                <a:gd name="connsiteX4" fmla="*/ 166688 w 166687"/>
                <a:gd name="connsiteY4" fmla="*/ 31828 h 80179"/>
                <a:gd name="connsiteX5" fmla="*/ 166688 w 166687"/>
                <a:gd name="connsiteY5" fmla="*/ 12778 h 80179"/>
                <a:gd name="connsiteX6" fmla="*/ 0 w 166687"/>
                <a:gd name="connsiteY6" fmla="*/ 13159 h 8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179">
                  <a:moveTo>
                    <a:pt x="0" y="13159"/>
                  </a:moveTo>
                  <a:cubicBezTo>
                    <a:pt x="0" y="19636"/>
                    <a:pt x="0" y="26018"/>
                    <a:pt x="0" y="32209"/>
                  </a:cubicBezTo>
                  <a:cubicBezTo>
                    <a:pt x="0" y="49354"/>
                    <a:pt x="16669" y="66404"/>
                    <a:pt x="48768" y="75358"/>
                  </a:cubicBezTo>
                  <a:cubicBezTo>
                    <a:pt x="71466" y="81787"/>
                    <a:pt x="95507" y="81787"/>
                    <a:pt x="118205" y="75358"/>
                  </a:cubicBezTo>
                  <a:cubicBezTo>
                    <a:pt x="150304" y="65833"/>
                    <a:pt x="166402" y="49069"/>
                    <a:pt x="166688" y="31828"/>
                  </a:cubicBezTo>
                  <a:cubicBezTo>
                    <a:pt x="166688" y="25447"/>
                    <a:pt x="166688" y="18970"/>
                    <a:pt x="166688" y="12778"/>
                  </a:cubicBezTo>
                  <a:cubicBezTo>
                    <a:pt x="166402" y="-4652"/>
                    <a:pt x="286" y="-3986"/>
                    <a:pt x="0" y="131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6740B560-4428-8791-CFD1-6EDC0838F11B}"/>
                </a:ext>
              </a:extLst>
            </p:cNvPr>
            <p:cNvSpPr/>
            <p:nvPr/>
          </p:nvSpPr>
          <p:spPr>
            <a:xfrm>
              <a:off x="4960048" y="2552700"/>
              <a:ext cx="162972" cy="58197"/>
            </a:xfrm>
            <a:custGeom>
              <a:avLst/>
              <a:gdLst>
                <a:gd name="connsiteX0" fmla="*/ 5906 w 162972"/>
                <a:gd name="connsiteY0" fmla="*/ 11144 h 58197"/>
                <a:gd name="connsiteX1" fmla="*/ 5906 w 162972"/>
                <a:gd name="connsiteY1" fmla="*/ 29432 h 58197"/>
                <a:gd name="connsiteX2" fmla="*/ 0 w 162972"/>
                <a:gd name="connsiteY2" fmla="*/ 19050 h 58197"/>
                <a:gd name="connsiteX3" fmla="*/ 0 w 162972"/>
                <a:gd name="connsiteY3" fmla="*/ 1143 h 58197"/>
                <a:gd name="connsiteX4" fmla="*/ 5906 w 162972"/>
                <a:gd name="connsiteY4" fmla="*/ 11144 h 58197"/>
                <a:gd name="connsiteX5" fmla="*/ 48482 w 162972"/>
                <a:gd name="connsiteY5" fmla="*/ 35052 h 58197"/>
                <a:gd name="connsiteX6" fmla="*/ 48482 w 162972"/>
                <a:gd name="connsiteY6" fmla="*/ 53340 h 58197"/>
                <a:gd name="connsiteX7" fmla="*/ 54388 w 162972"/>
                <a:gd name="connsiteY7" fmla="*/ 54769 h 58197"/>
                <a:gd name="connsiteX8" fmla="*/ 54388 w 162972"/>
                <a:gd name="connsiteY8" fmla="*/ 36195 h 58197"/>
                <a:gd name="connsiteX9" fmla="*/ 48482 w 162972"/>
                <a:gd name="connsiteY9" fmla="*/ 35052 h 58197"/>
                <a:gd name="connsiteX10" fmla="*/ 72676 w 162972"/>
                <a:gd name="connsiteY10" fmla="*/ 38481 h 58197"/>
                <a:gd name="connsiteX11" fmla="*/ 72676 w 162972"/>
                <a:gd name="connsiteY11" fmla="*/ 57531 h 58197"/>
                <a:gd name="connsiteX12" fmla="*/ 78677 w 162972"/>
                <a:gd name="connsiteY12" fmla="*/ 57531 h 58197"/>
                <a:gd name="connsiteX13" fmla="*/ 78677 w 162972"/>
                <a:gd name="connsiteY13" fmla="*/ 38481 h 58197"/>
                <a:gd name="connsiteX14" fmla="*/ 72676 w 162972"/>
                <a:gd name="connsiteY14" fmla="*/ 38100 h 58197"/>
                <a:gd name="connsiteX15" fmla="*/ 60579 w 162972"/>
                <a:gd name="connsiteY15" fmla="*/ 37243 h 58197"/>
                <a:gd name="connsiteX16" fmla="*/ 60579 w 162972"/>
                <a:gd name="connsiteY16" fmla="*/ 56293 h 58197"/>
                <a:gd name="connsiteX17" fmla="*/ 66485 w 162972"/>
                <a:gd name="connsiteY17" fmla="*/ 57150 h 58197"/>
                <a:gd name="connsiteX18" fmla="*/ 66485 w 162972"/>
                <a:gd name="connsiteY18" fmla="*/ 38100 h 58197"/>
                <a:gd name="connsiteX19" fmla="*/ 60579 w 162972"/>
                <a:gd name="connsiteY19" fmla="*/ 37243 h 58197"/>
                <a:gd name="connsiteX20" fmla="*/ 12192 w 162972"/>
                <a:gd name="connsiteY20" fmla="*/ 18193 h 58197"/>
                <a:gd name="connsiteX21" fmla="*/ 12192 w 162972"/>
                <a:gd name="connsiteY21" fmla="*/ 36100 h 58197"/>
                <a:gd name="connsiteX22" fmla="*/ 18098 w 162972"/>
                <a:gd name="connsiteY22" fmla="*/ 40672 h 58197"/>
                <a:gd name="connsiteX23" fmla="*/ 18098 w 162972"/>
                <a:gd name="connsiteY23" fmla="*/ 21908 h 58197"/>
                <a:gd name="connsiteX24" fmla="*/ 12002 w 162972"/>
                <a:gd name="connsiteY24" fmla="*/ 17812 h 58197"/>
                <a:gd name="connsiteX25" fmla="*/ 36385 w 162972"/>
                <a:gd name="connsiteY25" fmla="*/ 31813 h 58197"/>
                <a:gd name="connsiteX26" fmla="*/ 36385 w 162972"/>
                <a:gd name="connsiteY26" fmla="*/ 49816 h 58197"/>
                <a:gd name="connsiteX27" fmla="*/ 42196 w 162972"/>
                <a:gd name="connsiteY27" fmla="*/ 51816 h 58197"/>
                <a:gd name="connsiteX28" fmla="*/ 42196 w 162972"/>
                <a:gd name="connsiteY28" fmla="*/ 33528 h 58197"/>
                <a:gd name="connsiteX29" fmla="*/ 36385 w 162972"/>
                <a:gd name="connsiteY29" fmla="*/ 31433 h 58197"/>
                <a:gd name="connsiteX30" fmla="*/ 24289 w 162972"/>
                <a:gd name="connsiteY30" fmla="*/ 26289 h 58197"/>
                <a:gd name="connsiteX31" fmla="*/ 24289 w 162972"/>
                <a:gd name="connsiteY31" fmla="*/ 44387 h 58197"/>
                <a:gd name="connsiteX32" fmla="*/ 30099 w 162972"/>
                <a:gd name="connsiteY32" fmla="*/ 47149 h 58197"/>
                <a:gd name="connsiteX33" fmla="*/ 30099 w 162972"/>
                <a:gd name="connsiteY33" fmla="*/ 28575 h 58197"/>
                <a:gd name="connsiteX34" fmla="*/ 24289 w 162972"/>
                <a:gd name="connsiteY34" fmla="*/ 25908 h 58197"/>
                <a:gd name="connsiteX35" fmla="*/ 84773 w 162972"/>
                <a:gd name="connsiteY35" fmla="*/ 39148 h 58197"/>
                <a:gd name="connsiteX36" fmla="*/ 84773 w 162972"/>
                <a:gd name="connsiteY36" fmla="*/ 58198 h 58197"/>
                <a:gd name="connsiteX37" fmla="*/ 90583 w 162972"/>
                <a:gd name="connsiteY37" fmla="*/ 58198 h 58197"/>
                <a:gd name="connsiteX38" fmla="*/ 90583 w 162972"/>
                <a:gd name="connsiteY38" fmla="*/ 39148 h 58197"/>
                <a:gd name="connsiteX39" fmla="*/ 145161 w 162972"/>
                <a:gd name="connsiteY39" fmla="*/ 21622 h 58197"/>
                <a:gd name="connsiteX40" fmla="*/ 145161 w 162972"/>
                <a:gd name="connsiteY40" fmla="*/ 40005 h 58197"/>
                <a:gd name="connsiteX41" fmla="*/ 150971 w 162972"/>
                <a:gd name="connsiteY41" fmla="*/ 35338 h 58197"/>
                <a:gd name="connsiteX42" fmla="*/ 150971 w 162972"/>
                <a:gd name="connsiteY42" fmla="*/ 17431 h 58197"/>
                <a:gd name="connsiteX43" fmla="*/ 145352 w 162972"/>
                <a:gd name="connsiteY43" fmla="*/ 21241 h 58197"/>
                <a:gd name="connsiteX44" fmla="*/ 96869 w 162972"/>
                <a:gd name="connsiteY44" fmla="*/ 38100 h 58197"/>
                <a:gd name="connsiteX45" fmla="*/ 96869 w 162972"/>
                <a:gd name="connsiteY45" fmla="*/ 56579 h 58197"/>
                <a:gd name="connsiteX46" fmla="*/ 102679 w 162972"/>
                <a:gd name="connsiteY46" fmla="*/ 55721 h 58197"/>
                <a:gd name="connsiteX47" fmla="*/ 102679 w 162972"/>
                <a:gd name="connsiteY47" fmla="*/ 36671 h 58197"/>
                <a:gd name="connsiteX48" fmla="*/ 96869 w 162972"/>
                <a:gd name="connsiteY48" fmla="*/ 38100 h 58197"/>
                <a:gd name="connsiteX49" fmla="*/ 157163 w 162972"/>
                <a:gd name="connsiteY49" fmla="*/ 10287 h 58197"/>
                <a:gd name="connsiteX50" fmla="*/ 157163 w 162972"/>
                <a:gd name="connsiteY50" fmla="*/ 28575 h 58197"/>
                <a:gd name="connsiteX51" fmla="*/ 162973 w 162972"/>
                <a:gd name="connsiteY51" fmla="*/ 17907 h 58197"/>
                <a:gd name="connsiteX52" fmla="*/ 162973 w 162972"/>
                <a:gd name="connsiteY52" fmla="*/ 0 h 58197"/>
                <a:gd name="connsiteX53" fmla="*/ 157163 w 162972"/>
                <a:gd name="connsiteY53" fmla="*/ 10192 h 58197"/>
                <a:gd name="connsiteX54" fmla="*/ 133064 w 162972"/>
                <a:gd name="connsiteY54" fmla="*/ 28575 h 58197"/>
                <a:gd name="connsiteX55" fmla="*/ 133064 w 162972"/>
                <a:gd name="connsiteY55" fmla="*/ 46768 h 58197"/>
                <a:gd name="connsiteX56" fmla="*/ 138970 w 162972"/>
                <a:gd name="connsiteY56" fmla="*/ 43815 h 58197"/>
                <a:gd name="connsiteX57" fmla="*/ 138970 w 162972"/>
                <a:gd name="connsiteY57" fmla="*/ 25717 h 58197"/>
                <a:gd name="connsiteX58" fmla="*/ 133064 w 162972"/>
                <a:gd name="connsiteY58" fmla="*/ 28575 h 58197"/>
                <a:gd name="connsiteX59" fmla="*/ 121063 w 162972"/>
                <a:gd name="connsiteY59" fmla="*/ 33242 h 58197"/>
                <a:gd name="connsiteX60" fmla="*/ 121063 w 162972"/>
                <a:gd name="connsiteY60" fmla="*/ 51530 h 58197"/>
                <a:gd name="connsiteX61" fmla="*/ 126968 w 162972"/>
                <a:gd name="connsiteY61" fmla="*/ 49530 h 58197"/>
                <a:gd name="connsiteX62" fmla="*/ 126968 w 162972"/>
                <a:gd name="connsiteY62" fmla="*/ 31433 h 58197"/>
                <a:gd name="connsiteX63" fmla="*/ 108966 w 162972"/>
                <a:gd name="connsiteY63" fmla="*/ 36386 h 58197"/>
                <a:gd name="connsiteX64" fmla="*/ 108966 w 162972"/>
                <a:gd name="connsiteY64" fmla="*/ 54959 h 58197"/>
                <a:gd name="connsiteX65" fmla="*/ 114776 w 162972"/>
                <a:gd name="connsiteY65" fmla="*/ 53435 h 58197"/>
                <a:gd name="connsiteX66" fmla="*/ 114776 w 162972"/>
                <a:gd name="connsiteY66" fmla="*/ 35147 h 5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2972" h="58197">
                  <a:moveTo>
                    <a:pt x="5906" y="11144"/>
                  </a:moveTo>
                  <a:lnTo>
                    <a:pt x="5906" y="29432"/>
                  </a:lnTo>
                  <a:cubicBezTo>
                    <a:pt x="3334" y="26346"/>
                    <a:pt x="1333" y="22831"/>
                    <a:pt x="0" y="19050"/>
                  </a:cubicBezTo>
                  <a:lnTo>
                    <a:pt x="0" y="1143"/>
                  </a:lnTo>
                  <a:cubicBezTo>
                    <a:pt x="1419" y="4772"/>
                    <a:pt x="3410" y="8153"/>
                    <a:pt x="5906" y="11144"/>
                  </a:cubicBezTo>
                  <a:close/>
                  <a:moveTo>
                    <a:pt x="48482" y="35052"/>
                  </a:moveTo>
                  <a:lnTo>
                    <a:pt x="48482" y="53340"/>
                  </a:lnTo>
                  <a:lnTo>
                    <a:pt x="54388" y="54769"/>
                  </a:lnTo>
                  <a:lnTo>
                    <a:pt x="54388" y="36195"/>
                  </a:lnTo>
                  <a:cubicBezTo>
                    <a:pt x="52388" y="35814"/>
                    <a:pt x="50102" y="35528"/>
                    <a:pt x="48482" y="35052"/>
                  </a:cubicBezTo>
                  <a:close/>
                  <a:moveTo>
                    <a:pt x="72676" y="38481"/>
                  </a:moveTo>
                  <a:lnTo>
                    <a:pt x="72676" y="57531"/>
                  </a:lnTo>
                  <a:lnTo>
                    <a:pt x="78677" y="57531"/>
                  </a:lnTo>
                  <a:lnTo>
                    <a:pt x="78677" y="38481"/>
                  </a:lnTo>
                  <a:cubicBezTo>
                    <a:pt x="76581" y="38767"/>
                    <a:pt x="74676" y="38576"/>
                    <a:pt x="72676" y="38100"/>
                  </a:cubicBezTo>
                  <a:close/>
                  <a:moveTo>
                    <a:pt x="60579" y="37243"/>
                  </a:moveTo>
                  <a:lnTo>
                    <a:pt x="60579" y="56293"/>
                  </a:lnTo>
                  <a:cubicBezTo>
                    <a:pt x="62532" y="56674"/>
                    <a:pt x="64503" y="56969"/>
                    <a:pt x="66485" y="57150"/>
                  </a:cubicBezTo>
                  <a:lnTo>
                    <a:pt x="66485" y="38100"/>
                  </a:lnTo>
                  <a:cubicBezTo>
                    <a:pt x="64484" y="38100"/>
                    <a:pt x="62579" y="37529"/>
                    <a:pt x="60579" y="37243"/>
                  </a:cubicBezTo>
                  <a:close/>
                  <a:moveTo>
                    <a:pt x="12192" y="18193"/>
                  </a:moveTo>
                  <a:lnTo>
                    <a:pt x="12192" y="36100"/>
                  </a:lnTo>
                  <a:cubicBezTo>
                    <a:pt x="14002" y="37624"/>
                    <a:pt x="15907" y="39148"/>
                    <a:pt x="18098" y="40672"/>
                  </a:cubicBezTo>
                  <a:lnTo>
                    <a:pt x="18098" y="21908"/>
                  </a:lnTo>
                  <a:cubicBezTo>
                    <a:pt x="15983" y="20679"/>
                    <a:pt x="13945" y="19307"/>
                    <a:pt x="12002" y="17812"/>
                  </a:cubicBezTo>
                  <a:close/>
                  <a:moveTo>
                    <a:pt x="36385" y="31813"/>
                  </a:moveTo>
                  <a:lnTo>
                    <a:pt x="36385" y="49816"/>
                  </a:lnTo>
                  <a:cubicBezTo>
                    <a:pt x="38195" y="50578"/>
                    <a:pt x="40291" y="51149"/>
                    <a:pt x="42196" y="51816"/>
                  </a:cubicBezTo>
                  <a:lnTo>
                    <a:pt x="42196" y="33528"/>
                  </a:lnTo>
                  <a:cubicBezTo>
                    <a:pt x="40577" y="32575"/>
                    <a:pt x="38291" y="32099"/>
                    <a:pt x="36385" y="31433"/>
                  </a:cubicBezTo>
                  <a:close/>
                  <a:moveTo>
                    <a:pt x="24289" y="26289"/>
                  </a:moveTo>
                  <a:lnTo>
                    <a:pt x="24289" y="44387"/>
                  </a:lnTo>
                  <a:lnTo>
                    <a:pt x="30099" y="47149"/>
                  </a:lnTo>
                  <a:lnTo>
                    <a:pt x="30099" y="28575"/>
                  </a:lnTo>
                  <a:cubicBezTo>
                    <a:pt x="28194" y="27718"/>
                    <a:pt x="26099" y="26861"/>
                    <a:pt x="24289" y="25908"/>
                  </a:cubicBezTo>
                  <a:close/>
                  <a:moveTo>
                    <a:pt x="84773" y="39148"/>
                  </a:moveTo>
                  <a:lnTo>
                    <a:pt x="84773" y="58198"/>
                  </a:lnTo>
                  <a:lnTo>
                    <a:pt x="90583" y="58198"/>
                  </a:lnTo>
                  <a:lnTo>
                    <a:pt x="90583" y="39148"/>
                  </a:lnTo>
                  <a:close/>
                  <a:moveTo>
                    <a:pt x="145161" y="21622"/>
                  </a:moveTo>
                  <a:lnTo>
                    <a:pt x="145161" y="40005"/>
                  </a:lnTo>
                  <a:cubicBezTo>
                    <a:pt x="147180" y="38548"/>
                    <a:pt x="149114" y="36995"/>
                    <a:pt x="150971" y="35338"/>
                  </a:cubicBezTo>
                  <a:lnTo>
                    <a:pt x="150971" y="17431"/>
                  </a:lnTo>
                  <a:cubicBezTo>
                    <a:pt x="149352" y="18479"/>
                    <a:pt x="147161" y="19812"/>
                    <a:pt x="145352" y="21241"/>
                  </a:cubicBezTo>
                  <a:close/>
                  <a:moveTo>
                    <a:pt x="96869" y="38100"/>
                  </a:moveTo>
                  <a:lnTo>
                    <a:pt x="96869" y="56579"/>
                  </a:lnTo>
                  <a:cubicBezTo>
                    <a:pt x="98774" y="56579"/>
                    <a:pt x="100775" y="56102"/>
                    <a:pt x="102679" y="55721"/>
                  </a:cubicBezTo>
                  <a:lnTo>
                    <a:pt x="102679" y="36671"/>
                  </a:lnTo>
                  <a:cubicBezTo>
                    <a:pt x="100775" y="37338"/>
                    <a:pt x="98870" y="38100"/>
                    <a:pt x="96869" y="38100"/>
                  </a:cubicBezTo>
                  <a:close/>
                  <a:moveTo>
                    <a:pt x="157163" y="10287"/>
                  </a:moveTo>
                  <a:lnTo>
                    <a:pt x="157163" y="28575"/>
                  </a:lnTo>
                  <a:cubicBezTo>
                    <a:pt x="159715" y="25384"/>
                    <a:pt x="161677" y="21774"/>
                    <a:pt x="162973" y="17907"/>
                  </a:cubicBezTo>
                  <a:lnTo>
                    <a:pt x="162973" y="0"/>
                  </a:lnTo>
                  <a:cubicBezTo>
                    <a:pt x="161592" y="3686"/>
                    <a:pt x="159630" y="7125"/>
                    <a:pt x="157163" y="10192"/>
                  </a:cubicBezTo>
                  <a:close/>
                  <a:moveTo>
                    <a:pt x="133064" y="28575"/>
                  </a:moveTo>
                  <a:lnTo>
                    <a:pt x="133064" y="46768"/>
                  </a:lnTo>
                  <a:lnTo>
                    <a:pt x="138970" y="43815"/>
                  </a:lnTo>
                  <a:lnTo>
                    <a:pt x="138970" y="25717"/>
                  </a:lnTo>
                  <a:cubicBezTo>
                    <a:pt x="137065" y="26289"/>
                    <a:pt x="135065" y="27146"/>
                    <a:pt x="133064" y="28575"/>
                  </a:cubicBezTo>
                  <a:close/>
                  <a:moveTo>
                    <a:pt x="121063" y="33242"/>
                  </a:moveTo>
                  <a:lnTo>
                    <a:pt x="121063" y="51530"/>
                  </a:lnTo>
                  <a:lnTo>
                    <a:pt x="126968" y="49530"/>
                  </a:lnTo>
                  <a:lnTo>
                    <a:pt x="126968" y="31433"/>
                  </a:lnTo>
                  <a:close/>
                  <a:moveTo>
                    <a:pt x="108966" y="36386"/>
                  </a:moveTo>
                  <a:lnTo>
                    <a:pt x="108966" y="54959"/>
                  </a:lnTo>
                  <a:lnTo>
                    <a:pt x="114776" y="53435"/>
                  </a:lnTo>
                  <a:lnTo>
                    <a:pt x="114776" y="35147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7FC5204-D2A4-F2E7-A6FB-AA8C42EDA085}"/>
                </a:ext>
              </a:extLst>
            </p:cNvPr>
            <p:cNvSpPr/>
            <p:nvPr/>
          </p:nvSpPr>
          <p:spPr>
            <a:xfrm>
              <a:off x="4957798" y="2495104"/>
              <a:ext cx="166961" cy="96285"/>
            </a:xfrm>
            <a:custGeom>
              <a:avLst/>
              <a:gdLst>
                <a:gd name="connsiteX0" fmla="*/ 142458 w 166961"/>
                <a:gd name="connsiteY0" fmla="*/ 14066 h 96285"/>
                <a:gd name="connsiteX1" fmla="*/ 142458 w 166961"/>
                <a:gd name="connsiteY1" fmla="*/ 82170 h 96285"/>
                <a:gd name="connsiteX2" fmla="*/ 24539 w 166961"/>
                <a:gd name="connsiteY2" fmla="*/ 82170 h 96285"/>
                <a:gd name="connsiteX3" fmla="*/ 24539 w 166961"/>
                <a:gd name="connsiteY3" fmla="*/ 14066 h 96285"/>
                <a:gd name="connsiteX4" fmla="*/ 142458 w 166961"/>
                <a:gd name="connsiteY4" fmla="*/ 14066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5">
                  <a:moveTo>
                    <a:pt x="142458" y="14066"/>
                  </a:moveTo>
                  <a:cubicBezTo>
                    <a:pt x="175034" y="33116"/>
                    <a:pt x="175224" y="63215"/>
                    <a:pt x="142458" y="82170"/>
                  </a:cubicBezTo>
                  <a:cubicBezTo>
                    <a:pt x="105406" y="100991"/>
                    <a:pt x="61591" y="100991"/>
                    <a:pt x="24539" y="82170"/>
                  </a:cubicBezTo>
                  <a:cubicBezTo>
                    <a:pt x="-8132" y="63120"/>
                    <a:pt x="-8227" y="33021"/>
                    <a:pt x="24539" y="14066"/>
                  </a:cubicBezTo>
                  <a:cubicBezTo>
                    <a:pt x="61610" y="-4689"/>
                    <a:pt x="105387" y="-4689"/>
                    <a:pt x="142458" y="1406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16A664B-55E5-3D17-D33E-018167F3E424}"/>
                </a:ext>
              </a:extLst>
            </p:cNvPr>
            <p:cNvSpPr/>
            <p:nvPr/>
          </p:nvSpPr>
          <p:spPr>
            <a:xfrm>
              <a:off x="4965310" y="2499661"/>
              <a:ext cx="152030" cy="87624"/>
            </a:xfrm>
            <a:custGeom>
              <a:avLst/>
              <a:gdLst>
                <a:gd name="connsiteX0" fmla="*/ 129707 w 152030"/>
                <a:gd name="connsiteY0" fmla="*/ 12557 h 87624"/>
                <a:gd name="connsiteX1" fmla="*/ 129707 w 152030"/>
                <a:gd name="connsiteY1" fmla="*/ 74565 h 87624"/>
                <a:gd name="connsiteX2" fmla="*/ 22360 w 152030"/>
                <a:gd name="connsiteY2" fmla="*/ 75041 h 87624"/>
                <a:gd name="connsiteX3" fmla="*/ 22360 w 152030"/>
                <a:gd name="connsiteY3" fmla="*/ 13034 h 87624"/>
                <a:gd name="connsiteX4" fmla="*/ 129707 w 152030"/>
                <a:gd name="connsiteY4" fmla="*/ 12557 h 876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0" h="87624">
                  <a:moveTo>
                    <a:pt x="129707" y="12557"/>
                  </a:moveTo>
                  <a:cubicBezTo>
                    <a:pt x="159425" y="29607"/>
                    <a:pt x="159520" y="57325"/>
                    <a:pt x="129707" y="74565"/>
                  </a:cubicBezTo>
                  <a:cubicBezTo>
                    <a:pt x="96045" y="91806"/>
                    <a:pt x="56174" y="91987"/>
                    <a:pt x="22360" y="75041"/>
                  </a:cubicBezTo>
                  <a:cubicBezTo>
                    <a:pt x="-7358" y="58087"/>
                    <a:pt x="-7548" y="30274"/>
                    <a:pt x="22360" y="13034"/>
                  </a:cubicBezTo>
                  <a:cubicBezTo>
                    <a:pt x="56031" y="-4178"/>
                    <a:pt x="95883" y="-4349"/>
                    <a:pt x="129707" y="12557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27366CE5-12E5-B9A2-652D-08E4C5715F8D}"/>
                </a:ext>
              </a:extLst>
            </p:cNvPr>
            <p:cNvSpPr/>
            <p:nvPr/>
          </p:nvSpPr>
          <p:spPr>
            <a:xfrm>
              <a:off x="4965804" y="2500017"/>
              <a:ext cx="151767" cy="61922"/>
            </a:xfrm>
            <a:custGeom>
              <a:avLst/>
              <a:gdLst>
                <a:gd name="connsiteX0" fmla="*/ 23200 w 151767"/>
                <a:gd name="connsiteY0" fmla="*/ 16678 h 61922"/>
                <a:gd name="connsiteX1" fmla="*/ 127975 w 151767"/>
                <a:gd name="connsiteY1" fmla="*/ 16678 h 61922"/>
                <a:gd name="connsiteX2" fmla="*/ 145311 w 151767"/>
                <a:gd name="connsiteY2" fmla="*/ 61351 h 61922"/>
                <a:gd name="connsiteX3" fmla="*/ 129499 w 151767"/>
                <a:gd name="connsiteY3" fmla="*/ 12582 h 61922"/>
                <a:gd name="connsiteX4" fmla="*/ 22057 w 151767"/>
                <a:gd name="connsiteY4" fmla="*/ 13059 h 61922"/>
                <a:gd name="connsiteX5" fmla="*/ 6627 w 151767"/>
                <a:gd name="connsiteY5" fmla="*/ 61922 h 61922"/>
                <a:gd name="connsiteX6" fmla="*/ 23200 w 151767"/>
                <a:gd name="connsiteY6" fmla="*/ 16678 h 6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7" h="61922">
                  <a:moveTo>
                    <a:pt x="23200" y="16678"/>
                  </a:moveTo>
                  <a:cubicBezTo>
                    <a:pt x="56119" y="-86"/>
                    <a:pt x="95057" y="-86"/>
                    <a:pt x="127975" y="16678"/>
                  </a:cubicBezTo>
                  <a:cubicBezTo>
                    <a:pt x="149025" y="28680"/>
                    <a:pt x="154740" y="46206"/>
                    <a:pt x="145311" y="61351"/>
                  </a:cubicBezTo>
                  <a:cubicBezTo>
                    <a:pt x="157598" y="45158"/>
                    <a:pt x="152359" y="25727"/>
                    <a:pt x="129499" y="12582"/>
                  </a:cubicBezTo>
                  <a:cubicBezTo>
                    <a:pt x="95647" y="-4362"/>
                    <a:pt x="55757" y="-4181"/>
                    <a:pt x="22057" y="13059"/>
                  </a:cubicBezTo>
                  <a:cubicBezTo>
                    <a:pt x="-708" y="26394"/>
                    <a:pt x="-5851" y="45920"/>
                    <a:pt x="6627" y="61922"/>
                  </a:cubicBezTo>
                  <a:cubicBezTo>
                    <a:pt x="-3279" y="46492"/>
                    <a:pt x="2340" y="28870"/>
                    <a:pt x="23200" y="1667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77F690DA-1D7D-56FD-5956-EFEE5AE52F0D}"/>
                </a:ext>
              </a:extLst>
            </p:cNvPr>
            <p:cNvSpPr/>
            <p:nvPr/>
          </p:nvSpPr>
          <p:spPr>
            <a:xfrm>
              <a:off x="4992528" y="2513782"/>
              <a:ext cx="97726" cy="61456"/>
            </a:xfrm>
            <a:custGeom>
              <a:avLst/>
              <a:gdLst>
                <a:gd name="connsiteX0" fmla="*/ 89725 w 97726"/>
                <a:gd name="connsiteY0" fmla="*/ 48443 h 61456"/>
                <a:gd name="connsiteX1" fmla="*/ 97536 w 97726"/>
                <a:gd name="connsiteY1" fmla="*/ 36346 h 61456"/>
                <a:gd name="connsiteX2" fmla="*/ 97536 w 97726"/>
                <a:gd name="connsiteY2" fmla="*/ 32727 h 61456"/>
                <a:gd name="connsiteX3" fmla="*/ 89059 w 97726"/>
                <a:gd name="connsiteY3" fmla="*/ 21392 h 61456"/>
                <a:gd name="connsiteX4" fmla="*/ 49435 w 97726"/>
                <a:gd name="connsiteY4" fmla="*/ 19677 h 61456"/>
                <a:gd name="connsiteX5" fmla="*/ 42863 w 97726"/>
                <a:gd name="connsiteY5" fmla="*/ 21487 h 61456"/>
                <a:gd name="connsiteX6" fmla="*/ 25813 w 97726"/>
                <a:gd name="connsiteY6" fmla="*/ 11962 h 61456"/>
                <a:gd name="connsiteX7" fmla="*/ 39815 w 97726"/>
                <a:gd name="connsiteY7" fmla="*/ 13962 h 61456"/>
                <a:gd name="connsiteX8" fmla="*/ 46673 w 97726"/>
                <a:gd name="connsiteY8" fmla="*/ 13296 h 61456"/>
                <a:gd name="connsiteX9" fmla="*/ 50387 w 97726"/>
                <a:gd name="connsiteY9" fmla="*/ 8343 h 61456"/>
                <a:gd name="connsiteX10" fmla="*/ 50387 w 97726"/>
                <a:gd name="connsiteY10" fmla="*/ 4723 h 61456"/>
                <a:gd name="connsiteX11" fmla="*/ 48006 w 97726"/>
                <a:gd name="connsiteY11" fmla="*/ 1485 h 61456"/>
                <a:gd name="connsiteX12" fmla="*/ 16288 w 97726"/>
                <a:gd name="connsiteY12" fmla="*/ 6438 h 61456"/>
                <a:gd name="connsiteX13" fmla="*/ 7810 w 97726"/>
                <a:gd name="connsiteY13" fmla="*/ 1580 h 61456"/>
                <a:gd name="connsiteX14" fmla="*/ 2000 w 97726"/>
                <a:gd name="connsiteY14" fmla="*/ 5009 h 61456"/>
                <a:gd name="connsiteX15" fmla="*/ 2000 w 97726"/>
                <a:gd name="connsiteY15" fmla="*/ 8628 h 61456"/>
                <a:gd name="connsiteX16" fmla="*/ 7525 w 97726"/>
                <a:gd name="connsiteY16" fmla="*/ 11867 h 61456"/>
                <a:gd name="connsiteX17" fmla="*/ 0 w 97726"/>
                <a:gd name="connsiteY17" fmla="*/ 23297 h 61456"/>
                <a:gd name="connsiteX18" fmla="*/ 0 w 97726"/>
                <a:gd name="connsiteY18" fmla="*/ 26821 h 61456"/>
                <a:gd name="connsiteX19" fmla="*/ 8573 w 97726"/>
                <a:gd name="connsiteY19" fmla="*/ 37870 h 61456"/>
                <a:gd name="connsiteX20" fmla="*/ 43815 w 97726"/>
                <a:gd name="connsiteY20" fmla="*/ 39108 h 61456"/>
                <a:gd name="connsiteX21" fmla="*/ 51244 w 97726"/>
                <a:gd name="connsiteY21" fmla="*/ 37108 h 61456"/>
                <a:gd name="connsiteX22" fmla="*/ 71342 w 97726"/>
                <a:gd name="connsiteY22" fmla="*/ 48729 h 61456"/>
                <a:gd name="connsiteX23" fmla="*/ 53911 w 97726"/>
                <a:gd name="connsiteY23" fmla="*/ 46443 h 61456"/>
                <a:gd name="connsiteX24" fmla="*/ 46006 w 97726"/>
                <a:gd name="connsiteY24" fmla="*/ 47205 h 61456"/>
                <a:gd name="connsiteX25" fmla="*/ 43244 w 97726"/>
                <a:gd name="connsiteY25" fmla="*/ 52158 h 61456"/>
                <a:gd name="connsiteX26" fmla="*/ 43244 w 97726"/>
                <a:gd name="connsiteY26" fmla="*/ 55396 h 61456"/>
                <a:gd name="connsiteX27" fmla="*/ 46006 w 97726"/>
                <a:gd name="connsiteY27" fmla="*/ 59587 h 61456"/>
                <a:gd name="connsiteX28" fmla="*/ 80867 w 97726"/>
                <a:gd name="connsiteY28" fmla="*/ 54253 h 61456"/>
                <a:gd name="connsiteX29" fmla="*/ 91821 w 97726"/>
                <a:gd name="connsiteY29" fmla="*/ 60540 h 61456"/>
                <a:gd name="connsiteX30" fmla="*/ 97727 w 97726"/>
                <a:gd name="connsiteY30" fmla="*/ 57111 h 61456"/>
                <a:gd name="connsiteX31" fmla="*/ 97727 w 97726"/>
                <a:gd name="connsiteY31" fmla="*/ 53491 h 61456"/>
                <a:gd name="connsiteX32" fmla="*/ 15811 w 97726"/>
                <a:gd name="connsiteY32" fmla="*/ 23202 h 61456"/>
                <a:gd name="connsiteX33" fmla="*/ 12097 w 97726"/>
                <a:gd name="connsiteY33" fmla="*/ 19392 h 61456"/>
                <a:gd name="connsiteX34" fmla="*/ 15240 w 97726"/>
                <a:gd name="connsiteY34" fmla="*/ 15963 h 61456"/>
                <a:gd name="connsiteX35" fmla="*/ 30385 w 97726"/>
                <a:gd name="connsiteY35" fmla="*/ 24630 h 61456"/>
                <a:gd name="connsiteX36" fmla="*/ 15811 w 97726"/>
                <a:gd name="connsiteY36" fmla="*/ 23297 h 61456"/>
                <a:gd name="connsiteX37" fmla="*/ 44386 w 97726"/>
                <a:gd name="connsiteY37" fmla="*/ 54539 h 61456"/>
                <a:gd name="connsiteX38" fmla="*/ 45720 w 97726"/>
                <a:gd name="connsiteY38" fmla="*/ 55587 h 61456"/>
                <a:gd name="connsiteX39" fmla="*/ 81629 w 97726"/>
                <a:gd name="connsiteY39" fmla="*/ 43966 h 61456"/>
                <a:gd name="connsiteX40" fmla="*/ 63532 w 97726"/>
                <a:gd name="connsiteY40" fmla="*/ 33584 h 61456"/>
                <a:gd name="connsiteX41" fmla="*/ 81344 w 97726"/>
                <a:gd name="connsiteY41" fmla="*/ 36441 h 61456"/>
                <a:gd name="connsiteX42" fmla="*/ 85439 w 97726"/>
                <a:gd name="connsiteY42" fmla="*/ 40347 h 61456"/>
                <a:gd name="connsiteX43" fmla="*/ 81915 w 97726"/>
                <a:gd name="connsiteY43" fmla="*/ 44061 h 6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1456">
                  <a:moveTo>
                    <a:pt x="89725" y="48443"/>
                  </a:moveTo>
                  <a:cubicBezTo>
                    <a:pt x="94050" y="45824"/>
                    <a:pt x="96926" y="41366"/>
                    <a:pt x="97536" y="36346"/>
                  </a:cubicBezTo>
                  <a:lnTo>
                    <a:pt x="97536" y="32727"/>
                  </a:lnTo>
                  <a:cubicBezTo>
                    <a:pt x="97536" y="29202"/>
                    <a:pt x="95345" y="25107"/>
                    <a:pt x="89059" y="21392"/>
                  </a:cubicBezTo>
                  <a:cubicBezTo>
                    <a:pt x="76648" y="15420"/>
                    <a:pt x="62322" y="14801"/>
                    <a:pt x="49435" y="19677"/>
                  </a:cubicBezTo>
                  <a:lnTo>
                    <a:pt x="42863" y="21487"/>
                  </a:lnTo>
                  <a:lnTo>
                    <a:pt x="25813" y="11962"/>
                  </a:lnTo>
                  <a:cubicBezTo>
                    <a:pt x="30556" y="11886"/>
                    <a:pt x="35281" y="12562"/>
                    <a:pt x="39815" y="13962"/>
                  </a:cubicBezTo>
                  <a:cubicBezTo>
                    <a:pt x="42091" y="14763"/>
                    <a:pt x="44596" y="14515"/>
                    <a:pt x="46673" y="13296"/>
                  </a:cubicBezTo>
                  <a:cubicBezTo>
                    <a:pt x="48006" y="12534"/>
                    <a:pt x="50387" y="10533"/>
                    <a:pt x="50387" y="8343"/>
                  </a:cubicBezTo>
                  <a:lnTo>
                    <a:pt x="50387" y="4723"/>
                  </a:lnTo>
                  <a:cubicBezTo>
                    <a:pt x="50387" y="3675"/>
                    <a:pt x="49816" y="2532"/>
                    <a:pt x="48006" y="1485"/>
                  </a:cubicBezTo>
                  <a:cubicBezTo>
                    <a:pt x="37224" y="-1620"/>
                    <a:pt x="25613" y="199"/>
                    <a:pt x="16288" y="6438"/>
                  </a:cubicBezTo>
                  <a:lnTo>
                    <a:pt x="7810" y="1580"/>
                  </a:lnTo>
                  <a:lnTo>
                    <a:pt x="2000" y="5009"/>
                  </a:lnTo>
                  <a:lnTo>
                    <a:pt x="2000" y="8628"/>
                  </a:lnTo>
                  <a:lnTo>
                    <a:pt x="7525" y="11867"/>
                  </a:lnTo>
                  <a:cubicBezTo>
                    <a:pt x="3381" y="14305"/>
                    <a:pt x="600" y="1852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346"/>
                    <a:pt x="8573" y="37870"/>
                  </a:cubicBezTo>
                  <a:cubicBezTo>
                    <a:pt x="19707" y="42852"/>
                    <a:pt x="32356" y="43299"/>
                    <a:pt x="43815" y="39108"/>
                  </a:cubicBezTo>
                  <a:lnTo>
                    <a:pt x="51244" y="37108"/>
                  </a:lnTo>
                  <a:lnTo>
                    <a:pt x="71342" y="48729"/>
                  </a:lnTo>
                  <a:cubicBezTo>
                    <a:pt x="65456" y="48814"/>
                    <a:pt x="59579" y="48043"/>
                    <a:pt x="53911" y="46443"/>
                  </a:cubicBezTo>
                  <a:cubicBezTo>
                    <a:pt x="51292" y="45538"/>
                    <a:pt x="48406" y="45814"/>
                    <a:pt x="46006" y="47205"/>
                  </a:cubicBezTo>
                  <a:cubicBezTo>
                    <a:pt x="44263" y="48233"/>
                    <a:pt x="43205" y="50129"/>
                    <a:pt x="43244" y="52158"/>
                  </a:cubicBezTo>
                  <a:lnTo>
                    <a:pt x="43244" y="55396"/>
                  </a:lnTo>
                  <a:cubicBezTo>
                    <a:pt x="43320" y="57196"/>
                    <a:pt x="44377" y="58816"/>
                    <a:pt x="46006" y="59587"/>
                  </a:cubicBezTo>
                  <a:cubicBezTo>
                    <a:pt x="49625" y="61683"/>
                    <a:pt x="62675" y="64064"/>
                    <a:pt x="80867" y="54253"/>
                  </a:cubicBezTo>
                  <a:lnTo>
                    <a:pt x="91821" y="60540"/>
                  </a:lnTo>
                  <a:lnTo>
                    <a:pt x="97727" y="57111"/>
                  </a:lnTo>
                  <a:lnTo>
                    <a:pt x="97727" y="53491"/>
                  </a:lnTo>
                  <a:close/>
                  <a:moveTo>
                    <a:pt x="15811" y="23202"/>
                  </a:moveTo>
                  <a:cubicBezTo>
                    <a:pt x="14173" y="22402"/>
                    <a:pt x="12859" y="21049"/>
                    <a:pt x="12097" y="19392"/>
                  </a:cubicBezTo>
                  <a:cubicBezTo>
                    <a:pt x="12754" y="17944"/>
                    <a:pt x="13859" y="16744"/>
                    <a:pt x="15240" y="15963"/>
                  </a:cubicBezTo>
                  <a:lnTo>
                    <a:pt x="30385" y="24630"/>
                  </a:lnTo>
                  <a:cubicBezTo>
                    <a:pt x="25517" y="25907"/>
                    <a:pt x="20364" y="25440"/>
                    <a:pt x="15811" y="23297"/>
                  </a:cubicBezTo>
                  <a:close/>
                  <a:moveTo>
                    <a:pt x="44386" y="54539"/>
                  </a:moveTo>
                  <a:lnTo>
                    <a:pt x="45720" y="55587"/>
                  </a:lnTo>
                  <a:close/>
                  <a:moveTo>
                    <a:pt x="81629" y="43966"/>
                  </a:moveTo>
                  <a:lnTo>
                    <a:pt x="63532" y="33584"/>
                  </a:lnTo>
                  <a:cubicBezTo>
                    <a:pt x="69618" y="32508"/>
                    <a:pt x="75895" y="33517"/>
                    <a:pt x="81344" y="36441"/>
                  </a:cubicBezTo>
                  <a:cubicBezTo>
                    <a:pt x="83048" y="37327"/>
                    <a:pt x="84468" y="38680"/>
                    <a:pt x="85439" y="40347"/>
                  </a:cubicBezTo>
                  <a:cubicBezTo>
                    <a:pt x="84630" y="41880"/>
                    <a:pt x="83410" y="43166"/>
                    <a:pt x="81915" y="44061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13504A2-78B5-C38B-CA46-FB4067778628}"/>
                </a:ext>
              </a:extLst>
            </p:cNvPr>
            <p:cNvSpPr/>
            <p:nvPr/>
          </p:nvSpPr>
          <p:spPr>
            <a:xfrm>
              <a:off x="4992923" y="2513496"/>
              <a:ext cx="97712" cy="57789"/>
            </a:xfrm>
            <a:custGeom>
              <a:avLst/>
              <a:gdLst>
                <a:gd name="connsiteX0" fmla="*/ 86378 w 97712"/>
                <a:gd name="connsiteY0" fmla="*/ 47205 h 57789"/>
                <a:gd name="connsiteX1" fmla="*/ 88664 w 97712"/>
                <a:gd name="connsiteY1" fmla="*/ 21773 h 57789"/>
                <a:gd name="connsiteX2" fmla="*/ 49040 w 97712"/>
                <a:gd name="connsiteY2" fmla="*/ 20059 h 57789"/>
                <a:gd name="connsiteX3" fmla="*/ 42468 w 97712"/>
                <a:gd name="connsiteY3" fmla="*/ 21868 h 57789"/>
                <a:gd name="connsiteX4" fmla="*/ 20751 w 97712"/>
                <a:gd name="connsiteY4" fmla="*/ 9295 h 57789"/>
                <a:gd name="connsiteX5" fmla="*/ 39801 w 97712"/>
                <a:gd name="connsiteY5" fmla="*/ 10343 h 57789"/>
                <a:gd name="connsiteX6" fmla="*/ 46659 w 97712"/>
                <a:gd name="connsiteY6" fmla="*/ 9676 h 57789"/>
                <a:gd name="connsiteX7" fmla="*/ 47993 w 97712"/>
                <a:gd name="connsiteY7" fmla="*/ 1485 h 57789"/>
                <a:gd name="connsiteX8" fmla="*/ 16274 w 97712"/>
                <a:gd name="connsiteY8" fmla="*/ 6438 h 57789"/>
                <a:gd name="connsiteX9" fmla="*/ 7797 w 97712"/>
                <a:gd name="connsiteY9" fmla="*/ 1580 h 57789"/>
                <a:gd name="connsiteX10" fmla="*/ 1987 w 97712"/>
                <a:gd name="connsiteY10" fmla="*/ 5009 h 57789"/>
                <a:gd name="connsiteX11" fmla="*/ 10369 w 97712"/>
                <a:gd name="connsiteY11" fmla="*/ 9867 h 57789"/>
                <a:gd name="connsiteX12" fmla="*/ 8559 w 97712"/>
                <a:gd name="connsiteY12" fmla="*/ 34155 h 57789"/>
                <a:gd name="connsiteX13" fmla="*/ 43802 w 97712"/>
                <a:gd name="connsiteY13" fmla="*/ 35489 h 57789"/>
                <a:gd name="connsiteX14" fmla="*/ 51231 w 97712"/>
                <a:gd name="connsiteY14" fmla="*/ 33489 h 57789"/>
                <a:gd name="connsiteX15" fmla="*/ 75996 w 97712"/>
                <a:gd name="connsiteY15" fmla="*/ 47776 h 57789"/>
                <a:gd name="connsiteX16" fmla="*/ 53898 w 97712"/>
                <a:gd name="connsiteY16" fmla="*/ 46443 h 57789"/>
                <a:gd name="connsiteX17" fmla="*/ 45992 w 97712"/>
                <a:gd name="connsiteY17" fmla="*/ 47205 h 57789"/>
                <a:gd name="connsiteX18" fmla="*/ 43706 w 97712"/>
                <a:gd name="connsiteY18" fmla="*/ 53682 h 57789"/>
                <a:gd name="connsiteX19" fmla="*/ 45992 w 97712"/>
                <a:gd name="connsiteY19" fmla="*/ 55968 h 57789"/>
                <a:gd name="connsiteX20" fmla="*/ 80854 w 97712"/>
                <a:gd name="connsiteY20" fmla="*/ 50538 h 57789"/>
                <a:gd name="connsiteX21" fmla="*/ 91903 w 97712"/>
                <a:gd name="connsiteY21" fmla="*/ 56920 h 57789"/>
                <a:gd name="connsiteX22" fmla="*/ 97713 w 97712"/>
                <a:gd name="connsiteY22" fmla="*/ 53491 h 57789"/>
                <a:gd name="connsiteX23" fmla="*/ 15417 w 97712"/>
                <a:gd name="connsiteY23" fmla="*/ 23583 h 57789"/>
                <a:gd name="connsiteX24" fmla="*/ 14846 w 97712"/>
                <a:gd name="connsiteY24" fmla="*/ 12724 h 57789"/>
                <a:gd name="connsiteX25" fmla="*/ 33896 w 97712"/>
                <a:gd name="connsiteY25" fmla="*/ 23868 h 57789"/>
                <a:gd name="connsiteX26" fmla="*/ 15417 w 97712"/>
                <a:gd name="connsiteY26" fmla="*/ 23583 h 57789"/>
                <a:gd name="connsiteX27" fmla="*/ 81521 w 97712"/>
                <a:gd name="connsiteY27" fmla="*/ 44347 h 57789"/>
                <a:gd name="connsiteX28" fmla="*/ 58756 w 97712"/>
                <a:gd name="connsiteY28" fmla="*/ 31203 h 57789"/>
                <a:gd name="connsiteX29" fmla="*/ 81235 w 97712"/>
                <a:gd name="connsiteY29" fmla="*/ 33203 h 57789"/>
                <a:gd name="connsiteX30" fmla="*/ 81521 w 97712"/>
                <a:gd name="connsiteY30" fmla="*/ 44347 h 5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12" h="57789">
                  <a:moveTo>
                    <a:pt x="86378" y="47205"/>
                  </a:moveTo>
                  <a:cubicBezTo>
                    <a:pt x="95903" y="41585"/>
                    <a:pt x="103714" y="30631"/>
                    <a:pt x="88664" y="21773"/>
                  </a:cubicBezTo>
                  <a:cubicBezTo>
                    <a:pt x="76253" y="15801"/>
                    <a:pt x="61928" y="15182"/>
                    <a:pt x="49040" y="20059"/>
                  </a:cubicBezTo>
                  <a:lnTo>
                    <a:pt x="42468" y="21868"/>
                  </a:lnTo>
                  <a:lnTo>
                    <a:pt x="20751" y="9295"/>
                  </a:lnTo>
                  <a:cubicBezTo>
                    <a:pt x="27047" y="7543"/>
                    <a:pt x="33743" y="7914"/>
                    <a:pt x="39801" y="10343"/>
                  </a:cubicBezTo>
                  <a:cubicBezTo>
                    <a:pt x="42078" y="11143"/>
                    <a:pt x="44583" y="10895"/>
                    <a:pt x="46659" y="9676"/>
                  </a:cubicBezTo>
                  <a:cubicBezTo>
                    <a:pt x="48659" y="8533"/>
                    <a:pt x="53041" y="4438"/>
                    <a:pt x="47993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535"/>
                    <a:pt x="8559" y="34155"/>
                  </a:cubicBezTo>
                  <a:cubicBezTo>
                    <a:pt x="19675" y="39223"/>
                    <a:pt x="32333" y="39699"/>
                    <a:pt x="43802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79" y="45538"/>
                    <a:pt x="48393" y="45814"/>
                    <a:pt x="45992" y="47205"/>
                  </a:cubicBezTo>
                  <a:cubicBezTo>
                    <a:pt x="43573" y="48367"/>
                    <a:pt x="42554" y="51262"/>
                    <a:pt x="43706" y="53682"/>
                  </a:cubicBezTo>
                  <a:cubicBezTo>
                    <a:pt x="44183" y="54682"/>
                    <a:pt x="44992" y="55492"/>
                    <a:pt x="45992" y="55968"/>
                  </a:cubicBezTo>
                  <a:cubicBezTo>
                    <a:pt x="49612" y="57968"/>
                    <a:pt x="62661" y="60444"/>
                    <a:pt x="80854" y="50538"/>
                  </a:cubicBezTo>
                  <a:lnTo>
                    <a:pt x="91903" y="56920"/>
                  </a:lnTo>
                  <a:lnTo>
                    <a:pt x="97713" y="53491"/>
                  </a:lnTo>
                  <a:close/>
                  <a:moveTo>
                    <a:pt x="15417" y="23583"/>
                  </a:moveTo>
                  <a:cubicBezTo>
                    <a:pt x="10178" y="20535"/>
                    <a:pt x="9797" y="15963"/>
                    <a:pt x="14846" y="12724"/>
                  </a:cubicBezTo>
                  <a:lnTo>
                    <a:pt x="33896" y="23868"/>
                  </a:lnTo>
                  <a:cubicBezTo>
                    <a:pt x="27942" y="26250"/>
                    <a:pt x="21294" y="26155"/>
                    <a:pt x="15417" y="23583"/>
                  </a:cubicBezTo>
                  <a:close/>
                  <a:moveTo>
                    <a:pt x="81521" y="44347"/>
                  </a:moveTo>
                  <a:lnTo>
                    <a:pt x="58756" y="31203"/>
                  </a:lnTo>
                  <a:cubicBezTo>
                    <a:pt x="66223" y="28945"/>
                    <a:pt x="74282" y="29669"/>
                    <a:pt x="81235" y="33203"/>
                  </a:cubicBezTo>
                  <a:cubicBezTo>
                    <a:pt x="87426" y="36727"/>
                    <a:pt x="87045" y="41109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0A7B6C-C544-C107-E426-E3C1533F28D2}"/>
                </a:ext>
              </a:extLst>
            </p:cNvPr>
            <p:cNvSpPr/>
            <p:nvPr/>
          </p:nvSpPr>
          <p:spPr>
            <a:xfrm>
              <a:off x="4947380" y="2507631"/>
              <a:ext cx="166687" cy="80215"/>
            </a:xfrm>
            <a:custGeom>
              <a:avLst/>
              <a:gdLst>
                <a:gd name="connsiteX0" fmla="*/ 0 w 166687"/>
                <a:gd name="connsiteY0" fmla="*/ 13159 h 80215"/>
                <a:gd name="connsiteX1" fmla="*/ 0 w 166687"/>
                <a:gd name="connsiteY1" fmla="*/ 32209 h 80215"/>
                <a:gd name="connsiteX2" fmla="*/ 48768 w 166687"/>
                <a:gd name="connsiteY2" fmla="*/ 75358 h 80215"/>
                <a:gd name="connsiteX3" fmla="*/ 118205 w 166687"/>
                <a:gd name="connsiteY3" fmla="*/ 75358 h 80215"/>
                <a:gd name="connsiteX4" fmla="*/ 166688 w 166687"/>
                <a:gd name="connsiteY4" fmla="*/ 31828 h 80215"/>
                <a:gd name="connsiteX5" fmla="*/ 166688 w 166687"/>
                <a:gd name="connsiteY5" fmla="*/ 12778 h 80215"/>
                <a:gd name="connsiteX6" fmla="*/ 0 w 166687"/>
                <a:gd name="connsiteY6" fmla="*/ 13159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15">
                  <a:moveTo>
                    <a:pt x="0" y="13159"/>
                  </a:moveTo>
                  <a:cubicBezTo>
                    <a:pt x="0" y="19636"/>
                    <a:pt x="0" y="26018"/>
                    <a:pt x="0" y="32209"/>
                  </a:cubicBezTo>
                  <a:cubicBezTo>
                    <a:pt x="0" y="49450"/>
                    <a:pt x="16669" y="66499"/>
                    <a:pt x="48768" y="75358"/>
                  </a:cubicBezTo>
                  <a:cubicBezTo>
                    <a:pt x="71457" y="81835"/>
                    <a:pt x="95517" y="81835"/>
                    <a:pt x="118205" y="75358"/>
                  </a:cubicBezTo>
                  <a:cubicBezTo>
                    <a:pt x="150304" y="65833"/>
                    <a:pt x="166402" y="48973"/>
                    <a:pt x="166688" y="31828"/>
                  </a:cubicBezTo>
                  <a:cubicBezTo>
                    <a:pt x="166688" y="25447"/>
                    <a:pt x="166688" y="18970"/>
                    <a:pt x="166688" y="12778"/>
                  </a:cubicBezTo>
                  <a:cubicBezTo>
                    <a:pt x="166306" y="-4652"/>
                    <a:pt x="286" y="-3986"/>
                    <a:pt x="0" y="13159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784D6A68-192A-D059-3E05-371D4AAD105D}"/>
                </a:ext>
              </a:extLst>
            </p:cNvPr>
            <p:cNvSpPr/>
            <p:nvPr/>
          </p:nvSpPr>
          <p:spPr>
            <a:xfrm>
              <a:off x="4949380" y="2530697"/>
              <a:ext cx="162972" cy="57721"/>
            </a:xfrm>
            <a:custGeom>
              <a:avLst/>
              <a:gdLst>
                <a:gd name="connsiteX0" fmla="*/ 5905 w 162972"/>
                <a:gd name="connsiteY0" fmla="*/ 10668 h 57721"/>
                <a:gd name="connsiteX1" fmla="*/ 5905 w 162972"/>
                <a:gd name="connsiteY1" fmla="*/ 28956 h 57721"/>
                <a:gd name="connsiteX2" fmla="*/ 0 w 162972"/>
                <a:gd name="connsiteY2" fmla="*/ 18669 h 57721"/>
                <a:gd name="connsiteX3" fmla="*/ 0 w 162972"/>
                <a:gd name="connsiteY3" fmla="*/ 762 h 57721"/>
                <a:gd name="connsiteX4" fmla="*/ 5905 w 162972"/>
                <a:gd name="connsiteY4" fmla="*/ 10668 h 57721"/>
                <a:gd name="connsiteX5" fmla="*/ 48482 w 162972"/>
                <a:gd name="connsiteY5" fmla="*/ 34671 h 57721"/>
                <a:gd name="connsiteX6" fmla="*/ 48482 w 162972"/>
                <a:gd name="connsiteY6" fmla="*/ 52959 h 57721"/>
                <a:gd name="connsiteX7" fmla="*/ 54292 w 162972"/>
                <a:gd name="connsiteY7" fmla="*/ 54292 h 57721"/>
                <a:gd name="connsiteX8" fmla="*/ 54292 w 162972"/>
                <a:gd name="connsiteY8" fmla="*/ 35814 h 57721"/>
                <a:gd name="connsiteX9" fmla="*/ 72676 w 162972"/>
                <a:gd name="connsiteY9" fmla="*/ 38100 h 57721"/>
                <a:gd name="connsiteX10" fmla="*/ 72676 w 162972"/>
                <a:gd name="connsiteY10" fmla="*/ 57150 h 57721"/>
                <a:gd name="connsiteX11" fmla="*/ 78486 w 162972"/>
                <a:gd name="connsiteY11" fmla="*/ 57150 h 57721"/>
                <a:gd name="connsiteX12" fmla="*/ 78486 w 162972"/>
                <a:gd name="connsiteY12" fmla="*/ 38100 h 57721"/>
                <a:gd name="connsiteX13" fmla="*/ 60579 w 162972"/>
                <a:gd name="connsiteY13" fmla="*/ 36862 h 57721"/>
                <a:gd name="connsiteX14" fmla="*/ 60579 w 162972"/>
                <a:gd name="connsiteY14" fmla="*/ 55435 h 57721"/>
                <a:gd name="connsiteX15" fmla="*/ 66389 w 162972"/>
                <a:gd name="connsiteY15" fmla="*/ 56293 h 57721"/>
                <a:gd name="connsiteX16" fmla="*/ 66389 w 162972"/>
                <a:gd name="connsiteY16" fmla="*/ 37719 h 57721"/>
                <a:gd name="connsiteX17" fmla="*/ 60769 w 162972"/>
                <a:gd name="connsiteY17" fmla="*/ 36862 h 57721"/>
                <a:gd name="connsiteX18" fmla="*/ 12097 w 162972"/>
                <a:gd name="connsiteY18" fmla="*/ 17812 h 57721"/>
                <a:gd name="connsiteX19" fmla="*/ 12097 w 162972"/>
                <a:gd name="connsiteY19" fmla="*/ 35719 h 57721"/>
                <a:gd name="connsiteX20" fmla="*/ 18002 w 162972"/>
                <a:gd name="connsiteY20" fmla="*/ 40196 h 57721"/>
                <a:gd name="connsiteX21" fmla="*/ 18002 w 162972"/>
                <a:gd name="connsiteY21" fmla="*/ 22003 h 57721"/>
                <a:gd name="connsiteX22" fmla="*/ 12097 w 162972"/>
                <a:gd name="connsiteY22" fmla="*/ 17431 h 57721"/>
                <a:gd name="connsiteX23" fmla="*/ 36385 w 162972"/>
                <a:gd name="connsiteY23" fmla="*/ 31337 h 57721"/>
                <a:gd name="connsiteX24" fmla="*/ 36385 w 162972"/>
                <a:gd name="connsiteY24" fmla="*/ 49435 h 57721"/>
                <a:gd name="connsiteX25" fmla="*/ 42196 w 162972"/>
                <a:gd name="connsiteY25" fmla="*/ 51435 h 57721"/>
                <a:gd name="connsiteX26" fmla="*/ 42196 w 162972"/>
                <a:gd name="connsiteY26" fmla="*/ 33147 h 57721"/>
                <a:gd name="connsiteX27" fmla="*/ 36385 w 162972"/>
                <a:gd name="connsiteY27" fmla="*/ 30956 h 57721"/>
                <a:gd name="connsiteX28" fmla="*/ 24289 w 162972"/>
                <a:gd name="connsiteY28" fmla="*/ 25813 h 57721"/>
                <a:gd name="connsiteX29" fmla="*/ 24289 w 162972"/>
                <a:gd name="connsiteY29" fmla="*/ 43910 h 57721"/>
                <a:gd name="connsiteX30" fmla="*/ 30099 w 162972"/>
                <a:gd name="connsiteY30" fmla="*/ 46768 h 57721"/>
                <a:gd name="connsiteX31" fmla="*/ 30099 w 162972"/>
                <a:gd name="connsiteY31" fmla="*/ 28575 h 57721"/>
                <a:gd name="connsiteX32" fmla="*/ 24289 w 162972"/>
                <a:gd name="connsiteY32" fmla="*/ 25432 h 57721"/>
                <a:gd name="connsiteX33" fmla="*/ 84772 w 162972"/>
                <a:gd name="connsiteY33" fmla="*/ 38671 h 57721"/>
                <a:gd name="connsiteX34" fmla="*/ 84772 w 162972"/>
                <a:gd name="connsiteY34" fmla="*/ 57721 h 57721"/>
                <a:gd name="connsiteX35" fmla="*/ 90583 w 162972"/>
                <a:gd name="connsiteY35" fmla="*/ 57721 h 57721"/>
                <a:gd name="connsiteX36" fmla="*/ 90583 w 162972"/>
                <a:gd name="connsiteY36" fmla="*/ 38671 h 57721"/>
                <a:gd name="connsiteX37" fmla="*/ 84772 w 162972"/>
                <a:gd name="connsiteY37" fmla="*/ 38291 h 57721"/>
                <a:gd name="connsiteX38" fmla="*/ 145161 w 162972"/>
                <a:gd name="connsiteY38" fmla="*/ 21241 h 57721"/>
                <a:gd name="connsiteX39" fmla="*/ 145161 w 162972"/>
                <a:gd name="connsiteY39" fmla="*/ 39529 h 57721"/>
                <a:gd name="connsiteX40" fmla="*/ 150971 w 162972"/>
                <a:gd name="connsiteY40" fmla="*/ 34957 h 57721"/>
                <a:gd name="connsiteX41" fmla="*/ 150971 w 162972"/>
                <a:gd name="connsiteY41" fmla="*/ 17050 h 57721"/>
                <a:gd name="connsiteX42" fmla="*/ 145161 w 162972"/>
                <a:gd name="connsiteY42" fmla="*/ 20860 h 57721"/>
                <a:gd name="connsiteX43" fmla="*/ 96869 w 162972"/>
                <a:gd name="connsiteY43" fmla="*/ 38005 h 57721"/>
                <a:gd name="connsiteX44" fmla="*/ 96869 w 162972"/>
                <a:gd name="connsiteY44" fmla="*/ 56483 h 57721"/>
                <a:gd name="connsiteX45" fmla="*/ 102679 w 162972"/>
                <a:gd name="connsiteY45" fmla="*/ 55626 h 57721"/>
                <a:gd name="connsiteX46" fmla="*/ 102679 w 162972"/>
                <a:gd name="connsiteY46" fmla="*/ 36576 h 57721"/>
                <a:gd name="connsiteX47" fmla="*/ 96869 w 162972"/>
                <a:gd name="connsiteY47" fmla="*/ 37624 h 57721"/>
                <a:gd name="connsiteX48" fmla="*/ 157163 w 162972"/>
                <a:gd name="connsiteY48" fmla="*/ 10192 h 57721"/>
                <a:gd name="connsiteX49" fmla="*/ 157163 w 162972"/>
                <a:gd name="connsiteY49" fmla="*/ 28480 h 57721"/>
                <a:gd name="connsiteX50" fmla="*/ 162973 w 162972"/>
                <a:gd name="connsiteY50" fmla="*/ 17717 h 57721"/>
                <a:gd name="connsiteX51" fmla="*/ 162973 w 162972"/>
                <a:gd name="connsiteY51" fmla="*/ 0 h 57721"/>
                <a:gd name="connsiteX52" fmla="*/ 157163 w 162972"/>
                <a:gd name="connsiteY52" fmla="*/ 9811 h 57721"/>
                <a:gd name="connsiteX53" fmla="*/ 133064 w 162972"/>
                <a:gd name="connsiteY53" fmla="*/ 28099 h 57721"/>
                <a:gd name="connsiteX54" fmla="*/ 133064 w 162972"/>
                <a:gd name="connsiteY54" fmla="*/ 46292 h 57721"/>
                <a:gd name="connsiteX55" fmla="*/ 138874 w 162972"/>
                <a:gd name="connsiteY55" fmla="*/ 43339 h 57721"/>
                <a:gd name="connsiteX56" fmla="*/ 138874 w 162972"/>
                <a:gd name="connsiteY56" fmla="*/ 25241 h 57721"/>
                <a:gd name="connsiteX57" fmla="*/ 133064 w 162972"/>
                <a:gd name="connsiteY57" fmla="*/ 27718 h 57721"/>
                <a:gd name="connsiteX58" fmla="*/ 121063 w 162972"/>
                <a:gd name="connsiteY58" fmla="*/ 32766 h 57721"/>
                <a:gd name="connsiteX59" fmla="*/ 121063 w 162972"/>
                <a:gd name="connsiteY59" fmla="*/ 50578 h 57721"/>
                <a:gd name="connsiteX60" fmla="*/ 126968 w 162972"/>
                <a:gd name="connsiteY60" fmla="*/ 48673 h 57721"/>
                <a:gd name="connsiteX61" fmla="*/ 126968 w 162972"/>
                <a:gd name="connsiteY61" fmla="*/ 30575 h 57721"/>
                <a:gd name="connsiteX62" fmla="*/ 108966 w 162972"/>
                <a:gd name="connsiteY62" fmla="*/ 35909 h 57721"/>
                <a:gd name="connsiteX63" fmla="*/ 108966 w 162972"/>
                <a:gd name="connsiteY63" fmla="*/ 54388 h 57721"/>
                <a:gd name="connsiteX64" fmla="*/ 114776 w 162972"/>
                <a:gd name="connsiteY64" fmla="*/ 52959 h 57721"/>
                <a:gd name="connsiteX65" fmla="*/ 114776 w 162972"/>
                <a:gd name="connsiteY65" fmla="*/ 34671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972" h="57721">
                  <a:moveTo>
                    <a:pt x="5905" y="10668"/>
                  </a:moveTo>
                  <a:lnTo>
                    <a:pt x="5905" y="28956"/>
                  </a:lnTo>
                  <a:cubicBezTo>
                    <a:pt x="3315" y="25917"/>
                    <a:pt x="1314" y="22431"/>
                    <a:pt x="0" y="18669"/>
                  </a:cubicBezTo>
                  <a:lnTo>
                    <a:pt x="0" y="762"/>
                  </a:lnTo>
                  <a:cubicBezTo>
                    <a:pt x="1400" y="4372"/>
                    <a:pt x="3400" y="7715"/>
                    <a:pt x="5905" y="10668"/>
                  </a:cubicBezTo>
                  <a:close/>
                  <a:moveTo>
                    <a:pt x="48482" y="34671"/>
                  </a:moveTo>
                  <a:lnTo>
                    <a:pt x="48482" y="52959"/>
                  </a:lnTo>
                  <a:lnTo>
                    <a:pt x="54292" y="54292"/>
                  </a:lnTo>
                  <a:lnTo>
                    <a:pt x="54292" y="35814"/>
                  </a:lnTo>
                  <a:close/>
                  <a:moveTo>
                    <a:pt x="72676" y="38100"/>
                  </a:moveTo>
                  <a:lnTo>
                    <a:pt x="72676" y="57150"/>
                  </a:lnTo>
                  <a:cubicBezTo>
                    <a:pt x="74581" y="57150"/>
                    <a:pt x="76581" y="57150"/>
                    <a:pt x="78486" y="57150"/>
                  </a:cubicBezTo>
                  <a:lnTo>
                    <a:pt x="78486" y="38100"/>
                  </a:lnTo>
                  <a:close/>
                  <a:moveTo>
                    <a:pt x="60579" y="36862"/>
                  </a:moveTo>
                  <a:lnTo>
                    <a:pt x="60579" y="55435"/>
                  </a:lnTo>
                  <a:cubicBezTo>
                    <a:pt x="62484" y="55435"/>
                    <a:pt x="64484" y="56102"/>
                    <a:pt x="66389" y="56293"/>
                  </a:cubicBezTo>
                  <a:lnTo>
                    <a:pt x="66389" y="37719"/>
                  </a:lnTo>
                  <a:cubicBezTo>
                    <a:pt x="64484" y="37529"/>
                    <a:pt x="62579" y="37147"/>
                    <a:pt x="60769" y="36862"/>
                  </a:cubicBezTo>
                  <a:close/>
                  <a:moveTo>
                    <a:pt x="12097" y="17812"/>
                  </a:moveTo>
                  <a:lnTo>
                    <a:pt x="12097" y="35719"/>
                  </a:lnTo>
                  <a:cubicBezTo>
                    <a:pt x="13973" y="37328"/>
                    <a:pt x="15945" y="38824"/>
                    <a:pt x="18002" y="40196"/>
                  </a:cubicBezTo>
                  <a:lnTo>
                    <a:pt x="18002" y="22003"/>
                  </a:lnTo>
                  <a:cubicBezTo>
                    <a:pt x="15954" y="20583"/>
                    <a:pt x="13983" y="19059"/>
                    <a:pt x="12097" y="17431"/>
                  </a:cubicBezTo>
                  <a:close/>
                  <a:moveTo>
                    <a:pt x="36385" y="31337"/>
                  </a:moveTo>
                  <a:lnTo>
                    <a:pt x="36385" y="49435"/>
                  </a:lnTo>
                  <a:cubicBezTo>
                    <a:pt x="38195" y="50197"/>
                    <a:pt x="40291" y="50768"/>
                    <a:pt x="42196" y="51435"/>
                  </a:cubicBezTo>
                  <a:lnTo>
                    <a:pt x="42196" y="33147"/>
                  </a:lnTo>
                  <a:cubicBezTo>
                    <a:pt x="40224" y="32518"/>
                    <a:pt x="38281" y="31785"/>
                    <a:pt x="36385" y="30956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cubicBezTo>
                    <a:pt x="26165" y="44977"/>
                    <a:pt x="28108" y="45929"/>
                    <a:pt x="30099" y="46768"/>
                  </a:cubicBezTo>
                  <a:lnTo>
                    <a:pt x="30099" y="28575"/>
                  </a:lnTo>
                  <a:cubicBezTo>
                    <a:pt x="28194" y="27337"/>
                    <a:pt x="26098" y="26479"/>
                    <a:pt x="24289" y="25432"/>
                  </a:cubicBezTo>
                  <a:close/>
                  <a:moveTo>
                    <a:pt x="84772" y="38671"/>
                  </a:moveTo>
                  <a:lnTo>
                    <a:pt x="84772" y="57721"/>
                  </a:lnTo>
                  <a:cubicBezTo>
                    <a:pt x="86677" y="57721"/>
                    <a:pt x="88678" y="57721"/>
                    <a:pt x="90583" y="57721"/>
                  </a:cubicBezTo>
                  <a:lnTo>
                    <a:pt x="90583" y="38671"/>
                  </a:lnTo>
                  <a:cubicBezTo>
                    <a:pt x="88678" y="38100"/>
                    <a:pt x="86773" y="38291"/>
                    <a:pt x="84772" y="38291"/>
                  </a:cubicBezTo>
                  <a:close/>
                  <a:moveTo>
                    <a:pt x="145161" y="21241"/>
                  </a:moveTo>
                  <a:lnTo>
                    <a:pt x="145161" y="39529"/>
                  </a:lnTo>
                  <a:cubicBezTo>
                    <a:pt x="147171" y="38100"/>
                    <a:pt x="149114" y="36576"/>
                    <a:pt x="150971" y="34957"/>
                  </a:cubicBezTo>
                  <a:lnTo>
                    <a:pt x="150971" y="17050"/>
                  </a:lnTo>
                  <a:cubicBezTo>
                    <a:pt x="149352" y="18097"/>
                    <a:pt x="147161" y="19431"/>
                    <a:pt x="145161" y="20860"/>
                  </a:cubicBezTo>
                  <a:close/>
                  <a:moveTo>
                    <a:pt x="96869" y="38005"/>
                  </a:moveTo>
                  <a:lnTo>
                    <a:pt x="96869" y="56483"/>
                  </a:lnTo>
                  <a:cubicBezTo>
                    <a:pt x="98774" y="56483"/>
                    <a:pt x="100774" y="56007"/>
                    <a:pt x="102679" y="55626"/>
                  </a:cubicBezTo>
                  <a:lnTo>
                    <a:pt x="102679" y="36576"/>
                  </a:lnTo>
                  <a:cubicBezTo>
                    <a:pt x="100774" y="36957"/>
                    <a:pt x="98869" y="37433"/>
                    <a:pt x="96869" y="37624"/>
                  </a:cubicBezTo>
                  <a:close/>
                  <a:moveTo>
                    <a:pt x="157163" y="10192"/>
                  </a:moveTo>
                  <a:lnTo>
                    <a:pt x="157163" y="28480"/>
                  </a:lnTo>
                  <a:cubicBezTo>
                    <a:pt x="159734" y="25270"/>
                    <a:pt x="161706" y="21622"/>
                    <a:pt x="162973" y="17717"/>
                  </a:cubicBezTo>
                  <a:lnTo>
                    <a:pt x="162973" y="0"/>
                  </a:lnTo>
                  <a:cubicBezTo>
                    <a:pt x="161611" y="3581"/>
                    <a:pt x="159648" y="6896"/>
                    <a:pt x="157163" y="9811"/>
                  </a:cubicBezTo>
                  <a:close/>
                  <a:moveTo>
                    <a:pt x="133064" y="28099"/>
                  </a:moveTo>
                  <a:lnTo>
                    <a:pt x="133064" y="46292"/>
                  </a:lnTo>
                  <a:cubicBezTo>
                    <a:pt x="135065" y="45339"/>
                    <a:pt x="137065" y="44387"/>
                    <a:pt x="138874" y="43339"/>
                  </a:cubicBezTo>
                  <a:lnTo>
                    <a:pt x="138874" y="25241"/>
                  </a:lnTo>
                  <a:cubicBezTo>
                    <a:pt x="136969" y="25908"/>
                    <a:pt x="135065" y="26765"/>
                    <a:pt x="133064" y="27718"/>
                  </a:cubicBezTo>
                  <a:close/>
                  <a:moveTo>
                    <a:pt x="121063" y="32766"/>
                  </a:moveTo>
                  <a:lnTo>
                    <a:pt x="121063" y="50578"/>
                  </a:lnTo>
                  <a:lnTo>
                    <a:pt x="126968" y="48673"/>
                  </a:lnTo>
                  <a:lnTo>
                    <a:pt x="126968" y="30575"/>
                  </a:lnTo>
                  <a:close/>
                  <a:moveTo>
                    <a:pt x="108966" y="35909"/>
                  </a:moveTo>
                  <a:lnTo>
                    <a:pt x="108966" y="54388"/>
                  </a:lnTo>
                  <a:cubicBezTo>
                    <a:pt x="110871" y="54388"/>
                    <a:pt x="112871" y="53530"/>
                    <a:pt x="114776" y="52959"/>
                  </a:cubicBezTo>
                  <a:lnTo>
                    <a:pt x="114776" y="34671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D1F33AC1-FB48-C39D-5B0E-E3E4230EF879}"/>
                </a:ext>
              </a:extLst>
            </p:cNvPr>
            <p:cNvSpPr/>
            <p:nvPr/>
          </p:nvSpPr>
          <p:spPr>
            <a:xfrm>
              <a:off x="4947130" y="2472911"/>
              <a:ext cx="166901" cy="96330"/>
            </a:xfrm>
            <a:custGeom>
              <a:avLst/>
              <a:gdLst>
                <a:gd name="connsiteX0" fmla="*/ 142363 w 166901"/>
                <a:gd name="connsiteY0" fmla="*/ 13875 h 96330"/>
                <a:gd name="connsiteX1" fmla="*/ 142363 w 166901"/>
                <a:gd name="connsiteY1" fmla="*/ 81979 h 96330"/>
                <a:gd name="connsiteX2" fmla="*/ 24539 w 166901"/>
                <a:gd name="connsiteY2" fmla="*/ 82455 h 96330"/>
                <a:gd name="connsiteX3" fmla="*/ 24539 w 166901"/>
                <a:gd name="connsiteY3" fmla="*/ 14352 h 96330"/>
                <a:gd name="connsiteX4" fmla="*/ 142363 w 166901"/>
                <a:gd name="connsiteY4" fmla="*/ 13875 h 96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01" h="96330">
                  <a:moveTo>
                    <a:pt x="142363" y="13875"/>
                  </a:moveTo>
                  <a:cubicBezTo>
                    <a:pt x="175034" y="32925"/>
                    <a:pt x="175129" y="63024"/>
                    <a:pt x="142363" y="81979"/>
                  </a:cubicBezTo>
                  <a:cubicBezTo>
                    <a:pt x="105416" y="100943"/>
                    <a:pt x="61639" y="101124"/>
                    <a:pt x="24539" y="82455"/>
                  </a:cubicBezTo>
                  <a:cubicBezTo>
                    <a:pt x="-8132" y="63405"/>
                    <a:pt x="-8227" y="33306"/>
                    <a:pt x="24539" y="14352"/>
                  </a:cubicBezTo>
                  <a:cubicBezTo>
                    <a:pt x="61486" y="-4613"/>
                    <a:pt x="105263" y="-4794"/>
                    <a:pt x="142363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0BB7DF7-EDF5-693A-D4D2-1554EB43404E}"/>
                </a:ext>
              </a:extLst>
            </p:cNvPr>
            <p:cNvSpPr/>
            <p:nvPr/>
          </p:nvSpPr>
          <p:spPr>
            <a:xfrm>
              <a:off x="4954547" y="2477252"/>
              <a:ext cx="152102" cy="87649"/>
            </a:xfrm>
            <a:custGeom>
              <a:avLst/>
              <a:gdLst>
                <a:gd name="connsiteX0" fmla="*/ 129707 w 152102"/>
                <a:gd name="connsiteY0" fmla="*/ 12583 h 87649"/>
                <a:gd name="connsiteX1" fmla="*/ 129707 w 152102"/>
                <a:gd name="connsiteY1" fmla="*/ 74590 h 87649"/>
                <a:gd name="connsiteX2" fmla="*/ 22360 w 152102"/>
                <a:gd name="connsiteY2" fmla="*/ 75067 h 87649"/>
                <a:gd name="connsiteX3" fmla="*/ 22360 w 152102"/>
                <a:gd name="connsiteY3" fmla="*/ 13059 h 87649"/>
                <a:gd name="connsiteX4" fmla="*/ 129707 w 152102"/>
                <a:gd name="connsiteY4" fmla="*/ 12583 h 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02" h="87649">
                  <a:moveTo>
                    <a:pt x="129707" y="12583"/>
                  </a:moveTo>
                  <a:cubicBezTo>
                    <a:pt x="159520" y="29632"/>
                    <a:pt x="159615" y="57350"/>
                    <a:pt x="129707" y="74590"/>
                  </a:cubicBezTo>
                  <a:cubicBezTo>
                    <a:pt x="96045" y="91831"/>
                    <a:pt x="56174" y="92011"/>
                    <a:pt x="22360" y="75067"/>
                  </a:cubicBezTo>
                  <a:cubicBezTo>
                    <a:pt x="-7358" y="58017"/>
                    <a:pt x="-7548" y="30299"/>
                    <a:pt x="22360" y="13059"/>
                  </a:cubicBezTo>
                  <a:cubicBezTo>
                    <a:pt x="56021" y="-4181"/>
                    <a:pt x="95893" y="-4362"/>
                    <a:pt x="129707" y="12583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10D0DF71-FF08-DD1E-0327-C132EB45BB67}"/>
                </a:ext>
              </a:extLst>
            </p:cNvPr>
            <p:cNvSpPr/>
            <p:nvPr/>
          </p:nvSpPr>
          <p:spPr>
            <a:xfrm>
              <a:off x="4955113" y="2477019"/>
              <a:ext cx="151786" cy="61679"/>
            </a:xfrm>
            <a:custGeom>
              <a:avLst/>
              <a:gdLst>
                <a:gd name="connsiteX0" fmla="*/ 23223 w 151786"/>
                <a:gd name="connsiteY0" fmla="*/ 17293 h 61679"/>
                <a:gd name="connsiteX1" fmla="*/ 127998 w 151786"/>
                <a:gd name="connsiteY1" fmla="*/ 16816 h 61679"/>
                <a:gd name="connsiteX2" fmla="*/ 145334 w 151786"/>
                <a:gd name="connsiteY2" fmla="*/ 61584 h 61679"/>
                <a:gd name="connsiteX3" fmla="*/ 129427 w 151786"/>
                <a:gd name="connsiteY3" fmla="*/ 12816 h 61679"/>
                <a:gd name="connsiteX4" fmla="*/ 22080 w 151786"/>
                <a:gd name="connsiteY4" fmla="*/ 12816 h 61679"/>
                <a:gd name="connsiteX5" fmla="*/ 6650 w 151786"/>
                <a:gd name="connsiteY5" fmla="*/ 61679 h 61679"/>
                <a:gd name="connsiteX6" fmla="*/ 23223 w 151786"/>
                <a:gd name="connsiteY6" fmla="*/ 17293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679">
                  <a:moveTo>
                    <a:pt x="23223" y="17293"/>
                  </a:moveTo>
                  <a:cubicBezTo>
                    <a:pt x="56075" y="424"/>
                    <a:pt x="94994" y="252"/>
                    <a:pt x="127998" y="16816"/>
                  </a:cubicBezTo>
                  <a:cubicBezTo>
                    <a:pt x="149049" y="28913"/>
                    <a:pt x="154764" y="46439"/>
                    <a:pt x="145334" y="61584"/>
                  </a:cubicBezTo>
                  <a:cubicBezTo>
                    <a:pt x="157621" y="45391"/>
                    <a:pt x="152382" y="25960"/>
                    <a:pt x="129427" y="12816"/>
                  </a:cubicBezTo>
                  <a:cubicBezTo>
                    <a:pt x="95690" y="-4272"/>
                    <a:pt x="55818" y="-4272"/>
                    <a:pt x="22080" y="12816"/>
                  </a:cubicBezTo>
                  <a:cubicBezTo>
                    <a:pt x="-780" y="26056"/>
                    <a:pt x="-5828" y="45677"/>
                    <a:pt x="6650" y="61679"/>
                  </a:cubicBezTo>
                  <a:cubicBezTo>
                    <a:pt x="-3256" y="47106"/>
                    <a:pt x="2364" y="29485"/>
                    <a:pt x="23223" y="1729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68B9C4D-3926-9A5D-A2C0-63952AA7CAA2}"/>
                </a:ext>
              </a:extLst>
            </p:cNvPr>
            <p:cNvSpPr/>
            <p:nvPr/>
          </p:nvSpPr>
          <p:spPr>
            <a:xfrm>
              <a:off x="4981575" y="2490826"/>
              <a:ext cx="97821" cy="61885"/>
            </a:xfrm>
            <a:custGeom>
              <a:avLst/>
              <a:gdLst>
                <a:gd name="connsiteX0" fmla="*/ 89916 w 97821"/>
                <a:gd name="connsiteY0" fmla="*/ 49110 h 61885"/>
                <a:gd name="connsiteX1" fmla="*/ 97822 w 97821"/>
                <a:gd name="connsiteY1" fmla="*/ 37013 h 61885"/>
                <a:gd name="connsiteX2" fmla="*/ 97822 w 97821"/>
                <a:gd name="connsiteY2" fmla="*/ 33298 h 61885"/>
                <a:gd name="connsiteX3" fmla="*/ 89344 w 97821"/>
                <a:gd name="connsiteY3" fmla="*/ 21963 h 61885"/>
                <a:gd name="connsiteX4" fmla="*/ 49721 w 97821"/>
                <a:gd name="connsiteY4" fmla="*/ 20249 h 61885"/>
                <a:gd name="connsiteX5" fmla="*/ 43148 w 97821"/>
                <a:gd name="connsiteY5" fmla="*/ 21963 h 61885"/>
                <a:gd name="connsiteX6" fmla="*/ 26098 w 97821"/>
                <a:gd name="connsiteY6" fmla="*/ 12438 h 61885"/>
                <a:gd name="connsiteX7" fmla="*/ 40100 w 97821"/>
                <a:gd name="connsiteY7" fmla="*/ 14439 h 61885"/>
                <a:gd name="connsiteX8" fmla="*/ 46958 w 97821"/>
                <a:gd name="connsiteY8" fmla="*/ 13772 h 61885"/>
                <a:gd name="connsiteX9" fmla="*/ 50673 w 97821"/>
                <a:gd name="connsiteY9" fmla="*/ 8819 h 61885"/>
                <a:gd name="connsiteX10" fmla="*/ 50673 w 97821"/>
                <a:gd name="connsiteY10" fmla="*/ 4723 h 61885"/>
                <a:gd name="connsiteX11" fmla="*/ 48292 w 97821"/>
                <a:gd name="connsiteY11" fmla="*/ 1485 h 61885"/>
                <a:gd name="connsiteX12" fmla="*/ 16573 w 97821"/>
                <a:gd name="connsiteY12" fmla="*/ 6438 h 61885"/>
                <a:gd name="connsiteX13" fmla="*/ 8096 w 97821"/>
                <a:gd name="connsiteY13" fmla="*/ 1580 h 61885"/>
                <a:gd name="connsiteX14" fmla="*/ 2286 w 97821"/>
                <a:gd name="connsiteY14" fmla="*/ 5009 h 61885"/>
                <a:gd name="connsiteX15" fmla="*/ 2286 w 97821"/>
                <a:gd name="connsiteY15" fmla="*/ 8628 h 61885"/>
                <a:gd name="connsiteX16" fmla="*/ 7906 w 97821"/>
                <a:gd name="connsiteY16" fmla="*/ 11867 h 61885"/>
                <a:gd name="connsiteX17" fmla="*/ 0 w 97821"/>
                <a:gd name="connsiteY17" fmla="*/ 23773 h 61885"/>
                <a:gd name="connsiteX18" fmla="*/ 0 w 97821"/>
                <a:gd name="connsiteY18" fmla="*/ 27297 h 61885"/>
                <a:gd name="connsiteX19" fmla="*/ 8573 w 97821"/>
                <a:gd name="connsiteY19" fmla="*/ 38251 h 61885"/>
                <a:gd name="connsiteX20" fmla="*/ 43815 w 97821"/>
                <a:gd name="connsiteY20" fmla="*/ 39585 h 61885"/>
                <a:gd name="connsiteX21" fmla="*/ 51244 w 97821"/>
                <a:gd name="connsiteY21" fmla="*/ 37584 h 61885"/>
                <a:gd name="connsiteX22" fmla="*/ 71342 w 97821"/>
                <a:gd name="connsiteY22" fmla="*/ 49110 h 61885"/>
                <a:gd name="connsiteX23" fmla="*/ 53912 w 97821"/>
                <a:gd name="connsiteY23" fmla="*/ 46919 h 61885"/>
                <a:gd name="connsiteX24" fmla="*/ 45910 w 97821"/>
                <a:gd name="connsiteY24" fmla="*/ 47681 h 61885"/>
                <a:gd name="connsiteX25" fmla="*/ 43244 w 97821"/>
                <a:gd name="connsiteY25" fmla="*/ 52539 h 61885"/>
                <a:gd name="connsiteX26" fmla="*/ 43244 w 97821"/>
                <a:gd name="connsiteY26" fmla="*/ 55777 h 61885"/>
                <a:gd name="connsiteX27" fmla="*/ 46006 w 97821"/>
                <a:gd name="connsiteY27" fmla="*/ 60063 h 61885"/>
                <a:gd name="connsiteX28" fmla="*/ 80867 w 97821"/>
                <a:gd name="connsiteY28" fmla="*/ 54634 h 61885"/>
                <a:gd name="connsiteX29" fmla="*/ 91821 w 97821"/>
                <a:gd name="connsiteY29" fmla="*/ 61016 h 61885"/>
                <a:gd name="connsiteX30" fmla="*/ 97727 w 97821"/>
                <a:gd name="connsiteY30" fmla="*/ 57587 h 61885"/>
                <a:gd name="connsiteX31" fmla="*/ 97727 w 97821"/>
                <a:gd name="connsiteY31" fmla="*/ 53967 h 61885"/>
                <a:gd name="connsiteX32" fmla="*/ 16097 w 97821"/>
                <a:gd name="connsiteY32" fmla="*/ 23773 h 61885"/>
                <a:gd name="connsiteX33" fmla="*/ 12383 w 97821"/>
                <a:gd name="connsiteY33" fmla="*/ 19963 h 61885"/>
                <a:gd name="connsiteX34" fmla="*/ 15526 w 97821"/>
                <a:gd name="connsiteY34" fmla="*/ 16534 h 61885"/>
                <a:gd name="connsiteX35" fmla="*/ 30671 w 97821"/>
                <a:gd name="connsiteY35" fmla="*/ 25202 h 61885"/>
                <a:gd name="connsiteX36" fmla="*/ 16097 w 97821"/>
                <a:gd name="connsiteY36" fmla="*/ 23773 h 61885"/>
                <a:gd name="connsiteX37" fmla="*/ 44672 w 97821"/>
                <a:gd name="connsiteY37" fmla="*/ 55110 h 61885"/>
                <a:gd name="connsiteX38" fmla="*/ 46006 w 97821"/>
                <a:gd name="connsiteY38" fmla="*/ 56158 h 61885"/>
                <a:gd name="connsiteX39" fmla="*/ 81915 w 97821"/>
                <a:gd name="connsiteY39" fmla="*/ 44538 h 61885"/>
                <a:gd name="connsiteX40" fmla="*/ 63817 w 97821"/>
                <a:gd name="connsiteY40" fmla="*/ 34155 h 61885"/>
                <a:gd name="connsiteX41" fmla="*/ 81629 w 97821"/>
                <a:gd name="connsiteY41" fmla="*/ 37013 h 61885"/>
                <a:gd name="connsiteX42" fmla="*/ 85992 w 97821"/>
                <a:gd name="connsiteY42" fmla="*/ 40175 h 61885"/>
                <a:gd name="connsiteX43" fmla="*/ 82829 w 97821"/>
                <a:gd name="connsiteY43" fmla="*/ 44538 h 61885"/>
                <a:gd name="connsiteX44" fmla="*/ 81629 w 97821"/>
                <a:gd name="connsiteY44" fmla="*/ 44538 h 618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885">
                  <a:moveTo>
                    <a:pt x="89916" y="49110"/>
                  </a:moveTo>
                  <a:cubicBezTo>
                    <a:pt x="94298" y="46528"/>
                    <a:pt x="97222" y="42061"/>
                    <a:pt x="97822" y="37013"/>
                  </a:cubicBezTo>
                  <a:lnTo>
                    <a:pt x="97822" y="33298"/>
                  </a:lnTo>
                  <a:cubicBezTo>
                    <a:pt x="97822" y="29774"/>
                    <a:pt x="95631" y="25678"/>
                    <a:pt x="89344" y="21963"/>
                  </a:cubicBezTo>
                  <a:cubicBezTo>
                    <a:pt x="76924" y="16001"/>
                    <a:pt x="62608" y="15382"/>
                    <a:pt x="49721" y="20249"/>
                  </a:cubicBezTo>
                  <a:lnTo>
                    <a:pt x="43148" y="21963"/>
                  </a:lnTo>
                  <a:lnTo>
                    <a:pt x="26098" y="12438"/>
                  </a:lnTo>
                  <a:cubicBezTo>
                    <a:pt x="30842" y="12362"/>
                    <a:pt x="35566" y="13039"/>
                    <a:pt x="40100" y="14439"/>
                  </a:cubicBezTo>
                  <a:cubicBezTo>
                    <a:pt x="42377" y="15239"/>
                    <a:pt x="44882" y="14991"/>
                    <a:pt x="46958" y="13772"/>
                  </a:cubicBezTo>
                  <a:cubicBezTo>
                    <a:pt x="48873" y="12762"/>
                    <a:pt x="50235" y="10943"/>
                    <a:pt x="50673" y="8819"/>
                  </a:cubicBezTo>
                  <a:lnTo>
                    <a:pt x="50673" y="4723"/>
                  </a:lnTo>
                  <a:cubicBezTo>
                    <a:pt x="50673" y="3675"/>
                    <a:pt x="50102" y="2532"/>
                    <a:pt x="48292" y="1485"/>
                  </a:cubicBezTo>
                  <a:cubicBezTo>
                    <a:pt x="37509" y="-1620"/>
                    <a:pt x="25898" y="199"/>
                    <a:pt x="16573" y="6438"/>
                  </a:cubicBezTo>
                  <a:lnTo>
                    <a:pt x="8096" y="1580"/>
                  </a:lnTo>
                  <a:lnTo>
                    <a:pt x="2286" y="5009"/>
                  </a:lnTo>
                  <a:lnTo>
                    <a:pt x="2286" y="8628"/>
                  </a:lnTo>
                  <a:lnTo>
                    <a:pt x="7906" y="11867"/>
                  </a:lnTo>
                  <a:cubicBezTo>
                    <a:pt x="3496" y="14315"/>
                    <a:pt x="543" y="18754"/>
                    <a:pt x="0" y="23773"/>
                  </a:cubicBezTo>
                  <a:lnTo>
                    <a:pt x="0" y="27297"/>
                  </a:lnTo>
                  <a:cubicBezTo>
                    <a:pt x="0" y="31107"/>
                    <a:pt x="2572" y="34822"/>
                    <a:pt x="8573" y="38251"/>
                  </a:cubicBezTo>
                  <a:cubicBezTo>
                    <a:pt x="19688" y="43328"/>
                    <a:pt x="32356" y="43804"/>
                    <a:pt x="43815" y="39585"/>
                  </a:cubicBezTo>
                  <a:lnTo>
                    <a:pt x="51244" y="37584"/>
                  </a:lnTo>
                  <a:lnTo>
                    <a:pt x="71342" y="49110"/>
                  </a:lnTo>
                  <a:cubicBezTo>
                    <a:pt x="65456" y="49300"/>
                    <a:pt x="59569" y="48557"/>
                    <a:pt x="53912" y="46919"/>
                  </a:cubicBezTo>
                  <a:cubicBezTo>
                    <a:pt x="51264" y="45976"/>
                    <a:pt x="48330" y="46262"/>
                    <a:pt x="45910" y="47681"/>
                  </a:cubicBezTo>
                  <a:cubicBezTo>
                    <a:pt x="44148" y="48643"/>
                    <a:pt x="43110" y="50538"/>
                    <a:pt x="43244" y="52539"/>
                  </a:cubicBezTo>
                  <a:lnTo>
                    <a:pt x="43244" y="55777"/>
                  </a:lnTo>
                  <a:cubicBezTo>
                    <a:pt x="43320" y="57596"/>
                    <a:pt x="44377" y="59235"/>
                    <a:pt x="46006" y="60063"/>
                  </a:cubicBezTo>
                  <a:cubicBezTo>
                    <a:pt x="49530" y="62064"/>
                    <a:pt x="62675" y="64540"/>
                    <a:pt x="80867" y="54634"/>
                  </a:cubicBezTo>
                  <a:lnTo>
                    <a:pt x="91821" y="61016"/>
                  </a:lnTo>
                  <a:lnTo>
                    <a:pt x="97727" y="57587"/>
                  </a:lnTo>
                  <a:lnTo>
                    <a:pt x="97727" y="53967"/>
                  </a:lnTo>
                  <a:close/>
                  <a:moveTo>
                    <a:pt x="16097" y="23773"/>
                  </a:moveTo>
                  <a:cubicBezTo>
                    <a:pt x="14478" y="22944"/>
                    <a:pt x="13164" y="21611"/>
                    <a:pt x="12383" y="19963"/>
                  </a:cubicBezTo>
                  <a:cubicBezTo>
                    <a:pt x="13040" y="18515"/>
                    <a:pt x="14145" y="17315"/>
                    <a:pt x="15526" y="16534"/>
                  </a:cubicBezTo>
                  <a:lnTo>
                    <a:pt x="30671" y="25202"/>
                  </a:lnTo>
                  <a:cubicBezTo>
                    <a:pt x="25794" y="26450"/>
                    <a:pt x="20641" y="25945"/>
                    <a:pt x="16097" y="23773"/>
                  </a:cubicBezTo>
                  <a:close/>
                  <a:moveTo>
                    <a:pt x="44672" y="55110"/>
                  </a:moveTo>
                  <a:lnTo>
                    <a:pt x="46006" y="56158"/>
                  </a:lnTo>
                  <a:close/>
                  <a:moveTo>
                    <a:pt x="81915" y="44538"/>
                  </a:moveTo>
                  <a:lnTo>
                    <a:pt x="63817" y="34155"/>
                  </a:lnTo>
                  <a:cubicBezTo>
                    <a:pt x="69904" y="33079"/>
                    <a:pt x="76181" y="34089"/>
                    <a:pt x="81629" y="37013"/>
                  </a:cubicBezTo>
                  <a:cubicBezTo>
                    <a:pt x="83706" y="36680"/>
                    <a:pt x="85658" y="38099"/>
                    <a:pt x="85992" y="40175"/>
                  </a:cubicBezTo>
                  <a:cubicBezTo>
                    <a:pt x="86325" y="42252"/>
                    <a:pt x="84906" y="44204"/>
                    <a:pt x="82829" y="44538"/>
                  </a:cubicBezTo>
                  <a:cubicBezTo>
                    <a:pt x="82429" y="44604"/>
                    <a:pt x="82029" y="44604"/>
                    <a:pt x="81629" y="4453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B95CDF19-D760-2ED2-81E3-085987089828}"/>
                </a:ext>
              </a:extLst>
            </p:cNvPr>
            <p:cNvSpPr/>
            <p:nvPr/>
          </p:nvSpPr>
          <p:spPr>
            <a:xfrm>
              <a:off x="4982255" y="2491112"/>
              <a:ext cx="97617" cy="57789"/>
            </a:xfrm>
            <a:custGeom>
              <a:avLst/>
              <a:gdLst>
                <a:gd name="connsiteX0" fmla="*/ 86378 w 97617"/>
                <a:gd name="connsiteY0" fmla="*/ 47205 h 57789"/>
                <a:gd name="connsiteX1" fmla="*/ 88664 w 97617"/>
                <a:gd name="connsiteY1" fmla="*/ 21773 h 57789"/>
                <a:gd name="connsiteX2" fmla="*/ 49040 w 97617"/>
                <a:gd name="connsiteY2" fmla="*/ 20058 h 57789"/>
                <a:gd name="connsiteX3" fmla="*/ 42468 w 97617"/>
                <a:gd name="connsiteY3" fmla="*/ 21773 h 57789"/>
                <a:gd name="connsiteX4" fmla="*/ 20751 w 97617"/>
                <a:gd name="connsiteY4" fmla="*/ 9295 h 57789"/>
                <a:gd name="connsiteX5" fmla="*/ 39801 w 97617"/>
                <a:gd name="connsiteY5" fmla="*/ 10343 h 57789"/>
                <a:gd name="connsiteX6" fmla="*/ 46659 w 97617"/>
                <a:gd name="connsiteY6" fmla="*/ 9676 h 57789"/>
                <a:gd name="connsiteX7" fmla="*/ 47993 w 97617"/>
                <a:gd name="connsiteY7" fmla="*/ 1485 h 57789"/>
                <a:gd name="connsiteX8" fmla="*/ 16274 w 97617"/>
                <a:gd name="connsiteY8" fmla="*/ 6438 h 57789"/>
                <a:gd name="connsiteX9" fmla="*/ 7797 w 97617"/>
                <a:gd name="connsiteY9" fmla="*/ 1580 h 57789"/>
                <a:gd name="connsiteX10" fmla="*/ 1987 w 97617"/>
                <a:gd name="connsiteY10" fmla="*/ 5009 h 57789"/>
                <a:gd name="connsiteX11" fmla="*/ 10369 w 97617"/>
                <a:gd name="connsiteY11" fmla="*/ 9867 h 57789"/>
                <a:gd name="connsiteX12" fmla="*/ 8559 w 97617"/>
                <a:gd name="connsiteY12" fmla="*/ 34155 h 57789"/>
                <a:gd name="connsiteX13" fmla="*/ 43801 w 97617"/>
                <a:gd name="connsiteY13" fmla="*/ 35489 h 57789"/>
                <a:gd name="connsiteX14" fmla="*/ 51231 w 97617"/>
                <a:gd name="connsiteY14" fmla="*/ 33489 h 57789"/>
                <a:gd name="connsiteX15" fmla="*/ 75996 w 97617"/>
                <a:gd name="connsiteY15" fmla="*/ 47776 h 57789"/>
                <a:gd name="connsiteX16" fmla="*/ 53898 w 97617"/>
                <a:gd name="connsiteY16" fmla="*/ 46443 h 57789"/>
                <a:gd name="connsiteX17" fmla="*/ 45897 w 97617"/>
                <a:gd name="connsiteY17" fmla="*/ 47205 h 57789"/>
                <a:gd name="connsiteX18" fmla="*/ 43611 w 97617"/>
                <a:gd name="connsiteY18" fmla="*/ 53682 h 57789"/>
                <a:gd name="connsiteX19" fmla="*/ 45897 w 97617"/>
                <a:gd name="connsiteY19" fmla="*/ 55968 h 57789"/>
                <a:gd name="connsiteX20" fmla="*/ 80759 w 97617"/>
                <a:gd name="connsiteY20" fmla="*/ 50538 h 57789"/>
                <a:gd name="connsiteX21" fmla="*/ 91712 w 97617"/>
                <a:gd name="connsiteY21" fmla="*/ 56920 h 57789"/>
                <a:gd name="connsiteX22" fmla="*/ 97618 w 97617"/>
                <a:gd name="connsiteY22" fmla="*/ 53491 h 57789"/>
                <a:gd name="connsiteX23" fmla="*/ 15417 w 97617"/>
                <a:gd name="connsiteY23" fmla="*/ 23487 h 57789"/>
                <a:gd name="connsiteX24" fmla="*/ 14845 w 97617"/>
                <a:gd name="connsiteY24" fmla="*/ 12534 h 57789"/>
                <a:gd name="connsiteX25" fmla="*/ 33895 w 97617"/>
                <a:gd name="connsiteY25" fmla="*/ 23773 h 57789"/>
                <a:gd name="connsiteX26" fmla="*/ 15417 w 97617"/>
                <a:gd name="connsiteY26" fmla="*/ 23487 h 57789"/>
                <a:gd name="connsiteX27" fmla="*/ 81520 w 97617"/>
                <a:gd name="connsiteY27" fmla="*/ 44252 h 57789"/>
                <a:gd name="connsiteX28" fmla="*/ 58661 w 97617"/>
                <a:gd name="connsiteY28" fmla="*/ 31107 h 57789"/>
                <a:gd name="connsiteX29" fmla="*/ 81235 w 97617"/>
                <a:gd name="connsiteY29" fmla="*/ 33012 h 57789"/>
                <a:gd name="connsiteX30" fmla="*/ 81520 w 97617"/>
                <a:gd name="connsiteY30" fmla="*/ 44347 h 5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789">
                  <a:moveTo>
                    <a:pt x="86378" y="47205"/>
                  </a:moveTo>
                  <a:cubicBezTo>
                    <a:pt x="95903" y="41585"/>
                    <a:pt x="103714" y="30536"/>
                    <a:pt x="88664" y="21773"/>
                  </a:cubicBezTo>
                  <a:cubicBezTo>
                    <a:pt x="76244" y="15810"/>
                    <a:pt x="61928" y="15191"/>
                    <a:pt x="49040" y="20058"/>
                  </a:cubicBezTo>
                  <a:lnTo>
                    <a:pt x="42468" y="21773"/>
                  </a:lnTo>
                  <a:lnTo>
                    <a:pt x="20751" y="9295"/>
                  </a:lnTo>
                  <a:cubicBezTo>
                    <a:pt x="27047" y="7543"/>
                    <a:pt x="33743" y="7914"/>
                    <a:pt x="39801" y="10343"/>
                  </a:cubicBezTo>
                  <a:cubicBezTo>
                    <a:pt x="42077" y="11143"/>
                    <a:pt x="44583" y="10895"/>
                    <a:pt x="46659" y="9676"/>
                  </a:cubicBezTo>
                  <a:cubicBezTo>
                    <a:pt x="48659" y="8533"/>
                    <a:pt x="53041" y="4437"/>
                    <a:pt x="47993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536"/>
                    <a:pt x="8559" y="34155"/>
                  </a:cubicBezTo>
                  <a:cubicBezTo>
                    <a:pt x="19684" y="39185"/>
                    <a:pt x="32333" y="39661"/>
                    <a:pt x="43801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50" y="45500"/>
                    <a:pt x="48316" y="45786"/>
                    <a:pt x="45897" y="47205"/>
                  </a:cubicBezTo>
                  <a:cubicBezTo>
                    <a:pt x="43478" y="48367"/>
                    <a:pt x="42458" y="51262"/>
                    <a:pt x="43611" y="53682"/>
                  </a:cubicBezTo>
                  <a:cubicBezTo>
                    <a:pt x="44087" y="54682"/>
                    <a:pt x="44897" y="55491"/>
                    <a:pt x="45897" y="55968"/>
                  </a:cubicBezTo>
                  <a:cubicBezTo>
                    <a:pt x="49516" y="57968"/>
                    <a:pt x="62566" y="60445"/>
                    <a:pt x="80759" y="50538"/>
                  </a:cubicBezTo>
                  <a:lnTo>
                    <a:pt x="91712" y="56920"/>
                  </a:lnTo>
                  <a:lnTo>
                    <a:pt x="97618" y="53491"/>
                  </a:lnTo>
                  <a:close/>
                  <a:moveTo>
                    <a:pt x="15417" y="23487"/>
                  </a:moveTo>
                  <a:cubicBezTo>
                    <a:pt x="10178" y="20439"/>
                    <a:pt x="9797" y="15867"/>
                    <a:pt x="14845" y="12534"/>
                  </a:cubicBezTo>
                  <a:lnTo>
                    <a:pt x="33895" y="23773"/>
                  </a:lnTo>
                  <a:cubicBezTo>
                    <a:pt x="27942" y="26154"/>
                    <a:pt x="21294" y="26059"/>
                    <a:pt x="15417" y="23487"/>
                  </a:cubicBezTo>
                  <a:close/>
                  <a:moveTo>
                    <a:pt x="81520" y="44252"/>
                  </a:moveTo>
                  <a:lnTo>
                    <a:pt x="58661" y="31107"/>
                  </a:lnTo>
                  <a:cubicBezTo>
                    <a:pt x="66147" y="28821"/>
                    <a:pt x="74234" y="29498"/>
                    <a:pt x="81235" y="33012"/>
                  </a:cubicBezTo>
                  <a:cubicBezTo>
                    <a:pt x="87426" y="36727"/>
                    <a:pt x="87045" y="41109"/>
                    <a:pt x="81520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3CEDECA-D78B-43E3-A2F8-BA27BF20A448}"/>
                </a:ext>
              </a:extLst>
            </p:cNvPr>
            <p:cNvSpPr/>
            <p:nvPr/>
          </p:nvSpPr>
          <p:spPr>
            <a:xfrm>
              <a:off x="4949189" y="2484497"/>
              <a:ext cx="166687" cy="80227"/>
            </a:xfrm>
            <a:custGeom>
              <a:avLst/>
              <a:gdLst>
                <a:gd name="connsiteX0" fmla="*/ 0 w 166687"/>
                <a:gd name="connsiteY0" fmla="*/ 13243 h 80227"/>
                <a:gd name="connsiteX1" fmla="*/ 0 w 166687"/>
                <a:gd name="connsiteY1" fmla="*/ 32293 h 80227"/>
                <a:gd name="connsiteX2" fmla="*/ 48863 w 166687"/>
                <a:gd name="connsiteY2" fmla="*/ 75441 h 80227"/>
                <a:gd name="connsiteX3" fmla="*/ 118300 w 166687"/>
                <a:gd name="connsiteY3" fmla="*/ 75441 h 80227"/>
                <a:gd name="connsiteX4" fmla="*/ 166688 w 166687"/>
                <a:gd name="connsiteY4" fmla="*/ 31817 h 80227"/>
                <a:gd name="connsiteX5" fmla="*/ 166688 w 166687"/>
                <a:gd name="connsiteY5" fmla="*/ 12767 h 80227"/>
                <a:gd name="connsiteX6" fmla="*/ 0 w 166687"/>
                <a:gd name="connsiteY6" fmla="*/ 13243 h 8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27">
                  <a:moveTo>
                    <a:pt x="0" y="13243"/>
                  </a:moveTo>
                  <a:cubicBezTo>
                    <a:pt x="0" y="19625"/>
                    <a:pt x="0" y="26007"/>
                    <a:pt x="0" y="32293"/>
                  </a:cubicBezTo>
                  <a:cubicBezTo>
                    <a:pt x="0" y="49438"/>
                    <a:pt x="16764" y="66488"/>
                    <a:pt x="48863" y="75441"/>
                  </a:cubicBezTo>
                  <a:cubicBezTo>
                    <a:pt x="71571" y="81823"/>
                    <a:pt x="95593" y="81823"/>
                    <a:pt x="118300" y="75441"/>
                  </a:cubicBezTo>
                  <a:cubicBezTo>
                    <a:pt x="150304" y="65916"/>
                    <a:pt x="165925" y="49057"/>
                    <a:pt x="166688" y="31817"/>
                  </a:cubicBezTo>
                  <a:cubicBezTo>
                    <a:pt x="166688" y="25435"/>
                    <a:pt x="166688" y="19054"/>
                    <a:pt x="166688" y="12767"/>
                  </a:cubicBezTo>
                  <a:cubicBezTo>
                    <a:pt x="166306" y="-4664"/>
                    <a:pt x="286" y="-3997"/>
                    <a:pt x="0" y="13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83B9DFD9-F3D7-345D-25CD-AF2480A70380}"/>
                </a:ext>
              </a:extLst>
            </p:cNvPr>
            <p:cNvSpPr/>
            <p:nvPr/>
          </p:nvSpPr>
          <p:spPr>
            <a:xfrm>
              <a:off x="4951190" y="2507265"/>
              <a:ext cx="163258" cy="58102"/>
            </a:xfrm>
            <a:custGeom>
              <a:avLst/>
              <a:gdLst>
                <a:gd name="connsiteX0" fmla="*/ 5906 w 163258"/>
                <a:gd name="connsiteY0" fmla="*/ 11049 h 58102"/>
                <a:gd name="connsiteX1" fmla="*/ 5906 w 163258"/>
                <a:gd name="connsiteY1" fmla="*/ 29337 h 58102"/>
                <a:gd name="connsiteX2" fmla="*/ 0 w 163258"/>
                <a:gd name="connsiteY2" fmla="*/ 18955 h 58102"/>
                <a:gd name="connsiteX3" fmla="*/ 0 w 163258"/>
                <a:gd name="connsiteY3" fmla="*/ 1048 h 58102"/>
                <a:gd name="connsiteX4" fmla="*/ 5906 w 163258"/>
                <a:gd name="connsiteY4" fmla="*/ 11049 h 58102"/>
                <a:gd name="connsiteX5" fmla="*/ 48578 w 163258"/>
                <a:gd name="connsiteY5" fmla="*/ 34957 h 58102"/>
                <a:gd name="connsiteX6" fmla="*/ 48578 w 163258"/>
                <a:gd name="connsiteY6" fmla="*/ 53245 h 58102"/>
                <a:gd name="connsiteX7" fmla="*/ 54483 w 163258"/>
                <a:gd name="connsiteY7" fmla="*/ 54674 h 58102"/>
                <a:gd name="connsiteX8" fmla="*/ 54483 w 163258"/>
                <a:gd name="connsiteY8" fmla="*/ 35909 h 58102"/>
                <a:gd name="connsiteX9" fmla="*/ 48578 w 163258"/>
                <a:gd name="connsiteY9" fmla="*/ 34957 h 58102"/>
                <a:gd name="connsiteX10" fmla="*/ 72771 w 163258"/>
                <a:gd name="connsiteY10" fmla="*/ 38386 h 58102"/>
                <a:gd name="connsiteX11" fmla="*/ 72771 w 163258"/>
                <a:gd name="connsiteY11" fmla="*/ 57436 h 58102"/>
                <a:gd name="connsiteX12" fmla="*/ 78677 w 163258"/>
                <a:gd name="connsiteY12" fmla="*/ 57436 h 58102"/>
                <a:gd name="connsiteX13" fmla="*/ 78677 w 163258"/>
                <a:gd name="connsiteY13" fmla="*/ 38386 h 58102"/>
                <a:gd name="connsiteX14" fmla="*/ 60674 w 163258"/>
                <a:gd name="connsiteY14" fmla="*/ 37148 h 58102"/>
                <a:gd name="connsiteX15" fmla="*/ 60674 w 163258"/>
                <a:gd name="connsiteY15" fmla="*/ 56198 h 58102"/>
                <a:gd name="connsiteX16" fmla="*/ 66580 w 163258"/>
                <a:gd name="connsiteY16" fmla="*/ 56960 h 58102"/>
                <a:gd name="connsiteX17" fmla="*/ 66580 w 163258"/>
                <a:gd name="connsiteY17" fmla="*/ 38481 h 58102"/>
                <a:gd name="connsiteX18" fmla="*/ 12192 w 163258"/>
                <a:gd name="connsiteY18" fmla="*/ 18098 h 58102"/>
                <a:gd name="connsiteX19" fmla="*/ 12192 w 163258"/>
                <a:gd name="connsiteY19" fmla="*/ 35909 h 58102"/>
                <a:gd name="connsiteX20" fmla="*/ 18098 w 163258"/>
                <a:gd name="connsiteY20" fmla="*/ 40481 h 58102"/>
                <a:gd name="connsiteX21" fmla="*/ 18098 w 163258"/>
                <a:gd name="connsiteY21" fmla="*/ 22098 h 58102"/>
                <a:gd name="connsiteX22" fmla="*/ 12192 w 163258"/>
                <a:gd name="connsiteY22" fmla="*/ 17717 h 58102"/>
                <a:gd name="connsiteX23" fmla="*/ 36385 w 163258"/>
                <a:gd name="connsiteY23" fmla="*/ 31718 h 58102"/>
                <a:gd name="connsiteX24" fmla="*/ 36385 w 163258"/>
                <a:gd name="connsiteY24" fmla="*/ 49816 h 58102"/>
                <a:gd name="connsiteX25" fmla="*/ 42291 w 163258"/>
                <a:gd name="connsiteY25" fmla="*/ 51721 h 58102"/>
                <a:gd name="connsiteX26" fmla="*/ 42291 w 163258"/>
                <a:gd name="connsiteY26" fmla="*/ 33052 h 58102"/>
                <a:gd name="connsiteX27" fmla="*/ 36385 w 163258"/>
                <a:gd name="connsiteY27" fmla="*/ 31337 h 58102"/>
                <a:gd name="connsiteX28" fmla="*/ 24289 w 163258"/>
                <a:gd name="connsiteY28" fmla="*/ 26194 h 58102"/>
                <a:gd name="connsiteX29" fmla="*/ 24289 w 163258"/>
                <a:gd name="connsiteY29" fmla="*/ 44291 h 58102"/>
                <a:gd name="connsiteX30" fmla="*/ 30194 w 163258"/>
                <a:gd name="connsiteY30" fmla="*/ 47054 h 58102"/>
                <a:gd name="connsiteX31" fmla="*/ 30194 w 163258"/>
                <a:gd name="connsiteY31" fmla="*/ 28956 h 58102"/>
                <a:gd name="connsiteX32" fmla="*/ 84868 w 163258"/>
                <a:gd name="connsiteY32" fmla="*/ 39053 h 58102"/>
                <a:gd name="connsiteX33" fmla="*/ 84868 w 163258"/>
                <a:gd name="connsiteY33" fmla="*/ 58103 h 58102"/>
                <a:gd name="connsiteX34" fmla="*/ 90773 w 163258"/>
                <a:gd name="connsiteY34" fmla="*/ 58103 h 58102"/>
                <a:gd name="connsiteX35" fmla="*/ 90773 w 163258"/>
                <a:gd name="connsiteY35" fmla="*/ 39053 h 58102"/>
                <a:gd name="connsiteX36" fmla="*/ 145161 w 163258"/>
                <a:gd name="connsiteY36" fmla="*/ 21527 h 58102"/>
                <a:gd name="connsiteX37" fmla="*/ 145161 w 163258"/>
                <a:gd name="connsiteY37" fmla="*/ 39910 h 58102"/>
                <a:gd name="connsiteX38" fmla="*/ 151067 w 163258"/>
                <a:gd name="connsiteY38" fmla="*/ 35242 h 58102"/>
                <a:gd name="connsiteX39" fmla="*/ 151067 w 163258"/>
                <a:gd name="connsiteY39" fmla="*/ 16859 h 58102"/>
                <a:gd name="connsiteX40" fmla="*/ 145161 w 163258"/>
                <a:gd name="connsiteY40" fmla="*/ 21146 h 58102"/>
                <a:gd name="connsiteX41" fmla="*/ 97060 w 163258"/>
                <a:gd name="connsiteY41" fmla="*/ 37910 h 58102"/>
                <a:gd name="connsiteX42" fmla="*/ 97060 w 163258"/>
                <a:gd name="connsiteY42" fmla="*/ 56483 h 58102"/>
                <a:gd name="connsiteX43" fmla="*/ 102965 w 163258"/>
                <a:gd name="connsiteY43" fmla="*/ 55531 h 58102"/>
                <a:gd name="connsiteX44" fmla="*/ 102965 w 163258"/>
                <a:gd name="connsiteY44" fmla="*/ 36957 h 58102"/>
                <a:gd name="connsiteX45" fmla="*/ 97060 w 163258"/>
                <a:gd name="connsiteY45" fmla="*/ 37910 h 58102"/>
                <a:gd name="connsiteX46" fmla="*/ 157448 w 163258"/>
                <a:gd name="connsiteY46" fmla="*/ 10096 h 58102"/>
                <a:gd name="connsiteX47" fmla="*/ 157448 w 163258"/>
                <a:gd name="connsiteY47" fmla="*/ 28480 h 58102"/>
                <a:gd name="connsiteX48" fmla="*/ 163259 w 163258"/>
                <a:gd name="connsiteY48" fmla="*/ 17717 h 58102"/>
                <a:gd name="connsiteX49" fmla="*/ 163259 w 163258"/>
                <a:gd name="connsiteY49" fmla="*/ 0 h 58102"/>
                <a:gd name="connsiteX50" fmla="*/ 157258 w 163258"/>
                <a:gd name="connsiteY50" fmla="*/ 10096 h 58102"/>
                <a:gd name="connsiteX51" fmla="*/ 133350 w 163258"/>
                <a:gd name="connsiteY51" fmla="*/ 28004 h 58102"/>
                <a:gd name="connsiteX52" fmla="*/ 133350 w 163258"/>
                <a:gd name="connsiteY52" fmla="*/ 46196 h 58102"/>
                <a:gd name="connsiteX53" fmla="*/ 139160 w 163258"/>
                <a:gd name="connsiteY53" fmla="*/ 43244 h 58102"/>
                <a:gd name="connsiteX54" fmla="*/ 139160 w 163258"/>
                <a:gd name="connsiteY54" fmla="*/ 25241 h 58102"/>
                <a:gd name="connsiteX55" fmla="*/ 121253 w 163258"/>
                <a:gd name="connsiteY55" fmla="*/ 32671 h 58102"/>
                <a:gd name="connsiteX56" fmla="*/ 121253 w 163258"/>
                <a:gd name="connsiteY56" fmla="*/ 50959 h 58102"/>
                <a:gd name="connsiteX57" fmla="*/ 127064 w 163258"/>
                <a:gd name="connsiteY57" fmla="*/ 48958 h 58102"/>
                <a:gd name="connsiteX58" fmla="*/ 127064 w 163258"/>
                <a:gd name="connsiteY58" fmla="*/ 30861 h 58102"/>
                <a:gd name="connsiteX59" fmla="*/ 121063 w 163258"/>
                <a:gd name="connsiteY59" fmla="*/ 32671 h 58102"/>
                <a:gd name="connsiteX60" fmla="*/ 109156 w 163258"/>
                <a:gd name="connsiteY60" fmla="*/ 35909 h 58102"/>
                <a:gd name="connsiteX61" fmla="*/ 109156 w 163258"/>
                <a:gd name="connsiteY61" fmla="*/ 54388 h 58102"/>
                <a:gd name="connsiteX62" fmla="*/ 115062 w 163258"/>
                <a:gd name="connsiteY62" fmla="*/ 52864 h 58102"/>
                <a:gd name="connsiteX63" fmla="*/ 115062 w 163258"/>
                <a:gd name="connsiteY63" fmla="*/ 34576 h 58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3258" h="58102">
                  <a:moveTo>
                    <a:pt x="5906" y="11049"/>
                  </a:moveTo>
                  <a:lnTo>
                    <a:pt x="5906" y="29337"/>
                  </a:lnTo>
                  <a:cubicBezTo>
                    <a:pt x="3400" y="26213"/>
                    <a:pt x="1410" y="22708"/>
                    <a:pt x="0" y="18955"/>
                  </a:cubicBezTo>
                  <a:lnTo>
                    <a:pt x="0" y="1048"/>
                  </a:lnTo>
                  <a:cubicBezTo>
                    <a:pt x="1457" y="4658"/>
                    <a:pt x="3448" y="8030"/>
                    <a:pt x="5906" y="11049"/>
                  </a:cubicBezTo>
                  <a:close/>
                  <a:moveTo>
                    <a:pt x="48578" y="34957"/>
                  </a:moveTo>
                  <a:lnTo>
                    <a:pt x="48578" y="53245"/>
                  </a:lnTo>
                  <a:lnTo>
                    <a:pt x="54483" y="54674"/>
                  </a:lnTo>
                  <a:lnTo>
                    <a:pt x="54483" y="35909"/>
                  </a:lnTo>
                  <a:cubicBezTo>
                    <a:pt x="52388" y="35909"/>
                    <a:pt x="50483" y="35909"/>
                    <a:pt x="48578" y="34957"/>
                  </a:cubicBezTo>
                  <a:close/>
                  <a:moveTo>
                    <a:pt x="72771" y="38386"/>
                  </a:moveTo>
                  <a:lnTo>
                    <a:pt x="72771" y="57436"/>
                  </a:lnTo>
                  <a:lnTo>
                    <a:pt x="78677" y="57436"/>
                  </a:lnTo>
                  <a:lnTo>
                    <a:pt x="78677" y="38386"/>
                  </a:lnTo>
                  <a:close/>
                  <a:moveTo>
                    <a:pt x="60674" y="37148"/>
                  </a:moveTo>
                  <a:lnTo>
                    <a:pt x="60674" y="56198"/>
                  </a:lnTo>
                  <a:lnTo>
                    <a:pt x="66580" y="56960"/>
                  </a:lnTo>
                  <a:lnTo>
                    <a:pt x="66580" y="38481"/>
                  </a:lnTo>
                  <a:close/>
                  <a:moveTo>
                    <a:pt x="12192" y="18098"/>
                  </a:moveTo>
                  <a:lnTo>
                    <a:pt x="12192" y="35909"/>
                  </a:lnTo>
                  <a:cubicBezTo>
                    <a:pt x="14002" y="37433"/>
                    <a:pt x="15907" y="38957"/>
                    <a:pt x="18098" y="40481"/>
                  </a:cubicBezTo>
                  <a:lnTo>
                    <a:pt x="18098" y="22098"/>
                  </a:lnTo>
                  <a:cubicBezTo>
                    <a:pt x="16059" y="20736"/>
                    <a:pt x="14088" y="19279"/>
                    <a:pt x="12192" y="17717"/>
                  </a:cubicBezTo>
                  <a:close/>
                  <a:moveTo>
                    <a:pt x="36385" y="31718"/>
                  </a:moveTo>
                  <a:lnTo>
                    <a:pt x="36385" y="49816"/>
                  </a:lnTo>
                  <a:lnTo>
                    <a:pt x="42291" y="51721"/>
                  </a:lnTo>
                  <a:lnTo>
                    <a:pt x="42291" y="33052"/>
                  </a:lnTo>
                  <a:cubicBezTo>
                    <a:pt x="40386" y="32480"/>
                    <a:pt x="38291" y="32004"/>
                    <a:pt x="36385" y="31337"/>
                  </a:cubicBezTo>
                  <a:close/>
                  <a:moveTo>
                    <a:pt x="24289" y="26194"/>
                  </a:moveTo>
                  <a:lnTo>
                    <a:pt x="24289" y="44291"/>
                  </a:lnTo>
                  <a:cubicBezTo>
                    <a:pt x="26099" y="45244"/>
                    <a:pt x="28099" y="46196"/>
                    <a:pt x="30194" y="47054"/>
                  </a:cubicBezTo>
                  <a:lnTo>
                    <a:pt x="30194" y="28956"/>
                  </a:lnTo>
                  <a:close/>
                  <a:moveTo>
                    <a:pt x="84868" y="39053"/>
                  </a:moveTo>
                  <a:lnTo>
                    <a:pt x="84868" y="58103"/>
                  </a:lnTo>
                  <a:lnTo>
                    <a:pt x="90773" y="58103"/>
                  </a:lnTo>
                  <a:lnTo>
                    <a:pt x="90773" y="39053"/>
                  </a:lnTo>
                  <a:close/>
                  <a:moveTo>
                    <a:pt x="145161" y="21527"/>
                  </a:moveTo>
                  <a:lnTo>
                    <a:pt x="145161" y="39910"/>
                  </a:lnTo>
                  <a:cubicBezTo>
                    <a:pt x="147228" y="38481"/>
                    <a:pt x="149200" y="36919"/>
                    <a:pt x="151067" y="35242"/>
                  </a:cubicBezTo>
                  <a:lnTo>
                    <a:pt x="151067" y="16859"/>
                  </a:lnTo>
                  <a:cubicBezTo>
                    <a:pt x="149352" y="18383"/>
                    <a:pt x="147161" y="19717"/>
                    <a:pt x="145161" y="21146"/>
                  </a:cubicBezTo>
                  <a:close/>
                  <a:moveTo>
                    <a:pt x="97060" y="37910"/>
                  </a:moveTo>
                  <a:lnTo>
                    <a:pt x="97060" y="56483"/>
                  </a:lnTo>
                  <a:lnTo>
                    <a:pt x="102965" y="55531"/>
                  </a:lnTo>
                  <a:lnTo>
                    <a:pt x="102965" y="36957"/>
                  </a:lnTo>
                  <a:cubicBezTo>
                    <a:pt x="100775" y="37243"/>
                    <a:pt x="98870" y="37719"/>
                    <a:pt x="97060" y="37910"/>
                  </a:cubicBezTo>
                  <a:close/>
                  <a:moveTo>
                    <a:pt x="157448" y="10096"/>
                  </a:moveTo>
                  <a:lnTo>
                    <a:pt x="157448" y="28480"/>
                  </a:lnTo>
                  <a:cubicBezTo>
                    <a:pt x="159953" y="25232"/>
                    <a:pt x="161915" y="21593"/>
                    <a:pt x="163259" y="17717"/>
                  </a:cubicBezTo>
                  <a:lnTo>
                    <a:pt x="163259" y="0"/>
                  </a:lnTo>
                  <a:cubicBezTo>
                    <a:pt x="161820" y="3667"/>
                    <a:pt x="159791" y="7077"/>
                    <a:pt x="157258" y="10096"/>
                  </a:cubicBezTo>
                  <a:close/>
                  <a:moveTo>
                    <a:pt x="133350" y="28004"/>
                  </a:moveTo>
                  <a:lnTo>
                    <a:pt x="133350" y="46196"/>
                  </a:lnTo>
                  <a:cubicBezTo>
                    <a:pt x="135350" y="45244"/>
                    <a:pt x="137351" y="44291"/>
                    <a:pt x="139160" y="43244"/>
                  </a:cubicBezTo>
                  <a:lnTo>
                    <a:pt x="139160" y="25241"/>
                  </a:lnTo>
                  <a:close/>
                  <a:moveTo>
                    <a:pt x="121253" y="32671"/>
                  </a:moveTo>
                  <a:lnTo>
                    <a:pt x="121253" y="50959"/>
                  </a:lnTo>
                  <a:lnTo>
                    <a:pt x="127064" y="48958"/>
                  </a:lnTo>
                  <a:lnTo>
                    <a:pt x="127064" y="30861"/>
                  </a:lnTo>
                  <a:cubicBezTo>
                    <a:pt x="125063" y="31623"/>
                    <a:pt x="122968" y="32099"/>
                    <a:pt x="121063" y="32671"/>
                  </a:cubicBezTo>
                  <a:close/>
                  <a:moveTo>
                    <a:pt x="109156" y="35909"/>
                  </a:moveTo>
                  <a:lnTo>
                    <a:pt x="109156" y="54388"/>
                  </a:lnTo>
                  <a:lnTo>
                    <a:pt x="115062" y="52864"/>
                  </a:lnTo>
                  <a:lnTo>
                    <a:pt x="115062" y="3457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170A9839-1107-4471-650A-507E777415AD}"/>
                </a:ext>
              </a:extLst>
            </p:cNvPr>
            <p:cNvSpPr/>
            <p:nvPr/>
          </p:nvSpPr>
          <p:spPr>
            <a:xfrm>
              <a:off x="4948939" y="2449572"/>
              <a:ext cx="166997" cy="96288"/>
            </a:xfrm>
            <a:custGeom>
              <a:avLst/>
              <a:gdLst>
                <a:gd name="connsiteX0" fmla="*/ 142458 w 166997"/>
                <a:gd name="connsiteY0" fmla="*/ 14068 h 96288"/>
                <a:gd name="connsiteX1" fmla="*/ 142458 w 166997"/>
                <a:gd name="connsiteY1" fmla="*/ 82172 h 96288"/>
                <a:gd name="connsiteX2" fmla="*/ 24539 w 166997"/>
                <a:gd name="connsiteY2" fmla="*/ 82172 h 96288"/>
                <a:gd name="connsiteX3" fmla="*/ 24539 w 166997"/>
                <a:gd name="connsiteY3" fmla="*/ 14164 h 96288"/>
                <a:gd name="connsiteX4" fmla="*/ 142458 w 166997"/>
                <a:gd name="connsiteY4" fmla="*/ 14068 h 9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8">
                  <a:moveTo>
                    <a:pt x="142458" y="14068"/>
                  </a:moveTo>
                  <a:cubicBezTo>
                    <a:pt x="175129" y="33118"/>
                    <a:pt x="175224" y="63217"/>
                    <a:pt x="142458" y="82172"/>
                  </a:cubicBezTo>
                  <a:cubicBezTo>
                    <a:pt x="105406" y="100994"/>
                    <a:pt x="61591" y="100994"/>
                    <a:pt x="24539" y="82172"/>
                  </a:cubicBezTo>
                  <a:cubicBezTo>
                    <a:pt x="-8132" y="63122"/>
                    <a:pt x="-8227" y="33023"/>
                    <a:pt x="24539" y="14164"/>
                  </a:cubicBezTo>
                  <a:cubicBezTo>
                    <a:pt x="61582" y="-4686"/>
                    <a:pt x="105387" y="-4724"/>
                    <a:pt x="142458" y="14068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19D3648A-60E9-E378-CA3D-68D3AB6E1F40}"/>
                </a:ext>
              </a:extLst>
            </p:cNvPr>
            <p:cNvSpPr/>
            <p:nvPr/>
          </p:nvSpPr>
          <p:spPr>
            <a:xfrm>
              <a:off x="4956583" y="2454392"/>
              <a:ext cx="152090" cy="87684"/>
            </a:xfrm>
            <a:custGeom>
              <a:avLst/>
              <a:gdLst>
                <a:gd name="connsiteX0" fmla="*/ 129766 w 152090"/>
                <a:gd name="connsiteY0" fmla="*/ 12583 h 87684"/>
                <a:gd name="connsiteX1" fmla="*/ 129766 w 152090"/>
                <a:gd name="connsiteY1" fmla="*/ 74590 h 87684"/>
                <a:gd name="connsiteX2" fmla="*/ 22324 w 152090"/>
                <a:gd name="connsiteY2" fmla="*/ 75067 h 87684"/>
                <a:gd name="connsiteX3" fmla="*/ 22324 w 152090"/>
                <a:gd name="connsiteY3" fmla="*/ 13059 h 87684"/>
                <a:gd name="connsiteX4" fmla="*/ 129766 w 152090"/>
                <a:gd name="connsiteY4" fmla="*/ 12583 h 876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684">
                  <a:moveTo>
                    <a:pt x="129766" y="12583"/>
                  </a:moveTo>
                  <a:cubicBezTo>
                    <a:pt x="159484" y="29632"/>
                    <a:pt x="159579" y="57350"/>
                    <a:pt x="129766" y="74590"/>
                  </a:cubicBezTo>
                  <a:cubicBezTo>
                    <a:pt x="96076" y="91878"/>
                    <a:pt x="56167" y="92059"/>
                    <a:pt x="22324" y="75067"/>
                  </a:cubicBezTo>
                  <a:cubicBezTo>
                    <a:pt x="-7394" y="58112"/>
                    <a:pt x="-7489" y="30299"/>
                    <a:pt x="22324" y="13059"/>
                  </a:cubicBezTo>
                  <a:cubicBezTo>
                    <a:pt x="56024" y="-4182"/>
                    <a:pt x="95914" y="-4362"/>
                    <a:pt x="129766" y="12583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80B95325-B2F1-D7D7-3FA5-A9F97D1D5881}"/>
                </a:ext>
              </a:extLst>
            </p:cNvPr>
            <p:cNvSpPr/>
            <p:nvPr/>
          </p:nvSpPr>
          <p:spPr>
            <a:xfrm>
              <a:off x="4956988" y="2454247"/>
              <a:ext cx="151790" cy="61686"/>
            </a:xfrm>
            <a:custGeom>
              <a:avLst/>
              <a:gdLst>
                <a:gd name="connsiteX0" fmla="*/ 23253 w 151790"/>
                <a:gd name="connsiteY0" fmla="*/ 16919 h 61686"/>
                <a:gd name="connsiteX1" fmla="*/ 128028 w 151790"/>
                <a:gd name="connsiteY1" fmla="*/ 16919 h 61686"/>
                <a:gd name="connsiteX2" fmla="*/ 145268 w 151790"/>
                <a:gd name="connsiteY2" fmla="*/ 61591 h 61686"/>
                <a:gd name="connsiteX3" fmla="*/ 129457 w 151790"/>
                <a:gd name="connsiteY3" fmla="*/ 12823 h 61686"/>
                <a:gd name="connsiteX4" fmla="*/ 22015 w 151790"/>
                <a:gd name="connsiteY4" fmla="*/ 12823 h 61686"/>
                <a:gd name="connsiteX5" fmla="*/ 6585 w 151790"/>
                <a:gd name="connsiteY5" fmla="*/ 61686 h 61686"/>
                <a:gd name="connsiteX6" fmla="*/ 23253 w 151790"/>
                <a:gd name="connsiteY6" fmla="*/ 16919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90" h="61686">
                  <a:moveTo>
                    <a:pt x="23253" y="16919"/>
                  </a:moveTo>
                  <a:cubicBezTo>
                    <a:pt x="56172" y="155"/>
                    <a:pt x="95110" y="155"/>
                    <a:pt x="128028" y="16919"/>
                  </a:cubicBezTo>
                  <a:cubicBezTo>
                    <a:pt x="149079" y="28920"/>
                    <a:pt x="154793" y="46446"/>
                    <a:pt x="145268" y="61591"/>
                  </a:cubicBezTo>
                  <a:cubicBezTo>
                    <a:pt x="157651" y="45494"/>
                    <a:pt x="152412" y="25968"/>
                    <a:pt x="129457" y="12823"/>
                  </a:cubicBezTo>
                  <a:cubicBezTo>
                    <a:pt x="95681" y="-4274"/>
                    <a:pt x="55791" y="-4274"/>
                    <a:pt x="22015" y="12823"/>
                  </a:cubicBezTo>
                  <a:cubicBezTo>
                    <a:pt x="-750" y="26158"/>
                    <a:pt x="-5798" y="45684"/>
                    <a:pt x="6585" y="61686"/>
                  </a:cubicBezTo>
                  <a:cubicBezTo>
                    <a:pt x="-3226" y="46732"/>
                    <a:pt x="2298" y="29111"/>
                    <a:pt x="23253" y="16919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0E1388F-8109-37E9-25F4-DEC343833A9B}"/>
                </a:ext>
              </a:extLst>
            </p:cNvPr>
            <p:cNvSpPr/>
            <p:nvPr/>
          </p:nvSpPr>
          <p:spPr>
            <a:xfrm>
              <a:off x="4983765" y="2468375"/>
              <a:ext cx="97726" cy="60953"/>
            </a:xfrm>
            <a:custGeom>
              <a:avLst/>
              <a:gdLst>
                <a:gd name="connsiteX0" fmla="*/ 89630 w 97726"/>
                <a:gd name="connsiteY0" fmla="*/ 48415 h 60953"/>
                <a:gd name="connsiteX1" fmla="*/ 97441 w 97726"/>
                <a:gd name="connsiteY1" fmla="*/ 36319 h 60953"/>
                <a:gd name="connsiteX2" fmla="*/ 97441 w 97726"/>
                <a:gd name="connsiteY2" fmla="*/ 32699 h 60953"/>
                <a:gd name="connsiteX3" fmla="*/ 88963 w 97726"/>
                <a:gd name="connsiteY3" fmla="*/ 21364 h 60953"/>
                <a:gd name="connsiteX4" fmla="*/ 49435 w 97726"/>
                <a:gd name="connsiteY4" fmla="*/ 19650 h 60953"/>
                <a:gd name="connsiteX5" fmla="*/ 42767 w 97726"/>
                <a:gd name="connsiteY5" fmla="*/ 21460 h 60953"/>
                <a:gd name="connsiteX6" fmla="*/ 25717 w 97726"/>
                <a:gd name="connsiteY6" fmla="*/ 11935 h 60953"/>
                <a:gd name="connsiteX7" fmla="*/ 39815 w 97726"/>
                <a:gd name="connsiteY7" fmla="*/ 13935 h 60953"/>
                <a:gd name="connsiteX8" fmla="*/ 46672 w 97726"/>
                <a:gd name="connsiteY8" fmla="*/ 13363 h 60953"/>
                <a:gd name="connsiteX9" fmla="*/ 50292 w 97726"/>
                <a:gd name="connsiteY9" fmla="*/ 8315 h 60953"/>
                <a:gd name="connsiteX10" fmla="*/ 50292 w 97726"/>
                <a:gd name="connsiteY10" fmla="*/ 4696 h 60953"/>
                <a:gd name="connsiteX11" fmla="*/ 47911 w 97726"/>
                <a:gd name="connsiteY11" fmla="*/ 1457 h 60953"/>
                <a:gd name="connsiteX12" fmla="*/ 16192 w 97726"/>
                <a:gd name="connsiteY12" fmla="*/ 6505 h 60953"/>
                <a:gd name="connsiteX13" fmla="*/ 7810 w 97726"/>
                <a:gd name="connsiteY13" fmla="*/ 1552 h 60953"/>
                <a:gd name="connsiteX14" fmla="*/ 1905 w 97726"/>
                <a:gd name="connsiteY14" fmla="*/ 4981 h 60953"/>
                <a:gd name="connsiteX15" fmla="*/ 1905 w 97726"/>
                <a:gd name="connsiteY15" fmla="*/ 8125 h 60953"/>
                <a:gd name="connsiteX16" fmla="*/ 7525 w 97726"/>
                <a:gd name="connsiteY16" fmla="*/ 11363 h 60953"/>
                <a:gd name="connsiteX17" fmla="*/ 0 w 97726"/>
                <a:gd name="connsiteY17" fmla="*/ 22888 h 60953"/>
                <a:gd name="connsiteX18" fmla="*/ 0 w 97726"/>
                <a:gd name="connsiteY18" fmla="*/ 26317 h 60953"/>
                <a:gd name="connsiteX19" fmla="*/ 8477 w 97726"/>
                <a:gd name="connsiteY19" fmla="*/ 37366 h 60953"/>
                <a:gd name="connsiteX20" fmla="*/ 43720 w 97726"/>
                <a:gd name="connsiteY20" fmla="*/ 38605 h 60953"/>
                <a:gd name="connsiteX21" fmla="*/ 51149 w 97726"/>
                <a:gd name="connsiteY21" fmla="*/ 36604 h 60953"/>
                <a:gd name="connsiteX22" fmla="*/ 71247 w 97726"/>
                <a:gd name="connsiteY22" fmla="*/ 48225 h 60953"/>
                <a:gd name="connsiteX23" fmla="*/ 53911 w 97726"/>
                <a:gd name="connsiteY23" fmla="*/ 45939 h 60953"/>
                <a:gd name="connsiteX24" fmla="*/ 45910 w 97726"/>
                <a:gd name="connsiteY24" fmla="*/ 46701 h 60953"/>
                <a:gd name="connsiteX25" fmla="*/ 43243 w 97726"/>
                <a:gd name="connsiteY25" fmla="*/ 51654 h 60953"/>
                <a:gd name="connsiteX26" fmla="*/ 43243 w 97726"/>
                <a:gd name="connsiteY26" fmla="*/ 54892 h 60953"/>
                <a:gd name="connsiteX27" fmla="*/ 46006 w 97726"/>
                <a:gd name="connsiteY27" fmla="*/ 59083 h 60953"/>
                <a:gd name="connsiteX28" fmla="*/ 80963 w 97726"/>
                <a:gd name="connsiteY28" fmla="*/ 53749 h 60953"/>
                <a:gd name="connsiteX29" fmla="*/ 91916 w 97726"/>
                <a:gd name="connsiteY29" fmla="*/ 60036 h 60953"/>
                <a:gd name="connsiteX30" fmla="*/ 97726 w 97726"/>
                <a:gd name="connsiteY30" fmla="*/ 56607 h 60953"/>
                <a:gd name="connsiteX31" fmla="*/ 97726 w 97726"/>
                <a:gd name="connsiteY31" fmla="*/ 52987 h 60953"/>
                <a:gd name="connsiteX32" fmla="*/ 15811 w 97726"/>
                <a:gd name="connsiteY32" fmla="*/ 23174 h 60953"/>
                <a:gd name="connsiteX33" fmla="*/ 12001 w 97726"/>
                <a:gd name="connsiteY33" fmla="*/ 19364 h 60953"/>
                <a:gd name="connsiteX34" fmla="*/ 15240 w 97726"/>
                <a:gd name="connsiteY34" fmla="*/ 15935 h 60953"/>
                <a:gd name="connsiteX35" fmla="*/ 30290 w 97726"/>
                <a:gd name="connsiteY35" fmla="*/ 24603 h 60953"/>
                <a:gd name="connsiteX36" fmla="*/ 15811 w 97726"/>
                <a:gd name="connsiteY36" fmla="*/ 23174 h 60953"/>
                <a:gd name="connsiteX37" fmla="*/ 44386 w 97726"/>
                <a:gd name="connsiteY37" fmla="*/ 54511 h 60953"/>
                <a:gd name="connsiteX38" fmla="*/ 45720 w 97726"/>
                <a:gd name="connsiteY38" fmla="*/ 55559 h 60953"/>
                <a:gd name="connsiteX39" fmla="*/ 81629 w 97726"/>
                <a:gd name="connsiteY39" fmla="*/ 43939 h 60953"/>
                <a:gd name="connsiteX40" fmla="*/ 63627 w 97726"/>
                <a:gd name="connsiteY40" fmla="*/ 33556 h 60953"/>
                <a:gd name="connsiteX41" fmla="*/ 81343 w 97726"/>
                <a:gd name="connsiteY41" fmla="*/ 36414 h 60953"/>
                <a:gd name="connsiteX42" fmla="*/ 85439 w 97726"/>
                <a:gd name="connsiteY42" fmla="*/ 40319 h 60953"/>
                <a:gd name="connsiteX43" fmla="*/ 81820 w 97726"/>
                <a:gd name="connsiteY43" fmla="*/ 43939 h 609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0953">
                  <a:moveTo>
                    <a:pt x="89630" y="48415"/>
                  </a:moveTo>
                  <a:cubicBezTo>
                    <a:pt x="93955" y="45796"/>
                    <a:pt x="96831" y="41338"/>
                    <a:pt x="97441" y="36319"/>
                  </a:cubicBezTo>
                  <a:lnTo>
                    <a:pt x="97441" y="32699"/>
                  </a:lnTo>
                  <a:cubicBezTo>
                    <a:pt x="97441" y="29175"/>
                    <a:pt x="95345" y="25079"/>
                    <a:pt x="88963" y="21364"/>
                  </a:cubicBezTo>
                  <a:cubicBezTo>
                    <a:pt x="76581" y="15392"/>
                    <a:pt x="62284" y="14773"/>
                    <a:pt x="49435" y="19650"/>
                  </a:cubicBezTo>
                  <a:lnTo>
                    <a:pt x="42767" y="21460"/>
                  </a:lnTo>
                  <a:lnTo>
                    <a:pt x="25717" y="11935"/>
                  </a:lnTo>
                  <a:cubicBezTo>
                    <a:pt x="30489" y="11906"/>
                    <a:pt x="35242" y="12582"/>
                    <a:pt x="39815" y="13935"/>
                  </a:cubicBezTo>
                  <a:cubicBezTo>
                    <a:pt x="42072" y="14802"/>
                    <a:pt x="44596" y="14592"/>
                    <a:pt x="46672" y="13363"/>
                  </a:cubicBezTo>
                  <a:cubicBezTo>
                    <a:pt x="47911" y="12601"/>
                    <a:pt x="50292" y="10506"/>
                    <a:pt x="50292" y="8315"/>
                  </a:cubicBezTo>
                  <a:lnTo>
                    <a:pt x="50292" y="4696"/>
                  </a:lnTo>
                  <a:cubicBezTo>
                    <a:pt x="50292" y="3743"/>
                    <a:pt x="49720" y="2505"/>
                    <a:pt x="47911" y="1457"/>
                  </a:cubicBezTo>
                  <a:cubicBezTo>
                    <a:pt x="37109" y="-1620"/>
                    <a:pt x="25508" y="228"/>
                    <a:pt x="16192" y="6505"/>
                  </a:cubicBezTo>
                  <a:lnTo>
                    <a:pt x="7810" y="1552"/>
                  </a:lnTo>
                  <a:lnTo>
                    <a:pt x="1905" y="4981"/>
                  </a:lnTo>
                  <a:lnTo>
                    <a:pt x="1905" y="8125"/>
                  </a:lnTo>
                  <a:lnTo>
                    <a:pt x="7525" y="11363"/>
                  </a:lnTo>
                  <a:cubicBezTo>
                    <a:pt x="3334" y="13801"/>
                    <a:pt x="543" y="18078"/>
                    <a:pt x="0" y="22888"/>
                  </a:cubicBezTo>
                  <a:lnTo>
                    <a:pt x="0" y="26317"/>
                  </a:lnTo>
                  <a:cubicBezTo>
                    <a:pt x="0" y="30127"/>
                    <a:pt x="2572" y="33937"/>
                    <a:pt x="8477" y="37366"/>
                  </a:cubicBezTo>
                  <a:cubicBezTo>
                    <a:pt x="19612" y="42348"/>
                    <a:pt x="32261" y="42796"/>
                    <a:pt x="43720" y="38605"/>
                  </a:cubicBezTo>
                  <a:lnTo>
                    <a:pt x="51149" y="36604"/>
                  </a:lnTo>
                  <a:lnTo>
                    <a:pt x="71247" y="48225"/>
                  </a:lnTo>
                  <a:cubicBezTo>
                    <a:pt x="65389" y="48320"/>
                    <a:pt x="59550" y="47549"/>
                    <a:pt x="53911" y="45939"/>
                  </a:cubicBezTo>
                  <a:cubicBezTo>
                    <a:pt x="51264" y="44996"/>
                    <a:pt x="48330" y="45282"/>
                    <a:pt x="45910" y="46701"/>
                  </a:cubicBezTo>
                  <a:cubicBezTo>
                    <a:pt x="44167" y="47730"/>
                    <a:pt x="43139" y="49635"/>
                    <a:pt x="43243" y="51654"/>
                  </a:cubicBezTo>
                  <a:cubicBezTo>
                    <a:pt x="43243" y="51654"/>
                    <a:pt x="43243" y="54892"/>
                    <a:pt x="43243" y="54892"/>
                  </a:cubicBezTo>
                  <a:cubicBezTo>
                    <a:pt x="43320" y="56693"/>
                    <a:pt x="44377" y="58312"/>
                    <a:pt x="46006" y="59083"/>
                  </a:cubicBezTo>
                  <a:cubicBezTo>
                    <a:pt x="49625" y="61179"/>
                    <a:pt x="62674" y="63560"/>
                    <a:pt x="80963" y="53749"/>
                  </a:cubicBezTo>
                  <a:lnTo>
                    <a:pt x="91916" y="60036"/>
                  </a:lnTo>
                  <a:lnTo>
                    <a:pt x="97726" y="56607"/>
                  </a:lnTo>
                  <a:lnTo>
                    <a:pt x="97726" y="52987"/>
                  </a:lnTo>
                  <a:close/>
                  <a:moveTo>
                    <a:pt x="15811" y="23174"/>
                  </a:moveTo>
                  <a:cubicBezTo>
                    <a:pt x="14164" y="22345"/>
                    <a:pt x="12830" y="21012"/>
                    <a:pt x="12001" y="19364"/>
                  </a:cubicBezTo>
                  <a:cubicBezTo>
                    <a:pt x="12773" y="17964"/>
                    <a:pt x="13887" y="16792"/>
                    <a:pt x="15240" y="15935"/>
                  </a:cubicBezTo>
                  <a:lnTo>
                    <a:pt x="30290" y="24603"/>
                  </a:lnTo>
                  <a:cubicBezTo>
                    <a:pt x="25451" y="25908"/>
                    <a:pt x="20298" y="25393"/>
                    <a:pt x="15811" y="23174"/>
                  </a:cubicBezTo>
                  <a:close/>
                  <a:moveTo>
                    <a:pt x="44386" y="54511"/>
                  </a:moveTo>
                  <a:lnTo>
                    <a:pt x="45720" y="55559"/>
                  </a:lnTo>
                  <a:close/>
                  <a:moveTo>
                    <a:pt x="81629" y="43939"/>
                  </a:moveTo>
                  <a:lnTo>
                    <a:pt x="63627" y="33556"/>
                  </a:lnTo>
                  <a:cubicBezTo>
                    <a:pt x="69685" y="32528"/>
                    <a:pt x="75914" y="33537"/>
                    <a:pt x="81343" y="36414"/>
                  </a:cubicBezTo>
                  <a:cubicBezTo>
                    <a:pt x="83077" y="37271"/>
                    <a:pt x="84506" y="38633"/>
                    <a:pt x="85439" y="40319"/>
                  </a:cubicBezTo>
                  <a:cubicBezTo>
                    <a:pt x="84620" y="41862"/>
                    <a:pt x="83363" y="43119"/>
                    <a:pt x="81820" y="43939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44A11897-41EB-2DA0-AA4E-342ED89399EA}"/>
                </a:ext>
              </a:extLst>
            </p:cNvPr>
            <p:cNvSpPr/>
            <p:nvPr/>
          </p:nvSpPr>
          <p:spPr>
            <a:xfrm>
              <a:off x="4984017" y="2467994"/>
              <a:ext cx="97760" cy="57809"/>
            </a:xfrm>
            <a:custGeom>
              <a:avLst/>
              <a:gdLst>
                <a:gd name="connsiteX0" fmla="*/ 86426 w 97760"/>
                <a:gd name="connsiteY0" fmla="*/ 47177 h 57809"/>
                <a:gd name="connsiteX1" fmla="*/ 88712 w 97760"/>
                <a:gd name="connsiteY1" fmla="*/ 21745 h 57809"/>
                <a:gd name="connsiteX2" fmla="*/ 49183 w 97760"/>
                <a:gd name="connsiteY2" fmla="*/ 20031 h 57809"/>
                <a:gd name="connsiteX3" fmla="*/ 42516 w 97760"/>
                <a:gd name="connsiteY3" fmla="*/ 21841 h 57809"/>
                <a:gd name="connsiteX4" fmla="*/ 20799 w 97760"/>
                <a:gd name="connsiteY4" fmla="*/ 9268 h 57809"/>
                <a:gd name="connsiteX5" fmla="*/ 39849 w 97760"/>
                <a:gd name="connsiteY5" fmla="*/ 10315 h 57809"/>
                <a:gd name="connsiteX6" fmla="*/ 46707 w 97760"/>
                <a:gd name="connsiteY6" fmla="*/ 9649 h 57809"/>
                <a:gd name="connsiteX7" fmla="*/ 47945 w 97760"/>
                <a:gd name="connsiteY7" fmla="*/ 1457 h 57809"/>
                <a:gd name="connsiteX8" fmla="*/ 16227 w 97760"/>
                <a:gd name="connsiteY8" fmla="*/ 6505 h 57809"/>
                <a:gd name="connsiteX9" fmla="*/ 7845 w 97760"/>
                <a:gd name="connsiteY9" fmla="*/ 1552 h 57809"/>
                <a:gd name="connsiteX10" fmla="*/ 1939 w 97760"/>
                <a:gd name="connsiteY10" fmla="*/ 4981 h 57809"/>
                <a:gd name="connsiteX11" fmla="*/ 10416 w 97760"/>
                <a:gd name="connsiteY11" fmla="*/ 9839 h 57809"/>
                <a:gd name="connsiteX12" fmla="*/ 8511 w 97760"/>
                <a:gd name="connsiteY12" fmla="*/ 34223 h 57809"/>
                <a:gd name="connsiteX13" fmla="*/ 43754 w 97760"/>
                <a:gd name="connsiteY13" fmla="*/ 35461 h 57809"/>
                <a:gd name="connsiteX14" fmla="*/ 51183 w 97760"/>
                <a:gd name="connsiteY14" fmla="*/ 33461 h 57809"/>
                <a:gd name="connsiteX15" fmla="*/ 76044 w 97760"/>
                <a:gd name="connsiteY15" fmla="*/ 47749 h 57809"/>
                <a:gd name="connsiteX16" fmla="*/ 53946 w 97760"/>
                <a:gd name="connsiteY16" fmla="*/ 46415 h 57809"/>
                <a:gd name="connsiteX17" fmla="*/ 45945 w 97760"/>
                <a:gd name="connsiteY17" fmla="*/ 47177 h 57809"/>
                <a:gd name="connsiteX18" fmla="*/ 43659 w 97760"/>
                <a:gd name="connsiteY18" fmla="*/ 53654 h 57809"/>
                <a:gd name="connsiteX19" fmla="*/ 45945 w 97760"/>
                <a:gd name="connsiteY19" fmla="*/ 55940 h 57809"/>
                <a:gd name="connsiteX20" fmla="*/ 80901 w 97760"/>
                <a:gd name="connsiteY20" fmla="*/ 50606 h 57809"/>
                <a:gd name="connsiteX21" fmla="*/ 91855 w 97760"/>
                <a:gd name="connsiteY21" fmla="*/ 56893 h 57809"/>
                <a:gd name="connsiteX22" fmla="*/ 97761 w 97760"/>
                <a:gd name="connsiteY22" fmla="*/ 53464 h 57809"/>
                <a:gd name="connsiteX23" fmla="*/ 15560 w 97760"/>
                <a:gd name="connsiteY23" fmla="*/ 23555 h 57809"/>
                <a:gd name="connsiteX24" fmla="*/ 14988 w 97760"/>
                <a:gd name="connsiteY24" fmla="*/ 12697 h 57809"/>
                <a:gd name="connsiteX25" fmla="*/ 34038 w 97760"/>
                <a:gd name="connsiteY25" fmla="*/ 23841 h 57809"/>
                <a:gd name="connsiteX26" fmla="*/ 15560 w 97760"/>
                <a:gd name="connsiteY26" fmla="*/ 23555 h 57809"/>
                <a:gd name="connsiteX27" fmla="*/ 81568 w 97760"/>
                <a:gd name="connsiteY27" fmla="*/ 44320 h 57809"/>
                <a:gd name="connsiteX28" fmla="*/ 58803 w 97760"/>
                <a:gd name="connsiteY28" fmla="*/ 31175 h 57809"/>
                <a:gd name="connsiteX29" fmla="*/ 81378 w 97760"/>
                <a:gd name="connsiteY29" fmla="*/ 33175 h 57809"/>
                <a:gd name="connsiteX30" fmla="*/ 81568 w 97760"/>
                <a:gd name="connsiteY30" fmla="*/ 44320 h 5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60" h="57809">
                  <a:moveTo>
                    <a:pt x="86426" y="47177"/>
                  </a:moveTo>
                  <a:cubicBezTo>
                    <a:pt x="95951" y="41557"/>
                    <a:pt x="103857" y="30604"/>
                    <a:pt x="88712" y="21745"/>
                  </a:cubicBezTo>
                  <a:cubicBezTo>
                    <a:pt x="76329" y="15773"/>
                    <a:pt x="62032" y="15154"/>
                    <a:pt x="49183" y="20031"/>
                  </a:cubicBezTo>
                  <a:lnTo>
                    <a:pt x="42516" y="21841"/>
                  </a:lnTo>
                  <a:lnTo>
                    <a:pt x="20799" y="9268"/>
                  </a:lnTo>
                  <a:cubicBezTo>
                    <a:pt x="27104" y="7639"/>
                    <a:pt x="33762" y="8010"/>
                    <a:pt x="39849" y="10315"/>
                  </a:cubicBezTo>
                  <a:cubicBezTo>
                    <a:pt x="42125" y="11115"/>
                    <a:pt x="44630" y="10868"/>
                    <a:pt x="46707" y="9649"/>
                  </a:cubicBezTo>
                  <a:cubicBezTo>
                    <a:pt x="48707" y="8506"/>
                    <a:pt x="53088" y="4410"/>
                    <a:pt x="47945" y="1457"/>
                  </a:cubicBezTo>
                  <a:cubicBezTo>
                    <a:pt x="37144" y="-1620"/>
                    <a:pt x="25542" y="228"/>
                    <a:pt x="16227" y="6505"/>
                  </a:cubicBezTo>
                  <a:lnTo>
                    <a:pt x="7845" y="1552"/>
                  </a:lnTo>
                  <a:lnTo>
                    <a:pt x="1939" y="4981"/>
                  </a:lnTo>
                  <a:lnTo>
                    <a:pt x="10416" y="9839"/>
                  </a:lnTo>
                  <a:cubicBezTo>
                    <a:pt x="-1299" y="17078"/>
                    <a:pt x="-4728" y="26508"/>
                    <a:pt x="8511" y="34223"/>
                  </a:cubicBezTo>
                  <a:cubicBezTo>
                    <a:pt x="19646" y="39205"/>
                    <a:pt x="32295" y="39652"/>
                    <a:pt x="43754" y="35461"/>
                  </a:cubicBezTo>
                  <a:lnTo>
                    <a:pt x="51183" y="33461"/>
                  </a:lnTo>
                  <a:lnTo>
                    <a:pt x="76044" y="47749"/>
                  </a:lnTo>
                  <a:cubicBezTo>
                    <a:pt x="68709" y="49501"/>
                    <a:pt x="61013" y="49034"/>
                    <a:pt x="53946" y="46415"/>
                  </a:cubicBezTo>
                  <a:cubicBezTo>
                    <a:pt x="51298" y="45472"/>
                    <a:pt x="48364" y="45758"/>
                    <a:pt x="45945" y="47177"/>
                  </a:cubicBezTo>
                  <a:cubicBezTo>
                    <a:pt x="43525" y="48339"/>
                    <a:pt x="42506" y="51235"/>
                    <a:pt x="43659" y="53654"/>
                  </a:cubicBezTo>
                  <a:cubicBezTo>
                    <a:pt x="44135" y="54654"/>
                    <a:pt x="44945" y="55464"/>
                    <a:pt x="45945" y="55940"/>
                  </a:cubicBezTo>
                  <a:cubicBezTo>
                    <a:pt x="49564" y="58036"/>
                    <a:pt x="62613" y="60417"/>
                    <a:pt x="80901" y="50606"/>
                  </a:cubicBezTo>
                  <a:lnTo>
                    <a:pt x="91855" y="56893"/>
                  </a:lnTo>
                  <a:lnTo>
                    <a:pt x="97761" y="53464"/>
                  </a:lnTo>
                  <a:close/>
                  <a:moveTo>
                    <a:pt x="15560" y="23555"/>
                  </a:moveTo>
                  <a:cubicBezTo>
                    <a:pt x="10226" y="20507"/>
                    <a:pt x="9940" y="15935"/>
                    <a:pt x="14988" y="12697"/>
                  </a:cubicBezTo>
                  <a:lnTo>
                    <a:pt x="34038" y="23841"/>
                  </a:lnTo>
                  <a:cubicBezTo>
                    <a:pt x="28104" y="26308"/>
                    <a:pt x="21418" y="26203"/>
                    <a:pt x="15560" y="23555"/>
                  </a:cubicBezTo>
                  <a:close/>
                  <a:moveTo>
                    <a:pt x="81568" y="44320"/>
                  </a:moveTo>
                  <a:lnTo>
                    <a:pt x="58803" y="31175"/>
                  </a:lnTo>
                  <a:cubicBezTo>
                    <a:pt x="66309" y="28918"/>
                    <a:pt x="74386" y="29632"/>
                    <a:pt x="81378" y="33175"/>
                  </a:cubicBezTo>
                  <a:cubicBezTo>
                    <a:pt x="87569" y="37081"/>
                    <a:pt x="87188" y="41081"/>
                    <a:pt x="81568" y="44320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4BB2094B-D64B-5B93-AAA4-141282540065}"/>
                </a:ext>
              </a:extLst>
            </p:cNvPr>
            <p:cNvSpPr/>
            <p:nvPr/>
          </p:nvSpPr>
          <p:spPr>
            <a:xfrm>
              <a:off x="4942903" y="2463483"/>
              <a:ext cx="166687" cy="80072"/>
            </a:xfrm>
            <a:custGeom>
              <a:avLst/>
              <a:gdLst>
                <a:gd name="connsiteX0" fmla="*/ 0 w 166687"/>
                <a:gd name="connsiteY0" fmla="*/ 13017 h 80072"/>
                <a:gd name="connsiteX1" fmla="*/ 0 w 166687"/>
                <a:gd name="connsiteY1" fmla="*/ 32067 h 80072"/>
                <a:gd name="connsiteX2" fmla="*/ 48768 w 166687"/>
                <a:gd name="connsiteY2" fmla="*/ 75215 h 80072"/>
                <a:gd name="connsiteX3" fmla="*/ 118205 w 166687"/>
                <a:gd name="connsiteY3" fmla="*/ 75215 h 80072"/>
                <a:gd name="connsiteX4" fmla="*/ 166688 w 166687"/>
                <a:gd name="connsiteY4" fmla="*/ 31686 h 80072"/>
                <a:gd name="connsiteX5" fmla="*/ 166688 w 166687"/>
                <a:gd name="connsiteY5" fmla="*/ 12636 h 80072"/>
                <a:gd name="connsiteX6" fmla="*/ 0 w 166687"/>
                <a:gd name="connsiteY6" fmla="*/ 13017 h 8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072">
                  <a:moveTo>
                    <a:pt x="0" y="13017"/>
                  </a:moveTo>
                  <a:cubicBezTo>
                    <a:pt x="0" y="19494"/>
                    <a:pt x="0" y="25875"/>
                    <a:pt x="0" y="32067"/>
                  </a:cubicBezTo>
                  <a:cubicBezTo>
                    <a:pt x="0" y="49307"/>
                    <a:pt x="16669" y="66357"/>
                    <a:pt x="48768" y="75215"/>
                  </a:cubicBezTo>
                  <a:cubicBezTo>
                    <a:pt x="71457" y="81692"/>
                    <a:pt x="95517" y="81692"/>
                    <a:pt x="118205" y="75215"/>
                  </a:cubicBezTo>
                  <a:cubicBezTo>
                    <a:pt x="150209" y="65690"/>
                    <a:pt x="166402" y="48926"/>
                    <a:pt x="166688" y="31686"/>
                  </a:cubicBezTo>
                  <a:cubicBezTo>
                    <a:pt x="166688" y="25304"/>
                    <a:pt x="166688" y="18827"/>
                    <a:pt x="166688" y="12636"/>
                  </a:cubicBezTo>
                  <a:cubicBezTo>
                    <a:pt x="166211" y="-4605"/>
                    <a:pt x="571" y="-3938"/>
                    <a:pt x="0" y="13017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06B8B6A2-AE89-37B8-FADA-A5642280729C}"/>
                </a:ext>
              </a:extLst>
            </p:cNvPr>
            <p:cNvSpPr/>
            <p:nvPr/>
          </p:nvSpPr>
          <p:spPr>
            <a:xfrm>
              <a:off x="4944903" y="2486025"/>
              <a:ext cx="162972" cy="58292"/>
            </a:xfrm>
            <a:custGeom>
              <a:avLst/>
              <a:gdLst>
                <a:gd name="connsiteX0" fmla="*/ 5905 w 162972"/>
                <a:gd name="connsiteY0" fmla="*/ 11240 h 58292"/>
                <a:gd name="connsiteX1" fmla="*/ 5905 w 162972"/>
                <a:gd name="connsiteY1" fmla="*/ 29528 h 58292"/>
                <a:gd name="connsiteX2" fmla="*/ 0 w 162972"/>
                <a:gd name="connsiteY2" fmla="*/ 19241 h 58292"/>
                <a:gd name="connsiteX3" fmla="*/ 0 w 162972"/>
                <a:gd name="connsiteY3" fmla="*/ 1333 h 58292"/>
                <a:gd name="connsiteX4" fmla="*/ 5905 w 162972"/>
                <a:gd name="connsiteY4" fmla="*/ 11240 h 58292"/>
                <a:gd name="connsiteX5" fmla="*/ 48482 w 162972"/>
                <a:gd name="connsiteY5" fmla="*/ 35242 h 58292"/>
                <a:gd name="connsiteX6" fmla="*/ 48482 w 162972"/>
                <a:gd name="connsiteY6" fmla="*/ 53530 h 58292"/>
                <a:gd name="connsiteX7" fmla="*/ 54292 w 162972"/>
                <a:gd name="connsiteY7" fmla="*/ 54864 h 58292"/>
                <a:gd name="connsiteX8" fmla="*/ 54292 w 162972"/>
                <a:gd name="connsiteY8" fmla="*/ 36386 h 58292"/>
                <a:gd name="connsiteX9" fmla="*/ 72676 w 162972"/>
                <a:gd name="connsiteY9" fmla="*/ 38671 h 58292"/>
                <a:gd name="connsiteX10" fmla="*/ 72676 w 162972"/>
                <a:gd name="connsiteY10" fmla="*/ 57721 h 58292"/>
                <a:gd name="connsiteX11" fmla="*/ 78486 w 162972"/>
                <a:gd name="connsiteY11" fmla="*/ 57721 h 58292"/>
                <a:gd name="connsiteX12" fmla="*/ 78486 w 162972"/>
                <a:gd name="connsiteY12" fmla="*/ 38671 h 58292"/>
                <a:gd name="connsiteX13" fmla="*/ 60579 w 162972"/>
                <a:gd name="connsiteY13" fmla="*/ 37433 h 58292"/>
                <a:gd name="connsiteX14" fmla="*/ 60579 w 162972"/>
                <a:gd name="connsiteY14" fmla="*/ 56007 h 58292"/>
                <a:gd name="connsiteX15" fmla="*/ 66389 w 162972"/>
                <a:gd name="connsiteY15" fmla="*/ 56864 h 58292"/>
                <a:gd name="connsiteX16" fmla="*/ 66389 w 162972"/>
                <a:gd name="connsiteY16" fmla="*/ 38100 h 58292"/>
                <a:gd name="connsiteX17" fmla="*/ 60579 w 162972"/>
                <a:gd name="connsiteY17" fmla="*/ 37433 h 58292"/>
                <a:gd name="connsiteX18" fmla="*/ 12097 w 162972"/>
                <a:gd name="connsiteY18" fmla="*/ 18383 h 58292"/>
                <a:gd name="connsiteX19" fmla="*/ 12097 w 162972"/>
                <a:gd name="connsiteY19" fmla="*/ 36290 h 58292"/>
                <a:gd name="connsiteX20" fmla="*/ 18002 w 162972"/>
                <a:gd name="connsiteY20" fmla="*/ 40767 h 58292"/>
                <a:gd name="connsiteX21" fmla="*/ 18002 w 162972"/>
                <a:gd name="connsiteY21" fmla="*/ 22479 h 58292"/>
                <a:gd name="connsiteX22" fmla="*/ 12097 w 162972"/>
                <a:gd name="connsiteY22" fmla="*/ 18002 h 58292"/>
                <a:gd name="connsiteX23" fmla="*/ 36385 w 162972"/>
                <a:gd name="connsiteY23" fmla="*/ 31909 h 58292"/>
                <a:gd name="connsiteX24" fmla="*/ 36385 w 162972"/>
                <a:gd name="connsiteY24" fmla="*/ 50006 h 58292"/>
                <a:gd name="connsiteX25" fmla="*/ 42196 w 162972"/>
                <a:gd name="connsiteY25" fmla="*/ 52007 h 58292"/>
                <a:gd name="connsiteX26" fmla="*/ 42196 w 162972"/>
                <a:gd name="connsiteY26" fmla="*/ 33338 h 58292"/>
                <a:gd name="connsiteX27" fmla="*/ 36671 w 162972"/>
                <a:gd name="connsiteY27" fmla="*/ 31528 h 58292"/>
                <a:gd name="connsiteX28" fmla="*/ 24289 w 162972"/>
                <a:gd name="connsiteY28" fmla="*/ 26384 h 58292"/>
                <a:gd name="connsiteX29" fmla="*/ 24289 w 162972"/>
                <a:gd name="connsiteY29" fmla="*/ 44482 h 58292"/>
                <a:gd name="connsiteX30" fmla="*/ 30194 w 162972"/>
                <a:gd name="connsiteY30" fmla="*/ 47339 h 58292"/>
                <a:gd name="connsiteX31" fmla="*/ 30194 w 162972"/>
                <a:gd name="connsiteY31" fmla="*/ 28575 h 58292"/>
                <a:gd name="connsiteX32" fmla="*/ 24289 w 162972"/>
                <a:gd name="connsiteY32" fmla="*/ 26003 h 58292"/>
                <a:gd name="connsiteX33" fmla="*/ 84773 w 162972"/>
                <a:gd name="connsiteY33" fmla="*/ 39243 h 58292"/>
                <a:gd name="connsiteX34" fmla="*/ 84773 w 162972"/>
                <a:gd name="connsiteY34" fmla="*/ 58293 h 58292"/>
                <a:gd name="connsiteX35" fmla="*/ 90583 w 162972"/>
                <a:gd name="connsiteY35" fmla="*/ 58293 h 58292"/>
                <a:gd name="connsiteX36" fmla="*/ 90583 w 162972"/>
                <a:gd name="connsiteY36" fmla="*/ 39243 h 58292"/>
                <a:gd name="connsiteX37" fmla="*/ 84773 w 162972"/>
                <a:gd name="connsiteY37" fmla="*/ 38862 h 58292"/>
                <a:gd name="connsiteX38" fmla="*/ 145161 w 162972"/>
                <a:gd name="connsiteY38" fmla="*/ 21812 h 58292"/>
                <a:gd name="connsiteX39" fmla="*/ 145161 w 162972"/>
                <a:gd name="connsiteY39" fmla="*/ 40100 h 58292"/>
                <a:gd name="connsiteX40" fmla="*/ 150971 w 162972"/>
                <a:gd name="connsiteY40" fmla="*/ 35528 h 58292"/>
                <a:gd name="connsiteX41" fmla="*/ 150971 w 162972"/>
                <a:gd name="connsiteY41" fmla="*/ 17621 h 58292"/>
                <a:gd name="connsiteX42" fmla="*/ 145161 w 162972"/>
                <a:gd name="connsiteY42" fmla="*/ 21431 h 58292"/>
                <a:gd name="connsiteX43" fmla="*/ 96869 w 162972"/>
                <a:gd name="connsiteY43" fmla="*/ 38100 h 58292"/>
                <a:gd name="connsiteX44" fmla="*/ 96869 w 162972"/>
                <a:gd name="connsiteY44" fmla="*/ 57150 h 58292"/>
                <a:gd name="connsiteX45" fmla="*/ 102679 w 162972"/>
                <a:gd name="connsiteY45" fmla="*/ 56293 h 58292"/>
                <a:gd name="connsiteX46" fmla="*/ 102679 w 162972"/>
                <a:gd name="connsiteY46" fmla="*/ 37243 h 58292"/>
                <a:gd name="connsiteX47" fmla="*/ 96869 w 162972"/>
                <a:gd name="connsiteY47" fmla="*/ 38100 h 58292"/>
                <a:gd name="connsiteX48" fmla="*/ 157163 w 162972"/>
                <a:gd name="connsiteY48" fmla="*/ 10287 h 58292"/>
                <a:gd name="connsiteX49" fmla="*/ 157163 w 162972"/>
                <a:gd name="connsiteY49" fmla="*/ 28575 h 58292"/>
                <a:gd name="connsiteX50" fmla="*/ 162973 w 162972"/>
                <a:gd name="connsiteY50" fmla="*/ 17812 h 58292"/>
                <a:gd name="connsiteX51" fmla="*/ 162973 w 162972"/>
                <a:gd name="connsiteY51" fmla="*/ 0 h 58292"/>
                <a:gd name="connsiteX52" fmla="*/ 157163 w 162972"/>
                <a:gd name="connsiteY52" fmla="*/ 10382 h 58292"/>
                <a:gd name="connsiteX53" fmla="*/ 133064 w 162972"/>
                <a:gd name="connsiteY53" fmla="*/ 28575 h 58292"/>
                <a:gd name="connsiteX54" fmla="*/ 133064 w 162972"/>
                <a:gd name="connsiteY54" fmla="*/ 46768 h 58292"/>
                <a:gd name="connsiteX55" fmla="*/ 138875 w 162972"/>
                <a:gd name="connsiteY55" fmla="*/ 43815 h 58292"/>
                <a:gd name="connsiteX56" fmla="*/ 138875 w 162972"/>
                <a:gd name="connsiteY56" fmla="*/ 25717 h 58292"/>
                <a:gd name="connsiteX57" fmla="*/ 133064 w 162972"/>
                <a:gd name="connsiteY57" fmla="*/ 28575 h 58292"/>
                <a:gd name="connsiteX58" fmla="*/ 120967 w 162972"/>
                <a:gd name="connsiteY58" fmla="*/ 33242 h 58292"/>
                <a:gd name="connsiteX59" fmla="*/ 120967 w 162972"/>
                <a:gd name="connsiteY59" fmla="*/ 51435 h 58292"/>
                <a:gd name="connsiteX60" fmla="*/ 126873 w 162972"/>
                <a:gd name="connsiteY60" fmla="*/ 49530 h 58292"/>
                <a:gd name="connsiteX61" fmla="*/ 126873 w 162972"/>
                <a:gd name="connsiteY61" fmla="*/ 31433 h 58292"/>
                <a:gd name="connsiteX62" fmla="*/ 108966 w 162972"/>
                <a:gd name="connsiteY62" fmla="*/ 36386 h 58292"/>
                <a:gd name="connsiteX63" fmla="*/ 108966 w 162972"/>
                <a:gd name="connsiteY63" fmla="*/ 54864 h 58292"/>
                <a:gd name="connsiteX64" fmla="*/ 114871 w 162972"/>
                <a:gd name="connsiteY64" fmla="*/ 53435 h 58292"/>
                <a:gd name="connsiteX65" fmla="*/ 114871 w 162972"/>
                <a:gd name="connsiteY65" fmla="*/ 35147 h 58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972" h="58292">
                  <a:moveTo>
                    <a:pt x="5905" y="11240"/>
                  </a:moveTo>
                  <a:lnTo>
                    <a:pt x="5905" y="29528"/>
                  </a:lnTo>
                  <a:cubicBezTo>
                    <a:pt x="3381" y="26441"/>
                    <a:pt x="1391" y="22974"/>
                    <a:pt x="0" y="19241"/>
                  </a:cubicBezTo>
                  <a:lnTo>
                    <a:pt x="0" y="1333"/>
                  </a:lnTo>
                  <a:cubicBezTo>
                    <a:pt x="1400" y="4943"/>
                    <a:pt x="3400" y="8287"/>
                    <a:pt x="5905" y="11240"/>
                  </a:cubicBezTo>
                  <a:close/>
                  <a:moveTo>
                    <a:pt x="48482" y="35242"/>
                  </a:moveTo>
                  <a:lnTo>
                    <a:pt x="48482" y="53530"/>
                  </a:lnTo>
                  <a:lnTo>
                    <a:pt x="54292" y="54864"/>
                  </a:lnTo>
                  <a:lnTo>
                    <a:pt x="54292" y="36386"/>
                  </a:lnTo>
                  <a:close/>
                  <a:moveTo>
                    <a:pt x="72676" y="38671"/>
                  </a:moveTo>
                  <a:lnTo>
                    <a:pt x="72676" y="57721"/>
                  </a:lnTo>
                  <a:cubicBezTo>
                    <a:pt x="74581" y="57721"/>
                    <a:pt x="76581" y="57721"/>
                    <a:pt x="78486" y="57721"/>
                  </a:cubicBezTo>
                  <a:lnTo>
                    <a:pt x="78486" y="38671"/>
                  </a:lnTo>
                  <a:close/>
                  <a:moveTo>
                    <a:pt x="60579" y="37433"/>
                  </a:moveTo>
                  <a:lnTo>
                    <a:pt x="60579" y="56007"/>
                  </a:lnTo>
                  <a:cubicBezTo>
                    <a:pt x="62484" y="56007"/>
                    <a:pt x="64484" y="56674"/>
                    <a:pt x="66389" y="56864"/>
                  </a:cubicBezTo>
                  <a:lnTo>
                    <a:pt x="66389" y="38100"/>
                  </a:lnTo>
                  <a:cubicBezTo>
                    <a:pt x="64484" y="38100"/>
                    <a:pt x="62579" y="38100"/>
                    <a:pt x="60579" y="37433"/>
                  </a:cubicBezTo>
                  <a:close/>
                  <a:moveTo>
                    <a:pt x="12097" y="18383"/>
                  </a:moveTo>
                  <a:lnTo>
                    <a:pt x="12097" y="36290"/>
                  </a:lnTo>
                  <a:cubicBezTo>
                    <a:pt x="13973" y="37900"/>
                    <a:pt x="15945" y="39395"/>
                    <a:pt x="18002" y="40767"/>
                  </a:cubicBezTo>
                  <a:lnTo>
                    <a:pt x="18002" y="22479"/>
                  </a:lnTo>
                  <a:cubicBezTo>
                    <a:pt x="15954" y="21088"/>
                    <a:pt x="13983" y="19593"/>
                    <a:pt x="12097" y="18002"/>
                  </a:cubicBezTo>
                  <a:close/>
                  <a:moveTo>
                    <a:pt x="36385" y="31909"/>
                  </a:moveTo>
                  <a:lnTo>
                    <a:pt x="36385" y="50006"/>
                  </a:lnTo>
                  <a:cubicBezTo>
                    <a:pt x="38195" y="50768"/>
                    <a:pt x="40196" y="51340"/>
                    <a:pt x="42196" y="52007"/>
                  </a:cubicBezTo>
                  <a:lnTo>
                    <a:pt x="42196" y="33338"/>
                  </a:lnTo>
                  <a:cubicBezTo>
                    <a:pt x="40291" y="32766"/>
                    <a:pt x="38290" y="32290"/>
                    <a:pt x="36671" y="31528"/>
                  </a:cubicBezTo>
                  <a:close/>
                  <a:moveTo>
                    <a:pt x="24289" y="26384"/>
                  </a:moveTo>
                  <a:lnTo>
                    <a:pt x="24289" y="44482"/>
                  </a:lnTo>
                  <a:cubicBezTo>
                    <a:pt x="26194" y="45529"/>
                    <a:pt x="28194" y="46482"/>
                    <a:pt x="30194" y="47339"/>
                  </a:cubicBezTo>
                  <a:lnTo>
                    <a:pt x="30194" y="28575"/>
                  </a:lnTo>
                  <a:cubicBezTo>
                    <a:pt x="28194" y="27908"/>
                    <a:pt x="26098" y="27051"/>
                    <a:pt x="24289" y="26003"/>
                  </a:cubicBezTo>
                  <a:close/>
                  <a:moveTo>
                    <a:pt x="84773" y="39243"/>
                  </a:moveTo>
                  <a:lnTo>
                    <a:pt x="84773" y="58293"/>
                  </a:lnTo>
                  <a:cubicBezTo>
                    <a:pt x="86677" y="58293"/>
                    <a:pt x="88678" y="58293"/>
                    <a:pt x="90583" y="58293"/>
                  </a:cubicBezTo>
                  <a:lnTo>
                    <a:pt x="90583" y="39243"/>
                  </a:lnTo>
                  <a:cubicBezTo>
                    <a:pt x="88678" y="38671"/>
                    <a:pt x="86773" y="38862"/>
                    <a:pt x="84773" y="38862"/>
                  </a:cubicBezTo>
                  <a:close/>
                  <a:moveTo>
                    <a:pt x="145161" y="21812"/>
                  </a:moveTo>
                  <a:lnTo>
                    <a:pt x="145161" y="40100"/>
                  </a:lnTo>
                  <a:cubicBezTo>
                    <a:pt x="147171" y="38671"/>
                    <a:pt x="149114" y="37147"/>
                    <a:pt x="150971" y="35528"/>
                  </a:cubicBezTo>
                  <a:lnTo>
                    <a:pt x="150971" y="17621"/>
                  </a:lnTo>
                  <a:cubicBezTo>
                    <a:pt x="149352" y="19050"/>
                    <a:pt x="147161" y="20003"/>
                    <a:pt x="145161" y="21431"/>
                  </a:cubicBezTo>
                  <a:close/>
                  <a:moveTo>
                    <a:pt x="96869" y="38100"/>
                  </a:moveTo>
                  <a:lnTo>
                    <a:pt x="96869" y="57150"/>
                  </a:lnTo>
                  <a:cubicBezTo>
                    <a:pt x="98774" y="57150"/>
                    <a:pt x="100775" y="57150"/>
                    <a:pt x="102679" y="56293"/>
                  </a:cubicBezTo>
                  <a:lnTo>
                    <a:pt x="102679" y="37243"/>
                  </a:lnTo>
                  <a:cubicBezTo>
                    <a:pt x="100775" y="37529"/>
                    <a:pt x="98869" y="38100"/>
                    <a:pt x="96869" y="38100"/>
                  </a:cubicBezTo>
                  <a:close/>
                  <a:moveTo>
                    <a:pt x="157163" y="10287"/>
                  </a:moveTo>
                  <a:lnTo>
                    <a:pt x="157163" y="28575"/>
                  </a:lnTo>
                  <a:cubicBezTo>
                    <a:pt x="159734" y="25365"/>
                    <a:pt x="161706" y="21717"/>
                    <a:pt x="162973" y="17812"/>
                  </a:cubicBezTo>
                  <a:lnTo>
                    <a:pt x="162973" y="0"/>
                  </a:lnTo>
                  <a:cubicBezTo>
                    <a:pt x="161668" y="3781"/>
                    <a:pt x="159706" y="7296"/>
                    <a:pt x="157163" y="10382"/>
                  </a:cubicBezTo>
                  <a:close/>
                  <a:moveTo>
                    <a:pt x="133064" y="28575"/>
                  </a:moveTo>
                  <a:lnTo>
                    <a:pt x="133064" y="46768"/>
                  </a:lnTo>
                  <a:cubicBezTo>
                    <a:pt x="135065" y="45815"/>
                    <a:pt x="137065" y="44863"/>
                    <a:pt x="138875" y="43815"/>
                  </a:cubicBezTo>
                  <a:lnTo>
                    <a:pt x="138875" y="25717"/>
                  </a:lnTo>
                  <a:cubicBezTo>
                    <a:pt x="137065" y="26479"/>
                    <a:pt x="135065" y="27337"/>
                    <a:pt x="133064" y="28575"/>
                  </a:cubicBezTo>
                  <a:close/>
                  <a:moveTo>
                    <a:pt x="120967" y="33242"/>
                  </a:moveTo>
                  <a:lnTo>
                    <a:pt x="120967" y="51435"/>
                  </a:lnTo>
                  <a:lnTo>
                    <a:pt x="126873" y="49530"/>
                  </a:lnTo>
                  <a:lnTo>
                    <a:pt x="126873" y="31433"/>
                  </a:lnTo>
                  <a:close/>
                  <a:moveTo>
                    <a:pt x="108966" y="36386"/>
                  </a:moveTo>
                  <a:lnTo>
                    <a:pt x="108966" y="54864"/>
                  </a:lnTo>
                  <a:cubicBezTo>
                    <a:pt x="110957" y="54492"/>
                    <a:pt x="112928" y="54016"/>
                    <a:pt x="114871" y="53435"/>
                  </a:cubicBezTo>
                  <a:lnTo>
                    <a:pt x="114871" y="35147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A5AD54E8-D17D-DD7B-0BB2-B96521A7A14C}"/>
                </a:ext>
              </a:extLst>
            </p:cNvPr>
            <p:cNvSpPr/>
            <p:nvPr/>
          </p:nvSpPr>
          <p:spPr>
            <a:xfrm rot="-14400">
              <a:off x="4942930" y="2428844"/>
              <a:ext cx="166687" cy="96202"/>
            </a:xfrm>
            <a:custGeom>
              <a:avLst/>
              <a:gdLst>
                <a:gd name="connsiteX0" fmla="*/ 166687 w 166687"/>
                <a:gd name="connsiteY0" fmla="*/ 48101 h 96202"/>
                <a:gd name="connsiteX1" fmla="*/ 83344 w 166687"/>
                <a:gd name="connsiteY1" fmla="*/ 96203 h 96202"/>
                <a:gd name="connsiteX2" fmla="*/ 0 w 166687"/>
                <a:gd name="connsiteY2" fmla="*/ 48101 h 96202"/>
                <a:gd name="connsiteX3" fmla="*/ 83344 w 166687"/>
                <a:gd name="connsiteY3" fmla="*/ 0 h 96202"/>
                <a:gd name="connsiteX4" fmla="*/ 166687 w 166687"/>
                <a:gd name="connsiteY4" fmla="*/ 48101 h 962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687" h="96202">
                  <a:moveTo>
                    <a:pt x="166687" y="48101"/>
                  </a:moveTo>
                  <a:cubicBezTo>
                    <a:pt x="166687" y="74667"/>
                    <a:pt x="129373" y="96203"/>
                    <a:pt x="83344" y="96203"/>
                  </a:cubicBezTo>
                  <a:cubicBezTo>
                    <a:pt x="37314" y="96203"/>
                    <a:pt x="0" y="74667"/>
                    <a:pt x="0" y="48101"/>
                  </a:cubicBezTo>
                  <a:cubicBezTo>
                    <a:pt x="0" y="21536"/>
                    <a:pt x="37314" y="0"/>
                    <a:pt x="83344" y="0"/>
                  </a:cubicBezTo>
                  <a:cubicBezTo>
                    <a:pt x="129373" y="0"/>
                    <a:pt x="166687" y="21536"/>
                    <a:pt x="166687" y="48101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39E53259-713D-DE28-AC88-A547C592EA8B}"/>
                </a:ext>
              </a:extLst>
            </p:cNvPr>
            <p:cNvSpPr/>
            <p:nvPr/>
          </p:nvSpPr>
          <p:spPr>
            <a:xfrm rot="-14400">
              <a:off x="4950359" y="2433131"/>
              <a:ext cx="151828" cy="87629"/>
            </a:xfrm>
            <a:custGeom>
              <a:avLst/>
              <a:gdLst>
                <a:gd name="connsiteX0" fmla="*/ 151829 w 151828"/>
                <a:gd name="connsiteY0" fmla="*/ 43815 h 87629"/>
                <a:gd name="connsiteX1" fmla="*/ 75914 w 151828"/>
                <a:gd name="connsiteY1" fmla="*/ 87630 h 87629"/>
                <a:gd name="connsiteX2" fmla="*/ 0 w 151828"/>
                <a:gd name="connsiteY2" fmla="*/ 43815 h 87629"/>
                <a:gd name="connsiteX3" fmla="*/ 75914 w 151828"/>
                <a:gd name="connsiteY3" fmla="*/ 0 h 87629"/>
                <a:gd name="connsiteX4" fmla="*/ 151829 w 151828"/>
                <a:gd name="connsiteY4" fmla="*/ 43815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28" h="87629">
                  <a:moveTo>
                    <a:pt x="151829" y="43815"/>
                  </a:moveTo>
                  <a:cubicBezTo>
                    <a:pt x="151829" y="68013"/>
                    <a:pt x="117841" y="87630"/>
                    <a:pt x="75914" y="87630"/>
                  </a:cubicBezTo>
                  <a:cubicBezTo>
                    <a:pt x="33988" y="87630"/>
                    <a:pt x="0" y="68013"/>
                    <a:pt x="0" y="43815"/>
                  </a:cubicBezTo>
                  <a:cubicBezTo>
                    <a:pt x="0" y="19617"/>
                    <a:pt x="33988" y="0"/>
                    <a:pt x="75914" y="0"/>
                  </a:cubicBezTo>
                  <a:cubicBezTo>
                    <a:pt x="117841" y="0"/>
                    <a:pt x="151829" y="19617"/>
                    <a:pt x="151829" y="43815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C1AD0CEE-C048-442C-ACD0-EF86EFADC830}"/>
                </a:ext>
              </a:extLst>
            </p:cNvPr>
            <p:cNvSpPr/>
            <p:nvPr/>
          </p:nvSpPr>
          <p:spPr>
            <a:xfrm>
              <a:off x="4950636" y="2433394"/>
              <a:ext cx="151786" cy="61679"/>
            </a:xfrm>
            <a:custGeom>
              <a:avLst/>
              <a:gdLst>
                <a:gd name="connsiteX0" fmla="*/ 23223 w 151786"/>
                <a:gd name="connsiteY0" fmla="*/ 16816 h 61679"/>
                <a:gd name="connsiteX1" fmla="*/ 127998 w 151786"/>
                <a:gd name="connsiteY1" fmla="*/ 16816 h 61679"/>
                <a:gd name="connsiteX2" fmla="*/ 145334 w 151786"/>
                <a:gd name="connsiteY2" fmla="*/ 61584 h 61679"/>
                <a:gd name="connsiteX3" fmla="*/ 129427 w 151786"/>
                <a:gd name="connsiteY3" fmla="*/ 12816 h 61679"/>
                <a:gd name="connsiteX4" fmla="*/ 22080 w 151786"/>
                <a:gd name="connsiteY4" fmla="*/ 12816 h 61679"/>
                <a:gd name="connsiteX5" fmla="*/ 6650 w 151786"/>
                <a:gd name="connsiteY5" fmla="*/ 61679 h 61679"/>
                <a:gd name="connsiteX6" fmla="*/ 23223 w 151786"/>
                <a:gd name="connsiteY6" fmla="*/ 16816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679">
                  <a:moveTo>
                    <a:pt x="23223" y="16816"/>
                  </a:moveTo>
                  <a:cubicBezTo>
                    <a:pt x="56151" y="100"/>
                    <a:pt x="95070" y="100"/>
                    <a:pt x="127998" y="16816"/>
                  </a:cubicBezTo>
                  <a:cubicBezTo>
                    <a:pt x="149049" y="28913"/>
                    <a:pt x="154764" y="46439"/>
                    <a:pt x="145334" y="61584"/>
                  </a:cubicBezTo>
                  <a:cubicBezTo>
                    <a:pt x="157621" y="45391"/>
                    <a:pt x="152382" y="25960"/>
                    <a:pt x="129427" y="12816"/>
                  </a:cubicBezTo>
                  <a:cubicBezTo>
                    <a:pt x="95690" y="-4272"/>
                    <a:pt x="55818" y="-4272"/>
                    <a:pt x="22080" y="12816"/>
                  </a:cubicBezTo>
                  <a:cubicBezTo>
                    <a:pt x="-780" y="26151"/>
                    <a:pt x="-5828" y="45677"/>
                    <a:pt x="6650" y="61679"/>
                  </a:cubicBezTo>
                  <a:cubicBezTo>
                    <a:pt x="-3256" y="46630"/>
                    <a:pt x="2364" y="29008"/>
                    <a:pt x="23223" y="16816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64BCE969-91AC-96F4-8FBB-7B1AC48884D0}"/>
                </a:ext>
              </a:extLst>
            </p:cNvPr>
            <p:cNvSpPr/>
            <p:nvPr/>
          </p:nvSpPr>
          <p:spPr>
            <a:xfrm>
              <a:off x="4977574" y="2447011"/>
              <a:ext cx="97726" cy="61409"/>
            </a:xfrm>
            <a:custGeom>
              <a:avLst/>
              <a:gdLst>
                <a:gd name="connsiteX0" fmla="*/ 89725 w 97726"/>
                <a:gd name="connsiteY0" fmla="*/ 48538 h 61409"/>
                <a:gd name="connsiteX1" fmla="*/ 97631 w 97726"/>
                <a:gd name="connsiteY1" fmla="*/ 36441 h 61409"/>
                <a:gd name="connsiteX2" fmla="*/ 97631 w 97726"/>
                <a:gd name="connsiteY2" fmla="*/ 32822 h 61409"/>
                <a:gd name="connsiteX3" fmla="*/ 89154 w 97726"/>
                <a:gd name="connsiteY3" fmla="*/ 21487 h 61409"/>
                <a:gd name="connsiteX4" fmla="*/ 49530 w 97726"/>
                <a:gd name="connsiteY4" fmla="*/ 19773 h 61409"/>
                <a:gd name="connsiteX5" fmla="*/ 42958 w 97726"/>
                <a:gd name="connsiteY5" fmla="*/ 21487 h 61409"/>
                <a:gd name="connsiteX6" fmla="*/ 25908 w 97726"/>
                <a:gd name="connsiteY6" fmla="*/ 11962 h 61409"/>
                <a:gd name="connsiteX7" fmla="*/ 39910 w 97726"/>
                <a:gd name="connsiteY7" fmla="*/ 13962 h 61409"/>
                <a:gd name="connsiteX8" fmla="*/ 46768 w 97726"/>
                <a:gd name="connsiteY8" fmla="*/ 13296 h 61409"/>
                <a:gd name="connsiteX9" fmla="*/ 50387 w 97726"/>
                <a:gd name="connsiteY9" fmla="*/ 8343 h 61409"/>
                <a:gd name="connsiteX10" fmla="*/ 50387 w 97726"/>
                <a:gd name="connsiteY10" fmla="*/ 4723 h 61409"/>
                <a:gd name="connsiteX11" fmla="*/ 48006 w 97726"/>
                <a:gd name="connsiteY11" fmla="*/ 1485 h 61409"/>
                <a:gd name="connsiteX12" fmla="*/ 16288 w 97726"/>
                <a:gd name="connsiteY12" fmla="*/ 6438 h 61409"/>
                <a:gd name="connsiteX13" fmla="*/ 7810 w 97726"/>
                <a:gd name="connsiteY13" fmla="*/ 1580 h 61409"/>
                <a:gd name="connsiteX14" fmla="*/ 1905 w 97726"/>
                <a:gd name="connsiteY14" fmla="*/ 5009 h 61409"/>
                <a:gd name="connsiteX15" fmla="*/ 1905 w 97726"/>
                <a:gd name="connsiteY15" fmla="*/ 8628 h 61409"/>
                <a:gd name="connsiteX16" fmla="*/ 7525 w 97726"/>
                <a:gd name="connsiteY16" fmla="*/ 11867 h 61409"/>
                <a:gd name="connsiteX17" fmla="*/ 0 w 97726"/>
                <a:gd name="connsiteY17" fmla="*/ 23297 h 61409"/>
                <a:gd name="connsiteX18" fmla="*/ 0 w 97726"/>
                <a:gd name="connsiteY18" fmla="*/ 26821 h 61409"/>
                <a:gd name="connsiteX19" fmla="*/ 8477 w 97726"/>
                <a:gd name="connsiteY19" fmla="*/ 37775 h 61409"/>
                <a:gd name="connsiteX20" fmla="*/ 43720 w 97726"/>
                <a:gd name="connsiteY20" fmla="*/ 39108 h 61409"/>
                <a:gd name="connsiteX21" fmla="*/ 51244 w 97726"/>
                <a:gd name="connsiteY21" fmla="*/ 37108 h 61409"/>
                <a:gd name="connsiteX22" fmla="*/ 71342 w 97726"/>
                <a:gd name="connsiteY22" fmla="*/ 48729 h 61409"/>
                <a:gd name="connsiteX23" fmla="*/ 53911 w 97726"/>
                <a:gd name="connsiteY23" fmla="*/ 46443 h 61409"/>
                <a:gd name="connsiteX24" fmla="*/ 45910 w 97726"/>
                <a:gd name="connsiteY24" fmla="*/ 47205 h 61409"/>
                <a:gd name="connsiteX25" fmla="*/ 43244 w 97726"/>
                <a:gd name="connsiteY25" fmla="*/ 52062 h 61409"/>
                <a:gd name="connsiteX26" fmla="*/ 43244 w 97726"/>
                <a:gd name="connsiteY26" fmla="*/ 55301 h 61409"/>
                <a:gd name="connsiteX27" fmla="*/ 46006 w 97726"/>
                <a:gd name="connsiteY27" fmla="*/ 59587 h 61409"/>
                <a:gd name="connsiteX28" fmla="*/ 80867 w 97726"/>
                <a:gd name="connsiteY28" fmla="*/ 54158 h 61409"/>
                <a:gd name="connsiteX29" fmla="*/ 91821 w 97726"/>
                <a:gd name="connsiteY29" fmla="*/ 60540 h 61409"/>
                <a:gd name="connsiteX30" fmla="*/ 97726 w 97726"/>
                <a:gd name="connsiteY30" fmla="*/ 57111 h 61409"/>
                <a:gd name="connsiteX31" fmla="*/ 97726 w 97726"/>
                <a:gd name="connsiteY31" fmla="*/ 53491 h 61409"/>
                <a:gd name="connsiteX32" fmla="*/ 15907 w 97726"/>
                <a:gd name="connsiteY32" fmla="*/ 23297 h 61409"/>
                <a:gd name="connsiteX33" fmla="*/ 12192 w 97726"/>
                <a:gd name="connsiteY33" fmla="*/ 19487 h 61409"/>
                <a:gd name="connsiteX34" fmla="*/ 15335 w 97726"/>
                <a:gd name="connsiteY34" fmla="*/ 16058 h 61409"/>
                <a:gd name="connsiteX35" fmla="*/ 30480 w 97726"/>
                <a:gd name="connsiteY35" fmla="*/ 24726 h 61409"/>
                <a:gd name="connsiteX36" fmla="*/ 15621 w 97726"/>
                <a:gd name="connsiteY36" fmla="*/ 23583 h 61409"/>
                <a:gd name="connsiteX37" fmla="*/ 44482 w 97726"/>
                <a:gd name="connsiteY37" fmla="*/ 54634 h 61409"/>
                <a:gd name="connsiteX38" fmla="*/ 45815 w 97726"/>
                <a:gd name="connsiteY38" fmla="*/ 55682 h 61409"/>
                <a:gd name="connsiteX39" fmla="*/ 81725 w 97726"/>
                <a:gd name="connsiteY39" fmla="*/ 44061 h 61409"/>
                <a:gd name="connsiteX40" fmla="*/ 63627 w 97726"/>
                <a:gd name="connsiteY40" fmla="*/ 33679 h 61409"/>
                <a:gd name="connsiteX41" fmla="*/ 81439 w 97726"/>
                <a:gd name="connsiteY41" fmla="*/ 36537 h 61409"/>
                <a:gd name="connsiteX42" fmla="*/ 85534 w 97726"/>
                <a:gd name="connsiteY42" fmla="*/ 40347 h 61409"/>
                <a:gd name="connsiteX43" fmla="*/ 81725 w 97726"/>
                <a:gd name="connsiteY43" fmla="*/ 44347 h 6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1409">
                  <a:moveTo>
                    <a:pt x="89725" y="48538"/>
                  </a:moveTo>
                  <a:cubicBezTo>
                    <a:pt x="94107" y="45957"/>
                    <a:pt x="97031" y="41490"/>
                    <a:pt x="97631" y="36441"/>
                  </a:cubicBezTo>
                  <a:lnTo>
                    <a:pt x="97631" y="32822"/>
                  </a:lnTo>
                  <a:cubicBezTo>
                    <a:pt x="97631" y="29298"/>
                    <a:pt x="95440" y="25202"/>
                    <a:pt x="89154" y="21487"/>
                  </a:cubicBezTo>
                  <a:cubicBezTo>
                    <a:pt x="76733" y="15525"/>
                    <a:pt x="62417" y="14905"/>
                    <a:pt x="49530" y="19773"/>
                  </a:cubicBezTo>
                  <a:lnTo>
                    <a:pt x="42958" y="21487"/>
                  </a:lnTo>
                  <a:lnTo>
                    <a:pt x="25908" y="11962"/>
                  </a:lnTo>
                  <a:cubicBezTo>
                    <a:pt x="30651" y="11896"/>
                    <a:pt x="35376" y="12572"/>
                    <a:pt x="39910" y="13962"/>
                  </a:cubicBezTo>
                  <a:cubicBezTo>
                    <a:pt x="42186" y="14763"/>
                    <a:pt x="44691" y="14515"/>
                    <a:pt x="46768" y="13296"/>
                  </a:cubicBezTo>
                  <a:cubicBezTo>
                    <a:pt x="48682" y="12305"/>
                    <a:pt x="50025" y="10467"/>
                    <a:pt x="50387" y="8343"/>
                  </a:cubicBezTo>
                  <a:lnTo>
                    <a:pt x="50387" y="4723"/>
                  </a:lnTo>
                  <a:cubicBezTo>
                    <a:pt x="50387" y="3675"/>
                    <a:pt x="49816" y="2532"/>
                    <a:pt x="48006" y="1485"/>
                  </a:cubicBezTo>
                  <a:cubicBezTo>
                    <a:pt x="37224" y="-1620"/>
                    <a:pt x="25613" y="199"/>
                    <a:pt x="16288" y="6438"/>
                  </a:cubicBezTo>
                  <a:lnTo>
                    <a:pt x="7810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81" y="14305"/>
                    <a:pt x="600" y="1852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346"/>
                    <a:pt x="8477" y="37775"/>
                  </a:cubicBezTo>
                  <a:cubicBezTo>
                    <a:pt x="19593" y="42842"/>
                    <a:pt x="32252" y="43319"/>
                    <a:pt x="43720" y="39108"/>
                  </a:cubicBezTo>
                  <a:lnTo>
                    <a:pt x="51244" y="37108"/>
                  </a:lnTo>
                  <a:lnTo>
                    <a:pt x="71342" y="48729"/>
                  </a:lnTo>
                  <a:cubicBezTo>
                    <a:pt x="65456" y="48824"/>
                    <a:pt x="59579" y="48052"/>
                    <a:pt x="53911" y="46443"/>
                  </a:cubicBezTo>
                  <a:cubicBezTo>
                    <a:pt x="51264" y="45500"/>
                    <a:pt x="48330" y="45785"/>
                    <a:pt x="45910" y="47205"/>
                  </a:cubicBezTo>
                  <a:cubicBezTo>
                    <a:pt x="44148" y="48167"/>
                    <a:pt x="43110" y="50062"/>
                    <a:pt x="43244" y="52062"/>
                  </a:cubicBezTo>
                  <a:lnTo>
                    <a:pt x="43244" y="55301"/>
                  </a:lnTo>
                  <a:cubicBezTo>
                    <a:pt x="43282" y="57139"/>
                    <a:pt x="44348" y="58797"/>
                    <a:pt x="46006" y="59587"/>
                  </a:cubicBezTo>
                  <a:cubicBezTo>
                    <a:pt x="49530" y="61587"/>
                    <a:pt x="62579" y="64064"/>
                    <a:pt x="80867" y="54158"/>
                  </a:cubicBezTo>
                  <a:lnTo>
                    <a:pt x="91821" y="60540"/>
                  </a:lnTo>
                  <a:lnTo>
                    <a:pt x="97726" y="57111"/>
                  </a:lnTo>
                  <a:lnTo>
                    <a:pt x="97726" y="53491"/>
                  </a:lnTo>
                  <a:close/>
                  <a:moveTo>
                    <a:pt x="15907" y="23297"/>
                  </a:moveTo>
                  <a:cubicBezTo>
                    <a:pt x="14288" y="22468"/>
                    <a:pt x="12973" y="21135"/>
                    <a:pt x="12192" y="19487"/>
                  </a:cubicBezTo>
                  <a:cubicBezTo>
                    <a:pt x="12849" y="18039"/>
                    <a:pt x="13954" y="16839"/>
                    <a:pt x="15335" y="16058"/>
                  </a:cubicBezTo>
                  <a:lnTo>
                    <a:pt x="30480" y="24726"/>
                  </a:lnTo>
                  <a:cubicBezTo>
                    <a:pt x="25546" y="26135"/>
                    <a:pt x="20279" y="25726"/>
                    <a:pt x="15621" y="23583"/>
                  </a:cubicBezTo>
                  <a:close/>
                  <a:moveTo>
                    <a:pt x="44482" y="54634"/>
                  </a:moveTo>
                  <a:lnTo>
                    <a:pt x="45815" y="55682"/>
                  </a:lnTo>
                  <a:close/>
                  <a:moveTo>
                    <a:pt x="81725" y="44061"/>
                  </a:moveTo>
                  <a:lnTo>
                    <a:pt x="63627" y="33679"/>
                  </a:lnTo>
                  <a:cubicBezTo>
                    <a:pt x="69713" y="32603"/>
                    <a:pt x="75990" y="33613"/>
                    <a:pt x="81439" y="36537"/>
                  </a:cubicBezTo>
                  <a:cubicBezTo>
                    <a:pt x="83134" y="37394"/>
                    <a:pt x="84563" y="38708"/>
                    <a:pt x="85534" y="40347"/>
                  </a:cubicBezTo>
                  <a:cubicBezTo>
                    <a:pt x="84687" y="42023"/>
                    <a:pt x="83363" y="43423"/>
                    <a:pt x="81725" y="44347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02E6F4F-B5C3-F6AA-D996-E5ABF761BC1E}"/>
                </a:ext>
              </a:extLst>
            </p:cNvPr>
            <p:cNvSpPr/>
            <p:nvPr/>
          </p:nvSpPr>
          <p:spPr>
            <a:xfrm>
              <a:off x="4977778" y="2447011"/>
              <a:ext cx="97617" cy="57789"/>
            </a:xfrm>
            <a:custGeom>
              <a:avLst/>
              <a:gdLst>
                <a:gd name="connsiteX0" fmla="*/ 86378 w 97617"/>
                <a:gd name="connsiteY0" fmla="*/ 47205 h 57789"/>
                <a:gd name="connsiteX1" fmla="*/ 88664 w 97617"/>
                <a:gd name="connsiteY1" fmla="*/ 21773 h 57789"/>
                <a:gd name="connsiteX2" fmla="*/ 49040 w 97617"/>
                <a:gd name="connsiteY2" fmla="*/ 20058 h 57789"/>
                <a:gd name="connsiteX3" fmla="*/ 42468 w 97617"/>
                <a:gd name="connsiteY3" fmla="*/ 21773 h 57789"/>
                <a:gd name="connsiteX4" fmla="*/ 20751 w 97617"/>
                <a:gd name="connsiteY4" fmla="*/ 9295 h 57789"/>
                <a:gd name="connsiteX5" fmla="*/ 39801 w 97617"/>
                <a:gd name="connsiteY5" fmla="*/ 10343 h 57789"/>
                <a:gd name="connsiteX6" fmla="*/ 46659 w 97617"/>
                <a:gd name="connsiteY6" fmla="*/ 9676 h 57789"/>
                <a:gd name="connsiteX7" fmla="*/ 47993 w 97617"/>
                <a:gd name="connsiteY7" fmla="*/ 1485 h 57789"/>
                <a:gd name="connsiteX8" fmla="*/ 16274 w 97617"/>
                <a:gd name="connsiteY8" fmla="*/ 6438 h 57789"/>
                <a:gd name="connsiteX9" fmla="*/ 7797 w 97617"/>
                <a:gd name="connsiteY9" fmla="*/ 1580 h 57789"/>
                <a:gd name="connsiteX10" fmla="*/ 1892 w 97617"/>
                <a:gd name="connsiteY10" fmla="*/ 5009 h 57789"/>
                <a:gd name="connsiteX11" fmla="*/ 10369 w 97617"/>
                <a:gd name="connsiteY11" fmla="*/ 9867 h 57789"/>
                <a:gd name="connsiteX12" fmla="*/ 8559 w 97617"/>
                <a:gd name="connsiteY12" fmla="*/ 34155 h 57789"/>
                <a:gd name="connsiteX13" fmla="*/ 43801 w 97617"/>
                <a:gd name="connsiteY13" fmla="*/ 35489 h 57789"/>
                <a:gd name="connsiteX14" fmla="*/ 51231 w 97617"/>
                <a:gd name="connsiteY14" fmla="*/ 33489 h 57789"/>
                <a:gd name="connsiteX15" fmla="*/ 75996 w 97617"/>
                <a:gd name="connsiteY15" fmla="*/ 47776 h 57789"/>
                <a:gd name="connsiteX16" fmla="*/ 53898 w 97617"/>
                <a:gd name="connsiteY16" fmla="*/ 46443 h 57789"/>
                <a:gd name="connsiteX17" fmla="*/ 45897 w 97617"/>
                <a:gd name="connsiteY17" fmla="*/ 47205 h 57789"/>
                <a:gd name="connsiteX18" fmla="*/ 43611 w 97617"/>
                <a:gd name="connsiteY18" fmla="*/ 53682 h 57789"/>
                <a:gd name="connsiteX19" fmla="*/ 45897 w 97617"/>
                <a:gd name="connsiteY19" fmla="*/ 55968 h 57789"/>
                <a:gd name="connsiteX20" fmla="*/ 80759 w 97617"/>
                <a:gd name="connsiteY20" fmla="*/ 50538 h 57789"/>
                <a:gd name="connsiteX21" fmla="*/ 91712 w 97617"/>
                <a:gd name="connsiteY21" fmla="*/ 56920 h 57789"/>
                <a:gd name="connsiteX22" fmla="*/ 97618 w 97617"/>
                <a:gd name="connsiteY22" fmla="*/ 53491 h 57789"/>
                <a:gd name="connsiteX23" fmla="*/ 15417 w 97617"/>
                <a:gd name="connsiteY23" fmla="*/ 23583 h 57789"/>
                <a:gd name="connsiteX24" fmla="*/ 14846 w 97617"/>
                <a:gd name="connsiteY24" fmla="*/ 12629 h 57789"/>
                <a:gd name="connsiteX25" fmla="*/ 33896 w 97617"/>
                <a:gd name="connsiteY25" fmla="*/ 23868 h 57789"/>
                <a:gd name="connsiteX26" fmla="*/ 15417 w 97617"/>
                <a:gd name="connsiteY26" fmla="*/ 23583 h 57789"/>
                <a:gd name="connsiteX27" fmla="*/ 81521 w 97617"/>
                <a:gd name="connsiteY27" fmla="*/ 44347 h 57789"/>
                <a:gd name="connsiteX28" fmla="*/ 58661 w 97617"/>
                <a:gd name="connsiteY28" fmla="*/ 31203 h 57789"/>
                <a:gd name="connsiteX29" fmla="*/ 81235 w 97617"/>
                <a:gd name="connsiteY29" fmla="*/ 33108 h 57789"/>
                <a:gd name="connsiteX30" fmla="*/ 81521 w 97617"/>
                <a:gd name="connsiteY30" fmla="*/ 44347 h 5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789">
                  <a:moveTo>
                    <a:pt x="86378" y="47205"/>
                  </a:moveTo>
                  <a:cubicBezTo>
                    <a:pt x="95903" y="41585"/>
                    <a:pt x="103714" y="30536"/>
                    <a:pt x="88664" y="21773"/>
                  </a:cubicBezTo>
                  <a:cubicBezTo>
                    <a:pt x="76244" y="15810"/>
                    <a:pt x="61928" y="15191"/>
                    <a:pt x="49040" y="20058"/>
                  </a:cubicBezTo>
                  <a:lnTo>
                    <a:pt x="42468" y="21773"/>
                  </a:lnTo>
                  <a:lnTo>
                    <a:pt x="20751" y="9295"/>
                  </a:lnTo>
                  <a:cubicBezTo>
                    <a:pt x="27047" y="7543"/>
                    <a:pt x="33743" y="7914"/>
                    <a:pt x="39801" y="10343"/>
                  </a:cubicBezTo>
                  <a:cubicBezTo>
                    <a:pt x="42077" y="11143"/>
                    <a:pt x="44583" y="10895"/>
                    <a:pt x="46659" y="9676"/>
                  </a:cubicBezTo>
                  <a:cubicBezTo>
                    <a:pt x="48659" y="8533"/>
                    <a:pt x="53041" y="4437"/>
                    <a:pt x="47993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892" y="5009"/>
                  </a:lnTo>
                  <a:lnTo>
                    <a:pt x="10369" y="9867"/>
                  </a:lnTo>
                  <a:cubicBezTo>
                    <a:pt x="-1252" y="17106"/>
                    <a:pt x="-4776" y="26535"/>
                    <a:pt x="8559" y="34155"/>
                  </a:cubicBezTo>
                  <a:cubicBezTo>
                    <a:pt x="19684" y="39185"/>
                    <a:pt x="32333" y="39661"/>
                    <a:pt x="43801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50" y="45500"/>
                    <a:pt x="48316" y="45785"/>
                    <a:pt x="45897" y="47205"/>
                  </a:cubicBezTo>
                  <a:cubicBezTo>
                    <a:pt x="43478" y="48367"/>
                    <a:pt x="42458" y="51262"/>
                    <a:pt x="43611" y="53682"/>
                  </a:cubicBezTo>
                  <a:cubicBezTo>
                    <a:pt x="44087" y="54682"/>
                    <a:pt x="44897" y="55491"/>
                    <a:pt x="45897" y="55968"/>
                  </a:cubicBezTo>
                  <a:cubicBezTo>
                    <a:pt x="49421" y="57968"/>
                    <a:pt x="62566" y="60444"/>
                    <a:pt x="80759" y="50538"/>
                  </a:cubicBezTo>
                  <a:lnTo>
                    <a:pt x="91712" y="56920"/>
                  </a:lnTo>
                  <a:lnTo>
                    <a:pt x="97618" y="53491"/>
                  </a:lnTo>
                  <a:close/>
                  <a:moveTo>
                    <a:pt x="15417" y="23583"/>
                  </a:moveTo>
                  <a:cubicBezTo>
                    <a:pt x="10178" y="20535"/>
                    <a:pt x="9797" y="15963"/>
                    <a:pt x="14846" y="12629"/>
                  </a:cubicBezTo>
                  <a:lnTo>
                    <a:pt x="33896" y="23868"/>
                  </a:lnTo>
                  <a:cubicBezTo>
                    <a:pt x="27952" y="26269"/>
                    <a:pt x="21284" y="26164"/>
                    <a:pt x="15417" y="23583"/>
                  </a:cubicBezTo>
                  <a:close/>
                  <a:moveTo>
                    <a:pt x="81521" y="44347"/>
                  </a:moveTo>
                  <a:lnTo>
                    <a:pt x="58661" y="31203"/>
                  </a:lnTo>
                  <a:cubicBezTo>
                    <a:pt x="66147" y="28917"/>
                    <a:pt x="74234" y="29593"/>
                    <a:pt x="81235" y="33108"/>
                  </a:cubicBezTo>
                  <a:cubicBezTo>
                    <a:pt x="87426" y="36727"/>
                    <a:pt x="87045" y="41109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B595D073-9D36-53C5-FA0D-FBB4EF8E917F}"/>
                </a:ext>
              </a:extLst>
            </p:cNvPr>
            <p:cNvSpPr/>
            <p:nvPr/>
          </p:nvSpPr>
          <p:spPr>
            <a:xfrm>
              <a:off x="4953000" y="2442205"/>
              <a:ext cx="166687" cy="80074"/>
            </a:xfrm>
            <a:custGeom>
              <a:avLst/>
              <a:gdLst>
                <a:gd name="connsiteX0" fmla="*/ 0 w 166687"/>
                <a:gd name="connsiteY0" fmla="*/ 13054 h 80074"/>
                <a:gd name="connsiteX1" fmla="*/ 0 w 166687"/>
                <a:gd name="connsiteY1" fmla="*/ 32104 h 80074"/>
                <a:gd name="connsiteX2" fmla="*/ 48768 w 166687"/>
                <a:gd name="connsiteY2" fmla="*/ 75252 h 80074"/>
                <a:gd name="connsiteX3" fmla="*/ 118205 w 166687"/>
                <a:gd name="connsiteY3" fmla="*/ 75252 h 80074"/>
                <a:gd name="connsiteX4" fmla="*/ 166688 w 166687"/>
                <a:gd name="connsiteY4" fmla="*/ 31723 h 80074"/>
                <a:gd name="connsiteX5" fmla="*/ 166688 w 166687"/>
                <a:gd name="connsiteY5" fmla="*/ 12673 h 80074"/>
                <a:gd name="connsiteX6" fmla="*/ 0 w 166687"/>
                <a:gd name="connsiteY6" fmla="*/ 13054 h 80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074">
                  <a:moveTo>
                    <a:pt x="0" y="13054"/>
                  </a:moveTo>
                  <a:cubicBezTo>
                    <a:pt x="0" y="19531"/>
                    <a:pt x="0" y="25913"/>
                    <a:pt x="0" y="32104"/>
                  </a:cubicBezTo>
                  <a:cubicBezTo>
                    <a:pt x="0" y="49249"/>
                    <a:pt x="16669" y="66299"/>
                    <a:pt x="48768" y="75252"/>
                  </a:cubicBezTo>
                  <a:cubicBezTo>
                    <a:pt x="71466" y="81682"/>
                    <a:pt x="95507" y="81682"/>
                    <a:pt x="118205" y="75252"/>
                  </a:cubicBezTo>
                  <a:cubicBezTo>
                    <a:pt x="150209" y="65727"/>
                    <a:pt x="166402" y="48963"/>
                    <a:pt x="166688" y="31723"/>
                  </a:cubicBezTo>
                  <a:cubicBezTo>
                    <a:pt x="166688" y="25341"/>
                    <a:pt x="166688" y="18960"/>
                    <a:pt x="166688" y="12673"/>
                  </a:cubicBezTo>
                  <a:cubicBezTo>
                    <a:pt x="166306" y="-4758"/>
                    <a:pt x="0" y="-3805"/>
                    <a:pt x="0" y="13054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57DDFDF3-A1EE-EF98-5E17-191C93E4DC99}"/>
                </a:ext>
              </a:extLst>
            </p:cNvPr>
            <p:cNvSpPr/>
            <p:nvPr/>
          </p:nvSpPr>
          <p:spPr>
            <a:xfrm>
              <a:off x="4955095" y="2465260"/>
              <a:ext cx="162972" cy="57721"/>
            </a:xfrm>
            <a:custGeom>
              <a:avLst/>
              <a:gdLst>
                <a:gd name="connsiteX0" fmla="*/ 5905 w 162972"/>
                <a:gd name="connsiteY0" fmla="*/ 10668 h 57721"/>
                <a:gd name="connsiteX1" fmla="*/ 5905 w 162972"/>
                <a:gd name="connsiteY1" fmla="*/ 28956 h 57721"/>
                <a:gd name="connsiteX2" fmla="*/ 0 w 162972"/>
                <a:gd name="connsiteY2" fmla="*/ 18574 h 57721"/>
                <a:gd name="connsiteX3" fmla="*/ 0 w 162972"/>
                <a:gd name="connsiteY3" fmla="*/ 667 h 57721"/>
                <a:gd name="connsiteX4" fmla="*/ 5905 w 162972"/>
                <a:gd name="connsiteY4" fmla="*/ 10668 h 57721"/>
                <a:gd name="connsiteX5" fmla="*/ 48482 w 162972"/>
                <a:gd name="connsiteY5" fmla="*/ 34576 h 57721"/>
                <a:gd name="connsiteX6" fmla="*/ 48482 w 162972"/>
                <a:gd name="connsiteY6" fmla="*/ 52864 h 57721"/>
                <a:gd name="connsiteX7" fmla="*/ 54292 w 162972"/>
                <a:gd name="connsiteY7" fmla="*/ 54293 h 57721"/>
                <a:gd name="connsiteX8" fmla="*/ 54292 w 162972"/>
                <a:gd name="connsiteY8" fmla="*/ 35242 h 57721"/>
                <a:gd name="connsiteX9" fmla="*/ 48482 w 162972"/>
                <a:gd name="connsiteY9" fmla="*/ 34576 h 57721"/>
                <a:gd name="connsiteX10" fmla="*/ 72676 w 162972"/>
                <a:gd name="connsiteY10" fmla="*/ 38005 h 57721"/>
                <a:gd name="connsiteX11" fmla="*/ 72676 w 162972"/>
                <a:gd name="connsiteY11" fmla="*/ 57055 h 57721"/>
                <a:gd name="connsiteX12" fmla="*/ 78486 w 162972"/>
                <a:gd name="connsiteY12" fmla="*/ 57055 h 57721"/>
                <a:gd name="connsiteX13" fmla="*/ 78486 w 162972"/>
                <a:gd name="connsiteY13" fmla="*/ 38005 h 57721"/>
                <a:gd name="connsiteX14" fmla="*/ 72676 w 162972"/>
                <a:gd name="connsiteY14" fmla="*/ 38005 h 57721"/>
                <a:gd name="connsiteX15" fmla="*/ 60579 w 162972"/>
                <a:gd name="connsiteY15" fmla="*/ 36767 h 57721"/>
                <a:gd name="connsiteX16" fmla="*/ 60579 w 162972"/>
                <a:gd name="connsiteY16" fmla="*/ 55340 h 57721"/>
                <a:gd name="connsiteX17" fmla="*/ 66389 w 162972"/>
                <a:gd name="connsiteY17" fmla="*/ 56198 h 57721"/>
                <a:gd name="connsiteX18" fmla="*/ 66389 w 162972"/>
                <a:gd name="connsiteY18" fmla="*/ 37148 h 57721"/>
                <a:gd name="connsiteX19" fmla="*/ 60579 w 162972"/>
                <a:gd name="connsiteY19" fmla="*/ 36767 h 57721"/>
                <a:gd name="connsiteX20" fmla="*/ 12097 w 162972"/>
                <a:gd name="connsiteY20" fmla="*/ 17717 h 57721"/>
                <a:gd name="connsiteX21" fmla="*/ 12097 w 162972"/>
                <a:gd name="connsiteY21" fmla="*/ 35623 h 57721"/>
                <a:gd name="connsiteX22" fmla="*/ 18002 w 162972"/>
                <a:gd name="connsiteY22" fmla="*/ 40195 h 57721"/>
                <a:gd name="connsiteX23" fmla="*/ 18002 w 162972"/>
                <a:gd name="connsiteY23" fmla="*/ 21812 h 57721"/>
                <a:gd name="connsiteX24" fmla="*/ 12097 w 162972"/>
                <a:gd name="connsiteY24" fmla="*/ 17335 h 57721"/>
                <a:gd name="connsiteX25" fmla="*/ 36385 w 162972"/>
                <a:gd name="connsiteY25" fmla="*/ 31337 h 57721"/>
                <a:gd name="connsiteX26" fmla="*/ 36385 w 162972"/>
                <a:gd name="connsiteY26" fmla="*/ 49340 h 57721"/>
                <a:gd name="connsiteX27" fmla="*/ 42196 w 162972"/>
                <a:gd name="connsiteY27" fmla="*/ 51244 h 57721"/>
                <a:gd name="connsiteX28" fmla="*/ 42196 w 162972"/>
                <a:gd name="connsiteY28" fmla="*/ 32956 h 57721"/>
                <a:gd name="connsiteX29" fmla="*/ 36004 w 162972"/>
                <a:gd name="connsiteY29" fmla="*/ 30956 h 57721"/>
                <a:gd name="connsiteX30" fmla="*/ 24289 w 162972"/>
                <a:gd name="connsiteY30" fmla="*/ 25813 h 57721"/>
                <a:gd name="connsiteX31" fmla="*/ 24289 w 162972"/>
                <a:gd name="connsiteY31" fmla="*/ 43910 h 57721"/>
                <a:gd name="connsiteX32" fmla="*/ 30194 w 162972"/>
                <a:gd name="connsiteY32" fmla="*/ 46673 h 57721"/>
                <a:gd name="connsiteX33" fmla="*/ 30194 w 162972"/>
                <a:gd name="connsiteY33" fmla="*/ 28480 h 57721"/>
                <a:gd name="connsiteX34" fmla="*/ 24289 w 162972"/>
                <a:gd name="connsiteY34" fmla="*/ 25432 h 57721"/>
                <a:gd name="connsiteX35" fmla="*/ 84773 w 162972"/>
                <a:gd name="connsiteY35" fmla="*/ 38671 h 57721"/>
                <a:gd name="connsiteX36" fmla="*/ 84773 w 162972"/>
                <a:gd name="connsiteY36" fmla="*/ 57722 h 57721"/>
                <a:gd name="connsiteX37" fmla="*/ 90583 w 162972"/>
                <a:gd name="connsiteY37" fmla="*/ 57722 h 57721"/>
                <a:gd name="connsiteX38" fmla="*/ 90583 w 162972"/>
                <a:gd name="connsiteY38" fmla="*/ 38671 h 57721"/>
                <a:gd name="connsiteX39" fmla="*/ 145161 w 162972"/>
                <a:gd name="connsiteY39" fmla="*/ 21146 h 57721"/>
                <a:gd name="connsiteX40" fmla="*/ 145161 w 162972"/>
                <a:gd name="connsiteY40" fmla="*/ 39529 h 57721"/>
                <a:gd name="connsiteX41" fmla="*/ 150971 w 162972"/>
                <a:gd name="connsiteY41" fmla="*/ 34862 h 57721"/>
                <a:gd name="connsiteX42" fmla="*/ 150971 w 162972"/>
                <a:gd name="connsiteY42" fmla="*/ 16954 h 57721"/>
                <a:gd name="connsiteX43" fmla="*/ 145161 w 162972"/>
                <a:gd name="connsiteY43" fmla="*/ 20765 h 57721"/>
                <a:gd name="connsiteX44" fmla="*/ 96869 w 162972"/>
                <a:gd name="connsiteY44" fmla="*/ 37910 h 57721"/>
                <a:gd name="connsiteX45" fmla="*/ 96869 w 162972"/>
                <a:gd name="connsiteY45" fmla="*/ 56960 h 57721"/>
                <a:gd name="connsiteX46" fmla="*/ 102679 w 162972"/>
                <a:gd name="connsiteY46" fmla="*/ 56007 h 57721"/>
                <a:gd name="connsiteX47" fmla="*/ 102679 w 162972"/>
                <a:gd name="connsiteY47" fmla="*/ 36957 h 57721"/>
                <a:gd name="connsiteX48" fmla="*/ 96869 w 162972"/>
                <a:gd name="connsiteY48" fmla="*/ 37529 h 57721"/>
                <a:gd name="connsiteX49" fmla="*/ 157163 w 162972"/>
                <a:gd name="connsiteY49" fmla="*/ 10096 h 57721"/>
                <a:gd name="connsiteX50" fmla="*/ 157163 w 162972"/>
                <a:gd name="connsiteY50" fmla="*/ 28385 h 57721"/>
                <a:gd name="connsiteX51" fmla="*/ 162973 w 162972"/>
                <a:gd name="connsiteY51" fmla="*/ 17717 h 57721"/>
                <a:gd name="connsiteX52" fmla="*/ 162973 w 162972"/>
                <a:gd name="connsiteY52" fmla="*/ 0 h 57721"/>
                <a:gd name="connsiteX53" fmla="*/ 157163 w 162972"/>
                <a:gd name="connsiteY53" fmla="*/ 9715 h 57721"/>
                <a:gd name="connsiteX54" fmla="*/ 133064 w 162972"/>
                <a:gd name="connsiteY54" fmla="*/ 28004 h 57721"/>
                <a:gd name="connsiteX55" fmla="*/ 133064 w 162972"/>
                <a:gd name="connsiteY55" fmla="*/ 46196 h 57721"/>
                <a:gd name="connsiteX56" fmla="*/ 138875 w 162972"/>
                <a:gd name="connsiteY56" fmla="*/ 43244 h 57721"/>
                <a:gd name="connsiteX57" fmla="*/ 138875 w 162972"/>
                <a:gd name="connsiteY57" fmla="*/ 25146 h 57721"/>
                <a:gd name="connsiteX58" fmla="*/ 133064 w 162972"/>
                <a:gd name="connsiteY58" fmla="*/ 27623 h 57721"/>
                <a:gd name="connsiteX59" fmla="*/ 120967 w 162972"/>
                <a:gd name="connsiteY59" fmla="*/ 32671 h 57721"/>
                <a:gd name="connsiteX60" fmla="*/ 120967 w 162972"/>
                <a:gd name="connsiteY60" fmla="*/ 50959 h 57721"/>
                <a:gd name="connsiteX61" fmla="*/ 126873 w 162972"/>
                <a:gd name="connsiteY61" fmla="*/ 48959 h 57721"/>
                <a:gd name="connsiteX62" fmla="*/ 126873 w 162972"/>
                <a:gd name="connsiteY62" fmla="*/ 30290 h 57721"/>
                <a:gd name="connsiteX63" fmla="*/ 108966 w 162972"/>
                <a:gd name="connsiteY63" fmla="*/ 35909 h 57721"/>
                <a:gd name="connsiteX64" fmla="*/ 108966 w 162972"/>
                <a:gd name="connsiteY64" fmla="*/ 54388 h 57721"/>
                <a:gd name="connsiteX65" fmla="*/ 114871 w 162972"/>
                <a:gd name="connsiteY65" fmla="*/ 52864 h 57721"/>
                <a:gd name="connsiteX66" fmla="*/ 114871 w 162972"/>
                <a:gd name="connsiteY66" fmla="*/ 34576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2972" h="57721">
                  <a:moveTo>
                    <a:pt x="5905" y="10668"/>
                  </a:moveTo>
                  <a:lnTo>
                    <a:pt x="5905" y="28956"/>
                  </a:lnTo>
                  <a:cubicBezTo>
                    <a:pt x="3334" y="25870"/>
                    <a:pt x="1333" y="22355"/>
                    <a:pt x="0" y="18574"/>
                  </a:cubicBezTo>
                  <a:lnTo>
                    <a:pt x="0" y="667"/>
                  </a:lnTo>
                  <a:cubicBezTo>
                    <a:pt x="1419" y="4296"/>
                    <a:pt x="3410" y="7677"/>
                    <a:pt x="5905" y="10668"/>
                  </a:cubicBezTo>
                  <a:close/>
                  <a:moveTo>
                    <a:pt x="48482" y="34576"/>
                  </a:moveTo>
                  <a:lnTo>
                    <a:pt x="48482" y="52864"/>
                  </a:lnTo>
                  <a:lnTo>
                    <a:pt x="54292" y="54293"/>
                  </a:lnTo>
                  <a:lnTo>
                    <a:pt x="54292" y="35242"/>
                  </a:lnTo>
                  <a:cubicBezTo>
                    <a:pt x="52388" y="35338"/>
                    <a:pt x="50387" y="35052"/>
                    <a:pt x="48482" y="34576"/>
                  </a:cubicBezTo>
                  <a:close/>
                  <a:moveTo>
                    <a:pt x="72676" y="38005"/>
                  </a:moveTo>
                  <a:lnTo>
                    <a:pt x="72676" y="57055"/>
                  </a:lnTo>
                  <a:lnTo>
                    <a:pt x="78486" y="57055"/>
                  </a:lnTo>
                  <a:lnTo>
                    <a:pt x="78486" y="38005"/>
                  </a:lnTo>
                  <a:cubicBezTo>
                    <a:pt x="76581" y="38290"/>
                    <a:pt x="74581" y="38100"/>
                    <a:pt x="72676" y="38005"/>
                  </a:cubicBezTo>
                  <a:close/>
                  <a:moveTo>
                    <a:pt x="60579" y="36767"/>
                  </a:moveTo>
                  <a:lnTo>
                    <a:pt x="60579" y="55340"/>
                  </a:lnTo>
                  <a:cubicBezTo>
                    <a:pt x="62484" y="55340"/>
                    <a:pt x="64484" y="56007"/>
                    <a:pt x="66389" y="56198"/>
                  </a:cubicBezTo>
                  <a:lnTo>
                    <a:pt x="66389" y="37148"/>
                  </a:lnTo>
                  <a:cubicBezTo>
                    <a:pt x="64579" y="37433"/>
                    <a:pt x="62579" y="37052"/>
                    <a:pt x="60579" y="36767"/>
                  </a:cubicBezTo>
                  <a:close/>
                  <a:moveTo>
                    <a:pt x="12097" y="17717"/>
                  </a:moveTo>
                  <a:lnTo>
                    <a:pt x="12097" y="35623"/>
                  </a:lnTo>
                  <a:cubicBezTo>
                    <a:pt x="13906" y="37148"/>
                    <a:pt x="15811" y="38671"/>
                    <a:pt x="18002" y="40195"/>
                  </a:cubicBezTo>
                  <a:lnTo>
                    <a:pt x="18002" y="21812"/>
                  </a:lnTo>
                  <a:cubicBezTo>
                    <a:pt x="15954" y="20422"/>
                    <a:pt x="13983" y="18926"/>
                    <a:pt x="12097" y="17335"/>
                  </a:cubicBezTo>
                  <a:close/>
                  <a:moveTo>
                    <a:pt x="36385" y="31337"/>
                  </a:moveTo>
                  <a:lnTo>
                    <a:pt x="36385" y="49340"/>
                  </a:lnTo>
                  <a:lnTo>
                    <a:pt x="42196" y="51244"/>
                  </a:lnTo>
                  <a:lnTo>
                    <a:pt x="42196" y="32956"/>
                  </a:lnTo>
                  <a:cubicBezTo>
                    <a:pt x="40291" y="32099"/>
                    <a:pt x="38290" y="31623"/>
                    <a:pt x="36004" y="30956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lnTo>
                    <a:pt x="30194" y="46673"/>
                  </a:lnTo>
                  <a:lnTo>
                    <a:pt x="30194" y="28480"/>
                  </a:lnTo>
                  <a:cubicBezTo>
                    <a:pt x="28194" y="27242"/>
                    <a:pt x="26479" y="26384"/>
                    <a:pt x="24289" y="25432"/>
                  </a:cubicBezTo>
                  <a:close/>
                  <a:moveTo>
                    <a:pt x="84773" y="38671"/>
                  </a:moveTo>
                  <a:lnTo>
                    <a:pt x="84773" y="57722"/>
                  </a:lnTo>
                  <a:lnTo>
                    <a:pt x="90583" y="57722"/>
                  </a:lnTo>
                  <a:lnTo>
                    <a:pt x="90583" y="38671"/>
                  </a:ln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180" y="38071"/>
                    <a:pt x="149114" y="36519"/>
                    <a:pt x="150971" y="34862"/>
                  </a:cubicBezTo>
                  <a:lnTo>
                    <a:pt x="150971" y="16954"/>
                  </a:lnTo>
                  <a:cubicBezTo>
                    <a:pt x="149352" y="18002"/>
                    <a:pt x="147161" y="19336"/>
                    <a:pt x="145161" y="20765"/>
                  </a:cubicBezTo>
                  <a:close/>
                  <a:moveTo>
                    <a:pt x="96869" y="37910"/>
                  </a:moveTo>
                  <a:lnTo>
                    <a:pt x="96869" y="56960"/>
                  </a:lnTo>
                  <a:lnTo>
                    <a:pt x="102679" y="56007"/>
                  </a:lnTo>
                  <a:lnTo>
                    <a:pt x="102679" y="36957"/>
                  </a:lnTo>
                  <a:cubicBezTo>
                    <a:pt x="100775" y="36862"/>
                    <a:pt x="98869" y="37338"/>
                    <a:pt x="96869" y="37529"/>
                  </a:cubicBezTo>
                  <a:close/>
                  <a:moveTo>
                    <a:pt x="157163" y="10096"/>
                  </a:moveTo>
                  <a:lnTo>
                    <a:pt x="157163" y="28385"/>
                  </a:lnTo>
                  <a:cubicBezTo>
                    <a:pt x="159715" y="25194"/>
                    <a:pt x="161677" y="21584"/>
                    <a:pt x="162973" y="17717"/>
                  </a:cubicBezTo>
                  <a:lnTo>
                    <a:pt x="162973" y="0"/>
                  </a:lnTo>
                  <a:cubicBezTo>
                    <a:pt x="161592" y="3543"/>
                    <a:pt x="159629" y="6820"/>
                    <a:pt x="157163" y="9715"/>
                  </a:cubicBezTo>
                  <a:close/>
                  <a:moveTo>
                    <a:pt x="133064" y="28004"/>
                  </a:moveTo>
                  <a:lnTo>
                    <a:pt x="133064" y="46196"/>
                  </a:lnTo>
                  <a:cubicBezTo>
                    <a:pt x="135065" y="45244"/>
                    <a:pt x="137065" y="44291"/>
                    <a:pt x="138875" y="43244"/>
                  </a:cubicBezTo>
                  <a:lnTo>
                    <a:pt x="138875" y="25146"/>
                  </a:lnTo>
                  <a:cubicBezTo>
                    <a:pt x="137065" y="25813"/>
                    <a:pt x="135065" y="26670"/>
                    <a:pt x="133064" y="27623"/>
                  </a:cubicBezTo>
                  <a:close/>
                  <a:moveTo>
                    <a:pt x="120967" y="32671"/>
                  </a:moveTo>
                  <a:lnTo>
                    <a:pt x="120967" y="50959"/>
                  </a:lnTo>
                  <a:lnTo>
                    <a:pt x="126873" y="48959"/>
                  </a:lnTo>
                  <a:lnTo>
                    <a:pt x="126873" y="30290"/>
                  </a:ln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871" y="52864"/>
                  </a:lnTo>
                  <a:lnTo>
                    <a:pt x="114871" y="3457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2DA2B794-8356-E2D4-D41C-A3BDF38B7B69}"/>
                </a:ext>
              </a:extLst>
            </p:cNvPr>
            <p:cNvSpPr/>
            <p:nvPr/>
          </p:nvSpPr>
          <p:spPr>
            <a:xfrm>
              <a:off x="4952785" y="2407422"/>
              <a:ext cx="166961" cy="96288"/>
            </a:xfrm>
            <a:custGeom>
              <a:avLst/>
              <a:gdLst>
                <a:gd name="connsiteX0" fmla="*/ 142423 w 166961"/>
                <a:gd name="connsiteY0" fmla="*/ 13833 h 96288"/>
                <a:gd name="connsiteX1" fmla="*/ 142423 w 166961"/>
                <a:gd name="connsiteY1" fmla="*/ 81936 h 96288"/>
                <a:gd name="connsiteX2" fmla="*/ 24503 w 166961"/>
                <a:gd name="connsiteY2" fmla="*/ 82413 h 96288"/>
                <a:gd name="connsiteX3" fmla="*/ 24503 w 166961"/>
                <a:gd name="connsiteY3" fmla="*/ 14309 h 96288"/>
                <a:gd name="connsiteX4" fmla="*/ 142423 w 166961"/>
                <a:gd name="connsiteY4" fmla="*/ 13833 h 962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8">
                  <a:moveTo>
                    <a:pt x="142423" y="13833"/>
                  </a:moveTo>
                  <a:cubicBezTo>
                    <a:pt x="175093" y="32883"/>
                    <a:pt x="175189" y="62982"/>
                    <a:pt x="142423" y="81936"/>
                  </a:cubicBezTo>
                  <a:cubicBezTo>
                    <a:pt x="105447" y="100901"/>
                    <a:pt x="61632" y="101082"/>
                    <a:pt x="24503" y="82413"/>
                  </a:cubicBezTo>
                  <a:cubicBezTo>
                    <a:pt x="-8072" y="63363"/>
                    <a:pt x="-8263" y="33264"/>
                    <a:pt x="24503" y="14309"/>
                  </a:cubicBezTo>
                  <a:cubicBezTo>
                    <a:pt x="61498" y="-4598"/>
                    <a:pt x="105275" y="-4779"/>
                    <a:pt x="142423" y="13833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637071B9-2320-D5D6-4912-306E4AF49FA5}"/>
                </a:ext>
              </a:extLst>
            </p:cNvPr>
            <p:cNvSpPr/>
            <p:nvPr/>
          </p:nvSpPr>
          <p:spPr>
            <a:xfrm>
              <a:off x="4960227" y="2411487"/>
              <a:ext cx="152102" cy="87675"/>
            </a:xfrm>
            <a:custGeom>
              <a:avLst/>
              <a:gdLst>
                <a:gd name="connsiteX0" fmla="*/ 129742 w 152102"/>
                <a:gd name="connsiteY0" fmla="*/ 12816 h 87675"/>
                <a:gd name="connsiteX1" fmla="*/ 129742 w 152102"/>
                <a:gd name="connsiteY1" fmla="*/ 74824 h 87675"/>
                <a:gd name="connsiteX2" fmla="*/ 22396 w 152102"/>
                <a:gd name="connsiteY2" fmla="*/ 74824 h 87675"/>
                <a:gd name="connsiteX3" fmla="*/ 22396 w 152102"/>
                <a:gd name="connsiteY3" fmla="*/ 12816 h 87675"/>
                <a:gd name="connsiteX4" fmla="*/ 129742 w 152102"/>
                <a:gd name="connsiteY4" fmla="*/ 12816 h 8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02" h="87675">
                  <a:moveTo>
                    <a:pt x="129742" y="12816"/>
                  </a:moveTo>
                  <a:cubicBezTo>
                    <a:pt x="159460" y="29866"/>
                    <a:pt x="159651" y="57583"/>
                    <a:pt x="129742" y="74824"/>
                  </a:cubicBezTo>
                  <a:cubicBezTo>
                    <a:pt x="96014" y="91959"/>
                    <a:pt x="56124" y="91959"/>
                    <a:pt x="22396" y="74824"/>
                  </a:cubicBezTo>
                  <a:cubicBezTo>
                    <a:pt x="-7418" y="57869"/>
                    <a:pt x="-7513" y="30056"/>
                    <a:pt x="22396" y="12816"/>
                  </a:cubicBezTo>
                  <a:cubicBezTo>
                    <a:pt x="56133" y="-4272"/>
                    <a:pt x="96005" y="-4272"/>
                    <a:pt x="129742" y="12816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CD499AB0-F561-6185-F6AC-4649C447B77E}"/>
                </a:ext>
              </a:extLst>
            </p:cNvPr>
            <p:cNvSpPr/>
            <p:nvPr/>
          </p:nvSpPr>
          <p:spPr>
            <a:xfrm>
              <a:off x="4960828" y="2411963"/>
              <a:ext cx="151786" cy="61679"/>
            </a:xfrm>
            <a:custGeom>
              <a:avLst/>
              <a:gdLst>
                <a:gd name="connsiteX0" fmla="*/ 23223 w 151786"/>
                <a:gd name="connsiteY0" fmla="*/ 16912 h 61679"/>
                <a:gd name="connsiteX1" fmla="*/ 127998 w 151786"/>
                <a:gd name="connsiteY1" fmla="*/ 16912 h 61679"/>
                <a:gd name="connsiteX2" fmla="*/ 145334 w 151786"/>
                <a:gd name="connsiteY2" fmla="*/ 61584 h 61679"/>
                <a:gd name="connsiteX3" fmla="*/ 129427 w 151786"/>
                <a:gd name="connsiteY3" fmla="*/ 12816 h 61679"/>
                <a:gd name="connsiteX4" fmla="*/ 22080 w 151786"/>
                <a:gd name="connsiteY4" fmla="*/ 12816 h 61679"/>
                <a:gd name="connsiteX5" fmla="*/ 6650 w 151786"/>
                <a:gd name="connsiteY5" fmla="*/ 61679 h 61679"/>
                <a:gd name="connsiteX6" fmla="*/ 23223 w 151786"/>
                <a:gd name="connsiteY6" fmla="*/ 16912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679">
                  <a:moveTo>
                    <a:pt x="23223" y="16912"/>
                  </a:moveTo>
                  <a:cubicBezTo>
                    <a:pt x="56142" y="148"/>
                    <a:pt x="95080" y="148"/>
                    <a:pt x="127998" y="16912"/>
                  </a:cubicBezTo>
                  <a:cubicBezTo>
                    <a:pt x="149049" y="28913"/>
                    <a:pt x="154764" y="46439"/>
                    <a:pt x="145334" y="61584"/>
                  </a:cubicBezTo>
                  <a:cubicBezTo>
                    <a:pt x="157621" y="45487"/>
                    <a:pt x="152382" y="25960"/>
                    <a:pt x="129427" y="12816"/>
                  </a:cubicBezTo>
                  <a:cubicBezTo>
                    <a:pt x="95690" y="-4272"/>
                    <a:pt x="55818" y="-4272"/>
                    <a:pt x="22080" y="12816"/>
                  </a:cubicBezTo>
                  <a:cubicBezTo>
                    <a:pt x="-780" y="26151"/>
                    <a:pt x="-5828" y="45677"/>
                    <a:pt x="6650" y="61679"/>
                  </a:cubicBezTo>
                  <a:cubicBezTo>
                    <a:pt x="-3256" y="46630"/>
                    <a:pt x="2364" y="29008"/>
                    <a:pt x="23223" y="1691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1C18B69A-3FCD-512B-3AAE-6C7573F15976}"/>
                </a:ext>
              </a:extLst>
            </p:cNvPr>
            <p:cNvSpPr/>
            <p:nvPr/>
          </p:nvSpPr>
          <p:spPr>
            <a:xfrm>
              <a:off x="4987099" y="2425961"/>
              <a:ext cx="97726" cy="61456"/>
            </a:xfrm>
            <a:custGeom>
              <a:avLst/>
              <a:gdLst>
                <a:gd name="connsiteX0" fmla="*/ 89725 w 97726"/>
                <a:gd name="connsiteY0" fmla="*/ 48443 h 61456"/>
                <a:gd name="connsiteX1" fmla="*/ 97631 w 97726"/>
                <a:gd name="connsiteY1" fmla="*/ 36346 h 61456"/>
                <a:gd name="connsiteX2" fmla="*/ 97631 w 97726"/>
                <a:gd name="connsiteY2" fmla="*/ 32727 h 61456"/>
                <a:gd name="connsiteX3" fmla="*/ 89154 w 97726"/>
                <a:gd name="connsiteY3" fmla="*/ 21392 h 61456"/>
                <a:gd name="connsiteX4" fmla="*/ 49530 w 97726"/>
                <a:gd name="connsiteY4" fmla="*/ 19677 h 61456"/>
                <a:gd name="connsiteX5" fmla="*/ 42958 w 97726"/>
                <a:gd name="connsiteY5" fmla="*/ 21487 h 61456"/>
                <a:gd name="connsiteX6" fmla="*/ 25908 w 97726"/>
                <a:gd name="connsiteY6" fmla="*/ 11962 h 61456"/>
                <a:gd name="connsiteX7" fmla="*/ 39910 w 97726"/>
                <a:gd name="connsiteY7" fmla="*/ 13962 h 61456"/>
                <a:gd name="connsiteX8" fmla="*/ 46768 w 97726"/>
                <a:gd name="connsiteY8" fmla="*/ 13296 h 61456"/>
                <a:gd name="connsiteX9" fmla="*/ 50387 w 97726"/>
                <a:gd name="connsiteY9" fmla="*/ 8343 h 61456"/>
                <a:gd name="connsiteX10" fmla="*/ 50387 w 97726"/>
                <a:gd name="connsiteY10" fmla="*/ 4723 h 61456"/>
                <a:gd name="connsiteX11" fmla="*/ 48006 w 97726"/>
                <a:gd name="connsiteY11" fmla="*/ 1485 h 61456"/>
                <a:gd name="connsiteX12" fmla="*/ 16288 w 97726"/>
                <a:gd name="connsiteY12" fmla="*/ 6438 h 61456"/>
                <a:gd name="connsiteX13" fmla="*/ 7810 w 97726"/>
                <a:gd name="connsiteY13" fmla="*/ 1580 h 61456"/>
                <a:gd name="connsiteX14" fmla="*/ 1905 w 97726"/>
                <a:gd name="connsiteY14" fmla="*/ 5009 h 61456"/>
                <a:gd name="connsiteX15" fmla="*/ 1905 w 97726"/>
                <a:gd name="connsiteY15" fmla="*/ 8628 h 61456"/>
                <a:gd name="connsiteX16" fmla="*/ 7525 w 97726"/>
                <a:gd name="connsiteY16" fmla="*/ 11867 h 61456"/>
                <a:gd name="connsiteX17" fmla="*/ 0 w 97726"/>
                <a:gd name="connsiteY17" fmla="*/ 23297 h 61456"/>
                <a:gd name="connsiteX18" fmla="*/ 0 w 97726"/>
                <a:gd name="connsiteY18" fmla="*/ 26821 h 61456"/>
                <a:gd name="connsiteX19" fmla="*/ 8477 w 97726"/>
                <a:gd name="connsiteY19" fmla="*/ 37870 h 61456"/>
                <a:gd name="connsiteX20" fmla="*/ 43815 w 97726"/>
                <a:gd name="connsiteY20" fmla="*/ 39108 h 61456"/>
                <a:gd name="connsiteX21" fmla="*/ 51244 w 97726"/>
                <a:gd name="connsiteY21" fmla="*/ 37108 h 61456"/>
                <a:gd name="connsiteX22" fmla="*/ 71342 w 97726"/>
                <a:gd name="connsiteY22" fmla="*/ 48729 h 61456"/>
                <a:gd name="connsiteX23" fmla="*/ 53911 w 97726"/>
                <a:gd name="connsiteY23" fmla="*/ 46443 h 61456"/>
                <a:gd name="connsiteX24" fmla="*/ 45910 w 97726"/>
                <a:gd name="connsiteY24" fmla="*/ 47205 h 61456"/>
                <a:gd name="connsiteX25" fmla="*/ 43244 w 97726"/>
                <a:gd name="connsiteY25" fmla="*/ 52158 h 61456"/>
                <a:gd name="connsiteX26" fmla="*/ 43244 w 97726"/>
                <a:gd name="connsiteY26" fmla="*/ 55396 h 61456"/>
                <a:gd name="connsiteX27" fmla="*/ 46006 w 97726"/>
                <a:gd name="connsiteY27" fmla="*/ 59587 h 61456"/>
                <a:gd name="connsiteX28" fmla="*/ 80867 w 97726"/>
                <a:gd name="connsiteY28" fmla="*/ 54253 h 61456"/>
                <a:gd name="connsiteX29" fmla="*/ 91821 w 97726"/>
                <a:gd name="connsiteY29" fmla="*/ 60540 h 61456"/>
                <a:gd name="connsiteX30" fmla="*/ 97726 w 97726"/>
                <a:gd name="connsiteY30" fmla="*/ 57111 h 61456"/>
                <a:gd name="connsiteX31" fmla="*/ 97726 w 97726"/>
                <a:gd name="connsiteY31" fmla="*/ 53491 h 61456"/>
                <a:gd name="connsiteX32" fmla="*/ 15907 w 97726"/>
                <a:gd name="connsiteY32" fmla="*/ 23202 h 61456"/>
                <a:gd name="connsiteX33" fmla="*/ 12192 w 97726"/>
                <a:gd name="connsiteY33" fmla="*/ 19392 h 61456"/>
                <a:gd name="connsiteX34" fmla="*/ 15335 w 97726"/>
                <a:gd name="connsiteY34" fmla="*/ 15963 h 61456"/>
                <a:gd name="connsiteX35" fmla="*/ 30480 w 97726"/>
                <a:gd name="connsiteY35" fmla="*/ 24630 h 61456"/>
                <a:gd name="connsiteX36" fmla="*/ 16288 w 97726"/>
                <a:gd name="connsiteY36" fmla="*/ 23202 h 61456"/>
                <a:gd name="connsiteX37" fmla="*/ 44482 w 97726"/>
                <a:gd name="connsiteY37" fmla="*/ 54539 h 61456"/>
                <a:gd name="connsiteX38" fmla="*/ 45815 w 97726"/>
                <a:gd name="connsiteY38" fmla="*/ 55587 h 61456"/>
                <a:gd name="connsiteX39" fmla="*/ 81725 w 97726"/>
                <a:gd name="connsiteY39" fmla="*/ 43966 h 61456"/>
                <a:gd name="connsiteX40" fmla="*/ 63627 w 97726"/>
                <a:gd name="connsiteY40" fmla="*/ 33584 h 61456"/>
                <a:gd name="connsiteX41" fmla="*/ 81439 w 97726"/>
                <a:gd name="connsiteY41" fmla="*/ 36441 h 61456"/>
                <a:gd name="connsiteX42" fmla="*/ 85534 w 97726"/>
                <a:gd name="connsiteY42" fmla="*/ 40347 h 61456"/>
                <a:gd name="connsiteX43" fmla="*/ 82391 w 97726"/>
                <a:gd name="connsiteY43" fmla="*/ 43966 h 6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1456">
                  <a:moveTo>
                    <a:pt x="89725" y="48443"/>
                  </a:moveTo>
                  <a:cubicBezTo>
                    <a:pt x="94107" y="45862"/>
                    <a:pt x="97031" y="41394"/>
                    <a:pt x="97631" y="36346"/>
                  </a:cubicBezTo>
                  <a:lnTo>
                    <a:pt x="97631" y="32727"/>
                  </a:lnTo>
                  <a:cubicBezTo>
                    <a:pt x="97631" y="29202"/>
                    <a:pt x="95440" y="25107"/>
                    <a:pt x="89154" y="21392"/>
                  </a:cubicBezTo>
                  <a:cubicBezTo>
                    <a:pt x="76733" y="15429"/>
                    <a:pt x="62417" y="14810"/>
                    <a:pt x="49530" y="19677"/>
                  </a:cubicBezTo>
                  <a:lnTo>
                    <a:pt x="42958" y="21487"/>
                  </a:lnTo>
                  <a:lnTo>
                    <a:pt x="25908" y="11962"/>
                  </a:lnTo>
                  <a:cubicBezTo>
                    <a:pt x="30651" y="11886"/>
                    <a:pt x="35376" y="12562"/>
                    <a:pt x="39910" y="13962"/>
                  </a:cubicBezTo>
                  <a:cubicBezTo>
                    <a:pt x="42186" y="14763"/>
                    <a:pt x="44691" y="14515"/>
                    <a:pt x="46768" y="13296"/>
                  </a:cubicBezTo>
                  <a:cubicBezTo>
                    <a:pt x="48682" y="12305"/>
                    <a:pt x="50025" y="10467"/>
                    <a:pt x="50387" y="8343"/>
                  </a:cubicBezTo>
                  <a:lnTo>
                    <a:pt x="50387" y="4723"/>
                  </a:lnTo>
                  <a:cubicBezTo>
                    <a:pt x="50387" y="3675"/>
                    <a:pt x="49816" y="2532"/>
                    <a:pt x="48006" y="1485"/>
                  </a:cubicBezTo>
                  <a:cubicBezTo>
                    <a:pt x="37224" y="-1620"/>
                    <a:pt x="25613" y="199"/>
                    <a:pt x="16288" y="6438"/>
                  </a:cubicBezTo>
                  <a:lnTo>
                    <a:pt x="7810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81" y="14305"/>
                    <a:pt x="600" y="1852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346"/>
                    <a:pt x="8477" y="37870"/>
                  </a:cubicBezTo>
                  <a:cubicBezTo>
                    <a:pt x="19650" y="42861"/>
                    <a:pt x="32318" y="43309"/>
                    <a:pt x="43815" y="39108"/>
                  </a:cubicBezTo>
                  <a:lnTo>
                    <a:pt x="51244" y="37108"/>
                  </a:lnTo>
                  <a:lnTo>
                    <a:pt x="71342" y="48729"/>
                  </a:lnTo>
                  <a:cubicBezTo>
                    <a:pt x="65456" y="48824"/>
                    <a:pt x="59579" y="48052"/>
                    <a:pt x="53911" y="46443"/>
                  </a:cubicBezTo>
                  <a:cubicBezTo>
                    <a:pt x="51264" y="45500"/>
                    <a:pt x="48330" y="45785"/>
                    <a:pt x="45910" y="47205"/>
                  </a:cubicBezTo>
                  <a:cubicBezTo>
                    <a:pt x="44167" y="48233"/>
                    <a:pt x="43139" y="50138"/>
                    <a:pt x="43244" y="52158"/>
                  </a:cubicBezTo>
                  <a:lnTo>
                    <a:pt x="43244" y="55396"/>
                  </a:lnTo>
                  <a:cubicBezTo>
                    <a:pt x="43320" y="57196"/>
                    <a:pt x="44377" y="58816"/>
                    <a:pt x="46006" y="59587"/>
                  </a:cubicBezTo>
                  <a:cubicBezTo>
                    <a:pt x="49530" y="61683"/>
                    <a:pt x="62675" y="64064"/>
                    <a:pt x="80867" y="54253"/>
                  </a:cubicBezTo>
                  <a:lnTo>
                    <a:pt x="91821" y="60540"/>
                  </a:lnTo>
                  <a:lnTo>
                    <a:pt x="97726" y="57111"/>
                  </a:lnTo>
                  <a:lnTo>
                    <a:pt x="97726" y="53491"/>
                  </a:lnTo>
                  <a:close/>
                  <a:moveTo>
                    <a:pt x="15907" y="23202"/>
                  </a:moveTo>
                  <a:cubicBezTo>
                    <a:pt x="14268" y="22402"/>
                    <a:pt x="12954" y="21049"/>
                    <a:pt x="12192" y="19392"/>
                  </a:cubicBezTo>
                  <a:cubicBezTo>
                    <a:pt x="12849" y="17944"/>
                    <a:pt x="13954" y="16744"/>
                    <a:pt x="15335" y="15963"/>
                  </a:cubicBezTo>
                  <a:lnTo>
                    <a:pt x="30480" y="24630"/>
                  </a:lnTo>
                  <a:cubicBezTo>
                    <a:pt x="25727" y="25840"/>
                    <a:pt x="20707" y="25335"/>
                    <a:pt x="16288" y="23202"/>
                  </a:cubicBezTo>
                  <a:close/>
                  <a:moveTo>
                    <a:pt x="44482" y="54539"/>
                  </a:moveTo>
                  <a:lnTo>
                    <a:pt x="45815" y="55587"/>
                  </a:lnTo>
                  <a:close/>
                  <a:moveTo>
                    <a:pt x="81725" y="43966"/>
                  </a:moveTo>
                  <a:lnTo>
                    <a:pt x="63627" y="33584"/>
                  </a:lnTo>
                  <a:cubicBezTo>
                    <a:pt x="69713" y="32508"/>
                    <a:pt x="75990" y="33517"/>
                    <a:pt x="81439" y="36441"/>
                  </a:cubicBezTo>
                  <a:cubicBezTo>
                    <a:pt x="83144" y="37327"/>
                    <a:pt x="84563" y="38680"/>
                    <a:pt x="85534" y="40347"/>
                  </a:cubicBezTo>
                  <a:cubicBezTo>
                    <a:pt x="84811" y="41804"/>
                    <a:pt x="83734" y="43052"/>
                    <a:pt x="82391" y="43966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63BAFCF8-CF31-B1B2-B400-4081061ACAB1}"/>
                </a:ext>
              </a:extLst>
            </p:cNvPr>
            <p:cNvSpPr/>
            <p:nvPr/>
          </p:nvSpPr>
          <p:spPr>
            <a:xfrm>
              <a:off x="4987970" y="2425580"/>
              <a:ext cx="97617" cy="57797"/>
            </a:xfrm>
            <a:custGeom>
              <a:avLst/>
              <a:gdLst>
                <a:gd name="connsiteX0" fmla="*/ 86378 w 97617"/>
                <a:gd name="connsiteY0" fmla="*/ 47205 h 57797"/>
                <a:gd name="connsiteX1" fmla="*/ 88664 w 97617"/>
                <a:gd name="connsiteY1" fmla="*/ 21773 h 57797"/>
                <a:gd name="connsiteX2" fmla="*/ 49040 w 97617"/>
                <a:gd name="connsiteY2" fmla="*/ 20058 h 57797"/>
                <a:gd name="connsiteX3" fmla="*/ 42468 w 97617"/>
                <a:gd name="connsiteY3" fmla="*/ 21868 h 57797"/>
                <a:gd name="connsiteX4" fmla="*/ 20751 w 97617"/>
                <a:gd name="connsiteY4" fmla="*/ 9295 h 57797"/>
                <a:gd name="connsiteX5" fmla="*/ 39801 w 97617"/>
                <a:gd name="connsiteY5" fmla="*/ 10343 h 57797"/>
                <a:gd name="connsiteX6" fmla="*/ 46659 w 97617"/>
                <a:gd name="connsiteY6" fmla="*/ 9676 h 57797"/>
                <a:gd name="connsiteX7" fmla="*/ 47993 w 97617"/>
                <a:gd name="connsiteY7" fmla="*/ 1485 h 57797"/>
                <a:gd name="connsiteX8" fmla="*/ 16274 w 97617"/>
                <a:gd name="connsiteY8" fmla="*/ 6438 h 57797"/>
                <a:gd name="connsiteX9" fmla="*/ 7797 w 97617"/>
                <a:gd name="connsiteY9" fmla="*/ 1580 h 57797"/>
                <a:gd name="connsiteX10" fmla="*/ 1892 w 97617"/>
                <a:gd name="connsiteY10" fmla="*/ 5009 h 57797"/>
                <a:gd name="connsiteX11" fmla="*/ 10369 w 97617"/>
                <a:gd name="connsiteY11" fmla="*/ 9867 h 57797"/>
                <a:gd name="connsiteX12" fmla="*/ 8559 w 97617"/>
                <a:gd name="connsiteY12" fmla="*/ 34155 h 57797"/>
                <a:gd name="connsiteX13" fmla="*/ 43801 w 97617"/>
                <a:gd name="connsiteY13" fmla="*/ 35489 h 57797"/>
                <a:gd name="connsiteX14" fmla="*/ 51231 w 97617"/>
                <a:gd name="connsiteY14" fmla="*/ 33489 h 57797"/>
                <a:gd name="connsiteX15" fmla="*/ 75996 w 97617"/>
                <a:gd name="connsiteY15" fmla="*/ 47776 h 57797"/>
                <a:gd name="connsiteX16" fmla="*/ 53898 w 97617"/>
                <a:gd name="connsiteY16" fmla="*/ 46443 h 57797"/>
                <a:gd name="connsiteX17" fmla="*/ 45897 w 97617"/>
                <a:gd name="connsiteY17" fmla="*/ 47205 h 57797"/>
                <a:gd name="connsiteX18" fmla="*/ 43611 w 97617"/>
                <a:gd name="connsiteY18" fmla="*/ 53682 h 57797"/>
                <a:gd name="connsiteX19" fmla="*/ 45897 w 97617"/>
                <a:gd name="connsiteY19" fmla="*/ 55968 h 57797"/>
                <a:gd name="connsiteX20" fmla="*/ 80759 w 97617"/>
                <a:gd name="connsiteY20" fmla="*/ 50634 h 57797"/>
                <a:gd name="connsiteX21" fmla="*/ 91712 w 97617"/>
                <a:gd name="connsiteY21" fmla="*/ 56920 h 57797"/>
                <a:gd name="connsiteX22" fmla="*/ 97618 w 97617"/>
                <a:gd name="connsiteY22" fmla="*/ 53491 h 57797"/>
                <a:gd name="connsiteX23" fmla="*/ 15417 w 97617"/>
                <a:gd name="connsiteY23" fmla="*/ 23583 h 57797"/>
                <a:gd name="connsiteX24" fmla="*/ 14846 w 97617"/>
                <a:gd name="connsiteY24" fmla="*/ 12724 h 57797"/>
                <a:gd name="connsiteX25" fmla="*/ 33896 w 97617"/>
                <a:gd name="connsiteY25" fmla="*/ 23868 h 57797"/>
                <a:gd name="connsiteX26" fmla="*/ 15417 w 97617"/>
                <a:gd name="connsiteY26" fmla="*/ 23583 h 57797"/>
                <a:gd name="connsiteX27" fmla="*/ 81521 w 97617"/>
                <a:gd name="connsiteY27" fmla="*/ 44347 h 57797"/>
                <a:gd name="connsiteX28" fmla="*/ 58661 w 97617"/>
                <a:gd name="connsiteY28" fmla="*/ 31203 h 57797"/>
                <a:gd name="connsiteX29" fmla="*/ 81235 w 97617"/>
                <a:gd name="connsiteY29" fmla="*/ 33203 h 57797"/>
                <a:gd name="connsiteX30" fmla="*/ 81521 w 97617"/>
                <a:gd name="connsiteY30" fmla="*/ 44347 h 5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797">
                  <a:moveTo>
                    <a:pt x="86378" y="47205"/>
                  </a:moveTo>
                  <a:cubicBezTo>
                    <a:pt x="95903" y="41585"/>
                    <a:pt x="103714" y="30631"/>
                    <a:pt x="88664" y="21773"/>
                  </a:cubicBezTo>
                  <a:cubicBezTo>
                    <a:pt x="76244" y="15810"/>
                    <a:pt x="61928" y="15191"/>
                    <a:pt x="49040" y="20058"/>
                  </a:cubicBezTo>
                  <a:lnTo>
                    <a:pt x="42468" y="21868"/>
                  </a:lnTo>
                  <a:lnTo>
                    <a:pt x="20751" y="9295"/>
                  </a:lnTo>
                  <a:cubicBezTo>
                    <a:pt x="27047" y="7600"/>
                    <a:pt x="33724" y="7962"/>
                    <a:pt x="39801" y="10343"/>
                  </a:cubicBezTo>
                  <a:cubicBezTo>
                    <a:pt x="42077" y="11143"/>
                    <a:pt x="44583" y="10895"/>
                    <a:pt x="46659" y="9676"/>
                  </a:cubicBezTo>
                  <a:cubicBezTo>
                    <a:pt x="48659" y="8533"/>
                    <a:pt x="53041" y="4437"/>
                    <a:pt x="47993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892" y="5009"/>
                  </a:lnTo>
                  <a:lnTo>
                    <a:pt x="10369" y="9867"/>
                  </a:lnTo>
                  <a:cubicBezTo>
                    <a:pt x="-1252" y="17106"/>
                    <a:pt x="-4776" y="26535"/>
                    <a:pt x="8559" y="34155"/>
                  </a:cubicBezTo>
                  <a:cubicBezTo>
                    <a:pt x="19675" y="39232"/>
                    <a:pt x="32343" y="39709"/>
                    <a:pt x="43801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50" y="45500"/>
                    <a:pt x="48316" y="45785"/>
                    <a:pt x="45897" y="47205"/>
                  </a:cubicBezTo>
                  <a:cubicBezTo>
                    <a:pt x="43478" y="48367"/>
                    <a:pt x="42458" y="51262"/>
                    <a:pt x="43611" y="53682"/>
                  </a:cubicBezTo>
                  <a:cubicBezTo>
                    <a:pt x="44087" y="54682"/>
                    <a:pt x="44897" y="55491"/>
                    <a:pt x="45897" y="55968"/>
                  </a:cubicBezTo>
                  <a:cubicBezTo>
                    <a:pt x="49421" y="57968"/>
                    <a:pt x="62566" y="60444"/>
                    <a:pt x="80759" y="50634"/>
                  </a:cubicBezTo>
                  <a:lnTo>
                    <a:pt x="91712" y="56920"/>
                  </a:lnTo>
                  <a:lnTo>
                    <a:pt x="97618" y="53491"/>
                  </a:lnTo>
                  <a:close/>
                  <a:moveTo>
                    <a:pt x="15417" y="23583"/>
                  </a:moveTo>
                  <a:cubicBezTo>
                    <a:pt x="10178" y="20535"/>
                    <a:pt x="9797" y="15963"/>
                    <a:pt x="14846" y="12724"/>
                  </a:cubicBezTo>
                  <a:lnTo>
                    <a:pt x="33896" y="23868"/>
                  </a:lnTo>
                  <a:cubicBezTo>
                    <a:pt x="27952" y="26269"/>
                    <a:pt x="21284" y="26164"/>
                    <a:pt x="15417" y="23583"/>
                  </a:cubicBezTo>
                  <a:close/>
                  <a:moveTo>
                    <a:pt x="81521" y="44347"/>
                  </a:moveTo>
                  <a:lnTo>
                    <a:pt x="58661" y="31203"/>
                  </a:lnTo>
                  <a:cubicBezTo>
                    <a:pt x="66166" y="28945"/>
                    <a:pt x="74243" y="29660"/>
                    <a:pt x="81235" y="33203"/>
                  </a:cubicBezTo>
                  <a:cubicBezTo>
                    <a:pt x="87426" y="36727"/>
                    <a:pt x="87045" y="41394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ADC4639A-1E09-BAF2-43CF-23E83F0D8B69}"/>
                </a:ext>
              </a:extLst>
            </p:cNvPr>
            <p:cNvSpPr/>
            <p:nvPr/>
          </p:nvSpPr>
          <p:spPr>
            <a:xfrm>
              <a:off x="4714303" y="2561888"/>
              <a:ext cx="166782" cy="80180"/>
            </a:xfrm>
            <a:custGeom>
              <a:avLst/>
              <a:gdLst>
                <a:gd name="connsiteX0" fmla="*/ 0 w 166782"/>
                <a:gd name="connsiteY0" fmla="*/ 13196 h 80180"/>
                <a:gd name="connsiteX1" fmla="*/ 0 w 166782"/>
                <a:gd name="connsiteY1" fmla="*/ 32246 h 80180"/>
                <a:gd name="connsiteX2" fmla="*/ 48863 w 166782"/>
                <a:gd name="connsiteY2" fmla="*/ 75394 h 80180"/>
                <a:gd name="connsiteX3" fmla="*/ 118300 w 166782"/>
                <a:gd name="connsiteY3" fmla="*/ 75394 h 80180"/>
                <a:gd name="connsiteX4" fmla="*/ 166783 w 166782"/>
                <a:gd name="connsiteY4" fmla="*/ 31865 h 80180"/>
                <a:gd name="connsiteX5" fmla="*/ 166783 w 166782"/>
                <a:gd name="connsiteY5" fmla="*/ 12815 h 80180"/>
                <a:gd name="connsiteX6" fmla="*/ 0 w 166782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180">
                  <a:moveTo>
                    <a:pt x="0" y="13196"/>
                  </a:moveTo>
                  <a:cubicBezTo>
                    <a:pt x="0" y="19577"/>
                    <a:pt x="0" y="26054"/>
                    <a:pt x="0" y="32246"/>
                  </a:cubicBezTo>
                  <a:cubicBezTo>
                    <a:pt x="0" y="49486"/>
                    <a:pt x="16764" y="66440"/>
                    <a:pt x="48863" y="75394"/>
                  </a:cubicBezTo>
                  <a:cubicBezTo>
                    <a:pt x="71569" y="81776"/>
                    <a:pt x="95595" y="81776"/>
                    <a:pt x="118300" y="75394"/>
                  </a:cubicBezTo>
                  <a:cubicBezTo>
                    <a:pt x="150304" y="65869"/>
                    <a:pt x="166497" y="49010"/>
                    <a:pt x="166783" y="31865"/>
                  </a:cubicBezTo>
                  <a:cubicBezTo>
                    <a:pt x="166783" y="25483"/>
                    <a:pt x="166783" y="19006"/>
                    <a:pt x="166783" y="12815"/>
                  </a:cubicBezTo>
                  <a:cubicBezTo>
                    <a:pt x="166211" y="-4711"/>
                    <a:pt x="571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F5B7641-368D-115E-8CD2-54550C40B953}"/>
                </a:ext>
              </a:extLst>
            </p:cNvPr>
            <p:cNvSpPr/>
            <p:nvPr/>
          </p:nvSpPr>
          <p:spPr>
            <a:xfrm>
              <a:off x="4716303" y="2584608"/>
              <a:ext cx="163258" cy="57721"/>
            </a:xfrm>
            <a:custGeom>
              <a:avLst/>
              <a:gdLst>
                <a:gd name="connsiteX0" fmla="*/ 5905 w 163258"/>
                <a:gd name="connsiteY0" fmla="*/ 11049 h 57721"/>
                <a:gd name="connsiteX1" fmla="*/ 5905 w 163258"/>
                <a:gd name="connsiteY1" fmla="*/ 29337 h 57721"/>
                <a:gd name="connsiteX2" fmla="*/ 0 w 163258"/>
                <a:gd name="connsiteY2" fmla="*/ 19050 h 57721"/>
                <a:gd name="connsiteX3" fmla="*/ 0 w 163258"/>
                <a:gd name="connsiteY3" fmla="*/ 1143 h 57721"/>
                <a:gd name="connsiteX4" fmla="*/ 5905 w 163258"/>
                <a:gd name="connsiteY4" fmla="*/ 11049 h 57721"/>
                <a:gd name="connsiteX5" fmla="*/ 48482 w 163258"/>
                <a:gd name="connsiteY5" fmla="*/ 34766 h 57721"/>
                <a:gd name="connsiteX6" fmla="*/ 48482 w 163258"/>
                <a:gd name="connsiteY6" fmla="*/ 53054 h 57721"/>
                <a:gd name="connsiteX7" fmla="*/ 54292 w 163258"/>
                <a:gd name="connsiteY7" fmla="*/ 54483 h 57721"/>
                <a:gd name="connsiteX8" fmla="*/ 54292 w 163258"/>
                <a:gd name="connsiteY8" fmla="*/ 36004 h 57721"/>
                <a:gd name="connsiteX9" fmla="*/ 72676 w 163258"/>
                <a:gd name="connsiteY9" fmla="*/ 38195 h 57721"/>
                <a:gd name="connsiteX10" fmla="*/ 72676 w 163258"/>
                <a:gd name="connsiteY10" fmla="*/ 57245 h 57721"/>
                <a:gd name="connsiteX11" fmla="*/ 78486 w 163258"/>
                <a:gd name="connsiteY11" fmla="*/ 57245 h 57721"/>
                <a:gd name="connsiteX12" fmla="*/ 78486 w 163258"/>
                <a:gd name="connsiteY12" fmla="*/ 38195 h 57721"/>
                <a:gd name="connsiteX13" fmla="*/ 60579 w 163258"/>
                <a:gd name="connsiteY13" fmla="*/ 37052 h 57721"/>
                <a:gd name="connsiteX14" fmla="*/ 60579 w 163258"/>
                <a:gd name="connsiteY14" fmla="*/ 56102 h 57721"/>
                <a:gd name="connsiteX15" fmla="*/ 66389 w 163258"/>
                <a:gd name="connsiteY15" fmla="*/ 56959 h 57721"/>
                <a:gd name="connsiteX16" fmla="*/ 66389 w 163258"/>
                <a:gd name="connsiteY16" fmla="*/ 37909 h 57721"/>
                <a:gd name="connsiteX17" fmla="*/ 12097 w 163258"/>
                <a:gd name="connsiteY17" fmla="*/ 18002 h 57721"/>
                <a:gd name="connsiteX18" fmla="*/ 12097 w 163258"/>
                <a:gd name="connsiteY18" fmla="*/ 36004 h 57721"/>
                <a:gd name="connsiteX19" fmla="*/ 18002 w 163258"/>
                <a:gd name="connsiteY19" fmla="*/ 40481 h 57721"/>
                <a:gd name="connsiteX20" fmla="*/ 18002 w 163258"/>
                <a:gd name="connsiteY20" fmla="*/ 22193 h 57721"/>
                <a:gd name="connsiteX21" fmla="*/ 12097 w 163258"/>
                <a:gd name="connsiteY21" fmla="*/ 17717 h 57721"/>
                <a:gd name="connsiteX22" fmla="*/ 36671 w 163258"/>
                <a:gd name="connsiteY22" fmla="*/ 31337 h 57721"/>
                <a:gd name="connsiteX23" fmla="*/ 36671 w 163258"/>
                <a:gd name="connsiteY23" fmla="*/ 49435 h 57721"/>
                <a:gd name="connsiteX24" fmla="*/ 42481 w 163258"/>
                <a:gd name="connsiteY24" fmla="*/ 51340 h 57721"/>
                <a:gd name="connsiteX25" fmla="*/ 42481 w 163258"/>
                <a:gd name="connsiteY25" fmla="*/ 33147 h 57721"/>
                <a:gd name="connsiteX26" fmla="*/ 36671 w 163258"/>
                <a:gd name="connsiteY26" fmla="*/ 31337 h 57721"/>
                <a:gd name="connsiteX27" fmla="*/ 24575 w 163258"/>
                <a:gd name="connsiteY27" fmla="*/ 25813 h 57721"/>
                <a:gd name="connsiteX28" fmla="*/ 24575 w 163258"/>
                <a:gd name="connsiteY28" fmla="*/ 44291 h 57721"/>
                <a:gd name="connsiteX29" fmla="*/ 30480 w 163258"/>
                <a:gd name="connsiteY29" fmla="*/ 47149 h 57721"/>
                <a:gd name="connsiteX30" fmla="*/ 30480 w 163258"/>
                <a:gd name="connsiteY30" fmla="*/ 28956 h 57721"/>
                <a:gd name="connsiteX31" fmla="*/ 24289 w 163258"/>
                <a:gd name="connsiteY31" fmla="*/ 25813 h 57721"/>
                <a:gd name="connsiteX32" fmla="*/ 85058 w 163258"/>
                <a:gd name="connsiteY32" fmla="*/ 38671 h 57721"/>
                <a:gd name="connsiteX33" fmla="*/ 85058 w 163258"/>
                <a:gd name="connsiteY33" fmla="*/ 57721 h 57721"/>
                <a:gd name="connsiteX34" fmla="*/ 90869 w 163258"/>
                <a:gd name="connsiteY34" fmla="*/ 57721 h 57721"/>
                <a:gd name="connsiteX35" fmla="*/ 90869 w 163258"/>
                <a:gd name="connsiteY35" fmla="*/ 38671 h 57721"/>
                <a:gd name="connsiteX36" fmla="*/ 145447 w 163258"/>
                <a:gd name="connsiteY36" fmla="*/ 21146 h 57721"/>
                <a:gd name="connsiteX37" fmla="*/ 145447 w 163258"/>
                <a:gd name="connsiteY37" fmla="*/ 39529 h 57721"/>
                <a:gd name="connsiteX38" fmla="*/ 150971 w 163258"/>
                <a:gd name="connsiteY38" fmla="*/ 34766 h 57721"/>
                <a:gd name="connsiteX39" fmla="*/ 150971 w 163258"/>
                <a:gd name="connsiteY39" fmla="*/ 16859 h 57721"/>
                <a:gd name="connsiteX40" fmla="*/ 145161 w 163258"/>
                <a:gd name="connsiteY40" fmla="*/ 21146 h 57721"/>
                <a:gd name="connsiteX41" fmla="*/ 97155 w 163258"/>
                <a:gd name="connsiteY41" fmla="*/ 38005 h 57721"/>
                <a:gd name="connsiteX42" fmla="*/ 97155 w 163258"/>
                <a:gd name="connsiteY42" fmla="*/ 56483 h 57721"/>
                <a:gd name="connsiteX43" fmla="*/ 103061 w 163258"/>
                <a:gd name="connsiteY43" fmla="*/ 55626 h 57721"/>
                <a:gd name="connsiteX44" fmla="*/ 103061 w 163258"/>
                <a:gd name="connsiteY44" fmla="*/ 37052 h 57721"/>
                <a:gd name="connsiteX45" fmla="*/ 157448 w 163258"/>
                <a:gd name="connsiteY45" fmla="*/ 10192 h 57721"/>
                <a:gd name="connsiteX46" fmla="*/ 157448 w 163258"/>
                <a:gd name="connsiteY46" fmla="*/ 28480 h 57721"/>
                <a:gd name="connsiteX47" fmla="*/ 163259 w 163258"/>
                <a:gd name="connsiteY47" fmla="*/ 17717 h 57721"/>
                <a:gd name="connsiteX48" fmla="*/ 163259 w 163258"/>
                <a:gd name="connsiteY48" fmla="*/ 0 h 57721"/>
                <a:gd name="connsiteX49" fmla="*/ 157163 w 163258"/>
                <a:gd name="connsiteY49" fmla="*/ 10192 h 57721"/>
                <a:gd name="connsiteX50" fmla="*/ 133350 w 163258"/>
                <a:gd name="connsiteY50" fmla="*/ 28003 h 57721"/>
                <a:gd name="connsiteX51" fmla="*/ 133350 w 163258"/>
                <a:gd name="connsiteY51" fmla="*/ 46196 h 57721"/>
                <a:gd name="connsiteX52" fmla="*/ 139160 w 163258"/>
                <a:gd name="connsiteY52" fmla="*/ 43339 h 57721"/>
                <a:gd name="connsiteX53" fmla="*/ 139160 w 163258"/>
                <a:gd name="connsiteY53" fmla="*/ 25241 h 57721"/>
                <a:gd name="connsiteX54" fmla="*/ 133064 w 163258"/>
                <a:gd name="connsiteY54" fmla="*/ 28003 h 57721"/>
                <a:gd name="connsiteX55" fmla="*/ 121253 w 163258"/>
                <a:gd name="connsiteY55" fmla="*/ 32766 h 57721"/>
                <a:gd name="connsiteX56" fmla="*/ 121253 w 163258"/>
                <a:gd name="connsiteY56" fmla="*/ 50959 h 57721"/>
                <a:gd name="connsiteX57" fmla="*/ 127159 w 163258"/>
                <a:gd name="connsiteY57" fmla="*/ 48958 h 57721"/>
                <a:gd name="connsiteX58" fmla="*/ 127159 w 163258"/>
                <a:gd name="connsiteY58" fmla="*/ 30956 h 57721"/>
                <a:gd name="connsiteX59" fmla="*/ 109252 w 163258"/>
                <a:gd name="connsiteY59" fmla="*/ 35909 h 57721"/>
                <a:gd name="connsiteX60" fmla="*/ 109252 w 163258"/>
                <a:gd name="connsiteY60" fmla="*/ 54388 h 57721"/>
                <a:gd name="connsiteX61" fmla="*/ 115157 w 163258"/>
                <a:gd name="connsiteY61" fmla="*/ 52959 h 57721"/>
                <a:gd name="connsiteX62" fmla="*/ 115157 w 163258"/>
                <a:gd name="connsiteY62" fmla="*/ 34766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3258" h="57721">
                  <a:moveTo>
                    <a:pt x="5905" y="11049"/>
                  </a:moveTo>
                  <a:lnTo>
                    <a:pt x="5905" y="29337"/>
                  </a:lnTo>
                  <a:cubicBezTo>
                    <a:pt x="3412" y="26241"/>
                    <a:pt x="1419" y="22765"/>
                    <a:pt x="0" y="19050"/>
                  </a:cubicBezTo>
                  <a:lnTo>
                    <a:pt x="0" y="1143"/>
                  </a:lnTo>
                  <a:cubicBezTo>
                    <a:pt x="1422" y="4743"/>
                    <a:pt x="3417" y="8087"/>
                    <a:pt x="5905" y="11049"/>
                  </a:cubicBezTo>
                  <a:close/>
                  <a:moveTo>
                    <a:pt x="48482" y="34766"/>
                  </a:moveTo>
                  <a:lnTo>
                    <a:pt x="48482" y="53054"/>
                  </a:lnTo>
                  <a:cubicBezTo>
                    <a:pt x="50387" y="53626"/>
                    <a:pt x="52388" y="54102"/>
                    <a:pt x="54292" y="54483"/>
                  </a:cubicBezTo>
                  <a:lnTo>
                    <a:pt x="54292" y="36004"/>
                  </a:lnTo>
                  <a:close/>
                  <a:moveTo>
                    <a:pt x="72676" y="38195"/>
                  </a:moveTo>
                  <a:lnTo>
                    <a:pt x="72676" y="57245"/>
                  </a:lnTo>
                  <a:cubicBezTo>
                    <a:pt x="74581" y="57245"/>
                    <a:pt x="76581" y="57245"/>
                    <a:pt x="78486" y="57245"/>
                  </a:cubicBezTo>
                  <a:lnTo>
                    <a:pt x="78486" y="38195"/>
                  </a:lnTo>
                  <a:close/>
                  <a:moveTo>
                    <a:pt x="60579" y="37052"/>
                  </a:moveTo>
                  <a:lnTo>
                    <a:pt x="60579" y="56102"/>
                  </a:lnTo>
                  <a:lnTo>
                    <a:pt x="66389" y="56959"/>
                  </a:lnTo>
                  <a:lnTo>
                    <a:pt x="66389" y="37909"/>
                  </a:lnTo>
                  <a:close/>
                  <a:moveTo>
                    <a:pt x="12097" y="18002"/>
                  </a:moveTo>
                  <a:lnTo>
                    <a:pt x="12097" y="36004"/>
                  </a:lnTo>
                  <a:cubicBezTo>
                    <a:pt x="13971" y="37614"/>
                    <a:pt x="15943" y="39110"/>
                    <a:pt x="18002" y="40481"/>
                  </a:cubicBezTo>
                  <a:lnTo>
                    <a:pt x="18002" y="22193"/>
                  </a:lnTo>
                  <a:cubicBezTo>
                    <a:pt x="15958" y="20803"/>
                    <a:pt x="13987" y="19307"/>
                    <a:pt x="12097" y="17717"/>
                  </a:cubicBezTo>
                  <a:close/>
                  <a:moveTo>
                    <a:pt x="36671" y="31337"/>
                  </a:moveTo>
                  <a:lnTo>
                    <a:pt x="36671" y="49435"/>
                  </a:lnTo>
                  <a:lnTo>
                    <a:pt x="42481" y="51340"/>
                  </a:lnTo>
                  <a:lnTo>
                    <a:pt x="42481" y="33147"/>
                  </a:lnTo>
                  <a:cubicBezTo>
                    <a:pt x="40291" y="32480"/>
                    <a:pt x="38195" y="32099"/>
                    <a:pt x="36671" y="31337"/>
                  </a:cubicBezTo>
                  <a:close/>
                  <a:moveTo>
                    <a:pt x="24575" y="25813"/>
                  </a:moveTo>
                  <a:lnTo>
                    <a:pt x="24575" y="44291"/>
                  </a:lnTo>
                  <a:cubicBezTo>
                    <a:pt x="26479" y="45339"/>
                    <a:pt x="28480" y="46196"/>
                    <a:pt x="30480" y="47149"/>
                  </a:cubicBezTo>
                  <a:lnTo>
                    <a:pt x="30480" y="28956"/>
                  </a:lnTo>
                  <a:cubicBezTo>
                    <a:pt x="28351" y="28042"/>
                    <a:pt x="26283" y="26994"/>
                    <a:pt x="24289" y="25813"/>
                  </a:cubicBezTo>
                  <a:close/>
                  <a:moveTo>
                    <a:pt x="85058" y="38671"/>
                  </a:moveTo>
                  <a:lnTo>
                    <a:pt x="85058" y="57721"/>
                  </a:lnTo>
                  <a:cubicBezTo>
                    <a:pt x="86963" y="57721"/>
                    <a:pt x="88963" y="57721"/>
                    <a:pt x="90869" y="57721"/>
                  </a:cubicBezTo>
                  <a:lnTo>
                    <a:pt x="90869" y="38671"/>
                  </a:lnTo>
                  <a:close/>
                  <a:moveTo>
                    <a:pt x="145447" y="21146"/>
                  </a:moveTo>
                  <a:lnTo>
                    <a:pt x="145447" y="39529"/>
                  </a:lnTo>
                  <a:cubicBezTo>
                    <a:pt x="147382" y="38052"/>
                    <a:pt x="149227" y="36462"/>
                    <a:pt x="150971" y="34766"/>
                  </a:cubicBezTo>
                  <a:lnTo>
                    <a:pt x="150971" y="16859"/>
                  </a:lnTo>
                  <a:cubicBezTo>
                    <a:pt x="149257" y="18478"/>
                    <a:pt x="147066" y="19812"/>
                    <a:pt x="145161" y="21146"/>
                  </a:cubicBezTo>
                  <a:close/>
                  <a:moveTo>
                    <a:pt x="97155" y="38005"/>
                  </a:moveTo>
                  <a:lnTo>
                    <a:pt x="97155" y="56483"/>
                  </a:lnTo>
                  <a:cubicBezTo>
                    <a:pt x="99155" y="56483"/>
                    <a:pt x="101155" y="55912"/>
                    <a:pt x="103061" y="55626"/>
                  </a:cubicBezTo>
                  <a:lnTo>
                    <a:pt x="103061" y="37052"/>
                  </a:lnTo>
                  <a:close/>
                  <a:moveTo>
                    <a:pt x="157448" y="10192"/>
                  </a:moveTo>
                  <a:lnTo>
                    <a:pt x="157448" y="28480"/>
                  </a:lnTo>
                  <a:cubicBezTo>
                    <a:pt x="159985" y="25251"/>
                    <a:pt x="161950" y="21612"/>
                    <a:pt x="163259" y="17717"/>
                  </a:cubicBezTo>
                  <a:lnTo>
                    <a:pt x="163259" y="0"/>
                  </a:lnTo>
                  <a:cubicBezTo>
                    <a:pt x="161791" y="3705"/>
                    <a:pt x="159732" y="7144"/>
                    <a:pt x="157163" y="10192"/>
                  </a:cubicBezTo>
                  <a:close/>
                  <a:moveTo>
                    <a:pt x="133350" y="28003"/>
                  </a:moveTo>
                  <a:lnTo>
                    <a:pt x="133350" y="46196"/>
                  </a:lnTo>
                  <a:cubicBezTo>
                    <a:pt x="135350" y="45244"/>
                    <a:pt x="137350" y="44386"/>
                    <a:pt x="139160" y="43339"/>
                  </a:cubicBezTo>
                  <a:lnTo>
                    <a:pt x="139160" y="25241"/>
                  </a:lnTo>
                  <a:cubicBezTo>
                    <a:pt x="137187" y="26289"/>
                    <a:pt x="135151" y="27213"/>
                    <a:pt x="133064" y="28003"/>
                  </a:cubicBezTo>
                  <a:close/>
                  <a:moveTo>
                    <a:pt x="121253" y="32766"/>
                  </a:moveTo>
                  <a:lnTo>
                    <a:pt x="121253" y="50959"/>
                  </a:lnTo>
                  <a:cubicBezTo>
                    <a:pt x="123253" y="50292"/>
                    <a:pt x="125254" y="49721"/>
                    <a:pt x="127159" y="48958"/>
                  </a:cubicBezTo>
                  <a:lnTo>
                    <a:pt x="127159" y="30956"/>
                  </a:lnTo>
                  <a:close/>
                  <a:moveTo>
                    <a:pt x="109252" y="35909"/>
                  </a:moveTo>
                  <a:lnTo>
                    <a:pt x="109252" y="54388"/>
                  </a:lnTo>
                  <a:cubicBezTo>
                    <a:pt x="111252" y="54388"/>
                    <a:pt x="113157" y="53530"/>
                    <a:pt x="115157" y="52959"/>
                  </a:cubicBezTo>
                  <a:lnTo>
                    <a:pt x="115157" y="3476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CA7C3BE-1E2D-3C3D-FEE9-C19DF3D447CB}"/>
                </a:ext>
              </a:extLst>
            </p:cNvPr>
            <p:cNvSpPr/>
            <p:nvPr/>
          </p:nvSpPr>
          <p:spPr>
            <a:xfrm>
              <a:off x="4713993" y="2526963"/>
              <a:ext cx="166961" cy="96285"/>
            </a:xfrm>
            <a:custGeom>
              <a:avLst/>
              <a:gdLst>
                <a:gd name="connsiteX0" fmla="*/ 142423 w 166961"/>
                <a:gd name="connsiteY0" fmla="*/ 14116 h 96285"/>
                <a:gd name="connsiteX1" fmla="*/ 142423 w 166961"/>
                <a:gd name="connsiteY1" fmla="*/ 82220 h 96285"/>
                <a:gd name="connsiteX2" fmla="*/ 24503 w 166961"/>
                <a:gd name="connsiteY2" fmla="*/ 82220 h 96285"/>
                <a:gd name="connsiteX3" fmla="*/ 24503 w 166961"/>
                <a:gd name="connsiteY3" fmla="*/ 14116 h 96285"/>
                <a:gd name="connsiteX4" fmla="*/ 142423 w 166961"/>
                <a:gd name="connsiteY4" fmla="*/ 14116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5">
                  <a:moveTo>
                    <a:pt x="142423" y="14116"/>
                  </a:moveTo>
                  <a:cubicBezTo>
                    <a:pt x="175093" y="33166"/>
                    <a:pt x="175189" y="63265"/>
                    <a:pt x="142423" y="82220"/>
                  </a:cubicBezTo>
                  <a:cubicBezTo>
                    <a:pt x="105354" y="100975"/>
                    <a:pt x="61572" y="100975"/>
                    <a:pt x="24503" y="82220"/>
                  </a:cubicBezTo>
                  <a:cubicBezTo>
                    <a:pt x="-8072" y="63170"/>
                    <a:pt x="-8263" y="33071"/>
                    <a:pt x="24503" y="14116"/>
                  </a:cubicBezTo>
                  <a:cubicBezTo>
                    <a:pt x="61557" y="-4705"/>
                    <a:pt x="105368" y="-4705"/>
                    <a:pt x="142423" y="1411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2C2FF74C-7212-0452-3097-941205574510}"/>
                </a:ext>
              </a:extLst>
            </p:cNvPr>
            <p:cNvSpPr/>
            <p:nvPr/>
          </p:nvSpPr>
          <p:spPr>
            <a:xfrm>
              <a:off x="4721411" y="2531283"/>
              <a:ext cx="152126" cy="87675"/>
            </a:xfrm>
            <a:custGeom>
              <a:avLst/>
              <a:gdLst>
                <a:gd name="connsiteX0" fmla="*/ 129766 w 152126"/>
                <a:gd name="connsiteY0" fmla="*/ 12844 h 87675"/>
                <a:gd name="connsiteX1" fmla="*/ 129766 w 152126"/>
                <a:gd name="connsiteY1" fmla="*/ 74852 h 87675"/>
                <a:gd name="connsiteX2" fmla="*/ 22324 w 152126"/>
                <a:gd name="connsiteY2" fmla="*/ 74852 h 87675"/>
                <a:gd name="connsiteX3" fmla="*/ 22324 w 152126"/>
                <a:gd name="connsiteY3" fmla="*/ 12844 h 87675"/>
                <a:gd name="connsiteX4" fmla="*/ 129766 w 152126"/>
                <a:gd name="connsiteY4" fmla="*/ 12844 h 87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26" h="87675">
                  <a:moveTo>
                    <a:pt x="129766" y="12844"/>
                  </a:moveTo>
                  <a:cubicBezTo>
                    <a:pt x="159484" y="29799"/>
                    <a:pt x="159675" y="57612"/>
                    <a:pt x="129766" y="74852"/>
                  </a:cubicBezTo>
                  <a:cubicBezTo>
                    <a:pt x="95992" y="91950"/>
                    <a:pt x="56099" y="91950"/>
                    <a:pt x="22324" y="74852"/>
                  </a:cubicBezTo>
                  <a:cubicBezTo>
                    <a:pt x="-7394" y="57803"/>
                    <a:pt x="-7489" y="30085"/>
                    <a:pt x="22324" y="12844"/>
                  </a:cubicBezTo>
                  <a:cubicBezTo>
                    <a:pt x="56091" y="-4281"/>
                    <a:pt x="95999" y="-4281"/>
                    <a:pt x="129766" y="12844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56631D20-2085-A50A-EF8A-6676AE001369}"/>
                </a:ext>
              </a:extLst>
            </p:cNvPr>
            <p:cNvSpPr/>
            <p:nvPr/>
          </p:nvSpPr>
          <p:spPr>
            <a:xfrm>
              <a:off x="4722036" y="2532021"/>
              <a:ext cx="151760" cy="61922"/>
            </a:xfrm>
            <a:custGeom>
              <a:avLst/>
              <a:gdLst>
                <a:gd name="connsiteX0" fmla="*/ 23223 w 151760"/>
                <a:gd name="connsiteY0" fmla="*/ 16583 h 61922"/>
                <a:gd name="connsiteX1" fmla="*/ 127998 w 151760"/>
                <a:gd name="connsiteY1" fmla="*/ 16583 h 61922"/>
                <a:gd name="connsiteX2" fmla="*/ 145239 w 151760"/>
                <a:gd name="connsiteY2" fmla="*/ 61351 h 61922"/>
                <a:gd name="connsiteX3" fmla="*/ 129427 w 151760"/>
                <a:gd name="connsiteY3" fmla="*/ 12582 h 61922"/>
                <a:gd name="connsiteX4" fmla="*/ 22080 w 151760"/>
                <a:gd name="connsiteY4" fmla="*/ 13059 h 61922"/>
                <a:gd name="connsiteX5" fmla="*/ 6650 w 151760"/>
                <a:gd name="connsiteY5" fmla="*/ 61922 h 61922"/>
                <a:gd name="connsiteX6" fmla="*/ 23223 w 151760"/>
                <a:gd name="connsiteY6" fmla="*/ 16583 h 6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0" h="61922">
                  <a:moveTo>
                    <a:pt x="23223" y="16583"/>
                  </a:moveTo>
                  <a:cubicBezTo>
                    <a:pt x="56148" y="-133"/>
                    <a:pt x="95073" y="-133"/>
                    <a:pt x="127998" y="16583"/>
                  </a:cubicBezTo>
                  <a:cubicBezTo>
                    <a:pt x="149049" y="28585"/>
                    <a:pt x="154764" y="46206"/>
                    <a:pt x="145239" y="61351"/>
                  </a:cubicBezTo>
                  <a:cubicBezTo>
                    <a:pt x="157621" y="45158"/>
                    <a:pt x="152382" y="25727"/>
                    <a:pt x="129427" y="12582"/>
                  </a:cubicBezTo>
                  <a:cubicBezTo>
                    <a:pt x="95610" y="-4362"/>
                    <a:pt x="55746" y="-4181"/>
                    <a:pt x="22080" y="13059"/>
                  </a:cubicBezTo>
                  <a:cubicBezTo>
                    <a:pt x="-780" y="26298"/>
                    <a:pt x="-5828" y="45825"/>
                    <a:pt x="6650" y="61922"/>
                  </a:cubicBezTo>
                  <a:cubicBezTo>
                    <a:pt x="-3256" y="46396"/>
                    <a:pt x="2364" y="28775"/>
                    <a:pt x="23223" y="1658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7CC7756-DCCB-4980-5331-7C599AD9B225}"/>
                </a:ext>
              </a:extLst>
            </p:cNvPr>
            <p:cNvSpPr/>
            <p:nvPr/>
          </p:nvSpPr>
          <p:spPr>
            <a:xfrm>
              <a:off x="4749069" y="2545690"/>
              <a:ext cx="97821" cy="61392"/>
            </a:xfrm>
            <a:custGeom>
              <a:avLst/>
              <a:gdLst>
                <a:gd name="connsiteX0" fmla="*/ 89630 w 97821"/>
                <a:gd name="connsiteY0" fmla="*/ 48538 h 61392"/>
                <a:gd name="connsiteX1" fmla="*/ 97536 w 97821"/>
                <a:gd name="connsiteY1" fmla="*/ 36441 h 61392"/>
                <a:gd name="connsiteX2" fmla="*/ 97536 w 97821"/>
                <a:gd name="connsiteY2" fmla="*/ 32822 h 61392"/>
                <a:gd name="connsiteX3" fmla="*/ 88964 w 97821"/>
                <a:gd name="connsiteY3" fmla="*/ 21487 h 61392"/>
                <a:gd name="connsiteX4" fmla="*/ 49435 w 97821"/>
                <a:gd name="connsiteY4" fmla="*/ 19773 h 61392"/>
                <a:gd name="connsiteX5" fmla="*/ 42863 w 97821"/>
                <a:gd name="connsiteY5" fmla="*/ 21487 h 61392"/>
                <a:gd name="connsiteX6" fmla="*/ 25718 w 97821"/>
                <a:gd name="connsiteY6" fmla="*/ 11962 h 61392"/>
                <a:gd name="connsiteX7" fmla="*/ 39815 w 97821"/>
                <a:gd name="connsiteY7" fmla="*/ 13962 h 61392"/>
                <a:gd name="connsiteX8" fmla="*/ 46673 w 97821"/>
                <a:gd name="connsiteY8" fmla="*/ 13296 h 61392"/>
                <a:gd name="connsiteX9" fmla="*/ 50292 w 97821"/>
                <a:gd name="connsiteY9" fmla="*/ 8343 h 61392"/>
                <a:gd name="connsiteX10" fmla="*/ 50292 w 97821"/>
                <a:gd name="connsiteY10" fmla="*/ 4723 h 61392"/>
                <a:gd name="connsiteX11" fmla="*/ 48006 w 97821"/>
                <a:gd name="connsiteY11" fmla="*/ 1485 h 61392"/>
                <a:gd name="connsiteX12" fmla="*/ 16288 w 97821"/>
                <a:gd name="connsiteY12" fmla="*/ 6438 h 61392"/>
                <a:gd name="connsiteX13" fmla="*/ 7811 w 97821"/>
                <a:gd name="connsiteY13" fmla="*/ 1580 h 61392"/>
                <a:gd name="connsiteX14" fmla="*/ 1905 w 97821"/>
                <a:gd name="connsiteY14" fmla="*/ 5009 h 61392"/>
                <a:gd name="connsiteX15" fmla="*/ 1905 w 97821"/>
                <a:gd name="connsiteY15" fmla="*/ 8628 h 61392"/>
                <a:gd name="connsiteX16" fmla="*/ 7525 w 97821"/>
                <a:gd name="connsiteY16" fmla="*/ 11867 h 61392"/>
                <a:gd name="connsiteX17" fmla="*/ 0 w 97821"/>
                <a:gd name="connsiteY17" fmla="*/ 23297 h 61392"/>
                <a:gd name="connsiteX18" fmla="*/ 0 w 97821"/>
                <a:gd name="connsiteY18" fmla="*/ 26821 h 61392"/>
                <a:gd name="connsiteX19" fmla="*/ 8477 w 97821"/>
                <a:gd name="connsiteY19" fmla="*/ 37775 h 61392"/>
                <a:gd name="connsiteX20" fmla="*/ 43720 w 97821"/>
                <a:gd name="connsiteY20" fmla="*/ 39108 h 61392"/>
                <a:gd name="connsiteX21" fmla="*/ 51245 w 97821"/>
                <a:gd name="connsiteY21" fmla="*/ 37108 h 61392"/>
                <a:gd name="connsiteX22" fmla="*/ 71342 w 97821"/>
                <a:gd name="connsiteY22" fmla="*/ 48633 h 61392"/>
                <a:gd name="connsiteX23" fmla="*/ 53912 w 97821"/>
                <a:gd name="connsiteY23" fmla="*/ 46443 h 61392"/>
                <a:gd name="connsiteX24" fmla="*/ 45911 w 97821"/>
                <a:gd name="connsiteY24" fmla="*/ 47110 h 61392"/>
                <a:gd name="connsiteX25" fmla="*/ 43244 w 97821"/>
                <a:gd name="connsiteY25" fmla="*/ 52062 h 61392"/>
                <a:gd name="connsiteX26" fmla="*/ 43244 w 97821"/>
                <a:gd name="connsiteY26" fmla="*/ 55301 h 61392"/>
                <a:gd name="connsiteX27" fmla="*/ 46101 w 97821"/>
                <a:gd name="connsiteY27" fmla="*/ 59492 h 61392"/>
                <a:gd name="connsiteX28" fmla="*/ 80963 w 97821"/>
                <a:gd name="connsiteY28" fmla="*/ 54158 h 61392"/>
                <a:gd name="connsiteX29" fmla="*/ 91916 w 97821"/>
                <a:gd name="connsiteY29" fmla="*/ 60540 h 61392"/>
                <a:gd name="connsiteX30" fmla="*/ 97822 w 97821"/>
                <a:gd name="connsiteY30" fmla="*/ 57111 h 61392"/>
                <a:gd name="connsiteX31" fmla="*/ 97822 w 97821"/>
                <a:gd name="connsiteY31" fmla="*/ 53491 h 61392"/>
                <a:gd name="connsiteX32" fmla="*/ 15812 w 97821"/>
                <a:gd name="connsiteY32" fmla="*/ 23297 h 61392"/>
                <a:gd name="connsiteX33" fmla="*/ 12097 w 97821"/>
                <a:gd name="connsiteY33" fmla="*/ 19487 h 61392"/>
                <a:gd name="connsiteX34" fmla="*/ 15240 w 97821"/>
                <a:gd name="connsiteY34" fmla="*/ 15963 h 61392"/>
                <a:gd name="connsiteX35" fmla="*/ 30290 w 97821"/>
                <a:gd name="connsiteY35" fmla="*/ 24726 h 61392"/>
                <a:gd name="connsiteX36" fmla="*/ 15526 w 97821"/>
                <a:gd name="connsiteY36" fmla="*/ 23297 h 61392"/>
                <a:gd name="connsiteX37" fmla="*/ 44387 w 97821"/>
                <a:gd name="connsiteY37" fmla="*/ 54634 h 61392"/>
                <a:gd name="connsiteX38" fmla="*/ 45720 w 97821"/>
                <a:gd name="connsiteY38" fmla="*/ 55587 h 61392"/>
                <a:gd name="connsiteX39" fmla="*/ 44387 w 97821"/>
                <a:gd name="connsiteY39" fmla="*/ 54634 h 61392"/>
                <a:gd name="connsiteX40" fmla="*/ 81629 w 97821"/>
                <a:gd name="connsiteY40" fmla="*/ 44061 h 61392"/>
                <a:gd name="connsiteX41" fmla="*/ 63532 w 97821"/>
                <a:gd name="connsiteY41" fmla="*/ 33584 h 61392"/>
                <a:gd name="connsiteX42" fmla="*/ 81344 w 97821"/>
                <a:gd name="connsiteY42" fmla="*/ 36441 h 61392"/>
                <a:gd name="connsiteX43" fmla="*/ 85439 w 97821"/>
                <a:gd name="connsiteY43" fmla="*/ 40347 h 61392"/>
                <a:gd name="connsiteX44" fmla="*/ 81629 w 97821"/>
                <a:gd name="connsiteY44" fmla="*/ 44061 h 6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392">
                  <a:moveTo>
                    <a:pt x="89630" y="48538"/>
                  </a:moveTo>
                  <a:cubicBezTo>
                    <a:pt x="93948" y="45900"/>
                    <a:pt x="96850" y="41452"/>
                    <a:pt x="97536" y="36441"/>
                  </a:cubicBezTo>
                  <a:lnTo>
                    <a:pt x="97536" y="32822"/>
                  </a:lnTo>
                  <a:cubicBezTo>
                    <a:pt x="97536" y="29298"/>
                    <a:pt x="95345" y="25202"/>
                    <a:pt x="88964" y="21487"/>
                  </a:cubicBezTo>
                  <a:cubicBezTo>
                    <a:pt x="76580" y="15515"/>
                    <a:pt x="62288" y="14896"/>
                    <a:pt x="49435" y="19773"/>
                  </a:cubicBezTo>
                  <a:lnTo>
                    <a:pt x="42863" y="21487"/>
                  </a:lnTo>
                  <a:lnTo>
                    <a:pt x="25718" y="11962"/>
                  </a:lnTo>
                  <a:cubicBezTo>
                    <a:pt x="30492" y="11886"/>
                    <a:pt x="35249" y="12562"/>
                    <a:pt x="39815" y="13962"/>
                  </a:cubicBezTo>
                  <a:cubicBezTo>
                    <a:pt x="42087" y="14763"/>
                    <a:pt x="44596" y="14515"/>
                    <a:pt x="46673" y="13296"/>
                  </a:cubicBezTo>
                  <a:cubicBezTo>
                    <a:pt x="48592" y="12305"/>
                    <a:pt x="49932" y="10467"/>
                    <a:pt x="50292" y="8343"/>
                  </a:cubicBezTo>
                  <a:lnTo>
                    <a:pt x="50292" y="4723"/>
                  </a:lnTo>
                  <a:cubicBezTo>
                    <a:pt x="50292" y="3675"/>
                    <a:pt x="50292" y="2532"/>
                    <a:pt x="48006" y="1485"/>
                  </a:cubicBezTo>
                  <a:cubicBezTo>
                    <a:pt x="37220" y="-1620"/>
                    <a:pt x="25615" y="199"/>
                    <a:pt x="16288" y="6438"/>
                  </a:cubicBezTo>
                  <a:lnTo>
                    <a:pt x="7811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51" y="14277"/>
                    <a:pt x="560" y="18515"/>
                    <a:pt x="0" y="23297"/>
                  </a:cubicBezTo>
                  <a:lnTo>
                    <a:pt x="0" y="26821"/>
                  </a:lnTo>
                  <a:cubicBezTo>
                    <a:pt x="0" y="30536"/>
                    <a:pt x="2572" y="34346"/>
                    <a:pt x="8477" y="37775"/>
                  </a:cubicBezTo>
                  <a:cubicBezTo>
                    <a:pt x="19603" y="42795"/>
                    <a:pt x="32247" y="43271"/>
                    <a:pt x="43720" y="39108"/>
                  </a:cubicBezTo>
                  <a:lnTo>
                    <a:pt x="51245" y="37108"/>
                  </a:lnTo>
                  <a:lnTo>
                    <a:pt x="71342" y="48633"/>
                  </a:lnTo>
                  <a:cubicBezTo>
                    <a:pt x="65453" y="48824"/>
                    <a:pt x="59569" y="48091"/>
                    <a:pt x="53912" y="46443"/>
                  </a:cubicBezTo>
                  <a:cubicBezTo>
                    <a:pt x="51277" y="45471"/>
                    <a:pt x="48349" y="45719"/>
                    <a:pt x="45911" y="47110"/>
                  </a:cubicBezTo>
                  <a:cubicBezTo>
                    <a:pt x="44168" y="48138"/>
                    <a:pt x="43142" y="50043"/>
                    <a:pt x="43244" y="52062"/>
                  </a:cubicBezTo>
                  <a:cubicBezTo>
                    <a:pt x="43244" y="52062"/>
                    <a:pt x="43244" y="55301"/>
                    <a:pt x="43244" y="55301"/>
                  </a:cubicBezTo>
                  <a:cubicBezTo>
                    <a:pt x="43287" y="57139"/>
                    <a:pt x="44407" y="58778"/>
                    <a:pt x="46101" y="59492"/>
                  </a:cubicBezTo>
                  <a:cubicBezTo>
                    <a:pt x="49625" y="61587"/>
                    <a:pt x="62675" y="64064"/>
                    <a:pt x="80963" y="54158"/>
                  </a:cubicBezTo>
                  <a:lnTo>
                    <a:pt x="91916" y="60540"/>
                  </a:lnTo>
                  <a:lnTo>
                    <a:pt x="97822" y="57111"/>
                  </a:lnTo>
                  <a:lnTo>
                    <a:pt x="97822" y="53491"/>
                  </a:lnTo>
                  <a:close/>
                  <a:moveTo>
                    <a:pt x="15812" y="23297"/>
                  </a:moveTo>
                  <a:cubicBezTo>
                    <a:pt x="14209" y="22440"/>
                    <a:pt x="12910" y="21116"/>
                    <a:pt x="12097" y="19487"/>
                  </a:cubicBezTo>
                  <a:cubicBezTo>
                    <a:pt x="12750" y="18011"/>
                    <a:pt x="13849" y="16782"/>
                    <a:pt x="15240" y="15963"/>
                  </a:cubicBezTo>
                  <a:lnTo>
                    <a:pt x="30290" y="24726"/>
                  </a:lnTo>
                  <a:cubicBezTo>
                    <a:pt x="25357" y="26050"/>
                    <a:pt x="20113" y="25545"/>
                    <a:pt x="15526" y="23297"/>
                  </a:cubicBezTo>
                  <a:close/>
                  <a:moveTo>
                    <a:pt x="44387" y="54634"/>
                  </a:moveTo>
                  <a:cubicBezTo>
                    <a:pt x="44754" y="55044"/>
                    <a:pt x="45210" y="55368"/>
                    <a:pt x="45720" y="55587"/>
                  </a:cubicBezTo>
                  <a:cubicBezTo>
                    <a:pt x="45210" y="55377"/>
                    <a:pt x="44754" y="55044"/>
                    <a:pt x="44387" y="54634"/>
                  </a:cubicBezTo>
                  <a:close/>
                  <a:moveTo>
                    <a:pt x="81629" y="44061"/>
                  </a:moveTo>
                  <a:lnTo>
                    <a:pt x="63532" y="33584"/>
                  </a:lnTo>
                  <a:cubicBezTo>
                    <a:pt x="69622" y="32584"/>
                    <a:pt x="75870" y="33594"/>
                    <a:pt x="81344" y="36441"/>
                  </a:cubicBezTo>
                  <a:cubicBezTo>
                    <a:pt x="83050" y="37327"/>
                    <a:pt x="84471" y="38680"/>
                    <a:pt x="85439" y="40347"/>
                  </a:cubicBezTo>
                  <a:cubicBezTo>
                    <a:pt x="84548" y="41918"/>
                    <a:pt x="83227" y="43214"/>
                    <a:pt x="81629" y="44061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51BD550B-FBC8-DA09-D0F8-7DC05D582AFD}"/>
                </a:ext>
              </a:extLst>
            </p:cNvPr>
            <p:cNvSpPr/>
            <p:nvPr/>
          </p:nvSpPr>
          <p:spPr>
            <a:xfrm>
              <a:off x="4749067" y="2545405"/>
              <a:ext cx="97633" cy="57772"/>
            </a:xfrm>
            <a:custGeom>
              <a:avLst/>
              <a:gdLst>
                <a:gd name="connsiteX0" fmla="*/ 86490 w 97633"/>
                <a:gd name="connsiteY0" fmla="*/ 47109 h 57772"/>
                <a:gd name="connsiteX1" fmla="*/ 88680 w 97633"/>
                <a:gd name="connsiteY1" fmla="*/ 21773 h 57772"/>
                <a:gd name="connsiteX2" fmla="*/ 49152 w 97633"/>
                <a:gd name="connsiteY2" fmla="*/ 20058 h 57772"/>
                <a:gd name="connsiteX3" fmla="*/ 42579 w 97633"/>
                <a:gd name="connsiteY3" fmla="*/ 21773 h 57772"/>
                <a:gd name="connsiteX4" fmla="*/ 20767 w 97633"/>
                <a:gd name="connsiteY4" fmla="*/ 9200 h 57772"/>
                <a:gd name="connsiteX5" fmla="*/ 39817 w 97633"/>
                <a:gd name="connsiteY5" fmla="*/ 10343 h 57772"/>
                <a:gd name="connsiteX6" fmla="*/ 46675 w 97633"/>
                <a:gd name="connsiteY6" fmla="*/ 9676 h 57772"/>
                <a:gd name="connsiteX7" fmla="*/ 48009 w 97633"/>
                <a:gd name="connsiteY7" fmla="*/ 1485 h 57772"/>
                <a:gd name="connsiteX8" fmla="*/ 16290 w 97633"/>
                <a:gd name="connsiteY8" fmla="*/ 6438 h 57772"/>
                <a:gd name="connsiteX9" fmla="*/ 7813 w 97633"/>
                <a:gd name="connsiteY9" fmla="*/ 1580 h 57772"/>
                <a:gd name="connsiteX10" fmla="*/ 1908 w 97633"/>
                <a:gd name="connsiteY10" fmla="*/ 5009 h 57772"/>
                <a:gd name="connsiteX11" fmla="*/ 10385 w 97633"/>
                <a:gd name="connsiteY11" fmla="*/ 9867 h 57772"/>
                <a:gd name="connsiteX12" fmla="*/ 8480 w 97633"/>
                <a:gd name="connsiteY12" fmla="*/ 34156 h 57772"/>
                <a:gd name="connsiteX13" fmla="*/ 43722 w 97633"/>
                <a:gd name="connsiteY13" fmla="*/ 35394 h 57772"/>
                <a:gd name="connsiteX14" fmla="*/ 51247 w 97633"/>
                <a:gd name="connsiteY14" fmla="*/ 33394 h 57772"/>
                <a:gd name="connsiteX15" fmla="*/ 76012 w 97633"/>
                <a:gd name="connsiteY15" fmla="*/ 47776 h 57772"/>
                <a:gd name="connsiteX16" fmla="*/ 53914 w 97633"/>
                <a:gd name="connsiteY16" fmla="*/ 46443 h 57772"/>
                <a:gd name="connsiteX17" fmla="*/ 45913 w 97633"/>
                <a:gd name="connsiteY17" fmla="*/ 47109 h 57772"/>
                <a:gd name="connsiteX18" fmla="*/ 43629 w 97633"/>
                <a:gd name="connsiteY18" fmla="*/ 53586 h 57772"/>
                <a:gd name="connsiteX19" fmla="*/ 45913 w 97633"/>
                <a:gd name="connsiteY19" fmla="*/ 55873 h 57772"/>
                <a:gd name="connsiteX20" fmla="*/ 80775 w 97633"/>
                <a:gd name="connsiteY20" fmla="*/ 50538 h 57772"/>
                <a:gd name="connsiteX21" fmla="*/ 91728 w 97633"/>
                <a:gd name="connsiteY21" fmla="*/ 56920 h 57772"/>
                <a:gd name="connsiteX22" fmla="*/ 97634 w 97633"/>
                <a:gd name="connsiteY22" fmla="*/ 53491 h 57772"/>
                <a:gd name="connsiteX23" fmla="*/ 15528 w 97633"/>
                <a:gd name="connsiteY23" fmla="*/ 23583 h 57772"/>
                <a:gd name="connsiteX24" fmla="*/ 14957 w 97633"/>
                <a:gd name="connsiteY24" fmla="*/ 12629 h 57772"/>
                <a:gd name="connsiteX25" fmla="*/ 34007 w 97633"/>
                <a:gd name="connsiteY25" fmla="*/ 23869 h 57772"/>
                <a:gd name="connsiteX26" fmla="*/ 15528 w 97633"/>
                <a:gd name="connsiteY26" fmla="*/ 23583 h 57772"/>
                <a:gd name="connsiteX27" fmla="*/ 81632 w 97633"/>
                <a:gd name="connsiteY27" fmla="*/ 44347 h 57772"/>
                <a:gd name="connsiteX28" fmla="*/ 58772 w 97633"/>
                <a:gd name="connsiteY28" fmla="*/ 31203 h 57772"/>
                <a:gd name="connsiteX29" fmla="*/ 81346 w 97633"/>
                <a:gd name="connsiteY29" fmla="*/ 33108 h 57772"/>
                <a:gd name="connsiteX30" fmla="*/ 81632 w 97633"/>
                <a:gd name="connsiteY30" fmla="*/ 44347 h 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772">
                  <a:moveTo>
                    <a:pt x="86490" y="47109"/>
                  </a:moveTo>
                  <a:cubicBezTo>
                    <a:pt x="96015" y="41490"/>
                    <a:pt x="103825" y="30536"/>
                    <a:pt x="88680" y="21773"/>
                  </a:cubicBezTo>
                  <a:cubicBezTo>
                    <a:pt x="76297" y="15801"/>
                    <a:pt x="62005" y="15182"/>
                    <a:pt x="49152" y="20058"/>
                  </a:cubicBezTo>
                  <a:lnTo>
                    <a:pt x="42579" y="21773"/>
                  </a:lnTo>
                  <a:lnTo>
                    <a:pt x="20767" y="9200"/>
                  </a:lnTo>
                  <a:cubicBezTo>
                    <a:pt x="27079" y="7571"/>
                    <a:pt x="33745" y="7971"/>
                    <a:pt x="39817" y="10343"/>
                  </a:cubicBezTo>
                  <a:cubicBezTo>
                    <a:pt x="42090" y="11143"/>
                    <a:pt x="44599" y="10895"/>
                    <a:pt x="46675" y="9676"/>
                  </a:cubicBezTo>
                  <a:cubicBezTo>
                    <a:pt x="48675" y="8533"/>
                    <a:pt x="53057" y="4342"/>
                    <a:pt x="48009" y="1485"/>
                  </a:cubicBezTo>
                  <a:cubicBezTo>
                    <a:pt x="37223" y="-1620"/>
                    <a:pt x="25617" y="199"/>
                    <a:pt x="16290" y="6438"/>
                  </a:cubicBezTo>
                  <a:lnTo>
                    <a:pt x="7813" y="1580"/>
                  </a:lnTo>
                  <a:lnTo>
                    <a:pt x="1908" y="5009"/>
                  </a:lnTo>
                  <a:lnTo>
                    <a:pt x="10385" y="9867"/>
                  </a:lnTo>
                  <a:cubicBezTo>
                    <a:pt x="-1236" y="17106"/>
                    <a:pt x="-4760" y="26536"/>
                    <a:pt x="8480" y="34156"/>
                  </a:cubicBezTo>
                  <a:cubicBezTo>
                    <a:pt x="19606" y="39194"/>
                    <a:pt x="32270" y="39632"/>
                    <a:pt x="43722" y="35394"/>
                  </a:cubicBezTo>
                  <a:lnTo>
                    <a:pt x="51247" y="33394"/>
                  </a:lnTo>
                  <a:lnTo>
                    <a:pt x="76012" y="47776"/>
                  </a:lnTo>
                  <a:cubicBezTo>
                    <a:pt x="68670" y="49453"/>
                    <a:pt x="61002" y="48986"/>
                    <a:pt x="53914" y="46443"/>
                  </a:cubicBezTo>
                  <a:cubicBezTo>
                    <a:pt x="51279" y="45471"/>
                    <a:pt x="48352" y="45719"/>
                    <a:pt x="45913" y="47109"/>
                  </a:cubicBezTo>
                  <a:cubicBezTo>
                    <a:pt x="43494" y="48272"/>
                    <a:pt x="42471" y="51167"/>
                    <a:pt x="43629" y="53586"/>
                  </a:cubicBezTo>
                  <a:cubicBezTo>
                    <a:pt x="44108" y="54587"/>
                    <a:pt x="44914" y="55396"/>
                    <a:pt x="45913" y="55873"/>
                  </a:cubicBezTo>
                  <a:cubicBezTo>
                    <a:pt x="49437" y="57968"/>
                    <a:pt x="62487" y="60444"/>
                    <a:pt x="80775" y="50538"/>
                  </a:cubicBezTo>
                  <a:lnTo>
                    <a:pt x="91728" y="56920"/>
                  </a:lnTo>
                  <a:lnTo>
                    <a:pt x="97634" y="53491"/>
                  </a:lnTo>
                  <a:close/>
                  <a:moveTo>
                    <a:pt x="15528" y="23583"/>
                  </a:moveTo>
                  <a:cubicBezTo>
                    <a:pt x="10290" y="20535"/>
                    <a:pt x="9909" y="15963"/>
                    <a:pt x="14957" y="12629"/>
                  </a:cubicBezTo>
                  <a:lnTo>
                    <a:pt x="34007" y="23869"/>
                  </a:lnTo>
                  <a:cubicBezTo>
                    <a:pt x="28060" y="26269"/>
                    <a:pt x="21399" y="26164"/>
                    <a:pt x="15528" y="23583"/>
                  </a:cubicBezTo>
                  <a:close/>
                  <a:moveTo>
                    <a:pt x="81632" y="44347"/>
                  </a:moveTo>
                  <a:lnTo>
                    <a:pt x="58772" y="31203"/>
                  </a:lnTo>
                  <a:cubicBezTo>
                    <a:pt x="66262" y="28917"/>
                    <a:pt x="74345" y="29593"/>
                    <a:pt x="81346" y="33108"/>
                  </a:cubicBezTo>
                  <a:cubicBezTo>
                    <a:pt x="87537" y="36727"/>
                    <a:pt x="87156" y="41109"/>
                    <a:pt x="81632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CE16A0EC-4CDA-8586-A88C-FF73928CA291}"/>
                </a:ext>
              </a:extLst>
            </p:cNvPr>
            <p:cNvSpPr/>
            <p:nvPr/>
          </p:nvSpPr>
          <p:spPr>
            <a:xfrm>
              <a:off x="4703635" y="2539504"/>
              <a:ext cx="166782" cy="80180"/>
            </a:xfrm>
            <a:custGeom>
              <a:avLst/>
              <a:gdLst>
                <a:gd name="connsiteX0" fmla="*/ 0 w 166782"/>
                <a:gd name="connsiteY0" fmla="*/ 13196 h 80180"/>
                <a:gd name="connsiteX1" fmla="*/ 0 w 166782"/>
                <a:gd name="connsiteY1" fmla="*/ 32246 h 80180"/>
                <a:gd name="connsiteX2" fmla="*/ 48863 w 166782"/>
                <a:gd name="connsiteY2" fmla="*/ 75394 h 80180"/>
                <a:gd name="connsiteX3" fmla="*/ 118300 w 166782"/>
                <a:gd name="connsiteY3" fmla="*/ 75394 h 80180"/>
                <a:gd name="connsiteX4" fmla="*/ 166783 w 166782"/>
                <a:gd name="connsiteY4" fmla="*/ 31865 h 80180"/>
                <a:gd name="connsiteX5" fmla="*/ 166783 w 166782"/>
                <a:gd name="connsiteY5" fmla="*/ 12815 h 80180"/>
                <a:gd name="connsiteX6" fmla="*/ 0 w 166782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180">
                  <a:moveTo>
                    <a:pt x="0" y="13196"/>
                  </a:moveTo>
                  <a:cubicBezTo>
                    <a:pt x="0" y="19577"/>
                    <a:pt x="0" y="26054"/>
                    <a:pt x="0" y="32246"/>
                  </a:cubicBezTo>
                  <a:cubicBezTo>
                    <a:pt x="476" y="49391"/>
                    <a:pt x="16764" y="66440"/>
                    <a:pt x="48863" y="75394"/>
                  </a:cubicBezTo>
                  <a:cubicBezTo>
                    <a:pt x="71569" y="81776"/>
                    <a:pt x="95595" y="81776"/>
                    <a:pt x="118300" y="75394"/>
                  </a:cubicBezTo>
                  <a:cubicBezTo>
                    <a:pt x="150304" y="65869"/>
                    <a:pt x="166497" y="49010"/>
                    <a:pt x="166783" y="31865"/>
                  </a:cubicBezTo>
                  <a:cubicBezTo>
                    <a:pt x="166783" y="25388"/>
                    <a:pt x="166783" y="19006"/>
                    <a:pt x="166783" y="12815"/>
                  </a:cubicBezTo>
                  <a:cubicBezTo>
                    <a:pt x="166211" y="-4711"/>
                    <a:pt x="286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19513E7E-2338-1220-8B9E-FFB5A38FD210}"/>
                </a:ext>
              </a:extLst>
            </p:cNvPr>
            <p:cNvSpPr/>
            <p:nvPr/>
          </p:nvSpPr>
          <p:spPr>
            <a:xfrm>
              <a:off x="4705350" y="2562225"/>
              <a:ext cx="163258" cy="58197"/>
            </a:xfrm>
            <a:custGeom>
              <a:avLst/>
              <a:gdLst>
                <a:gd name="connsiteX0" fmla="*/ 6096 w 163258"/>
                <a:gd name="connsiteY0" fmla="*/ 11049 h 58197"/>
                <a:gd name="connsiteX1" fmla="*/ 6096 w 163258"/>
                <a:gd name="connsiteY1" fmla="*/ 29337 h 58197"/>
                <a:gd name="connsiteX2" fmla="*/ 0 w 163258"/>
                <a:gd name="connsiteY2" fmla="*/ 19050 h 58197"/>
                <a:gd name="connsiteX3" fmla="*/ 0 w 163258"/>
                <a:gd name="connsiteY3" fmla="*/ 1238 h 58197"/>
                <a:gd name="connsiteX4" fmla="*/ 6096 w 163258"/>
                <a:gd name="connsiteY4" fmla="*/ 11049 h 58197"/>
                <a:gd name="connsiteX5" fmla="*/ 48768 w 163258"/>
                <a:gd name="connsiteY5" fmla="*/ 34957 h 58197"/>
                <a:gd name="connsiteX6" fmla="*/ 48768 w 163258"/>
                <a:gd name="connsiteY6" fmla="*/ 53245 h 58197"/>
                <a:gd name="connsiteX7" fmla="*/ 54578 w 163258"/>
                <a:gd name="connsiteY7" fmla="*/ 54674 h 58197"/>
                <a:gd name="connsiteX8" fmla="*/ 54578 w 163258"/>
                <a:gd name="connsiteY8" fmla="*/ 36195 h 58197"/>
                <a:gd name="connsiteX9" fmla="*/ 72962 w 163258"/>
                <a:gd name="connsiteY9" fmla="*/ 38386 h 58197"/>
                <a:gd name="connsiteX10" fmla="*/ 72962 w 163258"/>
                <a:gd name="connsiteY10" fmla="*/ 57436 h 58197"/>
                <a:gd name="connsiteX11" fmla="*/ 78772 w 163258"/>
                <a:gd name="connsiteY11" fmla="*/ 57436 h 58197"/>
                <a:gd name="connsiteX12" fmla="*/ 78772 w 163258"/>
                <a:gd name="connsiteY12" fmla="*/ 38386 h 58197"/>
                <a:gd name="connsiteX13" fmla="*/ 60865 w 163258"/>
                <a:gd name="connsiteY13" fmla="*/ 37243 h 58197"/>
                <a:gd name="connsiteX14" fmla="*/ 60865 w 163258"/>
                <a:gd name="connsiteY14" fmla="*/ 56293 h 58197"/>
                <a:gd name="connsiteX15" fmla="*/ 66675 w 163258"/>
                <a:gd name="connsiteY15" fmla="*/ 57150 h 58197"/>
                <a:gd name="connsiteX16" fmla="*/ 66675 w 163258"/>
                <a:gd name="connsiteY16" fmla="*/ 38100 h 58197"/>
                <a:gd name="connsiteX17" fmla="*/ 60865 w 163258"/>
                <a:gd name="connsiteY17" fmla="*/ 37243 h 58197"/>
                <a:gd name="connsiteX18" fmla="*/ 12383 w 163258"/>
                <a:gd name="connsiteY18" fmla="*/ 18193 h 58197"/>
                <a:gd name="connsiteX19" fmla="*/ 12383 w 163258"/>
                <a:gd name="connsiteY19" fmla="*/ 36100 h 58197"/>
                <a:gd name="connsiteX20" fmla="*/ 18288 w 163258"/>
                <a:gd name="connsiteY20" fmla="*/ 40672 h 58197"/>
                <a:gd name="connsiteX21" fmla="*/ 18288 w 163258"/>
                <a:gd name="connsiteY21" fmla="*/ 22288 h 58197"/>
                <a:gd name="connsiteX22" fmla="*/ 12383 w 163258"/>
                <a:gd name="connsiteY22" fmla="*/ 17717 h 58197"/>
                <a:gd name="connsiteX23" fmla="*/ 36671 w 163258"/>
                <a:gd name="connsiteY23" fmla="*/ 31813 h 58197"/>
                <a:gd name="connsiteX24" fmla="*/ 36671 w 163258"/>
                <a:gd name="connsiteY24" fmla="*/ 49911 h 58197"/>
                <a:gd name="connsiteX25" fmla="*/ 42577 w 163258"/>
                <a:gd name="connsiteY25" fmla="*/ 51816 h 58197"/>
                <a:gd name="connsiteX26" fmla="*/ 42577 w 163258"/>
                <a:gd name="connsiteY26" fmla="*/ 33623 h 58197"/>
                <a:gd name="connsiteX27" fmla="*/ 36671 w 163258"/>
                <a:gd name="connsiteY27" fmla="*/ 31337 h 58197"/>
                <a:gd name="connsiteX28" fmla="*/ 24479 w 163258"/>
                <a:gd name="connsiteY28" fmla="*/ 26289 h 58197"/>
                <a:gd name="connsiteX29" fmla="*/ 24479 w 163258"/>
                <a:gd name="connsiteY29" fmla="*/ 44387 h 58197"/>
                <a:gd name="connsiteX30" fmla="*/ 30385 w 163258"/>
                <a:gd name="connsiteY30" fmla="*/ 47244 h 58197"/>
                <a:gd name="connsiteX31" fmla="*/ 30385 w 163258"/>
                <a:gd name="connsiteY31" fmla="*/ 28575 h 58197"/>
                <a:gd name="connsiteX32" fmla="*/ 24479 w 163258"/>
                <a:gd name="connsiteY32" fmla="*/ 25813 h 58197"/>
                <a:gd name="connsiteX33" fmla="*/ 85058 w 163258"/>
                <a:gd name="connsiteY33" fmla="*/ 39148 h 58197"/>
                <a:gd name="connsiteX34" fmla="*/ 85058 w 163258"/>
                <a:gd name="connsiteY34" fmla="*/ 58198 h 58197"/>
                <a:gd name="connsiteX35" fmla="*/ 90964 w 163258"/>
                <a:gd name="connsiteY35" fmla="*/ 58198 h 58197"/>
                <a:gd name="connsiteX36" fmla="*/ 90964 w 163258"/>
                <a:gd name="connsiteY36" fmla="*/ 39148 h 58197"/>
                <a:gd name="connsiteX37" fmla="*/ 145447 w 163258"/>
                <a:gd name="connsiteY37" fmla="*/ 21622 h 58197"/>
                <a:gd name="connsiteX38" fmla="*/ 145447 w 163258"/>
                <a:gd name="connsiteY38" fmla="*/ 40005 h 58197"/>
                <a:gd name="connsiteX39" fmla="*/ 151352 w 163258"/>
                <a:gd name="connsiteY39" fmla="*/ 35338 h 58197"/>
                <a:gd name="connsiteX40" fmla="*/ 151352 w 163258"/>
                <a:gd name="connsiteY40" fmla="*/ 17431 h 58197"/>
                <a:gd name="connsiteX41" fmla="*/ 145447 w 163258"/>
                <a:gd name="connsiteY41" fmla="*/ 21146 h 58197"/>
                <a:gd name="connsiteX42" fmla="*/ 97155 w 163258"/>
                <a:gd name="connsiteY42" fmla="*/ 38100 h 58197"/>
                <a:gd name="connsiteX43" fmla="*/ 97155 w 163258"/>
                <a:gd name="connsiteY43" fmla="*/ 57150 h 58197"/>
                <a:gd name="connsiteX44" fmla="*/ 103061 w 163258"/>
                <a:gd name="connsiteY44" fmla="*/ 56293 h 58197"/>
                <a:gd name="connsiteX45" fmla="*/ 103061 w 163258"/>
                <a:gd name="connsiteY45" fmla="*/ 37243 h 58197"/>
                <a:gd name="connsiteX46" fmla="*/ 97155 w 163258"/>
                <a:gd name="connsiteY46" fmla="*/ 38100 h 58197"/>
                <a:gd name="connsiteX47" fmla="*/ 157448 w 163258"/>
                <a:gd name="connsiteY47" fmla="*/ 10382 h 58197"/>
                <a:gd name="connsiteX48" fmla="*/ 157448 w 163258"/>
                <a:gd name="connsiteY48" fmla="*/ 28575 h 58197"/>
                <a:gd name="connsiteX49" fmla="*/ 163259 w 163258"/>
                <a:gd name="connsiteY49" fmla="*/ 17812 h 58197"/>
                <a:gd name="connsiteX50" fmla="*/ 163259 w 163258"/>
                <a:gd name="connsiteY50" fmla="*/ 0 h 58197"/>
                <a:gd name="connsiteX51" fmla="*/ 157448 w 163258"/>
                <a:gd name="connsiteY51" fmla="*/ 10192 h 58197"/>
                <a:gd name="connsiteX52" fmla="*/ 133350 w 163258"/>
                <a:gd name="connsiteY52" fmla="*/ 28004 h 58197"/>
                <a:gd name="connsiteX53" fmla="*/ 133350 w 163258"/>
                <a:gd name="connsiteY53" fmla="*/ 46196 h 58197"/>
                <a:gd name="connsiteX54" fmla="*/ 139160 w 163258"/>
                <a:gd name="connsiteY54" fmla="*/ 43339 h 58197"/>
                <a:gd name="connsiteX55" fmla="*/ 139160 w 163258"/>
                <a:gd name="connsiteY55" fmla="*/ 25241 h 58197"/>
                <a:gd name="connsiteX56" fmla="*/ 133350 w 163258"/>
                <a:gd name="connsiteY56" fmla="*/ 28004 h 58197"/>
                <a:gd name="connsiteX57" fmla="*/ 121253 w 163258"/>
                <a:gd name="connsiteY57" fmla="*/ 32671 h 58197"/>
                <a:gd name="connsiteX58" fmla="*/ 121253 w 163258"/>
                <a:gd name="connsiteY58" fmla="*/ 50959 h 58197"/>
                <a:gd name="connsiteX59" fmla="*/ 127063 w 163258"/>
                <a:gd name="connsiteY59" fmla="*/ 48958 h 58197"/>
                <a:gd name="connsiteX60" fmla="*/ 127063 w 163258"/>
                <a:gd name="connsiteY60" fmla="*/ 30861 h 58197"/>
                <a:gd name="connsiteX61" fmla="*/ 121253 w 163258"/>
                <a:gd name="connsiteY61" fmla="*/ 32671 h 58197"/>
                <a:gd name="connsiteX62" fmla="*/ 109156 w 163258"/>
                <a:gd name="connsiteY62" fmla="*/ 35909 h 58197"/>
                <a:gd name="connsiteX63" fmla="*/ 109156 w 163258"/>
                <a:gd name="connsiteY63" fmla="*/ 54388 h 58197"/>
                <a:gd name="connsiteX64" fmla="*/ 115062 w 163258"/>
                <a:gd name="connsiteY64" fmla="*/ 52959 h 58197"/>
                <a:gd name="connsiteX65" fmla="*/ 115062 w 163258"/>
                <a:gd name="connsiteY65" fmla="*/ 34671 h 581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258" h="58197">
                  <a:moveTo>
                    <a:pt x="6096" y="11049"/>
                  </a:moveTo>
                  <a:lnTo>
                    <a:pt x="6096" y="29337"/>
                  </a:lnTo>
                  <a:cubicBezTo>
                    <a:pt x="3517" y="26260"/>
                    <a:pt x="1457" y="22793"/>
                    <a:pt x="0" y="19050"/>
                  </a:cubicBezTo>
                  <a:lnTo>
                    <a:pt x="0" y="1238"/>
                  </a:lnTo>
                  <a:cubicBezTo>
                    <a:pt x="1522" y="4801"/>
                    <a:pt x="3578" y="8106"/>
                    <a:pt x="6096" y="11049"/>
                  </a:cubicBezTo>
                  <a:close/>
                  <a:moveTo>
                    <a:pt x="48768" y="34957"/>
                  </a:moveTo>
                  <a:lnTo>
                    <a:pt x="48768" y="53245"/>
                  </a:lnTo>
                  <a:cubicBezTo>
                    <a:pt x="50679" y="53826"/>
                    <a:pt x="52618" y="54302"/>
                    <a:pt x="54578" y="54674"/>
                  </a:cubicBezTo>
                  <a:lnTo>
                    <a:pt x="54578" y="36195"/>
                  </a:lnTo>
                  <a:close/>
                  <a:moveTo>
                    <a:pt x="72962" y="38386"/>
                  </a:moveTo>
                  <a:lnTo>
                    <a:pt x="72962" y="57436"/>
                  </a:lnTo>
                  <a:lnTo>
                    <a:pt x="78772" y="57436"/>
                  </a:lnTo>
                  <a:lnTo>
                    <a:pt x="78772" y="38386"/>
                  </a:lnTo>
                  <a:close/>
                  <a:moveTo>
                    <a:pt x="60865" y="37243"/>
                  </a:moveTo>
                  <a:lnTo>
                    <a:pt x="60865" y="56293"/>
                  </a:lnTo>
                  <a:lnTo>
                    <a:pt x="66675" y="57150"/>
                  </a:lnTo>
                  <a:lnTo>
                    <a:pt x="66675" y="38100"/>
                  </a:lnTo>
                  <a:cubicBezTo>
                    <a:pt x="64675" y="38100"/>
                    <a:pt x="62770" y="37529"/>
                    <a:pt x="60865" y="37243"/>
                  </a:cubicBezTo>
                  <a:close/>
                  <a:moveTo>
                    <a:pt x="12383" y="18193"/>
                  </a:moveTo>
                  <a:lnTo>
                    <a:pt x="12383" y="36100"/>
                  </a:lnTo>
                  <a:cubicBezTo>
                    <a:pt x="14230" y="37776"/>
                    <a:pt x="16205" y="39300"/>
                    <a:pt x="18288" y="40672"/>
                  </a:cubicBezTo>
                  <a:lnTo>
                    <a:pt x="18288" y="22288"/>
                  </a:lnTo>
                  <a:cubicBezTo>
                    <a:pt x="16241" y="20869"/>
                    <a:pt x="14270" y="19345"/>
                    <a:pt x="12383" y="17717"/>
                  </a:cubicBezTo>
                  <a:close/>
                  <a:moveTo>
                    <a:pt x="36671" y="31813"/>
                  </a:moveTo>
                  <a:lnTo>
                    <a:pt x="36671" y="49911"/>
                  </a:lnTo>
                  <a:lnTo>
                    <a:pt x="42577" y="51816"/>
                  </a:lnTo>
                  <a:lnTo>
                    <a:pt x="42577" y="33623"/>
                  </a:lnTo>
                  <a:cubicBezTo>
                    <a:pt x="40577" y="32480"/>
                    <a:pt x="38100" y="32004"/>
                    <a:pt x="36671" y="31337"/>
                  </a:cubicBezTo>
                  <a:close/>
                  <a:moveTo>
                    <a:pt x="24479" y="26289"/>
                  </a:moveTo>
                  <a:lnTo>
                    <a:pt x="24479" y="44387"/>
                  </a:lnTo>
                  <a:cubicBezTo>
                    <a:pt x="26289" y="45434"/>
                    <a:pt x="28385" y="46292"/>
                    <a:pt x="30385" y="47244"/>
                  </a:cubicBezTo>
                  <a:lnTo>
                    <a:pt x="30385" y="28575"/>
                  </a:lnTo>
                  <a:cubicBezTo>
                    <a:pt x="28575" y="27718"/>
                    <a:pt x="26384" y="26861"/>
                    <a:pt x="24479" y="25813"/>
                  </a:cubicBezTo>
                  <a:close/>
                  <a:moveTo>
                    <a:pt x="85058" y="39148"/>
                  </a:moveTo>
                  <a:lnTo>
                    <a:pt x="85058" y="58198"/>
                  </a:lnTo>
                  <a:cubicBezTo>
                    <a:pt x="87058" y="58198"/>
                    <a:pt x="89059" y="58198"/>
                    <a:pt x="90964" y="58198"/>
                  </a:cubicBezTo>
                  <a:lnTo>
                    <a:pt x="90964" y="39148"/>
                  </a:lnTo>
                  <a:close/>
                  <a:moveTo>
                    <a:pt x="145447" y="21622"/>
                  </a:moveTo>
                  <a:lnTo>
                    <a:pt x="145447" y="40005"/>
                  </a:lnTo>
                  <a:cubicBezTo>
                    <a:pt x="147532" y="38605"/>
                    <a:pt x="149506" y="37043"/>
                    <a:pt x="151352" y="35338"/>
                  </a:cubicBezTo>
                  <a:lnTo>
                    <a:pt x="151352" y="17431"/>
                  </a:lnTo>
                  <a:cubicBezTo>
                    <a:pt x="149452" y="18774"/>
                    <a:pt x="147481" y="20012"/>
                    <a:pt x="145447" y="21146"/>
                  </a:cubicBezTo>
                  <a:close/>
                  <a:moveTo>
                    <a:pt x="97155" y="38100"/>
                  </a:moveTo>
                  <a:lnTo>
                    <a:pt x="97155" y="57150"/>
                  </a:lnTo>
                  <a:lnTo>
                    <a:pt x="103061" y="56293"/>
                  </a:lnTo>
                  <a:lnTo>
                    <a:pt x="103061" y="37243"/>
                  </a:lnTo>
                  <a:cubicBezTo>
                    <a:pt x="100965" y="37338"/>
                    <a:pt x="99060" y="38100"/>
                    <a:pt x="97155" y="38100"/>
                  </a:cubicBezTo>
                  <a:close/>
                  <a:moveTo>
                    <a:pt x="157448" y="10382"/>
                  </a:moveTo>
                  <a:lnTo>
                    <a:pt x="157448" y="28575"/>
                  </a:lnTo>
                  <a:cubicBezTo>
                    <a:pt x="159985" y="25346"/>
                    <a:pt x="161950" y="21708"/>
                    <a:pt x="163259" y="17812"/>
                  </a:cubicBezTo>
                  <a:lnTo>
                    <a:pt x="163259" y="0"/>
                  </a:lnTo>
                  <a:cubicBezTo>
                    <a:pt x="161878" y="3686"/>
                    <a:pt x="159916" y="7125"/>
                    <a:pt x="157448" y="10192"/>
                  </a:cubicBezTo>
                  <a:close/>
                  <a:moveTo>
                    <a:pt x="133350" y="28004"/>
                  </a:moveTo>
                  <a:lnTo>
                    <a:pt x="133350" y="46196"/>
                  </a:lnTo>
                  <a:lnTo>
                    <a:pt x="139160" y="43339"/>
                  </a:lnTo>
                  <a:lnTo>
                    <a:pt x="139160" y="25241"/>
                  </a:lnTo>
                  <a:cubicBezTo>
                    <a:pt x="137280" y="26280"/>
                    <a:pt x="135340" y="27194"/>
                    <a:pt x="133350" y="28004"/>
                  </a:cubicBezTo>
                  <a:close/>
                  <a:moveTo>
                    <a:pt x="121253" y="32671"/>
                  </a:moveTo>
                  <a:lnTo>
                    <a:pt x="121253" y="50959"/>
                  </a:lnTo>
                  <a:cubicBezTo>
                    <a:pt x="123254" y="50292"/>
                    <a:pt x="125254" y="49721"/>
                    <a:pt x="127063" y="48958"/>
                  </a:cubicBezTo>
                  <a:lnTo>
                    <a:pt x="127063" y="30861"/>
                  </a:lnTo>
                  <a:cubicBezTo>
                    <a:pt x="125158" y="31566"/>
                    <a:pt x="123219" y="32166"/>
                    <a:pt x="121253" y="32671"/>
                  </a:cubicBezTo>
                  <a:close/>
                  <a:moveTo>
                    <a:pt x="109156" y="35909"/>
                  </a:moveTo>
                  <a:lnTo>
                    <a:pt x="109156" y="54388"/>
                  </a:lnTo>
                  <a:cubicBezTo>
                    <a:pt x="111157" y="54388"/>
                    <a:pt x="113062" y="53435"/>
                    <a:pt x="115062" y="52959"/>
                  </a:cubicBezTo>
                  <a:lnTo>
                    <a:pt x="115062" y="34671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99023EC6-CF93-F000-44DF-3843CC1B8D71}"/>
                </a:ext>
              </a:extLst>
            </p:cNvPr>
            <p:cNvSpPr/>
            <p:nvPr/>
          </p:nvSpPr>
          <p:spPr>
            <a:xfrm>
              <a:off x="4703325" y="2504820"/>
              <a:ext cx="166961" cy="96287"/>
            </a:xfrm>
            <a:custGeom>
              <a:avLst/>
              <a:gdLst>
                <a:gd name="connsiteX0" fmla="*/ 142423 w 166961"/>
                <a:gd name="connsiteY0" fmla="*/ 13875 h 96287"/>
                <a:gd name="connsiteX1" fmla="*/ 142423 w 166961"/>
                <a:gd name="connsiteY1" fmla="*/ 81884 h 96287"/>
                <a:gd name="connsiteX2" fmla="*/ 24503 w 166961"/>
                <a:gd name="connsiteY2" fmla="*/ 82455 h 96287"/>
                <a:gd name="connsiteX3" fmla="*/ 24503 w 166961"/>
                <a:gd name="connsiteY3" fmla="*/ 14352 h 96287"/>
                <a:gd name="connsiteX4" fmla="*/ 142423 w 166961"/>
                <a:gd name="connsiteY4" fmla="*/ 13875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7">
                  <a:moveTo>
                    <a:pt x="142423" y="13875"/>
                  </a:moveTo>
                  <a:cubicBezTo>
                    <a:pt x="175093" y="32925"/>
                    <a:pt x="175189" y="63024"/>
                    <a:pt x="142423" y="81884"/>
                  </a:cubicBezTo>
                  <a:cubicBezTo>
                    <a:pt x="105460" y="100886"/>
                    <a:pt x="61649" y="101096"/>
                    <a:pt x="24503" y="82455"/>
                  </a:cubicBezTo>
                  <a:cubicBezTo>
                    <a:pt x="-8072" y="63405"/>
                    <a:pt x="-8263" y="33306"/>
                    <a:pt x="24503" y="14352"/>
                  </a:cubicBezTo>
                  <a:cubicBezTo>
                    <a:pt x="61481" y="-4613"/>
                    <a:pt x="105292" y="-4794"/>
                    <a:pt x="142423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3CAF1AF6-1825-F6C8-C591-D5453CA8A481}"/>
                </a:ext>
              </a:extLst>
            </p:cNvPr>
            <p:cNvSpPr/>
            <p:nvPr/>
          </p:nvSpPr>
          <p:spPr>
            <a:xfrm>
              <a:off x="4710743" y="2509057"/>
              <a:ext cx="152090" cy="87752"/>
            </a:xfrm>
            <a:custGeom>
              <a:avLst/>
              <a:gdLst>
                <a:gd name="connsiteX0" fmla="*/ 129766 w 152090"/>
                <a:gd name="connsiteY0" fmla="*/ 12686 h 87752"/>
                <a:gd name="connsiteX1" fmla="*/ 129766 w 152090"/>
                <a:gd name="connsiteY1" fmla="*/ 74694 h 87752"/>
                <a:gd name="connsiteX2" fmla="*/ 22324 w 152090"/>
                <a:gd name="connsiteY2" fmla="*/ 75170 h 87752"/>
                <a:gd name="connsiteX3" fmla="*/ 22324 w 152090"/>
                <a:gd name="connsiteY3" fmla="*/ 13162 h 87752"/>
                <a:gd name="connsiteX4" fmla="*/ 129766 w 152090"/>
                <a:gd name="connsiteY4" fmla="*/ 12686 h 87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752">
                  <a:moveTo>
                    <a:pt x="129766" y="12686"/>
                  </a:moveTo>
                  <a:cubicBezTo>
                    <a:pt x="159484" y="29641"/>
                    <a:pt x="159579" y="57454"/>
                    <a:pt x="129766" y="74694"/>
                  </a:cubicBezTo>
                  <a:cubicBezTo>
                    <a:pt x="96068" y="91934"/>
                    <a:pt x="56174" y="92115"/>
                    <a:pt x="22324" y="75170"/>
                  </a:cubicBezTo>
                  <a:cubicBezTo>
                    <a:pt x="-7394" y="58120"/>
                    <a:pt x="-7489" y="30403"/>
                    <a:pt x="22324" y="13162"/>
                  </a:cubicBezTo>
                  <a:cubicBezTo>
                    <a:pt x="55989" y="-4221"/>
                    <a:pt x="95949" y="-4392"/>
                    <a:pt x="129766" y="12686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9C8C0F96-3BF6-5BB1-818C-45EE398C809A}"/>
                </a:ext>
              </a:extLst>
            </p:cNvPr>
            <p:cNvSpPr/>
            <p:nvPr/>
          </p:nvSpPr>
          <p:spPr>
            <a:xfrm>
              <a:off x="4711368" y="2509082"/>
              <a:ext cx="151760" cy="62000"/>
            </a:xfrm>
            <a:custGeom>
              <a:avLst/>
              <a:gdLst>
                <a:gd name="connsiteX0" fmla="*/ 23223 w 151760"/>
                <a:gd name="connsiteY0" fmla="*/ 17138 h 62000"/>
                <a:gd name="connsiteX1" fmla="*/ 127998 w 151760"/>
                <a:gd name="connsiteY1" fmla="*/ 16662 h 62000"/>
                <a:gd name="connsiteX2" fmla="*/ 145239 w 151760"/>
                <a:gd name="connsiteY2" fmla="*/ 61429 h 62000"/>
                <a:gd name="connsiteX3" fmla="*/ 129427 w 151760"/>
                <a:gd name="connsiteY3" fmla="*/ 12661 h 62000"/>
                <a:gd name="connsiteX4" fmla="*/ 22080 w 151760"/>
                <a:gd name="connsiteY4" fmla="*/ 13137 h 62000"/>
                <a:gd name="connsiteX5" fmla="*/ 6650 w 151760"/>
                <a:gd name="connsiteY5" fmla="*/ 62001 h 62000"/>
                <a:gd name="connsiteX6" fmla="*/ 23223 w 151760"/>
                <a:gd name="connsiteY6" fmla="*/ 17138 h 6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0" h="62000">
                  <a:moveTo>
                    <a:pt x="23223" y="17138"/>
                  </a:moveTo>
                  <a:cubicBezTo>
                    <a:pt x="56049" y="183"/>
                    <a:pt x="95019" y="2"/>
                    <a:pt x="127998" y="16662"/>
                  </a:cubicBezTo>
                  <a:cubicBezTo>
                    <a:pt x="149049" y="28663"/>
                    <a:pt x="154764" y="46284"/>
                    <a:pt x="145239" y="61429"/>
                  </a:cubicBezTo>
                  <a:cubicBezTo>
                    <a:pt x="157621" y="45237"/>
                    <a:pt x="152382" y="25710"/>
                    <a:pt x="129427" y="12661"/>
                  </a:cubicBezTo>
                  <a:cubicBezTo>
                    <a:pt x="95635" y="-4389"/>
                    <a:pt x="55720" y="-4208"/>
                    <a:pt x="22080" y="13137"/>
                  </a:cubicBezTo>
                  <a:cubicBezTo>
                    <a:pt x="-780" y="26377"/>
                    <a:pt x="-5828" y="45903"/>
                    <a:pt x="6650" y="62001"/>
                  </a:cubicBezTo>
                  <a:cubicBezTo>
                    <a:pt x="-3256" y="46951"/>
                    <a:pt x="2268" y="29330"/>
                    <a:pt x="23223" y="1713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9C6BA92E-0563-FE26-F586-5623C7BA3272}"/>
                </a:ext>
              </a:extLst>
            </p:cNvPr>
            <p:cNvSpPr/>
            <p:nvPr/>
          </p:nvSpPr>
          <p:spPr>
            <a:xfrm>
              <a:off x="4738116" y="2523193"/>
              <a:ext cx="97535" cy="61410"/>
            </a:xfrm>
            <a:custGeom>
              <a:avLst/>
              <a:gdLst>
                <a:gd name="connsiteX0" fmla="*/ 89630 w 97535"/>
                <a:gd name="connsiteY0" fmla="*/ 48557 h 61410"/>
                <a:gd name="connsiteX1" fmla="*/ 97536 w 97535"/>
                <a:gd name="connsiteY1" fmla="*/ 36460 h 61410"/>
                <a:gd name="connsiteX2" fmla="*/ 97536 w 97535"/>
                <a:gd name="connsiteY2" fmla="*/ 32841 h 61410"/>
                <a:gd name="connsiteX3" fmla="*/ 88963 w 97535"/>
                <a:gd name="connsiteY3" fmla="*/ 21411 h 61410"/>
                <a:gd name="connsiteX4" fmla="*/ 49435 w 97535"/>
                <a:gd name="connsiteY4" fmla="*/ 19791 h 61410"/>
                <a:gd name="connsiteX5" fmla="*/ 42863 w 97535"/>
                <a:gd name="connsiteY5" fmla="*/ 21506 h 61410"/>
                <a:gd name="connsiteX6" fmla="*/ 25717 w 97535"/>
                <a:gd name="connsiteY6" fmla="*/ 11981 h 61410"/>
                <a:gd name="connsiteX7" fmla="*/ 39815 w 97535"/>
                <a:gd name="connsiteY7" fmla="*/ 13981 h 61410"/>
                <a:gd name="connsiteX8" fmla="*/ 46672 w 97535"/>
                <a:gd name="connsiteY8" fmla="*/ 13314 h 61410"/>
                <a:gd name="connsiteX9" fmla="*/ 50292 w 97535"/>
                <a:gd name="connsiteY9" fmla="*/ 8361 h 61410"/>
                <a:gd name="connsiteX10" fmla="*/ 50292 w 97535"/>
                <a:gd name="connsiteY10" fmla="*/ 4742 h 61410"/>
                <a:gd name="connsiteX11" fmla="*/ 48006 w 97535"/>
                <a:gd name="connsiteY11" fmla="*/ 1503 h 61410"/>
                <a:gd name="connsiteX12" fmla="*/ 16192 w 97535"/>
                <a:gd name="connsiteY12" fmla="*/ 6456 h 61410"/>
                <a:gd name="connsiteX13" fmla="*/ 7810 w 97535"/>
                <a:gd name="connsiteY13" fmla="*/ 1599 h 61410"/>
                <a:gd name="connsiteX14" fmla="*/ 1905 w 97535"/>
                <a:gd name="connsiteY14" fmla="*/ 5028 h 61410"/>
                <a:gd name="connsiteX15" fmla="*/ 1905 w 97535"/>
                <a:gd name="connsiteY15" fmla="*/ 8647 h 61410"/>
                <a:gd name="connsiteX16" fmla="*/ 7525 w 97535"/>
                <a:gd name="connsiteY16" fmla="*/ 11790 h 61410"/>
                <a:gd name="connsiteX17" fmla="*/ 0 w 97535"/>
                <a:gd name="connsiteY17" fmla="*/ 23316 h 61410"/>
                <a:gd name="connsiteX18" fmla="*/ 0 w 97535"/>
                <a:gd name="connsiteY18" fmla="*/ 26840 h 61410"/>
                <a:gd name="connsiteX19" fmla="*/ 8477 w 97535"/>
                <a:gd name="connsiteY19" fmla="*/ 37794 h 61410"/>
                <a:gd name="connsiteX20" fmla="*/ 43434 w 97535"/>
                <a:gd name="connsiteY20" fmla="*/ 39032 h 61410"/>
                <a:gd name="connsiteX21" fmla="*/ 50959 w 97535"/>
                <a:gd name="connsiteY21" fmla="*/ 37032 h 61410"/>
                <a:gd name="connsiteX22" fmla="*/ 70961 w 97535"/>
                <a:gd name="connsiteY22" fmla="*/ 48652 h 61410"/>
                <a:gd name="connsiteX23" fmla="*/ 53626 w 97535"/>
                <a:gd name="connsiteY23" fmla="*/ 46366 h 61410"/>
                <a:gd name="connsiteX24" fmla="*/ 45625 w 97535"/>
                <a:gd name="connsiteY24" fmla="*/ 47128 h 61410"/>
                <a:gd name="connsiteX25" fmla="*/ 42958 w 97535"/>
                <a:gd name="connsiteY25" fmla="*/ 52081 h 61410"/>
                <a:gd name="connsiteX26" fmla="*/ 42958 w 97535"/>
                <a:gd name="connsiteY26" fmla="*/ 55320 h 61410"/>
                <a:gd name="connsiteX27" fmla="*/ 45815 w 97535"/>
                <a:gd name="connsiteY27" fmla="*/ 59511 h 61410"/>
                <a:gd name="connsiteX28" fmla="*/ 80677 w 97535"/>
                <a:gd name="connsiteY28" fmla="*/ 54177 h 61410"/>
                <a:gd name="connsiteX29" fmla="*/ 91630 w 97535"/>
                <a:gd name="connsiteY29" fmla="*/ 60558 h 61410"/>
                <a:gd name="connsiteX30" fmla="*/ 97536 w 97535"/>
                <a:gd name="connsiteY30" fmla="*/ 57129 h 61410"/>
                <a:gd name="connsiteX31" fmla="*/ 97536 w 97535"/>
                <a:gd name="connsiteY31" fmla="*/ 53510 h 61410"/>
                <a:gd name="connsiteX32" fmla="*/ 15811 w 97535"/>
                <a:gd name="connsiteY32" fmla="*/ 23316 h 61410"/>
                <a:gd name="connsiteX33" fmla="*/ 12097 w 97535"/>
                <a:gd name="connsiteY33" fmla="*/ 19506 h 61410"/>
                <a:gd name="connsiteX34" fmla="*/ 15240 w 97535"/>
                <a:gd name="connsiteY34" fmla="*/ 15981 h 61410"/>
                <a:gd name="connsiteX35" fmla="*/ 30290 w 97535"/>
                <a:gd name="connsiteY35" fmla="*/ 24744 h 61410"/>
                <a:gd name="connsiteX36" fmla="*/ 15811 w 97535"/>
                <a:gd name="connsiteY36" fmla="*/ 23411 h 61410"/>
                <a:gd name="connsiteX37" fmla="*/ 44386 w 97535"/>
                <a:gd name="connsiteY37" fmla="*/ 54653 h 61410"/>
                <a:gd name="connsiteX38" fmla="*/ 45815 w 97535"/>
                <a:gd name="connsiteY38" fmla="*/ 55605 h 61410"/>
                <a:gd name="connsiteX39" fmla="*/ 81534 w 97535"/>
                <a:gd name="connsiteY39" fmla="*/ 44175 h 61410"/>
                <a:gd name="connsiteX40" fmla="*/ 63532 w 97535"/>
                <a:gd name="connsiteY40" fmla="*/ 33698 h 61410"/>
                <a:gd name="connsiteX41" fmla="*/ 81344 w 97535"/>
                <a:gd name="connsiteY41" fmla="*/ 36555 h 61410"/>
                <a:gd name="connsiteX42" fmla="*/ 85439 w 97535"/>
                <a:gd name="connsiteY42" fmla="*/ 40461 h 61410"/>
                <a:gd name="connsiteX43" fmla="*/ 81534 w 97535"/>
                <a:gd name="connsiteY43" fmla="*/ 44175 h 614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535" h="61410">
                  <a:moveTo>
                    <a:pt x="89630" y="48557"/>
                  </a:moveTo>
                  <a:cubicBezTo>
                    <a:pt x="93948" y="45919"/>
                    <a:pt x="96850" y="41470"/>
                    <a:pt x="97536" y="36460"/>
                  </a:cubicBezTo>
                  <a:lnTo>
                    <a:pt x="97536" y="32841"/>
                  </a:lnTo>
                  <a:cubicBezTo>
                    <a:pt x="97536" y="29221"/>
                    <a:pt x="95345" y="25125"/>
                    <a:pt x="88963" y="21411"/>
                  </a:cubicBezTo>
                  <a:cubicBezTo>
                    <a:pt x="76568" y="15467"/>
                    <a:pt x="62275" y="14886"/>
                    <a:pt x="49435" y="19791"/>
                  </a:cubicBezTo>
                  <a:lnTo>
                    <a:pt x="42863" y="21506"/>
                  </a:lnTo>
                  <a:lnTo>
                    <a:pt x="25717" y="11981"/>
                  </a:lnTo>
                  <a:cubicBezTo>
                    <a:pt x="30492" y="11905"/>
                    <a:pt x="35249" y="12581"/>
                    <a:pt x="39815" y="13981"/>
                  </a:cubicBezTo>
                  <a:cubicBezTo>
                    <a:pt x="42087" y="14781"/>
                    <a:pt x="44596" y="14534"/>
                    <a:pt x="46672" y="13314"/>
                  </a:cubicBezTo>
                  <a:cubicBezTo>
                    <a:pt x="48572" y="12305"/>
                    <a:pt x="49905" y="10476"/>
                    <a:pt x="50292" y="8361"/>
                  </a:cubicBezTo>
                  <a:lnTo>
                    <a:pt x="50292" y="4742"/>
                  </a:lnTo>
                  <a:cubicBezTo>
                    <a:pt x="50292" y="3694"/>
                    <a:pt x="49721" y="2456"/>
                    <a:pt x="48006" y="1503"/>
                  </a:cubicBezTo>
                  <a:cubicBezTo>
                    <a:pt x="37190" y="-1630"/>
                    <a:pt x="25544" y="189"/>
                    <a:pt x="16192" y="6456"/>
                  </a:cubicBezTo>
                  <a:lnTo>
                    <a:pt x="7810" y="1599"/>
                  </a:lnTo>
                  <a:lnTo>
                    <a:pt x="1905" y="5028"/>
                  </a:lnTo>
                  <a:lnTo>
                    <a:pt x="1905" y="8647"/>
                  </a:lnTo>
                  <a:lnTo>
                    <a:pt x="7525" y="11790"/>
                  </a:lnTo>
                  <a:cubicBezTo>
                    <a:pt x="3337" y="14229"/>
                    <a:pt x="547" y="18496"/>
                    <a:pt x="0" y="23316"/>
                  </a:cubicBezTo>
                  <a:lnTo>
                    <a:pt x="0" y="26840"/>
                  </a:lnTo>
                  <a:cubicBezTo>
                    <a:pt x="0" y="30555"/>
                    <a:pt x="2572" y="34365"/>
                    <a:pt x="8477" y="37794"/>
                  </a:cubicBezTo>
                  <a:cubicBezTo>
                    <a:pt x="19533" y="42699"/>
                    <a:pt x="32058" y="43147"/>
                    <a:pt x="43434" y="39032"/>
                  </a:cubicBezTo>
                  <a:lnTo>
                    <a:pt x="50959" y="37032"/>
                  </a:lnTo>
                  <a:lnTo>
                    <a:pt x="70961" y="48652"/>
                  </a:lnTo>
                  <a:cubicBezTo>
                    <a:pt x="65100" y="48795"/>
                    <a:pt x="59251" y="48023"/>
                    <a:pt x="53626" y="46366"/>
                  </a:cubicBezTo>
                  <a:cubicBezTo>
                    <a:pt x="50977" y="45423"/>
                    <a:pt x="48049" y="45709"/>
                    <a:pt x="45625" y="47128"/>
                  </a:cubicBezTo>
                  <a:cubicBezTo>
                    <a:pt x="43883" y="48157"/>
                    <a:pt x="42856" y="50062"/>
                    <a:pt x="42958" y="52081"/>
                  </a:cubicBezTo>
                  <a:cubicBezTo>
                    <a:pt x="42958" y="52081"/>
                    <a:pt x="42958" y="55320"/>
                    <a:pt x="42958" y="55320"/>
                  </a:cubicBezTo>
                  <a:cubicBezTo>
                    <a:pt x="43002" y="57158"/>
                    <a:pt x="44121" y="58796"/>
                    <a:pt x="45815" y="59511"/>
                  </a:cubicBezTo>
                  <a:cubicBezTo>
                    <a:pt x="49340" y="61606"/>
                    <a:pt x="62389" y="64083"/>
                    <a:pt x="80677" y="54177"/>
                  </a:cubicBezTo>
                  <a:lnTo>
                    <a:pt x="91630" y="60558"/>
                  </a:lnTo>
                  <a:lnTo>
                    <a:pt x="97536" y="57129"/>
                  </a:lnTo>
                  <a:lnTo>
                    <a:pt x="97536" y="53510"/>
                  </a:lnTo>
                  <a:close/>
                  <a:moveTo>
                    <a:pt x="15811" y="23316"/>
                  </a:moveTo>
                  <a:cubicBezTo>
                    <a:pt x="14208" y="22458"/>
                    <a:pt x="12910" y="21134"/>
                    <a:pt x="12097" y="19506"/>
                  </a:cubicBezTo>
                  <a:cubicBezTo>
                    <a:pt x="12750" y="18029"/>
                    <a:pt x="13849" y="16801"/>
                    <a:pt x="15240" y="15981"/>
                  </a:cubicBezTo>
                  <a:lnTo>
                    <a:pt x="30290" y="24744"/>
                  </a:lnTo>
                  <a:cubicBezTo>
                    <a:pt x="25457" y="26021"/>
                    <a:pt x="20328" y="25554"/>
                    <a:pt x="15811" y="23411"/>
                  </a:cubicBezTo>
                  <a:close/>
                  <a:moveTo>
                    <a:pt x="44386" y="54653"/>
                  </a:moveTo>
                  <a:lnTo>
                    <a:pt x="45815" y="55605"/>
                  </a:lnTo>
                  <a:close/>
                  <a:moveTo>
                    <a:pt x="81534" y="44175"/>
                  </a:moveTo>
                  <a:lnTo>
                    <a:pt x="63532" y="33698"/>
                  </a:lnTo>
                  <a:cubicBezTo>
                    <a:pt x="69622" y="32698"/>
                    <a:pt x="75870" y="33707"/>
                    <a:pt x="81344" y="36555"/>
                  </a:cubicBezTo>
                  <a:cubicBezTo>
                    <a:pt x="83050" y="37441"/>
                    <a:pt x="84471" y="38794"/>
                    <a:pt x="85439" y="40461"/>
                  </a:cubicBezTo>
                  <a:cubicBezTo>
                    <a:pt x="84522" y="42051"/>
                    <a:pt x="83167" y="43337"/>
                    <a:pt x="81534" y="44175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EF9E9AC4-15AF-4085-5628-1EDC74BCDDA3}"/>
                </a:ext>
              </a:extLst>
            </p:cNvPr>
            <p:cNvSpPr/>
            <p:nvPr/>
          </p:nvSpPr>
          <p:spPr>
            <a:xfrm>
              <a:off x="4738399" y="2523002"/>
              <a:ext cx="97633" cy="57791"/>
            </a:xfrm>
            <a:custGeom>
              <a:avLst/>
              <a:gdLst>
                <a:gd name="connsiteX0" fmla="*/ 86490 w 97633"/>
                <a:gd name="connsiteY0" fmla="*/ 47128 h 57791"/>
                <a:gd name="connsiteX1" fmla="*/ 88680 w 97633"/>
                <a:gd name="connsiteY1" fmla="*/ 21696 h 57791"/>
                <a:gd name="connsiteX2" fmla="*/ 49152 w 97633"/>
                <a:gd name="connsiteY2" fmla="*/ 20077 h 57791"/>
                <a:gd name="connsiteX3" fmla="*/ 42579 w 97633"/>
                <a:gd name="connsiteY3" fmla="*/ 21792 h 57791"/>
                <a:gd name="connsiteX4" fmla="*/ 20767 w 97633"/>
                <a:gd name="connsiteY4" fmla="*/ 9219 h 57791"/>
                <a:gd name="connsiteX5" fmla="*/ 39817 w 97633"/>
                <a:gd name="connsiteY5" fmla="*/ 10362 h 57791"/>
                <a:gd name="connsiteX6" fmla="*/ 46675 w 97633"/>
                <a:gd name="connsiteY6" fmla="*/ 9695 h 57791"/>
                <a:gd name="connsiteX7" fmla="*/ 48009 w 97633"/>
                <a:gd name="connsiteY7" fmla="*/ 1503 h 57791"/>
                <a:gd name="connsiteX8" fmla="*/ 16195 w 97633"/>
                <a:gd name="connsiteY8" fmla="*/ 6456 h 57791"/>
                <a:gd name="connsiteX9" fmla="*/ 7813 w 97633"/>
                <a:gd name="connsiteY9" fmla="*/ 1599 h 57791"/>
                <a:gd name="connsiteX10" fmla="*/ 1908 w 97633"/>
                <a:gd name="connsiteY10" fmla="*/ 5028 h 57791"/>
                <a:gd name="connsiteX11" fmla="*/ 10385 w 97633"/>
                <a:gd name="connsiteY11" fmla="*/ 9885 h 57791"/>
                <a:gd name="connsiteX12" fmla="*/ 8480 w 97633"/>
                <a:gd name="connsiteY12" fmla="*/ 34174 h 57791"/>
                <a:gd name="connsiteX13" fmla="*/ 43722 w 97633"/>
                <a:gd name="connsiteY13" fmla="*/ 35412 h 57791"/>
                <a:gd name="connsiteX14" fmla="*/ 51247 w 97633"/>
                <a:gd name="connsiteY14" fmla="*/ 33412 h 57791"/>
                <a:gd name="connsiteX15" fmla="*/ 76012 w 97633"/>
                <a:gd name="connsiteY15" fmla="*/ 47700 h 57791"/>
                <a:gd name="connsiteX16" fmla="*/ 53914 w 97633"/>
                <a:gd name="connsiteY16" fmla="*/ 46366 h 57791"/>
                <a:gd name="connsiteX17" fmla="*/ 45913 w 97633"/>
                <a:gd name="connsiteY17" fmla="*/ 47128 h 57791"/>
                <a:gd name="connsiteX18" fmla="*/ 43629 w 97633"/>
                <a:gd name="connsiteY18" fmla="*/ 53605 h 57791"/>
                <a:gd name="connsiteX19" fmla="*/ 45913 w 97633"/>
                <a:gd name="connsiteY19" fmla="*/ 55891 h 57791"/>
                <a:gd name="connsiteX20" fmla="*/ 80775 w 97633"/>
                <a:gd name="connsiteY20" fmla="*/ 50557 h 57791"/>
                <a:gd name="connsiteX21" fmla="*/ 91728 w 97633"/>
                <a:gd name="connsiteY21" fmla="*/ 56844 h 57791"/>
                <a:gd name="connsiteX22" fmla="*/ 97634 w 97633"/>
                <a:gd name="connsiteY22" fmla="*/ 53510 h 57791"/>
                <a:gd name="connsiteX23" fmla="*/ 15528 w 97633"/>
                <a:gd name="connsiteY23" fmla="*/ 23601 h 57791"/>
                <a:gd name="connsiteX24" fmla="*/ 14957 w 97633"/>
                <a:gd name="connsiteY24" fmla="*/ 12648 h 57791"/>
                <a:gd name="connsiteX25" fmla="*/ 34007 w 97633"/>
                <a:gd name="connsiteY25" fmla="*/ 23887 h 57791"/>
                <a:gd name="connsiteX26" fmla="*/ 15528 w 97633"/>
                <a:gd name="connsiteY26" fmla="*/ 23601 h 57791"/>
                <a:gd name="connsiteX27" fmla="*/ 81251 w 97633"/>
                <a:gd name="connsiteY27" fmla="*/ 44366 h 57791"/>
                <a:gd name="connsiteX28" fmla="*/ 58486 w 97633"/>
                <a:gd name="connsiteY28" fmla="*/ 31221 h 57791"/>
                <a:gd name="connsiteX29" fmla="*/ 81060 w 97633"/>
                <a:gd name="connsiteY29" fmla="*/ 33126 h 57791"/>
                <a:gd name="connsiteX30" fmla="*/ 81251 w 97633"/>
                <a:gd name="connsiteY30" fmla="*/ 44366 h 57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791">
                  <a:moveTo>
                    <a:pt x="86490" y="47128"/>
                  </a:moveTo>
                  <a:cubicBezTo>
                    <a:pt x="96015" y="41508"/>
                    <a:pt x="103825" y="30555"/>
                    <a:pt x="88680" y="21696"/>
                  </a:cubicBezTo>
                  <a:cubicBezTo>
                    <a:pt x="76285" y="15753"/>
                    <a:pt x="61992" y="15172"/>
                    <a:pt x="49152" y="20077"/>
                  </a:cubicBezTo>
                  <a:lnTo>
                    <a:pt x="42579" y="21792"/>
                  </a:lnTo>
                  <a:lnTo>
                    <a:pt x="20767" y="9219"/>
                  </a:lnTo>
                  <a:cubicBezTo>
                    <a:pt x="27079" y="7590"/>
                    <a:pt x="33745" y="7990"/>
                    <a:pt x="39817" y="10362"/>
                  </a:cubicBezTo>
                  <a:cubicBezTo>
                    <a:pt x="42090" y="11162"/>
                    <a:pt x="44599" y="10914"/>
                    <a:pt x="46675" y="9695"/>
                  </a:cubicBezTo>
                  <a:cubicBezTo>
                    <a:pt x="48675" y="8552"/>
                    <a:pt x="53057" y="4361"/>
                    <a:pt x="48009" y="1503"/>
                  </a:cubicBezTo>
                  <a:cubicBezTo>
                    <a:pt x="37193" y="-1630"/>
                    <a:pt x="25547" y="189"/>
                    <a:pt x="16195" y="6456"/>
                  </a:cubicBezTo>
                  <a:lnTo>
                    <a:pt x="7813" y="1599"/>
                  </a:lnTo>
                  <a:lnTo>
                    <a:pt x="1908" y="5028"/>
                  </a:lnTo>
                  <a:lnTo>
                    <a:pt x="10385" y="9885"/>
                  </a:lnTo>
                  <a:cubicBezTo>
                    <a:pt x="-1236" y="17124"/>
                    <a:pt x="-4760" y="26459"/>
                    <a:pt x="8480" y="34174"/>
                  </a:cubicBezTo>
                  <a:cubicBezTo>
                    <a:pt x="19618" y="39156"/>
                    <a:pt x="32262" y="39603"/>
                    <a:pt x="43722" y="35412"/>
                  </a:cubicBezTo>
                  <a:lnTo>
                    <a:pt x="51247" y="33412"/>
                  </a:lnTo>
                  <a:lnTo>
                    <a:pt x="76012" y="47700"/>
                  </a:lnTo>
                  <a:cubicBezTo>
                    <a:pt x="68680" y="49490"/>
                    <a:pt x="60979" y="49024"/>
                    <a:pt x="53914" y="46366"/>
                  </a:cubicBezTo>
                  <a:cubicBezTo>
                    <a:pt x="51265" y="45423"/>
                    <a:pt x="48337" y="45709"/>
                    <a:pt x="45913" y="47128"/>
                  </a:cubicBezTo>
                  <a:cubicBezTo>
                    <a:pt x="43493" y="48290"/>
                    <a:pt x="42471" y="51186"/>
                    <a:pt x="43629" y="53605"/>
                  </a:cubicBezTo>
                  <a:cubicBezTo>
                    <a:pt x="44108" y="54605"/>
                    <a:pt x="44914" y="55415"/>
                    <a:pt x="45913" y="55891"/>
                  </a:cubicBezTo>
                  <a:cubicBezTo>
                    <a:pt x="49437" y="57987"/>
                    <a:pt x="62487" y="60463"/>
                    <a:pt x="80775" y="50557"/>
                  </a:cubicBezTo>
                  <a:lnTo>
                    <a:pt x="91728" y="56844"/>
                  </a:lnTo>
                  <a:lnTo>
                    <a:pt x="97634" y="53510"/>
                  </a:lnTo>
                  <a:close/>
                  <a:moveTo>
                    <a:pt x="15528" y="23601"/>
                  </a:moveTo>
                  <a:cubicBezTo>
                    <a:pt x="10290" y="20553"/>
                    <a:pt x="9909" y="15981"/>
                    <a:pt x="14957" y="12648"/>
                  </a:cubicBezTo>
                  <a:lnTo>
                    <a:pt x="34007" y="23887"/>
                  </a:lnTo>
                  <a:cubicBezTo>
                    <a:pt x="28050" y="26230"/>
                    <a:pt x="21410" y="26126"/>
                    <a:pt x="15528" y="23601"/>
                  </a:cubicBezTo>
                  <a:close/>
                  <a:moveTo>
                    <a:pt x="81251" y="44366"/>
                  </a:moveTo>
                  <a:lnTo>
                    <a:pt x="58486" y="31221"/>
                  </a:lnTo>
                  <a:cubicBezTo>
                    <a:pt x="65971" y="28878"/>
                    <a:pt x="74074" y="29564"/>
                    <a:pt x="81060" y="33126"/>
                  </a:cubicBezTo>
                  <a:cubicBezTo>
                    <a:pt x="87537" y="36746"/>
                    <a:pt x="87156" y="41127"/>
                    <a:pt x="81251" y="4436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8E588371-6A44-7032-7A9E-DE3250DC1306}"/>
                </a:ext>
              </a:extLst>
            </p:cNvPr>
            <p:cNvSpPr/>
            <p:nvPr/>
          </p:nvSpPr>
          <p:spPr>
            <a:xfrm>
              <a:off x="4705350" y="2516358"/>
              <a:ext cx="166687" cy="80215"/>
            </a:xfrm>
            <a:custGeom>
              <a:avLst/>
              <a:gdLst>
                <a:gd name="connsiteX0" fmla="*/ 0 w 166687"/>
                <a:gd name="connsiteY0" fmla="*/ 13196 h 80215"/>
                <a:gd name="connsiteX1" fmla="*/ 0 w 166687"/>
                <a:gd name="connsiteY1" fmla="*/ 32246 h 80215"/>
                <a:gd name="connsiteX2" fmla="*/ 48768 w 166687"/>
                <a:gd name="connsiteY2" fmla="*/ 75394 h 80215"/>
                <a:gd name="connsiteX3" fmla="*/ 118205 w 166687"/>
                <a:gd name="connsiteY3" fmla="*/ 75394 h 80215"/>
                <a:gd name="connsiteX4" fmla="*/ 166688 w 166687"/>
                <a:gd name="connsiteY4" fmla="*/ 31865 h 80215"/>
                <a:gd name="connsiteX5" fmla="*/ 166688 w 166687"/>
                <a:gd name="connsiteY5" fmla="*/ 12815 h 80215"/>
                <a:gd name="connsiteX6" fmla="*/ 0 w 166687"/>
                <a:gd name="connsiteY6" fmla="*/ 13196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15">
                  <a:moveTo>
                    <a:pt x="0" y="13196"/>
                  </a:moveTo>
                  <a:cubicBezTo>
                    <a:pt x="0" y="19673"/>
                    <a:pt x="0" y="26054"/>
                    <a:pt x="0" y="32246"/>
                  </a:cubicBezTo>
                  <a:cubicBezTo>
                    <a:pt x="0" y="49486"/>
                    <a:pt x="16669" y="66440"/>
                    <a:pt x="48768" y="75394"/>
                  </a:cubicBezTo>
                  <a:cubicBezTo>
                    <a:pt x="71468" y="81823"/>
                    <a:pt x="95505" y="81823"/>
                    <a:pt x="118205" y="75394"/>
                  </a:cubicBezTo>
                  <a:cubicBezTo>
                    <a:pt x="150304" y="65869"/>
                    <a:pt x="166402" y="49010"/>
                    <a:pt x="166688" y="31865"/>
                  </a:cubicBezTo>
                  <a:cubicBezTo>
                    <a:pt x="166688" y="25483"/>
                    <a:pt x="166688" y="19006"/>
                    <a:pt x="166688" y="12815"/>
                  </a:cubicBezTo>
                  <a:cubicBezTo>
                    <a:pt x="166402" y="-4711"/>
                    <a:pt x="0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A59E9ED4-070E-3970-B156-A4E729614739}"/>
                </a:ext>
              </a:extLst>
            </p:cNvPr>
            <p:cNvSpPr/>
            <p:nvPr/>
          </p:nvSpPr>
          <p:spPr>
            <a:xfrm>
              <a:off x="4707445" y="2539079"/>
              <a:ext cx="162687" cy="57721"/>
            </a:xfrm>
            <a:custGeom>
              <a:avLst/>
              <a:gdLst>
                <a:gd name="connsiteX0" fmla="*/ 5905 w 162687"/>
                <a:gd name="connsiteY0" fmla="*/ 11049 h 57721"/>
                <a:gd name="connsiteX1" fmla="*/ 5905 w 162687"/>
                <a:gd name="connsiteY1" fmla="*/ 29337 h 57721"/>
                <a:gd name="connsiteX2" fmla="*/ 0 w 162687"/>
                <a:gd name="connsiteY2" fmla="*/ 19050 h 57721"/>
                <a:gd name="connsiteX3" fmla="*/ 0 w 162687"/>
                <a:gd name="connsiteY3" fmla="*/ 1143 h 57721"/>
                <a:gd name="connsiteX4" fmla="*/ 5905 w 162687"/>
                <a:gd name="connsiteY4" fmla="*/ 11049 h 57721"/>
                <a:gd name="connsiteX5" fmla="*/ 48482 w 162687"/>
                <a:gd name="connsiteY5" fmla="*/ 34957 h 57721"/>
                <a:gd name="connsiteX6" fmla="*/ 48482 w 162687"/>
                <a:gd name="connsiteY6" fmla="*/ 53340 h 57721"/>
                <a:gd name="connsiteX7" fmla="*/ 54388 w 162687"/>
                <a:gd name="connsiteY7" fmla="*/ 54673 h 57721"/>
                <a:gd name="connsiteX8" fmla="*/ 54388 w 162687"/>
                <a:gd name="connsiteY8" fmla="*/ 36195 h 57721"/>
                <a:gd name="connsiteX9" fmla="*/ 72676 w 162687"/>
                <a:gd name="connsiteY9" fmla="*/ 38481 h 57721"/>
                <a:gd name="connsiteX10" fmla="*/ 72676 w 162687"/>
                <a:gd name="connsiteY10" fmla="*/ 57531 h 57721"/>
                <a:gd name="connsiteX11" fmla="*/ 78581 w 162687"/>
                <a:gd name="connsiteY11" fmla="*/ 57531 h 57721"/>
                <a:gd name="connsiteX12" fmla="*/ 78581 w 162687"/>
                <a:gd name="connsiteY12" fmla="*/ 38481 h 57721"/>
                <a:gd name="connsiteX13" fmla="*/ 60579 w 162687"/>
                <a:gd name="connsiteY13" fmla="*/ 37243 h 57721"/>
                <a:gd name="connsiteX14" fmla="*/ 60579 w 162687"/>
                <a:gd name="connsiteY14" fmla="*/ 56293 h 57721"/>
                <a:gd name="connsiteX15" fmla="*/ 66484 w 162687"/>
                <a:gd name="connsiteY15" fmla="*/ 57150 h 57721"/>
                <a:gd name="connsiteX16" fmla="*/ 66484 w 162687"/>
                <a:gd name="connsiteY16" fmla="*/ 38100 h 57721"/>
                <a:gd name="connsiteX17" fmla="*/ 60579 w 162687"/>
                <a:gd name="connsiteY17" fmla="*/ 37243 h 57721"/>
                <a:gd name="connsiteX18" fmla="*/ 12192 w 162687"/>
                <a:gd name="connsiteY18" fmla="*/ 18193 h 57721"/>
                <a:gd name="connsiteX19" fmla="*/ 12192 w 162687"/>
                <a:gd name="connsiteY19" fmla="*/ 36195 h 57721"/>
                <a:gd name="connsiteX20" fmla="*/ 18098 w 162687"/>
                <a:gd name="connsiteY20" fmla="*/ 40672 h 57721"/>
                <a:gd name="connsiteX21" fmla="*/ 18098 w 162687"/>
                <a:gd name="connsiteY21" fmla="*/ 22384 h 57721"/>
                <a:gd name="connsiteX22" fmla="*/ 12192 w 162687"/>
                <a:gd name="connsiteY22" fmla="*/ 17716 h 57721"/>
                <a:gd name="connsiteX23" fmla="*/ 36004 w 162687"/>
                <a:gd name="connsiteY23" fmla="*/ 31337 h 57721"/>
                <a:gd name="connsiteX24" fmla="*/ 36004 w 162687"/>
                <a:gd name="connsiteY24" fmla="*/ 49435 h 57721"/>
                <a:gd name="connsiteX25" fmla="*/ 41910 w 162687"/>
                <a:gd name="connsiteY25" fmla="*/ 51435 h 57721"/>
                <a:gd name="connsiteX26" fmla="*/ 41910 w 162687"/>
                <a:gd name="connsiteY26" fmla="*/ 33147 h 57721"/>
                <a:gd name="connsiteX27" fmla="*/ 36004 w 162687"/>
                <a:gd name="connsiteY27" fmla="*/ 31337 h 57721"/>
                <a:gd name="connsiteX28" fmla="*/ 23908 w 162687"/>
                <a:gd name="connsiteY28" fmla="*/ 25813 h 57721"/>
                <a:gd name="connsiteX29" fmla="*/ 23908 w 162687"/>
                <a:gd name="connsiteY29" fmla="*/ 43910 h 57721"/>
                <a:gd name="connsiteX30" fmla="*/ 29718 w 162687"/>
                <a:gd name="connsiteY30" fmla="*/ 46768 h 57721"/>
                <a:gd name="connsiteX31" fmla="*/ 29718 w 162687"/>
                <a:gd name="connsiteY31" fmla="*/ 28575 h 57721"/>
                <a:gd name="connsiteX32" fmla="*/ 24289 w 162687"/>
                <a:gd name="connsiteY32" fmla="*/ 25813 h 57721"/>
                <a:gd name="connsiteX33" fmla="*/ 84392 w 162687"/>
                <a:gd name="connsiteY33" fmla="*/ 38671 h 57721"/>
                <a:gd name="connsiteX34" fmla="*/ 84392 w 162687"/>
                <a:gd name="connsiteY34" fmla="*/ 57721 h 57721"/>
                <a:gd name="connsiteX35" fmla="*/ 90297 w 162687"/>
                <a:gd name="connsiteY35" fmla="*/ 57721 h 57721"/>
                <a:gd name="connsiteX36" fmla="*/ 90297 w 162687"/>
                <a:gd name="connsiteY36" fmla="*/ 38671 h 57721"/>
                <a:gd name="connsiteX37" fmla="*/ 84773 w 162687"/>
                <a:gd name="connsiteY37" fmla="*/ 38671 h 57721"/>
                <a:gd name="connsiteX38" fmla="*/ 144780 w 162687"/>
                <a:gd name="connsiteY38" fmla="*/ 21145 h 57721"/>
                <a:gd name="connsiteX39" fmla="*/ 144780 w 162687"/>
                <a:gd name="connsiteY39" fmla="*/ 39529 h 57721"/>
                <a:gd name="connsiteX40" fmla="*/ 150590 w 162687"/>
                <a:gd name="connsiteY40" fmla="*/ 34957 h 57721"/>
                <a:gd name="connsiteX41" fmla="*/ 150590 w 162687"/>
                <a:gd name="connsiteY41" fmla="*/ 17050 h 57721"/>
                <a:gd name="connsiteX42" fmla="*/ 145161 w 162687"/>
                <a:gd name="connsiteY42" fmla="*/ 21145 h 57721"/>
                <a:gd name="connsiteX43" fmla="*/ 96488 w 162687"/>
                <a:gd name="connsiteY43" fmla="*/ 38005 h 57721"/>
                <a:gd name="connsiteX44" fmla="*/ 96488 w 162687"/>
                <a:gd name="connsiteY44" fmla="*/ 56483 h 57721"/>
                <a:gd name="connsiteX45" fmla="*/ 102298 w 162687"/>
                <a:gd name="connsiteY45" fmla="*/ 55626 h 57721"/>
                <a:gd name="connsiteX46" fmla="*/ 102298 w 162687"/>
                <a:gd name="connsiteY46" fmla="*/ 37052 h 57721"/>
                <a:gd name="connsiteX47" fmla="*/ 156877 w 162687"/>
                <a:gd name="connsiteY47" fmla="*/ 10192 h 57721"/>
                <a:gd name="connsiteX48" fmla="*/ 156877 w 162687"/>
                <a:gd name="connsiteY48" fmla="*/ 28480 h 57721"/>
                <a:gd name="connsiteX49" fmla="*/ 162687 w 162687"/>
                <a:gd name="connsiteY49" fmla="*/ 17716 h 57721"/>
                <a:gd name="connsiteX50" fmla="*/ 162687 w 162687"/>
                <a:gd name="connsiteY50" fmla="*/ 0 h 57721"/>
                <a:gd name="connsiteX51" fmla="*/ 157258 w 162687"/>
                <a:gd name="connsiteY51" fmla="*/ 10192 h 57721"/>
                <a:gd name="connsiteX52" fmla="*/ 132683 w 162687"/>
                <a:gd name="connsiteY52" fmla="*/ 28099 h 57721"/>
                <a:gd name="connsiteX53" fmla="*/ 132683 w 162687"/>
                <a:gd name="connsiteY53" fmla="*/ 46291 h 57721"/>
                <a:gd name="connsiteX54" fmla="*/ 138589 w 162687"/>
                <a:gd name="connsiteY54" fmla="*/ 43339 h 57721"/>
                <a:gd name="connsiteX55" fmla="*/ 138589 w 162687"/>
                <a:gd name="connsiteY55" fmla="*/ 25241 h 57721"/>
                <a:gd name="connsiteX56" fmla="*/ 133064 w 162687"/>
                <a:gd name="connsiteY56" fmla="*/ 28099 h 57721"/>
                <a:gd name="connsiteX57" fmla="*/ 120682 w 162687"/>
                <a:gd name="connsiteY57" fmla="*/ 32766 h 57721"/>
                <a:gd name="connsiteX58" fmla="*/ 120682 w 162687"/>
                <a:gd name="connsiteY58" fmla="*/ 50959 h 57721"/>
                <a:gd name="connsiteX59" fmla="*/ 126492 w 162687"/>
                <a:gd name="connsiteY59" fmla="*/ 49054 h 57721"/>
                <a:gd name="connsiteX60" fmla="*/ 126492 w 162687"/>
                <a:gd name="connsiteY60" fmla="*/ 30956 h 57721"/>
                <a:gd name="connsiteX61" fmla="*/ 121063 w 162687"/>
                <a:gd name="connsiteY61" fmla="*/ 32671 h 57721"/>
                <a:gd name="connsiteX62" fmla="*/ 108585 w 162687"/>
                <a:gd name="connsiteY62" fmla="*/ 35909 h 57721"/>
                <a:gd name="connsiteX63" fmla="*/ 108585 w 162687"/>
                <a:gd name="connsiteY63" fmla="*/ 54388 h 57721"/>
                <a:gd name="connsiteX64" fmla="*/ 114395 w 162687"/>
                <a:gd name="connsiteY64" fmla="*/ 52959 h 57721"/>
                <a:gd name="connsiteX65" fmla="*/ 114395 w 162687"/>
                <a:gd name="connsiteY65" fmla="*/ 34671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687" h="57721">
                  <a:moveTo>
                    <a:pt x="5905" y="11049"/>
                  </a:moveTo>
                  <a:lnTo>
                    <a:pt x="5905" y="29337"/>
                  </a:lnTo>
                  <a:cubicBezTo>
                    <a:pt x="3338" y="26289"/>
                    <a:pt x="1337" y="22803"/>
                    <a:pt x="0" y="19050"/>
                  </a:cubicBezTo>
                  <a:lnTo>
                    <a:pt x="0" y="1143"/>
                  </a:lnTo>
                  <a:cubicBezTo>
                    <a:pt x="1400" y="4753"/>
                    <a:pt x="3397" y="8096"/>
                    <a:pt x="5905" y="11049"/>
                  </a:cubicBezTo>
                  <a:close/>
                  <a:moveTo>
                    <a:pt x="48482" y="34957"/>
                  </a:moveTo>
                  <a:lnTo>
                    <a:pt x="48482" y="53340"/>
                  </a:lnTo>
                  <a:lnTo>
                    <a:pt x="54388" y="54673"/>
                  </a:lnTo>
                  <a:lnTo>
                    <a:pt x="54388" y="36195"/>
                  </a:lnTo>
                  <a:close/>
                  <a:moveTo>
                    <a:pt x="72676" y="38481"/>
                  </a:moveTo>
                  <a:lnTo>
                    <a:pt x="72676" y="57531"/>
                  </a:lnTo>
                  <a:cubicBezTo>
                    <a:pt x="74676" y="57531"/>
                    <a:pt x="76581" y="57531"/>
                    <a:pt x="78581" y="57531"/>
                  </a:cubicBezTo>
                  <a:lnTo>
                    <a:pt x="78581" y="38481"/>
                  </a:lnTo>
                  <a:close/>
                  <a:moveTo>
                    <a:pt x="60579" y="37243"/>
                  </a:moveTo>
                  <a:lnTo>
                    <a:pt x="60579" y="56293"/>
                  </a:lnTo>
                  <a:lnTo>
                    <a:pt x="66484" y="57150"/>
                  </a:lnTo>
                  <a:lnTo>
                    <a:pt x="66484" y="38100"/>
                  </a:lnTo>
                  <a:cubicBezTo>
                    <a:pt x="64579" y="37909"/>
                    <a:pt x="62579" y="37528"/>
                    <a:pt x="60579" y="37243"/>
                  </a:cubicBezTo>
                  <a:close/>
                  <a:moveTo>
                    <a:pt x="12192" y="18193"/>
                  </a:moveTo>
                  <a:lnTo>
                    <a:pt x="12192" y="36195"/>
                  </a:lnTo>
                  <a:cubicBezTo>
                    <a:pt x="14067" y="37805"/>
                    <a:pt x="16038" y="39300"/>
                    <a:pt x="18098" y="40672"/>
                  </a:cubicBezTo>
                  <a:lnTo>
                    <a:pt x="18098" y="22384"/>
                  </a:lnTo>
                  <a:cubicBezTo>
                    <a:pt x="16029" y="20955"/>
                    <a:pt x="14056" y="19402"/>
                    <a:pt x="12192" y="17716"/>
                  </a:cubicBezTo>
                  <a:close/>
                  <a:moveTo>
                    <a:pt x="36004" y="31337"/>
                  </a:moveTo>
                  <a:lnTo>
                    <a:pt x="36004" y="49435"/>
                  </a:lnTo>
                  <a:cubicBezTo>
                    <a:pt x="37814" y="50197"/>
                    <a:pt x="39910" y="50768"/>
                    <a:pt x="41910" y="51435"/>
                  </a:cubicBezTo>
                  <a:lnTo>
                    <a:pt x="41910" y="33147"/>
                  </a:lnTo>
                  <a:cubicBezTo>
                    <a:pt x="39912" y="32642"/>
                    <a:pt x="37941" y="32042"/>
                    <a:pt x="36004" y="31337"/>
                  </a:cubicBezTo>
                  <a:close/>
                  <a:moveTo>
                    <a:pt x="23908" y="25813"/>
                  </a:moveTo>
                  <a:lnTo>
                    <a:pt x="23908" y="43910"/>
                  </a:lnTo>
                  <a:cubicBezTo>
                    <a:pt x="25717" y="44958"/>
                    <a:pt x="27718" y="45815"/>
                    <a:pt x="29718" y="46768"/>
                  </a:cubicBezTo>
                  <a:lnTo>
                    <a:pt x="29718" y="28575"/>
                  </a:lnTo>
                  <a:cubicBezTo>
                    <a:pt x="28194" y="27718"/>
                    <a:pt x="26479" y="26860"/>
                    <a:pt x="24289" y="25813"/>
                  </a:cubicBezTo>
                  <a:close/>
                  <a:moveTo>
                    <a:pt x="84392" y="38671"/>
                  </a:moveTo>
                  <a:lnTo>
                    <a:pt x="84392" y="57721"/>
                  </a:lnTo>
                  <a:lnTo>
                    <a:pt x="90297" y="57721"/>
                  </a:lnTo>
                  <a:lnTo>
                    <a:pt x="90297" y="38671"/>
                  </a:lnTo>
                  <a:cubicBezTo>
                    <a:pt x="88678" y="38481"/>
                    <a:pt x="86773" y="38671"/>
                    <a:pt x="84773" y="38671"/>
                  </a:cubicBezTo>
                  <a:close/>
                  <a:moveTo>
                    <a:pt x="144780" y="21145"/>
                  </a:moveTo>
                  <a:lnTo>
                    <a:pt x="144780" y="39529"/>
                  </a:lnTo>
                  <a:cubicBezTo>
                    <a:pt x="146811" y="38128"/>
                    <a:pt x="148752" y="36604"/>
                    <a:pt x="150590" y="34957"/>
                  </a:cubicBezTo>
                  <a:lnTo>
                    <a:pt x="150590" y="17050"/>
                  </a:lnTo>
                  <a:cubicBezTo>
                    <a:pt x="148863" y="18526"/>
                    <a:pt x="147051" y="19888"/>
                    <a:pt x="145161" y="21145"/>
                  </a:cubicBezTo>
                  <a:close/>
                  <a:moveTo>
                    <a:pt x="96488" y="38005"/>
                  </a:moveTo>
                  <a:lnTo>
                    <a:pt x="96488" y="56483"/>
                  </a:lnTo>
                  <a:lnTo>
                    <a:pt x="102298" y="55626"/>
                  </a:lnTo>
                  <a:lnTo>
                    <a:pt x="102298" y="37052"/>
                  </a:lnTo>
                  <a:close/>
                  <a:moveTo>
                    <a:pt x="156877" y="10192"/>
                  </a:moveTo>
                  <a:lnTo>
                    <a:pt x="156877" y="28480"/>
                  </a:lnTo>
                  <a:cubicBezTo>
                    <a:pt x="159448" y="25270"/>
                    <a:pt x="161416" y="21622"/>
                    <a:pt x="162687" y="17716"/>
                  </a:cubicBezTo>
                  <a:lnTo>
                    <a:pt x="162687" y="0"/>
                  </a:lnTo>
                  <a:cubicBezTo>
                    <a:pt x="161406" y="3657"/>
                    <a:pt x="159575" y="7086"/>
                    <a:pt x="157258" y="10192"/>
                  </a:cubicBezTo>
                  <a:close/>
                  <a:moveTo>
                    <a:pt x="132683" y="28099"/>
                  </a:moveTo>
                  <a:lnTo>
                    <a:pt x="132683" y="46291"/>
                  </a:lnTo>
                  <a:cubicBezTo>
                    <a:pt x="134779" y="45339"/>
                    <a:pt x="136684" y="44386"/>
                    <a:pt x="138589" y="43339"/>
                  </a:cubicBezTo>
                  <a:lnTo>
                    <a:pt x="138589" y="25241"/>
                  </a:lnTo>
                  <a:cubicBezTo>
                    <a:pt x="137065" y="26289"/>
                    <a:pt x="135065" y="27146"/>
                    <a:pt x="133064" y="28099"/>
                  </a:cubicBezTo>
                  <a:close/>
                  <a:moveTo>
                    <a:pt x="120682" y="32766"/>
                  </a:moveTo>
                  <a:lnTo>
                    <a:pt x="120682" y="50959"/>
                  </a:lnTo>
                  <a:lnTo>
                    <a:pt x="126492" y="49054"/>
                  </a:lnTo>
                  <a:lnTo>
                    <a:pt x="126492" y="30956"/>
                  </a:lnTo>
                  <a:cubicBezTo>
                    <a:pt x="125063" y="31623"/>
                    <a:pt x="122968" y="32099"/>
                    <a:pt x="121063" y="32671"/>
                  </a:cubicBezTo>
                  <a:close/>
                  <a:moveTo>
                    <a:pt x="108585" y="35909"/>
                  </a:moveTo>
                  <a:lnTo>
                    <a:pt x="108585" y="54388"/>
                  </a:lnTo>
                  <a:cubicBezTo>
                    <a:pt x="110490" y="54388"/>
                    <a:pt x="112490" y="53530"/>
                    <a:pt x="114395" y="52959"/>
                  </a:cubicBezTo>
                  <a:lnTo>
                    <a:pt x="114395" y="34671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60690789-30FF-8AAE-8495-258424B13536}"/>
                </a:ext>
              </a:extLst>
            </p:cNvPr>
            <p:cNvSpPr/>
            <p:nvPr/>
          </p:nvSpPr>
          <p:spPr>
            <a:xfrm>
              <a:off x="4705195" y="2481433"/>
              <a:ext cx="166961" cy="96335"/>
            </a:xfrm>
            <a:custGeom>
              <a:avLst/>
              <a:gdLst>
                <a:gd name="connsiteX0" fmla="*/ 142458 w 166961"/>
                <a:gd name="connsiteY0" fmla="*/ 14116 h 96335"/>
                <a:gd name="connsiteX1" fmla="*/ 142458 w 166961"/>
                <a:gd name="connsiteY1" fmla="*/ 82220 h 96335"/>
                <a:gd name="connsiteX2" fmla="*/ 24539 w 166961"/>
                <a:gd name="connsiteY2" fmla="*/ 82220 h 96335"/>
                <a:gd name="connsiteX3" fmla="*/ 24539 w 166961"/>
                <a:gd name="connsiteY3" fmla="*/ 14116 h 96335"/>
                <a:gd name="connsiteX4" fmla="*/ 142458 w 166961"/>
                <a:gd name="connsiteY4" fmla="*/ 14116 h 963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335">
                  <a:moveTo>
                    <a:pt x="142458" y="14116"/>
                  </a:moveTo>
                  <a:cubicBezTo>
                    <a:pt x="175034" y="33166"/>
                    <a:pt x="175224" y="63265"/>
                    <a:pt x="142458" y="82220"/>
                  </a:cubicBezTo>
                  <a:cubicBezTo>
                    <a:pt x="105404" y="101041"/>
                    <a:pt x="61593" y="101041"/>
                    <a:pt x="24539" y="82220"/>
                  </a:cubicBezTo>
                  <a:cubicBezTo>
                    <a:pt x="-8132" y="63170"/>
                    <a:pt x="-8227" y="33071"/>
                    <a:pt x="24539" y="14116"/>
                  </a:cubicBezTo>
                  <a:cubicBezTo>
                    <a:pt x="61593" y="-4705"/>
                    <a:pt x="105404" y="-4705"/>
                    <a:pt x="142458" y="1411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30D6F1A4-FE0E-29D3-157B-4C8CB69F6628}"/>
                </a:ext>
              </a:extLst>
            </p:cNvPr>
            <p:cNvSpPr/>
            <p:nvPr/>
          </p:nvSpPr>
          <p:spPr>
            <a:xfrm>
              <a:off x="4712708" y="2485803"/>
              <a:ext cx="152030" cy="87618"/>
            </a:xfrm>
            <a:custGeom>
              <a:avLst/>
              <a:gdLst>
                <a:gd name="connsiteX0" fmla="*/ 129707 w 152030"/>
                <a:gd name="connsiteY0" fmla="*/ 12794 h 87618"/>
                <a:gd name="connsiteX1" fmla="*/ 129707 w 152030"/>
                <a:gd name="connsiteY1" fmla="*/ 74802 h 87618"/>
                <a:gd name="connsiteX2" fmla="*/ 22360 w 152030"/>
                <a:gd name="connsiteY2" fmla="*/ 74802 h 87618"/>
                <a:gd name="connsiteX3" fmla="*/ 22360 w 152030"/>
                <a:gd name="connsiteY3" fmla="*/ 12794 h 87618"/>
                <a:gd name="connsiteX4" fmla="*/ 129707 w 152030"/>
                <a:gd name="connsiteY4" fmla="*/ 12794 h 876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0" h="87618">
                  <a:moveTo>
                    <a:pt x="129707" y="12794"/>
                  </a:moveTo>
                  <a:cubicBezTo>
                    <a:pt x="159425" y="29844"/>
                    <a:pt x="159520" y="57562"/>
                    <a:pt x="129707" y="74802"/>
                  </a:cubicBezTo>
                  <a:cubicBezTo>
                    <a:pt x="95965" y="91890"/>
                    <a:pt x="56101" y="91890"/>
                    <a:pt x="22360" y="74802"/>
                  </a:cubicBezTo>
                  <a:cubicBezTo>
                    <a:pt x="-7358" y="57752"/>
                    <a:pt x="-7548" y="30035"/>
                    <a:pt x="22360" y="12794"/>
                  </a:cubicBezTo>
                  <a:cubicBezTo>
                    <a:pt x="56109" y="-4265"/>
                    <a:pt x="95958" y="-4265"/>
                    <a:pt x="129707" y="12794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C2DE8159-CCFD-0B72-08F8-09D0837554E5}"/>
                </a:ext>
              </a:extLst>
            </p:cNvPr>
            <p:cNvSpPr/>
            <p:nvPr/>
          </p:nvSpPr>
          <p:spPr>
            <a:xfrm>
              <a:off x="4713296" y="2486015"/>
              <a:ext cx="151767" cy="61922"/>
            </a:xfrm>
            <a:custGeom>
              <a:avLst/>
              <a:gdLst>
                <a:gd name="connsiteX0" fmla="*/ 23200 w 151767"/>
                <a:gd name="connsiteY0" fmla="*/ 17059 h 61922"/>
                <a:gd name="connsiteX1" fmla="*/ 127975 w 151767"/>
                <a:gd name="connsiteY1" fmla="*/ 16583 h 61922"/>
                <a:gd name="connsiteX2" fmla="*/ 145311 w 151767"/>
                <a:gd name="connsiteY2" fmla="*/ 61351 h 61922"/>
                <a:gd name="connsiteX3" fmla="*/ 129499 w 151767"/>
                <a:gd name="connsiteY3" fmla="*/ 12583 h 61922"/>
                <a:gd name="connsiteX4" fmla="*/ 22057 w 151767"/>
                <a:gd name="connsiteY4" fmla="*/ 13059 h 61922"/>
                <a:gd name="connsiteX5" fmla="*/ 6627 w 151767"/>
                <a:gd name="connsiteY5" fmla="*/ 61922 h 61922"/>
                <a:gd name="connsiteX6" fmla="*/ 23200 w 151767"/>
                <a:gd name="connsiteY6" fmla="*/ 17059 h 6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7" h="61922">
                  <a:moveTo>
                    <a:pt x="23200" y="17059"/>
                  </a:moveTo>
                  <a:cubicBezTo>
                    <a:pt x="56041" y="162"/>
                    <a:pt x="94982" y="-10"/>
                    <a:pt x="127975" y="16583"/>
                  </a:cubicBezTo>
                  <a:cubicBezTo>
                    <a:pt x="149025" y="28680"/>
                    <a:pt x="154740" y="46206"/>
                    <a:pt x="145311" y="61351"/>
                  </a:cubicBezTo>
                  <a:cubicBezTo>
                    <a:pt x="157598" y="45158"/>
                    <a:pt x="152359" y="25727"/>
                    <a:pt x="129499" y="12583"/>
                  </a:cubicBezTo>
                  <a:cubicBezTo>
                    <a:pt x="95649" y="-4362"/>
                    <a:pt x="55756" y="-4182"/>
                    <a:pt x="22057" y="13059"/>
                  </a:cubicBezTo>
                  <a:cubicBezTo>
                    <a:pt x="-708" y="26298"/>
                    <a:pt x="-5851" y="45825"/>
                    <a:pt x="6627" y="61922"/>
                  </a:cubicBezTo>
                  <a:cubicBezTo>
                    <a:pt x="-3375" y="46873"/>
                    <a:pt x="2245" y="29251"/>
                    <a:pt x="23200" y="17059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4C6618E7-D9D5-5688-E8D8-214CCD4B7E2E}"/>
                </a:ext>
              </a:extLst>
            </p:cNvPr>
            <p:cNvSpPr/>
            <p:nvPr/>
          </p:nvSpPr>
          <p:spPr>
            <a:xfrm>
              <a:off x="4739925" y="2500351"/>
              <a:ext cx="97726" cy="61409"/>
            </a:xfrm>
            <a:custGeom>
              <a:avLst/>
              <a:gdLst>
                <a:gd name="connsiteX0" fmla="*/ 89726 w 97726"/>
                <a:gd name="connsiteY0" fmla="*/ 48348 h 61409"/>
                <a:gd name="connsiteX1" fmla="*/ 97536 w 97726"/>
                <a:gd name="connsiteY1" fmla="*/ 36251 h 61409"/>
                <a:gd name="connsiteX2" fmla="*/ 97536 w 97726"/>
                <a:gd name="connsiteY2" fmla="*/ 32631 h 61409"/>
                <a:gd name="connsiteX3" fmla="*/ 89059 w 97726"/>
                <a:gd name="connsiteY3" fmla="*/ 21297 h 61409"/>
                <a:gd name="connsiteX4" fmla="*/ 49530 w 97726"/>
                <a:gd name="connsiteY4" fmla="*/ 19582 h 61409"/>
                <a:gd name="connsiteX5" fmla="*/ 42863 w 97726"/>
                <a:gd name="connsiteY5" fmla="*/ 21297 h 61409"/>
                <a:gd name="connsiteX6" fmla="*/ 25813 w 97726"/>
                <a:gd name="connsiteY6" fmla="*/ 11772 h 61409"/>
                <a:gd name="connsiteX7" fmla="*/ 39815 w 97726"/>
                <a:gd name="connsiteY7" fmla="*/ 13772 h 61409"/>
                <a:gd name="connsiteX8" fmla="*/ 46673 w 97726"/>
                <a:gd name="connsiteY8" fmla="*/ 13105 h 61409"/>
                <a:gd name="connsiteX9" fmla="*/ 50387 w 97726"/>
                <a:gd name="connsiteY9" fmla="*/ 8152 h 61409"/>
                <a:gd name="connsiteX10" fmla="*/ 50387 w 97726"/>
                <a:gd name="connsiteY10" fmla="*/ 4723 h 61409"/>
                <a:gd name="connsiteX11" fmla="*/ 48006 w 97726"/>
                <a:gd name="connsiteY11" fmla="*/ 1485 h 61409"/>
                <a:gd name="connsiteX12" fmla="*/ 16288 w 97726"/>
                <a:gd name="connsiteY12" fmla="*/ 6438 h 61409"/>
                <a:gd name="connsiteX13" fmla="*/ 7810 w 97726"/>
                <a:gd name="connsiteY13" fmla="*/ 1580 h 61409"/>
                <a:gd name="connsiteX14" fmla="*/ 2000 w 97726"/>
                <a:gd name="connsiteY14" fmla="*/ 5009 h 61409"/>
                <a:gd name="connsiteX15" fmla="*/ 2000 w 97726"/>
                <a:gd name="connsiteY15" fmla="*/ 8628 h 61409"/>
                <a:gd name="connsiteX16" fmla="*/ 7525 w 97726"/>
                <a:gd name="connsiteY16" fmla="*/ 11867 h 61409"/>
                <a:gd name="connsiteX17" fmla="*/ 0 w 97726"/>
                <a:gd name="connsiteY17" fmla="*/ 23297 h 61409"/>
                <a:gd name="connsiteX18" fmla="*/ 0 w 97726"/>
                <a:gd name="connsiteY18" fmla="*/ 26821 h 61409"/>
                <a:gd name="connsiteX19" fmla="*/ 8573 w 97726"/>
                <a:gd name="connsiteY19" fmla="*/ 37775 h 61409"/>
                <a:gd name="connsiteX20" fmla="*/ 43815 w 97726"/>
                <a:gd name="connsiteY20" fmla="*/ 39108 h 61409"/>
                <a:gd name="connsiteX21" fmla="*/ 51245 w 97726"/>
                <a:gd name="connsiteY21" fmla="*/ 37108 h 61409"/>
                <a:gd name="connsiteX22" fmla="*/ 71342 w 97726"/>
                <a:gd name="connsiteY22" fmla="*/ 48633 h 61409"/>
                <a:gd name="connsiteX23" fmla="*/ 54007 w 97726"/>
                <a:gd name="connsiteY23" fmla="*/ 46443 h 61409"/>
                <a:gd name="connsiteX24" fmla="*/ 46006 w 97726"/>
                <a:gd name="connsiteY24" fmla="*/ 47109 h 61409"/>
                <a:gd name="connsiteX25" fmla="*/ 43244 w 97726"/>
                <a:gd name="connsiteY25" fmla="*/ 52062 h 61409"/>
                <a:gd name="connsiteX26" fmla="*/ 43244 w 97726"/>
                <a:gd name="connsiteY26" fmla="*/ 55301 h 61409"/>
                <a:gd name="connsiteX27" fmla="*/ 46006 w 97726"/>
                <a:gd name="connsiteY27" fmla="*/ 59587 h 61409"/>
                <a:gd name="connsiteX28" fmla="*/ 80867 w 97726"/>
                <a:gd name="connsiteY28" fmla="*/ 54158 h 61409"/>
                <a:gd name="connsiteX29" fmla="*/ 91916 w 97726"/>
                <a:gd name="connsiteY29" fmla="*/ 60540 h 61409"/>
                <a:gd name="connsiteX30" fmla="*/ 97727 w 97726"/>
                <a:gd name="connsiteY30" fmla="*/ 57111 h 61409"/>
                <a:gd name="connsiteX31" fmla="*/ 97727 w 97726"/>
                <a:gd name="connsiteY31" fmla="*/ 53491 h 61409"/>
                <a:gd name="connsiteX32" fmla="*/ 15907 w 97726"/>
                <a:gd name="connsiteY32" fmla="*/ 23106 h 61409"/>
                <a:gd name="connsiteX33" fmla="*/ 12097 w 97726"/>
                <a:gd name="connsiteY33" fmla="*/ 19296 h 61409"/>
                <a:gd name="connsiteX34" fmla="*/ 15240 w 97726"/>
                <a:gd name="connsiteY34" fmla="*/ 15772 h 61409"/>
                <a:gd name="connsiteX35" fmla="*/ 30385 w 97726"/>
                <a:gd name="connsiteY35" fmla="*/ 24535 h 61409"/>
                <a:gd name="connsiteX36" fmla="*/ 15907 w 97726"/>
                <a:gd name="connsiteY36" fmla="*/ 23106 h 61409"/>
                <a:gd name="connsiteX37" fmla="*/ 44482 w 97726"/>
                <a:gd name="connsiteY37" fmla="*/ 54444 h 61409"/>
                <a:gd name="connsiteX38" fmla="*/ 45815 w 97726"/>
                <a:gd name="connsiteY38" fmla="*/ 55491 h 61409"/>
                <a:gd name="connsiteX39" fmla="*/ 81725 w 97726"/>
                <a:gd name="connsiteY39" fmla="*/ 43871 h 61409"/>
                <a:gd name="connsiteX40" fmla="*/ 63818 w 97726"/>
                <a:gd name="connsiteY40" fmla="*/ 33298 h 61409"/>
                <a:gd name="connsiteX41" fmla="*/ 81629 w 97726"/>
                <a:gd name="connsiteY41" fmla="*/ 36060 h 61409"/>
                <a:gd name="connsiteX42" fmla="*/ 85725 w 97726"/>
                <a:gd name="connsiteY42" fmla="*/ 39966 h 61409"/>
                <a:gd name="connsiteX43" fmla="*/ 81915 w 97726"/>
                <a:gd name="connsiteY43" fmla="*/ 43871 h 6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1409">
                  <a:moveTo>
                    <a:pt x="89726" y="48348"/>
                  </a:moveTo>
                  <a:cubicBezTo>
                    <a:pt x="94046" y="45728"/>
                    <a:pt x="96925" y="41271"/>
                    <a:pt x="97536" y="36251"/>
                  </a:cubicBezTo>
                  <a:lnTo>
                    <a:pt x="97536" y="32631"/>
                  </a:lnTo>
                  <a:cubicBezTo>
                    <a:pt x="97536" y="29107"/>
                    <a:pt x="95441" y="25011"/>
                    <a:pt x="89059" y="21297"/>
                  </a:cubicBezTo>
                  <a:cubicBezTo>
                    <a:pt x="76675" y="15325"/>
                    <a:pt x="62384" y="14705"/>
                    <a:pt x="49530" y="19582"/>
                  </a:cubicBezTo>
                  <a:lnTo>
                    <a:pt x="42863" y="21297"/>
                  </a:lnTo>
                  <a:lnTo>
                    <a:pt x="25813" y="11772"/>
                  </a:lnTo>
                  <a:cubicBezTo>
                    <a:pt x="30556" y="11695"/>
                    <a:pt x="35282" y="12372"/>
                    <a:pt x="39815" y="13772"/>
                  </a:cubicBezTo>
                  <a:cubicBezTo>
                    <a:pt x="42087" y="14572"/>
                    <a:pt x="44596" y="14324"/>
                    <a:pt x="46673" y="13105"/>
                  </a:cubicBezTo>
                  <a:cubicBezTo>
                    <a:pt x="48006" y="12343"/>
                    <a:pt x="50387" y="10343"/>
                    <a:pt x="50387" y="8152"/>
                  </a:cubicBezTo>
                  <a:lnTo>
                    <a:pt x="50387" y="4723"/>
                  </a:lnTo>
                  <a:cubicBezTo>
                    <a:pt x="50387" y="3675"/>
                    <a:pt x="49816" y="2532"/>
                    <a:pt x="48006" y="1485"/>
                  </a:cubicBezTo>
                  <a:cubicBezTo>
                    <a:pt x="37220" y="-1620"/>
                    <a:pt x="25615" y="199"/>
                    <a:pt x="16288" y="6438"/>
                  </a:cubicBezTo>
                  <a:lnTo>
                    <a:pt x="7810" y="1580"/>
                  </a:lnTo>
                  <a:lnTo>
                    <a:pt x="2000" y="5009"/>
                  </a:lnTo>
                  <a:lnTo>
                    <a:pt x="2000" y="8628"/>
                  </a:lnTo>
                  <a:lnTo>
                    <a:pt x="7525" y="11867"/>
                  </a:lnTo>
                  <a:cubicBezTo>
                    <a:pt x="3382" y="14305"/>
                    <a:pt x="603" y="1852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346"/>
                    <a:pt x="8573" y="37775"/>
                  </a:cubicBezTo>
                  <a:cubicBezTo>
                    <a:pt x="19696" y="42804"/>
                    <a:pt x="32344" y="43280"/>
                    <a:pt x="43815" y="39108"/>
                  </a:cubicBezTo>
                  <a:lnTo>
                    <a:pt x="51245" y="37108"/>
                  </a:lnTo>
                  <a:lnTo>
                    <a:pt x="71342" y="48633"/>
                  </a:lnTo>
                  <a:cubicBezTo>
                    <a:pt x="65484" y="48824"/>
                    <a:pt x="59634" y="48081"/>
                    <a:pt x="54007" y="46443"/>
                  </a:cubicBezTo>
                  <a:cubicBezTo>
                    <a:pt x="51372" y="45471"/>
                    <a:pt x="48444" y="45719"/>
                    <a:pt x="46006" y="47109"/>
                  </a:cubicBezTo>
                  <a:cubicBezTo>
                    <a:pt x="44273" y="48157"/>
                    <a:pt x="43223" y="50043"/>
                    <a:pt x="43244" y="52062"/>
                  </a:cubicBezTo>
                  <a:lnTo>
                    <a:pt x="43244" y="55301"/>
                  </a:lnTo>
                  <a:cubicBezTo>
                    <a:pt x="43322" y="57120"/>
                    <a:pt x="44378" y="58759"/>
                    <a:pt x="46006" y="59587"/>
                  </a:cubicBezTo>
                  <a:cubicBezTo>
                    <a:pt x="49625" y="61587"/>
                    <a:pt x="62675" y="64064"/>
                    <a:pt x="80867" y="54158"/>
                  </a:cubicBezTo>
                  <a:lnTo>
                    <a:pt x="91916" y="60540"/>
                  </a:lnTo>
                  <a:lnTo>
                    <a:pt x="97727" y="57111"/>
                  </a:lnTo>
                  <a:lnTo>
                    <a:pt x="97727" y="53491"/>
                  </a:lnTo>
                  <a:close/>
                  <a:moveTo>
                    <a:pt x="15907" y="23106"/>
                  </a:moveTo>
                  <a:cubicBezTo>
                    <a:pt x="14239" y="22306"/>
                    <a:pt x="12895" y="20963"/>
                    <a:pt x="12097" y="19296"/>
                  </a:cubicBezTo>
                  <a:cubicBezTo>
                    <a:pt x="12806" y="17858"/>
                    <a:pt x="13892" y="16639"/>
                    <a:pt x="15240" y="15772"/>
                  </a:cubicBezTo>
                  <a:lnTo>
                    <a:pt x="30385" y="24535"/>
                  </a:lnTo>
                  <a:cubicBezTo>
                    <a:pt x="25542" y="25793"/>
                    <a:pt x="20409" y="25288"/>
                    <a:pt x="15907" y="23106"/>
                  </a:cubicBezTo>
                  <a:close/>
                  <a:moveTo>
                    <a:pt x="44482" y="54444"/>
                  </a:moveTo>
                  <a:lnTo>
                    <a:pt x="45815" y="55491"/>
                  </a:lnTo>
                  <a:close/>
                  <a:moveTo>
                    <a:pt x="81725" y="43871"/>
                  </a:moveTo>
                  <a:lnTo>
                    <a:pt x="63818" y="33298"/>
                  </a:lnTo>
                  <a:cubicBezTo>
                    <a:pt x="69897" y="32269"/>
                    <a:pt x="76146" y="33241"/>
                    <a:pt x="81629" y="36060"/>
                  </a:cubicBezTo>
                  <a:cubicBezTo>
                    <a:pt x="83336" y="36946"/>
                    <a:pt x="84756" y="38299"/>
                    <a:pt x="85725" y="39966"/>
                  </a:cubicBezTo>
                  <a:cubicBezTo>
                    <a:pt x="84893" y="41633"/>
                    <a:pt x="83560" y="42995"/>
                    <a:pt x="81915" y="43871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66DAB413-F2BA-33F9-0A3B-F881D1BD8587}"/>
                </a:ext>
              </a:extLst>
            </p:cNvPr>
            <p:cNvSpPr/>
            <p:nvPr/>
          </p:nvSpPr>
          <p:spPr>
            <a:xfrm>
              <a:off x="4740320" y="2499875"/>
              <a:ext cx="97236" cy="58075"/>
            </a:xfrm>
            <a:custGeom>
              <a:avLst/>
              <a:gdLst>
                <a:gd name="connsiteX0" fmla="*/ 86378 w 97236"/>
                <a:gd name="connsiteY0" fmla="*/ 47109 h 58075"/>
                <a:gd name="connsiteX1" fmla="*/ 88664 w 97236"/>
                <a:gd name="connsiteY1" fmla="*/ 21773 h 58075"/>
                <a:gd name="connsiteX2" fmla="*/ 49136 w 97236"/>
                <a:gd name="connsiteY2" fmla="*/ 20058 h 58075"/>
                <a:gd name="connsiteX3" fmla="*/ 42468 w 97236"/>
                <a:gd name="connsiteY3" fmla="*/ 21773 h 58075"/>
                <a:gd name="connsiteX4" fmla="*/ 20751 w 97236"/>
                <a:gd name="connsiteY4" fmla="*/ 9295 h 58075"/>
                <a:gd name="connsiteX5" fmla="*/ 39801 w 97236"/>
                <a:gd name="connsiteY5" fmla="*/ 10343 h 58075"/>
                <a:gd name="connsiteX6" fmla="*/ 46659 w 97236"/>
                <a:gd name="connsiteY6" fmla="*/ 9676 h 58075"/>
                <a:gd name="connsiteX7" fmla="*/ 47993 w 97236"/>
                <a:gd name="connsiteY7" fmla="*/ 1485 h 58075"/>
                <a:gd name="connsiteX8" fmla="*/ 16274 w 97236"/>
                <a:gd name="connsiteY8" fmla="*/ 6438 h 58075"/>
                <a:gd name="connsiteX9" fmla="*/ 7797 w 97236"/>
                <a:gd name="connsiteY9" fmla="*/ 1580 h 58075"/>
                <a:gd name="connsiteX10" fmla="*/ 1987 w 97236"/>
                <a:gd name="connsiteY10" fmla="*/ 5009 h 58075"/>
                <a:gd name="connsiteX11" fmla="*/ 10369 w 97236"/>
                <a:gd name="connsiteY11" fmla="*/ 9867 h 58075"/>
                <a:gd name="connsiteX12" fmla="*/ 8559 w 97236"/>
                <a:gd name="connsiteY12" fmla="*/ 34155 h 58075"/>
                <a:gd name="connsiteX13" fmla="*/ 43801 w 97236"/>
                <a:gd name="connsiteY13" fmla="*/ 35489 h 58075"/>
                <a:gd name="connsiteX14" fmla="*/ 50755 w 97236"/>
                <a:gd name="connsiteY14" fmla="*/ 33774 h 58075"/>
                <a:gd name="connsiteX15" fmla="*/ 75520 w 97236"/>
                <a:gd name="connsiteY15" fmla="*/ 48062 h 58075"/>
                <a:gd name="connsiteX16" fmla="*/ 53517 w 97236"/>
                <a:gd name="connsiteY16" fmla="*/ 46728 h 58075"/>
                <a:gd name="connsiteX17" fmla="*/ 45516 w 97236"/>
                <a:gd name="connsiteY17" fmla="*/ 47395 h 58075"/>
                <a:gd name="connsiteX18" fmla="*/ 43304 w 97236"/>
                <a:gd name="connsiteY18" fmla="*/ 54044 h 58075"/>
                <a:gd name="connsiteX19" fmla="*/ 45516 w 97236"/>
                <a:gd name="connsiteY19" fmla="*/ 56253 h 58075"/>
                <a:gd name="connsiteX20" fmla="*/ 80378 w 97236"/>
                <a:gd name="connsiteY20" fmla="*/ 50824 h 58075"/>
                <a:gd name="connsiteX21" fmla="*/ 91426 w 97236"/>
                <a:gd name="connsiteY21" fmla="*/ 57206 h 58075"/>
                <a:gd name="connsiteX22" fmla="*/ 97237 w 97236"/>
                <a:gd name="connsiteY22" fmla="*/ 53777 h 58075"/>
                <a:gd name="connsiteX23" fmla="*/ 15512 w 97236"/>
                <a:gd name="connsiteY23" fmla="*/ 23583 h 58075"/>
                <a:gd name="connsiteX24" fmla="*/ 14846 w 97236"/>
                <a:gd name="connsiteY24" fmla="*/ 12629 h 58075"/>
                <a:gd name="connsiteX25" fmla="*/ 33896 w 97236"/>
                <a:gd name="connsiteY25" fmla="*/ 23869 h 58075"/>
                <a:gd name="connsiteX26" fmla="*/ 15512 w 97236"/>
                <a:gd name="connsiteY26" fmla="*/ 23583 h 58075"/>
                <a:gd name="connsiteX27" fmla="*/ 81521 w 97236"/>
                <a:gd name="connsiteY27" fmla="*/ 44347 h 58075"/>
                <a:gd name="connsiteX28" fmla="*/ 58756 w 97236"/>
                <a:gd name="connsiteY28" fmla="*/ 31203 h 58075"/>
                <a:gd name="connsiteX29" fmla="*/ 81235 w 97236"/>
                <a:gd name="connsiteY29" fmla="*/ 33108 h 58075"/>
                <a:gd name="connsiteX30" fmla="*/ 81521 w 97236"/>
                <a:gd name="connsiteY30" fmla="*/ 44347 h 58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236" h="58075">
                  <a:moveTo>
                    <a:pt x="86378" y="47109"/>
                  </a:moveTo>
                  <a:cubicBezTo>
                    <a:pt x="95903" y="41585"/>
                    <a:pt x="103714" y="30536"/>
                    <a:pt x="88664" y="21773"/>
                  </a:cubicBezTo>
                  <a:cubicBezTo>
                    <a:pt x="76281" y="15801"/>
                    <a:pt x="61989" y="15182"/>
                    <a:pt x="49136" y="20058"/>
                  </a:cubicBezTo>
                  <a:lnTo>
                    <a:pt x="42468" y="21773"/>
                  </a:lnTo>
                  <a:lnTo>
                    <a:pt x="20751" y="9295"/>
                  </a:lnTo>
                  <a:cubicBezTo>
                    <a:pt x="27043" y="7543"/>
                    <a:pt x="33738" y="7914"/>
                    <a:pt x="39801" y="10343"/>
                  </a:cubicBezTo>
                  <a:cubicBezTo>
                    <a:pt x="42074" y="11143"/>
                    <a:pt x="44583" y="10895"/>
                    <a:pt x="46659" y="9676"/>
                  </a:cubicBezTo>
                  <a:cubicBezTo>
                    <a:pt x="48659" y="8533"/>
                    <a:pt x="53041" y="4342"/>
                    <a:pt x="47993" y="1485"/>
                  </a:cubicBezTo>
                  <a:cubicBezTo>
                    <a:pt x="37206" y="-1620"/>
                    <a:pt x="25601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536"/>
                    <a:pt x="8559" y="34155"/>
                  </a:cubicBezTo>
                  <a:cubicBezTo>
                    <a:pt x="19682" y="39185"/>
                    <a:pt x="32331" y="39661"/>
                    <a:pt x="43801" y="35489"/>
                  </a:cubicBezTo>
                  <a:lnTo>
                    <a:pt x="50755" y="33774"/>
                  </a:lnTo>
                  <a:lnTo>
                    <a:pt x="75520" y="48062"/>
                  </a:lnTo>
                  <a:cubicBezTo>
                    <a:pt x="68214" y="49796"/>
                    <a:pt x="60560" y="49329"/>
                    <a:pt x="53517" y="46728"/>
                  </a:cubicBezTo>
                  <a:cubicBezTo>
                    <a:pt x="50882" y="45757"/>
                    <a:pt x="47954" y="46005"/>
                    <a:pt x="45516" y="47395"/>
                  </a:cubicBezTo>
                  <a:cubicBezTo>
                    <a:pt x="43070" y="48624"/>
                    <a:pt x="42079" y="51596"/>
                    <a:pt x="43304" y="54044"/>
                  </a:cubicBezTo>
                  <a:cubicBezTo>
                    <a:pt x="43783" y="54996"/>
                    <a:pt x="44559" y="55777"/>
                    <a:pt x="45516" y="56253"/>
                  </a:cubicBezTo>
                  <a:cubicBezTo>
                    <a:pt x="49136" y="58254"/>
                    <a:pt x="62185" y="60730"/>
                    <a:pt x="80378" y="50824"/>
                  </a:cubicBezTo>
                  <a:lnTo>
                    <a:pt x="91426" y="57206"/>
                  </a:lnTo>
                  <a:lnTo>
                    <a:pt x="97237" y="53777"/>
                  </a:lnTo>
                  <a:close/>
                  <a:moveTo>
                    <a:pt x="15512" y="23583"/>
                  </a:moveTo>
                  <a:cubicBezTo>
                    <a:pt x="10178" y="20535"/>
                    <a:pt x="9797" y="15963"/>
                    <a:pt x="14846" y="12629"/>
                  </a:cubicBezTo>
                  <a:lnTo>
                    <a:pt x="33896" y="23869"/>
                  </a:lnTo>
                  <a:cubicBezTo>
                    <a:pt x="27981" y="26259"/>
                    <a:pt x="21350" y="26154"/>
                    <a:pt x="15512" y="23583"/>
                  </a:cubicBezTo>
                  <a:close/>
                  <a:moveTo>
                    <a:pt x="81521" y="44347"/>
                  </a:moveTo>
                  <a:lnTo>
                    <a:pt x="58756" y="31203"/>
                  </a:lnTo>
                  <a:cubicBezTo>
                    <a:pt x="66214" y="28907"/>
                    <a:pt x="74269" y="29593"/>
                    <a:pt x="81235" y="33108"/>
                  </a:cubicBezTo>
                  <a:cubicBezTo>
                    <a:pt x="87426" y="36727"/>
                    <a:pt x="87045" y="41109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57A1206-4B0D-15FA-FD46-F9702DB88FE5}"/>
                </a:ext>
              </a:extLst>
            </p:cNvPr>
            <p:cNvSpPr/>
            <p:nvPr/>
          </p:nvSpPr>
          <p:spPr>
            <a:xfrm>
              <a:off x="4699063" y="2495403"/>
              <a:ext cx="166782" cy="80180"/>
            </a:xfrm>
            <a:custGeom>
              <a:avLst/>
              <a:gdLst>
                <a:gd name="connsiteX0" fmla="*/ 0 w 166782"/>
                <a:gd name="connsiteY0" fmla="*/ 13196 h 80180"/>
                <a:gd name="connsiteX1" fmla="*/ 0 w 166782"/>
                <a:gd name="connsiteY1" fmla="*/ 32246 h 80180"/>
                <a:gd name="connsiteX2" fmla="*/ 48863 w 166782"/>
                <a:gd name="connsiteY2" fmla="*/ 75394 h 80180"/>
                <a:gd name="connsiteX3" fmla="*/ 118301 w 166782"/>
                <a:gd name="connsiteY3" fmla="*/ 75394 h 80180"/>
                <a:gd name="connsiteX4" fmla="*/ 166783 w 166782"/>
                <a:gd name="connsiteY4" fmla="*/ 31865 h 80180"/>
                <a:gd name="connsiteX5" fmla="*/ 166783 w 166782"/>
                <a:gd name="connsiteY5" fmla="*/ 12815 h 80180"/>
                <a:gd name="connsiteX6" fmla="*/ 0 w 166782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180">
                  <a:moveTo>
                    <a:pt x="0" y="13196"/>
                  </a:moveTo>
                  <a:cubicBezTo>
                    <a:pt x="0" y="19577"/>
                    <a:pt x="0" y="26054"/>
                    <a:pt x="0" y="32246"/>
                  </a:cubicBezTo>
                  <a:cubicBezTo>
                    <a:pt x="476" y="49391"/>
                    <a:pt x="16764" y="66440"/>
                    <a:pt x="48863" y="75394"/>
                  </a:cubicBezTo>
                  <a:cubicBezTo>
                    <a:pt x="71569" y="81776"/>
                    <a:pt x="95595" y="81776"/>
                    <a:pt x="118301" y="75394"/>
                  </a:cubicBezTo>
                  <a:cubicBezTo>
                    <a:pt x="150305" y="65869"/>
                    <a:pt x="165926" y="49010"/>
                    <a:pt x="166783" y="31865"/>
                  </a:cubicBezTo>
                  <a:cubicBezTo>
                    <a:pt x="166783" y="25388"/>
                    <a:pt x="166783" y="19006"/>
                    <a:pt x="166783" y="12815"/>
                  </a:cubicBezTo>
                  <a:cubicBezTo>
                    <a:pt x="166307" y="-4711"/>
                    <a:pt x="381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2971CB04-AA42-46D8-15B2-FF7EE5858772}"/>
                </a:ext>
              </a:extLst>
            </p:cNvPr>
            <p:cNvSpPr/>
            <p:nvPr/>
          </p:nvSpPr>
          <p:spPr>
            <a:xfrm>
              <a:off x="4701063" y="2517743"/>
              <a:ext cx="163067" cy="57721"/>
            </a:xfrm>
            <a:custGeom>
              <a:avLst/>
              <a:gdLst>
                <a:gd name="connsiteX0" fmla="*/ 5905 w 163067"/>
                <a:gd name="connsiteY0" fmla="*/ 11430 h 57721"/>
                <a:gd name="connsiteX1" fmla="*/ 5905 w 163067"/>
                <a:gd name="connsiteY1" fmla="*/ 29718 h 57721"/>
                <a:gd name="connsiteX2" fmla="*/ 0 w 163067"/>
                <a:gd name="connsiteY2" fmla="*/ 19336 h 57721"/>
                <a:gd name="connsiteX3" fmla="*/ 0 w 163067"/>
                <a:gd name="connsiteY3" fmla="*/ 1524 h 57721"/>
                <a:gd name="connsiteX4" fmla="*/ 5905 w 163067"/>
                <a:gd name="connsiteY4" fmla="*/ 11430 h 57721"/>
                <a:gd name="connsiteX5" fmla="*/ 48577 w 163067"/>
                <a:gd name="connsiteY5" fmla="*/ 34957 h 57721"/>
                <a:gd name="connsiteX6" fmla="*/ 48577 w 163067"/>
                <a:gd name="connsiteY6" fmla="*/ 54007 h 57721"/>
                <a:gd name="connsiteX7" fmla="*/ 54483 w 163067"/>
                <a:gd name="connsiteY7" fmla="*/ 55435 h 57721"/>
                <a:gd name="connsiteX8" fmla="*/ 54483 w 163067"/>
                <a:gd name="connsiteY8" fmla="*/ 36957 h 57721"/>
                <a:gd name="connsiteX9" fmla="*/ 72771 w 163067"/>
                <a:gd name="connsiteY9" fmla="*/ 38386 h 57721"/>
                <a:gd name="connsiteX10" fmla="*/ 72771 w 163067"/>
                <a:gd name="connsiteY10" fmla="*/ 57436 h 57721"/>
                <a:gd name="connsiteX11" fmla="*/ 78676 w 163067"/>
                <a:gd name="connsiteY11" fmla="*/ 57436 h 57721"/>
                <a:gd name="connsiteX12" fmla="*/ 78676 w 163067"/>
                <a:gd name="connsiteY12" fmla="*/ 38386 h 57721"/>
                <a:gd name="connsiteX13" fmla="*/ 60674 w 163067"/>
                <a:gd name="connsiteY13" fmla="*/ 37243 h 57721"/>
                <a:gd name="connsiteX14" fmla="*/ 60674 w 163067"/>
                <a:gd name="connsiteY14" fmla="*/ 55817 h 57721"/>
                <a:gd name="connsiteX15" fmla="*/ 66580 w 163067"/>
                <a:gd name="connsiteY15" fmla="*/ 56674 h 57721"/>
                <a:gd name="connsiteX16" fmla="*/ 66580 w 163067"/>
                <a:gd name="connsiteY16" fmla="*/ 38100 h 57721"/>
                <a:gd name="connsiteX17" fmla="*/ 60674 w 163067"/>
                <a:gd name="connsiteY17" fmla="*/ 37624 h 57721"/>
                <a:gd name="connsiteX18" fmla="*/ 12192 w 163067"/>
                <a:gd name="connsiteY18" fmla="*/ 17717 h 57721"/>
                <a:gd name="connsiteX19" fmla="*/ 12192 w 163067"/>
                <a:gd name="connsiteY19" fmla="*/ 35624 h 57721"/>
                <a:gd name="connsiteX20" fmla="*/ 18097 w 163067"/>
                <a:gd name="connsiteY20" fmla="*/ 40196 h 57721"/>
                <a:gd name="connsiteX21" fmla="*/ 18097 w 163067"/>
                <a:gd name="connsiteY21" fmla="*/ 21812 h 57721"/>
                <a:gd name="connsiteX22" fmla="*/ 12192 w 163067"/>
                <a:gd name="connsiteY22" fmla="*/ 18097 h 57721"/>
                <a:gd name="connsiteX23" fmla="*/ 36481 w 163067"/>
                <a:gd name="connsiteY23" fmla="*/ 31337 h 57721"/>
                <a:gd name="connsiteX24" fmla="*/ 36481 w 163067"/>
                <a:gd name="connsiteY24" fmla="*/ 49435 h 57721"/>
                <a:gd name="connsiteX25" fmla="*/ 42386 w 163067"/>
                <a:gd name="connsiteY25" fmla="*/ 51340 h 57721"/>
                <a:gd name="connsiteX26" fmla="*/ 42386 w 163067"/>
                <a:gd name="connsiteY26" fmla="*/ 33147 h 57721"/>
                <a:gd name="connsiteX27" fmla="*/ 36481 w 163067"/>
                <a:gd name="connsiteY27" fmla="*/ 31718 h 57721"/>
                <a:gd name="connsiteX28" fmla="*/ 24289 w 163067"/>
                <a:gd name="connsiteY28" fmla="*/ 25813 h 57721"/>
                <a:gd name="connsiteX29" fmla="*/ 24289 w 163067"/>
                <a:gd name="connsiteY29" fmla="*/ 44482 h 57721"/>
                <a:gd name="connsiteX30" fmla="*/ 30194 w 163067"/>
                <a:gd name="connsiteY30" fmla="*/ 47339 h 57721"/>
                <a:gd name="connsiteX31" fmla="*/ 30194 w 163067"/>
                <a:gd name="connsiteY31" fmla="*/ 29146 h 57721"/>
                <a:gd name="connsiteX32" fmla="*/ 24289 w 163067"/>
                <a:gd name="connsiteY32" fmla="*/ 26194 h 57721"/>
                <a:gd name="connsiteX33" fmla="*/ 84868 w 163067"/>
                <a:gd name="connsiteY33" fmla="*/ 38671 h 57721"/>
                <a:gd name="connsiteX34" fmla="*/ 84868 w 163067"/>
                <a:gd name="connsiteY34" fmla="*/ 57721 h 57721"/>
                <a:gd name="connsiteX35" fmla="*/ 90773 w 163067"/>
                <a:gd name="connsiteY35" fmla="*/ 57721 h 57721"/>
                <a:gd name="connsiteX36" fmla="*/ 90773 w 163067"/>
                <a:gd name="connsiteY36" fmla="*/ 38671 h 57721"/>
                <a:gd name="connsiteX37" fmla="*/ 145161 w 163067"/>
                <a:gd name="connsiteY37" fmla="*/ 21146 h 57721"/>
                <a:gd name="connsiteX38" fmla="*/ 145161 w 163067"/>
                <a:gd name="connsiteY38" fmla="*/ 39529 h 57721"/>
                <a:gd name="connsiteX39" fmla="*/ 151067 w 163067"/>
                <a:gd name="connsiteY39" fmla="*/ 34862 h 57721"/>
                <a:gd name="connsiteX40" fmla="*/ 151067 w 163067"/>
                <a:gd name="connsiteY40" fmla="*/ 16954 h 57721"/>
                <a:gd name="connsiteX41" fmla="*/ 145161 w 163067"/>
                <a:gd name="connsiteY41" fmla="*/ 21526 h 57721"/>
                <a:gd name="connsiteX42" fmla="*/ 96869 w 163067"/>
                <a:gd name="connsiteY42" fmla="*/ 37909 h 57721"/>
                <a:gd name="connsiteX43" fmla="*/ 96869 w 163067"/>
                <a:gd name="connsiteY43" fmla="*/ 56959 h 57721"/>
                <a:gd name="connsiteX44" fmla="*/ 102775 w 163067"/>
                <a:gd name="connsiteY44" fmla="*/ 56102 h 57721"/>
                <a:gd name="connsiteX45" fmla="*/ 102775 w 163067"/>
                <a:gd name="connsiteY45" fmla="*/ 37052 h 57721"/>
                <a:gd name="connsiteX46" fmla="*/ 96869 w 163067"/>
                <a:gd name="connsiteY46" fmla="*/ 38291 h 57721"/>
                <a:gd name="connsiteX47" fmla="*/ 157258 w 163067"/>
                <a:gd name="connsiteY47" fmla="*/ 10192 h 57721"/>
                <a:gd name="connsiteX48" fmla="*/ 157258 w 163067"/>
                <a:gd name="connsiteY48" fmla="*/ 28480 h 57721"/>
                <a:gd name="connsiteX49" fmla="*/ 163068 w 163067"/>
                <a:gd name="connsiteY49" fmla="*/ 17717 h 57721"/>
                <a:gd name="connsiteX50" fmla="*/ 163068 w 163067"/>
                <a:gd name="connsiteY50" fmla="*/ 0 h 57721"/>
                <a:gd name="connsiteX51" fmla="*/ 157258 w 163067"/>
                <a:gd name="connsiteY51" fmla="*/ 10573 h 57721"/>
                <a:gd name="connsiteX52" fmla="*/ 133159 w 163067"/>
                <a:gd name="connsiteY52" fmla="*/ 28004 h 57721"/>
                <a:gd name="connsiteX53" fmla="*/ 133159 w 163067"/>
                <a:gd name="connsiteY53" fmla="*/ 46196 h 57721"/>
                <a:gd name="connsiteX54" fmla="*/ 138970 w 163067"/>
                <a:gd name="connsiteY54" fmla="*/ 43339 h 57721"/>
                <a:gd name="connsiteX55" fmla="*/ 138970 w 163067"/>
                <a:gd name="connsiteY55" fmla="*/ 25432 h 57721"/>
                <a:gd name="connsiteX56" fmla="*/ 133159 w 163067"/>
                <a:gd name="connsiteY56" fmla="*/ 28384 h 57721"/>
                <a:gd name="connsiteX57" fmla="*/ 121063 w 163067"/>
                <a:gd name="connsiteY57" fmla="*/ 32671 h 57721"/>
                <a:gd name="connsiteX58" fmla="*/ 121063 w 163067"/>
                <a:gd name="connsiteY58" fmla="*/ 50959 h 57721"/>
                <a:gd name="connsiteX59" fmla="*/ 126873 w 163067"/>
                <a:gd name="connsiteY59" fmla="*/ 48958 h 57721"/>
                <a:gd name="connsiteX60" fmla="*/ 126873 w 163067"/>
                <a:gd name="connsiteY60" fmla="*/ 30861 h 57721"/>
                <a:gd name="connsiteX61" fmla="*/ 121063 w 163067"/>
                <a:gd name="connsiteY61" fmla="*/ 33052 h 57721"/>
                <a:gd name="connsiteX62" fmla="*/ 108966 w 163067"/>
                <a:gd name="connsiteY62" fmla="*/ 35909 h 57721"/>
                <a:gd name="connsiteX63" fmla="*/ 108966 w 163067"/>
                <a:gd name="connsiteY63" fmla="*/ 54388 h 57721"/>
                <a:gd name="connsiteX64" fmla="*/ 114871 w 163067"/>
                <a:gd name="connsiteY64" fmla="*/ 52959 h 57721"/>
                <a:gd name="connsiteX65" fmla="*/ 114871 w 163067"/>
                <a:gd name="connsiteY65" fmla="*/ 34957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067" h="57721">
                  <a:moveTo>
                    <a:pt x="5905" y="11430"/>
                  </a:moveTo>
                  <a:lnTo>
                    <a:pt x="5905" y="29718"/>
                  </a:lnTo>
                  <a:cubicBezTo>
                    <a:pt x="3384" y="26603"/>
                    <a:pt x="1390" y="23098"/>
                    <a:pt x="0" y="19336"/>
                  </a:cubicBezTo>
                  <a:lnTo>
                    <a:pt x="0" y="1524"/>
                  </a:lnTo>
                  <a:cubicBezTo>
                    <a:pt x="1454" y="5105"/>
                    <a:pt x="3446" y="8449"/>
                    <a:pt x="5905" y="11430"/>
                  </a:cubicBezTo>
                  <a:close/>
                  <a:moveTo>
                    <a:pt x="48577" y="34957"/>
                  </a:moveTo>
                  <a:lnTo>
                    <a:pt x="48577" y="54007"/>
                  </a:lnTo>
                  <a:cubicBezTo>
                    <a:pt x="50578" y="54578"/>
                    <a:pt x="52483" y="55054"/>
                    <a:pt x="54483" y="55435"/>
                  </a:cubicBezTo>
                  <a:lnTo>
                    <a:pt x="54483" y="36957"/>
                  </a:lnTo>
                  <a:close/>
                  <a:moveTo>
                    <a:pt x="72771" y="38386"/>
                  </a:moveTo>
                  <a:lnTo>
                    <a:pt x="72771" y="57436"/>
                  </a:lnTo>
                  <a:lnTo>
                    <a:pt x="78676" y="57436"/>
                  </a:lnTo>
                  <a:lnTo>
                    <a:pt x="78676" y="38386"/>
                  </a:lnTo>
                  <a:close/>
                  <a:moveTo>
                    <a:pt x="60674" y="37243"/>
                  </a:moveTo>
                  <a:lnTo>
                    <a:pt x="60674" y="55817"/>
                  </a:lnTo>
                  <a:lnTo>
                    <a:pt x="66580" y="56674"/>
                  </a:lnTo>
                  <a:lnTo>
                    <a:pt x="66580" y="38100"/>
                  </a:lnTo>
                  <a:cubicBezTo>
                    <a:pt x="64484" y="38291"/>
                    <a:pt x="62579" y="37909"/>
                    <a:pt x="60674" y="37624"/>
                  </a:cubicBezTo>
                  <a:close/>
                  <a:moveTo>
                    <a:pt x="12192" y="17717"/>
                  </a:moveTo>
                  <a:lnTo>
                    <a:pt x="12192" y="35624"/>
                  </a:lnTo>
                  <a:cubicBezTo>
                    <a:pt x="14040" y="37300"/>
                    <a:pt x="16014" y="38824"/>
                    <a:pt x="18097" y="40196"/>
                  </a:cubicBezTo>
                  <a:lnTo>
                    <a:pt x="18097" y="21812"/>
                  </a:lnTo>
                  <a:cubicBezTo>
                    <a:pt x="16070" y="20669"/>
                    <a:pt x="14099" y="19431"/>
                    <a:pt x="12192" y="18097"/>
                  </a:cubicBezTo>
                  <a:close/>
                  <a:moveTo>
                    <a:pt x="36481" y="31337"/>
                  </a:moveTo>
                  <a:lnTo>
                    <a:pt x="36481" y="49435"/>
                  </a:lnTo>
                  <a:lnTo>
                    <a:pt x="42386" y="51340"/>
                  </a:lnTo>
                  <a:lnTo>
                    <a:pt x="42386" y="33147"/>
                  </a:lnTo>
                  <a:cubicBezTo>
                    <a:pt x="40386" y="32861"/>
                    <a:pt x="38290" y="32385"/>
                    <a:pt x="36481" y="31718"/>
                  </a:cubicBezTo>
                  <a:close/>
                  <a:moveTo>
                    <a:pt x="24289" y="25813"/>
                  </a:moveTo>
                  <a:lnTo>
                    <a:pt x="24289" y="44482"/>
                  </a:lnTo>
                  <a:cubicBezTo>
                    <a:pt x="26098" y="45529"/>
                    <a:pt x="28194" y="46387"/>
                    <a:pt x="30194" y="47339"/>
                  </a:cubicBezTo>
                  <a:lnTo>
                    <a:pt x="30194" y="29146"/>
                  </a:lnTo>
                  <a:cubicBezTo>
                    <a:pt x="28194" y="28099"/>
                    <a:pt x="26194" y="27242"/>
                    <a:pt x="24289" y="26194"/>
                  </a:cubicBezTo>
                  <a:close/>
                  <a:moveTo>
                    <a:pt x="84868" y="38671"/>
                  </a:moveTo>
                  <a:lnTo>
                    <a:pt x="84868" y="57721"/>
                  </a:lnTo>
                  <a:lnTo>
                    <a:pt x="90773" y="57721"/>
                  </a:lnTo>
                  <a:lnTo>
                    <a:pt x="90773" y="38671"/>
                  </a:ln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246" y="38128"/>
                    <a:pt x="149221" y="36567"/>
                    <a:pt x="151067" y="34862"/>
                  </a:cubicBezTo>
                  <a:lnTo>
                    <a:pt x="151067" y="16954"/>
                  </a:lnTo>
                  <a:cubicBezTo>
                    <a:pt x="149204" y="18612"/>
                    <a:pt x="147232" y="20136"/>
                    <a:pt x="145161" y="21526"/>
                  </a:cubicBezTo>
                  <a:close/>
                  <a:moveTo>
                    <a:pt x="96869" y="37909"/>
                  </a:moveTo>
                  <a:lnTo>
                    <a:pt x="96869" y="56959"/>
                  </a:lnTo>
                  <a:lnTo>
                    <a:pt x="102775" y="56102"/>
                  </a:lnTo>
                  <a:lnTo>
                    <a:pt x="102775" y="37052"/>
                  </a:lnTo>
                  <a:cubicBezTo>
                    <a:pt x="100774" y="37719"/>
                    <a:pt x="98869" y="38100"/>
                    <a:pt x="96869" y="38291"/>
                  </a:cubicBezTo>
                  <a:close/>
                  <a:moveTo>
                    <a:pt x="157258" y="10192"/>
                  </a:moveTo>
                  <a:lnTo>
                    <a:pt x="157258" y="28480"/>
                  </a:lnTo>
                  <a:cubicBezTo>
                    <a:pt x="159794" y="25251"/>
                    <a:pt x="161759" y="21612"/>
                    <a:pt x="163068" y="17717"/>
                  </a:cubicBezTo>
                  <a:lnTo>
                    <a:pt x="163068" y="0"/>
                  </a:lnTo>
                  <a:cubicBezTo>
                    <a:pt x="161725" y="3820"/>
                    <a:pt x="159762" y="7391"/>
                    <a:pt x="157258" y="10573"/>
                  </a:cubicBezTo>
                  <a:close/>
                  <a:moveTo>
                    <a:pt x="133159" y="28004"/>
                  </a:moveTo>
                  <a:lnTo>
                    <a:pt x="133159" y="46196"/>
                  </a:lnTo>
                  <a:lnTo>
                    <a:pt x="138970" y="43339"/>
                  </a:lnTo>
                  <a:lnTo>
                    <a:pt x="138970" y="25432"/>
                  </a:lnTo>
                  <a:cubicBezTo>
                    <a:pt x="137636" y="26670"/>
                    <a:pt x="135065" y="27527"/>
                    <a:pt x="133159" y="28384"/>
                  </a:cubicBezTo>
                  <a:close/>
                  <a:moveTo>
                    <a:pt x="121063" y="32671"/>
                  </a:moveTo>
                  <a:lnTo>
                    <a:pt x="121063" y="50959"/>
                  </a:lnTo>
                  <a:cubicBezTo>
                    <a:pt x="123063" y="50292"/>
                    <a:pt x="125063" y="49721"/>
                    <a:pt x="126873" y="48958"/>
                  </a:cubicBezTo>
                  <a:lnTo>
                    <a:pt x="126873" y="30861"/>
                  </a:lnTo>
                  <a:cubicBezTo>
                    <a:pt x="124975" y="31690"/>
                    <a:pt x="123035" y="32423"/>
                    <a:pt x="121063" y="33052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cubicBezTo>
                    <a:pt x="110966" y="54388"/>
                    <a:pt x="112871" y="53435"/>
                    <a:pt x="114871" y="52959"/>
                  </a:cubicBezTo>
                  <a:lnTo>
                    <a:pt x="114871" y="34957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9D96FF36-2536-EF33-CD56-A3E5900CDC94}"/>
                </a:ext>
              </a:extLst>
            </p:cNvPr>
            <p:cNvSpPr/>
            <p:nvPr/>
          </p:nvSpPr>
          <p:spPr>
            <a:xfrm>
              <a:off x="4698813" y="2460719"/>
              <a:ext cx="166997" cy="96287"/>
            </a:xfrm>
            <a:custGeom>
              <a:avLst/>
              <a:gdLst>
                <a:gd name="connsiteX0" fmla="*/ 142458 w 166997"/>
                <a:gd name="connsiteY0" fmla="*/ 13875 h 96287"/>
                <a:gd name="connsiteX1" fmla="*/ 142458 w 166997"/>
                <a:gd name="connsiteY1" fmla="*/ 81884 h 96287"/>
                <a:gd name="connsiteX2" fmla="*/ 24539 w 166997"/>
                <a:gd name="connsiteY2" fmla="*/ 82455 h 96287"/>
                <a:gd name="connsiteX3" fmla="*/ 24539 w 166997"/>
                <a:gd name="connsiteY3" fmla="*/ 14352 h 96287"/>
                <a:gd name="connsiteX4" fmla="*/ 142458 w 166997"/>
                <a:gd name="connsiteY4" fmla="*/ 13875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7">
                  <a:moveTo>
                    <a:pt x="142458" y="13875"/>
                  </a:moveTo>
                  <a:cubicBezTo>
                    <a:pt x="175129" y="32925"/>
                    <a:pt x="175224" y="63025"/>
                    <a:pt x="142458" y="81884"/>
                  </a:cubicBezTo>
                  <a:cubicBezTo>
                    <a:pt x="105496" y="100886"/>
                    <a:pt x="61684" y="101096"/>
                    <a:pt x="24539" y="82455"/>
                  </a:cubicBezTo>
                  <a:cubicBezTo>
                    <a:pt x="-8132" y="63405"/>
                    <a:pt x="-8227" y="33306"/>
                    <a:pt x="24539" y="14352"/>
                  </a:cubicBezTo>
                  <a:cubicBezTo>
                    <a:pt x="61517" y="-4613"/>
                    <a:pt x="105328" y="-4794"/>
                    <a:pt x="142458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1B9EB33-BA6D-2D4E-7643-4C73DD1497B2}"/>
                </a:ext>
              </a:extLst>
            </p:cNvPr>
            <p:cNvSpPr/>
            <p:nvPr/>
          </p:nvSpPr>
          <p:spPr>
            <a:xfrm>
              <a:off x="4706266" y="2464989"/>
              <a:ext cx="152090" cy="87720"/>
            </a:xfrm>
            <a:custGeom>
              <a:avLst/>
              <a:gdLst>
                <a:gd name="connsiteX0" fmla="*/ 129766 w 152090"/>
                <a:gd name="connsiteY0" fmla="*/ 12654 h 87720"/>
                <a:gd name="connsiteX1" fmla="*/ 129766 w 152090"/>
                <a:gd name="connsiteY1" fmla="*/ 74662 h 87720"/>
                <a:gd name="connsiteX2" fmla="*/ 22324 w 152090"/>
                <a:gd name="connsiteY2" fmla="*/ 75138 h 87720"/>
                <a:gd name="connsiteX3" fmla="*/ 22324 w 152090"/>
                <a:gd name="connsiteY3" fmla="*/ 13130 h 87720"/>
                <a:gd name="connsiteX4" fmla="*/ 129766 w 152090"/>
                <a:gd name="connsiteY4" fmla="*/ 12654 h 87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720">
                  <a:moveTo>
                    <a:pt x="129766" y="12654"/>
                  </a:moveTo>
                  <a:cubicBezTo>
                    <a:pt x="159484" y="29608"/>
                    <a:pt x="159579" y="57422"/>
                    <a:pt x="129766" y="74662"/>
                  </a:cubicBezTo>
                  <a:cubicBezTo>
                    <a:pt x="96068" y="91902"/>
                    <a:pt x="56174" y="92083"/>
                    <a:pt x="22324" y="75138"/>
                  </a:cubicBezTo>
                  <a:cubicBezTo>
                    <a:pt x="-7394" y="58088"/>
                    <a:pt x="-7489" y="30370"/>
                    <a:pt x="22324" y="13130"/>
                  </a:cubicBezTo>
                  <a:cubicBezTo>
                    <a:pt x="56000" y="-4205"/>
                    <a:pt x="95938" y="-4386"/>
                    <a:pt x="129766" y="12654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4907211-4C78-AD30-627C-B52781ABF991}"/>
                </a:ext>
              </a:extLst>
            </p:cNvPr>
            <p:cNvSpPr/>
            <p:nvPr/>
          </p:nvSpPr>
          <p:spPr>
            <a:xfrm>
              <a:off x="4706861" y="2465231"/>
              <a:ext cx="151790" cy="61750"/>
            </a:xfrm>
            <a:custGeom>
              <a:avLst/>
              <a:gdLst>
                <a:gd name="connsiteX0" fmla="*/ 23253 w 151790"/>
                <a:gd name="connsiteY0" fmla="*/ 16888 h 61750"/>
                <a:gd name="connsiteX1" fmla="*/ 128028 w 151790"/>
                <a:gd name="connsiteY1" fmla="*/ 16888 h 61750"/>
                <a:gd name="connsiteX2" fmla="*/ 145269 w 151790"/>
                <a:gd name="connsiteY2" fmla="*/ 61655 h 61750"/>
                <a:gd name="connsiteX3" fmla="*/ 129457 w 151790"/>
                <a:gd name="connsiteY3" fmla="*/ 12887 h 61750"/>
                <a:gd name="connsiteX4" fmla="*/ 22015 w 151790"/>
                <a:gd name="connsiteY4" fmla="*/ 12887 h 61750"/>
                <a:gd name="connsiteX5" fmla="*/ 6584 w 151790"/>
                <a:gd name="connsiteY5" fmla="*/ 61751 h 61750"/>
                <a:gd name="connsiteX6" fmla="*/ 23253 w 151790"/>
                <a:gd name="connsiteY6" fmla="*/ 16888 h 6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90" h="61750">
                  <a:moveTo>
                    <a:pt x="23253" y="16888"/>
                  </a:moveTo>
                  <a:cubicBezTo>
                    <a:pt x="56156" y="76"/>
                    <a:pt x="95125" y="76"/>
                    <a:pt x="128028" y="16888"/>
                  </a:cubicBezTo>
                  <a:cubicBezTo>
                    <a:pt x="149078" y="28889"/>
                    <a:pt x="154794" y="46511"/>
                    <a:pt x="145269" y="61655"/>
                  </a:cubicBezTo>
                  <a:cubicBezTo>
                    <a:pt x="157651" y="45463"/>
                    <a:pt x="152412" y="25937"/>
                    <a:pt x="129457" y="12887"/>
                  </a:cubicBezTo>
                  <a:cubicBezTo>
                    <a:pt x="95705" y="-4296"/>
                    <a:pt x="55767" y="-4296"/>
                    <a:pt x="22015" y="12887"/>
                  </a:cubicBezTo>
                  <a:cubicBezTo>
                    <a:pt x="-750" y="26127"/>
                    <a:pt x="-5798" y="45653"/>
                    <a:pt x="6584" y="61751"/>
                  </a:cubicBezTo>
                  <a:cubicBezTo>
                    <a:pt x="-3226" y="46701"/>
                    <a:pt x="2298" y="29080"/>
                    <a:pt x="23253" y="1688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0D4FC99-B37B-D8A9-C785-F56AF57672EA}"/>
                </a:ext>
              </a:extLst>
            </p:cNvPr>
            <p:cNvSpPr/>
            <p:nvPr/>
          </p:nvSpPr>
          <p:spPr>
            <a:xfrm>
              <a:off x="4733925" y="2479206"/>
              <a:ext cx="97726" cy="61106"/>
            </a:xfrm>
            <a:custGeom>
              <a:avLst/>
              <a:gdLst>
                <a:gd name="connsiteX0" fmla="*/ 89344 w 97726"/>
                <a:gd name="connsiteY0" fmla="*/ 48538 h 61106"/>
                <a:gd name="connsiteX1" fmla="*/ 97155 w 97726"/>
                <a:gd name="connsiteY1" fmla="*/ 36441 h 61106"/>
                <a:gd name="connsiteX2" fmla="*/ 97155 w 97726"/>
                <a:gd name="connsiteY2" fmla="*/ 32822 h 61106"/>
                <a:gd name="connsiteX3" fmla="*/ 88583 w 97726"/>
                <a:gd name="connsiteY3" fmla="*/ 21392 h 61106"/>
                <a:gd name="connsiteX4" fmla="*/ 49054 w 97726"/>
                <a:gd name="connsiteY4" fmla="*/ 19773 h 61106"/>
                <a:gd name="connsiteX5" fmla="*/ 42481 w 97726"/>
                <a:gd name="connsiteY5" fmla="*/ 21487 h 61106"/>
                <a:gd name="connsiteX6" fmla="*/ 25337 w 97726"/>
                <a:gd name="connsiteY6" fmla="*/ 11962 h 61106"/>
                <a:gd name="connsiteX7" fmla="*/ 39433 w 97726"/>
                <a:gd name="connsiteY7" fmla="*/ 13962 h 61106"/>
                <a:gd name="connsiteX8" fmla="*/ 46292 w 97726"/>
                <a:gd name="connsiteY8" fmla="*/ 13296 h 61106"/>
                <a:gd name="connsiteX9" fmla="*/ 49911 w 97726"/>
                <a:gd name="connsiteY9" fmla="*/ 8343 h 61106"/>
                <a:gd name="connsiteX10" fmla="*/ 49911 w 97726"/>
                <a:gd name="connsiteY10" fmla="*/ 4723 h 61106"/>
                <a:gd name="connsiteX11" fmla="*/ 47530 w 97726"/>
                <a:gd name="connsiteY11" fmla="*/ 1485 h 61106"/>
                <a:gd name="connsiteX12" fmla="*/ 15812 w 97726"/>
                <a:gd name="connsiteY12" fmla="*/ 6438 h 61106"/>
                <a:gd name="connsiteX13" fmla="*/ 7429 w 97726"/>
                <a:gd name="connsiteY13" fmla="*/ 1580 h 61106"/>
                <a:gd name="connsiteX14" fmla="*/ 1524 w 97726"/>
                <a:gd name="connsiteY14" fmla="*/ 5009 h 61106"/>
                <a:gd name="connsiteX15" fmla="*/ 1524 w 97726"/>
                <a:gd name="connsiteY15" fmla="*/ 8628 h 61106"/>
                <a:gd name="connsiteX16" fmla="*/ 7144 w 97726"/>
                <a:gd name="connsiteY16" fmla="*/ 11772 h 61106"/>
                <a:gd name="connsiteX17" fmla="*/ 0 w 97726"/>
                <a:gd name="connsiteY17" fmla="*/ 23011 h 61106"/>
                <a:gd name="connsiteX18" fmla="*/ 0 w 97726"/>
                <a:gd name="connsiteY18" fmla="*/ 26536 h 61106"/>
                <a:gd name="connsiteX19" fmla="*/ 8477 w 97726"/>
                <a:gd name="connsiteY19" fmla="*/ 37489 h 61106"/>
                <a:gd name="connsiteX20" fmla="*/ 43720 w 97726"/>
                <a:gd name="connsiteY20" fmla="*/ 38728 h 61106"/>
                <a:gd name="connsiteX21" fmla="*/ 51149 w 97726"/>
                <a:gd name="connsiteY21" fmla="*/ 36727 h 61106"/>
                <a:gd name="connsiteX22" fmla="*/ 71247 w 97726"/>
                <a:gd name="connsiteY22" fmla="*/ 48348 h 61106"/>
                <a:gd name="connsiteX23" fmla="*/ 53912 w 97726"/>
                <a:gd name="connsiteY23" fmla="*/ 46157 h 61106"/>
                <a:gd name="connsiteX24" fmla="*/ 45910 w 97726"/>
                <a:gd name="connsiteY24" fmla="*/ 46824 h 61106"/>
                <a:gd name="connsiteX25" fmla="*/ 43244 w 97726"/>
                <a:gd name="connsiteY25" fmla="*/ 51777 h 61106"/>
                <a:gd name="connsiteX26" fmla="*/ 43244 w 97726"/>
                <a:gd name="connsiteY26" fmla="*/ 55015 h 61106"/>
                <a:gd name="connsiteX27" fmla="*/ 46006 w 97726"/>
                <a:gd name="connsiteY27" fmla="*/ 59206 h 61106"/>
                <a:gd name="connsiteX28" fmla="*/ 80963 w 97726"/>
                <a:gd name="connsiteY28" fmla="*/ 53872 h 61106"/>
                <a:gd name="connsiteX29" fmla="*/ 91916 w 97726"/>
                <a:gd name="connsiteY29" fmla="*/ 60254 h 61106"/>
                <a:gd name="connsiteX30" fmla="*/ 97727 w 97726"/>
                <a:gd name="connsiteY30" fmla="*/ 56825 h 61106"/>
                <a:gd name="connsiteX31" fmla="*/ 97727 w 97726"/>
                <a:gd name="connsiteY31" fmla="*/ 53205 h 61106"/>
                <a:gd name="connsiteX32" fmla="*/ 15526 w 97726"/>
                <a:gd name="connsiteY32" fmla="*/ 23297 h 61106"/>
                <a:gd name="connsiteX33" fmla="*/ 11716 w 97726"/>
                <a:gd name="connsiteY33" fmla="*/ 19487 h 61106"/>
                <a:gd name="connsiteX34" fmla="*/ 14954 w 97726"/>
                <a:gd name="connsiteY34" fmla="*/ 15963 h 61106"/>
                <a:gd name="connsiteX35" fmla="*/ 30004 w 97726"/>
                <a:gd name="connsiteY35" fmla="*/ 24726 h 61106"/>
                <a:gd name="connsiteX36" fmla="*/ 15526 w 97726"/>
                <a:gd name="connsiteY36" fmla="*/ 23297 h 61106"/>
                <a:gd name="connsiteX37" fmla="*/ 44101 w 97726"/>
                <a:gd name="connsiteY37" fmla="*/ 54634 h 61106"/>
                <a:gd name="connsiteX38" fmla="*/ 45529 w 97726"/>
                <a:gd name="connsiteY38" fmla="*/ 55587 h 61106"/>
                <a:gd name="connsiteX39" fmla="*/ 81344 w 97726"/>
                <a:gd name="connsiteY39" fmla="*/ 44061 h 61106"/>
                <a:gd name="connsiteX40" fmla="*/ 63341 w 97726"/>
                <a:gd name="connsiteY40" fmla="*/ 33584 h 61106"/>
                <a:gd name="connsiteX41" fmla="*/ 81058 w 97726"/>
                <a:gd name="connsiteY41" fmla="*/ 36441 h 61106"/>
                <a:gd name="connsiteX42" fmla="*/ 84868 w 97726"/>
                <a:gd name="connsiteY42" fmla="*/ 40251 h 61106"/>
                <a:gd name="connsiteX43" fmla="*/ 81058 w 97726"/>
                <a:gd name="connsiteY43" fmla="*/ 44061 h 61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1106">
                  <a:moveTo>
                    <a:pt x="89344" y="48538"/>
                  </a:moveTo>
                  <a:cubicBezTo>
                    <a:pt x="93665" y="45919"/>
                    <a:pt x="96544" y="41461"/>
                    <a:pt x="97155" y="36441"/>
                  </a:cubicBezTo>
                  <a:lnTo>
                    <a:pt x="97155" y="32822"/>
                  </a:lnTo>
                  <a:cubicBezTo>
                    <a:pt x="97155" y="29203"/>
                    <a:pt x="94964" y="25107"/>
                    <a:pt x="88583" y="21392"/>
                  </a:cubicBezTo>
                  <a:cubicBezTo>
                    <a:pt x="76187" y="15448"/>
                    <a:pt x="61894" y="14867"/>
                    <a:pt x="49054" y="19773"/>
                  </a:cubicBezTo>
                  <a:lnTo>
                    <a:pt x="42481" y="21487"/>
                  </a:lnTo>
                  <a:lnTo>
                    <a:pt x="25337" y="11962"/>
                  </a:lnTo>
                  <a:cubicBezTo>
                    <a:pt x="30111" y="11886"/>
                    <a:pt x="34868" y="12562"/>
                    <a:pt x="39433" y="13962"/>
                  </a:cubicBezTo>
                  <a:cubicBezTo>
                    <a:pt x="41708" y="14744"/>
                    <a:pt x="44210" y="14505"/>
                    <a:pt x="46292" y="13296"/>
                  </a:cubicBezTo>
                  <a:cubicBezTo>
                    <a:pt x="47530" y="12534"/>
                    <a:pt x="49911" y="10438"/>
                    <a:pt x="49911" y="8343"/>
                  </a:cubicBezTo>
                  <a:lnTo>
                    <a:pt x="49911" y="4723"/>
                  </a:lnTo>
                  <a:cubicBezTo>
                    <a:pt x="49911" y="3675"/>
                    <a:pt x="49340" y="2437"/>
                    <a:pt x="47530" y="1485"/>
                  </a:cubicBezTo>
                  <a:cubicBezTo>
                    <a:pt x="36744" y="-1620"/>
                    <a:pt x="25138" y="199"/>
                    <a:pt x="15812" y="6438"/>
                  </a:cubicBezTo>
                  <a:lnTo>
                    <a:pt x="7429" y="1580"/>
                  </a:lnTo>
                  <a:lnTo>
                    <a:pt x="1524" y="5009"/>
                  </a:lnTo>
                  <a:lnTo>
                    <a:pt x="1524" y="8628"/>
                  </a:lnTo>
                  <a:lnTo>
                    <a:pt x="7144" y="11772"/>
                  </a:lnTo>
                  <a:cubicBezTo>
                    <a:pt x="3175" y="14239"/>
                    <a:pt x="546" y="18373"/>
                    <a:pt x="0" y="23011"/>
                  </a:cubicBezTo>
                  <a:lnTo>
                    <a:pt x="0" y="26536"/>
                  </a:lnTo>
                  <a:cubicBezTo>
                    <a:pt x="0" y="30250"/>
                    <a:pt x="2572" y="34060"/>
                    <a:pt x="8477" y="37489"/>
                  </a:cubicBezTo>
                  <a:cubicBezTo>
                    <a:pt x="19616" y="42471"/>
                    <a:pt x="32259" y="42918"/>
                    <a:pt x="43720" y="38728"/>
                  </a:cubicBezTo>
                  <a:lnTo>
                    <a:pt x="51149" y="36727"/>
                  </a:lnTo>
                  <a:lnTo>
                    <a:pt x="71247" y="48348"/>
                  </a:lnTo>
                  <a:cubicBezTo>
                    <a:pt x="65392" y="48481"/>
                    <a:pt x="59548" y="47748"/>
                    <a:pt x="53912" y="46157"/>
                  </a:cubicBezTo>
                  <a:cubicBezTo>
                    <a:pt x="51277" y="45185"/>
                    <a:pt x="48349" y="45433"/>
                    <a:pt x="45910" y="46824"/>
                  </a:cubicBezTo>
                  <a:cubicBezTo>
                    <a:pt x="44169" y="47852"/>
                    <a:pt x="43142" y="49757"/>
                    <a:pt x="43244" y="51777"/>
                  </a:cubicBezTo>
                  <a:cubicBezTo>
                    <a:pt x="43244" y="51777"/>
                    <a:pt x="43244" y="55015"/>
                    <a:pt x="43244" y="55015"/>
                  </a:cubicBezTo>
                  <a:cubicBezTo>
                    <a:pt x="43294" y="56825"/>
                    <a:pt x="44364" y="58444"/>
                    <a:pt x="46006" y="59206"/>
                  </a:cubicBezTo>
                  <a:cubicBezTo>
                    <a:pt x="49625" y="61302"/>
                    <a:pt x="62675" y="63778"/>
                    <a:pt x="80963" y="53872"/>
                  </a:cubicBezTo>
                  <a:lnTo>
                    <a:pt x="91916" y="60254"/>
                  </a:lnTo>
                  <a:lnTo>
                    <a:pt x="97727" y="56825"/>
                  </a:lnTo>
                  <a:lnTo>
                    <a:pt x="97727" y="53205"/>
                  </a:lnTo>
                  <a:close/>
                  <a:moveTo>
                    <a:pt x="15526" y="23297"/>
                  </a:moveTo>
                  <a:cubicBezTo>
                    <a:pt x="13915" y="22421"/>
                    <a:pt x="12593" y="21097"/>
                    <a:pt x="11716" y="19487"/>
                  </a:cubicBezTo>
                  <a:cubicBezTo>
                    <a:pt x="12439" y="18030"/>
                    <a:pt x="13562" y="16810"/>
                    <a:pt x="14954" y="15963"/>
                  </a:cubicBezTo>
                  <a:lnTo>
                    <a:pt x="30004" y="24726"/>
                  </a:lnTo>
                  <a:cubicBezTo>
                    <a:pt x="25160" y="25973"/>
                    <a:pt x="20031" y="25469"/>
                    <a:pt x="15526" y="23297"/>
                  </a:cubicBezTo>
                  <a:close/>
                  <a:moveTo>
                    <a:pt x="44101" y="54634"/>
                  </a:moveTo>
                  <a:lnTo>
                    <a:pt x="45529" y="55587"/>
                  </a:lnTo>
                  <a:close/>
                  <a:moveTo>
                    <a:pt x="81344" y="44061"/>
                  </a:moveTo>
                  <a:lnTo>
                    <a:pt x="63341" y="33584"/>
                  </a:lnTo>
                  <a:cubicBezTo>
                    <a:pt x="69400" y="32555"/>
                    <a:pt x="75628" y="33565"/>
                    <a:pt x="81058" y="36441"/>
                  </a:cubicBezTo>
                  <a:cubicBezTo>
                    <a:pt x="83162" y="36441"/>
                    <a:pt x="84868" y="38146"/>
                    <a:pt x="84868" y="40251"/>
                  </a:cubicBezTo>
                  <a:cubicBezTo>
                    <a:pt x="84868" y="42357"/>
                    <a:pt x="83162" y="44061"/>
                    <a:pt x="81058" y="44061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C8398089-CB62-DF0B-D41D-75BB720DF97B}"/>
                </a:ext>
              </a:extLst>
            </p:cNvPr>
            <p:cNvSpPr/>
            <p:nvPr/>
          </p:nvSpPr>
          <p:spPr>
            <a:xfrm>
              <a:off x="4733922" y="2478920"/>
              <a:ext cx="97633" cy="57772"/>
            </a:xfrm>
            <a:custGeom>
              <a:avLst/>
              <a:gdLst>
                <a:gd name="connsiteX0" fmla="*/ 86394 w 97633"/>
                <a:gd name="connsiteY0" fmla="*/ 47109 h 57772"/>
                <a:gd name="connsiteX1" fmla="*/ 88680 w 97633"/>
                <a:gd name="connsiteY1" fmla="*/ 21678 h 57772"/>
                <a:gd name="connsiteX2" fmla="*/ 49152 w 97633"/>
                <a:gd name="connsiteY2" fmla="*/ 20058 h 57772"/>
                <a:gd name="connsiteX3" fmla="*/ 42579 w 97633"/>
                <a:gd name="connsiteY3" fmla="*/ 21773 h 57772"/>
                <a:gd name="connsiteX4" fmla="*/ 20767 w 97633"/>
                <a:gd name="connsiteY4" fmla="*/ 9200 h 57772"/>
                <a:gd name="connsiteX5" fmla="*/ 39817 w 97633"/>
                <a:gd name="connsiteY5" fmla="*/ 10343 h 57772"/>
                <a:gd name="connsiteX6" fmla="*/ 46675 w 97633"/>
                <a:gd name="connsiteY6" fmla="*/ 9676 h 57772"/>
                <a:gd name="connsiteX7" fmla="*/ 47913 w 97633"/>
                <a:gd name="connsiteY7" fmla="*/ 1485 h 57772"/>
                <a:gd name="connsiteX8" fmla="*/ 16195 w 97633"/>
                <a:gd name="connsiteY8" fmla="*/ 6438 h 57772"/>
                <a:gd name="connsiteX9" fmla="*/ 7813 w 97633"/>
                <a:gd name="connsiteY9" fmla="*/ 1580 h 57772"/>
                <a:gd name="connsiteX10" fmla="*/ 1908 w 97633"/>
                <a:gd name="connsiteY10" fmla="*/ 5009 h 57772"/>
                <a:gd name="connsiteX11" fmla="*/ 10385 w 97633"/>
                <a:gd name="connsiteY11" fmla="*/ 9867 h 57772"/>
                <a:gd name="connsiteX12" fmla="*/ 8480 w 97633"/>
                <a:gd name="connsiteY12" fmla="*/ 34155 h 57772"/>
                <a:gd name="connsiteX13" fmla="*/ 43722 w 97633"/>
                <a:gd name="connsiteY13" fmla="*/ 35394 h 57772"/>
                <a:gd name="connsiteX14" fmla="*/ 51247 w 97633"/>
                <a:gd name="connsiteY14" fmla="*/ 33393 h 57772"/>
                <a:gd name="connsiteX15" fmla="*/ 76012 w 97633"/>
                <a:gd name="connsiteY15" fmla="*/ 47681 h 57772"/>
                <a:gd name="connsiteX16" fmla="*/ 53914 w 97633"/>
                <a:gd name="connsiteY16" fmla="*/ 46443 h 57772"/>
                <a:gd name="connsiteX17" fmla="*/ 45913 w 97633"/>
                <a:gd name="connsiteY17" fmla="*/ 47109 h 57772"/>
                <a:gd name="connsiteX18" fmla="*/ 43629 w 97633"/>
                <a:gd name="connsiteY18" fmla="*/ 53586 h 57772"/>
                <a:gd name="connsiteX19" fmla="*/ 45913 w 97633"/>
                <a:gd name="connsiteY19" fmla="*/ 55872 h 57772"/>
                <a:gd name="connsiteX20" fmla="*/ 80775 w 97633"/>
                <a:gd name="connsiteY20" fmla="*/ 50538 h 57772"/>
                <a:gd name="connsiteX21" fmla="*/ 91728 w 97633"/>
                <a:gd name="connsiteY21" fmla="*/ 56825 h 57772"/>
                <a:gd name="connsiteX22" fmla="*/ 97634 w 97633"/>
                <a:gd name="connsiteY22" fmla="*/ 53491 h 57772"/>
                <a:gd name="connsiteX23" fmla="*/ 15528 w 97633"/>
                <a:gd name="connsiteY23" fmla="*/ 23583 h 57772"/>
                <a:gd name="connsiteX24" fmla="*/ 14957 w 97633"/>
                <a:gd name="connsiteY24" fmla="*/ 12629 h 57772"/>
                <a:gd name="connsiteX25" fmla="*/ 34007 w 97633"/>
                <a:gd name="connsiteY25" fmla="*/ 23868 h 57772"/>
                <a:gd name="connsiteX26" fmla="*/ 15528 w 97633"/>
                <a:gd name="connsiteY26" fmla="*/ 23583 h 57772"/>
                <a:gd name="connsiteX27" fmla="*/ 81537 w 97633"/>
                <a:gd name="connsiteY27" fmla="*/ 44347 h 57772"/>
                <a:gd name="connsiteX28" fmla="*/ 58772 w 97633"/>
                <a:gd name="connsiteY28" fmla="*/ 31203 h 57772"/>
                <a:gd name="connsiteX29" fmla="*/ 81346 w 97633"/>
                <a:gd name="connsiteY29" fmla="*/ 33108 h 57772"/>
                <a:gd name="connsiteX30" fmla="*/ 81537 w 97633"/>
                <a:gd name="connsiteY30" fmla="*/ 44347 h 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772">
                  <a:moveTo>
                    <a:pt x="86394" y="47109"/>
                  </a:moveTo>
                  <a:cubicBezTo>
                    <a:pt x="95919" y="41490"/>
                    <a:pt x="103825" y="30536"/>
                    <a:pt x="88680" y="21678"/>
                  </a:cubicBezTo>
                  <a:cubicBezTo>
                    <a:pt x="76285" y="15734"/>
                    <a:pt x="61992" y="15153"/>
                    <a:pt x="49152" y="20058"/>
                  </a:cubicBezTo>
                  <a:lnTo>
                    <a:pt x="42579" y="21773"/>
                  </a:lnTo>
                  <a:lnTo>
                    <a:pt x="20767" y="9200"/>
                  </a:lnTo>
                  <a:cubicBezTo>
                    <a:pt x="27079" y="7571"/>
                    <a:pt x="33745" y="7971"/>
                    <a:pt x="39817" y="10343"/>
                  </a:cubicBezTo>
                  <a:cubicBezTo>
                    <a:pt x="42090" y="11143"/>
                    <a:pt x="44599" y="10895"/>
                    <a:pt x="46675" y="9676"/>
                  </a:cubicBezTo>
                  <a:cubicBezTo>
                    <a:pt x="48675" y="8533"/>
                    <a:pt x="53057" y="4342"/>
                    <a:pt x="47913" y="1485"/>
                  </a:cubicBezTo>
                  <a:cubicBezTo>
                    <a:pt x="37127" y="-1620"/>
                    <a:pt x="25522" y="199"/>
                    <a:pt x="16195" y="6438"/>
                  </a:cubicBezTo>
                  <a:lnTo>
                    <a:pt x="7813" y="1580"/>
                  </a:lnTo>
                  <a:lnTo>
                    <a:pt x="1908" y="5009"/>
                  </a:lnTo>
                  <a:lnTo>
                    <a:pt x="10385" y="9867"/>
                  </a:lnTo>
                  <a:cubicBezTo>
                    <a:pt x="-1236" y="17106"/>
                    <a:pt x="-4760" y="26440"/>
                    <a:pt x="8480" y="34155"/>
                  </a:cubicBezTo>
                  <a:cubicBezTo>
                    <a:pt x="19618" y="39137"/>
                    <a:pt x="32262" y="39585"/>
                    <a:pt x="43722" y="35394"/>
                  </a:cubicBezTo>
                  <a:lnTo>
                    <a:pt x="51247" y="33393"/>
                  </a:lnTo>
                  <a:lnTo>
                    <a:pt x="76012" y="47681"/>
                  </a:lnTo>
                  <a:cubicBezTo>
                    <a:pt x="68686" y="49462"/>
                    <a:pt x="60995" y="49033"/>
                    <a:pt x="53914" y="46443"/>
                  </a:cubicBezTo>
                  <a:cubicBezTo>
                    <a:pt x="51280" y="45471"/>
                    <a:pt x="48351" y="45719"/>
                    <a:pt x="45913" y="47109"/>
                  </a:cubicBezTo>
                  <a:cubicBezTo>
                    <a:pt x="43494" y="48272"/>
                    <a:pt x="42471" y="51167"/>
                    <a:pt x="43629" y="53586"/>
                  </a:cubicBezTo>
                  <a:cubicBezTo>
                    <a:pt x="44108" y="54587"/>
                    <a:pt x="44914" y="55396"/>
                    <a:pt x="45913" y="55872"/>
                  </a:cubicBezTo>
                  <a:cubicBezTo>
                    <a:pt x="49437" y="57968"/>
                    <a:pt x="62487" y="60445"/>
                    <a:pt x="80775" y="50538"/>
                  </a:cubicBezTo>
                  <a:lnTo>
                    <a:pt x="91728" y="56825"/>
                  </a:lnTo>
                  <a:lnTo>
                    <a:pt x="97634" y="53491"/>
                  </a:lnTo>
                  <a:close/>
                  <a:moveTo>
                    <a:pt x="15528" y="23583"/>
                  </a:moveTo>
                  <a:cubicBezTo>
                    <a:pt x="10194" y="20535"/>
                    <a:pt x="9909" y="15963"/>
                    <a:pt x="14957" y="12629"/>
                  </a:cubicBezTo>
                  <a:lnTo>
                    <a:pt x="34007" y="23868"/>
                  </a:lnTo>
                  <a:cubicBezTo>
                    <a:pt x="28050" y="26212"/>
                    <a:pt x="21410" y="26107"/>
                    <a:pt x="15528" y="23583"/>
                  </a:cubicBezTo>
                  <a:close/>
                  <a:moveTo>
                    <a:pt x="81537" y="44347"/>
                  </a:moveTo>
                  <a:lnTo>
                    <a:pt x="58772" y="31203"/>
                  </a:lnTo>
                  <a:cubicBezTo>
                    <a:pt x="66257" y="28860"/>
                    <a:pt x="74360" y="29545"/>
                    <a:pt x="81346" y="33108"/>
                  </a:cubicBezTo>
                  <a:cubicBezTo>
                    <a:pt x="87537" y="36727"/>
                    <a:pt x="87156" y="41109"/>
                    <a:pt x="81537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20AC8570-1AA5-60A9-6E93-FAEF03E90CAF}"/>
                </a:ext>
              </a:extLst>
            </p:cNvPr>
            <p:cNvSpPr/>
            <p:nvPr/>
          </p:nvSpPr>
          <p:spPr>
            <a:xfrm>
              <a:off x="4709255" y="2473972"/>
              <a:ext cx="166782" cy="80180"/>
            </a:xfrm>
            <a:custGeom>
              <a:avLst/>
              <a:gdLst>
                <a:gd name="connsiteX0" fmla="*/ 0 w 166782"/>
                <a:gd name="connsiteY0" fmla="*/ 13196 h 80180"/>
                <a:gd name="connsiteX1" fmla="*/ 0 w 166782"/>
                <a:gd name="connsiteY1" fmla="*/ 32246 h 80180"/>
                <a:gd name="connsiteX2" fmla="*/ 48863 w 166782"/>
                <a:gd name="connsiteY2" fmla="*/ 75394 h 80180"/>
                <a:gd name="connsiteX3" fmla="*/ 118300 w 166782"/>
                <a:gd name="connsiteY3" fmla="*/ 75394 h 80180"/>
                <a:gd name="connsiteX4" fmla="*/ 166783 w 166782"/>
                <a:gd name="connsiteY4" fmla="*/ 31865 h 80180"/>
                <a:gd name="connsiteX5" fmla="*/ 166783 w 166782"/>
                <a:gd name="connsiteY5" fmla="*/ 12815 h 80180"/>
                <a:gd name="connsiteX6" fmla="*/ 0 w 166782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180">
                  <a:moveTo>
                    <a:pt x="0" y="13196"/>
                  </a:moveTo>
                  <a:cubicBezTo>
                    <a:pt x="0" y="19673"/>
                    <a:pt x="0" y="26054"/>
                    <a:pt x="0" y="32246"/>
                  </a:cubicBezTo>
                  <a:cubicBezTo>
                    <a:pt x="0" y="49486"/>
                    <a:pt x="16764" y="66440"/>
                    <a:pt x="48863" y="75394"/>
                  </a:cubicBezTo>
                  <a:cubicBezTo>
                    <a:pt x="71569" y="81776"/>
                    <a:pt x="95595" y="81776"/>
                    <a:pt x="118300" y="75394"/>
                  </a:cubicBezTo>
                  <a:cubicBezTo>
                    <a:pt x="150304" y="65869"/>
                    <a:pt x="165925" y="49010"/>
                    <a:pt x="166783" y="31865"/>
                  </a:cubicBezTo>
                  <a:cubicBezTo>
                    <a:pt x="166783" y="25483"/>
                    <a:pt x="166783" y="19006"/>
                    <a:pt x="166783" y="12815"/>
                  </a:cubicBezTo>
                  <a:cubicBezTo>
                    <a:pt x="166306" y="-4711"/>
                    <a:pt x="381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4EC848FE-0FCE-B43C-8450-6BFBDB4CEAA3}"/>
                </a:ext>
              </a:extLst>
            </p:cNvPr>
            <p:cNvSpPr/>
            <p:nvPr/>
          </p:nvSpPr>
          <p:spPr>
            <a:xfrm>
              <a:off x="4711255" y="2496883"/>
              <a:ext cx="163067" cy="57721"/>
            </a:xfrm>
            <a:custGeom>
              <a:avLst/>
              <a:gdLst>
                <a:gd name="connsiteX0" fmla="*/ 5905 w 163067"/>
                <a:gd name="connsiteY0" fmla="*/ 10858 h 57721"/>
                <a:gd name="connsiteX1" fmla="*/ 5905 w 163067"/>
                <a:gd name="connsiteY1" fmla="*/ 29146 h 57721"/>
                <a:gd name="connsiteX2" fmla="*/ 0 w 163067"/>
                <a:gd name="connsiteY2" fmla="*/ 18859 h 57721"/>
                <a:gd name="connsiteX3" fmla="*/ 0 w 163067"/>
                <a:gd name="connsiteY3" fmla="*/ 952 h 57721"/>
                <a:gd name="connsiteX4" fmla="*/ 5905 w 163067"/>
                <a:gd name="connsiteY4" fmla="*/ 10858 h 57721"/>
                <a:gd name="connsiteX5" fmla="*/ 48577 w 163067"/>
                <a:gd name="connsiteY5" fmla="*/ 34766 h 57721"/>
                <a:gd name="connsiteX6" fmla="*/ 48577 w 163067"/>
                <a:gd name="connsiteY6" fmla="*/ 53054 h 57721"/>
                <a:gd name="connsiteX7" fmla="*/ 54483 w 163067"/>
                <a:gd name="connsiteY7" fmla="*/ 54483 h 57721"/>
                <a:gd name="connsiteX8" fmla="*/ 54483 w 163067"/>
                <a:gd name="connsiteY8" fmla="*/ 36004 h 57721"/>
                <a:gd name="connsiteX9" fmla="*/ 72771 w 163067"/>
                <a:gd name="connsiteY9" fmla="*/ 38195 h 57721"/>
                <a:gd name="connsiteX10" fmla="*/ 72771 w 163067"/>
                <a:gd name="connsiteY10" fmla="*/ 57245 h 57721"/>
                <a:gd name="connsiteX11" fmla="*/ 78676 w 163067"/>
                <a:gd name="connsiteY11" fmla="*/ 57245 h 57721"/>
                <a:gd name="connsiteX12" fmla="*/ 78676 w 163067"/>
                <a:gd name="connsiteY12" fmla="*/ 38195 h 57721"/>
                <a:gd name="connsiteX13" fmla="*/ 60769 w 163067"/>
                <a:gd name="connsiteY13" fmla="*/ 36767 h 57721"/>
                <a:gd name="connsiteX14" fmla="*/ 60769 w 163067"/>
                <a:gd name="connsiteY14" fmla="*/ 55817 h 57721"/>
                <a:gd name="connsiteX15" fmla="*/ 66675 w 163067"/>
                <a:gd name="connsiteY15" fmla="*/ 56674 h 57721"/>
                <a:gd name="connsiteX16" fmla="*/ 66675 w 163067"/>
                <a:gd name="connsiteY16" fmla="*/ 38100 h 57721"/>
                <a:gd name="connsiteX17" fmla="*/ 60769 w 163067"/>
                <a:gd name="connsiteY17" fmla="*/ 36767 h 57721"/>
                <a:gd name="connsiteX18" fmla="*/ 12192 w 163067"/>
                <a:gd name="connsiteY18" fmla="*/ 17717 h 57721"/>
                <a:gd name="connsiteX19" fmla="*/ 12192 w 163067"/>
                <a:gd name="connsiteY19" fmla="*/ 35719 h 57721"/>
                <a:gd name="connsiteX20" fmla="*/ 18097 w 163067"/>
                <a:gd name="connsiteY20" fmla="*/ 40196 h 57721"/>
                <a:gd name="connsiteX21" fmla="*/ 18097 w 163067"/>
                <a:gd name="connsiteY21" fmla="*/ 21908 h 57721"/>
                <a:gd name="connsiteX22" fmla="*/ 12192 w 163067"/>
                <a:gd name="connsiteY22" fmla="*/ 17717 h 57721"/>
                <a:gd name="connsiteX23" fmla="*/ 36481 w 163067"/>
                <a:gd name="connsiteY23" fmla="*/ 31337 h 57721"/>
                <a:gd name="connsiteX24" fmla="*/ 36481 w 163067"/>
                <a:gd name="connsiteY24" fmla="*/ 49435 h 57721"/>
                <a:gd name="connsiteX25" fmla="*/ 42386 w 163067"/>
                <a:gd name="connsiteY25" fmla="*/ 51340 h 57721"/>
                <a:gd name="connsiteX26" fmla="*/ 42386 w 163067"/>
                <a:gd name="connsiteY26" fmla="*/ 32957 h 57721"/>
                <a:gd name="connsiteX27" fmla="*/ 36481 w 163067"/>
                <a:gd name="connsiteY27" fmla="*/ 31147 h 57721"/>
                <a:gd name="connsiteX28" fmla="*/ 24289 w 163067"/>
                <a:gd name="connsiteY28" fmla="*/ 25813 h 57721"/>
                <a:gd name="connsiteX29" fmla="*/ 24289 w 163067"/>
                <a:gd name="connsiteY29" fmla="*/ 43910 h 57721"/>
                <a:gd name="connsiteX30" fmla="*/ 30194 w 163067"/>
                <a:gd name="connsiteY30" fmla="*/ 46768 h 57721"/>
                <a:gd name="connsiteX31" fmla="*/ 30194 w 163067"/>
                <a:gd name="connsiteY31" fmla="*/ 28575 h 57721"/>
                <a:gd name="connsiteX32" fmla="*/ 24289 w 163067"/>
                <a:gd name="connsiteY32" fmla="*/ 25622 h 57721"/>
                <a:gd name="connsiteX33" fmla="*/ 84868 w 163067"/>
                <a:gd name="connsiteY33" fmla="*/ 38671 h 57721"/>
                <a:gd name="connsiteX34" fmla="*/ 84868 w 163067"/>
                <a:gd name="connsiteY34" fmla="*/ 57721 h 57721"/>
                <a:gd name="connsiteX35" fmla="*/ 90773 w 163067"/>
                <a:gd name="connsiteY35" fmla="*/ 57721 h 57721"/>
                <a:gd name="connsiteX36" fmla="*/ 90773 w 163067"/>
                <a:gd name="connsiteY36" fmla="*/ 38671 h 57721"/>
                <a:gd name="connsiteX37" fmla="*/ 145161 w 163067"/>
                <a:gd name="connsiteY37" fmla="*/ 21146 h 57721"/>
                <a:gd name="connsiteX38" fmla="*/ 145161 w 163067"/>
                <a:gd name="connsiteY38" fmla="*/ 39529 h 57721"/>
                <a:gd name="connsiteX39" fmla="*/ 151067 w 163067"/>
                <a:gd name="connsiteY39" fmla="*/ 34957 h 57721"/>
                <a:gd name="connsiteX40" fmla="*/ 151067 w 163067"/>
                <a:gd name="connsiteY40" fmla="*/ 17050 h 57721"/>
                <a:gd name="connsiteX41" fmla="*/ 145161 w 163067"/>
                <a:gd name="connsiteY41" fmla="*/ 20955 h 57721"/>
                <a:gd name="connsiteX42" fmla="*/ 96869 w 163067"/>
                <a:gd name="connsiteY42" fmla="*/ 38005 h 57721"/>
                <a:gd name="connsiteX43" fmla="*/ 96869 w 163067"/>
                <a:gd name="connsiteY43" fmla="*/ 56483 h 57721"/>
                <a:gd name="connsiteX44" fmla="*/ 102775 w 163067"/>
                <a:gd name="connsiteY44" fmla="*/ 55626 h 57721"/>
                <a:gd name="connsiteX45" fmla="*/ 102775 w 163067"/>
                <a:gd name="connsiteY45" fmla="*/ 36576 h 57721"/>
                <a:gd name="connsiteX46" fmla="*/ 157258 w 163067"/>
                <a:gd name="connsiteY46" fmla="*/ 10192 h 57721"/>
                <a:gd name="connsiteX47" fmla="*/ 157258 w 163067"/>
                <a:gd name="connsiteY47" fmla="*/ 28480 h 57721"/>
                <a:gd name="connsiteX48" fmla="*/ 163068 w 163067"/>
                <a:gd name="connsiteY48" fmla="*/ 17717 h 57721"/>
                <a:gd name="connsiteX49" fmla="*/ 163068 w 163067"/>
                <a:gd name="connsiteY49" fmla="*/ 0 h 57721"/>
                <a:gd name="connsiteX50" fmla="*/ 157258 w 163067"/>
                <a:gd name="connsiteY50" fmla="*/ 10001 h 57721"/>
                <a:gd name="connsiteX51" fmla="*/ 133159 w 163067"/>
                <a:gd name="connsiteY51" fmla="*/ 28004 h 57721"/>
                <a:gd name="connsiteX52" fmla="*/ 133159 w 163067"/>
                <a:gd name="connsiteY52" fmla="*/ 46292 h 57721"/>
                <a:gd name="connsiteX53" fmla="*/ 138970 w 163067"/>
                <a:gd name="connsiteY53" fmla="*/ 43434 h 57721"/>
                <a:gd name="connsiteX54" fmla="*/ 138970 w 163067"/>
                <a:gd name="connsiteY54" fmla="*/ 25337 h 57721"/>
                <a:gd name="connsiteX55" fmla="*/ 133159 w 163067"/>
                <a:gd name="connsiteY55" fmla="*/ 27813 h 57721"/>
                <a:gd name="connsiteX56" fmla="*/ 121063 w 163067"/>
                <a:gd name="connsiteY56" fmla="*/ 32766 h 57721"/>
                <a:gd name="connsiteX57" fmla="*/ 121063 w 163067"/>
                <a:gd name="connsiteY57" fmla="*/ 50959 h 57721"/>
                <a:gd name="connsiteX58" fmla="*/ 126873 w 163067"/>
                <a:gd name="connsiteY58" fmla="*/ 48958 h 57721"/>
                <a:gd name="connsiteX59" fmla="*/ 126873 w 163067"/>
                <a:gd name="connsiteY59" fmla="*/ 30956 h 57721"/>
                <a:gd name="connsiteX60" fmla="*/ 108966 w 163067"/>
                <a:gd name="connsiteY60" fmla="*/ 35909 h 57721"/>
                <a:gd name="connsiteX61" fmla="*/ 108966 w 163067"/>
                <a:gd name="connsiteY61" fmla="*/ 54388 h 57721"/>
                <a:gd name="connsiteX62" fmla="*/ 114871 w 163067"/>
                <a:gd name="connsiteY62" fmla="*/ 52959 h 57721"/>
                <a:gd name="connsiteX63" fmla="*/ 114871 w 163067"/>
                <a:gd name="connsiteY63" fmla="*/ 34671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</a:cxnLst>
              <a:rect l="l" t="t" r="r" b="b"/>
              <a:pathLst>
                <a:path w="163067" h="57721">
                  <a:moveTo>
                    <a:pt x="5905" y="10858"/>
                  </a:moveTo>
                  <a:lnTo>
                    <a:pt x="5905" y="29146"/>
                  </a:lnTo>
                  <a:cubicBezTo>
                    <a:pt x="3412" y="26051"/>
                    <a:pt x="1419" y="22574"/>
                    <a:pt x="0" y="18859"/>
                  </a:cubicBezTo>
                  <a:lnTo>
                    <a:pt x="0" y="952"/>
                  </a:lnTo>
                  <a:cubicBezTo>
                    <a:pt x="1436" y="4543"/>
                    <a:pt x="3429" y="7887"/>
                    <a:pt x="5905" y="10858"/>
                  </a:cubicBezTo>
                  <a:close/>
                  <a:moveTo>
                    <a:pt x="48577" y="34766"/>
                  </a:moveTo>
                  <a:lnTo>
                    <a:pt x="48577" y="53054"/>
                  </a:lnTo>
                  <a:cubicBezTo>
                    <a:pt x="50578" y="53626"/>
                    <a:pt x="52483" y="54102"/>
                    <a:pt x="54483" y="54483"/>
                  </a:cubicBezTo>
                  <a:lnTo>
                    <a:pt x="54483" y="36004"/>
                  </a:lnTo>
                  <a:close/>
                  <a:moveTo>
                    <a:pt x="72771" y="38195"/>
                  </a:moveTo>
                  <a:lnTo>
                    <a:pt x="72771" y="57245"/>
                  </a:lnTo>
                  <a:cubicBezTo>
                    <a:pt x="74771" y="57245"/>
                    <a:pt x="76771" y="57245"/>
                    <a:pt x="78676" y="57245"/>
                  </a:cubicBezTo>
                  <a:lnTo>
                    <a:pt x="78676" y="38195"/>
                  </a:lnTo>
                  <a:close/>
                  <a:moveTo>
                    <a:pt x="60769" y="36767"/>
                  </a:moveTo>
                  <a:lnTo>
                    <a:pt x="60769" y="55817"/>
                  </a:lnTo>
                  <a:lnTo>
                    <a:pt x="66675" y="56674"/>
                  </a:lnTo>
                  <a:lnTo>
                    <a:pt x="66675" y="38100"/>
                  </a:lnTo>
                  <a:cubicBezTo>
                    <a:pt x="64484" y="37719"/>
                    <a:pt x="62579" y="37338"/>
                    <a:pt x="60769" y="36767"/>
                  </a:cubicBezTo>
                  <a:close/>
                  <a:moveTo>
                    <a:pt x="12192" y="17717"/>
                  </a:moveTo>
                  <a:lnTo>
                    <a:pt x="12192" y="35719"/>
                  </a:lnTo>
                  <a:cubicBezTo>
                    <a:pt x="14067" y="37329"/>
                    <a:pt x="16038" y="38824"/>
                    <a:pt x="18097" y="40196"/>
                  </a:cubicBezTo>
                  <a:lnTo>
                    <a:pt x="18097" y="21908"/>
                  </a:lnTo>
                  <a:cubicBezTo>
                    <a:pt x="16060" y="20612"/>
                    <a:pt x="14088" y="19212"/>
                    <a:pt x="12192" y="17717"/>
                  </a:cubicBezTo>
                  <a:close/>
                  <a:moveTo>
                    <a:pt x="36481" y="31337"/>
                  </a:moveTo>
                  <a:lnTo>
                    <a:pt x="36481" y="49435"/>
                  </a:lnTo>
                  <a:lnTo>
                    <a:pt x="42386" y="51340"/>
                  </a:lnTo>
                  <a:lnTo>
                    <a:pt x="42386" y="32957"/>
                  </a:lnTo>
                  <a:cubicBezTo>
                    <a:pt x="40387" y="32461"/>
                    <a:pt x="38416" y="31852"/>
                    <a:pt x="36481" y="31147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cubicBezTo>
                    <a:pt x="26098" y="44958"/>
                    <a:pt x="28194" y="45815"/>
                    <a:pt x="30194" y="46768"/>
                  </a:cubicBezTo>
                  <a:lnTo>
                    <a:pt x="30194" y="28575"/>
                  </a:lnTo>
                  <a:cubicBezTo>
                    <a:pt x="28194" y="27242"/>
                    <a:pt x="26194" y="26670"/>
                    <a:pt x="24289" y="25622"/>
                  </a:cubicBezTo>
                  <a:close/>
                  <a:moveTo>
                    <a:pt x="84868" y="38671"/>
                  </a:moveTo>
                  <a:lnTo>
                    <a:pt x="84868" y="57721"/>
                  </a:lnTo>
                  <a:lnTo>
                    <a:pt x="90773" y="57721"/>
                  </a:lnTo>
                  <a:lnTo>
                    <a:pt x="90773" y="38671"/>
                  </a:ln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222" y="38129"/>
                    <a:pt x="149195" y="36605"/>
                    <a:pt x="151067" y="34957"/>
                  </a:cubicBezTo>
                  <a:lnTo>
                    <a:pt x="151067" y="17050"/>
                  </a:lnTo>
                  <a:cubicBezTo>
                    <a:pt x="149163" y="18450"/>
                    <a:pt x="147193" y="19755"/>
                    <a:pt x="145161" y="20955"/>
                  </a:cubicBezTo>
                  <a:close/>
                  <a:moveTo>
                    <a:pt x="96869" y="38005"/>
                  </a:moveTo>
                  <a:lnTo>
                    <a:pt x="96869" y="56483"/>
                  </a:lnTo>
                  <a:cubicBezTo>
                    <a:pt x="98869" y="56483"/>
                    <a:pt x="100774" y="55912"/>
                    <a:pt x="102775" y="55626"/>
                  </a:cubicBezTo>
                  <a:lnTo>
                    <a:pt x="102775" y="36576"/>
                  </a:lnTo>
                  <a:close/>
                  <a:moveTo>
                    <a:pt x="157258" y="10192"/>
                  </a:moveTo>
                  <a:lnTo>
                    <a:pt x="157258" y="28480"/>
                  </a:lnTo>
                  <a:cubicBezTo>
                    <a:pt x="159794" y="25251"/>
                    <a:pt x="161759" y="21612"/>
                    <a:pt x="163068" y="17717"/>
                  </a:cubicBezTo>
                  <a:lnTo>
                    <a:pt x="163068" y="0"/>
                  </a:lnTo>
                  <a:cubicBezTo>
                    <a:pt x="161670" y="3619"/>
                    <a:pt x="159709" y="6991"/>
                    <a:pt x="157258" y="10001"/>
                  </a:cubicBezTo>
                  <a:close/>
                  <a:moveTo>
                    <a:pt x="133159" y="28004"/>
                  </a:moveTo>
                  <a:lnTo>
                    <a:pt x="133159" y="46292"/>
                  </a:lnTo>
                  <a:cubicBezTo>
                    <a:pt x="135151" y="45453"/>
                    <a:pt x="137090" y="44501"/>
                    <a:pt x="138970" y="43434"/>
                  </a:cubicBezTo>
                  <a:lnTo>
                    <a:pt x="138970" y="25337"/>
                  </a:lnTo>
                  <a:cubicBezTo>
                    <a:pt x="137083" y="26270"/>
                    <a:pt x="135143" y="27099"/>
                    <a:pt x="133159" y="27813"/>
                  </a:cubicBezTo>
                  <a:close/>
                  <a:moveTo>
                    <a:pt x="121063" y="32766"/>
                  </a:moveTo>
                  <a:lnTo>
                    <a:pt x="121063" y="50959"/>
                  </a:lnTo>
                  <a:cubicBezTo>
                    <a:pt x="123063" y="50292"/>
                    <a:pt x="125063" y="49721"/>
                    <a:pt x="126873" y="48958"/>
                  </a:cubicBezTo>
                  <a:lnTo>
                    <a:pt x="126873" y="30956"/>
                  </a:lnTo>
                  <a:close/>
                  <a:moveTo>
                    <a:pt x="108966" y="35909"/>
                  </a:moveTo>
                  <a:lnTo>
                    <a:pt x="108966" y="54388"/>
                  </a:lnTo>
                  <a:cubicBezTo>
                    <a:pt x="110966" y="54388"/>
                    <a:pt x="112871" y="53530"/>
                    <a:pt x="114871" y="52959"/>
                  </a:cubicBezTo>
                  <a:lnTo>
                    <a:pt x="114871" y="34671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ADD96FAF-F2CF-E752-7D0D-99C8A0C5C902}"/>
                </a:ext>
              </a:extLst>
            </p:cNvPr>
            <p:cNvSpPr/>
            <p:nvPr/>
          </p:nvSpPr>
          <p:spPr>
            <a:xfrm>
              <a:off x="4709005" y="2439288"/>
              <a:ext cx="166997" cy="96287"/>
            </a:xfrm>
            <a:custGeom>
              <a:avLst/>
              <a:gdLst>
                <a:gd name="connsiteX0" fmla="*/ 142458 w 166997"/>
                <a:gd name="connsiteY0" fmla="*/ 13875 h 96287"/>
                <a:gd name="connsiteX1" fmla="*/ 142458 w 166997"/>
                <a:gd name="connsiteY1" fmla="*/ 81979 h 96287"/>
                <a:gd name="connsiteX2" fmla="*/ 24539 w 166997"/>
                <a:gd name="connsiteY2" fmla="*/ 82455 h 96287"/>
                <a:gd name="connsiteX3" fmla="*/ 24539 w 166997"/>
                <a:gd name="connsiteY3" fmla="*/ 14352 h 96287"/>
                <a:gd name="connsiteX4" fmla="*/ 142458 w 166997"/>
                <a:gd name="connsiteY4" fmla="*/ 13875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7">
                  <a:moveTo>
                    <a:pt x="142458" y="13875"/>
                  </a:moveTo>
                  <a:cubicBezTo>
                    <a:pt x="175129" y="32925"/>
                    <a:pt x="175224" y="63024"/>
                    <a:pt x="142458" y="81979"/>
                  </a:cubicBezTo>
                  <a:cubicBezTo>
                    <a:pt x="105465" y="100886"/>
                    <a:pt x="61683" y="101067"/>
                    <a:pt x="24539" y="82455"/>
                  </a:cubicBezTo>
                  <a:cubicBezTo>
                    <a:pt x="-8132" y="63405"/>
                    <a:pt x="-8227" y="33306"/>
                    <a:pt x="24539" y="14352"/>
                  </a:cubicBezTo>
                  <a:cubicBezTo>
                    <a:pt x="61517" y="-4613"/>
                    <a:pt x="105328" y="-4794"/>
                    <a:pt x="142458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900D6A53-92E9-5304-693A-AA5ABB68A152}"/>
                </a:ext>
              </a:extLst>
            </p:cNvPr>
            <p:cNvSpPr/>
            <p:nvPr/>
          </p:nvSpPr>
          <p:spPr>
            <a:xfrm>
              <a:off x="4716458" y="2443629"/>
              <a:ext cx="152090" cy="87649"/>
            </a:xfrm>
            <a:custGeom>
              <a:avLst/>
              <a:gdLst>
                <a:gd name="connsiteX0" fmla="*/ 129766 w 152090"/>
                <a:gd name="connsiteY0" fmla="*/ 12583 h 87649"/>
                <a:gd name="connsiteX1" fmla="*/ 129766 w 152090"/>
                <a:gd name="connsiteY1" fmla="*/ 74590 h 87649"/>
                <a:gd name="connsiteX2" fmla="*/ 22324 w 152090"/>
                <a:gd name="connsiteY2" fmla="*/ 75066 h 87649"/>
                <a:gd name="connsiteX3" fmla="*/ 22324 w 152090"/>
                <a:gd name="connsiteY3" fmla="*/ 13059 h 87649"/>
                <a:gd name="connsiteX4" fmla="*/ 129766 w 152090"/>
                <a:gd name="connsiteY4" fmla="*/ 12583 h 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649">
                  <a:moveTo>
                    <a:pt x="129766" y="12583"/>
                  </a:moveTo>
                  <a:cubicBezTo>
                    <a:pt x="159484" y="29537"/>
                    <a:pt x="159579" y="57350"/>
                    <a:pt x="129766" y="74590"/>
                  </a:cubicBezTo>
                  <a:cubicBezTo>
                    <a:pt x="96068" y="91831"/>
                    <a:pt x="56174" y="92011"/>
                    <a:pt x="22324" y="75066"/>
                  </a:cubicBezTo>
                  <a:cubicBezTo>
                    <a:pt x="-7394" y="58017"/>
                    <a:pt x="-7489" y="30299"/>
                    <a:pt x="22324" y="13059"/>
                  </a:cubicBezTo>
                  <a:cubicBezTo>
                    <a:pt x="56023" y="-4181"/>
                    <a:pt x="95916" y="-4362"/>
                    <a:pt x="129766" y="12583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7BA23BF8-EFA8-D126-8511-02F032428990}"/>
                </a:ext>
              </a:extLst>
            </p:cNvPr>
            <p:cNvSpPr/>
            <p:nvPr/>
          </p:nvSpPr>
          <p:spPr>
            <a:xfrm>
              <a:off x="4717079" y="2443864"/>
              <a:ext cx="151764" cy="61686"/>
            </a:xfrm>
            <a:custGeom>
              <a:avLst/>
              <a:gdLst>
                <a:gd name="connsiteX0" fmla="*/ 23228 w 151764"/>
                <a:gd name="connsiteY0" fmla="*/ 16824 h 61686"/>
                <a:gd name="connsiteX1" fmla="*/ 128003 w 151764"/>
                <a:gd name="connsiteY1" fmla="*/ 16824 h 61686"/>
                <a:gd name="connsiteX2" fmla="*/ 145243 w 151764"/>
                <a:gd name="connsiteY2" fmla="*/ 61591 h 61686"/>
                <a:gd name="connsiteX3" fmla="*/ 129431 w 151764"/>
                <a:gd name="connsiteY3" fmla="*/ 12823 h 61686"/>
                <a:gd name="connsiteX4" fmla="*/ 21989 w 151764"/>
                <a:gd name="connsiteY4" fmla="*/ 12823 h 61686"/>
                <a:gd name="connsiteX5" fmla="*/ 6654 w 151764"/>
                <a:gd name="connsiteY5" fmla="*/ 61686 h 61686"/>
                <a:gd name="connsiteX6" fmla="*/ 23228 w 151764"/>
                <a:gd name="connsiteY6" fmla="*/ 16824 h 616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4" h="61686">
                  <a:moveTo>
                    <a:pt x="23228" y="16824"/>
                  </a:moveTo>
                  <a:cubicBezTo>
                    <a:pt x="56153" y="107"/>
                    <a:pt x="95078" y="107"/>
                    <a:pt x="128003" y="16824"/>
                  </a:cubicBezTo>
                  <a:cubicBezTo>
                    <a:pt x="149053" y="28825"/>
                    <a:pt x="154768" y="46446"/>
                    <a:pt x="145243" y="61591"/>
                  </a:cubicBezTo>
                  <a:cubicBezTo>
                    <a:pt x="157625" y="45399"/>
                    <a:pt x="152387" y="25968"/>
                    <a:pt x="129431" y="12823"/>
                  </a:cubicBezTo>
                  <a:cubicBezTo>
                    <a:pt x="95657" y="-4274"/>
                    <a:pt x="55764" y="-4274"/>
                    <a:pt x="21989" y="12823"/>
                  </a:cubicBezTo>
                  <a:cubicBezTo>
                    <a:pt x="-775" y="26063"/>
                    <a:pt x="-5824" y="45589"/>
                    <a:pt x="6654" y="61686"/>
                  </a:cubicBezTo>
                  <a:cubicBezTo>
                    <a:pt x="-3252" y="46637"/>
                    <a:pt x="2273" y="29016"/>
                    <a:pt x="23228" y="16824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026AE6B2-F9AB-E5F4-088D-3C20AC496EAD}"/>
                </a:ext>
              </a:extLst>
            </p:cNvPr>
            <p:cNvSpPr/>
            <p:nvPr/>
          </p:nvSpPr>
          <p:spPr>
            <a:xfrm>
              <a:off x="4743735" y="2457775"/>
              <a:ext cx="97821" cy="61409"/>
            </a:xfrm>
            <a:custGeom>
              <a:avLst/>
              <a:gdLst>
                <a:gd name="connsiteX0" fmla="*/ 89725 w 97821"/>
                <a:gd name="connsiteY0" fmla="*/ 48538 h 61409"/>
                <a:gd name="connsiteX1" fmla="*/ 97536 w 97821"/>
                <a:gd name="connsiteY1" fmla="*/ 36441 h 61409"/>
                <a:gd name="connsiteX2" fmla="*/ 97536 w 97821"/>
                <a:gd name="connsiteY2" fmla="*/ 32822 h 61409"/>
                <a:gd name="connsiteX3" fmla="*/ 88964 w 97821"/>
                <a:gd name="connsiteY3" fmla="*/ 21487 h 61409"/>
                <a:gd name="connsiteX4" fmla="*/ 49435 w 97821"/>
                <a:gd name="connsiteY4" fmla="*/ 19773 h 61409"/>
                <a:gd name="connsiteX5" fmla="*/ 42863 w 97821"/>
                <a:gd name="connsiteY5" fmla="*/ 21487 h 61409"/>
                <a:gd name="connsiteX6" fmla="*/ 25718 w 97821"/>
                <a:gd name="connsiteY6" fmla="*/ 11962 h 61409"/>
                <a:gd name="connsiteX7" fmla="*/ 39815 w 97821"/>
                <a:gd name="connsiteY7" fmla="*/ 13962 h 61409"/>
                <a:gd name="connsiteX8" fmla="*/ 46673 w 97821"/>
                <a:gd name="connsiteY8" fmla="*/ 13296 h 61409"/>
                <a:gd name="connsiteX9" fmla="*/ 50292 w 97821"/>
                <a:gd name="connsiteY9" fmla="*/ 8343 h 61409"/>
                <a:gd name="connsiteX10" fmla="*/ 50292 w 97821"/>
                <a:gd name="connsiteY10" fmla="*/ 4723 h 61409"/>
                <a:gd name="connsiteX11" fmla="*/ 47911 w 97821"/>
                <a:gd name="connsiteY11" fmla="*/ 1485 h 61409"/>
                <a:gd name="connsiteX12" fmla="*/ 16193 w 97821"/>
                <a:gd name="connsiteY12" fmla="*/ 6438 h 61409"/>
                <a:gd name="connsiteX13" fmla="*/ 7810 w 97821"/>
                <a:gd name="connsiteY13" fmla="*/ 1580 h 61409"/>
                <a:gd name="connsiteX14" fmla="*/ 1905 w 97821"/>
                <a:gd name="connsiteY14" fmla="*/ 5009 h 61409"/>
                <a:gd name="connsiteX15" fmla="*/ 1905 w 97821"/>
                <a:gd name="connsiteY15" fmla="*/ 8628 h 61409"/>
                <a:gd name="connsiteX16" fmla="*/ 7525 w 97821"/>
                <a:gd name="connsiteY16" fmla="*/ 11867 h 61409"/>
                <a:gd name="connsiteX17" fmla="*/ 0 w 97821"/>
                <a:gd name="connsiteY17" fmla="*/ 23297 h 61409"/>
                <a:gd name="connsiteX18" fmla="*/ 0 w 97821"/>
                <a:gd name="connsiteY18" fmla="*/ 26821 h 61409"/>
                <a:gd name="connsiteX19" fmla="*/ 8477 w 97821"/>
                <a:gd name="connsiteY19" fmla="*/ 37775 h 61409"/>
                <a:gd name="connsiteX20" fmla="*/ 43720 w 97821"/>
                <a:gd name="connsiteY20" fmla="*/ 39108 h 61409"/>
                <a:gd name="connsiteX21" fmla="*/ 51149 w 97821"/>
                <a:gd name="connsiteY21" fmla="*/ 37108 h 61409"/>
                <a:gd name="connsiteX22" fmla="*/ 71247 w 97821"/>
                <a:gd name="connsiteY22" fmla="*/ 48633 h 61409"/>
                <a:gd name="connsiteX23" fmla="*/ 53912 w 97821"/>
                <a:gd name="connsiteY23" fmla="*/ 46443 h 61409"/>
                <a:gd name="connsiteX24" fmla="*/ 45910 w 97821"/>
                <a:gd name="connsiteY24" fmla="*/ 47109 h 61409"/>
                <a:gd name="connsiteX25" fmla="*/ 43244 w 97821"/>
                <a:gd name="connsiteY25" fmla="*/ 52062 h 61409"/>
                <a:gd name="connsiteX26" fmla="*/ 43244 w 97821"/>
                <a:gd name="connsiteY26" fmla="*/ 55301 h 61409"/>
                <a:gd name="connsiteX27" fmla="*/ 46006 w 97821"/>
                <a:gd name="connsiteY27" fmla="*/ 59587 h 61409"/>
                <a:gd name="connsiteX28" fmla="*/ 80963 w 97821"/>
                <a:gd name="connsiteY28" fmla="*/ 54158 h 61409"/>
                <a:gd name="connsiteX29" fmla="*/ 91916 w 97821"/>
                <a:gd name="connsiteY29" fmla="*/ 60540 h 61409"/>
                <a:gd name="connsiteX30" fmla="*/ 97822 w 97821"/>
                <a:gd name="connsiteY30" fmla="*/ 57111 h 61409"/>
                <a:gd name="connsiteX31" fmla="*/ 97822 w 97821"/>
                <a:gd name="connsiteY31" fmla="*/ 53491 h 61409"/>
                <a:gd name="connsiteX32" fmla="*/ 15907 w 97821"/>
                <a:gd name="connsiteY32" fmla="*/ 23297 h 61409"/>
                <a:gd name="connsiteX33" fmla="*/ 12097 w 97821"/>
                <a:gd name="connsiteY33" fmla="*/ 19487 h 61409"/>
                <a:gd name="connsiteX34" fmla="*/ 15335 w 97821"/>
                <a:gd name="connsiteY34" fmla="*/ 15963 h 61409"/>
                <a:gd name="connsiteX35" fmla="*/ 30385 w 97821"/>
                <a:gd name="connsiteY35" fmla="*/ 24726 h 61409"/>
                <a:gd name="connsiteX36" fmla="*/ 15907 w 97821"/>
                <a:gd name="connsiteY36" fmla="*/ 23297 h 61409"/>
                <a:gd name="connsiteX37" fmla="*/ 44482 w 97821"/>
                <a:gd name="connsiteY37" fmla="*/ 54634 h 61409"/>
                <a:gd name="connsiteX38" fmla="*/ 45910 w 97821"/>
                <a:gd name="connsiteY38" fmla="*/ 55587 h 61409"/>
                <a:gd name="connsiteX39" fmla="*/ 44672 w 97821"/>
                <a:gd name="connsiteY39" fmla="*/ 54634 h 61409"/>
                <a:gd name="connsiteX40" fmla="*/ 81725 w 97821"/>
                <a:gd name="connsiteY40" fmla="*/ 44061 h 61409"/>
                <a:gd name="connsiteX41" fmla="*/ 63722 w 97821"/>
                <a:gd name="connsiteY41" fmla="*/ 33584 h 61409"/>
                <a:gd name="connsiteX42" fmla="*/ 81439 w 97821"/>
                <a:gd name="connsiteY42" fmla="*/ 36441 h 61409"/>
                <a:gd name="connsiteX43" fmla="*/ 85249 w 97821"/>
                <a:gd name="connsiteY43" fmla="*/ 40251 h 61409"/>
                <a:gd name="connsiteX44" fmla="*/ 81439 w 97821"/>
                <a:gd name="connsiteY44" fmla="*/ 44061 h 6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409">
                  <a:moveTo>
                    <a:pt x="89725" y="48538"/>
                  </a:moveTo>
                  <a:cubicBezTo>
                    <a:pt x="94046" y="45919"/>
                    <a:pt x="96925" y="41461"/>
                    <a:pt x="97536" y="36441"/>
                  </a:cubicBezTo>
                  <a:lnTo>
                    <a:pt x="97536" y="32822"/>
                  </a:lnTo>
                  <a:cubicBezTo>
                    <a:pt x="97536" y="29298"/>
                    <a:pt x="95345" y="25202"/>
                    <a:pt x="88964" y="21487"/>
                  </a:cubicBezTo>
                  <a:cubicBezTo>
                    <a:pt x="76580" y="15515"/>
                    <a:pt x="62289" y="14896"/>
                    <a:pt x="49435" y="19773"/>
                  </a:cubicBezTo>
                  <a:lnTo>
                    <a:pt x="42863" y="21487"/>
                  </a:lnTo>
                  <a:lnTo>
                    <a:pt x="25718" y="11962"/>
                  </a:lnTo>
                  <a:cubicBezTo>
                    <a:pt x="30492" y="11886"/>
                    <a:pt x="35249" y="12562"/>
                    <a:pt x="39815" y="13962"/>
                  </a:cubicBezTo>
                  <a:cubicBezTo>
                    <a:pt x="42089" y="14744"/>
                    <a:pt x="44591" y="14505"/>
                    <a:pt x="46673" y="13296"/>
                  </a:cubicBezTo>
                  <a:cubicBezTo>
                    <a:pt x="47911" y="12534"/>
                    <a:pt x="50292" y="10533"/>
                    <a:pt x="50292" y="8343"/>
                  </a:cubicBezTo>
                  <a:lnTo>
                    <a:pt x="50292" y="4723"/>
                  </a:lnTo>
                  <a:cubicBezTo>
                    <a:pt x="50292" y="3675"/>
                    <a:pt x="49721" y="2532"/>
                    <a:pt x="47911" y="1485"/>
                  </a:cubicBezTo>
                  <a:cubicBezTo>
                    <a:pt x="37125" y="-1620"/>
                    <a:pt x="25519" y="199"/>
                    <a:pt x="16193" y="6438"/>
                  </a:cubicBezTo>
                  <a:lnTo>
                    <a:pt x="7810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51" y="14277"/>
                    <a:pt x="560" y="18515"/>
                    <a:pt x="0" y="23297"/>
                  </a:cubicBezTo>
                  <a:lnTo>
                    <a:pt x="0" y="26821"/>
                  </a:lnTo>
                  <a:cubicBezTo>
                    <a:pt x="0" y="30536"/>
                    <a:pt x="2572" y="34346"/>
                    <a:pt x="8477" y="37775"/>
                  </a:cubicBezTo>
                  <a:cubicBezTo>
                    <a:pt x="19601" y="42804"/>
                    <a:pt x="32249" y="43280"/>
                    <a:pt x="43720" y="39108"/>
                  </a:cubicBezTo>
                  <a:lnTo>
                    <a:pt x="51149" y="37108"/>
                  </a:lnTo>
                  <a:lnTo>
                    <a:pt x="71247" y="48633"/>
                  </a:lnTo>
                  <a:cubicBezTo>
                    <a:pt x="65389" y="48824"/>
                    <a:pt x="59539" y="48081"/>
                    <a:pt x="53912" y="46443"/>
                  </a:cubicBezTo>
                  <a:cubicBezTo>
                    <a:pt x="51277" y="45471"/>
                    <a:pt x="48349" y="45719"/>
                    <a:pt x="45910" y="47109"/>
                  </a:cubicBezTo>
                  <a:cubicBezTo>
                    <a:pt x="44169" y="48138"/>
                    <a:pt x="43142" y="50043"/>
                    <a:pt x="43244" y="52062"/>
                  </a:cubicBezTo>
                  <a:cubicBezTo>
                    <a:pt x="43244" y="52062"/>
                    <a:pt x="43244" y="55301"/>
                    <a:pt x="43244" y="55301"/>
                  </a:cubicBezTo>
                  <a:cubicBezTo>
                    <a:pt x="43322" y="57120"/>
                    <a:pt x="44378" y="58759"/>
                    <a:pt x="46006" y="59587"/>
                  </a:cubicBezTo>
                  <a:cubicBezTo>
                    <a:pt x="49625" y="61587"/>
                    <a:pt x="62675" y="64064"/>
                    <a:pt x="80963" y="54158"/>
                  </a:cubicBezTo>
                  <a:lnTo>
                    <a:pt x="91916" y="60540"/>
                  </a:lnTo>
                  <a:lnTo>
                    <a:pt x="97822" y="57111"/>
                  </a:lnTo>
                  <a:lnTo>
                    <a:pt x="97822" y="53491"/>
                  </a:lnTo>
                  <a:close/>
                  <a:moveTo>
                    <a:pt x="15907" y="23297"/>
                  </a:moveTo>
                  <a:cubicBezTo>
                    <a:pt x="14296" y="22421"/>
                    <a:pt x="12974" y="21097"/>
                    <a:pt x="12097" y="19487"/>
                  </a:cubicBezTo>
                  <a:cubicBezTo>
                    <a:pt x="12859" y="18058"/>
                    <a:pt x="13973" y="16839"/>
                    <a:pt x="15335" y="15963"/>
                  </a:cubicBezTo>
                  <a:lnTo>
                    <a:pt x="30385" y="24726"/>
                  </a:lnTo>
                  <a:cubicBezTo>
                    <a:pt x="25541" y="25973"/>
                    <a:pt x="20412" y="25469"/>
                    <a:pt x="15907" y="23297"/>
                  </a:cubicBezTo>
                  <a:close/>
                  <a:moveTo>
                    <a:pt x="44482" y="54634"/>
                  </a:moveTo>
                  <a:cubicBezTo>
                    <a:pt x="44904" y="55025"/>
                    <a:pt x="45386" y="55349"/>
                    <a:pt x="45910" y="55587"/>
                  </a:cubicBezTo>
                  <a:cubicBezTo>
                    <a:pt x="45453" y="55330"/>
                    <a:pt x="45036" y="55015"/>
                    <a:pt x="44672" y="54634"/>
                  </a:cubicBezTo>
                  <a:close/>
                  <a:moveTo>
                    <a:pt x="81725" y="44061"/>
                  </a:moveTo>
                  <a:lnTo>
                    <a:pt x="63722" y="33584"/>
                  </a:lnTo>
                  <a:cubicBezTo>
                    <a:pt x="69781" y="32612"/>
                    <a:pt x="75993" y="33613"/>
                    <a:pt x="81439" y="36441"/>
                  </a:cubicBezTo>
                  <a:cubicBezTo>
                    <a:pt x="83543" y="36441"/>
                    <a:pt x="85249" y="38146"/>
                    <a:pt x="85249" y="40251"/>
                  </a:cubicBezTo>
                  <a:cubicBezTo>
                    <a:pt x="85249" y="42357"/>
                    <a:pt x="83543" y="44061"/>
                    <a:pt x="81439" y="44061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F4A654BE-FAAF-EDC9-817B-9EBA8892865F}"/>
                </a:ext>
              </a:extLst>
            </p:cNvPr>
            <p:cNvSpPr/>
            <p:nvPr/>
          </p:nvSpPr>
          <p:spPr>
            <a:xfrm>
              <a:off x="4744114" y="2457679"/>
              <a:ext cx="97162" cy="57391"/>
            </a:xfrm>
            <a:custGeom>
              <a:avLst/>
              <a:gdLst>
                <a:gd name="connsiteX0" fmla="*/ 86394 w 97162"/>
                <a:gd name="connsiteY0" fmla="*/ 47395 h 57391"/>
                <a:gd name="connsiteX1" fmla="*/ 88680 w 97162"/>
                <a:gd name="connsiteY1" fmla="*/ 22059 h 57391"/>
                <a:gd name="connsiteX2" fmla="*/ 49152 w 97162"/>
                <a:gd name="connsiteY2" fmla="*/ 20344 h 57391"/>
                <a:gd name="connsiteX3" fmla="*/ 42579 w 97162"/>
                <a:gd name="connsiteY3" fmla="*/ 22059 h 57391"/>
                <a:gd name="connsiteX4" fmla="*/ 20767 w 97162"/>
                <a:gd name="connsiteY4" fmla="*/ 9295 h 57391"/>
                <a:gd name="connsiteX5" fmla="*/ 39817 w 97162"/>
                <a:gd name="connsiteY5" fmla="*/ 10343 h 57391"/>
                <a:gd name="connsiteX6" fmla="*/ 46675 w 97162"/>
                <a:gd name="connsiteY6" fmla="*/ 9676 h 57391"/>
                <a:gd name="connsiteX7" fmla="*/ 47913 w 97162"/>
                <a:gd name="connsiteY7" fmla="*/ 1485 h 57391"/>
                <a:gd name="connsiteX8" fmla="*/ 16195 w 97162"/>
                <a:gd name="connsiteY8" fmla="*/ 6438 h 57391"/>
                <a:gd name="connsiteX9" fmla="*/ 7813 w 97162"/>
                <a:gd name="connsiteY9" fmla="*/ 1580 h 57391"/>
                <a:gd name="connsiteX10" fmla="*/ 1908 w 97162"/>
                <a:gd name="connsiteY10" fmla="*/ 5009 h 57391"/>
                <a:gd name="connsiteX11" fmla="*/ 10385 w 97162"/>
                <a:gd name="connsiteY11" fmla="*/ 9867 h 57391"/>
                <a:gd name="connsiteX12" fmla="*/ 8480 w 97162"/>
                <a:gd name="connsiteY12" fmla="*/ 34155 h 57391"/>
                <a:gd name="connsiteX13" fmla="*/ 43722 w 97162"/>
                <a:gd name="connsiteY13" fmla="*/ 35489 h 57391"/>
                <a:gd name="connsiteX14" fmla="*/ 51247 w 97162"/>
                <a:gd name="connsiteY14" fmla="*/ 33393 h 57391"/>
                <a:gd name="connsiteX15" fmla="*/ 75536 w 97162"/>
                <a:gd name="connsiteY15" fmla="*/ 47395 h 57391"/>
                <a:gd name="connsiteX16" fmla="*/ 53438 w 97162"/>
                <a:gd name="connsiteY16" fmla="*/ 46062 h 57391"/>
                <a:gd name="connsiteX17" fmla="*/ 45437 w 97162"/>
                <a:gd name="connsiteY17" fmla="*/ 46728 h 57391"/>
                <a:gd name="connsiteX18" fmla="*/ 43153 w 97162"/>
                <a:gd name="connsiteY18" fmla="*/ 53205 h 57391"/>
                <a:gd name="connsiteX19" fmla="*/ 45437 w 97162"/>
                <a:gd name="connsiteY19" fmla="*/ 55492 h 57391"/>
                <a:gd name="connsiteX20" fmla="*/ 80298 w 97162"/>
                <a:gd name="connsiteY20" fmla="*/ 50157 h 57391"/>
                <a:gd name="connsiteX21" fmla="*/ 91252 w 97162"/>
                <a:gd name="connsiteY21" fmla="*/ 56539 h 57391"/>
                <a:gd name="connsiteX22" fmla="*/ 97158 w 97162"/>
                <a:gd name="connsiteY22" fmla="*/ 53110 h 57391"/>
                <a:gd name="connsiteX23" fmla="*/ 15528 w 97162"/>
                <a:gd name="connsiteY23" fmla="*/ 23868 h 57391"/>
                <a:gd name="connsiteX24" fmla="*/ 14957 w 97162"/>
                <a:gd name="connsiteY24" fmla="*/ 12915 h 57391"/>
                <a:gd name="connsiteX25" fmla="*/ 34007 w 97162"/>
                <a:gd name="connsiteY25" fmla="*/ 24154 h 57391"/>
                <a:gd name="connsiteX26" fmla="*/ 15528 w 97162"/>
                <a:gd name="connsiteY26" fmla="*/ 23392 h 57391"/>
                <a:gd name="connsiteX27" fmla="*/ 81537 w 97162"/>
                <a:gd name="connsiteY27" fmla="*/ 44633 h 57391"/>
                <a:gd name="connsiteX28" fmla="*/ 58772 w 97162"/>
                <a:gd name="connsiteY28" fmla="*/ 31488 h 57391"/>
                <a:gd name="connsiteX29" fmla="*/ 81346 w 97162"/>
                <a:gd name="connsiteY29" fmla="*/ 33393 h 57391"/>
                <a:gd name="connsiteX30" fmla="*/ 81537 w 97162"/>
                <a:gd name="connsiteY30" fmla="*/ 44157 h 57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162" h="57391">
                  <a:moveTo>
                    <a:pt x="86394" y="47395"/>
                  </a:moveTo>
                  <a:cubicBezTo>
                    <a:pt x="95919" y="41776"/>
                    <a:pt x="103825" y="30822"/>
                    <a:pt x="88680" y="22059"/>
                  </a:cubicBezTo>
                  <a:cubicBezTo>
                    <a:pt x="76297" y="16087"/>
                    <a:pt x="62005" y="15467"/>
                    <a:pt x="49152" y="20344"/>
                  </a:cubicBezTo>
                  <a:lnTo>
                    <a:pt x="42579" y="22059"/>
                  </a:lnTo>
                  <a:lnTo>
                    <a:pt x="20767" y="9295"/>
                  </a:lnTo>
                  <a:cubicBezTo>
                    <a:pt x="27062" y="7562"/>
                    <a:pt x="33751" y="7933"/>
                    <a:pt x="39817" y="10343"/>
                  </a:cubicBezTo>
                  <a:cubicBezTo>
                    <a:pt x="42090" y="11143"/>
                    <a:pt x="44599" y="10895"/>
                    <a:pt x="46675" y="9676"/>
                  </a:cubicBezTo>
                  <a:cubicBezTo>
                    <a:pt x="48675" y="8533"/>
                    <a:pt x="53057" y="4342"/>
                    <a:pt x="47913" y="1485"/>
                  </a:cubicBezTo>
                  <a:cubicBezTo>
                    <a:pt x="37127" y="-1620"/>
                    <a:pt x="25522" y="199"/>
                    <a:pt x="16195" y="6438"/>
                  </a:cubicBezTo>
                  <a:lnTo>
                    <a:pt x="7813" y="1580"/>
                  </a:lnTo>
                  <a:lnTo>
                    <a:pt x="1908" y="5009"/>
                  </a:lnTo>
                  <a:lnTo>
                    <a:pt x="10385" y="9867"/>
                  </a:lnTo>
                  <a:cubicBezTo>
                    <a:pt x="-1236" y="17106"/>
                    <a:pt x="-4760" y="26535"/>
                    <a:pt x="8480" y="34155"/>
                  </a:cubicBezTo>
                  <a:cubicBezTo>
                    <a:pt x="19603" y="39185"/>
                    <a:pt x="32251" y="39661"/>
                    <a:pt x="43722" y="35489"/>
                  </a:cubicBezTo>
                  <a:lnTo>
                    <a:pt x="51247" y="33393"/>
                  </a:lnTo>
                  <a:lnTo>
                    <a:pt x="75536" y="47395"/>
                  </a:lnTo>
                  <a:cubicBezTo>
                    <a:pt x="68194" y="49072"/>
                    <a:pt x="60525" y="48605"/>
                    <a:pt x="53438" y="46062"/>
                  </a:cubicBezTo>
                  <a:cubicBezTo>
                    <a:pt x="50803" y="45090"/>
                    <a:pt x="47875" y="45338"/>
                    <a:pt x="45437" y="46728"/>
                  </a:cubicBezTo>
                  <a:cubicBezTo>
                    <a:pt x="43018" y="47891"/>
                    <a:pt x="41995" y="50786"/>
                    <a:pt x="43153" y="53205"/>
                  </a:cubicBezTo>
                  <a:cubicBezTo>
                    <a:pt x="43632" y="54206"/>
                    <a:pt x="44438" y="55015"/>
                    <a:pt x="45437" y="55492"/>
                  </a:cubicBezTo>
                  <a:cubicBezTo>
                    <a:pt x="48961" y="57587"/>
                    <a:pt x="62010" y="60063"/>
                    <a:pt x="80298" y="50157"/>
                  </a:cubicBezTo>
                  <a:lnTo>
                    <a:pt x="91252" y="56539"/>
                  </a:lnTo>
                  <a:lnTo>
                    <a:pt x="97158" y="53110"/>
                  </a:lnTo>
                  <a:close/>
                  <a:moveTo>
                    <a:pt x="15528" y="23868"/>
                  </a:moveTo>
                  <a:cubicBezTo>
                    <a:pt x="10194" y="20820"/>
                    <a:pt x="9909" y="16249"/>
                    <a:pt x="14957" y="12915"/>
                  </a:cubicBezTo>
                  <a:lnTo>
                    <a:pt x="34007" y="24154"/>
                  </a:lnTo>
                  <a:cubicBezTo>
                    <a:pt x="27997" y="26402"/>
                    <a:pt x="21334" y="26126"/>
                    <a:pt x="15528" y="23392"/>
                  </a:cubicBezTo>
                  <a:close/>
                  <a:moveTo>
                    <a:pt x="81537" y="44633"/>
                  </a:moveTo>
                  <a:lnTo>
                    <a:pt x="58772" y="31488"/>
                  </a:lnTo>
                  <a:cubicBezTo>
                    <a:pt x="66262" y="29202"/>
                    <a:pt x="74345" y="29879"/>
                    <a:pt x="81346" y="33393"/>
                  </a:cubicBezTo>
                  <a:cubicBezTo>
                    <a:pt x="87537" y="36537"/>
                    <a:pt x="87156" y="40918"/>
                    <a:pt x="81537" y="4415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E6E16F68-F775-11EB-1B8A-388AEC149E92}"/>
                </a:ext>
              </a:extLst>
            </p:cNvPr>
            <p:cNvSpPr/>
            <p:nvPr/>
          </p:nvSpPr>
          <p:spPr>
            <a:xfrm>
              <a:off x="5539073" y="2764770"/>
              <a:ext cx="166782" cy="80180"/>
            </a:xfrm>
            <a:custGeom>
              <a:avLst/>
              <a:gdLst>
                <a:gd name="connsiteX0" fmla="*/ 0 w 166782"/>
                <a:gd name="connsiteY0" fmla="*/ 13196 h 80180"/>
                <a:gd name="connsiteX1" fmla="*/ 0 w 166782"/>
                <a:gd name="connsiteY1" fmla="*/ 32246 h 80180"/>
                <a:gd name="connsiteX2" fmla="*/ 48863 w 166782"/>
                <a:gd name="connsiteY2" fmla="*/ 75394 h 80180"/>
                <a:gd name="connsiteX3" fmla="*/ 118300 w 166782"/>
                <a:gd name="connsiteY3" fmla="*/ 75394 h 80180"/>
                <a:gd name="connsiteX4" fmla="*/ 166783 w 166782"/>
                <a:gd name="connsiteY4" fmla="*/ 31865 h 80180"/>
                <a:gd name="connsiteX5" fmla="*/ 166783 w 166782"/>
                <a:gd name="connsiteY5" fmla="*/ 12815 h 80180"/>
                <a:gd name="connsiteX6" fmla="*/ 0 w 166782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180">
                  <a:moveTo>
                    <a:pt x="0" y="13196"/>
                  </a:moveTo>
                  <a:cubicBezTo>
                    <a:pt x="0" y="19673"/>
                    <a:pt x="0" y="26054"/>
                    <a:pt x="0" y="32246"/>
                  </a:cubicBezTo>
                  <a:cubicBezTo>
                    <a:pt x="476" y="49486"/>
                    <a:pt x="16764" y="66440"/>
                    <a:pt x="48863" y="75394"/>
                  </a:cubicBezTo>
                  <a:cubicBezTo>
                    <a:pt x="71571" y="81776"/>
                    <a:pt x="95593" y="81776"/>
                    <a:pt x="118300" y="75394"/>
                  </a:cubicBezTo>
                  <a:cubicBezTo>
                    <a:pt x="150304" y="65869"/>
                    <a:pt x="166497" y="49010"/>
                    <a:pt x="166783" y="31865"/>
                  </a:cubicBezTo>
                  <a:cubicBezTo>
                    <a:pt x="166783" y="25483"/>
                    <a:pt x="166783" y="19006"/>
                    <a:pt x="166783" y="12815"/>
                  </a:cubicBezTo>
                  <a:cubicBezTo>
                    <a:pt x="166402" y="-4711"/>
                    <a:pt x="286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2D37018-C57D-C02F-A4B3-C37EC8339023}"/>
                </a:ext>
              </a:extLst>
            </p:cNvPr>
            <p:cNvSpPr/>
            <p:nvPr/>
          </p:nvSpPr>
          <p:spPr>
            <a:xfrm>
              <a:off x="5541073" y="2787491"/>
              <a:ext cx="162877" cy="57721"/>
            </a:xfrm>
            <a:custGeom>
              <a:avLst/>
              <a:gdLst>
                <a:gd name="connsiteX0" fmla="*/ 5905 w 162877"/>
                <a:gd name="connsiteY0" fmla="*/ 11049 h 57721"/>
                <a:gd name="connsiteX1" fmla="*/ 5905 w 162877"/>
                <a:gd name="connsiteY1" fmla="*/ 29337 h 57721"/>
                <a:gd name="connsiteX2" fmla="*/ 0 w 162877"/>
                <a:gd name="connsiteY2" fmla="*/ 19050 h 57721"/>
                <a:gd name="connsiteX3" fmla="*/ 0 w 162877"/>
                <a:gd name="connsiteY3" fmla="*/ 1143 h 57721"/>
                <a:gd name="connsiteX4" fmla="*/ 5905 w 162877"/>
                <a:gd name="connsiteY4" fmla="*/ 11049 h 57721"/>
                <a:gd name="connsiteX5" fmla="*/ 48482 w 162877"/>
                <a:gd name="connsiteY5" fmla="*/ 34957 h 57721"/>
                <a:gd name="connsiteX6" fmla="*/ 48482 w 162877"/>
                <a:gd name="connsiteY6" fmla="*/ 53245 h 57721"/>
                <a:gd name="connsiteX7" fmla="*/ 54292 w 162877"/>
                <a:gd name="connsiteY7" fmla="*/ 54674 h 57721"/>
                <a:gd name="connsiteX8" fmla="*/ 54292 w 162877"/>
                <a:gd name="connsiteY8" fmla="*/ 36195 h 57721"/>
                <a:gd name="connsiteX9" fmla="*/ 72676 w 162877"/>
                <a:gd name="connsiteY9" fmla="*/ 38481 h 57721"/>
                <a:gd name="connsiteX10" fmla="*/ 72676 w 162877"/>
                <a:gd name="connsiteY10" fmla="*/ 57531 h 57721"/>
                <a:gd name="connsiteX11" fmla="*/ 78486 w 162877"/>
                <a:gd name="connsiteY11" fmla="*/ 57531 h 57721"/>
                <a:gd name="connsiteX12" fmla="*/ 78486 w 162877"/>
                <a:gd name="connsiteY12" fmla="*/ 38481 h 57721"/>
                <a:gd name="connsiteX13" fmla="*/ 60579 w 162877"/>
                <a:gd name="connsiteY13" fmla="*/ 37243 h 57721"/>
                <a:gd name="connsiteX14" fmla="*/ 60579 w 162877"/>
                <a:gd name="connsiteY14" fmla="*/ 55817 h 57721"/>
                <a:gd name="connsiteX15" fmla="*/ 66389 w 162877"/>
                <a:gd name="connsiteY15" fmla="*/ 56674 h 57721"/>
                <a:gd name="connsiteX16" fmla="*/ 66389 w 162877"/>
                <a:gd name="connsiteY16" fmla="*/ 38100 h 57721"/>
                <a:gd name="connsiteX17" fmla="*/ 12001 w 162877"/>
                <a:gd name="connsiteY17" fmla="*/ 17717 h 57721"/>
                <a:gd name="connsiteX18" fmla="*/ 12001 w 162877"/>
                <a:gd name="connsiteY18" fmla="*/ 35719 h 57721"/>
                <a:gd name="connsiteX19" fmla="*/ 17907 w 162877"/>
                <a:gd name="connsiteY19" fmla="*/ 40196 h 57721"/>
                <a:gd name="connsiteX20" fmla="*/ 17907 w 162877"/>
                <a:gd name="connsiteY20" fmla="*/ 22384 h 57721"/>
                <a:gd name="connsiteX21" fmla="*/ 12001 w 162877"/>
                <a:gd name="connsiteY21" fmla="*/ 17717 h 57721"/>
                <a:gd name="connsiteX22" fmla="*/ 36290 w 162877"/>
                <a:gd name="connsiteY22" fmla="*/ 31337 h 57721"/>
                <a:gd name="connsiteX23" fmla="*/ 36290 w 162877"/>
                <a:gd name="connsiteY23" fmla="*/ 49435 h 57721"/>
                <a:gd name="connsiteX24" fmla="*/ 42100 w 162877"/>
                <a:gd name="connsiteY24" fmla="*/ 51435 h 57721"/>
                <a:gd name="connsiteX25" fmla="*/ 42100 w 162877"/>
                <a:gd name="connsiteY25" fmla="*/ 33147 h 57721"/>
                <a:gd name="connsiteX26" fmla="*/ 36385 w 162877"/>
                <a:gd name="connsiteY26" fmla="*/ 31337 h 57721"/>
                <a:gd name="connsiteX27" fmla="*/ 24193 w 162877"/>
                <a:gd name="connsiteY27" fmla="*/ 25813 h 57721"/>
                <a:gd name="connsiteX28" fmla="*/ 24193 w 162877"/>
                <a:gd name="connsiteY28" fmla="*/ 43910 h 57721"/>
                <a:gd name="connsiteX29" fmla="*/ 30099 w 162877"/>
                <a:gd name="connsiteY29" fmla="*/ 46768 h 57721"/>
                <a:gd name="connsiteX30" fmla="*/ 30099 w 162877"/>
                <a:gd name="connsiteY30" fmla="*/ 28575 h 57721"/>
                <a:gd name="connsiteX31" fmla="*/ 24289 w 162877"/>
                <a:gd name="connsiteY31" fmla="*/ 25813 h 57721"/>
                <a:gd name="connsiteX32" fmla="*/ 84677 w 162877"/>
                <a:gd name="connsiteY32" fmla="*/ 38672 h 57721"/>
                <a:gd name="connsiteX33" fmla="*/ 84677 w 162877"/>
                <a:gd name="connsiteY33" fmla="*/ 57722 h 57721"/>
                <a:gd name="connsiteX34" fmla="*/ 90488 w 162877"/>
                <a:gd name="connsiteY34" fmla="*/ 57722 h 57721"/>
                <a:gd name="connsiteX35" fmla="*/ 90488 w 162877"/>
                <a:gd name="connsiteY35" fmla="*/ 38672 h 57721"/>
                <a:gd name="connsiteX36" fmla="*/ 145066 w 162877"/>
                <a:gd name="connsiteY36" fmla="*/ 21146 h 57721"/>
                <a:gd name="connsiteX37" fmla="*/ 145066 w 162877"/>
                <a:gd name="connsiteY37" fmla="*/ 39529 h 57721"/>
                <a:gd name="connsiteX38" fmla="*/ 150971 w 162877"/>
                <a:gd name="connsiteY38" fmla="*/ 34957 h 57721"/>
                <a:gd name="connsiteX39" fmla="*/ 150971 w 162877"/>
                <a:gd name="connsiteY39" fmla="*/ 17050 h 57721"/>
                <a:gd name="connsiteX40" fmla="*/ 145351 w 162877"/>
                <a:gd name="connsiteY40" fmla="*/ 21146 h 57721"/>
                <a:gd name="connsiteX41" fmla="*/ 96774 w 162877"/>
                <a:gd name="connsiteY41" fmla="*/ 38005 h 57721"/>
                <a:gd name="connsiteX42" fmla="*/ 96774 w 162877"/>
                <a:gd name="connsiteY42" fmla="*/ 56483 h 57721"/>
                <a:gd name="connsiteX43" fmla="*/ 102679 w 162877"/>
                <a:gd name="connsiteY43" fmla="*/ 55626 h 57721"/>
                <a:gd name="connsiteX44" fmla="*/ 102679 w 162877"/>
                <a:gd name="connsiteY44" fmla="*/ 36576 h 57721"/>
                <a:gd name="connsiteX45" fmla="*/ 157067 w 162877"/>
                <a:gd name="connsiteY45" fmla="*/ 10192 h 57721"/>
                <a:gd name="connsiteX46" fmla="*/ 157067 w 162877"/>
                <a:gd name="connsiteY46" fmla="*/ 28480 h 57721"/>
                <a:gd name="connsiteX47" fmla="*/ 162877 w 162877"/>
                <a:gd name="connsiteY47" fmla="*/ 17717 h 57721"/>
                <a:gd name="connsiteX48" fmla="*/ 162877 w 162877"/>
                <a:gd name="connsiteY48" fmla="*/ 0 h 57721"/>
                <a:gd name="connsiteX49" fmla="*/ 157163 w 162877"/>
                <a:gd name="connsiteY49" fmla="*/ 10192 h 57721"/>
                <a:gd name="connsiteX50" fmla="*/ 132969 w 162877"/>
                <a:gd name="connsiteY50" fmla="*/ 28099 h 57721"/>
                <a:gd name="connsiteX51" fmla="*/ 132969 w 162877"/>
                <a:gd name="connsiteY51" fmla="*/ 46196 h 57721"/>
                <a:gd name="connsiteX52" fmla="*/ 138779 w 162877"/>
                <a:gd name="connsiteY52" fmla="*/ 43339 h 57721"/>
                <a:gd name="connsiteX53" fmla="*/ 138779 w 162877"/>
                <a:gd name="connsiteY53" fmla="*/ 25241 h 57721"/>
                <a:gd name="connsiteX54" fmla="*/ 133064 w 162877"/>
                <a:gd name="connsiteY54" fmla="*/ 28099 h 57721"/>
                <a:gd name="connsiteX55" fmla="*/ 120872 w 162877"/>
                <a:gd name="connsiteY55" fmla="*/ 32766 h 57721"/>
                <a:gd name="connsiteX56" fmla="*/ 120872 w 162877"/>
                <a:gd name="connsiteY56" fmla="*/ 50959 h 57721"/>
                <a:gd name="connsiteX57" fmla="*/ 126778 w 162877"/>
                <a:gd name="connsiteY57" fmla="*/ 48958 h 57721"/>
                <a:gd name="connsiteX58" fmla="*/ 126778 w 162877"/>
                <a:gd name="connsiteY58" fmla="*/ 30956 h 57721"/>
                <a:gd name="connsiteX59" fmla="*/ 108871 w 162877"/>
                <a:gd name="connsiteY59" fmla="*/ 35909 h 57721"/>
                <a:gd name="connsiteX60" fmla="*/ 108871 w 162877"/>
                <a:gd name="connsiteY60" fmla="*/ 54388 h 57721"/>
                <a:gd name="connsiteX61" fmla="*/ 114776 w 162877"/>
                <a:gd name="connsiteY61" fmla="*/ 52959 h 57721"/>
                <a:gd name="connsiteX62" fmla="*/ 114776 w 162877"/>
                <a:gd name="connsiteY62" fmla="*/ 34671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62877" h="57721">
                  <a:moveTo>
                    <a:pt x="5905" y="11049"/>
                  </a:moveTo>
                  <a:lnTo>
                    <a:pt x="5905" y="29337"/>
                  </a:lnTo>
                  <a:cubicBezTo>
                    <a:pt x="3410" y="26241"/>
                    <a:pt x="1419" y="22765"/>
                    <a:pt x="0" y="19050"/>
                  </a:cubicBezTo>
                  <a:lnTo>
                    <a:pt x="0" y="1143"/>
                  </a:lnTo>
                  <a:cubicBezTo>
                    <a:pt x="1400" y="4753"/>
                    <a:pt x="3400" y="8096"/>
                    <a:pt x="5905" y="11049"/>
                  </a:cubicBezTo>
                  <a:close/>
                  <a:moveTo>
                    <a:pt x="48482" y="34957"/>
                  </a:moveTo>
                  <a:lnTo>
                    <a:pt x="48482" y="53245"/>
                  </a:lnTo>
                  <a:cubicBezTo>
                    <a:pt x="50387" y="53816"/>
                    <a:pt x="52388" y="54293"/>
                    <a:pt x="54292" y="54674"/>
                  </a:cubicBezTo>
                  <a:lnTo>
                    <a:pt x="54292" y="36195"/>
                  </a:lnTo>
                  <a:close/>
                  <a:moveTo>
                    <a:pt x="72676" y="38481"/>
                  </a:moveTo>
                  <a:lnTo>
                    <a:pt x="72676" y="57531"/>
                  </a:lnTo>
                  <a:cubicBezTo>
                    <a:pt x="74581" y="57531"/>
                    <a:pt x="76581" y="57531"/>
                    <a:pt x="78486" y="57531"/>
                  </a:cubicBezTo>
                  <a:lnTo>
                    <a:pt x="78486" y="38481"/>
                  </a:lnTo>
                  <a:close/>
                  <a:moveTo>
                    <a:pt x="60579" y="37243"/>
                  </a:moveTo>
                  <a:lnTo>
                    <a:pt x="60579" y="55817"/>
                  </a:lnTo>
                  <a:lnTo>
                    <a:pt x="66389" y="56674"/>
                  </a:lnTo>
                  <a:lnTo>
                    <a:pt x="66389" y="38100"/>
                  </a:lnTo>
                  <a:close/>
                  <a:moveTo>
                    <a:pt x="12001" y="17717"/>
                  </a:moveTo>
                  <a:lnTo>
                    <a:pt x="12001" y="35719"/>
                  </a:lnTo>
                  <a:cubicBezTo>
                    <a:pt x="13878" y="37329"/>
                    <a:pt x="15850" y="38824"/>
                    <a:pt x="17907" y="40196"/>
                  </a:cubicBezTo>
                  <a:lnTo>
                    <a:pt x="17907" y="22384"/>
                  </a:lnTo>
                  <a:cubicBezTo>
                    <a:pt x="15859" y="20936"/>
                    <a:pt x="13887" y="19374"/>
                    <a:pt x="12001" y="17717"/>
                  </a:cubicBezTo>
                  <a:close/>
                  <a:moveTo>
                    <a:pt x="36290" y="31337"/>
                  </a:moveTo>
                  <a:lnTo>
                    <a:pt x="36290" y="49435"/>
                  </a:lnTo>
                  <a:cubicBezTo>
                    <a:pt x="38100" y="50197"/>
                    <a:pt x="40100" y="50768"/>
                    <a:pt x="42100" y="51435"/>
                  </a:cubicBezTo>
                  <a:lnTo>
                    <a:pt x="42100" y="33147"/>
                  </a:lnTo>
                  <a:cubicBezTo>
                    <a:pt x="40167" y="32642"/>
                    <a:pt x="38262" y="32042"/>
                    <a:pt x="36385" y="31337"/>
                  </a:cubicBezTo>
                  <a:close/>
                  <a:moveTo>
                    <a:pt x="24193" y="25813"/>
                  </a:moveTo>
                  <a:lnTo>
                    <a:pt x="24193" y="43910"/>
                  </a:lnTo>
                  <a:cubicBezTo>
                    <a:pt x="26098" y="44958"/>
                    <a:pt x="28099" y="45815"/>
                    <a:pt x="30099" y="46768"/>
                  </a:cubicBezTo>
                  <a:lnTo>
                    <a:pt x="30099" y="28575"/>
                  </a:lnTo>
                  <a:cubicBezTo>
                    <a:pt x="28108" y="27765"/>
                    <a:pt x="26165" y="26851"/>
                    <a:pt x="24289" y="25813"/>
                  </a:cubicBezTo>
                  <a:close/>
                  <a:moveTo>
                    <a:pt x="84677" y="38672"/>
                  </a:moveTo>
                  <a:lnTo>
                    <a:pt x="84677" y="57722"/>
                  </a:lnTo>
                  <a:cubicBezTo>
                    <a:pt x="86582" y="57722"/>
                    <a:pt x="88582" y="57722"/>
                    <a:pt x="90488" y="57722"/>
                  </a:cubicBezTo>
                  <a:lnTo>
                    <a:pt x="90488" y="38672"/>
                  </a:lnTo>
                  <a:close/>
                  <a:moveTo>
                    <a:pt x="145066" y="21146"/>
                  </a:moveTo>
                  <a:lnTo>
                    <a:pt x="145066" y="39529"/>
                  </a:lnTo>
                  <a:cubicBezTo>
                    <a:pt x="147123" y="38129"/>
                    <a:pt x="149095" y="36605"/>
                    <a:pt x="150971" y="34957"/>
                  </a:cubicBezTo>
                  <a:lnTo>
                    <a:pt x="150971" y="17050"/>
                  </a:lnTo>
                  <a:cubicBezTo>
                    <a:pt x="149257" y="18479"/>
                    <a:pt x="147066" y="19812"/>
                    <a:pt x="145351" y="21146"/>
                  </a:cubicBezTo>
                  <a:close/>
                  <a:moveTo>
                    <a:pt x="96774" y="38005"/>
                  </a:moveTo>
                  <a:lnTo>
                    <a:pt x="96774" y="56483"/>
                  </a:lnTo>
                  <a:cubicBezTo>
                    <a:pt x="98774" y="56483"/>
                    <a:pt x="100775" y="55912"/>
                    <a:pt x="102679" y="55626"/>
                  </a:cubicBezTo>
                  <a:lnTo>
                    <a:pt x="102679" y="36576"/>
                  </a:lnTo>
                  <a:close/>
                  <a:moveTo>
                    <a:pt x="157067" y="10192"/>
                  </a:moveTo>
                  <a:lnTo>
                    <a:pt x="157067" y="28480"/>
                  </a:lnTo>
                  <a:cubicBezTo>
                    <a:pt x="159601" y="25251"/>
                    <a:pt x="161573" y="21612"/>
                    <a:pt x="162877" y="17717"/>
                  </a:cubicBezTo>
                  <a:lnTo>
                    <a:pt x="162877" y="0"/>
                  </a:lnTo>
                  <a:cubicBezTo>
                    <a:pt x="161563" y="3696"/>
                    <a:pt x="159629" y="7144"/>
                    <a:pt x="157163" y="10192"/>
                  </a:cubicBezTo>
                  <a:close/>
                  <a:moveTo>
                    <a:pt x="132969" y="28099"/>
                  </a:moveTo>
                  <a:lnTo>
                    <a:pt x="132969" y="46196"/>
                  </a:lnTo>
                  <a:cubicBezTo>
                    <a:pt x="134960" y="45358"/>
                    <a:pt x="136903" y="44406"/>
                    <a:pt x="138779" y="43339"/>
                  </a:cubicBezTo>
                  <a:lnTo>
                    <a:pt x="138779" y="25241"/>
                  </a:lnTo>
                  <a:cubicBezTo>
                    <a:pt x="137065" y="26289"/>
                    <a:pt x="135064" y="27146"/>
                    <a:pt x="133064" y="28099"/>
                  </a:cubicBezTo>
                  <a:close/>
                  <a:moveTo>
                    <a:pt x="120872" y="32766"/>
                  </a:moveTo>
                  <a:lnTo>
                    <a:pt x="120872" y="50959"/>
                  </a:lnTo>
                  <a:cubicBezTo>
                    <a:pt x="122872" y="50292"/>
                    <a:pt x="124873" y="49721"/>
                    <a:pt x="126778" y="48958"/>
                  </a:cubicBezTo>
                  <a:lnTo>
                    <a:pt x="126778" y="30956"/>
                  </a:lnTo>
                  <a:close/>
                  <a:moveTo>
                    <a:pt x="108871" y="35909"/>
                  </a:moveTo>
                  <a:lnTo>
                    <a:pt x="108871" y="54388"/>
                  </a:lnTo>
                  <a:cubicBezTo>
                    <a:pt x="110871" y="54388"/>
                    <a:pt x="112776" y="53531"/>
                    <a:pt x="114776" y="52959"/>
                  </a:cubicBezTo>
                  <a:lnTo>
                    <a:pt x="114776" y="34671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0A27C0D3-D47E-9059-6365-9B080C8171CD}"/>
                </a:ext>
              </a:extLst>
            </p:cNvPr>
            <p:cNvSpPr/>
            <p:nvPr/>
          </p:nvSpPr>
          <p:spPr>
            <a:xfrm>
              <a:off x="5538763" y="2730086"/>
              <a:ext cx="166961" cy="96287"/>
            </a:xfrm>
            <a:custGeom>
              <a:avLst/>
              <a:gdLst>
                <a:gd name="connsiteX0" fmla="*/ 142423 w 166961"/>
                <a:gd name="connsiteY0" fmla="*/ 13875 h 96287"/>
                <a:gd name="connsiteX1" fmla="*/ 142423 w 166961"/>
                <a:gd name="connsiteY1" fmla="*/ 81979 h 96287"/>
                <a:gd name="connsiteX2" fmla="*/ 24503 w 166961"/>
                <a:gd name="connsiteY2" fmla="*/ 82455 h 96287"/>
                <a:gd name="connsiteX3" fmla="*/ 24503 w 166961"/>
                <a:gd name="connsiteY3" fmla="*/ 14352 h 96287"/>
                <a:gd name="connsiteX4" fmla="*/ 142423 w 166961"/>
                <a:gd name="connsiteY4" fmla="*/ 13875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7">
                  <a:moveTo>
                    <a:pt x="142423" y="13875"/>
                  </a:moveTo>
                  <a:cubicBezTo>
                    <a:pt x="175093" y="32925"/>
                    <a:pt x="175189" y="63024"/>
                    <a:pt x="142423" y="81979"/>
                  </a:cubicBezTo>
                  <a:cubicBezTo>
                    <a:pt x="105427" y="100886"/>
                    <a:pt x="61651" y="101067"/>
                    <a:pt x="24503" y="82455"/>
                  </a:cubicBezTo>
                  <a:cubicBezTo>
                    <a:pt x="-8072" y="63405"/>
                    <a:pt x="-8263" y="33306"/>
                    <a:pt x="24503" y="14352"/>
                  </a:cubicBezTo>
                  <a:cubicBezTo>
                    <a:pt x="61479" y="-4613"/>
                    <a:pt x="105294" y="-4794"/>
                    <a:pt x="142423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6AB348CA-49F7-E115-FEB8-6685E70734EF}"/>
                </a:ext>
              </a:extLst>
            </p:cNvPr>
            <p:cNvSpPr/>
            <p:nvPr/>
          </p:nvSpPr>
          <p:spPr>
            <a:xfrm>
              <a:off x="5546181" y="2734402"/>
              <a:ext cx="152126" cy="87674"/>
            </a:xfrm>
            <a:custGeom>
              <a:avLst/>
              <a:gdLst>
                <a:gd name="connsiteX0" fmla="*/ 129766 w 152126"/>
                <a:gd name="connsiteY0" fmla="*/ 12607 h 87674"/>
                <a:gd name="connsiteX1" fmla="*/ 129766 w 152126"/>
                <a:gd name="connsiteY1" fmla="*/ 74615 h 87674"/>
                <a:gd name="connsiteX2" fmla="*/ 22324 w 152126"/>
                <a:gd name="connsiteY2" fmla="*/ 75092 h 87674"/>
                <a:gd name="connsiteX3" fmla="*/ 22324 w 152126"/>
                <a:gd name="connsiteY3" fmla="*/ 13084 h 87674"/>
                <a:gd name="connsiteX4" fmla="*/ 129766 w 152126"/>
                <a:gd name="connsiteY4" fmla="*/ 12607 h 876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26" h="87674">
                  <a:moveTo>
                    <a:pt x="129766" y="12607"/>
                  </a:moveTo>
                  <a:cubicBezTo>
                    <a:pt x="159484" y="29657"/>
                    <a:pt x="159675" y="57375"/>
                    <a:pt x="129766" y="74615"/>
                  </a:cubicBezTo>
                  <a:cubicBezTo>
                    <a:pt x="96067" y="91856"/>
                    <a:pt x="56176" y="92036"/>
                    <a:pt x="22324" y="75092"/>
                  </a:cubicBezTo>
                  <a:cubicBezTo>
                    <a:pt x="-7394" y="58042"/>
                    <a:pt x="-7489" y="30324"/>
                    <a:pt x="22324" y="13084"/>
                  </a:cubicBezTo>
                  <a:cubicBezTo>
                    <a:pt x="56014" y="-4195"/>
                    <a:pt x="95924" y="-4366"/>
                    <a:pt x="129766" y="12607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0F39517-ACBE-4F44-64F3-C2E4D1C9C122}"/>
                </a:ext>
              </a:extLst>
            </p:cNvPr>
            <p:cNvSpPr/>
            <p:nvPr/>
          </p:nvSpPr>
          <p:spPr>
            <a:xfrm>
              <a:off x="5546806" y="2734194"/>
              <a:ext cx="151760" cy="61679"/>
            </a:xfrm>
            <a:custGeom>
              <a:avLst/>
              <a:gdLst>
                <a:gd name="connsiteX0" fmla="*/ 23223 w 151760"/>
                <a:gd name="connsiteY0" fmla="*/ 17293 h 61679"/>
                <a:gd name="connsiteX1" fmla="*/ 127998 w 151760"/>
                <a:gd name="connsiteY1" fmla="*/ 16816 h 61679"/>
                <a:gd name="connsiteX2" fmla="*/ 145239 w 151760"/>
                <a:gd name="connsiteY2" fmla="*/ 61584 h 61679"/>
                <a:gd name="connsiteX3" fmla="*/ 129427 w 151760"/>
                <a:gd name="connsiteY3" fmla="*/ 12816 h 61679"/>
                <a:gd name="connsiteX4" fmla="*/ 22080 w 151760"/>
                <a:gd name="connsiteY4" fmla="*/ 12816 h 61679"/>
                <a:gd name="connsiteX5" fmla="*/ 6650 w 151760"/>
                <a:gd name="connsiteY5" fmla="*/ 61679 h 61679"/>
                <a:gd name="connsiteX6" fmla="*/ 23223 w 151760"/>
                <a:gd name="connsiteY6" fmla="*/ 17293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0" h="61679">
                  <a:moveTo>
                    <a:pt x="23223" y="17293"/>
                  </a:moveTo>
                  <a:cubicBezTo>
                    <a:pt x="56075" y="424"/>
                    <a:pt x="94994" y="252"/>
                    <a:pt x="127998" y="16816"/>
                  </a:cubicBezTo>
                  <a:cubicBezTo>
                    <a:pt x="149049" y="28913"/>
                    <a:pt x="154764" y="46439"/>
                    <a:pt x="145239" y="61584"/>
                  </a:cubicBezTo>
                  <a:cubicBezTo>
                    <a:pt x="157621" y="45391"/>
                    <a:pt x="152382" y="25960"/>
                    <a:pt x="129427" y="12816"/>
                  </a:cubicBezTo>
                  <a:cubicBezTo>
                    <a:pt x="95690" y="-4272"/>
                    <a:pt x="55818" y="-4272"/>
                    <a:pt x="22080" y="12816"/>
                  </a:cubicBezTo>
                  <a:cubicBezTo>
                    <a:pt x="-780" y="26056"/>
                    <a:pt x="-5828" y="45582"/>
                    <a:pt x="6650" y="61679"/>
                  </a:cubicBezTo>
                  <a:cubicBezTo>
                    <a:pt x="-3256" y="47106"/>
                    <a:pt x="2268" y="29485"/>
                    <a:pt x="23223" y="1729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981C7C69-1FD4-CD60-8A4F-DD9CC1BC7DDE}"/>
                </a:ext>
              </a:extLst>
            </p:cNvPr>
            <p:cNvSpPr/>
            <p:nvPr/>
          </p:nvSpPr>
          <p:spPr>
            <a:xfrm>
              <a:off x="5573553" y="2748001"/>
              <a:ext cx="97821" cy="61409"/>
            </a:xfrm>
            <a:custGeom>
              <a:avLst/>
              <a:gdLst>
                <a:gd name="connsiteX0" fmla="*/ 89630 w 97821"/>
                <a:gd name="connsiteY0" fmla="*/ 49110 h 61409"/>
                <a:gd name="connsiteX1" fmla="*/ 97536 w 97821"/>
                <a:gd name="connsiteY1" fmla="*/ 37013 h 61409"/>
                <a:gd name="connsiteX2" fmla="*/ 97536 w 97821"/>
                <a:gd name="connsiteY2" fmla="*/ 33298 h 61409"/>
                <a:gd name="connsiteX3" fmla="*/ 89059 w 97821"/>
                <a:gd name="connsiteY3" fmla="*/ 21963 h 61409"/>
                <a:gd name="connsiteX4" fmla="*/ 49435 w 97821"/>
                <a:gd name="connsiteY4" fmla="*/ 20249 h 61409"/>
                <a:gd name="connsiteX5" fmla="*/ 42863 w 97821"/>
                <a:gd name="connsiteY5" fmla="*/ 21963 h 61409"/>
                <a:gd name="connsiteX6" fmla="*/ 25718 w 97821"/>
                <a:gd name="connsiteY6" fmla="*/ 12438 h 61409"/>
                <a:gd name="connsiteX7" fmla="*/ 39815 w 97821"/>
                <a:gd name="connsiteY7" fmla="*/ 14439 h 61409"/>
                <a:gd name="connsiteX8" fmla="*/ 46673 w 97821"/>
                <a:gd name="connsiteY8" fmla="*/ 13772 h 61409"/>
                <a:gd name="connsiteX9" fmla="*/ 50292 w 97821"/>
                <a:gd name="connsiteY9" fmla="*/ 8819 h 61409"/>
                <a:gd name="connsiteX10" fmla="*/ 50292 w 97821"/>
                <a:gd name="connsiteY10" fmla="*/ 4723 h 61409"/>
                <a:gd name="connsiteX11" fmla="*/ 48006 w 97821"/>
                <a:gd name="connsiteY11" fmla="*/ 1485 h 61409"/>
                <a:gd name="connsiteX12" fmla="*/ 16288 w 97821"/>
                <a:gd name="connsiteY12" fmla="*/ 6438 h 61409"/>
                <a:gd name="connsiteX13" fmla="*/ 7811 w 97821"/>
                <a:gd name="connsiteY13" fmla="*/ 1580 h 61409"/>
                <a:gd name="connsiteX14" fmla="*/ 1905 w 97821"/>
                <a:gd name="connsiteY14" fmla="*/ 5009 h 61409"/>
                <a:gd name="connsiteX15" fmla="*/ 1905 w 97821"/>
                <a:gd name="connsiteY15" fmla="*/ 8628 h 61409"/>
                <a:gd name="connsiteX16" fmla="*/ 7525 w 97821"/>
                <a:gd name="connsiteY16" fmla="*/ 11867 h 61409"/>
                <a:gd name="connsiteX17" fmla="*/ 0 w 97821"/>
                <a:gd name="connsiteY17" fmla="*/ 23297 h 61409"/>
                <a:gd name="connsiteX18" fmla="*/ 0 w 97821"/>
                <a:gd name="connsiteY18" fmla="*/ 26821 h 61409"/>
                <a:gd name="connsiteX19" fmla="*/ 8477 w 97821"/>
                <a:gd name="connsiteY19" fmla="*/ 37775 h 61409"/>
                <a:gd name="connsiteX20" fmla="*/ 43720 w 97821"/>
                <a:gd name="connsiteY20" fmla="*/ 39108 h 61409"/>
                <a:gd name="connsiteX21" fmla="*/ 51245 w 97821"/>
                <a:gd name="connsiteY21" fmla="*/ 37108 h 61409"/>
                <a:gd name="connsiteX22" fmla="*/ 71342 w 97821"/>
                <a:gd name="connsiteY22" fmla="*/ 48633 h 61409"/>
                <a:gd name="connsiteX23" fmla="*/ 53912 w 97821"/>
                <a:gd name="connsiteY23" fmla="*/ 46443 h 61409"/>
                <a:gd name="connsiteX24" fmla="*/ 45911 w 97821"/>
                <a:gd name="connsiteY24" fmla="*/ 47109 h 61409"/>
                <a:gd name="connsiteX25" fmla="*/ 43244 w 97821"/>
                <a:gd name="connsiteY25" fmla="*/ 52062 h 61409"/>
                <a:gd name="connsiteX26" fmla="*/ 43244 w 97821"/>
                <a:gd name="connsiteY26" fmla="*/ 55301 h 61409"/>
                <a:gd name="connsiteX27" fmla="*/ 46101 w 97821"/>
                <a:gd name="connsiteY27" fmla="*/ 59587 h 61409"/>
                <a:gd name="connsiteX28" fmla="*/ 80963 w 97821"/>
                <a:gd name="connsiteY28" fmla="*/ 54158 h 61409"/>
                <a:gd name="connsiteX29" fmla="*/ 91916 w 97821"/>
                <a:gd name="connsiteY29" fmla="*/ 60540 h 61409"/>
                <a:gd name="connsiteX30" fmla="*/ 97822 w 97821"/>
                <a:gd name="connsiteY30" fmla="*/ 57111 h 61409"/>
                <a:gd name="connsiteX31" fmla="*/ 97822 w 97821"/>
                <a:gd name="connsiteY31" fmla="*/ 53491 h 61409"/>
                <a:gd name="connsiteX32" fmla="*/ 15812 w 97821"/>
                <a:gd name="connsiteY32" fmla="*/ 23773 h 61409"/>
                <a:gd name="connsiteX33" fmla="*/ 12097 w 97821"/>
                <a:gd name="connsiteY33" fmla="*/ 19963 h 61409"/>
                <a:gd name="connsiteX34" fmla="*/ 15240 w 97821"/>
                <a:gd name="connsiteY34" fmla="*/ 16439 h 61409"/>
                <a:gd name="connsiteX35" fmla="*/ 30290 w 97821"/>
                <a:gd name="connsiteY35" fmla="*/ 25202 h 61409"/>
                <a:gd name="connsiteX36" fmla="*/ 15812 w 97821"/>
                <a:gd name="connsiteY36" fmla="*/ 23773 h 61409"/>
                <a:gd name="connsiteX37" fmla="*/ 44387 w 97821"/>
                <a:gd name="connsiteY37" fmla="*/ 55110 h 61409"/>
                <a:gd name="connsiteX38" fmla="*/ 45720 w 97821"/>
                <a:gd name="connsiteY38" fmla="*/ 56063 h 61409"/>
                <a:gd name="connsiteX39" fmla="*/ 44672 w 97821"/>
                <a:gd name="connsiteY39" fmla="*/ 55206 h 61409"/>
                <a:gd name="connsiteX40" fmla="*/ 81629 w 97821"/>
                <a:gd name="connsiteY40" fmla="*/ 44538 h 61409"/>
                <a:gd name="connsiteX41" fmla="*/ 63532 w 97821"/>
                <a:gd name="connsiteY41" fmla="*/ 34060 h 61409"/>
                <a:gd name="connsiteX42" fmla="*/ 81344 w 97821"/>
                <a:gd name="connsiteY42" fmla="*/ 36918 h 61409"/>
                <a:gd name="connsiteX43" fmla="*/ 85439 w 97821"/>
                <a:gd name="connsiteY43" fmla="*/ 40823 h 61409"/>
                <a:gd name="connsiteX44" fmla="*/ 81915 w 97821"/>
                <a:gd name="connsiteY44" fmla="*/ 44633 h 614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409">
                  <a:moveTo>
                    <a:pt x="89630" y="49110"/>
                  </a:moveTo>
                  <a:cubicBezTo>
                    <a:pt x="93945" y="46471"/>
                    <a:pt x="96850" y="42023"/>
                    <a:pt x="97536" y="37013"/>
                  </a:cubicBezTo>
                  <a:lnTo>
                    <a:pt x="97536" y="33298"/>
                  </a:lnTo>
                  <a:cubicBezTo>
                    <a:pt x="97536" y="29774"/>
                    <a:pt x="95345" y="25678"/>
                    <a:pt x="89059" y="21963"/>
                  </a:cubicBezTo>
                  <a:cubicBezTo>
                    <a:pt x="76638" y="16001"/>
                    <a:pt x="62322" y="15382"/>
                    <a:pt x="49435" y="20249"/>
                  </a:cubicBezTo>
                  <a:lnTo>
                    <a:pt x="42863" y="21963"/>
                  </a:lnTo>
                  <a:lnTo>
                    <a:pt x="25718" y="12438"/>
                  </a:lnTo>
                  <a:cubicBezTo>
                    <a:pt x="30490" y="12362"/>
                    <a:pt x="35252" y="13039"/>
                    <a:pt x="39815" y="14439"/>
                  </a:cubicBezTo>
                  <a:cubicBezTo>
                    <a:pt x="42091" y="15239"/>
                    <a:pt x="44596" y="14991"/>
                    <a:pt x="46673" y="13772"/>
                  </a:cubicBezTo>
                  <a:cubicBezTo>
                    <a:pt x="48587" y="12781"/>
                    <a:pt x="49930" y="10943"/>
                    <a:pt x="50292" y="8819"/>
                  </a:cubicBezTo>
                  <a:lnTo>
                    <a:pt x="50292" y="4723"/>
                  </a:lnTo>
                  <a:cubicBezTo>
                    <a:pt x="50292" y="3675"/>
                    <a:pt x="49816" y="2533"/>
                    <a:pt x="48006" y="1485"/>
                  </a:cubicBezTo>
                  <a:cubicBezTo>
                    <a:pt x="37224" y="-1620"/>
                    <a:pt x="25613" y="199"/>
                    <a:pt x="16288" y="6438"/>
                  </a:cubicBezTo>
                  <a:lnTo>
                    <a:pt x="7811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53" y="14277"/>
                    <a:pt x="562" y="18515"/>
                    <a:pt x="0" y="23297"/>
                  </a:cubicBezTo>
                  <a:lnTo>
                    <a:pt x="0" y="26821"/>
                  </a:lnTo>
                  <a:cubicBezTo>
                    <a:pt x="0" y="30536"/>
                    <a:pt x="2572" y="34346"/>
                    <a:pt x="8477" y="37775"/>
                  </a:cubicBezTo>
                  <a:cubicBezTo>
                    <a:pt x="19602" y="42795"/>
                    <a:pt x="32242" y="43271"/>
                    <a:pt x="43720" y="39108"/>
                  </a:cubicBezTo>
                  <a:lnTo>
                    <a:pt x="51245" y="37108"/>
                  </a:lnTo>
                  <a:lnTo>
                    <a:pt x="71342" y="48633"/>
                  </a:lnTo>
                  <a:cubicBezTo>
                    <a:pt x="65456" y="48824"/>
                    <a:pt x="59569" y="48090"/>
                    <a:pt x="53912" y="46443"/>
                  </a:cubicBezTo>
                  <a:cubicBezTo>
                    <a:pt x="51273" y="45471"/>
                    <a:pt x="48349" y="45719"/>
                    <a:pt x="45911" y="47109"/>
                  </a:cubicBezTo>
                  <a:cubicBezTo>
                    <a:pt x="44168" y="48138"/>
                    <a:pt x="43139" y="50043"/>
                    <a:pt x="43244" y="52062"/>
                  </a:cubicBezTo>
                  <a:cubicBezTo>
                    <a:pt x="43244" y="52062"/>
                    <a:pt x="43244" y="55301"/>
                    <a:pt x="43244" y="55301"/>
                  </a:cubicBezTo>
                  <a:cubicBezTo>
                    <a:pt x="43320" y="57149"/>
                    <a:pt x="44425" y="58806"/>
                    <a:pt x="46101" y="59587"/>
                  </a:cubicBezTo>
                  <a:cubicBezTo>
                    <a:pt x="49625" y="61587"/>
                    <a:pt x="62675" y="64064"/>
                    <a:pt x="80963" y="54158"/>
                  </a:cubicBezTo>
                  <a:lnTo>
                    <a:pt x="91916" y="60540"/>
                  </a:lnTo>
                  <a:lnTo>
                    <a:pt x="97822" y="57111"/>
                  </a:lnTo>
                  <a:lnTo>
                    <a:pt x="97822" y="53491"/>
                  </a:lnTo>
                  <a:close/>
                  <a:moveTo>
                    <a:pt x="15812" y="23773"/>
                  </a:moveTo>
                  <a:cubicBezTo>
                    <a:pt x="14211" y="22916"/>
                    <a:pt x="12906" y="21592"/>
                    <a:pt x="12097" y="19963"/>
                  </a:cubicBezTo>
                  <a:cubicBezTo>
                    <a:pt x="12773" y="18506"/>
                    <a:pt x="13868" y="17277"/>
                    <a:pt x="15240" y="16439"/>
                  </a:cubicBezTo>
                  <a:lnTo>
                    <a:pt x="30290" y="25202"/>
                  </a:lnTo>
                  <a:cubicBezTo>
                    <a:pt x="25451" y="26450"/>
                    <a:pt x="20317" y="25945"/>
                    <a:pt x="15812" y="23773"/>
                  </a:cubicBezTo>
                  <a:close/>
                  <a:moveTo>
                    <a:pt x="44387" y="55110"/>
                  </a:moveTo>
                  <a:cubicBezTo>
                    <a:pt x="44777" y="55501"/>
                    <a:pt x="45225" y="55825"/>
                    <a:pt x="45720" y="56063"/>
                  </a:cubicBezTo>
                  <a:cubicBezTo>
                    <a:pt x="45330" y="55825"/>
                    <a:pt x="44977" y="55539"/>
                    <a:pt x="44672" y="55206"/>
                  </a:cubicBezTo>
                  <a:close/>
                  <a:moveTo>
                    <a:pt x="81629" y="44538"/>
                  </a:moveTo>
                  <a:lnTo>
                    <a:pt x="63532" y="34060"/>
                  </a:lnTo>
                  <a:cubicBezTo>
                    <a:pt x="69618" y="33060"/>
                    <a:pt x="75867" y="34070"/>
                    <a:pt x="81344" y="36918"/>
                  </a:cubicBezTo>
                  <a:cubicBezTo>
                    <a:pt x="83049" y="37804"/>
                    <a:pt x="84468" y="39156"/>
                    <a:pt x="85439" y="40823"/>
                  </a:cubicBezTo>
                  <a:cubicBezTo>
                    <a:pt x="84639" y="42395"/>
                    <a:pt x="83420" y="43709"/>
                    <a:pt x="81915" y="4463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0BCF1317-B70D-F618-794F-DF77592CCD31}"/>
                </a:ext>
              </a:extLst>
            </p:cNvPr>
            <p:cNvSpPr/>
            <p:nvPr/>
          </p:nvSpPr>
          <p:spPr>
            <a:xfrm>
              <a:off x="5573836" y="2748287"/>
              <a:ext cx="97633" cy="57772"/>
            </a:xfrm>
            <a:custGeom>
              <a:avLst/>
              <a:gdLst>
                <a:gd name="connsiteX0" fmla="*/ 86490 w 97633"/>
                <a:gd name="connsiteY0" fmla="*/ 47109 h 57772"/>
                <a:gd name="connsiteX1" fmla="*/ 88776 w 97633"/>
                <a:gd name="connsiteY1" fmla="*/ 21773 h 57772"/>
                <a:gd name="connsiteX2" fmla="*/ 49152 w 97633"/>
                <a:gd name="connsiteY2" fmla="*/ 20058 h 57772"/>
                <a:gd name="connsiteX3" fmla="*/ 42579 w 97633"/>
                <a:gd name="connsiteY3" fmla="*/ 21773 h 57772"/>
                <a:gd name="connsiteX4" fmla="*/ 20767 w 97633"/>
                <a:gd name="connsiteY4" fmla="*/ 9295 h 57772"/>
                <a:gd name="connsiteX5" fmla="*/ 39817 w 97633"/>
                <a:gd name="connsiteY5" fmla="*/ 10343 h 57772"/>
                <a:gd name="connsiteX6" fmla="*/ 46675 w 97633"/>
                <a:gd name="connsiteY6" fmla="*/ 9676 h 57772"/>
                <a:gd name="connsiteX7" fmla="*/ 48009 w 97633"/>
                <a:gd name="connsiteY7" fmla="*/ 1485 h 57772"/>
                <a:gd name="connsiteX8" fmla="*/ 16290 w 97633"/>
                <a:gd name="connsiteY8" fmla="*/ 6438 h 57772"/>
                <a:gd name="connsiteX9" fmla="*/ 7813 w 97633"/>
                <a:gd name="connsiteY9" fmla="*/ 1580 h 57772"/>
                <a:gd name="connsiteX10" fmla="*/ 1908 w 97633"/>
                <a:gd name="connsiteY10" fmla="*/ 5009 h 57772"/>
                <a:gd name="connsiteX11" fmla="*/ 10385 w 97633"/>
                <a:gd name="connsiteY11" fmla="*/ 9867 h 57772"/>
                <a:gd name="connsiteX12" fmla="*/ 8480 w 97633"/>
                <a:gd name="connsiteY12" fmla="*/ 34155 h 57772"/>
                <a:gd name="connsiteX13" fmla="*/ 43722 w 97633"/>
                <a:gd name="connsiteY13" fmla="*/ 35489 h 57772"/>
                <a:gd name="connsiteX14" fmla="*/ 51247 w 97633"/>
                <a:gd name="connsiteY14" fmla="*/ 33393 h 57772"/>
                <a:gd name="connsiteX15" fmla="*/ 76012 w 97633"/>
                <a:gd name="connsiteY15" fmla="*/ 47776 h 57772"/>
                <a:gd name="connsiteX16" fmla="*/ 53914 w 97633"/>
                <a:gd name="connsiteY16" fmla="*/ 46443 h 57772"/>
                <a:gd name="connsiteX17" fmla="*/ 45913 w 97633"/>
                <a:gd name="connsiteY17" fmla="*/ 47109 h 57772"/>
                <a:gd name="connsiteX18" fmla="*/ 43627 w 97633"/>
                <a:gd name="connsiteY18" fmla="*/ 53587 h 57772"/>
                <a:gd name="connsiteX19" fmla="*/ 45913 w 97633"/>
                <a:gd name="connsiteY19" fmla="*/ 55872 h 57772"/>
                <a:gd name="connsiteX20" fmla="*/ 80775 w 97633"/>
                <a:gd name="connsiteY20" fmla="*/ 50538 h 57772"/>
                <a:gd name="connsiteX21" fmla="*/ 91728 w 97633"/>
                <a:gd name="connsiteY21" fmla="*/ 56920 h 57772"/>
                <a:gd name="connsiteX22" fmla="*/ 97634 w 97633"/>
                <a:gd name="connsiteY22" fmla="*/ 53491 h 57772"/>
                <a:gd name="connsiteX23" fmla="*/ 15528 w 97633"/>
                <a:gd name="connsiteY23" fmla="*/ 23487 h 57772"/>
                <a:gd name="connsiteX24" fmla="*/ 14957 w 97633"/>
                <a:gd name="connsiteY24" fmla="*/ 12534 h 57772"/>
                <a:gd name="connsiteX25" fmla="*/ 34007 w 97633"/>
                <a:gd name="connsiteY25" fmla="*/ 23773 h 57772"/>
                <a:gd name="connsiteX26" fmla="*/ 15528 w 97633"/>
                <a:gd name="connsiteY26" fmla="*/ 23487 h 57772"/>
                <a:gd name="connsiteX27" fmla="*/ 81632 w 97633"/>
                <a:gd name="connsiteY27" fmla="*/ 44252 h 57772"/>
                <a:gd name="connsiteX28" fmla="*/ 58772 w 97633"/>
                <a:gd name="connsiteY28" fmla="*/ 31107 h 57772"/>
                <a:gd name="connsiteX29" fmla="*/ 81346 w 97633"/>
                <a:gd name="connsiteY29" fmla="*/ 33012 h 57772"/>
                <a:gd name="connsiteX30" fmla="*/ 81632 w 97633"/>
                <a:gd name="connsiteY30" fmla="*/ 44347 h 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772">
                  <a:moveTo>
                    <a:pt x="86490" y="47109"/>
                  </a:moveTo>
                  <a:cubicBezTo>
                    <a:pt x="96015" y="41585"/>
                    <a:pt x="103825" y="30536"/>
                    <a:pt x="88776" y="21773"/>
                  </a:cubicBezTo>
                  <a:cubicBezTo>
                    <a:pt x="76355" y="15810"/>
                    <a:pt x="62039" y="15191"/>
                    <a:pt x="49152" y="20058"/>
                  </a:cubicBezTo>
                  <a:lnTo>
                    <a:pt x="42579" y="21773"/>
                  </a:lnTo>
                  <a:lnTo>
                    <a:pt x="20767" y="9295"/>
                  </a:lnTo>
                  <a:cubicBezTo>
                    <a:pt x="27063" y="7562"/>
                    <a:pt x="33750" y="7933"/>
                    <a:pt x="39817" y="10343"/>
                  </a:cubicBezTo>
                  <a:cubicBezTo>
                    <a:pt x="42094" y="11143"/>
                    <a:pt x="44599" y="10895"/>
                    <a:pt x="46675" y="9676"/>
                  </a:cubicBezTo>
                  <a:cubicBezTo>
                    <a:pt x="48675" y="8533"/>
                    <a:pt x="53057" y="4342"/>
                    <a:pt x="48009" y="1485"/>
                  </a:cubicBezTo>
                  <a:cubicBezTo>
                    <a:pt x="37226" y="-1620"/>
                    <a:pt x="25615" y="199"/>
                    <a:pt x="16290" y="6438"/>
                  </a:cubicBezTo>
                  <a:lnTo>
                    <a:pt x="7813" y="1580"/>
                  </a:lnTo>
                  <a:lnTo>
                    <a:pt x="1908" y="5009"/>
                  </a:lnTo>
                  <a:lnTo>
                    <a:pt x="10385" y="9867"/>
                  </a:lnTo>
                  <a:cubicBezTo>
                    <a:pt x="-1236" y="17106"/>
                    <a:pt x="-4760" y="26536"/>
                    <a:pt x="8480" y="34155"/>
                  </a:cubicBezTo>
                  <a:cubicBezTo>
                    <a:pt x="19605" y="39175"/>
                    <a:pt x="32245" y="39651"/>
                    <a:pt x="43722" y="35489"/>
                  </a:cubicBezTo>
                  <a:lnTo>
                    <a:pt x="51247" y="33393"/>
                  </a:lnTo>
                  <a:lnTo>
                    <a:pt x="76012" y="47776"/>
                  </a:lnTo>
                  <a:cubicBezTo>
                    <a:pt x="68678" y="49529"/>
                    <a:pt x="60982" y="49062"/>
                    <a:pt x="53914" y="46443"/>
                  </a:cubicBezTo>
                  <a:cubicBezTo>
                    <a:pt x="51276" y="45471"/>
                    <a:pt x="48352" y="45719"/>
                    <a:pt x="45913" y="47109"/>
                  </a:cubicBezTo>
                  <a:cubicBezTo>
                    <a:pt x="43494" y="48272"/>
                    <a:pt x="42475" y="51167"/>
                    <a:pt x="43627" y="53587"/>
                  </a:cubicBezTo>
                  <a:cubicBezTo>
                    <a:pt x="44103" y="54587"/>
                    <a:pt x="44913" y="55396"/>
                    <a:pt x="45913" y="55872"/>
                  </a:cubicBezTo>
                  <a:cubicBezTo>
                    <a:pt x="49437" y="57968"/>
                    <a:pt x="62487" y="60445"/>
                    <a:pt x="80775" y="50538"/>
                  </a:cubicBezTo>
                  <a:lnTo>
                    <a:pt x="91728" y="56920"/>
                  </a:lnTo>
                  <a:lnTo>
                    <a:pt x="97634" y="53491"/>
                  </a:lnTo>
                  <a:close/>
                  <a:moveTo>
                    <a:pt x="15528" y="23487"/>
                  </a:moveTo>
                  <a:cubicBezTo>
                    <a:pt x="10290" y="20439"/>
                    <a:pt x="9909" y="15867"/>
                    <a:pt x="14957" y="12534"/>
                  </a:cubicBezTo>
                  <a:lnTo>
                    <a:pt x="34007" y="23773"/>
                  </a:lnTo>
                  <a:cubicBezTo>
                    <a:pt x="28063" y="26173"/>
                    <a:pt x="21396" y="26069"/>
                    <a:pt x="15528" y="23487"/>
                  </a:cubicBezTo>
                  <a:close/>
                  <a:moveTo>
                    <a:pt x="81632" y="44252"/>
                  </a:moveTo>
                  <a:lnTo>
                    <a:pt x="58772" y="31107"/>
                  </a:lnTo>
                  <a:cubicBezTo>
                    <a:pt x="66259" y="28821"/>
                    <a:pt x="74345" y="29498"/>
                    <a:pt x="81346" y="33012"/>
                  </a:cubicBezTo>
                  <a:cubicBezTo>
                    <a:pt x="87537" y="36727"/>
                    <a:pt x="87156" y="41109"/>
                    <a:pt x="81632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A3551E14-7633-120A-2394-A4C9C9F3A4FE}"/>
                </a:ext>
              </a:extLst>
            </p:cNvPr>
            <p:cNvSpPr/>
            <p:nvPr/>
          </p:nvSpPr>
          <p:spPr>
            <a:xfrm>
              <a:off x="4590287" y="2701322"/>
              <a:ext cx="166687" cy="80358"/>
            </a:xfrm>
            <a:custGeom>
              <a:avLst/>
              <a:gdLst>
                <a:gd name="connsiteX0" fmla="*/ 0 w 166687"/>
                <a:gd name="connsiteY0" fmla="*/ 13302 h 80358"/>
                <a:gd name="connsiteX1" fmla="*/ 0 w 166687"/>
                <a:gd name="connsiteY1" fmla="*/ 32352 h 80358"/>
                <a:gd name="connsiteX2" fmla="*/ 48863 w 166687"/>
                <a:gd name="connsiteY2" fmla="*/ 75500 h 80358"/>
                <a:gd name="connsiteX3" fmla="*/ 118300 w 166687"/>
                <a:gd name="connsiteY3" fmla="*/ 75500 h 80358"/>
                <a:gd name="connsiteX4" fmla="*/ 166688 w 166687"/>
                <a:gd name="connsiteY4" fmla="*/ 31971 h 80358"/>
                <a:gd name="connsiteX5" fmla="*/ 166688 w 166687"/>
                <a:gd name="connsiteY5" fmla="*/ 12921 h 80358"/>
                <a:gd name="connsiteX6" fmla="*/ 0 w 166687"/>
                <a:gd name="connsiteY6" fmla="*/ 13302 h 803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358">
                  <a:moveTo>
                    <a:pt x="0" y="13302"/>
                  </a:moveTo>
                  <a:cubicBezTo>
                    <a:pt x="0" y="19779"/>
                    <a:pt x="0" y="26161"/>
                    <a:pt x="0" y="32352"/>
                  </a:cubicBezTo>
                  <a:cubicBezTo>
                    <a:pt x="0" y="49592"/>
                    <a:pt x="16764" y="66642"/>
                    <a:pt x="48863" y="75500"/>
                  </a:cubicBezTo>
                  <a:cubicBezTo>
                    <a:pt x="71556" y="81978"/>
                    <a:pt x="95608" y="81978"/>
                    <a:pt x="118300" y="75500"/>
                  </a:cubicBezTo>
                  <a:cubicBezTo>
                    <a:pt x="150304" y="65975"/>
                    <a:pt x="166402" y="49212"/>
                    <a:pt x="166688" y="31971"/>
                  </a:cubicBezTo>
                  <a:cubicBezTo>
                    <a:pt x="166688" y="25589"/>
                    <a:pt x="166688" y="19112"/>
                    <a:pt x="166688" y="12921"/>
                  </a:cubicBezTo>
                  <a:cubicBezTo>
                    <a:pt x="166306" y="-4700"/>
                    <a:pt x="762" y="-4033"/>
                    <a:pt x="0" y="1330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87F9713-E6A9-1B6A-D130-CC5F9AF65349}"/>
                </a:ext>
              </a:extLst>
            </p:cNvPr>
            <p:cNvSpPr/>
            <p:nvPr/>
          </p:nvSpPr>
          <p:spPr>
            <a:xfrm>
              <a:off x="4592288" y="2724150"/>
              <a:ext cx="163068" cy="57340"/>
            </a:xfrm>
            <a:custGeom>
              <a:avLst/>
              <a:gdLst>
                <a:gd name="connsiteX0" fmla="*/ 5906 w 163068"/>
                <a:gd name="connsiteY0" fmla="*/ 10858 h 57340"/>
                <a:gd name="connsiteX1" fmla="*/ 5906 w 163068"/>
                <a:gd name="connsiteY1" fmla="*/ 29242 h 57340"/>
                <a:gd name="connsiteX2" fmla="*/ 0 w 163068"/>
                <a:gd name="connsiteY2" fmla="*/ 18859 h 57340"/>
                <a:gd name="connsiteX3" fmla="*/ 0 w 163068"/>
                <a:gd name="connsiteY3" fmla="*/ 953 h 57340"/>
                <a:gd name="connsiteX4" fmla="*/ 5906 w 163068"/>
                <a:gd name="connsiteY4" fmla="*/ 10858 h 57340"/>
                <a:gd name="connsiteX5" fmla="*/ 48482 w 163068"/>
                <a:gd name="connsiteY5" fmla="*/ 34862 h 57340"/>
                <a:gd name="connsiteX6" fmla="*/ 48482 w 163068"/>
                <a:gd name="connsiteY6" fmla="*/ 53150 h 57340"/>
                <a:gd name="connsiteX7" fmla="*/ 54388 w 163068"/>
                <a:gd name="connsiteY7" fmla="*/ 54578 h 57340"/>
                <a:gd name="connsiteX8" fmla="*/ 54388 w 163068"/>
                <a:gd name="connsiteY8" fmla="*/ 36004 h 57340"/>
                <a:gd name="connsiteX9" fmla="*/ 72676 w 163068"/>
                <a:gd name="connsiteY9" fmla="*/ 38291 h 57340"/>
                <a:gd name="connsiteX10" fmla="*/ 72676 w 163068"/>
                <a:gd name="connsiteY10" fmla="*/ 57341 h 57340"/>
                <a:gd name="connsiteX11" fmla="*/ 78581 w 163068"/>
                <a:gd name="connsiteY11" fmla="*/ 57341 h 57340"/>
                <a:gd name="connsiteX12" fmla="*/ 78581 w 163068"/>
                <a:gd name="connsiteY12" fmla="*/ 38291 h 57340"/>
                <a:gd name="connsiteX13" fmla="*/ 72676 w 163068"/>
                <a:gd name="connsiteY13" fmla="*/ 38100 h 57340"/>
                <a:gd name="connsiteX14" fmla="*/ 60579 w 163068"/>
                <a:gd name="connsiteY14" fmla="*/ 37052 h 57340"/>
                <a:gd name="connsiteX15" fmla="*/ 60579 w 163068"/>
                <a:gd name="connsiteY15" fmla="*/ 56102 h 57340"/>
                <a:gd name="connsiteX16" fmla="*/ 66485 w 163068"/>
                <a:gd name="connsiteY16" fmla="*/ 56959 h 57340"/>
                <a:gd name="connsiteX17" fmla="*/ 66485 w 163068"/>
                <a:gd name="connsiteY17" fmla="*/ 37909 h 57340"/>
                <a:gd name="connsiteX18" fmla="*/ 60579 w 163068"/>
                <a:gd name="connsiteY18" fmla="*/ 37052 h 57340"/>
                <a:gd name="connsiteX19" fmla="*/ 12192 w 163068"/>
                <a:gd name="connsiteY19" fmla="*/ 18002 h 57340"/>
                <a:gd name="connsiteX20" fmla="*/ 12192 w 163068"/>
                <a:gd name="connsiteY20" fmla="*/ 35909 h 57340"/>
                <a:gd name="connsiteX21" fmla="*/ 18002 w 163068"/>
                <a:gd name="connsiteY21" fmla="*/ 40386 h 57340"/>
                <a:gd name="connsiteX22" fmla="*/ 18002 w 163068"/>
                <a:gd name="connsiteY22" fmla="*/ 22098 h 57340"/>
                <a:gd name="connsiteX23" fmla="*/ 12192 w 163068"/>
                <a:gd name="connsiteY23" fmla="*/ 17621 h 57340"/>
                <a:gd name="connsiteX24" fmla="*/ 36862 w 163068"/>
                <a:gd name="connsiteY24" fmla="*/ 31242 h 57340"/>
                <a:gd name="connsiteX25" fmla="*/ 36862 w 163068"/>
                <a:gd name="connsiteY25" fmla="*/ 49244 h 57340"/>
                <a:gd name="connsiteX26" fmla="*/ 42767 w 163068"/>
                <a:gd name="connsiteY26" fmla="*/ 51245 h 57340"/>
                <a:gd name="connsiteX27" fmla="*/ 42767 w 163068"/>
                <a:gd name="connsiteY27" fmla="*/ 32957 h 57340"/>
                <a:gd name="connsiteX28" fmla="*/ 36862 w 163068"/>
                <a:gd name="connsiteY28" fmla="*/ 31242 h 57340"/>
                <a:gd name="connsiteX29" fmla="*/ 24765 w 163068"/>
                <a:gd name="connsiteY29" fmla="*/ 25622 h 57340"/>
                <a:gd name="connsiteX30" fmla="*/ 24765 w 163068"/>
                <a:gd name="connsiteY30" fmla="*/ 43720 h 57340"/>
                <a:gd name="connsiteX31" fmla="*/ 30671 w 163068"/>
                <a:gd name="connsiteY31" fmla="*/ 46577 h 57340"/>
                <a:gd name="connsiteX32" fmla="*/ 30671 w 163068"/>
                <a:gd name="connsiteY32" fmla="*/ 28575 h 57340"/>
                <a:gd name="connsiteX33" fmla="*/ 24289 w 163068"/>
                <a:gd name="connsiteY33" fmla="*/ 25622 h 57340"/>
                <a:gd name="connsiteX34" fmla="*/ 84487 w 163068"/>
                <a:gd name="connsiteY34" fmla="*/ 38100 h 57340"/>
                <a:gd name="connsiteX35" fmla="*/ 84487 w 163068"/>
                <a:gd name="connsiteY35" fmla="*/ 57150 h 57340"/>
                <a:gd name="connsiteX36" fmla="*/ 90392 w 163068"/>
                <a:gd name="connsiteY36" fmla="*/ 57150 h 57340"/>
                <a:gd name="connsiteX37" fmla="*/ 90392 w 163068"/>
                <a:gd name="connsiteY37" fmla="*/ 38100 h 57340"/>
                <a:gd name="connsiteX38" fmla="*/ 84487 w 163068"/>
                <a:gd name="connsiteY38" fmla="*/ 38100 h 57340"/>
                <a:gd name="connsiteX39" fmla="*/ 144875 w 163068"/>
                <a:gd name="connsiteY39" fmla="*/ 20669 h 57340"/>
                <a:gd name="connsiteX40" fmla="*/ 144875 w 163068"/>
                <a:gd name="connsiteY40" fmla="*/ 39053 h 57340"/>
                <a:gd name="connsiteX41" fmla="*/ 150686 w 163068"/>
                <a:gd name="connsiteY41" fmla="*/ 34385 h 57340"/>
                <a:gd name="connsiteX42" fmla="*/ 150686 w 163068"/>
                <a:gd name="connsiteY42" fmla="*/ 16478 h 57340"/>
                <a:gd name="connsiteX43" fmla="*/ 145161 w 163068"/>
                <a:gd name="connsiteY43" fmla="*/ 21050 h 57340"/>
                <a:gd name="connsiteX44" fmla="*/ 96869 w 163068"/>
                <a:gd name="connsiteY44" fmla="*/ 38100 h 57340"/>
                <a:gd name="connsiteX45" fmla="*/ 96869 w 163068"/>
                <a:gd name="connsiteY45" fmla="*/ 56579 h 57340"/>
                <a:gd name="connsiteX46" fmla="*/ 102775 w 163068"/>
                <a:gd name="connsiteY46" fmla="*/ 55721 h 57340"/>
                <a:gd name="connsiteX47" fmla="*/ 102775 w 163068"/>
                <a:gd name="connsiteY47" fmla="*/ 37147 h 57340"/>
                <a:gd name="connsiteX48" fmla="*/ 96869 w 163068"/>
                <a:gd name="connsiteY48" fmla="*/ 38100 h 57340"/>
                <a:gd name="connsiteX49" fmla="*/ 157258 w 163068"/>
                <a:gd name="connsiteY49" fmla="*/ 10287 h 57340"/>
                <a:gd name="connsiteX50" fmla="*/ 157258 w 163068"/>
                <a:gd name="connsiteY50" fmla="*/ 28575 h 57340"/>
                <a:gd name="connsiteX51" fmla="*/ 163068 w 163068"/>
                <a:gd name="connsiteY51" fmla="*/ 17812 h 57340"/>
                <a:gd name="connsiteX52" fmla="*/ 163068 w 163068"/>
                <a:gd name="connsiteY52" fmla="*/ 0 h 57340"/>
                <a:gd name="connsiteX53" fmla="*/ 157258 w 163068"/>
                <a:gd name="connsiteY53" fmla="*/ 10001 h 57340"/>
                <a:gd name="connsiteX54" fmla="*/ 133160 w 163068"/>
                <a:gd name="connsiteY54" fmla="*/ 28194 h 57340"/>
                <a:gd name="connsiteX55" fmla="*/ 133160 w 163068"/>
                <a:gd name="connsiteY55" fmla="*/ 46387 h 57340"/>
                <a:gd name="connsiteX56" fmla="*/ 139065 w 163068"/>
                <a:gd name="connsiteY56" fmla="*/ 43434 h 57340"/>
                <a:gd name="connsiteX57" fmla="*/ 139065 w 163068"/>
                <a:gd name="connsiteY57" fmla="*/ 25337 h 57340"/>
                <a:gd name="connsiteX58" fmla="*/ 133160 w 163068"/>
                <a:gd name="connsiteY58" fmla="*/ 27908 h 57340"/>
                <a:gd name="connsiteX59" fmla="*/ 121063 w 163068"/>
                <a:gd name="connsiteY59" fmla="*/ 32861 h 57340"/>
                <a:gd name="connsiteX60" fmla="*/ 121063 w 163068"/>
                <a:gd name="connsiteY60" fmla="*/ 51054 h 57340"/>
                <a:gd name="connsiteX61" fmla="*/ 126873 w 163068"/>
                <a:gd name="connsiteY61" fmla="*/ 49149 h 57340"/>
                <a:gd name="connsiteX62" fmla="*/ 126873 w 163068"/>
                <a:gd name="connsiteY62" fmla="*/ 31051 h 57340"/>
                <a:gd name="connsiteX63" fmla="*/ 121063 w 163068"/>
                <a:gd name="connsiteY63" fmla="*/ 32575 h 57340"/>
                <a:gd name="connsiteX64" fmla="*/ 108966 w 163068"/>
                <a:gd name="connsiteY64" fmla="*/ 36004 h 57340"/>
                <a:gd name="connsiteX65" fmla="*/ 108966 w 163068"/>
                <a:gd name="connsiteY65" fmla="*/ 54578 h 57340"/>
                <a:gd name="connsiteX66" fmla="*/ 114776 w 163068"/>
                <a:gd name="connsiteY66" fmla="*/ 53054 h 57340"/>
                <a:gd name="connsiteX67" fmla="*/ 114776 w 163068"/>
                <a:gd name="connsiteY67" fmla="*/ 34766 h 57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</a:cxnLst>
              <a:rect l="l" t="t" r="r" b="b"/>
              <a:pathLst>
                <a:path w="163068" h="57340">
                  <a:moveTo>
                    <a:pt x="5906" y="10858"/>
                  </a:moveTo>
                  <a:lnTo>
                    <a:pt x="5906" y="29242"/>
                  </a:lnTo>
                  <a:cubicBezTo>
                    <a:pt x="3403" y="26118"/>
                    <a:pt x="1411" y="22612"/>
                    <a:pt x="0" y="18859"/>
                  </a:cubicBezTo>
                  <a:lnTo>
                    <a:pt x="0" y="953"/>
                  </a:lnTo>
                  <a:cubicBezTo>
                    <a:pt x="1436" y="4543"/>
                    <a:pt x="3429" y="7887"/>
                    <a:pt x="5906" y="10858"/>
                  </a:cubicBezTo>
                  <a:close/>
                  <a:moveTo>
                    <a:pt x="48482" y="34862"/>
                  </a:moveTo>
                  <a:lnTo>
                    <a:pt x="48482" y="53150"/>
                  </a:lnTo>
                  <a:lnTo>
                    <a:pt x="54388" y="54578"/>
                  </a:lnTo>
                  <a:lnTo>
                    <a:pt x="54388" y="36004"/>
                  </a:lnTo>
                  <a:close/>
                  <a:moveTo>
                    <a:pt x="72676" y="38291"/>
                  </a:moveTo>
                  <a:lnTo>
                    <a:pt x="72676" y="57341"/>
                  </a:lnTo>
                  <a:cubicBezTo>
                    <a:pt x="74676" y="57341"/>
                    <a:pt x="76581" y="57341"/>
                    <a:pt x="78581" y="57341"/>
                  </a:cubicBezTo>
                  <a:lnTo>
                    <a:pt x="78581" y="38291"/>
                  </a:lnTo>
                  <a:cubicBezTo>
                    <a:pt x="76581" y="38576"/>
                    <a:pt x="74962" y="38100"/>
                    <a:pt x="72676" y="38100"/>
                  </a:cubicBezTo>
                  <a:close/>
                  <a:moveTo>
                    <a:pt x="60579" y="37052"/>
                  </a:moveTo>
                  <a:lnTo>
                    <a:pt x="60579" y="56102"/>
                  </a:lnTo>
                  <a:cubicBezTo>
                    <a:pt x="62579" y="56102"/>
                    <a:pt x="64484" y="56769"/>
                    <a:pt x="66485" y="56959"/>
                  </a:cubicBezTo>
                  <a:lnTo>
                    <a:pt x="66485" y="37909"/>
                  </a:lnTo>
                  <a:cubicBezTo>
                    <a:pt x="64484" y="38100"/>
                    <a:pt x="62579" y="37338"/>
                    <a:pt x="60579" y="37052"/>
                  </a:cubicBezTo>
                  <a:close/>
                  <a:moveTo>
                    <a:pt x="12192" y="18002"/>
                  </a:moveTo>
                  <a:lnTo>
                    <a:pt x="12192" y="35909"/>
                  </a:lnTo>
                  <a:cubicBezTo>
                    <a:pt x="14051" y="37500"/>
                    <a:pt x="15991" y="38995"/>
                    <a:pt x="18002" y="40386"/>
                  </a:cubicBezTo>
                  <a:lnTo>
                    <a:pt x="18002" y="22098"/>
                  </a:lnTo>
                  <a:cubicBezTo>
                    <a:pt x="15990" y="20707"/>
                    <a:pt x="14050" y="19212"/>
                    <a:pt x="12192" y="17621"/>
                  </a:cubicBezTo>
                  <a:close/>
                  <a:moveTo>
                    <a:pt x="36862" y="31242"/>
                  </a:moveTo>
                  <a:lnTo>
                    <a:pt x="36862" y="49244"/>
                  </a:lnTo>
                  <a:cubicBezTo>
                    <a:pt x="38767" y="50006"/>
                    <a:pt x="40767" y="50578"/>
                    <a:pt x="42767" y="51245"/>
                  </a:cubicBezTo>
                  <a:lnTo>
                    <a:pt x="42767" y="32957"/>
                  </a:lnTo>
                  <a:cubicBezTo>
                    <a:pt x="40291" y="32385"/>
                    <a:pt x="38291" y="31909"/>
                    <a:pt x="36862" y="31242"/>
                  </a:cubicBezTo>
                  <a:close/>
                  <a:moveTo>
                    <a:pt x="24765" y="25622"/>
                  </a:moveTo>
                  <a:lnTo>
                    <a:pt x="24765" y="43720"/>
                  </a:lnTo>
                  <a:cubicBezTo>
                    <a:pt x="26667" y="44806"/>
                    <a:pt x="28640" y="45758"/>
                    <a:pt x="30671" y="46577"/>
                  </a:cubicBezTo>
                  <a:lnTo>
                    <a:pt x="30671" y="28575"/>
                  </a:lnTo>
                  <a:cubicBezTo>
                    <a:pt x="28194" y="27527"/>
                    <a:pt x="26194" y="26670"/>
                    <a:pt x="24289" y="25622"/>
                  </a:cubicBezTo>
                  <a:close/>
                  <a:moveTo>
                    <a:pt x="84487" y="38100"/>
                  </a:moveTo>
                  <a:lnTo>
                    <a:pt x="84487" y="57150"/>
                  </a:lnTo>
                  <a:lnTo>
                    <a:pt x="90392" y="57150"/>
                  </a:lnTo>
                  <a:lnTo>
                    <a:pt x="90392" y="38100"/>
                  </a:lnTo>
                  <a:cubicBezTo>
                    <a:pt x="88678" y="38100"/>
                    <a:pt x="86773" y="38100"/>
                    <a:pt x="84487" y="38100"/>
                  </a:cubicBezTo>
                  <a:close/>
                  <a:moveTo>
                    <a:pt x="144875" y="20669"/>
                  </a:moveTo>
                  <a:lnTo>
                    <a:pt x="144875" y="39053"/>
                  </a:lnTo>
                  <a:cubicBezTo>
                    <a:pt x="146926" y="37643"/>
                    <a:pt x="148868" y="36081"/>
                    <a:pt x="150686" y="34385"/>
                  </a:cubicBezTo>
                  <a:lnTo>
                    <a:pt x="150686" y="16478"/>
                  </a:lnTo>
                  <a:cubicBezTo>
                    <a:pt x="149352" y="18288"/>
                    <a:pt x="147161" y="19621"/>
                    <a:pt x="145161" y="21050"/>
                  </a:cubicBezTo>
                  <a:close/>
                  <a:moveTo>
                    <a:pt x="96869" y="38100"/>
                  </a:moveTo>
                  <a:lnTo>
                    <a:pt x="96869" y="56579"/>
                  </a:lnTo>
                  <a:cubicBezTo>
                    <a:pt x="98870" y="56579"/>
                    <a:pt x="100775" y="56579"/>
                    <a:pt x="102775" y="55721"/>
                  </a:cubicBezTo>
                  <a:lnTo>
                    <a:pt x="102775" y="37147"/>
                  </a:lnTo>
                  <a:cubicBezTo>
                    <a:pt x="100775" y="37147"/>
                    <a:pt x="98870" y="38100"/>
                    <a:pt x="96869" y="38100"/>
                  </a:cubicBezTo>
                  <a:close/>
                  <a:moveTo>
                    <a:pt x="157258" y="10287"/>
                  </a:moveTo>
                  <a:lnTo>
                    <a:pt x="157258" y="28575"/>
                  </a:lnTo>
                  <a:cubicBezTo>
                    <a:pt x="159794" y="25346"/>
                    <a:pt x="161759" y="21708"/>
                    <a:pt x="163068" y="17812"/>
                  </a:cubicBezTo>
                  <a:lnTo>
                    <a:pt x="163068" y="0"/>
                  </a:lnTo>
                  <a:cubicBezTo>
                    <a:pt x="161677" y="3620"/>
                    <a:pt x="159715" y="7001"/>
                    <a:pt x="157258" y="10001"/>
                  </a:cubicBezTo>
                  <a:close/>
                  <a:moveTo>
                    <a:pt x="133160" y="28194"/>
                  </a:moveTo>
                  <a:lnTo>
                    <a:pt x="133160" y="46387"/>
                  </a:lnTo>
                  <a:cubicBezTo>
                    <a:pt x="135255" y="45434"/>
                    <a:pt x="137255" y="44482"/>
                    <a:pt x="139065" y="43434"/>
                  </a:cubicBezTo>
                  <a:lnTo>
                    <a:pt x="139065" y="25337"/>
                  </a:lnTo>
                  <a:cubicBezTo>
                    <a:pt x="137160" y="26099"/>
                    <a:pt x="135065" y="26956"/>
                    <a:pt x="133160" y="27908"/>
                  </a:cubicBezTo>
                  <a:close/>
                  <a:moveTo>
                    <a:pt x="121063" y="32861"/>
                  </a:moveTo>
                  <a:lnTo>
                    <a:pt x="121063" y="51054"/>
                  </a:lnTo>
                  <a:lnTo>
                    <a:pt x="126873" y="49149"/>
                  </a:lnTo>
                  <a:lnTo>
                    <a:pt x="126873" y="31051"/>
                  </a:lnTo>
                  <a:cubicBezTo>
                    <a:pt x="125063" y="31433"/>
                    <a:pt x="122587" y="31909"/>
                    <a:pt x="121063" y="32575"/>
                  </a:cubicBezTo>
                  <a:close/>
                  <a:moveTo>
                    <a:pt x="108966" y="36004"/>
                  </a:moveTo>
                  <a:lnTo>
                    <a:pt x="108966" y="54578"/>
                  </a:lnTo>
                  <a:lnTo>
                    <a:pt x="114776" y="53054"/>
                  </a:lnTo>
                  <a:lnTo>
                    <a:pt x="114776" y="3476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28D19A0A-9F97-14B9-6467-B3877162ADFF}"/>
                </a:ext>
              </a:extLst>
            </p:cNvPr>
            <p:cNvSpPr/>
            <p:nvPr/>
          </p:nvSpPr>
          <p:spPr>
            <a:xfrm>
              <a:off x="4590037" y="2666597"/>
              <a:ext cx="166997" cy="96287"/>
            </a:xfrm>
            <a:custGeom>
              <a:avLst/>
              <a:gdLst>
                <a:gd name="connsiteX0" fmla="*/ 142458 w 166997"/>
                <a:gd name="connsiteY0" fmla="*/ 13833 h 96287"/>
                <a:gd name="connsiteX1" fmla="*/ 142458 w 166997"/>
                <a:gd name="connsiteY1" fmla="*/ 81936 h 96287"/>
                <a:gd name="connsiteX2" fmla="*/ 24539 w 166997"/>
                <a:gd name="connsiteY2" fmla="*/ 82413 h 96287"/>
                <a:gd name="connsiteX3" fmla="*/ 24539 w 166997"/>
                <a:gd name="connsiteY3" fmla="*/ 14309 h 96287"/>
                <a:gd name="connsiteX4" fmla="*/ 142458 w 166997"/>
                <a:gd name="connsiteY4" fmla="*/ 13833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7">
                  <a:moveTo>
                    <a:pt x="142458" y="13833"/>
                  </a:moveTo>
                  <a:cubicBezTo>
                    <a:pt x="175129" y="32883"/>
                    <a:pt x="175224" y="62982"/>
                    <a:pt x="142458" y="81936"/>
                  </a:cubicBezTo>
                  <a:cubicBezTo>
                    <a:pt x="105480" y="100901"/>
                    <a:pt x="61669" y="101082"/>
                    <a:pt x="24539" y="82413"/>
                  </a:cubicBezTo>
                  <a:cubicBezTo>
                    <a:pt x="-8132" y="63363"/>
                    <a:pt x="-8227" y="33264"/>
                    <a:pt x="24539" y="14309"/>
                  </a:cubicBezTo>
                  <a:cubicBezTo>
                    <a:pt x="61532" y="-4598"/>
                    <a:pt x="105314" y="-4779"/>
                    <a:pt x="142458" y="13833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60F0C8F-1A2F-ED99-B53F-4F2556FE62AF}"/>
                </a:ext>
              </a:extLst>
            </p:cNvPr>
            <p:cNvSpPr/>
            <p:nvPr/>
          </p:nvSpPr>
          <p:spPr>
            <a:xfrm rot="-14400">
              <a:off x="4597695" y="2670921"/>
              <a:ext cx="151828" cy="87629"/>
            </a:xfrm>
            <a:custGeom>
              <a:avLst/>
              <a:gdLst>
                <a:gd name="connsiteX0" fmla="*/ 151828 w 151828"/>
                <a:gd name="connsiteY0" fmla="*/ 43815 h 87629"/>
                <a:gd name="connsiteX1" fmla="*/ 75914 w 151828"/>
                <a:gd name="connsiteY1" fmla="*/ 87630 h 87629"/>
                <a:gd name="connsiteX2" fmla="*/ 0 w 151828"/>
                <a:gd name="connsiteY2" fmla="*/ 43815 h 87629"/>
                <a:gd name="connsiteX3" fmla="*/ 75914 w 151828"/>
                <a:gd name="connsiteY3" fmla="*/ 0 h 87629"/>
                <a:gd name="connsiteX4" fmla="*/ 151828 w 151828"/>
                <a:gd name="connsiteY4" fmla="*/ 43815 h 876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28" h="87629">
                  <a:moveTo>
                    <a:pt x="151828" y="43815"/>
                  </a:moveTo>
                  <a:cubicBezTo>
                    <a:pt x="151828" y="68013"/>
                    <a:pt x="117841" y="87630"/>
                    <a:pt x="75914" y="87630"/>
                  </a:cubicBezTo>
                  <a:cubicBezTo>
                    <a:pt x="33988" y="87630"/>
                    <a:pt x="0" y="68013"/>
                    <a:pt x="0" y="43815"/>
                  </a:cubicBezTo>
                  <a:cubicBezTo>
                    <a:pt x="0" y="19617"/>
                    <a:pt x="33988" y="0"/>
                    <a:pt x="75914" y="0"/>
                  </a:cubicBezTo>
                  <a:cubicBezTo>
                    <a:pt x="117841" y="0"/>
                    <a:pt x="151828" y="19617"/>
                    <a:pt x="151828" y="43815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A772FA34-A98A-9D61-1F8A-80DA086C277E}"/>
                </a:ext>
              </a:extLst>
            </p:cNvPr>
            <p:cNvSpPr/>
            <p:nvPr/>
          </p:nvSpPr>
          <p:spPr>
            <a:xfrm>
              <a:off x="4598086" y="2671372"/>
              <a:ext cx="151725" cy="61922"/>
            </a:xfrm>
            <a:custGeom>
              <a:avLst/>
              <a:gdLst>
                <a:gd name="connsiteX0" fmla="*/ 23253 w 151725"/>
                <a:gd name="connsiteY0" fmla="*/ 16583 h 61922"/>
                <a:gd name="connsiteX1" fmla="*/ 128028 w 151725"/>
                <a:gd name="connsiteY1" fmla="*/ 16583 h 61922"/>
                <a:gd name="connsiteX2" fmla="*/ 145268 w 151725"/>
                <a:gd name="connsiteY2" fmla="*/ 61350 h 61922"/>
                <a:gd name="connsiteX3" fmla="*/ 129457 w 151725"/>
                <a:gd name="connsiteY3" fmla="*/ 12582 h 61922"/>
                <a:gd name="connsiteX4" fmla="*/ 22015 w 151725"/>
                <a:gd name="connsiteY4" fmla="*/ 13059 h 61922"/>
                <a:gd name="connsiteX5" fmla="*/ 6584 w 151725"/>
                <a:gd name="connsiteY5" fmla="*/ 61922 h 61922"/>
                <a:gd name="connsiteX6" fmla="*/ 23253 w 151725"/>
                <a:gd name="connsiteY6" fmla="*/ 16583 h 6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25" h="61922">
                  <a:moveTo>
                    <a:pt x="23253" y="16583"/>
                  </a:moveTo>
                  <a:cubicBezTo>
                    <a:pt x="56178" y="-133"/>
                    <a:pt x="95103" y="-133"/>
                    <a:pt x="128028" y="16583"/>
                  </a:cubicBezTo>
                  <a:cubicBezTo>
                    <a:pt x="149078" y="28680"/>
                    <a:pt x="154793" y="46206"/>
                    <a:pt x="145268" y="61350"/>
                  </a:cubicBezTo>
                  <a:cubicBezTo>
                    <a:pt x="157556" y="45158"/>
                    <a:pt x="152317" y="25727"/>
                    <a:pt x="129457" y="12582"/>
                  </a:cubicBezTo>
                  <a:cubicBezTo>
                    <a:pt x="95607" y="-4362"/>
                    <a:pt x="55713" y="-4181"/>
                    <a:pt x="22015" y="13059"/>
                  </a:cubicBezTo>
                  <a:cubicBezTo>
                    <a:pt x="-750" y="26394"/>
                    <a:pt x="-5798" y="45920"/>
                    <a:pt x="6584" y="61922"/>
                  </a:cubicBezTo>
                  <a:cubicBezTo>
                    <a:pt x="-3322" y="46396"/>
                    <a:pt x="2489" y="28775"/>
                    <a:pt x="23253" y="1658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A53824CA-5BC3-4CC4-4527-6F5C5F571AA5}"/>
                </a:ext>
              </a:extLst>
            </p:cNvPr>
            <p:cNvSpPr/>
            <p:nvPr/>
          </p:nvSpPr>
          <p:spPr>
            <a:xfrm>
              <a:off x="4625244" y="2685136"/>
              <a:ext cx="97440" cy="61219"/>
            </a:xfrm>
            <a:custGeom>
              <a:avLst/>
              <a:gdLst>
                <a:gd name="connsiteX0" fmla="*/ 89630 w 97440"/>
                <a:gd name="connsiteY0" fmla="*/ 48538 h 61219"/>
                <a:gd name="connsiteX1" fmla="*/ 97441 w 97440"/>
                <a:gd name="connsiteY1" fmla="*/ 36441 h 61219"/>
                <a:gd name="connsiteX2" fmla="*/ 97441 w 97440"/>
                <a:gd name="connsiteY2" fmla="*/ 32822 h 61219"/>
                <a:gd name="connsiteX3" fmla="*/ 88964 w 97440"/>
                <a:gd name="connsiteY3" fmla="*/ 21487 h 61219"/>
                <a:gd name="connsiteX4" fmla="*/ 49435 w 97440"/>
                <a:gd name="connsiteY4" fmla="*/ 19773 h 61219"/>
                <a:gd name="connsiteX5" fmla="*/ 42767 w 97440"/>
                <a:gd name="connsiteY5" fmla="*/ 21487 h 61219"/>
                <a:gd name="connsiteX6" fmla="*/ 25718 w 97440"/>
                <a:gd name="connsiteY6" fmla="*/ 11962 h 61219"/>
                <a:gd name="connsiteX7" fmla="*/ 39815 w 97440"/>
                <a:gd name="connsiteY7" fmla="*/ 13962 h 61219"/>
                <a:gd name="connsiteX8" fmla="*/ 46577 w 97440"/>
                <a:gd name="connsiteY8" fmla="*/ 13296 h 61219"/>
                <a:gd name="connsiteX9" fmla="*/ 50292 w 97440"/>
                <a:gd name="connsiteY9" fmla="*/ 8343 h 61219"/>
                <a:gd name="connsiteX10" fmla="*/ 50292 w 97440"/>
                <a:gd name="connsiteY10" fmla="*/ 4723 h 61219"/>
                <a:gd name="connsiteX11" fmla="*/ 47911 w 97440"/>
                <a:gd name="connsiteY11" fmla="*/ 1485 h 61219"/>
                <a:gd name="connsiteX12" fmla="*/ 16193 w 97440"/>
                <a:gd name="connsiteY12" fmla="*/ 6438 h 61219"/>
                <a:gd name="connsiteX13" fmla="*/ 7811 w 97440"/>
                <a:gd name="connsiteY13" fmla="*/ 1580 h 61219"/>
                <a:gd name="connsiteX14" fmla="*/ 1905 w 97440"/>
                <a:gd name="connsiteY14" fmla="*/ 5009 h 61219"/>
                <a:gd name="connsiteX15" fmla="*/ 1905 w 97440"/>
                <a:gd name="connsiteY15" fmla="*/ 8628 h 61219"/>
                <a:gd name="connsiteX16" fmla="*/ 7430 w 97440"/>
                <a:gd name="connsiteY16" fmla="*/ 11867 h 61219"/>
                <a:gd name="connsiteX17" fmla="*/ 0 w 97440"/>
                <a:gd name="connsiteY17" fmla="*/ 23297 h 61219"/>
                <a:gd name="connsiteX18" fmla="*/ 0 w 97440"/>
                <a:gd name="connsiteY18" fmla="*/ 26821 h 61219"/>
                <a:gd name="connsiteX19" fmla="*/ 8573 w 97440"/>
                <a:gd name="connsiteY19" fmla="*/ 37775 h 61219"/>
                <a:gd name="connsiteX20" fmla="*/ 43815 w 97440"/>
                <a:gd name="connsiteY20" fmla="*/ 39108 h 61219"/>
                <a:gd name="connsiteX21" fmla="*/ 51245 w 97440"/>
                <a:gd name="connsiteY21" fmla="*/ 37108 h 61219"/>
                <a:gd name="connsiteX22" fmla="*/ 70580 w 97440"/>
                <a:gd name="connsiteY22" fmla="*/ 48538 h 61219"/>
                <a:gd name="connsiteX23" fmla="*/ 53245 w 97440"/>
                <a:gd name="connsiteY23" fmla="*/ 46252 h 61219"/>
                <a:gd name="connsiteX24" fmla="*/ 45244 w 97440"/>
                <a:gd name="connsiteY24" fmla="*/ 47014 h 61219"/>
                <a:gd name="connsiteX25" fmla="*/ 42577 w 97440"/>
                <a:gd name="connsiteY25" fmla="*/ 51967 h 61219"/>
                <a:gd name="connsiteX26" fmla="*/ 42577 w 97440"/>
                <a:gd name="connsiteY26" fmla="*/ 55206 h 61219"/>
                <a:gd name="connsiteX27" fmla="*/ 45339 w 97440"/>
                <a:gd name="connsiteY27" fmla="*/ 59397 h 61219"/>
                <a:gd name="connsiteX28" fmla="*/ 80296 w 97440"/>
                <a:gd name="connsiteY28" fmla="*/ 53968 h 61219"/>
                <a:gd name="connsiteX29" fmla="*/ 91250 w 97440"/>
                <a:gd name="connsiteY29" fmla="*/ 60349 h 61219"/>
                <a:gd name="connsiteX30" fmla="*/ 97060 w 97440"/>
                <a:gd name="connsiteY30" fmla="*/ 56920 h 61219"/>
                <a:gd name="connsiteX31" fmla="*/ 97060 w 97440"/>
                <a:gd name="connsiteY31" fmla="*/ 53301 h 61219"/>
                <a:gd name="connsiteX32" fmla="*/ 15812 w 97440"/>
                <a:gd name="connsiteY32" fmla="*/ 23297 h 61219"/>
                <a:gd name="connsiteX33" fmla="*/ 12002 w 97440"/>
                <a:gd name="connsiteY33" fmla="*/ 19487 h 61219"/>
                <a:gd name="connsiteX34" fmla="*/ 15145 w 97440"/>
                <a:gd name="connsiteY34" fmla="*/ 16058 h 61219"/>
                <a:gd name="connsiteX35" fmla="*/ 30290 w 97440"/>
                <a:gd name="connsiteY35" fmla="*/ 24726 h 61219"/>
                <a:gd name="connsiteX36" fmla="*/ 15431 w 97440"/>
                <a:gd name="connsiteY36" fmla="*/ 23202 h 61219"/>
                <a:gd name="connsiteX37" fmla="*/ 44387 w 97440"/>
                <a:gd name="connsiteY37" fmla="*/ 54634 h 61219"/>
                <a:gd name="connsiteX38" fmla="*/ 45720 w 97440"/>
                <a:gd name="connsiteY38" fmla="*/ 55682 h 61219"/>
                <a:gd name="connsiteX39" fmla="*/ 81629 w 97440"/>
                <a:gd name="connsiteY39" fmla="*/ 44061 h 61219"/>
                <a:gd name="connsiteX40" fmla="*/ 63627 w 97440"/>
                <a:gd name="connsiteY40" fmla="*/ 33679 h 61219"/>
                <a:gd name="connsiteX41" fmla="*/ 81344 w 97440"/>
                <a:gd name="connsiteY41" fmla="*/ 36537 h 61219"/>
                <a:gd name="connsiteX42" fmla="*/ 85439 w 97440"/>
                <a:gd name="connsiteY42" fmla="*/ 40442 h 61219"/>
                <a:gd name="connsiteX43" fmla="*/ 81439 w 97440"/>
                <a:gd name="connsiteY43" fmla="*/ 43966 h 61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440" h="61219">
                  <a:moveTo>
                    <a:pt x="89630" y="48538"/>
                  </a:moveTo>
                  <a:cubicBezTo>
                    <a:pt x="93951" y="45919"/>
                    <a:pt x="96830" y="41461"/>
                    <a:pt x="97441" y="36441"/>
                  </a:cubicBezTo>
                  <a:lnTo>
                    <a:pt x="97441" y="32822"/>
                  </a:lnTo>
                  <a:cubicBezTo>
                    <a:pt x="97441" y="29298"/>
                    <a:pt x="95345" y="25202"/>
                    <a:pt x="88964" y="21487"/>
                  </a:cubicBezTo>
                  <a:cubicBezTo>
                    <a:pt x="76580" y="15515"/>
                    <a:pt x="62288" y="14896"/>
                    <a:pt x="49435" y="19773"/>
                  </a:cubicBezTo>
                  <a:lnTo>
                    <a:pt x="42767" y="21487"/>
                  </a:lnTo>
                  <a:lnTo>
                    <a:pt x="25718" y="11962"/>
                  </a:lnTo>
                  <a:cubicBezTo>
                    <a:pt x="30492" y="11886"/>
                    <a:pt x="35249" y="12562"/>
                    <a:pt x="39815" y="13962"/>
                  </a:cubicBezTo>
                  <a:cubicBezTo>
                    <a:pt x="42056" y="14753"/>
                    <a:pt x="44534" y="14515"/>
                    <a:pt x="46577" y="13296"/>
                  </a:cubicBezTo>
                  <a:cubicBezTo>
                    <a:pt x="47911" y="12534"/>
                    <a:pt x="50292" y="10533"/>
                    <a:pt x="50292" y="8343"/>
                  </a:cubicBezTo>
                  <a:lnTo>
                    <a:pt x="50292" y="4723"/>
                  </a:lnTo>
                  <a:cubicBezTo>
                    <a:pt x="50292" y="3675"/>
                    <a:pt x="49721" y="2532"/>
                    <a:pt x="47911" y="1485"/>
                  </a:cubicBezTo>
                  <a:cubicBezTo>
                    <a:pt x="37125" y="-1620"/>
                    <a:pt x="25519" y="199"/>
                    <a:pt x="16193" y="6438"/>
                  </a:cubicBezTo>
                  <a:lnTo>
                    <a:pt x="7811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430" y="11867"/>
                  </a:lnTo>
                  <a:cubicBezTo>
                    <a:pt x="3302" y="14305"/>
                    <a:pt x="553" y="1853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346"/>
                    <a:pt x="8573" y="37775"/>
                  </a:cubicBezTo>
                  <a:cubicBezTo>
                    <a:pt x="19686" y="42842"/>
                    <a:pt x="32350" y="43318"/>
                    <a:pt x="43815" y="39108"/>
                  </a:cubicBezTo>
                  <a:lnTo>
                    <a:pt x="51245" y="37108"/>
                  </a:lnTo>
                  <a:lnTo>
                    <a:pt x="70580" y="48538"/>
                  </a:lnTo>
                  <a:cubicBezTo>
                    <a:pt x="64721" y="48633"/>
                    <a:pt x="58880" y="47862"/>
                    <a:pt x="53245" y="46252"/>
                  </a:cubicBezTo>
                  <a:cubicBezTo>
                    <a:pt x="50596" y="45309"/>
                    <a:pt x="47668" y="45595"/>
                    <a:pt x="45244" y="47014"/>
                  </a:cubicBezTo>
                  <a:cubicBezTo>
                    <a:pt x="43468" y="48005"/>
                    <a:pt x="42429" y="49938"/>
                    <a:pt x="42577" y="51967"/>
                  </a:cubicBezTo>
                  <a:cubicBezTo>
                    <a:pt x="42522" y="53044"/>
                    <a:pt x="42522" y="54129"/>
                    <a:pt x="42577" y="55206"/>
                  </a:cubicBezTo>
                  <a:cubicBezTo>
                    <a:pt x="42648" y="57006"/>
                    <a:pt x="43712" y="58625"/>
                    <a:pt x="45339" y="59397"/>
                  </a:cubicBezTo>
                  <a:cubicBezTo>
                    <a:pt x="48959" y="61397"/>
                    <a:pt x="62008" y="63873"/>
                    <a:pt x="80296" y="53968"/>
                  </a:cubicBezTo>
                  <a:lnTo>
                    <a:pt x="91250" y="60349"/>
                  </a:lnTo>
                  <a:lnTo>
                    <a:pt x="97060" y="56920"/>
                  </a:lnTo>
                  <a:lnTo>
                    <a:pt x="97060" y="53301"/>
                  </a:lnTo>
                  <a:close/>
                  <a:moveTo>
                    <a:pt x="15812" y="23297"/>
                  </a:moveTo>
                  <a:cubicBezTo>
                    <a:pt x="14201" y="22421"/>
                    <a:pt x="12879" y="21097"/>
                    <a:pt x="12002" y="19487"/>
                  </a:cubicBezTo>
                  <a:cubicBezTo>
                    <a:pt x="12691" y="18058"/>
                    <a:pt x="13785" y="16868"/>
                    <a:pt x="15145" y="16058"/>
                  </a:cubicBezTo>
                  <a:lnTo>
                    <a:pt x="30290" y="24726"/>
                  </a:lnTo>
                  <a:cubicBezTo>
                    <a:pt x="25317" y="26050"/>
                    <a:pt x="20031" y="25507"/>
                    <a:pt x="15431" y="23202"/>
                  </a:cubicBezTo>
                  <a:close/>
                  <a:moveTo>
                    <a:pt x="44387" y="54634"/>
                  </a:moveTo>
                  <a:lnTo>
                    <a:pt x="45720" y="55682"/>
                  </a:lnTo>
                  <a:close/>
                  <a:moveTo>
                    <a:pt x="81629" y="44061"/>
                  </a:moveTo>
                  <a:lnTo>
                    <a:pt x="63627" y="33679"/>
                  </a:lnTo>
                  <a:cubicBezTo>
                    <a:pt x="69686" y="32612"/>
                    <a:pt x="75928" y="33622"/>
                    <a:pt x="81344" y="36537"/>
                  </a:cubicBezTo>
                  <a:cubicBezTo>
                    <a:pt x="83111" y="37337"/>
                    <a:pt x="84555" y="38718"/>
                    <a:pt x="85439" y="40442"/>
                  </a:cubicBezTo>
                  <a:cubicBezTo>
                    <a:pt x="84469" y="41976"/>
                    <a:pt x="83081" y="43195"/>
                    <a:pt x="81439" y="43966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3C7854BA-567F-91A2-2EF9-4A7A592BA935}"/>
                </a:ext>
              </a:extLst>
            </p:cNvPr>
            <p:cNvSpPr/>
            <p:nvPr/>
          </p:nvSpPr>
          <p:spPr>
            <a:xfrm>
              <a:off x="4625076" y="2684755"/>
              <a:ext cx="97704" cy="57790"/>
            </a:xfrm>
            <a:custGeom>
              <a:avLst/>
              <a:gdLst>
                <a:gd name="connsiteX0" fmla="*/ 86465 w 97704"/>
                <a:gd name="connsiteY0" fmla="*/ 47205 h 57790"/>
                <a:gd name="connsiteX1" fmla="*/ 88751 w 97704"/>
                <a:gd name="connsiteY1" fmla="*/ 21773 h 57790"/>
                <a:gd name="connsiteX2" fmla="*/ 49222 w 97704"/>
                <a:gd name="connsiteY2" fmla="*/ 20058 h 57790"/>
                <a:gd name="connsiteX3" fmla="*/ 42555 w 97704"/>
                <a:gd name="connsiteY3" fmla="*/ 21773 h 57790"/>
                <a:gd name="connsiteX4" fmla="*/ 20838 w 97704"/>
                <a:gd name="connsiteY4" fmla="*/ 9295 h 57790"/>
                <a:gd name="connsiteX5" fmla="*/ 39888 w 97704"/>
                <a:gd name="connsiteY5" fmla="*/ 10343 h 57790"/>
                <a:gd name="connsiteX6" fmla="*/ 46746 w 97704"/>
                <a:gd name="connsiteY6" fmla="*/ 9676 h 57790"/>
                <a:gd name="connsiteX7" fmla="*/ 47984 w 97704"/>
                <a:gd name="connsiteY7" fmla="*/ 1485 h 57790"/>
                <a:gd name="connsiteX8" fmla="*/ 16266 w 97704"/>
                <a:gd name="connsiteY8" fmla="*/ 6438 h 57790"/>
                <a:gd name="connsiteX9" fmla="*/ 7884 w 97704"/>
                <a:gd name="connsiteY9" fmla="*/ 1580 h 57790"/>
                <a:gd name="connsiteX10" fmla="*/ 1978 w 97704"/>
                <a:gd name="connsiteY10" fmla="*/ 5009 h 57790"/>
                <a:gd name="connsiteX11" fmla="*/ 10455 w 97704"/>
                <a:gd name="connsiteY11" fmla="*/ 9867 h 57790"/>
                <a:gd name="connsiteX12" fmla="*/ 8551 w 97704"/>
                <a:gd name="connsiteY12" fmla="*/ 34155 h 57790"/>
                <a:gd name="connsiteX13" fmla="*/ 43793 w 97704"/>
                <a:gd name="connsiteY13" fmla="*/ 35489 h 57790"/>
                <a:gd name="connsiteX14" fmla="*/ 51222 w 97704"/>
                <a:gd name="connsiteY14" fmla="*/ 33489 h 57790"/>
                <a:gd name="connsiteX15" fmla="*/ 76083 w 97704"/>
                <a:gd name="connsiteY15" fmla="*/ 47776 h 57790"/>
                <a:gd name="connsiteX16" fmla="*/ 53985 w 97704"/>
                <a:gd name="connsiteY16" fmla="*/ 46443 h 57790"/>
                <a:gd name="connsiteX17" fmla="*/ 45984 w 97704"/>
                <a:gd name="connsiteY17" fmla="*/ 47205 h 57790"/>
                <a:gd name="connsiteX18" fmla="*/ 43700 w 97704"/>
                <a:gd name="connsiteY18" fmla="*/ 53682 h 57790"/>
                <a:gd name="connsiteX19" fmla="*/ 45984 w 97704"/>
                <a:gd name="connsiteY19" fmla="*/ 55968 h 57790"/>
                <a:gd name="connsiteX20" fmla="*/ 80940 w 97704"/>
                <a:gd name="connsiteY20" fmla="*/ 50538 h 57790"/>
                <a:gd name="connsiteX21" fmla="*/ 91894 w 97704"/>
                <a:gd name="connsiteY21" fmla="*/ 56920 h 57790"/>
                <a:gd name="connsiteX22" fmla="*/ 97705 w 97704"/>
                <a:gd name="connsiteY22" fmla="*/ 53491 h 57790"/>
                <a:gd name="connsiteX23" fmla="*/ 15599 w 97704"/>
                <a:gd name="connsiteY23" fmla="*/ 23583 h 57790"/>
                <a:gd name="connsiteX24" fmla="*/ 15028 w 97704"/>
                <a:gd name="connsiteY24" fmla="*/ 12629 h 57790"/>
                <a:gd name="connsiteX25" fmla="*/ 34078 w 97704"/>
                <a:gd name="connsiteY25" fmla="*/ 23868 h 57790"/>
                <a:gd name="connsiteX26" fmla="*/ 15599 w 97704"/>
                <a:gd name="connsiteY26" fmla="*/ 23583 h 57790"/>
                <a:gd name="connsiteX27" fmla="*/ 81607 w 97704"/>
                <a:gd name="connsiteY27" fmla="*/ 44347 h 57790"/>
                <a:gd name="connsiteX28" fmla="*/ 58842 w 97704"/>
                <a:gd name="connsiteY28" fmla="*/ 31203 h 57790"/>
                <a:gd name="connsiteX29" fmla="*/ 81322 w 97704"/>
                <a:gd name="connsiteY29" fmla="*/ 33203 h 57790"/>
                <a:gd name="connsiteX30" fmla="*/ 81607 w 97704"/>
                <a:gd name="connsiteY30" fmla="*/ 44347 h 5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04" h="57790">
                  <a:moveTo>
                    <a:pt x="86465" y="47205"/>
                  </a:moveTo>
                  <a:cubicBezTo>
                    <a:pt x="95990" y="41585"/>
                    <a:pt x="103801" y="30631"/>
                    <a:pt x="88751" y="21773"/>
                  </a:cubicBezTo>
                  <a:cubicBezTo>
                    <a:pt x="76368" y="15801"/>
                    <a:pt x="62075" y="15182"/>
                    <a:pt x="49222" y="20058"/>
                  </a:cubicBezTo>
                  <a:lnTo>
                    <a:pt x="42555" y="21773"/>
                  </a:lnTo>
                  <a:lnTo>
                    <a:pt x="20838" y="9295"/>
                  </a:lnTo>
                  <a:cubicBezTo>
                    <a:pt x="27133" y="7562"/>
                    <a:pt x="33821" y="7933"/>
                    <a:pt x="39888" y="10343"/>
                  </a:cubicBezTo>
                  <a:cubicBezTo>
                    <a:pt x="42162" y="11124"/>
                    <a:pt x="44665" y="10886"/>
                    <a:pt x="46746" y="9676"/>
                  </a:cubicBezTo>
                  <a:cubicBezTo>
                    <a:pt x="48746" y="8533"/>
                    <a:pt x="53032" y="4437"/>
                    <a:pt x="47984" y="1485"/>
                  </a:cubicBezTo>
                  <a:cubicBezTo>
                    <a:pt x="37198" y="-1620"/>
                    <a:pt x="25593" y="199"/>
                    <a:pt x="16266" y="6438"/>
                  </a:cubicBezTo>
                  <a:lnTo>
                    <a:pt x="7884" y="1580"/>
                  </a:lnTo>
                  <a:lnTo>
                    <a:pt x="1978" y="5009"/>
                  </a:lnTo>
                  <a:lnTo>
                    <a:pt x="10455" y="9867"/>
                  </a:lnTo>
                  <a:cubicBezTo>
                    <a:pt x="-1260" y="17106"/>
                    <a:pt x="-4785" y="26535"/>
                    <a:pt x="8551" y="34155"/>
                  </a:cubicBezTo>
                  <a:cubicBezTo>
                    <a:pt x="19664" y="39223"/>
                    <a:pt x="32328" y="39699"/>
                    <a:pt x="43793" y="35489"/>
                  </a:cubicBezTo>
                  <a:lnTo>
                    <a:pt x="51222" y="33489"/>
                  </a:lnTo>
                  <a:lnTo>
                    <a:pt x="76083" y="47776"/>
                  </a:lnTo>
                  <a:cubicBezTo>
                    <a:pt x="68748" y="49529"/>
                    <a:pt x="61056" y="49062"/>
                    <a:pt x="53985" y="46443"/>
                  </a:cubicBezTo>
                  <a:cubicBezTo>
                    <a:pt x="51336" y="45500"/>
                    <a:pt x="48408" y="45786"/>
                    <a:pt x="45984" y="47205"/>
                  </a:cubicBezTo>
                  <a:cubicBezTo>
                    <a:pt x="43564" y="48367"/>
                    <a:pt x="42541" y="51262"/>
                    <a:pt x="43700" y="53682"/>
                  </a:cubicBezTo>
                  <a:cubicBezTo>
                    <a:pt x="44179" y="54682"/>
                    <a:pt x="44985" y="55491"/>
                    <a:pt x="45984" y="55968"/>
                  </a:cubicBezTo>
                  <a:cubicBezTo>
                    <a:pt x="49603" y="57968"/>
                    <a:pt x="62653" y="60445"/>
                    <a:pt x="80940" y="50538"/>
                  </a:cubicBezTo>
                  <a:lnTo>
                    <a:pt x="91894" y="56920"/>
                  </a:lnTo>
                  <a:lnTo>
                    <a:pt x="97705" y="53491"/>
                  </a:lnTo>
                  <a:close/>
                  <a:moveTo>
                    <a:pt x="15599" y="23583"/>
                  </a:moveTo>
                  <a:cubicBezTo>
                    <a:pt x="10265" y="20535"/>
                    <a:pt x="9979" y="15963"/>
                    <a:pt x="15028" y="12629"/>
                  </a:cubicBezTo>
                  <a:lnTo>
                    <a:pt x="34078" y="23868"/>
                  </a:lnTo>
                  <a:cubicBezTo>
                    <a:pt x="28135" y="26288"/>
                    <a:pt x="21464" y="26183"/>
                    <a:pt x="15599" y="23583"/>
                  </a:cubicBezTo>
                  <a:close/>
                  <a:moveTo>
                    <a:pt x="81607" y="44347"/>
                  </a:moveTo>
                  <a:lnTo>
                    <a:pt x="58842" y="31203"/>
                  </a:lnTo>
                  <a:cubicBezTo>
                    <a:pt x="66307" y="28888"/>
                    <a:pt x="74383" y="29603"/>
                    <a:pt x="81322" y="33203"/>
                  </a:cubicBezTo>
                  <a:cubicBezTo>
                    <a:pt x="87608" y="36727"/>
                    <a:pt x="87132" y="41109"/>
                    <a:pt x="81607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B92E8A7E-3000-B5E7-4619-DA3484C11370}"/>
                </a:ext>
              </a:extLst>
            </p:cNvPr>
            <p:cNvSpPr/>
            <p:nvPr/>
          </p:nvSpPr>
          <p:spPr>
            <a:xfrm>
              <a:off x="4858416" y="2612703"/>
              <a:ext cx="166687" cy="80227"/>
            </a:xfrm>
            <a:custGeom>
              <a:avLst/>
              <a:gdLst>
                <a:gd name="connsiteX0" fmla="*/ 0 w 166687"/>
                <a:gd name="connsiteY0" fmla="*/ 13243 h 80227"/>
                <a:gd name="connsiteX1" fmla="*/ 0 w 166687"/>
                <a:gd name="connsiteY1" fmla="*/ 32293 h 80227"/>
                <a:gd name="connsiteX2" fmla="*/ 48768 w 166687"/>
                <a:gd name="connsiteY2" fmla="*/ 75442 h 80227"/>
                <a:gd name="connsiteX3" fmla="*/ 118205 w 166687"/>
                <a:gd name="connsiteY3" fmla="*/ 75442 h 80227"/>
                <a:gd name="connsiteX4" fmla="*/ 166688 w 166687"/>
                <a:gd name="connsiteY4" fmla="*/ 31817 h 80227"/>
                <a:gd name="connsiteX5" fmla="*/ 166688 w 166687"/>
                <a:gd name="connsiteY5" fmla="*/ 12767 h 80227"/>
                <a:gd name="connsiteX6" fmla="*/ 0 w 166687"/>
                <a:gd name="connsiteY6" fmla="*/ 13243 h 8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27">
                  <a:moveTo>
                    <a:pt x="0" y="13243"/>
                  </a:moveTo>
                  <a:cubicBezTo>
                    <a:pt x="0" y="19625"/>
                    <a:pt x="0" y="26007"/>
                    <a:pt x="0" y="32293"/>
                  </a:cubicBezTo>
                  <a:cubicBezTo>
                    <a:pt x="0" y="49438"/>
                    <a:pt x="16669" y="66488"/>
                    <a:pt x="48768" y="75442"/>
                  </a:cubicBezTo>
                  <a:cubicBezTo>
                    <a:pt x="71476" y="81823"/>
                    <a:pt x="95498" y="81823"/>
                    <a:pt x="118205" y="75442"/>
                  </a:cubicBezTo>
                  <a:cubicBezTo>
                    <a:pt x="150209" y="65917"/>
                    <a:pt x="166402" y="49057"/>
                    <a:pt x="166688" y="31817"/>
                  </a:cubicBezTo>
                  <a:cubicBezTo>
                    <a:pt x="166688" y="25435"/>
                    <a:pt x="166688" y="19054"/>
                    <a:pt x="166688" y="12767"/>
                  </a:cubicBezTo>
                  <a:cubicBezTo>
                    <a:pt x="166211" y="-4664"/>
                    <a:pt x="286" y="-3997"/>
                    <a:pt x="0" y="13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CE757DA1-A70A-2DEB-12FB-1A641942D35E}"/>
                </a:ext>
              </a:extLst>
            </p:cNvPr>
            <p:cNvSpPr/>
            <p:nvPr/>
          </p:nvSpPr>
          <p:spPr>
            <a:xfrm>
              <a:off x="4860416" y="2635662"/>
              <a:ext cx="162972" cy="57721"/>
            </a:xfrm>
            <a:custGeom>
              <a:avLst/>
              <a:gdLst>
                <a:gd name="connsiteX0" fmla="*/ 5906 w 162972"/>
                <a:gd name="connsiteY0" fmla="*/ 10858 h 57721"/>
                <a:gd name="connsiteX1" fmla="*/ 5906 w 162972"/>
                <a:gd name="connsiteY1" fmla="*/ 29146 h 57721"/>
                <a:gd name="connsiteX2" fmla="*/ 0 w 162972"/>
                <a:gd name="connsiteY2" fmla="*/ 18764 h 57721"/>
                <a:gd name="connsiteX3" fmla="*/ 0 w 162972"/>
                <a:gd name="connsiteY3" fmla="*/ 857 h 57721"/>
                <a:gd name="connsiteX4" fmla="*/ 5906 w 162972"/>
                <a:gd name="connsiteY4" fmla="*/ 10858 h 57721"/>
                <a:gd name="connsiteX5" fmla="*/ 48482 w 162972"/>
                <a:gd name="connsiteY5" fmla="*/ 34766 h 57721"/>
                <a:gd name="connsiteX6" fmla="*/ 48482 w 162972"/>
                <a:gd name="connsiteY6" fmla="*/ 53054 h 57721"/>
                <a:gd name="connsiteX7" fmla="*/ 54293 w 162972"/>
                <a:gd name="connsiteY7" fmla="*/ 54483 h 57721"/>
                <a:gd name="connsiteX8" fmla="*/ 54293 w 162972"/>
                <a:gd name="connsiteY8" fmla="*/ 35433 h 57721"/>
                <a:gd name="connsiteX9" fmla="*/ 48482 w 162972"/>
                <a:gd name="connsiteY9" fmla="*/ 34766 h 57721"/>
                <a:gd name="connsiteX10" fmla="*/ 72676 w 162972"/>
                <a:gd name="connsiteY10" fmla="*/ 38195 h 57721"/>
                <a:gd name="connsiteX11" fmla="*/ 72676 w 162972"/>
                <a:gd name="connsiteY11" fmla="*/ 57245 h 57721"/>
                <a:gd name="connsiteX12" fmla="*/ 78486 w 162972"/>
                <a:gd name="connsiteY12" fmla="*/ 57245 h 57721"/>
                <a:gd name="connsiteX13" fmla="*/ 78486 w 162972"/>
                <a:gd name="connsiteY13" fmla="*/ 38195 h 57721"/>
                <a:gd name="connsiteX14" fmla="*/ 72676 w 162972"/>
                <a:gd name="connsiteY14" fmla="*/ 38195 h 57721"/>
                <a:gd name="connsiteX15" fmla="*/ 60579 w 162972"/>
                <a:gd name="connsiteY15" fmla="*/ 36957 h 57721"/>
                <a:gd name="connsiteX16" fmla="*/ 60579 w 162972"/>
                <a:gd name="connsiteY16" fmla="*/ 56007 h 57721"/>
                <a:gd name="connsiteX17" fmla="*/ 66389 w 162972"/>
                <a:gd name="connsiteY17" fmla="*/ 56769 h 57721"/>
                <a:gd name="connsiteX18" fmla="*/ 66389 w 162972"/>
                <a:gd name="connsiteY18" fmla="*/ 38290 h 57721"/>
                <a:gd name="connsiteX19" fmla="*/ 12097 w 162972"/>
                <a:gd name="connsiteY19" fmla="*/ 17907 h 57721"/>
                <a:gd name="connsiteX20" fmla="*/ 12097 w 162972"/>
                <a:gd name="connsiteY20" fmla="*/ 35814 h 57721"/>
                <a:gd name="connsiteX21" fmla="*/ 18002 w 162972"/>
                <a:gd name="connsiteY21" fmla="*/ 40386 h 57721"/>
                <a:gd name="connsiteX22" fmla="*/ 18002 w 162972"/>
                <a:gd name="connsiteY22" fmla="*/ 21812 h 57721"/>
                <a:gd name="connsiteX23" fmla="*/ 12097 w 162972"/>
                <a:gd name="connsiteY23" fmla="*/ 17526 h 57721"/>
                <a:gd name="connsiteX24" fmla="*/ 36385 w 162972"/>
                <a:gd name="connsiteY24" fmla="*/ 31337 h 57721"/>
                <a:gd name="connsiteX25" fmla="*/ 36385 w 162972"/>
                <a:gd name="connsiteY25" fmla="*/ 49435 h 57721"/>
                <a:gd name="connsiteX26" fmla="*/ 42196 w 162972"/>
                <a:gd name="connsiteY26" fmla="*/ 51340 h 57721"/>
                <a:gd name="connsiteX27" fmla="*/ 42196 w 162972"/>
                <a:gd name="connsiteY27" fmla="*/ 33052 h 57721"/>
                <a:gd name="connsiteX28" fmla="*/ 36385 w 162972"/>
                <a:gd name="connsiteY28" fmla="*/ 31337 h 57721"/>
                <a:gd name="connsiteX29" fmla="*/ 24289 w 162972"/>
                <a:gd name="connsiteY29" fmla="*/ 25813 h 57721"/>
                <a:gd name="connsiteX30" fmla="*/ 24289 w 162972"/>
                <a:gd name="connsiteY30" fmla="*/ 43910 h 57721"/>
                <a:gd name="connsiteX31" fmla="*/ 30194 w 162972"/>
                <a:gd name="connsiteY31" fmla="*/ 46672 h 57721"/>
                <a:gd name="connsiteX32" fmla="*/ 30194 w 162972"/>
                <a:gd name="connsiteY32" fmla="*/ 28480 h 57721"/>
                <a:gd name="connsiteX33" fmla="*/ 24289 w 162972"/>
                <a:gd name="connsiteY33" fmla="*/ 25622 h 57721"/>
                <a:gd name="connsiteX34" fmla="*/ 84773 w 162972"/>
                <a:gd name="connsiteY34" fmla="*/ 38671 h 57721"/>
                <a:gd name="connsiteX35" fmla="*/ 84773 w 162972"/>
                <a:gd name="connsiteY35" fmla="*/ 57721 h 57721"/>
                <a:gd name="connsiteX36" fmla="*/ 90583 w 162972"/>
                <a:gd name="connsiteY36" fmla="*/ 57721 h 57721"/>
                <a:gd name="connsiteX37" fmla="*/ 90583 w 162972"/>
                <a:gd name="connsiteY37" fmla="*/ 38671 h 57721"/>
                <a:gd name="connsiteX38" fmla="*/ 145161 w 162972"/>
                <a:gd name="connsiteY38" fmla="*/ 21145 h 57721"/>
                <a:gd name="connsiteX39" fmla="*/ 145161 w 162972"/>
                <a:gd name="connsiteY39" fmla="*/ 39529 h 57721"/>
                <a:gd name="connsiteX40" fmla="*/ 150971 w 162972"/>
                <a:gd name="connsiteY40" fmla="*/ 34861 h 57721"/>
                <a:gd name="connsiteX41" fmla="*/ 150971 w 162972"/>
                <a:gd name="connsiteY41" fmla="*/ 16954 h 57721"/>
                <a:gd name="connsiteX42" fmla="*/ 145161 w 162972"/>
                <a:gd name="connsiteY42" fmla="*/ 20955 h 57721"/>
                <a:gd name="connsiteX43" fmla="*/ 96869 w 162972"/>
                <a:gd name="connsiteY43" fmla="*/ 37909 h 57721"/>
                <a:gd name="connsiteX44" fmla="*/ 96869 w 162972"/>
                <a:gd name="connsiteY44" fmla="*/ 56959 h 57721"/>
                <a:gd name="connsiteX45" fmla="*/ 102679 w 162972"/>
                <a:gd name="connsiteY45" fmla="*/ 56007 h 57721"/>
                <a:gd name="connsiteX46" fmla="*/ 102679 w 162972"/>
                <a:gd name="connsiteY46" fmla="*/ 36957 h 57721"/>
                <a:gd name="connsiteX47" fmla="*/ 96869 w 162972"/>
                <a:gd name="connsiteY47" fmla="*/ 37719 h 57721"/>
                <a:gd name="connsiteX48" fmla="*/ 157163 w 162972"/>
                <a:gd name="connsiteY48" fmla="*/ 10096 h 57721"/>
                <a:gd name="connsiteX49" fmla="*/ 157163 w 162972"/>
                <a:gd name="connsiteY49" fmla="*/ 28384 h 57721"/>
                <a:gd name="connsiteX50" fmla="*/ 162973 w 162972"/>
                <a:gd name="connsiteY50" fmla="*/ 17717 h 57721"/>
                <a:gd name="connsiteX51" fmla="*/ 162973 w 162972"/>
                <a:gd name="connsiteY51" fmla="*/ 0 h 57721"/>
                <a:gd name="connsiteX52" fmla="*/ 157163 w 162972"/>
                <a:gd name="connsiteY52" fmla="*/ 9906 h 57721"/>
                <a:gd name="connsiteX53" fmla="*/ 133064 w 162972"/>
                <a:gd name="connsiteY53" fmla="*/ 28003 h 57721"/>
                <a:gd name="connsiteX54" fmla="*/ 133064 w 162972"/>
                <a:gd name="connsiteY54" fmla="*/ 46196 h 57721"/>
                <a:gd name="connsiteX55" fmla="*/ 138875 w 162972"/>
                <a:gd name="connsiteY55" fmla="*/ 43243 h 57721"/>
                <a:gd name="connsiteX56" fmla="*/ 138875 w 162972"/>
                <a:gd name="connsiteY56" fmla="*/ 25241 h 57721"/>
                <a:gd name="connsiteX57" fmla="*/ 120968 w 162972"/>
                <a:gd name="connsiteY57" fmla="*/ 32671 h 57721"/>
                <a:gd name="connsiteX58" fmla="*/ 120968 w 162972"/>
                <a:gd name="connsiteY58" fmla="*/ 50387 h 57721"/>
                <a:gd name="connsiteX59" fmla="*/ 126873 w 162972"/>
                <a:gd name="connsiteY59" fmla="*/ 48387 h 57721"/>
                <a:gd name="connsiteX60" fmla="*/ 126873 w 162972"/>
                <a:gd name="connsiteY60" fmla="*/ 30289 h 57721"/>
                <a:gd name="connsiteX61" fmla="*/ 121158 w 162972"/>
                <a:gd name="connsiteY61" fmla="*/ 32480 h 57721"/>
                <a:gd name="connsiteX62" fmla="*/ 108966 w 162972"/>
                <a:gd name="connsiteY62" fmla="*/ 35909 h 57721"/>
                <a:gd name="connsiteX63" fmla="*/ 108966 w 162972"/>
                <a:gd name="connsiteY63" fmla="*/ 54388 h 57721"/>
                <a:gd name="connsiteX64" fmla="*/ 114871 w 162972"/>
                <a:gd name="connsiteY64" fmla="*/ 52864 h 57721"/>
                <a:gd name="connsiteX65" fmla="*/ 114871 w 162972"/>
                <a:gd name="connsiteY65" fmla="*/ 34576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972" h="57721">
                  <a:moveTo>
                    <a:pt x="5906" y="10858"/>
                  </a:moveTo>
                  <a:lnTo>
                    <a:pt x="5906" y="29146"/>
                  </a:lnTo>
                  <a:cubicBezTo>
                    <a:pt x="3403" y="26022"/>
                    <a:pt x="1411" y="22517"/>
                    <a:pt x="0" y="18764"/>
                  </a:cubicBezTo>
                  <a:lnTo>
                    <a:pt x="0" y="857"/>
                  </a:lnTo>
                  <a:cubicBezTo>
                    <a:pt x="1419" y="4486"/>
                    <a:pt x="3413" y="7868"/>
                    <a:pt x="5906" y="10858"/>
                  </a:cubicBezTo>
                  <a:close/>
                  <a:moveTo>
                    <a:pt x="48482" y="34766"/>
                  </a:moveTo>
                  <a:lnTo>
                    <a:pt x="48482" y="53054"/>
                  </a:lnTo>
                  <a:lnTo>
                    <a:pt x="54293" y="54483"/>
                  </a:lnTo>
                  <a:lnTo>
                    <a:pt x="54293" y="35433"/>
                  </a:lnTo>
                  <a:cubicBezTo>
                    <a:pt x="52388" y="35528"/>
                    <a:pt x="50387" y="35242"/>
                    <a:pt x="48482" y="34766"/>
                  </a:cubicBezTo>
                  <a:close/>
                  <a:moveTo>
                    <a:pt x="72676" y="38195"/>
                  </a:moveTo>
                  <a:lnTo>
                    <a:pt x="72676" y="57245"/>
                  </a:lnTo>
                  <a:lnTo>
                    <a:pt x="78486" y="57245"/>
                  </a:lnTo>
                  <a:lnTo>
                    <a:pt x="78486" y="38195"/>
                  </a:lnTo>
                  <a:cubicBezTo>
                    <a:pt x="76581" y="38481"/>
                    <a:pt x="74581" y="38290"/>
                    <a:pt x="72676" y="38195"/>
                  </a:cubicBezTo>
                  <a:close/>
                  <a:moveTo>
                    <a:pt x="60579" y="36957"/>
                  </a:moveTo>
                  <a:lnTo>
                    <a:pt x="60579" y="56007"/>
                  </a:lnTo>
                  <a:lnTo>
                    <a:pt x="66389" y="56769"/>
                  </a:lnTo>
                  <a:lnTo>
                    <a:pt x="66389" y="38290"/>
                  </a:lnTo>
                  <a:close/>
                  <a:moveTo>
                    <a:pt x="12097" y="17907"/>
                  </a:moveTo>
                  <a:lnTo>
                    <a:pt x="12097" y="35814"/>
                  </a:lnTo>
                  <a:cubicBezTo>
                    <a:pt x="13906" y="37338"/>
                    <a:pt x="15812" y="38862"/>
                    <a:pt x="18002" y="40386"/>
                  </a:cubicBezTo>
                  <a:lnTo>
                    <a:pt x="18002" y="21812"/>
                  </a:lnTo>
                  <a:cubicBezTo>
                    <a:pt x="15962" y="20488"/>
                    <a:pt x="13991" y="19050"/>
                    <a:pt x="12097" y="17526"/>
                  </a:cubicBezTo>
                  <a:close/>
                  <a:moveTo>
                    <a:pt x="36385" y="31337"/>
                  </a:moveTo>
                  <a:lnTo>
                    <a:pt x="36385" y="49435"/>
                  </a:lnTo>
                  <a:lnTo>
                    <a:pt x="42196" y="51340"/>
                  </a:lnTo>
                  <a:lnTo>
                    <a:pt x="42196" y="33052"/>
                  </a:lnTo>
                  <a:cubicBezTo>
                    <a:pt x="40291" y="32290"/>
                    <a:pt x="38291" y="31813"/>
                    <a:pt x="36385" y="31337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lnTo>
                    <a:pt x="30194" y="46672"/>
                  </a:lnTo>
                  <a:lnTo>
                    <a:pt x="30194" y="28480"/>
                  </a:lnTo>
                  <a:cubicBezTo>
                    <a:pt x="28194" y="27432"/>
                    <a:pt x="25908" y="26575"/>
                    <a:pt x="24289" y="25622"/>
                  </a:cubicBezTo>
                  <a:close/>
                  <a:moveTo>
                    <a:pt x="84773" y="38671"/>
                  </a:moveTo>
                  <a:lnTo>
                    <a:pt x="84773" y="57721"/>
                  </a:lnTo>
                  <a:lnTo>
                    <a:pt x="90583" y="57721"/>
                  </a:lnTo>
                  <a:lnTo>
                    <a:pt x="90583" y="38671"/>
                  </a:lnTo>
                  <a:close/>
                  <a:moveTo>
                    <a:pt x="145161" y="21145"/>
                  </a:moveTo>
                  <a:lnTo>
                    <a:pt x="145161" y="39529"/>
                  </a:lnTo>
                  <a:cubicBezTo>
                    <a:pt x="147180" y="38071"/>
                    <a:pt x="149114" y="36519"/>
                    <a:pt x="150971" y="34861"/>
                  </a:cubicBezTo>
                  <a:lnTo>
                    <a:pt x="150971" y="16954"/>
                  </a:lnTo>
                  <a:cubicBezTo>
                    <a:pt x="149733" y="18193"/>
                    <a:pt x="147161" y="19526"/>
                    <a:pt x="145161" y="20955"/>
                  </a:cubicBezTo>
                  <a:close/>
                  <a:moveTo>
                    <a:pt x="96869" y="37909"/>
                  </a:moveTo>
                  <a:lnTo>
                    <a:pt x="96869" y="56959"/>
                  </a:lnTo>
                  <a:lnTo>
                    <a:pt x="102679" y="56007"/>
                  </a:lnTo>
                  <a:lnTo>
                    <a:pt x="102679" y="36957"/>
                  </a:lnTo>
                  <a:cubicBezTo>
                    <a:pt x="100775" y="37052"/>
                    <a:pt x="98870" y="37528"/>
                    <a:pt x="96869" y="37719"/>
                  </a:cubicBezTo>
                  <a:close/>
                  <a:moveTo>
                    <a:pt x="157163" y="10096"/>
                  </a:moveTo>
                  <a:lnTo>
                    <a:pt x="157163" y="28384"/>
                  </a:lnTo>
                  <a:cubicBezTo>
                    <a:pt x="159715" y="25194"/>
                    <a:pt x="161677" y="21584"/>
                    <a:pt x="162973" y="17717"/>
                  </a:cubicBezTo>
                  <a:lnTo>
                    <a:pt x="162973" y="0"/>
                  </a:lnTo>
                  <a:cubicBezTo>
                    <a:pt x="161611" y="3610"/>
                    <a:pt x="159649" y="6953"/>
                    <a:pt x="157163" y="9906"/>
                  </a:cubicBezTo>
                  <a:close/>
                  <a:moveTo>
                    <a:pt x="133064" y="28003"/>
                  </a:moveTo>
                  <a:lnTo>
                    <a:pt x="133064" y="46196"/>
                  </a:lnTo>
                  <a:cubicBezTo>
                    <a:pt x="135065" y="45244"/>
                    <a:pt x="137065" y="44291"/>
                    <a:pt x="138875" y="43243"/>
                  </a:cubicBezTo>
                  <a:lnTo>
                    <a:pt x="138875" y="25241"/>
                  </a:lnTo>
                  <a:close/>
                  <a:moveTo>
                    <a:pt x="120968" y="32671"/>
                  </a:moveTo>
                  <a:lnTo>
                    <a:pt x="120968" y="50387"/>
                  </a:lnTo>
                  <a:lnTo>
                    <a:pt x="126873" y="48387"/>
                  </a:lnTo>
                  <a:lnTo>
                    <a:pt x="126873" y="30289"/>
                  </a:lnTo>
                  <a:cubicBezTo>
                    <a:pt x="125006" y="31118"/>
                    <a:pt x="123101" y="31842"/>
                    <a:pt x="121158" y="32480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871" y="52864"/>
                  </a:lnTo>
                  <a:lnTo>
                    <a:pt x="114871" y="3457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11FCFCA-82DD-EFB9-8D8F-EA06BDBFC5FD}"/>
                </a:ext>
              </a:extLst>
            </p:cNvPr>
            <p:cNvSpPr/>
            <p:nvPr/>
          </p:nvSpPr>
          <p:spPr>
            <a:xfrm>
              <a:off x="4858202" y="2578015"/>
              <a:ext cx="166961" cy="96287"/>
            </a:xfrm>
            <a:custGeom>
              <a:avLst/>
              <a:gdLst>
                <a:gd name="connsiteX0" fmla="*/ 142423 w 166961"/>
                <a:gd name="connsiteY0" fmla="*/ 13833 h 96287"/>
                <a:gd name="connsiteX1" fmla="*/ 142423 w 166961"/>
                <a:gd name="connsiteY1" fmla="*/ 81936 h 96287"/>
                <a:gd name="connsiteX2" fmla="*/ 24503 w 166961"/>
                <a:gd name="connsiteY2" fmla="*/ 82413 h 96287"/>
                <a:gd name="connsiteX3" fmla="*/ 24503 w 166961"/>
                <a:gd name="connsiteY3" fmla="*/ 14309 h 96287"/>
                <a:gd name="connsiteX4" fmla="*/ 142423 w 166961"/>
                <a:gd name="connsiteY4" fmla="*/ 13833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7">
                  <a:moveTo>
                    <a:pt x="142423" y="13833"/>
                  </a:moveTo>
                  <a:cubicBezTo>
                    <a:pt x="175093" y="32883"/>
                    <a:pt x="175189" y="62982"/>
                    <a:pt x="142423" y="81936"/>
                  </a:cubicBezTo>
                  <a:cubicBezTo>
                    <a:pt x="105447" y="100901"/>
                    <a:pt x="61632" y="101082"/>
                    <a:pt x="24503" y="82413"/>
                  </a:cubicBezTo>
                  <a:cubicBezTo>
                    <a:pt x="-8072" y="63363"/>
                    <a:pt x="-8263" y="33263"/>
                    <a:pt x="24503" y="14309"/>
                  </a:cubicBezTo>
                  <a:cubicBezTo>
                    <a:pt x="61498" y="-4598"/>
                    <a:pt x="105275" y="-4779"/>
                    <a:pt x="142423" y="13833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61D70E76-98A2-0BCD-E78F-33B81B4BCEDB}"/>
                </a:ext>
              </a:extLst>
            </p:cNvPr>
            <p:cNvSpPr/>
            <p:nvPr/>
          </p:nvSpPr>
          <p:spPr>
            <a:xfrm>
              <a:off x="4865834" y="2582435"/>
              <a:ext cx="151816" cy="87535"/>
            </a:xfrm>
            <a:custGeom>
              <a:avLst/>
              <a:gdLst>
                <a:gd name="connsiteX0" fmla="*/ 129457 w 151816"/>
                <a:gd name="connsiteY0" fmla="*/ 12460 h 87535"/>
                <a:gd name="connsiteX1" fmla="*/ 129457 w 151816"/>
                <a:gd name="connsiteY1" fmla="*/ 74468 h 87535"/>
                <a:gd name="connsiteX2" fmla="*/ 22396 w 151816"/>
                <a:gd name="connsiteY2" fmla="*/ 75040 h 87535"/>
                <a:gd name="connsiteX3" fmla="*/ 22396 w 151816"/>
                <a:gd name="connsiteY3" fmla="*/ 13032 h 87535"/>
                <a:gd name="connsiteX4" fmla="*/ 129457 w 151816"/>
                <a:gd name="connsiteY4" fmla="*/ 12460 h 87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1816" h="87535">
                  <a:moveTo>
                    <a:pt x="129457" y="12460"/>
                  </a:moveTo>
                  <a:cubicBezTo>
                    <a:pt x="159175" y="29510"/>
                    <a:pt x="159365" y="57228"/>
                    <a:pt x="129457" y="74468"/>
                  </a:cubicBezTo>
                  <a:cubicBezTo>
                    <a:pt x="95891" y="91689"/>
                    <a:pt x="56143" y="91899"/>
                    <a:pt x="22396" y="75040"/>
                  </a:cubicBezTo>
                  <a:cubicBezTo>
                    <a:pt x="-7418" y="58085"/>
                    <a:pt x="-7513" y="30272"/>
                    <a:pt x="22396" y="13032"/>
                  </a:cubicBezTo>
                  <a:cubicBezTo>
                    <a:pt x="55971" y="-4142"/>
                    <a:pt x="95700" y="-4351"/>
                    <a:pt x="129457" y="12460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70F18A3D-D68F-2513-0EA2-4B68E8F56805}"/>
                </a:ext>
              </a:extLst>
            </p:cNvPr>
            <p:cNvSpPr/>
            <p:nvPr/>
          </p:nvSpPr>
          <p:spPr>
            <a:xfrm>
              <a:off x="4866149" y="2582460"/>
              <a:ext cx="151786" cy="61679"/>
            </a:xfrm>
            <a:custGeom>
              <a:avLst/>
              <a:gdLst>
                <a:gd name="connsiteX0" fmla="*/ 23223 w 151786"/>
                <a:gd name="connsiteY0" fmla="*/ 16912 h 61679"/>
                <a:gd name="connsiteX1" fmla="*/ 127998 w 151786"/>
                <a:gd name="connsiteY1" fmla="*/ 16912 h 61679"/>
                <a:gd name="connsiteX2" fmla="*/ 145334 w 151786"/>
                <a:gd name="connsiteY2" fmla="*/ 61584 h 61679"/>
                <a:gd name="connsiteX3" fmla="*/ 129427 w 151786"/>
                <a:gd name="connsiteY3" fmla="*/ 12816 h 61679"/>
                <a:gd name="connsiteX4" fmla="*/ 22080 w 151786"/>
                <a:gd name="connsiteY4" fmla="*/ 12816 h 61679"/>
                <a:gd name="connsiteX5" fmla="*/ 6650 w 151786"/>
                <a:gd name="connsiteY5" fmla="*/ 61679 h 61679"/>
                <a:gd name="connsiteX6" fmla="*/ 23223 w 151786"/>
                <a:gd name="connsiteY6" fmla="*/ 16912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679">
                  <a:moveTo>
                    <a:pt x="23223" y="16912"/>
                  </a:moveTo>
                  <a:cubicBezTo>
                    <a:pt x="56142" y="148"/>
                    <a:pt x="95080" y="148"/>
                    <a:pt x="127998" y="16912"/>
                  </a:cubicBezTo>
                  <a:cubicBezTo>
                    <a:pt x="149049" y="28913"/>
                    <a:pt x="154764" y="46439"/>
                    <a:pt x="145334" y="61584"/>
                  </a:cubicBezTo>
                  <a:cubicBezTo>
                    <a:pt x="157621" y="45487"/>
                    <a:pt x="152382" y="25960"/>
                    <a:pt x="129427" y="12816"/>
                  </a:cubicBezTo>
                  <a:cubicBezTo>
                    <a:pt x="95690" y="-4272"/>
                    <a:pt x="55818" y="-4272"/>
                    <a:pt x="22080" y="12816"/>
                  </a:cubicBezTo>
                  <a:cubicBezTo>
                    <a:pt x="-780" y="26151"/>
                    <a:pt x="-5828" y="45677"/>
                    <a:pt x="6650" y="61679"/>
                  </a:cubicBezTo>
                  <a:cubicBezTo>
                    <a:pt x="-3256" y="46439"/>
                    <a:pt x="2268" y="29104"/>
                    <a:pt x="23223" y="1691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93EA5A6C-75DE-3789-EBC7-D717A314890E}"/>
                </a:ext>
              </a:extLst>
            </p:cNvPr>
            <p:cNvSpPr/>
            <p:nvPr/>
          </p:nvSpPr>
          <p:spPr>
            <a:xfrm>
              <a:off x="4892802" y="2596173"/>
              <a:ext cx="97726" cy="61456"/>
            </a:xfrm>
            <a:custGeom>
              <a:avLst/>
              <a:gdLst>
                <a:gd name="connsiteX0" fmla="*/ 89725 w 97726"/>
                <a:gd name="connsiteY0" fmla="*/ 48824 h 61456"/>
                <a:gd name="connsiteX1" fmla="*/ 97631 w 97726"/>
                <a:gd name="connsiteY1" fmla="*/ 36727 h 61456"/>
                <a:gd name="connsiteX2" fmla="*/ 97631 w 97726"/>
                <a:gd name="connsiteY2" fmla="*/ 32727 h 61456"/>
                <a:gd name="connsiteX3" fmla="*/ 89154 w 97726"/>
                <a:gd name="connsiteY3" fmla="*/ 21392 h 61456"/>
                <a:gd name="connsiteX4" fmla="*/ 49530 w 97726"/>
                <a:gd name="connsiteY4" fmla="*/ 19677 h 61456"/>
                <a:gd name="connsiteX5" fmla="*/ 42958 w 97726"/>
                <a:gd name="connsiteY5" fmla="*/ 21487 h 61456"/>
                <a:gd name="connsiteX6" fmla="*/ 25908 w 97726"/>
                <a:gd name="connsiteY6" fmla="*/ 11962 h 61456"/>
                <a:gd name="connsiteX7" fmla="*/ 39910 w 97726"/>
                <a:gd name="connsiteY7" fmla="*/ 13962 h 61456"/>
                <a:gd name="connsiteX8" fmla="*/ 46768 w 97726"/>
                <a:gd name="connsiteY8" fmla="*/ 13296 h 61456"/>
                <a:gd name="connsiteX9" fmla="*/ 50387 w 97726"/>
                <a:gd name="connsiteY9" fmla="*/ 8343 h 61456"/>
                <a:gd name="connsiteX10" fmla="*/ 50387 w 97726"/>
                <a:gd name="connsiteY10" fmla="*/ 4723 h 61456"/>
                <a:gd name="connsiteX11" fmla="*/ 48006 w 97726"/>
                <a:gd name="connsiteY11" fmla="*/ 1485 h 61456"/>
                <a:gd name="connsiteX12" fmla="*/ 16288 w 97726"/>
                <a:gd name="connsiteY12" fmla="*/ 6438 h 61456"/>
                <a:gd name="connsiteX13" fmla="*/ 7810 w 97726"/>
                <a:gd name="connsiteY13" fmla="*/ 1580 h 61456"/>
                <a:gd name="connsiteX14" fmla="*/ 1905 w 97726"/>
                <a:gd name="connsiteY14" fmla="*/ 5009 h 61456"/>
                <a:gd name="connsiteX15" fmla="*/ 1905 w 97726"/>
                <a:gd name="connsiteY15" fmla="*/ 8628 h 61456"/>
                <a:gd name="connsiteX16" fmla="*/ 7525 w 97726"/>
                <a:gd name="connsiteY16" fmla="*/ 11867 h 61456"/>
                <a:gd name="connsiteX17" fmla="*/ 0 w 97726"/>
                <a:gd name="connsiteY17" fmla="*/ 23392 h 61456"/>
                <a:gd name="connsiteX18" fmla="*/ 0 w 97726"/>
                <a:gd name="connsiteY18" fmla="*/ 26821 h 61456"/>
                <a:gd name="connsiteX19" fmla="*/ 8477 w 97726"/>
                <a:gd name="connsiteY19" fmla="*/ 37870 h 61456"/>
                <a:gd name="connsiteX20" fmla="*/ 43720 w 97726"/>
                <a:gd name="connsiteY20" fmla="*/ 39108 h 61456"/>
                <a:gd name="connsiteX21" fmla="*/ 51244 w 97726"/>
                <a:gd name="connsiteY21" fmla="*/ 37108 h 61456"/>
                <a:gd name="connsiteX22" fmla="*/ 71342 w 97726"/>
                <a:gd name="connsiteY22" fmla="*/ 48729 h 61456"/>
                <a:gd name="connsiteX23" fmla="*/ 53911 w 97726"/>
                <a:gd name="connsiteY23" fmla="*/ 46443 h 61456"/>
                <a:gd name="connsiteX24" fmla="*/ 45910 w 97726"/>
                <a:gd name="connsiteY24" fmla="*/ 47205 h 61456"/>
                <a:gd name="connsiteX25" fmla="*/ 43244 w 97726"/>
                <a:gd name="connsiteY25" fmla="*/ 52158 h 61456"/>
                <a:gd name="connsiteX26" fmla="*/ 43244 w 97726"/>
                <a:gd name="connsiteY26" fmla="*/ 55396 h 61456"/>
                <a:gd name="connsiteX27" fmla="*/ 46006 w 97726"/>
                <a:gd name="connsiteY27" fmla="*/ 59587 h 61456"/>
                <a:gd name="connsiteX28" fmla="*/ 80867 w 97726"/>
                <a:gd name="connsiteY28" fmla="*/ 54253 h 61456"/>
                <a:gd name="connsiteX29" fmla="*/ 91821 w 97726"/>
                <a:gd name="connsiteY29" fmla="*/ 60540 h 61456"/>
                <a:gd name="connsiteX30" fmla="*/ 97727 w 97726"/>
                <a:gd name="connsiteY30" fmla="*/ 57111 h 61456"/>
                <a:gd name="connsiteX31" fmla="*/ 97727 w 97726"/>
                <a:gd name="connsiteY31" fmla="*/ 53491 h 61456"/>
                <a:gd name="connsiteX32" fmla="*/ 15907 w 97726"/>
                <a:gd name="connsiteY32" fmla="*/ 23202 h 61456"/>
                <a:gd name="connsiteX33" fmla="*/ 12192 w 97726"/>
                <a:gd name="connsiteY33" fmla="*/ 19392 h 61456"/>
                <a:gd name="connsiteX34" fmla="*/ 15335 w 97726"/>
                <a:gd name="connsiteY34" fmla="*/ 15963 h 61456"/>
                <a:gd name="connsiteX35" fmla="*/ 30480 w 97726"/>
                <a:gd name="connsiteY35" fmla="*/ 24630 h 61456"/>
                <a:gd name="connsiteX36" fmla="*/ 15907 w 97726"/>
                <a:gd name="connsiteY36" fmla="*/ 23202 h 61456"/>
                <a:gd name="connsiteX37" fmla="*/ 44482 w 97726"/>
                <a:gd name="connsiteY37" fmla="*/ 54539 h 61456"/>
                <a:gd name="connsiteX38" fmla="*/ 45815 w 97726"/>
                <a:gd name="connsiteY38" fmla="*/ 55587 h 61456"/>
                <a:gd name="connsiteX39" fmla="*/ 44767 w 97726"/>
                <a:gd name="connsiteY39" fmla="*/ 54920 h 61456"/>
                <a:gd name="connsiteX40" fmla="*/ 81725 w 97726"/>
                <a:gd name="connsiteY40" fmla="*/ 43966 h 61456"/>
                <a:gd name="connsiteX41" fmla="*/ 63627 w 97726"/>
                <a:gd name="connsiteY41" fmla="*/ 33584 h 61456"/>
                <a:gd name="connsiteX42" fmla="*/ 81439 w 97726"/>
                <a:gd name="connsiteY42" fmla="*/ 36441 h 61456"/>
                <a:gd name="connsiteX43" fmla="*/ 85535 w 97726"/>
                <a:gd name="connsiteY43" fmla="*/ 40347 h 61456"/>
                <a:gd name="connsiteX44" fmla="*/ 82010 w 97726"/>
                <a:gd name="connsiteY44" fmla="*/ 44347 h 6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726" h="61456">
                  <a:moveTo>
                    <a:pt x="89725" y="48824"/>
                  </a:moveTo>
                  <a:cubicBezTo>
                    <a:pt x="94107" y="46243"/>
                    <a:pt x="97031" y="41775"/>
                    <a:pt x="97631" y="36727"/>
                  </a:cubicBezTo>
                  <a:lnTo>
                    <a:pt x="97631" y="32727"/>
                  </a:lnTo>
                  <a:cubicBezTo>
                    <a:pt x="97631" y="29202"/>
                    <a:pt x="95440" y="25107"/>
                    <a:pt x="89154" y="21392"/>
                  </a:cubicBezTo>
                  <a:cubicBezTo>
                    <a:pt x="76733" y="15429"/>
                    <a:pt x="62417" y="14810"/>
                    <a:pt x="49530" y="19677"/>
                  </a:cubicBezTo>
                  <a:lnTo>
                    <a:pt x="42958" y="21487"/>
                  </a:lnTo>
                  <a:lnTo>
                    <a:pt x="25908" y="11962"/>
                  </a:lnTo>
                  <a:cubicBezTo>
                    <a:pt x="30651" y="11896"/>
                    <a:pt x="35376" y="12572"/>
                    <a:pt x="39910" y="13962"/>
                  </a:cubicBezTo>
                  <a:cubicBezTo>
                    <a:pt x="42167" y="14858"/>
                    <a:pt x="44720" y="14610"/>
                    <a:pt x="46768" y="13296"/>
                  </a:cubicBezTo>
                  <a:cubicBezTo>
                    <a:pt x="48682" y="12305"/>
                    <a:pt x="50025" y="10467"/>
                    <a:pt x="50387" y="8343"/>
                  </a:cubicBezTo>
                  <a:lnTo>
                    <a:pt x="50387" y="4723"/>
                  </a:lnTo>
                  <a:cubicBezTo>
                    <a:pt x="50387" y="3675"/>
                    <a:pt x="49816" y="2532"/>
                    <a:pt x="48006" y="1485"/>
                  </a:cubicBezTo>
                  <a:cubicBezTo>
                    <a:pt x="37224" y="-1620"/>
                    <a:pt x="25613" y="199"/>
                    <a:pt x="16288" y="6438"/>
                  </a:cubicBezTo>
                  <a:lnTo>
                    <a:pt x="7810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47" y="14315"/>
                    <a:pt x="561" y="18582"/>
                    <a:pt x="0" y="23392"/>
                  </a:cubicBezTo>
                  <a:lnTo>
                    <a:pt x="0" y="26821"/>
                  </a:lnTo>
                  <a:cubicBezTo>
                    <a:pt x="0" y="30631"/>
                    <a:pt x="2572" y="34441"/>
                    <a:pt x="8477" y="37870"/>
                  </a:cubicBezTo>
                  <a:cubicBezTo>
                    <a:pt x="19612" y="42852"/>
                    <a:pt x="32261" y="43299"/>
                    <a:pt x="43720" y="39108"/>
                  </a:cubicBezTo>
                  <a:lnTo>
                    <a:pt x="51244" y="37108"/>
                  </a:lnTo>
                  <a:lnTo>
                    <a:pt x="71342" y="48729"/>
                  </a:lnTo>
                  <a:cubicBezTo>
                    <a:pt x="65456" y="48824"/>
                    <a:pt x="59579" y="48052"/>
                    <a:pt x="53911" y="46443"/>
                  </a:cubicBezTo>
                  <a:cubicBezTo>
                    <a:pt x="51264" y="45500"/>
                    <a:pt x="48330" y="45785"/>
                    <a:pt x="45910" y="47205"/>
                  </a:cubicBezTo>
                  <a:cubicBezTo>
                    <a:pt x="44167" y="48233"/>
                    <a:pt x="43139" y="50138"/>
                    <a:pt x="43244" y="52158"/>
                  </a:cubicBezTo>
                  <a:lnTo>
                    <a:pt x="43244" y="55396"/>
                  </a:lnTo>
                  <a:cubicBezTo>
                    <a:pt x="43272" y="57215"/>
                    <a:pt x="44348" y="58844"/>
                    <a:pt x="46006" y="59587"/>
                  </a:cubicBezTo>
                  <a:cubicBezTo>
                    <a:pt x="49530" y="61683"/>
                    <a:pt x="62579" y="64064"/>
                    <a:pt x="80867" y="54253"/>
                  </a:cubicBezTo>
                  <a:lnTo>
                    <a:pt x="91821" y="60540"/>
                  </a:lnTo>
                  <a:lnTo>
                    <a:pt x="97727" y="57111"/>
                  </a:lnTo>
                  <a:lnTo>
                    <a:pt x="97727" y="53491"/>
                  </a:lnTo>
                  <a:close/>
                  <a:moveTo>
                    <a:pt x="15907" y="23202"/>
                  </a:moveTo>
                  <a:cubicBezTo>
                    <a:pt x="14268" y="22402"/>
                    <a:pt x="12954" y="21049"/>
                    <a:pt x="12192" y="19392"/>
                  </a:cubicBezTo>
                  <a:cubicBezTo>
                    <a:pt x="12849" y="17944"/>
                    <a:pt x="13954" y="16744"/>
                    <a:pt x="15335" y="15963"/>
                  </a:cubicBezTo>
                  <a:lnTo>
                    <a:pt x="30480" y="24630"/>
                  </a:lnTo>
                  <a:cubicBezTo>
                    <a:pt x="25613" y="25935"/>
                    <a:pt x="20431" y="25421"/>
                    <a:pt x="15907" y="23202"/>
                  </a:cubicBezTo>
                  <a:close/>
                  <a:moveTo>
                    <a:pt x="44482" y="54539"/>
                  </a:moveTo>
                  <a:cubicBezTo>
                    <a:pt x="44863" y="54958"/>
                    <a:pt x="45310" y="55310"/>
                    <a:pt x="45815" y="55587"/>
                  </a:cubicBezTo>
                  <a:cubicBezTo>
                    <a:pt x="45444" y="55406"/>
                    <a:pt x="45091" y="55187"/>
                    <a:pt x="44767" y="54920"/>
                  </a:cubicBezTo>
                  <a:close/>
                  <a:moveTo>
                    <a:pt x="81725" y="43966"/>
                  </a:moveTo>
                  <a:lnTo>
                    <a:pt x="63627" y="33584"/>
                  </a:lnTo>
                  <a:cubicBezTo>
                    <a:pt x="69713" y="32584"/>
                    <a:pt x="75962" y="33594"/>
                    <a:pt x="81439" y="36441"/>
                  </a:cubicBezTo>
                  <a:cubicBezTo>
                    <a:pt x="83144" y="37327"/>
                    <a:pt x="84563" y="38680"/>
                    <a:pt x="85535" y="40347"/>
                  </a:cubicBezTo>
                  <a:cubicBezTo>
                    <a:pt x="84763" y="41985"/>
                    <a:pt x="83544" y="43376"/>
                    <a:pt x="82010" y="44347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A2DC60C-62CC-71DE-9206-7C19FABD8A23}"/>
                </a:ext>
              </a:extLst>
            </p:cNvPr>
            <p:cNvSpPr/>
            <p:nvPr/>
          </p:nvSpPr>
          <p:spPr>
            <a:xfrm>
              <a:off x="4893291" y="2596173"/>
              <a:ext cx="97617" cy="57797"/>
            </a:xfrm>
            <a:custGeom>
              <a:avLst/>
              <a:gdLst>
                <a:gd name="connsiteX0" fmla="*/ 86378 w 97617"/>
                <a:gd name="connsiteY0" fmla="*/ 47205 h 57797"/>
                <a:gd name="connsiteX1" fmla="*/ 88664 w 97617"/>
                <a:gd name="connsiteY1" fmla="*/ 21773 h 57797"/>
                <a:gd name="connsiteX2" fmla="*/ 49040 w 97617"/>
                <a:gd name="connsiteY2" fmla="*/ 20058 h 57797"/>
                <a:gd name="connsiteX3" fmla="*/ 42468 w 97617"/>
                <a:gd name="connsiteY3" fmla="*/ 21868 h 57797"/>
                <a:gd name="connsiteX4" fmla="*/ 20751 w 97617"/>
                <a:gd name="connsiteY4" fmla="*/ 9295 h 57797"/>
                <a:gd name="connsiteX5" fmla="*/ 39801 w 97617"/>
                <a:gd name="connsiteY5" fmla="*/ 10343 h 57797"/>
                <a:gd name="connsiteX6" fmla="*/ 46659 w 97617"/>
                <a:gd name="connsiteY6" fmla="*/ 9676 h 57797"/>
                <a:gd name="connsiteX7" fmla="*/ 47992 w 97617"/>
                <a:gd name="connsiteY7" fmla="*/ 1485 h 57797"/>
                <a:gd name="connsiteX8" fmla="*/ 16274 w 97617"/>
                <a:gd name="connsiteY8" fmla="*/ 6438 h 57797"/>
                <a:gd name="connsiteX9" fmla="*/ 7797 w 97617"/>
                <a:gd name="connsiteY9" fmla="*/ 1580 h 57797"/>
                <a:gd name="connsiteX10" fmla="*/ 1892 w 97617"/>
                <a:gd name="connsiteY10" fmla="*/ 5009 h 57797"/>
                <a:gd name="connsiteX11" fmla="*/ 10369 w 97617"/>
                <a:gd name="connsiteY11" fmla="*/ 9867 h 57797"/>
                <a:gd name="connsiteX12" fmla="*/ 8559 w 97617"/>
                <a:gd name="connsiteY12" fmla="*/ 34251 h 57797"/>
                <a:gd name="connsiteX13" fmla="*/ 43802 w 97617"/>
                <a:gd name="connsiteY13" fmla="*/ 35489 h 57797"/>
                <a:gd name="connsiteX14" fmla="*/ 51231 w 97617"/>
                <a:gd name="connsiteY14" fmla="*/ 33489 h 57797"/>
                <a:gd name="connsiteX15" fmla="*/ 75996 w 97617"/>
                <a:gd name="connsiteY15" fmla="*/ 47776 h 57797"/>
                <a:gd name="connsiteX16" fmla="*/ 53898 w 97617"/>
                <a:gd name="connsiteY16" fmla="*/ 46443 h 57797"/>
                <a:gd name="connsiteX17" fmla="*/ 45897 w 97617"/>
                <a:gd name="connsiteY17" fmla="*/ 47205 h 57797"/>
                <a:gd name="connsiteX18" fmla="*/ 43611 w 97617"/>
                <a:gd name="connsiteY18" fmla="*/ 53682 h 57797"/>
                <a:gd name="connsiteX19" fmla="*/ 45897 w 97617"/>
                <a:gd name="connsiteY19" fmla="*/ 55968 h 57797"/>
                <a:gd name="connsiteX20" fmla="*/ 80759 w 97617"/>
                <a:gd name="connsiteY20" fmla="*/ 50634 h 57797"/>
                <a:gd name="connsiteX21" fmla="*/ 91712 w 97617"/>
                <a:gd name="connsiteY21" fmla="*/ 56920 h 57797"/>
                <a:gd name="connsiteX22" fmla="*/ 97618 w 97617"/>
                <a:gd name="connsiteY22" fmla="*/ 53491 h 57797"/>
                <a:gd name="connsiteX23" fmla="*/ 15417 w 97617"/>
                <a:gd name="connsiteY23" fmla="*/ 23202 h 57797"/>
                <a:gd name="connsiteX24" fmla="*/ 14846 w 97617"/>
                <a:gd name="connsiteY24" fmla="*/ 12343 h 57797"/>
                <a:gd name="connsiteX25" fmla="*/ 33896 w 97617"/>
                <a:gd name="connsiteY25" fmla="*/ 23487 h 57797"/>
                <a:gd name="connsiteX26" fmla="*/ 15417 w 97617"/>
                <a:gd name="connsiteY26" fmla="*/ 23202 h 57797"/>
                <a:gd name="connsiteX27" fmla="*/ 81521 w 97617"/>
                <a:gd name="connsiteY27" fmla="*/ 43966 h 57797"/>
                <a:gd name="connsiteX28" fmla="*/ 58661 w 97617"/>
                <a:gd name="connsiteY28" fmla="*/ 30822 h 57797"/>
                <a:gd name="connsiteX29" fmla="*/ 81235 w 97617"/>
                <a:gd name="connsiteY29" fmla="*/ 32822 h 57797"/>
                <a:gd name="connsiteX30" fmla="*/ 81521 w 97617"/>
                <a:gd name="connsiteY30" fmla="*/ 44347 h 5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797">
                  <a:moveTo>
                    <a:pt x="86378" y="47205"/>
                  </a:moveTo>
                  <a:cubicBezTo>
                    <a:pt x="95903" y="41585"/>
                    <a:pt x="103714" y="30631"/>
                    <a:pt x="88664" y="21773"/>
                  </a:cubicBezTo>
                  <a:cubicBezTo>
                    <a:pt x="76244" y="15810"/>
                    <a:pt x="61928" y="15191"/>
                    <a:pt x="49040" y="20058"/>
                  </a:cubicBezTo>
                  <a:lnTo>
                    <a:pt x="42468" y="21868"/>
                  </a:lnTo>
                  <a:lnTo>
                    <a:pt x="20751" y="9295"/>
                  </a:lnTo>
                  <a:cubicBezTo>
                    <a:pt x="27047" y="7600"/>
                    <a:pt x="33724" y="7962"/>
                    <a:pt x="39801" y="10343"/>
                  </a:cubicBezTo>
                  <a:cubicBezTo>
                    <a:pt x="42078" y="11143"/>
                    <a:pt x="44583" y="10895"/>
                    <a:pt x="46659" y="9676"/>
                  </a:cubicBezTo>
                  <a:cubicBezTo>
                    <a:pt x="48659" y="8533"/>
                    <a:pt x="53041" y="4437"/>
                    <a:pt x="47992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892" y="5009"/>
                  </a:lnTo>
                  <a:lnTo>
                    <a:pt x="10369" y="9867"/>
                  </a:lnTo>
                  <a:cubicBezTo>
                    <a:pt x="-1252" y="17106"/>
                    <a:pt x="-4776" y="26536"/>
                    <a:pt x="8559" y="34251"/>
                  </a:cubicBezTo>
                  <a:cubicBezTo>
                    <a:pt x="19694" y="39242"/>
                    <a:pt x="32343" y="39690"/>
                    <a:pt x="43802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50" y="45500"/>
                    <a:pt x="48316" y="45785"/>
                    <a:pt x="45897" y="47205"/>
                  </a:cubicBezTo>
                  <a:cubicBezTo>
                    <a:pt x="43478" y="48367"/>
                    <a:pt x="42459" y="51262"/>
                    <a:pt x="43611" y="53682"/>
                  </a:cubicBezTo>
                  <a:cubicBezTo>
                    <a:pt x="44087" y="54682"/>
                    <a:pt x="44897" y="55491"/>
                    <a:pt x="45897" y="55968"/>
                  </a:cubicBezTo>
                  <a:cubicBezTo>
                    <a:pt x="49421" y="57968"/>
                    <a:pt x="62566" y="60444"/>
                    <a:pt x="80759" y="50634"/>
                  </a:cubicBezTo>
                  <a:lnTo>
                    <a:pt x="91712" y="56920"/>
                  </a:lnTo>
                  <a:lnTo>
                    <a:pt x="97618" y="53491"/>
                  </a:lnTo>
                  <a:close/>
                  <a:moveTo>
                    <a:pt x="15417" y="23202"/>
                  </a:moveTo>
                  <a:cubicBezTo>
                    <a:pt x="10178" y="20154"/>
                    <a:pt x="9797" y="15582"/>
                    <a:pt x="14846" y="12343"/>
                  </a:cubicBezTo>
                  <a:lnTo>
                    <a:pt x="33896" y="23487"/>
                  </a:lnTo>
                  <a:cubicBezTo>
                    <a:pt x="27952" y="25888"/>
                    <a:pt x="21284" y="25783"/>
                    <a:pt x="15417" y="23202"/>
                  </a:cubicBezTo>
                  <a:close/>
                  <a:moveTo>
                    <a:pt x="81521" y="43966"/>
                  </a:moveTo>
                  <a:lnTo>
                    <a:pt x="58661" y="30822"/>
                  </a:lnTo>
                  <a:cubicBezTo>
                    <a:pt x="66166" y="28564"/>
                    <a:pt x="74243" y="29279"/>
                    <a:pt x="81235" y="32822"/>
                  </a:cubicBezTo>
                  <a:cubicBezTo>
                    <a:pt x="87426" y="36727"/>
                    <a:pt x="87045" y="41109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9CA577F5-07A0-ADC1-644B-6E186B35A9C2}"/>
                </a:ext>
              </a:extLst>
            </p:cNvPr>
            <p:cNvSpPr/>
            <p:nvPr/>
          </p:nvSpPr>
          <p:spPr>
            <a:xfrm>
              <a:off x="4854892" y="2591034"/>
              <a:ext cx="166687" cy="80180"/>
            </a:xfrm>
            <a:custGeom>
              <a:avLst/>
              <a:gdLst>
                <a:gd name="connsiteX0" fmla="*/ 0 w 166687"/>
                <a:gd name="connsiteY0" fmla="*/ 13196 h 80180"/>
                <a:gd name="connsiteX1" fmla="*/ 0 w 166687"/>
                <a:gd name="connsiteY1" fmla="*/ 32246 h 80180"/>
                <a:gd name="connsiteX2" fmla="*/ 48863 w 166687"/>
                <a:gd name="connsiteY2" fmla="*/ 75394 h 80180"/>
                <a:gd name="connsiteX3" fmla="*/ 118301 w 166687"/>
                <a:gd name="connsiteY3" fmla="*/ 75394 h 80180"/>
                <a:gd name="connsiteX4" fmla="*/ 166688 w 166687"/>
                <a:gd name="connsiteY4" fmla="*/ 31865 h 80180"/>
                <a:gd name="connsiteX5" fmla="*/ 166688 w 166687"/>
                <a:gd name="connsiteY5" fmla="*/ 12815 h 80180"/>
                <a:gd name="connsiteX6" fmla="*/ 0 w 166687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180">
                  <a:moveTo>
                    <a:pt x="0" y="13196"/>
                  </a:moveTo>
                  <a:cubicBezTo>
                    <a:pt x="0" y="19673"/>
                    <a:pt x="0" y="26054"/>
                    <a:pt x="0" y="32246"/>
                  </a:cubicBezTo>
                  <a:cubicBezTo>
                    <a:pt x="476" y="49486"/>
                    <a:pt x="16764" y="66440"/>
                    <a:pt x="48863" y="75394"/>
                  </a:cubicBezTo>
                  <a:cubicBezTo>
                    <a:pt x="71571" y="81776"/>
                    <a:pt x="95593" y="81776"/>
                    <a:pt x="118301" y="75394"/>
                  </a:cubicBezTo>
                  <a:cubicBezTo>
                    <a:pt x="150305" y="65869"/>
                    <a:pt x="166402" y="49010"/>
                    <a:pt x="166688" y="31865"/>
                  </a:cubicBezTo>
                  <a:cubicBezTo>
                    <a:pt x="166688" y="25483"/>
                    <a:pt x="166688" y="19006"/>
                    <a:pt x="166688" y="12815"/>
                  </a:cubicBezTo>
                  <a:cubicBezTo>
                    <a:pt x="166307" y="-4711"/>
                    <a:pt x="286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8B578A16-E33D-34DE-555E-38FFF421C2D8}"/>
                </a:ext>
              </a:extLst>
            </p:cNvPr>
            <p:cNvSpPr/>
            <p:nvPr/>
          </p:nvSpPr>
          <p:spPr>
            <a:xfrm>
              <a:off x="4856892" y="2614231"/>
              <a:ext cx="163067" cy="57721"/>
            </a:xfrm>
            <a:custGeom>
              <a:avLst/>
              <a:gdLst>
                <a:gd name="connsiteX0" fmla="*/ 5905 w 163067"/>
                <a:gd name="connsiteY0" fmla="*/ 10573 h 57721"/>
                <a:gd name="connsiteX1" fmla="*/ 5905 w 163067"/>
                <a:gd name="connsiteY1" fmla="*/ 28861 h 57721"/>
                <a:gd name="connsiteX2" fmla="*/ 0 w 163067"/>
                <a:gd name="connsiteY2" fmla="*/ 18574 h 57721"/>
                <a:gd name="connsiteX3" fmla="*/ 0 w 163067"/>
                <a:gd name="connsiteY3" fmla="*/ 667 h 57721"/>
                <a:gd name="connsiteX4" fmla="*/ 5905 w 163067"/>
                <a:gd name="connsiteY4" fmla="*/ 10573 h 57721"/>
                <a:gd name="connsiteX5" fmla="*/ 48482 w 163067"/>
                <a:gd name="connsiteY5" fmla="*/ 34480 h 57721"/>
                <a:gd name="connsiteX6" fmla="*/ 48482 w 163067"/>
                <a:gd name="connsiteY6" fmla="*/ 52768 h 57721"/>
                <a:gd name="connsiteX7" fmla="*/ 54388 w 163067"/>
                <a:gd name="connsiteY7" fmla="*/ 54197 h 57721"/>
                <a:gd name="connsiteX8" fmla="*/ 54388 w 163067"/>
                <a:gd name="connsiteY8" fmla="*/ 35719 h 57721"/>
                <a:gd name="connsiteX9" fmla="*/ 72676 w 163067"/>
                <a:gd name="connsiteY9" fmla="*/ 37909 h 57721"/>
                <a:gd name="connsiteX10" fmla="*/ 72676 w 163067"/>
                <a:gd name="connsiteY10" fmla="*/ 56959 h 57721"/>
                <a:gd name="connsiteX11" fmla="*/ 78581 w 163067"/>
                <a:gd name="connsiteY11" fmla="*/ 56959 h 57721"/>
                <a:gd name="connsiteX12" fmla="*/ 78581 w 163067"/>
                <a:gd name="connsiteY12" fmla="*/ 37909 h 57721"/>
                <a:gd name="connsiteX13" fmla="*/ 60579 w 163067"/>
                <a:gd name="connsiteY13" fmla="*/ 36767 h 57721"/>
                <a:gd name="connsiteX14" fmla="*/ 60579 w 163067"/>
                <a:gd name="connsiteY14" fmla="*/ 55817 h 57721"/>
                <a:gd name="connsiteX15" fmla="*/ 66484 w 163067"/>
                <a:gd name="connsiteY15" fmla="*/ 56674 h 57721"/>
                <a:gd name="connsiteX16" fmla="*/ 66484 w 163067"/>
                <a:gd name="connsiteY16" fmla="*/ 37624 h 57721"/>
                <a:gd name="connsiteX17" fmla="*/ 60579 w 163067"/>
                <a:gd name="connsiteY17" fmla="*/ 36767 h 57721"/>
                <a:gd name="connsiteX18" fmla="*/ 12192 w 163067"/>
                <a:gd name="connsiteY18" fmla="*/ 17717 h 57721"/>
                <a:gd name="connsiteX19" fmla="*/ 12192 w 163067"/>
                <a:gd name="connsiteY19" fmla="*/ 35719 h 57721"/>
                <a:gd name="connsiteX20" fmla="*/ 18002 w 163067"/>
                <a:gd name="connsiteY20" fmla="*/ 40195 h 57721"/>
                <a:gd name="connsiteX21" fmla="*/ 18002 w 163067"/>
                <a:gd name="connsiteY21" fmla="*/ 21907 h 57721"/>
                <a:gd name="connsiteX22" fmla="*/ 12192 w 163067"/>
                <a:gd name="connsiteY22" fmla="*/ 17240 h 57721"/>
                <a:gd name="connsiteX23" fmla="*/ 36385 w 163067"/>
                <a:gd name="connsiteY23" fmla="*/ 31337 h 57721"/>
                <a:gd name="connsiteX24" fmla="*/ 36385 w 163067"/>
                <a:gd name="connsiteY24" fmla="*/ 49435 h 57721"/>
                <a:gd name="connsiteX25" fmla="*/ 42291 w 163067"/>
                <a:gd name="connsiteY25" fmla="*/ 51340 h 57721"/>
                <a:gd name="connsiteX26" fmla="*/ 42291 w 163067"/>
                <a:gd name="connsiteY26" fmla="*/ 33147 h 57721"/>
                <a:gd name="connsiteX27" fmla="*/ 36385 w 163067"/>
                <a:gd name="connsiteY27" fmla="*/ 30861 h 57721"/>
                <a:gd name="connsiteX28" fmla="*/ 24289 w 163067"/>
                <a:gd name="connsiteY28" fmla="*/ 25813 h 57721"/>
                <a:gd name="connsiteX29" fmla="*/ 24289 w 163067"/>
                <a:gd name="connsiteY29" fmla="*/ 43243 h 57721"/>
                <a:gd name="connsiteX30" fmla="*/ 30194 w 163067"/>
                <a:gd name="connsiteY30" fmla="*/ 46101 h 57721"/>
                <a:gd name="connsiteX31" fmla="*/ 30194 w 163067"/>
                <a:gd name="connsiteY31" fmla="*/ 27908 h 57721"/>
                <a:gd name="connsiteX32" fmla="*/ 24289 w 163067"/>
                <a:gd name="connsiteY32" fmla="*/ 25336 h 57721"/>
                <a:gd name="connsiteX33" fmla="*/ 84772 w 163067"/>
                <a:gd name="connsiteY33" fmla="*/ 38671 h 57721"/>
                <a:gd name="connsiteX34" fmla="*/ 84772 w 163067"/>
                <a:gd name="connsiteY34" fmla="*/ 57721 h 57721"/>
                <a:gd name="connsiteX35" fmla="*/ 90678 w 163067"/>
                <a:gd name="connsiteY35" fmla="*/ 57721 h 57721"/>
                <a:gd name="connsiteX36" fmla="*/ 90678 w 163067"/>
                <a:gd name="connsiteY36" fmla="*/ 38671 h 57721"/>
                <a:gd name="connsiteX37" fmla="*/ 84772 w 163067"/>
                <a:gd name="connsiteY37" fmla="*/ 38195 h 57721"/>
                <a:gd name="connsiteX38" fmla="*/ 145161 w 163067"/>
                <a:gd name="connsiteY38" fmla="*/ 21145 h 57721"/>
                <a:gd name="connsiteX39" fmla="*/ 145161 w 163067"/>
                <a:gd name="connsiteY39" fmla="*/ 39529 h 57721"/>
                <a:gd name="connsiteX40" fmla="*/ 150971 w 163067"/>
                <a:gd name="connsiteY40" fmla="*/ 34957 h 57721"/>
                <a:gd name="connsiteX41" fmla="*/ 150971 w 163067"/>
                <a:gd name="connsiteY41" fmla="*/ 16573 h 57721"/>
                <a:gd name="connsiteX42" fmla="*/ 145161 w 163067"/>
                <a:gd name="connsiteY42" fmla="*/ 20669 h 57721"/>
                <a:gd name="connsiteX43" fmla="*/ 96869 w 163067"/>
                <a:gd name="connsiteY43" fmla="*/ 38005 h 57721"/>
                <a:gd name="connsiteX44" fmla="*/ 96869 w 163067"/>
                <a:gd name="connsiteY44" fmla="*/ 56483 h 57721"/>
                <a:gd name="connsiteX45" fmla="*/ 102775 w 163067"/>
                <a:gd name="connsiteY45" fmla="*/ 55626 h 57721"/>
                <a:gd name="connsiteX46" fmla="*/ 102775 w 163067"/>
                <a:gd name="connsiteY46" fmla="*/ 36576 h 57721"/>
                <a:gd name="connsiteX47" fmla="*/ 157258 w 163067"/>
                <a:gd name="connsiteY47" fmla="*/ 10192 h 57721"/>
                <a:gd name="connsiteX48" fmla="*/ 157258 w 163067"/>
                <a:gd name="connsiteY48" fmla="*/ 28480 h 57721"/>
                <a:gd name="connsiteX49" fmla="*/ 163068 w 163067"/>
                <a:gd name="connsiteY49" fmla="*/ 17717 h 57721"/>
                <a:gd name="connsiteX50" fmla="*/ 163068 w 163067"/>
                <a:gd name="connsiteY50" fmla="*/ 0 h 57721"/>
                <a:gd name="connsiteX51" fmla="*/ 157258 w 163067"/>
                <a:gd name="connsiteY51" fmla="*/ 9715 h 57721"/>
                <a:gd name="connsiteX52" fmla="*/ 133159 w 163067"/>
                <a:gd name="connsiteY52" fmla="*/ 28003 h 57721"/>
                <a:gd name="connsiteX53" fmla="*/ 133159 w 163067"/>
                <a:gd name="connsiteY53" fmla="*/ 46196 h 57721"/>
                <a:gd name="connsiteX54" fmla="*/ 139065 w 163067"/>
                <a:gd name="connsiteY54" fmla="*/ 43339 h 57721"/>
                <a:gd name="connsiteX55" fmla="*/ 139065 w 163067"/>
                <a:gd name="connsiteY55" fmla="*/ 25241 h 57721"/>
                <a:gd name="connsiteX56" fmla="*/ 133159 w 163067"/>
                <a:gd name="connsiteY56" fmla="*/ 27527 h 57721"/>
                <a:gd name="connsiteX57" fmla="*/ 121063 w 163067"/>
                <a:gd name="connsiteY57" fmla="*/ 32766 h 57721"/>
                <a:gd name="connsiteX58" fmla="*/ 121063 w 163067"/>
                <a:gd name="connsiteY58" fmla="*/ 50959 h 57721"/>
                <a:gd name="connsiteX59" fmla="*/ 126873 w 163067"/>
                <a:gd name="connsiteY59" fmla="*/ 48958 h 57721"/>
                <a:gd name="connsiteX60" fmla="*/ 126873 w 163067"/>
                <a:gd name="connsiteY60" fmla="*/ 30956 h 57721"/>
                <a:gd name="connsiteX61" fmla="*/ 121063 w 163067"/>
                <a:gd name="connsiteY61" fmla="*/ 32290 h 57721"/>
                <a:gd name="connsiteX62" fmla="*/ 108966 w 163067"/>
                <a:gd name="connsiteY62" fmla="*/ 35909 h 57721"/>
                <a:gd name="connsiteX63" fmla="*/ 108966 w 163067"/>
                <a:gd name="connsiteY63" fmla="*/ 54388 h 57721"/>
                <a:gd name="connsiteX64" fmla="*/ 115157 w 163067"/>
                <a:gd name="connsiteY64" fmla="*/ 52768 h 57721"/>
                <a:gd name="connsiteX65" fmla="*/ 115157 w 163067"/>
                <a:gd name="connsiteY65" fmla="*/ 34480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067" h="57721">
                  <a:moveTo>
                    <a:pt x="5905" y="10573"/>
                  </a:moveTo>
                  <a:lnTo>
                    <a:pt x="5905" y="28861"/>
                  </a:lnTo>
                  <a:cubicBezTo>
                    <a:pt x="3412" y="25765"/>
                    <a:pt x="1419" y="22288"/>
                    <a:pt x="0" y="18574"/>
                  </a:cubicBezTo>
                  <a:lnTo>
                    <a:pt x="0" y="667"/>
                  </a:lnTo>
                  <a:cubicBezTo>
                    <a:pt x="1436" y="4258"/>
                    <a:pt x="3430" y="7601"/>
                    <a:pt x="5905" y="10573"/>
                  </a:cubicBezTo>
                  <a:close/>
                  <a:moveTo>
                    <a:pt x="48482" y="34480"/>
                  </a:moveTo>
                  <a:lnTo>
                    <a:pt x="48482" y="52768"/>
                  </a:lnTo>
                  <a:cubicBezTo>
                    <a:pt x="50482" y="53340"/>
                    <a:pt x="52388" y="53816"/>
                    <a:pt x="54388" y="54197"/>
                  </a:cubicBezTo>
                  <a:lnTo>
                    <a:pt x="54388" y="35719"/>
                  </a:lnTo>
                  <a:close/>
                  <a:moveTo>
                    <a:pt x="72676" y="37909"/>
                  </a:moveTo>
                  <a:lnTo>
                    <a:pt x="72676" y="56959"/>
                  </a:lnTo>
                  <a:cubicBezTo>
                    <a:pt x="74676" y="56959"/>
                    <a:pt x="76581" y="56959"/>
                    <a:pt x="78581" y="56959"/>
                  </a:cubicBezTo>
                  <a:lnTo>
                    <a:pt x="78581" y="37909"/>
                  </a:lnTo>
                  <a:close/>
                  <a:moveTo>
                    <a:pt x="60579" y="36767"/>
                  </a:moveTo>
                  <a:lnTo>
                    <a:pt x="60579" y="55817"/>
                  </a:lnTo>
                  <a:lnTo>
                    <a:pt x="66484" y="56674"/>
                  </a:lnTo>
                  <a:lnTo>
                    <a:pt x="66484" y="37624"/>
                  </a:lnTo>
                  <a:cubicBezTo>
                    <a:pt x="64484" y="37433"/>
                    <a:pt x="62579" y="37052"/>
                    <a:pt x="60579" y="36767"/>
                  </a:cubicBezTo>
                  <a:close/>
                  <a:moveTo>
                    <a:pt x="12192" y="17717"/>
                  </a:moveTo>
                  <a:lnTo>
                    <a:pt x="12192" y="35719"/>
                  </a:lnTo>
                  <a:cubicBezTo>
                    <a:pt x="14051" y="37309"/>
                    <a:pt x="15991" y="38805"/>
                    <a:pt x="18002" y="40195"/>
                  </a:cubicBezTo>
                  <a:lnTo>
                    <a:pt x="18002" y="21907"/>
                  </a:lnTo>
                  <a:cubicBezTo>
                    <a:pt x="15986" y="20450"/>
                    <a:pt x="14046" y="18898"/>
                    <a:pt x="12192" y="17240"/>
                  </a:cubicBezTo>
                  <a:close/>
                  <a:moveTo>
                    <a:pt x="36385" y="31337"/>
                  </a:moveTo>
                  <a:lnTo>
                    <a:pt x="36385" y="49435"/>
                  </a:lnTo>
                  <a:cubicBezTo>
                    <a:pt x="38320" y="50168"/>
                    <a:pt x="40292" y="50806"/>
                    <a:pt x="42291" y="51340"/>
                  </a:cubicBezTo>
                  <a:lnTo>
                    <a:pt x="42291" y="33147"/>
                  </a:lnTo>
                  <a:cubicBezTo>
                    <a:pt x="40284" y="32490"/>
                    <a:pt x="38312" y="31728"/>
                    <a:pt x="36385" y="30861"/>
                  </a:cubicBezTo>
                  <a:close/>
                  <a:moveTo>
                    <a:pt x="24289" y="25813"/>
                  </a:moveTo>
                  <a:lnTo>
                    <a:pt x="24289" y="43243"/>
                  </a:lnTo>
                  <a:cubicBezTo>
                    <a:pt x="26098" y="44291"/>
                    <a:pt x="28099" y="45148"/>
                    <a:pt x="30194" y="46101"/>
                  </a:cubicBezTo>
                  <a:lnTo>
                    <a:pt x="30194" y="27908"/>
                  </a:lnTo>
                  <a:cubicBezTo>
                    <a:pt x="28194" y="27242"/>
                    <a:pt x="26194" y="26384"/>
                    <a:pt x="24289" y="25336"/>
                  </a:cubicBezTo>
                  <a:close/>
                  <a:moveTo>
                    <a:pt x="84772" y="38671"/>
                  </a:moveTo>
                  <a:lnTo>
                    <a:pt x="84772" y="57721"/>
                  </a:lnTo>
                  <a:lnTo>
                    <a:pt x="90678" y="57721"/>
                  </a:lnTo>
                  <a:lnTo>
                    <a:pt x="90678" y="38671"/>
                  </a:lnTo>
                  <a:cubicBezTo>
                    <a:pt x="88678" y="38005"/>
                    <a:pt x="86582" y="38195"/>
                    <a:pt x="84772" y="38195"/>
                  </a:cubicBezTo>
                  <a:close/>
                  <a:moveTo>
                    <a:pt x="145161" y="21145"/>
                  </a:moveTo>
                  <a:lnTo>
                    <a:pt x="145161" y="39529"/>
                  </a:lnTo>
                  <a:cubicBezTo>
                    <a:pt x="147209" y="38148"/>
                    <a:pt x="149152" y="36623"/>
                    <a:pt x="150971" y="34957"/>
                  </a:cubicBezTo>
                  <a:lnTo>
                    <a:pt x="150971" y="16573"/>
                  </a:lnTo>
                  <a:cubicBezTo>
                    <a:pt x="149104" y="18031"/>
                    <a:pt x="147161" y="19402"/>
                    <a:pt x="145161" y="20669"/>
                  </a:cubicBezTo>
                  <a:close/>
                  <a:moveTo>
                    <a:pt x="96869" y="38005"/>
                  </a:moveTo>
                  <a:lnTo>
                    <a:pt x="96869" y="56483"/>
                  </a:lnTo>
                  <a:cubicBezTo>
                    <a:pt x="98869" y="56483"/>
                    <a:pt x="100774" y="55912"/>
                    <a:pt x="102775" y="55626"/>
                  </a:cubicBezTo>
                  <a:lnTo>
                    <a:pt x="102775" y="36576"/>
                  </a:lnTo>
                  <a:close/>
                  <a:moveTo>
                    <a:pt x="157258" y="10192"/>
                  </a:moveTo>
                  <a:lnTo>
                    <a:pt x="157258" y="28480"/>
                  </a:lnTo>
                  <a:cubicBezTo>
                    <a:pt x="159791" y="25251"/>
                    <a:pt x="161763" y="21612"/>
                    <a:pt x="163068" y="17717"/>
                  </a:cubicBezTo>
                  <a:lnTo>
                    <a:pt x="163068" y="0"/>
                  </a:lnTo>
                  <a:cubicBezTo>
                    <a:pt x="161639" y="3515"/>
                    <a:pt x="159687" y="6791"/>
                    <a:pt x="157258" y="9715"/>
                  </a:cubicBezTo>
                  <a:close/>
                  <a:moveTo>
                    <a:pt x="133159" y="28003"/>
                  </a:moveTo>
                  <a:lnTo>
                    <a:pt x="133159" y="46196"/>
                  </a:lnTo>
                  <a:cubicBezTo>
                    <a:pt x="135188" y="45377"/>
                    <a:pt x="137160" y="44424"/>
                    <a:pt x="139065" y="43339"/>
                  </a:cubicBezTo>
                  <a:lnTo>
                    <a:pt x="139065" y="25241"/>
                  </a:lnTo>
                  <a:cubicBezTo>
                    <a:pt x="137160" y="25813"/>
                    <a:pt x="135064" y="26670"/>
                    <a:pt x="133159" y="27527"/>
                  </a:cubicBezTo>
                  <a:close/>
                  <a:moveTo>
                    <a:pt x="121063" y="32766"/>
                  </a:moveTo>
                  <a:lnTo>
                    <a:pt x="121063" y="50959"/>
                  </a:lnTo>
                  <a:cubicBezTo>
                    <a:pt x="122968" y="50292"/>
                    <a:pt x="125063" y="49720"/>
                    <a:pt x="126873" y="48958"/>
                  </a:cubicBezTo>
                  <a:lnTo>
                    <a:pt x="126873" y="30956"/>
                  </a:lnTo>
                  <a:cubicBezTo>
                    <a:pt x="124682" y="31147"/>
                    <a:pt x="122968" y="31623"/>
                    <a:pt x="121063" y="32290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cubicBezTo>
                    <a:pt x="111061" y="53969"/>
                    <a:pt x="113128" y="53426"/>
                    <a:pt x="115157" y="52768"/>
                  </a:cubicBezTo>
                  <a:lnTo>
                    <a:pt x="115157" y="34480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2932F729-D72F-9B2F-214A-10EE778082E3}"/>
                </a:ext>
              </a:extLst>
            </p:cNvPr>
            <p:cNvSpPr/>
            <p:nvPr/>
          </p:nvSpPr>
          <p:spPr>
            <a:xfrm>
              <a:off x="4854642" y="2556109"/>
              <a:ext cx="166997" cy="96285"/>
            </a:xfrm>
            <a:custGeom>
              <a:avLst/>
              <a:gdLst>
                <a:gd name="connsiteX0" fmla="*/ 142458 w 166997"/>
                <a:gd name="connsiteY0" fmla="*/ 14116 h 96285"/>
                <a:gd name="connsiteX1" fmla="*/ 142458 w 166997"/>
                <a:gd name="connsiteY1" fmla="*/ 82220 h 96285"/>
                <a:gd name="connsiteX2" fmla="*/ 24539 w 166997"/>
                <a:gd name="connsiteY2" fmla="*/ 82220 h 96285"/>
                <a:gd name="connsiteX3" fmla="*/ 24539 w 166997"/>
                <a:gd name="connsiteY3" fmla="*/ 14116 h 96285"/>
                <a:gd name="connsiteX4" fmla="*/ 142458 w 166997"/>
                <a:gd name="connsiteY4" fmla="*/ 14116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5">
                  <a:moveTo>
                    <a:pt x="142458" y="14116"/>
                  </a:moveTo>
                  <a:cubicBezTo>
                    <a:pt x="175129" y="33166"/>
                    <a:pt x="175224" y="63265"/>
                    <a:pt x="142458" y="82220"/>
                  </a:cubicBezTo>
                  <a:cubicBezTo>
                    <a:pt x="105387" y="100975"/>
                    <a:pt x="61610" y="100975"/>
                    <a:pt x="24539" y="82220"/>
                  </a:cubicBezTo>
                  <a:cubicBezTo>
                    <a:pt x="-8132" y="63170"/>
                    <a:pt x="-8227" y="33071"/>
                    <a:pt x="24539" y="14116"/>
                  </a:cubicBezTo>
                  <a:cubicBezTo>
                    <a:pt x="61591" y="-4705"/>
                    <a:pt x="105406" y="-4705"/>
                    <a:pt x="142458" y="1411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39B52DEB-B024-2811-E333-4790F519340E}"/>
                </a:ext>
              </a:extLst>
            </p:cNvPr>
            <p:cNvSpPr/>
            <p:nvPr/>
          </p:nvSpPr>
          <p:spPr>
            <a:xfrm>
              <a:off x="4862095" y="2560691"/>
              <a:ext cx="152090" cy="87649"/>
            </a:xfrm>
            <a:custGeom>
              <a:avLst/>
              <a:gdLst>
                <a:gd name="connsiteX0" fmla="*/ 129766 w 152090"/>
                <a:gd name="connsiteY0" fmla="*/ 12583 h 87649"/>
                <a:gd name="connsiteX1" fmla="*/ 129766 w 152090"/>
                <a:gd name="connsiteY1" fmla="*/ 74590 h 87649"/>
                <a:gd name="connsiteX2" fmla="*/ 22324 w 152090"/>
                <a:gd name="connsiteY2" fmla="*/ 75067 h 87649"/>
                <a:gd name="connsiteX3" fmla="*/ 22324 w 152090"/>
                <a:gd name="connsiteY3" fmla="*/ 13059 h 87649"/>
                <a:gd name="connsiteX4" fmla="*/ 129766 w 152090"/>
                <a:gd name="connsiteY4" fmla="*/ 12583 h 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649">
                  <a:moveTo>
                    <a:pt x="129766" y="12583"/>
                  </a:moveTo>
                  <a:cubicBezTo>
                    <a:pt x="159484" y="29537"/>
                    <a:pt x="159579" y="57350"/>
                    <a:pt x="129766" y="74590"/>
                  </a:cubicBezTo>
                  <a:cubicBezTo>
                    <a:pt x="96067" y="91831"/>
                    <a:pt x="56176" y="92011"/>
                    <a:pt x="22324" y="75067"/>
                  </a:cubicBezTo>
                  <a:cubicBezTo>
                    <a:pt x="-7394" y="58017"/>
                    <a:pt x="-7489" y="30299"/>
                    <a:pt x="22324" y="13059"/>
                  </a:cubicBezTo>
                  <a:cubicBezTo>
                    <a:pt x="56024" y="-4182"/>
                    <a:pt x="95914" y="-4362"/>
                    <a:pt x="129766" y="12583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E7E73C6B-941A-EAAD-AF41-254781D8C35C}"/>
                </a:ext>
              </a:extLst>
            </p:cNvPr>
            <p:cNvSpPr/>
            <p:nvPr/>
          </p:nvSpPr>
          <p:spPr>
            <a:xfrm>
              <a:off x="4863071" y="2561167"/>
              <a:ext cx="151725" cy="61922"/>
            </a:xfrm>
            <a:custGeom>
              <a:avLst/>
              <a:gdLst>
                <a:gd name="connsiteX0" fmla="*/ 23253 w 151725"/>
                <a:gd name="connsiteY0" fmla="*/ 16583 h 61922"/>
                <a:gd name="connsiteX1" fmla="*/ 128028 w 151725"/>
                <a:gd name="connsiteY1" fmla="*/ 16583 h 61922"/>
                <a:gd name="connsiteX2" fmla="*/ 145268 w 151725"/>
                <a:gd name="connsiteY2" fmla="*/ 61351 h 61922"/>
                <a:gd name="connsiteX3" fmla="*/ 129457 w 151725"/>
                <a:gd name="connsiteY3" fmla="*/ 12583 h 61922"/>
                <a:gd name="connsiteX4" fmla="*/ 22015 w 151725"/>
                <a:gd name="connsiteY4" fmla="*/ 13059 h 61922"/>
                <a:gd name="connsiteX5" fmla="*/ 6584 w 151725"/>
                <a:gd name="connsiteY5" fmla="*/ 61922 h 61922"/>
                <a:gd name="connsiteX6" fmla="*/ 23253 w 151725"/>
                <a:gd name="connsiteY6" fmla="*/ 16583 h 619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25" h="61922">
                  <a:moveTo>
                    <a:pt x="23253" y="16583"/>
                  </a:moveTo>
                  <a:cubicBezTo>
                    <a:pt x="56181" y="-133"/>
                    <a:pt x="95100" y="-133"/>
                    <a:pt x="128028" y="16583"/>
                  </a:cubicBezTo>
                  <a:cubicBezTo>
                    <a:pt x="149078" y="28585"/>
                    <a:pt x="154793" y="46206"/>
                    <a:pt x="145268" y="61351"/>
                  </a:cubicBezTo>
                  <a:cubicBezTo>
                    <a:pt x="157556" y="45158"/>
                    <a:pt x="152317" y="25727"/>
                    <a:pt x="129457" y="12583"/>
                  </a:cubicBezTo>
                  <a:cubicBezTo>
                    <a:pt x="95605" y="-4362"/>
                    <a:pt x="55714" y="-4182"/>
                    <a:pt x="22015" y="13059"/>
                  </a:cubicBezTo>
                  <a:cubicBezTo>
                    <a:pt x="-750" y="26298"/>
                    <a:pt x="-5798" y="45825"/>
                    <a:pt x="6584" y="61922"/>
                  </a:cubicBezTo>
                  <a:cubicBezTo>
                    <a:pt x="-3607" y="46396"/>
                    <a:pt x="1917" y="28775"/>
                    <a:pt x="23253" y="1658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578EE87B-8356-3E35-04D3-1CCD5586D938}"/>
                </a:ext>
              </a:extLst>
            </p:cNvPr>
            <p:cNvSpPr/>
            <p:nvPr/>
          </p:nvSpPr>
          <p:spPr>
            <a:xfrm>
              <a:off x="4889182" y="2574781"/>
              <a:ext cx="97821" cy="61465"/>
            </a:xfrm>
            <a:custGeom>
              <a:avLst/>
              <a:gdLst>
                <a:gd name="connsiteX0" fmla="*/ 89916 w 97821"/>
                <a:gd name="connsiteY0" fmla="*/ 48594 h 61465"/>
                <a:gd name="connsiteX1" fmla="*/ 97726 w 97821"/>
                <a:gd name="connsiteY1" fmla="*/ 36498 h 61465"/>
                <a:gd name="connsiteX2" fmla="*/ 97726 w 97821"/>
                <a:gd name="connsiteY2" fmla="*/ 32878 h 61465"/>
                <a:gd name="connsiteX3" fmla="*/ 89249 w 97821"/>
                <a:gd name="connsiteY3" fmla="*/ 21543 h 61465"/>
                <a:gd name="connsiteX4" fmla="*/ 49720 w 97821"/>
                <a:gd name="connsiteY4" fmla="*/ 19829 h 61465"/>
                <a:gd name="connsiteX5" fmla="*/ 43053 w 97821"/>
                <a:gd name="connsiteY5" fmla="*/ 21543 h 61465"/>
                <a:gd name="connsiteX6" fmla="*/ 26003 w 97821"/>
                <a:gd name="connsiteY6" fmla="*/ 12018 h 61465"/>
                <a:gd name="connsiteX7" fmla="*/ 40100 w 97821"/>
                <a:gd name="connsiteY7" fmla="*/ 14019 h 61465"/>
                <a:gd name="connsiteX8" fmla="*/ 46958 w 97821"/>
                <a:gd name="connsiteY8" fmla="*/ 13352 h 61465"/>
                <a:gd name="connsiteX9" fmla="*/ 50578 w 97821"/>
                <a:gd name="connsiteY9" fmla="*/ 8399 h 61465"/>
                <a:gd name="connsiteX10" fmla="*/ 50578 w 97821"/>
                <a:gd name="connsiteY10" fmla="*/ 4779 h 61465"/>
                <a:gd name="connsiteX11" fmla="*/ 48196 w 97821"/>
                <a:gd name="connsiteY11" fmla="*/ 1541 h 61465"/>
                <a:gd name="connsiteX12" fmla="*/ 16192 w 97821"/>
                <a:gd name="connsiteY12" fmla="*/ 6494 h 61465"/>
                <a:gd name="connsiteX13" fmla="*/ 7810 w 97821"/>
                <a:gd name="connsiteY13" fmla="*/ 1636 h 61465"/>
                <a:gd name="connsiteX14" fmla="*/ 1905 w 97821"/>
                <a:gd name="connsiteY14" fmla="*/ 5065 h 61465"/>
                <a:gd name="connsiteX15" fmla="*/ 1905 w 97821"/>
                <a:gd name="connsiteY15" fmla="*/ 8685 h 61465"/>
                <a:gd name="connsiteX16" fmla="*/ 7429 w 97821"/>
                <a:gd name="connsiteY16" fmla="*/ 11923 h 61465"/>
                <a:gd name="connsiteX17" fmla="*/ 0 w 97821"/>
                <a:gd name="connsiteY17" fmla="*/ 23353 h 61465"/>
                <a:gd name="connsiteX18" fmla="*/ 0 w 97821"/>
                <a:gd name="connsiteY18" fmla="*/ 26877 h 61465"/>
                <a:gd name="connsiteX19" fmla="*/ 8572 w 97821"/>
                <a:gd name="connsiteY19" fmla="*/ 37831 h 61465"/>
                <a:gd name="connsiteX20" fmla="*/ 43815 w 97821"/>
                <a:gd name="connsiteY20" fmla="*/ 39165 h 61465"/>
                <a:gd name="connsiteX21" fmla="*/ 51244 w 97821"/>
                <a:gd name="connsiteY21" fmla="*/ 37164 h 61465"/>
                <a:gd name="connsiteX22" fmla="*/ 71342 w 97821"/>
                <a:gd name="connsiteY22" fmla="*/ 48690 h 61465"/>
                <a:gd name="connsiteX23" fmla="*/ 54007 w 97821"/>
                <a:gd name="connsiteY23" fmla="*/ 46499 h 61465"/>
                <a:gd name="connsiteX24" fmla="*/ 46006 w 97821"/>
                <a:gd name="connsiteY24" fmla="*/ 47166 h 61465"/>
                <a:gd name="connsiteX25" fmla="*/ 43339 w 97821"/>
                <a:gd name="connsiteY25" fmla="*/ 52119 h 61465"/>
                <a:gd name="connsiteX26" fmla="*/ 43339 w 97821"/>
                <a:gd name="connsiteY26" fmla="*/ 55357 h 61465"/>
                <a:gd name="connsiteX27" fmla="*/ 46101 w 97821"/>
                <a:gd name="connsiteY27" fmla="*/ 59643 h 61465"/>
                <a:gd name="connsiteX28" fmla="*/ 81058 w 97821"/>
                <a:gd name="connsiteY28" fmla="*/ 54214 h 61465"/>
                <a:gd name="connsiteX29" fmla="*/ 92011 w 97821"/>
                <a:gd name="connsiteY29" fmla="*/ 60596 h 61465"/>
                <a:gd name="connsiteX30" fmla="*/ 97822 w 97821"/>
                <a:gd name="connsiteY30" fmla="*/ 57167 h 61465"/>
                <a:gd name="connsiteX31" fmla="*/ 97822 w 97821"/>
                <a:gd name="connsiteY31" fmla="*/ 53547 h 61465"/>
                <a:gd name="connsiteX32" fmla="*/ 16192 w 97821"/>
                <a:gd name="connsiteY32" fmla="*/ 23353 h 61465"/>
                <a:gd name="connsiteX33" fmla="*/ 12382 w 97821"/>
                <a:gd name="connsiteY33" fmla="*/ 19543 h 61465"/>
                <a:gd name="connsiteX34" fmla="*/ 15526 w 97821"/>
                <a:gd name="connsiteY34" fmla="*/ 16019 h 61465"/>
                <a:gd name="connsiteX35" fmla="*/ 30670 w 97821"/>
                <a:gd name="connsiteY35" fmla="*/ 24782 h 61465"/>
                <a:gd name="connsiteX36" fmla="*/ 16192 w 97821"/>
                <a:gd name="connsiteY36" fmla="*/ 23353 h 61465"/>
                <a:gd name="connsiteX37" fmla="*/ 44767 w 97821"/>
                <a:gd name="connsiteY37" fmla="*/ 54690 h 61465"/>
                <a:gd name="connsiteX38" fmla="*/ 46101 w 97821"/>
                <a:gd name="connsiteY38" fmla="*/ 55643 h 61465"/>
                <a:gd name="connsiteX39" fmla="*/ 44767 w 97821"/>
                <a:gd name="connsiteY39" fmla="*/ 54690 h 61465"/>
                <a:gd name="connsiteX40" fmla="*/ 82010 w 97821"/>
                <a:gd name="connsiteY40" fmla="*/ 44118 h 61465"/>
                <a:gd name="connsiteX41" fmla="*/ 64008 w 97821"/>
                <a:gd name="connsiteY41" fmla="*/ 33640 h 61465"/>
                <a:gd name="connsiteX42" fmla="*/ 81724 w 97821"/>
                <a:gd name="connsiteY42" fmla="*/ 36498 h 61465"/>
                <a:gd name="connsiteX43" fmla="*/ 85820 w 97821"/>
                <a:gd name="connsiteY43" fmla="*/ 40403 h 61465"/>
                <a:gd name="connsiteX44" fmla="*/ 82105 w 97821"/>
                <a:gd name="connsiteY44" fmla="*/ 44594 h 6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465">
                  <a:moveTo>
                    <a:pt x="89916" y="48594"/>
                  </a:moveTo>
                  <a:cubicBezTo>
                    <a:pt x="94240" y="45975"/>
                    <a:pt x="97117" y="41517"/>
                    <a:pt x="97726" y="36498"/>
                  </a:cubicBezTo>
                  <a:lnTo>
                    <a:pt x="97726" y="32878"/>
                  </a:lnTo>
                  <a:cubicBezTo>
                    <a:pt x="97726" y="29354"/>
                    <a:pt x="95631" y="25258"/>
                    <a:pt x="89249" y="21543"/>
                  </a:cubicBezTo>
                  <a:cubicBezTo>
                    <a:pt x="76867" y="15571"/>
                    <a:pt x="62570" y="14952"/>
                    <a:pt x="49720" y="19829"/>
                  </a:cubicBezTo>
                  <a:lnTo>
                    <a:pt x="43053" y="21543"/>
                  </a:lnTo>
                  <a:lnTo>
                    <a:pt x="26003" y="12018"/>
                  </a:lnTo>
                  <a:cubicBezTo>
                    <a:pt x="30775" y="11942"/>
                    <a:pt x="35538" y="12618"/>
                    <a:pt x="40100" y="14019"/>
                  </a:cubicBezTo>
                  <a:cubicBezTo>
                    <a:pt x="42377" y="14800"/>
                    <a:pt x="44882" y="14562"/>
                    <a:pt x="46958" y="13352"/>
                  </a:cubicBezTo>
                  <a:cubicBezTo>
                    <a:pt x="48196" y="12590"/>
                    <a:pt x="50578" y="10590"/>
                    <a:pt x="50578" y="8399"/>
                  </a:cubicBezTo>
                  <a:lnTo>
                    <a:pt x="50578" y="4779"/>
                  </a:lnTo>
                  <a:cubicBezTo>
                    <a:pt x="50578" y="3732"/>
                    <a:pt x="50006" y="2589"/>
                    <a:pt x="48196" y="1541"/>
                  </a:cubicBezTo>
                  <a:cubicBezTo>
                    <a:pt x="37319" y="-1650"/>
                    <a:pt x="25594" y="169"/>
                    <a:pt x="16192" y="6494"/>
                  </a:cubicBezTo>
                  <a:lnTo>
                    <a:pt x="7810" y="1636"/>
                  </a:lnTo>
                  <a:lnTo>
                    <a:pt x="1905" y="5065"/>
                  </a:lnTo>
                  <a:lnTo>
                    <a:pt x="1905" y="8685"/>
                  </a:lnTo>
                  <a:lnTo>
                    <a:pt x="7429" y="11923"/>
                  </a:lnTo>
                  <a:cubicBezTo>
                    <a:pt x="3302" y="14362"/>
                    <a:pt x="553" y="18591"/>
                    <a:pt x="0" y="23353"/>
                  </a:cubicBezTo>
                  <a:cubicBezTo>
                    <a:pt x="0" y="23353"/>
                    <a:pt x="0" y="26877"/>
                    <a:pt x="0" y="26877"/>
                  </a:cubicBezTo>
                  <a:cubicBezTo>
                    <a:pt x="0" y="30592"/>
                    <a:pt x="2572" y="34402"/>
                    <a:pt x="8572" y="37831"/>
                  </a:cubicBezTo>
                  <a:cubicBezTo>
                    <a:pt x="19698" y="42860"/>
                    <a:pt x="32347" y="43337"/>
                    <a:pt x="43815" y="39165"/>
                  </a:cubicBezTo>
                  <a:lnTo>
                    <a:pt x="51244" y="37164"/>
                  </a:lnTo>
                  <a:lnTo>
                    <a:pt x="71342" y="48690"/>
                  </a:lnTo>
                  <a:cubicBezTo>
                    <a:pt x="65484" y="48880"/>
                    <a:pt x="59636" y="48137"/>
                    <a:pt x="54007" y="46499"/>
                  </a:cubicBezTo>
                  <a:cubicBezTo>
                    <a:pt x="51368" y="45527"/>
                    <a:pt x="48444" y="45775"/>
                    <a:pt x="46006" y="47166"/>
                  </a:cubicBezTo>
                  <a:cubicBezTo>
                    <a:pt x="44263" y="48194"/>
                    <a:pt x="43234" y="50099"/>
                    <a:pt x="43339" y="52119"/>
                  </a:cubicBezTo>
                  <a:cubicBezTo>
                    <a:pt x="43339" y="52119"/>
                    <a:pt x="43339" y="55357"/>
                    <a:pt x="43339" y="55357"/>
                  </a:cubicBezTo>
                  <a:cubicBezTo>
                    <a:pt x="43415" y="57176"/>
                    <a:pt x="44472" y="58815"/>
                    <a:pt x="46101" y="59643"/>
                  </a:cubicBezTo>
                  <a:cubicBezTo>
                    <a:pt x="49720" y="61644"/>
                    <a:pt x="62770" y="64120"/>
                    <a:pt x="81058" y="54214"/>
                  </a:cubicBezTo>
                  <a:lnTo>
                    <a:pt x="92011" y="60596"/>
                  </a:lnTo>
                  <a:lnTo>
                    <a:pt x="97822" y="57167"/>
                  </a:lnTo>
                  <a:lnTo>
                    <a:pt x="97822" y="53547"/>
                  </a:lnTo>
                  <a:close/>
                  <a:moveTo>
                    <a:pt x="16192" y="23353"/>
                  </a:moveTo>
                  <a:cubicBezTo>
                    <a:pt x="14582" y="22477"/>
                    <a:pt x="13260" y="21153"/>
                    <a:pt x="12382" y="19543"/>
                  </a:cubicBezTo>
                  <a:cubicBezTo>
                    <a:pt x="13092" y="18105"/>
                    <a:pt x="14178" y="16886"/>
                    <a:pt x="15526" y="16019"/>
                  </a:cubicBezTo>
                  <a:lnTo>
                    <a:pt x="30670" y="24782"/>
                  </a:lnTo>
                  <a:cubicBezTo>
                    <a:pt x="25832" y="26039"/>
                    <a:pt x="20698" y="25534"/>
                    <a:pt x="16192" y="23353"/>
                  </a:cubicBezTo>
                  <a:close/>
                  <a:moveTo>
                    <a:pt x="44767" y="54690"/>
                  </a:moveTo>
                  <a:cubicBezTo>
                    <a:pt x="45168" y="55062"/>
                    <a:pt x="45615" y="55376"/>
                    <a:pt x="46101" y="55643"/>
                  </a:cubicBezTo>
                  <a:cubicBezTo>
                    <a:pt x="45615" y="55376"/>
                    <a:pt x="45168" y="55062"/>
                    <a:pt x="44767" y="54690"/>
                  </a:cubicBezTo>
                  <a:close/>
                  <a:moveTo>
                    <a:pt x="82010" y="44118"/>
                  </a:moveTo>
                  <a:lnTo>
                    <a:pt x="64008" y="33640"/>
                  </a:lnTo>
                  <a:cubicBezTo>
                    <a:pt x="70066" y="32669"/>
                    <a:pt x="76276" y="33669"/>
                    <a:pt x="81724" y="36498"/>
                  </a:cubicBezTo>
                  <a:cubicBezTo>
                    <a:pt x="83458" y="37355"/>
                    <a:pt x="84887" y="38717"/>
                    <a:pt x="85820" y="40403"/>
                  </a:cubicBezTo>
                  <a:cubicBezTo>
                    <a:pt x="85058" y="42165"/>
                    <a:pt x="83763" y="43632"/>
                    <a:pt x="82105" y="44594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1E4CDA9E-F5CB-CAB1-016A-6E03E12EE256}"/>
                </a:ext>
              </a:extLst>
            </p:cNvPr>
            <p:cNvSpPr/>
            <p:nvPr/>
          </p:nvSpPr>
          <p:spPr>
            <a:xfrm>
              <a:off x="4889109" y="2574520"/>
              <a:ext cx="97804" cy="58089"/>
            </a:xfrm>
            <a:custGeom>
              <a:avLst/>
              <a:gdLst>
                <a:gd name="connsiteX0" fmla="*/ 87036 w 97804"/>
                <a:gd name="connsiteY0" fmla="*/ 47141 h 58089"/>
                <a:gd name="connsiteX1" fmla="*/ 89322 w 97804"/>
                <a:gd name="connsiteY1" fmla="*/ 21804 h 58089"/>
                <a:gd name="connsiteX2" fmla="*/ 49794 w 97804"/>
                <a:gd name="connsiteY2" fmla="*/ 20089 h 58089"/>
                <a:gd name="connsiteX3" fmla="*/ 43126 w 97804"/>
                <a:gd name="connsiteY3" fmla="*/ 21804 h 58089"/>
                <a:gd name="connsiteX4" fmla="*/ 21409 w 97804"/>
                <a:gd name="connsiteY4" fmla="*/ 9326 h 58089"/>
                <a:gd name="connsiteX5" fmla="*/ 40459 w 97804"/>
                <a:gd name="connsiteY5" fmla="*/ 10374 h 58089"/>
                <a:gd name="connsiteX6" fmla="*/ 47317 w 97804"/>
                <a:gd name="connsiteY6" fmla="*/ 9707 h 58089"/>
                <a:gd name="connsiteX7" fmla="*/ 48555 w 97804"/>
                <a:gd name="connsiteY7" fmla="*/ 1516 h 58089"/>
                <a:gd name="connsiteX8" fmla="*/ 16266 w 97804"/>
                <a:gd name="connsiteY8" fmla="*/ 6755 h 58089"/>
                <a:gd name="connsiteX9" fmla="*/ 7884 w 97804"/>
                <a:gd name="connsiteY9" fmla="*/ 1897 h 58089"/>
                <a:gd name="connsiteX10" fmla="*/ 1978 w 97804"/>
                <a:gd name="connsiteY10" fmla="*/ 5326 h 58089"/>
                <a:gd name="connsiteX11" fmla="*/ 10455 w 97804"/>
                <a:gd name="connsiteY11" fmla="*/ 10184 h 58089"/>
                <a:gd name="connsiteX12" fmla="*/ 8551 w 97804"/>
                <a:gd name="connsiteY12" fmla="*/ 34472 h 58089"/>
                <a:gd name="connsiteX13" fmla="*/ 43793 w 97804"/>
                <a:gd name="connsiteY13" fmla="*/ 35806 h 58089"/>
                <a:gd name="connsiteX14" fmla="*/ 51222 w 97804"/>
                <a:gd name="connsiteY14" fmla="*/ 33710 h 58089"/>
                <a:gd name="connsiteX15" fmla="*/ 76083 w 97804"/>
                <a:gd name="connsiteY15" fmla="*/ 48093 h 58089"/>
                <a:gd name="connsiteX16" fmla="*/ 53985 w 97804"/>
                <a:gd name="connsiteY16" fmla="*/ 46759 h 58089"/>
                <a:gd name="connsiteX17" fmla="*/ 45984 w 97804"/>
                <a:gd name="connsiteY17" fmla="*/ 47426 h 58089"/>
                <a:gd name="connsiteX18" fmla="*/ 43698 w 97804"/>
                <a:gd name="connsiteY18" fmla="*/ 53903 h 58089"/>
                <a:gd name="connsiteX19" fmla="*/ 45984 w 97804"/>
                <a:gd name="connsiteY19" fmla="*/ 56189 h 58089"/>
                <a:gd name="connsiteX20" fmla="*/ 80940 w 97804"/>
                <a:gd name="connsiteY20" fmla="*/ 50855 h 58089"/>
                <a:gd name="connsiteX21" fmla="*/ 91894 w 97804"/>
                <a:gd name="connsiteY21" fmla="*/ 57237 h 58089"/>
                <a:gd name="connsiteX22" fmla="*/ 97705 w 97804"/>
                <a:gd name="connsiteY22" fmla="*/ 53808 h 58089"/>
                <a:gd name="connsiteX23" fmla="*/ 16266 w 97804"/>
                <a:gd name="connsiteY23" fmla="*/ 23614 h 58089"/>
                <a:gd name="connsiteX24" fmla="*/ 15694 w 97804"/>
                <a:gd name="connsiteY24" fmla="*/ 12660 h 58089"/>
                <a:gd name="connsiteX25" fmla="*/ 34744 w 97804"/>
                <a:gd name="connsiteY25" fmla="*/ 23900 h 58089"/>
                <a:gd name="connsiteX26" fmla="*/ 16266 w 97804"/>
                <a:gd name="connsiteY26" fmla="*/ 23614 h 58089"/>
                <a:gd name="connsiteX27" fmla="*/ 82274 w 97804"/>
                <a:gd name="connsiteY27" fmla="*/ 44378 h 58089"/>
                <a:gd name="connsiteX28" fmla="*/ 59509 w 97804"/>
                <a:gd name="connsiteY28" fmla="*/ 31234 h 58089"/>
                <a:gd name="connsiteX29" fmla="*/ 81988 w 97804"/>
                <a:gd name="connsiteY29" fmla="*/ 33139 h 58089"/>
                <a:gd name="connsiteX30" fmla="*/ 82179 w 97804"/>
                <a:gd name="connsiteY30" fmla="*/ 44855 h 58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804" h="58089">
                  <a:moveTo>
                    <a:pt x="87036" y="47141"/>
                  </a:moveTo>
                  <a:cubicBezTo>
                    <a:pt x="96561" y="41521"/>
                    <a:pt x="104467" y="30567"/>
                    <a:pt x="89322" y="21804"/>
                  </a:cubicBezTo>
                  <a:cubicBezTo>
                    <a:pt x="76940" y="15832"/>
                    <a:pt x="62643" y="15213"/>
                    <a:pt x="49794" y="20089"/>
                  </a:cubicBezTo>
                  <a:lnTo>
                    <a:pt x="43126" y="21804"/>
                  </a:lnTo>
                  <a:lnTo>
                    <a:pt x="21409" y="9326"/>
                  </a:lnTo>
                  <a:cubicBezTo>
                    <a:pt x="27705" y="7593"/>
                    <a:pt x="34392" y="7964"/>
                    <a:pt x="40459" y="10374"/>
                  </a:cubicBezTo>
                  <a:cubicBezTo>
                    <a:pt x="42736" y="11155"/>
                    <a:pt x="45241" y="10917"/>
                    <a:pt x="47317" y="9707"/>
                  </a:cubicBezTo>
                  <a:cubicBezTo>
                    <a:pt x="49317" y="8564"/>
                    <a:pt x="53604" y="4373"/>
                    <a:pt x="48555" y="1516"/>
                  </a:cubicBezTo>
                  <a:cubicBezTo>
                    <a:pt x="37554" y="-1685"/>
                    <a:pt x="25695" y="239"/>
                    <a:pt x="16266" y="6755"/>
                  </a:cubicBezTo>
                  <a:lnTo>
                    <a:pt x="7884" y="1897"/>
                  </a:lnTo>
                  <a:lnTo>
                    <a:pt x="1978" y="5326"/>
                  </a:lnTo>
                  <a:lnTo>
                    <a:pt x="10455" y="10184"/>
                  </a:lnTo>
                  <a:cubicBezTo>
                    <a:pt x="-1260" y="17422"/>
                    <a:pt x="-4785" y="26852"/>
                    <a:pt x="8551" y="34472"/>
                  </a:cubicBezTo>
                  <a:cubicBezTo>
                    <a:pt x="19676" y="39501"/>
                    <a:pt x="32325" y="39978"/>
                    <a:pt x="43793" y="35806"/>
                  </a:cubicBezTo>
                  <a:lnTo>
                    <a:pt x="51222" y="33710"/>
                  </a:lnTo>
                  <a:lnTo>
                    <a:pt x="76083" y="48093"/>
                  </a:lnTo>
                  <a:cubicBezTo>
                    <a:pt x="68739" y="49760"/>
                    <a:pt x="61071" y="49303"/>
                    <a:pt x="53985" y="46759"/>
                  </a:cubicBezTo>
                  <a:cubicBezTo>
                    <a:pt x="51346" y="45788"/>
                    <a:pt x="48422" y="46036"/>
                    <a:pt x="45984" y="47426"/>
                  </a:cubicBezTo>
                  <a:cubicBezTo>
                    <a:pt x="43564" y="48588"/>
                    <a:pt x="42545" y="51484"/>
                    <a:pt x="43698" y="53903"/>
                  </a:cubicBezTo>
                  <a:cubicBezTo>
                    <a:pt x="44174" y="54903"/>
                    <a:pt x="44984" y="55713"/>
                    <a:pt x="45984" y="56189"/>
                  </a:cubicBezTo>
                  <a:cubicBezTo>
                    <a:pt x="49603" y="58285"/>
                    <a:pt x="62653" y="60761"/>
                    <a:pt x="80940" y="50855"/>
                  </a:cubicBezTo>
                  <a:lnTo>
                    <a:pt x="91894" y="57237"/>
                  </a:lnTo>
                  <a:lnTo>
                    <a:pt x="97705" y="53808"/>
                  </a:lnTo>
                  <a:close/>
                  <a:moveTo>
                    <a:pt x="16266" y="23614"/>
                  </a:moveTo>
                  <a:cubicBezTo>
                    <a:pt x="10932" y="20566"/>
                    <a:pt x="10646" y="15994"/>
                    <a:pt x="15694" y="12660"/>
                  </a:cubicBezTo>
                  <a:lnTo>
                    <a:pt x="34744" y="23900"/>
                  </a:lnTo>
                  <a:cubicBezTo>
                    <a:pt x="28801" y="26319"/>
                    <a:pt x="22133" y="26214"/>
                    <a:pt x="16266" y="23614"/>
                  </a:cubicBezTo>
                  <a:close/>
                  <a:moveTo>
                    <a:pt x="82274" y="44378"/>
                  </a:moveTo>
                  <a:lnTo>
                    <a:pt x="59509" y="31234"/>
                  </a:lnTo>
                  <a:cubicBezTo>
                    <a:pt x="66967" y="28938"/>
                    <a:pt x="75025" y="29624"/>
                    <a:pt x="81988" y="33139"/>
                  </a:cubicBezTo>
                  <a:cubicBezTo>
                    <a:pt x="88180" y="36758"/>
                    <a:pt x="87703" y="41140"/>
                    <a:pt x="82179" y="4485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0F4A63DE-CE47-33BE-C4C0-F6ED4324CB00}"/>
                </a:ext>
              </a:extLst>
            </p:cNvPr>
            <p:cNvSpPr/>
            <p:nvPr/>
          </p:nvSpPr>
          <p:spPr>
            <a:xfrm>
              <a:off x="4858321" y="2571627"/>
              <a:ext cx="166687" cy="80132"/>
            </a:xfrm>
            <a:custGeom>
              <a:avLst/>
              <a:gdLst>
                <a:gd name="connsiteX0" fmla="*/ 0 w 166687"/>
                <a:gd name="connsiteY0" fmla="*/ 13172 h 80132"/>
                <a:gd name="connsiteX1" fmla="*/ 0 w 166687"/>
                <a:gd name="connsiteY1" fmla="*/ 32222 h 80132"/>
                <a:gd name="connsiteX2" fmla="*/ 48768 w 166687"/>
                <a:gd name="connsiteY2" fmla="*/ 75275 h 80132"/>
                <a:gd name="connsiteX3" fmla="*/ 118205 w 166687"/>
                <a:gd name="connsiteY3" fmla="*/ 75275 h 80132"/>
                <a:gd name="connsiteX4" fmla="*/ 166688 w 166687"/>
                <a:gd name="connsiteY4" fmla="*/ 31746 h 80132"/>
                <a:gd name="connsiteX5" fmla="*/ 166688 w 166687"/>
                <a:gd name="connsiteY5" fmla="*/ 12696 h 80132"/>
                <a:gd name="connsiteX6" fmla="*/ 0 w 166687"/>
                <a:gd name="connsiteY6" fmla="*/ 13172 h 801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132">
                  <a:moveTo>
                    <a:pt x="0" y="13172"/>
                  </a:moveTo>
                  <a:cubicBezTo>
                    <a:pt x="0" y="19649"/>
                    <a:pt x="0" y="26031"/>
                    <a:pt x="0" y="32222"/>
                  </a:cubicBezTo>
                  <a:cubicBezTo>
                    <a:pt x="0" y="49367"/>
                    <a:pt x="16669" y="66417"/>
                    <a:pt x="48768" y="75275"/>
                  </a:cubicBezTo>
                  <a:cubicBezTo>
                    <a:pt x="71457" y="81752"/>
                    <a:pt x="95517" y="81752"/>
                    <a:pt x="118205" y="75275"/>
                  </a:cubicBezTo>
                  <a:cubicBezTo>
                    <a:pt x="150304" y="65750"/>
                    <a:pt x="166402" y="48986"/>
                    <a:pt x="166688" y="31746"/>
                  </a:cubicBezTo>
                  <a:cubicBezTo>
                    <a:pt x="166688" y="25364"/>
                    <a:pt x="166688" y="18887"/>
                    <a:pt x="166688" y="12696"/>
                  </a:cubicBezTo>
                  <a:cubicBezTo>
                    <a:pt x="166306" y="-4640"/>
                    <a:pt x="286" y="-3973"/>
                    <a:pt x="0" y="13172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FB2452C-9D53-741E-2AE1-CACB4A336A99}"/>
                </a:ext>
              </a:extLst>
            </p:cNvPr>
            <p:cNvSpPr/>
            <p:nvPr/>
          </p:nvSpPr>
          <p:spPr>
            <a:xfrm>
              <a:off x="4860321" y="2594800"/>
              <a:ext cx="162972" cy="57721"/>
            </a:xfrm>
            <a:custGeom>
              <a:avLst/>
              <a:gdLst>
                <a:gd name="connsiteX0" fmla="*/ 5906 w 162972"/>
                <a:gd name="connsiteY0" fmla="*/ 10668 h 57721"/>
                <a:gd name="connsiteX1" fmla="*/ 5906 w 162972"/>
                <a:gd name="connsiteY1" fmla="*/ 28956 h 57721"/>
                <a:gd name="connsiteX2" fmla="*/ 0 w 162972"/>
                <a:gd name="connsiteY2" fmla="*/ 18574 h 57721"/>
                <a:gd name="connsiteX3" fmla="*/ 0 w 162972"/>
                <a:gd name="connsiteY3" fmla="*/ 667 h 57721"/>
                <a:gd name="connsiteX4" fmla="*/ 5906 w 162972"/>
                <a:gd name="connsiteY4" fmla="*/ 10668 h 57721"/>
                <a:gd name="connsiteX5" fmla="*/ 48482 w 162972"/>
                <a:gd name="connsiteY5" fmla="*/ 34576 h 57721"/>
                <a:gd name="connsiteX6" fmla="*/ 48482 w 162972"/>
                <a:gd name="connsiteY6" fmla="*/ 53150 h 57721"/>
                <a:gd name="connsiteX7" fmla="*/ 54293 w 162972"/>
                <a:gd name="connsiteY7" fmla="*/ 54578 h 57721"/>
                <a:gd name="connsiteX8" fmla="*/ 54293 w 162972"/>
                <a:gd name="connsiteY8" fmla="*/ 35528 h 57721"/>
                <a:gd name="connsiteX9" fmla="*/ 48482 w 162972"/>
                <a:gd name="connsiteY9" fmla="*/ 34576 h 57721"/>
                <a:gd name="connsiteX10" fmla="*/ 72676 w 162972"/>
                <a:gd name="connsiteY10" fmla="*/ 38005 h 57721"/>
                <a:gd name="connsiteX11" fmla="*/ 72676 w 162972"/>
                <a:gd name="connsiteY11" fmla="*/ 57055 h 57721"/>
                <a:gd name="connsiteX12" fmla="*/ 78486 w 162972"/>
                <a:gd name="connsiteY12" fmla="*/ 57055 h 57721"/>
                <a:gd name="connsiteX13" fmla="*/ 78486 w 162972"/>
                <a:gd name="connsiteY13" fmla="*/ 38005 h 57721"/>
                <a:gd name="connsiteX14" fmla="*/ 72676 w 162972"/>
                <a:gd name="connsiteY14" fmla="*/ 38005 h 57721"/>
                <a:gd name="connsiteX15" fmla="*/ 60579 w 162972"/>
                <a:gd name="connsiteY15" fmla="*/ 36767 h 57721"/>
                <a:gd name="connsiteX16" fmla="*/ 60579 w 162972"/>
                <a:gd name="connsiteY16" fmla="*/ 55340 h 57721"/>
                <a:gd name="connsiteX17" fmla="*/ 66389 w 162972"/>
                <a:gd name="connsiteY17" fmla="*/ 56198 h 57721"/>
                <a:gd name="connsiteX18" fmla="*/ 66389 w 162972"/>
                <a:gd name="connsiteY18" fmla="*/ 37624 h 57721"/>
                <a:gd name="connsiteX19" fmla="*/ 60579 w 162972"/>
                <a:gd name="connsiteY19" fmla="*/ 36767 h 57721"/>
                <a:gd name="connsiteX20" fmla="*/ 12097 w 162972"/>
                <a:gd name="connsiteY20" fmla="*/ 17717 h 57721"/>
                <a:gd name="connsiteX21" fmla="*/ 12097 w 162972"/>
                <a:gd name="connsiteY21" fmla="*/ 35624 h 57721"/>
                <a:gd name="connsiteX22" fmla="*/ 18002 w 162972"/>
                <a:gd name="connsiteY22" fmla="*/ 40196 h 57721"/>
                <a:gd name="connsiteX23" fmla="*/ 18002 w 162972"/>
                <a:gd name="connsiteY23" fmla="*/ 21812 h 57721"/>
                <a:gd name="connsiteX24" fmla="*/ 12097 w 162972"/>
                <a:gd name="connsiteY24" fmla="*/ 17336 h 57721"/>
                <a:gd name="connsiteX25" fmla="*/ 36385 w 162972"/>
                <a:gd name="connsiteY25" fmla="*/ 31337 h 57721"/>
                <a:gd name="connsiteX26" fmla="*/ 36385 w 162972"/>
                <a:gd name="connsiteY26" fmla="*/ 49340 h 57721"/>
                <a:gd name="connsiteX27" fmla="*/ 42196 w 162972"/>
                <a:gd name="connsiteY27" fmla="*/ 51340 h 57721"/>
                <a:gd name="connsiteX28" fmla="*/ 42196 w 162972"/>
                <a:gd name="connsiteY28" fmla="*/ 33052 h 57721"/>
                <a:gd name="connsiteX29" fmla="*/ 36385 w 162972"/>
                <a:gd name="connsiteY29" fmla="*/ 30956 h 57721"/>
                <a:gd name="connsiteX30" fmla="*/ 24289 w 162972"/>
                <a:gd name="connsiteY30" fmla="*/ 25813 h 57721"/>
                <a:gd name="connsiteX31" fmla="*/ 24289 w 162972"/>
                <a:gd name="connsiteY31" fmla="*/ 43625 h 57721"/>
                <a:gd name="connsiteX32" fmla="*/ 30099 w 162972"/>
                <a:gd name="connsiteY32" fmla="*/ 46387 h 57721"/>
                <a:gd name="connsiteX33" fmla="*/ 30099 w 162972"/>
                <a:gd name="connsiteY33" fmla="*/ 28194 h 57721"/>
                <a:gd name="connsiteX34" fmla="*/ 24289 w 162972"/>
                <a:gd name="connsiteY34" fmla="*/ 25432 h 57721"/>
                <a:gd name="connsiteX35" fmla="*/ 84773 w 162972"/>
                <a:gd name="connsiteY35" fmla="*/ 38671 h 57721"/>
                <a:gd name="connsiteX36" fmla="*/ 84773 w 162972"/>
                <a:gd name="connsiteY36" fmla="*/ 57721 h 57721"/>
                <a:gd name="connsiteX37" fmla="*/ 90583 w 162972"/>
                <a:gd name="connsiteY37" fmla="*/ 57721 h 57721"/>
                <a:gd name="connsiteX38" fmla="*/ 90583 w 162972"/>
                <a:gd name="connsiteY38" fmla="*/ 38671 h 57721"/>
                <a:gd name="connsiteX39" fmla="*/ 145161 w 162972"/>
                <a:gd name="connsiteY39" fmla="*/ 21146 h 57721"/>
                <a:gd name="connsiteX40" fmla="*/ 145161 w 162972"/>
                <a:gd name="connsiteY40" fmla="*/ 39529 h 57721"/>
                <a:gd name="connsiteX41" fmla="*/ 150971 w 162972"/>
                <a:gd name="connsiteY41" fmla="*/ 34862 h 57721"/>
                <a:gd name="connsiteX42" fmla="*/ 150971 w 162972"/>
                <a:gd name="connsiteY42" fmla="*/ 16954 h 57721"/>
                <a:gd name="connsiteX43" fmla="*/ 145161 w 162972"/>
                <a:gd name="connsiteY43" fmla="*/ 20765 h 57721"/>
                <a:gd name="connsiteX44" fmla="*/ 96869 w 162972"/>
                <a:gd name="connsiteY44" fmla="*/ 37909 h 57721"/>
                <a:gd name="connsiteX45" fmla="*/ 96869 w 162972"/>
                <a:gd name="connsiteY45" fmla="*/ 56388 h 57721"/>
                <a:gd name="connsiteX46" fmla="*/ 102680 w 162972"/>
                <a:gd name="connsiteY46" fmla="*/ 55531 h 57721"/>
                <a:gd name="connsiteX47" fmla="*/ 102680 w 162972"/>
                <a:gd name="connsiteY47" fmla="*/ 36481 h 57721"/>
                <a:gd name="connsiteX48" fmla="*/ 96869 w 162972"/>
                <a:gd name="connsiteY48" fmla="*/ 37529 h 57721"/>
                <a:gd name="connsiteX49" fmla="*/ 157163 w 162972"/>
                <a:gd name="connsiteY49" fmla="*/ 10096 h 57721"/>
                <a:gd name="connsiteX50" fmla="*/ 157163 w 162972"/>
                <a:gd name="connsiteY50" fmla="*/ 28384 h 57721"/>
                <a:gd name="connsiteX51" fmla="*/ 162973 w 162972"/>
                <a:gd name="connsiteY51" fmla="*/ 17717 h 57721"/>
                <a:gd name="connsiteX52" fmla="*/ 162973 w 162972"/>
                <a:gd name="connsiteY52" fmla="*/ 0 h 57721"/>
                <a:gd name="connsiteX53" fmla="*/ 157163 w 162972"/>
                <a:gd name="connsiteY53" fmla="*/ 9716 h 57721"/>
                <a:gd name="connsiteX54" fmla="*/ 133064 w 162972"/>
                <a:gd name="connsiteY54" fmla="*/ 28004 h 57721"/>
                <a:gd name="connsiteX55" fmla="*/ 133064 w 162972"/>
                <a:gd name="connsiteY55" fmla="*/ 46196 h 57721"/>
                <a:gd name="connsiteX56" fmla="*/ 138875 w 162972"/>
                <a:gd name="connsiteY56" fmla="*/ 43244 h 57721"/>
                <a:gd name="connsiteX57" fmla="*/ 138875 w 162972"/>
                <a:gd name="connsiteY57" fmla="*/ 24575 h 57721"/>
                <a:gd name="connsiteX58" fmla="*/ 133064 w 162972"/>
                <a:gd name="connsiteY58" fmla="*/ 27623 h 57721"/>
                <a:gd name="connsiteX59" fmla="*/ 121063 w 162972"/>
                <a:gd name="connsiteY59" fmla="*/ 32671 h 57721"/>
                <a:gd name="connsiteX60" fmla="*/ 121063 w 162972"/>
                <a:gd name="connsiteY60" fmla="*/ 50863 h 57721"/>
                <a:gd name="connsiteX61" fmla="*/ 126968 w 162972"/>
                <a:gd name="connsiteY61" fmla="*/ 48958 h 57721"/>
                <a:gd name="connsiteX62" fmla="*/ 126968 w 162972"/>
                <a:gd name="connsiteY62" fmla="*/ 30861 h 57721"/>
                <a:gd name="connsiteX63" fmla="*/ 108966 w 162972"/>
                <a:gd name="connsiteY63" fmla="*/ 35814 h 57721"/>
                <a:gd name="connsiteX64" fmla="*/ 108966 w 162972"/>
                <a:gd name="connsiteY64" fmla="*/ 54864 h 57721"/>
                <a:gd name="connsiteX65" fmla="*/ 114776 w 162972"/>
                <a:gd name="connsiteY65" fmla="*/ 53340 h 57721"/>
                <a:gd name="connsiteX66" fmla="*/ 114776 w 162972"/>
                <a:gd name="connsiteY66" fmla="*/ 34100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2972" h="57721">
                  <a:moveTo>
                    <a:pt x="5906" y="10668"/>
                  </a:moveTo>
                  <a:lnTo>
                    <a:pt x="5906" y="28956"/>
                  </a:lnTo>
                  <a:cubicBezTo>
                    <a:pt x="3335" y="25870"/>
                    <a:pt x="1335" y="22355"/>
                    <a:pt x="0" y="18574"/>
                  </a:cubicBezTo>
                  <a:lnTo>
                    <a:pt x="0" y="667"/>
                  </a:lnTo>
                  <a:cubicBezTo>
                    <a:pt x="1419" y="4296"/>
                    <a:pt x="3413" y="7677"/>
                    <a:pt x="5906" y="10668"/>
                  </a:cubicBezTo>
                  <a:close/>
                  <a:moveTo>
                    <a:pt x="48482" y="34576"/>
                  </a:moveTo>
                  <a:lnTo>
                    <a:pt x="48482" y="53150"/>
                  </a:lnTo>
                  <a:lnTo>
                    <a:pt x="54293" y="54578"/>
                  </a:lnTo>
                  <a:lnTo>
                    <a:pt x="54293" y="35528"/>
                  </a:lnTo>
                  <a:cubicBezTo>
                    <a:pt x="52388" y="35338"/>
                    <a:pt x="50387" y="35052"/>
                    <a:pt x="48482" y="34576"/>
                  </a:cubicBezTo>
                  <a:close/>
                  <a:moveTo>
                    <a:pt x="72676" y="38005"/>
                  </a:moveTo>
                  <a:lnTo>
                    <a:pt x="72676" y="57055"/>
                  </a:lnTo>
                  <a:lnTo>
                    <a:pt x="78486" y="57055"/>
                  </a:lnTo>
                  <a:lnTo>
                    <a:pt x="78486" y="38005"/>
                  </a:lnTo>
                  <a:cubicBezTo>
                    <a:pt x="76581" y="38291"/>
                    <a:pt x="74676" y="38100"/>
                    <a:pt x="72676" y="38005"/>
                  </a:cubicBezTo>
                  <a:close/>
                  <a:moveTo>
                    <a:pt x="60579" y="36767"/>
                  </a:moveTo>
                  <a:lnTo>
                    <a:pt x="60579" y="55340"/>
                  </a:lnTo>
                  <a:cubicBezTo>
                    <a:pt x="62484" y="55340"/>
                    <a:pt x="64484" y="56007"/>
                    <a:pt x="66389" y="56198"/>
                  </a:cubicBezTo>
                  <a:lnTo>
                    <a:pt x="66389" y="37624"/>
                  </a:lnTo>
                  <a:cubicBezTo>
                    <a:pt x="64103" y="37433"/>
                    <a:pt x="62579" y="37052"/>
                    <a:pt x="60579" y="36767"/>
                  </a:cubicBezTo>
                  <a:close/>
                  <a:moveTo>
                    <a:pt x="12097" y="17717"/>
                  </a:moveTo>
                  <a:lnTo>
                    <a:pt x="12097" y="35624"/>
                  </a:lnTo>
                  <a:cubicBezTo>
                    <a:pt x="13907" y="37148"/>
                    <a:pt x="15812" y="38671"/>
                    <a:pt x="18002" y="40196"/>
                  </a:cubicBezTo>
                  <a:lnTo>
                    <a:pt x="18002" y="21812"/>
                  </a:lnTo>
                  <a:cubicBezTo>
                    <a:pt x="15957" y="20422"/>
                    <a:pt x="13987" y="18926"/>
                    <a:pt x="12097" y="17336"/>
                  </a:cubicBezTo>
                  <a:close/>
                  <a:moveTo>
                    <a:pt x="36385" y="31337"/>
                  </a:moveTo>
                  <a:lnTo>
                    <a:pt x="36385" y="49340"/>
                  </a:lnTo>
                  <a:cubicBezTo>
                    <a:pt x="38195" y="50101"/>
                    <a:pt x="40291" y="50673"/>
                    <a:pt x="42196" y="51340"/>
                  </a:cubicBezTo>
                  <a:lnTo>
                    <a:pt x="42196" y="33052"/>
                  </a:lnTo>
                  <a:cubicBezTo>
                    <a:pt x="40291" y="32099"/>
                    <a:pt x="38291" y="31623"/>
                    <a:pt x="36385" y="30956"/>
                  </a:cubicBezTo>
                  <a:close/>
                  <a:moveTo>
                    <a:pt x="24289" y="25813"/>
                  </a:moveTo>
                  <a:lnTo>
                    <a:pt x="24289" y="43625"/>
                  </a:lnTo>
                  <a:lnTo>
                    <a:pt x="30099" y="46387"/>
                  </a:lnTo>
                  <a:lnTo>
                    <a:pt x="30099" y="28194"/>
                  </a:lnTo>
                  <a:cubicBezTo>
                    <a:pt x="28194" y="27242"/>
                    <a:pt x="26003" y="26384"/>
                    <a:pt x="24289" y="25432"/>
                  </a:cubicBezTo>
                  <a:close/>
                  <a:moveTo>
                    <a:pt x="84773" y="38671"/>
                  </a:moveTo>
                  <a:lnTo>
                    <a:pt x="84773" y="57721"/>
                  </a:lnTo>
                  <a:cubicBezTo>
                    <a:pt x="86678" y="57721"/>
                    <a:pt x="88678" y="57721"/>
                    <a:pt x="90583" y="57721"/>
                  </a:cubicBezTo>
                  <a:lnTo>
                    <a:pt x="90583" y="38671"/>
                  </a:ln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180" y="38072"/>
                    <a:pt x="149114" y="36519"/>
                    <a:pt x="150971" y="34862"/>
                  </a:cubicBezTo>
                  <a:lnTo>
                    <a:pt x="150971" y="16954"/>
                  </a:lnTo>
                  <a:cubicBezTo>
                    <a:pt x="149828" y="18002"/>
                    <a:pt x="147161" y="19336"/>
                    <a:pt x="145161" y="20765"/>
                  </a:cubicBezTo>
                  <a:close/>
                  <a:moveTo>
                    <a:pt x="96869" y="37909"/>
                  </a:moveTo>
                  <a:lnTo>
                    <a:pt x="96869" y="56388"/>
                  </a:lnTo>
                  <a:cubicBezTo>
                    <a:pt x="98774" y="56388"/>
                    <a:pt x="100775" y="55912"/>
                    <a:pt x="102680" y="55531"/>
                  </a:cubicBezTo>
                  <a:lnTo>
                    <a:pt x="102680" y="36481"/>
                  </a:lnTo>
                  <a:cubicBezTo>
                    <a:pt x="100775" y="36862"/>
                    <a:pt x="98870" y="37338"/>
                    <a:pt x="96869" y="37529"/>
                  </a:cubicBezTo>
                  <a:close/>
                  <a:moveTo>
                    <a:pt x="157163" y="10096"/>
                  </a:moveTo>
                  <a:lnTo>
                    <a:pt x="157163" y="28384"/>
                  </a:lnTo>
                  <a:cubicBezTo>
                    <a:pt x="159715" y="25194"/>
                    <a:pt x="161677" y="21584"/>
                    <a:pt x="162973" y="17717"/>
                  </a:cubicBezTo>
                  <a:lnTo>
                    <a:pt x="162973" y="0"/>
                  </a:lnTo>
                  <a:cubicBezTo>
                    <a:pt x="161592" y="3543"/>
                    <a:pt x="159630" y="6820"/>
                    <a:pt x="157163" y="9716"/>
                  </a:cubicBezTo>
                  <a:close/>
                  <a:moveTo>
                    <a:pt x="133064" y="28004"/>
                  </a:moveTo>
                  <a:lnTo>
                    <a:pt x="133064" y="46196"/>
                  </a:lnTo>
                  <a:cubicBezTo>
                    <a:pt x="135065" y="45244"/>
                    <a:pt x="137065" y="44291"/>
                    <a:pt x="138875" y="43244"/>
                  </a:cubicBezTo>
                  <a:lnTo>
                    <a:pt x="138875" y="24575"/>
                  </a:lnTo>
                  <a:cubicBezTo>
                    <a:pt x="137065" y="25813"/>
                    <a:pt x="135065" y="26670"/>
                    <a:pt x="133064" y="27623"/>
                  </a:cubicBezTo>
                  <a:close/>
                  <a:moveTo>
                    <a:pt x="121063" y="32671"/>
                  </a:moveTo>
                  <a:lnTo>
                    <a:pt x="121063" y="50863"/>
                  </a:lnTo>
                  <a:lnTo>
                    <a:pt x="126968" y="48958"/>
                  </a:lnTo>
                  <a:lnTo>
                    <a:pt x="126968" y="30861"/>
                  </a:lnTo>
                  <a:close/>
                  <a:moveTo>
                    <a:pt x="108966" y="35814"/>
                  </a:moveTo>
                  <a:lnTo>
                    <a:pt x="108966" y="54864"/>
                  </a:lnTo>
                  <a:lnTo>
                    <a:pt x="114776" y="53340"/>
                  </a:lnTo>
                  <a:lnTo>
                    <a:pt x="114776" y="34100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6FBF829-C397-2CF3-5F5E-D51ECDF05D19}"/>
                </a:ext>
              </a:extLst>
            </p:cNvPr>
            <p:cNvSpPr/>
            <p:nvPr/>
          </p:nvSpPr>
          <p:spPr>
            <a:xfrm>
              <a:off x="4858261" y="2536955"/>
              <a:ext cx="166901" cy="96295"/>
            </a:xfrm>
            <a:custGeom>
              <a:avLst/>
              <a:gdLst>
                <a:gd name="connsiteX0" fmla="*/ 142363 w 166901"/>
                <a:gd name="connsiteY0" fmla="*/ 13840 h 96295"/>
                <a:gd name="connsiteX1" fmla="*/ 142363 w 166901"/>
                <a:gd name="connsiteY1" fmla="*/ 81943 h 96295"/>
                <a:gd name="connsiteX2" fmla="*/ 24539 w 166901"/>
                <a:gd name="connsiteY2" fmla="*/ 82420 h 96295"/>
                <a:gd name="connsiteX3" fmla="*/ 24539 w 166901"/>
                <a:gd name="connsiteY3" fmla="*/ 14316 h 96295"/>
                <a:gd name="connsiteX4" fmla="*/ 142363 w 166901"/>
                <a:gd name="connsiteY4" fmla="*/ 13840 h 96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01" h="96295">
                  <a:moveTo>
                    <a:pt x="142363" y="13840"/>
                  </a:moveTo>
                  <a:cubicBezTo>
                    <a:pt x="175034" y="32890"/>
                    <a:pt x="175129" y="62989"/>
                    <a:pt x="142363" y="81943"/>
                  </a:cubicBezTo>
                  <a:cubicBezTo>
                    <a:pt x="105416" y="100908"/>
                    <a:pt x="61639" y="101089"/>
                    <a:pt x="24539" y="82420"/>
                  </a:cubicBezTo>
                  <a:cubicBezTo>
                    <a:pt x="-8132" y="63370"/>
                    <a:pt x="-8227" y="33271"/>
                    <a:pt x="24539" y="14316"/>
                  </a:cubicBezTo>
                  <a:cubicBezTo>
                    <a:pt x="61496" y="-4601"/>
                    <a:pt x="105254" y="-4782"/>
                    <a:pt x="142363" y="13840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B07821D4-8C03-A3C2-C7D4-F7B61DAA77CA}"/>
                </a:ext>
              </a:extLst>
            </p:cNvPr>
            <p:cNvSpPr/>
            <p:nvPr/>
          </p:nvSpPr>
          <p:spPr>
            <a:xfrm>
              <a:off x="4865453" y="2541260"/>
              <a:ext cx="152138" cy="87649"/>
            </a:xfrm>
            <a:custGeom>
              <a:avLst/>
              <a:gdLst>
                <a:gd name="connsiteX0" fmla="*/ 129742 w 152138"/>
                <a:gd name="connsiteY0" fmla="*/ 12582 h 87649"/>
                <a:gd name="connsiteX1" fmla="*/ 129742 w 152138"/>
                <a:gd name="connsiteY1" fmla="*/ 74590 h 87649"/>
                <a:gd name="connsiteX2" fmla="*/ 22396 w 152138"/>
                <a:gd name="connsiteY2" fmla="*/ 75066 h 87649"/>
                <a:gd name="connsiteX3" fmla="*/ 22396 w 152138"/>
                <a:gd name="connsiteY3" fmla="*/ 13059 h 87649"/>
                <a:gd name="connsiteX4" fmla="*/ 129742 w 152138"/>
                <a:gd name="connsiteY4" fmla="*/ 12582 h 87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38" h="87649">
                  <a:moveTo>
                    <a:pt x="129742" y="12582"/>
                  </a:moveTo>
                  <a:cubicBezTo>
                    <a:pt x="159556" y="29632"/>
                    <a:pt x="159651" y="57350"/>
                    <a:pt x="129742" y="74590"/>
                  </a:cubicBezTo>
                  <a:cubicBezTo>
                    <a:pt x="96081" y="91831"/>
                    <a:pt x="56209" y="92011"/>
                    <a:pt x="22396" y="75066"/>
                  </a:cubicBezTo>
                  <a:cubicBezTo>
                    <a:pt x="-7418" y="58112"/>
                    <a:pt x="-7513" y="30299"/>
                    <a:pt x="22396" y="13059"/>
                  </a:cubicBezTo>
                  <a:cubicBezTo>
                    <a:pt x="56057" y="-4181"/>
                    <a:pt x="95929" y="-4362"/>
                    <a:pt x="129742" y="12582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9BFA230E-91CB-5120-8A8D-6C308F96F48F}"/>
                </a:ext>
              </a:extLst>
            </p:cNvPr>
            <p:cNvSpPr/>
            <p:nvPr/>
          </p:nvSpPr>
          <p:spPr>
            <a:xfrm>
              <a:off x="4866054" y="2541027"/>
              <a:ext cx="151786" cy="61679"/>
            </a:xfrm>
            <a:custGeom>
              <a:avLst/>
              <a:gdLst>
                <a:gd name="connsiteX0" fmla="*/ 23223 w 151786"/>
                <a:gd name="connsiteY0" fmla="*/ 17293 h 61679"/>
                <a:gd name="connsiteX1" fmla="*/ 127998 w 151786"/>
                <a:gd name="connsiteY1" fmla="*/ 16816 h 61679"/>
                <a:gd name="connsiteX2" fmla="*/ 145334 w 151786"/>
                <a:gd name="connsiteY2" fmla="*/ 61584 h 61679"/>
                <a:gd name="connsiteX3" fmla="*/ 129427 w 151786"/>
                <a:gd name="connsiteY3" fmla="*/ 12816 h 61679"/>
                <a:gd name="connsiteX4" fmla="*/ 22080 w 151786"/>
                <a:gd name="connsiteY4" fmla="*/ 12816 h 61679"/>
                <a:gd name="connsiteX5" fmla="*/ 6650 w 151786"/>
                <a:gd name="connsiteY5" fmla="*/ 61679 h 61679"/>
                <a:gd name="connsiteX6" fmla="*/ 23223 w 151786"/>
                <a:gd name="connsiteY6" fmla="*/ 17293 h 61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679">
                  <a:moveTo>
                    <a:pt x="23223" y="17293"/>
                  </a:moveTo>
                  <a:cubicBezTo>
                    <a:pt x="56075" y="424"/>
                    <a:pt x="94994" y="252"/>
                    <a:pt x="127998" y="16816"/>
                  </a:cubicBezTo>
                  <a:cubicBezTo>
                    <a:pt x="149049" y="28913"/>
                    <a:pt x="154764" y="46439"/>
                    <a:pt x="145334" y="61584"/>
                  </a:cubicBezTo>
                  <a:cubicBezTo>
                    <a:pt x="157621" y="45391"/>
                    <a:pt x="152382" y="25960"/>
                    <a:pt x="129427" y="12816"/>
                  </a:cubicBezTo>
                  <a:cubicBezTo>
                    <a:pt x="95690" y="-4272"/>
                    <a:pt x="55818" y="-4272"/>
                    <a:pt x="22080" y="12816"/>
                  </a:cubicBezTo>
                  <a:cubicBezTo>
                    <a:pt x="-780" y="26151"/>
                    <a:pt x="-5828" y="45677"/>
                    <a:pt x="6650" y="61679"/>
                  </a:cubicBezTo>
                  <a:cubicBezTo>
                    <a:pt x="-3256" y="47106"/>
                    <a:pt x="2364" y="29485"/>
                    <a:pt x="23223" y="17293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50B14A9E-9996-51F6-7747-B8625D6E8B2E}"/>
                </a:ext>
              </a:extLst>
            </p:cNvPr>
            <p:cNvSpPr/>
            <p:nvPr/>
          </p:nvSpPr>
          <p:spPr>
            <a:xfrm>
              <a:off x="4892897" y="2555501"/>
              <a:ext cx="97726" cy="61457"/>
            </a:xfrm>
            <a:custGeom>
              <a:avLst/>
              <a:gdLst>
                <a:gd name="connsiteX0" fmla="*/ 89535 w 97726"/>
                <a:gd name="connsiteY0" fmla="*/ 48443 h 61457"/>
                <a:gd name="connsiteX1" fmla="*/ 97441 w 97726"/>
                <a:gd name="connsiteY1" fmla="*/ 36346 h 61457"/>
                <a:gd name="connsiteX2" fmla="*/ 97441 w 97726"/>
                <a:gd name="connsiteY2" fmla="*/ 32727 h 61457"/>
                <a:gd name="connsiteX3" fmla="*/ 88963 w 97726"/>
                <a:gd name="connsiteY3" fmla="*/ 21392 h 61457"/>
                <a:gd name="connsiteX4" fmla="*/ 49340 w 97726"/>
                <a:gd name="connsiteY4" fmla="*/ 19677 h 61457"/>
                <a:gd name="connsiteX5" fmla="*/ 42767 w 97726"/>
                <a:gd name="connsiteY5" fmla="*/ 21487 h 61457"/>
                <a:gd name="connsiteX6" fmla="*/ 25717 w 97726"/>
                <a:gd name="connsiteY6" fmla="*/ 11962 h 61457"/>
                <a:gd name="connsiteX7" fmla="*/ 39719 w 97726"/>
                <a:gd name="connsiteY7" fmla="*/ 13962 h 61457"/>
                <a:gd name="connsiteX8" fmla="*/ 46577 w 97726"/>
                <a:gd name="connsiteY8" fmla="*/ 13296 h 61457"/>
                <a:gd name="connsiteX9" fmla="*/ 50292 w 97726"/>
                <a:gd name="connsiteY9" fmla="*/ 8343 h 61457"/>
                <a:gd name="connsiteX10" fmla="*/ 50292 w 97726"/>
                <a:gd name="connsiteY10" fmla="*/ 4723 h 61457"/>
                <a:gd name="connsiteX11" fmla="*/ 47911 w 97726"/>
                <a:gd name="connsiteY11" fmla="*/ 1485 h 61457"/>
                <a:gd name="connsiteX12" fmla="*/ 16192 w 97726"/>
                <a:gd name="connsiteY12" fmla="*/ 6438 h 61457"/>
                <a:gd name="connsiteX13" fmla="*/ 7715 w 97726"/>
                <a:gd name="connsiteY13" fmla="*/ 1580 h 61457"/>
                <a:gd name="connsiteX14" fmla="*/ 1905 w 97726"/>
                <a:gd name="connsiteY14" fmla="*/ 5009 h 61457"/>
                <a:gd name="connsiteX15" fmla="*/ 1905 w 97726"/>
                <a:gd name="connsiteY15" fmla="*/ 8628 h 61457"/>
                <a:gd name="connsiteX16" fmla="*/ 7525 w 97726"/>
                <a:gd name="connsiteY16" fmla="*/ 11867 h 61457"/>
                <a:gd name="connsiteX17" fmla="*/ 0 w 97726"/>
                <a:gd name="connsiteY17" fmla="*/ 23297 h 61457"/>
                <a:gd name="connsiteX18" fmla="*/ 0 w 97726"/>
                <a:gd name="connsiteY18" fmla="*/ 26821 h 61457"/>
                <a:gd name="connsiteX19" fmla="*/ 8572 w 97726"/>
                <a:gd name="connsiteY19" fmla="*/ 37870 h 61457"/>
                <a:gd name="connsiteX20" fmla="*/ 43815 w 97726"/>
                <a:gd name="connsiteY20" fmla="*/ 39108 h 61457"/>
                <a:gd name="connsiteX21" fmla="*/ 51244 w 97726"/>
                <a:gd name="connsiteY21" fmla="*/ 37108 h 61457"/>
                <a:gd name="connsiteX22" fmla="*/ 71342 w 97726"/>
                <a:gd name="connsiteY22" fmla="*/ 48729 h 61457"/>
                <a:gd name="connsiteX23" fmla="*/ 53911 w 97726"/>
                <a:gd name="connsiteY23" fmla="*/ 46443 h 61457"/>
                <a:gd name="connsiteX24" fmla="*/ 45910 w 97726"/>
                <a:gd name="connsiteY24" fmla="*/ 47205 h 61457"/>
                <a:gd name="connsiteX25" fmla="*/ 43244 w 97726"/>
                <a:gd name="connsiteY25" fmla="*/ 52158 h 61457"/>
                <a:gd name="connsiteX26" fmla="*/ 43244 w 97726"/>
                <a:gd name="connsiteY26" fmla="*/ 55396 h 61457"/>
                <a:gd name="connsiteX27" fmla="*/ 46006 w 97726"/>
                <a:gd name="connsiteY27" fmla="*/ 59587 h 61457"/>
                <a:gd name="connsiteX28" fmla="*/ 80867 w 97726"/>
                <a:gd name="connsiteY28" fmla="*/ 54253 h 61457"/>
                <a:gd name="connsiteX29" fmla="*/ 91821 w 97726"/>
                <a:gd name="connsiteY29" fmla="*/ 60540 h 61457"/>
                <a:gd name="connsiteX30" fmla="*/ 97726 w 97726"/>
                <a:gd name="connsiteY30" fmla="*/ 57111 h 61457"/>
                <a:gd name="connsiteX31" fmla="*/ 97726 w 97726"/>
                <a:gd name="connsiteY31" fmla="*/ 53491 h 61457"/>
                <a:gd name="connsiteX32" fmla="*/ 15716 w 97726"/>
                <a:gd name="connsiteY32" fmla="*/ 23202 h 61457"/>
                <a:gd name="connsiteX33" fmla="*/ 12001 w 97726"/>
                <a:gd name="connsiteY33" fmla="*/ 19392 h 61457"/>
                <a:gd name="connsiteX34" fmla="*/ 15145 w 97726"/>
                <a:gd name="connsiteY34" fmla="*/ 15963 h 61457"/>
                <a:gd name="connsiteX35" fmla="*/ 30290 w 97726"/>
                <a:gd name="connsiteY35" fmla="*/ 24631 h 61457"/>
                <a:gd name="connsiteX36" fmla="*/ 15716 w 97726"/>
                <a:gd name="connsiteY36" fmla="*/ 23202 h 61457"/>
                <a:gd name="connsiteX37" fmla="*/ 44291 w 97726"/>
                <a:gd name="connsiteY37" fmla="*/ 54539 h 61457"/>
                <a:gd name="connsiteX38" fmla="*/ 45625 w 97726"/>
                <a:gd name="connsiteY38" fmla="*/ 55587 h 61457"/>
                <a:gd name="connsiteX39" fmla="*/ 81534 w 97726"/>
                <a:gd name="connsiteY39" fmla="*/ 43966 h 61457"/>
                <a:gd name="connsiteX40" fmla="*/ 63436 w 97726"/>
                <a:gd name="connsiteY40" fmla="*/ 33584 h 61457"/>
                <a:gd name="connsiteX41" fmla="*/ 81248 w 97726"/>
                <a:gd name="connsiteY41" fmla="*/ 36441 h 61457"/>
                <a:gd name="connsiteX42" fmla="*/ 85344 w 97726"/>
                <a:gd name="connsiteY42" fmla="*/ 40347 h 61457"/>
                <a:gd name="connsiteX43" fmla="*/ 81820 w 97726"/>
                <a:gd name="connsiteY43" fmla="*/ 43966 h 614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1457">
                  <a:moveTo>
                    <a:pt x="89535" y="48443"/>
                  </a:moveTo>
                  <a:cubicBezTo>
                    <a:pt x="93917" y="45862"/>
                    <a:pt x="96841" y="41394"/>
                    <a:pt x="97441" y="36346"/>
                  </a:cubicBezTo>
                  <a:lnTo>
                    <a:pt x="97441" y="32727"/>
                  </a:lnTo>
                  <a:cubicBezTo>
                    <a:pt x="97441" y="29202"/>
                    <a:pt x="95250" y="25107"/>
                    <a:pt x="88963" y="21392"/>
                  </a:cubicBezTo>
                  <a:cubicBezTo>
                    <a:pt x="76543" y="15429"/>
                    <a:pt x="62227" y="14810"/>
                    <a:pt x="49340" y="19677"/>
                  </a:cubicBezTo>
                  <a:lnTo>
                    <a:pt x="42767" y="21487"/>
                  </a:lnTo>
                  <a:lnTo>
                    <a:pt x="25717" y="11962"/>
                  </a:lnTo>
                  <a:cubicBezTo>
                    <a:pt x="30461" y="11886"/>
                    <a:pt x="35185" y="12562"/>
                    <a:pt x="39719" y="13962"/>
                  </a:cubicBezTo>
                  <a:cubicBezTo>
                    <a:pt x="41996" y="14763"/>
                    <a:pt x="44501" y="14515"/>
                    <a:pt x="46577" y="13296"/>
                  </a:cubicBezTo>
                  <a:cubicBezTo>
                    <a:pt x="48492" y="12286"/>
                    <a:pt x="49854" y="10467"/>
                    <a:pt x="50292" y="8343"/>
                  </a:cubicBezTo>
                  <a:lnTo>
                    <a:pt x="50292" y="4723"/>
                  </a:lnTo>
                  <a:cubicBezTo>
                    <a:pt x="50292" y="3675"/>
                    <a:pt x="49721" y="2532"/>
                    <a:pt x="47911" y="1485"/>
                  </a:cubicBezTo>
                  <a:cubicBezTo>
                    <a:pt x="37128" y="-1620"/>
                    <a:pt x="25517" y="199"/>
                    <a:pt x="16192" y="6438"/>
                  </a:cubicBezTo>
                  <a:lnTo>
                    <a:pt x="7715" y="1580"/>
                  </a:lnTo>
                  <a:lnTo>
                    <a:pt x="1905" y="5009"/>
                  </a:lnTo>
                  <a:lnTo>
                    <a:pt x="1905" y="8628"/>
                  </a:lnTo>
                  <a:lnTo>
                    <a:pt x="7525" y="11867"/>
                  </a:lnTo>
                  <a:cubicBezTo>
                    <a:pt x="3382" y="14305"/>
                    <a:pt x="603" y="18525"/>
                    <a:pt x="0" y="23297"/>
                  </a:cubicBezTo>
                  <a:lnTo>
                    <a:pt x="0" y="26821"/>
                  </a:lnTo>
                  <a:cubicBezTo>
                    <a:pt x="0" y="30631"/>
                    <a:pt x="2572" y="34346"/>
                    <a:pt x="8572" y="37870"/>
                  </a:cubicBezTo>
                  <a:cubicBezTo>
                    <a:pt x="19707" y="42861"/>
                    <a:pt x="32356" y="43309"/>
                    <a:pt x="43815" y="39108"/>
                  </a:cubicBezTo>
                  <a:lnTo>
                    <a:pt x="51244" y="37108"/>
                  </a:lnTo>
                  <a:lnTo>
                    <a:pt x="71342" y="48729"/>
                  </a:lnTo>
                  <a:cubicBezTo>
                    <a:pt x="65456" y="48824"/>
                    <a:pt x="59579" y="48053"/>
                    <a:pt x="53911" y="46443"/>
                  </a:cubicBezTo>
                  <a:cubicBezTo>
                    <a:pt x="51264" y="45500"/>
                    <a:pt x="48330" y="45785"/>
                    <a:pt x="45910" y="47205"/>
                  </a:cubicBezTo>
                  <a:cubicBezTo>
                    <a:pt x="44148" y="48214"/>
                    <a:pt x="43120" y="50138"/>
                    <a:pt x="43244" y="52158"/>
                  </a:cubicBezTo>
                  <a:lnTo>
                    <a:pt x="43244" y="55396"/>
                  </a:lnTo>
                  <a:cubicBezTo>
                    <a:pt x="43320" y="57196"/>
                    <a:pt x="44377" y="58816"/>
                    <a:pt x="46006" y="59587"/>
                  </a:cubicBezTo>
                  <a:cubicBezTo>
                    <a:pt x="49530" y="61683"/>
                    <a:pt x="62674" y="64064"/>
                    <a:pt x="80867" y="54253"/>
                  </a:cubicBezTo>
                  <a:lnTo>
                    <a:pt x="91821" y="60540"/>
                  </a:lnTo>
                  <a:lnTo>
                    <a:pt x="97726" y="57111"/>
                  </a:lnTo>
                  <a:lnTo>
                    <a:pt x="97726" y="53491"/>
                  </a:lnTo>
                  <a:close/>
                  <a:moveTo>
                    <a:pt x="15716" y="23202"/>
                  </a:moveTo>
                  <a:cubicBezTo>
                    <a:pt x="14097" y="22373"/>
                    <a:pt x="12783" y="21040"/>
                    <a:pt x="12001" y="19392"/>
                  </a:cubicBezTo>
                  <a:cubicBezTo>
                    <a:pt x="12659" y="17944"/>
                    <a:pt x="13764" y="16744"/>
                    <a:pt x="15145" y="15963"/>
                  </a:cubicBezTo>
                  <a:lnTo>
                    <a:pt x="30290" y="24631"/>
                  </a:lnTo>
                  <a:cubicBezTo>
                    <a:pt x="25413" y="25878"/>
                    <a:pt x="20260" y="25373"/>
                    <a:pt x="15716" y="23202"/>
                  </a:cubicBezTo>
                  <a:close/>
                  <a:moveTo>
                    <a:pt x="44291" y="54539"/>
                  </a:moveTo>
                  <a:lnTo>
                    <a:pt x="45625" y="55587"/>
                  </a:lnTo>
                  <a:close/>
                  <a:moveTo>
                    <a:pt x="81534" y="43966"/>
                  </a:moveTo>
                  <a:lnTo>
                    <a:pt x="63436" y="33584"/>
                  </a:lnTo>
                  <a:cubicBezTo>
                    <a:pt x="69523" y="32508"/>
                    <a:pt x="75800" y="33517"/>
                    <a:pt x="81248" y="36441"/>
                  </a:cubicBezTo>
                  <a:cubicBezTo>
                    <a:pt x="82953" y="37327"/>
                    <a:pt x="84372" y="38680"/>
                    <a:pt x="85344" y="40347"/>
                  </a:cubicBezTo>
                  <a:cubicBezTo>
                    <a:pt x="84496" y="41833"/>
                    <a:pt x="83287" y="43080"/>
                    <a:pt x="81820" y="43966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AF840FB4-1602-5B53-5B5C-18A012CB0C4F}"/>
                </a:ext>
              </a:extLst>
            </p:cNvPr>
            <p:cNvSpPr/>
            <p:nvPr/>
          </p:nvSpPr>
          <p:spPr>
            <a:xfrm>
              <a:off x="4893196" y="2555120"/>
              <a:ext cx="97617" cy="57790"/>
            </a:xfrm>
            <a:custGeom>
              <a:avLst/>
              <a:gdLst>
                <a:gd name="connsiteX0" fmla="*/ 86378 w 97617"/>
                <a:gd name="connsiteY0" fmla="*/ 47205 h 57790"/>
                <a:gd name="connsiteX1" fmla="*/ 88664 w 97617"/>
                <a:gd name="connsiteY1" fmla="*/ 21773 h 57790"/>
                <a:gd name="connsiteX2" fmla="*/ 49040 w 97617"/>
                <a:gd name="connsiteY2" fmla="*/ 20058 h 57790"/>
                <a:gd name="connsiteX3" fmla="*/ 42468 w 97617"/>
                <a:gd name="connsiteY3" fmla="*/ 21868 h 57790"/>
                <a:gd name="connsiteX4" fmla="*/ 20751 w 97617"/>
                <a:gd name="connsiteY4" fmla="*/ 9295 h 57790"/>
                <a:gd name="connsiteX5" fmla="*/ 39801 w 97617"/>
                <a:gd name="connsiteY5" fmla="*/ 10343 h 57790"/>
                <a:gd name="connsiteX6" fmla="*/ 46659 w 97617"/>
                <a:gd name="connsiteY6" fmla="*/ 9676 h 57790"/>
                <a:gd name="connsiteX7" fmla="*/ 47993 w 97617"/>
                <a:gd name="connsiteY7" fmla="*/ 1485 h 57790"/>
                <a:gd name="connsiteX8" fmla="*/ 16274 w 97617"/>
                <a:gd name="connsiteY8" fmla="*/ 6438 h 57790"/>
                <a:gd name="connsiteX9" fmla="*/ 7797 w 97617"/>
                <a:gd name="connsiteY9" fmla="*/ 1580 h 57790"/>
                <a:gd name="connsiteX10" fmla="*/ 1987 w 97617"/>
                <a:gd name="connsiteY10" fmla="*/ 5009 h 57790"/>
                <a:gd name="connsiteX11" fmla="*/ 10369 w 97617"/>
                <a:gd name="connsiteY11" fmla="*/ 9867 h 57790"/>
                <a:gd name="connsiteX12" fmla="*/ 8559 w 97617"/>
                <a:gd name="connsiteY12" fmla="*/ 34155 h 57790"/>
                <a:gd name="connsiteX13" fmla="*/ 43802 w 97617"/>
                <a:gd name="connsiteY13" fmla="*/ 35489 h 57790"/>
                <a:gd name="connsiteX14" fmla="*/ 51231 w 97617"/>
                <a:gd name="connsiteY14" fmla="*/ 33489 h 57790"/>
                <a:gd name="connsiteX15" fmla="*/ 75996 w 97617"/>
                <a:gd name="connsiteY15" fmla="*/ 47776 h 57790"/>
                <a:gd name="connsiteX16" fmla="*/ 53898 w 97617"/>
                <a:gd name="connsiteY16" fmla="*/ 46443 h 57790"/>
                <a:gd name="connsiteX17" fmla="*/ 45897 w 97617"/>
                <a:gd name="connsiteY17" fmla="*/ 47205 h 57790"/>
                <a:gd name="connsiteX18" fmla="*/ 43611 w 97617"/>
                <a:gd name="connsiteY18" fmla="*/ 53682 h 57790"/>
                <a:gd name="connsiteX19" fmla="*/ 45897 w 97617"/>
                <a:gd name="connsiteY19" fmla="*/ 55968 h 57790"/>
                <a:gd name="connsiteX20" fmla="*/ 80758 w 97617"/>
                <a:gd name="connsiteY20" fmla="*/ 50538 h 57790"/>
                <a:gd name="connsiteX21" fmla="*/ 91712 w 97617"/>
                <a:gd name="connsiteY21" fmla="*/ 56920 h 57790"/>
                <a:gd name="connsiteX22" fmla="*/ 97618 w 97617"/>
                <a:gd name="connsiteY22" fmla="*/ 53491 h 57790"/>
                <a:gd name="connsiteX23" fmla="*/ 15417 w 97617"/>
                <a:gd name="connsiteY23" fmla="*/ 23583 h 57790"/>
                <a:gd name="connsiteX24" fmla="*/ 14846 w 97617"/>
                <a:gd name="connsiteY24" fmla="*/ 12724 h 57790"/>
                <a:gd name="connsiteX25" fmla="*/ 33896 w 97617"/>
                <a:gd name="connsiteY25" fmla="*/ 23868 h 57790"/>
                <a:gd name="connsiteX26" fmla="*/ 15417 w 97617"/>
                <a:gd name="connsiteY26" fmla="*/ 23583 h 57790"/>
                <a:gd name="connsiteX27" fmla="*/ 81521 w 97617"/>
                <a:gd name="connsiteY27" fmla="*/ 44347 h 57790"/>
                <a:gd name="connsiteX28" fmla="*/ 58661 w 97617"/>
                <a:gd name="connsiteY28" fmla="*/ 31203 h 57790"/>
                <a:gd name="connsiteX29" fmla="*/ 81235 w 97617"/>
                <a:gd name="connsiteY29" fmla="*/ 33203 h 57790"/>
                <a:gd name="connsiteX30" fmla="*/ 81521 w 97617"/>
                <a:gd name="connsiteY30" fmla="*/ 44347 h 577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790">
                  <a:moveTo>
                    <a:pt x="86378" y="47205"/>
                  </a:moveTo>
                  <a:cubicBezTo>
                    <a:pt x="95903" y="41585"/>
                    <a:pt x="103714" y="30631"/>
                    <a:pt x="88664" y="21773"/>
                  </a:cubicBezTo>
                  <a:cubicBezTo>
                    <a:pt x="76244" y="15810"/>
                    <a:pt x="61928" y="15191"/>
                    <a:pt x="49040" y="20058"/>
                  </a:cubicBezTo>
                  <a:lnTo>
                    <a:pt x="42468" y="21868"/>
                  </a:lnTo>
                  <a:lnTo>
                    <a:pt x="20751" y="9295"/>
                  </a:lnTo>
                  <a:cubicBezTo>
                    <a:pt x="27047" y="7543"/>
                    <a:pt x="33743" y="7914"/>
                    <a:pt x="39801" y="10343"/>
                  </a:cubicBezTo>
                  <a:cubicBezTo>
                    <a:pt x="42078" y="11143"/>
                    <a:pt x="44583" y="10895"/>
                    <a:pt x="46659" y="9676"/>
                  </a:cubicBezTo>
                  <a:cubicBezTo>
                    <a:pt x="48659" y="8533"/>
                    <a:pt x="53041" y="4437"/>
                    <a:pt x="47993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535"/>
                    <a:pt x="8559" y="34155"/>
                  </a:cubicBezTo>
                  <a:cubicBezTo>
                    <a:pt x="19675" y="39223"/>
                    <a:pt x="32333" y="39699"/>
                    <a:pt x="43802" y="35489"/>
                  </a:cubicBezTo>
                  <a:lnTo>
                    <a:pt x="51231" y="33489"/>
                  </a:lnTo>
                  <a:lnTo>
                    <a:pt x="75996" y="47776"/>
                  </a:lnTo>
                  <a:cubicBezTo>
                    <a:pt x="68662" y="49529"/>
                    <a:pt x="60966" y="49062"/>
                    <a:pt x="53898" y="46443"/>
                  </a:cubicBezTo>
                  <a:cubicBezTo>
                    <a:pt x="51250" y="45500"/>
                    <a:pt x="48316" y="45786"/>
                    <a:pt x="45897" y="47205"/>
                  </a:cubicBezTo>
                  <a:cubicBezTo>
                    <a:pt x="43478" y="48367"/>
                    <a:pt x="42459" y="51262"/>
                    <a:pt x="43611" y="53682"/>
                  </a:cubicBezTo>
                  <a:cubicBezTo>
                    <a:pt x="44087" y="54682"/>
                    <a:pt x="44897" y="55491"/>
                    <a:pt x="45897" y="55968"/>
                  </a:cubicBezTo>
                  <a:cubicBezTo>
                    <a:pt x="49517" y="57968"/>
                    <a:pt x="62566" y="60445"/>
                    <a:pt x="80758" y="50538"/>
                  </a:cubicBezTo>
                  <a:lnTo>
                    <a:pt x="91712" y="56920"/>
                  </a:lnTo>
                  <a:lnTo>
                    <a:pt x="97618" y="53491"/>
                  </a:lnTo>
                  <a:close/>
                  <a:moveTo>
                    <a:pt x="15417" y="23583"/>
                  </a:moveTo>
                  <a:cubicBezTo>
                    <a:pt x="10178" y="20535"/>
                    <a:pt x="9797" y="15963"/>
                    <a:pt x="14846" y="12724"/>
                  </a:cubicBezTo>
                  <a:lnTo>
                    <a:pt x="33896" y="23868"/>
                  </a:lnTo>
                  <a:cubicBezTo>
                    <a:pt x="27942" y="26250"/>
                    <a:pt x="21294" y="26154"/>
                    <a:pt x="15417" y="23583"/>
                  </a:cubicBezTo>
                  <a:close/>
                  <a:moveTo>
                    <a:pt x="81521" y="44347"/>
                  </a:moveTo>
                  <a:lnTo>
                    <a:pt x="58661" y="31203"/>
                  </a:lnTo>
                  <a:cubicBezTo>
                    <a:pt x="66166" y="28945"/>
                    <a:pt x="74243" y="29660"/>
                    <a:pt x="81235" y="33203"/>
                  </a:cubicBezTo>
                  <a:cubicBezTo>
                    <a:pt x="87426" y="36727"/>
                    <a:pt x="87045" y="41109"/>
                    <a:pt x="81521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B32D1E8F-91FB-BE3B-8212-1A09FC5A3DEF}"/>
                </a:ext>
              </a:extLst>
            </p:cNvPr>
            <p:cNvSpPr/>
            <p:nvPr/>
          </p:nvSpPr>
          <p:spPr>
            <a:xfrm>
              <a:off x="4848891" y="2557317"/>
              <a:ext cx="166687" cy="80179"/>
            </a:xfrm>
            <a:custGeom>
              <a:avLst/>
              <a:gdLst>
                <a:gd name="connsiteX0" fmla="*/ 0 w 166687"/>
                <a:gd name="connsiteY0" fmla="*/ 13195 h 80179"/>
                <a:gd name="connsiteX1" fmla="*/ 0 w 166687"/>
                <a:gd name="connsiteY1" fmla="*/ 32245 h 80179"/>
                <a:gd name="connsiteX2" fmla="*/ 48768 w 166687"/>
                <a:gd name="connsiteY2" fmla="*/ 75393 h 80179"/>
                <a:gd name="connsiteX3" fmla="*/ 118205 w 166687"/>
                <a:gd name="connsiteY3" fmla="*/ 75393 h 80179"/>
                <a:gd name="connsiteX4" fmla="*/ 166688 w 166687"/>
                <a:gd name="connsiteY4" fmla="*/ 31864 h 80179"/>
                <a:gd name="connsiteX5" fmla="*/ 166688 w 166687"/>
                <a:gd name="connsiteY5" fmla="*/ 12814 h 80179"/>
                <a:gd name="connsiteX6" fmla="*/ 0 w 166687"/>
                <a:gd name="connsiteY6" fmla="*/ 13195 h 80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179">
                  <a:moveTo>
                    <a:pt x="0" y="13195"/>
                  </a:moveTo>
                  <a:cubicBezTo>
                    <a:pt x="0" y="19576"/>
                    <a:pt x="0" y="26053"/>
                    <a:pt x="0" y="32245"/>
                  </a:cubicBezTo>
                  <a:cubicBezTo>
                    <a:pt x="0" y="49390"/>
                    <a:pt x="16669" y="66439"/>
                    <a:pt x="48768" y="75393"/>
                  </a:cubicBezTo>
                  <a:cubicBezTo>
                    <a:pt x="71476" y="81775"/>
                    <a:pt x="95498" y="81775"/>
                    <a:pt x="118205" y="75393"/>
                  </a:cubicBezTo>
                  <a:cubicBezTo>
                    <a:pt x="150304" y="65868"/>
                    <a:pt x="166402" y="49009"/>
                    <a:pt x="166688" y="31864"/>
                  </a:cubicBezTo>
                  <a:cubicBezTo>
                    <a:pt x="166688" y="25387"/>
                    <a:pt x="166688" y="19005"/>
                    <a:pt x="166688" y="12814"/>
                  </a:cubicBezTo>
                  <a:cubicBezTo>
                    <a:pt x="166306" y="-4617"/>
                    <a:pt x="286" y="-4046"/>
                    <a:pt x="0" y="13195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3B5EA0D3-A5FF-CDD4-0A7B-9DF45D73FCAF}"/>
                </a:ext>
              </a:extLst>
            </p:cNvPr>
            <p:cNvSpPr/>
            <p:nvPr/>
          </p:nvSpPr>
          <p:spPr>
            <a:xfrm>
              <a:off x="4850891" y="2579750"/>
              <a:ext cx="162972" cy="57721"/>
            </a:xfrm>
            <a:custGeom>
              <a:avLst/>
              <a:gdLst>
                <a:gd name="connsiteX0" fmla="*/ 5906 w 162972"/>
                <a:gd name="connsiteY0" fmla="*/ 11049 h 57721"/>
                <a:gd name="connsiteX1" fmla="*/ 5906 w 162972"/>
                <a:gd name="connsiteY1" fmla="*/ 30099 h 57721"/>
                <a:gd name="connsiteX2" fmla="*/ 0 w 162972"/>
                <a:gd name="connsiteY2" fmla="*/ 19717 h 57721"/>
                <a:gd name="connsiteX3" fmla="*/ 0 w 162972"/>
                <a:gd name="connsiteY3" fmla="*/ 1524 h 57721"/>
                <a:gd name="connsiteX4" fmla="*/ 5906 w 162972"/>
                <a:gd name="connsiteY4" fmla="*/ 11049 h 57721"/>
                <a:gd name="connsiteX5" fmla="*/ 48482 w 162972"/>
                <a:gd name="connsiteY5" fmla="*/ 34957 h 57721"/>
                <a:gd name="connsiteX6" fmla="*/ 48482 w 162972"/>
                <a:gd name="connsiteY6" fmla="*/ 53245 h 57721"/>
                <a:gd name="connsiteX7" fmla="*/ 54388 w 162972"/>
                <a:gd name="connsiteY7" fmla="*/ 54674 h 57721"/>
                <a:gd name="connsiteX8" fmla="*/ 54388 w 162972"/>
                <a:gd name="connsiteY8" fmla="*/ 36195 h 57721"/>
                <a:gd name="connsiteX9" fmla="*/ 72676 w 162972"/>
                <a:gd name="connsiteY9" fmla="*/ 38386 h 57721"/>
                <a:gd name="connsiteX10" fmla="*/ 72676 w 162972"/>
                <a:gd name="connsiteY10" fmla="*/ 57436 h 57721"/>
                <a:gd name="connsiteX11" fmla="*/ 78581 w 162972"/>
                <a:gd name="connsiteY11" fmla="*/ 57436 h 57721"/>
                <a:gd name="connsiteX12" fmla="*/ 78581 w 162972"/>
                <a:gd name="connsiteY12" fmla="*/ 38386 h 57721"/>
                <a:gd name="connsiteX13" fmla="*/ 72676 w 162972"/>
                <a:gd name="connsiteY13" fmla="*/ 38671 h 57721"/>
                <a:gd name="connsiteX14" fmla="*/ 60579 w 162972"/>
                <a:gd name="connsiteY14" fmla="*/ 37243 h 57721"/>
                <a:gd name="connsiteX15" fmla="*/ 60579 w 162972"/>
                <a:gd name="connsiteY15" fmla="*/ 55817 h 57721"/>
                <a:gd name="connsiteX16" fmla="*/ 66485 w 162972"/>
                <a:gd name="connsiteY16" fmla="*/ 56674 h 57721"/>
                <a:gd name="connsiteX17" fmla="*/ 66485 w 162972"/>
                <a:gd name="connsiteY17" fmla="*/ 38100 h 57721"/>
                <a:gd name="connsiteX18" fmla="*/ 60579 w 162972"/>
                <a:gd name="connsiteY18" fmla="*/ 37529 h 57721"/>
                <a:gd name="connsiteX19" fmla="*/ 12192 w 162972"/>
                <a:gd name="connsiteY19" fmla="*/ 17717 h 57721"/>
                <a:gd name="connsiteX20" fmla="*/ 12192 w 162972"/>
                <a:gd name="connsiteY20" fmla="*/ 35624 h 57721"/>
                <a:gd name="connsiteX21" fmla="*/ 18098 w 162972"/>
                <a:gd name="connsiteY21" fmla="*/ 40196 h 57721"/>
                <a:gd name="connsiteX22" fmla="*/ 18098 w 162972"/>
                <a:gd name="connsiteY22" fmla="*/ 21812 h 57721"/>
                <a:gd name="connsiteX23" fmla="*/ 12192 w 162972"/>
                <a:gd name="connsiteY23" fmla="*/ 18002 h 57721"/>
                <a:gd name="connsiteX24" fmla="*/ 36385 w 162972"/>
                <a:gd name="connsiteY24" fmla="*/ 31337 h 57721"/>
                <a:gd name="connsiteX25" fmla="*/ 36385 w 162972"/>
                <a:gd name="connsiteY25" fmla="*/ 49435 h 57721"/>
                <a:gd name="connsiteX26" fmla="*/ 42196 w 162972"/>
                <a:gd name="connsiteY26" fmla="*/ 51340 h 57721"/>
                <a:gd name="connsiteX27" fmla="*/ 42196 w 162972"/>
                <a:gd name="connsiteY27" fmla="*/ 33147 h 57721"/>
                <a:gd name="connsiteX28" fmla="*/ 24289 w 162972"/>
                <a:gd name="connsiteY28" fmla="*/ 25813 h 57721"/>
                <a:gd name="connsiteX29" fmla="*/ 24289 w 162972"/>
                <a:gd name="connsiteY29" fmla="*/ 43910 h 57721"/>
                <a:gd name="connsiteX30" fmla="*/ 30099 w 162972"/>
                <a:gd name="connsiteY30" fmla="*/ 46768 h 57721"/>
                <a:gd name="connsiteX31" fmla="*/ 30099 w 162972"/>
                <a:gd name="connsiteY31" fmla="*/ 28575 h 57721"/>
                <a:gd name="connsiteX32" fmla="*/ 24289 w 162972"/>
                <a:gd name="connsiteY32" fmla="*/ 26099 h 57721"/>
                <a:gd name="connsiteX33" fmla="*/ 84773 w 162972"/>
                <a:gd name="connsiteY33" fmla="*/ 38671 h 57721"/>
                <a:gd name="connsiteX34" fmla="*/ 84773 w 162972"/>
                <a:gd name="connsiteY34" fmla="*/ 57721 h 57721"/>
                <a:gd name="connsiteX35" fmla="*/ 90583 w 162972"/>
                <a:gd name="connsiteY35" fmla="*/ 57721 h 57721"/>
                <a:gd name="connsiteX36" fmla="*/ 90583 w 162972"/>
                <a:gd name="connsiteY36" fmla="*/ 38671 h 57721"/>
                <a:gd name="connsiteX37" fmla="*/ 145161 w 162972"/>
                <a:gd name="connsiteY37" fmla="*/ 21146 h 57721"/>
                <a:gd name="connsiteX38" fmla="*/ 145161 w 162972"/>
                <a:gd name="connsiteY38" fmla="*/ 39624 h 57721"/>
                <a:gd name="connsiteX39" fmla="*/ 150971 w 162972"/>
                <a:gd name="connsiteY39" fmla="*/ 34957 h 57721"/>
                <a:gd name="connsiteX40" fmla="*/ 150971 w 162972"/>
                <a:gd name="connsiteY40" fmla="*/ 17050 h 57721"/>
                <a:gd name="connsiteX41" fmla="*/ 145161 w 162972"/>
                <a:gd name="connsiteY41" fmla="*/ 21431 h 57721"/>
                <a:gd name="connsiteX42" fmla="*/ 96869 w 162972"/>
                <a:gd name="connsiteY42" fmla="*/ 37910 h 57721"/>
                <a:gd name="connsiteX43" fmla="*/ 96869 w 162972"/>
                <a:gd name="connsiteY43" fmla="*/ 56960 h 57721"/>
                <a:gd name="connsiteX44" fmla="*/ 102679 w 162972"/>
                <a:gd name="connsiteY44" fmla="*/ 56102 h 57721"/>
                <a:gd name="connsiteX45" fmla="*/ 102679 w 162972"/>
                <a:gd name="connsiteY45" fmla="*/ 37052 h 57721"/>
                <a:gd name="connsiteX46" fmla="*/ 96869 w 162972"/>
                <a:gd name="connsiteY46" fmla="*/ 38195 h 57721"/>
                <a:gd name="connsiteX47" fmla="*/ 157163 w 162972"/>
                <a:gd name="connsiteY47" fmla="*/ 10192 h 57721"/>
                <a:gd name="connsiteX48" fmla="*/ 157163 w 162972"/>
                <a:gd name="connsiteY48" fmla="*/ 28480 h 57721"/>
                <a:gd name="connsiteX49" fmla="*/ 162973 w 162972"/>
                <a:gd name="connsiteY49" fmla="*/ 17717 h 57721"/>
                <a:gd name="connsiteX50" fmla="*/ 162973 w 162972"/>
                <a:gd name="connsiteY50" fmla="*/ 0 h 57721"/>
                <a:gd name="connsiteX51" fmla="*/ 157163 w 162972"/>
                <a:gd name="connsiteY51" fmla="*/ 10478 h 57721"/>
                <a:gd name="connsiteX52" fmla="*/ 133064 w 162972"/>
                <a:gd name="connsiteY52" fmla="*/ 28004 h 57721"/>
                <a:gd name="connsiteX53" fmla="*/ 133064 w 162972"/>
                <a:gd name="connsiteY53" fmla="*/ 46196 h 57721"/>
                <a:gd name="connsiteX54" fmla="*/ 138970 w 162972"/>
                <a:gd name="connsiteY54" fmla="*/ 43339 h 57721"/>
                <a:gd name="connsiteX55" fmla="*/ 138970 w 162972"/>
                <a:gd name="connsiteY55" fmla="*/ 25241 h 57721"/>
                <a:gd name="connsiteX56" fmla="*/ 133064 w 162972"/>
                <a:gd name="connsiteY56" fmla="*/ 28289 h 57721"/>
                <a:gd name="connsiteX57" fmla="*/ 121063 w 162972"/>
                <a:gd name="connsiteY57" fmla="*/ 32671 h 57721"/>
                <a:gd name="connsiteX58" fmla="*/ 121063 w 162972"/>
                <a:gd name="connsiteY58" fmla="*/ 50959 h 57721"/>
                <a:gd name="connsiteX59" fmla="*/ 126968 w 162972"/>
                <a:gd name="connsiteY59" fmla="*/ 48958 h 57721"/>
                <a:gd name="connsiteX60" fmla="*/ 126968 w 162972"/>
                <a:gd name="connsiteY60" fmla="*/ 30861 h 57721"/>
                <a:gd name="connsiteX61" fmla="*/ 121158 w 162972"/>
                <a:gd name="connsiteY61" fmla="*/ 32957 h 57721"/>
                <a:gd name="connsiteX62" fmla="*/ 108966 w 162972"/>
                <a:gd name="connsiteY62" fmla="*/ 35909 h 57721"/>
                <a:gd name="connsiteX63" fmla="*/ 108966 w 162972"/>
                <a:gd name="connsiteY63" fmla="*/ 54388 h 57721"/>
                <a:gd name="connsiteX64" fmla="*/ 114776 w 162972"/>
                <a:gd name="connsiteY64" fmla="*/ 52959 h 57721"/>
                <a:gd name="connsiteX65" fmla="*/ 114776 w 162972"/>
                <a:gd name="connsiteY65" fmla="*/ 34862 h 57721"/>
                <a:gd name="connsiteX66" fmla="*/ 108966 w 162972"/>
                <a:gd name="connsiteY66" fmla="*/ 36195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2972" h="57721">
                  <a:moveTo>
                    <a:pt x="5906" y="11049"/>
                  </a:moveTo>
                  <a:lnTo>
                    <a:pt x="5906" y="30099"/>
                  </a:lnTo>
                  <a:cubicBezTo>
                    <a:pt x="3316" y="27032"/>
                    <a:pt x="1314" y="23508"/>
                    <a:pt x="0" y="19717"/>
                  </a:cubicBezTo>
                  <a:lnTo>
                    <a:pt x="0" y="1524"/>
                  </a:lnTo>
                  <a:cubicBezTo>
                    <a:pt x="1458" y="4991"/>
                    <a:pt x="3451" y="8201"/>
                    <a:pt x="5906" y="11049"/>
                  </a:cubicBezTo>
                  <a:close/>
                  <a:moveTo>
                    <a:pt x="48482" y="34957"/>
                  </a:moveTo>
                  <a:lnTo>
                    <a:pt x="48482" y="53245"/>
                  </a:lnTo>
                  <a:cubicBezTo>
                    <a:pt x="50425" y="53826"/>
                    <a:pt x="52396" y="54302"/>
                    <a:pt x="54388" y="54674"/>
                  </a:cubicBezTo>
                  <a:lnTo>
                    <a:pt x="54388" y="36195"/>
                  </a:lnTo>
                  <a:close/>
                  <a:moveTo>
                    <a:pt x="72676" y="38386"/>
                  </a:moveTo>
                  <a:lnTo>
                    <a:pt x="72676" y="57436"/>
                  </a:lnTo>
                  <a:lnTo>
                    <a:pt x="78581" y="57436"/>
                  </a:lnTo>
                  <a:lnTo>
                    <a:pt x="78581" y="38386"/>
                  </a:lnTo>
                  <a:cubicBezTo>
                    <a:pt x="76581" y="38957"/>
                    <a:pt x="74676" y="38767"/>
                    <a:pt x="72676" y="38671"/>
                  </a:cubicBezTo>
                  <a:close/>
                  <a:moveTo>
                    <a:pt x="60579" y="37243"/>
                  </a:moveTo>
                  <a:lnTo>
                    <a:pt x="60579" y="55817"/>
                  </a:lnTo>
                  <a:lnTo>
                    <a:pt x="66485" y="56674"/>
                  </a:lnTo>
                  <a:lnTo>
                    <a:pt x="66485" y="38100"/>
                  </a:lnTo>
                  <a:cubicBezTo>
                    <a:pt x="64484" y="38195"/>
                    <a:pt x="62579" y="37814"/>
                    <a:pt x="60579" y="37529"/>
                  </a:cubicBezTo>
                  <a:close/>
                  <a:moveTo>
                    <a:pt x="12192" y="17717"/>
                  </a:moveTo>
                  <a:lnTo>
                    <a:pt x="12192" y="35624"/>
                  </a:lnTo>
                  <a:cubicBezTo>
                    <a:pt x="14040" y="37300"/>
                    <a:pt x="16014" y="38824"/>
                    <a:pt x="18098" y="40196"/>
                  </a:cubicBezTo>
                  <a:lnTo>
                    <a:pt x="18098" y="21812"/>
                  </a:lnTo>
                  <a:cubicBezTo>
                    <a:pt x="16053" y="20669"/>
                    <a:pt x="14081" y="19393"/>
                    <a:pt x="12192" y="18002"/>
                  </a:cubicBezTo>
                  <a:close/>
                  <a:moveTo>
                    <a:pt x="36385" y="31337"/>
                  </a:moveTo>
                  <a:lnTo>
                    <a:pt x="36385" y="49435"/>
                  </a:lnTo>
                  <a:lnTo>
                    <a:pt x="42196" y="51340"/>
                  </a:lnTo>
                  <a:lnTo>
                    <a:pt x="42196" y="33147"/>
                  </a:lnTo>
                  <a:close/>
                  <a:moveTo>
                    <a:pt x="24289" y="25813"/>
                  </a:moveTo>
                  <a:lnTo>
                    <a:pt x="24289" y="43910"/>
                  </a:lnTo>
                  <a:lnTo>
                    <a:pt x="30099" y="46768"/>
                  </a:lnTo>
                  <a:lnTo>
                    <a:pt x="30099" y="28575"/>
                  </a:lnTo>
                  <a:cubicBezTo>
                    <a:pt x="28194" y="27908"/>
                    <a:pt x="25908" y="27146"/>
                    <a:pt x="24289" y="26099"/>
                  </a:cubicBezTo>
                  <a:close/>
                  <a:moveTo>
                    <a:pt x="84773" y="38671"/>
                  </a:moveTo>
                  <a:lnTo>
                    <a:pt x="84773" y="57721"/>
                  </a:lnTo>
                  <a:lnTo>
                    <a:pt x="90583" y="57721"/>
                  </a:lnTo>
                  <a:lnTo>
                    <a:pt x="90583" y="38671"/>
                  </a:lnTo>
                  <a:close/>
                  <a:moveTo>
                    <a:pt x="145161" y="21146"/>
                  </a:moveTo>
                  <a:lnTo>
                    <a:pt x="145161" y="39624"/>
                  </a:lnTo>
                  <a:cubicBezTo>
                    <a:pt x="147180" y="38167"/>
                    <a:pt x="149114" y="36614"/>
                    <a:pt x="150971" y="34957"/>
                  </a:cubicBezTo>
                  <a:lnTo>
                    <a:pt x="150971" y="17050"/>
                  </a:lnTo>
                  <a:cubicBezTo>
                    <a:pt x="149152" y="18659"/>
                    <a:pt x="147209" y="20126"/>
                    <a:pt x="145161" y="21431"/>
                  </a:cubicBezTo>
                  <a:close/>
                  <a:moveTo>
                    <a:pt x="96869" y="37910"/>
                  </a:moveTo>
                  <a:lnTo>
                    <a:pt x="96869" y="56960"/>
                  </a:lnTo>
                  <a:lnTo>
                    <a:pt x="102679" y="56102"/>
                  </a:lnTo>
                  <a:lnTo>
                    <a:pt x="102679" y="37052"/>
                  </a:lnTo>
                  <a:cubicBezTo>
                    <a:pt x="100765" y="37538"/>
                    <a:pt x="98822" y="37919"/>
                    <a:pt x="96869" y="38195"/>
                  </a:cubicBezTo>
                  <a:close/>
                  <a:moveTo>
                    <a:pt x="157163" y="10192"/>
                  </a:moveTo>
                  <a:lnTo>
                    <a:pt x="157163" y="28480"/>
                  </a:lnTo>
                  <a:cubicBezTo>
                    <a:pt x="159715" y="25260"/>
                    <a:pt x="161677" y="21622"/>
                    <a:pt x="162973" y="17717"/>
                  </a:cubicBezTo>
                  <a:lnTo>
                    <a:pt x="162973" y="0"/>
                  </a:lnTo>
                  <a:cubicBezTo>
                    <a:pt x="161611" y="3781"/>
                    <a:pt x="159649" y="7325"/>
                    <a:pt x="157163" y="10478"/>
                  </a:cubicBezTo>
                  <a:close/>
                  <a:moveTo>
                    <a:pt x="133064" y="28004"/>
                  </a:moveTo>
                  <a:lnTo>
                    <a:pt x="133064" y="46196"/>
                  </a:lnTo>
                  <a:lnTo>
                    <a:pt x="138970" y="43339"/>
                  </a:lnTo>
                  <a:lnTo>
                    <a:pt x="138970" y="25241"/>
                  </a:lnTo>
                  <a:cubicBezTo>
                    <a:pt x="137065" y="26575"/>
                    <a:pt x="135065" y="27432"/>
                    <a:pt x="133064" y="28289"/>
                  </a:cubicBezTo>
                  <a:close/>
                  <a:moveTo>
                    <a:pt x="121063" y="32671"/>
                  </a:moveTo>
                  <a:lnTo>
                    <a:pt x="121063" y="50959"/>
                  </a:lnTo>
                  <a:cubicBezTo>
                    <a:pt x="123063" y="50292"/>
                    <a:pt x="125158" y="49721"/>
                    <a:pt x="126968" y="48958"/>
                  </a:cubicBezTo>
                  <a:lnTo>
                    <a:pt x="126968" y="30861"/>
                  </a:lnTo>
                  <a:cubicBezTo>
                    <a:pt x="124968" y="31909"/>
                    <a:pt x="122968" y="32385"/>
                    <a:pt x="121158" y="32957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776" y="52959"/>
                  </a:lnTo>
                  <a:lnTo>
                    <a:pt x="114776" y="34862"/>
                  </a:lnTo>
                  <a:cubicBezTo>
                    <a:pt x="112862" y="35405"/>
                    <a:pt x="110928" y="35852"/>
                    <a:pt x="108966" y="36195"/>
                  </a:cubicBez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49E3FFC2-E6DE-7E82-78F2-D97FD2B3739D}"/>
                </a:ext>
              </a:extLst>
            </p:cNvPr>
            <p:cNvSpPr/>
            <p:nvPr/>
          </p:nvSpPr>
          <p:spPr>
            <a:xfrm>
              <a:off x="4848641" y="2522632"/>
              <a:ext cx="166961" cy="96237"/>
            </a:xfrm>
            <a:custGeom>
              <a:avLst/>
              <a:gdLst>
                <a:gd name="connsiteX0" fmla="*/ 142458 w 166961"/>
                <a:gd name="connsiteY0" fmla="*/ 13875 h 96237"/>
                <a:gd name="connsiteX1" fmla="*/ 142458 w 166961"/>
                <a:gd name="connsiteY1" fmla="*/ 81884 h 96237"/>
                <a:gd name="connsiteX2" fmla="*/ 24539 w 166961"/>
                <a:gd name="connsiteY2" fmla="*/ 82455 h 96237"/>
                <a:gd name="connsiteX3" fmla="*/ 24539 w 166961"/>
                <a:gd name="connsiteY3" fmla="*/ 14352 h 96237"/>
                <a:gd name="connsiteX4" fmla="*/ 142458 w 166961"/>
                <a:gd name="connsiteY4" fmla="*/ 13875 h 9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37">
                  <a:moveTo>
                    <a:pt x="142458" y="13875"/>
                  </a:moveTo>
                  <a:cubicBezTo>
                    <a:pt x="175034" y="32925"/>
                    <a:pt x="175224" y="63025"/>
                    <a:pt x="142458" y="81884"/>
                  </a:cubicBezTo>
                  <a:cubicBezTo>
                    <a:pt x="105482" y="100820"/>
                    <a:pt x="61696" y="101029"/>
                    <a:pt x="24539" y="82455"/>
                  </a:cubicBezTo>
                  <a:cubicBezTo>
                    <a:pt x="-8132" y="63405"/>
                    <a:pt x="-8227" y="33306"/>
                    <a:pt x="24539" y="14352"/>
                  </a:cubicBezTo>
                  <a:cubicBezTo>
                    <a:pt x="61515" y="-4613"/>
                    <a:pt x="105330" y="-4794"/>
                    <a:pt x="142458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8DD24E66-7D42-C565-FADB-E7ABF6F80E0B}"/>
                </a:ext>
              </a:extLst>
            </p:cNvPr>
            <p:cNvSpPr/>
            <p:nvPr/>
          </p:nvSpPr>
          <p:spPr>
            <a:xfrm>
              <a:off x="4856154" y="2526725"/>
              <a:ext cx="152030" cy="87689"/>
            </a:xfrm>
            <a:custGeom>
              <a:avLst/>
              <a:gdLst>
                <a:gd name="connsiteX0" fmla="*/ 129707 w 152030"/>
                <a:gd name="connsiteY0" fmla="*/ 12830 h 87689"/>
                <a:gd name="connsiteX1" fmla="*/ 129707 w 152030"/>
                <a:gd name="connsiteY1" fmla="*/ 74838 h 87689"/>
                <a:gd name="connsiteX2" fmla="*/ 22360 w 152030"/>
                <a:gd name="connsiteY2" fmla="*/ 74838 h 87689"/>
                <a:gd name="connsiteX3" fmla="*/ 22360 w 152030"/>
                <a:gd name="connsiteY3" fmla="*/ 12830 h 87689"/>
                <a:gd name="connsiteX4" fmla="*/ 129707 w 152030"/>
                <a:gd name="connsiteY4" fmla="*/ 12830 h 876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0" h="87689">
                  <a:moveTo>
                    <a:pt x="129707" y="12830"/>
                  </a:moveTo>
                  <a:cubicBezTo>
                    <a:pt x="159425" y="29785"/>
                    <a:pt x="159520" y="57598"/>
                    <a:pt x="129707" y="74838"/>
                  </a:cubicBezTo>
                  <a:cubicBezTo>
                    <a:pt x="95979" y="91973"/>
                    <a:pt x="56088" y="91973"/>
                    <a:pt x="22360" y="74838"/>
                  </a:cubicBezTo>
                  <a:cubicBezTo>
                    <a:pt x="-7358" y="57883"/>
                    <a:pt x="-7548" y="30166"/>
                    <a:pt x="22360" y="12830"/>
                  </a:cubicBezTo>
                  <a:cubicBezTo>
                    <a:pt x="56098" y="-4277"/>
                    <a:pt x="95969" y="-4277"/>
                    <a:pt x="129707" y="12830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05382102-3A7C-BB83-E8B0-5984A223D3E6}"/>
                </a:ext>
              </a:extLst>
            </p:cNvPr>
            <p:cNvSpPr/>
            <p:nvPr/>
          </p:nvSpPr>
          <p:spPr>
            <a:xfrm>
              <a:off x="4856647" y="2526703"/>
              <a:ext cx="151767" cy="61810"/>
            </a:xfrm>
            <a:custGeom>
              <a:avLst/>
              <a:gdLst>
                <a:gd name="connsiteX0" fmla="*/ 23200 w 151767"/>
                <a:gd name="connsiteY0" fmla="*/ 17328 h 61810"/>
                <a:gd name="connsiteX1" fmla="*/ 127975 w 151767"/>
                <a:gd name="connsiteY1" fmla="*/ 16852 h 61810"/>
                <a:gd name="connsiteX2" fmla="*/ 145311 w 151767"/>
                <a:gd name="connsiteY2" fmla="*/ 61524 h 61810"/>
                <a:gd name="connsiteX3" fmla="*/ 129499 w 151767"/>
                <a:gd name="connsiteY3" fmla="*/ 12852 h 61810"/>
                <a:gd name="connsiteX4" fmla="*/ 22057 w 151767"/>
                <a:gd name="connsiteY4" fmla="*/ 12852 h 61810"/>
                <a:gd name="connsiteX5" fmla="*/ 6627 w 151767"/>
                <a:gd name="connsiteY5" fmla="*/ 61810 h 61810"/>
                <a:gd name="connsiteX6" fmla="*/ 23200 w 151767"/>
                <a:gd name="connsiteY6" fmla="*/ 17328 h 61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7" h="61810">
                  <a:moveTo>
                    <a:pt x="23200" y="17328"/>
                  </a:moveTo>
                  <a:cubicBezTo>
                    <a:pt x="56023" y="374"/>
                    <a:pt x="95000" y="193"/>
                    <a:pt x="127975" y="16852"/>
                  </a:cubicBezTo>
                  <a:cubicBezTo>
                    <a:pt x="149025" y="28854"/>
                    <a:pt x="154740" y="46475"/>
                    <a:pt x="145311" y="61524"/>
                  </a:cubicBezTo>
                  <a:cubicBezTo>
                    <a:pt x="157598" y="45427"/>
                    <a:pt x="152359" y="25901"/>
                    <a:pt x="129499" y="12852"/>
                  </a:cubicBezTo>
                  <a:cubicBezTo>
                    <a:pt x="95733" y="-4284"/>
                    <a:pt x="55823" y="-4284"/>
                    <a:pt x="22057" y="12852"/>
                  </a:cubicBezTo>
                  <a:cubicBezTo>
                    <a:pt x="-708" y="26187"/>
                    <a:pt x="-5851" y="45713"/>
                    <a:pt x="6627" y="61810"/>
                  </a:cubicBezTo>
                  <a:cubicBezTo>
                    <a:pt x="-3279" y="47046"/>
                    <a:pt x="2340" y="29520"/>
                    <a:pt x="23200" y="1732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DA28D2E-5B6D-3F76-EEE4-72457C51D2A7}"/>
                </a:ext>
              </a:extLst>
            </p:cNvPr>
            <p:cNvSpPr/>
            <p:nvPr/>
          </p:nvSpPr>
          <p:spPr>
            <a:xfrm>
              <a:off x="4883372" y="2541051"/>
              <a:ext cx="97726" cy="61459"/>
            </a:xfrm>
            <a:custGeom>
              <a:avLst/>
              <a:gdLst>
                <a:gd name="connsiteX0" fmla="*/ 89725 w 97726"/>
                <a:gd name="connsiteY0" fmla="*/ 48606 h 61459"/>
                <a:gd name="connsiteX1" fmla="*/ 97536 w 97726"/>
                <a:gd name="connsiteY1" fmla="*/ 36509 h 61459"/>
                <a:gd name="connsiteX2" fmla="*/ 97536 w 97726"/>
                <a:gd name="connsiteY2" fmla="*/ 32890 h 61459"/>
                <a:gd name="connsiteX3" fmla="*/ 89059 w 97726"/>
                <a:gd name="connsiteY3" fmla="*/ 21460 h 61459"/>
                <a:gd name="connsiteX4" fmla="*/ 49435 w 97726"/>
                <a:gd name="connsiteY4" fmla="*/ 19745 h 61459"/>
                <a:gd name="connsiteX5" fmla="*/ 42863 w 97726"/>
                <a:gd name="connsiteY5" fmla="*/ 21555 h 61459"/>
                <a:gd name="connsiteX6" fmla="*/ 25813 w 97726"/>
                <a:gd name="connsiteY6" fmla="*/ 12030 h 61459"/>
                <a:gd name="connsiteX7" fmla="*/ 39815 w 97726"/>
                <a:gd name="connsiteY7" fmla="*/ 14030 h 61459"/>
                <a:gd name="connsiteX8" fmla="*/ 46672 w 97726"/>
                <a:gd name="connsiteY8" fmla="*/ 13363 h 61459"/>
                <a:gd name="connsiteX9" fmla="*/ 50387 w 97726"/>
                <a:gd name="connsiteY9" fmla="*/ 8410 h 61459"/>
                <a:gd name="connsiteX10" fmla="*/ 50387 w 97726"/>
                <a:gd name="connsiteY10" fmla="*/ 4791 h 61459"/>
                <a:gd name="connsiteX11" fmla="*/ 48006 w 97726"/>
                <a:gd name="connsiteY11" fmla="*/ 1457 h 61459"/>
                <a:gd name="connsiteX12" fmla="*/ 16288 w 97726"/>
                <a:gd name="connsiteY12" fmla="*/ 6505 h 61459"/>
                <a:gd name="connsiteX13" fmla="*/ 7810 w 97726"/>
                <a:gd name="connsiteY13" fmla="*/ 1648 h 61459"/>
                <a:gd name="connsiteX14" fmla="*/ 2000 w 97726"/>
                <a:gd name="connsiteY14" fmla="*/ 4981 h 61459"/>
                <a:gd name="connsiteX15" fmla="*/ 2000 w 97726"/>
                <a:gd name="connsiteY15" fmla="*/ 8696 h 61459"/>
                <a:gd name="connsiteX16" fmla="*/ 7525 w 97726"/>
                <a:gd name="connsiteY16" fmla="*/ 11839 h 61459"/>
                <a:gd name="connsiteX17" fmla="*/ 0 w 97726"/>
                <a:gd name="connsiteY17" fmla="*/ 23365 h 61459"/>
                <a:gd name="connsiteX18" fmla="*/ 0 w 97726"/>
                <a:gd name="connsiteY18" fmla="*/ 26889 h 61459"/>
                <a:gd name="connsiteX19" fmla="*/ 8572 w 97726"/>
                <a:gd name="connsiteY19" fmla="*/ 37843 h 61459"/>
                <a:gd name="connsiteX20" fmla="*/ 43815 w 97726"/>
                <a:gd name="connsiteY20" fmla="*/ 39081 h 61459"/>
                <a:gd name="connsiteX21" fmla="*/ 51244 w 97726"/>
                <a:gd name="connsiteY21" fmla="*/ 37081 h 61459"/>
                <a:gd name="connsiteX22" fmla="*/ 71342 w 97726"/>
                <a:gd name="connsiteY22" fmla="*/ 48701 h 61459"/>
                <a:gd name="connsiteX23" fmla="*/ 53911 w 97726"/>
                <a:gd name="connsiteY23" fmla="*/ 46415 h 61459"/>
                <a:gd name="connsiteX24" fmla="*/ 46006 w 97726"/>
                <a:gd name="connsiteY24" fmla="*/ 47177 h 61459"/>
                <a:gd name="connsiteX25" fmla="*/ 43244 w 97726"/>
                <a:gd name="connsiteY25" fmla="*/ 52130 h 61459"/>
                <a:gd name="connsiteX26" fmla="*/ 43244 w 97726"/>
                <a:gd name="connsiteY26" fmla="*/ 55369 h 61459"/>
                <a:gd name="connsiteX27" fmla="*/ 46006 w 97726"/>
                <a:gd name="connsiteY27" fmla="*/ 59560 h 61459"/>
                <a:gd name="connsiteX28" fmla="*/ 80867 w 97726"/>
                <a:gd name="connsiteY28" fmla="*/ 54226 h 61459"/>
                <a:gd name="connsiteX29" fmla="*/ 91821 w 97726"/>
                <a:gd name="connsiteY29" fmla="*/ 60607 h 61459"/>
                <a:gd name="connsiteX30" fmla="*/ 97726 w 97726"/>
                <a:gd name="connsiteY30" fmla="*/ 57178 h 61459"/>
                <a:gd name="connsiteX31" fmla="*/ 97726 w 97726"/>
                <a:gd name="connsiteY31" fmla="*/ 53559 h 61459"/>
                <a:gd name="connsiteX32" fmla="*/ 15811 w 97726"/>
                <a:gd name="connsiteY32" fmla="*/ 23365 h 61459"/>
                <a:gd name="connsiteX33" fmla="*/ 12097 w 97726"/>
                <a:gd name="connsiteY33" fmla="*/ 19555 h 61459"/>
                <a:gd name="connsiteX34" fmla="*/ 15240 w 97726"/>
                <a:gd name="connsiteY34" fmla="*/ 16030 h 61459"/>
                <a:gd name="connsiteX35" fmla="*/ 30385 w 97726"/>
                <a:gd name="connsiteY35" fmla="*/ 24793 h 61459"/>
                <a:gd name="connsiteX36" fmla="*/ 15811 w 97726"/>
                <a:gd name="connsiteY36" fmla="*/ 23365 h 61459"/>
                <a:gd name="connsiteX37" fmla="*/ 44386 w 97726"/>
                <a:gd name="connsiteY37" fmla="*/ 54702 h 61459"/>
                <a:gd name="connsiteX38" fmla="*/ 45720 w 97726"/>
                <a:gd name="connsiteY38" fmla="*/ 55654 h 61459"/>
                <a:gd name="connsiteX39" fmla="*/ 44672 w 97726"/>
                <a:gd name="connsiteY39" fmla="*/ 54702 h 61459"/>
                <a:gd name="connsiteX40" fmla="*/ 81629 w 97726"/>
                <a:gd name="connsiteY40" fmla="*/ 44129 h 61459"/>
                <a:gd name="connsiteX41" fmla="*/ 63532 w 97726"/>
                <a:gd name="connsiteY41" fmla="*/ 33652 h 61459"/>
                <a:gd name="connsiteX42" fmla="*/ 81344 w 97726"/>
                <a:gd name="connsiteY42" fmla="*/ 36509 h 61459"/>
                <a:gd name="connsiteX43" fmla="*/ 85439 w 97726"/>
                <a:gd name="connsiteY43" fmla="*/ 40414 h 61459"/>
                <a:gd name="connsiteX44" fmla="*/ 81915 w 97726"/>
                <a:gd name="connsiteY44" fmla="*/ 44129 h 614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726" h="61459">
                  <a:moveTo>
                    <a:pt x="89725" y="48606"/>
                  </a:moveTo>
                  <a:cubicBezTo>
                    <a:pt x="94031" y="45967"/>
                    <a:pt x="96898" y="41519"/>
                    <a:pt x="97536" y="36509"/>
                  </a:cubicBezTo>
                  <a:lnTo>
                    <a:pt x="97536" y="32890"/>
                  </a:lnTo>
                  <a:cubicBezTo>
                    <a:pt x="97536" y="29270"/>
                    <a:pt x="95345" y="25174"/>
                    <a:pt x="89059" y="21460"/>
                  </a:cubicBezTo>
                  <a:cubicBezTo>
                    <a:pt x="76629" y="15535"/>
                    <a:pt x="62332" y="14916"/>
                    <a:pt x="49435" y="19745"/>
                  </a:cubicBezTo>
                  <a:lnTo>
                    <a:pt x="42863" y="21555"/>
                  </a:lnTo>
                  <a:lnTo>
                    <a:pt x="25813" y="12030"/>
                  </a:lnTo>
                  <a:cubicBezTo>
                    <a:pt x="30556" y="11954"/>
                    <a:pt x="35281" y="12630"/>
                    <a:pt x="39815" y="14030"/>
                  </a:cubicBezTo>
                  <a:cubicBezTo>
                    <a:pt x="42091" y="14830"/>
                    <a:pt x="44596" y="14583"/>
                    <a:pt x="46672" y="13363"/>
                  </a:cubicBezTo>
                  <a:cubicBezTo>
                    <a:pt x="48006" y="12601"/>
                    <a:pt x="50387" y="10506"/>
                    <a:pt x="50387" y="8410"/>
                  </a:cubicBezTo>
                  <a:lnTo>
                    <a:pt x="50387" y="4791"/>
                  </a:lnTo>
                  <a:cubicBezTo>
                    <a:pt x="50263" y="3324"/>
                    <a:pt x="49349" y="2048"/>
                    <a:pt x="48006" y="1457"/>
                  </a:cubicBezTo>
                  <a:cubicBezTo>
                    <a:pt x="37205" y="-1620"/>
                    <a:pt x="25603" y="228"/>
                    <a:pt x="16288" y="6505"/>
                  </a:cubicBezTo>
                  <a:lnTo>
                    <a:pt x="7810" y="1648"/>
                  </a:lnTo>
                  <a:lnTo>
                    <a:pt x="2000" y="4981"/>
                  </a:lnTo>
                  <a:lnTo>
                    <a:pt x="2000" y="8696"/>
                  </a:lnTo>
                  <a:lnTo>
                    <a:pt x="7525" y="11839"/>
                  </a:lnTo>
                  <a:cubicBezTo>
                    <a:pt x="3368" y="14306"/>
                    <a:pt x="590" y="18564"/>
                    <a:pt x="0" y="23365"/>
                  </a:cubicBezTo>
                  <a:lnTo>
                    <a:pt x="0" y="26889"/>
                  </a:lnTo>
                  <a:cubicBezTo>
                    <a:pt x="0" y="30604"/>
                    <a:pt x="2572" y="34414"/>
                    <a:pt x="8572" y="37843"/>
                  </a:cubicBezTo>
                  <a:cubicBezTo>
                    <a:pt x="19711" y="42824"/>
                    <a:pt x="32356" y="43272"/>
                    <a:pt x="43815" y="39081"/>
                  </a:cubicBezTo>
                  <a:lnTo>
                    <a:pt x="51244" y="37081"/>
                  </a:lnTo>
                  <a:lnTo>
                    <a:pt x="71342" y="48701"/>
                  </a:lnTo>
                  <a:cubicBezTo>
                    <a:pt x="65446" y="48844"/>
                    <a:pt x="59569" y="48073"/>
                    <a:pt x="53911" y="46415"/>
                  </a:cubicBezTo>
                  <a:cubicBezTo>
                    <a:pt x="51292" y="45510"/>
                    <a:pt x="48406" y="45786"/>
                    <a:pt x="46006" y="47177"/>
                  </a:cubicBezTo>
                  <a:cubicBezTo>
                    <a:pt x="44272" y="48225"/>
                    <a:pt x="43224" y="50111"/>
                    <a:pt x="43244" y="52130"/>
                  </a:cubicBezTo>
                  <a:lnTo>
                    <a:pt x="43244" y="55369"/>
                  </a:lnTo>
                  <a:cubicBezTo>
                    <a:pt x="43291" y="57178"/>
                    <a:pt x="44367" y="58798"/>
                    <a:pt x="46006" y="59560"/>
                  </a:cubicBezTo>
                  <a:cubicBezTo>
                    <a:pt x="49625" y="61655"/>
                    <a:pt x="62674" y="64132"/>
                    <a:pt x="80867" y="54226"/>
                  </a:cubicBezTo>
                  <a:lnTo>
                    <a:pt x="91821" y="60607"/>
                  </a:lnTo>
                  <a:lnTo>
                    <a:pt x="97726" y="57178"/>
                  </a:lnTo>
                  <a:lnTo>
                    <a:pt x="97726" y="53559"/>
                  </a:lnTo>
                  <a:close/>
                  <a:moveTo>
                    <a:pt x="15811" y="23365"/>
                  </a:moveTo>
                  <a:cubicBezTo>
                    <a:pt x="14208" y="22507"/>
                    <a:pt x="12910" y="21183"/>
                    <a:pt x="12097" y="19555"/>
                  </a:cubicBezTo>
                  <a:cubicBezTo>
                    <a:pt x="12750" y="18078"/>
                    <a:pt x="13849" y="16850"/>
                    <a:pt x="15240" y="16030"/>
                  </a:cubicBezTo>
                  <a:lnTo>
                    <a:pt x="30385" y="24793"/>
                  </a:lnTo>
                  <a:cubicBezTo>
                    <a:pt x="25508" y="26041"/>
                    <a:pt x="20351" y="25536"/>
                    <a:pt x="15811" y="23365"/>
                  </a:cubicBezTo>
                  <a:close/>
                  <a:moveTo>
                    <a:pt x="44386" y="54702"/>
                  </a:moveTo>
                  <a:cubicBezTo>
                    <a:pt x="44796" y="55064"/>
                    <a:pt x="45244" y="55378"/>
                    <a:pt x="45720" y="55654"/>
                  </a:cubicBezTo>
                  <a:cubicBezTo>
                    <a:pt x="45339" y="55369"/>
                    <a:pt x="44996" y="55045"/>
                    <a:pt x="44672" y="54702"/>
                  </a:cubicBezTo>
                  <a:close/>
                  <a:moveTo>
                    <a:pt x="81629" y="44129"/>
                  </a:moveTo>
                  <a:lnTo>
                    <a:pt x="63532" y="33652"/>
                  </a:lnTo>
                  <a:cubicBezTo>
                    <a:pt x="69618" y="32651"/>
                    <a:pt x="75867" y="33661"/>
                    <a:pt x="81344" y="36509"/>
                  </a:cubicBezTo>
                  <a:cubicBezTo>
                    <a:pt x="83048" y="37395"/>
                    <a:pt x="84468" y="38747"/>
                    <a:pt x="85439" y="40414"/>
                  </a:cubicBezTo>
                  <a:cubicBezTo>
                    <a:pt x="84630" y="41948"/>
                    <a:pt x="83410" y="43234"/>
                    <a:pt x="81915" y="44129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BEAA11B1-FC6C-E292-05CA-38B0C403FDCB}"/>
                </a:ext>
              </a:extLst>
            </p:cNvPr>
            <p:cNvSpPr/>
            <p:nvPr/>
          </p:nvSpPr>
          <p:spPr>
            <a:xfrm>
              <a:off x="4883766" y="2540765"/>
              <a:ext cx="97712" cy="57840"/>
            </a:xfrm>
            <a:custGeom>
              <a:avLst/>
              <a:gdLst>
                <a:gd name="connsiteX0" fmla="*/ 86378 w 97712"/>
                <a:gd name="connsiteY0" fmla="*/ 47177 h 57840"/>
                <a:gd name="connsiteX1" fmla="*/ 88664 w 97712"/>
                <a:gd name="connsiteY1" fmla="*/ 21745 h 57840"/>
                <a:gd name="connsiteX2" fmla="*/ 49040 w 97712"/>
                <a:gd name="connsiteY2" fmla="*/ 20031 h 57840"/>
                <a:gd name="connsiteX3" fmla="*/ 42468 w 97712"/>
                <a:gd name="connsiteY3" fmla="*/ 21841 h 57840"/>
                <a:gd name="connsiteX4" fmla="*/ 20751 w 97712"/>
                <a:gd name="connsiteY4" fmla="*/ 9268 h 57840"/>
                <a:gd name="connsiteX5" fmla="*/ 39801 w 97712"/>
                <a:gd name="connsiteY5" fmla="*/ 10411 h 57840"/>
                <a:gd name="connsiteX6" fmla="*/ 46659 w 97712"/>
                <a:gd name="connsiteY6" fmla="*/ 9744 h 57840"/>
                <a:gd name="connsiteX7" fmla="*/ 47992 w 97712"/>
                <a:gd name="connsiteY7" fmla="*/ 1457 h 57840"/>
                <a:gd name="connsiteX8" fmla="*/ 16274 w 97712"/>
                <a:gd name="connsiteY8" fmla="*/ 6505 h 57840"/>
                <a:gd name="connsiteX9" fmla="*/ 7797 w 97712"/>
                <a:gd name="connsiteY9" fmla="*/ 1648 h 57840"/>
                <a:gd name="connsiteX10" fmla="*/ 1987 w 97712"/>
                <a:gd name="connsiteY10" fmla="*/ 4981 h 57840"/>
                <a:gd name="connsiteX11" fmla="*/ 10369 w 97712"/>
                <a:gd name="connsiteY11" fmla="*/ 9934 h 57840"/>
                <a:gd name="connsiteX12" fmla="*/ 8559 w 97712"/>
                <a:gd name="connsiteY12" fmla="*/ 34223 h 57840"/>
                <a:gd name="connsiteX13" fmla="*/ 43802 w 97712"/>
                <a:gd name="connsiteY13" fmla="*/ 35461 h 57840"/>
                <a:gd name="connsiteX14" fmla="*/ 51231 w 97712"/>
                <a:gd name="connsiteY14" fmla="*/ 33461 h 57840"/>
                <a:gd name="connsiteX15" fmla="*/ 75996 w 97712"/>
                <a:gd name="connsiteY15" fmla="*/ 47749 h 57840"/>
                <a:gd name="connsiteX16" fmla="*/ 53898 w 97712"/>
                <a:gd name="connsiteY16" fmla="*/ 46415 h 57840"/>
                <a:gd name="connsiteX17" fmla="*/ 45992 w 97712"/>
                <a:gd name="connsiteY17" fmla="*/ 47177 h 57840"/>
                <a:gd name="connsiteX18" fmla="*/ 43706 w 97712"/>
                <a:gd name="connsiteY18" fmla="*/ 53654 h 57840"/>
                <a:gd name="connsiteX19" fmla="*/ 45992 w 97712"/>
                <a:gd name="connsiteY19" fmla="*/ 55940 h 57840"/>
                <a:gd name="connsiteX20" fmla="*/ 80854 w 97712"/>
                <a:gd name="connsiteY20" fmla="*/ 50606 h 57840"/>
                <a:gd name="connsiteX21" fmla="*/ 91903 w 97712"/>
                <a:gd name="connsiteY21" fmla="*/ 56893 h 57840"/>
                <a:gd name="connsiteX22" fmla="*/ 97713 w 97712"/>
                <a:gd name="connsiteY22" fmla="*/ 53559 h 57840"/>
                <a:gd name="connsiteX23" fmla="*/ 15417 w 97712"/>
                <a:gd name="connsiteY23" fmla="*/ 23650 h 57840"/>
                <a:gd name="connsiteX24" fmla="*/ 14846 w 97712"/>
                <a:gd name="connsiteY24" fmla="*/ 12697 h 57840"/>
                <a:gd name="connsiteX25" fmla="*/ 33896 w 97712"/>
                <a:gd name="connsiteY25" fmla="*/ 23936 h 57840"/>
                <a:gd name="connsiteX26" fmla="*/ 15417 w 97712"/>
                <a:gd name="connsiteY26" fmla="*/ 23650 h 57840"/>
                <a:gd name="connsiteX27" fmla="*/ 81521 w 97712"/>
                <a:gd name="connsiteY27" fmla="*/ 44415 h 57840"/>
                <a:gd name="connsiteX28" fmla="*/ 58756 w 97712"/>
                <a:gd name="connsiteY28" fmla="*/ 30985 h 57840"/>
                <a:gd name="connsiteX29" fmla="*/ 81235 w 97712"/>
                <a:gd name="connsiteY29" fmla="*/ 32985 h 57840"/>
                <a:gd name="connsiteX30" fmla="*/ 81521 w 97712"/>
                <a:gd name="connsiteY30" fmla="*/ 44415 h 57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12" h="57840">
                  <a:moveTo>
                    <a:pt x="86378" y="47177"/>
                  </a:moveTo>
                  <a:cubicBezTo>
                    <a:pt x="95903" y="41557"/>
                    <a:pt x="103714" y="30604"/>
                    <a:pt x="88664" y="21745"/>
                  </a:cubicBezTo>
                  <a:cubicBezTo>
                    <a:pt x="76234" y="15821"/>
                    <a:pt x="61937" y="15202"/>
                    <a:pt x="49040" y="20031"/>
                  </a:cubicBezTo>
                  <a:lnTo>
                    <a:pt x="42468" y="21841"/>
                  </a:lnTo>
                  <a:lnTo>
                    <a:pt x="20751" y="9268"/>
                  </a:lnTo>
                  <a:cubicBezTo>
                    <a:pt x="27066" y="7620"/>
                    <a:pt x="33734" y="8020"/>
                    <a:pt x="39801" y="10411"/>
                  </a:cubicBezTo>
                  <a:cubicBezTo>
                    <a:pt x="42078" y="11211"/>
                    <a:pt x="44583" y="10963"/>
                    <a:pt x="46659" y="9744"/>
                  </a:cubicBezTo>
                  <a:cubicBezTo>
                    <a:pt x="48659" y="8601"/>
                    <a:pt x="53041" y="4410"/>
                    <a:pt x="47992" y="1457"/>
                  </a:cubicBezTo>
                  <a:cubicBezTo>
                    <a:pt x="37191" y="-1620"/>
                    <a:pt x="25590" y="228"/>
                    <a:pt x="16274" y="6505"/>
                  </a:cubicBezTo>
                  <a:lnTo>
                    <a:pt x="7797" y="1648"/>
                  </a:lnTo>
                  <a:lnTo>
                    <a:pt x="1987" y="4981"/>
                  </a:lnTo>
                  <a:lnTo>
                    <a:pt x="10369" y="9934"/>
                  </a:lnTo>
                  <a:cubicBezTo>
                    <a:pt x="-1252" y="17173"/>
                    <a:pt x="-4776" y="26508"/>
                    <a:pt x="8559" y="34223"/>
                  </a:cubicBezTo>
                  <a:cubicBezTo>
                    <a:pt x="19698" y="39205"/>
                    <a:pt x="32343" y="39652"/>
                    <a:pt x="43802" y="35461"/>
                  </a:cubicBezTo>
                  <a:lnTo>
                    <a:pt x="51231" y="33461"/>
                  </a:lnTo>
                  <a:lnTo>
                    <a:pt x="75996" y="47749"/>
                  </a:lnTo>
                  <a:cubicBezTo>
                    <a:pt x="68662" y="49539"/>
                    <a:pt x="60966" y="49073"/>
                    <a:pt x="53898" y="46415"/>
                  </a:cubicBezTo>
                  <a:cubicBezTo>
                    <a:pt x="51279" y="45510"/>
                    <a:pt x="48393" y="45786"/>
                    <a:pt x="45992" y="47177"/>
                  </a:cubicBezTo>
                  <a:cubicBezTo>
                    <a:pt x="43573" y="48339"/>
                    <a:pt x="42554" y="51235"/>
                    <a:pt x="43706" y="53654"/>
                  </a:cubicBezTo>
                  <a:cubicBezTo>
                    <a:pt x="44183" y="54654"/>
                    <a:pt x="44992" y="55464"/>
                    <a:pt x="45992" y="55940"/>
                  </a:cubicBezTo>
                  <a:cubicBezTo>
                    <a:pt x="49612" y="58036"/>
                    <a:pt x="62661" y="60512"/>
                    <a:pt x="80854" y="50606"/>
                  </a:cubicBezTo>
                  <a:lnTo>
                    <a:pt x="91903" y="56893"/>
                  </a:lnTo>
                  <a:lnTo>
                    <a:pt x="97713" y="53559"/>
                  </a:lnTo>
                  <a:close/>
                  <a:moveTo>
                    <a:pt x="15417" y="23650"/>
                  </a:moveTo>
                  <a:cubicBezTo>
                    <a:pt x="10178" y="20602"/>
                    <a:pt x="9797" y="16030"/>
                    <a:pt x="14846" y="12697"/>
                  </a:cubicBezTo>
                  <a:lnTo>
                    <a:pt x="33896" y="23936"/>
                  </a:lnTo>
                  <a:cubicBezTo>
                    <a:pt x="27942" y="26279"/>
                    <a:pt x="21299" y="26174"/>
                    <a:pt x="15417" y="23650"/>
                  </a:cubicBezTo>
                  <a:close/>
                  <a:moveTo>
                    <a:pt x="81521" y="44415"/>
                  </a:moveTo>
                  <a:lnTo>
                    <a:pt x="58756" y="30985"/>
                  </a:lnTo>
                  <a:cubicBezTo>
                    <a:pt x="66223" y="28727"/>
                    <a:pt x="74282" y="29451"/>
                    <a:pt x="81235" y="32985"/>
                  </a:cubicBezTo>
                  <a:cubicBezTo>
                    <a:pt x="87426" y="36795"/>
                    <a:pt x="87045" y="41176"/>
                    <a:pt x="81521" y="4441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3496A433-B70B-CF8E-B1A9-1859E1E01C98}"/>
                </a:ext>
              </a:extLst>
            </p:cNvPr>
            <p:cNvSpPr/>
            <p:nvPr/>
          </p:nvSpPr>
          <p:spPr>
            <a:xfrm>
              <a:off x="4852987" y="2539147"/>
              <a:ext cx="166687" cy="80537"/>
            </a:xfrm>
            <a:custGeom>
              <a:avLst/>
              <a:gdLst>
                <a:gd name="connsiteX0" fmla="*/ 0 w 166687"/>
                <a:gd name="connsiteY0" fmla="*/ 13553 h 80537"/>
                <a:gd name="connsiteX1" fmla="*/ 0 w 166687"/>
                <a:gd name="connsiteY1" fmla="*/ 32603 h 80537"/>
                <a:gd name="connsiteX2" fmla="*/ 48863 w 166687"/>
                <a:gd name="connsiteY2" fmla="*/ 75751 h 80537"/>
                <a:gd name="connsiteX3" fmla="*/ 118300 w 166687"/>
                <a:gd name="connsiteY3" fmla="*/ 75751 h 80537"/>
                <a:gd name="connsiteX4" fmla="*/ 166688 w 166687"/>
                <a:gd name="connsiteY4" fmla="*/ 32222 h 80537"/>
                <a:gd name="connsiteX5" fmla="*/ 166688 w 166687"/>
                <a:gd name="connsiteY5" fmla="*/ 13172 h 80537"/>
                <a:gd name="connsiteX6" fmla="*/ 0 w 166687"/>
                <a:gd name="connsiteY6" fmla="*/ 13553 h 80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537">
                  <a:moveTo>
                    <a:pt x="0" y="13553"/>
                  </a:moveTo>
                  <a:cubicBezTo>
                    <a:pt x="0" y="19934"/>
                    <a:pt x="0" y="26412"/>
                    <a:pt x="0" y="32603"/>
                  </a:cubicBezTo>
                  <a:cubicBezTo>
                    <a:pt x="0" y="49843"/>
                    <a:pt x="16764" y="66797"/>
                    <a:pt x="48863" y="75751"/>
                  </a:cubicBezTo>
                  <a:cubicBezTo>
                    <a:pt x="71571" y="82133"/>
                    <a:pt x="95593" y="82133"/>
                    <a:pt x="118300" y="75751"/>
                  </a:cubicBezTo>
                  <a:cubicBezTo>
                    <a:pt x="150304" y="66226"/>
                    <a:pt x="165925" y="49367"/>
                    <a:pt x="166688" y="32222"/>
                  </a:cubicBezTo>
                  <a:cubicBezTo>
                    <a:pt x="166688" y="25745"/>
                    <a:pt x="166688" y="19363"/>
                    <a:pt x="166688" y="13172"/>
                  </a:cubicBezTo>
                  <a:cubicBezTo>
                    <a:pt x="166688" y="-4830"/>
                    <a:pt x="286" y="-4069"/>
                    <a:pt x="0" y="1355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8A63E9F3-3F57-8886-CE49-D55B43F7FBB4}"/>
                </a:ext>
              </a:extLst>
            </p:cNvPr>
            <p:cNvSpPr/>
            <p:nvPr/>
          </p:nvSpPr>
          <p:spPr>
            <a:xfrm>
              <a:off x="4854987" y="2562225"/>
              <a:ext cx="163163" cy="57245"/>
            </a:xfrm>
            <a:custGeom>
              <a:avLst/>
              <a:gdLst>
                <a:gd name="connsiteX0" fmla="*/ 5906 w 163163"/>
                <a:gd name="connsiteY0" fmla="*/ 10573 h 57245"/>
                <a:gd name="connsiteX1" fmla="*/ 5906 w 163163"/>
                <a:gd name="connsiteY1" fmla="*/ 28575 h 57245"/>
                <a:gd name="connsiteX2" fmla="*/ 0 w 163163"/>
                <a:gd name="connsiteY2" fmla="*/ 18288 h 57245"/>
                <a:gd name="connsiteX3" fmla="*/ 0 w 163163"/>
                <a:gd name="connsiteY3" fmla="*/ 381 h 57245"/>
                <a:gd name="connsiteX4" fmla="*/ 5906 w 163163"/>
                <a:gd name="connsiteY4" fmla="*/ 10573 h 57245"/>
                <a:gd name="connsiteX5" fmla="*/ 48577 w 163163"/>
                <a:gd name="connsiteY5" fmla="*/ 34480 h 57245"/>
                <a:gd name="connsiteX6" fmla="*/ 48577 w 163163"/>
                <a:gd name="connsiteY6" fmla="*/ 52768 h 57245"/>
                <a:gd name="connsiteX7" fmla="*/ 54483 w 163163"/>
                <a:gd name="connsiteY7" fmla="*/ 54197 h 57245"/>
                <a:gd name="connsiteX8" fmla="*/ 54483 w 163163"/>
                <a:gd name="connsiteY8" fmla="*/ 35719 h 57245"/>
                <a:gd name="connsiteX9" fmla="*/ 72771 w 163163"/>
                <a:gd name="connsiteY9" fmla="*/ 37909 h 57245"/>
                <a:gd name="connsiteX10" fmla="*/ 72771 w 163163"/>
                <a:gd name="connsiteY10" fmla="*/ 56959 h 57245"/>
                <a:gd name="connsiteX11" fmla="*/ 78677 w 163163"/>
                <a:gd name="connsiteY11" fmla="*/ 56959 h 57245"/>
                <a:gd name="connsiteX12" fmla="*/ 78677 w 163163"/>
                <a:gd name="connsiteY12" fmla="*/ 37909 h 57245"/>
                <a:gd name="connsiteX13" fmla="*/ 60674 w 163163"/>
                <a:gd name="connsiteY13" fmla="*/ 36767 h 57245"/>
                <a:gd name="connsiteX14" fmla="*/ 60674 w 163163"/>
                <a:gd name="connsiteY14" fmla="*/ 55340 h 57245"/>
                <a:gd name="connsiteX15" fmla="*/ 66580 w 163163"/>
                <a:gd name="connsiteY15" fmla="*/ 56197 h 57245"/>
                <a:gd name="connsiteX16" fmla="*/ 66580 w 163163"/>
                <a:gd name="connsiteY16" fmla="*/ 37147 h 57245"/>
                <a:gd name="connsiteX17" fmla="*/ 60674 w 163163"/>
                <a:gd name="connsiteY17" fmla="*/ 36767 h 57245"/>
                <a:gd name="connsiteX18" fmla="*/ 12287 w 163163"/>
                <a:gd name="connsiteY18" fmla="*/ 17240 h 57245"/>
                <a:gd name="connsiteX19" fmla="*/ 12287 w 163163"/>
                <a:gd name="connsiteY19" fmla="*/ 35242 h 57245"/>
                <a:gd name="connsiteX20" fmla="*/ 18098 w 163163"/>
                <a:gd name="connsiteY20" fmla="*/ 39719 h 57245"/>
                <a:gd name="connsiteX21" fmla="*/ 18098 w 163163"/>
                <a:gd name="connsiteY21" fmla="*/ 21336 h 57245"/>
                <a:gd name="connsiteX22" fmla="*/ 12287 w 163163"/>
                <a:gd name="connsiteY22" fmla="*/ 17240 h 57245"/>
                <a:gd name="connsiteX23" fmla="*/ 36481 w 163163"/>
                <a:gd name="connsiteY23" fmla="*/ 30861 h 57245"/>
                <a:gd name="connsiteX24" fmla="*/ 36481 w 163163"/>
                <a:gd name="connsiteY24" fmla="*/ 48958 h 57245"/>
                <a:gd name="connsiteX25" fmla="*/ 42386 w 163163"/>
                <a:gd name="connsiteY25" fmla="*/ 50863 h 57245"/>
                <a:gd name="connsiteX26" fmla="*/ 42386 w 163163"/>
                <a:gd name="connsiteY26" fmla="*/ 32671 h 57245"/>
                <a:gd name="connsiteX27" fmla="*/ 24384 w 163163"/>
                <a:gd name="connsiteY27" fmla="*/ 25337 h 57245"/>
                <a:gd name="connsiteX28" fmla="*/ 24384 w 163163"/>
                <a:gd name="connsiteY28" fmla="*/ 43434 h 57245"/>
                <a:gd name="connsiteX29" fmla="*/ 30290 w 163163"/>
                <a:gd name="connsiteY29" fmla="*/ 46292 h 57245"/>
                <a:gd name="connsiteX30" fmla="*/ 30290 w 163163"/>
                <a:gd name="connsiteY30" fmla="*/ 28575 h 57245"/>
                <a:gd name="connsiteX31" fmla="*/ 24289 w 163163"/>
                <a:gd name="connsiteY31" fmla="*/ 25337 h 57245"/>
                <a:gd name="connsiteX32" fmla="*/ 84868 w 163163"/>
                <a:gd name="connsiteY32" fmla="*/ 38195 h 57245"/>
                <a:gd name="connsiteX33" fmla="*/ 84868 w 163163"/>
                <a:gd name="connsiteY33" fmla="*/ 57245 h 57245"/>
                <a:gd name="connsiteX34" fmla="*/ 90773 w 163163"/>
                <a:gd name="connsiteY34" fmla="*/ 57245 h 57245"/>
                <a:gd name="connsiteX35" fmla="*/ 90773 w 163163"/>
                <a:gd name="connsiteY35" fmla="*/ 38195 h 57245"/>
                <a:gd name="connsiteX36" fmla="*/ 84773 w 163163"/>
                <a:gd name="connsiteY36" fmla="*/ 38100 h 57245"/>
                <a:gd name="connsiteX37" fmla="*/ 145256 w 163163"/>
                <a:gd name="connsiteY37" fmla="*/ 20669 h 57245"/>
                <a:gd name="connsiteX38" fmla="*/ 145256 w 163163"/>
                <a:gd name="connsiteY38" fmla="*/ 39053 h 57245"/>
                <a:gd name="connsiteX39" fmla="*/ 151162 w 163163"/>
                <a:gd name="connsiteY39" fmla="*/ 34480 h 57245"/>
                <a:gd name="connsiteX40" fmla="*/ 151162 w 163163"/>
                <a:gd name="connsiteY40" fmla="*/ 16478 h 57245"/>
                <a:gd name="connsiteX41" fmla="*/ 145637 w 163163"/>
                <a:gd name="connsiteY41" fmla="*/ 20669 h 57245"/>
                <a:gd name="connsiteX42" fmla="*/ 96965 w 163163"/>
                <a:gd name="connsiteY42" fmla="*/ 37529 h 57245"/>
                <a:gd name="connsiteX43" fmla="*/ 96965 w 163163"/>
                <a:gd name="connsiteY43" fmla="*/ 56007 h 57245"/>
                <a:gd name="connsiteX44" fmla="*/ 102870 w 163163"/>
                <a:gd name="connsiteY44" fmla="*/ 55150 h 57245"/>
                <a:gd name="connsiteX45" fmla="*/ 102870 w 163163"/>
                <a:gd name="connsiteY45" fmla="*/ 36100 h 57245"/>
                <a:gd name="connsiteX46" fmla="*/ 157353 w 163163"/>
                <a:gd name="connsiteY46" fmla="*/ 9716 h 57245"/>
                <a:gd name="connsiteX47" fmla="*/ 157353 w 163163"/>
                <a:gd name="connsiteY47" fmla="*/ 28004 h 57245"/>
                <a:gd name="connsiteX48" fmla="*/ 163163 w 163163"/>
                <a:gd name="connsiteY48" fmla="*/ 17240 h 57245"/>
                <a:gd name="connsiteX49" fmla="*/ 163163 w 163163"/>
                <a:gd name="connsiteY49" fmla="*/ 0 h 57245"/>
                <a:gd name="connsiteX50" fmla="*/ 157258 w 163163"/>
                <a:gd name="connsiteY50" fmla="*/ 9525 h 57245"/>
                <a:gd name="connsiteX51" fmla="*/ 133255 w 163163"/>
                <a:gd name="connsiteY51" fmla="*/ 27527 h 57245"/>
                <a:gd name="connsiteX52" fmla="*/ 133255 w 163163"/>
                <a:gd name="connsiteY52" fmla="*/ 45720 h 57245"/>
                <a:gd name="connsiteX53" fmla="*/ 139065 w 163163"/>
                <a:gd name="connsiteY53" fmla="*/ 42863 h 57245"/>
                <a:gd name="connsiteX54" fmla="*/ 139065 w 163163"/>
                <a:gd name="connsiteY54" fmla="*/ 24765 h 57245"/>
                <a:gd name="connsiteX55" fmla="*/ 133160 w 163163"/>
                <a:gd name="connsiteY55" fmla="*/ 27527 h 57245"/>
                <a:gd name="connsiteX56" fmla="*/ 121158 w 163163"/>
                <a:gd name="connsiteY56" fmla="*/ 32195 h 57245"/>
                <a:gd name="connsiteX57" fmla="*/ 121158 w 163163"/>
                <a:gd name="connsiteY57" fmla="*/ 50483 h 57245"/>
                <a:gd name="connsiteX58" fmla="*/ 126968 w 163163"/>
                <a:gd name="connsiteY58" fmla="*/ 48482 h 57245"/>
                <a:gd name="connsiteX59" fmla="*/ 126968 w 163163"/>
                <a:gd name="connsiteY59" fmla="*/ 30480 h 57245"/>
                <a:gd name="connsiteX60" fmla="*/ 121063 w 163163"/>
                <a:gd name="connsiteY60" fmla="*/ 32195 h 57245"/>
                <a:gd name="connsiteX61" fmla="*/ 109061 w 163163"/>
                <a:gd name="connsiteY61" fmla="*/ 35433 h 57245"/>
                <a:gd name="connsiteX62" fmla="*/ 109061 w 163163"/>
                <a:gd name="connsiteY62" fmla="*/ 53912 h 57245"/>
                <a:gd name="connsiteX63" fmla="*/ 114967 w 163163"/>
                <a:gd name="connsiteY63" fmla="*/ 52483 h 57245"/>
                <a:gd name="connsiteX64" fmla="*/ 114967 w 163163"/>
                <a:gd name="connsiteY64" fmla="*/ 34195 h 57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</a:cxnLst>
              <a:rect l="l" t="t" r="r" b="b"/>
              <a:pathLst>
                <a:path w="163163" h="57245">
                  <a:moveTo>
                    <a:pt x="5906" y="10573"/>
                  </a:moveTo>
                  <a:lnTo>
                    <a:pt x="5906" y="28575"/>
                  </a:lnTo>
                  <a:cubicBezTo>
                    <a:pt x="3412" y="25479"/>
                    <a:pt x="1419" y="22003"/>
                    <a:pt x="0" y="18288"/>
                  </a:cubicBezTo>
                  <a:lnTo>
                    <a:pt x="0" y="381"/>
                  </a:lnTo>
                  <a:cubicBezTo>
                    <a:pt x="1428" y="4067"/>
                    <a:pt x="3420" y="7506"/>
                    <a:pt x="5906" y="10573"/>
                  </a:cubicBezTo>
                  <a:close/>
                  <a:moveTo>
                    <a:pt x="48577" y="34480"/>
                  </a:moveTo>
                  <a:lnTo>
                    <a:pt x="48577" y="52768"/>
                  </a:lnTo>
                  <a:cubicBezTo>
                    <a:pt x="50578" y="53340"/>
                    <a:pt x="52483" y="53816"/>
                    <a:pt x="54483" y="54197"/>
                  </a:cubicBezTo>
                  <a:lnTo>
                    <a:pt x="54483" y="35719"/>
                  </a:lnTo>
                  <a:close/>
                  <a:moveTo>
                    <a:pt x="72771" y="37909"/>
                  </a:moveTo>
                  <a:lnTo>
                    <a:pt x="72771" y="56959"/>
                  </a:lnTo>
                  <a:lnTo>
                    <a:pt x="78677" y="56959"/>
                  </a:lnTo>
                  <a:lnTo>
                    <a:pt x="78677" y="37909"/>
                  </a:lnTo>
                  <a:close/>
                  <a:moveTo>
                    <a:pt x="60674" y="36767"/>
                  </a:moveTo>
                  <a:lnTo>
                    <a:pt x="60674" y="55340"/>
                  </a:lnTo>
                  <a:lnTo>
                    <a:pt x="66580" y="56197"/>
                  </a:lnTo>
                  <a:lnTo>
                    <a:pt x="66580" y="37147"/>
                  </a:lnTo>
                  <a:cubicBezTo>
                    <a:pt x="64484" y="37433"/>
                    <a:pt x="62579" y="37052"/>
                    <a:pt x="60674" y="36767"/>
                  </a:cubicBezTo>
                  <a:close/>
                  <a:moveTo>
                    <a:pt x="12287" y="17240"/>
                  </a:moveTo>
                  <a:lnTo>
                    <a:pt x="12287" y="35242"/>
                  </a:lnTo>
                  <a:cubicBezTo>
                    <a:pt x="14147" y="36833"/>
                    <a:pt x="16086" y="38329"/>
                    <a:pt x="18098" y="39719"/>
                  </a:cubicBezTo>
                  <a:lnTo>
                    <a:pt x="18098" y="21336"/>
                  </a:lnTo>
                  <a:cubicBezTo>
                    <a:pt x="16072" y="20098"/>
                    <a:pt x="14131" y="18736"/>
                    <a:pt x="12287" y="17240"/>
                  </a:cubicBezTo>
                  <a:close/>
                  <a:moveTo>
                    <a:pt x="36481" y="30861"/>
                  </a:moveTo>
                  <a:lnTo>
                    <a:pt x="36481" y="48958"/>
                  </a:lnTo>
                  <a:lnTo>
                    <a:pt x="42386" y="50863"/>
                  </a:lnTo>
                  <a:lnTo>
                    <a:pt x="42386" y="32671"/>
                  </a:lnTo>
                  <a:close/>
                  <a:moveTo>
                    <a:pt x="24384" y="25337"/>
                  </a:moveTo>
                  <a:lnTo>
                    <a:pt x="24384" y="43434"/>
                  </a:lnTo>
                  <a:cubicBezTo>
                    <a:pt x="26194" y="44482"/>
                    <a:pt x="28194" y="45339"/>
                    <a:pt x="30290" y="46292"/>
                  </a:cubicBezTo>
                  <a:lnTo>
                    <a:pt x="30290" y="28575"/>
                  </a:lnTo>
                  <a:cubicBezTo>
                    <a:pt x="28194" y="27242"/>
                    <a:pt x="26194" y="26384"/>
                    <a:pt x="24289" y="25337"/>
                  </a:cubicBezTo>
                  <a:close/>
                  <a:moveTo>
                    <a:pt x="84868" y="38195"/>
                  </a:moveTo>
                  <a:lnTo>
                    <a:pt x="84868" y="57245"/>
                  </a:lnTo>
                  <a:lnTo>
                    <a:pt x="90773" y="57245"/>
                  </a:lnTo>
                  <a:lnTo>
                    <a:pt x="90773" y="38195"/>
                  </a:lnTo>
                  <a:cubicBezTo>
                    <a:pt x="88487" y="38100"/>
                    <a:pt x="86773" y="38100"/>
                    <a:pt x="84773" y="38100"/>
                  </a:cubicBezTo>
                  <a:close/>
                  <a:moveTo>
                    <a:pt x="145256" y="20669"/>
                  </a:moveTo>
                  <a:lnTo>
                    <a:pt x="145256" y="39053"/>
                  </a:lnTo>
                  <a:cubicBezTo>
                    <a:pt x="147314" y="37652"/>
                    <a:pt x="149285" y="36128"/>
                    <a:pt x="151162" y="34480"/>
                  </a:cubicBezTo>
                  <a:lnTo>
                    <a:pt x="151162" y="16478"/>
                  </a:lnTo>
                  <a:cubicBezTo>
                    <a:pt x="149409" y="17993"/>
                    <a:pt x="147561" y="19393"/>
                    <a:pt x="145637" y="20669"/>
                  </a:cubicBezTo>
                  <a:close/>
                  <a:moveTo>
                    <a:pt x="96965" y="37529"/>
                  </a:moveTo>
                  <a:lnTo>
                    <a:pt x="96965" y="56007"/>
                  </a:lnTo>
                  <a:lnTo>
                    <a:pt x="102870" y="55150"/>
                  </a:lnTo>
                  <a:lnTo>
                    <a:pt x="102870" y="36100"/>
                  </a:lnTo>
                  <a:close/>
                  <a:moveTo>
                    <a:pt x="157353" y="9716"/>
                  </a:moveTo>
                  <a:lnTo>
                    <a:pt x="157353" y="28004"/>
                  </a:lnTo>
                  <a:cubicBezTo>
                    <a:pt x="159887" y="24775"/>
                    <a:pt x="161858" y="21136"/>
                    <a:pt x="163163" y="17240"/>
                  </a:cubicBezTo>
                  <a:lnTo>
                    <a:pt x="163163" y="0"/>
                  </a:lnTo>
                  <a:cubicBezTo>
                    <a:pt x="161696" y="3458"/>
                    <a:pt x="159696" y="6667"/>
                    <a:pt x="157258" y="9525"/>
                  </a:cubicBezTo>
                  <a:close/>
                  <a:moveTo>
                    <a:pt x="133255" y="27527"/>
                  </a:moveTo>
                  <a:lnTo>
                    <a:pt x="133255" y="45720"/>
                  </a:lnTo>
                  <a:lnTo>
                    <a:pt x="139065" y="42863"/>
                  </a:lnTo>
                  <a:lnTo>
                    <a:pt x="139065" y="24765"/>
                  </a:lnTo>
                  <a:cubicBezTo>
                    <a:pt x="137160" y="25813"/>
                    <a:pt x="135065" y="26670"/>
                    <a:pt x="133160" y="27527"/>
                  </a:cubicBezTo>
                  <a:close/>
                  <a:moveTo>
                    <a:pt x="121158" y="32195"/>
                  </a:moveTo>
                  <a:lnTo>
                    <a:pt x="121158" y="50483"/>
                  </a:lnTo>
                  <a:cubicBezTo>
                    <a:pt x="123158" y="49816"/>
                    <a:pt x="125158" y="49244"/>
                    <a:pt x="126968" y="48482"/>
                  </a:cubicBezTo>
                  <a:lnTo>
                    <a:pt x="126968" y="30480"/>
                  </a:lnTo>
                  <a:cubicBezTo>
                    <a:pt x="125063" y="31147"/>
                    <a:pt x="122968" y="31623"/>
                    <a:pt x="121063" y="32195"/>
                  </a:cubicBezTo>
                  <a:close/>
                  <a:moveTo>
                    <a:pt x="109061" y="35433"/>
                  </a:moveTo>
                  <a:lnTo>
                    <a:pt x="109061" y="53912"/>
                  </a:lnTo>
                  <a:cubicBezTo>
                    <a:pt x="111062" y="53912"/>
                    <a:pt x="112967" y="52959"/>
                    <a:pt x="114967" y="52483"/>
                  </a:cubicBezTo>
                  <a:lnTo>
                    <a:pt x="114967" y="34195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1A4AD3C8-EA56-1E73-A1FE-B6635A12C6B6}"/>
                </a:ext>
              </a:extLst>
            </p:cNvPr>
            <p:cNvSpPr/>
            <p:nvPr/>
          </p:nvSpPr>
          <p:spPr>
            <a:xfrm>
              <a:off x="4852737" y="2504344"/>
              <a:ext cx="166997" cy="96287"/>
            </a:xfrm>
            <a:custGeom>
              <a:avLst/>
              <a:gdLst>
                <a:gd name="connsiteX0" fmla="*/ 142458 w 166997"/>
                <a:gd name="connsiteY0" fmla="*/ 13875 h 96287"/>
                <a:gd name="connsiteX1" fmla="*/ 142458 w 166997"/>
                <a:gd name="connsiteY1" fmla="*/ 81884 h 96287"/>
                <a:gd name="connsiteX2" fmla="*/ 24539 w 166997"/>
                <a:gd name="connsiteY2" fmla="*/ 82455 h 96287"/>
                <a:gd name="connsiteX3" fmla="*/ 24539 w 166997"/>
                <a:gd name="connsiteY3" fmla="*/ 14352 h 96287"/>
                <a:gd name="connsiteX4" fmla="*/ 142458 w 166997"/>
                <a:gd name="connsiteY4" fmla="*/ 13875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7">
                  <a:moveTo>
                    <a:pt x="142458" y="13875"/>
                  </a:moveTo>
                  <a:cubicBezTo>
                    <a:pt x="175129" y="32925"/>
                    <a:pt x="175224" y="63024"/>
                    <a:pt x="142458" y="81884"/>
                  </a:cubicBezTo>
                  <a:cubicBezTo>
                    <a:pt x="105492" y="100886"/>
                    <a:pt x="61686" y="101096"/>
                    <a:pt x="24539" y="82455"/>
                  </a:cubicBezTo>
                  <a:cubicBezTo>
                    <a:pt x="-8132" y="63405"/>
                    <a:pt x="-8227" y="33306"/>
                    <a:pt x="24539" y="14352"/>
                  </a:cubicBezTo>
                  <a:cubicBezTo>
                    <a:pt x="61515" y="-4613"/>
                    <a:pt x="105330" y="-4794"/>
                    <a:pt x="142458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049E0921-F269-602F-F254-9DC0F7077139}"/>
                </a:ext>
              </a:extLst>
            </p:cNvPr>
            <p:cNvSpPr/>
            <p:nvPr/>
          </p:nvSpPr>
          <p:spPr>
            <a:xfrm>
              <a:off x="4860190" y="2508415"/>
              <a:ext cx="152090" cy="87682"/>
            </a:xfrm>
            <a:custGeom>
              <a:avLst/>
              <a:gdLst>
                <a:gd name="connsiteX0" fmla="*/ 129766 w 152090"/>
                <a:gd name="connsiteY0" fmla="*/ 12852 h 87682"/>
                <a:gd name="connsiteX1" fmla="*/ 129766 w 152090"/>
                <a:gd name="connsiteY1" fmla="*/ 74859 h 87682"/>
                <a:gd name="connsiteX2" fmla="*/ 22324 w 152090"/>
                <a:gd name="connsiteY2" fmla="*/ 74859 h 87682"/>
                <a:gd name="connsiteX3" fmla="*/ 22324 w 152090"/>
                <a:gd name="connsiteY3" fmla="*/ 12852 h 87682"/>
                <a:gd name="connsiteX4" fmla="*/ 129766 w 152090"/>
                <a:gd name="connsiteY4" fmla="*/ 12852 h 87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682">
                  <a:moveTo>
                    <a:pt x="129766" y="12852"/>
                  </a:moveTo>
                  <a:cubicBezTo>
                    <a:pt x="159484" y="29806"/>
                    <a:pt x="159579" y="57619"/>
                    <a:pt x="129766" y="74859"/>
                  </a:cubicBezTo>
                  <a:cubicBezTo>
                    <a:pt x="95991" y="91957"/>
                    <a:pt x="56100" y="91957"/>
                    <a:pt x="22324" y="74859"/>
                  </a:cubicBezTo>
                  <a:cubicBezTo>
                    <a:pt x="-7394" y="57810"/>
                    <a:pt x="-7489" y="30092"/>
                    <a:pt x="22324" y="12852"/>
                  </a:cubicBezTo>
                  <a:cubicBezTo>
                    <a:pt x="56090" y="-4284"/>
                    <a:pt x="96000" y="-4284"/>
                    <a:pt x="129766" y="12852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86FE78AD-C70A-71EE-F330-06AC94FF1B74}"/>
                </a:ext>
              </a:extLst>
            </p:cNvPr>
            <p:cNvSpPr/>
            <p:nvPr/>
          </p:nvSpPr>
          <p:spPr>
            <a:xfrm>
              <a:off x="4860785" y="2509125"/>
              <a:ext cx="151790" cy="61957"/>
            </a:xfrm>
            <a:custGeom>
              <a:avLst/>
              <a:gdLst>
                <a:gd name="connsiteX0" fmla="*/ 23253 w 151790"/>
                <a:gd name="connsiteY0" fmla="*/ 16619 h 61957"/>
                <a:gd name="connsiteX1" fmla="*/ 128028 w 151790"/>
                <a:gd name="connsiteY1" fmla="*/ 16619 h 61957"/>
                <a:gd name="connsiteX2" fmla="*/ 145268 w 151790"/>
                <a:gd name="connsiteY2" fmla="*/ 61386 h 61957"/>
                <a:gd name="connsiteX3" fmla="*/ 129457 w 151790"/>
                <a:gd name="connsiteY3" fmla="*/ 12618 h 61957"/>
                <a:gd name="connsiteX4" fmla="*/ 22015 w 151790"/>
                <a:gd name="connsiteY4" fmla="*/ 13094 h 61957"/>
                <a:gd name="connsiteX5" fmla="*/ 6585 w 151790"/>
                <a:gd name="connsiteY5" fmla="*/ 61958 h 61957"/>
                <a:gd name="connsiteX6" fmla="*/ 23253 w 151790"/>
                <a:gd name="connsiteY6" fmla="*/ 16619 h 61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90" h="61957">
                  <a:moveTo>
                    <a:pt x="23253" y="16619"/>
                  </a:moveTo>
                  <a:cubicBezTo>
                    <a:pt x="56153" y="-193"/>
                    <a:pt x="95129" y="-193"/>
                    <a:pt x="128028" y="16619"/>
                  </a:cubicBezTo>
                  <a:cubicBezTo>
                    <a:pt x="149079" y="28620"/>
                    <a:pt x="154793" y="46241"/>
                    <a:pt x="145268" y="61386"/>
                  </a:cubicBezTo>
                  <a:cubicBezTo>
                    <a:pt x="157651" y="45194"/>
                    <a:pt x="152412" y="25667"/>
                    <a:pt x="129457" y="12618"/>
                  </a:cubicBezTo>
                  <a:cubicBezTo>
                    <a:pt x="95615" y="-4374"/>
                    <a:pt x="55705" y="-4193"/>
                    <a:pt x="22015" y="13094"/>
                  </a:cubicBezTo>
                  <a:cubicBezTo>
                    <a:pt x="-750" y="26334"/>
                    <a:pt x="-5798" y="45861"/>
                    <a:pt x="6585" y="61958"/>
                  </a:cubicBezTo>
                  <a:cubicBezTo>
                    <a:pt x="-3036" y="46432"/>
                    <a:pt x="2298" y="28811"/>
                    <a:pt x="23253" y="16619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A2118DC7-B622-7BED-565C-9242F60A9CBA}"/>
                </a:ext>
              </a:extLst>
            </p:cNvPr>
            <p:cNvSpPr/>
            <p:nvPr/>
          </p:nvSpPr>
          <p:spPr>
            <a:xfrm>
              <a:off x="4888039" y="2523211"/>
              <a:ext cx="97726" cy="60725"/>
            </a:xfrm>
            <a:custGeom>
              <a:avLst/>
              <a:gdLst>
                <a:gd name="connsiteX0" fmla="*/ 89154 w 97726"/>
                <a:gd name="connsiteY0" fmla="*/ 48538 h 60725"/>
                <a:gd name="connsiteX1" fmla="*/ 96965 w 97726"/>
                <a:gd name="connsiteY1" fmla="*/ 36441 h 60725"/>
                <a:gd name="connsiteX2" fmla="*/ 96965 w 97726"/>
                <a:gd name="connsiteY2" fmla="*/ 32822 h 60725"/>
                <a:gd name="connsiteX3" fmla="*/ 88487 w 97726"/>
                <a:gd name="connsiteY3" fmla="*/ 21487 h 60725"/>
                <a:gd name="connsiteX4" fmla="*/ 48958 w 97726"/>
                <a:gd name="connsiteY4" fmla="*/ 19773 h 60725"/>
                <a:gd name="connsiteX5" fmla="*/ 42291 w 97726"/>
                <a:gd name="connsiteY5" fmla="*/ 21487 h 60725"/>
                <a:gd name="connsiteX6" fmla="*/ 25241 w 97726"/>
                <a:gd name="connsiteY6" fmla="*/ 11962 h 60725"/>
                <a:gd name="connsiteX7" fmla="*/ 39338 w 97726"/>
                <a:gd name="connsiteY7" fmla="*/ 13962 h 60725"/>
                <a:gd name="connsiteX8" fmla="*/ 46196 w 97726"/>
                <a:gd name="connsiteY8" fmla="*/ 13296 h 60725"/>
                <a:gd name="connsiteX9" fmla="*/ 49816 w 97726"/>
                <a:gd name="connsiteY9" fmla="*/ 8343 h 60725"/>
                <a:gd name="connsiteX10" fmla="*/ 49816 w 97726"/>
                <a:gd name="connsiteY10" fmla="*/ 4723 h 60725"/>
                <a:gd name="connsiteX11" fmla="*/ 47435 w 97726"/>
                <a:gd name="connsiteY11" fmla="*/ 1485 h 60725"/>
                <a:gd name="connsiteX12" fmla="*/ 15716 w 97726"/>
                <a:gd name="connsiteY12" fmla="*/ 6438 h 60725"/>
                <a:gd name="connsiteX13" fmla="*/ 7810 w 97726"/>
                <a:gd name="connsiteY13" fmla="*/ 913 h 60725"/>
                <a:gd name="connsiteX14" fmla="*/ 1905 w 97726"/>
                <a:gd name="connsiteY14" fmla="*/ 4342 h 60725"/>
                <a:gd name="connsiteX15" fmla="*/ 1905 w 97726"/>
                <a:gd name="connsiteY15" fmla="*/ 7962 h 60725"/>
                <a:gd name="connsiteX16" fmla="*/ 7525 w 97726"/>
                <a:gd name="connsiteY16" fmla="*/ 11200 h 60725"/>
                <a:gd name="connsiteX17" fmla="*/ 0 w 97726"/>
                <a:gd name="connsiteY17" fmla="*/ 22630 h 60725"/>
                <a:gd name="connsiteX18" fmla="*/ 0 w 97726"/>
                <a:gd name="connsiteY18" fmla="*/ 26154 h 60725"/>
                <a:gd name="connsiteX19" fmla="*/ 8477 w 97726"/>
                <a:gd name="connsiteY19" fmla="*/ 37108 h 60725"/>
                <a:gd name="connsiteX20" fmla="*/ 43720 w 97726"/>
                <a:gd name="connsiteY20" fmla="*/ 38442 h 60725"/>
                <a:gd name="connsiteX21" fmla="*/ 51149 w 97726"/>
                <a:gd name="connsiteY21" fmla="*/ 36346 h 60725"/>
                <a:gd name="connsiteX22" fmla="*/ 71247 w 97726"/>
                <a:gd name="connsiteY22" fmla="*/ 47967 h 60725"/>
                <a:gd name="connsiteX23" fmla="*/ 53911 w 97726"/>
                <a:gd name="connsiteY23" fmla="*/ 45776 h 60725"/>
                <a:gd name="connsiteX24" fmla="*/ 45910 w 97726"/>
                <a:gd name="connsiteY24" fmla="*/ 46443 h 60725"/>
                <a:gd name="connsiteX25" fmla="*/ 43244 w 97726"/>
                <a:gd name="connsiteY25" fmla="*/ 51396 h 60725"/>
                <a:gd name="connsiteX26" fmla="*/ 43244 w 97726"/>
                <a:gd name="connsiteY26" fmla="*/ 54634 h 60725"/>
                <a:gd name="connsiteX27" fmla="*/ 46006 w 97726"/>
                <a:gd name="connsiteY27" fmla="*/ 58825 h 60725"/>
                <a:gd name="connsiteX28" fmla="*/ 80963 w 97726"/>
                <a:gd name="connsiteY28" fmla="*/ 53491 h 60725"/>
                <a:gd name="connsiteX29" fmla="*/ 91916 w 97726"/>
                <a:gd name="connsiteY29" fmla="*/ 59873 h 60725"/>
                <a:gd name="connsiteX30" fmla="*/ 97727 w 97726"/>
                <a:gd name="connsiteY30" fmla="*/ 56444 h 60725"/>
                <a:gd name="connsiteX31" fmla="*/ 97727 w 97726"/>
                <a:gd name="connsiteY31" fmla="*/ 52824 h 60725"/>
                <a:gd name="connsiteX32" fmla="*/ 15335 w 97726"/>
                <a:gd name="connsiteY32" fmla="*/ 23297 h 60725"/>
                <a:gd name="connsiteX33" fmla="*/ 11525 w 97726"/>
                <a:gd name="connsiteY33" fmla="*/ 19487 h 60725"/>
                <a:gd name="connsiteX34" fmla="*/ 14764 w 97726"/>
                <a:gd name="connsiteY34" fmla="*/ 15963 h 60725"/>
                <a:gd name="connsiteX35" fmla="*/ 29813 w 97726"/>
                <a:gd name="connsiteY35" fmla="*/ 24726 h 60725"/>
                <a:gd name="connsiteX36" fmla="*/ 15335 w 97726"/>
                <a:gd name="connsiteY36" fmla="*/ 22916 h 60725"/>
                <a:gd name="connsiteX37" fmla="*/ 43910 w 97726"/>
                <a:gd name="connsiteY37" fmla="*/ 54634 h 60725"/>
                <a:gd name="connsiteX38" fmla="*/ 45244 w 97726"/>
                <a:gd name="connsiteY38" fmla="*/ 55587 h 60725"/>
                <a:gd name="connsiteX39" fmla="*/ 81153 w 97726"/>
                <a:gd name="connsiteY39" fmla="*/ 44061 h 60725"/>
                <a:gd name="connsiteX40" fmla="*/ 63151 w 97726"/>
                <a:gd name="connsiteY40" fmla="*/ 33584 h 60725"/>
                <a:gd name="connsiteX41" fmla="*/ 80867 w 97726"/>
                <a:gd name="connsiteY41" fmla="*/ 36441 h 60725"/>
                <a:gd name="connsiteX42" fmla="*/ 84963 w 97726"/>
                <a:gd name="connsiteY42" fmla="*/ 40347 h 60725"/>
                <a:gd name="connsiteX43" fmla="*/ 81344 w 97726"/>
                <a:gd name="connsiteY43" fmla="*/ 43681 h 60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</a:cxnLst>
              <a:rect l="l" t="t" r="r" b="b"/>
              <a:pathLst>
                <a:path w="97726" h="60725">
                  <a:moveTo>
                    <a:pt x="89154" y="48538"/>
                  </a:moveTo>
                  <a:cubicBezTo>
                    <a:pt x="93478" y="45919"/>
                    <a:pt x="96355" y="41461"/>
                    <a:pt x="96965" y="36441"/>
                  </a:cubicBezTo>
                  <a:lnTo>
                    <a:pt x="96965" y="32822"/>
                  </a:lnTo>
                  <a:cubicBezTo>
                    <a:pt x="96965" y="29202"/>
                    <a:pt x="94869" y="25202"/>
                    <a:pt x="88487" y="21487"/>
                  </a:cubicBezTo>
                  <a:cubicBezTo>
                    <a:pt x="76114" y="15467"/>
                    <a:pt x="61808" y="14848"/>
                    <a:pt x="48958" y="19773"/>
                  </a:cubicBezTo>
                  <a:lnTo>
                    <a:pt x="42291" y="21487"/>
                  </a:lnTo>
                  <a:lnTo>
                    <a:pt x="25241" y="11962"/>
                  </a:lnTo>
                  <a:cubicBezTo>
                    <a:pt x="30013" y="11886"/>
                    <a:pt x="34776" y="12562"/>
                    <a:pt x="39338" y="13962"/>
                  </a:cubicBezTo>
                  <a:cubicBezTo>
                    <a:pt x="41615" y="14743"/>
                    <a:pt x="44120" y="14505"/>
                    <a:pt x="46196" y="13296"/>
                  </a:cubicBezTo>
                  <a:cubicBezTo>
                    <a:pt x="47435" y="12534"/>
                    <a:pt x="49816" y="10438"/>
                    <a:pt x="49816" y="8343"/>
                  </a:cubicBezTo>
                  <a:lnTo>
                    <a:pt x="49816" y="4723"/>
                  </a:lnTo>
                  <a:cubicBezTo>
                    <a:pt x="49721" y="3266"/>
                    <a:pt x="48797" y="2009"/>
                    <a:pt x="47435" y="1485"/>
                  </a:cubicBezTo>
                  <a:cubicBezTo>
                    <a:pt x="36652" y="-1620"/>
                    <a:pt x="25041" y="199"/>
                    <a:pt x="15716" y="6438"/>
                  </a:cubicBezTo>
                  <a:lnTo>
                    <a:pt x="7810" y="913"/>
                  </a:lnTo>
                  <a:lnTo>
                    <a:pt x="1905" y="4342"/>
                  </a:lnTo>
                  <a:lnTo>
                    <a:pt x="1905" y="7962"/>
                  </a:lnTo>
                  <a:lnTo>
                    <a:pt x="7525" y="11200"/>
                  </a:lnTo>
                  <a:cubicBezTo>
                    <a:pt x="3329" y="13582"/>
                    <a:pt x="531" y="17830"/>
                    <a:pt x="0" y="22630"/>
                  </a:cubicBezTo>
                  <a:lnTo>
                    <a:pt x="0" y="26154"/>
                  </a:lnTo>
                  <a:cubicBezTo>
                    <a:pt x="0" y="29869"/>
                    <a:pt x="2572" y="33679"/>
                    <a:pt x="8477" y="37108"/>
                  </a:cubicBezTo>
                  <a:cubicBezTo>
                    <a:pt x="19602" y="42137"/>
                    <a:pt x="32252" y="42614"/>
                    <a:pt x="43720" y="38442"/>
                  </a:cubicBezTo>
                  <a:lnTo>
                    <a:pt x="51149" y="36346"/>
                  </a:lnTo>
                  <a:lnTo>
                    <a:pt x="71247" y="47967"/>
                  </a:lnTo>
                  <a:cubicBezTo>
                    <a:pt x="65389" y="48100"/>
                    <a:pt x="59550" y="47367"/>
                    <a:pt x="53911" y="45776"/>
                  </a:cubicBezTo>
                  <a:cubicBezTo>
                    <a:pt x="51273" y="44804"/>
                    <a:pt x="48349" y="45052"/>
                    <a:pt x="45910" y="46443"/>
                  </a:cubicBezTo>
                  <a:cubicBezTo>
                    <a:pt x="44167" y="47471"/>
                    <a:pt x="43139" y="49376"/>
                    <a:pt x="43244" y="51396"/>
                  </a:cubicBezTo>
                  <a:cubicBezTo>
                    <a:pt x="43244" y="51396"/>
                    <a:pt x="43244" y="54634"/>
                    <a:pt x="43244" y="54634"/>
                  </a:cubicBezTo>
                  <a:cubicBezTo>
                    <a:pt x="43291" y="56444"/>
                    <a:pt x="44367" y="58063"/>
                    <a:pt x="46006" y="58825"/>
                  </a:cubicBezTo>
                  <a:cubicBezTo>
                    <a:pt x="49625" y="60921"/>
                    <a:pt x="62675" y="63397"/>
                    <a:pt x="80963" y="53491"/>
                  </a:cubicBezTo>
                  <a:lnTo>
                    <a:pt x="91916" y="59873"/>
                  </a:lnTo>
                  <a:lnTo>
                    <a:pt x="97727" y="56444"/>
                  </a:lnTo>
                  <a:lnTo>
                    <a:pt x="97727" y="52824"/>
                  </a:lnTo>
                  <a:close/>
                  <a:moveTo>
                    <a:pt x="15335" y="23297"/>
                  </a:moveTo>
                  <a:cubicBezTo>
                    <a:pt x="13725" y="22421"/>
                    <a:pt x="12403" y="21097"/>
                    <a:pt x="11525" y="19487"/>
                  </a:cubicBezTo>
                  <a:cubicBezTo>
                    <a:pt x="12248" y="18030"/>
                    <a:pt x="13371" y="16811"/>
                    <a:pt x="14764" y="15963"/>
                  </a:cubicBezTo>
                  <a:lnTo>
                    <a:pt x="29813" y="24726"/>
                  </a:lnTo>
                  <a:cubicBezTo>
                    <a:pt x="24927" y="25859"/>
                    <a:pt x="19793" y="25221"/>
                    <a:pt x="15335" y="22916"/>
                  </a:cubicBezTo>
                  <a:close/>
                  <a:moveTo>
                    <a:pt x="43910" y="54634"/>
                  </a:moveTo>
                  <a:lnTo>
                    <a:pt x="45244" y="55587"/>
                  </a:lnTo>
                  <a:close/>
                  <a:moveTo>
                    <a:pt x="81153" y="44061"/>
                  </a:moveTo>
                  <a:lnTo>
                    <a:pt x="63151" y="33584"/>
                  </a:lnTo>
                  <a:cubicBezTo>
                    <a:pt x="69209" y="32555"/>
                    <a:pt x="75438" y="33565"/>
                    <a:pt x="80867" y="36441"/>
                  </a:cubicBezTo>
                  <a:cubicBezTo>
                    <a:pt x="82601" y="37299"/>
                    <a:pt x="84030" y="38661"/>
                    <a:pt x="84963" y="40347"/>
                  </a:cubicBezTo>
                  <a:cubicBezTo>
                    <a:pt x="84096" y="41775"/>
                    <a:pt x="82839" y="42928"/>
                    <a:pt x="81344" y="43681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33FA3702-9D8B-94A9-50D6-A747E545B626}"/>
                </a:ext>
              </a:extLst>
            </p:cNvPr>
            <p:cNvSpPr/>
            <p:nvPr/>
          </p:nvSpPr>
          <p:spPr>
            <a:xfrm>
              <a:off x="4888005" y="2522545"/>
              <a:ext cx="97760" cy="57772"/>
            </a:xfrm>
            <a:custGeom>
              <a:avLst/>
              <a:gdLst>
                <a:gd name="connsiteX0" fmla="*/ 86235 w 97760"/>
                <a:gd name="connsiteY0" fmla="*/ 47109 h 57772"/>
                <a:gd name="connsiteX1" fmla="*/ 88521 w 97760"/>
                <a:gd name="connsiteY1" fmla="*/ 21773 h 57772"/>
                <a:gd name="connsiteX2" fmla="*/ 48993 w 97760"/>
                <a:gd name="connsiteY2" fmla="*/ 20058 h 57772"/>
                <a:gd name="connsiteX3" fmla="*/ 42325 w 97760"/>
                <a:gd name="connsiteY3" fmla="*/ 21773 h 57772"/>
                <a:gd name="connsiteX4" fmla="*/ 20608 w 97760"/>
                <a:gd name="connsiteY4" fmla="*/ 9200 h 57772"/>
                <a:gd name="connsiteX5" fmla="*/ 39658 w 97760"/>
                <a:gd name="connsiteY5" fmla="*/ 10343 h 57772"/>
                <a:gd name="connsiteX6" fmla="*/ 46516 w 97760"/>
                <a:gd name="connsiteY6" fmla="*/ 9676 h 57772"/>
                <a:gd name="connsiteX7" fmla="*/ 47754 w 97760"/>
                <a:gd name="connsiteY7" fmla="*/ 1485 h 57772"/>
                <a:gd name="connsiteX8" fmla="*/ 16036 w 97760"/>
                <a:gd name="connsiteY8" fmla="*/ 6438 h 57772"/>
                <a:gd name="connsiteX9" fmla="*/ 7845 w 97760"/>
                <a:gd name="connsiteY9" fmla="*/ 1580 h 57772"/>
                <a:gd name="connsiteX10" fmla="*/ 1939 w 97760"/>
                <a:gd name="connsiteY10" fmla="*/ 5009 h 57772"/>
                <a:gd name="connsiteX11" fmla="*/ 10416 w 97760"/>
                <a:gd name="connsiteY11" fmla="*/ 9867 h 57772"/>
                <a:gd name="connsiteX12" fmla="*/ 8511 w 97760"/>
                <a:gd name="connsiteY12" fmla="*/ 34155 h 57772"/>
                <a:gd name="connsiteX13" fmla="*/ 43754 w 97760"/>
                <a:gd name="connsiteY13" fmla="*/ 35394 h 57772"/>
                <a:gd name="connsiteX14" fmla="*/ 51183 w 97760"/>
                <a:gd name="connsiteY14" fmla="*/ 33393 h 57772"/>
                <a:gd name="connsiteX15" fmla="*/ 76044 w 97760"/>
                <a:gd name="connsiteY15" fmla="*/ 47776 h 57772"/>
                <a:gd name="connsiteX16" fmla="*/ 53946 w 97760"/>
                <a:gd name="connsiteY16" fmla="*/ 46443 h 57772"/>
                <a:gd name="connsiteX17" fmla="*/ 45945 w 97760"/>
                <a:gd name="connsiteY17" fmla="*/ 47109 h 57772"/>
                <a:gd name="connsiteX18" fmla="*/ 43659 w 97760"/>
                <a:gd name="connsiteY18" fmla="*/ 53587 h 57772"/>
                <a:gd name="connsiteX19" fmla="*/ 45945 w 97760"/>
                <a:gd name="connsiteY19" fmla="*/ 55872 h 57772"/>
                <a:gd name="connsiteX20" fmla="*/ 80901 w 97760"/>
                <a:gd name="connsiteY20" fmla="*/ 50538 h 57772"/>
                <a:gd name="connsiteX21" fmla="*/ 91855 w 97760"/>
                <a:gd name="connsiteY21" fmla="*/ 56920 h 57772"/>
                <a:gd name="connsiteX22" fmla="*/ 97761 w 97760"/>
                <a:gd name="connsiteY22" fmla="*/ 53491 h 57772"/>
                <a:gd name="connsiteX23" fmla="*/ 15369 w 97760"/>
                <a:gd name="connsiteY23" fmla="*/ 23583 h 57772"/>
                <a:gd name="connsiteX24" fmla="*/ 14798 w 97760"/>
                <a:gd name="connsiteY24" fmla="*/ 12629 h 57772"/>
                <a:gd name="connsiteX25" fmla="*/ 33848 w 97760"/>
                <a:gd name="connsiteY25" fmla="*/ 23868 h 57772"/>
                <a:gd name="connsiteX26" fmla="*/ 15369 w 97760"/>
                <a:gd name="connsiteY26" fmla="*/ 23583 h 57772"/>
                <a:gd name="connsiteX27" fmla="*/ 81378 w 97760"/>
                <a:gd name="connsiteY27" fmla="*/ 44347 h 57772"/>
                <a:gd name="connsiteX28" fmla="*/ 58613 w 97760"/>
                <a:gd name="connsiteY28" fmla="*/ 31203 h 57772"/>
                <a:gd name="connsiteX29" fmla="*/ 81092 w 97760"/>
                <a:gd name="connsiteY29" fmla="*/ 33108 h 57772"/>
                <a:gd name="connsiteX30" fmla="*/ 81378 w 97760"/>
                <a:gd name="connsiteY30" fmla="*/ 44347 h 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60" h="57772">
                  <a:moveTo>
                    <a:pt x="86235" y="47109"/>
                  </a:moveTo>
                  <a:cubicBezTo>
                    <a:pt x="95760" y="41490"/>
                    <a:pt x="103666" y="30536"/>
                    <a:pt x="88521" y="21773"/>
                  </a:cubicBezTo>
                  <a:cubicBezTo>
                    <a:pt x="76148" y="15753"/>
                    <a:pt x="61842" y="15134"/>
                    <a:pt x="48993" y="20058"/>
                  </a:cubicBezTo>
                  <a:lnTo>
                    <a:pt x="42325" y="21773"/>
                  </a:lnTo>
                  <a:lnTo>
                    <a:pt x="20608" y="9200"/>
                  </a:lnTo>
                  <a:cubicBezTo>
                    <a:pt x="26923" y="7571"/>
                    <a:pt x="33581" y="7971"/>
                    <a:pt x="39658" y="10343"/>
                  </a:cubicBezTo>
                  <a:cubicBezTo>
                    <a:pt x="41935" y="11124"/>
                    <a:pt x="44440" y="10886"/>
                    <a:pt x="46516" y="9676"/>
                  </a:cubicBezTo>
                  <a:cubicBezTo>
                    <a:pt x="48516" y="8533"/>
                    <a:pt x="52898" y="4342"/>
                    <a:pt x="47754" y="1485"/>
                  </a:cubicBezTo>
                  <a:cubicBezTo>
                    <a:pt x="36972" y="-1620"/>
                    <a:pt x="25361" y="199"/>
                    <a:pt x="16036" y="6438"/>
                  </a:cubicBezTo>
                  <a:lnTo>
                    <a:pt x="7845" y="1580"/>
                  </a:lnTo>
                  <a:lnTo>
                    <a:pt x="1939" y="5009"/>
                  </a:lnTo>
                  <a:lnTo>
                    <a:pt x="10416" y="9867"/>
                  </a:lnTo>
                  <a:cubicBezTo>
                    <a:pt x="-1299" y="17106"/>
                    <a:pt x="-4728" y="26440"/>
                    <a:pt x="8511" y="34155"/>
                  </a:cubicBezTo>
                  <a:cubicBezTo>
                    <a:pt x="19646" y="39137"/>
                    <a:pt x="32295" y="39585"/>
                    <a:pt x="43754" y="35394"/>
                  </a:cubicBezTo>
                  <a:lnTo>
                    <a:pt x="51183" y="33393"/>
                  </a:lnTo>
                  <a:lnTo>
                    <a:pt x="76044" y="47776"/>
                  </a:lnTo>
                  <a:cubicBezTo>
                    <a:pt x="68700" y="49443"/>
                    <a:pt x="61032" y="48986"/>
                    <a:pt x="53946" y="46443"/>
                  </a:cubicBezTo>
                  <a:cubicBezTo>
                    <a:pt x="51307" y="45471"/>
                    <a:pt x="48383" y="45719"/>
                    <a:pt x="45945" y="47109"/>
                  </a:cubicBezTo>
                  <a:cubicBezTo>
                    <a:pt x="43525" y="48271"/>
                    <a:pt x="42506" y="51167"/>
                    <a:pt x="43659" y="53587"/>
                  </a:cubicBezTo>
                  <a:cubicBezTo>
                    <a:pt x="44135" y="54587"/>
                    <a:pt x="44945" y="55396"/>
                    <a:pt x="45945" y="55872"/>
                  </a:cubicBezTo>
                  <a:cubicBezTo>
                    <a:pt x="49564" y="57968"/>
                    <a:pt x="62613" y="60444"/>
                    <a:pt x="80901" y="50538"/>
                  </a:cubicBezTo>
                  <a:lnTo>
                    <a:pt x="91855" y="56920"/>
                  </a:lnTo>
                  <a:lnTo>
                    <a:pt x="97761" y="53491"/>
                  </a:lnTo>
                  <a:close/>
                  <a:moveTo>
                    <a:pt x="15369" y="23583"/>
                  </a:moveTo>
                  <a:cubicBezTo>
                    <a:pt x="10035" y="20535"/>
                    <a:pt x="9750" y="15963"/>
                    <a:pt x="14798" y="12629"/>
                  </a:cubicBezTo>
                  <a:lnTo>
                    <a:pt x="33848" y="23868"/>
                  </a:lnTo>
                  <a:cubicBezTo>
                    <a:pt x="27895" y="26240"/>
                    <a:pt x="21246" y="26145"/>
                    <a:pt x="15369" y="23583"/>
                  </a:cubicBezTo>
                  <a:close/>
                  <a:moveTo>
                    <a:pt x="81378" y="44347"/>
                  </a:moveTo>
                  <a:lnTo>
                    <a:pt x="58613" y="31203"/>
                  </a:lnTo>
                  <a:cubicBezTo>
                    <a:pt x="66071" y="28907"/>
                    <a:pt x="74129" y="29593"/>
                    <a:pt x="81092" y="33108"/>
                  </a:cubicBezTo>
                  <a:cubicBezTo>
                    <a:pt x="87378" y="36727"/>
                    <a:pt x="86997" y="41109"/>
                    <a:pt x="81378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4ED40EF1-8D72-D274-7309-8D35E4237703}"/>
                </a:ext>
              </a:extLst>
            </p:cNvPr>
            <p:cNvSpPr/>
            <p:nvPr/>
          </p:nvSpPr>
          <p:spPr>
            <a:xfrm>
              <a:off x="4849558" y="2517358"/>
              <a:ext cx="166687" cy="80227"/>
            </a:xfrm>
            <a:custGeom>
              <a:avLst/>
              <a:gdLst>
                <a:gd name="connsiteX0" fmla="*/ 0 w 166687"/>
                <a:gd name="connsiteY0" fmla="*/ 13243 h 80227"/>
                <a:gd name="connsiteX1" fmla="*/ 0 w 166687"/>
                <a:gd name="connsiteY1" fmla="*/ 32293 h 80227"/>
                <a:gd name="connsiteX2" fmla="*/ 48768 w 166687"/>
                <a:gd name="connsiteY2" fmla="*/ 75442 h 80227"/>
                <a:gd name="connsiteX3" fmla="*/ 118205 w 166687"/>
                <a:gd name="connsiteY3" fmla="*/ 75442 h 80227"/>
                <a:gd name="connsiteX4" fmla="*/ 166688 w 166687"/>
                <a:gd name="connsiteY4" fmla="*/ 31817 h 80227"/>
                <a:gd name="connsiteX5" fmla="*/ 166688 w 166687"/>
                <a:gd name="connsiteY5" fmla="*/ 12767 h 80227"/>
                <a:gd name="connsiteX6" fmla="*/ 0 w 166687"/>
                <a:gd name="connsiteY6" fmla="*/ 13243 h 8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227">
                  <a:moveTo>
                    <a:pt x="0" y="13243"/>
                  </a:moveTo>
                  <a:cubicBezTo>
                    <a:pt x="0" y="19625"/>
                    <a:pt x="0" y="26007"/>
                    <a:pt x="0" y="32293"/>
                  </a:cubicBezTo>
                  <a:cubicBezTo>
                    <a:pt x="0" y="49438"/>
                    <a:pt x="16669" y="66488"/>
                    <a:pt x="48768" y="75442"/>
                  </a:cubicBezTo>
                  <a:cubicBezTo>
                    <a:pt x="71476" y="81823"/>
                    <a:pt x="95498" y="81823"/>
                    <a:pt x="118205" y="75442"/>
                  </a:cubicBezTo>
                  <a:cubicBezTo>
                    <a:pt x="150304" y="65917"/>
                    <a:pt x="166402" y="49057"/>
                    <a:pt x="166688" y="31817"/>
                  </a:cubicBezTo>
                  <a:cubicBezTo>
                    <a:pt x="166688" y="25435"/>
                    <a:pt x="166688" y="19053"/>
                    <a:pt x="166688" y="12767"/>
                  </a:cubicBezTo>
                  <a:cubicBezTo>
                    <a:pt x="166306" y="-4664"/>
                    <a:pt x="286" y="-3997"/>
                    <a:pt x="0" y="13243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3EAB582-FC8D-36B4-1A61-5DDC2FFC5C3F}"/>
                </a:ext>
              </a:extLst>
            </p:cNvPr>
            <p:cNvSpPr/>
            <p:nvPr/>
          </p:nvSpPr>
          <p:spPr>
            <a:xfrm>
              <a:off x="4851844" y="2540412"/>
              <a:ext cx="162687" cy="57721"/>
            </a:xfrm>
            <a:custGeom>
              <a:avLst/>
              <a:gdLst>
                <a:gd name="connsiteX0" fmla="*/ 5906 w 162687"/>
                <a:gd name="connsiteY0" fmla="*/ 10763 h 57721"/>
                <a:gd name="connsiteX1" fmla="*/ 5906 w 162687"/>
                <a:gd name="connsiteY1" fmla="*/ 29051 h 57721"/>
                <a:gd name="connsiteX2" fmla="*/ 0 w 162687"/>
                <a:gd name="connsiteY2" fmla="*/ 18669 h 57721"/>
                <a:gd name="connsiteX3" fmla="*/ 0 w 162687"/>
                <a:gd name="connsiteY3" fmla="*/ 857 h 57721"/>
                <a:gd name="connsiteX4" fmla="*/ 5906 w 162687"/>
                <a:gd name="connsiteY4" fmla="*/ 10763 h 57721"/>
                <a:gd name="connsiteX5" fmla="*/ 48482 w 162687"/>
                <a:gd name="connsiteY5" fmla="*/ 34671 h 57721"/>
                <a:gd name="connsiteX6" fmla="*/ 48482 w 162687"/>
                <a:gd name="connsiteY6" fmla="*/ 52959 h 57721"/>
                <a:gd name="connsiteX7" fmla="*/ 54293 w 162687"/>
                <a:gd name="connsiteY7" fmla="*/ 54388 h 57721"/>
                <a:gd name="connsiteX8" fmla="*/ 54293 w 162687"/>
                <a:gd name="connsiteY8" fmla="*/ 35814 h 57721"/>
                <a:gd name="connsiteX9" fmla="*/ 48197 w 162687"/>
                <a:gd name="connsiteY9" fmla="*/ 34671 h 57721"/>
                <a:gd name="connsiteX10" fmla="*/ 72676 w 162687"/>
                <a:gd name="connsiteY10" fmla="*/ 38100 h 57721"/>
                <a:gd name="connsiteX11" fmla="*/ 72676 w 162687"/>
                <a:gd name="connsiteY11" fmla="*/ 57150 h 57721"/>
                <a:gd name="connsiteX12" fmla="*/ 78486 w 162687"/>
                <a:gd name="connsiteY12" fmla="*/ 57150 h 57721"/>
                <a:gd name="connsiteX13" fmla="*/ 78486 w 162687"/>
                <a:gd name="connsiteY13" fmla="*/ 38100 h 57721"/>
                <a:gd name="connsiteX14" fmla="*/ 72581 w 162687"/>
                <a:gd name="connsiteY14" fmla="*/ 38100 h 57721"/>
                <a:gd name="connsiteX15" fmla="*/ 60579 w 162687"/>
                <a:gd name="connsiteY15" fmla="*/ 36862 h 57721"/>
                <a:gd name="connsiteX16" fmla="*/ 60579 w 162687"/>
                <a:gd name="connsiteY16" fmla="*/ 55912 h 57721"/>
                <a:gd name="connsiteX17" fmla="*/ 66389 w 162687"/>
                <a:gd name="connsiteY17" fmla="*/ 56674 h 57721"/>
                <a:gd name="connsiteX18" fmla="*/ 66389 w 162687"/>
                <a:gd name="connsiteY18" fmla="*/ 38195 h 57721"/>
                <a:gd name="connsiteX19" fmla="*/ 60293 w 162687"/>
                <a:gd name="connsiteY19" fmla="*/ 36862 h 57721"/>
                <a:gd name="connsiteX20" fmla="*/ 12097 w 162687"/>
                <a:gd name="connsiteY20" fmla="*/ 17812 h 57721"/>
                <a:gd name="connsiteX21" fmla="*/ 12097 w 162687"/>
                <a:gd name="connsiteY21" fmla="*/ 35719 h 57721"/>
                <a:gd name="connsiteX22" fmla="*/ 18002 w 162687"/>
                <a:gd name="connsiteY22" fmla="*/ 40291 h 57721"/>
                <a:gd name="connsiteX23" fmla="*/ 18002 w 162687"/>
                <a:gd name="connsiteY23" fmla="*/ 21812 h 57721"/>
                <a:gd name="connsiteX24" fmla="*/ 11811 w 162687"/>
                <a:gd name="connsiteY24" fmla="*/ 17431 h 57721"/>
                <a:gd name="connsiteX25" fmla="*/ 36100 w 162687"/>
                <a:gd name="connsiteY25" fmla="*/ 31337 h 57721"/>
                <a:gd name="connsiteX26" fmla="*/ 36100 w 162687"/>
                <a:gd name="connsiteY26" fmla="*/ 49435 h 57721"/>
                <a:gd name="connsiteX27" fmla="*/ 41910 w 162687"/>
                <a:gd name="connsiteY27" fmla="*/ 51340 h 57721"/>
                <a:gd name="connsiteX28" fmla="*/ 41910 w 162687"/>
                <a:gd name="connsiteY28" fmla="*/ 33052 h 57721"/>
                <a:gd name="connsiteX29" fmla="*/ 36100 w 162687"/>
                <a:gd name="connsiteY29" fmla="*/ 31337 h 57721"/>
                <a:gd name="connsiteX30" fmla="*/ 24003 w 162687"/>
                <a:gd name="connsiteY30" fmla="*/ 25813 h 57721"/>
                <a:gd name="connsiteX31" fmla="*/ 24003 w 162687"/>
                <a:gd name="connsiteY31" fmla="*/ 43910 h 57721"/>
                <a:gd name="connsiteX32" fmla="*/ 29813 w 162687"/>
                <a:gd name="connsiteY32" fmla="*/ 46768 h 57721"/>
                <a:gd name="connsiteX33" fmla="*/ 29813 w 162687"/>
                <a:gd name="connsiteY33" fmla="*/ 28575 h 57721"/>
                <a:gd name="connsiteX34" fmla="*/ 84487 w 162687"/>
                <a:gd name="connsiteY34" fmla="*/ 38671 h 57721"/>
                <a:gd name="connsiteX35" fmla="*/ 84487 w 162687"/>
                <a:gd name="connsiteY35" fmla="*/ 57721 h 57721"/>
                <a:gd name="connsiteX36" fmla="*/ 90297 w 162687"/>
                <a:gd name="connsiteY36" fmla="*/ 57721 h 57721"/>
                <a:gd name="connsiteX37" fmla="*/ 90297 w 162687"/>
                <a:gd name="connsiteY37" fmla="*/ 38671 h 57721"/>
                <a:gd name="connsiteX38" fmla="*/ 144875 w 162687"/>
                <a:gd name="connsiteY38" fmla="*/ 21145 h 57721"/>
                <a:gd name="connsiteX39" fmla="*/ 144875 w 162687"/>
                <a:gd name="connsiteY39" fmla="*/ 39529 h 57721"/>
                <a:gd name="connsiteX40" fmla="*/ 150686 w 162687"/>
                <a:gd name="connsiteY40" fmla="*/ 34861 h 57721"/>
                <a:gd name="connsiteX41" fmla="*/ 150686 w 162687"/>
                <a:gd name="connsiteY41" fmla="*/ 16954 h 57721"/>
                <a:gd name="connsiteX42" fmla="*/ 144875 w 162687"/>
                <a:gd name="connsiteY42" fmla="*/ 20860 h 57721"/>
                <a:gd name="connsiteX43" fmla="*/ 96583 w 162687"/>
                <a:gd name="connsiteY43" fmla="*/ 37909 h 57721"/>
                <a:gd name="connsiteX44" fmla="*/ 96583 w 162687"/>
                <a:gd name="connsiteY44" fmla="*/ 56959 h 57721"/>
                <a:gd name="connsiteX45" fmla="*/ 102394 w 162687"/>
                <a:gd name="connsiteY45" fmla="*/ 56007 h 57721"/>
                <a:gd name="connsiteX46" fmla="*/ 102394 w 162687"/>
                <a:gd name="connsiteY46" fmla="*/ 37433 h 57721"/>
                <a:gd name="connsiteX47" fmla="*/ 96583 w 162687"/>
                <a:gd name="connsiteY47" fmla="*/ 37624 h 57721"/>
                <a:gd name="connsiteX48" fmla="*/ 156877 w 162687"/>
                <a:gd name="connsiteY48" fmla="*/ 10192 h 57721"/>
                <a:gd name="connsiteX49" fmla="*/ 156877 w 162687"/>
                <a:gd name="connsiteY49" fmla="*/ 28480 h 57721"/>
                <a:gd name="connsiteX50" fmla="*/ 162687 w 162687"/>
                <a:gd name="connsiteY50" fmla="*/ 17717 h 57721"/>
                <a:gd name="connsiteX51" fmla="*/ 162687 w 162687"/>
                <a:gd name="connsiteY51" fmla="*/ 0 h 57721"/>
                <a:gd name="connsiteX52" fmla="*/ 156877 w 162687"/>
                <a:gd name="connsiteY52" fmla="*/ 9906 h 57721"/>
                <a:gd name="connsiteX53" fmla="*/ 132779 w 162687"/>
                <a:gd name="connsiteY53" fmla="*/ 28003 h 57721"/>
                <a:gd name="connsiteX54" fmla="*/ 132779 w 162687"/>
                <a:gd name="connsiteY54" fmla="*/ 46196 h 57721"/>
                <a:gd name="connsiteX55" fmla="*/ 138589 w 162687"/>
                <a:gd name="connsiteY55" fmla="*/ 43243 h 57721"/>
                <a:gd name="connsiteX56" fmla="*/ 138589 w 162687"/>
                <a:gd name="connsiteY56" fmla="*/ 25241 h 57721"/>
                <a:gd name="connsiteX57" fmla="*/ 120777 w 162687"/>
                <a:gd name="connsiteY57" fmla="*/ 32671 h 57721"/>
                <a:gd name="connsiteX58" fmla="*/ 120777 w 162687"/>
                <a:gd name="connsiteY58" fmla="*/ 50387 h 57721"/>
                <a:gd name="connsiteX59" fmla="*/ 126683 w 162687"/>
                <a:gd name="connsiteY59" fmla="*/ 48387 h 57721"/>
                <a:gd name="connsiteX60" fmla="*/ 126683 w 162687"/>
                <a:gd name="connsiteY60" fmla="*/ 30289 h 57721"/>
                <a:gd name="connsiteX61" fmla="*/ 120777 w 162687"/>
                <a:gd name="connsiteY61" fmla="*/ 32385 h 57721"/>
                <a:gd name="connsiteX62" fmla="*/ 108680 w 162687"/>
                <a:gd name="connsiteY62" fmla="*/ 35909 h 57721"/>
                <a:gd name="connsiteX63" fmla="*/ 108680 w 162687"/>
                <a:gd name="connsiteY63" fmla="*/ 54388 h 57721"/>
                <a:gd name="connsiteX64" fmla="*/ 114491 w 162687"/>
                <a:gd name="connsiteY64" fmla="*/ 52864 h 57721"/>
                <a:gd name="connsiteX65" fmla="*/ 114491 w 162687"/>
                <a:gd name="connsiteY65" fmla="*/ 34576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2687" h="57721">
                  <a:moveTo>
                    <a:pt x="5906" y="10763"/>
                  </a:moveTo>
                  <a:lnTo>
                    <a:pt x="5906" y="29051"/>
                  </a:lnTo>
                  <a:cubicBezTo>
                    <a:pt x="3335" y="25965"/>
                    <a:pt x="1335" y="22450"/>
                    <a:pt x="0" y="18669"/>
                  </a:cubicBezTo>
                  <a:lnTo>
                    <a:pt x="0" y="857"/>
                  </a:lnTo>
                  <a:cubicBezTo>
                    <a:pt x="1444" y="4448"/>
                    <a:pt x="3436" y="7791"/>
                    <a:pt x="5906" y="10763"/>
                  </a:cubicBezTo>
                  <a:close/>
                  <a:moveTo>
                    <a:pt x="48482" y="34671"/>
                  </a:moveTo>
                  <a:lnTo>
                    <a:pt x="48482" y="52959"/>
                  </a:lnTo>
                  <a:lnTo>
                    <a:pt x="54293" y="54388"/>
                  </a:lnTo>
                  <a:lnTo>
                    <a:pt x="54293" y="35814"/>
                  </a:lnTo>
                  <a:cubicBezTo>
                    <a:pt x="52102" y="35433"/>
                    <a:pt x="50102" y="35147"/>
                    <a:pt x="48197" y="34671"/>
                  </a:cubicBezTo>
                  <a:close/>
                  <a:moveTo>
                    <a:pt x="72676" y="38100"/>
                  </a:moveTo>
                  <a:lnTo>
                    <a:pt x="72676" y="57150"/>
                  </a:lnTo>
                  <a:lnTo>
                    <a:pt x="78486" y="57150"/>
                  </a:lnTo>
                  <a:lnTo>
                    <a:pt x="78486" y="38100"/>
                  </a:lnTo>
                  <a:cubicBezTo>
                    <a:pt x="76295" y="38386"/>
                    <a:pt x="74390" y="38195"/>
                    <a:pt x="72581" y="38100"/>
                  </a:cubicBezTo>
                  <a:close/>
                  <a:moveTo>
                    <a:pt x="60579" y="36862"/>
                  </a:moveTo>
                  <a:lnTo>
                    <a:pt x="60579" y="55912"/>
                  </a:lnTo>
                  <a:lnTo>
                    <a:pt x="66389" y="56674"/>
                  </a:lnTo>
                  <a:lnTo>
                    <a:pt x="66389" y="38195"/>
                  </a:lnTo>
                  <a:cubicBezTo>
                    <a:pt x="64199" y="37624"/>
                    <a:pt x="62294" y="37147"/>
                    <a:pt x="60293" y="36862"/>
                  </a:cubicBezTo>
                  <a:close/>
                  <a:moveTo>
                    <a:pt x="12097" y="17812"/>
                  </a:moveTo>
                  <a:lnTo>
                    <a:pt x="12097" y="35719"/>
                  </a:lnTo>
                  <a:cubicBezTo>
                    <a:pt x="13945" y="37395"/>
                    <a:pt x="15919" y="38919"/>
                    <a:pt x="18002" y="40291"/>
                  </a:cubicBezTo>
                  <a:lnTo>
                    <a:pt x="18002" y="21812"/>
                  </a:lnTo>
                  <a:cubicBezTo>
                    <a:pt x="15862" y="20460"/>
                    <a:pt x="13796" y="19002"/>
                    <a:pt x="11811" y="17431"/>
                  </a:cubicBezTo>
                  <a:close/>
                  <a:moveTo>
                    <a:pt x="36100" y="31337"/>
                  </a:moveTo>
                  <a:lnTo>
                    <a:pt x="36100" y="49435"/>
                  </a:lnTo>
                  <a:lnTo>
                    <a:pt x="41910" y="51340"/>
                  </a:lnTo>
                  <a:lnTo>
                    <a:pt x="41910" y="33052"/>
                  </a:lnTo>
                  <a:cubicBezTo>
                    <a:pt x="40005" y="32194"/>
                    <a:pt x="38005" y="31337"/>
                    <a:pt x="36100" y="31337"/>
                  </a:cubicBezTo>
                  <a:close/>
                  <a:moveTo>
                    <a:pt x="24003" y="25813"/>
                  </a:moveTo>
                  <a:lnTo>
                    <a:pt x="24003" y="43910"/>
                  </a:lnTo>
                  <a:lnTo>
                    <a:pt x="29813" y="46768"/>
                  </a:lnTo>
                  <a:lnTo>
                    <a:pt x="29813" y="28575"/>
                  </a:lnTo>
                  <a:close/>
                  <a:moveTo>
                    <a:pt x="84487" y="38671"/>
                  </a:moveTo>
                  <a:lnTo>
                    <a:pt x="84487" y="57721"/>
                  </a:lnTo>
                  <a:lnTo>
                    <a:pt x="90297" y="57721"/>
                  </a:lnTo>
                  <a:lnTo>
                    <a:pt x="90297" y="38671"/>
                  </a:lnTo>
                  <a:close/>
                  <a:moveTo>
                    <a:pt x="144875" y="21145"/>
                  </a:moveTo>
                  <a:lnTo>
                    <a:pt x="144875" y="39529"/>
                  </a:lnTo>
                  <a:cubicBezTo>
                    <a:pt x="146895" y="38071"/>
                    <a:pt x="148828" y="36519"/>
                    <a:pt x="150686" y="34861"/>
                  </a:cubicBezTo>
                  <a:lnTo>
                    <a:pt x="150686" y="16954"/>
                  </a:lnTo>
                  <a:cubicBezTo>
                    <a:pt x="148828" y="18374"/>
                    <a:pt x="146895" y="19679"/>
                    <a:pt x="144875" y="20860"/>
                  </a:cubicBezTo>
                  <a:close/>
                  <a:moveTo>
                    <a:pt x="96583" y="37909"/>
                  </a:moveTo>
                  <a:lnTo>
                    <a:pt x="96583" y="56959"/>
                  </a:lnTo>
                  <a:lnTo>
                    <a:pt x="102394" y="56007"/>
                  </a:lnTo>
                  <a:lnTo>
                    <a:pt x="102394" y="37433"/>
                  </a:lnTo>
                  <a:cubicBezTo>
                    <a:pt x="100489" y="36957"/>
                    <a:pt x="98584" y="37433"/>
                    <a:pt x="96583" y="37624"/>
                  </a:cubicBezTo>
                  <a:close/>
                  <a:moveTo>
                    <a:pt x="156877" y="10192"/>
                  </a:moveTo>
                  <a:lnTo>
                    <a:pt x="156877" y="28480"/>
                  </a:lnTo>
                  <a:cubicBezTo>
                    <a:pt x="159410" y="25251"/>
                    <a:pt x="161373" y="21612"/>
                    <a:pt x="162687" y="17717"/>
                  </a:cubicBezTo>
                  <a:lnTo>
                    <a:pt x="162687" y="0"/>
                  </a:lnTo>
                  <a:cubicBezTo>
                    <a:pt x="161296" y="3591"/>
                    <a:pt x="159334" y="6934"/>
                    <a:pt x="156877" y="9906"/>
                  </a:cubicBezTo>
                  <a:close/>
                  <a:moveTo>
                    <a:pt x="132779" y="28003"/>
                  </a:moveTo>
                  <a:lnTo>
                    <a:pt x="132779" y="46196"/>
                  </a:lnTo>
                  <a:cubicBezTo>
                    <a:pt x="134779" y="45244"/>
                    <a:pt x="136779" y="44291"/>
                    <a:pt x="138589" y="43243"/>
                  </a:cubicBezTo>
                  <a:lnTo>
                    <a:pt x="138589" y="25241"/>
                  </a:lnTo>
                  <a:close/>
                  <a:moveTo>
                    <a:pt x="120777" y="32671"/>
                  </a:moveTo>
                  <a:lnTo>
                    <a:pt x="120777" y="50387"/>
                  </a:lnTo>
                  <a:lnTo>
                    <a:pt x="126683" y="48387"/>
                  </a:lnTo>
                  <a:lnTo>
                    <a:pt x="126683" y="30289"/>
                  </a:lnTo>
                  <a:cubicBezTo>
                    <a:pt x="124682" y="31337"/>
                    <a:pt x="122682" y="31813"/>
                    <a:pt x="120777" y="32385"/>
                  </a:cubicBezTo>
                  <a:close/>
                  <a:moveTo>
                    <a:pt x="108680" y="35909"/>
                  </a:moveTo>
                  <a:lnTo>
                    <a:pt x="108680" y="54388"/>
                  </a:lnTo>
                  <a:lnTo>
                    <a:pt x="114491" y="52864"/>
                  </a:lnTo>
                  <a:lnTo>
                    <a:pt x="114491" y="34576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C18D19A3-E2E1-7E32-AAEC-2B94870B2595}"/>
                </a:ext>
              </a:extLst>
            </p:cNvPr>
            <p:cNvSpPr/>
            <p:nvPr/>
          </p:nvSpPr>
          <p:spPr>
            <a:xfrm>
              <a:off x="4849308" y="2482674"/>
              <a:ext cx="166937" cy="96283"/>
            </a:xfrm>
            <a:custGeom>
              <a:avLst/>
              <a:gdLst>
                <a:gd name="connsiteX0" fmla="*/ 142363 w 166937"/>
                <a:gd name="connsiteY0" fmla="*/ 13828 h 96283"/>
                <a:gd name="connsiteX1" fmla="*/ 142363 w 166937"/>
                <a:gd name="connsiteY1" fmla="*/ 81932 h 96283"/>
                <a:gd name="connsiteX2" fmla="*/ 24539 w 166937"/>
                <a:gd name="connsiteY2" fmla="*/ 82408 h 96283"/>
                <a:gd name="connsiteX3" fmla="*/ 24539 w 166937"/>
                <a:gd name="connsiteY3" fmla="*/ 14400 h 96283"/>
                <a:gd name="connsiteX4" fmla="*/ 142363 w 166937"/>
                <a:gd name="connsiteY4" fmla="*/ 13828 h 96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37" h="96283">
                  <a:moveTo>
                    <a:pt x="142363" y="13828"/>
                  </a:moveTo>
                  <a:cubicBezTo>
                    <a:pt x="175034" y="32878"/>
                    <a:pt x="175224" y="62977"/>
                    <a:pt x="142363" y="81932"/>
                  </a:cubicBezTo>
                  <a:cubicBezTo>
                    <a:pt x="105416" y="100896"/>
                    <a:pt x="61639" y="101077"/>
                    <a:pt x="24539" y="82408"/>
                  </a:cubicBezTo>
                  <a:cubicBezTo>
                    <a:pt x="-8132" y="63358"/>
                    <a:pt x="-8227" y="33259"/>
                    <a:pt x="24539" y="14400"/>
                  </a:cubicBezTo>
                  <a:cubicBezTo>
                    <a:pt x="61467" y="-4593"/>
                    <a:pt x="105254" y="-4812"/>
                    <a:pt x="142363" y="13828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538EB9B7-A28F-EB65-3E28-25F23AAD2354}"/>
                </a:ext>
              </a:extLst>
            </p:cNvPr>
            <p:cNvSpPr/>
            <p:nvPr/>
          </p:nvSpPr>
          <p:spPr>
            <a:xfrm>
              <a:off x="4856726" y="2486794"/>
              <a:ext cx="152102" cy="87710"/>
            </a:xfrm>
            <a:custGeom>
              <a:avLst/>
              <a:gdLst>
                <a:gd name="connsiteX0" fmla="*/ 129707 w 152102"/>
                <a:gd name="connsiteY0" fmla="*/ 12852 h 87710"/>
                <a:gd name="connsiteX1" fmla="*/ 129707 w 152102"/>
                <a:gd name="connsiteY1" fmla="*/ 74859 h 87710"/>
                <a:gd name="connsiteX2" fmla="*/ 22360 w 152102"/>
                <a:gd name="connsiteY2" fmla="*/ 74859 h 87710"/>
                <a:gd name="connsiteX3" fmla="*/ 22360 w 152102"/>
                <a:gd name="connsiteY3" fmla="*/ 12852 h 87710"/>
                <a:gd name="connsiteX4" fmla="*/ 129707 w 152102"/>
                <a:gd name="connsiteY4" fmla="*/ 12852 h 877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102" h="87710">
                  <a:moveTo>
                    <a:pt x="129707" y="12852"/>
                  </a:moveTo>
                  <a:cubicBezTo>
                    <a:pt x="159520" y="29806"/>
                    <a:pt x="159615" y="57524"/>
                    <a:pt x="129707" y="74859"/>
                  </a:cubicBezTo>
                  <a:cubicBezTo>
                    <a:pt x="95979" y="91995"/>
                    <a:pt x="56088" y="91995"/>
                    <a:pt x="22360" y="74859"/>
                  </a:cubicBezTo>
                  <a:cubicBezTo>
                    <a:pt x="-7358" y="57905"/>
                    <a:pt x="-7549" y="30092"/>
                    <a:pt x="22360" y="12852"/>
                  </a:cubicBezTo>
                  <a:cubicBezTo>
                    <a:pt x="56088" y="-4284"/>
                    <a:pt x="95979" y="-4284"/>
                    <a:pt x="129707" y="12852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42D1E53B-2FFF-1084-4E26-BE736093911B}"/>
                </a:ext>
              </a:extLst>
            </p:cNvPr>
            <p:cNvSpPr/>
            <p:nvPr/>
          </p:nvSpPr>
          <p:spPr>
            <a:xfrm>
              <a:off x="4857291" y="2487175"/>
              <a:ext cx="151786" cy="61714"/>
            </a:xfrm>
            <a:custGeom>
              <a:avLst/>
              <a:gdLst>
                <a:gd name="connsiteX0" fmla="*/ 23223 w 151786"/>
                <a:gd name="connsiteY0" fmla="*/ 16852 h 61714"/>
                <a:gd name="connsiteX1" fmla="*/ 127998 w 151786"/>
                <a:gd name="connsiteY1" fmla="*/ 16852 h 61714"/>
                <a:gd name="connsiteX2" fmla="*/ 145334 w 151786"/>
                <a:gd name="connsiteY2" fmla="*/ 61524 h 61714"/>
                <a:gd name="connsiteX3" fmla="*/ 129427 w 151786"/>
                <a:gd name="connsiteY3" fmla="*/ 12852 h 61714"/>
                <a:gd name="connsiteX4" fmla="*/ 22080 w 151786"/>
                <a:gd name="connsiteY4" fmla="*/ 12852 h 61714"/>
                <a:gd name="connsiteX5" fmla="*/ 6650 w 151786"/>
                <a:gd name="connsiteY5" fmla="*/ 61715 h 61714"/>
                <a:gd name="connsiteX6" fmla="*/ 23223 w 151786"/>
                <a:gd name="connsiteY6" fmla="*/ 16852 h 6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86" h="61714">
                  <a:moveTo>
                    <a:pt x="23223" y="16852"/>
                  </a:moveTo>
                  <a:cubicBezTo>
                    <a:pt x="56142" y="88"/>
                    <a:pt x="95080" y="88"/>
                    <a:pt x="127998" y="16852"/>
                  </a:cubicBezTo>
                  <a:cubicBezTo>
                    <a:pt x="149049" y="28854"/>
                    <a:pt x="154764" y="46380"/>
                    <a:pt x="145334" y="61524"/>
                  </a:cubicBezTo>
                  <a:cubicBezTo>
                    <a:pt x="157621" y="45427"/>
                    <a:pt x="152382" y="25901"/>
                    <a:pt x="129427" y="12852"/>
                  </a:cubicBezTo>
                  <a:cubicBezTo>
                    <a:pt x="95699" y="-4284"/>
                    <a:pt x="55808" y="-4284"/>
                    <a:pt x="22080" y="12852"/>
                  </a:cubicBezTo>
                  <a:cubicBezTo>
                    <a:pt x="-780" y="26187"/>
                    <a:pt x="-5828" y="45713"/>
                    <a:pt x="6650" y="61715"/>
                  </a:cubicBezTo>
                  <a:cubicBezTo>
                    <a:pt x="-3256" y="46475"/>
                    <a:pt x="2364" y="29044"/>
                    <a:pt x="23223" y="1685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4B46D168-8E99-A22F-A492-7B6CCFBC53F6}"/>
                </a:ext>
              </a:extLst>
            </p:cNvPr>
            <p:cNvSpPr/>
            <p:nvPr/>
          </p:nvSpPr>
          <p:spPr>
            <a:xfrm>
              <a:off x="4884134" y="2500950"/>
              <a:ext cx="97726" cy="61429"/>
            </a:xfrm>
            <a:custGeom>
              <a:avLst/>
              <a:gdLst>
                <a:gd name="connsiteX0" fmla="*/ 89535 w 97726"/>
                <a:gd name="connsiteY0" fmla="*/ 48796 h 61429"/>
                <a:gd name="connsiteX1" fmla="*/ 97441 w 97726"/>
                <a:gd name="connsiteY1" fmla="*/ 36604 h 61429"/>
                <a:gd name="connsiteX2" fmla="*/ 97441 w 97726"/>
                <a:gd name="connsiteY2" fmla="*/ 32699 h 61429"/>
                <a:gd name="connsiteX3" fmla="*/ 88964 w 97726"/>
                <a:gd name="connsiteY3" fmla="*/ 21364 h 61429"/>
                <a:gd name="connsiteX4" fmla="*/ 49340 w 97726"/>
                <a:gd name="connsiteY4" fmla="*/ 19650 h 61429"/>
                <a:gd name="connsiteX5" fmla="*/ 42767 w 97726"/>
                <a:gd name="connsiteY5" fmla="*/ 21460 h 61429"/>
                <a:gd name="connsiteX6" fmla="*/ 25718 w 97726"/>
                <a:gd name="connsiteY6" fmla="*/ 11935 h 61429"/>
                <a:gd name="connsiteX7" fmla="*/ 39719 w 97726"/>
                <a:gd name="connsiteY7" fmla="*/ 14030 h 61429"/>
                <a:gd name="connsiteX8" fmla="*/ 46577 w 97726"/>
                <a:gd name="connsiteY8" fmla="*/ 13363 h 61429"/>
                <a:gd name="connsiteX9" fmla="*/ 50292 w 97726"/>
                <a:gd name="connsiteY9" fmla="*/ 8410 h 61429"/>
                <a:gd name="connsiteX10" fmla="*/ 50292 w 97726"/>
                <a:gd name="connsiteY10" fmla="*/ 4696 h 61429"/>
                <a:gd name="connsiteX11" fmla="*/ 47911 w 97726"/>
                <a:gd name="connsiteY11" fmla="*/ 1457 h 61429"/>
                <a:gd name="connsiteX12" fmla="*/ 16193 w 97726"/>
                <a:gd name="connsiteY12" fmla="*/ 6505 h 61429"/>
                <a:gd name="connsiteX13" fmla="*/ 7715 w 97726"/>
                <a:gd name="connsiteY13" fmla="*/ 1552 h 61429"/>
                <a:gd name="connsiteX14" fmla="*/ 1905 w 97726"/>
                <a:gd name="connsiteY14" fmla="*/ 4981 h 61429"/>
                <a:gd name="connsiteX15" fmla="*/ 1905 w 97726"/>
                <a:gd name="connsiteY15" fmla="*/ 8601 h 61429"/>
                <a:gd name="connsiteX16" fmla="*/ 7525 w 97726"/>
                <a:gd name="connsiteY16" fmla="*/ 11839 h 61429"/>
                <a:gd name="connsiteX17" fmla="*/ 0 w 97726"/>
                <a:gd name="connsiteY17" fmla="*/ 23365 h 61429"/>
                <a:gd name="connsiteX18" fmla="*/ 0 w 97726"/>
                <a:gd name="connsiteY18" fmla="*/ 26794 h 61429"/>
                <a:gd name="connsiteX19" fmla="*/ 8573 w 97726"/>
                <a:gd name="connsiteY19" fmla="*/ 37842 h 61429"/>
                <a:gd name="connsiteX20" fmla="*/ 43815 w 97726"/>
                <a:gd name="connsiteY20" fmla="*/ 39081 h 61429"/>
                <a:gd name="connsiteX21" fmla="*/ 51245 w 97726"/>
                <a:gd name="connsiteY21" fmla="*/ 37081 h 61429"/>
                <a:gd name="connsiteX22" fmla="*/ 71342 w 97726"/>
                <a:gd name="connsiteY22" fmla="*/ 48701 h 61429"/>
                <a:gd name="connsiteX23" fmla="*/ 53912 w 97726"/>
                <a:gd name="connsiteY23" fmla="*/ 46415 h 61429"/>
                <a:gd name="connsiteX24" fmla="*/ 45910 w 97726"/>
                <a:gd name="connsiteY24" fmla="*/ 47177 h 61429"/>
                <a:gd name="connsiteX25" fmla="*/ 43244 w 97726"/>
                <a:gd name="connsiteY25" fmla="*/ 52130 h 61429"/>
                <a:gd name="connsiteX26" fmla="*/ 43244 w 97726"/>
                <a:gd name="connsiteY26" fmla="*/ 55369 h 61429"/>
                <a:gd name="connsiteX27" fmla="*/ 46006 w 97726"/>
                <a:gd name="connsiteY27" fmla="*/ 59560 h 61429"/>
                <a:gd name="connsiteX28" fmla="*/ 80867 w 97726"/>
                <a:gd name="connsiteY28" fmla="*/ 54225 h 61429"/>
                <a:gd name="connsiteX29" fmla="*/ 91821 w 97726"/>
                <a:gd name="connsiteY29" fmla="*/ 60512 h 61429"/>
                <a:gd name="connsiteX30" fmla="*/ 97727 w 97726"/>
                <a:gd name="connsiteY30" fmla="*/ 57178 h 61429"/>
                <a:gd name="connsiteX31" fmla="*/ 97727 w 97726"/>
                <a:gd name="connsiteY31" fmla="*/ 53463 h 61429"/>
                <a:gd name="connsiteX32" fmla="*/ 15716 w 97726"/>
                <a:gd name="connsiteY32" fmla="*/ 23174 h 61429"/>
                <a:gd name="connsiteX33" fmla="*/ 12002 w 97726"/>
                <a:gd name="connsiteY33" fmla="*/ 19459 h 61429"/>
                <a:gd name="connsiteX34" fmla="*/ 15145 w 97726"/>
                <a:gd name="connsiteY34" fmla="*/ 15935 h 61429"/>
                <a:gd name="connsiteX35" fmla="*/ 30290 w 97726"/>
                <a:gd name="connsiteY35" fmla="*/ 24698 h 61429"/>
                <a:gd name="connsiteX36" fmla="*/ 15716 w 97726"/>
                <a:gd name="connsiteY36" fmla="*/ 23174 h 61429"/>
                <a:gd name="connsiteX37" fmla="*/ 44291 w 97726"/>
                <a:gd name="connsiteY37" fmla="*/ 54511 h 61429"/>
                <a:gd name="connsiteX38" fmla="*/ 45625 w 97726"/>
                <a:gd name="connsiteY38" fmla="*/ 55559 h 61429"/>
                <a:gd name="connsiteX39" fmla="*/ 44577 w 97726"/>
                <a:gd name="connsiteY39" fmla="*/ 54797 h 61429"/>
                <a:gd name="connsiteX40" fmla="*/ 81534 w 97726"/>
                <a:gd name="connsiteY40" fmla="*/ 43938 h 61429"/>
                <a:gd name="connsiteX41" fmla="*/ 63437 w 97726"/>
                <a:gd name="connsiteY41" fmla="*/ 33556 h 61429"/>
                <a:gd name="connsiteX42" fmla="*/ 81248 w 97726"/>
                <a:gd name="connsiteY42" fmla="*/ 36414 h 61429"/>
                <a:gd name="connsiteX43" fmla="*/ 85344 w 97726"/>
                <a:gd name="connsiteY43" fmla="*/ 40319 h 61429"/>
                <a:gd name="connsiteX44" fmla="*/ 81820 w 97726"/>
                <a:gd name="connsiteY44" fmla="*/ 44224 h 61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726" h="61429">
                  <a:moveTo>
                    <a:pt x="89535" y="48796"/>
                  </a:moveTo>
                  <a:cubicBezTo>
                    <a:pt x="93917" y="46177"/>
                    <a:pt x="96841" y="41672"/>
                    <a:pt x="97441" y="36604"/>
                  </a:cubicBezTo>
                  <a:lnTo>
                    <a:pt x="97441" y="32699"/>
                  </a:lnTo>
                  <a:cubicBezTo>
                    <a:pt x="97441" y="29175"/>
                    <a:pt x="95250" y="25079"/>
                    <a:pt x="88964" y="21364"/>
                  </a:cubicBezTo>
                  <a:cubicBezTo>
                    <a:pt x="76543" y="15402"/>
                    <a:pt x="62227" y="14783"/>
                    <a:pt x="49340" y="19650"/>
                  </a:cubicBezTo>
                  <a:lnTo>
                    <a:pt x="42767" y="21460"/>
                  </a:lnTo>
                  <a:lnTo>
                    <a:pt x="25718" y="11935"/>
                  </a:lnTo>
                  <a:cubicBezTo>
                    <a:pt x="30461" y="11906"/>
                    <a:pt x="35185" y="12611"/>
                    <a:pt x="39719" y="14030"/>
                  </a:cubicBezTo>
                  <a:cubicBezTo>
                    <a:pt x="41996" y="14830"/>
                    <a:pt x="44501" y="14583"/>
                    <a:pt x="46577" y="13363"/>
                  </a:cubicBezTo>
                  <a:cubicBezTo>
                    <a:pt x="48473" y="12335"/>
                    <a:pt x="49835" y="10525"/>
                    <a:pt x="50292" y="8410"/>
                  </a:cubicBezTo>
                  <a:lnTo>
                    <a:pt x="50292" y="4696"/>
                  </a:lnTo>
                  <a:cubicBezTo>
                    <a:pt x="50159" y="3257"/>
                    <a:pt x="49244" y="2009"/>
                    <a:pt x="47911" y="1457"/>
                  </a:cubicBezTo>
                  <a:cubicBezTo>
                    <a:pt x="37109" y="-1620"/>
                    <a:pt x="25508" y="228"/>
                    <a:pt x="16193" y="6505"/>
                  </a:cubicBezTo>
                  <a:lnTo>
                    <a:pt x="7715" y="1552"/>
                  </a:lnTo>
                  <a:lnTo>
                    <a:pt x="1905" y="4981"/>
                  </a:lnTo>
                  <a:lnTo>
                    <a:pt x="1905" y="8601"/>
                  </a:lnTo>
                  <a:lnTo>
                    <a:pt x="7525" y="11839"/>
                  </a:lnTo>
                  <a:cubicBezTo>
                    <a:pt x="3368" y="14306"/>
                    <a:pt x="590" y="18564"/>
                    <a:pt x="0" y="23365"/>
                  </a:cubicBezTo>
                  <a:lnTo>
                    <a:pt x="0" y="26794"/>
                  </a:lnTo>
                  <a:cubicBezTo>
                    <a:pt x="0" y="30604"/>
                    <a:pt x="2572" y="34413"/>
                    <a:pt x="8573" y="37842"/>
                  </a:cubicBezTo>
                  <a:cubicBezTo>
                    <a:pt x="19708" y="42834"/>
                    <a:pt x="32356" y="43281"/>
                    <a:pt x="43815" y="39081"/>
                  </a:cubicBezTo>
                  <a:lnTo>
                    <a:pt x="51245" y="37081"/>
                  </a:lnTo>
                  <a:lnTo>
                    <a:pt x="71342" y="48701"/>
                  </a:lnTo>
                  <a:cubicBezTo>
                    <a:pt x="65456" y="48796"/>
                    <a:pt x="59579" y="48025"/>
                    <a:pt x="53912" y="46415"/>
                  </a:cubicBezTo>
                  <a:cubicBezTo>
                    <a:pt x="51264" y="45472"/>
                    <a:pt x="48330" y="45758"/>
                    <a:pt x="45910" y="47177"/>
                  </a:cubicBezTo>
                  <a:cubicBezTo>
                    <a:pt x="44167" y="48206"/>
                    <a:pt x="43139" y="50111"/>
                    <a:pt x="43244" y="52130"/>
                  </a:cubicBezTo>
                  <a:lnTo>
                    <a:pt x="43244" y="55369"/>
                  </a:lnTo>
                  <a:cubicBezTo>
                    <a:pt x="43291" y="57178"/>
                    <a:pt x="44367" y="58798"/>
                    <a:pt x="46006" y="59560"/>
                  </a:cubicBezTo>
                  <a:cubicBezTo>
                    <a:pt x="49530" y="61655"/>
                    <a:pt x="62675" y="64036"/>
                    <a:pt x="80867" y="54225"/>
                  </a:cubicBezTo>
                  <a:lnTo>
                    <a:pt x="91821" y="60512"/>
                  </a:lnTo>
                  <a:lnTo>
                    <a:pt x="97727" y="57178"/>
                  </a:lnTo>
                  <a:lnTo>
                    <a:pt x="97727" y="53463"/>
                  </a:lnTo>
                  <a:close/>
                  <a:moveTo>
                    <a:pt x="15716" y="23174"/>
                  </a:moveTo>
                  <a:cubicBezTo>
                    <a:pt x="14104" y="22374"/>
                    <a:pt x="12799" y="21069"/>
                    <a:pt x="12002" y="19459"/>
                  </a:cubicBezTo>
                  <a:cubicBezTo>
                    <a:pt x="12655" y="17983"/>
                    <a:pt x="13754" y="16754"/>
                    <a:pt x="15145" y="15935"/>
                  </a:cubicBezTo>
                  <a:lnTo>
                    <a:pt x="30290" y="24698"/>
                  </a:lnTo>
                  <a:cubicBezTo>
                    <a:pt x="25403" y="25927"/>
                    <a:pt x="20242" y="25384"/>
                    <a:pt x="15716" y="23174"/>
                  </a:cubicBezTo>
                  <a:close/>
                  <a:moveTo>
                    <a:pt x="44291" y="54511"/>
                  </a:moveTo>
                  <a:cubicBezTo>
                    <a:pt x="44672" y="54930"/>
                    <a:pt x="45120" y="55283"/>
                    <a:pt x="45625" y="55559"/>
                  </a:cubicBezTo>
                  <a:cubicBezTo>
                    <a:pt x="45244" y="55350"/>
                    <a:pt x="44891" y="55092"/>
                    <a:pt x="44577" y="54797"/>
                  </a:cubicBezTo>
                  <a:close/>
                  <a:moveTo>
                    <a:pt x="81534" y="43938"/>
                  </a:moveTo>
                  <a:lnTo>
                    <a:pt x="63437" y="33556"/>
                  </a:lnTo>
                  <a:cubicBezTo>
                    <a:pt x="69523" y="32556"/>
                    <a:pt x="75771" y="33566"/>
                    <a:pt x="81248" y="36414"/>
                  </a:cubicBezTo>
                  <a:cubicBezTo>
                    <a:pt x="82953" y="37300"/>
                    <a:pt x="84372" y="38652"/>
                    <a:pt x="85344" y="40319"/>
                  </a:cubicBezTo>
                  <a:cubicBezTo>
                    <a:pt x="84601" y="41948"/>
                    <a:pt x="83363" y="43310"/>
                    <a:pt x="81820" y="44224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C04DCCC7-373C-3C52-B022-01F2B0C65542}"/>
                </a:ext>
              </a:extLst>
            </p:cNvPr>
            <p:cNvSpPr/>
            <p:nvPr/>
          </p:nvSpPr>
          <p:spPr>
            <a:xfrm>
              <a:off x="4884623" y="2500855"/>
              <a:ext cx="97617" cy="57809"/>
            </a:xfrm>
            <a:custGeom>
              <a:avLst/>
              <a:gdLst>
                <a:gd name="connsiteX0" fmla="*/ 86188 w 97617"/>
                <a:gd name="connsiteY0" fmla="*/ 47177 h 57809"/>
                <a:gd name="connsiteX1" fmla="*/ 88474 w 97617"/>
                <a:gd name="connsiteY1" fmla="*/ 21745 h 57809"/>
                <a:gd name="connsiteX2" fmla="*/ 48850 w 97617"/>
                <a:gd name="connsiteY2" fmla="*/ 20031 h 57809"/>
                <a:gd name="connsiteX3" fmla="*/ 42278 w 97617"/>
                <a:gd name="connsiteY3" fmla="*/ 21841 h 57809"/>
                <a:gd name="connsiteX4" fmla="*/ 20751 w 97617"/>
                <a:gd name="connsiteY4" fmla="*/ 9268 h 57809"/>
                <a:gd name="connsiteX5" fmla="*/ 39801 w 97617"/>
                <a:gd name="connsiteY5" fmla="*/ 10315 h 57809"/>
                <a:gd name="connsiteX6" fmla="*/ 46659 w 97617"/>
                <a:gd name="connsiteY6" fmla="*/ 9649 h 57809"/>
                <a:gd name="connsiteX7" fmla="*/ 47993 w 97617"/>
                <a:gd name="connsiteY7" fmla="*/ 1457 h 57809"/>
                <a:gd name="connsiteX8" fmla="*/ 16274 w 97617"/>
                <a:gd name="connsiteY8" fmla="*/ 6505 h 57809"/>
                <a:gd name="connsiteX9" fmla="*/ 7797 w 97617"/>
                <a:gd name="connsiteY9" fmla="*/ 1552 h 57809"/>
                <a:gd name="connsiteX10" fmla="*/ 1987 w 97617"/>
                <a:gd name="connsiteY10" fmla="*/ 4981 h 57809"/>
                <a:gd name="connsiteX11" fmla="*/ 10369 w 97617"/>
                <a:gd name="connsiteY11" fmla="*/ 9839 h 57809"/>
                <a:gd name="connsiteX12" fmla="*/ 8559 w 97617"/>
                <a:gd name="connsiteY12" fmla="*/ 34223 h 57809"/>
                <a:gd name="connsiteX13" fmla="*/ 43801 w 97617"/>
                <a:gd name="connsiteY13" fmla="*/ 35461 h 57809"/>
                <a:gd name="connsiteX14" fmla="*/ 51231 w 97617"/>
                <a:gd name="connsiteY14" fmla="*/ 33461 h 57809"/>
                <a:gd name="connsiteX15" fmla="*/ 75996 w 97617"/>
                <a:gd name="connsiteY15" fmla="*/ 47749 h 57809"/>
                <a:gd name="connsiteX16" fmla="*/ 53898 w 97617"/>
                <a:gd name="connsiteY16" fmla="*/ 46415 h 57809"/>
                <a:gd name="connsiteX17" fmla="*/ 45897 w 97617"/>
                <a:gd name="connsiteY17" fmla="*/ 47177 h 57809"/>
                <a:gd name="connsiteX18" fmla="*/ 43611 w 97617"/>
                <a:gd name="connsiteY18" fmla="*/ 53654 h 57809"/>
                <a:gd name="connsiteX19" fmla="*/ 45897 w 97617"/>
                <a:gd name="connsiteY19" fmla="*/ 55940 h 57809"/>
                <a:gd name="connsiteX20" fmla="*/ 80759 w 97617"/>
                <a:gd name="connsiteY20" fmla="*/ 50606 h 57809"/>
                <a:gd name="connsiteX21" fmla="*/ 91712 w 97617"/>
                <a:gd name="connsiteY21" fmla="*/ 56893 h 57809"/>
                <a:gd name="connsiteX22" fmla="*/ 97618 w 97617"/>
                <a:gd name="connsiteY22" fmla="*/ 53464 h 57809"/>
                <a:gd name="connsiteX23" fmla="*/ 15226 w 97617"/>
                <a:gd name="connsiteY23" fmla="*/ 23269 h 57809"/>
                <a:gd name="connsiteX24" fmla="*/ 14655 w 97617"/>
                <a:gd name="connsiteY24" fmla="*/ 12411 h 57809"/>
                <a:gd name="connsiteX25" fmla="*/ 33705 w 97617"/>
                <a:gd name="connsiteY25" fmla="*/ 23555 h 57809"/>
                <a:gd name="connsiteX26" fmla="*/ 15226 w 97617"/>
                <a:gd name="connsiteY26" fmla="*/ 23269 h 57809"/>
                <a:gd name="connsiteX27" fmla="*/ 81330 w 97617"/>
                <a:gd name="connsiteY27" fmla="*/ 44034 h 57809"/>
                <a:gd name="connsiteX28" fmla="*/ 58470 w 97617"/>
                <a:gd name="connsiteY28" fmla="*/ 30889 h 57809"/>
                <a:gd name="connsiteX29" fmla="*/ 81044 w 97617"/>
                <a:gd name="connsiteY29" fmla="*/ 32889 h 57809"/>
                <a:gd name="connsiteX30" fmla="*/ 81330 w 97617"/>
                <a:gd name="connsiteY30" fmla="*/ 44320 h 578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17" h="57809">
                  <a:moveTo>
                    <a:pt x="86188" y="47177"/>
                  </a:moveTo>
                  <a:cubicBezTo>
                    <a:pt x="95713" y="41557"/>
                    <a:pt x="103523" y="30604"/>
                    <a:pt x="88474" y="21745"/>
                  </a:cubicBezTo>
                  <a:cubicBezTo>
                    <a:pt x="76053" y="15783"/>
                    <a:pt x="61737" y="15164"/>
                    <a:pt x="48850" y="20031"/>
                  </a:cubicBezTo>
                  <a:lnTo>
                    <a:pt x="42278" y="21841"/>
                  </a:lnTo>
                  <a:lnTo>
                    <a:pt x="20751" y="9268"/>
                  </a:lnTo>
                  <a:cubicBezTo>
                    <a:pt x="27057" y="7620"/>
                    <a:pt x="33715" y="7991"/>
                    <a:pt x="39801" y="10315"/>
                  </a:cubicBezTo>
                  <a:cubicBezTo>
                    <a:pt x="42058" y="11211"/>
                    <a:pt x="44611" y="10963"/>
                    <a:pt x="46659" y="9649"/>
                  </a:cubicBezTo>
                  <a:cubicBezTo>
                    <a:pt x="48659" y="8506"/>
                    <a:pt x="53041" y="4410"/>
                    <a:pt x="47993" y="1457"/>
                  </a:cubicBezTo>
                  <a:cubicBezTo>
                    <a:pt x="37191" y="-1620"/>
                    <a:pt x="25590" y="228"/>
                    <a:pt x="16274" y="6505"/>
                  </a:cubicBezTo>
                  <a:lnTo>
                    <a:pt x="7797" y="1552"/>
                  </a:lnTo>
                  <a:lnTo>
                    <a:pt x="1987" y="4981"/>
                  </a:lnTo>
                  <a:lnTo>
                    <a:pt x="10369" y="9839"/>
                  </a:lnTo>
                  <a:cubicBezTo>
                    <a:pt x="-1252" y="17173"/>
                    <a:pt x="-4776" y="26508"/>
                    <a:pt x="8559" y="34223"/>
                  </a:cubicBezTo>
                  <a:cubicBezTo>
                    <a:pt x="19698" y="39205"/>
                    <a:pt x="32343" y="39652"/>
                    <a:pt x="43801" y="35461"/>
                  </a:cubicBezTo>
                  <a:lnTo>
                    <a:pt x="51231" y="33461"/>
                  </a:lnTo>
                  <a:lnTo>
                    <a:pt x="75996" y="47749"/>
                  </a:lnTo>
                  <a:cubicBezTo>
                    <a:pt x="68662" y="49539"/>
                    <a:pt x="60966" y="49073"/>
                    <a:pt x="53898" y="46415"/>
                  </a:cubicBezTo>
                  <a:cubicBezTo>
                    <a:pt x="51250" y="45472"/>
                    <a:pt x="48316" y="45758"/>
                    <a:pt x="45897" y="47177"/>
                  </a:cubicBezTo>
                  <a:cubicBezTo>
                    <a:pt x="43478" y="48339"/>
                    <a:pt x="42458" y="51235"/>
                    <a:pt x="43611" y="53654"/>
                  </a:cubicBezTo>
                  <a:cubicBezTo>
                    <a:pt x="44087" y="54654"/>
                    <a:pt x="44897" y="55464"/>
                    <a:pt x="45897" y="55940"/>
                  </a:cubicBezTo>
                  <a:cubicBezTo>
                    <a:pt x="49516" y="58035"/>
                    <a:pt x="62566" y="60417"/>
                    <a:pt x="80759" y="50606"/>
                  </a:cubicBezTo>
                  <a:lnTo>
                    <a:pt x="91712" y="56893"/>
                  </a:lnTo>
                  <a:lnTo>
                    <a:pt x="97618" y="53464"/>
                  </a:lnTo>
                  <a:close/>
                  <a:moveTo>
                    <a:pt x="15226" y="23269"/>
                  </a:moveTo>
                  <a:cubicBezTo>
                    <a:pt x="9988" y="20221"/>
                    <a:pt x="9607" y="15649"/>
                    <a:pt x="14655" y="12411"/>
                  </a:cubicBezTo>
                  <a:lnTo>
                    <a:pt x="33705" y="23555"/>
                  </a:lnTo>
                  <a:cubicBezTo>
                    <a:pt x="27761" y="25984"/>
                    <a:pt x="21094" y="25879"/>
                    <a:pt x="15226" y="23269"/>
                  </a:cubicBezTo>
                  <a:close/>
                  <a:moveTo>
                    <a:pt x="81330" y="44034"/>
                  </a:moveTo>
                  <a:lnTo>
                    <a:pt x="58470" y="30889"/>
                  </a:lnTo>
                  <a:cubicBezTo>
                    <a:pt x="65976" y="28632"/>
                    <a:pt x="74053" y="29346"/>
                    <a:pt x="81044" y="32889"/>
                  </a:cubicBezTo>
                  <a:cubicBezTo>
                    <a:pt x="87426" y="36795"/>
                    <a:pt x="86855" y="41176"/>
                    <a:pt x="81330" y="44320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91CA1F1C-7E18-61CE-D004-B75F4DEF1BC6}"/>
                </a:ext>
              </a:extLst>
            </p:cNvPr>
            <p:cNvSpPr/>
            <p:nvPr/>
          </p:nvSpPr>
          <p:spPr>
            <a:xfrm>
              <a:off x="4852892" y="2497940"/>
              <a:ext cx="166782" cy="80215"/>
            </a:xfrm>
            <a:custGeom>
              <a:avLst/>
              <a:gdLst>
                <a:gd name="connsiteX0" fmla="*/ 0 w 166782"/>
                <a:gd name="connsiteY0" fmla="*/ 13231 h 80215"/>
                <a:gd name="connsiteX1" fmla="*/ 0 w 166782"/>
                <a:gd name="connsiteY1" fmla="*/ 32281 h 80215"/>
                <a:gd name="connsiteX2" fmla="*/ 48863 w 166782"/>
                <a:gd name="connsiteY2" fmla="*/ 75429 h 80215"/>
                <a:gd name="connsiteX3" fmla="*/ 118301 w 166782"/>
                <a:gd name="connsiteY3" fmla="*/ 75429 h 80215"/>
                <a:gd name="connsiteX4" fmla="*/ 166783 w 166782"/>
                <a:gd name="connsiteY4" fmla="*/ 31900 h 80215"/>
                <a:gd name="connsiteX5" fmla="*/ 166783 w 166782"/>
                <a:gd name="connsiteY5" fmla="*/ 12850 h 80215"/>
                <a:gd name="connsiteX6" fmla="*/ 0 w 166782"/>
                <a:gd name="connsiteY6" fmla="*/ 13231 h 80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782" h="80215">
                  <a:moveTo>
                    <a:pt x="0" y="13231"/>
                  </a:moveTo>
                  <a:cubicBezTo>
                    <a:pt x="0" y="19613"/>
                    <a:pt x="0" y="26090"/>
                    <a:pt x="0" y="32281"/>
                  </a:cubicBezTo>
                  <a:cubicBezTo>
                    <a:pt x="0" y="49426"/>
                    <a:pt x="16764" y="66475"/>
                    <a:pt x="48863" y="75429"/>
                  </a:cubicBezTo>
                  <a:cubicBezTo>
                    <a:pt x="71571" y="81811"/>
                    <a:pt x="95593" y="81811"/>
                    <a:pt x="118301" y="75429"/>
                  </a:cubicBezTo>
                  <a:cubicBezTo>
                    <a:pt x="150304" y="65904"/>
                    <a:pt x="165926" y="49045"/>
                    <a:pt x="166783" y="31900"/>
                  </a:cubicBezTo>
                  <a:cubicBezTo>
                    <a:pt x="166783" y="25423"/>
                    <a:pt x="166783" y="19041"/>
                    <a:pt x="166783" y="12850"/>
                  </a:cubicBezTo>
                  <a:cubicBezTo>
                    <a:pt x="166783" y="-4676"/>
                    <a:pt x="381" y="-4009"/>
                    <a:pt x="0" y="13231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0427E6D0-89B5-E0D8-87F0-C9302C8B7C0C}"/>
                </a:ext>
              </a:extLst>
            </p:cNvPr>
            <p:cNvSpPr/>
            <p:nvPr/>
          </p:nvSpPr>
          <p:spPr>
            <a:xfrm>
              <a:off x="4854892" y="2520695"/>
              <a:ext cx="163258" cy="57721"/>
            </a:xfrm>
            <a:custGeom>
              <a:avLst/>
              <a:gdLst>
                <a:gd name="connsiteX0" fmla="*/ 5906 w 163258"/>
                <a:gd name="connsiteY0" fmla="*/ 11049 h 57721"/>
                <a:gd name="connsiteX1" fmla="*/ 5906 w 163258"/>
                <a:gd name="connsiteY1" fmla="*/ 29337 h 57721"/>
                <a:gd name="connsiteX2" fmla="*/ 0 w 163258"/>
                <a:gd name="connsiteY2" fmla="*/ 18955 h 57721"/>
                <a:gd name="connsiteX3" fmla="*/ 0 w 163258"/>
                <a:gd name="connsiteY3" fmla="*/ 1143 h 57721"/>
                <a:gd name="connsiteX4" fmla="*/ 5906 w 163258"/>
                <a:gd name="connsiteY4" fmla="*/ 11049 h 57721"/>
                <a:gd name="connsiteX5" fmla="*/ 48578 w 163258"/>
                <a:gd name="connsiteY5" fmla="*/ 34957 h 57721"/>
                <a:gd name="connsiteX6" fmla="*/ 48578 w 163258"/>
                <a:gd name="connsiteY6" fmla="*/ 53245 h 57721"/>
                <a:gd name="connsiteX7" fmla="*/ 54483 w 163258"/>
                <a:gd name="connsiteY7" fmla="*/ 54674 h 57721"/>
                <a:gd name="connsiteX8" fmla="*/ 54483 w 163258"/>
                <a:gd name="connsiteY8" fmla="*/ 36195 h 57721"/>
                <a:gd name="connsiteX9" fmla="*/ 72771 w 163258"/>
                <a:gd name="connsiteY9" fmla="*/ 38386 h 57721"/>
                <a:gd name="connsiteX10" fmla="*/ 72771 w 163258"/>
                <a:gd name="connsiteY10" fmla="*/ 57436 h 57721"/>
                <a:gd name="connsiteX11" fmla="*/ 78677 w 163258"/>
                <a:gd name="connsiteY11" fmla="*/ 57436 h 57721"/>
                <a:gd name="connsiteX12" fmla="*/ 78677 w 163258"/>
                <a:gd name="connsiteY12" fmla="*/ 38386 h 57721"/>
                <a:gd name="connsiteX13" fmla="*/ 60674 w 163258"/>
                <a:gd name="connsiteY13" fmla="*/ 37243 h 57721"/>
                <a:gd name="connsiteX14" fmla="*/ 60674 w 163258"/>
                <a:gd name="connsiteY14" fmla="*/ 55817 h 57721"/>
                <a:gd name="connsiteX15" fmla="*/ 66580 w 163258"/>
                <a:gd name="connsiteY15" fmla="*/ 56674 h 57721"/>
                <a:gd name="connsiteX16" fmla="*/ 66580 w 163258"/>
                <a:gd name="connsiteY16" fmla="*/ 37624 h 57721"/>
                <a:gd name="connsiteX17" fmla="*/ 60674 w 163258"/>
                <a:gd name="connsiteY17" fmla="*/ 37243 h 57721"/>
                <a:gd name="connsiteX18" fmla="*/ 12383 w 163258"/>
                <a:gd name="connsiteY18" fmla="*/ 17717 h 57721"/>
                <a:gd name="connsiteX19" fmla="*/ 12383 w 163258"/>
                <a:gd name="connsiteY19" fmla="*/ 35624 h 57721"/>
                <a:gd name="connsiteX20" fmla="*/ 18288 w 163258"/>
                <a:gd name="connsiteY20" fmla="*/ 40196 h 57721"/>
                <a:gd name="connsiteX21" fmla="*/ 18288 w 163258"/>
                <a:gd name="connsiteY21" fmla="*/ 21812 h 57721"/>
                <a:gd name="connsiteX22" fmla="*/ 12383 w 163258"/>
                <a:gd name="connsiteY22" fmla="*/ 17717 h 57721"/>
                <a:gd name="connsiteX23" fmla="*/ 36671 w 163258"/>
                <a:gd name="connsiteY23" fmla="*/ 31337 h 57721"/>
                <a:gd name="connsiteX24" fmla="*/ 36671 w 163258"/>
                <a:gd name="connsiteY24" fmla="*/ 49435 h 57721"/>
                <a:gd name="connsiteX25" fmla="*/ 42577 w 163258"/>
                <a:gd name="connsiteY25" fmla="*/ 51340 h 57721"/>
                <a:gd name="connsiteX26" fmla="*/ 42577 w 163258"/>
                <a:gd name="connsiteY26" fmla="*/ 33147 h 57721"/>
                <a:gd name="connsiteX27" fmla="*/ 36481 w 163258"/>
                <a:gd name="connsiteY27" fmla="*/ 31337 h 57721"/>
                <a:gd name="connsiteX28" fmla="*/ 24479 w 163258"/>
                <a:gd name="connsiteY28" fmla="*/ 25813 h 57721"/>
                <a:gd name="connsiteX29" fmla="*/ 24479 w 163258"/>
                <a:gd name="connsiteY29" fmla="*/ 43910 h 57721"/>
                <a:gd name="connsiteX30" fmla="*/ 30385 w 163258"/>
                <a:gd name="connsiteY30" fmla="*/ 46768 h 57721"/>
                <a:gd name="connsiteX31" fmla="*/ 30385 w 163258"/>
                <a:gd name="connsiteY31" fmla="*/ 28575 h 57721"/>
                <a:gd name="connsiteX32" fmla="*/ 24289 w 163258"/>
                <a:gd name="connsiteY32" fmla="*/ 25813 h 57721"/>
                <a:gd name="connsiteX33" fmla="*/ 85058 w 163258"/>
                <a:gd name="connsiteY33" fmla="*/ 38671 h 57721"/>
                <a:gd name="connsiteX34" fmla="*/ 85058 w 163258"/>
                <a:gd name="connsiteY34" fmla="*/ 57721 h 57721"/>
                <a:gd name="connsiteX35" fmla="*/ 90964 w 163258"/>
                <a:gd name="connsiteY35" fmla="*/ 57721 h 57721"/>
                <a:gd name="connsiteX36" fmla="*/ 90964 w 163258"/>
                <a:gd name="connsiteY36" fmla="*/ 38671 h 57721"/>
                <a:gd name="connsiteX37" fmla="*/ 145352 w 163258"/>
                <a:gd name="connsiteY37" fmla="*/ 21146 h 57721"/>
                <a:gd name="connsiteX38" fmla="*/ 145352 w 163258"/>
                <a:gd name="connsiteY38" fmla="*/ 39529 h 57721"/>
                <a:gd name="connsiteX39" fmla="*/ 151257 w 163258"/>
                <a:gd name="connsiteY39" fmla="*/ 34862 h 57721"/>
                <a:gd name="connsiteX40" fmla="*/ 151257 w 163258"/>
                <a:gd name="connsiteY40" fmla="*/ 16954 h 57721"/>
                <a:gd name="connsiteX41" fmla="*/ 145161 w 163258"/>
                <a:gd name="connsiteY41" fmla="*/ 21146 h 57721"/>
                <a:gd name="connsiteX42" fmla="*/ 97060 w 163258"/>
                <a:gd name="connsiteY42" fmla="*/ 37909 h 57721"/>
                <a:gd name="connsiteX43" fmla="*/ 97060 w 163258"/>
                <a:gd name="connsiteY43" fmla="*/ 56483 h 57721"/>
                <a:gd name="connsiteX44" fmla="*/ 102965 w 163258"/>
                <a:gd name="connsiteY44" fmla="*/ 55626 h 57721"/>
                <a:gd name="connsiteX45" fmla="*/ 102965 w 163258"/>
                <a:gd name="connsiteY45" fmla="*/ 36576 h 57721"/>
                <a:gd name="connsiteX46" fmla="*/ 96869 w 163258"/>
                <a:gd name="connsiteY46" fmla="*/ 37909 h 57721"/>
                <a:gd name="connsiteX47" fmla="*/ 157448 w 163258"/>
                <a:gd name="connsiteY47" fmla="*/ 10192 h 57721"/>
                <a:gd name="connsiteX48" fmla="*/ 157448 w 163258"/>
                <a:gd name="connsiteY48" fmla="*/ 28480 h 57721"/>
                <a:gd name="connsiteX49" fmla="*/ 163259 w 163258"/>
                <a:gd name="connsiteY49" fmla="*/ 17717 h 57721"/>
                <a:gd name="connsiteX50" fmla="*/ 163259 w 163258"/>
                <a:gd name="connsiteY50" fmla="*/ 0 h 57721"/>
                <a:gd name="connsiteX51" fmla="*/ 157258 w 163258"/>
                <a:gd name="connsiteY51" fmla="*/ 10192 h 57721"/>
                <a:gd name="connsiteX52" fmla="*/ 133350 w 163258"/>
                <a:gd name="connsiteY52" fmla="*/ 28004 h 57721"/>
                <a:gd name="connsiteX53" fmla="*/ 133350 w 163258"/>
                <a:gd name="connsiteY53" fmla="*/ 46196 h 57721"/>
                <a:gd name="connsiteX54" fmla="*/ 139160 w 163258"/>
                <a:gd name="connsiteY54" fmla="*/ 43339 h 57721"/>
                <a:gd name="connsiteX55" fmla="*/ 139160 w 163258"/>
                <a:gd name="connsiteY55" fmla="*/ 25241 h 57721"/>
                <a:gd name="connsiteX56" fmla="*/ 133160 w 163258"/>
                <a:gd name="connsiteY56" fmla="*/ 28004 h 57721"/>
                <a:gd name="connsiteX57" fmla="*/ 121253 w 163258"/>
                <a:gd name="connsiteY57" fmla="*/ 32671 h 57721"/>
                <a:gd name="connsiteX58" fmla="*/ 121253 w 163258"/>
                <a:gd name="connsiteY58" fmla="*/ 51054 h 57721"/>
                <a:gd name="connsiteX59" fmla="*/ 127064 w 163258"/>
                <a:gd name="connsiteY59" fmla="*/ 49054 h 57721"/>
                <a:gd name="connsiteX60" fmla="*/ 127064 w 163258"/>
                <a:gd name="connsiteY60" fmla="*/ 30956 h 57721"/>
                <a:gd name="connsiteX61" fmla="*/ 121063 w 163258"/>
                <a:gd name="connsiteY61" fmla="*/ 32671 h 57721"/>
                <a:gd name="connsiteX62" fmla="*/ 109157 w 163258"/>
                <a:gd name="connsiteY62" fmla="*/ 35909 h 57721"/>
                <a:gd name="connsiteX63" fmla="*/ 109157 w 163258"/>
                <a:gd name="connsiteY63" fmla="*/ 54388 h 57721"/>
                <a:gd name="connsiteX64" fmla="*/ 115062 w 163258"/>
                <a:gd name="connsiteY64" fmla="*/ 52959 h 57721"/>
                <a:gd name="connsiteX65" fmla="*/ 115062 w 163258"/>
                <a:gd name="connsiteY65" fmla="*/ 34576 h 57721"/>
                <a:gd name="connsiteX66" fmla="*/ 108966 w 163258"/>
                <a:gd name="connsiteY66" fmla="*/ 35909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</a:cxnLst>
              <a:rect l="l" t="t" r="r" b="b"/>
              <a:pathLst>
                <a:path w="163258" h="57721">
                  <a:moveTo>
                    <a:pt x="5906" y="11049"/>
                  </a:moveTo>
                  <a:lnTo>
                    <a:pt x="5906" y="29337"/>
                  </a:lnTo>
                  <a:cubicBezTo>
                    <a:pt x="3384" y="26222"/>
                    <a:pt x="1390" y="22717"/>
                    <a:pt x="0" y="18955"/>
                  </a:cubicBezTo>
                  <a:lnTo>
                    <a:pt x="0" y="1143"/>
                  </a:lnTo>
                  <a:cubicBezTo>
                    <a:pt x="1454" y="4724"/>
                    <a:pt x="3446" y="8068"/>
                    <a:pt x="5906" y="11049"/>
                  </a:cubicBezTo>
                  <a:close/>
                  <a:moveTo>
                    <a:pt x="48578" y="34957"/>
                  </a:moveTo>
                  <a:lnTo>
                    <a:pt x="48578" y="53245"/>
                  </a:lnTo>
                  <a:cubicBezTo>
                    <a:pt x="50578" y="53816"/>
                    <a:pt x="52483" y="54292"/>
                    <a:pt x="54483" y="54674"/>
                  </a:cubicBezTo>
                  <a:lnTo>
                    <a:pt x="54483" y="36195"/>
                  </a:lnTo>
                  <a:close/>
                  <a:moveTo>
                    <a:pt x="72771" y="38386"/>
                  </a:moveTo>
                  <a:lnTo>
                    <a:pt x="72771" y="57436"/>
                  </a:lnTo>
                  <a:lnTo>
                    <a:pt x="78677" y="57436"/>
                  </a:lnTo>
                  <a:lnTo>
                    <a:pt x="78677" y="38386"/>
                  </a:lnTo>
                  <a:close/>
                  <a:moveTo>
                    <a:pt x="60674" y="37243"/>
                  </a:moveTo>
                  <a:lnTo>
                    <a:pt x="60674" y="55817"/>
                  </a:lnTo>
                  <a:lnTo>
                    <a:pt x="66580" y="56674"/>
                  </a:lnTo>
                  <a:lnTo>
                    <a:pt x="66580" y="37624"/>
                  </a:lnTo>
                  <a:cubicBezTo>
                    <a:pt x="64484" y="37909"/>
                    <a:pt x="62579" y="37529"/>
                    <a:pt x="60674" y="37243"/>
                  </a:cubicBezTo>
                  <a:close/>
                  <a:moveTo>
                    <a:pt x="12383" y="17717"/>
                  </a:moveTo>
                  <a:lnTo>
                    <a:pt x="12383" y="35624"/>
                  </a:lnTo>
                  <a:cubicBezTo>
                    <a:pt x="14230" y="37300"/>
                    <a:pt x="16205" y="38824"/>
                    <a:pt x="18288" y="40196"/>
                  </a:cubicBezTo>
                  <a:lnTo>
                    <a:pt x="18288" y="21812"/>
                  </a:lnTo>
                  <a:cubicBezTo>
                    <a:pt x="16252" y="20545"/>
                    <a:pt x="14281" y="19183"/>
                    <a:pt x="12383" y="17717"/>
                  </a:cubicBezTo>
                  <a:close/>
                  <a:moveTo>
                    <a:pt x="36671" y="31337"/>
                  </a:moveTo>
                  <a:lnTo>
                    <a:pt x="36671" y="49435"/>
                  </a:lnTo>
                  <a:lnTo>
                    <a:pt x="42577" y="51340"/>
                  </a:lnTo>
                  <a:lnTo>
                    <a:pt x="42577" y="33147"/>
                  </a:lnTo>
                  <a:cubicBezTo>
                    <a:pt x="40386" y="32480"/>
                    <a:pt x="38291" y="32004"/>
                    <a:pt x="36481" y="31337"/>
                  </a:cubicBezTo>
                  <a:close/>
                  <a:moveTo>
                    <a:pt x="24479" y="25813"/>
                  </a:moveTo>
                  <a:lnTo>
                    <a:pt x="24479" y="43910"/>
                  </a:lnTo>
                  <a:lnTo>
                    <a:pt x="30385" y="46768"/>
                  </a:lnTo>
                  <a:lnTo>
                    <a:pt x="30385" y="28575"/>
                  </a:lnTo>
                  <a:cubicBezTo>
                    <a:pt x="28194" y="27622"/>
                    <a:pt x="26194" y="26861"/>
                    <a:pt x="24289" y="25813"/>
                  </a:cubicBezTo>
                  <a:close/>
                  <a:moveTo>
                    <a:pt x="85058" y="38671"/>
                  </a:moveTo>
                  <a:lnTo>
                    <a:pt x="85058" y="57721"/>
                  </a:lnTo>
                  <a:lnTo>
                    <a:pt x="90964" y="57721"/>
                  </a:lnTo>
                  <a:lnTo>
                    <a:pt x="90964" y="38671"/>
                  </a:lnTo>
                  <a:close/>
                  <a:moveTo>
                    <a:pt x="145352" y="21146"/>
                  </a:moveTo>
                  <a:lnTo>
                    <a:pt x="145352" y="39529"/>
                  </a:lnTo>
                  <a:cubicBezTo>
                    <a:pt x="147418" y="38100"/>
                    <a:pt x="149390" y="36538"/>
                    <a:pt x="151257" y="34862"/>
                  </a:cubicBezTo>
                  <a:lnTo>
                    <a:pt x="151257" y="16954"/>
                  </a:lnTo>
                  <a:cubicBezTo>
                    <a:pt x="149323" y="18488"/>
                    <a:pt x="147285" y="19888"/>
                    <a:pt x="145161" y="21146"/>
                  </a:cubicBezTo>
                  <a:close/>
                  <a:moveTo>
                    <a:pt x="97060" y="37909"/>
                  </a:moveTo>
                  <a:lnTo>
                    <a:pt x="97060" y="56483"/>
                  </a:lnTo>
                  <a:lnTo>
                    <a:pt x="102965" y="55626"/>
                  </a:lnTo>
                  <a:lnTo>
                    <a:pt x="102965" y="36576"/>
                  </a:lnTo>
                  <a:cubicBezTo>
                    <a:pt x="100775" y="37338"/>
                    <a:pt x="98870" y="37719"/>
                    <a:pt x="96869" y="37909"/>
                  </a:cubicBezTo>
                  <a:close/>
                  <a:moveTo>
                    <a:pt x="157448" y="10192"/>
                  </a:moveTo>
                  <a:lnTo>
                    <a:pt x="157448" y="28480"/>
                  </a:lnTo>
                  <a:cubicBezTo>
                    <a:pt x="159963" y="25241"/>
                    <a:pt x="161925" y="21603"/>
                    <a:pt x="163259" y="17717"/>
                  </a:cubicBezTo>
                  <a:lnTo>
                    <a:pt x="163259" y="0"/>
                  </a:lnTo>
                  <a:cubicBezTo>
                    <a:pt x="161820" y="3696"/>
                    <a:pt x="159791" y="7144"/>
                    <a:pt x="157258" y="10192"/>
                  </a:cubicBezTo>
                  <a:close/>
                  <a:moveTo>
                    <a:pt x="133350" y="28004"/>
                  </a:moveTo>
                  <a:lnTo>
                    <a:pt x="133350" y="46196"/>
                  </a:lnTo>
                  <a:lnTo>
                    <a:pt x="139160" y="43339"/>
                  </a:lnTo>
                  <a:lnTo>
                    <a:pt x="139160" y="25241"/>
                  </a:lnTo>
                  <a:cubicBezTo>
                    <a:pt x="137217" y="26280"/>
                    <a:pt x="135217" y="27203"/>
                    <a:pt x="133160" y="28004"/>
                  </a:cubicBezTo>
                  <a:close/>
                  <a:moveTo>
                    <a:pt x="121253" y="32671"/>
                  </a:moveTo>
                  <a:lnTo>
                    <a:pt x="121253" y="51054"/>
                  </a:lnTo>
                  <a:cubicBezTo>
                    <a:pt x="123254" y="50387"/>
                    <a:pt x="125254" y="49816"/>
                    <a:pt x="127064" y="49054"/>
                  </a:cubicBezTo>
                  <a:lnTo>
                    <a:pt x="127064" y="30956"/>
                  </a:lnTo>
                  <a:cubicBezTo>
                    <a:pt x="125092" y="31633"/>
                    <a:pt x="123092" y="32204"/>
                    <a:pt x="121063" y="32671"/>
                  </a:cubicBezTo>
                  <a:close/>
                  <a:moveTo>
                    <a:pt x="109157" y="35909"/>
                  </a:moveTo>
                  <a:lnTo>
                    <a:pt x="109157" y="54388"/>
                  </a:lnTo>
                  <a:lnTo>
                    <a:pt x="115062" y="52959"/>
                  </a:lnTo>
                  <a:lnTo>
                    <a:pt x="115062" y="34576"/>
                  </a:lnTo>
                  <a:cubicBezTo>
                    <a:pt x="113052" y="35128"/>
                    <a:pt x="111023" y="35576"/>
                    <a:pt x="108966" y="35909"/>
                  </a:cubicBez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E026818-33AB-FDA5-E103-A0B05D3F630E}"/>
                </a:ext>
              </a:extLst>
            </p:cNvPr>
            <p:cNvSpPr/>
            <p:nvPr/>
          </p:nvSpPr>
          <p:spPr>
            <a:xfrm>
              <a:off x="4852642" y="2463291"/>
              <a:ext cx="166997" cy="96287"/>
            </a:xfrm>
            <a:custGeom>
              <a:avLst/>
              <a:gdLst>
                <a:gd name="connsiteX0" fmla="*/ 142458 w 166997"/>
                <a:gd name="connsiteY0" fmla="*/ 13875 h 96287"/>
                <a:gd name="connsiteX1" fmla="*/ 142458 w 166997"/>
                <a:gd name="connsiteY1" fmla="*/ 81884 h 96287"/>
                <a:gd name="connsiteX2" fmla="*/ 24539 w 166997"/>
                <a:gd name="connsiteY2" fmla="*/ 82455 h 96287"/>
                <a:gd name="connsiteX3" fmla="*/ 24539 w 166997"/>
                <a:gd name="connsiteY3" fmla="*/ 14352 h 96287"/>
                <a:gd name="connsiteX4" fmla="*/ 142458 w 166997"/>
                <a:gd name="connsiteY4" fmla="*/ 13875 h 96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97" h="96287">
                  <a:moveTo>
                    <a:pt x="142458" y="13875"/>
                  </a:moveTo>
                  <a:cubicBezTo>
                    <a:pt x="175129" y="32925"/>
                    <a:pt x="175224" y="63024"/>
                    <a:pt x="142458" y="81884"/>
                  </a:cubicBezTo>
                  <a:cubicBezTo>
                    <a:pt x="105492" y="100886"/>
                    <a:pt x="61686" y="101096"/>
                    <a:pt x="24539" y="82455"/>
                  </a:cubicBezTo>
                  <a:cubicBezTo>
                    <a:pt x="-8132" y="63405"/>
                    <a:pt x="-8227" y="33306"/>
                    <a:pt x="24539" y="14352"/>
                  </a:cubicBezTo>
                  <a:cubicBezTo>
                    <a:pt x="61515" y="-4613"/>
                    <a:pt x="105330" y="-4794"/>
                    <a:pt x="142458" y="13875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89AEB75-450B-1223-71ED-5CCE6F8F16EA}"/>
                </a:ext>
              </a:extLst>
            </p:cNvPr>
            <p:cNvSpPr/>
            <p:nvPr/>
          </p:nvSpPr>
          <p:spPr>
            <a:xfrm>
              <a:off x="4860095" y="2467374"/>
              <a:ext cx="152090" cy="87699"/>
            </a:xfrm>
            <a:custGeom>
              <a:avLst/>
              <a:gdLst>
                <a:gd name="connsiteX0" fmla="*/ 129766 w 152090"/>
                <a:gd name="connsiteY0" fmla="*/ 12840 h 87699"/>
                <a:gd name="connsiteX1" fmla="*/ 129766 w 152090"/>
                <a:gd name="connsiteY1" fmla="*/ 74847 h 87699"/>
                <a:gd name="connsiteX2" fmla="*/ 22324 w 152090"/>
                <a:gd name="connsiteY2" fmla="*/ 74847 h 87699"/>
                <a:gd name="connsiteX3" fmla="*/ 22324 w 152090"/>
                <a:gd name="connsiteY3" fmla="*/ 12935 h 87699"/>
                <a:gd name="connsiteX4" fmla="*/ 129766 w 152090"/>
                <a:gd name="connsiteY4" fmla="*/ 12840 h 87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90" h="87699">
                  <a:moveTo>
                    <a:pt x="129766" y="12840"/>
                  </a:moveTo>
                  <a:cubicBezTo>
                    <a:pt x="159484" y="29794"/>
                    <a:pt x="159579" y="57607"/>
                    <a:pt x="129766" y="74847"/>
                  </a:cubicBezTo>
                  <a:cubicBezTo>
                    <a:pt x="96000" y="91983"/>
                    <a:pt x="56090" y="91983"/>
                    <a:pt x="22324" y="74847"/>
                  </a:cubicBezTo>
                  <a:cubicBezTo>
                    <a:pt x="-7394" y="57893"/>
                    <a:pt x="-7489" y="30175"/>
                    <a:pt x="22324" y="12935"/>
                  </a:cubicBezTo>
                  <a:cubicBezTo>
                    <a:pt x="56062" y="-4277"/>
                    <a:pt x="96000" y="-4315"/>
                    <a:pt x="129766" y="12840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91F9A52C-2574-1EDA-95D5-672267043C27}"/>
                </a:ext>
              </a:extLst>
            </p:cNvPr>
            <p:cNvSpPr/>
            <p:nvPr/>
          </p:nvSpPr>
          <p:spPr>
            <a:xfrm>
              <a:off x="4860690" y="2467803"/>
              <a:ext cx="151790" cy="61750"/>
            </a:xfrm>
            <a:custGeom>
              <a:avLst/>
              <a:gdLst>
                <a:gd name="connsiteX0" fmla="*/ 23253 w 151790"/>
                <a:gd name="connsiteY0" fmla="*/ 16888 h 61750"/>
                <a:gd name="connsiteX1" fmla="*/ 128028 w 151790"/>
                <a:gd name="connsiteY1" fmla="*/ 16888 h 61750"/>
                <a:gd name="connsiteX2" fmla="*/ 145268 w 151790"/>
                <a:gd name="connsiteY2" fmla="*/ 61560 h 61750"/>
                <a:gd name="connsiteX3" fmla="*/ 129457 w 151790"/>
                <a:gd name="connsiteY3" fmla="*/ 12887 h 61750"/>
                <a:gd name="connsiteX4" fmla="*/ 22015 w 151790"/>
                <a:gd name="connsiteY4" fmla="*/ 12887 h 61750"/>
                <a:gd name="connsiteX5" fmla="*/ 6584 w 151790"/>
                <a:gd name="connsiteY5" fmla="*/ 61751 h 61750"/>
                <a:gd name="connsiteX6" fmla="*/ 23253 w 151790"/>
                <a:gd name="connsiteY6" fmla="*/ 16888 h 61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90" h="61750">
                  <a:moveTo>
                    <a:pt x="23253" y="16888"/>
                  </a:moveTo>
                  <a:cubicBezTo>
                    <a:pt x="56153" y="76"/>
                    <a:pt x="95129" y="76"/>
                    <a:pt x="128028" y="16888"/>
                  </a:cubicBezTo>
                  <a:cubicBezTo>
                    <a:pt x="149078" y="28889"/>
                    <a:pt x="154793" y="46511"/>
                    <a:pt x="145268" y="61560"/>
                  </a:cubicBezTo>
                  <a:cubicBezTo>
                    <a:pt x="157651" y="45463"/>
                    <a:pt x="152412" y="25937"/>
                    <a:pt x="129457" y="12887"/>
                  </a:cubicBezTo>
                  <a:cubicBezTo>
                    <a:pt x="95700" y="-4296"/>
                    <a:pt x="55772" y="-4296"/>
                    <a:pt x="22015" y="12887"/>
                  </a:cubicBezTo>
                  <a:cubicBezTo>
                    <a:pt x="-750" y="26127"/>
                    <a:pt x="-5798" y="45653"/>
                    <a:pt x="6584" y="61751"/>
                  </a:cubicBezTo>
                  <a:cubicBezTo>
                    <a:pt x="-2941" y="46796"/>
                    <a:pt x="2298" y="29080"/>
                    <a:pt x="23253" y="16888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EEC839F5-34DA-1F99-FEF2-1254873E554E}"/>
                </a:ext>
              </a:extLst>
            </p:cNvPr>
            <p:cNvSpPr/>
            <p:nvPr/>
          </p:nvSpPr>
          <p:spPr>
            <a:xfrm>
              <a:off x="4887372" y="2481277"/>
              <a:ext cx="97821" cy="61416"/>
            </a:xfrm>
            <a:custGeom>
              <a:avLst/>
              <a:gdLst>
                <a:gd name="connsiteX0" fmla="*/ 89725 w 97821"/>
                <a:gd name="connsiteY0" fmla="*/ 49039 h 61416"/>
                <a:gd name="connsiteX1" fmla="*/ 97536 w 97821"/>
                <a:gd name="connsiteY1" fmla="*/ 36942 h 61416"/>
                <a:gd name="connsiteX2" fmla="*/ 97536 w 97821"/>
                <a:gd name="connsiteY2" fmla="*/ 33323 h 61416"/>
                <a:gd name="connsiteX3" fmla="*/ 88963 w 97821"/>
                <a:gd name="connsiteY3" fmla="*/ 21893 h 61416"/>
                <a:gd name="connsiteX4" fmla="*/ 49435 w 97821"/>
                <a:gd name="connsiteY4" fmla="*/ 20273 h 61416"/>
                <a:gd name="connsiteX5" fmla="*/ 42863 w 97821"/>
                <a:gd name="connsiteY5" fmla="*/ 21988 h 61416"/>
                <a:gd name="connsiteX6" fmla="*/ 25717 w 97821"/>
                <a:gd name="connsiteY6" fmla="*/ 12463 h 61416"/>
                <a:gd name="connsiteX7" fmla="*/ 39815 w 97821"/>
                <a:gd name="connsiteY7" fmla="*/ 14463 h 61416"/>
                <a:gd name="connsiteX8" fmla="*/ 46673 w 97821"/>
                <a:gd name="connsiteY8" fmla="*/ 13796 h 61416"/>
                <a:gd name="connsiteX9" fmla="*/ 50292 w 97821"/>
                <a:gd name="connsiteY9" fmla="*/ 8843 h 61416"/>
                <a:gd name="connsiteX10" fmla="*/ 50292 w 97821"/>
                <a:gd name="connsiteY10" fmla="*/ 4748 h 61416"/>
                <a:gd name="connsiteX11" fmla="*/ 47911 w 97821"/>
                <a:gd name="connsiteY11" fmla="*/ 1414 h 61416"/>
                <a:gd name="connsiteX12" fmla="*/ 16192 w 97821"/>
                <a:gd name="connsiteY12" fmla="*/ 6462 h 61416"/>
                <a:gd name="connsiteX13" fmla="*/ 7810 w 97821"/>
                <a:gd name="connsiteY13" fmla="*/ 1604 h 61416"/>
                <a:gd name="connsiteX14" fmla="*/ 1905 w 97821"/>
                <a:gd name="connsiteY14" fmla="*/ 4938 h 61416"/>
                <a:gd name="connsiteX15" fmla="*/ 1905 w 97821"/>
                <a:gd name="connsiteY15" fmla="*/ 8653 h 61416"/>
                <a:gd name="connsiteX16" fmla="*/ 7525 w 97821"/>
                <a:gd name="connsiteY16" fmla="*/ 11796 h 61416"/>
                <a:gd name="connsiteX17" fmla="*/ 0 w 97821"/>
                <a:gd name="connsiteY17" fmla="*/ 23321 h 61416"/>
                <a:gd name="connsiteX18" fmla="*/ 0 w 97821"/>
                <a:gd name="connsiteY18" fmla="*/ 26846 h 61416"/>
                <a:gd name="connsiteX19" fmla="*/ 8477 w 97821"/>
                <a:gd name="connsiteY19" fmla="*/ 37799 h 61416"/>
                <a:gd name="connsiteX20" fmla="*/ 43720 w 97821"/>
                <a:gd name="connsiteY20" fmla="*/ 39038 h 61416"/>
                <a:gd name="connsiteX21" fmla="*/ 51149 w 97821"/>
                <a:gd name="connsiteY21" fmla="*/ 37037 h 61416"/>
                <a:gd name="connsiteX22" fmla="*/ 71247 w 97821"/>
                <a:gd name="connsiteY22" fmla="*/ 48658 h 61416"/>
                <a:gd name="connsiteX23" fmla="*/ 53911 w 97821"/>
                <a:gd name="connsiteY23" fmla="*/ 46372 h 61416"/>
                <a:gd name="connsiteX24" fmla="*/ 45910 w 97821"/>
                <a:gd name="connsiteY24" fmla="*/ 47134 h 61416"/>
                <a:gd name="connsiteX25" fmla="*/ 43244 w 97821"/>
                <a:gd name="connsiteY25" fmla="*/ 52087 h 61416"/>
                <a:gd name="connsiteX26" fmla="*/ 43244 w 97821"/>
                <a:gd name="connsiteY26" fmla="*/ 55325 h 61416"/>
                <a:gd name="connsiteX27" fmla="*/ 46006 w 97821"/>
                <a:gd name="connsiteY27" fmla="*/ 59516 h 61416"/>
                <a:gd name="connsiteX28" fmla="*/ 80963 w 97821"/>
                <a:gd name="connsiteY28" fmla="*/ 54182 h 61416"/>
                <a:gd name="connsiteX29" fmla="*/ 91916 w 97821"/>
                <a:gd name="connsiteY29" fmla="*/ 60564 h 61416"/>
                <a:gd name="connsiteX30" fmla="*/ 97822 w 97821"/>
                <a:gd name="connsiteY30" fmla="*/ 57135 h 61416"/>
                <a:gd name="connsiteX31" fmla="*/ 97822 w 97821"/>
                <a:gd name="connsiteY31" fmla="*/ 53516 h 61416"/>
                <a:gd name="connsiteX32" fmla="*/ 15907 w 97821"/>
                <a:gd name="connsiteY32" fmla="*/ 23798 h 61416"/>
                <a:gd name="connsiteX33" fmla="*/ 12097 w 97821"/>
                <a:gd name="connsiteY33" fmla="*/ 19988 h 61416"/>
                <a:gd name="connsiteX34" fmla="*/ 15335 w 97821"/>
                <a:gd name="connsiteY34" fmla="*/ 16463 h 61416"/>
                <a:gd name="connsiteX35" fmla="*/ 30385 w 97821"/>
                <a:gd name="connsiteY35" fmla="*/ 25226 h 61416"/>
                <a:gd name="connsiteX36" fmla="*/ 15907 w 97821"/>
                <a:gd name="connsiteY36" fmla="*/ 23798 h 61416"/>
                <a:gd name="connsiteX37" fmla="*/ 44482 w 97821"/>
                <a:gd name="connsiteY37" fmla="*/ 55135 h 61416"/>
                <a:gd name="connsiteX38" fmla="*/ 45910 w 97821"/>
                <a:gd name="connsiteY38" fmla="*/ 56087 h 61416"/>
                <a:gd name="connsiteX39" fmla="*/ 44672 w 97821"/>
                <a:gd name="connsiteY39" fmla="*/ 55135 h 61416"/>
                <a:gd name="connsiteX40" fmla="*/ 81725 w 97821"/>
                <a:gd name="connsiteY40" fmla="*/ 44562 h 61416"/>
                <a:gd name="connsiteX41" fmla="*/ 63722 w 97821"/>
                <a:gd name="connsiteY41" fmla="*/ 34085 h 61416"/>
                <a:gd name="connsiteX42" fmla="*/ 81439 w 97821"/>
                <a:gd name="connsiteY42" fmla="*/ 36942 h 61416"/>
                <a:gd name="connsiteX43" fmla="*/ 85249 w 97821"/>
                <a:gd name="connsiteY43" fmla="*/ 40752 h 61416"/>
                <a:gd name="connsiteX44" fmla="*/ 81439 w 97821"/>
                <a:gd name="connsiteY44" fmla="*/ 44562 h 61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821" h="61416">
                  <a:moveTo>
                    <a:pt x="89725" y="49039"/>
                  </a:moveTo>
                  <a:cubicBezTo>
                    <a:pt x="94031" y="46400"/>
                    <a:pt x="96898" y="41952"/>
                    <a:pt x="97536" y="36942"/>
                  </a:cubicBezTo>
                  <a:lnTo>
                    <a:pt x="97536" y="33323"/>
                  </a:lnTo>
                  <a:cubicBezTo>
                    <a:pt x="97536" y="29703"/>
                    <a:pt x="95345" y="25607"/>
                    <a:pt x="88963" y="21893"/>
                  </a:cubicBezTo>
                  <a:cubicBezTo>
                    <a:pt x="76571" y="15949"/>
                    <a:pt x="62274" y="15368"/>
                    <a:pt x="49435" y="20273"/>
                  </a:cubicBezTo>
                  <a:lnTo>
                    <a:pt x="42863" y="21988"/>
                  </a:lnTo>
                  <a:lnTo>
                    <a:pt x="25717" y="12463"/>
                  </a:lnTo>
                  <a:cubicBezTo>
                    <a:pt x="30489" y="12387"/>
                    <a:pt x="35252" y="13063"/>
                    <a:pt x="39815" y="14463"/>
                  </a:cubicBezTo>
                  <a:cubicBezTo>
                    <a:pt x="42091" y="15244"/>
                    <a:pt x="44596" y="15006"/>
                    <a:pt x="46673" y="13796"/>
                  </a:cubicBezTo>
                  <a:cubicBezTo>
                    <a:pt x="47911" y="13034"/>
                    <a:pt x="50292" y="10939"/>
                    <a:pt x="50292" y="8843"/>
                  </a:cubicBezTo>
                  <a:lnTo>
                    <a:pt x="50292" y="4748"/>
                  </a:lnTo>
                  <a:cubicBezTo>
                    <a:pt x="50292" y="3700"/>
                    <a:pt x="49721" y="2462"/>
                    <a:pt x="47911" y="1414"/>
                  </a:cubicBezTo>
                  <a:cubicBezTo>
                    <a:pt x="37109" y="-1596"/>
                    <a:pt x="25527" y="252"/>
                    <a:pt x="16192" y="6462"/>
                  </a:cubicBezTo>
                  <a:lnTo>
                    <a:pt x="7810" y="1604"/>
                  </a:lnTo>
                  <a:lnTo>
                    <a:pt x="1905" y="4938"/>
                  </a:lnTo>
                  <a:lnTo>
                    <a:pt x="1905" y="8653"/>
                  </a:lnTo>
                  <a:lnTo>
                    <a:pt x="7525" y="11796"/>
                  </a:lnTo>
                  <a:cubicBezTo>
                    <a:pt x="3337" y="14234"/>
                    <a:pt x="547" y="18511"/>
                    <a:pt x="0" y="23321"/>
                  </a:cubicBezTo>
                  <a:lnTo>
                    <a:pt x="0" y="26846"/>
                  </a:lnTo>
                  <a:cubicBezTo>
                    <a:pt x="0" y="30560"/>
                    <a:pt x="2572" y="34370"/>
                    <a:pt x="8477" y="37799"/>
                  </a:cubicBezTo>
                  <a:cubicBezTo>
                    <a:pt x="19612" y="42781"/>
                    <a:pt x="32261" y="43228"/>
                    <a:pt x="43720" y="39038"/>
                  </a:cubicBezTo>
                  <a:lnTo>
                    <a:pt x="51149" y="37037"/>
                  </a:lnTo>
                  <a:lnTo>
                    <a:pt x="71247" y="48658"/>
                  </a:lnTo>
                  <a:cubicBezTo>
                    <a:pt x="65389" y="48801"/>
                    <a:pt x="59541" y="48029"/>
                    <a:pt x="53911" y="46372"/>
                  </a:cubicBezTo>
                  <a:cubicBezTo>
                    <a:pt x="51264" y="45429"/>
                    <a:pt x="48330" y="45715"/>
                    <a:pt x="45910" y="47134"/>
                  </a:cubicBezTo>
                  <a:cubicBezTo>
                    <a:pt x="44167" y="48162"/>
                    <a:pt x="43139" y="50067"/>
                    <a:pt x="43244" y="52087"/>
                  </a:cubicBezTo>
                  <a:cubicBezTo>
                    <a:pt x="43244" y="52087"/>
                    <a:pt x="43244" y="55325"/>
                    <a:pt x="43244" y="55325"/>
                  </a:cubicBezTo>
                  <a:cubicBezTo>
                    <a:pt x="43291" y="57135"/>
                    <a:pt x="44367" y="58754"/>
                    <a:pt x="46006" y="59516"/>
                  </a:cubicBezTo>
                  <a:cubicBezTo>
                    <a:pt x="49625" y="61612"/>
                    <a:pt x="62675" y="64088"/>
                    <a:pt x="80963" y="54182"/>
                  </a:cubicBezTo>
                  <a:lnTo>
                    <a:pt x="91916" y="60564"/>
                  </a:lnTo>
                  <a:lnTo>
                    <a:pt x="97822" y="57135"/>
                  </a:lnTo>
                  <a:lnTo>
                    <a:pt x="97822" y="53516"/>
                  </a:lnTo>
                  <a:close/>
                  <a:moveTo>
                    <a:pt x="15907" y="23798"/>
                  </a:moveTo>
                  <a:cubicBezTo>
                    <a:pt x="14296" y="22921"/>
                    <a:pt x="12974" y="21597"/>
                    <a:pt x="12097" y="19988"/>
                  </a:cubicBezTo>
                  <a:cubicBezTo>
                    <a:pt x="12820" y="18530"/>
                    <a:pt x="13943" y="17311"/>
                    <a:pt x="15335" y="16463"/>
                  </a:cubicBezTo>
                  <a:lnTo>
                    <a:pt x="30385" y="25226"/>
                  </a:lnTo>
                  <a:cubicBezTo>
                    <a:pt x="25546" y="26474"/>
                    <a:pt x="20412" y="25969"/>
                    <a:pt x="15907" y="23798"/>
                  </a:cubicBezTo>
                  <a:close/>
                  <a:moveTo>
                    <a:pt x="44482" y="55135"/>
                  </a:moveTo>
                  <a:cubicBezTo>
                    <a:pt x="44929" y="55497"/>
                    <a:pt x="45406" y="55811"/>
                    <a:pt x="45910" y="56087"/>
                  </a:cubicBezTo>
                  <a:cubicBezTo>
                    <a:pt x="45472" y="55802"/>
                    <a:pt x="45063" y="55487"/>
                    <a:pt x="44672" y="55135"/>
                  </a:cubicBezTo>
                  <a:close/>
                  <a:moveTo>
                    <a:pt x="81725" y="44562"/>
                  </a:moveTo>
                  <a:lnTo>
                    <a:pt x="63722" y="34085"/>
                  </a:lnTo>
                  <a:cubicBezTo>
                    <a:pt x="69780" y="33065"/>
                    <a:pt x="76009" y="34066"/>
                    <a:pt x="81439" y="36942"/>
                  </a:cubicBezTo>
                  <a:cubicBezTo>
                    <a:pt x="83544" y="36942"/>
                    <a:pt x="85249" y="38647"/>
                    <a:pt x="85249" y="40752"/>
                  </a:cubicBezTo>
                  <a:cubicBezTo>
                    <a:pt x="85249" y="42857"/>
                    <a:pt x="83544" y="44562"/>
                    <a:pt x="81439" y="4456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7EFD7ED-5DB9-6CE3-772D-5BCA6AF3EBE1}"/>
                </a:ext>
              </a:extLst>
            </p:cNvPr>
            <p:cNvSpPr/>
            <p:nvPr/>
          </p:nvSpPr>
          <p:spPr>
            <a:xfrm>
              <a:off x="4887751" y="2481467"/>
              <a:ext cx="97633" cy="57797"/>
            </a:xfrm>
            <a:custGeom>
              <a:avLst/>
              <a:gdLst>
                <a:gd name="connsiteX0" fmla="*/ 86394 w 97633"/>
                <a:gd name="connsiteY0" fmla="*/ 47134 h 57797"/>
                <a:gd name="connsiteX1" fmla="*/ 88680 w 97633"/>
                <a:gd name="connsiteY1" fmla="*/ 21702 h 57797"/>
                <a:gd name="connsiteX2" fmla="*/ 49152 w 97633"/>
                <a:gd name="connsiteY2" fmla="*/ 20083 h 57797"/>
                <a:gd name="connsiteX3" fmla="*/ 42579 w 97633"/>
                <a:gd name="connsiteY3" fmla="*/ 21797 h 57797"/>
                <a:gd name="connsiteX4" fmla="*/ 20767 w 97633"/>
                <a:gd name="connsiteY4" fmla="*/ 9224 h 57797"/>
                <a:gd name="connsiteX5" fmla="*/ 39817 w 97633"/>
                <a:gd name="connsiteY5" fmla="*/ 10367 h 57797"/>
                <a:gd name="connsiteX6" fmla="*/ 46675 w 97633"/>
                <a:gd name="connsiteY6" fmla="*/ 9701 h 57797"/>
                <a:gd name="connsiteX7" fmla="*/ 47913 w 97633"/>
                <a:gd name="connsiteY7" fmla="*/ 1414 h 57797"/>
                <a:gd name="connsiteX8" fmla="*/ 16195 w 97633"/>
                <a:gd name="connsiteY8" fmla="*/ 6462 h 57797"/>
                <a:gd name="connsiteX9" fmla="*/ 7813 w 97633"/>
                <a:gd name="connsiteY9" fmla="*/ 1604 h 57797"/>
                <a:gd name="connsiteX10" fmla="*/ 1908 w 97633"/>
                <a:gd name="connsiteY10" fmla="*/ 4938 h 57797"/>
                <a:gd name="connsiteX11" fmla="*/ 10385 w 97633"/>
                <a:gd name="connsiteY11" fmla="*/ 9891 h 57797"/>
                <a:gd name="connsiteX12" fmla="*/ 8480 w 97633"/>
                <a:gd name="connsiteY12" fmla="*/ 34180 h 57797"/>
                <a:gd name="connsiteX13" fmla="*/ 43722 w 97633"/>
                <a:gd name="connsiteY13" fmla="*/ 35418 h 57797"/>
                <a:gd name="connsiteX14" fmla="*/ 51247 w 97633"/>
                <a:gd name="connsiteY14" fmla="*/ 33418 h 57797"/>
                <a:gd name="connsiteX15" fmla="*/ 76012 w 97633"/>
                <a:gd name="connsiteY15" fmla="*/ 47705 h 57797"/>
                <a:gd name="connsiteX16" fmla="*/ 53914 w 97633"/>
                <a:gd name="connsiteY16" fmla="*/ 46372 h 57797"/>
                <a:gd name="connsiteX17" fmla="*/ 45913 w 97633"/>
                <a:gd name="connsiteY17" fmla="*/ 47134 h 57797"/>
                <a:gd name="connsiteX18" fmla="*/ 43627 w 97633"/>
                <a:gd name="connsiteY18" fmla="*/ 53611 h 57797"/>
                <a:gd name="connsiteX19" fmla="*/ 45913 w 97633"/>
                <a:gd name="connsiteY19" fmla="*/ 55897 h 57797"/>
                <a:gd name="connsiteX20" fmla="*/ 80775 w 97633"/>
                <a:gd name="connsiteY20" fmla="*/ 50563 h 57797"/>
                <a:gd name="connsiteX21" fmla="*/ 91728 w 97633"/>
                <a:gd name="connsiteY21" fmla="*/ 56849 h 57797"/>
                <a:gd name="connsiteX22" fmla="*/ 97634 w 97633"/>
                <a:gd name="connsiteY22" fmla="*/ 53516 h 57797"/>
                <a:gd name="connsiteX23" fmla="*/ 15528 w 97633"/>
                <a:gd name="connsiteY23" fmla="*/ 23607 h 57797"/>
                <a:gd name="connsiteX24" fmla="*/ 14957 w 97633"/>
                <a:gd name="connsiteY24" fmla="*/ 12653 h 57797"/>
                <a:gd name="connsiteX25" fmla="*/ 34007 w 97633"/>
                <a:gd name="connsiteY25" fmla="*/ 23893 h 57797"/>
                <a:gd name="connsiteX26" fmla="*/ 15528 w 97633"/>
                <a:gd name="connsiteY26" fmla="*/ 23607 h 57797"/>
                <a:gd name="connsiteX27" fmla="*/ 81537 w 97633"/>
                <a:gd name="connsiteY27" fmla="*/ 44372 h 57797"/>
                <a:gd name="connsiteX28" fmla="*/ 58772 w 97633"/>
                <a:gd name="connsiteY28" fmla="*/ 31132 h 57797"/>
                <a:gd name="connsiteX29" fmla="*/ 81346 w 97633"/>
                <a:gd name="connsiteY29" fmla="*/ 33132 h 57797"/>
                <a:gd name="connsiteX30" fmla="*/ 81537 w 97633"/>
                <a:gd name="connsiteY30" fmla="*/ 44372 h 57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633" h="57797">
                  <a:moveTo>
                    <a:pt x="86394" y="47134"/>
                  </a:moveTo>
                  <a:cubicBezTo>
                    <a:pt x="95919" y="41514"/>
                    <a:pt x="103825" y="30560"/>
                    <a:pt x="88680" y="21702"/>
                  </a:cubicBezTo>
                  <a:cubicBezTo>
                    <a:pt x="76288" y="15759"/>
                    <a:pt x="61991" y="15177"/>
                    <a:pt x="49152" y="20083"/>
                  </a:cubicBezTo>
                  <a:lnTo>
                    <a:pt x="42579" y="21797"/>
                  </a:lnTo>
                  <a:lnTo>
                    <a:pt x="20767" y="9224"/>
                  </a:lnTo>
                  <a:cubicBezTo>
                    <a:pt x="27082" y="7596"/>
                    <a:pt x="33740" y="7996"/>
                    <a:pt x="39817" y="10367"/>
                  </a:cubicBezTo>
                  <a:cubicBezTo>
                    <a:pt x="42094" y="11167"/>
                    <a:pt x="44599" y="10920"/>
                    <a:pt x="46675" y="9701"/>
                  </a:cubicBezTo>
                  <a:cubicBezTo>
                    <a:pt x="48675" y="8558"/>
                    <a:pt x="53057" y="4367"/>
                    <a:pt x="47913" y="1414"/>
                  </a:cubicBezTo>
                  <a:cubicBezTo>
                    <a:pt x="37112" y="-1596"/>
                    <a:pt x="25530" y="252"/>
                    <a:pt x="16195" y="6462"/>
                  </a:cubicBezTo>
                  <a:lnTo>
                    <a:pt x="7813" y="1604"/>
                  </a:lnTo>
                  <a:lnTo>
                    <a:pt x="1908" y="4938"/>
                  </a:lnTo>
                  <a:lnTo>
                    <a:pt x="10385" y="9891"/>
                  </a:lnTo>
                  <a:cubicBezTo>
                    <a:pt x="-1236" y="17130"/>
                    <a:pt x="-4760" y="26465"/>
                    <a:pt x="8480" y="34180"/>
                  </a:cubicBezTo>
                  <a:cubicBezTo>
                    <a:pt x="19615" y="39161"/>
                    <a:pt x="32264" y="39609"/>
                    <a:pt x="43722" y="35418"/>
                  </a:cubicBezTo>
                  <a:lnTo>
                    <a:pt x="51247" y="33418"/>
                  </a:lnTo>
                  <a:lnTo>
                    <a:pt x="76012" y="47705"/>
                  </a:lnTo>
                  <a:cubicBezTo>
                    <a:pt x="68678" y="49496"/>
                    <a:pt x="60982" y="49029"/>
                    <a:pt x="53914" y="46372"/>
                  </a:cubicBezTo>
                  <a:cubicBezTo>
                    <a:pt x="51266" y="45429"/>
                    <a:pt x="48332" y="45715"/>
                    <a:pt x="45913" y="47134"/>
                  </a:cubicBezTo>
                  <a:cubicBezTo>
                    <a:pt x="43494" y="48296"/>
                    <a:pt x="42475" y="51191"/>
                    <a:pt x="43627" y="53611"/>
                  </a:cubicBezTo>
                  <a:cubicBezTo>
                    <a:pt x="44103" y="54611"/>
                    <a:pt x="44913" y="55421"/>
                    <a:pt x="45913" y="55897"/>
                  </a:cubicBezTo>
                  <a:cubicBezTo>
                    <a:pt x="49437" y="57992"/>
                    <a:pt x="62487" y="60469"/>
                    <a:pt x="80775" y="50563"/>
                  </a:cubicBezTo>
                  <a:lnTo>
                    <a:pt x="91728" y="56849"/>
                  </a:lnTo>
                  <a:lnTo>
                    <a:pt x="97634" y="53516"/>
                  </a:lnTo>
                  <a:close/>
                  <a:moveTo>
                    <a:pt x="15528" y="23607"/>
                  </a:moveTo>
                  <a:cubicBezTo>
                    <a:pt x="10194" y="20559"/>
                    <a:pt x="9909" y="15987"/>
                    <a:pt x="14957" y="12653"/>
                  </a:cubicBezTo>
                  <a:lnTo>
                    <a:pt x="34007" y="23893"/>
                  </a:lnTo>
                  <a:cubicBezTo>
                    <a:pt x="28054" y="26236"/>
                    <a:pt x="21405" y="26131"/>
                    <a:pt x="15528" y="23607"/>
                  </a:cubicBezTo>
                  <a:close/>
                  <a:moveTo>
                    <a:pt x="81537" y="44372"/>
                  </a:moveTo>
                  <a:lnTo>
                    <a:pt x="58772" y="31132"/>
                  </a:lnTo>
                  <a:cubicBezTo>
                    <a:pt x="66278" y="28874"/>
                    <a:pt x="74355" y="29589"/>
                    <a:pt x="81346" y="33132"/>
                  </a:cubicBezTo>
                  <a:cubicBezTo>
                    <a:pt x="87537" y="36752"/>
                    <a:pt x="87156" y="41133"/>
                    <a:pt x="81537" y="44372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C450740-FF10-0195-C259-176C6B42E9A1}"/>
                </a:ext>
              </a:extLst>
            </p:cNvPr>
            <p:cNvSpPr/>
            <p:nvPr/>
          </p:nvSpPr>
          <p:spPr>
            <a:xfrm>
              <a:off x="4861274" y="2485021"/>
              <a:ext cx="166687" cy="80180"/>
            </a:xfrm>
            <a:custGeom>
              <a:avLst/>
              <a:gdLst>
                <a:gd name="connsiteX0" fmla="*/ 0 w 166687"/>
                <a:gd name="connsiteY0" fmla="*/ 13196 h 80180"/>
                <a:gd name="connsiteX1" fmla="*/ 0 w 166687"/>
                <a:gd name="connsiteY1" fmla="*/ 32246 h 80180"/>
                <a:gd name="connsiteX2" fmla="*/ 48768 w 166687"/>
                <a:gd name="connsiteY2" fmla="*/ 75394 h 80180"/>
                <a:gd name="connsiteX3" fmla="*/ 118205 w 166687"/>
                <a:gd name="connsiteY3" fmla="*/ 75394 h 80180"/>
                <a:gd name="connsiteX4" fmla="*/ 166688 w 166687"/>
                <a:gd name="connsiteY4" fmla="*/ 31865 h 80180"/>
                <a:gd name="connsiteX5" fmla="*/ 166688 w 166687"/>
                <a:gd name="connsiteY5" fmla="*/ 12815 h 80180"/>
                <a:gd name="connsiteX6" fmla="*/ 0 w 166687"/>
                <a:gd name="connsiteY6" fmla="*/ 13196 h 80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687" h="80180">
                  <a:moveTo>
                    <a:pt x="0" y="13196"/>
                  </a:moveTo>
                  <a:cubicBezTo>
                    <a:pt x="0" y="19577"/>
                    <a:pt x="0" y="26054"/>
                    <a:pt x="0" y="32246"/>
                  </a:cubicBezTo>
                  <a:cubicBezTo>
                    <a:pt x="0" y="49486"/>
                    <a:pt x="16669" y="66440"/>
                    <a:pt x="48768" y="75394"/>
                  </a:cubicBezTo>
                  <a:cubicBezTo>
                    <a:pt x="71476" y="81776"/>
                    <a:pt x="95498" y="81776"/>
                    <a:pt x="118205" y="75394"/>
                  </a:cubicBezTo>
                  <a:cubicBezTo>
                    <a:pt x="150304" y="65869"/>
                    <a:pt x="166402" y="49010"/>
                    <a:pt x="166688" y="31865"/>
                  </a:cubicBezTo>
                  <a:cubicBezTo>
                    <a:pt x="166688" y="25388"/>
                    <a:pt x="166688" y="19006"/>
                    <a:pt x="166688" y="12815"/>
                  </a:cubicBezTo>
                  <a:cubicBezTo>
                    <a:pt x="166306" y="-4711"/>
                    <a:pt x="286" y="-3949"/>
                    <a:pt x="0" y="13196"/>
                  </a:cubicBez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ACC82097-43D1-6AD0-46CA-0252FBE5E896}"/>
                </a:ext>
              </a:extLst>
            </p:cNvPr>
            <p:cNvSpPr/>
            <p:nvPr/>
          </p:nvSpPr>
          <p:spPr>
            <a:xfrm>
              <a:off x="4863274" y="2507837"/>
              <a:ext cx="163067" cy="57721"/>
            </a:xfrm>
            <a:custGeom>
              <a:avLst/>
              <a:gdLst>
                <a:gd name="connsiteX0" fmla="*/ 5905 w 163067"/>
                <a:gd name="connsiteY0" fmla="*/ 10954 h 57721"/>
                <a:gd name="connsiteX1" fmla="*/ 5905 w 163067"/>
                <a:gd name="connsiteY1" fmla="*/ 29242 h 57721"/>
                <a:gd name="connsiteX2" fmla="*/ 0 w 163067"/>
                <a:gd name="connsiteY2" fmla="*/ 18955 h 57721"/>
                <a:gd name="connsiteX3" fmla="*/ 0 w 163067"/>
                <a:gd name="connsiteY3" fmla="*/ 1048 h 57721"/>
                <a:gd name="connsiteX4" fmla="*/ 5905 w 163067"/>
                <a:gd name="connsiteY4" fmla="*/ 10954 h 57721"/>
                <a:gd name="connsiteX5" fmla="*/ 48482 w 163067"/>
                <a:gd name="connsiteY5" fmla="*/ 34862 h 57721"/>
                <a:gd name="connsiteX6" fmla="*/ 48482 w 163067"/>
                <a:gd name="connsiteY6" fmla="*/ 53150 h 57721"/>
                <a:gd name="connsiteX7" fmla="*/ 54388 w 163067"/>
                <a:gd name="connsiteY7" fmla="*/ 54578 h 57721"/>
                <a:gd name="connsiteX8" fmla="*/ 54388 w 163067"/>
                <a:gd name="connsiteY8" fmla="*/ 36100 h 57721"/>
                <a:gd name="connsiteX9" fmla="*/ 72676 w 163067"/>
                <a:gd name="connsiteY9" fmla="*/ 38291 h 57721"/>
                <a:gd name="connsiteX10" fmla="*/ 72676 w 163067"/>
                <a:gd name="connsiteY10" fmla="*/ 57341 h 57721"/>
                <a:gd name="connsiteX11" fmla="*/ 78581 w 163067"/>
                <a:gd name="connsiteY11" fmla="*/ 57341 h 57721"/>
                <a:gd name="connsiteX12" fmla="*/ 78581 w 163067"/>
                <a:gd name="connsiteY12" fmla="*/ 38291 h 57721"/>
                <a:gd name="connsiteX13" fmla="*/ 60579 w 163067"/>
                <a:gd name="connsiteY13" fmla="*/ 37148 h 57721"/>
                <a:gd name="connsiteX14" fmla="*/ 60579 w 163067"/>
                <a:gd name="connsiteY14" fmla="*/ 55721 h 57721"/>
                <a:gd name="connsiteX15" fmla="*/ 66484 w 163067"/>
                <a:gd name="connsiteY15" fmla="*/ 56579 h 57721"/>
                <a:gd name="connsiteX16" fmla="*/ 66484 w 163067"/>
                <a:gd name="connsiteY16" fmla="*/ 38005 h 57721"/>
                <a:gd name="connsiteX17" fmla="*/ 60579 w 163067"/>
                <a:gd name="connsiteY17" fmla="*/ 37148 h 57721"/>
                <a:gd name="connsiteX18" fmla="*/ 12192 w 163067"/>
                <a:gd name="connsiteY18" fmla="*/ 17621 h 57721"/>
                <a:gd name="connsiteX19" fmla="*/ 12192 w 163067"/>
                <a:gd name="connsiteY19" fmla="*/ 35338 h 57721"/>
                <a:gd name="connsiteX20" fmla="*/ 18098 w 163067"/>
                <a:gd name="connsiteY20" fmla="*/ 39815 h 57721"/>
                <a:gd name="connsiteX21" fmla="*/ 18098 w 163067"/>
                <a:gd name="connsiteY21" fmla="*/ 21527 h 57721"/>
                <a:gd name="connsiteX22" fmla="*/ 12192 w 163067"/>
                <a:gd name="connsiteY22" fmla="*/ 17621 h 57721"/>
                <a:gd name="connsiteX23" fmla="*/ 36385 w 163067"/>
                <a:gd name="connsiteY23" fmla="*/ 31242 h 57721"/>
                <a:gd name="connsiteX24" fmla="*/ 36385 w 163067"/>
                <a:gd name="connsiteY24" fmla="*/ 49340 h 57721"/>
                <a:gd name="connsiteX25" fmla="*/ 42291 w 163067"/>
                <a:gd name="connsiteY25" fmla="*/ 51245 h 57721"/>
                <a:gd name="connsiteX26" fmla="*/ 42291 w 163067"/>
                <a:gd name="connsiteY26" fmla="*/ 33052 h 57721"/>
                <a:gd name="connsiteX27" fmla="*/ 36385 w 163067"/>
                <a:gd name="connsiteY27" fmla="*/ 31242 h 57721"/>
                <a:gd name="connsiteX28" fmla="*/ 24289 w 163067"/>
                <a:gd name="connsiteY28" fmla="*/ 25813 h 57721"/>
                <a:gd name="connsiteX29" fmla="*/ 24289 w 163067"/>
                <a:gd name="connsiteY29" fmla="*/ 43910 h 57721"/>
                <a:gd name="connsiteX30" fmla="*/ 30099 w 163067"/>
                <a:gd name="connsiteY30" fmla="*/ 46768 h 57721"/>
                <a:gd name="connsiteX31" fmla="*/ 30099 w 163067"/>
                <a:gd name="connsiteY31" fmla="*/ 28575 h 57721"/>
                <a:gd name="connsiteX32" fmla="*/ 24289 w 163067"/>
                <a:gd name="connsiteY32" fmla="*/ 25813 h 57721"/>
                <a:gd name="connsiteX33" fmla="*/ 84773 w 163067"/>
                <a:gd name="connsiteY33" fmla="*/ 38672 h 57721"/>
                <a:gd name="connsiteX34" fmla="*/ 84773 w 163067"/>
                <a:gd name="connsiteY34" fmla="*/ 57722 h 57721"/>
                <a:gd name="connsiteX35" fmla="*/ 90678 w 163067"/>
                <a:gd name="connsiteY35" fmla="*/ 57722 h 57721"/>
                <a:gd name="connsiteX36" fmla="*/ 90678 w 163067"/>
                <a:gd name="connsiteY36" fmla="*/ 38672 h 57721"/>
                <a:gd name="connsiteX37" fmla="*/ 84773 w 163067"/>
                <a:gd name="connsiteY37" fmla="*/ 38576 h 57721"/>
                <a:gd name="connsiteX38" fmla="*/ 145161 w 163067"/>
                <a:gd name="connsiteY38" fmla="*/ 21146 h 57721"/>
                <a:gd name="connsiteX39" fmla="*/ 145161 w 163067"/>
                <a:gd name="connsiteY39" fmla="*/ 39529 h 57721"/>
                <a:gd name="connsiteX40" fmla="*/ 150971 w 163067"/>
                <a:gd name="connsiteY40" fmla="*/ 34957 h 57721"/>
                <a:gd name="connsiteX41" fmla="*/ 150971 w 163067"/>
                <a:gd name="connsiteY41" fmla="*/ 17050 h 57721"/>
                <a:gd name="connsiteX42" fmla="*/ 145161 w 163067"/>
                <a:gd name="connsiteY42" fmla="*/ 21050 h 57721"/>
                <a:gd name="connsiteX43" fmla="*/ 96869 w 163067"/>
                <a:gd name="connsiteY43" fmla="*/ 38005 h 57721"/>
                <a:gd name="connsiteX44" fmla="*/ 96869 w 163067"/>
                <a:gd name="connsiteY44" fmla="*/ 56483 h 57721"/>
                <a:gd name="connsiteX45" fmla="*/ 102679 w 163067"/>
                <a:gd name="connsiteY45" fmla="*/ 55626 h 57721"/>
                <a:gd name="connsiteX46" fmla="*/ 102679 w 163067"/>
                <a:gd name="connsiteY46" fmla="*/ 36576 h 57721"/>
                <a:gd name="connsiteX47" fmla="*/ 157258 w 163067"/>
                <a:gd name="connsiteY47" fmla="*/ 10192 h 57721"/>
                <a:gd name="connsiteX48" fmla="*/ 157258 w 163067"/>
                <a:gd name="connsiteY48" fmla="*/ 28480 h 57721"/>
                <a:gd name="connsiteX49" fmla="*/ 163068 w 163067"/>
                <a:gd name="connsiteY49" fmla="*/ 17717 h 57721"/>
                <a:gd name="connsiteX50" fmla="*/ 163068 w 163067"/>
                <a:gd name="connsiteY50" fmla="*/ 0 h 57721"/>
                <a:gd name="connsiteX51" fmla="*/ 157258 w 163067"/>
                <a:gd name="connsiteY51" fmla="*/ 10097 h 57721"/>
                <a:gd name="connsiteX52" fmla="*/ 133064 w 163067"/>
                <a:gd name="connsiteY52" fmla="*/ 28004 h 57721"/>
                <a:gd name="connsiteX53" fmla="*/ 133064 w 163067"/>
                <a:gd name="connsiteY53" fmla="*/ 46196 h 57721"/>
                <a:gd name="connsiteX54" fmla="*/ 138970 w 163067"/>
                <a:gd name="connsiteY54" fmla="*/ 43339 h 57721"/>
                <a:gd name="connsiteX55" fmla="*/ 138970 w 163067"/>
                <a:gd name="connsiteY55" fmla="*/ 25241 h 57721"/>
                <a:gd name="connsiteX56" fmla="*/ 133064 w 163067"/>
                <a:gd name="connsiteY56" fmla="*/ 27908 h 57721"/>
                <a:gd name="connsiteX57" fmla="*/ 121063 w 163067"/>
                <a:gd name="connsiteY57" fmla="*/ 32766 h 57721"/>
                <a:gd name="connsiteX58" fmla="*/ 121063 w 163067"/>
                <a:gd name="connsiteY58" fmla="*/ 50959 h 57721"/>
                <a:gd name="connsiteX59" fmla="*/ 126873 w 163067"/>
                <a:gd name="connsiteY59" fmla="*/ 48958 h 57721"/>
                <a:gd name="connsiteX60" fmla="*/ 126873 w 163067"/>
                <a:gd name="connsiteY60" fmla="*/ 30956 h 57721"/>
                <a:gd name="connsiteX61" fmla="*/ 121063 w 163067"/>
                <a:gd name="connsiteY61" fmla="*/ 32671 h 57721"/>
                <a:gd name="connsiteX62" fmla="*/ 108966 w 163067"/>
                <a:gd name="connsiteY62" fmla="*/ 35909 h 57721"/>
                <a:gd name="connsiteX63" fmla="*/ 108966 w 163067"/>
                <a:gd name="connsiteY63" fmla="*/ 54388 h 57721"/>
                <a:gd name="connsiteX64" fmla="*/ 114776 w 163067"/>
                <a:gd name="connsiteY64" fmla="*/ 52959 h 57721"/>
                <a:gd name="connsiteX65" fmla="*/ 114776 w 163067"/>
                <a:gd name="connsiteY65" fmla="*/ 34671 h 577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</a:cxnLst>
              <a:rect l="l" t="t" r="r" b="b"/>
              <a:pathLst>
                <a:path w="163067" h="57721">
                  <a:moveTo>
                    <a:pt x="5905" y="10954"/>
                  </a:moveTo>
                  <a:lnTo>
                    <a:pt x="5905" y="29242"/>
                  </a:lnTo>
                  <a:cubicBezTo>
                    <a:pt x="3338" y="26194"/>
                    <a:pt x="1337" y="22708"/>
                    <a:pt x="0" y="18955"/>
                  </a:cubicBezTo>
                  <a:lnTo>
                    <a:pt x="0" y="1048"/>
                  </a:lnTo>
                  <a:cubicBezTo>
                    <a:pt x="1422" y="4648"/>
                    <a:pt x="3417" y="7992"/>
                    <a:pt x="5905" y="10954"/>
                  </a:cubicBezTo>
                  <a:close/>
                  <a:moveTo>
                    <a:pt x="48482" y="34862"/>
                  </a:moveTo>
                  <a:lnTo>
                    <a:pt x="48482" y="53150"/>
                  </a:lnTo>
                  <a:cubicBezTo>
                    <a:pt x="50425" y="53731"/>
                    <a:pt x="52397" y="54207"/>
                    <a:pt x="54388" y="54578"/>
                  </a:cubicBezTo>
                  <a:lnTo>
                    <a:pt x="54388" y="36100"/>
                  </a:lnTo>
                  <a:close/>
                  <a:moveTo>
                    <a:pt x="72676" y="38291"/>
                  </a:moveTo>
                  <a:lnTo>
                    <a:pt x="72676" y="57341"/>
                  </a:lnTo>
                  <a:lnTo>
                    <a:pt x="78581" y="57341"/>
                  </a:lnTo>
                  <a:lnTo>
                    <a:pt x="78581" y="38291"/>
                  </a:lnTo>
                  <a:close/>
                  <a:moveTo>
                    <a:pt x="60579" y="37148"/>
                  </a:moveTo>
                  <a:lnTo>
                    <a:pt x="60579" y="55721"/>
                  </a:lnTo>
                  <a:lnTo>
                    <a:pt x="66484" y="56579"/>
                  </a:lnTo>
                  <a:lnTo>
                    <a:pt x="66484" y="38005"/>
                  </a:lnTo>
                  <a:cubicBezTo>
                    <a:pt x="64484" y="37814"/>
                    <a:pt x="62579" y="37433"/>
                    <a:pt x="60579" y="37148"/>
                  </a:cubicBezTo>
                  <a:close/>
                  <a:moveTo>
                    <a:pt x="12192" y="17621"/>
                  </a:moveTo>
                  <a:lnTo>
                    <a:pt x="12192" y="35338"/>
                  </a:lnTo>
                  <a:cubicBezTo>
                    <a:pt x="14067" y="36948"/>
                    <a:pt x="16038" y="38443"/>
                    <a:pt x="18098" y="39815"/>
                  </a:cubicBezTo>
                  <a:lnTo>
                    <a:pt x="18098" y="21527"/>
                  </a:lnTo>
                  <a:cubicBezTo>
                    <a:pt x="16051" y="20345"/>
                    <a:pt x="14078" y="19041"/>
                    <a:pt x="12192" y="17621"/>
                  </a:cubicBezTo>
                  <a:close/>
                  <a:moveTo>
                    <a:pt x="36385" y="31242"/>
                  </a:moveTo>
                  <a:lnTo>
                    <a:pt x="36385" y="49340"/>
                  </a:lnTo>
                  <a:lnTo>
                    <a:pt x="42291" y="51245"/>
                  </a:lnTo>
                  <a:lnTo>
                    <a:pt x="42291" y="33052"/>
                  </a:lnTo>
                  <a:cubicBezTo>
                    <a:pt x="40291" y="32385"/>
                    <a:pt x="38290" y="32004"/>
                    <a:pt x="36385" y="31242"/>
                  </a:cubicBezTo>
                  <a:close/>
                  <a:moveTo>
                    <a:pt x="24289" y="25813"/>
                  </a:moveTo>
                  <a:lnTo>
                    <a:pt x="24289" y="43910"/>
                  </a:lnTo>
                  <a:cubicBezTo>
                    <a:pt x="26098" y="44958"/>
                    <a:pt x="28099" y="45815"/>
                    <a:pt x="30099" y="46768"/>
                  </a:cubicBezTo>
                  <a:lnTo>
                    <a:pt x="30099" y="28575"/>
                  </a:lnTo>
                  <a:cubicBezTo>
                    <a:pt x="28111" y="27765"/>
                    <a:pt x="26171" y="26842"/>
                    <a:pt x="24289" y="25813"/>
                  </a:cubicBezTo>
                  <a:close/>
                  <a:moveTo>
                    <a:pt x="84773" y="38672"/>
                  </a:moveTo>
                  <a:lnTo>
                    <a:pt x="84773" y="57722"/>
                  </a:lnTo>
                  <a:lnTo>
                    <a:pt x="90678" y="57722"/>
                  </a:lnTo>
                  <a:lnTo>
                    <a:pt x="90678" y="38672"/>
                  </a:lnTo>
                  <a:cubicBezTo>
                    <a:pt x="88678" y="38386"/>
                    <a:pt x="86773" y="38576"/>
                    <a:pt x="84773" y="38576"/>
                  </a:cubicBezTo>
                  <a:close/>
                  <a:moveTo>
                    <a:pt x="145161" y="21146"/>
                  </a:moveTo>
                  <a:lnTo>
                    <a:pt x="145161" y="39529"/>
                  </a:lnTo>
                  <a:cubicBezTo>
                    <a:pt x="147190" y="38129"/>
                    <a:pt x="149133" y="36605"/>
                    <a:pt x="150971" y="34957"/>
                  </a:cubicBezTo>
                  <a:lnTo>
                    <a:pt x="150971" y="17050"/>
                  </a:lnTo>
                  <a:cubicBezTo>
                    <a:pt x="149123" y="18498"/>
                    <a:pt x="147180" y="19841"/>
                    <a:pt x="145161" y="21050"/>
                  </a:cubicBezTo>
                  <a:close/>
                  <a:moveTo>
                    <a:pt x="96869" y="38005"/>
                  </a:moveTo>
                  <a:lnTo>
                    <a:pt x="96869" y="56483"/>
                  </a:lnTo>
                  <a:lnTo>
                    <a:pt x="102679" y="55626"/>
                  </a:lnTo>
                  <a:lnTo>
                    <a:pt x="102679" y="36576"/>
                  </a:lnTo>
                  <a:close/>
                  <a:moveTo>
                    <a:pt x="157258" y="10192"/>
                  </a:moveTo>
                  <a:lnTo>
                    <a:pt x="157258" y="28480"/>
                  </a:lnTo>
                  <a:cubicBezTo>
                    <a:pt x="159829" y="25270"/>
                    <a:pt x="161801" y="21622"/>
                    <a:pt x="163068" y="17717"/>
                  </a:cubicBezTo>
                  <a:lnTo>
                    <a:pt x="163068" y="0"/>
                  </a:lnTo>
                  <a:cubicBezTo>
                    <a:pt x="161639" y="3639"/>
                    <a:pt x="159687" y="7039"/>
                    <a:pt x="157258" y="10097"/>
                  </a:cubicBezTo>
                  <a:close/>
                  <a:moveTo>
                    <a:pt x="133064" y="28004"/>
                  </a:moveTo>
                  <a:lnTo>
                    <a:pt x="133064" y="46196"/>
                  </a:lnTo>
                  <a:lnTo>
                    <a:pt x="138970" y="43339"/>
                  </a:lnTo>
                  <a:lnTo>
                    <a:pt x="138970" y="25241"/>
                  </a:lnTo>
                  <a:cubicBezTo>
                    <a:pt x="137350" y="25813"/>
                    <a:pt x="135065" y="27051"/>
                    <a:pt x="133064" y="27908"/>
                  </a:cubicBezTo>
                  <a:close/>
                  <a:moveTo>
                    <a:pt x="121063" y="32766"/>
                  </a:moveTo>
                  <a:lnTo>
                    <a:pt x="121063" y="50959"/>
                  </a:lnTo>
                  <a:cubicBezTo>
                    <a:pt x="122968" y="50292"/>
                    <a:pt x="125063" y="49721"/>
                    <a:pt x="126873" y="48958"/>
                  </a:cubicBezTo>
                  <a:lnTo>
                    <a:pt x="126873" y="30956"/>
                  </a:lnTo>
                  <a:cubicBezTo>
                    <a:pt x="125063" y="31528"/>
                    <a:pt x="122968" y="32004"/>
                    <a:pt x="121063" y="32671"/>
                  </a:cubicBezTo>
                  <a:close/>
                  <a:moveTo>
                    <a:pt x="108966" y="35909"/>
                  </a:moveTo>
                  <a:lnTo>
                    <a:pt x="108966" y="54388"/>
                  </a:lnTo>
                  <a:lnTo>
                    <a:pt x="114776" y="52959"/>
                  </a:lnTo>
                  <a:lnTo>
                    <a:pt x="114776" y="34671"/>
                  </a:lnTo>
                  <a:close/>
                </a:path>
              </a:pathLst>
            </a:custGeom>
            <a:gradFill>
              <a:gsLst>
                <a:gs pos="0">
                  <a:srgbClr val="D88F25"/>
                </a:gs>
                <a:gs pos="50000">
                  <a:srgbClr val="E1982D"/>
                </a:gs>
                <a:gs pos="100000">
                  <a:srgbClr val="EBA136"/>
                </a:gs>
              </a:gsLst>
              <a:lin ang="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7A01E928-36A5-42AB-E28D-FC913706B9B1}"/>
                </a:ext>
              </a:extLst>
            </p:cNvPr>
            <p:cNvSpPr/>
            <p:nvPr/>
          </p:nvSpPr>
          <p:spPr>
            <a:xfrm>
              <a:off x="4861024" y="2450096"/>
              <a:ext cx="166961" cy="96285"/>
            </a:xfrm>
            <a:custGeom>
              <a:avLst/>
              <a:gdLst>
                <a:gd name="connsiteX0" fmla="*/ 142458 w 166961"/>
                <a:gd name="connsiteY0" fmla="*/ 14116 h 96285"/>
                <a:gd name="connsiteX1" fmla="*/ 142458 w 166961"/>
                <a:gd name="connsiteY1" fmla="*/ 82220 h 96285"/>
                <a:gd name="connsiteX2" fmla="*/ 24539 w 166961"/>
                <a:gd name="connsiteY2" fmla="*/ 82220 h 96285"/>
                <a:gd name="connsiteX3" fmla="*/ 24539 w 166961"/>
                <a:gd name="connsiteY3" fmla="*/ 14116 h 96285"/>
                <a:gd name="connsiteX4" fmla="*/ 142458 w 166961"/>
                <a:gd name="connsiteY4" fmla="*/ 14116 h 96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61" h="96285">
                  <a:moveTo>
                    <a:pt x="142458" y="14116"/>
                  </a:moveTo>
                  <a:cubicBezTo>
                    <a:pt x="175034" y="33166"/>
                    <a:pt x="175224" y="63265"/>
                    <a:pt x="142458" y="82220"/>
                  </a:cubicBezTo>
                  <a:cubicBezTo>
                    <a:pt x="105387" y="100974"/>
                    <a:pt x="61610" y="100974"/>
                    <a:pt x="24539" y="82220"/>
                  </a:cubicBezTo>
                  <a:cubicBezTo>
                    <a:pt x="-8132" y="63170"/>
                    <a:pt x="-8227" y="33071"/>
                    <a:pt x="24539" y="14116"/>
                  </a:cubicBezTo>
                  <a:cubicBezTo>
                    <a:pt x="61591" y="-4705"/>
                    <a:pt x="105406" y="-4705"/>
                    <a:pt x="142458" y="14116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1BD00BFC-D2B2-0415-9840-4000F092EB5D}"/>
                </a:ext>
              </a:extLst>
            </p:cNvPr>
            <p:cNvSpPr/>
            <p:nvPr/>
          </p:nvSpPr>
          <p:spPr>
            <a:xfrm>
              <a:off x="4868537" y="2454381"/>
              <a:ext cx="152030" cy="87659"/>
            </a:xfrm>
            <a:custGeom>
              <a:avLst/>
              <a:gdLst>
                <a:gd name="connsiteX0" fmla="*/ 129707 w 152030"/>
                <a:gd name="connsiteY0" fmla="*/ 12593 h 87659"/>
                <a:gd name="connsiteX1" fmla="*/ 129707 w 152030"/>
                <a:gd name="connsiteY1" fmla="*/ 74601 h 87659"/>
                <a:gd name="connsiteX2" fmla="*/ 22360 w 152030"/>
                <a:gd name="connsiteY2" fmla="*/ 75077 h 87659"/>
                <a:gd name="connsiteX3" fmla="*/ 22360 w 152030"/>
                <a:gd name="connsiteY3" fmla="*/ 13069 h 87659"/>
                <a:gd name="connsiteX4" fmla="*/ 129707 w 152030"/>
                <a:gd name="connsiteY4" fmla="*/ 12593 h 876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030" h="87659">
                  <a:moveTo>
                    <a:pt x="129707" y="12593"/>
                  </a:moveTo>
                  <a:cubicBezTo>
                    <a:pt x="159425" y="29548"/>
                    <a:pt x="159520" y="57361"/>
                    <a:pt x="129707" y="74601"/>
                  </a:cubicBezTo>
                  <a:cubicBezTo>
                    <a:pt x="96045" y="91841"/>
                    <a:pt x="56174" y="92022"/>
                    <a:pt x="22360" y="75077"/>
                  </a:cubicBezTo>
                  <a:cubicBezTo>
                    <a:pt x="-7358" y="58027"/>
                    <a:pt x="-7549" y="30310"/>
                    <a:pt x="22360" y="13069"/>
                  </a:cubicBezTo>
                  <a:cubicBezTo>
                    <a:pt x="56021" y="-4190"/>
                    <a:pt x="95893" y="-4361"/>
                    <a:pt x="129707" y="12593"/>
                  </a:cubicBezTo>
                  <a:close/>
                </a:path>
              </a:pathLst>
            </a:custGeom>
            <a:solidFill>
              <a:srgbClr val="FFB32C">
                <a:alpha val="4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8ECF36CA-7D68-F69D-1BDB-85F5CFFDF4C8}"/>
                </a:ext>
              </a:extLst>
            </p:cNvPr>
            <p:cNvSpPr/>
            <p:nvPr/>
          </p:nvSpPr>
          <p:spPr>
            <a:xfrm>
              <a:off x="4869125" y="2454885"/>
              <a:ext cx="151767" cy="61714"/>
            </a:xfrm>
            <a:custGeom>
              <a:avLst/>
              <a:gdLst>
                <a:gd name="connsiteX0" fmla="*/ 23200 w 151767"/>
                <a:gd name="connsiteY0" fmla="*/ 16852 h 61714"/>
                <a:gd name="connsiteX1" fmla="*/ 127975 w 151767"/>
                <a:gd name="connsiteY1" fmla="*/ 16852 h 61714"/>
                <a:gd name="connsiteX2" fmla="*/ 145311 w 151767"/>
                <a:gd name="connsiteY2" fmla="*/ 61620 h 61714"/>
                <a:gd name="connsiteX3" fmla="*/ 129499 w 151767"/>
                <a:gd name="connsiteY3" fmla="*/ 12852 h 61714"/>
                <a:gd name="connsiteX4" fmla="*/ 22057 w 151767"/>
                <a:gd name="connsiteY4" fmla="*/ 12852 h 61714"/>
                <a:gd name="connsiteX5" fmla="*/ 6627 w 151767"/>
                <a:gd name="connsiteY5" fmla="*/ 61715 h 61714"/>
                <a:gd name="connsiteX6" fmla="*/ 23200 w 151767"/>
                <a:gd name="connsiteY6" fmla="*/ 16852 h 61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1767" h="61714">
                  <a:moveTo>
                    <a:pt x="23200" y="16852"/>
                  </a:moveTo>
                  <a:cubicBezTo>
                    <a:pt x="56109" y="60"/>
                    <a:pt x="95066" y="60"/>
                    <a:pt x="127975" y="16852"/>
                  </a:cubicBezTo>
                  <a:cubicBezTo>
                    <a:pt x="149025" y="28854"/>
                    <a:pt x="154740" y="46475"/>
                    <a:pt x="145311" y="61620"/>
                  </a:cubicBezTo>
                  <a:cubicBezTo>
                    <a:pt x="157598" y="45427"/>
                    <a:pt x="152359" y="25901"/>
                    <a:pt x="129499" y="12852"/>
                  </a:cubicBezTo>
                  <a:cubicBezTo>
                    <a:pt x="95733" y="-4284"/>
                    <a:pt x="55823" y="-4284"/>
                    <a:pt x="22057" y="12852"/>
                  </a:cubicBezTo>
                  <a:cubicBezTo>
                    <a:pt x="-708" y="26091"/>
                    <a:pt x="-5851" y="45618"/>
                    <a:pt x="6627" y="61715"/>
                  </a:cubicBezTo>
                  <a:cubicBezTo>
                    <a:pt x="-3375" y="46665"/>
                    <a:pt x="2245" y="29044"/>
                    <a:pt x="23200" y="1685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BCA1EE2D-B197-501F-3586-21598F10E78A}"/>
                </a:ext>
              </a:extLst>
            </p:cNvPr>
            <p:cNvSpPr/>
            <p:nvPr/>
          </p:nvSpPr>
          <p:spPr>
            <a:xfrm>
              <a:off x="4895754" y="2468824"/>
              <a:ext cx="97726" cy="61392"/>
            </a:xfrm>
            <a:custGeom>
              <a:avLst/>
              <a:gdLst>
                <a:gd name="connsiteX0" fmla="*/ 89726 w 97726"/>
                <a:gd name="connsiteY0" fmla="*/ 48538 h 61392"/>
                <a:gd name="connsiteX1" fmla="*/ 97536 w 97726"/>
                <a:gd name="connsiteY1" fmla="*/ 36442 h 61392"/>
                <a:gd name="connsiteX2" fmla="*/ 97536 w 97726"/>
                <a:gd name="connsiteY2" fmla="*/ 32822 h 61392"/>
                <a:gd name="connsiteX3" fmla="*/ 89059 w 97726"/>
                <a:gd name="connsiteY3" fmla="*/ 21487 h 61392"/>
                <a:gd name="connsiteX4" fmla="*/ 49530 w 97726"/>
                <a:gd name="connsiteY4" fmla="*/ 19773 h 61392"/>
                <a:gd name="connsiteX5" fmla="*/ 42863 w 97726"/>
                <a:gd name="connsiteY5" fmla="*/ 21487 h 61392"/>
                <a:gd name="connsiteX6" fmla="*/ 25813 w 97726"/>
                <a:gd name="connsiteY6" fmla="*/ 11962 h 61392"/>
                <a:gd name="connsiteX7" fmla="*/ 39815 w 97726"/>
                <a:gd name="connsiteY7" fmla="*/ 13962 h 61392"/>
                <a:gd name="connsiteX8" fmla="*/ 46673 w 97726"/>
                <a:gd name="connsiteY8" fmla="*/ 13296 h 61392"/>
                <a:gd name="connsiteX9" fmla="*/ 50387 w 97726"/>
                <a:gd name="connsiteY9" fmla="*/ 8343 h 61392"/>
                <a:gd name="connsiteX10" fmla="*/ 50387 w 97726"/>
                <a:gd name="connsiteY10" fmla="*/ 4723 h 61392"/>
                <a:gd name="connsiteX11" fmla="*/ 48006 w 97726"/>
                <a:gd name="connsiteY11" fmla="*/ 1485 h 61392"/>
                <a:gd name="connsiteX12" fmla="*/ 16288 w 97726"/>
                <a:gd name="connsiteY12" fmla="*/ 6438 h 61392"/>
                <a:gd name="connsiteX13" fmla="*/ 7810 w 97726"/>
                <a:gd name="connsiteY13" fmla="*/ 1580 h 61392"/>
                <a:gd name="connsiteX14" fmla="*/ 2000 w 97726"/>
                <a:gd name="connsiteY14" fmla="*/ 5009 h 61392"/>
                <a:gd name="connsiteX15" fmla="*/ 2000 w 97726"/>
                <a:gd name="connsiteY15" fmla="*/ 8628 h 61392"/>
                <a:gd name="connsiteX16" fmla="*/ 7525 w 97726"/>
                <a:gd name="connsiteY16" fmla="*/ 11867 h 61392"/>
                <a:gd name="connsiteX17" fmla="*/ 0 w 97726"/>
                <a:gd name="connsiteY17" fmla="*/ 23297 h 61392"/>
                <a:gd name="connsiteX18" fmla="*/ 0 w 97726"/>
                <a:gd name="connsiteY18" fmla="*/ 26726 h 61392"/>
                <a:gd name="connsiteX19" fmla="*/ 8573 w 97726"/>
                <a:gd name="connsiteY19" fmla="*/ 37680 h 61392"/>
                <a:gd name="connsiteX20" fmla="*/ 43815 w 97726"/>
                <a:gd name="connsiteY20" fmla="*/ 39013 h 61392"/>
                <a:gd name="connsiteX21" fmla="*/ 51245 w 97726"/>
                <a:gd name="connsiteY21" fmla="*/ 36918 h 61392"/>
                <a:gd name="connsiteX22" fmla="*/ 71342 w 97726"/>
                <a:gd name="connsiteY22" fmla="*/ 48538 h 61392"/>
                <a:gd name="connsiteX23" fmla="*/ 54007 w 97726"/>
                <a:gd name="connsiteY23" fmla="*/ 46347 h 61392"/>
                <a:gd name="connsiteX24" fmla="*/ 46006 w 97726"/>
                <a:gd name="connsiteY24" fmla="*/ 47014 h 61392"/>
                <a:gd name="connsiteX25" fmla="*/ 43244 w 97726"/>
                <a:gd name="connsiteY25" fmla="*/ 51967 h 61392"/>
                <a:gd name="connsiteX26" fmla="*/ 43244 w 97726"/>
                <a:gd name="connsiteY26" fmla="*/ 55301 h 61392"/>
                <a:gd name="connsiteX27" fmla="*/ 46006 w 97726"/>
                <a:gd name="connsiteY27" fmla="*/ 59492 h 61392"/>
                <a:gd name="connsiteX28" fmla="*/ 80867 w 97726"/>
                <a:gd name="connsiteY28" fmla="*/ 54158 h 61392"/>
                <a:gd name="connsiteX29" fmla="*/ 91916 w 97726"/>
                <a:gd name="connsiteY29" fmla="*/ 60540 h 61392"/>
                <a:gd name="connsiteX30" fmla="*/ 97727 w 97726"/>
                <a:gd name="connsiteY30" fmla="*/ 57111 h 61392"/>
                <a:gd name="connsiteX31" fmla="*/ 97727 w 97726"/>
                <a:gd name="connsiteY31" fmla="*/ 53491 h 61392"/>
                <a:gd name="connsiteX32" fmla="*/ 15907 w 97726"/>
                <a:gd name="connsiteY32" fmla="*/ 23297 h 61392"/>
                <a:gd name="connsiteX33" fmla="*/ 12097 w 97726"/>
                <a:gd name="connsiteY33" fmla="*/ 19487 h 61392"/>
                <a:gd name="connsiteX34" fmla="*/ 15240 w 97726"/>
                <a:gd name="connsiteY34" fmla="*/ 15963 h 61392"/>
                <a:gd name="connsiteX35" fmla="*/ 30385 w 97726"/>
                <a:gd name="connsiteY35" fmla="*/ 24726 h 61392"/>
                <a:gd name="connsiteX36" fmla="*/ 15907 w 97726"/>
                <a:gd name="connsiteY36" fmla="*/ 23297 h 61392"/>
                <a:gd name="connsiteX37" fmla="*/ 44482 w 97726"/>
                <a:gd name="connsiteY37" fmla="*/ 54634 h 61392"/>
                <a:gd name="connsiteX38" fmla="*/ 45815 w 97726"/>
                <a:gd name="connsiteY38" fmla="*/ 55587 h 61392"/>
                <a:gd name="connsiteX39" fmla="*/ 44672 w 97726"/>
                <a:gd name="connsiteY39" fmla="*/ 54634 h 61392"/>
                <a:gd name="connsiteX40" fmla="*/ 81725 w 97726"/>
                <a:gd name="connsiteY40" fmla="*/ 44062 h 61392"/>
                <a:gd name="connsiteX41" fmla="*/ 63627 w 97726"/>
                <a:gd name="connsiteY41" fmla="*/ 33584 h 61392"/>
                <a:gd name="connsiteX42" fmla="*/ 81439 w 97726"/>
                <a:gd name="connsiteY42" fmla="*/ 36442 h 61392"/>
                <a:gd name="connsiteX43" fmla="*/ 85535 w 97726"/>
                <a:gd name="connsiteY43" fmla="*/ 40347 h 61392"/>
                <a:gd name="connsiteX44" fmla="*/ 81915 w 97726"/>
                <a:gd name="connsiteY44" fmla="*/ 44062 h 613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</a:cxnLst>
              <a:rect l="l" t="t" r="r" b="b"/>
              <a:pathLst>
                <a:path w="97726" h="61392">
                  <a:moveTo>
                    <a:pt x="89726" y="48538"/>
                  </a:moveTo>
                  <a:cubicBezTo>
                    <a:pt x="94050" y="45919"/>
                    <a:pt x="96926" y="41461"/>
                    <a:pt x="97536" y="36442"/>
                  </a:cubicBezTo>
                  <a:lnTo>
                    <a:pt x="97536" y="32822"/>
                  </a:lnTo>
                  <a:cubicBezTo>
                    <a:pt x="97536" y="29202"/>
                    <a:pt x="95441" y="25202"/>
                    <a:pt x="89059" y="21487"/>
                  </a:cubicBezTo>
                  <a:cubicBezTo>
                    <a:pt x="76686" y="15467"/>
                    <a:pt x="62379" y="14848"/>
                    <a:pt x="49530" y="19773"/>
                  </a:cubicBezTo>
                  <a:lnTo>
                    <a:pt x="42863" y="21487"/>
                  </a:lnTo>
                  <a:lnTo>
                    <a:pt x="25813" y="11962"/>
                  </a:lnTo>
                  <a:cubicBezTo>
                    <a:pt x="30556" y="11886"/>
                    <a:pt x="35281" y="12562"/>
                    <a:pt x="39815" y="13962"/>
                  </a:cubicBezTo>
                  <a:cubicBezTo>
                    <a:pt x="42091" y="14763"/>
                    <a:pt x="44596" y="14515"/>
                    <a:pt x="46673" y="13296"/>
                  </a:cubicBezTo>
                  <a:cubicBezTo>
                    <a:pt x="48006" y="12534"/>
                    <a:pt x="50387" y="10438"/>
                    <a:pt x="50387" y="8343"/>
                  </a:cubicBezTo>
                  <a:lnTo>
                    <a:pt x="50387" y="4723"/>
                  </a:lnTo>
                  <a:cubicBezTo>
                    <a:pt x="50387" y="3675"/>
                    <a:pt x="49816" y="2532"/>
                    <a:pt x="48006" y="1485"/>
                  </a:cubicBezTo>
                  <a:cubicBezTo>
                    <a:pt x="37224" y="-1620"/>
                    <a:pt x="25613" y="199"/>
                    <a:pt x="16288" y="6438"/>
                  </a:cubicBezTo>
                  <a:lnTo>
                    <a:pt x="7810" y="1580"/>
                  </a:lnTo>
                  <a:lnTo>
                    <a:pt x="2000" y="5009"/>
                  </a:lnTo>
                  <a:lnTo>
                    <a:pt x="2000" y="8628"/>
                  </a:lnTo>
                  <a:lnTo>
                    <a:pt x="7525" y="11867"/>
                  </a:lnTo>
                  <a:cubicBezTo>
                    <a:pt x="3361" y="14286"/>
                    <a:pt x="575" y="18515"/>
                    <a:pt x="0" y="23297"/>
                  </a:cubicBezTo>
                  <a:lnTo>
                    <a:pt x="0" y="26726"/>
                  </a:lnTo>
                  <a:cubicBezTo>
                    <a:pt x="0" y="30441"/>
                    <a:pt x="2572" y="34251"/>
                    <a:pt x="8573" y="37680"/>
                  </a:cubicBezTo>
                  <a:cubicBezTo>
                    <a:pt x="19698" y="42709"/>
                    <a:pt x="32347" y="43185"/>
                    <a:pt x="43815" y="39013"/>
                  </a:cubicBezTo>
                  <a:lnTo>
                    <a:pt x="51245" y="36918"/>
                  </a:lnTo>
                  <a:lnTo>
                    <a:pt x="71342" y="48538"/>
                  </a:lnTo>
                  <a:cubicBezTo>
                    <a:pt x="65484" y="48729"/>
                    <a:pt x="59636" y="47986"/>
                    <a:pt x="54007" y="46347"/>
                  </a:cubicBezTo>
                  <a:cubicBezTo>
                    <a:pt x="51368" y="45376"/>
                    <a:pt x="48444" y="45623"/>
                    <a:pt x="46006" y="47014"/>
                  </a:cubicBezTo>
                  <a:cubicBezTo>
                    <a:pt x="44272" y="48062"/>
                    <a:pt x="43224" y="49948"/>
                    <a:pt x="43244" y="51967"/>
                  </a:cubicBezTo>
                  <a:lnTo>
                    <a:pt x="43244" y="55301"/>
                  </a:lnTo>
                  <a:cubicBezTo>
                    <a:pt x="43291" y="57111"/>
                    <a:pt x="44367" y="58730"/>
                    <a:pt x="46006" y="59492"/>
                  </a:cubicBezTo>
                  <a:cubicBezTo>
                    <a:pt x="49625" y="61587"/>
                    <a:pt x="62675" y="64064"/>
                    <a:pt x="80867" y="54158"/>
                  </a:cubicBezTo>
                  <a:lnTo>
                    <a:pt x="91916" y="60540"/>
                  </a:lnTo>
                  <a:lnTo>
                    <a:pt x="97727" y="57111"/>
                  </a:lnTo>
                  <a:lnTo>
                    <a:pt x="97727" y="53491"/>
                  </a:lnTo>
                  <a:close/>
                  <a:moveTo>
                    <a:pt x="15907" y="23297"/>
                  </a:moveTo>
                  <a:cubicBezTo>
                    <a:pt x="14259" y="22468"/>
                    <a:pt x="12925" y="21135"/>
                    <a:pt x="12097" y="19487"/>
                  </a:cubicBezTo>
                  <a:cubicBezTo>
                    <a:pt x="12783" y="18030"/>
                    <a:pt x="13868" y="16810"/>
                    <a:pt x="15240" y="15963"/>
                  </a:cubicBezTo>
                  <a:lnTo>
                    <a:pt x="30385" y="24726"/>
                  </a:lnTo>
                  <a:cubicBezTo>
                    <a:pt x="25546" y="25983"/>
                    <a:pt x="20412" y="25478"/>
                    <a:pt x="15907" y="23297"/>
                  </a:cubicBezTo>
                  <a:close/>
                  <a:moveTo>
                    <a:pt x="44482" y="54634"/>
                  </a:moveTo>
                  <a:cubicBezTo>
                    <a:pt x="44891" y="54996"/>
                    <a:pt x="45339" y="55311"/>
                    <a:pt x="45815" y="55587"/>
                  </a:cubicBezTo>
                  <a:cubicBezTo>
                    <a:pt x="45406" y="55301"/>
                    <a:pt x="45025" y="54987"/>
                    <a:pt x="44672" y="54634"/>
                  </a:cubicBezTo>
                  <a:close/>
                  <a:moveTo>
                    <a:pt x="81725" y="44062"/>
                  </a:moveTo>
                  <a:lnTo>
                    <a:pt x="63627" y="33584"/>
                  </a:lnTo>
                  <a:cubicBezTo>
                    <a:pt x="69713" y="32584"/>
                    <a:pt x="75962" y="33593"/>
                    <a:pt x="81439" y="36442"/>
                  </a:cubicBezTo>
                  <a:cubicBezTo>
                    <a:pt x="83144" y="37327"/>
                    <a:pt x="84563" y="38680"/>
                    <a:pt x="85535" y="40347"/>
                  </a:cubicBezTo>
                  <a:cubicBezTo>
                    <a:pt x="84725" y="41918"/>
                    <a:pt x="83458" y="43204"/>
                    <a:pt x="81915" y="44062"/>
                  </a:cubicBezTo>
                  <a:close/>
                </a:path>
              </a:pathLst>
            </a:custGeom>
            <a:solidFill>
              <a:srgbClr val="F7A32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1F8CD5A-4F62-B6EC-7D73-112775D08911}"/>
                </a:ext>
              </a:extLst>
            </p:cNvPr>
            <p:cNvSpPr/>
            <p:nvPr/>
          </p:nvSpPr>
          <p:spPr>
            <a:xfrm>
              <a:off x="4896149" y="2468538"/>
              <a:ext cx="97713" cy="57772"/>
            </a:xfrm>
            <a:custGeom>
              <a:avLst/>
              <a:gdLst>
                <a:gd name="connsiteX0" fmla="*/ 86378 w 97713"/>
                <a:gd name="connsiteY0" fmla="*/ 47109 h 57772"/>
                <a:gd name="connsiteX1" fmla="*/ 88664 w 97713"/>
                <a:gd name="connsiteY1" fmla="*/ 21773 h 57772"/>
                <a:gd name="connsiteX2" fmla="*/ 49136 w 97713"/>
                <a:gd name="connsiteY2" fmla="*/ 20058 h 57772"/>
                <a:gd name="connsiteX3" fmla="*/ 42468 w 97713"/>
                <a:gd name="connsiteY3" fmla="*/ 21773 h 57772"/>
                <a:gd name="connsiteX4" fmla="*/ 20751 w 97713"/>
                <a:gd name="connsiteY4" fmla="*/ 9200 h 57772"/>
                <a:gd name="connsiteX5" fmla="*/ 39801 w 97713"/>
                <a:gd name="connsiteY5" fmla="*/ 10343 h 57772"/>
                <a:gd name="connsiteX6" fmla="*/ 46659 w 97713"/>
                <a:gd name="connsiteY6" fmla="*/ 9676 h 57772"/>
                <a:gd name="connsiteX7" fmla="*/ 47993 w 97713"/>
                <a:gd name="connsiteY7" fmla="*/ 1485 h 57772"/>
                <a:gd name="connsiteX8" fmla="*/ 16274 w 97713"/>
                <a:gd name="connsiteY8" fmla="*/ 6438 h 57772"/>
                <a:gd name="connsiteX9" fmla="*/ 7797 w 97713"/>
                <a:gd name="connsiteY9" fmla="*/ 1580 h 57772"/>
                <a:gd name="connsiteX10" fmla="*/ 1987 w 97713"/>
                <a:gd name="connsiteY10" fmla="*/ 5009 h 57772"/>
                <a:gd name="connsiteX11" fmla="*/ 10369 w 97713"/>
                <a:gd name="connsiteY11" fmla="*/ 9867 h 57772"/>
                <a:gd name="connsiteX12" fmla="*/ 8559 w 97713"/>
                <a:gd name="connsiteY12" fmla="*/ 34155 h 57772"/>
                <a:gd name="connsiteX13" fmla="*/ 43801 w 97713"/>
                <a:gd name="connsiteY13" fmla="*/ 35394 h 57772"/>
                <a:gd name="connsiteX14" fmla="*/ 51231 w 97713"/>
                <a:gd name="connsiteY14" fmla="*/ 33393 h 57772"/>
                <a:gd name="connsiteX15" fmla="*/ 75996 w 97713"/>
                <a:gd name="connsiteY15" fmla="*/ 47776 h 57772"/>
                <a:gd name="connsiteX16" fmla="*/ 53993 w 97713"/>
                <a:gd name="connsiteY16" fmla="*/ 46443 h 57772"/>
                <a:gd name="connsiteX17" fmla="*/ 45992 w 97713"/>
                <a:gd name="connsiteY17" fmla="*/ 47109 h 57772"/>
                <a:gd name="connsiteX18" fmla="*/ 43706 w 97713"/>
                <a:gd name="connsiteY18" fmla="*/ 53586 h 57772"/>
                <a:gd name="connsiteX19" fmla="*/ 45992 w 97713"/>
                <a:gd name="connsiteY19" fmla="*/ 55872 h 57772"/>
                <a:gd name="connsiteX20" fmla="*/ 80854 w 97713"/>
                <a:gd name="connsiteY20" fmla="*/ 50538 h 57772"/>
                <a:gd name="connsiteX21" fmla="*/ 91903 w 97713"/>
                <a:gd name="connsiteY21" fmla="*/ 56920 h 57772"/>
                <a:gd name="connsiteX22" fmla="*/ 97713 w 97713"/>
                <a:gd name="connsiteY22" fmla="*/ 53491 h 57772"/>
                <a:gd name="connsiteX23" fmla="*/ 15512 w 97713"/>
                <a:gd name="connsiteY23" fmla="*/ 23583 h 57772"/>
                <a:gd name="connsiteX24" fmla="*/ 14845 w 97713"/>
                <a:gd name="connsiteY24" fmla="*/ 12629 h 57772"/>
                <a:gd name="connsiteX25" fmla="*/ 33895 w 97713"/>
                <a:gd name="connsiteY25" fmla="*/ 23868 h 57772"/>
                <a:gd name="connsiteX26" fmla="*/ 15512 w 97713"/>
                <a:gd name="connsiteY26" fmla="*/ 23583 h 57772"/>
                <a:gd name="connsiteX27" fmla="*/ 81520 w 97713"/>
                <a:gd name="connsiteY27" fmla="*/ 44347 h 57772"/>
                <a:gd name="connsiteX28" fmla="*/ 58756 w 97713"/>
                <a:gd name="connsiteY28" fmla="*/ 31203 h 57772"/>
                <a:gd name="connsiteX29" fmla="*/ 81235 w 97713"/>
                <a:gd name="connsiteY29" fmla="*/ 33108 h 57772"/>
                <a:gd name="connsiteX30" fmla="*/ 81520 w 97713"/>
                <a:gd name="connsiteY30" fmla="*/ 44347 h 577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97713" h="57772">
                  <a:moveTo>
                    <a:pt x="86378" y="47109"/>
                  </a:moveTo>
                  <a:cubicBezTo>
                    <a:pt x="95903" y="41490"/>
                    <a:pt x="103714" y="30536"/>
                    <a:pt x="88664" y="21773"/>
                  </a:cubicBezTo>
                  <a:cubicBezTo>
                    <a:pt x="76291" y="15753"/>
                    <a:pt x="61985" y="15134"/>
                    <a:pt x="49136" y="20058"/>
                  </a:cubicBezTo>
                  <a:lnTo>
                    <a:pt x="42468" y="21773"/>
                  </a:lnTo>
                  <a:lnTo>
                    <a:pt x="20751" y="9200"/>
                  </a:lnTo>
                  <a:cubicBezTo>
                    <a:pt x="27066" y="7552"/>
                    <a:pt x="33734" y="7952"/>
                    <a:pt x="39801" y="10343"/>
                  </a:cubicBezTo>
                  <a:cubicBezTo>
                    <a:pt x="42077" y="11143"/>
                    <a:pt x="44583" y="10895"/>
                    <a:pt x="46659" y="9676"/>
                  </a:cubicBezTo>
                  <a:cubicBezTo>
                    <a:pt x="48659" y="8533"/>
                    <a:pt x="53041" y="4342"/>
                    <a:pt x="47993" y="1485"/>
                  </a:cubicBezTo>
                  <a:cubicBezTo>
                    <a:pt x="37210" y="-1620"/>
                    <a:pt x="25599" y="199"/>
                    <a:pt x="16274" y="6438"/>
                  </a:cubicBezTo>
                  <a:lnTo>
                    <a:pt x="7797" y="1580"/>
                  </a:lnTo>
                  <a:lnTo>
                    <a:pt x="1987" y="5009"/>
                  </a:lnTo>
                  <a:lnTo>
                    <a:pt x="10369" y="9867"/>
                  </a:lnTo>
                  <a:cubicBezTo>
                    <a:pt x="-1252" y="17106"/>
                    <a:pt x="-4776" y="26440"/>
                    <a:pt x="8559" y="34155"/>
                  </a:cubicBezTo>
                  <a:cubicBezTo>
                    <a:pt x="19694" y="39137"/>
                    <a:pt x="32343" y="39585"/>
                    <a:pt x="43801" y="35394"/>
                  </a:cubicBezTo>
                  <a:lnTo>
                    <a:pt x="51231" y="33393"/>
                  </a:lnTo>
                  <a:lnTo>
                    <a:pt x="75996" y="47776"/>
                  </a:lnTo>
                  <a:cubicBezTo>
                    <a:pt x="68681" y="49453"/>
                    <a:pt x="61051" y="48986"/>
                    <a:pt x="53993" y="46443"/>
                  </a:cubicBezTo>
                  <a:cubicBezTo>
                    <a:pt x="51355" y="45471"/>
                    <a:pt x="48431" y="45719"/>
                    <a:pt x="45992" y="47109"/>
                  </a:cubicBezTo>
                  <a:cubicBezTo>
                    <a:pt x="43573" y="48271"/>
                    <a:pt x="42554" y="51167"/>
                    <a:pt x="43706" y="53586"/>
                  </a:cubicBezTo>
                  <a:cubicBezTo>
                    <a:pt x="44183" y="54587"/>
                    <a:pt x="44992" y="55396"/>
                    <a:pt x="45992" y="55872"/>
                  </a:cubicBezTo>
                  <a:cubicBezTo>
                    <a:pt x="49612" y="57968"/>
                    <a:pt x="62661" y="60444"/>
                    <a:pt x="80854" y="50538"/>
                  </a:cubicBezTo>
                  <a:lnTo>
                    <a:pt x="91903" y="56920"/>
                  </a:lnTo>
                  <a:lnTo>
                    <a:pt x="97713" y="53491"/>
                  </a:lnTo>
                  <a:close/>
                  <a:moveTo>
                    <a:pt x="15512" y="23583"/>
                  </a:moveTo>
                  <a:cubicBezTo>
                    <a:pt x="10178" y="20535"/>
                    <a:pt x="9797" y="15963"/>
                    <a:pt x="14845" y="12629"/>
                  </a:cubicBezTo>
                  <a:lnTo>
                    <a:pt x="33895" y="23868"/>
                  </a:lnTo>
                  <a:cubicBezTo>
                    <a:pt x="27971" y="26221"/>
                    <a:pt x="21361" y="26116"/>
                    <a:pt x="15512" y="23583"/>
                  </a:cubicBezTo>
                  <a:close/>
                  <a:moveTo>
                    <a:pt x="81520" y="44347"/>
                  </a:moveTo>
                  <a:lnTo>
                    <a:pt x="58756" y="31203"/>
                  </a:lnTo>
                  <a:cubicBezTo>
                    <a:pt x="66214" y="28907"/>
                    <a:pt x="74272" y="29593"/>
                    <a:pt x="81235" y="33108"/>
                  </a:cubicBezTo>
                  <a:cubicBezTo>
                    <a:pt x="87426" y="36537"/>
                    <a:pt x="87045" y="41109"/>
                    <a:pt x="81520" y="44347"/>
                  </a:cubicBez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EF0D5F71-A651-F386-DE88-77A03C24A13A}"/>
                </a:ext>
              </a:extLst>
            </p:cNvPr>
            <p:cNvSpPr/>
            <p:nvPr/>
          </p:nvSpPr>
          <p:spPr>
            <a:xfrm>
              <a:off x="5073872" y="1956339"/>
              <a:ext cx="46291" cy="26860"/>
            </a:xfrm>
            <a:custGeom>
              <a:avLst/>
              <a:gdLst>
                <a:gd name="connsiteX0" fmla="*/ 43244 w 46291"/>
                <a:gd name="connsiteY0" fmla="*/ 25146 h 26860"/>
                <a:gd name="connsiteX1" fmla="*/ 0 w 46291"/>
                <a:gd name="connsiteY1" fmla="*/ 0 h 26860"/>
                <a:gd name="connsiteX2" fmla="*/ 3048 w 46291"/>
                <a:gd name="connsiteY2" fmla="*/ 1810 h 26860"/>
                <a:gd name="connsiteX3" fmla="*/ 46292 w 46291"/>
                <a:gd name="connsiteY3" fmla="*/ 26860 h 26860"/>
                <a:gd name="connsiteX4" fmla="*/ 43244 w 46291"/>
                <a:gd name="connsiteY4" fmla="*/ 25146 h 268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6291" h="26860">
                  <a:moveTo>
                    <a:pt x="43244" y="25146"/>
                  </a:moveTo>
                  <a:lnTo>
                    <a:pt x="0" y="0"/>
                  </a:lnTo>
                  <a:lnTo>
                    <a:pt x="3048" y="1810"/>
                  </a:lnTo>
                  <a:lnTo>
                    <a:pt x="46292" y="26860"/>
                  </a:lnTo>
                  <a:lnTo>
                    <a:pt x="43244" y="25146"/>
                  </a:lnTo>
                  <a:close/>
                </a:path>
              </a:pathLst>
            </a:custGeom>
            <a:solidFill>
              <a:srgbClr val="4247B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3CAEBB10-E970-BA3A-F505-A391CCF2E433}"/>
                </a:ext>
              </a:extLst>
            </p:cNvPr>
            <p:cNvSpPr/>
            <p:nvPr/>
          </p:nvSpPr>
          <p:spPr>
            <a:xfrm>
              <a:off x="4789836" y="2297239"/>
              <a:ext cx="96773" cy="119252"/>
            </a:xfrm>
            <a:custGeom>
              <a:avLst/>
              <a:gdLst>
                <a:gd name="connsiteX0" fmla="*/ 43244 w 96773"/>
                <a:gd name="connsiteY0" fmla="*/ 119253 h 119252"/>
                <a:gd name="connsiteX1" fmla="*/ 0 w 96773"/>
                <a:gd name="connsiteY1" fmla="*/ 94202 h 119252"/>
                <a:gd name="connsiteX2" fmla="*/ 53530 w 96773"/>
                <a:gd name="connsiteY2" fmla="*/ 0 h 119252"/>
                <a:gd name="connsiteX3" fmla="*/ 96774 w 96773"/>
                <a:gd name="connsiteY3" fmla="*/ 25146 h 119252"/>
                <a:gd name="connsiteX4" fmla="*/ 43244 w 96773"/>
                <a:gd name="connsiteY4" fmla="*/ 119253 h 1192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73" h="119252">
                  <a:moveTo>
                    <a:pt x="43244" y="119253"/>
                  </a:moveTo>
                  <a:lnTo>
                    <a:pt x="0" y="94202"/>
                  </a:lnTo>
                  <a:lnTo>
                    <a:pt x="53530" y="0"/>
                  </a:lnTo>
                  <a:lnTo>
                    <a:pt x="96774" y="25146"/>
                  </a:lnTo>
                  <a:lnTo>
                    <a:pt x="43244" y="119253"/>
                  </a:lnTo>
                  <a:close/>
                </a:path>
              </a:pathLst>
            </a:custGeom>
            <a:solidFill>
              <a:srgbClr val="F996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9156C5EA-203D-9D49-51AB-7E3E16E26D82}"/>
                </a:ext>
              </a:extLst>
            </p:cNvPr>
            <p:cNvSpPr/>
            <p:nvPr/>
          </p:nvSpPr>
          <p:spPr>
            <a:xfrm>
              <a:off x="4843367" y="2267235"/>
              <a:ext cx="95345" cy="55149"/>
            </a:xfrm>
            <a:custGeom>
              <a:avLst/>
              <a:gdLst>
                <a:gd name="connsiteX0" fmla="*/ 43244 w 95345"/>
                <a:gd name="connsiteY0" fmla="*/ 55150 h 55149"/>
                <a:gd name="connsiteX1" fmla="*/ 0 w 95345"/>
                <a:gd name="connsiteY1" fmla="*/ 30004 h 55149"/>
                <a:gd name="connsiteX2" fmla="*/ 52102 w 95345"/>
                <a:gd name="connsiteY2" fmla="*/ 0 h 55149"/>
                <a:gd name="connsiteX3" fmla="*/ 95345 w 95345"/>
                <a:gd name="connsiteY3" fmla="*/ 25146 h 55149"/>
                <a:gd name="connsiteX4" fmla="*/ 43244 w 95345"/>
                <a:gd name="connsiteY4" fmla="*/ 55150 h 55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345" h="55149">
                  <a:moveTo>
                    <a:pt x="43244" y="55150"/>
                  </a:moveTo>
                  <a:lnTo>
                    <a:pt x="0" y="30004"/>
                  </a:lnTo>
                  <a:lnTo>
                    <a:pt x="52102" y="0"/>
                  </a:lnTo>
                  <a:lnTo>
                    <a:pt x="95345" y="25146"/>
                  </a:lnTo>
                  <a:lnTo>
                    <a:pt x="43244" y="55150"/>
                  </a:ln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E20B9810-6988-2F6E-F910-8759E8773AF6}"/>
                </a:ext>
              </a:extLst>
            </p:cNvPr>
            <p:cNvSpPr/>
            <p:nvPr/>
          </p:nvSpPr>
          <p:spPr>
            <a:xfrm>
              <a:off x="4677156" y="2430684"/>
              <a:ext cx="87915" cy="102203"/>
            </a:xfrm>
            <a:custGeom>
              <a:avLst/>
              <a:gdLst>
                <a:gd name="connsiteX0" fmla="*/ 43244 w 87915"/>
                <a:gd name="connsiteY0" fmla="*/ 102203 h 102203"/>
                <a:gd name="connsiteX1" fmla="*/ 0 w 87915"/>
                <a:gd name="connsiteY1" fmla="*/ 77057 h 102203"/>
                <a:gd name="connsiteX2" fmla="*/ 44672 w 87915"/>
                <a:gd name="connsiteY2" fmla="*/ 0 h 102203"/>
                <a:gd name="connsiteX3" fmla="*/ 87916 w 87915"/>
                <a:gd name="connsiteY3" fmla="*/ 25051 h 102203"/>
                <a:gd name="connsiteX4" fmla="*/ 43244 w 87915"/>
                <a:gd name="connsiteY4" fmla="*/ 102203 h 1022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7915" h="102203">
                  <a:moveTo>
                    <a:pt x="43244" y="102203"/>
                  </a:moveTo>
                  <a:lnTo>
                    <a:pt x="0" y="77057"/>
                  </a:lnTo>
                  <a:lnTo>
                    <a:pt x="44672" y="0"/>
                  </a:lnTo>
                  <a:lnTo>
                    <a:pt x="87916" y="25051"/>
                  </a:lnTo>
                  <a:lnTo>
                    <a:pt x="43244" y="102203"/>
                  </a:lnTo>
                  <a:close/>
                </a:path>
              </a:pathLst>
            </a:custGeom>
            <a:solidFill>
              <a:srgbClr val="F996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A3B8ACD6-CEA0-FE77-EBE9-FA262C171AA9}"/>
                </a:ext>
              </a:extLst>
            </p:cNvPr>
            <p:cNvSpPr/>
            <p:nvPr/>
          </p:nvSpPr>
          <p:spPr>
            <a:xfrm>
              <a:off x="4721828" y="2391441"/>
              <a:ext cx="111252" cy="64293"/>
            </a:xfrm>
            <a:custGeom>
              <a:avLst/>
              <a:gdLst>
                <a:gd name="connsiteX0" fmla="*/ 43243 w 111252"/>
                <a:gd name="connsiteY0" fmla="*/ 64294 h 64293"/>
                <a:gd name="connsiteX1" fmla="*/ 0 w 111252"/>
                <a:gd name="connsiteY1" fmla="*/ 39243 h 64293"/>
                <a:gd name="connsiteX2" fmla="*/ 68008 w 111252"/>
                <a:gd name="connsiteY2" fmla="*/ 0 h 64293"/>
                <a:gd name="connsiteX3" fmla="*/ 111252 w 111252"/>
                <a:gd name="connsiteY3" fmla="*/ 25051 h 64293"/>
                <a:gd name="connsiteX4" fmla="*/ 43243 w 111252"/>
                <a:gd name="connsiteY4" fmla="*/ 64294 h 64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252" h="64293">
                  <a:moveTo>
                    <a:pt x="43243" y="64294"/>
                  </a:moveTo>
                  <a:lnTo>
                    <a:pt x="0" y="39243"/>
                  </a:lnTo>
                  <a:lnTo>
                    <a:pt x="68008" y="0"/>
                  </a:lnTo>
                  <a:lnTo>
                    <a:pt x="111252" y="25051"/>
                  </a:lnTo>
                  <a:lnTo>
                    <a:pt x="43243" y="64294"/>
                  </a:ln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0337999-A989-151C-C084-1AC12C2ED785}"/>
                </a:ext>
              </a:extLst>
            </p:cNvPr>
            <p:cNvSpPr/>
            <p:nvPr/>
          </p:nvSpPr>
          <p:spPr>
            <a:xfrm>
              <a:off x="4602479" y="2507741"/>
              <a:ext cx="117919" cy="68294"/>
            </a:xfrm>
            <a:custGeom>
              <a:avLst/>
              <a:gdLst>
                <a:gd name="connsiteX0" fmla="*/ 43244 w 117919"/>
                <a:gd name="connsiteY0" fmla="*/ 68294 h 68294"/>
                <a:gd name="connsiteX1" fmla="*/ 0 w 117919"/>
                <a:gd name="connsiteY1" fmla="*/ 43148 h 68294"/>
                <a:gd name="connsiteX2" fmla="*/ 74676 w 117919"/>
                <a:gd name="connsiteY2" fmla="*/ 0 h 68294"/>
                <a:gd name="connsiteX3" fmla="*/ 117920 w 117919"/>
                <a:gd name="connsiteY3" fmla="*/ 25146 h 68294"/>
                <a:gd name="connsiteX4" fmla="*/ 43244 w 117919"/>
                <a:gd name="connsiteY4" fmla="*/ 68294 h 68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7919" h="68294">
                  <a:moveTo>
                    <a:pt x="43244" y="68294"/>
                  </a:moveTo>
                  <a:lnTo>
                    <a:pt x="0" y="43148"/>
                  </a:lnTo>
                  <a:lnTo>
                    <a:pt x="74676" y="0"/>
                  </a:lnTo>
                  <a:lnTo>
                    <a:pt x="117920" y="25146"/>
                  </a:lnTo>
                  <a:lnTo>
                    <a:pt x="43244" y="68294"/>
                  </a:ln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F469760B-8F90-0CF6-B3BE-74FE2158FB0A}"/>
                </a:ext>
              </a:extLst>
            </p:cNvPr>
            <p:cNvSpPr/>
            <p:nvPr/>
          </p:nvSpPr>
          <p:spPr>
            <a:xfrm>
              <a:off x="4570571" y="2550890"/>
              <a:ext cx="75152" cy="80295"/>
            </a:xfrm>
            <a:custGeom>
              <a:avLst/>
              <a:gdLst>
                <a:gd name="connsiteX0" fmla="*/ 43244 w 75152"/>
                <a:gd name="connsiteY0" fmla="*/ 80296 h 80295"/>
                <a:gd name="connsiteX1" fmla="*/ 0 w 75152"/>
                <a:gd name="connsiteY1" fmla="*/ 55150 h 80295"/>
                <a:gd name="connsiteX2" fmla="*/ 31909 w 75152"/>
                <a:gd name="connsiteY2" fmla="*/ 0 h 80295"/>
                <a:gd name="connsiteX3" fmla="*/ 75152 w 75152"/>
                <a:gd name="connsiteY3" fmla="*/ 25146 h 80295"/>
                <a:gd name="connsiteX4" fmla="*/ 43244 w 75152"/>
                <a:gd name="connsiteY4" fmla="*/ 80296 h 802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152" h="80295">
                  <a:moveTo>
                    <a:pt x="43244" y="80296"/>
                  </a:moveTo>
                  <a:lnTo>
                    <a:pt x="0" y="55150"/>
                  </a:lnTo>
                  <a:lnTo>
                    <a:pt x="31909" y="0"/>
                  </a:lnTo>
                  <a:lnTo>
                    <a:pt x="75152" y="25146"/>
                  </a:lnTo>
                  <a:lnTo>
                    <a:pt x="43244" y="80296"/>
                  </a:lnTo>
                  <a:close/>
                </a:path>
              </a:pathLst>
            </a:custGeom>
            <a:solidFill>
              <a:srgbClr val="F996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4AACBBFA-10BB-D586-6038-07B9AB418E7A}"/>
                </a:ext>
              </a:extLst>
            </p:cNvPr>
            <p:cNvSpPr/>
            <p:nvPr/>
          </p:nvSpPr>
          <p:spPr>
            <a:xfrm>
              <a:off x="4426553" y="2647187"/>
              <a:ext cx="116014" cy="151161"/>
            </a:xfrm>
            <a:custGeom>
              <a:avLst/>
              <a:gdLst>
                <a:gd name="connsiteX0" fmla="*/ 43244 w 116014"/>
                <a:gd name="connsiteY0" fmla="*/ 151162 h 151161"/>
                <a:gd name="connsiteX1" fmla="*/ 0 w 116014"/>
                <a:gd name="connsiteY1" fmla="*/ 126111 h 151161"/>
                <a:gd name="connsiteX2" fmla="*/ 72866 w 116014"/>
                <a:gd name="connsiteY2" fmla="*/ 0 h 151161"/>
                <a:gd name="connsiteX3" fmla="*/ 116015 w 116014"/>
                <a:gd name="connsiteY3" fmla="*/ 25146 h 151161"/>
                <a:gd name="connsiteX4" fmla="*/ 43244 w 116014"/>
                <a:gd name="connsiteY4" fmla="*/ 151162 h 151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6014" h="151161">
                  <a:moveTo>
                    <a:pt x="43244" y="151162"/>
                  </a:moveTo>
                  <a:lnTo>
                    <a:pt x="0" y="126111"/>
                  </a:lnTo>
                  <a:lnTo>
                    <a:pt x="72866" y="0"/>
                  </a:lnTo>
                  <a:lnTo>
                    <a:pt x="116015" y="25146"/>
                  </a:lnTo>
                  <a:lnTo>
                    <a:pt x="43244" y="151162"/>
                  </a:lnTo>
                  <a:close/>
                </a:path>
              </a:pathLst>
            </a:custGeom>
            <a:solidFill>
              <a:srgbClr val="F996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39EE377C-3E78-FE1B-EEDE-4CF507405375}"/>
                </a:ext>
              </a:extLst>
            </p:cNvPr>
            <p:cNvSpPr/>
            <p:nvPr/>
          </p:nvSpPr>
          <p:spPr>
            <a:xfrm>
              <a:off x="4469796" y="1981485"/>
              <a:ext cx="650367" cy="816863"/>
            </a:xfrm>
            <a:custGeom>
              <a:avLst/>
              <a:gdLst>
                <a:gd name="connsiteX0" fmla="*/ 647319 w 650367"/>
                <a:gd name="connsiteY0" fmla="*/ 0 h 816863"/>
                <a:gd name="connsiteX1" fmla="*/ 650367 w 650367"/>
                <a:gd name="connsiteY1" fmla="*/ 1715 h 816863"/>
                <a:gd name="connsiteX2" fmla="*/ 470726 w 650367"/>
                <a:gd name="connsiteY2" fmla="*/ 314801 h 816863"/>
                <a:gd name="connsiteX3" fmla="*/ 418624 w 650367"/>
                <a:gd name="connsiteY3" fmla="*/ 344900 h 816863"/>
                <a:gd name="connsiteX4" fmla="*/ 364998 w 650367"/>
                <a:gd name="connsiteY4" fmla="*/ 439007 h 816863"/>
                <a:gd name="connsiteX5" fmla="*/ 297180 w 650367"/>
                <a:gd name="connsiteY5" fmla="*/ 478155 h 816863"/>
                <a:gd name="connsiteX6" fmla="*/ 252412 w 650367"/>
                <a:gd name="connsiteY6" fmla="*/ 555403 h 816863"/>
                <a:gd name="connsiteX7" fmla="*/ 177737 w 650367"/>
                <a:gd name="connsiteY7" fmla="*/ 598456 h 816863"/>
                <a:gd name="connsiteX8" fmla="*/ 145828 w 650367"/>
                <a:gd name="connsiteY8" fmla="*/ 653701 h 816863"/>
                <a:gd name="connsiteX9" fmla="*/ 74581 w 650367"/>
                <a:gd name="connsiteY9" fmla="*/ 694849 h 816863"/>
                <a:gd name="connsiteX10" fmla="*/ 6858 w 650367"/>
                <a:gd name="connsiteY10" fmla="*/ 812197 h 816863"/>
                <a:gd name="connsiteX11" fmla="*/ 0 w 650367"/>
                <a:gd name="connsiteY11" fmla="*/ 816864 h 816863"/>
                <a:gd name="connsiteX12" fmla="*/ 72771 w 650367"/>
                <a:gd name="connsiteY12" fmla="*/ 690848 h 816863"/>
                <a:gd name="connsiteX13" fmla="*/ 144018 w 650367"/>
                <a:gd name="connsiteY13" fmla="*/ 649700 h 816863"/>
                <a:gd name="connsiteX14" fmla="*/ 175927 w 650367"/>
                <a:gd name="connsiteY14" fmla="*/ 594551 h 816863"/>
                <a:gd name="connsiteX15" fmla="*/ 250603 w 650367"/>
                <a:gd name="connsiteY15" fmla="*/ 551402 h 816863"/>
                <a:gd name="connsiteX16" fmla="*/ 295275 w 650367"/>
                <a:gd name="connsiteY16" fmla="*/ 474250 h 816863"/>
                <a:gd name="connsiteX17" fmla="*/ 363284 w 650367"/>
                <a:gd name="connsiteY17" fmla="*/ 435007 h 816863"/>
                <a:gd name="connsiteX18" fmla="*/ 416814 w 650367"/>
                <a:gd name="connsiteY18" fmla="*/ 340900 h 816863"/>
                <a:gd name="connsiteX19" fmla="*/ 468916 w 650367"/>
                <a:gd name="connsiteY19" fmla="*/ 310896 h 816863"/>
                <a:gd name="connsiteX20" fmla="*/ 647319 w 650367"/>
                <a:gd name="connsiteY20" fmla="*/ 0 h 8168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50367" h="816863">
                  <a:moveTo>
                    <a:pt x="647319" y="0"/>
                  </a:moveTo>
                  <a:lnTo>
                    <a:pt x="650367" y="1715"/>
                  </a:lnTo>
                  <a:lnTo>
                    <a:pt x="470726" y="314801"/>
                  </a:lnTo>
                  <a:lnTo>
                    <a:pt x="418624" y="344900"/>
                  </a:lnTo>
                  <a:lnTo>
                    <a:pt x="364998" y="439007"/>
                  </a:lnTo>
                  <a:lnTo>
                    <a:pt x="297180" y="478155"/>
                  </a:lnTo>
                  <a:lnTo>
                    <a:pt x="252412" y="555403"/>
                  </a:lnTo>
                  <a:lnTo>
                    <a:pt x="177737" y="598456"/>
                  </a:lnTo>
                  <a:lnTo>
                    <a:pt x="145828" y="653701"/>
                  </a:lnTo>
                  <a:lnTo>
                    <a:pt x="74581" y="694849"/>
                  </a:lnTo>
                  <a:lnTo>
                    <a:pt x="6858" y="812197"/>
                  </a:lnTo>
                  <a:lnTo>
                    <a:pt x="0" y="816864"/>
                  </a:lnTo>
                  <a:lnTo>
                    <a:pt x="72771" y="690848"/>
                  </a:lnTo>
                  <a:lnTo>
                    <a:pt x="144018" y="649700"/>
                  </a:lnTo>
                  <a:lnTo>
                    <a:pt x="175927" y="594551"/>
                  </a:lnTo>
                  <a:lnTo>
                    <a:pt x="250603" y="551402"/>
                  </a:lnTo>
                  <a:lnTo>
                    <a:pt x="295275" y="474250"/>
                  </a:lnTo>
                  <a:lnTo>
                    <a:pt x="363284" y="435007"/>
                  </a:lnTo>
                  <a:lnTo>
                    <a:pt x="416814" y="340900"/>
                  </a:lnTo>
                  <a:lnTo>
                    <a:pt x="468916" y="310896"/>
                  </a:lnTo>
                  <a:lnTo>
                    <a:pt x="647319" y="0"/>
                  </a:lnTo>
                  <a:close/>
                </a:path>
              </a:pathLst>
            </a:custGeom>
            <a:solidFill>
              <a:srgbClr val="DE860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DF427EB-30BF-11A6-50FE-F1A8B25537C3}"/>
                </a:ext>
              </a:extLst>
            </p:cNvPr>
            <p:cNvSpPr/>
            <p:nvPr/>
          </p:nvSpPr>
          <p:spPr>
            <a:xfrm>
              <a:off x="4499419" y="2606040"/>
              <a:ext cx="114395" cy="66293"/>
            </a:xfrm>
            <a:custGeom>
              <a:avLst/>
              <a:gdLst>
                <a:gd name="connsiteX0" fmla="*/ 43148 w 114395"/>
                <a:gd name="connsiteY0" fmla="*/ 66294 h 66293"/>
                <a:gd name="connsiteX1" fmla="*/ 0 w 114395"/>
                <a:gd name="connsiteY1" fmla="*/ 41148 h 66293"/>
                <a:gd name="connsiteX2" fmla="*/ 71152 w 114395"/>
                <a:gd name="connsiteY2" fmla="*/ 0 h 66293"/>
                <a:gd name="connsiteX3" fmla="*/ 114395 w 114395"/>
                <a:gd name="connsiteY3" fmla="*/ 25146 h 66293"/>
                <a:gd name="connsiteX4" fmla="*/ 43148 w 114395"/>
                <a:gd name="connsiteY4" fmla="*/ 66294 h 662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95" h="66293">
                  <a:moveTo>
                    <a:pt x="43148" y="66294"/>
                  </a:moveTo>
                  <a:lnTo>
                    <a:pt x="0" y="41148"/>
                  </a:lnTo>
                  <a:lnTo>
                    <a:pt x="71152" y="0"/>
                  </a:lnTo>
                  <a:lnTo>
                    <a:pt x="114395" y="25146"/>
                  </a:lnTo>
                  <a:lnTo>
                    <a:pt x="43148" y="66294"/>
                  </a:ln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6C576E74-E7AF-E9C2-D6A2-AF5550B5FBAA}"/>
                </a:ext>
              </a:extLst>
            </p:cNvPr>
            <p:cNvSpPr/>
            <p:nvPr/>
          </p:nvSpPr>
          <p:spPr>
            <a:xfrm>
              <a:off x="4895468" y="1871757"/>
              <a:ext cx="257079" cy="420623"/>
            </a:xfrm>
            <a:custGeom>
              <a:avLst/>
              <a:gdLst>
                <a:gd name="connsiteX0" fmla="*/ 257080 w 257079"/>
                <a:gd name="connsiteY0" fmla="*/ 0 h 420623"/>
                <a:gd name="connsiteX1" fmla="*/ 148971 w 257079"/>
                <a:gd name="connsiteY1" fmla="*/ 69151 h 420623"/>
                <a:gd name="connsiteX2" fmla="*/ 177737 w 257079"/>
                <a:gd name="connsiteY2" fmla="*/ 85725 h 420623"/>
                <a:gd name="connsiteX3" fmla="*/ 0 w 257079"/>
                <a:gd name="connsiteY3" fmla="*/ 395478 h 420623"/>
                <a:gd name="connsiteX4" fmla="*/ 43244 w 257079"/>
                <a:gd name="connsiteY4" fmla="*/ 420624 h 420623"/>
                <a:gd name="connsiteX5" fmla="*/ 221075 w 257079"/>
                <a:gd name="connsiteY5" fmla="*/ 110776 h 420623"/>
                <a:gd name="connsiteX6" fmla="*/ 256985 w 257079"/>
                <a:gd name="connsiteY6" fmla="*/ 131540 h 420623"/>
                <a:gd name="connsiteX7" fmla="*/ 257080 w 257079"/>
                <a:gd name="connsiteY7" fmla="*/ 0 h 420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7079" h="420623">
                  <a:moveTo>
                    <a:pt x="257080" y="0"/>
                  </a:moveTo>
                  <a:lnTo>
                    <a:pt x="148971" y="69151"/>
                  </a:lnTo>
                  <a:lnTo>
                    <a:pt x="177737" y="85725"/>
                  </a:lnTo>
                  <a:lnTo>
                    <a:pt x="0" y="395478"/>
                  </a:lnTo>
                  <a:lnTo>
                    <a:pt x="43244" y="420624"/>
                  </a:lnTo>
                  <a:lnTo>
                    <a:pt x="221075" y="110776"/>
                  </a:lnTo>
                  <a:lnTo>
                    <a:pt x="256985" y="131540"/>
                  </a:lnTo>
                  <a:lnTo>
                    <a:pt x="257080" y="0"/>
                  </a:lnTo>
                  <a:close/>
                </a:path>
              </a:pathLst>
            </a:custGeom>
            <a:solidFill>
              <a:srgbClr val="FFDC4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grpSp>
          <p:nvGrpSpPr>
            <p:cNvPr id="214" name="Graphic 4">
              <a:extLst>
                <a:ext uri="{FF2B5EF4-FFF2-40B4-BE49-F238E27FC236}">
                  <a16:creationId xmlns:a16="http://schemas.microsoft.com/office/drawing/2014/main" id="{3F7E4A71-B94C-D72B-1FC5-2514B6FBE863}"/>
                </a:ext>
              </a:extLst>
            </p:cNvPr>
            <p:cNvGrpSpPr/>
            <p:nvPr/>
          </p:nvGrpSpPr>
          <p:grpSpPr>
            <a:xfrm>
              <a:off x="4792884" y="2589193"/>
              <a:ext cx="775193" cy="488854"/>
              <a:chOff x="4792884" y="2589193"/>
              <a:chExt cx="775193" cy="488854"/>
            </a:xfrm>
          </p:grpSpPr>
          <p:grpSp>
            <p:nvGrpSpPr>
              <p:cNvPr id="249" name="Graphic 4">
                <a:extLst>
                  <a:ext uri="{FF2B5EF4-FFF2-40B4-BE49-F238E27FC236}">
                    <a16:creationId xmlns:a16="http://schemas.microsoft.com/office/drawing/2014/main" id="{2292D06F-BF8D-AF32-1994-7C29C38B2A50}"/>
                  </a:ext>
                </a:extLst>
              </p:cNvPr>
              <p:cNvGrpSpPr/>
              <p:nvPr/>
            </p:nvGrpSpPr>
            <p:grpSpPr>
              <a:xfrm>
                <a:off x="4792884" y="2589193"/>
                <a:ext cx="775193" cy="488854"/>
                <a:chOff x="4792884" y="2589193"/>
                <a:chExt cx="775193" cy="488854"/>
              </a:xfrm>
            </p:grpSpPr>
            <p:sp>
              <p:nvSpPr>
                <p:cNvPr id="309" name="Freeform: Shape 308">
                  <a:extLst>
                    <a:ext uri="{FF2B5EF4-FFF2-40B4-BE49-F238E27FC236}">
                      <a16:creationId xmlns:a16="http://schemas.microsoft.com/office/drawing/2014/main" id="{C939CAC8-AAD8-1F41-C64B-B8F4EEF35AD5}"/>
                    </a:ext>
                  </a:extLst>
                </p:cNvPr>
                <p:cNvSpPr/>
                <p:nvPr/>
              </p:nvSpPr>
              <p:spPr>
                <a:xfrm>
                  <a:off x="4797742" y="2589193"/>
                  <a:ext cx="362331" cy="205917"/>
                </a:xfrm>
                <a:custGeom>
                  <a:avLst/>
                  <a:gdLst>
                    <a:gd name="connsiteX0" fmla="*/ 317849 w 362331"/>
                    <a:gd name="connsiteY0" fmla="*/ 2178 h 205917"/>
                    <a:gd name="connsiteX1" fmla="*/ 306229 w 362331"/>
                    <a:gd name="connsiteY1" fmla="*/ 1035 h 205917"/>
                    <a:gd name="connsiteX2" fmla="*/ 0 w 362331"/>
                    <a:gd name="connsiteY2" fmla="*/ 179058 h 205917"/>
                    <a:gd name="connsiteX3" fmla="*/ 11525 w 362331"/>
                    <a:gd name="connsiteY3" fmla="*/ 180201 h 205917"/>
                    <a:gd name="connsiteX4" fmla="*/ 56102 w 362331"/>
                    <a:gd name="connsiteY4" fmla="*/ 205918 h 205917"/>
                    <a:gd name="connsiteX5" fmla="*/ 362331 w 362331"/>
                    <a:gd name="connsiteY5" fmla="*/ 27896 h 205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331" h="205917">
                      <a:moveTo>
                        <a:pt x="317849" y="2178"/>
                      </a:moveTo>
                      <a:cubicBezTo>
                        <a:pt x="314458" y="-241"/>
                        <a:pt x="310029" y="-679"/>
                        <a:pt x="306229" y="1035"/>
                      </a:cubicBezTo>
                      <a:lnTo>
                        <a:pt x="0" y="179058"/>
                      </a:lnTo>
                      <a:cubicBezTo>
                        <a:pt x="3758" y="177276"/>
                        <a:pt x="8191" y="177714"/>
                        <a:pt x="11525" y="180201"/>
                      </a:cubicBezTo>
                      <a:lnTo>
                        <a:pt x="56102" y="205918"/>
                      </a:lnTo>
                      <a:lnTo>
                        <a:pt x="362331" y="27896"/>
                      </a:lnTo>
                      <a:close/>
                    </a:path>
                  </a:pathLst>
                </a:custGeom>
                <a:solidFill>
                  <a:srgbClr val="312F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0" name="Freeform: Shape 309">
                  <a:extLst>
                    <a:ext uri="{FF2B5EF4-FFF2-40B4-BE49-F238E27FC236}">
                      <a16:creationId xmlns:a16="http://schemas.microsoft.com/office/drawing/2014/main" id="{C8BE6A06-652B-AC69-21F1-0DEC4091EF79}"/>
                    </a:ext>
                  </a:extLst>
                </p:cNvPr>
                <p:cNvSpPr/>
                <p:nvPr/>
              </p:nvSpPr>
              <p:spPr>
                <a:xfrm>
                  <a:off x="4853844" y="2617088"/>
                  <a:ext cx="387477" cy="243363"/>
                </a:xfrm>
                <a:custGeom>
                  <a:avLst/>
                  <a:gdLst>
                    <a:gd name="connsiteX0" fmla="*/ 306229 w 387477"/>
                    <a:gd name="connsiteY0" fmla="*/ 0 h 243363"/>
                    <a:gd name="connsiteX1" fmla="*/ 0 w 387477"/>
                    <a:gd name="connsiteY1" fmla="*/ 178022 h 243363"/>
                    <a:gd name="connsiteX2" fmla="*/ 81248 w 387477"/>
                    <a:gd name="connsiteY2" fmla="*/ 243364 h 243363"/>
                    <a:gd name="connsiteX3" fmla="*/ 387477 w 387477"/>
                    <a:gd name="connsiteY3" fmla="*/ 65437 h 243363"/>
                    <a:gd name="connsiteX4" fmla="*/ 306229 w 387477"/>
                    <a:gd name="connsiteY4" fmla="*/ 0 h 243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7477" h="243363">
                      <a:moveTo>
                        <a:pt x="306229" y="0"/>
                      </a:moveTo>
                      <a:lnTo>
                        <a:pt x="0" y="178022"/>
                      </a:lnTo>
                      <a:lnTo>
                        <a:pt x="81248" y="243364"/>
                      </a:lnTo>
                      <a:lnTo>
                        <a:pt x="387477" y="65437"/>
                      </a:lnTo>
                      <a:lnTo>
                        <a:pt x="306229" y="0"/>
                      </a:lnTo>
                      <a:close/>
                    </a:path>
                  </a:pathLst>
                </a:custGeom>
                <a:solidFill>
                  <a:srgbClr val="3935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1" name="Freeform: Shape 310">
                  <a:extLst>
                    <a:ext uri="{FF2B5EF4-FFF2-40B4-BE49-F238E27FC236}">
                      <a16:creationId xmlns:a16="http://schemas.microsoft.com/office/drawing/2014/main" id="{197F29DC-EF93-1839-1E92-1BDE1679BA8E}"/>
                    </a:ext>
                  </a:extLst>
                </p:cNvPr>
                <p:cNvSpPr/>
                <p:nvPr/>
              </p:nvSpPr>
              <p:spPr>
                <a:xfrm>
                  <a:off x="4885562" y="2638901"/>
                  <a:ext cx="324040" cy="199739"/>
                </a:xfrm>
                <a:custGeom>
                  <a:avLst/>
                  <a:gdLst>
                    <a:gd name="connsiteX0" fmla="*/ 0 w 324040"/>
                    <a:gd name="connsiteY0" fmla="*/ 158591 h 199739"/>
                    <a:gd name="connsiteX1" fmla="*/ 272891 w 324040"/>
                    <a:gd name="connsiteY1" fmla="*/ 0 h 199739"/>
                    <a:gd name="connsiteX2" fmla="*/ 324041 w 324040"/>
                    <a:gd name="connsiteY2" fmla="*/ 41148 h 199739"/>
                    <a:gd name="connsiteX3" fmla="*/ 51149 w 324040"/>
                    <a:gd name="connsiteY3" fmla="*/ 199739 h 199739"/>
                    <a:gd name="connsiteX4" fmla="*/ 0 w 324040"/>
                    <a:gd name="connsiteY4" fmla="*/ 158591 h 1997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4040" h="199739">
                      <a:moveTo>
                        <a:pt x="0" y="158591"/>
                      </a:moveTo>
                      <a:lnTo>
                        <a:pt x="272891" y="0"/>
                      </a:lnTo>
                      <a:lnTo>
                        <a:pt x="324041" y="41148"/>
                      </a:lnTo>
                      <a:lnTo>
                        <a:pt x="51149" y="199739"/>
                      </a:lnTo>
                      <a:lnTo>
                        <a:pt x="0" y="158591"/>
                      </a:lnTo>
                      <a:close/>
                    </a:path>
                  </a:pathLst>
                </a:custGeom>
                <a:solidFill>
                  <a:srgbClr val="788EFF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2" name="Freeform: Shape 311">
                  <a:extLst>
                    <a:ext uri="{FF2B5EF4-FFF2-40B4-BE49-F238E27FC236}">
                      <a16:creationId xmlns:a16="http://schemas.microsoft.com/office/drawing/2014/main" id="{A5ADE8C7-DA44-2403-2BD0-155BD617C305}"/>
                    </a:ext>
                  </a:extLst>
                </p:cNvPr>
                <p:cNvSpPr/>
                <p:nvPr/>
              </p:nvSpPr>
              <p:spPr>
                <a:xfrm>
                  <a:off x="4885562" y="2638901"/>
                  <a:ext cx="324040" cy="163163"/>
                </a:xfrm>
                <a:custGeom>
                  <a:avLst/>
                  <a:gdLst>
                    <a:gd name="connsiteX0" fmla="*/ 272606 w 324040"/>
                    <a:gd name="connsiteY0" fmla="*/ 8001 h 163163"/>
                    <a:gd name="connsiteX1" fmla="*/ 318135 w 324040"/>
                    <a:gd name="connsiteY1" fmla="*/ 44577 h 163163"/>
                    <a:gd name="connsiteX2" fmla="*/ 324041 w 324040"/>
                    <a:gd name="connsiteY2" fmla="*/ 41148 h 163163"/>
                    <a:gd name="connsiteX3" fmla="*/ 272891 w 324040"/>
                    <a:gd name="connsiteY3" fmla="*/ 0 h 163163"/>
                    <a:gd name="connsiteX4" fmla="*/ 0 w 324040"/>
                    <a:gd name="connsiteY4" fmla="*/ 158591 h 163163"/>
                    <a:gd name="connsiteX5" fmla="*/ 5715 w 324040"/>
                    <a:gd name="connsiteY5" fmla="*/ 163163 h 163163"/>
                    <a:gd name="connsiteX6" fmla="*/ 272606 w 324040"/>
                    <a:gd name="connsiteY6" fmla="*/ 8001 h 1631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4040" h="163163">
                      <a:moveTo>
                        <a:pt x="272606" y="8001"/>
                      </a:moveTo>
                      <a:lnTo>
                        <a:pt x="318135" y="44577"/>
                      </a:lnTo>
                      <a:lnTo>
                        <a:pt x="324041" y="41148"/>
                      </a:lnTo>
                      <a:lnTo>
                        <a:pt x="272891" y="0"/>
                      </a:lnTo>
                      <a:lnTo>
                        <a:pt x="0" y="158591"/>
                      </a:lnTo>
                      <a:lnTo>
                        <a:pt x="5715" y="163163"/>
                      </a:lnTo>
                      <a:lnTo>
                        <a:pt x="272606" y="8001"/>
                      </a:lnTo>
                      <a:close/>
                    </a:path>
                  </a:pathLst>
                </a:custGeom>
                <a:solidFill>
                  <a:srgbClr val="4A62AF">
                    <a:alpha val="40000"/>
                  </a:srgb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3" name="Freeform: Shape 312">
                  <a:extLst>
                    <a:ext uri="{FF2B5EF4-FFF2-40B4-BE49-F238E27FC236}">
                      <a16:creationId xmlns:a16="http://schemas.microsoft.com/office/drawing/2014/main" id="{485D1C2E-581E-CD4C-51A9-81F330BF48A6}"/>
                    </a:ext>
                  </a:extLst>
                </p:cNvPr>
                <p:cNvSpPr/>
                <p:nvPr/>
              </p:nvSpPr>
              <p:spPr>
                <a:xfrm>
                  <a:off x="4935664" y="2682525"/>
                  <a:ext cx="632413" cy="395477"/>
                </a:xfrm>
                <a:custGeom>
                  <a:avLst/>
                  <a:gdLst>
                    <a:gd name="connsiteX0" fmla="*/ 632079 w 632413"/>
                    <a:gd name="connsiteY0" fmla="*/ 197548 h 395477"/>
                    <a:gd name="connsiteX1" fmla="*/ 632079 w 632413"/>
                    <a:gd name="connsiteY1" fmla="*/ 196596 h 395477"/>
                    <a:gd name="connsiteX2" fmla="*/ 630841 w 632413"/>
                    <a:gd name="connsiteY2" fmla="*/ 193072 h 395477"/>
                    <a:gd name="connsiteX3" fmla="*/ 629222 w 632413"/>
                    <a:gd name="connsiteY3" fmla="*/ 189929 h 395477"/>
                    <a:gd name="connsiteX4" fmla="*/ 628650 w 632413"/>
                    <a:gd name="connsiteY4" fmla="*/ 189071 h 395477"/>
                    <a:gd name="connsiteX5" fmla="*/ 627031 w 632413"/>
                    <a:gd name="connsiteY5" fmla="*/ 186976 h 395477"/>
                    <a:gd name="connsiteX6" fmla="*/ 627031 w 632413"/>
                    <a:gd name="connsiteY6" fmla="*/ 186404 h 395477"/>
                    <a:gd name="connsiteX7" fmla="*/ 625411 w 632413"/>
                    <a:gd name="connsiteY7" fmla="*/ 184785 h 395477"/>
                    <a:gd name="connsiteX8" fmla="*/ 624649 w 632413"/>
                    <a:gd name="connsiteY8" fmla="*/ 184118 h 395477"/>
                    <a:gd name="connsiteX9" fmla="*/ 622364 w 632413"/>
                    <a:gd name="connsiteY9" fmla="*/ 182499 h 395477"/>
                    <a:gd name="connsiteX10" fmla="*/ 306229 w 632413"/>
                    <a:gd name="connsiteY10" fmla="*/ 0 h 395477"/>
                    <a:gd name="connsiteX11" fmla="*/ 0 w 632413"/>
                    <a:gd name="connsiteY11" fmla="*/ 177927 h 395477"/>
                    <a:gd name="connsiteX12" fmla="*/ 316040 w 632413"/>
                    <a:gd name="connsiteY12" fmla="*/ 360426 h 395477"/>
                    <a:gd name="connsiteX13" fmla="*/ 318421 w 632413"/>
                    <a:gd name="connsiteY13" fmla="*/ 362140 h 395477"/>
                    <a:gd name="connsiteX14" fmla="*/ 319087 w 632413"/>
                    <a:gd name="connsiteY14" fmla="*/ 362807 h 395477"/>
                    <a:gd name="connsiteX15" fmla="*/ 320516 w 632413"/>
                    <a:gd name="connsiteY15" fmla="*/ 364236 h 395477"/>
                    <a:gd name="connsiteX16" fmla="*/ 321183 w 632413"/>
                    <a:gd name="connsiteY16" fmla="*/ 364903 h 395477"/>
                    <a:gd name="connsiteX17" fmla="*/ 322707 w 632413"/>
                    <a:gd name="connsiteY17" fmla="*/ 367093 h 395477"/>
                    <a:gd name="connsiteX18" fmla="*/ 323278 w 632413"/>
                    <a:gd name="connsiteY18" fmla="*/ 367951 h 395477"/>
                    <a:gd name="connsiteX19" fmla="*/ 324898 w 632413"/>
                    <a:gd name="connsiteY19" fmla="*/ 370904 h 395477"/>
                    <a:gd name="connsiteX20" fmla="*/ 326136 w 632413"/>
                    <a:gd name="connsiteY20" fmla="*/ 374618 h 395477"/>
                    <a:gd name="connsiteX21" fmla="*/ 326136 w 632413"/>
                    <a:gd name="connsiteY21" fmla="*/ 375475 h 395477"/>
                    <a:gd name="connsiteX22" fmla="*/ 326136 w 632413"/>
                    <a:gd name="connsiteY22" fmla="*/ 379000 h 395477"/>
                    <a:gd name="connsiteX23" fmla="*/ 326136 w 632413"/>
                    <a:gd name="connsiteY23" fmla="*/ 388525 h 395477"/>
                    <a:gd name="connsiteX24" fmla="*/ 322993 w 632413"/>
                    <a:gd name="connsiteY24" fmla="*/ 395478 h 395477"/>
                    <a:gd name="connsiteX25" fmla="*/ 629222 w 632413"/>
                    <a:gd name="connsiteY25" fmla="*/ 217456 h 395477"/>
                    <a:gd name="connsiteX26" fmla="*/ 632365 w 632413"/>
                    <a:gd name="connsiteY26" fmla="*/ 210502 h 395477"/>
                    <a:gd name="connsiteX27" fmla="*/ 632365 w 632413"/>
                    <a:gd name="connsiteY27" fmla="*/ 201549 h 395477"/>
                    <a:gd name="connsiteX28" fmla="*/ 632079 w 632413"/>
                    <a:gd name="connsiteY28" fmla="*/ 197548 h 395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</a:cxnLst>
                  <a:rect l="l" t="t" r="r" b="b"/>
                  <a:pathLst>
                    <a:path w="632413" h="395477">
                      <a:moveTo>
                        <a:pt x="632079" y="197548"/>
                      </a:moveTo>
                      <a:cubicBezTo>
                        <a:pt x="632136" y="197234"/>
                        <a:pt x="632136" y="196910"/>
                        <a:pt x="632079" y="196596"/>
                      </a:cubicBezTo>
                      <a:cubicBezTo>
                        <a:pt x="631793" y="195377"/>
                        <a:pt x="631384" y="194196"/>
                        <a:pt x="630841" y="193072"/>
                      </a:cubicBezTo>
                      <a:cubicBezTo>
                        <a:pt x="630403" y="191976"/>
                        <a:pt x="629860" y="190919"/>
                        <a:pt x="629222" y="189929"/>
                      </a:cubicBezTo>
                      <a:lnTo>
                        <a:pt x="628650" y="189071"/>
                      </a:lnTo>
                      <a:cubicBezTo>
                        <a:pt x="628164" y="188328"/>
                        <a:pt x="627621" y="187633"/>
                        <a:pt x="627031" y="186976"/>
                      </a:cubicBezTo>
                      <a:lnTo>
                        <a:pt x="627031" y="186404"/>
                      </a:lnTo>
                      <a:lnTo>
                        <a:pt x="625411" y="184785"/>
                      </a:lnTo>
                      <a:lnTo>
                        <a:pt x="624649" y="184118"/>
                      </a:lnTo>
                      <a:cubicBezTo>
                        <a:pt x="623935" y="183518"/>
                        <a:pt x="623173" y="182975"/>
                        <a:pt x="622364" y="182499"/>
                      </a:cubicBezTo>
                      <a:lnTo>
                        <a:pt x="306229" y="0"/>
                      </a:lnTo>
                      <a:lnTo>
                        <a:pt x="0" y="177927"/>
                      </a:lnTo>
                      <a:lnTo>
                        <a:pt x="316040" y="360426"/>
                      </a:lnTo>
                      <a:cubicBezTo>
                        <a:pt x="316897" y="360912"/>
                        <a:pt x="317687" y="361483"/>
                        <a:pt x="318421" y="362140"/>
                      </a:cubicBezTo>
                      <a:lnTo>
                        <a:pt x="319087" y="362807"/>
                      </a:lnTo>
                      <a:lnTo>
                        <a:pt x="320516" y="364236"/>
                      </a:lnTo>
                      <a:lnTo>
                        <a:pt x="321183" y="364903"/>
                      </a:lnTo>
                      <a:lnTo>
                        <a:pt x="322707" y="367093"/>
                      </a:lnTo>
                      <a:lnTo>
                        <a:pt x="323278" y="367951"/>
                      </a:lnTo>
                      <a:cubicBezTo>
                        <a:pt x="323879" y="368903"/>
                        <a:pt x="324412" y="369884"/>
                        <a:pt x="324898" y="370904"/>
                      </a:cubicBezTo>
                      <a:cubicBezTo>
                        <a:pt x="325422" y="372104"/>
                        <a:pt x="325841" y="373342"/>
                        <a:pt x="326136" y="374618"/>
                      </a:cubicBezTo>
                      <a:lnTo>
                        <a:pt x="326136" y="375475"/>
                      </a:lnTo>
                      <a:cubicBezTo>
                        <a:pt x="326222" y="376647"/>
                        <a:pt x="326222" y="377828"/>
                        <a:pt x="326136" y="379000"/>
                      </a:cubicBezTo>
                      <a:lnTo>
                        <a:pt x="326136" y="388525"/>
                      </a:lnTo>
                      <a:cubicBezTo>
                        <a:pt x="326412" y="391239"/>
                        <a:pt x="325212" y="393887"/>
                        <a:pt x="322993" y="395478"/>
                      </a:cubicBezTo>
                      <a:lnTo>
                        <a:pt x="629222" y="217456"/>
                      </a:lnTo>
                      <a:cubicBezTo>
                        <a:pt x="631469" y="215894"/>
                        <a:pt x="632679" y="213227"/>
                        <a:pt x="632365" y="210502"/>
                      </a:cubicBezTo>
                      <a:lnTo>
                        <a:pt x="632365" y="201549"/>
                      </a:lnTo>
                      <a:cubicBezTo>
                        <a:pt x="632450" y="200206"/>
                        <a:pt x="632355" y="198863"/>
                        <a:pt x="632079" y="197548"/>
                      </a:cubicBezTo>
                      <a:close/>
                    </a:path>
                  </a:pathLst>
                </a:custGeom>
                <a:solidFill>
                  <a:srgbClr val="312F2C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4" name="Freeform: Shape 313">
                  <a:extLst>
                    <a:ext uri="{FF2B5EF4-FFF2-40B4-BE49-F238E27FC236}">
                      <a16:creationId xmlns:a16="http://schemas.microsoft.com/office/drawing/2014/main" id="{E3F6AFFC-6108-2900-31FD-DA99BD67113B}"/>
                    </a:ext>
                  </a:extLst>
                </p:cNvPr>
                <p:cNvSpPr/>
                <p:nvPr/>
              </p:nvSpPr>
              <p:spPr>
                <a:xfrm>
                  <a:off x="5255895" y="2868929"/>
                  <a:ext cx="310419" cy="184594"/>
                </a:xfrm>
                <a:custGeom>
                  <a:avLst/>
                  <a:gdLst>
                    <a:gd name="connsiteX0" fmla="*/ 306705 w 310419"/>
                    <a:gd name="connsiteY0" fmla="*/ 0 h 184594"/>
                    <a:gd name="connsiteX1" fmla="*/ 0 w 310419"/>
                    <a:gd name="connsiteY1" fmla="*/ 178022 h 184594"/>
                    <a:gd name="connsiteX2" fmla="*/ 4191 w 310419"/>
                    <a:gd name="connsiteY2" fmla="*/ 184595 h 184594"/>
                    <a:gd name="connsiteX3" fmla="*/ 310420 w 310419"/>
                    <a:gd name="connsiteY3" fmla="*/ 6667 h 184594"/>
                    <a:gd name="connsiteX4" fmla="*/ 306705 w 310419"/>
                    <a:gd name="connsiteY4" fmla="*/ 0 h 1845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0419" h="184594">
                      <a:moveTo>
                        <a:pt x="306705" y="0"/>
                      </a:moveTo>
                      <a:lnTo>
                        <a:pt x="0" y="178022"/>
                      </a:lnTo>
                      <a:cubicBezTo>
                        <a:pt x="1705" y="180004"/>
                        <a:pt x="3115" y="182213"/>
                        <a:pt x="4191" y="184595"/>
                      </a:cubicBezTo>
                      <a:lnTo>
                        <a:pt x="310420" y="6667"/>
                      </a:lnTo>
                      <a:cubicBezTo>
                        <a:pt x="309505" y="4277"/>
                        <a:pt x="308248" y="2038"/>
                        <a:pt x="306705" y="0"/>
                      </a:cubicBezTo>
                      <a:close/>
                    </a:path>
                  </a:pathLst>
                </a:custGeom>
                <a:solidFill>
                  <a:srgbClr val="393532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  <p:sp>
              <p:nvSpPr>
                <p:cNvPr id="315" name="Freeform: Shape 314">
                  <a:extLst>
                    <a:ext uri="{FF2B5EF4-FFF2-40B4-BE49-F238E27FC236}">
                      <a16:creationId xmlns:a16="http://schemas.microsoft.com/office/drawing/2014/main" id="{ECC7858E-4B63-0B46-C25F-68847D16BC81}"/>
                    </a:ext>
                  </a:extLst>
                </p:cNvPr>
                <p:cNvSpPr/>
                <p:nvPr/>
              </p:nvSpPr>
              <p:spPr>
                <a:xfrm>
                  <a:off x="4792884" y="2767140"/>
                  <a:ext cx="469010" cy="310906"/>
                </a:xfrm>
                <a:custGeom>
                  <a:avLst/>
                  <a:gdLst>
                    <a:gd name="connsiteX0" fmla="*/ 458248 w 469010"/>
                    <a:gd name="connsiteY0" fmla="*/ 275811 h 310906"/>
                    <a:gd name="connsiteX1" fmla="*/ 142208 w 469010"/>
                    <a:gd name="connsiteY1" fmla="*/ 93312 h 310906"/>
                    <a:gd name="connsiteX2" fmla="*/ 60960 w 469010"/>
                    <a:gd name="connsiteY2" fmla="*/ 27970 h 310906"/>
                    <a:gd name="connsiteX3" fmla="*/ 16383 w 469010"/>
                    <a:gd name="connsiteY3" fmla="*/ 2253 h 310906"/>
                    <a:gd name="connsiteX4" fmla="*/ 0 w 469010"/>
                    <a:gd name="connsiteY4" fmla="*/ 11778 h 310906"/>
                    <a:gd name="connsiteX5" fmla="*/ 0 w 469010"/>
                    <a:gd name="connsiteY5" fmla="*/ 26446 h 310906"/>
                    <a:gd name="connsiteX6" fmla="*/ 16288 w 469010"/>
                    <a:gd name="connsiteY6" fmla="*/ 55021 h 310906"/>
                    <a:gd name="connsiteX7" fmla="*/ 458152 w 469010"/>
                    <a:gd name="connsiteY7" fmla="*/ 309434 h 310906"/>
                    <a:gd name="connsiteX8" fmla="*/ 469011 w 469010"/>
                    <a:gd name="connsiteY8" fmla="*/ 303243 h 310906"/>
                    <a:gd name="connsiteX9" fmla="*/ 469011 w 469010"/>
                    <a:gd name="connsiteY9" fmla="*/ 293718 h 310906"/>
                    <a:gd name="connsiteX10" fmla="*/ 458248 w 469010"/>
                    <a:gd name="connsiteY10" fmla="*/ 275811 h 3109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69010" h="310906">
                      <a:moveTo>
                        <a:pt x="458248" y="275811"/>
                      </a:moveTo>
                      <a:lnTo>
                        <a:pt x="142208" y="93312"/>
                      </a:lnTo>
                      <a:lnTo>
                        <a:pt x="60960" y="27970"/>
                      </a:lnTo>
                      <a:lnTo>
                        <a:pt x="16383" y="2253"/>
                      </a:lnTo>
                      <a:cubicBezTo>
                        <a:pt x="6858" y="-2986"/>
                        <a:pt x="95" y="1205"/>
                        <a:pt x="0" y="11778"/>
                      </a:cubicBezTo>
                      <a:lnTo>
                        <a:pt x="0" y="26446"/>
                      </a:lnTo>
                      <a:cubicBezTo>
                        <a:pt x="491" y="38048"/>
                        <a:pt x="6559" y="48687"/>
                        <a:pt x="16288" y="55021"/>
                      </a:cubicBezTo>
                      <a:lnTo>
                        <a:pt x="458152" y="309434"/>
                      </a:lnTo>
                      <a:cubicBezTo>
                        <a:pt x="464153" y="312863"/>
                        <a:pt x="469011" y="310101"/>
                        <a:pt x="469011" y="303243"/>
                      </a:cubicBezTo>
                      <a:lnTo>
                        <a:pt x="469011" y="293718"/>
                      </a:lnTo>
                      <a:cubicBezTo>
                        <a:pt x="468401" y="286403"/>
                        <a:pt x="464420" y="279783"/>
                        <a:pt x="458248" y="275811"/>
                      </a:cubicBezTo>
                      <a:close/>
                    </a:path>
                  </a:pathLst>
                </a:custGeom>
                <a:solidFill>
                  <a:srgbClr val="252321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ID"/>
                </a:p>
              </p:txBody>
            </p:sp>
          </p:grp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B87B6FC9-89B0-8758-C910-F0619FECB6BE}"/>
                  </a:ext>
                </a:extLst>
              </p:cNvPr>
              <p:cNvSpPr/>
              <p:nvPr/>
            </p:nvSpPr>
            <p:spPr>
              <a:xfrm>
                <a:off x="5133308" y="2666619"/>
                <a:ext cx="56292" cy="32289"/>
              </a:xfrm>
              <a:custGeom>
                <a:avLst/>
                <a:gdLst>
                  <a:gd name="connsiteX0" fmla="*/ 25527 w 56292"/>
                  <a:gd name="connsiteY0" fmla="*/ 28384 h 32289"/>
                  <a:gd name="connsiteX1" fmla="*/ 25527 w 56292"/>
                  <a:gd name="connsiteY1" fmla="*/ 31718 h 32289"/>
                  <a:gd name="connsiteX2" fmla="*/ 22384 w 56292"/>
                  <a:gd name="connsiteY2" fmla="*/ 31718 h 32289"/>
                  <a:gd name="connsiteX3" fmla="*/ 0 w 56292"/>
                  <a:gd name="connsiteY3" fmla="*/ 12668 h 32289"/>
                  <a:gd name="connsiteX4" fmla="*/ 0 w 56292"/>
                  <a:gd name="connsiteY4" fmla="*/ 9906 h 32289"/>
                  <a:gd name="connsiteX5" fmla="*/ 4667 w 56292"/>
                  <a:gd name="connsiteY5" fmla="*/ 10382 h 32289"/>
                  <a:gd name="connsiteX6" fmla="*/ 12097 w 56292"/>
                  <a:gd name="connsiteY6" fmla="*/ 3334 h 32289"/>
                  <a:gd name="connsiteX7" fmla="*/ 12097 w 56292"/>
                  <a:gd name="connsiteY7" fmla="*/ 0 h 32289"/>
                  <a:gd name="connsiteX8" fmla="*/ 8858 w 56292"/>
                  <a:gd name="connsiteY8" fmla="*/ 0 h 32289"/>
                  <a:gd name="connsiteX9" fmla="*/ 0 w 56292"/>
                  <a:gd name="connsiteY9" fmla="*/ 5143 h 32289"/>
                  <a:gd name="connsiteX10" fmla="*/ 0 w 56292"/>
                  <a:gd name="connsiteY10" fmla="*/ 7334 h 32289"/>
                  <a:gd name="connsiteX11" fmla="*/ 4667 w 56292"/>
                  <a:gd name="connsiteY11" fmla="*/ 7334 h 32289"/>
                  <a:gd name="connsiteX12" fmla="*/ 16097 w 56292"/>
                  <a:gd name="connsiteY12" fmla="*/ 3810 h 32289"/>
                  <a:gd name="connsiteX13" fmla="*/ 37338 w 56292"/>
                  <a:gd name="connsiteY13" fmla="*/ 21526 h 32289"/>
                  <a:gd name="connsiteX14" fmla="*/ 42196 w 56292"/>
                  <a:gd name="connsiteY14" fmla="*/ 21526 h 32289"/>
                  <a:gd name="connsiteX15" fmla="*/ 42196 w 56292"/>
                  <a:gd name="connsiteY15" fmla="*/ 19240 h 32289"/>
                  <a:gd name="connsiteX16" fmla="*/ 19336 w 56292"/>
                  <a:gd name="connsiteY16" fmla="*/ 190 h 32289"/>
                  <a:gd name="connsiteX17" fmla="*/ 16097 w 56292"/>
                  <a:gd name="connsiteY17" fmla="*/ 190 h 32289"/>
                  <a:gd name="connsiteX18" fmla="*/ 29242 w 56292"/>
                  <a:gd name="connsiteY18" fmla="*/ 28956 h 32289"/>
                  <a:gd name="connsiteX19" fmla="*/ 29242 w 56292"/>
                  <a:gd name="connsiteY19" fmla="*/ 32290 h 32289"/>
                  <a:gd name="connsiteX20" fmla="*/ 32480 w 56292"/>
                  <a:gd name="connsiteY20" fmla="*/ 32290 h 32289"/>
                  <a:gd name="connsiteX21" fmla="*/ 42005 w 56292"/>
                  <a:gd name="connsiteY21" fmla="*/ 26956 h 32289"/>
                  <a:gd name="connsiteX22" fmla="*/ 42005 w 56292"/>
                  <a:gd name="connsiteY22" fmla="*/ 24670 h 32289"/>
                  <a:gd name="connsiteX23" fmla="*/ 37243 w 56292"/>
                  <a:gd name="connsiteY23" fmla="*/ 24193 h 32289"/>
                  <a:gd name="connsiteX24" fmla="*/ 47244 w 56292"/>
                  <a:gd name="connsiteY24" fmla="*/ 17050 h 32289"/>
                  <a:gd name="connsiteX25" fmla="*/ 52102 w 56292"/>
                  <a:gd name="connsiteY25" fmla="*/ 21050 h 32289"/>
                  <a:gd name="connsiteX26" fmla="*/ 56293 w 56292"/>
                  <a:gd name="connsiteY26" fmla="*/ 18669 h 32289"/>
                  <a:gd name="connsiteX27" fmla="*/ 51340 w 56292"/>
                  <a:gd name="connsiteY27" fmla="*/ 14668 h 32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</a:cxnLst>
                <a:rect l="l" t="t" r="r" b="b"/>
                <a:pathLst>
                  <a:path w="56292" h="32289">
                    <a:moveTo>
                      <a:pt x="25527" y="28384"/>
                    </a:moveTo>
                    <a:lnTo>
                      <a:pt x="25527" y="31718"/>
                    </a:lnTo>
                    <a:lnTo>
                      <a:pt x="22384" y="31718"/>
                    </a:lnTo>
                    <a:cubicBezTo>
                      <a:pt x="16669" y="26956"/>
                      <a:pt x="4286" y="16288"/>
                      <a:pt x="0" y="12668"/>
                    </a:cubicBezTo>
                    <a:lnTo>
                      <a:pt x="0" y="9906"/>
                    </a:lnTo>
                    <a:lnTo>
                      <a:pt x="4667" y="10382"/>
                    </a:lnTo>
                    <a:close/>
                    <a:moveTo>
                      <a:pt x="12097" y="3334"/>
                    </a:moveTo>
                    <a:lnTo>
                      <a:pt x="12097" y="0"/>
                    </a:lnTo>
                    <a:lnTo>
                      <a:pt x="8858" y="0"/>
                    </a:lnTo>
                    <a:lnTo>
                      <a:pt x="0" y="5143"/>
                    </a:lnTo>
                    <a:lnTo>
                      <a:pt x="0" y="7334"/>
                    </a:lnTo>
                    <a:lnTo>
                      <a:pt x="4667" y="7334"/>
                    </a:lnTo>
                    <a:close/>
                    <a:moveTo>
                      <a:pt x="16097" y="3810"/>
                    </a:moveTo>
                    <a:lnTo>
                      <a:pt x="37338" y="21526"/>
                    </a:lnTo>
                    <a:lnTo>
                      <a:pt x="42196" y="21526"/>
                    </a:lnTo>
                    <a:lnTo>
                      <a:pt x="42196" y="19240"/>
                    </a:lnTo>
                    <a:lnTo>
                      <a:pt x="19336" y="190"/>
                    </a:lnTo>
                    <a:lnTo>
                      <a:pt x="16097" y="190"/>
                    </a:lnTo>
                    <a:close/>
                    <a:moveTo>
                      <a:pt x="29242" y="28956"/>
                    </a:moveTo>
                    <a:lnTo>
                      <a:pt x="29242" y="32290"/>
                    </a:lnTo>
                    <a:lnTo>
                      <a:pt x="32480" y="32290"/>
                    </a:lnTo>
                    <a:lnTo>
                      <a:pt x="42005" y="26956"/>
                    </a:lnTo>
                    <a:lnTo>
                      <a:pt x="42005" y="24670"/>
                    </a:lnTo>
                    <a:lnTo>
                      <a:pt x="37243" y="24193"/>
                    </a:lnTo>
                    <a:close/>
                    <a:moveTo>
                      <a:pt x="47244" y="17050"/>
                    </a:moveTo>
                    <a:lnTo>
                      <a:pt x="52102" y="21050"/>
                    </a:lnTo>
                    <a:lnTo>
                      <a:pt x="56293" y="18669"/>
                    </a:lnTo>
                    <a:lnTo>
                      <a:pt x="51340" y="14668"/>
                    </a:lnTo>
                    <a:close/>
                  </a:path>
                </a:pathLst>
              </a:custGeom>
              <a:solidFill>
                <a:srgbClr val="4A62AF">
                  <a:alpha val="70000"/>
                </a:srgb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FD51BD13-C4C4-048E-F823-2EE4CD7801C7}"/>
                  </a:ext>
                </a:extLst>
              </p:cNvPr>
              <p:cNvSpPr/>
              <p:nvPr/>
            </p:nvSpPr>
            <p:spPr>
              <a:xfrm>
                <a:off x="5402294" y="2834925"/>
                <a:ext cx="115538" cy="52077"/>
              </a:xfrm>
              <a:custGeom>
                <a:avLst/>
                <a:gdLst>
                  <a:gd name="connsiteX0" fmla="*/ 111538 w 115538"/>
                  <a:gd name="connsiteY0" fmla="*/ 29813 h 52077"/>
                  <a:gd name="connsiteX1" fmla="*/ 88678 w 115538"/>
                  <a:gd name="connsiteY1" fmla="*/ 43148 h 52077"/>
                  <a:gd name="connsiteX2" fmla="*/ 68866 w 115538"/>
                  <a:gd name="connsiteY2" fmla="*/ 43148 h 52077"/>
                  <a:gd name="connsiteX3" fmla="*/ 4191 w 115538"/>
                  <a:gd name="connsiteY3" fmla="*/ 5810 h 52077"/>
                  <a:gd name="connsiteX4" fmla="*/ 0 w 115538"/>
                  <a:gd name="connsiteY4" fmla="*/ 0 h 52077"/>
                  <a:gd name="connsiteX5" fmla="*/ 0 w 115538"/>
                  <a:gd name="connsiteY5" fmla="*/ 6572 h 52077"/>
                  <a:gd name="connsiteX6" fmla="*/ 4096 w 115538"/>
                  <a:gd name="connsiteY6" fmla="*/ 12382 h 52077"/>
                  <a:gd name="connsiteX7" fmla="*/ 68866 w 115538"/>
                  <a:gd name="connsiteY7" fmla="*/ 49721 h 52077"/>
                  <a:gd name="connsiteX8" fmla="*/ 88583 w 115538"/>
                  <a:gd name="connsiteY8" fmla="*/ 49721 h 52077"/>
                  <a:gd name="connsiteX9" fmla="*/ 111538 w 115538"/>
                  <a:gd name="connsiteY9" fmla="*/ 36385 h 52077"/>
                  <a:gd name="connsiteX10" fmla="*/ 115538 w 115538"/>
                  <a:gd name="connsiteY10" fmla="*/ 30671 h 52077"/>
                  <a:gd name="connsiteX11" fmla="*/ 115538 w 115538"/>
                  <a:gd name="connsiteY11" fmla="*/ 24098 h 52077"/>
                  <a:gd name="connsiteX12" fmla="*/ 111538 w 115538"/>
                  <a:gd name="connsiteY12" fmla="*/ 29813 h 520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15538" h="52077">
                    <a:moveTo>
                      <a:pt x="111538" y="29813"/>
                    </a:moveTo>
                    <a:lnTo>
                      <a:pt x="88678" y="43148"/>
                    </a:lnTo>
                    <a:cubicBezTo>
                      <a:pt x="82448" y="46292"/>
                      <a:pt x="75095" y="46292"/>
                      <a:pt x="68866" y="43148"/>
                    </a:cubicBezTo>
                    <a:lnTo>
                      <a:pt x="4191" y="5810"/>
                    </a:lnTo>
                    <a:cubicBezTo>
                      <a:pt x="1857" y="4763"/>
                      <a:pt x="257" y="2553"/>
                      <a:pt x="0" y="0"/>
                    </a:cubicBezTo>
                    <a:lnTo>
                      <a:pt x="0" y="6572"/>
                    </a:lnTo>
                    <a:cubicBezTo>
                      <a:pt x="257" y="9096"/>
                      <a:pt x="1810" y="11297"/>
                      <a:pt x="4096" y="12382"/>
                    </a:cubicBezTo>
                    <a:lnTo>
                      <a:pt x="68866" y="49721"/>
                    </a:lnTo>
                    <a:cubicBezTo>
                      <a:pt x="75066" y="52864"/>
                      <a:pt x="82382" y="52864"/>
                      <a:pt x="88583" y="49721"/>
                    </a:cubicBezTo>
                    <a:lnTo>
                      <a:pt x="111538" y="36385"/>
                    </a:lnTo>
                    <a:cubicBezTo>
                      <a:pt x="113814" y="35347"/>
                      <a:pt x="115348" y="33166"/>
                      <a:pt x="115538" y="30671"/>
                    </a:cubicBezTo>
                    <a:lnTo>
                      <a:pt x="115538" y="24098"/>
                    </a:lnTo>
                    <a:cubicBezTo>
                      <a:pt x="115329" y="26584"/>
                      <a:pt x="113795" y="28765"/>
                      <a:pt x="111538" y="29813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DEE52D9C-8D44-A0BB-EA22-D05EE4FA29AC}"/>
                  </a:ext>
                </a:extLst>
              </p:cNvPr>
              <p:cNvSpPr/>
              <p:nvPr/>
            </p:nvSpPr>
            <p:spPr>
              <a:xfrm>
                <a:off x="5402217" y="2813482"/>
                <a:ext cx="115493" cy="66853"/>
              </a:xfrm>
              <a:custGeom>
                <a:avLst/>
                <a:gdLst>
                  <a:gd name="connsiteX0" fmla="*/ 111520 w 115493"/>
                  <a:gd name="connsiteY0" fmla="*/ 39731 h 66853"/>
                  <a:gd name="connsiteX1" fmla="*/ 46845 w 115493"/>
                  <a:gd name="connsiteY1" fmla="*/ 2393 h 66853"/>
                  <a:gd name="connsiteX2" fmla="*/ 27033 w 115493"/>
                  <a:gd name="connsiteY2" fmla="*/ 2393 h 66853"/>
                  <a:gd name="connsiteX3" fmla="*/ 4173 w 115493"/>
                  <a:gd name="connsiteY3" fmla="*/ 15728 h 66853"/>
                  <a:gd name="connsiteX4" fmla="*/ 287 w 115493"/>
                  <a:gd name="connsiteY4" fmla="*/ 23272 h 66853"/>
                  <a:gd name="connsiteX5" fmla="*/ 4173 w 115493"/>
                  <a:gd name="connsiteY5" fmla="*/ 27158 h 66853"/>
                  <a:gd name="connsiteX6" fmla="*/ 68848 w 115493"/>
                  <a:gd name="connsiteY6" fmla="*/ 64496 h 66853"/>
                  <a:gd name="connsiteX7" fmla="*/ 88660 w 115493"/>
                  <a:gd name="connsiteY7" fmla="*/ 64496 h 66853"/>
                  <a:gd name="connsiteX8" fmla="*/ 111520 w 115493"/>
                  <a:gd name="connsiteY8" fmla="*/ 51161 h 66853"/>
                  <a:gd name="connsiteX9" fmla="*/ 115110 w 115493"/>
                  <a:gd name="connsiteY9" fmla="*/ 43322 h 66853"/>
                  <a:gd name="connsiteX10" fmla="*/ 111520 w 115493"/>
                  <a:gd name="connsiteY10" fmla="*/ 39731 h 66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5493" h="66853">
                    <a:moveTo>
                      <a:pt x="111520" y="39731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68848" y="64496"/>
                    </a:lnTo>
                    <a:cubicBezTo>
                      <a:pt x="75077" y="67639"/>
                      <a:pt x="82430" y="67639"/>
                      <a:pt x="88660" y="64496"/>
                    </a:cubicBezTo>
                    <a:lnTo>
                      <a:pt x="111520" y="51161"/>
                    </a:lnTo>
                    <a:cubicBezTo>
                      <a:pt x="114672" y="49990"/>
                      <a:pt x="116282" y="46484"/>
                      <a:pt x="115110" y="43322"/>
                    </a:cubicBezTo>
                    <a:cubicBezTo>
                      <a:pt x="114491" y="41665"/>
                      <a:pt x="113186" y="40350"/>
                      <a:pt x="111520" y="39731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9F91858E-E68C-D698-3B8C-DE4AB39785A1}"/>
                  </a:ext>
                </a:extLst>
              </p:cNvPr>
              <p:cNvSpPr/>
              <p:nvPr/>
            </p:nvSpPr>
            <p:spPr>
              <a:xfrm>
                <a:off x="5351716" y="2800350"/>
                <a:ext cx="64960" cy="28360"/>
              </a:xfrm>
              <a:custGeom>
                <a:avLst/>
                <a:gdLst>
                  <a:gd name="connsiteX0" fmla="*/ 60865 w 64960"/>
                  <a:gd name="connsiteY0" fmla="*/ 6001 h 28360"/>
                  <a:gd name="connsiteX1" fmla="*/ 38005 w 64960"/>
                  <a:gd name="connsiteY1" fmla="*/ 19336 h 28360"/>
                  <a:gd name="connsiteX2" fmla="*/ 18288 w 64960"/>
                  <a:gd name="connsiteY2" fmla="*/ 19336 h 28360"/>
                  <a:gd name="connsiteX3" fmla="*/ 4096 w 64960"/>
                  <a:gd name="connsiteY3" fmla="*/ 11239 h 28360"/>
                  <a:gd name="connsiteX4" fmla="*/ 0 w 64960"/>
                  <a:gd name="connsiteY4" fmla="*/ 5429 h 28360"/>
                  <a:gd name="connsiteX5" fmla="*/ 0 w 64960"/>
                  <a:gd name="connsiteY5" fmla="*/ 12001 h 28360"/>
                  <a:gd name="connsiteX6" fmla="*/ 4096 w 64960"/>
                  <a:gd name="connsiteY6" fmla="*/ 17812 h 28360"/>
                  <a:gd name="connsiteX7" fmla="*/ 18193 w 64960"/>
                  <a:gd name="connsiteY7" fmla="*/ 26003 h 28360"/>
                  <a:gd name="connsiteX8" fmla="*/ 38005 w 64960"/>
                  <a:gd name="connsiteY8" fmla="*/ 26003 h 28360"/>
                  <a:gd name="connsiteX9" fmla="*/ 60865 w 64960"/>
                  <a:gd name="connsiteY9" fmla="*/ 12668 h 28360"/>
                  <a:gd name="connsiteX10" fmla="*/ 64960 w 64960"/>
                  <a:gd name="connsiteY10" fmla="*/ 6953 h 28360"/>
                  <a:gd name="connsiteX11" fmla="*/ 64960 w 64960"/>
                  <a:gd name="connsiteY11" fmla="*/ 0 h 28360"/>
                  <a:gd name="connsiteX12" fmla="*/ 60865 w 64960"/>
                  <a:gd name="connsiteY12" fmla="*/ 6001 h 283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8360">
                    <a:moveTo>
                      <a:pt x="60865" y="6001"/>
                    </a:moveTo>
                    <a:lnTo>
                      <a:pt x="38005" y="19336"/>
                    </a:lnTo>
                    <a:cubicBezTo>
                      <a:pt x="31823" y="22527"/>
                      <a:pt x="24470" y="22527"/>
                      <a:pt x="18288" y="19336"/>
                    </a:cubicBezTo>
                    <a:lnTo>
                      <a:pt x="4096" y="11239"/>
                    </a:lnTo>
                    <a:cubicBezTo>
                      <a:pt x="1781" y="10182"/>
                      <a:pt x="219" y="7963"/>
                      <a:pt x="0" y="5429"/>
                    </a:cubicBezTo>
                    <a:lnTo>
                      <a:pt x="0" y="12001"/>
                    </a:lnTo>
                    <a:cubicBezTo>
                      <a:pt x="219" y="14535"/>
                      <a:pt x="1781" y="16755"/>
                      <a:pt x="4096" y="17812"/>
                    </a:cubicBezTo>
                    <a:lnTo>
                      <a:pt x="18193" y="26003"/>
                    </a:lnTo>
                    <a:cubicBezTo>
                      <a:pt x="24422" y="29146"/>
                      <a:pt x="31775" y="29146"/>
                      <a:pt x="38005" y="26003"/>
                    </a:cubicBezTo>
                    <a:lnTo>
                      <a:pt x="60865" y="12668"/>
                    </a:lnTo>
                    <a:cubicBezTo>
                      <a:pt x="63160" y="11649"/>
                      <a:pt x="64732" y="9458"/>
                      <a:pt x="64960" y="6953"/>
                    </a:cubicBezTo>
                    <a:lnTo>
                      <a:pt x="64960" y="0"/>
                    </a:lnTo>
                    <a:cubicBezTo>
                      <a:pt x="64808" y="2600"/>
                      <a:pt x="63236" y="4915"/>
                      <a:pt x="60865" y="6001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31564EEE-0B66-779F-E0A9-E8DA9481E5D3}"/>
                  </a:ext>
                </a:extLst>
              </p:cNvPr>
              <p:cNvSpPr/>
              <p:nvPr/>
            </p:nvSpPr>
            <p:spPr>
              <a:xfrm>
                <a:off x="5351743" y="2784240"/>
                <a:ext cx="64643" cy="37647"/>
              </a:xfrm>
              <a:custGeom>
                <a:avLst/>
                <a:gdLst>
                  <a:gd name="connsiteX0" fmla="*/ 60838 w 64643"/>
                  <a:gd name="connsiteY0" fmla="*/ 10585 h 37647"/>
                  <a:gd name="connsiteX1" fmla="*/ 46645 w 64643"/>
                  <a:gd name="connsiteY1" fmla="*/ 2393 h 37647"/>
                  <a:gd name="connsiteX2" fmla="*/ 26929 w 64643"/>
                  <a:gd name="connsiteY2" fmla="*/ 2393 h 37647"/>
                  <a:gd name="connsiteX3" fmla="*/ 3974 w 64643"/>
                  <a:gd name="connsiteY3" fmla="*/ 15728 h 37647"/>
                  <a:gd name="connsiteX4" fmla="*/ 383 w 64643"/>
                  <a:gd name="connsiteY4" fmla="*/ 23567 h 37647"/>
                  <a:gd name="connsiteX5" fmla="*/ 3974 w 64643"/>
                  <a:gd name="connsiteY5" fmla="*/ 27158 h 37647"/>
                  <a:gd name="connsiteX6" fmla="*/ 18166 w 64643"/>
                  <a:gd name="connsiteY6" fmla="*/ 35254 h 37647"/>
                  <a:gd name="connsiteX7" fmla="*/ 37882 w 64643"/>
                  <a:gd name="connsiteY7" fmla="*/ 35254 h 37647"/>
                  <a:gd name="connsiteX8" fmla="*/ 60743 w 64643"/>
                  <a:gd name="connsiteY8" fmla="*/ 21919 h 37647"/>
                  <a:gd name="connsiteX9" fmla="*/ 64229 w 64643"/>
                  <a:gd name="connsiteY9" fmla="*/ 14033 h 37647"/>
                  <a:gd name="connsiteX10" fmla="*/ 60838 w 64643"/>
                  <a:gd name="connsiteY10" fmla="*/ 10585 h 3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643" h="37647">
                    <a:moveTo>
                      <a:pt x="60838" y="10585"/>
                    </a:moveTo>
                    <a:lnTo>
                      <a:pt x="46645" y="2393"/>
                    </a:lnTo>
                    <a:cubicBezTo>
                      <a:pt x="40464" y="-798"/>
                      <a:pt x="33111" y="-798"/>
                      <a:pt x="26929" y="2393"/>
                    </a:cubicBezTo>
                    <a:lnTo>
                      <a:pt x="3974" y="15728"/>
                    </a:lnTo>
                    <a:cubicBezTo>
                      <a:pt x="821" y="16900"/>
                      <a:pt x="-789" y="20405"/>
                      <a:pt x="383" y="23567"/>
                    </a:cubicBezTo>
                    <a:cubicBezTo>
                      <a:pt x="1002" y="25225"/>
                      <a:pt x="2307" y="26539"/>
                      <a:pt x="3974" y="27158"/>
                    </a:cubicBezTo>
                    <a:lnTo>
                      <a:pt x="18166" y="35254"/>
                    </a:lnTo>
                    <a:cubicBezTo>
                      <a:pt x="24348" y="38445"/>
                      <a:pt x="31701" y="38445"/>
                      <a:pt x="37882" y="35254"/>
                    </a:cubicBezTo>
                    <a:lnTo>
                      <a:pt x="60743" y="21919"/>
                    </a:lnTo>
                    <a:cubicBezTo>
                      <a:pt x="63886" y="20710"/>
                      <a:pt x="65448" y="17176"/>
                      <a:pt x="64229" y="14033"/>
                    </a:cubicBezTo>
                    <a:cubicBezTo>
                      <a:pt x="63629" y="12471"/>
                      <a:pt x="62400" y="11213"/>
                      <a:pt x="60838" y="10585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746280F1-E1AC-26B0-9FC1-DFDDD8B93114}"/>
                  </a:ext>
                </a:extLst>
              </p:cNvPr>
              <p:cNvSpPr/>
              <p:nvPr/>
            </p:nvSpPr>
            <p:spPr>
              <a:xfrm>
                <a:off x="5301329" y="2771775"/>
                <a:ext cx="64960" cy="27598"/>
              </a:xfrm>
              <a:custGeom>
                <a:avLst/>
                <a:gdLst>
                  <a:gd name="connsiteX0" fmla="*/ 60674 w 64960"/>
                  <a:gd name="connsiteY0" fmla="*/ 5334 h 27598"/>
                  <a:gd name="connsiteX1" fmla="*/ 37814 w 64960"/>
                  <a:gd name="connsiteY1" fmla="*/ 18669 h 27598"/>
                  <a:gd name="connsiteX2" fmla="*/ 18002 w 64960"/>
                  <a:gd name="connsiteY2" fmla="*/ 18669 h 27598"/>
                  <a:gd name="connsiteX3" fmla="*/ 4096 w 64960"/>
                  <a:gd name="connsiteY3" fmla="*/ 10478 h 27598"/>
                  <a:gd name="connsiteX4" fmla="*/ 0 w 64960"/>
                  <a:gd name="connsiteY4" fmla="*/ 4763 h 27598"/>
                  <a:gd name="connsiteX5" fmla="*/ 0 w 64960"/>
                  <a:gd name="connsiteY5" fmla="*/ 11335 h 27598"/>
                  <a:gd name="connsiteX6" fmla="*/ 4191 w 64960"/>
                  <a:gd name="connsiteY6" fmla="*/ 17050 h 27598"/>
                  <a:gd name="connsiteX7" fmla="*/ 18288 w 64960"/>
                  <a:gd name="connsiteY7" fmla="*/ 25241 h 27598"/>
                  <a:gd name="connsiteX8" fmla="*/ 38100 w 64960"/>
                  <a:gd name="connsiteY8" fmla="*/ 25241 h 27598"/>
                  <a:gd name="connsiteX9" fmla="*/ 60960 w 64960"/>
                  <a:gd name="connsiteY9" fmla="*/ 11906 h 27598"/>
                  <a:gd name="connsiteX10" fmla="*/ 64960 w 64960"/>
                  <a:gd name="connsiteY10" fmla="*/ 6191 h 27598"/>
                  <a:gd name="connsiteX11" fmla="*/ 64960 w 64960"/>
                  <a:gd name="connsiteY11" fmla="*/ 0 h 27598"/>
                  <a:gd name="connsiteX12" fmla="*/ 60674 w 64960"/>
                  <a:gd name="connsiteY12" fmla="*/ 5334 h 275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598">
                    <a:moveTo>
                      <a:pt x="60674" y="5334"/>
                    </a:moveTo>
                    <a:lnTo>
                      <a:pt x="37814" y="18669"/>
                    </a:lnTo>
                    <a:cubicBezTo>
                      <a:pt x="31585" y="21812"/>
                      <a:pt x="24232" y="21812"/>
                      <a:pt x="18002" y="18669"/>
                    </a:cubicBezTo>
                    <a:lnTo>
                      <a:pt x="4096" y="10478"/>
                    </a:lnTo>
                    <a:cubicBezTo>
                      <a:pt x="1810" y="9439"/>
                      <a:pt x="248" y="7258"/>
                      <a:pt x="0" y="4763"/>
                    </a:cubicBezTo>
                    <a:lnTo>
                      <a:pt x="0" y="11335"/>
                    </a:lnTo>
                    <a:cubicBezTo>
                      <a:pt x="267" y="13859"/>
                      <a:pt x="1867" y="16040"/>
                      <a:pt x="4191" y="17050"/>
                    </a:cubicBezTo>
                    <a:lnTo>
                      <a:pt x="18288" y="25241"/>
                    </a:lnTo>
                    <a:cubicBezTo>
                      <a:pt x="24517" y="28384"/>
                      <a:pt x="31871" y="28384"/>
                      <a:pt x="38100" y="25241"/>
                    </a:cubicBezTo>
                    <a:lnTo>
                      <a:pt x="60960" y="11906"/>
                    </a:lnTo>
                    <a:cubicBezTo>
                      <a:pt x="63217" y="10858"/>
                      <a:pt x="64751" y="8677"/>
                      <a:pt x="64960" y="6191"/>
                    </a:cubicBezTo>
                    <a:lnTo>
                      <a:pt x="64960" y="0"/>
                    </a:lnTo>
                    <a:cubicBezTo>
                      <a:pt x="64532" y="2391"/>
                      <a:pt x="62913" y="4401"/>
                      <a:pt x="60674" y="5334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2EAFDC5D-CA22-DCD2-9C71-96FF2082C338}"/>
                  </a:ext>
                </a:extLst>
              </p:cNvPr>
              <p:cNvSpPr/>
              <p:nvPr/>
            </p:nvSpPr>
            <p:spPr>
              <a:xfrm>
                <a:off x="5300966" y="2755058"/>
                <a:ext cx="65051" cy="37742"/>
              </a:xfrm>
              <a:custGeom>
                <a:avLst/>
                <a:gdLst>
                  <a:gd name="connsiteX0" fmla="*/ 60942 w 65051"/>
                  <a:gd name="connsiteY0" fmla="*/ 10525 h 37742"/>
                  <a:gd name="connsiteX1" fmla="*/ 46845 w 65051"/>
                  <a:gd name="connsiteY1" fmla="*/ 2429 h 37742"/>
                  <a:gd name="connsiteX2" fmla="*/ 27033 w 65051"/>
                  <a:gd name="connsiteY2" fmla="*/ 2429 h 37742"/>
                  <a:gd name="connsiteX3" fmla="*/ 4173 w 65051"/>
                  <a:gd name="connsiteY3" fmla="*/ 15764 h 37742"/>
                  <a:gd name="connsiteX4" fmla="*/ 287 w 65051"/>
                  <a:gd name="connsiteY4" fmla="*/ 23308 h 37742"/>
                  <a:gd name="connsiteX5" fmla="*/ 4173 w 65051"/>
                  <a:gd name="connsiteY5" fmla="*/ 27194 h 37742"/>
                  <a:gd name="connsiteX6" fmla="*/ 18270 w 65051"/>
                  <a:gd name="connsiteY6" fmla="*/ 35385 h 37742"/>
                  <a:gd name="connsiteX7" fmla="*/ 38082 w 65051"/>
                  <a:gd name="connsiteY7" fmla="*/ 35385 h 37742"/>
                  <a:gd name="connsiteX8" fmla="*/ 60942 w 65051"/>
                  <a:gd name="connsiteY8" fmla="*/ 22050 h 37742"/>
                  <a:gd name="connsiteX9" fmla="*/ 64714 w 65051"/>
                  <a:gd name="connsiteY9" fmla="*/ 14297 h 37742"/>
                  <a:gd name="connsiteX10" fmla="*/ 60942 w 65051"/>
                  <a:gd name="connsiteY10" fmla="*/ 10525 h 37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51" h="37742">
                    <a:moveTo>
                      <a:pt x="60942" y="10525"/>
                    </a:moveTo>
                    <a:lnTo>
                      <a:pt x="46845" y="2429"/>
                    </a:lnTo>
                    <a:cubicBezTo>
                      <a:pt x="40635" y="-810"/>
                      <a:pt x="33243" y="-810"/>
                      <a:pt x="27033" y="2429"/>
                    </a:cubicBezTo>
                    <a:lnTo>
                      <a:pt x="4173" y="15764"/>
                    </a:lnTo>
                    <a:cubicBezTo>
                      <a:pt x="1020" y="16773"/>
                      <a:pt x="-723" y="20155"/>
                      <a:pt x="287" y="23308"/>
                    </a:cubicBezTo>
                    <a:cubicBezTo>
                      <a:pt x="877" y="25156"/>
                      <a:pt x="2325" y="26603"/>
                      <a:pt x="4173" y="27194"/>
                    </a:cubicBezTo>
                    <a:lnTo>
                      <a:pt x="18270" y="35385"/>
                    </a:lnTo>
                    <a:cubicBezTo>
                      <a:pt x="24499" y="38529"/>
                      <a:pt x="31853" y="38529"/>
                      <a:pt x="38082" y="35385"/>
                    </a:cubicBezTo>
                    <a:lnTo>
                      <a:pt x="60942" y="22050"/>
                    </a:lnTo>
                    <a:cubicBezTo>
                      <a:pt x="64123" y="20955"/>
                      <a:pt x="65819" y="17478"/>
                      <a:pt x="64714" y="14297"/>
                    </a:cubicBezTo>
                    <a:cubicBezTo>
                      <a:pt x="64104" y="12525"/>
                      <a:pt x="62713" y="11135"/>
                      <a:pt x="60942" y="10525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C6794BAB-4909-1DBD-CD6C-F80DA74E568A}"/>
                  </a:ext>
                </a:extLst>
              </p:cNvPr>
              <p:cNvSpPr/>
              <p:nvPr/>
            </p:nvSpPr>
            <p:spPr>
              <a:xfrm>
                <a:off x="5250465" y="2742152"/>
                <a:ext cx="64960" cy="27979"/>
              </a:xfrm>
              <a:custGeom>
                <a:avLst/>
                <a:gdLst>
                  <a:gd name="connsiteX0" fmla="*/ 60960 w 64960"/>
                  <a:gd name="connsiteY0" fmla="*/ 5715 h 27979"/>
                  <a:gd name="connsiteX1" fmla="*/ 38005 w 64960"/>
                  <a:gd name="connsiteY1" fmla="*/ 19050 h 27979"/>
                  <a:gd name="connsiteX2" fmla="*/ 18288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960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715"/>
                    </a:moveTo>
                    <a:lnTo>
                      <a:pt x="38005" y="19050"/>
                    </a:lnTo>
                    <a:cubicBezTo>
                      <a:pt x="31804" y="22193"/>
                      <a:pt x="24489" y="22193"/>
                      <a:pt x="18288" y="19050"/>
                    </a:cubicBezTo>
                    <a:lnTo>
                      <a:pt x="4096" y="10858"/>
                    </a:lnTo>
                    <a:cubicBezTo>
                      <a:pt x="1800" y="9839"/>
                      <a:pt x="229" y="7649"/>
                      <a:pt x="0" y="5143"/>
                    </a:cubicBezTo>
                    <a:lnTo>
                      <a:pt x="0" y="11716"/>
                    </a:lnTo>
                    <a:cubicBezTo>
                      <a:pt x="191" y="14240"/>
                      <a:pt x="1772" y="16440"/>
                      <a:pt x="4096" y="17431"/>
                    </a:cubicBezTo>
                    <a:lnTo>
                      <a:pt x="18288" y="25622"/>
                    </a:lnTo>
                    <a:cubicBezTo>
                      <a:pt x="24489" y="28766"/>
                      <a:pt x="31804" y="28766"/>
                      <a:pt x="38005" y="25622"/>
                    </a:cubicBezTo>
                    <a:lnTo>
                      <a:pt x="60865" y="12287"/>
                    </a:lnTo>
                    <a:cubicBezTo>
                      <a:pt x="63189" y="11297"/>
                      <a:pt x="64770" y="9096"/>
                      <a:pt x="64961" y="6572"/>
                    </a:cubicBezTo>
                    <a:lnTo>
                      <a:pt x="64961" y="0"/>
                    </a:lnTo>
                    <a:cubicBezTo>
                      <a:pt x="64770" y="2495"/>
                      <a:pt x="63237" y="4677"/>
                      <a:pt x="60960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2C8A500D-FA49-5189-F655-3E4BFD6C5BD2}"/>
                  </a:ext>
                </a:extLst>
              </p:cNvPr>
              <p:cNvSpPr/>
              <p:nvPr/>
            </p:nvSpPr>
            <p:spPr>
              <a:xfrm>
                <a:off x="5250388" y="2725888"/>
                <a:ext cx="65102" cy="37671"/>
              </a:xfrm>
              <a:custGeom>
                <a:avLst/>
                <a:gdLst>
                  <a:gd name="connsiteX0" fmla="*/ 60942 w 65102"/>
                  <a:gd name="connsiteY0" fmla="*/ 10454 h 37671"/>
                  <a:gd name="connsiteX1" fmla="*/ 46845 w 65102"/>
                  <a:gd name="connsiteY1" fmla="*/ 2357 h 37671"/>
                  <a:gd name="connsiteX2" fmla="*/ 27033 w 65102"/>
                  <a:gd name="connsiteY2" fmla="*/ 2357 h 37671"/>
                  <a:gd name="connsiteX3" fmla="*/ 4173 w 65102"/>
                  <a:gd name="connsiteY3" fmla="*/ 15692 h 37671"/>
                  <a:gd name="connsiteX4" fmla="*/ 287 w 65102"/>
                  <a:gd name="connsiteY4" fmla="*/ 23236 h 37671"/>
                  <a:gd name="connsiteX5" fmla="*/ 4173 w 65102"/>
                  <a:gd name="connsiteY5" fmla="*/ 27122 h 37671"/>
                  <a:gd name="connsiteX6" fmla="*/ 18365 w 65102"/>
                  <a:gd name="connsiteY6" fmla="*/ 35314 h 37671"/>
                  <a:gd name="connsiteX7" fmla="*/ 38082 w 65102"/>
                  <a:gd name="connsiteY7" fmla="*/ 35314 h 37671"/>
                  <a:gd name="connsiteX8" fmla="*/ 61037 w 65102"/>
                  <a:gd name="connsiteY8" fmla="*/ 21979 h 37671"/>
                  <a:gd name="connsiteX9" fmla="*/ 64752 w 65102"/>
                  <a:gd name="connsiteY9" fmla="*/ 14197 h 37671"/>
                  <a:gd name="connsiteX10" fmla="*/ 60942 w 65102"/>
                  <a:gd name="connsiteY10" fmla="*/ 10454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02" h="37671">
                    <a:moveTo>
                      <a:pt x="60942" y="10454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18365" y="35314"/>
                    </a:lnTo>
                    <a:cubicBezTo>
                      <a:pt x="24566" y="38457"/>
                      <a:pt x="31881" y="38457"/>
                      <a:pt x="38082" y="35314"/>
                    </a:cubicBezTo>
                    <a:lnTo>
                      <a:pt x="61037" y="21979"/>
                    </a:lnTo>
                    <a:cubicBezTo>
                      <a:pt x="64209" y="20855"/>
                      <a:pt x="65876" y="17369"/>
                      <a:pt x="64752" y="14197"/>
                    </a:cubicBezTo>
                    <a:cubicBezTo>
                      <a:pt x="64123" y="12435"/>
                      <a:pt x="62723" y="11054"/>
                      <a:pt x="60942" y="1045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BE9E4227-1F2E-112B-CE6F-94E003B697CF}"/>
                  </a:ext>
                </a:extLst>
              </p:cNvPr>
              <p:cNvSpPr/>
              <p:nvPr/>
            </p:nvSpPr>
            <p:spPr>
              <a:xfrm>
                <a:off x="5210175" y="2713196"/>
                <a:ext cx="54863" cy="28015"/>
              </a:xfrm>
              <a:custGeom>
                <a:avLst/>
                <a:gdLst>
                  <a:gd name="connsiteX0" fmla="*/ 50578 w 54863"/>
                  <a:gd name="connsiteY0" fmla="*/ 5429 h 28015"/>
                  <a:gd name="connsiteX1" fmla="*/ 27718 w 54863"/>
                  <a:gd name="connsiteY1" fmla="*/ 18764 h 28015"/>
                  <a:gd name="connsiteX2" fmla="*/ 7906 w 54863"/>
                  <a:gd name="connsiteY2" fmla="*/ 18764 h 28015"/>
                  <a:gd name="connsiteX3" fmla="*/ 3905 w 54863"/>
                  <a:gd name="connsiteY3" fmla="*/ 16478 h 28015"/>
                  <a:gd name="connsiteX4" fmla="*/ 0 w 54863"/>
                  <a:gd name="connsiteY4" fmla="*/ 10954 h 28015"/>
                  <a:gd name="connsiteX5" fmla="*/ 0 w 54863"/>
                  <a:gd name="connsiteY5" fmla="*/ 17526 h 28015"/>
                  <a:gd name="connsiteX6" fmla="*/ 4096 w 54863"/>
                  <a:gd name="connsiteY6" fmla="*/ 23336 h 28015"/>
                  <a:gd name="connsiteX7" fmla="*/ 8096 w 54863"/>
                  <a:gd name="connsiteY7" fmla="*/ 25622 h 28015"/>
                  <a:gd name="connsiteX8" fmla="*/ 27908 w 54863"/>
                  <a:gd name="connsiteY8" fmla="*/ 25622 h 28015"/>
                  <a:gd name="connsiteX9" fmla="*/ 50768 w 54863"/>
                  <a:gd name="connsiteY9" fmla="*/ 12287 h 28015"/>
                  <a:gd name="connsiteX10" fmla="*/ 54864 w 54863"/>
                  <a:gd name="connsiteY10" fmla="*/ 6572 h 28015"/>
                  <a:gd name="connsiteX11" fmla="*/ 54864 w 54863"/>
                  <a:gd name="connsiteY11" fmla="*/ 0 h 28015"/>
                  <a:gd name="connsiteX12" fmla="*/ 50578 w 54863"/>
                  <a:gd name="connsiteY12" fmla="*/ 5429 h 2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63" h="28015">
                    <a:moveTo>
                      <a:pt x="50578" y="5429"/>
                    </a:moveTo>
                    <a:lnTo>
                      <a:pt x="27718" y="18764"/>
                    </a:lnTo>
                    <a:cubicBezTo>
                      <a:pt x="21488" y="21907"/>
                      <a:pt x="14135" y="21907"/>
                      <a:pt x="7906" y="18764"/>
                    </a:cubicBezTo>
                    <a:lnTo>
                      <a:pt x="3905" y="16478"/>
                    </a:lnTo>
                    <a:cubicBezTo>
                      <a:pt x="1743" y="15421"/>
                      <a:pt x="276" y="13345"/>
                      <a:pt x="0" y="10954"/>
                    </a:cubicBezTo>
                    <a:lnTo>
                      <a:pt x="0" y="17526"/>
                    </a:lnTo>
                    <a:cubicBezTo>
                      <a:pt x="219" y="20060"/>
                      <a:pt x="1781" y="22279"/>
                      <a:pt x="4096" y="23336"/>
                    </a:cubicBezTo>
                    <a:lnTo>
                      <a:pt x="8096" y="25622"/>
                    </a:lnTo>
                    <a:cubicBezTo>
                      <a:pt x="14316" y="28813"/>
                      <a:pt x="21688" y="28813"/>
                      <a:pt x="27908" y="25622"/>
                    </a:cubicBezTo>
                    <a:lnTo>
                      <a:pt x="50768" y="12287"/>
                    </a:lnTo>
                    <a:cubicBezTo>
                      <a:pt x="53064" y="11268"/>
                      <a:pt x="54635" y="9077"/>
                      <a:pt x="54864" y="6572"/>
                    </a:cubicBezTo>
                    <a:lnTo>
                      <a:pt x="54864" y="0"/>
                    </a:lnTo>
                    <a:cubicBezTo>
                      <a:pt x="54540" y="2457"/>
                      <a:pt x="52892" y="4543"/>
                      <a:pt x="50578" y="5429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4BD706E2-CADE-564C-EE48-737A06C97A7C}"/>
                  </a:ext>
                </a:extLst>
              </p:cNvPr>
              <p:cNvSpPr/>
              <p:nvPr/>
            </p:nvSpPr>
            <p:spPr>
              <a:xfrm>
                <a:off x="5209907" y="2702421"/>
                <a:ext cx="54875" cy="31801"/>
              </a:xfrm>
              <a:custGeom>
                <a:avLst/>
                <a:gdLst>
                  <a:gd name="connsiteX0" fmla="*/ 50845 w 54875"/>
                  <a:gd name="connsiteY0" fmla="*/ 4774 h 31801"/>
                  <a:gd name="connsiteX1" fmla="*/ 46750 w 54875"/>
                  <a:gd name="connsiteY1" fmla="*/ 2393 h 31801"/>
                  <a:gd name="connsiteX2" fmla="*/ 27033 w 54875"/>
                  <a:gd name="connsiteY2" fmla="*/ 2393 h 31801"/>
                  <a:gd name="connsiteX3" fmla="*/ 4173 w 54875"/>
                  <a:gd name="connsiteY3" fmla="*/ 15728 h 31801"/>
                  <a:gd name="connsiteX4" fmla="*/ 287 w 54875"/>
                  <a:gd name="connsiteY4" fmla="*/ 23272 h 31801"/>
                  <a:gd name="connsiteX5" fmla="*/ 4173 w 54875"/>
                  <a:gd name="connsiteY5" fmla="*/ 27158 h 31801"/>
                  <a:gd name="connsiteX6" fmla="*/ 8173 w 54875"/>
                  <a:gd name="connsiteY6" fmla="*/ 29444 h 31801"/>
                  <a:gd name="connsiteX7" fmla="*/ 27985 w 54875"/>
                  <a:gd name="connsiteY7" fmla="*/ 29444 h 31801"/>
                  <a:gd name="connsiteX8" fmla="*/ 50845 w 54875"/>
                  <a:gd name="connsiteY8" fmla="*/ 16109 h 31801"/>
                  <a:gd name="connsiteX9" fmla="*/ 54541 w 54875"/>
                  <a:gd name="connsiteY9" fmla="*/ 8470 h 31801"/>
                  <a:gd name="connsiteX10" fmla="*/ 50845 w 54875"/>
                  <a:gd name="connsiteY10" fmla="*/ 4774 h 3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875" h="31801">
                    <a:moveTo>
                      <a:pt x="50845" y="4774"/>
                    </a:moveTo>
                    <a:lnTo>
                      <a:pt x="46750" y="2393"/>
                    </a:lnTo>
                    <a:cubicBezTo>
                      <a:pt x="40568" y="-798"/>
                      <a:pt x="33215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8173" y="29444"/>
                    </a:lnTo>
                    <a:cubicBezTo>
                      <a:pt x="14403" y="32587"/>
                      <a:pt x="21756" y="32587"/>
                      <a:pt x="27985" y="29444"/>
                    </a:cubicBezTo>
                    <a:lnTo>
                      <a:pt x="50845" y="16109"/>
                    </a:lnTo>
                    <a:cubicBezTo>
                      <a:pt x="53979" y="15023"/>
                      <a:pt x="55627" y="11604"/>
                      <a:pt x="54541" y="8470"/>
                    </a:cubicBezTo>
                    <a:cubicBezTo>
                      <a:pt x="53941" y="6737"/>
                      <a:pt x="52579" y="5375"/>
                      <a:pt x="50845" y="477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0433E28D-989E-B475-3889-45E894283C29}"/>
                  </a:ext>
                </a:extLst>
              </p:cNvPr>
              <p:cNvSpPr/>
              <p:nvPr/>
            </p:nvSpPr>
            <p:spPr>
              <a:xfrm>
                <a:off x="5395055" y="2892551"/>
                <a:ext cx="64960" cy="27979"/>
              </a:xfrm>
              <a:custGeom>
                <a:avLst/>
                <a:gdLst>
                  <a:gd name="connsiteX0" fmla="*/ 60865 w 64960"/>
                  <a:gd name="connsiteY0" fmla="*/ 5620 h 27979"/>
                  <a:gd name="connsiteX1" fmla="*/ 38005 w 64960"/>
                  <a:gd name="connsiteY1" fmla="*/ 19050 h 27979"/>
                  <a:gd name="connsiteX2" fmla="*/ 18193 w 64960"/>
                  <a:gd name="connsiteY2" fmla="*/ 19050 h 27979"/>
                  <a:gd name="connsiteX3" fmla="*/ 4096 w 64960"/>
                  <a:gd name="connsiteY3" fmla="*/ 10954 h 27979"/>
                  <a:gd name="connsiteX4" fmla="*/ 0 w 64960"/>
                  <a:gd name="connsiteY4" fmla="*/ 5144 h 27979"/>
                  <a:gd name="connsiteX5" fmla="*/ 0 w 64960"/>
                  <a:gd name="connsiteY5" fmla="*/ 11716 h 27979"/>
                  <a:gd name="connsiteX6" fmla="*/ 4096 w 64960"/>
                  <a:gd name="connsiteY6" fmla="*/ 17526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865 w 64960"/>
                  <a:gd name="connsiteY12" fmla="*/ 5620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620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954"/>
                    </a:lnTo>
                    <a:cubicBezTo>
                      <a:pt x="1781" y="9896"/>
                      <a:pt x="219" y="7677"/>
                      <a:pt x="0" y="5144"/>
                    </a:cubicBezTo>
                    <a:lnTo>
                      <a:pt x="0" y="11716"/>
                    </a:lnTo>
                    <a:cubicBezTo>
                      <a:pt x="219" y="14249"/>
                      <a:pt x="1781" y="16469"/>
                      <a:pt x="4096" y="17526"/>
                    </a:cubicBezTo>
                    <a:lnTo>
                      <a:pt x="18193" y="25622"/>
                    </a:lnTo>
                    <a:cubicBezTo>
                      <a:pt x="24422" y="28766"/>
                      <a:pt x="31775" y="28766"/>
                      <a:pt x="38005" y="25622"/>
                    </a:cubicBezTo>
                    <a:lnTo>
                      <a:pt x="60865" y="12287"/>
                    </a:lnTo>
                    <a:cubicBezTo>
                      <a:pt x="63122" y="11221"/>
                      <a:pt x="64675" y="9058"/>
                      <a:pt x="64960" y="6572"/>
                    </a:cubicBezTo>
                    <a:lnTo>
                      <a:pt x="64960" y="0"/>
                    </a:lnTo>
                    <a:cubicBezTo>
                      <a:pt x="64732" y="2486"/>
                      <a:pt x="63160" y="4648"/>
                      <a:pt x="60865" y="5620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9C79D7D8-6F8E-43CF-E454-4F205056365D}"/>
                  </a:ext>
                </a:extLst>
              </p:cNvPr>
              <p:cNvSpPr/>
              <p:nvPr/>
            </p:nvSpPr>
            <p:spPr>
              <a:xfrm>
                <a:off x="5394882" y="2876192"/>
                <a:ext cx="65020" cy="37671"/>
              </a:xfrm>
              <a:custGeom>
                <a:avLst/>
                <a:gdLst>
                  <a:gd name="connsiteX0" fmla="*/ 61037 w 65020"/>
                  <a:gd name="connsiteY0" fmla="*/ 10549 h 37671"/>
                  <a:gd name="connsiteX1" fmla="*/ 46845 w 65020"/>
                  <a:gd name="connsiteY1" fmla="*/ 2357 h 37671"/>
                  <a:gd name="connsiteX2" fmla="*/ 27033 w 65020"/>
                  <a:gd name="connsiteY2" fmla="*/ 2357 h 37671"/>
                  <a:gd name="connsiteX3" fmla="*/ 4173 w 65020"/>
                  <a:gd name="connsiteY3" fmla="*/ 15788 h 37671"/>
                  <a:gd name="connsiteX4" fmla="*/ 287 w 65020"/>
                  <a:gd name="connsiteY4" fmla="*/ 23331 h 37671"/>
                  <a:gd name="connsiteX5" fmla="*/ 4173 w 65020"/>
                  <a:gd name="connsiteY5" fmla="*/ 27218 h 37671"/>
                  <a:gd name="connsiteX6" fmla="*/ 18270 w 65020"/>
                  <a:gd name="connsiteY6" fmla="*/ 35314 h 37671"/>
                  <a:gd name="connsiteX7" fmla="*/ 38082 w 65020"/>
                  <a:gd name="connsiteY7" fmla="*/ 35314 h 37671"/>
                  <a:gd name="connsiteX8" fmla="*/ 60942 w 65020"/>
                  <a:gd name="connsiteY8" fmla="*/ 21884 h 37671"/>
                  <a:gd name="connsiteX9" fmla="*/ 64704 w 65020"/>
                  <a:gd name="connsiteY9" fmla="*/ 14273 h 37671"/>
                  <a:gd name="connsiteX10" fmla="*/ 61037 w 65020"/>
                  <a:gd name="connsiteY10" fmla="*/ 10549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20" h="37671">
                    <a:moveTo>
                      <a:pt x="61037" y="10549"/>
                    </a:moveTo>
                    <a:lnTo>
                      <a:pt x="46845" y="2357"/>
                    </a:lnTo>
                    <a:cubicBezTo>
                      <a:pt x="40616" y="-786"/>
                      <a:pt x="33262" y="-786"/>
                      <a:pt x="27033" y="2357"/>
                    </a:cubicBezTo>
                    <a:lnTo>
                      <a:pt x="4173" y="15788"/>
                    </a:lnTo>
                    <a:cubicBezTo>
                      <a:pt x="1020" y="16797"/>
                      <a:pt x="-723" y="20179"/>
                      <a:pt x="287" y="23331"/>
                    </a:cubicBezTo>
                    <a:cubicBezTo>
                      <a:pt x="877" y="25179"/>
                      <a:pt x="2325" y="26627"/>
                      <a:pt x="4173" y="27218"/>
                    </a:cubicBezTo>
                    <a:lnTo>
                      <a:pt x="18270" y="35314"/>
                    </a:lnTo>
                    <a:cubicBezTo>
                      <a:pt x="24499" y="38457"/>
                      <a:pt x="31852" y="38457"/>
                      <a:pt x="38082" y="35314"/>
                    </a:cubicBezTo>
                    <a:lnTo>
                      <a:pt x="60942" y="21884"/>
                    </a:lnTo>
                    <a:cubicBezTo>
                      <a:pt x="64085" y="20817"/>
                      <a:pt x="65762" y="17416"/>
                      <a:pt x="64704" y="14273"/>
                    </a:cubicBezTo>
                    <a:cubicBezTo>
                      <a:pt x="64114" y="12540"/>
                      <a:pt x="62761" y="11168"/>
                      <a:pt x="61037" y="10549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04B77953-ACB0-9039-2408-AE3BF80CB531}"/>
                  </a:ext>
                </a:extLst>
              </p:cNvPr>
              <p:cNvSpPr/>
              <p:nvPr/>
            </p:nvSpPr>
            <p:spPr>
              <a:xfrm>
                <a:off x="5344382" y="2863405"/>
                <a:ext cx="64960" cy="27979"/>
              </a:xfrm>
              <a:custGeom>
                <a:avLst/>
                <a:gdLst>
                  <a:gd name="connsiteX0" fmla="*/ 60960 w 64960"/>
                  <a:gd name="connsiteY0" fmla="*/ 5620 h 27979"/>
                  <a:gd name="connsiteX1" fmla="*/ 38100 w 64960"/>
                  <a:gd name="connsiteY1" fmla="*/ 18955 h 27979"/>
                  <a:gd name="connsiteX2" fmla="*/ 18288 w 64960"/>
                  <a:gd name="connsiteY2" fmla="*/ 18955 h 27979"/>
                  <a:gd name="connsiteX3" fmla="*/ 4096 w 64960"/>
                  <a:gd name="connsiteY3" fmla="*/ 10858 h 27979"/>
                  <a:gd name="connsiteX4" fmla="*/ 0 w 64960"/>
                  <a:gd name="connsiteY4" fmla="*/ 5048 h 27979"/>
                  <a:gd name="connsiteX5" fmla="*/ 0 w 64960"/>
                  <a:gd name="connsiteY5" fmla="*/ 11621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005 w 64960"/>
                  <a:gd name="connsiteY8" fmla="*/ 25622 h 27979"/>
                  <a:gd name="connsiteX9" fmla="*/ 60960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960 w 64960"/>
                  <a:gd name="connsiteY12" fmla="*/ 5620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620"/>
                    </a:moveTo>
                    <a:lnTo>
                      <a:pt x="38100" y="18955"/>
                    </a:lnTo>
                    <a:cubicBezTo>
                      <a:pt x="31871" y="22098"/>
                      <a:pt x="24517" y="22098"/>
                      <a:pt x="18288" y="18955"/>
                    </a:cubicBezTo>
                    <a:lnTo>
                      <a:pt x="4096" y="10858"/>
                    </a:lnTo>
                    <a:cubicBezTo>
                      <a:pt x="1810" y="9773"/>
                      <a:pt x="257" y="7572"/>
                      <a:pt x="0" y="5048"/>
                    </a:cubicBezTo>
                    <a:lnTo>
                      <a:pt x="0" y="11621"/>
                    </a:lnTo>
                    <a:cubicBezTo>
                      <a:pt x="219" y="14154"/>
                      <a:pt x="1781" y="16374"/>
                      <a:pt x="4096" y="17431"/>
                    </a:cubicBezTo>
                    <a:lnTo>
                      <a:pt x="18288" y="25622"/>
                    </a:lnTo>
                    <a:cubicBezTo>
                      <a:pt x="24489" y="28766"/>
                      <a:pt x="31804" y="28766"/>
                      <a:pt x="38005" y="25622"/>
                    </a:cubicBezTo>
                    <a:lnTo>
                      <a:pt x="60960" y="12287"/>
                    </a:lnTo>
                    <a:cubicBezTo>
                      <a:pt x="63218" y="11240"/>
                      <a:pt x="64751" y="9058"/>
                      <a:pt x="64961" y="6572"/>
                    </a:cubicBezTo>
                    <a:lnTo>
                      <a:pt x="64961" y="0"/>
                    </a:lnTo>
                    <a:cubicBezTo>
                      <a:pt x="64684" y="2439"/>
                      <a:pt x="63170" y="4553"/>
                      <a:pt x="60960" y="5620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4" name="Freeform: Shape 263">
                <a:extLst>
                  <a:ext uri="{FF2B5EF4-FFF2-40B4-BE49-F238E27FC236}">
                    <a16:creationId xmlns:a16="http://schemas.microsoft.com/office/drawing/2014/main" id="{542995C6-6389-620E-F175-13C281347988}"/>
                  </a:ext>
                </a:extLst>
              </p:cNvPr>
              <p:cNvSpPr/>
              <p:nvPr/>
            </p:nvSpPr>
            <p:spPr>
              <a:xfrm>
                <a:off x="5344305" y="2846915"/>
                <a:ext cx="64840" cy="37611"/>
              </a:xfrm>
              <a:custGeom>
                <a:avLst/>
                <a:gdLst>
                  <a:gd name="connsiteX0" fmla="*/ 60942 w 64840"/>
                  <a:gd name="connsiteY0" fmla="*/ 10585 h 37611"/>
                  <a:gd name="connsiteX1" fmla="*/ 46845 w 64840"/>
                  <a:gd name="connsiteY1" fmla="*/ 2393 h 37611"/>
                  <a:gd name="connsiteX2" fmla="*/ 27033 w 64840"/>
                  <a:gd name="connsiteY2" fmla="*/ 2393 h 37611"/>
                  <a:gd name="connsiteX3" fmla="*/ 4173 w 64840"/>
                  <a:gd name="connsiteY3" fmla="*/ 15728 h 37611"/>
                  <a:gd name="connsiteX4" fmla="*/ 287 w 64840"/>
                  <a:gd name="connsiteY4" fmla="*/ 23272 h 37611"/>
                  <a:gd name="connsiteX5" fmla="*/ 4173 w 64840"/>
                  <a:gd name="connsiteY5" fmla="*/ 27158 h 37611"/>
                  <a:gd name="connsiteX6" fmla="*/ 18365 w 64840"/>
                  <a:gd name="connsiteY6" fmla="*/ 35254 h 37611"/>
                  <a:gd name="connsiteX7" fmla="*/ 38177 w 64840"/>
                  <a:gd name="connsiteY7" fmla="*/ 35254 h 37611"/>
                  <a:gd name="connsiteX8" fmla="*/ 61037 w 64840"/>
                  <a:gd name="connsiteY8" fmla="*/ 21919 h 37611"/>
                  <a:gd name="connsiteX9" fmla="*/ 64390 w 64840"/>
                  <a:gd name="connsiteY9" fmla="*/ 13976 h 37611"/>
                  <a:gd name="connsiteX10" fmla="*/ 60942 w 64840"/>
                  <a:gd name="connsiteY10" fmla="*/ 10585 h 3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840" h="37611">
                    <a:moveTo>
                      <a:pt x="60942" y="10585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18365" y="35254"/>
                    </a:lnTo>
                    <a:cubicBezTo>
                      <a:pt x="24594" y="38398"/>
                      <a:pt x="31948" y="38398"/>
                      <a:pt x="38177" y="35254"/>
                    </a:cubicBezTo>
                    <a:lnTo>
                      <a:pt x="61037" y="21919"/>
                    </a:lnTo>
                    <a:cubicBezTo>
                      <a:pt x="64161" y="20653"/>
                      <a:pt x="65657" y="17100"/>
                      <a:pt x="64390" y="13976"/>
                    </a:cubicBezTo>
                    <a:cubicBezTo>
                      <a:pt x="63761" y="12423"/>
                      <a:pt x="62514" y="11194"/>
                      <a:pt x="60942" y="10585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5" name="Freeform: Shape 264">
                <a:extLst>
                  <a:ext uri="{FF2B5EF4-FFF2-40B4-BE49-F238E27FC236}">
                    <a16:creationId xmlns:a16="http://schemas.microsoft.com/office/drawing/2014/main" id="{5B658246-9FF3-5324-EDFB-5A8E5214F631}"/>
                  </a:ext>
                </a:extLst>
              </p:cNvPr>
              <p:cNvSpPr/>
              <p:nvPr/>
            </p:nvSpPr>
            <p:spPr>
              <a:xfrm>
                <a:off x="5293804" y="2834068"/>
                <a:ext cx="64960" cy="27979"/>
              </a:xfrm>
              <a:custGeom>
                <a:avLst/>
                <a:gdLst>
                  <a:gd name="connsiteX0" fmla="*/ 60865 w 64960"/>
                  <a:gd name="connsiteY0" fmla="*/ 5715 h 27979"/>
                  <a:gd name="connsiteX1" fmla="*/ 38005 w 64960"/>
                  <a:gd name="connsiteY1" fmla="*/ 19050 h 27979"/>
                  <a:gd name="connsiteX2" fmla="*/ 18193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048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865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858"/>
                    </a:lnTo>
                    <a:cubicBezTo>
                      <a:pt x="1781" y="9801"/>
                      <a:pt x="219" y="7582"/>
                      <a:pt x="0" y="5048"/>
                    </a:cubicBezTo>
                    <a:lnTo>
                      <a:pt x="0" y="11716"/>
                    </a:lnTo>
                    <a:cubicBezTo>
                      <a:pt x="248" y="14211"/>
                      <a:pt x="1810" y="16393"/>
                      <a:pt x="4096" y="17431"/>
                    </a:cubicBezTo>
                    <a:lnTo>
                      <a:pt x="18193" y="25622"/>
                    </a:lnTo>
                    <a:cubicBezTo>
                      <a:pt x="24422" y="28766"/>
                      <a:pt x="31775" y="28766"/>
                      <a:pt x="38005" y="25622"/>
                    </a:cubicBezTo>
                    <a:lnTo>
                      <a:pt x="60865" y="12287"/>
                    </a:lnTo>
                    <a:cubicBezTo>
                      <a:pt x="63160" y="11268"/>
                      <a:pt x="64732" y="9077"/>
                      <a:pt x="64961" y="6572"/>
                    </a:cubicBezTo>
                    <a:lnTo>
                      <a:pt x="64961" y="0"/>
                    </a:lnTo>
                    <a:cubicBezTo>
                      <a:pt x="64732" y="2505"/>
                      <a:pt x="63160" y="4696"/>
                      <a:pt x="60865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6" name="Freeform: Shape 265">
                <a:extLst>
                  <a:ext uri="{FF2B5EF4-FFF2-40B4-BE49-F238E27FC236}">
                    <a16:creationId xmlns:a16="http://schemas.microsoft.com/office/drawing/2014/main" id="{D40B5446-054B-B157-C22C-73FCEFD3633B}"/>
                  </a:ext>
                </a:extLst>
              </p:cNvPr>
              <p:cNvSpPr/>
              <p:nvPr/>
            </p:nvSpPr>
            <p:spPr>
              <a:xfrm>
                <a:off x="5293831" y="2817673"/>
                <a:ext cx="64764" cy="37707"/>
              </a:xfrm>
              <a:custGeom>
                <a:avLst/>
                <a:gdLst>
                  <a:gd name="connsiteX0" fmla="*/ 60838 w 64764"/>
                  <a:gd name="connsiteY0" fmla="*/ 10585 h 37707"/>
                  <a:gd name="connsiteX1" fmla="*/ 46645 w 64764"/>
                  <a:gd name="connsiteY1" fmla="*/ 2393 h 37707"/>
                  <a:gd name="connsiteX2" fmla="*/ 26929 w 64764"/>
                  <a:gd name="connsiteY2" fmla="*/ 2393 h 37707"/>
                  <a:gd name="connsiteX3" fmla="*/ 3974 w 64764"/>
                  <a:gd name="connsiteY3" fmla="*/ 15728 h 37707"/>
                  <a:gd name="connsiteX4" fmla="*/ 383 w 64764"/>
                  <a:gd name="connsiteY4" fmla="*/ 23567 h 37707"/>
                  <a:gd name="connsiteX5" fmla="*/ 3974 w 64764"/>
                  <a:gd name="connsiteY5" fmla="*/ 27158 h 37707"/>
                  <a:gd name="connsiteX6" fmla="*/ 18070 w 64764"/>
                  <a:gd name="connsiteY6" fmla="*/ 35350 h 37707"/>
                  <a:gd name="connsiteX7" fmla="*/ 37882 w 64764"/>
                  <a:gd name="connsiteY7" fmla="*/ 35350 h 37707"/>
                  <a:gd name="connsiteX8" fmla="*/ 60743 w 64764"/>
                  <a:gd name="connsiteY8" fmla="*/ 22015 h 37707"/>
                  <a:gd name="connsiteX9" fmla="*/ 64400 w 64764"/>
                  <a:gd name="connsiteY9" fmla="*/ 14214 h 37707"/>
                  <a:gd name="connsiteX10" fmla="*/ 60838 w 64764"/>
                  <a:gd name="connsiteY10" fmla="*/ 10585 h 3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764" h="37707">
                    <a:moveTo>
                      <a:pt x="60838" y="10585"/>
                    </a:moveTo>
                    <a:lnTo>
                      <a:pt x="46645" y="2393"/>
                    </a:lnTo>
                    <a:cubicBezTo>
                      <a:pt x="40464" y="-798"/>
                      <a:pt x="33111" y="-798"/>
                      <a:pt x="26929" y="2393"/>
                    </a:cubicBezTo>
                    <a:lnTo>
                      <a:pt x="3974" y="15728"/>
                    </a:lnTo>
                    <a:cubicBezTo>
                      <a:pt x="821" y="16900"/>
                      <a:pt x="-789" y="20405"/>
                      <a:pt x="383" y="23567"/>
                    </a:cubicBezTo>
                    <a:cubicBezTo>
                      <a:pt x="1002" y="25225"/>
                      <a:pt x="2307" y="26539"/>
                      <a:pt x="3974" y="27158"/>
                    </a:cubicBezTo>
                    <a:lnTo>
                      <a:pt x="18070" y="35350"/>
                    </a:lnTo>
                    <a:cubicBezTo>
                      <a:pt x="24300" y="38493"/>
                      <a:pt x="31653" y="38493"/>
                      <a:pt x="37882" y="35350"/>
                    </a:cubicBezTo>
                    <a:lnTo>
                      <a:pt x="60743" y="22015"/>
                    </a:lnTo>
                    <a:cubicBezTo>
                      <a:pt x="63905" y="20872"/>
                      <a:pt x="65543" y="17376"/>
                      <a:pt x="64400" y="14214"/>
                    </a:cubicBezTo>
                    <a:cubicBezTo>
                      <a:pt x="63800" y="12537"/>
                      <a:pt x="62495" y="11213"/>
                      <a:pt x="60838" y="10585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7" name="Freeform: Shape 266">
                <a:extLst>
                  <a:ext uri="{FF2B5EF4-FFF2-40B4-BE49-F238E27FC236}">
                    <a16:creationId xmlns:a16="http://schemas.microsoft.com/office/drawing/2014/main" id="{22A3BE46-8F70-94B6-39E0-AC7B8845B29C}"/>
                  </a:ext>
                </a:extLst>
              </p:cNvPr>
              <p:cNvSpPr/>
              <p:nvPr/>
            </p:nvSpPr>
            <p:spPr>
              <a:xfrm>
                <a:off x="5243131" y="2804826"/>
                <a:ext cx="64960" cy="27979"/>
              </a:xfrm>
              <a:custGeom>
                <a:avLst/>
                <a:gdLst>
                  <a:gd name="connsiteX0" fmla="*/ 60960 w 64960"/>
                  <a:gd name="connsiteY0" fmla="*/ 5715 h 27979"/>
                  <a:gd name="connsiteX1" fmla="*/ 38100 w 64960"/>
                  <a:gd name="connsiteY1" fmla="*/ 19050 h 27979"/>
                  <a:gd name="connsiteX2" fmla="*/ 18288 w 64960"/>
                  <a:gd name="connsiteY2" fmla="*/ 19050 h 27979"/>
                  <a:gd name="connsiteX3" fmla="*/ 4191 w 64960"/>
                  <a:gd name="connsiteY3" fmla="*/ 10858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100 w 64960"/>
                  <a:gd name="connsiteY8" fmla="*/ 25622 h 27979"/>
                  <a:gd name="connsiteX9" fmla="*/ 60960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960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715"/>
                    </a:moveTo>
                    <a:lnTo>
                      <a:pt x="38100" y="19050"/>
                    </a:lnTo>
                    <a:cubicBezTo>
                      <a:pt x="31871" y="22193"/>
                      <a:pt x="24517" y="22193"/>
                      <a:pt x="18288" y="19050"/>
                    </a:cubicBezTo>
                    <a:lnTo>
                      <a:pt x="4191" y="10858"/>
                    </a:lnTo>
                    <a:cubicBezTo>
                      <a:pt x="1867" y="9849"/>
                      <a:pt x="267" y="7668"/>
                      <a:pt x="0" y="5143"/>
                    </a:cubicBezTo>
                    <a:lnTo>
                      <a:pt x="0" y="11716"/>
                    </a:lnTo>
                    <a:cubicBezTo>
                      <a:pt x="228" y="14221"/>
                      <a:pt x="1800" y="16411"/>
                      <a:pt x="4096" y="17431"/>
                    </a:cubicBezTo>
                    <a:lnTo>
                      <a:pt x="18288" y="25622"/>
                    </a:lnTo>
                    <a:cubicBezTo>
                      <a:pt x="24517" y="28766"/>
                      <a:pt x="31871" y="28766"/>
                      <a:pt x="38100" y="25622"/>
                    </a:cubicBezTo>
                    <a:lnTo>
                      <a:pt x="60960" y="12287"/>
                    </a:lnTo>
                    <a:cubicBezTo>
                      <a:pt x="63236" y="11249"/>
                      <a:pt x="64770" y="9068"/>
                      <a:pt x="64960" y="6572"/>
                    </a:cubicBezTo>
                    <a:lnTo>
                      <a:pt x="64960" y="0"/>
                    </a:lnTo>
                    <a:cubicBezTo>
                      <a:pt x="64713" y="2467"/>
                      <a:pt x="63198" y="4639"/>
                      <a:pt x="60960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6F97247D-BE8A-8F59-52D5-2273CE78A080}"/>
                  </a:ext>
                </a:extLst>
              </p:cNvPr>
              <p:cNvSpPr/>
              <p:nvPr/>
            </p:nvSpPr>
            <p:spPr>
              <a:xfrm>
                <a:off x="5243054" y="2788562"/>
                <a:ext cx="65051" cy="37671"/>
              </a:xfrm>
              <a:custGeom>
                <a:avLst/>
                <a:gdLst>
                  <a:gd name="connsiteX0" fmla="*/ 60942 w 65051"/>
                  <a:gd name="connsiteY0" fmla="*/ 10454 h 37671"/>
                  <a:gd name="connsiteX1" fmla="*/ 46845 w 65051"/>
                  <a:gd name="connsiteY1" fmla="*/ 2357 h 37671"/>
                  <a:gd name="connsiteX2" fmla="*/ 27033 w 65051"/>
                  <a:gd name="connsiteY2" fmla="*/ 2357 h 37671"/>
                  <a:gd name="connsiteX3" fmla="*/ 4173 w 65051"/>
                  <a:gd name="connsiteY3" fmla="*/ 15693 h 37671"/>
                  <a:gd name="connsiteX4" fmla="*/ 287 w 65051"/>
                  <a:gd name="connsiteY4" fmla="*/ 23236 h 37671"/>
                  <a:gd name="connsiteX5" fmla="*/ 4173 w 65051"/>
                  <a:gd name="connsiteY5" fmla="*/ 27123 h 37671"/>
                  <a:gd name="connsiteX6" fmla="*/ 18270 w 65051"/>
                  <a:gd name="connsiteY6" fmla="*/ 35314 h 37671"/>
                  <a:gd name="connsiteX7" fmla="*/ 38082 w 65051"/>
                  <a:gd name="connsiteY7" fmla="*/ 35314 h 37671"/>
                  <a:gd name="connsiteX8" fmla="*/ 60942 w 65051"/>
                  <a:gd name="connsiteY8" fmla="*/ 21979 h 37671"/>
                  <a:gd name="connsiteX9" fmla="*/ 64714 w 65051"/>
                  <a:gd name="connsiteY9" fmla="*/ 14226 h 37671"/>
                  <a:gd name="connsiteX10" fmla="*/ 60942 w 65051"/>
                  <a:gd name="connsiteY10" fmla="*/ 10454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51" h="37671">
                    <a:moveTo>
                      <a:pt x="60942" y="10454"/>
                    </a:moveTo>
                    <a:lnTo>
                      <a:pt x="46845" y="2357"/>
                    </a:lnTo>
                    <a:cubicBezTo>
                      <a:pt x="40616" y="-786"/>
                      <a:pt x="33262" y="-786"/>
                      <a:pt x="27033" y="2357"/>
                    </a:cubicBezTo>
                    <a:lnTo>
                      <a:pt x="4173" y="15693"/>
                    </a:lnTo>
                    <a:cubicBezTo>
                      <a:pt x="1020" y="16702"/>
                      <a:pt x="-723" y="20084"/>
                      <a:pt x="287" y="23236"/>
                    </a:cubicBezTo>
                    <a:cubicBezTo>
                      <a:pt x="877" y="25084"/>
                      <a:pt x="2325" y="26532"/>
                      <a:pt x="4173" y="27123"/>
                    </a:cubicBezTo>
                    <a:lnTo>
                      <a:pt x="18270" y="35314"/>
                    </a:lnTo>
                    <a:cubicBezTo>
                      <a:pt x="24499" y="38457"/>
                      <a:pt x="31853" y="38457"/>
                      <a:pt x="38082" y="35314"/>
                    </a:cubicBezTo>
                    <a:lnTo>
                      <a:pt x="60942" y="21979"/>
                    </a:lnTo>
                    <a:cubicBezTo>
                      <a:pt x="64123" y="20884"/>
                      <a:pt x="65819" y="17407"/>
                      <a:pt x="64714" y="14226"/>
                    </a:cubicBezTo>
                    <a:cubicBezTo>
                      <a:pt x="64104" y="12454"/>
                      <a:pt x="62713" y="11063"/>
                      <a:pt x="60942" y="10454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A2A410BB-5066-7C84-3AD8-163C27C8187B}"/>
                  </a:ext>
                </a:extLst>
              </p:cNvPr>
              <p:cNvSpPr/>
              <p:nvPr/>
            </p:nvSpPr>
            <p:spPr>
              <a:xfrm>
                <a:off x="5192553" y="2775584"/>
                <a:ext cx="64960" cy="27979"/>
              </a:xfrm>
              <a:custGeom>
                <a:avLst/>
                <a:gdLst>
                  <a:gd name="connsiteX0" fmla="*/ 60865 w 64960"/>
                  <a:gd name="connsiteY0" fmla="*/ 5715 h 27979"/>
                  <a:gd name="connsiteX1" fmla="*/ 38005 w 64960"/>
                  <a:gd name="connsiteY1" fmla="*/ 19050 h 27979"/>
                  <a:gd name="connsiteX2" fmla="*/ 18288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144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865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804" y="22193"/>
                      <a:pt x="24489" y="22193"/>
                      <a:pt x="18288" y="19050"/>
                    </a:cubicBezTo>
                    <a:lnTo>
                      <a:pt x="4096" y="10858"/>
                    </a:lnTo>
                    <a:cubicBezTo>
                      <a:pt x="1772" y="9868"/>
                      <a:pt x="191" y="7668"/>
                      <a:pt x="0" y="5144"/>
                    </a:cubicBezTo>
                    <a:lnTo>
                      <a:pt x="0" y="11716"/>
                    </a:lnTo>
                    <a:cubicBezTo>
                      <a:pt x="191" y="14240"/>
                      <a:pt x="1772" y="16440"/>
                      <a:pt x="4096" y="17431"/>
                    </a:cubicBezTo>
                    <a:lnTo>
                      <a:pt x="18193" y="25622"/>
                    </a:lnTo>
                    <a:cubicBezTo>
                      <a:pt x="24422" y="28766"/>
                      <a:pt x="31775" y="28766"/>
                      <a:pt x="38005" y="25622"/>
                    </a:cubicBezTo>
                    <a:lnTo>
                      <a:pt x="60865" y="12287"/>
                    </a:lnTo>
                    <a:cubicBezTo>
                      <a:pt x="63189" y="11297"/>
                      <a:pt x="64770" y="9096"/>
                      <a:pt x="64961" y="6572"/>
                    </a:cubicBezTo>
                    <a:lnTo>
                      <a:pt x="64961" y="0"/>
                    </a:lnTo>
                    <a:cubicBezTo>
                      <a:pt x="64770" y="2524"/>
                      <a:pt x="63189" y="4724"/>
                      <a:pt x="60865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C1C2A818-D90C-490A-F05C-77B73E347171}"/>
                  </a:ext>
                </a:extLst>
              </p:cNvPr>
              <p:cNvSpPr/>
              <p:nvPr/>
            </p:nvSpPr>
            <p:spPr>
              <a:xfrm>
                <a:off x="5192476" y="2759321"/>
                <a:ext cx="65114" cy="37671"/>
              </a:xfrm>
              <a:custGeom>
                <a:avLst/>
                <a:gdLst>
                  <a:gd name="connsiteX0" fmla="*/ 60942 w 65114"/>
                  <a:gd name="connsiteY0" fmla="*/ 10549 h 37671"/>
                  <a:gd name="connsiteX1" fmla="*/ 46750 w 65114"/>
                  <a:gd name="connsiteY1" fmla="*/ 2357 h 37671"/>
                  <a:gd name="connsiteX2" fmla="*/ 27033 w 65114"/>
                  <a:gd name="connsiteY2" fmla="*/ 2357 h 37671"/>
                  <a:gd name="connsiteX3" fmla="*/ 4173 w 65114"/>
                  <a:gd name="connsiteY3" fmla="*/ 15692 h 37671"/>
                  <a:gd name="connsiteX4" fmla="*/ 287 w 65114"/>
                  <a:gd name="connsiteY4" fmla="*/ 23236 h 37671"/>
                  <a:gd name="connsiteX5" fmla="*/ 4173 w 65114"/>
                  <a:gd name="connsiteY5" fmla="*/ 27122 h 37671"/>
                  <a:gd name="connsiteX6" fmla="*/ 18365 w 65114"/>
                  <a:gd name="connsiteY6" fmla="*/ 35314 h 37671"/>
                  <a:gd name="connsiteX7" fmla="*/ 38082 w 65114"/>
                  <a:gd name="connsiteY7" fmla="*/ 35314 h 37671"/>
                  <a:gd name="connsiteX8" fmla="*/ 60942 w 65114"/>
                  <a:gd name="connsiteY8" fmla="*/ 21979 h 37671"/>
                  <a:gd name="connsiteX9" fmla="*/ 64828 w 65114"/>
                  <a:gd name="connsiteY9" fmla="*/ 14435 h 37671"/>
                  <a:gd name="connsiteX10" fmla="*/ 60942 w 65114"/>
                  <a:gd name="connsiteY10" fmla="*/ 10549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14" h="37671">
                    <a:moveTo>
                      <a:pt x="60942" y="10549"/>
                    </a:moveTo>
                    <a:lnTo>
                      <a:pt x="46750" y="2357"/>
                    </a:lnTo>
                    <a:cubicBezTo>
                      <a:pt x="40549" y="-786"/>
                      <a:pt x="33234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18365" y="35314"/>
                    </a:lnTo>
                    <a:cubicBezTo>
                      <a:pt x="24566" y="38457"/>
                      <a:pt x="31881" y="38457"/>
                      <a:pt x="38082" y="35314"/>
                    </a:cubicBezTo>
                    <a:lnTo>
                      <a:pt x="60942" y="21979"/>
                    </a:lnTo>
                    <a:cubicBezTo>
                      <a:pt x="64095" y="20969"/>
                      <a:pt x="65838" y="17588"/>
                      <a:pt x="64828" y="14435"/>
                    </a:cubicBezTo>
                    <a:cubicBezTo>
                      <a:pt x="64238" y="12587"/>
                      <a:pt x="62790" y="11139"/>
                      <a:pt x="60942" y="10549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7967D883-3A8C-56A3-7B09-9DD2BA1177CB}"/>
                  </a:ext>
                </a:extLst>
              </p:cNvPr>
              <p:cNvSpPr/>
              <p:nvPr/>
            </p:nvSpPr>
            <p:spPr>
              <a:xfrm>
                <a:off x="5152072" y="2746248"/>
                <a:ext cx="54864" cy="28074"/>
              </a:xfrm>
              <a:custGeom>
                <a:avLst/>
                <a:gdLst>
                  <a:gd name="connsiteX0" fmla="*/ 50768 w 54864"/>
                  <a:gd name="connsiteY0" fmla="*/ 5810 h 28074"/>
                  <a:gd name="connsiteX1" fmla="*/ 27908 w 54864"/>
                  <a:gd name="connsiteY1" fmla="*/ 19145 h 28074"/>
                  <a:gd name="connsiteX2" fmla="*/ 8096 w 54864"/>
                  <a:gd name="connsiteY2" fmla="*/ 19145 h 28074"/>
                  <a:gd name="connsiteX3" fmla="*/ 4096 w 54864"/>
                  <a:gd name="connsiteY3" fmla="*/ 16859 h 28074"/>
                  <a:gd name="connsiteX4" fmla="*/ 0 w 54864"/>
                  <a:gd name="connsiteY4" fmla="*/ 11049 h 28074"/>
                  <a:gd name="connsiteX5" fmla="*/ 0 w 54864"/>
                  <a:gd name="connsiteY5" fmla="*/ 17716 h 28074"/>
                  <a:gd name="connsiteX6" fmla="*/ 4096 w 54864"/>
                  <a:gd name="connsiteY6" fmla="*/ 23431 h 28074"/>
                  <a:gd name="connsiteX7" fmla="*/ 8096 w 54864"/>
                  <a:gd name="connsiteY7" fmla="*/ 25717 h 28074"/>
                  <a:gd name="connsiteX8" fmla="*/ 27908 w 54864"/>
                  <a:gd name="connsiteY8" fmla="*/ 25717 h 28074"/>
                  <a:gd name="connsiteX9" fmla="*/ 50768 w 54864"/>
                  <a:gd name="connsiteY9" fmla="*/ 12287 h 28074"/>
                  <a:gd name="connsiteX10" fmla="*/ 54864 w 54864"/>
                  <a:gd name="connsiteY10" fmla="*/ 6667 h 28074"/>
                  <a:gd name="connsiteX11" fmla="*/ 54864 w 54864"/>
                  <a:gd name="connsiteY11" fmla="*/ 0 h 28074"/>
                  <a:gd name="connsiteX12" fmla="*/ 50768 w 54864"/>
                  <a:gd name="connsiteY12" fmla="*/ 5810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64" h="28074">
                    <a:moveTo>
                      <a:pt x="50768" y="5810"/>
                    </a:moveTo>
                    <a:lnTo>
                      <a:pt x="27908" y="19145"/>
                    </a:lnTo>
                    <a:cubicBezTo>
                      <a:pt x="21688" y="22336"/>
                      <a:pt x="14316" y="22336"/>
                      <a:pt x="8096" y="19145"/>
                    </a:cubicBezTo>
                    <a:lnTo>
                      <a:pt x="4096" y="16859"/>
                    </a:lnTo>
                    <a:cubicBezTo>
                      <a:pt x="1781" y="15802"/>
                      <a:pt x="219" y="13583"/>
                      <a:pt x="0" y="11049"/>
                    </a:cubicBezTo>
                    <a:lnTo>
                      <a:pt x="0" y="17716"/>
                    </a:lnTo>
                    <a:cubicBezTo>
                      <a:pt x="248" y="20212"/>
                      <a:pt x="1810" y="22393"/>
                      <a:pt x="4096" y="23431"/>
                    </a:cubicBezTo>
                    <a:lnTo>
                      <a:pt x="8096" y="25717"/>
                    </a:lnTo>
                    <a:cubicBezTo>
                      <a:pt x="14326" y="28861"/>
                      <a:pt x="21679" y="28861"/>
                      <a:pt x="27908" y="25717"/>
                    </a:cubicBezTo>
                    <a:lnTo>
                      <a:pt x="50768" y="12287"/>
                    </a:lnTo>
                    <a:cubicBezTo>
                      <a:pt x="53016" y="11249"/>
                      <a:pt x="54569" y="9125"/>
                      <a:pt x="54864" y="6667"/>
                    </a:cubicBezTo>
                    <a:lnTo>
                      <a:pt x="54864" y="0"/>
                    </a:lnTo>
                    <a:cubicBezTo>
                      <a:pt x="54712" y="2553"/>
                      <a:pt x="53121" y="4801"/>
                      <a:pt x="50768" y="581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3618B19F-0E4E-1121-F3AF-04842596783C}"/>
                  </a:ext>
                </a:extLst>
              </p:cNvPr>
              <p:cNvSpPr/>
              <p:nvPr/>
            </p:nvSpPr>
            <p:spPr>
              <a:xfrm>
                <a:off x="5152099" y="2735853"/>
                <a:ext cx="54675" cy="31837"/>
              </a:xfrm>
              <a:custGeom>
                <a:avLst/>
                <a:gdLst>
                  <a:gd name="connsiteX0" fmla="*/ 50646 w 54675"/>
                  <a:gd name="connsiteY0" fmla="*/ 4774 h 31837"/>
                  <a:gd name="connsiteX1" fmla="*/ 46646 w 54675"/>
                  <a:gd name="connsiteY1" fmla="*/ 2393 h 31837"/>
                  <a:gd name="connsiteX2" fmla="*/ 26929 w 54675"/>
                  <a:gd name="connsiteY2" fmla="*/ 2393 h 31837"/>
                  <a:gd name="connsiteX3" fmla="*/ 3974 w 54675"/>
                  <a:gd name="connsiteY3" fmla="*/ 15728 h 31837"/>
                  <a:gd name="connsiteX4" fmla="*/ 383 w 54675"/>
                  <a:gd name="connsiteY4" fmla="*/ 23567 h 31837"/>
                  <a:gd name="connsiteX5" fmla="*/ 3974 w 54675"/>
                  <a:gd name="connsiteY5" fmla="*/ 27158 h 31837"/>
                  <a:gd name="connsiteX6" fmla="*/ 7974 w 54675"/>
                  <a:gd name="connsiteY6" fmla="*/ 29444 h 31837"/>
                  <a:gd name="connsiteX7" fmla="*/ 27786 w 54675"/>
                  <a:gd name="connsiteY7" fmla="*/ 29444 h 31837"/>
                  <a:gd name="connsiteX8" fmla="*/ 50646 w 54675"/>
                  <a:gd name="connsiteY8" fmla="*/ 16109 h 31837"/>
                  <a:gd name="connsiteX9" fmla="*/ 54342 w 54675"/>
                  <a:gd name="connsiteY9" fmla="*/ 8470 h 31837"/>
                  <a:gd name="connsiteX10" fmla="*/ 50646 w 54675"/>
                  <a:gd name="connsiteY10" fmla="*/ 4774 h 318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675" h="31837">
                    <a:moveTo>
                      <a:pt x="50646" y="4774"/>
                    </a:moveTo>
                    <a:lnTo>
                      <a:pt x="46646" y="2393"/>
                    </a:lnTo>
                    <a:cubicBezTo>
                      <a:pt x="40464" y="-798"/>
                      <a:pt x="33110" y="-798"/>
                      <a:pt x="26929" y="2393"/>
                    </a:cubicBezTo>
                    <a:lnTo>
                      <a:pt x="3974" y="15728"/>
                    </a:lnTo>
                    <a:cubicBezTo>
                      <a:pt x="821" y="16900"/>
                      <a:pt x="-789" y="20405"/>
                      <a:pt x="383" y="23567"/>
                    </a:cubicBezTo>
                    <a:cubicBezTo>
                      <a:pt x="1002" y="25225"/>
                      <a:pt x="2307" y="26539"/>
                      <a:pt x="3974" y="27158"/>
                    </a:cubicBezTo>
                    <a:lnTo>
                      <a:pt x="7974" y="29444"/>
                    </a:lnTo>
                    <a:cubicBezTo>
                      <a:pt x="14194" y="32635"/>
                      <a:pt x="21566" y="32635"/>
                      <a:pt x="27786" y="29444"/>
                    </a:cubicBezTo>
                    <a:lnTo>
                      <a:pt x="50646" y="16109"/>
                    </a:lnTo>
                    <a:cubicBezTo>
                      <a:pt x="53780" y="15023"/>
                      <a:pt x="55428" y="11604"/>
                      <a:pt x="54342" y="8470"/>
                    </a:cubicBezTo>
                    <a:cubicBezTo>
                      <a:pt x="53742" y="6737"/>
                      <a:pt x="52380" y="5374"/>
                      <a:pt x="50646" y="477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3FBF40CD-02E6-5AD5-E5F0-7913C4E7E9FF}"/>
                  </a:ext>
                </a:extLst>
              </p:cNvPr>
              <p:cNvSpPr/>
              <p:nvPr/>
            </p:nvSpPr>
            <p:spPr>
              <a:xfrm>
                <a:off x="5337143" y="2925984"/>
                <a:ext cx="65055" cy="27979"/>
              </a:xfrm>
              <a:custGeom>
                <a:avLst/>
                <a:gdLst>
                  <a:gd name="connsiteX0" fmla="*/ 60865 w 65055"/>
                  <a:gd name="connsiteY0" fmla="*/ 5715 h 27979"/>
                  <a:gd name="connsiteX1" fmla="*/ 38005 w 65055"/>
                  <a:gd name="connsiteY1" fmla="*/ 19050 h 27979"/>
                  <a:gd name="connsiteX2" fmla="*/ 18193 w 65055"/>
                  <a:gd name="connsiteY2" fmla="*/ 19050 h 27979"/>
                  <a:gd name="connsiteX3" fmla="*/ 4096 w 65055"/>
                  <a:gd name="connsiteY3" fmla="*/ 10954 h 27979"/>
                  <a:gd name="connsiteX4" fmla="*/ 0 w 65055"/>
                  <a:gd name="connsiteY4" fmla="*/ 5143 h 27979"/>
                  <a:gd name="connsiteX5" fmla="*/ 0 w 65055"/>
                  <a:gd name="connsiteY5" fmla="*/ 11716 h 27979"/>
                  <a:gd name="connsiteX6" fmla="*/ 4191 w 65055"/>
                  <a:gd name="connsiteY6" fmla="*/ 17526 h 27979"/>
                  <a:gd name="connsiteX7" fmla="*/ 18288 w 65055"/>
                  <a:gd name="connsiteY7" fmla="*/ 25622 h 27979"/>
                  <a:gd name="connsiteX8" fmla="*/ 38100 w 65055"/>
                  <a:gd name="connsiteY8" fmla="*/ 25622 h 27979"/>
                  <a:gd name="connsiteX9" fmla="*/ 60960 w 65055"/>
                  <a:gd name="connsiteY9" fmla="*/ 12287 h 27979"/>
                  <a:gd name="connsiteX10" fmla="*/ 65056 w 65055"/>
                  <a:gd name="connsiteY10" fmla="*/ 6572 h 27979"/>
                  <a:gd name="connsiteX11" fmla="*/ 65056 w 65055"/>
                  <a:gd name="connsiteY11" fmla="*/ 0 h 27979"/>
                  <a:gd name="connsiteX12" fmla="*/ 60865 w 65055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055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954"/>
                    </a:lnTo>
                    <a:cubicBezTo>
                      <a:pt x="1781" y="9896"/>
                      <a:pt x="219" y="7677"/>
                      <a:pt x="0" y="5143"/>
                    </a:cubicBezTo>
                    <a:lnTo>
                      <a:pt x="0" y="11716"/>
                    </a:lnTo>
                    <a:cubicBezTo>
                      <a:pt x="257" y="14268"/>
                      <a:pt x="1857" y="16478"/>
                      <a:pt x="4191" y="17526"/>
                    </a:cubicBezTo>
                    <a:lnTo>
                      <a:pt x="18288" y="25622"/>
                    </a:lnTo>
                    <a:cubicBezTo>
                      <a:pt x="24517" y="28766"/>
                      <a:pt x="31871" y="28766"/>
                      <a:pt x="38100" y="25622"/>
                    </a:cubicBezTo>
                    <a:lnTo>
                      <a:pt x="60960" y="12287"/>
                    </a:lnTo>
                    <a:cubicBezTo>
                      <a:pt x="63198" y="11192"/>
                      <a:pt x="64732" y="9039"/>
                      <a:pt x="65056" y="6572"/>
                    </a:cubicBezTo>
                    <a:lnTo>
                      <a:pt x="65056" y="0"/>
                    </a:lnTo>
                    <a:cubicBezTo>
                      <a:pt x="64789" y="2524"/>
                      <a:pt x="63189" y="4705"/>
                      <a:pt x="60865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DACB7FB1-BECC-8935-F8E2-FE89DC02A698}"/>
                  </a:ext>
                </a:extLst>
              </p:cNvPr>
              <p:cNvSpPr/>
              <p:nvPr/>
            </p:nvSpPr>
            <p:spPr>
              <a:xfrm>
                <a:off x="5336970" y="2909589"/>
                <a:ext cx="64791" cy="37611"/>
              </a:xfrm>
              <a:custGeom>
                <a:avLst/>
                <a:gdLst>
                  <a:gd name="connsiteX0" fmla="*/ 60942 w 64791"/>
                  <a:gd name="connsiteY0" fmla="*/ 10585 h 37611"/>
                  <a:gd name="connsiteX1" fmla="*/ 46845 w 64791"/>
                  <a:gd name="connsiteY1" fmla="*/ 2393 h 37611"/>
                  <a:gd name="connsiteX2" fmla="*/ 27033 w 64791"/>
                  <a:gd name="connsiteY2" fmla="*/ 2393 h 37611"/>
                  <a:gd name="connsiteX3" fmla="*/ 4173 w 64791"/>
                  <a:gd name="connsiteY3" fmla="*/ 15728 h 37611"/>
                  <a:gd name="connsiteX4" fmla="*/ 287 w 64791"/>
                  <a:gd name="connsiteY4" fmla="*/ 23272 h 37611"/>
                  <a:gd name="connsiteX5" fmla="*/ 4173 w 64791"/>
                  <a:gd name="connsiteY5" fmla="*/ 27158 h 37611"/>
                  <a:gd name="connsiteX6" fmla="*/ 18270 w 64791"/>
                  <a:gd name="connsiteY6" fmla="*/ 35254 h 37611"/>
                  <a:gd name="connsiteX7" fmla="*/ 38082 w 64791"/>
                  <a:gd name="connsiteY7" fmla="*/ 35254 h 37611"/>
                  <a:gd name="connsiteX8" fmla="*/ 60942 w 64791"/>
                  <a:gd name="connsiteY8" fmla="*/ 21919 h 37611"/>
                  <a:gd name="connsiteX9" fmla="*/ 64361 w 64791"/>
                  <a:gd name="connsiteY9" fmla="*/ 14004 h 37611"/>
                  <a:gd name="connsiteX10" fmla="*/ 60942 w 64791"/>
                  <a:gd name="connsiteY10" fmla="*/ 10585 h 3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791" h="37611">
                    <a:moveTo>
                      <a:pt x="60942" y="10585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18270" y="35254"/>
                    </a:lnTo>
                    <a:cubicBezTo>
                      <a:pt x="24499" y="38398"/>
                      <a:pt x="31853" y="38398"/>
                      <a:pt x="38082" y="35254"/>
                    </a:cubicBezTo>
                    <a:lnTo>
                      <a:pt x="60942" y="21919"/>
                    </a:lnTo>
                    <a:cubicBezTo>
                      <a:pt x="64076" y="20681"/>
                      <a:pt x="65600" y="17138"/>
                      <a:pt x="64361" y="14004"/>
                    </a:cubicBezTo>
                    <a:cubicBezTo>
                      <a:pt x="63742" y="12442"/>
                      <a:pt x="62504" y="11204"/>
                      <a:pt x="60942" y="10585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BCBC025-3719-6854-1C20-4AE68EED6F84}"/>
                  </a:ext>
                </a:extLst>
              </p:cNvPr>
              <p:cNvSpPr/>
              <p:nvPr/>
            </p:nvSpPr>
            <p:spPr>
              <a:xfrm>
                <a:off x="5286470" y="2896742"/>
                <a:ext cx="64960" cy="27979"/>
              </a:xfrm>
              <a:custGeom>
                <a:avLst/>
                <a:gdLst>
                  <a:gd name="connsiteX0" fmla="*/ 60960 w 64960"/>
                  <a:gd name="connsiteY0" fmla="*/ 5715 h 27979"/>
                  <a:gd name="connsiteX1" fmla="*/ 38100 w 64960"/>
                  <a:gd name="connsiteY1" fmla="*/ 19050 h 27979"/>
                  <a:gd name="connsiteX2" fmla="*/ 18288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048 h 27979"/>
                  <a:gd name="connsiteX5" fmla="*/ 0 w 64960"/>
                  <a:gd name="connsiteY5" fmla="*/ 11621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960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715"/>
                    </a:moveTo>
                    <a:lnTo>
                      <a:pt x="38100" y="19050"/>
                    </a:lnTo>
                    <a:cubicBezTo>
                      <a:pt x="31871" y="22193"/>
                      <a:pt x="24517" y="22193"/>
                      <a:pt x="18288" y="19050"/>
                    </a:cubicBezTo>
                    <a:lnTo>
                      <a:pt x="4096" y="10858"/>
                    </a:lnTo>
                    <a:cubicBezTo>
                      <a:pt x="1810" y="9773"/>
                      <a:pt x="257" y="7572"/>
                      <a:pt x="0" y="5048"/>
                    </a:cubicBezTo>
                    <a:lnTo>
                      <a:pt x="0" y="11621"/>
                    </a:lnTo>
                    <a:cubicBezTo>
                      <a:pt x="219" y="14154"/>
                      <a:pt x="1781" y="16374"/>
                      <a:pt x="4096" y="17431"/>
                    </a:cubicBezTo>
                    <a:lnTo>
                      <a:pt x="18288" y="25622"/>
                    </a:lnTo>
                    <a:cubicBezTo>
                      <a:pt x="24489" y="28766"/>
                      <a:pt x="31804" y="28766"/>
                      <a:pt x="38005" y="25622"/>
                    </a:cubicBezTo>
                    <a:lnTo>
                      <a:pt x="60865" y="12287"/>
                    </a:lnTo>
                    <a:cubicBezTo>
                      <a:pt x="63160" y="11268"/>
                      <a:pt x="64732" y="9077"/>
                      <a:pt x="64961" y="6572"/>
                    </a:cubicBezTo>
                    <a:lnTo>
                      <a:pt x="64961" y="0"/>
                    </a:lnTo>
                    <a:cubicBezTo>
                      <a:pt x="64751" y="2486"/>
                      <a:pt x="63218" y="4667"/>
                      <a:pt x="60960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D942C395-D03A-F757-D559-F40A647733B3}"/>
                  </a:ext>
                </a:extLst>
              </p:cNvPr>
              <p:cNvSpPr/>
              <p:nvPr/>
            </p:nvSpPr>
            <p:spPr>
              <a:xfrm>
                <a:off x="5286393" y="2880348"/>
                <a:ext cx="64967" cy="37707"/>
              </a:xfrm>
              <a:custGeom>
                <a:avLst/>
                <a:gdLst>
                  <a:gd name="connsiteX0" fmla="*/ 60942 w 64967"/>
                  <a:gd name="connsiteY0" fmla="*/ 10585 h 37707"/>
                  <a:gd name="connsiteX1" fmla="*/ 46845 w 64967"/>
                  <a:gd name="connsiteY1" fmla="*/ 2393 h 37707"/>
                  <a:gd name="connsiteX2" fmla="*/ 27033 w 64967"/>
                  <a:gd name="connsiteY2" fmla="*/ 2393 h 37707"/>
                  <a:gd name="connsiteX3" fmla="*/ 4173 w 64967"/>
                  <a:gd name="connsiteY3" fmla="*/ 15728 h 37707"/>
                  <a:gd name="connsiteX4" fmla="*/ 287 w 64967"/>
                  <a:gd name="connsiteY4" fmla="*/ 23272 h 37707"/>
                  <a:gd name="connsiteX5" fmla="*/ 4173 w 64967"/>
                  <a:gd name="connsiteY5" fmla="*/ 27158 h 37707"/>
                  <a:gd name="connsiteX6" fmla="*/ 18365 w 64967"/>
                  <a:gd name="connsiteY6" fmla="*/ 35350 h 37707"/>
                  <a:gd name="connsiteX7" fmla="*/ 38177 w 64967"/>
                  <a:gd name="connsiteY7" fmla="*/ 35350 h 37707"/>
                  <a:gd name="connsiteX8" fmla="*/ 61037 w 64967"/>
                  <a:gd name="connsiteY8" fmla="*/ 22015 h 37707"/>
                  <a:gd name="connsiteX9" fmla="*/ 64571 w 64967"/>
                  <a:gd name="connsiteY9" fmla="*/ 14147 h 37707"/>
                  <a:gd name="connsiteX10" fmla="*/ 60942 w 64967"/>
                  <a:gd name="connsiteY10" fmla="*/ 10585 h 3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967" h="37707">
                    <a:moveTo>
                      <a:pt x="60942" y="10585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18365" y="35350"/>
                    </a:lnTo>
                    <a:cubicBezTo>
                      <a:pt x="24594" y="38493"/>
                      <a:pt x="31948" y="38493"/>
                      <a:pt x="38177" y="35350"/>
                    </a:cubicBezTo>
                    <a:lnTo>
                      <a:pt x="61037" y="22015"/>
                    </a:lnTo>
                    <a:cubicBezTo>
                      <a:pt x="64180" y="20815"/>
                      <a:pt x="65762" y="17300"/>
                      <a:pt x="64571" y="14147"/>
                    </a:cubicBezTo>
                    <a:cubicBezTo>
                      <a:pt x="63933" y="12490"/>
                      <a:pt x="62609" y="11185"/>
                      <a:pt x="60942" y="10585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BF9C7C2B-1EDA-6168-9CB3-32C9029B5A36}"/>
                  </a:ext>
                </a:extLst>
              </p:cNvPr>
              <p:cNvSpPr/>
              <p:nvPr/>
            </p:nvSpPr>
            <p:spPr>
              <a:xfrm>
                <a:off x="5235892" y="2867501"/>
                <a:ext cx="64960" cy="27979"/>
              </a:xfrm>
              <a:custGeom>
                <a:avLst/>
                <a:gdLst>
                  <a:gd name="connsiteX0" fmla="*/ 60865 w 64960"/>
                  <a:gd name="connsiteY0" fmla="*/ 5715 h 27979"/>
                  <a:gd name="connsiteX1" fmla="*/ 38005 w 64960"/>
                  <a:gd name="connsiteY1" fmla="*/ 19050 h 27979"/>
                  <a:gd name="connsiteX2" fmla="*/ 18193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865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858"/>
                    </a:lnTo>
                    <a:cubicBezTo>
                      <a:pt x="1810" y="9820"/>
                      <a:pt x="248" y="7639"/>
                      <a:pt x="0" y="5143"/>
                    </a:cubicBezTo>
                    <a:lnTo>
                      <a:pt x="0" y="11716"/>
                    </a:lnTo>
                    <a:cubicBezTo>
                      <a:pt x="229" y="14221"/>
                      <a:pt x="1800" y="16411"/>
                      <a:pt x="4096" y="17431"/>
                    </a:cubicBezTo>
                    <a:lnTo>
                      <a:pt x="18193" y="25622"/>
                    </a:lnTo>
                    <a:cubicBezTo>
                      <a:pt x="24422" y="28766"/>
                      <a:pt x="31775" y="28766"/>
                      <a:pt x="38005" y="25622"/>
                    </a:cubicBezTo>
                    <a:lnTo>
                      <a:pt x="60865" y="12287"/>
                    </a:lnTo>
                    <a:cubicBezTo>
                      <a:pt x="63141" y="11230"/>
                      <a:pt x="64694" y="9068"/>
                      <a:pt x="64961" y="6572"/>
                    </a:cubicBezTo>
                    <a:lnTo>
                      <a:pt x="64961" y="0"/>
                    </a:lnTo>
                    <a:cubicBezTo>
                      <a:pt x="64732" y="2505"/>
                      <a:pt x="63160" y="4696"/>
                      <a:pt x="60865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5CD4E824-2EF9-F5A7-3127-D730308DD6A0}"/>
                  </a:ext>
                </a:extLst>
              </p:cNvPr>
              <p:cNvSpPr/>
              <p:nvPr/>
            </p:nvSpPr>
            <p:spPr>
              <a:xfrm>
                <a:off x="5235720" y="2851237"/>
                <a:ext cx="65100" cy="37671"/>
              </a:xfrm>
              <a:custGeom>
                <a:avLst/>
                <a:gdLst>
                  <a:gd name="connsiteX0" fmla="*/ 61037 w 65100"/>
                  <a:gd name="connsiteY0" fmla="*/ 10454 h 37671"/>
                  <a:gd name="connsiteX1" fmla="*/ 46845 w 65100"/>
                  <a:gd name="connsiteY1" fmla="*/ 2357 h 37671"/>
                  <a:gd name="connsiteX2" fmla="*/ 27033 w 65100"/>
                  <a:gd name="connsiteY2" fmla="*/ 2357 h 37671"/>
                  <a:gd name="connsiteX3" fmla="*/ 4173 w 65100"/>
                  <a:gd name="connsiteY3" fmla="*/ 15693 h 37671"/>
                  <a:gd name="connsiteX4" fmla="*/ 287 w 65100"/>
                  <a:gd name="connsiteY4" fmla="*/ 23236 h 37671"/>
                  <a:gd name="connsiteX5" fmla="*/ 4173 w 65100"/>
                  <a:gd name="connsiteY5" fmla="*/ 27123 h 37671"/>
                  <a:gd name="connsiteX6" fmla="*/ 18270 w 65100"/>
                  <a:gd name="connsiteY6" fmla="*/ 35314 h 37671"/>
                  <a:gd name="connsiteX7" fmla="*/ 38082 w 65100"/>
                  <a:gd name="connsiteY7" fmla="*/ 35314 h 37671"/>
                  <a:gd name="connsiteX8" fmla="*/ 60942 w 65100"/>
                  <a:gd name="connsiteY8" fmla="*/ 21979 h 37671"/>
                  <a:gd name="connsiteX9" fmla="*/ 64780 w 65100"/>
                  <a:gd name="connsiteY9" fmla="*/ 14264 h 37671"/>
                  <a:gd name="connsiteX10" fmla="*/ 61037 w 65100"/>
                  <a:gd name="connsiteY10" fmla="*/ 10454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00" h="37671">
                    <a:moveTo>
                      <a:pt x="61037" y="10454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693"/>
                    </a:lnTo>
                    <a:cubicBezTo>
                      <a:pt x="1020" y="16702"/>
                      <a:pt x="-723" y="20084"/>
                      <a:pt x="287" y="23236"/>
                    </a:cubicBezTo>
                    <a:cubicBezTo>
                      <a:pt x="877" y="25084"/>
                      <a:pt x="2325" y="26532"/>
                      <a:pt x="4173" y="27123"/>
                    </a:cubicBezTo>
                    <a:lnTo>
                      <a:pt x="18270" y="35314"/>
                    </a:lnTo>
                    <a:cubicBezTo>
                      <a:pt x="24499" y="38457"/>
                      <a:pt x="31852" y="38457"/>
                      <a:pt x="38082" y="35314"/>
                    </a:cubicBezTo>
                    <a:lnTo>
                      <a:pt x="60942" y="21979"/>
                    </a:lnTo>
                    <a:cubicBezTo>
                      <a:pt x="64133" y="20912"/>
                      <a:pt x="65857" y="17455"/>
                      <a:pt x="64780" y="14264"/>
                    </a:cubicBezTo>
                    <a:cubicBezTo>
                      <a:pt x="64180" y="12483"/>
                      <a:pt x="62799" y="11082"/>
                      <a:pt x="61037" y="10454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B929301B-DF24-451B-E42B-75CCEA5E047F}"/>
                  </a:ext>
                </a:extLst>
              </p:cNvPr>
              <p:cNvSpPr/>
              <p:nvPr/>
            </p:nvSpPr>
            <p:spPr>
              <a:xfrm>
                <a:off x="5185219" y="2838450"/>
                <a:ext cx="64960" cy="27789"/>
              </a:xfrm>
              <a:custGeom>
                <a:avLst/>
                <a:gdLst>
                  <a:gd name="connsiteX0" fmla="*/ 60960 w 64960"/>
                  <a:gd name="connsiteY0" fmla="*/ 5525 h 27789"/>
                  <a:gd name="connsiteX1" fmla="*/ 38100 w 64960"/>
                  <a:gd name="connsiteY1" fmla="*/ 18859 h 27789"/>
                  <a:gd name="connsiteX2" fmla="*/ 18288 w 64960"/>
                  <a:gd name="connsiteY2" fmla="*/ 18859 h 27789"/>
                  <a:gd name="connsiteX3" fmla="*/ 4191 w 64960"/>
                  <a:gd name="connsiteY3" fmla="*/ 10668 h 27789"/>
                  <a:gd name="connsiteX4" fmla="*/ 0 w 64960"/>
                  <a:gd name="connsiteY4" fmla="*/ 4953 h 27789"/>
                  <a:gd name="connsiteX5" fmla="*/ 0 w 64960"/>
                  <a:gd name="connsiteY5" fmla="*/ 11525 h 27789"/>
                  <a:gd name="connsiteX6" fmla="*/ 4096 w 64960"/>
                  <a:gd name="connsiteY6" fmla="*/ 17240 h 27789"/>
                  <a:gd name="connsiteX7" fmla="*/ 18288 w 64960"/>
                  <a:gd name="connsiteY7" fmla="*/ 25432 h 27789"/>
                  <a:gd name="connsiteX8" fmla="*/ 38005 w 64960"/>
                  <a:gd name="connsiteY8" fmla="*/ 25432 h 27789"/>
                  <a:gd name="connsiteX9" fmla="*/ 60960 w 64960"/>
                  <a:gd name="connsiteY9" fmla="*/ 12097 h 27789"/>
                  <a:gd name="connsiteX10" fmla="*/ 64960 w 64960"/>
                  <a:gd name="connsiteY10" fmla="*/ 6382 h 27789"/>
                  <a:gd name="connsiteX11" fmla="*/ 64960 w 64960"/>
                  <a:gd name="connsiteY11" fmla="*/ 0 h 27789"/>
                  <a:gd name="connsiteX12" fmla="*/ 60960 w 64960"/>
                  <a:gd name="connsiteY12" fmla="*/ 5525 h 2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789">
                    <a:moveTo>
                      <a:pt x="60960" y="5525"/>
                    </a:moveTo>
                    <a:lnTo>
                      <a:pt x="38100" y="18859"/>
                    </a:lnTo>
                    <a:cubicBezTo>
                      <a:pt x="31871" y="22003"/>
                      <a:pt x="24517" y="22003"/>
                      <a:pt x="18288" y="18859"/>
                    </a:cubicBezTo>
                    <a:lnTo>
                      <a:pt x="4191" y="10668"/>
                    </a:lnTo>
                    <a:cubicBezTo>
                      <a:pt x="1857" y="9668"/>
                      <a:pt x="248" y="7477"/>
                      <a:pt x="0" y="4953"/>
                    </a:cubicBezTo>
                    <a:lnTo>
                      <a:pt x="0" y="11525"/>
                    </a:lnTo>
                    <a:cubicBezTo>
                      <a:pt x="190" y="14049"/>
                      <a:pt x="1772" y="16250"/>
                      <a:pt x="4096" y="17240"/>
                    </a:cubicBezTo>
                    <a:lnTo>
                      <a:pt x="18288" y="25432"/>
                    </a:lnTo>
                    <a:cubicBezTo>
                      <a:pt x="24489" y="28575"/>
                      <a:pt x="31804" y="28575"/>
                      <a:pt x="38005" y="25432"/>
                    </a:cubicBezTo>
                    <a:lnTo>
                      <a:pt x="60960" y="12097"/>
                    </a:lnTo>
                    <a:cubicBezTo>
                      <a:pt x="63236" y="11058"/>
                      <a:pt x="64770" y="8877"/>
                      <a:pt x="64960" y="6382"/>
                    </a:cubicBezTo>
                    <a:lnTo>
                      <a:pt x="64960" y="0"/>
                    </a:lnTo>
                    <a:cubicBezTo>
                      <a:pt x="64703" y="2419"/>
                      <a:pt x="63179" y="4524"/>
                      <a:pt x="60960" y="552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814FCFBA-1F5F-ABCE-CE55-B9008738C542}"/>
                  </a:ext>
                </a:extLst>
              </p:cNvPr>
              <p:cNvSpPr/>
              <p:nvPr/>
            </p:nvSpPr>
            <p:spPr>
              <a:xfrm>
                <a:off x="5185142" y="2821995"/>
                <a:ext cx="65051" cy="37671"/>
              </a:xfrm>
              <a:custGeom>
                <a:avLst/>
                <a:gdLst>
                  <a:gd name="connsiteX0" fmla="*/ 60942 w 65051"/>
                  <a:gd name="connsiteY0" fmla="*/ 10454 h 37671"/>
                  <a:gd name="connsiteX1" fmla="*/ 46845 w 65051"/>
                  <a:gd name="connsiteY1" fmla="*/ 2357 h 37671"/>
                  <a:gd name="connsiteX2" fmla="*/ 27033 w 65051"/>
                  <a:gd name="connsiteY2" fmla="*/ 2357 h 37671"/>
                  <a:gd name="connsiteX3" fmla="*/ 4173 w 65051"/>
                  <a:gd name="connsiteY3" fmla="*/ 15692 h 37671"/>
                  <a:gd name="connsiteX4" fmla="*/ 287 w 65051"/>
                  <a:gd name="connsiteY4" fmla="*/ 23236 h 37671"/>
                  <a:gd name="connsiteX5" fmla="*/ 4173 w 65051"/>
                  <a:gd name="connsiteY5" fmla="*/ 27122 h 37671"/>
                  <a:gd name="connsiteX6" fmla="*/ 18270 w 65051"/>
                  <a:gd name="connsiteY6" fmla="*/ 35314 h 37671"/>
                  <a:gd name="connsiteX7" fmla="*/ 38082 w 65051"/>
                  <a:gd name="connsiteY7" fmla="*/ 35314 h 37671"/>
                  <a:gd name="connsiteX8" fmla="*/ 60942 w 65051"/>
                  <a:gd name="connsiteY8" fmla="*/ 21979 h 37671"/>
                  <a:gd name="connsiteX9" fmla="*/ 64714 w 65051"/>
                  <a:gd name="connsiteY9" fmla="*/ 14226 h 37671"/>
                  <a:gd name="connsiteX10" fmla="*/ 60942 w 65051"/>
                  <a:gd name="connsiteY10" fmla="*/ 10454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051" h="37671">
                    <a:moveTo>
                      <a:pt x="60942" y="10454"/>
                    </a:moveTo>
                    <a:lnTo>
                      <a:pt x="46845" y="2357"/>
                    </a:lnTo>
                    <a:cubicBezTo>
                      <a:pt x="40616" y="-786"/>
                      <a:pt x="33262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18270" y="35314"/>
                    </a:lnTo>
                    <a:cubicBezTo>
                      <a:pt x="24499" y="38457"/>
                      <a:pt x="31853" y="38457"/>
                      <a:pt x="38082" y="35314"/>
                    </a:cubicBezTo>
                    <a:lnTo>
                      <a:pt x="60942" y="21979"/>
                    </a:lnTo>
                    <a:cubicBezTo>
                      <a:pt x="64123" y="20884"/>
                      <a:pt x="65819" y="17407"/>
                      <a:pt x="64714" y="14226"/>
                    </a:cubicBezTo>
                    <a:cubicBezTo>
                      <a:pt x="64104" y="12454"/>
                      <a:pt x="62713" y="11063"/>
                      <a:pt x="60942" y="10454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3DDA44F1-10E5-F2F6-E14E-4F9C6B9913EF}"/>
                  </a:ext>
                </a:extLst>
              </p:cNvPr>
              <p:cNvSpPr/>
              <p:nvPr/>
            </p:nvSpPr>
            <p:spPr>
              <a:xfrm>
                <a:off x="5134641" y="2809017"/>
                <a:ext cx="64960" cy="28015"/>
              </a:xfrm>
              <a:custGeom>
                <a:avLst/>
                <a:gdLst>
                  <a:gd name="connsiteX0" fmla="*/ 60865 w 64960"/>
                  <a:gd name="connsiteY0" fmla="*/ 5715 h 28015"/>
                  <a:gd name="connsiteX1" fmla="*/ 38005 w 64960"/>
                  <a:gd name="connsiteY1" fmla="*/ 19050 h 28015"/>
                  <a:gd name="connsiteX2" fmla="*/ 18193 w 64960"/>
                  <a:gd name="connsiteY2" fmla="*/ 19050 h 28015"/>
                  <a:gd name="connsiteX3" fmla="*/ 4096 w 64960"/>
                  <a:gd name="connsiteY3" fmla="*/ 10858 h 28015"/>
                  <a:gd name="connsiteX4" fmla="*/ 0 w 64960"/>
                  <a:gd name="connsiteY4" fmla="*/ 5143 h 28015"/>
                  <a:gd name="connsiteX5" fmla="*/ 0 w 64960"/>
                  <a:gd name="connsiteY5" fmla="*/ 11716 h 28015"/>
                  <a:gd name="connsiteX6" fmla="*/ 4096 w 64960"/>
                  <a:gd name="connsiteY6" fmla="*/ 17431 h 28015"/>
                  <a:gd name="connsiteX7" fmla="*/ 18193 w 64960"/>
                  <a:gd name="connsiteY7" fmla="*/ 25622 h 28015"/>
                  <a:gd name="connsiteX8" fmla="*/ 38005 w 64960"/>
                  <a:gd name="connsiteY8" fmla="*/ 25622 h 28015"/>
                  <a:gd name="connsiteX9" fmla="*/ 60865 w 64960"/>
                  <a:gd name="connsiteY9" fmla="*/ 12287 h 28015"/>
                  <a:gd name="connsiteX10" fmla="*/ 64960 w 64960"/>
                  <a:gd name="connsiteY10" fmla="*/ 6572 h 28015"/>
                  <a:gd name="connsiteX11" fmla="*/ 64960 w 64960"/>
                  <a:gd name="connsiteY11" fmla="*/ 0 h 28015"/>
                  <a:gd name="connsiteX12" fmla="*/ 60865 w 64960"/>
                  <a:gd name="connsiteY12" fmla="*/ 5715 h 2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8015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858"/>
                    </a:lnTo>
                    <a:cubicBezTo>
                      <a:pt x="1772" y="9868"/>
                      <a:pt x="190" y="7668"/>
                      <a:pt x="0" y="5143"/>
                    </a:cubicBezTo>
                    <a:lnTo>
                      <a:pt x="0" y="11716"/>
                    </a:lnTo>
                    <a:cubicBezTo>
                      <a:pt x="190" y="14240"/>
                      <a:pt x="1772" y="16440"/>
                      <a:pt x="4096" y="17431"/>
                    </a:cubicBezTo>
                    <a:lnTo>
                      <a:pt x="18193" y="25622"/>
                    </a:lnTo>
                    <a:cubicBezTo>
                      <a:pt x="24413" y="28813"/>
                      <a:pt x="31785" y="28813"/>
                      <a:pt x="38005" y="25622"/>
                    </a:cubicBezTo>
                    <a:lnTo>
                      <a:pt x="60865" y="12287"/>
                    </a:lnTo>
                    <a:cubicBezTo>
                      <a:pt x="63189" y="11297"/>
                      <a:pt x="64770" y="9096"/>
                      <a:pt x="64960" y="6572"/>
                    </a:cubicBezTo>
                    <a:lnTo>
                      <a:pt x="64960" y="0"/>
                    </a:lnTo>
                    <a:cubicBezTo>
                      <a:pt x="64770" y="2524"/>
                      <a:pt x="63189" y="4724"/>
                      <a:pt x="60865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AC4AA5B9-F3F7-6736-274F-5276A56F2027}"/>
                  </a:ext>
                </a:extLst>
              </p:cNvPr>
              <p:cNvSpPr/>
              <p:nvPr/>
            </p:nvSpPr>
            <p:spPr>
              <a:xfrm>
                <a:off x="5134668" y="2792753"/>
                <a:ext cx="64965" cy="37671"/>
              </a:xfrm>
              <a:custGeom>
                <a:avLst/>
                <a:gdLst>
                  <a:gd name="connsiteX0" fmla="*/ 60838 w 64965"/>
                  <a:gd name="connsiteY0" fmla="*/ 10549 h 37671"/>
                  <a:gd name="connsiteX1" fmla="*/ 46646 w 64965"/>
                  <a:gd name="connsiteY1" fmla="*/ 2357 h 37671"/>
                  <a:gd name="connsiteX2" fmla="*/ 26929 w 64965"/>
                  <a:gd name="connsiteY2" fmla="*/ 2357 h 37671"/>
                  <a:gd name="connsiteX3" fmla="*/ 3974 w 64965"/>
                  <a:gd name="connsiteY3" fmla="*/ 15693 h 37671"/>
                  <a:gd name="connsiteX4" fmla="*/ 383 w 64965"/>
                  <a:gd name="connsiteY4" fmla="*/ 23532 h 37671"/>
                  <a:gd name="connsiteX5" fmla="*/ 3974 w 64965"/>
                  <a:gd name="connsiteY5" fmla="*/ 27123 h 37671"/>
                  <a:gd name="connsiteX6" fmla="*/ 18071 w 64965"/>
                  <a:gd name="connsiteY6" fmla="*/ 35314 h 37671"/>
                  <a:gd name="connsiteX7" fmla="*/ 37883 w 64965"/>
                  <a:gd name="connsiteY7" fmla="*/ 35314 h 37671"/>
                  <a:gd name="connsiteX8" fmla="*/ 60743 w 64965"/>
                  <a:gd name="connsiteY8" fmla="*/ 21979 h 37671"/>
                  <a:gd name="connsiteX9" fmla="*/ 64695 w 64965"/>
                  <a:gd name="connsiteY9" fmla="*/ 14464 h 37671"/>
                  <a:gd name="connsiteX10" fmla="*/ 60838 w 64965"/>
                  <a:gd name="connsiteY10" fmla="*/ 10549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965" h="37671">
                    <a:moveTo>
                      <a:pt x="60838" y="10549"/>
                    </a:moveTo>
                    <a:lnTo>
                      <a:pt x="46646" y="2357"/>
                    </a:lnTo>
                    <a:cubicBezTo>
                      <a:pt x="40445" y="-786"/>
                      <a:pt x="33130" y="-786"/>
                      <a:pt x="26929" y="2357"/>
                    </a:cubicBezTo>
                    <a:lnTo>
                      <a:pt x="3974" y="15693"/>
                    </a:lnTo>
                    <a:cubicBezTo>
                      <a:pt x="821" y="16864"/>
                      <a:pt x="-789" y="20369"/>
                      <a:pt x="383" y="23532"/>
                    </a:cubicBezTo>
                    <a:cubicBezTo>
                      <a:pt x="1002" y="25189"/>
                      <a:pt x="2307" y="26503"/>
                      <a:pt x="3974" y="27123"/>
                    </a:cubicBezTo>
                    <a:lnTo>
                      <a:pt x="18071" y="35314"/>
                    </a:lnTo>
                    <a:cubicBezTo>
                      <a:pt x="24300" y="38457"/>
                      <a:pt x="31653" y="38457"/>
                      <a:pt x="37883" y="35314"/>
                    </a:cubicBezTo>
                    <a:lnTo>
                      <a:pt x="60743" y="21979"/>
                    </a:lnTo>
                    <a:cubicBezTo>
                      <a:pt x="63905" y="20998"/>
                      <a:pt x="65677" y="17636"/>
                      <a:pt x="64695" y="14464"/>
                    </a:cubicBezTo>
                    <a:cubicBezTo>
                      <a:pt x="64114" y="12616"/>
                      <a:pt x="62676" y="11159"/>
                      <a:pt x="60838" y="10549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3" name="Freeform: Shape 282">
                <a:extLst>
                  <a:ext uri="{FF2B5EF4-FFF2-40B4-BE49-F238E27FC236}">
                    <a16:creationId xmlns:a16="http://schemas.microsoft.com/office/drawing/2014/main" id="{058956A0-0049-6848-5045-E6903C346BCE}"/>
                  </a:ext>
                </a:extLst>
              </p:cNvPr>
              <p:cNvSpPr/>
              <p:nvPr/>
            </p:nvSpPr>
            <p:spPr>
              <a:xfrm>
                <a:off x="5094160" y="2779871"/>
                <a:ext cx="54768" cy="27979"/>
              </a:xfrm>
              <a:custGeom>
                <a:avLst/>
                <a:gdLst>
                  <a:gd name="connsiteX0" fmla="*/ 50768 w 54768"/>
                  <a:gd name="connsiteY0" fmla="*/ 5620 h 27979"/>
                  <a:gd name="connsiteX1" fmla="*/ 27908 w 54768"/>
                  <a:gd name="connsiteY1" fmla="*/ 19050 h 27979"/>
                  <a:gd name="connsiteX2" fmla="*/ 8096 w 54768"/>
                  <a:gd name="connsiteY2" fmla="*/ 19050 h 27979"/>
                  <a:gd name="connsiteX3" fmla="*/ 4096 w 54768"/>
                  <a:gd name="connsiteY3" fmla="*/ 16764 h 27979"/>
                  <a:gd name="connsiteX4" fmla="*/ 0 w 54768"/>
                  <a:gd name="connsiteY4" fmla="*/ 10954 h 27979"/>
                  <a:gd name="connsiteX5" fmla="*/ 0 w 54768"/>
                  <a:gd name="connsiteY5" fmla="*/ 17621 h 27979"/>
                  <a:gd name="connsiteX6" fmla="*/ 4096 w 54768"/>
                  <a:gd name="connsiteY6" fmla="*/ 23336 h 27979"/>
                  <a:gd name="connsiteX7" fmla="*/ 8096 w 54768"/>
                  <a:gd name="connsiteY7" fmla="*/ 25622 h 27979"/>
                  <a:gd name="connsiteX8" fmla="*/ 27908 w 54768"/>
                  <a:gd name="connsiteY8" fmla="*/ 25622 h 27979"/>
                  <a:gd name="connsiteX9" fmla="*/ 50768 w 54768"/>
                  <a:gd name="connsiteY9" fmla="*/ 12287 h 27979"/>
                  <a:gd name="connsiteX10" fmla="*/ 54769 w 54768"/>
                  <a:gd name="connsiteY10" fmla="*/ 6572 h 27979"/>
                  <a:gd name="connsiteX11" fmla="*/ 54769 w 54768"/>
                  <a:gd name="connsiteY11" fmla="*/ 0 h 27979"/>
                  <a:gd name="connsiteX12" fmla="*/ 50768 w 54768"/>
                  <a:gd name="connsiteY12" fmla="*/ 5620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768" h="27979">
                    <a:moveTo>
                      <a:pt x="50768" y="5620"/>
                    </a:moveTo>
                    <a:lnTo>
                      <a:pt x="27908" y="19050"/>
                    </a:lnTo>
                    <a:cubicBezTo>
                      <a:pt x="21679" y="22193"/>
                      <a:pt x="14326" y="22193"/>
                      <a:pt x="8096" y="19050"/>
                    </a:cubicBezTo>
                    <a:lnTo>
                      <a:pt x="4096" y="16764"/>
                    </a:lnTo>
                    <a:cubicBezTo>
                      <a:pt x="1781" y="15707"/>
                      <a:pt x="219" y="13487"/>
                      <a:pt x="0" y="10954"/>
                    </a:cubicBezTo>
                    <a:lnTo>
                      <a:pt x="0" y="17621"/>
                    </a:lnTo>
                    <a:cubicBezTo>
                      <a:pt x="248" y="20117"/>
                      <a:pt x="1810" y="22298"/>
                      <a:pt x="4096" y="23336"/>
                    </a:cubicBezTo>
                    <a:lnTo>
                      <a:pt x="8096" y="25622"/>
                    </a:lnTo>
                    <a:cubicBezTo>
                      <a:pt x="14326" y="28765"/>
                      <a:pt x="21679" y="28765"/>
                      <a:pt x="27908" y="25622"/>
                    </a:cubicBezTo>
                    <a:lnTo>
                      <a:pt x="50768" y="12287"/>
                    </a:lnTo>
                    <a:cubicBezTo>
                      <a:pt x="53007" y="11211"/>
                      <a:pt x="54521" y="9039"/>
                      <a:pt x="54769" y="6572"/>
                    </a:cubicBezTo>
                    <a:lnTo>
                      <a:pt x="54769" y="0"/>
                    </a:lnTo>
                    <a:cubicBezTo>
                      <a:pt x="54521" y="2448"/>
                      <a:pt x="53007" y="4591"/>
                      <a:pt x="50768" y="562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C4A494F4-859A-AD60-4848-CBBDA97E6237}"/>
                  </a:ext>
                </a:extLst>
              </p:cNvPr>
              <p:cNvSpPr/>
              <p:nvPr/>
            </p:nvSpPr>
            <p:spPr>
              <a:xfrm>
                <a:off x="5093988" y="2769286"/>
                <a:ext cx="54742" cy="31801"/>
              </a:xfrm>
              <a:custGeom>
                <a:avLst/>
                <a:gdLst>
                  <a:gd name="connsiteX0" fmla="*/ 50845 w 54742"/>
                  <a:gd name="connsiteY0" fmla="*/ 4774 h 31801"/>
                  <a:gd name="connsiteX1" fmla="*/ 46845 w 54742"/>
                  <a:gd name="connsiteY1" fmla="*/ 2393 h 31801"/>
                  <a:gd name="connsiteX2" fmla="*/ 27033 w 54742"/>
                  <a:gd name="connsiteY2" fmla="*/ 2393 h 31801"/>
                  <a:gd name="connsiteX3" fmla="*/ 4173 w 54742"/>
                  <a:gd name="connsiteY3" fmla="*/ 15728 h 31801"/>
                  <a:gd name="connsiteX4" fmla="*/ 287 w 54742"/>
                  <a:gd name="connsiteY4" fmla="*/ 23272 h 31801"/>
                  <a:gd name="connsiteX5" fmla="*/ 4173 w 54742"/>
                  <a:gd name="connsiteY5" fmla="*/ 27158 h 31801"/>
                  <a:gd name="connsiteX6" fmla="*/ 8173 w 54742"/>
                  <a:gd name="connsiteY6" fmla="*/ 29444 h 31801"/>
                  <a:gd name="connsiteX7" fmla="*/ 27985 w 54742"/>
                  <a:gd name="connsiteY7" fmla="*/ 29444 h 31801"/>
                  <a:gd name="connsiteX8" fmla="*/ 50845 w 54742"/>
                  <a:gd name="connsiteY8" fmla="*/ 16014 h 31801"/>
                  <a:gd name="connsiteX9" fmla="*/ 54360 w 54742"/>
                  <a:gd name="connsiteY9" fmla="*/ 8289 h 31801"/>
                  <a:gd name="connsiteX10" fmla="*/ 50845 w 54742"/>
                  <a:gd name="connsiteY10" fmla="*/ 4774 h 31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742" h="31801">
                    <a:moveTo>
                      <a:pt x="50845" y="4774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8173" y="29444"/>
                    </a:lnTo>
                    <a:cubicBezTo>
                      <a:pt x="14403" y="32587"/>
                      <a:pt x="21756" y="32587"/>
                      <a:pt x="27985" y="29444"/>
                    </a:cubicBezTo>
                    <a:lnTo>
                      <a:pt x="50845" y="16014"/>
                    </a:lnTo>
                    <a:cubicBezTo>
                      <a:pt x="53951" y="14852"/>
                      <a:pt x="55522" y="11394"/>
                      <a:pt x="54360" y="8289"/>
                    </a:cubicBezTo>
                    <a:cubicBezTo>
                      <a:pt x="53750" y="6660"/>
                      <a:pt x="52474" y="5384"/>
                      <a:pt x="50845" y="477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5" name="Freeform: Shape 284">
                <a:extLst>
                  <a:ext uri="{FF2B5EF4-FFF2-40B4-BE49-F238E27FC236}">
                    <a16:creationId xmlns:a16="http://schemas.microsoft.com/office/drawing/2014/main" id="{E2E8F6A2-BE38-6217-7767-EC517186A9D8}"/>
                  </a:ext>
                </a:extLst>
              </p:cNvPr>
              <p:cNvSpPr/>
              <p:nvPr/>
            </p:nvSpPr>
            <p:spPr>
              <a:xfrm>
                <a:off x="5279231" y="2959512"/>
                <a:ext cx="64960" cy="27979"/>
              </a:xfrm>
              <a:custGeom>
                <a:avLst/>
                <a:gdLst>
                  <a:gd name="connsiteX0" fmla="*/ 60865 w 64960"/>
                  <a:gd name="connsiteY0" fmla="*/ 5620 h 27979"/>
                  <a:gd name="connsiteX1" fmla="*/ 38005 w 64960"/>
                  <a:gd name="connsiteY1" fmla="*/ 18955 h 27979"/>
                  <a:gd name="connsiteX2" fmla="*/ 18193 w 64960"/>
                  <a:gd name="connsiteY2" fmla="*/ 18955 h 27979"/>
                  <a:gd name="connsiteX3" fmla="*/ 4096 w 64960"/>
                  <a:gd name="connsiteY3" fmla="*/ 10858 h 27979"/>
                  <a:gd name="connsiteX4" fmla="*/ 0 w 64960"/>
                  <a:gd name="connsiteY4" fmla="*/ 5048 h 27979"/>
                  <a:gd name="connsiteX5" fmla="*/ 0 w 64960"/>
                  <a:gd name="connsiteY5" fmla="*/ 11620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100 w 64960"/>
                  <a:gd name="connsiteY8" fmla="*/ 25622 h 27979"/>
                  <a:gd name="connsiteX9" fmla="*/ 60960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865 w 64960"/>
                  <a:gd name="connsiteY12" fmla="*/ 5620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620"/>
                    </a:moveTo>
                    <a:lnTo>
                      <a:pt x="38005" y="18955"/>
                    </a:lnTo>
                    <a:cubicBezTo>
                      <a:pt x="31775" y="22098"/>
                      <a:pt x="24422" y="22098"/>
                      <a:pt x="18193" y="18955"/>
                    </a:cubicBezTo>
                    <a:lnTo>
                      <a:pt x="4096" y="10858"/>
                    </a:lnTo>
                    <a:cubicBezTo>
                      <a:pt x="1753" y="9839"/>
                      <a:pt x="181" y="7601"/>
                      <a:pt x="0" y="5048"/>
                    </a:cubicBezTo>
                    <a:lnTo>
                      <a:pt x="0" y="11620"/>
                    </a:lnTo>
                    <a:cubicBezTo>
                      <a:pt x="257" y="14145"/>
                      <a:pt x="1810" y="16345"/>
                      <a:pt x="4096" y="17431"/>
                    </a:cubicBezTo>
                    <a:lnTo>
                      <a:pt x="18288" y="25622"/>
                    </a:lnTo>
                    <a:cubicBezTo>
                      <a:pt x="24517" y="28765"/>
                      <a:pt x="31871" y="28765"/>
                      <a:pt x="38100" y="25622"/>
                    </a:cubicBezTo>
                    <a:lnTo>
                      <a:pt x="60960" y="12287"/>
                    </a:lnTo>
                    <a:cubicBezTo>
                      <a:pt x="63217" y="11239"/>
                      <a:pt x="64751" y="9058"/>
                      <a:pt x="64961" y="6572"/>
                    </a:cubicBezTo>
                    <a:lnTo>
                      <a:pt x="64961" y="0"/>
                    </a:lnTo>
                    <a:cubicBezTo>
                      <a:pt x="64646" y="2448"/>
                      <a:pt x="63103" y="4572"/>
                      <a:pt x="60865" y="5620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6" name="Freeform: Shape 285">
                <a:extLst>
                  <a:ext uri="{FF2B5EF4-FFF2-40B4-BE49-F238E27FC236}">
                    <a16:creationId xmlns:a16="http://schemas.microsoft.com/office/drawing/2014/main" id="{DF364DD4-3F57-E163-4A9A-CFB49D769393}"/>
                  </a:ext>
                </a:extLst>
              </p:cNvPr>
              <p:cNvSpPr/>
              <p:nvPr/>
            </p:nvSpPr>
            <p:spPr>
              <a:xfrm>
                <a:off x="5279058" y="2943022"/>
                <a:ext cx="64791" cy="37611"/>
              </a:xfrm>
              <a:custGeom>
                <a:avLst/>
                <a:gdLst>
                  <a:gd name="connsiteX0" fmla="*/ 60942 w 64791"/>
                  <a:gd name="connsiteY0" fmla="*/ 10585 h 37611"/>
                  <a:gd name="connsiteX1" fmla="*/ 46845 w 64791"/>
                  <a:gd name="connsiteY1" fmla="*/ 2393 h 37611"/>
                  <a:gd name="connsiteX2" fmla="*/ 27033 w 64791"/>
                  <a:gd name="connsiteY2" fmla="*/ 2393 h 37611"/>
                  <a:gd name="connsiteX3" fmla="*/ 4173 w 64791"/>
                  <a:gd name="connsiteY3" fmla="*/ 15728 h 37611"/>
                  <a:gd name="connsiteX4" fmla="*/ 287 w 64791"/>
                  <a:gd name="connsiteY4" fmla="*/ 23272 h 37611"/>
                  <a:gd name="connsiteX5" fmla="*/ 4173 w 64791"/>
                  <a:gd name="connsiteY5" fmla="*/ 27158 h 37611"/>
                  <a:gd name="connsiteX6" fmla="*/ 18270 w 64791"/>
                  <a:gd name="connsiteY6" fmla="*/ 35254 h 37611"/>
                  <a:gd name="connsiteX7" fmla="*/ 38082 w 64791"/>
                  <a:gd name="connsiteY7" fmla="*/ 35254 h 37611"/>
                  <a:gd name="connsiteX8" fmla="*/ 60942 w 64791"/>
                  <a:gd name="connsiteY8" fmla="*/ 21919 h 37611"/>
                  <a:gd name="connsiteX9" fmla="*/ 64361 w 64791"/>
                  <a:gd name="connsiteY9" fmla="*/ 14004 h 37611"/>
                  <a:gd name="connsiteX10" fmla="*/ 60942 w 64791"/>
                  <a:gd name="connsiteY10" fmla="*/ 10585 h 376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791" h="37611">
                    <a:moveTo>
                      <a:pt x="60942" y="10585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18270" y="35254"/>
                    </a:lnTo>
                    <a:cubicBezTo>
                      <a:pt x="24499" y="38398"/>
                      <a:pt x="31853" y="38398"/>
                      <a:pt x="38082" y="35254"/>
                    </a:cubicBezTo>
                    <a:lnTo>
                      <a:pt x="60942" y="21919"/>
                    </a:lnTo>
                    <a:cubicBezTo>
                      <a:pt x="64076" y="20681"/>
                      <a:pt x="65600" y="17138"/>
                      <a:pt x="64361" y="14004"/>
                    </a:cubicBezTo>
                    <a:cubicBezTo>
                      <a:pt x="63742" y="12442"/>
                      <a:pt x="62504" y="11204"/>
                      <a:pt x="60942" y="10585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DEF861DF-2FEE-E130-4959-9940348387B7}"/>
                  </a:ext>
                </a:extLst>
              </p:cNvPr>
              <p:cNvSpPr/>
              <p:nvPr/>
            </p:nvSpPr>
            <p:spPr>
              <a:xfrm>
                <a:off x="5228558" y="2930175"/>
                <a:ext cx="64960" cy="27979"/>
              </a:xfrm>
              <a:custGeom>
                <a:avLst/>
                <a:gdLst>
                  <a:gd name="connsiteX0" fmla="*/ 60960 w 64960"/>
                  <a:gd name="connsiteY0" fmla="*/ 5715 h 27979"/>
                  <a:gd name="connsiteX1" fmla="*/ 38005 w 64960"/>
                  <a:gd name="connsiteY1" fmla="*/ 19050 h 27979"/>
                  <a:gd name="connsiteX2" fmla="*/ 18288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048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1 w 64960"/>
                  <a:gd name="connsiteY10" fmla="*/ 6572 h 27979"/>
                  <a:gd name="connsiteX11" fmla="*/ 64961 w 64960"/>
                  <a:gd name="connsiteY11" fmla="*/ 0 h 27979"/>
                  <a:gd name="connsiteX12" fmla="*/ 60960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715"/>
                    </a:moveTo>
                    <a:lnTo>
                      <a:pt x="38005" y="19050"/>
                    </a:lnTo>
                    <a:cubicBezTo>
                      <a:pt x="31804" y="22193"/>
                      <a:pt x="24489" y="22193"/>
                      <a:pt x="18288" y="19050"/>
                    </a:cubicBezTo>
                    <a:lnTo>
                      <a:pt x="4096" y="10858"/>
                    </a:lnTo>
                    <a:cubicBezTo>
                      <a:pt x="1781" y="9801"/>
                      <a:pt x="219" y="7582"/>
                      <a:pt x="0" y="5048"/>
                    </a:cubicBezTo>
                    <a:lnTo>
                      <a:pt x="0" y="11716"/>
                    </a:lnTo>
                    <a:cubicBezTo>
                      <a:pt x="248" y="14211"/>
                      <a:pt x="1810" y="16392"/>
                      <a:pt x="4096" y="17431"/>
                    </a:cubicBezTo>
                    <a:lnTo>
                      <a:pt x="18193" y="25622"/>
                    </a:lnTo>
                    <a:cubicBezTo>
                      <a:pt x="24422" y="28765"/>
                      <a:pt x="31776" y="28765"/>
                      <a:pt x="38005" y="25622"/>
                    </a:cubicBezTo>
                    <a:lnTo>
                      <a:pt x="60865" y="12287"/>
                    </a:lnTo>
                    <a:cubicBezTo>
                      <a:pt x="63160" y="11268"/>
                      <a:pt x="64732" y="9077"/>
                      <a:pt x="64961" y="6572"/>
                    </a:cubicBezTo>
                    <a:lnTo>
                      <a:pt x="64961" y="0"/>
                    </a:lnTo>
                    <a:cubicBezTo>
                      <a:pt x="64751" y="2486"/>
                      <a:pt x="63218" y="4667"/>
                      <a:pt x="60960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1DB838EA-0F4B-6DC9-2513-516644ABFBB1}"/>
                  </a:ext>
                </a:extLst>
              </p:cNvPr>
              <p:cNvSpPr/>
              <p:nvPr/>
            </p:nvSpPr>
            <p:spPr>
              <a:xfrm>
                <a:off x="5228481" y="2913590"/>
                <a:ext cx="64967" cy="37707"/>
              </a:xfrm>
              <a:custGeom>
                <a:avLst/>
                <a:gdLst>
                  <a:gd name="connsiteX0" fmla="*/ 60942 w 64967"/>
                  <a:gd name="connsiteY0" fmla="*/ 10585 h 37707"/>
                  <a:gd name="connsiteX1" fmla="*/ 46750 w 64967"/>
                  <a:gd name="connsiteY1" fmla="*/ 2393 h 37707"/>
                  <a:gd name="connsiteX2" fmla="*/ 27033 w 64967"/>
                  <a:gd name="connsiteY2" fmla="*/ 2393 h 37707"/>
                  <a:gd name="connsiteX3" fmla="*/ 4173 w 64967"/>
                  <a:gd name="connsiteY3" fmla="*/ 15728 h 37707"/>
                  <a:gd name="connsiteX4" fmla="*/ 287 w 64967"/>
                  <a:gd name="connsiteY4" fmla="*/ 23272 h 37707"/>
                  <a:gd name="connsiteX5" fmla="*/ 4173 w 64967"/>
                  <a:gd name="connsiteY5" fmla="*/ 27158 h 37707"/>
                  <a:gd name="connsiteX6" fmla="*/ 18365 w 64967"/>
                  <a:gd name="connsiteY6" fmla="*/ 35350 h 37707"/>
                  <a:gd name="connsiteX7" fmla="*/ 38082 w 64967"/>
                  <a:gd name="connsiteY7" fmla="*/ 35350 h 37707"/>
                  <a:gd name="connsiteX8" fmla="*/ 61037 w 64967"/>
                  <a:gd name="connsiteY8" fmla="*/ 22015 h 37707"/>
                  <a:gd name="connsiteX9" fmla="*/ 64571 w 64967"/>
                  <a:gd name="connsiteY9" fmla="*/ 14147 h 37707"/>
                  <a:gd name="connsiteX10" fmla="*/ 60942 w 64967"/>
                  <a:gd name="connsiteY10" fmla="*/ 10585 h 3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967" h="37707">
                    <a:moveTo>
                      <a:pt x="60942" y="10585"/>
                    </a:moveTo>
                    <a:lnTo>
                      <a:pt x="46750" y="2393"/>
                    </a:lnTo>
                    <a:cubicBezTo>
                      <a:pt x="40568" y="-798"/>
                      <a:pt x="33215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18365" y="35350"/>
                    </a:lnTo>
                    <a:cubicBezTo>
                      <a:pt x="24566" y="38493"/>
                      <a:pt x="31881" y="38493"/>
                      <a:pt x="38082" y="35350"/>
                    </a:cubicBezTo>
                    <a:lnTo>
                      <a:pt x="61037" y="22015"/>
                    </a:lnTo>
                    <a:cubicBezTo>
                      <a:pt x="64180" y="20815"/>
                      <a:pt x="65762" y="17300"/>
                      <a:pt x="64571" y="14147"/>
                    </a:cubicBezTo>
                    <a:cubicBezTo>
                      <a:pt x="63933" y="12490"/>
                      <a:pt x="62609" y="11185"/>
                      <a:pt x="60942" y="10585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8F1E48F6-DACB-E8FB-1F6C-E1AC59A39049}"/>
                  </a:ext>
                </a:extLst>
              </p:cNvPr>
              <p:cNvSpPr/>
              <p:nvPr/>
            </p:nvSpPr>
            <p:spPr>
              <a:xfrm>
                <a:off x="5177885" y="2900933"/>
                <a:ext cx="65055" cy="27979"/>
              </a:xfrm>
              <a:custGeom>
                <a:avLst/>
                <a:gdLst>
                  <a:gd name="connsiteX0" fmla="*/ 60865 w 65055"/>
                  <a:gd name="connsiteY0" fmla="*/ 5715 h 27979"/>
                  <a:gd name="connsiteX1" fmla="*/ 38005 w 65055"/>
                  <a:gd name="connsiteY1" fmla="*/ 19050 h 27979"/>
                  <a:gd name="connsiteX2" fmla="*/ 18193 w 65055"/>
                  <a:gd name="connsiteY2" fmla="*/ 19050 h 27979"/>
                  <a:gd name="connsiteX3" fmla="*/ 4096 w 65055"/>
                  <a:gd name="connsiteY3" fmla="*/ 10858 h 27979"/>
                  <a:gd name="connsiteX4" fmla="*/ 0 w 65055"/>
                  <a:gd name="connsiteY4" fmla="*/ 5144 h 27979"/>
                  <a:gd name="connsiteX5" fmla="*/ 0 w 65055"/>
                  <a:gd name="connsiteY5" fmla="*/ 11716 h 27979"/>
                  <a:gd name="connsiteX6" fmla="*/ 4191 w 65055"/>
                  <a:gd name="connsiteY6" fmla="*/ 17431 h 27979"/>
                  <a:gd name="connsiteX7" fmla="*/ 18288 w 65055"/>
                  <a:gd name="connsiteY7" fmla="*/ 25622 h 27979"/>
                  <a:gd name="connsiteX8" fmla="*/ 38100 w 65055"/>
                  <a:gd name="connsiteY8" fmla="*/ 25622 h 27979"/>
                  <a:gd name="connsiteX9" fmla="*/ 60960 w 65055"/>
                  <a:gd name="connsiteY9" fmla="*/ 12287 h 27979"/>
                  <a:gd name="connsiteX10" fmla="*/ 65056 w 65055"/>
                  <a:gd name="connsiteY10" fmla="*/ 6572 h 27979"/>
                  <a:gd name="connsiteX11" fmla="*/ 65056 w 65055"/>
                  <a:gd name="connsiteY11" fmla="*/ 0 h 27979"/>
                  <a:gd name="connsiteX12" fmla="*/ 60865 w 65055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5055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858"/>
                    </a:lnTo>
                    <a:cubicBezTo>
                      <a:pt x="1800" y="9839"/>
                      <a:pt x="229" y="7649"/>
                      <a:pt x="0" y="5144"/>
                    </a:cubicBezTo>
                    <a:lnTo>
                      <a:pt x="0" y="11716"/>
                    </a:lnTo>
                    <a:cubicBezTo>
                      <a:pt x="248" y="14240"/>
                      <a:pt x="1857" y="16431"/>
                      <a:pt x="4191" y="17431"/>
                    </a:cubicBezTo>
                    <a:lnTo>
                      <a:pt x="18288" y="25622"/>
                    </a:lnTo>
                    <a:cubicBezTo>
                      <a:pt x="24517" y="28766"/>
                      <a:pt x="31871" y="28766"/>
                      <a:pt x="38100" y="25622"/>
                    </a:cubicBezTo>
                    <a:lnTo>
                      <a:pt x="60960" y="12287"/>
                    </a:lnTo>
                    <a:cubicBezTo>
                      <a:pt x="63256" y="11268"/>
                      <a:pt x="64827" y="9077"/>
                      <a:pt x="65056" y="6572"/>
                    </a:cubicBezTo>
                    <a:lnTo>
                      <a:pt x="65056" y="0"/>
                    </a:lnTo>
                    <a:cubicBezTo>
                      <a:pt x="64808" y="2524"/>
                      <a:pt x="63198" y="4715"/>
                      <a:pt x="60865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1B0BAC5C-35E4-1C00-FB95-D42265226CF2}"/>
                  </a:ext>
                </a:extLst>
              </p:cNvPr>
              <p:cNvSpPr/>
              <p:nvPr/>
            </p:nvSpPr>
            <p:spPr>
              <a:xfrm>
                <a:off x="5177808" y="2885146"/>
                <a:ext cx="65120" cy="37671"/>
              </a:xfrm>
              <a:custGeom>
                <a:avLst/>
                <a:gdLst>
                  <a:gd name="connsiteX0" fmla="*/ 60942 w 65120"/>
                  <a:gd name="connsiteY0" fmla="*/ 10454 h 37671"/>
                  <a:gd name="connsiteX1" fmla="*/ 46845 w 65120"/>
                  <a:gd name="connsiteY1" fmla="*/ 2357 h 37671"/>
                  <a:gd name="connsiteX2" fmla="*/ 27033 w 65120"/>
                  <a:gd name="connsiteY2" fmla="*/ 2357 h 37671"/>
                  <a:gd name="connsiteX3" fmla="*/ 4173 w 65120"/>
                  <a:gd name="connsiteY3" fmla="*/ 15692 h 37671"/>
                  <a:gd name="connsiteX4" fmla="*/ 287 w 65120"/>
                  <a:gd name="connsiteY4" fmla="*/ 23236 h 37671"/>
                  <a:gd name="connsiteX5" fmla="*/ 4173 w 65120"/>
                  <a:gd name="connsiteY5" fmla="*/ 27122 h 37671"/>
                  <a:gd name="connsiteX6" fmla="*/ 18270 w 65120"/>
                  <a:gd name="connsiteY6" fmla="*/ 35314 h 37671"/>
                  <a:gd name="connsiteX7" fmla="*/ 38082 w 65120"/>
                  <a:gd name="connsiteY7" fmla="*/ 35314 h 37671"/>
                  <a:gd name="connsiteX8" fmla="*/ 60942 w 65120"/>
                  <a:gd name="connsiteY8" fmla="*/ 21979 h 37671"/>
                  <a:gd name="connsiteX9" fmla="*/ 60942 w 65120"/>
                  <a:gd name="connsiteY9" fmla="*/ 10454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120" h="37671">
                    <a:moveTo>
                      <a:pt x="60942" y="10454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18270" y="35314"/>
                    </a:lnTo>
                    <a:cubicBezTo>
                      <a:pt x="24499" y="38457"/>
                      <a:pt x="31852" y="38457"/>
                      <a:pt x="38082" y="35314"/>
                    </a:cubicBezTo>
                    <a:lnTo>
                      <a:pt x="60942" y="21979"/>
                    </a:lnTo>
                    <a:cubicBezTo>
                      <a:pt x="66562" y="18359"/>
                      <a:pt x="66466" y="13121"/>
                      <a:pt x="60942" y="10454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915C6CB9-3299-3404-6672-24F048BE4ADE}"/>
                  </a:ext>
                </a:extLst>
              </p:cNvPr>
              <p:cNvSpPr/>
              <p:nvPr/>
            </p:nvSpPr>
            <p:spPr>
              <a:xfrm>
                <a:off x="5127307" y="2871692"/>
                <a:ext cx="64960" cy="27979"/>
              </a:xfrm>
              <a:custGeom>
                <a:avLst/>
                <a:gdLst>
                  <a:gd name="connsiteX0" fmla="*/ 60960 w 64960"/>
                  <a:gd name="connsiteY0" fmla="*/ 5715 h 27979"/>
                  <a:gd name="connsiteX1" fmla="*/ 38100 w 64960"/>
                  <a:gd name="connsiteY1" fmla="*/ 19050 h 27979"/>
                  <a:gd name="connsiteX2" fmla="*/ 18288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960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715"/>
                    </a:moveTo>
                    <a:lnTo>
                      <a:pt x="38100" y="19050"/>
                    </a:lnTo>
                    <a:cubicBezTo>
                      <a:pt x="31871" y="22193"/>
                      <a:pt x="24517" y="22193"/>
                      <a:pt x="18288" y="19050"/>
                    </a:cubicBezTo>
                    <a:lnTo>
                      <a:pt x="4096" y="10858"/>
                    </a:lnTo>
                    <a:cubicBezTo>
                      <a:pt x="1800" y="9839"/>
                      <a:pt x="229" y="7649"/>
                      <a:pt x="0" y="5143"/>
                    </a:cubicBezTo>
                    <a:lnTo>
                      <a:pt x="0" y="11716"/>
                    </a:lnTo>
                    <a:cubicBezTo>
                      <a:pt x="190" y="14240"/>
                      <a:pt x="1772" y="16440"/>
                      <a:pt x="4096" y="17431"/>
                    </a:cubicBezTo>
                    <a:lnTo>
                      <a:pt x="18288" y="25622"/>
                    </a:lnTo>
                    <a:cubicBezTo>
                      <a:pt x="24489" y="28765"/>
                      <a:pt x="31804" y="28765"/>
                      <a:pt x="38005" y="25622"/>
                    </a:cubicBezTo>
                    <a:lnTo>
                      <a:pt x="60865" y="12287"/>
                    </a:lnTo>
                    <a:cubicBezTo>
                      <a:pt x="63189" y="11297"/>
                      <a:pt x="64770" y="9096"/>
                      <a:pt x="64960" y="6572"/>
                    </a:cubicBezTo>
                    <a:lnTo>
                      <a:pt x="64960" y="0"/>
                    </a:lnTo>
                    <a:cubicBezTo>
                      <a:pt x="64770" y="2495"/>
                      <a:pt x="63236" y="4677"/>
                      <a:pt x="60960" y="5715"/>
                    </a:cubicBezTo>
                    <a:close/>
                  </a:path>
                </a:pathLst>
              </a:custGeom>
              <a:solidFill>
                <a:srgbClr val="717F89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410A6721-C5D9-719D-112E-E7054921E2D6}"/>
                  </a:ext>
                </a:extLst>
              </p:cNvPr>
              <p:cNvSpPr/>
              <p:nvPr/>
            </p:nvSpPr>
            <p:spPr>
              <a:xfrm>
                <a:off x="5127230" y="2855428"/>
                <a:ext cx="65159" cy="37671"/>
              </a:xfrm>
              <a:custGeom>
                <a:avLst/>
                <a:gdLst>
                  <a:gd name="connsiteX0" fmla="*/ 60942 w 65159"/>
                  <a:gd name="connsiteY0" fmla="*/ 10549 h 37671"/>
                  <a:gd name="connsiteX1" fmla="*/ 46845 w 65159"/>
                  <a:gd name="connsiteY1" fmla="*/ 2357 h 37671"/>
                  <a:gd name="connsiteX2" fmla="*/ 27033 w 65159"/>
                  <a:gd name="connsiteY2" fmla="*/ 2357 h 37671"/>
                  <a:gd name="connsiteX3" fmla="*/ 4173 w 65159"/>
                  <a:gd name="connsiteY3" fmla="*/ 15692 h 37671"/>
                  <a:gd name="connsiteX4" fmla="*/ 287 w 65159"/>
                  <a:gd name="connsiteY4" fmla="*/ 23236 h 37671"/>
                  <a:gd name="connsiteX5" fmla="*/ 4173 w 65159"/>
                  <a:gd name="connsiteY5" fmla="*/ 27123 h 37671"/>
                  <a:gd name="connsiteX6" fmla="*/ 18365 w 65159"/>
                  <a:gd name="connsiteY6" fmla="*/ 35314 h 37671"/>
                  <a:gd name="connsiteX7" fmla="*/ 38177 w 65159"/>
                  <a:gd name="connsiteY7" fmla="*/ 35314 h 37671"/>
                  <a:gd name="connsiteX8" fmla="*/ 61037 w 65159"/>
                  <a:gd name="connsiteY8" fmla="*/ 21979 h 37671"/>
                  <a:gd name="connsiteX9" fmla="*/ 64857 w 65159"/>
                  <a:gd name="connsiteY9" fmla="*/ 14407 h 37671"/>
                  <a:gd name="connsiteX10" fmla="*/ 60942 w 65159"/>
                  <a:gd name="connsiteY10" fmla="*/ 10549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59" h="37671">
                    <a:moveTo>
                      <a:pt x="60942" y="10549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4"/>
                      <a:pt x="287" y="23236"/>
                    </a:cubicBezTo>
                    <a:cubicBezTo>
                      <a:pt x="877" y="25084"/>
                      <a:pt x="2325" y="26532"/>
                      <a:pt x="4173" y="27123"/>
                    </a:cubicBezTo>
                    <a:lnTo>
                      <a:pt x="18365" y="35314"/>
                    </a:lnTo>
                    <a:cubicBezTo>
                      <a:pt x="24594" y="38457"/>
                      <a:pt x="31948" y="38457"/>
                      <a:pt x="38177" y="35314"/>
                    </a:cubicBezTo>
                    <a:lnTo>
                      <a:pt x="61037" y="21979"/>
                    </a:lnTo>
                    <a:cubicBezTo>
                      <a:pt x="64180" y="20941"/>
                      <a:pt x="65895" y="17550"/>
                      <a:pt x="64857" y="14407"/>
                    </a:cubicBezTo>
                    <a:cubicBezTo>
                      <a:pt x="64256" y="12559"/>
                      <a:pt x="62790" y="11120"/>
                      <a:pt x="60942" y="10549"/>
                    </a:cubicBezTo>
                    <a:close/>
                  </a:path>
                </a:pathLst>
              </a:custGeom>
              <a:solidFill>
                <a:srgbClr val="92A3A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83005C55-21DB-4791-1090-462C698D7EA2}"/>
                  </a:ext>
                </a:extLst>
              </p:cNvPr>
              <p:cNvSpPr/>
              <p:nvPr/>
            </p:nvSpPr>
            <p:spPr>
              <a:xfrm>
                <a:off x="5076729" y="2842164"/>
                <a:ext cx="64960" cy="28074"/>
              </a:xfrm>
              <a:custGeom>
                <a:avLst/>
                <a:gdLst>
                  <a:gd name="connsiteX0" fmla="*/ 60865 w 64960"/>
                  <a:gd name="connsiteY0" fmla="*/ 5810 h 28074"/>
                  <a:gd name="connsiteX1" fmla="*/ 38005 w 64960"/>
                  <a:gd name="connsiteY1" fmla="*/ 19145 h 28074"/>
                  <a:gd name="connsiteX2" fmla="*/ 18193 w 64960"/>
                  <a:gd name="connsiteY2" fmla="*/ 19145 h 28074"/>
                  <a:gd name="connsiteX3" fmla="*/ 4096 w 64960"/>
                  <a:gd name="connsiteY3" fmla="*/ 10954 h 28074"/>
                  <a:gd name="connsiteX4" fmla="*/ 0 w 64960"/>
                  <a:gd name="connsiteY4" fmla="*/ 5239 h 28074"/>
                  <a:gd name="connsiteX5" fmla="*/ 0 w 64960"/>
                  <a:gd name="connsiteY5" fmla="*/ 11811 h 28074"/>
                  <a:gd name="connsiteX6" fmla="*/ 4096 w 64960"/>
                  <a:gd name="connsiteY6" fmla="*/ 17621 h 28074"/>
                  <a:gd name="connsiteX7" fmla="*/ 18193 w 64960"/>
                  <a:gd name="connsiteY7" fmla="*/ 25717 h 28074"/>
                  <a:gd name="connsiteX8" fmla="*/ 38005 w 64960"/>
                  <a:gd name="connsiteY8" fmla="*/ 25717 h 28074"/>
                  <a:gd name="connsiteX9" fmla="*/ 60865 w 64960"/>
                  <a:gd name="connsiteY9" fmla="*/ 12287 h 28074"/>
                  <a:gd name="connsiteX10" fmla="*/ 64960 w 64960"/>
                  <a:gd name="connsiteY10" fmla="*/ 6667 h 28074"/>
                  <a:gd name="connsiteX11" fmla="*/ 64960 w 64960"/>
                  <a:gd name="connsiteY11" fmla="*/ 0 h 28074"/>
                  <a:gd name="connsiteX12" fmla="*/ 60865 w 64960"/>
                  <a:gd name="connsiteY12" fmla="*/ 5810 h 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8074">
                    <a:moveTo>
                      <a:pt x="60865" y="5810"/>
                    </a:moveTo>
                    <a:lnTo>
                      <a:pt x="38005" y="19145"/>
                    </a:lnTo>
                    <a:cubicBezTo>
                      <a:pt x="31785" y="22336"/>
                      <a:pt x="24413" y="22336"/>
                      <a:pt x="18193" y="19145"/>
                    </a:cubicBezTo>
                    <a:lnTo>
                      <a:pt x="4096" y="10954"/>
                    </a:lnTo>
                    <a:cubicBezTo>
                      <a:pt x="1772" y="9963"/>
                      <a:pt x="191" y="7763"/>
                      <a:pt x="0" y="5239"/>
                    </a:cubicBezTo>
                    <a:lnTo>
                      <a:pt x="0" y="11811"/>
                    </a:lnTo>
                    <a:cubicBezTo>
                      <a:pt x="219" y="14345"/>
                      <a:pt x="1781" y="16564"/>
                      <a:pt x="4096" y="17621"/>
                    </a:cubicBezTo>
                    <a:lnTo>
                      <a:pt x="18193" y="25717"/>
                    </a:lnTo>
                    <a:cubicBezTo>
                      <a:pt x="24422" y="28861"/>
                      <a:pt x="31775" y="28861"/>
                      <a:pt x="38005" y="25717"/>
                    </a:cubicBezTo>
                    <a:lnTo>
                      <a:pt x="60865" y="12287"/>
                    </a:lnTo>
                    <a:cubicBezTo>
                      <a:pt x="63160" y="11316"/>
                      <a:pt x="64732" y="9154"/>
                      <a:pt x="64960" y="6667"/>
                    </a:cubicBezTo>
                    <a:lnTo>
                      <a:pt x="64960" y="0"/>
                    </a:lnTo>
                    <a:cubicBezTo>
                      <a:pt x="64808" y="2553"/>
                      <a:pt x="63217" y="4801"/>
                      <a:pt x="60865" y="581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21A16AAD-FEA3-1118-6AA7-06092CFA36EB}"/>
                  </a:ext>
                </a:extLst>
              </p:cNvPr>
              <p:cNvSpPr/>
              <p:nvPr/>
            </p:nvSpPr>
            <p:spPr>
              <a:xfrm>
                <a:off x="5076557" y="2826186"/>
                <a:ext cx="65165" cy="37707"/>
              </a:xfrm>
              <a:custGeom>
                <a:avLst/>
                <a:gdLst>
                  <a:gd name="connsiteX0" fmla="*/ 61037 w 65165"/>
                  <a:gd name="connsiteY0" fmla="*/ 10549 h 37707"/>
                  <a:gd name="connsiteX1" fmla="*/ 46845 w 65165"/>
                  <a:gd name="connsiteY1" fmla="*/ 2357 h 37707"/>
                  <a:gd name="connsiteX2" fmla="*/ 27033 w 65165"/>
                  <a:gd name="connsiteY2" fmla="*/ 2357 h 37707"/>
                  <a:gd name="connsiteX3" fmla="*/ 4173 w 65165"/>
                  <a:gd name="connsiteY3" fmla="*/ 15692 h 37707"/>
                  <a:gd name="connsiteX4" fmla="*/ 287 w 65165"/>
                  <a:gd name="connsiteY4" fmla="*/ 23236 h 37707"/>
                  <a:gd name="connsiteX5" fmla="*/ 4173 w 65165"/>
                  <a:gd name="connsiteY5" fmla="*/ 27122 h 37707"/>
                  <a:gd name="connsiteX6" fmla="*/ 18270 w 65165"/>
                  <a:gd name="connsiteY6" fmla="*/ 35314 h 37707"/>
                  <a:gd name="connsiteX7" fmla="*/ 38082 w 65165"/>
                  <a:gd name="connsiteY7" fmla="*/ 35314 h 37707"/>
                  <a:gd name="connsiteX8" fmla="*/ 60942 w 65165"/>
                  <a:gd name="connsiteY8" fmla="*/ 21979 h 37707"/>
                  <a:gd name="connsiteX9" fmla="*/ 64895 w 65165"/>
                  <a:gd name="connsiteY9" fmla="*/ 14464 h 37707"/>
                  <a:gd name="connsiteX10" fmla="*/ 61037 w 65165"/>
                  <a:gd name="connsiteY10" fmla="*/ 10549 h 3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65" h="37707">
                    <a:moveTo>
                      <a:pt x="61037" y="10549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18270" y="35314"/>
                    </a:lnTo>
                    <a:cubicBezTo>
                      <a:pt x="24490" y="38505"/>
                      <a:pt x="31862" y="38505"/>
                      <a:pt x="38082" y="35314"/>
                    </a:cubicBezTo>
                    <a:lnTo>
                      <a:pt x="60942" y="21979"/>
                    </a:lnTo>
                    <a:cubicBezTo>
                      <a:pt x="64104" y="20998"/>
                      <a:pt x="65876" y="17635"/>
                      <a:pt x="64895" y="14464"/>
                    </a:cubicBezTo>
                    <a:cubicBezTo>
                      <a:pt x="64314" y="12616"/>
                      <a:pt x="62875" y="11159"/>
                      <a:pt x="61037" y="10549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C967FB16-83E7-1551-D4E0-FABC82787F53}"/>
                  </a:ext>
                </a:extLst>
              </p:cNvPr>
              <p:cNvSpPr/>
              <p:nvPr/>
            </p:nvSpPr>
            <p:spPr>
              <a:xfrm>
                <a:off x="5036248" y="2813684"/>
                <a:ext cx="54768" cy="27979"/>
              </a:xfrm>
              <a:custGeom>
                <a:avLst/>
                <a:gdLst>
                  <a:gd name="connsiteX0" fmla="*/ 50768 w 54768"/>
                  <a:gd name="connsiteY0" fmla="*/ 5715 h 27979"/>
                  <a:gd name="connsiteX1" fmla="*/ 27908 w 54768"/>
                  <a:gd name="connsiteY1" fmla="*/ 19050 h 27979"/>
                  <a:gd name="connsiteX2" fmla="*/ 8096 w 54768"/>
                  <a:gd name="connsiteY2" fmla="*/ 19050 h 27979"/>
                  <a:gd name="connsiteX3" fmla="*/ 4096 w 54768"/>
                  <a:gd name="connsiteY3" fmla="*/ 16764 h 27979"/>
                  <a:gd name="connsiteX4" fmla="*/ 0 w 54768"/>
                  <a:gd name="connsiteY4" fmla="*/ 11049 h 27979"/>
                  <a:gd name="connsiteX5" fmla="*/ 0 w 54768"/>
                  <a:gd name="connsiteY5" fmla="*/ 17621 h 27979"/>
                  <a:gd name="connsiteX6" fmla="*/ 4096 w 54768"/>
                  <a:gd name="connsiteY6" fmla="*/ 23336 h 27979"/>
                  <a:gd name="connsiteX7" fmla="*/ 8096 w 54768"/>
                  <a:gd name="connsiteY7" fmla="*/ 25622 h 27979"/>
                  <a:gd name="connsiteX8" fmla="*/ 27813 w 54768"/>
                  <a:gd name="connsiteY8" fmla="*/ 25622 h 27979"/>
                  <a:gd name="connsiteX9" fmla="*/ 50768 w 54768"/>
                  <a:gd name="connsiteY9" fmla="*/ 12287 h 27979"/>
                  <a:gd name="connsiteX10" fmla="*/ 54769 w 54768"/>
                  <a:gd name="connsiteY10" fmla="*/ 6572 h 27979"/>
                  <a:gd name="connsiteX11" fmla="*/ 54769 w 54768"/>
                  <a:gd name="connsiteY11" fmla="*/ 0 h 27979"/>
                  <a:gd name="connsiteX12" fmla="*/ 50768 w 54768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768" h="27979">
                    <a:moveTo>
                      <a:pt x="50768" y="5715"/>
                    </a:moveTo>
                    <a:lnTo>
                      <a:pt x="27908" y="19050"/>
                    </a:lnTo>
                    <a:cubicBezTo>
                      <a:pt x="21679" y="22193"/>
                      <a:pt x="14326" y="22193"/>
                      <a:pt x="8096" y="19050"/>
                    </a:cubicBezTo>
                    <a:lnTo>
                      <a:pt x="4096" y="16764"/>
                    </a:lnTo>
                    <a:cubicBezTo>
                      <a:pt x="1810" y="15726"/>
                      <a:pt x="248" y="13545"/>
                      <a:pt x="0" y="11049"/>
                    </a:cubicBezTo>
                    <a:lnTo>
                      <a:pt x="0" y="17621"/>
                    </a:lnTo>
                    <a:cubicBezTo>
                      <a:pt x="191" y="20145"/>
                      <a:pt x="1772" y="22346"/>
                      <a:pt x="4096" y="23336"/>
                    </a:cubicBezTo>
                    <a:lnTo>
                      <a:pt x="8096" y="25622"/>
                    </a:lnTo>
                    <a:cubicBezTo>
                      <a:pt x="14297" y="28766"/>
                      <a:pt x="21612" y="28766"/>
                      <a:pt x="27813" y="25622"/>
                    </a:cubicBezTo>
                    <a:lnTo>
                      <a:pt x="50768" y="12287"/>
                    </a:lnTo>
                    <a:cubicBezTo>
                      <a:pt x="53007" y="11211"/>
                      <a:pt x="54521" y="9039"/>
                      <a:pt x="54769" y="6572"/>
                    </a:cubicBezTo>
                    <a:lnTo>
                      <a:pt x="54769" y="0"/>
                    </a:lnTo>
                    <a:cubicBezTo>
                      <a:pt x="54521" y="2467"/>
                      <a:pt x="53007" y="4639"/>
                      <a:pt x="50768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B07FE312-8BF8-0F6A-66A8-AA847C581631}"/>
                  </a:ext>
                </a:extLst>
              </p:cNvPr>
              <p:cNvSpPr/>
              <p:nvPr/>
            </p:nvSpPr>
            <p:spPr>
              <a:xfrm>
                <a:off x="5036076" y="2802850"/>
                <a:ext cx="54818" cy="31765"/>
              </a:xfrm>
              <a:custGeom>
                <a:avLst/>
                <a:gdLst>
                  <a:gd name="connsiteX0" fmla="*/ 50845 w 54818"/>
                  <a:gd name="connsiteY0" fmla="*/ 4644 h 31765"/>
                  <a:gd name="connsiteX1" fmla="*/ 46845 w 54818"/>
                  <a:gd name="connsiteY1" fmla="*/ 2357 h 31765"/>
                  <a:gd name="connsiteX2" fmla="*/ 27033 w 54818"/>
                  <a:gd name="connsiteY2" fmla="*/ 2357 h 31765"/>
                  <a:gd name="connsiteX3" fmla="*/ 4173 w 54818"/>
                  <a:gd name="connsiteY3" fmla="*/ 15693 h 31765"/>
                  <a:gd name="connsiteX4" fmla="*/ 287 w 54818"/>
                  <a:gd name="connsiteY4" fmla="*/ 23236 h 31765"/>
                  <a:gd name="connsiteX5" fmla="*/ 4173 w 54818"/>
                  <a:gd name="connsiteY5" fmla="*/ 27123 h 31765"/>
                  <a:gd name="connsiteX6" fmla="*/ 8173 w 54818"/>
                  <a:gd name="connsiteY6" fmla="*/ 29409 h 31765"/>
                  <a:gd name="connsiteX7" fmla="*/ 27985 w 54818"/>
                  <a:gd name="connsiteY7" fmla="*/ 29409 h 31765"/>
                  <a:gd name="connsiteX8" fmla="*/ 50845 w 54818"/>
                  <a:gd name="connsiteY8" fmla="*/ 16073 h 31765"/>
                  <a:gd name="connsiteX9" fmla="*/ 54436 w 54818"/>
                  <a:gd name="connsiteY9" fmla="*/ 8234 h 31765"/>
                  <a:gd name="connsiteX10" fmla="*/ 50845 w 54818"/>
                  <a:gd name="connsiteY10" fmla="*/ 4644 h 3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818" h="31765">
                    <a:moveTo>
                      <a:pt x="50845" y="4644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693"/>
                    </a:lnTo>
                    <a:cubicBezTo>
                      <a:pt x="1020" y="16702"/>
                      <a:pt x="-723" y="20084"/>
                      <a:pt x="287" y="23236"/>
                    </a:cubicBezTo>
                    <a:cubicBezTo>
                      <a:pt x="877" y="25084"/>
                      <a:pt x="2325" y="26532"/>
                      <a:pt x="4173" y="27123"/>
                    </a:cubicBezTo>
                    <a:lnTo>
                      <a:pt x="8173" y="29409"/>
                    </a:lnTo>
                    <a:cubicBezTo>
                      <a:pt x="14403" y="32552"/>
                      <a:pt x="21756" y="32552"/>
                      <a:pt x="27985" y="29409"/>
                    </a:cubicBezTo>
                    <a:lnTo>
                      <a:pt x="50845" y="16073"/>
                    </a:lnTo>
                    <a:cubicBezTo>
                      <a:pt x="53998" y="14902"/>
                      <a:pt x="55608" y="11397"/>
                      <a:pt x="54436" y="8234"/>
                    </a:cubicBezTo>
                    <a:cubicBezTo>
                      <a:pt x="53817" y="6577"/>
                      <a:pt x="52512" y="5263"/>
                      <a:pt x="50845" y="464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2E3FF05D-F862-80C9-F92C-FF7194653DFD}"/>
                  </a:ext>
                </a:extLst>
              </p:cNvPr>
              <p:cNvSpPr/>
              <p:nvPr/>
            </p:nvSpPr>
            <p:spPr>
              <a:xfrm>
                <a:off x="5221224" y="2992850"/>
                <a:ext cx="64960" cy="27979"/>
              </a:xfrm>
              <a:custGeom>
                <a:avLst/>
                <a:gdLst>
                  <a:gd name="connsiteX0" fmla="*/ 60960 w 64960"/>
                  <a:gd name="connsiteY0" fmla="*/ 5715 h 27979"/>
                  <a:gd name="connsiteX1" fmla="*/ 38100 w 64960"/>
                  <a:gd name="connsiteY1" fmla="*/ 19050 h 27979"/>
                  <a:gd name="connsiteX2" fmla="*/ 18288 w 64960"/>
                  <a:gd name="connsiteY2" fmla="*/ 19050 h 27979"/>
                  <a:gd name="connsiteX3" fmla="*/ 4191 w 64960"/>
                  <a:gd name="connsiteY3" fmla="*/ 10858 h 27979"/>
                  <a:gd name="connsiteX4" fmla="*/ 0 w 64960"/>
                  <a:gd name="connsiteY4" fmla="*/ 5048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288 w 64960"/>
                  <a:gd name="connsiteY7" fmla="*/ 25622 h 27979"/>
                  <a:gd name="connsiteX8" fmla="*/ 38005 w 64960"/>
                  <a:gd name="connsiteY8" fmla="*/ 25622 h 27979"/>
                  <a:gd name="connsiteX9" fmla="*/ 60960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960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960" y="5715"/>
                    </a:moveTo>
                    <a:lnTo>
                      <a:pt x="38100" y="19050"/>
                    </a:lnTo>
                    <a:cubicBezTo>
                      <a:pt x="31871" y="22193"/>
                      <a:pt x="24517" y="22193"/>
                      <a:pt x="18288" y="19050"/>
                    </a:cubicBezTo>
                    <a:lnTo>
                      <a:pt x="4191" y="10858"/>
                    </a:lnTo>
                    <a:cubicBezTo>
                      <a:pt x="1857" y="9811"/>
                      <a:pt x="257" y="7601"/>
                      <a:pt x="0" y="5048"/>
                    </a:cubicBezTo>
                    <a:lnTo>
                      <a:pt x="0" y="11716"/>
                    </a:lnTo>
                    <a:cubicBezTo>
                      <a:pt x="286" y="14202"/>
                      <a:pt x="1838" y="16364"/>
                      <a:pt x="4096" y="17431"/>
                    </a:cubicBezTo>
                    <a:lnTo>
                      <a:pt x="18288" y="25622"/>
                    </a:lnTo>
                    <a:cubicBezTo>
                      <a:pt x="24489" y="28765"/>
                      <a:pt x="31804" y="28765"/>
                      <a:pt x="38005" y="25622"/>
                    </a:cubicBezTo>
                    <a:lnTo>
                      <a:pt x="60960" y="12287"/>
                    </a:lnTo>
                    <a:cubicBezTo>
                      <a:pt x="63217" y="11239"/>
                      <a:pt x="64751" y="9058"/>
                      <a:pt x="64960" y="6572"/>
                    </a:cubicBezTo>
                    <a:lnTo>
                      <a:pt x="64960" y="0"/>
                    </a:lnTo>
                    <a:cubicBezTo>
                      <a:pt x="64675" y="2457"/>
                      <a:pt x="63170" y="4610"/>
                      <a:pt x="60960" y="5715"/>
                    </a:cubicBezTo>
                    <a:close/>
                  </a:path>
                </a:pathLst>
              </a:custGeom>
              <a:solidFill>
                <a:srgbClr val="DB75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42184CD9-09B6-0DB4-94AD-276443A33B58}"/>
                  </a:ext>
                </a:extLst>
              </p:cNvPr>
              <p:cNvSpPr/>
              <p:nvPr/>
            </p:nvSpPr>
            <p:spPr>
              <a:xfrm>
                <a:off x="5221146" y="2976455"/>
                <a:ext cx="64915" cy="37707"/>
              </a:xfrm>
              <a:custGeom>
                <a:avLst/>
                <a:gdLst>
                  <a:gd name="connsiteX0" fmla="*/ 60942 w 64915"/>
                  <a:gd name="connsiteY0" fmla="*/ 10585 h 37707"/>
                  <a:gd name="connsiteX1" fmla="*/ 46845 w 64915"/>
                  <a:gd name="connsiteY1" fmla="*/ 2393 h 37707"/>
                  <a:gd name="connsiteX2" fmla="*/ 27033 w 64915"/>
                  <a:gd name="connsiteY2" fmla="*/ 2393 h 37707"/>
                  <a:gd name="connsiteX3" fmla="*/ 4173 w 64915"/>
                  <a:gd name="connsiteY3" fmla="*/ 15728 h 37707"/>
                  <a:gd name="connsiteX4" fmla="*/ 287 w 64915"/>
                  <a:gd name="connsiteY4" fmla="*/ 23272 h 37707"/>
                  <a:gd name="connsiteX5" fmla="*/ 4173 w 64915"/>
                  <a:gd name="connsiteY5" fmla="*/ 27158 h 37707"/>
                  <a:gd name="connsiteX6" fmla="*/ 18270 w 64915"/>
                  <a:gd name="connsiteY6" fmla="*/ 35350 h 37707"/>
                  <a:gd name="connsiteX7" fmla="*/ 38082 w 64915"/>
                  <a:gd name="connsiteY7" fmla="*/ 35350 h 37707"/>
                  <a:gd name="connsiteX8" fmla="*/ 60942 w 64915"/>
                  <a:gd name="connsiteY8" fmla="*/ 22015 h 37707"/>
                  <a:gd name="connsiteX9" fmla="*/ 64533 w 64915"/>
                  <a:gd name="connsiteY9" fmla="*/ 14176 h 37707"/>
                  <a:gd name="connsiteX10" fmla="*/ 60942 w 64915"/>
                  <a:gd name="connsiteY10" fmla="*/ 10585 h 3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915" h="37707">
                    <a:moveTo>
                      <a:pt x="60942" y="10585"/>
                    </a:moveTo>
                    <a:lnTo>
                      <a:pt x="46845" y="2393"/>
                    </a:lnTo>
                    <a:cubicBezTo>
                      <a:pt x="40625" y="-798"/>
                      <a:pt x="33253" y="-798"/>
                      <a:pt x="27033" y="2393"/>
                    </a:cubicBezTo>
                    <a:lnTo>
                      <a:pt x="4173" y="15728"/>
                    </a:lnTo>
                    <a:cubicBezTo>
                      <a:pt x="1020" y="16738"/>
                      <a:pt x="-723" y="20119"/>
                      <a:pt x="287" y="23272"/>
                    </a:cubicBezTo>
                    <a:cubicBezTo>
                      <a:pt x="877" y="25120"/>
                      <a:pt x="2325" y="26568"/>
                      <a:pt x="4173" y="27158"/>
                    </a:cubicBezTo>
                    <a:lnTo>
                      <a:pt x="18270" y="35350"/>
                    </a:lnTo>
                    <a:cubicBezTo>
                      <a:pt x="24499" y="38493"/>
                      <a:pt x="31852" y="38493"/>
                      <a:pt x="38082" y="35350"/>
                    </a:cubicBezTo>
                    <a:lnTo>
                      <a:pt x="60942" y="22015"/>
                    </a:lnTo>
                    <a:cubicBezTo>
                      <a:pt x="64095" y="20843"/>
                      <a:pt x="65704" y="17338"/>
                      <a:pt x="64533" y="14176"/>
                    </a:cubicBezTo>
                    <a:cubicBezTo>
                      <a:pt x="63914" y="12518"/>
                      <a:pt x="62609" y="11204"/>
                      <a:pt x="60942" y="10585"/>
                    </a:cubicBezTo>
                    <a:close/>
                  </a:path>
                </a:pathLst>
              </a:custGeom>
              <a:solidFill>
                <a:srgbClr val="F9963D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732800A-48A9-3883-4528-FBC08F2FCA56}"/>
                  </a:ext>
                </a:extLst>
              </p:cNvPr>
              <p:cNvSpPr/>
              <p:nvPr/>
            </p:nvSpPr>
            <p:spPr>
              <a:xfrm>
                <a:off x="5170646" y="2963608"/>
                <a:ext cx="64960" cy="27979"/>
              </a:xfrm>
              <a:custGeom>
                <a:avLst/>
                <a:gdLst>
                  <a:gd name="connsiteX0" fmla="*/ 60865 w 64960"/>
                  <a:gd name="connsiteY0" fmla="*/ 5715 h 27979"/>
                  <a:gd name="connsiteX1" fmla="*/ 38005 w 64960"/>
                  <a:gd name="connsiteY1" fmla="*/ 19050 h 27979"/>
                  <a:gd name="connsiteX2" fmla="*/ 18288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096 w 64960"/>
                  <a:gd name="connsiteY6" fmla="*/ 17431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865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804" y="22193"/>
                      <a:pt x="24489" y="22193"/>
                      <a:pt x="18288" y="19050"/>
                    </a:cubicBezTo>
                    <a:lnTo>
                      <a:pt x="4096" y="10858"/>
                    </a:lnTo>
                    <a:cubicBezTo>
                      <a:pt x="1810" y="9820"/>
                      <a:pt x="248" y="7639"/>
                      <a:pt x="0" y="5143"/>
                    </a:cubicBezTo>
                    <a:lnTo>
                      <a:pt x="0" y="11716"/>
                    </a:lnTo>
                    <a:cubicBezTo>
                      <a:pt x="229" y="14221"/>
                      <a:pt x="1800" y="16412"/>
                      <a:pt x="4096" y="17431"/>
                    </a:cubicBezTo>
                    <a:lnTo>
                      <a:pt x="18193" y="25622"/>
                    </a:lnTo>
                    <a:cubicBezTo>
                      <a:pt x="24422" y="28766"/>
                      <a:pt x="31775" y="28766"/>
                      <a:pt x="38005" y="25622"/>
                    </a:cubicBezTo>
                    <a:lnTo>
                      <a:pt x="60865" y="12287"/>
                    </a:lnTo>
                    <a:cubicBezTo>
                      <a:pt x="63160" y="11268"/>
                      <a:pt x="64732" y="9077"/>
                      <a:pt x="64960" y="6572"/>
                    </a:cubicBezTo>
                    <a:lnTo>
                      <a:pt x="64960" y="0"/>
                    </a:lnTo>
                    <a:cubicBezTo>
                      <a:pt x="64732" y="2505"/>
                      <a:pt x="63160" y="4696"/>
                      <a:pt x="60865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D6F422A9-672A-0570-3177-517A455C7123}"/>
                  </a:ext>
                </a:extLst>
              </p:cNvPr>
              <p:cNvSpPr/>
              <p:nvPr/>
            </p:nvSpPr>
            <p:spPr>
              <a:xfrm>
                <a:off x="5170673" y="2947344"/>
                <a:ext cx="64901" cy="37671"/>
              </a:xfrm>
              <a:custGeom>
                <a:avLst/>
                <a:gdLst>
                  <a:gd name="connsiteX0" fmla="*/ 60838 w 64901"/>
                  <a:gd name="connsiteY0" fmla="*/ 10454 h 37671"/>
                  <a:gd name="connsiteX1" fmla="*/ 46646 w 64901"/>
                  <a:gd name="connsiteY1" fmla="*/ 2357 h 37671"/>
                  <a:gd name="connsiteX2" fmla="*/ 26929 w 64901"/>
                  <a:gd name="connsiteY2" fmla="*/ 2357 h 37671"/>
                  <a:gd name="connsiteX3" fmla="*/ 3974 w 64901"/>
                  <a:gd name="connsiteY3" fmla="*/ 15692 h 37671"/>
                  <a:gd name="connsiteX4" fmla="*/ 383 w 64901"/>
                  <a:gd name="connsiteY4" fmla="*/ 23531 h 37671"/>
                  <a:gd name="connsiteX5" fmla="*/ 3974 w 64901"/>
                  <a:gd name="connsiteY5" fmla="*/ 27122 h 37671"/>
                  <a:gd name="connsiteX6" fmla="*/ 18166 w 64901"/>
                  <a:gd name="connsiteY6" fmla="*/ 35314 h 37671"/>
                  <a:gd name="connsiteX7" fmla="*/ 37883 w 64901"/>
                  <a:gd name="connsiteY7" fmla="*/ 35314 h 37671"/>
                  <a:gd name="connsiteX8" fmla="*/ 60743 w 64901"/>
                  <a:gd name="connsiteY8" fmla="*/ 21979 h 37671"/>
                  <a:gd name="connsiteX9" fmla="*/ 64581 w 64901"/>
                  <a:gd name="connsiteY9" fmla="*/ 14264 h 37671"/>
                  <a:gd name="connsiteX10" fmla="*/ 60838 w 64901"/>
                  <a:gd name="connsiteY10" fmla="*/ 10454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901" h="37671">
                    <a:moveTo>
                      <a:pt x="60838" y="10454"/>
                    </a:moveTo>
                    <a:lnTo>
                      <a:pt x="46646" y="2357"/>
                    </a:lnTo>
                    <a:cubicBezTo>
                      <a:pt x="40445" y="-786"/>
                      <a:pt x="33130" y="-786"/>
                      <a:pt x="26929" y="2357"/>
                    </a:cubicBezTo>
                    <a:lnTo>
                      <a:pt x="3974" y="15692"/>
                    </a:lnTo>
                    <a:cubicBezTo>
                      <a:pt x="821" y="16864"/>
                      <a:pt x="-789" y="20369"/>
                      <a:pt x="383" y="23531"/>
                    </a:cubicBezTo>
                    <a:cubicBezTo>
                      <a:pt x="1002" y="25189"/>
                      <a:pt x="2307" y="26503"/>
                      <a:pt x="3974" y="27122"/>
                    </a:cubicBezTo>
                    <a:lnTo>
                      <a:pt x="18166" y="35314"/>
                    </a:lnTo>
                    <a:cubicBezTo>
                      <a:pt x="24367" y="38457"/>
                      <a:pt x="31682" y="38457"/>
                      <a:pt x="37883" y="35314"/>
                    </a:cubicBezTo>
                    <a:lnTo>
                      <a:pt x="60743" y="21979"/>
                    </a:lnTo>
                    <a:cubicBezTo>
                      <a:pt x="63933" y="20912"/>
                      <a:pt x="65657" y="17455"/>
                      <a:pt x="64581" y="14264"/>
                    </a:cubicBezTo>
                    <a:cubicBezTo>
                      <a:pt x="63981" y="12482"/>
                      <a:pt x="62600" y="11082"/>
                      <a:pt x="60838" y="1045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72DAB4D-5DC9-7F96-87FC-603BE3FDEA5F}"/>
                  </a:ext>
                </a:extLst>
              </p:cNvPr>
              <p:cNvSpPr/>
              <p:nvPr/>
            </p:nvSpPr>
            <p:spPr>
              <a:xfrm>
                <a:off x="5120068" y="2934366"/>
                <a:ext cx="64960" cy="27979"/>
              </a:xfrm>
              <a:custGeom>
                <a:avLst/>
                <a:gdLst>
                  <a:gd name="connsiteX0" fmla="*/ 60865 w 64960"/>
                  <a:gd name="connsiteY0" fmla="*/ 5715 h 27979"/>
                  <a:gd name="connsiteX1" fmla="*/ 38005 w 64960"/>
                  <a:gd name="connsiteY1" fmla="*/ 19050 h 27979"/>
                  <a:gd name="connsiteX2" fmla="*/ 18193 w 64960"/>
                  <a:gd name="connsiteY2" fmla="*/ 19050 h 27979"/>
                  <a:gd name="connsiteX3" fmla="*/ 4096 w 64960"/>
                  <a:gd name="connsiteY3" fmla="*/ 10858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191 w 64960"/>
                  <a:gd name="connsiteY6" fmla="*/ 17431 h 27979"/>
                  <a:gd name="connsiteX7" fmla="*/ 18288 w 64960"/>
                  <a:gd name="connsiteY7" fmla="*/ 25622 h 27979"/>
                  <a:gd name="connsiteX8" fmla="*/ 38100 w 64960"/>
                  <a:gd name="connsiteY8" fmla="*/ 25622 h 27979"/>
                  <a:gd name="connsiteX9" fmla="*/ 60960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865 w 64960"/>
                  <a:gd name="connsiteY12" fmla="*/ 5715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715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858"/>
                    </a:lnTo>
                    <a:cubicBezTo>
                      <a:pt x="1772" y="9868"/>
                      <a:pt x="190" y="7668"/>
                      <a:pt x="0" y="5143"/>
                    </a:cubicBezTo>
                    <a:lnTo>
                      <a:pt x="0" y="11716"/>
                    </a:lnTo>
                    <a:cubicBezTo>
                      <a:pt x="248" y="14240"/>
                      <a:pt x="1857" y="16431"/>
                      <a:pt x="4191" y="17431"/>
                    </a:cubicBezTo>
                    <a:lnTo>
                      <a:pt x="18288" y="25622"/>
                    </a:lnTo>
                    <a:cubicBezTo>
                      <a:pt x="24517" y="28765"/>
                      <a:pt x="31871" y="28765"/>
                      <a:pt x="38100" y="25622"/>
                    </a:cubicBezTo>
                    <a:lnTo>
                      <a:pt x="60960" y="12287"/>
                    </a:lnTo>
                    <a:cubicBezTo>
                      <a:pt x="63236" y="11249"/>
                      <a:pt x="64770" y="9068"/>
                      <a:pt x="64960" y="6572"/>
                    </a:cubicBezTo>
                    <a:lnTo>
                      <a:pt x="64960" y="0"/>
                    </a:lnTo>
                    <a:cubicBezTo>
                      <a:pt x="64732" y="2505"/>
                      <a:pt x="63160" y="4696"/>
                      <a:pt x="60865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2" name="Freeform: Shape 301">
                <a:extLst>
                  <a:ext uri="{FF2B5EF4-FFF2-40B4-BE49-F238E27FC236}">
                    <a16:creationId xmlns:a16="http://schemas.microsoft.com/office/drawing/2014/main" id="{CC584D14-4842-EB7A-878C-EFCCA497802E}"/>
                  </a:ext>
                </a:extLst>
              </p:cNvPr>
              <p:cNvSpPr/>
              <p:nvPr/>
            </p:nvSpPr>
            <p:spPr>
              <a:xfrm>
                <a:off x="5120277" y="2918102"/>
                <a:ext cx="64735" cy="37576"/>
              </a:xfrm>
              <a:custGeom>
                <a:avLst/>
                <a:gdLst>
                  <a:gd name="connsiteX0" fmla="*/ 60561 w 64735"/>
                  <a:gd name="connsiteY0" fmla="*/ 10454 h 37576"/>
                  <a:gd name="connsiteX1" fmla="*/ 46464 w 64735"/>
                  <a:gd name="connsiteY1" fmla="*/ 2357 h 37576"/>
                  <a:gd name="connsiteX2" fmla="*/ 26652 w 64735"/>
                  <a:gd name="connsiteY2" fmla="*/ 2357 h 37576"/>
                  <a:gd name="connsiteX3" fmla="*/ 4173 w 64735"/>
                  <a:gd name="connsiteY3" fmla="*/ 15597 h 37576"/>
                  <a:gd name="connsiteX4" fmla="*/ 287 w 64735"/>
                  <a:gd name="connsiteY4" fmla="*/ 23141 h 37576"/>
                  <a:gd name="connsiteX5" fmla="*/ 4173 w 64735"/>
                  <a:gd name="connsiteY5" fmla="*/ 27027 h 37576"/>
                  <a:gd name="connsiteX6" fmla="*/ 18270 w 64735"/>
                  <a:gd name="connsiteY6" fmla="*/ 35219 h 37576"/>
                  <a:gd name="connsiteX7" fmla="*/ 38082 w 64735"/>
                  <a:gd name="connsiteY7" fmla="*/ 35219 h 37576"/>
                  <a:gd name="connsiteX8" fmla="*/ 60942 w 64735"/>
                  <a:gd name="connsiteY8" fmla="*/ 21884 h 37576"/>
                  <a:gd name="connsiteX9" fmla="*/ 64285 w 64735"/>
                  <a:gd name="connsiteY9" fmla="*/ 13940 h 37576"/>
                  <a:gd name="connsiteX10" fmla="*/ 60561 w 64735"/>
                  <a:gd name="connsiteY10" fmla="*/ 10454 h 375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4735" h="37576">
                    <a:moveTo>
                      <a:pt x="60561" y="10454"/>
                    </a:moveTo>
                    <a:lnTo>
                      <a:pt x="46464" y="2357"/>
                    </a:lnTo>
                    <a:cubicBezTo>
                      <a:pt x="40235" y="-786"/>
                      <a:pt x="32881" y="-786"/>
                      <a:pt x="26652" y="2357"/>
                    </a:cubicBezTo>
                    <a:lnTo>
                      <a:pt x="4173" y="15597"/>
                    </a:lnTo>
                    <a:cubicBezTo>
                      <a:pt x="1020" y="16607"/>
                      <a:pt x="-723" y="19988"/>
                      <a:pt x="287" y="23141"/>
                    </a:cubicBezTo>
                    <a:cubicBezTo>
                      <a:pt x="877" y="24989"/>
                      <a:pt x="2325" y="26437"/>
                      <a:pt x="4173" y="27027"/>
                    </a:cubicBezTo>
                    <a:lnTo>
                      <a:pt x="18270" y="35219"/>
                    </a:lnTo>
                    <a:cubicBezTo>
                      <a:pt x="24499" y="38362"/>
                      <a:pt x="31852" y="38362"/>
                      <a:pt x="38082" y="35219"/>
                    </a:cubicBezTo>
                    <a:lnTo>
                      <a:pt x="60942" y="21884"/>
                    </a:lnTo>
                    <a:cubicBezTo>
                      <a:pt x="64057" y="20617"/>
                      <a:pt x="65552" y="17055"/>
                      <a:pt x="64285" y="13940"/>
                    </a:cubicBezTo>
                    <a:cubicBezTo>
                      <a:pt x="63609" y="12292"/>
                      <a:pt x="62247" y="11016"/>
                      <a:pt x="60561" y="10454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3" name="Freeform: Shape 302">
                <a:extLst>
                  <a:ext uri="{FF2B5EF4-FFF2-40B4-BE49-F238E27FC236}">
                    <a16:creationId xmlns:a16="http://schemas.microsoft.com/office/drawing/2014/main" id="{BE6C0CC6-9E19-C61F-D94B-270B918A2C07}"/>
                  </a:ext>
                </a:extLst>
              </p:cNvPr>
              <p:cNvSpPr/>
              <p:nvPr/>
            </p:nvSpPr>
            <p:spPr>
              <a:xfrm>
                <a:off x="5069395" y="2905125"/>
                <a:ext cx="64960" cy="28015"/>
              </a:xfrm>
              <a:custGeom>
                <a:avLst/>
                <a:gdLst>
                  <a:gd name="connsiteX0" fmla="*/ 60960 w 64960"/>
                  <a:gd name="connsiteY0" fmla="*/ 5715 h 28015"/>
                  <a:gd name="connsiteX1" fmla="*/ 38005 w 64960"/>
                  <a:gd name="connsiteY1" fmla="*/ 19050 h 28015"/>
                  <a:gd name="connsiteX2" fmla="*/ 18288 w 64960"/>
                  <a:gd name="connsiteY2" fmla="*/ 19050 h 28015"/>
                  <a:gd name="connsiteX3" fmla="*/ 4096 w 64960"/>
                  <a:gd name="connsiteY3" fmla="*/ 10858 h 28015"/>
                  <a:gd name="connsiteX4" fmla="*/ 0 w 64960"/>
                  <a:gd name="connsiteY4" fmla="*/ 5143 h 28015"/>
                  <a:gd name="connsiteX5" fmla="*/ 0 w 64960"/>
                  <a:gd name="connsiteY5" fmla="*/ 11716 h 28015"/>
                  <a:gd name="connsiteX6" fmla="*/ 4096 w 64960"/>
                  <a:gd name="connsiteY6" fmla="*/ 17431 h 28015"/>
                  <a:gd name="connsiteX7" fmla="*/ 18193 w 64960"/>
                  <a:gd name="connsiteY7" fmla="*/ 25622 h 28015"/>
                  <a:gd name="connsiteX8" fmla="*/ 38005 w 64960"/>
                  <a:gd name="connsiteY8" fmla="*/ 25622 h 28015"/>
                  <a:gd name="connsiteX9" fmla="*/ 60865 w 64960"/>
                  <a:gd name="connsiteY9" fmla="*/ 12287 h 28015"/>
                  <a:gd name="connsiteX10" fmla="*/ 64960 w 64960"/>
                  <a:gd name="connsiteY10" fmla="*/ 6572 h 28015"/>
                  <a:gd name="connsiteX11" fmla="*/ 64960 w 64960"/>
                  <a:gd name="connsiteY11" fmla="*/ 0 h 28015"/>
                  <a:gd name="connsiteX12" fmla="*/ 60960 w 64960"/>
                  <a:gd name="connsiteY12" fmla="*/ 5715 h 280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8015">
                    <a:moveTo>
                      <a:pt x="60960" y="5715"/>
                    </a:moveTo>
                    <a:lnTo>
                      <a:pt x="38005" y="19050"/>
                    </a:lnTo>
                    <a:cubicBezTo>
                      <a:pt x="31804" y="22193"/>
                      <a:pt x="24489" y="22193"/>
                      <a:pt x="18288" y="19050"/>
                    </a:cubicBezTo>
                    <a:lnTo>
                      <a:pt x="4096" y="10858"/>
                    </a:lnTo>
                    <a:cubicBezTo>
                      <a:pt x="1772" y="9868"/>
                      <a:pt x="190" y="7668"/>
                      <a:pt x="0" y="5143"/>
                    </a:cubicBezTo>
                    <a:lnTo>
                      <a:pt x="0" y="11716"/>
                    </a:lnTo>
                    <a:cubicBezTo>
                      <a:pt x="190" y="14240"/>
                      <a:pt x="1772" y="16440"/>
                      <a:pt x="4096" y="17431"/>
                    </a:cubicBezTo>
                    <a:lnTo>
                      <a:pt x="18193" y="25622"/>
                    </a:lnTo>
                    <a:cubicBezTo>
                      <a:pt x="24413" y="28813"/>
                      <a:pt x="31785" y="28813"/>
                      <a:pt x="38005" y="25622"/>
                    </a:cubicBezTo>
                    <a:lnTo>
                      <a:pt x="60865" y="12287"/>
                    </a:lnTo>
                    <a:cubicBezTo>
                      <a:pt x="63189" y="11297"/>
                      <a:pt x="64770" y="9096"/>
                      <a:pt x="64960" y="6572"/>
                    </a:cubicBezTo>
                    <a:lnTo>
                      <a:pt x="64960" y="0"/>
                    </a:lnTo>
                    <a:cubicBezTo>
                      <a:pt x="64770" y="2495"/>
                      <a:pt x="63236" y="4677"/>
                      <a:pt x="60960" y="5715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4" name="Freeform: Shape 303">
                <a:extLst>
                  <a:ext uri="{FF2B5EF4-FFF2-40B4-BE49-F238E27FC236}">
                    <a16:creationId xmlns:a16="http://schemas.microsoft.com/office/drawing/2014/main" id="{B359E69B-BCD9-D8A3-DCE7-CA6144E4B263}"/>
                  </a:ext>
                </a:extLst>
              </p:cNvPr>
              <p:cNvSpPr/>
              <p:nvPr/>
            </p:nvSpPr>
            <p:spPr>
              <a:xfrm>
                <a:off x="5069318" y="2888861"/>
                <a:ext cx="65159" cy="37671"/>
              </a:xfrm>
              <a:custGeom>
                <a:avLst/>
                <a:gdLst>
                  <a:gd name="connsiteX0" fmla="*/ 60942 w 65159"/>
                  <a:gd name="connsiteY0" fmla="*/ 10549 h 37671"/>
                  <a:gd name="connsiteX1" fmla="*/ 46750 w 65159"/>
                  <a:gd name="connsiteY1" fmla="*/ 2357 h 37671"/>
                  <a:gd name="connsiteX2" fmla="*/ 27033 w 65159"/>
                  <a:gd name="connsiteY2" fmla="*/ 2357 h 37671"/>
                  <a:gd name="connsiteX3" fmla="*/ 4173 w 65159"/>
                  <a:gd name="connsiteY3" fmla="*/ 15692 h 37671"/>
                  <a:gd name="connsiteX4" fmla="*/ 287 w 65159"/>
                  <a:gd name="connsiteY4" fmla="*/ 23236 h 37671"/>
                  <a:gd name="connsiteX5" fmla="*/ 4173 w 65159"/>
                  <a:gd name="connsiteY5" fmla="*/ 27122 h 37671"/>
                  <a:gd name="connsiteX6" fmla="*/ 18365 w 65159"/>
                  <a:gd name="connsiteY6" fmla="*/ 35314 h 37671"/>
                  <a:gd name="connsiteX7" fmla="*/ 38082 w 65159"/>
                  <a:gd name="connsiteY7" fmla="*/ 35314 h 37671"/>
                  <a:gd name="connsiteX8" fmla="*/ 61037 w 65159"/>
                  <a:gd name="connsiteY8" fmla="*/ 21979 h 37671"/>
                  <a:gd name="connsiteX9" fmla="*/ 64857 w 65159"/>
                  <a:gd name="connsiteY9" fmla="*/ 14406 h 37671"/>
                  <a:gd name="connsiteX10" fmla="*/ 60942 w 65159"/>
                  <a:gd name="connsiteY10" fmla="*/ 10549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5159" h="37671">
                    <a:moveTo>
                      <a:pt x="60942" y="10549"/>
                    </a:moveTo>
                    <a:lnTo>
                      <a:pt x="46750" y="2357"/>
                    </a:lnTo>
                    <a:cubicBezTo>
                      <a:pt x="40549" y="-786"/>
                      <a:pt x="33234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18365" y="35314"/>
                    </a:lnTo>
                    <a:cubicBezTo>
                      <a:pt x="24566" y="38457"/>
                      <a:pt x="31881" y="38457"/>
                      <a:pt x="38082" y="35314"/>
                    </a:cubicBezTo>
                    <a:lnTo>
                      <a:pt x="61037" y="21979"/>
                    </a:lnTo>
                    <a:cubicBezTo>
                      <a:pt x="64180" y="20941"/>
                      <a:pt x="65895" y="17550"/>
                      <a:pt x="64857" y="14406"/>
                    </a:cubicBezTo>
                    <a:cubicBezTo>
                      <a:pt x="64257" y="12559"/>
                      <a:pt x="62790" y="11120"/>
                      <a:pt x="60942" y="10549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5" name="Freeform: Shape 304">
                <a:extLst>
                  <a:ext uri="{FF2B5EF4-FFF2-40B4-BE49-F238E27FC236}">
                    <a16:creationId xmlns:a16="http://schemas.microsoft.com/office/drawing/2014/main" id="{C2F4F7F6-3D3C-4F8A-4865-5046C81ECA8C}"/>
                  </a:ext>
                </a:extLst>
              </p:cNvPr>
              <p:cNvSpPr/>
              <p:nvPr/>
            </p:nvSpPr>
            <p:spPr>
              <a:xfrm>
                <a:off x="5018817" y="2875978"/>
                <a:ext cx="64960" cy="27979"/>
              </a:xfrm>
              <a:custGeom>
                <a:avLst/>
                <a:gdLst>
                  <a:gd name="connsiteX0" fmla="*/ 60865 w 64960"/>
                  <a:gd name="connsiteY0" fmla="*/ 5620 h 27979"/>
                  <a:gd name="connsiteX1" fmla="*/ 38005 w 64960"/>
                  <a:gd name="connsiteY1" fmla="*/ 19050 h 27979"/>
                  <a:gd name="connsiteX2" fmla="*/ 18193 w 64960"/>
                  <a:gd name="connsiteY2" fmla="*/ 19050 h 27979"/>
                  <a:gd name="connsiteX3" fmla="*/ 4096 w 64960"/>
                  <a:gd name="connsiteY3" fmla="*/ 10954 h 27979"/>
                  <a:gd name="connsiteX4" fmla="*/ 0 w 64960"/>
                  <a:gd name="connsiteY4" fmla="*/ 5143 h 27979"/>
                  <a:gd name="connsiteX5" fmla="*/ 0 w 64960"/>
                  <a:gd name="connsiteY5" fmla="*/ 11716 h 27979"/>
                  <a:gd name="connsiteX6" fmla="*/ 4096 w 64960"/>
                  <a:gd name="connsiteY6" fmla="*/ 17526 h 27979"/>
                  <a:gd name="connsiteX7" fmla="*/ 18193 w 64960"/>
                  <a:gd name="connsiteY7" fmla="*/ 25622 h 27979"/>
                  <a:gd name="connsiteX8" fmla="*/ 38005 w 64960"/>
                  <a:gd name="connsiteY8" fmla="*/ 25622 h 27979"/>
                  <a:gd name="connsiteX9" fmla="*/ 60865 w 64960"/>
                  <a:gd name="connsiteY9" fmla="*/ 12287 h 27979"/>
                  <a:gd name="connsiteX10" fmla="*/ 64960 w 64960"/>
                  <a:gd name="connsiteY10" fmla="*/ 6572 h 27979"/>
                  <a:gd name="connsiteX11" fmla="*/ 64960 w 64960"/>
                  <a:gd name="connsiteY11" fmla="*/ 0 h 27979"/>
                  <a:gd name="connsiteX12" fmla="*/ 60865 w 64960"/>
                  <a:gd name="connsiteY12" fmla="*/ 5620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4960" h="27979">
                    <a:moveTo>
                      <a:pt x="60865" y="5620"/>
                    </a:moveTo>
                    <a:lnTo>
                      <a:pt x="38005" y="19050"/>
                    </a:lnTo>
                    <a:cubicBezTo>
                      <a:pt x="31775" y="22193"/>
                      <a:pt x="24422" y="22193"/>
                      <a:pt x="18193" y="19050"/>
                    </a:cubicBezTo>
                    <a:lnTo>
                      <a:pt x="4096" y="10954"/>
                    </a:lnTo>
                    <a:cubicBezTo>
                      <a:pt x="1781" y="9896"/>
                      <a:pt x="219" y="7677"/>
                      <a:pt x="0" y="5143"/>
                    </a:cubicBezTo>
                    <a:lnTo>
                      <a:pt x="0" y="11716"/>
                    </a:lnTo>
                    <a:cubicBezTo>
                      <a:pt x="181" y="14268"/>
                      <a:pt x="1753" y="16507"/>
                      <a:pt x="4096" y="17526"/>
                    </a:cubicBezTo>
                    <a:lnTo>
                      <a:pt x="18193" y="25622"/>
                    </a:lnTo>
                    <a:cubicBezTo>
                      <a:pt x="24422" y="28766"/>
                      <a:pt x="31775" y="28766"/>
                      <a:pt x="38005" y="25622"/>
                    </a:cubicBezTo>
                    <a:lnTo>
                      <a:pt x="60865" y="12287"/>
                    </a:lnTo>
                    <a:cubicBezTo>
                      <a:pt x="63122" y="11220"/>
                      <a:pt x="64675" y="9058"/>
                      <a:pt x="64960" y="6572"/>
                    </a:cubicBezTo>
                    <a:lnTo>
                      <a:pt x="64960" y="0"/>
                    </a:lnTo>
                    <a:cubicBezTo>
                      <a:pt x="64741" y="2486"/>
                      <a:pt x="63160" y="4648"/>
                      <a:pt x="60865" y="562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DF85E478-CAE4-3686-5FBB-8509E4D32299}"/>
                  </a:ext>
                </a:extLst>
              </p:cNvPr>
              <p:cNvSpPr/>
              <p:nvPr/>
            </p:nvSpPr>
            <p:spPr>
              <a:xfrm>
                <a:off x="5018645" y="2859619"/>
                <a:ext cx="65121" cy="37671"/>
              </a:xfrm>
              <a:custGeom>
                <a:avLst/>
                <a:gdLst>
                  <a:gd name="connsiteX0" fmla="*/ 60942 w 65121"/>
                  <a:gd name="connsiteY0" fmla="*/ 10549 h 37671"/>
                  <a:gd name="connsiteX1" fmla="*/ 46845 w 65121"/>
                  <a:gd name="connsiteY1" fmla="*/ 2357 h 37671"/>
                  <a:gd name="connsiteX2" fmla="*/ 27033 w 65121"/>
                  <a:gd name="connsiteY2" fmla="*/ 2357 h 37671"/>
                  <a:gd name="connsiteX3" fmla="*/ 4173 w 65121"/>
                  <a:gd name="connsiteY3" fmla="*/ 15788 h 37671"/>
                  <a:gd name="connsiteX4" fmla="*/ 287 w 65121"/>
                  <a:gd name="connsiteY4" fmla="*/ 23331 h 37671"/>
                  <a:gd name="connsiteX5" fmla="*/ 4173 w 65121"/>
                  <a:gd name="connsiteY5" fmla="*/ 27218 h 37671"/>
                  <a:gd name="connsiteX6" fmla="*/ 18270 w 65121"/>
                  <a:gd name="connsiteY6" fmla="*/ 35314 h 37671"/>
                  <a:gd name="connsiteX7" fmla="*/ 38082 w 65121"/>
                  <a:gd name="connsiteY7" fmla="*/ 35314 h 37671"/>
                  <a:gd name="connsiteX8" fmla="*/ 60942 w 65121"/>
                  <a:gd name="connsiteY8" fmla="*/ 21884 h 37671"/>
                  <a:gd name="connsiteX9" fmla="*/ 60942 w 65121"/>
                  <a:gd name="connsiteY9" fmla="*/ 10549 h 37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5121" h="37671">
                    <a:moveTo>
                      <a:pt x="60942" y="10549"/>
                    </a:moveTo>
                    <a:lnTo>
                      <a:pt x="46845" y="2357"/>
                    </a:lnTo>
                    <a:cubicBezTo>
                      <a:pt x="40615" y="-786"/>
                      <a:pt x="33262" y="-786"/>
                      <a:pt x="27033" y="2357"/>
                    </a:cubicBezTo>
                    <a:lnTo>
                      <a:pt x="4173" y="15788"/>
                    </a:lnTo>
                    <a:cubicBezTo>
                      <a:pt x="1020" y="16797"/>
                      <a:pt x="-723" y="20179"/>
                      <a:pt x="287" y="23331"/>
                    </a:cubicBezTo>
                    <a:cubicBezTo>
                      <a:pt x="877" y="25179"/>
                      <a:pt x="2325" y="26627"/>
                      <a:pt x="4173" y="27218"/>
                    </a:cubicBezTo>
                    <a:lnTo>
                      <a:pt x="18270" y="35314"/>
                    </a:lnTo>
                    <a:cubicBezTo>
                      <a:pt x="24499" y="38457"/>
                      <a:pt x="31852" y="38457"/>
                      <a:pt x="38082" y="35314"/>
                    </a:cubicBezTo>
                    <a:lnTo>
                      <a:pt x="60942" y="21884"/>
                    </a:lnTo>
                    <a:cubicBezTo>
                      <a:pt x="66562" y="18836"/>
                      <a:pt x="66466" y="13692"/>
                      <a:pt x="60942" y="10549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3E14BF4C-2CF8-0749-0AFE-2800D554030C}"/>
                  </a:ext>
                </a:extLst>
              </p:cNvPr>
              <p:cNvSpPr/>
              <p:nvPr/>
            </p:nvSpPr>
            <p:spPr>
              <a:xfrm>
                <a:off x="4978431" y="2846832"/>
                <a:ext cx="54864" cy="27979"/>
              </a:xfrm>
              <a:custGeom>
                <a:avLst/>
                <a:gdLst>
                  <a:gd name="connsiteX0" fmla="*/ 50768 w 54864"/>
                  <a:gd name="connsiteY0" fmla="*/ 5620 h 27979"/>
                  <a:gd name="connsiteX1" fmla="*/ 27908 w 54864"/>
                  <a:gd name="connsiteY1" fmla="*/ 18955 h 27979"/>
                  <a:gd name="connsiteX2" fmla="*/ 8096 w 54864"/>
                  <a:gd name="connsiteY2" fmla="*/ 18955 h 27979"/>
                  <a:gd name="connsiteX3" fmla="*/ 4096 w 54864"/>
                  <a:gd name="connsiteY3" fmla="*/ 16669 h 27979"/>
                  <a:gd name="connsiteX4" fmla="*/ 0 w 54864"/>
                  <a:gd name="connsiteY4" fmla="*/ 10954 h 27979"/>
                  <a:gd name="connsiteX5" fmla="*/ 0 w 54864"/>
                  <a:gd name="connsiteY5" fmla="*/ 17526 h 27979"/>
                  <a:gd name="connsiteX6" fmla="*/ 4191 w 54864"/>
                  <a:gd name="connsiteY6" fmla="*/ 23241 h 27979"/>
                  <a:gd name="connsiteX7" fmla="*/ 8192 w 54864"/>
                  <a:gd name="connsiteY7" fmla="*/ 25622 h 27979"/>
                  <a:gd name="connsiteX8" fmla="*/ 27908 w 54864"/>
                  <a:gd name="connsiteY8" fmla="*/ 25622 h 27979"/>
                  <a:gd name="connsiteX9" fmla="*/ 50864 w 54864"/>
                  <a:gd name="connsiteY9" fmla="*/ 12287 h 27979"/>
                  <a:gd name="connsiteX10" fmla="*/ 54864 w 54864"/>
                  <a:gd name="connsiteY10" fmla="*/ 6572 h 27979"/>
                  <a:gd name="connsiteX11" fmla="*/ 54864 w 54864"/>
                  <a:gd name="connsiteY11" fmla="*/ 0 h 27979"/>
                  <a:gd name="connsiteX12" fmla="*/ 50768 w 54864"/>
                  <a:gd name="connsiteY12" fmla="*/ 5620 h 279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4864" h="27979">
                    <a:moveTo>
                      <a:pt x="50768" y="5620"/>
                    </a:moveTo>
                    <a:lnTo>
                      <a:pt x="27908" y="18955"/>
                    </a:lnTo>
                    <a:cubicBezTo>
                      <a:pt x="21679" y="22098"/>
                      <a:pt x="14326" y="22098"/>
                      <a:pt x="8096" y="18955"/>
                    </a:cubicBezTo>
                    <a:lnTo>
                      <a:pt x="4096" y="16669"/>
                    </a:lnTo>
                    <a:cubicBezTo>
                      <a:pt x="1800" y="15649"/>
                      <a:pt x="229" y="13459"/>
                      <a:pt x="0" y="10954"/>
                    </a:cubicBezTo>
                    <a:lnTo>
                      <a:pt x="0" y="17526"/>
                    </a:lnTo>
                    <a:cubicBezTo>
                      <a:pt x="248" y="20050"/>
                      <a:pt x="1857" y="22241"/>
                      <a:pt x="4191" y="23241"/>
                    </a:cubicBezTo>
                    <a:lnTo>
                      <a:pt x="8192" y="25622"/>
                    </a:lnTo>
                    <a:cubicBezTo>
                      <a:pt x="14392" y="28765"/>
                      <a:pt x="21707" y="28765"/>
                      <a:pt x="27908" y="25622"/>
                    </a:cubicBezTo>
                    <a:lnTo>
                      <a:pt x="50864" y="12287"/>
                    </a:lnTo>
                    <a:cubicBezTo>
                      <a:pt x="53121" y="11239"/>
                      <a:pt x="54654" y="9058"/>
                      <a:pt x="54864" y="6572"/>
                    </a:cubicBezTo>
                    <a:lnTo>
                      <a:pt x="54864" y="0"/>
                    </a:lnTo>
                    <a:cubicBezTo>
                      <a:pt x="54569" y="2457"/>
                      <a:pt x="53016" y="4581"/>
                      <a:pt x="50768" y="562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8FC4A807-B937-98DA-785F-B1A69558DD8F}"/>
                  </a:ext>
                </a:extLst>
              </p:cNvPr>
              <p:cNvSpPr/>
              <p:nvPr/>
            </p:nvSpPr>
            <p:spPr>
              <a:xfrm>
                <a:off x="4978354" y="2836283"/>
                <a:ext cx="54818" cy="31765"/>
              </a:xfrm>
              <a:custGeom>
                <a:avLst/>
                <a:gdLst>
                  <a:gd name="connsiteX0" fmla="*/ 50845 w 54818"/>
                  <a:gd name="connsiteY0" fmla="*/ 4643 h 31765"/>
                  <a:gd name="connsiteX1" fmla="*/ 46845 w 54818"/>
                  <a:gd name="connsiteY1" fmla="*/ 2357 h 31765"/>
                  <a:gd name="connsiteX2" fmla="*/ 27033 w 54818"/>
                  <a:gd name="connsiteY2" fmla="*/ 2357 h 31765"/>
                  <a:gd name="connsiteX3" fmla="*/ 4173 w 54818"/>
                  <a:gd name="connsiteY3" fmla="*/ 15692 h 31765"/>
                  <a:gd name="connsiteX4" fmla="*/ 287 w 54818"/>
                  <a:gd name="connsiteY4" fmla="*/ 23236 h 31765"/>
                  <a:gd name="connsiteX5" fmla="*/ 4173 w 54818"/>
                  <a:gd name="connsiteY5" fmla="*/ 27122 h 31765"/>
                  <a:gd name="connsiteX6" fmla="*/ 8173 w 54818"/>
                  <a:gd name="connsiteY6" fmla="*/ 29408 h 31765"/>
                  <a:gd name="connsiteX7" fmla="*/ 27985 w 54818"/>
                  <a:gd name="connsiteY7" fmla="*/ 29408 h 31765"/>
                  <a:gd name="connsiteX8" fmla="*/ 50845 w 54818"/>
                  <a:gd name="connsiteY8" fmla="*/ 16073 h 31765"/>
                  <a:gd name="connsiteX9" fmla="*/ 54436 w 54818"/>
                  <a:gd name="connsiteY9" fmla="*/ 8234 h 31765"/>
                  <a:gd name="connsiteX10" fmla="*/ 50845 w 54818"/>
                  <a:gd name="connsiteY10" fmla="*/ 4643 h 317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4818" h="31765">
                    <a:moveTo>
                      <a:pt x="50845" y="4643"/>
                    </a:moveTo>
                    <a:lnTo>
                      <a:pt x="46845" y="2357"/>
                    </a:lnTo>
                    <a:cubicBezTo>
                      <a:pt x="40616" y="-786"/>
                      <a:pt x="33262" y="-786"/>
                      <a:pt x="27033" y="2357"/>
                    </a:cubicBezTo>
                    <a:lnTo>
                      <a:pt x="4173" y="15692"/>
                    </a:lnTo>
                    <a:cubicBezTo>
                      <a:pt x="1020" y="16702"/>
                      <a:pt x="-723" y="20083"/>
                      <a:pt x="287" y="23236"/>
                    </a:cubicBezTo>
                    <a:cubicBezTo>
                      <a:pt x="877" y="25084"/>
                      <a:pt x="2325" y="26532"/>
                      <a:pt x="4173" y="27122"/>
                    </a:cubicBezTo>
                    <a:lnTo>
                      <a:pt x="8173" y="29408"/>
                    </a:lnTo>
                    <a:cubicBezTo>
                      <a:pt x="14403" y="32552"/>
                      <a:pt x="21756" y="32552"/>
                      <a:pt x="27985" y="29408"/>
                    </a:cubicBezTo>
                    <a:lnTo>
                      <a:pt x="50845" y="16073"/>
                    </a:lnTo>
                    <a:cubicBezTo>
                      <a:pt x="53998" y="14902"/>
                      <a:pt x="55608" y="11397"/>
                      <a:pt x="54436" y="8234"/>
                    </a:cubicBezTo>
                    <a:cubicBezTo>
                      <a:pt x="53817" y="6577"/>
                      <a:pt x="52512" y="5263"/>
                      <a:pt x="50845" y="4643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B4CF9A96-D0C1-17F7-61F5-18F27917F1AD}"/>
                </a:ext>
              </a:extLst>
            </p:cNvPr>
            <p:cNvSpPr/>
            <p:nvPr/>
          </p:nvSpPr>
          <p:spPr>
            <a:xfrm>
              <a:off x="5251323" y="3115341"/>
              <a:ext cx="20859" cy="11768"/>
            </a:xfrm>
            <a:custGeom>
              <a:avLst/>
              <a:gdLst>
                <a:gd name="connsiteX0" fmla="*/ 8191 w 20859"/>
                <a:gd name="connsiteY0" fmla="*/ 0 h 11768"/>
                <a:gd name="connsiteX1" fmla="*/ 20860 w 20859"/>
                <a:gd name="connsiteY1" fmla="*/ 11430 h 11768"/>
                <a:gd name="connsiteX2" fmla="*/ 19907 w 20859"/>
                <a:gd name="connsiteY2" fmla="*/ 11430 h 11768"/>
                <a:gd name="connsiteX3" fmla="*/ 0 w 20859"/>
                <a:gd name="connsiteY3" fmla="*/ 4191 h 117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0859" h="11768">
                  <a:moveTo>
                    <a:pt x="8191" y="0"/>
                  </a:moveTo>
                  <a:lnTo>
                    <a:pt x="20860" y="11430"/>
                  </a:lnTo>
                  <a:cubicBezTo>
                    <a:pt x="20860" y="11430"/>
                    <a:pt x="20860" y="12192"/>
                    <a:pt x="19907" y="11430"/>
                  </a:cubicBezTo>
                  <a:lnTo>
                    <a:pt x="0" y="4191"/>
                  </a:lnTo>
                  <a:close/>
                </a:path>
              </a:pathLst>
            </a:custGeom>
            <a:gradFill>
              <a:gsLst>
                <a:gs pos="25000">
                  <a:srgbClr val="3B3B3B"/>
                </a:gs>
                <a:gs pos="43000">
                  <a:srgbClr val="636363"/>
                </a:gs>
                <a:gs pos="58000">
                  <a:srgbClr val="545454"/>
                </a:gs>
                <a:gs pos="73000">
                  <a:srgbClr val="3B3B3B"/>
                </a:gs>
              </a:gsLst>
              <a:lin ang="81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E19E7C24-F7CF-7A87-405D-AF296BCD160F}"/>
                </a:ext>
              </a:extLst>
            </p:cNvPr>
            <p:cNvSpPr/>
            <p:nvPr/>
          </p:nvSpPr>
          <p:spPr>
            <a:xfrm>
              <a:off x="4753546" y="2833782"/>
              <a:ext cx="438245" cy="263270"/>
            </a:xfrm>
            <a:custGeom>
              <a:avLst/>
              <a:gdLst>
                <a:gd name="connsiteX0" fmla="*/ 0 w 438245"/>
                <a:gd name="connsiteY0" fmla="*/ 9430 h 263270"/>
                <a:gd name="connsiteX1" fmla="*/ 438245 w 438245"/>
                <a:gd name="connsiteY1" fmla="*/ 263271 h 263270"/>
                <a:gd name="connsiteX2" fmla="*/ 438245 w 438245"/>
                <a:gd name="connsiteY2" fmla="*/ 253937 h 263270"/>
                <a:gd name="connsiteX3" fmla="*/ 0 w 438245"/>
                <a:gd name="connsiteY3" fmla="*/ 0 h 263270"/>
                <a:gd name="connsiteX4" fmla="*/ 0 w 438245"/>
                <a:gd name="connsiteY4" fmla="*/ 9430 h 263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8245" h="263270">
                  <a:moveTo>
                    <a:pt x="0" y="9430"/>
                  </a:moveTo>
                  <a:lnTo>
                    <a:pt x="438245" y="263271"/>
                  </a:lnTo>
                  <a:lnTo>
                    <a:pt x="438245" y="253937"/>
                  </a:lnTo>
                  <a:lnTo>
                    <a:pt x="0" y="0"/>
                  </a:lnTo>
                  <a:lnTo>
                    <a:pt x="0" y="9430"/>
                  </a:lnTo>
                  <a:close/>
                </a:path>
              </a:pathLst>
            </a:custGeom>
            <a:solidFill>
              <a:srgbClr val="EE9B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76003C1D-C05D-C630-2DC5-2DB9544E3192}"/>
                </a:ext>
              </a:extLst>
            </p:cNvPr>
            <p:cNvSpPr/>
            <p:nvPr/>
          </p:nvSpPr>
          <p:spPr>
            <a:xfrm>
              <a:off x="4712398" y="2809970"/>
              <a:ext cx="42767" cy="34099"/>
            </a:xfrm>
            <a:custGeom>
              <a:avLst/>
              <a:gdLst>
                <a:gd name="connsiteX0" fmla="*/ 42767 w 42767"/>
                <a:gd name="connsiteY0" fmla="*/ 24765 h 34099"/>
                <a:gd name="connsiteX1" fmla="*/ 42767 w 42767"/>
                <a:gd name="connsiteY1" fmla="*/ 34100 h 34099"/>
                <a:gd name="connsiteX2" fmla="*/ 0 w 42767"/>
                <a:gd name="connsiteY2" fmla="*/ 9335 h 34099"/>
                <a:gd name="connsiteX3" fmla="*/ 0 w 42767"/>
                <a:gd name="connsiteY3" fmla="*/ 0 h 34099"/>
                <a:gd name="connsiteX4" fmla="*/ 42767 w 42767"/>
                <a:gd name="connsiteY4" fmla="*/ 24765 h 34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67" h="34099">
                  <a:moveTo>
                    <a:pt x="42767" y="24765"/>
                  </a:moveTo>
                  <a:lnTo>
                    <a:pt x="42767" y="34100"/>
                  </a:lnTo>
                  <a:lnTo>
                    <a:pt x="0" y="9335"/>
                  </a:lnTo>
                  <a:lnTo>
                    <a:pt x="0" y="0"/>
                  </a:lnTo>
                  <a:lnTo>
                    <a:pt x="42767" y="24765"/>
                  </a:lnTo>
                  <a:close/>
                </a:path>
              </a:pathLst>
            </a:custGeom>
            <a:solidFill>
              <a:srgbClr val="68342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82220CC7-1046-633E-34F1-1287C2A5A04A}"/>
                </a:ext>
              </a:extLst>
            </p:cNvPr>
            <p:cNvSpPr/>
            <p:nvPr/>
          </p:nvSpPr>
          <p:spPr>
            <a:xfrm>
              <a:off x="4753546" y="2820447"/>
              <a:ext cx="443960" cy="267271"/>
            </a:xfrm>
            <a:custGeom>
              <a:avLst/>
              <a:gdLst>
                <a:gd name="connsiteX0" fmla="*/ 0 w 443960"/>
                <a:gd name="connsiteY0" fmla="*/ 0 h 267271"/>
                <a:gd name="connsiteX1" fmla="*/ 0 w 443960"/>
                <a:gd name="connsiteY1" fmla="*/ 13335 h 267271"/>
                <a:gd name="connsiteX2" fmla="*/ 438245 w 443960"/>
                <a:gd name="connsiteY2" fmla="*/ 267271 h 267271"/>
                <a:gd name="connsiteX3" fmla="*/ 443960 w 443960"/>
                <a:gd name="connsiteY3" fmla="*/ 257175 h 267271"/>
                <a:gd name="connsiteX4" fmla="*/ 0 w 443960"/>
                <a:gd name="connsiteY4" fmla="*/ 0 h 267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43960" h="267271">
                  <a:moveTo>
                    <a:pt x="0" y="0"/>
                  </a:moveTo>
                  <a:lnTo>
                    <a:pt x="0" y="13335"/>
                  </a:lnTo>
                  <a:lnTo>
                    <a:pt x="438245" y="267271"/>
                  </a:lnTo>
                  <a:lnTo>
                    <a:pt x="443960" y="25717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7B4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C6380C9-E6FE-9DB2-9128-89A75D166F46}"/>
                </a:ext>
              </a:extLst>
            </p:cNvPr>
            <p:cNvSpPr/>
            <p:nvPr/>
          </p:nvSpPr>
          <p:spPr>
            <a:xfrm>
              <a:off x="4712398" y="2799873"/>
              <a:ext cx="48482" cy="34766"/>
            </a:xfrm>
            <a:custGeom>
              <a:avLst/>
              <a:gdLst>
                <a:gd name="connsiteX0" fmla="*/ 0 w 48482"/>
                <a:gd name="connsiteY0" fmla="*/ 10096 h 34766"/>
                <a:gd name="connsiteX1" fmla="*/ 5715 w 48482"/>
                <a:gd name="connsiteY1" fmla="*/ 0 h 34766"/>
                <a:gd name="connsiteX2" fmla="*/ 48482 w 48482"/>
                <a:gd name="connsiteY2" fmla="*/ 24765 h 34766"/>
                <a:gd name="connsiteX3" fmla="*/ 42672 w 48482"/>
                <a:gd name="connsiteY3" fmla="*/ 34766 h 34766"/>
                <a:gd name="connsiteX4" fmla="*/ 0 w 48482"/>
                <a:gd name="connsiteY4" fmla="*/ 10096 h 34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8482" h="34766">
                  <a:moveTo>
                    <a:pt x="0" y="10096"/>
                  </a:moveTo>
                  <a:lnTo>
                    <a:pt x="5715" y="0"/>
                  </a:lnTo>
                  <a:lnTo>
                    <a:pt x="48482" y="24765"/>
                  </a:lnTo>
                  <a:lnTo>
                    <a:pt x="42672" y="34766"/>
                  </a:lnTo>
                  <a:lnTo>
                    <a:pt x="0" y="10096"/>
                  </a:lnTo>
                  <a:close/>
                </a:path>
              </a:pathLst>
            </a:custGeom>
            <a:solidFill>
              <a:srgbClr val="7A3E2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FD2E0281-AAF5-F8EE-516F-527DE19FA9DE}"/>
                </a:ext>
              </a:extLst>
            </p:cNvPr>
            <p:cNvSpPr/>
            <p:nvPr/>
          </p:nvSpPr>
          <p:spPr>
            <a:xfrm>
              <a:off x="4753546" y="2810922"/>
              <a:ext cx="452246" cy="266700"/>
            </a:xfrm>
            <a:custGeom>
              <a:avLst/>
              <a:gdLst>
                <a:gd name="connsiteX0" fmla="*/ 0 w 452246"/>
                <a:gd name="connsiteY0" fmla="*/ 0 h 266700"/>
                <a:gd name="connsiteX1" fmla="*/ 0 w 452246"/>
                <a:gd name="connsiteY1" fmla="*/ 9525 h 266700"/>
                <a:gd name="connsiteX2" fmla="*/ 443960 w 452246"/>
                <a:gd name="connsiteY2" fmla="*/ 266700 h 266700"/>
                <a:gd name="connsiteX3" fmla="*/ 452247 w 452246"/>
                <a:gd name="connsiteY3" fmla="*/ 262033 h 266700"/>
                <a:gd name="connsiteX4" fmla="*/ 0 w 452246"/>
                <a:gd name="connsiteY4" fmla="*/ 0 h 266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2246" h="266700">
                  <a:moveTo>
                    <a:pt x="0" y="0"/>
                  </a:moveTo>
                  <a:lnTo>
                    <a:pt x="0" y="9525"/>
                  </a:lnTo>
                  <a:lnTo>
                    <a:pt x="443960" y="266700"/>
                  </a:lnTo>
                  <a:lnTo>
                    <a:pt x="452247" y="26203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32EC7633-AB95-1E2A-CDC1-21A68E54CF94}"/>
                </a:ext>
              </a:extLst>
            </p:cNvPr>
            <p:cNvSpPr/>
            <p:nvPr/>
          </p:nvSpPr>
          <p:spPr>
            <a:xfrm>
              <a:off x="4718113" y="2795206"/>
              <a:ext cx="50768" cy="29336"/>
            </a:xfrm>
            <a:custGeom>
              <a:avLst/>
              <a:gdLst>
                <a:gd name="connsiteX0" fmla="*/ 0 w 50768"/>
                <a:gd name="connsiteY0" fmla="*/ 4667 h 29336"/>
                <a:gd name="connsiteX1" fmla="*/ 8287 w 50768"/>
                <a:gd name="connsiteY1" fmla="*/ 0 h 29336"/>
                <a:gd name="connsiteX2" fmla="*/ 50768 w 50768"/>
                <a:gd name="connsiteY2" fmla="*/ 24574 h 29336"/>
                <a:gd name="connsiteX3" fmla="*/ 42577 w 50768"/>
                <a:gd name="connsiteY3" fmla="*/ 29337 h 29336"/>
                <a:gd name="connsiteX4" fmla="*/ 0 w 50768"/>
                <a:gd name="connsiteY4" fmla="*/ 4667 h 293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68" h="29336">
                  <a:moveTo>
                    <a:pt x="0" y="4667"/>
                  </a:moveTo>
                  <a:lnTo>
                    <a:pt x="8287" y="0"/>
                  </a:lnTo>
                  <a:lnTo>
                    <a:pt x="50768" y="24574"/>
                  </a:lnTo>
                  <a:lnTo>
                    <a:pt x="42577" y="29337"/>
                  </a:lnTo>
                  <a:lnTo>
                    <a:pt x="0" y="4667"/>
                  </a:lnTo>
                  <a:close/>
                </a:path>
              </a:pathLst>
            </a:custGeom>
            <a:solidFill>
              <a:srgbClr val="8C4B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67F5FC25-D1B6-02E2-847A-3AD2D98B678C}"/>
                </a:ext>
              </a:extLst>
            </p:cNvPr>
            <p:cNvSpPr/>
            <p:nvPr/>
          </p:nvSpPr>
          <p:spPr>
            <a:xfrm>
              <a:off x="5183504" y="3076575"/>
              <a:ext cx="80867" cy="46482"/>
            </a:xfrm>
            <a:custGeom>
              <a:avLst/>
              <a:gdLst>
                <a:gd name="connsiteX0" fmla="*/ 2762 w 80867"/>
                <a:gd name="connsiteY0" fmla="*/ 0 h 46482"/>
                <a:gd name="connsiteX1" fmla="*/ 27908 w 80867"/>
                <a:gd name="connsiteY1" fmla="*/ 1143 h 46482"/>
                <a:gd name="connsiteX2" fmla="*/ 42005 w 80867"/>
                <a:gd name="connsiteY2" fmla="*/ 8192 h 46482"/>
                <a:gd name="connsiteX3" fmla="*/ 80867 w 80867"/>
                <a:gd name="connsiteY3" fmla="*/ 43243 h 46482"/>
                <a:gd name="connsiteX4" fmla="*/ 75343 w 80867"/>
                <a:gd name="connsiteY4" fmla="*/ 46482 h 46482"/>
                <a:gd name="connsiteX5" fmla="*/ 14954 w 80867"/>
                <a:gd name="connsiteY5" fmla="*/ 24479 h 46482"/>
                <a:gd name="connsiteX6" fmla="*/ 8192 w 80867"/>
                <a:gd name="connsiteY6" fmla="*/ 19050 h 46482"/>
                <a:gd name="connsiteX7" fmla="*/ 0 w 80867"/>
                <a:gd name="connsiteY7" fmla="*/ 1524 h 4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867" h="46482">
                  <a:moveTo>
                    <a:pt x="2762" y="0"/>
                  </a:moveTo>
                  <a:lnTo>
                    <a:pt x="27908" y="1143"/>
                  </a:lnTo>
                  <a:cubicBezTo>
                    <a:pt x="33004" y="2591"/>
                    <a:pt x="37786" y="4982"/>
                    <a:pt x="42005" y="8192"/>
                  </a:cubicBezTo>
                  <a:lnTo>
                    <a:pt x="80867" y="43243"/>
                  </a:lnTo>
                  <a:cubicBezTo>
                    <a:pt x="76200" y="40672"/>
                    <a:pt x="73628" y="44291"/>
                    <a:pt x="75343" y="46482"/>
                  </a:cubicBezTo>
                  <a:lnTo>
                    <a:pt x="14954" y="24479"/>
                  </a:lnTo>
                  <a:cubicBezTo>
                    <a:pt x="12573" y="22765"/>
                    <a:pt x="8954" y="21241"/>
                    <a:pt x="8192" y="19050"/>
                  </a:cubicBezTo>
                  <a:lnTo>
                    <a:pt x="0" y="1524"/>
                  </a:lnTo>
                  <a:close/>
                </a:path>
              </a:pathLst>
            </a:custGeom>
            <a:gradFill>
              <a:gsLst>
                <a:gs pos="0">
                  <a:srgbClr val="F5DFC1"/>
                </a:gs>
                <a:gs pos="26000">
                  <a:srgbClr val="F4DEBF"/>
                </a:gs>
                <a:gs pos="35000">
                  <a:srgbClr val="F1D9B8"/>
                </a:gs>
                <a:gs pos="42000">
                  <a:srgbClr val="ECD1AD"/>
                </a:gs>
                <a:gs pos="43000">
                  <a:srgbClr val="EACFA9"/>
                </a:gs>
                <a:gs pos="52000">
                  <a:srgbClr val="E6C69E"/>
                </a:gs>
                <a:gs pos="83000">
                  <a:srgbClr val="DBAD80"/>
                </a:gs>
                <a:gs pos="100000">
                  <a:srgbClr val="D7A474"/>
                </a:gs>
              </a:gsLst>
              <a:lin ang="7476046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1DA65F8B-2DD4-022D-8FFB-66227CF267A1}"/>
                </a:ext>
              </a:extLst>
            </p:cNvPr>
            <p:cNvSpPr/>
            <p:nvPr/>
          </p:nvSpPr>
          <p:spPr>
            <a:xfrm>
              <a:off x="5181600" y="3074670"/>
              <a:ext cx="42862" cy="26193"/>
            </a:xfrm>
            <a:custGeom>
              <a:avLst/>
              <a:gdLst>
                <a:gd name="connsiteX0" fmla="*/ 17050 w 42862"/>
                <a:gd name="connsiteY0" fmla="*/ 26194 h 26193"/>
                <a:gd name="connsiteX1" fmla="*/ 0 w 42862"/>
                <a:gd name="connsiteY1" fmla="*/ 16097 h 26193"/>
                <a:gd name="connsiteX2" fmla="*/ 27813 w 42862"/>
                <a:gd name="connsiteY2" fmla="*/ 0 h 26193"/>
                <a:gd name="connsiteX3" fmla="*/ 42863 w 42862"/>
                <a:gd name="connsiteY3" fmla="*/ 8477 h 26193"/>
                <a:gd name="connsiteX4" fmla="*/ 30289 w 42862"/>
                <a:gd name="connsiteY4" fmla="*/ 9906 h 26193"/>
                <a:gd name="connsiteX5" fmla="*/ 32766 w 42862"/>
                <a:gd name="connsiteY5" fmla="*/ 21526 h 26193"/>
                <a:gd name="connsiteX6" fmla="*/ 18002 w 42862"/>
                <a:gd name="connsiteY6" fmla="*/ 18479 h 26193"/>
                <a:gd name="connsiteX7" fmla="*/ 14764 w 42862"/>
                <a:gd name="connsiteY7" fmla="*/ 18479 h 26193"/>
                <a:gd name="connsiteX8" fmla="*/ 17050 w 42862"/>
                <a:gd name="connsiteY8" fmla="*/ 26194 h 26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862" h="26193">
                  <a:moveTo>
                    <a:pt x="17050" y="26194"/>
                  </a:moveTo>
                  <a:lnTo>
                    <a:pt x="0" y="16097"/>
                  </a:lnTo>
                  <a:lnTo>
                    <a:pt x="27813" y="0"/>
                  </a:lnTo>
                  <a:lnTo>
                    <a:pt x="42863" y="8477"/>
                  </a:lnTo>
                  <a:cubicBezTo>
                    <a:pt x="36576" y="10573"/>
                    <a:pt x="32385" y="8477"/>
                    <a:pt x="30289" y="9906"/>
                  </a:cubicBezTo>
                  <a:cubicBezTo>
                    <a:pt x="28194" y="11335"/>
                    <a:pt x="41338" y="19431"/>
                    <a:pt x="32766" y="21526"/>
                  </a:cubicBezTo>
                  <a:cubicBezTo>
                    <a:pt x="27680" y="21612"/>
                    <a:pt x="22641" y="20574"/>
                    <a:pt x="18002" y="18479"/>
                  </a:cubicBezTo>
                  <a:cubicBezTo>
                    <a:pt x="16764" y="18479"/>
                    <a:pt x="15240" y="17717"/>
                    <a:pt x="14764" y="18479"/>
                  </a:cubicBezTo>
                  <a:cubicBezTo>
                    <a:pt x="14288" y="19241"/>
                    <a:pt x="18288" y="22193"/>
                    <a:pt x="17050" y="26194"/>
                  </a:cubicBezTo>
                  <a:close/>
                </a:path>
              </a:pathLst>
            </a:custGeom>
            <a:solidFill>
              <a:srgbClr val="FFF0E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E0B0A898-FDFD-76A5-0BFB-5660091BBFFC}"/>
                </a:ext>
              </a:extLst>
            </p:cNvPr>
            <p:cNvSpPr/>
            <p:nvPr/>
          </p:nvSpPr>
          <p:spPr>
            <a:xfrm>
              <a:off x="5162550" y="3058287"/>
              <a:ext cx="57150" cy="42291"/>
            </a:xfrm>
            <a:custGeom>
              <a:avLst/>
              <a:gdLst>
                <a:gd name="connsiteX0" fmla="*/ 57150 w 57150"/>
                <a:gd name="connsiteY0" fmla="*/ 22670 h 42291"/>
                <a:gd name="connsiteX1" fmla="*/ 47625 w 57150"/>
                <a:gd name="connsiteY1" fmla="*/ 25717 h 42291"/>
                <a:gd name="connsiteX2" fmla="*/ 50101 w 57150"/>
                <a:gd name="connsiteY2" fmla="*/ 37338 h 42291"/>
                <a:gd name="connsiteX3" fmla="*/ 35909 w 57150"/>
                <a:gd name="connsiteY3" fmla="*/ 34100 h 42291"/>
                <a:gd name="connsiteX4" fmla="*/ 32195 w 57150"/>
                <a:gd name="connsiteY4" fmla="*/ 34100 h 42291"/>
                <a:gd name="connsiteX5" fmla="*/ 35624 w 57150"/>
                <a:gd name="connsiteY5" fmla="*/ 42291 h 42291"/>
                <a:gd name="connsiteX6" fmla="*/ 0 w 57150"/>
                <a:gd name="connsiteY6" fmla="*/ 21241 h 42291"/>
                <a:gd name="connsiteX7" fmla="*/ 17717 w 57150"/>
                <a:gd name="connsiteY7" fmla="*/ 0 h 42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2291">
                  <a:moveTo>
                    <a:pt x="57150" y="22670"/>
                  </a:moveTo>
                  <a:cubicBezTo>
                    <a:pt x="55626" y="26289"/>
                    <a:pt x="49911" y="24193"/>
                    <a:pt x="47625" y="25717"/>
                  </a:cubicBezTo>
                  <a:cubicBezTo>
                    <a:pt x="45339" y="27242"/>
                    <a:pt x="59150" y="36004"/>
                    <a:pt x="50101" y="37338"/>
                  </a:cubicBezTo>
                  <a:cubicBezTo>
                    <a:pt x="45215" y="37100"/>
                    <a:pt x="40415" y="36004"/>
                    <a:pt x="35909" y="34100"/>
                  </a:cubicBezTo>
                  <a:cubicBezTo>
                    <a:pt x="34671" y="34100"/>
                    <a:pt x="32671" y="33528"/>
                    <a:pt x="32195" y="34100"/>
                  </a:cubicBezTo>
                  <a:cubicBezTo>
                    <a:pt x="31718" y="34671"/>
                    <a:pt x="36481" y="38481"/>
                    <a:pt x="35624" y="42291"/>
                  </a:cubicBezTo>
                  <a:lnTo>
                    <a:pt x="0" y="21241"/>
                  </a:lnTo>
                  <a:lnTo>
                    <a:pt x="17717" y="0"/>
                  </a:lnTo>
                  <a:close/>
                </a:path>
              </a:pathLst>
            </a:custGeom>
            <a:solidFill>
              <a:srgbClr val="F7B425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607A4BC9-4436-AA8B-D002-03B1FC62279A}"/>
                </a:ext>
              </a:extLst>
            </p:cNvPr>
            <p:cNvSpPr/>
            <p:nvPr/>
          </p:nvSpPr>
          <p:spPr>
            <a:xfrm>
              <a:off x="5171503" y="3058287"/>
              <a:ext cx="48196" cy="26574"/>
            </a:xfrm>
            <a:custGeom>
              <a:avLst/>
              <a:gdLst>
                <a:gd name="connsiteX0" fmla="*/ 8954 w 48196"/>
                <a:gd name="connsiteY0" fmla="*/ 0 h 26574"/>
                <a:gd name="connsiteX1" fmla="*/ 19621 w 48196"/>
                <a:gd name="connsiteY1" fmla="*/ 6096 h 26574"/>
                <a:gd name="connsiteX2" fmla="*/ 48196 w 48196"/>
                <a:gd name="connsiteY2" fmla="*/ 22765 h 26574"/>
                <a:gd name="connsiteX3" fmla="*/ 38671 w 48196"/>
                <a:gd name="connsiteY3" fmla="*/ 25717 h 26574"/>
                <a:gd name="connsiteX4" fmla="*/ 38671 w 48196"/>
                <a:gd name="connsiteY4" fmla="*/ 26575 h 26574"/>
                <a:gd name="connsiteX5" fmla="*/ 0 w 48196"/>
                <a:gd name="connsiteY5" fmla="*/ 4191 h 265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8196" h="26574">
                  <a:moveTo>
                    <a:pt x="8954" y="0"/>
                  </a:moveTo>
                  <a:lnTo>
                    <a:pt x="19621" y="6096"/>
                  </a:lnTo>
                  <a:lnTo>
                    <a:pt x="48196" y="22765"/>
                  </a:lnTo>
                  <a:cubicBezTo>
                    <a:pt x="46577" y="26289"/>
                    <a:pt x="40958" y="24193"/>
                    <a:pt x="38671" y="25717"/>
                  </a:cubicBezTo>
                  <a:cubicBezTo>
                    <a:pt x="38548" y="25994"/>
                    <a:pt x="38548" y="26299"/>
                    <a:pt x="38671" y="26575"/>
                  </a:cubicBezTo>
                  <a:lnTo>
                    <a:pt x="0" y="4191"/>
                  </a:lnTo>
                  <a:close/>
                </a:path>
              </a:pathLst>
            </a:custGeom>
            <a:solidFill>
              <a:srgbClr val="FFC34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5FCD5734-26FF-7CBF-4A57-DEEFB36D8704}"/>
                </a:ext>
              </a:extLst>
            </p:cNvPr>
            <p:cNvSpPr/>
            <p:nvPr/>
          </p:nvSpPr>
          <p:spPr>
            <a:xfrm>
              <a:off x="5156549" y="3073526"/>
              <a:ext cx="44672" cy="27051"/>
            </a:xfrm>
            <a:custGeom>
              <a:avLst/>
              <a:gdLst>
                <a:gd name="connsiteX0" fmla="*/ 10763 w 44672"/>
                <a:gd name="connsiteY0" fmla="*/ 0 h 27051"/>
                <a:gd name="connsiteX1" fmla="*/ 44672 w 44672"/>
                <a:gd name="connsiteY1" fmla="*/ 19622 h 27051"/>
                <a:gd name="connsiteX2" fmla="*/ 42196 w 44672"/>
                <a:gd name="connsiteY2" fmla="*/ 18860 h 27051"/>
                <a:gd name="connsiteX3" fmla="*/ 38481 w 44672"/>
                <a:gd name="connsiteY3" fmla="*/ 18860 h 27051"/>
                <a:gd name="connsiteX4" fmla="*/ 41910 w 44672"/>
                <a:gd name="connsiteY4" fmla="*/ 27051 h 27051"/>
                <a:gd name="connsiteX5" fmla="*/ 0 w 44672"/>
                <a:gd name="connsiteY5" fmla="*/ 2953 h 270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672" h="27051">
                  <a:moveTo>
                    <a:pt x="10763" y="0"/>
                  </a:moveTo>
                  <a:lnTo>
                    <a:pt x="44672" y="19622"/>
                  </a:lnTo>
                  <a:lnTo>
                    <a:pt x="42196" y="18860"/>
                  </a:lnTo>
                  <a:cubicBezTo>
                    <a:pt x="40957" y="18860"/>
                    <a:pt x="38957" y="18288"/>
                    <a:pt x="38481" y="18860"/>
                  </a:cubicBezTo>
                  <a:cubicBezTo>
                    <a:pt x="38005" y="19431"/>
                    <a:pt x="42767" y="23241"/>
                    <a:pt x="41910" y="27051"/>
                  </a:cubicBezTo>
                  <a:lnTo>
                    <a:pt x="0" y="2953"/>
                  </a:lnTo>
                  <a:close/>
                </a:path>
              </a:pathLst>
            </a:custGeom>
            <a:solidFill>
              <a:srgbClr val="EE9B1E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27" name="Graphic 4">
              <a:extLst>
                <a:ext uri="{FF2B5EF4-FFF2-40B4-BE49-F238E27FC236}">
                  <a16:creationId xmlns:a16="http://schemas.microsoft.com/office/drawing/2014/main" id="{7E9DF4CE-DF9A-DD03-25DB-906423464B7A}"/>
                </a:ext>
              </a:extLst>
            </p:cNvPr>
            <p:cNvGrpSpPr/>
            <p:nvPr/>
          </p:nvGrpSpPr>
          <p:grpSpPr>
            <a:xfrm>
              <a:off x="4410075" y="2832449"/>
              <a:ext cx="636422" cy="321603"/>
              <a:chOff x="4410075" y="2832449"/>
              <a:chExt cx="636422" cy="321603"/>
            </a:xfrm>
          </p:grpSpPr>
          <p:sp>
            <p:nvSpPr>
              <p:cNvPr id="247" name="Freeform: Shape 246">
                <a:extLst>
                  <a:ext uri="{FF2B5EF4-FFF2-40B4-BE49-F238E27FC236}">
                    <a16:creationId xmlns:a16="http://schemas.microsoft.com/office/drawing/2014/main" id="{BC2D8E3E-16B5-A6A9-BD1B-093E159AE978}"/>
                  </a:ext>
                </a:extLst>
              </p:cNvPr>
              <p:cNvSpPr/>
              <p:nvPr/>
            </p:nvSpPr>
            <p:spPr>
              <a:xfrm>
                <a:off x="4410075" y="2849117"/>
                <a:ext cx="636366" cy="304935"/>
              </a:xfrm>
              <a:custGeom>
                <a:avLst/>
                <a:gdLst>
                  <a:gd name="connsiteX0" fmla="*/ 0 w 636366"/>
                  <a:gd name="connsiteY0" fmla="*/ 8382 h 304935"/>
                  <a:gd name="connsiteX1" fmla="*/ 177260 w 636366"/>
                  <a:gd name="connsiteY1" fmla="*/ 115157 h 304935"/>
                  <a:gd name="connsiteX2" fmla="*/ 289560 w 636366"/>
                  <a:gd name="connsiteY2" fmla="*/ 182880 h 304935"/>
                  <a:gd name="connsiteX3" fmla="*/ 372999 w 636366"/>
                  <a:gd name="connsiteY3" fmla="*/ 233934 h 304935"/>
                  <a:gd name="connsiteX4" fmla="*/ 564737 w 636366"/>
                  <a:gd name="connsiteY4" fmla="*/ 299752 h 304935"/>
                  <a:gd name="connsiteX5" fmla="*/ 590550 w 636366"/>
                  <a:gd name="connsiteY5" fmla="*/ 303848 h 304935"/>
                  <a:gd name="connsiteX6" fmla="*/ 635413 w 636366"/>
                  <a:gd name="connsiteY6" fmla="*/ 290036 h 304935"/>
                  <a:gd name="connsiteX7" fmla="*/ 636365 w 636366"/>
                  <a:gd name="connsiteY7" fmla="*/ 285274 h 304935"/>
                  <a:gd name="connsiteX8" fmla="*/ 636365 w 636366"/>
                  <a:gd name="connsiteY8" fmla="*/ 276892 h 304935"/>
                  <a:gd name="connsiteX9" fmla="*/ 635413 w 636366"/>
                  <a:gd name="connsiteY9" fmla="*/ 281654 h 304935"/>
                  <a:gd name="connsiteX10" fmla="*/ 590645 w 636366"/>
                  <a:gd name="connsiteY10" fmla="*/ 295466 h 304935"/>
                  <a:gd name="connsiteX11" fmla="*/ 564833 w 636366"/>
                  <a:gd name="connsiteY11" fmla="*/ 291370 h 304935"/>
                  <a:gd name="connsiteX12" fmla="*/ 372999 w 636366"/>
                  <a:gd name="connsiteY12" fmla="*/ 225552 h 304935"/>
                  <a:gd name="connsiteX13" fmla="*/ 289560 w 636366"/>
                  <a:gd name="connsiteY13" fmla="*/ 174498 h 304935"/>
                  <a:gd name="connsiteX14" fmla="*/ 177260 w 636366"/>
                  <a:gd name="connsiteY14" fmla="*/ 106775 h 304935"/>
                  <a:gd name="connsiteX15" fmla="*/ 0 w 636366"/>
                  <a:gd name="connsiteY15" fmla="*/ 0 h 304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636366" h="304935">
                    <a:moveTo>
                      <a:pt x="0" y="8382"/>
                    </a:moveTo>
                    <a:cubicBezTo>
                      <a:pt x="71438" y="44291"/>
                      <a:pt x="128683" y="87154"/>
                      <a:pt x="177260" y="115157"/>
                    </a:cubicBezTo>
                    <a:cubicBezTo>
                      <a:pt x="221552" y="140684"/>
                      <a:pt x="257937" y="162782"/>
                      <a:pt x="289560" y="182880"/>
                    </a:cubicBezTo>
                    <a:cubicBezTo>
                      <a:pt x="321183" y="202978"/>
                      <a:pt x="347948" y="219456"/>
                      <a:pt x="372999" y="233934"/>
                    </a:cubicBezTo>
                    <a:cubicBezTo>
                      <a:pt x="431292" y="269710"/>
                      <a:pt x="496757" y="292179"/>
                      <a:pt x="564737" y="299752"/>
                    </a:cubicBezTo>
                    <a:cubicBezTo>
                      <a:pt x="581215" y="302038"/>
                      <a:pt x="590169" y="303752"/>
                      <a:pt x="590550" y="303848"/>
                    </a:cubicBezTo>
                    <a:cubicBezTo>
                      <a:pt x="610743" y="307562"/>
                      <a:pt x="630841" y="301466"/>
                      <a:pt x="635413" y="290036"/>
                    </a:cubicBezTo>
                    <a:cubicBezTo>
                      <a:pt x="636060" y="288531"/>
                      <a:pt x="636384" y="286912"/>
                      <a:pt x="636365" y="285274"/>
                    </a:cubicBezTo>
                    <a:lnTo>
                      <a:pt x="636365" y="276892"/>
                    </a:lnTo>
                    <a:cubicBezTo>
                      <a:pt x="636384" y="278530"/>
                      <a:pt x="636060" y="280149"/>
                      <a:pt x="635413" y="281654"/>
                    </a:cubicBezTo>
                    <a:cubicBezTo>
                      <a:pt x="630841" y="293084"/>
                      <a:pt x="610743" y="299180"/>
                      <a:pt x="590645" y="295466"/>
                    </a:cubicBezTo>
                    <a:cubicBezTo>
                      <a:pt x="590645" y="295466"/>
                      <a:pt x="581120" y="293751"/>
                      <a:pt x="564833" y="291370"/>
                    </a:cubicBezTo>
                    <a:cubicBezTo>
                      <a:pt x="496824" y="283817"/>
                      <a:pt x="431320" y="261347"/>
                      <a:pt x="372999" y="225552"/>
                    </a:cubicBezTo>
                    <a:cubicBezTo>
                      <a:pt x="347948" y="211074"/>
                      <a:pt x="321183" y="194215"/>
                      <a:pt x="289560" y="174498"/>
                    </a:cubicBezTo>
                    <a:cubicBezTo>
                      <a:pt x="257937" y="154781"/>
                      <a:pt x="221552" y="132302"/>
                      <a:pt x="177260" y="106775"/>
                    </a:cubicBezTo>
                    <a:cubicBezTo>
                      <a:pt x="128683" y="78772"/>
                      <a:pt x="71438" y="35909"/>
                      <a:pt x="0" y="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8" name="Freeform: Shape 247">
                <a:extLst>
                  <a:ext uri="{FF2B5EF4-FFF2-40B4-BE49-F238E27FC236}">
                    <a16:creationId xmlns:a16="http://schemas.microsoft.com/office/drawing/2014/main" id="{4EFD379F-78ED-689A-DABA-CFAFD61A0997}"/>
                  </a:ext>
                </a:extLst>
              </p:cNvPr>
              <p:cNvSpPr/>
              <p:nvPr/>
            </p:nvSpPr>
            <p:spPr>
              <a:xfrm>
                <a:off x="4410075" y="2832449"/>
                <a:ext cx="636422" cy="313221"/>
              </a:xfrm>
              <a:custGeom>
                <a:avLst/>
                <a:gdLst>
                  <a:gd name="connsiteX0" fmla="*/ 0 w 636422"/>
                  <a:gd name="connsiteY0" fmla="*/ 16669 h 313221"/>
                  <a:gd name="connsiteX1" fmla="*/ 177260 w 636422"/>
                  <a:gd name="connsiteY1" fmla="*/ 123444 h 313221"/>
                  <a:gd name="connsiteX2" fmla="*/ 289560 w 636422"/>
                  <a:gd name="connsiteY2" fmla="*/ 191167 h 313221"/>
                  <a:gd name="connsiteX3" fmla="*/ 372999 w 636422"/>
                  <a:gd name="connsiteY3" fmla="*/ 242221 h 313221"/>
                  <a:gd name="connsiteX4" fmla="*/ 564833 w 636422"/>
                  <a:gd name="connsiteY4" fmla="*/ 308039 h 313221"/>
                  <a:gd name="connsiteX5" fmla="*/ 590645 w 636422"/>
                  <a:gd name="connsiteY5" fmla="*/ 312134 h 313221"/>
                  <a:gd name="connsiteX6" fmla="*/ 635413 w 636422"/>
                  <a:gd name="connsiteY6" fmla="*/ 298323 h 313221"/>
                  <a:gd name="connsiteX7" fmla="*/ 624173 w 636422"/>
                  <a:gd name="connsiteY7" fmla="*/ 276892 h 313221"/>
                  <a:gd name="connsiteX8" fmla="*/ 607409 w 636422"/>
                  <a:gd name="connsiteY8" fmla="*/ 270986 h 313221"/>
                  <a:gd name="connsiteX9" fmla="*/ 425006 w 636422"/>
                  <a:gd name="connsiteY9" fmla="*/ 248317 h 313221"/>
                  <a:gd name="connsiteX10" fmla="*/ 412337 w 636422"/>
                  <a:gd name="connsiteY10" fmla="*/ 240983 h 313221"/>
                  <a:gd name="connsiteX11" fmla="*/ 28766 w 636422"/>
                  <a:gd name="connsiteY11" fmla="*/ 0 h 313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36422" h="313221">
                    <a:moveTo>
                      <a:pt x="0" y="16669"/>
                    </a:moveTo>
                    <a:cubicBezTo>
                      <a:pt x="71438" y="52578"/>
                      <a:pt x="128683" y="95441"/>
                      <a:pt x="177260" y="123444"/>
                    </a:cubicBezTo>
                    <a:cubicBezTo>
                      <a:pt x="221552" y="148971"/>
                      <a:pt x="258032" y="171069"/>
                      <a:pt x="289560" y="191167"/>
                    </a:cubicBezTo>
                    <a:cubicBezTo>
                      <a:pt x="321088" y="211265"/>
                      <a:pt x="347948" y="227743"/>
                      <a:pt x="372999" y="242221"/>
                    </a:cubicBezTo>
                    <a:cubicBezTo>
                      <a:pt x="431320" y="278016"/>
                      <a:pt x="496824" y="300485"/>
                      <a:pt x="564833" y="308039"/>
                    </a:cubicBezTo>
                    <a:cubicBezTo>
                      <a:pt x="581215" y="310420"/>
                      <a:pt x="590169" y="312039"/>
                      <a:pt x="590645" y="312134"/>
                    </a:cubicBezTo>
                    <a:cubicBezTo>
                      <a:pt x="610743" y="315849"/>
                      <a:pt x="630841" y="309753"/>
                      <a:pt x="635413" y="298323"/>
                    </a:cubicBezTo>
                    <a:cubicBezTo>
                      <a:pt x="638651" y="290608"/>
                      <a:pt x="633889" y="282512"/>
                      <a:pt x="624173" y="276892"/>
                    </a:cubicBezTo>
                    <a:cubicBezTo>
                      <a:pt x="618954" y="273996"/>
                      <a:pt x="613286" y="272006"/>
                      <a:pt x="607409" y="270986"/>
                    </a:cubicBezTo>
                    <a:cubicBezTo>
                      <a:pt x="577787" y="265462"/>
                      <a:pt x="500158" y="291751"/>
                      <a:pt x="425006" y="248317"/>
                    </a:cubicBezTo>
                    <a:lnTo>
                      <a:pt x="412337" y="240983"/>
                    </a:lnTo>
                    <a:cubicBezTo>
                      <a:pt x="192024" y="113824"/>
                      <a:pt x="50387" y="13430"/>
                      <a:pt x="28766" y="0"/>
                    </a:cubicBezTo>
                    <a:close/>
                  </a:path>
                </a:pathLst>
              </a:custGeom>
              <a:solidFill>
                <a:srgbClr val="3A38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8" name="Graphic 4">
              <a:extLst>
                <a:ext uri="{FF2B5EF4-FFF2-40B4-BE49-F238E27FC236}">
                  <a16:creationId xmlns:a16="http://schemas.microsoft.com/office/drawing/2014/main" id="{A31EC4B8-FE95-732E-E554-2262C2CBB2D8}"/>
                </a:ext>
              </a:extLst>
            </p:cNvPr>
            <p:cNvGrpSpPr/>
            <p:nvPr/>
          </p:nvGrpSpPr>
          <p:grpSpPr>
            <a:xfrm>
              <a:off x="4471511" y="2800500"/>
              <a:ext cx="523684" cy="377039"/>
              <a:chOff x="4471511" y="2800500"/>
              <a:chExt cx="523684" cy="377039"/>
            </a:xfrm>
          </p:grpSpPr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E097368C-465C-BF1C-5E16-8DD8E76339E3}"/>
                  </a:ext>
                </a:extLst>
              </p:cNvPr>
              <p:cNvSpPr/>
              <p:nvPr/>
            </p:nvSpPr>
            <p:spPr>
              <a:xfrm>
                <a:off x="4471511" y="2819971"/>
                <a:ext cx="494919" cy="357568"/>
              </a:xfrm>
              <a:custGeom>
                <a:avLst/>
                <a:gdLst>
                  <a:gd name="connsiteX0" fmla="*/ 0 w 494919"/>
                  <a:gd name="connsiteY0" fmla="*/ 8954 h 357568"/>
                  <a:gd name="connsiteX1" fmla="*/ 2000 w 494919"/>
                  <a:gd name="connsiteY1" fmla="*/ 15907 h 357568"/>
                  <a:gd name="connsiteX2" fmla="*/ 9144 w 494919"/>
                  <a:gd name="connsiteY2" fmla="*/ 30861 h 357568"/>
                  <a:gd name="connsiteX3" fmla="*/ 123444 w 494919"/>
                  <a:gd name="connsiteY3" fmla="*/ 141732 h 357568"/>
                  <a:gd name="connsiteX4" fmla="*/ 211836 w 494919"/>
                  <a:gd name="connsiteY4" fmla="*/ 189929 h 357568"/>
                  <a:gd name="connsiteX5" fmla="*/ 329184 w 494919"/>
                  <a:gd name="connsiteY5" fmla="*/ 254794 h 357568"/>
                  <a:gd name="connsiteX6" fmla="*/ 494919 w 494919"/>
                  <a:gd name="connsiteY6" fmla="*/ 357569 h 357568"/>
                  <a:gd name="connsiteX7" fmla="*/ 494919 w 494919"/>
                  <a:gd name="connsiteY7" fmla="*/ 349187 h 357568"/>
                  <a:gd name="connsiteX8" fmla="*/ 329184 w 494919"/>
                  <a:gd name="connsiteY8" fmla="*/ 246412 h 357568"/>
                  <a:gd name="connsiteX9" fmla="*/ 211836 w 494919"/>
                  <a:gd name="connsiteY9" fmla="*/ 181546 h 357568"/>
                  <a:gd name="connsiteX10" fmla="*/ 123444 w 494919"/>
                  <a:gd name="connsiteY10" fmla="*/ 132779 h 357568"/>
                  <a:gd name="connsiteX11" fmla="*/ 9144 w 494919"/>
                  <a:gd name="connsiteY11" fmla="*/ 21908 h 357568"/>
                  <a:gd name="connsiteX12" fmla="*/ 2000 w 494919"/>
                  <a:gd name="connsiteY12" fmla="*/ 6953 h 357568"/>
                  <a:gd name="connsiteX13" fmla="*/ 95 w 494919"/>
                  <a:gd name="connsiteY13" fmla="*/ 0 h 3575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94919" h="357568">
                    <a:moveTo>
                      <a:pt x="0" y="8954"/>
                    </a:moveTo>
                    <a:cubicBezTo>
                      <a:pt x="50" y="11401"/>
                      <a:pt x="740" y="13802"/>
                      <a:pt x="2000" y="15907"/>
                    </a:cubicBezTo>
                    <a:cubicBezTo>
                      <a:pt x="2000" y="15907"/>
                      <a:pt x="5048" y="21336"/>
                      <a:pt x="9144" y="30861"/>
                    </a:cubicBezTo>
                    <a:cubicBezTo>
                      <a:pt x="28194" y="78486"/>
                      <a:pt x="63437" y="107061"/>
                      <a:pt x="123444" y="141732"/>
                    </a:cubicBezTo>
                    <a:cubicBezTo>
                      <a:pt x="148114" y="155734"/>
                      <a:pt x="177641" y="170879"/>
                      <a:pt x="211836" y="189929"/>
                    </a:cubicBezTo>
                    <a:cubicBezTo>
                      <a:pt x="246031" y="208979"/>
                      <a:pt x="284797" y="229171"/>
                      <a:pt x="329184" y="254794"/>
                    </a:cubicBezTo>
                    <a:cubicBezTo>
                      <a:pt x="377666" y="282797"/>
                      <a:pt x="432626" y="316230"/>
                      <a:pt x="494919" y="357569"/>
                    </a:cubicBezTo>
                    <a:lnTo>
                      <a:pt x="494919" y="349187"/>
                    </a:lnTo>
                    <a:cubicBezTo>
                      <a:pt x="432626" y="307848"/>
                      <a:pt x="377666" y="274415"/>
                      <a:pt x="329184" y="246412"/>
                    </a:cubicBezTo>
                    <a:cubicBezTo>
                      <a:pt x="284797" y="220790"/>
                      <a:pt x="245935" y="199739"/>
                      <a:pt x="211836" y="181546"/>
                    </a:cubicBezTo>
                    <a:cubicBezTo>
                      <a:pt x="177737" y="163354"/>
                      <a:pt x="148114" y="147352"/>
                      <a:pt x="123444" y="132779"/>
                    </a:cubicBezTo>
                    <a:cubicBezTo>
                      <a:pt x="63437" y="98203"/>
                      <a:pt x="28194" y="69437"/>
                      <a:pt x="9144" y="21908"/>
                    </a:cubicBezTo>
                    <a:cubicBezTo>
                      <a:pt x="7025" y="16802"/>
                      <a:pt x="4641" y="11811"/>
                      <a:pt x="2000" y="6953"/>
                    </a:cubicBezTo>
                    <a:cubicBezTo>
                      <a:pt x="765" y="4839"/>
                      <a:pt x="108" y="2448"/>
                      <a:pt x="95" y="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0FC307BA-3B88-BC78-7C8F-743C861F6AED}"/>
                  </a:ext>
                </a:extLst>
              </p:cNvPr>
              <p:cNvSpPr/>
              <p:nvPr/>
            </p:nvSpPr>
            <p:spPr>
              <a:xfrm>
                <a:off x="4539614" y="2823591"/>
                <a:ext cx="6286" cy="47148"/>
              </a:xfrm>
              <a:custGeom>
                <a:avLst/>
                <a:gdLst>
                  <a:gd name="connsiteX0" fmla="*/ 0 w 6286"/>
                  <a:gd name="connsiteY0" fmla="*/ 47149 h 47148"/>
                  <a:gd name="connsiteX1" fmla="*/ 6286 w 6286"/>
                  <a:gd name="connsiteY1" fmla="*/ 8382 h 47148"/>
                  <a:gd name="connsiteX2" fmla="*/ 6286 w 6286"/>
                  <a:gd name="connsiteY2" fmla="*/ 0 h 47148"/>
                  <a:gd name="connsiteX3" fmla="*/ 0 w 6286"/>
                  <a:gd name="connsiteY3" fmla="*/ 38767 h 471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286" h="47148">
                    <a:moveTo>
                      <a:pt x="0" y="47149"/>
                    </a:moveTo>
                    <a:cubicBezTo>
                      <a:pt x="0" y="31433"/>
                      <a:pt x="6191" y="17812"/>
                      <a:pt x="6286" y="8382"/>
                    </a:cubicBezTo>
                    <a:lnTo>
                      <a:pt x="6286" y="0"/>
                    </a:lnTo>
                    <a:cubicBezTo>
                      <a:pt x="6286" y="9525"/>
                      <a:pt x="95" y="23050"/>
                      <a:pt x="0" y="38767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5" name="Freeform: Shape 244">
                <a:extLst>
                  <a:ext uri="{FF2B5EF4-FFF2-40B4-BE49-F238E27FC236}">
                    <a16:creationId xmlns:a16="http://schemas.microsoft.com/office/drawing/2014/main" id="{57B561AD-9D0F-B3A0-F038-DE752EC703B3}"/>
                  </a:ext>
                </a:extLst>
              </p:cNvPr>
              <p:cNvSpPr/>
              <p:nvPr/>
            </p:nvSpPr>
            <p:spPr>
              <a:xfrm>
                <a:off x="4966430" y="3151917"/>
                <a:ext cx="28765" cy="25145"/>
              </a:xfrm>
              <a:custGeom>
                <a:avLst/>
                <a:gdLst>
                  <a:gd name="connsiteX0" fmla="*/ 0 w 28765"/>
                  <a:gd name="connsiteY0" fmla="*/ 16764 h 25145"/>
                  <a:gd name="connsiteX1" fmla="*/ 0 w 28765"/>
                  <a:gd name="connsiteY1" fmla="*/ 25146 h 25145"/>
                  <a:gd name="connsiteX2" fmla="*/ 28670 w 28765"/>
                  <a:gd name="connsiteY2" fmla="*/ 8382 h 25145"/>
                  <a:gd name="connsiteX3" fmla="*/ 28765 w 28765"/>
                  <a:gd name="connsiteY3" fmla="*/ 0 h 25145"/>
                  <a:gd name="connsiteX4" fmla="*/ 0 w 28765"/>
                  <a:gd name="connsiteY4" fmla="*/ 16764 h 2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765" h="25145">
                    <a:moveTo>
                      <a:pt x="0" y="16764"/>
                    </a:moveTo>
                    <a:lnTo>
                      <a:pt x="0" y="25146"/>
                    </a:lnTo>
                    <a:lnTo>
                      <a:pt x="28670" y="8382"/>
                    </a:lnTo>
                    <a:lnTo>
                      <a:pt x="28765" y="0"/>
                    </a:lnTo>
                    <a:lnTo>
                      <a:pt x="0" y="16764"/>
                    </a:ln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6" name="Freeform: Shape 245">
                <a:extLst>
                  <a:ext uri="{FF2B5EF4-FFF2-40B4-BE49-F238E27FC236}">
                    <a16:creationId xmlns:a16="http://schemas.microsoft.com/office/drawing/2014/main" id="{0D4BEB01-6567-30B1-6488-5FD757C6181C}"/>
                  </a:ext>
                </a:extLst>
              </p:cNvPr>
              <p:cNvSpPr/>
              <p:nvPr/>
            </p:nvSpPr>
            <p:spPr>
              <a:xfrm>
                <a:off x="4471669" y="2800500"/>
                <a:ext cx="523335" cy="368180"/>
              </a:xfrm>
              <a:custGeom>
                <a:avLst/>
                <a:gdLst>
                  <a:gd name="connsiteX0" fmla="*/ 1842 w 523335"/>
                  <a:gd name="connsiteY0" fmla="*/ 26519 h 368180"/>
                  <a:gd name="connsiteX1" fmla="*/ 8986 w 523335"/>
                  <a:gd name="connsiteY1" fmla="*/ 41473 h 368180"/>
                  <a:gd name="connsiteX2" fmla="*/ 123286 w 523335"/>
                  <a:gd name="connsiteY2" fmla="*/ 152344 h 368180"/>
                  <a:gd name="connsiteX3" fmla="*/ 211678 w 523335"/>
                  <a:gd name="connsiteY3" fmla="*/ 200541 h 368180"/>
                  <a:gd name="connsiteX4" fmla="*/ 329026 w 523335"/>
                  <a:gd name="connsiteY4" fmla="*/ 265406 h 368180"/>
                  <a:gd name="connsiteX5" fmla="*/ 494761 w 523335"/>
                  <a:gd name="connsiteY5" fmla="*/ 368181 h 368180"/>
                  <a:gd name="connsiteX6" fmla="*/ 523336 w 523335"/>
                  <a:gd name="connsiteY6" fmla="*/ 351417 h 368180"/>
                  <a:gd name="connsiteX7" fmla="*/ 125191 w 523335"/>
                  <a:gd name="connsiteY7" fmla="*/ 129580 h 368180"/>
                  <a:gd name="connsiteX8" fmla="*/ 111856 w 523335"/>
                  <a:gd name="connsiteY8" fmla="*/ 121864 h 368180"/>
                  <a:gd name="connsiteX9" fmla="*/ 72803 w 523335"/>
                  <a:gd name="connsiteY9" fmla="*/ 16613 h 368180"/>
                  <a:gd name="connsiteX10" fmla="*/ 62516 w 523335"/>
                  <a:gd name="connsiteY10" fmla="*/ 7088 h 368180"/>
                  <a:gd name="connsiteX11" fmla="*/ 25369 w 523335"/>
                  <a:gd name="connsiteY11" fmla="*/ 611 h 368180"/>
                  <a:gd name="connsiteX12" fmla="*/ 1842 w 523335"/>
                  <a:gd name="connsiteY12" fmla="*/ 26519 h 368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23335" h="368180">
                    <a:moveTo>
                      <a:pt x="1842" y="26519"/>
                    </a:moveTo>
                    <a:cubicBezTo>
                      <a:pt x="4482" y="31377"/>
                      <a:pt x="6866" y="36368"/>
                      <a:pt x="8986" y="41473"/>
                    </a:cubicBezTo>
                    <a:cubicBezTo>
                      <a:pt x="28036" y="89098"/>
                      <a:pt x="63278" y="117673"/>
                      <a:pt x="123286" y="152344"/>
                    </a:cubicBezTo>
                    <a:cubicBezTo>
                      <a:pt x="148241" y="166822"/>
                      <a:pt x="177578" y="182253"/>
                      <a:pt x="211678" y="200541"/>
                    </a:cubicBezTo>
                    <a:cubicBezTo>
                      <a:pt x="245777" y="218829"/>
                      <a:pt x="284639" y="239784"/>
                      <a:pt x="329026" y="265406"/>
                    </a:cubicBezTo>
                    <a:cubicBezTo>
                      <a:pt x="377508" y="293410"/>
                      <a:pt x="432467" y="326842"/>
                      <a:pt x="494761" y="368181"/>
                    </a:cubicBezTo>
                    <a:lnTo>
                      <a:pt x="523336" y="351417"/>
                    </a:lnTo>
                    <a:cubicBezTo>
                      <a:pt x="500380" y="339130"/>
                      <a:pt x="345504" y="257024"/>
                      <a:pt x="125191" y="129580"/>
                    </a:cubicBezTo>
                    <a:lnTo>
                      <a:pt x="111856" y="121864"/>
                    </a:lnTo>
                    <a:cubicBezTo>
                      <a:pt x="37370" y="78907"/>
                      <a:pt x="82519" y="33853"/>
                      <a:pt x="72803" y="16613"/>
                    </a:cubicBezTo>
                    <a:cubicBezTo>
                      <a:pt x="70264" y="12593"/>
                      <a:pt x="66718" y="9307"/>
                      <a:pt x="62516" y="7088"/>
                    </a:cubicBezTo>
                    <a:cubicBezTo>
                      <a:pt x="51129" y="1059"/>
                      <a:pt x="38125" y="-1208"/>
                      <a:pt x="25369" y="611"/>
                    </a:cubicBezTo>
                    <a:cubicBezTo>
                      <a:pt x="5842" y="3183"/>
                      <a:pt x="-4445" y="14899"/>
                      <a:pt x="1842" y="26519"/>
                    </a:cubicBezTo>
                    <a:close/>
                  </a:path>
                </a:pathLst>
              </a:custGeom>
              <a:solidFill>
                <a:srgbClr val="3A3834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A59E129D-386A-A88F-3847-E55DBE63017E}"/>
                </a:ext>
              </a:extLst>
            </p:cNvPr>
            <p:cNvSpPr/>
            <p:nvPr/>
          </p:nvSpPr>
          <p:spPr>
            <a:xfrm>
              <a:off x="4450080" y="2801872"/>
              <a:ext cx="283774" cy="168009"/>
            </a:xfrm>
            <a:custGeom>
              <a:avLst/>
              <a:gdLst>
                <a:gd name="connsiteX0" fmla="*/ 278701 w 283774"/>
                <a:gd name="connsiteY0" fmla="*/ 88107 h 168009"/>
                <a:gd name="connsiteX1" fmla="*/ 283464 w 283774"/>
                <a:gd name="connsiteY1" fmla="*/ 107157 h 168009"/>
                <a:gd name="connsiteX2" fmla="*/ 236887 w 283774"/>
                <a:gd name="connsiteY2" fmla="*/ 159640 h 168009"/>
                <a:gd name="connsiteX3" fmla="*/ 175355 w 283774"/>
                <a:gd name="connsiteY3" fmla="*/ 163831 h 168009"/>
                <a:gd name="connsiteX4" fmla="*/ 1333 w 283774"/>
                <a:gd name="connsiteY4" fmla="*/ 64676 h 168009"/>
                <a:gd name="connsiteX5" fmla="*/ 0 w 283774"/>
                <a:gd name="connsiteY5" fmla="*/ 49722 h 168009"/>
                <a:gd name="connsiteX6" fmla="*/ 190500 w 283774"/>
                <a:gd name="connsiteY6" fmla="*/ 19908 h 168009"/>
                <a:gd name="connsiteX7" fmla="*/ 278701 w 283774"/>
                <a:gd name="connsiteY7" fmla="*/ 88107 h 168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3774" h="168009">
                  <a:moveTo>
                    <a:pt x="278701" y="88107"/>
                  </a:moveTo>
                  <a:cubicBezTo>
                    <a:pt x="282815" y="93546"/>
                    <a:pt x="284535" y="100423"/>
                    <a:pt x="283464" y="107157"/>
                  </a:cubicBezTo>
                  <a:cubicBezTo>
                    <a:pt x="283464" y="108300"/>
                    <a:pt x="275558" y="135732"/>
                    <a:pt x="236887" y="159640"/>
                  </a:cubicBezTo>
                  <a:cubicBezTo>
                    <a:pt x="217733" y="169098"/>
                    <a:pt x="195616" y="170603"/>
                    <a:pt x="175355" y="163831"/>
                  </a:cubicBezTo>
                  <a:cubicBezTo>
                    <a:pt x="107061" y="142495"/>
                    <a:pt x="11906" y="72582"/>
                    <a:pt x="1333" y="64676"/>
                  </a:cubicBezTo>
                  <a:lnTo>
                    <a:pt x="0" y="49722"/>
                  </a:lnTo>
                  <a:cubicBezTo>
                    <a:pt x="8953" y="40197"/>
                    <a:pt x="87154" y="-35051"/>
                    <a:pt x="190500" y="19908"/>
                  </a:cubicBezTo>
                  <a:cubicBezTo>
                    <a:pt x="248412" y="50198"/>
                    <a:pt x="270415" y="73724"/>
                    <a:pt x="278701" y="88107"/>
                  </a:cubicBezTo>
                  <a:close/>
                </a:path>
              </a:pathLst>
            </a:custGeom>
            <a:solidFill>
              <a:srgbClr val="E5D7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FD71B0A-0AA1-497C-A0DB-FA0C323725AA}"/>
                </a:ext>
              </a:extLst>
            </p:cNvPr>
            <p:cNvSpPr/>
            <p:nvPr/>
          </p:nvSpPr>
          <p:spPr>
            <a:xfrm>
              <a:off x="4741951" y="2974945"/>
              <a:ext cx="292830" cy="162779"/>
            </a:xfrm>
            <a:custGeom>
              <a:avLst/>
              <a:gdLst>
                <a:gd name="connsiteX0" fmla="*/ 288296 w 292830"/>
                <a:gd name="connsiteY0" fmla="*/ 81627 h 162779"/>
                <a:gd name="connsiteX1" fmla="*/ 290773 w 292830"/>
                <a:gd name="connsiteY1" fmla="*/ 107725 h 162779"/>
                <a:gd name="connsiteX2" fmla="*/ 207143 w 292830"/>
                <a:gd name="connsiteY2" fmla="*/ 162780 h 162779"/>
                <a:gd name="connsiteX3" fmla="*/ 179521 w 292830"/>
                <a:gd name="connsiteY3" fmla="*/ 162780 h 162779"/>
                <a:gd name="connsiteX4" fmla="*/ 6737 w 292830"/>
                <a:gd name="connsiteY4" fmla="*/ 61910 h 162779"/>
                <a:gd name="connsiteX5" fmla="*/ 2737 w 292830"/>
                <a:gd name="connsiteY5" fmla="*/ 56576 h 162779"/>
                <a:gd name="connsiteX6" fmla="*/ 546 w 292830"/>
                <a:gd name="connsiteY6" fmla="*/ 42479 h 162779"/>
                <a:gd name="connsiteX7" fmla="*/ 13881 w 292830"/>
                <a:gd name="connsiteY7" fmla="*/ 27811 h 162779"/>
                <a:gd name="connsiteX8" fmla="*/ 106274 w 292830"/>
                <a:gd name="connsiteY8" fmla="*/ 188 h 162779"/>
                <a:gd name="connsiteX9" fmla="*/ 258674 w 292830"/>
                <a:gd name="connsiteY9" fmla="*/ 54004 h 162779"/>
                <a:gd name="connsiteX10" fmla="*/ 288296 w 292830"/>
                <a:gd name="connsiteY10" fmla="*/ 81627 h 162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2830" h="162779">
                  <a:moveTo>
                    <a:pt x="288296" y="81627"/>
                  </a:moveTo>
                  <a:cubicBezTo>
                    <a:pt x="293297" y="89409"/>
                    <a:pt x="294221" y="99134"/>
                    <a:pt x="290773" y="107725"/>
                  </a:cubicBezTo>
                  <a:cubicBezTo>
                    <a:pt x="278200" y="139539"/>
                    <a:pt x="214573" y="160494"/>
                    <a:pt x="207143" y="162780"/>
                  </a:cubicBezTo>
                  <a:lnTo>
                    <a:pt x="179521" y="162780"/>
                  </a:lnTo>
                  <a:cubicBezTo>
                    <a:pt x="173615" y="160303"/>
                    <a:pt x="44742" y="102582"/>
                    <a:pt x="6737" y="61910"/>
                  </a:cubicBezTo>
                  <a:cubicBezTo>
                    <a:pt x="5200" y="60291"/>
                    <a:pt x="3858" y="58500"/>
                    <a:pt x="2737" y="56576"/>
                  </a:cubicBezTo>
                  <a:cubicBezTo>
                    <a:pt x="138" y="52366"/>
                    <a:pt x="-651" y="47280"/>
                    <a:pt x="546" y="42479"/>
                  </a:cubicBezTo>
                  <a:cubicBezTo>
                    <a:pt x="2804" y="35973"/>
                    <a:pt x="7621" y="30678"/>
                    <a:pt x="13881" y="27811"/>
                  </a:cubicBezTo>
                  <a:cubicBezTo>
                    <a:pt x="42679" y="12904"/>
                    <a:pt x="74019" y="3531"/>
                    <a:pt x="106274" y="188"/>
                  </a:cubicBezTo>
                  <a:cubicBezTo>
                    <a:pt x="106274" y="188"/>
                    <a:pt x="163424" y="-6098"/>
                    <a:pt x="258674" y="54004"/>
                  </a:cubicBezTo>
                  <a:cubicBezTo>
                    <a:pt x="270589" y="60739"/>
                    <a:pt x="280743" y="70206"/>
                    <a:pt x="288296" y="81627"/>
                  </a:cubicBezTo>
                  <a:close/>
                </a:path>
              </a:pathLst>
            </a:custGeom>
            <a:solidFill>
              <a:srgbClr val="E5D7FF">
                <a:alpha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7D924990-AC92-730C-D6E0-F00445A35D4A}"/>
                </a:ext>
              </a:extLst>
            </p:cNvPr>
            <p:cNvSpPr/>
            <p:nvPr/>
          </p:nvSpPr>
          <p:spPr>
            <a:xfrm>
              <a:off x="4446269" y="2797741"/>
              <a:ext cx="291257" cy="175330"/>
            </a:xfrm>
            <a:custGeom>
              <a:avLst/>
              <a:gdLst>
                <a:gd name="connsiteX0" fmla="*/ 285750 w 291257"/>
                <a:gd name="connsiteY0" fmla="*/ 90334 h 175330"/>
                <a:gd name="connsiteX1" fmla="*/ 290798 w 291257"/>
                <a:gd name="connsiteY1" fmla="*/ 111861 h 175330"/>
                <a:gd name="connsiteX2" fmla="*/ 242602 w 291257"/>
                <a:gd name="connsiteY2" fmla="*/ 166439 h 175330"/>
                <a:gd name="connsiteX3" fmla="*/ 178118 w 291257"/>
                <a:gd name="connsiteY3" fmla="*/ 170916 h 175330"/>
                <a:gd name="connsiteX4" fmla="*/ 1905 w 291257"/>
                <a:gd name="connsiteY4" fmla="*/ 70617 h 175330"/>
                <a:gd name="connsiteX5" fmla="*/ 953 w 291257"/>
                <a:gd name="connsiteY5" fmla="*/ 69951 h 175330"/>
                <a:gd name="connsiteX6" fmla="*/ 0 w 291257"/>
                <a:gd name="connsiteY6" fmla="*/ 51567 h 175330"/>
                <a:gd name="connsiteX7" fmla="*/ 667 w 291257"/>
                <a:gd name="connsiteY7" fmla="*/ 50805 h 175330"/>
                <a:gd name="connsiteX8" fmla="*/ 195929 w 291257"/>
                <a:gd name="connsiteY8" fmla="*/ 20325 h 175330"/>
                <a:gd name="connsiteX9" fmla="*/ 285750 w 291257"/>
                <a:gd name="connsiteY9" fmla="*/ 90334 h 175330"/>
                <a:gd name="connsiteX10" fmla="*/ 5810 w 291257"/>
                <a:gd name="connsiteY10" fmla="*/ 67379 h 175330"/>
                <a:gd name="connsiteX11" fmla="*/ 179546 w 291257"/>
                <a:gd name="connsiteY11" fmla="*/ 166344 h 175330"/>
                <a:gd name="connsiteX12" fmla="*/ 240125 w 291257"/>
                <a:gd name="connsiteY12" fmla="*/ 162343 h 175330"/>
                <a:gd name="connsiteX13" fmla="*/ 286131 w 291257"/>
                <a:gd name="connsiteY13" fmla="*/ 110527 h 175330"/>
                <a:gd name="connsiteX14" fmla="*/ 281559 w 291257"/>
                <a:gd name="connsiteY14" fmla="*/ 92811 h 175330"/>
                <a:gd name="connsiteX15" fmla="*/ 193834 w 291257"/>
                <a:gd name="connsiteY15" fmla="*/ 24612 h 175330"/>
                <a:gd name="connsiteX16" fmla="*/ 5048 w 291257"/>
                <a:gd name="connsiteY16" fmla="*/ 53187 h 175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91257" h="175330">
                  <a:moveTo>
                    <a:pt x="285750" y="90334"/>
                  </a:moveTo>
                  <a:cubicBezTo>
                    <a:pt x="290368" y="96487"/>
                    <a:pt x="292197" y="104298"/>
                    <a:pt x="290798" y="111861"/>
                  </a:cubicBezTo>
                  <a:cubicBezTo>
                    <a:pt x="290798" y="112813"/>
                    <a:pt x="283369" y="141674"/>
                    <a:pt x="242602" y="166439"/>
                  </a:cubicBezTo>
                  <a:cubicBezTo>
                    <a:pt x="222564" y="176469"/>
                    <a:pt x="199349" y="178088"/>
                    <a:pt x="178118" y="170916"/>
                  </a:cubicBezTo>
                  <a:cubicBezTo>
                    <a:pt x="105442" y="148342"/>
                    <a:pt x="3048" y="71380"/>
                    <a:pt x="1905" y="70617"/>
                  </a:cubicBezTo>
                  <a:lnTo>
                    <a:pt x="953" y="69951"/>
                  </a:lnTo>
                  <a:lnTo>
                    <a:pt x="0" y="51567"/>
                  </a:lnTo>
                  <a:lnTo>
                    <a:pt x="667" y="50805"/>
                  </a:lnTo>
                  <a:cubicBezTo>
                    <a:pt x="1524" y="49853"/>
                    <a:pt x="84677" y="-38825"/>
                    <a:pt x="195929" y="20325"/>
                  </a:cubicBezTo>
                  <a:cubicBezTo>
                    <a:pt x="254699" y="51472"/>
                    <a:pt x="277178" y="75571"/>
                    <a:pt x="285750" y="90334"/>
                  </a:cubicBezTo>
                  <a:close/>
                  <a:moveTo>
                    <a:pt x="5810" y="67379"/>
                  </a:moveTo>
                  <a:cubicBezTo>
                    <a:pt x="16002" y="74999"/>
                    <a:pt x="111252" y="145103"/>
                    <a:pt x="179546" y="166344"/>
                  </a:cubicBezTo>
                  <a:cubicBezTo>
                    <a:pt x="199486" y="172983"/>
                    <a:pt x="221231" y="171544"/>
                    <a:pt x="240125" y="162343"/>
                  </a:cubicBezTo>
                  <a:cubicBezTo>
                    <a:pt x="278987" y="138626"/>
                    <a:pt x="286131" y="110813"/>
                    <a:pt x="286131" y="110527"/>
                  </a:cubicBezTo>
                  <a:cubicBezTo>
                    <a:pt x="286984" y="104250"/>
                    <a:pt x="285343" y="97888"/>
                    <a:pt x="281559" y="92811"/>
                  </a:cubicBezTo>
                  <a:cubicBezTo>
                    <a:pt x="273272" y="78618"/>
                    <a:pt x="251460" y="55187"/>
                    <a:pt x="193834" y="24612"/>
                  </a:cubicBezTo>
                  <a:cubicBezTo>
                    <a:pt x="91059" y="-30062"/>
                    <a:pt x="12859" y="45091"/>
                    <a:pt x="5048" y="53187"/>
                  </a:cubicBezTo>
                  <a:close/>
                </a:path>
              </a:pathLst>
            </a:custGeom>
            <a:solidFill>
              <a:srgbClr val="3A38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2DD9C740-802E-A9CF-E267-F5F66601D392}"/>
                </a:ext>
              </a:extLst>
            </p:cNvPr>
            <p:cNvSpPr/>
            <p:nvPr/>
          </p:nvSpPr>
          <p:spPr>
            <a:xfrm>
              <a:off x="4738850" y="2971145"/>
              <a:ext cx="299576" cy="170104"/>
            </a:xfrm>
            <a:custGeom>
              <a:avLst/>
              <a:gdLst>
                <a:gd name="connsiteX0" fmla="*/ 294636 w 299576"/>
                <a:gd name="connsiteY0" fmla="*/ 83522 h 170104"/>
                <a:gd name="connsiteX1" fmla="*/ 297303 w 299576"/>
                <a:gd name="connsiteY1" fmla="*/ 112954 h 170104"/>
                <a:gd name="connsiteX2" fmla="*/ 211006 w 299576"/>
                <a:gd name="connsiteY2" fmla="*/ 170104 h 170104"/>
                <a:gd name="connsiteX3" fmla="*/ 210244 w 299576"/>
                <a:gd name="connsiteY3" fmla="*/ 170104 h 170104"/>
                <a:gd name="connsiteX4" fmla="*/ 181669 w 299576"/>
                <a:gd name="connsiteY4" fmla="*/ 169342 h 170104"/>
                <a:gd name="connsiteX5" fmla="*/ 7647 w 299576"/>
                <a:gd name="connsiteY5" fmla="*/ 67615 h 170104"/>
                <a:gd name="connsiteX6" fmla="*/ 599 w 299576"/>
                <a:gd name="connsiteY6" fmla="*/ 44565 h 170104"/>
                <a:gd name="connsiteX7" fmla="*/ 15649 w 299576"/>
                <a:gd name="connsiteY7" fmla="*/ 27706 h 170104"/>
                <a:gd name="connsiteX8" fmla="*/ 108993 w 299576"/>
                <a:gd name="connsiteY8" fmla="*/ 178 h 170104"/>
                <a:gd name="connsiteX9" fmla="*/ 263965 w 299576"/>
                <a:gd name="connsiteY9" fmla="*/ 54566 h 170104"/>
                <a:gd name="connsiteX10" fmla="*/ 294636 w 299576"/>
                <a:gd name="connsiteY10" fmla="*/ 83522 h 170104"/>
                <a:gd name="connsiteX11" fmla="*/ 209958 w 299576"/>
                <a:gd name="connsiteY11" fmla="*/ 165437 h 170104"/>
                <a:gd name="connsiteX12" fmla="*/ 292731 w 299576"/>
                <a:gd name="connsiteY12" fmla="*/ 111145 h 170104"/>
                <a:gd name="connsiteX13" fmla="*/ 290349 w 299576"/>
                <a:gd name="connsiteY13" fmla="*/ 86380 h 170104"/>
                <a:gd name="connsiteX14" fmla="*/ 260917 w 299576"/>
                <a:gd name="connsiteY14" fmla="*/ 59233 h 170104"/>
                <a:gd name="connsiteX15" fmla="*/ 108517 w 299576"/>
                <a:gd name="connsiteY15" fmla="*/ 5512 h 170104"/>
                <a:gd name="connsiteX16" fmla="*/ 17077 w 299576"/>
                <a:gd name="connsiteY16" fmla="*/ 32468 h 170104"/>
                <a:gd name="connsiteX17" fmla="*/ 4599 w 299576"/>
                <a:gd name="connsiteY17" fmla="*/ 46089 h 170104"/>
                <a:gd name="connsiteX18" fmla="*/ 10505 w 299576"/>
                <a:gd name="connsiteY18" fmla="*/ 64472 h 170104"/>
                <a:gd name="connsiteX19" fmla="*/ 181955 w 299576"/>
                <a:gd name="connsiteY19" fmla="*/ 164961 h 170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9576" h="170104">
                  <a:moveTo>
                    <a:pt x="294636" y="83522"/>
                  </a:moveTo>
                  <a:cubicBezTo>
                    <a:pt x="300103" y="92371"/>
                    <a:pt x="301094" y="103267"/>
                    <a:pt x="297303" y="112954"/>
                  </a:cubicBezTo>
                  <a:cubicBezTo>
                    <a:pt x="283587" y="147721"/>
                    <a:pt x="213959" y="169247"/>
                    <a:pt x="211006" y="170104"/>
                  </a:cubicBezTo>
                  <a:lnTo>
                    <a:pt x="210244" y="170104"/>
                  </a:lnTo>
                  <a:lnTo>
                    <a:pt x="181669" y="169342"/>
                  </a:lnTo>
                  <a:cubicBezTo>
                    <a:pt x="176145" y="166961"/>
                    <a:pt x="46986" y="109621"/>
                    <a:pt x="7647" y="67615"/>
                  </a:cubicBezTo>
                  <a:cubicBezTo>
                    <a:pt x="1382" y="61719"/>
                    <a:pt x="-1298" y="52956"/>
                    <a:pt x="599" y="44565"/>
                  </a:cubicBezTo>
                  <a:cubicBezTo>
                    <a:pt x="3086" y="37116"/>
                    <a:pt x="8529" y="31020"/>
                    <a:pt x="15649" y="27706"/>
                  </a:cubicBezTo>
                  <a:cubicBezTo>
                    <a:pt x="44788" y="12828"/>
                    <a:pt x="76441" y="3493"/>
                    <a:pt x="108993" y="178"/>
                  </a:cubicBezTo>
                  <a:cubicBezTo>
                    <a:pt x="111184" y="178"/>
                    <a:pt x="167477" y="-6013"/>
                    <a:pt x="263965" y="54566"/>
                  </a:cubicBezTo>
                  <a:cubicBezTo>
                    <a:pt x="276300" y="61700"/>
                    <a:pt x="286806" y="71616"/>
                    <a:pt x="294636" y="83522"/>
                  </a:cubicBezTo>
                  <a:close/>
                  <a:moveTo>
                    <a:pt x="209958" y="165437"/>
                  </a:moveTo>
                  <a:cubicBezTo>
                    <a:pt x="215388" y="163723"/>
                    <a:pt x="280348" y="142482"/>
                    <a:pt x="292731" y="111145"/>
                  </a:cubicBezTo>
                  <a:cubicBezTo>
                    <a:pt x="295960" y="102982"/>
                    <a:pt x="295074" y="93771"/>
                    <a:pt x="290349" y="86380"/>
                  </a:cubicBezTo>
                  <a:cubicBezTo>
                    <a:pt x="282863" y="75102"/>
                    <a:pt x="272766" y="65787"/>
                    <a:pt x="260917" y="59233"/>
                  </a:cubicBezTo>
                  <a:cubicBezTo>
                    <a:pt x="165667" y="-298"/>
                    <a:pt x="109470" y="5512"/>
                    <a:pt x="108517" y="5512"/>
                  </a:cubicBezTo>
                  <a:cubicBezTo>
                    <a:pt x="76643" y="8817"/>
                    <a:pt x="45647" y="17952"/>
                    <a:pt x="17077" y="32468"/>
                  </a:cubicBezTo>
                  <a:cubicBezTo>
                    <a:pt x="11298" y="35202"/>
                    <a:pt x="6821" y="40098"/>
                    <a:pt x="4599" y="46089"/>
                  </a:cubicBezTo>
                  <a:cubicBezTo>
                    <a:pt x="3087" y="52833"/>
                    <a:pt x="5347" y="59871"/>
                    <a:pt x="10505" y="64472"/>
                  </a:cubicBezTo>
                  <a:cubicBezTo>
                    <a:pt x="48605" y="104572"/>
                    <a:pt x="173954" y="161151"/>
                    <a:pt x="181955" y="164961"/>
                  </a:cubicBezTo>
                  <a:close/>
                </a:path>
              </a:pathLst>
            </a:custGeom>
            <a:solidFill>
              <a:srgbClr val="3A38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3" name="Graphic 4">
              <a:extLst>
                <a:ext uri="{FF2B5EF4-FFF2-40B4-BE49-F238E27FC236}">
                  <a16:creationId xmlns:a16="http://schemas.microsoft.com/office/drawing/2014/main" id="{0A33C64C-6FC9-C663-70F5-C08583E0CA9B}"/>
                </a:ext>
              </a:extLst>
            </p:cNvPr>
            <p:cNvGrpSpPr/>
            <p:nvPr/>
          </p:nvGrpSpPr>
          <p:grpSpPr>
            <a:xfrm>
              <a:off x="4398644" y="2810986"/>
              <a:ext cx="292894" cy="180216"/>
              <a:chOff x="4398644" y="2810986"/>
              <a:chExt cx="292894" cy="180216"/>
            </a:xfrm>
          </p:grpSpPr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537BFA68-1191-14C4-C494-A7EBA5B4AAAD}"/>
                  </a:ext>
                </a:extLst>
              </p:cNvPr>
              <p:cNvSpPr/>
              <p:nvPr/>
            </p:nvSpPr>
            <p:spPr>
              <a:xfrm>
                <a:off x="4473225" y="2820257"/>
                <a:ext cx="16573" cy="42386"/>
              </a:xfrm>
              <a:custGeom>
                <a:avLst/>
                <a:gdLst>
                  <a:gd name="connsiteX0" fmla="*/ 16574 w 16573"/>
                  <a:gd name="connsiteY0" fmla="*/ 95 h 42386"/>
                  <a:gd name="connsiteX1" fmla="*/ 16574 w 16573"/>
                  <a:gd name="connsiteY1" fmla="*/ 13049 h 42386"/>
                  <a:gd name="connsiteX2" fmla="*/ 8287 w 16573"/>
                  <a:gd name="connsiteY2" fmla="*/ 23336 h 42386"/>
                  <a:gd name="connsiteX3" fmla="*/ 0 w 16573"/>
                  <a:gd name="connsiteY3" fmla="*/ 42386 h 42386"/>
                  <a:gd name="connsiteX4" fmla="*/ 0 w 16573"/>
                  <a:gd name="connsiteY4" fmla="*/ 29337 h 42386"/>
                  <a:gd name="connsiteX5" fmla="*/ 8192 w 16573"/>
                  <a:gd name="connsiteY5" fmla="*/ 10287 h 42386"/>
                  <a:gd name="connsiteX6" fmla="*/ 16478 w 16573"/>
                  <a:gd name="connsiteY6" fmla="*/ 0 h 423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73" h="42386">
                    <a:moveTo>
                      <a:pt x="16574" y="95"/>
                    </a:moveTo>
                    <a:lnTo>
                      <a:pt x="16574" y="13049"/>
                    </a:lnTo>
                    <a:cubicBezTo>
                      <a:pt x="16574" y="16574"/>
                      <a:pt x="12002" y="19526"/>
                      <a:pt x="8287" y="23336"/>
                    </a:cubicBezTo>
                    <a:cubicBezTo>
                      <a:pt x="3036" y="28289"/>
                      <a:pt x="41" y="35166"/>
                      <a:pt x="0" y="42386"/>
                    </a:cubicBezTo>
                    <a:lnTo>
                      <a:pt x="0" y="29337"/>
                    </a:lnTo>
                    <a:cubicBezTo>
                      <a:pt x="-29" y="22127"/>
                      <a:pt x="2938" y="15230"/>
                      <a:pt x="8192" y="10287"/>
                    </a:cubicBezTo>
                    <a:cubicBezTo>
                      <a:pt x="11906" y="6477"/>
                      <a:pt x="16478" y="3429"/>
                      <a:pt x="16478" y="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13576CF1-24A3-6974-5DF2-2DA0014BD522}"/>
                  </a:ext>
                </a:extLst>
              </p:cNvPr>
              <p:cNvSpPr/>
              <p:nvPr/>
            </p:nvSpPr>
            <p:spPr>
              <a:xfrm>
                <a:off x="4398644" y="2833782"/>
                <a:ext cx="292894" cy="157419"/>
              </a:xfrm>
              <a:custGeom>
                <a:avLst/>
                <a:gdLst>
                  <a:gd name="connsiteX0" fmla="*/ 292894 w 292894"/>
                  <a:gd name="connsiteY0" fmla="*/ 123349 h 157419"/>
                  <a:gd name="connsiteX1" fmla="*/ 292894 w 292894"/>
                  <a:gd name="connsiteY1" fmla="*/ 136398 h 157419"/>
                  <a:gd name="connsiteX2" fmla="*/ 292132 w 292894"/>
                  <a:gd name="connsiteY2" fmla="*/ 138208 h 157419"/>
                  <a:gd name="connsiteX3" fmla="*/ 273653 w 292894"/>
                  <a:gd name="connsiteY3" fmla="*/ 154877 h 157419"/>
                  <a:gd name="connsiteX4" fmla="*/ 261652 w 292894"/>
                  <a:gd name="connsiteY4" fmla="*/ 157258 h 157419"/>
                  <a:gd name="connsiteX5" fmla="*/ 123063 w 292894"/>
                  <a:gd name="connsiteY5" fmla="*/ 105918 h 157419"/>
                  <a:gd name="connsiteX6" fmla="*/ 1905 w 292894"/>
                  <a:gd name="connsiteY6" fmla="*/ 16574 h 157419"/>
                  <a:gd name="connsiteX7" fmla="*/ 0 w 292894"/>
                  <a:gd name="connsiteY7" fmla="*/ 12954 h 157419"/>
                  <a:gd name="connsiteX8" fmla="*/ 0 w 292894"/>
                  <a:gd name="connsiteY8" fmla="*/ 0 h 157419"/>
                  <a:gd name="connsiteX9" fmla="*/ 1810 w 292894"/>
                  <a:gd name="connsiteY9" fmla="*/ 3620 h 157419"/>
                  <a:gd name="connsiteX10" fmla="*/ 122587 w 292894"/>
                  <a:gd name="connsiteY10" fmla="*/ 92869 h 157419"/>
                  <a:gd name="connsiteX11" fmla="*/ 261271 w 292894"/>
                  <a:gd name="connsiteY11" fmla="*/ 144209 h 157419"/>
                  <a:gd name="connsiteX12" fmla="*/ 273177 w 292894"/>
                  <a:gd name="connsiteY12" fmla="*/ 141923 h 157419"/>
                  <a:gd name="connsiteX13" fmla="*/ 292227 w 292894"/>
                  <a:gd name="connsiteY13" fmla="*/ 125158 h 157419"/>
                  <a:gd name="connsiteX14" fmla="*/ 292894 w 292894"/>
                  <a:gd name="connsiteY14" fmla="*/ 123349 h 1574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92894" h="157419">
                    <a:moveTo>
                      <a:pt x="292894" y="123349"/>
                    </a:moveTo>
                    <a:lnTo>
                      <a:pt x="292894" y="136398"/>
                    </a:lnTo>
                    <a:cubicBezTo>
                      <a:pt x="292854" y="137074"/>
                      <a:pt x="292585" y="137713"/>
                      <a:pt x="292132" y="138208"/>
                    </a:cubicBezTo>
                    <a:cubicBezTo>
                      <a:pt x="286694" y="144513"/>
                      <a:pt x="280486" y="150114"/>
                      <a:pt x="273653" y="154877"/>
                    </a:cubicBezTo>
                    <a:cubicBezTo>
                      <a:pt x="270023" y="156972"/>
                      <a:pt x="265806" y="157801"/>
                      <a:pt x="261652" y="157258"/>
                    </a:cubicBezTo>
                    <a:cubicBezTo>
                      <a:pt x="228028" y="153353"/>
                      <a:pt x="180022" y="138779"/>
                      <a:pt x="123063" y="105918"/>
                    </a:cubicBezTo>
                    <a:cubicBezTo>
                      <a:pt x="79631" y="80505"/>
                      <a:pt x="39018" y="50559"/>
                      <a:pt x="1905" y="16574"/>
                    </a:cubicBezTo>
                    <a:cubicBezTo>
                      <a:pt x="788" y="15688"/>
                      <a:pt x="96" y="14373"/>
                      <a:pt x="0" y="12954"/>
                    </a:cubicBezTo>
                    <a:lnTo>
                      <a:pt x="0" y="0"/>
                    </a:lnTo>
                    <a:cubicBezTo>
                      <a:pt x="60" y="1410"/>
                      <a:pt x="719" y="2724"/>
                      <a:pt x="1810" y="3620"/>
                    </a:cubicBezTo>
                    <a:cubicBezTo>
                      <a:pt x="38827" y="37519"/>
                      <a:pt x="79309" y="67437"/>
                      <a:pt x="122587" y="92869"/>
                    </a:cubicBezTo>
                    <a:cubicBezTo>
                      <a:pt x="179737" y="125825"/>
                      <a:pt x="227362" y="140494"/>
                      <a:pt x="261271" y="144209"/>
                    </a:cubicBezTo>
                    <a:cubicBezTo>
                      <a:pt x="265383" y="144761"/>
                      <a:pt x="269563" y="143961"/>
                      <a:pt x="273177" y="141923"/>
                    </a:cubicBezTo>
                    <a:cubicBezTo>
                      <a:pt x="280209" y="137160"/>
                      <a:pt x="286610" y="131531"/>
                      <a:pt x="292227" y="125158"/>
                    </a:cubicBezTo>
                    <a:cubicBezTo>
                      <a:pt x="292667" y="124663"/>
                      <a:pt x="292905" y="124016"/>
                      <a:pt x="292894" y="123349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55AE3DBE-48E0-70AA-8793-930C291987CD}"/>
                  </a:ext>
                </a:extLst>
              </p:cNvPr>
              <p:cNvSpPr/>
              <p:nvPr/>
            </p:nvSpPr>
            <p:spPr>
              <a:xfrm>
                <a:off x="4398735" y="2810986"/>
                <a:ext cx="292678" cy="166889"/>
              </a:xfrm>
              <a:custGeom>
                <a:avLst/>
                <a:gdLst>
                  <a:gd name="connsiteX0" fmla="*/ 24675 w 292678"/>
                  <a:gd name="connsiteY0" fmla="*/ 5175 h 166889"/>
                  <a:gd name="connsiteX1" fmla="*/ 39438 w 292678"/>
                  <a:gd name="connsiteY1" fmla="*/ 4223 h 166889"/>
                  <a:gd name="connsiteX2" fmla="*/ 55631 w 292678"/>
                  <a:gd name="connsiteY2" fmla="*/ 6795 h 166889"/>
                  <a:gd name="connsiteX3" fmla="*/ 84206 w 292678"/>
                  <a:gd name="connsiteY3" fmla="*/ 1651 h 166889"/>
                  <a:gd name="connsiteX4" fmla="*/ 82872 w 292678"/>
                  <a:gd name="connsiteY4" fmla="*/ 19653 h 166889"/>
                  <a:gd name="connsiteX5" fmla="*/ 140022 w 292678"/>
                  <a:gd name="connsiteY5" fmla="*/ 108522 h 166889"/>
                  <a:gd name="connsiteX6" fmla="*/ 280897 w 292678"/>
                  <a:gd name="connsiteY6" fmla="*/ 142716 h 166889"/>
                  <a:gd name="connsiteX7" fmla="*/ 290422 w 292678"/>
                  <a:gd name="connsiteY7" fmla="*/ 142716 h 166889"/>
                  <a:gd name="connsiteX8" fmla="*/ 291946 w 292678"/>
                  <a:gd name="connsiteY8" fmla="*/ 147669 h 166889"/>
                  <a:gd name="connsiteX9" fmla="*/ 272896 w 292678"/>
                  <a:gd name="connsiteY9" fmla="*/ 164433 h 166889"/>
                  <a:gd name="connsiteX10" fmla="*/ 260990 w 292678"/>
                  <a:gd name="connsiteY10" fmla="*/ 166719 h 166889"/>
                  <a:gd name="connsiteX11" fmla="*/ 122306 w 292678"/>
                  <a:gd name="connsiteY11" fmla="*/ 115380 h 166889"/>
                  <a:gd name="connsiteX12" fmla="*/ 1815 w 292678"/>
                  <a:gd name="connsiteY12" fmla="*/ 26416 h 166889"/>
                  <a:gd name="connsiteX13" fmla="*/ 3148 w 292678"/>
                  <a:gd name="connsiteY13" fmla="*/ 18225 h 16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92678" h="166889">
                    <a:moveTo>
                      <a:pt x="24675" y="5175"/>
                    </a:moveTo>
                    <a:cubicBezTo>
                      <a:pt x="29246" y="2804"/>
                      <a:pt x="34601" y="2461"/>
                      <a:pt x="39438" y="4223"/>
                    </a:cubicBezTo>
                    <a:cubicBezTo>
                      <a:pt x="44451" y="6699"/>
                      <a:pt x="50098" y="7595"/>
                      <a:pt x="55631" y="6795"/>
                    </a:cubicBezTo>
                    <a:cubicBezTo>
                      <a:pt x="64584" y="4223"/>
                      <a:pt x="75348" y="-3302"/>
                      <a:pt x="84206" y="1651"/>
                    </a:cubicBezTo>
                    <a:cubicBezTo>
                      <a:pt x="97350" y="9366"/>
                      <a:pt x="88968" y="13462"/>
                      <a:pt x="82872" y="19653"/>
                    </a:cubicBezTo>
                    <a:cubicBezTo>
                      <a:pt x="58298" y="44704"/>
                      <a:pt x="92397" y="81090"/>
                      <a:pt x="140022" y="108522"/>
                    </a:cubicBezTo>
                    <a:cubicBezTo>
                      <a:pt x="189457" y="137097"/>
                      <a:pt x="253370" y="156147"/>
                      <a:pt x="280897" y="142716"/>
                    </a:cubicBezTo>
                    <a:cubicBezTo>
                      <a:pt x="283921" y="141326"/>
                      <a:pt x="287399" y="141326"/>
                      <a:pt x="290422" y="142716"/>
                    </a:cubicBezTo>
                    <a:cubicBezTo>
                      <a:pt x="292803" y="144336"/>
                      <a:pt x="293280" y="146145"/>
                      <a:pt x="291946" y="147669"/>
                    </a:cubicBezTo>
                    <a:cubicBezTo>
                      <a:pt x="286329" y="154042"/>
                      <a:pt x="279928" y="159671"/>
                      <a:pt x="272896" y="164433"/>
                    </a:cubicBezTo>
                    <a:cubicBezTo>
                      <a:pt x="269282" y="166472"/>
                      <a:pt x="265102" y="167272"/>
                      <a:pt x="260990" y="166719"/>
                    </a:cubicBezTo>
                    <a:cubicBezTo>
                      <a:pt x="227271" y="162814"/>
                      <a:pt x="179361" y="148336"/>
                      <a:pt x="122306" y="115380"/>
                    </a:cubicBezTo>
                    <a:cubicBezTo>
                      <a:pt x="79140" y="90024"/>
                      <a:pt x="38756" y="60201"/>
                      <a:pt x="1815" y="26416"/>
                    </a:cubicBezTo>
                    <a:cubicBezTo>
                      <a:pt x="-1043" y="23749"/>
                      <a:pt x="-472" y="20415"/>
                      <a:pt x="3148" y="18225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9CE5C089-0F4B-710A-9150-5220E5B5752E}"/>
                </a:ext>
              </a:extLst>
            </p:cNvPr>
            <p:cNvSpPr/>
            <p:nvPr/>
          </p:nvSpPr>
          <p:spPr>
            <a:xfrm>
              <a:off x="4680455" y="2970499"/>
              <a:ext cx="56052" cy="36071"/>
            </a:xfrm>
            <a:custGeom>
              <a:avLst/>
              <a:gdLst>
                <a:gd name="connsiteX0" fmla="*/ 34 w 56052"/>
                <a:gd name="connsiteY0" fmla="*/ 4825 h 36071"/>
                <a:gd name="connsiteX1" fmla="*/ 17179 w 56052"/>
                <a:gd name="connsiteY1" fmla="*/ 26542 h 36071"/>
                <a:gd name="connsiteX2" fmla="*/ 51469 w 56052"/>
                <a:gd name="connsiteY2" fmla="*/ 36067 h 36071"/>
                <a:gd name="connsiteX3" fmla="*/ 56041 w 56052"/>
                <a:gd name="connsiteY3" fmla="*/ 31971 h 36071"/>
                <a:gd name="connsiteX4" fmla="*/ 55470 w 56052"/>
                <a:gd name="connsiteY4" fmla="*/ 29590 h 36071"/>
                <a:gd name="connsiteX5" fmla="*/ 51946 w 56052"/>
                <a:gd name="connsiteY5" fmla="*/ 27399 h 36071"/>
                <a:gd name="connsiteX6" fmla="*/ 21466 w 56052"/>
                <a:gd name="connsiteY6" fmla="*/ 19303 h 36071"/>
                <a:gd name="connsiteX7" fmla="*/ 8607 w 56052"/>
                <a:gd name="connsiteY7" fmla="*/ 3587 h 36071"/>
                <a:gd name="connsiteX8" fmla="*/ 3559 w 56052"/>
                <a:gd name="connsiteY8" fmla="*/ 62 h 36071"/>
                <a:gd name="connsiteX9" fmla="*/ 34 w 56052"/>
                <a:gd name="connsiteY9" fmla="*/ 4825 h 360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6052" h="36071">
                  <a:moveTo>
                    <a:pt x="34" y="4825"/>
                  </a:moveTo>
                  <a:cubicBezTo>
                    <a:pt x="2084" y="14321"/>
                    <a:pt x="8414" y="22341"/>
                    <a:pt x="17179" y="26542"/>
                  </a:cubicBezTo>
                  <a:cubicBezTo>
                    <a:pt x="27745" y="32257"/>
                    <a:pt x="39468" y="35514"/>
                    <a:pt x="51469" y="36067"/>
                  </a:cubicBezTo>
                  <a:cubicBezTo>
                    <a:pt x="53854" y="36172"/>
                    <a:pt x="55888" y="34353"/>
                    <a:pt x="56041" y="31971"/>
                  </a:cubicBezTo>
                  <a:cubicBezTo>
                    <a:pt x="56104" y="31133"/>
                    <a:pt x="55904" y="30304"/>
                    <a:pt x="55470" y="29590"/>
                  </a:cubicBezTo>
                  <a:cubicBezTo>
                    <a:pt x="54751" y="28304"/>
                    <a:pt x="53419" y="27475"/>
                    <a:pt x="51946" y="27399"/>
                  </a:cubicBezTo>
                  <a:cubicBezTo>
                    <a:pt x="41318" y="26951"/>
                    <a:pt x="30915" y="24189"/>
                    <a:pt x="21466" y="19303"/>
                  </a:cubicBezTo>
                  <a:cubicBezTo>
                    <a:pt x="15006" y="16303"/>
                    <a:pt x="10270" y="10511"/>
                    <a:pt x="8607" y="3587"/>
                  </a:cubicBezTo>
                  <a:cubicBezTo>
                    <a:pt x="8172" y="1225"/>
                    <a:pt x="5923" y="-338"/>
                    <a:pt x="3559" y="62"/>
                  </a:cubicBezTo>
                  <a:cubicBezTo>
                    <a:pt x="1299" y="453"/>
                    <a:pt x="-253" y="2548"/>
                    <a:pt x="34" y="4825"/>
                  </a:cubicBezTo>
                  <a:close/>
                </a:path>
              </a:pathLst>
            </a:custGeom>
            <a:solidFill>
              <a:srgbClr val="D2CF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grpSp>
          <p:nvGrpSpPr>
            <p:cNvPr id="235" name="Graphic 4">
              <a:extLst>
                <a:ext uri="{FF2B5EF4-FFF2-40B4-BE49-F238E27FC236}">
                  <a16:creationId xmlns:a16="http://schemas.microsoft.com/office/drawing/2014/main" id="{38F81335-1658-7362-B7BA-88937C2F2B6D}"/>
                </a:ext>
              </a:extLst>
            </p:cNvPr>
            <p:cNvGrpSpPr/>
            <p:nvPr/>
          </p:nvGrpSpPr>
          <p:grpSpPr>
            <a:xfrm>
              <a:off x="4711575" y="2989690"/>
              <a:ext cx="289400" cy="182012"/>
              <a:chOff x="4711575" y="2989690"/>
              <a:chExt cx="289400" cy="182012"/>
            </a:xfrm>
          </p:grpSpPr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4218AA24-9C9D-2099-44CD-4AF19AA5C6F3}"/>
                  </a:ext>
                </a:extLst>
              </p:cNvPr>
              <p:cNvSpPr/>
              <p:nvPr/>
            </p:nvSpPr>
            <p:spPr>
              <a:xfrm>
                <a:off x="4746592" y="2994183"/>
                <a:ext cx="8953" cy="28955"/>
              </a:xfrm>
              <a:custGeom>
                <a:avLst/>
                <a:gdLst>
                  <a:gd name="connsiteX0" fmla="*/ 7430 w 8953"/>
                  <a:gd name="connsiteY0" fmla="*/ 2476 h 28955"/>
                  <a:gd name="connsiteX1" fmla="*/ 1 w 8953"/>
                  <a:gd name="connsiteY1" fmla="*/ 15907 h 28955"/>
                  <a:gd name="connsiteX2" fmla="*/ 1 w 8953"/>
                  <a:gd name="connsiteY2" fmla="*/ 28956 h 28955"/>
                  <a:gd name="connsiteX3" fmla="*/ 7430 w 8953"/>
                  <a:gd name="connsiteY3" fmla="*/ 15526 h 28955"/>
                  <a:gd name="connsiteX4" fmla="*/ 8954 w 8953"/>
                  <a:gd name="connsiteY4" fmla="*/ 12954 h 28955"/>
                  <a:gd name="connsiteX5" fmla="*/ 8954 w 8953"/>
                  <a:gd name="connsiteY5" fmla="*/ 0 h 28955"/>
                  <a:gd name="connsiteX6" fmla="*/ 7430 w 8953"/>
                  <a:gd name="connsiteY6" fmla="*/ 2476 h 289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3" h="28955">
                    <a:moveTo>
                      <a:pt x="7430" y="2476"/>
                    </a:moveTo>
                    <a:cubicBezTo>
                      <a:pt x="2828" y="5401"/>
                      <a:pt x="28" y="10458"/>
                      <a:pt x="1" y="15907"/>
                    </a:cubicBezTo>
                    <a:lnTo>
                      <a:pt x="1" y="28956"/>
                    </a:lnTo>
                    <a:cubicBezTo>
                      <a:pt x="-44" y="23489"/>
                      <a:pt x="2773" y="18393"/>
                      <a:pt x="7430" y="15526"/>
                    </a:cubicBezTo>
                    <a:cubicBezTo>
                      <a:pt x="8340" y="14983"/>
                      <a:pt x="8912" y="14011"/>
                      <a:pt x="8954" y="12954"/>
                    </a:cubicBezTo>
                    <a:lnTo>
                      <a:pt x="8954" y="0"/>
                    </a:lnTo>
                    <a:cubicBezTo>
                      <a:pt x="8898" y="1029"/>
                      <a:pt x="8324" y="1962"/>
                      <a:pt x="7430" y="2476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77B309DA-DB03-1358-624B-C1F9EC63E389}"/>
                  </a:ext>
                </a:extLst>
              </p:cNvPr>
              <p:cNvSpPr/>
              <p:nvPr/>
            </p:nvSpPr>
            <p:spPr>
              <a:xfrm>
                <a:off x="4988526" y="3114008"/>
                <a:ext cx="12384" cy="27813"/>
              </a:xfrm>
              <a:custGeom>
                <a:avLst/>
                <a:gdLst>
                  <a:gd name="connsiteX0" fmla="*/ 859 w 12384"/>
                  <a:gd name="connsiteY0" fmla="*/ 12668 h 27813"/>
                  <a:gd name="connsiteX1" fmla="*/ 2 w 12384"/>
                  <a:gd name="connsiteY1" fmla="*/ 14764 h 27813"/>
                  <a:gd name="connsiteX2" fmla="*/ 2 w 12384"/>
                  <a:gd name="connsiteY2" fmla="*/ 27813 h 27813"/>
                  <a:gd name="connsiteX3" fmla="*/ 764 w 12384"/>
                  <a:gd name="connsiteY3" fmla="*/ 25622 h 27813"/>
                  <a:gd name="connsiteX4" fmla="*/ 12384 w 12384"/>
                  <a:gd name="connsiteY4" fmla="*/ 12954 h 27813"/>
                  <a:gd name="connsiteX5" fmla="*/ 12384 w 12384"/>
                  <a:gd name="connsiteY5" fmla="*/ 0 h 27813"/>
                  <a:gd name="connsiteX6" fmla="*/ 859 w 12384"/>
                  <a:gd name="connsiteY6" fmla="*/ 12668 h 27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84" h="27813">
                    <a:moveTo>
                      <a:pt x="859" y="12668"/>
                    </a:moveTo>
                    <a:cubicBezTo>
                      <a:pt x="326" y="13240"/>
                      <a:pt x="21" y="13983"/>
                      <a:pt x="2" y="14764"/>
                    </a:cubicBezTo>
                    <a:lnTo>
                      <a:pt x="2" y="27813"/>
                    </a:lnTo>
                    <a:cubicBezTo>
                      <a:pt x="-27" y="27013"/>
                      <a:pt x="250" y="26232"/>
                      <a:pt x="764" y="25622"/>
                    </a:cubicBezTo>
                    <a:cubicBezTo>
                      <a:pt x="4193" y="21717"/>
                      <a:pt x="12384" y="17145"/>
                      <a:pt x="12384" y="12954"/>
                    </a:cubicBezTo>
                    <a:lnTo>
                      <a:pt x="12384" y="0"/>
                    </a:lnTo>
                    <a:cubicBezTo>
                      <a:pt x="12099" y="4096"/>
                      <a:pt x="4193" y="8763"/>
                      <a:pt x="859" y="12668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630DFB43-A57F-35D2-2751-D1B8307580A4}"/>
                  </a:ext>
                </a:extLst>
              </p:cNvPr>
              <p:cNvSpPr/>
              <p:nvPr/>
            </p:nvSpPr>
            <p:spPr>
              <a:xfrm>
                <a:off x="4711575" y="3006375"/>
                <a:ext cx="283811" cy="165327"/>
              </a:xfrm>
              <a:custGeom>
                <a:avLst/>
                <a:gdLst>
                  <a:gd name="connsiteX0" fmla="*/ 157 w 283811"/>
                  <a:gd name="connsiteY0" fmla="*/ 13049 h 165327"/>
                  <a:gd name="connsiteX1" fmla="*/ 157 w 283811"/>
                  <a:gd name="connsiteY1" fmla="*/ 14478 h 165327"/>
                  <a:gd name="connsiteX2" fmla="*/ 89215 w 283811"/>
                  <a:gd name="connsiteY2" fmla="*/ 94583 h 165327"/>
                  <a:gd name="connsiteX3" fmla="*/ 243806 w 283811"/>
                  <a:gd name="connsiteY3" fmla="*/ 164306 h 165327"/>
                  <a:gd name="connsiteX4" fmla="*/ 257998 w 283811"/>
                  <a:gd name="connsiteY4" fmla="*/ 163544 h 165327"/>
                  <a:gd name="connsiteX5" fmla="*/ 280287 w 283811"/>
                  <a:gd name="connsiteY5" fmla="*/ 151162 h 165327"/>
                  <a:gd name="connsiteX6" fmla="*/ 283811 w 283811"/>
                  <a:gd name="connsiteY6" fmla="*/ 146399 h 165327"/>
                  <a:gd name="connsiteX7" fmla="*/ 283811 w 283811"/>
                  <a:gd name="connsiteY7" fmla="*/ 133350 h 165327"/>
                  <a:gd name="connsiteX8" fmla="*/ 280192 w 283811"/>
                  <a:gd name="connsiteY8" fmla="*/ 138208 h 165327"/>
                  <a:gd name="connsiteX9" fmla="*/ 257903 w 283811"/>
                  <a:gd name="connsiteY9" fmla="*/ 150495 h 165327"/>
                  <a:gd name="connsiteX10" fmla="*/ 243711 w 283811"/>
                  <a:gd name="connsiteY10" fmla="*/ 151257 h 165327"/>
                  <a:gd name="connsiteX11" fmla="*/ 89120 w 283811"/>
                  <a:gd name="connsiteY11" fmla="*/ 81629 h 165327"/>
                  <a:gd name="connsiteX12" fmla="*/ 61 w 283811"/>
                  <a:gd name="connsiteY12" fmla="*/ 1524 h 165327"/>
                  <a:gd name="connsiteX13" fmla="*/ 61 w 283811"/>
                  <a:gd name="connsiteY13" fmla="*/ 0 h 165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811" h="165327">
                    <a:moveTo>
                      <a:pt x="157" y="13049"/>
                    </a:moveTo>
                    <a:cubicBezTo>
                      <a:pt x="66" y="13525"/>
                      <a:pt x="66" y="14002"/>
                      <a:pt x="157" y="14478"/>
                    </a:cubicBezTo>
                    <a:cubicBezTo>
                      <a:pt x="7015" y="33528"/>
                      <a:pt x="32256" y="62103"/>
                      <a:pt x="89215" y="94583"/>
                    </a:cubicBezTo>
                    <a:cubicBezTo>
                      <a:pt x="138716" y="122082"/>
                      <a:pt x="190426" y="145409"/>
                      <a:pt x="243806" y="164306"/>
                    </a:cubicBezTo>
                    <a:cubicBezTo>
                      <a:pt x="248454" y="165897"/>
                      <a:pt x="253541" y="165621"/>
                      <a:pt x="257998" y="163544"/>
                    </a:cubicBezTo>
                    <a:lnTo>
                      <a:pt x="280287" y="151162"/>
                    </a:lnTo>
                    <a:cubicBezTo>
                      <a:pt x="282268" y="150371"/>
                      <a:pt x="283640" y="148523"/>
                      <a:pt x="283811" y="146399"/>
                    </a:cubicBezTo>
                    <a:lnTo>
                      <a:pt x="283811" y="133350"/>
                    </a:lnTo>
                    <a:cubicBezTo>
                      <a:pt x="283592" y="135512"/>
                      <a:pt x="282201" y="137379"/>
                      <a:pt x="280192" y="138208"/>
                    </a:cubicBezTo>
                    <a:lnTo>
                      <a:pt x="257903" y="150495"/>
                    </a:lnTo>
                    <a:cubicBezTo>
                      <a:pt x="253465" y="152648"/>
                      <a:pt x="248350" y="152924"/>
                      <a:pt x="243711" y="151257"/>
                    </a:cubicBezTo>
                    <a:cubicBezTo>
                      <a:pt x="190327" y="132407"/>
                      <a:pt x="138616" y="109118"/>
                      <a:pt x="89120" y="81629"/>
                    </a:cubicBezTo>
                    <a:cubicBezTo>
                      <a:pt x="31970" y="48673"/>
                      <a:pt x="7015" y="20955"/>
                      <a:pt x="61" y="1524"/>
                    </a:cubicBezTo>
                    <a:cubicBezTo>
                      <a:pt x="-20" y="1019"/>
                      <a:pt x="-20" y="505"/>
                      <a:pt x="61" y="0"/>
                    </a:cubicBezTo>
                    <a:close/>
                  </a:path>
                </a:pathLst>
              </a:custGeom>
              <a:solidFill>
                <a:srgbClr val="25232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2A91252C-5131-E769-7873-DF896589E8B6}"/>
                  </a:ext>
                </a:extLst>
              </p:cNvPr>
              <p:cNvSpPr/>
              <p:nvPr/>
            </p:nvSpPr>
            <p:spPr>
              <a:xfrm>
                <a:off x="4711747" y="2989690"/>
                <a:ext cx="289228" cy="169305"/>
              </a:xfrm>
              <a:custGeom>
                <a:avLst/>
                <a:gdLst>
                  <a:gd name="connsiteX0" fmla="*/ 270 w 289228"/>
                  <a:gd name="connsiteY0" fmla="*/ 18209 h 169305"/>
                  <a:gd name="connsiteX1" fmla="*/ 4271 w 289228"/>
                  <a:gd name="connsiteY1" fmla="*/ 11256 h 169305"/>
                  <a:gd name="connsiteX2" fmla="*/ 32846 w 289228"/>
                  <a:gd name="connsiteY2" fmla="*/ 492 h 169305"/>
                  <a:gd name="connsiteX3" fmla="*/ 41228 w 289228"/>
                  <a:gd name="connsiteY3" fmla="*/ 1159 h 169305"/>
                  <a:gd name="connsiteX4" fmla="*/ 42276 w 289228"/>
                  <a:gd name="connsiteY4" fmla="*/ 7065 h 169305"/>
                  <a:gd name="connsiteX5" fmla="*/ 101712 w 289228"/>
                  <a:gd name="connsiteY5" fmla="*/ 88599 h 169305"/>
                  <a:gd name="connsiteX6" fmla="*/ 255350 w 289228"/>
                  <a:gd name="connsiteY6" fmla="*/ 121365 h 169305"/>
                  <a:gd name="connsiteX7" fmla="*/ 286306 w 289228"/>
                  <a:gd name="connsiteY7" fmla="*/ 120603 h 169305"/>
                  <a:gd name="connsiteX8" fmla="*/ 277638 w 289228"/>
                  <a:gd name="connsiteY8" fmla="*/ 137081 h 169305"/>
                  <a:gd name="connsiteX9" fmla="*/ 282115 w 289228"/>
                  <a:gd name="connsiteY9" fmla="*/ 146606 h 169305"/>
                  <a:gd name="connsiteX10" fmla="*/ 280401 w 289228"/>
                  <a:gd name="connsiteY10" fmla="*/ 155178 h 169305"/>
                  <a:gd name="connsiteX11" fmla="*/ 258112 w 289228"/>
                  <a:gd name="connsiteY11" fmla="*/ 167466 h 169305"/>
                  <a:gd name="connsiteX12" fmla="*/ 243920 w 289228"/>
                  <a:gd name="connsiteY12" fmla="*/ 168228 h 169305"/>
                  <a:gd name="connsiteX13" fmla="*/ 89329 w 289228"/>
                  <a:gd name="connsiteY13" fmla="*/ 98600 h 169305"/>
                  <a:gd name="connsiteX14" fmla="*/ 270 w 289228"/>
                  <a:gd name="connsiteY14" fmla="*/ 18209 h 1693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9228" h="169305">
                    <a:moveTo>
                      <a:pt x="270" y="18209"/>
                    </a:moveTo>
                    <a:cubicBezTo>
                      <a:pt x="-682" y="15637"/>
                      <a:pt x="937" y="12970"/>
                      <a:pt x="4271" y="11256"/>
                    </a:cubicBezTo>
                    <a:cubicBezTo>
                      <a:pt x="13473" y="6865"/>
                      <a:pt x="23033" y="3264"/>
                      <a:pt x="32846" y="492"/>
                    </a:cubicBezTo>
                    <a:cubicBezTo>
                      <a:pt x="35624" y="-346"/>
                      <a:pt x="38618" y="-108"/>
                      <a:pt x="41228" y="1159"/>
                    </a:cubicBezTo>
                    <a:cubicBezTo>
                      <a:pt x="44371" y="2874"/>
                      <a:pt x="44657" y="5445"/>
                      <a:pt x="42276" y="7065"/>
                    </a:cubicBezTo>
                    <a:cubicBezTo>
                      <a:pt x="19416" y="23067"/>
                      <a:pt x="51801" y="60024"/>
                      <a:pt x="101712" y="88599"/>
                    </a:cubicBezTo>
                    <a:cubicBezTo>
                      <a:pt x="149337" y="116031"/>
                      <a:pt x="212202" y="136224"/>
                      <a:pt x="255350" y="121365"/>
                    </a:cubicBezTo>
                    <a:cubicBezTo>
                      <a:pt x="266018" y="117840"/>
                      <a:pt x="273066" y="112983"/>
                      <a:pt x="286306" y="120603"/>
                    </a:cubicBezTo>
                    <a:cubicBezTo>
                      <a:pt x="294974" y="125556"/>
                      <a:pt x="282020" y="131842"/>
                      <a:pt x="277638" y="137081"/>
                    </a:cubicBezTo>
                    <a:cubicBezTo>
                      <a:pt x="275162" y="139939"/>
                      <a:pt x="278591" y="143272"/>
                      <a:pt x="282115" y="146606"/>
                    </a:cubicBezTo>
                    <a:cubicBezTo>
                      <a:pt x="285639" y="149940"/>
                      <a:pt x="284496" y="152892"/>
                      <a:pt x="280401" y="155178"/>
                    </a:cubicBezTo>
                    <a:lnTo>
                      <a:pt x="258112" y="167466"/>
                    </a:lnTo>
                    <a:cubicBezTo>
                      <a:pt x="253673" y="169618"/>
                      <a:pt x="248558" y="169895"/>
                      <a:pt x="243920" y="168228"/>
                    </a:cubicBezTo>
                    <a:cubicBezTo>
                      <a:pt x="190536" y="149378"/>
                      <a:pt x="138825" y="126089"/>
                      <a:pt x="89329" y="98600"/>
                    </a:cubicBezTo>
                    <a:cubicBezTo>
                      <a:pt x="32370" y="65358"/>
                      <a:pt x="7224" y="37640"/>
                      <a:pt x="270" y="18209"/>
                    </a:cubicBezTo>
                    <a:close/>
                  </a:path>
                </a:pathLst>
              </a:custGeom>
              <a:solidFill>
                <a:srgbClr val="393532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</p:grpSp>
      <p:grpSp>
        <p:nvGrpSpPr>
          <p:cNvPr id="394" name="Group 393">
            <a:extLst>
              <a:ext uri="{FF2B5EF4-FFF2-40B4-BE49-F238E27FC236}">
                <a16:creationId xmlns:a16="http://schemas.microsoft.com/office/drawing/2014/main" id="{5C634D64-134F-9606-1A44-6507549ACD17}"/>
              </a:ext>
            </a:extLst>
          </p:cNvPr>
          <p:cNvGrpSpPr/>
          <p:nvPr/>
        </p:nvGrpSpPr>
        <p:grpSpPr>
          <a:xfrm flipH="1" flipV="1">
            <a:off x="3416399" y="4671262"/>
            <a:ext cx="678365" cy="351893"/>
            <a:chOff x="7010400" y="2362200"/>
            <a:chExt cx="1524000" cy="304800"/>
          </a:xfrm>
        </p:grpSpPr>
        <p:cxnSp>
          <p:nvCxnSpPr>
            <p:cNvPr id="395" name="Straight Connector 394">
              <a:extLst>
                <a:ext uri="{FF2B5EF4-FFF2-40B4-BE49-F238E27FC236}">
                  <a16:creationId xmlns:a16="http://schemas.microsoft.com/office/drawing/2014/main" id="{D578C1F6-A26A-8D4D-8198-B149495EE87D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6" name="Straight Connector 395">
              <a:extLst>
                <a:ext uri="{FF2B5EF4-FFF2-40B4-BE49-F238E27FC236}">
                  <a16:creationId xmlns:a16="http://schemas.microsoft.com/office/drawing/2014/main" id="{B5FE46BC-FE54-2AE3-6BE7-028222A636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E190F129-160F-FB9A-EF62-A989CCF679F0}"/>
              </a:ext>
            </a:extLst>
          </p:cNvPr>
          <p:cNvGrpSpPr/>
          <p:nvPr/>
        </p:nvGrpSpPr>
        <p:grpSpPr>
          <a:xfrm flipV="1">
            <a:off x="8109515" y="4671562"/>
            <a:ext cx="678365" cy="351893"/>
            <a:chOff x="7010400" y="2362200"/>
            <a:chExt cx="1524000" cy="304800"/>
          </a:xfrm>
        </p:grpSpPr>
        <p:cxnSp>
          <p:nvCxnSpPr>
            <p:cNvPr id="398" name="Straight Connector 397">
              <a:extLst>
                <a:ext uri="{FF2B5EF4-FFF2-40B4-BE49-F238E27FC236}">
                  <a16:creationId xmlns:a16="http://schemas.microsoft.com/office/drawing/2014/main" id="{A8D8C9F5-99D5-4215-2DF9-A939B0EA7971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9" name="Straight Connector 398">
              <a:extLst>
                <a:ext uri="{FF2B5EF4-FFF2-40B4-BE49-F238E27FC236}">
                  <a16:creationId xmlns:a16="http://schemas.microsoft.com/office/drawing/2014/main" id="{8C726932-EFD6-33E3-BA0C-D55EF348D53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9D9EFC40-B139-8791-BB1F-DDCE4B7155F0}"/>
              </a:ext>
            </a:extLst>
          </p:cNvPr>
          <p:cNvGrpSpPr/>
          <p:nvPr/>
        </p:nvGrpSpPr>
        <p:grpSpPr>
          <a:xfrm flipH="1">
            <a:off x="4255569" y="1382186"/>
            <a:ext cx="678365" cy="351893"/>
            <a:chOff x="7010400" y="2362200"/>
            <a:chExt cx="1524000" cy="304800"/>
          </a:xfrm>
        </p:grpSpPr>
        <p:cxnSp>
          <p:nvCxnSpPr>
            <p:cNvPr id="401" name="Straight Connector 400">
              <a:extLst>
                <a:ext uri="{FF2B5EF4-FFF2-40B4-BE49-F238E27FC236}">
                  <a16:creationId xmlns:a16="http://schemas.microsoft.com/office/drawing/2014/main" id="{DFFE08B2-5B6E-0E47-3119-A68025EA7ADD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2" name="Straight Connector 401">
              <a:extLst>
                <a:ext uri="{FF2B5EF4-FFF2-40B4-BE49-F238E27FC236}">
                  <a16:creationId xmlns:a16="http://schemas.microsoft.com/office/drawing/2014/main" id="{9CF036BB-66F7-967D-F099-3AF3724673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03" name="TextBox 402">
            <a:extLst>
              <a:ext uri="{FF2B5EF4-FFF2-40B4-BE49-F238E27FC236}">
                <a16:creationId xmlns:a16="http://schemas.microsoft.com/office/drawing/2014/main" id="{DC24D3C9-51CD-EC58-6433-3608EB43E95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05" name="TextBox 404">
            <a:extLst>
              <a:ext uri="{FF2B5EF4-FFF2-40B4-BE49-F238E27FC236}">
                <a16:creationId xmlns:a16="http://schemas.microsoft.com/office/drawing/2014/main" id="{25237990-35B6-6108-EC66-D0F16FADD757}"/>
              </a:ext>
            </a:extLst>
          </p:cNvPr>
          <p:cNvSpPr txBox="1"/>
          <p:nvPr/>
        </p:nvSpPr>
        <p:spPr>
          <a:xfrm>
            <a:off x="675731" y="644314"/>
            <a:ext cx="3360088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6" name="TextBox 405">
            <a:extLst>
              <a:ext uri="{FF2B5EF4-FFF2-40B4-BE49-F238E27FC236}">
                <a16:creationId xmlns:a16="http://schemas.microsoft.com/office/drawing/2014/main" id="{9EFCDD61-8AB7-A3E3-EA91-C781AE9BCD6A}"/>
              </a:ext>
            </a:extLst>
          </p:cNvPr>
          <p:cNvSpPr txBox="1"/>
          <p:nvPr/>
        </p:nvSpPr>
        <p:spPr>
          <a:xfrm>
            <a:off x="270588" y="4183094"/>
            <a:ext cx="2968572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07" name="TextBox 406">
            <a:extLst>
              <a:ext uri="{FF2B5EF4-FFF2-40B4-BE49-F238E27FC236}">
                <a16:creationId xmlns:a16="http://schemas.microsoft.com/office/drawing/2014/main" id="{FBBDF161-F4BA-4583-8DC3-EDB09419E00E}"/>
              </a:ext>
            </a:extLst>
          </p:cNvPr>
          <p:cNvSpPr txBox="1"/>
          <p:nvPr/>
        </p:nvSpPr>
        <p:spPr>
          <a:xfrm>
            <a:off x="8064643" y="4541093"/>
            <a:ext cx="3360088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5539954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4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3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1" dur="500"/>
                                        <p:tgtEl>
                                          <p:spTgt spid="3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40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4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40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4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4000"/>
                            </p:stCondLst>
                            <p:childTnLst>
                              <p:par>
                                <p:cTn id="3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7" dur="1000"/>
                                        <p:tgtEl>
                                          <p:spTgt spid="40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05" grpId="0"/>
      <p:bldP spid="406" grpId="0"/>
      <p:bldP spid="407" grpId="0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968A128E-3693-C382-6580-76BA6FEFAD17}"/>
              </a:ext>
            </a:extLst>
          </p:cNvPr>
          <p:cNvGrpSpPr/>
          <p:nvPr/>
        </p:nvGrpSpPr>
        <p:grpSpPr>
          <a:xfrm>
            <a:off x="4564913" y="3723637"/>
            <a:ext cx="2579234" cy="2349563"/>
            <a:chOff x="4564913" y="3723637"/>
            <a:chExt cx="2579234" cy="2349563"/>
          </a:xfrm>
        </p:grpSpPr>
        <p:sp>
          <p:nvSpPr>
            <p:cNvPr id="22" name="Freeform 9">
              <a:extLst>
                <a:ext uri="{FF2B5EF4-FFF2-40B4-BE49-F238E27FC236}">
                  <a16:creationId xmlns:a16="http://schemas.microsoft.com/office/drawing/2014/main" id="{EB1C7C01-722A-13B6-9219-06F738159261}"/>
                </a:ext>
              </a:extLst>
            </p:cNvPr>
            <p:cNvSpPr>
              <a:spLocks/>
            </p:cNvSpPr>
            <p:nvPr/>
          </p:nvSpPr>
          <p:spPr bwMode="auto">
            <a:xfrm flipV="1">
              <a:off x="4732609" y="3723637"/>
              <a:ext cx="2238375" cy="1060858"/>
            </a:xfrm>
            <a:custGeom>
              <a:avLst/>
              <a:gdLst>
                <a:gd name="T0" fmla="*/ 821 w 821"/>
                <a:gd name="T1" fmla="*/ 237 h 389"/>
                <a:gd name="T2" fmla="*/ 682 w 821"/>
                <a:gd name="T3" fmla="*/ 389 h 389"/>
                <a:gd name="T4" fmla="*/ 411 w 821"/>
                <a:gd name="T5" fmla="*/ 193 h 389"/>
                <a:gd name="T6" fmla="*/ 139 w 821"/>
                <a:gd name="T7" fmla="*/ 389 h 389"/>
                <a:gd name="T8" fmla="*/ 0 w 821"/>
                <a:gd name="T9" fmla="*/ 237 h 389"/>
                <a:gd name="T10" fmla="*/ 411 w 821"/>
                <a:gd name="T11" fmla="*/ 0 h 389"/>
                <a:gd name="T12" fmla="*/ 821 w 821"/>
                <a:gd name="T13" fmla="*/ 237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21" h="389">
                  <a:moveTo>
                    <a:pt x="821" y="237"/>
                  </a:moveTo>
                  <a:cubicBezTo>
                    <a:pt x="785" y="300"/>
                    <a:pt x="737" y="351"/>
                    <a:pt x="682" y="389"/>
                  </a:cubicBezTo>
                  <a:cubicBezTo>
                    <a:pt x="645" y="275"/>
                    <a:pt x="537" y="193"/>
                    <a:pt x="411" y="193"/>
                  </a:cubicBezTo>
                  <a:cubicBezTo>
                    <a:pt x="284" y="193"/>
                    <a:pt x="177" y="275"/>
                    <a:pt x="139" y="389"/>
                  </a:cubicBezTo>
                  <a:cubicBezTo>
                    <a:pt x="81" y="349"/>
                    <a:pt x="37" y="301"/>
                    <a:pt x="0" y="237"/>
                  </a:cubicBezTo>
                  <a:cubicBezTo>
                    <a:pt x="411" y="0"/>
                    <a:pt x="411" y="0"/>
                    <a:pt x="411" y="0"/>
                  </a:cubicBezTo>
                  <a:lnTo>
                    <a:pt x="821" y="237"/>
                  </a:ln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</p:spPr>
          <p:txBody>
            <a:bodyPr vert="horz" wrap="square" lIns="68580" tIns="34290" rIns="68580" bIns="3429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03003A6-34BA-E0FC-8DD6-57837CC65F2D}"/>
                </a:ext>
              </a:extLst>
            </p:cNvPr>
            <p:cNvGrpSpPr/>
            <p:nvPr/>
          </p:nvGrpSpPr>
          <p:grpSpPr>
            <a:xfrm>
              <a:off x="4564913" y="4139231"/>
              <a:ext cx="2579234" cy="1933969"/>
              <a:chOff x="3447256" y="2790825"/>
              <a:chExt cx="2246313" cy="1684338"/>
            </a:xfrm>
          </p:grpSpPr>
          <p:sp>
            <p:nvSpPr>
              <p:cNvPr id="39" name="Freeform 8">
                <a:extLst>
                  <a:ext uri="{FF2B5EF4-FFF2-40B4-BE49-F238E27FC236}">
                    <a16:creationId xmlns:a16="http://schemas.microsoft.com/office/drawing/2014/main" id="{57ED169B-1060-99A0-B4DC-43BE583D657E}"/>
                  </a:ext>
                </a:extLst>
              </p:cNvPr>
              <p:cNvSpPr>
                <a:spLocks/>
              </p:cNvSpPr>
              <p:nvPr/>
            </p:nvSpPr>
            <p:spPr bwMode="auto">
              <a:xfrm flipV="1">
                <a:off x="4571206" y="2790825"/>
                <a:ext cx="1122363" cy="1684338"/>
              </a:xfrm>
              <a:custGeom>
                <a:avLst/>
                <a:gdLst>
                  <a:gd name="T0" fmla="*/ 473 w 473"/>
                  <a:gd name="T1" fmla="*/ 507 h 710"/>
                  <a:gd name="T2" fmla="*/ 410 w 473"/>
                  <a:gd name="T3" fmla="*/ 710 h 710"/>
                  <a:gd name="T4" fmla="*/ 112 w 473"/>
                  <a:gd name="T5" fmla="*/ 538 h 710"/>
                  <a:gd name="T6" fmla="*/ 112 w 473"/>
                  <a:gd name="T7" fmla="*/ 538 h 710"/>
                  <a:gd name="T8" fmla="*/ 1 w 473"/>
                  <a:gd name="T9" fmla="*/ 474 h 710"/>
                  <a:gd name="T10" fmla="*/ 0 w 473"/>
                  <a:gd name="T11" fmla="*/ 473 h 710"/>
                  <a:gd name="T12" fmla="*/ 0 w 473"/>
                  <a:gd name="T13" fmla="*/ 0 h 710"/>
                  <a:gd name="T14" fmla="*/ 1 w 473"/>
                  <a:gd name="T15" fmla="*/ 0 h 710"/>
                  <a:gd name="T16" fmla="*/ 112 w 473"/>
                  <a:gd name="T17" fmla="*/ 13 h 710"/>
                  <a:gd name="T18" fmla="*/ 204 w 473"/>
                  <a:gd name="T19" fmla="*/ 46 h 710"/>
                  <a:gd name="T20" fmla="*/ 141 w 473"/>
                  <a:gd name="T21" fmla="*/ 225 h 710"/>
                  <a:gd name="T22" fmla="*/ 426 w 473"/>
                  <a:gd name="T23" fmla="*/ 511 h 710"/>
                  <a:gd name="T24" fmla="*/ 473 w 473"/>
                  <a:gd name="T25" fmla="*/ 50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3" h="710">
                    <a:moveTo>
                      <a:pt x="473" y="507"/>
                    </a:moveTo>
                    <a:cubicBezTo>
                      <a:pt x="468" y="580"/>
                      <a:pt x="448" y="645"/>
                      <a:pt x="410" y="710"/>
                    </a:cubicBezTo>
                    <a:cubicBezTo>
                      <a:pt x="112" y="538"/>
                      <a:pt x="112" y="538"/>
                      <a:pt x="112" y="538"/>
                    </a:cubicBezTo>
                    <a:cubicBezTo>
                      <a:pt x="112" y="538"/>
                      <a:pt x="112" y="538"/>
                      <a:pt x="112" y="538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0" y="473"/>
                      <a:pt x="0" y="473"/>
                      <a:pt x="0" y="47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9" y="0"/>
                      <a:pt x="76" y="4"/>
                      <a:pt x="112" y="13"/>
                    </a:cubicBezTo>
                    <a:cubicBezTo>
                      <a:pt x="144" y="21"/>
                      <a:pt x="175" y="32"/>
                      <a:pt x="204" y="46"/>
                    </a:cubicBezTo>
                    <a:cubicBezTo>
                      <a:pt x="164" y="95"/>
                      <a:pt x="141" y="157"/>
                      <a:pt x="141" y="225"/>
                    </a:cubicBezTo>
                    <a:cubicBezTo>
                      <a:pt x="141" y="383"/>
                      <a:pt x="269" y="511"/>
                      <a:pt x="426" y="511"/>
                    </a:cubicBezTo>
                    <a:cubicBezTo>
                      <a:pt x="442" y="511"/>
                      <a:pt x="458" y="510"/>
                      <a:pt x="473" y="507"/>
                    </a:cubicBez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8">
                <a:extLst>
                  <a:ext uri="{FF2B5EF4-FFF2-40B4-BE49-F238E27FC236}">
                    <a16:creationId xmlns:a16="http://schemas.microsoft.com/office/drawing/2014/main" id="{65647783-1022-E372-8D19-CA569B1C6E2D}"/>
                  </a:ext>
                </a:extLst>
              </p:cNvPr>
              <p:cNvSpPr>
                <a:spLocks/>
              </p:cNvSpPr>
              <p:nvPr/>
            </p:nvSpPr>
            <p:spPr bwMode="auto">
              <a:xfrm flipH="1" flipV="1">
                <a:off x="3447256" y="2790825"/>
                <a:ext cx="1122363" cy="1684338"/>
              </a:xfrm>
              <a:custGeom>
                <a:avLst/>
                <a:gdLst>
                  <a:gd name="T0" fmla="*/ 473 w 473"/>
                  <a:gd name="T1" fmla="*/ 507 h 710"/>
                  <a:gd name="T2" fmla="*/ 410 w 473"/>
                  <a:gd name="T3" fmla="*/ 710 h 710"/>
                  <a:gd name="T4" fmla="*/ 112 w 473"/>
                  <a:gd name="T5" fmla="*/ 538 h 710"/>
                  <a:gd name="T6" fmla="*/ 112 w 473"/>
                  <a:gd name="T7" fmla="*/ 538 h 710"/>
                  <a:gd name="T8" fmla="*/ 1 w 473"/>
                  <a:gd name="T9" fmla="*/ 474 h 710"/>
                  <a:gd name="T10" fmla="*/ 0 w 473"/>
                  <a:gd name="T11" fmla="*/ 473 h 710"/>
                  <a:gd name="T12" fmla="*/ 0 w 473"/>
                  <a:gd name="T13" fmla="*/ 0 h 710"/>
                  <a:gd name="T14" fmla="*/ 1 w 473"/>
                  <a:gd name="T15" fmla="*/ 0 h 710"/>
                  <a:gd name="T16" fmla="*/ 112 w 473"/>
                  <a:gd name="T17" fmla="*/ 13 h 710"/>
                  <a:gd name="T18" fmla="*/ 204 w 473"/>
                  <a:gd name="T19" fmla="*/ 46 h 710"/>
                  <a:gd name="T20" fmla="*/ 141 w 473"/>
                  <a:gd name="T21" fmla="*/ 225 h 710"/>
                  <a:gd name="T22" fmla="*/ 426 w 473"/>
                  <a:gd name="T23" fmla="*/ 511 h 710"/>
                  <a:gd name="T24" fmla="*/ 473 w 473"/>
                  <a:gd name="T25" fmla="*/ 507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3" h="710">
                    <a:moveTo>
                      <a:pt x="473" y="507"/>
                    </a:moveTo>
                    <a:cubicBezTo>
                      <a:pt x="468" y="580"/>
                      <a:pt x="448" y="645"/>
                      <a:pt x="410" y="710"/>
                    </a:cubicBezTo>
                    <a:cubicBezTo>
                      <a:pt x="112" y="538"/>
                      <a:pt x="112" y="538"/>
                      <a:pt x="112" y="538"/>
                    </a:cubicBezTo>
                    <a:cubicBezTo>
                      <a:pt x="112" y="538"/>
                      <a:pt x="112" y="538"/>
                      <a:pt x="112" y="538"/>
                    </a:cubicBezTo>
                    <a:cubicBezTo>
                      <a:pt x="1" y="474"/>
                      <a:pt x="1" y="474"/>
                      <a:pt x="1" y="474"/>
                    </a:cubicBezTo>
                    <a:cubicBezTo>
                      <a:pt x="0" y="473"/>
                      <a:pt x="0" y="473"/>
                      <a:pt x="0" y="47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39" y="0"/>
                      <a:pt x="76" y="4"/>
                      <a:pt x="112" y="13"/>
                    </a:cubicBezTo>
                    <a:cubicBezTo>
                      <a:pt x="144" y="21"/>
                      <a:pt x="175" y="32"/>
                      <a:pt x="204" y="46"/>
                    </a:cubicBezTo>
                    <a:cubicBezTo>
                      <a:pt x="164" y="95"/>
                      <a:pt x="141" y="157"/>
                      <a:pt x="141" y="225"/>
                    </a:cubicBezTo>
                    <a:cubicBezTo>
                      <a:pt x="141" y="383"/>
                      <a:pt x="269" y="511"/>
                      <a:pt x="426" y="511"/>
                    </a:cubicBezTo>
                    <a:cubicBezTo>
                      <a:pt x="442" y="511"/>
                      <a:pt x="458" y="510"/>
                      <a:pt x="473" y="507"/>
                    </a:cubicBezTo>
                    <a:close/>
                  </a:path>
                </a:pathLst>
              </a:custGeom>
              <a:solidFill>
                <a:srgbClr val="D7D2D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68580" tIns="34290" rIns="68580" bIns="3429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9A00EC8D-2B58-3948-D290-C41B7DAACAC2}"/>
              </a:ext>
            </a:extLst>
          </p:cNvPr>
          <p:cNvGrpSpPr/>
          <p:nvPr/>
        </p:nvGrpSpPr>
        <p:grpSpPr>
          <a:xfrm>
            <a:off x="4068474" y="4859864"/>
            <a:ext cx="1212703" cy="1212702"/>
            <a:chOff x="4068474" y="4859864"/>
            <a:chExt cx="1212703" cy="1212702"/>
          </a:xfrm>
        </p:grpSpPr>
        <p:sp>
          <p:nvSpPr>
            <p:cNvPr id="34" name="Freeform 9">
              <a:extLst>
                <a:ext uri="{FF2B5EF4-FFF2-40B4-BE49-F238E27FC236}">
                  <a16:creationId xmlns:a16="http://schemas.microsoft.com/office/drawing/2014/main" id="{8C5867D1-505D-13ED-8425-C2A3E9640018}"/>
                </a:ext>
              </a:extLst>
            </p:cNvPr>
            <p:cNvSpPr/>
            <p:nvPr/>
          </p:nvSpPr>
          <p:spPr>
            <a:xfrm>
              <a:off x="4068474" y="4859864"/>
              <a:ext cx="1212703" cy="1212702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D7D2DD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1C87D8-39AC-CBB1-9A5F-31D46EAE278D}"/>
                </a:ext>
              </a:extLst>
            </p:cNvPr>
            <p:cNvSpPr/>
            <p:nvPr/>
          </p:nvSpPr>
          <p:spPr>
            <a:xfrm>
              <a:off x="4325452" y="5165708"/>
              <a:ext cx="698747" cy="601014"/>
            </a:xfrm>
            <a:custGeom>
              <a:avLst/>
              <a:gdLst>
                <a:gd name="connsiteX0" fmla="*/ 97719 w 457552"/>
                <a:gd name="connsiteY0" fmla="*/ 264491 h 393555"/>
                <a:gd name="connsiteX1" fmla="*/ 103781 w 457552"/>
                <a:gd name="connsiteY1" fmla="*/ 270552 h 393555"/>
                <a:gd name="connsiteX2" fmla="*/ 103781 w 457552"/>
                <a:gd name="connsiteY2" fmla="*/ 275609 h 393555"/>
                <a:gd name="connsiteX3" fmla="*/ 123439 w 457552"/>
                <a:gd name="connsiteY3" fmla="*/ 298214 h 393555"/>
                <a:gd name="connsiteX4" fmla="*/ 117378 w 457552"/>
                <a:gd name="connsiteY4" fmla="*/ 304275 h 393555"/>
                <a:gd name="connsiteX5" fmla="*/ 111316 w 457552"/>
                <a:gd name="connsiteY5" fmla="*/ 298214 h 393555"/>
                <a:gd name="connsiteX6" fmla="*/ 104351 w 457552"/>
                <a:gd name="connsiteY6" fmla="*/ 288469 h 393555"/>
                <a:gd name="connsiteX7" fmla="*/ 87841 w 457552"/>
                <a:gd name="connsiteY7" fmla="*/ 290612 h 393555"/>
                <a:gd name="connsiteX8" fmla="*/ 84157 w 457552"/>
                <a:gd name="connsiteY8" fmla="*/ 298247 h 393555"/>
                <a:gd name="connsiteX9" fmla="*/ 99562 w 457552"/>
                <a:gd name="connsiteY9" fmla="*/ 309700 h 393555"/>
                <a:gd name="connsiteX10" fmla="*/ 122702 w 457552"/>
                <a:gd name="connsiteY10" fmla="*/ 332707 h 393555"/>
                <a:gd name="connsiteX11" fmla="*/ 103714 w 457552"/>
                <a:gd name="connsiteY11" fmla="*/ 355211 h 393555"/>
                <a:gd name="connsiteX12" fmla="*/ 103714 w 457552"/>
                <a:gd name="connsiteY12" fmla="*/ 360536 h 393555"/>
                <a:gd name="connsiteX13" fmla="*/ 97653 w 457552"/>
                <a:gd name="connsiteY13" fmla="*/ 366597 h 393555"/>
                <a:gd name="connsiteX14" fmla="*/ 91591 w 457552"/>
                <a:gd name="connsiteY14" fmla="*/ 360536 h 393555"/>
                <a:gd name="connsiteX15" fmla="*/ 91591 w 457552"/>
                <a:gd name="connsiteY15" fmla="*/ 355546 h 393555"/>
                <a:gd name="connsiteX16" fmla="*/ 71264 w 457552"/>
                <a:gd name="connsiteY16" fmla="*/ 332740 h 393555"/>
                <a:gd name="connsiteX17" fmla="*/ 77325 w 457552"/>
                <a:gd name="connsiteY17" fmla="*/ 326679 h 393555"/>
                <a:gd name="connsiteX18" fmla="*/ 83387 w 457552"/>
                <a:gd name="connsiteY18" fmla="*/ 332740 h 393555"/>
                <a:gd name="connsiteX19" fmla="*/ 90352 w 457552"/>
                <a:gd name="connsiteY19" fmla="*/ 342485 h 393555"/>
                <a:gd name="connsiteX20" fmla="*/ 106862 w 457552"/>
                <a:gd name="connsiteY20" fmla="*/ 340342 h 393555"/>
                <a:gd name="connsiteX21" fmla="*/ 110546 w 457552"/>
                <a:gd name="connsiteY21" fmla="*/ 332707 h 393555"/>
                <a:gd name="connsiteX22" fmla="*/ 94974 w 457552"/>
                <a:gd name="connsiteY22" fmla="*/ 320986 h 393555"/>
                <a:gd name="connsiteX23" fmla="*/ 72001 w 457552"/>
                <a:gd name="connsiteY23" fmla="*/ 298247 h 393555"/>
                <a:gd name="connsiteX24" fmla="*/ 91658 w 457552"/>
                <a:gd name="connsiteY24" fmla="*/ 275643 h 393555"/>
                <a:gd name="connsiteX25" fmla="*/ 91658 w 457552"/>
                <a:gd name="connsiteY25" fmla="*/ 270552 h 393555"/>
                <a:gd name="connsiteX26" fmla="*/ 97719 w 457552"/>
                <a:gd name="connsiteY26" fmla="*/ 264491 h 393555"/>
                <a:gd name="connsiteX27" fmla="*/ 61016 w 457552"/>
                <a:gd name="connsiteY27" fmla="*/ 228759 h 393555"/>
                <a:gd name="connsiteX28" fmla="*/ 25853 w 457552"/>
                <a:gd name="connsiteY28" fmla="*/ 264324 h 393555"/>
                <a:gd name="connsiteX29" fmla="*/ 12190 w 457552"/>
                <a:gd name="connsiteY29" fmla="*/ 317838 h 393555"/>
                <a:gd name="connsiteX30" fmla="*/ 35531 w 457552"/>
                <a:gd name="connsiteY30" fmla="*/ 369142 h 393555"/>
                <a:gd name="connsiteX31" fmla="*/ 96212 w 457552"/>
                <a:gd name="connsiteY31" fmla="*/ 381366 h 393555"/>
                <a:gd name="connsiteX32" fmla="*/ 158065 w 457552"/>
                <a:gd name="connsiteY32" fmla="*/ 369142 h 393555"/>
                <a:gd name="connsiteX33" fmla="*/ 182344 w 457552"/>
                <a:gd name="connsiteY33" fmla="*/ 317838 h 393555"/>
                <a:gd name="connsiteX34" fmla="*/ 133518 w 457552"/>
                <a:gd name="connsiteY34" fmla="*/ 228759 h 393555"/>
                <a:gd name="connsiteX35" fmla="*/ 268410 w 457552"/>
                <a:gd name="connsiteY35" fmla="*/ 211713 h 393555"/>
                <a:gd name="connsiteX36" fmla="*/ 268410 w 457552"/>
                <a:gd name="connsiteY36" fmla="*/ 234150 h 393555"/>
                <a:gd name="connsiteX37" fmla="*/ 262348 w 457552"/>
                <a:gd name="connsiteY37" fmla="*/ 240211 h 393555"/>
                <a:gd name="connsiteX38" fmla="*/ 239911 w 457552"/>
                <a:gd name="connsiteY38" fmla="*/ 240211 h 393555"/>
                <a:gd name="connsiteX39" fmla="*/ 239911 w 457552"/>
                <a:gd name="connsiteY39" fmla="*/ 254377 h 393555"/>
                <a:gd name="connsiteX40" fmla="*/ 262348 w 457552"/>
                <a:gd name="connsiteY40" fmla="*/ 254377 h 393555"/>
                <a:gd name="connsiteX41" fmla="*/ 268410 w 457552"/>
                <a:gd name="connsiteY41" fmla="*/ 260438 h 393555"/>
                <a:gd name="connsiteX42" fmla="*/ 268410 w 457552"/>
                <a:gd name="connsiteY42" fmla="*/ 282876 h 393555"/>
                <a:gd name="connsiteX43" fmla="*/ 282575 w 457552"/>
                <a:gd name="connsiteY43" fmla="*/ 282876 h 393555"/>
                <a:gd name="connsiteX44" fmla="*/ 282575 w 457552"/>
                <a:gd name="connsiteY44" fmla="*/ 260371 h 393555"/>
                <a:gd name="connsiteX45" fmla="*/ 288637 w 457552"/>
                <a:gd name="connsiteY45" fmla="*/ 254310 h 393555"/>
                <a:gd name="connsiteX46" fmla="*/ 311074 w 457552"/>
                <a:gd name="connsiteY46" fmla="*/ 254310 h 393555"/>
                <a:gd name="connsiteX47" fmla="*/ 311074 w 457552"/>
                <a:gd name="connsiteY47" fmla="*/ 240144 h 393555"/>
                <a:gd name="connsiteX48" fmla="*/ 288637 w 457552"/>
                <a:gd name="connsiteY48" fmla="*/ 240144 h 393555"/>
                <a:gd name="connsiteX49" fmla="*/ 282575 w 457552"/>
                <a:gd name="connsiteY49" fmla="*/ 234050 h 393555"/>
                <a:gd name="connsiteX50" fmla="*/ 282575 w 457552"/>
                <a:gd name="connsiteY50" fmla="*/ 211713 h 393555"/>
                <a:gd name="connsiteX51" fmla="*/ 54285 w 457552"/>
                <a:gd name="connsiteY51" fmla="*/ 204848 h 393555"/>
                <a:gd name="connsiteX52" fmla="*/ 48826 w 457552"/>
                <a:gd name="connsiteY52" fmla="*/ 208532 h 393555"/>
                <a:gd name="connsiteX53" fmla="*/ 50132 w 457552"/>
                <a:gd name="connsiteY53" fmla="*/ 214995 h 393555"/>
                <a:gd name="connsiteX54" fmla="*/ 54285 w 457552"/>
                <a:gd name="connsiteY54" fmla="*/ 216737 h 393555"/>
                <a:gd name="connsiteX55" fmla="*/ 140283 w 457552"/>
                <a:gd name="connsiteY55" fmla="*/ 216737 h 393555"/>
                <a:gd name="connsiteX56" fmla="*/ 145741 w 457552"/>
                <a:gd name="connsiteY56" fmla="*/ 213053 h 393555"/>
                <a:gd name="connsiteX57" fmla="*/ 144435 w 457552"/>
                <a:gd name="connsiteY57" fmla="*/ 206590 h 393555"/>
                <a:gd name="connsiteX58" fmla="*/ 140283 w 457552"/>
                <a:gd name="connsiteY58" fmla="*/ 204848 h 393555"/>
                <a:gd name="connsiteX59" fmla="*/ 261612 w 457552"/>
                <a:gd name="connsiteY59" fmla="*/ 199523 h 393555"/>
                <a:gd name="connsiteX60" fmla="*/ 288737 w 457552"/>
                <a:gd name="connsiteY60" fmla="*/ 199523 h 393555"/>
                <a:gd name="connsiteX61" fmla="*/ 294799 w 457552"/>
                <a:gd name="connsiteY61" fmla="*/ 205584 h 393555"/>
                <a:gd name="connsiteX62" fmla="*/ 294799 w 457552"/>
                <a:gd name="connsiteY62" fmla="*/ 228022 h 393555"/>
                <a:gd name="connsiteX63" fmla="*/ 317236 w 457552"/>
                <a:gd name="connsiteY63" fmla="*/ 228022 h 393555"/>
                <a:gd name="connsiteX64" fmla="*/ 323297 w 457552"/>
                <a:gd name="connsiteY64" fmla="*/ 234083 h 393555"/>
                <a:gd name="connsiteX65" fmla="*/ 323297 w 457552"/>
                <a:gd name="connsiteY65" fmla="*/ 260371 h 393555"/>
                <a:gd name="connsiteX66" fmla="*/ 317236 w 457552"/>
                <a:gd name="connsiteY66" fmla="*/ 266433 h 393555"/>
                <a:gd name="connsiteX67" fmla="*/ 294799 w 457552"/>
                <a:gd name="connsiteY67" fmla="*/ 266433 h 393555"/>
                <a:gd name="connsiteX68" fmla="*/ 294799 w 457552"/>
                <a:gd name="connsiteY68" fmla="*/ 288870 h 393555"/>
                <a:gd name="connsiteX69" fmla="*/ 288737 w 457552"/>
                <a:gd name="connsiteY69" fmla="*/ 294931 h 393555"/>
                <a:gd name="connsiteX70" fmla="*/ 262449 w 457552"/>
                <a:gd name="connsiteY70" fmla="*/ 294931 h 393555"/>
                <a:gd name="connsiteX71" fmla="*/ 256387 w 457552"/>
                <a:gd name="connsiteY71" fmla="*/ 288870 h 393555"/>
                <a:gd name="connsiteX72" fmla="*/ 256387 w 457552"/>
                <a:gd name="connsiteY72" fmla="*/ 266433 h 393555"/>
                <a:gd name="connsiteX73" fmla="*/ 233950 w 457552"/>
                <a:gd name="connsiteY73" fmla="*/ 266433 h 393555"/>
                <a:gd name="connsiteX74" fmla="*/ 227889 w 457552"/>
                <a:gd name="connsiteY74" fmla="*/ 260371 h 393555"/>
                <a:gd name="connsiteX75" fmla="*/ 227889 w 457552"/>
                <a:gd name="connsiteY75" fmla="*/ 234183 h 393555"/>
                <a:gd name="connsiteX76" fmla="*/ 233950 w 457552"/>
                <a:gd name="connsiteY76" fmla="*/ 228122 h 393555"/>
                <a:gd name="connsiteX77" fmla="*/ 256387 w 457552"/>
                <a:gd name="connsiteY77" fmla="*/ 228122 h 393555"/>
                <a:gd name="connsiteX78" fmla="*/ 256387 w 457552"/>
                <a:gd name="connsiteY78" fmla="*/ 205685 h 393555"/>
                <a:gd name="connsiteX79" fmla="*/ 261612 w 457552"/>
                <a:gd name="connsiteY79" fmla="*/ 199690 h 393555"/>
                <a:gd name="connsiteX80" fmla="*/ 148454 w 457552"/>
                <a:gd name="connsiteY80" fmla="*/ 182713 h 393555"/>
                <a:gd name="connsiteX81" fmla="*/ 142593 w 457552"/>
                <a:gd name="connsiteY81" fmla="*/ 192826 h 393555"/>
                <a:gd name="connsiteX82" fmla="*/ 157094 w 457552"/>
                <a:gd name="connsiteY82" fmla="*/ 204346 h 393555"/>
                <a:gd name="connsiteX83" fmla="*/ 153008 w 457552"/>
                <a:gd name="connsiteY83" fmla="*/ 223468 h 393555"/>
                <a:gd name="connsiteX84" fmla="*/ 150664 w 457552"/>
                <a:gd name="connsiteY84" fmla="*/ 225477 h 393555"/>
                <a:gd name="connsiteX85" fmla="*/ 194400 w 457552"/>
                <a:gd name="connsiteY85" fmla="*/ 320115 h 393555"/>
                <a:gd name="connsiteX86" fmla="*/ 423762 w 457552"/>
                <a:gd name="connsiteY86" fmla="*/ 320115 h 393555"/>
                <a:gd name="connsiteX87" fmla="*/ 431933 w 457552"/>
                <a:gd name="connsiteY87" fmla="*/ 311944 h 393555"/>
                <a:gd name="connsiteX88" fmla="*/ 431933 w 457552"/>
                <a:gd name="connsiteY88" fmla="*/ 182713 h 393555"/>
                <a:gd name="connsiteX89" fmla="*/ 59174 w 457552"/>
                <a:gd name="connsiteY89" fmla="*/ 151635 h 393555"/>
                <a:gd name="connsiteX90" fmla="*/ 50601 w 457552"/>
                <a:gd name="connsiteY90" fmla="*/ 156625 h 393555"/>
                <a:gd name="connsiteX91" fmla="*/ 50601 w 457552"/>
                <a:gd name="connsiteY91" fmla="*/ 166538 h 393555"/>
                <a:gd name="connsiteX92" fmla="*/ 65738 w 457552"/>
                <a:gd name="connsiteY92" fmla="*/ 192692 h 393555"/>
                <a:gd name="connsiteX93" fmla="*/ 128863 w 457552"/>
                <a:gd name="connsiteY93" fmla="*/ 192692 h 393555"/>
                <a:gd name="connsiteX94" fmla="*/ 144000 w 457552"/>
                <a:gd name="connsiteY94" fmla="*/ 166538 h 393555"/>
                <a:gd name="connsiteX95" fmla="*/ 143966 w 457552"/>
                <a:gd name="connsiteY95" fmla="*/ 156625 h 393555"/>
                <a:gd name="connsiteX96" fmla="*/ 135393 w 457552"/>
                <a:gd name="connsiteY96" fmla="*/ 151635 h 393555"/>
                <a:gd name="connsiteX97" fmla="*/ 108435 w 457552"/>
                <a:gd name="connsiteY97" fmla="*/ 86835 h 393555"/>
                <a:gd name="connsiteX98" fmla="*/ 105488 w 457552"/>
                <a:gd name="connsiteY98" fmla="*/ 89782 h 393555"/>
                <a:gd name="connsiteX99" fmla="*/ 105488 w 457552"/>
                <a:gd name="connsiteY99" fmla="*/ 139546 h 393555"/>
                <a:gd name="connsiteX100" fmla="*/ 135327 w 457552"/>
                <a:gd name="connsiteY100" fmla="*/ 139546 h 393555"/>
                <a:gd name="connsiteX101" fmla="*/ 146378 w 457552"/>
                <a:gd name="connsiteY101" fmla="*/ 142426 h 393555"/>
                <a:gd name="connsiteX102" fmla="*/ 155319 w 457552"/>
                <a:gd name="connsiteY102" fmla="*/ 170590 h 393555"/>
                <a:gd name="connsiteX103" fmla="*/ 442114 w 457552"/>
                <a:gd name="connsiteY103" fmla="*/ 170590 h 393555"/>
                <a:gd name="connsiteX104" fmla="*/ 445462 w 457552"/>
                <a:gd name="connsiteY104" fmla="*/ 167643 h 393555"/>
                <a:gd name="connsiteX105" fmla="*/ 445462 w 457552"/>
                <a:gd name="connsiteY105" fmla="*/ 89782 h 393555"/>
                <a:gd name="connsiteX106" fmla="*/ 442515 w 457552"/>
                <a:gd name="connsiteY106" fmla="*/ 86835 h 393555"/>
                <a:gd name="connsiteX107" fmla="*/ 417533 w 457552"/>
                <a:gd name="connsiteY107" fmla="*/ 86835 h 393555"/>
                <a:gd name="connsiteX108" fmla="*/ 417533 w 457552"/>
                <a:gd name="connsiteY108" fmla="*/ 96614 h 393555"/>
                <a:gd name="connsiteX109" fmla="*/ 411472 w 457552"/>
                <a:gd name="connsiteY109" fmla="*/ 102675 h 393555"/>
                <a:gd name="connsiteX110" fmla="*/ 361741 w 457552"/>
                <a:gd name="connsiteY110" fmla="*/ 102675 h 393555"/>
                <a:gd name="connsiteX111" fmla="*/ 355680 w 457552"/>
                <a:gd name="connsiteY111" fmla="*/ 96614 h 393555"/>
                <a:gd name="connsiteX112" fmla="*/ 355680 w 457552"/>
                <a:gd name="connsiteY112" fmla="*/ 86835 h 393555"/>
                <a:gd name="connsiteX113" fmla="*/ 195304 w 457552"/>
                <a:gd name="connsiteY113" fmla="*/ 86835 h 393555"/>
                <a:gd name="connsiteX114" fmla="*/ 195304 w 457552"/>
                <a:gd name="connsiteY114" fmla="*/ 96614 h 393555"/>
                <a:gd name="connsiteX115" fmla="*/ 189243 w 457552"/>
                <a:gd name="connsiteY115" fmla="*/ 102675 h 393555"/>
                <a:gd name="connsiteX116" fmla="*/ 139479 w 457552"/>
                <a:gd name="connsiteY116" fmla="*/ 102675 h 393555"/>
                <a:gd name="connsiteX117" fmla="*/ 133418 w 457552"/>
                <a:gd name="connsiteY117" fmla="*/ 96614 h 393555"/>
                <a:gd name="connsiteX118" fmla="*/ 133418 w 457552"/>
                <a:gd name="connsiteY118" fmla="*/ 86835 h 393555"/>
                <a:gd name="connsiteX119" fmla="*/ 367903 w 457552"/>
                <a:gd name="connsiteY119" fmla="*/ 71062 h 393555"/>
                <a:gd name="connsiteX120" fmla="*/ 367903 w 457552"/>
                <a:gd name="connsiteY120" fmla="*/ 90452 h 393555"/>
                <a:gd name="connsiteX121" fmla="*/ 405544 w 457552"/>
                <a:gd name="connsiteY121" fmla="*/ 90452 h 393555"/>
                <a:gd name="connsiteX122" fmla="*/ 405544 w 457552"/>
                <a:gd name="connsiteY122" fmla="*/ 71062 h 393555"/>
                <a:gd name="connsiteX123" fmla="*/ 145641 w 457552"/>
                <a:gd name="connsiteY123" fmla="*/ 71062 h 393555"/>
                <a:gd name="connsiteX124" fmla="*/ 145641 w 457552"/>
                <a:gd name="connsiteY124" fmla="*/ 90452 h 393555"/>
                <a:gd name="connsiteX125" fmla="*/ 183282 w 457552"/>
                <a:gd name="connsiteY125" fmla="*/ 90452 h 393555"/>
                <a:gd name="connsiteX126" fmla="*/ 183282 w 457552"/>
                <a:gd name="connsiteY126" fmla="*/ 71062 h 393555"/>
                <a:gd name="connsiteX127" fmla="*/ 202638 w 457552"/>
                <a:gd name="connsiteY127" fmla="*/ 39081 h 393555"/>
                <a:gd name="connsiteX128" fmla="*/ 185090 w 457552"/>
                <a:gd name="connsiteY128" fmla="*/ 58973 h 393555"/>
                <a:gd name="connsiteX129" fmla="*/ 189343 w 457552"/>
                <a:gd name="connsiteY129" fmla="*/ 58973 h 393555"/>
                <a:gd name="connsiteX130" fmla="*/ 195405 w 457552"/>
                <a:gd name="connsiteY130" fmla="*/ 65034 h 393555"/>
                <a:gd name="connsiteX131" fmla="*/ 195405 w 457552"/>
                <a:gd name="connsiteY131" fmla="*/ 74646 h 393555"/>
                <a:gd name="connsiteX132" fmla="*/ 355780 w 457552"/>
                <a:gd name="connsiteY132" fmla="*/ 74646 h 393555"/>
                <a:gd name="connsiteX133" fmla="*/ 355780 w 457552"/>
                <a:gd name="connsiteY133" fmla="*/ 65034 h 393555"/>
                <a:gd name="connsiteX134" fmla="*/ 361842 w 457552"/>
                <a:gd name="connsiteY134" fmla="*/ 58973 h 393555"/>
                <a:gd name="connsiteX135" fmla="*/ 366095 w 457552"/>
                <a:gd name="connsiteY135" fmla="*/ 58973 h 393555"/>
                <a:gd name="connsiteX136" fmla="*/ 360335 w 457552"/>
                <a:gd name="connsiteY136" fmla="*/ 45343 h 393555"/>
                <a:gd name="connsiteX137" fmla="*/ 348547 w 457552"/>
                <a:gd name="connsiteY137" fmla="*/ 39081 h 393555"/>
                <a:gd name="connsiteX138" fmla="*/ 197648 w 457552"/>
                <a:gd name="connsiteY138" fmla="*/ 12123 h 393555"/>
                <a:gd name="connsiteX139" fmla="*/ 169217 w 457552"/>
                <a:gd name="connsiteY139" fmla="*/ 26255 h 393555"/>
                <a:gd name="connsiteX140" fmla="*/ 156123 w 457552"/>
                <a:gd name="connsiteY140" fmla="*/ 58940 h 393555"/>
                <a:gd name="connsiteX141" fmla="*/ 172867 w 457552"/>
                <a:gd name="connsiteY141" fmla="*/ 58940 h 393555"/>
                <a:gd name="connsiteX142" fmla="*/ 202571 w 457552"/>
                <a:gd name="connsiteY142" fmla="*/ 26958 h 393555"/>
                <a:gd name="connsiteX143" fmla="*/ 348580 w 457552"/>
                <a:gd name="connsiteY143" fmla="*/ 26958 h 393555"/>
                <a:gd name="connsiteX144" fmla="*/ 378284 w 457552"/>
                <a:gd name="connsiteY144" fmla="*/ 58940 h 393555"/>
                <a:gd name="connsiteX145" fmla="*/ 378284 w 457552"/>
                <a:gd name="connsiteY145" fmla="*/ 58973 h 393555"/>
                <a:gd name="connsiteX146" fmla="*/ 395062 w 457552"/>
                <a:gd name="connsiteY146" fmla="*/ 58973 h 393555"/>
                <a:gd name="connsiteX147" fmla="*/ 381935 w 457552"/>
                <a:gd name="connsiteY147" fmla="*/ 26255 h 393555"/>
                <a:gd name="connsiteX148" fmla="*/ 353537 w 457552"/>
                <a:gd name="connsiteY148" fmla="*/ 12123 h 393555"/>
                <a:gd name="connsiteX149" fmla="*/ 197481 w 457552"/>
                <a:gd name="connsiteY149" fmla="*/ 0 h 393555"/>
                <a:gd name="connsiteX150" fmla="*/ 353470 w 457552"/>
                <a:gd name="connsiteY150" fmla="*/ 0 h 393555"/>
                <a:gd name="connsiteX151" fmla="*/ 391044 w 457552"/>
                <a:gd name="connsiteY151" fmla="*/ 18419 h 393555"/>
                <a:gd name="connsiteX152" fmla="*/ 407051 w 457552"/>
                <a:gd name="connsiteY152" fmla="*/ 58940 h 393555"/>
                <a:gd name="connsiteX153" fmla="*/ 411505 w 457552"/>
                <a:gd name="connsiteY153" fmla="*/ 58940 h 393555"/>
                <a:gd name="connsiteX154" fmla="*/ 417566 w 457552"/>
                <a:gd name="connsiteY154" fmla="*/ 65001 h 393555"/>
                <a:gd name="connsiteX155" fmla="*/ 417566 w 457552"/>
                <a:gd name="connsiteY155" fmla="*/ 74612 h 393555"/>
                <a:gd name="connsiteX156" fmla="*/ 442549 w 457552"/>
                <a:gd name="connsiteY156" fmla="*/ 74612 h 393555"/>
                <a:gd name="connsiteX157" fmla="*/ 457552 w 457552"/>
                <a:gd name="connsiteY157" fmla="*/ 89682 h 393555"/>
                <a:gd name="connsiteX158" fmla="*/ 457552 w 457552"/>
                <a:gd name="connsiteY158" fmla="*/ 167509 h 393555"/>
                <a:gd name="connsiteX159" fmla="*/ 443889 w 457552"/>
                <a:gd name="connsiteY159" fmla="*/ 182478 h 393555"/>
                <a:gd name="connsiteX160" fmla="*/ 443889 w 457552"/>
                <a:gd name="connsiteY160" fmla="*/ 311944 h 393555"/>
                <a:gd name="connsiteX161" fmla="*/ 423594 w 457552"/>
                <a:gd name="connsiteY161" fmla="*/ 332238 h 393555"/>
                <a:gd name="connsiteX162" fmla="*/ 193429 w 457552"/>
                <a:gd name="connsiteY162" fmla="*/ 332238 h 393555"/>
                <a:gd name="connsiteX163" fmla="*/ 96044 w 457552"/>
                <a:gd name="connsiteY163" fmla="*/ 393555 h 393555"/>
                <a:gd name="connsiteX164" fmla="*/ 0 w 457552"/>
                <a:gd name="connsiteY164" fmla="*/ 317905 h 393555"/>
                <a:gd name="connsiteX165" fmla="*/ 43803 w 457552"/>
                <a:gd name="connsiteY165" fmla="*/ 225477 h 393555"/>
                <a:gd name="connsiteX166" fmla="*/ 36268 w 457552"/>
                <a:gd name="connsiteY166" fmla="*/ 212852 h 393555"/>
                <a:gd name="connsiteX167" fmla="*/ 41459 w 457552"/>
                <a:gd name="connsiteY167" fmla="*/ 197983 h 393555"/>
                <a:gd name="connsiteX168" fmla="*/ 51873 w 457552"/>
                <a:gd name="connsiteY168" fmla="*/ 192826 h 393555"/>
                <a:gd name="connsiteX169" fmla="*/ 40186 w 457552"/>
                <a:gd name="connsiteY169" fmla="*/ 172499 h 393555"/>
                <a:gd name="connsiteX170" fmla="*/ 37138 w 457552"/>
                <a:gd name="connsiteY170" fmla="*/ 161548 h 393555"/>
                <a:gd name="connsiteX171" fmla="*/ 59241 w 457552"/>
                <a:gd name="connsiteY171" fmla="*/ 139546 h 393555"/>
                <a:gd name="connsiteX172" fmla="*/ 93433 w 457552"/>
                <a:gd name="connsiteY172" fmla="*/ 139546 h 393555"/>
                <a:gd name="connsiteX173" fmla="*/ 93433 w 457552"/>
                <a:gd name="connsiteY173" fmla="*/ 89782 h 393555"/>
                <a:gd name="connsiteX174" fmla="*/ 108502 w 457552"/>
                <a:gd name="connsiteY174" fmla="*/ 74713 h 393555"/>
                <a:gd name="connsiteX175" fmla="*/ 133485 w 457552"/>
                <a:gd name="connsiteY175" fmla="*/ 74713 h 393555"/>
                <a:gd name="connsiteX176" fmla="*/ 133485 w 457552"/>
                <a:gd name="connsiteY176" fmla="*/ 65101 h 393555"/>
                <a:gd name="connsiteX177" fmla="*/ 139546 w 457552"/>
                <a:gd name="connsiteY177" fmla="*/ 59040 h 393555"/>
                <a:gd name="connsiteX178" fmla="*/ 143899 w 457552"/>
                <a:gd name="connsiteY178" fmla="*/ 59040 h 393555"/>
                <a:gd name="connsiteX179" fmla="*/ 159907 w 457552"/>
                <a:gd name="connsiteY179" fmla="*/ 18419 h 393555"/>
                <a:gd name="connsiteX180" fmla="*/ 197481 w 457552"/>
                <a:gd name="connsiteY180" fmla="*/ 0 h 39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457552" h="393555">
                  <a:moveTo>
                    <a:pt x="97719" y="264491"/>
                  </a:moveTo>
                  <a:cubicBezTo>
                    <a:pt x="101002" y="264491"/>
                    <a:pt x="103781" y="267271"/>
                    <a:pt x="103781" y="270552"/>
                  </a:cubicBezTo>
                  <a:lnTo>
                    <a:pt x="103781" y="275609"/>
                  </a:lnTo>
                  <a:cubicBezTo>
                    <a:pt x="115201" y="278121"/>
                    <a:pt x="123439" y="287531"/>
                    <a:pt x="123439" y="298214"/>
                  </a:cubicBezTo>
                  <a:cubicBezTo>
                    <a:pt x="123439" y="301496"/>
                    <a:pt x="120659" y="304275"/>
                    <a:pt x="117378" y="304275"/>
                  </a:cubicBezTo>
                  <a:cubicBezTo>
                    <a:pt x="114095" y="304275"/>
                    <a:pt x="111316" y="301496"/>
                    <a:pt x="111316" y="298214"/>
                  </a:cubicBezTo>
                  <a:cubicBezTo>
                    <a:pt x="111316" y="294095"/>
                    <a:pt x="108704" y="290444"/>
                    <a:pt x="104351" y="288469"/>
                  </a:cubicBezTo>
                  <a:cubicBezTo>
                    <a:pt x="99729" y="286392"/>
                    <a:pt x="92864" y="286225"/>
                    <a:pt x="87841" y="290612"/>
                  </a:cubicBezTo>
                  <a:cubicBezTo>
                    <a:pt x="85430" y="292755"/>
                    <a:pt x="84157" y="295401"/>
                    <a:pt x="84157" y="298247"/>
                  </a:cubicBezTo>
                  <a:cubicBezTo>
                    <a:pt x="84157" y="306519"/>
                    <a:pt x="91290" y="307992"/>
                    <a:pt x="99562" y="309700"/>
                  </a:cubicBezTo>
                  <a:cubicBezTo>
                    <a:pt x="109876" y="311844"/>
                    <a:pt x="122702" y="314523"/>
                    <a:pt x="122702" y="332707"/>
                  </a:cubicBezTo>
                  <a:cubicBezTo>
                    <a:pt x="122702" y="343256"/>
                    <a:pt x="114933" y="352398"/>
                    <a:pt x="103714" y="355211"/>
                  </a:cubicBezTo>
                  <a:lnTo>
                    <a:pt x="103714" y="360536"/>
                  </a:lnTo>
                  <a:cubicBezTo>
                    <a:pt x="103714" y="363818"/>
                    <a:pt x="100935" y="366597"/>
                    <a:pt x="97653" y="366597"/>
                  </a:cubicBezTo>
                  <a:cubicBezTo>
                    <a:pt x="94371" y="366597"/>
                    <a:pt x="91591" y="363818"/>
                    <a:pt x="91591" y="360536"/>
                  </a:cubicBezTo>
                  <a:lnTo>
                    <a:pt x="91591" y="355546"/>
                  </a:lnTo>
                  <a:cubicBezTo>
                    <a:pt x="79770" y="353235"/>
                    <a:pt x="71264" y="343758"/>
                    <a:pt x="71264" y="332740"/>
                  </a:cubicBezTo>
                  <a:cubicBezTo>
                    <a:pt x="71264" y="329458"/>
                    <a:pt x="74043" y="326679"/>
                    <a:pt x="77325" y="326679"/>
                  </a:cubicBezTo>
                  <a:cubicBezTo>
                    <a:pt x="80607" y="326679"/>
                    <a:pt x="83387" y="329458"/>
                    <a:pt x="83387" y="332740"/>
                  </a:cubicBezTo>
                  <a:cubicBezTo>
                    <a:pt x="83387" y="336859"/>
                    <a:pt x="85999" y="340510"/>
                    <a:pt x="90352" y="342485"/>
                  </a:cubicBezTo>
                  <a:cubicBezTo>
                    <a:pt x="94940" y="344595"/>
                    <a:pt x="101839" y="344729"/>
                    <a:pt x="106862" y="340342"/>
                  </a:cubicBezTo>
                  <a:cubicBezTo>
                    <a:pt x="109273" y="338199"/>
                    <a:pt x="110546" y="335553"/>
                    <a:pt x="110546" y="332707"/>
                  </a:cubicBezTo>
                  <a:cubicBezTo>
                    <a:pt x="110546" y="324201"/>
                    <a:pt x="103312" y="322727"/>
                    <a:pt x="94974" y="320986"/>
                  </a:cubicBezTo>
                  <a:cubicBezTo>
                    <a:pt x="84224" y="318776"/>
                    <a:pt x="72001" y="316264"/>
                    <a:pt x="72001" y="298247"/>
                  </a:cubicBezTo>
                  <a:cubicBezTo>
                    <a:pt x="72001" y="287397"/>
                    <a:pt x="80038" y="278154"/>
                    <a:pt x="91658" y="275643"/>
                  </a:cubicBezTo>
                  <a:lnTo>
                    <a:pt x="91658" y="270552"/>
                  </a:lnTo>
                  <a:cubicBezTo>
                    <a:pt x="91658" y="267271"/>
                    <a:pt x="94438" y="264491"/>
                    <a:pt x="97719" y="264491"/>
                  </a:cubicBezTo>
                  <a:close/>
                  <a:moveTo>
                    <a:pt x="61016" y="228759"/>
                  </a:moveTo>
                  <a:cubicBezTo>
                    <a:pt x="46750" y="236495"/>
                    <a:pt x="34593" y="248785"/>
                    <a:pt x="25853" y="264324"/>
                  </a:cubicBezTo>
                  <a:cubicBezTo>
                    <a:pt x="16912" y="280264"/>
                    <a:pt x="12190" y="298750"/>
                    <a:pt x="12190" y="317838"/>
                  </a:cubicBezTo>
                  <a:cubicBezTo>
                    <a:pt x="12190" y="342519"/>
                    <a:pt x="19825" y="359297"/>
                    <a:pt x="35531" y="369142"/>
                  </a:cubicBezTo>
                  <a:cubicBezTo>
                    <a:pt x="48726" y="377481"/>
                    <a:pt x="68015" y="381366"/>
                    <a:pt x="96212" y="381366"/>
                  </a:cubicBezTo>
                  <a:cubicBezTo>
                    <a:pt x="124711" y="381366"/>
                    <a:pt x="144368" y="377481"/>
                    <a:pt x="158065" y="369142"/>
                  </a:cubicBezTo>
                  <a:cubicBezTo>
                    <a:pt x="174407" y="359230"/>
                    <a:pt x="182344" y="342452"/>
                    <a:pt x="182344" y="317838"/>
                  </a:cubicBezTo>
                  <a:cubicBezTo>
                    <a:pt x="182344" y="279896"/>
                    <a:pt x="163189" y="244934"/>
                    <a:pt x="133518" y="228759"/>
                  </a:cubicBezTo>
                  <a:close/>
                  <a:moveTo>
                    <a:pt x="268410" y="211713"/>
                  </a:moveTo>
                  <a:lnTo>
                    <a:pt x="268410" y="234150"/>
                  </a:lnTo>
                  <a:cubicBezTo>
                    <a:pt x="268410" y="237432"/>
                    <a:pt x="265630" y="240211"/>
                    <a:pt x="262348" y="240211"/>
                  </a:cubicBezTo>
                  <a:lnTo>
                    <a:pt x="239911" y="240211"/>
                  </a:lnTo>
                  <a:lnTo>
                    <a:pt x="239911" y="254377"/>
                  </a:lnTo>
                  <a:lnTo>
                    <a:pt x="262348" y="254377"/>
                  </a:lnTo>
                  <a:cubicBezTo>
                    <a:pt x="265630" y="254377"/>
                    <a:pt x="268410" y="257157"/>
                    <a:pt x="268410" y="260438"/>
                  </a:cubicBezTo>
                  <a:lnTo>
                    <a:pt x="268410" y="282876"/>
                  </a:lnTo>
                  <a:lnTo>
                    <a:pt x="282575" y="282876"/>
                  </a:lnTo>
                  <a:lnTo>
                    <a:pt x="282575" y="260371"/>
                  </a:lnTo>
                  <a:cubicBezTo>
                    <a:pt x="282575" y="257090"/>
                    <a:pt x="285355" y="254310"/>
                    <a:pt x="288637" y="254310"/>
                  </a:cubicBezTo>
                  <a:lnTo>
                    <a:pt x="311074" y="254310"/>
                  </a:lnTo>
                  <a:lnTo>
                    <a:pt x="311074" y="240144"/>
                  </a:lnTo>
                  <a:lnTo>
                    <a:pt x="288637" y="240144"/>
                  </a:lnTo>
                  <a:cubicBezTo>
                    <a:pt x="285355" y="240144"/>
                    <a:pt x="282575" y="237365"/>
                    <a:pt x="282575" y="234050"/>
                  </a:cubicBezTo>
                  <a:lnTo>
                    <a:pt x="282575" y="211713"/>
                  </a:lnTo>
                  <a:close/>
                  <a:moveTo>
                    <a:pt x="54285" y="204848"/>
                  </a:moveTo>
                  <a:cubicBezTo>
                    <a:pt x="51873" y="204848"/>
                    <a:pt x="49764" y="206255"/>
                    <a:pt x="48826" y="208532"/>
                  </a:cubicBezTo>
                  <a:cubicBezTo>
                    <a:pt x="47889" y="210776"/>
                    <a:pt x="48391" y="213254"/>
                    <a:pt x="50132" y="214995"/>
                  </a:cubicBezTo>
                  <a:cubicBezTo>
                    <a:pt x="51237" y="216100"/>
                    <a:pt x="52744" y="216737"/>
                    <a:pt x="54285" y="216737"/>
                  </a:cubicBezTo>
                  <a:lnTo>
                    <a:pt x="140283" y="216737"/>
                  </a:lnTo>
                  <a:cubicBezTo>
                    <a:pt x="142694" y="216737"/>
                    <a:pt x="144804" y="215330"/>
                    <a:pt x="145741" y="213053"/>
                  </a:cubicBezTo>
                  <a:cubicBezTo>
                    <a:pt x="146646" y="210809"/>
                    <a:pt x="146143" y="208331"/>
                    <a:pt x="144435" y="206590"/>
                  </a:cubicBezTo>
                  <a:cubicBezTo>
                    <a:pt x="143397" y="205485"/>
                    <a:pt x="141890" y="204848"/>
                    <a:pt x="140283" y="204848"/>
                  </a:cubicBezTo>
                  <a:close/>
                  <a:moveTo>
                    <a:pt x="261612" y="199523"/>
                  </a:moveTo>
                  <a:lnTo>
                    <a:pt x="288737" y="199523"/>
                  </a:lnTo>
                  <a:cubicBezTo>
                    <a:pt x="292019" y="199523"/>
                    <a:pt x="294799" y="202303"/>
                    <a:pt x="294799" y="205584"/>
                  </a:cubicBezTo>
                  <a:lnTo>
                    <a:pt x="294799" y="228022"/>
                  </a:lnTo>
                  <a:lnTo>
                    <a:pt x="317236" y="228022"/>
                  </a:lnTo>
                  <a:cubicBezTo>
                    <a:pt x="320518" y="228022"/>
                    <a:pt x="323297" y="230801"/>
                    <a:pt x="323297" y="234083"/>
                  </a:cubicBezTo>
                  <a:lnTo>
                    <a:pt x="323297" y="260371"/>
                  </a:lnTo>
                  <a:cubicBezTo>
                    <a:pt x="323297" y="263653"/>
                    <a:pt x="320518" y="266433"/>
                    <a:pt x="317236" y="266433"/>
                  </a:cubicBezTo>
                  <a:lnTo>
                    <a:pt x="294799" y="266433"/>
                  </a:lnTo>
                  <a:lnTo>
                    <a:pt x="294799" y="288870"/>
                  </a:lnTo>
                  <a:cubicBezTo>
                    <a:pt x="294799" y="292152"/>
                    <a:pt x="292019" y="294931"/>
                    <a:pt x="288737" y="294931"/>
                  </a:cubicBezTo>
                  <a:lnTo>
                    <a:pt x="262449" y="294931"/>
                  </a:lnTo>
                  <a:cubicBezTo>
                    <a:pt x="259167" y="294931"/>
                    <a:pt x="256387" y="292152"/>
                    <a:pt x="256387" y="288870"/>
                  </a:cubicBezTo>
                  <a:lnTo>
                    <a:pt x="256387" y="266433"/>
                  </a:lnTo>
                  <a:lnTo>
                    <a:pt x="233950" y="266433"/>
                  </a:lnTo>
                  <a:cubicBezTo>
                    <a:pt x="230668" y="266433"/>
                    <a:pt x="227889" y="263653"/>
                    <a:pt x="227889" y="260371"/>
                  </a:cubicBezTo>
                  <a:lnTo>
                    <a:pt x="227889" y="234183"/>
                  </a:lnTo>
                  <a:cubicBezTo>
                    <a:pt x="227889" y="230902"/>
                    <a:pt x="230668" y="228122"/>
                    <a:pt x="233950" y="228122"/>
                  </a:cubicBezTo>
                  <a:lnTo>
                    <a:pt x="256387" y="228122"/>
                  </a:lnTo>
                  <a:lnTo>
                    <a:pt x="256387" y="205685"/>
                  </a:lnTo>
                  <a:cubicBezTo>
                    <a:pt x="256387" y="202671"/>
                    <a:pt x="258698" y="200126"/>
                    <a:pt x="261612" y="199690"/>
                  </a:cubicBezTo>
                  <a:close/>
                  <a:moveTo>
                    <a:pt x="148454" y="182713"/>
                  </a:moveTo>
                  <a:lnTo>
                    <a:pt x="142593" y="192826"/>
                  </a:lnTo>
                  <a:cubicBezTo>
                    <a:pt x="149191" y="193697"/>
                    <a:pt x="154683" y="198017"/>
                    <a:pt x="157094" y="204346"/>
                  </a:cubicBezTo>
                  <a:cubicBezTo>
                    <a:pt x="159639" y="211077"/>
                    <a:pt x="158098" y="218378"/>
                    <a:pt x="153008" y="223468"/>
                  </a:cubicBezTo>
                  <a:cubicBezTo>
                    <a:pt x="152238" y="224238"/>
                    <a:pt x="151468" y="224908"/>
                    <a:pt x="150664" y="225477"/>
                  </a:cubicBezTo>
                  <a:cubicBezTo>
                    <a:pt x="178426" y="246307"/>
                    <a:pt x="195103" y="282407"/>
                    <a:pt x="194400" y="320115"/>
                  </a:cubicBezTo>
                  <a:lnTo>
                    <a:pt x="423762" y="320115"/>
                  </a:lnTo>
                  <a:cubicBezTo>
                    <a:pt x="428249" y="320115"/>
                    <a:pt x="431933" y="316465"/>
                    <a:pt x="431933" y="311944"/>
                  </a:cubicBezTo>
                  <a:lnTo>
                    <a:pt x="431933" y="182713"/>
                  </a:lnTo>
                  <a:close/>
                  <a:moveTo>
                    <a:pt x="59174" y="151635"/>
                  </a:moveTo>
                  <a:cubicBezTo>
                    <a:pt x="55423" y="151635"/>
                    <a:pt x="52443" y="153377"/>
                    <a:pt x="50601" y="156625"/>
                  </a:cubicBezTo>
                  <a:cubicBezTo>
                    <a:pt x="48759" y="159807"/>
                    <a:pt x="48759" y="163390"/>
                    <a:pt x="50601" y="166538"/>
                  </a:cubicBezTo>
                  <a:lnTo>
                    <a:pt x="65738" y="192692"/>
                  </a:lnTo>
                  <a:lnTo>
                    <a:pt x="128863" y="192692"/>
                  </a:lnTo>
                  <a:lnTo>
                    <a:pt x="144000" y="166538"/>
                  </a:lnTo>
                  <a:cubicBezTo>
                    <a:pt x="145842" y="163390"/>
                    <a:pt x="145842" y="159807"/>
                    <a:pt x="143966" y="156625"/>
                  </a:cubicBezTo>
                  <a:cubicBezTo>
                    <a:pt x="142158" y="153410"/>
                    <a:pt x="139111" y="151635"/>
                    <a:pt x="135393" y="151635"/>
                  </a:cubicBezTo>
                  <a:close/>
                  <a:moveTo>
                    <a:pt x="108435" y="86835"/>
                  </a:moveTo>
                  <a:cubicBezTo>
                    <a:pt x="106828" y="86835"/>
                    <a:pt x="105488" y="88141"/>
                    <a:pt x="105488" y="89782"/>
                  </a:cubicBezTo>
                  <a:lnTo>
                    <a:pt x="105488" y="139546"/>
                  </a:lnTo>
                  <a:lnTo>
                    <a:pt x="135327" y="139546"/>
                  </a:lnTo>
                  <a:cubicBezTo>
                    <a:pt x="139345" y="139546"/>
                    <a:pt x="143062" y="140517"/>
                    <a:pt x="146378" y="142426"/>
                  </a:cubicBezTo>
                  <a:cubicBezTo>
                    <a:pt x="156290" y="148119"/>
                    <a:pt x="160075" y="160275"/>
                    <a:pt x="155319" y="170590"/>
                  </a:cubicBezTo>
                  <a:lnTo>
                    <a:pt x="442114" y="170590"/>
                  </a:lnTo>
                  <a:cubicBezTo>
                    <a:pt x="443218" y="170523"/>
                    <a:pt x="445462" y="169418"/>
                    <a:pt x="445462" y="167643"/>
                  </a:cubicBezTo>
                  <a:lnTo>
                    <a:pt x="445462" y="89782"/>
                  </a:lnTo>
                  <a:cubicBezTo>
                    <a:pt x="445462" y="88175"/>
                    <a:pt x="444156" y="86835"/>
                    <a:pt x="442515" y="86835"/>
                  </a:cubicBezTo>
                  <a:lnTo>
                    <a:pt x="417533" y="86835"/>
                  </a:lnTo>
                  <a:lnTo>
                    <a:pt x="417533" y="96614"/>
                  </a:lnTo>
                  <a:cubicBezTo>
                    <a:pt x="417533" y="99896"/>
                    <a:pt x="414753" y="102675"/>
                    <a:pt x="411472" y="102675"/>
                  </a:cubicBezTo>
                  <a:lnTo>
                    <a:pt x="361741" y="102675"/>
                  </a:lnTo>
                  <a:cubicBezTo>
                    <a:pt x="358460" y="102675"/>
                    <a:pt x="355680" y="99896"/>
                    <a:pt x="355680" y="96614"/>
                  </a:cubicBezTo>
                  <a:lnTo>
                    <a:pt x="355680" y="86835"/>
                  </a:lnTo>
                  <a:lnTo>
                    <a:pt x="195304" y="86835"/>
                  </a:lnTo>
                  <a:lnTo>
                    <a:pt x="195304" y="96614"/>
                  </a:lnTo>
                  <a:cubicBezTo>
                    <a:pt x="195304" y="99896"/>
                    <a:pt x="192525" y="102675"/>
                    <a:pt x="189243" y="102675"/>
                  </a:cubicBezTo>
                  <a:lnTo>
                    <a:pt x="139479" y="102675"/>
                  </a:lnTo>
                  <a:cubicBezTo>
                    <a:pt x="136197" y="102675"/>
                    <a:pt x="133418" y="99896"/>
                    <a:pt x="133418" y="96614"/>
                  </a:cubicBezTo>
                  <a:lnTo>
                    <a:pt x="133418" y="86835"/>
                  </a:lnTo>
                  <a:close/>
                  <a:moveTo>
                    <a:pt x="367903" y="71062"/>
                  </a:moveTo>
                  <a:lnTo>
                    <a:pt x="367903" y="90452"/>
                  </a:lnTo>
                  <a:lnTo>
                    <a:pt x="405544" y="90452"/>
                  </a:lnTo>
                  <a:lnTo>
                    <a:pt x="405544" y="71062"/>
                  </a:lnTo>
                  <a:close/>
                  <a:moveTo>
                    <a:pt x="145641" y="71062"/>
                  </a:moveTo>
                  <a:lnTo>
                    <a:pt x="145641" y="90452"/>
                  </a:lnTo>
                  <a:lnTo>
                    <a:pt x="183282" y="90452"/>
                  </a:lnTo>
                  <a:lnTo>
                    <a:pt x="183282" y="71062"/>
                  </a:lnTo>
                  <a:close/>
                  <a:moveTo>
                    <a:pt x="202638" y="39081"/>
                  </a:moveTo>
                  <a:cubicBezTo>
                    <a:pt x="193061" y="39081"/>
                    <a:pt x="186564" y="49127"/>
                    <a:pt x="185090" y="58973"/>
                  </a:cubicBezTo>
                  <a:lnTo>
                    <a:pt x="189343" y="58973"/>
                  </a:lnTo>
                  <a:cubicBezTo>
                    <a:pt x="192625" y="58973"/>
                    <a:pt x="195405" y="61753"/>
                    <a:pt x="195405" y="65034"/>
                  </a:cubicBezTo>
                  <a:lnTo>
                    <a:pt x="195405" y="74646"/>
                  </a:lnTo>
                  <a:lnTo>
                    <a:pt x="355780" y="74646"/>
                  </a:lnTo>
                  <a:lnTo>
                    <a:pt x="355780" y="65034"/>
                  </a:lnTo>
                  <a:cubicBezTo>
                    <a:pt x="355780" y="61753"/>
                    <a:pt x="358560" y="58973"/>
                    <a:pt x="361842" y="58973"/>
                  </a:cubicBezTo>
                  <a:lnTo>
                    <a:pt x="366095" y="58973"/>
                  </a:lnTo>
                  <a:cubicBezTo>
                    <a:pt x="365358" y="53749"/>
                    <a:pt x="363315" y="48960"/>
                    <a:pt x="360335" y="45343"/>
                  </a:cubicBezTo>
                  <a:cubicBezTo>
                    <a:pt x="357053" y="41291"/>
                    <a:pt x="352867" y="39081"/>
                    <a:pt x="348547" y="39081"/>
                  </a:cubicBezTo>
                  <a:close/>
                  <a:moveTo>
                    <a:pt x="197648" y="12123"/>
                  </a:moveTo>
                  <a:cubicBezTo>
                    <a:pt x="187167" y="12123"/>
                    <a:pt x="177087" y="17146"/>
                    <a:pt x="169217" y="26255"/>
                  </a:cubicBezTo>
                  <a:cubicBezTo>
                    <a:pt x="161916" y="34895"/>
                    <a:pt x="157261" y="46482"/>
                    <a:pt x="156123" y="58940"/>
                  </a:cubicBezTo>
                  <a:lnTo>
                    <a:pt x="172867" y="58940"/>
                  </a:lnTo>
                  <a:cubicBezTo>
                    <a:pt x="174508" y="43300"/>
                    <a:pt x="185358" y="26958"/>
                    <a:pt x="202571" y="26958"/>
                  </a:cubicBezTo>
                  <a:lnTo>
                    <a:pt x="348580" y="26958"/>
                  </a:lnTo>
                  <a:cubicBezTo>
                    <a:pt x="365760" y="26958"/>
                    <a:pt x="376610" y="43300"/>
                    <a:pt x="378284" y="58940"/>
                  </a:cubicBezTo>
                  <a:lnTo>
                    <a:pt x="378284" y="58973"/>
                  </a:lnTo>
                  <a:lnTo>
                    <a:pt x="395062" y="58973"/>
                  </a:lnTo>
                  <a:cubicBezTo>
                    <a:pt x="393890" y="46482"/>
                    <a:pt x="389269" y="34895"/>
                    <a:pt x="381935" y="26255"/>
                  </a:cubicBezTo>
                  <a:cubicBezTo>
                    <a:pt x="374199" y="17146"/>
                    <a:pt x="364119" y="12123"/>
                    <a:pt x="353537" y="12123"/>
                  </a:cubicBezTo>
                  <a:close/>
                  <a:moveTo>
                    <a:pt x="197481" y="0"/>
                  </a:moveTo>
                  <a:lnTo>
                    <a:pt x="353470" y="0"/>
                  </a:lnTo>
                  <a:cubicBezTo>
                    <a:pt x="367635" y="0"/>
                    <a:pt x="380964" y="6530"/>
                    <a:pt x="391044" y="18419"/>
                  </a:cubicBezTo>
                  <a:cubicBezTo>
                    <a:pt x="400220" y="29235"/>
                    <a:pt x="405879" y="43602"/>
                    <a:pt x="407051" y="58940"/>
                  </a:cubicBezTo>
                  <a:lnTo>
                    <a:pt x="411505" y="58940"/>
                  </a:lnTo>
                  <a:cubicBezTo>
                    <a:pt x="414787" y="58940"/>
                    <a:pt x="417566" y="61719"/>
                    <a:pt x="417566" y="65001"/>
                  </a:cubicBezTo>
                  <a:lnTo>
                    <a:pt x="417566" y="74612"/>
                  </a:lnTo>
                  <a:lnTo>
                    <a:pt x="442549" y="74612"/>
                  </a:lnTo>
                  <a:cubicBezTo>
                    <a:pt x="450854" y="74612"/>
                    <a:pt x="457619" y="81377"/>
                    <a:pt x="457552" y="89682"/>
                  </a:cubicBezTo>
                  <a:lnTo>
                    <a:pt x="457552" y="167509"/>
                  </a:lnTo>
                  <a:cubicBezTo>
                    <a:pt x="457552" y="175111"/>
                    <a:pt x="452093" y="181038"/>
                    <a:pt x="443889" y="182478"/>
                  </a:cubicBezTo>
                  <a:lnTo>
                    <a:pt x="443889" y="311944"/>
                  </a:lnTo>
                  <a:cubicBezTo>
                    <a:pt x="443889" y="323129"/>
                    <a:pt x="434779" y="332238"/>
                    <a:pt x="423594" y="332238"/>
                  </a:cubicBezTo>
                  <a:lnTo>
                    <a:pt x="193429" y="332238"/>
                  </a:lnTo>
                  <a:cubicBezTo>
                    <a:pt x="186061" y="387193"/>
                    <a:pt x="134389" y="393555"/>
                    <a:pt x="96044" y="393555"/>
                  </a:cubicBezTo>
                  <a:cubicBezTo>
                    <a:pt x="51338" y="393555"/>
                    <a:pt x="0" y="384949"/>
                    <a:pt x="0" y="317905"/>
                  </a:cubicBezTo>
                  <a:cubicBezTo>
                    <a:pt x="0" y="280499"/>
                    <a:pt x="16342" y="246073"/>
                    <a:pt x="43803" y="225477"/>
                  </a:cubicBezTo>
                  <a:cubicBezTo>
                    <a:pt x="39617" y="222530"/>
                    <a:pt x="36871" y="217976"/>
                    <a:pt x="36268" y="212852"/>
                  </a:cubicBezTo>
                  <a:cubicBezTo>
                    <a:pt x="35632" y="207360"/>
                    <a:pt x="37507" y="201935"/>
                    <a:pt x="41459" y="197983"/>
                  </a:cubicBezTo>
                  <a:cubicBezTo>
                    <a:pt x="44305" y="195137"/>
                    <a:pt x="47889" y="193362"/>
                    <a:pt x="51873" y="192826"/>
                  </a:cubicBezTo>
                  <a:lnTo>
                    <a:pt x="40186" y="172499"/>
                  </a:lnTo>
                  <a:cubicBezTo>
                    <a:pt x="38210" y="169016"/>
                    <a:pt x="37138" y="165232"/>
                    <a:pt x="37138" y="161548"/>
                  </a:cubicBezTo>
                  <a:cubicBezTo>
                    <a:pt x="37138" y="149425"/>
                    <a:pt x="47051" y="139546"/>
                    <a:pt x="59241" y="139546"/>
                  </a:cubicBezTo>
                  <a:lnTo>
                    <a:pt x="93433" y="139546"/>
                  </a:lnTo>
                  <a:lnTo>
                    <a:pt x="93433" y="89782"/>
                  </a:lnTo>
                  <a:cubicBezTo>
                    <a:pt x="93433" y="81477"/>
                    <a:pt x="100197" y="74713"/>
                    <a:pt x="108502" y="74713"/>
                  </a:cubicBezTo>
                  <a:lnTo>
                    <a:pt x="133485" y="74713"/>
                  </a:lnTo>
                  <a:lnTo>
                    <a:pt x="133485" y="65101"/>
                  </a:lnTo>
                  <a:cubicBezTo>
                    <a:pt x="133485" y="61820"/>
                    <a:pt x="136264" y="59040"/>
                    <a:pt x="139546" y="59040"/>
                  </a:cubicBezTo>
                  <a:lnTo>
                    <a:pt x="143899" y="59040"/>
                  </a:lnTo>
                  <a:cubicBezTo>
                    <a:pt x="145038" y="43669"/>
                    <a:pt x="150698" y="29269"/>
                    <a:pt x="159907" y="18419"/>
                  </a:cubicBezTo>
                  <a:cubicBezTo>
                    <a:pt x="169987" y="6530"/>
                    <a:pt x="183349" y="0"/>
                    <a:pt x="197481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E09DCD78-237D-4DE4-97EC-0C1589A8DED8}"/>
              </a:ext>
            </a:extLst>
          </p:cNvPr>
          <p:cNvGrpSpPr/>
          <p:nvPr/>
        </p:nvGrpSpPr>
        <p:grpSpPr>
          <a:xfrm>
            <a:off x="5248178" y="2895819"/>
            <a:ext cx="1212702" cy="1212702"/>
            <a:chOff x="5248178" y="2895819"/>
            <a:chExt cx="1212702" cy="1212702"/>
          </a:xfrm>
        </p:grpSpPr>
        <p:sp>
          <p:nvSpPr>
            <p:cNvPr id="38" name="Freeform 6">
              <a:extLst>
                <a:ext uri="{FF2B5EF4-FFF2-40B4-BE49-F238E27FC236}">
                  <a16:creationId xmlns:a16="http://schemas.microsoft.com/office/drawing/2014/main" id="{8FD6258F-3B56-B776-0BB1-7124B5354926}"/>
                </a:ext>
              </a:extLst>
            </p:cNvPr>
            <p:cNvSpPr/>
            <p:nvPr/>
          </p:nvSpPr>
          <p:spPr>
            <a:xfrm>
              <a:off x="5248178" y="2895819"/>
              <a:ext cx="1212702" cy="1212702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11E35A03-5103-836D-97A0-F2D2CBFB184F}"/>
                </a:ext>
              </a:extLst>
            </p:cNvPr>
            <p:cNvSpPr/>
            <p:nvPr/>
          </p:nvSpPr>
          <p:spPr>
            <a:xfrm>
              <a:off x="5538856" y="3200367"/>
              <a:ext cx="631345" cy="603605"/>
            </a:xfrm>
            <a:custGeom>
              <a:avLst/>
              <a:gdLst>
                <a:gd name="connsiteX0" fmla="*/ 323817 w 431601"/>
                <a:gd name="connsiteY0" fmla="*/ 344692 h 412638"/>
                <a:gd name="connsiteX1" fmla="*/ 308579 w 431601"/>
                <a:gd name="connsiteY1" fmla="*/ 344712 h 412638"/>
                <a:gd name="connsiteX2" fmla="*/ 308579 w 431601"/>
                <a:gd name="connsiteY2" fmla="*/ 366107 h 412638"/>
                <a:gd name="connsiteX3" fmla="*/ 323817 w 431601"/>
                <a:gd name="connsiteY3" fmla="*/ 366059 h 412638"/>
                <a:gd name="connsiteX4" fmla="*/ 323817 w 431601"/>
                <a:gd name="connsiteY4" fmla="*/ 344692 h 412638"/>
                <a:gd name="connsiteX5" fmla="*/ 190241 w 431601"/>
                <a:gd name="connsiteY5" fmla="*/ 317459 h 412638"/>
                <a:gd name="connsiteX6" fmla="*/ 190241 w 431601"/>
                <a:gd name="connsiteY6" fmla="*/ 366103 h 412638"/>
                <a:gd name="connsiteX7" fmla="*/ 201670 w 431601"/>
                <a:gd name="connsiteY7" fmla="*/ 366000 h 412638"/>
                <a:gd name="connsiteX8" fmla="*/ 201273 w 431601"/>
                <a:gd name="connsiteY8" fmla="*/ 317459 h 412638"/>
                <a:gd name="connsiteX9" fmla="*/ 308579 w 431601"/>
                <a:gd name="connsiteY9" fmla="*/ 315590 h 412638"/>
                <a:gd name="connsiteX10" fmla="*/ 308579 w 431601"/>
                <a:gd name="connsiteY10" fmla="*/ 332036 h 412638"/>
                <a:gd name="connsiteX11" fmla="*/ 320610 w 431601"/>
                <a:gd name="connsiteY11" fmla="*/ 332019 h 412638"/>
                <a:gd name="connsiteX12" fmla="*/ 320610 w 431601"/>
                <a:gd name="connsiteY12" fmla="*/ 315590 h 412638"/>
                <a:gd name="connsiteX13" fmla="*/ 183902 w 431601"/>
                <a:gd name="connsiteY13" fmla="*/ 304804 h 412638"/>
                <a:gd name="connsiteX14" fmla="*/ 201273 w 431601"/>
                <a:gd name="connsiteY14" fmla="*/ 304804 h 412638"/>
                <a:gd name="connsiteX15" fmla="*/ 201892 w 431601"/>
                <a:gd name="connsiteY15" fmla="*/ 378656 h 412638"/>
                <a:gd name="connsiteX16" fmla="*/ 184050 w 431601"/>
                <a:gd name="connsiteY16" fmla="*/ 378792 h 412638"/>
                <a:gd name="connsiteX17" fmla="*/ 177573 w 431601"/>
                <a:gd name="connsiteY17" fmla="*/ 371467 h 412638"/>
                <a:gd name="connsiteX18" fmla="*/ 177574 w 431601"/>
                <a:gd name="connsiteY18" fmla="*/ 371467 h 412638"/>
                <a:gd name="connsiteX19" fmla="*/ 177574 w 431601"/>
                <a:gd name="connsiteY19" fmla="*/ 311195 h 412638"/>
                <a:gd name="connsiteX20" fmla="*/ 183902 w 431601"/>
                <a:gd name="connsiteY20" fmla="*/ 304804 h 412638"/>
                <a:gd name="connsiteX21" fmla="*/ 250675 w 431601"/>
                <a:gd name="connsiteY21" fmla="*/ 303510 h 412638"/>
                <a:gd name="connsiteX22" fmla="*/ 277063 w 431601"/>
                <a:gd name="connsiteY22" fmla="*/ 303510 h 412638"/>
                <a:gd name="connsiteX23" fmla="*/ 277063 w 431601"/>
                <a:gd name="connsiteY23" fmla="*/ 316166 h 412638"/>
                <a:gd name="connsiteX24" fmla="*/ 257003 w 431601"/>
                <a:gd name="connsiteY24" fmla="*/ 316166 h 412638"/>
                <a:gd name="connsiteX25" fmla="*/ 257003 w 431601"/>
                <a:gd name="connsiteY25" fmla="*/ 334822 h 412638"/>
                <a:gd name="connsiteX26" fmla="*/ 275119 w 431601"/>
                <a:gd name="connsiteY26" fmla="*/ 334822 h 412638"/>
                <a:gd name="connsiteX27" fmla="*/ 275119 w 431601"/>
                <a:gd name="connsiteY27" fmla="*/ 347479 h 412638"/>
                <a:gd name="connsiteX28" fmla="*/ 257003 w 431601"/>
                <a:gd name="connsiteY28" fmla="*/ 347479 h 412638"/>
                <a:gd name="connsiteX29" fmla="*/ 257003 w 431601"/>
                <a:gd name="connsiteY29" fmla="*/ 366135 h 412638"/>
                <a:gd name="connsiteX30" fmla="*/ 277063 w 431601"/>
                <a:gd name="connsiteY30" fmla="*/ 366135 h 412638"/>
                <a:gd name="connsiteX31" fmla="*/ 277063 w 431601"/>
                <a:gd name="connsiteY31" fmla="*/ 378791 h 412638"/>
                <a:gd name="connsiteX32" fmla="*/ 250675 w 431601"/>
                <a:gd name="connsiteY32" fmla="*/ 378791 h 412638"/>
                <a:gd name="connsiteX33" fmla="*/ 244347 w 431601"/>
                <a:gd name="connsiteY33" fmla="*/ 372463 h 412638"/>
                <a:gd name="connsiteX34" fmla="*/ 244347 w 431601"/>
                <a:gd name="connsiteY34" fmla="*/ 309838 h 412638"/>
                <a:gd name="connsiteX35" fmla="*/ 250675 w 431601"/>
                <a:gd name="connsiteY35" fmla="*/ 303510 h 412638"/>
                <a:gd name="connsiteX36" fmla="*/ 356186 w 431601"/>
                <a:gd name="connsiteY36" fmla="*/ 303222 h 412638"/>
                <a:gd name="connsiteX37" fmla="*/ 391090 w 431601"/>
                <a:gd name="connsiteY37" fmla="*/ 303222 h 412638"/>
                <a:gd name="connsiteX38" fmla="*/ 391090 w 431601"/>
                <a:gd name="connsiteY38" fmla="*/ 315878 h 412638"/>
                <a:gd name="connsiteX39" fmla="*/ 379895 w 431601"/>
                <a:gd name="connsiteY39" fmla="*/ 315878 h 412638"/>
                <a:gd name="connsiteX40" fmla="*/ 379895 w 431601"/>
                <a:gd name="connsiteY40" fmla="*/ 372751 h 412638"/>
                <a:gd name="connsiteX41" fmla="*/ 373567 w 431601"/>
                <a:gd name="connsiteY41" fmla="*/ 379079 h 412638"/>
                <a:gd name="connsiteX42" fmla="*/ 367240 w 431601"/>
                <a:gd name="connsiteY42" fmla="*/ 372751 h 412638"/>
                <a:gd name="connsiteX43" fmla="*/ 367240 w 431601"/>
                <a:gd name="connsiteY43" fmla="*/ 315878 h 412638"/>
                <a:gd name="connsiteX44" fmla="*/ 356186 w 431601"/>
                <a:gd name="connsiteY44" fmla="*/ 315878 h 412638"/>
                <a:gd name="connsiteX45" fmla="*/ 356186 w 431601"/>
                <a:gd name="connsiteY45" fmla="*/ 303222 h 412638"/>
                <a:gd name="connsiteX46" fmla="*/ 302251 w 431601"/>
                <a:gd name="connsiteY46" fmla="*/ 302933 h 412638"/>
                <a:gd name="connsiteX47" fmla="*/ 320610 w 431601"/>
                <a:gd name="connsiteY47" fmla="*/ 302933 h 412638"/>
                <a:gd name="connsiteX48" fmla="*/ 337289 w 431601"/>
                <a:gd name="connsiteY48" fmla="*/ 336335 h 412638"/>
                <a:gd name="connsiteX49" fmla="*/ 323816 w 431601"/>
                <a:gd name="connsiteY49" fmla="*/ 378791 h 412638"/>
                <a:gd name="connsiteX50" fmla="*/ 302279 w 431601"/>
                <a:gd name="connsiteY50" fmla="*/ 378791 h 412638"/>
                <a:gd name="connsiteX51" fmla="*/ 295923 w 431601"/>
                <a:gd name="connsiteY51" fmla="*/ 372463 h 412638"/>
                <a:gd name="connsiteX52" fmla="*/ 295923 w 431601"/>
                <a:gd name="connsiteY52" fmla="*/ 309261 h 412638"/>
                <a:gd name="connsiteX53" fmla="*/ 302251 w 431601"/>
                <a:gd name="connsiteY53" fmla="*/ 302933 h 412638"/>
                <a:gd name="connsiteX54" fmla="*/ 328019 w 431601"/>
                <a:gd name="connsiteY54" fmla="*/ 251756 h 412638"/>
                <a:gd name="connsiteX55" fmla="*/ 328019 w 431601"/>
                <a:gd name="connsiteY55" fmla="*/ 269374 h 412638"/>
                <a:gd name="connsiteX56" fmla="*/ 383752 w 431601"/>
                <a:gd name="connsiteY56" fmla="*/ 269374 h 412638"/>
                <a:gd name="connsiteX57" fmla="*/ 383752 w 431601"/>
                <a:gd name="connsiteY57" fmla="*/ 251756 h 412638"/>
                <a:gd name="connsiteX58" fmla="*/ 259629 w 431601"/>
                <a:gd name="connsiteY58" fmla="*/ 251756 h 412638"/>
                <a:gd name="connsiteX59" fmla="*/ 259629 w 431601"/>
                <a:gd name="connsiteY59" fmla="*/ 269374 h 412638"/>
                <a:gd name="connsiteX60" fmla="*/ 315362 w 431601"/>
                <a:gd name="connsiteY60" fmla="*/ 269374 h 412638"/>
                <a:gd name="connsiteX61" fmla="*/ 315362 w 431601"/>
                <a:gd name="connsiteY61" fmla="*/ 251756 h 412638"/>
                <a:gd name="connsiteX62" fmla="*/ 191240 w 431601"/>
                <a:gd name="connsiteY62" fmla="*/ 251756 h 412638"/>
                <a:gd name="connsiteX63" fmla="*/ 191240 w 431601"/>
                <a:gd name="connsiteY63" fmla="*/ 269374 h 412638"/>
                <a:gd name="connsiteX64" fmla="*/ 246973 w 431601"/>
                <a:gd name="connsiteY64" fmla="*/ 269374 h 412638"/>
                <a:gd name="connsiteX65" fmla="*/ 246973 w 431601"/>
                <a:gd name="connsiteY65" fmla="*/ 251756 h 412638"/>
                <a:gd name="connsiteX66" fmla="*/ 328019 w 431601"/>
                <a:gd name="connsiteY66" fmla="*/ 221483 h 412638"/>
                <a:gd name="connsiteX67" fmla="*/ 328019 w 431601"/>
                <a:gd name="connsiteY67" fmla="*/ 239100 h 412638"/>
                <a:gd name="connsiteX68" fmla="*/ 383752 w 431601"/>
                <a:gd name="connsiteY68" fmla="*/ 239100 h 412638"/>
                <a:gd name="connsiteX69" fmla="*/ 383752 w 431601"/>
                <a:gd name="connsiteY69" fmla="*/ 221483 h 412638"/>
                <a:gd name="connsiteX70" fmla="*/ 259629 w 431601"/>
                <a:gd name="connsiteY70" fmla="*/ 221483 h 412638"/>
                <a:gd name="connsiteX71" fmla="*/ 259629 w 431601"/>
                <a:gd name="connsiteY71" fmla="*/ 239100 h 412638"/>
                <a:gd name="connsiteX72" fmla="*/ 315362 w 431601"/>
                <a:gd name="connsiteY72" fmla="*/ 239100 h 412638"/>
                <a:gd name="connsiteX73" fmla="*/ 315362 w 431601"/>
                <a:gd name="connsiteY73" fmla="*/ 221483 h 412638"/>
                <a:gd name="connsiteX74" fmla="*/ 191240 w 431601"/>
                <a:gd name="connsiteY74" fmla="*/ 221483 h 412638"/>
                <a:gd name="connsiteX75" fmla="*/ 191240 w 431601"/>
                <a:gd name="connsiteY75" fmla="*/ 239100 h 412638"/>
                <a:gd name="connsiteX76" fmla="*/ 246973 w 431601"/>
                <a:gd name="connsiteY76" fmla="*/ 239100 h 412638"/>
                <a:gd name="connsiteX77" fmla="*/ 246973 w 431601"/>
                <a:gd name="connsiteY77" fmla="*/ 221483 h 412638"/>
                <a:gd name="connsiteX78" fmla="*/ 328019 w 431601"/>
                <a:gd name="connsiteY78" fmla="*/ 191209 h 412638"/>
                <a:gd name="connsiteX79" fmla="*/ 328019 w 431601"/>
                <a:gd name="connsiteY79" fmla="*/ 208826 h 412638"/>
                <a:gd name="connsiteX80" fmla="*/ 383752 w 431601"/>
                <a:gd name="connsiteY80" fmla="*/ 208826 h 412638"/>
                <a:gd name="connsiteX81" fmla="*/ 383752 w 431601"/>
                <a:gd name="connsiteY81" fmla="*/ 191209 h 412638"/>
                <a:gd name="connsiteX82" fmla="*/ 259629 w 431601"/>
                <a:gd name="connsiteY82" fmla="*/ 191208 h 412638"/>
                <a:gd name="connsiteX83" fmla="*/ 259629 w 431601"/>
                <a:gd name="connsiteY83" fmla="*/ 208825 h 412638"/>
                <a:gd name="connsiteX84" fmla="*/ 315362 w 431601"/>
                <a:gd name="connsiteY84" fmla="*/ 208825 h 412638"/>
                <a:gd name="connsiteX85" fmla="*/ 315362 w 431601"/>
                <a:gd name="connsiteY85" fmla="*/ 191208 h 412638"/>
                <a:gd name="connsiteX86" fmla="*/ 259629 w 431601"/>
                <a:gd name="connsiteY86" fmla="*/ 160934 h 412638"/>
                <a:gd name="connsiteX87" fmla="*/ 259629 w 431601"/>
                <a:gd name="connsiteY87" fmla="*/ 178552 h 412638"/>
                <a:gd name="connsiteX88" fmla="*/ 315362 w 431601"/>
                <a:gd name="connsiteY88" fmla="*/ 178552 h 412638"/>
                <a:gd name="connsiteX89" fmla="*/ 315362 w 431601"/>
                <a:gd name="connsiteY89" fmla="*/ 160934 h 412638"/>
                <a:gd name="connsiteX90" fmla="*/ 259629 w 431601"/>
                <a:gd name="connsiteY90" fmla="*/ 130660 h 412638"/>
                <a:gd name="connsiteX91" fmla="*/ 259629 w 431601"/>
                <a:gd name="connsiteY91" fmla="*/ 148278 h 412638"/>
                <a:gd name="connsiteX92" fmla="*/ 315362 w 431601"/>
                <a:gd name="connsiteY92" fmla="*/ 148278 h 412638"/>
                <a:gd name="connsiteX93" fmla="*/ 315362 w 431601"/>
                <a:gd name="connsiteY93" fmla="*/ 130660 h 412638"/>
                <a:gd name="connsiteX94" fmla="*/ 51399 w 431601"/>
                <a:gd name="connsiteY94" fmla="*/ 60763 h 412638"/>
                <a:gd name="connsiteX95" fmla="*/ 51426 w 431601"/>
                <a:gd name="connsiteY95" fmla="*/ 261868 h 412638"/>
                <a:gd name="connsiteX96" fmla="*/ 151969 w 431601"/>
                <a:gd name="connsiteY96" fmla="*/ 161329 h 412638"/>
                <a:gd name="connsiteX97" fmla="*/ 167245 w 431601"/>
                <a:gd name="connsiteY97" fmla="*/ 12804 h 412638"/>
                <a:gd name="connsiteX98" fmla="*/ 167245 w 431601"/>
                <a:gd name="connsiteY98" fmla="*/ 161327 h 412638"/>
                <a:gd name="connsiteX99" fmla="*/ 165392 w 431601"/>
                <a:gd name="connsiteY99" fmla="*/ 165803 h 412638"/>
                <a:gd name="connsiteX100" fmla="*/ 60370 w 431601"/>
                <a:gd name="connsiteY100" fmla="*/ 270821 h 412638"/>
                <a:gd name="connsiteX101" fmla="*/ 143391 w 431601"/>
                <a:gd name="connsiteY101" fmla="*/ 308959 h 412638"/>
                <a:gd name="connsiteX102" fmla="*/ 143391 w 431601"/>
                <a:gd name="connsiteY102" fmla="*/ 292555 h 412638"/>
                <a:gd name="connsiteX103" fmla="*/ 166572 w 431601"/>
                <a:gd name="connsiteY103" fmla="*/ 269374 h 412638"/>
                <a:gd name="connsiteX104" fmla="*/ 178584 w 431601"/>
                <a:gd name="connsiteY104" fmla="*/ 269374 h 412638"/>
                <a:gd name="connsiteX105" fmla="*/ 178584 w 431601"/>
                <a:gd name="connsiteY105" fmla="*/ 215154 h 412638"/>
                <a:gd name="connsiteX106" fmla="*/ 184912 w 431601"/>
                <a:gd name="connsiteY106" fmla="*/ 208826 h 412638"/>
                <a:gd name="connsiteX107" fmla="*/ 246973 w 431601"/>
                <a:gd name="connsiteY107" fmla="*/ 208826 h 412638"/>
                <a:gd name="connsiteX108" fmla="*/ 246973 w 431601"/>
                <a:gd name="connsiteY108" fmla="*/ 124332 h 412638"/>
                <a:gd name="connsiteX109" fmla="*/ 253301 w 431601"/>
                <a:gd name="connsiteY109" fmla="*/ 118004 h 412638"/>
                <a:gd name="connsiteX110" fmla="*/ 303156 w 431601"/>
                <a:gd name="connsiteY110" fmla="*/ 118004 h 412638"/>
                <a:gd name="connsiteX111" fmla="*/ 167245 w 431601"/>
                <a:gd name="connsiteY111" fmla="*/ 12804 h 412638"/>
                <a:gd name="connsiteX112" fmla="*/ 160917 w 431601"/>
                <a:gd name="connsiteY112" fmla="*/ 19 h 412638"/>
                <a:gd name="connsiteX113" fmla="*/ 316338 w 431601"/>
                <a:gd name="connsiteY113" fmla="*/ 118004 h 412638"/>
                <a:gd name="connsiteX114" fmla="*/ 321691 w 431601"/>
                <a:gd name="connsiteY114" fmla="*/ 118004 h 412638"/>
                <a:gd name="connsiteX115" fmla="*/ 328019 w 431601"/>
                <a:gd name="connsiteY115" fmla="*/ 124332 h 412638"/>
                <a:gd name="connsiteX116" fmla="*/ 328019 w 431601"/>
                <a:gd name="connsiteY116" fmla="*/ 178552 h 412638"/>
                <a:gd name="connsiteX117" fmla="*/ 390080 w 431601"/>
                <a:gd name="connsiteY117" fmla="*/ 178552 h 412638"/>
                <a:gd name="connsiteX118" fmla="*/ 396408 w 431601"/>
                <a:gd name="connsiteY118" fmla="*/ 184880 h 412638"/>
                <a:gd name="connsiteX119" fmla="*/ 396408 w 431601"/>
                <a:gd name="connsiteY119" fmla="*/ 269374 h 412638"/>
                <a:gd name="connsiteX120" fmla="*/ 408420 w 431601"/>
                <a:gd name="connsiteY120" fmla="*/ 269374 h 412638"/>
                <a:gd name="connsiteX121" fmla="*/ 431601 w 431601"/>
                <a:gd name="connsiteY121" fmla="*/ 292555 h 412638"/>
                <a:gd name="connsiteX122" fmla="*/ 431601 w 431601"/>
                <a:gd name="connsiteY122" fmla="*/ 389457 h 412638"/>
                <a:gd name="connsiteX123" fmla="*/ 408420 w 431601"/>
                <a:gd name="connsiteY123" fmla="*/ 412638 h 412638"/>
                <a:gd name="connsiteX124" fmla="*/ 390182 w 431601"/>
                <a:gd name="connsiteY124" fmla="*/ 412638 h 412638"/>
                <a:gd name="connsiteX125" fmla="*/ 390182 w 431601"/>
                <a:gd name="connsiteY125" fmla="*/ 399982 h 412638"/>
                <a:gd name="connsiteX126" fmla="*/ 408420 w 431601"/>
                <a:gd name="connsiteY126" fmla="*/ 399982 h 412638"/>
                <a:gd name="connsiteX127" fmla="*/ 418945 w 431601"/>
                <a:gd name="connsiteY127" fmla="*/ 389457 h 412638"/>
                <a:gd name="connsiteX128" fmla="*/ 418945 w 431601"/>
                <a:gd name="connsiteY128" fmla="*/ 292555 h 412638"/>
                <a:gd name="connsiteX129" fmla="*/ 408420 w 431601"/>
                <a:gd name="connsiteY129" fmla="*/ 282030 h 412638"/>
                <a:gd name="connsiteX130" fmla="*/ 166572 w 431601"/>
                <a:gd name="connsiteY130" fmla="*/ 282030 h 412638"/>
                <a:gd name="connsiteX131" fmla="*/ 156047 w 431601"/>
                <a:gd name="connsiteY131" fmla="*/ 292555 h 412638"/>
                <a:gd name="connsiteX132" fmla="*/ 156047 w 431601"/>
                <a:gd name="connsiteY132" fmla="*/ 389457 h 412638"/>
                <a:gd name="connsiteX133" fmla="*/ 166572 w 431601"/>
                <a:gd name="connsiteY133" fmla="*/ 399982 h 412638"/>
                <a:gd name="connsiteX134" fmla="*/ 356494 w 431601"/>
                <a:gd name="connsiteY134" fmla="*/ 399982 h 412638"/>
                <a:gd name="connsiteX135" fmla="*/ 356494 w 431601"/>
                <a:gd name="connsiteY135" fmla="*/ 412638 h 412638"/>
                <a:gd name="connsiteX136" fmla="*/ 166572 w 431601"/>
                <a:gd name="connsiteY136" fmla="*/ 412638 h 412638"/>
                <a:gd name="connsiteX137" fmla="*/ 143391 w 431601"/>
                <a:gd name="connsiteY137" fmla="*/ 389457 h 412638"/>
                <a:gd name="connsiteX138" fmla="*/ 143391 w 431601"/>
                <a:gd name="connsiteY138" fmla="*/ 321686 h 412638"/>
                <a:gd name="connsiteX139" fmla="*/ 46743 w 431601"/>
                <a:gd name="connsiteY139" fmla="*/ 275272 h 412638"/>
                <a:gd name="connsiteX140" fmla="*/ 72678 w 431601"/>
                <a:gd name="connsiteY140" fmla="*/ 26267 h 412638"/>
                <a:gd name="connsiteX141" fmla="*/ 79609 w 431601"/>
                <a:gd name="connsiteY141" fmla="*/ 36857 h 412638"/>
                <a:gd name="connsiteX142" fmla="*/ 60363 w 431601"/>
                <a:gd name="connsiteY142" fmla="*/ 51829 h 412638"/>
                <a:gd name="connsiteX143" fmla="*/ 154589 w 431601"/>
                <a:gd name="connsiteY143" fmla="*/ 146052 h 412638"/>
                <a:gd name="connsiteX144" fmla="*/ 154589 w 431601"/>
                <a:gd name="connsiteY144" fmla="*/ 12810 h 412638"/>
                <a:gd name="connsiteX145" fmla="*/ 108357 w 431601"/>
                <a:gd name="connsiteY145" fmla="*/ 22231 h 412638"/>
                <a:gd name="connsiteX146" fmla="*/ 103882 w 431601"/>
                <a:gd name="connsiteY146" fmla="*/ 10392 h 412638"/>
                <a:gd name="connsiteX147" fmla="*/ 160917 w 431601"/>
                <a:gd name="connsiteY147" fmla="*/ 19 h 41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31601" h="412638">
                  <a:moveTo>
                    <a:pt x="323817" y="344692"/>
                  </a:moveTo>
                  <a:cubicBezTo>
                    <a:pt x="318737" y="344692"/>
                    <a:pt x="313659" y="344692"/>
                    <a:pt x="308579" y="344712"/>
                  </a:cubicBezTo>
                  <a:lnTo>
                    <a:pt x="308579" y="366107"/>
                  </a:lnTo>
                  <a:cubicBezTo>
                    <a:pt x="313892" y="366086"/>
                    <a:pt x="321034" y="366059"/>
                    <a:pt x="323817" y="366059"/>
                  </a:cubicBezTo>
                  <a:cubicBezTo>
                    <a:pt x="337987" y="365475"/>
                    <a:pt x="337991" y="345279"/>
                    <a:pt x="323817" y="344692"/>
                  </a:cubicBezTo>
                  <a:close/>
                  <a:moveTo>
                    <a:pt x="190241" y="317459"/>
                  </a:moveTo>
                  <a:cubicBezTo>
                    <a:pt x="190270" y="333674"/>
                    <a:pt x="190189" y="349889"/>
                    <a:pt x="190241" y="366103"/>
                  </a:cubicBezTo>
                  <a:cubicBezTo>
                    <a:pt x="194189" y="366080"/>
                    <a:pt x="199086" y="366046"/>
                    <a:pt x="201670" y="366000"/>
                  </a:cubicBezTo>
                  <a:cubicBezTo>
                    <a:pt x="225603" y="365715"/>
                    <a:pt x="226276" y="317015"/>
                    <a:pt x="201273" y="317459"/>
                  </a:cubicBezTo>
                  <a:close/>
                  <a:moveTo>
                    <a:pt x="308579" y="315590"/>
                  </a:moveTo>
                  <a:lnTo>
                    <a:pt x="308579" y="332036"/>
                  </a:lnTo>
                  <a:cubicBezTo>
                    <a:pt x="312590" y="332041"/>
                    <a:pt x="316600" y="332019"/>
                    <a:pt x="320610" y="332019"/>
                  </a:cubicBezTo>
                  <a:cubicBezTo>
                    <a:pt x="331504" y="331569"/>
                    <a:pt x="331510" y="316042"/>
                    <a:pt x="320610" y="315590"/>
                  </a:cubicBezTo>
                  <a:close/>
                  <a:moveTo>
                    <a:pt x="183902" y="304804"/>
                  </a:moveTo>
                  <a:lnTo>
                    <a:pt x="201273" y="304804"/>
                  </a:lnTo>
                  <a:cubicBezTo>
                    <a:pt x="242597" y="304175"/>
                    <a:pt x="242562" y="377902"/>
                    <a:pt x="201892" y="378656"/>
                  </a:cubicBezTo>
                  <a:cubicBezTo>
                    <a:pt x="196951" y="378742"/>
                    <a:pt x="184574" y="378790"/>
                    <a:pt x="184050" y="378792"/>
                  </a:cubicBezTo>
                  <a:cubicBezTo>
                    <a:pt x="179852" y="378792"/>
                    <a:pt x="177573" y="375195"/>
                    <a:pt x="177573" y="371467"/>
                  </a:cubicBezTo>
                  <a:lnTo>
                    <a:pt x="177574" y="371467"/>
                  </a:lnTo>
                  <a:lnTo>
                    <a:pt x="177574" y="311195"/>
                  </a:lnTo>
                  <a:cubicBezTo>
                    <a:pt x="177574" y="307677"/>
                    <a:pt x="180348" y="304804"/>
                    <a:pt x="183902" y="304804"/>
                  </a:cubicBezTo>
                  <a:close/>
                  <a:moveTo>
                    <a:pt x="250675" y="303510"/>
                  </a:moveTo>
                  <a:lnTo>
                    <a:pt x="277063" y="303510"/>
                  </a:lnTo>
                  <a:cubicBezTo>
                    <a:pt x="285436" y="303797"/>
                    <a:pt x="285443" y="315876"/>
                    <a:pt x="277063" y="316166"/>
                  </a:cubicBezTo>
                  <a:lnTo>
                    <a:pt x="257003" y="316166"/>
                  </a:lnTo>
                  <a:lnTo>
                    <a:pt x="257003" y="334822"/>
                  </a:lnTo>
                  <a:lnTo>
                    <a:pt x="275119" y="334822"/>
                  </a:lnTo>
                  <a:cubicBezTo>
                    <a:pt x="283491" y="335109"/>
                    <a:pt x="283498" y="347188"/>
                    <a:pt x="275119" y="347479"/>
                  </a:cubicBezTo>
                  <a:lnTo>
                    <a:pt x="257003" y="347479"/>
                  </a:lnTo>
                  <a:lnTo>
                    <a:pt x="257003" y="366135"/>
                  </a:lnTo>
                  <a:lnTo>
                    <a:pt x="277063" y="366135"/>
                  </a:lnTo>
                  <a:cubicBezTo>
                    <a:pt x="285436" y="366422"/>
                    <a:pt x="285443" y="378501"/>
                    <a:pt x="277063" y="378791"/>
                  </a:cubicBezTo>
                  <a:lnTo>
                    <a:pt x="250675" y="378791"/>
                  </a:lnTo>
                  <a:cubicBezTo>
                    <a:pt x="247179" y="378791"/>
                    <a:pt x="244347" y="375958"/>
                    <a:pt x="244347" y="372463"/>
                  </a:cubicBezTo>
                  <a:lnTo>
                    <a:pt x="244347" y="309838"/>
                  </a:lnTo>
                  <a:cubicBezTo>
                    <a:pt x="244347" y="306343"/>
                    <a:pt x="247179" y="303510"/>
                    <a:pt x="250675" y="303510"/>
                  </a:cubicBezTo>
                  <a:close/>
                  <a:moveTo>
                    <a:pt x="356186" y="303222"/>
                  </a:moveTo>
                  <a:lnTo>
                    <a:pt x="391090" y="303222"/>
                  </a:lnTo>
                  <a:cubicBezTo>
                    <a:pt x="399463" y="303509"/>
                    <a:pt x="399469" y="315588"/>
                    <a:pt x="391090" y="315878"/>
                  </a:cubicBezTo>
                  <a:lnTo>
                    <a:pt x="379895" y="315878"/>
                  </a:lnTo>
                  <a:lnTo>
                    <a:pt x="379895" y="372751"/>
                  </a:lnTo>
                  <a:cubicBezTo>
                    <a:pt x="379895" y="376246"/>
                    <a:pt x="377063" y="379079"/>
                    <a:pt x="373567" y="379079"/>
                  </a:cubicBezTo>
                  <a:cubicBezTo>
                    <a:pt x="370072" y="379079"/>
                    <a:pt x="367239" y="376246"/>
                    <a:pt x="367240" y="372751"/>
                  </a:cubicBezTo>
                  <a:lnTo>
                    <a:pt x="367240" y="315878"/>
                  </a:lnTo>
                  <a:lnTo>
                    <a:pt x="356186" y="315878"/>
                  </a:lnTo>
                  <a:cubicBezTo>
                    <a:pt x="347813" y="315591"/>
                    <a:pt x="347807" y="303512"/>
                    <a:pt x="356186" y="303222"/>
                  </a:cubicBezTo>
                  <a:close/>
                  <a:moveTo>
                    <a:pt x="302251" y="302933"/>
                  </a:moveTo>
                  <a:lnTo>
                    <a:pt x="320610" y="302933"/>
                  </a:lnTo>
                  <a:cubicBezTo>
                    <a:pt x="337717" y="302844"/>
                    <a:pt x="347605" y="322858"/>
                    <a:pt x="337289" y="336335"/>
                  </a:cubicBezTo>
                  <a:cubicBezTo>
                    <a:pt x="355654" y="349372"/>
                    <a:pt x="346598" y="378610"/>
                    <a:pt x="323816" y="378791"/>
                  </a:cubicBezTo>
                  <a:lnTo>
                    <a:pt x="302279" y="378791"/>
                  </a:lnTo>
                  <a:cubicBezTo>
                    <a:pt x="299073" y="378791"/>
                    <a:pt x="295923" y="375613"/>
                    <a:pt x="295923" y="372463"/>
                  </a:cubicBezTo>
                  <a:cubicBezTo>
                    <a:pt x="295926" y="356781"/>
                    <a:pt x="295920" y="324842"/>
                    <a:pt x="295923" y="309261"/>
                  </a:cubicBezTo>
                  <a:cubicBezTo>
                    <a:pt x="295923" y="305767"/>
                    <a:pt x="298756" y="302933"/>
                    <a:pt x="302251" y="302933"/>
                  </a:cubicBezTo>
                  <a:close/>
                  <a:moveTo>
                    <a:pt x="328019" y="251756"/>
                  </a:moveTo>
                  <a:lnTo>
                    <a:pt x="328019" y="269374"/>
                  </a:lnTo>
                  <a:lnTo>
                    <a:pt x="383752" y="269374"/>
                  </a:lnTo>
                  <a:lnTo>
                    <a:pt x="383752" y="251756"/>
                  </a:lnTo>
                  <a:close/>
                  <a:moveTo>
                    <a:pt x="259629" y="251756"/>
                  </a:moveTo>
                  <a:lnTo>
                    <a:pt x="259629" y="269374"/>
                  </a:lnTo>
                  <a:lnTo>
                    <a:pt x="315362" y="269374"/>
                  </a:lnTo>
                  <a:lnTo>
                    <a:pt x="315362" y="251756"/>
                  </a:lnTo>
                  <a:close/>
                  <a:moveTo>
                    <a:pt x="191240" y="251756"/>
                  </a:moveTo>
                  <a:lnTo>
                    <a:pt x="191240" y="269374"/>
                  </a:lnTo>
                  <a:lnTo>
                    <a:pt x="246973" y="269374"/>
                  </a:lnTo>
                  <a:lnTo>
                    <a:pt x="246973" y="251756"/>
                  </a:lnTo>
                  <a:close/>
                  <a:moveTo>
                    <a:pt x="328019" y="221483"/>
                  </a:moveTo>
                  <a:lnTo>
                    <a:pt x="328019" y="239100"/>
                  </a:lnTo>
                  <a:lnTo>
                    <a:pt x="383752" y="239100"/>
                  </a:lnTo>
                  <a:lnTo>
                    <a:pt x="383752" y="221483"/>
                  </a:lnTo>
                  <a:close/>
                  <a:moveTo>
                    <a:pt x="259629" y="221483"/>
                  </a:moveTo>
                  <a:lnTo>
                    <a:pt x="259629" y="239100"/>
                  </a:lnTo>
                  <a:lnTo>
                    <a:pt x="315362" y="239100"/>
                  </a:lnTo>
                  <a:lnTo>
                    <a:pt x="315362" y="221483"/>
                  </a:lnTo>
                  <a:close/>
                  <a:moveTo>
                    <a:pt x="191240" y="221483"/>
                  </a:moveTo>
                  <a:lnTo>
                    <a:pt x="191240" y="239100"/>
                  </a:lnTo>
                  <a:lnTo>
                    <a:pt x="246973" y="239100"/>
                  </a:lnTo>
                  <a:lnTo>
                    <a:pt x="246973" y="221483"/>
                  </a:lnTo>
                  <a:close/>
                  <a:moveTo>
                    <a:pt x="328019" y="191209"/>
                  </a:moveTo>
                  <a:lnTo>
                    <a:pt x="328019" y="208826"/>
                  </a:lnTo>
                  <a:lnTo>
                    <a:pt x="383752" y="208826"/>
                  </a:lnTo>
                  <a:lnTo>
                    <a:pt x="383752" y="191209"/>
                  </a:lnTo>
                  <a:close/>
                  <a:moveTo>
                    <a:pt x="259629" y="191208"/>
                  </a:moveTo>
                  <a:lnTo>
                    <a:pt x="259629" y="208825"/>
                  </a:lnTo>
                  <a:lnTo>
                    <a:pt x="315362" y="208825"/>
                  </a:lnTo>
                  <a:lnTo>
                    <a:pt x="315362" y="191208"/>
                  </a:lnTo>
                  <a:close/>
                  <a:moveTo>
                    <a:pt x="259629" y="160934"/>
                  </a:moveTo>
                  <a:lnTo>
                    <a:pt x="259629" y="178552"/>
                  </a:lnTo>
                  <a:lnTo>
                    <a:pt x="315362" y="178552"/>
                  </a:lnTo>
                  <a:lnTo>
                    <a:pt x="315362" y="160934"/>
                  </a:lnTo>
                  <a:close/>
                  <a:moveTo>
                    <a:pt x="259629" y="130660"/>
                  </a:moveTo>
                  <a:lnTo>
                    <a:pt x="259629" y="148278"/>
                  </a:lnTo>
                  <a:lnTo>
                    <a:pt x="315362" y="148278"/>
                  </a:lnTo>
                  <a:lnTo>
                    <a:pt x="315362" y="130660"/>
                  </a:lnTo>
                  <a:close/>
                  <a:moveTo>
                    <a:pt x="51399" y="60763"/>
                  </a:moveTo>
                  <a:cubicBezTo>
                    <a:pt x="-205" y="114547"/>
                    <a:pt x="-554" y="207691"/>
                    <a:pt x="51426" y="261868"/>
                  </a:cubicBezTo>
                  <a:lnTo>
                    <a:pt x="151969" y="161329"/>
                  </a:lnTo>
                  <a:close/>
                  <a:moveTo>
                    <a:pt x="167245" y="12804"/>
                  </a:moveTo>
                  <a:lnTo>
                    <a:pt x="167245" y="161327"/>
                  </a:lnTo>
                  <a:cubicBezTo>
                    <a:pt x="167245" y="162983"/>
                    <a:pt x="166563" y="164632"/>
                    <a:pt x="165392" y="165803"/>
                  </a:cubicBezTo>
                  <a:lnTo>
                    <a:pt x="60370" y="270821"/>
                  </a:lnTo>
                  <a:cubicBezTo>
                    <a:pt x="83396" y="291996"/>
                    <a:pt x="112324" y="305312"/>
                    <a:pt x="143391" y="308959"/>
                  </a:cubicBezTo>
                  <a:lnTo>
                    <a:pt x="143391" y="292555"/>
                  </a:lnTo>
                  <a:cubicBezTo>
                    <a:pt x="143391" y="279773"/>
                    <a:pt x="153790" y="269374"/>
                    <a:pt x="166572" y="269374"/>
                  </a:cubicBezTo>
                  <a:lnTo>
                    <a:pt x="178584" y="269374"/>
                  </a:lnTo>
                  <a:cubicBezTo>
                    <a:pt x="178574" y="256140"/>
                    <a:pt x="178598" y="228520"/>
                    <a:pt x="178584" y="215154"/>
                  </a:cubicBezTo>
                  <a:cubicBezTo>
                    <a:pt x="178584" y="211660"/>
                    <a:pt x="181417" y="208826"/>
                    <a:pt x="184912" y="208826"/>
                  </a:cubicBezTo>
                  <a:lnTo>
                    <a:pt x="246973" y="208826"/>
                  </a:lnTo>
                  <a:cubicBezTo>
                    <a:pt x="246971" y="183887"/>
                    <a:pt x="246977" y="149325"/>
                    <a:pt x="246973" y="124332"/>
                  </a:cubicBezTo>
                  <a:cubicBezTo>
                    <a:pt x="246973" y="120837"/>
                    <a:pt x="249806" y="118004"/>
                    <a:pt x="253301" y="118004"/>
                  </a:cubicBezTo>
                  <a:lnTo>
                    <a:pt x="303156" y="118004"/>
                  </a:lnTo>
                  <a:cubicBezTo>
                    <a:pt x="285831" y="58978"/>
                    <a:pt x="228924" y="14426"/>
                    <a:pt x="167245" y="12804"/>
                  </a:cubicBezTo>
                  <a:close/>
                  <a:moveTo>
                    <a:pt x="160917" y="19"/>
                  </a:moveTo>
                  <a:cubicBezTo>
                    <a:pt x="231841" y="-1135"/>
                    <a:pt x="298117" y="49786"/>
                    <a:pt x="316338" y="118004"/>
                  </a:cubicBezTo>
                  <a:lnTo>
                    <a:pt x="321691" y="118004"/>
                  </a:lnTo>
                  <a:cubicBezTo>
                    <a:pt x="325186" y="118004"/>
                    <a:pt x="328019" y="120837"/>
                    <a:pt x="328019" y="124332"/>
                  </a:cubicBezTo>
                  <a:cubicBezTo>
                    <a:pt x="328018" y="137664"/>
                    <a:pt x="328020" y="165354"/>
                    <a:pt x="328019" y="178552"/>
                  </a:cubicBezTo>
                  <a:lnTo>
                    <a:pt x="390080" y="178552"/>
                  </a:lnTo>
                  <a:cubicBezTo>
                    <a:pt x="393576" y="178552"/>
                    <a:pt x="396408" y="181385"/>
                    <a:pt x="396408" y="184880"/>
                  </a:cubicBezTo>
                  <a:cubicBezTo>
                    <a:pt x="396407" y="209857"/>
                    <a:pt x="396409" y="244449"/>
                    <a:pt x="396408" y="269374"/>
                  </a:cubicBezTo>
                  <a:lnTo>
                    <a:pt x="408420" y="269374"/>
                  </a:lnTo>
                  <a:cubicBezTo>
                    <a:pt x="421202" y="269374"/>
                    <a:pt x="431601" y="279773"/>
                    <a:pt x="431601" y="292555"/>
                  </a:cubicBezTo>
                  <a:lnTo>
                    <a:pt x="431601" y="389457"/>
                  </a:lnTo>
                  <a:cubicBezTo>
                    <a:pt x="431601" y="402239"/>
                    <a:pt x="421202" y="412638"/>
                    <a:pt x="408420" y="412638"/>
                  </a:cubicBezTo>
                  <a:lnTo>
                    <a:pt x="390182" y="412638"/>
                  </a:lnTo>
                  <a:cubicBezTo>
                    <a:pt x="381902" y="412638"/>
                    <a:pt x="382263" y="399982"/>
                    <a:pt x="390182" y="399982"/>
                  </a:cubicBezTo>
                  <a:lnTo>
                    <a:pt x="408420" y="399982"/>
                  </a:lnTo>
                  <a:cubicBezTo>
                    <a:pt x="414223" y="399982"/>
                    <a:pt x="418945" y="395260"/>
                    <a:pt x="418945" y="389457"/>
                  </a:cubicBezTo>
                  <a:lnTo>
                    <a:pt x="418945" y="292555"/>
                  </a:lnTo>
                  <a:cubicBezTo>
                    <a:pt x="418945" y="286752"/>
                    <a:pt x="414223" y="282030"/>
                    <a:pt x="408420" y="282030"/>
                  </a:cubicBezTo>
                  <a:lnTo>
                    <a:pt x="166572" y="282030"/>
                  </a:lnTo>
                  <a:cubicBezTo>
                    <a:pt x="160769" y="282030"/>
                    <a:pt x="156047" y="286752"/>
                    <a:pt x="156047" y="292555"/>
                  </a:cubicBezTo>
                  <a:lnTo>
                    <a:pt x="156047" y="389457"/>
                  </a:lnTo>
                  <a:cubicBezTo>
                    <a:pt x="156047" y="395260"/>
                    <a:pt x="160769" y="399982"/>
                    <a:pt x="166572" y="399982"/>
                  </a:cubicBezTo>
                  <a:lnTo>
                    <a:pt x="356494" y="399982"/>
                  </a:lnTo>
                  <a:cubicBezTo>
                    <a:pt x="364774" y="399982"/>
                    <a:pt x="364414" y="412638"/>
                    <a:pt x="356494" y="412638"/>
                  </a:cubicBezTo>
                  <a:lnTo>
                    <a:pt x="166572" y="412638"/>
                  </a:lnTo>
                  <a:cubicBezTo>
                    <a:pt x="153790" y="412638"/>
                    <a:pt x="143391" y="402239"/>
                    <a:pt x="143391" y="389457"/>
                  </a:cubicBezTo>
                  <a:lnTo>
                    <a:pt x="143391" y="321686"/>
                  </a:lnTo>
                  <a:cubicBezTo>
                    <a:pt x="107661" y="317824"/>
                    <a:pt x="71660" y="301537"/>
                    <a:pt x="46743" y="275272"/>
                  </a:cubicBezTo>
                  <a:cubicBezTo>
                    <a:pt x="-25091" y="205363"/>
                    <a:pt x="-12338" y="79801"/>
                    <a:pt x="72678" y="26267"/>
                  </a:cubicBezTo>
                  <a:cubicBezTo>
                    <a:pt x="79606" y="21733"/>
                    <a:pt x="86235" y="32520"/>
                    <a:pt x="79609" y="36857"/>
                  </a:cubicBezTo>
                  <a:cubicBezTo>
                    <a:pt x="72727" y="41363"/>
                    <a:pt x="66305" y="46381"/>
                    <a:pt x="60363" y="51829"/>
                  </a:cubicBezTo>
                  <a:lnTo>
                    <a:pt x="154589" y="146052"/>
                  </a:lnTo>
                  <a:lnTo>
                    <a:pt x="154589" y="12810"/>
                  </a:lnTo>
                  <a:cubicBezTo>
                    <a:pt x="138694" y="13473"/>
                    <a:pt x="123171" y="16631"/>
                    <a:pt x="108357" y="22231"/>
                  </a:cubicBezTo>
                  <a:cubicBezTo>
                    <a:pt x="100611" y="25158"/>
                    <a:pt x="96474" y="13193"/>
                    <a:pt x="103882" y="10392"/>
                  </a:cubicBezTo>
                  <a:cubicBezTo>
                    <a:pt x="122091" y="3509"/>
                    <a:pt x="141281" y="18"/>
                    <a:pt x="160917" y="19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6DBF998-26C8-8E80-149C-D17734398039}"/>
              </a:ext>
            </a:extLst>
          </p:cNvPr>
          <p:cNvGrpSpPr/>
          <p:nvPr/>
        </p:nvGrpSpPr>
        <p:grpSpPr>
          <a:xfrm>
            <a:off x="6427883" y="4859864"/>
            <a:ext cx="1212702" cy="1212702"/>
            <a:chOff x="6427883" y="4859864"/>
            <a:chExt cx="1212702" cy="1212702"/>
          </a:xfrm>
        </p:grpSpPr>
        <p:sp>
          <p:nvSpPr>
            <p:cNvPr id="36" name="Freeform 7">
              <a:extLst>
                <a:ext uri="{FF2B5EF4-FFF2-40B4-BE49-F238E27FC236}">
                  <a16:creationId xmlns:a16="http://schemas.microsoft.com/office/drawing/2014/main" id="{2B413607-4FC6-B011-4950-74BF8757D9C4}"/>
                </a:ext>
              </a:extLst>
            </p:cNvPr>
            <p:cNvSpPr/>
            <p:nvPr/>
          </p:nvSpPr>
          <p:spPr>
            <a:xfrm>
              <a:off x="6427883" y="4859864"/>
              <a:ext cx="1212702" cy="1212702"/>
            </a:xfrm>
            <a:custGeom>
              <a:avLst/>
              <a:gdLst>
                <a:gd name="connsiteX0" fmla="*/ 0 w 939270"/>
                <a:gd name="connsiteY0" fmla="*/ 469635 h 939270"/>
                <a:gd name="connsiteX1" fmla="*/ 469635 w 939270"/>
                <a:gd name="connsiteY1" fmla="*/ 0 h 939270"/>
                <a:gd name="connsiteX2" fmla="*/ 939270 w 939270"/>
                <a:gd name="connsiteY2" fmla="*/ 469635 h 939270"/>
                <a:gd name="connsiteX3" fmla="*/ 469635 w 939270"/>
                <a:gd name="connsiteY3" fmla="*/ 939270 h 939270"/>
                <a:gd name="connsiteX4" fmla="*/ 0 w 939270"/>
                <a:gd name="connsiteY4" fmla="*/ 469635 h 939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9270" h="939270">
                  <a:moveTo>
                    <a:pt x="0" y="469635"/>
                  </a:moveTo>
                  <a:cubicBezTo>
                    <a:pt x="0" y="210263"/>
                    <a:pt x="210263" y="0"/>
                    <a:pt x="469635" y="0"/>
                  </a:cubicBezTo>
                  <a:cubicBezTo>
                    <a:pt x="729007" y="0"/>
                    <a:pt x="939270" y="210263"/>
                    <a:pt x="939270" y="469635"/>
                  </a:cubicBezTo>
                  <a:cubicBezTo>
                    <a:pt x="939270" y="729007"/>
                    <a:pt x="729007" y="939270"/>
                    <a:pt x="469635" y="939270"/>
                  </a:cubicBezTo>
                  <a:cubicBezTo>
                    <a:pt x="210263" y="939270"/>
                    <a:pt x="0" y="729007"/>
                    <a:pt x="0" y="469635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C2BD0B44-16D1-D6BE-1AB3-8C345FB003DB}"/>
                </a:ext>
              </a:extLst>
            </p:cNvPr>
            <p:cNvSpPr/>
            <p:nvPr/>
          </p:nvSpPr>
          <p:spPr>
            <a:xfrm>
              <a:off x="6773420" y="5164413"/>
              <a:ext cx="521625" cy="603605"/>
            </a:xfrm>
            <a:custGeom>
              <a:avLst/>
              <a:gdLst>
                <a:gd name="connsiteX0" fmla="*/ 196855 w 373317"/>
                <a:gd name="connsiteY0" fmla="*/ 398815 h 431991"/>
                <a:gd name="connsiteX1" fmla="*/ 194323 w 373317"/>
                <a:gd name="connsiteY1" fmla="*/ 401347 h 431991"/>
                <a:gd name="connsiteX2" fmla="*/ 194323 w 373317"/>
                <a:gd name="connsiteY2" fmla="*/ 416652 h 431991"/>
                <a:gd name="connsiteX3" fmla="*/ 196855 w 373317"/>
                <a:gd name="connsiteY3" fmla="*/ 419183 h 431991"/>
                <a:gd name="connsiteX4" fmla="*/ 254651 w 373317"/>
                <a:gd name="connsiteY4" fmla="*/ 419183 h 431991"/>
                <a:gd name="connsiteX5" fmla="*/ 250617 w 373317"/>
                <a:gd name="connsiteY5" fmla="*/ 416462 h 431991"/>
                <a:gd name="connsiteX6" fmla="*/ 239365 w 373317"/>
                <a:gd name="connsiteY6" fmla="*/ 399789 h 431991"/>
                <a:gd name="connsiteX7" fmla="*/ 239168 w 373317"/>
                <a:gd name="connsiteY7" fmla="*/ 398815 h 431991"/>
                <a:gd name="connsiteX8" fmla="*/ 101015 w 373317"/>
                <a:gd name="connsiteY8" fmla="*/ 390684 h 431991"/>
                <a:gd name="connsiteX9" fmla="*/ 52783 w 373317"/>
                <a:gd name="connsiteY9" fmla="*/ 412626 h 431991"/>
                <a:gd name="connsiteX10" fmla="*/ 54513 w 373317"/>
                <a:gd name="connsiteY10" fmla="*/ 413793 h 431991"/>
                <a:gd name="connsiteX11" fmla="*/ 81143 w 373317"/>
                <a:gd name="connsiteY11" fmla="*/ 419183 h 431991"/>
                <a:gd name="connsiteX12" fmla="*/ 97897 w 373317"/>
                <a:gd name="connsiteY12" fmla="*/ 419183 h 431991"/>
                <a:gd name="connsiteX13" fmla="*/ 93177 w 373317"/>
                <a:gd name="connsiteY13" fmla="*/ 412976 h 431991"/>
                <a:gd name="connsiteX14" fmla="*/ 94736 w 373317"/>
                <a:gd name="connsiteY14" fmla="*/ 401464 h 431991"/>
                <a:gd name="connsiteX15" fmla="*/ 156246 w 373317"/>
                <a:gd name="connsiteY15" fmla="*/ 386600 h 431991"/>
                <a:gd name="connsiteX16" fmla="*/ 137262 w 373317"/>
                <a:gd name="connsiteY16" fmla="*/ 419183 h 431991"/>
                <a:gd name="connsiteX17" fmla="*/ 182717 w 373317"/>
                <a:gd name="connsiteY17" fmla="*/ 419183 h 431991"/>
                <a:gd name="connsiteX18" fmla="*/ 181667 w 373317"/>
                <a:gd name="connsiteY18" fmla="*/ 416652 h 431991"/>
                <a:gd name="connsiteX19" fmla="*/ 181667 w 373317"/>
                <a:gd name="connsiteY19" fmla="*/ 401347 h 431991"/>
                <a:gd name="connsiteX20" fmla="*/ 182718 w 373317"/>
                <a:gd name="connsiteY20" fmla="*/ 398815 h 431991"/>
                <a:gd name="connsiteX21" fmla="*/ 170201 w 373317"/>
                <a:gd name="connsiteY21" fmla="*/ 398815 h 431991"/>
                <a:gd name="connsiteX22" fmla="*/ 159465 w 373317"/>
                <a:gd name="connsiteY22" fmla="*/ 394360 h 431991"/>
                <a:gd name="connsiteX23" fmla="*/ 170201 w 373317"/>
                <a:gd name="connsiteY23" fmla="*/ 365790 h 431991"/>
                <a:gd name="connsiteX24" fmla="*/ 167669 w 373317"/>
                <a:gd name="connsiteY24" fmla="*/ 368322 h 431991"/>
                <a:gd name="connsiteX25" fmla="*/ 167669 w 373317"/>
                <a:gd name="connsiteY25" fmla="*/ 383627 h 431991"/>
                <a:gd name="connsiteX26" fmla="*/ 170201 w 373317"/>
                <a:gd name="connsiteY26" fmla="*/ 386158 h 431991"/>
                <a:gd name="connsiteX27" fmla="*/ 236606 w 373317"/>
                <a:gd name="connsiteY27" fmla="*/ 386158 h 431991"/>
                <a:gd name="connsiteX28" fmla="*/ 235237 w 373317"/>
                <a:gd name="connsiteY28" fmla="*/ 379392 h 431991"/>
                <a:gd name="connsiteX29" fmla="*/ 237990 w 373317"/>
                <a:gd name="connsiteY29" fmla="*/ 365790 h 431991"/>
                <a:gd name="connsiteX30" fmla="*/ 196855 w 373317"/>
                <a:gd name="connsiteY30" fmla="*/ 365790 h 431991"/>
                <a:gd name="connsiteX31" fmla="*/ 100616 w 373317"/>
                <a:gd name="connsiteY31" fmla="*/ 354577 h 431991"/>
                <a:gd name="connsiteX32" fmla="*/ 32787 w 373317"/>
                <a:gd name="connsiteY32" fmla="*/ 385433 h 431991"/>
                <a:gd name="connsiteX33" fmla="*/ 31530 w 373317"/>
                <a:gd name="connsiteY33" fmla="*/ 388783 h 431991"/>
                <a:gd name="connsiteX34" fmla="*/ 37767 w 373317"/>
                <a:gd name="connsiteY34" fmla="*/ 402494 h 431991"/>
                <a:gd name="connsiteX35" fmla="*/ 40018 w 373317"/>
                <a:gd name="connsiteY35" fmla="*/ 404013 h 431991"/>
                <a:gd name="connsiteX36" fmla="*/ 41216 w 373317"/>
                <a:gd name="connsiteY36" fmla="*/ 403971 h 431991"/>
                <a:gd name="connsiteX37" fmla="*/ 109045 w 373317"/>
                <a:gd name="connsiteY37" fmla="*/ 373115 h 431991"/>
                <a:gd name="connsiteX38" fmla="*/ 110370 w 373317"/>
                <a:gd name="connsiteY38" fmla="*/ 371697 h 431991"/>
                <a:gd name="connsiteX39" fmla="*/ 110303 w 373317"/>
                <a:gd name="connsiteY39" fmla="*/ 369765 h 431991"/>
                <a:gd name="connsiteX40" fmla="*/ 103966 w 373317"/>
                <a:gd name="connsiteY40" fmla="*/ 355835 h 431991"/>
                <a:gd name="connsiteX41" fmla="*/ 100616 w 373317"/>
                <a:gd name="connsiteY41" fmla="*/ 354577 h 431991"/>
                <a:gd name="connsiteX42" fmla="*/ 287431 w 373317"/>
                <a:gd name="connsiteY42" fmla="*/ 347211 h 431991"/>
                <a:gd name="connsiteX43" fmla="*/ 293759 w 373317"/>
                <a:gd name="connsiteY43" fmla="*/ 353539 h 431991"/>
                <a:gd name="connsiteX44" fmla="*/ 293759 w 373317"/>
                <a:gd name="connsiteY44" fmla="*/ 355611 h 431991"/>
                <a:gd name="connsiteX45" fmla="*/ 299615 w 373317"/>
                <a:gd name="connsiteY45" fmla="*/ 356686 h 431991"/>
                <a:gd name="connsiteX46" fmla="*/ 300434 w 373317"/>
                <a:gd name="connsiteY46" fmla="*/ 365596 h 431991"/>
                <a:gd name="connsiteX47" fmla="*/ 291524 w 373317"/>
                <a:gd name="connsiteY47" fmla="*/ 366414 h 431991"/>
                <a:gd name="connsiteX48" fmla="*/ 285938 w 373317"/>
                <a:gd name="connsiteY48" fmla="*/ 365621 h 431991"/>
                <a:gd name="connsiteX49" fmla="*/ 284512 w 373317"/>
                <a:gd name="connsiteY49" fmla="*/ 367098 h 431991"/>
                <a:gd name="connsiteX50" fmla="*/ 284411 w 373317"/>
                <a:gd name="connsiteY50" fmla="*/ 368828 h 431991"/>
                <a:gd name="connsiteX51" fmla="*/ 293954 w 373317"/>
                <a:gd name="connsiteY51" fmla="*/ 373190 h 431991"/>
                <a:gd name="connsiteX52" fmla="*/ 304661 w 373317"/>
                <a:gd name="connsiteY52" fmla="*/ 391069 h 431991"/>
                <a:gd name="connsiteX53" fmla="*/ 298741 w 373317"/>
                <a:gd name="connsiteY53" fmla="*/ 401519 h 431991"/>
                <a:gd name="connsiteX54" fmla="*/ 293759 w 373317"/>
                <a:gd name="connsiteY54" fmla="*/ 403368 h 431991"/>
                <a:gd name="connsiteX55" fmla="*/ 293759 w 373317"/>
                <a:gd name="connsiteY55" fmla="*/ 405253 h 431991"/>
                <a:gd name="connsiteX56" fmla="*/ 287431 w 373317"/>
                <a:gd name="connsiteY56" fmla="*/ 411581 h 431991"/>
                <a:gd name="connsiteX57" fmla="*/ 281103 w 373317"/>
                <a:gd name="connsiteY57" fmla="*/ 405253 h 431991"/>
                <a:gd name="connsiteX58" fmla="*/ 281103 w 373317"/>
                <a:gd name="connsiteY58" fmla="*/ 404028 h 431991"/>
                <a:gd name="connsiteX59" fmla="*/ 273341 w 373317"/>
                <a:gd name="connsiteY59" fmla="*/ 401810 h 431991"/>
                <a:gd name="connsiteX60" fmla="*/ 271510 w 373317"/>
                <a:gd name="connsiteY60" fmla="*/ 393052 h 431991"/>
                <a:gd name="connsiteX61" fmla="*/ 280268 w 373317"/>
                <a:gd name="connsiteY61" fmla="*/ 391221 h 431991"/>
                <a:gd name="connsiteX62" fmla="*/ 287389 w 373317"/>
                <a:gd name="connsiteY62" fmla="*/ 393052 h 431991"/>
                <a:gd name="connsiteX63" fmla="*/ 292182 w 373317"/>
                <a:gd name="connsiteY63" fmla="*/ 388976 h 431991"/>
                <a:gd name="connsiteX64" fmla="*/ 289735 w 373317"/>
                <a:gd name="connsiteY64" fmla="*/ 385129 h 431991"/>
                <a:gd name="connsiteX65" fmla="*/ 276539 w 373317"/>
                <a:gd name="connsiteY65" fmla="*/ 378742 h 431991"/>
                <a:gd name="connsiteX66" fmla="*/ 271923 w 373317"/>
                <a:gd name="connsiteY66" fmla="*/ 365292 h 431991"/>
                <a:gd name="connsiteX67" fmla="*/ 281103 w 373317"/>
                <a:gd name="connsiteY67" fmla="*/ 354850 h 431991"/>
                <a:gd name="connsiteX68" fmla="*/ 281103 w 373317"/>
                <a:gd name="connsiteY68" fmla="*/ 353539 h 431991"/>
                <a:gd name="connsiteX69" fmla="*/ 287431 w 373317"/>
                <a:gd name="connsiteY69" fmla="*/ 347211 h 431991"/>
                <a:gd name="connsiteX70" fmla="*/ 145361 w 373317"/>
                <a:gd name="connsiteY70" fmla="*/ 342190 h 431991"/>
                <a:gd name="connsiteX71" fmla="*/ 143167 w 373317"/>
                <a:gd name="connsiteY71" fmla="*/ 343447 h 431991"/>
                <a:gd name="connsiteX72" fmla="*/ 105663 w 373317"/>
                <a:gd name="connsiteY72" fmla="*/ 407834 h 431991"/>
                <a:gd name="connsiteX73" fmla="*/ 106574 w 373317"/>
                <a:gd name="connsiteY73" fmla="*/ 411293 h 431991"/>
                <a:gd name="connsiteX74" fmla="*/ 119795 w 373317"/>
                <a:gd name="connsiteY74" fmla="*/ 418997 h 431991"/>
                <a:gd name="connsiteX75" fmla="*/ 123255 w 373317"/>
                <a:gd name="connsiteY75" fmla="*/ 418086 h 431991"/>
                <a:gd name="connsiteX76" fmla="*/ 160768 w 373317"/>
                <a:gd name="connsiteY76" fmla="*/ 353699 h 431991"/>
                <a:gd name="connsiteX77" fmla="*/ 159857 w 373317"/>
                <a:gd name="connsiteY77" fmla="*/ 350240 h 431991"/>
                <a:gd name="connsiteX78" fmla="*/ 146635 w 373317"/>
                <a:gd name="connsiteY78" fmla="*/ 342536 h 431991"/>
                <a:gd name="connsiteX79" fmla="*/ 145361 w 373317"/>
                <a:gd name="connsiteY79" fmla="*/ 342190 h 431991"/>
                <a:gd name="connsiteX80" fmla="*/ 287685 w 373317"/>
                <a:gd name="connsiteY80" fmla="*/ 339609 h 431991"/>
                <a:gd name="connsiteX81" fmla="*/ 247893 w 373317"/>
                <a:gd name="connsiteY81" fmla="*/ 379400 h 431991"/>
                <a:gd name="connsiteX82" fmla="*/ 259559 w 373317"/>
                <a:gd name="connsiteY82" fmla="*/ 407525 h 431991"/>
                <a:gd name="connsiteX83" fmla="*/ 287666 w 373317"/>
                <a:gd name="connsiteY83" fmla="*/ 419183 h 431991"/>
                <a:gd name="connsiteX84" fmla="*/ 287705 w 373317"/>
                <a:gd name="connsiteY84" fmla="*/ 419183 h 431991"/>
                <a:gd name="connsiteX85" fmla="*/ 315810 w 373317"/>
                <a:gd name="connsiteY85" fmla="*/ 407525 h 431991"/>
                <a:gd name="connsiteX86" fmla="*/ 327476 w 373317"/>
                <a:gd name="connsiteY86" fmla="*/ 379400 h 431991"/>
                <a:gd name="connsiteX87" fmla="*/ 287685 w 373317"/>
                <a:gd name="connsiteY87" fmla="*/ 339609 h 431991"/>
                <a:gd name="connsiteX88" fmla="*/ 196863 w 373317"/>
                <a:gd name="connsiteY88" fmla="*/ 332783 h 431991"/>
                <a:gd name="connsiteX89" fmla="*/ 194332 w 373317"/>
                <a:gd name="connsiteY89" fmla="*/ 335314 h 431991"/>
                <a:gd name="connsiteX90" fmla="*/ 194332 w 373317"/>
                <a:gd name="connsiteY90" fmla="*/ 350620 h 431991"/>
                <a:gd name="connsiteX91" fmla="*/ 196855 w 373317"/>
                <a:gd name="connsiteY91" fmla="*/ 353134 h 431991"/>
                <a:gd name="connsiteX92" fmla="*/ 243321 w 373317"/>
                <a:gd name="connsiteY92" fmla="*/ 353134 h 431991"/>
                <a:gd name="connsiteX93" fmla="*/ 250614 w 373317"/>
                <a:gd name="connsiteY93" fmla="*/ 342324 h 431991"/>
                <a:gd name="connsiteX94" fmla="*/ 264753 w 373317"/>
                <a:gd name="connsiteY94" fmla="*/ 332783 h 431991"/>
                <a:gd name="connsiteX95" fmla="*/ 62142 w 373317"/>
                <a:gd name="connsiteY95" fmla="*/ 146964 h 431991"/>
                <a:gd name="connsiteX96" fmla="*/ 54624 w 373317"/>
                <a:gd name="connsiteY96" fmla="*/ 154482 h 431991"/>
                <a:gd name="connsiteX97" fmla="*/ 56826 w 373317"/>
                <a:gd name="connsiteY97" fmla="*/ 159798 h 431991"/>
                <a:gd name="connsiteX98" fmla="*/ 62142 w 373317"/>
                <a:gd name="connsiteY98" fmla="*/ 162000 h 431991"/>
                <a:gd name="connsiteX99" fmla="*/ 65855 w 373317"/>
                <a:gd name="connsiteY99" fmla="*/ 162000 h 431991"/>
                <a:gd name="connsiteX100" fmla="*/ 90492 w 373317"/>
                <a:gd name="connsiteY100" fmla="*/ 162000 h 431991"/>
                <a:gd name="connsiteX101" fmla="*/ 96820 w 373317"/>
                <a:gd name="connsiteY101" fmla="*/ 168328 h 431991"/>
                <a:gd name="connsiteX102" fmla="*/ 90492 w 373317"/>
                <a:gd name="connsiteY102" fmla="*/ 174656 h 431991"/>
                <a:gd name="connsiteX103" fmla="*/ 72183 w 373317"/>
                <a:gd name="connsiteY103" fmla="*/ 174656 h 431991"/>
                <a:gd name="connsiteX104" fmla="*/ 72183 w 373317"/>
                <a:gd name="connsiteY104" fmla="*/ 187346 h 431991"/>
                <a:gd name="connsiteX105" fmla="*/ 55882 w 373317"/>
                <a:gd name="connsiteY105" fmla="*/ 211089 h 431991"/>
                <a:gd name="connsiteX106" fmla="*/ 12656 w 373317"/>
                <a:gd name="connsiteY106" fmla="*/ 274767 h 431991"/>
                <a:gd name="connsiteX107" fmla="*/ 12656 w 373317"/>
                <a:gd name="connsiteY107" fmla="*/ 350696 h 431991"/>
                <a:gd name="connsiteX108" fmla="*/ 18047 w 373317"/>
                <a:gd name="connsiteY108" fmla="*/ 377330 h 431991"/>
                <a:gd name="connsiteX109" fmla="*/ 20704 w 373317"/>
                <a:gd name="connsiteY109" fmla="*/ 381266 h 431991"/>
                <a:gd name="connsiteX110" fmla="*/ 27556 w 373317"/>
                <a:gd name="connsiteY110" fmla="*/ 373916 h 431991"/>
                <a:gd name="connsiteX111" fmla="*/ 95385 w 373317"/>
                <a:gd name="connsiteY111" fmla="*/ 343060 h 431991"/>
                <a:gd name="connsiteX112" fmla="*/ 115500 w 373317"/>
                <a:gd name="connsiteY112" fmla="*/ 350595 h 431991"/>
                <a:gd name="connsiteX113" fmla="*/ 119388 w 373317"/>
                <a:gd name="connsiteY113" fmla="*/ 359142 h 431991"/>
                <a:gd name="connsiteX114" fmla="*/ 132241 w 373317"/>
                <a:gd name="connsiteY114" fmla="*/ 337077 h 431991"/>
                <a:gd name="connsiteX115" fmla="*/ 153006 w 373317"/>
                <a:gd name="connsiteY115" fmla="*/ 331601 h 431991"/>
                <a:gd name="connsiteX116" fmla="*/ 166227 w 373317"/>
                <a:gd name="connsiteY116" fmla="*/ 339305 h 431991"/>
                <a:gd name="connsiteX117" fmla="*/ 173262 w 373317"/>
                <a:gd name="connsiteY117" fmla="*/ 348557 h 431991"/>
                <a:gd name="connsiteX118" fmla="*/ 172642 w 373317"/>
                <a:gd name="connsiteY118" fmla="*/ 353134 h 431991"/>
                <a:gd name="connsiteX119" fmla="*/ 182715 w 373317"/>
                <a:gd name="connsiteY119" fmla="*/ 353134 h 431991"/>
                <a:gd name="connsiteX120" fmla="*/ 181667 w 373317"/>
                <a:gd name="connsiteY120" fmla="*/ 350611 h 431991"/>
                <a:gd name="connsiteX121" fmla="*/ 181667 w 373317"/>
                <a:gd name="connsiteY121" fmla="*/ 335306 h 431991"/>
                <a:gd name="connsiteX122" fmla="*/ 182717 w 373317"/>
                <a:gd name="connsiteY122" fmla="*/ 332775 h 431991"/>
                <a:gd name="connsiteX123" fmla="*/ 174293 w 373317"/>
                <a:gd name="connsiteY123" fmla="*/ 332775 h 431991"/>
                <a:gd name="connsiteX124" fmla="*/ 159105 w 373317"/>
                <a:gd name="connsiteY124" fmla="*/ 317587 h 431991"/>
                <a:gd name="connsiteX125" fmla="*/ 159105 w 373317"/>
                <a:gd name="connsiteY125" fmla="*/ 302282 h 431991"/>
                <a:gd name="connsiteX126" fmla="*/ 174293 w 373317"/>
                <a:gd name="connsiteY126" fmla="*/ 287094 h 431991"/>
                <a:gd name="connsiteX127" fmla="*/ 189581 w 373317"/>
                <a:gd name="connsiteY127" fmla="*/ 287094 h 431991"/>
                <a:gd name="connsiteX128" fmla="*/ 195909 w 373317"/>
                <a:gd name="connsiteY128" fmla="*/ 293422 h 431991"/>
                <a:gd name="connsiteX129" fmla="*/ 189581 w 373317"/>
                <a:gd name="connsiteY129" fmla="*/ 299750 h 431991"/>
                <a:gd name="connsiteX130" fmla="*/ 174293 w 373317"/>
                <a:gd name="connsiteY130" fmla="*/ 299750 h 431991"/>
                <a:gd name="connsiteX131" fmla="*/ 171761 w 373317"/>
                <a:gd name="connsiteY131" fmla="*/ 302282 h 431991"/>
                <a:gd name="connsiteX132" fmla="*/ 171761 w 373317"/>
                <a:gd name="connsiteY132" fmla="*/ 317587 h 431991"/>
                <a:gd name="connsiteX133" fmla="*/ 174293 w 373317"/>
                <a:gd name="connsiteY133" fmla="*/ 320118 h 431991"/>
                <a:gd name="connsiteX134" fmla="*/ 196855 w 373317"/>
                <a:gd name="connsiteY134" fmla="*/ 320118 h 431991"/>
                <a:gd name="connsiteX135" fmla="*/ 248804 w 373317"/>
                <a:gd name="connsiteY135" fmla="*/ 320118 h 431991"/>
                <a:gd name="connsiteX136" fmla="*/ 251335 w 373317"/>
                <a:gd name="connsiteY136" fmla="*/ 317587 h 431991"/>
                <a:gd name="connsiteX137" fmla="*/ 251335 w 373317"/>
                <a:gd name="connsiteY137" fmla="*/ 302282 h 431991"/>
                <a:gd name="connsiteX138" fmla="*/ 248804 w 373317"/>
                <a:gd name="connsiteY138" fmla="*/ 299750 h 431991"/>
                <a:gd name="connsiteX139" fmla="*/ 219113 w 373317"/>
                <a:gd name="connsiteY139" fmla="*/ 299750 h 431991"/>
                <a:gd name="connsiteX140" fmla="*/ 212784 w 373317"/>
                <a:gd name="connsiteY140" fmla="*/ 293422 h 431991"/>
                <a:gd name="connsiteX141" fmla="*/ 219113 w 373317"/>
                <a:gd name="connsiteY141" fmla="*/ 287094 h 431991"/>
                <a:gd name="connsiteX142" fmla="*/ 248804 w 373317"/>
                <a:gd name="connsiteY142" fmla="*/ 287094 h 431991"/>
                <a:gd name="connsiteX143" fmla="*/ 263992 w 373317"/>
                <a:gd name="connsiteY143" fmla="*/ 302282 h 431991"/>
                <a:gd name="connsiteX144" fmla="*/ 263992 w 373317"/>
                <a:gd name="connsiteY144" fmla="*/ 317587 h 431991"/>
                <a:gd name="connsiteX145" fmla="*/ 262941 w 373317"/>
                <a:gd name="connsiteY145" fmla="*/ 320118 h 431991"/>
                <a:gd name="connsiteX146" fmla="*/ 271366 w 373317"/>
                <a:gd name="connsiteY146" fmla="*/ 320118 h 431991"/>
                <a:gd name="connsiteX147" fmla="*/ 281237 w 373317"/>
                <a:gd name="connsiteY147" fmla="*/ 323735 h 431991"/>
                <a:gd name="connsiteX148" fmla="*/ 283505 w 373317"/>
                <a:gd name="connsiteY148" fmla="*/ 327790 h 431991"/>
                <a:gd name="connsiteX149" fmla="*/ 287685 w 373317"/>
                <a:gd name="connsiteY149" fmla="*/ 326944 h 431991"/>
                <a:gd name="connsiteX150" fmla="*/ 340132 w 373317"/>
                <a:gd name="connsiteY150" fmla="*/ 379392 h 431991"/>
                <a:gd name="connsiteX151" fmla="*/ 336005 w 373317"/>
                <a:gd name="connsiteY151" fmla="*/ 399789 h 431991"/>
                <a:gd name="connsiteX152" fmla="*/ 333029 w 373317"/>
                <a:gd name="connsiteY152" fmla="*/ 404200 h 431991"/>
                <a:gd name="connsiteX153" fmla="*/ 340581 w 373317"/>
                <a:gd name="connsiteY153" fmla="*/ 399103 h 431991"/>
                <a:gd name="connsiteX154" fmla="*/ 360661 w 373317"/>
                <a:gd name="connsiteY154" fmla="*/ 350705 h 431991"/>
                <a:gd name="connsiteX155" fmla="*/ 360661 w 373317"/>
                <a:gd name="connsiteY155" fmla="*/ 274767 h 431991"/>
                <a:gd name="connsiteX156" fmla="*/ 317453 w 373317"/>
                <a:gd name="connsiteY156" fmla="*/ 211089 h 431991"/>
                <a:gd name="connsiteX157" fmla="*/ 301151 w 373317"/>
                <a:gd name="connsiteY157" fmla="*/ 187346 h 431991"/>
                <a:gd name="connsiteX158" fmla="*/ 301151 w 373317"/>
                <a:gd name="connsiteY158" fmla="*/ 174656 h 431991"/>
                <a:gd name="connsiteX159" fmla="*/ 120023 w 373317"/>
                <a:gd name="connsiteY159" fmla="*/ 174656 h 431991"/>
                <a:gd name="connsiteX160" fmla="*/ 113695 w 373317"/>
                <a:gd name="connsiteY160" fmla="*/ 168328 h 431991"/>
                <a:gd name="connsiteX161" fmla="*/ 120023 w 373317"/>
                <a:gd name="connsiteY161" fmla="*/ 162000 h 431991"/>
                <a:gd name="connsiteX162" fmla="*/ 307479 w 373317"/>
                <a:gd name="connsiteY162" fmla="*/ 162000 h 431991"/>
                <a:gd name="connsiteX163" fmla="*/ 311183 w 373317"/>
                <a:gd name="connsiteY163" fmla="*/ 162000 h 431991"/>
                <a:gd name="connsiteX164" fmla="*/ 318701 w 373317"/>
                <a:gd name="connsiteY164" fmla="*/ 154482 h 431991"/>
                <a:gd name="connsiteX165" fmla="*/ 316499 w 373317"/>
                <a:gd name="connsiteY165" fmla="*/ 149166 h 431991"/>
                <a:gd name="connsiteX166" fmla="*/ 311183 w 373317"/>
                <a:gd name="connsiteY166" fmla="*/ 146964 h 431991"/>
                <a:gd name="connsiteX167" fmla="*/ 307479 w 373317"/>
                <a:gd name="connsiteY167" fmla="*/ 146964 h 431991"/>
                <a:gd name="connsiteX168" fmla="*/ 65846 w 373317"/>
                <a:gd name="connsiteY168" fmla="*/ 146964 h 431991"/>
                <a:gd name="connsiteX169" fmla="*/ 87218 w 373317"/>
                <a:gd name="connsiteY169" fmla="*/ 99528 h 431991"/>
                <a:gd name="connsiteX170" fmla="*/ 72174 w 373317"/>
                <a:gd name="connsiteY170" fmla="*/ 114572 h 431991"/>
                <a:gd name="connsiteX171" fmla="*/ 72174 w 373317"/>
                <a:gd name="connsiteY171" fmla="*/ 134308 h 431991"/>
                <a:gd name="connsiteX172" fmla="*/ 301151 w 373317"/>
                <a:gd name="connsiteY172" fmla="*/ 134308 h 431991"/>
                <a:gd name="connsiteX173" fmla="*/ 301151 w 373317"/>
                <a:gd name="connsiteY173" fmla="*/ 114572 h 431991"/>
                <a:gd name="connsiteX174" fmla="*/ 286107 w 373317"/>
                <a:gd name="connsiteY174" fmla="*/ 99528 h 431991"/>
                <a:gd name="connsiteX175" fmla="*/ 208266 w 373317"/>
                <a:gd name="connsiteY175" fmla="*/ 99528 h 431991"/>
                <a:gd name="connsiteX176" fmla="*/ 208262 w 373317"/>
                <a:gd name="connsiteY176" fmla="*/ 99529 h 431991"/>
                <a:gd name="connsiteX177" fmla="*/ 208260 w 373317"/>
                <a:gd name="connsiteY177" fmla="*/ 99528 h 431991"/>
                <a:gd name="connsiteX178" fmla="*/ 165055 w 373317"/>
                <a:gd name="connsiteY178" fmla="*/ 99528 h 431991"/>
                <a:gd name="connsiteX179" fmla="*/ 165054 w 373317"/>
                <a:gd name="connsiteY179" fmla="*/ 99529 h 431991"/>
                <a:gd name="connsiteX180" fmla="*/ 165050 w 373317"/>
                <a:gd name="connsiteY180" fmla="*/ 99528 h 431991"/>
                <a:gd name="connsiteX181" fmla="*/ 186401 w 373317"/>
                <a:gd name="connsiteY181" fmla="*/ 20258 h 431991"/>
                <a:gd name="connsiteX182" fmla="*/ 192729 w 373317"/>
                <a:gd name="connsiteY182" fmla="*/ 26586 h 431991"/>
                <a:gd name="connsiteX183" fmla="*/ 192729 w 373317"/>
                <a:gd name="connsiteY183" fmla="*/ 28667 h 431991"/>
                <a:gd name="connsiteX184" fmla="*/ 198584 w 373317"/>
                <a:gd name="connsiteY184" fmla="*/ 29742 h 431991"/>
                <a:gd name="connsiteX185" fmla="*/ 199394 w 373317"/>
                <a:gd name="connsiteY185" fmla="*/ 38652 h 431991"/>
                <a:gd name="connsiteX186" fmla="*/ 190484 w 373317"/>
                <a:gd name="connsiteY186" fmla="*/ 39462 h 431991"/>
                <a:gd name="connsiteX187" fmla="*/ 184907 w 373317"/>
                <a:gd name="connsiteY187" fmla="*/ 38677 h 431991"/>
                <a:gd name="connsiteX188" fmla="*/ 183481 w 373317"/>
                <a:gd name="connsiteY188" fmla="*/ 40154 h 431991"/>
                <a:gd name="connsiteX189" fmla="*/ 183380 w 373317"/>
                <a:gd name="connsiteY189" fmla="*/ 41884 h 431991"/>
                <a:gd name="connsiteX190" fmla="*/ 192923 w 373317"/>
                <a:gd name="connsiteY190" fmla="*/ 46246 h 431991"/>
                <a:gd name="connsiteX191" fmla="*/ 203630 w 373317"/>
                <a:gd name="connsiteY191" fmla="*/ 64125 h 431991"/>
                <a:gd name="connsiteX192" fmla="*/ 197707 w 373317"/>
                <a:gd name="connsiteY192" fmla="*/ 74575 h 431991"/>
                <a:gd name="connsiteX193" fmla="*/ 192729 w 373317"/>
                <a:gd name="connsiteY193" fmla="*/ 76422 h 431991"/>
                <a:gd name="connsiteX194" fmla="*/ 192729 w 373317"/>
                <a:gd name="connsiteY194" fmla="*/ 78300 h 431991"/>
                <a:gd name="connsiteX195" fmla="*/ 186401 w 373317"/>
                <a:gd name="connsiteY195" fmla="*/ 84628 h 431991"/>
                <a:gd name="connsiteX196" fmla="*/ 180073 w 373317"/>
                <a:gd name="connsiteY196" fmla="*/ 78300 h 431991"/>
                <a:gd name="connsiteX197" fmla="*/ 180073 w 373317"/>
                <a:gd name="connsiteY197" fmla="*/ 77076 h 431991"/>
                <a:gd name="connsiteX198" fmla="*/ 172310 w 373317"/>
                <a:gd name="connsiteY198" fmla="*/ 74857 h 431991"/>
                <a:gd name="connsiteX199" fmla="*/ 170479 w 373317"/>
                <a:gd name="connsiteY199" fmla="*/ 66099 h 431991"/>
                <a:gd name="connsiteX200" fmla="*/ 179237 w 373317"/>
                <a:gd name="connsiteY200" fmla="*/ 64268 h 431991"/>
                <a:gd name="connsiteX201" fmla="*/ 186358 w 373317"/>
                <a:gd name="connsiteY201" fmla="*/ 66099 h 431991"/>
                <a:gd name="connsiteX202" fmla="*/ 191151 w 373317"/>
                <a:gd name="connsiteY202" fmla="*/ 62032 h 431991"/>
                <a:gd name="connsiteX203" fmla="*/ 188704 w 373317"/>
                <a:gd name="connsiteY203" fmla="*/ 58185 h 431991"/>
                <a:gd name="connsiteX204" fmla="*/ 175508 w 373317"/>
                <a:gd name="connsiteY204" fmla="*/ 51798 h 431991"/>
                <a:gd name="connsiteX205" fmla="*/ 170892 w 373317"/>
                <a:gd name="connsiteY205" fmla="*/ 38348 h 431991"/>
                <a:gd name="connsiteX206" fmla="*/ 180073 w 373317"/>
                <a:gd name="connsiteY206" fmla="*/ 27904 h 431991"/>
                <a:gd name="connsiteX207" fmla="*/ 180073 w 373317"/>
                <a:gd name="connsiteY207" fmla="*/ 26586 h 431991"/>
                <a:gd name="connsiteX208" fmla="*/ 186401 w 373317"/>
                <a:gd name="connsiteY208" fmla="*/ 20258 h 431991"/>
                <a:gd name="connsiteX209" fmla="*/ 186662 w 373317"/>
                <a:gd name="connsiteY209" fmla="*/ 0 h 431991"/>
                <a:gd name="connsiteX210" fmla="*/ 215105 w 373317"/>
                <a:gd name="connsiteY210" fmla="*/ 8378 h 431991"/>
                <a:gd name="connsiteX211" fmla="*/ 216978 w 373317"/>
                <a:gd name="connsiteY211" fmla="*/ 17128 h 431991"/>
                <a:gd name="connsiteX212" fmla="*/ 208228 w 373317"/>
                <a:gd name="connsiteY212" fmla="*/ 19001 h 431991"/>
                <a:gd name="connsiteX213" fmla="*/ 186662 w 373317"/>
                <a:gd name="connsiteY213" fmla="*/ 12656 h 431991"/>
                <a:gd name="connsiteX214" fmla="*/ 146879 w 373317"/>
                <a:gd name="connsiteY214" fmla="*/ 52448 h 431991"/>
                <a:gd name="connsiteX215" fmla="*/ 152560 w 373317"/>
                <a:gd name="connsiteY215" fmla="*/ 72971 h 431991"/>
                <a:gd name="connsiteX216" fmla="*/ 167247 w 373317"/>
                <a:gd name="connsiteY216" fmla="*/ 86872 h 431991"/>
                <a:gd name="connsiteX217" fmla="*/ 206077 w 373317"/>
                <a:gd name="connsiteY217" fmla="*/ 86872 h 431991"/>
                <a:gd name="connsiteX218" fmla="*/ 220760 w 373317"/>
                <a:gd name="connsiteY218" fmla="*/ 72971 h 431991"/>
                <a:gd name="connsiteX219" fmla="*/ 226445 w 373317"/>
                <a:gd name="connsiteY219" fmla="*/ 52447 h 431991"/>
                <a:gd name="connsiteX220" fmla="*/ 223568 w 373317"/>
                <a:gd name="connsiteY220" fmla="*/ 37555 h 431991"/>
                <a:gd name="connsiteX221" fmla="*/ 227069 w 373317"/>
                <a:gd name="connsiteY221" fmla="*/ 29320 h 431991"/>
                <a:gd name="connsiteX222" fmla="*/ 235304 w 373317"/>
                <a:gd name="connsiteY222" fmla="*/ 32822 h 431991"/>
                <a:gd name="connsiteX223" fmla="*/ 239101 w 373317"/>
                <a:gd name="connsiteY223" fmla="*/ 52456 h 431991"/>
                <a:gd name="connsiteX224" fmla="*/ 231611 w 373317"/>
                <a:gd name="connsiteY224" fmla="*/ 79501 h 431991"/>
                <a:gd name="connsiteX225" fmla="*/ 223826 w 373317"/>
                <a:gd name="connsiteY225" fmla="*/ 86872 h 431991"/>
                <a:gd name="connsiteX226" fmla="*/ 286116 w 373317"/>
                <a:gd name="connsiteY226" fmla="*/ 86872 h 431991"/>
                <a:gd name="connsiteX227" fmla="*/ 313816 w 373317"/>
                <a:gd name="connsiteY227" fmla="*/ 114572 h 431991"/>
                <a:gd name="connsiteX228" fmla="*/ 313816 w 373317"/>
                <a:gd name="connsiteY228" fmla="*/ 135400 h 431991"/>
                <a:gd name="connsiteX229" fmla="*/ 325443 w 373317"/>
                <a:gd name="connsiteY229" fmla="*/ 140223 h 431991"/>
                <a:gd name="connsiteX230" fmla="*/ 331357 w 373317"/>
                <a:gd name="connsiteY230" fmla="*/ 154482 h 431991"/>
                <a:gd name="connsiteX231" fmla="*/ 325441 w 373317"/>
                <a:gd name="connsiteY231" fmla="*/ 168739 h 431991"/>
                <a:gd name="connsiteX232" fmla="*/ 313808 w 373317"/>
                <a:gd name="connsiteY232" fmla="*/ 173567 h 431991"/>
                <a:gd name="connsiteX233" fmla="*/ 313808 w 373317"/>
                <a:gd name="connsiteY233" fmla="*/ 187346 h 431991"/>
                <a:gd name="connsiteX234" fmla="*/ 322127 w 373317"/>
                <a:gd name="connsiteY234" fmla="*/ 199328 h 431991"/>
                <a:gd name="connsiteX235" fmla="*/ 358965 w 373317"/>
                <a:gd name="connsiteY235" fmla="*/ 228673 h 431991"/>
                <a:gd name="connsiteX236" fmla="*/ 373317 w 373317"/>
                <a:gd name="connsiteY236" fmla="*/ 274767 h 431991"/>
                <a:gd name="connsiteX237" fmla="*/ 373317 w 373317"/>
                <a:gd name="connsiteY237" fmla="*/ 350705 h 431991"/>
                <a:gd name="connsiteX238" fmla="*/ 292182 w 373317"/>
                <a:gd name="connsiteY238" fmla="*/ 431848 h 431991"/>
                <a:gd name="connsiteX239" fmla="*/ 121302 w 373317"/>
                <a:gd name="connsiteY239" fmla="*/ 431848 h 431991"/>
                <a:gd name="connsiteX240" fmla="*/ 121053 w 373317"/>
                <a:gd name="connsiteY240" fmla="*/ 431991 h 431991"/>
                <a:gd name="connsiteX241" fmla="*/ 120524 w 373317"/>
                <a:gd name="connsiteY241" fmla="*/ 431848 h 431991"/>
                <a:gd name="connsiteX242" fmla="*/ 81143 w 373317"/>
                <a:gd name="connsiteY242" fmla="*/ 431848 h 431991"/>
                <a:gd name="connsiteX243" fmla="*/ 49588 w 373317"/>
                <a:gd name="connsiteY243" fmla="*/ 425460 h 431991"/>
                <a:gd name="connsiteX244" fmla="*/ 35618 w 373317"/>
                <a:gd name="connsiteY244" fmla="*/ 416032 h 431991"/>
                <a:gd name="connsiteX245" fmla="*/ 34854 w 373317"/>
                <a:gd name="connsiteY245" fmla="*/ 415893 h 431991"/>
                <a:gd name="connsiteX246" fmla="*/ 33397 w 373317"/>
                <a:gd name="connsiteY246" fmla="*/ 414533 h 431991"/>
                <a:gd name="connsiteX247" fmla="*/ 23792 w 373317"/>
                <a:gd name="connsiteY247" fmla="*/ 408051 h 431991"/>
                <a:gd name="connsiteX248" fmla="*/ 0 w 373317"/>
                <a:gd name="connsiteY248" fmla="*/ 350696 h 431991"/>
                <a:gd name="connsiteX249" fmla="*/ 0 w 373317"/>
                <a:gd name="connsiteY249" fmla="*/ 274767 h 431991"/>
                <a:gd name="connsiteX250" fmla="*/ 14361 w 373317"/>
                <a:gd name="connsiteY250" fmla="*/ 228673 h 431991"/>
                <a:gd name="connsiteX251" fmla="*/ 51207 w 373317"/>
                <a:gd name="connsiteY251" fmla="*/ 199328 h 431991"/>
                <a:gd name="connsiteX252" fmla="*/ 59527 w 373317"/>
                <a:gd name="connsiteY252" fmla="*/ 187346 h 431991"/>
                <a:gd name="connsiteX253" fmla="*/ 59527 w 373317"/>
                <a:gd name="connsiteY253" fmla="*/ 173571 h 431991"/>
                <a:gd name="connsiteX254" fmla="*/ 47883 w 373317"/>
                <a:gd name="connsiteY254" fmla="*/ 168741 h 431991"/>
                <a:gd name="connsiteX255" fmla="*/ 41968 w 373317"/>
                <a:gd name="connsiteY255" fmla="*/ 154482 h 431991"/>
                <a:gd name="connsiteX256" fmla="*/ 47885 w 373317"/>
                <a:gd name="connsiteY256" fmla="*/ 140225 h 431991"/>
                <a:gd name="connsiteX257" fmla="*/ 59518 w 373317"/>
                <a:gd name="connsiteY257" fmla="*/ 135397 h 431991"/>
                <a:gd name="connsiteX258" fmla="*/ 59518 w 373317"/>
                <a:gd name="connsiteY258" fmla="*/ 114572 h 431991"/>
                <a:gd name="connsiteX259" fmla="*/ 87218 w 373317"/>
                <a:gd name="connsiteY259" fmla="*/ 86872 h 431991"/>
                <a:gd name="connsiteX260" fmla="*/ 149507 w 373317"/>
                <a:gd name="connsiteY260" fmla="*/ 86872 h 431991"/>
                <a:gd name="connsiteX261" fmla="*/ 141709 w 373317"/>
                <a:gd name="connsiteY261" fmla="*/ 79490 h 431991"/>
                <a:gd name="connsiteX262" fmla="*/ 134223 w 373317"/>
                <a:gd name="connsiteY262" fmla="*/ 52448 h 431991"/>
                <a:gd name="connsiteX263" fmla="*/ 186662 w 373317"/>
                <a:gd name="connsiteY263" fmla="*/ 0 h 431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</a:cxnLst>
              <a:rect l="l" t="t" r="r" b="b"/>
              <a:pathLst>
                <a:path w="373317" h="431991">
                  <a:moveTo>
                    <a:pt x="196855" y="398815"/>
                  </a:moveTo>
                  <a:cubicBezTo>
                    <a:pt x="195462" y="398815"/>
                    <a:pt x="194323" y="399954"/>
                    <a:pt x="194323" y="401347"/>
                  </a:cubicBezTo>
                  <a:lnTo>
                    <a:pt x="194323" y="416652"/>
                  </a:lnTo>
                  <a:cubicBezTo>
                    <a:pt x="194323" y="418044"/>
                    <a:pt x="195462" y="419183"/>
                    <a:pt x="196855" y="419183"/>
                  </a:cubicBezTo>
                  <a:lnTo>
                    <a:pt x="254651" y="419183"/>
                  </a:lnTo>
                  <a:lnTo>
                    <a:pt x="250617" y="416462"/>
                  </a:lnTo>
                  <a:cubicBezTo>
                    <a:pt x="245868" y="411714"/>
                    <a:pt x="242023" y="406062"/>
                    <a:pt x="239365" y="399789"/>
                  </a:cubicBezTo>
                  <a:lnTo>
                    <a:pt x="239168" y="398815"/>
                  </a:lnTo>
                  <a:close/>
                  <a:moveTo>
                    <a:pt x="101015" y="390684"/>
                  </a:moveTo>
                  <a:lnTo>
                    <a:pt x="52783" y="412626"/>
                  </a:lnTo>
                  <a:lnTo>
                    <a:pt x="54513" y="413793"/>
                  </a:lnTo>
                  <a:cubicBezTo>
                    <a:pt x="62704" y="417263"/>
                    <a:pt x="71704" y="419183"/>
                    <a:pt x="81143" y="419183"/>
                  </a:cubicBezTo>
                  <a:lnTo>
                    <a:pt x="97897" y="419183"/>
                  </a:lnTo>
                  <a:lnTo>
                    <a:pt x="93177" y="412976"/>
                  </a:lnTo>
                  <a:cubicBezTo>
                    <a:pt x="92186" y="409216"/>
                    <a:pt x="92626" y="405080"/>
                    <a:pt x="94736" y="401464"/>
                  </a:cubicBezTo>
                  <a:close/>
                  <a:moveTo>
                    <a:pt x="156246" y="386600"/>
                  </a:moveTo>
                  <a:lnTo>
                    <a:pt x="137262" y="419183"/>
                  </a:lnTo>
                  <a:lnTo>
                    <a:pt x="182717" y="419183"/>
                  </a:lnTo>
                  <a:lnTo>
                    <a:pt x="181667" y="416652"/>
                  </a:lnTo>
                  <a:lnTo>
                    <a:pt x="181667" y="401347"/>
                  </a:lnTo>
                  <a:lnTo>
                    <a:pt x="182718" y="398815"/>
                  </a:lnTo>
                  <a:lnTo>
                    <a:pt x="170201" y="398815"/>
                  </a:lnTo>
                  <a:cubicBezTo>
                    <a:pt x="166011" y="398815"/>
                    <a:pt x="162214" y="397111"/>
                    <a:pt x="159465" y="394360"/>
                  </a:cubicBezTo>
                  <a:close/>
                  <a:moveTo>
                    <a:pt x="170201" y="365790"/>
                  </a:moveTo>
                  <a:cubicBezTo>
                    <a:pt x="168808" y="365790"/>
                    <a:pt x="167669" y="366929"/>
                    <a:pt x="167669" y="368322"/>
                  </a:cubicBezTo>
                  <a:lnTo>
                    <a:pt x="167669" y="383627"/>
                  </a:lnTo>
                  <a:cubicBezTo>
                    <a:pt x="167669" y="385019"/>
                    <a:pt x="168808" y="386158"/>
                    <a:pt x="170201" y="386158"/>
                  </a:cubicBezTo>
                  <a:lnTo>
                    <a:pt x="236606" y="386158"/>
                  </a:lnTo>
                  <a:lnTo>
                    <a:pt x="235237" y="379392"/>
                  </a:lnTo>
                  <a:lnTo>
                    <a:pt x="237990" y="365790"/>
                  </a:lnTo>
                  <a:lnTo>
                    <a:pt x="196855" y="365790"/>
                  </a:lnTo>
                  <a:close/>
                  <a:moveTo>
                    <a:pt x="100616" y="354577"/>
                  </a:moveTo>
                  <a:lnTo>
                    <a:pt x="32787" y="385433"/>
                  </a:lnTo>
                  <a:cubicBezTo>
                    <a:pt x="31513" y="386007"/>
                    <a:pt x="30956" y="387517"/>
                    <a:pt x="31530" y="388783"/>
                  </a:cubicBezTo>
                  <a:lnTo>
                    <a:pt x="37767" y="402494"/>
                  </a:lnTo>
                  <a:lnTo>
                    <a:pt x="40018" y="404013"/>
                  </a:lnTo>
                  <a:lnTo>
                    <a:pt x="41216" y="403971"/>
                  </a:lnTo>
                  <a:lnTo>
                    <a:pt x="109045" y="373115"/>
                  </a:lnTo>
                  <a:cubicBezTo>
                    <a:pt x="109872" y="372735"/>
                    <a:pt x="110227" y="372068"/>
                    <a:pt x="110370" y="371697"/>
                  </a:cubicBezTo>
                  <a:cubicBezTo>
                    <a:pt x="110505" y="371334"/>
                    <a:pt x="110682" y="370592"/>
                    <a:pt x="110303" y="369765"/>
                  </a:cubicBezTo>
                  <a:lnTo>
                    <a:pt x="103966" y="355835"/>
                  </a:lnTo>
                  <a:cubicBezTo>
                    <a:pt x="103392" y="354561"/>
                    <a:pt x="101890" y="353995"/>
                    <a:pt x="100616" y="354577"/>
                  </a:cubicBezTo>
                  <a:close/>
                  <a:moveTo>
                    <a:pt x="287431" y="347211"/>
                  </a:moveTo>
                  <a:cubicBezTo>
                    <a:pt x="290924" y="347211"/>
                    <a:pt x="293759" y="350046"/>
                    <a:pt x="293759" y="353539"/>
                  </a:cubicBezTo>
                  <a:lnTo>
                    <a:pt x="293759" y="355611"/>
                  </a:lnTo>
                  <a:lnTo>
                    <a:pt x="299615" y="356686"/>
                  </a:lnTo>
                  <a:cubicBezTo>
                    <a:pt x="302298" y="358922"/>
                    <a:pt x="302670" y="362913"/>
                    <a:pt x="300434" y="365596"/>
                  </a:cubicBezTo>
                  <a:cubicBezTo>
                    <a:pt x="298198" y="368279"/>
                    <a:pt x="294207" y="368650"/>
                    <a:pt x="291524" y="366414"/>
                  </a:cubicBezTo>
                  <a:cubicBezTo>
                    <a:pt x="291296" y="366229"/>
                    <a:pt x="289212" y="364634"/>
                    <a:pt x="285938" y="365621"/>
                  </a:cubicBezTo>
                  <a:cubicBezTo>
                    <a:pt x="285128" y="365866"/>
                    <a:pt x="284715" y="366558"/>
                    <a:pt x="284512" y="367098"/>
                  </a:cubicBezTo>
                  <a:cubicBezTo>
                    <a:pt x="284200" y="367942"/>
                    <a:pt x="284318" y="368625"/>
                    <a:pt x="284411" y="368828"/>
                  </a:cubicBezTo>
                  <a:cubicBezTo>
                    <a:pt x="286520" y="370448"/>
                    <a:pt x="290613" y="372008"/>
                    <a:pt x="293954" y="373190"/>
                  </a:cubicBezTo>
                  <a:cubicBezTo>
                    <a:pt x="301691" y="375923"/>
                    <a:pt x="305994" y="383112"/>
                    <a:pt x="304661" y="391069"/>
                  </a:cubicBezTo>
                  <a:cubicBezTo>
                    <a:pt x="303952" y="395279"/>
                    <a:pt x="301792" y="398922"/>
                    <a:pt x="298741" y="401519"/>
                  </a:cubicBezTo>
                  <a:lnTo>
                    <a:pt x="293759" y="403368"/>
                  </a:lnTo>
                  <a:lnTo>
                    <a:pt x="293759" y="405253"/>
                  </a:lnTo>
                  <a:cubicBezTo>
                    <a:pt x="293759" y="408746"/>
                    <a:pt x="290924" y="411581"/>
                    <a:pt x="287431" y="411581"/>
                  </a:cubicBezTo>
                  <a:cubicBezTo>
                    <a:pt x="283938" y="411581"/>
                    <a:pt x="281103" y="408746"/>
                    <a:pt x="281103" y="405253"/>
                  </a:cubicBezTo>
                  <a:lnTo>
                    <a:pt x="281103" y="404028"/>
                  </a:lnTo>
                  <a:lnTo>
                    <a:pt x="273341" y="401810"/>
                  </a:lnTo>
                  <a:cubicBezTo>
                    <a:pt x="270413" y="399894"/>
                    <a:pt x="269595" y="395971"/>
                    <a:pt x="271510" y="393052"/>
                  </a:cubicBezTo>
                  <a:cubicBezTo>
                    <a:pt x="273425" y="390124"/>
                    <a:pt x="277340" y="389305"/>
                    <a:pt x="280268" y="391221"/>
                  </a:cubicBezTo>
                  <a:cubicBezTo>
                    <a:pt x="282918" y="392950"/>
                    <a:pt x="283694" y="393077"/>
                    <a:pt x="287389" y="393052"/>
                  </a:cubicBezTo>
                  <a:cubicBezTo>
                    <a:pt x="290638" y="393026"/>
                    <a:pt x="291929" y="390478"/>
                    <a:pt x="292182" y="388976"/>
                  </a:cubicBezTo>
                  <a:cubicBezTo>
                    <a:pt x="292654" y="386167"/>
                    <a:pt x="290461" y="385390"/>
                    <a:pt x="289735" y="385129"/>
                  </a:cubicBezTo>
                  <a:cubicBezTo>
                    <a:pt x="284951" y="383441"/>
                    <a:pt x="280040" y="381492"/>
                    <a:pt x="276539" y="378742"/>
                  </a:cubicBezTo>
                  <a:cubicBezTo>
                    <a:pt x="272700" y="375729"/>
                    <a:pt x="270928" y="370574"/>
                    <a:pt x="271923" y="365292"/>
                  </a:cubicBezTo>
                  <a:lnTo>
                    <a:pt x="281103" y="354850"/>
                  </a:lnTo>
                  <a:lnTo>
                    <a:pt x="281103" y="353539"/>
                  </a:lnTo>
                  <a:cubicBezTo>
                    <a:pt x="281103" y="350046"/>
                    <a:pt x="283938" y="347211"/>
                    <a:pt x="287431" y="347211"/>
                  </a:cubicBezTo>
                  <a:close/>
                  <a:moveTo>
                    <a:pt x="145361" y="342190"/>
                  </a:moveTo>
                  <a:cubicBezTo>
                    <a:pt x="144492" y="342190"/>
                    <a:pt x="143640" y="342637"/>
                    <a:pt x="143167" y="343447"/>
                  </a:cubicBezTo>
                  <a:lnTo>
                    <a:pt x="105663" y="407834"/>
                  </a:lnTo>
                  <a:cubicBezTo>
                    <a:pt x="104962" y="409041"/>
                    <a:pt x="105367" y="410593"/>
                    <a:pt x="106574" y="411293"/>
                  </a:cubicBezTo>
                  <a:lnTo>
                    <a:pt x="119795" y="418997"/>
                  </a:lnTo>
                  <a:cubicBezTo>
                    <a:pt x="121002" y="419697"/>
                    <a:pt x="122555" y="419292"/>
                    <a:pt x="123255" y="418086"/>
                  </a:cubicBezTo>
                  <a:lnTo>
                    <a:pt x="160768" y="353699"/>
                  </a:lnTo>
                  <a:cubicBezTo>
                    <a:pt x="161468" y="352492"/>
                    <a:pt x="161063" y="350940"/>
                    <a:pt x="159857" y="350240"/>
                  </a:cubicBezTo>
                  <a:lnTo>
                    <a:pt x="146635" y="342536"/>
                  </a:lnTo>
                  <a:cubicBezTo>
                    <a:pt x="146230" y="342300"/>
                    <a:pt x="145800" y="342190"/>
                    <a:pt x="145361" y="342190"/>
                  </a:cubicBezTo>
                  <a:close/>
                  <a:moveTo>
                    <a:pt x="287685" y="339609"/>
                  </a:moveTo>
                  <a:cubicBezTo>
                    <a:pt x="265747" y="339609"/>
                    <a:pt x="247893" y="357454"/>
                    <a:pt x="247893" y="379400"/>
                  </a:cubicBezTo>
                  <a:cubicBezTo>
                    <a:pt x="247893" y="390373"/>
                    <a:pt x="252354" y="400321"/>
                    <a:pt x="259559" y="407525"/>
                  </a:cubicBezTo>
                  <a:lnTo>
                    <a:pt x="287666" y="419183"/>
                  </a:lnTo>
                  <a:lnTo>
                    <a:pt x="287705" y="419183"/>
                  </a:lnTo>
                  <a:lnTo>
                    <a:pt x="315810" y="407525"/>
                  </a:lnTo>
                  <a:cubicBezTo>
                    <a:pt x="323015" y="400321"/>
                    <a:pt x="327476" y="390373"/>
                    <a:pt x="327476" y="379400"/>
                  </a:cubicBezTo>
                  <a:cubicBezTo>
                    <a:pt x="327476" y="357454"/>
                    <a:pt x="309630" y="339609"/>
                    <a:pt x="287685" y="339609"/>
                  </a:cubicBezTo>
                  <a:close/>
                  <a:moveTo>
                    <a:pt x="196863" y="332783"/>
                  </a:moveTo>
                  <a:cubicBezTo>
                    <a:pt x="195471" y="332783"/>
                    <a:pt x="194332" y="333922"/>
                    <a:pt x="194332" y="335314"/>
                  </a:cubicBezTo>
                  <a:lnTo>
                    <a:pt x="194332" y="350620"/>
                  </a:lnTo>
                  <a:lnTo>
                    <a:pt x="196855" y="353134"/>
                  </a:lnTo>
                  <a:lnTo>
                    <a:pt x="243321" y="353134"/>
                  </a:lnTo>
                  <a:lnTo>
                    <a:pt x="250614" y="342324"/>
                  </a:lnTo>
                  <a:lnTo>
                    <a:pt x="264753" y="332783"/>
                  </a:lnTo>
                  <a:close/>
                  <a:moveTo>
                    <a:pt x="62142" y="146964"/>
                  </a:moveTo>
                  <a:cubicBezTo>
                    <a:pt x="57999" y="146964"/>
                    <a:pt x="54624" y="150339"/>
                    <a:pt x="54624" y="154482"/>
                  </a:cubicBezTo>
                  <a:cubicBezTo>
                    <a:pt x="54624" y="156490"/>
                    <a:pt x="55409" y="158372"/>
                    <a:pt x="56826" y="159798"/>
                  </a:cubicBezTo>
                  <a:cubicBezTo>
                    <a:pt x="58252" y="161224"/>
                    <a:pt x="60134" y="162000"/>
                    <a:pt x="62142" y="162000"/>
                  </a:cubicBezTo>
                  <a:lnTo>
                    <a:pt x="65855" y="162000"/>
                  </a:lnTo>
                  <a:lnTo>
                    <a:pt x="90492" y="162000"/>
                  </a:lnTo>
                  <a:cubicBezTo>
                    <a:pt x="93985" y="162000"/>
                    <a:pt x="96820" y="164835"/>
                    <a:pt x="96820" y="168328"/>
                  </a:cubicBezTo>
                  <a:cubicBezTo>
                    <a:pt x="96820" y="171821"/>
                    <a:pt x="93985" y="174656"/>
                    <a:pt x="90492" y="174656"/>
                  </a:cubicBezTo>
                  <a:lnTo>
                    <a:pt x="72183" y="174656"/>
                  </a:lnTo>
                  <a:lnTo>
                    <a:pt x="72183" y="187346"/>
                  </a:lnTo>
                  <a:cubicBezTo>
                    <a:pt x="72183" y="197834"/>
                    <a:pt x="65787" y="207158"/>
                    <a:pt x="55882" y="211089"/>
                  </a:cubicBezTo>
                  <a:cubicBezTo>
                    <a:pt x="29624" y="221518"/>
                    <a:pt x="12656" y="246518"/>
                    <a:pt x="12656" y="274767"/>
                  </a:cubicBezTo>
                  <a:lnTo>
                    <a:pt x="12656" y="350696"/>
                  </a:lnTo>
                  <a:cubicBezTo>
                    <a:pt x="12656" y="360138"/>
                    <a:pt x="14577" y="369139"/>
                    <a:pt x="18047" y="377330"/>
                  </a:cubicBezTo>
                  <a:lnTo>
                    <a:pt x="20704" y="381266"/>
                  </a:lnTo>
                  <a:lnTo>
                    <a:pt x="27556" y="373916"/>
                  </a:lnTo>
                  <a:lnTo>
                    <a:pt x="95385" y="343060"/>
                  </a:lnTo>
                  <a:cubicBezTo>
                    <a:pt x="103013" y="339592"/>
                    <a:pt x="112032" y="342976"/>
                    <a:pt x="115500" y="350595"/>
                  </a:cubicBezTo>
                  <a:lnTo>
                    <a:pt x="119388" y="359142"/>
                  </a:lnTo>
                  <a:lnTo>
                    <a:pt x="132241" y="337077"/>
                  </a:lnTo>
                  <a:cubicBezTo>
                    <a:pt x="136460" y="329846"/>
                    <a:pt x="145775" y="327383"/>
                    <a:pt x="153006" y="331601"/>
                  </a:cubicBezTo>
                  <a:lnTo>
                    <a:pt x="166227" y="339305"/>
                  </a:lnTo>
                  <a:cubicBezTo>
                    <a:pt x="169846" y="341414"/>
                    <a:pt x="172270" y="344797"/>
                    <a:pt x="173262" y="348557"/>
                  </a:cubicBezTo>
                  <a:lnTo>
                    <a:pt x="172642" y="353134"/>
                  </a:lnTo>
                  <a:lnTo>
                    <a:pt x="182715" y="353134"/>
                  </a:lnTo>
                  <a:lnTo>
                    <a:pt x="181667" y="350611"/>
                  </a:lnTo>
                  <a:lnTo>
                    <a:pt x="181667" y="335306"/>
                  </a:lnTo>
                  <a:lnTo>
                    <a:pt x="182717" y="332775"/>
                  </a:lnTo>
                  <a:lnTo>
                    <a:pt x="174293" y="332775"/>
                  </a:lnTo>
                  <a:cubicBezTo>
                    <a:pt x="165914" y="332775"/>
                    <a:pt x="159105" y="325957"/>
                    <a:pt x="159105" y="317587"/>
                  </a:cubicBezTo>
                  <a:lnTo>
                    <a:pt x="159105" y="302282"/>
                  </a:lnTo>
                  <a:cubicBezTo>
                    <a:pt x="159105" y="293911"/>
                    <a:pt x="165914" y="287094"/>
                    <a:pt x="174293" y="287094"/>
                  </a:cubicBezTo>
                  <a:lnTo>
                    <a:pt x="189581" y="287094"/>
                  </a:lnTo>
                  <a:cubicBezTo>
                    <a:pt x="193074" y="287094"/>
                    <a:pt x="195909" y="289929"/>
                    <a:pt x="195909" y="293422"/>
                  </a:cubicBezTo>
                  <a:cubicBezTo>
                    <a:pt x="195909" y="296915"/>
                    <a:pt x="193074" y="299750"/>
                    <a:pt x="189581" y="299750"/>
                  </a:cubicBezTo>
                  <a:lnTo>
                    <a:pt x="174293" y="299750"/>
                  </a:lnTo>
                  <a:cubicBezTo>
                    <a:pt x="172900" y="299750"/>
                    <a:pt x="171761" y="300889"/>
                    <a:pt x="171761" y="302282"/>
                  </a:cubicBezTo>
                  <a:lnTo>
                    <a:pt x="171761" y="317587"/>
                  </a:lnTo>
                  <a:cubicBezTo>
                    <a:pt x="171761" y="318979"/>
                    <a:pt x="172900" y="320118"/>
                    <a:pt x="174293" y="320118"/>
                  </a:cubicBezTo>
                  <a:lnTo>
                    <a:pt x="196855" y="320118"/>
                  </a:lnTo>
                  <a:lnTo>
                    <a:pt x="248804" y="320118"/>
                  </a:lnTo>
                  <a:cubicBezTo>
                    <a:pt x="250196" y="320118"/>
                    <a:pt x="251335" y="318979"/>
                    <a:pt x="251335" y="317587"/>
                  </a:cubicBezTo>
                  <a:lnTo>
                    <a:pt x="251335" y="302282"/>
                  </a:lnTo>
                  <a:cubicBezTo>
                    <a:pt x="251335" y="300889"/>
                    <a:pt x="250196" y="299750"/>
                    <a:pt x="248804" y="299750"/>
                  </a:cubicBezTo>
                  <a:lnTo>
                    <a:pt x="219113" y="299750"/>
                  </a:lnTo>
                  <a:cubicBezTo>
                    <a:pt x="215619" y="299750"/>
                    <a:pt x="212784" y="296915"/>
                    <a:pt x="212784" y="293422"/>
                  </a:cubicBezTo>
                  <a:cubicBezTo>
                    <a:pt x="212784" y="289929"/>
                    <a:pt x="215619" y="287094"/>
                    <a:pt x="219113" y="287094"/>
                  </a:cubicBezTo>
                  <a:lnTo>
                    <a:pt x="248804" y="287094"/>
                  </a:lnTo>
                  <a:cubicBezTo>
                    <a:pt x="257174" y="287094"/>
                    <a:pt x="263992" y="293911"/>
                    <a:pt x="263992" y="302282"/>
                  </a:cubicBezTo>
                  <a:lnTo>
                    <a:pt x="263992" y="317587"/>
                  </a:lnTo>
                  <a:lnTo>
                    <a:pt x="262941" y="320118"/>
                  </a:lnTo>
                  <a:lnTo>
                    <a:pt x="271366" y="320118"/>
                  </a:lnTo>
                  <a:cubicBezTo>
                    <a:pt x="275120" y="320118"/>
                    <a:pt x="278573" y="321464"/>
                    <a:pt x="281237" y="323735"/>
                  </a:cubicBezTo>
                  <a:lnTo>
                    <a:pt x="283505" y="327790"/>
                  </a:lnTo>
                  <a:lnTo>
                    <a:pt x="287685" y="326944"/>
                  </a:lnTo>
                  <a:cubicBezTo>
                    <a:pt x="316600" y="326944"/>
                    <a:pt x="340132" y="350468"/>
                    <a:pt x="340132" y="379392"/>
                  </a:cubicBezTo>
                  <a:cubicBezTo>
                    <a:pt x="340132" y="386623"/>
                    <a:pt x="338662" y="393516"/>
                    <a:pt x="336005" y="399789"/>
                  </a:cubicBezTo>
                  <a:lnTo>
                    <a:pt x="333029" y="404200"/>
                  </a:lnTo>
                  <a:lnTo>
                    <a:pt x="340581" y="399103"/>
                  </a:lnTo>
                  <a:cubicBezTo>
                    <a:pt x="352981" y="386704"/>
                    <a:pt x="360661" y="369584"/>
                    <a:pt x="360661" y="350705"/>
                  </a:cubicBezTo>
                  <a:lnTo>
                    <a:pt x="360661" y="274767"/>
                  </a:lnTo>
                  <a:cubicBezTo>
                    <a:pt x="360661" y="246510"/>
                    <a:pt x="343702" y="221518"/>
                    <a:pt x="317453" y="211089"/>
                  </a:cubicBezTo>
                  <a:cubicBezTo>
                    <a:pt x="307547" y="207158"/>
                    <a:pt x="301151" y="197834"/>
                    <a:pt x="301151" y="187346"/>
                  </a:cubicBezTo>
                  <a:lnTo>
                    <a:pt x="301151" y="174656"/>
                  </a:lnTo>
                  <a:lnTo>
                    <a:pt x="120023" y="174656"/>
                  </a:lnTo>
                  <a:cubicBezTo>
                    <a:pt x="116530" y="174656"/>
                    <a:pt x="113695" y="171821"/>
                    <a:pt x="113695" y="168328"/>
                  </a:cubicBezTo>
                  <a:cubicBezTo>
                    <a:pt x="113695" y="164835"/>
                    <a:pt x="116530" y="162000"/>
                    <a:pt x="120023" y="162000"/>
                  </a:cubicBezTo>
                  <a:lnTo>
                    <a:pt x="307479" y="162000"/>
                  </a:lnTo>
                  <a:lnTo>
                    <a:pt x="311183" y="162000"/>
                  </a:lnTo>
                  <a:cubicBezTo>
                    <a:pt x="315326" y="162000"/>
                    <a:pt x="318701" y="158625"/>
                    <a:pt x="318701" y="154482"/>
                  </a:cubicBezTo>
                  <a:cubicBezTo>
                    <a:pt x="318701" y="152474"/>
                    <a:pt x="317917" y="150592"/>
                    <a:pt x="316499" y="149166"/>
                  </a:cubicBezTo>
                  <a:cubicBezTo>
                    <a:pt x="315073" y="147741"/>
                    <a:pt x="313192" y="146964"/>
                    <a:pt x="311183" y="146964"/>
                  </a:cubicBezTo>
                  <a:lnTo>
                    <a:pt x="307479" y="146964"/>
                  </a:lnTo>
                  <a:lnTo>
                    <a:pt x="65846" y="146964"/>
                  </a:lnTo>
                  <a:close/>
                  <a:moveTo>
                    <a:pt x="87218" y="99528"/>
                  </a:moveTo>
                  <a:cubicBezTo>
                    <a:pt x="78924" y="99528"/>
                    <a:pt x="72174" y="106278"/>
                    <a:pt x="72174" y="114572"/>
                  </a:cubicBezTo>
                  <a:lnTo>
                    <a:pt x="72174" y="134308"/>
                  </a:lnTo>
                  <a:lnTo>
                    <a:pt x="301151" y="134308"/>
                  </a:lnTo>
                  <a:lnTo>
                    <a:pt x="301151" y="114572"/>
                  </a:lnTo>
                  <a:cubicBezTo>
                    <a:pt x="301151" y="106278"/>
                    <a:pt x="294401" y="99528"/>
                    <a:pt x="286107" y="99528"/>
                  </a:cubicBezTo>
                  <a:lnTo>
                    <a:pt x="208266" y="99528"/>
                  </a:lnTo>
                  <a:lnTo>
                    <a:pt x="208262" y="99529"/>
                  </a:lnTo>
                  <a:lnTo>
                    <a:pt x="208260" y="99528"/>
                  </a:lnTo>
                  <a:lnTo>
                    <a:pt x="165055" y="99528"/>
                  </a:lnTo>
                  <a:lnTo>
                    <a:pt x="165054" y="99529"/>
                  </a:lnTo>
                  <a:lnTo>
                    <a:pt x="165050" y="99528"/>
                  </a:lnTo>
                  <a:close/>
                  <a:moveTo>
                    <a:pt x="186401" y="20258"/>
                  </a:moveTo>
                  <a:cubicBezTo>
                    <a:pt x="189894" y="20258"/>
                    <a:pt x="192729" y="23093"/>
                    <a:pt x="192729" y="26586"/>
                  </a:cubicBezTo>
                  <a:lnTo>
                    <a:pt x="192729" y="28667"/>
                  </a:lnTo>
                  <a:lnTo>
                    <a:pt x="198584" y="29742"/>
                  </a:lnTo>
                  <a:cubicBezTo>
                    <a:pt x="201267" y="31978"/>
                    <a:pt x="201630" y="35969"/>
                    <a:pt x="199394" y="38652"/>
                  </a:cubicBezTo>
                  <a:cubicBezTo>
                    <a:pt x="197158" y="41335"/>
                    <a:pt x="193167" y="41698"/>
                    <a:pt x="190484" y="39462"/>
                  </a:cubicBezTo>
                  <a:cubicBezTo>
                    <a:pt x="190257" y="39276"/>
                    <a:pt x="188172" y="37690"/>
                    <a:pt x="184907" y="38677"/>
                  </a:cubicBezTo>
                  <a:cubicBezTo>
                    <a:pt x="184089" y="38922"/>
                    <a:pt x="183684" y="39614"/>
                    <a:pt x="183481" y="40154"/>
                  </a:cubicBezTo>
                  <a:cubicBezTo>
                    <a:pt x="183169" y="40998"/>
                    <a:pt x="183287" y="41681"/>
                    <a:pt x="183380" y="41884"/>
                  </a:cubicBezTo>
                  <a:cubicBezTo>
                    <a:pt x="185489" y="43504"/>
                    <a:pt x="189582" y="45064"/>
                    <a:pt x="192923" y="46246"/>
                  </a:cubicBezTo>
                  <a:cubicBezTo>
                    <a:pt x="200660" y="48979"/>
                    <a:pt x="204963" y="56168"/>
                    <a:pt x="203630" y="64125"/>
                  </a:cubicBezTo>
                  <a:cubicBezTo>
                    <a:pt x="202921" y="68335"/>
                    <a:pt x="200759" y="71978"/>
                    <a:pt x="197707" y="74575"/>
                  </a:cubicBezTo>
                  <a:lnTo>
                    <a:pt x="192729" y="76422"/>
                  </a:lnTo>
                  <a:lnTo>
                    <a:pt x="192729" y="78300"/>
                  </a:lnTo>
                  <a:cubicBezTo>
                    <a:pt x="192729" y="81793"/>
                    <a:pt x="189894" y="84628"/>
                    <a:pt x="186401" y="84628"/>
                  </a:cubicBezTo>
                  <a:cubicBezTo>
                    <a:pt x="182908" y="84628"/>
                    <a:pt x="180073" y="81793"/>
                    <a:pt x="180073" y="78300"/>
                  </a:cubicBezTo>
                  <a:lnTo>
                    <a:pt x="180073" y="77076"/>
                  </a:lnTo>
                  <a:lnTo>
                    <a:pt x="172310" y="74857"/>
                  </a:lnTo>
                  <a:cubicBezTo>
                    <a:pt x="169382" y="72942"/>
                    <a:pt x="168564" y="69019"/>
                    <a:pt x="170479" y="66099"/>
                  </a:cubicBezTo>
                  <a:cubicBezTo>
                    <a:pt x="172394" y="63171"/>
                    <a:pt x="176309" y="62353"/>
                    <a:pt x="179237" y="64268"/>
                  </a:cubicBezTo>
                  <a:cubicBezTo>
                    <a:pt x="181887" y="65998"/>
                    <a:pt x="182663" y="66124"/>
                    <a:pt x="186358" y="66099"/>
                  </a:cubicBezTo>
                  <a:cubicBezTo>
                    <a:pt x="189607" y="66074"/>
                    <a:pt x="190898" y="63534"/>
                    <a:pt x="191151" y="62032"/>
                  </a:cubicBezTo>
                  <a:cubicBezTo>
                    <a:pt x="191623" y="59214"/>
                    <a:pt x="189430" y="58438"/>
                    <a:pt x="188704" y="58185"/>
                  </a:cubicBezTo>
                  <a:cubicBezTo>
                    <a:pt x="183920" y="56497"/>
                    <a:pt x="179018" y="54548"/>
                    <a:pt x="175508" y="51798"/>
                  </a:cubicBezTo>
                  <a:cubicBezTo>
                    <a:pt x="171669" y="48785"/>
                    <a:pt x="169897" y="43630"/>
                    <a:pt x="170892" y="38348"/>
                  </a:cubicBezTo>
                  <a:lnTo>
                    <a:pt x="180073" y="27904"/>
                  </a:lnTo>
                  <a:lnTo>
                    <a:pt x="180073" y="26586"/>
                  </a:lnTo>
                  <a:cubicBezTo>
                    <a:pt x="180073" y="23093"/>
                    <a:pt x="182908" y="20258"/>
                    <a:pt x="186401" y="20258"/>
                  </a:cubicBezTo>
                  <a:close/>
                  <a:moveTo>
                    <a:pt x="186662" y="0"/>
                  </a:moveTo>
                  <a:cubicBezTo>
                    <a:pt x="196796" y="0"/>
                    <a:pt x="206634" y="2903"/>
                    <a:pt x="215105" y="8378"/>
                  </a:cubicBezTo>
                  <a:cubicBezTo>
                    <a:pt x="218041" y="10277"/>
                    <a:pt x="218876" y="14192"/>
                    <a:pt x="216978" y="17128"/>
                  </a:cubicBezTo>
                  <a:cubicBezTo>
                    <a:pt x="215080" y="20064"/>
                    <a:pt x="211165" y="20900"/>
                    <a:pt x="208228" y="19001"/>
                  </a:cubicBezTo>
                  <a:cubicBezTo>
                    <a:pt x="201816" y="14850"/>
                    <a:pt x="194349" y="12656"/>
                    <a:pt x="186662" y="12656"/>
                  </a:cubicBezTo>
                  <a:cubicBezTo>
                    <a:pt x="164725" y="12656"/>
                    <a:pt x="146879" y="30510"/>
                    <a:pt x="146879" y="52448"/>
                  </a:cubicBezTo>
                  <a:cubicBezTo>
                    <a:pt x="146879" y="59830"/>
                    <a:pt x="148904" y="66890"/>
                    <a:pt x="152560" y="72971"/>
                  </a:cubicBezTo>
                  <a:lnTo>
                    <a:pt x="167247" y="86872"/>
                  </a:lnTo>
                  <a:lnTo>
                    <a:pt x="206077" y="86872"/>
                  </a:lnTo>
                  <a:lnTo>
                    <a:pt x="220760" y="72971"/>
                  </a:lnTo>
                  <a:cubicBezTo>
                    <a:pt x="224417" y="66890"/>
                    <a:pt x="226445" y="59830"/>
                    <a:pt x="226445" y="52447"/>
                  </a:cubicBezTo>
                  <a:cubicBezTo>
                    <a:pt x="226445" y="47292"/>
                    <a:pt x="225475" y="42280"/>
                    <a:pt x="223568" y="37555"/>
                  </a:cubicBezTo>
                  <a:cubicBezTo>
                    <a:pt x="222260" y="34315"/>
                    <a:pt x="223829" y="30628"/>
                    <a:pt x="227069" y="29320"/>
                  </a:cubicBezTo>
                  <a:cubicBezTo>
                    <a:pt x="230309" y="28012"/>
                    <a:pt x="233996" y="29582"/>
                    <a:pt x="235304" y="32822"/>
                  </a:cubicBezTo>
                  <a:cubicBezTo>
                    <a:pt x="237819" y="39057"/>
                    <a:pt x="239101" y="45664"/>
                    <a:pt x="239101" y="52456"/>
                  </a:cubicBezTo>
                  <a:cubicBezTo>
                    <a:pt x="239101" y="62184"/>
                    <a:pt x="236430" y="71489"/>
                    <a:pt x="231611" y="79501"/>
                  </a:cubicBezTo>
                  <a:lnTo>
                    <a:pt x="223826" y="86872"/>
                  </a:lnTo>
                  <a:lnTo>
                    <a:pt x="286116" y="86872"/>
                  </a:lnTo>
                  <a:cubicBezTo>
                    <a:pt x="301387" y="86872"/>
                    <a:pt x="313816" y="99300"/>
                    <a:pt x="313816" y="114572"/>
                  </a:cubicBezTo>
                  <a:lnTo>
                    <a:pt x="313816" y="135400"/>
                  </a:lnTo>
                  <a:lnTo>
                    <a:pt x="325443" y="140223"/>
                  </a:lnTo>
                  <a:cubicBezTo>
                    <a:pt x="329257" y="144036"/>
                    <a:pt x="331357" y="149099"/>
                    <a:pt x="331357" y="154482"/>
                  </a:cubicBezTo>
                  <a:cubicBezTo>
                    <a:pt x="331357" y="160042"/>
                    <a:pt x="329094" y="165086"/>
                    <a:pt x="325441" y="168739"/>
                  </a:cubicBezTo>
                  <a:lnTo>
                    <a:pt x="313808" y="173567"/>
                  </a:lnTo>
                  <a:lnTo>
                    <a:pt x="313808" y="187346"/>
                  </a:lnTo>
                  <a:cubicBezTo>
                    <a:pt x="313808" y="192620"/>
                    <a:pt x="317073" y="197319"/>
                    <a:pt x="322127" y="199328"/>
                  </a:cubicBezTo>
                  <a:cubicBezTo>
                    <a:pt x="337061" y="205259"/>
                    <a:pt x="349794" y="215409"/>
                    <a:pt x="358965" y="228673"/>
                  </a:cubicBezTo>
                  <a:cubicBezTo>
                    <a:pt x="368356" y="242257"/>
                    <a:pt x="373317" y="258196"/>
                    <a:pt x="373317" y="274767"/>
                  </a:cubicBezTo>
                  <a:lnTo>
                    <a:pt x="373317" y="350705"/>
                  </a:lnTo>
                  <a:cubicBezTo>
                    <a:pt x="373317" y="395449"/>
                    <a:pt x="336926" y="431848"/>
                    <a:pt x="292182" y="431848"/>
                  </a:cubicBezTo>
                  <a:lnTo>
                    <a:pt x="121302" y="431848"/>
                  </a:lnTo>
                  <a:lnTo>
                    <a:pt x="121053" y="431991"/>
                  </a:lnTo>
                  <a:lnTo>
                    <a:pt x="120524" y="431848"/>
                  </a:lnTo>
                  <a:lnTo>
                    <a:pt x="81143" y="431848"/>
                  </a:lnTo>
                  <a:cubicBezTo>
                    <a:pt x="69957" y="431848"/>
                    <a:pt x="59292" y="429573"/>
                    <a:pt x="49588" y="425460"/>
                  </a:cubicBezTo>
                  <a:lnTo>
                    <a:pt x="35618" y="416032"/>
                  </a:lnTo>
                  <a:lnTo>
                    <a:pt x="34854" y="415893"/>
                  </a:lnTo>
                  <a:lnTo>
                    <a:pt x="33397" y="414533"/>
                  </a:lnTo>
                  <a:lnTo>
                    <a:pt x="23792" y="408051"/>
                  </a:lnTo>
                  <a:cubicBezTo>
                    <a:pt x="9100" y="393356"/>
                    <a:pt x="0" y="373068"/>
                    <a:pt x="0" y="350696"/>
                  </a:cubicBezTo>
                  <a:lnTo>
                    <a:pt x="0" y="274767"/>
                  </a:lnTo>
                  <a:cubicBezTo>
                    <a:pt x="0" y="258196"/>
                    <a:pt x="4961" y="242257"/>
                    <a:pt x="14361" y="228673"/>
                  </a:cubicBezTo>
                  <a:cubicBezTo>
                    <a:pt x="23532" y="215409"/>
                    <a:pt x="36273" y="205259"/>
                    <a:pt x="51207" y="199328"/>
                  </a:cubicBezTo>
                  <a:cubicBezTo>
                    <a:pt x="56261" y="197319"/>
                    <a:pt x="59527" y="192620"/>
                    <a:pt x="59527" y="187346"/>
                  </a:cubicBezTo>
                  <a:lnTo>
                    <a:pt x="59527" y="173571"/>
                  </a:lnTo>
                  <a:lnTo>
                    <a:pt x="47883" y="168741"/>
                  </a:lnTo>
                  <a:cubicBezTo>
                    <a:pt x="44069" y="164928"/>
                    <a:pt x="41968" y="159865"/>
                    <a:pt x="41968" y="154482"/>
                  </a:cubicBezTo>
                  <a:cubicBezTo>
                    <a:pt x="41968" y="148921"/>
                    <a:pt x="44231" y="143878"/>
                    <a:pt x="47885" y="140225"/>
                  </a:cubicBezTo>
                  <a:lnTo>
                    <a:pt x="59518" y="135397"/>
                  </a:lnTo>
                  <a:lnTo>
                    <a:pt x="59518" y="114572"/>
                  </a:lnTo>
                  <a:cubicBezTo>
                    <a:pt x="59518" y="99300"/>
                    <a:pt x="71946" y="86872"/>
                    <a:pt x="87218" y="86872"/>
                  </a:cubicBezTo>
                  <a:lnTo>
                    <a:pt x="149507" y="86872"/>
                  </a:lnTo>
                  <a:lnTo>
                    <a:pt x="141709" y="79490"/>
                  </a:lnTo>
                  <a:cubicBezTo>
                    <a:pt x="136891" y="71478"/>
                    <a:pt x="134223" y="62176"/>
                    <a:pt x="134223" y="52448"/>
                  </a:cubicBezTo>
                  <a:cubicBezTo>
                    <a:pt x="134223" y="23524"/>
                    <a:pt x="157747" y="0"/>
                    <a:pt x="186662" y="0"/>
                  </a:cubicBezTo>
                  <a:close/>
                </a:path>
              </a:pathLst>
            </a:custGeom>
            <a:solidFill>
              <a:schemeClr val="bg1"/>
            </a:solidFill>
            <a:ln w="83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7ACBB165-5D92-40A8-DC20-F0114BAEE4AC}"/>
              </a:ext>
            </a:extLst>
          </p:cNvPr>
          <p:cNvSpPr txBox="1"/>
          <p:nvPr/>
        </p:nvSpPr>
        <p:spPr>
          <a:xfrm>
            <a:off x="8111777" y="4348315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81C57B87-D14A-5242-E0CC-965D2476958B}"/>
              </a:ext>
            </a:extLst>
          </p:cNvPr>
          <p:cNvSpPr txBox="1"/>
          <p:nvPr/>
        </p:nvSpPr>
        <p:spPr>
          <a:xfrm>
            <a:off x="1015786" y="4254066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8235E9A6-8336-60C6-456D-E07405C2B2F3}"/>
              </a:ext>
            </a:extLst>
          </p:cNvPr>
          <p:cNvSpPr txBox="1"/>
          <p:nvPr/>
        </p:nvSpPr>
        <p:spPr>
          <a:xfrm>
            <a:off x="4077628" y="1202969"/>
            <a:ext cx="3753397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3352646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2500"/>
                            </p:stCondLst>
                            <p:childTnLst>
                              <p:par>
                                <p:cTn id="33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5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3000"/>
                            </p:stCondLst>
                            <p:childTnLst>
                              <p:par>
                                <p:cTn id="37" presetID="14" presetClass="entr" presetSubtype="5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3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9AF1F4F7-77E9-BD46-2FFF-7F0EF13EFC8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A6810465-D427-3BBE-0C8B-5C75525FDAC5}"/>
              </a:ext>
            </a:extLst>
          </p:cNvPr>
          <p:cNvSpPr txBox="1"/>
          <p:nvPr/>
        </p:nvSpPr>
        <p:spPr>
          <a:xfrm>
            <a:off x="572422" y="1217989"/>
            <a:ext cx="5523578" cy="4939814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C6E0D6E-ED91-BE9D-CED4-A41E9CDE8D27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6920040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0676ED-34F1-33F5-D291-BF81B8494716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4" name="Google Shape;693;p53">
            <a:extLst>
              <a:ext uri="{FF2B5EF4-FFF2-40B4-BE49-F238E27FC236}">
                <a16:creationId xmlns:a16="http://schemas.microsoft.com/office/drawing/2014/main" id="{447004FD-40BF-85A0-B0D2-A66F86C51EDF}"/>
              </a:ext>
            </a:extLst>
          </p:cNvPr>
          <p:cNvGrpSpPr/>
          <p:nvPr/>
        </p:nvGrpSpPr>
        <p:grpSpPr>
          <a:xfrm>
            <a:off x="1449907" y="1352219"/>
            <a:ext cx="9292186" cy="4913326"/>
            <a:chOff x="979805" y="1743710"/>
            <a:chExt cx="9301163" cy="4918074"/>
          </a:xfrm>
          <a:solidFill>
            <a:srgbClr val="D7D2DD"/>
          </a:solidFill>
        </p:grpSpPr>
        <p:sp>
          <p:nvSpPr>
            <p:cNvPr id="20" name="Google Shape;694;p53">
              <a:extLst>
                <a:ext uri="{FF2B5EF4-FFF2-40B4-BE49-F238E27FC236}">
                  <a16:creationId xmlns:a16="http://schemas.microsoft.com/office/drawing/2014/main" id="{4D53BE89-2E0B-D39A-CB8A-EE9B725AC360}"/>
                </a:ext>
              </a:extLst>
            </p:cNvPr>
            <p:cNvSpPr/>
            <p:nvPr/>
          </p:nvSpPr>
          <p:spPr>
            <a:xfrm>
              <a:off x="4889818" y="3843972"/>
              <a:ext cx="1766888" cy="2111375"/>
            </a:xfrm>
            <a:custGeom>
              <a:avLst/>
              <a:gdLst/>
              <a:ahLst/>
              <a:cxnLst/>
              <a:rect l="l" t="t" r="r" b="b"/>
              <a:pathLst>
                <a:path w="1123" h="1341" extrusionOk="0">
                  <a:moveTo>
                    <a:pt x="1118" y="492"/>
                  </a:moveTo>
                  <a:cubicBezTo>
                    <a:pt x="1114" y="487"/>
                    <a:pt x="1108" y="493"/>
                    <a:pt x="1104" y="495"/>
                  </a:cubicBezTo>
                  <a:cubicBezTo>
                    <a:pt x="1087" y="499"/>
                    <a:pt x="1069" y="500"/>
                    <a:pt x="1052" y="506"/>
                  </a:cubicBezTo>
                  <a:cubicBezTo>
                    <a:pt x="1040" y="509"/>
                    <a:pt x="1026" y="513"/>
                    <a:pt x="1012" y="511"/>
                  </a:cubicBezTo>
                  <a:cubicBezTo>
                    <a:pt x="1002" y="509"/>
                    <a:pt x="996" y="499"/>
                    <a:pt x="985" y="502"/>
                  </a:cubicBezTo>
                  <a:cubicBezTo>
                    <a:pt x="980" y="503"/>
                    <a:pt x="971" y="506"/>
                    <a:pt x="969" y="498"/>
                  </a:cubicBezTo>
                  <a:cubicBezTo>
                    <a:pt x="967" y="490"/>
                    <a:pt x="965" y="479"/>
                    <a:pt x="974" y="473"/>
                  </a:cubicBezTo>
                  <a:cubicBezTo>
                    <a:pt x="984" y="467"/>
                    <a:pt x="982" y="460"/>
                    <a:pt x="976" y="455"/>
                  </a:cubicBezTo>
                  <a:cubicBezTo>
                    <a:pt x="965" y="448"/>
                    <a:pt x="959" y="435"/>
                    <a:pt x="947" y="431"/>
                  </a:cubicBezTo>
                  <a:cubicBezTo>
                    <a:pt x="932" y="427"/>
                    <a:pt x="927" y="416"/>
                    <a:pt x="925" y="401"/>
                  </a:cubicBezTo>
                  <a:cubicBezTo>
                    <a:pt x="922" y="386"/>
                    <a:pt x="917" y="373"/>
                    <a:pt x="903" y="366"/>
                  </a:cubicBezTo>
                  <a:cubicBezTo>
                    <a:pt x="895" y="361"/>
                    <a:pt x="893" y="353"/>
                    <a:pt x="893" y="342"/>
                  </a:cubicBezTo>
                  <a:cubicBezTo>
                    <a:pt x="893" y="305"/>
                    <a:pt x="893" y="305"/>
                    <a:pt x="858" y="299"/>
                  </a:cubicBezTo>
                  <a:cubicBezTo>
                    <a:pt x="847" y="297"/>
                    <a:pt x="847" y="292"/>
                    <a:pt x="855" y="286"/>
                  </a:cubicBezTo>
                  <a:cubicBezTo>
                    <a:pt x="875" y="272"/>
                    <a:pt x="865" y="257"/>
                    <a:pt x="856" y="242"/>
                  </a:cubicBezTo>
                  <a:cubicBezTo>
                    <a:pt x="840" y="216"/>
                    <a:pt x="830" y="187"/>
                    <a:pt x="817" y="160"/>
                  </a:cubicBezTo>
                  <a:cubicBezTo>
                    <a:pt x="816" y="157"/>
                    <a:pt x="812" y="154"/>
                    <a:pt x="816" y="151"/>
                  </a:cubicBezTo>
                  <a:cubicBezTo>
                    <a:pt x="819" y="148"/>
                    <a:pt x="824" y="148"/>
                    <a:pt x="826" y="152"/>
                  </a:cubicBezTo>
                  <a:cubicBezTo>
                    <a:pt x="829" y="157"/>
                    <a:pt x="838" y="156"/>
                    <a:pt x="838" y="166"/>
                  </a:cubicBezTo>
                  <a:cubicBezTo>
                    <a:pt x="839" y="175"/>
                    <a:pt x="847" y="175"/>
                    <a:pt x="854" y="173"/>
                  </a:cubicBezTo>
                  <a:cubicBezTo>
                    <a:pt x="850" y="157"/>
                    <a:pt x="852" y="139"/>
                    <a:pt x="842" y="124"/>
                  </a:cubicBezTo>
                  <a:cubicBezTo>
                    <a:pt x="836" y="124"/>
                    <a:pt x="830" y="130"/>
                    <a:pt x="823" y="127"/>
                  </a:cubicBezTo>
                  <a:cubicBezTo>
                    <a:pt x="805" y="117"/>
                    <a:pt x="788" y="115"/>
                    <a:pt x="769" y="127"/>
                  </a:cubicBezTo>
                  <a:cubicBezTo>
                    <a:pt x="762" y="131"/>
                    <a:pt x="750" y="131"/>
                    <a:pt x="741" y="124"/>
                  </a:cubicBezTo>
                  <a:cubicBezTo>
                    <a:pt x="725" y="113"/>
                    <a:pt x="704" y="122"/>
                    <a:pt x="688" y="108"/>
                  </a:cubicBezTo>
                  <a:cubicBezTo>
                    <a:pt x="681" y="102"/>
                    <a:pt x="667" y="102"/>
                    <a:pt x="658" y="94"/>
                  </a:cubicBezTo>
                  <a:cubicBezTo>
                    <a:pt x="647" y="84"/>
                    <a:pt x="636" y="92"/>
                    <a:pt x="627" y="97"/>
                  </a:cubicBezTo>
                  <a:cubicBezTo>
                    <a:pt x="620" y="101"/>
                    <a:pt x="614" y="106"/>
                    <a:pt x="619" y="119"/>
                  </a:cubicBezTo>
                  <a:cubicBezTo>
                    <a:pt x="623" y="131"/>
                    <a:pt x="602" y="148"/>
                    <a:pt x="595" y="139"/>
                  </a:cubicBezTo>
                  <a:cubicBezTo>
                    <a:pt x="578" y="119"/>
                    <a:pt x="541" y="137"/>
                    <a:pt x="534" y="101"/>
                  </a:cubicBezTo>
                  <a:cubicBezTo>
                    <a:pt x="534" y="99"/>
                    <a:pt x="528" y="99"/>
                    <a:pt x="525" y="98"/>
                  </a:cubicBezTo>
                  <a:cubicBezTo>
                    <a:pt x="503" y="88"/>
                    <a:pt x="477" y="92"/>
                    <a:pt x="458" y="75"/>
                  </a:cubicBezTo>
                  <a:cubicBezTo>
                    <a:pt x="450" y="68"/>
                    <a:pt x="444" y="64"/>
                    <a:pt x="455" y="54"/>
                  </a:cubicBezTo>
                  <a:cubicBezTo>
                    <a:pt x="465" y="46"/>
                    <a:pt x="458" y="7"/>
                    <a:pt x="448" y="1"/>
                  </a:cubicBezTo>
                  <a:cubicBezTo>
                    <a:pt x="444" y="0"/>
                    <a:pt x="441" y="0"/>
                    <a:pt x="438" y="2"/>
                  </a:cubicBezTo>
                  <a:cubicBezTo>
                    <a:pt x="417" y="15"/>
                    <a:pt x="392" y="11"/>
                    <a:pt x="370" y="11"/>
                  </a:cubicBezTo>
                  <a:cubicBezTo>
                    <a:pt x="332" y="11"/>
                    <a:pt x="299" y="20"/>
                    <a:pt x="266" y="37"/>
                  </a:cubicBezTo>
                  <a:cubicBezTo>
                    <a:pt x="245" y="48"/>
                    <a:pt x="224" y="45"/>
                    <a:pt x="204" y="38"/>
                  </a:cubicBezTo>
                  <a:cubicBezTo>
                    <a:pt x="194" y="34"/>
                    <a:pt x="191" y="32"/>
                    <a:pt x="187" y="43"/>
                  </a:cubicBezTo>
                  <a:cubicBezTo>
                    <a:pt x="183" y="57"/>
                    <a:pt x="179" y="71"/>
                    <a:pt x="163" y="77"/>
                  </a:cubicBezTo>
                  <a:cubicBezTo>
                    <a:pt x="137" y="88"/>
                    <a:pt x="128" y="105"/>
                    <a:pt x="132" y="137"/>
                  </a:cubicBezTo>
                  <a:cubicBezTo>
                    <a:pt x="133" y="145"/>
                    <a:pt x="128" y="151"/>
                    <a:pt x="124" y="155"/>
                  </a:cubicBezTo>
                  <a:cubicBezTo>
                    <a:pt x="114" y="164"/>
                    <a:pt x="103" y="174"/>
                    <a:pt x="91" y="179"/>
                  </a:cubicBezTo>
                  <a:cubicBezTo>
                    <a:pt x="65" y="190"/>
                    <a:pt x="52" y="214"/>
                    <a:pt x="42" y="239"/>
                  </a:cubicBezTo>
                  <a:cubicBezTo>
                    <a:pt x="39" y="245"/>
                    <a:pt x="37" y="251"/>
                    <a:pt x="33" y="256"/>
                  </a:cubicBezTo>
                  <a:cubicBezTo>
                    <a:pt x="20" y="269"/>
                    <a:pt x="17" y="288"/>
                    <a:pt x="8" y="303"/>
                  </a:cubicBezTo>
                  <a:cubicBezTo>
                    <a:pt x="5" y="306"/>
                    <a:pt x="3" y="311"/>
                    <a:pt x="7" y="314"/>
                  </a:cubicBezTo>
                  <a:cubicBezTo>
                    <a:pt x="18" y="323"/>
                    <a:pt x="16" y="336"/>
                    <a:pt x="18" y="348"/>
                  </a:cubicBezTo>
                  <a:cubicBezTo>
                    <a:pt x="23" y="372"/>
                    <a:pt x="21" y="394"/>
                    <a:pt x="12" y="412"/>
                  </a:cubicBezTo>
                  <a:cubicBezTo>
                    <a:pt x="0" y="433"/>
                    <a:pt x="8" y="444"/>
                    <a:pt x="23" y="455"/>
                  </a:cubicBezTo>
                  <a:cubicBezTo>
                    <a:pt x="6" y="467"/>
                    <a:pt x="7" y="470"/>
                    <a:pt x="23" y="481"/>
                  </a:cubicBezTo>
                  <a:cubicBezTo>
                    <a:pt x="43" y="495"/>
                    <a:pt x="61" y="514"/>
                    <a:pt x="70" y="538"/>
                  </a:cubicBezTo>
                  <a:cubicBezTo>
                    <a:pt x="75" y="552"/>
                    <a:pt x="81" y="560"/>
                    <a:pt x="92" y="567"/>
                  </a:cubicBezTo>
                  <a:cubicBezTo>
                    <a:pt x="103" y="576"/>
                    <a:pt x="113" y="585"/>
                    <a:pt x="124" y="594"/>
                  </a:cubicBezTo>
                  <a:cubicBezTo>
                    <a:pt x="141" y="608"/>
                    <a:pt x="157" y="621"/>
                    <a:pt x="181" y="609"/>
                  </a:cubicBezTo>
                  <a:cubicBezTo>
                    <a:pt x="202" y="599"/>
                    <a:pt x="224" y="594"/>
                    <a:pt x="245" y="608"/>
                  </a:cubicBezTo>
                  <a:cubicBezTo>
                    <a:pt x="251" y="611"/>
                    <a:pt x="257" y="607"/>
                    <a:pt x="262" y="604"/>
                  </a:cubicBezTo>
                  <a:cubicBezTo>
                    <a:pt x="284" y="594"/>
                    <a:pt x="307" y="585"/>
                    <a:pt x="331" y="580"/>
                  </a:cubicBezTo>
                  <a:cubicBezTo>
                    <a:pt x="350" y="576"/>
                    <a:pt x="369" y="583"/>
                    <a:pt x="375" y="602"/>
                  </a:cubicBezTo>
                  <a:cubicBezTo>
                    <a:pt x="380" y="618"/>
                    <a:pt x="386" y="617"/>
                    <a:pt x="400" y="614"/>
                  </a:cubicBezTo>
                  <a:cubicBezTo>
                    <a:pt x="434" y="604"/>
                    <a:pt x="452" y="628"/>
                    <a:pt x="448" y="648"/>
                  </a:cubicBezTo>
                  <a:cubicBezTo>
                    <a:pt x="445" y="663"/>
                    <a:pt x="446" y="680"/>
                    <a:pt x="440" y="693"/>
                  </a:cubicBezTo>
                  <a:cubicBezTo>
                    <a:pt x="427" y="718"/>
                    <a:pt x="442" y="731"/>
                    <a:pt x="454" y="747"/>
                  </a:cubicBezTo>
                  <a:cubicBezTo>
                    <a:pt x="458" y="753"/>
                    <a:pt x="464" y="758"/>
                    <a:pt x="469" y="764"/>
                  </a:cubicBezTo>
                  <a:cubicBezTo>
                    <a:pt x="478" y="776"/>
                    <a:pt x="500" y="781"/>
                    <a:pt x="489" y="806"/>
                  </a:cubicBezTo>
                  <a:cubicBezTo>
                    <a:pt x="488" y="808"/>
                    <a:pt x="492" y="813"/>
                    <a:pt x="494" y="817"/>
                  </a:cubicBezTo>
                  <a:cubicBezTo>
                    <a:pt x="508" y="840"/>
                    <a:pt x="500" y="870"/>
                    <a:pt x="512" y="895"/>
                  </a:cubicBezTo>
                  <a:cubicBezTo>
                    <a:pt x="515" y="900"/>
                    <a:pt x="513" y="909"/>
                    <a:pt x="507" y="914"/>
                  </a:cubicBezTo>
                  <a:cubicBezTo>
                    <a:pt x="485" y="938"/>
                    <a:pt x="483" y="968"/>
                    <a:pt x="481" y="999"/>
                  </a:cubicBezTo>
                  <a:cubicBezTo>
                    <a:pt x="480" y="1012"/>
                    <a:pt x="484" y="1023"/>
                    <a:pt x="490" y="1036"/>
                  </a:cubicBezTo>
                  <a:cubicBezTo>
                    <a:pt x="504" y="1066"/>
                    <a:pt x="525" y="1093"/>
                    <a:pt x="526" y="1131"/>
                  </a:cubicBezTo>
                  <a:cubicBezTo>
                    <a:pt x="526" y="1155"/>
                    <a:pt x="527" y="1184"/>
                    <a:pt x="545" y="1204"/>
                  </a:cubicBezTo>
                  <a:cubicBezTo>
                    <a:pt x="566" y="1226"/>
                    <a:pt x="571" y="1257"/>
                    <a:pt x="586" y="1282"/>
                  </a:cubicBezTo>
                  <a:cubicBezTo>
                    <a:pt x="588" y="1286"/>
                    <a:pt x="589" y="1290"/>
                    <a:pt x="586" y="1293"/>
                  </a:cubicBezTo>
                  <a:cubicBezTo>
                    <a:pt x="574" y="1306"/>
                    <a:pt x="587" y="1317"/>
                    <a:pt x="592" y="1323"/>
                  </a:cubicBezTo>
                  <a:cubicBezTo>
                    <a:pt x="598" y="1330"/>
                    <a:pt x="607" y="1341"/>
                    <a:pt x="622" y="1334"/>
                  </a:cubicBezTo>
                  <a:cubicBezTo>
                    <a:pt x="640" y="1325"/>
                    <a:pt x="660" y="1323"/>
                    <a:pt x="680" y="1323"/>
                  </a:cubicBezTo>
                  <a:cubicBezTo>
                    <a:pt x="711" y="1324"/>
                    <a:pt x="737" y="1311"/>
                    <a:pt x="760" y="1287"/>
                  </a:cubicBezTo>
                  <a:cubicBezTo>
                    <a:pt x="779" y="1268"/>
                    <a:pt x="790" y="1243"/>
                    <a:pt x="808" y="1224"/>
                  </a:cubicBezTo>
                  <a:cubicBezTo>
                    <a:pt x="821" y="1211"/>
                    <a:pt x="827" y="1194"/>
                    <a:pt x="825" y="1179"/>
                  </a:cubicBezTo>
                  <a:cubicBezTo>
                    <a:pt x="820" y="1157"/>
                    <a:pt x="832" y="1154"/>
                    <a:pt x="845" y="1148"/>
                  </a:cubicBezTo>
                  <a:cubicBezTo>
                    <a:pt x="868" y="1137"/>
                    <a:pt x="875" y="1123"/>
                    <a:pt x="869" y="1098"/>
                  </a:cubicBezTo>
                  <a:cubicBezTo>
                    <a:pt x="867" y="1087"/>
                    <a:pt x="863" y="1077"/>
                    <a:pt x="858" y="1067"/>
                  </a:cubicBezTo>
                  <a:cubicBezTo>
                    <a:pt x="855" y="1062"/>
                    <a:pt x="853" y="1058"/>
                    <a:pt x="858" y="1053"/>
                  </a:cubicBezTo>
                  <a:cubicBezTo>
                    <a:pt x="877" y="1035"/>
                    <a:pt x="893" y="1012"/>
                    <a:pt x="918" y="1001"/>
                  </a:cubicBezTo>
                  <a:cubicBezTo>
                    <a:pt x="932" y="994"/>
                    <a:pt x="943" y="986"/>
                    <a:pt x="951" y="971"/>
                  </a:cubicBezTo>
                  <a:cubicBezTo>
                    <a:pt x="961" y="949"/>
                    <a:pt x="950" y="928"/>
                    <a:pt x="952" y="906"/>
                  </a:cubicBezTo>
                  <a:cubicBezTo>
                    <a:pt x="952" y="893"/>
                    <a:pt x="955" y="876"/>
                    <a:pt x="938" y="870"/>
                  </a:cubicBezTo>
                  <a:cubicBezTo>
                    <a:pt x="937" y="869"/>
                    <a:pt x="938" y="864"/>
                    <a:pt x="937" y="862"/>
                  </a:cubicBezTo>
                  <a:cubicBezTo>
                    <a:pt x="929" y="846"/>
                    <a:pt x="939" y="827"/>
                    <a:pt x="930" y="813"/>
                  </a:cubicBezTo>
                  <a:cubicBezTo>
                    <a:pt x="921" y="800"/>
                    <a:pt x="925" y="790"/>
                    <a:pt x="929" y="780"/>
                  </a:cubicBezTo>
                  <a:cubicBezTo>
                    <a:pt x="951" y="736"/>
                    <a:pt x="979" y="697"/>
                    <a:pt x="1017" y="670"/>
                  </a:cubicBezTo>
                  <a:cubicBezTo>
                    <a:pt x="1070" y="630"/>
                    <a:pt x="1097" y="573"/>
                    <a:pt x="1120" y="511"/>
                  </a:cubicBezTo>
                  <a:cubicBezTo>
                    <a:pt x="1123" y="503"/>
                    <a:pt x="1121" y="496"/>
                    <a:pt x="1118" y="49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1" name="Google Shape;695;p53">
              <a:extLst>
                <a:ext uri="{FF2B5EF4-FFF2-40B4-BE49-F238E27FC236}">
                  <a16:creationId xmlns:a16="http://schemas.microsoft.com/office/drawing/2014/main" id="{CC2797B2-2B0B-63FF-166D-F30C9F990209}"/>
                </a:ext>
              </a:extLst>
            </p:cNvPr>
            <p:cNvSpPr/>
            <p:nvPr/>
          </p:nvSpPr>
          <p:spPr>
            <a:xfrm>
              <a:off x="6447155" y="5277484"/>
              <a:ext cx="196850" cy="390525"/>
            </a:xfrm>
            <a:custGeom>
              <a:avLst/>
              <a:gdLst/>
              <a:ahLst/>
              <a:cxnLst/>
              <a:rect l="l" t="t" r="r" b="b"/>
              <a:pathLst>
                <a:path w="125" h="248" extrusionOk="0">
                  <a:moveTo>
                    <a:pt x="103" y="0"/>
                  </a:moveTo>
                  <a:cubicBezTo>
                    <a:pt x="102" y="1"/>
                    <a:pt x="101" y="2"/>
                    <a:pt x="100" y="4"/>
                  </a:cubicBezTo>
                  <a:cubicBezTo>
                    <a:pt x="90" y="35"/>
                    <a:pt x="74" y="60"/>
                    <a:pt x="41" y="69"/>
                  </a:cubicBezTo>
                  <a:cubicBezTo>
                    <a:pt x="22" y="75"/>
                    <a:pt x="14" y="91"/>
                    <a:pt x="21" y="111"/>
                  </a:cubicBezTo>
                  <a:cubicBezTo>
                    <a:pt x="28" y="134"/>
                    <a:pt x="26" y="152"/>
                    <a:pt x="12" y="171"/>
                  </a:cubicBezTo>
                  <a:cubicBezTo>
                    <a:pt x="0" y="187"/>
                    <a:pt x="13" y="233"/>
                    <a:pt x="30" y="243"/>
                  </a:cubicBezTo>
                  <a:cubicBezTo>
                    <a:pt x="36" y="247"/>
                    <a:pt x="43" y="248"/>
                    <a:pt x="50" y="244"/>
                  </a:cubicBezTo>
                  <a:cubicBezTo>
                    <a:pt x="61" y="238"/>
                    <a:pt x="72" y="235"/>
                    <a:pt x="75" y="219"/>
                  </a:cubicBezTo>
                  <a:cubicBezTo>
                    <a:pt x="79" y="199"/>
                    <a:pt x="86" y="180"/>
                    <a:pt x="91" y="161"/>
                  </a:cubicBezTo>
                  <a:cubicBezTo>
                    <a:pt x="96" y="142"/>
                    <a:pt x="99" y="121"/>
                    <a:pt x="107" y="104"/>
                  </a:cubicBezTo>
                  <a:cubicBezTo>
                    <a:pt x="114" y="89"/>
                    <a:pt x="104" y="66"/>
                    <a:pt x="125" y="59"/>
                  </a:cubicBezTo>
                  <a:cubicBezTo>
                    <a:pt x="125" y="58"/>
                    <a:pt x="125" y="56"/>
                    <a:pt x="125" y="55"/>
                  </a:cubicBezTo>
                  <a:cubicBezTo>
                    <a:pt x="119" y="36"/>
                    <a:pt x="119" y="15"/>
                    <a:pt x="10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2" name="Google Shape;696;p53">
              <a:extLst>
                <a:ext uri="{FF2B5EF4-FFF2-40B4-BE49-F238E27FC236}">
                  <a16:creationId xmlns:a16="http://schemas.microsoft.com/office/drawing/2014/main" id="{5D155BD1-A722-1EE6-0AEE-6A14F43CE7B9}"/>
                </a:ext>
              </a:extLst>
            </p:cNvPr>
            <p:cNvSpPr/>
            <p:nvPr/>
          </p:nvSpPr>
          <p:spPr>
            <a:xfrm>
              <a:off x="3226118" y="4580572"/>
              <a:ext cx="1214438" cy="2081212"/>
            </a:xfrm>
            <a:custGeom>
              <a:avLst/>
              <a:gdLst/>
              <a:ahLst/>
              <a:cxnLst/>
              <a:rect l="l" t="t" r="r" b="b"/>
              <a:pathLst>
                <a:path w="771" h="1322" extrusionOk="0">
                  <a:moveTo>
                    <a:pt x="769" y="357"/>
                  </a:moveTo>
                  <a:cubicBezTo>
                    <a:pt x="766" y="332"/>
                    <a:pt x="761" y="324"/>
                    <a:pt x="738" y="319"/>
                  </a:cubicBezTo>
                  <a:cubicBezTo>
                    <a:pt x="730" y="317"/>
                    <a:pt x="724" y="312"/>
                    <a:pt x="718" y="306"/>
                  </a:cubicBezTo>
                  <a:cubicBezTo>
                    <a:pt x="700" y="290"/>
                    <a:pt x="683" y="273"/>
                    <a:pt x="656" y="278"/>
                  </a:cubicBezTo>
                  <a:cubicBezTo>
                    <a:pt x="643" y="280"/>
                    <a:pt x="630" y="263"/>
                    <a:pt x="615" y="272"/>
                  </a:cubicBezTo>
                  <a:cubicBezTo>
                    <a:pt x="614" y="271"/>
                    <a:pt x="613" y="269"/>
                    <a:pt x="613" y="267"/>
                  </a:cubicBezTo>
                  <a:cubicBezTo>
                    <a:pt x="613" y="253"/>
                    <a:pt x="601" y="251"/>
                    <a:pt x="594" y="249"/>
                  </a:cubicBezTo>
                  <a:cubicBezTo>
                    <a:pt x="568" y="243"/>
                    <a:pt x="543" y="231"/>
                    <a:pt x="513" y="230"/>
                  </a:cubicBezTo>
                  <a:cubicBezTo>
                    <a:pt x="528" y="212"/>
                    <a:pt x="516" y="199"/>
                    <a:pt x="510" y="182"/>
                  </a:cubicBezTo>
                  <a:cubicBezTo>
                    <a:pt x="494" y="138"/>
                    <a:pt x="469" y="119"/>
                    <a:pt x="424" y="122"/>
                  </a:cubicBezTo>
                  <a:cubicBezTo>
                    <a:pt x="415" y="123"/>
                    <a:pt x="405" y="121"/>
                    <a:pt x="397" y="113"/>
                  </a:cubicBezTo>
                  <a:cubicBezTo>
                    <a:pt x="382" y="97"/>
                    <a:pt x="372" y="74"/>
                    <a:pt x="346" y="73"/>
                  </a:cubicBezTo>
                  <a:cubicBezTo>
                    <a:pt x="345" y="73"/>
                    <a:pt x="344" y="70"/>
                    <a:pt x="343" y="68"/>
                  </a:cubicBezTo>
                  <a:cubicBezTo>
                    <a:pt x="337" y="45"/>
                    <a:pt x="315" y="42"/>
                    <a:pt x="300" y="42"/>
                  </a:cubicBezTo>
                  <a:cubicBezTo>
                    <a:pt x="282" y="41"/>
                    <a:pt x="265" y="43"/>
                    <a:pt x="247" y="40"/>
                  </a:cubicBezTo>
                  <a:cubicBezTo>
                    <a:pt x="237" y="39"/>
                    <a:pt x="228" y="38"/>
                    <a:pt x="220" y="30"/>
                  </a:cubicBezTo>
                  <a:cubicBezTo>
                    <a:pt x="211" y="21"/>
                    <a:pt x="199" y="16"/>
                    <a:pt x="186" y="25"/>
                  </a:cubicBezTo>
                  <a:cubicBezTo>
                    <a:pt x="182" y="27"/>
                    <a:pt x="178" y="28"/>
                    <a:pt x="177" y="22"/>
                  </a:cubicBezTo>
                  <a:cubicBezTo>
                    <a:pt x="172" y="0"/>
                    <a:pt x="163" y="9"/>
                    <a:pt x="153" y="17"/>
                  </a:cubicBezTo>
                  <a:cubicBezTo>
                    <a:pt x="145" y="22"/>
                    <a:pt x="137" y="26"/>
                    <a:pt x="128" y="28"/>
                  </a:cubicBezTo>
                  <a:cubicBezTo>
                    <a:pt x="118" y="30"/>
                    <a:pt x="103" y="31"/>
                    <a:pt x="101" y="42"/>
                  </a:cubicBezTo>
                  <a:cubicBezTo>
                    <a:pt x="95" y="69"/>
                    <a:pt x="82" y="77"/>
                    <a:pt x="59" y="68"/>
                  </a:cubicBezTo>
                  <a:cubicBezTo>
                    <a:pt x="57" y="71"/>
                    <a:pt x="56" y="75"/>
                    <a:pt x="54" y="78"/>
                  </a:cubicBezTo>
                  <a:cubicBezTo>
                    <a:pt x="55" y="86"/>
                    <a:pt x="54" y="95"/>
                    <a:pt x="58" y="100"/>
                  </a:cubicBezTo>
                  <a:cubicBezTo>
                    <a:pt x="69" y="117"/>
                    <a:pt x="72" y="136"/>
                    <a:pt x="72" y="156"/>
                  </a:cubicBezTo>
                  <a:cubicBezTo>
                    <a:pt x="72" y="179"/>
                    <a:pt x="52" y="190"/>
                    <a:pt x="41" y="204"/>
                  </a:cubicBezTo>
                  <a:cubicBezTo>
                    <a:pt x="30" y="217"/>
                    <a:pt x="22" y="231"/>
                    <a:pt x="18" y="246"/>
                  </a:cubicBezTo>
                  <a:cubicBezTo>
                    <a:pt x="14" y="259"/>
                    <a:pt x="10" y="275"/>
                    <a:pt x="27" y="284"/>
                  </a:cubicBezTo>
                  <a:cubicBezTo>
                    <a:pt x="8" y="297"/>
                    <a:pt x="0" y="308"/>
                    <a:pt x="10" y="334"/>
                  </a:cubicBezTo>
                  <a:cubicBezTo>
                    <a:pt x="15" y="349"/>
                    <a:pt x="28" y="353"/>
                    <a:pt x="35" y="365"/>
                  </a:cubicBezTo>
                  <a:cubicBezTo>
                    <a:pt x="49" y="392"/>
                    <a:pt x="57" y="423"/>
                    <a:pt x="75" y="447"/>
                  </a:cubicBezTo>
                  <a:cubicBezTo>
                    <a:pt x="88" y="465"/>
                    <a:pt x="84" y="493"/>
                    <a:pt x="106" y="507"/>
                  </a:cubicBezTo>
                  <a:cubicBezTo>
                    <a:pt x="120" y="516"/>
                    <a:pt x="133" y="526"/>
                    <a:pt x="148" y="534"/>
                  </a:cubicBezTo>
                  <a:cubicBezTo>
                    <a:pt x="171" y="546"/>
                    <a:pt x="186" y="564"/>
                    <a:pt x="188" y="592"/>
                  </a:cubicBezTo>
                  <a:cubicBezTo>
                    <a:pt x="192" y="634"/>
                    <a:pt x="184" y="675"/>
                    <a:pt x="178" y="715"/>
                  </a:cubicBezTo>
                  <a:cubicBezTo>
                    <a:pt x="175" y="746"/>
                    <a:pt x="165" y="776"/>
                    <a:pt x="167" y="806"/>
                  </a:cubicBezTo>
                  <a:cubicBezTo>
                    <a:pt x="168" y="830"/>
                    <a:pt x="164" y="851"/>
                    <a:pt x="157" y="872"/>
                  </a:cubicBezTo>
                  <a:cubicBezTo>
                    <a:pt x="146" y="903"/>
                    <a:pt x="126" y="931"/>
                    <a:pt x="138" y="966"/>
                  </a:cubicBezTo>
                  <a:cubicBezTo>
                    <a:pt x="138" y="969"/>
                    <a:pt x="138" y="973"/>
                    <a:pt x="136" y="974"/>
                  </a:cubicBezTo>
                  <a:cubicBezTo>
                    <a:pt x="126" y="985"/>
                    <a:pt x="134" y="1002"/>
                    <a:pt x="123" y="1014"/>
                  </a:cubicBezTo>
                  <a:cubicBezTo>
                    <a:pt x="120" y="1018"/>
                    <a:pt x="125" y="1032"/>
                    <a:pt x="122" y="1042"/>
                  </a:cubicBezTo>
                  <a:cubicBezTo>
                    <a:pt x="121" y="1046"/>
                    <a:pt x="125" y="1048"/>
                    <a:pt x="128" y="1048"/>
                  </a:cubicBezTo>
                  <a:cubicBezTo>
                    <a:pt x="132" y="1048"/>
                    <a:pt x="137" y="1049"/>
                    <a:pt x="137" y="1043"/>
                  </a:cubicBezTo>
                  <a:cubicBezTo>
                    <a:pt x="138" y="1039"/>
                    <a:pt x="136" y="1035"/>
                    <a:pt x="136" y="1030"/>
                  </a:cubicBezTo>
                  <a:cubicBezTo>
                    <a:pt x="136" y="1024"/>
                    <a:pt x="136" y="1018"/>
                    <a:pt x="142" y="1014"/>
                  </a:cubicBezTo>
                  <a:cubicBezTo>
                    <a:pt x="144" y="1013"/>
                    <a:pt x="147" y="1013"/>
                    <a:pt x="148" y="1014"/>
                  </a:cubicBezTo>
                  <a:cubicBezTo>
                    <a:pt x="151" y="1019"/>
                    <a:pt x="149" y="1024"/>
                    <a:pt x="148" y="1030"/>
                  </a:cubicBezTo>
                  <a:cubicBezTo>
                    <a:pt x="146" y="1042"/>
                    <a:pt x="141" y="1056"/>
                    <a:pt x="144" y="1067"/>
                  </a:cubicBezTo>
                  <a:cubicBezTo>
                    <a:pt x="149" y="1084"/>
                    <a:pt x="134" y="1093"/>
                    <a:pt x="133" y="1107"/>
                  </a:cubicBezTo>
                  <a:cubicBezTo>
                    <a:pt x="132" y="1113"/>
                    <a:pt x="130" y="1105"/>
                    <a:pt x="128" y="1104"/>
                  </a:cubicBezTo>
                  <a:cubicBezTo>
                    <a:pt x="122" y="1102"/>
                    <a:pt x="117" y="1100"/>
                    <a:pt x="113" y="1109"/>
                  </a:cubicBezTo>
                  <a:cubicBezTo>
                    <a:pt x="111" y="1112"/>
                    <a:pt x="104" y="1113"/>
                    <a:pt x="107" y="1120"/>
                  </a:cubicBezTo>
                  <a:cubicBezTo>
                    <a:pt x="109" y="1127"/>
                    <a:pt x="116" y="1123"/>
                    <a:pt x="120" y="1124"/>
                  </a:cubicBezTo>
                  <a:cubicBezTo>
                    <a:pt x="124" y="1124"/>
                    <a:pt x="126" y="1126"/>
                    <a:pt x="129" y="1130"/>
                  </a:cubicBezTo>
                  <a:cubicBezTo>
                    <a:pt x="119" y="1133"/>
                    <a:pt x="115" y="1139"/>
                    <a:pt x="121" y="1150"/>
                  </a:cubicBezTo>
                  <a:cubicBezTo>
                    <a:pt x="126" y="1158"/>
                    <a:pt x="125" y="1161"/>
                    <a:pt x="115" y="1165"/>
                  </a:cubicBezTo>
                  <a:cubicBezTo>
                    <a:pt x="111" y="1166"/>
                    <a:pt x="98" y="1181"/>
                    <a:pt x="106" y="1190"/>
                  </a:cubicBezTo>
                  <a:cubicBezTo>
                    <a:pt x="121" y="1209"/>
                    <a:pt x="128" y="1230"/>
                    <a:pt x="132" y="1254"/>
                  </a:cubicBezTo>
                  <a:cubicBezTo>
                    <a:pt x="133" y="1266"/>
                    <a:pt x="136" y="1286"/>
                    <a:pt x="149" y="1288"/>
                  </a:cubicBezTo>
                  <a:cubicBezTo>
                    <a:pt x="158" y="1290"/>
                    <a:pt x="176" y="1298"/>
                    <a:pt x="182" y="1276"/>
                  </a:cubicBezTo>
                  <a:cubicBezTo>
                    <a:pt x="183" y="1270"/>
                    <a:pt x="187" y="1275"/>
                    <a:pt x="189" y="1276"/>
                  </a:cubicBezTo>
                  <a:cubicBezTo>
                    <a:pt x="197" y="1281"/>
                    <a:pt x="193" y="1291"/>
                    <a:pt x="194" y="1297"/>
                  </a:cubicBezTo>
                  <a:cubicBezTo>
                    <a:pt x="195" y="1305"/>
                    <a:pt x="187" y="1301"/>
                    <a:pt x="183" y="1302"/>
                  </a:cubicBezTo>
                  <a:cubicBezTo>
                    <a:pt x="179" y="1303"/>
                    <a:pt x="175" y="1303"/>
                    <a:pt x="171" y="1304"/>
                  </a:cubicBezTo>
                  <a:cubicBezTo>
                    <a:pt x="182" y="1308"/>
                    <a:pt x="192" y="1309"/>
                    <a:pt x="203" y="1311"/>
                  </a:cubicBezTo>
                  <a:cubicBezTo>
                    <a:pt x="215" y="1313"/>
                    <a:pt x="227" y="1314"/>
                    <a:pt x="238" y="1315"/>
                  </a:cubicBezTo>
                  <a:cubicBezTo>
                    <a:pt x="247" y="1317"/>
                    <a:pt x="256" y="1322"/>
                    <a:pt x="265" y="1317"/>
                  </a:cubicBezTo>
                  <a:cubicBezTo>
                    <a:pt x="268" y="1315"/>
                    <a:pt x="273" y="1314"/>
                    <a:pt x="272" y="1308"/>
                  </a:cubicBezTo>
                  <a:cubicBezTo>
                    <a:pt x="271" y="1304"/>
                    <a:pt x="268" y="1304"/>
                    <a:pt x="265" y="1303"/>
                  </a:cubicBezTo>
                  <a:cubicBezTo>
                    <a:pt x="249" y="1297"/>
                    <a:pt x="235" y="1288"/>
                    <a:pt x="224" y="1273"/>
                  </a:cubicBezTo>
                  <a:cubicBezTo>
                    <a:pt x="214" y="1260"/>
                    <a:pt x="219" y="1244"/>
                    <a:pt x="213" y="1230"/>
                  </a:cubicBezTo>
                  <a:cubicBezTo>
                    <a:pt x="209" y="1220"/>
                    <a:pt x="210" y="1212"/>
                    <a:pt x="220" y="1206"/>
                  </a:cubicBezTo>
                  <a:cubicBezTo>
                    <a:pt x="227" y="1202"/>
                    <a:pt x="236" y="1197"/>
                    <a:pt x="236" y="1186"/>
                  </a:cubicBezTo>
                  <a:cubicBezTo>
                    <a:pt x="235" y="1172"/>
                    <a:pt x="242" y="1165"/>
                    <a:pt x="252" y="1160"/>
                  </a:cubicBezTo>
                  <a:cubicBezTo>
                    <a:pt x="261" y="1157"/>
                    <a:pt x="261" y="1149"/>
                    <a:pt x="261" y="1141"/>
                  </a:cubicBezTo>
                  <a:cubicBezTo>
                    <a:pt x="261" y="1134"/>
                    <a:pt x="258" y="1130"/>
                    <a:pt x="251" y="1128"/>
                  </a:cubicBezTo>
                  <a:cubicBezTo>
                    <a:pt x="242" y="1125"/>
                    <a:pt x="233" y="1119"/>
                    <a:pt x="234" y="1108"/>
                  </a:cubicBezTo>
                  <a:cubicBezTo>
                    <a:pt x="234" y="1098"/>
                    <a:pt x="244" y="1089"/>
                    <a:pt x="251" y="1087"/>
                  </a:cubicBezTo>
                  <a:cubicBezTo>
                    <a:pt x="265" y="1084"/>
                    <a:pt x="273" y="1077"/>
                    <a:pt x="272" y="1063"/>
                  </a:cubicBezTo>
                  <a:cubicBezTo>
                    <a:pt x="272" y="1050"/>
                    <a:pt x="287" y="1043"/>
                    <a:pt x="281" y="1028"/>
                  </a:cubicBezTo>
                  <a:cubicBezTo>
                    <a:pt x="277" y="1019"/>
                    <a:pt x="276" y="1008"/>
                    <a:pt x="274" y="996"/>
                  </a:cubicBezTo>
                  <a:cubicBezTo>
                    <a:pt x="289" y="996"/>
                    <a:pt x="303" y="1012"/>
                    <a:pt x="315" y="998"/>
                  </a:cubicBezTo>
                  <a:cubicBezTo>
                    <a:pt x="324" y="987"/>
                    <a:pt x="325" y="971"/>
                    <a:pt x="322" y="956"/>
                  </a:cubicBezTo>
                  <a:cubicBezTo>
                    <a:pt x="344" y="964"/>
                    <a:pt x="364" y="953"/>
                    <a:pt x="385" y="948"/>
                  </a:cubicBezTo>
                  <a:cubicBezTo>
                    <a:pt x="399" y="945"/>
                    <a:pt x="415" y="913"/>
                    <a:pt x="410" y="903"/>
                  </a:cubicBezTo>
                  <a:cubicBezTo>
                    <a:pt x="402" y="891"/>
                    <a:pt x="405" y="872"/>
                    <a:pt x="385" y="868"/>
                  </a:cubicBezTo>
                  <a:cubicBezTo>
                    <a:pt x="397" y="861"/>
                    <a:pt x="403" y="867"/>
                    <a:pt x="411" y="870"/>
                  </a:cubicBezTo>
                  <a:cubicBezTo>
                    <a:pt x="428" y="875"/>
                    <a:pt x="445" y="878"/>
                    <a:pt x="458" y="862"/>
                  </a:cubicBezTo>
                  <a:cubicBezTo>
                    <a:pt x="467" y="851"/>
                    <a:pt x="479" y="841"/>
                    <a:pt x="483" y="826"/>
                  </a:cubicBezTo>
                  <a:cubicBezTo>
                    <a:pt x="488" y="810"/>
                    <a:pt x="503" y="802"/>
                    <a:pt x="512" y="790"/>
                  </a:cubicBezTo>
                  <a:cubicBezTo>
                    <a:pt x="524" y="772"/>
                    <a:pt x="545" y="757"/>
                    <a:pt x="543" y="729"/>
                  </a:cubicBezTo>
                  <a:cubicBezTo>
                    <a:pt x="542" y="717"/>
                    <a:pt x="539" y="702"/>
                    <a:pt x="547" y="692"/>
                  </a:cubicBezTo>
                  <a:cubicBezTo>
                    <a:pt x="567" y="670"/>
                    <a:pt x="593" y="656"/>
                    <a:pt x="620" y="647"/>
                  </a:cubicBezTo>
                  <a:cubicBezTo>
                    <a:pt x="632" y="643"/>
                    <a:pt x="644" y="648"/>
                    <a:pt x="654" y="637"/>
                  </a:cubicBezTo>
                  <a:cubicBezTo>
                    <a:pt x="680" y="609"/>
                    <a:pt x="688" y="574"/>
                    <a:pt x="697" y="539"/>
                  </a:cubicBezTo>
                  <a:cubicBezTo>
                    <a:pt x="705" y="505"/>
                    <a:pt x="693" y="465"/>
                    <a:pt x="725" y="438"/>
                  </a:cubicBezTo>
                  <a:cubicBezTo>
                    <a:pt x="730" y="433"/>
                    <a:pt x="733" y="425"/>
                    <a:pt x="739" y="419"/>
                  </a:cubicBezTo>
                  <a:cubicBezTo>
                    <a:pt x="755" y="403"/>
                    <a:pt x="771" y="385"/>
                    <a:pt x="769" y="357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3" name="Google Shape;697;p53">
              <a:extLst>
                <a:ext uri="{FF2B5EF4-FFF2-40B4-BE49-F238E27FC236}">
                  <a16:creationId xmlns:a16="http://schemas.microsoft.com/office/drawing/2014/main" id="{87F1065A-3EF5-E48A-1E59-65EDDBF51C05}"/>
                </a:ext>
              </a:extLst>
            </p:cNvPr>
            <p:cNvSpPr/>
            <p:nvPr/>
          </p:nvSpPr>
          <p:spPr>
            <a:xfrm>
              <a:off x="3772218" y="6509384"/>
              <a:ext cx="69850" cy="39687"/>
            </a:xfrm>
            <a:custGeom>
              <a:avLst/>
              <a:gdLst/>
              <a:ahLst/>
              <a:cxnLst/>
              <a:rect l="l" t="t" r="r" b="b"/>
              <a:pathLst>
                <a:path w="44" h="25" extrusionOk="0">
                  <a:moveTo>
                    <a:pt x="0" y="21"/>
                  </a:moveTo>
                  <a:cubicBezTo>
                    <a:pt x="13" y="14"/>
                    <a:pt x="31" y="25"/>
                    <a:pt x="44" y="8"/>
                  </a:cubicBezTo>
                  <a:cubicBezTo>
                    <a:pt x="20" y="0"/>
                    <a:pt x="9" y="3"/>
                    <a:pt x="0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4" name="Google Shape;698;p53">
              <a:extLst>
                <a:ext uri="{FF2B5EF4-FFF2-40B4-BE49-F238E27FC236}">
                  <a16:creationId xmlns:a16="http://schemas.microsoft.com/office/drawing/2014/main" id="{F588A8B7-47C0-3758-195A-8CFA2E9223FA}"/>
                </a:ext>
              </a:extLst>
            </p:cNvPr>
            <p:cNvSpPr/>
            <p:nvPr/>
          </p:nvSpPr>
          <p:spPr>
            <a:xfrm>
              <a:off x="6016943" y="2134235"/>
              <a:ext cx="4264025" cy="2957512"/>
            </a:xfrm>
            <a:custGeom>
              <a:avLst/>
              <a:gdLst/>
              <a:ahLst/>
              <a:cxnLst/>
              <a:rect l="l" t="t" r="r" b="b"/>
              <a:pathLst>
                <a:path w="2710" h="1879" extrusionOk="0">
                  <a:moveTo>
                    <a:pt x="2682" y="368"/>
                  </a:moveTo>
                  <a:cubicBezTo>
                    <a:pt x="2670" y="362"/>
                    <a:pt x="2656" y="360"/>
                    <a:pt x="2644" y="366"/>
                  </a:cubicBezTo>
                  <a:cubicBezTo>
                    <a:pt x="2641" y="368"/>
                    <a:pt x="2647" y="380"/>
                    <a:pt x="2637" y="379"/>
                  </a:cubicBezTo>
                  <a:cubicBezTo>
                    <a:pt x="2627" y="378"/>
                    <a:pt x="2626" y="369"/>
                    <a:pt x="2625" y="362"/>
                  </a:cubicBezTo>
                  <a:cubicBezTo>
                    <a:pt x="2622" y="350"/>
                    <a:pt x="2617" y="342"/>
                    <a:pt x="2607" y="337"/>
                  </a:cubicBezTo>
                  <a:cubicBezTo>
                    <a:pt x="2578" y="322"/>
                    <a:pt x="2549" y="306"/>
                    <a:pt x="2520" y="291"/>
                  </a:cubicBezTo>
                  <a:cubicBezTo>
                    <a:pt x="2505" y="284"/>
                    <a:pt x="2488" y="276"/>
                    <a:pt x="2472" y="275"/>
                  </a:cubicBezTo>
                  <a:cubicBezTo>
                    <a:pt x="2449" y="273"/>
                    <a:pt x="2425" y="276"/>
                    <a:pt x="2401" y="269"/>
                  </a:cubicBezTo>
                  <a:cubicBezTo>
                    <a:pt x="2392" y="267"/>
                    <a:pt x="2383" y="269"/>
                    <a:pt x="2389" y="284"/>
                  </a:cubicBezTo>
                  <a:cubicBezTo>
                    <a:pt x="2392" y="291"/>
                    <a:pt x="2399" y="300"/>
                    <a:pt x="2388" y="306"/>
                  </a:cubicBezTo>
                  <a:cubicBezTo>
                    <a:pt x="2381" y="310"/>
                    <a:pt x="2373" y="312"/>
                    <a:pt x="2364" y="303"/>
                  </a:cubicBezTo>
                  <a:cubicBezTo>
                    <a:pt x="2356" y="295"/>
                    <a:pt x="2346" y="282"/>
                    <a:pt x="2335" y="284"/>
                  </a:cubicBezTo>
                  <a:cubicBezTo>
                    <a:pt x="2299" y="290"/>
                    <a:pt x="2264" y="275"/>
                    <a:pt x="2228" y="285"/>
                  </a:cubicBezTo>
                  <a:cubicBezTo>
                    <a:pt x="2223" y="287"/>
                    <a:pt x="2216" y="283"/>
                    <a:pt x="2210" y="280"/>
                  </a:cubicBezTo>
                  <a:cubicBezTo>
                    <a:pt x="2206" y="279"/>
                    <a:pt x="2202" y="275"/>
                    <a:pt x="2204" y="270"/>
                  </a:cubicBezTo>
                  <a:cubicBezTo>
                    <a:pt x="2215" y="243"/>
                    <a:pt x="2193" y="244"/>
                    <a:pt x="2180" y="239"/>
                  </a:cubicBezTo>
                  <a:cubicBezTo>
                    <a:pt x="2151" y="229"/>
                    <a:pt x="2123" y="241"/>
                    <a:pt x="2095" y="245"/>
                  </a:cubicBezTo>
                  <a:cubicBezTo>
                    <a:pt x="2086" y="246"/>
                    <a:pt x="2079" y="245"/>
                    <a:pt x="2074" y="238"/>
                  </a:cubicBezTo>
                  <a:cubicBezTo>
                    <a:pt x="2069" y="230"/>
                    <a:pt x="2065" y="227"/>
                    <a:pt x="2055" y="228"/>
                  </a:cubicBezTo>
                  <a:cubicBezTo>
                    <a:pt x="2047" y="228"/>
                    <a:pt x="2037" y="221"/>
                    <a:pt x="2036" y="211"/>
                  </a:cubicBezTo>
                  <a:cubicBezTo>
                    <a:pt x="2034" y="202"/>
                    <a:pt x="2036" y="203"/>
                    <a:pt x="2029" y="200"/>
                  </a:cubicBezTo>
                  <a:cubicBezTo>
                    <a:pt x="2014" y="195"/>
                    <a:pt x="1998" y="197"/>
                    <a:pt x="1983" y="199"/>
                  </a:cubicBezTo>
                  <a:cubicBezTo>
                    <a:pt x="1973" y="200"/>
                    <a:pt x="1955" y="199"/>
                    <a:pt x="1956" y="197"/>
                  </a:cubicBezTo>
                  <a:cubicBezTo>
                    <a:pt x="1959" y="176"/>
                    <a:pt x="1945" y="186"/>
                    <a:pt x="1938" y="184"/>
                  </a:cubicBezTo>
                  <a:cubicBezTo>
                    <a:pt x="1930" y="183"/>
                    <a:pt x="1920" y="187"/>
                    <a:pt x="1913" y="183"/>
                  </a:cubicBezTo>
                  <a:cubicBezTo>
                    <a:pt x="1900" y="174"/>
                    <a:pt x="1897" y="190"/>
                    <a:pt x="1889" y="191"/>
                  </a:cubicBezTo>
                  <a:cubicBezTo>
                    <a:pt x="1873" y="192"/>
                    <a:pt x="1879" y="207"/>
                    <a:pt x="1879" y="213"/>
                  </a:cubicBezTo>
                  <a:cubicBezTo>
                    <a:pt x="1881" y="228"/>
                    <a:pt x="1875" y="228"/>
                    <a:pt x="1866" y="225"/>
                  </a:cubicBezTo>
                  <a:cubicBezTo>
                    <a:pt x="1860" y="223"/>
                    <a:pt x="1851" y="218"/>
                    <a:pt x="1850" y="226"/>
                  </a:cubicBezTo>
                  <a:cubicBezTo>
                    <a:pt x="1848" y="240"/>
                    <a:pt x="1843" y="235"/>
                    <a:pt x="1838" y="231"/>
                  </a:cubicBezTo>
                  <a:cubicBezTo>
                    <a:pt x="1824" y="221"/>
                    <a:pt x="1810" y="217"/>
                    <a:pt x="1794" y="226"/>
                  </a:cubicBezTo>
                  <a:cubicBezTo>
                    <a:pt x="1787" y="229"/>
                    <a:pt x="1777" y="229"/>
                    <a:pt x="1769" y="223"/>
                  </a:cubicBezTo>
                  <a:cubicBezTo>
                    <a:pt x="1758" y="212"/>
                    <a:pt x="1753" y="217"/>
                    <a:pt x="1748" y="230"/>
                  </a:cubicBezTo>
                  <a:cubicBezTo>
                    <a:pt x="1744" y="238"/>
                    <a:pt x="1741" y="251"/>
                    <a:pt x="1727" y="245"/>
                  </a:cubicBezTo>
                  <a:cubicBezTo>
                    <a:pt x="1707" y="237"/>
                    <a:pt x="1694" y="219"/>
                    <a:pt x="1684" y="200"/>
                  </a:cubicBezTo>
                  <a:cubicBezTo>
                    <a:pt x="1691" y="193"/>
                    <a:pt x="1698" y="206"/>
                    <a:pt x="1705" y="194"/>
                  </a:cubicBezTo>
                  <a:cubicBezTo>
                    <a:pt x="1690" y="196"/>
                    <a:pt x="1692" y="184"/>
                    <a:pt x="1693" y="178"/>
                  </a:cubicBezTo>
                  <a:cubicBezTo>
                    <a:pt x="1696" y="159"/>
                    <a:pt x="1683" y="157"/>
                    <a:pt x="1674" y="159"/>
                  </a:cubicBezTo>
                  <a:cubicBezTo>
                    <a:pt x="1657" y="162"/>
                    <a:pt x="1644" y="154"/>
                    <a:pt x="1629" y="151"/>
                  </a:cubicBezTo>
                  <a:cubicBezTo>
                    <a:pt x="1620" y="149"/>
                    <a:pt x="1605" y="144"/>
                    <a:pt x="1609" y="166"/>
                  </a:cubicBezTo>
                  <a:cubicBezTo>
                    <a:pt x="1610" y="175"/>
                    <a:pt x="1601" y="176"/>
                    <a:pt x="1594" y="175"/>
                  </a:cubicBezTo>
                  <a:cubicBezTo>
                    <a:pt x="1568" y="172"/>
                    <a:pt x="1542" y="178"/>
                    <a:pt x="1516" y="156"/>
                  </a:cubicBezTo>
                  <a:cubicBezTo>
                    <a:pt x="1497" y="141"/>
                    <a:pt x="1464" y="145"/>
                    <a:pt x="1440" y="160"/>
                  </a:cubicBezTo>
                  <a:cubicBezTo>
                    <a:pt x="1436" y="156"/>
                    <a:pt x="1438" y="145"/>
                    <a:pt x="1436" y="147"/>
                  </a:cubicBezTo>
                  <a:cubicBezTo>
                    <a:pt x="1424" y="155"/>
                    <a:pt x="1411" y="141"/>
                    <a:pt x="1400" y="147"/>
                  </a:cubicBezTo>
                  <a:cubicBezTo>
                    <a:pt x="1382" y="157"/>
                    <a:pt x="1362" y="161"/>
                    <a:pt x="1343" y="167"/>
                  </a:cubicBezTo>
                  <a:cubicBezTo>
                    <a:pt x="1334" y="169"/>
                    <a:pt x="1320" y="178"/>
                    <a:pt x="1317" y="166"/>
                  </a:cubicBezTo>
                  <a:cubicBezTo>
                    <a:pt x="1314" y="157"/>
                    <a:pt x="1330" y="154"/>
                    <a:pt x="1339" y="149"/>
                  </a:cubicBezTo>
                  <a:cubicBezTo>
                    <a:pt x="1371" y="132"/>
                    <a:pt x="1402" y="114"/>
                    <a:pt x="1433" y="96"/>
                  </a:cubicBezTo>
                  <a:cubicBezTo>
                    <a:pt x="1444" y="89"/>
                    <a:pt x="1445" y="73"/>
                    <a:pt x="1438" y="65"/>
                  </a:cubicBezTo>
                  <a:cubicBezTo>
                    <a:pt x="1419" y="41"/>
                    <a:pt x="1376" y="36"/>
                    <a:pt x="1347" y="50"/>
                  </a:cubicBezTo>
                  <a:cubicBezTo>
                    <a:pt x="1339" y="53"/>
                    <a:pt x="1329" y="55"/>
                    <a:pt x="1324" y="50"/>
                  </a:cubicBezTo>
                  <a:cubicBezTo>
                    <a:pt x="1316" y="41"/>
                    <a:pt x="1333" y="40"/>
                    <a:pt x="1333" y="31"/>
                  </a:cubicBezTo>
                  <a:cubicBezTo>
                    <a:pt x="1323" y="31"/>
                    <a:pt x="1314" y="31"/>
                    <a:pt x="1304" y="31"/>
                  </a:cubicBezTo>
                  <a:cubicBezTo>
                    <a:pt x="1301" y="30"/>
                    <a:pt x="1297" y="31"/>
                    <a:pt x="1296" y="26"/>
                  </a:cubicBezTo>
                  <a:cubicBezTo>
                    <a:pt x="1296" y="22"/>
                    <a:pt x="1298" y="19"/>
                    <a:pt x="1301" y="18"/>
                  </a:cubicBezTo>
                  <a:cubicBezTo>
                    <a:pt x="1305" y="17"/>
                    <a:pt x="1310" y="19"/>
                    <a:pt x="1310" y="12"/>
                  </a:cubicBezTo>
                  <a:cubicBezTo>
                    <a:pt x="1305" y="10"/>
                    <a:pt x="1300" y="7"/>
                    <a:pt x="1295" y="6"/>
                  </a:cubicBezTo>
                  <a:cubicBezTo>
                    <a:pt x="1270" y="0"/>
                    <a:pt x="1243" y="20"/>
                    <a:pt x="1240" y="44"/>
                  </a:cubicBezTo>
                  <a:cubicBezTo>
                    <a:pt x="1239" y="48"/>
                    <a:pt x="1238" y="53"/>
                    <a:pt x="1234" y="51"/>
                  </a:cubicBezTo>
                  <a:cubicBezTo>
                    <a:pt x="1218" y="44"/>
                    <a:pt x="1207" y="59"/>
                    <a:pt x="1194" y="63"/>
                  </a:cubicBezTo>
                  <a:cubicBezTo>
                    <a:pt x="1157" y="75"/>
                    <a:pt x="1118" y="64"/>
                    <a:pt x="1081" y="77"/>
                  </a:cubicBezTo>
                  <a:cubicBezTo>
                    <a:pt x="1060" y="85"/>
                    <a:pt x="1037" y="87"/>
                    <a:pt x="1017" y="101"/>
                  </a:cubicBezTo>
                  <a:cubicBezTo>
                    <a:pt x="1007" y="107"/>
                    <a:pt x="996" y="117"/>
                    <a:pt x="1004" y="131"/>
                  </a:cubicBezTo>
                  <a:cubicBezTo>
                    <a:pt x="1013" y="147"/>
                    <a:pt x="1003" y="145"/>
                    <a:pt x="994" y="146"/>
                  </a:cubicBezTo>
                  <a:cubicBezTo>
                    <a:pt x="965" y="148"/>
                    <a:pt x="936" y="151"/>
                    <a:pt x="908" y="154"/>
                  </a:cubicBezTo>
                  <a:cubicBezTo>
                    <a:pt x="898" y="155"/>
                    <a:pt x="894" y="155"/>
                    <a:pt x="898" y="169"/>
                  </a:cubicBezTo>
                  <a:cubicBezTo>
                    <a:pt x="902" y="183"/>
                    <a:pt x="906" y="190"/>
                    <a:pt x="919" y="193"/>
                  </a:cubicBezTo>
                  <a:cubicBezTo>
                    <a:pt x="927" y="195"/>
                    <a:pt x="934" y="206"/>
                    <a:pt x="929" y="214"/>
                  </a:cubicBezTo>
                  <a:cubicBezTo>
                    <a:pt x="925" y="221"/>
                    <a:pt x="915" y="220"/>
                    <a:pt x="908" y="213"/>
                  </a:cubicBezTo>
                  <a:cubicBezTo>
                    <a:pt x="901" y="205"/>
                    <a:pt x="892" y="202"/>
                    <a:pt x="882" y="200"/>
                  </a:cubicBezTo>
                  <a:cubicBezTo>
                    <a:pt x="865" y="196"/>
                    <a:pt x="865" y="195"/>
                    <a:pt x="853" y="210"/>
                  </a:cubicBezTo>
                  <a:cubicBezTo>
                    <a:pt x="851" y="214"/>
                    <a:pt x="847" y="214"/>
                    <a:pt x="843" y="211"/>
                  </a:cubicBezTo>
                  <a:cubicBezTo>
                    <a:pt x="837" y="209"/>
                    <a:pt x="832" y="209"/>
                    <a:pt x="825" y="211"/>
                  </a:cubicBezTo>
                  <a:cubicBezTo>
                    <a:pt x="829" y="223"/>
                    <a:pt x="847" y="218"/>
                    <a:pt x="849" y="233"/>
                  </a:cubicBezTo>
                  <a:cubicBezTo>
                    <a:pt x="815" y="238"/>
                    <a:pt x="809" y="234"/>
                    <a:pt x="804" y="205"/>
                  </a:cubicBezTo>
                  <a:cubicBezTo>
                    <a:pt x="801" y="206"/>
                    <a:pt x="799" y="207"/>
                    <a:pt x="796" y="207"/>
                  </a:cubicBezTo>
                  <a:cubicBezTo>
                    <a:pt x="777" y="215"/>
                    <a:pt x="776" y="217"/>
                    <a:pt x="787" y="236"/>
                  </a:cubicBezTo>
                  <a:cubicBezTo>
                    <a:pt x="792" y="245"/>
                    <a:pt x="797" y="254"/>
                    <a:pt x="788" y="263"/>
                  </a:cubicBezTo>
                  <a:cubicBezTo>
                    <a:pt x="778" y="272"/>
                    <a:pt x="785" y="283"/>
                    <a:pt x="789" y="291"/>
                  </a:cubicBezTo>
                  <a:cubicBezTo>
                    <a:pt x="792" y="298"/>
                    <a:pt x="802" y="296"/>
                    <a:pt x="808" y="293"/>
                  </a:cubicBezTo>
                  <a:cubicBezTo>
                    <a:pt x="818" y="289"/>
                    <a:pt x="824" y="291"/>
                    <a:pt x="829" y="301"/>
                  </a:cubicBezTo>
                  <a:cubicBezTo>
                    <a:pt x="816" y="309"/>
                    <a:pt x="786" y="303"/>
                    <a:pt x="803" y="336"/>
                  </a:cubicBezTo>
                  <a:cubicBezTo>
                    <a:pt x="804" y="337"/>
                    <a:pt x="802" y="340"/>
                    <a:pt x="801" y="342"/>
                  </a:cubicBezTo>
                  <a:cubicBezTo>
                    <a:pt x="782" y="369"/>
                    <a:pt x="763" y="393"/>
                    <a:pt x="726" y="384"/>
                  </a:cubicBezTo>
                  <a:cubicBezTo>
                    <a:pt x="717" y="382"/>
                    <a:pt x="708" y="380"/>
                    <a:pt x="699" y="366"/>
                  </a:cubicBezTo>
                  <a:cubicBezTo>
                    <a:pt x="726" y="367"/>
                    <a:pt x="751" y="371"/>
                    <a:pt x="766" y="343"/>
                  </a:cubicBezTo>
                  <a:cubicBezTo>
                    <a:pt x="772" y="330"/>
                    <a:pt x="780" y="321"/>
                    <a:pt x="767" y="309"/>
                  </a:cubicBezTo>
                  <a:cubicBezTo>
                    <a:pt x="761" y="304"/>
                    <a:pt x="762" y="298"/>
                    <a:pt x="762" y="291"/>
                  </a:cubicBezTo>
                  <a:cubicBezTo>
                    <a:pt x="762" y="274"/>
                    <a:pt x="769" y="249"/>
                    <a:pt x="762" y="241"/>
                  </a:cubicBezTo>
                  <a:cubicBezTo>
                    <a:pt x="746" y="223"/>
                    <a:pt x="758" y="212"/>
                    <a:pt x="763" y="198"/>
                  </a:cubicBezTo>
                  <a:cubicBezTo>
                    <a:pt x="765" y="193"/>
                    <a:pt x="769" y="186"/>
                    <a:pt x="761" y="182"/>
                  </a:cubicBezTo>
                  <a:cubicBezTo>
                    <a:pt x="746" y="174"/>
                    <a:pt x="730" y="174"/>
                    <a:pt x="714" y="176"/>
                  </a:cubicBezTo>
                  <a:cubicBezTo>
                    <a:pt x="703" y="178"/>
                    <a:pt x="706" y="193"/>
                    <a:pt x="701" y="201"/>
                  </a:cubicBezTo>
                  <a:cubicBezTo>
                    <a:pt x="700" y="203"/>
                    <a:pt x="701" y="206"/>
                    <a:pt x="700" y="207"/>
                  </a:cubicBezTo>
                  <a:cubicBezTo>
                    <a:pt x="681" y="224"/>
                    <a:pt x="667" y="243"/>
                    <a:pt x="676" y="271"/>
                  </a:cubicBezTo>
                  <a:cubicBezTo>
                    <a:pt x="676" y="273"/>
                    <a:pt x="668" y="275"/>
                    <a:pt x="675" y="277"/>
                  </a:cubicBezTo>
                  <a:cubicBezTo>
                    <a:pt x="688" y="280"/>
                    <a:pt x="691" y="296"/>
                    <a:pt x="698" y="299"/>
                  </a:cubicBezTo>
                  <a:cubicBezTo>
                    <a:pt x="715" y="306"/>
                    <a:pt x="705" y="311"/>
                    <a:pt x="701" y="319"/>
                  </a:cubicBezTo>
                  <a:cubicBezTo>
                    <a:pt x="694" y="332"/>
                    <a:pt x="689" y="322"/>
                    <a:pt x="683" y="317"/>
                  </a:cubicBezTo>
                  <a:cubicBezTo>
                    <a:pt x="662" y="302"/>
                    <a:pt x="637" y="295"/>
                    <a:pt x="614" y="286"/>
                  </a:cubicBezTo>
                  <a:cubicBezTo>
                    <a:pt x="608" y="302"/>
                    <a:pt x="609" y="318"/>
                    <a:pt x="614" y="334"/>
                  </a:cubicBezTo>
                  <a:cubicBezTo>
                    <a:pt x="621" y="354"/>
                    <a:pt x="618" y="370"/>
                    <a:pt x="602" y="385"/>
                  </a:cubicBezTo>
                  <a:cubicBezTo>
                    <a:pt x="580" y="406"/>
                    <a:pt x="563" y="431"/>
                    <a:pt x="540" y="451"/>
                  </a:cubicBezTo>
                  <a:cubicBezTo>
                    <a:pt x="525" y="464"/>
                    <a:pt x="523" y="491"/>
                    <a:pt x="523" y="513"/>
                  </a:cubicBezTo>
                  <a:cubicBezTo>
                    <a:pt x="523" y="541"/>
                    <a:pt x="517" y="568"/>
                    <a:pt x="508" y="595"/>
                  </a:cubicBezTo>
                  <a:cubicBezTo>
                    <a:pt x="507" y="598"/>
                    <a:pt x="505" y="604"/>
                    <a:pt x="507" y="607"/>
                  </a:cubicBezTo>
                  <a:cubicBezTo>
                    <a:pt x="518" y="626"/>
                    <a:pt x="507" y="637"/>
                    <a:pt x="497" y="651"/>
                  </a:cubicBezTo>
                  <a:cubicBezTo>
                    <a:pt x="489" y="662"/>
                    <a:pt x="486" y="677"/>
                    <a:pt x="494" y="691"/>
                  </a:cubicBezTo>
                  <a:cubicBezTo>
                    <a:pt x="499" y="700"/>
                    <a:pt x="498" y="705"/>
                    <a:pt x="492" y="713"/>
                  </a:cubicBezTo>
                  <a:cubicBezTo>
                    <a:pt x="484" y="722"/>
                    <a:pt x="485" y="730"/>
                    <a:pt x="497" y="732"/>
                  </a:cubicBezTo>
                  <a:cubicBezTo>
                    <a:pt x="504" y="734"/>
                    <a:pt x="507" y="736"/>
                    <a:pt x="504" y="744"/>
                  </a:cubicBezTo>
                  <a:cubicBezTo>
                    <a:pt x="494" y="766"/>
                    <a:pt x="501" y="783"/>
                    <a:pt x="518" y="797"/>
                  </a:cubicBezTo>
                  <a:cubicBezTo>
                    <a:pt x="522" y="800"/>
                    <a:pt x="524" y="806"/>
                    <a:pt x="527" y="813"/>
                  </a:cubicBezTo>
                  <a:cubicBezTo>
                    <a:pt x="498" y="807"/>
                    <a:pt x="469" y="811"/>
                    <a:pt x="442" y="795"/>
                  </a:cubicBezTo>
                  <a:cubicBezTo>
                    <a:pt x="420" y="780"/>
                    <a:pt x="397" y="778"/>
                    <a:pt x="374" y="793"/>
                  </a:cubicBezTo>
                  <a:cubicBezTo>
                    <a:pt x="371" y="795"/>
                    <a:pt x="368" y="797"/>
                    <a:pt x="365" y="798"/>
                  </a:cubicBezTo>
                  <a:cubicBezTo>
                    <a:pt x="340" y="803"/>
                    <a:pt x="337" y="826"/>
                    <a:pt x="332" y="846"/>
                  </a:cubicBezTo>
                  <a:cubicBezTo>
                    <a:pt x="330" y="856"/>
                    <a:pt x="329" y="868"/>
                    <a:pt x="343" y="871"/>
                  </a:cubicBezTo>
                  <a:cubicBezTo>
                    <a:pt x="355" y="874"/>
                    <a:pt x="352" y="896"/>
                    <a:pt x="368" y="895"/>
                  </a:cubicBezTo>
                  <a:cubicBezTo>
                    <a:pt x="369" y="892"/>
                    <a:pt x="370" y="892"/>
                    <a:pt x="371" y="894"/>
                  </a:cubicBezTo>
                  <a:cubicBezTo>
                    <a:pt x="373" y="898"/>
                    <a:pt x="377" y="899"/>
                    <a:pt x="380" y="897"/>
                  </a:cubicBezTo>
                  <a:cubicBezTo>
                    <a:pt x="404" y="885"/>
                    <a:pt x="417" y="889"/>
                    <a:pt x="434" y="914"/>
                  </a:cubicBezTo>
                  <a:cubicBezTo>
                    <a:pt x="425" y="918"/>
                    <a:pt x="407" y="909"/>
                    <a:pt x="409" y="932"/>
                  </a:cubicBezTo>
                  <a:cubicBezTo>
                    <a:pt x="411" y="960"/>
                    <a:pt x="419" y="972"/>
                    <a:pt x="440" y="975"/>
                  </a:cubicBezTo>
                  <a:cubicBezTo>
                    <a:pt x="458" y="978"/>
                    <a:pt x="463" y="990"/>
                    <a:pt x="458" y="1009"/>
                  </a:cubicBezTo>
                  <a:cubicBezTo>
                    <a:pt x="455" y="1020"/>
                    <a:pt x="455" y="1033"/>
                    <a:pt x="464" y="1043"/>
                  </a:cubicBezTo>
                  <a:cubicBezTo>
                    <a:pt x="471" y="1051"/>
                    <a:pt x="479" y="1060"/>
                    <a:pt x="469" y="1071"/>
                  </a:cubicBezTo>
                  <a:cubicBezTo>
                    <a:pt x="459" y="1080"/>
                    <a:pt x="447" y="1091"/>
                    <a:pt x="433" y="1084"/>
                  </a:cubicBezTo>
                  <a:cubicBezTo>
                    <a:pt x="421" y="1079"/>
                    <a:pt x="411" y="1072"/>
                    <a:pt x="401" y="1062"/>
                  </a:cubicBezTo>
                  <a:cubicBezTo>
                    <a:pt x="391" y="1050"/>
                    <a:pt x="391" y="1039"/>
                    <a:pt x="393" y="1024"/>
                  </a:cubicBezTo>
                  <a:cubicBezTo>
                    <a:pt x="394" y="1016"/>
                    <a:pt x="392" y="1006"/>
                    <a:pt x="391" y="997"/>
                  </a:cubicBezTo>
                  <a:cubicBezTo>
                    <a:pt x="389" y="985"/>
                    <a:pt x="384" y="976"/>
                    <a:pt x="371" y="979"/>
                  </a:cubicBezTo>
                  <a:cubicBezTo>
                    <a:pt x="360" y="994"/>
                    <a:pt x="344" y="987"/>
                    <a:pt x="334" y="983"/>
                  </a:cubicBezTo>
                  <a:cubicBezTo>
                    <a:pt x="310" y="973"/>
                    <a:pt x="285" y="977"/>
                    <a:pt x="260" y="976"/>
                  </a:cubicBezTo>
                  <a:cubicBezTo>
                    <a:pt x="252" y="977"/>
                    <a:pt x="248" y="986"/>
                    <a:pt x="243" y="991"/>
                  </a:cubicBezTo>
                  <a:cubicBezTo>
                    <a:pt x="223" y="1014"/>
                    <a:pt x="211" y="1013"/>
                    <a:pt x="181" y="1004"/>
                  </a:cubicBezTo>
                  <a:cubicBezTo>
                    <a:pt x="165" y="999"/>
                    <a:pt x="152" y="988"/>
                    <a:pt x="136" y="985"/>
                  </a:cubicBezTo>
                  <a:cubicBezTo>
                    <a:pt x="116" y="982"/>
                    <a:pt x="98" y="989"/>
                    <a:pt x="78" y="995"/>
                  </a:cubicBezTo>
                  <a:cubicBezTo>
                    <a:pt x="57" y="1002"/>
                    <a:pt x="39" y="1020"/>
                    <a:pt x="16" y="1018"/>
                  </a:cubicBezTo>
                  <a:cubicBezTo>
                    <a:pt x="12" y="1020"/>
                    <a:pt x="9" y="1021"/>
                    <a:pt x="6" y="1022"/>
                  </a:cubicBezTo>
                  <a:cubicBezTo>
                    <a:pt x="4" y="1024"/>
                    <a:pt x="2" y="1026"/>
                    <a:pt x="0" y="1028"/>
                  </a:cubicBezTo>
                  <a:cubicBezTo>
                    <a:pt x="13" y="1031"/>
                    <a:pt x="9" y="1043"/>
                    <a:pt x="9" y="1050"/>
                  </a:cubicBezTo>
                  <a:cubicBezTo>
                    <a:pt x="11" y="1082"/>
                    <a:pt x="35" y="1089"/>
                    <a:pt x="55" y="1101"/>
                  </a:cubicBezTo>
                  <a:cubicBezTo>
                    <a:pt x="58" y="1103"/>
                    <a:pt x="62" y="1102"/>
                    <a:pt x="63" y="1098"/>
                  </a:cubicBezTo>
                  <a:cubicBezTo>
                    <a:pt x="71" y="1083"/>
                    <a:pt x="81" y="1090"/>
                    <a:pt x="89" y="1096"/>
                  </a:cubicBezTo>
                  <a:cubicBezTo>
                    <a:pt x="102" y="1104"/>
                    <a:pt x="115" y="1107"/>
                    <a:pt x="127" y="1095"/>
                  </a:cubicBezTo>
                  <a:cubicBezTo>
                    <a:pt x="136" y="1087"/>
                    <a:pt x="149" y="1092"/>
                    <a:pt x="158" y="1092"/>
                  </a:cubicBezTo>
                  <a:cubicBezTo>
                    <a:pt x="166" y="1093"/>
                    <a:pt x="156" y="1105"/>
                    <a:pt x="158" y="1112"/>
                  </a:cubicBezTo>
                  <a:cubicBezTo>
                    <a:pt x="158" y="1113"/>
                    <a:pt x="158" y="1114"/>
                    <a:pt x="158" y="1115"/>
                  </a:cubicBezTo>
                  <a:cubicBezTo>
                    <a:pt x="161" y="1152"/>
                    <a:pt x="141" y="1180"/>
                    <a:pt x="126" y="1210"/>
                  </a:cubicBezTo>
                  <a:cubicBezTo>
                    <a:pt x="136" y="1225"/>
                    <a:pt x="134" y="1243"/>
                    <a:pt x="138" y="1259"/>
                  </a:cubicBezTo>
                  <a:cubicBezTo>
                    <a:pt x="160" y="1266"/>
                    <a:pt x="164" y="1289"/>
                    <a:pt x="176" y="1305"/>
                  </a:cubicBezTo>
                  <a:cubicBezTo>
                    <a:pt x="183" y="1314"/>
                    <a:pt x="184" y="1328"/>
                    <a:pt x="194" y="1335"/>
                  </a:cubicBezTo>
                  <a:cubicBezTo>
                    <a:pt x="208" y="1344"/>
                    <a:pt x="214" y="1358"/>
                    <a:pt x="213" y="1375"/>
                  </a:cubicBezTo>
                  <a:cubicBezTo>
                    <a:pt x="212" y="1388"/>
                    <a:pt x="216" y="1400"/>
                    <a:pt x="224" y="1404"/>
                  </a:cubicBezTo>
                  <a:cubicBezTo>
                    <a:pt x="237" y="1410"/>
                    <a:pt x="241" y="1423"/>
                    <a:pt x="248" y="1433"/>
                  </a:cubicBezTo>
                  <a:cubicBezTo>
                    <a:pt x="263" y="1457"/>
                    <a:pt x="277" y="1479"/>
                    <a:pt x="278" y="1512"/>
                  </a:cubicBezTo>
                  <a:cubicBezTo>
                    <a:pt x="279" y="1547"/>
                    <a:pt x="285" y="1547"/>
                    <a:pt x="316" y="1531"/>
                  </a:cubicBezTo>
                  <a:cubicBezTo>
                    <a:pt x="318" y="1530"/>
                    <a:pt x="319" y="1529"/>
                    <a:pt x="320" y="1530"/>
                  </a:cubicBezTo>
                  <a:cubicBezTo>
                    <a:pt x="351" y="1532"/>
                    <a:pt x="373" y="1503"/>
                    <a:pt x="402" y="1500"/>
                  </a:cubicBezTo>
                  <a:cubicBezTo>
                    <a:pt x="408" y="1500"/>
                    <a:pt x="417" y="1495"/>
                    <a:pt x="418" y="1490"/>
                  </a:cubicBezTo>
                  <a:cubicBezTo>
                    <a:pt x="424" y="1472"/>
                    <a:pt x="440" y="1472"/>
                    <a:pt x="453" y="1466"/>
                  </a:cubicBezTo>
                  <a:cubicBezTo>
                    <a:pt x="479" y="1454"/>
                    <a:pt x="508" y="1447"/>
                    <a:pt x="517" y="1412"/>
                  </a:cubicBezTo>
                  <a:cubicBezTo>
                    <a:pt x="518" y="1407"/>
                    <a:pt x="522" y="1407"/>
                    <a:pt x="525" y="1404"/>
                  </a:cubicBezTo>
                  <a:cubicBezTo>
                    <a:pt x="551" y="1387"/>
                    <a:pt x="551" y="1368"/>
                    <a:pt x="526" y="1353"/>
                  </a:cubicBezTo>
                  <a:cubicBezTo>
                    <a:pt x="523" y="1352"/>
                    <a:pt x="520" y="1350"/>
                    <a:pt x="517" y="1350"/>
                  </a:cubicBezTo>
                  <a:cubicBezTo>
                    <a:pt x="500" y="1348"/>
                    <a:pt x="492" y="1338"/>
                    <a:pt x="489" y="1321"/>
                  </a:cubicBezTo>
                  <a:cubicBezTo>
                    <a:pt x="483" y="1325"/>
                    <a:pt x="476" y="1329"/>
                    <a:pt x="472" y="1334"/>
                  </a:cubicBezTo>
                  <a:cubicBezTo>
                    <a:pt x="457" y="1353"/>
                    <a:pt x="435" y="1344"/>
                    <a:pt x="417" y="1348"/>
                  </a:cubicBezTo>
                  <a:cubicBezTo>
                    <a:pt x="414" y="1349"/>
                    <a:pt x="407" y="1346"/>
                    <a:pt x="407" y="1338"/>
                  </a:cubicBezTo>
                  <a:cubicBezTo>
                    <a:pt x="407" y="1334"/>
                    <a:pt x="407" y="1329"/>
                    <a:pt x="402" y="1328"/>
                  </a:cubicBezTo>
                  <a:cubicBezTo>
                    <a:pt x="387" y="1326"/>
                    <a:pt x="385" y="1313"/>
                    <a:pt x="384" y="1301"/>
                  </a:cubicBezTo>
                  <a:cubicBezTo>
                    <a:pt x="383" y="1293"/>
                    <a:pt x="379" y="1286"/>
                    <a:pt x="373" y="1283"/>
                  </a:cubicBezTo>
                  <a:cubicBezTo>
                    <a:pt x="358" y="1273"/>
                    <a:pt x="358" y="1254"/>
                    <a:pt x="349" y="1241"/>
                  </a:cubicBezTo>
                  <a:cubicBezTo>
                    <a:pt x="346" y="1237"/>
                    <a:pt x="350" y="1227"/>
                    <a:pt x="355" y="1223"/>
                  </a:cubicBezTo>
                  <a:cubicBezTo>
                    <a:pt x="372" y="1210"/>
                    <a:pt x="402" y="1219"/>
                    <a:pt x="409" y="1241"/>
                  </a:cubicBezTo>
                  <a:cubicBezTo>
                    <a:pt x="417" y="1268"/>
                    <a:pt x="440" y="1272"/>
                    <a:pt x="458" y="1285"/>
                  </a:cubicBezTo>
                  <a:cubicBezTo>
                    <a:pt x="463" y="1288"/>
                    <a:pt x="472" y="1288"/>
                    <a:pt x="479" y="1282"/>
                  </a:cubicBezTo>
                  <a:cubicBezTo>
                    <a:pt x="493" y="1271"/>
                    <a:pt x="507" y="1277"/>
                    <a:pt x="510" y="1295"/>
                  </a:cubicBezTo>
                  <a:cubicBezTo>
                    <a:pt x="511" y="1304"/>
                    <a:pt x="516" y="1306"/>
                    <a:pt x="523" y="1307"/>
                  </a:cubicBezTo>
                  <a:cubicBezTo>
                    <a:pt x="565" y="1315"/>
                    <a:pt x="606" y="1319"/>
                    <a:pt x="649" y="1312"/>
                  </a:cubicBezTo>
                  <a:cubicBezTo>
                    <a:pt x="658" y="1310"/>
                    <a:pt x="668" y="1310"/>
                    <a:pt x="673" y="1322"/>
                  </a:cubicBezTo>
                  <a:cubicBezTo>
                    <a:pt x="680" y="1338"/>
                    <a:pt x="701" y="1340"/>
                    <a:pt x="705" y="1359"/>
                  </a:cubicBezTo>
                  <a:cubicBezTo>
                    <a:pt x="706" y="1361"/>
                    <a:pt x="710" y="1361"/>
                    <a:pt x="712" y="1362"/>
                  </a:cubicBezTo>
                  <a:cubicBezTo>
                    <a:pt x="716" y="1364"/>
                    <a:pt x="723" y="1360"/>
                    <a:pt x="724" y="1369"/>
                  </a:cubicBezTo>
                  <a:cubicBezTo>
                    <a:pt x="725" y="1379"/>
                    <a:pt x="715" y="1373"/>
                    <a:pt x="711" y="1378"/>
                  </a:cubicBezTo>
                  <a:cubicBezTo>
                    <a:pt x="718" y="1384"/>
                    <a:pt x="724" y="1393"/>
                    <a:pt x="732" y="1396"/>
                  </a:cubicBezTo>
                  <a:cubicBezTo>
                    <a:pt x="739" y="1398"/>
                    <a:pt x="751" y="1401"/>
                    <a:pt x="754" y="1389"/>
                  </a:cubicBezTo>
                  <a:cubicBezTo>
                    <a:pt x="755" y="1384"/>
                    <a:pt x="753" y="1380"/>
                    <a:pt x="759" y="1380"/>
                  </a:cubicBezTo>
                  <a:cubicBezTo>
                    <a:pt x="767" y="1379"/>
                    <a:pt x="767" y="1384"/>
                    <a:pt x="768" y="1390"/>
                  </a:cubicBezTo>
                  <a:cubicBezTo>
                    <a:pt x="773" y="1410"/>
                    <a:pt x="769" y="1431"/>
                    <a:pt x="774" y="1451"/>
                  </a:cubicBezTo>
                  <a:cubicBezTo>
                    <a:pt x="780" y="1476"/>
                    <a:pt x="793" y="1498"/>
                    <a:pt x="798" y="1522"/>
                  </a:cubicBezTo>
                  <a:cubicBezTo>
                    <a:pt x="807" y="1557"/>
                    <a:pt x="826" y="1587"/>
                    <a:pt x="835" y="1621"/>
                  </a:cubicBezTo>
                  <a:cubicBezTo>
                    <a:pt x="838" y="1632"/>
                    <a:pt x="845" y="1634"/>
                    <a:pt x="853" y="1626"/>
                  </a:cubicBezTo>
                  <a:cubicBezTo>
                    <a:pt x="877" y="1604"/>
                    <a:pt x="885" y="1573"/>
                    <a:pt x="886" y="1542"/>
                  </a:cubicBezTo>
                  <a:cubicBezTo>
                    <a:pt x="887" y="1513"/>
                    <a:pt x="882" y="1485"/>
                    <a:pt x="918" y="1480"/>
                  </a:cubicBezTo>
                  <a:cubicBezTo>
                    <a:pt x="919" y="1480"/>
                    <a:pt x="919" y="1479"/>
                    <a:pt x="920" y="1478"/>
                  </a:cubicBezTo>
                  <a:cubicBezTo>
                    <a:pt x="943" y="1455"/>
                    <a:pt x="963" y="1429"/>
                    <a:pt x="992" y="1413"/>
                  </a:cubicBezTo>
                  <a:cubicBezTo>
                    <a:pt x="995" y="1412"/>
                    <a:pt x="999" y="1408"/>
                    <a:pt x="999" y="1406"/>
                  </a:cubicBezTo>
                  <a:cubicBezTo>
                    <a:pt x="1000" y="1379"/>
                    <a:pt x="1018" y="1386"/>
                    <a:pt x="1033" y="1383"/>
                  </a:cubicBezTo>
                  <a:cubicBezTo>
                    <a:pt x="1044" y="1381"/>
                    <a:pt x="1066" y="1388"/>
                    <a:pt x="1059" y="1359"/>
                  </a:cubicBezTo>
                  <a:cubicBezTo>
                    <a:pt x="1081" y="1366"/>
                    <a:pt x="1081" y="1366"/>
                    <a:pt x="1085" y="1386"/>
                  </a:cubicBezTo>
                  <a:cubicBezTo>
                    <a:pt x="1088" y="1397"/>
                    <a:pt x="1094" y="1406"/>
                    <a:pt x="1102" y="1412"/>
                  </a:cubicBezTo>
                  <a:cubicBezTo>
                    <a:pt x="1123" y="1428"/>
                    <a:pt x="1132" y="1447"/>
                    <a:pt x="1126" y="1474"/>
                  </a:cubicBezTo>
                  <a:cubicBezTo>
                    <a:pt x="1123" y="1490"/>
                    <a:pt x="1135" y="1493"/>
                    <a:pt x="1142" y="1489"/>
                  </a:cubicBezTo>
                  <a:cubicBezTo>
                    <a:pt x="1151" y="1483"/>
                    <a:pt x="1164" y="1479"/>
                    <a:pt x="1168" y="1465"/>
                  </a:cubicBezTo>
                  <a:cubicBezTo>
                    <a:pt x="1188" y="1507"/>
                    <a:pt x="1204" y="1548"/>
                    <a:pt x="1196" y="1591"/>
                  </a:cubicBezTo>
                  <a:cubicBezTo>
                    <a:pt x="1191" y="1615"/>
                    <a:pt x="1196" y="1632"/>
                    <a:pt x="1214" y="1646"/>
                  </a:cubicBezTo>
                  <a:cubicBezTo>
                    <a:pt x="1214" y="1646"/>
                    <a:pt x="1214" y="1646"/>
                    <a:pt x="1214" y="1646"/>
                  </a:cubicBezTo>
                  <a:cubicBezTo>
                    <a:pt x="1231" y="1670"/>
                    <a:pt x="1229" y="1697"/>
                    <a:pt x="1227" y="1729"/>
                  </a:cubicBezTo>
                  <a:cubicBezTo>
                    <a:pt x="1201" y="1703"/>
                    <a:pt x="1182" y="1667"/>
                    <a:pt x="1143" y="1683"/>
                  </a:cubicBezTo>
                  <a:cubicBezTo>
                    <a:pt x="1146" y="1702"/>
                    <a:pt x="1162" y="1712"/>
                    <a:pt x="1172" y="1727"/>
                  </a:cubicBezTo>
                  <a:cubicBezTo>
                    <a:pt x="1188" y="1749"/>
                    <a:pt x="1205" y="1772"/>
                    <a:pt x="1218" y="1796"/>
                  </a:cubicBezTo>
                  <a:cubicBezTo>
                    <a:pt x="1234" y="1824"/>
                    <a:pt x="1245" y="1853"/>
                    <a:pt x="1274" y="1871"/>
                  </a:cubicBezTo>
                  <a:cubicBezTo>
                    <a:pt x="1287" y="1878"/>
                    <a:pt x="1299" y="1879"/>
                    <a:pt x="1310" y="1876"/>
                  </a:cubicBezTo>
                  <a:cubicBezTo>
                    <a:pt x="1320" y="1874"/>
                    <a:pt x="1314" y="1860"/>
                    <a:pt x="1315" y="1852"/>
                  </a:cubicBezTo>
                  <a:cubicBezTo>
                    <a:pt x="1316" y="1851"/>
                    <a:pt x="1315" y="1849"/>
                    <a:pt x="1315" y="1848"/>
                  </a:cubicBezTo>
                  <a:cubicBezTo>
                    <a:pt x="1314" y="1834"/>
                    <a:pt x="1322" y="1814"/>
                    <a:pt x="1296" y="1818"/>
                  </a:cubicBezTo>
                  <a:cubicBezTo>
                    <a:pt x="1291" y="1818"/>
                    <a:pt x="1291" y="1812"/>
                    <a:pt x="1292" y="1808"/>
                  </a:cubicBezTo>
                  <a:cubicBezTo>
                    <a:pt x="1293" y="1800"/>
                    <a:pt x="1287" y="1796"/>
                    <a:pt x="1284" y="1790"/>
                  </a:cubicBezTo>
                  <a:cubicBezTo>
                    <a:pt x="1277" y="1776"/>
                    <a:pt x="1268" y="1764"/>
                    <a:pt x="1254" y="1748"/>
                  </a:cubicBezTo>
                  <a:cubicBezTo>
                    <a:pt x="1281" y="1755"/>
                    <a:pt x="1287" y="1744"/>
                    <a:pt x="1284" y="1724"/>
                  </a:cubicBezTo>
                  <a:cubicBezTo>
                    <a:pt x="1283" y="1718"/>
                    <a:pt x="1285" y="1711"/>
                    <a:pt x="1283" y="1705"/>
                  </a:cubicBezTo>
                  <a:cubicBezTo>
                    <a:pt x="1278" y="1688"/>
                    <a:pt x="1275" y="1670"/>
                    <a:pt x="1254" y="1664"/>
                  </a:cubicBezTo>
                  <a:cubicBezTo>
                    <a:pt x="1241" y="1660"/>
                    <a:pt x="1227" y="1655"/>
                    <a:pt x="1217" y="1643"/>
                  </a:cubicBezTo>
                  <a:cubicBezTo>
                    <a:pt x="1224" y="1633"/>
                    <a:pt x="1219" y="1620"/>
                    <a:pt x="1212" y="1617"/>
                  </a:cubicBezTo>
                  <a:cubicBezTo>
                    <a:pt x="1194" y="1610"/>
                    <a:pt x="1201" y="1598"/>
                    <a:pt x="1205" y="1586"/>
                  </a:cubicBezTo>
                  <a:cubicBezTo>
                    <a:pt x="1209" y="1572"/>
                    <a:pt x="1218" y="1561"/>
                    <a:pt x="1216" y="1545"/>
                  </a:cubicBezTo>
                  <a:cubicBezTo>
                    <a:pt x="1215" y="1538"/>
                    <a:pt x="1219" y="1534"/>
                    <a:pt x="1227" y="1533"/>
                  </a:cubicBezTo>
                  <a:cubicBezTo>
                    <a:pt x="1233" y="1532"/>
                    <a:pt x="1236" y="1535"/>
                    <a:pt x="1236" y="1542"/>
                  </a:cubicBezTo>
                  <a:cubicBezTo>
                    <a:pt x="1237" y="1546"/>
                    <a:pt x="1240" y="1549"/>
                    <a:pt x="1245" y="1550"/>
                  </a:cubicBezTo>
                  <a:cubicBezTo>
                    <a:pt x="1258" y="1552"/>
                    <a:pt x="1267" y="1559"/>
                    <a:pt x="1272" y="1573"/>
                  </a:cubicBezTo>
                  <a:cubicBezTo>
                    <a:pt x="1274" y="1577"/>
                    <a:pt x="1278" y="1582"/>
                    <a:pt x="1282" y="1583"/>
                  </a:cubicBezTo>
                  <a:cubicBezTo>
                    <a:pt x="1301" y="1587"/>
                    <a:pt x="1306" y="1598"/>
                    <a:pt x="1299" y="1619"/>
                  </a:cubicBezTo>
                  <a:cubicBezTo>
                    <a:pt x="1303" y="1615"/>
                    <a:pt x="1305" y="1615"/>
                    <a:pt x="1305" y="1614"/>
                  </a:cubicBezTo>
                  <a:cubicBezTo>
                    <a:pt x="1306" y="1590"/>
                    <a:pt x="1317" y="1584"/>
                    <a:pt x="1339" y="1586"/>
                  </a:cubicBezTo>
                  <a:cubicBezTo>
                    <a:pt x="1348" y="1588"/>
                    <a:pt x="1364" y="1576"/>
                    <a:pt x="1366" y="1563"/>
                  </a:cubicBezTo>
                  <a:cubicBezTo>
                    <a:pt x="1370" y="1536"/>
                    <a:pt x="1371" y="1508"/>
                    <a:pt x="1348" y="1489"/>
                  </a:cubicBezTo>
                  <a:cubicBezTo>
                    <a:pt x="1335" y="1478"/>
                    <a:pt x="1326" y="1464"/>
                    <a:pt x="1315" y="1451"/>
                  </a:cubicBezTo>
                  <a:cubicBezTo>
                    <a:pt x="1304" y="1437"/>
                    <a:pt x="1310" y="1427"/>
                    <a:pt x="1316" y="1416"/>
                  </a:cubicBezTo>
                  <a:cubicBezTo>
                    <a:pt x="1319" y="1410"/>
                    <a:pt x="1323" y="1403"/>
                    <a:pt x="1327" y="1402"/>
                  </a:cubicBezTo>
                  <a:cubicBezTo>
                    <a:pt x="1343" y="1398"/>
                    <a:pt x="1350" y="1368"/>
                    <a:pt x="1373" y="1386"/>
                  </a:cubicBezTo>
                  <a:cubicBezTo>
                    <a:pt x="1385" y="1395"/>
                    <a:pt x="1399" y="1388"/>
                    <a:pt x="1412" y="1382"/>
                  </a:cubicBezTo>
                  <a:cubicBezTo>
                    <a:pt x="1424" y="1377"/>
                    <a:pt x="1435" y="1366"/>
                    <a:pt x="1443" y="1365"/>
                  </a:cubicBezTo>
                  <a:cubicBezTo>
                    <a:pt x="1463" y="1362"/>
                    <a:pt x="1482" y="1360"/>
                    <a:pt x="1500" y="1346"/>
                  </a:cubicBezTo>
                  <a:cubicBezTo>
                    <a:pt x="1515" y="1335"/>
                    <a:pt x="1531" y="1324"/>
                    <a:pt x="1536" y="1308"/>
                  </a:cubicBezTo>
                  <a:cubicBezTo>
                    <a:pt x="1542" y="1289"/>
                    <a:pt x="1555" y="1278"/>
                    <a:pt x="1565" y="1265"/>
                  </a:cubicBezTo>
                  <a:cubicBezTo>
                    <a:pt x="1571" y="1256"/>
                    <a:pt x="1571" y="1249"/>
                    <a:pt x="1574" y="1242"/>
                  </a:cubicBezTo>
                  <a:cubicBezTo>
                    <a:pt x="1579" y="1229"/>
                    <a:pt x="1574" y="1227"/>
                    <a:pt x="1564" y="1225"/>
                  </a:cubicBezTo>
                  <a:cubicBezTo>
                    <a:pt x="1560" y="1225"/>
                    <a:pt x="1562" y="1218"/>
                    <a:pt x="1564" y="1217"/>
                  </a:cubicBezTo>
                  <a:cubicBezTo>
                    <a:pt x="1583" y="1214"/>
                    <a:pt x="1564" y="1195"/>
                    <a:pt x="1575" y="1189"/>
                  </a:cubicBezTo>
                  <a:cubicBezTo>
                    <a:pt x="1558" y="1177"/>
                    <a:pt x="1562" y="1149"/>
                    <a:pt x="1542" y="1139"/>
                  </a:cubicBezTo>
                  <a:cubicBezTo>
                    <a:pt x="1534" y="1135"/>
                    <a:pt x="1531" y="1129"/>
                    <a:pt x="1540" y="1119"/>
                  </a:cubicBezTo>
                  <a:cubicBezTo>
                    <a:pt x="1553" y="1103"/>
                    <a:pt x="1568" y="1090"/>
                    <a:pt x="1587" y="1083"/>
                  </a:cubicBezTo>
                  <a:cubicBezTo>
                    <a:pt x="1573" y="1084"/>
                    <a:pt x="1558" y="1069"/>
                    <a:pt x="1544" y="1086"/>
                  </a:cubicBezTo>
                  <a:cubicBezTo>
                    <a:pt x="1542" y="1088"/>
                    <a:pt x="1532" y="1087"/>
                    <a:pt x="1532" y="1082"/>
                  </a:cubicBezTo>
                  <a:cubicBezTo>
                    <a:pt x="1532" y="1068"/>
                    <a:pt x="1523" y="1067"/>
                    <a:pt x="1515" y="1065"/>
                  </a:cubicBezTo>
                  <a:cubicBezTo>
                    <a:pt x="1508" y="1063"/>
                    <a:pt x="1504" y="1058"/>
                    <a:pt x="1507" y="1051"/>
                  </a:cubicBezTo>
                  <a:cubicBezTo>
                    <a:pt x="1509" y="1046"/>
                    <a:pt x="1512" y="1039"/>
                    <a:pt x="1520" y="1043"/>
                  </a:cubicBezTo>
                  <a:cubicBezTo>
                    <a:pt x="1524" y="1044"/>
                    <a:pt x="1531" y="1046"/>
                    <a:pt x="1532" y="1041"/>
                  </a:cubicBezTo>
                  <a:cubicBezTo>
                    <a:pt x="1538" y="1025"/>
                    <a:pt x="1554" y="1022"/>
                    <a:pt x="1562" y="1011"/>
                  </a:cubicBezTo>
                  <a:cubicBezTo>
                    <a:pt x="1568" y="1003"/>
                    <a:pt x="1575" y="1003"/>
                    <a:pt x="1583" y="1009"/>
                  </a:cubicBezTo>
                  <a:cubicBezTo>
                    <a:pt x="1591" y="1016"/>
                    <a:pt x="1586" y="1023"/>
                    <a:pt x="1582" y="1029"/>
                  </a:cubicBezTo>
                  <a:cubicBezTo>
                    <a:pt x="1579" y="1032"/>
                    <a:pt x="1575" y="1035"/>
                    <a:pt x="1579" y="1039"/>
                  </a:cubicBezTo>
                  <a:cubicBezTo>
                    <a:pt x="1582" y="1042"/>
                    <a:pt x="1586" y="1039"/>
                    <a:pt x="1589" y="1036"/>
                  </a:cubicBezTo>
                  <a:cubicBezTo>
                    <a:pt x="1601" y="1027"/>
                    <a:pt x="1613" y="1026"/>
                    <a:pt x="1628" y="1030"/>
                  </a:cubicBezTo>
                  <a:cubicBezTo>
                    <a:pt x="1645" y="1034"/>
                    <a:pt x="1640" y="1046"/>
                    <a:pt x="1638" y="1055"/>
                  </a:cubicBezTo>
                  <a:cubicBezTo>
                    <a:pt x="1635" y="1068"/>
                    <a:pt x="1634" y="1069"/>
                    <a:pt x="1646" y="1068"/>
                  </a:cubicBezTo>
                  <a:cubicBezTo>
                    <a:pt x="1660" y="1067"/>
                    <a:pt x="1666" y="1082"/>
                    <a:pt x="1663" y="1086"/>
                  </a:cubicBezTo>
                  <a:cubicBezTo>
                    <a:pt x="1652" y="1100"/>
                    <a:pt x="1667" y="1115"/>
                    <a:pt x="1657" y="1127"/>
                  </a:cubicBezTo>
                  <a:cubicBezTo>
                    <a:pt x="1655" y="1128"/>
                    <a:pt x="1657" y="1132"/>
                    <a:pt x="1660" y="1133"/>
                  </a:cubicBezTo>
                  <a:cubicBezTo>
                    <a:pt x="1674" y="1135"/>
                    <a:pt x="1685" y="1128"/>
                    <a:pt x="1697" y="1123"/>
                  </a:cubicBezTo>
                  <a:cubicBezTo>
                    <a:pt x="1705" y="1120"/>
                    <a:pt x="1705" y="1108"/>
                    <a:pt x="1703" y="1099"/>
                  </a:cubicBezTo>
                  <a:cubicBezTo>
                    <a:pt x="1700" y="1080"/>
                    <a:pt x="1691" y="1065"/>
                    <a:pt x="1680" y="1051"/>
                  </a:cubicBezTo>
                  <a:cubicBezTo>
                    <a:pt x="1669" y="1040"/>
                    <a:pt x="1666" y="1033"/>
                    <a:pt x="1683" y="1024"/>
                  </a:cubicBezTo>
                  <a:cubicBezTo>
                    <a:pt x="1695" y="1019"/>
                    <a:pt x="1707" y="1012"/>
                    <a:pt x="1709" y="992"/>
                  </a:cubicBezTo>
                  <a:cubicBezTo>
                    <a:pt x="1711" y="972"/>
                    <a:pt x="1734" y="969"/>
                    <a:pt x="1745" y="955"/>
                  </a:cubicBezTo>
                  <a:cubicBezTo>
                    <a:pt x="1746" y="953"/>
                    <a:pt x="1753" y="954"/>
                    <a:pt x="1754" y="956"/>
                  </a:cubicBezTo>
                  <a:cubicBezTo>
                    <a:pt x="1765" y="973"/>
                    <a:pt x="1776" y="965"/>
                    <a:pt x="1786" y="957"/>
                  </a:cubicBezTo>
                  <a:cubicBezTo>
                    <a:pt x="1811" y="938"/>
                    <a:pt x="1828" y="910"/>
                    <a:pt x="1850" y="887"/>
                  </a:cubicBezTo>
                  <a:cubicBezTo>
                    <a:pt x="1851" y="886"/>
                    <a:pt x="1850" y="882"/>
                    <a:pt x="1851" y="881"/>
                  </a:cubicBezTo>
                  <a:cubicBezTo>
                    <a:pt x="1877" y="852"/>
                    <a:pt x="1890" y="817"/>
                    <a:pt x="1890" y="777"/>
                  </a:cubicBezTo>
                  <a:cubicBezTo>
                    <a:pt x="1890" y="775"/>
                    <a:pt x="1891" y="773"/>
                    <a:pt x="1892" y="771"/>
                  </a:cubicBezTo>
                  <a:cubicBezTo>
                    <a:pt x="1904" y="761"/>
                    <a:pt x="1899" y="745"/>
                    <a:pt x="1898" y="733"/>
                  </a:cubicBezTo>
                  <a:cubicBezTo>
                    <a:pt x="1898" y="725"/>
                    <a:pt x="1885" y="715"/>
                    <a:pt x="1877" y="709"/>
                  </a:cubicBezTo>
                  <a:cubicBezTo>
                    <a:pt x="1869" y="704"/>
                    <a:pt x="1864" y="709"/>
                    <a:pt x="1858" y="717"/>
                  </a:cubicBezTo>
                  <a:cubicBezTo>
                    <a:pt x="1849" y="728"/>
                    <a:pt x="1836" y="722"/>
                    <a:pt x="1826" y="718"/>
                  </a:cubicBezTo>
                  <a:cubicBezTo>
                    <a:pt x="1817" y="715"/>
                    <a:pt x="1829" y="706"/>
                    <a:pt x="1825" y="700"/>
                  </a:cubicBezTo>
                  <a:cubicBezTo>
                    <a:pt x="1823" y="699"/>
                    <a:pt x="1820" y="699"/>
                    <a:pt x="1818" y="699"/>
                  </a:cubicBezTo>
                  <a:cubicBezTo>
                    <a:pt x="1812" y="697"/>
                    <a:pt x="1803" y="703"/>
                    <a:pt x="1800" y="695"/>
                  </a:cubicBezTo>
                  <a:cubicBezTo>
                    <a:pt x="1796" y="684"/>
                    <a:pt x="1806" y="682"/>
                    <a:pt x="1812" y="679"/>
                  </a:cubicBezTo>
                  <a:cubicBezTo>
                    <a:pt x="1842" y="661"/>
                    <a:pt x="1864" y="633"/>
                    <a:pt x="1888" y="608"/>
                  </a:cubicBezTo>
                  <a:cubicBezTo>
                    <a:pt x="1914" y="579"/>
                    <a:pt x="1941" y="567"/>
                    <a:pt x="1977" y="573"/>
                  </a:cubicBezTo>
                  <a:cubicBezTo>
                    <a:pt x="1992" y="575"/>
                    <a:pt x="2010" y="579"/>
                    <a:pt x="2023" y="570"/>
                  </a:cubicBezTo>
                  <a:cubicBezTo>
                    <a:pt x="2036" y="561"/>
                    <a:pt x="2045" y="566"/>
                    <a:pt x="2058" y="568"/>
                  </a:cubicBezTo>
                  <a:cubicBezTo>
                    <a:pt x="2072" y="569"/>
                    <a:pt x="2079" y="587"/>
                    <a:pt x="2092" y="583"/>
                  </a:cubicBezTo>
                  <a:cubicBezTo>
                    <a:pt x="2103" y="579"/>
                    <a:pt x="2114" y="581"/>
                    <a:pt x="2127" y="578"/>
                  </a:cubicBezTo>
                  <a:cubicBezTo>
                    <a:pt x="2110" y="575"/>
                    <a:pt x="2109" y="567"/>
                    <a:pt x="2120" y="557"/>
                  </a:cubicBezTo>
                  <a:cubicBezTo>
                    <a:pt x="2130" y="547"/>
                    <a:pt x="2143" y="539"/>
                    <a:pt x="2149" y="527"/>
                  </a:cubicBezTo>
                  <a:cubicBezTo>
                    <a:pt x="2159" y="509"/>
                    <a:pt x="2174" y="509"/>
                    <a:pt x="2189" y="508"/>
                  </a:cubicBezTo>
                  <a:cubicBezTo>
                    <a:pt x="2199" y="507"/>
                    <a:pt x="2209" y="511"/>
                    <a:pt x="2218" y="508"/>
                  </a:cubicBezTo>
                  <a:cubicBezTo>
                    <a:pt x="2220" y="516"/>
                    <a:pt x="2213" y="518"/>
                    <a:pt x="2212" y="524"/>
                  </a:cubicBezTo>
                  <a:cubicBezTo>
                    <a:pt x="2211" y="530"/>
                    <a:pt x="2213" y="535"/>
                    <a:pt x="2219" y="537"/>
                  </a:cubicBezTo>
                  <a:cubicBezTo>
                    <a:pt x="2222" y="538"/>
                    <a:pt x="2262" y="507"/>
                    <a:pt x="2263" y="503"/>
                  </a:cubicBezTo>
                  <a:cubicBezTo>
                    <a:pt x="2264" y="475"/>
                    <a:pt x="2281" y="488"/>
                    <a:pt x="2294" y="490"/>
                  </a:cubicBezTo>
                  <a:cubicBezTo>
                    <a:pt x="2283" y="498"/>
                    <a:pt x="2278" y="507"/>
                    <a:pt x="2278" y="521"/>
                  </a:cubicBezTo>
                  <a:cubicBezTo>
                    <a:pt x="2279" y="531"/>
                    <a:pt x="2273" y="539"/>
                    <a:pt x="2262" y="542"/>
                  </a:cubicBezTo>
                  <a:cubicBezTo>
                    <a:pt x="2256" y="543"/>
                    <a:pt x="2250" y="545"/>
                    <a:pt x="2246" y="550"/>
                  </a:cubicBezTo>
                  <a:cubicBezTo>
                    <a:pt x="2220" y="583"/>
                    <a:pt x="2186" y="607"/>
                    <a:pt x="2157" y="637"/>
                  </a:cubicBezTo>
                  <a:cubicBezTo>
                    <a:pt x="2142" y="652"/>
                    <a:pt x="2139" y="670"/>
                    <a:pt x="2141" y="688"/>
                  </a:cubicBezTo>
                  <a:cubicBezTo>
                    <a:pt x="2145" y="718"/>
                    <a:pt x="2152" y="748"/>
                    <a:pt x="2159" y="778"/>
                  </a:cubicBezTo>
                  <a:cubicBezTo>
                    <a:pt x="2184" y="767"/>
                    <a:pt x="2184" y="735"/>
                    <a:pt x="2204" y="718"/>
                  </a:cubicBezTo>
                  <a:cubicBezTo>
                    <a:pt x="2213" y="711"/>
                    <a:pt x="2217" y="696"/>
                    <a:pt x="2232" y="695"/>
                  </a:cubicBezTo>
                  <a:cubicBezTo>
                    <a:pt x="2240" y="694"/>
                    <a:pt x="2243" y="694"/>
                    <a:pt x="2240" y="683"/>
                  </a:cubicBezTo>
                  <a:cubicBezTo>
                    <a:pt x="2234" y="665"/>
                    <a:pt x="2245" y="653"/>
                    <a:pt x="2262" y="652"/>
                  </a:cubicBezTo>
                  <a:cubicBezTo>
                    <a:pt x="2253" y="632"/>
                    <a:pt x="2253" y="632"/>
                    <a:pt x="2260" y="616"/>
                  </a:cubicBezTo>
                  <a:cubicBezTo>
                    <a:pt x="2254" y="615"/>
                    <a:pt x="2246" y="623"/>
                    <a:pt x="2243" y="613"/>
                  </a:cubicBezTo>
                  <a:cubicBezTo>
                    <a:pt x="2240" y="605"/>
                    <a:pt x="2245" y="599"/>
                    <a:pt x="2249" y="593"/>
                  </a:cubicBezTo>
                  <a:cubicBezTo>
                    <a:pt x="2253" y="586"/>
                    <a:pt x="2263" y="582"/>
                    <a:pt x="2263" y="572"/>
                  </a:cubicBezTo>
                  <a:cubicBezTo>
                    <a:pt x="2263" y="560"/>
                    <a:pt x="2270" y="557"/>
                    <a:pt x="2279" y="558"/>
                  </a:cubicBezTo>
                  <a:cubicBezTo>
                    <a:pt x="2289" y="560"/>
                    <a:pt x="2298" y="556"/>
                    <a:pt x="2306" y="550"/>
                  </a:cubicBezTo>
                  <a:cubicBezTo>
                    <a:pt x="2317" y="541"/>
                    <a:pt x="2316" y="551"/>
                    <a:pt x="2317" y="558"/>
                  </a:cubicBezTo>
                  <a:cubicBezTo>
                    <a:pt x="2349" y="535"/>
                    <a:pt x="2361" y="535"/>
                    <a:pt x="2382" y="557"/>
                  </a:cubicBezTo>
                  <a:cubicBezTo>
                    <a:pt x="2388" y="539"/>
                    <a:pt x="2406" y="534"/>
                    <a:pt x="2419" y="526"/>
                  </a:cubicBezTo>
                  <a:cubicBezTo>
                    <a:pt x="2450" y="507"/>
                    <a:pt x="2479" y="476"/>
                    <a:pt x="2520" y="492"/>
                  </a:cubicBezTo>
                  <a:cubicBezTo>
                    <a:pt x="2527" y="494"/>
                    <a:pt x="2534" y="489"/>
                    <a:pt x="2532" y="486"/>
                  </a:cubicBezTo>
                  <a:cubicBezTo>
                    <a:pt x="2523" y="473"/>
                    <a:pt x="2523" y="452"/>
                    <a:pt x="2510" y="445"/>
                  </a:cubicBezTo>
                  <a:cubicBezTo>
                    <a:pt x="2501" y="439"/>
                    <a:pt x="2498" y="432"/>
                    <a:pt x="2492" y="424"/>
                  </a:cubicBezTo>
                  <a:cubicBezTo>
                    <a:pt x="2531" y="429"/>
                    <a:pt x="2532" y="428"/>
                    <a:pt x="2545" y="391"/>
                  </a:cubicBezTo>
                  <a:cubicBezTo>
                    <a:pt x="2548" y="382"/>
                    <a:pt x="2556" y="381"/>
                    <a:pt x="2563" y="381"/>
                  </a:cubicBezTo>
                  <a:cubicBezTo>
                    <a:pt x="2572" y="381"/>
                    <a:pt x="2565" y="387"/>
                    <a:pt x="2565" y="391"/>
                  </a:cubicBezTo>
                  <a:cubicBezTo>
                    <a:pt x="2565" y="401"/>
                    <a:pt x="2573" y="401"/>
                    <a:pt x="2579" y="401"/>
                  </a:cubicBezTo>
                  <a:cubicBezTo>
                    <a:pt x="2594" y="401"/>
                    <a:pt x="2606" y="403"/>
                    <a:pt x="2617" y="419"/>
                  </a:cubicBezTo>
                  <a:cubicBezTo>
                    <a:pt x="2623" y="429"/>
                    <a:pt x="2639" y="432"/>
                    <a:pt x="2651" y="437"/>
                  </a:cubicBezTo>
                  <a:cubicBezTo>
                    <a:pt x="2654" y="439"/>
                    <a:pt x="2656" y="439"/>
                    <a:pt x="2658" y="433"/>
                  </a:cubicBezTo>
                  <a:cubicBezTo>
                    <a:pt x="2663" y="418"/>
                    <a:pt x="2668" y="402"/>
                    <a:pt x="2688" y="402"/>
                  </a:cubicBezTo>
                  <a:cubicBezTo>
                    <a:pt x="2696" y="402"/>
                    <a:pt x="2705" y="399"/>
                    <a:pt x="2710" y="391"/>
                  </a:cubicBezTo>
                  <a:cubicBezTo>
                    <a:pt x="2701" y="383"/>
                    <a:pt x="2692" y="374"/>
                    <a:pt x="2682" y="36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5" name="Google Shape;699;p53">
              <a:extLst>
                <a:ext uri="{FF2B5EF4-FFF2-40B4-BE49-F238E27FC236}">
                  <a16:creationId xmlns:a16="http://schemas.microsoft.com/office/drawing/2014/main" id="{7076FBA0-F330-8255-BF3D-5FD0C7C5454C}"/>
                </a:ext>
              </a:extLst>
            </p:cNvPr>
            <p:cNvSpPr/>
            <p:nvPr/>
          </p:nvSpPr>
          <p:spPr>
            <a:xfrm>
              <a:off x="8164830" y="4734559"/>
              <a:ext cx="257175" cy="304800"/>
            </a:xfrm>
            <a:custGeom>
              <a:avLst/>
              <a:gdLst/>
              <a:ahLst/>
              <a:cxnLst/>
              <a:rect l="l" t="t" r="r" b="b"/>
              <a:pathLst>
                <a:path w="164" h="193" extrusionOk="0">
                  <a:moveTo>
                    <a:pt x="154" y="51"/>
                  </a:moveTo>
                  <a:cubicBezTo>
                    <a:pt x="162" y="38"/>
                    <a:pt x="164" y="22"/>
                    <a:pt x="148" y="10"/>
                  </a:cubicBezTo>
                  <a:cubicBezTo>
                    <a:pt x="138" y="2"/>
                    <a:pt x="126" y="0"/>
                    <a:pt x="118" y="10"/>
                  </a:cubicBezTo>
                  <a:cubicBezTo>
                    <a:pt x="93" y="42"/>
                    <a:pt x="55" y="58"/>
                    <a:pt x="31" y="92"/>
                  </a:cubicBezTo>
                  <a:cubicBezTo>
                    <a:pt x="28" y="97"/>
                    <a:pt x="25" y="99"/>
                    <a:pt x="20" y="98"/>
                  </a:cubicBezTo>
                  <a:cubicBezTo>
                    <a:pt x="0" y="93"/>
                    <a:pt x="3" y="107"/>
                    <a:pt x="4" y="119"/>
                  </a:cubicBezTo>
                  <a:cubicBezTo>
                    <a:pt x="5" y="124"/>
                    <a:pt x="5" y="129"/>
                    <a:pt x="6" y="134"/>
                  </a:cubicBezTo>
                  <a:cubicBezTo>
                    <a:pt x="8" y="150"/>
                    <a:pt x="18" y="165"/>
                    <a:pt x="29" y="174"/>
                  </a:cubicBezTo>
                  <a:cubicBezTo>
                    <a:pt x="50" y="191"/>
                    <a:pt x="81" y="177"/>
                    <a:pt x="97" y="190"/>
                  </a:cubicBezTo>
                  <a:cubicBezTo>
                    <a:pt x="118" y="193"/>
                    <a:pt x="126" y="190"/>
                    <a:pt x="125" y="173"/>
                  </a:cubicBezTo>
                  <a:cubicBezTo>
                    <a:pt x="125" y="170"/>
                    <a:pt x="126" y="167"/>
                    <a:pt x="128" y="165"/>
                  </a:cubicBezTo>
                  <a:cubicBezTo>
                    <a:pt x="146" y="151"/>
                    <a:pt x="149" y="128"/>
                    <a:pt x="159" y="108"/>
                  </a:cubicBezTo>
                  <a:cubicBezTo>
                    <a:pt x="163" y="98"/>
                    <a:pt x="164" y="94"/>
                    <a:pt x="157" y="87"/>
                  </a:cubicBezTo>
                  <a:cubicBezTo>
                    <a:pt x="147" y="76"/>
                    <a:pt x="144" y="66"/>
                    <a:pt x="154" y="5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6" name="Google Shape;700;p53">
              <a:extLst>
                <a:ext uri="{FF2B5EF4-FFF2-40B4-BE49-F238E27FC236}">
                  <a16:creationId xmlns:a16="http://schemas.microsoft.com/office/drawing/2014/main" id="{E46B6E97-3A6E-7D04-AAAF-E6779E59D350}"/>
                </a:ext>
              </a:extLst>
            </p:cNvPr>
            <p:cNvSpPr/>
            <p:nvPr/>
          </p:nvSpPr>
          <p:spPr>
            <a:xfrm>
              <a:off x="8758555" y="4944109"/>
              <a:ext cx="242888" cy="233362"/>
            </a:xfrm>
            <a:custGeom>
              <a:avLst/>
              <a:gdLst/>
              <a:ahLst/>
              <a:cxnLst/>
              <a:rect l="l" t="t" r="r" b="b"/>
              <a:pathLst>
                <a:path w="154" h="148" extrusionOk="0">
                  <a:moveTo>
                    <a:pt x="120" y="28"/>
                  </a:moveTo>
                  <a:cubicBezTo>
                    <a:pt x="100" y="14"/>
                    <a:pt x="87" y="29"/>
                    <a:pt x="75" y="40"/>
                  </a:cubicBezTo>
                  <a:cubicBezTo>
                    <a:pt x="64" y="51"/>
                    <a:pt x="57" y="62"/>
                    <a:pt x="44" y="41"/>
                  </a:cubicBezTo>
                  <a:cubicBezTo>
                    <a:pt x="39" y="34"/>
                    <a:pt x="35" y="29"/>
                    <a:pt x="37" y="20"/>
                  </a:cubicBezTo>
                  <a:cubicBezTo>
                    <a:pt x="38" y="12"/>
                    <a:pt x="35" y="9"/>
                    <a:pt x="28" y="7"/>
                  </a:cubicBezTo>
                  <a:cubicBezTo>
                    <a:pt x="17" y="5"/>
                    <a:pt x="7" y="0"/>
                    <a:pt x="0" y="9"/>
                  </a:cubicBezTo>
                  <a:cubicBezTo>
                    <a:pt x="3" y="29"/>
                    <a:pt x="20" y="27"/>
                    <a:pt x="33" y="34"/>
                  </a:cubicBezTo>
                  <a:cubicBezTo>
                    <a:pt x="29" y="37"/>
                    <a:pt x="26" y="38"/>
                    <a:pt x="25" y="40"/>
                  </a:cubicBezTo>
                  <a:cubicBezTo>
                    <a:pt x="24" y="43"/>
                    <a:pt x="13" y="37"/>
                    <a:pt x="19" y="49"/>
                  </a:cubicBezTo>
                  <a:cubicBezTo>
                    <a:pt x="23" y="57"/>
                    <a:pt x="24" y="57"/>
                    <a:pt x="30" y="52"/>
                  </a:cubicBezTo>
                  <a:cubicBezTo>
                    <a:pt x="34" y="48"/>
                    <a:pt x="36" y="53"/>
                    <a:pt x="39" y="55"/>
                  </a:cubicBezTo>
                  <a:cubicBezTo>
                    <a:pt x="50" y="62"/>
                    <a:pt x="60" y="69"/>
                    <a:pt x="73" y="72"/>
                  </a:cubicBezTo>
                  <a:cubicBezTo>
                    <a:pt x="99" y="78"/>
                    <a:pt x="113" y="97"/>
                    <a:pt x="119" y="124"/>
                  </a:cubicBezTo>
                  <a:cubicBezTo>
                    <a:pt x="120" y="129"/>
                    <a:pt x="119" y="137"/>
                    <a:pt x="125" y="135"/>
                  </a:cubicBezTo>
                  <a:cubicBezTo>
                    <a:pt x="138" y="132"/>
                    <a:pt x="141" y="145"/>
                    <a:pt x="150" y="148"/>
                  </a:cubicBezTo>
                  <a:cubicBezTo>
                    <a:pt x="154" y="112"/>
                    <a:pt x="148" y="75"/>
                    <a:pt x="153" y="39"/>
                  </a:cubicBezTo>
                  <a:cubicBezTo>
                    <a:pt x="142" y="36"/>
                    <a:pt x="129" y="35"/>
                    <a:pt x="120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7" name="Google Shape;701;p53">
              <a:extLst>
                <a:ext uri="{FF2B5EF4-FFF2-40B4-BE49-F238E27FC236}">
                  <a16:creationId xmlns:a16="http://schemas.microsoft.com/office/drawing/2014/main" id="{B8DF396F-8602-57E8-AF4E-6B93AEC05DC7}"/>
                </a:ext>
              </a:extLst>
            </p:cNvPr>
            <p:cNvSpPr/>
            <p:nvPr/>
          </p:nvSpPr>
          <p:spPr>
            <a:xfrm>
              <a:off x="8742680" y="3709035"/>
              <a:ext cx="292100" cy="268287"/>
            </a:xfrm>
            <a:custGeom>
              <a:avLst/>
              <a:gdLst/>
              <a:ahLst/>
              <a:cxnLst/>
              <a:rect l="l" t="t" r="r" b="b"/>
              <a:pathLst>
                <a:path w="186" h="171" extrusionOk="0">
                  <a:moveTo>
                    <a:pt x="170" y="0"/>
                  </a:moveTo>
                  <a:cubicBezTo>
                    <a:pt x="169" y="0"/>
                    <a:pt x="167" y="0"/>
                    <a:pt x="167" y="1"/>
                  </a:cubicBezTo>
                  <a:cubicBezTo>
                    <a:pt x="160" y="9"/>
                    <a:pt x="147" y="9"/>
                    <a:pt x="150" y="26"/>
                  </a:cubicBezTo>
                  <a:cubicBezTo>
                    <a:pt x="155" y="59"/>
                    <a:pt x="130" y="84"/>
                    <a:pt x="104" y="93"/>
                  </a:cubicBezTo>
                  <a:cubicBezTo>
                    <a:pt x="96" y="96"/>
                    <a:pt x="89" y="100"/>
                    <a:pt x="87" y="108"/>
                  </a:cubicBezTo>
                  <a:cubicBezTo>
                    <a:pt x="84" y="120"/>
                    <a:pt x="77" y="121"/>
                    <a:pt x="66" y="120"/>
                  </a:cubicBezTo>
                  <a:cubicBezTo>
                    <a:pt x="39" y="116"/>
                    <a:pt x="17" y="126"/>
                    <a:pt x="0" y="149"/>
                  </a:cubicBezTo>
                  <a:cubicBezTo>
                    <a:pt x="3" y="148"/>
                    <a:pt x="6" y="146"/>
                    <a:pt x="9" y="146"/>
                  </a:cubicBezTo>
                  <a:cubicBezTo>
                    <a:pt x="15" y="146"/>
                    <a:pt x="21" y="138"/>
                    <a:pt x="27" y="142"/>
                  </a:cubicBezTo>
                  <a:cubicBezTo>
                    <a:pt x="38" y="150"/>
                    <a:pt x="26" y="154"/>
                    <a:pt x="24" y="160"/>
                  </a:cubicBezTo>
                  <a:cubicBezTo>
                    <a:pt x="24" y="162"/>
                    <a:pt x="25" y="166"/>
                    <a:pt x="27" y="168"/>
                  </a:cubicBezTo>
                  <a:cubicBezTo>
                    <a:pt x="27" y="169"/>
                    <a:pt x="29" y="171"/>
                    <a:pt x="31" y="168"/>
                  </a:cubicBezTo>
                  <a:cubicBezTo>
                    <a:pt x="36" y="159"/>
                    <a:pt x="45" y="160"/>
                    <a:pt x="53" y="157"/>
                  </a:cubicBezTo>
                  <a:cubicBezTo>
                    <a:pt x="58" y="156"/>
                    <a:pt x="62" y="150"/>
                    <a:pt x="53" y="146"/>
                  </a:cubicBezTo>
                  <a:cubicBezTo>
                    <a:pt x="49" y="144"/>
                    <a:pt x="46" y="142"/>
                    <a:pt x="48" y="137"/>
                  </a:cubicBezTo>
                  <a:cubicBezTo>
                    <a:pt x="51" y="130"/>
                    <a:pt x="57" y="134"/>
                    <a:pt x="62" y="133"/>
                  </a:cubicBezTo>
                  <a:cubicBezTo>
                    <a:pt x="66" y="132"/>
                    <a:pt x="72" y="133"/>
                    <a:pt x="71" y="140"/>
                  </a:cubicBezTo>
                  <a:cubicBezTo>
                    <a:pt x="70" y="147"/>
                    <a:pt x="69" y="155"/>
                    <a:pt x="77" y="155"/>
                  </a:cubicBezTo>
                  <a:cubicBezTo>
                    <a:pt x="83" y="154"/>
                    <a:pt x="90" y="144"/>
                    <a:pt x="89" y="138"/>
                  </a:cubicBezTo>
                  <a:cubicBezTo>
                    <a:pt x="86" y="126"/>
                    <a:pt x="94" y="127"/>
                    <a:pt x="98" y="129"/>
                  </a:cubicBezTo>
                  <a:cubicBezTo>
                    <a:pt x="118" y="142"/>
                    <a:pt x="133" y="113"/>
                    <a:pt x="153" y="121"/>
                  </a:cubicBezTo>
                  <a:cubicBezTo>
                    <a:pt x="153" y="121"/>
                    <a:pt x="155" y="117"/>
                    <a:pt x="156" y="114"/>
                  </a:cubicBezTo>
                  <a:cubicBezTo>
                    <a:pt x="159" y="89"/>
                    <a:pt x="160" y="64"/>
                    <a:pt x="176" y="42"/>
                  </a:cubicBezTo>
                  <a:cubicBezTo>
                    <a:pt x="186" y="28"/>
                    <a:pt x="166" y="15"/>
                    <a:pt x="17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8" name="Google Shape;702;p53">
              <a:extLst>
                <a:ext uri="{FF2B5EF4-FFF2-40B4-BE49-F238E27FC236}">
                  <a16:creationId xmlns:a16="http://schemas.microsoft.com/office/drawing/2014/main" id="{070FD21B-E67D-C3CF-0CE6-B8F2D39375FD}"/>
                </a:ext>
              </a:extLst>
            </p:cNvPr>
            <p:cNvSpPr/>
            <p:nvPr/>
          </p:nvSpPr>
          <p:spPr>
            <a:xfrm>
              <a:off x="7725093" y="1913572"/>
              <a:ext cx="203200" cy="163512"/>
            </a:xfrm>
            <a:custGeom>
              <a:avLst/>
              <a:gdLst/>
              <a:ahLst/>
              <a:cxnLst/>
              <a:rect l="l" t="t" r="r" b="b"/>
              <a:pathLst>
                <a:path w="129" h="104" extrusionOk="0">
                  <a:moveTo>
                    <a:pt x="33" y="70"/>
                  </a:moveTo>
                  <a:cubicBezTo>
                    <a:pt x="33" y="71"/>
                    <a:pt x="34" y="71"/>
                    <a:pt x="34" y="72"/>
                  </a:cubicBezTo>
                  <a:cubicBezTo>
                    <a:pt x="43" y="77"/>
                    <a:pt x="46" y="92"/>
                    <a:pt x="61" y="90"/>
                  </a:cubicBezTo>
                  <a:cubicBezTo>
                    <a:pt x="70" y="88"/>
                    <a:pt x="79" y="92"/>
                    <a:pt x="89" y="96"/>
                  </a:cubicBezTo>
                  <a:cubicBezTo>
                    <a:pt x="105" y="104"/>
                    <a:pt x="116" y="97"/>
                    <a:pt x="119" y="82"/>
                  </a:cubicBezTo>
                  <a:cubicBezTo>
                    <a:pt x="119" y="80"/>
                    <a:pt x="121" y="79"/>
                    <a:pt x="121" y="78"/>
                  </a:cubicBezTo>
                  <a:cubicBezTo>
                    <a:pt x="125" y="73"/>
                    <a:pt x="129" y="66"/>
                    <a:pt x="124" y="60"/>
                  </a:cubicBezTo>
                  <a:cubicBezTo>
                    <a:pt x="119" y="53"/>
                    <a:pt x="112" y="55"/>
                    <a:pt x="106" y="57"/>
                  </a:cubicBezTo>
                  <a:cubicBezTo>
                    <a:pt x="91" y="60"/>
                    <a:pt x="77" y="47"/>
                    <a:pt x="82" y="31"/>
                  </a:cubicBezTo>
                  <a:cubicBezTo>
                    <a:pt x="84" y="23"/>
                    <a:pt x="86" y="18"/>
                    <a:pt x="77" y="13"/>
                  </a:cubicBezTo>
                  <a:cubicBezTo>
                    <a:pt x="70" y="9"/>
                    <a:pt x="60" y="0"/>
                    <a:pt x="57" y="3"/>
                  </a:cubicBezTo>
                  <a:cubicBezTo>
                    <a:pt x="44" y="18"/>
                    <a:pt x="13" y="0"/>
                    <a:pt x="12" y="33"/>
                  </a:cubicBezTo>
                  <a:cubicBezTo>
                    <a:pt x="12" y="34"/>
                    <a:pt x="7" y="35"/>
                    <a:pt x="0" y="37"/>
                  </a:cubicBezTo>
                  <a:cubicBezTo>
                    <a:pt x="6" y="40"/>
                    <a:pt x="8" y="41"/>
                    <a:pt x="10" y="42"/>
                  </a:cubicBezTo>
                  <a:cubicBezTo>
                    <a:pt x="27" y="49"/>
                    <a:pt x="30" y="53"/>
                    <a:pt x="33" y="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9" name="Google Shape;703;p53">
              <a:extLst>
                <a:ext uri="{FF2B5EF4-FFF2-40B4-BE49-F238E27FC236}">
                  <a16:creationId xmlns:a16="http://schemas.microsoft.com/office/drawing/2014/main" id="{533F1BAF-2276-E8E3-8716-A539356B6EB0}"/>
                </a:ext>
              </a:extLst>
            </p:cNvPr>
            <p:cNvSpPr/>
            <p:nvPr/>
          </p:nvSpPr>
          <p:spPr>
            <a:xfrm>
              <a:off x="8899843" y="2231072"/>
              <a:ext cx="203200" cy="82550"/>
            </a:xfrm>
            <a:custGeom>
              <a:avLst/>
              <a:gdLst/>
              <a:ahLst/>
              <a:cxnLst/>
              <a:rect l="l" t="t" r="r" b="b"/>
              <a:pathLst>
                <a:path w="129" h="53" extrusionOk="0">
                  <a:moveTo>
                    <a:pt x="19" y="46"/>
                  </a:moveTo>
                  <a:cubicBezTo>
                    <a:pt x="31" y="53"/>
                    <a:pt x="39" y="42"/>
                    <a:pt x="50" y="44"/>
                  </a:cubicBezTo>
                  <a:cubicBezTo>
                    <a:pt x="72" y="40"/>
                    <a:pt x="96" y="44"/>
                    <a:pt x="118" y="37"/>
                  </a:cubicBezTo>
                  <a:cubicBezTo>
                    <a:pt x="124" y="35"/>
                    <a:pt x="126" y="30"/>
                    <a:pt x="127" y="24"/>
                  </a:cubicBezTo>
                  <a:cubicBezTo>
                    <a:pt x="129" y="18"/>
                    <a:pt x="123" y="18"/>
                    <a:pt x="119" y="16"/>
                  </a:cubicBezTo>
                  <a:cubicBezTo>
                    <a:pt x="106" y="13"/>
                    <a:pt x="94" y="9"/>
                    <a:pt x="81" y="5"/>
                  </a:cubicBezTo>
                  <a:cubicBezTo>
                    <a:pt x="75" y="3"/>
                    <a:pt x="68" y="5"/>
                    <a:pt x="67" y="12"/>
                  </a:cubicBezTo>
                  <a:cubicBezTo>
                    <a:pt x="64" y="25"/>
                    <a:pt x="58" y="18"/>
                    <a:pt x="53" y="17"/>
                  </a:cubicBezTo>
                  <a:cubicBezTo>
                    <a:pt x="45" y="16"/>
                    <a:pt x="42" y="9"/>
                    <a:pt x="36" y="6"/>
                  </a:cubicBezTo>
                  <a:cubicBezTo>
                    <a:pt x="24" y="0"/>
                    <a:pt x="8" y="5"/>
                    <a:pt x="4" y="17"/>
                  </a:cubicBezTo>
                  <a:cubicBezTo>
                    <a:pt x="0" y="32"/>
                    <a:pt x="6" y="40"/>
                    <a:pt x="19" y="4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0" name="Google Shape;704;p53">
              <a:extLst>
                <a:ext uri="{FF2B5EF4-FFF2-40B4-BE49-F238E27FC236}">
                  <a16:creationId xmlns:a16="http://schemas.microsoft.com/office/drawing/2014/main" id="{F1287E70-6C5D-2250-D9DC-36CCFC7608EA}"/>
                </a:ext>
              </a:extLst>
            </p:cNvPr>
            <p:cNvSpPr/>
            <p:nvPr/>
          </p:nvSpPr>
          <p:spPr>
            <a:xfrm>
              <a:off x="7925118" y="2043747"/>
              <a:ext cx="144463" cy="80962"/>
            </a:xfrm>
            <a:custGeom>
              <a:avLst/>
              <a:gdLst/>
              <a:ahLst/>
              <a:cxnLst/>
              <a:rect l="l" t="t" r="r" b="b"/>
              <a:pathLst>
                <a:path w="92" h="52" extrusionOk="0">
                  <a:moveTo>
                    <a:pt x="84" y="33"/>
                  </a:moveTo>
                  <a:cubicBezTo>
                    <a:pt x="88" y="33"/>
                    <a:pt x="92" y="31"/>
                    <a:pt x="92" y="27"/>
                  </a:cubicBezTo>
                  <a:cubicBezTo>
                    <a:pt x="92" y="23"/>
                    <a:pt x="88" y="22"/>
                    <a:pt x="86" y="20"/>
                  </a:cubicBezTo>
                  <a:cubicBezTo>
                    <a:pt x="74" y="12"/>
                    <a:pt x="63" y="8"/>
                    <a:pt x="50" y="7"/>
                  </a:cubicBezTo>
                  <a:cubicBezTo>
                    <a:pt x="41" y="6"/>
                    <a:pt x="31" y="0"/>
                    <a:pt x="28" y="7"/>
                  </a:cubicBezTo>
                  <a:cubicBezTo>
                    <a:pt x="21" y="22"/>
                    <a:pt x="5" y="30"/>
                    <a:pt x="0" y="52"/>
                  </a:cubicBezTo>
                  <a:cubicBezTo>
                    <a:pt x="15" y="41"/>
                    <a:pt x="30" y="41"/>
                    <a:pt x="45" y="40"/>
                  </a:cubicBezTo>
                  <a:cubicBezTo>
                    <a:pt x="58" y="38"/>
                    <a:pt x="71" y="35"/>
                    <a:pt x="84" y="3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1" name="Google Shape;705;p53">
              <a:extLst>
                <a:ext uri="{FF2B5EF4-FFF2-40B4-BE49-F238E27FC236}">
                  <a16:creationId xmlns:a16="http://schemas.microsoft.com/office/drawing/2014/main" id="{9DE569ED-4D0B-8992-0E06-1C1103311DB2}"/>
                </a:ext>
              </a:extLst>
            </p:cNvPr>
            <p:cNvSpPr/>
            <p:nvPr/>
          </p:nvSpPr>
          <p:spPr>
            <a:xfrm>
              <a:off x="9015730" y="3270885"/>
              <a:ext cx="73025" cy="261937"/>
            </a:xfrm>
            <a:custGeom>
              <a:avLst/>
              <a:gdLst/>
              <a:ahLst/>
              <a:cxnLst/>
              <a:rect l="l" t="t" r="r" b="b"/>
              <a:pathLst>
                <a:path w="46" h="166" extrusionOk="0">
                  <a:moveTo>
                    <a:pt x="7" y="21"/>
                  </a:moveTo>
                  <a:cubicBezTo>
                    <a:pt x="0" y="43"/>
                    <a:pt x="16" y="60"/>
                    <a:pt x="13" y="81"/>
                  </a:cubicBezTo>
                  <a:cubicBezTo>
                    <a:pt x="11" y="95"/>
                    <a:pt x="1" y="111"/>
                    <a:pt x="13" y="126"/>
                  </a:cubicBezTo>
                  <a:cubicBezTo>
                    <a:pt x="9" y="139"/>
                    <a:pt x="8" y="152"/>
                    <a:pt x="9" y="166"/>
                  </a:cubicBezTo>
                  <a:cubicBezTo>
                    <a:pt x="19" y="159"/>
                    <a:pt x="25" y="153"/>
                    <a:pt x="16" y="140"/>
                  </a:cubicBezTo>
                  <a:cubicBezTo>
                    <a:pt x="14" y="137"/>
                    <a:pt x="15" y="130"/>
                    <a:pt x="15" y="126"/>
                  </a:cubicBezTo>
                  <a:cubicBezTo>
                    <a:pt x="15" y="126"/>
                    <a:pt x="15" y="126"/>
                    <a:pt x="15" y="126"/>
                  </a:cubicBezTo>
                  <a:cubicBezTo>
                    <a:pt x="23" y="117"/>
                    <a:pt x="17" y="95"/>
                    <a:pt x="33" y="98"/>
                  </a:cubicBezTo>
                  <a:cubicBezTo>
                    <a:pt x="46" y="100"/>
                    <a:pt x="41" y="93"/>
                    <a:pt x="39" y="89"/>
                  </a:cubicBezTo>
                  <a:cubicBezTo>
                    <a:pt x="31" y="60"/>
                    <a:pt x="19" y="32"/>
                    <a:pt x="25" y="0"/>
                  </a:cubicBezTo>
                  <a:cubicBezTo>
                    <a:pt x="14" y="4"/>
                    <a:pt x="10" y="10"/>
                    <a:pt x="7" y="2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2" name="Google Shape;706;p53">
              <a:extLst>
                <a:ext uri="{FF2B5EF4-FFF2-40B4-BE49-F238E27FC236}">
                  <a16:creationId xmlns:a16="http://schemas.microsoft.com/office/drawing/2014/main" id="{5478E005-1B90-7992-6D94-6D7420DE030D}"/>
                </a:ext>
              </a:extLst>
            </p:cNvPr>
            <p:cNvSpPr/>
            <p:nvPr/>
          </p:nvSpPr>
          <p:spPr>
            <a:xfrm>
              <a:off x="9012555" y="3570922"/>
              <a:ext cx="96838" cy="107950"/>
            </a:xfrm>
            <a:custGeom>
              <a:avLst/>
              <a:gdLst/>
              <a:ahLst/>
              <a:cxnLst/>
              <a:rect l="l" t="t" r="r" b="b"/>
              <a:pathLst>
                <a:path w="61" h="68" extrusionOk="0">
                  <a:moveTo>
                    <a:pt x="54" y="33"/>
                  </a:moveTo>
                  <a:cubicBezTo>
                    <a:pt x="33" y="30"/>
                    <a:pt x="20" y="16"/>
                    <a:pt x="7" y="0"/>
                  </a:cubicBezTo>
                  <a:cubicBezTo>
                    <a:pt x="13" y="12"/>
                    <a:pt x="7" y="22"/>
                    <a:pt x="4" y="32"/>
                  </a:cubicBezTo>
                  <a:cubicBezTo>
                    <a:pt x="0" y="47"/>
                    <a:pt x="6" y="57"/>
                    <a:pt x="21" y="64"/>
                  </a:cubicBezTo>
                  <a:cubicBezTo>
                    <a:pt x="24" y="65"/>
                    <a:pt x="28" y="68"/>
                    <a:pt x="29" y="64"/>
                  </a:cubicBezTo>
                  <a:cubicBezTo>
                    <a:pt x="33" y="51"/>
                    <a:pt x="43" y="50"/>
                    <a:pt x="53" y="49"/>
                  </a:cubicBezTo>
                  <a:cubicBezTo>
                    <a:pt x="56" y="48"/>
                    <a:pt x="61" y="46"/>
                    <a:pt x="61" y="41"/>
                  </a:cubicBezTo>
                  <a:cubicBezTo>
                    <a:pt x="61" y="37"/>
                    <a:pt x="58" y="33"/>
                    <a:pt x="54" y="3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3" name="Google Shape;707;p53">
              <a:extLst>
                <a:ext uri="{FF2B5EF4-FFF2-40B4-BE49-F238E27FC236}">
                  <a16:creationId xmlns:a16="http://schemas.microsoft.com/office/drawing/2014/main" id="{1D3BE696-122E-DAEE-A368-3F89E86BA2D2}"/>
                </a:ext>
              </a:extLst>
            </p:cNvPr>
            <p:cNvSpPr/>
            <p:nvPr/>
          </p:nvSpPr>
          <p:spPr>
            <a:xfrm>
              <a:off x="8075930" y="5088572"/>
              <a:ext cx="212725" cy="76200"/>
            </a:xfrm>
            <a:custGeom>
              <a:avLst/>
              <a:gdLst/>
              <a:ahLst/>
              <a:cxnLst/>
              <a:rect l="l" t="t" r="r" b="b"/>
              <a:pathLst>
                <a:path w="135" h="48" extrusionOk="0">
                  <a:moveTo>
                    <a:pt x="69" y="25"/>
                  </a:moveTo>
                  <a:cubicBezTo>
                    <a:pt x="48" y="28"/>
                    <a:pt x="29" y="0"/>
                    <a:pt x="0" y="15"/>
                  </a:cubicBezTo>
                  <a:cubicBezTo>
                    <a:pt x="44" y="40"/>
                    <a:pt x="88" y="39"/>
                    <a:pt x="135" y="48"/>
                  </a:cubicBezTo>
                  <a:cubicBezTo>
                    <a:pt x="113" y="24"/>
                    <a:pt x="94" y="20"/>
                    <a:pt x="69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4" name="Google Shape;708;p53">
              <a:extLst>
                <a:ext uri="{FF2B5EF4-FFF2-40B4-BE49-F238E27FC236}">
                  <a16:creationId xmlns:a16="http://schemas.microsoft.com/office/drawing/2014/main" id="{54B6398D-502D-ACB3-2D43-7364B250805E}"/>
                </a:ext>
              </a:extLst>
            </p:cNvPr>
            <p:cNvSpPr/>
            <p:nvPr/>
          </p:nvSpPr>
          <p:spPr>
            <a:xfrm>
              <a:off x="8428355" y="4956809"/>
              <a:ext cx="93663" cy="127000"/>
            </a:xfrm>
            <a:custGeom>
              <a:avLst/>
              <a:gdLst/>
              <a:ahLst/>
              <a:cxnLst/>
              <a:rect l="l" t="t" r="r" b="b"/>
              <a:pathLst>
                <a:path w="59" h="81" extrusionOk="0">
                  <a:moveTo>
                    <a:pt x="39" y="19"/>
                  </a:moveTo>
                  <a:cubicBezTo>
                    <a:pt x="34" y="10"/>
                    <a:pt x="21" y="6"/>
                    <a:pt x="12" y="1"/>
                  </a:cubicBezTo>
                  <a:cubicBezTo>
                    <a:pt x="10" y="0"/>
                    <a:pt x="0" y="40"/>
                    <a:pt x="3" y="41"/>
                  </a:cubicBezTo>
                  <a:cubicBezTo>
                    <a:pt x="19" y="45"/>
                    <a:pt x="9" y="59"/>
                    <a:pt x="12" y="68"/>
                  </a:cubicBezTo>
                  <a:cubicBezTo>
                    <a:pt x="14" y="72"/>
                    <a:pt x="6" y="78"/>
                    <a:pt x="14" y="80"/>
                  </a:cubicBezTo>
                  <a:cubicBezTo>
                    <a:pt x="23" y="81"/>
                    <a:pt x="20" y="73"/>
                    <a:pt x="20" y="68"/>
                  </a:cubicBezTo>
                  <a:cubicBezTo>
                    <a:pt x="21" y="58"/>
                    <a:pt x="20" y="48"/>
                    <a:pt x="20" y="38"/>
                  </a:cubicBezTo>
                  <a:cubicBezTo>
                    <a:pt x="20" y="33"/>
                    <a:pt x="21" y="29"/>
                    <a:pt x="27" y="30"/>
                  </a:cubicBezTo>
                  <a:cubicBezTo>
                    <a:pt x="30" y="30"/>
                    <a:pt x="37" y="29"/>
                    <a:pt x="35" y="34"/>
                  </a:cubicBezTo>
                  <a:cubicBezTo>
                    <a:pt x="32" y="48"/>
                    <a:pt x="48" y="53"/>
                    <a:pt x="43" y="69"/>
                  </a:cubicBezTo>
                  <a:cubicBezTo>
                    <a:pt x="51" y="61"/>
                    <a:pt x="59" y="61"/>
                    <a:pt x="54" y="47"/>
                  </a:cubicBezTo>
                  <a:cubicBezTo>
                    <a:pt x="49" y="37"/>
                    <a:pt x="45" y="27"/>
                    <a:pt x="39" y="1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5" name="Google Shape;709;p53">
              <a:extLst>
                <a:ext uri="{FF2B5EF4-FFF2-40B4-BE49-F238E27FC236}">
                  <a16:creationId xmlns:a16="http://schemas.microsoft.com/office/drawing/2014/main" id="{C707CBF2-E075-167B-5FCC-C25E8FA8A45B}"/>
                </a:ext>
              </a:extLst>
            </p:cNvPr>
            <p:cNvSpPr/>
            <p:nvPr/>
          </p:nvSpPr>
          <p:spPr>
            <a:xfrm>
              <a:off x="8445818" y="4415472"/>
              <a:ext cx="65088" cy="127000"/>
            </a:xfrm>
            <a:custGeom>
              <a:avLst/>
              <a:gdLst/>
              <a:ahLst/>
              <a:cxnLst/>
              <a:rect l="l" t="t" r="r" b="b"/>
              <a:pathLst>
                <a:path w="41" h="81" extrusionOk="0">
                  <a:moveTo>
                    <a:pt x="16" y="62"/>
                  </a:moveTo>
                  <a:cubicBezTo>
                    <a:pt x="18" y="64"/>
                    <a:pt x="21" y="65"/>
                    <a:pt x="21" y="69"/>
                  </a:cubicBezTo>
                  <a:cubicBezTo>
                    <a:pt x="22" y="73"/>
                    <a:pt x="19" y="81"/>
                    <a:pt x="27" y="78"/>
                  </a:cubicBezTo>
                  <a:cubicBezTo>
                    <a:pt x="35" y="76"/>
                    <a:pt x="31" y="69"/>
                    <a:pt x="29" y="65"/>
                  </a:cubicBezTo>
                  <a:cubicBezTo>
                    <a:pt x="23" y="52"/>
                    <a:pt x="25" y="42"/>
                    <a:pt x="36" y="35"/>
                  </a:cubicBezTo>
                  <a:cubicBezTo>
                    <a:pt x="40" y="32"/>
                    <a:pt x="41" y="29"/>
                    <a:pt x="41" y="24"/>
                  </a:cubicBezTo>
                  <a:cubicBezTo>
                    <a:pt x="39" y="14"/>
                    <a:pt x="41" y="2"/>
                    <a:pt x="26" y="1"/>
                  </a:cubicBezTo>
                  <a:cubicBezTo>
                    <a:pt x="10" y="0"/>
                    <a:pt x="20" y="12"/>
                    <a:pt x="17" y="17"/>
                  </a:cubicBezTo>
                  <a:cubicBezTo>
                    <a:pt x="11" y="23"/>
                    <a:pt x="16" y="34"/>
                    <a:pt x="12" y="39"/>
                  </a:cubicBezTo>
                  <a:cubicBezTo>
                    <a:pt x="0" y="50"/>
                    <a:pt x="9" y="56"/>
                    <a:pt x="16" y="6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6" name="Google Shape;710;p53">
              <a:extLst>
                <a:ext uri="{FF2B5EF4-FFF2-40B4-BE49-F238E27FC236}">
                  <a16:creationId xmlns:a16="http://schemas.microsoft.com/office/drawing/2014/main" id="{91D13238-F499-8550-9C14-93403BC0BCB7}"/>
                </a:ext>
              </a:extLst>
            </p:cNvPr>
            <p:cNvSpPr/>
            <p:nvPr/>
          </p:nvSpPr>
          <p:spPr>
            <a:xfrm>
              <a:off x="8561705" y="4671059"/>
              <a:ext cx="57150" cy="92075"/>
            </a:xfrm>
            <a:custGeom>
              <a:avLst/>
              <a:gdLst/>
              <a:ahLst/>
              <a:cxnLst/>
              <a:rect l="l" t="t" r="r" b="b"/>
              <a:pathLst>
                <a:path w="37" h="59" extrusionOk="0">
                  <a:moveTo>
                    <a:pt x="1" y="42"/>
                  </a:moveTo>
                  <a:cubicBezTo>
                    <a:pt x="0" y="54"/>
                    <a:pt x="9" y="56"/>
                    <a:pt x="16" y="57"/>
                  </a:cubicBezTo>
                  <a:cubicBezTo>
                    <a:pt x="28" y="59"/>
                    <a:pt x="20" y="50"/>
                    <a:pt x="20" y="46"/>
                  </a:cubicBezTo>
                  <a:cubicBezTo>
                    <a:pt x="19" y="28"/>
                    <a:pt x="30" y="36"/>
                    <a:pt x="37" y="36"/>
                  </a:cubicBezTo>
                  <a:cubicBezTo>
                    <a:pt x="35" y="24"/>
                    <a:pt x="33" y="12"/>
                    <a:pt x="31" y="0"/>
                  </a:cubicBezTo>
                  <a:cubicBezTo>
                    <a:pt x="2" y="21"/>
                    <a:pt x="3" y="21"/>
                    <a:pt x="1" y="4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7" name="Google Shape;711;p53">
              <a:extLst>
                <a:ext uri="{FF2B5EF4-FFF2-40B4-BE49-F238E27FC236}">
                  <a16:creationId xmlns:a16="http://schemas.microsoft.com/office/drawing/2014/main" id="{ACF7FF9E-C900-DD29-2252-C05DDB23394F}"/>
                </a:ext>
              </a:extLst>
            </p:cNvPr>
            <p:cNvSpPr/>
            <p:nvPr/>
          </p:nvSpPr>
          <p:spPr>
            <a:xfrm>
              <a:off x="8741093" y="3942397"/>
              <a:ext cx="1588" cy="158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0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8" name="Google Shape;712;p53">
              <a:extLst>
                <a:ext uri="{FF2B5EF4-FFF2-40B4-BE49-F238E27FC236}">
                  <a16:creationId xmlns:a16="http://schemas.microsoft.com/office/drawing/2014/main" id="{FAD9C43D-B669-309F-FDC7-7326110F685A}"/>
                </a:ext>
              </a:extLst>
            </p:cNvPr>
            <p:cNvSpPr/>
            <p:nvPr/>
          </p:nvSpPr>
          <p:spPr>
            <a:xfrm>
              <a:off x="8706168" y="3943985"/>
              <a:ext cx="68263" cy="84137"/>
            </a:xfrm>
            <a:custGeom>
              <a:avLst/>
              <a:gdLst/>
              <a:ahLst/>
              <a:cxnLst/>
              <a:rect l="l" t="t" r="r" b="b"/>
              <a:pathLst>
                <a:path w="44" h="53" extrusionOk="0">
                  <a:moveTo>
                    <a:pt x="6" y="19"/>
                  </a:moveTo>
                  <a:cubicBezTo>
                    <a:pt x="16" y="23"/>
                    <a:pt x="16" y="23"/>
                    <a:pt x="12" y="35"/>
                  </a:cubicBezTo>
                  <a:cubicBezTo>
                    <a:pt x="10" y="41"/>
                    <a:pt x="9" y="47"/>
                    <a:pt x="15" y="50"/>
                  </a:cubicBezTo>
                  <a:cubicBezTo>
                    <a:pt x="21" y="53"/>
                    <a:pt x="25" y="50"/>
                    <a:pt x="28" y="44"/>
                  </a:cubicBezTo>
                  <a:cubicBezTo>
                    <a:pt x="32" y="30"/>
                    <a:pt x="44" y="15"/>
                    <a:pt x="22" y="6"/>
                  </a:cubicBezTo>
                  <a:cubicBezTo>
                    <a:pt x="19" y="5"/>
                    <a:pt x="20" y="2"/>
                    <a:pt x="22" y="0"/>
                  </a:cubicBezTo>
                  <a:cubicBezTo>
                    <a:pt x="16" y="4"/>
                    <a:pt x="11" y="6"/>
                    <a:pt x="6" y="10"/>
                  </a:cubicBezTo>
                  <a:cubicBezTo>
                    <a:pt x="3" y="12"/>
                    <a:pt x="0" y="17"/>
                    <a:pt x="6" y="1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9" name="Google Shape;713;p53">
              <a:extLst>
                <a:ext uri="{FF2B5EF4-FFF2-40B4-BE49-F238E27FC236}">
                  <a16:creationId xmlns:a16="http://schemas.microsoft.com/office/drawing/2014/main" id="{BA6A6FCE-E08F-676E-DC2B-B9C6A9F01A71}"/>
                </a:ext>
              </a:extLst>
            </p:cNvPr>
            <p:cNvSpPr/>
            <p:nvPr/>
          </p:nvSpPr>
          <p:spPr>
            <a:xfrm>
              <a:off x="9134793" y="2273935"/>
              <a:ext cx="112713" cy="34925"/>
            </a:xfrm>
            <a:custGeom>
              <a:avLst/>
              <a:gdLst/>
              <a:ahLst/>
              <a:cxnLst/>
              <a:rect l="l" t="t" r="r" b="b"/>
              <a:pathLst>
                <a:path w="71" h="22" extrusionOk="0">
                  <a:moveTo>
                    <a:pt x="71" y="13"/>
                  </a:moveTo>
                  <a:cubicBezTo>
                    <a:pt x="49" y="5"/>
                    <a:pt x="27" y="1"/>
                    <a:pt x="0" y="0"/>
                  </a:cubicBezTo>
                  <a:cubicBezTo>
                    <a:pt x="24" y="18"/>
                    <a:pt x="46" y="22"/>
                    <a:pt x="71" y="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0" name="Google Shape;714;p53">
              <a:extLst>
                <a:ext uri="{FF2B5EF4-FFF2-40B4-BE49-F238E27FC236}">
                  <a16:creationId xmlns:a16="http://schemas.microsoft.com/office/drawing/2014/main" id="{B77F8A56-017B-F445-C207-27691800B42C}"/>
                </a:ext>
              </a:extLst>
            </p:cNvPr>
            <p:cNvSpPr/>
            <p:nvPr/>
          </p:nvSpPr>
          <p:spPr>
            <a:xfrm>
              <a:off x="8998268" y="2358072"/>
              <a:ext cx="63500" cy="33337"/>
            </a:xfrm>
            <a:custGeom>
              <a:avLst/>
              <a:gdLst/>
              <a:ahLst/>
              <a:cxnLst/>
              <a:rect l="l" t="t" r="r" b="b"/>
              <a:pathLst>
                <a:path w="40" h="21" extrusionOk="0">
                  <a:moveTo>
                    <a:pt x="1" y="9"/>
                  </a:moveTo>
                  <a:cubicBezTo>
                    <a:pt x="1" y="15"/>
                    <a:pt x="8" y="16"/>
                    <a:pt x="13" y="16"/>
                  </a:cubicBezTo>
                  <a:cubicBezTo>
                    <a:pt x="21" y="17"/>
                    <a:pt x="29" y="19"/>
                    <a:pt x="40" y="21"/>
                  </a:cubicBezTo>
                  <a:cubicBezTo>
                    <a:pt x="35" y="4"/>
                    <a:pt x="25" y="1"/>
                    <a:pt x="14" y="0"/>
                  </a:cubicBezTo>
                  <a:cubicBezTo>
                    <a:pt x="9" y="0"/>
                    <a:pt x="0" y="1"/>
                    <a:pt x="1" y="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1" name="Google Shape;715;p53">
              <a:extLst>
                <a:ext uri="{FF2B5EF4-FFF2-40B4-BE49-F238E27FC236}">
                  <a16:creationId xmlns:a16="http://schemas.microsoft.com/office/drawing/2014/main" id="{328390C1-3235-B10C-5CB0-090C0798AD05}"/>
                </a:ext>
              </a:extLst>
            </p:cNvPr>
            <p:cNvSpPr/>
            <p:nvPr/>
          </p:nvSpPr>
          <p:spPr>
            <a:xfrm>
              <a:off x="8455343" y="4218622"/>
              <a:ext cx="41275" cy="74612"/>
            </a:xfrm>
            <a:custGeom>
              <a:avLst/>
              <a:gdLst/>
              <a:ahLst/>
              <a:cxnLst/>
              <a:rect l="l" t="t" r="r" b="b"/>
              <a:pathLst>
                <a:path w="26" h="47" extrusionOk="0">
                  <a:moveTo>
                    <a:pt x="26" y="0"/>
                  </a:moveTo>
                  <a:cubicBezTo>
                    <a:pt x="3" y="18"/>
                    <a:pt x="0" y="31"/>
                    <a:pt x="14" y="47"/>
                  </a:cubicBezTo>
                  <a:cubicBezTo>
                    <a:pt x="20" y="32"/>
                    <a:pt x="24" y="17"/>
                    <a:pt x="2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2" name="Google Shape;716;p53">
              <a:extLst>
                <a:ext uri="{FF2B5EF4-FFF2-40B4-BE49-F238E27FC236}">
                  <a16:creationId xmlns:a16="http://schemas.microsoft.com/office/drawing/2014/main" id="{C80978DB-50B1-A5C1-74F9-B7772B5C8EDE}"/>
                </a:ext>
              </a:extLst>
            </p:cNvPr>
            <p:cNvSpPr/>
            <p:nvPr/>
          </p:nvSpPr>
          <p:spPr>
            <a:xfrm>
              <a:off x="8160068" y="4363084"/>
              <a:ext cx="57150" cy="47625"/>
            </a:xfrm>
            <a:custGeom>
              <a:avLst/>
              <a:gdLst/>
              <a:ahLst/>
              <a:cxnLst/>
              <a:rect l="l" t="t" r="r" b="b"/>
              <a:pathLst>
                <a:path w="36" h="30" extrusionOk="0">
                  <a:moveTo>
                    <a:pt x="36" y="0"/>
                  </a:moveTo>
                  <a:cubicBezTo>
                    <a:pt x="20" y="7"/>
                    <a:pt x="7" y="6"/>
                    <a:pt x="2" y="19"/>
                  </a:cubicBezTo>
                  <a:cubicBezTo>
                    <a:pt x="0" y="24"/>
                    <a:pt x="4" y="27"/>
                    <a:pt x="9" y="28"/>
                  </a:cubicBezTo>
                  <a:cubicBezTo>
                    <a:pt x="25" y="30"/>
                    <a:pt x="27" y="16"/>
                    <a:pt x="36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3" name="Google Shape;717;p53">
              <a:extLst>
                <a:ext uri="{FF2B5EF4-FFF2-40B4-BE49-F238E27FC236}">
                  <a16:creationId xmlns:a16="http://schemas.microsoft.com/office/drawing/2014/main" id="{DDE7457E-D903-4982-FE38-AAF1ADFEC4B5}"/>
                </a:ext>
              </a:extLst>
            </p:cNvPr>
            <p:cNvSpPr/>
            <p:nvPr/>
          </p:nvSpPr>
          <p:spPr>
            <a:xfrm>
              <a:off x="979805" y="2319972"/>
              <a:ext cx="3011488" cy="2438400"/>
            </a:xfrm>
            <a:custGeom>
              <a:avLst/>
              <a:gdLst/>
              <a:ahLst/>
              <a:cxnLst/>
              <a:rect l="l" t="t" r="r" b="b"/>
              <a:pathLst>
                <a:path w="1914" h="1549" extrusionOk="0">
                  <a:moveTo>
                    <a:pt x="1906" y="722"/>
                  </a:moveTo>
                  <a:cubicBezTo>
                    <a:pt x="1904" y="704"/>
                    <a:pt x="1897" y="696"/>
                    <a:pt x="1879" y="700"/>
                  </a:cubicBezTo>
                  <a:cubicBezTo>
                    <a:pt x="1867" y="702"/>
                    <a:pt x="1863" y="694"/>
                    <a:pt x="1866" y="682"/>
                  </a:cubicBezTo>
                  <a:cubicBezTo>
                    <a:pt x="1868" y="674"/>
                    <a:pt x="1866" y="665"/>
                    <a:pt x="1873" y="657"/>
                  </a:cubicBezTo>
                  <a:cubicBezTo>
                    <a:pt x="1881" y="645"/>
                    <a:pt x="1876" y="604"/>
                    <a:pt x="1866" y="600"/>
                  </a:cubicBezTo>
                  <a:cubicBezTo>
                    <a:pt x="1847" y="592"/>
                    <a:pt x="1842" y="566"/>
                    <a:pt x="1820" y="562"/>
                  </a:cubicBezTo>
                  <a:cubicBezTo>
                    <a:pt x="1815" y="561"/>
                    <a:pt x="1811" y="558"/>
                    <a:pt x="1806" y="555"/>
                  </a:cubicBezTo>
                  <a:cubicBezTo>
                    <a:pt x="1796" y="548"/>
                    <a:pt x="1782" y="542"/>
                    <a:pt x="1781" y="530"/>
                  </a:cubicBezTo>
                  <a:cubicBezTo>
                    <a:pt x="1778" y="499"/>
                    <a:pt x="1757" y="479"/>
                    <a:pt x="1746" y="454"/>
                  </a:cubicBezTo>
                  <a:cubicBezTo>
                    <a:pt x="1744" y="448"/>
                    <a:pt x="1739" y="445"/>
                    <a:pt x="1736" y="439"/>
                  </a:cubicBezTo>
                  <a:cubicBezTo>
                    <a:pt x="1730" y="429"/>
                    <a:pt x="1720" y="426"/>
                    <a:pt x="1710" y="428"/>
                  </a:cubicBezTo>
                  <a:cubicBezTo>
                    <a:pt x="1701" y="430"/>
                    <a:pt x="1693" y="434"/>
                    <a:pt x="1692" y="448"/>
                  </a:cubicBezTo>
                  <a:cubicBezTo>
                    <a:pt x="1692" y="461"/>
                    <a:pt x="1682" y="470"/>
                    <a:pt x="1670" y="468"/>
                  </a:cubicBezTo>
                  <a:cubicBezTo>
                    <a:pt x="1649" y="465"/>
                    <a:pt x="1644" y="453"/>
                    <a:pt x="1649" y="429"/>
                  </a:cubicBezTo>
                  <a:cubicBezTo>
                    <a:pt x="1651" y="415"/>
                    <a:pt x="1649" y="404"/>
                    <a:pt x="1632" y="406"/>
                  </a:cubicBezTo>
                  <a:cubicBezTo>
                    <a:pt x="1621" y="408"/>
                    <a:pt x="1615" y="402"/>
                    <a:pt x="1609" y="393"/>
                  </a:cubicBezTo>
                  <a:cubicBezTo>
                    <a:pt x="1598" y="377"/>
                    <a:pt x="1584" y="364"/>
                    <a:pt x="1563" y="368"/>
                  </a:cubicBezTo>
                  <a:cubicBezTo>
                    <a:pt x="1549" y="370"/>
                    <a:pt x="1536" y="368"/>
                    <a:pt x="1522" y="365"/>
                  </a:cubicBezTo>
                  <a:cubicBezTo>
                    <a:pt x="1489" y="355"/>
                    <a:pt x="1480" y="368"/>
                    <a:pt x="1485" y="404"/>
                  </a:cubicBezTo>
                  <a:cubicBezTo>
                    <a:pt x="1487" y="421"/>
                    <a:pt x="1496" y="441"/>
                    <a:pt x="1480" y="459"/>
                  </a:cubicBezTo>
                  <a:cubicBezTo>
                    <a:pt x="1471" y="470"/>
                    <a:pt x="1480" y="495"/>
                    <a:pt x="1492" y="504"/>
                  </a:cubicBezTo>
                  <a:cubicBezTo>
                    <a:pt x="1515" y="520"/>
                    <a:pt x="1509" y="540"/>
                    <a:pt x="1491" y="551"/>
                  </a:cubicBezTo>
                  <a:cubicBezTo>
                    <a:pt x="1487" y="553"/>
                    <a:pt x="1484" y="557"/>
                    <a:pt x="1480" y="559"/>
                  </a:cubicBezTo>
                  <a:cubicBezTo>
                    <a:pt x="1456" y="571"/>
                    <a:pt x="1454" y="578"/>
                    <a:pt x="1463" y="604"/>
                  </a:cubicBezTo>
                  <a:cubicBezTo>
                    <a:pt x="1468" y="617"/>
                    <a:pt x="1475" y="630"/>
                    <a:pt x="1468" y="644"/>
                  </a:cubicBezTo>
                  <a:cubicBezTo>
                    <a:pt x="1443" y="628"/>
                    <a:pt x="1435" y="603"/>
                    <a:pt x="1435" y="576"/>
                  </a:cubicBezTo>
                  <a:cubicBezTo>
                    <a:pt x="1436" y="558"/>
                    <a:pt x="1429" y="553"/>
                    <a:pt x="1414" y="555"/>
                  </a:cubicBezTo>
                  <a:cubicBezTo>
                    <a:pt x="1389" y="559"/>
                    <a:pt x="1367" y="546"/>
                    <a:pt x="1349" y="531"/>
                  </a:cubicBezTo>
                  <a:cubicBezTo>
                    <a:pt x="1331" y="517"/>
                    <a:pt x="1310" y="509"/>
                    <a:pt x="1293" y="507"/>
                  </a:cubicBezTo>
                  <a:cubicBezTo>
                    <a:pt x="1271" y="503"/>
                    <a:pt x="1263" y="494"/>
                    <a:pt x="1258" y="476"/>
                  </a:cubicBezTo>
                  <a:cubicBezTo>
                    <a:pt x="1255" y="468"/>
                    <a:pt x="1253" y="466"/>
                    <a:pt x="1245" y="465"/>
                  </a:cubicBezTo>
                  <a:cubicBezTo>
                    <a:pt x="1227" y="465"/>
                    <a:pt x="1224" y="457"/>
                    <a:pt x="1233" y="440"/>
                  </a:cubicBezTo>
                  <a:cubicBezTo>
                    <a:pt x="1235" y="434"/>
                    <a:pt x="1239" y="429"/>
                    <a:pt x="1241" y="424"/>
                  </a:cubicBezTo>
                  <a:cubicBezTo>
                    <a:pt x="1250" y="407"/>
                    <a:pt x="1258" y="390"/>
                    <a:pt x="1274" y="382"/>
                  </a:cubicBezTo>
                  <a:cubicBezTo>
                    <a:pt x="1296" y="370"/>
                    <a:pt x="1305" y="355"/>
                    <a:pt x="1305" y="330"/>
                  </a:cubicBezTo>
                  <a:cubicBezTo>
                    <a:pt x="1305" y="321"/>
                    <a:pt x="1305" y="311"/>
                    <a:pt x="1305" y="300"/>
                  </a:cubicBezTo>
                  <a:cubicBezTo>
                    <a:pt x="1317" y="314"/>
                    <a:pt x="1337" y="306"/>
                    <a:pt x="1353" y="309"/>
                  </a:cubicBezTo>
                  <a:cubicBezTo>
                    <a:pt x="1348" y="316"/>
                    <a:pt x="1352" y="325"/>
                    <a:pt x="1347" y="333"/>
                  </a:cubicBezTo>
                  <a:cubicBezTo>
                    <a:pt x="1339" y="344"/>
                    <a:pt x="1340" y="353"/>
                    <a:pt x="1357" y="350"/>
                  </a:cubicBezTo>
                  <a:cubicBezTo>
                    <a:pt x="1360" y="350"/>
                    <a:pt x="1361" y="347"/>
                    <a:pt x="1364" y="352"/>
                  </a:cubicBezTo>
                  <a:cubicBezTo>
                    <a:pt x="1372" y="371"/>
                    <a:pt x="1382" y="365"/>
                    <a:pt x="1394" y="355"/>
                  </a:cubicBezTo>
                  <a:cubicBezTo>
                    <a:pt x="1403" y="347"/>
                    <a:pt x="1412" y="333"/>
                    <a:pt x="1426" y="350"/>
                  </a:cubicBezTo>
                  <a:cubicBezTo>
                    <a:pt x="1430" y="354"/>
                    <a:pt x="1441" y="351"/>
                    <a:pt x="1449" y="351"/>
                  </a:cubicBezTo>
                  <a:cubicBezTo>
                    <a:pt x="1454" y="351"/>
                    <a:pt x="1457" y="348"/>
                    <a:pt x="1458" y="344"/>
                  </a:cubicBezTo>
                  <a:cubicBezTo>
                    <a:pt x="1460" y="339"/>
                    <a:pt x="1454" y="337"/>
                    <a:pt x="1453" y="334"/>
                  </a:cubicBezTo>
                  <a:cubicBezTo>
                    <a:pt x="1450" y="327"/>
                    <a:pt x="1441" y="333"/>
                    <a:pt x="1439" y="325"/>
                  </a:cubicBezTo>
                  <a:cubicBezTo>
                    <a:pt x="1435" y="305"/>
                    <a:pt x="1418" y="304"/>
                    <a:pt x="1406" y="296"/>
                  </a:cubicBezTo>
                  <a:cubicBezTo>
                    <a:pt x="1399" y="292"/>
                    <a:pt x="1384" y="293"/>
                    <a:pt x="1385" y="285"/>
                  </a:cubicBezTo>
                  <a:cubicBezTo>
                    <a:pt x="1387" y="271"/>
                    <a:pt x="1401" y="280"/>
                    <a:pt x="1409" y="279"/>
                  </a:cubicBezTo>
                  <a:cubicBezTo>
                    <a:pt x="1434" y="277"/>
                    <a:pt x="1453" y="258"/>
                    <a:pt x="1450" y="233"/>
                  </a:cubicBezTo>
                  <a:cubicBezTo>
                    <a:pt x="1449" y="216"/>
                    <a:pt x="1452" y="199"/>
                    <a:pt x="1451" y="182"/>
                  </a:cubicBezTo>
                  <a:cubicBezTo>
                    <a:pt x="1450" y="169"/>
                    <a:pt x="1446" y="153"/>
                    <a:pt x="1468" y="163"/>
                  </a:cubicBezTo>
                  <a:cubicBezTo>
                    <a:pt x="1473" y="165"/>
                    <a:pt x="1480" y="164"/>
                    <a:pt x="1485" y="162"/>
                  </a:cubicBezTo>
                  <a:cubicBezTo>
                    <a:pt x="1497" y="158"/>
                    <a:pt x="1520" y="170"/>
                    <a:pt x="1517" y="180"/>
                  </a:cubicBezTo>
                  <a:cubicBezTo>
                    <a:pt x="1509" y="210"/>
                    <a:pt x="1529" y="198"/>
                    <a:pt x="1537" y="196"/>
                  </a:cubicBezTo>
                  <a:cubicBezTo>
                    <a:pt x="1550" y="191"/>
                    <a:pt x="1546" y="200"/>
                    <a:pt x="1546" y="206"/>
                  </a:cubicBezTo>
                  <a:cubicBezTo>
                    <a:pt x="1552" y="203"/>
                    <a:pt x="1557" y="206"/>
                    <a:pt x="1561" y="209"/>
                  </a:cubicBezTo>
                  <a:cubicBezTo>
                    <a:pt x="1585" y="225"/>
                    <a:pt x="1585" y="237"/>
                    <a:pt x="1564" y="258"/>
                  </a:cubicBezTo>
                  <a:cubicBezTo>
                    <a:pt x="1560" y="261"/>
                    <a:pt x="1555" y="265"/>
                    <a:pt x="1554" y="271"/>
                  </a:cubicBezTo>
                  <a:cubicBezTo>
                    <a:pt x="1548" y="291"/>
                    <a:pt x="1540" y="298"/>
                    <a:pt x="1520" y="289"/>
                  </a:cubicBezTo>
                  <a:cubicBezTo>
                    <a:pt x="1503" y="283"/>
                    <a:pt x="1499" y="296"/>
                    <a:pt x="1490" y="303"/>
                  </a:cubicBezTo>
                  <a:cubicBezTo>
                    <a:pt x="1484" y="308"/>
                    <a:pt x="1485" y="317"/>
                    <a:pt x="1488" y="323"/>
                  </a:cubicBezTo>
                  <a:cubicBezTo>
                    <a:pt x="1493" y="334"/>
                    <a:pt x="1504" y="334"/>
                    <a:pt x="1515" y="334"/>
                  </a:cubicBezTo>
                  <a:cubicBezTo>
                    <a:pt x="1521" y="334"/>
                    <a:pt x="1526" y="330"/>
                    <a:pt x="1532" y="329"/>
                  </a:cubicBezTo>
                  <a:cubicBezTo>
                    <a:pt x="1547" y="329"/>
                    <a:pt x="1563" y="320"/>
                    <a:pt x="1576" y="337"/>
                  </a:cubicBezTo>
                  <a:cubicBezTo>
                    <a:pt x="1583" y="346"/>
                    <a:pt x="1588" y="360"/>
                    <a:pt x="1596" y="362"/>
                  </a:cubicBezTo>
                  <a:cubicBezTo>
                    <a:pt x="1622" y="370"/>
                    <a:pt x="1643" y="391"/>
                    <a:pt x="1670" y="394"/>
                  </a:cubicBezTo>
                  <a:cubicBezTo>
                    <a:pt x="1678" y="395"/>
                    <a:pt x="1687" y="401"/>
                    <a:pt x="1694" y="394"/>
                  </a:cubicBezTo>
                  <a:cubicBezTo>
                    <a:pt x="1701" y="386"/>
                    <a:pt x="1689" y="380"/>
                    <a:pt x="1689" y="372"/>
                  </a:cubicBezTo>
                  <a:cubicBezTo>
                    <a:pt x="1689" y="371"/>
                    <a:pt x="1690" y="370"/>
                    <a:pt x="1691" y="369"/>
                  </a:cubicBezTo>
                  <a:cubicBezTo>
                    <a:pt x="1712" y="380"/>
                    <a:pt x="1727" y="373"/>
                    <a:pt x="1724" y="351"/>
                  </a:cubicBezTo>
                  <a:cubicBezTo>
                    <a:pt x="1721" y="334"/>
                    <a:pt x="1714" y="316"/>
                    <a:pt x="1697" y="308"/>
                  </a:cubicBezTo>
                  <a:cubicBezTo>
                    <a:pt x="1685" y="303"/>
                    <a:pt x="1677" y="296"/>
                    <a:pt x="1677" y="281"/>
                  </a:cubicBezTo>
                  <a:cubicBezTo>
                    <a:pt x="1677" y="275"/>
                    <a:pt x="1676" y="269"/>
                    <a:pt x="1684" y="270"/>
                  </a:cubicBezTo>
                  <a:cubicBezTo>
                    <a:pt x="1690" y="271"/>
                    <a:pt x="1697" y="267"/>
                    <a:pt x="1697" y="278"/>
                  </a:cubicBezTo>
                  <a:cubicBezTo>
                    <a:pt x="1696" y="298"/>
                    <a:pt x="1710" y="305"/>
                    <a:pt x="1724" y="311"/>
                  </a:cubicBezTo>
                  <a:cubicBezTo>
                    <a:pt x="1734" y="315"/>
                    <a:pt x="1742" y="315"/>
                    <a:pt x="1740" y="300"/>
                  </a:cubicBezTo>
                  <a:cubicBezTo>
                    <a:pt x="1740" y="292"/>
                    <a:pt x="1744" y="293"/>
                    <a:pt x="1750" y="291"/>
                  </a:cubicBezTo>
                  <a:cubicBezTo>
                    <a:pt x="1763" y="287"/>
                    <a:pt x="1763" y="274"/>
                    <a:pt x="1764" y="262"/>
                  </a:cubicBezTo>
                  <a:cubicBezTo>
                    <a:pt x="1765" y="250"/>
                    <a:pt x="1764" y="243"/>
                    <a:pt x="1750" y="244"/>
                  </a:cubicBezTo>
                  <a:cubicBezTo>
                    <a:pt x="1744" y="244"/>
                    <a:pt x="1735" y="237"/>
                    <a:pt x="1734" y="234"/>
                  </a:cubicBezTo>
                  <a:cubicBezTo>
                    <a:pt x="1728" y="216"/>
                    <a:pt x="1715" y="217"/>
                    <a:pt x="1701" y="214"/>
                  </a:cubicBezTo>
                  <a:cubicBezTo>
                    <a:pt x="1667" y="208"/>
                    <a:pt x="1668" y="207"/>
                    <a:pt x="1664" y="174"/>
                  </a:cubicBezTo>
                  <a:cubicBezTo>
                    <a:pt x="1663" y="169"/>
                    <a:pt x="1665" y="166"/>
                    <a:pt x="1665" y="162"/>
                  </a:cubicBezTo>
                  <a:cubicBezTo>
                    <a:pt x="1666" y="150"/>
                    <a:pt x="1650" y="129"/>
                    <a:pt x="1639" y="125"/>
                  </a:cubicBezTo>
                  <a:cubicBezTo>
                    <a:pt x="1628" y="121"/>
                    <a:pt x="1615" y="123"/>
                    <a:pt x="1608" y="106"/>
                  </a:cubicBezTo>
                  <a:cubicBezTo>
                    <a:pt x="1605" y="97"/>
                    <a:pt x="1590" y="91"/>
                    <a:pt x="1582" y="99"/>
                  </a:cubicBezTo>
                  <a:cubicBezTo>
                    <a:pt x="1571" y="110"/>
                    <a:pt x="1566" y="97"/>
                    <a:pt x="1565" y="95"/>
                  </a:cubicBezTo>
                  <a:cubicBezTo>
                    <a:pt x="1553" y="69"/>
                    <a:pt x="1522" y="67"/>
                    <a:pt x="1511" y="42"/>
                  </a:cubicBezTo>
                  <a:cubicBezTo>
                    <a:pt x="1509" y="37"/>
                    <a:pt x="1502" y="34"/>
                    <a:pt x="1498" y="34"/>
                  </a:cubicBezTo>
                  <a:cubicBezTo>
                    <a:pt x="1469" y="31"/>
                    <a:pt x="1439" y="28"/>
                    <a:pt x="1410" y="29"/>
                  </a:cubicBezTo>
                  <a:cubicBezTo>
                    <a:pt x="1399" y="29"/>
                    <a:pt x="1391" y="32"/>
                    <a:pt x="1378" y="26"/>
                  </a:cubicBezTo>
                  <a:cubicBezTo>
                    <a:pt x="1360" y="17"/>
                    <a:pt x="1334" y="20"/>
                    <a:pt x="1316" y="38"/>
                  </a:cubicBezTo>
                  <a:cubicBezTo>
                    <a:pt x="1302" y="52"/>
                    <a:pt x="1296" y="69"/>
                    <a:pt x="1293" y="87"/>
                  </a:cubicBezTo>
                  <a:cubicBezTo>
                    <a:pt x="1290" y="99"/>
                    <a:pt x="1295" y="110"/>
                    <a:pt x="1302" y="122"/>
                  </a:cubicBezTo>
                  <a:cubicBezTo>
                    <a:pt x="1312" y="140"/>
                    <a:pt x="1320" y="151"/>
                    <a:pt x="1339" y="151"/>
                  </a:cubicBezTo>
                  <a:cubicBezTo>
                    <a:pt x="1351" y="151"/>
                    <a:pt x="1358" y="155"/>
                    <a:pt x="1360" y="168"/>
                  </a:cubicBezTo>
                  <a:cubicBezTo>
                    <a:pt x="1361" y="184"/>
                    <a:pt x="1354" y="204"/>
                    <a:pt x="1344" y="207"/>
                  </a:cubicBezTo>
                  <a:cubicBezTo>
                    <a:pt x="1343" y="176"/>
                    <a:pt x="1338" y="170"/>
                    <a:pt x="1307" y="168"/>
                  </a:cubicBezTo>
                  <a:cubicBezTo>
                    <a:pt x="1304" y="168"/>
                    <a:pt x="1299" y="168"/>
                    <a:pt x="1298" y="166"/>
                  </a:cubicBezTo>
                  <a:cubicBezTo>
                    <a:pt x="1287" y="152"/>
                    <a:pt x="1268" y="151"/>
                    <a:pt x="1258" y="134"/>
                  </a:cubicBezTo>
                  <a:cubicBezTo>
                    <a:pt x="1252" y="125"/>
                    <a:pt x="1251" y="109"/>
                    <a:pt x="1247" y="108"/>
                  </a:cubicBezTo>
                  <a:cubicBezTo>
                    <a:pt x="1224" y="99"/>
                    <a:pt x="1235" y="86"/>
                    <a:pt x="1239" y="72"/>
                  </a:cubicBezTo>
                  <a:cubicBezTo>
                    <a:pt x="1240" y="67"/>
                    <a:pt x="1240" y="65"/>
                    <a:pt x="1244" y="66"/>
                  </a:cubicBezTo>
                  <a:cubicBezTo>
                    <a:pt x="1270" y="75"/>
                    <a:pt x="1275" y="48"/>
                    <a:pt x="1289" y="36"/>
                  </a:cubicBezTo>
                  <a:cubicBezTo>
                    <a:pt x="1295" y="31"/>
                    <a:pt x="1294" y="25"/>
                    <a:pt x="1284" y="23"/>
                  </a:cubicBezTo>
                  <a:cubicBezTo>
                    <a:pt x="1261" y="18"/>
                    <a:pt x="1238" y="19"/>
                    <a:pt x="1215" y="19"/>
                  </a:cubicBezTo>
                  <a:cubicBezTo>
                    <a:pt x="1213" y="19"/>
                    <a:pt x="1210" y="20"/>
                    <a:pt x="1210" y="22"/>
                  </a:cubicBezTo>
                  <a:cubicBezTo>
                    <a:pt x="1205" y="39"/>
                    <a:pt x="1192" y="55"/>
                    <a:pt x="1207" y="75"/>
                  </a:cubicBezTo>
                  <a:cubicBezTo>
                    <a:pt x="1213" y="84"/>
                    <a:pt x="1207" y="103"/>
                    <a:pt x="1198" y="110"/>
                  </a:cubicBezTo>
                  <a:cubicBezTo>
                    <a:pt x="1183" y="122"/>
                    <a:pt x="1183" y="157"/>
                    <a:pt x="1200" y="162"/>
                  </a:cubicBezTo>
                  <a:cubicBezTo>
                    <a:pt x="1219" y="169"/>
                    <a:pt x="1212" y="181"/>
                    <a:pt x="1213" y="193"/>
                  </a:cubicBezTo>
                  <a:cubicBezTo>
                    <a:pt x="1213" y="199"/>
                    <a:pt x="1212" y="202"/>
                    <a:pt x="1205" y="202"/>
                  </a:cubicBezTo>
                  <a:cubicBezTo>
                    <a:pt x="1197" y="203"/>
                    <a:pt x="1193" y="194"/>
                    <a:pt x="1195" y="191"/>
                  </a:cubicBezTo>
                  <a:cubicBezTo>
                    <a:pt x="1205" y="165"/>
                    <a:pt x="1183" y="163"/>
                    <a:pt x="1171" y="157"/>
                  </a:cubicBezTo>
                  <a:cubicBezTo>
                    <a:pt x="1157" y="149"/>
                    <a:pt x="1155" y="163"/>
                    <a:pt x="1150" y="173"/>
                  </a:cubicBezTo>
                  <a:cubicBezTo>
                    <a:pt x="1149" y="176"/>
                    <a:pt x="1146" y="179"/>
                    <a:pt x="1143" y="180"/>
                  </a:cubicBezTo>
                  <a:cubicBezTo>
                    <a:pt x="1136" y="182"/>
                    <a:pt x="1137" y="185"/>
                    <a:pt x="1141" y="190"/>
                  </a:cubicBezTo>
                  <a:cubicBezTo>
                    <a:pt x="1143" y="194"/>
                    <a:pt x="1152" y="193"/>
                    <a:pt x="1146" y="202"/>
                  </a:cubicBezTo>
                  <a:cubicBezTo>
                    <a:pt x="1142" y="208"/>
                    <a:pt x="1138" y="211"/>
                    <a:pt x="1132" y="211"/>
                  </a:cubicBezTo>
                  <a:cubicBezTo>
                    <a:pt x="1123" y="211"/>
                    <a:pt x="1114" y="214"/>
                    <a:pt x="1106" y="212"/>
                  </a:cubicBezTo>
                  <a:cubicBezTo>
                    <a:pt x="1091" y="206"/>
                    <a:pt x="1072" y="210"/>
                    <a:pt x="1057" y="193"/>
                  </a:cubicBezTo>
                  <a:cubicBezTo>
                    <a:pt x="1064" y="194"/>
                    <a:pt x="1069" y="193"/>
                    <a:pt x="1073" y="195"/>
                  </a:cubicBezTo>
                  <a:cubicBezTo>
                    <a:pt x="1083" y="202"/>
                    <a:pt x="1093" y="196"/>
                    <a:pt x="1100" y="191"/>
                  </a:cubicBezTo>
                  <a:cubicBezTo>
                    <a:pt x="1104" y="188"/>
                    <a:pt x="1105" y="176"/>
                    <a:pt x="1096" y="170"/>
                  </a:cubicBezTo>
                  <a:cubicBezTo>
                    <a:pt x="1093" y="169"/>
                    <a:pt x="1096" y="166"/>
                    <a:pt x="1097" y="164"/>
                  </a:cubicBezTo>
                  <a:cubicBezTo>
                    <a:pt x="1106" y="146"/>
                    <a:pt x="1103" y="138"/>
                    <a:pt x="1084" y="134"/>
                  </a:cubicBezTo>
                  <a:cubicBezTo>
                    <a:pt x="1073" y="132"/>
                    <a:pt x="1063" y="126"/>
                    <a:pt x="1063" y="116"/>
                  </a:cubicBezTo>
                  <a:cubicBezTo>
                    <a:pt x="1063" y="99"/>
                    <a:pt x="1055" y="87"/>
                    <a:pt x="1050" y="73"/>
                  </a:cubicBezTo>
                  <a:cubicBezTo>
                    <a:pt x="1042" y="50"/>
                    <a:pt x="1028" y="43"/>
                    <a:pt x="1005" y="44"/>
                  </a:cubicBezTo>
                  <a:cubicBezTo>
                    <a:pt x="994" y="45"/>
                    <a:pt x="989" y="49"/>
                    <a:pt x="991" y="61"/>
                  </a:cubicBezTo>
                  <a:cubicBezTo>
                    <a:pt x="995" y="63"/>
                    <a:pt x="995" y="65"/>
                    <a:pt x="994" y="69"/>
                  </a:cubicBezTo>
                  <a:cubicBezTo>
                    <a:pt x="992" y="67"/>
                    <a:pt x="990" y="66"/>
                    <a:pt x="988" y="65"/>
                  </a:cubicBezTo>
                  <a:cubicBezTo>
                    <a:pt x="982" y="60"/>
                    <a:pt x="975" y="56"/>
                    <a:pt x="967" y="57"/>
                  </a:cubicBezTo>
                  <a:cubicBezTo>
                    <a:pt x="963" y="58"/>
                    <a:pt x="959" y="53"/>
                    <a:pt x="957" y="62"/>
                  </a:cubicBezTo>
                  <a:cubicBezTo>
                    <a:pt x="956" y="72"/>
                    <a:pt x="950" y="72"/>
                    <a:pt x="942" y="67"/>
                  </a:cubicBezTo>
                  <a:cubicBezTo>
                    <a:pt x="931" y="61"/>
                    <a:pt x="923" y="45"/>
                    <a:pt x="908" y="59"/>
                  </a:cubicBezTo>
                  <a:cubicBezTo>
                    <a:pt x="905" y="62"/>
                    <a:pt x="904" y="59"/>
                    <a:pt x="904" y="56"/>
                  </a:cubicBezTo>
                  <a:cubicBezTo>
                    <a:pt x="898" y="35"/>
                    <a:pt x="886" y="44"/>
                    <a:pt x="874" y="49"/>
                  </a:cubicBezTo>
                  <a:cubicBezTo>
                    <a:pt x="874" y="43"/>
                    <a:pt x="877" y="38"/>
                    <a:pt x="872" y="34"/>
                  </a:cubicBezTo>
                  <a:cubicBezTo>
                    <a:pt x="858" y="23"/>
                    <a:pt x="845" y="10"/>
                    <a:pt x="826" y="15"/>
                  </a:cubicBezTo>
                  <a:cubicBezTo>
                    <a:pt x="816" y="17"/>
                    <a:pt x="806" y="16"/>
                    <a:pt x="797" y="11"/>
                  </a:cubicBezTo>
                  <a:cubicBezTo>
                    <a:pt x="778" y="0"/>
                    <a:pt x="758" y="6"/>
                    <a:pt x="738" y="7"/>
                  </a:cubicBezTo>
                  <a:cubicBezTo>
                    <a:pt x="728" y="7"/>
                    <a:pt x="719" y="12"/>
                    <a:pt x="731" y="25"/>
                  </a:cubicBezTo>
                  <a:cubicBezTo>
                    <a:pt x="736" y="29"/>
                    <a:pt x="738" y="31"/>
                    <a:pt x="733" y="38"/>
                  </a:cubicBezTo>
                  <a:cubicBezTo>
                    <a:pt x="723" y="54"/>
                    <a:pt x="714" y="72"/>
                    <a:pt x="705" y="88"/>
                  </a:cubicBezTo>
                  <a:cubicBezTo>
                    <a:pt x="712" y="92"/>
                    <a:pt x="720" y="93"/>
                    <a:pt x="725" y="98"/>
                  </a:cubicBezTo>
                  <a:cubicBezTo>
                    <a:pt x="742" y="116"/>
                    <a:pt x="760" y="123"/>
                    <a:pt x="782" y="109"/>
                  </a:cubicBezTo>
                  <a:cubicBezTo>
                    <a:pt x="786" y="106"/>
                    <a:pt x="792" y="109"/>
                    <a:pt x="793" y="101"/>
                  </a:cubicBezTo>
                  <a:cubicBezTo>
                    <a:pt x="797" y="82"/>
                    <a:pt x="814" y="77"/>
                    <a:pt x="827" y="62"/>
                  </a:cubicBezTo>
                  <a:cubicBezTo>
                    <a:pt x="824" y="76"/>
                    <a:pt x="824" y="84"/>
                    <a:pt x="816" y="90"/>
                  </a:cubicBezTo>
                  <a:cubicBezTo>
                    <a:pt x="810" y="95"/>
                    <a:pt x="808" y="103"/>
                    <a:pt x="820" y="104"/>
                  </a:cubicBezTo>
                  <a:cubicBezTo>
                    <a:pt x="828" y="105"/>
                    <a:pt x="834" y="113"/>
                    <a:pt x="833" y="117"/>
                  </a:cubicBezTo>
                  <a:cubicBezTo>
                    <a:pt x="828" y="138"/>
                    <a:pt x="839" y="138"/>
                    <a:pt x="852" y="138"/>
                  </a:cubicBezTo>
                  <a:cubicBezTo>
                    <a:pt x="872" y="138"/>
                    <a:pt x="892" y="138"/>
                    <a:pt x="913" y="138"/>
                  </a:cubicBezTo>
                  <a:cubicBezTo>
                    <a:pt x="896" y="143"/>
                    <a:pt x="879" y="141"/>
                    <a:pt x="862" y="146"/>
                  </a:cubicBezTo>
                  <a:cubicBezTo>
                    <a:pt x="856" y="148"/>
                    <a:pt x="847" y="148"/>
                    <a:pt x="845" y="155"/>
                  </a:cubicBezTo>
                  <a:cubicBezTo>
                    <a:pt x="841" y="164"/>
                    <a:pt x="850" y="167"/>
                    <a:pt x="854" y="173"/>
                  </a:cubicBezTo>
                  <a:cubicBezTo>
                    <a:pt x="855" y="174"/>
                    <a:pt x="855" y="176"/>
                    <a:pt x="856" y="178"/>
                  </a:cubicBezTo>
                  <a:cubicBezTo>
                    <a:pt x="851" y="174"/>
                    <a:pt x="845" y="177"/>
                    <a:pt x="841" y="175"/>
                  </a:cubicBezTo>
                  <a:cubicBezTo>
                    <a:pt x="808" y="164"/>
                    <a:pt x="778" y="143"/>
                    <a:pt x="742" y="152"/>
                  </a:cubicBezTo>
                  <a:cubicBezTo>
                    <a:pt x="740" y="152"/>
                    <a:pt x="739" y="155"/>
                    <a:pt x="738" y="152"/>
                  </a:cubicBezTo>
                  <a:cubicBezTo>
                    <a:pt x="733" y="133"/>
                    <a:pt x="717" y="140"/>
                    <a:pt x="711" y="144"/>
                  </a:cubicBezTo>
                  <a:cubicBezTo>
                    <a:pt x="702" y="151"/>
                    <a:pt x="699" y="146"/>
                    <a:pt x="694" y="141"/>
                  </a:cubicBezTo>
                  <a:cubicBezTo>
                    <a:pt x="677" y="125"/>
                    <a:pt x="671" y="126"/>
                    <a:pt x="655" y="143"/>
                  </a:cubicBezTo>
                  <a:cubicBezTo>
                    <a:pt x="653" y="145"/>
                    <a:pt x="650" y="146"/>
                    <a:pt x="648" y="146"/>
                  </a:cubicBezTo>
                  <a:cubicBezTo>
                    <a:pt x="628" y="145"/>
                    <a:pt x="609" y="154"/>
                    <a:pt x="588" y="155"/>
                  </a:cubicBezTo>
                  <a:cubicBezTo>
                    <a:pt x="577" y="156"/>
                    <a:pt x="567" y="161"/>
                    <a:pt x="560" y="170"/>
                  </a:cubicBezTo>
                  <a:cubicBezTo>
                    <a:pt x="551" y="180"/>
                    <a:pt x="544" y="183"/>
                    <a:pt x="532" y="177"/>
                  </a:cubicBezTo>
                  <a:cubicBezTo>
                    <a:pt x="501" y="162"/>
                    <a:pt x="467" y="153"/>
                    <a:pt x="434" y="147"/>
                  </a:cubicBezTo>
                  <a:cubicBezTo>
                    <a:pt x="400" y="141"/>
                    <a:pt x="366" y="136"/>
                    <a:pt x="332" y="134"/>
                  </a:cubicBezTo>
                  <a:cubicBezTo>
                    <a:pt x="301" y="133"/>
                    <a:pt x="273" y="114"/>
                    <a:pt x="241" y="116"/>
                  </a:cubicBezTo>
                  <a:cubicBezTo>
                    <a:pt x="239" y="116"/>
                    <a:pt x="237" y="112"/>
                    <a:pt x="235" y="112"/>
                  </a:cubicBezTo>
                  <a:cubicBezTo>
                    <a:pt x="218" y="108"/>
                    <a:pt x="201" y="91"/>
                    <a:pt x="187" y="102"/>
                  </a:cubicBezTo>
                  <a:cubicBezTo>
                    <a:pt x="162" y="123"/>
                    <a:pt x="130" y="116"/>
                    <a:pt x="105" y="137"/>
                  </a:cubicBezTo>
                  <a:cubicBezTo>
                    <a:pt x="97" y="144"/>
                    <a:pt x="85" y="148"/>
                    <a:pt x="79" y="159"/>
                  </a:cubicBezTo>
                  <a:cubicBezTo>
                    <a:pt x="70" y="174"/>
                    <a:pt x="58" y="182"/>
                    <a:pt x="42" y="180"/>
                  </a:cubicBezTo>
                  <a:cubicBezTo>
                    <a:pt x="28" y="178"/>
                    <a:pt x="25" y="188"/>
                    <a:pt x="24" y="197"/>
                  </a:cubicBezTo>
                  <a:cubicBezTo>
                    <a:pt x="22" y="208"/>
                    <a:pt x="20" y="219"/>
                    <a:pt x="34" y="225"/>
                  </a:cubicBezTo>
                  <a:cubicBezTo>
                    <a:pt x="45" y="231"/>
                    <a:pt x="59" y="233"/>
                    <a:pt x="65" y="247"/>
                  </a:cubicBezTo>
                  <a:cubicBezTo>
                    <a:pt x="50" y="252"/>
                    <a:pt x="36" y="256"/>
                    <a:pt x="22" y="262"/>
                  </a:cubicBezTo>
                  <a:cubicBezTo>
                    <a:pt x="8" y="268"/>
                    <a:pt x="0" y="279"/>
                    <a:pt x="3" y="297"/>
                  </a:cubicBezTo>
                  <a:cubicBezTo>
                    <a:pt x="5" y="307"/>
                    <a:pt x="16" y="304"/>
                    <a:pt x="18" y="311"/>
                  </a:cubicBezTo>
                  <a:cubicBezTo>
                    <a:pt x="24" y="336"/>
                    <a:pt x="43" y="335"/>
                    <a:pt x="60" y="333"/>
                  </a:cubicBezTo>
                  <a:cubicBezTo>
                    <a:pt x="75" y="332"/>
                    <a:pt x="89" y="334"/>
                    <a:pt x="104" y="336"/>
                  </a:cubicBezTo>
                  <a:cubicBezTo>
                    <a:pt x="93" y="336"/>
                    <a:pt x="86" y="346"/>
                    <a:pt x="76" y="347"/>
                  </a:cubicBezTo>
                  <a:cubicBezTo>
                    <a:pt x="55" y="348"/>
                    <a:pt x="33" y="373"/>
                    <a:pt x="31" y="396"/>
                  </a:cubicBezTo>
                  <a:cubicBezTo>
                    <a:pt x="30" y="410"/>
                    <a:pt x="39" y="418"/>
                    <a:pt x="42" y="429"/>
                  </a:cubicBezTo>
                  <a:cubicBezTo>
                    <a:pt x="50" y="451"/>
                    <a:pt x="61" y="464"/>
                    <a:pt x="83" y="462"/>
                  </a:cubicBezTo>
                  <a:cubicBezTo>
                    <a:pt x="94" y="460"/>
                    <a:pt x="100" y="466"/>
                    <a:pt x="98" y="478"/>
                  </a:cubicBezTo>
                  <a:cubicBezTo>
                    <a:pt x="97" y="489"/>
                    <a:pt x="102" y="493"/>
                    <a:pt x="112" y="491"/>
                  </a:cubicBezTo>
                  <a:cubicBezTo>
                    <a:pt x="130" y="488"/>
                    <a:pt x="147" y="488"/>
                    <a:pt x="164" y="498"/>
                  </a:cubicBezTo>
                  <a:cubicBezTo>
                    <a:pt x="155" y="507"/>
                    <a:pt x="147" y="516"/>
                    <a:pt x="136" y="524"/>
                  </a:cubicBezTo>
                  <a:cubicBezTo>
                    <a:pt x="123" y="533"/>
                    <a:pt x="109" y="540"/>
                    <a:pt x="96" y="548"/>
                  </a:cubicBezTo>
                  <a:cubicBezTo>
                    <a:pt x="87" y="554"/>
                    <a:pt x="81" y="565"/>
                    <a:pt x="85" y="575"/>
                  </a:cubicBezTo>
                  <a:cubicBezTo>
                    <a:pt x="90" y="586"/>
                    <a:pt x="100" y="581"/>
                    <a:pt x="109" y="577"/>
                  </a:cubicBezTo>
                  <a:cubicBezTo>
                    <a:pt x="119" y="573"/>
                    <a:pt x="129" y="571"/>
                    <a:pt x="139" y="568"/>
                  </a:cubicBezTo>
                  <a:cubicBezTo>
                    <a:pt x="149" y="565"/>
                    <a:pt x="162" y="565"/>
                    <a:pt x="167" y="558"/>
                  </a:cubicBezTo>
                  <a:cubicBezTo>
                    <a:pt x="180" y="542"/>
                    <a:pt x="199" y="539"/>
                    <a:pt x="212" y="525"/>
                  </a:cubicBezTo>
                  <a:cubicBezTo>
                    <a:pt x="216" y="520"/>
                    <a:pt x="220" y="515"/>
                    <a:pt x="226" y="525"/>
                  </a:cubicBezTo>
                  <a:cubicBezTo>
                    <a:pt x="232" y="535"/>
                    <a:pt x="270" y="524"/>
                    <a:pt x="273" y="512"/>
                  </a:cubicBezTo>
                  <a:cubicBezTo>
                    <a:pt x="274" y="507"/>
                    <a:pt x="275" y="498"/>
                    <a:pt x="270" y="497"/>
                  </a:cubicBezTo>
                  <a:cubicBezTo>
                    <a:pt x="247" y="491"/>
                    <a:pt x="260" y="474"/>
                    <a:pt x="259" y="461"/>
                  </a:cubicBezTo>
                  <a:cubicBezTo>
                    <a:pt x="268" y="481"/>
                    <a:pt x="283" y="475"/>
                    <a:pt x="295" y="473"/>
                  </a:cubicBezTo>
                  <a:cubicBezTo>
                    <a:pt x="305" y="471"/>
                    <a:pt x="314" y="459"/>
                    <a:pt x="323" y="459"/>
                  </a:cubicBezTo>
                  <a:cubicBezTo>
                    <a:pt x="341" y="459"/>
                    <a:pt x="347" y="449"/>
                    <a:pt x="345" y="430"/>
                  </a:cubicBezTo>
                  <a:cubicBezTo>
                    <a:pt x="372" y="446"/>
                    <a:pt x="398" y="453"/>
                    <a:pt x="427" y="455"/>
                  </a:cubicBezTo>
                  <a:cubicBezTo>
                    <a:pt x="444" y="455"/>
                    <a:pt x="465" y="460"/>
                    <a:pt x="481" y="475"/>
                  </a:cubicBezTo>
                  <a:cubicBezTo>
                    <a:pt x="500" y="494"/>
                    <a:pt x="522" y="505"/>
                    <a:pt x="550" y="500"/>
                  </a:cubicBezTo>
                  <a:cubicBezTo>
                    <a:pt x="556" y="499"/>
                    <a:pt x="560" y="502"/>
                    <a:pt x="563" y="509"/>
                  </a:cubicBezTo>
                  <a:cubicBezTo>
                    <a:pt x="569" y="529"/>
                    <a:pt x="591" y="539"/>
                    <a:pt x="591" y="562"/>
                  </a:cubicBezTo>
                  <a:cubicBezTo>
                    <a:pt x="618" y="560"/>
                    <a:pt x="609" y="592"/>
                    <a:pt x="624" y="602"/>
                  </a:cubicBezTo>
                  <a:cubicBezTo>
                    <a:pt x="628" y="605"/>
                    <a:pt x="625" y="613"/>
                    <a:pt x="632" y="616"/>
                  </a:cubicBezTo>
                  <a:cubicBezTo>
                    <a:pt x="656" y="629"/>
                    <a:pt x="662" y="643"/>
                    <a:pt x="658" y="671"/>
                  </a:cubicBezTo>
                  <a:cubicBezTo>
                    <a:pt x="656" y="684"/>
                    <a:pt x="662" y="693"/>
                    <a:pt x="670" y="698"/>
                  </a:cubicBezTo>
                  <a:cubicBezTo>
                    <a:pt x="694" y="712"/>
                    <a:pt x="713" y="726"/>
                    <a:pt x="720" y="758"/>
                  </a:cubicBezTo>
                  <a:cubicBezTo>
                    <a:pt x="723" y="774"/>
                    <a:pt x="729" y="791"/>
                    <a:pt x="724" y="805"/>
                  </a:cubicBezTo>
                  <a:cubicBezTo>
                    <a:pt x="712" y="842"/>
                    <a:pt x="720" y="877"/>
                    <a:pt x="722" y="913"/>
                  </a:cubicBezTo>
                  <a:cubicBezTo>
                    <a:pt x="723" y="925"/>
                    <a:pt x="726" y="942"/>
                    <a:pt x="734" y="951"/>
                  </a:cubicBezTo>
                  <a:cubicBezTo>
                    <a:pt x="747" y="966"/>
                    <a:pt x="754" y="983"/>
                    <a:pt x="763" y="1000"/>
                  </a:cubicBezTo>
                  <a:cubicBezTo>
                    <a:pt x="771" y="1015"/>
                    <a:pt x="778" y="1036"/>
                    <a:pt x="801" y="1040"/>
                  </a:cubicBezTo>
                  <a:cubicBezTo>
                    <a:pt x="821" y="1043"/>
                    <a:pt x="835" y="1058"/>
                    <a:pt x="843" y="1079"/>
                  </a:cubicBezTo>
                  <a:cubicBezTo>
                    <a:pt x="851" y="1102"/>
                    <a:pt x="857" y="1125"/>
                    <a:pt x="878" y="1139"/>
                  </a:cubicBezTo>
                  <a:cubicBezTo>
                    <a:pt x="881" y="1141"/>
                    <a:pt x="882" y="1143"/>
                    <a:pt x="881" y="1149"/>
                  </a:cubicBezTo>
                  <a:cubicBezTo>
                    <a:pt x="876" y="1166"/>
                    <a:pt x="885" y="1176"/>
                    <a:pt x="900" y="1181"/>
                  </a:cubicBezTo>
                  <a:cubicBezTo>
                    <a:pt x="912" y="1186"/>
                    <a:pt x="925" y="1193"/>
                    <a:pt x="923" y="1211"/>
                  </a:cubicBezTo>
                  <a:cubicBezTo>
                    <a:pt x="923" y="1219"/>
                    <a:pt x="928" y="1222"/>
                    <a:pt x="932" y="1226"/>
                  </a:cubicBezTo>
                  <a:cubicBezTo>
                    <a:pt x="942" y="1234"/>
                    <a:pt x="952" y="1241"/>
                    <a:pt x="964" y="1244"/>
                  </a:cubicBezTo>
                  <a:cubicBezTo>
                    <a:pt x="968" y="1245"/>
                    <a:pt x="971" y="1251"/>
                    <a:pt x="976" y="1246"/>
                  </a:cubicBezTo>
                  <a:cubicBezTo>
                    <a:pt x="980" y="1241"/>
                    <a:pt x="979" y="1236"/>
                    <a:pt x="976" y="1231"/>
                  </a:cubicBezTo>
                  <a:cubicBezTo>
                    <a:pt x="967" y="1217"/>
                    <a:pt x="961" y="1201"/>
                    <a:pt x="955" y="1185"/>
                  </a:cubicBezTo>
                  <a:cubicBezTo>
                    <a:pt x="963" y="1183"/>
                    <a:pt x="968" y="1186"/>
                    <a:pt x="967" y="1195"/>
                  </a:cubicBezTo>
                  <a:cubicBezTo>
                    <a:pt x="967" y="1200"/>
                    <a:pt x="966" y="1206"/>
                    <a:pt x="971" y="1208"/>
                  </a:cubicBezTo>
                  <a:cubicBezTo>
                    <a:pt x="989" y="1215"/>
                    <a:pt x="996" y="1234"/>
                    <a:pt x="1009" y="1245"/>
                  </a:cubicBezTo>
                  <a:cubicBezTo>
                    <a:pt x="1026" y="1259"/>
                    <a:pt x="1034" y="1276"/>
                    <a:pt x="1031" y="1298"/>
                  </a:cubicBezTo>
                  <a:cubicBezTo>
                    <a:pt x="1029" y="1309"/>
                    <a:pt x="1032" y="1319"/>
                    <a:pt x="1042" y="1325"/>
                  </a:cubicBezTo>
                  <a:cubicBezTo>
                    <a:pt x="1080" y="1352"/>
                    <a:pt x="1122" y="1372"/>
                    <a:pt x="1165" y="1387"/>
                  </a:cubicBezTo>
                  <a:cubicBezTo>
                    <a:pt x="1180" y="1393"/>
                    <a:pt x="1195" y="1397"/>
                    <a:pt x="1210" y="1389"/>
                  </a:cubicBezTo>
                  <a:cubicBezTo>
                    <a:pt x="1222" y="1383"/>
                    <a:pt x="1231" y="1388"/>
                    <a:pt x="1239" y="1398"/>
                  </a:cubicBezTo>
                  <a:cubicBezTo>
                    <a:pt x="1259" y="1425"/>
                    <a:pt x="1289" y="1429"/>
                    <a:pt x="1317" y="1436"/>
                  </a:cubicBezTo>
                  <a:cubicBezTo>
                    <a:pt x="1321" y="1437"/>
                    <a:pt x="1325" y="1438"/>
                    <a:pt x="1329" y="1441"/>
                  </a:cubicBezTo>
                  <a:cubicBezTo>
                    <a:pt x="1353" y="1459"/>
                    <a:pt x="1352" y="1503"/>
                    <a:pt x="1388" y="1507"/>
                  </a:cubicBezTo>
                  <a:cubicBezTo>
                    <a:pt x="1389" y="1507"/>
                    <a:pt x="1390" y="1509"/>
                    <a:pt x="1390" y="1510"/>
                  </a:cubicBezTo>
                  <a:cubicBezTo>
                    <a:pt x="1390" y="1524"/>
                    <a:pt x="1402" y="1524"/>
                    <a:pt x="1408" y="1524"/>
                  </a:cubicBezTo>
                  <a:cubicBezTo>
                    <a:pt x="1420" y="1524"/>
                    <a:pt x="1428" y="1530"/>
                    <a:pt x="1436" y="1537"/>
                  </a:cubicBezTo>
                  <a:cubicBezTo>
                    <a:pt x="1451" y="1549"/>
                    <a:pt x="1466" y="1543"/>
                    <a:pt x="1473" y="1525"/>
                  </a:cubicBezTo>
                  <a:cubicBezTo>
                    <a:pt x="1474" y="1521"/>
                    <a:pt x="1472" y="1510"/>
                    <a:pt x="1482" y="1514"/>
                  </a:cubicBezTo>
                  <a:cubicBezTo>
                    <a:pt x="1484" y="1511"/>
                    <a:pt x="1485" y="1507"/>
                    <a:pt x="1487" y="1504"/>
                  </a:cubicBezTo>
                  <a:cubicBezTo>
                    <a:pt x="1482" y="1492"/>
                    <a:pt x="1471" y="1485"/>
                    <a:pt x="1462" y="1489"/>
                  </a:cubicBezTo>
                  <a:cubicBezTo>
                    <a:pt x="1446" y="1495"/>
                    <a:pt x="1435" y="1492"/>
                    <a:pt x="1425" y="1479"/>
                  </a:cubicBezTo>
                  <a:cubicBezTo>
                    <a:pt x="1415" y="1467"/>
                    <a:pt x="1409" y="1455"/>
                    <a:pt x="1415" y="1438"/>
                  </a:cubicBezTo>
                  <a:cubicBezTo>
                    <a:pt x="1417" y="1432"/>
                    <a:pt x="1417" y="1426"/>
                    <a:pt x="1418" y="1420"/>
                  </a:cubicBezTo>
                  <a:cubicBezTo>
                    <a:pt x="1426" y="1386"/>
                    <a:pt x="1409" y="1364"/>
                    <a:pt x="1376" y="1364"/>
                  </a:cubicBezTo>
                  <a:cubicBezTo>
                    <a:pt x="1362" y="1364"/>
                    <a:pt x="1347" y="1367"/>
                    <a:pt x="1333" y="1368"/>
                  </a:cubicBezTo>
                  <a:cubicBezTo>
                    <a:pt x="1328" y="1368"/>
                    <a:pt x="1324" y="1369"/>
                    <a:pt x="1324" y="1361"/>
                  </a:cubicBezTo>
                  <a:cubicBezTo>
                    <a:pt x="1323" y="1355"/>
                    <a:pt x="1322" y="1351"/>
                    <a:pt x="1328" y="1349"/>
                  </a:cubicBezTo>
                  <a:cubicBezTo>
                    <a:pt x="1340" y="1344"/>
                    <a:pt x="1345" y="1333"/>
                    <a:pt x="1347" y="1320"/>
                  </a:cubicBezTo>
                  <a:cubicBezTo>
                    <a:pt x="1348" y="1313"/>
                    <a:pt x="1351" y="1307"/>
                    <a:pt x="1355" y="1302"/>
                  </a:cubicBezTo>
                  <a:cubicBezTo>
                    <a:pt x="1363" y="1293"/>
                    <a:pt x="1362" y="1266"/>
                    <a:pt x="1354" y="1263"/>
                  </a:cubicBezTo>
                  <a:cubicBezTo>
                    <a:pt x="1334" y="1257"/>
                    <a:pt x="1314" y="1264"/>
                    <a:pt x="1294" y="1266"/>
                  </a:cubicBezTo>
                  <a:cubicBezTo>
                    <a:pt x="1284" y="1267"/>
                    <a:pt x="1284" y="1280"/>
                    <a:pt x="1281" y="1287"/>
                  </a:cubicBezTo>
                  <a:cubicBezTo>
                    <a:pt x="1266" y="1318"/>
                    <a:pt x="1256" y="1322"/>
                    <a:pt x="1225" y="1318"/>
                  </a:cubicBezTo>
                  <a:cubicBezTo>
                    <a:pt x="1211" y="1316"/>
                    <a:pt x="1204" y="1310"/>
                    <a:pt x="1201" y="1297"/>
                  </a:cubicBezTo>
                  <a:cubicBezTo>
                    <a:pt x="1200" y="1291"/>
                    <a:pt x="1195" y="1288"/>
                    <a:pt x="1192" y="1284"/>
                  </a:cubicBezTo>
                  <a:cubicBezTo>
                    <a:pt x="1177" y="1266"/>
                    <a:pt x="1171" y="1232"/>
                    <a:pt x="1183" y="1212"/>
                  </a:cubicBezTo>
                  <a:cubicBezTo>
                    <a:pt x="1190" y="1200"/>
                    <a:pt x="1192" y="1188"/>
                    <a:pt x="1187" y="1178"/>
                  </a:cubicBezTo>
                  <a:cubicBezTo>
                    <a:pt x="1182" y="1166"/>
                    <a:pt x="1189" y="1158"/>
                    <a:pt x="1195" y="1156"/>
                  </a:cubicBezTo>
                  <a:cubicBezTo>
                    <a:pt x="1209" y="1152"/>
                    <a:pt x="1220" y="1142"/>
                    <a:pt x="1232" y="1134"/>
                  </a:cubicBezTo>
                  <a:cubicBezTo>
                    <a:pt x="1244" y="1126"/>
                    <a:pt x="1255" y="1133"/>
                    <a:pt x="1266" y="1135"/>
                  </a:cubicBezTo>
                  <a:cubicBezTo>
                    <a:pt x="1297" y="1141"/>
                    <a:pt x="1298" y="1142"/>
                    <a:pt x="1317" y="1119"/>
                  </a:cubicBezTo>
                  <a:cubicBezTo>
                    <a:pt x="1319" y="1118"/>
                    <a:pt x="1321" y="1117"/>
                    <a:pt x="1323" y="1117"/>
                  </a:cubicBezTo>
                  <a:cubicBezTo>
                    <a:pt x="1336" y="1118"/>
                    <a:pt x="1351" y="1113"/>
                    <a:pt x="1362" y="1123"/>
                  </a:cubicBezTo>
                  <a:cubicBezTo>
                    <a:pt x="1370" y="1130"/>
                    <a:pt x="1378" y="1131"/>
                    <a:pt x="1386" y="1129"/>
                  </a:cubicBezTo>
                  <a:cubicBezTo>
                    <a:pt x="1401" y="1126"/>
                    <a:pt x="1407" y="1135"/>
                    <a:pt x="1407" y="1148"/>
                  </a:cubicBezTo>
                  <a:cubicBezTo>
                    <a:pt x="1406" y="1173"/>
                    <a:pt x="1420" y="1190"/>
                    <a:pt x="1431" y="1208"/>
                  </a:cubicBezTo>
                  <a:cubicBezTo>
                    <a:pt x="1439" y="1221"/>
                    <a:pt x="1452" y="1216"/>
                    <a:pt x="1462" y="1214"/>
                  </a:cubicBezTo>
                  <a:cubicBezTo>
                    <a:pt x="1471" y="1213"/>
                    <a:pt x="1470" y="1202"/>
                    <a:pt x="1471" y="1193"/>
                  </a:cubicBezTo>
                  <a:cubicBezTo>
                    <a:pt x="1473" y="1165"/>
                    <a:pt x="1467" y="1140"/>
                    <a:pt x="1454" y="1115"/>
                  </a:cubicBezTo>
                  <a:cubicBezTo>
                    <a:pt x="1448" y="1104"/>
                    <a:pt x="1449" y="1092"/>
                    <a:pt x="1457" y="1085"/>
                  </a:cubicBezTo>
                  <a:cubicBezTo>
                    <a:pt x="1476" y="1066"/>
                    <a:pt x="1495" y="1048"/>
                    <a:pt x="1517" y="1033"/>
                  </a:cubicBezTo>
                  <a:cubicBezTo>
                    <a:pt x="1539" y="1017"/>
                    <a:pt x="1547" y="1006"/>
                    <a:pt x="1540" y="981"/>
                  </a:cubicBezTo>
                  <a:cubicBezTo>
                    <a:pt x="1538" y="973"/>
                    <a:pt x="1540" y="970"/>
                    <a:pt x="1545" y="964"/>
                  </a:cubicBezTo>
                  <a:cubicBezTo>
                    <a:pt x="1554" y="951"/>
                    <a:pt x="1567" y="937"/>
                    <a:pt x="1568" y="923"/>
                  </a:cubicBezTo>
                  <a:cubicBezTo>
                    <a:pt x="1570" y="900"/>
                    <a:pt x="1583" y="898"/>
                    <a:pt x="1598" y="896"/>
                  </a:cubicBezTo>
                  <a:cubicBezTo>
                    <a:pt x="1624" y="893"/>
                    <a:pt x="1629" y="887"/>
                    <a:pt x="1628" y="858"/>
                  </a:cubicBezTo>
                  <a:cubicBezTo>
                    <a:pt x="1627" y="851"/>
                    <a:pt x="1631" y="849"/>
                    <a:pt x="1634" y="847"/>
                  </a:cubicBezTo>
                  <a:cubicBezTo>
                    <a:pt x="1646" y="835"/>
                    <a:pt x="1661" y="828"/>
                    <a:pt x="1676" y="824"/>
                  </a:cubicBezTo>
                  <a:cubicBezTo>
                    <a:pt x="1679" y="823"/>
                    <a:pt x="1684" y="822"/>
                    <a:pt x="1685" y="829"/>
                  </a:cubicBezTo>
                  <a:cubicBezTo>
                    <a:pt x="1686" y="853"/>
                    <a:pt x="1703" y="847"/>
                    <a:pt x="1713" y="841"/>
                  </a:cubicBezTo>
                  <a:cubicBezTo>
                    <a:pt x="1732" y="829"/>
                    <a:pt x="1752" y="820"/>
                    <a:pt x="1773" y="814"/>
                  </a:cubicBezTo>
                  <a:cubicBezTo>
                    <a:pt x="1781" y="812"/>
                    <a:pt x="1786" y="803"/>
                    <a:pt x="1784" y="794"/>
                  </a:cubicBezTo>
                  <a:cubicBezTo>
                    <a:pt x="1782" y="785"/>
                    <a:pt x="1777" y="778"/>
                    <a:pt x="1767" y="781"/>
                  </a:cubicBezTo>
                  <a:cubicBezTo>
                    <a:pt x="1761" y="782"/>
                    <a:pt x="1756" y="778"/>
                    <a:pt x="1750" y="776"/>
                  </a:cubicBezTo>
                  <a:cubicBezTo>
                    <a:pt x="1724" y="769"/>
                    <a:pt x="1721" y="763"/>
                    <a:pt x="1731" y="737"/>
                  </a:cubicBezTo>
                  <a:cubicBezTo>
                    <a:pt x="1737" y="721"/>
                    <a:pt x="1731" y="705"/>
                    <a:pt x="1715" y="696"/>
                  </a:cubicBezTo>
                  <a:cubicBezTo>
                    <a:pt x="1752" y="690"/>
                    <a:pt x="1793" y="720"/>
                    <a:pt x="1825" y="678"/>
                  </a:cubicBezTo>
                  <a:cubicBezTo>
                    <a:pt x="1821" y="699"/>
                    <a:pt x="1815" y="716"/>
                    <a:pt x="1805" y="732"/>
                  </a:cubicBezTo>
                  <a:cubicBezTo>
                    <a:pt x="1801" y="737"/>
                    <a:pt x="1798" y="743"/>
                    <a:pt x="1803" y="751"/>
                  </a:cubicBezTo>
                  <a:cubicBezTo>
                    <a:pt x="1808" y="758"/>
                    <a:pt x="1816" y="757"/>
                    <a:pt x="1819" y="755"/>
                  </a:cubicBezTo>
                  <a:cubicBezTo>
                    <a:pt x="1842" y="739"/>
                    <a:pt x="1864" y="770"/>
                    <a:pt x="1887" y="756"/>
                  </a:cubicBezTo>
                  <a:cubicBezTo>
                    <a:pt x="1888" y="755"/>
                    <a:pt x="1892" y="762"/>
                    <a:pt x="1895" y="763"/>
                  </a:cubicBezTo>
                  <a:cubicBezTo>
                    <a:pt x="1899" y="765"/>
                    <a:pt x="1903" y="771"/>
                    <a:pt x="1907" y="766"/>
                  </a:cubicBezTo>
                  <a:cubicBezTo>
                    <a:pt x="1911" y="762"/>
                    <a:pt x="1914" y="751"/>
                    <a:pt x="1914" y="750"/>
                  </a:cubicBezTo>
                  <a:cubicBezTo>
                    <a:pt x="1902" y="744"/>
                    <a:pt x="1907" y="731"/>
                    <a:pt x="1906" y="722"/>
                  </a:cubicBezTo>
                  <a:close/>
                  <a:moveTo>
                    <a:pt x="955" y="1182"/>
                  </a:moveTo>
                  <a:cubicBezTo>
                    <a:pt x="955" y="1183"/>
                    <a:pt x="955" y="1184"/>
                    <a:pt x="955" y="1185"/>
                  </a:cubicBezTo>
                  <a:cubicBezTo>
                    <a:pt x="954" y="1184"/>
                    <a:pt x="953" y="1184"/>
                    <a:pt x="953" y="1183"/>
                  </a:cubicBezTo>
                  <a:cubicBezTo>
                    <a:pt x="953" y="1183"/>
                    <a:pt x="954" y="1183"/>
                    <a:pt x="955" y="118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4" name="Google Shape;718;p53">
              <a:extLst>
                <a:ext uri="{FF2B5EF4-FFF2-40B4-BE49-F238E27FC236}">
                  <a16:creationId xmlns:a16="http://schemas.microsoft.com/office/drawing/2014/main" id="{E046C546-5FBA-DDF6-0A9F-F7F55B297566}"/>
                </a:ext>
              </a:extLst>
            </p:cNvPr>
            <p:cNvSpPr/>
            <p:nvPr/>
          </p:nvSpPr>
          <p:spPr>
            <a:xfrm>
              <a:off x="3461068" y="1743710"/>
              <a:ext cx="1595438" cy="1279525"/>
            </a:xfrm>
            <a:custGeom>
              <a:avLst/>
              <a:gdLst/>
              <a:ahLst/>
              <a:cxnLst/>
              <a:rect l="l" t="t" r="r" b="b"/>
              <a:pathLst>
                <a:path w="1014" h="813" extrusionOk="0">
                  <a:moveTo>
                    <a:pt x="843" y="519"/>
                  </a:moveTo>
                  <a:cubicBezTo>
                    <a:pt x="844" y="512"/>
                    <a:pt x="835" y="514"/>
                    <a:pt x="832" y="510"/>
                  </a:cubicBezTo>
                  <a:cubicBezTo>
                    <a:pt x="838" y="504"/>
                    <a:pt x="851" y="514"/>
                    <a:pt x="852" y="503"/>
                  </a:cubicBezTo>
                  <a:cubicBezTo>
                    <a:pt x="853" y="492"/>
                    <a:pt x="851" y="480"/>
                    <a:pt x="845" y="469"/>
                  </a:cubicBezTo>
                  <a:cubicBezTo>
                    <a:pt x="834" y="450"/>
                    <a:pt x="811" y="452"/>
                    <a:pt x="799" y="433"/>
                  </a:cubicBezTo>
                  <a:cubicBezTo>
                    <a:pt x="795" y="426"/>
                    <a:pt x="783" y="419"/>
                    <a:pt x="789" y="412"/>
                  </a:cubicBezTo>
                  <a:cubicBezTo>
                    <a:pt x="795" y="403"/>
                    <a:pt x="807" y="400"/>
                    <a:pt x="818" y="409"/>
                  </a:cubicBezTo>
                  <a:cubicBezTo>
                    <a:pt x="833" y="421"/>
                    <a:pt x="849" y="411"/>
                    <a:pt x="865" y="410"/>
                  </a:cubicBezTo>
                  <a:cubicBezTo>
                    <a:pt x="871" y="410"/>
                    <a:pt x="871" y="402"/>
                    <a:pt x="873" y="397"/>
                  </a:cubicBezTo>
                  <a:cubicBezTo>
                    <a:pt x="875" y="390"/>
                    <a:pt x="869" y="391"/>
                    <a:pt x="865" y="389"/>
                  </a:cubicBezTo>
                  <a:cubicBezTo>
                    <a:pt x="859" y="386"/>
                    <a:pt x="849" y="388"/>
                    <a:pt x="844" y="377"/>
                  </a:cubicBezTo>
                  <a:cubicBezTo>
                    <a:pt x="856" y="379"/>
                    <a:pt x="866" y="370"/>
                    <a:pt x="877" y="378"/>
                  </a:cubicBezTo>
                  <a:cubicBezTo>
                    <a:pt x="881" y="382"/>
                    <a:pt x="885" y="382"/>
                    <a:pt x="889" y="378"/>
                  </a:cubicBezTo>
                  <a:cubicBezTo>
                    <a:pt x="891" y="376"/>
                    <a:pt x="894" y="374"/>
                    <a:pt x="892" y="371"/>
                  </a:cubicBezTo>
                  <a:cubicBezTo>
                    <a:pt x="889" y="365"/>
                    <a:pt x="884" y="368"/>
                    <a:pt x="880" y="368"/>
                  </a:cubicBezTo>
                  <a:cubicBezTo>
                    <a:pt x="872" y="368"/>
                    <a:pt x="869" y="366"/>
                    <a:pt x="869" y="357"/>
                  </a:cubicBezTo>
                  <a:cubicBezTo>
                    <a:pt x="869" y="349"/>
                    <a:pt x="871" y="345"/>
                    <a:pt x="879" y="347"/>
                  </a:cubicBezTo>
                  <a:cubicBezTo>
                    <a:pt x="891" y="349"/>
                    <a:pt x="891" y="339"/>
                    <a:pt x="889" y="332"/>
                  </a:cubicBezTo>
                  <a:cubicBezTo>
                    <a:pt x="885" y="319"/>
                    <a:pt x="879" y="307"/>
                    <a:pt x="865" y="304"/>
                  </a:cubicBezTo>
                  <a:cubicBezTo>
                    <a:pt x="860" y="303"/>
                    <a:pt x="853" y="306"/>
                    <a:pt x="851" y="299"/>
                  </a:cubicBezTo>
                  <a:cubicBezTo>
                    <a:pt x="865" y="280"/>
                    <a:pt x="881" y="282"/>
                    <a:pt x="898" y="290"/>
                  </a:cubicBezTo>
                  <a:cubicBezTo>
                    <a:pt x="907" y="295"/>
                    <a:pt x="910" y="286"/>
                    <a:pt x="912" y="280"/>
                  </a:cubicBezTo>
                  <a:cubicBezTo>
                    <a:pt x="914" y="273"/>
                    <a:pt x="908" y="269"/>
                    <a:pt x="901" y="270"/>
                  </a:cubicBezTo>
                  <a:cubicBezTo>
                    <a:pt x="890" y="272"/>
                    <a:pt x="882" y="266"/>
                    <a:pt x="874" y="258"/>
                  </a:cubicBezTo>
                  <a:cubicBezTo>
                    <a:pt x="880" y="258"/>
                    <a:pt x="886" y="257"/>
                    <a:pt x="892" y="256"/>
                  </a:cubicBezTo>
                  <a:cubicBezTo>
                    <a:pt x="880" y="254"/>
                    <a:pt x="873" y="238"/>
                    <a:pt x="860" y="243"/>
                  </a:cubicBezTo>
                  <a:cubicBezTo>
                    <a:pt x="858" y="245"/>
                    <a:pt x="856" y="246"/>
                    <a:pt x="854" y="247"/>
                  </a:cubicBezTo>
                  <a:cubicBezTo>
                    <a:pt x="853" y="244"/>
                    <a:pt x="853" y="241"/>
                    <a:pt x="857" y="240"/>
                  </a:cubicBezTo>
                  <a:cubicBezTo>
                    <a:pt x="860" y="226"/>
                    <a:pt x="858" y="209"/>
                    <a:pt x="878" y="209"/>
                  </a:cubicBezTo>
                  <a:cubicBezTo>
                    <a:pt x="880" y="209"/>
                    <a:pt x="892" y="202"/>
                    <a:pt x="889" y="194"/>
                  </a:cubicBezTo>
                  <a:cubicBezTo>
                    <a:pt x="882" y="179"/>
                    <a:pt x="889" y="176"/>
                    <a:pt x="901" y="175"/>
                  </a:cubicBezTo>
                  <a:cubicBezTo>
                    <a:pt x="906" y="174"/>
                    <a:pt x="914" y="171"/>
                    <a:pt x="915" y="163"/>
                  </a:cubicBezTo>
                  <a:cubicBezTo>
                    <a:pt x="901" y="163"/>
                    <a:pt x="887" y="163"/>
                    <a:pt x="870" y="163"/>
                  </a:cubicBezTo>
                  <a:cubicBezTo>
                    <a:pt x="885" y="151"/>
                    <a:pt x="901" y="155"/>
                    <a:pt x="915" y="154"/>
                  </a:cubicBezTo>
                  <a:cubicBezTo>
                    <a:pt x="926" y="153"/>
                    <a:pt x="938" y="155"/>
                    <a:pt x="940" y="139"/>
                  </a:cubicBezTo>
                  <a:cubicBezTo>
                    <a:pt x="941" y="131"/>
                    <a:pt x="948" y="134"/>
                    <a:pt x="951" y="133"/>
                  </a:cubicBezTo>
                  <a:cubicBezTo>
                    <a:pt x="973" y="127"/>
                    <a:pt x="988" y="109"/>
                    <a:pt x="1014" y="100"/>
                  </a:cubicBezTo>
                  <a:cubicBezTo>
                    <a:pt x="986" y="90"/>
                    <a:pt x="966" y="83"/>
                    <a:pt x="943" y="82"/>
                  </a:cubicBezTo>
                  <a:cubicBezTo>
                    <a:pt x="926" y="81"/>
                    <a:pt x="916" y="98"/>
                    <a:pt x="905" y="98"/>
                  </a:cubicBezTo>
                  <a:cubicBezTo>
                    <a:pt x="883" y="97"/>
                    <a:pt x="862" y="99"/>
                    <a:pt x="841" y="108"/>
                  </a:cubicBezTo>
                  <a:cubicBezTo>
                    <a:pt x="841" y="106"/>
                    <a:pt x="841" y="103"/>
                    <a:pt x="842" y="102"/>
                  </a:cubicBezTo>
                  <a:cubicBezTo>
                    <a:pt x="847" y="95"/>
                    <a:pt x="851" y="88"/>
                    <a:pt x="845" y="80"/>
                  </a:cubicBezTo>
                  <a:cubicBezTo>
                    <a:pt x="838" y="72"/>
                    <a:pt x="832" y="75"/>
                    <a:pt x="823" y="77"/>
                  </a:cubicBezTo>
                  <a:cubicBezTo>
                    <a:pt x="813" y="79"/>
                    <a:pt x="808" y="88"/>
                    <a:pt x="800" y="92"/>
                  </a:cubicBezTo>
                  <a:cubicBezTo>
                    <a:pt x="797" y="93"/>
                    <a:pt x="794" y="97"/>
                    <a:pt x="791" y="95"/>
                  </a:cubicBezTo>
                  <a:cubicBezTo>
                    <a:pt x="787" y="91"/>
                    <a:pt x="791" y="83"/>
                    <a:pt x="786" y="80"/>
                  </a:cubicBezTo>
                  <a:cubicBezTo>
                    <a:pt x="789" y="78"/>
                    <a:pt x="791" y="76"/>
                    <a:pt x="794" y="75"/>
                  </a:cubicBezTo>
                  <a:cubicBezTo>
                    <a:pt x="808" y="73"/>
                    <a:pt x="821" y="70"/>
                    <a:pt x="835" y="69"/>
                  </a:cubicBezTo>
                  <a:cubicBezTo>
                    <a:pt x="841" y="69"/>
                    <a:pt x="852" y="65"/>
                    <a:pt x="852" y="56"/>
                  </a:cubicBezTo>
                  <a:cubicBezTo>
                    <a:pt x="851" y="47"/>
                    <a:pt x="841" y="44"/>
                    <a:pt x="833" y="45"/>
                  </a:cubicBezTo>
                  <a:cubicBezTo>
                    <a:pt x="822" y="46"/>
                    <a:pt x="807" y="45"/>
                    <a:pt x="801" y="39"/>
                  </a:cubicBezTo>
                  <a:cubicBezTo>
                    <a:pt x="778" y="15"/>
                    <a:pt x="747" y="19"/>
                    <a:pt x="720" y="11"/>
                  </a:cubicBezTo>
                  <a:cubicBezTo>
                    <a:pt x="684" y="0"/>
                    <a:pt x="646" y="6"/>
                    <a:pt x="609" y="12"/>
                  </a:cubicBezTo>
                  <a:cubicBezTo>
                    <a:pt x="595" y="14"/>
                    <a:pt x="569" y="1"/>
                    <a:pt x="567" y="34"/>
                  </a:cubicBezTo>
                  <a:cubicBezTo>
                    <a:pt x="567" y="35"/>
                    <a:pt x="563" y="36"/>
                    <a:pt x="561" y="36"/>
                  </a:cubicBezTo>
                  <a:cubicBezTo>
                    <a:pt x="552" y="35"/>
                    <a:pt x="541" y="39"/>
                    <a:pt x="532" y="34"/>
                  </a:cubicBezTo>
                  <a:cubicBezTo>
                    <a:pt x="514" y="23"/>
                    <a:pt x="495" y="23"/>
                    <a:pt x="474" y="27"/>
                  </a:cubicBezTo>
                  <a:cubicBezTo>
                    <a:pt x="460" y="30"/>
                    <a:pt x="453" y="39"/>
                    <a:pt x="463" y="51"/>
                  </a:cubicBezTo>
                  <a:cubicBezTo>
                    <a:pt x="469" y="60"/>
                    <a:pt x="474" y="66"/>
                    <a:pt x="469" y="77"/>
                  </a:cubicBezTo>
                  <a:cubicBezTo>
                    <a:pt x="468" y="79"/>
                    <a:pt x="470" y="83"/>
                    <a:pt x="471" y="86"/>
                  </a:cubicBezTo>
                  <a:cubicBezTo>
                    <a:pt x="463" y="89"/>
                    <a:pt x="458" y="83"/>
                    <a:pt x="452" y="80"/>
                  </a:cubicBezTo>
                  <a:cubicBezTo>
                    <a:pt x="428" y="70"/>
                    <a:pt x="405" y="59"/>
                    <a:pt x="379" y="57"/>
                  </a:cubicBezTo>
                  <a:cubicBezTo>
                    <a:pt x="374" y="57"/>
                    <a:pt x="367" y="54"/>
                    <a:pt x="366" y="62"/>
                  </a:cubicBezTo>
                  <a:cubicBezTo>
                    <a:pt x="365" y="68"/>
                    <a:pt x="365" y="73"/>
                    <a:pt x="372" y="76"/>
                  </a:cubicBezTo>
                  <a:cubicBezTo>
                    <a:pt x="374" y="76"/>
                    <a:pt x="378" y="79"/>
                    <a:pt x="374" y="85"/>
                  </a:cubicBezTo>
                  <a:cubicBezTo>
                    <a:pt x="354" y="77"/>
                    <a:pt x="329" y="88"/>
                    <a:pt x="312" y="65"/>
                  </a:cubicBezTo>
                  <a:cubicBezTo>
                    <a:pt x="308" y="61"/>
                    <a:pt x="304" y="62"/>
                    <a:pt x="299" y="63"/>
                  </a:cubicBezTo>
                  <a:cubicBezTo>
                    <a:pt x="268" y="69"/>
                    <a:pt x="237" y="73"/>
                    <a:pt x="207" y="86"/>
                  </a:cubicBezTo>
                  <a:cubicBezTo>
                    <a:pt x="198" y="90"/>
                    <a:pt x="194" y="91"/>
                    <a:pt x="195" y="101"/>
                  </a:cubicBezTo>
                  <a:cubicBezTo>
                    <a:pt x="196" y="113"/>
                    <a:pt x="196" y="122"/>
                    <a:pt x="180" y="114"/>
                  </a:cubicBezTo>
                  <a:cubicBezTo>
                    <a:pt x="175" y="111"/>
                    <a:pt x="165" y="111"/>
                    <a:pt x="162" y="114"/>
                  </a:cubicBezTo>
                  <a:cubicBezTo>
                    <a:pt x="147" y="128"/>
                    <a:pt x="127" y="128"/>
                    <a:pt x="112" y="140"/>
                  </a:cubicBezTo>
                  <a:cubicBezTo>
                    <a:pt x="106" y="145"/>
                    <a:pt x="91" y="140"/>
                    <a:pt x="93" y="154"/>
                  </a:cubicBezTo>
                  <a:cubicBezTo>
                    <a:pt x="94" y="169"/>
                    <a:pt x="108" y="160"/>
                    <a:pt x="115" y="165"/>
                  </a:cubicBezTo>
                  <a:cubicBezTo>
                    <a:pt x="118" y="168"/>
                    <a:pt x="121" y="168"/>
                    <a:pt x="124" y="166"/>
                  </a:cubicBezTo>
                  <a:cubicBezTo>
                    <a:pt x="130" y="161"/>
                    <a:pt x="132" y="166"/>
                    <a:pt x="131" y="172"/>
                  </a:cubicBezTo>
                  <a:cubicBezTo>
                    <a:pt x="130" y="183"/>
                    <a:pt x="125" y="198"/>
                    <a:pt x="115" y="197"/>
                  </a:cubicBezTo>
                  <a:cubicBezTo>
                    <a:pt x="88" y="194"/>
                    <a:pt x="66" y="206"/>
                    <a:pt x="44" y="215"/>
                  </a:cubicBezTo>
                  <a:cubicBezTo>
                    <a:pt x="32" y="220"/>
                    <a:pt x="20" y="215"/>
                    <a:pt x="10" y="224"/>
                  </a:cubicBezTo>
                  <a:cubicBezTo>
                    <a:pt x="6" y="227"/>
                    <a:pt x="2" y="231"/>
                    <a:pt x="1" y="235"/>
                  </a:cubicBezTo>
                  <a:cubicBezTo>
                    <a:pt x="0" y="243"/>
                    <a:pt x="8" y="239"/>
                    <a:pt x="11" y="241"/>
                  </a:cubicBezTo>
                  <a:cubicBezTo>
                    <a:pt x="29" y="254"/>
                    <a:pt x="52" y="256"/>
                    <a:pt x="70" y="269"/>
                  </a:cubicBezTo>
                  <a:cubicBezTo>
                    <a:pt x="59" y="270"/>
                    <a:pt x="49" y="270"/>
                    <a:pt x="40" y="271"/>
                  </a:cubicBezTo>
                  <a:cubicBezTo>
                    <a:pt x="36" y="272"/>
                    <a:pt x="29" y="272"/>
                    <a:pt x="29" y="278"/>
                  </a:cubicBezTo>
                  <a:cubicBezTo>
                    <a:pt x="29" y="284"/>
                    <a:pt x="34" y="288"/>
                    <a:pt x="39" y="290"/>
                  </a:cubicBezTo>
                  <a:cubicBezTo>
                    <a:pt x="44" y="292"/>
                    <a:pt x="49" y="290"/>
                    <a:pt x="54" y="292"/>
                  </a:cubicBezTo>
                  <a:cubicBezTo>
                    <a:pt x="59" y="293"/>
                    <a:pt x="65" y="294"/>
                    <a:pt x="66" y="298"/>
                  </a:cubicBezTo>
                  <a:cubicBezTo>
                    <a:pt x="71" y="315"/>
                    <a:pt x="71" y="314"/>
                    <a:pt x="83" y="317"/>
                  </a:cubicBezTo>
                  <a:cubicBezTo>
                    <a:pt x="103" y="322"/>
                    <a:pt x="122" y="317"/>
                    <a:pt x="140" y="313"/>
                  </a:cubicBezTo>
                  <a:cubicBezTo>
                    <a:pt x="180" y="305"/>
                    <a:pt x="217" y="319"/>
                    <a:pt x="247" y="346"/>
                  </a:cubicBezTo>
                  <a:cubicBezTo>
                    <a:pt x="266" y="364"/>
                    <a:pt x="274" y="387"/>
                    <a:pt x="288" y="407"/>
                  </a:cubicBezTo>
                  <a:cubicBezTo>
                    <a:pt x="297" y="421"/>
                    <a:pt x="307" y="437"/>
                    <a:pt x="291" y="454"/>
                  </a:cubicBezTo>
                  <a:cubicBezTo>
                    <a:pt x="289" y="457"/>
                    <a:pt x="278" y="468"/>
                    <a:pt x="292" y="475"/>
                  </a:cubicBezTo>
                  <a:cubicBezTo>
                    <a:pt x="301" y="479"/>
                    <a:pt x="311" y="485"/>
                    <a:pt x="319" y="472"/>
                  </a:cubicBezTo>
                  <a:cubicBezTo>
                    <a:pt x="325" y="461"/>
                    <a:pt x="335" y="469"/>
                    <a:pt x="336" y="472"/>
                  </a:cubicBezTo>
                  <a:cubicBezTo>
                    <a:pt x="338" y="483"/>
                    <a:pt x="348" y="485"/>
                    <a:pt x="354" y="491"/>
                  </a:cubicBezTo>
                  <a:cubicBezTo>
                    <a:pt x="358" y="494"/>
                    <a:pt x="363" y="494"/>
                    <a:pt x="361" y="500"/>
                  </a:cubicBezTo>
                  <a:cubicBezTo>
                    <a:pt x="358" y="507"/>
                    <a:pt x="353" y="504"/>
                    <a:pt x="348" y="501"/>
                  </a:cubicBezTo>
                  <a:cubicBezTo>
                    <a:pt x="336" y="493"/>
                    <a:pt x="323" y="495"/>
                    <a:pt x="306" y="498"/>
                  </a:cubicBezTo>
                  <a:cubicBezTo>
                    <a:pt x="324" y="511"/>
                    <a:pt x="339" y="521"/>
                    <a:pt x="358" y="521"/>
                  </a:cubicBezTo>
                  <a:cubicBezTo>
                    <a:pt x="364" y="521"/>
                    <a:pt x="373" y="526"/>
                    <a:pt x="370" y="530"/>
                  </a:cubicBezTo>
                  <a:cubicBezTo>
                    <a:pt x="359" y="542"/>
                    <a:pt x="371" y="575"/>
                    <a:pt x="340" y="569"/>
                  </a:cubicBezTo>
                  <a:cubicBezTo>
                    <a:pt x="339" y="569"/>
                    <a:pt x="337" y="571"/>
                    <a:pt x="335" y="573"/>
                  </a:cubicBezTo>
                  <a:cubicBezTo>
                    <a:pt x="323" y="584"/>
                    <a:pt x="316" y="631"/>
                    <a:pt x="324" y="645"/>
                  </a:cubicBezTo>
                  <a:cubicBezTo>
                    <a:pt x="326" y="647"/>
                    <a:pt x="328" y="649"/>
                    <a:pt x="330" y="651"/>
                  </a:cubicBezTo>
                  <a:cubicBezTo>
                    <a:pt x="336" y="658"/>
                    <a:pt x="340" y="666"/>
                    <a:pt x="343" y="676"/>
                  </a:cubicBezTo>
                  <a:cubicBezTo>
                    <a:pt x="347" y="688"/>
                    <a:pt x="351" y="703"/>
                    <a:pt x="357" y="713"/>
                  </a:cubicBezTo>
                  <a:cubicBezTo>
                    <a:pt x="372" y="736"/>
                    <a:pt x="387" y="761"/>
                    <a:pt x="406" y="780"/>
                  </a:cubicBezTo>
                  <a:cubicBezTo>
                    <a:pt x="414" y="788"/>
                    <a:pt x="422" y="792"/>
                    <a:pt x="431" y="789"/>
                  </a:cubicBezTo>
                  <a:cubicBezTo>
                    <a:pt x="446" y="783"/>
                    <a:pt x="453" y="794"/>
                    <a:pt x="461" y="804"/>
                  </a:cubicBezTo>
                  <a:cubicBezTo>
                    <a:pt x="465" y="810"/>
                    <a:pt x="492" y="813"/>
                    <a:pt x="496" y="808"/>
                  </a:cubicBezTo>
                  <a:cubicBezTo>
                    <a:pt x="505" y="798"/>
                    <a:pt x="511" y="753"/>
                    <a:pt x="505" y="740"/>
                  </a:cubicBezTo>
                  <a:cubicBezTo>
                    <a:pt x="525" y="733"/>
                    <a:pt x="537" y="717"/>
                    <a:pt x="536" y="694"/>
                  </a:cubicBezTo>
                  <a:cubicBezTo>
                    <a:pt x="535" y="674"/>
                    <a:pt x="547" y="663"/>
                    <a:pt x="560" y="659"/>
                  </a:cubicBezTo>
                  <a:cubicBezTo>
                    <a:pt x="571" y="655"/>
                    <a:pt x="582" y="641"/>
                    <a:pt x="596" y="650"/>
                  </a:cubicBezTo>
                  <a:cubicBezTo>
                    <a:pt x="596" y="651"/>
                    <a:pt x="597" y="650"/>
                    <a:pt x="598" y="650"/>
                  </a:cubicBezTo>
                  <a:cubicBezTo>
                    <a:pt x="625" y="644"/>
                    <a:pt x="647" y="629"/>
                    <a:pt x="658" y="602"/>
                  </a:cubicBezTo>
                  <a:cubicBezTo>
                    <a:pt x="664" y="591"/>
                    <a:pt x="679" y="591"/>
                    <a:pt x="681" y="578"/>
                  </a:cubicBezTo>
                  <a:cubicBezTo>
                    <a:pt x="696" y="596"/>
                    <a:pt x="710" y="578"/>
                    <a:pt x="724" y="575"/>
                  </a:cubicBezTo>
                  <a:cubicBezTo>
                    <a:pt x="748" y="571"/>
                    <a:pt x="774" y="570"/>
                    <a:pt x="794" y="550"/>
                  </a:cubicBezTo>
                  <a:cubicBezTo>
                    <a:pt x="804" y="539"/>
                    <a:pt x="819" y="533"/>
                    <a:pt x="832" y="526"/>
                  </a:cubicBezTo>
                  <a:cubicBezTo>
                    <a:pt x="836" y="524"/>
                    <a:pt x="843" y="525"/>
                    <a:pt x="843" y="519"/>
                  </a:cubicBezTo>
                  <a:close/>
                  <a:moveTo>
                    <a:pt x="841" y="109"/>
                  </a:moveTo>
                  <a:cubicBezTo>
                    <a:pt x="841" y="110"/>
                    <a:pt x="841" y="110"/>
                    <a:pt x="841" y="111"/>
                  </a:cubicBezTo>
                  <a:cubicBezTo>
                    <a:pt x="840" y="111"/>
                    <a:pt x="840" y="111"/>
                    <a:pt x="839" y="110"/>
                  </a:cubicBezTo>
                  <a:cubicBezTo>
                    <a:pt x="839" y="110"/>
                    <a:pt x="840" y="109"/>
                    <a:pt x="841" y="10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5" name="Google Shape;719;p53">
              <a:extLst>
                <a:ext uri="{FF2B5EF4-FFF2-40B4-BE49-F238E27FC236}">
                  <a16:creationId xmlns:a16="http://schemas.microsoft.com/office/drawing/2014/main" id="{5E0B3A2F-5E2A-0C16-580D-60EDF282627B}"/>
                </a:ext>
              </a:extLst>
            </p:cNvPr>
            <p:cNvSpPr/>
            <p:nvPr/>
          </p:nvSpPr>
          <p:spPr>
            <a:xfrm>
              <a:off x="2846705" y="1781810"/>
              <a:ext cx="928688" cy="468312"/>
            </a:xfrm>
            <a:custGeom>
              <a:avLst/>
              <a:gdLst/>
              <a:ahLst/>
              <a:cxnLst/>
              <a:rect l="l" t="t" r="r" b="b"/>
              <a:pathLst>
                <a:path w="591" h="298" extrusionOk="0">
                  <a:moveTo>
                    <a:pt x="36" y="170"/>
                  </a:moveTo>
                  <a:cubicBezTo>
                    <a:pt x="40" y="170"/>
                    <a:pt x="44" y="172"/>
                    <a:pt x="41" y="178"/>
                  </a:cubicBezTo>
                  <a:cubicBezTo>
                    <a:pt x="37" y="184"/>
                    <a:pt x="41" y="186"/>
                    <a:pt x="44" y="190"/>
                  </a:cubicBezTo>
                  <a:cubicBezTo>
                    <a:pt x="68" y="218"/>
                    <a:pt x="100" y="219"/>
                    <a:pt x="132" y="216"/>
                  </a:cubicBezTo>
                  <a:cubicBezTo>
                    <a:pt x="136" y="216"/>
                    <a:pt x="138" y="214"/>
                    <a:pt x="138" y="210"/>
                  </a:cubicBezTo>
                  <a:cubicBezTo>
                    <a:pt x="138" y="200"/>
                    <a:pt x="148" y="205"/>
                    <a:pt x="151" y="200"/>
                  </a:cubicBezTo>
                  <a:cubicBezTo>
                    <a:pt x="153" y="205"/>
                    <a:pt x="156" y="210"/>
                    <a:pt x="157" y="215"/>
                  </a:cubicBezTo>
                  <a:cubicBezTo>
                    <a:pt x="158" y="222"/>
                    <a:pt x="149" y="224"/>
                    <a:pt x="147" y="223"/>
                  </a:cubicBezTo>
                  <a:cubicBezTo>
                    <a:pt x="131" y="220"/>
                    <a:pt x="139" y="231"/>
                    <a:pt x="139" y="237"/>
                  </a:cubicBezTo>
                  <a:cubicBezTo>
                    <a:pt x="140" y="241"/>
                    <a:pt x="147" y="242"/>
                    <a:pt x="144" y="250"/>
                  </a:cubicBezTo>
                  <a:cubicBezTo>
                    <a:pt x="135" y="248"/>
                    <a:pt x="129" y="254"/>
                    <a:pt x="122" y="259"/>
                  </a:cubicBezTo>
                  <a:cubicBezTo>
                    <a:pt x="115" y="264"/>
                    <a:pt x="116" y="273"/>
                    <a:pt x="120" y="275"/>
                  </a:cubicBezTo>
                  <a:cubicBezTo>
                    <a:pt x="144" y="287"/>
                    <a:pt x="170" y="287"/>
                    <a:pt x="194" y="284"/>
                  </a:cubicBezTo>
                  <a:cubicBezTo>
                    <a:pt x="204" y="282"/>
                    <a:pt x="217" y="287"/>
                    <a:pt x="225" y="277"/>
                  </a:cubicBezTo>
                  <a:cubicBezTo>
                    <a:pt x="231" y="269"/>
                    <a:pt x="235" y="272"/>
                    <a:pt x="242" y="276"/>
                  </a:cubicBezTo>
                  <a:cubicBezTo>
                    <a:pt x="255" y="283"/>
                    <a:pt x="265" y="298"/>
                    <a:pt x="283" y="289"/>
                  </a:cubicBezTo>
                  <a:cubicBezTo>
                    <a:pt x="290" y="285"/>
                    <a:pt x="295" y="278"/>
                    <a:pt x="304" y="279"/>
                  </a:cubicBezTo>
                  <a:cubicBezTo>
                    <a:pt x="312" y="280"/>
                    <a:pt x="317" y="272"/>
                    <a:pt x="316" y="263"/>
                  </a:cubicBezTo>
                  <a:cubicBezTo>
                    <a:pt x="315" y="252"/>
                    <a:pt x="308" y="250"/>
                    <a:pt x="298" y="252"/>
                  </a:cubicBezTo>
                  <a:cubicBezTo>
                    <a:pt x="307" y="245"/>
                    <a:pt x="310" y="226"/>
                    <a:pt x="317" y="226"/>
                  </a:cubicBezTo>
                  <a:cubicBezTo>
                    <a:pt x="337" y="226"/>
                    <a:pt x="347" y="220"/>
                    <a:pt x="357" y="201"/>
                  </a:cubicBezTo>
                  <a:cubicBezTo>
                    <a:pt x="362" y="191"/>
                    <a:pt x="355" y="181"/>
                    <a:pt x="362" y="174"/>
                  </a:cubicBezTo>
                  <a:cubicBezTo>
                    <a:pt x="363" y="174"/>
                    <a:pt x="359" y="165"/>
                    <a:pt x="365" y="166"/>
                  </a:cubicBezTo>
                  <a:cubicBezTo>
                    <a:pt x="381" y="169"/>
                    <a:pt x="393" y="153"/>
                    <a:pt x="409" y="156"/>
                  </a:cubicBezTo>
                  <a:cubicBezTo>
                    <a:pt x="412" y="157"/>
                    <a:pt x="417" y="158"/>
                    <a:pt x="419" y="154"/>
                  </a:cubicBezTo>
                  <a:cubicBezTo>
                    <a:pt x="431" y="130"/>
                    <a:pt x="456" y="126"/>
                    <a:pt x="474" y="114"/>
                  </a:cubicBezTo>
                  <a:cubicBezTo>
                    <a:pt x="498" y="98"/>
                    <a:pt x="524" y="85"/>
                    <a:pt x="547" y="68"/>
                  </a:cubicBezTo>
                  <a:cubicBezTo>
                    <a:pt x="558" y="60"/>
                    <a:pt x="570" y="55"/>
                    <a:pt x="582" y="51"/>
                  </a:cubicBezTo>
                  <a:cubicBezTo>
                    <a:pt x="588" y="49"/>
                    <a:pt x="591" y="48"/>
                    <a:pt x="591" y="40"/>
                  </a:cubicBezTo>
                  <a:cubicBezTo>
                    <a:pt x="590" y="33"/>
                    <a:pt x="585" y="33"/>
                    <a:pt x="581" y="33"/>
                  </a:cubicBezTo>
                  <a:cubicBezTo>
                    <a:pt x="575" y="33"/>
                    <a:pt x="565" y="35"/>
                    <a:pt x="564" y="32"/>
                  </a:cubicBezTo>
                  <a:cubicBezTo>
                    <a:pt x="552" y="11"/>
                    <a:pt x="535" y="19"/>
                    <a:pt x="519" y="20"/>
                  </a:cubicBezTo>
                  <a:cubicBezTo>
                    <a:pt x="512" y="21"/>
                    <a:pt x="506" y="18"/>
                    <a:pt x="500" y="17"/>
                  </a:cubicBezTo>
                  <a:cubicBezTo>
                    <a:pt x="461" y="11"/>
                    <a:pt x="422" y="0"/>
                    <a:pt x="383" y="15"/>
                  </a:cubicBezTo>
                  <a:cubicBezTo>
                    <a:pt x="381" y="15"/>
                    <a:pt x="379" y="16"/>
                    <a:pt x="378" y="15"/>
                  </a:cubicBezTo>
                  <a:cubicBezTo>
                    <a:pt x="357" y="2"/>
                    <a:pt x="337" y="9"/>
                    <a:pt x="316" y="11"/>
                  </a:cubicBezTo>
                  <a:cubicBezTo>
                    <a:pt x="299" y="13"/>
                    <a:pt x="283" y="21"/>
                    <a:pt x="269" y="19"/>
                  </a:cubicBezTo>
                  <a:cubicBezTo>
                    <a:pt x="251" y="16"/>
                    <a:pt x="236" y="26"/>
                    <a:pt x="233" y="35"/>
                  </a:cubicBezTo>
                  <a:cubicBezTo>
                    <a:pt x="227" y="52"/>
                    <a:pt x="222" y="40"/>
                    <a:pt x="216" y="39"/>
                  </a:cubicBezTo>
                  <a:cubicBezTo>
                    <a:pt x="205" y="36"/>
                    <a:pt x="191" y="23"/>
                    <a:pt x="189" y="49"/>
                  </a:cubicBezTo>
                  <a:cubicBezTo>
                    <a:pt x="189" y="57"/>
                    <a:pt x="184" y="53"/>
                    <a:pt x="179" y="52"/>
                  </a:cubicBezTo>
                  <a:cubicBezTo>
                    <a:pt x="144" y="41"/>
                    <a:pt x="114" y="59"/>
                    <a:pt x="82" y="69"/>
                  </a:cubicBezTo>
                  <a:cubicBezTo>
                    <a:pt x="84" y="76"/>
                    <a:pt x="88" y="77"/>
                    <a:pt x="91" y="76"/>
                  </a:cubicBezTo>
                  <a:cubicBezTo>
                    <a:pt x="107" y="68"/>
                    <a:pt x="104" y="84"/>
                    <a:pt x="106" y="91"/>
                  </a:cubicBezTo>
                  <a:cubicBezTo>
                    <a:pt x="107" y="94"/>
                    <a:pt x="105" y="99"/>
                    <a:pt x="109" y="100"/>
                  </a:cubicBezTo>
                  <a:cubicBezTo>
                    <a:pt x="128" y="106"/>
                    <a:pt x="146" y="123"/>
                    <a:pt x="167" y="107"/>
                  </a:cubicBezTo>
                  <a:cubicBezTo>
                    <a:pt x="169" y="112"/>
                    <a:pt x="171" y="117"/>
                    <a:pt x="170" y="121"/>
                  </a:cubicBezTo>
                  <a:cubicBezTo>
                    <a:pt x="169" y="127"/>
                    <a:pt x="166" y="132"/>
                    <a:pt x="163" y="138"/>
                  </a:cubicBezTo>
                  <a:cubicBezTo>
                    <a:pt x="159" y="135"/>
                    <a:pt x="153" y="135"/>
                    <a:pt x="153" y="127"/>
                  </a:cubicBezTo>
                  <a:cubicBezTo>
                    <a:pt x="153" y="121"/>
                    <a:pt x="147" y="124"/>
                    <a:pt x="144" y="122"/>
                  </a:cubicBezTo>
                  <a:cubicBezTo>
                    <a:pt x="123" y="114"/>
                    <a:pt x="98" y="116"/>
                    <a:pt x="85" y="90"/>
                  </a:cubicBezTo>
                  <a:cubicBezTo>
                    <a:pt x="80" y="81"/>
                    <a:pt x="45" y="75"/>
                    <a:pt x="40" y="82"/>
                  </a:cubicBezTo>
                  <a:cubicBezTo>
                    <a:pt x="30" y="96"/>
                    <a:pt x="14" y="104"/>
                    <a:pt x="5" y="121"/>
                  </a:cubicBezTo>
                  <a:cubicBezTo>
                    <a:pt x="3" y="125"/>
                    <a:pt x="0" y="127"/>
                    <a:pt x="2" y="133"/>
                  </a:cubicBezTo>
                  <a:cubicBezTo>
                    <a:pt x="6" y="155"/>
                    <a:pt x="16" y="167"/>
                    <a:pt x="36" y="17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6" name="Google Shape;720;p53">
              <a:extLst>
                <a:ext uri="{FF2B5EF4-FFF2-40B4-BE49-F238E27FC236}">
                  <a16:creationId xmlns:a16="http://schemas.microsoft.com/office/drawing/2014/main" id="{2E2EC31B-FBF7-FC1F-2962-AF11D7960619}"/>
                </a:ext>
              </a:extLst>
            </p:cNvPr>
            <p:cNvSpPr/>
            <p:nvPr/>
          </p:nvSpPr>
          <p:spPr>
            <a:xfrm>
              <a:off x="2843530" y="2178685"/>
              <a:ext cx="450850" cy="165100"/>
            </a:xfrm>
            <a:custGeom>
              <a:avLst/>
              <a:gdLst/>
              <a:ahLst/>
              <a:cxnLst/>
              <a:rect l="l" t="t" r="r" b="b"/>
              <a:pathLst>
                <a:path w="287" h="105" extrusionOk="0">
                  <a:moveTo>
                    <a:pt x="51" y="32"/>
                  </a:moveTo>
                  <a:cubicBezTo>
                    <a:pt x="67" y="30"/>
                    <a:pt x="77" y="44"/>
                    <a:pt x="75" y="61"/>
                  </a:cubicBezTo>
                  <a:cubicBezTo>
                    <a:pt x="74" y="74"/>
                    <a:pt x="73" y="87"/>
                    <a:pt x="92" y="88"/>
                  </a:cubicBezTo>
                  <a:cubicBezTo>
                    <a:pt x="106" y="89"/>
                    <a:pt x="120" y="100"/>
                    <a:pt x="134" y="88"/>
                  </a:cubicBezTo>
                  <a:cubicBezTo>
                    <a:pt x="159" y="105"/>
                    <a:pt x="186" y="91"/>
                    <a:pt x="211" y="97"/>
                  </a:cubicBezTo>
                  <a:cubicBezTo>
                    <a:pt x="219" y="98"/>
                    <a:pt x="221" y="85"/>
                    <a:pt x="227" y="91"/>
                  </a:cubicBezTo>
                  <a:cubicBezTo>
                    <a:pt x="239" y="101"/>
                    <a:pt x="252" y="96"/>
                    <a:pt x="263" y="96"/>
                  </a:cubicBezTo>
                  <a:cubicBezTo>
                    <a:pt x="277" y="95"/>
                    <a:pt x="284" y="83"/>
                    <a:pt x="285" y="69"/>
                  </a:cubicBezTo>
                  <a:cubicBezTo>
                    <a:pt x="287" y="56"/>
                    <a:pt x="275" y="57"/>
                    <a:pt x="269" y="54"/>
                  </a:cubicBezTo>
                  <a:cubicBezTo>
                    <a:pt x="249" y="46"/>
                    <a:pt x="228" y="47"/>
                    <a:pt x="207" y="52"/>
                  </a:cubicBezTo>
                  <a:cubicBezTo>
                    <a:pt x="173" y="60"/>
                    <a:pt x="139" y="67"/>
                    <a:pt x="109" y="38"/>
                  </a:cubicBezTo>
                  <a:cubicBezTo>
                    <a:pt x="114" y="37"/>
                    <a:pt x="119" y="36"/>
                    <a:pt x="123" y="35"/>
                  </a:cubicBezTo>
                  <a:cubicBezTo>
                    <a:pt x="105" y="30"/>
                    <a:pt x="92" y="6"/>
                    <a:pt x="70" y="19"/>
                  </a:cubicBezTo>
                  <a:cubicBezTo>
                    <a:pt x="68" y="21"/>
                    <a:pt x="63" y="20"/>
                    <a:pt x="61" y="18"/>
                  </a:cubicBezTo>
                  <a:cubicBezTo>
                    <a:pt x="48" y="0"/>
                    <a:pt x="29" y="3"/>
                    <a:pt x="12" y="3"/>
                  </a:cubicBezTo>
                  <a:cubicBezTo>
                    <a:pt x="8" y="3"/>
                    <a:pt x="4" y="0"/>
                    <a:pt x="2" y="6"/>
                  </a:cubicBezTo>
                  <a:cubicBezTo>
                    <a:pt x="0" y="11"/>
                    <a:pt x="3" y="15"/>
                    <a:pt x="6" y="19"/>
                  </a:cubicBezTo>
                  <a:cubicBezTo>
                    <a:pt x="18" y="35"/>
                    <a:pt x="34" y="34"/>
                    <a:pt x="51" y="3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7" name="Google Shape;721;p53">
              <a:extLst>
                <a:ext uri="{FF2B5EF4-FFF2-40B4-BE49-F238E27FC236}">
                  <a16:creationId xmlns:a16="http://schemas.microsoft.com/office/drawing/2014/main" id="{A3770F7F-8C84-A3F1-239B-4B6C153526E5}"/>
                </a:ext>
              </a:extLst>
            </p:cNvPr>
            <p:cNvSpPr/>
            <p:nvPr/>
          </p:nvSpPr>
          <p:spPr>
            <a:xfrm>
              <a:off x="2297430" y="2188210"/>
              <a:ext cx="327025" cy="152400"/>
            </a:xfrm>
            <a:custGeom>
              <a:avLst/>
              <a:gdLst/>
              <a:ahLst/>
              <a:cxnLst/>
              <a:rect l="l" t="t" r="r" b="b"/>
              <a:pathLst>
                <a:path w="208" h="97" extrusionOk="0">
                  <a:moveTo>
                    <a:pt x="3" y="60"/>
                  </a:moveTo>
                  <a:cubicBezTo>
                    <a:pt x="0" y="65"/>
                    <a:pt x="6" y="69"/>
                    <a:pt x="11" y="69"/>
                  </a:cubicBezTo>
                  <a:cubicBezTo>
                    <a:pt x="28" y="69"/>
                    <a:pt x="45" y="77"/>
                    <a:pt x="63" y="69"/>
                  </a:cubicBezTo>
                  <a:cubicBezTo>
                    <a:pt x="63" y="69"/>
                    <a:pt x="65" y="72"/>
                    <a:pt x="67" y="73"/>
                  </a:cubicBezTo>
                  <a:cubicBezTo>
                    <a:pt x="63" y="77"/>
                    <a:pt x="59" y="80"/>
                    <a:pt x="55" y="84"/>
                  </a:cubicBezTo>
                  <a:cubicBezTo>
                    <a:pt x="64" y="94"/>
                    <a:pt x="76" y="97"/>
                    <a:pt x="87" y="93"/>
                  </a:cubicBezTo>
                  <a:cubicBezTo>
                    <a:pt x="121" y="82"/>
                    <a:pt x="154" y="69"/>
                    <a:pt x="190" y="73"/>
                  </a:cubicBezTo>
                  <a:cubicBezTo>
                    <a:pt x="202" y="74"/>
                    <a:pt x="200" y="60"/>
                    <a:pt x="204" y="53"/>
                  </a:cubicBezTo>
                  <a:cubicBezTo>
                    <a:pt x="207" y="49"/>
                    <a:pt x="208" y="39"/>
                    <a:pt x="202" y="36"/>
                  </a:cubicBezTo>
                  <a:cubicBezTo>
                    <a:pt x="197" y="34"/>
                    <a:pt x="191" y="27"/>
                    <a:pt x="183" y="35"/>
                  </a:cubicBezTo>
                  <a:cubicBezTo>
                    <a:pt x="175" y="42"/>
                    <a:pt x="168" y="36"/>
                    <a:pt x="163" y="29"/>
                  </a:cubicBezTo>
                  <a:cubicBezTo>
                    <a:pt x="160" y="24"/>
                    <a:pt x="157" y="17"/>
                    <a:pt x="154" y="11"/>
                  </a:cubicBezTo>
                  <a:cubicBezTo>
                    <a:pt x="150" y="0"/>
                    <a:pt x="140" y="3"/>
                    <a:pt x="138" y="9"/>
                  </a:cubicBezTo>
                  <a:cubicBezTo>
                    <a:pt x="134" y="16"/>
                    <a:pt x="115" y="15"/>
                    <a:pt x="126" y="28"/>
                  </a:cubicBezTo>
                  <a:cubicBezTo>
                    <a:pt x="134" y="36"/>
                    <a:pt x="130" y="43"/>
                    <a:pt x="132" y="51"/>
                  </a:cubicBezTo>
                  <a:cubicBezTo>
                    <a:pt x="124" y="50"/>
                    <a:pt x="116" y="56"/>
                    <a:pt x="108" y="44"/>
                  </a:cubicBezTo>
                  <a:cubicBezTo>
                    <a:pt x="95" y="24"/>
                    <a:pt x="67" y="31"/>
                    <a:pt x="51" y="14"/>
                  </a:cubicBezTo>
                  <a:cubicBezTo>
                    <a:pt x="50" y="13"/>
                    <a:pt x="47" y="16"/>
                    <a:pt x="46" y="16"/>
                  </a:cubicBezTo>
                  <a:cubicBezTo>
                    <a:pt x="22" y="20"/>
                    <a:pt x="16" y="44"/>
                    <a:pt x="3" y="6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8" name="Google Shape;722;p53">
              <a:extLst>
                <a:ext uri="{FF2B5EF4-FFF2-40B4-BE49-F238E27FC236}">
                  <a16:creationId xmlns:a16="http://schemas.microsoft.com/office/drawing/2014/main" id="{C5E063C1-34AD-657A-2DDB-8A0E788CB62A}"/>
                </a:ext>
              </a:extLst>
            </p:cNvPr>
            <p:cNvSpPr/>
            <p:nvPr/>
          </p:nvSpPr>
          <p:spPr>
            <a:xfrm>
              <a:off x="4715193" y="2729547"/>
              <a:ext cx="273050" cy="144462"/>
            </a:xfrm>
            <a:custGeom>
              <a:avLst/>
              <a:gdLst/>
              <a:ahLst/>
              <a:cxnLst/>
              <a:rect l="l" t="t" r="r" b="b"/>
              <a:pathLst>
                <a:path w="173" h="92" extrusionOk="0">
                  <a:moveTo>
                    <a:pt x="166" y="28"/>
                  </a:moveTo>
                  <a:cubicBezTo>
                    <a:pt x="155" y="24"/>
                    <a:pt x="150" y="10"/>
                    <a:pt x="138" y="6"/>
                  </a:cubicBezTo>
                  <a:cubicBezTo>
                    <a:pt x="135" y="5"/>
                    <a:pt x="132" y="0"/>
                    <a:pt x="130" y="2"/>
                  </a:cubicBezTo>
                  <a:cubicBezTo>
                    <a:pt x="117" y="27"/>
                    <a:pt x="89" y="2"/>
                    <a:pt x="75" y="22"/>
                  </a:cubicBezTo>
                  <a:cubicBezTo>
                    <a:pt x="75" y="22"/>
                    <a:pt x="72" y="20"/>
                    <a:pt x="70" y="18"/>
                  </a:cubicBezTo>
                  <a:cubicBezTo>
                    <a:pt x="62" y="10"/>
                    <a:pt x="65" y="17"/>
                    <a:pt x="63" y="23"/>
                  </a:cubicBezTo>
                  <a:cubicBezTo>
                    <a:pt x="62" y="28"/>
                    <a:pt x="53" y="34"/>
                    <a:pt x="48" y="34"/>
                  </a:cubicBezTo>
                  <a:cubicBezTo>
                    <a:pt x="44" y="35"/>
                    <a:pt x="45" y="25"/>
                    <a:pt x="43" y="20"/>
                  </a:cubicBezTo>
                  <a:cubicBezTo>
                    <a:pt x="40" y="11"/>
                    <a:pt x="32" y="4"/>
                    <a:pt x="22" y="3"/>
                  </a:cubicBezTo>
                  <a:cubicBezTo>
                    <a:pt x="22" y="20"/>
                    <a:pt x="2" y="16"/>
                    <a:pt x="0" y="30"/>
                  </a:cubicBezTo>
                  <a:cubicBezTo>
                    <a:pt x="8" y="35"/>
                    <a:pt x="14" y="26"/>
                    <a:pt x="22" y="27"/>
                  </a:cubicBezTo>
                  <a:cubicBezTo>
                    <a:pt x="28" y="28"/>
                    <a:pt x="33" y="27"/>
                    <a:pt x="33" y="36"/>
                  </a:cubicBezTo>
                  <a:cubicBezTo>
                    <a:pt x="32" y="42"/>
                    <a:pt x="30" y="44"/>
                    <a:pt x="24" y="44"/>
                  </a:cubicBezTo>
                  <a:cubicBezTo>
                    <a:pt x="18" y="44"/>
                    <a:pt x="12" y="45"/>
                    <a:pt x="7" y="52"/>
                  </a:cubicBezTo>
                  <a:cubicBezTo>
                    <a:pt x="18" y="54"/>
                    <a:pt x="29" y="49"/>
                    <a:pt x="35" y="62"/>
                  </a:cubicBezTo>
                  <a:cubicBezTo>
                    <a:pt x="40" y="72"/>
                    <a:pt x="28" y="71"/>
                    <a:pt x="27" y="78"/>
                  </a:cubicBezTo>
                  <a:cubicBezTo>
                    <a:pt x="41" y="79"/>
                    <a:pt x="54" y="75"/>
                    <a:pt x="67" y="85"/>
                  </a:cubicBezTo>
                  <a:cubicBezTo>
                    <a:pt x="75" y="90"/>
                    <a:pt x="88" y="92"/>
                    <a:pt x="99" y="85"/>
                  </a:cubicBezTo>
                  <a:cubicBezTo>
                    <a:pt x="112" y="77"/>
                    <a:pt x="126" y="69"/>
                    <a:pt x="141" y="67"/>
                  </a:cubicBezTo>
                  <a:cubicBezTo>
                    <a:pt x="156" y="64"/>
                    <a:pt x="161" y="52"/>
                    <a:pt x="168" y="42"/>
                  </a:cubicBezTo>
                  <a:cubicBezTo>
                    <a:pt x="173" y="36"/>
                    <a:pt x="172" y="31"/>
                    <a:pt x="166" y="2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49" name="Google Shape;723;p53">
              <a:extLst>
                <a:ext uri="{FF2B5EF4-FFF2-40B4-BE49-F238E27FC236}">
                  <a16:creationId xmlns:a16="http://schemas.microsoft.com/office/drawing/2014/main" id="{F8F47111-6348-7B71-3E78-C8ECC4D36469}"/>
                </a:ext>
              </a:extLst>
            </p:cNvPr>
            <p:cNvSpPr/>
            <p:nvPr/>
          </p:nvSpPr>
          <p:spPr>
            <a:xfrm>
              <a:off x="2697480" y="2351722"/>
              <a:ext cx="169863" cy="157162"/>
            </a:xfrm>
            <a:custGeom>
              <a:avLst/>
              <a:gdLst/>
              <a:ahLst/>
              <a:cxnLst/>
              <a:rect l="l" t="t" r="r" b="b"/>
              <a:pathLst>
                <a:path w="107" h="100" extrusionOk="0">
                  <a:moveTo>
                    <a:pt x="77" y="4"/>
                  </a:moveTo>
                  <a:cubicBezTo>
                    <a:pt x="62" y="7"/>
                    <a:pt x="48" y="3"/>
                    <a:pt x="33" y="3"/>
                  </a:cubicBezTo>
                  <a:cubicBezTo>
                    <a:pt x="23" y="3"/>
                    <a:pt x="17" y="7"/>
                    <a:pt x="14" y="17"/>
                  </a:cubicBezTo>
                  <a:cubicBezTo>
                    <a:pt x="11" y="29"/>
                    <a:pt x="18" y="33"/>
                    <a:pt x="27" y="37"/>
                  </a:cubicBezTo>
                  <a:cubicBezTo>
                    <a:pt x="25" y="37"/>
                    <a:pt x="23" y="37"/>
                    <a:pt x="21" y="37"/>
                  </a:cubicBezTo>
                  <a:cubicBezTo>
                    <a:pt x="15" y="40"/>
                    <a:pt x="6" y="24"/>
                    <a:pt x="2" y="40"/>
                  </a:cubicBezTo>
                  <a:cubicBezTo>
                    <a:pt x="0" y="51"/>
                    <a:pt x="1" y="60"/>
                    <a:pt x="15" y="65"/>
                  </a:cubicBezTo>
                  <a:cubicBezTo>
                    <a:pt x="26" y="68"/>
                    <a:pt x="38" y="77"/>
                    <a:pt x="45" y="89"/>
                  </a:cubicBezTo>
                  <a:cubicBezTo>
                    <a:pt x="50" y="99"/>
                    <a:pt x="61" y="100"/>
                    <a:pt x="67" y="95"/>
                  </a:cubicBezTo>
                  <a:cubicBezTo>
                    <a:pt x="76" y="88"/>
                    <a:pt x="85" y="85"/>
                    <a:pt x="94" y="79"/>
                  </a:cubicBezTo>
                  <a:cubicBezTo>
                    <a:pt x="107" y="72"/>
                    <a:pt x="106" y="50"/>
                    <a:pt x="93" y="41"/>
                  </a:cubicBezTo>
                  <a:cubicBezTo>
                    <a:pt x="86" y="36"/>
                    <a:pt x="86" y="30"/>
                    <a:pt x="90" y="23"/>
                  </a:cubicBezTo>
                  <a:cubicBezTo>
                    <a:pt x="99" y="6"/>
                    <a:pt x="91" y="0"/>
                    <a:pt x="77" y="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0" name="Google Shape;724;p53">
              <a:extLst>
                <a:ext uri="{FF2B5EF4-FFF2-40B4-BE49-F238E27FC236}">
                  <a16:creationId xmlns:a16="http://schemas.microsoft.com/office/drawing/2014/main" id="{9E646602-4DF2-4CA6-042C-1DC05FFF7420}"/>
                </a:ext>
              </a:extLst>
            </p:cNvPr>
            <p:cNvSpPr/>
            <p:nvPr/>
          </p:nvSpPr>
          <p:spPr>
            <a:xfrm>
              <a:off x="3156268" y="4264659"/>
              <a:ext cx="277813" cy="134937"/>
            </a:xfrm>
            <a:custGeom>
              <a:avLst/>
              <a:gdLst/>
              <a:ahLst/>
              <a:cxnLst/>
              <a:rect l="l" t="t" r="r" b="b"/>
              <a:pathLst>
                <a:path w="177" h="86" extrusionOk="0">
                  <a:moveTo>
                    <a:pt x="169" y="53"/>
                  </a:moveTo>
                  <a:cubicBezTo>
                    <a:pt x="131" y="38"/>
                    <a:pt x="97" y="12"/>
                    <a:pt x="57" y="4"/>
                  </a:cubicBezTo>
                  <a:cubicBezTo>
                    <a:pt x="38" y="0"/>
                    <a:pt x="12" y="10"/>
                    <a:pt x="3" y="26"/>
                  </a:cubicBezTo>
                  <a:cubicBezTo>
                    <a:pt x="1" y="29"/>
                    <a:pt x="0" y="32"/>
                    <a:pt x="2" y="36"/>
                  </a:cubicBezTo>
                  <a:cubicBezTo>
                    <a:pt x="4" y="40"/>
                    <a:pt x="8" y="36"/>
                    <a:pt x="11" y="35"/>
                  </a:cubicBezTo>
                  <a:cubicBezTo>
                    <a:pt x="19" y="33"/>
                    <a:pt x="24" y="24"/>
                    <a:pt x="34" y="27"/>
                  </a:cubicBezTo>
                  <a:cubicBezTo>
                    <a:pt x="53" y="32"/>
                    <a:pt x="71" y="36"/>
                    <a:pt x="90" y="41"/>
                  </a:cubicBezTo>
                  <a:cubicBezTo>
                    <a:pt x="101" y="43"/>
                    <a:pt x="104" y="59"/>
                    <a:pt x="117" y="58"/>
                  </a:cubicBezTo>
                  <a:cubicBezTo>
                    <a:pt x="112" y="86"/>
                    <a:pt x="133" y="68"/>
                    <a:pt x="140" y="74"/>
                  </a:cubicBezTo>
                  <a:cubicBezTo>
                    <a:pt x="150" y="72"/>
                    <a:pt x="159" y="76"/>
                    <a:pt x="168" y="71"/>
                  </a:cubicBezTo>
                  <a:cubicBezTo>
                    <a:pt x="171" y="68"/>
                    <a:pt x="174" y="66"/>
                    <a:pt x="177" y="64"/>
                  </a:cubicBezTo>
                  <a:cubicBezTo>
                    <a:pt x="174" y="60"/>
                    <a:pt x="172" y="54"/>
                    <a:pt x="169" y="5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1" name="Google Shape;725;p53">
              <a:extLst>
                <a:ext uri="{FF2B5EF4-FFF2-40B4-BE49-F238E27FC236}">
                  <a16:creationId xmlns:a16="http://schemas.microsoft.com/office/drawing/2014/main" id="{2BC8B056-097D-E0C9-9515-E31DCCD85A61}"/>
                </a:ext>
              </a:extLst>
            </p:cNvPr>
            <p:cNvSpPr/>
            <p:nvPr/>
          </p:nvSpPr>
          <p:spPr>
            <a:xfrm>
              <a:off x="2613343" y="2027872"/>
              <a:ext cx="180975" cy="114300"/>
            </a:xfrm>
            <a:custGeom>
              <a:avLst/>
              <a:gdLst/>
              <a:ahLst/>
              <a:cxnLst/>
              <a:rect l="l" t="t" r="r" b="b"/>
              <a:pathLst>
                <a:path w="115" h="73" extrusionOk="0">
                  <a:moveTo>
                    <a:pt x="5" y="24"/>
                  </a:moveTo>
                  <a:cubicBezTo>
                    <a:pt x="10" y="27"/>
                    <a:pt x="13" y="29"/>
                    <a:pt x="12" y="37"/>
                  </a:cubicBezTo>
                  <a:cubicBezTo>
                    <a:pt x="8" y="57"/>
                    <a:pt x="13" y="61"/>
                    <a:pt x="32" y="57"/>
                  </a:cubicBezTo>
                  <a:cubicBezTo>
                    <a:pt x="47" y="53"/>
                    <a:pt x="64" y="51"/>
                    <a:pt x="75" y="64"/>
                  </a:cubicBezTo>
                  <a:cubicBezTo>
                    <a:pt x="81" y="72"/>
                    <a:pt x="87" y="73"/>
                    <a:pt x="95" y="73"/>
                  </a:cubicBezTo>
                  <a:cubicBezTo>
                    <a:pt x="115" y="73"/>
                    <a:pt x="115" y="72"/>
                    <a:pt x="107" y="52"/>
                  </a:cubicBezTo>
                  <a:cubicBezTo>
                    <a:pt x="101" y="41"/>
                    <a:pt x="100" y="29"/>
                    <a:pt x="83" y="29"/>
                  </a:cubicBezTo>
                  <a:cubicBezTo>
                    <a:pt x="74" y="28"/>
                    <a:pt x="57" y="21"/>
                    <a:pt x="54" y="18"/>
                  </a:cubicBezTo>
                  <a:cubicBezTo>
                    <a:pt x="41" y="0"/>
                    <a:pt x="25" y="9"/>
                    <a:pt x="10" y="9"/>
                  </a:cubicBezTo>
                  <a:cubicBezTo>
                    <a:pt x="7" y="9"/>
                    <a:pt x="2" y="7"/>
                    <a:pt x="1" y="13"/>
                  </a:cubicBezTo>
                  <a:cubicBezTo>
                    <a:pt x="0" y="18"/>
                    <a:pt x="1" y="22"/>
                    <a:pt x="5" y="2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2" name="Google Shape;726;p53">
              <a:extLst>
                <a:ext uri="{FF2B5EF4-FFF2-40B4-BE49-F238E27FC236}">
                  <a16:creationId xmlns:a16="http://schemas.microsoft.com/office/drawing/2014/main" id="{FE7C6E6D-ECEE-D0E6-0249-EC824336D897}"/>
                </a:ext>
              </a:extLst>
            </p:cNvPr>
            <p:cNvSpPr/>
            <p:nvPr/>
          </p:nvSpPr>
          <p:spPr>
            <a:xfrm>
              <a:off x="2699068" y="2191385"/>
              <a:ext cx="139700" cy="119062"/>
            </a:xfrm>
            <a:custGeom>
              <a:avLst/>
              <a:gdLst/>
              <a:ahLst/>
              <a:cxnLst/>
              <a:rect l="l" t="t" r="r" b="b"/>
              <a:pathLst>
                <a:path w="88" h="76" extrusionOk="0">
                  <a:moveTo>
                    <a:pt x="38" y="8"/>
                  </a:moveTo>
                  <a:cubicBezTo>
                    <a:pt x="27" y="15"/>
                    <a:pt x="3" y="6"/>
                    <a:pt x="6" y="37"/>
                  </a:cubicBezTo>
                  <a:cubicBezTo>
                    <a:pt x="0" y="49"/>
                    <a:pt x="8" y="51"/>
                    <a:pt x="19" y="50"/>
                  </a:cubicBezTo>
                  <a:cubicBezTo>
                    <a:pt x="30" y="49"/>
                    <a:pt x="29" y="57"/>
                    <a:pt x="28" y="63"/>
                  </a:cubicBezTo>
                  <a:cubicBezTo>
                    <a:pt x="27" y="74"/>
                    <a:pt x="33" y="75"/>
                    <a:pt x="41" y="76"/>
                  </a:cubicBezTo>
                  <a:cubicBezTo>
                    <a:pt x="48" y="76"/>
                    <a:pt x="54" y="70"/>
                    <a:pt x="60" y="71"/>
                  </a:cubicBezTo>
                  <a:cubicBezTo>
                    <a:pt x="73" y="74"/>
                    <a:pt x="81" y="65"/>
                    <a:pt x="83" y="55"/>
                  </a:cubicBezTo>
                  <a:cubicBezTo>
                    <a:pt x="86" y="40"/>
                    <a:pt x="88" y="23"/>
                    <a:pt x="76" y="10"/>
                  </a:cubicBezTo>
                  <a:cubicBezTo>
                    <a:pt x="72" y="6"/>
                    <a:pt x="65" y="0"/>
                    <a:pt x="59" y="4"/>
                  </a:cubicBezTo>
                  <a:cubicBezTo>
                    <a:pt x="52" y="8"/>
                    <a:pt x="44" y="4"/>
                    <a:pt x="38" y="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3" name="Google Shape;727;p53">
              <a:extLst>
                <a:ext uri="{FF2B5EF4-FFF2-40B4-BE49-F238E27FC236}">
                  <a16:creationId xmlns:a16="http://schemas.microsoft.com/office/drawing/2014/main" id="{D9DF1F59-6D38-BA84-80C3-A9415BDB50F7}"/>
                </a:ext>
              </a:extLst>
            </p:cNvPr>
            <p:cNvSpPr/>
            <p:nvPr/>
          </p:nvSpPr>
          <p:spPr>
            <a:xfrm>
              <a:off x="2168843" y="2153285"/>
              <a:ext cx="185738" cy="103187"/>
            </a:xfrm>
            <a:custGeom>
              <a:avLst/>
              <a:gdLst/>
              <a:ahLst/>
              <a:cxnLst/>
              <a:rect l="l" t="t" r="r" b="b"/>
              <a:pathLst>
                <a:path w="118" h="66" extrusionOk="0">
                  <a:moveTo>
                    <a:pt x="11" y="61"/>
                  </a:moveTo>
                  <a:cubicBezTo>
                    <a:pt x="19" y="61"/>
                    <a:pt x="28" y="56"/>
                    <a:pt x="34" y="58"/>
                  </a:cubicBezTo>
                  <a:cubicBezTo>
                    <a:pt x="53" y="66"/>
                    <a:pt x="61" y="54"/>
                    <a:pt x="69" y="39"/>
                  </a:cubicBezTo>
                  <a:cubicBezTo>
                    <a:pt x="70" y="36"/>
                    <a:pt x="72" y="32"/>
                    <a:pt x="75" y="32"/>
                  </a:cubicBezTo>
                  <a:cubicBezTo>
                    <a:pt x="81" y="30"/>
                    <a:pt x="79" y="37"/>
                    <a:pt x="80" y="40"/>
                  </a:cubicBezTo>
                  <a:cubicBezTo>
                    <a:pt x="83" y="49"/>
                    <a:pt x="88" y="47"/>
                    <a:pt x="95" y="45"/>
                  </a:cubicBezTo>
                  <a:cubicBezTo>
                    <a:pt x="114" y="41"/>
                    <a:pt x="107" y="25"/>
                    <a:pt x="110" y="14"/>
                  </a:cubicBezTo>
                  <a:cubicBezTo>
                    <a:pt x="111" y="11"/>
                    <a:pt x="118" y="10"/>
                    <a:pt x="113" y="5"/>
                  </a:cubicBezTo>
                  <a:cubicBezTo>
                    <a:pt x="109" y="1"/>
                    <a:pt x="103" y="0"/>
                    <a:pt x="102" y="2"/>
                  </a:cubicBezTo>
                  <a:cubicBezTo>
                    <a:pt x="93" y="14"/>
                    <a:pt x="83" y="6"/>
                    <a:pt x="71" y="5"/>
                  </a:cubicBezTo>
                  <a:cubicBezTo>
                    <a:pt x="67" y="4"/>
                    <a:pt x="63" y="8"/>
                    <a:pt x="59" y="11"/>
                  </a:cubicBezTo>
                  <a:cubicBezTo>
                    <a:pt x="41" y="21"/>
                    <a:pt x="27" y="38"/>
                    <a:pt x="6" y="44"/>
                  </a:cubicBezTo>
                  <a:cubicBezTo>
                    <a:pt x="3" y="45"/>
                    <a:pt x="0" y="48"/>
                    <a:pt x="2" y="52"/>
                  </a:cubicBezTo>
                  <a:cubicBezTo>
                    <a:pt x="4" y="55"/>
                    <a:pt x="4" y="61"/>
                    <a:pt x="11" y="6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4" name="Google Shape;728;p53">
              <a:extLst>
                <a:ext uri="{FF2B5EF4-FFF2-40B4-BE49-F238E27FC236}">
                  <a16:creationId xmlns:a16="http://schemas.microsoft.com/office/drawing/2014/main" id="{05060416-E545-3AE2-3F21-5F3D35455631}"/>
                </a:ext>
              </a:extLst>
            </p:cNvPr>
            <p:cNvSpPr/>
            <p:nvPr/>
          </p:nvSpPr>
          <p:spPr>
            <a:xfrm>
              <a:off x="3424555" y="4359909"/>
              <a:ext cx="161925" cy="88900"/>
            </a:xfrm>
            <a:custGeom>
              <a:avLst/>
              <a:gdLst/>
              <a:ahLst/>
              <a:cxnLst/>
              <a:rect l="l" t="t" r="r" b="b"/>
              <a:pathLst>
                <a:path w="103" h="56" extrusionOk="0">
                  <a:moveTo>
                    <a:pt x="95" y="25"/>
                  </a:moveTo>
                  <a:cubicBezTo>
                    <a:pt x="77" y="10"/>
                    <a:pt x="57" y="6"/>
                    <a:pt x="35" y="8"/>
                  </a:cubicBezTo>
                  <a:cubicBezTo>
                    <a:pt x="30" y="8"/>
                    <a:pt x="25" y="0"/>
                    <a:pt x="21" y="7"/>
                  </a:cubicBezTo>
                  <a:cubicBezTo>
                    <a:pt x="16" y="15"/>
                    <a:pt x="27" y="17"/>
                    <a:pt x="27" y="23"/>
                  </a:cubicBezTo>
                  <a:cubicBezTo>
                    <a:pt x="27" y="27"/>
                    <a:pt x="33" y="30"/>
                    <a:pt x="29" y="33"/>
                  </a:cubicBezTo>
                  <a:cubicBezTo>
                    <a:pt x="23" y="36"/>
                    <a:pt x="24" y="29"/>
                    <a:pt x="23" y="26"/>
                  </a:cubicBezTo>
                  <a:cubicBezTo>
                    <a:pt x="14" y="25"/>
                    <a:pt x="6" y="25"/>
                    <a:pt x="0" y="34"/>
                  </a:cubicBezTo>
                  <a:cubicBezTo>
                    <a:pt x="13" y="56"/>
                    <a:pt x="38" y="32"/>
                    <a:pt x="51" y="50"/>
                  </a:cubicBezTo>
                  <a:cubicBezTo>
                    <a:pt x="61" y="33"/>
                    <a:pt x="78" y="40"/>
                    <a:pt x="92" y="38"/>
                  </a:cubicBezTo>
                  <a:cubicBezTo>
                    <a:pt x="96" y="38"/>
                    <a:pt x="101" y="40"/>
                    <a:pt x="102" y="34"/>
                  </a:cubicBezTo>
                  <a:cubicBezTo>
                    <a:pt x="103" y="29"/>
                    <a:pt x="99" y="28"/>
                    <a:pt x="95" y="2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5" name="Google Shape;729;p53">
              <a:extLst>
                <a:ext uri="{FF2B5EF4-FFF2-40B4-BE49-F238E27FC236}">
                  <a16:creationId xmlns:a16="http://schemas.microsoft.com/office/drawing/2014/main" id="{E9AD3BBF-C177-1B7E-BE09-04BB13DEA6AF}"/>
                </a:ext>
              </a:extLst>
            </p:cNvPr>
            <p:cNvSpPr/>
            <p:nvPr/>
          </p:nvSpPr>
          <p:spPr>
            <a:xfrm>
              <a:off x="2411730" y="2070735"/>
              <a:ext cx="120650" cy="107950"/>
            </a:xfrm>
            <a:custGeom>
              <a:avLst/>
              <a:gdLst/>
              <a:ahLst/>
              <a:cxnLst/>
              <a:rect l="l" t="t" r="r" b="b"/>
              <a:pathLst>
                <a:path w="77" h="68" extrusionOk="0">
                  <a:moveTo>
                    <a:pt x="10" y="56"/>
                  </a:moveTo>
                  <a:cubicBezTo>
                    <a:pt x="24" y="68"/>
                    <a:pt x="46" y="59"/>
                    <a:pt x="54" y="41"/>
                  </a:cubicBezTo>
                  <a:cubicBezTo>
                    <a:pt x="56" y="36"/>
                    <a:pt x="58" y="29"/>
                    <a:pt x="66" y="27"/>
                  </a:cubicBezTo>
                  <a:cubicBezTo>
                    <a:pt x="75" y="24"/>
                    <a:pt x="77" y="16"/>
                    <a:pt x="66" y="9"/>
                  </a:cubicBezTo>
                  <a:cubicBezTo>
                    <a:pt x="50" y="0"/>
                    <a:pt x="26" y="0"/>
                    <a:pt x="12" y="12"/>
                  </a:cubicBezTo>
                  <a:cubicBezTo>
                    <a:pt x="10" y="14"/>
                    <a:pt x="7" y="19"/>
                    <a:pt x="7" y="22"/>
                  </a:cubicBezTo>
                  <a:cubicBezTo>
                    <a:pt x="7" y="26"/>
                    <a:pt x="11" y="28"/>
                    <a:pt x="16" y="28"/>
                  </a:cubicBezTo>
                  <a:cubicBezTo>
                    <a:pt x="28" y="27"/>
                    <a:pt x="40" y="27"/>
                    <a:pt x="52" y="27"/>
                  </a:cubicBezTo>
                  <a:cubicBezTo>
                    <a:pt x="53" y="28"/>
                    <a:pt x="53" y="29"/>
                    <a:pt x="53" y="30"/>
                  </a:cubicBezTo>
                  <a:cubicBezTo>
                    <a:pt x="40" y="32"/>
                    <a:pt x="27" y="35"/>
                    <a:pt x="14" y="36"/>
                  </a:cubicBezTo>
                  <a:cubicBezTo>
                    <a:pt x="9" y="37"/>
                    <a:pt x="4" y="37"/>
                    <a:pt x="2" y="42"/>
                  </a:cubicBezTo>
                  <a:cubicBezTo>
                    <a:pt x="0" y="49"/>
                    <a:pt x="6" y="52"/>
                    <a:pt x="10" y="5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6" name="Google Shape;730;p53">
              <a:extLst>
                <a:ext uri="{FF2B5EF4-FFF2-40B4-BE49-F238E27FC236}">
                  <a16:creationId xmlns:a16="http://schemas.microsoft.com/office/drawing/2014/main" id="{08A4FD21-81C9-58F8-9339-286AF32E5E6F}"/>
                </a:ext>
              </a:extLst>
            </p:cNvPr>
            <p:cNvSpPr/>
            <p:nvPr/>
          </p:nvSpPr>
          <p:spPr>
            <a:xfrm>
              <a:off x="2851468" y="2262822"/>
              <a:ext cx="80963" cy="61912"/>
            </a:xfrm>
            <a:custGeom>
              <a:avLst/>
              <a:gdLst/>
              <a:ahLst/>
              <a:cxnLst/>
              <a:rect l="l" t="t" r="r" b="b"/>
              <a:pathLst>
                <a:path w="52" h="39" extrusionOk="0">
                  <a:moveTo>
                    <a:pt x="2" y="20"/>
                  </a:moveTo>
                  <a:cubicBezTo>
                    <a:pt x="4" y="35"/>
                    <a:pt x="24" y="33"/>
                    <a:pt x="32" y="37"/>
                  </a:cubicBezTo>
                  <a:cubicBezTo>
                    <a:pt x="48" y="39"/>
                    <a:pt x="52" y="33"/>
                    <a:pt x="52" y="22"/>
                  </a:cubicBezTo>
                  <a:cubicBezTo>
                    <a:pt x="51" y="6"/>
                    <a:pt x="38" y="1"/>
                    <a:pt x="30" y="1"/>
                  </a:cubicBezTo>
                  <a:cubicBezTo>
                    <a:pt x="18" y="0"/>
                    <a:pt x="0" y="8"/>
                    <a:pt x="2" y="2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7" name="Google Shape;731;p53">
              <a:extLst>
                <a:ext uri="{FF2B5EF4-FFF2-40B4-BE49-F238E27FC236}">
                  <a16:creationId xmlns:a16="http://schemas.microsoft.com/office/drawing/2014/main" id="{47E9F9F2-392C-7BA8-74D9-1D30F00576EB}"/>
                </a:ext>
              </a:extLst>
            </p:cNvPr>
            <p:cNvSpPr/>
            <p:nvPr/>
          </p:nvSpPr>
          <p:spPr>
            <a:xfrm>
              <a:off x="3411855" y="2643822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8" name="Google Shape;732;p53">
              <a:extLst>
                <a:ext uri="{FF2B5EF4-FFF2-40B4-BE49-F238E27FC236}">
                  <a16:creationId xmlns:a16="http://schemas.microsoft.com/office/drawing/2014/main" id="{EEFCB0EE-7DF1-D5A9-407B-02A50EC9A6F3}"/>
                </a:ext>
              </a:extLst>
            </p:cNvPr>
            <p:cNvSpPr/>
            <p:nvPr/>
          </p:nvSpPr>
          <p:spPr>
            <a:xfrm>
              <a:off x="3348355" y="2643822"/>
              <a:ext cx="73025" cy="63500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23"/>
                  </a:moveTo>
                  <a:cubicBezTo>
                    <a:pt x="2" y="35"/>
                    <a:pt x="12" y="40"/>
                    <a:pt x="24" y="38"/>
                  </a:cubicBezTo>
                  <a:cubicBezTo>
                    <a:pt x="47" y="34"/>
                    <a:pt x="40" y="15"/>
                    <a:pt x="41" y="0"/>
                  </a:cubicBezTo>
                  <a:cubicBezTo>
                    <a:pt x="34" y="0"/>
                    <a:pt x="27" y="0"/>
                    <a:pt x="19" y="0"/>
                  </a:cubicBezTo>
                  <a:cubicBezTo>
                    <a:pt x="5" y="0"/>
                    <a:pt x="0" y="12"/>
                    <a:pt x="1" y="2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59" name="Google Shape;733;p53">
              <a:extLst>
                <a:ext uri="{FF2B5EF4-FFF2-40B4-BE49-F238E27FC236}">
                  <a16:creationId xmlns:a16="http://schemas.microsoft.com/office/drawing/2014/main" id="{24A8EF61-F2AA-8D3E-92FF-8C1DAFC60B9C}"/>
                </a:ext>
              </a:extLst>
            </p:cNvPr>
            <p:cNvSpPr/>
            <p:nvPr/>
          </p:nvSpPr>
          <p:spPr>
            <a:xfrm>
              <a:off x="1892618" y="3247072"/>
              <a:ext cx="41275" cy="42862"/>
            </a:xfrm>
            <a:custGeom>
              <a:avLst/>
              <a:gdLst/>
              <a:ahLst/>
              <a:cxnLst/>
              <a:rect l="l" t="t" r="r" b="b"/>
              <a:pathLst>
                <a:path w="26" h="27" extrusionOk="0">
                  <a:moveTo>
                    <a:pt x="6" y="1"/>
                  </a:moveTo>
                  <a:cubicBezTo>
                    <a:pt x="3" y="0"/>
                    <a:pt x="0" y="6"/>
                    <a:pt x="2" y="9"/>
                  </a:cubicBezTo>
                  <a:cubicBezTo>
                    <a:pt x="6" y="15"/>
                    <a:pt x="7" y="25"/>
                    <a:pt x="16" y="27"/>
                  </a:cubicBezTo>
                  <a:cubicBezTo>
                    <a:pt x="23" y="26"/>
                    <a:pt x="26" y="17"/>
                    <a:pt x="25" y="15"/>
                  </a:cubicBezTo>
                  <a:cubicBezTo>
                    <a:pt x="23" y="5"/>
                    <a:pt x="14" y="4"/>
                    <a:pt x="6" y="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0" name="Google Shape;734;p53">
              <a:extLst>
                <a:ext uri="{FF2B5EF4-FFF2-40B4-BE49-F238E27FC236}">
                  <a16:creationId xmlns:a16="http://schemas.microsoft.com/office/drawing/2014/main" id="{32E37E5A-18C0-C101-9D02-DC99DD3E7AE4}"/>
                </a:ext>
              </a:extLst>
            </p:cNvPr>
            <p:cNvSpPr/>
            <p:nvPr/>
          </p:nvSpPr>
          <p:spPr>
            <a:xfrm>
              <a:off x="3611880" y="4412297"/>
              <a:ext cx="44450" cy="23812"/>
            </a:xfrm>
            <a:custGeom>
              <a:avLst/>
              <a:gdLst/>
              <a:ahLst/>
              <a:cxnLst/>
              <a:rect l="l" t="t" r="r" b="b"/>
              <a:pathLst>
                <a:path w="28" h="15" extrusionOk="0">
                  <a:moveTo>
                    <a:pt x="1" y="3"/>
                  </a:moveTo>
                  <a:cubicBezTo>
                    <a:pt x="1" y="3"/>
                    <a:pt x="1" y="4"/>
                    <a:pt x="0" y="8"/>
                  </a:cubicBezTo>
                  <a:cubicBezTo>
                    <a:pt x="8" y="8"/>
                    <a:pt x="16" y="15"/>
                    <a:pt x="25" y="9"/>
                  </a:cubicBezTo>
                  <a:cubicBezTo>
                    <a:pt x="27" y="8"/>
                    <a:pt x="28" y="3"/>
                    <a:pt x="25" y="3"/>
                  </a:cubicBezTo>
                  <a:cubicBezTo>
                    <a:pt x="17" y="0"/>
                    <a:pt x="9" y="0"/>
                    <a:pt x="1" y="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1" name="Google Shape;735;p53">
              <a:extLst>
                <a:ext uri="{FF2B5EF4-FFF2-40B4-BE49-F238E27FC236}">
                  <a16:creationId xmlns:a16="http://schemas.microsoft.com/office/drawing/2014/main" id="{1C92D091-65DC-68AD-9686-43FF01F6A23A}"/>
                </a:ext>
              </a:extLst>
            </p:cNvPr>
            <p:cNvSpPr/>
            <p:nvPr/>
          </p:nvSpPr>
          <p:spPr>
            <a:xfrm>
              <a:off x="8279130" y="5226684"/>
              <a:ext cx="1049338" cy="836612"/>
            </a:xfrm>
            <a:custGeom>
              <a:avLst/>
              <a:gdLst/>
              <a:ahLst/>
              <a:cxnLst/>
              <a:rect l="l" t="t" r="r" b="b"/>
              <a:pathLst>
                <a:path w="667" h="532" extrusionOk="0">
                  <a:moveTo>
                    <a:pt x="613" y="212"/>
                  </a:moveTo>
                  <a:cubicBezTo>
                    <a:pt x="599" y="214"/>
                    <a:pt x="599" y="201"/>
                    <a:pt x="594" y="192"/>
                  </a:cubicBezTo>
                  <a:cubicBezTo>
                    <a:pt x="586" y="176"/>
                    <a:pt x="576" y="162"/>
                    <a:pt x="559" y="156"/>
                  </a:cubicBezTo>
                  <a:cubicBezTo>
                    <a:pt x="545" y="151"/>
                    <a:pt x="541" y="141"/>
                    <a:pt x="540" y="127"/>
                  </a:cubicBezTo>
                  <a:cubicBezTo>
                    <a:pt x="539" y="109"/>
                    <a:pt x="525" y="95"/>
                    <a:pt x="525" y="76"/>
                  </a:cubicBezTo>
                  <a:cubicBezTo>
                    <a:pt x="525" y="72"/>
                    <a:pt x="516" y="64"/>
                    <a:pt x="512" y="65"/>
                  </a:cubicBezTo>
                  <a:cubicBezTo>
                    <a:pt x="501" y="68"/>
                    <a:pt x="501" y="60"/>
                    <a:pt x="500" y="52"/>
                  </a:cubicBezTo>
                  <a:cubicBezTo>
                    <a:pt x="498" y="33"/>
                    <a:pt x="488" y="18"/>
                    <a:pt x="479" y="0"/>
                  </a:cubicBezTo>
                  <a:cubicBezTo>
                    <a:pt x="470" y="24"/>
                    <a:pt x="465" y="46"/>
                    <a:pt x="467" y="69"/>
                  </a:cubicBezTo>
                  <a:cubicBezTo>
                    <a:pt x="469" y="86"/>
                    <a:pt x="463" y="102"/>
                    <a:pt x="455" y="117"/>
                  </a:cubicBezTo>
                  <a:cubicBezTo>
                    <a:pt x="452" y="123"/>
                    <a:pt x="445" y="129"/>
                    <a:pt x="437" y="122"/>
                  </a:cubicBezTo>
                  <a:cubicBezTo>
                    <a:pt x="421" y="108"/>
                    <a:pt x="400" y="102"/>
                    <a:pt x="383" y="90"/>
                  </a:cubicBezTo>
                  <a:cubicBezTo>
                    <a:pt x="373" y="84"/>
                    <a:pt x="359" y="78"/>
                    <a:pt x="371" y="58"/>
                  </a:cubicBezTo>
                  <a:cubicBezTo>
                    <a:pt x="375" y="52"/>
                    <a:pt x="381" y="45"/>
                    <a:pt x="384" y="37"/>
                  </a:cubicBezTo>
                  <a:cubicBezTo>
                    <a:pt x="386" y="33"/>
                    <a:pt x="390" y="25"/>
                    <a:pt x="384" y="26"/>
                  </a:cubicBezTo>
                  <a:cubicBezTo>
                    <a:pt x="359" y="31"/>
                    <a:pt x="338" y="19"/>
                    <a:pt x="314" y="11"/>
                  </a:cubicBezTo>
                  <a:cubicBezTo>
                    <a:pt x="319" y="23"/>
                    <a:pt x="320" y="29"/>
                    <a:pt x="307" y="29"/>
                  </a:cubicBezTo>
                  <a:cubicBezTo>
                    <a:pt x="288" y="29"/>
                    <a:pt x="271" y="44"/>
                    <a:pt x="266" y="62"/>
                  </a:cubicBezTo>
                  <a:cubicBezTo>
                    <a:pt x="265" y="66"/>
                    <a:pt x="277" y="77"/>
                    <a:pt x="262" y="75"/>
                  </a:cubicBezTo>
                  <a:cubicBezTo>
                    <a:pt x="256" y="74"/>
                    <a:pt x="249" y="77"/>
                    <a:pt x="243" y="71"/>
                  </a:cubicBezTo>
                  <a:cubicBezTo>
                    <a:pt x="225" y="54"/>
                    <a:pt x="214" y="59"/>
                    <a:pt x="195" y="77"/>
                  </a:cubicBezTo>
                  <a:cubicBezTo>
                    <a:pt x="186" y="85"/>
                    <a:pt x="188" y="103"/>
                    <a:pt x="172" y="102"/>
                  </a:cubicBezTo>
                  <a:cubicBezTo>
                    <a:pt x="172" y="115"/>
                    <a:pt x="170" y="120"/>
                    <a:pt x="158" y="108"/>
                  </a:cubicBezTo>
                  <a:cubicBezTo>
                    <a:pt x="155" y="105"/>
                    <a:pt x="148" y="113"/>
                    <a:pt x="147" y="119"/>
                  </a:cubicBezTo>
                  <a:cubicBezTo>
                    <a:pt x="144" y="150"/>
                    <a:pt x="126" y="162"/>
                    <a:pt x="100" y="169"/>
                  </a:cubicBezTo>
                  <a:cubicBezTo>
                    <a:pt x="76" y="176"/>
                    <a:pt x="50" y="177"/>
                    <a:pt x="30" y="195"/>
                  </a:cubicBezTo>
                  <a:cubicBezTo>
                    <a:pt x="22" y="202"/>
                    <a:pt x="17" y="212"/>
                    <a:pt x="5" y="212"/>
                  </a:cubicBezTo>
                  <a:cubicBezTo>
                    <a:pt x="11" y="223"/>
                    <a:pt x="0" y="233"/>
                    <a:pt x="2" y="241"/>
                  </a:cubicBezTo>
                  <a:cubicBezTo>
                    <a:pt x="5" y="259"/>
                    <a:pt x="4" y="280"/>
                    <a:pt x="8" y="295"/>
                  </a:cubicBezTo>
                  <a:cubicBezTo>
                    <a:pt x="18" y="326"/>
                    <a:pt x="26" y="358"/>
                    <a:pt x="38" y="388"/>
                  </a:cubicBezTo>
                  <a:cubicBezTo>
                    <a:pt x="42" y="398"/>
                    <a:pt x="44" y="412"/>
                    <a:pt x="32" y="421"/>
                  </a:cubicBezTo>
                  <a:cubicBezTo>
                    <a:pt x="25" y="426"/>
                    <a:pt x="26" y="432"/>
                    <a:pt x="32" y="437"/>
                  </a:cubicBezTo>
                  <a:cubicBezTo>
                    <a:pt x="43" y="449"/>
                    <a:pt x="71" y="457"/>
                    <a:pt x="83" y="447"/>
                  </a:cubicBezTo>
                  <a:cubicBezTo>
                    <a:pt x="105" y="429"/>
                    <a:pt x="129" y="426"/>
                    <a:pt x="155" y="429"/>
                  </a:cubicBezTo>
                  <a:cubicBezTo>
                    <a:pt x="163" y="429"/>
                    <a:pt x="170" y="430"/>
                    <a:pt x="174" y="421"/>
                  </a:cubicBezTo>
                  <a:cubicBezTo>
                    <a:pt x="179" y="410"/>
                    <a:pt x="188" y="408"/>
                    <a:pt x="197" y="403"/>
                  </a:cubicBezTo>
                  <a:cubicBezTo>
                    <a:pt x="212" y="393"/>
                    <a:pt x="229" y="399"/>
                    <a:pt x="245" y="391"/>
                  </a:cubicBezTo>
                  <a:cubicBezTo>
                    <a:pt x="270" y="377"/>
                    <a:pt x="296" y="384"/>
                    <a:pt x="323" y="390"/>
                  </a:cubicBezTo>
                  <a:cubicBezTo>
                    <a:pt x="339" y="395"/>
                    <a:pt x="344" y="409"/>
                    <a:pt x="353" y="419"/>
                  </a:cubicBezTo>
                  <a:cubicBezTo>
                    <a:pt x="361" y="427"/>
                    <a:pt x="362" y="439"/>
                    <a:pt x="370" y="449"/>
                  </a:cubicBezTo>
                  <a:cubicBezTo>
                    <a:pt x="377" y="431"/>
                    <a:pt x="393" y="424"/>
                    <a:pt x="406" y="409"/>
                  </a:cubicBezTo>
                  <a:cubicBezTo>
                    <a:pt x="403" y="427"/>
                    <a:pt x="401" y="441"/>
                    <a:pt x="391" y="454"/>
                  </a:cubicBezTo>
                  <a:cubicBezTo>
                    <a:pt x="403" y="450"/>
                    <a:pt x="403" y="450"/>
                    <a:pt x="411" y="436"/>
                  </a:cubicBezTo>
                  <a:cubicBezTo>
                    <a:pt x="408" y="458"/>
                    <a:pt x="427" y="463"/>
                    <a:pt x="436" y="477"/>
                  </a:cubicBezTo>
                  <a:cubicBezTo>
                    <a:pt x="437" y="479"/>
                    <a:pt x="437" y="482"/>
                    <a:pt x="437" y="485"/>
                  </a:cubicBezTo>
                  <a:cubicBezTo>
                    <a:pt x="441" y="520"/>
                    <a:pt x="472" y="512"/>
                    <a:pt x="490" y="523"/>
                  </a:cubicBezTo>
                  <a:cubicBezTo>
                    <a:pt x="501" y="530"/>
                    <a:pt x="506" y="521"/>
                    <a:pt x="513" y="516"/>
                  </a:cubicBezTo>
                  <a:cubicBezTo>
                    <a:pt x="516" y="514"/>
                    <a:pt x="518" y="504"/>
                    <a:pt x="524" y="514"/>
                  </a:cubicBezTo>
                  <a:cubicBezTo>
                    <a:pt x="536" y="532"/>
                    <a:pt x="550" y="527"/>
                    <a:pt x="563" y="515"/>
                  </a:cubicBezTo>
                  <a:cubicBezTo>
                    <a:pt x="570" y="508"/>
                    <a:pt x="579" y="505"/>
                    <a:pt x="588" y="505"/>
                  </a:cubicBezTo>
                  <a:cubicBezTo>
                    <a:pt x="598" y="506"/>
                    <a:pt x="602" y="502"/>
                    <a:pt x="604" y="490"/>
                  </a:cubicBezTo>
                  <a:cubicBezTo>
                    <a:pt x="610" y="461"/>
                    <a:pt x="619" y="431"/>
                    <a:pt x="637" y="409"/>
                  </a:cubicBezTo>
                  <a:cubicBezTo>
                    <a:pt x="659" y="383"/>
                    <a:pt x="660" y="351"/>
                    <a:pt x="663" y="321"/>
                  </a:cubicBezTo>
                  <a:cubicBezTo>
                    <a:pt x="667" y="277"/>
                    <a:pt x="635" y="249"/>
                    <a:pt x="617" y="214"/>
                  </a:cubicBezTo>
                  <a:cubicBezTo>
                    <a:pt x="616" y="213"/>
                    <a:pt x="614" y="212"/>
                    <a:pt x="613" y="21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2" name="Google Shape;736;p53">
              <a:extLst>
                <a:ext uri="{FF2B5EF4-FFF2-40B4-BE49-F238E27FC236}">
                  <a16:creationId xmlns:a16="http://schemas.microsoft.com/office/drawing/2014/main" id="{9A926D2B-883D-6915-0404-6AA7E7834A04}"/>
                </a:ext>
              </a:extLst>
            </p:cNvPr>
            <p:cNvSpPr/>
            <p:nvPr/>
          </p:nvSpPr>
          <p:spPr>
            <a:xfrm>
              <a:off x="8991918" y="5006022"/>
              <a:ext cx="260350" cy="214312"/>
            </a:xfrm>
            <a:custGeom>
              <a:avLst/>
              <a:gdLst/>
              <a:ahLst/>
              <a:cxnLst/>
              <a:rect l="l" t="t" r="r" b="b"/>
              <a:pathLst>
                <a:path w="165" h="136" extrusionOk="0">
                  <a:moveTo>
                    <a:pt x="28" y="113"/>
                  </a:moveTo>
                  <a:cubicBezTo>
                    <a:pt x="34" y="114"/>
                    <a:pt x="47" y="118"/>
                    <a:pt x="40" y="102"/>
                  </a:cubicBezTo>
                  <a:cubicBezTo>
                    <a:pt x="38" y="99"/>
                    <a:pt x="42" y="98"/>
                    <a:pt x="44" y="96"/>
                  </a:cubicBezTo>
                  <a:cubicBezTo>
                    <a:pt x="59" y="81"/>
                    <a:pt x="79" y="84"/>
                    <a:pt x="93" y="103"/>
                  </a:cubicBezTo>
                  <a:cubicBezTo>
                    <a:pt x="113" y="129"/>
                    <a:pt x="128" y="136"/>
                    <a:pt x="165" y="135"/>
                  </a:cubicBezTo>
                  <a:cubicBezTo>
                    <a:pt x="150" y="128"/>
                    <a:pt x="142" y="116"/>
                    <a:pt x="130" y="108"/>
                  </a:cubicBezTo>
                  <a:cubicBezTo>
                    <a:pt x="118" y="100"/>
                    <a:pt x="111" y="86"/>
                    <a:pt x="102" y="75"/>
                  </a:cubicBezTo>
                  <a:cubicBezTo>
                    <a:pt x="106" y="67"/>
                    <a:pt x="116" y="75"/>
                    <a:pt x="117" y="66"/>
                  </a:cubicBezTo>
                  <a:cubicBezTo>
                    <a:pt x="117" y="64"/>
                    <a:pt x="115" y="60"/>
                    <a:pt x="113" y="60"/>
                  </a:cubicBezTo>
                  <a:cubicBezTo>
                    <a:pt x="95" y="55"/>
                    <a:pt x="84" y="41"/>
                    <a:pt x="71" y="29"/>
                  </a:cubicBezTo>
                  <a:cubicBezTo>
                    <a:pt x="53" y="12"/>
                    <a:pt x="28" y="7"/>
                    <a:pt x="5" y="0"/>
                  </a:cubicBezTo>
                  <a:cubicBezTo>
                    <a:pt x="0" y="36"/>
                    <a:pt x="6" y="73"/>
                    <a:pt x="2" y="109"/>
                  </a:cubicBezTo>
                  <a:cubicBezTo>
                    <a:pt x="10" y="119"/>
                    <a:pt x="20" y="112"/>
                    <a:pt x="28" y="1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3" name="Google Shape;737;p53">
              <a:extLst>
                <a:ext uri="{FF2B5EF4-FFF2-40B4-BE49-F238E27FC236}">
                  <a16:creationId xmlns:a16="http://schemas.microsoft.com/office/drawing/2014/main" id="{E5C48FB8-06D7-98FB-BD3A-CC92A7D8E522}"/>
                </a:ext>
              </a:extLst>
            </p:cNvPr>
            <p:cNvSpPr/>
            <p:nvPr/>
          </p:nvSpPr>
          <p:spPr>
            <a:xfrm>
              <a:off x="9660255" y="6109334"/>
              <a:ext cx="204788" cy="214312"/>
            </a:xfrm>
            <a:custGeom>
              <a:avLst/>
              <a:gdLst/>
              <a:ahLst/>
              <a:cxnLst/>
              <a:rect l="l" t="t" r="r" b="b"/>
              <a:pathLst>
                <a:path w="130" h="136" extrusionOk="0">
                  <a:moveTo>
                    <a:pt x="112" y="16"/>
                  </a:moveTo>
                  <a:cubicBezTo>
                    <a:pt x="111" y="15"/>
                    <a:pt x="110" y="11"/>
                    <a:pt x="108" y="9"/>
                  </a:cubicBezTo>
                  <a:cubicBezTo>
                    <a:pt x="102" y="0"/>
                    <a:pt x="97" y="3"/>
                    <a:pt x="94" y="12"/>
                  </a:cubicBezTo>
                  <a:cubicBezTo>
                    <a:pt x="84" y="39"/>
                    <a:pt x="67" y="58"/>
                    <a:pt x="43" y="71"/>
                  </a:cubicBezTo>
                  <a:cubicBezTo>
                    <a:pt x="34" y="76"/>
                    <a:pt x="28" y="82"/>
                    <a:pt x="21" y="89"/>
                  </a:cubicBezTo>
                  <a:cubicBezTo>
                    <a:pt x="0" y="113"/>
                    <a:pt x="0" y="111"/>
                    <a:pt x="26" y="125"/>
                  </a:cubicBezTo>
                  <a:cubicBezTo>
                    <a:pt x="43" y="136"/>
                    <a:pt x="53" y="129"/>
                    <a:pt x="63" y="116"/>
                  </a:cubicBezTo>
                  <a:cubicBezTo>
                    <a:pt x="68" y="110"/>
                    <a:pt x="74" y="102"/>
                    <a:pt x="75" y="95"/>
                  </a:cubicBezTo>
                  <a:cubicBezTo>
                    <a:pt x="78" y="78"/>
                    <a:pt x="90" y="73"/>
                    <a:pt x="102" y="68"/>
                  </a:cubicBezTo>
                  <a:cubicBezTo>
                    <a:pt x="104" y="57"/>
                    <a:pt x="111" y="49"/>
                    <a:pt x="117" y="41"/>
                  </a:cubicBezTo>
                  <a:cubicBezTo>
                    <a:pt x="130" y="23"/>
                    <a:pt x="130" y="23"/>
                    <a:pt x="112" y="1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4" name="Google Shape;738;p53">
              <a:extLst>
                <a:ext uri="{FF2B5EF4-FFF2-40B4-BE49-F238E27FC236}">
                  <a16:creationId xmlns:a16="http://schemas.microsoft.com/office/drawing/2014/main" id="{A01458D1-FB29-9F6A-9089-79CC89E7877C}"/>
                </a:ext>
              </a:extLst>
            </p:cNvPr>
            <p:cNvSpPr/>
            <p:nvPr/>
          </p:nvSpPr>
          <p:spPr>
            <a:xfrm>
              <a:off x="9820593" y="6215697"/>
              <a:ext cx="1588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1" y="0"/>
                  </a:ln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5" name="Google Shape;739;p53">
              <a:extLst>
                <a:ext uri="{FF2B5EF4-FFF2-40B4-BE49-F238E27FC236}">
                  <a16:creationId xmlns:a16="http://schemas.microsoft.com/office/drawing/2014/main" id="{86BFEE0E-8357-0DA9-75F4-939EA909DD0E}"/>
                </a:ext>
              </a:extLst>
            </p:cNvPr>
            <p:cNvSpPr/>
            <p:nvPr/>
          </p:nvSpPr>
          <p:spPr>
            <a:xfrm>
              <a:off x="9855518" y="5996622"/>
              <a:ext cx="119063" cy="150812"/>
            </a:xfrm>
            <a:custGeom>
              <a:avLst/>
              <a:gdLst/>
              <a:ahLst/>
              <a:cxnLst/>
              <a:rect l="l" t="t" r="r" b="b"/>
              <a:pathLst>
                <a:path w="75" h="96" extrusionOk="0">
                  <a:moveTo>
                    <a:pt x="70" y="13"/>
                  </a:moveTo>
                  <a:cubicBezTo>
                    <a:pt x="59" y="24"/>
                    <a:pt x="44" y="24"/>
                    <a:pt x="37" y="14"/>
                  </a:cubicBezTo>
                  <a:cubicBezTo>
                    <a:pt x="30" y="4"/>
                    <a:pt x="24" y="0"/>
                    <a:pt x="14" y="0"/>
                  </a:cubicBezTo>
                  <a:cubicBezTo>
                    <a:pt x="16" y="18"/>
                    <a:pt x="18" y="37"/>
                    <a:pt x="0" y="49"/>
                  </a:cubicBezTo>
                  <a:cubicBezTo>
                    <a:pt x="6" y="60"/>
                    <a:pt x="26" y="56"/>
                    <a:pt x="20" y="76"/>
                  </a:cubicBezTo>
                  <a:cubicBezTo>
                    <a:pt x="19" y="81"/>
                    <a:pt x="9" y="85"/>
                    <a:pt x="19" y="91"/>
                  </a:cubicBezTo>
                  <a:cubicBezTo>
                    <a:pt x="27" y="96"/>
                    <a:pt x="31" y="88"/>
                    <a:pt x="35" y="83"/>
                  </a:cubicBezTo>
                  <a:cubicBezTo>
                    <a:pt x="48" y="67"/>
                    <a:pt x="50" y="43"/>
                    <a:pt x="69" y="32"/>
                  </a:cubicBezTo>
                  <a:cubicBezTo>
                    <a:pt x="74" y="29"/>
                    <a:pt x="75" y="21"/>
                    <a:pt x="70" y="1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6" name="Google Shape;740;p53">
              <a:extLst>
                <a:ext uri="{FF2B5EF4-FFF2-40B4-BE49-F238E27FC236}">
                  <a16:creationId xmlns:a16="http://schemas.microsoft.com/office/drawing/2014/main" id="{CE503EE0-BC01-676A-8EA4-E7E90A7786DA}"/>
                </a:ext>
              </a:extLst>
            </p:cNvPr>
            <p:cNvSpPr/>
            <p:nvPr/>
          </p:nvSpPr>
          <p:spPr>
            <a:xfrm>
              <a:off x="9087168" y="6102984"/>
              <a:ext cx="103188" cy="109537"/>
            </a:xfrm>
            <a:custGeom>
              <a:avLst/>
              <a:gdLst/>
              <a:ahLst/>
              <a:cxnLst/>
              <a:rect l="l" t="t" r="r" b="b"/>
              <a:pathLst>
                <a:path w="66" h="70" extrusionOk="0">
                  <a:moveTo>
                    <a:pt x="50" y="14"/>
                  </a:moveTo>
                  <a:cubicBezTo>
                    <a:pt x="45" y="16"/>
                    <a:pt x="39" y="17"/>
                    <a:pt x="33" y="19"/>
                  </a:cubicBezTo>
                  <a:cubicBezTo>
                    <a:pt x="23" y="21"/>
                    <a:pt x="13" y="0"/>
                    <a:pt x="5" y="15"/>
                  </a:cubicBezTo>
                  <a:cubicBezTo>
                    <a:pt x="0" y="24"/>
                    <a:pt x="16" y="34"/>
                    <a:pt x="16" y="47"/>
                  </a:cubicBezTo>
                  <a:cubicBezTo>
                    <a:pt x="16" y="52"/>
                    <a:pt x="23" y="57"/>
                    <a:pt x="28" y="63"/>
                  </a:cubicBezTo>
                  <a:cubicBezTo>
                    <a:pt x="31" y="67"/>
                    <a:pt x="37" y="70"/>
                    <a:pt x="41" y="66"/>
                  </a:cubicBezTo>
                  <a:cubicBezTo>
                    <a:pt x="52" y="55"/>
                    <a:pt x="66" y="45"/>
                    <a:pt x="62" y="26"/>
                  </a:cubicBezTo>
                  <a:cubicBezTo>
                    <a:pt x="65" y="12"/>
                    <a:pt x="61" y="9"/>
                    <a:pt x="50" y="1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7" name="Google Shape;741;p53">
              <a:extLst>
                <a:ext uri="{FF2B5EF4-FFF2-40B4-BE49-F238E27FC236}">
                  <a16:creationId xmlns:a16="http://schemas.microsoft.com/office/drawing/2014/main" id="{38B2E57B-A0B4-0AA5-FB07-7EFCF9C83ABA}"/>
                </a:ext>
              </a:extLst>
            </p:cNvPr>
            <p:cNvSpPr/>
            <p:nvPr/>
          </p:nvSpPr>
          <p:spPr>
            <a:xfrm>
              <a:off x="9191943" y="5045709"/>
              <a:ext cx="104775" cy="73025"/>
            </a:xfrm>
            <a:custGeom>
              <a:avLst/>
              <a:gdLst/>
              <a:ahLst/>
              <a:cxnLst/>
              <a:rect l="l" t="t" r="r" b="b"/>
              <a:pathLst>
                <a:path w="67" h="47" extrusionOk="0">
                  <a:moveTo>
                    <a:pt x="61" y="15"/>
                  </a:moveTo>
                  <a:cubicBezTo>
                    <a:pt x="64" y="11"/>
                    <a:pt x="67" y="7"/>
                    <a:pt x="62" y="4"/>
                  </a:cubicBezTo>
                  <a:cubicBezTo>
                    <a:pt x="56" y="0"/>
                    <a:pt x="53" y="2"/>
                    <a:pt x="50" y="9"/>
                  </a:cubicBezTo>
                  <a:cubicBezTo>
                    <a:pt x="46" y="20"/>
                    <a:pt x="38" y="26"/>
                    <a:pt x="25" y="24"/>
                  </a:cubicBezTo>
                  <a:cubicBezTo>
                    <a:pt x="18" y="22"/>
                    <a:pt x="9" y="25"/>
                    <a:pt x="0" y="25"/>
                  </a:cubicBezTo>
                  <a:cubicBezTo>
                    <a:pt x="21" y="47"/>
                    <a:pt x="48" y="36"/>
                    <a:pt x="61" y="15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8" name="Google Shape;742;p53">
              <a:extLst>
                <a:ext uri="{FF2B5EF4-FFF2-40B4-BE49-F238E27FC236}">
                  <a16:creationId xmlns:a16="http://schemas.microsoft.com/office/drawing/2014/main" id="{A2B7331B-41D0-E54C-3BEE-5AA2FDE15B4A}"/>
                </a:ext>
              </a:extLst>
            </p:cNvPr>
            <p:cNvSpPr/>
            <p:nvPr/>
          </p:nvSpPr>
          <p:spPr>
            <a:xfrm>
              <a:off x="9839643" y="5936297"/>
              <a:ext cx="36513" cy="58737"/>
            </a:xfrm>
            <a:custGeom>
              <a:avLst/>
              <a:gdLst/>
              <a:ahLst/>
              <a:cxnLst/>
              <a:rect l="l" t="t" r="r" b="b"/>
              <a:pathLst>
                <a:path w="23" h="37" extrusionOk="0">
                  <a:moveTo>
                    <a:pt x="0" y="0"/>
                  </a:moveTo>
                  <a:cubicBezTo>
                    <a:pt x="7" y="13"/>
                    <a:pt x="11" y="28"/>
                    <a:pt x="23" y="37"/>
                  </a:cubicBezTo>
                  <a:cubicBezTo>
                    <a:pt x="21" y="20"/>
                    <a:pt x="19" y="4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69" name="Google Shape;743;p53">
              <a:extLst>
                <a:ext uri="{FF2B5EF4-FFF2-40B4-BE49-F238E27FC236}">
                  <a16:creationId xmlns:a16="http://schemas.microsoft.com/office/drawing/2014/main" id="{9C4DFF21-8EA3-89BC-3641-FA73384E597F}"/>
                </a:ext>
              </a:extLst>
            </p:cNvPr>
            <p:cNvSpPr/>
            <p:nvPr/>
          </p:nvSpPr>
          <p:spPr>
            <a:xfrm>
              <a:off x="9876155" y="5995034"/>
              <a:ext cx="1588" cy="158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1" y="1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0" name="Google Shape;744;p53">
              <a:extLst>
                <a:ext uri="{FF2B5EF4-FFF2-40B4-BE49-F238E27FC236}">
                  <a16:creationId xmlns:a16="http://schemas.microsoft.com/office/drawing/2014/main" id="{B8C0DF92-6453-1BF5-2F63-7784062BA007}"/>
                </a:ext>
              </a:extLst>
            </p:cNvPr>
            <p:cNvSpPr/>
            <p:nvPr/>
          </p:nvSpPr>
          <p:spPr>
            <a:xfrm>
              <a:off x="9822180" y="6214109"/>
              <a:ext cx="4763" cy="3175"/>
            </a:xfrm>
            <a:custGeom>
              <a:avLst/>
              <a:gdLst/>
              <a:ahLst/>
              <a:cxnLst/>
              <a:rect l="l" t="t" r="r" b="b"/>
              <a:pathLst>
                <a:path w="3" h="2" extrusionOk="0">
                  <a:moveTo>
                    <a:pt x="3" y="0"/>
                  </a:moveTo>
                  <a:cubicBezTo>
                    <a:pt x="2" y="1"/>
                    <a:pt x="1" y="1"/>
                    <a:pt x="0" y="1"/>
                  </a:cubicBezTo>
                  <a:cubicBezTo>
                    <a:pt x="1" y="1"/>
                    <a:pt x="2" y="2"/>
                    <a:pt x="3" y="2"/>
                  </a:cubicBezTo>
                  <a:cubicBezTo>
                    <a:pt x="3" y="2"/>
                    <a:pt x="3" y="1"/>
                    <a:pt x="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1" name="Google Shape;745;p53">
              <a:extLst>
                <a:ext uri="{FF2B5EF4-FFF2-40B4-BE49-F238E27FC236}">
                  <a16:creationId xmlns:a16="http://schemas.microsoft.com/office/drawing/2014/main" id="{DB9830DD-E8A5-F03A-1B34-557390CA6833}"/>
                </a:ext>
              </a:extLst>
            </p:cNvPr>
            <p:cNvSpPr/>
            <p:nvPr/>
          </p:nvSpPr>
          <p:spPr>
            <a:xfrm>
              <a:off x="9820593" y="6215697"/>
              <a:ext cx="1588" cy="0"/>
            </a:xfrm>
            <a:custGeom>
              <a:avLst/>
              <a:gdLst/>
              <a:ahLst/>
              <a:cxnLst/>
              <a:rect l="l" t="t" r="r" b="b"/>
              <a:pathLst>
                <a:path w="1" h="120000" extrusionOk="0">
                  <a:moveTo>
                    <a:pt x="1" y="0"/>
                  </a:moveTo>
                  <a:cubicBezTo>
                    <a:pt x="1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2" name="Google Shape;746;p53">
              <a:extLst>
                <a:ext uri="{FF2B5EF4-FFF2-40B4-BE49-F238E27FC236}">
                  <a16:creationId xmlns:a16="http://schemas.microsoft.com/office/drawing/2014/main" id="{02371CFF-9353-EFCB-7C81-F9D86E06F41C}"/>
                </a:ext>
              </a:extLst>
            </p:cNvPr>
            <p:cNvSpPr/>
            <p:nvPr/>
          </p:nvSpPr>
          <p:spPr>
            <a:xfrm>
              <a:off x="6596380" y="3543935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3" name="Google Shape;747;p53">
              <a:extLst>
                <a:ext uri="{FF2B5EF4-FFF2-40B4-BE49-F238E27FC236}">
                  <a16:creationId xmlns:a16="http://schemas.microsoft.com/office/drawing/2014/main" id="{80DB73D4-F89F-6D88-FC4E-31A6306C8794}"/>
                </a:ext>
              </a:extLst>
            </p:cNvPr>
            <p:cNvSpPr/>
            <p:nvPr/>
          </p:nvSpPr>
          <p:spPr>
            <a:xfrm>
              <a:off x="7282180" y="2456497"/>
              <a:ext cx="0" cy="0"/>
            </a:xfrm>
            <a:custGeom>
              <a:avLst/>
              <a:gdLst/>
              <a:ahLst/>
              <a:cxnLst/>
              <a:rect l="l" t="t" r="r" b="b"/>
              <a:pathLst>
                <a:path w="120000" h="120000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4" name="Google Shape;748;p53">
              <a:extLst>
                <a:ext uri="{FF2B5EF4-FFF2-40B4-BE49-F238E27FC236}">
                  <a16:creationId xmlns:a16="http://schemas.microsoft.com/office/drawing/2014/main" id="{EA3B5BB8-6238-6B48-27C4-2BD03FDA5F0E}"/>
                </a:ext>
              </a:extLst>
            </p:cNvPr>
            <p:cNvSpPr/>
            <p:nvPr/>
          </p:nvSpPr>
          <p:spPr>
            <a:xfrm>
              <a:off x="5105718" y="2502535"/>
              <a:ext cx="1887538" cy="1379537"/>
            </a:xfrm>
            <a:custGeom>
              <a:avLst/>
              <a:gdLst/>
              <a:ahLst/>
              <a:cxnLst/>
              <a:rect l="l" t="t" r="r" b="b"/>
              <a:pathLst>
                <a:path w="1200" h="876" extrusionOk="0">
                  <a:moveTo>
                    <a:pt x="1193" y="52"/>
                  </a:moveTo>
                  <a:cubicBezTo>
                    <a:pt x="1177" y="44"/>
                    <a:pt x="1161" y="48"/>
                    <a:pt x="1145" y="49"/>
                  </a:cubicBezTo>
                  <a:cubicBezTo>
                    <a:pt x="1155" y="68"/>
                    <a:pt x="1151" y="84"/>
                    <a:pt x="1133" y="90"/>
                  </a:cubicBezTo>
                  <a:cubicBezTo>
                    <a:pt x="1129" y="91"/>
                    <a:pt x="1121" y="92"/>
                    <a:pt x="1121" y="86"/>
                  </a:cubicBezTo>
                  <a:cubicBezTo>
                    <a:pt x="1122" y="64"/>
                    <a:pt x="1108" y="77"/>
                    <a:pt x="1104" y="78"/>
                  </a:cubicBezTo>
                  <a:cubicBezTo>
                    <a:pt x="1094" y="82"/>
                    <a:pt x="1085" y="85"/>
                    <a:pt x="1075" y="82"/>
                  </a:cubicBezTo>
                  <a:cubicBezTo>
                    <a:pt x="1069" y="80"/>
                    <a:pt x="1065" y="83"/>
                    <a:pt x="1061" y="88"/>
                  </a:cubicBezTo>
                  <a:cubicBezTo>
                    <a:pt x="1054" y="99"/>
                    <a:pt x="1043" y="96"/>
                    <a:pt x="1034" y="93"/>
                  </a:cubicBezTo>
                  <a:cubicBezTo>
                    <a:pt x="1023" y="91"/>
                    <a:pt x="1040" y="80"/>
                    <a:pt x="1030" y="73"/>
                  </a:cubicBezTo>
                  <a:cubicBezTo>
                    <a:pt x="1027" y="75"/>
                    <a:pt x="1020" y="77"/>
                    <a:pt x="1019" y="80"/>
                  </a:cubicBezTo>
                  <a:cubicBezTo>
                    <a:pt x="1017" y="93"/>
                    <a:pt x="1011" y="86"/>
                    <a:pt x="1004" y="88"/>
                  </a:cubicBezTo>
                  <a:cubicBezTo>
                    <a:pt x="979" y="92"/>
                    <a:pt x="956" y="105"/>
                    <a:pt x="940" y="125"/>
                  </a:cubicBezTo>
                  <a:cubicBezTo>
                    <a:pt x="932" y="134"/>
                    <a:pt x="926" y="137"/>
                    <a:pt x="916" y="137"/>
                  </a:cubicBezTo>
                  <a:cubicBezTo>
                    <a:pt x="902" y="138"/>
                    <a:pt x="890" y="128"/>
                    <a:pt x="888" y="118"/>
                  </a:cubicBezTo>
                  <a:cubicBezTo>
                    <a:pt x="886" y="102"/>
                    <a:pt x="902" y="103"/>
                    <a:pt x="913" y="102"/>
                  </a:cubicBezTo>
                  <a:cubicBezTo>
                    <a:pt x="907" y="87"/>
                    <a:pt x="896" y="84"/>
                    <a:pt x="882" y="86"/>
                  </a:cubicBezTo>
                  <a:cubicBezTo>
                    <a:pt x="884" y="99"/>
                    <a:pt x="868" y="110"/>
                    <a:pt x="881" y="125"/>
                  </a:cubicBezTo>
                  <a:cubicBezTo>
                    <a:pt x="888" y="134"/>
                    <a:pt x="885" y="148"/>
                    <a:pt x="878" y="156"/>
                  </a:cubicBezTo>
                  <a:cubicBezTo>
                    <a:pt x="872" y="164"/>
                    <a:pt x="865" y="160"/>
                    <a:pt x="860" y="151"/>
                  </a:cubicBezTo>
                  <a:cubicBezTo>
                    <a:pt x="859" y="149"/>
                    <a:pt x="847" y="143"/>
                    <a:pt x="839" y="152"/>
                  </a:cubicBezTo>
                  <a:cubicBezTo>
                    <a:pt x="834" y="157"/>
                    <a:pt x="827" y="161"/>
                    <a:pt x="820" y="164"/>
                  </a:cubicBezTo>
                  <a:cubicBezTo>
                    <a:pt x="808" y="170"/>
                    <a:pt x="804" y="177"/>
                    <a:pt x="814" y="188"/>
                  </a:cubicBezTo>
                  <a:cubicBezTo>
                    <a:pt x="818" y="192"/>
                    <a:pt x="821" y="196"/>
                    <a:pt x="818" y="202"/>
                  </a:cubicBezTo>
                  <a:cubicBezTo>
                    <a:pt x="815" y="208"/>
                    <a:pt x="809" y="206"/>
                    <a:pt x="804" y="204"/>
                  </a:cubicBezTo>
                  <a:cubicBezTo>
                    <a:pt x="793" y="199"/>
                    <a:pt x="779" y="205"/>
                    <a:pt x="770" y="192"/>
                  </a:cubicBezTo>
                  <a:cubicBezTo>
                    <a:pt x="768" y="189"/>
                    <a:pt x="764" y="184"/>
                    <a:pt x="759" y="189"/>
                  </a:cubicBezTo>
                  <a:cubicBezTo>
                    <a:pt x="757" y="190"/>
                    <a:pt x="756" y="194"/>
                    <a:pt x="757" y="196"/>
                  </a:cubicBezTo>
                  <a:cubicBezTo>
                    <a:pt x="758" y="202"/>
                    <a:pt x="761" y="206"/>
                    <a:pt x="766" y="205"/>
                  </a:cubicBezTo>
                  <a:cubicBezTo>
                    <a:pt x="775" y="203"/>
                    <a:pt x="780" y="209"/>
                    <a:pt x="778" y="216"/>
                  </a:cubicBezTo>
                  <a:cubicBezTo>
                    <a:pt x="776" y="224"/>
                    <a:pt x="767" y="228"/>
                    <a:pt x="761" y="224"/>
                  </a:cubicBezTo>
                  <a:cubicBezTo>
                    <a:pt x="745" y="214"/>
                    <a:pt x="720" y="216"/>
                    <a:pt x="717" y="188"/>
                  </a:cubicBezTo>
                  <a:cubicBezTo>
                    <a:pt x="716" y="182"/>
                    <a:pt x="713" y="176"/>
                    <a:pt x="716" y="170"/>
                  </a:cubicBezTo>
                  <a:cubicBezTo>
                    <a:pt x="719" y="164"/>
                    <a:pt x="718" y="159"/>
                    <a:pt x="711" y="159"/>
                  </a:cubicBezTo>
                  <a:cubicBezTo>
                    <a:pt x="695" y="158"/>
                    <a:pt x="693" y="147"/>
                    <a:pt x="691" y="132"/>
                  </a:cubicBezTo>
                  <a:cubicBezTo>
                    <a:pt x="701" y="135"/>
                    <a:pt x="710" y="136"/>
                    <a:pt x="718" y="139"/>
                  </a:cubicBezTo>
                  <a:cubicBezTo>
                    <a:pt x="740" y="146"/>
                    <a:pt x="763" y="151"/>
                    <a:pt x="785" y="154"/>
                  </a:cubicBezTo>
                  <a:cubicBezTo>
                    <a:pt x="803" y="156"/>
                    <a:pt x="828" y="140"/>
                    <a:pt x="826" y="128"/>
                  </a:cubicBezTo>
                  <a:cubicBezTo>
                    <a:pt x="823" y="110"/>
                    <a:pt x="810" y="99"/>
                    <a:pt x="794" y="96"/>
                  </a:cubicBezTo>
                  <a:cubicBezTo>
                    <a:pt x="783" y="94"/>
                    <a:pt x="774" y="87"/>
                    <a:pt x="765" y="81"/>
                  </a:cubicBezTo>
                  <a:cubicBezTo>
                    <a:pt x="745" y="69"/>
                    <a:pt x="725" y="56"/>
                    <a:pt x="701" y="64"/>
                  </a:cubicBezTo>
                  <a:cubicBezTo>
                    <a:pt x="696" y="65"/>
                    <a:pt x="688" y="63"/>
                    <a:pt x="686" y="60"/>
                  </a:cubicBezTo>
                  <a:cubicBezTo>
                    <a:pt x="676" y="41"/>
                    <a:pt x="659" y="50"/>
                    <a:pt x="645" y="47"/>
                  </a:cubicBezTo>
                  <a:cubicBezTo>
                    <a:pt x="641" y="47"/>
                    <a:pt x="635" y="50"/>
                    <a:pt x="634" y="43"/>
                  </a:cubicBezTo>
                  <a:cubicBezTo>
                    <a:pt x="632" y="36"/>
                    <a:pt x="636" y="32"/>
                    <a:pt x="642" y="31"/>
                  </a:cubicBezTo>
                  <a:cubicBezTo>
                    <a:pt x="645" y="29"/>
                    <a:pt x="650" y="31"/>
                    <a:pt x="651" y="27"/>
                  </a:cubicBezTo>
                  <a:cubicBezTo>
                    <a:pt x="643" y="7"/>
                    <a:pt x="616" y="30"/>
                    <a:pt x="610" y="6"/>
                  </a:cubicBezTo>
                  <a:cubicBezTo>
                    <a:pt x="600" y="18"/>
                    <a:pt x="600" y="16"/>
                    <a:pt x="581" y="15"/>
                  </a:cubicBezTo>
                  <a:cubicBezTo>
                    <a:pt x="572" y="14"/>
                    <a:pt x="561" y="0"/>
                    <a:pt x="555" y="12"/>
                  </a:cubicBezTo>
                  <a:cubicBezTo>
                    <a:pt x="542" y="37"/>
                    <a:pt x="519" y="37"/>
                    <a:pt x="498" y="44"/>
                  </a:cubicBezTo>
                  <a:cubicBezTo>
                    <a:pt x="478" y="50"/>
                    <a:pt x="455" y="51"/>
                    <a:pt x="441" y="74"/>
                  </a:cubicBezTo>
                  <a:cubicBezTo>
                    <a:pt x="437" y="82"/>
                    <a:pt x="432" y="92"/>
                    <a:pt x="425" y="99"/>
                  </a:cubicBezTo>
                  <a:cubicBezTo>
                    <a:pt x="418" y="105"/>
                    <a:pt x="407" y="96"/>
                    <a:pt x="404" y="107"/>
                  </a:cubicBezTo>
                  <a:cubicBezTo>
                    <a:pt x="400" y="122"/>
                    <a:pt x="387" y="128"/>
                    <a:pt x="379" y="139"/>
                  </a:cubicBezTo>
                  <a:cubicBezTo>
                    <a:pt x="359" y="165"/>
                    <a:pt x="352" y="202"/>
                    <a:pt x="319" y="217"/>
                  </a:cubicBezTo>
                  <a:cubicBezTo>
                    <a:pt x="312" y="220"/>
                    <a:pt x="317" y="231"/>
                    <a:pt x="314" y="233"/>
                  </a:cubicBezTo>
                  <a:cubicBezTo>
                    <a:pt x="291" y="241"/>
                    <a:pt x="274" y="260"/>
                    <a:pt x="252" y="269"/>
                  </a:cubicBezTo>
                  <a:cubicBezTo>
                    <a:pt x="235" y="277"/>
                    <a:pt x="235" y="289"/>
                    <a:pt x="241" y="306"/>
                  </a:cubicBezTo>
                  <a:cubicBezTo>
                    <a:pt x="246" y="323"/>
                    <a:pt x="268" y="340"/>
                    <a:pt x="245" y="361"/>
                  </a:cubicBezTo>
                  <a:cubicBezTo>
                    <a:pt x="247" y="363"/>
                    <a:pt x="248" y="364"/>
                    <a:pt x="249" y="366"/>
                  </a:cubicBezTo>
                  <a:cubicBezTo>
                    <a:pt x="257" y="372"/>
                    <a:pt x="264" y="377"/>
                    <a:pt x="274" y="374"/>
                  </a:cubicBezTo>
                  <a:cubicBezTo>
                    <a:pt x="287" y="372"/>
                    <a:pt x="294" y="361"/>
                    <a:pt x="304" y="355"/>
                  </a:cubicBezTo>
                  <a:cubicBezTo>
                    <a:pt x="312" y="351"/>
                    <a:pt x="319" y="335"/>
                    <a:pt x="330" y="346"/>
                  </a:cubicBezTo>
                  <a:cubicBezTo>
                    <a:pt x="338" y="354"/>
                    <a:pt x="346" y="366"/>
                    <a:pt x="347" y="377"/>
                  </a:cubicBezTo>
                  <a:cubicBezTo>
                    <a:pt x="347" y="399"/>
                    <a:pt x="367" y="413"/>
                    <a:pt x="365" y="435"/>
                  </a:cubicBezTo>
                  <a:cubicBezTo>
                    <a:pt x="365" y="440"/>
                    <a:pt x="369" y="444"/>
                    <a:pt x="375" y="444"/>
                  </a:cubicBezTo>
                  <a:cubicBezTo>
                    <a:pt x="381" y="443"/>
                    <a:pt x="383" y="441"/>
                    <a:pt x="383" y="435"/>
                  </a:cubicBezTo>
                  <a:cubicBezTo>
                    <a:pt x="383" y="424"/>
                    <a:pt x="391" y="427"/>
                    <a:pt x="396" y="426"/>
                  </a:cubicBezTo>
                  <a:cubicBezTo>
                    <a:pt x="410" y="422"/>
                    <a:pt x="418" y="416"/>
                    <a:pt x="420" y="398"/>
                  </a:cubicBezTo>
                  <a:cubicBezTo>
                    <a:pt x="422" y="380"/>
                    <a:pt x="418" y="356"/>
                    <a:pt x="447" y="350"/>
                  </a:cubicBezTo>
                  <a:cubicBezTo>
                    <a:pt x="460" y="348"/>
                    <a:pt x="460" y="322"/>
                    <a:pt x="448" y="318"/>
                  </a:cubicBezTo>
                  <a:cubicBezTo>
                    <a:pt x="427" y="310"/>
                    <a:pt x="430" y="295"/>
                    <a:pt x="432" y="279"/>
                  </a:cubicBezTo>
                  <a:cubicBezTo>
                    <a:pt x="436" y="250"/>
                    <a:pt x="457" y="238"/>
                    <a:pt x="478" y="227"/>
                  </a:cubicBezTo>
                  <a:cubicBezTo>
                    <a:pt x="489" y="221"/>
                    <a:pt x="500" y="215"/>
                    <a:pt x="498" y="198"/>
                  </a:cubicBezTo>
                  <a:cubicBezTo>
                    <a:pt x="497" y="181"/>
                    <a:pt x="507" y="169"/>
                    <a:pt x="520" y="165"/>
                  </a:cubicBezTo>
                  <a:cubicBezTo>
                    <a:pt x="533" y="160"/>
                    <a:pt x="549" y="160"/>
                    <a:pt x="561" y="171"/>
                  </a:cubicBezTo>
                  <a:cubicBezTo>
                    <a:pt x="567" y="176"/>
                    <a:pt x="573" y="189"/>
                    <a:pt x="566" y="191"/>
                  </a:cubicBezTo>
                  <a:cubicBezTo>
                    <a:pt x="546" y="199"/>
                    <a:pt x="540" y="222"/>
                    <a:pt x="522" y="232"/>
                  </a:cubicBezTo>
                  <a:cubicBezTo>
                    <a:pt x="503" y="241"/>
                    <a:pt x="495" y="260"/>
                    <a:pt x="505" y="281"/>
                  </a:cubicBezTo>
                  <a:cubicBezTo>
                    <a:pt x="509" y="292"/>
                    <a:pt x="497" y="305"/>
                    <a:pt x="506" y="308"/>
                  </a:cubicBezTo>
                  <a:cubicBezTo>
                    <a:pt x="521" y="313"/>
                    <a:pt x="532" y="331"/>
                    <a:pt x="552" y="322"/>
                  </a:cubicBezTo>
                  <a:cubicBezTo>
                    <a:pt x="571" y="314"/>
                    <a:pt x="593" y="311"/>
                    <a:pt x="613" y="309"/>
                  </a:cubicBezTo>
                  <a:cubicBezTo>
                    <a:pt x="623" y="308"/>
                    <a:pt x="628" y="318"/>
                    <a:pt x="632" y="323"/>
                  </a:cubicBezTo>
                  <a:cubicBezTo>
                    <a:pt x="636" y="328"/>
                    <a:pt x="624" y="330"/>
                    <a:pt x="621" y="333"/>
                  </a:cubicBezTo>
                  <a:cubicBezTo>
                    <a:pt x="608" y="349"/>
                    <a:pt x="592" y="343"/>
                    <a:pt x="577" y="341"/>
                  </a:cubicBezTo>
                  <a:cubicBezTo>
                    <a:pt x="568" y="340"/>
                    <a:pt x="559" y="342"/>
                    <a:pt x="550" y="346"/>
                  </a:cubicBezTo>
                  <a:cubicBezTo>
                    <a:pt x="534" y="352"/>
                    <a:pt x="532" y="359"/>
                    <a:pt x="546" y="368"/>
                  </a:cubicBezTo>
                  <a:cubicBezTo>
                    <a:pt x="559" y="378"/>
                    <a:pt x="555" y="393"/>
                    <a:pt x="550" y="401"/>
                  </a:cubicBezTo>
                  <a:cubicBezTo>
                    <a:pt x="543" y="413"/>
                    <a:pt x="532" y="407"/>
                    <a:pt x="525" y="397"/>
                  </a:cubicBezTo>
                  <a:cubicBezTo>
                    <a:pt x="519" y="390"/>
                    <a:pt x="511" y="387"/>
                    <a:pt x="508" y="395"/>
                  </a:cubicBezTo>
                  <a:cubicBezTo>
                    <a:pt x="505" y="404"/>
                    <a:pt x="497" y="411"/>
                    <a:pt x="498" y="423"/>
                  </a:cubicBezTo>
                  <a:cubicBezTo>
                    <a:pt x="499" y="446"/>
                    <a:pt x="495" y="451"/>
                    <a:pt x="483" y="467"/>
                  </a:cubicBezTo>
                  <a:cubicBezTo>
                    <a:pt x="473" y="481"/>
                    <a:pt x="459" y="477"/>
                    <a:pt x="454" y="471"/>
                  </a:cubicBezTo>
                  <a:cubicBezTo>
                    <a:pt x="444" y="460"/>
                    <a:pt x="435" y="464"/>
                    <a:pt x="428" y="469"/>
                  </a:cubicBezTo>
                  <a:cubicBezTo>
                    <a:pt x="416" y="480"/>
                    <a:pt x="397" y="473"/>
                    <a:pt x="388" y="490"/>
                  </a:cubicBezTo>
                  <a:cubicBezTo>
                    <a:pt x="386" y="491"/>
                    <a:pt x="376" y="493"/>
                    <a:pt x="374" y="488"/>
                  </a:cubicBezTo>
                  <a:cubicBezTo>
                    <a:pt x="369" y="467"/>
                    <a:pt x="356" y="477"/>
                    <a:pt x="346" y="479"/>
                  </a:cubicBezTo>
                  <a:cubicBezTo>
                    <a:pt x="339" y="479"/>
                    <a:pt x="331" y="497"/>
                    <a:pt x="325" y="475"/>
                  </a:cubicBezTo>
                  <a:cubicBezTo>
                    <a:pt x="324" y="470"/>
                    <a:pt x="307" y="466"/>
                    <a:pt x="304" y="454"/>
                  </a:cubicBezTo>
                  <a:cubicBezTo>
                    <a:pt x="303" y="448"/>
                    <a:pt x="301" y="437"/>
                    <a:pt x="306" y="435"/>
                  </a:cubicBezTo>
                  <a:cubicBezTo>
                    <a:pt x="322" y="428"/>
                    <a:pt x="317" y="417"/>
                    <a:pt x="312" y="408"/>
                  </a:cubicBezTo>
                  <a:cubicBezTo>
                    <a:pt x="309" y="403"/>
                    <a:pt x="301" y="403"/>
                    <a:pt x="296" y="408"/>
                  </a:cubicBezTo>
                  <a:cubicBezTo>
                    <a:pt x="289" y="417"/>
                    <a:pt x="280" y="427"/>
                    <a:pt x="290" y="438"/>
                  </a:cubicBezTo>
                  <a:cubicBezTo>
                    <a:pt x="299" y="447"/>
                    <a:pt x="297" y="458"/>
                    <a:pt x="299" y="467"/>
                  </a:cubicBezTo>
                  <a:cubicBezTo>
                    <a:pt x="303" y="482"/>
                    <a:pt x="299" y="494"/>
                    <a:pt x="280" y="495"/>
                  </a:cubicBezTo>
                  <a:cubicBezTo>
                    <a:pt x="253" y="496"/>
                    <a:pt x="228" y="504"/>
                    <a:pt x="222" y="539"/>
                  </a:cubicBezTo>
                  <a:cubicBezTo>
                    <a:pt x="220" y="547"/>
                    <a:pt x="214" y="549"/>
                    <a:pt x="207" y="550"/>
                  </a:cubicBezTo>
                  <a:cubicBezTo>
                    <a:pt x="198" y="552"/>
                    <a:pt x="185" y="555"/>
                    <a:pt x="183" y="561"/>
                  </a:cubicBezTo>
                  <a:cubicBezTo>
                    <a:pt x="174" y="585"/>
                    <a:pt x="158" y="594"/>
                    <a:pt x="136" y="597"/>
                  </a:cubicBezTo>
                  <a:cubicBezTo>
                    <a:pt x="135" y="597"/>
                    <a:pt x="131" y="597"/>
                    <a:pt x="131" y="598"/>
                  </a:cubicBezTo>
                  <a:cubicBezTo>
                    <a:pt x="124" y="620"/>
                    <a:pt x="109" y="615"/>
                    <a:pt x="95" y="610"/>
                  </a:cubicBezTo>
                  <a:cubicBezTo>
                    <a:pt x="89" y="608"/>
                    <a:pt x="84" y="612"/>
                    <a:pt x="77" y="618"/>
                  </a:cubicBezTo>
                  <a:cubicBezTo>
                    <a:pt x="107" y="615"/>
                    <a:pt x="120" y="639"/>
                    <a:pt x="131" y="656"/>
                  </a:cubicBezTo>
                  <a:cubicBezTo>
                    <a:pt x="139" y="668"/>
                    <a:pt x="134" y="691"/>
                    <a:pt x="132" y="710"/>
                  </a:cubicBezTo>
                  <a:cubicBezTo>
                    <a:pt x="131" y="724"/>
                    <a:pt x="124" y="731"/>
                    <a:pt x="108" y="729"/>
                  </a:cubicBezTo>
                  <a:cubicBezTo>
                    <a:pt x="83" y="726"/>
                    <a:pt x="57" y="725"/>
                    <a:pt x="31" y="725"/>
                  </a:cubicBezTo>
                  <a:cubicBezTo>
                    <a:pt x="7" y="724"/>
                    <a:pt x="1" y="732"/>
                    <a:pt x="8" y="756"/>
                  </a:cubicBezTo>
                  <a:cubicBezTo>
                    <a:pt x="11" y="770"/>
                    <a:pt x="13" y="784"/>
                    <a:pt x="7" y="797"/>
                  </a:cubicBezTo>
                  <a:cubicBezTo>
                    <a:pt x="0" y="811"/>
                    <a:pt x="8" y="823"/>
                    <a:pt x="9" y="836"/>
                  </a:cubicBezTo>
                  <a:cubicBezTo>
                    <a:pt x="9" y="867"/>
                    <a:pt x="27" y="843"/>
                    <a:pt x="35" y="847"/>
                  </a:cubicBezTo>
                  <a:cubicBezTo>
                    <a:pt x="36" y="848"/>
                    <a:pt x="40" y="848"/>
                    <a:pt x="40" y="849"/>
                  </a:cubicBezTo>
                  <a:cubicBezTo>
                    <a:pt x="50" y="876"/>
                    <a:pt x="69" y="864"/>
                    <a:pt x="86" y="860"/>
                  </a:cubicBezTo>
                  <a:cubicBezTo>
                    <a:pt x="87" y="860"/>
                    <a:pt x="88" y="860"/>
                    <a:pt x="90" y="860"/>
                  </a:cubicBezTo>
                  <a:cubicBezTo>
                    <a:pt x="112" y="865"/>
                    <a:pt x="123" y="847"/>
                    <a:pt x="135" y="834"/>
                  </a:cubicBezTo>
                  <a:cubicBezTo>
                    <a:pt x="141" y="828"/>
                    <a:pt x="148" y="821"/>
                    <a:pt x="142" y="810"/>
                  </a:cubicBezTo>
                  <a:cubicBezTo>
                    <a:pt x="139" y="804"/>
                    <a:pt x="144" y="798"/>
                    <a:pt x="147" y="793"/>
                  </a:cubicBezTo>
                  <a:cubicBezTo>
                    <a:pt x="156" y="778"/>
                    <a:pt x="168" y="767"/>
                    <a:pt x="185" y="762"/>
                  </a:cubicBezTo>
                  <a:cubicBezTo>
                    <a:pt x="193" y="760"/>
                    <a:pt x="198" y="756"/>
                    <a:pt x="197" y="745"/>
                  </a:cubicBezTo>
                  <a:cubicBezTo>
                    <a:pt x="196" y="722"/>
                    <a:pt x="208" y="712"/>
                    <a:pt x="227" y="721"/>
                  </a:cubicBezTo>
                  <a:cubicBezTo>
                    <a:pt x="251" y="732"/>
                    <a:pt x="266" y="715"/>
                    <a:pt x="281" y="706"/>
                  </a:cubicBezTo>
                  <a:cubicBezTo>
                    <a:pt x="302" y="695"/>
                    <a:pt x="318" y="697"/>
                    <a:pt x="324" y="721"/>
                  </a:cubicBezTo>
                  <a:cubicBezTo>
                    <a:pt x="325" y="726"/>
                    <a:pt x="328" y="728"/>
                    <a:pt x="330" y="731"/>
                  </a:cubicBezTo>
                  <a:cubicBezTo>
                    <a:pt x="351" y="758"/>
                    <a:pt x="385" y="766"/>
                    <a:pt x="409" y="789"/>
                  </a:cubicBezTo>
                  <a:cubicBezTo>
                    <a:pt x="412" y="792"/>
                    <a:pt x="416" y="796"/>
                    <a:pt x="420" y="788"/>
                  </a:cubicBezTo>
                  <a:cubicBezTo>
                    <a:pt x="423" y="782"/>
                    <a:pt x="421" y="779"/>
                    <a:pt x="416" y="775"/>
                  </a:cubicBezTo>
                  <a:cubicBezTo>
                    <a:pt x="400" y="759"/>
                    <a:pt x="374" y="754"/>
                    <a:pt x="370" y="725"/>
                  </a:cubicBezTo>
                  <a:cubicBezTo>
                    <a:pt x="370" y="722"/>
                    <a:pt x="365" y="720"/>
                    <a:pt x="362" y="719"/>
                  </a:cubicBezTo>
                  <a:cubicBezTo>
                    <a:pt x="342" y="712"/>
                    <a:pt x="347" y="693"/>
                    <a:pt x="349" y="679"/>
                  </a:cubicBezTo>
                  <a:cubicBezTo>
                    <a:pt x="350" y="671"/>
                    <a:pt x="366" y="661"/>
                    <a:pt x="374" y="668"/>
                  </a:cubicBezTo>
                  <a:cubicBezTo>
                    <a:pt x="386" y="678"/>
                    <a:pt x="403" y="683"/>
                    <a:pt x="408" y="703"/>
                  </a:cubicBezTo>
                  <a:cubicBezTo>
                    <a:pt x="409" y="708"/>
                    <a:pt x="416" y="714"/>
                    <a:pt x="421" y="715"/>
                  </a:cubicBezTo>
                  <a:cubicBezTo>
                    <a:pt x="435" y="719"/>
                    <a:pt x="444" y="730"/>
                    <a:pt x="457" y="735"/>
                  </a:cubicBezTo>
                  <a:cubicBezTo>
                    <a:pt x="467" y="739"/>
                    <a:pt x="477" y="752"/>
                    <a:pt x="475" y="769"/>
                  </a:cubicBezTo>
                  <a:cubicBezTo>
                    <a:pt x="473" y="776"/>
                    <a:pt x="476" y="782"/>
                    <a:pt x="480" y="790"/>
                  </a:cubicBezTo>
                  <a:cubicBezTo>
                    <a:pt x="488" y="805"/>
                    <a:pt x="503" y="815"/>
                    <a:pt x="506" y="832"/>
                  </a:cubicBezTo>
                  <a:cubicBezTo>
                    <a:pt x="511" y="856"/>
                    <a:pt x="513" y="857"/>
                    <a:pt x="529" y="841"/>
                  </a:cubicBezTo>
                  <a:cubicBezTo>
                    <a:pt x="533" y="837"/>
                    <a:pt x="540" y="836"/>
                    <a:pt x="541" y="829"/>
                  </a:cubicBezTo>
                  <a:cubicBezTo>
                    <a:pt x="523" y="823"/>
                    <a:pt x="519" y="806"/>
                    <a:pt x="515" y="791"/>
                  </a:cubicBezTo>
                  <a:cubicBezTo>
                    <a:pt x="512" y="778"/>
                    <a:pt x="522" y="777"/>
                    <a:pt x="529" y="782"/>
                  </a:cubicBezTo>
                  <a:cubicBezTo>
                    <a:pt x="535" y="786"/>
                    <a:pt x="536" y="790"/>
                    <a:pt x="538" y="780"/>
                  </a:cubicBezTo>
                  <a:cubicBezTo>
                    <a:pt x="542" y="764"/>
                    <a:pt x="557" y="770"/>
                    <a:pt x="566" y="769"/>
                  </a:cubicBezTo>
                  <a:cubicBezTo>
                    <a:pt x="574" y="768"/>
                    <a:pt x="588" y="772"/>
                    <a:pt x="585" y="788"/>
                  </a:cubicBezTo>
                  <a:cubicBezTo>
                    <a:pt x="588" y="787"/>
                    <a:pt x="591" y="786"/>
                    <a:pt x="595" y="784"/>
                  </a:cubicBezTo>
                  <a:cubicBezTo>
                    <a:pt x="601" y="773"/>
                    <a:pt x="614" y="763"/>
                    <a:pt x="598" y="748"/>
                  </a:cubicBezTo>
                  <a:cubicBezTo>
                    <a:pt x="595" y="746"/>
                    <a:pt x="597" y="738"/>
                    <a:pt x="600" y="732"/>
                  </a:cubicBezTo>
                  <a:cubicBezTo>
                    <a:pt x="606" y="719"/>
                    <a:pt x="611" y="702"/>
                    <a:pt x="619" y="692"/>
                  </a:cubicBezTo>
                  <a:cubicBezTo>
                    <a:pt x="628" y="679"/>
                    <a:pt x="635" y="666"/>
                    <a:pt x="643" y="653"/>
                  </a:cubicBezTo>
                  <a:cubicBezTo>
                    <a:pt x="653" y="640"/>
                    <a:pt x="671" y="641"/>
                    <a:pt x="686" y="654"/>
                  </a:cubicBezTo>
                  <a:cubicBezTo>
                    <a:pt x="687" y="655"/>
                    <a:pt x="688" y="656"/>
                    <a:pt x="689" y="656"/>
                  </a:cubicBezTo>
                  <a:cubicBezTo>
                    <a:pt x="717" y="651"/>
                    <a:pt x="706" y="674"/>
                    <a:pt x="709" y="687"/>
                  </a:cubicBezTo>
                  <a:cubicBezTo>
                    <a:pt x="722" y="683"/>
                    <a:pt x="724" y="681"/>
                    <a:pt x="720" y="673"/>
                  </a:cubicBezTo>
                  <a:cubicBezTo>
                    <a:pt x="712" y="656"/>
                    <a:pt x="727" y="651"/>
                    <a:pt x="733" y="649"/>
                  </a:cubicBezTo>
                  <a:cubicBezTo>
                    <a:pt x="752" y="645"/>
                    <a:pt x="769" y="635"/>
                    <a:pt x="789" y="635"/>
                  </a:cubicBezTo>
                  <a:cubicBezTo>
                    <a:pt x="796" y="635"/>
                    <a:pt x="799" y="641"/>
                    <a:pt x="795" y="644"/>
                  </a:cubicBezTo>
                  <a:cubicBezTo>
                    <a:pt x="785" y="650"/>
                    <a:pt x="795" y="670"/>
                    <a:pt x="777" y="672"/>
                  </a:cubicBezTo>
                  <a:cubicBezTo>
                    <a:pt x="771" y="672"/>
                    <a:pt x="774" y="685"/>
                    <a:pt x="781" y="691"/>
                  </a:cubicBezTo>
                  <a:cubicBezTo>
                    <a:pt x="796" y="702"/>
                    <a:pt x="812" y="713"/>
                    <a:pt x="827" y="724"/>
                  </a:cubicBezTo>
                  <a:cubicBezTo>
                    <a:pt x="833" y="729"/>
                    <a:pt x="840" y="732"/>
                    <a:pt x="839" y="742"/>
                  </a:cubicBezTo>
                  <a:cubicBezTo>
                    <a:pt x="864" y="743"/>
                    <a:pt x="889" y="739"/>
                    <a:pt x="913" y="749"/>
                  </a:cubicBezTo>
                  <a:cubicBezTo>
                    <a:pt x="923" y="753"/>
                    <a:pt x="939" y="760"/>
                    <a:pt x="950" y="745"/>
                  </a:cubicBezTo>
                  <a:cubicBezTo>
                    <a:pt x="939" y="733"/>
                    <a:pt x="937" y="714"/>
                    <a:pt x="922" y="703"/>
                  </a:cubicBezTo>
                  <a:cubicBezTo>
                    <a:pt x="913" y="696"/>
                    <a:pt x="924" y="686"/>
                    <a:pt x="931" y="680"/>
                  </a:cubicBezTo>
                  <a:cubicBezTo>
                    <a:pt x="938" y="675"/>
                    <a:pt x="946" y="672"/>
                    <a:pt x="947" y="661"/>
                  </a:cubicBezTo>
                  <a:cubicBezTo>
                    <a:pt x="948" y="661"/>
                    <a:pt x="949" y="661"/>
                    <a:pt x="950" y="660"/>
                  </a:cubicBezTo>
                  <a:cubicBezTo>
                    <a:pt x="949" y="658"/>
                    <a:pt x="948" y="658"/>
                    <a:pt x="947" y="661"/>
                  </a:cubicBezTo>
                  <a:cubicBezTo>
                    <a:pt x="931" y="662"/>
                    <a:pt x="934" y="640"/>
                    <a:pt x="922" y="637"/>
                  </a:cubicBezTo>
                  <a:cubicBezTo>
                    <a:pt x="908" y="634"/>
                    <a:pt x="909" y="622"/>
                    <a:pt x="911" y="612"/>
                  </a:cubicBezTo>
                  <a:cubicBezTo>
                    <a:pt x="916" y="592"/>
                    <a:pt x="919" y="569"/>
                    <a:pt x="944" y="564"/>
                  </a:cubicBezTo>
                  <a:cubicBezTo>
                    <a:pt x="947" y="563"/>
                    <a:pt x="950" y="561"/>
                    <a:pt x="953" y="559"/>
                  </a:cubicBezTo>
                  <a:cubicBezTo>
                    <a:pt x="976" y="544"/>
                    <a:pt x="999" y="546"/>
                    <a:pt x="1021" y="561"/>
                  </a:cubicBezTo>
                  <a:cubicBezTo>
                    <a:pt x="1048" y="577"/>
                    <a:pt x="1077" y="573"/>
                    <a:pt x="1106" y="579"/>
                  </a:cubicBezTo>
                  <a:cubicBezTo>
                    <a:pt x="1103" y="572"/>
                    <a:pt x="1101" y="566"/>
                    <a:pt x="1097" y="563"/>
                  </a:cubicBezTo>
                  <a:cubicBezTo>
                    <a:pt x="1080" y="549"/>
                    <a:pt x="1073" y="532"/>
                    <a:pt x="1083" y="510"/>
                  </a:cubicBezTo>
                  <a:cubicBezTo>
                    <a:pt x="1086" y="502"/>
                    <a:pt x="1083" y="500"/>
                    <a:pt x="1076" y="498"/>
                  </a:cubicBezTo>
                  <a:cubicBezTo>
                    <a:pt x="1064" y="496"/>
                    <a:pt x="1063" y="488"/>
                    <a:pt x="1071" y="479"/>
                  </a:cubicBezTo>
                  <a:cubicBezTo>
                    <a:pt x="1077" y="471"/>
                    <a:pt x="1078" y="466"/>
                    <a:pt x="1073" y="457"/>
                  </a:cubicBezTo>
                  <a:cubicBezTo>
                    <a:pt x="1065" y="443"/>
                    <a:pt x="1068" y="428"/>
                    <a:pt x="1076" y="417"/>
                  </a:cubicBezTo>
                  <a:cubicBezTo>
                    <a:pt x="1086" y="403"/>
                    <a:pt x="1097" y="392"/>
                    <a:pt x="1086" y="373"/>
                  </a:cubicBezTo>
                  <a:cubicBezTo>
                    <a:pt x="1084" y="370"/>
                    <a:pt x="1086" y="364"/>
                    <a:pt x="1087" y="361"/>
                  </a:cubicBezTo>
                  <a:cubicBezTo>
                    <a:pt x="1096" y="334"/>
                    <a:pt x="1102" y="307"/>
                    <a:pt x="1102" y="279"/>
                  </a:cubicBezTo>
                  <a:cubicBezTo>
                    <a:pt x="1102" y="257"/>
                    <a:pt x="1104" y="230"/>
                    <a:pt x="1119" y="217"/>
                  </a:cubicBezTo>
                  <a:cubicBezTo>
                    <a:pt x="1142" y="197"/>
                    <a:pt x="1159" y="172"/>
                    <a:pt x="1181" y="151"/>
                  </a:cubicBezTo>
                  <a:cubicBezTo>
                    <a:pt x="1197" y="136"/>
                    <a:pt x="1200" y="120"/>
                    <a:pt x="1193" y="100"/>
                  </a:cubicBezTo>
                  <a:cubicBezTo>
                    <a:pt x="1188" y="84"/>
                    <a:pt x="1187" y="68"/>
                    <a:pt x="1193" y="52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5" name="Google Shape;749;p53">
              <a:extLst>
                <a:ext uri="{FF2B5EF4-FFF2-40B4-BE49-F238E27FC236}">
                  <a16:creationId xmlns:a16="http://schemas.microsoft.com/office/drawing/2014/main" id="{762BEEF7-201E-2554-E35E-23EE69094420}"/>
                </a:ext>
              </a:extLst>
            </p:cNvPr>
            <p:cNvSpPr/>
            <p:nvPr/>
          </p:nvSpPr>
          <p:spPr>
            <a:xfrm>
              <a:off x="5618480" y="1989772"/>
              <a:ext cx="273050" cy="220662"/>
            </a:xfrm>
            <a:custGeom>
              <a:avLst/>
              <a:gdLst/>
              <a:ahLst/>
              <a:cxnLst/>
              <a:rect l="l" t="t" r="r" b="b"/>
              <a:pathLst>
                <a:path w="173" h="140" extrusionOk="0">
                  <a:moveTo>
                    <a:pt x="29" y="69"/>
                  </a:moveTo>
                  <a:cubicBezTo>
                    <a:pt x="42" y="77"/>
                    <a:pt x="47" y="96"/>
                    <a:pt x="65" y="96"/>
                  </a:cubicBezTo>
                  <a:cubicBezTo>
                    <a:pt x="63" y="104"/>
                    <a:pt x="53" y="98"/>
                    <a:pt x="53" y="107"/>
                  </a:cubicBezTo>
                  <a:cubicBezTo>
                    <a:pt x="54" y="116"/>
                    <a:pt x="61" y="113"/>
                    <a:pt x="65" y="115"/>
                  </a:cubicBezTo>
                  <a:cubicBezTo>
                    <a:pt x="73" y="119"/>
                    <a:pt x="80" y="123"/>
                    <a:pt x="86" y="130"/>
                  </a:cubicBezTo>
                  <a:cubicBezTo>
                    <a:pt x="90" y="135"/>
                    <a:pt x="97" y="140"/>
                    <a:pt x="100" y="132"/>
                  </a:cubicBezTo>
                  <a:cubicBezTo>
                    <a:pt x="107" y="119"/>
                    <a:pt x="118" y="108"/>
                    <a:pt x="123" y="96"/>
                  </a:cubicBezTo>
                  <a:cubicBezTo>
                    <a:pt x="134" y="72"/>
                    <a:pt x="145" y="55"/>
                    <a:pt x="173" y="56"/>
                  </a:cubicBezTo>
                  <a:cubicBezTo>
                    <a:pt x="149" y="48"/>
                    <a:pt x="132" y="32"/>
                    <a:pt x="114" y="17"/>
                  </a:cubicBezTo>
                  <a:cubicBezTo>
                    <a:pt x="92" y="0"/>
                    <a:pt x="85" y="5"/>
                    <a:pt x="85" y="33"/>
                  </a:cubicBezTo>
                  <a:cubicBezTo>
                    <a:pt x="80" y="27"/>
                    <a:pt x="75" y="18"/>
                    <a:pt x="69" y="17"/>
                  </a:cubicBezTo>
                  <a:cubicBezTo>
                    <a:pt x="51" y="15"/>
                    <a:pt x="33" y="15"/>
                    <a:pt x="15" y="17"/>
                  </a:cubicBezTo>
                  <a:cubicBezTo>
                    <a:pt x="7" y="17"/>
                    <a:pt x="0" y="22"/>
                    <a:pt x="6" y="37"/>
                  </a:cubicBezTo>
                  <a:cubicBezTo>
                    <a:pt x="12" y="51"/>
                    <a:pt x="20" y="62"/>
                    <a:pt x="29" y="69"/>
                  </a:cubicBezTo>
                  <a:close/>
                  <a:moveTo>
                    <a:pt x="87" y="36"/>
                  </a:moveTo>
                  <a:cubicBezTo>
                    <a:pt x="87" y="35"/>
                    <a:pt x="86" y="34"/>
                    <a:pt x="85" y="33"/>
                  </a:cubicBezTo>
                  <a:cubicBezTo>
                    <a:pt x="86" y="33"/>
                    <a:pt x="87" y="33"/>
                    <a:pt x="88" y="33"/>
                  </a:cubicBezTo>
                  <a:cubicBezTo>
                    <a:pt x="87" y="34"/>
                    <a:pt x="87" y="35"/>
                    <a:pt x="87" y="36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6" name="Google Shape;750;p53">
              <a:extLst>
                <a:ext uri="{FF2B5EF4-FFF2-40B4-BE49-F238E27FC236}">
                  <a16:creationId xmlns:a16="http://schemas.microsoft.com/office/drawing/2014/main" id="{78E4E703-AD37-77B3-E285-611D7405D983}"/>
                </a:ext>
              </a:extLst>
            </p:cNvPr>
            <p:cNvSpPr/>
            <p:nvPr/>
          </p:nvSpPr>
          <p:spPr>
            <a:xfrm>
              <a:off x="6675755" y="2186622"/>
              <a:ext cx="447675" cy="339725"/>
            </a:xfrm>
            <a:custGeom>
              <a:avLst/>
              <a:gdLst/>
              <a:ahLst/>
              <a:cxnLst/>
              <a:rect l="l" t="t" r="r" b="b"/>
              <a:pathLst>
                <a:path w="284" h="216" extrusionOk="0">
                  <a:moveTo>
                    <a:pt x="263" y="0"/>
                  </a:moveTo>
                  <a:cubicBezTo>
                    <a:pt x="249" y="0"/>
                    <a:pt x="241" y="10"/>
                    <a:pt x="231" y="15"/>
                  </a:cubicBezTo>
                  <a:cubicBezTo>
                    <a:pt x="204" y="29"/>
                    <a:pt x="174" y="26"/>
                    <a:pt x="146" y="35"/>
                  </a:cubicBezTo>
                  <a:cubicBezTo>
                    <a:pt x="124" y="42"/>
                    <a:pt x="98" y="50"/>
                    <a:pt x="89" y="69"/>
                  </a:cubicBezTo>
                  <a:cubicBezTo>
                    <a:pt x="77" y="91"/>
                    <a:pt x="49" y="99"/>
                    <a:pt x="48" y="128"/>
                  </a:cubicBezTo>
                  <a:cubicBezTo>
                    <a:pt x="27" y="131"/>
                    <a:pt x="24" y="150"/>
                    <a:pt x="18" y="167"/>
                  </a:cubicBezTo>
                  <a:cubicBezTo>
                    <a:pt x="17" y="170"/>
                    <a:pt x="14" y="172"/>
                    <a:pt x="10" y="172"/>
                  </a:cubicBezTo>
                  <a:cubicBezTo>
                    <a:pt x="6" y="172"/>
                    <a:pt x="0" y="170"/>
                    <a:pt x="0" y="178"/>
                  </a:cubicBezTo>
                  <a:cubicBezTo>
                    <a:pt x="1" y="186"/>
                    <a:pt x="7" y="184"/>
                    <a:pt x="12" y="185"/>
                  </a:cubicBezTo>
                  <a:cubicBezTo>
                    <a:pt x="22" y="186"/>
                    <a:pt x="36" y="187"/>
                    <a:pt x="37" y="198"/>
                  </a:cubicBezTo>
                  <a:cubicBezTo>
                    <a:pt x="38" y="215"/>
                    <a:pt x="51" y="212"/>
                    <a:pt x="59" y="214"/>
                  </a:cubicBezTo>
                  <a:cubicBezTo>
                    <a:pt x="68" y="216"/>
                    <a:pt x="78" y="214"/>
                    <a:pt x="89" y="214"/>
                  </a:cubicBezTo>
                  <a:cubicBezTo>
                    <a:pt x="57" y="182"/>
                    <a:pt x="59" y="183"/>
                    <a:pt x="71" y="139"/>
                  </a:cubicBezTo>
                  <a:cubicBezTo>
                    <a:pt x="74" y="126"/>
                    <a:pt x="83" y="128"/>
                    <a:pt x="88" y="121"/>
                  </a:cubicBezTo>
                  <a:cubicBezTo>
                    <a:pt x="116" y="83"/>
                    <a:pt x="151" y="56"/>
                    <a:pt x="196" y="46"/>
                  </a:cubicBezTo>
                  <a:cubicBezTo>
                    <a:pt x="220" y="40"/>
                    <a:pt x="245" y="33"/>
                    <a:pt x="268" y="23"/>
                  </a:cubicBezTo>
                  <a:cubicBezTo>
                    <a:pt x="276" y="20"/>
                    <a:pt x="284" y="15"/>
                    <a:pt x="281" y="6"/>
                  </a:cubicBezTo>
                  <a:cubicBezTo>
                    <a:pt x="279" y="0"/>
                    <a:pt x="270" y="0"/>
                    <a:pt x="263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7" name="Google Shape;751;p53">
              <a:extLst>
                <a:ext uri="{FF2B5EF4-FFF2-40B4-BE49-F238E27FC236}">
                  <a16:creationId xmlns:a16="http://schemas.microsoft.com/office/drawing/2014/main" id="{64671BBF-3B4C-0D54-4FAC-880D8263B0BB}"/>
                </a:ext>
              </a:extLst>
            </p:cNvPr>
            <p:cNvSpPr/>
            <p:nvPr/>
          </p:nvSpPr>
          <p:spPr>
            <a:xfrm>
              <a:off x="5194618" y="3078797"/>
              <a:ext cx="185738" cy="300037"/>
            </a:xfrm>
            <a:custGeom>
              <a:avLst/>
              <a:gdLst/>
              <a:ahLst/>
              <a:cxnLst/>
              <a:rect l="l" t="t" r="r" b="b"/>
              <a:pathLst>
                <a:path w="118" h="191" extrusionOk="0">
                  <a:moveTo>
                    <a:pt x="16" y="88"/>
                  </a:moveTo>
                  <a:cubicBezTo>
                    <a:pt x="16" y="88"/>
                    <a:pt x="18" y="90"/>
                    <a:pt x="19" y="90"/>
                  </a:cubicBezTo>
                  <a:cubicBezTo>
                    <a:pt x="32" y="87"/>
                    <a:pt x="44" y="84"/>
                    <a:pt x="39" y="106"/>
                  </a:cubicBezTo>
                  <a:cubicBezTo>
                    <a:pt x="39" y="106"/>
                    <a:pt x="40" y="107"/>
                    <a:pt x="40" y="107"/>
                  </a:cubicBezTo>
                  <a:cubicBezTo>
                    <a:pt x="55" y="110"/>
                    <a:pt x="44" y="120"/>
                    <a:pt x="45" y="127"/>
                  </a:cubicBezTo>
                  <a:cubicBezTo>
                    <a:pt x="46" y="135"/>
                    <a:pt x="38" y="132"/>
                    <a:pt x="33" y="133"/>
                  </a:cubicBezTo>
                  <a:cubicBezTo>
                    <a:pt x="29" y="133"/>
                    <a:pt x="23" y="133"/>
                    <a:pt x="26" y="139"/>
                  </a:cubicBezTo>
                  <a:cubicBezTo>
                    <a:pt x="35" y="157"/>
                    <a:pt x="19" y="157"/>
                    <a:pt x="7" y="169"/>
                  </a:cubicBezTo>
                  <a:cubicBezTo>
                    <a:pt x="20" y="163"/>
                    <a:pt x="27" y="174"/>
                    <a:pt x="35" y="171"/>
                  </a:cubicBezTo>
                  <a:cubicBezTo>
                    <a:pt x="60" y="162"/>
                    <a:pt x="45" y="180"/>
                    <a:pt x="46" y="188"/>
                  </a:cubicBezTo>
                  <a:cubicBezTo>
                    <a:pt x="57" y="187"/>
                    <a:pt x="68" y="185"/>
                    <a:pt x="79" y="184"/>
                  </a:cubicBezTo>
                  <a:cubicBezTo>
                    <a:pt x="89" y="183"/>
                    <a:pt x="106" y="191"/>
                    <a:pt x="101" y="166"/>
                  </a:cubicBezTo>
                  <a:cubicBezTo>
                    <a:pt x="100" y="162"/>
                    <a:pt x="107" y="160"/>
                    <a:pt x="110" y="157"/>
                  </a:cubicBezTo>
                  <a:cubicBezTo>
                    <a:pt x="118" y="153"/>
                    <a:pt x="115" y="146"/>
                    <a:pt x="109" y="146"/>
                  </a:cubicBezTo>
                  <a:cubicBezTo>
                    <a:pt x="91" y="147"/>
                    <a:pt x="90" y="132"/>
                    <a:pt x="84" y="120"/>
                  </a:cubicBezTo>
                  <a:cubicBezTo>
                    <a:pt x="75" y="103"/>
                    <a:pt x="66" y="82"/>
                    <a:pt x="52" y="72"/>
                  </a:cubicBezTo>
                  <a:cubicBezTo>
                    <a:pt x="36" y="62"/>
                    <a:pt x="43" y="55"/>
                    <a:pt x="47" y="45"/>
                  </a:cubicBezTo>
                  <a:cubicBezTo>
                    <a:pt x="50" y="39"/>
                    <a:pt x="61" y="36"/>
                    <a:pt x="55" y="29"/>
                  </a:cubicBezTo>
                  <a:cubicBezTo>
                    <a:pt x="51" y="24"/>
                    <a:pt x="42" y="22"/>
                    <a:pt x="35" y="25"/>
                  </a:cubicBezTo>
                  <a:cubicBezTo>
                    <a:pt x="30" y="26"/>
                    <a:pt x="24" y="29"/>
                    <a:pt x="22" y="23"/>
                  </a:cubicBezTo>
                  <a:cubicBezTo>
                    <a:pt x="21" y="19"/>
                    <a:pt x="24" y="12"/>
                    <a:pt x="29" y="9"/>
                  </a:cubicBezTo>
                  <a:cubicBezTo>
                    <a:pt x="32" y="8"/>
                    <a:pt x="35" y="7"/>
                    <a:pt x="35" y="2"/>
                  </a:cubicBezTo>
                  <a:cubicBezTo>
                    <a:pt x="10" y="0"/>
                    <a:pt x="0" y="12"/>
                    <a:pt x="1" y="38"/>
                  </a:cubicBezTo>
                  <a:cubicBezTo>
                    <a:pt x="2" y="57"/>
                    <a:pt x="25" y="67"/>
                    <a:pt x="16" y="88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8" name="Google Shape;752;p53">
              <a:extLst>
                <a:ext uri="{FF2B5EF4-FFF2-40B4-BE49-F238E27FC236}">
                  <a16:creationId xmlns:a16="http://schemas.microsoft.com/office/drawing/2014/main" id="{6A8B5887-4FD6-8DDB-B35A-EEA3EEACA8C7}"/>
                </a:ext>
              </a:extLst>
            </p:cNvPr>
            <p:cNvSpPr/>
            <p:nvPr/>
          </p:nvSpPr>
          <p:spPr>
            <a:xfrm>
              <a:off x="5818505" y="1965960"/>
              <a:ext cx="231775" cy="82550"/>
            </a:xfrm>
            <a:custGeom>
              <a:avLst/>
              <a:gdLst/>
              <a:ahLst/>
              <a:cxnLst/>
              <a:rect l="l" t="t" r="r" b="b"/>
              <a:pathLst>
                <a:path w="147" h="52" extrusionOk="0">
                  <a:moveTo>
                    <a:pt x="16" y="31"/>
                  </a:moveTo>
                  <a:cubicBezTo>
                    <a:pt x="24" y="29"/>
                    <a:pt x="32" y="27"/>
                    <a:pt x="40" y="34"/>
                  </a:cubicBezTo>
                  <a:cubicBezTo>
                    <a:pt x="36" y="35"/>
                    <a:pt x="32" y="36"/>
                    <a:pt x="31" y="38"/>
                  </a:cubicBezTo>
                  <a:cubicBezTo>
                    <a:pt x="29" y="40"/>
                    <a:pt x="31" y="44"/>
                    <a:pt x="34" y="43"/>
                  </a:cubicBezTo>
                  <a:cubicBezTo>
                    <a:pt x="57" y="38"/>
                    <a:pt x="79" y="52"/>
                    <a:pt x="102" y="48"/>
                  </a:cubicBezTo>
                  <a:cubicBezTo>
                    <a:pt x="117" y="45"/>
                    <a:pt x="125" y="33"/>
                    <a:pt x="137" y="27"/>
                  </a:cubicBezTo>
                  <a:cubicBezTo>
                    <a:pt x="147" y="22"/>
                    <a:pt x="137" y="17"/>
                    <a:pt x="133" y="15"/>
                  </a:cubicBezTo>
                  <a:cubicBezTo>
                    <a:pt x="113" y="4"/>
                    <a:pt x="90" y="18"/>
                    <a:pt x="71" y="4"/>
                  </a:cubicBezTo>
                  <a:cubicBezTo>
                    <a:pt x="70" y="4"/>
                    <a:pt x="66" y="7"/>
                    <a:pt x="66" y="9"/>
                  </a:cubicBezTo>
                  <a:cubicBezTo>
                    <a:pt x="65" y="23"/>
                    <a:pt x="58" y="17"/>
                    <a:pt x="51" y="15"/>
                  </a:cubicBezTo>
                  <a:cubicBezTo>
                    <a:pt x="37" y="13"/>
                    <a:pt x="25" y="0"/>
                    <a:pt x="11" y="11"/>
                  </a:cubicBezTo>
                  <a:cubicBezTo>
                    <a:pt x="7" y="14"/>
                    <a:pt x="0" y="14"/>
                    <a:pt x="2" y="23"/>
                  </a:cubicBezTo>
                  <a:cubicBezTo>
                    <a:pt x="4" y="30"/>
                    <a:pt x="10" y="32"/>
                    <a:pt x="16" y="31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79" name="Google Shape;753;p53">
              <a:extLst>
                <a:ext uri="{FF2B5EF4-FFF2-40B4-BE49-F238E27FC236}">
                  <a16:creationId xmlns:a16="http://schemas.microsoft.com/office/drawing/2014/main" id="{74C586CA-90EC-0B20-E5E9-17CFEF55C604}"/>
                </a:ext>
              </a:extLst>
            </p:cNvPr>
            <p:cNvSpPr/>
            <p:nvPr/>
          </p:nvSpPr>
          <p:spPr>
            <a:xfrm>
              <a:off x="5081905" y="3199447"/>
              <a:ext cx="114300" cy="153987"/>
            </a:xfrm>
            <a:custGeom>
              <a:avLst/>
              <a:gdLst/>
              <a:ahLst/>
              <a:cxnLst/>
              <a:rect l="l" t="t" r="r" b="b"/>
              <a:pathLst>
                <a:path w="73" h="97" extrusionOk="0">
                  <a:moveTo>
                    <a:pt x="44" y="79"/>
                  </a:moveTo>
                  <a:cubicBezTo>
                    <a:pt x="62" y="76"/>
                    <a:pt x="64" y="64"/>
                    <a:pt x="60" y="49"/>
                  </a:cubicBezTo>
                  <a:cubicBezTo>
                    <a:pt x="57" y="41"/>
                    <a:pt x="55" y="37"/>
                    <a:pt x="64" y="33"/>
                  </a:cubicBezTo>
                  <a:cubicBezTo>
                    <a:pt x="73" y="29"/>
                    <a:pt x="67" y="23"/>
                    <a:pt x="64" y="18"/>
                  </a:cubicBezTo>
                  <a:cubicBezTo>
                    <a:pt x="56" y="0"/>
                    <a:pt x="43" y="16"/>
                    <a:pt x="33" y="13"/>
                  </a:cubicBezTo>
                  <a:cubicBezTo>
                    <a:pt x="23" y="11"/>
                    <a:pt x="31" y="20"/>
                    <a:pt x="30" y="25"/>
                  </a:cubicBezTo>
                  <a:cubicBezTo>
                    <a:pt x="28" y="33"/>
                    <a:pt x="23" y="38"/>
                    <a:pt x="14" y="34"/>
                  </a:cubicBezTo>
                  <a:cubicBezTo>
                    <a:pt x="11" y="35"/>
                    <a:pt x="7" y="27"/>
                    <a:pt x="5" y="35"/>
                  </a:cubicBezTo>
                  <a:cubicBezTo>
                    <a:pt x="4" y="40"/>
                    <a:pt x="1" y="48"/>
                    <a:pt x="7" y="50"/>
                  </a:cubicBezTo>
                  <a:cubicBezTo>
                    <a:pt x="28" y="57"/>
                    <a:pt x="13" y="67"/>
                    <a:pt x="8" y="73"/>
                  </a:cubicBezTo>
                  <a:cubicBezTo>
                    <a:pt x="3" y="79"/>
                    <a:pt x="0" y="83"/>
                    <a:pt x="4" y="90"/>
                  </a:cubicBezTo>
                  <a:cubicBezTo>
                    <a:pt x="9" y="97"/>
                    <a:pt x="16" y="95"/>
                    <a:pt x="21" y="91"/>
                  </a:cubicBezTo>
                  <a:cubicBezTo>
                    <a:pt x="28" y="85"/>
                    <a:pt x="36" y="81"/>
                    <a:pt x="44" y="79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0" name="Google Shape;754;p53">
              <a:extLst>
                <a:ext uri="{FF2B5EF4-FFF2-40B4-BE49-F238E27FC236}">
                  <a16:creationId xmlns:a16="http://schemas.microsoft.com/office/drawing/2014/main" id="{6FCB056F-416D-B1A0-AC13-0DAC23B9D135}"/>
                </a:ext>
              </a:extLst>
            </p:cNvPr>
            <p:cNvSpPr/>
            <p:nvPr/>
          </p:nvSpPr>
          <p:spPr>
            <a:xfrm>
              <a:off x="5888355" y="2096135"/>
              <a:ext cx="85725" cy="77787"/>
            </a:xfrm>
            <a:custGeom>
              <a:avLst/>
              <a:gdLst/>
              <a:ahLst/>
              <a:cxnLst/>
              <a:rect l="l" t="t" r="r" b="b"/>
              <a:pathLst>
                <a:path w="55" h="49" extrusionOk="0">
                  <a:moveTo>
                    <a:pt x="55" y="24"/>
                  </a:moveTo>
                  <a:cubicBezTo>
                    <a:pt x="38" y="21"/>
                    <a:pt x="23" y="0"/>
                    <a:pt x="1" y="14"/>
                  </a:cubicBezTo>
                  <a:cubicBezTo>
                    <a:pt x="13" y="18"/>
                    <a:pt x="8" y="25"/>
                    <a:pt x="0" y="33"/>
                  </a:cubicBezTo>
                  <a:cubicBezTo>
                    <a:pt x="21" y="33"/>
                    <a:pt x="41" y="49"/>
                    <a:pt x="55" y="24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1" name="Google Shape;755;p53">
              <a:extLst>
                <a:ext uri="{FF2B5EF4-FFF2-40B4-BE49-F238E27FC236}">
                  <a16:creationId xmlns:a16="http://schemas.microsoft.com/office/drawing/2014/main" id="{9417933A-FD41-09FF-692D-5F7C434F9E19}"/>
                </a:ext>
              </a:extLst>
            </p:cNvPr>
            <p:cNvSpPr/>
            <p:nvPr/>
          </p:nvSpPr>
          <p:spPr>
            <a:xfrm>
              <a:off x="5556568" y="3723322"/>
              <a:ext cx="33338" cy="58737"/>
            </a:xfrm>
            <a:custGeom>
              <a:avLst/>
              <a:gdLst/>
              <a:ahLst/>
              <a:cxnLst/>
              <a:rect l="l" t="t" r="r" b="b"/>
              <a:pathLst>
                <a:path w="21" h="38" extrusionOk="0">
                  <a:moveTo>
                    <a:pt x="13" y="3"/>
                  </a:moveTo>
                  <a:cubicBezTo>
                    <a:pt x="11" y="4"/>
                    <a:pt x="0" y="0"/>
                    <a:pt x="4" y="12"/>
                  </a:cubicBezTo>
                  <a:cubicBezTo>
                    <a:pt x="6" y="20"/>
                    <a:pt x="4" y="29"/>
                    <a:pt x="4" y="38"/>
                  </a:cubicBezTo>
                  <a:cubicBezTo>
                    <a:pt x="18" y="34"/>
                    <a:pt x="17" y="21"/>
                    <a:pt x="20" y="12"/>
                  </a:cubicBezTo>
                  <a:cubicBezTo>
                    <a:pt x="21" y="9"/>
                    <a:pt x="19" y="1"/>
                    <a:pt x="13" y="3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82" name="Google Shape;756;p53">
              <a:extLst>
                <a:ext uri="{FF2B5EF4-FFF2-40B4-BE49-F238E27FC236}">
                  <a16:creationId xmlns:a16="http://schemas.microsoft.com/office/drawing/2014/main" id="{8EF128D9-1BDD-9BD0-E12B-BCCD1F1D3F05}"/>
                </a:ext>
              </a:extLst>
            </p:cNvPr>
            <p:cNvSpPr/>
            <p:nvPr/>
          </p:nvSpPr>
          <p:spPr>
            <a:xfrm>
              <a:off x="7282180" y="2451735"/>
              <a:ext cx="4763" cy="4762"/>
            </a:xfrm>
            <a:custGeom>
              <a:avLst/>
              <a:gdLst/>
              <a:ahLst/>
              <a:cxnLst/>
              <a:rect l="l" t="t" r="r" b="b"/>
              <a:pathLst>
                <a:path w="3" h="3" extrusionOk="0">
                  <a:moveTo>
                    <a:pt x="2" y="0"/>
                  </a:moveTo>
                  <a:cubicBezTo>
                    <a:pt x="1" y="1"/>
                    <a:pt x="1" y="2"/>
                    <a:pt x="0" y="3"/>
                  </a:cubicBezTo>
                  <a:cubicBezTo>
                    <a:pt x="1" y="3"/>
                    <a:pt x="2" y="3"/>
                    <a:pt x="3" y="3"/>
                  </a:cubicBezTo>
                  <a:cubicBezTo>
                    <a:pt x="2" y="2"/>
                    <a:pt x="2" y="1"/>
                    <a:pt x="2" y="0"/>
                  </a:cubicBezTo>
                  <a:close/>
                </a:path>
              </a:pathLst>
            </a:custGeom>
            <a:grpFill/>
            <a:ln w="9525" cap="flat" cmpd="sng">
              <a:solidFill>
                <a:srgbClr val="D8D8D8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CAF35F38-95BB-3472-98F5-03FFAF7FE7DE}"/>
              </a:ext>
            </a:extLst>
          </p:cNvPr>
          <p:cNvGrpSpPr/>
          <p:nvPr/>
        </p:nvGrpSpPr>
        <p:grpSpPr>
          <a:xfrm>
            <a:off x="1841583" y="1956015"/>
            <a:ext cx="1045693" cy="1045693"/>
            <a:chOff x="1841583" y="1956015"/>
            <a:chExt cx="1045693" cy="1045693"/>
          </a:xfrm>
        </p:grpSpPr>
        <p:sp>
          <p:nvSpPr>
            <p:cNvPr id="5" name="Google Shape;757;p53">
              <a:extLst>
                <a:ext uri="{FF2B5EF4-FFF2-40B4-BE49-F238E27FC236}">
                  <a16:creationId xmlns:a16="http://schemas.microsoft.com/office/drawing/2014/main" id="{A2E2D2F6-1C0E-6623-24FF-0BD651C0D532}"/>
                </a:ext>
              </a:extLst>
            </p:cNvPr>
            <p:cNvSpPr/>
            <p:nvPr/>
          </p:nvSpPr>
          <p:spPr>
            <a:xfrm>
              <a:off x="1841583" y="1956015"/>
              <a:ext cx="1045693" cy="1045693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1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6" name="Google Shape;758;p53">
              <a:extLst>
                <a:ext uri="{FF2B5EF4-FFF2-40B4-BE49-F238E27FC236}">
                  <a16:creationId xmlns:a16="http://schemas.microsoft.com/office/drawing/2014/main" id="{9EB77B72-CE84-3C06-D7E9-B3EFCD86DB09}"/>
                </a:ext>
              </a:extLst>
            </p:cNvPr>
            <p:cNvSpPr/>
            <p:nvPr/>
          </p:nvSpPr>
          <p:spPr>
            <a:xfrm>
              <a:off x="1841583" y="1956017"/>
              <a:ext cx="1045692" cy="1045690"/>
            </a:xfrm>
            <a:prstGeom prst="pie">
              <a:avLst>
                <a:gd name="adj1" fmla="val 5363753"/>
                <a:gd name="adj2" fmla="val 16200000"/>
              </a:avLst>
            </a:prstGeom>
            <a:solidFill>
              <a:srgbClr val="9383A8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1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7" name="Google Shape;759;p53">
              <a:extLst>
                <a:ext uri="{FF2B5EF4-FFF2-40B4-BE49-F238E27FC236}">
                  <a16:creationId xmlns:a16="http://schemas.microsoft.com/office/drawing/2014/main" id="{BF0895DE-A940-33CF-FE22-4E1AFF1B8B3F}"/>
                </a:ext>
              </a:extLst>
            </p:cNvPr>
            <p:cNvSpPr/>
            <p:nvPr/>
          </p:nvSpPr>
          <p:spPr>
            <a:xfrm>
              <a:off x="1922062" y="2036494"/>
              <a:ext cx="884736" cy="88473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500" b="1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9" name="Google Shape;761;p53">
              <a:extLst>
                <a:ext uri="{FF2B5EF4-FFF2-40B4-BE49-F238E27FC236}">
                  <a16:creationId xmlns:a16="http://schemas.microsoft.com/office/drawing/2014/main" id="{5CCF380E-43E0-7734-5356-0A8AA466D154}"/>
                </a:ext>
              </a:extLst>
            </p:cNvPr>
            <p:cNvSpPr txBox="1"/>
            <p:nvPr/>
          </p:nvSpPr>
          <p:spPr>
            <a:xfrm>
              <a:off x="1950195" y="2285564"/>
              <a:ext cx="828469" cy="3769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2000" b="1" dirty="0">
                  <a:solidFill>
                    <a:schemeClr val="accent1"/>
                  </a:solidFill>
                  <a:latin typeface="Lato"/>
                  <a:cs typeface="B Titr" panose="00000700000000000000" pitchFamily="2" charset="-78"/>
                  <a:sym typeface="Lato"/>
                </a:rPr>
                <a:t>50%</a:t>
              </a:r>
              <a:endParaRPr sz="1200" dirty="0">
                <a:cs typeface="B Titr" panose="00000700000000000000" pitchFamily="2" charset="-78"/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3BB320C7-8AF2-D654-7BEB-B56E60A8B4F2}"/>
              </a:ext>
            </a:extLst>
          </p:cNvPr>
          <p:cNvGrpSpPr/>
          <p:nvPr/>
        </p:nvGrpSpPr>
        <p:grpSpPr>
          <a:xfrm>
            <a:off x="7351454" y="1908883"/>
            <a:ext cx="1045693" cy="1045693"/>
            <a:chOff x="7351454" y="1908883"/>
            <a:chExt cx="1045693" cy="1045693"/>
          </a:xfrm>
        </p:grpSpPr>
        <p:sp>
          <p:nvSpPr>
            <p:cNvPr id="10" name="Google Shape;762;p53">
              <a:extLst>
                <a:ext uri="{FF2B5EF4-FFF2-40B4-BE49-F238E27FC236}">
                  <a16:creationId xmlns:a16="http://schemas.microsoft.com/office/drawing/2014/main" id="{F1DBBCA3-9FD6-FCDA-F499-6408BB98A34C}"/>
                </a:ext>
              </a:extLst>
            </p:cNvPr>
            <p:cNvSpPr/>
            <p:nvPr/>
          </p:nvSpPr>
          <p:spPr>
            <a:xfrm>
              <a:off x="7351454" y="1908883"/>
              <a:ext cx="1045693" cy="1045693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1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1" name="Google Shape;763;p53">
              <a:extLst>
                <a:ext uri="{FF2B5EF4-FFF2-40B4-BE49-F238E27FC236}">
                  <a16:creationId xmlns:a16="http://schemas.microsoft.com/office/drawing/2014/main" id="{E8F3947B-090F-9688-50F2-7BCF84E58F9E}"/>
                </a:ext>
              </a:extLst>
            </p:cNvPr>
            <p:cNvSpPr/>
            <p:nvPr/>
          </p:nvSpPr>
          <p:spPr>
            <a:xfrm>
              <a:off x="7351454" y="1908884"/>
              <a:ext cx="1045693" cy="1045690"/>
            </a:xfrm>
            <a:prstGeom prst="pie">
              <a:avLst>
                <a:gd name="adj1" fmla="val 3788619"/>
                <a:gd name="adj2" fmla="val 16200000"/>
              </a:avLst>
            </a:prstGeom>
            <a:solidFill>
              <a:srgbClr val="43266B"/>
            </a:solidFill>
            <a:ln>
              <a:solidFill>
                <a:srgbClr val="43266B"/>
              </a:solidFill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1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2" name="Google Shape;764;p53">
              <a:extLst>
                <a:ext uri="{FF2B5EF4-FFF2-40B4-BE49-F238E27FC236}">
                  <a16:creationId xmlns:a16="http://schemas.microsoft.com/office/drawing/2014/main" id="{AB8DBA36-8EC6-BB58-4CCD-2BA5B1FB0A3D}"/>
                </a:ext>
              </a:extLst>
            </p:cNvPr>
            <p:cNvSpPr/>
            <p:nvPr/>
          </p:nvSpPr>
          <p:spPr>
            <a:xfrm>
              <a:off x="7431932" y="1989361"/>
              <a:ext cx="884736" cy="88473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500" b="1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4" name="Google Shape;766;p53">
              <a:extLst>
                <a:ext uri="{FF2B5EF4-FFF2-40B4-BE49-F238E27FC236}">
                  <a16:creationId xmlns:a16="http://schemas.microsoft.com/office/drawing/2014/main" id="{8B834AEA-F6E9-81DA-E506-FC366385EFC8}"/>
                </a:ext>
              </a:extLst>
            </p:cNvPr>
            <p:cNvSpPr txBox="1"/>
            <p:nvPr/>
          </p:nvSpPr>
          <p:spPr>
            <a:xfrm>
              <a:off x="7460065" y="2238432"/>
              <a:ext cx="828469" cy="3769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algn="ctr"/>
              <a:r>
                <a:rPr lang="fa-IR" sz="2000" b="1" dirty="0">
                  <a:solidFill>
                    <a:schemeClr val="accent1"/>
                  </a:solidFill>
                  <a:latin typeface="Lato"/>
                  <a:cs typeface="B Titr" panose="00000700000000000000" pitchFamily="2" charset="-78"/>
                  <a:sym typeface="Lato"/>
                </a:rPr>
                <a:t>60%</a:t>
              </a:r>
              <a:endParaRPr sz="2000" b="1" dirty="0">
                <a:solidFill>
                  <a:schemeClr val="accent1"/>
                </a:solidFill>
                <a:latin typeface="Lato"/>
                <a:cs typeface="B Titr" panose="00000700000000000000" pitchFamily="2" charset="-78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6B60B56D-CE58-5C94-B195-95E138E1E17F}"/>
              </a:ext>
            </a:extLst>
          </p:cNvPr>
          <p:cNvGrpSpPr/>
          <p:nvPr/>
        </p:nvGrpSpPr>
        <p:grpSpPr>
          <a:xfrm>
            <a:off x="5573153" y="4320129"/>
            <a:ext cx="1045693" cy="1045693"/>
            <a:chOff x="5573153" y="4320129"/>
            <a:chExt cx="1045693" cy="1045693"/>
          </a:xfrm>
        </p:grpSpPr>
        <p:sp>
          <p:nvSpPr>
            <p:cNvPr id="15" name="Google Shape;767;p53">
              <a:extLst>
                <a:ext uri="{FF2B5EF4-FFF2-40B4-BE49-F238E27FC236}">
                  <a16:creationId xmlns:a16="http://schemas.microsoft.com/office/drawing/2014/main" id="{737B8B18-B454-4019-9E64-32FF6AB8113A}"/>
                </a:ext>
              </a:extLst>
            </p:cNvPr>
            <p:cNvSpPr/>
            <p:nvPr/>
          </p:nvSpPr>
          <p:spPr>
            <a:xfrm>
              <a:off x="5573153" y="4320129"/>
              <a:ext cx="1045693" cy="1045693"/>
            </a:xfrm>
            <a:prstGeom prst="ellipse">
              <a:avLst/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1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6" name="Google Shape;768;p53">
              <a:extLst>
                <a:ext uri="{FF2B5EF4-FFF2-40B4-BE49-F238E27FC236}">
                  <a16:creationId xmlns:a16="http://schemas.microsoft.com/office/drawing/2014/main" id="{8F54DB8D-AC0B-DACA-73CA-D0D148397441}"/>
                </a:ext>
              </a:extLst>
            </p:cNvPr>
            <p:cNvSpPr/>
            <p:nvPr/>
          </p:nvSpPr>
          <p:spPr>
            <a:xfrm>
              <a:off x="5573153" y="4320130"/>
              <a:ext cx="1045693" cy="1045690"/>
            </a:xfrm>
            <a:prstGeom prst="pie">
              <a:avLst>
                <a:gd name="adj1" fmla="val 314670"/>
                <a:gd name="adj2" fmla="val 16200000"/>
              </a:avLst>
            </a:prstGeom>
            <a:solidFill>
              <a:srgbClr val="FBB90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100" b="1">
                <a:solidFill>
                  <a:schemeClr val="accent6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7" name="Google Shape;769;p53">
              <a:extLst>
                <a:ext uri="{FF2B5EF4-FFF2-40B4-BE49-F238E27FC236}">
                  <a16:creationId xmlns:a16="http://schemas.microsoft.com/office/drawing/2014/main" id="{17DAE594-5811-88C8-F34A-CB8ACE8DA6FD}"/>
                </a:ext>
              </a:extLst>
            </p:cNvPr>
            <p:cNvSpPr/>
            <p:nvPr/>
          </p:nvSpPr>
          <p:spPr>
            <a:xfrm>
              <a:off x="5653632" y="4400607"/>
              <a:ext cx="884736" cy="884736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500" b="1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19" name="Google Shape;771;p53">
              <a:extLst>
                <a:ext uri="{FF2B5EF4-FFF2-40B4-BE49-F238E27FC236}">
                  <a16:creationId xmlns:a16="http://schemas.microsoft.com/office/drawing/2014/main" id="{0467D74D-1E7D-88FC-C683-985D87FD6009}"/>
                </a:ext>
              </a:extLst>
            </p:cNvPr>
            <p:cNvSpPr txBox="1"/>
            <p:nvPr/>
          </p:nvSpPr>
          <p:spPr>
            <a:xfrm>
              <a:off x="5681765" y="4649678"/>
              <a:ext cx="828470" cy="376996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68575" tIns="34275" rIns="68575" bIns="34275" anchor="t" anchorCtr="0">
              <a:spAutoFit/>
            </a:bodyPr>
            <a:lstStyle/>
            <a:p>
              <a:pPr algn="ctr"/>
              <a:r>
                <a:rPr lang="fa-IR" sz="2000" b="1" dirty="0">
                  <a:solidFill>
                    <a:schemeClr val="accent1"/>
                  </a:solidFill>
                  <a:latin typeface="Lato"/>
                  <a:cs typeface="B Titr" panose="00000700000000000000" pitchFamily="2" charset="-78"/>
                  <a:sym typeface="Lato"/>
                </a:rPr>
                <a:t>70%</a:t>
              </a:r>
              <a:endParaRPr sz="2000" b="1" dirty="0">
                <a:solidFill>
                  <a:schemeClr val="accent1"/>
                </a:solidFill>
                <a:latin typeface="Lato"/>
                <a:cs typeface="B Titr" panose="00000700000000000000" pitchFamily="2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81725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8A764DB2-FA75-920D-1208-3CBC2FFBCAED}"/>
              </a:ext>
            </a:extLst>
          </p:cNvPr>
          <p:cNvGrpSpPr/>
          <p:nvPr/>
        </p:nvGrpSpPr>
        <p:grpSpPr>
          <a:xfrm>
            <a:off x="1540433" y="3773152"/>
            <a:ext cx="9111133" cy="1925395"/>
            <a:chOff x="1694832" y="3565369"/>
            <a:chExt cx="9111133" cy="1925395"/>
          </a:xfrm>
        </p:grpSpPr>
        <p:sp>
          <p:nvSpPr>
            <p:cNvPr id="3" name="Rectangle 2">
              <a:extLst>
                <a:ext uri="{FF2B5EF4-FFF2-40B4-BE49-F238E27FC236}">
                  <a16:creationId xmlns:a16="http://schemas.microsoft.com/office/drawing/2014/main" id="{9474B22E-99DE-E285-0507-DBDF84CB3497}"/>
                </a:ext>
              </a:extLst>
            </p:cNvPr>
            <p:cNvSpPr>
              <a:spLocks noChangeArrowheads="1"/>
            </p:cNvSpPr>
            <p:nvPr/>
          </p:nvSpPr>
          <p:spPr bwMode="auto">
            <a:xfrm rot="16200000">
              <a:off x="5785094" y="882221"/>
              <a:ext cx="382869" cy="7258559"/>
            </a:xfrm>
            <a:prstGeom prst="rect">
              <a:avLst/>
            </a:prstGeom>
            <a:solidFill>
              <a:srgbClr val="D7D2DD"/>
            </a:solidFill>
            <a:ln>
              <a:noFill/>
            </a:ln>
            <a:extLst>
              <a:ext uri="{91240B29-F687-4f45-9708-019B960494DF}">
                <a14:hiddenLine xmlns=""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9B171C8-3D46-04D2-99A3-475D619835D1}"/>
                </a:ext>
              </a:extLst>
            </p:cNvPr>
            <p:cNvGrpSpPr/>
            <p:nvPr/>
          </p:nvGrpSpPr>
          <p:grpSpPr>
            <a:xfrm>
              <a:off x="1694833" y="3565369"/>
              <a:ext cx="1851764" cy="762059"/>
              <a:chOff x="-1073330" y="2157485"/>
              <a:chExt cx="1851764" cy="762059"/>
            </a:xfrm>
          </p:grpSpPr>
          <p:sp>
            <p:nvSpPr>
              <p:cNvPr id="12" name="Freeform 13">
                <a:extLst>
                  <a:ext uri="{FF2B5EF4-FFF2-40B4-BE49-F238E27FC236}">
                    <a16:creationId xmlns:a16="http://schemas.microsoft.com/office/drawing/2014/main" id="{09185B16-4CC9-2BCA-0C25-A2ECC3C4AD5D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-528477" y="1612632"/>
                <a:ext cx="762057" cy="1851764"/>
              </a:xfrm>
              <a:custGeom>
                <a:avLst/>
                <a:gdLst>
                  <a:gd name="T0" fmla="*/ 0 w 207"/>
                  <a:gd name="T1" fmla="*/ 503 h 503"/>
                  <a:gd name="T2" fmla="*/ 207 w 207"/>
                  <a:gd name="T3" fmla="*/ 349 h 503"/>
                  <a:gd name="T4" fmla="*/ 205 w 207"/>
                  <a:gd name="T5" fmla="*/ 0 h 503"/>
                  <a:gd name="T6" fmla="*/ 2 w 207"/>
                  <a:gd name="T7" fmla="*/ 183 h 503"/>
                  <a:gd name="T8" fmla="*/ 0 w 207"/>
                  <a:gd name="T9" fmla="*/ 503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503">
                    <a:moveTo>
                      <a:pt x="0" y="503"/>
                    </a:moveTo>
                    <a:lnTo>
                      <a:pt x="207" y="349"/>
                    </a:lnTo>
                    <a:lnTo>
                      <a:pt x="205" y="0"/>
                    </a:lnTo>
                    <a:lnTo>
                      <a:pt x="2" y="183"/>
                    </a:lnTo>
                    <a:lnTo>
                      <a:pt x="0" y="503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/>
              </a:p>
            </p:txBody>
          </p:sp>
          <p:sp>
            <p:nvSpPr>
              <p:cNvPr id="13" name="Freeform 15">
                <a:extLst>
                  <a:ext uri="{FF2B5EF4-FFF2-40B4-BE49-F238E27FC236}">
                    <a16:creationId xmlns:a16="http://schemas.microsoft.com/office/drawing/2014/main" id="{62E27CC5-2C6F-E884-D9F6-5F9461A896AE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-279980" y="2218231"/>
                <a:ext cx="762057" cy="640569"/>
              </a:xfrm>
              <a:custGeom>
                <a:avLst/>
                <a:gdLst>
                  <a:gd name="T0" fmla="*/ 207 w 207"/>
                  <a:gd name="T1" fmla="*/ 18 h 174"/>
                  <a:gd name="T2" fmla="*/ 0 w 207"/>
                  <a:gd name="T3" fmla="*/ 174 h 174"/>
                  <a:gd name="T4" fmla="*/ 0 w 207"/>
                  <a:gd name="T5" fmla="*/ 158 h 174"/>
                  <a:gd name="T6" fmla="*/ 207 w 207"/>
                  <a:gd name="T7" fmla="*/ 0 h 174"/>
                  <a:gd name="T8" fmla="*/ 207 w 207"/>
                  <a:gd name="T9" fmla="*/ 1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7" h="174">
                    <a:moveTo>
                      <a:pt x="207" y="18"/>
                    </a:moveTo>
                    <a:lnTo>
                      <a:pt x="0" y="174"/>
                    </a:lnTo>
                    <a:lnTo>
                      <a:pt x="0" y="158"/>
                    </a:lnTo>
                    <a:lnTo>
                      <a:pt x="207" y="0"/>
                    </a:lnTo>
                    <a:lnTo>
                      <a:pt x="207" y="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6">
                <a:extLst>
                  <a:ext uri="{FF2B5EF4-FFF2-40B4-BE49-F238E27FC236}">
                    <a16:creationId xmlns:a16="http://schemas.microsoft.com/office/drawing/2014/main" id="{420F5ED1-FC50-ACFB-AE3E-AFC5BD496681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-670213" y="2218229"/>
                <a:ext cx="747334" cy="640569"/>
              </a:xfrm>
              <a:custGeom>
                <a:avLst/>
                <a:gdLst>
                  <a:gd name="T0" fmla="*/ 203 w 203"/>
                  <a:gd name="T1" fmla="*/ 18 h 174"/>
                  <a:gd name="T2" fmla="*/ 0 w 203"/>
                  <a:gd name="T3" fmla="*/ 174 h 174"/>
                  <a:gd name="T4" fmla="*/ 0 w 203"/>
                  <a:gd name="T5" fmla="*/ 158 h 174"/>
                  <a:gd name="T6" fmla="*/ 203 w 203"/>
                  <a:gd name="T7" fmla="*/ 0 h 174"/>
                  <a:gd name="T8" fmla="*/ 203 w 203"/>
                  <a:gd name="T9" fmla="*/ 18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174">
                    <a:moveTo>
                      <a:pt x="203" y="18"/>
                    </a:moveTo>
                    <a:lnTo>
                      <a:pt x="0" y="174"/>
                    </a:lnTo>
                    <a:lnTo>
                      <a:pt x="0" y="158"/>
                    </a:lnTo>
                    <a:lnTo>
                      <a:pt x="203" y="0"/>
                    </a:lnTo>
                    <a:lnTo>
                      <a:pt x="203" y="18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1C40776C-3DD0-772F-A5B7-92A916D32B79}"/>
                </a:ext>
              </a:extLst>
            </p:cNvPr>
            <p:cNvGrpSpPr/>
            <p:nvPr/>
          </p:nvGrpSpPr>
          <p:grpSpPr>
            <a:xfrm>
              <a:off x="1694832" y="4702936"/>
              <a:ext cx="1851764" cy="787828"/>
              <a:chOff x="-1073331" y="3295052"/>
              <a:chExt cx="1851764" cy="787828"/>
            </a:xfrm>
          </p:grpSpPr>
          <p:sp>
            <p:nvSpPr>
              <p:cNvPr id="9" name="Freeform 14">
                <a:extLst>
                  <a:ext uri="{FF2B5EF4-FFF2-40B4-BE49-F238E27FC236}">
                    <a16:creationId xmlns:a16="http://schemas.microsoft.com/office/drawing/2014/main" id="{1161C275-A81A-A42B-D9A9-E21391A4F58C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-541363" y="2763084"/>
                <a:ext cx="787828" cy="1851764"/>
              </a:xfrm>
              <a:custGeom>
                <a:avLst/>
                <a:gdLst>
                  <a:gd name="T0" fmla="*/ 214 w 214"/>
                  <a:gd name="T1" fmla="*/ 503 h 503"/>
                  <a:gd name="T2" fmla="*/ 6 w 214"/>
                  <a:gd name="T3" fmla="*/ 347 h 503"/>
                  <a:gd name="T4" fmla="*/ 0 w 214"/>
                  <a:gd name="T5" fmla="*/ 0 h 503"/>
                  <a:gd name="T6" fmla="*/ 214 w 214"/>
                  <a:gd name="T7" fmla="*/ 183 h 503"/>
                  <a:gd name="T8" fmla="*/ 214 w 214"/>
                  <a:gd name="T9" fmla="*/ 503 h 5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4" h="503">
                    <a:moveTo>
                      <a:pt x="214" y="503"/>
                    </a:moveTo>
                    <a:lnTo>
                      <a:pt x="6" y="347"/>
                    </a:lnTo>
                    <a:lnTo>
                      <a:pt x="0" y="0"/>
                    </a:lnTo>
                    <a:lnTo>
                      <a:pt x="214" y="183"/>
                    </a:lnTo>
                    <a:lnTo>
                      <a:pt x="214" y="503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17">
                <a:extLst>
                  <a:ext uri="{FF2B5EF4-FFF2-40B4-BE49-F238E27FC236}">
                    <a16:creationId xmlns:a16="http://schemas.microsoft.com/office/drawing/2014/main" id="{F796E057-F4E2-1C78-1A54-6C228160525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-729116" y="3333707"/>
                <a:ext cx="780464" cy="703155"/>
              </a:xfrm>
              <a:custGeom>
                <a:avLst/>
                <a:gdLst>
                  <a:gd name="T0" fmla="*/ 212 w 212"/>
                  <a:gd name="T1" fmla="*/ 171 h 191"/>
                  <a:gd name="T2" fmla="*/ 0 w 212"/>
                  <a:gd name="T3" fmla="*/ 0 h 191"/>
                  <a:gd name="T4" fmla="*/ 0 w 212"/>
                  <a:gd name="T5" fmla="*/ 17 h 191"/>
                  <a:gd name="T6" fmla="*/ 212 w 212"/>
                  <a:gd name="T7" fmla="*/ 191 h 191"/>
                  <a:gd name="T8" fmla="*/ 212 w 212"/>
                  <a:gd name="T9" fmla="*/ 171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2" h="191">
                    <a:moveTo>
                      <a:pt x="212" y="171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212" y="191"/>
                    </a:lnTo>
                    <a:lnTo>
                      <a:pt x="212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8">
                <a:extLst>
                  <a:ext uri="{FF2B5EF4-FFF2-40B4-BE49-F238E27FC236}">
                    <a16:creationId xmlns:a16="http://schemas.microsoft.com/office/drawing/2014/main" id="{196E2C40-E3A6-E04C-AEE2-376ADA57405A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-272617" y="3333707"/>
                <a:ext cx="773102" cy="695793"/>
              </a:xfrm>
              <a:custGeom>
                <a:avLst/>
                <a:gdLst>
                  <a:gd name="T0" fmla="*/ 210 w 210"/>
                  <a:gd name="T1" fmla="*/ 171 h 189"/>
                  <a:gd name="T2" fmla="*/ 0 w 210"/>
                  <a:gd name="T3" fmla="*/ 0 h 189"/>
                  <a:gd name="T4" fmla="*/ 0 w 210"/>
                  <a:gd name="T5" fmla="*/ 17 h 189"/>
                  <a:gd name="T6" fmla="*/ 210 w 210"/>
                  <a:gd name="T7" fmla="*/ 189 h 189"/>
                  <a:gd name="T8" fmla="*/ 210 w 210"/>
                  <a:gd name="T9" fmla="*/ 171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189">
                    <a:moveTo>
                      <a:pt x="210" y="171"/>
                    </a:moveTo>
                    <a:lnTo>
                      <a:pt x="0" y="0"/>
                    </a:lnTo>
                    <a:lnTo>
                      <a:pt x="0" y="17"/>
                    </a:lnTo>
                    <a:lnTo>
                      <a:pt x="210" y="189"/>
                    </a:lnTo>
                    <a:lnTo>
                      <a:pt x="210" y="171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822EC923-C624-0E7B-7B8E-7E0C972F23B4}"/>
                </a:ext>
              </a:extLst>
            </p:cNvPr>
            <p:cNvGrpSpPr/>
            <p:nvPr/>
          </p:nvGrpSpPr>
          <p:grpSpPr>
            <a:xfrm>
              <a:off x="9403336" y="3911426"/>
              <a:ext cx="1402629" cy="1273778"/>
              <a:chOff x="6635173" y="2503542"/>
              <a:chExt cx="1402629" cy="1273778"/>
            </a:xfrm>
          </p:grpSpPr>
          <p:sp>
            <p:nvSpPr>
              <p:cNvPr id="7" name="Freeform 19">
                <a:extLst>
                  <a:ext uri="{FF2B5EF4-FFF2-40B4-BE49-F238E27FC236}">
                    <a16:creationId xmlns:a16="http://schemas.microsoft.com/office/drawing/2014/main" id="{2383F313-BBB7-C9E3-9E1B-B260C1056165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025406" y="2113309"/>
                <a:ext cx="622163" cy="1402629"/>
              </a:xfrm>
              <a:custGeom>
                <a:avLst/>
                <a:gdLst>
                  <a:gd name="T0" fmla="*/ 2 w 169"/>
                  <a:gd name="T1" fmla="*/ 381 h 381"/>
                  <a:gd name="T2" fmla="*/ 169 w 169"/>
                  <a:gd name="T3" fmla="*/ 0 h 381"/>
                  <a:gd name="T4" fmla="*/ 0 w 169"/>
                  <a:gd name="T5" fmla="*/ 41 h 381"/>
                  <a:gd name="T6" fmla="*/ 2 w 169"/>
                  <a:gd name="T7" fmla="*/ 381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69" h="381">
                    <a:moveTo>
                      <a:pt x="2" y="381"/>
                    </a:moveTo>
                    <a:lnTo>
                      <a:pt x="169" y="0"/>
                    </a:lnTo>
                    <a:lnTo>
                      <a:pt x="0" y="41"/>
                    </a:lnTo>
                    <a:lnTo>
                      <a:pt x="2" y="381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20">
                <a:extLst>
                  <a:ext uri="{FF2B5EF4-FFF2-40B4-BE49-F238E27FC236}">
                    <a16:creationId xmlns:a16="http://schemas.microsoft.com/office/drawing/2014/main" id="{3A7F9DA2-D0FE-01F5-3CDF-822036013C9B}"/>
                  </a:ext>
                </a:extLst>
              </p:cNvPr>
              <p:cNvSpPr>
                <a:spLocks/>
              </p:cNvSpPr>
              <p:nvPr/>
            </p:nvSpPr>
            <p:spPr bwMode="auto">
              <a:xfrm rot="16200000">
                <a:off x="7010679" y="2750200"/>
                <a:ext cx="658977" cy="1395264"/>
              </a:xfrm>
              <a:custGeom>
                <a:avLst/>
                <a:gdLst>
                  <a:gd name="T0" fmla="*/ 179 w 179"/>
                  <a:gd name="T1" fmla="*/ 379 h 379"/>
                  <a:gd name="T2" fmla="*/ 177 w 179"/>
                  <a:gd name="T3" fmla="*/ 39 h 379"/>
                  <a:gd name="T4" fmla="*/ 0 w 179"/>
                  <a:gd name="T5" fmla="*/ 0 h 379"/>
                  <a:gd name="T6" fmla="*/ 179 w 179"/>
                  <a:gd name="T7" fmla="*/ 379 h 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79" h="379">
                    <a:moveTo>
                      <a:pt x="179" y="379"/>
                    </a:moveTo>
                    <a:lnTo>
                      <a:pt x="177" y="39"/>
                    </a:lnTo>
                    <a:lnTo>
                      <a:pt x="0" y="0"/>
                    </a:lnTo>
                    <a:lnTo>
                      <a:pt x="179" y="379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  <a:extLst>
                <a:ext uri="{91240B29-F687-4f45-9708-019B960494DF}">
                  <a14:hiddenLine xmlns=""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61645203-4E93-1807-B0DB-18BC7BB3D5AD}"/>
              </a:ext>
            </a:extLst>
          </p:cNvPr>
          <p:cNvGrpSpPr/>
          <p:nvPr/>
        </p:nvGrpSpPr>
        <p:grpSpPr>
          <a:xfrm>
            <a:off x="4124309" y="3450220"/>
            <a:ext cx="4468437" cy="2858950"/>
            <a:chOff x="4124309" y="3450220"/>
            <a:chExt cx="4468437" cy="2858950"/>
          </a:xfrm>
        </p:grpSpPr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34B3B1D0-8B02-DCC4-EE1F-F06EF0341BE3}"/>
                </a:ext>
              </a:extLst>
            </p:cNvPr>
            <p:cNvGrpSpPr/>
            <p:nvPr/>
          </p:nvGrpSpPr>
          <p:grpSpPr>
            <a:xfrm>
              <a:off x="4124309" y="3450220"/>
              <a:ext cx="4468437" cy="2858950"/>
              <a:chOff x="4278708" y="3242437"/>
              <a:chExt cx="4468437" cy="2858950"/>
            </a:xfrm>
          </p:grpSpPr>
          <p:grpSp>
            <p:nvGrpSpPr>
              <p:cNvPr id="16" name="Group 15">
                <a:extLst>
                  <a:ext uri="{FF2B5EF4-FFF2-40B4-BE49-F238E27FC236}">
                    <a16:creationId xmlns:a16="http://schemas.microsoft.com/office/drawing/2014/main" id="{B14B861A-E14C-B4AE-0E24-5FF59FECC10A}"/>
                  </a:ext>
                </a:extLst>
              </p:cNvPr>
              <p:cNvGrpSpPr/>
              <p:nvPr/>
            </p:nvGrpSpPr>
            <p:grpSpPr>
              <a:xfrm>
                <a:off x="4278709" y="3902930"/>
                <a:ext cx="4468436" cy="2198457"/>
                <a:chOff x="1299411" y="4267199"/>
                <a:chExt cx="8439902" cy="4654735"/>
              </a:xfrm>
            </p:grpSpPr>
            <p:grpSp>
              <p:nvGrpSpPr>
                <p:cNvPr id="31" name="Group 30">
                  <a:extLst>
                    <a:ext uri="{FF2B5EF4-FFF2-40B4-BE49-F238E27FC236}">
                      <a16:creationId xmlns:a16="http://schemas.microsoft.com/office/drawing/2014/main" id="{91AE1366-B524-D24E-DA87-A54AABCB3BA0}"/>
                    </a:ext>
                  </a:extLst>
                </p:cNvPr>
                <p:cNvGrpSpPr/>
                <p:nvPr/>
              </p:nvGrpSpPr>
              <p:grpSpPr>
                <a:xfrm>
                  <a:off x="6926276" y="4267199"/>
                  <a:ext cx="2813037" cy="4654734"/>
                  <a:chOff x="15364592" y="3249610"/>
                  <a:chExt cx="2813037" cy="5672322"/>
                </a:xfrm>
              </p:grpSpPr>
              <p:sp>
                <p:nvSpPr>
                  <p:cNvPr id="38" name="Rectangle: Top Corners Rounded 37">
                    <a:extLst>
                      <a:ext uri="{FF2B5EF4-FFF2-40B4-BE49-F238E27FC236}">
                        <a16:creationId xmlns:a16="http://schemas.microsoft.com/office/drawing/2014/main" id="{AED1007E-14B4-C891-3E23-576D2E40BE83}"/>
                      </a:ext>
                    </a:extLst>
                  </p:cNvPr>
                  <p:cNvSpPr/>
                  <p:nvPr/>
                </p:nvSpPr>
                <p:spPr>
                  <a:xfrm rot="5400000" flipH="1">
                    <a:off x="13934949" y="4679253"/>
                    <a:ext cx="5672322" cy="2813036"/>
                  </a:xfrm>
                  <a:prstGeom prst="round2SameRect">
                    <a:avLst>
                      <a:gd name="adj1" fmla="val 20089"/>
                      <a:gd name="adj2" fmla="val 0"/>
                    </a:avLst>
                  </a:prstGeom>
                  <a:solidFill>
                    <a:schemeClr val="bg1"/>
                  </a:solidFill>
                  <a:ln>
                    <a:noFill/>
                  </a:ln>
                  <a:effectLst>
                    <a:outerShdw blurRad="1130300" dist="127000" dir="5400000" sx="96000" sy="96000" algn="t" rotWithShape="0">
                      <a:prstClr val="black">
                        <a:alpha val="12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endParaRPr>
                  </a:p>
                </p:txBody>
              </p:sp>
              <p:sp>
                <p:nvSpPr>
                  <p:cNvPr id="39" name="Rectangle 38">
                    <a:extLst>
                      <a:ext uri="{FF2B5EF4-FFF2-40B4-BE49-F238E27FC236}">
                        <a16:creationId xmlns:a16="http://schemas.microsoft.com/office/drawing/2014/main" id="{91271D0D-7537-9DFF-8179-1EE8D571E2D5}"/>
                      </a:ext>
                    </a:extLst>
                  </p:cNvPr>
                  <p:cNvSpPr/>
                  <p:nvPr/>
                </p:nvSpPr>
                <p:spPr>
                  <a:xfrm>
                    <a:off x="15364593" y="3590093"/>
                    <a:ext cx="2813036" cy="2105679"/>
                  </a:xfrm>
                  <a:prstGeom prst="rect">
                    <a:avLst/>
                  </a:prstGeom>
                  <a:solidFill>
                    <a:srgbClr val="9383A8"/>
                  </a:solidFill>
                  <a:ln>
                    <a:solidFill>
                      <a:srgbClr val="9383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200"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endParaRPr>
                  </a:p>
                </p:txBody>
              </p:sp>
            </p:grpSp>
            <p:grpSp>
              <p:nvGrpSpPr>
                <p:cNvPr id="32" name="Group 31">
                  <a:extLst>
                    <a:ext uri="{FF2B5EF4-FFF2-40B4-BE49-F238E27FC236}">
                      <a16:creationId xmlns:a16="http://schemas.microsoft.com/office/drawing/2014/main" id="{EE0097CE-7E6C-B0BA-0944-594BD5F60E3D}"/>
                    </a:ext>
                  </a:extLst>
                </p:cNvPr>
                <p:cNvGrpSpPr/>
                <p:nvPr/>
              </p:nvGrpSpPr>
              <p:grpSpPr>
                <a:xfrm>
                  <a:off x="4112447" y="4267200"/>
                  <a:ext cx="2813036" cy="4654734"/>
                  <a:chOff x="4112447" y="3249612"/>
                  <a:chExt cx="2813036" cy="5672322"/>
                </a:xfrm>
              </p:grpSpPr>
              <p:sp>
                <p:nvSpPr>
                  <p:cNvPr id="36" name="Rectangle: Rounded Corners 35">
                    <a:extLst>
                      <a:ext uri="{FF2B5EF4-FFF2-40B4-BE49-F238E27FC236}">
                        <a16:creationId xmlns:a16="http://schemas.microsoft.com/office/drawing/2014/main" id="{C2D6F98E-66E0-29C8-4C15-EDCEA92ADD6E}"/>
                      </a:ext>
                    </a:extLst>
                  </p:cNvPr>
                  <p:cNvSpPr/>
                  <p:nvPr/>
                </p:nvSpPr>
                <p:spPr>
                  <a:xfrm>
                    <a:off x="4112447" y="3249612"/>
                    <a:ext cx="2813036" cy="5672322"/>
                  </a:xfrm>
                  <a:prstGeom prst="roundRect">
                    <a:avLst>
                      <a:gd name="adj" fmla="val 0"/>
                    </a:avLst>
                  </a:prstGeom>
                  <a:solidFill>
                    <a:schemeClr val="bg1"/>
                  </a:solidFill>
                  <a:ln>
                    <a:noFill/>
                  </a:ln>
                  <a:effectLst>
                    <a:outerShdw blurRad="1130300" dist="127000" dir="5400000" sx="96000" sy="96000" algn="t" rotWithShape="0">
                      <a:prstClr val="black">
                        <a:alpha val="12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endParaRPr>
                  </a:p>
                </p:txBody>
              </p:sp>
              <p:sp>
                <p:nvSpPr>
                  <p:cNvPr id="37" name="Rectangle 36">
                    <a:extLst>
                      <a:ext uri="{FF2B5EF4-FFF2-40B4-BE49-F238E27FC236}">
                        <a16:creationId xmlns:a16="http://schemas.microsoft.com/office/drawing/2014/main" id="{0195E142-5BE2-817B-E7A0-D7494718FEB6}"/>
                      </a:ext>
                    </a:extLst>
                  </p:cNvPr>
                  <p:cNvSpPr/>
                  <p:nvPr/>
                </p:nvSpPr>
                <p:spPr>
                  <a:xfrm>
                    <a:off x="4112447" y="3590093"/>
                    <a:ext cx="2813036" cy="2105679"/>
                  </a:xfrm>
                  <a:prstGeom prst="rect">
                    <a:avLst/>
                  </a:prstGeom>
                  <a:solidFill>
                    <a:srgbClr val="9383A8"/>
                  </a:solidFill>
                  <a:ln>
                    <a:solidFill>
                      <a:srgbClr val="9383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200"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endParaRPr>
                  </a:p>
                </p:txBody>
              </p:sp>
            </p:grpSp>
            <p:grpSp>
              <p:nvGrpSpPr>
                <p:cNvPr id="33" name="Group 32">
                  <a:extLst>
                    <a:ext uri="{FF2B5EF4-FFF2-40B4-BE49-F238E27FC236}">
                      <a16:creationId xmlns:a16="http://schemas.microsoft.com/office/drawing/2014/main" id="{442C45C4-18D1-BC81-AA5A-A2146D618D67}"/>
                    </a:ext>
                  </a:extLst>
                </p:cNvPr>
                <p:cNvGrpSpPr/>
                <p:nvPr/>
              </p:nvGrpSpPr>
              <p:grpSpPr>
                <a:xfrm>
                  <a:off x="1299411" y="4267200"/>
                  <a:ext cx="2813039" cy="4654734"/>
                  <a:chOff x="1299411" y="3249612"/>
                  <a:chExt cx="2813039" cy="5672322"/>
                </a:xfrm>
              </p:grpSpPr>
              <p:sp>
                <p:nvSpPr>
                  <p:cNvPr id="34" name="Rectangle: Top Corners Rounded 33">
                    <a:extLst>
                      <a:ext uri="{FF2B5EF4-FFF2-40B4-BE49-F238E27FC236}">
                        <a16:creationId xmlns:a16="http://schemas.microsoft.com/office/drawing/2014/main" id="{D7784673-C3D2-E6F7-91B2-C894648A98B5}"/>
                      </a:ext>
                    </a:extLst>
                  </p:cNvPr>
                  <p:cNvSpPr/>
                  <p:nvPr/>
                </p:nvSpPr>
                <p:spPr>
                  <a:xfrm rot="16200000">
                    <a:off x="-130230" y="4679254"/>
                    <a:ext cx="5672322" cy="2813038"/>
                  </a:xfrm>
                  <a:prstGeom prst="round2SameRect">
                    <a:avLst>
                      <a:gd name="adj1" fmla="val 20089"/>
                      <a:gd name="adj2" fmla="val 0"/>
                    </a:avLst>
                  </a:prstGeom>
                  <a:solidFill>
                    <a:schemeClr val="bg1"/>
                  </a:solidFill>
                  <a:ln>
                    <a:noFill/>
                  </a:ln>
                  <a:effectLst>
                    <a:outerShdw blurRad="1130300" dist="127000" dir="5400000" sx="96000" sy="96000" algn="t" rotWithShape="0">
                      <a:prstClr val="black">
                        <a:alpha val="12000"/>
                      </a:prstClr>
                    </a:out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endParaRPr>
                  </a:p>
                </p:txBody>
              </p:sp>
              <p:sp>
                <p:nvSpPr>
                  <p:cNvPr id="35" name="Rectangle 34">
                    <a:extLst>
                      <a:ext uri="{FF2B5EF4-FFF2-40B4-BE49-F238E27FC236}">
                        <a16:creationId xmlns:a16="http://schemas.microsoft.com/office/drawing/2014/main" id="{5B222C4C-FD7E-0462-0CE8-45F9202F48FB}"/>
                      </a:ext>
                    </a:extLst>
                  </p:cNvPr>
                  <p:cNvSpPr/>
                  <p:nvPr/>
                </p:nvSpPr>
                <p:spPr>
                  <a:xfrm>
                    <a:off x="1299411" y="3590093"/>
                    <a:ext cx="2813036" cy="2105679"/>
                  </a:xfrm>
                  <a:prstGeom prst="rect">
                    <a:avLst/>
                  </a:prstGeom>
                  <a:solidFill>
                    <a:srgbClr val="9383A8"/>
                  </a:solidFill>
                  <a:ln>
                    <a:solidFill>
                      <a:srgbClr val="9383A8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id-ID" sz="1200">
                      <a:latin typeface="Roboto" panose="02000000000000000000" pitchFamily="2" charset="0"/>
                      <a:ea typeface="Roboto" panose="02000000000000000000" pitchFamily="2" charset="0"/>
                      <a:cs typeface="Roboto" panose="02000000000000000000" pitchFamily="2" charset="0"/>
                    </a:endParaRPr>
                  </a:p>
                </p:txBody>
              </p:sp>
            </p:grpSp>
          </p:grpSp>
          <p:sp>
            <p:nvSpPr>
              <p:cNvPr id="17" name="Rectangle: Rounded Corners 16">
                <a:extLst>
                  <a:ext uri="{FF2B5EF4-FFF2-40B4-BE49-F238E27FC236}">
                    <a16:creationId xmlns:a16="http://schemas.microsoft.com/office/drawing/2014/main" id="{A5BD4C11-9CE4-F212-2823-E7D7FB0EE1ED}"/>
                  </a:ext>
                </a:extLst>
              </p:cNvPr>
              <p:cNvSpPr/>
              <p:nvPr/>
            </p:nvSpPr>
            <p:spPr>
              <a:xfrm>
                <a:off x="4278708" y="3242437"/>
                <a:ext cx="4468437" cy="948410"/>
              </a:xfrm>
              <a:prstGeom prst="roundRect">
                <a:avLst>
                  <a:gd name="adj" fmla="val 18795"/>
                </a:avLst>
              </a:prstGeom>
              <a:solidFill>
                <a:schemeClr val="bg1"/>
              </a:solidFill>
              <a:ln>
                <a:noFill/>
              </a:ln>
              <a:effectLst>
                <a:outerShdw blurRad="1130300" dist="127000" dir="5400000" sx="96000" sy="96000" algn="t" rotWithShape="0">
                  <a:prstClr val="black">
                    <a:alpha val="12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id-ID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9" name="Rectangle 18">
                <a:extLst>
                  <a:ext uri="{FF2B5EF4-FFF2-40B4-BE49-F238E27FC236}">
                    <a16:creationId xmlns:a16="http://schemas.microsoft.com/office/drawing/2014/main" id="{BAA92D6C-6FF6-A330-AA88-D54495FDED50}"/>
                  </a:ext>
                </a:extLst>
              </p:cNvPr>
              <p:cNvSpPr/>
              <p:nvPr/>
            </p:nvSpPr>
            <p:spPr>
              <a:xfrm>
                <a:off x="4469759" y="4231446"/>
                <a:ext cx="1138348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3600" dirty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01</a:t>
                </a:r>
                <a:endParaRPr lang="id-ID" sz="36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256DD685-1E5F-2161-6C17-A42CE4F2DB9A}"/>
                  </a:ext>
                </a:extLst>
              </p:cNvPr>
              <p:cNvSpPr/>
              <p:nvPr/>
            </p:nvSpPr>
            <p:spPr>
              <a:xfrm>
                <a:off x="5957929" y="4231446"/>
                <a:ext cx="1138348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3600" dirty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02</a:t>
                </a:r>
                <a:endParaRPr lang="id-ID" sz="36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75D1AF37-EB1B-F3CE-4E36-176E59EA9D67}"/>
                  </a:ext>
                </a:extLst>
              </p:cNvPr>
              <p:cNvSpPr/>
              <p:nvPr/>
            </p:nvSpPr>
            <p:spPr>
              <a:xfrm>
                <a:off x="7403722" y="4231446"/>
                <a:ext cx="1138348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sz="3600" dirty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rPr>
                  <a:t>03</a:t>
                </a:r>
                <a:endParaRPr lang="id-ID" sz="36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848534AC-297F-7553-7D7F-DBE689F19CAE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7633449" y="4966396"/>
                <a:ext cx="579420" cy="734313"/>
              </a:xfrm>
              <a:custGeom>
                <a:avLst/>
                <a:gdLst>
                  <a:gd name="connsiteX0" fmla="*/ 126333 w 252668"/>
                  <a:gd name="connsiteY0" fmla="*/ 276453 h 320213"/>
                  <a:gd name="connsiteX1" fmla="*/ 132587 w 252668"/>
                  <a:gd name="connsiteY1" fmla="*/ 282707 h 320213"/>
                  <a:gd name="connsiteX2" fmla="*/ 132587 w 252668"/>
                  <a:gd name="connsiteY2" fmla="*/ 313958 h 320213"/>
                  <a:gd name="connsiteX3" fmla="*/ 126333 w 252668"/>
                  <a:gd name="connsiteY3" fmla="*/ 320213 h 320213"/>
                  <a:gd name="connsiteX4" fmla="*/ 120079 w 252668"/>
                  <a:gd name="connsiteY4" fmla="*/ 313958 h 320213"/>
                  <a:gd name="connsiteX5" fmla="*/ 120079 w 252668"/>
                  <a:gd name="connsiteY5" fmla="*/ 282707 h 320213"/>
                  <a:gd name="connsiteX6" fmla="*/ 126333 w 252668"/>
                  <a:gd name="connsiteY6" fmla="*/ 276453 h 320213"/>
                  <a:gd name="connsiteX7" fmla="*/ 74773 w 252668"/>
                  <a:gd name="connsiteY7" fmla="*/ 275788 h 320213"/>
                  <a:gd name="connsiteX8" fmla="*/ 83617 w 252668"/>
                  <a:gd name="connsiteY8" fmla="*/ 275788 h 320213"/>
                  <a:gd name="connsiteX9" fmla="*/ 83617 w 252668"/>
                  <a:gd name="connsiteY9" fmla="*/ 284634 h 320213"/>
                  <a:gd name="connsiteX10" fmla="*/ 61752 w 252668"/>
                  <a:gd name="connsiteY10" fmla="*/ 306497 h 320213"/>
                  <a:gd name="connsiteX11" fmla="*/ 57330 w 252668"/>
                  <a:gd name="connsiteY11" fmla="*/ 308329 h 320213"/>
                  <a:gd name="connsiteX12" fmla="*/ 52908 w 252668"/>
                  <a:gd name="connsiteY12" fmla="*/ 306497 h 320213"/>
                  <a:gd name="connsiteX13" fmla="*/ 52908 w 252668"/>
                  <a:gd name="connsiteY13" fmla="*/ 297653 h 320213"/>
                  <a:gd name="connsiteX14" fmla="*/ 169050 w 252668"/>
                  <a:gd name="connsiteY14" fmla="*/ 275747 h 320213"/>
                  <a:gd name="connsiteX15" fmla="*/ 177894 w 252668"/>
                  <a:gd name="connsiteY15" fmla="*/ 275747 h 320213"/>
                  <a:gd name="connsiteX16" fmla="*/ 199759 w 252668"/>
                  <a:gd name="connsiteY16" fmla="*/ 297610 h 320213"/>
                  <a:gd name="connsiteX17" fmla="*/ 199759 w 252668"/>
                  <a:gd name="connsiteY17" fmla="*/ 306456 h 320213"/>
                  <a:gd name="connsiteX18" fmla="*/ 195335 w 252668"/>
                  <a:gd name="connsiteY18" fmla="*/ 308288 h 320213"/>
                  <a:gd name="connsiteX19" fmla="*/ 190913 w 252668"/>
                  <a:gd name="connsiteY19" fmla="*/ 306456 h 320213"/>
                  <a:gd name="connsiteX20" fmla="*/ 169050 w 252668"/>
                  <a:gd name="connsiteY20" fmla="*/ 284593 h 320213"/>
                  <a:gd name="connsiteX21" fmla="*/ 169050 w 252668"/>
                  <a:gd name="connsiteY21" fmla="*/ 275747 h 320213"/>
                  <a:gd name="connsiteX22" fmla="*/ 173889 w 252668"/>
                  <a:gd name="connsiteY22" fmla="*/ 216393 h 320213"/>
                  <a:gd name="connsiteX23" fmla="*/ 178311 w 252668"/>
                  <a:gd name="connsiteY23" fmla="*/ 218225 h 320213"/>
                  <a:gd name="connsiteX24" fmla="*/ 180143 w 252668"/>
                  <a:gd name="connsiteY24" fmla="*/ 222647 h 320213"/>
                  <a:gd name="connsiteX25" fmla="*/ 178311 w 252668"/>
                  <a:gd name="connsiteY25" fmla="*/ 227069 h 320213"/>
                  <a:gd name="connsiteX26" fmla="*/ 173889 w 252668"/>
                  <a:gd name="connsiteY26" fmla="*/ 228901 h 320213"/>
                  <a:gd name="connsiteX27" fmla="*/ 169467 w 252668"/>
                  <a:gd name="connsiteY27" fmla="*/ 227069 h 320213"/>
                  <a:gd name="connsiteX28" fmla="*/ 167635 w 252668"/>
                  <a:gd name="connsiteY28" fmla="*/ 222647 h 320213"/>
                  <a:gd name="connsiteX29" fmla="*/ 169467 w 252668"/>
                  <a:gd name="connsiteY29" fmla="*/ 218225 h 320213"/>
                  <a:gd name="connsiteX30" fmla="*/ 173889 w 252668"/>
                  <a:gd name="connsiteY30" fmla="*/ 216393 h 320213"/>
                  <a:gd name="connsiteX31" fmla="*/ 93619 w 252668"/>
                  <a:gd name="connsiteY31" fmla="*/ 152278 h 320213"/>
                  <a:gd name="connsiteX32" fmla="*/ 89140 w 252668"/>
                  <a:gd name="connsiteY32" fmla="*/ 165588 h 320213"/>
                  <a:gd name="connsiteX33" fmla="*/ 98097 w 252668"/>
                  <a:gd name="connsiteY33" fmla="*/ 165588 h 320213"/>
                  <a:gd name="connsiteX34" fmla="*/ 146784 w 252668"/>
                  <a:gd name="connsiteY34" fmla="*/ 138922 h 320213"/>
                  <a:gd name="connsiteX35" fmla="*/ 146784 w 252668"/>
                  <a:gd name="connsiteY35" fmla="*/ 181451 h 320213"/>
                  <a:gd name="connsiteX36" fmla="*/ 154099 w 252668"/>
                  <a:gd name="connsiteY36" fmla="*/ 181451 h 320213"/>
                  <a:gd name="connsiteX37" fmla="*/ 171312 w 252668"/>
                  <a:gd name="connsiteY37" fmla="*/ 164235 h 320213"/>
                  <a:gd name="connsiteX38" fmla="*/ 171312 w 252668"/>
                  <a:gd name="connsiteY38" fmla="*/ 156136 h 320213"/>
                  <a:gd name="connsiteX39" fmla="*/ 154099 w 252668"/>
                  <a:gd name="connsiteY39" fmla="*/ 138922 h 320213"/>
                  <a:gd name="connsiteX40" fmla="*/ 140530 w 252668"/>
                  <a:gd name="connsiteY40" fmla="*/ 126414 h 320213"/>
                  <a:gd name="connsiteX41" fmla="*/ 154099 w 252668"/>
                  <a:gd name="connsiteY41" fmla="*/ 126414 h 320213"/>
                  <a:gd name="connsiteX42" fmla="*/ 183821 w 252668"/>
                  <a:gd name="connsiteY42" fmla="*/ 156136 h 320213"/>
                  <a:gd name="connsiteX43" fmla="*/ 183821 w 252668"/>
                  <a:gd name="connsiteY43" fmla="*/ 164235 h 320213"/>
                  <a:gd name="connsiteX44" fmla="*/ 154099 w 252668"/>
                  <a:gd name="connsiteY44" fmla="*/ 193959 h 320213"/>
                  <a:gd name="connsiteX45" fmla="*/ 140530 w 252668"/>
                  <a:gd name="connsiteY45" fmla="*/ 193959 h 320213"/>
                  <a:gd name="connsiteX46" fmla="*/ 134276 w 252668"/>
                  <a:gd name="connsiteY46" fmla="*/ 187705 h 320213"/>
                  <a:gd name="connsiteX47" fmla="*/ 134276 w 252668"/>
                  <a:gd name="connsiteY47" fmla="*/ 132668 h 320213"/>
                  <a:gd name="connsiteX48" fmla="*/ 140530 w 252668"/>
                  <a:gd name="connsiteY48" fmla="*/ 126414 h 320213"/>
                  <a:gd name="connsiteX49" fmla="*/ 93619 w 252668"/>
                  <a:gd name="connsiteY49" fmla="*/ 126414 h 320213"/>
                  <a:gd name="connsiteX50" fmla="*/ 99545 w 252668"/>
                  <a:gd name="connsiteY50" fmla="*/ 130672 h 320213"/>
                  <a:gd name="connsiteX51" fmla="*/ 118064 w 252668"/>
                  <a:gd name="connsiteY51" fmla="*/ 185709 h 320213"/>
                  <a:gd name="connsiteX52" fmla="*/ 114130 w 252668"/>
                  <a:gd name="connsiteY52" fmla="*/ 193632 h 320213"/>
                  <a:gd name="connsiteX53" fmla="*/ 112137 w 252668"/>
                  <a:gd name="connsiteY53" fmla="*/ 193959 h 320213"/>
                  <a:gd name="connsiteX54" fmla="*/ 106210 w 252668"/>
                  <a:gd name="connsiteY54" fmla="*/ 189698 h 320213"/>
                  <a:gd name="connsiteX55" fmla="*/ 102306 w 252668"/>
                  <a:gd name="connsiteY55" fmla="*/ 178096 h 320213"/>
                  <a:gd name="connsiteX56" fmla="*/ 84931 w 252668"/>
                  <a:gd name="connsiteY56" fmla="*/ 178096 h 320213"/>
                  <a:gd name="connsiteX57" fmla="*/ 81027 w 252668"/>
                  <a:gd name="connsiteY57" fmla="*/ 189698 h 320213"/>
                  <a:gd name="connsiteX58" fmla="*/ 73104 w 252668"/>
                  <a:gd name="connsiteY58" fmla="*/ 193632 h 320213"/>
                  <a:gd name="connsiteX59" fmla="*/ 69174 w 252668"/>
                  <a:gd name="connsiteY59" fmla="*/ 185709 h 320213"/>
                  <a:gd name="connsiteX60" fmla="*/ 74463 w 252668"/>
                  <a:gd name="connsiteY60" fmla="*/ 169985 h 320213"/>
                  <a:gd name="connsiteX61" fmla="*/ 74468 w 252668"/>
                  <a:gd name="connsiteY61" fmla="*/ 169973 h 320213"/>
                  <a:gd name="connsiteX62" fmla="*/ 87692 w 252668"/>
                  <a:gd name="connsiteY62" fmla="*/ 130672 h 320213"/>
                  <a:gd name="connsiteX63" fmla="*/ 93619 w 252668"/>
                  <a:gd name="connsiteY63" fmla="*/ 126414 h 320213"/>
                  <a:gd name="connsiteX64" fmla="*/ 22087 w 252668"/>
                  <a:gd name="connsiteY64" fmla="*/ 65952 h 320213"/>
                  <a:gd name="connsiteX65" fmla="*/ 35651 w 252668"/>
                  <a:gd name="connsiteY65" fmla="*/ 65952 h 320213"/>
                  <a:gd name="connsiteX66" fmla="*/ 41905 w 252668"/>
                  <a:gd name="connsiteY66" fmla="*/ 72206 h 320213"/>
                  <a:gd name="connsiteX67" fmla="*/ 35651 w 252668"/>
                  <a:gd name="connsiteY67" fmla="*/ 78460 h 320213"/>
                  <a:gd name="connsiteX68" fmla="*/ 22087 w 252668"/>
                  <a:gd name="connsiteY68" fmla="*/ 78460 h 320213"/>
                  <a:gd name="connsiteX69" fmla="*/ 12508 w 252668"/>
                  <a:gd name="connsiteY69" fmla="*/ 88037 h 320213"/>
                  <a:gd name="connsiteX70" fmla="*/ 12508 w 252668"/>
                  <a:gd name="connsiteY70" fmla="*/ 269312 h 320213"/>
                  <a:gd name="connsiteX71" fmla="*/ 43896 w 252668"/>
                  <a:gd name="connsiteY71" fmla="*/ 242881 h 320213"/>
                  <a:gd name="connsiteX72" fmla="*/ 47925 w 252668"/>
                  <a:gd name="connsiteY72" fmla="*/ 241411 h 320213"/>
                  <a:gd name="connsiteX73" fmla="*/ 230581 w 252668"/>
                  <a:gd name="connsiteY73" fmla="*/ 241411 h 320213"/>
                  <a:gd name="connsiteX74" fmla="*/ 240160 w 252668"/>
                  <a:gd name="connsiteY74" fmla="*/ 231831 h 320213"/>
                  <a:gd name="connsiteX75" fmla="*/ 240160 w 252668"/>
                  <a:gd name="connsiteY75" fmla="*/ 228902 h 320213"/>
                  <a:gd name="connsiteX76" fmla="*/ 198594 w 252668"/>
                  <a:gd name="connsiteY76" fmla="*/ 228902 h 320213"/>
                  <a:gd name="connsiteX77" fmla="*/ 192340 w 252668"/>
                  <a:gd name="connsiteY77" fmla="*/ 222648 h 320213"/>
                  <a:gd name="connsiteX78" fmla="*/ 198594 w 252668"/>
                  <a:gd name="connsiteY78" fmla="*/ 216394 h 320213"/>
                  <a:gd name="connsiteX79" fmla="*/ 240160 w 252668"/>
                  <a:gd name="connsiteY79" fmla="*/ 216394 h 320213"/>
                  <a:gd name="connsiteX80" fmla="*/ 240160 w 252668"/>
                  <a:gd name="connsiteY80" fmla="*/ 88037 h 320213"/>
                  <a:gd name="connsiteX81" fmla="*/ 230581 w 252668"/>
                  <a:gd name="connsiteY81" fmla="*/ 78460 h 320213"/>
                  <a:gd name="connsiteX82" fmla="*/ 85682 w 252668"/>
                  <a:gd name="connsiteY82" fmla="*/ 78460 h 320213"/>
                  <a:gd name="connsiteX83" fmla="*/ 79428 w 252668"/>
                  <a:gd name="connsiteY83" fmla="*/ 72206 h 320213"/>
                  <a:gd name="connsiteX84" fmla="*/ 85682 w 252668"/>
                  <a:gd name="connsiteY84" fmla="*/ 65952 h 320213"/>
                  <a:gd name="connsiteX85" fmla="*/ 230581 w 252668"/>
                  <a:gd name="connsiteY85" fmla="*/ 65952 h 320213"/>
                  <a:gd name="connsiteX86" fmla="*/ 252668 w 252668"/>
                  <a:gd name="connsiteY86" fmla="*/ 88037 h 320213"/>
                  <a:gd name="connsiteX87" fmla="*/ 252668 w 252668"/>
                  <a:gd name="connsiteY87" fmla="*/ 231831 h 320213"/>
                  <a:gd name="connsiteX88" fmla="*/ 230581 w 252668"/>
                  <a:gd name="connsiteY88" fmla="*/ 253919 h 320213"/>
                  <a:gd name="connsiteX89" fmla="*/ 50207 w 252668"/>
                  <a:gd name="connsiteY89" fmla="*/ 253919 h 320213"/>
                  <a:gd name="connsiteX90" fmla="*/ 10283 w 252668"/>
                  <a:gd name="connsiteY90" fmla="*/ 287540 h 320213"/>
                  <a:gd name="connsiteX91" fmla="*/ 6252 w 252668"/>
                  <a:gd name="connsiteY91" fmla="*/ 289011 h 320213"/>
                  <a:gd name="connsiteX92" fmla="*/ 3616 w 252668"/>
                  <a:gd name="connsiteY92" fmla="*/ 288427 h 320213"/>
                  <a:gd name="connsiteX93" fmla="*/ 0 w 252668"/>
                  <a:gd name="connsiteY93" fmla="*/ 282756 h 320213"/>
                  <a:gd name="connsiteX94" fmla="*/ 0 w 252668"/>
                  <a:gd name="connsiteY94" fmla="*/ 88037 h 320213"/>
                  <a:gd name="connsiteX95" fmla="*/ 22087 w 252668"/>
                  <a:gd name="connsiteY95" fmla="*/ 65952 h 320213"/>
                  <a:gd name="connsiteX96" fmla="*/ 60665 w 252668"/>
                  <a:gd name="connsiteY96" fmla="*/ 65949 h 320213"/>
                  <a:gd name="connsiteX97" fmla="*/ 65087 w 252668"/>
                  <a:gd name="connsiteY97" fmla="*/ 67781 h 320213"/>
                  <a:gd name="connsiteX98" fmla="*/ 66919 w 252668"/>
                  <a:gd name="connsiteY98" fmla="*/ 72203 h 320213"/>
                  <a:gd name="connsiteX99" fmla="*/ 65087 w 252668"/>
                  <a:gd name="connsiteY99" fmla="*/ 76625 h 320213"/>
                  <a:gd name="connsiteX100" fmla="*/ 60665 w 252668"/>
                  <a:gd name="connsiteY100" fmla="*/ 78457 h 320213"/>
                  <a:gd name="connsiteX101" fmla="*/ 56243 w 252668"/>
                  <a:gd name="connsiteY101" fmla="*/ 76625 h 320213"/>
                  <a:gd name="connsiteX102" fmla="*/ 54411 w 252668"/>
                  <a:gd name="connsiteY102" fmla="*/ 72203 h 320213"/>
                  <a:gd name="connsiteX103" fmla="*/ 56243 w 252668"/>
                  <a:gd name="connsiteY103" fmla="*/ 67781 h 320213"/>
                  <a:gd name="connsiteX104" fmla="*/ 60665 w 252668"/>
                  <a:gd name="connsiteY104" fmla="*/ 65949 h 320213"/>
                  <a:gd name="connsiteX105" fmla="*/ 190913 w 252668"/>
                  <a:gd name="connsiteY105" fmla="*/ 13756 h 320213"/>
                  <a:gd name="connsiteX106" fmla="*/ 199759 w 252668"/>
                  <a:gd name="connsiteY106" fmla="*/ 13756 h 320213"/>
                  <a:gd name="connsiteX107" fmla="*/ 199759 w 252668"/>
                  <a:gd name="connsiteY107" fmla="*/ 22602 h 320213"/>
                  <a:gd name="connsiteX108" fmla="*/ 177894 w 252668"/>
                  <a:gd name="connsiteY108" fmla="*/ 44465 h 320213"/>
                  <a:gd name="connsiteX109" fmla="*/ 173472 w 252668"/>
                  <a:gd name="connsiteY109" fmla="*/ 46297 h 320213"/>
                  <a:gd name="connsiteX110" fmla="*/ 169050 w 252668"/>
                  <a:gd name="connsiteY110" fmla="*/ 44465 h 320213"/>
                  <a:gd name="connsiteX111" fmla="*/ 169050 w 252668"/>
                  <a:gd name="connsiteY111" fmla="*/ 35619 h 320213"/>
                  <a:gd name="connsiteX112" fmla="*/ 52908 w 252668"/>
                  <a:gd name="connsiteY112" fmla="*/ 13714 h 320213"/>
                  <a:gd name="connsiteX113" fmla="*/ 61752 w 252668"/>
                  <a:gd name="connsiteY113" fmla="*/ 13714 h 320213"/>
                  <a:gd name="connsiteX114" fmla="*/ 83617 w 252668"/>
                  <a:gd name="connsiteY114" fmla="*/ 35577 h 320213"/>
                  <a:gd name="connsiteX115" fmla="*/ 83617 w 252668"/>
                  <a:gd name="connsiteY115" fmla="*/ 44423 h 320213"/>
                  <a:gd name="connsiteX116" fmla="*/ 79195 w 252668"/>
                  <a:gd name="connsiteY116" fmla="*/ 46255 h 320213"/>
                  <a:gd name="connsiteX117" fmla="*/ 74773 w 252668"/>
                  <a:gd name="connsiteY117" fmla="*/ 44423 h 320213"/>
                  <a:gd name="connsiteX118" fmla="*/ 52908 w 252668"/>
                  <a:gd name="connsiteY118" fmla="*/ 22558 h 320213"/>
                  <a:gd name="connsiteX119" fmla="*/ 52908 w 252668"/>
                  <a:gd name="connsiteY119" fmla="*/ 13714 h 320213"/>
                  <a:gd name="connsiteX120" fmla="*/ 126333 w 252668"/>
                  <a:gd name="connsiteY120" fmla="*/ 0 h 320213"/>
                  <a:gd name="connsiteX121" fmla="*/ 132587 w 252668"/>
                  <a:gd name="connsiteY121" fmla="*/ 6254 h 320213"/>
                  <a:gd name="connsiteX122" fmla="*/ 132587 w 252668"/>
                  <a:gd name="connsiteY122" fmla="*/ 37505 h 320213"/>
                  <a:gd name="connsiteX123" fmla="*/ 126333 w 252668"/>
                  <a:gd name="connsiteY123" fmla="*/ 43760 h 320213"/>
                  <a:gd name="connsiteX124" fmla="*/ 120079 w 252668"/>
                  <a:gd name="connsiteY124" fmla="*/ 37505 h 320213"/>
                  <a:gd name="connsiteX125" fmla="*/ 120079 w 252668"/>
                  <a:gd name="connsiteY125" fmla="*/ 6254 h 320213"/>
                  <a:gd name="connsiteX126" fmla="*/ 126333 w 252668"/>
                  <a:gd name="connsiteY126" fmla="*/ 0 h 32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252668" h="320213">
                    <a:moveTo>
                      <a:pt x="126333" y="276453"/>
                    </a:moveTo>
                    <a:cubicBezTo>
                      <a:pt x="129788" y="276453"/>
                      <a:pt x="132587" y="279253"/>
                      <a:pt x="132587" y="282707"/>
                    </a:cubicBezTo>
                    <a:lnTo>
                      <a:pt x="132587" y="313958"/>
                    </a:lnTo>
                    <a:cubicBezTo>
                      <a:pt x="132587" y="317413"/>
                      <a:pt x="129788" y="320213"/>
                      <a:pt x="126333" y="320213"/>
                    </a:cubicBezTo>
                    <a:cubicBezTo>
                      <a:pt x="122879" y="320213"/>
                      <a:pt x="120079" y="317413"/>
                      <a:pt x="120079" y="313958"/>
                    </a:cubicBezTo>
                    <a:lnTo>
                      <a:pt x="120079" y="282707"/>
                    </a:lnTo>
                    <a:cubicBezTo>
                      <a:pt x="120079" y="279253"/>
                      <a:pt x="122879" y="276453"/>
                      <a:pt x="126333" y="276453"/>
                    </a:cubicBezTo>
                    <a:close/>
                    <a:moveTo>
                      <a:pt x="74773" y="275788"/>
                    </a:moveTo>
                    <a:cubicBezTo>
                      <a:pt x="77216" y="273345"/>
                      <a:pt x="81174" y="273345"/>
                      <a:pt x="83617" y="275788"/>
                    </a:cubicBezTo>
                    <a:cubicBezTo>
                      <a:pt x="86060" y="278231"/>
                      <a:pt x="86060" y="282191"/>
                      <a:pt x="83617" y="284634"/>
                    </a:cubicBezTo>
                    <a:lnTo>
                      <a:pt x="61752" y="306497"/>
                    </a:lnTo>
                    <a:cubicBezTo>
                      <a:pt x="60531" y="307719"/>
                      <a:pt x="58930" y="308329"/>
                      <a:pt x="57330" y="308329"/>
                    </a:cubicBezTo>
                    <a:cubicBezTo>
                      <a:pt x="55730" y="308329"/>
                      <a:pt x="54130" y="307719"/>
                      <a:pt x="52908" y="306497"/>
                    </a:cubicBezTo>
                    <a:cubicBezTo>
                      <a:pt x="50465" y="304054"/>
                      <a:pt x="50465" y="300096"/>
                      <a:pt x="52908" y="297653"/>
                    </a:cubicBezTo>
                    <a:close/>
                    <a:moveTo>
                      <a:pt x="169050" y="275747"/>
                    </a:moveTo>
                    <a:cubicBezTo>
                      <a:pt x="171493" y="273304"/>
                      <a:pt x="175451" y="273304"/>
                      <a:pt x="177894" y="275747"/>
                    </a:cubicBezTo>
                    <a:lnTo>
                      <a:pt x="199759" y="297610"/>
                    </a:lnTo>
                    <a:cubicBezTo>
                      <a:pt x="202200" y="300053"/>
                      <a:pt x="202200" y="304013"/>
                      <a:pt x="199759" y="306456"/>
                    </a:cubicBezTo>
                    <a:cubicBezTo>
                      <a:pt x="198538" y="307678"/>
                      <a:pt x="196937" y="308288"/>
                      <a:pt x="195335" y="308288"/>
                    </a:cubicBezTo>
                    <a:cubicBezTo>
                      <a:pt x="193735" y="308288"/>
                      <a:pt x="192134" y="307678"/>
                      <a:pt x="190913" y="306456"/>
                    </a:cubicBezTo>
                    <a:lnTo>
                      <a:pt x="169050" y="284593"/>
                    </a:lnTo>
                    <a:cubicBezTo>
                      <a:pt x="166607" y="282150"/>
                      <a:pt x="166607" y="278190"/>
                      <a:pt x="169050" y="275747"/>
                    </a:cubicBezTo>
                    <a:close/>
                    <a:moveTo>
                      <a:pt x="173889" y="216393"/>
                    </a:moveTo>
                    <a:cubicBezTo>
                      <a:pt x="175536" y="216393"/>
                      <a:pt x="177148" y="217062"/>
                      <a:pt x="178311" y="218225"/>
                    </a:cubicBezTo>
                    <a:cubicBezTo>
                      <a:pt x="179474" y="219388"/>
                      <a:pt x="180143" y="221003"/>
                      <a:pt x="180143" y="222647"/>
                    </a:cubicBezTo>
                    <a:cubicBezTo>
                      <a:pt x="180143" y="224291"/>
                      <a:pt x="179474" y="225906"/>
                      <a:pt x="178311" y="227069"/>
                    </a:cubicBezTo>
                    <a:cubicBezTo>
                      <a:pt x="177148" y="228232"/>
                      <a:pt x="175536" y="228901"/>
                      <a:pt x="173889" y="228901"/>
                    </a:cubicBezTo>
                    <a:cubicBezTo>
                      <a:pt x="172245" y="228901"/>
                      <a:pt x="170633" y="228232"/>
                      <a:pt x="169467" y="227069"/>
                    </a:cubicBezTo>
                    <a:cubicBezTo>
                      <a:pt x="168304" y="225906"/>
                      <a:pt x="167635" y="224299"/>
                      <a:pt x="167635" y="222647"/>
                    </a:cubicBezTo>
                    <a:cubicBezTo>
                      <a:pt x="167635" y="221003"/>
                      <a:pt x="168304" y="219388"/>
                      <a:pt x="169467" y="218225"/>
                    </a:cubicBezTo>
                    <a:cubicBezTo>
                      <a:pt x="170630" y="217062"/>
                      <a:pt x="172245" y="216393"/>
                      <a:pt x="173889" y="216393"/>
                    </a:cubicBezTo>
                    <a:close/>
                    <a:moveTo>
                      <a:pt x="93619" y="152278"/>
                    </a:moveTo>
                    <a:lnTo>
                      <a:pt x="89140" y="165588"/>
                    </a:lnTo>
                    <a:lnTo>
                      <a:pt x="98097" y="165588"/>
                    </a:lnTo>
                    <a:close/>
                    <a:moveTo>
                      <a:pt x="146784" y="138922"/>
                    </a:moveTo>
                    <a:lnTo>
                      <a:pt x="146784" y="181451"/>
                    </a:lnTo>
                    <a:lnTo>
                      <a:pt x="154099" y="181451"/>
                    </a:lnTo>
                    <a:cubicBezTo>
                      <a:pt x="163590" y="181451"/>
                      <a:pt x="171312" y="173728"/>
                      <a:pt x="171312" y="164235"/>
                    </a:cubicBezTo>
                    <a:lnTo>
                      <a:pt x="171312" y="156136"/>
                    </a:lnTo>
                    <a:cubicBezTo>
                      <a:pt x="171312" y="146642"/>
                      <a:pt x="163590" y="138922"/>
                      <a:pt x="154099" y="138922"/>
                    </a:cubicBezTo>
                    <a:close/>
                    <a:moveTo>
                      <a:pt x="140530" y="126414"/>
                    </a:moveTo>
                    <a:lnTo>
                      <a:pt x="154099" y="126414"/>
                    </a:lnTo>
                    <a:cubicBezTo>
                      <a:pt x="170489" y="126414"/>
                      <a:pt x="183821" y="139746"/>
                      <a:pt x="183821" y="156136"/>
                    </a:cubicBezTo>
                    <a:lnTo>
                      <a:pt x="183821" y="164235"/>
                    </a:lnTo>
                    <a:cubicBezTo>
                      <a:pt x="183821" y="180625"/>
                      <a:pt x="170487" y="193959"/>
                      <a:pt x="154099" y="193959"/>
                    </a:cubicBezTo>
                    <a:lnTo>
                      <a:pt x="140530" y="193959"/>
                    </a:lnTo>
                    <a:cubicBezTo>
                      <a:pt x="137078" y="193959"/>
                      <a:pt x="134276" y="191157"/>
                      <a:pt x="134276" y="187705"/>
                    </a:cubicBezTo>
                    <a:lnTo>
                      <a:pt x="134276" y="132668"/>
                    </a:lnTo>
                    <a:cubicBezTo>
                      <a:pt x="134276" y="129214"/>
                      <a:pt x="137078" y="126414"/>
                      <a:pt x="140530" y="126414"/>
                    </a:cubicBezTo>
                    <a:close/>
                    <a:moveTo>
                      <a:pt x="93619" y="126414"/>
                    </a:moveTo>
                    <a:cubicBezTo>
                      <a:pt x="96303" y="126414"/>
                      <a:pt x="98690" y="128127"/>
                      <a:pt x="99545" y="130672"/>
                    </a:cubicBezTo>
                    <a:lnTo>
                      <a:pt x="118064" y="185709"/>
                    </a:lnTo>
                    <a:cubicBezTo>
                      <a:pt x="119165" y="188982"/>
                      <a:pt x="117404" y="192530"/>
                      <a:pt x="114130" y="193632"/>
                    </a:cubicBezTo>
                    <a:cubicBezTo>
                      <a:pt x="113471" y="193854"/>
                      <a:pt x="112799" y="193959"/>
                      <a:pt x="112137" y="193959"/>
                    </a:cubicBezTo>
                    <a:cubicBezTo>
                      <a:pt x="109523" y="193959"/>
                      <a:pt x="107087" y="192310"/>
                      <a:pt x="106210" y="189698"/>
                    </a:cubicBezTo>
                    <a:lnTo>
                      <a:pt x="102306" y="178096"/>
                    </a:lnTo>
                    <a:lnTo>
                      <a:pt x="84931" y="178096"/>
                    </a:lnTo>
                    <a:lnTo>
                      <a:pt x="81027" y="189698"/>
                    </a:lnTo>
                    <a:cubicBezTo>
                      <a:pt x="79925" y="192972"/>
                      <a:pt x="76383" y="194733"/>
                      <a:pt x="73104" y="193632"/>
                    </a:cubicBezTo>
                    <a:cubicBezTo>
                      <a:pt x="69831" y="192530"/>
                      <a:pt x="68072" y="188982"/>
                      <a:pt x="69174" y="185709"/>
                    </a:cubicBezTo>
                    <a:lnTo>
                      <a:pt x="74463" y="169985"/>
                    </a:lnTo>
                    <a:cubicBezTo>
                      <a:pt x="74463" y="169981"/>
                      <a:pt x="74465" y="169978"/>
                      <a:pt x="74468" y="169973"/>
                    </a:cubicBezTo>
                    <a:lnTo>
                      <a:pt x="87692" y="130672"/>
                    </a:lnTo>
                    <a:cubicBezTo>
                      <a:pt x="88547" y="128127"/>
                      <a:pt x="90934" y="126414"/>
                      <a:pt x="93619" y="126414"/>
                    </a:cubicBezTo>
                    <a:close/>
                    <a:moveTo>
                      <a:pt x="22087" y="65952"/>
                    </a:moveTo>
                    <a:lnTo>
                      <a:pt x="35651" y="65952"/>
                    </a:lnTo>
                    <a:cubicBezTo>
                      <a:pt x="39103" y="65952"/>
                      <a:pt x="41905" y="68752"/>
                      <a:pt x="41905" y="72206"/>
                    </a:cubicBezTo>
                    <a:cubicBezTo>
                      <a:pt x="41905" y="75661"/>
                      <a:pt x="39103" y="78460"/>
                      <a:pt x="35651" y="78460"/>
                    </a:cubicBezTo>
                    <a:lnTo>
                      <a:pt x="22087" y="78460"/>
                    </a:lnTo>
                    <a:cubicBezTo>
                      <a:pt x="16806" y="78460"/>
                      <a:pt x="12508" y="82755"/>
                      <a:pt x="12508" y="88037"/>
                    </a:cubicBezTo>
                    <a:lnTo>
                      <a:pt x="12508" y="269312"/>
                    </a:lnTo>
                    <a:lnTo>
                      <a:pt x="43896" y="242881"/>
                    </a:lnTo>
                    <a:cubicBezTo>
                      <a:pt x="45025" y="241931"/>
                      <a:pt x="46452" y="241411"/>
                      <a:pt x="47925" y="241411"/>
                    </a:cubicBezTo>
                    <a:lnTo>
                      <a:pt x="230581" y="241411"/>
                    </a:lnTo>
                    <a:cubicBezTo>
                      <a:pt x="235862" y="241411"/>
                      <a:pt x="240160" y="237113"/>
                      <a:pt x="240160" y="231831"/>
                    </a:cubicBezTo>
                    <a:lnTo>
                      <a:pt x="240160" y="228902"/>
                    </a:lnTo>
                    <a:lnTo>
                      <a:pt x="198594" y="228902"/>
                    </a:lnTo>
                    <a:cubicBezTo>
                      <a:pt x="195140" y="228902"/>
                      <a:pt x="192340" y="226102"/>
                      <a:pt x="192340" y="222648"/>
                    </a:cubicBezTo>
                    <a:cubicBezTo>
                      <a:pt x="192340" y="219194"/>
                      <a:pt x="195140" y="216394"/>
                      <a:pt x="198594" y="216394"/>
                    </a:cubicBezTo>
                    <a:lnTo>
                      <a:pt x="240160" y="216394"/>
                    </a:lnTo>
                    <a:lnTo>
                      <a:pt x="240160" y="88037"/>
                    </a:lnTo>
                    <a:cubicBezTo>
                      <a:pt x="240160" y="82755"/>
                      <a:pt x="235862" y="78460"/>
                      <a:pt x="230581" y="78460"/>
                    </a:cubicBezTo>
                    <a:lnTo>
                      <a:pt x="85682" y="78460"/>
                    </a:lnTo>
                    <a:cubicBezTo>
                      <a:pt x="82228" y="78460"/>
                      <a:pt x="79428" y="75661"/>
                      <a:pt x="79428" y="72206"/>
                    </a:cubicBezTo>
                    <a:cubicBezTo>
                      <a:pt x="79428" y="68752"/>
                      <a:pt x="82228" y="65952"/>
                      <a:pt x="85682" y="65952"/>
                    </a:cubicBezTo>
                    <a:lnTo>
                      <a:pt x="230581" y="65952"/>
                    </a:lnTo>
                    <a:cubicBezTo>
                      <a:pt x="242759" y="65952"/>
                      <a:pt x="252668" y="75858"/>
                      <a:pt x="252668" y="88037"/>
                    </a:cubicBezTo>
                    <a:lnTo>
                      <a:pt x="252668" y="231831"/>
                    </a:lnTo>
                    <a:cubicBezTo>
                      <a:pt x="252668" y="244010"/>
                      <a:pt x="242759" y="253919"/>
                      <a:pt x="230581" y="253919"/>
                    </a:cubicBezTo>
                    <a:lnTo>
                      <a:pt x="50207" y="253919"/>
                    </a:lnTo>
                    <a:lnTo>
                      <a:pt x="10283" y="287540"/>
                    </a:lnTo>
                    <a:cubicBezTo>
                      <a:pt x="9132" y="288507"/>
                      <a:pt x="7700" y="289011"/>
                      <a:pt x="6252" y="289011"/>
                    </a:cubicBezTo>
                    <a:cubicBezTo>
                      <a:pt x="5358" y="289011"/>
                      <a:pt x="4459" y="288818"/>
                      <a:pt x="3616" y="288427"/>
                    </a:cubicBezTo>
                    <a:cubicBezTo>
                      <a:pt x="1410" y="287401"/>
                      <a:pt x="0" y="285190"/>
                      <a:pt x="0" y="282756"/>
                    </a:cubicBezTo>
                    <a:lnTo>
                      <a:pt x="0" y="88037"/>
                    </a:lnTo>
                    <a:cubicBezTo>
                      <a:pt x="0" y="75858"/>
                      <a:pt x="9909" y="65952"/>
                      <a:pt x="22087" y="65952"/>
                    </a:cubicBezTo>
                    <a:close/>
                    <a:moveTo>
                      <a:pt x="60665" y="65949"/>
                    </a:moveTo>
                    <a:cubicBezTo>
                      <a:pt x="62317" y="65949"/>
                      <a:pt x="63924" y="66618"/>
                      <a:pt x="65087" y="67781"/>
                    </a:cubicBezTo>
                    <a:cubicBezTo>
                      <a:pt x="66250" y="68944"/>
                      <a:pt x="66919" y="70559"/>
                      <a:pt x="66919" y="72203"/>
                    </a:cubicBezTo>
                    <a:cubicBezTo>
                      <a:pt x="66919" y="73855"/>
                      <a:pt x="66250" y="75462"/>
                      <a:pt x="65087" y="76625"/>
                    </a:cubicBezTo>
                    <a:cubicBezTo>
                      <a:pt x="63924" y="77788"/>
                      <a:pt x="62317" y="78457"/>
                      <a:pt x="60665" y="78457"/>
                    </a:cubicBezTo>
                    <a:cubicBezTo>
                      <a:pt x="59021" y="78457"/>
                      <a:pt x="57406" y="77788"/>
                      <a:pt x="56243" y="76625"/>
                    </a:cubicBezTo>
                    <a:cubicBezTo>
                      <a:pt x="55080" y="75462"/>
                      <a:pt x="54411" y="73855"/>
                      <a:pt x="54411" y="72203"/>
                    </a:cubicBezTo>
                    <a:cubicBezTo>
                      <a:pt x="54411" y="70559"/>
                      <a:pt x="55080" y="68944"/>
                      <a:pt x="56243" y="67781"/>
                    </a:cubicBezTo>
                    <a:cubicBezTo>
                      <a:pt x="57406" y="66618"/>
                      <a:pt x="59021" y="65949"/>
                      <a:pt x="60665" y="65949"/>
                    </a:cubicBezTo>
                    <a:close/>
                    <a:moveTo>
                      <a:pt x="190913" y="13756"/>
                    </a:moveTo>
                    <a:cubicBezTo>
                      <a:pt x="193356" y="11313"/>
                      <a:pt x="197316" y="11313"/>
                      <a:pt x="199759" y="13756"/>
                    </a:cubicBezTo>
                    <a:cubicBezTo>
                      <a:pt x="202202" y="16199"/>
                      <a:pt x="202202" y="20159"/>
                      <a:pt x="199759" y="22602"/>
                    </a:cubicBezTo>
                    <a:lnTo>
                      <a:pt x="177894" y="44465"/>
                    </a:lnTo>
                    <a:cubicBezTo>
                      <a:pt x="176673" y="45687"/>
                      <a:pt x="175075" y="46297"/>
                      <a:pt x="173472" y="46297"/>
                    </a:cubicBezTo>
                    <a:cubicBezTo>
                      <a:pt x="171872" y="46297"/>
                      <a:pt x="170272" y="45687"/>
                      <a:pt x="169050" y="44465"/>
                    </a:cubicBezTo>
                    <a:cubicBezTo>
                      <a:pt x="166607" y="42022"/>
                      <a:pt x="166607" y="38062"/>
                      <a:pt x="169050" y="35619"/>
                    </a:cubicBezTo>
                    <a:close/>
                    <a:moveTo>
                      <a:pt x="52908" y="13714"/>
                    </a:moveTo>
                    <a:cubicBezTo>
                      <a:pt x="55351" y="11271"/>
                      <a:pt x="59311" y="11271"/>
                      <a:pt x="61752" y="13714"/>
                    </a:cubicBezTo>
                    <a:lnTo>
                      <a:pt x="83617" y="35577"/>
                    </a:lnTo>
                    <a:cubicBezTo>
                      <a:pt x="86060" y="38020"/>
                      <a:pt x="86060" y="41980"/>
                      <a:pt x="83617" y="44423"/>
                    </a:cubicBezTo>
                    <a:cubicBezTo>
                      <a:pt x="82396" y="45645"/>
                      <a:pt x="80795" y="46255"/>
                      <a:pt x="79195" y="46255"/>
                    </a:cubicBezTo>
                    <a:cubicBezTo>
                      <a:pt x="77595" y="46255"/>
                      <a:pt x="75995" y="45645"/>
                      <a:pt x="74773" y="44423"/>
                    </a:cubicBezTo>
                    <a:lnTo>
                      <a:pt x="52908" y="22558"/>
                    </a:lnTo>
                    <a:cubicBezTo>
                      <a:pt x="50465" y="20115"/>
                      <a:pt x="50465" y="16157"/>
                      <a:pt x="52908" y="13714"/>
                    </a:cubicBezTo>
                    <a:close/>
                    <a:moveTo>
                      <a:pt x="126333" y="0"/>
                    </a:moveTo>
                    <a:cubicBezTo>
                      <a:pt x="129788" y="0"/>
                      <a:pt x="132587" y="2800"/>
                      <a:pt x="132587" y="6254"/>
                    </a:cubicBezTo>
                    <a:lnTo>
                      <a:pt x="132587" y="37505"/>
                    </a:lnTo>
                    <a:cubicBezTo>
                      <a:pt x="132587" y="40960"/>
                      <a:pt x="129788" y="43760"/>
                      <a:pt x="126333" y="43760"/>
                    </a:cubicBezTo>
                    <a:cubicBezTo>
                      <a:pt x="122879" y="43760"/>
                      <a:pt x="120079" y="40960"/>
                      <a:pt x="120079" y="37505"/>
                    </a:cubicBezTo>
                    <a:lnTo>
                      <a:pt x="120079" y="6254"/>
                    </a:lnTo>
                    <a:cubicBezTo>
                      <a:pt x="120079" y="2800"/>
                      <a:pt x="122879" y="0"/>
                      <a:pt x="126333" y="0"/>
                    </a:cubicBezTo>
                    <a:close/>
                  </a:path>
                </a:pathLst>
              </a:custGeom>
              <a:solidFill>
                <a:srgbClr val="43266B"/>
              </a:solidFill>
              <a:ln w="1188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ID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pic>
            <p:nvPicPr>
              <p:cNvPr id="27" name="Graphic 26">
                <a:extLst>
                  <a:ext uri="{FF2B5EF4-FFF2-40B4-BE49-F238E27FC236}">
                    <a16:creationId xmlns:a16="http://schemas.microsoft.com/office/drawing/2014/main" id="{862CA3C3-47BE-AB93-6AC5-4F16A5F63CFF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2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3"/>
                  </a:ext>
                </a:extLst>
              </a:blip>
              <a:stretch>
                <a:fillRect/>
              </a:stretch>
            </p:blipFill>
            <p:spPr>
              <a:xfrm>
                <a:off x="6158953" y="4954534"/>
                <a:ext cx="734310" cy="734310"/>
              </a:xfrm>
              <a:prstGeom prst="rect">
                <a:avLst/>
              </a:prstGeom>
            </p:spPr>
          </p:pic>
          <p:pic>
            <p:nvPicPr>
              <p:cNvPr id="25" name="Graphic 24">
                <a:extLst>
                  <a:ext uri="{FF2B5EF4-FFF2-40B4-BE49-F238E27FC236}">
                    <a16:creationId xmlns:a16="http://schemas.microsoft.com/office/drawing/2014/main" id="{8ED7257C-A170-0198-DB0E-70358FC80F38}"/>
                  </a:ext>
                </a:extLst>
              </p:cNvPr>
              <p:cNvPicPr>
                <a:picLocks noChangeAspect="1"/>
              </p:cNvPicPr>
              <p:nvPr/>
            </p:nvPicPr>
            <p:blipFill>
              <a:blip r:embed="rId4" cstate="screen">
                <a:extLst>
                  <a:ext uri="{28A0092B-C50C-407E-A947-70E740481C1C}">
                    <a14:useLocalDpi xmlns:a14="http://schemas.microsoft.com/office/drawing/2010/main"/>
                  </a:ext>
                  <a:ext uri="{96DAC541-7B7A-43D3-8B79-37D633B846F1}">
                    <asvg:svgBlip xmlns:asvg="http://schemas.microsoft.com/office/drawing/2016/SVG/main" r:embed="rId5"/>
                  </a:ext>
                </a:extLst>
              </a:blip>
              <a:stretch>
                <a:fillRect/>
              </a:stretch>
            </p:blipFill>
            <p:spPr>
              <a:xfrm>
                <a:off x="4669195" y="4966396"/>
                <a:ext cx="734313" cy="734313"/>
              </a:xfrm>
              <a:prstGeom prst="rect">
                <a:avLst/>
              </a:prstGeom>
            </p:spPr>
          </p:pic>
        </p:grpSp>
        <p:sp>
          <p:nvSpPr>
            <p:cNvPr id="41" name="TextBox 40">
              <a:extLst>
                <a:ext uri="{FF2B5EF4-FFF2-40B4-BE49-F238E27FC236}">
                  <a16:creationId xmlns:a16="http://schemas.microsoft.com/office/drawing/2014/main" id="{49A07BA3-988F-BA27-3AE4-390A469AD51E}"/>
                </a:ext>
              </a:extLst>
            </p:cNvPr>
            <p:cNvSpPr txBox="1"/>
            <p:nvPr/>
          </p:nvSpPr>
          <p:spPr>
            <a:xfrm>
              <a:off x="4740936" y="3713911"/>
              <a:ext cx="3183622" cy="461665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2400" b="1" dirty="0">
                  <a:solidFill>
                    <a:srgbClr val="003F75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را بنویسید</a:t>
              </a:r>
              <a:endParaRPr lang="en-US" sz="24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B4553254-C3BD-E62D-5567-80AA52CF05F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D5A22DEC-3844-6A46-4564-D994E904B82A}"/>
              </a:ext>
            </a:extLst>
          </p:cNvPr>
          <p:cNvSpPr txBox="1"/>
          <p:nvPr/>
        </p:nvSpPr>
        <p:spPr>
          <a:xfrm>
            <a:off x="461555" y="893188"/>
            <a:ext cx="11336435" cy="2185214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 rtl="1">
              <a:lnSpc>
                <a:spcPct val="300000"/>
              </a:lnSpc>
            </a:pP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sz="1600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sz="1600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sz="1600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071383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3" grpId="0" animBg="1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580221-7C1C-3619-0AC2-A4C207F3EB1E}"/>
              </a:ext>
            </a:extLst>
          </p:cNvPr>
          <p:cNvSpPr txBox="1"/>
          <p:nvPr/>
        </p:nvSpPr>
        <p:spPr>
          <a:xfrm>
            <a:off x="2734256" y="2188275"/>
            <a:ext cx="6723487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فصل پنجم: </a:t>
            </a:r>
            <a:r>
              <a:rPr lang="fa-IR" sz="54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  <a:endParaRPr lang="en-US" sz="54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661339605"/>
      </p:ext>
    </p:extLst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3294022-ACA0-ACEB-10CB-310C17427B0D}"/>
              </a:ext>
            </a:extLst>
          </p:cNvPr>
          <p:cNvSpPr txBox="1"/>
          <p:nvPr/>
        </p:nvSpPr>
        <p:spPr>
          <a:xfrm>
            <a:off x="6291358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E80327-1B55-70FC-9CA9-B62520B2EBA9}"/>
              </a:ext>
            </a:extLst>
          </p:cNvPr>
          <p:cNvSpPr txBox="1"/>
          <p:nvPr/>
        </p:nvSpPr>
        <p:spPr>
          <a:xfrm>
            <a:off x="318979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F82A8E-7B89-CD06-057A-E5016842163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487525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580221-7C1C-3619-0AC2-A4C207F3EB1E}"/>
              </a:ext>
            </a:extLst>
          </p:cNvPr>
          <p:cNvSpPr txBox="1"/>
          <p:nvPr/>
        </p:nvSpPr>
        <p:spPr>
          <a:xfrm>
            <a:off x="2734256" y="2188275"/>
            <a:ext cx="6723487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فصل اول: </a:t>
            </a:r>
            <a:r>
              <a:rPr lang="fa-IR" sz="54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  <a:endParaRPr lang="en-US" sz="54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5552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2" name="Google Shape;779;p54">
            <a:extLst>
              <a:ext uri="{FF2B5EF4-FFF2-40B4-BE49-F238E27FC236}">
                <a16:creationId xmlns:a16="http://schemas.microsoft.com/office/drawing/2014/main" id="{4BDCB644-9D61-9A44-C309-B107B3FA37BA}"/>
              </a:ext>
            </a:extLst>
          </p:cNvPr>
          <p:cNvGrpSpPr/>
          <p:nvPr/>
        </p:nvGrpSpPr>
        <p:grpSpPr>
          <a:xfrm>
            <a:off x="4258344" y="1826548"/>
            <a:ext cx="3675311" cy="3675381"/>
            <a:chOff x="6115050" y="876300"/>
            <a:chExt cx="5109019" cy="5109116"/>
          </a:xfrm>
        </p:grpSpPr>
        <p:grpSp>
          <p:nvGrpSpPr>
            <p:cNvPr id="4" name="Google Shape;780;p54">
              <a:extLst>
                <a:ext uri="{FF2B5EF4-FFF2-40B4-BE49-F238E27FC236}">
                  <a16:creationId xmlns:a16="http://schemas.microsoft.com/office/drawing/2014/main" id="{D638C34A-478F-C03F-D072-5E572B470510}"/>
                </a:ext>
              </a:extLst>
            </p:cNvPr>
            <p:cNvGrpSpPr/>
            <p:nvPr/>
          </p:nvGrpSpPr>
          <p:grpSpPr>
            <a:xfrm>
              <a:off x="6115050" y="876300"/>
              <a:ext cx="5109019" cy="5109116"/>
              <a:chOff x="6115050" y="876300"/>
              <a:chExt cx="5109019" cy="5109116"/>
            </a:xfrm>
          </p:grpSpPr>
          <p:sp>
            <p:nvSpPr>
              <p:cNvPr id="9" name="Google Shape;781;p54">
                <a:extLst>
                  <a:ext uri="{FF2B5EF4-FFF2-40B4-BE49-F238E27FC236}">
                    <a16:creationId xmlns:a16="http://schemas.microsoft.com/office/drawing/2014/main" id="{C60BCBE2-9FE1-9726-2126-07C0746145F8}"/>
                  </a:ext>
                </a:extLst>
              </p:cNvPr>
              <p:cNvSpPr/>
              <p:nvPr/>
            </p:nvSpPr>
            <p:spPr>
              <a:xfrm>
                <a:off x="8669559" y="3430906"/>
                <a:ext cx="2554510" cy="2554510"/>
              </a:xfrm>
              <a:custGeom>
                <a:avLst/>
                <a:gdLst/>
                <a:ahLst/>
                <a:cxnLst/>
                <a:rect l="l" t="t" r="r" b="b"/>
                <a:pathLst>
                  <a:path w="2554509" h="2554509" extrusionOk="0">
                    <a:moveTo>
                      <a:pt x="342424" y="1255585"/>
                    </a:moveTo>
                    <a:cubicBezTo>
                      <a:pt x="280321" y="1255585"/>
                      <a:pt x="195453" y="1227677"/>
                      <a:pt x="116872" y="1187767"/>
                    </a:cubicBezTo>
                    <a:cubicBezTo>
                      <a:pt x="63341" y="1160621"/>
                      <a:pt x="0" y="1200436"/>
                      <a:pt x="0" y="1260443"/>
                    </a:cubicBezTo>
                    <a:lnTo>
                      <a:pt x="0" y="1979200"/>
                    </a:lnTo>
                    <a:lnTo>
                      <a:pt x="713518" y="1979200"/>
                    </a:lnTo>
                    <a:cubicBezTo>
                      <a:pt x="773525" y="1979200"/>
                      <a:pt x="811816" y="2042065"/>
                      <a:pt x="785527" y="2095976"/>
                    </a:cubicBezTo>
                    <a:cubicBezTo>
                      <a:pt x="747236" y="2174558"/>
                      <a:pt x="721423" y="2259521"/>
                      <a:pt x="721423" y="2321624"/>
                    </a:cubicBezTo>
                    <a:cubicBezTo>
                      <a:pt x="721423" y="2472881"/>
                      <a:pt x="841057" y="2554510"/>
                      <a:pt x="988505" y="2554510"/>
                    </a:cubicBezTo>
                    <a:cubicBezTo>
                      <a:pt x="1136047" y="2554510"/>
                      <a:pt x="1255586" y="2472976"/>
                      <a:pt x="1255586" y="2321624"/>
                    </a:cubicBezTo>
                    <a:cubicBezTo>
                      <a:pt x="1255586" y="2259521"/>
                      <a:pt x="1227677" y="2174558"/>
                      <a:pt x="1187768" y="2096072"/>
                    </a:cubicBezTo>
                    <a:cubicBezTo>
                      <a:pt x="1160621" y="2042541"/>
                      <a:pt x="1200436" y="1979295"/>
                      <a:pt x="1260443" y="1979200"/>
                    </a:cubicBezTo>
                    <a:lnTo>
                      <a:pt x="1979200" y="1979200"/>
                    </a:lnTo>
                    <a:lnTo>
                      <a:pt x="1979200" y="1979200"/>
                    </a:lnTo>
                    <a:lnTo>
                      <a:pt x="1979200" y="1979200"/>
                    </a:lnTo>
                    <a:lnTo>
                      <a:pt x="1979200" y="1260443"/>
                    </a:lnTo>
                    <a:cubicBezTo>
                      <a:pt x="1979200" y="1200436"/>
                      <a:pt x="2042541" y="1160621"/>
                      <a:pt x="2096072" y="1187767"/>
                    </a:cubicBezTo>
                    <a:cubicBezTo>
                      <a:pt x="2174653" y="1227677"/>
                      <a:pt x="2259521" y="1255585"/>
                      <a:pt x="2321624" y="1255585"/>
                    </a:cubicBezTo>
                    <a:cubicBezTo>
                      <a:pt x="2472881" y="1255585"/>
                      <a:pt x="2554510" y="1135951"/>
                      <a:pt x="2554510" y="988505"/>
                    </a:cubicBezTo>
                    <a:cubicBezTo>
                      <a:pt x="2554510" y="840962"/>
                      <a:pt x="2472976" y="721423"/>
                      <a:pt x="2321624" y="721423"/>
                    </a:cubicBezTo>
                    <a:cubicBezTo>
                      <a:pt x="2259521" y="721423"/>
                      <a:pt x="2174558" y="747236"/>
                      <a:pt x="2095976" y="785527"/>
                    </a:cubicBezTo>
                    <a:cubicBezTo>
                      <a:pt x="2042065" y="811816"/>
                      <a:pt x="1979200" y="773525"/>
                      <a:pt x="1979200" y="713518"/>
                    </a:cubicBezTo>
                    <a:lnTo>
                      <a:pt x="1979200" y="0"/>
                    </a:lnTo>
                    <a:lnTo>
                      <a:pt x="1979200" y="136969"/>
                    </a:lnTo>
                    <a:lnTo>
                      <a:pt x="1979200" y="0"/>
                    </a:lnTo>
                    <a:lnTo>
                      <a:pt x="1260443" y="0"/>
                    </a:lnTo>
                    <a:cubicBezTo>
                      <a:pt x="1200436" y="0"/>
                      <a:pt x="1160621" y="63341"/>
                      <a:pt x="1187768" y="116872"/>
                    </a:cubicBezTo>
                    <a:cubicBezTo>
                      <a:pt x="1227677" y="195453"/>
                      <a:pt x="1255586" y="280416"/>
                      <a:pt x="1255586" y="342424"/>
                    </a:cubicBezTo>
                    <a:cubicBezTo>
                      <a:pt x="1255586" y="493681"/>
                      <a:pt x="1135952" y="575310"/>
                      <a:pt x="988505" y="575310"/>
                    </a:cubicBezTo>
                    <a:cubicBezTo>
                      <a:pt x="840962" y="575310"/>
                      <a:pt x="721423" y="493776"/>
                      <a:pt x="721423" y="342424"/>
                    </a:cubicBezTo>
                    <a:cubicBezTo>
                      <a:pt x="721423" y="280321"/>
                      <a:pt x="747236" y="195358"/>
                      <a:pt x="785527" y="116776"/>
                    </a:cubicBezTo>
                    <a:cubicBezTo>
                      <a:pt x="811816" y="62865"/>
                      <a:pt x="773525" y="0"/>
                      <a:pt x="713518" y="0"/>
                    </a:cubicBezTo>
                    <a:lnTo>
                      <a:pt x="0" y="0"/>
                    </a:lnTo>
                    <a:lnTo>
                      <a:pt x="0" y="713518"/>
                    </a:lnTo>
                    <a:cubicBezTo>
                      <a:pt x="0" y="773525"/>
                      <a:pt x="62865" y="811816"/>
                      <a:pt x="116777" y="785527"/>
                    </a:cubicBezTo>
                    <a:cubicBezTo>
                      <a:pt x="195358" y="747236"/>
                      <a:pt x="280321" y="721423"/>
                      <a:pt x="342424" y="721423"/>
                    </a:cubicBezTo>
                    <a:cubicBezTo>
                      <a:pt x="493681" y="721423"/>
                      <a:pt x="575310" y="841057"/>
                      <a:pt x="575310" y="988505"/>
                    </a:cubicBezTo>
                    <a:cubicBezTo>
                      <a:pt x="575310" y="1135951"/>
                      <a:pt x="493776" y="1255585"/>
                      <a:pt x="342424" y="1255585"/>
                    </a:cubicBezTo>
                    <a:close/>
                  </a:path>
                </a:pathLst>
              </a:custGeom>
              <a:solidFill>
                <a:srgbClr val="D7D2DD"/>
              </a:solidFill>
              <a:ln w="38100" cap="flat" cmpd="sng">
                <a:solidFill>
                  <a:srgbClr val="F8F9FB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10" name="Google Shape;782;p54">
                <a:extLst>
                  <a:ext uri="{FF2B5EF4-FFF2-40B4-BE49-F238E27FC236}">
                    <a16:creationId xmlns:a16="http://schemas.microsoft.com/office/drawing/2014/main" id="{F49F8358-D860-5945-EB01-6C02A1D07145}"/>
                  </a:ext>
                </a:extLst>
              </p:cNvPr>
              <p:cNvSpPr/>
              <p:nvPr/>
            </p:nvSpPr>
            <p:spPr>
              <a:xfrm>
                <a:off x="6115050" y="876300"/>
                <a:ext cx="2554509" cy="2554509"/>
              </a:xfrm>
              <a:custGeom>
                <a:avLst/>
                <a:gdLst/>
                <a:ahLst/>
                <a:cxnLst/>
                <a:rect l="l" t="t" r="r" b="b"/>
                <a:pathLst>
                  <a:path w="2554509" h="2554509" extrusionOk="0">
                    <a:moveTo>
                      <a:pt x="2212086" y="1298829"/>
                    </a:moveTo>
                    <a:cubicBezTo>
                      <a:pt x="2274189" y="1298829"/>
                      <a:pt x="2359057" y="1326737"/>
                      <a:pt x="2437638" y="1366647"/>
                    </a:cubicBezTo>
                    <a:cubicBezTo>
                      <a:pt x="2491169" y="1393793"/>
                      <a:pt x="2554510" y="1353979"/>
                      <a:pt x="2554510" y="1293971"/>
                    </a:cubicBezTo>
                    <a:lnTo>
                      <a:pt x="2554510" y="575310"/>
                    </a:lnTo>
                    <a:lnTo>
                      <a:pt x="1840992" y="575310"/>
                    </a:lnTo>
                    <a:cubicBezTo>
                      <a:pt x="1780985" y="575310"/>
                      <a:pt x="1742694" y="512445"/>
                      <a:pt x="1768983" y="458534"/>
                    </a:cubicBezTo>
                    <a:cubicBezTo>
                      <a:pt x="1807274" y="379952"/>
                      <a:pt x="1833086" y="294989"/>
                      <a:pt x="1833086" y="232886"/>
                    </a:cubicBezTo>
                    <a:cubicBezTo>
                      <a:pt x="1833086" y="81534"/>
                      <a:pt x="1713548" y="0"/>
                      <a:pt x="1566005" y="0"/>
                    </a:cubicBezTo>
                    <a:cubicBezTo>
                      <a:pt x="1418463" y="0"/>
                      <a:pt x="1298924" y="81534"/>
                      <a:pt x="1298924" y="232886"/>
                    </a:cubicBezTo>
                    <a:cubicBezTo>
                      <a:pt x="1298924" y="294989"/>
                      <a:pt x="1326833" y="379952"/>
                      <a:pt x="1366742" y="458438"/>
                    </a:cubicBezTo>
                    <a:cubicBezTo>
                      <a:pt x="1393889" y="511969"/>
                      <a:pt x="1354074" y="575215"/>
                      <a:pt x="1294067" y="575310"/>
                    </a:cubicBezTo>
                    <a:lnTo>
                      <a:pt x="575310" y="575310"/>
                    </a:lnTo>
                    <a:lnTo>
                      <a:pt x="575310" y="575310"/>
                    </a:lnTo>
                    <a:lnTo>
                      <a:pt x="575310" y="575310"/>
                    </a:lnTo>
                    <a:lnTo>
                      <a:pt x="575310" y="1294067"/>
                    </a:lnTo>
                    <a:cubicBezTo>
                      <a:pt x="575310" y="1354074"/>
                      <a:pt x="511969" y="1393889"/>
                      <a:pt x="458438" y="1366742"/>
                    </a:cubicBezTo>
                    <a:cubicBezTo>
                      <a:pt x="379857" y="1326833"/>
                      <a:pt x="294894" y="1298924"/>
                      <a:pt x="232886" y="1298924"/>
                    </a:cubicBezTo>
                    <a:cubicBezTo>
                      <a:pt x="81534" y="1298829"/>
                      <a:pt x="0" y="1418463"/>
                      <a:pt x="0" y="1566005"/>
                    </a:cubicBezTo>
                    <a:cubicBezTo>
                      <a:pt x="0" y="1713548"/>
                      <a:pt x="81534" y="1833086"/>
                      <a:pt x="232886" y="1833086"/>
                    </a:cubicBezTo>
                    <a:cubicBezTo>
                      <a:pt x="294989" y="1833086"/>
                      <a:pt x="379952" y="1807274"/>
                      <a:pt x="458534" y="1768983"/>
                    </a:cubicBezTo>
                    <a:cubicBezTo>
                      <a:pt x="512445" y="1742694"/>
                      <a:pt x="575310" y="1780985"/>
                      <a:pt x="575310" y="1840992"/>
                    </a:cubicBezTo>
                    <a:lnTo>
                      <a:pt x="575310" y="2554510"/>
                    </a:lnTo>
                    <a:lnTo>
                      <a:pt x="575310" y="2417540"/>
                    </a:lnTo>
                    <a:lnTo>
                      <a:pt x="575310" y="2554510"/>
                    </a:lnTo>
                    <a:lnTo>
                      <a:pt x="1294067" y="2554510"/>
                    </a:lnTo>
                    <a:cubicBezTo>
                      <a:pt x="1354074" y="2554510"/>
                      <a:pt x="1393889" y="2491169"/>
                      <a:pt x="1366742" y="2437638"/>
                    </a:cubicBezTo>
                    <a:cubicBezTo>
                      <a:pt x="1326833" y="2359057"/>
                      <a:pt x="1298924" y="2274094"/>
                      <a:pt x="1298924" y="2212086"/>
                    </a:cubicBezTo>
                    <a:cubicBezTo>
                      <a:pt x="1298924" y="2060829"/>
                      <a:pt x="1418558" y="1979200"/>
                      <a:pt x="1566005" y="1979200"/>
                    </a:cubicBezTo>
                    <a:cubicBezTo>
                      <a:pt x="1713548" y="1979200"/>
                      <a:pt x="1833086" y="2060734"/>
                      <a:pt x="1833086" y="2212086"/>
                    </a:cubicBezTo>
                    <a:cubicBezTo>
                      <a:pt x="1833086" y="2274189"/>
                      <a:pt x="1807274" y="2359152"/>
                      <a:pt x="1768983" y="2437733"/>
                    </a:cubicBezTo>
                    <a:cubicBezTo>
                      <a:pt x="1742694" y="2491645"/>
                      <a:pt x="1780985" y="2554510"/>
                      <a:pt x="1840992" y="2554510"/>
                    </a:cubicBezTo>
                    <a:lnTo>
                      <a:pt x="2554510" y="2554510"/>
                    </a:lnTo>
                    <a:lnTo>
                      <a:pt x="2554510" y="1840992"/>
                    </a:lnTo>
                    <a:cubicBezTo>
                      <a:pt x="2554510" y="1780985"/>
                      <a:pt x="2491645" y="1742694"/>
                      <a:pt x="2437733" y="1768983"/>
                    </a:cubicBezTo>
                    <a:cubicBezTo>
                      <a:pt x="2359152" y="1807274"/>
                      <a:pt x="2274189" y="1833086"/>
                      <a:pt x="2212086" y="1833086"/>
                    </a:cubicBezTo>
                    <a:cubicBezTo>
                      <a:pt x="2060829" y="1833086"/>
                      <a:pt x="1979200" y="1713452"/>
                      <a:pt x="1979200" y="1566005"/>
                    </a:cubicBezTo>
                    <a:cubicBezTo>
                      <a:pt x="1979200" y="1418463"/>
                      <a:pt x="2060829" y="1298829"/>
                      <a:pt x="2212086" y="1298829"/>
                    </a:cubicBezTo>
                    <a:close/>
                  </a:path>
                </a:pathLst>
              </a:custGeom>
              <a:solidFill>
                <a:srgbClr val="43266B"/>
              </a:solidFill>
              <a:ln w="38100" cap="flat" cmpd="sng">
                <a:solidFill>
                  <a:srgbClr val="F8F9FB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dirty="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11" name="Google Shape;783;p54">
                <a:extLst>
                  <a:ext uri="{FF2B5EF4-FFF2-40B4-BE49-F238E27FC236}">
                    <a16:creationId xmlns:a16="http://schemas.microsoft.com/office/drawing/2014/main" id="{34C5DDD3-5045-1200-717D-5FA68B1E6A7A}"/>
                  </a:ext>
                </a:extLst>
              </p:cNvPr>
              <p:cNvSpPr/>
              <p:nvPr/>
            </p:nvSpPr>
            <p:spPr>
              <a:xfrm>
                <a:off x="8092630" y="1449896"/>
                <a:ext cx="2554510" cy="2554508"/>
              </a:xfrm>
              <a:custGeom>
                <a:avLst/>
                <a:gdLst/>
                <a:ahLst/>
                <a:cxnLst/>
                <a:rect l="l" t="t" r="r" b="b"/>
                <a:pathLst>
                  <a:path w="2554509" h="2554509" extrusionOk="0">
                    <a:moveTo>
                      <a:pt x="2211991" y="1255585"/>
                    </a:moveTo>
                    <a:cubicBezTo>
                      <a:pt x="2274094" y="1255585"/>
                      <a:pt x="2358962" y="1227677"/>
                      <a:pt x="2437543" y="1187768"/>
                    </a:cubicBezTo>
                    <a:cubicBezTo>
                      <a:pt x="2491073" y="1160621"/>
                      <a:pt x="2554415" y="1200436"/>
                      <a:pt x="2554415" y="1260443"/>
                    </a:cubicBezTo>
                    <a:lnTo>
                      <a:pt x="2554415" y="1979200"/>
                    </a:lnTo>
                    <a:lnTo>
                      <a:pt x="1840992" y="1979200"/>
                    </a:lnTo>
                    <a:cubicBezTo>
                      <a:pt x="1780985" y="1979200"/>
                      <a:pt x="1742694" y="2042065"/>
                      <a:pt x="1768983" y="2095976"/>
                    </a:cubicBezTo>
                    <a:cubicBezTo>
                      <a:pt x="1807273" y="2174558"/>
                      <a:pt x="1833086" y="2259521"/>
                      <a:pt x="1833086" y="2321624"/>
                    </a:cubicBezTo>
                    <a:cubicBezTo>
                      <a:pt x="1833086" y="2472881"/>
                      <a:pt x="1713452" y="2554510"/>
                      <a:pt x="1566005" y="2554510"/>
                    </a:cubicBezTo>
                    <a:cubicBezTo>
                      <a:pt x="1418558" y="2554510"/>
                      <a:pt x="1298924" y="2472976"/>
                      <a:pt x="1298924" y="2321624"/>
                    </a:cubicBezTo>
                    <a:cubicBezTo>
                      <a:pt x="1298924" y="2259521"/>
                      <a:pt x="1326833" y="2174558"/>
                      <a:pt x="1366742" y="2096072"/>
                    </a:cubicBezTo>
                    <a:cubicBezTo>
                      <a:pt x="1393889" y="2042541"/>
                      <a:pt x="1354074" y="1979295"/>
                      <a:pt x="1294067" y="1979200"/>
                    </a:cubicBezTo>
                    <a:lnTo>
                      <a:pt x="575310" y="1979200"/>
                    </a:lnTo>
                    <a:lnTo>
                      <a:pt x="575310" y="1979200"/>
                    </a:lnTo>
                    <a:lnTo>
                      <a:pt x="575310" y="1979200"/>
                    </a:lnTo>
                    <a:lnTo>
                      <a:pt x="575310" y="1260443"/>
                    </a:lnTo>
                    <a:cubicBezTo>
                      <a:pt x="575310" y="1200436"/>
                      <a:pt x="511969" y="1160621"/>
                      <a:pt x="458438" y="1187768"/>
                    </a:cubicBezTo>
                    <a:cubicBezTo>
                      <a:pt x="379857" y="1227677"/>
                      <a:pt x="294989" y="1255585"/>
                      <a:pt x="232886" y="1255585"/>
                    </a:cubicBezTo>
                    <a:cubicBezTo>
                      <a:pt x="81629" y="1255585"/>
                      <a:pt x="0" y="1135952"/>
                      <a:pt x="0" y="988505"/>
                    </a:cubicBezTo>
                    <a:cubicBezTo>
                      <a:pt x="0" y="841058"/>
                      <a:pt x="81534" y="721424"/>
                      <a:pt x="232886" y="721424"/>
                    </a:cubicBezTo>
                    <a:cubicBezTo>
                      <a:pt x="294989" y="721424"/>
                      <a:pt x="379952" y="747236"/>
                      <a:pt x="458534" y="785527"/>
                    </a:cubicBezTo>
                    <a:cubicBezTo>
                      <a:pt x="512445" y="811816"/>
                      <a:pt x="575310" y="773525"/>
                      <a:pt x="575310" y="713518"/>
                    </a:cubicBezTo>
                    <a:lnTo>
                      <a:pt x="575310" y="0"/>
                    </a:lnTo>
                    <a:lnTo>
                      <a:pt x="575310" y="136969"/>
                    </a:lnTo>
                    <a:lnTo>
                      <a:pt x="575310" y="0"/>
                    </a:lnTo>
                    <a:lnTo>
                      <a:pt x="1294067" y="0"/>
                    </a:lnTo>
                    <a:cubicBezTo>
                      <a:pt x="1354074" y="0"/>
                      <a:pt x="1393889" y="63341"/>
                      <a:pt x="1366742" y="116872"/>
                    </a:cubicBezTo>
                    <a:cubicBezTo>
                      <a:pt x="1326833" y="195453"/>
                      <a:pt x="1298924" y="280416"/>
                      <a:pt x="1298924" y="342424"/>
                    </a:cubicBezTo>
                    <a:cubicBezTo>
                      <a:pt x="1298924" y="493681"/>
                      <a:pt x="1418558" y="575310"/>
                      <a:pt x="1566005" y="575310"/>
                    </a:cubicBezTo>
                    <a:cubicBezTo>
                      <a:pt x="1713452" y="575310"/>
                      <a:pt x="1833086" y="493776"/>
                      <a:pt x="1833086" y="342424"/>
                    </a:cubicBezTo>
                    <a:cubicBezTo>
                      <a:pt x="1833086" y="280321"/>
                      <a:pt x="1807273" y="195358"/>
                      <a:pt x="1768983" y="116777"/>
                    </a:cubicBezTo>
                    <a:cubicBezTo>
                      <a:pt x="1742694" y="62865"/>
                      <a:pt x="1780985" y="0"/>
                      <a:pt x="1840992" y="0"/>
                    </a:cubicBezTo>
                    <a:lnTo>
                      <a:pt x="2554510" y="0"/>
                    </a:lnTo>
                    <a:lnTo>
                      <a:pt x="2554510" y="713518"/>
                    </a:lnTo>
                    <a:cubicBezTo>
                      <a:pt x="2554510" y="773525"/>
                      <a:pt x="2491645" y="811816"/>
                      <a:pt x="2437733" y="785527"/>
                    </a:cubicBezTo>
                    <a:cubicBezTo>
                      <a:pt x="2359152" y="747236"/>
                      <a:pt x="2274189" y="721424"/>
                      <a:pt x="2212086" y="721424"/>
                    </a:cubicBezTo>
                    <a:cubicBezTo>
                      <a:pt x="2060829" y="721424"/>
                      <a:pt x="1979200" y="841058"/>
                      <a:pt x="1979200" y="988505"/>
                    </a:cubicBezTo>
                    <a:cubicBezTo>
                      <a:pt x="1979200" y="1135952"/>
                      <a:pt x="2060734" y="1255585"/>
                      <a:pt x="2211991" y="1255585"/>
                    </a:cubicBezTo>
                    <a:close/>
                  </a:path>
                </a:pathLst>
              </a:custGeom>
              <a:solidFill>
                <a:srgbClr val="FBB902"/>
              </a:solidFill>
              <a:ln w="38100" cap="flat" cmpd="sng">
                <a:solidFill>
                  <a:srgbClr val="F8F9FB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12" name="Google Shape;784;p54">
                <a:extLst>
                  <a:ext uri="{FF2B5EF4-FFF2-40B4-BE49-F238E27FC236}">
                    <a16:creationId xmlns:a16="http://schemas.microsoft.com/office/drawing/2014/main" id="{31EA70B7-D95F-CE07-39F2-811455386562}"/>
                  </a:ext>
                </a:extLst>
              </p:cNvPr>
              <p:cNvSpPr/>
              <p:nvPr/>
            </p:nvSpPr>
            <p:spPr>
              <a:xfrm>
                <a:off x="6690360" y="2858738"/>
                <a:ext cx="2554509" cy="2554604"/>
              </a:xfrm>
              <a:custGeom>
                <a:avLst/>
                <a:gdLst/>
                <a:ahLst/>
                <a:cxnLst/>
                <a:rect l="l" t="t" r="r" b="b"/>
                <a:pathLst>
                  <a:path w="2554509" h="2554604" extrusionOk="0">
                    <a:moveTo>
                      <a:pt x="342424" y="1298924"/>
                    </a:moveTo>
                    <a:cubicBezTo>
                      <a:pt x="280321" y="1298924"/>
                      <a:pt x="195453" y="1326832"/>
                      <a:pt x="116872" y="1366742"/>
                    </a:cubicBezTo>
                    <a:cubicBezTo>
                      <a:pt x="63341" y="1393889"/>
                      <a:pt x="0" y="1354074"/>
                      <a:pt x="0" y="1294066"/>
                    </a:cubicBezTo>
                    <a:lnTo>
                      <a:pt x="0" y="575310"/>
                    </a:lnTo>
                    <a:lnTo>
                      <a:pt x="713518" y="575310"/>
                    </a:lnTo>
                    <a:cubicBezTo>
                      <a:pt x="773525" y="575310"/>
                      <a:pt x="811816" y="512445"/>
                      <a:pt x="785527" y="458533"/>
                    </a:cubicBezTo>
                    <a:cubicBezTo>
                      <a:pt x="747236" y="379952"/>
                      <a:pt x="721424" y="294989"/>
                      <a:pt x="721424" y="232886"/>
                    </a:cubicBezTo>
                    <a:cubicBezTo>
                      <a:pt x="721424" y="81629"/>
                      <a:pt x="841057" y="0"/>
                      <a:pt x="988504" y="0"/>
                    </a:cubicBezTo>
                    <a:cubicBezTo>
                      <a:pt x="1136047" y="0"/>
                      <a:pt x="1255586" y="81534"/>
                      <a:pt x="1255586" y="232886"/>
                    </a:cubicBezTo>
                    <a:cubicBezTo>
                      <a:pt x="1255586" y="294989"/>
                      <a:pt x="1227677" y="379952"/>
                      <a:pt x="1187768" y="458438"/>
                    </a:cubicBezTo>
                    <a:cubicBezTo>
                      <a:pt x="1160621" y="511969"/>
                      <a:pt x="1200436" y="575215"/>
                      <a:pt x="1260443" y="575310"/>
                    </a:cubicBezTo>
                    <a:lnTo>
                      <a:pt x="1979200" y="575310"/>
                    </a:lnTo>
                    <a:lnTo>
                      <a:pt x="1979200" y="575310"/>
                    </a:lnTo>
                    <a:lnTo>
                      <a:pt x="1979200" y="575310"/>
                    </a:lnTo>
                    <a:lnTo>
                      <a:pt x="1979200" y="1294162"/>
                    </a:lnTo>
                    <a:cubicBezTo>
                      <a:pt x="1979200" y="1354169"/>
                      <a:pt x="2042541" y="1393984"/>
                      <a:pt x="2096071" y="1366838"/>
                    </a:cubicBezTo>
                    <a:cubicBezTo>
                      <a:pt x="2174653" y="1326928"/>
                      <a:pt x="2259616" y="1299020"/>
                      <a:pt x="2321624" y="1299020"/>
                    </a:cubicBezTo>
                    <a:cubicBezTo>
                      <a:pt x="2472881" y="1299020"/>
                      <a:pt x="2554510" y="1418654"/>
                      <a:pt x="2554510" y="1566100"/>
                    </a:cubicBezTo>
                    <a:cubicBezTo>
                      <a:pt x="2554510" y="1713643"/>
                      <a:pt x="2472976" y="1833181"/>
                      <a:pt x="2321624" y="1833181"/>
                    </a:cubicBezTo>
                    <a:cubicBezTo>
                      <a:pt x="2259521" y="1833181"/>
                      <a:pt x="2174558" y="1807369"/>
                      <a:pt x="2095976" y="1769078"/>
                    </a:cubicBezTo>
                    <a:cubicBezTo>
                      <a:pt x="2042065" y="1742789"/>
                      <a:pt x="1979200" y="1781080"/>
                      <a:pt x="1979200" y="1841087"/>
                    </a:cubicBezTo>
                    <a:lnTo>
                      <a:pt x="1979200" y="2554605"/>
                    </a:lnTo>
                    <a:lnTo>
                      <a:pt x="1979200" y="2417636"/>
                    </a:lnTo>
                    <a:lnTo>
                      <a:pt x="1979200" y="2554605"/>
                    </a:lnTo>
                    <a:lnTo>
                      <a:pt x="1260443" y="2554605"/>
                    </a:lnTo>
                    <a:cubicBezTo>
                      <a:pt x="1200436" y="2554605"/>
                      <a:pt x="1160621" y="2491264"/>
                      <a:pt x="1187768" y="2437733"/>
                    </a:cubicBezTo>
                    <a:cubicBezTo>
                      <a:pt x="1227677" y="2359152"/>
                      <a:pt x="1255586" y="2274189"/>
                      <a:pt x="1255586" y="2212181"/>
                    </a:cubicBezTo>
                    <a:cubicBezTo>
                      <a:pt x="1255586" y="2060924"/>
                      <a:pt x="1135952" y="1979295"/>
                      <a:pt x="988504" y="1979295"/>
                    </a:cubicBezTo>
                    <a:cubicBezTo>
                      <a:pt x="840962" y="1979295"/>
                      <a:pt x="721424" y="2060829"/>
                      <a:pt x="721424" y="2212181"/>
                    </a:cubicBezTo>
                    <a:cubicBezTo>
                      <a:pt x="721424" y="2274284"/>
                      <a:pt x="747236" y="2359247"/>
                      <a:pt x="785527" y="2437829"/>
                    </a:cubicBezTo>
                    <a:cubicBezTo>
                      <a:pt x="811816" y="2491740"/>
                      <a:pt x="773525" y="2554605"/>
                      <a:pt x="713518" y="2554605"/>
                    </a:cubicBezTo>
                    <a:lnTo>
                      <a:pt x="0" y="2554605"/>
                    </a:lnTo>
                    <a:lnTo>
                      <a:pt x="0" y="1841087"/>
                    </a:lnTo>
                    <a:cubicBezTo>
                      <a:pt x="0" y="1781080"/>
                      <a:pt x="62865" y="1742789"/>
                      <a:pt x="116777" y="1769078"/>
                    </a:cubicBezTo>
                    <a:cubicBezTo>
                      <a:pt x="195358" y="1807369"/>
                      <a:pt x="280321" y="1833181"/>
                      <a:pt x="342424" y="1833181"/>
                    </a:cubicBezTo>
                    <a:cubicBezTo>
                      <a:pt x="493681" y="1833181"/>
                      <a:pt x="575310" y="1713548"/>
                      <a:pt x="575310" y="1566100"/>
                    </a:cubicBezTo>
                    <a:cubicBezTo>
                      <a:pt x="575215" y="1418558"/>
                      <a:pt x="493681" y="1298924"/>
                      <a:pt x="342424" y="1298924"/>
                    </a:cubicBezTo>
                    <a:close/>
                  </a:path>
                </a:pathLst>
              </a:custGeom>
              <a:solidFill>
                <a:srgbClr val="9383A8"/>
              </a:solidFill>
              <a:ln w="38100" cap="flat" cmpd="sng">
                <a:solidFill>
                  <a:srgbClr val="F8F9FB"/>
                </a:solidFill>
                <a:prstDash val="solid"/>
                <a:miter lim="8000"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</p:grpSp>
        <p:sp>
          <p:nvSpPr>
            <p:cNvPr id="5" name="Google Shape;785;p54">
              <a:extLst>
                <a:ext uri="{FF2B5EF4-FFF2-40B4-BE49-F238E27FC236}">
                  <a16:creationId xmlns:a16="http://schemas.microsoft.com/office/drawing/2014/main" id="{D0EDE63F-B436-4E1D-4404-6D03C1BED109}"/>
                </a:ext>
              </a:extLst>
            </p:cNvPr>
            <p:cNvSpPr/>
            <p:nvPr/>
          </p:nvSpPr>
          <p:spPr>
            <a:xfrm>
              <a:off x="8252924" y="2345508"/>
              <a:ext cx="92987" cy="185974"/>
            </a:xfrm>
            <a:custGeom>
              <a:avLst/>
              <a:gdLst/>
              <a:ahLst/>
              <a:cxnLst/>
              <a:rect l="l" t="t" r="r" b="b"/>
              <a:pathLst>
                <a:path w="138112" h="276225" extrusionOk="0">
                  <a:moveTo>
                    <a:pt x="138113" y="276225"/>
                  </a:moveTo>
                  <a:lnTo>
                    <a:pt x="0" y="138113"/>
                  </a:lnTo>
                  <a:lnTo>
                    <a:pt x="138113" y="0"/>
                  </a:lnTo>
                </a:path>
              </a:pathLst>
            </a:custGeom>
            <a:noFill/>
            <a:ln w="22225" cap="sq" cmpd="sng">
              <a:solidFill>
                <a:srgbClr val="FFFFF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6" name="Google Shape;786;p54">
              <a:extLst>
                <a:ext uri="{FF2B5EF4-FFF2-40B4-BE49-F238E27FC236}">
                  <a16:creationId xmlns:a16="http://schemas.microsoft.com/office/drawing/2014/main" id="{FA7D26E7-B9A3-01E2-CD8A-8B54A7ED825D}"/>
                </a:ext>
              </a:extLst>
            </p:cNvPr>
            <p:cNvSpPr/>
            <p:nvPr/>
          </p:nvSpPr>
          <p:spPr>
            <a:xfrm>
              <a:off x="8964536" y="4332901"/>
              <a:ext cx="92987" cy="185974"/>
            </a:xfrm>
            <a:custGeom>
              <a:avLst/>
              <a:gdLst/>
              <a:ahLst/>
              <a:cxnLst/>
              <a:rect l="l" t="t" r="r" b="b"/>
              <a:pathLst>
                <a:path w="138112" h="276225" extrusionOk="0">
                  <a:moveTo>
                    <a:pt x="0" y="276225"/>
                  </a:moveTo>
                  <a:lnTo>
                    <a:pt x="138113" y="138113"/>
                  </a:lnTo>
                  <a:lnTo>
                    <a:pt x="0" y="0"/>
                  </a:lnTo>
                </a:path>
              </a:pathLst>
            </a:custGeom>
            <a:noFill/>
            <a:ln w="22225" cap="sq" cmpd="sng">
              <a:solidFill>
                <a:srgbClr val="FFFFF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7" name="Google Shape;787;p54">
              <a:extLst>
                <a:ext uri="{FF2B5EF4-FFF2-40B4-BE49-F238E27FC236}">
                  <a16:creationId xmlns:a16="http://schemas.microsoft.com/office/drawing/2014/main" id="{6EFEC418-B514-3E43-6709-5BCD64A7B1CD}"/>
                </a:ext>
              </a:extLst>
            </p:cNvPr>
            <p:cNvSpPr/>
            <p:nvPr/>
          </p:nvSpPr>
          <p:spPr>
            <a:xfrm>
              <a:off x="9562031" y="3752936"/>
              <a:ext cx="185968" cy="92984"/>
            </a:xfrm>
            <a:custGeom>
              <a:avLst/>
              <a:gdLst/>
              <a:ahLst/>
              <a:cxnLst/>
              <a:rect l="l" t="t" r="r" b="b"/>
              <a:pathLst>
                <a:path w="276225" h="138112" extrusionOk="0">
                  <a:moveTo>
                    <a:pt x="276225" y="0"/>
                  </a:moveTo>
                  <a:lnTo>
                    <a:pt x="138113" y="138113"/>
                  </a:lnTo>
                  <a:lnTo>
                    <a:pt x="0" y="0"/>
                  </a:lnTo>
                </a:path>
              </a:pathLst>
            </a:custGeom>
            <a:noFill/>
            <a:ln w="22225" cap="sq" cmpd="sng">
              <a:solidFill>
                <a:srgbClr val="FFFFF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8" name="Google Shape;788;p54">
              <a:extLst>
                <a:ext uri="{FF2B5EF4-FFF2-40B4-BE49-F238E27FC236}">
                  <a16:creationId xmlns:a16="http://schemas.microsoft.com/office/drawing/2014/main" id="{1CD35329-EBDE-23F2-4A0A-4C4A5FAA5616}"/>
                </a:ext>
              </a:extLst>
            </p:cNvPr>
            <p:cNvSpPr/>
            <p:nvPr/>
          </p:nvSpPr>
          <p:spPr>
            <a:xfrm>
              <a:off x="7584165" y="3022749"/>
              <a:ext cx="185968" cy="92984"/>
            </a:xfrm>
            <a:custGeom>
              <a:avLst/>
              <a:gdLst/>
              <a:ahLst/>
              <a:cxnLst/>
              <a:rect l="l" t="t" r="r" b="b"/>
              <a:pathLst>
                <a:path w="276225" h="138112" extrusionOk="0">
                  <a:moveTo>
                    <a:pt x="276225" y="138113"/>
                  </a:moveTo>
                  <a:lnTo>
                    <a:pt x="138113" y="0"/>
                  </a:lnTo>
                  <a:lnTo>
                    <a:pt x="0" y="138113"/>
                  </a:lnTo>
                </a:path>
              </a:pathLst>
            </a:custGeom>
            <a:noFill/>
            <a:ln w="22225" cap="sq" cmpd="sng">
              <a:solidFill>
                <a:srgbClr val="FFFFFF"/>
              </a:solidFill>
              <a:prstDash val="solid"/>
              <a:miter lim="800000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accent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F6135F4D-D0BC-0244-A205-D9CEC321A191}"/>
              </a:ext>
            </a:extLst>
          </p:cNvPr>
          <p:cNvSpPr txBox="1"/>
          <p:nvPr/>
        </p:nvSpPr>
        <p:spPr>
          <a:xfrm>
            <a:off x="7932490" y="1854854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B951CAB-4D87-EB9F-7FB5-E12E80DE42DA}"/>
              </a:ext>
            </a:extLst>
          </p:cNvPr>
          <p:cNvSpPr txBox="1"/>
          <p:nvPr/>
        </p:nvSpPr>
        <p:spPr>
          <a:xfrm>
            <a:off x="7794958" y="4446933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B45B4ADA-07FA-F09A-CACF-0AE763081F4F}"/>
              </a:ext>
            </a:extLst>
          </p:cNvPr>
          <p:cNvSpPr txBox="1"/>
          <p:nvPr/>
        </p:nvSpPr>
        <p:spPr>
          <a:xfrm>
            <a:off x="1586627" y="1240676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A9B9DFDF-0C1F-75D5-BEF2-6F9DFE7D1089}"/>
              </a:ext>
            </a:extLst>
          </p:cNvPr>
          <p:cNvSpPr txBox="1"/>
          <p:nvPr/>
        </p:nvSpPr>
        <p:spPr>
          <a:xfrm>
            <a:off x="1879160" y="4250075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33160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500"/>
                            </p:stCondLst>
                            <p:childTnLst>
                              <p:par>
                                <p:cTn id="2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5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/>
      <p:bldP spid="14" grpId="0"/>
      <p:bldP spid="15" grpId="0"/>
      <p:bldP spid="16" grpId="0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CEB66DFC-BA2E-A978-BFA8-34B7E86DE6BA}"/>
              </a:ext>
            </a:extLst>
          </p:cNvPr>
          <p:cNvGrpSpPr/>
          <p:nvPr/>
        </p:nvGrpSpPr>
        <p:grpSpPr>
          <a:xfrm>
            <a:off x="2100054" y="1298952"/>
            <a:ext cx="7991893" cy="4635231"/>
            <a:chOff x="2100054" y="1298952"/>
            <a:chExt cx="7991893" cy="4635231"/>
          </a:xfrm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3B4A8FC-1578-8ED7-D2F7-E4770F4F2D98}"/>
                </a:ext>
              </a:extLst>
            </p:cNvPr>
            <p:cNvSpPr/>
            <p:nvPr/>
          </p:nvSpPr>
          <p:spPr>
            <a:xfrm>
              <a:off x="8908180" y="2503224"/>
              <a:ext cx="448817" cy="216876"/>
            </a:xfrm>
            <a:custGeom>
              <a:avLst/>
              <a:gdLst>
                <a:gd name="connsiteX0" fmla="*/ 351854 w 351853"/>
                <a:gd name="connsiteY0" fmla="*/ 0 h 170021"/>
                <a:gd name="connsiteX1" fmla="*/ 0 w 351853"/>
                <a:gd name="connsiteY1" fmla="*/ 127825 h 170021"/>
                <a:gd name="connsiteX2" fmla="*/ 207740 w 351853"/>
                <a:gd name="connsiteY2" fmla="*/ 170021 h 170021"/>
                <a:gd name="connsiteX3" fmla="*/ 351854 w 351853"/>
                <a:gd name="connsiteY3" fmla="*/ 0 h 1700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853" h="170021">
                  <a:moveTo>
                    <a:pt x="351854" y="0"/>
                  </a:moveTo>
                  <a:lnTo>
                    <a:pt x="0" y="127825"/>
                  </a:lnTo>
                  <a:lnTo>
                    <a:pt x="207740" y="170021"/>
                  </a:lnTo>
                  <a:lnTo>
                    <a:pt x="351854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370A2AC-A5FF-365C-91A0-13B122D5D040}"/>
                </a:ext>
              </a:extLst>
            </p:cNvPr>
            <p:cNvSpPr/>
            <p:nvPr/>
          </p:nvSpPr>
          <p:spPr>
            <a:xfrm>
              <a:off x="8585722" y="2084699"/>
              <a:ext cx="668246" cy="544680"/>
            </a:xfrm>
            <a:custGeom>
              <a:avLst/>
              <a:gdLst>
                <a:gd name="connsiteX0" fmla="*/ 0 w 523875"/>
                <a:gd name="connsiteY0" fmla="*/ 197929 h 427005"/>
                <a:gd name="connsiteX1" fmla="*/ 0 w 523875"/>
                <a:gd name="connsiteY1" fmla="*/ 0 h 427005"/>
                <a:gd name="connsiteX2" fmla="*/ 523875 w 523875"/>
                <a:gd name="connsiteY2" fmla="*/ 360331 h 427005"/>
                <a:gd name="connsiteX3" fmla="*/ 343948 w 523875"/>
                <a:gd name="connsiteY3" fmla="*/ 427006 h 427005"/>
                <a:gd name="connsiteX4" fmla="*/ 0 w 523875"/>
                <a:gd name="connsiteY4" fmla="*/ 197929 h 427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75" h="427005">
                  <a:moveTo>
                    <a:pt x="0" y="197929"/>
                  </a:moveTo>
                  <a:lnTo>
                    <a:pt x="0" y="0"/>
                  </a:lnTo>
                  <a:cubicBezTo>
                    <a:pt x="0" y="0"/>
                    <a:pt x="402812" y="17907"/>
                    <a:pt x="523875" y="360331"/>
                  </a:cubicBezTo>
                  <a:lnTo>
                    <a:pt x="343948" y="427006"/>
                  </a:lnTo>
                  <a:cubicBezTo>
                    <a:pt x="286455" y="287884"/>
                    <a:pt x="150533" y="197348"/>
                    <a:pt x="0" y="197929"/>
                  </a:cubicBez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C896D491-5B1A-AD35-8C44-51C248C2E31A}"/>
                </a:ext>
              </a:extLst>
            </p:cNvPr>
            <p:cNvSpPr/>
            <p:nvPr/>
          </p:nvSpPr>
          <p:spPr>
            <a:xfrm>
              <a:off x="6458838" y="1999893"/>
              <a:ext cx="216876" cy="448817"/>
            </a:xfrm>
            <a:custGeom>
              <a:avLst/>
              <a:gdLst>
                <a:gd name="connsiteX0" fmla="*/ 0 w 170021"/>
                <a:gd name="connsiteY0" fmla="*/ 0 h 351853"/>
                <a:gd name="connsiteX1" fmla="*/ 127826 w 170021"/>
                <a:gd name="connsiteY1" fmla="*/ 351853 h 351853"/>
                <a:gd name="connsiteX2" fmla="*/ 170021 w 170021"/>
                <a:gd name="connsiteY2" fmla="*/ 144113 h 351853"/>
                <a:gd name="connsiteX3" fmla="*/ 0 w 170021"/>
                <a:gd name="connsiteY3" fmla="*/ 0 h 35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21" h="351853">
                  <a:moveTo>
                    <a:pt x="0" y="0"/>
                  </a:moveTo>
                  <a:lnTo>
                    <a:pt x="127826" y="351853"/>
                  </a:lnTo>
                  <a:lnTo>
                    <a:pt x="170021" y="14411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936452F-CB0C-C263-34A4-3251C22784BD}"/>
                </a:ext>
              </a:extLst>
            </p:cNvPr>
            <p:cNvSpPr/>
            <p:nvPr/>
          </p:nvSpPr>
          <p:spPr>
            <a:xfrm>
              <a:off x="6040313" y="2102925"/>
              <a:ext cx="544680" cy="668246"/>
            </a:xfrm>
            <a:custGeom>
              <a:avLst/>
              <a:gdLst>
                <a:gd name="connsiteX0" fmla="*/ 197929 w 427005"/>
                <a:gd name="connsiteY0" fmla="*/ 523875 h 523875"/>
                <a:gd name="connsiteX1" fmla="*/ 0 w 427005"/>
                <a:gd name="connsiteY1" fmla="*/ 523875 h 523875"/>
                <a:gd name="connsiteX2" fmla="*/ 360331 w 427005"/>
                <a:gd name="connsiteY2" fmla="*/ 0 h 523875"/>
                <a:gd name="connsiteX3" fmla="*/ 427006 w 427005"/>
                <a:gd name="connsiteY3" fmla="*/ 179927 h 523875"/>
                <a:gd name="connsiteX4" fmla="*/ 197929 w 427005"/>
                <a:gd name="connsiteY4" fmla="*/ 523875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7005" h="523875">
                  <a:moveTo>
                    <a:pt x="197929" y="523875"/>
                  </a:moveTo>
                  <a:lnTo>
                    <a:pt x="0" y="523875"/>
                  </a:lnTo>
                  <a:cubicBezTo>
                    <a:pt x="0" y="523875"/>
                    <a:pt x="17907" y="120967"/>
                    <a:pt x="360331" y="0"/>
                  </a:cubicBezTo>
                  <a:lnTo>
                    <a:pt x="427006" y="179927"/>
                  </a:lnTo>
                  <a:cubicBezTo>
                    <a:pt x="287846" y="237373"/>
                    <a:pt x="197301" y="373323"/>
                    <a:pt x="197929" y="523875"/>
                  </a:cubicBez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A625F2CC-0F7B-29CC-C92B-AAD218F447F4}"/>
                </a:ext>
              </a:extLst>
            </p:cNvPr>
            <p:cNvSpPr/>
            <p:nvPr/>
          </p:nvSpPr>
          <p:spPr>
            <a:xfrm>
              <a:off x="5709274" y="4571303"/>
              <a:ext cx="448817" cy="216997"/>
            </a:xfrm>
            <a:custGeom>
              <a:avLst/>
              <a:gdLst>
                <a:gd name="connsiteX0" fmla="*/ 351854 w 351853"/>
                <a:gd name="connsiteY0" fmla="*/ 170116 h 170116"/>
                <a:gd name="connsiteX1" fmla="*/ 0 w 351853"/>
                <a:gd name="connsiteY1" fmla="*/ 42196 h 170116"/>
                <a:gd name="connsiteX2" fmla="*/ 207740 w 351853"/>
                <a:gd name="connsiteY2" fmla="*/ 0 h 170116"/>
                <a:gd name="connsiteX3" fmla="*/ 351854 w 351853"/>
                <a:gd name="connsiteY3" fmla="*/ 170116 h 1701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51853" h="170116">
                  <a:moveTo>
                    <a:pt x="351854" y="170116"/>
                  </a:moveTo>
                  <a:lnTo>
                    <a:pt x="0" y="42196"/>
                  </a:lnTo>
                  <a:lnTo>
                    <a:pt x="207740" y="0"/>
                  </a:lnTo>
                  <a:lnTo>
                    <a:pt x="351854" y="170116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813F049-DB89-5D55-5E80-7EABDCD380E7}"/>
                </a:ext>
              </a:extLst>
            </p:cNvPr>
            <p:cNvSpPr/>
            <p:nvPr/>
          </p:nvSpPr>
          <p:spPr>
            <a:xfrm>
              <a:off x="5386815" y="4662021"/>
              <a:ext cx="668246" cy="544680"/>
            </a:xfrm>
            <a:custGeom>
              <a:avLst/>
              <a:gdLst>
                <a:gd name="connsiteX0" fmla="*/ 0 w 523875"/>
                <a:gd name="connsiteY0" fmla="*/ 229171 h 427005"/>
                <a:gd name="connsiteX1" fmla="*/ 0 w 523875"/>
                <a:gd name="connsiteY1" fmla="*/ 427006 h 427005"/>
                <a:gd name="connsiteX2" fmla="*/ 523875 w 523875"/>
                <a:gd name="connsiteY2" fmla="*/ 66675 h 427005"/>
                <a:gd name="connsiteX3" fmla="*/ 343948 w 523875"/>
                <a:gd name="connsiteY3" fmla="*/ 0 h 427005"/>
                <a:gd name="connsiteX4" fmla="*/ 0 w 523875"/>
                <a:gd name="connsiteY4" fmla="*/ 229171 h 427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3875" h="427005">
                  <a:moveTo>
                    <a:pt x="0" y="229171"/>
                  </a:moveTo>
                  <a:lnTo>
                    <a:pt x="0" y="427006"/>
                  </a:lnTo>
                  <a:cubicBezTo>
                    <a:pt x="0" y="427006"/>
                    <a:pt x="402812" y="409099"/>
                    <a:pt x="523875" y="66675"/>
                  </a:cubicBezTo>
                  <a:lnTo>
                    <a:pt x="343948" y="0"/>
                  </a:lnTo>
                  <a:cubicBezTo>
                    <a:pt x="286531" y="139198"/>
                    <a:pt x="150571" y="229781"/>
                    <a:pt x="0" y="229171"/>
                  </a:cubicBez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68D21C3-1ED3-CD88-7AEF-F8323EEA1AAD}"/>
                </a:ext>
              </a:extLst>
            </p:cNvPr>
            <p:cNvSpPr/>
            <p:nvPr/>
          </p:nvSpPr>
          <p:spPr>
            <a:xfrm>
              <a:off x="3325980" y="4867273"/>
              <a:ext cx="216876" cy="448817"/>
            </a:xfrm>
            <a:custGeom>
              <a:avLst/>
              <a:gdLst>
                <a:gd name="connsiteX0" fmla="*/ 0 w 170021"/>
                <a:gd name="connsiteY0" fmla="*/ 351854 h 351853"/>
                <a:gd name="connsiteX1" fmla="*/ 127825 w 170021"/>
                <a:gd name="connsiteY1" fmla="*/ 0 h 351853"/>
                <a:gd name="connsiteX2" fmla="*/ 170021 w 170021"/>
                <a:gd name="connsiteY2" fmla="*/ 207740 h 351853"/>
                <a:gd name="connsiteX3" fmla="*/ 0 w 170021"/>
                <a:gd name="connsiteY3" fmla="*/ 351854 h 351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70021" h="351853">
                  <a:moveTo>
                    <a:pt x="0" y="351854"/>
                  </a:moveTo>
                  <a:lnTo>
                    <a:pt x="127825" y="0"/>
                  </a:lnTo>
                  <a:lnTo>
                    <a:pt x="170021" y="207740"/>
                  </a:lnTo>
                  <a:lnTo>
                    <a:pt x="0" y="351854"/>
                  </a:ln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DD4800A8-2649-7064-FE08-9AF242BD301B}"/>
                </a:ext>
              </a:extLst>
            </p:cNvPr>
            <p:cNvSpPr/>
            <p:nvPr/>
          </p:nvSpPr>
          <p:spPr>
            <a:xfrm>
              <a:off x="2907578" y="4544815"/>
              <a:ext cx="544559" cy="668246"/>
            </a:xfrm>
            <a:custGeom>
              <a:avLst/>
              <a:gdLst>
                <a:gd name="connsiteX0" fmla="*/ 197834 w 426910"/>
                <a:gd name="connsiteY0" fmla="*/ 0 h 523875"/>
                <a:gd name="connsiteX1" fmla="*/ 0 w 426910"/>
                <a:gd name="connsiteY1" fmla="*/ 0 h 523875"/>
                <a:gd name="connsiteX2" fmla="*/ 360236 w 426910"/>
                <a:gd name="connsiteY2" fmla="*/ 523875 h 523875"/>
                <a:gd name="connsiteX3" fmla="*/ 426911 w 426910"/>
                <a:gd name="connsiteY3" fmla="*/ 343948 h 523875"/>
                <a:gd name="connsiteX4" fmla="*/ 197834 w 426910"/>
                <a:gd name="connsiteY4" fmla="*/ 0 h 523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26910" h="523875">
                  <a:moveTo>
                    <a:pt x="197834" y="0"/>
                  </a:moveTo>
                  <a:lnTo>
                    <a:pt x="0" y="0"/>
                  </a:lnTo>
                  <a:cubicBezTo>
                    <a:pt x="0" y="0"/>
                    <a:pt x="17907" y="402812"/>
                    <a:pt x="360236" y="523875"/>
                  </a:cubicBezTo>
                  <a:lnTo>
                    <a:pt x="426911" y="343948"/>
                  </a:lnTo>
                  <a:cubicBezTo>
                    <a:pt x="287750" y="286502"/>
                    <a:pt x="197206" y="150543"/>
                    <a:pt x="197834" y="0"/>
                  </a:cubicBezTo>
                  <a:close/>
                </a:path>
              </a:pathLst>
            </a:custGeom>
            <a:solidFill>
              <a:srgbClr val="43266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1BE12138-5E22-956E-50B6-17869A12E111}"/>
                </a:ext>
              </a:extLst>
            </p:cNvPr>
            <p:cNvSpPr/>
            <p:nvPr/>
          </p:nvSpPr>
          <p:spPr>
            <a:xfrm>
              <a:off x="2100054" y="2838923"/>
              <a:ext cx="1648257" cy="1648258"/>
            </a:xfrm>
            <a:custGeom>
              <a:avLst/>
              <a:gdLst>
                <a:gd name="connsiteX0" fmla="*/ 1292162 w 1292161"/>
                <a:gd name="connsiteY0" fmla="*/ 646081 h 1292161"/>
                <a:gd name="connsiteX1" fmla="*/ 646081 w 1292161"/>
                <a:gd name="connsiteY1" fmla="*/ 1292162 h 1292161"/>
                <a:gd name="connsiteX2" fmla="*/ 0 w 1292161"/>
                <a:gd name="connsiteY2" fmla="*/ 646081 h 1292161"/>
                <a:gd name="connsiteX3" fmla="*/ 646081 w 1292161"/>
                <a:gd name="connsiteY3" fmla="*/ 0 h 1292161"/>
                <a:gd name="connsiteX4" fmla="*/ 1292162 w 1292161"/>
                <a:gd name="connsiteY4" fmla="*/ 646081 h 12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2161" h="1292161">
                  <a:moveTo>
                    <a:pt x="1292162" y="646081"/>
                  </a:moveTo>
                  <a:cubicBezTo>
                    <a:pt x="1292162" y="1002902"/>
                    <a:pt x="1002902" y="1292162"/>
                    <a:pt x="646081" y="1292162"/>
                  </a:cubicBezTo>
                  <a:cubicBezTo>
                    <a:pt x="289260" y="1292162"/>
                    <a:pt x="0" y="1002902"/>
                    <a:pt x="0" y="646081"/>
                  </a:cubicBezTo>
                  <a:cubicBezTo>
                    <a:pt x="0" y="289260"/>
                    <a:pt x="289260" y="0"/>
                    <a:pt x="646081" y="0"/>
                  </a:cubicBezTo>
                  <a:cubicBezTo>
                    <a:pt x="1002902" y="0"/>
                    <a:pt x="1292162" y="289260"/>
                    <a:pt x="1292162" y="646081"/>
                  </a:cubicBezTo>
                  <a:close/>
                </a:path>
              </a:pathLst>
            </a:custGeom>
            <a:noFill/>
            <a:ln w="28575" cap="rnd">
              <a:solidFill>
                <a:srgbClr val="FBB902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69854026-2F46-E0B5-58C5-DD41758805F6}"/>
                </a:ext>
              </a:extLst>
            </p:cNvPr>
            <p:cNvSpPr/>
            <p:nvPr/>
          </p:nvSpPr>
          <p:spPr>
            <a:xfrm>
              <a:off x="6802508" y="1298952"/>
              <a:ext cx="1648257" cy="1648258"/>
            </a:xfrm>
            <a:custGeom>
              <a:avLst/>
              <a:gdLst>
                <a:gd name="connsiteX0" fmla="*/ 1292162 w 1292161"/>
                <a:gd name="connsiteY0" fmla="*/ 646081 h 1292161"/>
                <a:gd name="connsiteX1" fmla="*/ 646081 w 1292161"/>
                <a:gd name="connsiteY1" fmla="*/ 1292162 h 1292161"/>
                <a:gd name="connsiteX2" fmla="*/ 0 w 1292161"/>
                <a:gd name="connsiteY2" fmla="*/ 646081 h 1292161"/>
                <a:gd name="connsiteX3" fmla="*/ 646081 w 1292161"/>
                <a:gd name="connsiteY3" fmla="*/ 0 h 1292161"/>
                <a:gd name="connsiteX4" fmla="*/ 1292162 w 1292161"/>
                <a:gd name="connsiteY4" fmla="*/ 646081 h 12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2161" h="1292161">
                  <a:moveTo>
                    <a:pt x="1292162" y="646081"/>
                  </a:moveTo>
                  <a:cubicBezTo>
                    <a:pt x="1292162" y="1002902"/>
                    <a:pt x="1002901" y="1292162"/>
                    <a:pt x="646081" y="1292162"/>
                  </a:cubicBezTo>
                  <a:cubicBezTo>
                    <a:pt x="289260" y="1292162"/>
                    <a:pt x="0" y="1002902"/>
                    <a:pt x="0" y="646081"/>
                  </a:cubicBezTo>
                  <a:cubicBezTo>
                    <a:pt x="0" y="289260"/>
                    <a:pt x="289260" y="0"/>
                    <a:pt x="646081" y="0"/>
                  </a:cubicBezTo>
                  <a:cubicBezTo>
                    <a:pt x="1002901" y="0"/>
                    <a:pt x="1292162" y="289260"/>
                    <a:pt x="1292162" y="646081"/>
                  </a:cubicBezTo>
                  <a:close/>
                </a:path>
              </a:pathLst>
            </a:custGeom>
            <a:noFill/>
            <a:ln w="28575" cap="rnd">
              <a:solidFill>
                <a:srgbClr val="FBB902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D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B75EF0C3-CEB2-19E8-66B7-540CFDB8A4C9}"/>
                </a:ext>
              </a:extLst>
            </p:cNvPr>
            <p:cNvSpPr/>
            <p:nvPr/>
          </p:nvSpPr>
          <p:spPr>
            <a:xfrm>
              <a:off x="3656662" y="4285925"/>
              <a:ext cx="1648257" cy="1648258"/>
            </a:xfrm>
            <a:custGeom>
              <a:avLst/>
              <a:gdLst>
                <a:gd name="connsiteX0" fmla="*/ 1292162 w 1292161"/>
                <a:gd name="connsiteY0" fmla="*/ 646081 h 1292161"/>
                <a:gd name="connsiteX1" fmla="*/ 646081 w 1292161"/>
                <a:gd name="connsiteY1" fmla="*/ 1292162 h 1292161"/>
                <a:gd name="connsiteX2" fmla="*/ 0 w 1292161"/>
                <a:gd name="connsiteY2" fmla="*/ 646081 h 1292161"/>
                <a:gd name="connsiteX3" fmla="*/ 646081 w 1292161"/>
                <a:gd name="connsiteY3" fmla="*/ 0 h 1292161"/>
                <a:gd name="connsiteX4" fmla="*/ 1292162 w 1292161"/>
                <a:gd name="connsiteY4" fmla="*/ 646081 h 12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2161" h="1292161">
                  <a:moveTo>
                    <a:pt x="1292162" y="646081"/>
                  </a:moveTo>
                  <a:cubicBezTo>
                    <a:pt x="1292162" y="1002902"/>
                    <a:pt x="1002902" y="1292162"/>
                    <a:pt x="646081" y="1292162"/>
                  </a:cubicBezTo>
                  <a:cubicBezTo>
                    <a:pt x="289260" y="1292162"/>
                    <a:pt x="0" y="1002901"/>
                    <a:pt x="0" y="646081"/>
                  </a:cubicBezTo>
                  <a:cubicBezTo>
                    <a:pt x="0" y="289260"/>
                    <a:pt x="289260" y="0"/>
                    <a:pt x="646081" y="0"/>
                  </a:cubicBezTo>
                  <a:cubicBezTo>
                    <a:pt x="1002902" y="0"/>
                    <a:pt x="1292162" y="289261"/>
                    <a:pt x="1292162" y="646081"/>
                  </a:cubicBezTo>
                  <a:close/>
                </a:path>
              </a:pathLst>
            </a:custGeom>
            <a:noFill/>
            <a:ln w="28575" cap="rnd">
              <a:solidFill>
                <a:srgbClr val="FBB902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D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8BDCC813-0A53-A219-00A8-8BC6A994AF81}"/>
                </a:ext>
              </a:extLst>
            </p:cNvPr>
            <p:cNvSpPr/>
            <p:nvPr/>
          </p:nvSpPr>
          <p:spPr>
            <a:xfrm>
              <a:off x="5333963" y="2855846"/>
              <a:ext cx="1648257" cy="1648258"/>
            </a:xfrm>
            <a:custGeom>
              <a:avLst/>
              <a:gdLst>
                <a:gd name="connsiteX0" fmla="*/ 1292161 w 1292161"/>
                <a:gd name="connsiteY0" fmla="*/ 646081 h 1292161"/>
                <a:gd name="connsiteX1" fmla="*/ 646081 w 1292161"/>
                <a:gd name="connsiteY1" fmla="*/ 1292161 h 1292161"/>
                <a:gd name="connsiteX2" fmla="*/ 0 w 1292161"/>
                <a:gd name="connsiteY2" fmla="*/ 646081 h 1292161"/>
                <a:gd name="connsiteX3" fmla="*/ 646081 w 1292161"/>
                <a:gd name="connsiteY3" fmla="*/ 0 h 1292161"/>
                <a:gd name="connsiteX4" fmla="*/ 1292161 w 1292161"/>
                <a:gd name="connsiteY4" fmla="*/ 646081 h 12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2161" h="1292161">
                  <a:moveTo>
                    <a:pt x="1292161" y="646081"/>
                  </a:moveTo>
                  <a:cubicBezTo>
                    <a:pt x="1292161" y="1002901"/>
                    <a:pt x="1002901" y="1292161"/>
                    <a:pt x="646081" y="1292161"/>
                  </a:cubicBezTo>
                  <a:cubicBezTo>
                    <a:pt x="289260" y="1292161"/>
                    <a:pt x="0" y="1002901"/>
                    <a:pt x="0" y="646081"/>
                  </a:cubicBezTo>
                  <a:cubicBezTo>
                    <a:pt x="0" y="289260"/>
                    <a:pt x="289260" y="0"/>
                    <a:pt x="646081" y="0"/>
                  </a:cubicBezTo>
                  <a:cubicBezTo>
                    <a:pt x="1002901" y="0"/>
                    <a:pt x="1292161" y="289260"/>
                    <a:pt x="1292161" y="646081"/>
                  </a:cubicBezTo>
                  <a:close/>
                </a:path>
              </a:pathLst>
            </a:custGeom>
            <a:noFill/>
            <a:ln w="28575" cap="rnd">
              <a:solidFill>
                <a:srgbClr val="FBB902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D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5A28A1F1-0061-ED21-B1BE-2E973A517588}"/>
                </a:ext>
              </a:extLst>
            </p:cNvPr>
            <p:cNvSpPr/>
            <p:nvPr/>
          </p:nvSpPr>
          <p:spPr>
            <a:xfrm>
              <a:off x="8445634" y="2819040"/>
              <a:ext cx="1646313" cy="1648258"/>
            </a:xfrm>
            <a:custGeom>
              <a:avLst/>
              <a:gdLst>
                <a:gd name="connsiteX0" fmla="*/ 1290637 w 1290637"/>
                <a:gd name="connsiteY0" fmla="*/ 646081 h 1292161"/>
                <a:gd name="connsiteX1" fmla="*/ 645319 w 1290637"/>
                <a:gd name="connsiteY1" fmla="*/ 1292161 h 1292161"/>
                <a:gd name="connsiteX2" fmla="*/ 0 w 1290637"/>
                <a:gd name="connsiteY2" fmla="*/ 646081 h 1292161"/>
                <a:gd name="connsiteX3" fmla="*/ 645319 w 1290637"/>
                <a:gd name="connsiteY3" fmla="*/ 0 h 1292161"/>
                <a:gd name="connsiteX4" fmla="*/ 1290637 w 1290637"/>
                <a:gd name="connsiteY4" fmla="*/ 646081 h 12921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90637" h="1292161">
                  <a:moveTo>
                    <a:pt x="1290637" y="646081"/>
                  </a:moveTo>
                  <a:cubicBezTo>
                    <a:pt x="1290637" y="1002901"/>
                    <a:pt x="1001718" y="1292161"/>
                    <a:pt x="645319" y="1292161"/>
                  </a:cubicBezTo>
                  <a:cubicBezTo>
                    <a:pt x="288919" y="1292161"/>
                    <a:pt x="0" y="1002901"/>
                    <a:pt x="0" y="646081"/>
                  </a:cubicBezTo>
                  <a:cubicBezTo>
                    <a:pt x="0" y="289260"/>
                    <a:pt x="288919" y="0"/>
                    <a:pt x="645319" y="0"/>
                  </a:cubicBezTo>
                  <a:cubicBezTo>
                    <a:pt x="1001718" y="0"/>
                    <a:pt x="1290637" y="289260"/>
                    <a:pt x="1290637" y="646081"/>
                  </a:cubicBezTo>
                  <a:close/>
                </a:path>
              </a:pathLst>
            </a:custGeom>
            <a:noFill/>
            <a:ln w="28575" cap="rnd">
              <a:solidFill>
                <a:srgbClr val="FBB902"/>
              </a:solidFill>
              <a:prstDash val="solid"/>
              <a:round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ID"/>
            </a:p>
          </p:txBody>
        </p:sp>
        <p:sp>
          <p:nvSpPr>
            <p:cNvPr id="2" name="Freeform 9">
              <a:extLst>
                <a:ext uri="{FF2B5EF4-FFF2-40B4-BE49-F238E27FC236}">
                  <a16:creationId xmlns:a16="http://schemas.microsoft.com/office/drawing/2014/main" id="{CB089F3E-F5C3-2C4D-A3C1-780A20776E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3541" y="1727275"/>
              <a:ext cx="796904" cy="802383"/>
            </a:xfrm>
            <a:custGeom>
              <a:avLst/>
              <a:gdLst>
                <a:gd name="T0" fmla="*/ 7 w 1555"/>
                <a:gd name="T1" fmla="*/ 201 h 1559"/>
                <a:gd name="T2" fmla="*/ 414 w 1555"/>
                <a:gd name="T3" fmla="*/ 276 h 1559"/>
                <a:gd name="T4" fmla="*/ 422 w 1555"/>
                <a:gd name="T5" fmla="*/ 465 h 1559"/>
                <a:gd name="T6" fmla="*/ 507 w 1555"/>
                <a:gd name="T7" fmla="*/ 561 h 1559"/>
                <a:gd name="T8" fmla="*/ 765 w 1555"/>
                <a:gd name="T9" fmla="*/ 374 h 1559"/>
                <a:gd name="T10" fmla="*/ 807 w 1555"/>
                <a:gd name="T11" fmla="*/ 83 h 1559"/>
                <a:gd name="T12" fmla="*/ 879 w 1555"/>
                <a:gd name="T13" fmla="*/ 393 h 1559"/>
                <a:gd name="T14" fmla="*/ 813 w 1555"/>
                <a:gd name="T15" fmla="*/ 542 h 1559"/>
                <a:gd name="T16" fmla="*/ 1137 w 1555"/>
                <a:gd name="T17" fmla="*/ 342 h 1559"/>
                <a:gd name="T18" fmla="*/ 1197 w 1555"/>
                <a:gd name="T19" fmla="*/ 55 h 1559"/>
                <a:gd name="T20" fmla="*/ 1478 w 1555"/>
                <a:gd name="T21" fmla="*/ 350 h 1559"/>
                <a:gd name="T22" fmla="*/ 959 w 1555"/>
                <a:gd name="T23" fmla="*/ 654 h 1559"/>
                <a:gd name="T24" fmla="*/ 1038 w 1555"/>
                <a:gd name="T25" fmla="*/ 901 h 1559"/>
                <a:gd name="T26" fmla="*/ 1143 w 1555"/>
                <a:gd name="T27" fmla="*/ 909 h 1559"/>
                <a:gd name="T28" fmla="*/ 1532 w 1555"/>
                <a:gd name="T29" fmla="*/ 960 h 1559"/>
                <a:gd name="T30" fmla="*/ 1122 w 1555"/>
                <a:gd name="T31" fmla="*/ 1017 h 1559"/>
                <a:gd name="T32" fmla="*/ 1021 w 1555"/>
                <a:gd name="T33" fmla="*/ 990 h 1559"/>
                <a:gd name="T34" fmla="*/ 991 w 1555"/>
                <a:gd name="T35" fmla="*/ 1229 h 1559"/>
                <a:gd name="T36" fmla="*/ 1207 w 1555"/>
                <a:gd name="T37" fmla="*/ 1356 h 1559"/>
                <a:gd name="T38" fmla="*/ 894 w 1555"/>
                <a:gd name="T39" fmla="*/ 1417 h 1559"/>
                <a:gd name="T40" fmla="*/ 915 w 1555"/>
                <a:gd name="T41" fmla="*/ 1277 h 1559"/>
                <a:gd name="T42" fmla="*/ 402 w 1555"/>
                <a:gd name="T43" fmla="*/ 1116 h 1559"/>
                <a:gd name="T44" fmla="*/ 316 w 1555"/>
                <a:gd name="T45" fmla="*/ 1189 h 1559"/>
                <a:gd name="T46" fmla="*/ 3 w 1555"/>
                <a:gd name="T47" fmla="*/ 1255 h 1559"/>
                <a:gd name="T48" fmla="*/ 0 w 1555"/>
                <a:gd name="T49" fmla="*/ 1203 h 1559"/>
                <a:gd name="T50" fmla="*/ 176 w 1555"/>
                <a:gd name="T51" fmla="*/ 1064 h 1559"/>
                <a:gd name="T52" fmla="*/ 353 w 1555"/>
                <a:gd name="T53" fmla="*/ 1040 h 1559"/>
                <a:gd name="T54" fmla="*/ 426 w 1555"/>
                <a:gd name="T55" fmla="*/ 620 h 1559"/>
                <a:gd name="T56" fmla="*/ 280 w 1555"/>
                <a:gd name="T57" fmla="*/ 448 h 1559"/>
                <a:gd name="T58" fmla="*/ 0 w 1555"/>
                <a:gd name="T59" fmla="*/ 279 h 1559"/>
                <a:gd name="T60" fmla="*/ 677 w 1555"/>
                <a:gd name="T61" fmla="*/ 1150 h 1559"/>
                <a:gd name="T62" fmla="*/ 676 w 1555"/>
                <a:gd name="T63" fmla="*/ 608 h 1559"/>
                <a:gd name="T64" fmla="*/ 677 w 1555"/>
                <a:gd name="T65" fmla="*/ 1150 h 1559"/>
                <a:gd name="T66" fmla="*/ 1309 w 1555"/>
                <a:gd name="T67" fmla="*/ 345 h 1559"/>
                <a:gd name="T68" fmla="*/ 1312 w 1555"/>
                <a:gd name="T69" fmla="*/ 111 h 1559"/>
                <a:gd name="T70" fmla="*/ 209 w 1555"/>
                <a:gd name="T71" fmla="*/ 137 h 1559"/>
                <a:gd name="T72" fmla="*/ 205 w 1555"/>
                <a:gd name="T73" fmla="*/ 372 h 1559"/>
                <a:gd name="T74" fmla="*/ 209 w 1555"/>
                <a:gd name="T75" fmla="*/ 137 h 1559"/>
                <a:gd name="T76" fmla="*/ 1212 w 1555"/>
                <a:gd name="T77" fmla="*/ 1001 h 1559"/>
                <a:gd name="T78" fmla="*/ 1446 w 1555"/>
                <a:gd name="T79" fmla="*/ 1002 h 1559"/>
                <a:gd name="T80" fmla="*/ 847 w 1555"/>
                <a:gd name="T81" fmla="*/ 307 h 1559"/>
                <a:gd name="T82" fmla="*/ 849 w 1555"/>
                <a:gd name="T83" fmla="*/ 168 h 1559"/>
                <a:gd name="T84" fmla="*/ 847 w 1555"/>
                <a:gd name="T85" fmla="*/ 307 h 1559"/>
                <a:gd name="T86" fmla="*/ 159 w 1555"/>
                <a:gd name="T87" fmla="*/ 1293 h 1559"/>
                <a:gd name="T88" fmla="*/ 160 w 1555"/>
                <a:gd name="T89" fmla="*/ 1153 h 1559"/>
                <a:gd name="T90" fmla="*/ 1120 w 1555"/>
                <a:gd name="T91" fmla="*/ 1385 h 1559"/>
                <a:gd name="T92" fmla="*/ 981 w 1555"/>
                <a:gd name="T93" fmla="*/ 1385 h 1559"/>
                <a:gd name="T94" fmla="*/ 1120 w 1555"/>
                <a:gd name="T95" fmla="*/ 1385 h 1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55" h="1559">
                  <a:moveTo>
                    <a:pt x="0" y="228"/>
                  </a:moveTo>
                  <a:cubicBezTo>
                    <a:pt x="2" y="219"/>
                    <a:pt x="4" y="210"/>
                    <a:pt x="7" y="201"/>
                  </a:cubicBezTo>
                  <a:cubicBezTo>
                    <a:pt x="34" y="98"/>
                    <a:pt x="139" y="31"/>
                    <a:pt x="241" y="50"/>
                  </a:cubicBezTo>
                  <a:cubicBezTo>
                    <a:pt x="351" y="70"/>
                    <a:pt x="425" y="167"/>
                    <a:pt x="414" y="276"/>
                  </a:cubicBezTo>
                  <a:cubicBezTo>
                    <a:pt x="409" y="318"/>
                    <a:pt x="393" y="356"/>
                    <a:pt x="365" y="389"/>
                  </a:cubicBezTo>
                  <a:cubicBezTo>
                    <a:pt x="384" y="415"/>
                    <a:pt x="403" y="440"/>
                    <a:pt x="422" y="465"/>
                  </a:cubicBezTo>
                  <a:cubicBezTo>
                    <a:pt x="445" y="496"/>
                    <a:pt x="468" y="526"/>
                    <a:pt x="491" y="557"/>
                  </a:cubicBezTo>
                  <a:cubicBezTo>
                    <a:pt x="496" y="564"/>
                    <a:pt x="500" y="565"/>
                    <a:pt x="507" y="561"/>
                  </a:cubicBezTo>
                  <a:cubicBezTo>
                    <a:pt x="575" y="524"/>
                    <a:pt x="647" y="512"/>
                    <a:pt x="725" y="521"/>
                  </a:cubicBezTo>
                  <a:cubicBezTo>
                    <a:pt x="738" y="472"/>
                    <a:pt x="751" y="424"/>
                    <a:pt x="765" y="374"/>
                  </a:cubicBezTo>
                  <a:cubicBezTo>
                    <a:pt x="730" y="352"/>
                    <a:pt x="706" y="322"/>
                    <a:pt x="694" y="283"/>
                  </a:cubicBezTo>
                  <a:cubicBezTo>
                    <a:pt x="668" y="197"/>
                    <a:pt x="719" y="106"/>
                    <a:pt x="807" y="83"/>
                  </a:cubicBezTo>
                  <a:cubicBezTo>
                    <a:pt x="895" y="60"/>
                    <a:pt x="983" y="113"/>
                    <a:pt x="1004" y="203"/>
                  </a:cubicBezTo>
                  <a:cubicBezTo>
                    <a:pt x="1023" y="289"/>
                    <a:pt x="966" y="378"/>
                    <a:pt x="879" y="393"/>
                  </a:cubicBezTo>
                  <a:cubicBezTo>
                    <a:pt x="856" y="397"/>
                    <a:pt x="848" y="405"/>
                    <a:pt x="843" y="426"/>
                  </a:cubicBezTo>
                  <a:cubicBezTo>
                    <a:pt x="835" y="466"/>
                    <a:pt x="823" y="504"/>
                    <a:pt x="813" y="542"/>
                  </a:cubicBezTo>
                  <a:cubicBezTo>
                    <a:pt x="841" y="558"/>
                    <a:pt x="868" y="573"/>
                    <a:pt x="896" y="590"/>
                  </a:cubicBezTo>
                  <a:cubicBezTo>
                    <a:pt x="975" y="508"/>
                    <a:pt x="1056" y="425"/>
                    <a:pt x="1137" y="342"/>
                  </a:cubicBezTo>
                  <a:cubicBezTo>
                    <a:pt x="1104" y="288"/>
                    <a:pt x="1094" y="230"/>
                    <a:pt x="1112" y="170"/>
                  </a:cubicBezTo>
                  <a:cubicBezTo>
                    <a:pt x="1126" y="121"/>
                    <a:pt x="1155" y="83"/>
                    <a:pt x="1197" y="55"/>
                  </a:cubicBezTo>
                  <a:cubicBezTo>
                    <a:pt x="1280" y="0"/>
                    <a:pt x="1391" y="12"/>
                    <a:pt x="1461" y="86"/>
                  </a:cubicBezTo>
                  <a:cubicBezTo>
                    <a:pt x="1530" y="158"/>
                    <a:pt x="1537" y="270"/>
                    <a:pt x="1478" y="350"/>
                  </a:cubicBezTo>
                  <a:cubicBezTo>
                    <a:pt x="1422" y="428"/>
                    <a:pt x="1308" y="466"/>
                    <a:pt x="1201" y="405"/>
                  </a:cubicBezTo>
                  <a:cubicBezTo>
                    <a:pt x="1121" y="488"/>
                    <a:pt x="1041" y="570"/>
                    <a:pt x="959" y="654"/>
                  </a:cubicBezTo>
                  <a:cubicBezTo>
                    <a:pt x="986" y="689"/>
                    <a:pt x="1008" y="727"/>
                    <a:pt x="1021" y="770"/>
                  </a:cubicBezTo>
                  <a:cubicBezTo>
                    <a:pt x="1034" y="812"/>
                    <a:pt x="1040" y="855"/>
                    <a:pt x="1038" y="901"/>
                  </a:cubicBezTo>
                  <a:cubicBezTo>
                    <a:pt x="1070" y="907"/>
                    <a:pt x="1101" y="913"/>
                    <a:pt x="1132" y="918"/>
                  </a:cubicBezTo>
                  <a:cubicBezTo>
                    <a:pt x="1135" y="919"/>
                    <a:pt x="1141" y="913"/>
                    <a:pt x="1143" y="909"/>
                  </a:cubicBezTo>
                  <a:cubicBezTo>
                    <a:pt x="1176" y="847"/>
                    <a:pt x="1226" y="809"/>
                    <a:pt x="1295" y="797"/>
                  </a:cubicBezTo>
                  <a:cubicBezTo>
                    <a:pt x="1404" y="778"/>
                    <a:pt x="1509" y="851"/>
                    <a:pt x="1532" y="960"/>
                  </a:cubicBezTo>
                  <a:cubicBezTo>
                    <a:pt x="1555" y="1068"/>
                    <a:pt x="1485" y="1178"/>
                    <a:pt x="1377" y="1203"/>
                  </a:cubicBezTo>
                  <a:cubicBezTo>
                    <a:pt x="1252" y="1233"/>
                    <a:pt x="1132" y="1145"/>
                    <a:pt x="1122" y="1017"/>
                  </a:cubicBezTo>
                  <a:cubicBezTo>
                    <a:pt x="1122" y="1014"/>
                    <a:pt x="1121" y="1012"/>
                    <a:pt x="1121" y="1008"/>
                  </a:cubicBezTo>
                  <a:cubicBezTo>
                    <a:pt x="1088" y="1002"/>
                    <a:pt x="1055" y="996"/>
                    <a:pt x="1021" y="990"/>
                  </a:cubicBezTo>
                  <a:cubicBezTo>
                    <a:pt x="1001" y="1047"/>
                    <a:pt x="970" y="1098"/>
                    <a:pt x="926" y="1141"/>
                  </a:cubicBezTo>
                  <a:cubicBezTo>
                    <a:pt x="948" y="1171"/>
                    <a:pt x="969" y="1200"/>
                    <a:pt x="991" y="1229"/>
                  </a:cubicBezTo>
                  <a:cubicBezTo>
                    <a:pt x="994" y="1232"/>
                    <a:pt x="1002" y="1233"/>
                    <a:pt x="1007" y="1231"/>
                  </a:cubicBezTo>
                  <a:cubicBezTo>
                    <a:pt x="1099" y="1207"/>
                    <a:pt x="1189" y="1263"/>
                    <a:pt x="1207" y="1356"/>
                  </a:cubicBezTo>
                  <a:cubicBezTo>
                    <a:pt x="1224" y="1440"/>
                    <a:pt x="1167" y="1525"/>
                    <a:pt x="1083" y="1542"/>
                  </a:cubicBezTo>
                  <a:cubicBezTo>
                    <a:pt x="996" y="1559"/>
                    <a:pt x="910" y="1503"/>
                    <a:pt x="894" y="1417"/>
                  </a:cubicBezTo>
                  <a:cubicBezTo>
                    <a:pt x="886" y="1375"/>
                    <a:pt x="893" y="1335"/>
                    <a:pt x="916" y="1299"/>
                  </a:cubicBezTo>
                  <a:cubicBezTo>
                    <a:pt x="922" y="1291"/>
                    <a:pt x="921" y="1285"/>
                    <a:pt x="915" y="1277"/>
                  </a:cubicBezTo>
                  <a:cubicBezTo>
                    <a:pt x="894" y="1250"/>
                    <a:pt x="875" y="1223"/>
                    <a:pt x="854" y="1196"/>
                  </a:cubicBezTo>
                  <a:cubicBezTo>
                    <a:pt x="685" y="1275"/>
                    <a:pt x="535" y="1249"/>
                    <a:pt x="402" y="1116"/>
                  </a:cubicBezTo>
                  <a:cubicBezTo>
                    <a:pt x="375" y="1134"/>
                    <a:pt x="346" y="1153"/>
                    <a:pt x="318" y="1173"/>
                  </a:cubicBezTo>
                  <a:cubicBezTo>
                    <a:pt x="315" y="1175"/>
                    <a:pt x="315" y="1184"/>
                    <a:pt x="316" y="1189"/>
                  </a:cubicBezTo>
                  <a:cubicBezTo>
                    <a:pt x="331" y="1260"/>
                    <a:pt x="297" y="1332"/>
                    <a:pt x="233" y="1365"/>
                  </a:cubicBezTo>
                  <a:cubicBezTo>
                    <a:pt x="139" y="1413"/>
                    <a:pt x="25" y="1359"/>
                    <a:pt x="3" y="1255"/>
                  </a:cubicBezTo>
                  <a:cubicBezTo>
                    <a:pt x="2" y="1251"/>
                    <a:pt x="1" y="1248"/>
                    <a:pt x="0" y="1245"/>
                  </a:cubicBezTo>
                  <a:cubicBezTo>
                    <a:pt x="0" y="1231"/>
                    <a:pt x="0" y="1217"/>
                    <a:pt x="0" y="1203"/>
                  </a:cubicBezTo>
                  <a:cubicBezTo>
                    <a:pt x="1" y="1199"/>
                    <a:pt x="2" y="1195"/>
                    <a:pt x="3" y="1192"/>
                  </a:cubicBezTo>
                  <a:cubicBezTo>
                    <a:pt x="19" y="1111"/>
                    <a:pt x="94" y="1056"/>
                    <a:pt x="176" y="1064"/>
                  </a:cubicBezTo>
                  <a:cubicBezTo>
                    <a:pt x="208" y="1067"/>
                    <a:pt x="237" y="1080"/>
                    <a:pt x="263" y="1100"/>
                  </a:cubicBezTo>
                  <a:cubicBezTo>
                    <a:pt x="293" y="1080"/>
                    <a:pt x="323" y="1060"/>
                    <a:pt x="353" y="1040"/>
                  </a:cubicBezTo>
                  <a:cubicBezTo>
                    <a:pt x="319" y="969"/>
                    <a:pt x="308" y="895"/>
                    <a:pt x="321" y="818"/>
                  </a:cubicBezTo>
                  <a:cubicBezTo>
                    <a:pt x="334" y="741"/>
                    <a:pt x="370" y="675"/>
                    <a:pt x="426" y="620"/>
                  </a:cubicBezTo>
                  <a:cubicBezTo>
                    <a:pt x="381" y="560"/>
                    <a:pt x="337" y="502"/>
                    <a:pt x="293" y="443"/>
                  </a:cubicBezTo>
                  <a:cubicBezTo>
                    <a:pt x="288" y="445"/>
                    <a:pt x="284" y="447"/>
                    <a:pt x="280" y="448"/>
                  </a:cubicBezTo>
                  <a:cubicBezTo>
                    <a:pt x="170" y="489"/>
                    <a:pt x="48" y="431"/>
                    <a:pt x="11" y="319"/>
                  </a:cubicBezTo>
                  <a:cubicBezTo>
                    <a:pt x="6" y="306"/>
                    <a:pt x="4" y="292"/>
                    <a:pt x="0" y="279"/>
                  </a:cubicBezTo>
                  <a:cubicBezTo>
                    <a:pt x="0" y="262"/>
                    <a:pt x="0" y="245"/>
                    <a:pt x="0" y="228"/>
                  </a:cubicBezTo>
                  <a:close/>
                  <a:moveTo>
                    <a:pt x="677" y="1150"/>
                  </a:moveTo>
                  <a:cubicBezTo>
                    <a:pt x="827" y="1150"/>
                    <a:pt x="948" y="1029"/>
                    <a:pt x="948" y="879"/>
                  </a:cubicBezTo>
                  <a:cubicBezTo>
                    <a:pt x="948" y="729"/>
                    <a:pt x="826" y="608"/>
                    <a:pt x="676" y="608"/>
                  </a:cubicBezTo>
                  <a:cubicBezTo>
                    <a:pt x="526" y="609"/>
                    <a:pt x="405" y="731"/>
                    <a:pt x="406" y="880"/>
                  </a:cubicBezTo>
                  <a:cubicBezTo>
                    <a:pt x="406" y="1029"/>
                    <a:pt x="528" y="1150"/>
                    <a:pt x="677" y="1150"/>
                  </a:cubicBezTo>
                  <a:close/>
                  <a:moveTo>
                    <a:pt x="1193" y="227"/>
                  </a:moveTo>
                  <a:cubicBezTo>
                    <a:pt x="1193" y="292"/>
                    <a:pt x="1245" y="345"/>
                    <a:pt x="1309" y="345"/>
                  </a:cubicBezTo>
                  <a:cubicBezTo>
                    <a:pt x="1374" y="346"/>
                    <a:pt x="1427" y="294"/>
                    <a:pt x="1428" y="229"/>
                  </a:cubicBezTo>
                  <a:cubicBezTo>
                    <a:pt x="1428" y="165"/>
                    <a:pt x="1376" y="111"/>
                    <a:pt x="1312" y="111"/>
                  </a:cubicBezTo>
                  <a:cubicBezTo>
                    <a:pt x="1247" y="111"/>
                    <a:pt x="1194" y="162"/>
                    <a:pt x="1193" y="227"/>
                  </a:cubicBezTo>
                  <a:close/>
                  <a:moveTo>
                    <a:pt x="209" y="137"/>
                  </a:moveTo>
                  <a:cubicBezTo>
                    <a:pt x="145" y="136"/>
                    <a:pt x="92" y="187"/>
                    <a:pt x="90" y="251"/>
                  </a:cubicBezTo>
                  <a:cubicBezTo>
                    <a:pt x="89" y="316"/>
                    <a:pt x="140" y="370"/>
                    <a:pt x="205" y="372"/>
                  </a:cubicBezTo>
                  <a:cubicBezTo>
                    <a:pt x="269" y="373"/>
                    <a:pt x="323" y="321"/>
                    <a:pt x="324" y="258"/>
                  </a:cubicBezTo>
                  <a:cubicBezTo>
                    <a:pt x="326" y="191"/>
                    <a:pt x="275" y="138"/>
                    <a:pt x="209" y="137"/>
                  </a:cubicBezTo>
                  <a:close/>
                  <a:moveTo>
                    <a:pt x="1329" y="885"/>
                  </a:moveTo>
                  <a:cubicBezTo>
                    <a:pt x="1264" y="884"/>
                    <a:pt x="1212" y="936"/>
                    <a:pt x="1212" y="1001"/>
                  </a:cubicBezTo>
                  <a:cubicBezTo>
                    <a:pt x="1211" y="1066"/>
                    <a:pt x="1263" y="1119"/>
                    <a:pt x="1328" y="1119"/>
                  </a:cubicBezTo>
                  <a:cubicBezTo>
                    <a:pt x="1392" y="1119"/>
                    <a:pt x="1446" y="1067"/>
                    <a:pt x="1446" y="1002"/>
                  </a:cubicBezTo>
                  <a:cubicBezTo>
                    <a:pt x="1446" y="937"/>
                    <a:pt x="1394" y="885"/>
                    <a:pt x="1329" y="885"/>
                  </a:cubicBezTo>
                  <a:close/>
                  <a:moveTo>
                    <a:pt x="847" y="307"/>
                  </a:moveTo>
                  <a:cubicBezTo>
                    <a:pt x="886" y="307"/>
                    <a:pt x="917" y="276"/>
                    <a:pt x="917" y="238"/>
                  </a:cubicBezTo>
                  <a:cubicBezTo>
                    <a:pt x="918" y="200"/>
                    <a:pt x="887" y="168"/>
                    <a:pt x="849" y="168"/>
                  </a:cubicBezTo>
                  <a:cubicBezTo>
                    <a:pt x="809" y="167"/>
                    <a:pt x="778" y="198"/>
                    <a:pt x="778" y="237"/>
                  </a:cubicBezTo>
                  <a:cubicBezTo>
                    <a:pt x="778" y="275"/>
                    <a:pt x="809" y="307"/>
                    <a:pt x="847" y="307"/>
                  </a:cubicBezTo>
                  <a:close/>
                  <a:moveTo>
                    <a:pt x="90" y="1223"/>
                  </a:moveTo>
                  <a:cubicBezTo>
                    <a:pt x="90" y="1261"/>
                    <a:pt x="121" y="1292"/>
                    <a:pt x="159" y="1293"/>
                  </a:cubicBezTo>
                  <a:cubicBezTo>
                    <a:pt x="198" y="1293"/>
                    <a:pt x="230" y="1261"/>
                    <a:pt x="230" y="1223"/>
                  </a:cubicBezTo>
                  <a:cubicBezTo>
                    <a:pt x="229" y="1184"/>
                    <a:pt x="198" y="1153"/>
                    <a:pt x="160" y="1153"/>
                  </a:cubicBezTo>
                  <a:cubicBezTo>
                    <a:pt x="122" y="1153"/>
                    <a:pt x="90" y="1185"/>
                    <a:pt x="90" y="1223"/>
                  </a:cubicBezTo>
                  <a:close/>
                  <a:moveTo>
                    <a:pt x="1120" y="1385"/>
                  </a:moveTo>
                  <a:cubicBezTo>
                    <a:pt x="1120" y="1346"/>
                    <a:pt x="1089" y="1316"/>
                    <a:pt x="1050" y="1316"/>
                  </a:cubicBezTo>
                  <a:cubicBezTo>
                    <a:pt x="1012" y="1316"/>
                    <a:pt x="981" y="1346"/>
                    <a:pt x="981" y="1385"/>
                  </a:cubicBezTo>
                  <a:cubicBezTo>
                    <a:pt x="981" y="1424"/>
                    <a:pt x="1012" y="1455"/>
                    <a:pt x="1051" y="1455"/>
                  </a:cubicBezTo>
                  <a:cubicBezTo>
                    <a:pt x="1089" y="1455"/>
                    <a:pt x="1120" y="1424"/>
                    <a:pt x="1120" y="1385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97BA7675-511A-39D2-F453-C3286DB741B9}"/>
                </a:ext>
              </a:extLst>
            </p:cNvPr>
            <p:cNvGrpSpPr/>
            <p:nvPr/>
          </p:nvGrpSpPr>
          <p:grpSpPr>
            <a:xfrm>
              <a:off x="9034300" y="3138625"/>
              <a:ext cx="627119" cy="791427"/>
              <a:chOff x="5734050" y="2798763"/>
              <a:chExt cx="363538" cy="458788"/>
            </a:xfrm>
            <a:solidFill>
              <a:srgbClr val="43266B"/>
            </a:solidFill>
          </p:grpSpPr>
          <p:sp>
            <p:nvSpPr>
              <p:cNvPr id="5" name="Freeform 84">
                <a:extLst>
                  <a:ext uri="{FF2B5EF4-FFF2-40B4-BE49-F238E27FC236}">
                    <a16:creationId xmlns:a16="http://schemas.microsoft.com/office/drawing/2014/main" id="{5FB9FCB8-45C5-B97B-3DC7-E606FF0071A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734050" y="2798763"/>
                <a:ext cx="363538" cy="458788"/>
              </a:xfrm>
              <a:custGeom>
                <a:avLst/>
                <a:gdLst>
                  <a:gd name="T0" fmla="*/ 1 w 1224"/>
                  <a:gd name="T1" fmla="*/ 1479 h 1540"/>
                  <a:gd name="T2" fmla="*/ 53 w 1224"/>
                  <a:gd name="T3" fmla="*/ 1240 h 1540"/>
                  <a:gd name="T4" fmla="*/ 121 w 1224"/>
                  <a:gd name="T5" fmla="*/ 1224 h 1540"/>
                  <a:gd name="T6" fmla="*/ 171 w 1224"/>
                  <a:gd name="T7" fmla="*/ 1060 h 1540"/>
                  <a:gd name="T8" fmla="*/ 204 w 1224"/>
                  <a:gd name="T9" fmla="*/ 948 h 1540"/>
                  <a:gd name="T10" fmla="*/ 31 w 1224"/>
                  <a:gd name="T11" fmla="*/ 847 h 1540"/>
                  <a:gd name="T12" fmla="*/ 82 w 1224"/>
                  <a:gd name="T13" fmla="*/ 426 h 1540"/>
                  <a:gd name="T14" fmla="*/ 653 w 1224"/>
                  <a:gd name="T15" fmla="*/ 110 h 1540"/>
                  <a:gd name="T16" fmla="*/ 730 w 1224"/>
                  <a:gd name="T17" fmla="*/ 116 h 1540"/>
                  <a:gd name="T18" fmla="*/ 870 w 1224"/>
                  <a:gd name="T19" fmla="*/ 6 h 1540"/>
                  <a:gd name="T20" fmla="*/ 928 w 1224"/>
                  <a:gd name="T21" fmla="*/ 234 h 1540"/>
                  <a:gd name="T22" fmla="*/ 1179 w 1224"/>
                  <a:gd name="T23" fmla="*/ 520 h 1540"/>
                  <a:gd name="T24" fmla="*/ 1129 w 1224"/>
                  <a:gd name="T25" fmla="*/ 738 h 1540"/>
                  <a:gd name="T26" fmla="*/ 824 w 1224"/>
                  <a:gd name="T27" fmla="*/ 697 h 1540"/>
                  <a:gd name="T28" fmla="*/ 759 w 1224"/>
                  <a:gd name="T29" fmla="*/ 783 h 1540"/>
                  <a:gd name="T30" fmla="*/ 871 w 1224"/>
                  <a:gd name="T31" fmla="*/ 964 h 1540"/>
                  <a:gd name="T32" fmla="*/ 940 w 1224"/>
                  <a:gd name="T33" fmla="*/ 1060 h 1540"/>
                  <a:gd name="T34" fmla="*/ 991 w 1224"/>
                  <a:gd name="T35" fmla="*/ 1240 h 1540"/>
                  <a:gd name="T36" fmla="*/ 1111 w 1224"/>
                  <a:gd name="T37" fmla="*/ 1295 h 1540"/>
                  <a:gd name="T38" fmla="*/ 1078 w 1224"/>
                  <a:gd name="T39" fmla="*/ 1540 h 1540"/>
                  <a:gd name="T40" fmla="*/ 318 w 1224"/>
                  <a:gd name="T41" fmla="*/ 1059 h 1540"/>
                  <a:gd name="T42" fmla="*/ 781 w 1224"/>
                  <a:gd name="T43" fmla="*/ 989 h 1540"/>
                  <a:gd name="T44" fmla="*/ 684 w 1224"/>
                  <a:gd name="T45" fmla="*/ 833 h 1540"/>
                  <a:gd name="T46" fmla="*/ 853 w 1224"/>
                  <a:gd name="T47" fmla="*/ 612 h 1540"/>
                  <a:gd name="T48" fmla="*/ 1066 w 1224"/>
                  <a:gd name="T49" fmla="*/ 674 h 1540"/>
                  <a:gd name="T50" fmla="*/ 1110 w 1224"/>
                  <a:gd name="T51" fmla="*/ 578 h 1540"/>
                  <a:gd name="T52" fmla="*/ 840 w 1224"/>
                  <a:gd name="T53" fmla="*/ 262 h 1540"/>
                  <a:gd name="T54" fmla="*/ 777 w 1224"/>
                  <a:gd name="T55" fmla="*/ 197 h 1540"/>
                  <a:gd name="T56" fmla="*/ 593 w 1224"/>
                  <a:gd name="T57" fmla="*/ 274 h 1540"/>
                  <a:gd name="T58" fmla="*/ 296 w 1224"/>
                  <a:gd name="T59" fmla="*/ 955 h 1540"/>
                  <a:gd name="T60" fmla="*/ 1021 w 1224"/>
                  <a:gd name="T61" fmla="*/ 1331 h 1540"/>
                  <a:gd name="T62" fmla="*/ 92 w 1224"/>
                  <a:gd name="T63" fmla="*/ 1449 h 1540"/>
                  <a:gd name="T64" fmla="*/ 1021 w 1224"/>
                  <a:gd name="T65" fmla="*/ 1331 h 1540"/>
                  <a:gd name="T66" fmla="*/ 212 w 1224"/>
                  <a:gd name="T67" fmla="*/ 1151 h 1540"/>
                  <a:gd name="T68" fmla="*/ 901 w 1224"/>
                  <a:gd name="T69" fmla="*/ 1239 h 1540"/>
                  <a:gd name="T70" fmla="*/ 192 w 1224"/>
                  <a:gd name="T71" fmla="*/ 818 h 1540"/>
                  <a:gd name="T72" fmla="*/ 202 w 1224"/>
                  <a:gd name="T73" fmla="*/ 667 h 1540"/>
                  <a:gd name="T74" fmla="*/ 546 w 1224"/>
                  <a:gd name="T75" fmla="*/ 195 h 1540"/>
                  <a:gd name="T76" fmla="*/ 537 w 1224"/>
                  <a:gd name="T77" fmla="*/ 193 h 1540"/>
                  <a:gd name="T78" fmla="*/ 94 w 1224"/>
                  <a:gd name="T79" fmla="*/ 769 h 1540"/>
                  <a:gd name="T80" fmla="*/ 192 w 1224"/>
                  <a:gd name="T81" fmla="*/ 818 h 15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224" h="1540">
                    <a:moveTo>
                      <a:pt x="34" y="1540"/>
                    </a:moveTo>
                    <a:cubicBezTo>
                      <a:pt x="8" y="1528"/>
                      <a:pt x="0" y="1507"/>
                      <a:pt x="1" y="1479"/>
                    </a:cubicBezTo>
                    <a:cubicBezTo>
                      <a:pt x="2" y="1417"/>
                      <a:pt x="1" y="1354"/>
                      <a:pt x="1" y="1292"/>
                    </a:cubicBezTo>
                    <a:cubicBezTo>
                      <a:pt x="1" y="1258"/>
                      <a:pt x="19" y="1240"/>
                      <a:pt x="53" y="1240"/>
                    </a:cubicBezTo>
                    <a:cubicBezTo>
                      <a:pt x="75" y="1240"/>
                      <a:pt x="97" y="1240"/>
                      <a:pt x="121" y="1240"/>
                    </a:cubicBezTo>
                    <a:cubicBezTo>
                      <a:pt x="121" y="1234"/>
                      <a:pt x="121" y="1229"/>
                      <a:pt x="121" y="1224"/>
                    </a:cubicBezTo>
                    <a:cubicBezTo>
                      <a:pt x="121" y="1186"/>
                      <a:pt x="121" y="1148"/>
                      <a:pt x="121" y="1110"/>
                    </a:cubicBezTo>
                    <a:cubicBezTo>
                      <a:pt x="121" y="1079"/>
                      <a:pt x="140" y="1060"/>
                      <a:pt x="171" y="1060"/>
                    </a:cubicBezTo>
                    <a:cubicBezTo>
                      <a:pt x="189" y="1060"/>
                      <a:pt x="206" y="1060"/>
                      <a:pt x="225" y="1060"/>
                    </a:cubicBezTo>
                    <a:cubicBezTo>
                      <a:pt x="217" y="1022"/>
                      <a:pt x="209" y="985"/>
                      <a:pt x="204" y="948"/>
                    </a:cubicBezTo>
                    <a:cubicBezTo>
                      <a:pt x="202" y="925"/>
                      <a:pt x="193" y="915"/>
                      <a:pt x="173" y="907"/>
                    </a:cubicBezTo>
                    <a:cubicBezTo>
                      <a:pt x="125" y="889"/>
                      <a:pt x="78" y="867"/>
                      <a:pt x="31" y="847"/>
                    </a:cubicBezTo>
                    <a:cubicBezTo>
                      <a:pt x="11" y="838"/>
                      <a:pt x="0" y="823"/>
                      <a:pt x="1" y="801"/>
                    </a:cubicBezTo>
                    <a:cubicBezTo>
                      <a:pt x="9" y="672"/>
                      <a:pt x="29" y="545"/>
                      <a:pt x="82" y="426"/>
                    </a:cubicBezTo>
                    <a:cubicBezTo>
                      <a:pt x="135" y="308"/>
                      <a:pt x="212" y="214"/>
                      <a:pt x="329" y="156"/>
                    </a:cubicBezTo>
                    <a:cubicBezTo>
                      <a:pt x="432" y="105"/>
                      <a:pt x="541" y="94"/>
                      <a:pt x="653" y="110"/>
                    </a:cubicBezTo>
                    <a:cubicBezTo>
                      <a:pt x="673" y="113"/>
                      <a:pt x="692" y="119"/>
                      <a:pt x="712" y="121"/>
                    </a:cubicBezTo>
                    <a:cubicBezTo>
                      <a:pt x="718" y="122"/>
                      <a:pt x="726" y="120"/>
                      <a:pt x="730" y="116"/>
                    </a:cubicBezTo>
                    <a:cubicBezTo>
                      <a:pt x="760" y="86"/>
                      <a:pt x="789" y="54"/>
                      <a:pt x="819" y="23"/>
                    </a:cubicBezTo>
                    <a:cubicBezTo>
                      <a:pt x="833" y="8"/>
                      <a:pt x="849" y="0"/>
                      <a:pt x="870" y="6"/>
                    </a:cubicBezTo>
                    <a:cubicBezTo>
                      <a:pt x="890" y="13"/>
                      <a:pt x="899" y="28"/>
                      <a:pt x="902" y="49"/>
                    </a:cubicBezTo>
                    <a:cubicBezTo>
                      <a:pt x="910" y="111"/>
                      <a:pt x="919" y="173"/>
                      <a:pt x="928" y="234"/>
                    </a:cubicBezTo>
                    <a:cubicBezTo>
                      <a:pt x="929" y="241"/>
                      <a:pt x="933" y="249"/>
                      <a:pt x="937" y="254"/>
                    </a:cubicBezTo>
                    <a:cubicBezTo>
                      <a:pt x="1018" y="343"/>
                      <a:pt x="1098" y="432"/>
                      <a:pt x="1179" y="520"/>
                    </a:cubicBezTo>
                    <a:cubicBezTo>
                      <a:pt x="1222" y="568"/>
                      <a:pt x="1224" y="620"/>
                      <a:pt x="1184" y="670"/>
                    </a:cubicBezTo>
                    <a:cubicBezTo>
                      <a:pt x="1166" y="693"/>
                      <a:pt x="1148" y="716"/>
                      <a:pt x="1129" y="738"/>
                    </a:cubicBezTo>
                    <a:cubicBezTo>
                      <a:pt x="1098" y="776"/>
                      <a:pt x="1054" y="788"/>
                      <a:pt x="1008" y="770"/>
                    </a:cubicBezTo>
                    <a:cubicBezTo>
                      <a:pt x="947" y="746"/>
                      <a:pt x="886" y="721"/>
                      <a:pt x="824" y="697"/>
                    </a:cubicBezTo>
                    <a:cubicBezTo>
                      <a:pt x="788" y="683"/>
                      <a:pt x="754" y="700"/>
                      <a:pt x="746" y="736"/>
                    </a:cubicBezTo>
                    <a:cubicBezTo>
                      <a:pt x="742" y="754"/>
                      <a:pt x="749" y="769"/>
                      <a:pt x="759" y="783"/>
                    </a:cubicBezTo>
                    <a:cubicBezTo>
                      <a:pt x="792" y="829"/>
                      <a:pt x="824" y="875"/>
                      <a:pt x="858" y="921"/>
                    </a:cubicBezTo>
                    <a:cubicBezTo>
                      <a:pt x="867" y="934"/>
                      <a:pt x="872" y="948"/>
                      <a:pt x="871" y="964"/>
                    </a:cubicBezTo>
                    <a:cubicBezTo>
                      <a:pt x="871" y="996"/>
                      <a:pt x="871" y="1027"/>
                      <a:pt x="871" y="1060"/>
                    </a:cubicBezTo>
                    <a:cubicBezTo>
                      <a:pt x="895" y="1060"/>
                      <a:pt x="917" y="1060"/>
                      <a:pt x="940" y="1060"/>
                    </a:cubicBezTo>
                    <a:cubicBezTo>
                      <a:pt x="974" y="1060"/>
                      <a:pt x="991" y="1078"/>
                      <a:pt x="991" y="1112"/>
                    </a:cubicBezTo>
                    <a:cubicBezTo>
                      <a:pt x="991" y="1154"/>
                      <a:pt x="991" y="1196"/>
                      <a:pt x="991" y="1240"/>
                    </a:cubicBezTo>
                    <a:cubicBezTo>
                      <a:pt x="1013" y="1240"/>
                      <a:pt x="1034" y="1240"/>
                      <a:pt x="1056" y="1240"/>
                    </a:cubicBezTo>
                    <a:cubicBezTo>
                      <a:pt x="1095" y="1240"/>
                      <a:pt x="1111" y="1256"/>
                      <a:pt x="1111" y="1295"/>
                    </a:cubicBezTo>
                    <a:cubicBezTo>
                      <a:pt x="1111" y="1357"/>
                      <a:pt x="1110" y="1419"/>
                      <a:pt x="1112" y="1481"/>
                    </a:cubicBezTo>
                    <a:cubicBezTo>
                      <a:pt x="1112" y="1509"/>
                      <a:pt x="1103" y="1529"/>
                      <a:pt x="1078" y="1540"/>
                    </a:cubicBezTo>
                    <a:cubicBezTo>
                      <a:pt x="730" y="1540"/>
                      <a:pt x="382" y="1540"/>
                      <a:pt x="34" y="1540"/>
                    </a:cubicBezTo>
                    <a:close/>
                    <a:moveTo>
                      <a:pt x="318" y="1059"/>
                    </a:moveTo>
                    <a:cubicBezTo>
                      <a:pt x="474" y="1059"/>
                      <a:pt x="627" y="1059"/>
                      <a:pt x="781" y="1059"/>
                    </a:cubicBezTo>
                    <a:cubicBezTo>
                      <a:pt x="781" y="1035"/>
                      <a:pt x="781" y="1012"/>
                      <a:pt x="781" y="989"/>
                    </a:cubicBezTo>
                    <a:cubicBezTo>
                      <a:pt x="782" y="976"/>
                      <a:pt x="778" y="965"/>
                      <a:pt x="770" y="953"/>
                    </a:cubicBezTo>
                    <a:cubicBezTo>
                      <a:pt x="741" y="914"/>
                      <a:pt x="713" y="873"/>
                      <a:pt x="684" y="833"/>
                    </a:cubicBezTo>
                    <a:cubicBezTo>
                      <a:pt x="666" y="809"/>
                      <a:pt x="656" y="782"/>
                      <a:pt x="655" y="752"/>
                    </a:cubicBezTo>
                    <a:cubicBezTo>
                      <a:pt x="652" y="647"/>
                      <a:pt x="755" y="574"/>
                      <a:pt x="853" y="612"/>
                    </a:cubicBezTo>
                    <a:cubicBezTo>
                      <a:pt x="913" y="635"/>
                      <a:pt x="973" y="659"/>
                      <a:pt x="1033" y="683"/>
                    </a:cubicBezTo>
                    <a:cubicBezTo>
                      <a:pt x="1048" y="690"/>
                      <a:pt x="1057" y="686"/>
                      <a:pt x="1066" y="674"/>
                    </a:cubicBezTo>
                    <a:cubicBezTo>
                      <a:pt x="1080" y="655"/>
                      <a:pt x="1096" y="636"/>
                      <a:pt x="1111" y="617"/>
                    </a:cubicBezTo>
                    <a:cubicBezTo>
                      <a:pt x="1127" y="598"/>
                      <a:pt x="1126" y="596"/>
                      <a:pt x="1110" y="578"/>
                    </a:cubicBezTo>
                    <a:cubicBezTo>
                      <a:pt x="1026" y="486"/>
                      <a:pt x="943" y="394"/>
                      <a:pt x="859" y="302"/>
                    </a:cubicBezTo>
                    <a:cubicBezTo>
                      <a:pt x="848" y="290"/>
                      <a:pt x="842" y="277"/>
                      <a:pt x="840" y="262"/>
                    </a:cubicBezTo>
                    <a:cubicBezTo>
                      <a:pt x="836" y="225"/>
                      <a:pt x="830" y="188"/>
                      <a:pt x="824" y="148"/>
                    </a:cubicBezTo>
                    <a:cubicBezTo>
                      <a:pt x="807" y="166"/>
                      <a:pt x="792" y="181"/>
                      <a:pt x="777" y="197"/>
                    </a:cubicBezTo>
                    <a:cubicBezTo>
                      <a:pt x="766" y="210"/>
                      <a:pt x="752" y="217"/>
                      <a:pt x="736" y="222"/>
                    </a:cubicBezTo>
                    <a:cubicBezTo>
                      <a:pt x="688" y="239"/>
                      <a:pt x="638" y="253"/>
                      <a:pt x="593" y="274"/>
                    </a:cubicBezTo>
                    <a:cubicBezTo>
                      <a:pt x="415" y="357"/>
                      <a:pt x="315" y="498"/>
                      <a:pt x="289" y="692"/>
                    </a:cubicBezTo>
                    <a:cubicBezTo>
                      <a:pt x="277" y="780"/>
                      <a:pt x="281" y="868"/>
                      <a:pt x="296" y="955"/>
                    </a:cubicBezTo>
                    <a:cubicBezTo>
                      <a:pt x="302" y="990"/>
                      <a:pt x="311" y="1025"/>
                      <a:pt x="318" y="1059"/>
                    </a:cubicBezTo>
                    <a:close/>
                    <a:moveTo>
                      <a:pt x="1021" y="1331"/>
                    </a:moveTo>
                    <a:cubicBezTo>
                      <a:pt x="710" y="1331"/>
                      <a:pt x="401" y="1331"/>
                      <a:pt x="92" y="1331"/>
                    </a:cubicBezTo>
                    <a:cubicBezTo>
                      <a:pt x="92" y="1371"/>
                      <a:pt x="92" y="1410"/>
                      <a:pt x="92" y="1449"/>
                    </a:cubicBezTo>
                    <a:cubicBezTo>
                      <a:pt x="402" y="1449"/>
                      <a:pt x="711" y="1449"/>
                      <a:pt x="1021" y="1449"/>
                    </a:cubicBezTo>
                    <a:cubicBezTo>
                      <a:pt x="1021" y="1409"/>
                      <a:pt x="1021" y="1371"/>
                      <a:pt x="1021" y="1331"/>
                    </a:cubicBezTo>
                    <a:close/>
                    <a:moveTo>
                      <a:pt x="901" y="1151"/>
                    </a:moveTo>
                    <a:cubicBezTo>
                      <a:pt x="670" y="1151"/>
                      <a:pt x="441" y="1151"/>
                      <a:pt x="212" y="1151"/>
                    </a:cubicBezTo>
                    <a:cubicBezTo>
                      <a:pt x="212" y="1181"/>
                      <a:pt x="212" y="1210"/>
                      <a:pt x="212" y="1239"/>
                    </a:cubicBezTo>
                    <a:cubicBezTo>
                      <a:pt x="442" y="1239"/>
                      <a:pt x="671" y="1239"/>
                      <a:pt x="901" y="1239"/>
                    </a:cubicBezTo>
                    <a:cubicBezTo>
                      <a:pt x="901" y="1210"/>
                      <a:pt x="901" y="1181"/>
                      <a:pt x="901" y="1151"/>
                    </a:cubicBezTo>
                    <a:close/>
                    <a:moveTo>
                      <a:pt x="192" y="818"/>
                    </a:moveTo>
                    <a:cubicBezTo>
                      <a:pt x="192" y="811"/>
                      <a:pt x="192" y="807"/>
                      <a:pt x="192" y="803"/>
                    </a:cubicBezTo>
                    <a:cubicBezTo>
                      <a:pt x="195" y="757"/>
                      <a:pt x="195" y="712"/>
                      <a:pt x="202" y="667"/>
                    </a:cubicBezTo>
                    <a:cubicBezTo>
                      <a:pt x="234" y="457"/>
                      <a:pt x="343" y="301"/>
                      <a:pt x="532" y="203"/>
                    </a:cubicBezTo>
                    <a:cubicBezTo>
                      <a:pt x="536" y="200"/>
                      <a:pt x="540" y="198"/>
                      <a:pt x="546" y="195"/>
                    </a:cubicBezTo>
                    <a:cubicBezTo>
                      <a:pt x="543" y="194"/>
                      <a:pt x="542" y="194"/>
                      <a:pt x="541" y="193"/>
                    </a:cubicBezTo>
                    <a:cubicBezTo>
                      <a:pt x="540" y="193"/>
                      <a:pt x="538" y="193"/>
                      <a:pt x="537" y="193"/>
                    </a:cubicBezTo>
                    <a:cubicBezTo>
                      <a:pt x="414" y="201"/>
                      <a:pt x="310" y="249"/>
                      <a:pt x="234" y="347"/>
                    </a:cubicBezTo>
                    <a:cubicBezTo>
                      <a:pt x="137" y="471"/>
                      <a:pt x="107" y="617"/>
                      <a:pt x="94" y="769"/>
                    </a:cubicBezTo>
                    <a:cubicBezTo>
                      <a:pt x="94" y="772"/>
                      <a:pt x="97" y="777"/>
                      <a:pt x="100" y="779"/>
                    </a:cubicBezTo>
                    <a:cubicBezTo>
                      <a:pt x="130" y="792"/>
                      <a:pt x="159" y="804"/>
                      <a:pt x="192" y="81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5">
                <a:extLst>
                  <a:ext uri="{FF2B5EF4-FFF2-40B4-BE49-F238E27FC236}">
                    <a16:creationId xmlns:a16="http://schemas.microsoft.com/office/drawing/2014/main" id="{0B0ADE03-C3BE-D56E-3E2C-7A25760468A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953125" y="2917825"/>
                <a:ext cx="25400" cy="26988"/>
              </a:xfrm>
              <a:custGeom>
                <a:avLst/>
                <a:gdLst>
                  <a:gd name="T0" fmla="*/ 45 w 90"/>
                  <a:gd name="T1" fmla="*/ 90 h 90"/>
                  <a:gd name="T2" fmla="*/ 0 w 90"/>
                  <a:gd name="T3" fmla="*/ 45 h 90"/>
                  <a:gd name="T4" fmla="*/ 46 w 90"/>
                  <a:gd name="T5" fmla="*/ 0 h 90"/>
                  <a:gd name="T6" fmla="*/ 90 w 90"/>
                  <a:gd name="T7" fmla="*/ 46 h 90"/>
                  <a:gd name="T8" fmla="*/ 45 w 90"/>
                  <a:gd name="T9" fmla="*/ 90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0" h="90">
                    <a:moveTo>
                      <a:pt x="45" y="90"/>
                    </a:moveTo>
                    <a:cubicBezTo>
                      <a:pt x="21" y="90"/>
                      <a:pt x="0" y="69"/>
                      <a:pt x="0" y="45"/>
                    </a:cubicBezTo>
                    <a:cubicBezTo>
                      <a:pt x="0" y="20"/>
                      <a:pt x="22" y="0"/>
                      <a:pt x="46" y="0"/>
                    </a:cubicBezTo>
                    <a:cubicBezTo>
                      <a:pt x="71" y="1"/>
                      <a:pt x="90" y="21"/>
                      <a:pt x="90" y="46"/>
                    </a:cubicBezTo>
                    <a:cubicBezTo>
                      <a:pt x="90" y="70"/>
                      <a:pt x="70" y="90"/>
                      <a:pt x="45" y="9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D2984621-C022-BBA8-DE65-E17EE80A2029}"/>
                </a:ext>
              </a:extLst>
            </p:cNvPr>
            <p:cNvGrpSpPr/>
            <p:nvPr/>
          </p:nvGrpSpPr>
          <p:grpSpPr>
            <a:xfrm>
              <a:off x="2524187" y="3355462"/>
              <a:ext cx="766781" cy="649026"/>
              <a:chOff x="228600" y="2911475"/>
              <a:chExt cx="444501" cy="376238"/>
            </a:xfrm>
            <a:solidFill>
              <a:srgbClr val="43266B"/>
            </a:solidFill>
          </p:grpSpPr>
          <p:sp>
            <p:nvSpPr>
              <p:cNvPr id="8" name="Freeform 94">
                <a:extLst>
                  <a:ext uri="{FF2B5EF4-FFF2-40B4-BE49-F238E27FC236}">
                    <a16:creationId xmlns:a16="http://schemas.microsoft.com/office/drawing/2014/main" id="{238A2F31-4C9A-FFEE-EB60-AB8E01FE9A4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71488" y="3005138"/>
                <a:ext cx="201613" cy="146050"/>
              </a:xfrm>
              <a:custGeom>
                <a:avLst/>
                <a:gdLst>
                  <a:gd name="T0" fmla="*/ 728 w 728"/>
                  <a:gd name="T1" fmla="*/ 191 h 521"/>
                  <a:gd name="T2" fmla="*/ 166 w 728"/>
                  <a:gd name="T3" fmla="*/ 512 h 521"/>
                  <a:gd name="T4" fmla="*/ 151 w 728"/>
                  <a:gd name="T5" fmla="*/ 521 h 521"/>
                  <a:gd name="T6" fmla="*/ 0 w 728"/>
                  <a:gd name="T7" fmla="*/ 332 h 521"/>
                  <a:gd name="T8" fmla="*/ 607 w 728"/>
                  <a:gd name="T9" fmla="*/ 0 h 521"/>
                  <a:gd name="T10" fmla="*/ 616 w 728"/>
                  <a:gd name="T11" fmla="*/ 14 h 521"/>
                  <a:gd name="T12" fmla="*/ 718 w 728"/>
                  <a:gd name="T13" fmla="*/ 174 h 521"/>
                  <a:gd name="T14" fmla="*/ 728 w 728"/>
                  <a:gd name="T15" fmla="*/ 187 h 521"/>
                  <a:gd name="T16" fmla="*/ 728 w 728"/>
                  <a:gd name="T17" fmla="*/ 191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28" h="521">
                    <a:moveTo>
                      <a:pt x="728" y="191"/>
                    </a:moveTo>
                    <a:cubicBezTo>
                      <a:pt x="541" y="298"/>
                      <a:pt x="353" y="405"/>
                      <a:pt x="166" y="512"/>
                    </a:cubicBezTo>
                    <a:cubicBezTo>
                      <a:pt x="162" y="515"/>
                      <a:pt x="157" y="517"/>
                      <a:pt x="151" y="521"/>
                    </a:cubicBezTo>
                    <a:cubicBezTo>
                      <a:pt x="101" y="458"/>
                      <a:pt x="51" y="396"/>
                      <a:pt x="0" y="332"/>
                    </a:cubicBezTo>
                    <a:cubicBezTo>
                      <a:pt x="203" y="221"/>
                      <a:pt x="404" y="111"/>
                      <a:pt x="607" y="0"/>
                    </a:cubicBezTo>
                    <a:cubicBezTo>
                      <a:pt x="610" y="5"/>
                      <a:pt x="613" y="9"/>
                      <a:pt x="616" y="14"/>
                    </a:cubicBezTo>
                    <a:cubicBezTo>
                      <a:pt x="650" y="67"/>
                      <a:pt x="684" y="121"/>
                      <a:pt x="718" y="174"/>
                    </a:cubicBezTo>
                    <a:cubicBezTo>
                      <a:pt x="721" y="179"/>
                      <a:pt x="725" y="183"/>
                      <a:pt x="728" y="187"/>
                    </a:cubicBezTo>
                    <a:cubicBezTo>
                      <a:pt x="728" y="188"/>
                      <a:pt x="728" y="189"/>
                      <a:pt x="728" y="19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95">
                <a:extLst>
                  <a:ext uri="{FF2B5EF4-FFF2-40B4-BE49-F238E27FC236}">
                    <a16:creationId xmlns:a16="http://schemas.microsoft.com/office/drawing/2014/main" id="{843B43BF-1C28-C250-CC74-107653B0554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87338" y="2911475"/>
                <a:ext cx="328613" cy="166688"/>
              </a:xfrm>
              <a:custGeom>
                <a:avLst/>
                <a:gdLst>
                  <a:gd name="T0" fmla="*/ 0 w 1180"/>
                  <a:gd name="T1" fmla="*/ 288 h 598"/>
                  <a:gd name="T2" fmla="*/ 234 w 1180"/>
                  <a:gd name="T3" fmla="*/ 173 h 598"/>
                  <a:gd name="T4" fmla="*/ 579 w 1180"/>
                  <a:gd name="T5" fmla="*/ 4 h 598"/>
                  <a:gd name="T6" fmla="*/ 601 w 1180"/>
                  <a:gd name="T7" fmla="*/ 3 h 598"/>
                  <a:gd name="T8" fmla="*/ 1173 w 1180"/>
                  <a:gd name="T9" fmla="*/ 272 h 598"/>
                  <a:gd name="T10" fmla="*/ 1180 w 1180"/>
                  <a:gd name="T11" fmla="*/ 276 h 598"/>
                  <a:gd name="T12" fmla="*/ 1168 w 1180"/>
                  <a:gd name="T13" fmla="*/ 284 h 598"/>
                  <a:gd name="T14" fmla="*/ 601 w 1180"/>
                  <a:gd name="T15" fmla="*/ 594 h 598"/>
                  <a:gd name="T16" fmla="*/ 580 w 1180"/>
                  <a:gd name="T17" fmla="*/ 595 h 598"/>
                  <a:gd name="T18" fmla="*/ 10 w 1180"/>
                  <a:gd name="T19" fmla="*/ 295 h 598"/>
                  <a:gd name="T20" fmla="*/ 0 w 1180"/>
                  <a:gd name="T21" fmla="*/ 288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80" h="598">
                    <a:moveTo>
                      <a:pt x="0" y="288"/>
                    </a:moveTo>
                    <a:cubicBezTo>
                      <a:pt x="79" y="249"/>
                      <a:pt x="156" y="211"/>
                      <a:pt x="234" y="173"/>
                    </a:cubicBezTo>
                    <a:cubicBezTo>
                      <a:pt x="349" y="117"/>
                      <a:pt x="463" y="60"/>
                      <a:pt x="579" y="4"/>
                    </a:cubicBezTo>
                    <a:cubicBezTo>
                      <a:pt x="585" y="1"/>
                      <a:pt x="595" y="0"/>
                      <a:pt x="601" y="3"/>
                    </a:cubicBezTo>
                    <a:cubicBezTo>
                      <a:pt x="792" y="92"/>
                      <a:pt x="983" y="182"/>
                      <a:pt x="1173" y="272"/>
                    </a:cubicBezTo>
                    <a:cubicBezTo>
                      <a:pt x="1175" y="273"/>
                      <a:pt x="1176" y="274"/>
                      <a:pt x="1180" y="276"/>
                    </a:cubicBezTo>
                    <a:cubicBezTo>
                      <a:pt x="1175" y="279"/>
                      <a:pt x="1172" y="282"/>
                      <a:pt x="1168" y="284"/>
                    </a:cubicBezTo>
                    <a:cubicBezTo>
                      <a:pt x="979" y="387"/>
                      <a:pt x="790" y="491"/>
                      <a:pt x="601" y="594"/>
                    </a:cubicBezTo>
                    <a:cubicBezTo>
                      <a:pt x="596" y="597"/>
                      <a:pt x="586" y="598"/>
                      <a:pt x="580" y="595"/>
                    </a:cubicBezTo>
                    <a:cubicBezTo>
                      <a:pt x="390" y="495"/>
                      <a:pt x="200" y="395"/>
                      <a:pt x="10" y="295"/>
                    </a:cubicBezTo>
                    <a:cubicBezTo>
                      <a:pt x="8" y="293"/>
                      <a:pt x="5" y="292"/>
                      <a:pt x="0" y="28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6">
                <a:extLst>
                  <a:ext uri="{FF2B5EF4-FFF2-40B4-BE49-F238E27FC236}">
                    <a16:creationId xmlns:a16="http://schemas.microsoft.com/office/drawing/2014/main" id="{2E7E9501-0D5F-7162-0B35-6698FD35B0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9875" y="3113088"/>
                <a:ext cx="168275" cy="174625"/>
              </a:xfrm>
              <a:custGeom>
                <a:avLst/>
                <a:gdLst>
                  <a:gd name="T0" fmla="*/ 601 w 601"/>
                  <a:gd name="T1" fmla="*/ 68 h 627"/>
                  <a:gd name="T2" fmla="*/ 601 w 601"/>
                  <a:gd name="T3" fmla="*/ 627 h 627"/>
                  <a:gd name="T4" fmla="*/ 579 w 601"/>
                  <a:gd name="T5" fmla="*/ 616 h 627"/>
                  <a:gd name="T6" fmla="*/ 14 w 601"/>
                  <a:gd name="T7" fmla="*/ 318 h 627"/>
                  <a:gd name="T8" fmla="*/ 0 w 601"/>
                  <a:gd name="T9" fmla="*/ 294 h 627"/>
                  <a:gd name="T10" fmla="*/ 0 w 601"/>
                  <a:gd name="T11" fmla="*/ 18 h 627"/>
                  <a:gd name="T12" fmla="*/ 0 w 601"/>
                  <a:gd name="T13" fmla="*/ 0 h 627"/>
                  <a:gd name="T14" fmla="*/ 19 w 601"/>
                  <a:gd name="T15" fmla="*/ 10 h 627"/>
                  <a:gd name="T16" fmla="*/ 404 w 601"/>
                  <a:gd name="T17" fmla="*/ 230 h 627"/>
                  <a:gd name="T18" fmla="*/ 483 w 601"/>
                  <a:gd name="T19" fmla="*/ 215 h 627"/>
                  <a:gd name="T20" fmla="*/ 589 w 601"/>
                  <a:gd name="T21" fmla="*/ 82 h 627"/>
                  <a:gd name="T22" fmla="*/ 601 w 601"/>
                  <a:gd name="T23" fmla="*/ 68 h 6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1" h="627">
                    <a:moveTo>
                      <a:pt x="601" y="68"/>
                    </a:moveTo>
                    <a:cubicBezTo>
                      <a:pt x="601" y="256"/>
                      <a:pt x="601" y="440"/>
                      <a:pt x="601" y="627"/>
                    </a:cubicBezTo>
                    <a:cubicBezTo>
                      <a:pt x="593" y="623"/>
                      <a:pt x="586" y="620"/>
                      <a:pt x="579" y="616"/>
                    </a:cubicBezTo>
                    <a:cubicBezTo>
                      <a:pt x="391" y="517"/>
                      <a:pt x="203" y="417"/>
                      <a:pt x="14" y="318"/>
                    </a:cubicBezTo>
                    <a:cubicBezTo>
                      <a:pt x="4" y="312"/>
                      <a:pt x="0" y="306"/>
                      <a:pt x="0" y="294"/>
                    </a:cubicBezTo>
                    <a:cubicBezTo>
                      <a:pt x="1" y="202"/>
                      <a:pt x="0" y="110"/>
                      <a:pt x="0" y="18"/>
                    </a:cubicBezTo>
                    <a:cubicBezTo>
                      <a:pt x="0" y="13"/>
                      <a:pt x="0" y="8"/>
                      <a:pt x="0" y="0"/>
                    </a:cubicBezTo>
                    <a:cubicBezTo>
                      <a:pt x="8" y="4"/>
                      <a:pt x="14" y="7"/>
                      <a:pt x="19" y="10"/>
                    </a:cubicBezTo>
                    <a:cubicBezTo>
                      <a:pt x="147" y="83"/>
                      <a:pt x="276" y="157"/>
                      <a:pt x="404" y="230"/>
                    </a:cubicBezTo>
                    <a:cubicBezTo>
                      <a:pt x="439" y="251"/>
                      <a:pt x="458" y="247"/>
                      <a:pt x="483" y="215"/>
                    </a:cubicBezTo>
                    <a:cubicBezTo>
                      <a:pt x="518" y="171"/>
                      <a:pt x="554" y="127"/>
                      <a:pt x="589" y="82"/>
                    </a:cubicBezTo>
                    <a:cubicBezTo>
                      <a:pt x="592" y="78"/>
                      <a:pt x="596" y="74"/>
                      <a:pt x="601" y="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97">
                <a:extLst>
                  <a:ext uri="{FF2B5EF4-FFF2-40B4-BE49-F238E27FC236}">
                    <a16:creationId xmlns:a16="http://schemas.microsoft.com/office/drawing/2014/main" id="{5DE302AF-5AED-76C0-F4AF-D044BCB258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5138" y="3113088"/>
                <a:ext cx="166688" cy="174625"/>
              </a:xfrm>
              <a:custGeom>
                <a:avLst/>
                <a:gdLst>
                  <a:gd name="T0" fmla="*/ 599 w 600"/>
                  <a:gd name="T1" fmla="*/ 0 h 624"/>
                  <a:gd name="T2" fmla="*/ 599 w 600"/>
                  <a:gd name="T3" fmla="*/ 15 h 624"/>
                  <a:gd name="T4" fmla="*/ 600 w 600"/>
                  <a:gd name="T5" fmla="*/ 282 h 624"/>
                  <a:gd name="T6" fmla="*/ 589 w 600"/>
                  <a:gd name="T7" fmla="*/ 302 h 624"/>
                  <a:gd name="T8" fmla="*/ 9 w 600"/>
                  <a:gd name="T9" fmla="*/ 620 h 624"/>
                  <a:gd name="T10" fmla="*/ 0 w 600"/>
                  <a:gd name="T11" fmla="*/ 624 h 624"/>
                  <a:gd name="T12" fmla="*/ 0 w 600"/>
                  <a:gd name="T13" fmla="*/ 67 h 624"/>
                  <a:gd name="T14" fmla="*/ 48 w 600"/>
                  <a:gd name="T15" fmla="*/ 127 h 624"/>
                  <a:gd name="T16" fmla="*/ 121 w 600"/>
                  <a:gd name="T17" fmla="*/ 218 h 624"/>
                  <a:gd name="T18" fmla="*/ 193 w 600"/>
                  <a:gd name="T19" fmla="*/ 232 h 624"/>
                  <a:gd name="T20" fmla="*/ 582 w 600"/>
                  <a:gd name="T21" fmla="*/ 9 h 624"/>
                  <a:gd name="T22" fmla="*/ 599 w 600"/>
                  <a:gd name="T23" fmla="*/ 0 h 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00" h="624">
                    <a:moveTo>
                      <a:pt x="599" y="0"/>
                    </a:moveTo>
                    <a:cubicBezTo>
                      <a:pt x="599" y="7"/>
                      <a:pt x="599" y="11"/>
                      <a:pt x="599" y="15"/>
                    </a:cubicBezTo>
                    <a:cubicBezTo>
                      <a:pt x="599" y="104"/>
                      <a:pt x="599" y="193"/>
                      <a:pt x="600" y="282"/>
                    </a:cubicBezTo>
                    <a:cubicBezTo>
                      <a:pt x="600" y="291"/>
                      <a:pt x="598" y="297"/>
                      <a:pt x="589" y="302"/>
                    </a:cubicBezTo>
                    <a:cubicBezTo>
                      <a:pt x="395" y="408"/>
                      <a:pt x="202" y="514"/>
                      <a:pt x="9" y="620"/>
                    </a:cubicBezTo>
                    <a:cubicBezTo>
                      <a:pt x="6" y="621"/>
                      <a:pt x="4" y="622"/>
                      <a:pt x="0" y="624"/>
                    </a:cubicBezTo>
                    <a:cubicBezTo>
                      <a:pt x="0" y="439"/>
                      <a:pt x="0" y="255"/>
                      <a:pt x="0" y="67"/>
                    </a:cubicBezTo>
                    <a:cubicBezTo>
                      <a:pt x="17" y="89"/>
                      <a:pt x="33" y="108"/>
                      <a:pt x="48" y="127"/>
                    </a:cubicBezTo>
                    <a:cubicBezTo>
                      <a:pt x="72" y="157"/>
                      <a:pt x="96" y="187"/>
                      <a:pt x="121" y="218"/>
                    </a:cubicBezTo>
                    <a:cubicBezTo>
                      <a:pt x="142" y="245"/>
                      <a:pt x="163" y="249"/>
                      <a:pt x="193" y="232"/>
                    </a:cubicBezTo>
                    <a:cubicBezTo>
                      <a:pt x="322" y="157"/>
                      <a:pt x="452" y="83"/>
                      <a:pt x="582" y="9"/>
                    </a:cubicBezTo>
                    <a:cubicBezTo>
                      <a:pt x="587" y="6"/>
                      <a:pt x="592" y="4"/>
                      <a:pt x="599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98">
                <a:extLst>
                  <a:ext uri="{FF2B5EF4-FFF2-40B4-BE49-F238E27FC236}">
                    <a16:creationId xmlns:a16="http://schemas.microsoft.com/office/drawing/2014/main" id="{CB1FE11F-0B8D-A6B3-7F17-6B097358F48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28600" y="3008313"/>
                <a:ext cx="203200" cy="142875"/>
              </a:xfrm>
              <a:custGeom>
                <a:avLst/>
                <a:gdLst>
                  <a:gd name="T0" fmla="*/ 726 w 726"/>
                  <a:gd name="T1" fmla="*/ 321 h 509"/>
                  <a:gd name="T2" fmla="*/ 577 w 726"/>
                  <a:gd name="T3" fmla="*/ 509 h 509"/>
                  <a:gd name="T4" fmla="*/ 0 w 726"/>
                  <a:gd name="T5" fmla="*/ 179 h 509"/>
                  <a:gd name="T6" fmla="*/ 119 w 726"/>
                  <a:gd name="T7" fmla="*/ 0 h 509"/>
                  <a:gd name="T8" fmla="*/ 726 w 726"/>
                  <a:gd name="T9" fmla="*/ 321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26" h="509">
                    <a:moveTo>
                      <a:pt x="726" y="321"/>
                    </a:moveTo>
                    <a:cubicBezTo>
                      <a:pt x="676" y="385"/>
                      <a:pt x="627" y="446"/>
                      <a:pt x="577" y="509"/>
                    </a:cubicBezTo>
                    <a:cubicBezTo>
                      <a:pt x="385" y="399"/>
                      <a:pt x="193" y="289"/>
                      <a:pt x="0" y="179"/>
                    </a:cubicBezTo>
                    <a:cubicBezTo>
                      <a:pt x="40" y="119"/>
                      <a:pt x="80" y="60"/>
                      <a:pt x="119" y="0"/>
                    </a:cubicBezTo>
                    <a:cubicBezTo>
                      <a:pt x="322" y="107"/>
                      <a:pt x="523" y="213"/>
                      <a:pt x="726" y="321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1" name="Group 40">
              <a:extLst>
                <a:ext uri="{FF2B5EF4-FFF2-40B4-BE49-F238E27FC236}">
                  <a16:creationId xmlns:a16="http://schemas.microsoft.com/office/drawing/2014/main" id="{3562F8E3-9FFE-7B84-2314-68F03F34D2CD}"/>
                </a:ext>
              </a:extLst>
            </p:cNvPr>
            <p:cNvGrpSpPr/>
            <p:nvPr/>
          </p:nvGrpSpPr>
          <p:grpSpPr>
            <a:xfrm>
              <a:off x="5776070" y="3342175"/>
              <a:ext cx="764042" cy="766780"/>
              <a:chOff x="4689475" y="2649538"/>
              <a:chExt cx="442913" cy="444500"/>
            </a:xfrm>
            <a:solidFill>
              <a:srgbClr val="43266B"/>
            </a:solidFill>
          </p:grpSpPr>
          <p:sp>
            <p:nvSpPr>
              <p:cNvPr id="42" name="Freeform 129">
                <a:extLst>
                  <a:ext uri="{FF2B5EF4-FFF2-40B4-BE49-F238E27FC236}">
                    <a16:creationId xmlns:a16="http://schemas.microsoft.com/office/drawing/2014/main" id="{5CEAEBB9-955A-D549-DD76-5D207BE18BBE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689475" y="2649538"/>
                <a:ext cx="442913" cy="444500"/>
              </a:xfrm>
              <a:custGeom>
                <a:avLst/>
                <a:gdLst>
                  <a:gd name="T0" fmla="*/ 722 w 1535"/>
                  <a:gd name="T1" fmla="*/ 1535 h 1535"/>
                  <a:gd name="T2" fmla="*/ 722 w 1535"/>
                  <a:gd name="T3" fmla="*/ 1354 h 1535"/>
                  <a:gd name="T4" fmla="*/ 180 w 1535"/>
                  <a:gd name="T5" fmla="*/ 813 h 1535"/>
                  <a:gd name="T6" fmla="*/ 0 w 1535"/>
                  <a:gd name="T7" fmla="*/ 813 h 1535"/>
                  <a:gd name="T8" fmla="*/ 0 w 1535"/>
                  <a:gd name="T9" fmla="*/ 722 h 1535"/>
                  <a:gd name="T10" fmla="*/ 180 w 1535"/>
                  <a:gd name="T11" fmla="*/ 722 h 1535"/>
                  <a:gd name="T12" fmla="*/ 721 w 1535"/>
                  <a:gd name="T13" fmla="*/ 180 h 1535"/>
                  <a:gd name="T14" fmla="*/ 721 w 1535"/>
                  <a:gd name="T15" fmla="*/ 0 h 1535"/>
                  <a:gd name="T16" fmla="*/ 811 w 1535"/>
                  <a:gd name="T17" fmla="*/ 0 h 1535"/>
                  <a:gd name="T18" fmla="*/ 811 w 1535"/>
                  <a:gd name="T19" fmla="*/ 180 h 1535"/>
                  <a:gd name="T20" fmla="*/ 1354 w 1535"/>
                  <a:gd name="T21" fmla="*/ 722 h 1535"/>
                  <a:gd name="T22" fmla="*/ 1535 w 1535"/>
                  <a:gd name="T23" fmla="*/ 722 h 1535"/>
                  <a:gd name="T24" fmla="*/ 1535 w 1535"/>
                  <a:gd name="T25" fmla="*/ 812 h 1535"/>
                  <a:gd name="T26" fmla="*/ 1354 w 1535"/>
                  <a:gd name="T27" fmla="*/ 812 h 1535"/>
                  <a:gd name="T28" fmla="*/ 812 w 1535"/>
                  <a:gd name="T29" fmla="*/ 1354 h 1535"/>
                  <a:gd name="T30" fmla="*/ 812 w 1535"/>
                  <a:gd name="T31" fmla="*/ 1535 h 1535"/>
                  <a:gd name="T32" fmla="*/ 722 w 1535"/>
                  <a:gd name="T33" fmla="*/ 1535 h 1535"/>
                  <a:gd name="T34" fmla="*/ 1258 w 1535"/>
                  <a:gd name="T35" fmla="*/ 722 h 1535"/>
                  <a:gd name="T36" fmla="*/ 812 w 1535"/>
                  <a:gd name="T37" fmla="*/ 276 h 1535"/>
                  <a:gd name="T38" fmla="*/ 812 w 1535"/>
                  <a:gd name="T39" fmla="*/ 364 h 1535"/>
                  <a:gd name="T40" fmla="*/ 722 w 1535"/>
                  <a:gd name="T41" fmla="*/ 364 h 1535"/>
                  <a:gd name="T42" fmla="*/ 722 w 1535"/>
                  <a:gd name="T43" fmla="*/ 275 h 1535"/>
                  <a:gd name="T44" fmla="*/ 276 w 1535"/>
                  <a:gd name="T45" fmla="*/ 722 h 1535"/>
                  <a:gd name="T46" fmla="*/ 361 w 1535"/>
                  <a:gd name="T47" fmla="*/ 722 h 1535"/>
                  <a:gd name="T48" fmla="*/ 361 w 1535"/>
                  <a:gd name="T49" fmla="*/ 813 h 1535"/>
                  <a:gd name="T50" fmla="*/ 275 w 1535"/>
                  <a:gd name="T51" fmla="*/ 813 h 1535"/>
                  <a:gd name="T52" fmla="*/ 723 w 1535"/>
                  <a:gd name="T53" fmla="*/ 1257 h 1535"/>
                  <a:gd name="T54" fmla="*/ 723 w 1535"/>
                  <a:gd name="T55" fmla="*/ 1176 h 1535"/>
                  <a:gd name="T56" fmla="*/ 812 w 1535"/>
                  <a:gd name="T57" fmla="*/ 1176 h 1535"/>
                  <a:gd name="T58" fmla="*/ 812 w 1535"/>
                  <a:gd name="T59" fmla="*/ 1258 h 1535"/>
                  <a:gd name="T60" fmla="*/ 1258 w 1535"/>
                  <a:gd name="T61" fmla="*/ 812 h 1535"/>
                  <a:gd name="T62" fmla="*/ 1173 w 1535"/>
                  <a:gd name="T63" fmla="*/ 812 h 1535"/>
                  <a:gd name="T64" fmla="*/ 1173 w 1535"/>
                  <a:gd name="T65" fmla="*/ 722 h 1535"/>
                  <a:gd name="T66" fmla="*/ 1258 w 1535"/>
                  <a:gd name="T67" fmla="*/ 722 h 1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535" h="1535">
                    <a:moveTo>
                      <a:pt x="722" y="1535"/>
                    </a:moveTo>
                    <a:cubicBezTo>
                      <a:pt x="722" y="1474"/>
                      <a:pt x="722" y="1413"/>
                      <a:pt x="722" y="1354"/>
                    </a:cubicBezTo>
                    <a:cubicBezTo>
                      <a:pt x="411" y="1304"/>
                      <a:pt x="231" y="1125"/>
                      <a:pt x="180" y="813"/>
                    </a:cubicBezTo>
                    <a:cubicBezTo>
                      <a:pt x="122" y="813"/>
                      <a:pt x="62" y="813"/>
                      <a:pt x="0" y="813"/>
                    </a:cubicBezTo>
                    <a:cubicBezTo>
                      <a:pt x="0" y="782"/>
                      <a:pt x="0" y="753"/>
                      <a:pt x="0" y="722"/>
                    </a:cubicBezTo>
                    <a:cubicBezTo>
                      <a:pt x="61" y="722"/>
                      <a:pt x="122" y="722"/>
                      <a:pt x="180" y="722"/>
                    </a:cubicBezTo>
                    <a:cubicBezTo>
                      <a:pt x="230" y="410"/>
                      <a:pt x="409" y="231"/>
                      <a:pt x="721" y="180"/>
                    </a:cubicBezTo>
                    <a:cubicBezTo>
                      <a:pt x="721" y="123"/>
                      <a:pt x="721" y="62"/>
                      <a:pt x="721" y="0"/>
                    </a:cubicBezTo>
                    <a:cubicBezTo>
                      <a:pt x="752" y="0"/>
                      <a:pt x="781" y="0"/>
                      <a:pt x="811" y="0"/>
                    </a:cubicBezTo>
                    <a:cubicBezTo>
                      <a:pt x="811" y="61"/>
                      <a:pt x="811" y="121"/>
                      <a:pt x="811" y="180"/>
                    </a:cubicBezTo>
                    <a:cubicBezTo>
                      <a:pt x="1124" y="230"/>
                      <a:pt x="1303" y="409"/>
                      <a:pt x="1354" y="722"/>
                    </a:cubicBezTo>
                    <a:cubicBezTo>
                      <a:pt x="1412" y="722"/>
                      <a:pt x="1474" y="722"/>
                      <a:pt x="1535" y="722"/>
                    </a:cubicBezTo>
                    <a:cubicBezTo>
                      <a:pt x="1535" y="752"/>
                      <a:pt x="1535" y="782"/>
                      <a:pt x="1535" y="812"/>
                    </a:cubicBezTo>
                    <a:cubicBezTo>
                      <a:pt x="1474" y="812"/>
                      <a:pt x="1412" y="812"/>
                      <a:pt x="1354" y="812"/>
                    </a:cubicBezTo>
                    <a:cubicBezTo>
                      <a:pt x="1303" y="1125"/>
                      <a:pt x="1124" y="1304"/>
                      <a:pt x="812" y="1354"/>
                    </a:cubicBezTo>
                    <a:cubicBezTo>
                      <a:pt x="812" y="1413"/>
                      <a:pt x="812" y="1474"/>
                      <a:pt x="812" y="1535"/>
                    </a:cubicBezTo>
                    <a:cubicBezTo>
                      <a:pt x="782" y="1535"/>
                      <a:pt x="752" y="1535"/>
                      <a:pt x="722" y="1535"/>
                    </a:cubicBezTo>
                    <a:close/>
                    <a:moveTo>
                      <a:pt x="1258" y="722"/>
                    </a:moveTo>
                    <a:cubicBezTo>
                      <a:pt x="1243" y="483"/>
                      <a:pt x="1035" y="288"/>
                      <a:pt x="812" y="276"/>
                    </a:cubicBezTo>
                    <a:cubicBezTo>
                      <a:pt x="812" y="305"/>
                      <a:pt x="812" y="334"/>
                      <a:pt x="812" y="364"/>
                    </a:cubicBezTo>
                    <a:cubicBezTo>
                      <a:pt x="781" y="364"/>
                      <a:pt x="752" y="364"/>
                      <a:pt x="722" y="364"/>
                    </a:cubicBezTo>
                    <a:cubicBezTo>
                      <a:pt x="722" y="334"/>
                      <a:pt x="722" y="305"/>
                      <a:pt x="722" y="275"/>
                    </a:cubicBezTo>
                    <a:cubicBezTo>
                      <a:pt x="476" y="293"/>
                      <a:pt x="286" y="507"/>
                      <a:pt x="276" y="722"/>
                    </a:cubicBezTo>
                    <a:cubicBezTo>
                      <a:pt x="304" y="722"/>
                      <a:pt x="333" y="722"/>
                      <a:pt x="361" y="722"/>
                    </a:cubicBezTo>
                    <a:cubicBezTo>
                      <a:pt x="361" y="753"/>
                      <a:pt x="361" y="782"/>
                      <a:pt x="361" y="813"/>
                    </a:cubicBezTo>
                    <a:cubicBezTo>
                      <a:pt x="332" y="813"/>
                      <a:pt x="303" y="813"/>
                      <a:pt x="275" y="813"/>
                    </a:cubicBezTo>
                    <a:cubicBezTo>
                      <a:pt x="295" y="1067"/>
                      <a:pt x="517" y="1250"/>
                      <a:pt x="723" y="1257"/>
                    </a:cubicBezTo>
                    <a:cubicBezTo>
                      <a:pt x="723" y="1230"/>
                      <a:pt x="723" y="1203"/>
                      <a:pt x="723" y="1176"/>
                    </a:cubicBezTo>
                    <a:cubicBezTo>
                      <a:pt x="753" y="1176"/>
                      <a:pt x="782" y="1176"/>
                      <a:pt x="812" y="1176"/>
                    </a:cubicBezTo>
                    <a:cubicBezTo>
                      <a:pt x="812" y="1204"/>
                      <a:pt x="812" y="1231"/>
                      <a:pt x="812" y="1258"/>
                    </a:cubicBezTo>
                    <a:cubicBezTo>
                      <a:pt x="1033" y="1246"/>
                      <a:pt x="1243" y="1052"/>
                      <a:pt x="1258" y="812"/>
                    </a:cubicBezTo>
                    <a:cubicBezTo>
                      <a:pt x="1230" y="812"/>
                      <a:pt x="1201" y="812"/>
                      <a:pt x="1173" y="812"/>
                    </a:cubicBezTo>
                    <a:cubicBezTo>
                      <a:pt x="1173" y="781"/>
                      <a:pt x="1173" y="752"/>
                      <a:pt x="1173" y="722"/>
                    </a:cubicBezTo>
                    <a:cubicBezTo>
                      <a:pt x="1202" y="722"/>
                      <a:pt x="1230" y="722"/>
                      <a:pt x="1258" y="72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130">
                <a:extLst>
                  <a:ext uri="{FF2B5EF4-FFF2-40B4-BE49-F238E27FC236}">
                    <a16:creationId xmlns:a16="http://schemas.microsoft.com/office/drawing/2014/main" id="{F14EAAEB-9FC1-412F-100D-7AD060EA8B6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200" y="2649538"/>
                <a:ext cx="103188" cy="103188"/>
              </a:xfrm>
              <a:custGeom>
                <a:avLst/>
                <a:gdLst>
                  <a:gd name="T0" fmla="*/ 359 w 359"/>
                  <a:gd name="T1" fmla="*/ 360 h 360"/>
                  <a:gd name="T2" fmla="*/ 269 w 359"/>
                  <a:gd name="T3" fmla="*/ 360 h 360"/>
                  <a:gd name="T4" fmla="*/ 269 w 359"/>
                  <a:gd name="T5" fmla="*/ 91 h 360"/>
                  <a:gd name="T6" fmla="*/ 0 w 359"/>
                  <a:gd name="T7" fmla="*/ 91 h 360"/>
                  <a:gd name="T8" fmla="*/ 0 w 359"/>
                  <a:gd name="T9" fmla="*/ 0 h 360"/>
                  <a:gd name="T10" fmla="*/ 359 w 359"/>
                  <a:gd name="T11" fmla="*/ 0 h 360"/>
                  <a:gd name="T12" fmla="*/ 359 w 359"/>
                  <a:gd name="T13" fmla="*/ 36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9" h="360">
                    <a:moveTo>
                      <a:pt x="359" y="360"/>
                    </a:moveTo>
                    <a:cubicBezTo>
                      <a:pt x="330" y="360"/>
                      <a:pt x="300" y="360"/>
                      <a:pt x="269" y="360"/>
                    </a:cubicBezTo>
                    <a:cubicBezTo>
                      <a:pt x="269" y="270"/>
                      <a:pt x="269" y="181"/>
                      <a:pt x="269" y="91"/>
                    </a:cubicBezTo>
                    <a:cubicBezTo>
                      <a:pt x="179" y="91"/>
                      <a:pt x="90" y="91"/>
                      <a:pt x="0" y="91"/>
                    </a:cubicBezTo>
                    <a:cubicBezTo>
                      <a:pt x="0" y="60"/>
                      <a:pt x="0" y="31"/>
                      <a:pt x="0" y="0"/>
                    </a:cubicBezTo>
                    <a:cubicBezTo>
                      <a:pt x="120" y="0"/>
                      <a:pt x="239" y="0"/>
                      <a:pt x="359" y="0"/>
                    </a:cubicBezTo>
                    <a:cubicBezTo>
                      <a:pt x="359" y="120"/>
                      <a:pt x="359" y="240"/>
                      <a:pt x="359" y="36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131">
                <a:extLst>
                  <a:ext uri="{FF2B5EF4-FFF2-40B4-BE49-F238E27FC236}">
                    <a16:creationId xmlns:a16="http://schemas.microsoft.com/office/drawing/2014/main" id="{7E5F0769-6278-5675-61A2-6F85B9D7578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475" y="2989263"/>
                <a:ext cx="103188" cy="104775"/>
              </a:xfrm>
              <a:custGeom>
                <a:avLst/>
                <a:gdLst>
                  <a:gd name="T0" fmla="*/ 0 w 360"/>
                  <a:gd name="T1" fmla="*/ 359 h 359"/>
                  <a:gd name="T2" fmla="*/ 0 w 360"/>
                  <a:gd name="T3" fmla="*/ 0 h 359"/>
                  <a:gd name="T4" fmla="*/ 89 w 360"/>
                  <a:gd name="T5" fmla="*/ 0 h 359"/>
                  <a:gd name="T6" fmla="*/ 89 w 360"/>
                  <a:gd name="T7" fmla="*/ 268 h 359"/>
                  <a:gd name="T8" fmla="*/ 360 w 360"/>
                  <a:gd name="T9" fmla="*/ 268 h 359"/>
                  <a:gd name="T10" fmla="*/ 360 w 360"/>
                  <a:gd name="T11" fmla="*/ 359 h 359"/>
                  <a:gd name="T12" fmla="*/ 0 w 360"/>
                  <a:gd name="T13" fmla="*/ 359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0" h="359">
                    <a:moveTo>
                      <a:pt x="0" y="359"/>
                    </a:moveTo>
                    <a:cubicBezTo>
                      <a:pt x="0" y="240"/>
                      <a:pt x="0" y="120"/>
                      <a:pt x="0" y="0"/>
                    </a:cubicBezTo>
                    <a:cubicBezTo>
                      <a:pt x="30" y="0"/>
                      <a:pt x="59" y="0"/>
                      <a:pt x="89" y="0"/>
                    </a:cubicBezTo>
                    <a:cubicBezTo>
                      <a:pt x="89" y="89"/>
                      <a:pt x="89" y="178"/>
                      <a:pt x="89" y="268"/>
                    </a:cubicBezTo>
                    <a:cubicBezTo>
                      <a:pt x="180" y="268"/>
                      <a:pt x="269" y="268"/>
                      <a:pt x="360" y="268"/>
                    </a:cubicBezTo>
                    <a:cubicBezTo>
                      <a:pt x="360" y="299"/>
                      <a:pt x="360" y="329"/>
                      <a:pt x="360" y="359"/>
                    </a:cubicBezTo>
                    <a:cubicBezTo>
                      <a:pt x="240" y="359"/>
                      <a:pt x="120" y="359"/>
                      <a:pt x="0" y="35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132">
                <a:extLst>
                  <a:ext uri="{FF2B5EF4-FFF2-40B4-BE49-F238E27FC236}">
                    <a16:creationId xmlns:a16="http://schemas.microsoft.com/office/drawing/2014/main" id="{60056A4C-6921-FEC4-56F0-BD13EFDB34D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029200" y="2989263"/>
                <a:ext cx="103188" cy="104775"/>
              </a:xfrm>
              <a:custGeom>
                <a:avLst/>
                <a:gdLst>
                  <a:gd name="T0" fmla="*/ 0 w 360"/>
                  <a:gd name="T1" fmla="*/ 360 h 360"/>
                  <a:gd name="T2" fmla="*/ 0 w 360"/>
                  <a:gd name="T3" fmla="*/ 270 h 360"/>
                  <a:gd name="T4" fmla="*/ 270 w 360"/>
                  <a:gd name="T5" fmla="*/ 270 h 360"/>
                  <a:gd name="T6" fmla="*/ 270 w 360"/>
                  <a:gd name="T7" fmla="*/ 0 h 360"/>
                  <a:gd name="T8" fmla="*/ 360 w 360"/>
                  <a:gd name="T9" fmla="*/ 0 h 360"/>
                  <a:gd name="T10" fmla="*/ 360 w 360"/>
                  <a:gd name="T11" fmla="*/ 360 h 360"/>
                  <a:gd name="T12" fmla="*/ 0 w 360"/>
                  <a:gd name="T13" fmla="*/ 360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0" h="360">
                    <a:moveTo>
                      <a:pt x="0" y="360"/>
                    </a:moveTo>
                    <a:cubicBezTo>
                      <a:pt x="0" y="331"/>
                      <a:pt x="0" y="301"/>
                      <a:pt x="0" y="270"/>
                    </a:cubicBezTo>
                    <a:cubicBezTo>
                      <a:pt x="90" y="270"/>
                      <a:pt x="179" y="270"/>
                      <a:pt x="270" y="270"/>
                    </a:cubicBezTo>
                    <a:cubicBezTo>
                      <a:pt x="270" y="180"/>
                      <a:pt x="270" y="91"/>
                      <a:pt x="270" y="0"/>
                    </a:cubicBezTo>
                    <a:cubicBezTo>
                      <a:pt x="300" y="0"/>
                      <a:pt x="330" y="0"/>
                      <a:pt x="360" y="0"/>
                    </a:cubicBezTo>
                    <a:cubicBezTo>
                      <a:pt x="360" y="120"/>
                      <a:pt x="360" y="240"/>
                      <a:pt x="360" y="360"/>
                    </a:cubicBezTo>
                    <a:cubicBezTo>
                      <a:pt x="240" y="360"/>
                      <a:pt x="120" y="360"/>
                      <a:pt x="0" y="36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133">
                <a:extLst>
                  <a:ext uri="{FF2B5EF4-FFF2-40B4-BE49-F238E27FC236}">
                    <a16:creationId xmlns:a16="http://schemas.microsoft.com/office/drawing/2014/main" id="{4BFB9EEF-6811-FEC2-20D8-1CC9153461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89475" y="2649538"/>
                <a:ext cx="103188" cy="103188"/>
              </a:xfrm>
              <a:custGeom>
                <a:avLst/>
                <a:gdLst>
                  <a:gd name="T0" fmla="*/ 358 w 358"/>
                  <a:gd name="T1" fmla="*/ 0 h 358"/>
                  <a:gd name="T2" fmla="*/ 358 w 358"/>
                  <a:gd name="T3" fmla="*/ 89 h 358"/>
                  <a:gd name="T4" fmla="*/ 89 w 358"/>
                  <a:gd name="T5" fmla="*/ 89 h 358"/>
                  <a:gd name="T6" fmla="*/ 89 w 358"/>
                  <a:gd name="T7" fmla="*/ 358 h 358"/>
                  <a:gd name="T8" fmla="*/ 0 w 358"/>
                  <a:gd name="T9" fmla="*/ 358 h 358"/>
                  <a:gd name="T10" fmla="*/ 0 w 358"/>
                  <a:gd name="T11" fmla="*/ 0 h 358"/>
                  <a:gd name="T12" fmla="*/ 358 w 358"/>
                  <a:gd name="T13" fmla="*/ 0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8" h="358">
                    <a:moveTo>
                      <a:pt x="358" y="0"/>
                    </a:moveTo>
                    <a:cubicBezTo>
                      <a:pt x="358" y="29"/>
                      <a:pt x="358" y="58"/>
                      <a:pt x="358" y="89"/>
                    </a:cubicBezTo>
                    <a:cubicBezTo>
                      <a:pt x="269" y="89"/>
                      <a:pt x="180" y="89"/>
                      <a:pt x="89" y="89"/>
                    </a:cubicBezTo>
                    <a:cubicBezTo>
                      <a:pt x="89" y="179"/>
                      <a:pt x="89" y="268"/>
                      <a:pt x="89" y="358"/>
                    </a:cubicBezTo>
                    <a:cubicBezTo>
                      <a:pt x="59" y="358"/>
                      <a:pt x="30" y="358"/>
                      <a:pt x="0" y="358"/>
                    </a:cubicBezTo>
                    <a:cubicBezTo>
                      <a:pt x="0" y="239"/>
                      <a:pt x="0" y="120"/>
                      <a:pt x="0" y="0"/>
                    </a:cubicBezTo>
                    <a:cubicBezTo>
                      <a:pt x="119" y="0"/>
                      <a:pt x="238" y="0"/>
                      <a:pt x="358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134">
                <a:extLst>
                  <a:ext uri="{FF2B5EF4-FFF2-40B4-BE49-F238E27FC236}">
                    <a16:creationId xmlns:a16="http://schemas.microsoft.com/office/drawing/2014/main" id="{447681D0-765F-5D9D-265D-03405902320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845050" y="2779713"/>
                <a:ext cx="131763" cy="182563"/>
              </a:xfrm>
              <a:custGeom>
                <a:avLst/>
                <a:gdLst>
                  <a:gd name="T0" fmla="*/ 0 w 453"/>
                  <a:gd name="T1" fmla="*/ 632 h 632"/>
                  <a:gd name="T2" fmla="*/ 10 w 453"/>
                  <a:gd name="T3" fmla="*/ 450 h 632"/>
                  <a:gd name="T4" fmla="*/ 196 w 453"/>
                  <a:gd name="T5" fmla="*/ 276 h 632"/>
                  <a:gd name="T6" fmla="*/ 209 w 453"/>
                  <a:gd name="T7" fmla="*/ 272 h 632"/>
                  <a:gd name="T8" fmla="*/ 117 w 453"/>
                  <a:gd name="T9" fmla="*/ 214 h 632"/>
                  <a:gd name="T10" fmla="*/ 96 w 453"/>
                  <a:gd name="T11" fmla="*/ 111 h 632"/>
                  <a:gd name="T12" fmla="*/ 236 w 453"/>
                  <a:gd name="T13" fmla="*/ 3 h 632"/>
                  <a:gd name="T14" fmla="*/ 363 w 453"/>
                  <a:gd name="T15" fmla="*/ 128 h 632"/>
                  <a:gd name="T16" fmla="*/ 247 w 453"/>
                  <a:gd name="T17" fmla="*/ 272 h 632"/>
                  <a:gd name="T18" fmla="*/ 262 w 453"/>
                  <a:gd name="T19" fmla="*/ 276 h 632"/>
                  <a:gd name="T20" fmla="*/ 453 w 453"/>
                  <a:gd name="T21" fmla="*/ 493 h 632"/>
                  <a:gd name="T22" fmla="*/ 453 w 453"/>
                  <a:gd name="T23" fmla="*/ 632 h 632"/>
                  <a:gd name="T24" fmla="*/ 0 w 453"/>
                  <a:gd name="T25" fmla="*/ 632 h 6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53" h="632">
                    <a:moveTo>
                      <a:pt x="0" y="632"/>
                    </a:moveTo>
                    <a:cubicBezTo>
                      <a:pt x="3" y="571"/>
                      <a:pt x="0" y="509"/>
                      <a:pt x="10" y="450"/>
                    </a:cubicBezTo>
                    <a:cubicBezTo>
                      <a:pt x="25" y="357"/>
                      <a:pt x="102" y="290"/>
                      <a:pt x="196" y="276"/>
                    </a:cubicBezTo>
                    <a:cubicBezTo>
                      <a:pt x="199" y="275"/>
                      <a:pt x="202" y="274"/>
                      <a:pt x="209" y="272"/>
                    </a:cubicBezTo>
                    <a:cubicBezTo>
                      <a:pt x="169" y="264"/>
                      <a:pt x="138" y="246"/>
                      <a:pt x="117" y="214"/>
                    </a:cubicBezTo>
                    <a:cubicBezTo>
                      <a:pt x="96" y="183"/>
                      <a:pt x="89" y="149"/>
                      <a:pt x="96" y="111"/>
                    </a:cubicBezTo>
                    <a:cubicBezTo>
                      <a:pt x="108" y="46"/>
                      <a:pt x="169" y="0"/>
                      <a:pt x="236" y="3"/>
                    </a:cubicBezTo>
                    <a:cubicBezTo>
                      <a:pt x="302" y="7"/>
                      <a:pt x="358" y="61"/>
                      <a:pt x="363" y="128"/>
                    </a:cubicBezTo>
                    <a:cubicBezTo>
                      <a:pt x="368" y="197"/>
                      <a:pt x="322" y="255"/>
                      <a:pt x="247" y="272"/>
                    </a:cubicBezTo>
                    <a:cubicBezTo>
                      <a:pt x="254" y="274"/>
                      <a:pt x="258" y="275"/>
                      <a:pt x="262" y="276"/>
                    </a:cubicBezTo>
                    <a:cubicBezTo>
                      <a:pt x="369" y="291"/>
                      <a:pt x="451" y="385"/>
                      <a:pt x="453" y="493"/>
                    </a:cubicBezTo>
                    <a:cubicBezTo>
                      <a:pt x="453" y="539"/>
                      <a:pt x="453" y="585"/>
                      <a:pt x="453" y="632"/>
                    </a:cubicBezTo>
                    <a:cubicBezTo>
                      <a:pt x="303" y="632"/>
                      <a:pt x="154" y="632"/>
                      <a:pt x="0" y="632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8" name="Group 47">
              <a:extLst>
                <a:ext uri="{FF2B5EF4-FFF2-40B4-BE49-F238E27FC236}">
                  <a16:creationId xmlns:a16="http://schemas.microsoft.com/office/drawing/2014/main" id="{2BDB95E1-807F-ED93-DD9E-401DD861BD0B}"/>
                </a:ext>
              </a:extLst>
            </p:cNvPr>
            <p:cNvGrpSpPr/>
            <p:nvPr/>
          </p:nvGrpSpPr>
          <p:grpSpPr>
            <a:xfrm>
              <a:off x="4214453" y="4788300"/>
              <a:ext cx="736659" cy="695582"/>
              <a:chOff x="5410200" y="4413250"/>
              <a:chExt cx="427038" cy="403226"/>
            </a:xfrm>
            <a:solidFill>
              <a:srgbClr val="43266B"/>
            </a:solidFill>
          </p:grpSpPr>
          <p:sp>
            <p:nvSpPr>
              <p:cNvPr id="49" name="Freeform 173">
                <a:extLst>
                  <a:ext uri="{FF2B5EF4-FFF2-40B4-BE49-F238E27FC236}">
                    <a16:creationId xmlns:a16="http://schemas.microsoft.com/office/drawing/2014/main" id="{F0C42B07-9705-2321-0080-67772F27AB1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10200" y="4508500"/>
                <a:ext cx="150813" cy="250825"/>
              </a:xfrm>
              <a:custGeom>
                <a:avLst/>
                <a:gdLst>
                  <a:gd name="T0" fmla="*/ 0 w 540"/>
                  <a:gd name="T1" fmla="*/ 0 h 899"/>
                  <a:gd name="T2" fmla="*/ 450 w 540"/>
                  <a:gd name="T3" fmla="*/ 225 h 899"/>
                  <a:gd name="T4" fmla="*/ 530 w 540"/>
                  <a:gd name="T5" fmla="*/ 266 h 899"/>
                  <a:gd name="T6" fmla="*/ 540 w 540"/>
                  <a:gd name="T7" fmla="*/ 280 h 899"/>
                  <a:gd name="T8" fmla="*/ 540 w 540"/>
                  <a:gd name="T9" fmla="*/ 896 h 899"/>
                  <a:gd name="T10" fmla="*/ 539 w 540"/>
                  <a:gd name="T11" fmla="*/ 899 h 899"/>
                  <a:gd name="T12" fmla="*/ 529 w 540"/>
                  <a:gd name="T13" fmla="*/ 895 h 899"/>
                  <a:gd name="T14" fmla="*/ 2 w 540"/>
                  <a:gd name="T15" fmla="*/ 632 h 899"/>
                  <a:gd name="T16" fmla="*/ 0 w 540"/>
                  <a:gd name="T17" fmla="*/ 630 h 899"/>
                  <a:gd name="T18" fmla="*/ 0 w 540"/>
                  <a:gd name="T19" fmla="*/ 0 h 8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40" h="899">
                    <a:moveTo>
                      <a:pt x="0" y="0"/>
                    </a:moveTo>
                    <a:cubicBezTo>
                      <a:pt x="150" y="75"/>
                      <a:pt x="300" y="150"/>
                      <a:pt x="450" y="225"/>
                    </a:cubicBezTo>
                    <a:cubicBezTo>
                      <a:pt x="476" y="239"/>
                      <a:pt x="503" y="252"/>
                      <a:pt x="530" y="266"/>
                    </a:cubicBezTo>
                    <a:cubicBezTo>
                      <a:pt x="534" y="268"/>
                      <a:pt x="540" y="275"/>
                      <a:pt x="540" y="280"/>
                    </a:cubicBezTo>
                    <a:cubicBezTo>
                      <a:pt x="540" y="485"/>
                      <a:pt x="540" y="690"/>
                      <a:pt x="540" y="896"/>
                    </a:cubicBezTo>
                    <a:cubicBezTo>
                      <a:pt x="540" y="896"/>
                      <a:pt x="540" y="897"/>
                      <a:pt x="539" y="899"/>
                    </a:cubicBezTo>
                    <a:cubicBezTo>
                      <a:pt x="536" y="897"/>
                      <a:pt x="532" y="896"/>
                      <a:pt x="529" y="895"/>
                    </a:cubicBezTo>
                    <a:cubicBezTo>
                      <a:pt x="353" y="807"/>
                      <a:pt x="178" y="719"/>
                      <a:pt x="2" y="632"/>
                    </a:cubicBezTo>
                    <a:cubicBezTo>
                      <a:pt x="2" y="631"/>
                      <a:pt x="1" y="631"/>
                      <a:pt x="0" y="630"/>
                    </a:cubicBezTo>
                    <a:cubicBezTo>
                      <a:pt x="0" y="420"/>
                      <a:pt x="0" y="210"/>
                      <a:pt x="0" y="0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0" name="Freeform 174">
                <a:extLst>
                  <a:ext uri="{FF2B5EF4-FFF2-40B4-BE49-F238E27FC236}">
                    <a16:creationId xmlns:a16="http://schemas.microsoft.com/office/drawing/2014/main" id="{AC3EA404-4524-9765-12B2-CFE8ED09018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627688" y="4605338"/>
                <a:ext cx="209550" cy="211138"/>
              </a:xfrm>
              <a:custGeom>
                <a:avLst/>
                <a:gdLst>
                  <a:gd name="T0" fmla="*/ 597 w 754"/>
                  <a:gd name="T1" fmla="*/ 535 h 755"/>
                  <a:gd name="T2" fmla="*/ 754 w 754"/>
                  <a:gd name="T3" fmla="*/ 691 h 755"/>
                  <a:gd name="T4" fmla="*/ 691 w 754"/>
                  <a:gd name="T5" fmla="*/ 755 h 755"/>
                  <a:gd name="T6" fmla="*/ 534 w 754"/>
                  <a:gd name="T7" fmla="*/ 598 h 755"/>
                  <a:gd name="T8" fmla="*/ 98 w 754"/>
                  <a:gd name="T9" fmla="*/ 543 h 755"/>
                  <a:gd name="T10" fmla="*/ 121 w 754"/>
                  <a:gd name="T11" fmla="*/ 125 h 755"/>
                  <a:gd name="T12" fmla="*/ 538 w 754"/>
                  <a:gd name="T13" fmla="*/ 97 h 755"/>
                  <a:gd name="T14" fmla="*/ 597 w 754"/>
                  <a:gd name="T15" fmla="*/ 535 h 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54" h="755">
                    <a:moveTo>
                      <a:pt x="597" y="535"/>
                    </a:moveTo>
                    <a:cubicBezTo>
                      <a:pt x="650" y="587"/>
                      <a:pt x="703" y="640"/>
                      <a:pt x="754" y="691"/>
                    </a:cubicBezTo>
                    <a:cubicBezTo>
                      <a:pt x="733" y="713"/>
                      <a:pt x="712" y="734"/>
                      <a:pt x="691" y="755"/>
                    </a:cubicBezTo>
                    <a:cubicBezTo>
                      <a:pt x="640" y="703"/>
                      <a:pt x="587" y="651"/>
                      <a:pt x="534" y="598"/>
                    </a:cubicBezTo>
                    <a:cubicBezTo>
                      <a:pt x="381" y="709"/>
                      <a:pt x="195" y="664"/>
                      <a:pt x="98" y="543"/>
                    </a:cubicBezTo>
                    <a:cubicBezTo>
                      <a:pt x="0" y="418"/>
                      <a:pt x="9" y="239"/>
                      <a:pt x="121" y="125"/>
                    </a:cubicBezTo>
                    <a:cubicBezTo>
                      <a:pt x="232" y="12"/>
                      <a:pt x="412" y="0"/>
                      <a:pt x="538" y="97"/>
                    </a:cubicBezTo>
                    <a:cubicBezTo>
                      <a:pt x="661" y="193"/>
                      <a:pt x="708" y="382"/>
                      <a:pt x="597" y="535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1" name="Freeform 175">
                <a:extLst>
                  <a:ext uri="{FF2B5EF4-FFF2-40B4-BE49-F238E27FC236}">
                    <a16:creationId xmlns:a16="http://schemas.microsoft.com/office/drawing/2014/main" id="{D2F9CA86-B8FE-60E9-55AF-9FD53B4FE26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422900" y="4413250"/>
                <a:ext cx="300038" cy="149225"/>
              </a:xfrm>
              <a:custGeom>
                <a:avLst/>
                <a:gdLst>
                  <a:gd name="T0" fmla="*/ 0 w 1076"/>
                  <a:gd name="T1" fmla="*/ 268 h 535"/>
                  <a:gd name="T2" fmla="*/ 14 w 1076"/>
                  <a:gd name="T3" fmla="*/ 260 h 535"/>
                  <a:gd name="T4" fmla="*/ 527 w 1076"/>
                  <a:gd name="T5" fmla="*/ 3 h 535"/>
                  <a:gd name="T6" fmla="*/ 547 w 1076"/>
                  <a:gd name="T7" fmla="*/ 2 h 535"/>
                  <a:gd name="T8" fmla="*/ 1069 w 1076"/>
                  <a:gd name="T9" fmla="*/ 263 h 535"/>
                  <a:gd name="T10" fmla="*/ 1076 w 1076"/>
                  <a:gd name="T11" fmla="*/ 267 h 535"/>
                  <a:gd name="T12" fmla="*/ 1063 w 1076"/>
                  <a:gd name="T13" fmla="*/ 275 h 535"/>
                  <a:gd name="T14" fmla="*/ 549 w 1076"/>
                  <a:gd name="T15" fmla="*/ 532 h 535"/>
                  <a:gd name="T16" fmla="*/ 529 w 1076"/>
                  <a:gd name="T17" fmla="*/ 532 h 535"/>
                  <a:gd name="T18" fmla="*/ 9 w 1076"/>
                  <a:gd name="T19" fmla="*/ 273 h 535"/>
                  <a:gd name="T20" fmla="*/ 0 w 1076"/>
                  <a:gd name="T21" fmla="*/ 268 h 5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76" h="535">
                    <a:moveTo>
                      <a:pt x="0" y="268"/>
                    </a:moveTo>
                    <a:cubicBezTo>
                      <a:pt x="5" y="264"/>
                      <a:pt x="9" y="262"/>
                      <a:pt x="14" y="260"/>
                    </a:cubicBezTo>
                    <a:cubicBezTo>
                      <a:pt x="185" y="174"/>
                      <a:pt x="355" y="89"/>
                      <a:pt x="527" y="3"/>
                    </a:cubicBezTo>
                    <a:cubicBezTo>
                      <a:pt x="532" y="1"/>
                      <a:pt x="542" y="0"/>
                      <a:pt x="547" y="2"/>
                    </a:cubicBezTo>
                    <a:cubicBezTo>
                      <a:pt x="721" y="89"/>
                      <a:pt x="895" y="176"/>
                      <a:pt x="1069" y="263"/>
                    </a:cubicBezTo>
                    <a:cubicBezTo>
                      <a:pt x="1071" y="264"/>
                      <a:pt x="1073" y="265"/>
                      <a:pt x="1076" y="267"/>
                    </a:cubicBezTo>
                    <a:cubicBezTo>
                      <a:pt x="1071" y="270"/>
                      <a:pt x="1067" y="273"/>
                      <a:pt x="1063" y="275"/>
                    </a:cubicBezTo>
                    <a:cubicBezTo>
                      <a:pt x="892" y="361"/>
                      <a:pt x="720" y="446"/>
                      <a:pt x="549" y="532"/>
                    </a:cubicBezTo>
                    <a:cubicBezTo>
                      <a:pt x="543" y="534"/>
                      <a:pt x="534" y="535"/>
                      <a:pt x="529" y="532"/>
                    </a:cubicBezTo>
                    <a:cubicBezTo>
                      <a:pt x="355" y="446"/>
                      <a:pt x="182" y="359"/>
                      <a:pt x="9" y="273"/>
                    </a:cubicBezTo>
                    <a:cubicBezTo>
                      <a:pt x="6" y="271"/>
                      <a:pt x="4" y="270"/>
                      <a:pt x="0" y="268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2" name="Freeform 176">
                <a:extLst>
                  <a:ext uri="{FF2B5EF4-FFF2-40B4-BE49-F238E27FC236}">
                    <a16:creationId xmlns:a16="http://schemas.microsoft.com/office/drawing/2014/main" id="{D022A4E3-12AF-EF03-239D-D98C19AA4DD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5584825" y="4510088"/>
                <a:ext cx="150813" cy="249238"/>
              </a:xfrm>
              <a:custGeom>
                <a:avLst/>
                <a:gdLst>
                  <a:gd name="T0" fmla="*/ 118 w 539"/>
                  <a:gd name="T1" fmla="*/ 839 h 898"/>
                  <a:gd name="T2" fmla="*/ 1 w 539"/>
                  <a:gd name="T3" fmla="*/ 898 h 898"/>
                  <a:gd name="T4" fmla="*/ 0 w 539"/>
                  <a:gd name="T5" fmla="*/ 884 h 898"/>
                  <a:gd name="T6" fmla="*/ 0 w 539"/>
                  <a:gd name="T7" fmla="*/ 281 h 898"/>
                  <a:gd name="T8" fmla="*/ 10 w 539"/>
                  <a:gd name="T9" fmla="*/ 263 h 898"/>
                  <a:gd name="T10" fmla="*/ 529 w 539"/>
                  <a:gd name="T11" fmla="*/ 4 h 898"/>
                  <a:gd name="T12" fmla="*/ 539 w 539"/>
                  <a:gd name="T13" fmla="*/ 0 h 898"/>
                  <a:gd name="T14" fmla="*/ 539 w 539"/>
                  <a:gd name="T15" fmla="*/ 288 h 898"/>
                  <a:gd name="T16" fmla="*/ 174 w 539"/>
                  <a:gd name="T17" fmla="*/ 446 h 898"/>
                  <a:gd name="T18" fmla="*/ 118 w 539"/>
                  <a:gd name="T19" fmla="*/ 839 h 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9" h="898">
                    <a:moveTo>
                      <a:pt x="118" y="839"/>
                    </a:moveTo>
                    <a:cubicBezTo>
                      <a:pt x="79" y="859"/>
                      <a:pt x="41" y="878"/>
                      <a:pt x="1" y="898"/>
                    </a:cubicBezTo>
                    <a:cubicBezTo>
                      <a:pt x="1" y="893"/>
                      <a:pt x="0" y="888"/>
                      <a:pt x="0" y="884"/>
                    </a:cubicBezTo>
                    <a:cubicBezTo>
                      <a:pt x="0" y="683"/>
                      <a:pt x="0" y="482"/>
                      <a:pt x="0" y="281"/>
                    </a:cubicBezTo>
                    <a:cubicBezTo>
                      <a:pt x="0" y="272"/>
                      <a:pt x="2" y="267"/>
                      <a:pt x="10" y="263"/>
                    </a:cubicBezTo>
                    <a:cubicBezTo>
                      <a:pt x="183" y="177"/>
                      <a:pt x="356" y="90"/>
                      <a:pt x="529" y="4"/>
                    </a:cubicBezTo>
                    <a:cubicBezTo>
                      <a:pt x="532" y="3"/>
                      <a:pt x="535" y="1"/>
                      <a:pt x="539" y="0"/>
                    </a:cubicBezTo>
                    <a:cubicBezTo>
                      <a:pt x="539" y="97"/>
                      <a:pt x="539" y="192"/>
                      <a:pt x="539" y="288"/>
                    </a:cubicBezTo>
                    <a:cubicBezTo>
                      <a:pt x="389" y="276"/>
                      <a:pt x="265" y="327"/>
                      <a:pt x="174" y="446"/>
                    </a:cubicBezTo>
                    <a:cubicBezTo>
                      <a:pt x="82" y="565"/>
                      <a:pt x="68" y="698"/>
                      <a:pt x="118" y="839"/>
                    </a:cubicBezTo>
                    <a:close/>
                  </a:path>
                </a:pathLst>
              </a:custGeom>
              <a:grpFill/>
              <a:ln w="9525">
                <a:noFill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sp>
        <p:nvSpPr>
          <p:cNvPr id="53" name="TextBox 52">
            <a:extLst>
              <a:ext uri="{FF2B5EF4-FFF2-40B4-BE49-F238E27FC236}">
                <a16:creationId xmlns:a16="http://schemas.microsoft.com/office/drawing/2014/main" id="{D50A69BC-B4A4-F243-ABA5-96148A06C8C1}"/>
              </a:ext>
            </a:extLst>
          </p:cNvPr>
          <p:cNvSpPr txBox="1"/>
          <p:nvPr/>
        </p:nvSpPr>
        <p:spPr>
          <a:xfrm>
            <a:off x="8075772" y="4540474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7E29367A-F332-4C9D-EBC3-F3DABCAA581B}"/>
              </a:ext>
            </a:extLst>
          </p:cNvPr>
          <p:cNvSpPr txBox="1"/>
          <p:nvPr/>
        </p:nvSpPr>
        <p:spPr>
          <a:xfrm>
            <a:off x="1498561" y="1095862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9B41A146-F921-18A9-AE8A-858C64FB480A}"/>
              </a:ext>
            </a:extLst>
          </p:cNvPr>
          <p:cNvSpPr txBox="1"/>
          <p:nvPr/>
        </p:nvSpPr>
        <p:spPr>
          <a:xfrm>
            <a:off x="0" y="5298374"/>
            <a:ext cx="368538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FE8DD7B6-BE0E-C9C2-B128-D4354E26F7FE}"/>
              </a:ext>
            </a:extLst>
          </p:cNvPr>
          <p:cNvSpPr txBox="1"/>
          <p:nvPr/>
        </p:nvSpPr>
        <p:spPr>
          <a:xfrm>
            <a:off x="7658580" y="909960"/>
            <a:ext cx="3685382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6050896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000"/>
                            </p:stCondLst>
                            <p:childTnLst>
                              <p:par>
                                <p:cTn id="1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7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500"/>
                            </p:stCondLst>
                            <p:childTnLst>
                              <p:par>
                                <p:cTn id="1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1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2000"/>
                            </p:stCondLst>
                            <p:childTnLst>
                              <p:par>
                                <p:cTn id="2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5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3" grpId="0"/>
      <p:bldP spid="54" grpId="0"/>
      <p:bldP spid="55" grpId="0"/>
      <p:bldP spid="56" grpId="0"/>
    </p:bld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8589509-EAB4-A0E5-B337-CB472F1C291D}"/>
              </a:ext>
            </a:extLst>
          </p:cNvPr>
          <p:cNvGrpSpPr/>
          <p:nvPr/>
        </p:nvGrpSpPr>
        <p:grpSpPr>
          <a:xfrm>
            <a:off x="1379007" y="1247287"/>
            <a:ext cx="9433985" cy="3150064"/>
            <a:chOff x="589246" y="1339350"/>
            <a:chExt cx="5682486" cy="1897416"/>
          </a:xfrm>
        </p:grpSpPr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5A11FD90-51D3-29FC-38EA-E1D4893E7525}"/>
                </a:ext>
              </a:extLst>
            </p:cNvPr>
            <p:cNvGrpSpPr/>
            <p:nvPr/>
          </p:nvGrpSpPr>
          <p:grpSpPr>
            <a:xfrm>
              <a:off x="870346" y="2285962"/>
              <a:ext cx="5120879" cy="338882"/>
              <a:chOff x="1160462" y="2371725"/>
              <a:chExt cx="6827838" cy="762000"/>
            </a:xfrm>
          </p:grpSpPr>
          <p:cxnSp>
            <p:nvCxnSpPr>
              <p:cNvPr id="14" name="Straight Connector 13">
                <a:extLst>
                  <a:ext uri="{FF2B5EF4-FFF2-40B4-BE49-F238E27FC236}">
                    <a16:creationId xmlns:a16="http://schemas.microsoft.com/office/drawing/2014/main" id="{7451126C-A09A-07FB-07C3-7BB1A3ED5FE1}"/>
                  </a:ext>
                </a:extLst>
              </p:cNvPr>
              <p:cNvCxnSpPr/>
              <p:nvPr/>
            </p:nvCxnSpPr>
            <p:spPr>
              <a:xfrm>
                <a:off x="1160462" y="2700338"/>
                <a:ext cx="6827838" cy="0"/>
              </a:xfrm>
              <a:prstGeom prst="line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" name="Straight Arrow Connector 14">
                <a:extLst>
                  <a:ext uri="{FF2B5EF4-FFF2-40B4-BE49-F238E27FC236}">
                    <a16:creationId xmlns:a16="http://schemas.microsoft.com/office/drawing/2014/main" id="{21F94730-2683-E5A9-A762-A193125A29C9}"/>
                  </a:ext>
                </a:extLst>
              </p:cNvPr>
              <p:cNvCxnSpPr/>
              <p:nvPr/>
            </p:nvCxnSpPr>
            <p:spPr>
              <a:xfrm>
                <a:off x="7987508" y="2690813"/>
                <a:ext cx="0" cy="442912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" name="Straight Arrow Connector 15">
                <a:extLst>
                  <a:ext uri="{FF2B5EF4-FFF2-40B4-BE49-F238E27FC236}">
                    <a16:creationId xmlns:a16="http://schemas.microsoft.com/office/drawing/2014/main" id="{2D6FF57D-8F47-EDA2-EA6A-ECE69BF1EAF9}"/>
                  </a:ext>
                </a:extLst>
              </p:cNvPr>
              <p:cNvCxnSpPr/>
              <p:nvPr/>
            </p:nvCxnSpPr>
            <p:spPr>
              <a:xfrm>
                <a:off x="1160462" y="2690813"/>
                <a:ext cx="0" cy="442912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7" name="Straight Arrow Connector 16">
                <a:extLst>
                  <a:ext uri="{FF2B5EF4-FFF2-40B4-BE49-F238E27FC236}">
                    <a16:creationId xmlns:a16="http://schemas.microsoft.com/office/drawing/2014/main" id="{AF652613-5292-9AAB-11C6-DFE1462AE53B}"/>
                  </a:ext>
                </a:extLst>
              </p:cNvPr>
              <p:cNvCxnSpPr/>
              <p:nvPr/>
            </p:nvCxnSpPr>
            <p:spPr>
              <a:xfrm>
                <a:off x="2867223" y="2690813"/>
                <a:ext cx="0" cy="442912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8" name="Straight Arrow Connector 17">
                <a:extLst>
                  <a:ext uri="{FF2B5EF4-FFF2-40B4-BE49-F238E27FC236}">
                    <a16:creationId xmlns:a16="http://schemas.microsoft.com/office/drawing/2014/main" id="{DB977DB5-EF3C-643D-FA3A-843CACC77B99}"/>
                  </a:ext>
                </a:extLst>
              </p:cNvPr>
              <p:cNvCxnSpPr/>
              <p:nvPr/>
            </p:nvCxnSpPr>
            <p:spPr>
              <a:xfrm>
                <a:off x="4573984" y="2371725"/>
                <a:ext cx="0" cy="762000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9" name="Straight Arrow Connector 18">
                <a:extLst>
                  <a:ext uri="{FF2B5EF4-FFF2-40B4-BE49-F238E27FC236}">
                    <a16:creationId xmlns:a16="http://schemas.microsoft.com/office/drawing/2014/main" id="{ADE2EBCE-EB95-4368-EBB7-E4097F119BDF}"/>
                  </a:ext>
                </a:extLst>
              </p:cNvPr>
              <p:cNvCxnSpPr/>
              <p:nvPr/>
            </p:nvCxnSpPr>
            <p:spPr>
              <a:xfrm>
                <a:off x="6280746" y="2690813"/>
                <a:ext cx="0" cy="442912"/>
              </a:xfrm>
              <a:prstGeom prst="straightConnector1">
                <a:avLst/>
              </a:prstGeom>
              <a:ln w="9525">
                <a:solidFill>
                  <a:schemeClr val="tx1">
                    <a:lumMod val="50000"/>
                    <a:lumOff val="50000"/>
                  </a:schemeClr>
                </a:solidFill>
                <a:headEnd type="none" w="med" len="med"/>
                <a:tailEnd type="arrow" w="med" len="med"/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20" name="Group 19">
              <a:extLst>
                <a:ext uri="{FF2B5EF4-FFF2-40B4-BE49-F238E27FC236}">
                  <a16:creationId xmlns:a16="http://schemas.microsoft.com/office/drawing/2014/main" id="{BF3C81FA-45BE-7EBD-6F8C-F0C47F21D0A1}"/>
                </a:ext>
              </a:extLst>
            </p:cNvPr>
            <p:cNvGrpSpPr/>
            <p:nvPr/>
          </p:nvGrpSpPr>
          <p:grpSpPr>
            <a:xfrm>
              <a:off x="589246" y="2674564"/>
              <a:ext cx="562202" cy="562202"/>
              <a:chOff x="725487" y="3238500"/>
              <a:chExt cx="869950" cy="869950"/>
            </a:xfrm>
          </p:grpSpPr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A03DEB6D-F7A1-12A4-6163-EEAB7CAD06A5}"/>
                  </a:ext>
                </a:extLst>
              </p:cNvPr>
              <p:cNvSpPr/>
              <p:nvPr/>
            </p:nvSpPr>
            <p:spPr>
              <a:xfrm>
                <a:off x="771207" y="3284220"/>
                <a:ext cx="778510" cy="778510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887E86A2-9270-86BF-86B0-9010C4ED1AE8}"/>
                  </a:ext>
                </a:extLst>
              </p:cNvPr>
              <p:cNvSpPr/>
              <p:nvPr/>
            </p:nvSpPr>
            <p:spPr>
              <a:xfrm>
                <a:off x="725487" y="3238500"/>
                <a:ext cx="869950" cy="869950"/>
              </a:xfrm>
              <a:prstGeom prst="ellipse">
                <a:avLst/>
              </a:prstGeom>
              <a:noFill/>
              <a:ln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E75E39DB-EDF0-28C9-E5BA-4FB9636A9F4E}"/>
                </a:ext>
              </a:extLst>
            </p:cNvPr>
            <p:cNvGrpSpPr/>
            <p:nvPr/>
          </p:nvGrpSpPr>
          <p:grpSpPr>
            <a:xfrm>
              <a:off x="4429460" y="2674564"/>
              <a:ext cx="562202" cy="562202"/>
              <a:chOff x="5845773" y="3238500"/>
              <a:chExt cx="869950" cy="869950"/>
            </a:xfrm>
          </p:grpSpPr>
          <p:sp>
            <p:nvSpPr>
              <p:cNvPr id="24" name="Oval 23">
                <a:extLst>
                  <a:ext uri="{FF2B5EF4-FFF2-40B4-BE49-F238E27FC236}">
                    <a16:creationId xmlns:a16="http://schemas.microsoft.com/office/drawing/2014/main" id="{53EAF805-F4A1-4AD1-FAC1-279548FB8604}"/>
                  </a:ext>
                </a:extLst>
              </p:cNvPr>
              <p:cNvSpPr/>
              <p:nvPr/>
            </p:nvSpPr>
            <p:spPr>
              <a:xfrm>
                <a:off x="5891493" y="3284220"/>
                <a:ext cx="778510" cy="77851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5" name="Oval 24">
                <a:extLst>
                  <a:ext uri="{FF2B5EF4-FFF2-40B4-BE49-F238E27FC236}">
                    <a16:creationId xmlns:a16="http://schemas.microsoft.com/office/drawing/2014/main" id="{AA55401F-E62F-8507-A463-F9D3C88866E5}"/>
                  </a:ext>
                </a:extLst>
              </p:cNvPr>
              <p:cNvSpPr/>
              <p:nvPr/>
            </p:nvSpPr>
            <p:spPr>
              <a:xfrm>
                <a:off x="5845773" y="3238500"/>
                <a:ext cx="869950" cy="869950"/>
              </a:xfrm>
              <a:prstGeom prst="ellipse">
                <a:avLst/>
              </a:prstGeom>
              <a:noFill/>
              <a:ln>
                <a:solidFill>
                  <a:schemeClr val="accent4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1F2670F5-2438-6F79-9E5D-174B248C11C1}"/>
                </a:ext>
              </a:extLst>
            </p:cNvPr>
            <p:cNvGrpSpPr/>
            <p:nvPr/>
          </p:nvGrpSpPr>
          <p:grpSpPr>
            <a:xfrm>
              <a:off x="5709530" y="2674564"/>
              <a:ext cx="562202" cy="562202"/>
              <a:chOff x="7552533" y="3238500"/>
              <a:chExt cx="869950" cy="869950"/>
            </a:xfrm>
          </p:grpSpPr>
          <p:sp>
            <p:nvSpPr>
              <p:cNvPr id="27" name="Oval 26">
                <a:extLst>
                  <a:ext uri="{FF2B5EF4-FFF2-40B4-BE49-F238E27FC236}">
                    <a16:creationId xmlns:a16="http://schemas.microsoft.com/office/drawing/2014/main" id="{6569CC48-A57C-51BA-036F-E803A8EE4BAB}"/>
                  </a:ext>
                </a:extLst>
              </p:cNvPr>
              <p:cNvSpPr/>
              <p:nvPr/>
            </p:nvSpPr>
            <p:spPr>
              <a:xfrm>
                <a:off x="7598253" y="3284220"/>
                <a:ext cx="778510" cy="778510"/>
              </a:xfrm>
              <a:prstGeom prst="ellipse">
                <a:avLst/>
              </a:prstGeom>
              <a:solidFill>
                <a:schemeClr val="accent5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5"/>
                  </a:solidFill>
                </a:endParaRPr>
              </a:p>
            </p:txBody>
          </p:sp>
          <p:sp>
            <p:nvSpPr>
              <p:cNvPr id="28" name="Oval 27">
                <a:extLst>
                  <a:ext uri="{FF2B5EF4-FFF2-40B4-BE49-F238E27FC236}">
                    <a16:creationId xmlns:a16="http://schemas.microsoft.com/office/drawing/2014/main" id="{2D6BA6F6-059F-5284-F28A-C05BB41A4D65}"/>
                  </a:ext>
                </a:extLst>
              </p:cNvPr>
              <p:cNvSpPr/>
              <p:nvPr/>
            </p:nvSpPr>
            <p:spPr>
              <a:xfrm>
                <a:off x="7552533" y="3238500"/>
                <a:ext cx="869950" cy="869950"/>
              </a:xfrm>
              <a:prstGeom prst="ellipse">
                <a:avLst/>
              </a:prstGeom>
              <a:solidFill>
                <a:srgbClr val="43266B"/>
              </a:solidFill>
              <a:ln>
                <a:solidFill>
                  <a:schemeClr val="accent5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accent5"/>
                  </a:solidFill>
                </a:endParaRPr>
              </a:p>
            </p:txBody>
          </p:sp>
        </p:grpSp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EFE4E681-F5DD-24A7-721B-9FDF834D22EF}"/>
                </a:ext>
              </a:extLst>
            </p:cNvPr>
            <p:cNvGrpSpPr/>
            <p:nvPr/>
          </p:nvGrpSpPr>
          <p:grpSpPr>
            <a:xfrm>
              <a:off x="3149389" y="2674564"/>
              <a:ext cx="562202" cy="562202"/>
              <a:chOff x="4139011" y="3238500"/>
              <a:chExt cx="869950" cy="869950"/>
            </a:xfrm>
          </p:grpSpPr>
          <p:sp>
            <p:nvSpPr>
              <p:cNvPr id="30" name="Oval 29">
                <a:extLst>
                  <a:ext uri="{FF2B5EF4-FFF2-40B4-BE49-F238E27FC236}">
                    <a16:creationId xmlns:a16="http://schemas.microsoft.com/office/drawing/2014/main" id="{C6E30628-9BAC-7B57-5A7F-3D0087E903C7}"/>
                  </a:ext>
                </a:extLst>
              </p:cNvPr>
              <p:cNvSpPr/>
              <p:nvPr/>
            </p:nvSpPr>
            <p:spPr>
              <a:xfrm>
                <a:off x="4184731" y="3284220"/>
                <a:ext cx="778510" cy="778510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1" name="Oval 30">
                <a:extLst>
                  <a:ext uri="{FF2B5EF4-FFF2-40B4-BE49-F238E27FC236}">
                    <a16:creationId xmlns:a16="http://schemas.microsoft.com/office/drawing/2014/main" id="{C55F2274-9F2C-8A7F-A6E1-F1287530568A}"/>
                  </a:ext>
                </a:extLst>
              </p:cNvPr>
              <p:cNvSpPr/>
              <p:nvPr/>
            </p:nvSpPr>
            <p:spPr>
              <a:xfrm>
                <a:off x="4139011" y="3238500"/>
                <a:ext cx="869950" cy="869950"/>
              </a:xfrm>
              <a:prstGeom prst="ellipse">
                <a:avLst/>
              </a:prstGeom>
              <a:noFill/>
              <a:ln>
                <a:solidFill>
                  <a:schemeClr val="accent3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DA346B9-63BB-37F0-F9A6-D74FF095FE88}"/>
                </a:ext>
              </a:extLst>
            </p:cNvPr>
            <p:cNvGrpSpPr/>
            <p:nvPr/>
          </p:nvGrpSpPr>
          <p:grpSpPr>
            <a:xfrm>
              <a:off x="1869318" y="2674564"/>
              <a:ext cx="562202" cy="562202"/>
              <a:chOff x="2432249" y="3238500"/>
              <a:chExt cx="869950" cy="869950"/>
            </a:xfrm>
          </p:grpSpPr>
          <p:sp>
            <p:nvSpPr>
              <p:cNvPr id="33" name="Oval 32">
                <a:extLst>
                  <a:ext uri="{FF2B5EF4-FFF2-40B4-BE49-F238E27FC236}">
                    <a16:creationId xmlns:a16="http://schemas.microsoft.com/office/drawing/2014/main" id="{94AE18BF-0588-2FAF-1E23-DB075DF1EC26}"/>
                  </a:ext>
                </a:extLst>
              </p:cNvPr>
              <p:cNvSpPr/>
              <p:nvPr/>
            </p:nvSpPr>
            <p:spPr>
              <a:xfrm>
                <a:off x="2477969" y="3284220"/>
                <a:ext cx="778510" cy="778510"/>
              </a:xfrm>
              <a:prstGeom prst="ellipse">
                <a:avLst/>
              </a:prstGeom>
              <a:solidFill>
                <a:srgbClr val="FBB90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4" name="Oval 33">
                <a:extLst>
                  <a:ext uri="{FF2B5EF4-FFF2-40B4-BE49-F238E27FC236}">
                    <a16:creationId xmlns:a16="http://schemas.microsoft.com/office/drawing/2014/main" id="{DC61A7BC-F21D-5E22-4D5B-ABA62C0D0CCA}"/>
                  </a:ext>
                </a:extLst>
              </p:cNvPr>
              <p:cNvSpPr/>
              <p:nvPr/>
            </p:nvSpPr>
            <p:spPr>
              <a:xfrm>
                <a:off x="2432249" y="3238500"/>
                <a:ext cx="869950" cy="869950"/>
              </a:xfrm>
              <a:prstGeom prst="ellipse">
                <a:avLst/>
              </a:prstGeom>
              <a:noFill/>
              <a:ln>
                <a:solidFill>
                  <a:schemeClr val="accent2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E24E12F5-4777-7D84-C92D-B58738200965}"/>
                </a:ext>
              </a:extLst>
            </p:cNvPr>
            <p:cNvGrpSpPr/>
            <p:nvPr/>
          </p:nvGrpSpPr>
          <p:grpSpPr>
            <a:xfrm>
              <a:off x="2949062" y="1339350"/>
              <a:ext cx="962856" cy="962856"/>
              <a:chOff x="3752829" y="1973796"/>
              <a:chExt cx="1642510" cy="1608913"/>
            </a:xfrm>
          </p:grpSpPr>
          <p:sp>
            <p:nvSpPr>
              <p:cNvPr id="36" name="Freeform 23">
                <a:extLst>
                  <a:ext uri="{FF2B5EF4-FFF2-40B4-BE49-F238E27FC236}">
                    <a16:creationId xmlns:a16="http://schemas.microsoft.com/office/drawing/2014/main" id="{EB144D46-22AD-BD5A-77D7-A68E99BBCE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29" y="1973796"/>
                <a:ext cx="1642510" cy="1608913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7" name="Freeform 23">
                <a:extLst>
                  <a:ext uri="{FF2B5EF4-FFF2-40B4-BE49-F238E27FC236}">
                    <a16:creationId xmlns:a16="http://schemas.microsoft.com/office/drawing/2014/main" id="{16CA1CB1-1EB0-A203-8B2A-44836958485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752831" y="1973800"/>
                <a:ext cx="1642508" cy="1608905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350" dirty="0"/>
              </a:p>
            </p:txBody>
          </p:sp>
        </p:grpSp>
        <p:sp>
          <p:nvSpPr>
            <p:cNvPr id="38" name="Graphic 20">
              <a:extLst>
                <a:ext uri="{FF2B5EF4-FFF2-40B4-BE49-F238E27FC236}">
                  <a16:creationId xmlns:a16="http://schemas.microsoft.com/office/drawing/2014/main" id="{04FE5416-F5EA-0957-02FC-B17FDE018E0A}"/>
                </a:ext>
              </a:extLst>
            </p:cNvPr>
            <p:cNvSpPr/>
            <p:nvPr/>
          </p:nvSpPr>
          <p:spPr>
            <a:xfrm>
              <a:off x="3198987" y="1568768"/>
              <a:ext cx="463005" cy="504021"/>
            </a:xfrm>
            <a:custGeom>
              <a:avLst/>
              <a:gdLst>
                <a:gd name="connsiteX0" fmla="*/ 348973 w 396068"/>
                <a:gd name="connsiteY0" fmla="*/ 159806 h 431155"/>
                <a:gd name="connsiteX1" fmla="*/ 348973 w 396068"/>
                <a:gd name="connsiteY1" fmla="*/ 260918 h 431155"/>
                <a:gd name="connsiteX2" fmla="*/ 348753 w 396068"/>
                <a:gd name="connsiteY2" fmla="*/ 262515 h 431155"/>
                <a:gd name="connsiteX3" fmla="*/ 176387 w 396068"/>
                <a:gd name="connsiteY3" fmla="*/ 430841 h 431155"/>
                <a:gd name="connsiteX4" fmla="*/ 174487 w 396068"/>
                <a:gd name="connsiteY4" fmla="*/ 431155 h 431155"/>
                <a:gd name="connsiteX5" fmla="*/ 172587 w 396068"/>
                <a:gd name="connsiteY5" fmla="*/ 430841 h 431155"/>
                <a:gd name="connsiteX6" fmla="*/ 220 w 396068"/>
                <a:gd name="connsiteY6" fmla="*/ 262515 h 431155"/>
                <a:gd name="connsiteX7" fmla="*/ 0 w 396068"/>
                <a:gd name="connsiteY7" fmla="*/ 260918 h 431155"/>
                <a:gd name="connsiteX8" fmla="*/ 0 w 396068"/>
                <a:gd name="connsiteY8" fmla="*/ 70415 h 431155"/>
                <a:gd name="connsiteX9" fmla="*/ 3788 w 396068"/>
                <a:gd name="connsiteY9" fmla="*/ 64909 h 431155"/>
                <a:gd name="connsiteX10" fmla="*/ 172379 w 396068"/>
                <a:gd name="connsiteY10" fmla="*/ 390 h 431155"/>
                <a:gd name="connsiteX11" fmla="*/ 176594 w 396068"/>
                <a:gd name="connsiteY11" fmla="*/ 390 h 431155"/>
                <a:gd name="connsiteX12" fmla="*/ 264410 w 396068"/>
                <a:gd name="connsiteY12" fmla="*/ 33997 h 431155"/>
                <a:gd name="connsiteX13" fmla="*/ 267809 w 396068"/>
                <a:gd name="connsiteY13" fmla="*/ 41611 h 431155"/>
                <a:gd name="connsiteX14" fmla="*/ 260195 w 396068"/>
                <a:gd name="connsiteY14" fmla="*/ 45010 h 431155"/>
                <a:gd name="connsiteX15" fmla="*/ 174487 w 396068"/>
                <a:gd name="connsiteY15" fmla="*/ 12209 h 431155"/>
                <a:gd name="connsiteX16" fmla="*/ 11792 w 396068"/>
                <a:gd name="connsiteY16" fmla="*/ 74472 h 431155"/>
                <a:gd name="connsiteX17" fmla="*/ 11792 w 396068"/>
                <a:gd name="connsiteY17" fmla="*/ 260100 h 431155"/>
                <a:gd name="connsiteX18" fmla="*/ 174487 w 396068"/>
                <a:gd name="connsiteY18" fmla="*/ 419027 h 431155"/>
                <a:gd name="connsiteX19" fmla="*/ 337181 w 396068"/>
                <a:gd name="connsiteY19" fmla="*/ 260100 h 431155"/>
                <a:gd name="connsiteX20" fmla="*/ 337181 w 396068"/>
                <a:gd name="connsiteY20" fmla="*/ 159806 h 431155"/>
                <a:gd name="connsiteX21" fmla="*/ 343077 w 396068"/>
                <a:gd name="connsiteY21" fmla="*/ 153910 h 431155"/>
                <a:gd name="connsiteX22" fmla="*/ 348973 w 396068"/>
                <a:gd name="connsiteY22" fmla="*/ 159806 h 431155"/>
                <a:gd name="connsiteX23" fmla="*/ 174488 w 396068"/>
                <a:gd name="connsiteY23" fmla="*/ 43788 h 431155"/>
                <a:gd name="connsiteX24" fmla="*/ 249002 w 396068"/>
                <a:gd name="connsiteY24" fmla="*/ 72293 h 431155"/>
                <a:gd name="connsiteX25" fmla="*/ 256615 w 396068"/>
                <a:gd name="connsiteY25" fmla="*/ 68894 h 431155"/>
                <a:gd name="connsiteX26" fmla="*/ 253215 w 396068"/>
                <a:gd name="connsiteY26" fmla="*/ 61281 h 431155"/>
                <a:gd name="connsiteX27" fmla="*/ 176594 w 396068"/>
                <a:gd name="connsiteY27" fmla="*/ 31969 h 431155"/>
                <a:gd name="connsiteX28" fmla="*/ 172380 w 396068"/>
                <a:gd name="connsiteY28" fmla="*/ 31969 h 431155"/>
                <a:gd name="connsiteX29" fmla="*/ 33291 w 396068"/>
                <a:gd name="connsiteY29" fmla="*/ 85199 h 431155"/>
                <a:gd name="connsiteX30" fmla="*/ 29503 w 396068"/>
                <a:gd name="connsiteY30" fmla="*/ 90705 h 431155"/>
                <a:gd name="connsiteX31" fmla="*/ 29503 w 396068"/>
                <a:gd name="connsiteY31" fmla="*/ 256718 h 431155"/>
                <a:gd name="connsiteX32" fmla="*/ 29751 w 396068"/>
                <a:gd name="connsiteY32" fmla="*/ 258410 h 431155"/>
                <a:gd name="connsiteX33" fmla="*/ 83589 w 396068"/>
                <a:gd name="connsiteY33" fmla="*/ 347010 h 431155"/>
                <a:gd name="connsiteX34" fmla="*/ 172442 w 396068"/>
                <a:gd name="connsiteY34" fmla="*/ 399499 h 431155"/>
                <a:gd name="connsiteX35" fmla="*/ 174487 w 396068"/>
                <a:gd name="connsiteY35" fmla="*/ 399865 h 431155"/>
                <a:gd name="connsiteX36" fmla="*/ 176531 w 396068"/>
                <a:gd name="connsiteY36" fmla="*/ 399499 h 431155"/>
                <a:gd name="connsiteX37" fmla="*/ 265387 w 396068"/>
                <a:gd name="connsiteY37" fmla="*/ 347010 h 431155"/>
                <a:gd name="connsiteX38" fmla="*/ 319245 w 396068"/>
                <a:gd name="connsiteY38" fmla="*/ 258412 h 431155"/>
                <a:gd name="connsiteX39" fmla="*/ 319494 w 396068"/>
                <a:gd name="connsiteY39" fmla="*/ 256718 h 431155"/>
                <a:gd name="connsiteX40" fmla="*/ 319494 w 396068"/>
                <a:gd name="connsiteY40" fmla="*/ 159831 h 431155"/>
                <a:gd name="connsiteX41" fmla="*/ 313598 w 396068"/>
                <a:gd name="connsiteY41" fmla="*/ 153935 h 431155"/>
                <a:gd name="connsiteX42" fmla="*/ 307702 w 396068"/>
                <a:gd name="connsiteY42" fmla="*/ 159831 h 431155"/>
                <a:gd name="connsiteX43" fmla="*/ 307702 w 396068"/>
                <a:gd name="connsiteY43" fmla="*/ 255847 h 431155"/>
                <a:gd name="connsiteX44" fmla="*/ 174487 w 396068"/>
                <a:gd name="connsiteY44" fmla="*/ 387675 h 431155"/>
                <a:gd name="connsiteX45" fmla="*/ 41295 w 396068"/>
                <a:gd name="connsiteY45" fmla="*/ 255848 h 431155"/>
                <a:gd name="connsiteX46" fmla="*/ 41295 w 396068"/>
                <a:gd name="connsiteY46" fmla="*/ 94761 h 431155"/>
                <a:gd name="connsiteX47" fmla="*/ 240267 w 396068"/>
                <a:gd name="connsiteY47" fmla="*/ 145631 h 431155"/>
                <a:gd name="connsiteX48" fmla="*/ 262438 w 396068"/>
                <a:gd name="connsiteY48" fmla="*/ 166414 h 431155"/>
                <a:gd name="connsiteX49" fmla="*/ 260231 w 396068"/>
                <a:gd name="connsiteY49" fmla="*/ 174455 h 431155"/>
                <a:gd name="connsiteX50" fmla="*/ 257320 w 396068"/>
                <a:gd name="connsiteY50" fmla="*/ 175227 h 431155"/>
                <a:gd name="connsiteX51" fmla="*/ 252190 w 396068"/>
                <a:gd name="connsiteY51" fmla="*/ 172247 h 431155"/>
                <a:gd name="connsiteX52" fmla="*/ 224108 w 396068"/>
                <a:gd name="connsiteY52" fmla="*/ 152972 h 431155"/>
                <a:gd name="connsiteX53" fmla="*/ 221305 w 396068"/>
                <a:gd name="connsiteY53" fmla="*/ 157571 h 431155"/>
                <a:gd name="connsiteX54" fmla="*/ 269488 w 396068"/>
                <a:gd name="connsiteY54" fmla="*/ 249390 h 431155"/>
                <a:gd name="connsiteX55" fmla="*/ 172482 w 396068"/>
                <a:gd name="connsiteY55" fmla="*/ 347160 h 431155"/>
                <a:gd name="connsiteX56" fmla="*/ 75476 w 396068"/>
                <a:gd name="connsiteY56" fmla="*/ 249390 h 431155"/>
                <a:gd name="connsiteX57" fmla="*/ 123635 w 396068"/>
                <a:gd name="connsiteY57" fmla="*/ 157571 h 431155"/>
                <a:gd name="connsiteX58" fmla="*/ 119348 w 396068"/>
                <a:gd name="connsiteY58" fmla="*/ 145676 h 431155"/>
                <a:gd name="connsiteX59" fmla="*/ 137989 w 396068"/>
                <a:gd name="connsiteY59" fmla="*/ 127034 h 431155"/>
                <a:gd name="connsiteX60" fmla="*/ 142260 w 396068"/>
                <a:gd name="connsiteY60" fmla="*/ 127034 h 431155"/>
                <a:gd name="connsiteX61" fmla="*/ 124606 w 396068"/>
                <a:gd name="connsiteY61" fmla="*/ 86244 h 431155"/>
                <a:gd name="connsiteX62" fmla="*/ 125088 w 396068"/>
                <a:gd name="connsiteY62" fmla="*/ 80665 h 431155"/>
                <a:gd name="connsiteX63" fmla="*/ 130017 w 396068"/>
                <a:gd name="connsiteY63" fmla="*/ 78006 h 431155"/>
                <a:gd name="connsiteX64" fmla="*/ 214944 w 396068"/>
                <a:gd name="connsiteY64" fmla="*/ 78006 h 431155"/>
                <a:gd name="connsiteX65" fmla="*/ 219873 w 396068"/>
                <a:gd name="connsiteY65" fmla="*/ 80666 h 431155"/>
                <a:gd name="connsiteX66" fmla="*/ 220355 w 396068"/>
                <a:gd name="connsiteY66" fmla="*/ 86246 h 431155"/>
                <a:gd name="connsiteX67" fmla="*/ 202681 w 396068"/>
                <a:gd name="connsiteY67" fmla="*/ 127034 h 431155"/>
                <a:gd name="connsiteX68" fmla="*/ 206948 w 396068"/>
                <a:gd name="connsiteY68" fmla="*/ 127034 h 431155"/>
                <a:gd name="connsiteX69" fmla="*/ 224095 w 396068"/>
                <a:gd name="connsiteY69" fmla="*/ 138362 h 431155"/>
                <a:gd name="connsiteX70" fmla="*/ 251974 w 396068"/>
                <a:gd name="connsiteY70" fmla="*/ 119108 h 431155"/>
                <a:gd name="connsiteX71" fmla="*/ 260013 w 396068"/>
                <a:gd name="connsiteY71" fmla="*/ 116897 h 431155"/>
                <a:gd name="connsiteX72" fmla="*/ 262224 w 396068"/>
                <a:gd name="connsiteY72" fmla="*/ 124937 h 431155"/>
                <a:gd name="connsiteX73" fmla="*/ 240267 w 396068"/>
                <a:gd name="connsiteY73" fmla="*/ 145631 h 431155"/>
                <a:gd name="connsiteX74" fmla="*/ 155110 w 396068"/>
                <a:gd name="connsiteY74" fmla="*/ 127033 h 431155"/>
                <a:gd name="connsiteX75" fmla="*/ 189831 w 396068"/>
                <a:gd name="connsiteY75" fmla="*/ 127033 h 431155"/>
                <a:gd name="connsiteX76" fmla="*/ 205965 w 396068"/>
                <a:gd name="connsiteY76" fmla="*/ 89798 h 431155"/>
                <a:gd name="connsiteX77" fmla="*/ 138993 w 396068"/>
                <a:gd name="connsiteY77" fmla="*/ 89798 h 431155"/>
                <a:gd name="connsiteX78" fmla="*/ 131140 w 396068"/>
                <a:gd name="connsiteY78" fmla="*/ 145676 h 431155"/>
                <a:gd name="connsiteX79" fmla="*/ 137990 w 396068"/>
                <a:gd name="connsiteY79" fmla="*/ 152551 h 431155"/>
                <a:gd name="connsiteX80" fmla="*/ 206949 w 396068"/>
                <a:gd name="connsiteY80" fmla="*/ 152551 h 431155"/>
                <a:gd name="connsiteX81" fmla="*/ 213778 w 396068"/>
                <a:gd name="connsiteY81" fmla="*/ 146099 h 431155"/>
                <a:gd name="connsiteX82" fmla="*/ 213589 w 396068"/>
                <a:gd name="connsiteY82" fmla="*/ 144388 h 431155"/>
                <a:gd name="connsiteX83" fmla="*/ 213612 w 396068"/>
                <a:gd name="connsiteY83" fmla="*/ 144111 h 431155"/>
                <a:gd name="connsiteX84" fmla="*/ 206949 w 396068"/>
                <a:gd name="connsiteY84" fmla="*/ 138826 h 431155"/>
                <a:gd name="connsiteX85" fmla="*/ 193702 w 396068"/>
                <a:gd name="connsiteY85" fmla="*/ 138826 h 431155"/>
                <a:gd name="connsiteX86" fmla="*/ 151238 w 396068"/>
                <a:gd name="connsiteY86" fmla="*/ 138826 h 431155"/>
                <a:gd name="connsiteX87" fmla="*/ 137990 w 396068"/>
                <a:gd name="connsiteY87" fmla="*/ 138826 h 431155"/>
                <a:gd name="connsiteX88" fmla="*/ 131140 w 396068"/>
                <a:gd name="connsiteY88" fmla="*/ 145676 h 431155"/>
                <a:gd name="connsiteX89" fmla="*/ 210126 w 396068"/>
                <a:gd name="connsiteY89" fmla="*/ 164066 h 431155"/>
                <a:gd name="connsiteX90" fmla="*/ 206949 w 396068"/>
                <a:gd name="connsiteY90" fmla="*/ 164342 h 431155"/>
                <a:gd name="connsiteX91" fmla="*/ 137990 w 396068"/>
                <a:gd name="connsiteY91" fmla="*/ 164342 h 431155"/>
                <a:gd name="connsiteX92" fmla="*/ 134814 w 396068"/>
                <a:gd name="connsiteY92" fmla="*/ 164066 h 431155"/>
                <a:gd name="connsiteX93" fmla="*/ 87268 w 396068"/>
                <a:gd name="connsiteY93" fmla="*/ 249389 h 431155"/>
                <a:gd name="connsiteX94" fmla="*/ 172482 w 396068"/>
                <a:gd name="connsiteY94" fmla="*/ 335367 h 431155"/>
                <a:gd name="connsiteX95" fmla="*/ 257696 w 396068"/>
                <a:gd name="connsiteY95" fmla="*/ 249389 h 431155"/>
                <a:gd name="connsiteX96" fmla="*/ 210126 w 396068"/>
                <a:gd name="connsiteY96" fmla="*/ 164066 h 431155"/>
                <a:gd name="connsiteX97" fmla="*/ 226140 w 396068"/>
                <a:gd name="connsiteY97" fmla="*/ 249485 h 431155"/>
                <a:gd name="connsiteX98" fmla="*/ 172482 w 396068"/>
                <a:gd name="connsiteY98" fmla="*/ 303143 h 431155"/>
                <a:gd name="connsiteX99" fmla="*/ 118798 w 396068"/>
                <a:gd name="connsiteY99" fmla="*/ 249485 h 431155"/>
                <a:gd name="connsiteX100" fmla="*/ 172482 w 396068"/>
                <a:gd name="connsiteY100" fmla="*/ 195826 h 431155"/>
                <a:gd name="connsiteX101" fmla="*/ 226140 w 396068"/>
                <a:gd name="connsiteY101" fmla="*/ 249485 h 431155"/>
                <a:gd name="connsiteX102" fmla="*/ 214348 w 396068"/>
                <a:gd name="connsiteY102" fmla="*/ 249485 h 431155"/>
                <a:gd name="connsiteX103" fmla="*/ 172482 w 396068"/>
                <a:gd name="connsiteY103" fmla="*/ 207618 h 431155"/>
                <a:gd name="connsiteX104" fmla="*/ 130591 w 396068"/>
                <a:gd name="connsiteY104" fmla="*/ 249485 h 431155"/>
                <a:gd name="connsiteX105" fmla="*/ 172482 w 396068"/>
                <a:gd name="connsiteY105" fmla="*/ 291351 h 431155"/>
                <a:gd name="connsiteX106" fmla="*/ 214348 w 396068"/>
                <a:gd name="connsiteY106" fmla="*/ 249485 h 431155"/>
                <a:gd name="connsiteX107" fmla="*/ 396068 w 396068"/>
                <a:gd name="connsiteY107" fmla="*/ 82470 h 431155"/>
                <a:gd name="connsiteX108" fmla="*/ 328278 w 396068"/>
                <a:gd name="connsiteY108" fmla="*/ 150259 h 431155"/>
                <a:gd name="connsiteX109" fmla="*/ 260488 w 396068"/>
                <a:gd name="connsiteY109" fmla="*/ 82470 h 431155"/>
                <a:gd name="connsiteX110" fmla="*/ 328278 w 396068"/>
                <a:gd name="connsiteY110" fmla="*/ 14680 h 431155"/>
                <a:gd name="connsiteX111" fmla="*/ 396068 w 396068"/>
                <a:gd name="connsiteY111" fmla="*/ 82470 h 431155"/>
                <a:gd name="connsiteX112" fmla="*/ 384276 w 396068"/>
                <a:gd name="connsiteY112" fmla="*/ 82470 h 431155"/>
                <a:gd name="connsiteX113" fmla="*/ 328278 w 396068"/>
                <a:gd name="connsiteY113" fmla="*/ 26472 h 431155"/>
                <a:gd name="connsiteX114" fmla="*/ 272281 w 396068"/>
                <a:gd name="connsiteY114" fmla="*/ 82470 h 431155"/>
                <a:gd name="connsiteX115" fmla="*/ 328278 w 396068"/>
                <a:gd name="connsiteY115" fmla="*/ 138467 h 431155"/>
                <a:gd name="connsiteX116" fmla="*/ 384276 w 396068"/>
                <a:gd name="connsiteY116" fmla="*/ 82470 h 431155"/>
                <a:gd name="connsiteX117" fmla="*/ 360512 w 396068"/>
                <a:gd name="connsiteY117" fmla="*/ 47744 h 431155"/>
                <a:gd name="connsiteX118" fmla="*/ 352224 w 396068"/>
                <a:gd name="connsiteY118" fmla="*/ 48661 h 431155"/>
                <a:gd name="connsiteX119" fmla="*/ 313478 w 396068"/>
                <a:gd name="connsiteY119" fmla="*/ 97046 h 431155"/>
                <a:gd name="connsiteX120" fmla="*/ 299027 w 396068"/>
                <a:gd name="connsiteY120" fmla="*/ 81005 h 431155"/>
                <a:gd name="connsiteX121" fmla="*/ 290700 w 396068"/>
                <a:gd name="connsiteY121" fmla="*/ 80571 h 431155"/>
                <a:gd name="connsiteX122" fmla="*/ 290265 w 396068"/>
                <a:gd name="connsiteY122" fmla="*/ 88898 h 431155"/>
                <a:gd name="connsiteX123" fmla="*/ 309360 w 396068"/>
                <a:gd name="connsiteY123" fmla="*/ 110094 h 431155"/>
                <a:gd name="connsiteX124" fmla="*/ 313741 w 396068"/>
                <a:gd name="connsiteY124" fmla="*/ 112044 h 431155"/>
                <a:gd name="connsiteX125" fmla="*/ 313912 w 396068"/>
                <a:gd name="connsiteY125" fmla="*/ 112042 h 431155"/>
                <a:gd name="connsiteX126" fmla="*/ 318343 w 396068"/>
                <a:gd name="connsiteY126" fmla="*/ 109833 h 431155"/>
                <a:gd name="connsiteX127" fmla="*/ 361427 w 396068"/>
                <a:gd name="connsiteY127" fmla="*/ 56032 h 431155"/>
                <a:gd name="connsiteX128" fmla="*/ 360512 w 396068"/>
                <a:gd name="connsiteY128" fmla="*/ 47744 h 431155"/>
                <a:gd name="connsiteX129" fmla="*/ 178378 w 396068"/>
                <a:gd name="connsiteY129" fmla="*/ 232358 h 431155"/>
                <a:gd name="connsiteX130" fmla="*/ 178378 w 396068"/>
                <a:gd name="connsiteY130" fmla="*/ 243833 h 431155"/>
                <a:gd name="connsiteX131" fmla="*/ 194466 w 396068"/>
                <a:gd name="connsiteY131" fmla="*/ 261014 h 431155"/>
                <a:gd name="connsiteX132" fmla="*/ 178378 w 396068"/>
                <a:gd name="connsiteY132" fmla="*/ 278172 h 431155"/>
                <a:gd name="connsiteX133" fmla="*/ 178378 w 396068"/>
                <a:gd name="connsiteY133" fmla="*/ 282043 h 431155"/>
                <a:gd name="connsiteX134" fmla="*/ 172482 w 396068"/>
                <a:gd name="connsiteY134" fmla="*/ 287939 h 431155"/>
                <a:gd name="connsiteX135" fmla="*/ 166586 w 396068"/>
                <a:gd name="connsiteY135" fmla="*/ 282043 h 431155"/>
                <a:gd name="connsiteX136" fmla="*/ 166586 w 396068"/>
                <a:gd name="connsiteY136" fmla="*/ 278387 h 431155"/>
                <a:gd name="connsiteX137" fmla="*/ 150498 w 396068"/>
                <a:gd name="connsiteY137" fmla="*/ 263210 h 431155"/>
                <a:gd name="connsiteX138" fmla="*/ 156394 w 396068"/>
                <a:gd name="connsiteY138" fmla="*/ 257314 h 431155"/>
                <a:gd name="connsiteX139" fmla="*/ 162290 w 396068"/>
                <a:gd name="connsiteY139" fmla="*/ 263210 h 431155"/>
                <a:gd name="connsiteX140" fmla="*/ 166586 w 396068"/>
                <a:gd name="connsiteY140" fmla="*/ 266576 h 431155"/>
                <a:gd name="connsiteX141" fmla="*/ 166586 w 396068"/>
                <a:gd name="connsiteY141" fmla="*/ 254797 h 431155"/>
                <a:gd name="connsiteX142" fmla="*/ 159751 w 396068"/>
                <a:gd name="connsiteY142" fmla="*/ 252797 h 431155"/>
                <a:gd name="connsiteX143" fmla="*/ 150498 w 396068"/>
                <a:gd name="connsiteY143" fmla="*/ 237956 h 431155"/>
                <a:gd name="connsiteX144" fmla="*/ 166586 w 396068"/>
                <a:gd name="connsiteY144" fmla="*/ 220775 h 431155"/>
                <a:gd name="connsiteX145" fmla="*/ 166586 w 396068"/>
                <a:gd name="connsiteY145" fmla="*/ 216926 h 431155"/>
                <a:gd name="connsiteX146" fmla="*/ 172482 w 396068"/>
                <a:gd name="connsiteY146" fmla="*/ 211030 h 431155"/>
                <a:gd name="connsiteX147" fmla="*/ 178378 w 396068"/>
                <a:gd name="connsiteY147" fmla="*/ 216926 h 431155"/>
                <a:gd name="connsiteX148" fmla="*/ 178378 w 396068"/>
                <a:gd name="connsiteY148" fmla="*/ 220560 h 431155"/>
                <a:gd name="connsiteX149" fmla="*/ 194466 w 396068"/>
                <a:gd name="connsiteY149" fmla="*/ 235760 h 431155"/>
                <a:gd name="connsiteX150" fmla="*/ 188570 w 396068"/>
                <a:gd name="connsiteY150" fmla="*/ 241656 h 431155"/>
                <a:gd name="connsiteX151" fmla="*/ 182674 w 396068"/>
                <a:gd name="connsiteY151" fmla="*/ 235760 h 431155"/>
                <a:gd name="connsiteX152" fmla="*/ 178378 w 396068"/>
                <a:gd name="connsiteY152" fmla="*/ 232358 h 431155"/>
                <a:gd name="connsiteX153" fmla="*/ 166586 w 396068"/>
                <a:gd name="connsiteY153" fmla="*/ 242761 h 431155"/>
                <a:gd name="connsiteX154" fmla="*/ 166586 w 396068"/>
                <a:gd name="connsiteY154" fmla="*/ 232889 h 431155"/>
                <a:gd name="connsiteX155" fmla="*/ 162290 w 396068"/>
                <a:gd name="connsiteY155" fmla="*/ 237955 h 431155"/>
                <a:gd name="connsiteX156" fmla="*/ 166586 w 396068"/>
                <a:gd name="connsiteY156" fmla="*/ 242761 h 431155"/>
                <a:gd name="connsiteX157" fmla="*/ 178378 w 396068"/>
                <a:gd name="connsiteY157" fmla="*/ 255947 h 431155"/>
                <a:gd name="connsiteX158" fmla="*/ 178378 w 396068"/>
                <a:gd name="connsiteY158" fmla="*/ 266060 h 431155"/>
                <a:gd name="connsiteX159" fmla="*/ 182674 w 396068"/>
                <a:gd name="connsiteY159" fmla="*/ 261014 h 431155"/>
                <a:gd name="connsiteX160" fmla="*/ 178378 w 396068"/>
                <a:gd name="connsiteY160" fmla="*/ 255947 h 431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</a:cxnLst>
              <a:rect l="l" t="t" r="r" b="b"/>
              <a:pathLst>
                <a:path w="396068" h="431155">
                  <a:moveTo>
                    <a:pt x="348973" y="159806"/>
                  </a:moveTo>
                  <a:lnTo>
                    <a:pt x="348973" y="260918"/>
                  </a:lnTo>
                  <a:cubicBezTo>
                    <a:pt x="348973" y="261458"/>
                    <a:pt x="348898" y="261995"/>
                    <a:pt x="348753" y="262515"/>
                  </a:cubicBezTo>
                  <a:cubicBezTo>
                    <a:pt x="325790" y="344112"/>
                    <a:pt x="269409" y="399172"/>
                    <a:pt x="176387" y="430841"/>
                  </a:cubicBezTo>
                  <a:cubicBezTo>
                    <a:pt x="175771" y="431051"/>
                    <a:pt x="175129" y="431155"/>
                    <a:pt x="174487" y="431155"/>
                  </a:cubicBezTo>
                  <a:cubicBezTo>
                    <a:pt x="173845" y="431155"/>
                    <a:pt x="173202" y="431050"/>
                    <a:pt x="172587" y="430841"/>
                  </a:cubicBezTo>
                  <a:cubicBezTo>
                    <a:pt x="79565" y="399172"/>
                    <a:pt x="23184" y="344112"/>
                    <a:pt x="220" y="262515"/>
                  </a:cubicBezTo>
                  <a:cubicBezTo>
                    <a:pt x="74" y="261995"/>
                    <a:pt x="0" y="261459"/>
                    <a:pt x="0" y="260918"/>
                  </a:cubicBezTo>
                  <a:lnTo>
                    <a:pt x="0" y="70415"/>
                  </a:lnTo>
                  <a:cubicBezTo>
                    <a:pt x="0" y="67972"/>
                    <a:pt x="1507" y="65782"/>
                    <a:pt x="3788" y="64909"/>
                  </a:cubicBezTo>
                  <a:lnTo>
                    <a:pt x="172379" y="390"/>
                  </a:lnTo>
                  <a:cubicBezTo>
                    <a:pt x="173736" y="-130"/>
                    <a:pt x="175238" y="-130"/>
                    <a:pt x="176594" y="390"/>
                  </a:cubicBezTo>
                  <a:lnTo>
                    <a:pt x="264410" y="33997"/>
                  </a:lnTo>
                  <a:cubicBezTo>
                    <a:pt x="267451" y="35161"/>
                    <a:pt x="268972" y="38570"/>
                    <a:pt x="267809" y="41611"/>
                  </a:cubicBezTo>
                  <a:cubicBezTo>
                    <a:pt x="266645" y="44653"/>
                    <a:pt x="263237" y="46175"/>
                    <a:pt x="260195" y="45010"/>
                  </a:cubicBezTo>
                  <a:lnTo>
                    <a:pt x="174487" y="12209"/>
                  </a:lnTo>
                  <a:lnTo>
                    <a:pt x="11792" y="74472"/>
                  </a:lnTo>
                  <a:lnTo>
                    <a:pt x="11792" y="260100"/>
                  </a:lnTo>
                  <a:cubicBezTo>
                    <a:pt x="33608" y="336698"/>
                    <a:pt x="86847" y="388709"/>
                    <a:pt x="174487" y="419027"/>
                  </a:cubicBezTo>
                  <a:cubicBezTo>
                    <a:pt x="262126" y="388709"/>
                    <a:pt x="315365" y="336699"/>
                    <a:pt x="337181" y="260100"/>
                  </a:cubicBezTo>
                  <a:lnTo>
                    <a:pt x="337181" y="159806"/>
                  </a:lnTo>
                  <a:cubicBezTo>
                    <a:pt x="337181" y="156550"/>
                    <a:pt x="339821" y="153910"/>
                    <a:pt x="343077" y="153910"/>
                  </a:cubicBezTo>
                  <a:cubicBezTo>
                    <a:pt x="346333" y="153910"/>
                    <a:pt x="348973" y="156550"/>
                    <a:pt x="348973" y="159806"/>
                  </a:cubicBezTo>
                  <a:close/>
                  <a:moveTo>
                    <a:pt x="174488" y="43788"/>
                  </a:moveTo>
                  <a:lnTo>
                    <a:pt x="249002" y="72293"/>
                  </a:lnTo>
                  <a:cubicBezTo>
                    <a:pt x="252042" y="73460"/>
                    <a:pt x="255452" y="71936"/>
                    <a:pt x="256615" y="68894"/>
                  </a:cubicBezTo>
                  <a:cubicBezTo>
                    <a:pt x="257778" y="65852"/>
                    <a:pt x="256256" y="62443"/>
                    <a:pt x="253215" y="61281"/>
                  </a:cubicBezTo>
                  <a:lnTo>
                    <a:pt x="176594" y="31969"/>
                  </a:lnTo>
                  <a:cubicBezTo>
                    <a:pt x="175238" y="31449"/>
                    <a:pt x="173737" y="31449"/>
                    <a:pt x="172380" y="31969"/>
                  </a:cubicBezTo>
                  <a:lnTo>
                    <a:pt x="33291" y="85199"/>
                  </a:lnTo>
                  <a:cubicBezTo>
                    <a:pt x="31010" y="86072"/>
                    <a:pt x="29503" y="88261"/>
                    <a:pt x="29503" y="90705"/>
                  </a:cubicBezTo>
                  <a:lnTo>
                    <a:pt x="29503" y="256718"/>
                  </a:lnTo>
                  <a:cubicBezTo>
                    <a:pt x="29503" y="257291"/>
                    <a:pt x="29586" y="257861"/>
                    <a:pt x="29751" y="258410"/>
                  </a:cubicBezTo>
                  <a:cubicBezTo>
                    <a:pt x="40396" y="293940"/>
                    <a:pt x="58008" y="322921"/>
                    <a:pt x="83589" y="347010"/>
                  </a:cubicBezTo>
                  <a:cubicBezTo>
                    <a:pt x="106694" y="368765"/>
                    <a:pt x="135758" y="385935"/>
                    <a:pt x="172442" y="399499"/>
                  </a:cubicBezTo>
                  <a:cubicBezTo>
                    <a:pt x="173102" y="399742"/>
                    <a:pt x="173794" y="399865"/>
                    <a:pt x="174487" y="399865"/>
                  </a:cubicBezTo>
                  <a:cubicBezTo>
                    <a:pt x="175179" y="399865"/>
                    <a:pt x="175871" y="399743"/>
                    <a:pt x="176531" y="399499"/>
                  </a:cubicBezTo>
                  <a:cubicBezTo>
                    <a:pt x="213213" y="385935"/>
                    <a:pt x="242279" y="368767"/>
                    <a:pt x="265387" y="347010"/>
                  </a:cubicBezTo>
                  <a:cubicBezTo>
                    <a:pt x="290971" y="322923"/>
                    <a:pt x="308588" y="293942"/>
                    <a:pt x="319245" y="258412"/>
                  </a:cubicBezTo>
                  <a:cubicBezTo>
                    <a:pt x="319411" y="257863"/>
                    <a:pt x="319494" y="257292"/>
                    <a:pt x="319494" y="256718"/>
                  </a:cubicBezTo>
                  <a:lnTo>
                    <a:pt x="319494" y="159831"/>
                  </a:lnTo>
                  <a:cubicBezTo>
                    <a:pt x="319494" y="156575"/>
                    <a:pt x="316854" y="153935"/>
                    <a:pt x="313598" y="153935"/>
                  </a:cubicBezTo>
                  <a:cubicBezTo>
                    <a:pt x="310342" y="153935"/>
                    <a:pt x="307702" y="156575"/>
                    <a:pt x="307702" y="159831"/>
                  </a:cubicBezTo>
                  <a:lnTo>
                    <a:pt x="307702" y="255847"/>
                  </a:lnTo>
                  <a:cubicBezTo>
                    <a:pt x="288585" y="318724"/>
                    <a:pt x="246207" y="360669"/>
                    <a:pt x="174487" y="387675"/>
                  </a:cubicBezTo>
                  <a:cubicBezTo>
                    <a:pt x="102760" y="360667"/>
                    <a:pt x="60389" y="318722"/>
                    <a:pt x="41295" y="255848"/>
                  </a:cubicBezTo>
                  <a:lnTo>
                    <a:pt x="41295" y="94761"/>
                  </a:lnTo>
                  <a:close/>
                  <a:moveTo>
                    <a:pt x="240267" y="145631"/>
                  </a:moveTo>
                  <a:cubicBezTo>
                    <a:pt x="247913" y="149218"/>
                    <a:pt x="256211" y="155476"/>
                    <a:pt x="262438" y="166414"/>
                  </a:cubicBezTo>
                  <a:cubicBezTo>
                    <a:pt x="264049" y="169244"/>
                    <a:pt x="263061" y="172843"/>
                    <a:pt x="260231" y="174455"/>
                  </a:cubicBezTo>
                  <a:cubicBezTo>
                    <a:pt x="259310" y="174979"/>
                    <a:pt x="258308" y="175227"/>
                    <a:pt x="257320" y="175227"/>
                  </a:cubicBezTo>
                  <a:cubicBezTo>
                    <a:pt x="255269" y="175227"/>
                    <a:pt x="253278" y="174157"/>
                    <a:pt x="252190" y="172247"/>
                  </a:cubicBezTo>
                  <a:cubicBezTo>
                    <a:pt x="243899" y="157683"/>
                    <a:pt x="230782" y="153933"/>
                    <a:pt x="224108" y="152972"/>
                  </a:cubicBezTo>
                  <a:cubicBezTo>
                    <a:pt x="223395" y="154643"/>
                    <a:pt x="222448" y="156191"/>
                    <a:pt x="221305" y="157571"/>
                  </a:cubicBezTo>
                  <a:cubicBezTo>
                    <a:pt x="250002" y="179216"/>
                    <a:pt x="269488" y="215810"/>
                    <a:pt x="269488" y="249390"/>
                  </a:cubicBezTo>
                  <a:cubicBezTo>
                    <a:pt x="269488" y="303300"/>
                    <a:pt x="225971" y="347160"/>
                    <a:pt x="172482" y="347160"/>
                  </a:cubicBezTo>
                  <a:cubicBezTo>
                    <a:pt x="118993" y="347160"/>
                    <a:pt x="75476" y="303300"/>
                    <a:pt x="75476" y="249390"/>
                  </a:cubicBezTo>
                  <a:cubicBezTo>
                    <a:pt x="75476" y="215803"/>
                    <a:pt x="94952" y="179209"/>
                    <a:pt x="123635" y="157571"/>
                  </a:cubicBezTo>
                  <a:cubicBezTo>
                    <a:pt x="120959" y="154339"/>
                    <a:pt x="119348" y="150193"/>
                    <a:pt x="119348" y="145676"/>
                  </a:cubicBezTo>
                  <a:cubicBezTo>
                    <a:pt x="119348" y="135397"/>
                    <a:pt x="127711" y="127034"/>
                    <a:pt x="137989" y="127034"/>
                  </a:cubicBezTo>
                  <a:lnTo>
                    <a:pt x="142260" y="127034"/>
                  </a:lnTo>
                  <a:lnTo>
                    <a:pt x="124606" y="86244"/>
                  </a:lnTo>
                  <a:cubicBezTo>
                    <a:pt x="123817" y="84421"/>
                    <a:pt x="123999" y="82325"/>
                    <a:pt x="125088" y="80665"/>
                  </a:cubicBezTo>
                  <a:cubicBezTo>
                    <a:pt x="126179" y="79005"/>
                    <a:pt x="128031" y="78006"/>
                    <a:pt x="130017" y="78006"/>
                  </a:cubicBezTo>
                  <a:lnTo>
                    <a:pt x="214944" y="78006"/>
                  </a:lnTo>
                  <a:cubicBezTo>
                    <a:pt x="216931" y="78006"/>
                    <a:pt x="218783" y="79005"/>
                    <a:pt x="219873" y="80666"/>
                  </a:cubicBezTo>
                  <a:cubicBezTo>
                    <a:pt x="220963" y="82326"/>
                    <a:pt x="221144" y="84423"/>
                    <a:pt x="220355" y="86246"/>
                  </a:cubicBezTo>
                  <a:lnTo>
                    <a:pt x="202681" y="127034"/>
                  </a:lnTo>
                  <a:lnTo>
                    <a:pt x="206948" y="127034"/>
                  </a:lnTo>
                  <a:cubicBezTo>
                    <a:pt x="214633" y="127034"/>
                    <a:pt x="221246" y="131709"/>
                    <a:pt x="224095" y="138362"/>
                  </a:cubicBezTo>
                  <a:cubicBezTo>
                    <a:pt x="230842" y="137376"/>
                    <a:pt x="243737" y="133592"/>
                    <a:pt x="251974" y="119108"/>
                  </a:cubicBezTo>
                  <a:cubicBezTo>
                    <a:pt x="253582" y="116277"/>
                    <a:pt x="257181" y="115284"/>
                    <a:pt x="260013" y="116897"/>
                  </a:cubicBezTo>
                  <a:cubicBezTo>
                    <a:pt x="262844" y="118506"/>
                    <a:pt x="263834" y="122106"/>
                    <a:pt x="262224" y="124937"/>
                  </a:cubicBezTo>
                  <a:cubicBezTo>
                    <a:pt x="256057" y="135781"/>
                    <a:pt x="247854" y="142029"/>
                    <a:pt x="240267" y="145631"/>
                  </a:cubicBezTo>
                  <a:close/>
                  <a:moveTo>
                    <a:pt x="155110" y="127033"/>
                  </a:moveTo>
                  <a:lnTo>
                    <a:pt x="189831" y="127033"/>
                  </a:lnTo>
                  <a:lnTo>
                    <a:pt x="205965" y="89798"/>
                  </a:lnTo>
                  <a:lnTo>
                    <a:pt x="138993" y="89798"/>
                  </a:lnTo>
                  <a:close/>
                  <a:moveTo>
                    <a:pt x="131140" y="145676"/>
                  </a:moveTo>
                  <a:cubicBezTo>
                    <a:pt x="131140" y="149467"/>
                    <a:pt x="134213" y="152551"/>
                    <a:pt x="137990" y="152551"/>
                  </a:cubicBezTo>
                  <a:lnTo>
                    <a:pt x="206949" y="152551"/>
                  </a:lnTo>
                  <a:cubicBezTo>
                    <a:pt x="210585" y="152551"/>
                    <a:pt x="213559" y="149692"/>
                    <a:pt x="213778" y="146099"/>
                  </a:cubicBezTo>
                  <a:cubicBezTo>
                    <a:pt x="213636" y="145554"/>
                    <a:pt x="213567" y="144980"/>
                    <a:pt x="213589" y="144388"/>
                  </a:cubicBezTo>
                  <a:cubicBezTo>
                    <a:pt x="213592" y="144294"/>
                    <a:pt x="213605" y="144204"/>
                    <a:pt x="213612" y="144111"/>
                  </a:cubicBezTo>
                  <a:cubicBezTo>
                    <a:pt x="212901" y="141087"/>
                    <a:pt x="210187" y="138826"/>
                    <a:pt x="206949" y="138826"/>
                  </a:cubicBezTo>
                  <a:lnTo>
                    <a:pt x="193702" y="138826"/>
                  </a:lnTo>
                  <a:lnTo>
                    <a:pt x="151238" y="138826"/>
                  </a:lnTo>
                  <a:lnTo>
                    <a:pt x="137990" y="138826"/>
                  </a:lnTo>
                  <a:cubicBezTo>
                    <a:pt x="134213" y="138826"/>
                    <a:pt x="131140" y="141899"/>
                    <a:pt x="131140" y="145676"/>
                  </a:cubicBezTo>
                  <a:close/>
                  <a:moveTo>
                    <a:pt x="210126" y="164066"/>
                  </a:moveTo>
                  <a:cubicBezTo>
                    <a:pt x="209092" y="164244"/>
                    <a:pt x="208032" y="164342"/>
                    <a:pt x="206949" y="164342"/>
                  </a:cubicBezTo>
                  <a:lnTo>
                    <a:pt x="137990" y="164342"/>
                  </a:lnTo>
                  <a:cubicBezTo>
                    <a:pt x="136907" y="164342"/>
                    <a:pt x="135846" y="164244"/>
                    <a:pt x="134814" y="164066"/>
                  </a:cubicBezTo>
                  <a:cubicBezTo>
                    <a:pt x="106713" y="183036"/>
                    <a:pt x="87268" y="217747"/>
                    <a:pt x="87268" y="249389"/>
                  </a:cubicBezTo>
                  <a:cubicBezTo>
                    <a:pt x="87268" y="296797"/>
                    <a:pt x="125495" y="335367"/>
                    <a:pt x="172482" y="335367"/>
                  </a:cubicBezTo>
                  <a:cubicBezTo>
                    <a:pt x="219469" y="335367"/>
                    <a:pt x="257696" y="296798"/>
                    <a:pt x="257696" y="249389"/>
                  </a:cubicBezTo>
                  <a:cubicBezTo>
                    <a:pt x="257696" y="217758"/>
                    <a:pt x="238241" y="183046"/>
                    <a:pt x="210126" y="164066"/>
                  </a:cubicBezTo>
                  <a:close/>
                  <a:moveTo>
                    <a:pt x="226140" y="249485"/>
                  </a:moveTo>
                  <a:cubicBezTo>
                    <a:pt x="226140" y="279073"/>
                    <a:pt x="202069" y="303143"/>
                    <a:pt x="172482" y="303143"/>
                  </a:cubicBezTo>
                  <a:cubicBezTo>
                    <a:pt x="142881" y="303143"/>
                    <a:pt x="118798" y="279072"/>
                    <a:pt x="118798" y="249485"/>
                  </a:cubicBezTo>
                  <a:cubicBezTo>
                    <a:pt x="118798" y="219898"/>
                    <a:pt x="142881" y="195826"/>
                    <a:pt x="172482" y="195826"/>
                  </a:cubicBezTo>
                  <a:cubicBezTo>
                    <a:pt x="202069" y="195825"/>
                    <a:pt x="226140" y="219897"/>
                    <a:pt x="226140" y="249485"/>
                  </a:cubicBezTo>
                  <a:close/>
                  <a:moveTo>
                    <a:pt x="214348" y="249485"/>
                  </a:moveTo>
                  <a:cubicBezTo>
                    <a:pt x="214348" y="226399"/>
                    <a:pt x="195567" y="207618"/>
                    <a:pt x="172482" y="207618"/>
                  </a:cubicBezTo>
                  <a:cubicBezTo>
                    <a:pt x="149383" y="207618"/>
                    <a:pt x="130591" y="226399"/>
                    <a:pt x="130591" y="249485"/>
                  </a:cubicBezTo>
                  <a:cubicBezTo>
                    <a:pt x="130591" y="272570"/>
                    <a:pt x="149383" y="291351"/>
                    <a:pt x="172482" y="291351"/>
                  </a:cubicBezTo>
                  <a:cubicBezTo>
                    <a:pt x="195567" y="291351"/>
                    <a:pt x="214348" y="272570"/>
                    <a:pt x="214348" y="249485"/>
                  </a:cubicBezTo>
                  <a:close/>
                  <a:moveTo>
                    <a:pt x="396068" y="82470"/>
                  </a:moveTo>
                  <a:cubicBezTo>
                    <a:pt x="396068" y="119849"/>
                    <a:pt x="365658" y="150259"/>
                    <a:pt x="328278" y="150259"/>
                  </a:cubicBezTo>
                  <a:cubicBezTo>
                    <a:pt x="290899" y="150259"/>
                    <a:pt x="260488" y="119849"/>
                    <a:pt x="260488" y="82470"/>
                  </a:cubicBezTo>
                  <a:cubicBezTo>
                    <a:pt x="260488" y="45090"/>
                    <a:pt x="290899" y="14680"/>
                    <a:pt x="328278" y="14680"/>
                  </a:cubicBezTo>
                  <a:cubicBezTo>
                    <a:pt x="365658" y="14680"/>
                    <a:pt x="396068" y="45090"/>
                    <a:pt x="396068" y="82470"/>
                  </a:cubicBezTo>
                  <a:close/>
                  <a:moveTo>
                    <a:pt x="384276" y="82470"/>
                  </a:moveTo>
                  <a:cubicBezTo>
                    <a:pt x="384276" y="51592"/>
                    <a:pt x="359156" y="26472"/>
                    <a:pt x="328278" y="26472"/>
                  </a:cubicBezTo>
                  <a:cubicBezTo>
                    <a:pt x="297401" y="26472"/>
                    <a:pt x="272281" y="51592"/>
                    <a:pt x="272281" y="82470"/>
                  </a:cubicBezTo>
                  <a:cubicBezTo>
                    <a:pt x="272281" y="113347"/>
                    <a:pt x="297401" y="138467"/>
                    <a:pt x="328278" y="138467"/>
                  </a:cubicBezTo>
                  <a:cubicBezTo>
                    <a:pt x="359156" y="138467"/>
                    <a:pt x="384276" y="113347"/>
                    <a:pt x="384276" y="82470"/>
                  </a:cubicBezTo>
                  <a:close/>
                  <a:moveTo>
                    <a:pt x="360512" y="47744"/>
                  </a:moveTo>
                  <a:cubicBezTo>
                    <a:pt x="357969" y="45709"/>
                    <a:pt x="354259" y="46119"/>
                    <a:pt x="352224" y="48661"/>
                  </a:cubicBezTo>
                  <a:lnTo>
                    <a:pt x="313478" y="97046"/>
                  </a:lnTo>
                  <a:lnTo>
                    <a:pt x="299027" y="81005"/>
                  </a:lnTo>
                  <a:cubicBezTo>
                    <a:pt x="296846" y="78586"/>
                    <a:pt x="293119" y="78394"/>
                    <a:pt x="290700" y="80571"/>
                  </a:cubicBezTo>
                  <a:cubicBezTo>
                    <a:pt x="288281" y="82750"/>
                    <a:pt x="288087" y="86478"/>
                    <a:pt x="290265" y="88898"/>
                  </a:cubicBezTo>
                  <a:lnTo>
                    <a:pt x="309360" y="110094"/>
                  </a:lnTo>
                  <a:cubicBezTo>
                    <a:pt x="310480" y="111337"/>
                    <a:pt x="312073" y="112044"/>
                    <a:pt x="313741" y="112044"/>
                  </a:cubicBezTo>
                  <a:cubicBezTo>
                    <a:pt x="313797" y="112044"/>
                    <a:pt x="313855" y="112043"/>
                    <a:pt x="313912" y="112042"/>
                  </a:cubicBezTo>
                  <a:cubicBezTo>
                    <a:pt x="315642" y="111992"/>
                    <a:pt x="317262" y="111183"/>
                    <a:pt x="318343" y="109833"/>
                  </a:cubicBezTo>
                  <a:lnTo>
                    <a:pt x="361427" y="56032"/>
                  </a:lnTo>
                  <a:cubicBezTo>
                    <a:pt x="363463" y="53490"/>
                    <a:pt x="363052" y="49780"/>
                    <a:pt x="360512" y="47744"/>
                  </a:cubicBezTo>
                  <a:close/>
                  <a:moveTo>
                    <a:pt x="178378" y="232358"/>
                  </a:moveTo>
                  <a:lnTo>
                    <a:pt x="178378" y="243833"/>
                  </a:lnTo>
                  <a:cubicBezTo>
                    <a:pt x="187495" y="245214"/>
                    <a:pt x="194466" y="252390"/>
                    <a:pt x="194466" y="261014"/>
                  </a:cubicBezTo>
                  <a:cubicBezTo>
                    <a:pt x="194466" y="269625"/>
                    <a:pt x="187495" y="276792"/>
                    <a:pt x="178378" y="278172"/>
                  </a:cubicBezTo>
                  <a:lnTo>
                    <a:pt x="178378" y="282043"/>
                  </a:lnTo>
                  <a:cubicBezTo>
                    <a:pt x="178378" y="285299"/>
                    <a:pt x="175738" y="287939"/>
                    <a:pt x="172482" y="287939"/>
                  </a:cubicBezTo>
                  <a:cubicBezTo>
                    <a:pt x="169226" y="287939"/>
                    <a:pt x="166586" y="285299"/>
                    <a:pt x="166586" y="282043"/>
                  </a:cubicBezTo>
                  <a:lnTo>
                    <a:pt x="166586" y="278387"/>
                  </a:lnTo>
                  <a:cubicBezTo>
                    <a:pt x="157661" y="278087"/>
                    <a:pt x="150498" y="271404"/>
                    <a:pt x="150498" y="263210"/>
                  </a:cubicBezTo>
                  <a:cubicBezTo>
                    <a:pt x="150498" y="259954"/>
                    <a:pt x="153138" y="257314"/>
                    <a:pt x="156394" y="257314"/>
                  </a:cubicBezTo>
                  <a:cubicBezTo>
                    <a:pt x="159650" y="257314"/>
                    <a:pt x="162290" y="259954"/>
                    <a:pt x="162290" y="263210"/>
                  </a:cubicBezTo>
                  <a:cubicBezTo>
                    <a:pt x="162290" y="264705"/>
                    <a:pt x="164031" y="266338"/>
                    <a:pt x="166586" y="266576"/>
                  </a:cubicBezTo>
                  <a:lnTo>
                    <a:pt x="166586" y="254797"/>
                  </a:lnTo>
                  <a:cubicBezTo>
                    <a:pt x="163958" y="254376"/>
                    <a:pt x="161729" y="253719"/>
                    <a:pt x="159751" y="252797"/>
                  </a:cubicBezTo>
                  <a:cubicBezTo>
                    <a:pt x="153784" y="250017"/>
                    <a:pt x="150498" y="244746"/>
                    <a:pt x="150498" y="237956"/>
                  </a:cubicBezTo>
                  <a:cubicBezTo>
                    <a:pt x="150498" y="229333"/>
                    <a:pt x="157469" y="222157"/>
                    <a:pt x="166586" y="220775"/>
                  </a:cubicBezTo>
                  <a:lnTo>
                    <a:pt x="166586" y="216926"/>
                  </a:lnTo>
                  <a:cubicBezTo>
                    <a:pt x="166586" y="213670"/>
                    <a:pt x="169225" y="211030"/>
                    <a:pt x="172482" y="211030"/>
                  </a:cubicBezTo>
                  <a:cubicBezTo>
                    <a:pt x="175739" y="211030"/>
                    <a:pt x="178378" y="213670"/>
                    <a:pt x="178378" y="216926"/>
                  </a:cubicBezTo>
                  <a:lnTo>
                    <a:pt x="178378" y="220560"/>
                  </a:lnTo>
                  <a:cubicBezTo>
                    <a:pt x="187304" y="220873"/>
                    <a:pt x="194466" y="227561"/>
                    <a:pt x="194466" y="235760"/>
                  </a:cubicBezTo>
                  <a:cubicBezTo>
                    <a:pt x="194466" y="239016"/>
                    <a:pt x="191826" y="241656"/>
                    <a:pt x="188570" y="241656"/>
                  </a:cubicBezTo>
                  <a:cubicBezTo>
                    <a:pt x="185314" y="241656"/>
                    <a:pt x="182674" y="239016"/>
                    <a:pt x="182674" y="235760"/>
                  </a:cubicBezTo>
                  <a:cubicBezTo>
                    <a:pt x="182674" y="234263"/>
                    <a:pt x="180876" y="232608"/>
                    <a:pt x="178378" y="232358"/>
                  </a:cubicBezTo>
                  <a:close/>
                  <a:moveTo>
                    <a:pt x="166586" y="242761"/>
                  </a:moveTo>
                  <a:lnTo>
                    <a:pt x="166586" y="232889"/>
                  </a:lnTo>
                  <a:cubicBezTo>
                    <a:pt x="164073" y="233810"/>
                    <a:pt x="162290" y="235756"/>
                    <a:pt x="162290" y="237955"/>
                  </a:cubicBezTo>
                  <a:cubicBezTo>
                    <a:pt x="162290" y="239511"/>
                    <a:pt x="162294" y="241615"/>
                    <a:pt x="166586" y="242761"/>
                  </a:cubicBezTo>
                  <a:close/>
                  <a:moveTo>
                    <a:pt x="178378" y="255947"/>
                  </a:moveTo>
                  <a:lnTo>
                    <a:pt x="178378" y="266060"/>
                  </a:lnTo>
                  <a:cubicBezTo>
                    <a:pt x="180891" y="265143"/>
                    <a:pt x="182674" y="263204"/>
                    <a:pt x="182674" y="261014"/>
                  </a:cubicBezTo>
                  <a:cubicBezTo>
                    <a:pt x="182674" y="258815"/>
                    <a:pt x="180891" y="256869"/>
                    <a:pt x="178378" y="255947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FC76DC75-A629-D047-FA90-22F1D5D7AA84}"/>
                </a:ext>
              </a:extLst>
            </p:cNvPr>
            <p:cNvSpPr/>
            <p:nvPr/>
          </p:nvSpPr>
          <p:spPr>
            <a:xfrm>
              <a:off x="730589" y="2822049"/>
              <a:ext cx="279516" cy="267233"/>
            </a:xfrm>
            <a:custGeom>
              <a:avLst/>
              <a:gdLst>
                <a:gd name="connsiteX0" fmla="*/ 323817 w 431601"/>
                <a:gd name="connsiteY0" fmla="*/ 344692 h 412638"/>
                <a:gd name="connsiteX1" fmla="*/ 308579 w 431601"/>
                <a:gd name="connsiteY1" fmla="*/ 344712 h 412638"/>
                <a:gd name="connsiteX2" fmla="*/ 308579 w 431601"/>
                <a:gd name="connsiteY2" fmla="*/ 366107 h 412638"/>
                <a:gd name="connsiteX3" fmla="*/ 323817 w 431601"/>
                <a:gd name="connsiteY3" fmla="*/ 366059 h 412638"/>
                <a:gd name="connsiteX4" fmla="*/ 323817 w 431601"/>
                <a:gd name="connsiteY4" fmla="*/ 344692 h 412638"/>
                <a:gd name="connsiteX5" fmla="*/ 190241 w 431601"/>
                <a:gd name="connsiteY5" fmla="*/ 317459 h 412638"/>
                <a:gd name="connsiteX6" fmla="*/ 190241 w 431601"/>
                <a:gd name="connsiteY6" fmla="*/ 366103 h 412638"/>
                <a:gd name="connsiteX7" fmla="*/ 201670 w 431601"/>
                <a:gd name="connsiteY7" fmla="*/ 366000 h 412638"/>
                <a:gd name="connsiteX8" fmla="*/ 201273 w 431601"/>
                <a:gd name="connsiteY8" fmla="*/ 317459 h 412638"/>
                <a:gd name="connsiteX9" fmla="*/ 308579 w 431601"/>
                <a:gd name="connsiteY9" fmla="*/ 315590 h 412638"/>
                <a:gd name="connsiteX10" fmla="*/ 308579 w 431601"/>
                <a:gd name="connsiteY10" fmla="*/ 332036 h 412638"/>
                <a:gd name="connsiteX11" fmla="*/ 320610 w 431601"/>
                <a:gd name="connsiteY11" fmla="*/ 332019 h 412638"/>
                <a:gd name="connsiteX12" fmla="*/ 320610 w 431601"/>
                <a:gd name="connsiteY12" fmla="*/ 315590 h 412638"/>
                <a:gd name="connsiteX13" fmla="*/ 183902 w 431601"/>
                <a:gd name="connsiteY13" fmla="*/ 304804 h 412638"/>
                <a:gd name="connsiteX14" fmla="*/ 201273 w 431601"/>
                <a:gd name="connsiteY14" fmla="*/ 304804 h 412638"/>
                <a:gd name="connsiteX15" fmla="*/ 201892 w 431601"/>
                <a:gd name="connsiteY15" fmla="*/ 378656 h 412638"/>
                <a:gd name="connsiteX16" fmla="*/ 184050 w 431601"/>
                <a:gd name="connsiteY16" fmla="*/ 378792 h 412638"/>
                <a:gd name="connsiteX17" fmla="*/ 177573 w 431601"/>
                <a:gd name="connsiteY17" fmla="*/ 371467 h 412638"/>
                <a:gd name="connsiteX18" fmla="*/ 177574 w 431601"/>
                <a:gd name="connsiteY18" fmla="*/ 371467 h 412638"/>
                <a:gd name="connsiteX19" fmla="*/ 177574 w 431601"/>
                <a:gd name="connsiteY19" fmla="*/ 311195 h 412638"/>
                <a:gd name="connsiteX20" fmla="*/ 183902 w 431601"/>
                <a:gd name="connsiteY20" fmla="*/ 304804 h 412638"/>
                <a:gd name="connsiteX21" fmla="*/ 250675 w 431601"/>
                <a:gd name="connsiteY21" fmla="*/ 303510 h 412638"/>
                <a:gd name="connsiteX22" fmla="*/ 277063 w 431601"/>
                <a:gd name="connsiteY22" fmla="*/ 303510 h 412638"/>
                <a:gd name="connsiteX23" fmla="*/ 277063 w 431601"/>
                <a:gd name="connsiteY23" fmla="*/ 316166 h 412638"/>
                <a:gd name="connsiteX24" fmla="*/ 257003 w 431601"/>
                <a:gd name="connsiteY24" fmla="*/ 316166 h 412638"/>
                <a:gd name="connsiteX25" fmla="*/ 257003 w 431601"/>
                <a:gd name="connsiteY25" fmla="*/ 334822 h 412638"/>
                <a:gd name="connsiteX26" fmla="*/ 275119 w 431601"/>
                <a:gd name="connsiteY26" fmla="*/ 334822 h 412638"/>
                <a:gd name="connsiteX27" fmla="*/ 275119 w 431601"/>
                <a:gd name="connsiteY27" fmla="*/ 347479 h 412638"/>
                <a:gd name="connsiteX28" fmla="*/ 257003 w 431601"/>
                <a:gd name="connsiteY28" fmla="*/ 347479 h 412638"/>
                <a:gd name="connsiteX29" fmla="*/ 257003 w 431601"/>
                <a:gd name="connsiteY29" fmla="*/ 366135 h 412638"/>
                <a:gd name="connsiteX30" fmla="*/ 277063 w 431601"/>
                <a:gd name="connsiteY30" fmla="*/ 366135 h 412638"/>
                <a:gd name="connsiteX31" fmla="*/ 277063 w 431601"/>
                <a:gd name="connsiteY31" fmla="*/ 378791 h 412638"/>
                <a:gd name="connsiteX32" fmla="*/ 250675 w 431601"/>
                <a:gd name="connsiteY32" fmla="*/ 378791 h 412638"/>
                <a:gd name="connsiteX33" fmla="*/ 244347 w 431601"/>
                <a:gd name="connsiteY33" fmla="*/ 372463 h 412638"/>
                <a:gd name="connsiteX34" fmla="*/ 244347 w 431601"/>
                <a:gd name="connsiteY34" fmla="*/ 309838 h 412638"/>
                <a:gd name="connsiteX35" fmla="*/ 250675 w 431601"/>
                <a:gd name="connsiteY35" fmla="*/ 303510 h 412638"/>
                <a:gd name="connsiteX36" fmla="*/ 356186 w 431601"/>
                <a:gd name="connsiteY36" fmla="*/ 303222 h 412638"/>
                <a:gd name="connsiteX37" fmla="*/ 391090 w 431601"/>
                <a:gd name="connsiteY37" fmla="*/ 303222 h 412638"/>
                <a:gd name="connsiteX38" fmla="*/ 391090 w 431601"/>
                <a:gd name="connsiteY38" fmla="*/ 315878 h 412638"/>
                <a:gd name="connsiteX39" fmla="*/ 379895 w 431601"/>
                <a:gd name="connsiteY39" fmla="*/ 315878 h 412638"/>
                <a:gd name="connsiteX40" fmla="*/ 379895 w 431601"/>
                <a:gd name="connsiteY40" fmla="*/ 372751 h 412638"/>
                <a:gd name="connsiteX41" fmla="*/ 373567 w 431601"/>
                <a:gd name="connsiteY41" fmla="*/ 379079 h 412638"/>
                <a:gd name="connsiteX42" fmla="*/ 367240 w 431601"/>
                <a:gd name="connsiteY42" fmla="*/ 372751 h 412638"/>
                <a:gd name="connsiteX43" fmla="*/ 367240 w 431601"/>
                <a:gd name="connsiteY43" fmla="*/ 315878 h 412638"/>
                <a:gd name="connsiteX44" fmla="*/ 356186 w 431601"/>
                <a:gd name="connsiteY44" fmla="*/ 315878 h 412638"/>
                <a:gd name="connsiteX45" fmla="*/ 356186 w 431601"/>
                <a:gd name="connsiteY45" fmla="*/ 303222 h 412638"/>
                <a:gd name="connsiteX46" fmla="*/ 302251 w 431601"/>
                <a:gd name="connsiteY46" fmla="*/ 302933 h 412638"/>
                <a:gd name="connsiteX47" fmla="*/ 320610 w 431601"/>
                <a:gd name="connsiteY47" fmla="*/ 302933 h 412638"/>
                <a:gd name="connsiteX48" fmla="*/ 337289 w 431601"/>
                <a:gd name="connsiteY48" fmla="*/ 336335 h 412638"/>
                <a:gd name="connsiteX49" fmla="*/ 323816 w 431601"/>
                <a:gd name="connsiteY49" fmla="*/ 378791 h 412638"/>
                <a:gd name="connsiteX50" fmla="*/ 302279 w 431601"/>
                <a:gd name="connsiteY50" fmla="*/ 378791 h 412638"/>
                <a:gd name="connsiteX51" fmla="*/ 295923 w 431601"/>
                <a:gd name="connsiteY51" fmla="*/ 372463 h 412638"/>
                <a:gd name="connsiteX52" fmla="*/ 295923 w 431601"/>
                <a:gd name="connsiteY52" fmla="*/ 309261 h 412638"/>
                <a:gd name="connsiteX53" fmla="*/ 302251 w 431601"/>
                <a:gd name="connsiteY53" fmla="*/ 302933 h 412638"/>
                <a:gd name="connsiteX54" fmla="*/ 328019 w 431601"/>
                <a:gd name="connsiteY54" fmla="*/ 251756 h 412638"/>
                <a:gd name="connsiteX55" fmla="*/ 328019 w 431601"/>
                <a:gd name="connsiteY55" fmla="*/ 269374 h 412638"/>
                <a:gd name="connsiteX56" fmla="*/ 383752 w 431601"/>
                <a:gd name="connsiteY56" fmla="*/ 269374 h 412638"/>
                <a:gd name="connsiteX57" fmla="*/ 383752 w 431601"/>
                <a:gd name="connsiteY57" fmla="*/ 251756 h 412638"/>
                <a:gd name="connsiteX58" fmla="*/ 259629 w 431601"/>
                <a:gd name="connsiteY58" fmla="*/ 251756 h 412638"/>
                <a:gd name="connsiteX59" fmla="*/ 259629 w 431601"/>
                <a:gd name="connsiteY59" fmla="*/ 269374 h 412638"/>
                <a:gd name="connsiteX60" fmla="*/ 315362 w 431601"/>
                <a:gd name="connsiteY60" fmla="*/ 269374 h 412638"/>
                <a:gd name="connsiteX61" fmla="*/ 315362 w 431601"/>
                <a:gd name="connsiteY61" fmla="*/ 251756 h 412638"/>
                <a:gd name="connsiteX62" fmla="*/ 191240 w 431601"/>
                <a:gd name="connsiteY62" fmla="*/ 251756 h 412638"/>
                <a:gd name="connsiteX63" fmla="*/ 191240 w 431601"/>
                <a:gd name="connsiteY63" fmla="*/ 269374 h 412638"/>
                <a:gd name="connsiteX64" fmla="*/ 246973 w 431601"/>
                <a:gd name="connsiteY64" fmla="*/ 269374 h 412638"/>
                <a:gd name="connsiteX65" fmla="*/ 246973 w 431601"/>
                <a:gd name="connsiteY65" fmla="*/ 251756 h 412638"/>
                <a:gd name="connsiteX66" fmla="*/ 328019 w 431601"/>
                <a:gd name="connsiteY66" fmla="*/ 221483 h 412638"/>
                <a:gd name="connsiteX67" fmla="*/ 328019 w 431601"/>
                <a:gd name="connsiteY67" fmla="*/ 239100 h 412638"/>
                <a:gd name="connsiteX68" fmla="*/ 383752 w 431601"/>
                <a:gd name="connsiteY68" fmla="*/ 239100 h 412638"/>
                <a:gd name="connsiteX69" fmla="*/ 383752 w 431601"/>
                <a:gd name="connsiteY69" fmla="*/ 221483 h 412638"/>
                <a:gd name="connsiteX70" fmla="*/ 259629 w 431601"/>
                <a:gd name="connsiteY70" fmla="*/ 221483 h 412638"/>
                <a:gd name="connsiteX71" fmla="*/ 259629 w 431601"/>
                <a:gd name="connsiteY71" fmla="*/ 239100 h 412638"/>
                <a:gd name="connsiteX72" fmla="*/ 315362 w 431601"/>
                <a:gd name="connsiteY72" fmla="*/ 239100 h 412638"/>
                <a:gd name="connsiteX73" fmla="*/ 315362 w 431601"/>
                <a:gd name="connsiteY73" fmla="*/ 221483 h 412638"/>
                <a:gd name="connsiteX74" fmla="*/ 191240 w 431601"/>
                <a:gd name="connsiteY74" fmla="*/ 221483 h 412638"/>
                <a:gd name="connsiteX75" fmla="*/ 191240 w 431601"/>
                <a:gd name="connsiteY75" fmla="*/ 239100 h 412638"/>
                <a:gd name="connsiteX76" fmla="*/ 246973 w 431601"/>
                <a:gd name="connsiteY76" fmla="*/ 239100 h 412638"/>
                <a:gd name="connsiteX77" fmla="*/ 246973 w 431601"/>
                <a:gd name="connsiteY77" fmla="*/ 221483 h 412638"/>
                <a:gd name="connsiteX78" fmla="*/ 328019 w 431601"/>
                <a:gd name="connsiteY78" fmla="*/ 191209 h 412638"/>
                <a:gd name="connsiteX79" fmla="*/ 328019 w 431601"/>
                <a:gd name="connsiteY79" fmla="*/ 208826 h 412638"/>
                <a:gd name="connsiteX80" fmla="*/ 383752 w 431601"/>
                <a:gd name="connsiteY80" fmla="*/ 208826 h 412638"/>
                <a:gd name="connsiteX81" fmla="*/ 383752 w 431601"/>
                <a:gd name="connsiteY81" fmla="*/ 191209 h 412638"/>
                <a:gd name="connsiteX82" fmla="*/ 259629 w 431601"/>
                <a:gd name="connsiteY82" fmla="*/ 191208 h 412638"/>
                <a:gd name="connsiteX83" fmla="*/ 259629 w 431601"/>
                <a:gd name="connsiteY83" fmla="*/ 208825 h 412638"/>
                <a:gd name="connsiteX84" fmla="*/ 315362 w 431601"/>
                <a:gd name="connsiteY84" fmla="*/ 208825 h 412638"/>
                <a:gd name="connsiteX85" fmla="*/ 315362 w 431601"/>
                <a:gd name="connsiteY85" fmla="*/ 191208 h 412638"/>
                <a:gd name="connsiteX86" fmla="*/ 259629 w 431601"/>
                <a:gd name="connsiteY86" fmla="*/ 160934 h 412638"/>
                <a:gd name="connsiteX87" fmla="*/ 259629 w 431601"/>
                <a:gd name="connsiteY87" fmla="*/ 178552 h 412638"/>
                <a:gd name="connsiteX88" fmla="*/ 315362 w 431601"/>
                <a:gd name="connsiteY88" fmla="*/ 178552 h 412638"/>
                <a:gd name="connsiteX89" fmla="*/ 315362 w 431601"/>
                <a:gd name="connsiteY89" fmla="*/ 160934 h 412638"/>
                <a:gd name="connsiteX90" fmla="*/ 259629 w 431601"/>
                <a:gd name="connsiteY90" fmla="*/ 130660 h 412638"/>
                <a:gd name="connsiteX91" fmla="*/ 259629 w 431601"/>
                <a:gd name="connsiteY91" fmla="*/ 148278 h 412638"/>
                <a:gd name="connsiteX92" fmla="*/ 315362 w 431601"/>
                <a:gd name="connsiteY92" fmla="*/ 148278 h 412638"/>
                <a:gd name="connsiteX93" fmla="*/ 315362 w 431601"/>
                <a:gd name="connsiteY93" fmla="*/ 130660 h 412638"/>
                <a:gd name="connsiteX94" fmla="*/ 51399 w 431601"/>
                <a:gd name="connsiteY94" fmla="*/ 60763 h 412638"/>
                <a:gd name="connsiteX95" fmla="*/ 51426 w 431601"/>
                <a:gd name="connsiteY95" fmla="*/ 261868 h 412638"/>
                <a:gd name="connsiteX96" fmla="*/ 151969 w 431601"/>
                <a:gd name="connsiteY96" fmla="*/ 161329 h 412638"/>
                <a:gd name="connsiteX97" fmla="*/ 167245 w 431601"/>
                <a:gd name="connsiteY97" fmla="*/ 12804 h 412638"/>
                <a:gd name="connsiteX98" fmla="*/ 167245 w 431601"/>
                <a:gd name="connsiteY98" fmla="*/ 161327 h 412638"/>
                <a:gd name="connsiteX99" fmla="*/ 165392 w 431601"/>
                <a:gd name="connsiteY99" fmla="*/ 165803 h 412638"/>
                <a:gd name="connsiteX100" fmla="*/ 60370 w 431601"/>
                <a:gd name="connsiteY100" fmla="*/ 270821 h 412638"/>
                <a:gd name="connsiteX101" fmla="*/ 143391 w 431601"/>
                <a:gd name="connsiteY101" fmla="*/ 308959 h 412638"/>
                <a:gd name="connsiteX102" fmla="*/ 143391 w 431601"/>
                <a:gd name="connsiteY102" fmla="*/ 292555 h 412638"/>
                <a:gd name="connsiteX103" fmla="*/ 166572 w 431601"/>
                <a:gd name="connsiteY103" fmla="*/ 269374 h 412638"/>
                <a:gd name="connsiteX104" fmla="*/ 178584 w 431601"/>
                <a:gd name="connsiteY104" fmla="*/ 269374 h 412638"/>
                <a:gd name="connsiteX105" fmla="*/ 178584 w 431601"/>
                <a:gd name="connsiteY105" fmla="*/ 215154 h 412638"/>
                <a:gd name="connsiteX106" fmla="*/ 184912 w 431601"/>
                <a:gd name="connsiteY106" fmla="*/ 208826 h 412638"/>
                <a:gd name="connsiteX107" fmla="*/ 246973 w 431601"/>
                <a:gd name="connsiteY107" fmla="*/ 208826 h 412638"/>
                <a:gd name="connsiteX108" fmla="*/ 246973 w 431601"/>
                <a:gd name="connsiteY108" fmla="*/ 124332 h 412638"/>
                <a:gd name="connsiteX109" fmla="*/ 253301 w 431601"/>
                <a:gd name="connsiteY109" fmla="*/ 118004 h 412638"/>
                <a:gd name="connsiteX110" fmla="*/ 303156 w 431601"/>
                <a:gd name="connsiteY110" fmla="*/ 118004 h 412638"/>
                <a:gd name="connsiteX111" fmla="*/ 167245 w 431601"/>
                <a:gd name="connsiteY111" fmla="*/ 12804 h 412638"/>
                <a:gd name="connsiteX112" fmla="*/ 160917 w 431601"/>
                <a:gd name="connsiteY112" fmla="*/ 19 h 412638"/>
                <a:gd name="connsiteX113" fmla="*/ 316338 w 431601"/>
                <a:gd name="connsiteY113" fmla="*/ 118004 h 412638"/>
                <a:gd name="connsiteX114" fmla="*/ 321691 w 431601"/>
                <a:gd name="connsiteY114" fmla="*/ 118004 h 412638"/>
                <a:gd name="connsiteX115" fmla="*/ 328019 w 431601"/>
                <a:gd name="connsiteY115" fmla="*/ 124332 h 412638"/>
                <a:gd name="connsiteX116" fmla="*/ 328019 w 431601"/>
                <a:gd name="connsiteY116" fmla="*/ 178552 h 412638"/>
                <a:gd name="connsiteX117" fmla="*/ 390080 w 431601"/>
                <a:gd name="connsiteY117" fmla="*/ 178552 h 412638"/>
                <a:gd name="connsiteX118" fmla="*/ 396408 w 431601"/>
                <a:gd name="connsiteY118" fmla="*/ 184880 h 412638"/>
                <a:gd name="connsiteX119" fmla="*/ 396408 w 431601"/>
                <a:gd name="connsiteY119" fmla="*/ 269374 h 412638"/>
                <a:gd name="connsiteX120" fmla="*/ 408420 w 431601"/>
                <a:gd name="connsiteY120" fmla="*/ 269374 h 412638"/>
                <a:gd name="connsiteX121" fmla="*/ 431601 w 431601"/>
                <a:gd name="connsiteY121" fmla="*/ 292555 h 412638"/>
                <a:gd name="connsiteX122" fmla="*/ 431601 w 431601"/>
                <a:gd name="connsiteY122" fmla="*/ 389457 h 412638"/>
                <a:gd name="connsiteX123" fmla="*/ 408420 w 431601"/>
                <a:gd name="connsiteY123" fmla="*/ 412638 h 412638"/>
                <a:gd name="connsiteX124" fmla="*/ 390182 w 431601"/>
                <a:gd name="connsiteY124" fmla="*/ 412638 h 412638"/>
                <a:gd name="connsiteX125" fmla="*/ 390182 w 431601"/>
                <a:gd name="connsiteY125" fmla="*/ 399982 h 412638"/>
                <a:gd name="connsiteX126" fmla="*/ 408420 w 431601"/>
                <a:gd name="connsiteY126" fmla="*/ 399982 h 412638"/>
                <a:gd name="connsiteX127" fmla="*/ 418945 w 431601"/>
                <a:gd name="connsiteY127" fmla="*/ 389457 h 412638"/>
                <a:gd name="connsiteX128" fmla="*/ 418945 w 431601"/>
                <a:gd name="connsiteY128" fmla="*/ 292555 h 412638"/>
                <a:gd name="connsiteX129" fmla="*/ 408420 w 431601"/>
                <a:gd name="connsiteY129" fmla="*/ 282030 h 412638"/>
                <a:gd name="connsiteX130" fmla="*/ 166572 w 431601"/>
                <a:gd name="connsiteY130" fmla="*/ 282030 h 412638"/>
                <a:gd name="connsiteX131" fmla="*/ 156047 w 431601"/>
                <a:gd name="connsiteY131" fmla="*/ 292555 h 412638"/>
                <a:gd name="connsiteX132" fmla="*/ 156047 w 431601"/>
                <a:gd name="connsiteY132" fmla="*/ 389457 h 412638"/>
                <a:gd name="connsiteX133" fmla="*/ 166572 w 431601"/>
                <a:gd name="connsiteY133" fmla="*/ 399982 h 412638"/>
                <a:gd name="connsiteX134" fmla="*/ 356494 w 431601"/>
                <a:gd name="connsiteY134" fmla="*/ 399982 h 412638"/>
                <a:gd name="connsiteX135" fmla="*/ 356494 w 431601"/>
                <a:gd name="connsiteY135" fmla="*/ 412638 h 412638"/>
                <a:gd name="connsiteX136" fmla="*/ 166572 w 431601"/>
                <a:gd name="connsiteY136" fmla="*/ 412638 h 412638"/>
                <a:gd name="connsiteX137" fmla="*/ 143391 w 431601"/>
                <a:gd name="connsiteY137" fmla="*/ 389457 h 412638"/>
                <a:gd name="connsiteX138" fmla="*/ 143391 w 431601"/>
                <a:gd name="connsiteY138" fmla="*/ 321686 h 412638"/>
                <a:gd name="connsiteX139" fmla="*/ 46743 w 431601"/>
                <a:gd name="connsiteY139" fmla="*/ 275272 h 412638"/>
                <a:gd name="connsiteX140" fmla="*/ 72678 w 431601"/>
                <a:gd name="connsiteY140" fmla="*/ 26267 h 412638"/>
                <a:gd name="connsiteX141" fmla="*/ 79609 w 431601"/>
                <a:gd name="connsiteY141" fmla="*/ 36857 h 412638"/>
                <a:gd name="connsiteX142" fmla="*/ 60363 w 431601"/>
                <a:gd name="connsiteY142" fmla="*/ 51829 h 412638"/>
                <a:gd name="connsiteX143" fmla="*/ 154589 w 431601"/>
                <a:gd name="connsiteY143" fmla="*/ 146052 h 412638"/>
                <a:gd name="connsiteX144" fmla="*/ 154589 w 431601"/>
                <a:gd name="connsiteY144" fmla="*/ 12810 h 412638"/>
                <a:gd name="connsiteX145" fmla="*/ 108357 w 431601"/>
                <a:gd name="connsiteY145" fmla="*/ 22231 h 412638"/>
                <a:gd name="connsiteX146" fmla="*/ 103882 w 431601"/>
                <a:gd name="connsiteY146" fmla="*/ 10392 h 412638"/>
                <a:gd name="connsiteX147" fmla="*/ 160917 w 431601"/>
                <a:gd name="connsiteY147" fmla="*/ 19 h 41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31601" h="412638">
                  <a:moveTo>
                    <a:pt x="323817" y="344692"/>
                  </a:moveTo>
                  <a:cubicBezTo>
                    <a:pt x="318737" y="344692"/>
                    <a:pt x="313659" y="344692"/>
                    <a:pt x="308579" y="344712"/>
                  </a:cubicBezTo>
                  <a:lnTo>
                    <a:pt x="308579" y="366107"/>
                  </a:lnTo>
                  <a:cubicBezTo>
                    <a:pt x="313892" y="366086"/>
                    <a:pt x="321034" y="366059"/>
                    <a:pt x="323817" y="366059"/>
                  </a:cubicBezTo>
                  <a:cubicBezTo>
                    <a:pt x="337987" y="365475"/>
                    <a:pt x="337991" y="345279"/>
                    <a:pt x="323817" y="344692"/>
                  </a:cubicBezTo>
                  <a:close/>
                  <a:moveTo>
                    <a:pt x="190241" y="317459"/>
                  </a:moveTo>
                  <a:cubicBezTo>
                    <a:pt x="190270" y="333674"/>
                    <a:pt x="190189" y="349889"/>
                    <a:pt x="190241" y="366103"/>
                  </a:cubicBezTo>
                  <a:cubicBezTo>
                    <a:pt x="194189" y="366080"/>
                    <a:pt x="199086" y="366046"/>
                    <a:pt x="201670" y="366000"/>
                  </a:cubicBezTo>
                  <a:cubicBezTo>
                    <a:pt x="225603" y="365715"/>
                    <a:pt x="226276" y="317015"/>
                    <a:pt x="201273" y="317459"/>
                  </a:cubicBezTo>
                  <a:close/>
                  <a:moveTo>
                    <a:pt x="308579" y="315590"/>
                  </a:moveTo>
                  <a:lnTo>
                    <a:pt x="308579" y="332036"/>
                  </a:lnTo>
                  <a:cubicBezTo>
                    <a:pt x="312590" y="332041"/>
                    <a:pt x="316600" y="332019"/>
                    <a:pt x="320610" y="332019"/>
                  </a:cubicBezTo>
                  <a:cubicBezTo>
                    <a:pt x="331504" y="331569"/>
                    <a:pt x="331510" y="316042"/>
                    <a:pt x="320610" y="315590"/>
                  </a:cubicBezTo>
                  <a:close/>
                  <a:moveTo>
                    <a:pt x="183902" y="304804"/>
                  </a:moveTo>
                  <a:lnTo>
                    <a:pt x="201273" y="304804"/>
                  </a:lnTo>
                  <a:cubicBezTo>
                    <a:pt x="242597" y="304175"/>
                    <a:pt x="242562" y="377902"/>
                    <a:pt x="201892" y="378656"/>
                  </a:cubicBezTo>
                  <a:cubicBezTo>
                    <a:pt x="196951" y="378742"/>
                    <a:pt x="184574" y="378790"/>
                    <a:pt x="184050" y="378792"/>
                  </a:cubicBezTo>
                  <a:cubicBezTo>
                    <a:pt x="179852" y="378792"/>
                    <a:pt x="177573" y="375195"/>
                    <a:pt x="177573" y="371467"/>
                  </a:cubicBezTo>
                  <a:lnTo>
                    <a:pt x="177574" y="371467"/>
                  </a:lnTo>
                  <a:lnTo>
                    <a:pt x="177574" y="311195"/>
                  </a:lnTo>
                  <a:cubicBezTo>
                    <a:pt x="177574" y="307677"/>
                    <a:pt x="180348" y="304804"/>
                    <a:pt x="183902" y="304804"/>
                  </a:cubicBezTo>
                  <a:close/>
                  <a:moveTo>
                    <a:pt x="250675" y="303510"/>
                  </a:moveTo>
                  <a:lnTo>
                    <a:pt x="277063" y="303510"/>
                  </a:lnTo>
                  <a:cubicBezTo>
                    <a:pt x="285436" y="303797"/>
                    <a:pt x="285443" y="315876"/>
                    <a:pt x="277063" y="316166"/>
                  </a:cubicBezTo>
                  <a:lnTo>
                    <a:pt x="257003" y="316166"/>
                  </a:lnTo>
                  <a:lnTo>
                    <a:pt x="257003" y="334822"/>
                  </a:lnTo>
                  <a:lnTo>
                    <a:pt x="275119" y="334822"/>
                  </a:lnTo>
                  <a:cubicBezTo>
                    <a:pt x="283491" y="335109"/>
                    <a:pt x="283498" y="347188"/>
                    <a:pt x="275119" y="347479"/>
                  </a:cubicBezTo>
                  <a:lnTo>
                    <a:pt x="257003" y="347479"/>
                  </a:lnTo>
                  <a:lnTo>
                    <a:pt x="257003" y="366135"/>
                  </a:lnTo>
                  <a:lnTo>
                    <a:pt x="277063" y="366135"/>
                  </a:lnTo>
                  <a:cubicBezTo>
                    <a:pt x="285436" y="366422"/>
                    <a:pt x="285443" y="378501"/>
                    <a:pt x="277063" y="378791"/>
                  </a:cubicBezTo>
                  <a:lnTo>
                    <a:pt x="250675" y="378791"/>
                  </a:lnTo>
                  <a:cubicBezTo>
                    <a:pt x="247179" y="378791"/>
                    <a:pt x="244347" y="375958"/>
                    <a:pt x="244347" y="372463"/>
                  </a:cubicBezTo>
                  <a:lnTo>
                    <a:pt x="244347" y="309838"/>
                  </a:lnTo>
                  <a:cubicBezTo>
                    <a:pt x="244347" y="306343"/>
                    <a:pt x="247179" y="303510"/>
                    <a:pt x="250675" y="303510"/>
                  </a:cubicBezTo>
                  <a:close/>
                  <a:moveTo>
                    <a:pt x="356186" y="303222"/>
                  </a:moveTo>
                  <a:lnTo>
                    <a:pt x="391090" y="303222"/>
                  </a:lnTo>
                  <a:cubicBezTo>
                    <a:pt x="399463" y="303509"/>
                    <a:pt x="399469" y="315588"/>
                    <a:pt x="391090" y="315878"/>
                  </a:cubicBezTo>
                  <a:lnTo>
                    <a:pt x="379895" y="315878"/>
                  </a:lnTo>
                  <a:lnTo>
                    <a:pt x="379895" y="372751"/>
                  </a:lnTo>
                  <a:cubicBezTo>
                    <a:pt x="379895" y="376246"/>
                    <a:pt x="377063" y="379079"/>
                    <a:pt x="373567" y="379079"/>
                  </a:cubicBezTo>
                  <a:cubicBezTo>
                    <a:pt x="370072" y="379079"/>
                    <a:pt x="367239" y="376246"/>
                    <a:pt x="367240" y="372751"/>
                  </a:cubicBezTo>
                  <a:lnTo>
                    <a:pt x="367240" y="315878"/>
                  </a:lnTo>
                  <a:lnTo>
                    <a:pt x="356186" y="315878"/>
                  </a:lnTo>
                  <a:cubicBezTo>
                    <a:pt x="347813" y="315591"/>
                    <a:pt x="347807" y="303512"/>
                    <a:pt x="356186" y="303222"/>
                  </a:cubicBezTo>
                  <a:close/>
                  <a:moveTo>
                    <a:pt x="302251" y="302933"/>
                  </a:moveTo>
                  <a:lnTo>
                    <a:pt x="320610" y="302933"/>
                  </a:lnTo>
                  <a:cubicBezTo>
                    <a:pt x="337717" y="302844"/>
                    <a:pt x="347605" y="322858"/>
                    <a:pt x="337289" y="336335"/>
                  </a:cubicBezTo>
                  <a:cubicBezTo>
                    <a:pt x="355654" y="349372"/>
                    <a:pt x="346598" y="378610"/>
                    <a:pt x="323816" y="378791"/>
                  </a:cubicBezTo>
                  <a:lnTo>
                    <a:pt x="302279" y="378791"/>
                  </a:lnTo>
                  <a:cubicBezTo>
                    <a:pt x="299073" y="378791"/>
                    <a:pt x="295923" y="375613"/>
                    <a:pt x="295923" y="372463"/>
                  </a:cubicBezTo>
                  <a:cubicBezTo>
                    <a:pt x="295926" y="356781"/>
                    <a:pt x="295920" y="324842"/>
                    <a:pt x="295923" y="309261"/>
                  </a:cubicBezTo>
                  <a:cubicBezTo>
                    <a:pt x="295923" y="305767"/>
                    <a:pt x="298756" y="302933"/>
                    <a:pt x="302251" y="302933"/>
                  </a:cubicBezTo>
                  <a:close/>
                  <a:moveTo>
                    <a:pt x="328019" y="251756"/>
                  </a:moveTo>
                  <a:lnTo>
                    <a:pt x="328019" y="269374"/>
                  </a:lnTo>
                  <a:lnTo>
                    <a:pt x="383752" y="269374"/>
                  </a:lnTo>
                  <a:lnTo>
                    <a:pt x="383752" y="251756"/>
                  </a:lnTo>
                  <a:close/>
                  <a:moveTo>
                    <a:pt x="259629" y="251756"/>
                  </a:moveTo>
                  <a:lnTo>
                    <a:pt x="259629" y="269374"/>
                  </a:lnTo>
                  <a:lnTo>
                    <a:pt x="315362" y="269374"/>
                  </a:lnTo>
                  <a:lnTo>
                    <a:pt x="315362" y="251756"/>
                  </a:lnTo>
                  <a:close/>
                  <a:moveTo>
                    <a:pt x="191240" y="251756"/>
                  </a:moveTo>
                  <a:lnTo>
                    <a:pt x="191240" y="269374"/>
                  </a:lnTo>
                  <a:lnTo>
                    <a:pt x="246973" y="269374"/>
                  </a:lnTo>
                  <a:lnTo>
                    <a:pt x="246973" y="251756"/>
                  </a:lnTo>
                  <a:close/>
                  <a:moveTo>
                    <a:pt x="328019" y="221483"/>
                  </a:moveTo>
                  <a:lnTo>
                    <a:pt x="328019" y="239100"/>
                  </a:lnTo>
                  <a:lnTo>
                    <a:pt x="383752" y="239100"/>
                  </a:lnTo>
                  <a:lnTo>
                    <a:pt x="383752" y="221483"/>
                  </a:lnTo>
                  <a:close/>
                  <a:moveTo>
                    <a:pt x="259629" y="221483"/>
                  </a:moveTo>
                  <a:lnTo>
                    <a:pt x="259629" y="239100"/>
                  </a:lnTo>
                  <a:lnTo>
                    <a:pt x="315362" y="239100"/>
                  </a:lnTo>
                  <a:lnTo>
                    <a:pt x="315362" y="221483"/>
                  </a:lnTo>
                  <a:close/>
                  <a:moveTo>
                    <a:pt x="191240" y="221483"/>
                  </a:moveTo>
                  <a:lnTo>
                    <a:pt x="191240" y="239100"/>
                  </a:lnTo>
                  <a:lnTo>
                    <a:pt x="246973" y="239100"/>
                  </a:lnTo>
                  <a:lnTo>
                    <a:pt x="246973" y="221483"/>
                  </a:lnTo>
                  <a:close/>
                  <a:moveTo>
                    <a:pt x="328019" y="191209"/>
                  </a:moveTo>
                  <a:lnTo>
                    <a:pt x="328019" y="208826"/>
                  </a:lnTo>
                  <a:lnTo>
                    <a:pt x="383752" y="208826"/>
                  </a:lnTo>
                  <a:lnTo>
                    <a:pt x="383752" y="191209"/>
                  </a:lnTo>
                  <a:close/>
                  <a:moveTo>
                    <a:pt x="259629" y="191208"/>
                  </a:moveTo>
                  <a:lnTo>
                    <a:pt x="259629" y="208825"/>
                  </a:lnTo>
                  <a:lnTo>
                    <a:pt x="315362" y="208825"/>
                  </a:lnTo>
                  <a:lnTo>
                    <a:pt x="315362" y="191208"/>
                  </a:lnTo>
                  <a:close/>
                  <a:moveTo>
                    <a:pt x="259629" y="160934"/>
                  </a:moveTo>
                  <a:lnTo>
                    <a:pt x="259629" y="178552"/>
                  </a:lnTo>
                  <a:lnTo>
                    <a:pt x="315362" y="178552"/>
                  </a:lnTo>
                  <a:lnTo>
                    <a:pt x="315362" y="160934"/>
                  </a:lnTo>
                  <a:close/>
                  <a:moveTo>
                    <a:pt x="259629" y="130660"/>
                  </a:moveTo>
                  <a:lnTo>
                    <a:pt x="259629" y="148278"/>
                  </a:lnTo>
                  <a:lnTo>
                    <a:pt x="315362" y="148278"/>
                  </a:lnTo>
                  <a:lnTo>
                    <a:pt x="315362" y="130660"/>
                  </a:lnTo>
                  <a:close/>
                  <a:moveTo>
                    <a:pt x="51399" y="60763"/>
                  </a:moveTo>
                  <a:cubicBezTo>
                    <a:pt x="-205" y="114547"/>
                    <a:pt x="-554" y="207691"/>
                    <a:pt x="51426" y="261868"/>
                  </a:cubicBezTo>
                  <a:lnTo>
                    <a:pt x="151969" y="161329"/>
                  </a:lnTo>
                  <a:close/>
                  <a:moveTo>
                    <a:pt x="167245" y="12804"/>
                  </a:moveTo>
                  <a:lnTo>
                    <a:pt x="167245" y="161327"/>
                  </a:lnTo>
                  <a:cubicBezTo>
                    <a:pt x="167245" y="162983"/>
                    <a:pt x="166563" y="164632"/>
                    <a:pt x="165392" y="165803"/>
                  </a:cubicBezTo>
                  <a:lnTo>
                    <a:pt x="60370" y="270821"/>
                  </a:lnTo>
                  <a:cubicBezTo>
                    <a:pt x="83396" y="291996"/>
                    <a:pt x="112324" y="305312"/>
                    <a:pt x="143391" y="308959"/>
                  </a:cubicBezTo>
                  <a:lnTo>
                    <a:pt x="143391" y="292555"/>
                  </a:lnTo>
                  <a:cubicBezTo>
                    <a:pt x="143391" y="279773"/>
                    <a:pt x="153790" y="269374"/>
                    <a:pt x="166572" y="269374"/>
                  </a:cubicBezTo>
                  <a:lnTo>
                    <a:pt x="178584" y="269374"/>
                  </a:lnTo>
                  <a:cubicBezTo>
                    <a:pt x="178574" y="256140"/>
                    <a:pt x="178598" y="228520"/>
                    <a:pt x="178584" y="215154"/>
                  </a:cubicBezTo>
                  <a:cubicBezTo>
                    <a:pt x="178584" y="211660"/>
                    <a:pt x="181417" y="208826"/>
                    <a:pt x="184912" y="208826"/>
                  </a:cubicBezTo>
                  <a:lnTo>
                    <a:pt x="246973" y="208826"/>
                  </a:lnTo>
                  <a:cubicBezTo>
                    <a:pt x="246971" y="183887"/>
                    <a:pt x="246977" y="149325"/>
                    <a:pt x="246973" y="124332"/>
                  </a:cubicBezTo>
                  <a:cubicBezTo>
                    <a:pt x="246973" y="120837"/>
                    <a:pt x="249806" y="118004"/>
                    <a:pt x="253301" y="118004"/>
                  </a:cubicBezTo>
                  <a:lnTo>
                    <a:pt x="303156" y="118004"/>
                  </a:lnTo>
                  <a:cubicBezTo>
                    <a:pt x="285831" y="58978"/>
                    <a:pt x="228924" y="14426"/>
                    <a:pt x="167245" y="12804"/>
                  </a:cubicBezTo>
                  <a:close/>
                  <a:moveTo>
                    <a:pt x="160917" y="19"/>
                  </a:moveTo>
                  <a:cubicBezTo>
                    <a:pt x="231841" y="-1135"/>
                    <a:pt x="298117" y="49786"/>
                    <a:pt x="316338" y="118004"/>
                  </a:cubicBezTo>
                  <a:lnTo>
                    <a:pt x="321691" y="118004"/>
                  </a:lnTo>
                  <a:cubicBezTo>
                    <a:pt x="325186" y="118004"/>
                    <a:pt x="328019" y="120837"/>
                    <a:pt x="328019" y="124332"/>
                  </a:cubicBezTo>
                  <a:cubicBezTo>
                    <a:pt x="328018" y="137664"/>
                    <a:pt x="328020" y="165354"/>
                    <a:pt x="328019" y="178552"/>
                  </a:cubicBezTo>
                  <a:lnTo>
                    <a:pt x="390080" y="178552"/>
                  </a:lnTo>
                  <a:cubicBezTo>
                    <a:pt x="393576" y="178552"/>
                    <a:pt x="396408" y="181385"/>
                    <a:pt x="396408" y="184880"/>
                  </a:cubicBezTo>
                  <a:cubicBezTo>
                    <a:pt x="396407" y="209857"/>
                    <a:pt x="396409" y="244449"/>
                    <a:pt x="396408" y="269374"/>
                  </a:cubicBezTo>
                  <a:lnTo>
                    <a:pt x="408420" y="269374"/>
                  </a:lnTo>
                  <a:cubicBezTo>
                    <a:pt x="421202" y="269374"/>
                    <a:pt x="431601" y="279773"/>
                    <a:pt x="431601" y="292555"/>
                  </a:cubicBezTo>
                  <a:lnTo>
                    <a:pt x="431601" y="389457"/>
                  </a:lnTo>
                  <a:cubicBezTo>
                    <a:pt x="431601" y="402239"/>
                    <a:pt x="421202" y="412638"/>
                    <a:pt x="408420" y="412638"/>
                  </a:cubicBezTo>
                  <a:lnTo>
                    <a:pt x="390182" y="412638"/>
                  </a:lnTo>
                  <a:cubicBezTo>
                    <a:pt x="381902" y="412638"/>
                    <a:pt x="382263" y="399982"/>
                    <a:pt x="390182" y="399982"/>
                  </a:cubicBezTo>
                  <a:lnTo>
                    <a:pt x="408420" y="399982"/>
                  </a:lnTo>
                  <a:cubicBezTo>
                    <a:pt x="414223" y="399982"/>
                    <a:pt x="418945" y="395260"/>
                    <a:pt x="418945" y="389457"/>
                  </a:cubicBezTo>
                  <a:lnTo>
                    <a:pt x="418945" y="292555"/>
                  </a:lnTo>
                  <a:cubicBezTo>
                    <a:pt x="418945" y="286752"/>
                    <a:pt x="414223" y="282030"/>
                    <a:pt x="408420" y="282030"/>
                  </a:cubicBezTo>
                  <a:lnTo>
                    <a:pt x="166572" y="282030"/>
                  </a:lnTo>
                  <a:cubicBezTo>
                    <a:pt x="160769" y="282030"/>
                    <a:pt x="156047" y="286752"/>
                    <a:pt x="156047" y="292555"/>
                  </a:cubicBezTo>
                  <a:lnTo>
                    <a:pt x="156047" y="389457"/>
                  </a:lnTo>
                  <a:cubicBezTo>
                    <a:pt x="156047" y="395260"/>
                    <a:pt x="160769" y="399982"/>
                    <a:pt x="166572" y="399982"/>
                  </a:cubicBezTo>
                  <a:lnTo>
                    <a:pt x="356494" y="399982"/>
                  </a:lnTo>
                  <a:cubicBezTo>
                    <a:pt x="364774" y="399982"/>
                    <a:pt x="364414" y="412638"/>
                    <a:pt x="356494" y="412638"/>
                  </a:cubicBezTo>
                  <a:lnTo>
                    <a:pt x="166572" y="412638"/>
                  </a:lnTo>
                  <a:cubicBezTo>
                    <a:pt x="153790" y="412638"/>
                    <a:pt x="143391" y="402239"/>
                    <a:pt x="143391" y="389457"/>
                  </a:cubicBezTo>
                  <a:lnTo>
                    <a:pt x="143391" y="321686"/>
                  </a:lnTo>
                  <a:cubicBezTo>
                    <a:pt x="107661" y="317824"/>
                    <a:pt x="71660" y="301537"/>
                    <a:pt x="46743" y="275272"/>
                  </a:cubicBezTo>
                  <a:cubicBezTo>
                    <a:pt x="-25091" y="205363"/>
                    <a:pt x="-12338" y="79801"/>
                    <a:pt x="72678" y="26267"/>
                  </a:cubicBezTo>
                  <a:cubicBezTo>
                    <a:pt x="79606" y="21733"/>
                    <a:pt x="86235" y="32520"/>
                    <a:pt x="79609" y="36857"/>
                  </a:cubicBezTo>
                  <a:cubicBezTo>
                    <a:pt x="72727" y="41363"/>
                    <a:pt x="66305" y="46381"/>
                    <a:pt x="60363" y="51829"/>
                  </a:cubicBezTo>
                  <a:lnTo>
                    <a:pt x="154589" y="146052"/>
                  </a:lnTo>
                  <a:lnTo>
                    <a:pt x="154589" y="12810"/>
                  </a:lnTo>
                  <a:cubicBezTo>
                    <a:pt x="138694" y="13473"/>
                    <a:pt x="123171" y="16631"/>
                    <a:pt x="108357" y="22231"/>
                  </a:cubicBezTo>
                  <a:cubicBezTo>
                    <a:pt x="100611" y="25158"/>
                    <a:pt x="96474" y="13193"/>
                    <a:pt x="103882" y="10392"/>
                  </a:cubicBezTo>
                  <a:cubicBezTo>
                    <a:pt x="122091" y="3509"/>
                    <a:pt x="141281" y="18"/>
                    <a:pt x="160917" y="19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69EB4E2E-9915-1547-3A1C-6EDD52311ECA}"/>
                </a:ext>
              </a:extLst>
            </p:cNvPr>
            <p:cNvSpPr/>
            <p:nvPr/>
          </p:nvSpPr>
          <p:spPr>
            <a:xfrm>
              <a:off x="2013244" y="2818193"/>
              <a:ext cx="274349" cy="274944"/>
            </a:xfrm>
            <a:custGeom>
              <a:avLst/>
              <a:gdLst>
                <a:gd name="connsiteX0" fmla="*/ 23176 w 399886"/>
                <a:gd name="connsiteY0" fmla="*/ 372726 h 400755"/>
                <a:gd name="connsiteX1" fmla="*/ 38279 w 399886"/>
                <a:gd name="connsiteY1" fmla="*/ 382973 h 400755"/>
                <a:gd name="connsiteX2" fmla="*/ 29806 w 399886"/>
                <a:gd name="connsiteY2" fmla="*/ 372726 h 400755"/>
                <a:gd name="connsiteX3" fmla="*/ 23176 w 399886"/>
                <a:gd name="connsiteY3" fmla="*/ 372726 h 400755"/>
                <a:gd name="connsiteX4" fmla="*/ 123205 w 399886"/>
                <a:gd name="connsiteY4" fmla="*/ 367635 h 400755"/>
                <a:gd name="connsiteX5" fmla="*/ 109676 w 399886"/>
                <a:gd name="connsiteY5" fmla="*/ 384949 h 400755"/>
                <a:gd name="connsiteX6" fmla="*/ 160478 w 399886"/>
                <a:gd name="connsiteY6" fmla="*/ 384949 h 400755"/>
                <a:gd name="connsiteX7" fmla="*/ 169118 w 399886"/>
                <a:gd name="connsiteY7" fmla="*/ 376275 h 400755"/>
                <a:gd name="connsiteX8" fmla="*/ 160478 w 399886"/>
                <a:gd name="connsiteY8" fmla="*/ 367635 h 400755"/>
                <a:gd name="connsiteX9" fmla="*/ 12359 w 399886"/>
                <a:gd name="connsiteY9" fmla="*/ 350958 h 400755"/>
                <a:gd name="connsiteX10" fmla="*/ 15306 w 399886"/>
                <a:gd name="connsiteY10" fmla="*/ 360904 h 400755"/>
                <a:gd name="connsiteX11" fmla="*/ 24214 w 399886"/>
                <a:gd name="connsiteY11" fmla="*/ 360904 h 400755"/>
                <a:gd name="connsiteX12" fmla="*/ 21970 w 399886"/>
                <a:gd name="connsiteY12" fmla="*/ 350958 h 400755"/>
                <a:gd name="connsiteX13" fmla="*/ 284653 w 399886"/>
                <a:gd name="connsiteY13" fmla="*/ 342518 h 400755"/>
                <a:gd name="connsiteX14" fmla="*/ 284117 w 399886"/>
                <a:gd name="connsiteY14" fmla="*/ 343054 h 400755"/>
                <a:gd name="connsiteX15" fmla="*/ 284117 w 399886"/>
                <a:gd name="connsiteY15" fmla="*/ 363214 h 400755"/>
                <a:gd name="connsiteX16" fmla="*/ 304846 w 399886"/>
                <a:gd name="connsiteY16" fmla="*/ 363750 h 400755"/>
                <a:gd name="connsiteX17" fmla="*/ 305349 w 399886"/>
                <a:gd name="connsiteY17" fmla="*/ 343054 h 400755"/>
                <a:gd name="connsiteX18" fmla="*/ 304813 w 399886"/>
                <a:gd name="connsiteY18" fmla="*/ 342518 h 400755"/>
                <a:gd name="connsiteX19" fmla="*/ 231641 w 399886"/>
                <a:gd name="connsiteY19" fmla="*/ 342518 h 400755"/>
                <a:gd name="connsiteX20" fmla="*/ 231105 w 399886"/>
                <a:gd name="connsiteY20" fmla="*/ 363214 h 400755"/>
                <a:gd name="connsiteX21" fmla="*/ 251834 w 399886"/>
                <a:gd name="connsiteY21" fmla="*/ 363750 h 400755"/>
                <a:gd name="connsiteX22" fmla="*/ 252336 w 399886"/>
                <a:gd name="connsiteY22" fmla="*/ 347475 h 400755"/>
                <a:gd name="connsiteX23" fmla="*/ 251801 w 399886"/>
                <a:gd name="connsiteY23" fmla="*/ 342518 h 400755"/>
                <a:gd name="connsiteX24" fmla="*/ 128295 w 399886"/>
                <a:gd name="connsiteY24" fmla="*/ 337730 h 400755"/>
                <a:gd name="connsiteX25" fmla="*/ 127525 w 399886"/>
                <a:gd name="connsiteY25" fmla="*/ 355044 h 400755"/>
                <a:gd name="connsiteX26" fmla="*/ 160478 w 399886"/>
                <a:gd name="connsiteY26" fmla="*/ 355044 h 400755"/>
                <a:gd name="connsiteX27" fmla="*/ 169051 w 399886"/>
                <a:gd name="connsiteY27" fmla="*/ 347442 h 400755"/>
                <a:gd name="connsiteX28" fmla="*/ 160478 w 399886"/>
                <a:gd name="connsiteY28" fmla="*/ 337730 h 400755"/>
                <a:gd name="connsiteX29" fmla="*/ 284686 w 399886"/>
                <a:gd name="connsiteY29" fmla="*/ 330697 h 400755"/>
                <a:gd name="connsiteX30" fmla="*/ 304846 w 399886"/>
                <a:gd name="connsiteY30" fmla="*/ 330697 h 400755"/>
                <a:gd name="connsiteX31" fmla="*/ 313419 w 399886"/>
                <a:gd name="connsiteY31" fmla="*/ 334180 h 400755"/>
                <a:gd name="connsiteX32" fmla="*/ 317204 w 399886"/>
                <a:gd name="connsiteY32" fmla="*/ 343054 h 400755"/>
                <a:gd name="connsiteX33" fmla="*/ 317204 w 399886"/>
                <a:gd name="connsiteY33" fmla="*/ 363214 h 400755"/>
                <a:gd name="connsiteX34" fmla="*/ 304846 w 399886"/>
                <a:gd name="connsiteY34" fmla="*/ 375571 h 400755"/>
                <a:gd name="connsiteX35" fmla="*/ 284686 w 399886"/>
                <a:gd name="connsiteY35" fmla="*/ 375571 h 400755"/>
                <a:gd name="connsiteX36" fmla="*/ 272329 w 399886"/>
                <a:gd name="connsiteY36" fmla="*/ 363214 h 400755"/>
                <a:gd name="connsiteX37" fmla="*/ 272329 w 399886"/>
                <a:gd name="connsiteY37" fmla="*/ 347441 h 400755"/>
                <a:gd name="connsiteX38" fmla="*/ 275443 w 399886"/>
                <a:gd name="connsiteY38" fmla="*/ 334850 h 400755"/>
                <a:gd name="connsiteX39" fmla="*/ 284686 w 399886"/>
                <a:gd name="connsiteY39" fmla="*/ 330697 h 400755"/>
                <a:gd name="connsiteX40" fmla="*/ 231674 w 399886"/>
                <a:gd name="connsiteY40" fmla="*/ 330697 h 400755"/>
                <a:gd name="connsiteX41" fmla="*/ 251834 w 399886"/>
                <a:gd name="connsiteY41" fmla="*/ 330697 h 400755"/>
                <a:gd name="connsiteX42" fmla="*/ 261077 w 399886"/>
                <a:gd name="connsiteY42" fmla="*/ 334850 h 400755"/>
                <a:gd name="connsiteX43" fmla="*/ 264191 w 399886"/>
                <a:gd name="connsiteY43" fmla="*/ 347441 h 400755"/>
                <a:gd name="connsiteX44" fmla="*/ 264191 w 399886"/>
                <a:gd name="connsiteY44" fmla="*/ 363214 h 400755"/>
                <a:gd name="connsiteX45" fmla="*/ 251834 w 399886"/>
                <a:gd name="connsiteY45" fmla="*/ 375571 h 400755"/>
                <a:gd name="connsiteX46" fmla="*/ 231674 w 399886"/>
                <a:gd name="connsiteY46" fmla="*/ 375571 h 400755"/>
                <a:gd name="connsiteX47" fmla="*/ 219317 w 399886"/>
                <a:gd name="connsiteY47" fmla="*/ 363214 h 400755"/>
                <a:gd name="connsiteX48" fmla="*/ 219317 w 399886"/>
                <a:gd name="connsiteY48" fmla="*/ 347441 h 400755"/>
                <a:gd name="connsiteX49" fmla="*/ 222431 w 399886"/>
                <a:gd name="connsiteY49" fmla="*/ 334850 h 400755"/>
                <a:gd name="connsiteX50" fmla="*/ 231674 w 399886"/>
                <a:gd name="connsiteY50" fmla="*/ 330697 h 400755"/>
                <a:gd name="connsiteX51" fmla="*/ 14301 w 399886"/>
                <a:gd name="connsiteY51" fmla="*/ 329727 h 400755"/>
                <a:gd name="connsiteX52" fmla="*/ 12091 w 399886"/>
                <a:gd name="connsiteY52" fmla="*/ 339170 h 400755"/>
                <a:gd name="connsiteX53" fmla="*/ 21769 w 399886"/>
                <a:gd name="connsiteY53" fmla="*/ 339170 h 400755"/>
                <a:gd name="connsiteX54" fmla="*/ 23477 w 399886"/>
                <a:gd name="connsiteY54" fmla="*/ 329727 h 400755"/>
                <a:gd name="connsiteX55" fmla="*/ 75082 w 399886"/>
                <a:gd name="connsiteY55" fmla="*/ 312580 h 400755"/>
                <a:gd name="connsiteX56" fmla="*/ 81077 w 399886"/>
                <a:gd name="connsiteY56" fmla="*/ 318574 h 400755"/>
                <a:gd name="connsiteX57" fmla="*/ 81077 w 399886"/>
                <a:gd name="connsiteY57" fmla="*/ 318943 h 400755"/>
                <a:gd name="connsiteX58" fmla="*/ 84560 w 399886"/>
                <a:gd name="connsiteY58" fmla="*/ 332137 h 400755"/>
                <a:gd name="connsiteX59" fmla="*/ 81378 w 399886"/>
                <a:gd name="connsiteY59" fmla="*/ 331166 h 400755"/>
                <a:gd name="connsiteX60" fmla="*/ 72805 w 399886"/>
                <a:gd name="connsiteY60" fmla="*/ 330597 h 400755"/>
                <a:gd name="connsiteX61" fmla="*/ 71734 w 399886"/>
                <a:gd name="connsiteY61" fmla="*/ 332773 h 400755"/>
                <a:gd name="connsiteX62" fmla="*/ 91291 w 399886"/>
                <a:gd name="connsiteY62" fmla="*/ 353871 h 400755"/>
                <a:gd name="connsiteX63" fmla="*/ 81110 w 399886"/>
                <a:gd name="connsiteY63" fmla="*/ 369008 h 400755"/>
                <a:gd name="connsiteX64" fmla="*/ 81110 w 399886"/>
                <a:gd name="connsiteY64" fmla="*/ 369611 h 400755"/>
                <a:gd name="connsiteX65" fmla="*/ 75116 w 399886"/>
                <a:gd name="connsiteY65" fmla="*/ 375605 h 400755"/>
                <a:gd name="connsiteX66" fmla="*/ 69121 w 399886"/>
                <a:gd name="connsiteY66" fmla="*/ 369611 h 400755"/>
                <a:gd name="connsiteX67" fmla="*/ 69121 w 399886"/>
                <a:gd name="connsiteY67" fmla="*/ 369175 h 400755"/>
                <a:gd name="connsiteX68" fmla="*/ 58941 w 399886"/>
                <a:gd name="connsiteY68" fmla="*/ 359631 h 400755"/>
                <a:gd name="connsiteX69" fmla="*/ 64634 w 399886"/>
                <a:gd name="connsiteY69" fmla="*/ 353503 h 400755"/>
                <a:gd name="connsiteX70" fmla="*/ 74680 w 399886"/>
                <a:gd name="connsiteY70" fmla="*/ 358392 h 400755"/>
                <a:gd name="connsiteX71" fmla="*/ 79503 w 399886"/>
                <a:gd name="connsiteY71" fmla="*/ 354206 h 400755"/>
                <a:gd name="connsiteX72" fmla="*/ 72638 w 399886"/>
                <a:gd name="connsiteY72" fmla="*/ 347977 h 400755"/>
                <a:gd name="connsiteX73" fmla="*/ 59979 w 399886"/>
                <a:gd name="connsiteY73" fmla="*/ 333142 h 400755"/>
                <a:gd name="connsiteX74" fmla="*/ 69088 w 399886"/>
                <a:gd name="connsiteY74" fmla="*/ 319713 h 400755"/>
                <a:gd name="connsiteX75" fmla="*/ 69088 w 399886"/>
                <a:gd name="connsiteY75" fmla="*/ 318574 h 400755"/>
                <a:gd name="connsiteX76" fmla="*/ 75082 w 399886"/>
                <a:gd name="connsiteY76" fmla="*/ 312580 h 400755"/>
                <a:gd name="connsiteX77" fmla="*/ 114565 w 399886"/>
                <a:gd name="connsiteY77" fmla="*/ 307825 h 400755"/>
                <a:gd name="connsiteX78" fmla="*/ 125248 w 399886"/>
                <a:gd name="connsiteY78" fmla="*/ 325139 h 400755"/>
                <a:gd name="connsiteX79" fmla="*/ 160478 w 399886"/>
                <a:gd name="connsiteY79" fmla="*/ 325139 h 400755"/>
                <a:gd name="connsiteX80" fmla="*/ 169118 w 399886"/>
                <a:gd name="connsiteY80" fmla="*/ 316465 h 400755"/>
                <a:gd name="connsiteX81" fmla="*/ 160478 w 399886"/>
                <a:gd name="connsiteY81" fmla="*/ 307825 h 400755"/>
                <a:gd name="connsiteX82" fmla="*/ 38245 w 399886"/>
                <a:gd name="connsiteY82" fmla="*/ 305180 h 400755"/>
                <a:gd name="connsiteX83" fmla="*/ 20999 w 399886"/>
                <a:gd name="connsiteY83" fmla="*/ 317905 h 400755"/>
                <a:gd name="connsiteX84" fmla="*/ 28333 w 399886"/>
                <a:gd name="connsiteY84" fmla="*/ 317905 h 400755"/>
                <a:gd name="connsiteX85" fmla="*/ 38245 w 399886"/>
                <a:gd name="connsiteY85" fmla="*/ 305180 h 400755"/>
                <a:gd name="connsiteX86" fmla="*/ 80539 w 399886"/>
                <a:gd name="connsiteY86" fmla="*/ 302490 h 400755"/>
                <a:gd name="connsiteX87" fmla="*/ 33389 w 399886"/>
                <a:gd name="connsiteY87" fmla="*/ 345834 h 400755"/>
                <a:gd name="connsiteX88" fmla="*/ 76891 w 399886"/>
                <a:gd name="connsiteY88" fmla="*/ 385786 h 400755"/>
                <a:gd name="connsiteX89" fmla="*/ 103347 w 399886"/>
                <a:gd name="connsiteY89" fmla="*/ 313284 h 400755"/>
                <a:gd name="connsiteX90" fmla="*/ 80539 w 399886"/>
                <a:gd name="connsiteY90" fmla="*/ 302490 h 400755"/>
                <a:gd name="connsiteX91" fmla="*/ 284686 w 399886"/>
                <a:gd name="connsiteY91" fmla="*/ 292386 h 400755"/>
                <a:gd name="connsiteX92" fmla="*/ 284150 w 399886"/>
                <a:gd name="connsiteY92" fmla="*/ 292922 h 400755"/>
                <a:gd name="connsiteX93" fmla="*/ 284150 w 399886"/>
                <a:gd name="connsiteY93" fmla="*/ 313082 h 400755"/>
                <a:gd name="connsiteX94" fmla="*/ 284686 w 399886"/>
                <a:gd name="connsiteY94" fmla="*/ 313618 h 400755"/>
                <a:gd name="connsiteX95" fmla="*/ 304846 w 399886"/>
                <a:gd name="connsiteY95" fmla="*/ 313618 h 400755"/>
                <a:gd name="connsiteX96" fmla="*/ 305382 w 399886"/>
                <a:gd name="connsiteY96" fmla="*/ 313082 h 400755"/>
                <a:gd name="connsiteX97" fmla="*/ 305382 w 399886"/>
                <a:gd name="connsiteY97" fmla="*/ 292922 h 400755"/>
                <a:gd name="connsiteX98" fmla="*/ 304846 w 399886"/>
                <a:gd name="connsiteY98" fmla="*/ 292386 h 400755"/>
                <a:gd name="connsiteX99" fmla="*/ 341516 w 399886"/>
                <a:gd name="connsiteY99" fmla="*/ 292353 h 400755"/>
                <a:gd name="connsiteX100" fmla="*/ 337832 w 399886"/>
                <a:gd name="connsiteY100" fmla="*/ 296037 h 400755"/>
                <a:gd name="connsiteX101" fmla="*/ 337832 w 399886"/>
                <a:gd name="connsiteY101" fmla="*/ 358660 h 400755"/>
                <a:gd name="connsiteX102" fmla="*/ 342923 w 399886"/>
                <a:gd name="connsiteY102" fmla="*/ 363784 h 400755"/>
                <a:gd name="connsiteX103" fmla="*/ 353974 w 399886"/>
                <a:gd name="connsiteY103" fmla="*/ 363784 h 400755"/>
                <a:gd name="connsiteX104" fmla="*/ 359064 w 399886"/>
                <a:gd name="connsiteY104" fmla="*/ 358660 h 400755"/>
                <a:gd name="connsiteX105" fmla="*/ 359098 w 399886"/>
                <a:gd name="connsiteY105" fmla="*/ 358660 h 400755"/>
                <a:gd name="connsiteX106" fmla="*/ 359098 w 399886"/>
                <a:gd name="connsiteY106" fmla="*/ 296037 h 400755"/>
                <a:gd name="connsiteX107" fmla="*/ 355414 w 399886"/>
                <a:gd name="connsiteY107" fmla="*/ 292353 h 400755"/>
                <a:gd name="connsiteX108" fmla="*/ 231641 w 399886"/>
                <a:gd name="connsiteY108" fmla="*/ 292353 h 400755"/>
                <a:gd name="connsiteX109" fmla="*/ 231105 w 399886"/>
                <a:gd name="connsiteY109" fmla="*/ 292889 h 400755"/>
                <a:gd name="connsiteX110" fmla="*/ 231105 w 399886"/>
                <a:gd name="connsiteY110" fmla="*/ 313049 h 400755"/>
                <a:gd name="connsiteX111" fmla="*/ 231641 w 399886"/>
                <a:gd name="connsiteY111" fmla="*/ 313585 h 400755"/>
                <a:gd name="connsiteX112" fmla="*/ 251801 w 399886"/>
                <a:gd name="connsiteY112" fmla="*/ 313585 h 400755"/>
                <a:gd name="connsiteX113" fmla="*/ 252337 w 399886"/>
                <a:gd name="connsiteY113" fmla="*/ 313049 h 400755"/>
                <a:gd name="connsiteX114" fmla="*/ 252337 w 399886"/>
                <a:gd name="connsiteY114" fmla="*/ 292889 h 400755"/>
                <a:gd name="connsiteX115" fmla="*/ 251801 w 399886"/>
                <a:gd name="connsiteY115" fmla="*/ 292353 h 400755"/>
                <a:gd name="connsiteX116" fmla="*/ 341483 w 399886"/>
                <a:gd name="connsiteY116" fmla="*/ 280565 h 400755"/>
                <a:gd name="connsiteX117" fmla="*/ 355380 w 399886"/>
                <a:gd name="connsiteY117" fmla="*/ 280565 h 400755"/>
                <a:gd name="connsiteX118" fmla="*/ 370885 w 399886"/>
                <a:gd name="connsiteY118" fmla="*/ 296037 h 400755"/>
                <a:gd name="connsiteX119" fmla="*/ 370885 w 399886"/>
                <a:gd name="connsiteY119" fmla="*/ 358660 h 400755"/>
                <a:gd name="connsiteX120" fmla="*/ 353974 w 399886"/>
                <a:gd name="connsiteY120" fmla="*/ 375572 h 400755"/>
                <a:gd name="connsiteX121" fmla="*/ 342923 w 399886"/>
                <a:gd name="connsiteY121" fmla="*/ 375572 h 400755"/>
                <a:gd name="connsiteX122" fmla="*/ 326011 w 399886"/>
                <a:gd name="connsiteY122" fmla="*/ 358660 h 400755"/>
                <a:gd name="connsiteX123" fmla="*/ 326011 w 399886"/>
                <a:gd name="connsiteY123" fmla="*/ 296037 h 400755"/>
                <a:gd name="connsiteX124" fmla="*/ 341483 w 399886"/>
                <a:gd name="connsiteY124" fmla="*/ 280565 h 400755"/>
                <a:gd name="connsiteX125" fmla="*/ 284686 w 399886"/>
                <a:gd name="connsiteY125" fmla="*/ 280565 h 400755"/>
                <a:gd name="connsiteX126" fmla="*/ 304846 w 399886"/>
                <a:gd name="connsiteY126" fmla="*/ 280565 h 400755"/>
                <a:gd name="connsiteX127" fmla="*/ 309334 w 399886"/>
                <a:gd name="connsiteY127" fmla="*/ 281402 h 400755"/>
                <a:gd name="connsiteX128" fmla="*/ 317203 w 399886"/>
                <a:gd name="connsiteY128" fmla="*/ 292922 h 400755"/>
                <a:gd name="connsiteX129" fmla="*/ 317203 w 399886"/>
                <a:gd name="connsiteY129" fmla="*/ 313082 h 400755"/>
                <a:gd name="connsiteX130" fmla="*/ 304846 w 399886"/>
                <a:gd name="connsiteY130" fmla="*/ 325439 h 400755"/>
                <a:gd name="connsiteX131" fmla="*/ 284686 w 399886"/>
                <a:gd name="connsiteY131" fmla="*/ 325439 h 400755"/>
                <a:gd name="connsiteX132" fmla="*/ 272329 w 399886"/>
                <a:gd name="connsiteY132" fmla="*/ 313082 h 400755"/>
                <a:gd name="connsiteX133" fmla="*/ 272329 w 399886"/>
                <a:gd name="connsiteY133" fmla="*/ 292922 h 400755"/>
                <a:gd name="connsiteX134" fmla="*/ 284686 w 399886"/>
                <a:gd name="connsiteY134" fmla="*/ 280565 h 400755"/>
                <a:gd name="connsiteX135" fmla="*/ 231674 w 399886"/>
                <a:gd name="connsiteY135" fmla="*/ 280532 h 400755"/>
                <a:gd name="connsiteX136" fmla="*/ 251834 w 399886"/>
                <a:gd name="connsiteY136" fmla="*/ 280532 h 400755"/>
                <a:gd name="connsiteX137" fmla="*/ 264191 w 399886"/>
                <a:gd name="connsiteY137" fmla="*/ 292889 h 400755"/>
                <a:gd name="connsiteX138" fmla="*/ 264191 w 399886"/>
                <a:gd name="connsiteY138" fmla="*/ 313049 h 400755"/>
                <a:gd name="connsiteX139" fmla="*/ 251834 w 399886"/>
                <a:gd name="connsiteY139" fmla="*/ 325406 h 400755"/>
                <a:gd name="connsiteX140" fmla="*/ 231674 w 399886"/>
                <a:gd name="connsiteY140" fmla="*/ 325406 h 400755"/>
                <a:gd name="connsiteX141" fmla="*/ 219317 w 399886"/>
                <a:gd name="connsiteY141" fmla="*/ 313049 h 400755"/>
                <a:gd name="connsiteX142" fmla="*/ 219317 w 399886"/>
                <a:gd name="connsiteY142" fmla="*/ 292889 h 400755"/>
                <a:gd name="connsiteX143" fmla="*/ 231674 w 399886"/>
                <a:gd name="connsiteY143" fmla="*/ 280532 h 400755"/>
                <a:gd name="connsiteX144" fmla="*/ 68887 w 399886"/>
                <a:gd name="connsiteY144" fmla="*/ 277954 h 400755"/>
                <a:gd name="connsiteX145" fmla="*/ 60214 w 399886"/>
                <a:gd name="connsiteY145" fmla="*/ 286594 h 400755"/>
                <a:gd name="connsiteX146" fmla="*/ 61185 w 399886"/>
                <a:gd name="connsiteY146" fmla="*/ 290545 h 400755"/>
                <a:gd name="connsiteX147" fmla="*/ 72939 w 399886"/>
                <a:gd name="connsiteY147" fmla="*/ 290545 h 400755"/>
                <a:gd name="connsiteX148" fmla="*/ 76656 w 399886"/>
                <a:gd name="connsiteY148" fmla="*/ 290512 h 400755"/>
                <a:gd name="connsiteX149" fmla="*/ 89248 w 399886"/>
                <a:gd name="connsiteY149" fmla="*/ 292353 h 400755"/>
                <a:gd name="connsiteX150" fmla="*/ 97218 w 399886"/>
                <a:gd name="connsiteY150" fmla="*/ 295233 h 400755"/>
                <a:gd name="connsiteX151" fmla="*/ 160478 w 399886"/>
                <a:gd name="connsiteY151" fmla="*/ 295233 h 400755"/>
                <a:gd name="connsiteX152" fmla="*/ 169118 w 399886"/>
                <a:gd name="connsiteY152" fmla="*/ 286594 h 400755"/>
                <a:gd name="connsiteX153" fmla="*/ 160478 w 399886"/>
                <a:gd name="connsiteY153" fmla="*/ 277954 h 400755"/>
                <a:gd name="connsiteX154" fmla="*/ 68887 w 399886"/>
                <a:gd name="connsiteY154" fmla="*/ 248048 h 400755"/>
                <a:gd name="connsiteX155" fmla="*/ 60247 w 399886"/>
                <a:gd name="connsiteY155" fmla="*/ 256688 h 400755"/>
                <a:gd name="connsiteX156" fmla="*/ 68887 w 399886"/>
                <a:gd name="connsiteY156" fmla="*/ 265328 h 400755"/>
                <a:gd name="connsiteX157" fmla="*/ 160478 w 399886"/>
                <a:gd name="connsiteY157" fmla="*/ 265328 h 400755"/>
                <a:gd name="connsiteX158" fmla="*/ 169118 w 399886"/>
                <a:gd name="connsiteY158" fmla="*/ 256688 h 400755"/>
                <a:gd name="connsiteX159" fmla="*/ 160478 w 399886"/>
                <a:gd name="connsiteY159" fmla="*/ 248048 h 400755"/>
                <a:gd name="connsiteX160" fmla="*/ 338368 w 399886"/>
                <a:gd name="connsiteY160" fmla="*/ 239642 h 400755"/>
                <a:gd name="connsiteX161" fmla="*/ 337832 w 399886"/>
                <a:gd name="connsiteY161" fmla="*/ 260338 h 400755"/>
                <a:gd name="connsiteX162" fmla="*/ 338368 w 399886"/>
                <a:gd name="connsiteY162" fmla="*/ 260874 h 400755"/>
                <a:gd name="connsiteX163" fmla="*/ 358528 w 399886"/>
                <a:gd name="connsiteY163" fmla="*/ 260874 h 400755"/>
                <a:gd name="connsiteX164" fmla="*/ 359064 w 399886"/>
                <a:gd name="connsiteY164" fmla="*/ 260338 h 400755"/>
                <a:gd name="connsiteX165" fmla="*/ 359064 w 399886"/>
                <a:gd name="connsiteY165" fmla="*/ 240178 h 400755"/>
                <a:gd name="connsiteX166" fmla="*/ 358528 w 399886"/>
                <a:gd name="connsiteY166" fmla="*/ 239642 h 400755"/>
                <a:gd name="connsiteX167" fmla="*/ 231641 w 399886"/>
                <a:gd name="connsiteY167" fmla="*/ 239642 h 400755"/>
                <a:gd name="connsiteX168" fmla="*/ 231105 w 399886"/>
                <a:gd name="connsiteY168" fmla="*/ 240178 h 400755"/>
                <a:gd name="connsiteX169" fmla="*/ 231105 w 399886"/>
                <a:gd name="connsiteY169" fmla="*/ 260338 h 400755"/>
                <a:gd name="connsiteX170" fmla="*/ 231641 w 399886"/>
                <a:gd name="connsiteY170" fmla="*/ 260874 h 400755"/>
                <a:gd name="connsiteX171" fmla="*/ 251801 w 399886"/>
                <a:gd name="connsiteY171" fmla="*/ 260874 h 400755"/>
                <a:gd name="connsiteX172" fmla="*/ 252337 w 399886"/>
                <a:gd name="connsiteY172" fmla="*/ 260338 h 400755"/>
                <a:gd name="connsiteX173" fmla="*/ 252337 w 399886"/>
                <a:gd name="connsiteY173" fmla="*/ 240178 h 400755"/>
                <a:gd name="connsiteX174" fmla="*/ 251801 w 399886"/>
                <a:gd name="connsiteY174" fmla="*/ 239642 h 400755"/>
                <a:gd name="connsiteX175" fmla="*/ 287018 w 399886"/>
                <a:gd name="connsiteY175" fmla="*/ 239596 h 400755"/>
                <a:gd name="connsiteX176" fmla="*/ 284150 w 399886"/>
                <a:gd name="connsiteY176" fmla="*/ 240178 h 400755"/>
                <a:gd name="connsiteX177" fmla="*/ 284150 w 399886"/>
                <a:gd name="connsiteY177" fmla="*/ 260338 h 400755"/>
                <a:gd name="connsiteX178" fmla="*/ 284686 w 399886"/>
                <a:gd name="connsiteY178" fmla="*/ 260874 h 400755"/>
                <a:gd name="connsiteX179" fmla="*/ 304846 w 399886"/>
                <a:gd name="connsiteY179" fmla="*/ 260874 h 400755"/>
                <a:gd name="connsiteX180" fmla="*/ 305382 w 399886"/>
                <a:gd name="connsiteY180" fmla="*/ 260338 h 400755"/>
                <a:gd name="connsiteX181" fmla="*/ 305416 w 399886"/>
                <a:gd name="connsiteY181" fmla="*/ 260338 h 400755"/>
                <a:gd name="connsiteX182" fmla="*/ 305416 w 399886"/>
                <a:gd name="connsiteY182" fmla="*/ 240178 h 400755"/>
                <a:gd name="connsiteX183" fmla="*/ 304880 w 399886"/>
                <a:gd name="connsiteY183" fmla="*/ 239642 h 400755"/>
                <a:gd name="connsiteX184" fmla="*/ 287018 w 399886"/>
                <a:gd name="connsiteY184" fmla="*/ 239596 h 400755"/>
                <a:gd name="connsiteX185" fmla="*/ 338334 w 399886"/>
                <a:gd name="connsiteY185" fmla="*/ 227821 h 400755"/>
                <a:gd name="connsiteX186" fmla="*/ 358494 w 399886"/>
                <a:gd name="connsiteY186" fmla="*/ 227821 h 400755"/>
                <a:gd name="connsiteX187" fmla="*/ 370851 w 399886"/>
                <a:gd name="connsiteY187" fmla="*/ 240178 h 400755"/>
                <a:gd name="connsiteX188" fmla="*/ 370851 w 399886"/>
                <a:gd name="connsiteY188" fmla="*/ 260338 h 400755"/>
                <a:gd name="connsiteX189" fmla="*/ 358494 w 399886"/>
                <a:gd name="connsiteY189" fmla="*/ 272695 h 400755"/>
                <a:gd name="connsiteX190" fmla="*/ 338334 w 399886"/>
                <a:gd name="connsiteY190" fmla="*/ 272695 h 400755"/>
                <a:gd name="connsiteX191" fmla="*/ 325977 w 399886"/>
                <a:gd name="connsiteY191" fmla="*/ 260338 h 400755"/>
                <a:gd name="connsiteX192" fmla="*/ 325977 w 399886"/>
                <a:gd name="connsiteY192" fmla="*/ 240178 h 400755"/>
                <a:gd name="connsiteX193" fmla="*/ 338334 w 399886"/>
                <a:gd name="connsiteY193" fmla="*/ 227821 h 400755"/>
                <a:gd name="connsiteX194" fmla="*/ 284686 w 399886"/>
                <a:gd name="connsiteY194" fmla="*/ 227821 h 400755"/>
                <a:gd name="connsiteX195" fmla="*/ 304846 w 399886"/>
                <a:gd name="connsiteY195" fmla="*/ 227821 h 400755"/>
                <a:gd name="connsiteX196" fmla="*/ 317203 w 399886"/>
                <a:gd name="connsiteY196" fmla="*/ 240178 h 400755"/>
                <a:gd name="connsiteX197" fmla="*/ 317203 w 399886"/>
                <a:gd name="connsiteY197" fmla="*/ 260338 h 400755"/>
                <a:gd name="connsiteX198" fmla="*/ 309334 w 399886"/>
                <a:gd name="connsiteY198" fmla="*/ 271858 h 400755"/>
                <a:gd name="connsiteX199" fmla="*/ 304846 w 399886"/>
                <a:gd name="connsiteY199" fmla="*/ 272695 h 400755"/>
                <a:gd name="connsiteX200" fmla="*/ 284686 w 399886"/>
                <a:gd name="connsiteY200" fmla="*/ 272695 h 400755"/>
                <a:gd name="connsiteX201" fmla="*/ 272329 w 399886"/>
                <a:gd name="connsiteY201" fmla="*/ 260338 h 400755"/>
                <a:gd name="connsiteX202" fmla="*/ 272329 w 399886"/>
                <a:gd name="connsiteY202" fmla="*/ 240178 h 400755"/>
                <a:gd name="connsiteX203" fmla="*/ 284686 w 399886"/>
                <a:gd name="connsiteY203" fmla="*/ 227821 h 400755"/>
                <a:gd name="connsiteX204" fmla="*/ 231674 w 399886"/>
                <a:gd name="connsiteY204" fmla="*/ 227821 h 400755"/>
                <a:gd name="connsiteX205" fmla="*/ 251834 w 399886"/>
                <a:gd name="connsiteY205" fmla="*/ 227821 h 400755"/>
                <a:gd name="connsiteX206" fmla="*/ 264191 w 399886"/>
                <a:gd name="connsiteY206" fmla="*/ 240178 h 400755"/>
                <a:gd name="connsiteX207" fmla="*/ 264191 w 399886"/>
                <a:gd name="connsiteY207" fmla="*/ 260338 h 400755"/>
                <a:gd name="connsiteX208" fmla="*/ 251834 w 399886"/>
                <a:gd name="connsiteY208" fmla="*/ 272695 h 400755"/>
                <a:gd name="connsiteX209" fmla="*/ 231674 w 399886"/>
                <a:gd name="connsiteY209" fmla="*/ 272695 h 400755"/>
                <a:gd name="connsiteX210" fmla="*/ 219317 w 399886"/>
                <a:gd name="connsiteY210" fmla="*/ 260338 h 400755"/>
                <a:gd name="connsiteX211" fmla="*/ 219317 w 399886"/>
                <a:gd name="connsiteY211" fmla="*/ 240178 h 400755"/>
                <a:gd name="connsiteX212" fmla="*/ 231674 w 399886"/>
                <a:gd name="connsiteY212" fmla="*/ 227821 h 400755"/>
                <a:gd name="connsiteX213" fmla="*/ 239142 w 399886"/>
                <a:gd name="connsiteY213" fmla="*/ 156156 h 400755"/>
                <a:gd name="connsiteX214" fmla="*/ 350424 w 399886"/>
                <a:gd name="connsiteY214" fmla="*/ 156156 h 400755"/>
                <a:gd name="connsiteX215" fmla="*/ 370249 w 399886"/>
                <a:gd name="connsiteY215" fmla="*/ 175981 h 400755"/>
                <a:gd name="connsiteX216" fmla="*/ 370249 w 399886"/>
                <a:gd name="connsiteY216" fmla="*/ 197581 h 400755"/>
                <a:gd name="connsiteX217" fmla="*/ 350424 w 399886"/>
                <a:gd name="connsiteY217" fmla="*/ 217406 h 400755"/>
                <a:gd name="connsiteX218" fmla="*/ 285992 w 399886"/>
                <a:gd name="connsiteY218" fmla="*/ 217406 h 400755"/>
                <a:gd name="connsiteX219" fmla="*/ 280098 w 399886"/>
                <a:gd name="connsiteY219" fmla="*/ 211512 h 400755"/>
                <a:gd name="connsiteX220" fmla="*/ 285992 w 399886"/>
                <a:gd name="connsiteY220" fmla="*/ 205618 h 400755"/>
                <a:gd name="connsiteX221" fmla="*/ 350424 w 399886"/>
                <a:gd name="connsiteY221" fmla="*/ 205618 h 400755"/>
                <a:gd name="connsiteX222" fmla="*/ 358428 w 399886"/>
                <a:gd name="connsiteY222" fmla="*/ 197615 h 400755"/>
                <a:gd name="connsiteX223" fmla="*/ 358428 w 399886"/>
                <a:gd name="connsiteY223" fmla="*/ 176015 h 400755"/>
                <a:gd name="connsiteX224" fmla="*/ 350424 w 399886"/>
                <a:gd name="connsiteY224" fmla="*/ 168011 h 400755"/>
                <a:gd name="connsiteX225" fmla="*/ 239142 w 399886"/>
                <a:gd name="connsiteY225" fmla="*/ 168011 h 400755"/>
                <a:gd name="connsiteX226" fmla="*/ 231138 w 399886"/>
                <a:gd name="connsiteY226" fmla="*/ 176015 h 400755"/>
                <a:gd name="connsiteX227" fmla="*/ 231138 w 399886"/>
                <a:gd name="connsiteY227" fmla="*/ 197615 h 400755"/>
                <a:gd name="connsiteX228" fmla="*/ 239142 w 399886"/>
                <a:gd name="connsiteY228" fmla="*/ 205618 h 400755"/>
                <a:gd name="connsiteX229" fmla="*/ 260541 w 399886"/>
                <a:gd name="connsiteY229" fmla="*/ 205618 h 400755"/>
                <a:gd name="connsiteX230" fmla="*/ 266435 w 399886"/>
                <a:gd name="connsiteY230" fmla="*/ 211512 h 400755"/>
                <a:gd name="connsiteX231" fmla="*/ 260541 w 399886"/>
                <a:gd name="connsiteY231" fmla="*/ 217406 h 400755"/>
                <a:gd name="connsiteX232" fmla="*/ 239142 w 399886"/>
                <a:gd name="connsiteY232" fmla="*/ 217406 h 400755"/>
                <a:gd name="connsiteX233" fmla="*/ 219317 w 399886"/>
                <a:gd name="connsiteY233" fmla="*/ 197581 h 400755"/>
                <a:gd name="connsiteX234" fmla="*/ 219317 w 399886"/>
                <a:gd name="connsiteY234" fmla="*/ 175981 h 400755"/>
                <a:gd name="connsiteX235" fmla="*/ 239142 w 399886"/>
                <a:gd name="connsiteY235" fmla="*/ 156156 h 400755"/>
                <a:gd name="connsiteX236" fmla="*/ 238707 w 399886"/>
                <a:gd name="connsiteY236" fmla="*/ 142794 h 400755"/>
                <a:gd name="connsiteX237" fmla="*/ 201468 w 399886"/>
                <a:gd name="connsiteY237" fmla="*/ 180033 h 400755"/>
                <a:gd name="connsiteX238" fmla="*/ 201468 w 399886"/>
                <a:gd name="connsiteY238" fmla="*/ 351695 h 400755"/>
                <a:gd name="connsiteX239" fmla="*/ 238707 w 399886"/>
                <a:gd name="connsiteY239" fmla="*/ 388934 h 400755"/>
                <a:gd name="connsiteX240" fmla="*/ 350826 w 399886"/>
                <a:gd name="connsiteY240" fmla="*/ 388934 h 400755"/>
                <a:gd name="connsiteX241" fmla="*/ 388065 w 399886"/>
                <a:gd name="connsiteY241" fmla="*/ 351695 h 400755"/>
                <a:gd name="connsiteX242" fmla="*/ 388065 w 399886"/>
                <a:gd name="connsiteY242" fmla="*/ 180033 h 400755"/>
                <a:gd name="connsiteX243" fmla="*/ 350826 w 399886"/>
                <a:gd name="connsiteY243" fmla="*/ 142794 h 400755"/>
                <a:gd name="connsiteX244" fmla="*/ 149427 w 399886"/>
                <a:gd name="connsiteY244" fmla="*/ 130939 h 400755"/>
                <a:gd name="connsiteX245" fmla="*/ 155020 w 399886"/>
                <a:gd name="connsiteY245" fmla="*/ 136532 h 400755"/>
                <a:gd name="connsiteX246" fmla="*/ 155020 w 399886"/>
                <a:gd name="connsiteY246" fmla="*/ 140952 h 400755"/>
                <a:gd name="connsiteX247" fmla="*/ 170223 w 399886"/>
                <a:gd name="connsiteY247" fmla="*/ 148956 h 400755"/>
                <a:gd name="connsiteX248" fmla="*/ 165200 w 399886"/>
                <a:gd name="connsiteY248" fmla="*/ 154783 h 400755"/>
                <a:gd name="connsiteX249" fmla="*/ 151503 w 399886"/>
                <a:gd name="connsiteY249" fmla="*/ 151066 h 400755"/>
                <a:gd name="connsiteX250" fmla="*/ 139515 w 399886"/>
                <a:gd name="connsiteY250" fmla="*/ 160208 h 400755"/>
                <a:gd name="connsiteX251" fmla="*/ 151905 w 399886"/>
                <a:gd name="connsiteY251" fmla="*/ 171426 h 400755"/>
                <a:gd name="connsiteX252" fmla="*/ 171931 w 399886"/>
                <a:gd name="connsiteY252" fmla="*/ 195237 h 400755"/>
                <a:gd name="connsiteX253" fmla="*/ 154986 w 399886"/>
                <a:gd name="connsiteY253" fmla="*/ 217071 h 400755"/>
                <a:gd name="connsiteX254" fmla="*/ 154986 w 399886"/>
                <a:gd name="connsiteY254" fmla="*/ 221458 h 400755"/>
                <a:gd name="connsiteX255" fmla="*/ 149394 w 399886"/>
                <a:gd name="connsiteY255" fmla="*/ 227051 h 400755"/>
                <a:gd name="connsiteX256" fmla="*/ 143801 w 399886"/>
                <a:gd name="connsiteY256" fmla="*/ 221458 h 400755"/>
                <a:gd name="connsiteX257" fmla="*/ 143801 w 399886"/>
                <a:gd name="connsiteY257" fmla="*/ 217172 h 400755"/>
                <a:gd name="connsiteX258" fmla="*/ 126856 w 399886"/>
                <a:gd name="connsiteY258" fmla="*/ 204814 h 400755"/>
                <a:gd name="connsiteX259" fmla="*/ 131980 w 399886"/>
                <a:gd name="connsiteY259" fmla="*/ 198987 h 400755"/>
                <a:gd name="connsiteX260" fmla="*/ 148724 w 399886"/>
                <a:gd name="connsiteY260" fmla="*/ 207125 h 400755"/>
                <a:gd name="connsiteX261" fmla="*/ 161115 w 399886"/>
                <a:gd name="connsiteY261" fmla="*/ 195806 h 400755"/>
                <a:gd name="connsiteX262" fmla="*/ 146882 w 399886"/>
                <a:gd name="connsiteY262" fmla="*/ 181372 h 400755"/>
                <a:gd name="connsiteX263" fmla="*/ 128631 w 399886"/>
                <a:gd name="connsiteY263" fmla="*/ 160777 h 400755"/>
                <a:gd name="connsiteX264" fmla="*/ 143835 w 399886"/>
                <a:gd name="connsiteY264" fmla="*/ 141655 h 400755"/>
                <a:gd name="connsiteX265" fmla="*/ 143835 w 399886"/>
                <a:gd name="connsiteY265" fmla="*/ 136532 h 400755"/>
                <a:gd name="connsiteX266" fmla="*/ 149427 w 399886"/>
                <a:gd name="connsiteY266" fmla="*/ 130939 h 400755"/>
                <a:gd name="connsiteX267" fmla="*/ 170056 w 399886"/>
                <a:gd name="connsiteY267" fmla="*/ 109976 h 400755"/>
                <a:gd name="connsiteX268" fmla="*/ 270789 w 399886"/>
                <a:gd name="connsiteY268" fmla="*/ 109976 h 400755"/>
                <a:gd name="connsiteX269" fmla="*/ 276683 w 399886"/>
                <a:gd name="connsiteY269" fmla="*/ 115870 h 400755"/>
                <a:gd name="connsiteX270" fmla="*/ 270789 w 399886"/>
                <a:gd name="connsiteY270" fmla="*/ 121764 h 400755"/>
                <a:gd name="connsiteX271" fmla="*/ 170056 w 399886"/>
                <a:gd name="connsiteY271" fmla="*/ 121764 h 400755"/>
                <a:gd name="connsiteX272" fmla="*/ 164162 w 399886"/>
                <a:gd name="connsiteY272" fmla="*/ 115870 h 400755"/>
                <a:gd name="connsiteX273" fmla="*/ 170056 w 399886"/>
                <a:gd name="connsiteY273" fmla="*/ 109976 h 400755"/>
                <a:gd name="connsiteX274" fmla="*/ 127693 w 399886"/>
                <a:gd name="connsiteY274" fmla="*/ 109976 h 400755"/>
                <a:gd name="connsiteX275" fmla="*/ 146446 w 399886"/>
                <a:gd name="connsiteY275" fmla="*/ 109976 h 400755"/>
                <a:gd name="connsiteX276" fmla="*/ 152340 w 399886"/>
                <a:gd name="connsiteY276" fmla="*/ 115870 h 400755"/>
                <a:gd name="connsiteX277" fmla="*/ 146446 w 399886"/>
                <a:gd name="connsiteY277" fmla="*/ 121764 h 400755"/>
                <a:gd name="connsiteX278" fmla="*/ 127693 w 399886"/>
                <a:gd name="connsiteY278" fmla="*/ 121764 h 400755"/>
                <a:gd name="connsiteX279" fmla="*/ 121799 w 399886"/>
                <a:gd name="connsiteY279" fmla="*/ 115870 h 400755"/>
                <a:gd name="connsiteX280" fmla="*/ 127693 w 399886"/>
                <a:gd name="connsiteY280" fmla="*/ 109976 h 400755"/>
                <a:gd name="connsiteX281" fmla="*/ 255953 w 399886"/>
                <a:gd name="connsiteY281" fmla="*/ 80673 h 400755"/>
                <a:gd name="connsiteX282" fmla="*/ 270788 w 399886"/>
                <a:gd name="connsiteY282" fmla="*/ 80673 h 400755"/>
                <a:gd name="connsiteX283" fmla="*/ 276682 w 399886"/>
                <a:gd name="connsiteY283" fmla="*/ 86567 h 400755"/>
                <a:gd name="connsiteX284" fmla="*/ 270788 w 399886"/>
                <a:gd name="connsiteY284" fmla="*/ 92461 h 400755"/>
                <a:gd name="connsiteX285" fmla="*/ 255953 w 399886"/>
                <a:gd name="connsiteY285" fmla="*/ 92461 h 400755"/>
                <a:gd name="connsiteX286" fmla="*/ 250059 w 399886"/>
                <a:gd name="connsiteY286" fmla="*/ 86567 h 400755"/>
                <a:gd name="connsiteX287" fmla="*/ 255953 w 399886"/>
                <a:gd name="connsiteY287" fmla="*/ 80673 h 400755"/>
                <a:gd name="connsiteX288" fmla="*/ 127693 w 399886"/>
                <a:gd name="connsiteY288" fmla="*/ 80673 h 400755"/>
                <a:gd name="connsiteX289" fmla="*/ 232344 w 399886"/>
                <a:gd name="connsiteY289" fmla="*/ 80673 h 400755"/>
                <a:gd name="connsiteX290" fmla="*/ 238238 w 399886"/>
                <a:gd name="connsiteY290" fmla="*/ 86567 h 400755"/>
                <a:gd name="connsiteX291" fmla="*/ 232344 w 399886"/>
                <a:gd name="connsiteY291" fmla="*/ 92461 h 400755"/>
                <a:gd name="connsiteX292" fmla="*/ 127693 w 399886"/>
                <a:gd name="connsiteY292" fmla="*/ 92461 h 400755"/>
                <a:gd name="connsiteX293" fmla="*/ 121799 w 399886"/>
                <a:gd name="connsiteY293" fmla="*/ 86567 h 400755"/>
                <a:gd name="connsiteX294" fmla="*/ 127693 w 399886"/>
                <a:gd name="connsiteY294" fmla="*/ 80673 h 400755"/>
                <a:gd name="connsiteX295" fmla="*/ 269315 w 399886"/>
                <a:gd name="connsiteY295" fmla="*/ 22270 h 400755"/>
                <a:gd name="connsiteX296" fmla="*/ 269315 w 399886"/>
                <a:gd name="connsiteY296" fmla="*/ 55591 h 400755"/>
                <a:gd name="connsiteX297" fmla="*/ 300861 w 399886"/>
                <a:gd name="connsiteY297" fmla="*/ 55591 h 400755"/>
                <a:gd name="connsiteX298" fmla="*/ 300828 w 399886"/>
                <a:gd name="connsiteY298" fmla="*/ 55557 h 400755"/>
                <a:gd name="connsiteX299" fmla="*/ 300794 w 399886"/>
                <a:gd name="connsiteY299" fmla="*/ 55524 h 400755"/>
                <a:gd name="connsiteX300" fmla="*/ 300761 w 399886"/>
                <a:gd name="connsiteY300" fmla="*/ 55490 h 400755"/>
                <a:gd name="connsiteX301" fmla="*/ 300727 w 399886"/>
                <a:gd name="connsiteY301" fmla="*/ 55457 h 400755"/>
                <a:gd name="connsiteX302" fmla="*/ 300694 w 399886"/>
                <a:gd name="connsiteY302" fmla="*/ 55423 h 400755"/>
                <a:gd name="connsiteX303" fmla="*/ 269348 w 399886"/>
                <a:gd name="connsiteY303" fmla="*/ 22270 h 400755"/>
                <a:gd name="connsiteX304" fmla="*/ 113460 w 399886"/>
                <a:gd name="connsiteY304" fmla="*/ 12592 h 400755"/>
                <a:gd name="connsiteX305" fmla="*/ 89215 w 399886"/>
                <a:gd name="connsiteY305" fmla="*/ 36837 h 400755"/>
                <a:gd name="connsiteX306" fmla="*/ 89215 w 399886"/>
                <a:gd name="connsiteY306" fmla="*/ 235457 h 400755"/>
                <a:gd name="connsiteX307" fmla="*/ 160478 w 399886"/>
                <a:gd name="connsiteY307" fmla="*/ 235457 h 400755"/>
                <a:gd name="connsiteX308" fmla="*/ 175548 w 399886"/>
                <a:gd name="connsiteY308" fmla="*/ 271658 h 400755"/>
                <a:gd name="connsiteX309" fmla="*/ 181709 w 399886"/>
                <a:gd name="connsiteY309" fmla="*/ 286594 h 400755"/>
                <a:gd name="connsiteX310" fmla="*/ 175548 w 399886"/>
                <a:gd name="connsiteY310" fmla="*/ 301529 h 400755"/>
                <a:gd name="connsiteX311" fmla="*/ 175548 w 399886"/>
                <a:gd name="connsiteY311" fmla="*/ 331434 h 400755"/>
                <a:gd name="connsiteX312" fmla="*/ 178294 w 399886"/>
                <a:gd name="connsiteY312" fmla="*/ 334850 h 400755"/>
                <a:gd name="connsiteX313" fmla="*/ 189646 w 399886"/>
                <a:gd name="connsiteY313" fmla="*/ 334850 h 400755"/>
                <a:gd name="connsiteX314" fmla="*/ 189646 w 399886"/>
                <a:gd name="connsiteY314" fmla="*/ 180067 h 400755"/>
                <a:gd name="connsiteX315" fmla="*/ 238707 w 399886"/>
                <a:gd name="connsiteY315" fmla="*/ 131007 h 400755"/>
                <a:gd name="connsiteX316" fmla="*/ 309334 w 399886"/>
                <a:gd name="connsiteY316" fmla="*/ 131007 h 400755"/>
                <a:gd name="connsiteX317" fmla="*/ 308597 w 399886"/>
                <a:gd name="connsiteY317" fmla="*/ 68216 h 400755"/>
                <a:gd name="connsiteX318" fmla="*/ 263053 w 399886"/>
                <a:gd name="connsiteY318" fmla="*/ 68216 h 400755"/>
                <a:gd name="connsiteX319" fmla="*/ 256757 w 399886"/>
                <a:gd name="connsiteY319" fmla="*/ 61920 h 400755"/>
                <a:gd name="connsiteX320" fmla="*/ 256757 w 399886"/>
                <a:gd name="connsiteY320" fmla="*/ 12592 h 400755"/>
                <a:gd name="connsiteX321" fmla="*/ 113494 w 399886"/>
                <a:gd name="connsiteY321" fmla="*/ 0 h 400755"/>
                <a:gd name="connsiteX322" fmla="*/ 249825 w 399886"/>
                <a:gd name="connsiteY322" fmla="*/ 0 h 400755"/>
                <a:gd name="connsiteX323" fmla="*/ 265799 w 399886"/>
                <a:gd name="connsiteY323" fmla="*/ 3650 h 400755"/>
                <a:gd name="connsiteX324" fmla="*/ 293058 w 399886"/>
                <a:gd name="connsiteY324" fmla="*/ 29168 h 400755"/>
                <a:gd name="connsiteX325" fmla="*/ 311711 w 399886"/>
                <a:gd name="connsiteY325" fmla="*/ 48692 h 400755"/>
                <a:gd name="connsiteX326" fmla="*/ 321925 w 399886"/>
                <a:gd name="connsiteY326" fmla="*/ 74143 h 400755"/>
                <a:gd name="connsiteX327" fmla="*/ 321925 w 399886"/>
                <a:gd name="connsiteY327" fmla="*/ 131007 h 400755"/>
                <a:gd name="connsiteX328" fmla="*/ 350826 w 399886"/>
                <a:gd name="connsiteY328" fmla="*/ 131007 h 400755"/>
                <a:gd name="connsiteX329" fmla="*/ 399886 w 399886"/>
                <a:gd name="connsiteY329" fmla="*/ 180033 h 400755"/>
                <a:gd name="connsiteX330" fmla="*/ 399886 w 399886"/>
                <a:gd name="connsiteY330" fmla="*/ 351695 h 400755"/>
                <a:gd name="connsiteX331" fmla="*/ 350826 w 399886"/>
                <a:gd name="connsiteY331" fmla="*/ 400755 h 400755"/>
                <a:gd name="connsiteX332" fmla="*/ 238707 w 399886"/>
                <a:gd name="connsiteY332" fmla="*/ 400755 h 400755"/>
                <a:gd name="connsiteX333" fmla="*/ 189646 w 399886"/>
                <a:gd name="connsiteY333" fmla="*/ 351695 h 400755"/>
                <a:gd name="connsiteX334" fmla="*/ 189646 w 399886"/>
                <a:gd name="connsiteY334" fmla="*/ 347442 h 400755"/>
                <a:gd name="connsiteX335" fmla="*/ 181676 w 399886"/>
                <a:gd name="connsiteY335" fmla="*/ 347442 h 400755"/>
                <a:gd name="connsiteX336" fmla="*/ 175548 w 399886"/>
                <a:gd name="connsiteY336" fmla="*/ 361340 h 400755"/>
                <a:gd name="connsiteX337" fmla="*/ 181709 w 399886"/>
                <a:gd name="connsiteY337" fmla="*/ 376275 h 400755"/>
                <a:gd name="connsiteX338" fmla="*/ 160478 w 399886"/>
                <a:gd name="connsiteY338" fmla="*/ 397507 h 400755"/>
                <a:gd name="connsiteX339" fmla="*/ 55693 w 399886"/>
                <a:gd name="connsiteY339" fmla="*/ 397540 h 400755"/>
                <a:gd name="connsiteX340" fmla="*/ 17315 w 399886"/>
                <a:gd name="connsiteY340" fmla="*/ 383475 h 400755"/>
                <a:gd name="connsiteX341" fmla="*/ 48057 w 399886"/>
                <a:gd name="connsiteY341" fmla="*/ 290746 h 400755"/>
                <a:gd name="connsiteX342" fmla="*/ 47656 w 399886"/>
                <a:gd name="connsiteY342" fmla="*/ 286560 h 400755"/>
                <a:gd name="connsiteX343" fmla="*/ 53817 w 399886"/>
                <a:gd name="connsiteY343" fmla="*/ 271624 h 400755"/>
                <a:gd name="connsiteX344" fmla="*/ 47656 w 399886"/>
                <a:gd name="connsiteY344" fmla="*/ 256688 h 400755"/>
                <a:gd name="connsiteX345" fmla="*/ 68887 w 399886"/>
                <a:gd name="connsiteY345" fmla="*/ 235457 h 400755"/>
                <a:gd name="connsiteX346" fmla="*/ 76656 w 399886"/>
                <a:gd name="connsiteY346" fmla="*/ 235457 h 400755"/>
                <a:gd name="connsiteX347" fmla="*/ 76656 w 399886"/>
                <a:gd name="connsiteY347" fmla="*/ 36837 h 400755"/>
                <a:gd name="connsiteX348" fmla="*/ 113494 w 399886"/>
                <a:gd name="connsiteY348" fmla="*/ 0 h 4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399886" h="400755">
                  <a:moveTo>
                    <a:pt x="23176" y="372726"/>
                  </a:moveTo>
                  <a:cubicBezTo>
                    <a:pt x="27495" y="377280"/>
                    <a:pt x="32552" y="380696"/>
                    <a:pt x="38279" y="382973"/>
                  </a:cubicBezTo>
                  <a:cubicBezTo>
                    <a:pt x="34997" y="379892"/>
                    <a:pt x="32150" y="376443"/>
                    <a:pt x="29806" y="372726"/>
                  </a:cubicBezTo>
                  <a:cubicBezTo>
                    <a:pt x="29270" y="372726"/>
                    <a:pt x="27027" y="372726"/>
                    <a:pt x="23176" y="372726"/>
                  </a:cubicBezTo>
                  <a:close/>
                  <a:moveTo>
                    <a:pt x="123205" y="367635"/>
                  </a:moveTo>
                  <a:cubicBezTo>
                    <a:pt x="119923" y="374300"/>
                    <a:pt x="115302" y="380194"/>
                    <a:pt x="109676" y="384949"/>
                  </a:cubicBezTo>
                  <a:lnTo>
                    <a:pt x="160478" y="384949"/>
                  </a:lnTo>
                  <a:cubicBezTo>
                    <a:pt x="165233" y="384949"/>
                    <a:pt x="169118" y="381064"/>
                    <a:pt x="169118" y="376275"/>
                  </a:cubicBezTo>
                  <a:cubicBezTo>
                    <a:pt x="169118" y="371520"/>
                    <a:pt x="165233" y="367635"/>
                    <a:pt x="160478" y="367635"/>
                  </a:cubicBezTo>
                  <a:close/>
                  <a:moveTo>
                    <a:pt x="12359" y="350958"/>
                  </a:moveTo>
                  <a:cubicBezTo>
                    <a:pt x="12928" y="354407"/>
                    <a:pt x="13899" y="357756"/>
                    <a:pt x="15306" y="360904"/>
                  </a:cubicBezTo>
                  <a:lnTo>
                    <a:pt x="24214" y="360904"/>
                  </a:lnTo>
                  <a:cubicBezTo>
                    <a:pt x="23778" y="359062"/>
                    <a:pt x="23678" y="360737"/>
                    <a:pt x="21970" y="350958"/>
                  </a:cubicBezTo>
                  <a:close/>
                  <a:moveTo>
                    <a:pt x="284653" y="342518"/>
                  </a:moveTo>
                  <a:cubicBezTo>
                    <a:pt x="284385" y="342518"/>
                    <a:pt x="284117" y="342753"/>
                    <a:pt x="284117" y="343054"/>
                  </a:cubicBezTo>
                  <a:lnTo>
                    <a:pt x="284117" y="363214"/>
                  </a:lnTo>
                  <a:cubicBezTo>
                    <a:pt x="284117" y="364252"/>
                    <a:pt x="284921" y="363516"/>
                    <a:pt x="304846" y="363750"/>
                  </a:cubicBezTo>
                  <a:cubicBezTo>
                    <a:pt x="305918" y="363750"/>
                    <a:pt x="305148" y="363013"/>
                    <a:pt x="305349" y="343054"/>
                  </a:cubicBezTo>
                  <a:cubicBezTo>
                    <a:pt x="305349" y="342753"/>
                    <a:pt x="305114" y="342518"/>
                    <a:pt x="304813" y="342518"/>
                  </a:cubicBezTo>
                  <a:close/>
                  <a:moveTo>
                    <a:pt x="231641" y="342518"/>
                  </a:moveTo>
                  <a:cubicBezTo>
                    <a:pt x="230870" y="342518"/>
                    <a:pt x="231105" y="341849"/>
                    <a:pt x="231105" y="363214"/>
                  </a:cubicBezTo>
                  <a:cubicBezTo>
                    <a:pt x="231105" y="364252"/>
                    <a:pt x="231908" y="363516"/>
                    <a:pt x="251834" y="363750"/>
                  </a:cubicBezTo>
                  <a:cubicBezTo>
                    <a:pt x="252906" y="363750"/>
                    <a:pt x="252370" y="347441"/>
                    <a:pt x="252336" y="347475"/>
                  </a:cubicBezTo>
                  <a:cubicBezTo>
                    <a:pt x="252169" y="343858"/>
                    <a:pt x="252772" y="342518"/>
                    <a:pt x="251801" y="342518"/>
                  </a:cubicBezTo>
                  <a:close/>
                  <a:moveTo>
                    <a:pt x="128295" y="337730"/>
                  </a:moveTo>
                  <a:cubicBezTo>
                    <a:pt x="128999" y="343691"/>
                    <a:pt x="128664" y="349585"/>
                    <a:pt x="127525" y="355044"/>
                  </a:cubicBezTo>
                  <a:lnTo>
                    <a:pt x="160478" y="355044"/>
                  </a:lnTo>
                  <a:cubicBezTo>
                    <a:pt x="164865" y="355044"/>
                    <a:pt x="168515" y="351728"/>
                    <a:pt x="169051" y="347442"/>
                  </a:cubicBezTo>
                  <a:cubicBezTo>
                    <a:pt x="169754" y="342486"/>
                    <a:pt x="165769" y="337730"/>
                    <a:pt x="160478" y="337730"/>
                  </a:cubicBezTo>
                  <a:close/>
                  <a:moveTo>
                    <a:pt x="284686" y="330697"/>
                  </a:moveTo>
                  <a:lnTo>
                    <a:pt x="304846" y="330697"/>
                  </a:lnTo>
                  <a:cubicBezTo>
                    <a:pt x="308162" y="330697"/>
                    <a:pt x="311209" y="332003"/>
                    <a:pt x="313419" y="334180"/>
                  </a:cubicBezTo>
                  <a:cubicBezTo>
                    <a:pt x="315763" y="336424"/>
                    <a:pt x="317204" y="339571"/>
                    <a:pt x="317204" y="343054"/>
                  </a:cubicBezTo>
                  <a:lnTo>
                    <a:pt x="317204" y="363214"/>
                  </a:lnTo>
                  <a:cubicBezTo>
                    <a:pt x="317204" y="370046"/>
                    <a:pt x="311644" y="375571"/>
                    <a:pt x="304846" y="375571"/>
                  </a:cubicBezTo>
                  <a:lnTo>
                    <a:pt x="284686" y="375571"/>
                  </a:lnTo>
                  <a:cubicBezTo>
                    <a:pt x="277855" y="375571"/>
                    <a:pt x="272329" y="370046"/>
                    <a:pt x="272329" y="363214"/>
                  </a:cubicBezTo>
                  <a:lnTo>
                    <a:pt x="272329" y="347441"/>
                  </a:lnTo>
                  <a:cubicBezTo>
                    <a:pt x="272630" y="344896"/>
                    <a:pt x="271157" y="339672"/>
                    <a:pt x="275443" y="334850"/>
                  </a:cubicBezTo>
                  <a:cubicBezTo>
                    <a:pt x="277721" y="332304"/>
                    <a:pt x="281002" y="330697"/>
                    <a:pt x="284686" y="330697"/>
                  </a:cubicBezTo>
                  <a:close/>
                  <a:moveTo>
                    <a:pt x="231674" y="330697"/>
                  </a:moveTo>
                  <a:lnTo>
                    <a:pt x="251834" y="330697"/>
                  </a:lnTo>
                  <a:cubicBezTo>
                    <a:pt x="255518" y="330697"/>
                    <a:pt x="258800" y="332304"/>
                    <a:pt x="261077" y="334850"/>
                  </a:cubicBezTo>
                  <a:cubicBezTo>
                    <a:pt x="265330" y="339672"/>
                    <a:pt x="263890" y="344963"/>
                    <a:pt x="264191" y="347441"/>
                  </a:cubicBezTo>
                  <a:lnTo>
                    <a:pt x="264191" y="363214"/>
                  </a:lnTo>
                  <a:cubicBezTo>
                    <a:pt x="264191" y="370046"/>
                    <a:pt x="258666" y="375571"/>
                    <a:pt x="251834" y="375571"/>
                  </a:cubicBezTo>
                  <a:lnTo>
                    <a:pt x="231674" y="375571"/>
                  </a:lnTo>
                  <a:cubicBezTo>
                    <a:pt x="224876" y="375571"/>
                    <a:pt x="219317" y="370046"/>
                    <a:pt x="219317" y="363214"/>
                  </a:cubicBezTo>
                  <a:lnTo>
                    <a:pt x="219317" y="347441"/>
                  </a:lnTo>
                  <a:cubicBezTo>
                    <a:pt x="219585" y="344896"/>
                    <a:pt x="218145" y="339672"/>
                    <a:pt x="222431" y="334850"/>
                  </a:cubicBezTo>
                  <a:cubicBezTo>
                    <a:pt x="224708" y="332304"/>
                    <a:pt x="227990" y="330697"/>
                    <a:pt x="231674" y="330697"/>
                  </a:cubicBezTo>
                  <a:close/>
                  <a:moveTo>
                    <a:pt x="14301" y="329727"/>
                  </a:moveTo>
                  <a:cubicBezTo>
                    <a:pt x="13196" y="332740"/>
                    <a:pt x="12459" y="335888"/>
                    <a:pt x="12091" y="339170"/>
                  </a:cubicBezTo>
                  <a:lnTo>
                    <a:pt x="21769" y="339170"/>
                  </a:lnTo>
                  <a:cubicBezTo>
                    <a:pt x="22238" y="334013"/>
                    <a:pt x="23276" y="330597"/>
                    <a:pt x="23477" y="329727"/>
                  </a:cubicBezTo>
                  <a:close/>
                  <a:moveTo>
                    <a:pt x="75082" y="312580"/>
                  </a:moveTo>
                  <a:cubicBezTo>
                    <a:pt x="78398" y="312580"/>
                    <a:pt x="81077" y="315293"/>
                    <a:pt x="81077" y="318574"/>
                  </a:cubicBezTo>
                  <a:lnTo>
                    <a:pt x="81077" y="318943"/>
                  </a:lnTo>
                  <a:cubicBezTo>
                    <a:pt x="94975" y="321320"/>
                    <a:pt x="90387" y="332137"/>
                    <a:pt x="84560" y="332137"/>
                  </a:cubicBezTo>
                  <a:cubicBezTo>
                    <a:pt x="83254" y="332137"/>
                    <a:pt x="82249" y="331635"/>
                    <a:pt x="81378" y="331166"/>
                  </a:cubicBezTo>
                  <a:cubicBezTo>
                    <a:pt x="78029" y="329458"/>
                    <a:pt x="74379" y="329726"/>
                    <a:pt x="72805" y="330597"/>
                  </a:cubicBezTo>
                  <a:cubicBezTo>
                    <a:pt x="72269" y="330865"/>
                    <a:pt x="71734" y="331300"/>
                    <a:pt x="71734" y="332773"/>
                  </a:cubicBezTo>
                  <a:cubicBezTo>
                    <a:pt x="71734" y="338567"/>
                    <a:pt x="91257" y="335888"/>
                    <a:pt x="91291" y="353871"/>
                  </a:cubicBezTo>
                  <a:cubicBezTo>
                    <a:pt x="91291" y="361406"/>
                    <a:pt x="87540" y="366932"/>
                    <a:pt x="81110" y="369008"/>
                  </a:cubicBezTo>
                  <a:lnTo>
                    <a:pt x="81110" y="369611"/>
                  </a:lnTo>
                  <a:cubicBezTo>
                    <a:pt x="81110" y="372926"/>
                    <a:pt x="78398" y="375605"/>
                    <a:pt x="75116" y="375605"/>
                  </a:cubicBezTo>
                  <a:cubicBezTo>
                    <a:pt x="71801" y="375605"/>
                    <a:pt x="69121" y="372893"/>
                    <a:pt x="69121" y="369611"/>
                  </a:cubicBezTo>
                  <a:lnTo>
                    <a:pt x="69121" y="369175"/>
                  </a:lnTo>
                  <a:cubicBezTo>
                    <a:pt x="63194" y="367601"/>
                    <a:pt x="58941" y="363717"/>
                    <a:pt x="58941" y="359631"/>
                  </a:cubicBezTo>
                  <a:cubicBezTo>
                    <a:pt x="58941" y="356718"/>
                    <a:pt x="61386" y="353503"/>
                    <a:pt x="64634" y="353503"/>
                  </a:cubicBezTo>
                  <a:cubicBezTo>
                    <a:pt x="69255" y="353503"/>
                    <a:pt x="68519" y="358392"/>
                    <a:pt x="74680" y="358392"/>
                  </a:cubicBezTo>
                  <a:cubicBezTo>
                    <a:pt x="78934" y="358392"/>
                    <a:pt x="79503" y="356383"/>
                    <a:pt x="79503" y="354206"/>
                  </a:cubicBezTo>
                  <a:cubicBezTo>
                    <a:pt x="79503" y="350723"/>
                    <a:pt x="77728" y="349886"/>
                    <a:pt x="72638" y="347977"/>
                  </a:cubicBezTo>
                  <a:cubicBezTo>
                    <a:pt x="67280" y="345968"/>
                    <a:pt x="59979" y="343222"/>
                    <a:pt x="59979" y="333142"/>
                  </a:cubicBezTo>
                  <a:cubicBezTo>
                    <a:pt x="59979" y="326645"/>
                    <a:pt x="63261" y="321823"/>
                    <a:pt x="69088" y="319713"/>
                  </a:cubicBezTo>
                  <a:lnTo>
                    <a:pt x="69088" y="318574"/>
                  </a:lnTo>
                  <a:cubicBezTo>
                    <a:pt x="69088" y="315259"/>
                    <a:pt x="71801" y="312580"/>
                    <a:pt x="75082" y="312580"/>
                  </a:cubicBezTo>
                  <a:close/>
                  <a:moveTo>
                    <a:pt x="114565" y="307825"/>
                  </a:moveTo>
                  <a:cubicBezTo>
                    <a:pt x="119254" y="312915"/>
                    <a:pt x="122870" y="318776"/>
                    <a:pt x="125248" y="325139"/>
                  </a:cubicBezTo>
                  <a:lnTo>
                    <a:pt x="160478" y="325139"/>
                  </a:lnTo>
                  <a:cubicBezTo>
                    <a:pt x="165233" y="325139"/>
                    <a:pt x="169118" y="321254"/>
                    <a:pt x="169118" y="316465"/>
                  </a:cubicBezTo>
                  <a:cubicBezTo>
                    <a:pt x="169118" y="311710"/>
                    <a:pt x="165233" y="307825"/>
                    <a:pt x="160478" y="307825"/>
                  </a:cubicBezTo>
                  <a:close/>
                  <a:moveTo>
                    <a:pt x="38245" y="305180"/>
                  </a:moveTo>
                  <a:cubicBezTo>
                    <a:pt x="31749" y="307725"/>
                    <a:pt x="25788" y="311978"/>
                    <a:pt x="20999" y="317905"/>
                  </a:cubicBezTo>
                  <a:lnTo>
                    <a:pt x="28333" y="317905"/>
                  </a:lnTo>
                  <a:cubicBezTo>
                    <a:pt x="31012" y="313150"/>
                    <a:pt x="34428" y="308830"/>
                    <a:pt x="38245" y="305180"/>
                  </a:cubicBezTo>
                  <a:close/>
                  <a:moveTo>
                    <a:pt x="80539" y="302490"/>
                  </a:moveTo>
                  <a:cubicBezTo>
                    <a:pt x="56609" y="299457"/>
                    <a:pt x="32208" y="318257"/>
                    <a:pt x="33389" y="345834"/>
                  </a:cubicBezTo>
                  <a:cubicBezTo>
                    <a:pt x="34361" y="368941"/>
                    <a:pt x="53851" y="386791"/>
                    <a:pt x="76891" y="385786"/>
                  </a:cubicBezTo>
                  <a:cubicBezTo>
                    <a:pt x="113996" y="384246"/>
                    <a:pt x="130606" y="338333"/>
                    <a:pt x="103347" y="313284"/>
                  </a:cubicBezTo>
                  <a:cubicBezTo>
                    <a:pt x="96440" y="306938"/>
                    <a:pt x="88516" y="303501"/>
                    <a:pt x="80539" y="302490"/>
                  </a:cubicBezTo>
                  <a:close/>
                  <a:moveTo>
                    <a:pt x="284686" y="292386"/>
                  </a:moveTo>
                  <a:cubicBezTo>
                    <a:pt x="284418" y="292386"/>
                    <a:pt x="284150" y="292621"/>
                    <a:pt x="284150" y="292922"/>
                  </a:cubicBezTo>
                  <a:lnTo>
                    <a:pt x="284150" y="313082"/>
                  </a:lnTo>
                  <a:cubicBezTo>
                    <a:pt x="284150" y="313384"/>
                    <a:pt x="284385" y="313618"/>
                    <a:pt x="284686" y="313618"/>
                  </a:cubicBezTo>
                  <a:lnTo>
                    <a:pt x="304846" y="313618"/>
                  </a:lnTo>
                  <a:cubicBezTo>
                    <a:pt x="305148" y="313618"/>
                    <a:pt x="305382" y="313384"/>
                    <a:pt x="305382" y="313082"/>
                  </a:cubicBezTo>
                  <a:lnTo>
                    <a:pt x="305382" y="292922"/>
                  </a:lnTo>
                  <a:cubicBezTo>
                    <a:pt x="305382" y="292621"/>
                    <a:pt x="305148" y="292386"/>
                    <a:pt x="304846" y="292386"/>
                  </a:cubicBezTo>
                  <a:close/>
                  <a:moveTo>
                    <a:pt x="341516" y="292353"/>
                  </a:moveTo>
                  <a:cubicBezTo>
                    <a:pt x="339473" y="292353"/>
                    <a:pt x="337832" y="293994"/>
                    <a:pt x="337832" y="296037"/>
                  </a:cubicBezTo>
                  <a:lnTo>
                    <a:pt x="337832" y="358660"/>
                  </a:lnTo>
                  <a:cubicBezTo>
                    <a:pt x="337832" y="361506"/>
                    <a:pt x="340110" y="363784"/>
                    <a:pt x="342923" y="363784"/>
                  </a:cubicBezTo>
                  <a:lnTo>
                    <a:pt x="353974" y="363784"/>
                  </a:lnTo>
                  <a:cubicBezTo>
                    <a:pt x="356787" y="363784"/>
                    <a:pt x="359064" y="361473"/>
                    <a:pt x="359064" y="358660"/>
                  </a:cubicBezTo>
                  <a:lnTo>
                    <a:pt x="359098" y="358660"/>
                  </a:lnTo>
                  <a:lnTo>
                    <a:pt x="359098" y="296037"/>
                  </a:lnTo>
                  <a:cubicBezTo>
                    <a:pt x="359098" y="293994"/>
                    <a:pt x="357457" y="292353"/>
                    <a:pt x="355414" y="292353"/>
                  </a:cubicBezTo>
                  <a:close/>
                  <a:moveTo>
                    <a:pt x="231641" y="292353"/>
                  </a:moveTo>
                  <a:cubicBezTo>
                    <a:pt x="231373" y="292353"/>
                    <a:pt x="231105" y="292588"/>
                    <a:pt x="231105" y="292889"/>
                  </a:cubicBezTo>
                  <a:lnTo>
                    <a:pt x="231105" y="313049"/>
                  </a:lnTo>
                  <a:cubicBezTo>
                    <a:pt x="231105" y="313351"/>
                    <a:pt x="231339" y="313585"/>
                    <a:pt x="231641" y="313585"/>
                  </a:cubicBezTo>
                  <a:lnTo>
                    <a:pt x="251801" y="313585"/>
                  </a:lnTo>
                  <a:cubicBezTo>
                    <a:pt x="252069" y="313585"/>
                    <a:pt x="252337" y="313351"/>
                    <a:pt x="252337" y="313049"/>
                  </a:cubicBezTo>
                  <a:lnTo>
                    <a:pt x="252337" y="292889"/>
                  </a:lnTo>
                  <a:cubicBezTo>
                    <a:pt x="252337" y="292588"/>
                    <a:pt x="252102" y="292353"/>
                    <a:pt x="251801" y="292353"/>
                  </a:cubicBezTo>
                  <a:close/>
                  <a:moveTo>
                    <a:pt x="341483" y="280565"/>
                  </a:moveTo>
                  <a:lnTo>
                    <a:pt x="355380" y="280565"/>
                  </a:lnTo>
                  <a:cubicBezTo>
                    <a:pt x="363920" y="280565"/>
                    <a:pt x="370852" y="287497"/>
                    <a:pt x="370885" y="296037"/>
                  </a:cubicBezTo>
                  <a:lnTo>
                    <a:pt x="370885" y="358660"/>
                  </a:lnTo>
                  <a:cubicBezTo>
                    <a:pt x="370885" y="367970"/>
                    <a:pt x="363284" y="375572"/>
                    <a:pt x="353974" y="375572"/>
                  </a:cubicBezTo>
                  <a:lnTo>
                    <a:pt x="342923" y="375572"/>
                  </a:lnTo>
                  <a:cubicBezTo>
                    <a:pt x="333613" y="375572"/>
                    <a:pt x="326011" y="367970"/>
                    <a:pt x="326011" y="358660"/>
                  </a:cubicBezTo>
                  <a:lnTo>
                    <a:pt x="326011" y="296037"/>
                  </a:lnTo>
                  <a:cubicBezTo>
                    <a:pt x="326011" y="287531"/>
                    <a:pt x="332943" y="280565"/>
                    <a:pt x="341483" y="280565"/>
                  </a:cubicBezTo>
                  <a:close/>
                  <a:moveTo>
                    <a:pt x="284686" y="280565"/>
                  </a:moveTo>
                  <a:lnTo>
                    <a:pt x="304846" y="280565"/>
                  </a:lnTo>
                  <a:cubicBezTo>
                    <a:pt x="306420" y="280565"/>
                    <a:pt x="307927" y="280866"/>
                    <a:pt x="309334" y="281402"/>
                  </a:cubicBezTo>
                  <a:cubicBezTo>
                    <a:pt x="313955" y="283211"/>
                    <a:pt x="317203" y="287665"/>
                    <a:pt x="317203" y="292922"/>
                  </a:cubicBezTo>
                  <a:lnTo>
                    <a:pt x="317203" y="313082"/>
                  </a:lnTo>
                  <a:cubicBezTo>
                    <a:pt x="317203" y="319914"/>
                    <a:pt x="311644" y="325439"/>
                    <a:pt x="304846" y="325439"/>
                  </a:cubicBezTo>
                  <a:lnTo>
                    <a:pt x="284686" y="325439"/>
                  </a:lnTo>
                  <a:cubicBezTo>
                    <a:pt x="277855" y="325439"/>
                    <a:pt x="272329" y="319914"/>
                    <a:pt x="272329" y="313082"/>
                  </a:cubicBezTo>
                  <a:lnTo>
                    <a:pt x="272329" y="292922"/>
                  </a:lnTo>
                  <a:cubicBezTo>
                    <a:pt x="272329" y="286091"/>
                    <a:pt x="277855" y="280565"/>
                    <a:pt x="284686" y="280565"/>
                  </a:cubicBezTo>
                  <a:close/>
                  <a:moveTo>
                    <a:pt x="231674" y="280532"/>
                  </a:moveTo>
                  <a:lnTo>
                    <a:pt x="251834" y="280532"/>
                  </a:lnTo>
                  <a:cubicBezTo>
                    <a:pt x="258666" y="280532"/>
                    <a:pt x="264191" y="286091"/>
                    <a:pt x="264191" y="292889"/>
                  </a:cubicBezTo>
                  <a:lnTo>
                    <a:pt x="264191" y="313049"/>
                  </a:lnTo>
                  <a:cubicBezTo>
                    <a:pt x="264191" y="319881"/>
                    <a:pt x="258666" y="325406"/>
                    <a:pt x="251834" y="325406"/>
                  </a:cubicBezTo>
                  <a:lnTo>
                    <a:pt x="231674" y="325406"/>
                  </a:lnTo>
                  <a:cubicBezTo>
                    <a:pt x="224843" y="325406"/>
                    <a:pt x="219317" y="319881"/>
                    <a:pt x="219317" y="313049"/>
                  </a:cubicBezTo>
                  <a:lnTo>
                    <a:pt x="219317" y="292889"/>
                  </a:lnTo>
                  <a:cubicBezTo>
                    <a:pt x="219317" y="286058"/>
                    <a:pt x="224876" y="280532"/>
                    <a:pt x="231674" y="280532"/>
                  </a:cubicBezTo>
                  <a:close/>
                  <a:moveTo>
                    <a:pt x="68887" y="277954"/>
                  </a:moveTo>
                  <a:cubicBezTo>
                    <a:pt x="64098" y="277954"/>
                    <a:pt x="60214" y="281838"/>
                    <a:pt x="60214" y="286594"/>
                  </a:cubicBezTo>
                  <a:cubicBezTo>
                    <a:pt x="60214" y="288000"/>
                    <a:pt x="60549" y="289373"/>
                    <a:pt x="61185" y="290545"/>
                  </a:cubicBezTo>
                  <a:lnTo>
                    <a:pt x="72939" y="290545"/>
                  </a:lnTo>
                  <a:cubicBezTo>
                    <a:pt x="74178" y="290478"/>
                    <a:pt x="75417" y="290478"/>
                    <a:pt x="76656" y="290512"/>
                  </a:cubicBezTo>
                  <a:cubicBezTo>
                    <a:pt x="80943" y="290612"/>
                    <a:pt x="85162" y="291248"/>
                    <a:pt x="89248" y="292353"/>
                  </a:cubicBezTo>
                  <a:cubicBezTo>
                    <a:pt x="91961" y="293090"/>
                    <a:pt x="94640" y="294061"/>
                    <a:pt x="97218" y="295233"/>
                  </a:cubicBezTo>
                  <a:lnTo>
                    <a:pt x="160478" y="295233"/>
                  </a:lnTo>
                  <a:cubicBezTo>
                    <a:pt x="165233" y="295233"/>
                    <a:pt x="169118" y="291349"/>
                    <a:pt x="169118" y="286594"/>
                  </a:cubicBezTo>
                  <a:cubicBezTo>
                    <a:pt x="169118" y="281838"/>
                    <a:pt x="165233" y="277954"/>
                    <a:pt x="160478" y="277954"/>
                  </a:cubicBezTo>
                  <a:close/>
                  <a:moveTo>
                    <a:pt x="68887" y="248048"/>
                  </a:moveTo>
                  <a:cubicBezTo>
                    <a:pt x="64132" y="248048"/>
                    <a:pt x="60247" y="251933"/>
                    <a:pt x="60247" y="256688"/>
                  </a:cubicBezTo>
                  <a:cubicBezTo>
                    <a:pt x="60247" y="261444"/>
                    <a:pt x="64132" y="265328"/>
                    <a:pt x="68887" y="265328"/>
                  </a:cubicBezTo>
                  <a:lnTo>
                    <a:pt x="160478" y="265328"/>
                  </a:lnTo>
                  <a:cubicBezTo>
                    <a:pt x="165233" y="265328"/>
                    <a:pt x="169118" y="261477"/>
                    <a:pt x="169118" y="256688"/>
                  </a:cubicBezTo>
                  <a:cubicBezTo>
                    <a:pt x="169118" y="251933"/>
                    <a:pt x="165233" y="248048"/>
                    <a:pt x="160478" y="248048"/>
                  </a:cubicBezTo>
                  <a:close/>
                  <a:moveTo>
                    <a:pt x="338368" y="239642"/>
                  </a:moveTo>
                  <a:cubicBezTo>
                    <a:pt x="337329" y="239642"/>
                    <a:pt x="338066" y="240379"/>
                    <a:pt x="337832" y="260338"/>
                  </a:cubicBezTo>
                  <a:cubicBezTo>
                    <a:pt x="337832" y="260640"/>
                    <a:pt x="338066" y="260874"/>
                    <a:pt x="338368" y="260874"/>
                  </a:cubicBezTo>
                  <a:lnTo>
                    <a:pt x="358528" y="260874"/>
                  </a:lnTo>
                  <a:cubicBezTo>
                    <a:pt x="358829" y="260874"/>
                    <a:pt x="359064" y="260640"/>
                    <a:pt x="359064" y="260338"/>
                  </a:cubicBezTo>
                  <a:lnTo>
                    <a:pt x="359064" y="240178"/>
                  </a:lnTo>
                  <a:cubicBezTo>
                    <a:pt x="359064" y="239877"/>
                    <a:pt x="358829" y="239642"/>
                    <a:pt x="358528" y="239642"/>
                  </a:cubicBezTo>
                  <a:close/>
                  <a:moveTo>
                    <a:pt x="231641" y="239642"/>
                  </a:moveTo>
                  <a:cubicBezTo>
                    <a:pt x="231373" y="239642"/>
                    <a:pt x="231105" y="239877"/>
                    <a:pt x="231105" y="240178"/>
                  </a:cubicBezTo>
                  <a:lnTo>
                    <a:pt x="231105" y="260338"/>
                  </a:lnTo>
                  <a:cubicBezTo>
                    <a:pt x="231105" y="260640"/>
                    <a:pt x="231339" y="260874"/>
                    <a:pt x="231641" y="260874"/>
                  </a:cubicBezTo>
                  <a:lnTo>
                    <a:pt x="251801" y="260874"/>
                  </a:lnTo>
                  <a:cubicBezTo>
                    <a:pt x="252069" y="260874"/>
                    <a:pt x="252337" y="260640"/>
                    <a:pt x="252337" y="260338"/>
                  </a:cubicBezTo>
                  <a:lnTo>
                    <a:pt x="252337" y="240178"/>
                  </a:lnTo>
                  <a:cubicBezTo>
                    <a:pt x="252337" y="239877"/>
                    <a:pt x="252102" y="239642"/>
                    <a:pt x="251801" y="239642"/>
                  </a:cubicBezTo>
                  <a:close/>
                  <a:moveTo>
                    <a:pt x="287018" y="239596"/>
                  </a:moveTo>
                  <a:cubicBezTo>
                    <a:pt x="284334" y="239567"/>
                    <a:pt x="284150" y="239642"/>
                    <a:pt x="284150" y="240178"/>
                  </a:cubicBezTo>
                  <a:lnTo>
                    <a:pt x="284150" y="260338"/>
                  </a:lnTo>
                  <a:cubicBezTo>
                    <a:pt x="284150" y="260640"/>
                    <a:pt x="284385" y="260874"/>
                    <a:pt x="284686" y="260874"/>
                  </a:cubicBezTo>
                  <a:lnTo>
                    <a:pt x="304846" y="260874"/>
                  </a:lnTo>
                  <a:cubicBezTo>
                    <a:pt x="305148" y="260874"/>
                    <a:pt x="305382" y="260640"/>
                    <a:pt x="305382" y="260338"/>
                  </a:cubicBezTo>
                  <a:lnTo>
                    <a:pt x="305416" y="260338"/>
                  </a:lnTo>
                  <a:lnTo>
                    <a:pt x="305416" y="240178"/>
                  </a:lnTo>
                  <a:cubicBezTo>
                    <a:pt x="305416" y="239877"/>
                    <a:pt x="305181" y="239642"/>
                    <a:pt x="304880" y="239642"/>
                  </a:cubicBezTo>
                  <a:cubicBezTo>
                    <a:pt x="294884" y="239759"/>
                    <a:pt x="289701" y="239626"/>
                    <a:pt x="287018" y="239596"/>
                  </a:cubicBezTo>
                  <a:close/>
                  <a:moveTo>
                    <a:pt x="338334" y="227821"/>
                  </a:moveTo>
                  <a:lnTo>
                    <a:pt x="358494" y="227821"/>
                  </a:lnTo>
                  <a:cubicBezTo>
                    <a:pt x="365326" y="227821"/>
                    <a:pt x="370851" y="233380"/>
                    <a:pt x="370851" y="240178"/>
                  </a:cubicBezTo>
                  <a:lnTo>
                    <a:pt x="370851" y="260338"/>
                  </a:lnTo>
                  <a:cubicBezTo>
                    <a:pt x="370851" y="267170"/>
                    <a:pt x="365326" y="272695"/>
                    <a:pt x="358494" y="272695"/>
                  </a:cubicBezTo>
                  <a:lnTo>
                    <a:pt x="338334" y="272695"/>
                  </a:lnTo>
                  <a:cubicBezTo>
                    <a:pt x="331502" y="272695"/>
                    <a:pt x="325977" y="267170"/>
                    <a:pt x="325977" y="260338"/>
                  </a:cubicBezTo>
                  <a:lnTo>
                    <a:pt x="325977" y="240178"/>
                  </a:lnTo>
                  <a:cubicBezTo>
                    <a:pt x="325977" y="233347"/>
                    <a:pt x="331502" y="227821"/>
                    <a:pt x="338334" y="227821"/>
                  </a:cubicBezTo>
                  <a:close/>
                  <a:moveTo>
                    <a:pt x="284686" y="227821"/>
                  </a:moveTo>
                  <a:lnTo>
                    <a:pt x="304846" y="227821"/>
                  </a:lnTo>
                  <a:cubicBezTo>
                    <a:pt x="311644" y="227821"/>
                    <a:pt x="317203" y="233347"/>
                    <a:pt x="317203" y="240178"/>
                  </a:cubicBezTo>
                  <a:lnTo>
                    <a:pt x="317203" y="260338"/>
                  </a:lnTo>
                  <a:cubicBezTo>
                    <a:pt x="317203" y="265562"/>
                    <a:pt x="313921" y="270050"/>
                    <a:pt x="309334" y="271858"/>
                  </a:cubicBezTo>
                  <a:cubicBezTo>
                    <a:pt x="307961" y="272394"/>
                    <a:pt x="306420" y="272695"/>
                    <a:pt x="304846" y="272695"/>
                  </a:cubicBezTo>
                  <a:lnTo>
                    <a:pt x="284686" y="272695"/>
                  </a:lnTo>
                  <a:cubicBezTo>
                    <a:pt x="277855" y="272695"/>
                    <a:pt x="272329" y="267170"/>
                    <a:pt x="272329" y="260338"/>
                  </a:cubicBezTo>
                  <a:lnTo>
                    <a:pt x="272329" y="240178"/>
                  </a:lnTo>
                  <a:cubicBezTo>
                    <a:pt x="272329" y="233347"/>
                    <a:pt x="277855" y="227821"/>
                    <a:pt x="284686" y="227821"/>
                  </a:cubicBezTo>
                  <a:close/>
                  <a:moveTo>
                    <a:pt x="231674" y="227821"/>
                  </a:moveTo>
                  <a:lnTo>
                    <a:pt x="251834" y="227821"/>
                  </a:lnTo>
                  <a:cubicBezTo>
                    <a:pt x="258666" y="227821"/>
                    <a:pt x="264191" y="233380"/>
                    <a:pt x="264191" y="240178"/>
                  </a:cubicBezTo>
                  <a:lnTo>
                    <a:pt x="264191" y="260338"/>
                  </a:lnTo>
                  <a:cubicBezTo>
                    <a:pt x="264191" y="267170"/>
                    <a:pt x="258666" y="272695"/>
                    <a:pt x="251834" y="272695"/>
                  </a:cubicBezTo>
                  <a:lnTo>
                    <a:pt x="231674" y="272695"/>
                  </a:lnTo>
                  <a:cubicBezTo>
                    <a:pt x="224843" y="272695"/>
                    <a:pt x="219317" y="267170"/>
                    <a:pt x="219317" y="260338"/>
                  </a:cubicBezTo>
                  <a:lnTo>
                    <a:pt x="219317" y="240178"/>
                  </a:lnTo>
                  <a:cubicBezTo>
                    <a:pt x="219317" y="233347"/>
                    <a:pt x="224876" y="227821"/>
                    <a:pt x="231674" y="227821"/>
                  </a:cubicBezTo>
                  <a:close/>
                  <a:moveTo>
                    <a:pt x="239142" y="156156"/>
                  </a:moveTo>
                  <a:lnTo>
                    <a:pt x="350424" y="156156"/>
                  </a:lnTo>
                  <a:cubicBezTo>
                    <a:pt x="361375" y="156156"/>
                    <a:pt x="370249" y="165064"/>
                    <a:pt x="370249" y="175981"/>
                  </a:cubicBezTo>
                  <a:lnTo>
                    <a:pt x="370249" y="197581"/>
                  </a:lnTo>
                  <a:cubicBezTo>
                    <a:pt x="370249" y="208498"/>
                    <a:pt x="361341" y="217406"/>
                    <a:pt x="350424" y="217406"/>
                  </a:cubicBezTo>
                  <a:lnTo>
                    <a:pt x="285992" y="217406"/>
                  </a:lnTo>
                  <a:cubicBezTo>
                    <a:pt x="282744" y="217406"/>
                    <a:pt x="280098" y="214761"/>
                    <a:pt x="280098" y="211512"/>
                  </a:cubicBezTo>
                  <a:cubicBezTo>
                    <a:pt x="280098" y="208264"/>
                    <a:pt x="282744" y="205618"/>
                    <a:pt x="285992" y="205618"/>
                  </a:cubicBezTo>
                  <a:lnTo>
                    <a:pt x="350424" y="205618"/>
                  </a:lnTo>
                  <a:cubicBezTo>
                    <a:pt x="354845" y="205618"/>
                    <a:pt x="358428" y="202035"/>
                    <a:pt x="358428" y="197615"/>
                  </a:cubicBezTo>
                  <a:lnTo>
                    <a:pt x="358428" y="176015"/>
                  </a:lnTo>
                  <a:cubicBezTo>
                    <a:pt x="358428" y="171594"/>
                    <a:pt x="354845" y="168011"/>
                    <a:pt x="350424" y="168011"/>
                  </a:cubicBezTo>
                  <a:lnTo>
                    <a:pt x="239142" y="168011"/>
                  </a:lnTo>
                  <a:cubicBezTo>
                    <a:pt x="234755" y="168011"/>
                    <a:pt x="231138" y="171594"/>
                    <a:pt x="231138" y="176015"/>
                  </a:cubicBezTo>
                  <a:lnTo>
                    <a:pt x="231138" y="197615"/>
                  </a:lnTo>
                  <a:cubicBezTo>
                    <a:pt x="231138" y="202002"/>
                    <a:pt x="234722" y="205618"/>
                    <a:pt x="239142" y="205618"/>
                  </a:cubicBezTo>
                  <a:lnTo>
                    <a:pt x="260541" y="205618"/>
                  </a:lnTo>
                  <a:cubicBezTo>
                    <a:pt x="263790" y="205618"/>
                    <a:pt x="266435" y="208264"/>
                    <a:pt x="266435" y="211512"/>
                  </a:cubicBezTo>
                  <a:cubicBezTo>
                    <a:pt x="266435" y="214761"/>
                    <a:pt x="263790" y="217406"/>
                    <a:pt x="260541" y="217406"/>
                  </a:cubicBezTo>
                  <a:lnTo>
                    <a:pt x="239142" y="217406"/>
                  </a:lnTo>
                  <a:cubicBezTo>
                    <a:pt x="228191" y="217406"/>
                    <a:pt x="219317" y="208532"/>
                    <a:pt x="219317" y="197581"/>
                  </a:cubicBezTo>
                  <a:lnTo>
                    <a:pt x="219317" y="175981"/>
                  </a:lnTo>
                  <a:cubicBezTo>
                    <a:pt x="219317" y="165030"/>
                    <a:pt x="228191" y="156156"/>
                    <a:pt x="239142" y="156156"/>
                  </a:cubicBezTo>
                  <a:close/>
                  <a:moveTo>
                    <a:pt x="238707" y="142794"/>
                  </a:moveTo>
                  <a:cubicBezTo>
                    <a:pt x="218178" y="142794"/>
                    <a:pt x="201468" y="159505"/>
                    <a:pt x="201468" y="180033"/>
                  </a:cubicBezTo>
                  <a:lnTo>
                    <a:pt x="201468" y="351695"/>
                  </a:lnTo>
                  <a:cubicBezTo>
                    <a:pt x="201468" y="372223"/>
                    <a:pt x="218178" y="388934"/>
                    <a:pt x="238707" y="388934"/>
                  </a:cubicBezTo>
                  <a:lnTo>
                    <a:pt x="350826" y="388934"/>
                  </a:lnTo>
                  <a:cubicBezTo>
                    <a:pt x="371354" y="388934"/>
                    <a:pt x="388065" y="372223"/>
                    <a:pt x="388065" y="351695"/>
                  </a:cubicBezTo>
                  <a:lnTo>
                    <a:pt x="388065" y="180033"/>
                  </a:lnTo>
                  <a:cubicBezTo>
                    <a:pt x="388065" y="159505"/>
                    <a:pt x="371354" y="142794"/>
                    <a:pt x="350826" y="142794"/>
                  </a:cubicBezTo>
                  <a:close/>
                  <a:moveTo>
                    <a:pt x="149427" y="130939"/>
                  </a:moveTo>
                  <a:cubicBezTo>
                    <a:pt x="152508" y="130939"/>
                    <a:pt x="155020" y="133451"/>
                    <a:pt x="155020" y="136532"/>
                  </a:cubicBezTo>
                  <a:lnTo>
                    <a:pt x="155020" y="140952"/>
                  </a:lnTo>
                  <a:cubicBezTo>
                    <a:pt x="162186" y="141588"/>
                    <a:pt x="170223" y="144033"/>
                    <a:pt x="170223" y="148956"/>
                  </a:cubicBezTo>
                  <a:cubicBezTo>
                    <a:pt x="170223" y="151333"/>
                    <a:pt x="168448" y="154783"/>
                    <a:pt x="165200" y="154783"/>
                  </a:cubicBezTo>
                  <a:cubicBezTo>
                    <a:pt x="162220" y="154783"/>
                    <a:pt x="159943" y="151066"/>
                    <a:pt x="151503" y="151066"/>
                  </a:cubicBezTo>
                  <a:cubicBezTo>
                    <a:pt x="143567" y="151066"/>
                    <a:pt x="139515" y="154146"/>
                    <a:pt x="139515" y="160208"/>
                  </a:cubicBezTo>
                  <a:cubicBezTo>
                    <a:pt x="139515" y="166872"/>
                    <a:pt x="144705" y="168781"/>
                    <a:pt x="151905" y="171426"/>
                  </a:cubicBezTo>
                  <a:cubicBezTo>
                    <a:pt x="160847" y="174742"/>
                    <a:pt x="171998" y="178827"/>
                    <a:pt x="171931" y="195237"/>
                  </a:cubicBezTo>
                  <a:cubicBezTo>
                    <a:pt x="171931" y="207125"/>
                    <a:pt x="165769" y="215028"/>
                    <a:pt x="154986" y="217071"/>
                  </a:cubicBezTo>
                  <a:lnTo>
                    <a:pt x="154986" y="221458"/>
                  </a:lnTo>
                  <a:cubicBezTo>
                    <a:pt x="154986" y="224539"/>
                    <a:pt x="152475" y="227051"/>
                    <a:pt x="149394" y="227051"/>
                  </a:cubicBezTo>
                  <a:cubicBezTo>
                    <a:pt x="146313" y="227051"/>
                    <a:pt x="143801" y="224539"/>
                    <a:pt x="143801" y="221458"/>
                  </a:cubicBezTo>
                  <a:lnTo>
                    <a:pt x="143801" y="217172"/>
                  </a:lnTo>
                  <a:cubicBezTo>
                    <a:pt x="133788" y="215564"/>
                    <a:pt x="126856" y="209469"/>
                    <a:pt x="126856" y="204814"/>
                  </a:cubicBezTo>
                  <a:cubicBezTo>
                    <a:pt x="126856" y="202169"/>
                    <a:pt x="129133" y="198987"/>
                    <a:pt x="131980" y="198987"/>
                  </a:cubicBezTo>
                  <a:cubicBezTo>
                    <a:pt x="136568" y="198987"/>
                    <a:pt x="136702" y="207125"/>
                    <a:pt x="148724" y="207125"/>
                  </a:cubicBezTo>
                  <a:cubicBezTo>
                    <a:pt x="156962" y="207125"/>
                    <a:pt x="161115" y="203307"/>
                    <a:pt x="161115" y="195806"/>
                  </a:cubicBezTo>
                  <a:cubicBezTo>
                    <a:pt x="161115" y="186731"/>
                    <a:pt x="154852" y="184353"/>
                    <a:pt x="146882" y="181372"/>
                  </a:cubicBezTo>
                  <a:cubicBezTo>
                    <a:pt x="138744" y="178325"/>
                    <a:pt x="128631" y="174507"/>
                    <a:pt x="128631" y="160777"/>
                  </a:cubicBezTo>
                  <a:cubicBezTo>
                    <a:pt x="128631" y="150764"/>
                    <a:pt x="134022" y="143999"/>
                    <a:pt x="143835" y="141655"/>
                  </a:cubicBezTo>
                  <a:lnTo>
                    <a:pt x="143835" y="136532"/>
                  </a:lnTo>
                  <a:cubicBezTo>
                    <a:pt x="143835" y="133451"/>
                    <a:pt x="146346" y="130939"/>
                    <a:pt x="149427" y="130939"/>
                  </a:cubicBezTo>
                  <a:close/>
                  <a:moveTo>
                    <a:pt x="170056" y="109976"/>
                  </a:moveTo>
                  <a:lnTo>
                    <a:pt x="270789" y="109976"/>
                  </a:lnTo>
                  <a:cubicBezTo>
                    <a:pt x="274037" y="109976"/>
                    <a:pt x="276683" y="112622"/>
                    <a:pt x="276683" y="115870"/>
                  </a:cubicBezTo>
                  <a:cubicBezTo>
                    <a:pt x="276683" y="119118"/>
                    <a:pt x="274037" y="121764"/>
                    <a:pt x="270789" y="121764"/>
                  </a:cubicBezTo>
                  <a:lnTo>
                    <a:pt x="170056" y="121764"/>
                  </a:lnTo>
                  <a:cubicBezTo>
                    <a:pt x="166808" y="121764"/>
                    <a:pt x="164162" y="119118"/>
                    <a:pt x="164162" y="115870"/>
                  </a:cubicBezTo>
                  <a:cubicBezTo>
                    <a:pt x="164162" y="112622"/>
                    <a:pt x="166808" y="109976"/>
                    <a:pt x="170056" y="109976"/>
                  </a:cubicBezTo>
                  <a:close/>
                  <a:moveTo>
                    <a:pt x="127693" y="109976"/>
                  </a:moveTo>
                  <a:lnTo>
                    <a:pt x="146446" y="109976"/>
                  </a:lnTo>
                  <a:cubicBezTo>
                    <a:pt x="149695" y="109976"/>
                    <a:pt x="152340" y="112622"/>
                    <a:pt x="152340" y="115870"/>
                  </a:cubicBezTo>
                  <a:cubicBezTo>
                    <a:pt x="152340" y="119118"/>
                    <a:pt x="149695" y="121764"/>
                    <a:pt x="146446" y="121764"/>
                  </a:cubicBezTo>
                  <a:lnTo>
                    <a:pt x="127693" y="121764"/>
                  </a:lnTo>
                  <a:cubicBezTo>
                    <a:pt x="124445" y="121764"/>
                    <a:pt x="121799" y="119118"/>
                    <a:pt x="121799" y="115870"/>
                  </a:cubicBezTo>
                  <a:cubicBezTo>
                    <a:pt x="121799" y="112622"/>
                    <a:pt x="124445" y="109976"/>
                    <a:pt x="127693" y="109976"/>
                  </a:cubicBezTo>
                  <a:close/>
                  <a:moveTo>
                    <a:pt x="255953" y="80673"/>
                  </a:moveTo>
                  <a:lnTo>
                    <a:pt x="270788" y="80673"/>
                  </a:lnTo>
                  <a:cubicBezTo>
                    <a:pt x="274037" y="80673"/>
                    <a:pt x="276682" y="83319"/>
                    <a:pt x="276682" y="86567"/>
                  </a:cubicBezTo>
                  <a:cubicBezTo>
                    <a:pt x="276682" y="89815"/>
                    <a:pt x="274037" y="92461"/>
                    <a:pt x="270788" y="92461"/>
                  </a:cubicBezTo>
                  <a:lnTo>
                    <a:pt x="255953" y="92461"/>
                  </a:lnTo>
                  <a:cubicBezTo>
                    <a:pt x="252705" y="92461"/>
                    <a:pt x="250059" y="89815"/>
                    <a:pt x="250059" y="86567"/>
                  </a:cubicBezTo>
                  <a:cubicBezTo>
                    <a:pt x="250059" y="83319"/>
                    <a:pt x="252705" y="80673"/>
                    <a:pt x="255953" y="80673"/>
                  </a:cubicBezTo>
                  <a:close/>
                  <a:moveTo>
                    <a:pt x="127693" y="80673"/>
                  </a:moveTo>
                  <a:lnTo>
                    <a:pt x="232344" y="80673"/>
                  </a:lnTo>
                  <a:cubicBezTo>
                    <a:pt x="235593" y="80673"/>
                    <a:pt x="238238" y="83319"/>
                    <a:pt x="238238" y="86567"/>
                  </a:cubicBezTo>
                  <a:cubicBezTo>
                    <a:pt x="238238" y="89815"/>
                    <a:pt x="235593" y="92461"/>
                    <a:pt x="232344" y="92461"/>
                  </a:cubicBezTo>
                  <a:lnTo>
                    <a:pt x="127693" y="92461"/>
                  </a:lnTo>
                  <a:cubicBezTo>
                    <a:pt x="124445" y="92461"/>
                    <a:pt x="121799" y="89815"/>
                    <a:pt x="121799" y="86567"/>
                  </a:cubicBezTo>
                  <a:cubicBezTo>
                    <a:pt x="121799" y="83319"/>
                    <a:pt x="124445" y="80673"/>
                    <a:pt x="127693" y="80673"/>
                  </a:cubicBezTo>
                  <a:close/>
                  <a:moveTo>
                    <a:pt x="269315" y="22270"/>
                  </a:moveTo>
                  <a:lnTo>
                    <a:pt x="269315" y="55591"/>
                  </a:lnTo>
                  <a:lnTo>
                    <a:pt x="300861" y="55591"/>
                  </a:lnTo>
                  <a:cubicBezTo>
                    <a:pt x="300861" y="55591"/>
                    <a:pt x="300828" y="55557"/>
                    <a:pt x="300828" y="55557"/>
                  </a:cubicBezTo>
                  <a:cubicBezTo>
                    <a:pt x="300794" y="55524"/>
                    <a:pt x="300794" y="55524"/>
                    <a:pt x="300794" y="55524"/>
                  </a:cubicBezTo>
                  <a:cubicBezTo>
                    <a:pt x="300761" y="55490"/>
                    <a:pt x="300761" y="55490"/>
                    <a:pt x="300761" y="55490"/>
                  </a:cubicBezTo>
                  <a:cubicBezTo>
                    <a:pt x="300761" y="55490"/>
                    <a:pt x="300727" y="55490"/>
                    <a:pt x="300727" y="55457"/>
                  </a:cubicBezTo>
                  <a:cubicBezTo>
                    <a:pt x="300727" y="55457"/>
                    <a:pt x="300694" y="55423"/>
                    <a:pt x="300694" y="55423"/>
                  </a:cubicBezTo>
                  <a:cubicBezTo>
                    <a:pt x="299655" y="54285"/>
                    <a:pt x="294063" y="48391"/>
                    <a:pt x="269348" y="22270"/>
                  </a:cubicBezTo>
                  <a:close/>
                  <a:moveTo>
                    <a:pt x="113460" y="12592"/>
                  </a:moveTo>
                  <a:cubicBezTo>
                    <a:pt x="100098" y="12592"/>
                    <a:pt x="89215" y="23475"/>
                    <a:pt x="89215" y="36837"/>
                  </a:cubicBezTo>
                  <a:lnTo>
                    <a:pt x="89215" y="235457"/>
                  </a:lnTo>
                  <a:lnTo>
                    <a:pt x="160478" y="235457"/>
                  </a:lnTo>
                  <a:cubicBezTo>
                    <a:pt x="179332" y="235457"/>
                    <a:pt x="188775" y="258296"/>
                    <a:pt x="175548" y="271658"/>
                  </a:cubicBezTo>
                  <a:cubicBezTo>
                    <a:pt x="179365" y="275475"/>
                    <a:pt x="181709" y="280767"/>
                    <a:pt x="181709" y="286594"/>
                  </a:cubicBezTo>
                  <a:cubicBezTo>
                    <a:pt x="181709" y="292420"/>
                    <a:pt x="179365" y="297678"/>
                    <a:pt x="175548" y="301529"/>
                  </a:cubicBezTo>
                  <a:cubicBezTo>
                    <a:pt x="183786" y="309834"/>
                    <a:pt x="183786" y="323129"/>
                    <a:pt x="175548" y="331434"/>
                  </a:cubicBezTo>
                  <a:cubicBezTo>
                    <a:pt x="176586" y="332473"/>
                    <a:pt x="177490" y="333611"/>
                    <a:pt x="178294" y="334850"/>
                  </a:cubicBezTo>
                  <a:lnTo>
                    <a:pt x="189646" y="334850"/>
                  </a:lnTo>
                  <a:lnTo>
                    <a:pt x="189646" y="180067"/>
                  </a:lnTo>
                  <a:cubicBezTo>
                    <a:pt x="189646" y="153008"/>
                    <a:pt x="211648" y="131007"/>
                    <a:pt x="238707" y="131007"/>
                  </a:cubicBezTo>
                  <a:lnTo>
                    <a:pt x="309334" y="131007"/>
                  </a:lnTo>
                  <a:cubicBezTo>
                    <a:pt x="309099" y="71632"/>
                    <a:pt x="309903" y="73306"/>
                    <a:pt x="308597" y="68216"/>
                  </a:cubicBezTo>
                  <a:lnTo>
                    <a:pt x="263053" y="68216"/>
                  </a:lnTo>
                  <a:cubicBezTo>
                    <a:pt x="259570" y="68216"/>
                    <a:pt x="256757" y="65403"/>
                    <a:pt x="256757" y="61920"/>
                  </a:cubicBezTo>
                  <a:lnTo>
                    <a:pt x="256757" y="12592"/>
                  </a:lnTo>
                  <a:close/>
                  <a:moveTo>
                    <a:pt x="113494" y="0"/>
                  </a:moveTo>
                  <a:lnTo>
                    <a:pt x="249825" y="0"/>
                  </a:lnTo>
                  <a:cubicBezTo>
                    <a:pt x="255652" y="0"/>
                    <a:pt x="261412" y="1473"/>
                    <a:pt x="265799" y="3650"/>
                  </a:cubicBezTo>
                  <a:cubicBezTo>
                    <a:pt x="275209" y="8238"/>
                    <a:pt x="277218" y="12860"/>
                    <a:pt x="293058" y="29168"/>
                  </a:cubicBezTo>
                  <a:lnTo>
                    <a:pt x="311711" y="48692"/>
                  </a:lnTo>
                  <a:cubicBezTo>
                    <a:pt x="318041" y="55323"/>
                    <a:pt x="321925" y="64398"/>
                    <a:pt x="321925" y="74143"/>
                  </a:cubicBezTo>
                  <a:lnTo>
                    <a:pt x="321925" y="131007"/>
                  </a:lnTo>
                  <a:lnTo>
                    <a:pt x="350826" y="131007"/>
                  </a:lnTo>
                  <a:cubicBezTo>
                    <a:pt x="377884" y="131007"/>
                    <a:pt x="399886" y="153008"/>
                    <a:pt x="399886" y="180033"/>
                  </a:cubicBezTo>
                  <a:lnTo>
                    <a:pt x="399886" y="351695"/>
                  </a:lnTo>
                  <a:cubicBezTo>
                    <a:pt x="399886" y="378754"/>
                    <a:pt x="377884" y="400755"/>
                    <a:pt x="350826" y="400755"/>
                  </a:cubicBezTo>
                  <a:lnTo>
                    <a:pt x="238707" y="400755"/>
                  </a:lnTo>
                  <a:cubicBezTo>
                    <a:pt x="211648" y="400755"/>
                    <a:pt x="189646" y="378754"/>
                    <a:pt x="189646" y="351695"/>
                  </a:cubicBezTo>
                  <a:lnTo>
                    <a:pt x="189646" y="347442"/>
                  </a:lnTo>
                  <a:lnTo>
                    <a:pt x="181676" y="347442"/>
                  </a:lnTo>
                  <a:cubicBezTo>
                    <a:pt x="181441" y="352867"/>
                    <a:pt x="179131" y="357723"/>
                    <a:pt x="175548" y="361340"/>
                  </a:cubicBezTo>
                  <a:cubicBezTo>
                    <a:pt x="179365" y="365157"/>
                    <a:pt x="181709" y="370448"/>
                    <a:pt x="181709" y="376275"/>
                  </a:cubicBezTo>
                  <a:cubicBezTo>
                    <a:pt x="181709" y="387963"/>
                    <a:pt x="172199" y="397507"/>
                    <a:pt x="160478" y="397507"/>
                  </a:cubicBezTo>
                  <a:cubicBezTo>
                    <a:pt x="160344" y="397507"/>
                    <a:pt x="60549" y="397540"/>
                    <a:pt x="55693" y="397540"/>
                  </a:cubicBezTo>
                  <a:cubicBezTo>
                    <a:pt x="41025" y="398143"/>
                    <a:pt x="27495" y="392819"/>
                    <a:pt x="17315" y="383475"/>
                  </a:cubicBezTo>
                  <a:cubicBezTo>
                    <a:pt x="-16408" y="352499"/>
                    <a:pt x="1944" y="295434"/>
                    <a:pt x="48057" y="290746"/>
                  </a:cubicBezTo>
                  <a:cubicBezTo>
                    <a:pt x="47957" y="290043"/>
                    <a:pt x="47656" y="288737"/>
                    <a:pt x="47656" y="286560"/>
                  </a:cubicBezTo>
                  <a:cubicBezTo>
                    <a:pt x="47656" y="280733"/>
                    <a:pt x="50000" y="275475"/>
                    <a:pt x="53817" y="271624"/>
                  </a:cubicBezTo>
                  <a:cubicBezTo>
                    <a:pt x="50000" y="267807"/>
                    <a:pt x="47656" y="262515"/>
                    <a:pt x="47656" y="256688"/>
                  </a:cubicBezTo>
                  <a:cubicBezTo>
                    <a:pt x="47656" y="245001"/>
                    <a:pt x="57166" y="235457"/>
                    <a:pt x="68887" y="235457"/>
                  </a:cubicBezTo>
                  <a:lnTo>
                    <a:pt x="76656" y="235457"/>
                  </a:lnTo>
                  <a:lnTo>
                    <a:pt x="76656" y="36837"/>
                  </a:lnTo>
                  <a:cubicBezTo>
                    <a:pt x="76656" y="16510"/>
                    <a:pt x="93166" y="0"/>
                    <a:pt x="113494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1C9EB9C6-734F-2495-8F45-D65040251A84}"/>
                </a:ext>
              </a:extLst>
            </p:cNvPr>
            <p:cNvSpPr/>
            <p:nvPr/>
          </p:nvSpPr>
          <p:spPr>
            <a:xfrm>
              <a:off x="4574698" y="2819815"/>
              <a:ext cx="271727" cy="271700"/>
            </a:xfrm>
            <a:custGeom>
              <a:avLst/>
              <a:gdLst>
                <a:gd name="connsiteX0" fmla="*/ 246508 w 392818"/>
                <a:gd name="connsiteY0" fmla="*/ 329549 h 392776"/>
                <a:gd name="connsiteX1" fmla="*/ 191018 w 392818"/>
                <a:gd name="connsiteY1" fmla="*/ 379615 h 392776"/>
                <a:gd name="connsiteX2" fmla="*/ 371654 w 392818"/>
                <a:gd name="connsiteY2" fmla="*/ 379615 h 392776"/>
                <a:gd name="connsiteX3" fmla="*/ 379624 w 392818"/>
                <a:gd name="connsiteY3" fmla="*/ 371644 h 392776"/>
                <a:gd name="connsiteX4" fmla="*/ 379624 w 392818"/>
                <a:gd name="connsiteY4" fmla="*/ 337520 h 392776"/>
                <a:gd name="connsiteX5" fmla="*/ 371654 w 392818"/>
                <a:gd name="connsiteY5" fmla="*/ 329549 h 392776"/>
                <a:gd name="connsiteX6" fmla="*/ 266132 w 392818"/>
                <a:gd name="connsiteY6" fmla="*/ 266256 h 392776"/>
                <a:gd name="connsiteX7" fmla="*/ 253674 w 392818"/>
                <a:gd name="connsiteY7" fmla="*/ 316322 h 392776"/>
                <a:gd name="connsiteX8" fmla="*/ 371654 w 392818"/>
                <a:gd name="connsiteY8" fmla="*/ 316322 h 392776"/>
                <a:gd name="connsiteX9" fmla="*/ 379624 w 392818"/>
                <a:gd name="connsiteY9" fmla="*/ 308351 h 392776"/>
                <a:gd name="connsiteX10" fmla="*/ 379624 w 392818"/>
                <a:gd name="connsiteY10" fmla="*/ 274227 h 392776"/>
                <a:gd name="connsiteX11" fmla="*/ 371654 w 392818"/>
                <a:gd name="connsiteY11" fmla="*/ 266256 h 392776"/>
                <a:gd name="connsiteX12" fmla="*/ 133149 w 392818"/>
                <a:gd name="connsiteY12" fmla="*/ 192214 h 392776"/>
                <a:gd name="connsiteX13" fmla="*/ 139746 w 392818"/>
                <a:gd name="connsiteY13" fmla="*/ 198811 h 392776"/>
                <a:gd name="connsiteX14" fmla="*/ 139746 w 392818"/>
                <a:gd name="connsiteY14" fmla="*/ 210365 h 392776"/>
                <a:gd name="connsiteX15" fmla="*/ 165097 w 392818"/>
                <a:gd name="connsiteY15" fmla="*/ 238060 h 392776"/>
                <a:gd name="connsiteX16" fmla="*/ 158500 w 392818"/>
                <a:gd name="connsiteY16" fmla="*/ 244657 h 392776"/>
                <a:gd name="connsiteX17" fmla="*/ 151902 w 392818"/>
                <a:gd name="connsiteY17" fmla="*/ 238060 h 392776"/>
                <a:gd name="connsiteX18" fmla="*/ 119486 w 392818"/>
                <a:gd name="connsiteY18" fmla="*/ 227745 h 392776"/>
                <a:gd name="connsiteX19" fmla="*/ 133149 w 392818"/>
                <a:gd name="connsiteY19" fmla="*/ 253096 h 392776"/>
                <a:gd name="connsiteX20" fmla="*/ 165097 w 392818"/>
                <a:gd name="connsiteY20" fmla="*/ 281360 h 392776"/>
                <a:gd name="connsiteX21" fmla="*/ 139746 w 392818"/>
                <a:gd name="connsiteY21" fmla="*/ 308988 h 392776"/>
                <a:gd name="connsiteX22" fmla="*/ 139746 w 392818"/>
                <a:gd name="connsiteY22" fmla="*/ 320575 h 392776"/>
                <a:gd name="connsiteX23" fmla="*/ 133149 w 392818"/>
                <a:gd name="connsiteY23" fmla="*/ 327172 h 392776"/>
                <a:gd name="connsiteX24" fmla="*/ 126552 w 392818"/>
                <a:gd name="connsiteY24" fmla="*/ 320575 h 392776"/>
                <a:gd name="connsiteX25" fmla="*/ 126552 w 392818"/>
                <a:gd name="connsiteY25" fmla="*/ 308988 h 392776"/>
                <a:gd name="connsiteX26" fmla="*/ 101201 w 392818"/>
                <a:gd name="connsiteY26" fmla="*/ 281360 h 392776"/>
                <a:gd name="connsiteX27" fmla="*/ 107798 w 392818"/>
                <a:gd name="connsiteY27" fmla="*/ 274763 h 392776"/>
                <a:gd name="connsiteX28" fmla="*/ 114396 w 392818"/>
                <a:gd name="connsiteY28" fmla="*/ 281360 h 392776"/>
                <a:gd name="connsiteX29" fmla="*/ 146812 w 392818"/>
                <a:gd name="connsiteY29" fmla="*/ 291674 h 392776"/>
                <a:gd name="connsiteX30" fmla="*/ 133149 w 392818"/>
                <a:gd name="connsiteY30" fmla="*/ 266324 h 392776"/>
                <a:gd name="connsiteX31" fmla="*/ 101201 w 392818"/>
                <a:gd name="connsiteY31" fmla="*/ 238060 h 392776"/>
                <a:gd name="connsiteX32" fmla="*/ 126552 w 392818"/>
                <a:gd name="connsiteY32" fmla="*/ 210398 h 392776"/>
                <a:gd name="connsiteX33" fmla="*/ 126552 w 392818"/>
                <a:gd name="connsiteY33" fmla="*/ 198811 h 392776"/>
                <a:gd name="connsiteX34" fmla="*/ 133149 w 392818"/>
                <a:gd name="connsiteY34" fmla="*/ 192214 h 392776"/>
                <a:gd name="connsiteX35" fmla="*/ 133149 w 392818"/>
                <a:gd name="connsiteY35" fmla="*/ 173837 h 392776"/>
                <a:gd name="connsiteX36" fmla="*/ 72468 w 392818"/>
                <a:gd name="connsiteY36" fmla="*/ 198979 h 392776"/>
                <a:gd name="connsiteX37" fmla="*/ 72468 w 392818"/>
                <a:gd name="connsiteY37" fmla="*/ 320341 h 392776"/>
                <a:gd name="connsiteX38" fmla="*/ 193830 w 392818"/>
                <a:gd name="connsiteY38" fmla="*/ 320341 h 392776"/>
                <a:gd name="connsiteX39" fmla="*/ 193830 w 392818"/>
                <a:gd name="connsiteY39" fmla="*/ 198979 h 392776"/>
                <a:gd name="connsiteX40" fmla="*/ 133149 w 392818"/>
                <a:gd name="connsiteY40" fmla="*/ 173837 h 392776"/>
                <a:gd name="connsiteX41" fmla="*/ 133149 w 392818"/>
                <a:gd name="connsiteY41" fmla="*/ 160635 h 392776"/>
                <a:gd name="connsiteX42" fmla="*/ 232141 w 392818"/>
                <a:gd name="connsiteY42" fmla="*/ 259660 h 392776"/>
                <a:gd name="connsiteX43" fmla="*/ 133116 w 392818"/>
                <a:gd name="connsiteY43" fmla="*/ 358652 h 392776"/>
                <a:gd name="connsiteX44" fmla="*/ 34124 w 392818"/>
                <a:gd name="connsiteY44" fmla="*/ 259627 h 392776"/>
                <a:gd name="connsiteX45" fmla="*/ 133149 w 392818"/>
                <a:gd name="connsiteY45" fmla="*/ 160635 h 392776"/>
                <a:gd name="connsiteX46" fmla="*/ 133150 w 392818"/>
                <a:gd name="connsiteY46" fmla="*/ 139737 h 392776"/>
                <a:gd name="connsiteX47" fmla="*/ 13228 w 392818"/>
                <a:gd name="connsiteY47" fmla="*/ 259659 h 392776"/>
                <a:gd name="connsiteX48" fmla="*/ 133150 w 392818"/>
                <a:gd name="connsiteY48" fmla="*/ 379581 h 392776"/>
                <a:gd name="connsiteX49" fmla="*/ 253071 w 392818"/>
                <a:gd name="connsiteY49" fmla="*/ 259659 h 392776"/>
                <a:gd name="connsiteX50" fmla="*/ 133150 w 392818"/>
                <a:gd name="connsiteY50" fmla="*/ 139737 h 392776"/>
                <a:gd name="connsiteX51" fmla="*/ 180871 w 392818"/>
                <a:gd name="connsiteY51" fmla="*/ 13821 h 392776"/>
                <a:gd name="connsiteX52" fmla="*/ 177522 w 392818"/>
                <a:gd name="connsiteY52" fmla="*/ 48281 h 392776"/>
                <a:gd name="connsiteX53" fmla="*/ 223167 w 392818"/>
                <a:gd name="connsiteY53" fmla="*/ 127347 h 392776"/>
                <a:gd name="connsiteX54" fmla="*/ 245738 w 392818"/>
                <a:gd name="connsiteY54" fmla="*/ 139369 h 392776"/>
                <a:gd name="connsiteX55" fmla="*/ 212048 w 392818"/>
                <a:gd name="connsiteY55" fmla="*/ 80999 h 392776"/>
                <a:gd name="connsiteX56" fmla="*/ 214460 w 392818"/>
                <a:gd name="connsiteY56" fmla="*/ 72024 h 392776"/>
                <a:gd name="connsiteX57" fmla="*/ 223434 w 392818"/>
                <a:gd name="connsiteY57" fmla="*/ 74435 h 392776"/>
                <a:gd name="connsiteX58" fmla="*/ 257090 w 392818"/>
                <a:gd name="connsiteY58" fmla="*/ 132738 h 392776"/>
                <a:gd name="connsiteX59" fmla="*/ 243058 w 392818"/>
                <a:gd name="connsiteY59" fmla="*/ 63149 h 392776"/>
                <a:gd name="connsiteX60" fmla="*/ 180871 w 392818"/>
                <a:gd name="connsiteY60" fmla="*/ 13821 h 392776"/>
                <a:gd name="connsiteX61" fmla="*/ 375706 w 392818"/>
                <a:gd name="connsiteY61" fmla="*/ 13788 h 392776"/>
                <a:gd name="connsiteX62" fmla="*/ 313518 w 392818"/>
                <a:gd name="connsiteY62" fmla="*/ 63116 h 392776"/>
                <a:gd name="connsiteX63" fmla="*/ 299420 w 392818"/>
                <a:gd name="connsiteY63" fmla="*/ 132738 h 392776"/>
                <a:gd name="connsiteX64" fmla="*/ 333075 w 392818"/>
                <a:gd name="connsiteY64" fmla="*/ 74435 h 392776"/>
                <a:gd name="connsiteX65" fmla="*/ 342084 w 392818"/>
                <a:gd name="connsiteY65" fmla="*/ 72091 h 392776"/>
                <a:gd name="connsiteX66" fmla="*/ 344495 w 392818"/>
                <a:gd name="connsiteY66" fmla="*/ 80999 h 392776"/>
                <a:gd name="connsiteX67" fmla="*/ 310805 w 392818"/>
                <a:gd name="connsiteY67" fmla="*/ 139369 h 392776"/>
                <a:gd name="connsiteX68" fmla="*/ 364085 w 392818"/>
                <a:gd name="connsiteY68" fmla="*/ 92318 h 392776"/>
                <a:gd name="connsiteX69" fmla="*/ 375706 w 392818"/>
                <a:gd name="connsiteY69" fmla="*/ 13788 h 392776"/>
                <a:gd name="connsiteX70" fmla="*/ 177221 w 392818"/>
                <a:gd name="connsiteY70" fmla="*/ 24 h 392776"/>
                <a:gd name="connsiteX71" fmla="*/ 220153 w 392818"/>
                <a:gd name="connsiteY71" fmla="*/ 17538 h 392776"/>
                <a:gd name="connsiteX72" fmla="*/ 271055 w 392818"/>
                <a:gd name="connsiteY72" fmla="*/ 105713 h 392776"/>
                <a:gd name="connsiteX73" fmla="*/ 266132 w 392818"/>
                <a:gd name="connsiteY73" fmla="*/ 148411 h 392776"/>
                <a:gd name="connsiteX74" fmla="*/ 278255 w 392818"/>
                <a:gd name="connsiteY74" fmla="*/ 169408 h 392776"/>
                <a:gd name="connsiteX75" fmla="*/ 290378 w 392818"/>
                <a:gd name="connsiteY75" fmla="*/ 148411 h 392776"/>
                <a:gd name="connsiteX76" fmla="*/ 285455 w 392818"/>
                <a:gd name="connsiteY76" fmla="*/ 105713 h 392776"/>
                <a:gd name="connsiteX77" fmla="*/ 336357 w 392818"/>
                <a:gd name="connsiteY77" fmla="*/ 17538 h 392776"/>
                <a:gd name="connsiteX78" fmla="*/ 379289 w 392818"/>
                <a:gd name="connsiteY78" fmla="*/ 24 h 392776"/>
                <a:gd name="connsiteX79" fmla="*/ 385819 w 392818"/>
                <a:gd name="connsiteY79" fmla="*/ 3808 h 392776"/>
                <a:gd name="connsiteX80" fmla="*/ 392115 w 392818"/>
                <a:gd name="connsiteY80" fmla="*/ 49687 h 392776"/>
                <a:gd name="connsiteX81" fmla="*/ 341213 w 392818"/>
                <a:gd name="connsiteY81" fmla="*/ 137862 h 392776"/>
                <a:gd name="connsiteX82" fmla="*/ 301764 w 392818"/>
                <a:gd name="connsiteY82" fmla="*/ 154975 h 392776"/>
                <a:gd name="connsiteX83" fmla="*/ 284852 w 392818"/>
                <a:gd name="connsiteY83" fmla="*/ 184277 h 392776"/>
                <a:gd name="connsiteX84" fmla="*/ 284852 w 392818"/>
                <a:gd name="connsiteY84" fmla="*/ 253062 h 392776"/>
                <a:gd name="connsiteX85" fmla="*/ 371654 w 392818"/>
                <a:gd name="connsiteY85" fmla="*/ 253062 h 392776"/>
                <a:gd name="connsiteX86" fmla="*/ 392818 w 392818"/>
                <a:gd name="connsiteY86" fmla="*/ 274227 h 392776"/>
                <a:gd name="connsiteX87" fmla="*/ 392818 w 392818"/>
                <a:gd name="connsiteY87" fmla="*/ 308351 h 392776"/>
                <a:gd name="connsiteX88" fmla="*/ 386991 w 392818"/>
                <a:gd name="connsiteY88" fmla="*/ 322919 h 392776"/>
                <a:gd name="connsiteX89" fmla="*/ 392818 w 392818"/>
                <a:gd name="connsiteY89" fmla="*/ 337486 h 392776"/>
                <a:gd name="connsiteX90" fmla="*/ 392818 w 392818"/>
                <a:gd name="connsiteY90" fmla="*/ 371611 h 392776"/>
                <a:gd name="connsiteX91" fmla="*/ 371654 w 392818"/>
                <a:gd name="connsiteY91" fmla="*/ 392776 h 392776"/>
                <a:gd name="connsiteX92" fmla="*/ 147717 w 392818"/>
                <a:gd name="connsiteY92" fmla="*/ 392776 h 392776"/>
                <a:gd name="connsiteX93" fmla="*/ 143699 w 392818"/>
                <a:gd name="connsiteY93" fmla="*/ 392374 h 392776"/>
                <a:gd name="connsiteX94" fmla="*/ 133150 w 392818"/>
                <a:gd name="connsiteY94" fmla="*/ 392776 h 392776"/>
                <a:gd name="connsiteX95" fmla="*/ 0 w 392818"/>
                <a:gd name="connsiteY95" fmla="*/ 259626 h 392776"/>
                <a:gd name="connsiteX96" fmla="*/ 133150 w 392818"/>
                <a:gd name="connsiteY96" fmla="*/ 126476 h 392776"/>
                <a:gd name="connsiteX97" fmla="*/ 266132 w 392818"/>
                <a:gd name="connsiteY97" fmla="*/ 253029 h 392776"/>
                <a:gd name="connsiteX98" fmla="*/ 271658 w 392818"/>
                <a:gd name="connsiteY98" fmla="*/ 253029 h 392776"/>
                <a:gd name="connsiteX99" fmla="*/ 271658 w 392818"/>
                <a:gd name="connsiteY99" fmla="*/ 184243 h 392776"/>
                <a:gd name="connsiteX100" fmla="*/ 254746 w 392818"/>
                <a:gd name="connsiteY100" fmla="*/ 154941 h 392776"/>
                <a:gd name="connsiteX101" fmla="*/ 181038 w 392818"/>
                <a:gd name="connsiteY101" fmla="*/ 98848 h 392776"/>
                <a:gd name="connsiteX102" fmla="*/ 164394 w 392818"/>
                <a:gd name="connsiteY102" fmla="*/ 49687 h 392776"/>
                <a:gd name="connsiteX103" fmla="*/ 170690 w 392818"/>
                <a:gd name="connsiteY103" fmla="*/ 3808 h 392776"/>
                <a:gd name="connsiteX104" fmla="*/ 177221 w 392818"/>
                <a:gd name="connsiteY104" fmla="*/ 24 h 39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392818" h="392776">
                  <a:moveTo>
                    <a:pt x="246508" y="329549"/>
                  </a:moveTo>
                  <a:cubicBezTo>
                    <a:pt x="233146" y="351183"/>
                    <a:pt x="213890" y="368530"/>
                    <a:pt x="191018" y="379615"/>
                  </a:cubicBezTo>
                  <a:lnTo>
                    <a:pt x="371654" y="379615"/>
                  </a:lnTo>
                  <a:cubicBezTo>
                    <a:pt x="376041" y="379581"/>
                    <a:pt x="379591" y="376031"/>
                    <a:pt x="379624" y="371644"/>
                  </a:cubicBezTo>
                  <a:lnTo>
                    <a:pt x="379624" y="337520"/>
                  </a:lnTo>
                  <a:cubicBezTo>
                    <a:pt x="379591" y="333133"/>
                    <a:pt x="376041" y="329583"/>
                    <a:pt x="371654" y="329549"/>
                  </a:cubicBezTo>
                  <a:close/>
                  <a:moveTo>
                    <a:pt x="266132" y="266256"/>
                  </a:moveTo>
                  <a:cubicBezTo>
                    <a:pt x="265295" y="283603"/>
                    <a:pt x="261075" y="300616"/>
                    <a:pt x="253674" y="316322"/>
                  </a:cubicBezTo>
                  <a:lnTo>
                    <a:pt x="371654" y="316322"/>
                  </a:lnTo>
                  <a:cubicBezTo>
                    <a:pt x="376041" y="316288"/>
                    <a:pt x="379591" y="312738"/>
                    <a:pt x="379624" y="308351"/>
                  </a:cubicBezTo>
                  <a:lnTo>
                    <a:pt x="379624" y="274227"/>
                  </a:lnTo>
                  <a:cubicBezTo>
                    <a:pt x="379591" y="269840"/>
                    <a:pt x="376041" y="266290"/>
                    <a:pt x="371654" y="266256"/>
                  </a:cubicBezTo>
                  <a:close/>
                  <a:moveTo>
                    <a:pt x="133149" y="192214"/>
                  </a:moveTo>
                  <a:cubicBezTo>
                    <a:pt x="136799" y="192214"/>
                    <a:pt x="139746" y="195161"/>
                    <a:pt x="139746" y="198811"/>
                  </a:cubicBezTo>
                  <a:lnTo>
                    <a:pt x="139746" y="210365"/>
                  </a:lnTo>
                  <a:cubicBezTo>
                    <a:pt x="153510" y="212943"/>
                    <a:pt x="165097" y="223760"/>
                    <a:pt x="165097" y="238060"/>
                  </a:cubicBezTo>
                  <a:cubicBezTo>
                    <a:pt x="165097" y="241710"/>
                    <a:pt x="162150" y="244657"/>
                    <a:pt x="158500" y="244657"/>
                  </a:cubicBezTo>
                  <a:cubicBezTo>
                    <a:pt x="154849" y="244657"/>
                    <a:pt x="151902" y="241710"/>
                    <a:pt x="151902" y="238060"/>
                  </a:cubicBezTo>
                  <a:cubicBezTo>
                    <a:pt x="151902" y="224597"/>
                    <a:pt x="131173" y="217766"/>
                    <a:pt x="119486" y="227745"/>
                  </a:cubicBezTo>
                  <a:cubicBezTo>
                    <a:pt x="108233" y="237356"/>
                    <a:pt x="116807" y="253096"/>
                    <a:pt x="133149" y="253096"/>
                  </a:cubicBezTo>
                  <a:cubicBezTo>
                    <a:pt x="149759" y="253096"/>
                    <a:pt x="165097" y="264884"/>
                    <a:pt x="165097" y="281360"/>
                  </a:cubicBezTo>
                  <a:cubicBezTo>
                    <a:pt x="165097" y="295593"/>
                    <a:pt x="153510" y="306409"/>
                    <a:pt x="139746" y="308988"/>
                  </a:cubicBezTo>
                  <a:lnTo>
                    <a:pt x="139746" y="320575"/>
                  </a:lnTo>
                  <a:cubicBezTo>
                    <a:pt x="139746" y="324225"/>
                    <a:pt x="136799" y="327172"/>
                    <a:pt x="133149" y="327172"/>
                  </a:cubicBezTo>
                  <a:cubicBezTo>
                    <a:pt x="129499" y="327172"/>
                    <a:pt x="126552" y="324225"/>
                    <a:pt x="126552" y="320575"/>
                  </a:cubicBezTo>
                  <a:lnTo>
                    <a:pt x="126552" y="308988"/>
                  </a:lnTo>
                  <a:cubicBezTo>
                    <a:pt x="112788" y="306443"/>
                    <a:pt x="101201" y="295626"/>
                    <a:pt x="101201" y="281360"/>
                  </a:cubicBezTo>
                  <a:cubicBezTo>
                    <a:pt x="101201" y="277710"/>
                    <a:pt x="104148" y="274763"/>
                    <a:pt x="107798" y="274763"/>
                  </a:cubicBezTo>
                  <a:cubicBezTo>
                    <a:pt x="111449" y="274763"/>
                    <a:pt x="114396" y="277710"/>
                    <a:pt x="114396" y="281360"/>
                  </a:cubicBezTo>
                  <a:cubicBezTo>
                    <a:pt x="114396" y="294822"/>
                    <a:pt x="135125" y="301654"/>
                    <a:pt x="146812" y="291674"/>
                  </a:cubicBezTo>
                  <a:cubicBezTo>
                    <a:pt x="158064" y="282063"/>
                    <a:pt x="149491" y="266324"/>
                    <a:pt x="133149" y="266324"/>
                  </a:cubicBezTo>
                  <a:cubicBezTo>
                    <a:pt x="116539" y="266324"/>
                    <a:pt x="101201" y="254536"/>
                    <a:pt x="101201" y="238060"/>
                  </a:cubicBezTo>
                  <a:cubicBezTo>
                    <a:pt x="101201" y="223794"/>
                    <a:pt x="112788" y="212977"/>
                    <a:pt x="126552" y="210398"/>
                  </a:cubicBezTo>
                  <a:lnTo>
                    <a:pt x="126552" y="198811"/>
                  </a:lnTo>
                  <a:cubicBezTo>
                    <a:pt x="126552" y="195161"/>
                    <a:pt x="129499" y="192214"/>
                    <a:pt x="133149" y="192214"/>
                  </a:cubicBezTo>
                  <a:close/>
                  <a:moveTo>
                    <a:pt x="133149" y="173837"/>
                  </a:moveTo>
                  <a:cubicBezTo>
                    <a:pt x="111189" y="173837"/>
                    <a:pt x="89229" y="182218"/>
                    <a:pt x="72468" y="198979"/>
                  </a:cubicBezTo>
                  <a:cubicBezTo>
                    <a:pt x="38946" y="232501"/>
                    <a:pt x="38946" y="286819"/>
                    <a:pt x="72468" y="320341"/>
                  </a:cubicBezTo>
                  <a:cubicBezTo>
                    <a:pt x="105990" y="353863"/>
                    <a:pt x="160308" y="353863"/>
                    <a:pt x="193830" y="320341"/>
                  </a:cubicBezTo>
                  <a:cubicBezTo>
                    <a:pt x="227318" y="286819"/>
                    <a:pt x="227318" y="232501"/>
                    <a:pt x="193830" y="198979"/>
                  </a:cubicBezTo>
                  <a:cubicBezTo>
                    <a:pt x="177069" y="182218"/>
                    <a:pt x="155109" y="173837"/>
                    <a:pt x="133149" y="173837"/>
                  </a:cubicBezTo>
                  <a:close/>
                  <a:moveTo>
                    <a:pt x="133149" y="160635"/>
                  </a:moveTo>
                  <a:cubicBezTo>
                    <a:pt x="187802" y="160668"/>
                    <a:pt x="232141" y="204974"/>
                    <a:pt x="232141" y="259660"/>
                  </a:cubicBezTo>
                  <a:cubicBezTo>
                    <a:pt x="232141" y="314347"/>
                    <a:pt x="187835" y="358685"/>
                    <a:pt x="133116" y="358652"/>
                  </a:cubicBezTo>
                  <a:cubicBezTo>
                    <a:pt x="78463" y="358652"/>
                    <a:pt x="34124" y="314313"/>
                    <a:pt x="34124" y="259627"/>
                  </a:cubicBezTo>
                  <a:cubicBezTo>
                    <a:pt x="34124" y="204974"/>
                    <a:pt x="78463" y="160635"/>
                    <a:pt x="133149" y="160635"/>
                  </a:cubicBezTo>
                  <a:close/>
                  <a:moveTo>
                    <a:pt x="133150" y="139737"/>
                  </a:moveTo>
                  <a:cubicBezTo>
                    <a:pt x="66910" y="139737"/>
                    <a:pt x="13228" y="193419"/>
                    <a:pt x="13228" y="259659"/>
                  </a:cubicBezTo>
                  <a:cubicBezTo>
                    <a:pt x="13228" y="325899"/>
                    <a:pt x="66910" y="379581"/>
                    <a:pt x="133150" y="379581"/>
                  </a:cubicBezTo>
                  <a:cubicBezTo>
                    <a:pt x="199390" y="379581"/>
                    <a:pt x="253071" y="325899"/>
                    <a:pt x="253071" y="259659"/>
                  </a:cubicBezTo>
                  <a:cubicBezTo>
                    <a:pt x="253071" y="193419"/>
                    <a:pt x="199390" y="139737"/>
                    <a:pt x="133150" y="139737"/>
                  </a:cubicBezTo>
                  <a:close/>
                  <a:moveTo>
                    <a:pt x="180871" y="13821"/>
                  </a:moveTo>
                  <a:cubicBezTo>
                    <a:pt x="177254" y="23834"/>
                    <a:pt x="176082" y="35689"/>
                    <a:pt x="177522" y="48281"/>
                  </a:cubicBezTo>
                  <a:cubicBezTo>
                    <a:pt x="180938" y="78487"/>
                    <a:pt x="198720" y="109296"/>
                    <a:pt x="223167" y="127347"/>
                  </a:cubicBezTo>
                  <a:cubicBezTo>
                    <a:pt x="229998" y="132504"/>
                    <a:pt x="237633" y="136556"/>
                    <a:pt x="245738" y="139369"/>
                  </a:cubicBezTo>
                  <a:lnTo>
                    <a:pt x="212048" y="80999"/>
                  </a:lnTo>
                  <a:cubicBezTo>
                    <a:pt x="210240" y="77851"/>
                    <a:pt x="211312" y="73832"/>
                    <a:pt x="214460" y="72024"/>
                  </a:cubicBezTo>
                  <a:cubicBezTo>
                    <a:pt x="217607" y="70216"/>
                    <a:pt x="221626" y="71287"/>
                    <a:pt x="223434" y="74435"/>
                  </a:cubicBezTo>
                  <a:lnTo>
                    <a:pt x="257090" y="132738"/>
                  </a:lnTo>
                  <a:cubicBezTo>
                    <a:pt x="261645" y="110134"/>
                    <a:pt x="255215" y="84247"/>
                    <a:pt x="243058" y="63149"/>
                  </a:cubicBezTo>
                  <a:cubicBezTo>
                    <a:pt x="229395" y="39574"/>
                    <a:pt x="206556" y="18409"/>
                    <a:pt x="180871" y="13821"/>
                  </a:cubicBezTo>
                  <a:close/>
                  <a:moveTo>
                    <a:pt x="375706" y="13788"/>
                  </a:moveTo>
                  <a:cubicBezTo>
                    <a:pt x="350021" y="18376"/>
                    <a:pt x="327148" y="39540"/>
                    <a:pt x="313518" y="63116"/>
                  </a:cubicBezTo>
                  <a:cubicBezTo>
                    <a:pt x="301295" y="84247"/>
                    <a:pt x="294865" y="110134"/>
                    <a:pt x="299420" y="132738"/>
                  </a:cubicBezTo>
                  <a:lnTo>
                    <a:pt x="333075" y="74435"/>
                  </a:lnTo>
                  <a:cubicBezTo>
                    <a:pt x="334917" y="71321"/>
                    <a:pt x="338936" y="70249"/>
                    <a:pt x="342084" y="72091"/>
                  </a:cubicBezTo>
                  <a:cubicBezTo>
                    <a:pt x="345198" y="73899"/>
                    <a:pt x="346270" y="77884"/>
                    <a:pt x="344495" y="80999"/>
                  </a:cubicBezTo>
                  <a:lnTo>
                    <a:pt x="310805" y="139369"/>
                  </a:lnTo>
                  <a:cubicBezTo>
                    <a:pt x="332841" y="131968"/>
                    <a:pt x="351795" y="113516"/>
                    <a:pt x="364085" y="92318"/>
                  </a:cubicBezTo>
                  <a:cubicBezTo>
                    <a:pt x="377749" y="68742"/>
                    <a:pt x="384513" y="38167"/>
                    <a:pt x="375706" y="13788"/>
                  </a:cubicBezTo>
                  <a:close/>
                  <a:moveTo>
                    <a:pt x="177221" y="24"/>
                  </a:moveTo>
                  <a:cubicBezTo>
                    <a:pt x="191587" y="1330"/>
                    <a:pt x="206489" y="7425"/>
                    <a:pt x="220153" y="17538"/>
                  </a:cubicBezTo>
                  <a:cubicBezTo>
                    <a:pt x="247479" y="37732"/>
                    <a:pt x="267237" y="71957"/>
                    <a:pt x="271055" y="105713"/>
                  </a:cubicBezTo>
                  <a:cubicBezTo>
                    <a:pt x="272796" y="121252"/>
                    <a:pt x="271122" y="135987"/>
                    <a:pt x="266132" y="148411"/>
                  </a:cubicBezTo>
                  <a:lnTo>
                    <a:pt x="278255" y="169408"/>
                  </a:lnTo>
                  <a:lnTo>
                    <a:pt x="290378" y="148411"/>
                  </a:lnTo>
                  <a:cubicBezTo>
                    <a:pt x="285388" y="135987"/>
                    <a:pt x="283680" y="121252"/>
                    <a:pt x="285455" y="105713"/>
                  </a:cubicBezTo>
                  <a:cubicBezTo>
                    <a:pt x="289273" y="71957"/>
                    <a:pt x="309031" y="37732"/>
                    <a:pt x="336357" y="17538"/>
                  </a:cubicBezTo>
                  <a:cubicBezTo>
                    <a:pt x="350054" y="7425"/>
                    <a:pt x="364956" y="1330"/>
                    <a:pt x="379289" y="24"/>
                  </a:cubicBezTo>
                  <a:cubicBezTo>
                    <a:pt x="382035" y="-211"/>
                    <a:pt x="384647" y="1296"/>
                    <a:pt x="385819" y="3808"/>
                  </a:cubicBezTo>
                  <a:cubicBezTo>
                    <a:pt x="391881" y="16869"/>
                    <a:pt x="394024" y="32809"/>
                    <a:pt x="392115" y="49687"/>
                  </a:cubicBezTo>
                  <a:cubicBezTo>
                    <a:pt x="388297" y="83443"/>
                    <a:pt x="368539" y="117669"/>
                    <a:pt x="341213" y="137862"/>
                  </a:cubicBezTo>
                  <a:cubicBezTo>
                    <a:pt x="328655" y="147172"/>
                    <a:pt x="315025" y="153066"/>
                    <a:pt x="301764" y="154975"/>
                  </a:cubicBezTo>
                  <a:lnTo>
                    <a:pt x="284852" y="184277"/>
                  </a:lnTo>
                  <a:lnTo>
                    <a:pt x="284852" y="253062"/>
                  </a:lnTo>
                  <a:lnTo>
                    <a:pt x="371654" y="253062"/>
                  </a:lnTo>
                  <a:cubicBezTo>
                    <a:pt x="383341" y="253096"/>
                    <a:pt x="392785" y="262539"/>
                    <a:pt x="392818" y="274227"/>
                  </a:cubicBezTo>
                  <a:lnTo>
                    <a:pt x="392818" y="308351"/>
                  </a:lnTo>
                  <a:cubicBezTo>
                    <a:pt x="392818" y="313776"/>
                    <a:pt x="390742" y="319001"/>
                    <a:pt x="386991" y="322919"/>
                  </a:cubicBezTo>
                  <a:cubicBezTo>
                    <a:pt x="390742" y="326837"/>
                    <a:pt x="392818" y="332061"/>
                    <a:pt x="392818" y="337486"/>
                  </a:cubicBezTo>
                  <a:lnTo>
                    <a:pt x="392818" y="371611"/>
                  </a:lnTo>
                  <a:cubicBezTo>
                    <a:pt x="392785" y="383298"/>
                    <a:pt x="383341" y="392742"/>
                    <a:pt x="371654" y="392776"/>
                  </a:cubicBezTo>
                  <a:lnTo>
                    <a:pt x="147717" y="392776"/>
                  </a:lnTo>
                  <a:cubicBezTo>
                    <a:pt x="146378" y="392742"/>
                    <a:pt x="145038" y="392608"/>
                    <a:pt x="143699" y="392374"/>
                  </a:cubicBezTo>
                  <a:cubicBezTo>
                    <a:pt x="140216" y="392642"/>
                    <a:pt x="136699" y="392776"/>
                    <a:pt x="133150" y="392776"/>
                  </a:cubicBezTo>
                  <a:cubicBezTo>
                    <a:pt x="59609" y="392776"/>
                    <a:pt x="0" y="333166"/>
                    <a:pt x="0" y="259626"/>
                  </a:cubicBezTo>
                  <a:cubicBezTo>
                    <a:pt x="0" y="186085"/>
                    <a:pt x="59609" y="126476"/>
                    <a:pt x="133150" y="126476"/>
                  </a:cubicBezTo>
                  <a:cubicBezTo>
                    <a:pt x="204111" y="126509"/>
                    <a:pt x="262616" y="182167"/>
                    <a:pt x="266132" y="253029"/>
                  </a:cubicBezTo>
                  <a:lnTo>
                    <a:pt x="271658" y="253029"/>
                  </a:lnTo>
                  <a:lnTo>
                    <a:pt x="271658" y="184243"/>
                  </a:lnTo>
                  <a:lnTo>
                    <a:pt x="254746" y="154941"/>
                  </a:lnTo>
                  <a:cubicBezTo>
                    <a:pt x="224272" y="150588"/>
                    <a:pt x="197112" y="126677"/>
                    <a:pt x="181038" y="98848"/>
                  </a:cubicBezTo>
                  <a:cubicBezTo>
                    <a:pt x="171695" y="82707"/>
                    <a:pt x="166203" y="65728"/>
                    <a:pt x="164394" y="49687"/>
                  </a:cubicBezTo>
                  <a:cubicBezTo>
                    <a:pt x="162486" y="32809"/>
                    <a:pt x="164662" y="16869"/>
                    <a:pt x="170690" y="3808"/>
                  </a:cubicBezTo>
                  <a:cubicBezTo>
                    <a:pt x="171829" y="1296"/>
                    <a:pt x="174474" y="-211"/>
                    <a:pt x="177221" y="24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65246E73-921A-8CA8-A553-EC7E9EBC18C6}"/>
                </a:ext>
              </a:extLst>
            </p:cNvPr>
            <p:cNvSpPr/>
            <p:nvPr/>
          </p:nvSpPr>
          <p:spPr>
            <a:xfrm>
              <a:off x="5846146" y="2831390"/>
              <a:ext cx="288971" cy="248550"/>
            </a:xfrm>
            <a:custGeom>
              <a:avLst/>
              <a:gdLst>
                <a:gd name="connsiteX0" fmla="*/ 97719 w 457552"/>
                <a:gd name="connsiteY0" fmla="*/ 264491 h 393555"/>
                <a:gd name="connsiteX1" fmla="*/ 103781 w 457552"/>
                <a:gd name="connsiteY1" fmla="*/ 270552 h 393555"/>
                <a:gd name="connsiteX2" fmla="*/ 103781 w 457552"/>
                <a:gd name="connsiteY2" fmla="*/ 275609 h 393555"/>
                <a:gd name="connsiteX3" fmla="*/ 123439 w 457552"/>
                <a:gd name="connsiteY3" fmla="*/ 298214 h 393555"/>
                <a:gd name="connsiteX4" fmla="*/ 117378 w 457552"/>
                <a:gd name="connsiteY4" fmla="*/ 304275 h 393555"/>
                <a:gd name="connsiteX5" fmla="*/ 111316 w 457552"/>
                <a:gd name="connsiteY5" fmla="*/ 298214 h 393555"/>
                <a:gd name="connsiteX6" fmla="*/ 104351 w 457552"/>
                <a:gd name="connsiteY6" fmla="*/ 288469 h 393555"/>
                <a:gd name="connsiteX7" fmla="*/ 87841 w 457552"/>
                <a:gd name="connsiteY7" fmla="*/ 290612 h 393555"/>
                <a:gd name="connsiteX8" fmla="*/ 84157 w 457552"/>
                <a:gd name="connsiteY8" fmla="*/ 298247 h 393555"/>
                <a:gd name="connsiteX9" fmla="*/ 99562 w 457552"/>
                <a:gd name="connsiteY9" fmla="*/ 309700 h 393555"/>
                <a:gd name="connsiteX10" fmla="*/ 122702 w 457552"/>
                <a:gd name="connsiteY10" fmla="*/ 332707 h 393555"/>
                <a:gd name="connsiteX11" fmla="*/ 103714 w 457552"/>
                <a:gd name="connsiteY11" fmla="*/ 355211 h 393555"/>
                <a:gd name="connsiteX12" fmla="*/ 103714 w 457552"/>
                <a:gd name="connsiteY12" fmla="*/ 360536 h 393555"/>
                <a:gd name="connsiteX13" fmla="*/ 97653 w 457552"/>
                <a:gd name="connsiteY13" fmla="*/ 366597 h 393555"/>
                <a:gd name="connsiteX14" fmla="*/ 91591 w 457552"/>
                <a:gd name="connsiteY14" fmla="*/ 360536 h 393555"/>
                <a:gd name="connsiteX15" fmla="*/ 91591 w 457552"/>
                <a:gd name="connsiteY15" fmla="*/ 355546 h 393555"/>
                <a:gd name="connsiteX16" fmla="*/ 71264 w 457552"/>
                <a:gd name="connsiteY16" fmla="*/ 332740 h 393555"/>
                <a:gd name="connsiteX17" fmla="*/ 77325 w 457552"/>
                <a:gd name="connsiteY17" fmla="*/ 326679 h 393555"/>
                <a:gd name="connsiteX18" fmla="*/ 83387 w 457552"/>
                <a:gd name="connsiteY18" fmla="*/ 332740 h 393555"/>
                <a:gd name="connsiteX19" fmla="*/ 90352 w 457552"/>
                <a:gd name="connsiteY19" fmla="*/ 342485 h 393555"/>
                <a:gd name="connsiteX20" fmla="*/ 106862 w 457552"/>
                <a:gd name="connsiteY20" fmla="*/ 340342 h 393555"/>
                <a:gd name="connsiteX21" fmla="*/ 110546 w 457552"/>
                <a:gd name="connsiteY21" fmla="*/ 332707 h 393555"/>
                <a:gd name="connsiteX22" fmla="*/ 94974 w 457552"/>
                <a:gd name="connsiteY22" fmla="*/ 320986 h 393555"/>
                <a:gd name="connsiteX23" fmla="*/ 72001 w 457552"/>
                <a:gd name="connsiteY23" fmla="*/ 298247 h 393555"/>
                <a:gd name="connsiteX24" fmla="*/ 91658 w 457552"/>
                <a:gd name="connsiteY24" fmla="*/ 275643 h 393555"/>
                <a:gd name="connsiteX25" fmla="*/ 91658 w 457552"/>
                <a:gd name="connsiteY25" fmla="*/ 270552 h 393555"/>
                <a:gd name="connsiteX26" fmla="*/ 97719 w 457552"/>
                <a:gd name="connsiteY26" fmla="*/ 264491 h 393555"/>
                <a:gd name="connsiteX27" fmla="*/ 61016 w 457552"/>
                <a:gd name="connsiteY27" fmla="*/ 228759 h 393555"/>
                <a:gd name="connsiteX28" fmla="*/ 25853 w 457552"/>
                <a:gd name="connsiteY28" fmla="*/ 264324 h 393555"/>
                <a:gd name="connsiteX29" fmla="*/ 12190 w 457552"/>
                <a:gd name="connsiteY29" fmla="*/ 317838 h 393555"/>
                <a:gd name="connsiteX30" fmla="*/ 35531 w 457552"/>
                <a:gd name="connsiteY30" fmla="*/ 369142 h 393555"/>
                <a:gd name="connsiteX31" fmla="*/ 96212 w 457552"/>
                <a:gd name="connsiteY31" fmla="*/ 381366 h 393555"/>
                <a:gd name="connsiteX32" fmla="*/ 158065 w 457552"/>
                <a:gd name="connsiteY32" fmla="*/ 369142 h 393555"/>
                <a:gd name="connsiteX33" fmla="*/ 182344 w 457552"/>
                <a:gd name="connsiteY33" fmla="*/ 317838 h 393555"/>
                <a:gd name="connsiteX34" fmla="*/ 133518 w 457552"/>
                <a:gd name="connsiteY34" fmla="*/ 228759 h 393555"/>
                <a:gd name="connsiteX35" fmla="*/ 268410 w 457552"/>
                <a:gd name="connsiteY35" fmla="*/ 211713 h 393555"/>
                <a:gd name="connsiteX36" fmla="*/ 268410 w 457552"/>
                <a:gd name="connsiteY36" fmla="*/ 234150 h 393555"/>
                <a:gd name="connsiteX37" fmla="*/ 262348 w 457552"/>
                <a:gd name="connsiteY37" fmla="*/ 240211 h 393555"/>
                <a:gd name="connsiteX38" fmla="*/ 239911 w 457552"/>
                <a:gd name="connsiteY38" fmla="*/ 240211 h 393555"/>
                <a:gd name="connsiteX39" fmla="*/ 239911 w 457552"/>
                <a:gd name="connsiteY39" fmla="*/ 254377 h 393555"/>
                <a:gd name="connsiteX40" fmla="*/ 262348 w 457552"/>
                <a:gd name="connsiteY40" fmla="*/ 254377 h 393555"/>
                <a:gd name="connsiteX41" fmla="*/ 268410 w 457552"/>
                <a:gd name="connsiteY41" fmla="*/ 260438 h 393555"/>
                <a:gd name="connsiteX42" fmla="*/ 268410 w 457552"/>
                <a:gd name="connsiteY42" fmla="*/ 282876 h 393555"/>
                <a:gd name="connsiteX43" fmla="*/ 282575 w 457552"/>
                <a:gd name="connsiteY43" fmla="*/ 282876 h 393555"/>
                <a:gd name="connsiteX44" fmla="*/ 282575 w 457552"/>
                <a:gd name="connsiteY44" fmla="*/ 260371 h 393555"/>
                <a:gd name="connsiteX45" fmla="*/ 288637 w 457552"/>
                <a:gd name="connsiteY45" fmla="*/ 254310 h 393555"/>
                <a:gd name="connsiteX46" fmla="*/ 311074 w 457552"/>
                <a:gd name="connsiteY46" fmla="*/ 254310 h 393555"/>
                <a:gd name="connsiteX47" fmla="*/ 311074 w 457552"/>
                <a:gd name="connsiteY47" fmla="*/ 240144 h 393555"/>
                <a:gd name="connsiteX48" fmla="*/ 288637 w 457552"/>
                <a:gd name="connsiteY48" fmla="*/ 240144 h 393555"/>
                <a:gd name="connsiteX49" fmla="*/ 282575 w 457552"/>
                <a:gd name="connsiteY49" fmla="*/ 234050 h 393555"/>
                <a:gd name="connsiteX50" fmla="*/ 282575 w 457552"/>
                <a:gd name="connsiteY50" fmla="*/ 211713 h 393555"/>
                <a:gd name="connsiteX51" fmla="*/ 54285 w 457552"/>
                <a:gd name="connsiteY51" fmla="*/ 204848 h 393555"/>
                <a:gd name="connsiteX52" fmla="*/ 48826 w 457552"/>
                <a:gd name="connsiteY52" fmla="*/ 208532 h 393555"/>
                <a:gd name="connsiteX53" fmla="*/ 50132 w 457552"/>
                <a:gd name="connsiteY53" fmla="*/ 214995 h 393555"/>
                <a:gd name="connsiteX54" fmla="*/ 54285 w 457552"/>
                <a:gd name="connsiteY54" fmla="*/ 216737 h 393555"/>
                <a:gd name="connsiteX55" fmla="*/ 140283 w 457552"/>
                <a:gd name="connsiteY55" fmla="*/ 216737 h 393555"/>
                <a:gd name="connsiteX56" fmla="*/ 145741 w 457552"/>
                <a:gd name="connsiteY56" fmla="*/ 213053 h 393555"/>
                <a:gd name="connsiteX57" fmla="*/ 144435 w 457552"/>
                <a:gd name="connsiteY57" fmla="*/ 206590 h 393555"/>
                <a:gd name="connsiteX58" fmla="*/ 140283 w 457552"/>
                <a:gd name="connsiteY58" fmla="*/ 204848 h 393555"/>
                <a:gd name="connsiteX59" fmla="*/ 261612 w 457552"/>
                <a:gd name="connsiteY59" fmla="*/ 199523 h 393555"/>
                <a:gd name="connsiteX60" fmla="*/ 288737 w 457552"/>
                <a:gd name="connsiteY60" fmla="*/ 199523 h 393555"/>
                <a:gd name="connsiteX61" fmla="*/ 294799 w 457552"/>
                <a:gd name="connsiteY61" fmla="*/ 205584 h 393555"/>
                <a:gd name="connsiteX62" fmla="*/ 294799 w 457552"/>
                <a:gd name="connsiteY62" fmla="*/ 228022 h 393555"/>
                <a:gd name="connsiteX63" fmla="*/ 317236 w 457552"/>
                <a:gd name="connsiteY63" fmla="*/ 228022 h 393555"/>
                <a:gd name="connsiteX64" fmla="*/ 323297 w 457552"/>
                <a:gd name="connsiteY64" fmla="*/ 234083 h 393555"/>
                <a:gd name="connsiteX65" fmla="*/ 323297 w 457552"/>
                <a:gd name="connsiteY65" fmla="*/ 260371 h 393555"/>
                <a:gd name="connsiteX66" fmla="*/ 317236 w 457552"/>
                <a:gd name="connsiteY66" fmla="*/ 266433 h 393555"/>
                <a:gd name="connsiteX67" fmla="*/ 294799 w 457552"/>
                <a:gd name="connsiteY67" fmla="*/ 266433 h 393555"/>
                <a:gd name="connsiteX68" fmla="*/ 294799 w 457552"/>
                <a:gd name="connsiteY68" fmla="*/ 288870 h 393555"/>
                <a:gd name="connsiteX69" fmla="*/ 288737 w 457552"/>
                <a:gd name="connsiteY69" fmla="*/ 294931 h 393555"/>
                <a:gd name="connsiteX70" fmla="*/ 262449 w 457552"/>
                <a:gd name="connsiteY70" fmla="*/ 294931 h 393555"/>
                <a:gd name="connsiteX71" fmla="*/ 256387 w 457552"/>
                <a:gd name="connsiteY71" fmla="*/ 288870 h 393555"/>
                <a:gd name="connsiteX72" fmla="*/ 256387 w 457552"/>
                <a:gd name="connsiteY72" fmla="*/ 266433 h 393555"/>
                <a:gd name="connsiteX73" fmla="*/ 233950 w 457552"/>
                <a:gd name="connsiteY73" fmla="*/ 266433 h 393555"/>
                <a:gd name="connsiteX74" fmla="*/ 227889 w 457552"/>
                <a:gd name="connsiteY74" fmla="*/ 260371 h 393555"/>
                <a:gd name="connsiteX75" fmla="*/ 227889 w 457552"/>
                <a:gd name="connsiteY75" fmla="*/ 234183 h 393555"/>
                <a:gd name="connsiteX76" fmla="*/ 233950 w 457552"/>
                <a:gd name="connsiteY76" fmla="*/ 228122 h 393555"/>
                <a:gd name="connsiteX77" fmla="*/ 256387 w 457552"/>
                <a:gd name="connsiteY77" fmla="*/ 228122 h 393555"/>
                <a:gd name="connsiteX78" fmla="*/ 256387 w 457552"/>
                <a:gd name="connsiteY78" fmla="*/ 205685 h 393555"/>
                <a:gd name="connsiteX79" fmla="*/ 261612 w 457552"/>
                <a:gd name="connsiteY79" fmla="*/ 199690 h 393555"/>
                <a:gd name="connsiteX80" fmla="*/ 148454 w 457552"/>
                <a:gd name="connsiteY80" fmla="*/ 182713 h 393555"/>
                <a:gd name="connsiteX81" fmla="*/ 142593 w 457552"/>
                <a:gd name="connsiteY81" fmla="*/ 192826 h 393555"/>
                <a:gd name="connsiteX82" fmla="*/ 157094 w 457552"/>
                <a:gd name="connsiteY82" fmla="*/ 204346 h 393555"/>
                <a:gd name="connsiteX83" fmla="*/ 153008 w 457552"/>
                <a:gd name="connsiteY83" fmla="*/ 223468 h 393555"/>
                <a:gd name="connsiteX84" fmla="*/ 150664 w 457552"/>
                <a:gd name="connsiteY84" fmla="*/ 225477 h 393555"/>
                <a:gd name="connsiteX85" fmla="*/ 194400 w 457552"/>
                <a:gd name="connsiteY85" fmla="*/ 320115 h 393555"/>
                <a:gd name="connsiteX86" fmla="*/ 423762 w 457552"/>
                <a:gd name="connsiteY86" fmla="*/ 320115 h 393555"/>
                <a:gd name="connsiteX87" fmla="*/ 431933 w 457552"/>
                <a:gd name="connsiteY87" fmla="*/ 311944 h 393555"/>
                <a:gd name="connsiteX88" fmla="*/ 431933 w 457552"/>
                <a:gd name="connsiteY88" fmla="*/ 182713 h 393555"/>
                <a:gd name="connsiteX89" fmla="*/ 59174 w 457552"/>
                <a:gd name="connsiteY89" fmla="*/ 151635 h 393555"/>
                <a:gd name="connsiteX90" fmla="*/ 50601 w 457552"/>
                <a:gd name="connsiteY90" fmla="*/ 156625 h 393555"/>
                <a:gd name="connsiteX91" fmla="*/ 50601 w 457552"/>
                <a:gd name="connsiteY91" fmla="*/ 166538 h 393555"/>
                <a:gd name="connsiteX92" fmla="*/ 65738 w 457552"/>
                <a:gd name="connsiteY92" fmla="*/ 192692 h 393555"/>
                <a:gd name="connsiteX93" fmla="*/ 128863 w 457552"/>
                <a:gd name="connsiteY93" fmla="*/ 192692 h 393555"/>
                <a:gd name="connsiteX94" fmla="*/ 144000 w 457552"/>
                <a:gd name="connsiteY94" fmla="*/ 166538 h 393555"/>
                <a:gd name="connsiteX95" fmla="*/ 143966 w 457552"/>
                <a:gd name="connsiteY95" fmla="*/ 156625 h 393555"/>
                <a:gd name="connsiteX96" fmla="*/ 135393 w 457552"/>
                <a:gd name="connsiteY96" fmla="*/ 151635 h 393555"/>
                <a:gd name="connsiteX97" fmla="*/ 108435 w 457552"/>
                <a:gd name="connsiteY97" fmla="*/ 86835 h 393555"/>
                <a:gd name="connsiteX98" fmla="*/ 105488 w 457552"/>
                <a:gd name="connsiteY98" fmla="*/ 89782 h 393555"/>
                <a:gd name="connsiteX99" fmla="*/ 105488 w 457552"/>
                <a:gd name="connsiteY99" fmla="*/ 139546 h 393555"/>
                <a:gd name="connsiteX100" fmla="*/ 135327 w 457552"/>
                <a:gd name="connsiteY100" fmla="*/ 139546 h 393555"/>
                <a:gd name="connsiteX101" fmla="*/ 146378 w 457552"/>
                <a:gd name="connsiteY101" fmla="*/ 142426 h 393555"/>
                <a:gd name="connsiteX102" fmla="*/ 155319 w 457552"/>
                <a:gd name="connsiteY102" fmla="*/ 170590 h 393555"/>
                <a:gd name="connsiteX103" fmla="*/ 442114 w 457552"/>
                <a:gd name="connsiteY103" fmla="*/ 170590 h 393555"/>
                <a:gd name="connsiteX104" fmla="*/ 445462 w 457552"/>
                <a:gd name="connsiteY104" fmla="*/ 167643 h 393555"/>
                <a:gd name="connsiteX105" fmla="*/ 445462 w 457552"/>
                <a:gd name="connsiteY105" fmla="*/ 89782 h 393555"/>
                <a:gd name="connsiteX106" fmla="*/ 442515 w 457552"/>
                <a:gd name="connsiteY106" fmla="*/ 86835 h 393555"/>
                <a:gd name="connsiteX107" fmla="*/ 417533 w 457552"/>
                <a:gd name="connsiteY107" fmla="*/ 86835 h 393555"/>
                <a:gd name="connsiteX108" fmla="*/ 417533 w 457552"/>
                <a:gd name="connsiteY108" fmla="*/ 96614 h 393555"/>
                <a:gd name="connsiteX109" fmla="*/ 411472 w 457552"/>
                <a:gd name="connsiteY109" fmla="*/ 102675 h 393555"/>
                <a:gd name="connsiteX110" fmla="*/ 361741 w 457552"/>
                <a:gd name="connsiteY110" fmla="*/ 102675 h 393555"/>
                <a:gd name="connsiteX111" fmla="*/ 355680 w 457552"/>
                <a:gd name="connsiteY111" fmla="*/ 96614 h 393555"/>
                <a:gd name="connsiteX112" fmla="*/ 355680 w 457552"/>
                <a:gd name="connsiteY112" fmla="*/ 86835 h 393555"/>
                <a:gd name="connsiteX113" fmla="*/ 195304 w 457552"/>
                <a:gd name="connsiteY113" fmla="*/ 86835 h 393555"/>
                <a:gd name="connsiteX114" fmla="*/ 195304 w 457552"/>
                <a:gd name="connsiteY114" fmla="*/ 96614 h 393555"/>
                <a:gd name="connsiteX115" fmla="*/ 189243 w 457552"/>
                <a:gd name="connsiteY115" fmla="*/ 102675 h 393555"/>
                <a:gd name="connsiteX116" fmla="*/ 139479 w 457552"/>
                <a:gd name="connsiteY116" fmla="*/ 102675 h 393555"/>
                <a:gd name="connsiteX117" fmla="*/ 133418 w 457552"/>
                <a:gd name="connsiteY117" fmla="*/ 96614 h 393555"/>
                <a:gd name="connsiteX118" fmla="*/ 133418 w 457552"/>
                <a:gd name="connsiteY118" fmla="*/ 86835 h 393555"/>
                <a:gd name="connsiteX119" fmla="*/ 367903 w 457552"/>
                <a:gd name="connsiteY119" fmla="*/ 71062 h 393555"/>
                <a:gd name="connsiteX120" fmla="*/ 367903 w 457552"/>
                <a:gd name="connsiteY120" fmla="*/ 90452 h 393555"/>
                <a:gd name="connsiteX121" fmla="*/ 405544 w 457552"/>
                <a:gd name="connsiteY121" fmla="*/ 90452 h 393555"/>
                <a:gd name="connsiteX122" fmla="*/ 405544 w 457552"/>
                <a:gd name="connsiteY122" fmla="*/ 71062 h 393555"/>
                <a:gd name="connsiteX123" fmla="*/ 145641 w 457552"/>
                <a:gd name="connsiteY123" fmla="*/ 71062 h 393555"/>
                <a:gd name="connsiteX124" fmla="*/ 145641 w 457552"/>
                <a:gd name="connsiteY124" fmla="*/ 90452 h 393555"/>
                <a:gd name="connsiteX125" fmla="*/ 183282 w 457552"/>
                <a:gd name="connsiteY125" fmla="*/ 90452 h 393555"/>
                <a:gd name="connsiteX126" fmla="*/ 183282 w 457552"/>
                <a:gd name="connsiteY126" fmla="*/ 71062 h 393555"/>
                <a:gd name="connsiteX127" fmla="*/ 202638 w 457552"/>
                <a:gd name="connsiteY127" fmla="*/ 39081 h 393555"/>
                <a:gd name="connsiteX128" fmla="*/ 185090 w 457552"/>
                <a:gd name="connsiteY128" fmla="*/ 58973 h 393555"/>
                <a:gd name="connsiteX129" fmla="*/ 189343 w 457552"/>
                <a:gd name="connsiteY129" fmla="*/ 58973 h 393555"/>
                <a:gd name="connsiteX130" fmla="*/ 195405 w 457552"/>
                <a:gd name="connsiteY130" fmla="*/ 65034 h 393555"/>
                <a:gd name="connsiteX131" fmla="*/ 195405 w 457552"/>
                <a:gd name="connsiteY131" fmla="*/ 74646 h 393555"/>
                <a:gd name="connsiteX132" fmla="*/ 355780 w 457552"/>
                <a:gd name="connsiteY132" fmla="*/ 74646 h 393555"/>
                <a:gd name="connsiteX133" fmla="*/ 355780 w 457552"/>
                <a:gd name="connsiteY133" fmla="*/ 65034 h 393555"/>
                <a:gd name="connsiteX134" fmla="*/ 361842 w 457552"/>
                <a:gd name="connsiteY134" fmla="*/ 58973 h 393555"/>
                <a:gd name="connsiteX135" fmla="*/ 366095 w 457552"/>
                <a:gd name="connsiteY135" fmla="*/ 58973 h 393555"/>
                <a:gd name="connsiteX136" fmla="*/ 360335 w 457552"/>
                <a:gd name="connsiteY136" fmla="*/ 45343 h 393555"/>
                <a:gd name="connsiteX137" fmla="*/ 348547 w 457552"/>
                <a:gd name="connsiteY137" fmla="*/ 39081 h 393555"/>
                <a:gd name="connsiteX138" fmla="*/ 197648 w 457552"/>
                <a:gd name="connsiteY138" fmla="*/ 12123 h 393555"/>
                <a:gd name="connsiteX139" fmla="*/ 169217 w 457552"/>
                <a:gd name="connsiteY139" fmla="*/ 26255 h 393555"/>
                <a:gd name="connsiteX140" fmla="*/ 156123 w 457552"/>
                <a:gd name="connsiteY140" fmla="*/ 58940 h 393555"/>
                <a:gd name="connsiteX141" fmla="*/ 172867 w 457552"/>
                <a:gd name="connsiteY141" fmla="*/ 58940 h 393555"/>
                <a:gd name="connsiteX142" fmla="*/ 202571 w 457552"/>
                <a:gd name="connsiteY142" fmla="*/ 26958 h 393555"/>
                <a:gd name="connsiteX143" fmla="*/ 348580 w 457552"/>
                <a:gd name="connsiteY143" fmla="*/ 26958 h 393555"/>
                <a:gd name="connsiteX144" fmla="*/ 378284 w 457552"/>
                <a:gd name="connsiteY144" fmla="*/ 58940 h 393555"/>
                <a:gd name="connsiteX145" fmla="*/ 378284 w 457552"/>
                <a:gd name="connsiteY145" fmla="*/ 58973 h 393555"/>
                <a:gd name="connsiteX146" fmla="*/ 395062 w 457552"/>
                <a:gd name="connsiteY146" fmla="*/ 58973 h 393555"/>
                <a:gd name="connsiteX147" fmla="*/ 381935 w 457552"/>
                <a:gd name="connsiteY147" fmla="*/ 26255 h 393555"/>
                <a:gd name="connsiteX148" fmla="*/ 353537 w 457552"/>
                <a:gd name="connsiteY148" fmla="*/ 12123 h 393555"/>
                <a:gd name="connsiteX149" fmla="*/ 197481 w 457552"/>
                <a:gd name="connsiteY149" fmla="*/ 0 h 393555"/>
                <a:gd name="connsiteX150" fmla="*/ 353470 w 457552"/>
                <a:gd name="connsiteY150" fmla="*/ 0 h 393555"/>
                <a:gd name="connsiteX151" fmla="*/ 391044 w 457552"/>
                <a:gd name="connsiteY151" fmla="*/ 18419 h 393555"/>
                <a:gd name="connsiteX152" fmla="*/ 407051 w 457552"/>
                <a:gd name="connsiteY152" fmla="*/ 58940 h 393555"/>
                <a:gd name="connsiteX153" fmla="*/ 411505 w 457552"/>
                <a:gd name="connsiteY153" fmla="*/ 58940 h 393555"/>
                <a:gd name="connsiteX154" fmla="*/ 417566 w 457552"/>
                <a:gd name="connsiteY154" fmla="*/ 65001 h 393555"/>
                <a:gd name="connsiteX155" fmla="*/ 417566 w 457552"/>
                <a:gd name="connsiteY155" fmla="*/ 74612 h 393555"/>
                <a:gd name="connsiteX156" fmla="*/ 442549 w 457552"/>
                <a:gd name="connsiteY156" fmla="*/ 74612 h 393555"/>
                <a:gd name="connsiteX157" fmla="*/ 457552 w 457552"/>
                <a:gd name="connsiteY157" fmla="*/ 89682 h 393555"/>
                <a:gd name="connsiteX158" fmla="*/ 457552 w 457552"/>
                <a:gd name="connsiteY158" fmla="*/ 167509 h 393555"/>
                <a:gd name="connsiteX159" fmla="*/ 443889 w 457552"/>
                <a:gd name="connsiteY159" fmla="*/ 182478 h 393555"/>
                <a:gd name="connsiteX160" fmla="*/ 443889 w 457552"/>
                <a:gd name="connsiteY160" fmla="*/ 311944 h 393555"/>
                <a:gd name="connsiteX161" fmla="*/ 423594 w 457552"/>
                <a:gd name="connsiteY161" fmla="*/ 332238 h 393555"/>
                <a:gd name="connsiteX162" fmla="*/ 193429 w 457552"/>
                <a:gd name="connsiteY162" fmla="*/ 332238 h 393555"/>
                <a:gd name="connsiteX163" fmla="*/ 96044 w 457552"/>
                <a:gd name="connsiteY163" fmla="*/ 393555 h 393555"/>
                <a:gd name="connsiteX164" fmla="*/ 0 w 457552"/>
                <a:gd name="connsiteY164" fmla="*/ 317905 h 393555"/>
                <a:gd name="connsiteX165" fmla="*/ 43803 w 457552"/>
                <a:gd name="connsiteY165" fmla="*/ 225477 h 393555"/>
                <a:gd name="connsiteX166" fmla="*/ 36268 w 457552"/>
                <a:gd name="connsiteY166" fmla="*/ 212852 h 393555"/>
                <a:gd name="connsiteX167" fmla="*/ 41459 w 457552"/>
                <a:gd name="connsiteY167" fmla="*/ 197983 h 393555"/>
                <a:gd name="connsiteX168" fmla="*/ 51873 w 457552"/>
                <a:gd name="connsiteY168" fmla="*/ 192826 h 393555"/>
                <a:gd name="connsiteX169" fmla="*/ 40186 w 457552"/>
                <a:gd name="connsiteY169" fmla="*/ 172499 h 393555"/>
                <a:gd name="connsiteX170" fmla="*/ 37138 w 457552"/>
                <a:gd name="connsiteY170" fmla="*/ 161548 h 393555"/>
                <a:gd name="connsiteX171" fmla="*/ 59241 w 457552"/>
                <a:gd name="connsiteY171" fmla="*/ 139546 h 393555"/>
                <a:gd name="connsiteX172" fmla="*/ 93433 w 457552"/>
                <a:gd name="connsiteY172" fmla="*/ 139546 h 393555"/>
                <a:gd name="connsiteX173" fmla="*/ 93433 w 457552"/>
                <a:gd name="connsiteY173" fmla="*/ 89782 h 393555"/>
                <a:gd name="connsiteX174" fmla="*/ 108502 w 457552"/>
                <a:gd name="connsiteY174" fmla="*/ 74713 h 393555"/>
                <a:gd name="connsiteX175" fmla="*/ 133485 w 457552"/>
                <a:gd name="connsiteY175" fmla="*/ 74713 h 393555"/>
                <a:gd name="connsiteX176" fmla="*/ 133485 w 457552"/>
                <a:gd name="connsiteY176" fmla="*/ 65101 h 393555"/>
                <a:gd name="connsiteX177" fmla="*/ 139546 w 457552"/>
                <a:gd name="connsiteY177" fmla="*/ 59040 h 393555"/>
                <a:gd name="connsiteX178" fmla="*/ 143899 w 457552"/>
                <a:gd name="connsiteY178" fmla="*/ 59040 h 393555"/>
                <a:gd name="connsiteX179" fmla="*/ 159907 w 457552"/>
                <a:gd name="connsiteY179" fmla="*/ 18419 h 393555"/>
                <a:gd name="connsiteX180" fmla="*/ 197481 w 457552"/>
                <a:gd name="connsiteY180" fmla="*/ 0 h 39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457552" h="393555">
                  <a:moveTo>
                    <a:pt x="97719" y="264491"/>
                  </a:moveTo>
                  <a:cubicBezTo>
                    <a:pt x="101002" y="264491"/>
                    <a:pt x="103781" y="267271"/>
                    <a:pt x="103781" y="270552"/>
                  </a:cubicBezTo>
                  <a:lnTo>
                    <a:pt x="103781" y="275609"/>
                  </a:lnTo>
                  <a:cubicBezTo>
                    <a:pt x="115201" y="278121"/>
                    <a:pt x="123439" y="287531"/>
                    <a:pt x="123439" y="298214"/>
                  </a:cubicBezTo>
                  <a:cubicBezTo>
                    <a:pt x="123439" y="301496"/>
                    <a:pt x="120659" y="304275"/>
                    <a:pt x="117378" y="304275"/>
                  </a:cubicBezTo>
                  <a:cubicBezTo>
                    <a:pt x="114095" y="304275"/>
                    <a:pt x="111316" y="301496"/>
                    <a:pt x="111316" y="298214"/>
                  </a:cubicBezTo>
                  <a:cubicBezTo>
                    <a:pt x="111316" y="294095"/>
                    <a:pt x="108704" y="290444"/>
                    <a:pt x="104351" y="288469"/>
                  </a:cubicBezTo>
                  <a:cubicBezTo>
                    <a:pt x="99729" y="286392"/>
                    <a:pt x="92864" y="286225"/>
                    <a:pt x="87841" y="290612"/>
                  </a:cubicBezTo>
                  <a:cubicBezTo>
                    <a:pt x="85430" y="292755"/>
                    <a:pt x="84157" y="295401"/>
                    <a:pt x="84157" y="298247"/>
                  </a:cubicBezTo>
                  <a:cubicBezTo>
                    <a:pt x="84157" y="306519"/>
                    <a:pt x="91290" y="307992"/>
                    <a:pt x="99562" y="309700"/>
                  </a:cubicBezTo>
                  <a:cubicBezTo>
                    <a:pt x="109876" y="311844"/>
                    <a:pt x="122702" y="314523"/>
                    <a:pt x="122702" y="332707"/>
                  </a:cubicBezTo>
                  <a:cubicBezTo>
                    <a:pt x="122702" y="343256"/>
                    <a:pt x="114933" y="352398"/>
                    <a:pt x="103714" y="355211"/>
                  </a:cubicBezTo>
                  <a:lnTo>
                    <a:pt x="103714" y="360536"/>
                  </a:lnTo>
                  <a:cubicBezTo>
                    <a:pt x="103714" y="363818"/>
                    <a:pt x="100935" y="366597"/>
                    <a:pt x="97653" y="366597"/>
                  </a:cubicBezTo>
                  <a:cubicBezTo>
                    <a:pt x="94371" y="366597"/>
                    <a:pt x="91591" y="363818"/>
                    <a:pt x="91591" y="360536"/>
                  </a:cubicBezTo>
                  <a:lnTo>
                    <a:pt x="91591" y="355546"/>
                  </a:lnTo>
                  <a:cubicBezTo>
                    <a:pt x="79770" y="353235"/>
                    <a:pt x="71264" y="343758"/>
                    <a:pt x="71264" y="332740"/>
                  </a:cubicBezTo>
                  <a:cubicBezTo>
                    <a:pt x="71264" y="329458"/>
                    <a:pt x="74043" y="326679"/>
                    <a:pt x="77325" y="326679"/>
                  </a:cubicBezTo>
                  <a:cubicBezTo>
                    <a:pt x="80607" y="326679"/>
                    <a:pt x="83387" y="329458"/>
                    <a:pt x="83387" y="332740"/>
                  </a:cubicBezTo>
                  <a:cubicBezTo>
                    <a:pt x="83387" y="336859"/>
                    <a:pt x="85999" y="340510"/>
                    <a:pt x="90352" y="342485"/>
                  </a:cubicBezTo>
                  <a:cubicBezTo>
                    <a:pt x="94940" y="344595"/>
                    <a:pt x="101839" y="344729"/>
                    <a:pt x="106862" y="340342"/>
                  </a:cubicBezTo>
                  <a:cubicBezTo>
                    <a:pt x="109273" y="338199"/>
                    <a:pt x="110546" y="335553"/>
                    <a:pt x="110546" y="332707"/>
                  </a:cubicBezTo>
                  <a:cubicBezTo>
                    <a:pt x="110546" y="324201"/>
                    <a:pt x="103312" y="322727"/>
                    <a:pt x="94974" y="320986"/>
                  </a:cubicBezTo>
                  <a:cubicBezTo>
                    <a:pt x="84224" y="318776"/>
                    <a:pt x="72001" y="316264"/>
                    <a:pt x="72001" y="298247"/>
                  </a:cubicBezTo>
                  <a:cubicBezTo>
                    <a:pt x="72001" y="287397"/>
                    <a:pt x="80038" y="278154"/>
                    <a:pt x="91658" y="275643"/>
                  </a:cubicBezTo>
                  <a:lnTo>
                    <a:pt x="91658" y="270552"/>
                  </a:lnTo>
                  <a:cubicBezTo>
                    <a:pt x="91658" y="267271"/>
                    <a:pt x="94438" y="264491"/>
                    <a:pt x="97719" y="264491"/>
                  </a:cubicBezTo>
                  <a:close/>
                  <a:moveTo>
                    <a:pt x="61016" y="228759"/>
                  </a:moveTo>
                  <a:cubicBezTo>
                    <a:pt x="46750" y="236495"/>
                    <a:pt x="34593" y="248785"/>
                    <a:pt x="25853" y="264324"/>
                  </a:cubicBezTo>
                  <a:cubicBezTo>
                    <a:pt x="16912" y="280264"/>
                    <a:pt x="12190" y="298750"/>
                    <a:pt x="12190" y="317838"/>
                  </a:cubicBezTo>
                  <a:cubicBezTo>
                    <a:pt x="12190" y="342519"/>
                    <a:pt x="19825" y="359297"/>
                    <a:pt x="35531" y="369142"/>
                  </a:cubicBezTo>
                  <a:cubicBezTo>
                    <a:pt x="48726" y="377481"/>
                    <a:pt x="68015" y="381366"/>
                    <a:pt x="96212" y="381366"/>
                  </a:cubicBezTo>
                  <a:cubicBezTo>
                    <a:pt x="124711" y="381366"/>
                    <a:pt x="144368" y="377481"/>
                    <a:pt x="158065" y="369142"/>
                  </a:cubicBezTo>
                  <a:cubicBezTo>
                    <a:pt x="174407" y="359230"/>
                    <a:pt x="182344" y="342452"/>
                    <a:pt x="182344" y="317838"/>
                  </a:cubicBezTo>
                  <a:cubicBezTo>
                    <a:pt x="182344" y="279896"/>
                    <a:pt x="163189" y="244934"/>
                    <a:pt x="133518" y="228759"/>
                  </a:cubicBezTo>
                  <a:close/>
                  <a:moveTo>
                    <a:pt x="268410" y="211713"/>
                  </a:moveTo>
                  <a:lnTo>
                    <a:pt x="268410" y="234150"/>
                  </a:lnTo>
                  <a:cubicBezTo>
                    <a:pt x="268410" y="237432"/>
                    <a:pt x="265630" y="240211"/>
                    <a:pt x="262348" y="240211"/>
                  </a:cubicBezTo>
                  <a:lnTo>
                    <a:pt x="239911" y="240211"/>
                  </a:lnTo>
                  <a:lnTo>
                    <a:pt x="239911" y="254377"/>
                  </a:lnTo>
                  <a:lnTo>
                    <a:pt x="262348" y="254377"/>
                  </a:lnTo>
                  <a:cubicBezTo>
                    <a:pt x="265630" y="254377"/>
                    <a:pt x="268410" y="257157"/>
                    <a:pt x="268410" y="260438"/>
                  </a:cubicBezTo>
                  <a:lnTo>
                    <a:pt x="268410" y="282876"/>
                  </a:lnTo>
                  <a:lnTo>
                    <a:pt x="282575" y="282876"/>
                  </a:lnTo>
                  <a:lnTo>
                    <a:pt x="282575" y="260371"/>
                  </a:lnTo>
                  <a:cubicBezTo>
                    <a:pt x="282575" y="257090"/>
                    <a:pt x="285355" y="254310"/>
                    <a:pt x="288637" y="254310"/>
                  </a:cubicBezTo>
                  <a:lnTo>
                    <a:pt x="311074" y="254310"/>
                  </a:lnTo>
                  <a:lnTo>
                    <a:pt x="311074" y="240144"/>
                  </a:lnTo>
                  <a:lnTo>
                    <a:pt x="288637" y="240144"/>
                  </a:lnTo>
                  <a:cubicBezTo>
                    <a:pt x="285355" y="240144"/>
                    <a:pt x="282575" y="237365"/>
                    <a:pt x="282575" y="234050"/>
                  </a:cubicBezTo>
                  <a:lnTo>
                    <a:pt x="282575" y="211713"/>
                  </a:lnTo>
                  <a:close/>
                  <a:moveTo>
                    <a:pt x="54285" y="204848"/>
                  </a:moveTo>
                  <a:cubicBezTo>
                    <a:pt x="51873" y="204848"/>
                    <a:pt x="49764" y="206255"/>
                    <a:pt x="48826" y="208532"/>
                  </a:cubicBezTo>
                  <a:cubicBezTo>
                    <a:pt x="47889" y="210776"/>
                    <a:pt x="48391" y="213254"/>
                    <a:pt x="50132" y="214995"/>
                  </a:cubicBezTo>
                  <a:cubicBezTo>
                    <a:pt x="51237" y="216100"/>
                    <a:pt x="52744" y="216737"/>
                    <a:pt x="54285" y="216737"/>
                  </a:cubicBezTo>
                  <a:lnTo>
                    <a:pt x="140283" y="216737"/>
                  </a:lnTo>
                  <a:cubicBezTo>
                    <a:pt x="142694" y="216737"/>
                    <a:pt x="144804" y="215330"/>
                    <a:pt x="145741" y="213053"/>
                  </a:cubicBezTo>
                  <a:cubicBezTo>
                    <a:pt x="146646" y="210809"/>
                    <a:pt x="146143" y="208331"/>
                    <a:pt x="144435" y="206590"/>
                  </a:cubicBezTo>
                  <a:cubicBezTo>
                    <a:pt x="143397" y="205485"/>
                    <a:pt x="141890" y="204848"/>
                    <a:pt x="140283" y="204848"/>
                  </a:cubicBezTo>
                  <a:close/>
                  <a:moveTo>
                    <a:pt x="261612" y="199523"/>
                  </a:moveTo>
                  <a:lnTo>
                    <a:pt x="288737" y="199523"/>
                  </a:lnTo>
                  <a:cubicBezTo>
                    <a:pt x="292019" y="199523"/>
                    <a:pt x="294799" y="202303"/>
                    <a:pt x="294799" y="205584"/>
                  </a:cubicBezTo>
                  <a:lnTo>
                    <a:pt x="294799" y="228022"/>
                  </a:lnTo>
                  <a:lnTo>
                    <a:pt x="317236" y="228022"/>
                  </a:lnTo>
                  <a:cubicBezTo>
                    <a:pt x="320518" y="228022"/>
                    <a:pt x="323297" y="230801"/>
                    <a:pt x="323297" y="234083"/>
                  </a:cubicBezTo>
                  <a:lnTo>
                    <a:pt x="323297" y="260371"/>
                  </a:lnTo>
                  <a:cubicBezTo>
                    <a:pt x="323297" y="263653"/>
                    <a:pt x="320518" y="266433"/>
                    <a:pt x="317236" y="266433"/>
                  </a:cubicBezTo>
                  <a:lnTo>
                    <a:pt x="294799" y="266433"/>
                  </a:lnTo>
                  <a:lnTo>
                    <a:pt x="294799" y="288870"/>
                  </a:lnTo>
                  <a:cubicBezTo>
                    <a:pt x="294799" y="292152"/>
                    <a:pt x="292019" y="294931"/>
                    <a:pt x="288737" y="294931"/>
                  </a:cubicBezTo>
                  <a:lnTo>
                    <a:pt x="262449" y="294931"/>
                  </a:lnTo>
                  <a:cubicBezTo>
                    <a:pt x="259167" y="294931"/>
                    <a:pt x="256387" y="292152"/>
                    <a:pt x="256387" y="288870"/>
                  </a:cubicBezTo>
                  <a:lnTo>
                    <a:pt x="256387" y="266433"/>
                  </a:lnTo>
                  <a:lnTo>
                    <a:pt x="233950" y="266433"/>
                  </a:lnTo>
                  <a:cubicBezTo>
                    <a:pt x="230668" y="266433"/>
                    <a:pt x="227889" y="263653"/>
                    <a:pt x="227889" y="260371"/>
                  </a:cubicBezTo>
                  <a:lnTo>
                    <a:pt x="227889" y="234183"/>
                  </a:lnTo>
                  <a:cubicBezTo>
                    <a:pt x="227889" y="230902"/>
                    <a:pt x="230668" y="228122"/>
                    <a:pt x="233950" y="228122"/>
                  </a:cubicBezTo>
                  <a:lnTo>
                    <a:pt x="256387" y="228122"/>
                  </a:lnTo>
                  <a:lnTo>
                    <a:pt x="256387" y="205685"/>
                  </a:lnTo>
                  <a:cubicBezTo>
                    <a:pt x="256387" y="202671"/>
                    <a:pt x="258698" y="200126"/>
                    <a:pt x="261612" y="199690"/>
                  </a:cubicBezTo>
                  <a:close/>
                  <a:moveTo>
                    <a:pt x="148454" y="182713"/>
                  </a:moveTo>
                  <a:lnTo>
                    <a:pt x="142593" y="192826"/>
                  </a:lnTo>
                  <a:cubicBezTo>
                    <a:pt x="149191" y="193697"/>
                    <a:pt x="154683" y="198017"/>
                    <a:pt x="157094" y="204346"/>
                  </a:cubicBezTo>
                  <a:cubicBezTo>
                    <a:pt x="159639" y="211077"/>
                    <a:pt x="158098" y="218378"/>
                    <a:pt x="153008" y="223468"/>
                  </a:cubicBezTo>
                  <a:cubicBezTo>
                    <a:pt x="152238" y="224238"/>
                    <a:pt x="151468" y="224908"/>
                    <a:pt x="150664" y="225477"/>
                  </a:cubicBezTo>
                  <a:cubicBezTo>
                    <a:pt x="178426" y="246307"/>
                    <a:pt x="195103" y="282407"/>
                    <a:pt x="194400" y="320115"/>
                  </a:cubicBezTo>
                  <a:lnTo>
                    <a:pt x="423762" y="320115"/>
                  </a:lnTo>
                  <a:cubicBezTo>
                    <a:pt x="428249" y="320115"/>
                    <a:pt x="431933" y="316465"/>
                    <a:pt x="431933" y="311944"/>
                  </a:cubicBezTo>
                  <a:lnTo>
                    <a:pt x="431933" y="182713"/>
                  </a:lnTo>
                  <a:close/>
                  <a:moveTo>
                    <a:pt x="59174" y="151635"/>
                  </a:moveTo>
                  <a:cubicBezTo>
                    <a:pt x="55423" y="151635"/>
                    <a:pt x="52443" y="153377"/>
                    <a:pt x="50601" y="156625"/>
                  </a:cubicBezTo>
                  <a:cubicBezTo>
                    <a:pt x="48759" y="159807"/>
                    <a:pt x="48759" y="163390"/>
                    <a:pt x="50601" y="166538"/>
                  </a:cubicBezTo>
                  <a:lnTo>
                    <a:pt x="65738" y="192692"/>
                  </a:lnTo>
                  <a:lnTo>
                    <a:pt x="128863" y="192692"/>
                  </a:lnTo>
                  <a:lnTo>
                    <a:pt x="144000" y="166538"/>
                  </a:lnTo>
                  <a:cubicBezTo>
                    <a:pt x="145842" y="163390"/>
                    <a:pt x="145842" y="159807"/>
                    <a:pt x="143966" y="156625"/>
                  </a:cubicBezTo>
                  <a:cubicBezTo>
                    <a:pt x="142158" y="153410"/>
                    <a:pt x="139111" y="151635"/>
                    <a:pt x="135393" y="151635"/>
                  </a:cubicBezTo>
                  <a:close/>
                  <a:moveTo>
                    <a:pt x="108435" y="86835"/>
                  </a:moveTo>
                  <a:cubicBezTo>
                    <a:pt x="106828" y="86835"/>
                    <a:pt x="105488" y="88141"/>
                    <a:pt x="105488" y="89782"/>
                  </a:cubicBezTo>
                  <a:lnTo>
                    <a:pt x="105488" y="139546"/>
                  </a:lnTo>
                  <a:lnTo>
                    <a:pt x="135327" y="139546"/>
                  </a:lnTo>
                  <a:cubicBezTo>
                    <a:pt x="139345" y="139546"/>
                    <a:pt x="143062" y="140517"/>
                    <a:pt x="146378" y="142426"/>
                  </a:cubicBezTo>
                  <a:cubicBezTo>
                    <a:pt x="156290" y="148119"/>
                    <a:pt x="160075" y="160275"/>
                    <a:pt x="155319" y="170590"/>
                  </a:cubicBezTo>
                  <a:lnTo>
                    <a:pt x="442114" y="170590"/>
                  </a:lnTo>
                  <a:cubicBezTo>
                    <a:pt x="443218" y="170523"/>
                    <a:pt x="445462" y="169418"/>
                    <a:pt x="445462" y="167643"/>
                  </a:cubicBezTo>
                  <a:lnTo>
                    <a:pt x="445462" y="89782"/>
                  </a:lnTo>
                  <a:cubicBezTo>
                    <a:pt x="445462" y="88175"/>
                    <a:pt x="444156" y="86835"/>
                    <a:pt x="442515" y="86835"/>
                  </a:cubicBezTo>
                  <a:lnTo>
                    <a:pt x="417533" y="86835"/>
                  </a:lnTo>
                  <a:lnTo>
                    <a:pt x="417533" y="96614"/>
                  </a:lnTo>
                  <a:cubicBezTo>
                    <a:pt x="417533" y="99896"/>
                    <a:pt x="414753" y="102675"/>
                    <a:pt x="411472" y="102675"/>
                  </a:cubicBezTo>
                  <a:lnTo>
                    <a:pt x="361741" y="102675"/>
                  </a:lnTo>
                  <a:cubicBezTo>
                    <a:pt x="358460" y="102675"/>
                    <a:pt x="355680" y="99896"/>
                    <a:pt x="355680" y="96614"/>
                  </a:cubicBezTo>
                  <a:lnTo>
                    <a:pt x="355680" y="86835"/>
                  </a:lnTo>
                  <a:lnTo>
                    <a:pt x="195304" y="86835"/>
                  </a:lnTo>
                  <a:lnTo>
                    <a:pt x="195304" y="96614"/>
                  </a:lnTo>
                  <a:cubicBezTo>
                    <a:pt x="195304" y="99896"/>
                    <a:pt x="192525" y="102675"/>
                    <a:pt x="189243" y="102675"/>
                  </a:cubicBezTo>
                  <a:lnTo>
                    <a:pt x="139479" y="102675"/>
                  </a:lnTo>
                  <a:cubicBezTo>
                    <a:pt x="136197" y="102675"/>
                    <a:pt x="133418" y="99896"/>
                    <a:pt x="133418" y="96614"/>
                  </a:cubicBezTo>
                  <a:lnTo>
                    <a:pt x="133418" y="86835"/>
                  </a:lnTo>
                  <a:close/>
                  <a:moveTo>
                    <a:pt x="367903" y="71062"/>
                  </a:moveTo>
                  <a:lnTo>
                    <a:pt x="367903" y="90452"/>
                  </a:lnTo>
                  <a:lnTo>
                    <a:pt x="405544" y="90452"/>
                  </a:lnTo>
                  <a:lnTo>
                    <a:pt x="405544" y="71062"/>
                  </a:lnTo>
                  <a:close/>
                  <a:moveTo>
                    <a:pt x="145641" y="71062"/>
                  </a:moveTo>
                  <a:lnTo>
                    <a:pt x="145641" y="90452"/>
                  </a:lnTo>
                  <a:lnTo>
                    <a:pt x="183282" y="90452"/>
                  </a:lnTo>
                  <a:lnTo>
                    <a:pt x="183282" y="71062"/>
                  </a:lnTo>
                  <a:close/>
                  <a:moveTo>
                    <a:pt x="202638" y="39081"/>
                  </a:moveTo>
                  <a:cubicBezTo>
                    <a:pt x="193061" y="39081"/>
                    <a:pt x="186564" y="49127"/>
                    <a:pt x="185090" y="58973"/>
                  </a:cubicBezTo>
                  <a:lnTo>
                    <a:pt x="189343" y="58973"/>
                  </a:lnTo>
                  <a:cubicBezTo>
                    <a:pt x="192625" y="58973"/>
                    <a:pt x="195405" y="61753"/>
                    <a:pt x="195405" y="65034"/>
                  </a:cubicBezTo>
                  <a:lnTo>
                    <a:pt x="195405" y="74646"/>
                  </a:lnTo>
                  <a:lnTo>
                    <a:pt x="355780" y="74646"/>
                  </a:lnTo>
                  <a:lnTo>
                    <a:pt x="355780" y="65034"/>
                  </a:lnTo>
                  <a:cubicBezTo>
                    <a:pt x="355780" y="61753"/>
                    <a:pt x="358560" y="58973"/>
                    <a:pt x="361842" y="58973"/>
                  </a:cubicBezTo>
                  <a:lnTo>
                    <a:pt x="366095" y="58973"/>
                  </a:lnTo>
                  <a:cubicBezTo>
                    <a:pt x="365358" y="53749"/>
                    <a:pt x="363315" y="48960"/>
                    <a:pt x="360335" y="45343"/>
                  </a:cubicBezTo>
                  <a:cubicBezTo>
                    <a:pt x="357053" y="41291"/>
                    <a:pt x="352867" y="39081"/>
                    <a:pt x="348547" y="39081"/>
                  </a:cubicBezTo>
                  <a:close/>
                  <a:moveTo>
                    <a:pt x="197648" y="12123"/>
                  </a:moveTo>
                  <a:cubicBezTo>
                    <a:pt x="187167" y="12123"/>
                    <a:pt x="177087" y="17146"/>
                    <a:pt x="169217" y="26255"/>
                  </a:cubicBezTo>
                  <a:cubicBezTo>
                    <a:pt x="161916" y="34895"/>
                    <a:pt x="157261" y="46482"/>
                    <a:pt x="156123" y="58940"/>
                  </a:cubicBezTo>
                  <a:lnTo>
                    <a:pt x="172867" y="58940"/>
                  </a:lnTo>
                  <a:cubicBezTo>
                    <a:pt x="174508" y="43300"/>
                    <a:pt x="185358" y="26958"/>
                    <a:pt x="202571" y="26958"/>
                  </a:cubicBezTo>
                  <a:lnTo>
                    <a:pt x="348580" y="26958"/>
                  </a:lnTo>
                  <a:cubicBezTo>
                    <a:pt x="365760" y="26958"/>
                    <a:pt x="376610" y="43300"/>
                    <a:pt x="378284" y="58940"/>
                  </a:cubicBezTo>
                  <a:lnTo>
                    <a:pt x="378284" y="58973"/>
                  </a:lnTo>
                  <a:lnTo>
                    <a:pt x="395062" y="58973"/>
                  </a:lnTo>
                  <a:cubicBezTo>
                    <a:pt x="393890" y="46482"/>
                    <a:pt x="389269" y="34895"/>
                    <a:pt x="381935" y="26255"/>
                  </a:cubicBezTo>
                  <a:cubicBezTo>
                    <a:pt x="374199" y="17146"/>
                    <a:pt x="364119" y="12123"/>
                    <a:pt x="353537" y="12123"/>
                  </a:cubicBezTo>
                  <a:close/>
                  <a:moveTo>
                    <a:pt x="197481" y="0"/>
                  </a:moveTo>
                  <a:lnTo>
                    <a:pt x="353470" y="0"/>
                  </a:lnTo>
                  <a:cubicBezTo>
                    <a:pt x="367635" y="0"/>
                    <a:pt x="380964" y="6530"/>
                    <a:pt x="391044" y="18419"/>
                  </a:cubicBezTo>
                  <a:cubicBezTo>
                    <a:pt x="400220" y="29235"/>
                    <a:pt x="405879" y="43602"/>
                    <a:pt x="407051" y="58940"/>
                  </a:cubicBezTo>
                  <a:lnTo>
                    <a:pt x="411505" y="58940"/>
                  </a:lnTo>
                  <a:cubicBezTo>
                    <a:pt x="414787" y="58940"/>
                    <a:pt x="417566" y="61719"/>
                    <a:pt x="417566" y="65001"/>
                  </a:cubicBezTo>
                  <a:lnTo>
                    <a:pt x="417566" y="74612"/>
                  </a:lnTo>
                  <a:lnTo>
                    <a:pt x="442549" y="74612"/>
                  </a:lnTo>
                  <a:cubicBezTo>
                    <a:pt x="450854" y="74612"/>
                    <a:pt x="457619" y="81377"/>
                    <a:pt x="457552" y="89682"/>
                  </a:cubicBezTo>
                  <a:lnTo>
                    <a:pt x="457552" y="167509"/>
                  </a:lnTo>
                  <a:cubicBezTo>
                    <a:pt x="457552" y="175111"/>
                    <a:pt x="452093" y="181038"/>
                    <a:pt x="443889" y="182478"/>
                  </a:cubicBezTo>
                  <a:lnTo>
                    <a:pt x="443889" y="311944"/>
                  </a:lnTo>
                  <a:cubicBezTo>
                    <a:pt x="443889" y="323129"/>
                    <a:pt x="434779" y="332238"/>
                    <a:pt x="423594" y="332238"/>
                  </a:cubicBezTo>
                  <a:lnTo>
                    <a:pt x="193429" y="332238"/>
                  </a:lnTo>
                  <a:cubicBezTo>
                    <a:pt x="186061" y="387193"/>
                    <a:pt x="134389" y="393555"/>
                    <a:pt x="96044" y="393555"/>
                  </a:cubicBezTo>
                  <a:cubicBezTo>
                    <a:pt x="51338" y="393555"/>
                    <a:pt x="0" y="384949"/>
                    <a:pt x="0" y="317905"/>
                  </a:cubicBezTo>
                  <a:cubicBezTo>
                    <a:pt x="0" y="280499"/>
                    <a:pt x="16342" y="246073"/>
                    <a:pt x="43803" y="225477"/>
                  </a:cubicBezTo>
                  <a:cubicBezTo>
                    <a:pt x="39617" y="222530"/>
                    <a:pt x="36871" y="217976"/>
                    <a:pt x="36268" y="212852"/>
                  </a:cubicBezTo>
                  <a:cubicBezTo>
                    <a:pt x="35632" y="207360"/>
                    <a:pt x="37507" y="201935"/>
                    <a:pt x="41459" y="197983"/>
                  </a:cubicBezTo>
                  <a:cubicBezTo>
                    <a:pt x="44305" y="195137"/>
                    <a:pt x="47889" y="193362"/>
                    <a:pt x="51873" y="192826"/>
                  </a:cubicBezTo>
                  <a:lnTo>
                    <a:pt x="40186" y="172499"/>
                  </a:lnTo>
                  <a:cubicBezTo>
                    <a:pt x="38210" y="169016"/>
                    <a:pt x="37138" y="165232"/>
                    <a:pt x="37138" y="161548"/>
                  </a:cubicBezTo>
                  <a:cubicBezTo>
                    <a:pt x="37138" y="149425"/>
                    <a:pt x="47051" y="139546"/>
                    <a:pt x="59241" y="139546"/>
                  </a:cubicBezTo>
                  <a:lnTo>
                    <a:pt x="93433" y="139546"/>
                  </a:lnTo>
                  <a:lnTo>
                    <a:pt x="93433" y="89782"/>
                  </a:lnTo>
                  <a:cubicBezTo>
                    <a:pt x="93433" y="81477"/>
                    <a:pt x="100197" y="74713"/>
                    <a:pt x="108502" y="74713"/>
                  </a:cubicBezTo>
                  <a:lnTo>
                    <a:pt x="133485" y="74713"/>
                  </a:lnTo>
                  <a:lnTo>
                    <a:pt x="133485" y="65101"/>
                  </a:lnTo>
                  <a:cubicBezTo>
                    <a:pt x="133485" y="61820"/>
                    <a:pt x="136264" y="59040"/>
                    <a:pt x="139546" y="59040"/>
                  </a:cubicBezTo>
                  <a:lnTo>
                    <a:pt x="143899" y="59040"/>
                  </a:lnTo>
                  <a:cubicBezTo>
                    <a:pt x="145038" y="43669"/>
                    <a:pt x="150698" y="29269"/>
                    <a:pt x="159907" y="18419"/>
                  </a:cubicBezTo>
                  <a:cubicBezTo>
                    <a:pt x="169987" y="6530"/>
                    <a:pt x="183349" y="0"/>
                    <a:pt x="197481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40FF1CA1-FF88-07A6-2CAC-6B0956747D37}"/>
                </a:ext>
              </a:extLst>
            </p:cNvPr>
            <p:cNvSpPr/>
            <p:nvPr/>
          </p:nvSpPr>
          <p:spPr>
            <a:xfrm>
              <a:off x="3289106" y="2814034"/>
              <a:ext cx="282770" cy="283262"/>
            </a:xfrm>
            <a:custGeom>
              <a:avLst/>
              <a:gdLst>
                <a:gd name="connsiteX0" fmla="*/ 350560 w 408778"/>
                <a:gd name="connsiteY0" fmla="*/ 304449 h 409492"/>
                <a:gd name="connsiteX1" fmla="*/ 363119 w 408778"/>
                <a:gd name="connsiteY1" fmla="*/ 304449 h 409492"/>
                <a:gd name="connsiteX2" fmla="*/ 363119 w 408778"/>
                <a:gd name="connsiteY2" fmla="*/ 317018 h 409492"/>
                <a:gd name="connsiteX3" fmla="*/ 325423 w 408778"/>
                <a:gd name="connsiteY3" fmla="*/ 354713 h 409492"/>
                <a:gd name="connsiteX4" fmla="*/ 312855 w 408778"/>
                <a:gd name="connsiteY4" fmla="*/ 354713 h 409492"/>
                <a:gd name="connsiteX5" fmla="*/ 294007 w 408778"/>
                <a:gd name="connsiteY5" fmla="*/ 335865 h 409492"/>
                <a:gd name="connsiteX6" fmla="*/ 294007 w 408778"/>
                <a:gd name="connsiteY6" fmla="*/ 323297 h 409492"/>
                <a:gd name="connsiteX7" fmla="*/ 306576 w 408778"/>
                <a:gd name="connsiteY7" fmla="*/ 323297 h 409492"/>
                <a:gd name="connsiteX8" fmla="*/ 319144 w 408778"/>
                <a:gd name="connsiteY8" fmla="*/ 335865 h 409492"/>
                <a:gd name="connsiteX9" fmla="*/ 328803 w 408778"/>
                <a:gd name="connsiteY9" fmla="*/ 267308 h 409492"/>
                <a:gd name="connsiteX10" fmla="*/ 266599 w 408778"/>
                <a:gd name="connsiteY10" fmla="*/ 329513 h 409492"/>
                <a:gd name="connsiteX11" fmla="*/ 328803 w 408778"/>
                <a:gd name="connsiteY11" fmla="*/ 391718 h 409492"/>
                <a:gd name="connsiteX12" fmla="*/ 391008 w 408778"/>
                <a:gd name="connsiteY12" fmla="*/ 329513 h 409492"/>
                <a:gd name="connsiteX13" fmla="*/ 328803 w 408778"/>
                <a:gd name="connsiteY13" fmla="*/ 267308 h 409492"/>
                <a:gd name="connsiteX14" fmla="*/ 328803 w 408778"/>
                <a:gd name="connsiteY14" fmla="*/ 249528 h 409492"/>
                <a:gd name="connsiteX15" fmla="*/ 408778 w 408778"/>
                <a:gd name="connsiteY15" fmla="*/ 329502 h 409492"/>
                <a:gd name="connsiteX16" fmla="*/ 328803 w 408778"/>
                <a:gd name="connsiteY16" fmla="*/ 409477 h 409492"/>
                <a:gd name="connsiteX17" fmla="*/ 248829 w 408778"/>
                <a:gd name="connsiteY17" fmla="*/ 329502 h 409492"/>
                <a:gd name="connsiteX18" fmla="*/ 328803 w 408778"/>
                <a:gd name="connsiteY18" fmla="*/ 249528 h 409492"/>
                <a:gd name="connsiteX19" fmla="*/ 133294 w 408778"/>
                <a:gd name="connsiteY19" fmla="*/ 196218 h 409492"/>
                <a:gd name="connsiteX20" fmla="*/ 204383 w 408778"/>
                <a:gd name="connsiteY20" fmla="*/ 196218 h 409492"/>
                <a:gd name="connsiteX21" fmla="*/ 235810 w 408778"/>
                <a:gd name="connsiteY21" fmla="*/ 209226 h 409492"/>
                <a:gd name="connsiteX22" fmla="*/ 248797 w 408778"/>
                <a:gd name="connsiteY22" fmla="*/ 240653 h 409492"/>
                <a:gd name="connsiteX23" fmla="*/ 239913 w 408778"/>
                <a:gd name="connsiteY23" fmla="*/ 249538 h 409492"/>
                <a:gd name="connsiteX24" fmla="*/ 231028 w 408778"/>
                <a:gd name="connsiteY24" fmla="*/ 240653 h 409492"/>
                <a:gd name="connsiteX25" fmla="*/ 223221 w 408778"/>
                <a:gd name="connsiteY25" fmla="*/ 221805 h 409492"/>
                <a:gd name="connsiteX26" fmla="*/ 204373 w 408778"/>
                <a:gd name="connsiteY26" fmla="*/ 213998 h 409492"/>
                <a:gd name="connsiteX27" fmla="*/ 133283 w 408778"/>
                <a:gd name="connsiteY27" fmla="*/ 213998 h 409492"/>
                <a:gd name="connsiteX28" fmla="*/ 114436 w 408778"/>
                <a:gd name="connsiteY28" fmla="*/ 221805 h 409492"/>
                <a:gd name="connsiteX29" fmla="*/ 106629 w 408778"/>
                <a:gd name="connsiteY29" fmla="*/ 240653 h 409492"/>
                <a:gd name="connsiteX30" fmla="*/ 97744 w 408778"/>
                <a:gd name="connsiteY30" fmla="*/ 249538 h 409492"/>
                <a:gd name="connsiteX31" fmla="*/ 88859 w 408778"/>
                <a:gd name="connsiteY31" fmla="*/ 240653 h 409492"/>
                <a:gd name="connsiteX32" fmla="*/ 101867 w 408778"/>
                <a:gd name="connsiteY32" fmla="*/ 209226 h 409492"/>
                <a:gd name="connsiteX33" fmla="*/ 133294 w 408778"/>
                <a:gd name="connsiteY33" fmla="*/ 196218 h 409492"/>
                <a:gd name="connsiteX34" fmla="*/ 8885 w 408778"/>
                <a:gd name="connsiteY34" fmla="*/ 125118 h 409492"/>
                <a:gd name="connsiteX35" fmla="*/ 17770 w 408778"/>
                <a:gd name="connsiteY35" fmla="*/ 134003 h 409492"/>
                <a:gd name="connsiteX36" fmla="*/ 17770 w 408778"/>
                <a:gd name="connsiteY36" fmla="*/ 204810 h 409492"/>
                <a:gd name="connsiteX37" fmla="*/ 61378 w 408778"/>
                <a:gd name="connsiteY37" fmla="*/ 310549 h 409492"/>
                <a:gd name="connsiteX38" fmla="*/ 167044 w 408778"/>
                <a:gd name="connsiteY38" fmla="*/ 391330 h 409492"/>
                <a:gd name="connsiteX39" fmla="*/ 170728 w 408778"/>
                <a:gd name="connsiteY39" fmla="*/ 391288 h 409492"/>
                <a:gd name="connsiteX40" fmla="*/ 223347 w 408778"/>
                <a:gd name="connsiteY40" fmla="*/ 358846 h 409492"/>
                <a:gd name="connsiteX41" fmla="*/ 235758 w 408778"/>
                <a:gd name="connsiteY41" fmla="*/ 360772 h 409492"/>
                <a:gd name="connsiteX42" fmla="*/ 233833 w 408778"/>
                <a:gd name="connsiteY42" fmla="*/ 373183 h 409492"/>
                <a:gd name="connsiteX43" fmla="*/ 178661 w 408778"/>
                <a:gd name="connsiteY43" fmla="*/ 407205 h 409492"/>
                <a:gd name="connsiteX44" fmla="*/ 178524 w 408778"/>
                <a:gd name="connsiteY44" fmla="*/ 407268 h 409492"/>
                <a:gd name="connsiteX45" fmla="*/ 159185 w 408778"/>
                <a:gd name="connsiteY45" fmla="*/ 407289 h 409492"/>
                <a:gd name="connsiteX46" fmla="*/ 159038 w 408778"/>
                <a:gd name="connsiteY46" fmla="*/ 407205 h 409492"/>
                <a:gd name="connsiteX47" fmla="*/ 47878 w 408778"/>
                <a:gd name="connsiteY47" fmla="*/ 322113 h 409492"/>
                <a:gd name="connsiteX48" fmla="*/ 0 w 408778"/>
                <a:gd name="connsiteY48" fmla="*/ 204810 h 409492"/>
                <a:gd name="connsiteX49" fmla="*/ 0 w 408778"/>
                <a:gd name="connsiteY49" fmla="*/ 134003 h 409492"/>
                <a:gd name="connsiteX50" fmla="*/ 8885 w 408778"/>
                <a:gd name="connsiteY50" fmla="*/ 125118 h 409492"/>
                <a:gd name="connsiteX51" fmla="*/ 168844 w 408778"/>
                <a:gd name="connsiteY51" fmla="*/ 89296 h 409492"/>
                <a:gd name="connsiteX52" fmla="*/ 150049 w 408778"/>
                <a:gd name="connsiteY52" fmla="*/ 97040 h 409492"/>
                <a:gd name="connsiteX53" fmla="*/ 149997 w 408778"/>
                <a:gd name="connsiteY53" fmla="*/ 97103 h 409492"/>
                <a:gd name="connsiteX54" fmla="*/ 142190 w 408778"/>
                <a:gd name="connsiteY54" fmla="*/ 115951 h 409492"/>
                <a:gd name="connsiteX55" fmla="*/ 142190 w 408778"/>
                <a:gd name="connsiteY55" fmla="*/ 133721 h 409492"/>
                <a:gd name="connsiteX56" fmla="*/ 149934 w 408778"/>
                <a:gd name="connsiteY56" fmla="*/ 152516 h 409492"/>
                <a:gd name="connsiteX57" fmla="*/ 149997 w 408778"/>
                <a:gd name="connsiteY57" fmla="*/ 152579 h 409492"/>
                <a:gd name="connsiteX58" fmla="*/ 168844 w 408778"/>
                <a:gd name="connsiteY58" fmla="*/ 160386 h 409492"/>
                <a:gd name="connsiteX59" fmla="*/ 187692 w 408778"/>
                <a:gd name="connsiteY59" fmla="*/ 152579 h 409492"/>
                <a:gd name="connsiteX60" fmla="*/ 195499 w 408778"/>
                <a:gd name="connsiteY60" fmla="*/ 133721 h 409492"/>
                <a:gd name="connsiteX61" fmla="*/ 195499 w 408778"/>
                <a:gd name="connsiteY61" fmla="*/ 115951 h 409492"/>
                <a:gd name="connsiteX62" fmla="*/ 187692 w 408778"/>
                <a:gd name="connsiteY62" fmla="*/ 97103 h 409492"/>
                <a:gd name="connsiteX63" fmla="*/ 168844 w 408778"/>
                <a:gd name="connsiteY63" fmla="*/ 89296 h 409492"/>
                <a:gd name="connsiteX64" fmla="*/ 168855 w 408778"/>
                <a:gd name="connsiteY64" fmla="*/ 71516 h 409492"/>
                <a:gd name="connsiteX65" fmla="*/ 200282 w 408778"/>
                <a:gd name="connsiteY65" fmla="*/ 84535 h 409492"/>
                <a:gd name="connsiteX66" fmla="*/ 213290 w 408778"/>
                <a:gd name="connsiteY66" fmla="*/ 115951 h 409492"/>
                <a:gd name="connsiteX67" fmla="*/ 213290 w 408778"/>
                <a:gd name="connsiteY67" fmla="*/ 133721 h 409492"/>
                <a:gd name="connsiteX68" fmla="*/ 200282 w 408778"/>
                <a:gd name="connsiteY68" fmla="*/ 165147 h 409492"/>
                <a:gd name="connsiteX69" fmla="*/ 168855 w 408778"/>
                <a:gd name="connsiteY69" fmla="*/ 178156 h 409492"/>
                <a:gd name="connsiteX70" fmla="*/ 137428 w 408778"/>
                <a:gd name="connsiteY70" fmla="*/ 165147 h 409492"/>
                <a:gd name="connsiteX71" fmla="*/ 124420 w 408778"/>
                <a:gd name="connsiteY71" fmla="*/ 133721 h 409492"/>
                <a:gd name="connsiteX72" fmla="*/ 124420 w 408778"/>
                <a:gd name="connsiteY72" fmla="*/ 115951 h 409492"/>
                <a:gd name="connsiteX73" fmla="*/ 137428 w 408778"/>
                <a:gd name="connsiteY73" fmla="*/ 84535 h 409492"/>
                <a:gd name="connsiteX74" fmla="*/ 137522 w 408778"/>
                <a:gd name="connsiteY74" fmla="*/ 84440 h 409492"/>
                <a:gd name="connsiteX75" fmla="*/ 168855 w 408778"/>
                <a:gd name="connsiteY75" fmla="*/ 71516 h 409492"/>
                <a:gd name="connsiteX76" fmla="*/ 168856 w 408778"/>
                <a:gd name="connsiteY76" fmla="*/ 0 h 409492"/>
                <a:gd name="connsiteX77" fmla="*/ 181643 w 408778"/>
                <a:gd name="connsiteY77" fmla="*/ 4027 h 409492"/>
                <a:gd name="connsiteX78" fmla="*/ 316476 w 408778"/>
                <a:gd name="connsiteY78" fmla="*/ 53411 h 409492"/>
                <a:gd name="connsiteX79" fmla="*/ 337657 w 408778"/>
                <a:gd name="connsiteY79" fmla="*/ 75545 h 409492"/>
                <a:gd name="connsiteX80" fmla="*/ 337699 w 408778"/>
                <a:gd name="connsiteY80" fmla="*/ 204821 h 409492"/>
                <a:gd name="connsiteX81" fmla="*/ 336496 w 408778"/>
                <a:gd name="connsiteY81" fmla="*/ 223993 h 409492"/>
                <a:gd name="connsiteX82" fmla="*/ 326564 w 408778"/>
                <a:gd name="connsiteY82" fmla="*/ 231695 h 409492"/>
                <a:gd name="connsiteX83" fmla="*/ 318851 w 408778"/>
                <a:gd name="connsiteY83" fmla="*/ 221764 h 409492"/>
                <a:gd name="connsiteX84" fmla="*/ 319919 w 408778"/>
                <a:gd name="connsiteY84" fmla="*/ 204810 h 409492"/>
                <a:gd name="connsiteX85" fmla="*/ 319877 w 408778"/>
                <a:gd name="connsiteY85" fmla="*/ 75566 h 409492"/>
                <a:gd name="connsiteX86" fmla="*/ 319877 w 408778"/>
                <a:gd name="connsiteY86" fmla="*/ 75545 h 409492"/>
                <a:gd name="connsiteX87" fmla="*/ 315649 w 408778"/>
                <a:gd name="connsiteY87" fmla="*/ 71160 h 409492"/>
                <a:gd name="connsiteX88" fmla="*/ 315503 w 408778"/>
                <a:gd name="connsiteY88" fmla="*/ 71150 h 409492"/>
                <a:gd name="connsiteX89" fmla="*/ 171429 w 408778"/>
                <a:gd name="connsiteY89" fmla="*/ 18573 h 409492"/>
                <a:gd name="connsiteX90" fmla="*/ 171408 w 408778"/>
                <a:gd name="connsiteY90" fmla="*/ 18573 h 409492"/>
                <a:gd name="connsiteX91" fmla="*/ 166322 w 408778"/>
                <a:gd name="connsiteY91" fmla="*/ 18583 h 409492"/>
                <a:gd name="connsiteX92" fmla="*/ 22165 w 408778"/>
                <a:gd name="connsiteY92" fmla="*/ 71129 h 409492"/>
                <a:gd name="connsiteX93" fmla="*/ 22040 w 408778"/>
                <a:gd name="connsiteY93" fmla="*/ 71139 h 409492"/>
                <a:gd name="connsiteX94" fmla="*/ 17770 w 408778"/>
                <a:gd name="connsiteY94" fmla="*/ 75577 h 409492"/>
                <a:gd name="connsiteX95" fmla="*/ 17770 w 408778"/>
                <a:gd name="connsiteY95" fmla="*/ 98464 h 409492"/>
                <a:gd name="connsiteX96" fmla="*/ 8885 w 408778"/>
                <a:gd name="connsiteY96" fmla="*/ 107349 h 409492"/>
                <a:gd name="connsiteX97" fmla="*/ 21 w 408778"/>
                <a:gd name="connsiteY97" fmla="*/ 98464 h 409492"/>
                <a:gd name="connsiteX98" fmla="*/ 21 w 408778"/>
                <a:gd name="connsiteY98" fmla="*/ 75577 h 409492"/>
                <a:gd name="connsiteX99" fmla="*/ 21286 w 408778"/>
                <a:gd name="connsiteY99" fmla="*/ 53390 h 409492"/>
                <a:gd name="connsiteX100" fmla="*/ 156077 w 408778"/>
                <a:gd name="connsiteY100" fmla="*/ 4089 h 409492"/>
                <a:gd name="connsiteX101" fmla="*/ 168856 w 408778"/>
                <a:gd name="connsiteY101" fmla="*/ 0 h 40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08778" h="409492">
                  <a:moveTo>
                    <a:pt x="350560" y="304449"/>
                  </a:moveTo>
                  <a:cubicBezTo>
                    <a:pt x="354024" y="300985"/>
                    <a:pt x="359655" y="300985"/>
                    <a:pt x="363119" y="304449"/>
                  </a:cubicBezTo>
                  <a:cubicBezTo>
                    <a:pt x="366583" y="307923"/>
                    <a:pt x="366583" y="313554"/>
                    <a:pt x="363119" y="317018"/>
                  </a:cubicBezTo>
                  <a:lnTo>
                    <a:pt x="325423" y="354713"/>
                  </a:lnTo>
                  <a:cubicBezTo>
                    <a:pt x="321949" y="358177"/>
                    <a:pt x="316319" y="358177"/>
                    <a:pt x="312855" y="354713"/>
                  </a:cubicBezTo>
                  <a:lnTo>
                    <a:pt x="294007" y="335865"/>
                  </a:lnTo>
                  <a:cubicBezTo>
                    <a:pt x="290543" y="332391"/>
                    <a:pt x="290543" y="326761"/>
                    <a:pt x="294007" y="323297"/>
                  </a:cubicBezTo>
                  <a:cubicBezTo>
                    <a:pt x="297481" y="319833"/>
                    <a:pt x="303112" y="319833"/>
                    <a:pt x="306576" y="323297"/>
                  </a:cubicBezTo>
                  <a:lnTo>
                    <a:pt x="319144" y="335865"/>
                  </a:lnTo>
                  <a:close/>
                  <a:moveTo>
                    <a:pt x="328803" y="267308"/>
                  </a:moveTo>
                  <a:cubicBezTo>
                    <a:pt x="294478" y="267308"/>
                    <a:pt x="266599" y="295187"/>
                    <a:pt x="266599" y="329513"/>
                  </a:cubicBezTo>
                  <a:cubicBezTo>
                    <a:pt x="266599" y="363838"/>
                    <a:pt x="294478" y="391718"/>
                    <a:pt x="328803" y="391718"/>
                  </a:cubicBezTo>
                  <a:cubicBezTo>
                    <a:pt x="363129" y="391718"/>
                    <a:pt x="391008" y="363838"/>
                    <a:pt x="391008" y="329513"/>
                  </a:cubicBezTo>
                  <a:cubicBezTo>
                    <a:pt x="391008" y="295187"/>
                    <a:pt x="363129" y="267308"/>
                    <a:pt x="328803" y="267308"/>
                  </a:cubicBezTo>
                  <a:close/>
                  <a:moveTo>
                    <a:pt x="328803" y="249528"/>
                  </a:moveTo>
                  <a:cubicBezTo>
                    <a:pt x="372945" y="249528"/>
                    <a:pt x="408778" y="285371"/>
                    <a:pt x="408778" y="329502"/>
                  </a:cubicBezTo>
                  <a:cubicBezTo>
                    <a:pt x="408778" y="373634"/>
                    <a:pt x="372935" y="409477"/>
                    <a:pt x="328803" y="409477"/>
                  </a:cubicBezTo>
                  <a:cubicBezTo>
                    <a:pt x="284672" y="409477"/>
                    <a:pt x="248829" y="373634"/>
                    <a:pt x="248829" y="329502"/>
                  </a:cubicBezTo>
                  <a:cubicBezTo>
                    <a:pt x="248829" y="285371"/>
                    <a:pt x="284662" y="249528"/>
                    <a:pt x="328803" y="249528"/>
                  </a:cubicBezTo>
                  <a:close/>
                  <a:moveTo>
                    <a:pt x="133294" y="196218"/>
                  </a:moveTo>
                  <a:lnTo>
                    <a:pt x="204383" y="196218"/>
                  </a:lnTo>
                  <a:cubicBezTo>
                    <a:pt x="216167" y="196218"/>
                    <a:pt x="227469" y="200896"/>
                    <a:pt x="235810" y="209226"/>
                  </a:cubicBezTo>
                  <a:cubicBezTo>
                    <a:pt x="244140" y="217556"/>
                    <a:pt x="248829" y="228859"/>
                    <a:pt x="248797" y="240653"/>
                  </a:cubicBezTo>
                  <a:cubicBezTo>
                    <a:pt x="248797" y="245561"/>
                    <a:pt x="244821" y="249538"/>
                    <a:pt x="239913" y="249538"/>
                  </a:cubicBezTo>
                  <a:cubicBezTo>
                    <a:pt x="235004" y="249538"/>
                    <a:pt x="231028" y="245561"/>
                    <a:pt x="231028" y="240653"/>
                  </a:cubicBezTo>
                  <a:cubicBezTo>
                    <a:pt x="231028" y="233578"/>
                    <a:pt x="228223" y="226797"/>
                    <a:pt x="223221" y="221805"/>
                  </a:cubicBezTo>
                  <a:cubicBezTo>
                    <a:pt x="218229" y="216803"/>
                    <a:pt x="211447" y="213998"/>
                    <a:pt x="204373" y="213998"/>
                  </a:cubicBezTo>
                  <a:lnTo>
                    <a:pt x="133283" y="213998"/>
                  </a:lnTo>
                  <a:cubicBezTo>
                    <a:pt x="126209" y="213998"/>
                    <a:pt x="119428" y="216803"/>
                    <a:pt x="114436" y="221805"/>
                  </a:cubicBezTo>
                  <a:cubicBezTo>
                    <a:pt x="109433" y="226797"/>
                    <a:pt x="106629" y="233578"/>
                    <a:pt x="106629" y="240653"/>
                  </a:cubicBezTo>
                  <a:cubicBezTo>
                    <a:pt x="106629" y="245561"/>
                    <a:pt x="102652" y="249538"/>
                    <a:pt x="97744" y="249538"/>
                  </a:cubicBezTo>
                  <a:cubicBezTo>
                    <a:pt x="92836" y="249538"/>
                    <a:pt x="88859" y="245561"/>
                    <a:pt x="88859" y="240653"/>
                  </a:cubicBezTo>
                  <a:cubicBezTo>
                    <a:pt x="88859" y="228869"/>
                    <a:pt x="93537" y="217567"/>
                    <a:pt x="101867" y="209226"/>
                  </a:cubicBezTo>
                  <a:cubicBezTo>
                    <a:pt x="110208" y="200906"/>
                    <a:pt x="121510" y="196218"/>
                    <a:pt x="133294" y="196218"/>
                  </a:cubicBezTo>
                  <a:close/>
                  <a:moveTo>
                    <a:pt x="8885" y="125118"/>
                  </a:moveTo>
                  <a:cubicBezTo>
                    <a:pt x="13793" y="125118"/>
                    <a:pt x="17770" y="129095"/>
                    <a:pt x="17770" y="134003"/>
                  </a:cubicBezTo>
                  <a:lnTo>
                    <a:pt x="17770" y="204810"/>
                  </a:lnTo>
                  <a:cubicBezTo>
                    <a:pt x="17770" y="246440"/>
                    <a:pt x="36890" y="281938"/>
                    <a:pt x="61378" y="310549"/>
                  </a:cubicBezTo>
                  <a:cubicBezTo>
                    <a:pt x="99042" y="354545"/>
                    <a:pt x="149578" y="382487"/>
                    <a:pt x="167044" y="391330"/>
                  </a:cubicBezTo>
                  <a:cubicBezTo>
                    <a:pt x="168216" y="391853"/>
                    <a:pt x="169566" y="391842"/>
                    <a:pt x="170728" y="391288"/>
                  </a:cubicBezTo>
                  <a:cubicBezTo>
                    <a:pt x="180283" y="386453"/>
                    <a:pt x="200616" y="375454"/>
                    <a:pt x="223347" y="358846"/>
                  </a:cubicBezTo>
                  <a:cubicBezTo>
                    <a:pt x="227302" y="355947"/>
                    <a:pt x="232870" y="356805"/>
                    <a:pt x="235758" y="360772"/>
                  </a:cubicBezTo>
                  <a:cubicBezTo>
                    <a:pt x="238657" y="364727"/>
                    <a:pt x="237788" y="370295"/>
                    <a:pt x="233833" y="373183"/>
                  </a:cubicBezTo>
                  <a:cubicBezTo>
                    <a:pt x="209972" y="390639"/>
                    <a:pt x="188623" y="402172"/>
                    <a:pt x="178661" y="407205"/>
                  </a:cubicBezTo>
                  <a:cubicBezTo>
                    <a:pt x="178608" y="407226"/>
                    <a:pt x="178566" y="407247"/>
                    <a:pt x="178524" y="407268"/>
                  </a:cubicBezTo>
                  <a:cubicBezTo>
                    <a:pt x="172413" y="410230"/>
                    <a:pt x="165286" y="410230"/>
                    <a:pt x="159185" y="407289"/>
                  </a:cubicBezTo>
                  <a:cubicBezTo>
                    <a:pt x="159133" y="407258"/>
                    <a:pt x="159080" y="407237"/>
                    <a:pt x="159038" y="407205"/>
                  </a:cubicBezTo>
                  <a:cubicBezTo>
                    <a:pt x="140829" y="398006"/>
                    <a:pt x="87583" y="368505"/>
                    <a:pt x="47878" y="322113"/>
                  </a:cubicBezTo>
                  <a:cubicBezTo>
                    <a:pt x="20752" y="290415"/>
                    <a:pt x="0" y="250919"/>
                    <a:pt x="0" y="204810"/>
                  </a:cubicBezTo>
                  <a:lnTo>
                    <a:pt x="0" y="134003"/>
                  </a:lnTo>
                  <a:cubicBezTo>
                    <a:pt x="0" y="129095"/>
                    <a:pt x="3977" y="125118"/>
                    <a:pt x="8885" y="125118"/>
                  </a:cubicBezTo>
                  <a:close/>
                  <a:moveTo>
                    <a:pt x="168844" y="89296"/>
                  </a:moveTo>
                  <a:cubicBezTo>
                    <a:pt x="161801" y="89296"/>
                    <a:pt x="155041" y="92080"/>
                    <a:pt x="150049" y="97040"/>
                  </a:cubicBezTo>
                  <a:lnTo>
                    <a:pt x="149997" y="97103"/>
                  </a:lnTo>
                  <a:cubicBezTo>
                    <a:pt x="144994" y="102106"/>
                    <a:pt x="142190" y="108887"/>
                    <a:pt x="142190" y="115951"/>
                  </a:cubicBezTo>
                  <a:lnTo>
                    <a:pt x="142190" y="133721"/>
                  </a:lnTo>
                  <a:cubicBezTo>
                    <a:pt x="142190" y="140764"/>
                    <a:pt x="144974" y="147524"/>
                    <a:pt x="149934" y="152516"/>
                  </a:cubicBezTo>
                  <a:lnTo>
                    <a:pt x="149997" y="152579"/>
                  </a:lnTo>
                  <a:cubicBezTo>
                    <a:pt x="154989" y="157581"/>
                    <a:pt x="161770" y="160386"/>
                    <a:pt x="168844" y="160386"/>
                  </a:cubicBezTo>
                  <a:cubicBezTo>
                    <a:pt x="175919" y="160386"/>
                    <a:pt x="182700" y="157571"/>
                    <a:pt x="187692" y="152579"/>
                  </a:cubicBezTo>
                  <a:cubicBezTo>
                    <a:pt x="192694" y="147576"/>
                    <a:pt x="195499" y="140795"/>
                    <a:pt x="195499" y="133721"/>
                  </a:cubicBezTo>
                  <a:lnTo>
                    <a:pt x="195499" y="115951"/>
                  </a:lnTo>
                  <a:cubicBezTo>
                    <a:pt x="195499" y="108887"/>
                    <a:pt x="192694" y="102106"/>
                    <a:pt x="187692" y="97103"/>
                  </a:cubicBezTo>
                  <a:cubicBezTo>
                    <a:pt x="182700" y="92101"/>
                    <a:pt x="175919" y="89286"/>
                    <a:pt x="168844" y="89296"/>
                  </a:cubicBezTo>
                  <a:close/>
                  <a:moveTo>
                    <a:pt x="168855" y="71516"/>
                  </a:moveTo>
                  <a:cubicBezTo>
                    <a:pt x="180639" y="71516"/>
                    <a:pt x="191941" y="76194"/>
                    <a:pt x="200282" y="84535"/>
                  </a:cubicBezTo>
                  <a:cubicBezTo>
                    <a:pt x="208601" y="92865"/>
                    <a:pt x="213290" y="104167"/>
                    <a:pt x="213290" y="115951"/>
                  </a:cubicBezTo>
                  <a:lnTo>
                    <a:pt x="213290" y="133721"/>
                  </a:lnTo>
                  <a:cubicBezTo>
                    <a:pt x="213290" y="145504"/>
                    <a:pt x="208612" y="156807"/>
                    <a:pt x="200282" y="165147"/>
                  </a:cubicBezTo>
                  <a:cubicBezTo>
                    <a:pt x="191941" y="173467"/>
                    <a:pt x="180639" y="178156"/>
                    <a:pt x="168855" y="178156"/>
                  </a:cubicBezTo>
                  <a:cubicBezTo>
                    <a:pt x="157071" y="178156"/>
                    <a:pt x="145769" y="173478"/>
                    <a:pt x="137428" y="165147"/>
                  </a:cubicBezTo>
                  <a:cubicBezTo>
                    <a:pt x="129098" y="156807"/>
                    <a:pt x="124420" y="145504"/>
                    <a:pt x="124420" y="133721"/>
                  </a:cubicBezTo>
                  <a:lnTo>
                    <a:pt x="124420" y="115951"/>
                  </a:lnTo>
                  <a:cubicBezTo>
                    <a:pt x="124420" y="104167"/>
                    <a:pt x="129098" y="92865"/>
                    <a:pt x="137428" y="84535"/>
                  </a:cubicBezTo>
                  <a:lnTo>
                    <a:pt x="137522" y="84440"/>
                  </a:lnTo>
                  <a:cubicBezTo>
                    <a:pt x="145853" y="76163"/>
                    <a:pt x="157103" y="71516"/>
                    <a:pt x="168855" y="71516"/>
                  </a:cubicBezTo>
                  <a:close/>
                  <a:moveTo>
                    <a:pt x="168856" y="0"/>
                  </a:moveTo>
                  <a:cubicBezTo>
                    <a:pt x="173331" y="-10"/>
                    <a:pt x="177808" y="1332"/>
                    <a:pt x="181643" y="4027"/>
                  </a:cubicBezTo>
                  <a:cubicBezTo>
                    <a:pt x="228527" y="36866"/>
                    <a:pt x="274615" y="51109"/>
                    <a:pt x="316476" y="53411"/>
                  </a:cubicBezTo>
                  <a:cubicBezTo>
                    <a:pt x="328312" y="53935"/>
                    <a:pt x="337657" y="63688"/>
                    <a:pt x="337657" y="75545"/>
                  </a:cubicBezTo>
                  <a:cubicBezTo>
                    <a:pt x="337699" y="110593"/>
                    <a:pt x="337699" y="204821"/>
                    <a:pt x="337699" y="204821"/>
                  </a:cubicBezTo>
                  <a:cubicBezTo>
                    <a:pt x="337699" y="211351"/>
                    <a:pt x="337281" y="217735"/>
                    <a:pt x="336496" y="223993"/>
                  </a:cubicBezTo>
                  <a:cubicBezTo>
                    <a:pt x="335878" y="228849"/>
                    <a:pt x="331431" y="232313"/>
                    <a:pt x="326564" y="231695"/>
                  </a:cubicBezTo>
                  <a:cubicBezTo>
                    <a:pt x="321698" y="231078"/>
                    <a:pt x="318234" y="226620"/>
                    <a:pt x="318851" y="221764"/>
                  </a:cubicBezTo>
                  <a:cubicBezTo>
                    <a:pt x="319553" y="216228"/>
                    <a:pt x="319919" y="210577"/>
                    <a:pt x="319919" y="204810"/>
                  </a:cubicBezTo>
                  <a:cubicBezTo>
                    <a:pt x="319919" y="204810"/>
                    <a:pt x="319919" y="110593"/>
                    <a:pt x="319877" y="75566"/>
                  </a:cubicBezTo>
                  <a:lnTo>
                    <a:pt x="319877" y="75545"/>
                  </a:lnTo>
                  <a:cubicBezTo>
                    <a:pt x="319877" y="73190"/>
                    <a:pt x="318014" y="71244"/>
                    <a:pt x="315649" y="71160"/>
                  </a:cubicBezTo>
                  <a:cubicBezTo>
                    <a:pt x="315597" y="71160"/>
                    <a:pt x="315555" y="71150"/>
                    <a:pt x="315503" y="71150"/>
                  </a:cubicBezTo>
                  <a:cubicBezTo>
                    <a:pt x="270806" y="68690"/>
                    <a:pt x="221505" y="53652"/>
                    <a:pt x="171429" y="18573"/>
                  </a:cubicBezTo>
                  <a:lnTo>
                    <a:pt x="171408" y="18573"/>
                  </a:lnTo>
                  <a:cubicBezTo>
                    <a:pt x="169891" y="17495"/>
                    <a:pt x="167850" y="17495"/>
                    <a:pt x="166322" y="18583"/>
                  </a:cubicBezTo>
                  <a:cubicBezTo>
                    <a:pt x="115849" y="54343"/>
                    <a:pt x="67092" y="68837"/>
                    <a:pt x="22165" y="71129"/>
                  </a:cubicBezTo>
                  <a:cubicBezTo>
                    <a:pt x="22123" y="71129"/>
                    <a:pt x="22082" y="71129"/>
                    <a:pt x="22040" y="71139"/>
                  </a:cubicBezTo>
                  <a:cubicBezTo>
                    <a:pt x="19664" y="71233"/>
                    <a:pt x="17770" y="73190"/>
                    <a:pt x="17770" y="75577"/>
                  </a:cubicBezTo>
                  <a:lnTo>
                    <a:pt x="17770" y="98464"/>
                  </a:lnTo>
                  <a:cubicBezTo>
                    <a:pt x="17770" y="103372"/>
                    <a:pt x="13793" y="107349"/>
                    <a:pt x="8885" y="107349"/>
                  </a:cubicBezTo>
                  <a:cubicBezTo>
                    <a:pt x="3987" y="107349"/>
                    <a:pt x="0" y="103361"/>
                    <a:pt x="21" y="98464"/>
                  </a:cubicBezTo>
                  <a:lnTo>
                    <a:pt x="21" y="75577"/>
                  </a:lnTo>
                  <a:cubicBezTo>
                    <a:pt x="21" y="63667"/>
                    <a:pt x="9419" y="53893"/>
                    <a:pt x="21286" y="53390"/>
                  </a:cubicBezTo>
                  <a:cubicBezTo>
                    <a:pt x="63314" y="51245"/>
                    <a:pt x="108858" y="37536"/>
                    <a:pt x="156077" y="4089"/>
                  </a:cubicBezTo>
                  <a:cubicBezTo>
                    <a:pt x="159907" y="1374"/>
                    <a:pt x="164381" y="11"/>
                    <a:pt x="168856" y="0"/>
                  </a:cubicBezTo>
                  <a:close/>
                </a:path>
              </a:pathLst>
            </a:custGeom>
            <a:solidFill>
              <a:schemeClr val="bg1"/>
            </a:solidFill>
            <a:ln w="10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2C8D892E-47D6-BA92-E97E-020600478E7D}"/>
              </a:ext>
            </a:extLst>
          </p:cNvPr>
          <p:cNvSpPr txBox="1"/>
          <p:nvPr/>
        </p:nvSpPr>
        <p:spPr>
          <a:xfrm>
            <a:off x="9205173" y="4481703"/>
            <a:ext cx="232687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5AA87D47-56FC-97BC-B1AC-445DF6E30457}"/>
              </a:ext>
            </a:extLst>
          </p:cNvPr>
          <p:cNvSpPr txBox="1"/>
          <p:nvPr/>
        </p:nvSpPr>
        <p:spPr>
          <a:xfrm>
            <a:off x="7072331" y="4481703"/>
            <a:ext cx="232687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62276D22-84CF-1539-C180-E1CA1AA2D670}"/>
              </a:ext>
            </a:extLst>
          </p:cNvPr>
          <p:cNvSpPr txBox="1"/>
          <p:nvPr/>
        </p:nvSpPr>
        <p:spPr>
          <a:xfrm>
            <a:off x="4939491" y="4481703"/>
            <a:ext cx="232687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DB9BBFBF-1170-B1B7-8DB6-35FC5A98E2E9}"/>
              </a:ext>
            </a:extLst>
          </p:cNvPr>
          <p:cNvSpPr txBox="1"/>
          <p:nvPr/>
        </p:nvSpPr>
        <p:spPr>
          <a:xfrm>
            <a:off x="2806651" y="4481703"/>
            <a:ext cx="232687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A0AA6753-BFAA-69D5-AFF7-62BE01860047}"/>
              </a:ext>
            </a:extLst>
          </p:cNvPr>
          <p:cNvSpPr txBox="1"/>
          <p:nvPr/>
        </p:nvSpPr>
        <p:spPr>
          <a:xfrm>
            <a:off x="673811" y="4481703"/>
            <a:ext cx="2326879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موضوع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436829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4" grpId="0"/>
      <p:bldP spid="5" grpId="0"/>
      <p:bldP spid="6" grpId="0"/>
      <p:bldP spid="7" grpId="0"/>
    </p:bld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Picture Placeholder 15">
            <a:extLst>
              <a:ext uri="{FF2B5EF4-FFF2-40B4-BE49-F238E27FC236}">
                <a16:creationId xmlns:a16="http://schemas.microsoft.com/office/drawing/2014/main" id="{142734CA-2B58-0EF0-D8CC-C723343327A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/>
        </p:blipFill>
        <p:spPr>
          <a:xfrm>
            <a:off x="-15328" y="990131"/>
            <a:ext cx="5692139" cy="5495471"/>
          </a:xfrm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DFF90791-F259-6D85-7637-F14FC6406114}"/>
              </a:ext>
            </a:extLst>
          </p:cNvPr>
          <p:cNvGrpSpPr/>
          <p:nvPr/>
        </p:nvGrpSpPr>
        <p:grpSpPr>
          <a:xfrm>
            <a:off x="6057812" y="1828101"/>
            <a:ext cx="5920827" cy="3752154"/>
            <a:chOff x="6271173" y="1644671"/>
            <a:chExt cx="5185486" cy="3286153"/>
          </a:xfrm>
        </p:grpSpPr>
        <p:sp>
          <p:nvSpPr>
            <p:cNvPr id="4" name="Freeform 4549">
              <a:extLst>
                <a:ext uri="{FF2B5EF4-FFF2-40B4-BE49-F238E27FC236}">
                  <a16:creationId xmlns:a16="http://schemas.microsoft.com/office/drawing/2014/main" id="{49D55F5E-5D24-920A-1D60-C0894FB3025B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13" y="3717103"/>
              <a:ext cx="95481" cy="186127"/>
            </a:xfrm>
            <a:custGeom>
              <a:avLst/>
              <a:gdLst>
                <a:gd name="T0" fmla="*/ 106 w 107"/>
                <a:gd name="T1" fmla="*/ 101 h 208"/>
                <a:gd name="T2" fmla="*/ 7 w 107"/>
                <a:gd name="T3" fmla="*/ 1 h 208"/>
                <a:gd name="T4" fmla="*/ 1 w 107"/>
                <a:gd name="T5" fmla="*/ 1 h 208"/>
                <a:gd name="T6" fmla="*/ 1 w 107"/>
                <a:gd name="T7" fmla="*/ 7 h 208"/>
                <a:gd name="T8" fmla="*/ 98 w 107"/>
                <a:gd name="T9" fmla="*/ 104 h 208"/>
                <a:gd name="T10" fmla="*/ 1 w 107"/>
                <a:gd name="T11" fmla="*/ 201 h 208"/>
                <a:gd name="T12" fmla="*/ 1 w 107"/>
                <a:gd name="T13" fmla="*/ 206 h 208"/>
                <a:gd name="T14" fmla="*/ 4 w 107"/>
                <a:gd name="T15" fmla="*/ 208 h 208"/>
                <a:gd name="T16" fmla="*/ 7 w 107"/>
                <a:gd name="T17" fmla="*/ 206 h 208"/>
                <a:gd name="T18" fmla="*/ 106 w 107"/>
                <a:gd name="T19" fmla="*/ 107 h 208"/>
                <a:gd name="T20" fmla="*/ 107 w 107"/>
                <a:gd name="T21" fmla="*/ 104 h 208"/>
                <a:gd name="T22" fmla="*/ 106 w 107"/>
                <a:gd name="T23" fmla="*/ 10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208">
                  <a:moveTo>
                    <a:pt x="106" y="10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0" y="202"/>
                    <a:pt x="0" y="205"/>
                    <a:pt x="1" y="206"/>
                  </a:cubicBezTo>
                  <a:cubicBezTo>
                    <a:pt x="2" y="207"/>
                    <a:pt x="3" y="208"/>
                    <a:pt x="4" y="208"/>
                  </a:cubicBezTo>
                  <a:cubicBezTo>
                    <a:pt x="5" y="208"/>
                    <a:pt x="6" y="207"/>
                    <a:pt x="7" y="206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7" y="106"/>
                    <a:pt x="107" y="105"/>
                    <a:pt x="107" y="104"/>
                  </a:cubicBezTo>
                  <a:cubicBezTo>
                    <a:pt x="107" y="103"/>
                    <a:pt x="107" y="102"/>
                    <a:pt x="106" y="101"/>
                  </a:cubicBezTo>
                  <a:close/>
                </a:path>
              </a:pathLst>
            </a:custGeom>
            <a:solidFill>
              <a:srgbClr val="43266B"/>
            </a:solidFill>
            <a:ln w="22225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5" name="Rectangle: Rounded Corners 4">
              <a:extLst>
                <a:ext uri="{FF2B5EF4-FFF2-40B4-BE49-F238E27FC236}">
                  <a16:creationId xmlns:a16="http://schemas.microsoft.com/office/drawing/2014/main" id="{2E935B05-1D7A-AC62-5844-17F781718372}"/>
                </a:ext>
              </a:extLst>
            </p:cNvPr>
            <p:cNvSpPr/>
            <p:nvPr/>
          </p:nvSpPr>
          <p:spPr>
            <a:xfrm>
              <a:off x="6271173" y="2496212"/>
              <a:ext cx="5185486" cy="830997"/>
            </a:xfrm>
            <a:prstGeom prst="roundRect">
              <a:avLst>
                <a:gd name="adj" fmla="val 17787"/>
              </a:avLst>
            </a:prstGeom>
            <a:solidFill>
              <a:srgbClr val="43266B"/>
            </a:solidFill>
            <a:ln>
              <a:noFill/>
            </a:ln>
            <a:effectLst>
              <a:outerShdw blurRad="1016000" dist="457200" dir="2700000" sx="83000" sy="83000" algn="tl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 sz="1600" dirty="0">
                <a:solidFill>
                  <a:schemeClr val="accent4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6" name="Freeform 4549">
              <a:extLst>
                <a:ext uri="{FF2B5EF4-FFF2-40B4-BE49-F238E27FC236}">
                  <a16:creationId xmlns:a16="http://schemas.microsoft.com/office/drawing/2014/main" id="{DC1C2F36-6E51-BA93-4B83-2C9454584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13" y="1644671"/>
              <a:ext cx="95481" cy="186127"/>
            </a:xfrm>
            <a:custGeom>
              <a:avLst/>
              <a:gdLst>
                <a:gd name="T0" fmla="*/ 106 w 107"/>
                <a:gd name="T1" fmla="*/ 101 h 208"/>
                <a:gd name="T2" fmla="*/ 7 w 107"/>
                <a:gd name="T3" fmla="*/ 1 h 208"/>
                <a:gd name="T4" fmla="*/ 1 w 107"/>
                <a:gd name="T5" fmla="*/ 1 h 208"/>
                <a:gd name="T6" fmla="*/ 1 w 107"/>
                <a:gd name="T7" fmla="*/ 7 h 208"/>
                <a:gd name="T8" fmla="*/ 98 w 107"/>
                <a:gd name="T9" fmla="*/ 104 h 208"/>
                <a:gd name="T10" fmla="*/ 1 w 107"/>
                <a:gd name="T11" fmla="*/ 201 h 208"/>
                <a:gd name="T12" fmla="*/ 1 w 107"/>
                <a:gd name="T13" fmla="*/ 206 h 208"/>
                <a:gd name="T14" fmla="*/ 4 w 107"/>
                <a:gd name="T15" fmla="*/ 208 h 208"/>
                <a:gd name="T16" fmla="*/ 7 w 107"/>
                <a:gd name="T17" fmla="*/ 206 h 208"/>
                <a:gd name="T18" fmla="*/ 106 w 107"/>
                <a:gd name="T19" fmla="*/ 107 h 208"/>
                <a:gd name="T20" fmla="*/ 107 w 107"/>
                <a:gd name="T21" fmla="*/ 104 h 208"/>
                <a:gd name="T22" fmla="*/ 106 w 107"/>
                <a:gd name="T23" fmla="*/ 10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208">
                  <a:moveTo>
                    <a:pt x="106" y="10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0" y="202"/>
                    <a:pt x="0" y="205"/>
                    <a:pt x="1" y="206"/>
                  </a:cubicBezTo>
                  <a:cubicBezTo>
                    <a:pt x="2" y="207"/>
                    <a:pt x="3" y="208"/>
                    <a:pt x="4" y="208"/>
                  </a:cubicBezTo>
                  <a:cubicBezTo>
                    <a:pt x="5" y="208"/>
                    <a:pt x="6" y="207"/>
                    <a:pt x="7" y="206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7" y="106"/>
                    <a:pt x="107" y="105"/>
                    <a:pt x="107" y="104"/>
                  </a:cubicBezTo>
                  <a:cubicBezTo>
                    <a:pt x="107" y="103"/>
                    <a:pt x="107" y="102"/>
                    <a:pt x="106" y="101"/>
                  </a:cubicBezTo>
                  <a:close/>
                </a:path>
              </a:pathLst>
            </a:custGeom>
            <a:solidFill>
              <a:srgbClr val="43266B"/>
            </a:solidFill>
            <a:ln w="22225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7" name="Freeform 4549">
              <a:extLst>
                <a:ext uri="{FF2B5EF4-FFF2-40B4-BE49-F238E27FC236}">
                  <a16:creationId xmlns:a16="http://schemas.microsoft.com/office/drawing/2014/main" id="{DC5E7552-3B9B-9166-AB56-5D8C66F1B4B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62813" y="4744697"/>
              <a:ext cx="95481" cy="186127"/>
            </a:xfrm>
            <a:custGeom>
              <a:avLst/>
              <a:gdLst>
                <a:gd name="T0" fmla="*/ 106 w 107"/>
                <a:gd name="T1" fmla="*/ 101 h 208"/>
                <a:gd name="T2" fmla="*/ 7 w 107"/>
                <a:gd name="T3" fmla="*/ 1 h 208"/>
                <a:gd name="T4" fmla="*/ 1 w 107"/>
                <a:gd name="T5" fmla="*/ 1 h 208"/>
                <a:gd name="T6" fmla="*/ 1 w 107"/>
                <a:gd name="T7" fmla="*/ 7 h 208"/>
                <a:gd name="T8" fmla="*/ 98 w 107"/>
                <a:gd name="T9" fmla="*/ 104 h 208"/>
                <a:gd name="T10" fmla="*/ 1 w 107"/>
                <a:gd name="T11" fmla="*/ 201 h 208"/>
                <a:gd name="T12" fmla="*/ 1 w 107"/>
                <a:gd name="T13" fmla="*/ 206 h 208"/>
                <a:gd name="T14" fmla="*/ 4 w 107"/>
                <a:gd name="T15" fmla="*/ 208 h 208"/>
                <a:gd name="T16" fmla="*/ 7 w 107"/>
                <a:gd name="T17" fmla="*/ 206 h 208"/>
                <a:gd name="T18" fmla="*/ 106 w 107"/>
                <a:gd name="T19" fmla="*/ 107 h 208"/>
                <a:gd name="T20" fmla="*/ 107 w 107"/>
                <a:gd name="T21" fmla="*/ 104 h 208"/>
                <a:gd name="T22" fmla="*/ 106 w 107"/>
                <a:gd name="T23" fmla="*/ 101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7" h="208">
                  <a:moveTo>
                    <a:pt x="106" y="10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5" y="0"/>
                    <a:pt x="3" y="0"/>
                    <a:pt x="1" y="1"/>
                  </a:cubicBezTo>
                  <a:cubicBezTo>
                    <a:pt x="0" y="3"/>
                    <a:pt x="0" y="5"/>
                    <a:pt x="1" y="7"/>
                  </a:cubicBezTo>
                  <a:cubicBezTo>
                    <a:pt x="98" y="104"/>
                    <a:pt x="98" y="104"/>
                    <a:pt x="98" y="104"/>
                  </a:cubicBezTo>
                  <a:cubicBezTo>
                    <a:pt x="1" y="201"/>
                    <a:pt x="1" y="201"/>
                    <a:pt x="1" y="201"/>
                  </a:cubicBezTo>
                  <a:cubicBezTo>
                    <a:pt x="0" y="202"/>
                    <a:pt x="0" y="205"/>
                    <a:pt x="1" y="206"/>
                  </a:cubicBezTo>
                  <a:cubicBezTo>
                    <a:pt x="2" y="207"/>
                    <a:pt x="3" y="208"/>
                    <a:pt x="4" y="208"/>
                  </a:cubicBezTo>
                  <a:cubicBezTo>
                    <a:pt x="5" y="208"/>
                    <a:pt x="6" y="207"/>
                    <a:pt x="7" y="206"/>
                  </a:cubicBezTo>
                  <a:cubicBezTo>
                    <a:pt x="106" y="107"/>
                    <a:pt x="106" y="107"/>
                    <a:pt x="106" y="107"/>
                  </a:cubicBezTo>
                  <a:cubicBezTo>
                    <a:pt x="107" y="106"/>
                    <a:pt x="107" y="105"/>
                    <a:pt x="107" y="104"/>
                  </a:cubicBezTo>
                  <a:cubicBezTo>
                    <a:pt x="107" y="103"/>
                    <a:pt x="107" y="102"/>
                    <a:pt x="106" y="101"/>
                  </a:cubicBezTo>
                  <a:close/>
                </a:path>
              </a:pathLst>
            </a:custGeom>
            <a:solidFill>
              <a:srgbClr val="43266B"/>
            </a:solidFill>
            <a:ln w="22225">
              <a:solidFill>
                <a:schemeClr val="accent4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dirty="0">
                <a:solidFill>
                  <a:schemeClr val="tx1">
                    <a:lumMod val="65000"/>
                    <a:lumOff val="35000"/>
                  </a:schemeClr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4CE5080A-3570-707B-6B56-F5BFD77C1290}"/>
                </a:ext>
              </a:extLst>
            </p:cNvPr>
            <p:cNvGrpSpPr/>
            <p:nvPr/>
          </p:nvGrpSpPr>
          <p:grpSpPr>
            <a:xfrm>
              <a:off x="6497241" y="2672266"/>
              <a:ext cx="260324" cy="259719"/>
              <a:chOff x="1850095" y="3947156"/>
              <a:chExt cx="260324" cy="259719"/>
            </a:xfrm>
          </p:grpSpPr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41942805-DEBC-1C0E-8F39-E4B65FCDAEAC}"/>
                  </a:ext>
                </a:extLst>
              </p:cNvPr>
              <p:cNvSpPr/>
              <p:nvPr/>
            </p:nvSpPr>
            <p:spPr>
              <a:xfrm>
                <a:off x="1850095" y="3947156"/>
                <a:ext cx="260324" cy="25971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0" name="Freeform 4549">
                <a:extLst>
                  <a:ext uri="{FF2B5EF4-FFF2-40B4-BE49-F238E27FC236}">
                    <a16:creationId xmlns:a16="http://schemas.microsoft.com/office/drawing/2014/main" id="{61D4C04B-F01F-8126-E91A-B231ABA79BC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1953437" y="4024732"/>
                <a:ext cx="53641" cy="104566"/>
              </a:xfrm>
              <a:custGeom>
                <a:avLst/>
                <a:gdLst>
                  <a:gd name="T0" fmla="*/ 106 w 107"/>
                  <a:gd name="T1" fmla="*/ 101 h 208"/>
                  <a:gd name="T2" fmla="*/ 7 w 107"/>
                  <a:gd name="T3" fmla="*/ 1 h 208"/>
                  <a:gd name="T4" fmla="*/ 1 w 107"/>
                  <a:gd name="T5" fmla="*/ 1 h 208"/>
                  <a:gd name="T6" fmla="*/ 1 w 107"/>
                  <a:gd name="T7" fmla="*/ 7 h 208"/>
                  <a:gd name="T8" fmla="*/ 98 w 107"/>
                  <a:gd name="T9" fmla="*/ 104 h 208"/>
                  <a:gd name="T10" fmla="*/ 1 w 107"/>
                  <a:gd name="T11" fmla="*/ 201 h 208"/>
                  <a:gd name="T12" fmla="*/ 1 w 107"/>
                  <a:gd name="T13" fmla="*/ 206 h 208"/>
                  <a:gd name="T14" fmla="*/ 4 w 107"/>
                  <a:gd name="T15" fmla="*/ 208 h 208"/>
                  <a:gd name="T16" fmla="*/ 7 w 107"/>
                  <a:gd name="T17" fmla="*/ 206 h 208"/>
                  <a:gd name="T18" fmla="*/ 106 w 107"/>
                  <a:gd name="T19" fmla="*/ 107 h 208"/>
                  <a:gd name="T20" fmla="*/ 107 w 107"/>
                  <a:gd name="T21" fmla="*/ 104 h 208"/>
                  <a:gd name="T22" fmla="*/ 106 w 107"/>
                  <a:gd name="T23" fmla="*/ 101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7" h="208">
                    <a:moveTo>
                      <a:pt x="106" y="10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5" y="0"/>
                      <a:pt x="3" y="0"/>
                      <a:pt x="1" y="1"/>
                    </a:cubicBezTo>
                    <a:cubicBezTo>
                      <a:pt x="0" y="3"/>
                      <a:pt x="0" y="5"/>
                      <a:pt x="1" y="7"/>
                    </a:cubicBezTo>
                    <a:cubicBezTo>
                      <a:pt x="98" y="104"/>
                      <a:pt x="98" y="104"/>
                      <a:pt x="98" y="104"/>
                    </a:cubicBezTo>
                    <a:cubicBezTo>
                      <a:pt x="1" y="201"/>
                      <a:pt x="1" y="201"/>
                      <a:pt x="1" y="201"/>
                    </a:cubicBezTo>
                    <a:cubicBezTo>
                      <a:pt x="0" y="202"/>
                      <a:pt x="0" y="205"/>
                      <a:pt x="1" y="206"/>
                    </a:cubicBezTo>
                    <a:cubicBezTo>
                      <a:pt x="2" y="207"/>
                      <a:pt x="3" y="208"/>
                      <a:pt x="4" y="208"/>
                    </a:cubicBezTo>
                    <a:cubicBezTo>
                      <a:pt x="5" y="208"/>
                      <a:pt x="6" y="207"/>
                      <a:pt x="7" y="206"/>
                    </a:cubicBezTo>
                    <a:cubicBezTo>
                      <a:pt x="106" y="107"/>
                      <a:pt x="106" y="107"/>
                      <a:pt x="106" y="107"/>
                    </a:cubicBezTo>
                    <a:cubicBezTo>
                      <a:pt x="107" y="106"/>
                      <a:pt x="107" y="105"/>
                      <a:pt x="107" y="104"/>
                    </a:cubicBezTo>
                    <a:cubicBezTo>
                      <a:pt x="107" y="103"/>
                      <a:pt x="107" y="102"/>
                      <a:pt x="106" y="101"/>
                    </a:cubicBezTo>
                    <a:close/>
                  </a:path>
                </a:pathLst>
              </a:custGeom>
              <a:solidFill>
                <a:srgbClr val="43266B"/>
              </a:solidFill>
              <a:ln w="15875">
                <a:solidFill>
                  <a:schemeClr val="accent4"/>
                </a:solidFill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dirty="0"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CA9A1C2F-7227-7EB2-8731-4F0490CC9354}"/>
              </a:ext>
            </a:extLst>
          </p:cNvPr>
          <p:cNvSpPr txBox="1"/>
          <p:nvPr/>
        </p:nvSpPr>
        <p:spPr>
          <a:xfrm>
            <a:off x="6702969" y="2607235"/>
            <a:ext cx="5185880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A78200B3-32F6-AAF9-D900-AB014D06FFB7}"/>
              </a:ext>
            </a:extLst>
          </p:cNvPr>
          <p:cNvSpPr txBox="1"/>
          <p:nvPr/>
        </p:nvSpPr>
        <p:spPr>
          <a:xfrm>
            <a:off x="6702969" y="1388173"/>
            <a:ext cx="5185880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9FBB7E18-E366-75B6-F895-BD35F7A9CB34}"/>
              </a:ext>
            </a:extLst>
          </p:cNvPr>
          <p:cNvSpPr txBox="1"/>
          <p:nvPr/>
        </p:nvSpPr>
        <p:spPr>
          <a:xfrm>
            <a:off x="6702969" y="3747902"/>
            <a:ext cx="5185880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C90B1F64-7634-98FF-53F6-AC2E7C610C4D}"/>
              </a:ext>
            </a:extLst>
          </p:cNvPr>
          <p:cNvSpPr txBox="1"/>
          <p:nvPr/>
        </p:nvSpPr>
        <p:spPr>
          <a:xfrm>
            <a:off x="6702969" y="4825278"/>
            <a:ext cx="5185880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82445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1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13" grpId="0"/>
      <p:bldP spid="14" grpId="0"/>
    </p:bld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4F580221-7C1C-3619-0AC2-A4C207F3EB1E}"/>
              </a:ext>
            </a:extLst>
          </p:cNvPr>
          <p:cNvSpPr txBox="1"/>
          <p:nvPr/>
        </p:nvSpPr>
        <p:spPr>
          <a:xfrm>
            <a:off x="2734256" y="2188275"/>
            <a:ext cx="6723487" cy="248144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5400" b="1" dirty="0">
                <a:solidFill>
                  <a:srgbClr val="FBB902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فصل ششم: </a:t>
            </a:r>
            <a:r>
              <a:rPr lang="fa-IR" sz="54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عنوان خود را وارد نمایید</a:t>
            </a:r>
            <a:endParaRPr lang="en-US" sz="54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769393388"/>
      </p:ext>
    </p:extLst>
  </p:cSld>
  <p:clrMapOvr>
    <a:masterClrMapping/>
  </p:clrMapOvr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3294022-ACA0-ACEB-10CB-310C17427B0D}"/>
              </a:ext>
            </a:extLst>
          </p:cNvPr>
          <p:cNvSpPr txBox="1"/>
          <p:nvPr/>
        </p:nvSpPr>
        <p:spPr>
          <a:xfrm>
            <a:off x="6291358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E80327-1B55-70FC-9CA9-B62520B2EBA9}"/>
              </a:ext>
            </a:extLst>
          </p:cNvPr>
          <p:cNvSpPr txBox="1"/>
          <p:nvPr/>
        </p:nvSpPr>
        <p:spPr>
          <a:xfrm>
            <a:off x="318979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F82A8E-7B89-CD06-057A-E5016842163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024445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6C2F679-B0DF-0257-E3B3-1CE8EF5BFB16}"/>
              </a:ext>
            </a:extLst>
          </p:cNvPr>
          <p:cNvGrpSpPr/>
          <p:nvPr/>
        </p:nvGrpSpPr>
        <p:grpSpPr>
          <a:xfrm>
            <a:off x="6506842" y="3125049"/>
            <a:ext cx="812915" cy="2607328"/>
            <a:chOff x="6506842" y="3125049"/>
            <a:chExt cx="812915" cy="2607328"/>
          </a:xfrm>
        </p:grpSpPr>
        <p:sp>
          <p:nvSpPr>
            <p:cNvPr id="26" name="Google Shape;886;p57">
              <a:extLst>
                <a:ext uri="{FF2B5EF4-FFF2-40B4-BE49-F238E27FC236}">
                  <a16:creationId xmlns:a16="http://schemas.microsoft.com/office/drawing/2014/main" id="{C2E4D886-146B-578F-E16D-F528D7F2E6F6}"/>
                </a:ext>
              </a:extLst>
            </p:cNvPr>
            <p:cNvSpPr/>
            <p:nvPr/>
          </p:nvSpPr>
          <p:spPr>
            <a:xfrm>
              <a:off x="6506842" y="3125049"/>
              <a:ext cx="812915" cy="717494"/>
            </a:xfrm>
            <a:prstGeom prst="roundRect">
              <a:avLst>
                <a:gd name="adj" fmla="val 19384"/>
              </a:avLst>
            </a:pr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7" name="Google Shape;889;p57">
              <a:extLst>
                <a:ext uri="{FF2B5EF4-FFF2-40B4-BE49-F238E27FC236}">
                  <a16:creationId xmlns:a16="http://schemas.microsoft.com/office/drawing/2014/main" id="{AAF46546-89B9-BE74-208C-B637F374DDFC}"/>
                </a:ext>
              </a:extLst>
            </p:cNvPr>
            <p:cNvSpPr/>
            <p:nvPr/>
          </p:nvSpPr>
          <p:spPr>
            <a:xfrm rot="16200000">
              <a:off x="6761010" y="3298628"/>
              <a:ext cx="304579" cy="370331"/>
            </a:xfrm>
            <a:custGeom>
              <a:avLst/>
              <a:gdLst/>
              <a:ahLst/>
              <a:cxnLst/>
              <a:rect l="l" t="t" r="r" b="b"/>
              <a:pathLst>
                <a:path w="1264601" h="1537605" extrusionOk="0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28" name="Google Shape;890;p57">
              <a:extLst>
                <a:ext uri="{FF2B5EF4-FFF2-40B4-BE49-F238E27FC236}">
                  <a16:creationId xmlns:a16="http://schemas.microsoft.com/office/drawing/2014/main" id="{7BD8FBB4-DB6B-B8EB-FF5A-A8350E1CB8C5}"/>
                </a:ext>
              </a:extLst>
            </p:cNvPr>
            <p:cNvSpPr/>
            <p:nvPr/>
          </p:nvSpPr>
          <p:spPr>
            <a:xfrm>
              <a:off x="6506842" y="4097498"/>
              <a:ext cx="812915" cy="717493"/>
            </a:xfrm>
            <a:prstGeom prst="roundRect">
              <a:avLst>
                <a:gd name="adj" fmla="val 19384"/>
              </a:avLst>
            </a:pr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29" name="Google Shape;893;p57">
              <a:extLst>
                <a:ext uri="{FF2B5EF4-FFF2-40B4-BE49-F238E27FC236}">
                  <a16:creationId xmlns:a16="http://schemas.microsoft.com/office/drawing/2014/main" id="{4E752FFE-5617-8474-0D72-0CF0260BFCE9}"/>
                </a:ext>
              </a:extLst>
            </p:cNvPr>
            <p:cNvSpPr/>
            <p:nvPr/>
          </p:nvSpPr>
          <p:spPr>
            <a:xfrm rot="16200000">
              <a:off x="6761010" y="4271079"/>
              <a:ext cx="304579" cy="370331"/>
            </a:xfrm>
            <a:custGeom>
              <a:avLst/>
              <a:gdLst/>
              <a:ahLst/>
              <a:cxnLst/>
              <a:rect l="l" t="t" r="r" b="b"/>
              <a:pathLst>
                <a:path w="1264601" h="1537605" extrusionOk="0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  <p:sp>
          <p:nvSpPr>
            <p:cNvPr id="30" name="Google Shape;894;p57">
              <a:extLst>
                <a:ext uri="{FF2B5EF4-FFF2-40B4-BE49-F238E27FC236}">
                  <a16:creationId xmlns:a16="http://schemas.microsoft.com/office/drawing/2014/main" id="{45DE4263-C49C-5507-A826-25945F990DD5}"/>
                </a:ext>
              </a:extLst>
            </p:cNvPr>
            <p:cNvSpPr/>
            <p:nvPr/>
          </p:nvSpPr>
          <p:spPr>
            <a:xfrm>
              <a:off x="6506842" y="5014884"/>
              <a:ext cx="812915" cy="717493"/>
            </a:xfrm>
            <a:prstGeom prst="roundRect">
              <a:avLst>
                <a:gd name="adj" fmla="val 19384"/>
              </a:avLst>
            </a:prstGeom>
            <a:solidFill>
              <a:srgbClr val="D7D2DD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lt1"/>
                </a:solidFill>
                <a:latin typeface="Roboto"/>
                <a:ea typeface="Roboto"/>
                <a:cs typeface="Roboto"/>
                <a:sym typeface="Roboto"/>
              </a:endParaRPr>
            </a:p>
          </p:txBody>
        </p:sp>
        <p:sp>
          <p:nvSpPr>
            <p:cNvPr id="31" name="Google Shape;897;p57">
              <a:extLst>
                <a:ext uri="{FF2B5EF4-FFF2-40B4-BE49-F238E27FC236}">
                  <a16:creationId xmlns:a16="http://schemas.microsoft.com/office/drawing/2014/main" id="{453076B5-841B-8BBE-7C73-E7FA19B2D29A}"/>
                </a:ext>
              </a:extLst>
            </p:cNvPr>
            <p:cNvSpPr/>
            <p:nvPr/>
          </p:nvSpPr>
          <p:spPr>
            <a:xfrm rot="16200000">
              <a:off x="6761010" y="5188464"/>
              <a:ext cx="304579" cy="370331"/>
            </a:xfrm>
            <a:custGeom>
              <a:avLst/>
              <a:gdLst/>
              <a:ahLst/>
              <a:cxnLst/>
              <a:rect l="l" t="t" r="r" b="b"/>
              <a:pathLst>
                <a:path w="1264601" h="1537605" extrusionOk="0">
                  <a:moveTo>
                    <a:pt x="30125" y="976850"/>
                  </a:moveTo>
                  <a:cubicBezTo>
                    <a:pt x="-10042" y="936684"/>
                    <a:pt x="-10042" y="872042"/>
                    <a:pt x="30125" y="831876"/>
                  </a:cubicBezTo>
                  <a:cubicBezTo>
                    <a:pt x="50208" y="811793"/>
                    <a:pt x="76253" y="801751"/>
                    <a:pt x="102612" y="801751"/>
                  </a:cubicBezTo>
                  <a:cubicBezTo>
                    <a:pt x="128971" y="801751"/>
                    <a:pt x="155016" y="811793"/>
                    <a:pt x="175099" y="831876"/>
                  </a:cubicBezTo>
                  <a:lnTo>
                    <a:pt x="530944" y="1187721"/>
                  </a:lnTo>
                  <a:lnTo>
                    <a:pt x="530944" y="102612"/>
                  </a:lnTo>
                  <a:cubicBezTo>
                    <a:pt x="530944" y="46128"/>
                    <a:pt x="576759" y="0"/>
                    <a:pt x="633556" y="0"/>
                  </a:cubicBezTo>
                  <a:cubicBezTo>
                    <a:pt x="690040" y="0"/>
                    <a:pt x="736168" y="45814"/>
                    <a:pt x="736168" y="102612"/>
                  </a:cubicBezTo>
                  <a:lnTo>
                    <a:pt x="736168" y="1187721"/>
                  </a:lnTo>
                  <a:lnTo>
                    <a:pt x="1091386" y="831876"/>
                  </a:lnTo>
                  <a:cubicBezTo>
                    <a:pt x="1131552" y="791710"/>
                    <a:pt x="1196194" y="791710"/>
                    <a:pt x="1236360" y="831876"/>
                  </a:cubicBezTo>
                  <a:cubicBezTo>
                    <a:pt x="1276526" y="872042"/>
                    <a:pt x="1276526" y="936684"/>
                    <a:pt x="1236360" y="976850"/>
                  </a:cubicBezTo>
                  <a:lnTo>
                    <a:pt x="705729" y="1507481"/>
                  </a:lnTo>
                  <a:cubicBezTo>
                    <a:pt x="686588" y="1526622"/>
                    <a:pt x="660543" y="1537605"/>
                    <a:pt x="633242" y="1537605"/>
                  </a:cubicBezTo>
                  <a:cubicBezTo>
                    <a:pt x="605942" y="1537605"/>
                    <a:pt x="579897" y="1526936"/>
                    <a:pt x="560755" y="1507481"/>
                  </a:cubicBezTo>
                  <a:lnTo>
                    <a:pt x="30125" y="97685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Lato"/>
                <a:ea typeface="Lato"/>
                <a:cs typeface="Lato"/>
                <a:sym typeface="Lato"/>
              </a:endParaRPr>
            </a:p>
          </p:txBody>
        </p:sp>
      </p:grpSp>
      <p:grpSp>
        <p:nvGrpSpPr>
          <p:cNvPr id="10" name="Group 9">
            <a:extLst>
              <a:ext uri="{FF2B5EF4-FFF2-40B4-BE49-F238E27FC236}">
                <a16:creationId xmlns:a16="http://schemas.microsoft.com/office/drawing/2014/main" id="{EB2B84A1-35EF-837B-01DC-C437A3E18ABB}"/>
              </a:ext>
            </a:extLst>
          </p:cNvPr>
          <p:cNvGrpSpPr/>
          <p:nvPr/>
        </p:nvGrpSpPr>
        <p:grpSpPr>
          <a:xfrm>
            <a:off x="851324" y="1798320"/>
            <a:ext cx="4592921" cy="4082420"/>
            <a:chOff x="851324" y="1798320"/>
            <a:chExt cx="4592921" cy="4082420"/>
          </a:xfrm>
        </p:grpSpPr>
        <p:grpSp>
          <p:nvGrpSpPr>
            <p:cNvPr id="25" name="Google Shape;868;p57">
              <a:extLst>
                <a:ext uri="{FF2B5EF4-FFF2-40B4-BE49-F238E27FC236}">
                  <a16:creationId xmlns:a16="http://schemas.microsoft.com/office/drawing/2014/main" id="{C3A1BA37-9F50-4988-B52F-3E60E8D70CB4}"/>
                </a:ext>
              </a:extLst>
            </p:cNvPr>
            <p:cNvGrpSpPr/>
            <p:nvPr/>
          </p:nvGrpSpPr>
          <p:grpSpPr>
            <a:xfrm>
              <a:off x="851324" y="1798320"/>
              <a:ext cx="4592921" cy="4082420"/>
              <a:chOff x="1175740" y="1815425"/>
              <a:chExt cx="4310062" cy="3831001"/>
            </a:xfrm>
          </p:grpSpPr>
          <p:sp>
            <p:nvSpPr>
              <p:cNvPr id="32" name="Google Shape;869;p57">
                <a:extLst>
                  <a:ext uri="{FF2B5EF4-FFF2-40B4-BE49-F238E27FC236}">
                    <a16:creationId xmlns:a16="http://schemas.microsoft.com/office/drawing/2014/main" id="{6CB47BD0-E1E4-8F20-58B6-5AB56DFE16AD}"/>
                  </a:ext>
                </a:extLst>
              </p:cNvPr>
              <p:cNvSpPr/>
              <p:nvPr/>
            </p:nvSpPr>
            <p:spPr>
              <a:xfrm>
                <a:off x="1590977" y="1815425"/>
                <a:ext cx="3717666" cy="3717666"/>
              </a:xfrm>
              <a:custGeom>
                <a:avLst/>
                <a:gdLst/>
                <a:ahLst/>
                <a:cxnLst/>
                <a:rect l="l" t="t" r="r" b="b"/>
                <a:pathLst>
                  <a:path w="1447800" h="1447800" extrusionOk="0">
                    <a:moveTo>
                      <a:pt x="734161" y="7215"/>
                    </a:moveTo>
                    <a:cubicBezTo>
                      <a:pt x="338206" y="1690"/>
                      <a:pt x="12737" y="318206"/>
                      <a:pt x="7213" y="714351"/>
                    </a:cubicBezTo>
                    <a:cubicBezTo>
                      <a:pt x="1783" y="1110305"/>
                      <a:pt x="318490" y="1435584"/>
                      <a:pt x="714349" y="1441109"/>
                    </a:cubicBezTo>
                    <a:cubicBezTo>
                      <a:pt x="1110208" y="1446538"/>
                      <a:pt x="1435582" y="1130117"/>
                      <a:pt x="1441106" y="734163"/>
                    </a:cubicBezTo>
                    <a:cubicBezTo>
                      <a:pt x="1446535" y="338018"/>
                      <a:pt x="1130020" y="12739"/>
                      <a:pt x="734161" y="7215"/>
                    </a:cubicBezTo>
                    <a:close/>
                  </a:path>
                </a:pathLst>
              </a:custGeom>
              <a:solidFill>
                <a:srgbClr val="FBB90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3" name="Google Shape;870;p57">
                <a:extLst>
                  <a:ext uri="{FF2B5EF4-FFF2-40B4-BE49-F238E27FC236}">
                    <a16:creationId xmlns:a16="http://schemas.microsoft.com/office/drawing/2014/main" id="{1271D931-ADDF-335F-304F-1FE3A7839093}"/>
                  </a:ext>
                </a:extLst>
              </p:cNvPr>
              <p:cNvSpPr/>
              <p:nvPr/>
            </p:nvSpPr>
            <p:spPr>
              <a:xfrm>
                <a:off x="1880350" y="2104801"/>
                <a:ext cx="3130666" cy="3130666"/>
              </a:xfrm>
              <a:custGeom>
                <a:avLst/>
                <a:gdLst/>
                <a:ahLst/>
                <a:cxnLst/>
                <a:rect l="l" t="t" r="r" b="b"/>
                <a:pathLst>
                  <a:path w="1219200" h="1219200" extrusionOk="0">
                    <a:moveTo>
                      <a:pt x="603181" y="1215734"/>
                    </a:moveTo>
                    <a:cubicBezTo>
                      <a:pt x="270092" y="1211162"/>
                      <a:pt x="2630" y="936365"/>
                      <a:pt x="7202" y="603276"/>
                    </a:cubicBezTo>
                    <a:cubicBezTo>
                      <a:pt x="11869" y="269901"/>
                      <a:pt x="286760" y="2630"/>
                      <a:pt x="619945" y="7202"/>
                    </a:cubicBezTo>
                    <a:cubicBezTo>
                      <a:pt x="953129" y="11774"/>
                      <a:pt x="1220306" y="286570"/>
                      <a:pt x="1215734" y="619945"/>
                    </a:cubicBezTo>
                    <a:cubicBezTo>
                      <a:pt x="1211162" y="953129"/>
                      <a:pt x="936270" y="1220306"/>
                      <a:pt x="603181" y="121573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4" name="Google Shape;871;p57">
                <a:extLst>
                  <a:ext uri="{FF2B5EF4-FFF2-40B4-BE49-F238E27FC236}">
                    <a16:creationId xmlns:a16="http://schemas.microsoft.com/office/drawing/2014/main" id="{663C186B-C899-1403-CFCE-97AB67723EBF}"/>
                  </a:ext>
                </a:extLst>
              </p:cNvPr>
              <p:cNvSpPr/>
              <p:nvPr/>
            </p:nvSpPr>
            <p:spPr>
              <a:xfrm>
                <a:off x="2169475" y="2393928"/>
                <a:ext cx="2543666" cy="2543666"/>
              </a:xfrm>
              <a:custGeom>
                <a:avLst/>
                <a:gdLst/>
                <a:ahLst/>
                <a:cxnLst/>
                <a:rect l="l" t="t" r="r" b="b"/>
                <a:pathLst>
                  <a:path w="990600" h="990600" extrusionOk="0">
                    <a:moveTo>
                      <a:pt x="492108" y="990456"/>
                    </a:moveTo>
                    <a:cubicBezTo>
                      <a:pt x="221122" y="986742"/>
                      <a:pt x="3476" y="763285"/>
                      <a:pt x="7191" y="492204"/>
                    </a:cubicBezTo>
                    <a:cubicBezTo>
                      <a:pt x="10905" y="220932"/>
                      <a:pt x="234743" y="3476"/>
                      <a:pt x="505634" y="7191"/>
                    </a:cubicBezTo>
                    <a:cubicBezTo>
                      <a:pt x="776620" y="11001"/>
                      <a:pt x="994076" y="234457"/>
                      <a:pt x="990266" y="505729"/>
                    </a:cubicBezTo>
                    <a:cubicBezTo>
                      <a:pt x="986646" y="776811"/>
                      <a:pt x="763190" y="994266"/>
                      <a:pt x="492108" y="990456"/>
                    </a:cubicBezTo>
                    <a:close/>
                  </a:path>
                </a:pathLst>
              </a:custGeom>
              <a:solidFill>
                <a:srgbClr val="9383A8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5" name="Google Shape;872;p57">
                <a:extLst>
                  <a:ext uri="{FF2B5EF4-FFF2-40B4-BE49-F238E27FC236}">
                    <a16:creationId xmlns:a16="http://schemas.microsoft.com/office/drawing/2014/main" id="{E64A62FC-53C6-2FF5-0032-7E37A8417D0C}"/>
                  </a:ext>
                </a:extLst>
              </p:cNvPr>
              <p:cNvSpPr/>
              <p:nvPr/>
            </p:nvSpPr>
            <p:spPr>
              <a:xfrm>
                <a:off x="2459816" y="2683543"/>
                <a:ext cx="1981125" cy="1981125"/>
              </a:xfrm>
              <a:custGeom>
                <a:avLst/>
                <a:gdLst/>
                <a:ahLst/>
                <a:cxnLst/>
                <a:rect l="l" t="t" r="r" b="b"/>
                <a:pathLst>
                  <a:path w="771525" h="771525" extrusionOk="0">
                    <a:moveTo>
                      <a:pt x="380657" y="765084"/>
                    </a:moveTo>
                    <a:cubicBezTo>
                      <a:pt x="171774" y="762226"/>
                      <a:pt x="4229" y="589824"/>
                      <a:pt x="7182" y="381036"/>
                    </a:cubicBezTo>
                    <a:cubicBezTo>
                      <a:pt x="9944" y="171962"/>
                      <a:pt x="182252" y="4322"/>
                      <a:pt x="391135" y="7180"/>
                    </a:cubicBezTo>
                    <a:cubicBezTo>
                      <a:pt x="600018" y="10037"/>
                      <a:pt x="767563" y="182344"/>
                      <a:pt x="764610" y="391513"/>
                    </a:cubicBezTo>
                    <a:cubicBezTo>
                      <a:pt x="761753" y="600301"/>
                      <a:pt x="589541" y="767942"/>
                      <a:pt x="380657" y="765084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6" name="Google Shape;873;p57">
                <a:extLst>
                  <a:ext uri="{FF2B5EF4-FFF2-40B4-BE49-F238E27FC236}">
                    <a16:creationId xmlns:a16="http://schemas.microsoft.com/office/drawing/2014/main" id="{63F7973A-F690-DCE2-C7BF-92561F90543E}"/>
                  </a:ext>
                </a:extLst>
              </p:cNvPr>
              <p:cNvSpPr/>
              <p:nvPr/>
            </p:nvSpPr>
            <p:spPr>
              <a:xfrm>
                <a:off x="2748949" y="2972906"/>
                <a:ext cx="1394125" cy="1394125"/>
              </a:xfrm>
              <a:custGeom>
                <a:avLst/>
                <a:gdLst/>
                <a:ahLst/>
                <a:cxnLst/>
                <a:rect l="l" t="t" r="r" b="b"/>
                <a:pathLst>
                  <a:path w="542925" h="542925" extrusionOk="0">
                    <a:moveTo>
                      <a:pt x="269678" y="539714"/>
                    </a:moveTo>
                    <a:cubicBezTo>
                      <a:pt x="122898" y="537714"/>
                      <a:pt x="5169" y="416651"/>
                      <a:pt x="7169" y="269871"/>
                    </a:cubicBezTo>
                    <a:cubicBezTo>
                      <a:pt x="9169" y="122900"/>
                      <a:pt x="130232" y="5076"/>
                      <a:pt x="276917" y="7171"/>
                    </a:cubicBezTo>
                    <a:cubicBezTo>
                      <a:pt x="423697" y="9172"/>
                      <a:pt x="541426" y="130234"/>
                      <a:pt x="539331" y="277300"/>
                    </a:cubicBezTo>
                    <a:cubicBezTo>
                      <a:pt x="537330" y="423985"/>
                      <a:pt x="416363" y="541714"/>
                      <a:pt x="269678" y="539714"/>
                    </a:cubicBez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7" name="Google Shape;874;p57">
                <a:extLst>
                  <a:ext uri="{FF2B5EF4-FFF2-40B4-BE49-F238E27FC236}">
                    <a16:creationId xmlns:a16="http://schemas.microsoft.com/office/drawing/2014/main" id="{75333B77-47AA-F98A-4584-B5F171BBCCA8}"/>
                  </a:ext>
                </a:extLst>
              </p:cNvPr>
              <p:cNvSpPr/>
              <p:nvPr/>
            </p:nvSpPr>
            <p:spPr>
              <a:xfrm>
                <a:off x="3038312" y="3262031"/>
                <a:ext cx="807125" cy="807125"/>
              </a:xfrm>
              <a:custGeom>
                <a:avLst/>
                <a:gdLst/>
                <a:ahLst/>
                <a:cxnLst/>
                <a:rect l="l" t="t" r="r" b="b"/>
                <a:pathLst>
                  <a:path w="314325" h="314325" extrusionOk="0">
                    <a:moveTo>
                      <a:pt x="158513" y="314437"/>
                    </a:moveTo>
                    <a:cubicBezTo>
                      <a:pt x="73835" y="313294"/>
                      <a:pt x="5922" y="243380"/>
                      <a:pt x="7160" y="158703"/>
                    </a:cubicBezTo>
                    <a:cubicBezTo>
                      <a:pt x="8399" y="74026"/>
                      <a:pt x="78122" y="5922"/>
                      <a:pt x="162799" y="7160"/>
                    </a:cubicBezTo>
                    <a:cubicBezTo>
                      <a:pt x="247476" y="8303"/>
                      <a:pt x="315294" y="78312"/>
                      <a:pt x="314151" y="162989"/>
                    </a:cubicBezTo>
                    <a:cubicBezTo>
                      <a:pt x="312818" y="247667"/>
                      <a:pt x="243095" y="315675"/>
                      <a:pt x="158513" y="314437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8" name="Google Shape;875;p57">
                <a:extLst>
                  <a:ext uri="{FF2B5EF4-FFF2-40B4-BE49-F238E27FC236}">
                    <a16:creationId xmlns:a16="http://schemas.microsoft.com/office/drawing/2014/main" id="{8895A5A0-2067-AFCE-C86C-9E3B7AC8E47D}"/>
                  </a:ext>
                </a:extLst>
              </p:cNvPr>
              <p:cNvSpPr/>
              <p:nvPr/>
            </p:nvSpPr>
            <p:spPr>
              <a:xfrm>
                <a:off x="3221532" y="3454539"/>
                <a:ext cx="440250" cy="440250"/>
              </a:xfrm>
              <a:custGeom>
                <a:avLst/>
                <a:gdLst/>
                <a:ahLst/>
                <a:cxnLst/>
                <a:rect l="l" t="t" r="r" b="b"/>
                <a:pathLst>
                  <a:path w="171450" h="171450" extrusionOk="0">
                    <a:moveTo>
                      <a:pt x="88113" y="171364"/>
                    </a:moveTo>
                    <a:cubicBezTo>
                      <a:pt x="42869" y="170792"/>
                      <a:pt x="6579" y="133454"/>
                      <a:pt x="7150" y="88115"/>
                    </a:cubicBezTo>
                    <a:cubicBezTo>
                      <a:pt x="7817" y="42872"/>
                      <a:pt x="45155" y="6486"/>
                      <a:pt x="90304" y="7153"/>
                    </a:cubicBezTo>
                    <a:cubicBezTo>
                      <a:pt x="135547" y="7724"/>
                      <a:pt x="171838" y="45158"/>
                      <a:pt x="171266" y="90401"/>
                    </a:cubicBezTo>
                    <a:cubicBezTo>
                      <a:pt x="170695" y="135645"/>
                      <a:pt x="133357" y="171935"/>
                      <a:pt x="88113" y="171364"/>
                    </a:cubicBezTo>
                    <a:close/>
                  </a:path>
                </a:pathLst>
              </a:custGeom>
              <a:solidFill>
                <a:srgbClr val="D7D2DD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39" name="Google Shape;876;p57">
                <a:extLst>
                  <a:ext uri="{FF2B5EF4-FFF2-40B4-BE49-F238E27FC236}">
                    <a16:creationId xmlns:a16="http://schemas.microsoft.com/office/drawing/2014/main" id="{7BD22E65-0A12-86DB-7F15-B7A9917BEAB9}"/>
                  </a:ext>
                </a:extLst>
              </p:cNvPr>
              <p:cNvSpPr/>
              <p:nvPr/>
            </p:nvSpPr>
            <p:spPr>
              <a:xfrm>
                <a:off x="1664041" y="1815854"/>
                <a:ext cx="538083" cy="856042"/>
              </a:xfrm>
              <a:custGeom>
                <a:avLst/>
                <a:gdLst/>
                <a:ahLst/>
                <a:cxnLst/>
                <a:rect l="l" t="t" r="r" b="b"/>
                <a:pathLst>
                  <a:path w="209550" h="333375" extrusionOk="0">
                    <a:moveTo>
                      <a:pt x="211836" y="327374"/>
                    </a:moveTo>
                    <a:lnTo>
                      <a:pt x="186309" y="182023"/>
                    </a:lnTo>
                    <a:lnTo>
                      <a:pt x="7144" y="7144"/>
                    </a:lnTo>
                    <a:lnTo>
                      <a:pt x="20955" y="167545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40" name="Google Shape;877;p57">
                <a:extLst>
                  <a:ext uri="{FF2B5EF4-FFF2-40B4-BE49-F238E27FC236}">
                    <a16:creationId xmlns:a16="http://schemas.microsoft.com/office/drawing/2014/main" id="{903DA8FE-B745-3E77-3733-C180413D1322}"/>
                  </a:ext>
                </a:extLst>
              </p:cNvPr>
              <p:cNvSpPr/>
              <p:nvPr/>
            </p:nvSpPr>
            <p:spPr>
              <a:xfrm>
                <a:off x="1228683" y="2298660"/>
                <a:ext cx="978333" cy="464708"/>
              </a:xfrm>
              <a:custGeom>
                <a:avLst/>
                <a:gdLst/>
                <a:ahLst/>
                <a:cxnLst/>
                <a:rect l="l" t="t" r="r" b="b"/>
                <a:pathLst>
                  <a:path w="381000" h="180975" extrusionOk="0">
                    <a:moveTo>
                      <a:pt x="375190" y="156019"/>
                    </a:moveTo>
                    <a:lnTo>
                      <a:pt x="194501" y="7144"/>
                    </a:lnTo>
                    <a:lnTo>
                      <a:pt x="7144" y="44577"/>
                    </a:lnTo>
                    <a:lnTo>
                      <a:pt x="262985" y="180880"/>
                    </a:ln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41" name="Google Shape;878;p57">
                <a:extLst>
                  <a:ext uri="{FF2B5EF4-FFF2-40B4-BE49-F238E27FC236}">
                    <a16:creationId xmlns:a16="http://schemas.microsoft.com/office/drawing/2014/main" id="{BFD022BC-233F-4642-DC6D-F275D9B74F9C}"/>
                  </a:ext>
                </a:extLst>
              </p:cNvPr>
              <p:cNvSpPr/>
              <p:nvPr/>
            </p:nvSpPr>
            <p:spPr>
              <a:xfrm>
                <a:off x="1566678" y="2141618"/>
                <a:ext cx="1907750" cy="1589791"/>
              </a:xfrm>
              <a:custGeom>
                <a:avLst/>
                <a:gdLst/>
                <a:ahLst/>
                <a:cxnLst/>
                <a:rect l="l" t="t" r="r" b="b"/>
                <a:pathLst>
                  <a:path w="742950" h="619125" extrusionOk="0">
                    <a:moveTo>
                      <a:pt x="713526" y="618562"/>
                    </a:moveTo>
                    <a:cubicBezTo>
                      <a:pt x="708001" y="618562"/>
                      <a:pt x="702382" y="616752"/>
                      <a:pt x="697810" y="612942"/>
                    </a:cubicBezTo>
                    <a:lnTo>
                      <a:pt x="16105" y="50967"/>
                    </a:lnTo>
                    <a:cubicBezTo>
                      <a:pt x="5628" y="42299"/>
                      <a:pt x="4104" y="26678"/>
                      <a:pt x="12772" y="16105"/>
                    </a:cubicBezTo>
                    <a:cubicBezTo>
                      <a:pt x="21439" y="5628"/>
                      <a:pt x="37060" y="4104"/>
                      <a:pt x="47538" y="12772"/>
                    </a:cubicBezTo>
                    <a:lnTo>
                      <a:pt x="729242" y="574747"/>
                    </a:lnTo>
                    <a:cubicBezTo>
                      <a:pt x="739815" y="583414"/>
                      <a:pt x="741339" y="598940"/>
                      <a:pt x="732671" y="609513"/>
                    </a:cubicBezTo>
                    <a:cubicBezTo>
                      <a:pt x="727623" y="615514"/>
                      <a:pt x="720670" y="618562"/>
                      <a:pt x="713526" y="618562"/>
                    </a:cubicBezTo>
                    <a:close/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42" name="Google Shape;879;p57">
                <a:extLst>
                  <a:ext uri="{FF2B5EF4-FFF2-40B4-BE49-F238E27FC236}">
                    <a16:creationId xmlns:a16="http://schemas.microsoft.com/office/drawing/2014/main" id="{79CAA580-7C1C-1D4D-EE66-92F00942B0EE}"/>
                  </a:ext>
                </a:extLst>
              </p:cNvPr>
              <p:cNvSpPr/>
              <p:nvPr/>
            </p:nvSpPr>
            <p:spPr>
              <a:xfrm>
                <a:off x="3353790" y="2141598"/>
                <a:ext cx="1547812" cy="475878"/>
              </a:xfrm>
              <a:prstGeom prst="wedgeRectCallout">
                <a:avLst>
                  <a:gd name="adj1" fmla="val -57886"/>
                  <a:gd name="adj2" fmla="val 43759"/>
                </a:avLst>
              </a:pr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44" name="Google Shape;881;p57">
                <a:extLst>
                  <a:ext uri="{FF2B5EF4-FFF2-40B4-BE49-F238E27FC236}">
                    <a16:creationId xmlns:a16="http://schemas.microsoft.com/office/drawing/2014/main" id="{E4E992B6-5CB9-BBA1-6C69-A6A5987500EC}"/>
                  </a:ext>
                </a:extLst>
              </p:cNvPr>
              <p:cNvSpPr/>
              <p:nvPr/>
            </p:nvSpPr>
            <p:spPr>
              <a:xfrm>
                <a:off x="1175740" y="5170548"/>
                <a:ext cx="1547812" cy="475878"/>
              </a:xfrm>
              <a:prstGeom prst="wedgeRectCallout">
                <a:avLst>
                  <a:gd name="adj1" fmla="val 58217"/>
                  <a:gd name="adj2" fmla="val -28297"/>
                </a:avLst>
              </a:pr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  <p:sp>
            <p:nvSpPr>
              <p:cNvPr id="46" name="Google Shape;883;p57">
                <a:extLst>
                  <a:ext uri="{FF2B5EF4-FFF2-40B4-BE49-F238E27FC236}">
                    <a16:creationId xmlns:a16="http://schemas.microsoft.com/office/drawing/2014/main" id="{B3544102-7850-E11E-A26D-A86126C1AFBF}"/>
                  </a:ext>
                </a:extLst>
              </p:cNvPr>
              <p:cNvSpPr/>
              <p:nvPr/>
            </p:nvSpPr>
            <p:spPr>
              <a:xfrm>
                <a:off x="3937990" y="3970398"/>
                <a:ext cx="1547812" cy="475878"/>
              </a:xfrm>
              <a:prstGeom prst="wedgeRectCallout">
                <a:avLst>
                  <a:gd name="adj1" fmla="val -67176"/>
                  <a:gd name="adj2" fmla="val -17659"/>
                </a:avLst>
              </a:pr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accent1"/>
                  </a:solidFill>
                  <a:latin typeface="Lato"/>
                  <a:ea typeface="Lato"/>
                  <a:cs typeface="Lato"/>
                  <a:sym typeface="Lato"/>
                </a:endParaRPr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F04FC44A-D2D3-E056-38B4-D4F6362601D3}"/>
                </a:ext>
              </a:extLst>
            </p:cNvPr>
            <p:cNvSpPr txBox="1"/>
            <p:nvPr/>
          </p:nvSpPr>
          <p:spPr>
            <a:xfrm>
              <a:off x="3524318" y="2222318"/>
              <a:ext cx="107393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/>
              <a:r>
                <a:rPr lang="fa-I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</a:t>
              </a:r>
              <a:endParaRPr 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3C4C8B97-1552-E8DD-2DF0-6D6BE5152A92}"/>
                </a:ext>
              </a:extLst>
            </p:cNvPr>
            <p:cNvSpPr txBox="1"/>
            <p:nvPr/>
          </p:nvSpPr>
          <p:spPr>
            <a:xfrm>
              <a:off x="4125172" y="4165440"/>
              <a:ext cx="107393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/>
              <a:r>
                <a:rPr lang="fa-I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</a:t>
              </a:r>
              <a:endParaRPr 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D03C8930-6467-03F0-B3B6-745BB744343B}"/>
                </a:ext>
              </a:extLst>
            </p:cNvPr>
            <p:cNvSpPr txBox="1"/>
            <p:nvPr/>
          </p:nvSpPr>
          <p:spPr>
            <a:xfrm>
              <a:off x="1065207" y="5450765"/>
              <a:ext cx="1073938" cy="338554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/>
              <a:r>
                <a:rPr lang="fa-IR" sz="16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</a:t>
              </a:r>
              <a:endParaRPr lang="en-US" sz="16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40DCDCF9-CD2B-4FFA-48DC-3338E52111CE}"/>
              </a:ext>
            </a:extLst>
          </p:cNvPr>
          <p:cNvSpPr txBox="1"/>
          <p:nvPr/>
        </p:nvSpPr>
        <p:spPr>
          <a:xfrm>
            <a:off x="7333405" y="2634568"/>
            <a:ext cx="4201394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3859BBB3-5792-1C0B-02B3-EC883313A8F1}"/>
              </a:ext>
            </a:extLst>
          </p:cNvPr>
          <p:cNvSpPr txBox="1"/>
          <p:nvPr/>
        </p:nvSpPr>
        <p:spPr>
          <a:xfrm>
            <a:off x="7333405" y="3777811"/>
            <a:ext cx="4201394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D1BE5CE1-ACC4-B417-0CB2-01FC6E90BEB0}"/>
              </a:ext>
            </a:extLst>
          </p:cNvPr>
          <p:cNvSpPr txBox="1"/>
          <p:nvPr/>
        </p:nvSpPr>
        <p:spPr>
          <a:xfrm>
            <a:off x="7333405" y="4921054"/>
            <a:ext cx="4201394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813319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/>
      <p:bldP spid="8" grpId="0"/>
      <p:bldP spid="9" grpId="0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Placeholder 6">
            <a:extLst>
              <a:ext uri="{FF2B5EF4-FFF2-40B4-BE49-F238E27FC236}">
                <a16:creationId xmlns:a16="http://schemas.microsoft.com/office/drawing/2014/main" id="{B3CB5473-F661-77C4-2E95-3A2165C4FAD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3" name="Picture Placeholder 12">
            <a:extLst>
              <a:ext uri="{FF2B5EF4-FFF2-40B4-BE49-F238E27FC236}">
                <a16:creationId xmlns:a16="http://schemas.microsoft.com/office/drawing/2014/main" id="{F05185EA-728E-A63B-D33B-AC8641040F3E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2ED6D404-A87C-341D-2D6E-311E9CF8BF7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B08238B0-C951-3F0B-790B-BBD117370BE9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4" name="TextBox 13">
            <a:extLst>
              <a:ext uri="{FF2B5EF4-FFF2-40B4-BE49-F238E27FC236}">
                <a16:creationId xmlns:a16="http://schemas.microsoft.com/office/drawing/2014/main" id="{BB1277E5-71A1-500F-20B7-FBA013D4B36C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A4A691DB-F234-2A64-9CD6-DC92CB2C8482}"/>
              </a:ext>
            </a:extLst>
          </p:cNvPr>
          <p:cNvSpPr txBox="1"/>
          <p:nvPr/>
        </p:nvSpPr>
        <p:spPr>
          <a:xfrm>
            <a:off x="259471" y="3232777"/>
            <a:ext cx="4241552" cy="3277820"/>
          </a:xfrm>
          <a:prstGeom prst="rect">
            <a:avLst/>
          </a:prstGeom>
          <a:solidFill>
            <a:schemeClr val="bg1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547593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67" name="Group 66">
            <a:extLst>
              <a:ext uri="{FF2B5EF4-FFF2-40B4-BE49-F238E27FC236}">
                <a16:creationId xmlns:a16="http://schemas.microsoft.com/office/drawing/2014/main" id="{1049E586-1EFC-A37E-6A3A-5CC663B1A559}"/>
              </a:ext>
            </a:extLst>
          </p:cNvPr>
          <p:cNvGrpSpPr/>
          <p:nvPr/>
        </p:nvGrpSpPr>
        <p:grpSpPr>
          <a:xfrm>
            <a:off x="1470509" y="1819180"/>
            <a:ext cx="845817" cy="947228"/>
            <a:chOff x="7010400" y="2362200"/>
            <a:chExt cx="1524000" cy="304800"/>
          </a:xfrm>
        </p:grpSpPr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39F9AC6B-6A0B-5E96-4479-294A3E6B8FA7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3025AAF2-7F2C-150D-FE8C-DF43B074A2F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0" name="Group 69">
            <a:extLst>
              <a:ext uri="{FF2B5EF4-FFF2-40B4-BE49-F238E27FC236}">
                <a16:creationId xmlns:a16="http://schemas.microsoft.com/office/drawing/2014/main" id="{928B1099-B7F1-CA33-331D-DB9B0ACE9E43}"/>
              </a:ext>
            </a:extLst>
          </p:cNvPr>
          <p:cNvGrpSpPr/>
          <p:nvPr/>
        </p:nvGrpSpPr>
        <p:grpSpPr>
          <a:xfrm flipV="1">
            <a:off x="3879215" y="4002884"/>
            <a:ext cx="845817" cy="947228"/>
            <a:chOff x="7010400" y="2362200"/>
            <a:chExt cx="1524000" cy="304800"/>
          </a:xfrm>
        </p:grpSpPr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F92BFDB5-48BB-3AC5-F70C-587BE01105B9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AC99F455-C329-69B6-8D70-A2061EFB74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3" name="Group 72">
            <a:extLst>
              <a:ext uri="{FF2B5EF4-FFF2-40B4-BE49-F238E27FC236}">
                <a16:creationId xmlns:a16="http://schemas.microsoft.com/office/drawing/2014/main" id="{F051DADE-7781-BD79-5E99-2F14926BB6D1}"/>
              </a:ext>
            </a:extLst>
          </p:cNvPr>
          <p:cNvGrpSpPr/>
          <p:nvPr/>
        </p:nvGrpSpPr>
        <p:grpSpPr>
          <a:xfrm>
            <a:off x="8582020" y="1819337"/>
            <a:ext cx="845817" cy="947228"/>
            <a:chOff x="7010400" y="2362200"/>
            <a:chExt cx="1524000" cy="304800"/>
          </a:xfrm>
        </p:grpSpPr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B1322410-DBD3-B54F-3AFB-AD10CD8C635E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C730F90C-8938-D1CA-2062-7994A1FE95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92DEDE9A-065D-E94A-924A-D76CDAE319F2}"/>
              </a:ext>
            </a:extLst>
          </p:cNvPr>
          <p:cNvGrpSpPr/>
          <p:nvPr/>
        </p:nvGrpSpPr>
        <p:grpSpPr>
          <a:xfrm>
            <a:off x="99411" y="3006088"/>
            <a:ext cx="12283440" cy="845822"/>
            <a:chOff x="99411" y="3006088"/>
            <a:chExt cx="12283440" cy="845822"/>
          </a:xfrm>
        </p:grpSpPr>
        <p:cxnSp>
          <p:nvCxnSpPr>
            <p:cNvPr id="2" name="Straight Connector 1">
              <a:extLst>
                <a:ext uri="{FF2B5EF4-FFF2-40B4-BE49-F238E27FC236}">
                  <a16:creationId xmlns:a16="http://schemas.microsoft.com/office/drawing/2014/main" id="{B656DFE1-FD5F-CB81-1F4E-6577BE2A1FF3}"/>
                </a:ext>
              </a:extLst>
            </p:cNvPr>
            <p:cNvCxnSpPr>
              <a:cxnSpLocks/>
            </p:cNvCxnSpPr>
            <p:nvPr/>
          </p:nvCxnSpPr>
          <p:spPr>
            <a:xfrm>
              <a:off x="99411" y="3429002"/>
              <a:ext cx="12283440" cy="0"/>
            </a:xfrm>
            <a:prstGeom prst="line">
              <a:avLst/>
            </a:prstGeom>
            <a:ln w="12700">
              <a:solidFill>
                <a:schemeClr val="bg1">
                  <a:lumMod val="65000"/>
                </a:schemeClr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96003C8F-187C-6054-8A4D-4B6257AD7BC5}"/>
                </a:ext>
              </a:extLst>
            </p:cNvPr>
            <p:cNvSpPr/>
            <p:nvPr/>
          </p:nvSpPr>
          <p:spPr>
            <a:xfrm>
              <a:off x="1019844" y="3006093"/>
              <a:ext cx="845817" cy="845817"/>
            </a:xfrm>
            <a:prstGeom prst="ellipse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/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B23B45A9-36CE-C716-DE12-B30B4FE273F4}"/>
                </a:ext>
              </a:extLst>
            </p:cNvPr>
            <p:cNvSpPr/>
            <p:nvPr/>
          </p:nvSpPr>
          <p:spPr>
            <a:xfrm>
              <a:off x="3409905" y="3006093"/>
              <a:ext cx="845817" cy="845817"/>
            </a:xfrm>
            <a:prstGeom prst="ellipse">
              <a:avLst/>
            </a:prstGeom>
            <a:solidFill>
              <a:srgbClr val="FBB90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dirty="0"/>
            </a:p>
          </p:txBody>
        </p:sp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5B03F603-32AC-7C35-FC29-2884EAC56958}"/>
                </a:ext>
              </a:extLst>
            </p:cNvPr>
            <p:cNvSpPr/>
            <p:nvPr/>
          </p:nvSpPr>
          <p:spPr>
            <a:xfrm>
              <a:off x="5799966" y="3006092"/>
              <a:ext cx="845817" cy="845817"/>
            </a:xfrm>
            <a:prstGeom prst="ellipse">
              <a:avLst/>
            </a:prstGeom>
            <a:solidFill>
              <a:srgbClr val="9383A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D4012F15-9CC4-A7BA-F6D9-FFC48215AC41}"/>
                </a:ext>
              </a:extLst>
            </p:cNvPr>
            <p:cNvSpPr/>
            <p:nvPr/>
          </p:nvSpPr>
          <p:spPr>
            <a:xfrm>
              <a:off x="8190027" y="3006091"/>
              <a:ext cx="845817" cy="845817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293528D8-D217-9D6A-B9E5-D5F73B0EC6A3}"/>
                </a:ext>
              </a:extLst>
            </p:cNvPr>
            <p:cNvSpPr/>
            <p:nvPr/>
          </p:nvSpPr>
          <p:spPr>
            <a:xfrm>
              <a:off x="10580089" y="3006088"/>
              <a:ext cx="845817" cy="845817"/>
            </a:xfrm>
            <a:prstGeom prst="ellipse">
              <a:avLst/>
            </a:prstGeom>
            <a:solidFill>
              <a:srgbClr val="43266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F7002B15-53CA-D58A-1B01-3441EAFDEF1E}"/>
                </a:ext>
              </a:extLst>
            </p:cNvPr>
            <p:cNvGrpSpPr/>
            <p:nvPr/>
          </p:nvGrpSpPr>
          <p:grpSpPr>
            <a:xfrm>
              <a:off x="1267334" y="3245778"/>
              <a:ext cx="350837" cy="366446"/>
              <a:chOff x="3909922" y="2637978"/>
              <a:chExt cx="575076" cy="600662"/>
            </a:xfrm>
          </p:grpSpPr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2DBEBA57-9D90-032D-4572-C5CC9AFC9787}"/>
                  </a:ext>
                </a:extLst>
              </p:cNvPr>
              <p:cNvSpPr/>
              <p:nvPr/>
            </p:nvSpPr>
            <p:spPr>
              <a:xfrm>
                <a:off x="3909922" y="3169480"/>
                <a:ext cx="575076" cy="69160"/>
              </a:xfrm>
              <a:custGeom>
                <a:avLst/>
                <a:gdLst>
                  <a:gd name="connsiteX0" fmla="*/ 0 w 401115"/>
                  <a:gd name="connsiteY0" fmla="*/ 0 h 48239"/>
                  <a:gd name="connsiteX1" fmla="*/ 401115 w 401115"/>
                  <a:gd name="connsiteY1" fmla="*/ 0 h 48239"/>
                  <a:gd name="connsiteX2" fmla="*/ 401115 w 401115"/>
                  <a:gd name="connsiteY2" fmla="*/ 48240 h 48239"/>
                  <a:gd name="connsiteX3" fmla="*/ 0 w 401115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01115" h="48239">
                    <a:moveTo>
                      <a:pt x="0" y="0"/>
                    </a:moveTo>
                    <a:lnTo>
                      <a:pt x="401115" y="0"/>
                    </a:lnTo>
                    <a:lnTo>
                      <a:pt x="401115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C2298B78-B2D3-EAD7-1E7C-012873CC3664}"/>
                  </a:ext>
                </a:extLst>
              </p:cNvPr>
              <p:cNvSpPr/>
              <p:nvPr/>
            </p:nvSpPr>
            <p:spPr>
              <a:xfrm rot="16200000">
                <a:off x="3895677" y="3003504"/>
                <a:ext cx="168489" cy="69160"/>
              </a:xfrm>
              <a:custGeom>
                <a:avLst/>
                <a:gdLst>
                  <a:gd name="connsiteX0" fmla="*/ 0 w 117521"/>
                  <a:gd name="connsiteY0" fmla="*/ 0 h 48239"/>
                  <a:gd name="connsiteX1" fmla="*/ 117521 w 117521"/>
                  <a:gd name="connsiteY1" fmla="*/ 0 h 48239"/>
                  <a:gd name="connsiteX2" fmla="*/ 117521 w 117521"/>
                  <a:gd name="connsiteY2" fmla="*/ 48240 h 48239"/>
                  <a:gd name="connsiteX3" fmla="*/ 0 w 117521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7521" h="48239">
                    <a:moveTo>
                      <a:pt x="0" y="0"/>
                    </a:moveTo>
                    <a:lnTo>
                      <a:pt x="117521" y="0"/>
                    </a:lnTo>
                    <a:lnTo>
                      <a:pt x="117521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026017F7-EA3F-B883-0681-7F7AA7EC0899}"/>
                  </a:ext>
                </a:extLst>
              </p:cNvPr>
              <p:cNvSpPr/>
              <p:nvPr/>
            </p:nvSpPr>
            <p:spPr>
              <a:xfrm rot="16200000">
                <a:off x="3993888" y="2955683"/>
                <a:ext cx="264130" cy="69160"/>
              </a:xfrm>
              <a:custGeom>
                <a:avLst/>
                <a:gdLst>
                  <a:gd name="connsiteX0" fmla="*/ 0 w 184230"/>
                  <a:gd name="connsiteY0" fmla="*/ 0 h 48239"/>
                  <a:gd name="connsiteX1" fmla="*/ 184231 w 184230"/>
                  <a:gd name="connsiteY1" fmla="*/ 0 h 48239"/>
                  <a:gd name="connsiteX2" fmla="*/ 184231 w 184230"/>
                  <a:gd name="connsiteY2" fmla="*/ 48240 h 48239"/>
                  <a:gd name="connsiteX3" fmla="*/ 0 w 184230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4230" h="48239">
                    <a:moveTo>
                      <a:pt x="0" y="0"/>
                    </a:moveTo>
                    <a:lnTo>
                      <a:pt x="184231" y="0"/>
                    </a:lnTo>
                    <a:lnTo>
                      <a:pt x="184231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54C45B3C-0712-78CD-C334-72A21567D888}"/>
                  </a:ext>
                </a:extLst>
              </p:cNvPr>
              <p:cNvSpPr/>
              <p:nvPr/>
            </p:nvSpPr>
            <p:spPr>
              <a:xfrm rot="16200000">
                <a:off x="4247292" y="2919929"/>
                <a:ext cx="335638" cy="69160"/>
              </a:xfrm>
              <a:custGeom>
                <a:avLst/>
                <a:gdLst>
                  <a:gd name="connsiteX0" fmla="*/ 0 w 234107"/>
                  <a:gd name="connsiteY0" fmla="*/ 0 h 48239"/>
                  <a:gd name="connsiteX1" fmla="*/ 234107 w 234107"/>
                  <a:gd name="connsiteY1" fmla="*/ 0 h 48239"/>
                  <a:gd name="connsiteX2" fmla="*/ 234107 w 234107"/>
                  <a:gd name="connsiteY2" fmla="*/ 48240 h 48239"/>
                  <a:gd name="connsiteX3" fmla="*/ 0 w 234107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34107" h="48239">
                    <a:moveTo>
                      <a:pt x="0" y="0"/>
                    </a:moveTo>
                    <a:lnTo>
                      <a:pt x="234107" y="0"/>
                    </a:lnTo>
                    <a:lnTo>
                      <a:pt x="234107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A99E9BD7-379C-074F-D253-F7531AB8DCFD}"/>
                  </a:ext>
                </a:extLst>
              </p:cNvPr>
              <p:cNvSpPr/>
              <p:nvPr/>
            </p:nvSpPr>
            <p:spPr>
              <a:xfrm rot="16200000">
                <a:off x="4162767" y="2981550"/>
                <a:ext cx="212399" cy="69160"/>
              </a:xfrm>
              <a:custGeom>
                <a:avLst/>
                <a:gdLst>
                  <a:gd name="connsiteX0" fmla="*/ 0 w 148148"/>
                  <a:gd name="connsiteY0" fmla="*/ 0 h 48239"/>
                  <a:gd name="connsiteX1" fmla="*/ 148148 w 148148"/>
                  <a:gd name="connsiteY1" fmla="*/ 0 h 48239"/>
                  <a:gd name="connsiteX2" fmla="*/ 148148 w 148148"/>
                  <a:gd name="connsiteY2" fmla="*/ 48240 h 48239"/>
                  <a:gd name="connsiteX3" fmla="*/ 0 w 148148"/>
                  <a:gd name="connsiteY3" fmla="*/ 48240 h 48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8148" h="48239">
                    <a:moveTo>
                      <a:pt x="0" y="0"/>
                    </a:moveTo>
                    <a:lnTo>
                      <a:pt x="148148" y="0"/>
                    </a:lnTo>
                    <a:lnTo>
                      <a:pt x="148148" y="48240"/>
                    </a:lnTo>
                    <a:lnTo>
                      <a:pt x="0" y="48240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AA62ACCB-FA62-7C65-82D6-9589095FE669}"/>
                  </a:ext>
                </a:extLst>
              </p:cNvPr>
              <p:cNvSpPr/>
              <p:nvPr/>
            </p:nvSpPr>
            <p:spPr>
              <a:xfrm>
                <a:off x="4008804" y="2761999"/>
                <a:ext cx="88155" cy="57764"/>
              </a:xfrm>
              <a:custGeom>
                <a:avLst/>
                <a:gdLst>
                  <a:gd name="connsiteX0" fmla="*/ 61488 w 61488"/>
                  <a:gd name="connsiteY0" fmla="*/ 0 h 40290"/>
                  <a:gd name="connsiteX1" fmla="*/ 0 w 61488"/>
                  <a:gd name="connsiteY1" fmla="*/ 40291 h 40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1488" h="40290">
                    <a:moveTo>
                      <a:pt x="61488" y="0"/>
                    </a:moveTo>
                    <a:lnTo>
                      <a:pt x="0" y="40291"/>
                    </a:lnTo>
                  </a:path>
                </a:pathLst>
              </a:custGeom>
              <a:ln w="19316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34564370-D89C-B3BA-7B80-340217F5F97A}"/>
                  </a:ext>
                </a:extLst>
              </p:cNvPr>
              <p:cNvSpPr/>
              <p:nvPr/>
            </p:nvSpPr>
            <p:spPr>
              <a:xfrm>
                <a:off x="4295616" y="2694849"/>
                <a:ext cx="92847" cy="77652"/>
              </a:xfrm>
              <a:custGeom>
                <a:avLst/>
                <a:gdLst>
                  <a:gd name="connsiteX0" fmla="*/ 64761 w 64761"/>
                  <a:gd name="connsiteY0" fmla="*/ 0 h 54162"/>
                  <a:gd name="connsiteX1" fmla="*/ 0 w 64761"/>
                  <a:gd name="connsiteY1" fmla="*/ 54163 h 541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64761" h="54162">
                    <a:moveTo>
                      <a:pt x="64761" y="0"/>
                    </a:moveTo>
                    <a:lnTo>
                      <a:pt x="0" y="54163"/>
                    </a:lnTo>
                  </a:path>
                </a:pathLst>
              </a:custGeom>
              <a:ln w="19316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6146AFC5-F27E-0F24-565C-7299B55EF43A}"/>
                  </a:ext>
                </a:extLst>
              </p:cNvPr>
              <p:cNvSpPr/>
              <p:nvPr/>
            </p:nvSpPr>
            <p:spPr>
              <a:xfrm>
                <a:off x="4158410" y="2754736"/>
                <a:ext cx="78099" cy="28267"/>
              </a:xfrm>
              <a:custGeom>
                <a:avLst/>
                <a:gdLst>
                  <a:gd name="connsiteX0" fmla="*/ 54474 w 54474"/>
                  <a:gd name="connsiteY0" fmla="*/ 19717 h 19716"/>
                  <a:gd name="connsiteX1" fmla="*/ 0 w 54474"/>
                  <a:gd name="connsiteY1" fmla="*/ 0 h 19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54474" h="19716">
                    <a:moveTo>
                      <a:pt x="54474" y="19717"/>
                    </a:moveTo>
                    <a:lnTo>
                      <a:pt x="0" y="0"/>
                    </a:lnTo>
                  </a:path>
                </a:pathLst>
              </a:custGeom>
              <a:ln w="19316" cap="flat">
                <a:solidFill>
                  <a:srgbClr val="FFFFFF"/>
                </a:solidFill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7ADEE4E5-7FB8-F1E4-D580-104B6225D7AE}"/>
                  </a:ext>
                </a:extLst>
              </p:cNvPr>
              <p:cNvSpPr/>
              <p:nvPr/>
            </p:nvSpPr>
            <p:spPr>
              <a:xfrm>
                <a:off x="4091372" y="2708368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2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B9686225-C605-D55A-40F4-ED1711250B4A}"/>
                  </a:ext>
                </a:extLst>
              </p:cNvPr>
              <p:cNvSpPr/>
              <p:nvPr/>
            </p:nvSpPr>
            <p:spPr>
              <a:xfrm>
                <a:off x="4234387" y="2760100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1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1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42FF1A2A-E4B4-F62F-FC84-E76B51567C5D}"/>
                  </a:ext>
                </a:extLst>
              </p:cNvPr>
              <p:cNvSpPr/>
              <p:nvPr/>
            </p:nvSpPr>
            <p:spPr>
              <a:xfrm>
                <a:off x="4380419" y="2637978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1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83CCBC11-9E79-5A37-F4B3-E777979D78A9}"/>
                  </a:ext>
                </a:extLst>
              </p:cNvPr>
              <p:cNvSpPr/>
              <p:nvPr/>
            </p:nvSpPr>
            <p:spPr>
              <a:xfrm>
                <a:off x="3945230" y="2804121"/>
                <a:ext cx="69272" cy="69272"/>
              </a:xfrm>
              <a:custGeom>
                <a:avLst/>
                <a:gdLst>
                  <a:gd name="connsiteX0" fmla="*/ 48318 w 48317"/>
                  <a:gd name="connsiteY0" fmla="*/ 24159 h 48317"/>
                  <a:gd name="connsiteX1" fmla="*/ 24159 w 48317"/>
                  <a:gd name="connsiteY1" fmla="*/ 48318 h 48317"/>
                  <a:gd name="connsiteX2" fmla="*/ 0 w 48317"/>
                  <a:gd name="connsiteY2" fmla="*/ 24159 h 48317"/>
                  <a:gd name="connsiteX3" fmla="*/ 24159 w 48317"/>
                  <a:gd name="connsiteY3" fmla="*/ 0 h 48317"/>
                  <a:gd name="connsiteX4" fmla="*/ 48318 w 48317"/>
                  <a:gd name="connsiteY4" fmla="*/ 24159 h 483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8317" h="48317">
                    <a:moveTo>
                      <a:pt x="48318" y="24159"/>
                    </a:moveTo>
                    <a:cubicBezTo>
                      <a:pt x="48318" y="37502"/>
                      <a:pt x="37502" y="48318"/>
                      <a:pt x="24159" y="48318"/>
                    </a:cubicBezTo>
                    <a:cubicBezTo>
                      <a:pt x="10816" y="48318"/>
                      <a:pt x="0" y="37502"/>
                      <a:pt x="0" y="24159"/>
                    </a:cubicBezTo>
                    <a:cubicBezTo>
                      <a:pt x="0" y="10816"/>
                      <a:pt x="10816" y="0"/>
                      <a:pt x="24159" y="0"/>
                    </a:cubicBezTo>
                    <a:cubicBezTo>
                      <a:pt x="37502" y="0"/>
                      <a:pt x="48318" y="10816"/>
                      <a:pt x="48318" y="2415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2A8B8340-96A4-2A8C-48CD-6AFEF21BBDC2}"/>
                </a:ext>
              </a:extLst>
            </p:cNvPr>
            <p:cNvGrpSpPr/>
            <p:nvPr/>
          </p:nvGrpSpPr>
          <p:grpSpPr>
            <a:xfrm>
              <a:off x="3659109" y="3276384"/>
              <a:ext cx="347408" cy="305235"/>
              <a:chOff x="2657646" y="1065818"/>
              <a:chExt cx="724727" cy="636751"/>
            </a:xfrm>
          </p:grpSpPr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A2987269-882D-F319-FAA1-705522ABD875}"/>
                  </a:ext>
                </a:extLst>
              </p:cNvPr>
              <p:cNvSpPr/>
              <p:nvPr/>
            </p:nvSpPr>
            <p:spPr>
              <a:xfrm>
                <a:off x="3042893" y="1488718"/>
                <a:ext cx="213404" cy="213851"/>
              </a:xfrm>
              <a:custGeom>
                <a:avLst/>
                <a:gdLst>
                  <a:gd name="connsiteX0" fmla="*/ 126951 w 148849"/>
                  <a:gd name="connsiteY0" fmla="*/ 84322 h 149161"/>
                  <a:gd name="connsiteX1" fmla="*/ 127730 w 148849"/>
                  <a:gd name="connsiteY1" fmla="*/ 76529 h 149161"/>
                  <a:gd name="connsiteX2" fmla="*/ 148850 w 148849"/>
                  <a:gd name="connsiteY2" fmla="*/ 67957 h 149161"/>
                  <a:gd name="connsiteX3" fmla="*/ 144330 w 148849"/>
                  <a:gd name="connsiteY3" fmla="*/ 50032 h 149161"/>
                  <a:gd name="connsiteX4" fmla="*/ 121885 w 148849"/>
                  <a:gd name="connsiteY4" fmla="*/ 51201 h 149161"/>
                  <a:gd name="connsiteX5" fmla="*/ 112923 w 148849"/>
                  <a:gd name="connsiteY5" fmla="*/ 37563 h 149161"/>
                  <a:gd name="connsiteX6" fmla="*/ 121807 w 148849"/>
                  <a:gd name="connsiteY6" fmla="*/ 16600 h 149161"/>
                  <a:gd name="connsiteX7" fmla="*/ 106221 w 148849"/>
                  <a:gd name="connsiteY7" fmla="*/ 7014 h 149161"/>
                  <a:gd name="connsiteX8" fmla="*/ 91258 w 148849"/>
                  <a:gd name="connsiteY8" fmla="*/ 23769 h 149161"/>
                  <a:gd name="connsiteX9" fmla="*/ 83465 w 148849"/>
                  <a:gd name="connsiteY9" fmla="*/ 21899 h 149161"/>
                  <a:gd name="connsiteX10" fmla="*/ 75672 w 148849"/>
                  <a:gd name="connsiteY10" fmla="*/ 21198 h 149161"/>
                  <a:gd name="connsiteX11" fmla="*/ 67021 w 148849"/>
                  <a:gd name="connsiteY11" fmla="*/ 0 h 149161"/>
                  <a:gd name="connsiteX12" fmla="*/ 49097 w 148849"/>
                  <a:gd name="connsiteY12" fmla="*/ 4598 h 149161"/>
                  <a:gd name="connsiteX13" fmla="*/ 50422 w 148849"/>
                  <a:gd name="connsiteY13" fmla="*/ 27042 h 149161"/>
                  <a:gd name="connsiteX14" fmla="*/ 37485 w 148849"/>
                  <a:gd name="connsiteY14" fmla="*/ 36238 h 149161"/>
                  <a:gd name="connsiteX15" fmla="*/ 16444 w 148849"/>
                  <a:gd name="connsiteY15" fmla="*/ 27354 h 149161"/>
                  <a:gd name="connsiteX16" fmla="*/ 6936 w 148849"/>
                  <a:gd name="connsiteY16" fmla="*/ 42941 h 149161"/>
                  <a:gd name="connsiteX17" fmla="*/ 23691 w 148849"/>
                  <a:gd name="connsiteY17" fmla="*/ 57903 h 149161"/>
                  <a:gd name="connsiteX18" fmla="*/ 21821 w 148849"/>
                  <a:gd name="connsiteY18" fmla="*/ 65696 h 149161"/>
                  <a:gd name="connsiteX19" fmla="*/ 21120 w 148849"/>
                  <a:gd name="connsiteY19" fmla="*/ 73490 h 149161"/>
                  <a:gd name="connsiteX20" fmla="*/ 0 w 148849"/>
                  <a:gd name="connsiteY20" fmla="*/ 82062 h 149161"/>
                  <a:gd name="connsiteX21" fmla="*/ 4442 w 148849"/>
                  <a:gd name="connsiteY21" fmla="*/ 99909 h 149161"/>
                  <a:gd name="connsiteX22" fmla="*/ 26887 w 148849"/>
                  <a:gd name="connsiteY22" fmla="*/ 98740 h 149161"/>
                  <a:gd name="connsiteX23" fmla="*/ 36082 w 148849"/>
                  <a:gd name="connsiteY23" fmla="*/ 111598 h 149161"/>
                  <a:gd name="connsiteX24" fmla="*/ 27276 w 148849"/>
                  <a:gd name="connsiteY24" fmla="*/ 132718 h 149161"/>
                  <a:gd name="connsiteX25" fmla="*/ 42863 w 148849"/>
                  <a:gd name="connsiteY25" fmla="*/ 142226 h 149161"/>
                  <a:gd name="connsiteX26" fmla="*/ 57904 w 148849"/>
                  <a:gd name="connsiteY26" fmla="*/ 125392 h 149161"/>
                  <a:gd name="connsiteX27" fmla="*/ 65697 w 148849"/>
                  <a:gd name="connsiteY27" fmla="*/ 127263 h 149161"/>
                  <a:gd name="connsiteX28" fmla="*/ 73490 w 148849"/>
                  <a:gd name="connsiteY28" fmla="*/ 128042 h 149161"/>
                  <a:gd name="connsiteX29" fmla="*/ 82140 w 148849"/>
                  <a:gd name="connsiteY29" fmla="*/ 149162 h 149161"/>
                  <a:gd name="connsiteX30" fmla="*/ 100064 w 148849"/>
                  <a:gd name="connsiteY30" fmla="*/ 144719 h 149161"/>
                  <a:gd name="connsiteX31" fmla="*/ 98818 w 148849"/>
                  <a:gd name="connsiteY31" fmla="*/ 122197 h 149161"/>
                  <a:gd name="connsiteX32" fmla="*/ 111754 w 148849"/>
                  <a:gd name="connsiteY32" fmla="*/ 113001 h 149161"/>
                  <a:gd name="connsiteX33" fmla="*/ 132718 w 148849"/>
                  <a:gd name="connsiteY33" fmla="*/ 121807 h 149161"/>
                  <a:gd name="connsiteX34" fmla="*/ 142226 w 148849"/>
                  <a:gd name="connsiteY34" fmla="*/ 106221 h 149161"/>
                  <a:gd name="connsiteX35" fmla="*/ 125470 w 148849"/>
                  <a:gd name="connsiteY35" fmla="*/ 91180 h 149161"/>
                  <a:gd name="connsiteX36" fmla="*/ 126951 w 148849"/>
                  <a:gd name="connsiteY36" fmla="*/ 84322 h 149161"/>
                  <a:gd name="connsiteX37" fmla="*/ 93830 w 148849"/>
                  <a:gd name="connsiteY37" fmla="*/ 78711 h 149161"/>
                  <a:gd name="connsiteX38" fmla="*/ 70503 w 148849"/>
                  <a:gd name="connsiteY38" fmla="*/ 94778 h 149161"/>
                  <a:gd name="connsiteX39" fmla="*/ 54436 w 148849"/>
                  <a:gd name="connsiteY39" fmla="*/ 71451 h 149161"/>
                  <a:gd name="connsiteX40" fmla="*/ 77464 w 148849"/>
                  <a:gd name="connsiteY40" fmla="*/ 55332 h 149161"/>
                  <a:gd name="connsiteX41" fmla="*/ 94085 w 148849"/>
                  <a:gd name="connsiteY41" fmla="*/ 78267 h 149161"/>
                  <a:gd name="connsiteX42" fmla="*/ 94064 w 148849"/>
                  <a:gd name="connsiteY42" fmla="*/ 78399 h 1491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</a:cxnLst>
                <a:rect l="l" t="t" r="r" b="b"/>
                <a:pathLst>
                  <a:path w="148849" h="149161">
                    <a:moveTo>
                      <a:pt x="126951" y="84322"/>
                    </a:moveTo>
                    <a:cubicBezTo>
                      <a:pt x="127461" y="81756"/>
                      <a:pt x="127722" y="79146"/>
                      <a:pt x="127730" y="76529"/>
                    </a:cubicBezTo>
                    <a:lnTo>
                      <a:pt x="148850" y="67957"/>
                    </a:lnTo>
                    <a:lnTo>
                      <a:pt x="144330" y="50032"/>
                    </a:lnTo>
                    <a:lnTo>
                      <a:pt x="121885" y="51201"/>
                    </a:lnTo>
                    <a:cubicBezTo>
                      <a:pt x="119618" y="46221"/>
                      <a:pt x="116595" y="41621"/>
                      <a:pt x="112923" y="37563"/>
                    </a:cubicBezTo>
                    <a:lnTo>
                      <a:pt x="121807" y="16600"/>
                    </a:lnTo>
                    <a:lnTo>
                      <a:pt x="106221" y="7014"/>
                    </a:lnTo>
                    <a:lnTo>
                      <a:pt x="91258" y="23769"/>
                    </a:lnTo>
                    <a:cubicBezTo>
                      <a:pt x="88715" y="22937"/>
                      <a:pt x="86109" y="22311"/>
                      <a:pt x="83465" y="21899"/>
                    </a:cubicBezTo>
                    <a:cubicBezTo>
                      <a:pt x="80892" y="21444"/>
                      <a:pt x="78285" y="21209"/>
                      <a:pt x="75672" y="21198"/>
                    </a:cubicBezTo>
                    <a:lnTo>
                      <a:pt x="67021" y="0"/>
                    </a:lnTo>
                    <a:lnTo>
                      <a:pt x="49097" y="4598"/>
                    </a:lnTo>
                    <a:lnTo>
                      <a:pt x="50422" y="27042"/>
                    </a:lnTo>
                    <a:cubicBezTo>
                      <a:pt x="45653" y="29409"/>
                      <a:pt x="41287" y="32512"/>
                      <a:pt x="37485" y="36238"/>
                    </a:cubicBezTo>
                    <a:lnTo>
                      <a:pt x="16444" y="27354"/>
                    </a:lnTo>
                    <a:lnTo>
                      <a:pt x="6936" y="42941"/>
                    </a:lnTo>
                    <a:lnTo>
                      <a:pt x="23691" y="57903"/>
                    </a:lnTo>
                    <a:cubicBezTo>
                      <a:pt x="22894" y="60456"/>
                      <a:pt x="22269" y="63060"/>
                      <a:pt x="21821" y="65696"/>
                    </a:cubicBezTo>
                    <a:cubicBezTo>
                      <a:pt x="21373" y="68270"/>
                      <a:pt x="21138" y="70877"/>
                      <a:pt x="21120" y="73490"/>
                    </a:cubicBezTo>
                    <a:lnTo>
                      <a:pt x="0" y="82062"/>
                    </a:lnTo>
                    <a:lnTo>
                      <a:pt x="4442" y="99909"/>
                    </a:lnTo>
                    <a:lnTo>
                      <a:pt x="26887" y="98740"/>
                    </a:lnTo>
                    <a:cubicBezTo>
                      <a:pt x="29282" y="103468"/>
                      <a:pt x="32382" y="107804"/>
                      <a:pt x="36082" y="111598"/>
                    </a:cubicBezTo>
                    <a:lnTo>
                      <a:pt x="27276" y="132718"/>
                    </a:lnTo>
                    <a:lnTo>
                      <a:pt x="42863" y="142226"/>
                    </a:lnTo>
                    <a:lnTo>
                      <a:pt x="57904" y="125392"/>
                    </a:lnTo>
                    <a:cubicBezTo>
                      <a:pt x="60447" y="126225"/>
                      <a:pt x="63053" y="126850"/>
                      <a:pt x="65697" y="127263"/>
                    </a:cubicBezTo>
                    <a:cubicBezTo>
                      <a:pt x="68272" y="127709"/>
                      <a:pt x="70877" y="127969"/>
                      <a:pt x="73490" y="128042"/>
                    </a:cubicBezTo>
                    <a:lnTo>
                      <a:pt x="82140" y="149162"/>
                    </a:lnTo>
                    <a:lnTo>
                      <a:pt x="100064" y="144719"/>
                    </a:lnTo>
                    <a:lnTo>
                      <a:pt x="98818" y="122197"/>
                    </a:lnTo>
                    <a:cubicBezTo>
                      <a:pt x="103534" y="119744"/>
                      <a:pt x="107888" y="116649"/>
                      <a:pt x="111754" y="113001"/>
                    </a:cubicBezTo>
                    <a:lnTo>
                      <a:pt x="132718" y="121807"/>
                    </a:lnTo>
                    <a:lnTo>
                      <a:pt x="142226" y="106221"/>
                    </a:lnTo>
                    <a:lnTo>
                      <a:pt x="125470" y="91180"/>
                    </a:lnTo>
                    <a:cubicBezTo>
                      <a:pt x="126118" y="88930"/>
                      <a:pt x="126612" y="86639"/>
                      <a:pt x="126951" y="84322"/>
                    </a:cubicBezTo>
                    <a:close/>
                    <a:moveTo>
                      <a:pt x="93830" y="78711"/>
                    </a:moveTo>
                    <a:cubicBezTo>
                      <a:pt x="91825" y="89589"/>
                      <a:pt x="81382" y="96783"/>
                      <a:pt x="70503" y="94778"/>
                    </a:cubicBezTo>
                    <a:cubicBezTo>
                      <a:pt x="59625" y="92773"/>
                      <a:pt x="52432" y="82330"/>
                      <a:pt x="54436" y="71451"/>
                    </a:cubicBezTo>
                    <a:cubicBezTo>
                      <a:pt x="56420" y="60689"/>
                      <a:pt x="66674" y="53512"/>
                      <a:pt x="77464" y="55332"/>
                    </a:cubicBezTo>
                    <a:cubicBezTo>
                      <a:pt x="88387" y="57075"/>
                      <a:pt x="95829" y="67344"/>
                      <a:pt x="94085" y="78267"/>
                    </a:cubicBezTo>
                    <a:cubicBezTo>
                      <a:pt x="94078" y="78311"/>
                      <a:pt x="94071" y="78355"/>
                      <a:pt x="94064" y="7839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53B7E49-8355-D42F-A033-3563148F0BB1}"/>
                  </a:ext>
                </a:extLst>
              </p:cNvPr>
              <p:cNvSpPr/>
              <p:nvPr/>
            </p:nvSpPr>
            <p:spPr>
              <a:xfrm>
                <a:off x="2670942" y="1078557"/>
                <a:ext cx="214187" cy="213404"/>
              </a:xfrm>
              <a:custGeom>
                <a:avLst/>
                <a:gdLst>
                  <a:gd name="connsiteX0" fmla="*/ 129211 w 149395"/>
                  <a:gd name="connsiteY0" fmla="*/ 76373 h 148849"/>
                  <a:gd name="connsiteX1" fmla="*/ 129211 w 149395"/>
                  <a:gd name="connsiteY1" fmla="*/ 68580 h 148849"/>
                  <a:gd name="connsiteX2" fmla="*/ 127652 w 149395"/>
                  <a:gd name="connsiteY2" fmla="*/ 60787 h 148849"/>
                  <a:gd name="connsiteX3" fmla="*/ 145888 w 149395"/>
                  <a:gd name="connsiteY3" fmla="*/ 46525 h 148849"/>
                  <a:gd name="connsiteX4" fmla="*/ 136614 w 149395"/>
                  <a:gd name="connsiteY4" fmla="*/ 30160 h 148849"/>
                  <a:gd name="connsiteX5" fmla="*/ 114949 w 149395"/>
                  <a:gd name="connsiteY5" fmla="*/ 37953 h 148849"/>
                  <a:gd name="connsiteX6" fmla="*/ 102403 w 149395"/>
                  <a:gd name="connsiteY6" fmla="*/ 27822 h 148849"/>
                  <a:gd name="connsiteX7" fmla="*/ 105208 w 149395"/>
                  <a:gd name="connsiteY7" fmla="*/ 4910 h 148849"/>
                  <a:gd name="connsiteX8" fmla="*/ 87050 w 149395"/>
                  <a:gd name="connsiteY8" fmla="*/ 0 h 148849"/>
                  <a:gd name="connsiteX9" fmla="*/ 76685 w 149395"/>
                  <a:gd name="connsiteY9" fmla="*/ 19717 h 148849"/>
                  <a:gd name="connsiteX10" fmla="*/ 68892 w 149395"/>
                  <a:gd name="connsiteY10" fmla="*/ 19717 h 148849"/>
                  <a:gd name="connsiteX11" fmla="*/ 61099 w 149395"/>
                  <a:gd name="connsiteY11" fmla="*/ 21275 h 148849"/>
                  <a:gd name="connsiteX12" fmla="*/ 46915 w 149395"/>
                  <a:gd name="connsiteY12" fmla="*/ 3039 h 148849"/>
                  <a:gd name="connsiteX13" fmla="*/ 30627 w 149395"/>
                  <a:gd name="connsiteY13" fmla="*/ 12391 h 148849"/>
                  <a:gd name="connsiteX14" fmla="*/ 38031 w 149395"/>
                  <a:gd name="connsiteY14" fmla="*/ 33978 h 148849"/>
                  <a:gd name="connsiteX15" fmla="*/ 27899 w 149395"/>
                  <a:gd name="connsiteY15" fmla="*/ 46603 h 148849"/>
                  <a:gd name="connsiteX16" fmla="*/ 4988 w 149395"/>
                  <a:gd name="connsiteY16" fmla="*/ 43798 h 148849"/>
                  <a:gd name="connsiteX17" fmla="*/ 0 w 149395"/>
                  <a:gd name="connsiteY17" fmla="*/ 61878 h 148849"/>
                  <a:gd name="connsiteX18" fmla="*/ 20574 w 149395"/>
                  <a:gd name="connsiteY18" fmla="*/ 71931 h 148849"/>
                  <a:gd name="connsiteX19" fmla="*/ 22366 w 149395"/>
                  <a:gd name="connsiteY19" fmla="*/ 87985 h 148849"/>
                  <a:gd name="connsiteX20" fmla="*/ 4130 w 149395"/>
                  <a:gd name="connsiteY20" fmla="*/ 102247 h 148849"/>
                  <a:gd name="connsiteX21" fmla="*/ 13560 w 149395"/>
                  <a:gd name="connsiteY21" fmla="*/ 118612 h 148849"/>
                  <a:gd name="connsiteX22" fmla="*/ 35147 w 149395"/>
                  <a:gd name="connsiteY22" fmla="*/ 110819 h 148849"/>
                  <a:gd name="connsiteX23" fmla="*/ 47772 w 149395"/>
                  <a:gd name="connsiteY23" fmla="*/ 120950 h 148849"/>
                  <a:gd name="connsiteX24" fmla="*/ 44889 w 149395"/>
                  <a:gd name="connsiteY24" fmla="*/ 143862 h 148849"/>
                  <a:gd name="connsiteX25" fmla="*/ 63047 w 149395"/>
                  <a:gd name="connsiteY25" fmla="*/ 148850 h 148849"/>
                  <a:gd name="connsiteX26" fmla="*/ 73022 w 149395"/>
                  <a:gd name="connsiteY26" fmla="*/ 128276 h 148849"/>
                  <a:gd name="connsiteX27" fmla="*/ 80815 w 149395"/>
                  <a:gd name="connsiteY27" fmla="*/ 128276 h 148849"/>
                  <a:gd name="connsiteX28" fmla="*/ 88608 w 149395"/>
                  <a:gd name="connsiteY28" fmla="*/ 126795 h 148849"/>
                  <a:gd name="connsiteX29" fmla="*/ 102948 w 149395"/>
                  <a:gd name="connsiteY29" fmla="*/ 145031 h 148849"/>
                  <a:gd name="connsiteX30" fmla="*/ 119236 w 149395"/>
                  <a:gd name="connsiteY30" fmla="*/ 135757 h 148849"/>
                  <a:gd name="connsiteX31" fmla="*/ 111442 w 149395"/>
                  <a:gd name="connsiteY31" fmla="*/ 114014 h 148849"/>
                  <a:gd name="connsiteX32" fmla="*/ 121573 w 149395"/>
                  <a:gd name="connsiteY32" fmla="*/ 101545 h 148849"/>
                  <a:gd name="connsiteX33" fmla="*/ 144563 w 149395"/>
                  <a:gd name="connsiteY33" fmla="*/ 104273 h 148849"/>
                  <a:gd name="connsiteX34" fmla="*/ 149395 w 149395"/>
                  <a:gd name="connsiteY34" fmla="*/ 86193 h 148849"/>
                  <a:gd name="connsiteX35" fmla="*/ 76919 w 149395"/>
                  <a:gd name="connsiteY35" fmla="*/ 94609 h 148849"/>
                  <a:gd name="connsiteX36" fmla="*/ 54405 w 149395"/>
                  <a:gd name="connsiteY36" fmla="*/ 76528 h 148849"/>
                  <a:gd name="connsiteX37" fmla="*/ 72486 w 149395"/>
                  <a:gd name="connsiteY37" fmla="*/ 54014 h 148849"/>
                  <a:gd name="connsiteX38" fmla="*/ 94999 w 149395"/>
                  <a:gd name="connsiteY38" fmla="*/ 72087 h 148849"/>
                  <a:gd name="connsiteX39" fmla="*/ 76841 w 149395"/>
                  <a:gd name="connsiteY39" fmla="*/ 94609 h 148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49395" h="148849">
                    <a:moveTo>
                      <a:pt x="129211" y="76373"/>
                    </a:moveTo>
                    <a:cubicBezTo>
                      <a:pt x="129360" y="73777"/>
                      <a:pt x="129360" y="71176"/>
                      <a:pt x="129211" y="68580"/>
                    </a:cubicBezTo>
                    <a:cubicBezTo>
                      <a:pt x="128921" y="65941"/>
                      <a:pt x="128400" y="63334"/>
                      <a:pt x="127652" y="60787"/>
                    </a:cubicBezTo>
                    <a:lnTo>
                      <a:pt x="145888" y="46525"/>
                    </a:lnTo>
                    <a:lnTo>
                      <a:pt x="136614" y="30160"/>
                    </a:lnTo>
                    <a:lnTo>
                      <a:pt x="114949" y="37953"/>
                    </a:lnTo>
                    <a:cubicBezTo>
                      <a:pt x="111237" y="34032"/>
                      <a:pt x="107017" y="30625"/>
                      <a:pt x="102403" y="27822"/>
                    </a:cubicBezTo>
                    <a:lnTo>
                      <a:pt x="105208" y="4910"/>
                    </a:lnTo>
                    <a:lnTo>
                      <a:pt x="87050" y="0"/>
                    </a:lnTo>
                    <a:lnTo>
                      <a:pt x="76685" y="19717"/>
                    </a:lnTo>
                    <a:cubicBezTo>
                      <a:pt x="74089" y="19569"/>
                      <a:pt x="71487" y="19569"/>
                      <a:pt x="68892" y="19717"/>
                    </a:cubicBezTo>
                    <a:cubicBezTo>
                      <a:pt x="66266" y="20083"/>
                      <a:pt x="63664" y="20604"/>
                      <a:pt x="61099" y="21275"/>
                    </a:cubicBezTo>
                    <a:lnTo>
                      <a:pt x="46915" y="3039"/>
                    </a:lnTo>
                    <a:lnTo>
                      <a:pt x="30627" y="12391"/>
                    </a:lnTo>
                    <a:lnTo>
                      <a:pt x="38031" y="33978"/>
                    </a:lnTo>
                    <a:cubicBezTo>
                      <a:pt x="34068" y="37681"/>
                      <a:pt x="30657" y="41933"/>
                      <a:pt x="27899" y="46603"/>
                    </a:cubicBezTo>
                    <a:lnTo>
                      <a:pt x="4988" y="43798"/>
                    </a:lnTo>
                    <a:lnTo>
                      <a:pt x="0" y="61878"/>
                    </a:lnTo>
                    <a:lnTo>
                      <a:pt x="20574" y="71931"/>
                    </a:lnTo>
                    <a:cubicBezTo>
                      <a:pt x="20410" y="77340"/>
                      <a:pt x="21013" y="82745"/>
                      <a:pt x="22366" y="87985"/>
                    </a:cubicBezTo>
                    <a:lnTo>
                      <a:pt x="4130" y="102247"/>
                    </a:lnTo>
                    <a:lnTo>
                      <a:pt x="13560" y="118612"/>
                    </a:lnTo>
                    <a:lnTo>
                      <a:pt x="35147" y="110819"/>
                    </a:lnTo>
                    <a:cubicBezTo>
                      <a:pt x="38813" y="114822"/>
                      <a:pt x="43070" y="118239"/>
                      <a:pt x="47772" y="120950"/>
                    </a:cubicBezTo>
                    <a:lnTo>
                      <a:pt x="44889" y="143862"/>
                    </a:lnTo>
                    <a:lnTo>
                      <a:pt x="63047" y="148850"/>
                    </a:lnTo>
                    <a:lnTo>
                      <a:pt x="73022" y="128276"/>
                    </a:lnTo>
                    <a:cubicBezTo>
                      <a:pt x="75617" y="128461"/>
                      <a:pt x="78221" y="128461"/>
                      <a:pt x="80815" y="128276"/>
                    </a:cubicBezTo>
                    <a:cubicBezTo>
                      <a:pt x="83452" y="128018"/>
                      <a:pt x="86061" y="127523"/>
                      <a:pt x="88608" y="126795"/>
                    </a:cubicBezTo>
                    <a:lnTo>
                      <a:pt x="102948" y="145031"/>
                    </a:lnTo>
                    <a:lnTo>
                      <a:pt x="119236" y="135757"/>
                    </a:lnTo>
                    <a:lnTo>
                      <a:pt x="111442" y="114014"/>
                    </a:lnTo>
                    <a:cubicBezTo>
                      <a:pt x="115362" y="110330"/>
                      <a:pt x="118769" y="106136"/>
                      <a:pt x="121573" y="101545"/>
                    </a:cubicBezTo>
                    <a:lnTo>
                      <a:pt x="144563" y="104273"/>
                    </a:lnTo>
                    <a:lnTo>
                      <a:pt x="149395" y="86193"/>
                    </a:lnTo>
                    <a:close/>
                    <a:moveTo>
                      <a:pt x="76919" y="94609"/>
                    </a:moveTo>
                    <a:cubicBezTo>
                      <a:pt x="65709" y="95833"/>
                      <a:pt x="55629" y="87738"/>
                      <a:pt x="54405" y="76528"/>
                    </a:cubicBezTo>
                    <a:cubicBezTo>
                      <a:pt x="53181" y="65318"/>
                      <a:pt x="61276" y="55238"/>
                      <a:pt x="72486" y="54014"/>
                    </a:cubicBezTo>
                    <a:cubicBezTo>
                      <a:pt x="83693" y="52790"/>
                      <a:pt x="93771" y="60881"/>
                      <a:pt x="94999" y="72087"/>
                    </a:cubicBezTo>
                    <a:cubicBezTo>
                      <a:pt x="96182" y="83314"/>
                      <a:pt x="88063" y="93383"/>
                      <a:pt x="76841" y="94609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0FBD1E4-EE1F-59A6-8C98-D9D9DB9E7C49}"/>
                  </a:ext>
                </a:extLst>
              </p:cNvPr>
              <p:cNvSpPr/>
              <p:nvPr/>
            </p:nvSpPr>
            <p:spPr>
              <a:xfrm>
                <a:off x="2657646" y="1375535"/>
                <a:ext cx="321335" cy="321001"/>
              </a:xfrm>
              <a:custGeom>
                <a:avLst/>
                <a:gdLst>
                  <a:gd name="connsiteX0" fmla="*/ 190777 w 224131"/>
                  <a:gd name="connsiteY0" fmla="*/ 128120 h 223898"/>
                  <a:gd name="connsiteX1" fmla="*/ 192336 w 224131"/>
                  <a:gd name="connsiteY1" fmla="*/ 116274 h 223898"/>
                  <a:gd name="connsiteX2" fmla="*/ 224132 w 224131"/>
                  <a:gd name="connsiteY2" fmla="*/ 104507 h 223898"/>
                  <a:gd name="connsiteX3" fmla="*/ 218521 w 224131"/>
                  <a:gd name="connsiteY3" fmla="*/ 77542 h 223898"/>
                  <a:gd name="connsiteX4" fmla="*/ 185010 w 224131"/>
                  <a:gd name="connsiteY4" fmla="*/ 78244 h 223898"/>
                  <a:gd name="connsiteX5" fmla="*/ 171918 w 224131"/>
                  <a:gd name="connsiteY5" fmla="*/ 58527 h 223898"/>
                  <a:gd name="connsiteX6" fmla="*/ 186179 w 224131"/>
                  <a:gd name="connsiteY6" fmla="*/ 27354 h 223898"/>
                  <a:gd name="connsiteX7" fmla="*/ 162799 w 224131"/>
                  <a:gd name="connsiteY7" fmla="*/ 12391 h 223898"/>
                  <a:gd name="connsiteX8" fmla="*/ 139420 w 224131"/>
                  <a:gd name="connsiteY8" fmla="*/ 36628 h 223898"/>
                  <a:gd name="connsiteX9" fmla="*/ 128198 w 224131"/>
                  <a:gd name="connsiteY9" fmla="*/ 33433 h 223898"/>
                  <a:gd name="connsiteX10" fmla="*/ 116274 w 224131"/>
                  <a:gd name="connsiteY10" fmla="*/ 31874 h 223898"/>
                  <a:gd name="connsiteX11" fmla="*/ 104507 w 224131"/>
                  <a:gd name="connsiteY11" fmla="*/ 0 h 223898"/>
                  <a:gd name="connsiteX12" fmla="*/ 77620 w 224131"/>
                  <a:gd name="connsiteY12" fmla="*/ 5767 h 223898"/>
                  <a:gd name="connsiteX13" fmla="*/ 78321 w 224131"/>
                  <a:gd name="connsiteY13" fmla="*/ 39278 h 223898"/>
                  <a:gd name="connsiteX14" fmla="*/ 58527 w 224131"/>
                  <a:gd name="connsiteY14" fmla="*/ 52292 h 223898"/>
                  <a:gd name="connsiteX15" fmla="*/ 27354 w 224131"/>
                  <a:gd name="connsiteY15" fmla="*/ 38109 h 223898"/>
                  <a:gd name="connsiteX16" fmla="*/ 12391 w 224131"/>
                  <a:gd name="connsiteY16" fmla="*/ 61488 h 223898"/>
                  <a:gd name="connsiteX17" fmla="*/ 36550 w 224131"/>
                  <a:gd name="connsiteY17" fmla="*/ 84868 h 223898"/>
                  <a:gd name="connsiteX18" fmla="*/ 33355 w 224131"/>
                  <a:gd name="connsiteY18" fmla="*/ 96090 h 223898"/>
                  <a:gd name="connsiteX19" fmla="*/ 31874 w 224131"/>
                  <a:gd name="connsiteY19" fmla="*/ 108014 h 223898"/>
                  <a:gd name="connsiteX20" fmla="*/ 0 w 224131"/>
                  <a:gd name="connsiteY20" fmla="*/ 119703 h 223898"/>
                  <a:gd name="connsiteX21" fmla="*/ 5689 w 224131"/>
                  <a:gd name="connsiteY21" fmla="*/ 146668 h 223898"/>
                  <a:gd name="connsiteX22" fmla="*/ 39200 w 224131"/>
                  <a:gd name="connsiteY22" fmla="*/ 145966 h 223898"/>
                  <a:gd name="connsiteX23" fmla="*/ 52214 w 224131"/>
                  <a:gd name="connsiteY23" fmla="*/ 165683 h 223898"/>
                  <a:gd name="connsiteX24" fmla="*/ 38031 w 224131"/>
                  <a:gd name="connsiteY24" fmla="*/ 196466 h 223898"/>
                  <a:gd name="connsiteX25" fmla="*/ 61410 w 224131"/>
                  <a:gd name="connsiteY25" fmla="*/ 211507 h 223898"/>
                  <a:gd name="connsiteX26" fmla="*/ 84790 w 224131"/>
                  <a:gd name="connsiteY26" fmla="*/ 187270 h 223898"/>
                  <a:gd name="connsiteX27" fmla="*/ 96012 w 224131"/>
                  <a:gd name="connsiteY27" fmla="*/ 190465 h 223898"/>
                  <a:gd name="connsiteX28" fmla="*/ 107935 w 224131"/>
                  <a:gd name="connsiteY28" fmla="*/ 192024 h 223898"/>
                  <a:gd name="connsiteX29" fmla="*/ 119703 w 224131"/>
                  <a:gd name="connsiteY29" fmla="*/ 223898 h 223898"/>
                  <a:gd name="connsiteX30" fmla="*/ 146668 w 224131"/>
                  <a:gd name="connsiteY30" fmla="*/ 218131 h 223898"/>
                  <a:gd name="connsiteX31" fmla="*/ 145966 w 224131"/>
                  <a:gd name="connsiteY31" fmla="*/ 184621 h 223898"/>
                  <a:gd name="connsiteX32" fmla="*/ 165605 w 224131"/>
                  <a:gd name="connsiteY32" fmla="*/ 171606 h 223898"/>
                  <a:gd name="connsiteX33" fmla="*/ 196778 w 224131"/>
                  <a:gd name="connsiteY33" fmla="*/ 185867 h 223898"/>
                  <a:gd name="connsiteX34" fmla="*/ 211819 w 224131"/>
                  <a:gd name="connsiteY34" fmla="*/ 162488 h 223898"/>
                  <a:gd name="connsiteX35" fmla="*/ 187660 w 224131"/>
                  <a:gd name="connsiteY35" fmla="*/ 139108 h 223898"/>
                  <a:gd name="connsiteX36" fmla="*/ 190777 w 224131"/>
                  <a:gd name="connsiteY36" fmla="*/ 128120 h 223898"/>
                  <a:gd name="connsiteX37" fmla="*/ 155240 w 224131"/>
                  <a:gd name="connsiteY37" fmla="*/ 120872 h 223898"/>
                  <a:gd name="connsiteX38" fmla="*/ 103665 w 224131"/>
                  <a:gd name="connsiteY38" fmla="*/ 154773 h 223898"/>
                  <a:gd name="connsiteX39" fmla="*/ 69765 w 224131"/>
                  <a:gd name="connsiteY39" fmla="*/ 103198 h 223898"/>
                  <a:gd name="connsiteX40" fmla="*/ 121262 w 224131"/>
                  <a:gd name="connsiteY40" fmla="*/ 69282 h 223898"/>
                  <a:gd name="connsiteX41" fmla="*/ 155240 w 224131"/>
                  <a:gd name="connsiteY41" fmla="*/ 120872 h 223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</a:cxnLst>
                <a:rect l="l" t="t" r="r" b="b"/>
                <a:pathLst>
                  <a:path w="224131" h="223898">
                    <a:moveTo>
                      <a:pt x="190777" y="128120"/>
                    </a:moveTo>
                    <a:cubicBezTo>
                      <a:pt x="191559" y="124210"/>
                      <a:pt x="192080" y="120253"/>
                      <a:pt x="192336" y="116274"/>
                    </a:cubicBezTo>
                    <a:lnTo>
                      <a:pt x="224132" y="104507"/>
                    </a:lnTo>
                    <a:lnTo>
                      <a:pt x="218521" y="77542"/>
                    </a:lnTo>
                    <a:lnTo>
                      <a:pt x="185010" y="78244"/>
                    </a:lnTo>
                    <a:cubicBezTo>
                      <a:pt x="181605" y="71083"/>
                      <a:pt x="177196" y="64444"/>
                      <a:pt x="171918" y="58527"/>
                    </a:cubicBezTo>
                    <a:lnTo>
                      <a:pt x="186179" y="27354"/>
                    </a:lnTo>
                    <a:lnTo>
                      <a:pt x="162799" y="12391"/>
                    </a:lnTo>
                    <a:lnTo>
                      <a:pt x="139420" y="36628"/>
                    </a:lnTo>
                    <a:cubicBezTo>
                      <a:pt x="135777" y="35246"/>
                      <a:pt x="132022" y="34177"/>
                      <a:pt x="128198" y="33433"/>
                    </a:cubicBezTo>
                    <a:cubicBezTo>
                      <a:pt x="124268" y="32617"/>
                      <a:pt x="120282" y="32096"/>
                      <a:pt x="116274" y="31874"/>
                    </a:cubicBezTo>
                    <a:lnTo>
                      <a:pt x="104507" y="0"/>
                    </a:lnTo>
                    <a:lnTo>
                      <a:pt x="77620" y="5767"/>
                    </a:lnTo>
                    <a:lnTo>
                      <a:pt x="78321" y="39278"/>
                    </a:lnTo>
                    <a:cubicBezTo>
                      <a:pt x="71113" y="42608"/>
                      <a:pt x="64441" y="46994"/>
                      <a:pt x="58527" y="52292"/>
                    </a:cubicBezTo>
                    <a:lnTo>
                      <a:pt x="27354" y="38109"/>
                    </a:lnTo>
                    <a:lnTo>
                      <a:pt x="12391" y="61488"/>
                    </a:lnTo>
                    <a:lnTo>
                      <a:pt x="36550" y="84868"/>
                    </a:lnTo>
                    <a:cubicBezTo>
                      <a:pt x="35265" y="88542"/>
                      <a:pt x="34198" y="92290"/>
                      <a:pt x="33355" y="96090"/>
                    </a:cubicBezTo>
                    <a:cubicBezTo>
                      <a:pt x="32626" y="100032"/>
                      <a:pt x="32131" y="104013"/>
                      <a:pt x="31874" y="108014"/>
                    </a:cubicBezTo>
                    <a:lnTo>
                      <a:pt x="0" y="119703"/>
                    </a:lnTo>
                    <a:lnTo>
                      <a:pt x="5689" y="146668"/>
                    </a:lnTo>
                    <a:lnTo>
                      <a:pt x="39200" y="145966"/>
                    </a:lnTo>
                    <a:cubicBezTo>
                      <a:pt x="42597" y="153114"/>
                      <a:pt x="46977" y="159750"/>
                      <a:pt x="52214" y="165683"/>
                    </a:cubicBezTo>
                    <a:lnTo>
                      <a:pt x="38031" y="196466"/>
                    </a:lnTo>
                    <a:lnTo>
                      <a:pt x="61410" y="211507"/>
                    </a:lnTo>
                    <a:lnTo>
                      <a:pt x="84790" y="187270"/>
                    </a:lnTo>
                    <a:cubicBezTo>
                      <a:pt x="88448" y="188607"/>
                      <a:pt x="92198" y="189674"/>
                      <a:pt x="96012" y="190465"/>
                    </a:cubicBezTo>
                    <a:cubicBezTo>
                      <a:pt x="99936" y="191319"/>
                      <a:pt x="103924" y="191840"/>
                      <a:pt x="107935" y="192024"/>
                    </a:cubicBezTo>
                    <a:lnTo>
                      <a:pt x="119703" y="223898"/>
                    </a:lnTo>
                    <a:lnTo>
                      <a:pt x="146668" y="218131"/>
                    </a:lnTo>
                    <a:lnTo>
                      <a:pt x="145966" y="184621"/>
                    </a:lnTo>
                    <a:cubicBezTo>
                      <a:pt x="153134" y="181303"/>
                      <a:pt x="159756" y="176914"/>
                      <a:pt x="165605" y="171606"/>
                    </a:cubicBezTo>
                    <a:lnTo>
                      <a:pt x="196778" y="185867"/>
                    </a:lnTo>
                    <a:lnTo>
                      <a:pt x="211819" y="162488"/>
                    </a:lnTo>
                    <a:lnTo>
                      <a:pt x="187660" y="139108"/>
                    </a:lnTo>
                    <a:cubicBezTo>
                      <a:pt x="188966" y="135527"/>
                      <a:pt x="190008" y="131854"/>
                      <a:pt x="190777" y="128120"/>
                    </a:cubicBezTo>
                    <a:close/>
                    <a:moveTo>
                      <a:pt x="155240" y="120872"/>
                    </a:moveTo>
                    <a:cubicBezTo>
                      <a:pt x="150359" y="144476"/>
                      <a:pt x="127268" y="159653"/>
                      <a:pt x="103665" y="154773"/>
                    </a:cubicBezTo>
                    <a:cubicBezTo>
                      <a:pt x="80062" y="149892"/>
                      <a:pt x="64884" y="126801"/>
                      <a:pt x="69765" y="103198"/>
                    </a:cubicBezTo>
                    <a:cubicBezTo>
                      <a:pt x="74639" y="79625"/>
                      <a:pt x="97680" y="64450"/>
                      <a:pt x="121262" y="69282"/>
                    </a:cubicBezTo>
                    <a:cubicBezTo>
                      <a:pt x="144852" y="74202"/>
                      <a:pt x="160036" y="97256"/>
                      <a:pt x="155240" y="120872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ECBBC3B6-FE5F-62F2-FC1F-2E3977EACF75}"/>
                  </a:ext>
                </a:extLst>
              </p:cNvPr>
              <p:cNvSpPr/>
              <p:nvPr/>
            </p:nvSpPr>
            <p:spPr>
              <a:xfrm>
                <a:off x="2927311" y="1065818"/>
                <a:ext cx="334948" cy="335191"/>
              </a:xfrm>
              <a:custGeom>
                <a:avLst/>
                <a:gdLst>
                  <a:gd name="connsiteX0" fmla="*/ 117325 w 233626"/>
                  <a:gd name="connsiteY0" fmla="*/ 1 h 233795"/>
                  <a:gd name="connsiteX1" fmla="*/ 1 w 233626"/>
                  <a:gd name="connsiteY1" fmla="*/ 116471 h 233795"/>
                  <a:gd name="connsiteX2" fmla="*/ 116471 w 233626"/>
                  <a:gd name="connsiteY2" fmla="*/ 233795 h 233795"/>
                  <a:gd name="connsiteX3" fmla="*/ 217077 w 233626"/>
                  <a:gd name="connsiteY3" fmla="*/ 177140 h 233795"/>
                  <a:gd name="connsiteX4" fmla="*/ 217077 w 233626"/>
                  <a:gd name="connsiteY4" fmla="*/ 177140 h 233795"/>
                  <a:gd name="connsiteX5" fmla="*/ 176641 w 233626"/>
                  <a:gd name="connsiteY5" fmla="*/ 16843 h 233795"/>
                  <a:gd name="connsiteX6" fmla="*/ 117091 w 233626"/>
                  <a:gd name="connsiteY6" fmla="*/ 313 h 233795"/>
                  <a:gd name="connsiteX7" fmla="*/ 117325 w 233626"/>
                  <a:gd name="connsiteY7" fmla="*/ 198805 h 233795"/>
                  <a:gd name="connsiteX8" fmla="*/ 35497 w 233626"/>
                  <a:gd name="connsiteY8" fmla="*/ 116354 h 233795"/>
                  <a:gd name="connsiteX9" fmla="*/ 117948 w 233626"/>
                  <a:gd name="connsiteY9" fmla="*/ 34526 h 233795"/>
                  <a:gd name="connsiteX10" fmla="*/ 199776 w 233626"/>
                  <a:gd name="connsiteY10" fmla="*/ 116665 h 233795"/>
                  <a:gd name="connsiteX11" fmla="*/ 117793 w 233626"/>
                  <a:gd name="connsiteY11" fmla="*/ 198806 h 233795"/>
                  <a:gd name="connsiteX12" fmla="*/ 117325 w 233626"/>
                  <a:gd name="connsiteY12" fmla="*/ 198805 h 2337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33626" h="233795">
                    <a:moveTo>
                      <a:pt x="117325" y="1"/>
                    </a:moveTo>
                    <a:cubicBezTo>
                      <a:pt x="52764" y="-235"/>
                      <a:pt x="237" y="51910"/>
                      <a:pt x="1" y="116471"/>
                    </a:cubicBezTo>
                    <a:cubicBezTo>
                      <a:pt x="-235" y="181031"/>
                      <a:pt x="51910" y="233559"/>
                      <a:pt x="116471" y="233795"/>
                    </a:cubicBezTo>
                    <a:cubicBezTo>
                      <a:pt x="157643" y="233945"/>
                      <a:pt x="195859" y="212424"/>
                      <a:pt x="217077" y="177140"/>
                    </a:cubicBezTo>
                    <a:lnTo>
                      <a:pt x="217077" y="177140"/>
                    </a:lnTo>
                    <a:cubicBezTo>
                      <a:pt x="250176" y="121709"/>
                      <a:pt x="232072" y="49942"/>
                      <a:pt x="176641" y="16843"/>
                    </a:cubicBezTo>
                    <a:cubicBezTo>
                      <a:pt x="158633" y="6090"/>
                      <a:pt x="138064" y="381"/>
                      <a:pt x="117091" y="313"/>
                    </a:cubicBezTo>
                    <a:close/>
                    <a:moveTo>
                      <a:pt x="117325" y="198805"/>
                    </a:moveTo>
                    <a:cubicBezTo>
                      <a:pt x="71960" y="198633"/>
                      <a:pt x="35325" y="161718"/>
                      <a:pt x="35497" y="116354"/>
                    </a:cubicBezTo>
                    <a:cubicBezTo>
                      <a:pt x="35669" y="70989"/>
                      <a:pt x="72584" y="34354"/>
                      <a:pt x="117948" y="34526"/>
                    </a:cubicBezTo>
                    <a:cubicBezTo>
                      <a:pt x="163191" y="34697"/>
                      <a:pt x="199776" y="71422"/>
                      <a:pt x="199776" y="116665"/>
                    </a:cubicBezTo>
                    <a:cubicBezTo>
                      <a:pt x="199820" y="161986"/>
                      <a:pt x="163115" y="198762"/>
                      <a:pt x="117793" y="198806"/>
                    </a:cubicBezTo>
                    <a:cubicBezTo>
                      <a:pt x="117637" y="198806"/>
                      <a:pt x="117481" y="198805"/>
                      <a:pt x="117325" y="19880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88D3376A-7D55-38E4-2B57-82D43D41E98B}"/>
                  </a:ext>
                </a:extLst>
              </p:cNvPr>
              <p:cNvSpPr/>
              <p:nvPr/>
            </p:nvSpPr>
            <p:spPr>
              <a:xfrm>
                <a:off x="3207472" y="1319112"/>
                <a:ext cx="174901" cy="157973"/>
              </a:xfrm>
              <a:custGeom>
                <a:avLst/>
                <a:gdLst>
                  <a:gd name="connsiteX0" fmla="*/ 21899 w 121993"/>
                  <a:gd name="connsiteY0" fmla="*/ 0 h 110186"/>
                  <a:gd name="connsiteX1" fmla="*/ 115885 w 121993"/>
                  <a:gd name="connsiteY1" fmla="*/ 79724 h 110186"/>
                  <a:gd name="connsiteX2" fmla="*/ 117926 w 121993"/>
                  <a:gd name="connsiteY2" fmla="*/ 103996 h 110186"/>
                  <a:gd name="connsiteX3" fmla="*/ 117755 w 121993"/>
                  <a:gd name="connsiteY3" fmla="*/ 104195 h 110186"/>
                  <a:gd name="connsiteX4" fmla="*/ 117755 w 121993"/>
                  <a:gd name="connsiteY4" fmla="*/ 104195 h 110186"/>
                  <a:gd name="connsiteX5" fmla="*/ 93518 w 121993"/>
                  <a:gd name="connsiteY5" fmla="*/ 106065 h 110186"/>
                  <a:gd name="connsiteX6" fmla="*/ 0 w 121993"/>
                  <a:gd name="connsiteY6" fmla="*/ 26653 h 110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1993" h="110186">
                    <a:moveTo>
                      <a:pt x="21899" y="0"/>
                    </a:moveTo>
                    <a:lnTo>
                      <a:pt x="115885" y="79724"/>
                    </a:lnTo>
                    <a:cubicBezTo>
                      <a:pt x="123151" y="85863"/>
                      <a:pt x="124065" y="96730"/>
                      <a:pt x="117926" y="103996"/>
                    </a:cubicBezTo>
                    <a:cubicBezTo>
                      <a:pt x="117869" y="104062"/>
                      <a:pt x="117813" y="104129"/>
                      <a:pt x="117755" y="104195"/>
                    </a:cubicBezTo>
                    <a:lnTo>
                      <a:pt x="117755" y="104195"/>
                    </a:lnTo>
                    <a:cubicBezTo>
                      <a:pt x="111569" y="111386"/>
                      <a:pt x="100734" y="112222"/>
                      <a:pt x="93518" y="106065"/>
                    </a:cubicBezTo>
                    <a:lnTo>
                      <a:pt x="0" y="26653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472D0798-91CC-7793-7943-60F479910219}"/>
                </a:ext>
              </a:extLst>
            </p:cNvPr>
            <p:cNvGrpSpPr/>
            <p:nvPr/>
          </p:nvGrpSpPr>
          <p:grpSpPr>
            <a:xfrm>
              <a:off x="5998337" y="3278028"/>
              <a:ext cx="449074" cy="301944"/>
              <a:chOff x="8806827" y="1113642"/>
              <a:chExt cx="780684" cy="524907"/>
            </a:xfrm>
          </p:grpSpPr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2F221AE8-8234-63CD-160A-F6C237960FE4}"/>
                  </a:ext>
                </a:extLst>
              </p:cNvPr>
              <p:cNvSpPr/>
              <p:nvPr/>
            </p:nvSpPr>
            <p:spPr>
              <a:xfrm>
                <a:off x="9283492" y="1257110"/>
                <a:ext cx="304019" cy="372501"/>
              </a:xfrm>
              <a:custGeom>
                <a:avLst/>
                <a:gdLst>
                  <a:gd name="connsiteX0" fmla="*/ 212053 w 212053"/>
                  <a:gd name="connsiteY0" fmla="*/ 119385 h 259818"/>
                  <a:gd name="connsiteX1" fmla="*/ 93435 w 212053"/>
                  <a:gd name="connsiteY1" fmla="*/ 1 h 259818"/>
                  <a:gd name="connsiteX2" fmla="*/ 30004 w 212053"/>
                  <a:gd name="connsiteY2" fmla="*/ 18074 h 259818"/>
                  <a:gd name="connsiteX3" fmla="*/ 0 w 212053"/>
                  <a:gd name="connsiteY3" fmla="*/ 193421 h 259818"/>
                  <a:gd name="connsiteX4" fmla="*/ 0 w 212053"/>
                  <a:gd name="connsiteY4" fmla="*/ 193421 h 259818"/>
                  <a:gd name="connsiteX5" fmla="*/ 132952 w 212053"/>
                  <a:gd name="connsiteY5" fmla="*/ 231295 h 259818"/>
                  <a:gd name="connsiteX6" fmla="*/ 196856 w 212053"/>
                  <a:gd name="connsiteY6" fmla="*/ 259819 h 259818"/>
                  <a:gd name="connsiteX7" fmla="*/ 188128 w 212053"/>
                  <a:gd name="connsiteY7" fmla="*/ 191316 h 259818"/>
                  <a:gd name="connsiteX8" fmla="*/ 212053 w 212053"/>
                  <a:gd name="connsiteY8" fmla="*/ 119385 h 2598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2053" h="259818">
                    <a:moveTo>
                      <a:pt x="212053" y="119385"/>
                    </a:moveTo>
                    <a:cubicBezTo>
                      <a:pt x="212264" y="53663"/>
                      <a:pt x="159157" y="213"/>
                      <a:pt x="93435" y="1"/>
                    </a:cubicBezTo>
                    <a:cubicBezTo>
                      <a:pt x="71011" y="-72"/>
                      <a:pt x="49023" y="6193"/>
                      <a:pt x="30004" y="18074"/>
                    </a:cubicBezTo>
                    <a:cubicBezTo>
                      <a:pt x="60581" y="76618"/>
                      <a:pt x="48303" y="148373"/>
                      <a:pt x="0" y="193421"/>
                    </a:cubicBezTo>
                    <a:lnTo>
                      <a:pt x="0" y="193421"/>
                    </a:lnTo>
                    <a:cubicBezTo>
                      <a:pt x="31730" y="233069"/>
                      <a:pt x="85091" y="248270"/>
                      <a:pt x="132952" y="231295"/>
                    </a:cubicBezTo>
                    <a:lnTo>
                      <a:pt x="196856" y="259819"/>
                    </a:lnTo>
                    <a:lnTo>
                      <a:pt x="188128" y="191316"/>
                    </a:lnTo>
                    <a:cubicBezTo>
                      <a:pt x="203766" y="170608"/>
                      <a:pt x="212172" y="145336"/>
                      <a:pt x="212053" y="119385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19E30A0E-FF12-9F78-54C9-7231C46435C2}"/>
                  </a:ext>
                </a:extLst>
              </p:cNvPr>
              <p:cNvSpPr/>
              <p:nvPr/>
            </p:nvSpPr>
            <p:spPr>
              <a:xfrm>
                <a:off x="8806827" y="1113642"/>
                <a:ext cx="481357" cy="524907"/>
              </a:xfrm>
              <a:custGeom>
                <a:avLst/>
                <a:gdLst>
                  <a:gd name="connsiteX0" fmla="*/ 316723 w 335746"/>
                  <a:gd name="connsiteY0" fmla="*/ 90244 h 366122"/>
                  <a:gd name="connsiteX1" fmla="*/ 90244 w 335746"/>
                  <a:gd name="connsiteY1" fmla="*/ 19077 h 366122"/>
                  <a:gd name="connsiteX2" fmla="*/ 19077 w 335746"/>
                  <a:gd name="connsiteY2" fmla="*/ 245556 h 366122"/>
                  <a:gd name="connsiteX3" fmla="*/ 33674 w 335746"/>
                  <a:gd name="connsiteY3" fmla="*/ 268707 h 366122"/>
                  <a:gd name="connsiteX4" fmla="*/ 21283 w 335746"/>
                  <a:gd name="connsiteY4" fmla="*/ 366122 h 366122"/>
                  <a:gd name="connsiteX5" fmla="*/ 111450 w 335746"/>
                  <a:gd name="connsiteY5" fmla="*/ 325987 h 366122"/>
                  <a:gd name="connsiteX6" fmla="*/ 167873 w 335746"/>
                  <a:gd name="connsiteY6" fmla="*/ 335729 h 366122"/>
                  <a:gd name="connsiteX7" fmla="*/ 335747 w 335746"/>
                  <a:gd name="connsiteY7" fmla="*/ 167872 h 366122"/>
                  <a:gd name="connsiteX8" fmla="*/ 316723 w 335746"/>
                  <a:gd name="connsiteY8" fmla="*/ 90244 h 366122"/>
                  <a:gd name="connsiteX9" fmla="*/ 151975 w 335746"/>
                  <a:gd name="connsiteY9" fmla="*/ 71618 h 366122"/>
                  <a:gd name="connsiteX10" fmla="*/ 185039 w 335746"/>
                  <a:gd name="connsiteY10" fmla="*/ 71638 h 366122"/>
                  <a:gd name="connsiteX11" fmla="*/ 191876 w 335746"/>
                  <a:gd name="connsiteY11" fmla="*/ 88217 h 366122"/>
                  <a:gd name="connsiteX12" fmla="*/ 185018 w 335746"/>
                  <a:gd name="connsiteY12" fmla="*/ 104661 h 366122"/>
                  <a:gd name="connsiteX13" fmla="*/ 151955 w 335746"/>
                  <a:gd name="connsiteY13" fmla="*/ 104641 h 366122"/>
                  <a:gd name="connsiteX14" fmla="*/ 145117 w 335746"/>
                  <a:gd name="connsiteY14" fmla="*/ 88217 h 366122"/>
                  <a:gd name="connsiteX15" fmla="*/ 151975 w 335746"/>
                  <a:gd name="connsiteY15" fmla="*/ 71617 h 366122"/>
                  <a:gd name="connsiteX16" fmla="*/ 209333 w 335746"/>
                  <a:gd name="connsiteY16" fmla="*/ 260213 h 366122"/>
                  <a:gd name="connsiteX17" fmla="*/ 126335 w 335746"/>
                  <a:gd name="connsiteY17" fmla="*/ 260213 h 366122"/>
                  <a:gd name="connsiteX18" fmla="*/ 126335 w 335746"/>
                  <a:gd name="connsiteY18" fmla="*/ 229430 h 366122"/>
                  <a:gd name="connsiteX19" fmla="*/ 146675 w 335746"/>
                  <a:gd name="connsiteY19" fmla="*/ 229430 h 366122"/>
                  <a:gd name="connsiteX20" fmla="*/ 146675 w 335746"/>
                  <a:gd name="connsiteY20" fmla="*/ 168331 h 366122"/>
                  <a:gd name="connsiteX21" fmla="*/ 126335 w 335746"/>
                  <a:gd name="connsiteY21" fmla="*/ 168331 h 366122"/>
                  <a:gd name="connsiteX22" fmla="*/ 126335 w 335746"/>
                  <a:gd name="connsiteY22" fmla="*/ 137158 h 366122"/>
                  <a:gd name="connsiteX23" fmla="*/ 189382 w 335746"/>
                  <a:gd name="connsiteY23" fmla="*/ 137158 h 366122"/>
                  <a:gd name="connsiteX24" fmla="*/ 189382 w 335746"/>
                  <a:gd name="connsiteY24" fmla="*/ 229118 h 366122"/>
                  <a:gd name="connsiteX25" fmla="*/ 209333 w 335746"/>
                  <a:gd name="connsiteY25" fmla="*/ 229118 h 366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</a:cxnLst>
                <a:rect l="l" t="t" r="r" b="b"/>
                <a:pathLst>
                  <a:path w="335746" h="366122">
                    <a:moveTo>
                      <a:pt x="316723" y="90244"/>
                    </a:moveTo>
                    <a:cubicBezTo>
                      <a:pt x="273834" y="8051"/>
                      <a:pt x="172436" y="-23812"/>
                      <a:pt x="90244" y="19077"/>
                    </a:cubicBezTo>
                    <a:cubicBezTo>
                      <a:pt x="8051" y="61965"/>
                      <a:pt x="-23812" y="163363"/>
                      <a:pt x="19077" y="245556"/>
                    </a:cubicBezTo>
                    <a:cubicBezTo>
                      <a:pt x="23304" y="253657"/>
                      <a:pt x="28186" y="261400"/>
                      <a:pt x="33674" y="268707"/>
                    </a:cubicBezTo>
                    <a:lnTo>
                      <a:pt x="21283" y="366122"/>
                    </a:lnTo>
                    <a:lnTo>
                      <a:pt x="111450" y="325987"/>
                    </a:lnTo>
                    <a:cubicBezTo>
                      <a:pt x="129567" y="332421"/>
                      <a:pt x="148648" y="335715"/>
                      <a:pt x="167873" y="335729"/>
                    </a:cubicBezTo>
                    <a:cubicBezTo>
                      <a:pt x="260583" y="335733"/>
                      <a:pt x="335742" y="260581"/>
                      <a:pt x="335747" y="167872"/>
                    </a:cubicBezTo>
                    <a:cubicBezTo>
                      <a:pt x="335748" y="140842"/>
                      <a:pt x="329222" y="114211"/>
                      <a:pt x="316723" y="90244"/>
                    </a:cubicBezTo>
                    <a:close/>
                    <a:moveTo>
                      <a:pt x="151975" y="71618"/>
                    </a:moveTo>
                    <a:cubicBezTo>
                      <a:pt x="161111" y="62493"/>
                      <a:pt x="175914" y="62502"/>
                      <a:pt x="185039" y="71638"/>
                    </a:cubicBezTo>
                    <a:cubicBezTo>
                      <a:pt x="189431" y="76036"/>
                      <a:pt x="191891" y="82002"/>
                      <a:pt x="191876" y="88217"/>
                    </a:cubicBezTo>
                    <a:cubicBezTo>
                      <a:pt x="191985" y="94415"/>
                      <a:pt x="189499" y="100377"/>
                      <a:pt x="185018" y="104661"/>
                    </a:cubicBezTo>
                    <a:cubicBezTo>
                      <a:pt x="175882" y="113786"/>
                      <a:pt x="161079" y="113776"/>
                      <a:pt x="151955" y="104641"/>
                    </a:cubicBezTo>
                    <a:cubicBezTo>
                      <a:pt x="147600" y="100281"/>
                      <a:pt x="145143" y="94379"/>
                      <a:pt x="145117" y="88217"/>
                    </a:cubicBezTo>
                    <a:cubicBezTo>
                      <a:pt x="145049" y="81981"/>
                      <a:pt x="147525" y="75987"/>
                      <a:pt x="151975" y="71617"/>
                    </a:cubicBezTo>
                    <a:close/>
                    <a:moveTo>
                      <a:pt x="209333" y="260213"/>
                    </a:moveTo>
                    <a:lnTo>
                      <a:pt x="126335" y="260213"/>
                    </a:lnTo>
                    <a:lnTo>
                      <a:pt x="126335" y="229430"/>
                    </a:lnTo>
                    <a:lnTo>
                      <a:pt x="146675" y="229430"/>
                    </a:lnTo>
                    <a:lnTo>
                      <a:pt x="146675" y="168331"/>
                    </a:lnTo>
                    <a:lnTo>
                      <a:pt x="126335" y="168331"/>
                    </a:lnTo>
                    <a:lnTo>
                      <a:pt x="126335" y="137158"/>
                    </a:lnTo>
                    <a:lnTo>
                      <a:pt x="189382" y="137158"/>
                    </a:lnTo>
                    <a:lnTo>
                      <a:pt x="189382" y="229118"/>
                    </a:lnTo>
                    <a:lnTo>
                      <a:pt x="209333" y="229118"/>
                    </a:ln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 dirty="0"/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0D42B7B9-8B9F-DADE-0C93-CA5E1CAA5D21}"/>
                </a:ext>
              </a:extLst>
            </p:cNvPr>
            <p:cNvGrpSpPr/>
            <p:nvPr/>
          </p:nvGrpSpPr>
          <p:grpSpPr>
            <a:xfrm>
              <a:off x="8388765" y="3272158"/>
              <a:ext cx="448342" cy="305385"/>
              <a:chOff x="5687663" y="3274730"/>
              <a:chExt cx="820658" cy="558986"/>
            </a:xfrm>
          </p:grpSpPr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EFBFC625-35C9-C904-DF06-DDFE0F83837B}"/>
                  </a:ext>
                </a:extLst>
              </p:cNvPr>
              <p:cNvSpPr/>
              <p:nvPr/>
            </p:nvSpPr>
            <p:spPr>
              <a:xfrm>
                <a:off x="5754813" y="3592044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400 h 78399"/>
                  <a:gd name="connsiteX2" fmla="*/ -1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400"/>
                      <a:pt x="39199" y="78400"/>
                    </a:cubicBezTo>
                    <a:cubicBezTo>
                      <a:pt x="17550" y="78400"/>
                      <a:pt x="-1" y="60849"/>
                      <a:pt x="-1" y="39200"/>
                    </a:cubicBezTo>
                    <a:cubicBezTo>
                      <a:pt x="-1" y="17551"/>
                      <a:pt x="17550" y="0"/>
                      <a:pt x="39199" y="0"/>
                    </a:cubicBezTo>
                    <a:cubicBezTo>
                      <a:pt x="60849" y="0"/>
                      <a:pt x="78399" y="17551"/>
                      <a:pt x="78399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7B800F0D-2945-4605-77E6-E6C65180C7BE}"/>
                  </a:ext>
                </a:extLst>
              </p:cNvPr>
              <p:cNvSpPr/>
              <p:nvPr/>
            </p:nvSpPr>
            <p:spPr>
              <a:xfrm>
                <a:off x="5687663" y="3722880"/>
                <a:ext cx="246700" cy="110836"/>
              </a:xfrm>
              <a:custGeom>
                <a:avLst/>
                <a:gdLst>
                  <a:gd name="connsiteX0" fmla="*/ 0 w 172073"/>
                  <a:gd name="connsiteY0" fmla="*/ 77308 h 77308"/>
                  <a:gd name="connsiteX1" fmla="*/ 48162 w 172073"/>
                  <a:gd name="connsiteY1" fmla="*/ 0 h 77308"/>
                  <a:gd name="connsiteX2" fmla="*/ 123912 w 172073"/>
                  <a:gd name="connsiteY2" fmla="*/ 0 h 77308"/>
                  <a:gd name="connsiteX3" fmla="*/ 172073 w 172073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3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60" y="14404"/>
                      <a:pt x="172170" y="44436"/>
                      <a:pt x="172073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A24B82D3-F99A-1125-DC49-DBCDDB4A34D8}"/>
                  </a:ext>
                </a:extLst>
              </p:cNvPr>
              <p:cNvSpPr/>
              <p:nvPr/>
            </p:nvSpPr>
            <p:spPr>
              <a:xfrm>
                <a:off x="6041403" y="3592044"/>
                <a:ext cx="112400" cy="112400"/>
              </a:xfrm>
              <a:custGeom>
                <a:avLst/>
                <a:gdLst>
                  <a:gd name="connsiteX0" fmla="*/ 78400 w 78399"/>
                  <a:gd name="connsiteY0" fmla="*/ 39200 h 78399"/>
                  <a:gd name="connsiteX1" fmla="*/ 39200 w 78399"/>
                  <a:gd name="connsiteY1" fmla="*/ 78400 h 78399"/>
                  <a:gd name="connsiteX2" fmla="*/ 0 w 78399"/>
                  <a:gd name="connsiteY2" fmla="*/ 39200 h 78399"/>
                  <a:gd name="connsiteX3" fmla="*/ 39200 w 78399"/>
                  <a:gd name="connsiteY3" fmla="*/ 0 h 78399"/>
                  <a:gd name="connsiteX4" fmla="*/ 78400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400" y="39200"/>
                    </a:moveTo>
                    <a:cubicBezTo>
                      <a:pt x="78400" y="60849"/>
                      <a:pt x="60849" y="78400"/>
                      <a:pt x="39200" y="78400"/>
                    </a:cubicBezTo>
                    <a:cubicBezTo>
                      <a:pt x="17550" y="78400"/>
                      <a:pt x="0" y="60849"/>
                      <a:pt x="0" y="39200"/>
                    </a:cubicBezTo>
                    <a:cubicBezTo>
                      <a:pt x="0" y="17551"/>
                      <a:pt x="17550" y="0"/>
                      <a:pt x="39200" y="0"/>
                    </a:cubicBezTo>
                    <a:cubicBezTo>
                      <a:pt x="60849" y="0"/>
                      <a:pt x="78400" y="17551"/>
                      <a:pt x="78400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844AFC4E-FE4F-5765-1CF4-7EC3653F6901}"/>
                  </a:ext>
                </a:extLst>
              </p:cNvPr>
              <p:cNvSpPr/>
              <p:nvPr/>
            </p:nvSpPr>
            <p:spPr>
              <a:xfrm>
                <a:off x="5974253" y="3722880"/>
                <a:ext cx="246588" cy="110836"/>
              </a:xfrm>
              <a:custGeom>
                <a:avLst/>
                <a:gdLst>
                  <a:gd name="connsiteX0" fmla="*/ 0 w 171995"/>
                  <a:gd name="connsiteY0" fmla="*/ 77308 h 77308"/>
                  <a:gd name="connsiteX1" fmla="*/ 48162 w 171995"/>
                  <a:gd name="connsiteY1" fmla="*/ 0 h 77308"/>
                  <a:gd name="connsiteX2" fmla="*/ 123912 w 171995"/>
                  <a:gd name="connsiteY2" fmla="*/ 0 h 77308"/>
                  <a:gd name="connsiteX3" fmla="*/ 171995 w 171995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95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30" y="14426"/>
                      <a:pt x="172106" y="44454"/>
                      <a:pt x="171995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DD10C8E1-0651-2876-C31A-2AA89BACA475}"/>
                  </a:ext>
                </a:extLst>
              </p:cNvPr>
              <p:cNvSpPr/>
              <p:nvPr/>
            </p:nvSpPr>
            <p:spPr>
              <a:xfrm>
                <a:off x="6328773" y="3592044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400 h 78399"/>
                  <a:gd name="connsiteX2" fmla="*/ -1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400"/>
                      <a:pt x="39199" y="78400"/>
                    </a:cubicBezTo>
                    <a:cubicBezTo>
                      <a:pt x="17550" y="78400"/>
                      <a:pt x="-1" y="60849"/>
                      <a:pt x="-1" y="39200"/>
                    </a:cubicBezTo>
                    <a:cubicBezTo>
                      <a:pt x="-1" y="17551"/>
                      <a:pt x="17550" y="0"/>
                      <a:pt x="39199" y="0"/>
                    </a:cubicBezTo>
                    <a:cubicBezTo>
                      <a:pt x="60849" y="0"/>
                      <a:pt x="78399" y="17551"/>
                      <a:pt x="78399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3BCB6349-D2B8-F02D-EBF8-776236BD0619}"/>
                  </a:ext>
                </a:extLst>
              </p:cNvPr>
              <p:cNvSpPr/>
              <p:nvPr/>
            </p:nvSpPr>
            <p:spPr>
              <a:xfrm>
                <a:off x="6261621" y="3722880"/>
                <a:ext cx="246700" cy="110836"/>
              </a:xfrm>
              <a:custGeom>
                <a:avLst/>
                <a:gdLst>
                  <a:gd name="connsiteX0" fmla="*/ 0 w 172073"/>
                  <a:gd name="connsiteY0" fmla="*/ 77308 h 77308"/>
                  <a:gd name="connsiteX1" fmla="*/ 48162 w 172073"/>
                  <a:gd name="connsiteY1" fmla="*/ 0 h 77308"/>
                  <a:gd name="connsiteX2" fmla="*/ 123912 w 172073"/>
                  <a:gd name="connsiteY2" fmla="*/ 0 h 77308"/>
                  <a:gd name="connsiteX3" fmla="*/ 172073 w 172073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3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0"/>
                      <a:pt x="100307" y="12890"/>
                      <a:pt x="123912" y="0"/>
                    </a:cubicBezTo>
                    <a:cubicBezTo>
                      <a:pt x="153460" y="14404"/>
                      <a:pt x="172170" y="44436"/>
                      <a:pt x="172073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954B5E11-A8E2-8C07-0660-7D8CF42349AE}"/>
                  </a:ext>
                </a:extLst>
              </p:cNvPr>
              <p:cNvSpPr/>
              <p:nvPr/>
            </p:nvSpPr>
            <p:spPr>
              <a:xfrm>
                <a:off x="5900845" y="3274730"/>
                <a:ext cx="112400" cy="112400"/>
              </a:xfrm>
              <a:custGeom>
                <a:avLst/>
                <a:gdLst>
                  <a:gd name="connsiteX0" fmla="*/ 78399 w 78399"/>
                  <a:gd name="connsiteY0" fmla="*/ 39200 h 78399"/>
                  <a:gd name="connsiteX1" fmla="*/ 39199 w 78399"/>
                  <a:gd name="connsiteY1" fmla="*/ 78399 h 78399"/>
                  <a:gd name="connsiteX2" fmla="*/ 0 w 78399"/>
                  <a:gd name="connsiteY2" fmla="*/ 39200 h 78399"/>
                  <a:gd name="connsiteX3" fmla="*/ 39199 w 78399"/>
                  <a:gd name="connsiteY3" fmla="*/ 0 h 78399"/>
                  <a:gd name="connsiteX4" fmla="*/ 78399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399" y="39200"/>
                    </a:moveTo>
                    <a:cubicBezTo>
                      <a:pt x="78399" y="60849"/>
                      <a:pt x="60849" y="78399"/>
                      <a:pt x="39199" y="78399"/>
                    </a:cubicBezTo>
                    <a:cubicBezTo>
                      <a:pt x="17550" y="78399"/>
                      <a:pt x="0" y="60849"/>
                      <a:pt x="0" y="39200"/>
                    </a:cubicBezTo>
                    <a:cubicBezTo>
                      <a:pt x="0" y="17550"/>
                      <a:pt x="17550" y="0"/>
                      <a:pt x="39199" y="0"/>
                    </a:cubicBezTo>
                    <a:cubicBezTo>
                      <a:pt x="60849" y="0"/>
                      <a:pt x="78399" y="17550"/>
                      <a:pt x="78399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3DFE08FC-232D-4770-5378-07565EDE6093}"/>
                  </a:ext>
                </a:extLst>
              </p:cNvPr>
              <p:cNvSpPr/>
              <p:nvPr/>
            </p:nvSpPr>
            <p:spPr>
              <a:xfrm>
                <a:off x="5833808" y="3405566"/>
                <a:ext cx="246588" cy="110836"/>
              </a:xfrm>
              <a:custGeom>
                <a:avLst/>
                <a:gdLst>
                  <a:gd name="connsiteX0" fmla="*/ 0 w 171995"/>
                  <a:gd name="connsiteY0" fmla="*/ 77308 h 77308"/>
                  <a:gd name="connsiteX1" fmla="*/ 48162 w 171995"/>
                  <a:gd name="connsiteY1" fmla="*/ 0 h 77308"/>
                  <a:gd name="connsiteX2" fmla="*/ 123912 w 171995"/>
                  <a:gd name="connsiteY2" fmla="*/ 0 h 77308"/>
                  <a:gd name="connsiteX3" fmla="*/ 171995 w 171995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1995" h="77308">
                    <a:moveTo>
                      <a:pt x="0" y="77308"/>
                    </a:moveTo>
                    <a:cubicBezTo>
                      <a:pt x="-96" y="44436"/>
                      <a:pt x="18614" y="14404"/>
                      <a:pt x="48162" y="0"/>
                    </a:cubicBezTo>
                    <a:cubicBezTo>
                      <a:pt x="71767" y="12891"/>
                      <a:pt x="100307" y="12891"/>
                      <a:pt x="123912" y="0"/>
                    </a:cubicBezTo>
                    <a:cubicBezTo>
                      <a:pt x="153365" y="14498"/>
                      <a:pt x="172014" y="44480"/>
                      <a:pt x="171995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CDDC3E6D-CBCE-0540-72A0-A7FDB2740248}"/>
                  </a:ext>
                </a:extLst>
              </p:cNvPr>
              <p:cNvSpPr/>
              <p:nvPr/>
            </p:nvSpPr>
            <p:spPr>
              <a:xfrm>
                <a:off x="6187435" y="3274730"/>
                <a:ext cx="112400" cy="112400"/>
              </a:xfrm>
              <a:custGeom>
                <a:avLst/>
                <a:gdLst>
                  <a:gd name="connsiteX0" fmla="*/ 78400 w 78399"/>
                  <a:gd name="connsiteY0" fmla="*/ 39200 h 78399"/>
                  <a:gd name="connsiteX1" fmla="*/ 39200 w 78399"/>
                  <a:gd name="connsiteY1" fmla="*/ 78399 h 78399"/>
                  <a:gd name="connsiteX2" fmla="*/ 0 w 78399"/>
                  <a:gd name="connsiteY2" fmla="*/ 39200 h 78399"/>
                  <a:gd name="connsiteX3" fmla="*/ 39200 w 78399"/>
                  <a:gd name="connsiteY3" fmla="*/ 0 h 78399"/>
                  <a:gd name="connsiteX4" fmla="*/ 78400 w 78399"/>
                  <a:gd name="connsiteY4" fmla="*/ 39200 h 783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399" h="78399">
                    <a:moveTo>
                      <a:pt x="78400" y="39200"/>
                    </a:moveTo>
                    <a:cubicBezTo>
                      <a:pt x="78400" y="60849"/>
                      <a:pt x="60849" y="78399"/>
                      <a:pt x="39200" y="78399"/>
                    </a:cubicBezTo>
                    <a:cubicBezTo>
                      <a:pt x="17550" y="78399"/>
                      <a:pt x="0" y="60849"/>
                      <a:pt x="0" y="39200"/>
                    </a:cubicBezTo>
                    <a:cubicBezTo>
                      <a:pt x="0" y="17550"/>
                      <a:pt x="17550" y="0"/>
                      <a:pt x="39200" y="0"/>
                    </a:cubicBezTo>
                    <a:cubicBezTo>
                      <a:pt x="60849" y="0"/>
                      <a:pt x="78400" y="17550"/>
                      <a:pt x="78400" y="39200"/>
                    </a:cubicBezTo>
                    <a:close/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0BEF1709-9220-8BAC-D312-5FCB101DA21E}"/>
                  </a:ext>
                </a:extLst>
              </p:cNvPr>
              <p:cNvSpPr/>
              <p:nvPr/>
            </p:nvSpPr>
            <p:spPr>
              <a:xfrm>
                <a:off x="6120285" y="3405566"/>
                <a:ext cx="246702" cy="110836"/>
              </a:xfrm>
              <a:custGeom>
                <a:avLst/>
                <a:gdLst>
                  <a:gd name="connsiteX0" fmla="*/ 0 w 172074"/>
                  <a:gd name="connsiteY0" fmla="*/ 77308 h 77308"/>
                  <a:gd name="connsiteX1" fmla="*/ 48240 w 172074"/>
                  <a:gd name="connsiteY1" fmla="*/ 0 h 77308"/>
                  <a:gd name="connsiteX2" fmla="*/ 123912 w 172074"/>
                  <a:gd name="connsiteY2" fmla="*/ 0 h 77308"/>
                  <a:gd name="connsiteX3" fmla="*/ 172074 w 172074"/>
                  <a:gd name="connsiteY3" fmla="*/ 77308 h 773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72074" h="77308">
                    <a:moveTo>
                      <a:pt x="0" y="77308"/>
                    </a:moveTo>
                    <a:cubicBezTo>
                      <a:pt x="-82" y="44419"/>
                      <a:pt x="18661" y="14382"/>
                      <a:pt x="48240" y="0"/>
                    </a:cubicBezTo>
                    <a:cubicBezTo>
                      <a:pt x="71817" y="12891"/>
                      <a:pt x="100335" y="12891"/>
                      <a:pt x="123912" y="0"/>
                    </a:cubicBezTo>
                    <a:cubicBezTo>
                      <a:pt x="153460" y="14404"/>
                      <a:pt x="172170" y="44436"/>
                      <a:pt x="172074" y="77308"/>
                    </a:cubicBezTo>
                  </a:path>
                </a:pathLst>
              </a:custGeom>
              <a:solidFill>
                <a:srgbClr val="FFFFFF"/>
              </a:solidFill>
              <a:ln w="7789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ID"/>
              </a:p>
            </p:txBody>
          </p:sp>
        </p:grpSp>
        <p:pic>
          <p:nvPicPr>
            <p:cNvPr id="66" name="Graphic 65" descr="Piggy Bank with solid fill">
              <a:extLst>
                <a:ext uri="{FF2B5EF4-FFF2-40B4-BE49-F238E27FC236}">
                  <a16:creationId xmlns:a16="http://schemas.microsoft.com/office/drawing/2014/main" id="{E76ADFDA-9F92-47DC-2C55-5684822CAEA3}"/>
                </a:ext>
              </a:extLst>
            </p:cNvPr>
            <p:cNvPicPr>
              <a:picLocks noChangeAspect="1"/>
            </p:cNvPicPr>
            <p:nvPr/>
          </p:nvPicPr>
          <p:blipFill>
            <a:blip r:embed="rId2">
              <a:extLst>
                <a:ext uri="{96DAC541-7B7A-43D3-8B79-37D633B846F1}">
                  <asvg:svgBlip xmlns:asvg="http://schemas.microsoft.com/office/drawing/2016/SVG/main" r:embed="rId3"/>
                </a:ext>
              </a:extLst>
            </a:blip>
            <a:stretch>
              <a:fillRect/>
            </a:stretch>
          </p:blipFill>
          <p:spPr>
            <a:xfrm>
              <a:off x="10794858" y="3220857"/>
              <a:ext cx="416279" cy="416279"/>
            </a:xfrm>
            <a:prstGeom prst="rect">
              <a:avLst/>
            </a:prstGeom>
          </p:spPr>
        </p:pic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CAD5C624-D18D-6E5E-642D-82F7DFBFE36F}"/>
                </a:ext>
              </a:extLst>
            </p:cNvPr>
            <p:cNvSpPr/>
            <p:nvPr/>
          </p:nvSpPr>
          <p:spPr>
            <a:xfrm>
              <a:off x="2446507" y="3237726"/>
              <a:ext cx="382552" cy="382552"/>
            </a:xfrm>
            <a:prstGeom prst="ellipse">
              <a:avLst/>
            </a:prstGeom>
            <a:solidFill>
              <a:srgbClr val="43266B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77" name="Oval 76">
              <a:extLst>
                <a:ext uri="{FF2B5EF4-FFF2-40B4-BE49-F238E27FC236}">
                  <a16:creationId xmlns:a16="http://schemas.microsoft.com/office/drawing/2014/main" id="{24A05E6D-70A1-E6E2-5120-25C23A273800}"/>
                </a:ext>
              </a:extLst>
            </p:cNvPr>
            <p:cNvSpPr/>
            <p:nvPr/>
          </p:nvSpPr>
          <p:spPr>
            <a:xfrm>
              <a:off x="4836568" y="3237726"/>
              <a:ext cx="382552" cy="382552"/>
            </a:xfrm>
            <a:prstGeom prst="ellipse">
              <a:avLst/>
            </a:prstGeom>
            <a:solidFill>
              <a:srgbClr val="43266B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78" name="Oval 77">
              <a:extLst>
                <a:ext uri="{FF2B5EF4-FFF2-40B4-BE49-F238E27FC236}">
                  <a16:creationId xmlns:a16="http://schemas.microsoft.com/office/drawing/2014/main" id="{978BBA7C-AF5F-6743-C088-85D1788BB75B}"/>
                </a:ext>
              </a:extLst>
            </p:cNvPr>
            <p:cNvSpPr/>
            <p:nvPr/>
          </p:nvSpPr>
          <p:spPr>
            <a:xfrm>
              <a:off x="7226629" y="3233575"/>
              <a:ext cx="382552" cy="382552"/>
            </a:xfrm>
            <a:prstGeom prst="ellipse">
              <a:avLst/>
            </a:prstGeom>
            <a:solidFill>
              <a:srgbClr val="43266B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79" name="Oval 78">
              <a:extLst>
                <a:ext uri="{FF2B5EF4-FFF2-40B4-BE49-F238E27FC236}">
                  <a16:creationId xmlns:a16="http://schemas.microsoft.com/office/drawing/2014/main" id="{C2A6614D-B426-DAA3-DDBA-5E6FC507507F}"/>
                </a:ext>
              </a:extLst>
            </p:cNvPr>
            <p:cNvSpPr/>
            <p:nvPr/>
          </p:nvSpPr>
          <p:spPr>
            <a:xfrm>
              <a:off x="9616231" y="3237726"/>
              <a:ext cx="382552" cy="382552"/>
            </a:xfrm>
            <a:prstGeom prst="ellipse">
              <a:avLst/>
            </a:prstGeom>
            <a:solidFill>
              <a:srgbClr val="43266B"/>
            </a:solidFill>
            <a:ln w="254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0A523D97-9122-F15C-91C5-615A0AE637B1}"/>
              </a:ext>
            </a:extLst>
          </p:cNvPr>
          <p:cNvGrpSpPr/>
          <p:nvPr/>
        </p:nvGrpSpPr>
        <p:grpSpPr>
          <a:xfrm flipH="1" flipV="1">
            <a:off x="10157180" y="4091439"/>
            <a:ext cx="845817" cy="947228"/>
            <a:chOff x="7010400" y="2362200"/>
            <a:chExt cx="1524000" cy="304800"/>
          </a:xfrm>
        </p:grpSpPr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C04E2798-9CBA-3B37-C942-77912514C619}"/>
                </a:ext>
              </a:extLst>
            </p:cNvPr>
            <p:cNvCxnSpPr>
              <a:cxnSpLocks/>
            </p:cNvCxnSpPr>
            <p:nvPr/>
          </p:nvCxnSpPr>
          <p:spPr>
            <a:xfrm>
              <a:off x="7315200" y="2362200"/>
              <a:ext cx="1219200" cy="0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oval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082BC9F6-7005-32D1-13B0-2F6AD37174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7010400" y="2362201"/>
              <a:ext cx="304800" cy="304799"/>
            </a:xfrm>
            <a:prstGeom prst="line">
              <a:avLst/>
            </a:prstGeom>
            <a:ln w="12700">
              <a:solidFill>
                <a:srgbClr val="43266B"/>
              </a:solidFill>
              <a:prstDash val="dash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Box 26">
            <a:extLst>
              <a:ext uri="{FF2B5EF4-FFF2-40B4-BE49-F238E27FC236}">
                <a16:creationId xmlns:a16="http://schemas.microsoft.com/office/drawing/2014/main" id="{CAB0F181-E7CE-8754-9C09-21D4487BA82C}"/>
              </a:ext>
            </a:extLst>
          </p:cNvPr>
          <p:cNvSpPr txBox="1"/>
          <p:nvPr/>
        </p:nvSpPr>
        <p:spPr>
          <a:xfrm>
            <a:off x="2306411" y="1158973"/>
            <a:ext cx="2859431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E488C471-6050-3AFF-CE34-BE2B475669CE}"/>
              </a:ext>
            </a:extLst>
          </p:cNvPr>
          <p:cNvSpPr txBox="1"/>
          <p:nvPr/>
        </p:nvSpPr>
        <p:spPr>
          <a:xfrm>
            <a:off x="9248759" y="1268082"/>
            <a:ext cx="2859431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50B40E43-D939-31DB-1031-D4FC2CD6482D}"/>
              </a:ext>
            </a:extLst>
          </p:cNvPr>
          <p:cNvSpPr txBox="1"/>
          <p:nvPr/>
        </p:nvSpPr>
        <p:spPr>
          <a:xfrm>
            <a:off x="8058984" y="5013852"/>
            <a:ext cx="2859431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D4B1C8DD-09F5-7FB2-ECBB-0E077D4569AA}"/>
              </a:ext>
            </a:extLst>
          </p:cNvPr>
          <p:cNvSpPr txBox="1"/>
          <p:nvPr/>
        </p:nvSpPr>
        <p:spPr>
          <a:xfrm>
            <a:off x="4710874" y="4525807"/>
            <a:ext cx="2859431" cy="108491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solidFill>
                  <a:srgbClr val="43266B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</a:t>
            </a:r>
            <a:endParaRPr lang="en-US" sz="1400" dirty="0">
              <a:solidFill>
                <a:srgbClr val="43266B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9004424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1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5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27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3000"/>
                            </p:stCondLst>
                            <p:childTnLst>
                              <p:par>
                                <p:cTn id="29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3500"/>
                            </p:stCondLst>
                            <p:childTnLst>
                              <p:par>
                                <p:cTn id="33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5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6" fill="hold">
                            <p:stCondLst>
                              <p:cond delay="4000"/>
                            </p:stCondLst>
                            <p:childTnLst>
                              <p:par>
                                <p:cTn id="37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7" grpId="0"/>
      <p:bldP spid="28" grpId="0"/>
      <p:bldP spid="29" grpId="0"/>
      <p:bldP spid="30" grpId="0"/>
    </p:bld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3A8F06C7-A9DC-F295-D0D8-7317DA4C6A4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F604FE8E-DB53-0BCA-1FD9-FC6C1FADFC8D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EDFDAE96-9469-63E1-42E2-E92F7476380E}"/>
              </a:ext>
            </a:extLst>
          </p:cNvPr>
          <p:cNvGrpSpPr/>
          <p:nvPr/>
        </p:nvGrpSpPr>
        <p:grpSpPr>
          <a:xfrm>
            <a:off x="2466754" y="1409470"/>
            <a:ext cx="5245167" cy="2291080"/>
            <a:chOff x="5744089" y="1556008"/>
            <a:chExt cx="3484580" cy="2635332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6C185AE-2FE4-9B76-0EBC-85F1610594E4}"/>
                </a:ext>
              </a:extLst>
            </p:cNvPr>
            <p:cNvGrpSpPr/>
            <p:nvPr/>
          </p:nvGrpSpPr>
          <p:grpSpPr>
            <a:xfrm>
              <a:off x="5744089" y="1556008"/>
              <a:ext cx="3484580" cy="2635332"/>
              <a:chOff x="6645136" y="1281842"/>
              <a:chExt cx="3167743" cy="2395712"/>
            </a:xfrm>
          </p:grpSpPr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5616CED4-0C82-BFEA-9177-7A7994970793}"/>
                  </a:ext>
                </a:extLst>
              </p:cNvPr>
              <p:cNvSpPr/>
              <p:nvPr/>
            </p:nvSpPr>
            <p:spPr>
              <a:xfrm rot="16200000">
                <a:off x="8012439" y="-85461"/>
                <a:ext cx="433137" cy="3167743"/>
              </a:xfrm>
              <a:prstGeom prst="rect">
                <a:avLst/>
              </a:prstGeom>
              <a:solidFill>
                <a:srgbClr val="FBB90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 rtl="1"/>
                <a:r>
                  <a:rPr lang="fa-IR" sz="2000" b="1" dirty="0">
                    <a:solidFill>
                      <a:schemeClr val="bg1"/>
                    </a:solidFill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0A59391E-7B91-C291-2EF8-3B3783BDAE8D}"/>
                  </a:ext>
                </a:extLst>
              </p:cNvPr>
              <p:cNvSpPr/>
              <p:nvPr/>
            </p:nvSpPr>
            <p:spPr>
              <a:xfrm>
                <a:off x="6645137" y="1720417"/>
                <a:ext cx="3167739" cy="1957137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</p:grpSp>
        <p:sp>
          <p:nvSpPr>
            <p:cNvPr id="8" name="TextBox 7">
              <a:extLst>
                <a:ext uri="{FF2B5EF4-FFF2-40B4-BE49-F238E27FC236}">
                  <a16:creationId xmlns:a16="http://schemas.microsoft.com/office/drawing/2014/main" id="{EAA1B424-850B-D3F1-61F3-B657C145307F}"/>
                </a:ext>
              </a:extLst>
            </p:cNvPr>
            <p:cNvSpPr txBox="1"/>
            <p:nvPr/>
          </p:nvSpPr>
          <p:spPr>
            <a:xfrm>
              <a:off x="5838044" y="2203505"/>
              <a:ext cx="3390624" cy="12965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50000"/>
                </a:lnSpc>
              </a:pPr>
              <a:r>
                <a:rPr lang="fa-IR" sz="1600" dirty="0"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fa-IR" dirty="0">
                  <a:latin typeface="Vazir" panose="020B0603030804020204" pitchFamily="34" charset="-78"/>
                  <a:cs typeface="Vazir" panose="020B0603030804020204" pitchFamily="34" charset="-78"/>
                </a:rPr>
                <a:t>.</a:t>
              </a:r>
              <a:endParaRPr lang="en-US" dirty="0"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AD51CB00-A65A-D901-926D-79D626F52640}"/>
              </a:ext>
            </a:extLst>
          </p:cNvPr>
          <p:cNvGrpSpPr/>
          <p:nvPr/>
        </p:nvGrpSpPr>
        <p:grpSpPr>
          <a:xfrm>
            <a:off x="1520455" y="4050568"/>
            <a:ext cx="5674704" cy="2291080"/>
            <a:chOff x="5744089" y="1556008"/>
            <a:chExt cx="3484580" cy="2635332"/>
          </a:xfrm>
        </p:grpSpPr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0D87AE9E-6A4A-3A98-E45B-B45381006AA2}"/>
                </a:ext>
              </a:extLst>
            </p:cNvPr>
            <p:cNvGrpSpPr/>
            <p:nvPr/>
          </p:nvGrpSpPr>
          <p:grpSpPr>
            <a:xfrm>
              <a:off x="5744089" y="1556008"/>
              <a:ext cx="3484580" cy="2635332"/>
              <a:chOff x="6645136" y="1281842"/>
              <a:chExt cx="3167743" cy="2395712"/>
            </a:xfrm>
          </p:grpSpPr>
          <p:sp>
            <p:nvSpPr>
              <p:cNvPr id="14" name="Rectangle 13">
                <a:extLst>
                  <a:ext uri="{FF2B5EF4-FFF2-40B4-BE49-F238E27FC236}">
                    <a16:creationId xmlns:a16="http://schemas.microsoft.com/office/drawing/2014/main" id="{BA0AF4CA-9AC4-F8B6-389E-760DBA701E42}"/>
                  </a:ext>
                </a:extLst>
              </p:cNvPr>
              <p:cNvSpPr/>
              <p:nvPr/>
            </p:nvSpPr>
            <p:spPr>
              <a:xfrm rot="16200000">
                <a:off x="8012439" y="-85461"/>
                <a:ext cx="433137" cy="3167743"/>
              </a:xfrm>
              <a:prstGeom prst="rect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vert="vert" rtlCol="0" anchor="ctr"/>
              <a:lstStyle/>
              <a:p>
                <a:pPr algn="ctr" rtl="1"/>
                <a:r>
                  <a:rPr lang="fa-IR" sz="2000" b="1" dirty="0">
                    <a:solidFill>
                      <a:schemeClr val="bg1"/>
                    </a:solidFill>
                    <a:latin typeface="Shabnam" panose="020B0603030804020204" pitchFamily="34" charset="-78"/>
                    <a:cs typeface="Shabnam" panose="020B0603030804020204" pitchFamily="34" charset="-78"/>
                  </a:rPr>
                  <a:t>تیتر عنوان را بنویسید</a:t>
                </a:r>
                <a:endParaRPr lang="en-US" sz="20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  <p:sp>
            <p:nvSpPr>
              <p:cNvPr id="15" name="Rectangle 14">
                <a:extLst>
                  <a:ext uri="{FF2B5EF4-FFF2-40B4-BE49-F238E27FC236}">
                    <a16:creationId xmlns:a16="http://schemas.microsoft.com/office/drawing/2014/main" id="{39639C7C-A029-6CCC-583D-FFF27FDAC42A}"/>
                  </a:ext>
                </a:extLst>
              </p:cNvPr>
              <p:cNvSpPr/>
              <p:nvPr/>
            </p:nvSpPr>
            <p:spPr>
              <a:xfrm>
                <a:off x="6645137" y="1720417"/>
                <a:ext cx="3167739" cy="1957137"/>
              </a:xfrm>
              <a:prstGeom prst="rect">
                <a:avLst/>
              </a:prstGeom>
              <a:solidFill>
                <a:srgbClr val="F2F2F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rtl="1"/>
                <a:endParaRPr lang="en-US" dirty="0">
                  <a:solidFill>
                    <a:schemeClr val="tx1">
                      <a:lumMod val="85000"/>
                      <a:lumOff val="15000"/>
                    </a:schemeClr>
                  </a:solidFill>
                  <a:latin typeface="Shabnam" panose="020B0603030804020204" pitchFamily="34" charset="-78"/>
                  <a:cs typeface="Shabnam" panose="020B0603030804020204" pitchFamily="34" charset="-78"/>
                </a:endParaRPr>
              </a:p>
            </p:txBody>
          </p:sp>
        </p:grpSp>
        <p:sp>
          <p:nvSpPr>
            <p:cNvPr id="13" name="TextBox 12">
              <a:extLst>
                <a:ext uri="{FF2B5EF4-FFF2-40B4-BE49-F238E27FC236}">
                  <a16:creationId xmlns:a16="http://schemas.microsoft.com/office/drawing/2014/main" id="{18221877-1F63-6851-4314-A2469E133B3E}"/>
                </a:ext>
              </a:extLst>
            </p:cNvPr>
            <p:cNvSpPr txBox="1"/>
            <p:nvPr/>
          </p:nvSpPr>
          <p:spPr>
            <a:xfrm>
              <a:off x="5838044" y="2203505"/>
              <a:ext cx="3390624" cy="129650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justLow" rtl="1">
                <a:lnSpc>
                  <a:spcPct val="250000"/>
                </a:lnSpc>
              </a:pPr>
              <a:r>
                <a:rPr lang="fa-IR" sz="1600" dirty="0">
                  <a:latin typeface="Shabnam" panose="020B0603030804020204" pitchFamily="34" charset="-78"/>
                  <a:cs typeface="Shabnam" panose="020B0603030804020204" pitchFamily="34" charset="-78"/>
                </a:rPr>
                <a:t>فروشگاه مینارو ارائه دهنده انواع فایل های کاربردی با بهترین کیفیت این متن تست می باشد</a:t>
              </a:r>
              <a:r>
                <a:rPr lang="fa-IR" dirty="0">
                  <a:latin typeface="Vazir" panose="020B0603030804020204" pitchFamily="34" charset="-78"/>
                  <a:cs typeface="Vazir" panose="020B0603030804020204" pitchFamily="34" charset="-78"/>
                </a:rPr>
                <a:t>.</a:t>
              </a:r>
              <a:endParaRPr lang="en-US" dirty="0">
                <a:latin typeface="Vazir" panose="020B0603030804020204" pitchFamily="34" charset="-78"/>
                <a:cs typeface="Vazir" panose="020B0603030804020204" pitchFamily="34" charset="-78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357579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D3294022-ACA0-ACEB-10CB-310C17427B0D}"/>
              </a:ext>
            </a:extLst>
          </p:cNvPr>
          <p:cNvSpPr txBox="1"/>
          <p:nvPr/>
        </p:nvSpPr>
        <p:spPr>
          <a:xfrm>
            <a:off x="6291358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4E80327-1B55-70FC-9CA9-B62520B2EBA9}"/>
              </a:ext>
            </a:extLst>
          </p:cNvPr>
          <p:cNvSpPr txBox="1"/>
          <p:nvPr/>
        </p:nvSpPr>
        <p:spPr>
          <a:xfrm>
            <a:off x="318979" y="1320224"/>
            <a:ext cx="5606902" cy="4939814"/>
          </a:xfrm>
          <a:prstGeom prst="rect">
            <a:avLst/>
          </a:prstGeom>
          <a:solidFill>
            <a:srgbClr val="F2F2F2"/>
          </a:solidFill>
        </p:spPr>
        <p:txBody>
          <a:bodyPr wrap="square">
            <a:spAutoFit/>
          </a:bodyPr>
          <a:lstStyle/>
          <a:p>
            <a:pPr algn="justLow" rtl="1">
              <a:lnSpc>
                <a:spcPct val="300000"/>
              </a:lnSpc>
            </a:pP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 فروشگاه مینارو ارائه دهنده انواع فایل های کاربردی با بهترین کیفیت این متن تست می باشد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fa-IR" dirty="0">
                <a:latin typeface="Shabnam" panose="020B0603030804020204" pitchFamily="34" charset="-78"/>
                <a:cs typeface="Shabnam" panose="020B0603030804020204" pitchFamily="34" charset="-78"/>
              </a:rPr>
              <a:t> که شما به راحتی میتوانید بعد از خرید فایل آن را به راحتی تغییر دهید.</a:t>
            </a:r>
            <a:endParaRPr lang="en-US" dirty="0"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67F82A8E-7B89-CD06-057A-E50168421632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0046930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  <p:bldP spid="3" grpId="0" animBg="1"/>
    </p:bld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D03B290-42C9-0ECE-5573-4CB3967B4B99}"/>
              </a:ext>
            </a:extLst>
          </p:cNvPr>
          <p:cNvGrpSpPr/>
          <p:nvPr/>
        </p:nvGrpSpPr>
        <p:grpSpPr>
          <a:xfrm>
            <a:off x="3273170" y="609047"/>
            <a:ext cx="5645657" cy="4469657"/>
            <a:chOff x="3273170" y="609047"/>
            <a:chExt cx="5645657" cy="4469657"/>
          </a:xfrm>
        </p:grpSpPr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65BCDC6C-E87E-B0DC-E8FA-E7E27A383390}"/>
                </a:ext>
              </a:extLst>
            </p:cNvPr>
            <p:cNvGrpSpPr/>
            <p:nvPr/>
          </p:nvGrpSpPr>
          <p:grpSpPr>
            <a:xfrm>
              <a:off x="3273170" y="609047"/>
              <a:ext cx="5645657" cy="4469657"/>
              <a:chOff x="1520534" y="545312"/>
              <a:chExt cx="3816932" cy="3021859"/>
            </a:xfrm>
          </p:grpSpPr>
          <p:sp>
            <p:nvSpPr>
              <p:cNvPr id="2" name="Arc 1">
                <a:extLst>
                  <a:ext uri="{FF2B5EF4-FFF2-40B4-BE49-F238E27FC236}">
                    <a16:creationId xmlns:a16="http://schemas.microsoft.com/office/drawing/2014/main" id="{9BF5A728-DA03-40D6-2309-37D11061CF2E}"/>
                  </a:ext>
                </a:extLst>
              </p:cNvPr>
              <p:cNvSpPr/>
              <p:nvPr/>
            </p:nvSpPr>
            <p:spPr>
              <a:xfrm rot="5400000">
                <a:off x="2366010" y="545312"/>
                <a:ext cx="2125980" cy="2125980"/>
              </a:xfrm>
              <a:prstGeom prst="arc">
                <a:avLst>
                  <a:gd name="adj1" fmla="val 17220188"/>
                  <a:gd name="adj2" fmla="val 4392644"/>
                </a:avLst>
              </a:prstGeom>
              <a:ln w="19050">
                <a:solidFill>
                  <a:srgbClr val="43266B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F0C8A2D5-1764-E3AF-55AE-CC072FD8617E}"/>
                  </a:ext>
                </a:extLst>
              </p:cNvPr>
              <p:cNvSpPr/>
              <p:nvPr/>
            </p:nvSpPr>
            <p:spPr>
              <a:xfrm>
                <a:off x="1520534" y="1743433"/>
                <a:ext cx="684013" cy="684013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9" name="Oval 8">
                <a:extLst>
                  <a:ext uri="{FF2B5EF4-FFF2-40B4-BE49-F238E27FC236}">
                    <a16:creationId xmlns:a16="http://schemas.microsoft.com/office/drawing/2014/main" id="{8EB8B240-3412-15FE-716A-4CDCD2363A82}"/>
                  </a:ext>
                </a:extLst>
              </p:cNvPr>
              <p:cNvSpPr/>
              <p:nvPr/>
            </p:nvSpPr>
            <p:spPr>
              <a:xfrm>
                <a:off x="4653453" y="1743433"/>
                <a:ext cx="684013" cy="684013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2" name="Oval 11">
                <a:extLst>
                  <a:ext uri="{FF2B5EF4-FFF2-40B4-BE49-F238E27FC236}">
                    <a16:creationId xmlns:a16="http://schemas.microsoft.com/office/drawing/2014/main" id="{497B49C4-E936-9CEA-9A7E-83C25B56C7DC}"/>
                  </a:ext>
                </a:extLst>
              </p:cNvPr>
              <p:cNvSpPr/>
              <p:nvPr/>
            </p:nvSpPr>
            <p:spPr>
              <a:xfrm>
                <a:off x="3086993" y="2883158"/>
                <a:ext cx="684013" cy="684013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C3BF4086-FB96-D9FA-B0B6-C039B4C08960}"/>
                  </a:ext>
                </a:extLst>
              </p:cNvPr>
              <p:cNvSpPr/>
              <p:nvPr/>
            </p:nvSpPr>
            <p:spPr>
              <a:xfrm>
                <a:off x="4069659" y="2563498"/>
                <a:ext cx="684013" cy="684013"/>
              </a:xfrm>
              <a:prstGeom prst="ellipse">
                <a:avLst/>
              </a:prstGeom>
              <a:solidFill>
                <a:srgbClr val="FBB90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>
                  <a:solidFill>
                    <a:schemeClr val="bg1"/>
                  </a:solidFill>
                </a:endParaRPr>
              </a:p>
            </p:txBody>
          </p:sp>
          <p:sp>
            <p:nvSpPr>
              <p:cNvPr id="18" name="Oval 17">
                <a:extLst>
                  <a:ext uri="{FF2B5EF4-FFF2-40B4-BE49-F238E27FC236}">
                    <a16:creationId xmlns:a16="http://schemas.microsoft.com/office/drawing/2014/main" id="{F0492517-3362-32DE-E8B4-85713EDBBAF5}"/>
                  </a:ext>
                </a:extLst>
              </p:cNvPr>
              <p:cNvSpPr/>
              <p:nvPr/>
            </p:nvSpPr>
            <p:spPr>
              <a:xfrm>
                <a:off x="2104328" y="2553973"/>
                <a:ext cx="684013" cy="684013"/>
              </a:xfrm>
              <a:prstGeom prst="ellipse">
                <a:avLst/>
              </a:prstGeom>
              <a:solidFill>
                <a:srgbClr val="FBB902"/>
              </a:soli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none" rtlCol="0" anchor="ctr"/>
              <a:lstStyle/>
              <a:p>
                <a:pPr algn="ctr"/>
                <a:endParaRPr lang="en-US" sz="1200" b="1">
                  <a:solidFill>
                    <a:schemeClr val="bg1"/>
                  </a:solidFill>
                </a:endParaRPr>
              </a:p>
            </p:txBody>
          </p:sp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B4153143-88D7-2343-CFA7-D367BAB2B6AB}"/>
                  </a:ext>
                </a:extLst>
              </p:cNvPr>
              <p:cNvGrpSpPr/>
              <p:nvPr/>
            </p:nvGrpSpPr>
            <p:grpSpPr>
              <a:xfrm>
                <a:off x="2631235" y="689087"/>
                <a:ext cx="1595532" cy="1595532"/>
                <a:chOff x="3752829" y="1973796"/>
                <a:chExt cx="1642510" cy="1608913"/>
              </a:xfrm>
            </p:grpSpPr>
            <p:sp>
              <p:nvSpPr>
                <p:cNvPr id="20" name="Freeform 23">
                  <a:extLst>
                    <a:ext uri="{FF2B5EF4-FFF2-40B4-BE49-F238E27FC236}">
                      <a16:creationId xmlns:a16="http://schemas.microsoft.com/office/drawing/2014/main" id="{C3C4CD66-E988-A063-87E8-CC703F57A1F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829" y="1973796"/>
                  <a:ext cx="1642510" cy="1608913"/>
                </a:xfrm>
                <a:prstGeom prst="ellipse">
                  <a:avLst/>
                </a:prstGeom>
                <a:solidFill>
                  <a:schemeClr val="bg1"/>
                </a:soli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21" name="Freeform 23">
                  <a:extLst>
                    <a:ext uri="{FF2B5EF4-FFF2-40B4-BE49-F238E27FC236}">
                      <a16:creationId xmlns:a16="http://schemas.microsoft.com/office/drawing/2014/main" id="{53E5D94A-7C0F-5503-5F39-72611D0254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752829" y="1973796"/>
                  <a:ext cx="1642510" cy="1608913"/>
                </a:xfrm>
                <a:prstGeom prst="ellipse">
                  <a:avLst/>
                </a:prstGeom>
                <a:solidFill>
                  <a:srgbClr val="43266B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 sz="1350" dirty="0"/>
                </a:p>
              </p:txBody>
            </p:sp>
          </p:grpSp>
          <p:sp>
            <p:nvSpPr>
              <p:cNvPr id="22" name="Oval 21">
                <a:extLst>
                  <a:ext uri="{FF2B5EF4-FFF2-40B4-BE49-F238E27FC236}">
                    <a16:creationId xmlns:a16="http://schemas.microsoft.com/office/drawing/2014/main" id="{CEB6EF12-1222-927B-08DD-EEDD96EE0D68}"/>
                  </a:ext>
                </a:extLst>
              </p:cNvPr>
              <p:cNvSpPr/>
              <p:nvPr/>
            </p:nvSpPr>
            <p:spPr>
              <a:xfrm>
                <a:off x="2331322" y="1858890"/>
                <a:ext cx="164936" cy="164936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23" name="Oval 22">
                <a:extLst>
                  <a:ext uri="{FF2B5EF4-FFF2-40B4-BE49-F238E27FC236}">
                    <a16:creationId xmlns:a16="http://schemas.microsoft.com/office/drawing/2014/main" id="{323AEC58-B608-15FC-3955-71DA133BCFC6}"/>
                  </a:ext>
                </a:extLst>
              </p:cNvPr>
              <p:cNvSpPr/>
              <p:nvPr/>
            </p:nvSpPr>
            <p:spPr>
              <a:xfrm>
                <a:off x="4361745" y="1858890"/>
                <a:ext cx="164936" cy="164936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8" name="Oval 47">
                <a:extLst>
                  <a:ext uri="{FF2B5EF4-FFF2-40B4-BE49-F238E27FC236}">
                    <a16:creationId xmlns:a16="http://schemas.microsoft.com/office/drawing/2014/main" id="{ACC3C84A-8631-F8DF-D892-EF3698CF1D0D}"/>
                  </a:ext>
                </a:extLst>
              </p:cNvPr>
              <p:cNvSpPr/>
              <p:nvPr/>
            </p:nvSpPr>
            <p:spPr>
              <a:xfrm>
                <a:off x="3972133" y="2375622"/>
                <a:ext cx="164936" cy="164936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9" name="Oval 48">
                <a:extLst>
                  <a:ext uri="{FF2B5EF4-FFF2-40B4-BE49-F238E27FC236}">
                    <a16:creationId xmlns:a16="http://schemas.microsoft.com/office/drawing/2014/main" id="{35D89761-7DEC-E677-3024-811E1B451380}"/>
                  </a:ext>
                </a:extLst>
              </p:cNvPr>
              <p:cNvSpPr/>
              <p:nvPr/>
            </p:nvSpPr>
            <p:spPr>
              <a:xfrm>
                <a:off x="2720932" y="2375622"/>
                <a:ext cx="164936" cy="164936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0" name="Oval 49">
                <a:extLst>
                  <a:ext uri="{FF2B5EF4-FFF2-40B4-BE49-F238E27FC236}">
                    <a16:creationId xmlns:a16="http://schemas.microsoft.com/office/drawing/2014/main" id="{3A718380-5704-6702-BBE1-74A70D23F466}"/>
                  </a:ext>
                </a:extLst>
              </p:cNvPr>
              <p:cNvSpPr/>
              <p:nvPr/>
            </p:nvSpPr>
            <p:spPr>
              <a:xfrm>
                <a:off x="3346533" y="2583266"/>
                <a:ext cx="164936" cy="164936"/>
              </a:xfrm>
              <a:prstGeom prst="ellipse">
                <a:avLst/>
              </a:prstGeom>
              <a:solidFill>
                <a:srgbClr val="43266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2" name="Graphic 20">
                <a:extLst>
                  <a:ext uri="{FF2B5EF4-FFF2-40B4-BE49-F238E27FC236}">
                    <a16:creationId xmlns:a16="http://schemas.microsoft.com/office/drawing/2014/main" id="{3F7C7A23-AB21-DDE0-49E4-6C39F7DA9819}"/>
                  </a:ext>
                </a:extLst>
              </p:cNvPr>
              <p:cNvSpPr/>
              <p:nvPr/>
            </p:nvSpPr>
            <p:spPr>
              <a:xfrm>
                <a:off x="3198987" y="1029087"/>
                <a:ext cx="463005" cy="504021"/>
              </a:xfrm>
              <a:custGeom>
                <a:avLst/>
                <a:gdLst>
                  <a:gd name="connsiteX0" fmla="*/ 348973 w 396068"/>
                  <a:gd name="connsiteY0" fmla="*/ 159806 h 431155"/>
                  <a:gd name="connsiteX1" fmla="*/ 348973 w 396068"/>
                  <a:gd name="connsiteY1" fmla="*/ 260918 h 431155"/>
                  <a:gd name="connsiteX2" fmla="*/ 348753 w 396068"/>
                  <a:gd name="connsiteY2" fmla="*/ 262515 h 431155"/>
                  <a:gd name="connsiteX3" fmla="*/ 176387 w 396068"/>
                  <a:gd name="connsiteY3" fmla="*/ 430841 h 431155"/>
                  <a:gd name="connsiteX4" fmla="*/ 174487 w 396068"/>
                  <a:gd name="connsiteY4" fmla="*/ 431155 h 431155"/>
                  <a:gd name="connsiteX5" fmla="*/ 172587 w 396068"/>
                  <a:gd name="connsiteY5" fmla="*/ 430841 h 431155"/>
                  <a:gd name="connsiteX6" fmla="*/ 220 w 396068"/>
                  <a:gd name="connsiteY6" fmla="*/ 262515 h 431155"/>
                  <a:gd name="connsiteX7" fmla="*/ 0 w 396068"/>
                  <a:gd name="connsiteY7" fmla="*/ 260918 h 431155"/>
                  <a:gd name="connsiteX8" fmla="*/ 0 w 396068"/>
                  <a:gd name="connsiteY8" fmla="*/ 70415 h 431155"/>
                  <a:gd name="connsiteX9" fmla="*/ 3788 w 396068"/>
                  <a:gd name="connsiteY9" fmla="*/ 64909 h 431155"/>
                  <a:gd name="connsiteX10" fmla="*/ 172379 w 396068"/>
                  <a:gd name="connsiteY10" fmla="*/ 390 h 431155"/>
                  <a:gd name="connsiteX11" fmla="*/ 176594 w 396068"/>
                  <a:gd name="connsiteY11" fmla="*/ 390 h 431155"/>
                  <a:gd name="connsiteX12" fmla="*/ 264410 w 396068"/>
                  <a:gd name="connsiteY12" fmla="*/ 33997 h 431155"/>
                  <a:gd name="connsiteX13" fmla="*/ 267809 w 396068"/>
                  <a:gd name="connsiteY13" fmla="*/ 41611 h 431155"/>
                  <a:gd name="connsiteX14" fmla="*/ 260195 w 396068"/>
                  <a:gd name="connsiteY14" fmla="*/ 45010 h 431155"/>
                  <a:gd name="connsiteX15" fmla="*/ 174487 w 396068"/>
                  <a:gd name="connsiteY15" fmla="*/ 12209 h 431155"/>
                  <a:gd name="connsiteX16" fmla="*/ 11792 w 396068"/>
                  <a:gd name="connsiteY16" fmla="*/ 74472 h 431155"/>
                  <a:gd name="connsiteX17" fmla="*/ 11792 w 396068"/>
                  <a:gd name="connsiteY17" fmla="*/ 260100 h 431155"/>
                  <a:gd name="connsiteX18" fmla="*/ 174487 w 396068"/>
                  <a:gd name="connsiteY18" fmla="*/ 419027 h 431155"/>
                  <a:gd name="connsiteX19" fmla="*/ 337181 w 396068"/>
                  <a:gd name="connsiteY19" fmla="*/ 260100 h 431155"/>
                  <a:gd name="connsiteX20" fmla="*/ 337181 w 396068"/>
                  <a:gd name="connsiteY20" fmla="*/ 159806 h 431155"/>
                  <a:gd name="connsiteX21" fmla="*/ 343077 w 396068"/>
                  <a:gd name="connsiteY21" fmla="*/ 153910 h 431155"/>
                  <a:gd name="connsiteX22" fmla="*/ 348973 w 396068"/>
                  <a:gd name="connsiteY22" fmla="*/ 159806 h 431155"/>
                  <a:gd name="connsiteX23" fmla="*/ 174488 w 396068"/>
                  <a:gd name="connsiteY23" fmla="*/ 43788 h 431155"/>
                  <a:gd name="connsiteX24" fmla="*/ 249002 w 396068"/>
                  <a:gd name="connsiteY24" fmla="*/ 72293 h 431155"/>
                  <a:gd name="connsiteX25" fmla="*/ 256615 w 396068"/>
                  <a:gd name="connsiteY25" fmla="*/ 68894 h 431155"/>
                  <a:gd name="connsiteX26" fmla="*/ 253215 w 396068"/>
                  <a:gd name="connsiteY26" fmla="*/ 61281 h 431155"/>
                  <a:gd name="connsiteX27" fmla="*/ 176594 w 396068"/>
                  <a:gd name="connsiteY27" fmla="*/ 31969 h 431155"/>
                  <a:gd name="connsiteX28" fmla="*/ 172380 w 396068"/>
                  <a:gd name="connsiteY28" fmla="*/ 31969 h 431155"/>
                  <a:gd name="connsiteX29" fmla="*/ 33291 w 396068"/>
                  <a:gd name="connsiteY29" fmla="*/ 85199 h 431155"/>
                  <a:gd name="connsiteX30" fmla="*/ 29503 w 396068"/>
                  <a:gd name="connsiteY30" fmla="*/ 90705 h 431155"/>
                  <a:gd name="connsiteX31" fmla="*/ 29503 w 396068"/>
                  <a:gd name="connsiteY31" fmla="*/ 256718 h 431155"/>
                  <a:gd name="connsiteX32" fmla="*/ 29751 w 396068"/>
                  <a:gd name="connsiteY32" fmla="*/ 258410 h 431155"/>
                  <a:gd name="connsiteX33" fmla="*/ 83589 w 396068"/>
                  <a:gd name="connsiteY33" fmla="*/ 347010 h 431155"/>
                  <a:gd name="connsiteX34" fmla="*/ 172442 w 396068"/>
                  <a:gd name="connsiteY34" fmla="*/ 399499 h 431155"/>
                  <a:gd name="connsiteX35" fmla="*/ 174487 w 396068"/>
                  <a:gd name="connsiteY35" fmla="*/ 399865 h 431155"/>
                  <a:gd name="connsiteX36" fmla="*/ 176531 w 396068"/>
                  <a:gd name="connsiteY36" fmla="*/ 399499 h 431155"/>
                  <a:gd name="connsiteX37" fmla="*/ 265387 w 396068"/>
                  <a:gd name="connsiteY37" fmla="*/ 347010 h 431155"/>
                  <a:gd name="connsiteX38" fmla="*/ 319245 w 396068"/>
                  <a:gd name="connsiteY38" fmla="*/ 258412 h 431155"/>
                  <a:gd name="connsiteX39" fmla="*/ 319494 w 396068"/>
                  <a:gd name="connsiteY39" fmla="*/ 256718 h 431155"/>
                  <a:gd name="connsiteX40" fmla="*/ 319494 w 396068"/>
                  <a:gd name="connsiteY40" fmla="*/ 159831 h 431155"/>
                  <a:gd name="connsiteX41" fmla="*/ 313598 w 396068"/>
                  <a:gd name="connsiteY41" fmla="*/ 153935 h 431155"/>
                  <a:gd name="connsiteX42" fmla="*/ 307702 w 396068"/>
                  <a:gd name="connsiteY42" fmla="*/ 159831 h 431155"/>
                  <a:gd name="connsiteX43" fmla="*/ 307702 w 396068"/>
                  <a:gd name="connsiteY43" fmla="*/ 255847 h 431155"/>
                  <a:gd name="connsiteX44" fmla="*/ 174487 w 396068"/>
                  <a:gd name="connsiteY44" fmla="*/ 387675 h 431155"/>
                  <a:gd name="connsiteX45" fmla="*/ 41295 w 396068"/>
                  <a:gd name="connsiteY45" fmla="*/ 255848 h 431155"/>
                  <a:gd name="connsiteX46" fmla="*/ 41295 w 396068"/>
                  <a:gd name="connsiteY46" fmla="*/ 94761 h 431155"/>
                  <a:gd name="connsiteX47" fmla="*/ 240267 w 396068"/>
                  <a:gd name="connsiteY47" fmla="*/ 145631 h 431155"/>
                  <a:gd name="connsiteX48" fmla="*/ 262438 w 396068"/>
                  <a:gd name="connsiteY48" fmla="*/ 166414 h 431155"/>
                  <a:gd name="connsiteX49" fmla="*/ 260231 w 396068"/>
                  <a:gd name="connsiteY49" fmla="*/ 174455 h 431155"/>
                  <a:gd name="connsiteX50" fmla="*/ 257320 w 396068"/>
                  <a:gd name="connsiteY50" fmla="*/ 175227 h 431155"/>
                  <a:gd name="connsiteX51" fmla="*/ 252190 w 396068"/>
                  <a:gd name="connsiteY51" fmla="*/ 172247 h 431155"/>
                  <a:gd name="connsiteX52" fmla="*/ 224108 w 396068"/>
                  <a:gd name="connsiteY52" fmla="*/ 152972 h 431155"/>
                  <a:gd name="connsiteX53" fmla="*/ 221305 w 396068"/>
                  <a:gd name="connsiteY53" fmla="*/ 157571 h 431155"/>
                  <a:gd name="connsiteX54" fmla="*/ 269488 w 396068"/>
                  <a:gd name="connsiteY54" fmla="*/ 249390 h 431155"/>
                  <a:gd name="connsiteX55" fmla="*/ 172482 w 396068"/>
                  <a:gd name="connsiteY55" fmla="*/ 347160 h 431155"/>
                  <a:gd name="connsiteX56" fmla="*/ 75476 w 396068"/>
                  <a:gd name="connsiteY56" fmla="*/ 249390 h 431155"/>
                  <a:gd name="connsiteX57" fmla="*/ 123635 w 396068"/>
                  <a:gd name="connsiteY57" fmla="*/ 157571 h 431155"/>
                  <a:gd name="connsiteX58" fmla="*/ 119348 w 396068"/>
                  <a:gd name="connsiteY58" fmla="*/ 145676 h 431155"/>
                  <a:gd name="connsiteX59" fmla="*/ 137989 w 396068"/>
                  <a:gd name="connsiteY59" fmla="*/ 127034 h 431155"/>
                  <a:gd name="connsiteX60" fmla="*/ 142260 w 396068"/>
                  <a:gd name="connsiteY60" fmla="*/ 127034 h 431155"/>
                  <a:gd name="connsiteX61" fmla="*/ 124606 w 396068"/>
                  <a:gd name="connsiteY61" fmla="*/ 86244 h 431155"/>
                  <a:gd name="connsiteX62" fmla="*/ 125088 w 396068"/>
                  <a:gd name="connsiteY62" fmla="*/ 80665 h 431155"/>
                  <a:gd name="connsiteX63" fmla="*/ 130017 w 396068"/>
                  <a:gd name="connsiteY63" fmla="*/ 78006 h 431155"/>
                  <a:gd name="connsiteX64" fmla="*/ 214944 w 396068"/>
                  <a:gd name="connsiteY64" fmla="*/ 78006 h 431155"/>
                  <a:gd name="connsiteX65" fmla="*/ 219873 w 396068"/>
                  <a:gd name="connsiteY65" fmla="*/ 80666 h 431155"/>
                  <a:gd name="connsiteX66" fmla="*/ 220355 w 396068"/>
                  <a:gd name="connsiteY66" fmla="*/ 86246 h 431155"/>
                  <a:gd name="connsiteX67" fmla="*/ 202681 w 396068"/>
                  <a:gd name="connsiteY67" fmla="*/ 127034 h 431155"/>
                  <a:gd name="connsiteX68" fmla="*/ 206948 w 396068"/>
                  <a:gd name="connsiteY68" fmla="*/ 127034 h 431155"/>
                  <a:gd name="connsiteX69" fmla="*/ 224095 w 396068"/>
                  <a:gd name="connsiteY69" fmla="*/ 138362 h 431155"/>
                  <a:gd name="connsiteX70" fmla="*/ 251974 w 396068"/>
                  <a:gd name="connsiteY70" fmla="*/ 119108 h 431155"/>
                  <a:gd name="connsiteX71" fmla="*/ 260013 w 396068"/>
                  <a:gd name="connsiteY71" fmla="*/ 116897 h 431155"/>
                  <a:gd name="connsiteX72" fmla="*/ 262224 w 396068"/>
                  <a:gd name="connsiteY72" fmla="*/ 124937 h 431155"/>
                  <a:gd name="connsiteX73" fmla="*/ 240267 w 396068"/>
                  <a:gd name="connsiteY73" fmla="*/ 145631 h 431155"/>
                  <a:gd name="connsiteX74" fmla="*/ 155110 w 396068"/>
                  <a:gd name="connsiteY74" fmla="*/ 127033 h 431155"/>
                  <a:gd name="connsiteX75" fmla="*/ 189831 w 396068"/>
                  <a:gd name="connsiteY75" fmla="*/ 127033 h 431155"/>
                  <a:gd name="connsiteX76" fmla="*/ 205965 w 396068"/>
                  <a:gd name="connsiteY76" fmla="*/ 89798 h 431155"/>
                  <a:gd name="connsiteX77" fmla="*/ 138993 w 396068"/>
                  <a:gd name="connsiteY77" fmla="*/ 89798 h 431155"/>
                  <a:gd name="connsiteX78" fmla="*/ 131140 w 396068"/>
                  <a:gd name="connsiteY78" fmla="*/ 145676 h 431155"/>
                  <a:gd name="connsiteX79" fmla="*/ 137990 w 396068"/>
                  <a:gd name="connsiteY79" fmla="*/ 152551 h 431155"/>
                  <a:gd name="connsiteX80" fmla="*/ 206949 w 396068"/>
                  <a:gd name="connsiteY80" fmla="*/ 152551 h 431155"/>
                  <a:gd name="connsiteX81" fmla="*/ 213778 w 396068"/>
                  <a:gd name="connsiteY81" fmla="*/ 146099 h 431155"/>
                  <a:gd name="connsiteX82" fmla="*/ 213589 w 396068"/>
                  <a:gd name="connsiteY82" fmla="*/ 144388 h 431155"/>
                  <a:gd name="connsiteX83" fmla="*/ 213612 w 396068"/>
                  <a:gd name="connsiteY83" fmla="*/ 144111 h 431155"/>
                  <a:gd name="connsiteX84" fmla="*/ 206949 w 396068"/>
                  <a:gd name="connsiteY84" fmla="*/ 138826 h 431155"/>
                  <a:gd name="connsiteX85" fmla="*/ 193702 w 396068"/>
                  <a:gd name="connsiteY85" fmla="*/ 138826 h 431155"/>
                  <a:gd name="connsiteX86" fmla="*/ 151238 w 396068"/>
                  <a:gd name="connsiteY86" fmla="*/ 138826 h 431155"/>
                  <a:gd name="connsiteX87" fmla="*/ 137990 w 396068"/>
                  <a:gd name="connsiteY87" fmla="*/ 138826 h 431155"/>
                  <a:gd name="connsiteX88" fmla="*/ 131140 w 396068"/>
                  <a:gd name="connsiteY88" fmla="*/ 145676 h 431155"/>
                  <a:gd name="connsiteX89" fmla="*/ 210126 w 396068"/>
                  <a:gd name="connsiteY89" fmla="*/ 164066 h 431155"/>
                  <a:gd name="connsiteX90" fmla="*/ 206949 w 396068"/>
                  <a:gd name="connsiteY90" fmla="*/ 164342 h 431155"/>
                  <a:gd name="connsiteX91" fmla="*/ 137990 w 396068"/>
                  <a:gd name="connsiteY91" fmla="*/ 164342 h 431155"/>
                  <a:gd name="connsiteX92" fmla="*/ 134814 w 396068"/>
                  <a:gd name="connsiteY92" fmla="*/ 164066 h 431155"/>
                  <a:gd name="connsiteX93" fmla="*/ 87268 w 396068"/>
                  <a:gd name="connsiteY93" fmla="*/ 249389 h 431155"/>
                  <a:gd name="connsiteX94" fmla="*/ 172482 w 396068"/>
                  <a:gd name="connsiteY94" fmla="*/ 335367 h 431155"/>
                  <a:gd name="connsiteX95" fmla="*/ 257696 w 396068"/>
                  <a:gd name="connsiteY95" fmla="*/ 249389 h 431155"/>
                  <a:gd name="connsiteX96" fmla="*/ 210126 w 396068"/>
                  <a:gd name="connsiteY96" fmla="*/ 164066 h 431155"/>
                  <a:gd name="connsiteX97" fmla="*/ 226140 w 396068"/>
                  <a:gd name="connsiteY97" fmla="*/ 249485 h 431155"/>
                  <a:gd name="connsiteX98" fmla="*/ 172482 w 396068"/>
                  <a:gd name="connsiteY98" fmla="*/ 303143 h 431155"/>
                  <a:gd name="connsiteX99" fmla="*/ 118798 w 396068"/>
                  <a:gd name="connsiteY99" fmla="*/ 249485 h 431155"/>
                  <a:gd name="connsiteX100" fmla="*/ 172482 w 396068"/>
                  <a:gd name="connsiteY100" fmla="*/ 195826 h 431155"/>
                  <a:gd name="connsiteX101" fmla="*/ 226140 w 396068"/>
                  <a:gd name="connsiteY101" fmla="*/ 249485 h 431155"/>
                  <a:gd name="connsiteX102" fmla="*/ 214348 w 396068"/>
                  <a:gd name="connsiteY102" fmla="*/ 249485 h 431155"/>
                  <a:gd name="connsiteX103" fmla="*/ 172482 w 396068"/>
                  <a:gd name="connsiteY103" fmla="*/ 207618 h 431155"/>
                  <a:gd name="connsiteX104" fmla="*/ 130591 w 396068"/>
                  <a:gd name="connsiteY104" fmla="*/ 249485 h 431155"/>
                  <a:gd name="connsiteX105" fmla="*/ 172482 w 396068"/>
                  <a:gd name="connsiteY105" fmla="*/ 291351 h 431155"/>
                  <a:gd name="connsiteX106" fmla="*/ 214348 w 396068"/>
                  <a:gd name="connsiteY106" fmla="*/ 249485 h 431155"/>
                  <a:gd name="connsiteX107" fmla="*/ 396068 w 396068"/>
                  <a:gd name="connsiteY107" fmla="*/ 82470 h 431155"/>
                  <a:gd name="connsiteX108" fmla="*/ 328278 w 396068"/>
                  <a:gd name="connsiteY108" fmla="*/ 150259 h 431155"/>
                  <a:gd name="connsiteX109" fmla="*/ 260488 w 396068"/>
                  <a:gd name="connsiteY109" fmla="*/ 82470 h 431155"/>
                  <a:gd name="connsiteX110" fmla="*/ 328278 w 396068"/>
                  <a:gd name="connsiteY110" fmla="*/ 14680 h 431155"/>
                  <a:gd name="connsiteX111" fmla="*/ 396068 w 396068"/>
                  <a:gd name="connsiteY111" fmla="*/ 82470 h 431155"/>
                  <a:gd name="connsiteX112" fmla="*/ 384276 w 396068"/>
                  <a:gd name="connsiteY112" fmla="*/ 82470 h 431155"/>
                  <a:gd name="connsiteX113" fmla="*/ 328278 w 396068"/>
                  <a:gd name="connsiteY113" fmla="*/ 26472 h 431155"/>
                  <a:gd name="connsiteX114" fmla="*/ 272281 w 396068"/>
                  <a:gd name="connsiteY114" fmla="*/ 82470 h 431155"/>
                  <a:gd name="connsiteX115" fmla="*/ 328278 w 396068"/>
                  <a:gd name="connsiteY115" fmla="*/ 138467 h 431155"/>
                  <a:gd name="connsiteX116" fmla="*/ 384276 w 396068"/>
                  <a:gd name="connsiteY116" fmla="*/ 82470 h 431155"/>
                  <a:gd name="connsiteX117" fmla="*/ 360512 w 396068"/>
                  <a:gd name="connsiteY117" fmla="*/ 47744 h 431155"/>
                  <a:gd name="connsiteX118" fmla="*/ 352224 w 396068"/>
                  <a:gd name="connsiteY118" fmla="*/ 48661 h 431155"/>
                  <a:gd name="connsiteX119" fmla="*/ 313478 w 396068"/>
                  <a:gd name="connsiteY119" fmla="*/ 97046 h 431155"/>
                  <a:gd name="connsiteX120" fmla="*/ 299027 w 396068"/>
                  <a:gd name="connsiteY120" fmla="*/ 81005 h 431155"/>
                  <a:gd name="connsiteX121" fmla="*/ 290700 w 396068"/>
                  <a:gd name="connsiteY121" fmla="*/ 80571 h 431155"/>
                  <a:gd name="connsiteX122" fmla="*/ 290265 w 396068"/>
                  <a:gd name="connsiteY122" fmla="*/ 88898 h 431155"/>
                  <a:gd name="connsiteX123" fmla="*/ 309360 w 396068"/>
                  <a:gd name="connsiteY123" fmla="*/ 110094 h 431155"/>
                  <a:gd name="connsiteX124" fmla="*/ 313741 w 396068"/>
                  <a:gd name="connsiteY124" fmla="*/ 112044 h 431155"/>
                  <a:gd name="connsiteX125" fmla="*/ 313912 w 396068"/>
                  <a:gd name="connsiteY125" fmla="*/ 112042 h 431155"/>
                  <a:gd name="connsiteX126" fmla="*/ 318343 w 396068"/>
                  <a:gd name="connsiteY126" fmla="*/ 109833 h 431155"/>
                  <a:gd name="connsiteX127" fmla="*/ 361427 w 396068"/>
                  <a:gd name="connsiteY127" fmla="*/ 56032 h 431155"/>
                  <a:gd name="connsiteX128" fmla="*/ 360512 w 396068"/>
                  <a:gd name="connsiteY128" fmla="*/ 47744 h 431155"/>
                  <a:gd name="connsiteX129" fmla="*/ 178378 w 396068"/>
                  <a:gd name="connsiteY129" fmla="*/ 232358 h 431155"/>
                  <a:gd name="connsiteX130" fmla="*/ 178378 w 396068"/>
                  <a:gd name="connsiteY130" fmla="*/ 243833 h 431155"/>
                  <a:gd name="connsiteX131" fmla="*/ 194466 w 396068"/>
                  <a:gd name="connsiteY131" fmla="*/ 261014 h 431155"/>
                  <a:gd name="connsiteX132" fmla="*/ 178378 w 396068"/>
                  <a:gd name="connsiteY132" fmla="*/ 278172 h 431155"/>
                  <a:gd name="connsiteX133" fmla="*/ 178378 w 396068"/>
                  <a:gd name="connsiteY133" fmla="*/ 282043 h 431155"/>
                  <a:gd name="connsiteX134" fmla="*/ 172482 w 396068"/>
                  <a:gd name="connsiteY134" fmla="*/ 287939 h 431155"/>
                  <a:gd name="connsiteX135" fmla="*/ 166586 w 396068"/>
                  <a:gd name="connsiteY135" fmla="*/ 282043 h 431155"/>
                  <a:gd name="connsiteX136" fmla="*/ 166586 w 396068"/>
                  <a:gd name="connsiteY136" fmla="*/ 278387 h 431155"/>
                  <a:gd name="connsiteX137" fmla="*/ 150498 w 396068"/>
                  <a:gd name="connsiteY137" fmla="*/ 263210 h 431155"/>
                  <a:gd name="connsiteX138" fmla="*/ 156394 w 396068"/>
                  <a:gd name="connsiteY138" fmla="*/ 257314 h 431155"/>
                  <a:gd name="connsiteX139" fmla="*/ 162290 w 396068"/>
                  <a:gd name="connsiteY139" fmla="*/ 263210 h 431155"/>
                  <a:gd name="connsiteX140" fmla="*/ 166586 w 396068"/>
                  <a:gd name="connsiteY140" fmla="*/ 266576 h 431155"/>
                  <a:gd name="connsiteX141" fmla="*/ 166586 w 396068"/>
                  <a:gd name="connsiteY141" fmla="*/ 254797 h 431155"/>
                  <a:gd name="connsiteX142" fmla="*/ 159751 w 396068"/>
                  <a:gd name="connsiteY142" fmla="*/ 252797 h 431155"/>
                  <a:gd name="connsiteX143" fmla="*/ 150498 w 396068"/>
                  <a:gd name="connsiteY143" fmla="*/ 237956 h 431155"/>
                  <a:gd name="connsiteX144" fmla="*/ 166586 w 396068"/>
                  <a:gd name="connsiteY144" fmla="*/ 220775 h 431155"/>
                  <a:gd name="connsiteX145" fmla="*/ 166586 w 396068"/>
                  <a:gd name="connsiteY145" fmla="*/ 216926 h 431155"/>
                  <a:gd name="connsiteX146" fmla="*/ 172482 w 396068"/>
                  <a:gd name="connsiteY146" fmla="*/ 211030 h 431155"/>
                  <a:gd name="connsiteX147" fmla="*/ 178378 w 396068"/>
                  <a:gd name="connsiteY147" fmla="*/ 216926 h 431155"/>
                  <a:gd name="connsiteX148" fmla="*/ 178378 w 396068"/>
                  <a:gd name="connsiteY148" fmla="*/ 220560 h 431155"/>
                  <a:gd name="connsiteX149" fmla="*/ 194466 w 396068"/>
                  <a:gd name="connsiteY149" fmla="*/ 235760 h 431155"/>
                  <a:gd name="connsiteX150" fmla="*/ 188570 w 396068"/>
                  <a:gd name="connsiteY150" fmla="*/ 241656 h 431155"/>
                  <a:gd name="connsiteX151" fmla="*/ 182674 w 396068"/>
                  <a:gd name="connsiteY151" fmla="*/ 235760 h 431155"/>
                  <a:gd name="connsiteX152" fmla="*/ 178378 w 396068"/>
                  <a:gd name="connsiteY152" fmla="*/ 232358 h 431155"/>
                  <a:gd name="connsiteX153" fmla="*/ 166586 w 396068"/>
                  <a:gd name="connsiteY153" fmla="*/ 242761 h 431155"/>
                  <a:gd name="connsiteX154" fmla="*/ 166586 w 396068"/>
                  <a:gd name="connsiteY154" fmla="*/ 232889 h 431155"/>
                  <a:gd name="connsiteX155" fmla="*/ 162290 w 396068"/>
                  <a:gd name="connsiteY155" fmla="*/ 237955 h 431155"/>
                  <a:gd name="connsiteX156" fmla="*/ 166586 w 396068"/>
                  <a:gd name="connsiteY156" fmla="*/ 242761 h 431155"/>
                  <a:gd name="connsiteX157" fmla="*/ 178378 w 396068"/>
                  <a:gd name="connsiteY157" fmla="*/ 255947 h 431155"/>
                  <a:gd name="connsiteX158" fmla="*/ 178378 w 396068"/>
                  <a:gd name="connsiteY158" fmla="*/ 266060 h 431155"/>
                  <a:gd name="connsiteX159" fmla="*/ 182674 w 396068"/>
                  <a:gd name="connsiteY159" fmla="*/ 261014 h 431155"/>
                  <a:gd name="connsiteX160" fmla="*/ 178378 w 396068"/>
                  <a:gd name="connsiteY160" fmla="*/ 255947 h 431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</a:cxnLst>
                <a:rect l="l" t="t" r="r" b="b"/>
                <a:pathLst>
                  <a:path w="396068" h="431155">
                    <a:moveTo>
                      <a:pt x="348973" y="159806"/>
                    </a:moveTo>
                    <a:lnTo>
                      <a:pt x="348973" y="260918"/>
                    </a:lnTo>
                    <a:cubicBezTo>
                      <a:pt x="348973" y="261458"/>
                      <a:pt x="348898" y="261995"/>
                      <a:pt x="348753" y="262515"/>
                    </a:cubicBezTo>
                    <a:cubicBezTo>
                      <a:pt x="325790" y="344112"/>
                      <a:pt x="269409" y="399172"/>
                      <a:pt x="176387" y="430841"/>
                    </a:cubicBezTo>
                    <a:cubicBezTo>
                      <a:pt x="175771" y="431051"/>
                      <a:pt x="175129" y="431155"/>
                      <a:pt x="174487" y="431155"/>
                    </a:cubicBezTo>
                    <a:cubicBezTo>
                      <a:pt x="173845" y="431155"/>
                      <a:pt x="173202" y="431050"/>
                      <a:pt x="172587" y="430841"/>
                    </a:cubicBezTo>
                    <a:cubicBezTo>
                      <a:pt x="79565" y="399172"/>
                      <a:pt x="23184" y="344112"/>
                      <a:pt x="220" y="262515"/>
                    </a:cubicBezTo>
                    <a:cubicBezTo>
                      <a:pt x="74" y="261995"/>
                      <a:pt x="0" y="261459"/>
                      <a:pt x="0" y="260918"/>
                    </a:cubicBezTo>
                    <a:lnTo>
                      <a:pt x="0" y="70415"/>
                    </a:lnTo>
                    <a:cubicBezTo>
                      <a:pt x="0" y="67972"/>
                      <a:pt x="1507" y="65782"/>
                      <a:pt x="3788" y="64909"/>
                    </a:cubicBezTo>
                    <a:lnTo>
                      <a:pt x="172379" y="390"/>
                    </a:lnTo>
                    <a:cubicBezTo>
                      <a:pt x="173736" y="-130"/>
                      <a:pt x="175238" y="-130"/>
                      <a:pt x="176594" y="390"/>
                    </a:cubicBezTo>
                    <a:lnTo>
                      <a:pt x="264410" y="33997"/>
                    </a:lnTo>
                    <a:cubicBezTo>
                      <a:pt x="267451" y="35161"/>
                      <a:pt x="268972" y="38570"/>
                      <a:pt x="267809" y="41611"/>
                    </a:cubicBezTo>
                    <a:cubicBezTo>
                      <a:pt x="266645" y="44653"/>
                      <a:pt x="263237" y="46175"/>
                      <a:pt x="260195" y="45010"/>
                    </a:cubicBezTo>
                    <a:lnTo>
                      <a:pt x="174487" y="12209"/>
                    </a:lnTo>
                    <a:lnTo>
                      <a:pt x="11792" y="74472"/>
                    </a:lnTo>
                    <a:lnTo>
                      <a:pt x="11792" y="260100"/>
                    </a:lnTo>
                    <a:cubicBezTo>
                      <a:pt x="33608" y="336698"/>
                      <a:pt x="86847" y="388709"/>
                      <a:pt x="174487" y="419027"/>
                    </a:cubicBezTo>
                    <a:cubicBezTo>
                      <a:pt x="262126" y="388709"/>
                      <a:pt x="315365" y="336699"/>
                      <a:pt x="337181" y="260100"/>
                    </a:cubicBezTo>
                    <a:lnTo>
                      <a:pt x="337181" y="159806"/>
                    </a:lnTo>
                    <a:cubicBezTo>
                      <a:pt x="337181" y="156550"/>
                      <a:pt x="339821" y="153910"/>
                      <a:pt x="343077" y="153910"/>
                    </a:cubicBezTo>
                    <a:cubicBezTo>
                      <a:pt x="346333" y="153910"/>
                      <a:pt x="348973" y="156550"/>
                      <a:pt x="348973" y="159806"/>
                    </a:cubicBezTo>
                    <a:close/>
                    <a:moveTo>
                      <a:pt x="174488" y="43788"/>
                    </a:moveTo>
                    <a:lnTo>
                      <a:pt x="249002" y="72293"/>
                    </a:lnTo>
                    <a:cubicBezTo>
                      <a:pt x="252042" y="73460"/>
                      <a:pt x="255452" y="71936"/>
                      <a:pt x="256615" y="68894"/>
                    </a:cubicBezTo>
                    <a:cubicBezTo>
                      <a:pt x="257778" y="65852"/>
                      <a:pt x="256256" y="62443"/>
                      <a:pt x="253215" y="61281"/>
                    </a:cubicBezTo>
                    <a:lnTo>
                      <a:pt x="176594" y="31969"/>
                    </a:lnTo>
                    <a:cubicBezTo>
                      <a:pt x="175238" y="31449"/>
                      <a:pt x="173737" y="31449"/>
                      <a:pt x="172380" y="31969"/>
                    </a:cubicBezTo>
                    <a:lnTo>
                      <a:pt x="33291" y="85199"/>
                    </a:lnTo>
                    <a:cubicBezTo>
                      <a:pt x="31010" y="86072"/>
                      <a:pt x="29503" y="88261"/>
                      <a:pt x="29503" y="90705"/>
                    </a:cubicBezTo>
                    <a:lnTo>
                      <a:pt x="29503" y="256718"/>
                    </a:lnTo>
                    <a:cubicBezTo>
                      <a:pt x="29503" y="257291"/>
                      <a:pt x="29586" y="257861"/>
                      <a:pt x="29751" y="258410"/>
                    </a:cubicBezTo>
                    <a:cubicBezTo>
                      <a:pt x="40396" y="293940"/>
                      <a:pt x="58008" y="322921"/>
                      <a:pt x="83589" y="347010"/>
                    </a:cubicBezTo>
                    <a:cubicBezTo>
                      <a:pt x="106694" y="368765"/>
                      <a:pt x="135758" y="385935"/>
                      <a:pt x="172442" y="399499"/>
                    </a:cubicBezTo>
                    <a:cubicBezTo>
                      <a:pt x="173102" y="399742"/>
                      <a:pt x="173794" y="399865"/>
                      <a:pt x="174487" y="399865"/>
                    </a:cubicBezTo>
                    <a:cubicBezTo>
                      <a:pt x="175179" y="399865"/>
                      <a:pt x="175871" y="399743"/>
                      <a:pt x="176531" y="399499"/>
                    </a:cubicBezTo>
                    <a:cubicBezTo>
                      <a:pt x="213213" y="385935"/>
                      <a:pt x="242279" y="368767"/>
                      <a:pt x="265387" y="347010"/>
                    </a:cubicBezTo>
                    <a:cubicBezTo>
                      <a:pt x="290971" y="322923"/>
                      <a:pt x="308588" y="293942"/>
                      <a:pt x="319245" y="258412"/>
                    </a:cubicBezTo>
                    <a:cubicBezTo>
                      <a:pt x="319411" y="257863"/>
                      <a:pt x="319494" y="257292"/>
                      <a:pt x="319494" y="256718"/>
                    </a:cubicBezTo>
                    <a:lnTo>
                      <a:pt x="319494" y="159831"/>
                    </a:lnTo>
                    <a:cubicBezTo>
                      <a:pt x="319494" y="156575"/>
                      <a:pt x="316854" y="153935"/>
                      <a:pt x="313598" y="153935"/>
                    </a:cubicBezTo>
                    <a:cubicBezTo>
                      <a:pt x="310342" y="153935"/>
                      <a:pt x="307702" y="156575"/>
                      <a:pt x="307702" y="159831"/>
                    </a:cubicBezTo>
                    <a:lnTo>
                      <a:pt x="307702" y="255847"/>
                    </a:lnTo>
                    <a:cubicBezTo>
                      <a:pt x="288585" y="318724"/>
                      <a:pt x="246207" y="360669"/>
                      <a:pt x="174487" y="387675"/>
                    </a:cubicBezTo>
                    <a:cubicBezTo>
                      <a:pt x="102760" y="360667"/>
                      <a:pt x="60389" y="318722"/>
                      <a:pt x="41295" y="255848"/>
                    </a:cubicBezTo>
                    <a:lnTo>
                      <a:pt x="41295" y="94761"/>
                    </a:lnTo>
                    <a:close/>
                    <a:moveTo>
                      <a:pt x="240267" y="145631"/>
                    </a:moveTo>
                    <a:cubicBezTo>
                      <a:pt x="247913" y="149218"/>
                      <a:pt x="256211" y="155476"/>
                      <a:pt x="262438" y="166414"/>
                    </a:cubicBezTo>
                    <a:cubicBezTo>
                      <a:pt x="264049" y="169244"/>
                      <a:pt x="263061" y="172843"/>
                      <a:pt x="260231" y="174455"/>
                    </a:cubicBezTo>
                    <a:cubicBezTo>
                      <a:pt x="259310" y="174979"/>
                      <a:pt x="258308" y="175227"/>
                      <a:pt x="257320" y="175227"/>
                    </a:cubicBezTo>
                    <a:cubicBezTo>
                      <a:pt x="255269" y="175227"/>
                      <a:pt x="253278" y="174157"/>
                      <a:pt x="252190" y="172247"/>
                    </a:cubicBezTo>
                    <a:cubicBezTo>
                      <a:pt x="243899" y="157683"/>
                      <a:pt x="230782" y="153933"/>
                      <a:pt x="224108" y="152972"/>
                    </a:cubicBezTo>
                    <a:cubicBezTo>
                      <a:pt x="223395" y="154643"/>
                      <a:pt x="222448" y="156191"/>
                      <a:pt x="221305" y="157571"/>
                    </a:cubicBezTo>
                    <a:cubicBezTo>
                      <a:pt x="250002" y="179216"/>
                      <a:pt x="269488" y="215810"/>
                      <a:pt x="269488" y="249390"/>
                    </a:cubicBezTo>
                    <a:cubicBezTo>
                      <a:pt x="269488" y="303300"/>
                      <a:pt x="225971" y="347160"/>
                      <a:pt x="172482" y="347160"/>
                    </a:cubicBezTo>
                    <a:cubicBezTo>
                      <a:pt x="118993" y="347160"/>
                      <a:pt x="75476" y="303300"/>
                      <a:pt x="75476" y="249390"/>
                    </a:cubicBezTo>
                    <a:cubicBezTo>
                      <a:pt x="75476" y="215803"/>
                      <a:pt x="94952" y="179209"/>
                      <a:pt x="123635" y="157571"/>
                    </a:cubicBezTo>
                    <a:cubicBezTo>
                      <a:pt x="120959" y="154339"/>
                      <a:pt x="119348" y="150193"/>
                      <a:pt x="119348" y="145676"/>
                    </a:cubicBezTo>
                    <a:cubicBezTo>
                      <a:pt x="119348" y="135397"/>
                      <a:pt x="127711" y="127034"/>
                      <a:pt x="137989" y="127034"/>
                    </a:cubicBezTo>
                    <a:lnTo>
                      <a:pt x="142260" y="127034"/>
                    </a:lnTo>
                    <a:lnTo>
                      <a:pt x="124606" y="86244"/>
                    </a:lnTo>
                    <a:cubicBezTo>
                      <a:pt x="123817" y="84421"/>
                      <a:pt x="123999" y="82325"/>
                      <a:pt x="125088" y="80665"/>
                    </a:cubicBezTo>
                    <a:cubicBezTo>
                      <a:pt x="126179" y="79005"/>
                      <a:pt x="128031" y="78006"/>
                      <a:pt x="130017" y="78006"/>
                    </a:cubicBezTo>
                    <a:lnTo>
                      <a:pt x="214944" y="78006"/>
                    </a:lnTo>
                    <a:cubicBezTo>
                      <a:pt x="216931" y="78006"/>
                      <a:pt x="218783" y="79005"/>
                      <a:pt x="219873" y="80666"/>
                    </a:cubicBezTo>
                    <a:cubicBezTo>
                      <a:pt x="220963" y="82326"/>
                      <a:pt x="221144" y="84423"/>
                      <a:pt x="220355" y="86246"/>
                    </a:cubicBezTo>
                    <a:lnTo>
                      <a:pt x="202681" y="127034"/>
                    </a:lnTo>
                    <a:lnTo>
                      <a:pt x="206948" y="127034"/>
                    </a:lnTo>
                    <a:cubicBezTo>
                      <a:pt x="214633" y="127034"/>
                      <a:pt x="221246" y="131709"/>
                      <a:pt x="224095" y="138362"/>
                    </a:cubicBezTo>
                    <a:cubicBezTo>
                      <a:pt x="230842" y="137376"/>
                      <a:pt x="243737" y="133592"/>
                      <a:pt x="251974" y="119108"/>
                    </a:cubicBezTo>
                    <a:cubicBezTo>
                      <a:pt x="253582" y="116277"/>
                      <a:pt x="257181" y="115284"/>
                      <a:pt x="260013" y="116897"/>
                    </a:cubicBezTo>
                    <a:cubicBezTo>
                      <a:pt x="262844" y="118506"/>
                      <a:pt x="263834" y="122106"/>
                      <a:pt x="262224" y="124937"/>
                    </a:cubicBezTo>
                    <a:cubicBezTo>
                      <a:pt x="256057" y="135781"/>
                      <a:pt x="247854" y="142029"/>
                      <a:pt x="240267" y="145631"/>
                    </a:cubicBezTo>
                    <a:close/>
                    <a:moveTo>
                      <a:pt x="155110" y="127033"/>
                    </a:moveTo>
                    <a:lnTo>
                      <a:pt x="189831" y="127033"/>
                    </a:lnTo>
                    <a:lnTo>
                      <a:pt x="205965" y="89798"/>
                    </a:lnTo>
                    <a:lnTo>
                      <a:pt x="138993" y="89798"/>
                    </a:lnTo>
                    <a:close/>
                    <a:moveTo>
                      <a:pt x="131140" y="145676"/>
                    </a:moveTo>
                    <a:cubicBezTo>
                      <a:pt x="131140" y="149467"/>
                      <a:pt x="134213" y="152551"/>
                      <a:pt x="137990" y="152551"/>
                    </a:cubicBezTo>
                    <a:lnTo>
                      <a:pt x="206949" y="152551"/>
                    </a:lnTo>
                    <a:cubicBezTo>
                      <a:pt x="210585" y="152551"/>
                      <a:pt x="213559" y="149692"/>
                      <a:pt x="213778" y="146099"/>
                    </a:cubicBezTo>
                    <a:cubicBezTo>
                      <a:pt x="213636" y="145554"/>
                      <a:pt x="213567" y="144980"/>
                      <a:pt x="213589" y="144388"/>
                    </a:cubicBezTo>
                    <a:cubicBezTo>
                      <a:pt x="213592" y="144294"/>
                      <a:pt x="213605" y="144204"/>
                      <a:pt x="213612" y="144111"/>
                    </a:cubicBezTo>
                    <a:cubicBezTo>
                      <a:pt x="212901" y="141087"/>
                      <a:pt x="210187" y="138826"/>
                      <a:pt x="206949" y="138826"/>
                    </a:cubicBezTo>
                    <a:lnTo>
                      <a:pt x="193702" y="138826"/>
                    </a:lnTo>
                    <a:lnTo>
                      <a:pt x="151238" y="138826"/>
                    </a:lnTo>
                    <a:lnTo>
                      <a:pt x="137990" y="138826"/>
                    </a:lnTo>
                    <a:cubicBezTo>
                      <a:pt x="134213" y="138826"/>
                      <a:pt x="131140" y="141899"/>
                      <a:pt x="131140" y="145676"/>
                    </a:cubicBezTo>
                    <a:close/>
                    <a:moveTo>
                      <a:pt x="210126" y="164066"/>
                    </a:moveTo>
                    <a:cubicBezTo>
                      <a:pt x="209092" y="164244"/>
                      <a:pt x="208032" y="164342"/>
                      <a:pt x="206949" y="164342"/>
                    </a:cubicBezTo>
                    <a:lnTo>
                      <a:pt x="137990" y="164342"/>
                    </a:lnTo>
                    <a:cubicBezTo>
                      <a:pt x="136907" y="164342"/>
                      <a:pt x="135846" y="164244"/>
                      <a:pt x="134814" y="164066"/>
                    </a:cubicBezTo>
                    <a:cubicBezTo>
                      <a:pt x="106713" y="183036"/>
                      <a:pt x="87268" y="217747"/>
                      <a:pt x="87268" y="249389"/>
                    </a:cubicBezTo>
                    <a:cubicBezTo>
                      <a:pt x="87268" y="296797"/>
                      <a:pt x="125495" y="335367"/>
                      <a:pt x="172482" y="335367"/>
                    </a:cubicBezTo>
                    <a:cubicBezTo>
                      <a:pt x="219469" y="335367"/>
                      <a:pt x="257696" y="296798"/>
                      <a:pt x="257696" y="249389"/>
                    </a:cubicBezTo>
                    <a:cubicBezTo>
                      <a:pt x="257696" y="217758"/>
                      <a:pt x="238241" y="183046"/>
                      <a:pt x="210126" y="164066"/>
                    </a:cubicBezTo>
                    <a:close/>
                    <a:moveTo>
                      <a:pt x="226140" y="249485"/>
                    </a:moveTo>
                    <a:cubicBezTo>
                      <a:pt x="226140" y="279073"/>
                      <a:pt x="202069" y="303143"/>
                      <a:pt x="172482" y="303143"/>
                    </a:cubicBezTo>
                    <a:cubicBezTo>
                      <a:pt x="142881" y="303143"/>
                      <a:pt x="118798" y="279072"/>
                      <a:pt x="118798" y="249485"/>
                    </a:cubicBezTo>
                    <a:cubicBezTo>
                      <a:pt x="118798" y="219898"/>
                      <a:pt x="142881" y="195826"/>
                      <a:pt x="172482" y="195826"/>
                    </a:cubicBezTo>
                    <a:cubicBezTo>
                      <a:pt x="202069" y="195825"/>
                      <a:pt x="226140" y="219897"/>
                      <a:pt x="226140" y="249485"/>
                    </a:cubicBezTo>
                    <a:close/>
                    <a:moveTo>
                      <a:pt x="214348" y="249485"/>
                    </a:moveTo>
                    <a:cubicBezTo>
                      <a:pt x="214348" y="226399"/>
                      <a:pt x="195567" y="207618"/>
                      <a:pt x="172482" y="207618"/>
                    </a:cubicBezTo>
                    <a:cubicBezTo>
                      <a:pt x="149383" y="207618"/>
                      <a:pt x="130591" y="226399"/>
                      <a:pt x="130591" y="249485"/>
                    </a:cubicBezTo>
                    <a:cubicBezTo>
                      <a:pt x="130591" y="272570"/>
                      <a:pt x="149383" y="291351"/>
                      <a:pt x="172482" y="291351"/>
                    </a:cubicBezTo>
                    <a:cubicBezTo>
                      <a:pt x="195567" y="291351"/>
                      <a:pt x="214348" y="272570"/>
                      <a:pt x="214348" y="249485"/>
                    </a:cubicBezTo>
                    <a:close/>
                    <a:moveTo>
                      <a:pt x="396068" y="82470"/>
                    </a:moveTo>
                    <a:cubicBezTo>
                      <a:pt x="396068" y="119849"/>
                      <a:pt x="365658" y="150259"/>
                      <a:pt x="328278" y="150259"/>
                    </a:cubicBezTo>
                    <a:cubicBezTo>
                      <a:pt x="290899" y="150259"/>
                      <a:pt x="260488" y="119849"/>
                      <a:pt x="260488" y="82470"/>
                    </a:cubicBezTo>
                    <a:cubicBezTo>
                      <a:pt x="260488" y="45090"/>
                      <a:pt x="290899" y="14680"/>
                      <a:pt x="328278" y="14680"/>
                    </a:cubicBezTo>
                    <a:cubicBezTo>
                      <a:pt x="365658" y="14680"/>
                      <a:pt x="396068" y="45090"/>
                      <a:pt x="396068" y="82470"/>
                    </a:cubicBezTo>
                    <a:close/>
                    <a:moveTo>
                      <a:pt x="384276" y="82470"/>
                    </a:moveTo>
                    <a:cubicBezTo>
                      <a:pt x="384276" y="51592"/>
                      <a:pt x="359156" y="26472"/>
                      <a:pt x="328278" y="26472"/>
                    </a:cubicBezTo>
                    <a:cubicBezTo>
                      <a:pt x="297401" y="26472"/>
                      <a:pt x="272281" y="51592"/>
                      <a:pt x="272281" y="82470"/>
                    </a:cubicBezTo>
                    <a:cubicBezTo>
                      <a:pt x="272281" y="113347"/>
                      <a:pt x="297401" y="138467"/>
                      <a:pt x="328278" y="138467"/>
                    </a:cubicBezTo>
                    <a:cubicBezTo>
                      <a:pt x="359156" y="138467"/>
                      <a:pt x="384276" y="113347"/>
                      <a:pt x="384276" y="82470"/>
                    </a:cubicBezTo>
                    <a:close/>
                    <a:moveTo>
                      <a:pt x="360512" y="47744"/>
                    </a:moveTo>
                    <a:cubicBezTo>
                      <a:pt x="357969" y="45709"/>
                      <a:pt x="354259" y="46119"/>
                      <a:pt x="352224" y="48661"/>
                    </a:cubicBezTo>
                    <a:lnTo>
                      <a:pt x="313478" y="97046"/>
                    </a:lnTo>
                    <a:lnTo>
                      <a:pt x="299027" y="81005"/>
                    </a:lnTo>
                    <a:cubicBezTo>
                      <a:pt x="296846" y="78586"/>
                      <a:pt x="293119" y="78394"/>
                      <a:pt x="290700" y="80571"/>
                    </a:cubicBezTo>
                    <a:cubicBezTo>
                      <a:pt x="288281" y="82750"/>
                      <a:pt x="288087" y="86478"/>
                      <a:pt x="290265" y="88898"/>
                    </a:cubicBezTo>
                    <a:lnTo>
                      <a:pt x="309360" y="110094"/>
                    </a:lnTo>
                    <a:cubicBezTo>
                      <a:pt x="310480" y="111337"/>
                      <a:pt x="312073" y="112044"/>
                      <a:pt x="313741" y="112044"/>
                    </a:cubicBezTo>
                    <a:cubicBezTo>
                      <a:pt x="313797" y="112044"/>
                      <a:pt x="313855" y="112043"/>
                      <a:pt x="313912" y="112042"/>
                    </a:cubicBezTo>
                    <a:cubicBezTo>
                      <a:pt x="315642" y="111992"/>
                      <a:pt x="317262" y="111183"/>
                      <a:pt x="318343" y="109833"/>
                    </a:cubicBezTo>
                    <a:lnTo>
                      <a:pt x="361427" y="56032"/>
                    </a:lnTo>
                    <a:cubicBezTo>
                      <a:pt x="363463" y="53490"/>
                      <a:pt x="363052" y="49780"/>
                      <a:pt x="360512" y="47744"/>
                    </a:cubicBezTo>
                    <a:close/>
                    <a:moveTo>
                      <a:pt x="178378" y="232358"/>
                    </a:moveTo>
                    <a:lnTo>
                      <a:pt x="178378" y="243833"/>
                    </a:lnTo>
                    <a:cubicBezTo>
                      <a:pt x="187495" y="245214"/>
                      <a:pt x="194466" y="252390"/>
                      <a:pt x="194466" y="261014"/>
                    </a:cubicBezTo>
                    <a:cubicBezTo>
                      <a:pt x="194466" y="269625"/>
                      <a:pt x="187495" y="276792"/>
                      <a:pt x="178378" y="278172"/>
                    </a:cubicBezTo>
                    <a:lnTo>
                      <a:pt x="178378" y="282043"/>
                    </a:lnTo>
                    <a:cubicBezTo>
                      <a:pt x="178378" y="285299"/>
                      <a:pt x="175738" y="287939"/>
                      <a:pt x="172482" y="287939"/>
                    </a:cubicBezTo>
                    <a:cubicBezTo>
                      <a:pt x="169226" y="287939"/>
                      <a:pt x="166586" y="285299"/>
                      <a:pt x="166586" y="282043"/>
                    </a:cubicBezTo>
                    <a:lnTo>
                      <a:pt x="166586" y="278387"/>
                    </a:lnTo>
                    <a:cubicBezTo>
                      <a:pt x="157661" y="278087"/>
                      <a:pt x="150498" y="271404"/>
                      <a:pt x="150498" y="263210"/>
                    </a:cubicBezTo>
                    <a:cubicBezTo>
                      <a:pt x="150498" y="259954"/>
                      <a:pt x="153138" y="257314"/>
                      <a:pt x="156394" y="257314"/>
                    </a:cubicBezTo>
                    <a:cubicBezTo>
                      <a:pt x="159650" y="257314"/>
                      <a:pt x="162290" y="259954"/>
                      <a:pt x="162290" y="263210"/>
                    </a:cubicBezTo>
                    <a:cubicBezTo>
                      <a:pt x="162290" y="264705"/>
                      <a:pt x="164031" y="266338"/>
                      <a:pt x="166586" y="266576"/>
                    </a:cubicBezTo>
                    <a:lnTo>
                      <a:pt x="166586" y="254797"/>
                    </a:lnTo>
                    <a:cubicBezTo>
                      <a:pt x="163958" y="254376"/>
                      <a:pt x="161729" y="253719"/>
                      <a:pt x="159751" y="252797"/>
                    </a:cubicBezTo>
                    <a:cubicBezTo>
                      <a:pt x="153784" y="250017"/>
                      <a:pt x="150498" y="244746"/>
                      <a:pt x="150498" y="237956"/>
                    </a:cubicBezTo>
                    <a:cubicBezTo>
                      <a:pt x="150498" y="229333"/>
                      <a:pt x="157469" y="222157"/>
                      <a:pt x="166586" y="220775"/>
                    </a:cubicBezTo>
                    <a:lnTo>
                      <a:pt x="166586" y="216926"/>
                    </a:lnTo>
                    <a:cubicBezTo>
                      <a:pt x="166586" y="213670"/>
                      <a:pt x="169225" y="211030"/>
                      <a:pt x="172482" y="211030"/>
                    </a:cubicBezTo>
                    <a:cubicBezTo>
                      <a:pt x="175739" y="211030"/>
                      <a:pt x="178378" y="213670"/>
                      <a:pt x="178378" y="216926"/>
                    </a:cubicBezTo>
                    <a:lnTo>
                      <a:pt x="178378" y="220560"/>
                    </a:lnTo>
                    <a:cubicBezTo>
                      <a:pt x="187304" y="220873"/>
                      <a:pt x="194466" y="227561"/>
                      <a:pt x="194466" y="235760"/>
                    </a:cubicBezTo>
                    <a:cubicBezTo>
                      <a:pt x="194466" y="239016"/>
                      <a:pt x="191826" y="241656"/>
                      <a:pt x="188570" y="241656"/>
                    </a:cubicBezTo>
                    <a:cubicBezTo>
                      <a:pt x="185314" y="241656"/>
                      <a:pt x="182674" y="239016"/>
                      <a:pt x="182674" y="235760"/>
                    </a:cubicBezTo>
                    <a:cubicBezTo>
                      <a:pt x="182674" y="234263"/>
                      <a:pt x="180876" y="232608"/>
                      <a:pt x="178378" y="232358"/>
                    </a:cubicBezTo>
                    <a:close/>
                    <a:moveTo>
                      <a:pt x="166586" y="242761"/>
                    </a:moveTo>
                    <a:lnTo>
                      <a:pt x="166586" y="232889"/>
                    </a:lnTo>
                    <a:cubicBezTo>
                      <a:pt x="164073" y="233810"/>
                      <a:pt x="162290" y="235756"/>
                      <a:pt x="162290" y="237955"/>
                    </a:cubicBezTo>
                    <a:cubicBezTo>
                      <a:pt x="162290" y="239511"/>
                      <a:pt x="162294" y="241615"/>
                      <a:pt x="166586" y="242761"/>
                    </a:cubicBezTo>
                    <a:close/>
                    <a:moveTo>
                      <a:pt x="178378" y="255947"/>
                    </a:moveTo>
                    <a:lnTo>
                      <a:pt x="178378" y="266060"/>
                    </a:lnTo>
                    <a:cubicBezTo>
                      <a:pt x="180891" y="265143"/>
                      <a:pt x="182674" y="263204"/>
                      <a:pt x="182674" y="261014"/>
                    </a:cubicBezTo>
                    <a:cubicBezTo>
                      <a:pt x="182674" y="258815"/>
                      <a:pt x="180891" y="256869"/>
                      <a:pt x="178378" y="255947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GB" sz="1350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FC429AA8-5259-C868-2F1B-278965EF4577}"/>
                  </a:ext>
                </a:extLst>
              </p:cNvPr>
              <p:cNvSpPr/>
              <p:nvPr/>
            </p:nvSpPr>
            <p:spPr>
              <a:xfrm>
                <a:off x="1722783" y="1951823"/>
                <a:ext cx="279516" cy="267233"/>
              </a:xfrm>
              <a:custGeom>
                <a:avLst/>
                <a:gdLst>
                  <a:gd name="connsiteX0" fmla="*/ 323817 w 431601"/>
                  <a:gd name="connsiteY0" fmla="*/ 344692 h 412638"/>
                  <a:gd name="connsiteX1" fmla="*/ 308579 w 431601"/>
                  <a:gd name="connsiteY1" fmla="*/ 344712 h 412638"/>
                  <a:gd name="connsiteX2" fmla="*/ 308579 w 431601"/>
                  <a:gd name="connsiteY2" fmla="*/ 366107 h 412638"/>
                  <a:gd name="connsiteX3" fmla="*/ 323817 w 431601"/>
                  <a:gd name="connsiteY3" fmla="*/ 366059 h 412638"/>
                  <a:gd name="connsiteX4" fmla="*/ 323817 w 431601"/>
                  <a:gd name="connsiteY4" fmla="*/ 344692 h 412638"/>
                  <a:gd name="connsiteX5" fmla="*/ 190241 w 431601"/>
                  <a:gd name="connsiteY5" fmla="*/ 317459 h 412638"/>
                  <a:gd name="connsiteX6" fmla="*/ 190241 w 431601"/>
                  <a:gd name="connsiteY6" fmla="*/ 366103 h 412638"/>
                  <a:gd name="connsiteX7" fmla="*/ 201670 w 431601"/>
                  <a:gd name="connsiteY7" fmla="*/ 366000 h 412638"/>
                  <a:gd name="connsiteX8" fmla="*/ 201273 w 431601"/>
                  <a:gd name="connsiteY8" fmla="*/ 317459 h 412638"/>
                  <a:gd name="connsiteX9" fmla="*/ 308579 w 431601"/>
                  <a:gd name="connsiteY9" fmla="*/ 315590 h 412638"/>
                  <a:gd name="connsiteX10" fmla="*/ 308579 w 431601"/>
                  <a:gd name="connsiteY10" fmla="*/ 332036 h 412638"/>
                  <a:gd name="connsiteX11" fmla="*/ 320610 w 431601"/>
                  <a:gd name="connsiteY11" fmla="*/ 332019 h 412638"/>
                  <a:gd name="connsiteX12" fmla="*/ 320610 w 431601"/>
                  <a:gd name="connsiteY12" fmla="*/ 315590 h 412638"/>
                  <a:gd name="connsiteX13" fmla="*/ 183902 w 431601"/>
                  <a:gd name="connsiteY13" fmla="*/ 304804 h 412638"/>
                  <a:gd name="connsiteX14" fmla="*/ 201273 w 431601"/>
                  <a:gd name="connsiteY14" fmla="*/ 304804 h 412638"/>
                  <a:gd name="connsiteX15" fmla="*/ 201892 w 431601"/>
                  <a:gd name="connsiteY15" fmla="*/ 378656 h 412638"/>
                  <a:gd name="connsiteX16" fmla="*/ 184050 w 431601"/>
                  <a:gd name="connsiteY16" fmla="*/ 378792 h 412638"/>
                  <a:gd name="connsiteX17" fmla="*/ 177573 w 431601"/>
                  <a:gd name="connsiteY17" fmla="*/ 371467 h 412638"/>
                  <a:gd name="connsiteX18" fmla="*/ 177574 w 431601"/>
                  <a:gd name="connsiteY18" fmla="*/ 371467 h 412638"/>
                  <a:gd name="connsiteX19" fmla="*/ 177574 w 431601"/>
                  <a:gd name="connsiteY19" fmla="*/ 311195 h 412638"/>
                  <a:gd name="connsiteX20" fmla="*/ 183902 w 431601"/>
                  <a:gd name="connsiteY20" fmla="*/ 304804 h 412638"/>
                  <a:gd name="connsiteX21" fmla="*/ 250675 w 431601"/>
                  <a:gd name="connsiteY21" fmla="*/ 303510 h 412638"/>
                  <a:gd name="connsiteX22" fmla="*/ 277063 w 431601"/>
                  <a:gd name="connsiteY22" fmla="*/ 303510 h 412638"/>
                  <a:gd name="connsiteX23" fmla="*/ 277063 w 431601"/>
                  <a:gd name="connsiteY23" fmla="*/ 316166 h 412638"/>
                  <a:gd name="connsiteX24" fmla="*/ 257003 w 431601"/>
                  <a:gd name="connsiteY24" fmla="*/ 316166 h 412638"/>
                  <a:gd name="connsiteX25" fmla="*/ 257003 w 431601"/>
                  <a:gd name="connsiteY25" fmla="*/ 334822 h 412638"/>
                  <a:gd name="connsiteX26" fmla="*/ 275119 w 431601"/>
                  <a:gd name="connsiteY26" fmla="*/ 334822 h 412638"/>
                  <a:gd name="connsiteX27" fmla="*/ 275119 w 431601"/>
                  <a:gd name="connsiteY27" fmla="*/ 347479 h 412638"/>
                  <a:gd name="connsiteX28" fmla="*/ 257003 w 431601"/>
                  <a:gd name="connsiteY28" fmla="*/ 347479 h 412638"/>
                  <a:gd name="connsiteX29" fmla="*/ 257003 w 431601"/>
                  <a:gd name="connsiteY29" fmla="*/ 366135 h 412638"/>
                  <a:gd name="connsiteX30" fmla="*/ 277063 w 431601"/>
                  <a:gd name="connsiteY30" fmla="*/ 366135 h 412638"/>
                  <a:gd name="connsiteX31" fmla="*/ 277063 w 431601"/>
                  <a:gd name="connsiteY31" fmla="*/ 378791 h 412638"/>
                  <a:gd name="connsiteX32" fmla="*/ 250675 w 431601"/>
                  <a:gd name="connsiteY32" fmla="*/ 378791 h 412638"/>
                  <a:gd name="connsiteX33" fmla="*/ 244347 w 431601"/>
                  <a:gd name="connsiteY33" fmla="*/ 372463 h 412638"/>
                  <a:gd name="connsiteX34" fmla="*/ 244347 w 431601"/>
                  <a:gd name="connsiteY34" fmla="*/ 309838 h 412638"/>
                  <a:gd name="connsiteX35" fmla="*/ 250675 w 431601"/>
                  <a:gd name="connsiteY35" fmla="*/ 303510 h 412638"/>
                  <a:gd name="connsiteX36" fmla="*/ 356186 w 431601"/>
                  <a:gd name="connsiteY36" fmla="*/ 303222 h 412638"/>
                  <a:gd name="connsiteX37" fmla="*/ 391090 w 431601"/>
                  <a:gd name="connsiteY37" fmla="*/ 303222 h 412638"/>
                  <a:gd name="connsiteX38" fmla="*/ 391090 w 431601"/>
                  <a:gd name="connsiteY38" fmla="*/ 315878 h 412638"/>
                  <a:gd name="connsiteX39" fmla="*/ 379895 w 431601"/>
                  <a:gd name="connsiteY39" fmla="*/ 315878 h 412638"/>
                  <a:gd name="connsiteX40" fmla="*/ 379895 w 431601"/>
                  <a:gd name="connsiteY40" fmla="*/ 372751 h 412638"/>
                  <a:gd name="connsiteX41" fmla="*/ 373567 w 431601"/>
                  <a:gd name="connsiteY41" fmla="*/ 379079 h 412638"/>
                  <a:gd name="connsiteX42" fmla="*/ 367240 w 431601"/>
                  <a:gd name="connsiteY42" fmla="*/ 372751 h 412638"/>
                  <a:gd name="connsiteX43" fmla="*/ 367240 w 431601"/>
                  <a:gd name="connsiteY43" fmla="*/ 315878 h 412638"/>
                  <a:gd name="connsiteX44" fmla="*/ 356186 w 431601"/>
                  <a:gd name="connsiteY44" fmla="*/ 315878 h 412638"/>
                  <a:gd name="connsiteX45" fmla="*/ 356186 w 431601"/>
                  <a:gd name="connsiteY45" fmla="*/ 303222 h 412638"/>
                  <a:gd name="connsiteX46" fmla="*/ 302251 w 431601"/>
                  <a:gd name="connsiteY46" fmla="*/ 302933 h 412638"/>
                  <a:gd name="connsiteX47" fmla="*/ 320610 w 431601"/>
                  <a:gd name="connsiteY47" fmla="*/ 302933 h 412638"/>
                  <a:gd name="connsiteX48" fmla="*/ 337289 w 431601"/>
                  <a:gd name="connsiteY48" fmla="*/ 336335 h 412638"/>
                  <a:gd name="connsiteX49" fmla="*/ 323816 w 431601"/>
                  <a:gd name="connsiteY49" fmla="*/ 378791 h 412638"/>
                  <a:gd name="connsiteX50" fmla="*/ 302279 w 431601"/>
                  <a:gd name="connsiteY50" fmla="*/ 378791 h 412638"/>
                  <a:gd name="connsiteX51" fmla="*/ 295923 w 431601"/>
                  <a:gd name="connsiteY51" fmla="*/ 372463 h 412638"/>
                  <a:gd name="connsiteX52" fmla="*/ 295923 w 431601"/>
                  <a:gd name="connsiteY52" fmla="*/ 309261 h 412638"/>
                  <a:gd name="connsiteX53" fmla="*/ 302251 w 431601"/>
                  <a:gd name="connsiteY53" fmla="*/ 302933 h 412638"/>
                  <a:gd name="connsiteX54" fmla="*/ 328019 w 431601"/>
                  <a:gd name="connsiteY54" fmla="*/ 251756 h 412638"/>
                  <a:gd name="connsiteX55" fmla="*/ 328019 w 431601"/>
                  <a:gd name="connsiteY55" fmla="*/ 269374 h 412638"/>
                  <a:gd name="connsiteX56" fmla="*/ 383752 w 431601"/>
                  <a:gd name="connsiteY56" fmla="*/ 269374 h 412638"/>
                  <a:gd name="connsiteX57" fmla="*/ 383752 w 431601"/>
                  <a:gd name="connsiteY57" fmla="*/ 251756 h 412638"/>
                  <a:gd name="connsiteX58" fmla="*/ 259629 w 431601"/>
                  <a:gd name="connsiteY58" fmla="*/ 251756 h 412638"/>
                  <a:gd name="connsiteX59" fmla="*/ 259629 w 431601"/>
                  <a:gd name="connsiteY59" fmla="*/ 269374 h 412638"/>
                  <a:gd name="connsiteX60" fmla="*/ 315362 w 431601"/>
                  <a:gd name="connsiteY60" fmla="*/ 269374 h 412638"/>
                  <a:gd name="connsiteX61" fmla="*/ 315362 w 431601"/>
                  <a:gd name="connsiteY61" fmla="*/ 251756 h 412638"/>
                  <a:gd name="connsiteX62" fmla="*/ 191240 w 431601"/>
                  <a:gd name="connsiteY62" fmla="*/ 251756 h 412638"/>
                  <a:gd name="connsiteX63" fmla="*/ 191240 w 431601"/>
                  <a:gd name="connsiteY63" fmla="*/ 269374 h 412638"/>
                  <a:gd name="connsiteX64" fmla="*/ 246973 w 431601"/>
                  <a:gd name="connsiteY64" fmla="*/ 269374 h 412638"/>
                  <a:gd name="connsiteX65" fmla="*/ 246973 w 431601"/>
                  <a:gd name="connsiteY65" fmla="*/ 251756 h 412638"/>
                  <a:gd name="connsiteX66" fmla="*/ 328019 w 431601"/>
                  <a:gd name="connsiteY66" fmla="*/ 221483 h 412638"/>
                  <a:gd name="connsiteX67" fmla="*/ 328019 w 431601"/>
                  <a:gd name="connsiteY67" fmla="*/ 239100 h 412638"/>
                  <a:gd name="connsiteX68" fmla="*/ 383752 w 431601"/>
                  <a:gd name="connsiteY68" fmla="*/ 239100 h 412638"/>
                  <a:gd name="connsiteX69" fmla="*/ 383752 w 431601"/>
                  <a:gd name="connsiteY69" fmla="*/ 221483 h 412638"/>
                  <a:gd name="connsiteX70" fmla="*/ 259629 w 431601"/>
                  <a:gd name="connsiteY70" fmla="*/ 221483 h 412638"/>
                  <a:gd name="connsiteX71" fmla="*/ 259629 w 431601"/>
                  <a:gd name="connsiteY71" fmla="*/ 239100 h 412638"/>
                  <a:gd name="connsiteX72" fmla="*/ 315362 w 431601"/>
                  <a:gd name="connsiteY72" fmla="*/ 239100 h 412638"/>
                  <a:gd name="connsiteX73" fmla="*/ 315362 w 431601"/>
                  <a:gd name="connsiteY73" fmla="*/ 221483 h 412638"/>
                  <a:gd name="connsiteX74" fmla="*/ 191240 w 431601"/>
                  <a:gd name="connsiteY74" fmla="*/ 221483 h 412638"/>
                  <a:gd name="connsiteX75" fmla="*/ 191240 w 431601"/>
                  <a:gd name="connsiteY75" fmla="*/ 239100 h 412638"/>
                  <a:gd name="connsiteX76" fmla="*/ 246973 w 431601"/>
                  <a:gd name="connsiteY76" fmla="*/ 239100 h 412638"/>
                  <a:gd name="connsiteX77" fmla="*/ 246973 w 431601"/>
                  <a:gd name="connsiteY77" fmla="*/ 221483 h 412638"/>
                  <a:gd name="connsiteX78" fmla="*/ 328019 w 431601"/>
                  <a:gd name="connsiteY78" fmla="*/ 191209 h 412638"/>
                  <a:gd name="connsiteX79" fmla="*/ 328019 w 431601"/>
                  <a:gd name="connsiteY79" fmla="*/ 208826 h 412638"/>
                  <a:gd name="connsiteX80" fmla="*/ 383752 w 431601"/>
                  <a:gd name="connsiteY80" fmla="*/ 208826 h 412638"/>
                  <a:gd name="connsiteX81" fmla="*/ 383752 w 431601"/>
                  <a:gd name="connsiteY81" fmla="*/ 191209 h 412638"/>
                  <a:gd name="connsiteX82" fmla="*/ 259629 w 431601"/>
                  <a:gd name="connsiteY82" fmla="*/ 191208 h 412638"/>
                  <a:gd name="connsiteX83" fmla="*/ 259629 w 431601"/>
                  <a:gd name="connsiteY83" fmla="*/ 208825 h 412638"/>
                  <a:gd name="connsiteX84" fmla="*/ 315362 w 431601"/>
                  <a:gd name="connsiteY84" fmla="*/ 208825 h 412638"/>
                  <a:gd name="connsiteX85" fmla="*/ 315362 w 431601"/>
                  <a:gd name="connsiteY85" fmla="*/ 191208 h 412638"/>
                  <a:gd name="connsiteX86" fmla="*/ 259629 w 431601"/>
                  <a:gd name="connsiteY86" fmla="*/ 160934 h 412638"/>
                  <a:gd name="connsiteX87" fmla="*/ 259629 w 431601"/>
                  <a:gd name="connsiteY87" fmla="*/ 178552 h 412638"/>
                  <a:gd name="connsiteX88" fmla="*/ 315362 w 431601"/>
                  <a:gd name="connsiteY88" fmla="*/ 178552 h 412638"/>
                  <a:gd name="connsiteX89" fmla="*/ 315362 w 431601"/>
                  <a:gd name="connsiteY89" fmla="*/ 160934 h 412638"/>
                  <a:gd name="connsiteX90" fmla="*/ 259629 w 431601"/>
                  <a:gd name="connsiteY90" fmla="*/ 130660 h 412638"/>
                  <a:gd name="connsiteX91" fmla="*/ 259629 w 431601"/>
                  <a:gd name="connsiteY91" fmla="*/ 148278 h 412638"/>
                  <a:gd name="connsiteX92" fmla="*/ 315362 w 431601"/>
                  <a:gd name="connsiteY92" fmla="*/ 148278 h 412638"/>
                  <a:gd name="connsiteX93" fmla="*/ 315362 w 431601"/>
                  <a:gd name="connsiteY93" fmla="*/ 130660 h 412638"/>
                  <a:gd name="connsiteX94" fmla="*/ 51399 w 431601"/>
                  <a:gd name="connsiteY94" fmla="*/ 60763 h 412638"/>
                  <a:gd name="connsiteX95" fmla="*/ 51426 w 431601"/>
                  <a:gd name="connsiteY95" fmla="*/ 261868 h 412638"/>
                  <a:gd name="connsiteX96" fmla="*/ 151969 w 431601"/>
                  <a:gd name="connsiteY96" fmla="*/ 161329 h 412638"/>
                  <a:gd name="connsiteX97" fmla="*/ 167245 w 431601"/>
                  <a:gd name="connsiteY97" fmla="*/ 12804 h 412638"/>
                  <a:gd name="connsiteX98" fmla="*/ 167245 w 431601"/>
                  <a:gd name="connsiteY98" fmla="*/ 161327 h 412638"/>
                  <a:gd name="connsiteX99" fmla="*/ 165392 w 431601"/>
                  <a:gd name="connsiteY99" fmla="*/ 165803 h 412638"/>
                  <a:gd name="connsiteX100" fmla="*/ 60370 w 431601"/>
                  <a:gd name="connsiteY100" fmla="*/ 270821 h 412638"/>
                  <a:gd name="connsiteX101" fmla="*/ 143391 w 431601"/>
                  <a:gd name="connsiteY101" fmla="*/ 308959 h 412638"/>
                  <a:gd name="connsiteX102" fmla="*/ 143391 w 431601"/>
                  <a:gd name="connsiteY102" fmla="*/ 292555 h 412638"/>
                  <a:gd name="connsiteX103" fmla="*/ 166572 w 431601"/>
                  <a:gd name="connsiteY103" fmla="*/ 269374 h 412638"/>
                  <a:gd name="connsiteX104" fmla="*/ 178584 w 431601"/>
                  <a:gd name="connsiteY104" fmla="*/ 269374 h 412638"/>
                  <a:gd name="connsiteX105" fmla="*/ 178584 w 431601"/>
                  <a:gd name="connsiteY105" fmla="*/ 215154 h 412638"/>
                  <a:gd name="connsiteX106" fmla="*/ 184912 w 431601"/>
                  <a:gd name="connsiteY106" fmla="*/ 208826 h 412638"/>
                  <a:gd name="connsiteX107" fmla="*/ 246973 w 431601"/>
                  <a:gd name="connsiteY107" fmla="*/ 208826 h 412638"/>
                  <a:gd name="connsiteX108" fmla="*/ 246973 w 431601"/>
                  <a:gd name="connsiteY108" fmla="*/ 124332 h 412638"/>
                  <a:gd name="connsiteX109" fmla="*/ 253301 w 431601"/>
                  <a:gd name="connsiteY109" fmla="*/ 118004 h 412638"/>
                  <a:gd name="connsiteX110" fmla="*/ 303156 w 431601"/>
                  <a:gd name="connsiteY110" fmla="*/ 118004 h 412638"/>
                  <a:gd name="connsiteX111" fmla="*/ 167245 w 431601"/>
                  <a:gd name="connsiteY111" fmla="*/ 12804 h 412638"/>
                  <a:gd name="connsiteX112" fmla="*/ 160917 w 431601"/>
                  <a:gd name="connsiteY112" fmla="*/ 19 h 412638"/>
                  <a:gd name="connsiteX113" fmla="*/ 316338 w 431601"/>
                  <a:gd name="connsiteY113" fmla="*/ 118004 h 412638"/>
                  <a:gd name="connsiteX114" fmla="*/ 321691 w 431601"/>
                  <a:gd name="connsiteY114" fmla="*/ 118004 h 412638"/>
                  <a:gd name="connsiteX115" fmla="*/ 328019 w 431601"/>
                  <a:gd name="connsiteY115" fmla="*/ 124332 h 412638"/>
                  <a:gd name="connsiteX116" fmla="*/ 328019 w 431601"/>
                  <a:gd name="connsiteY116" fmla="*/ 178552 h 412638"/>
                  <a:gd name="connsiteX117" fmla="*/ 390080 w 431601"/>
                  <a:gd name="connsiteY117" fmla="*/ 178552 h 412638"/>
                  <a:gd name="connsiteX118" fmla="*/ 396408 w 431601"/>
                  <a:gd name="connsiteY118" fmla="*/ 184880 h 412638"/>
                  <a:gd name="connsiteX119" fmla="*/ 396408 w 431601"/>
                  <a:gd name="connsiteY119" fmla="*/ 269374 h 412638"/>
                  <a:gd name="connsiteX120" fmla="*/ 408420 w 431601"/>
                  <a:gd name="connsiteY120" fmla="*/ 269374 h 412638"/>
                  <a:gd name="connsiteX121" fmla="*/ 431601 w 431601"/>
                  <a:gd name="connsiteY121" fmla="*/ 292555 h 412638"/>
                  <a:gd name="connsiteX122" fmla="*/ 431601 w 431601"/>
                  <a:gd name="connsiteY122" fmla="*/ 389457 h 412638"/>
                  <a:gd name="connsiteX123" fmla="*/ 408420 w 431601"/>
                  <a:gd name="connsiteY123" fmla="*/ 412638 h 412638"/>
                  <a:gd name="connsiteX124" fmla="*/ 390182 w 431601"/>
                  <a:gd name="connsiteY124" fmla="*/ 412638 h 412638"/>
                  <a:gd name="connsiteX125" fmla="*/ 390182 w 431601"/>
                  <a:gd name="connsiteY125" fmla="*/ 399982 h 412638"/>
                  <a:gd name="connsiteX126" fmla="*/ 408420 w 431601"/>
                  <a:gd name="connsiteY126" fmla="*/ 399982 h 412638"/>
                  <a:gd name="connsiteX127" fmla="*/ 418945 w 431601"/>
                  <a:gd name="connsiteY127" fmla="*/ 389457 h 412638"/>
                  <a:gd name="connsiteX128" fmla="*/ 418945 w 431601"/>
                  <a:gd name="connsiteY128" fmla="*/ 292555 h 412638"/>
                  <a:gd name="connsiteX129" fmla="*/ 408420 w 431601"/>
                  <a:gd name="connsiteY129" fmla="*/ 282030 h 412638"/>
                  <a:gd name="connsiteX130" fmla="*/ 166572 w 431601"/>
                  <a:gd name="connsiteY130" fmla="*/ 282030 h 412638"/>
                  <a:gd name="connsiteX131" fmla="*/ 156047 w 431601"/>
                  <a:gd name="connsiteY131" fmla="*/ 292555 h 412638"/>
                  <a:gd name="connsiteX132" fmla="*/ 156047 w 431601"/>
                  <a:gd name="connsiteY132" fmla="*/ 389457 h 412638"/>
                  <a:gd name="connsiteX133" fmla="*/ 166572 w 431601"/>
                  <a:gd name="connsiteY133" fmla="*/ 399982 h 412638"/>
                  <a:gd name="connsiteX134" fmla="*/ 356494 w 431601"/>
                  <a:gd name="connsiteY134" fmla="*/ 399982 h 412638"/>
                  <a:gd name="connsiteX135" fmla="*/ 356494 w 431601"/>
                  <a:gd name="connsiteY135" fmla="*/ 412638 h 412638"/>
                  <a:gd name="connsiteX136" fmla="*/ 166572 w 431601"/>
                  <a:gd name="connsiteY136" fmla="*/ 412638 h 412638"/>
                  <a:gd name="connsiteX137" fmla="*/ 143391 w 431601"/>
                  <a:gd name="connsiteY137" fmla="*/ 389457 h 412638"/>
                  <a:gd name="connsiteX138" fmla="*/ 143391 w 431601"/>
                  <a:gd name="connsiteY138" fmla="*/ 321686 h 412638"/>
                  <a:gd name="connsiteX139" fmla="*/ 46743 w 431601"/>
                  <a:gd name="connsiteY139" fmla="*/ 275272 h 412638"/>
                  <a:gd name="connsiteX140" fmla="*/ 72678 w 431601"/>
                  <a:gd name="connsiteY140" fmla="*/ 26267 h 412638"/>
                  <a:gd name="connsiteX141" fmla="*/ 79609 w 431601"/>
                  <a:gd name="connsiteY141" fmla="*/ 36857 h 412638"/>
                  <a:gd name="connsiteX142" fmla="*/ 60363 w 431601"/>
                  <a:gd name="connsiteY142" fmla="*/ 51829 h 412638"/>
                  <a:gd name="connsiteX143" fmla="*/ 154589 w 431601"/>
                  <a:gd name="connsiteY143" fmla="*/ 146052 h 412638"/>
                  <a:gd name="connsiteX144" fmla="*/ 154589 w 431601"/>
                  <a:gd name="connsiteY144" fmla="*/ 12810 h 412638"/>
                  <a:gd name="connsiteX145" fmla="*/ 108357 w 431601"/>
                  <a:gd name="connsiteY145" fmla="*/ 22231 h 412638"/>
                  <a:gd name="connsiteX146" fmla="*/ 103882 w 431601"/>
                  <a:gd name="connsiteY146" fmla="*/ 10392 h 412638"/>
                  <a:gd name="connsiteX147" fmla="*/ 160917 w 431601"/>
                  <a:gd name="connsiteY147" fmla="*/ 19 h 412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</a:cxnLst>
                <a:rect l="l" t="t" r="r" b="b"/>
                <a:pathLst>
                  <a:path w="431601" h="412638">
                    <a:moveTo>
                      <a:pt x="323817" y="344692"/>
                    </a:moveTo>
                    <a:cubicBezTo>
                      <a:pt x="318737" y="344692"/>
                      <a:pt x="313659" y="344692"/>
                      <a:pt x="308579" y="344712"/>
                    </a:cubicBezTo>
                    <a:lnTo>
                      <a:pt x="308579" y="366107"/>
                    </a:lnTo>
                    <a:cubicBezTo>
                      <a:pt x="313892" y="366086"/>
                      <a:pt x="321034" y="366059"/>
                      <a:pt x="323817" y="366059"/>
                    </a:cubicBezTo>
                    <a:cubicBezTo>
                      <a:pt x="337987" y="365475"/>
                      <a:pt x="337991" y="345279"/>
                      <a:pt x="323817" y="344692"/>
                    </a:cubicBezTo>
                    <a:close/>
                    <a:moveTo>
                      <a:pt x="190241" y="317459"/>
                    </a:moveTo>
                    <a:cubicBezTo>
                      <a:pt x="190270" y="333674"/>
                      <a:pt x="190189" y="349889"/>
                      <a:pt x="190241" y="366103"/>
                    </a:cubicBezTo>
                    <a:cubicBezTo>
                      <a:pt x="194189" y="366080"/>
                      <a:pt x="199086" y="366046"/>
                      <a:pt x="201670" y="366000"/>
                    </a:cubicBezTo>
                    <a:cubicBezTo>
                      <a:pt x="225603" y="365715"/>
                      <a:pt x="226276" y="317015"/>
                      <a:pt x="201273" y="317459"/>
                    </a:cubicBezTo>
                    <a:close/>
                    <a:moveTo>
                      <a:pt x="308579" y="315590"/>
                    </a:moveTo>
                    <a:lnTo>
                      <a:pt x="308579" y="332036"/>
                    </a:lnTo>
                    <a:cubicBezTo>
                      <a:pt x="312590" y="332041"/>
                      <a:pt x="316600" y="332019"/>
                      <a:pt x="320610" y="332019"/>
                    </a:cubicBezTo>
                    <a:cubicBezTo>
                      <a:pt x="331504" y="331569"/>
                      <a:pt x="331510" y="316042"/>
                      <a:pt x="320610" y="315590"/>
                    </a:cubicBezTo>
                    <a:close/>
                    <a:moveTo>
                      <a:pt x="183902" y="304804"/>
                    </a:moveTo>
                    <a:lnTo>
                      <a:pt x="201273" y="304804"/>
                    </a:lnTo>
                    <a:cubicBezTo>
                      <a:pt x="242597" y="304175"/>
                      <a:pt x="242562" y="377902"/>
                      <a:pt x="201892" y="378656"/>
                    </a:cubicBezTo>
                    <a:cubicBezTo>
                      <a:pt x="196951" y="378742"/>
                      <a:pt x="184574" y="378790"/>
                      <a:pt x="184050" y="378792"/>
                    </a:cubicBezTo>
                    <a:cubicBezTo>
                      <a:pt x="179852" y="378792"/>
                      <a:pt x="177573" y="375195"/>
                      <a:pt x="177573" y="371467"/>
                    </a:cubicBezTo>
                    <a:lnTo>
                      <a:pt x="177574" y="371467"/>
                    </a:lnTo>
                    <a:lnTo>
                      <a:pt x="177574" y="311195"/>
                    </a:lnTo>
                    <a:cubicBezTo>
                      <a:pt x="177574" y="307677"/>
                      <a:pt x="180348" y="304804"/>
                      <a:pt x="183902" y="304804"/>
                    </a:cubicBezTo>
                    <a:close/>
                    <a:moveTo>
                      <a:pt x="250675" y="303510"/>
                    </a:moveTo>
                    <a:lnTo>
                      <a:pt x="277063" y="303510"/>
                    </a:lnTo>
                    <a:cubicBezTo>
                      <a:pt x="285436" y="303797"/>
                      <a:pt x="285443" y="315876"/>
                      <a:pt x="277063" y="316166"/>
                    </a:cubicBezTo>
                    <a:lnTo>
                      <a:pt x="257003" y="316166"/>
                    </a:lnTo>
                    <a:lnTo>
                      <a:pt x="257003" y="334822"/>
                    </a:lnTo>
                    <a:lnTo>
                      <a:pt x="275119" y="334822"/>
                    </a:lnTo>
                    <a:cubicBezTo>
                      <a:pt x="283491" y="335109"/>
                      <a:pt x="283498" y="347188"/>
                      <a:pt x="275119" y="347479"/>
                    </a:cubicBezTo>
                    <a:lnTo>
                      <a:pt x="257003" y="347479"/>
                    </a:lnTo>
                    <a:lnTo>
                      <a:pt x="257003" y="366135"/>
                    </a:lnTo>
                    <a:lnTo>
                      <a:pt x="277063" y="366135"/>
                    </a:lnTo>
                    <a:cubicBezTo>
                      <a:pt x="285436" y="366422"/>
                      <a:pt x="285443" y="378501"/>
                      <a:pt x="277063" y="378791"/>
                    </a:cubicBezTo>
                    <a:lnTo>
                      <a:pt x="250675" y="378791"/>
                    </a:lnTo>
                    <a:cubicBezTo>
                      <a:pt x="247179" y="378791"/>
                      <a:pt x="244347" y="375958"/>
                      <a:pt x="244347" y="372463"/>
                    </a:cubicBezTo>
                    <a:lnTo>
                      <a:pt x="244347" y="309838"/>
                    </a:lnTo>
                    <a:cubicBezTo>
                      <a:pt x="244347" y="306343"/>
                      <a:pt x="247179" y="303510"/>
                      <a:pt x="250675" y="303510"/>
                    </a:cubicBezTo>
                    <a:close/>
                    <a:moveTo>
                      <a:pt x="356186" y="303222"/>
                    </a:moveTo>
                    <a:lnTo>
                      <a:pt x="391090" y="303222"/>
                    </a:lnTo>
                    <a:cubicBezTo>
                      <a:pt x="399463" y="303509"/>
                      <a:pt x="399469" y="315588"/>
                      <a:pt x="391090" y="315878"/>
                    </a:cubicBezTo>
                    <a:lnTo>
                      <a:pt x="379895" y="315878"/>
                    </a:lnTo>
                    <a:lnTo>
                      <a:pt x="379895" y="372751"/>
                    </a:lnTo>
                    <a:cubicBezTo>
                      <a:pt x="379895" y="376246"/>
                      <a:pt x="377063" y="379079"/>
                      <a:pt x="373567" y="379079"/>
                    </a:cubicBezTo>
                    <a:cubicBezTo>
                      <a:pt x="370072" y="379079"/>
                      <a:pt x="367239" y="376246"/>
                      <a:pt x="367240" y="372751"/>
                    </a:cubicBezTo>
                    <a:lnTo>
                      <a:pt x="367240" y="315878"/>
                    </a:lnTo>
                    <a:lnTo>
                      <a:pt x="356186" y="315878"/>
                    </a:lnTo>
                    <a:cubicBezTo>
                      <a:pt x="347813" y="315591"/>
                      <a:pt x="347807" y="303512"/>
                      <a:pt x="356186" y="303222"/>
                    </a:cubicBezTo>
                    <a:close/>
                    <a:moveTo>
                      <a:pt x="302251" y="302933"/>
                    </a:moveTo>
                    <a:lnTo>
                      <a:pt x="320610" y="302933"/>
                    </a:lnTo>
                    <a:cubicBezTo>
                      <a:pt x="337717" y="302844"/>
                      <a:pt x="347605" y="322858"/>
                      <a:pt x="337289" y="336335"/>
                    </a:cubicBezTo>
                    <a:cubicBezTo>
                      <a:pt x="355654" y="349372"/>
                      <a:pt x="346598" y="378610"/>
                      <a:pt x="323816" y="378791"/>
                    </a:cubicBezTo>
                    <a:lnTo>
                      <a:pt x="302279" y="378791"/>
                    </a:lnTo>
                    <a:cubicBezTo>
                      <a:pt x="299073" y="378791"/>
                      <a:pt x="295923" y="375613"/>
                      <a:pt x="295923" y="372463"/>
                    </a:cubicBezTo>
                    <a:cubicBezTo>
                      <a:pt x="295926" y="356781"/>
                      <a:pt x="295920" y="324842"/>
                      <a:pt x="295923" y="309261"/>
                    </a:cubicBezTo>
                    <a:cubicBezTo>
                      <a:pt x="295923" y="305767"/>
                      <a:pt x="298756" y="302933"/>
                      <a:pt x="302251" y="302933"/>
                    </a:cubicBezTo>
                    <a:close/>
                    <a:moveTo>
                      <a:pt x="328019" y="251756"/>
                    </a:moveTo>
                    <a:lnTo>
                      <a:pt x="328019" y="269374"/>
                    </a:lnTo>
                    <a:lnTo>
                      <a:pt x="383752" y="269374"/>
                    </a:lnTo>
                    <a:lnTo>
                      <a:pt x="383752" y="251756"/>
                    </a:lnTo>
                    <a:close/>
                    <a:moveTo>
                      <a:pt x="259629" y="251756"/>
                    </a:moveTo>
                    <a:lnTo>
                      <a:pt x="259629" y="269374"/>
                    </a:lnTo>
                    <a:lnTo>
                      <a:pt x="315362" y="269374"/>
                    </a:lnTo>
                    <a:lnTo>
                      <a:pt x="315362" y="251756"/>
                    </a:lnTo>
                    <a:close/>
                    <a:moveTo>
                      <a:pt x="191240" y="251756"/>
                    </a:moveTo>
                    <a:lnTo>
                      <a:pt x="191240" y="269374"/>
                    </a:lnTo>
                    <a:lnTo>
                      <a:pt x="246973" y="269374"/>
                    </a:lnTo>
                    <a:lnTo>
                      <a:pt x="246973" y="251756"/>
                    </a:lnTo>
                    <a:close/>
                    <a:moveTo>
                      <a:pt x="328019" y="221483"/>
                    </a:moveTo>
                    <a:lnTo>
                      <a:pt x="328019" y="239100"/>
                    </a:lnTo>
                    <a:lnTo>
                      <a:pt x="383752" y="239100"/>
                    </a:lnTo>
                    <a:lnTo>
                      <a:pt x="383752" y="221483"/>
                    </a:lnTo>
                    <a:close/>
                    <a:moveTo>
                      <a:pt x="259629" y="221483"/>
                    </a:moveTo>
                    <a:lnTo>
                      <a:pt x="259629" y="239100"/>
                    </a:lnTo>
                    <a:lnTo>
                      <a:pt x="315362" y="239100"/>
                    </a:lnTo>
                    <a:lnTo>
                      <a:pt x="315362" y="221483"/>
                    </a:lnTo>
                    <a:close/>
                    <a:moveTo>
                      <a:pt x="191240" y="221483"/>
                    </a:moveTo>
                    <a:lnTo>
                      <a:pt x="191240" y="239100"/>
                    </a:lnTo>
                    <a:lnTo>
                      <a:pt x="246973" y="239100"/>
                    </a:lnTo>
                    <a:lnTo>
                      <a:pt x="246973" y="221483"/>
                    </a:lnTo>
                    <a:close/>
                    <a:moveTo>
                      <a:pt x="328019" y="191209"/>
                    </a:moveTo>
                    <a:lnTo>
                      <a:pt x="328019" y="208826"/>
                    </a:lnTo>
                    <a:lnTo>
                      <a:pt x="383752" y="208826"/>
                    </a:lnTo>
                    <a:lnTo>
                      <a:pt x="383752" y="191209"/>
                    </a:lnTo>
                    <a:close/>
                    <a:moveTo>
                      <a:pt x="259629" y="191208"/>
                    </a:moveTo>
                    <a:lnTo>
                      <a:pt x="259629" y="208825"/>
                    </a:lnTo>
                    <a:lnTo>
                      <a:pt x="315362" y="208825"/>
                    </a:lnTo>
                    <a:lnTo>
                      <a:pt x="315362" y="191208"/>
                    </a:lnTo>
                    <a:close/>
                    <a:moveTo>
                      <a:pt x="259629" y="160934"/>
                    </a:moveTo>
                    <a:lnTo>
                      <a:pt x="259629" y="178552"/>
                    </a:lnTo>
                    <a:lnTo>
                      <a:pt x="315362" y="178552"/>
                    </a:lnTo>
                    <a:lnTo>
                      <a:pt x="315362" y="160934"/>
                    </a:lnTo>
                    <a:close/>
                    <a:moveTo>
                      <a:pt x="259629" y="130660"/>
                    </a:moveTo>
                    <a:lnTo>
                      <a:pt x="259629" y="148278"/>
                    </a:lnTo>
                    <a:lnTo>
                      <a:pt x="315362" y="148278"/>
                    </a:lnTo>
                    <a:lnTo>
                      <a:pt x="315362" y="130660"/>
                    </a:lnTo>
                    <a:close/>
                    <a:moveTo>
                      <a:pt x="51399" y="60763"/>
                    </a:moveTo>
                    <a:cubicBezTo>
                      <a:pt x="-205" y="114547"/>
                      <a:pt x="-554" y="207691"/>
                      <a:pt x="51426" y="261868"/>
                    </a:cubicBezTo>
                    <a:lnTo>
                      <a:pt x="151969" y="161329"/>
                    </a:lnTo>
                    <a:close/>
                    <a:moveTo>
                      <a:pt x="167245" y="12804"/>
                    </a:moveTo>
                    <a:lnTo>
                      <a:pt x="167245" y="161327"/>
                    </a:lnTo>
                    <a:cubicBezTo>
                      <a:pt x="167245" y="162983"/>
                      <a:pt x="166563" y="164632"/>
                      <a:pt x="165392" y="165803"/>
                    </a:cubicBezTo>
                    <a:lnTo>
                      <a:pt x="60370" y="270821"/>
                    </a:lnTo>
                    <a:cubicBezTo>
                      <a:pt x="83396" y="291996"/>
                      <a:pt x="112324" y="305312"/>
                      <a:pt x="143391" y="308959"/>
                    </a:cubicBezTo>
                    <a:lnTo>
                      <a:pt x="143391" y="292555"/>
                    </a:lnTo>
                    <a:cubicBezTo>
                      <a:pt x="143391" y="279773"/>
                      <a:pt x="153790" y="269374"/>
                      <a:pt x="166572" y="269374"/>
                    </a:cubicBezTo>
                    <a:lnTo>
                      <a:pt x="178584" y="269374"/>
                    </a:lnTo>
                    <a:cubicBezTo>
                      <a:pt x="178574" y="256140"/>
                      <a:pt x="178598" y="228520"/>
                      <a:pt x="178584" y="215154"/>
                    </a:cubicBezTo>
                    <a:cubicBezTo>
                      <a:pt x="178584" y="211660"/>
                      <a:pt x="181417" y="208826"/>
                      <a:pt x="184912" y="208826"/>
                    </a:cubicBezTo>
                    <a:lnTo>
                      <a:pt x="246973" y="208826"/>
                    </a:lnTo>
                    <a:cubicBezTo>
                      <a:pt x="246971" y="183887"/>
                      <a:pt x="246977" y="149325"/>
                      <a:pt x="246973" y="124332"/>
                    </a:cubicBezTo>
                    <a:cubicBezTo>
                      <a:pt x="246973" y="120837"/>
                      <a:pt x="249806" y="118004"/>
                      <a:pt x="253301" y="118004"/>
                    </a:cubicBezTo>
                    <a:lnTo>
                      <a:pt x="303156" y="118004"/>
                    </a:lnTo>
                    <a:cubicBezTo>
                      <a:pt x="285831" y="58978"/>
                      <a:pt x="228924" y="14426"/>
                      <a:pt x="167245" y="12804"/>
                    </a:cubicBezTo>
                    <a:close/>
                    <a:moveTo>
                      <a:pt x="160917" y="19"/>
                    </a:moveTo>
                    <a:cubicBezTo>
                      <a:pt x="231841" y="-1135"/>
                      <a:pt x="298117" y="49786"/>
                      <a:pt x="316338" y="118004"/>
                    </a:cubicBezTo>
                    <a:lnTo>
                      <a:pt x="321691" y="118004"/>
                    </a:lnTo>
                    <a:cubicBezTo>
                      <a:pt x="325186" y="118004"/>
                      <a:pt x="328019" y="120837"/>
                      <a:pt x="328019" y="124332"/>
                    </a:cubicBezTo>
                    <a:cubicBezTo>
                      <a:pt x="328018" y="137664"/>
                      <a:pt x="328020" y="165354"/>
                      <a:pt x="328019" y="178552"/>
                    </a:cubicBezTo>
                    <a:lnTo>
                      <a:pt x="390080" y="178552"/>
                    </a:lnTo>
                    <a:cubicBezTo>
                      <a:pt x="393576" y="178552"/>
                      <a:pt x="396408" y="181385"/>
                      <a:pt x="396408" y="184880"/>
                    </a:cubicBezTo>
                    <a:cubicBezTo>
                      <a:pt x="396407" y="209857"/>
                      <a:pt x="396409" y="244449"/>
                      <a:pt x="396408" y="269374"/>
                    </a:cubicBezTo>
                    <a:lnTo>
                      <a:pt x="408420" y="269374"/>
                    </a:lnTo>
                    <a:cubicBezTo>
                      <a:pt x="421202" y="269374"/>
                      <a:pt x="431601" y="279773"/>
                      <a:pt x="431601" y="292555"/>
                    </a:cubicBezTo>
                    <a:lnTo>
                      <a:pt x="431601" y="389457"/>
                    </a:lnTo>
                    <a:cubicBezTo>
                      <a:pt x="431601" y="402239"/>
                      <a:pt x="421202" y="412638"/>
                      <a:pt x="408420" y="412638"/>
                    </a:cubicBezTo>
                    <a:lnTo>
                      <a:pt x="390182" y="412638"/>
                    </a:lnTo>
                    <a:cubicBezTo>
                      <a:pt x="381902" y="412638"/>
                      <a:pt x="382263" y="399982"/>
                      <a:pt x="390182" y="399982"/>
                    </a:cubicBezTo>
                    <a:lnTo>
                      <a:pt x="408420" y="399982"/>
                    </a:lnTo>
                    <a:cubicBezTo>
                      <a:pt x="414223" y="399982"/>
                      <a:pt x="418945" y="395260"/>
                      <a:pt x="418945" y="389457"/>
                    </a:cubicBezTo>
                    <a:lnTo>
                      <a:pt x="418945" y="292555"/>
                    </a:lnTo>
                    <a:cubicBezTo>
                      <a:pt x="418945" y="286752"/>
                      <a:pt x="414223" y="282030"/>
                      <a:pt x="408420" y="282030"/>
                    </a:cubicBezTo>
                    <a:lnTo>
                      <a:pt x="166572" y="282030"/>
                    </a:lnTo>
                    <a:cubicBezTo>
                      <a:pt x="160769" y="282030"/>
                      <a:pt x="156047" y="286752"/>
                      <a:pt x="156047" y="292555"/>
                    </a:cubicBezTo>
                    <a:lnTo>
                      <a:pt x="156047" y="389457"/>
                    </a:lnTo>
                    <a:cubicBezTo>
                      <a:pt x="156047" y="395260"/>
                      <a:pt x="160769" y="399982"/>
                      <a:pt x="166572" y="399982"/>
                    </a:cubicBezTo>
                    <a:lnTo>
                      <a:pt x="356494" y="399982"/>
                    </a:lnTo>
                    <a:cubicBezTo>
                      <a:pt x="364774" y="399982"/>
                      <a:pt x="364414" y="412638"/>
                      <a:pt x="356494" y="412638"/>
                    </a:cubicBezTo>
                    <a:lnTo>
                      <a:pt x="166572" y="412638"/>
                    </a:lnTo>
                    <a:cubicBezTo>
                      <a:pt x="153790" y="412638"/>
                      <a:pt x="143391" y="402239"/>
                      <a:pt x="143391" y="389457"/>
                    </a:cubicBezTo>
                    <a:lnTo>
                      <a:pt x="143391" y="321686"/>
                    </a:lnTo>
                    <a:cubicBezTo>
                      <a:pt x="107661" y="317824"/>
                      <a:pt x="71660" y="301537"/>
                      <a:pt x="46743" y="275272"/>
                    </a:cubicBezTo>
                    <a:cubicBezTo>
                      <a:pt x="-25091" y="205363"/>
                      <a:pt x="-12338" y="79801"/>
                      <a:pt x="72678" y="26267"/>
                    </a:cubicBezTo>
                    <a:cubicBezTo>
                      <a:pt x="79606" y="21733"/>
                      <a:pt x="86235" y="32520"/>
                      <a:pt x="79609" y="36857"/>
                    </a:cubicBezTo>
                    <a:cubicBezTo>
                      <a:pt x="72727" y="41363"/>
                      <a:pt x="66305" y="46381"/>
                      <a:pt x="60363" y="51829"/>
                    </a:cubicBezTo>
                    <a:lnTo>
                      <a:pt x="154589" y="146052"/>
                    </a:lnTo>
                    <a:lnTo>
                      <a:pt x="154589" y="12810"/>
                    </a:lnTo>
                    <a:cubicBezTo>
                      <a:pt x="138694" y="13473"/>
                      <a:pt x="123171" y="16631"/>
                      <a:pt x="108357" y="22231"/>
                    </a:cubicBezTo>
                    <a:cubicBezTo>
                      <a:pt x="100611" y="25158"/>
                      <a:pt x="96474" y="13193"/>
                      <a:pt x="103882" y="10392"/>
                    </a:cubicBezTo>
                    <a:cubicBezTo>
                      <a:pt x="122091" y="3509"/>
                      <a:pt x="141281" y="18"/>
                      <a:pt x="160917" y="19"/>
                    </a:cubicBezTo>
                    <a:close/>
                  </a:path>
                </a:pathLst>
              </a:custGeom>
              <a:solidFill>
                <a:schemeClr val="bg1"/>
              </a:solidFill>
              <a:ln w="837" cap="flat">
                <a:noFill/>
                <a:prstDash val="solid"/>
                <a:miter/>
              </a:ln>
            </p:spPr>
            <p:txBody>
  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GB" sz="1350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25F2AC72-8447-A264-932E-527E8D9270E2}"/>
                  </a:ext>
                </a:extLst>
              </p:cNvPr>
              <p:cNvSpPr/>
              <p:nvPr/>
            </p:nvSpPr>
            <p:spPr>
              <a:xfrm>
                <a:off x="2309161" y="2758508"/>
                <a:ext cx="274349" cy="274944"/>
              </a:xfrm>
              <a:custGeom>
                <a:avLst/>
                <a:gdLst>
                  <a:gd name="connsiteX0" fmla="*/ 23176 w 399886"/>
                  <a:gd name="connsiteY0" fmla="*/ 372726 h 400755"/>
                  <a:gd name="connsiteX1" fmla="*/ 38279 w 399886"/>
                  <a:gd name="connsiteY1" fmla="*/ 382973 h 400755"/>
                  <a:gd name="connsiteX2" fmla="*/ 29806 w 399886"/>
                  <a:gd name="connsiteY2" fmla="*/ 372726 h 400755"/>
                  <a:gd name="connsiteX3" fmla="*/ 23176 w 399886"/>
                  <a:gd name="connsiteY3" fmla="*/ 372726 h 400755"/>
                  <a:gd name="connsiteX4" fmla="*/ 123205 w 399886"/>
                  <a:gd name="connsiteY4" fmla="*/ 367635 h 400755"/>
                  <a:gd name="connsiteX5" fmla="*/ 109676 w 399886"/>
                  <a:gd name="connsiteY5" fmla="*/ 384949 h 400755"/>
                  <a:gd name="connsiteX6" fmla="*/ 160478 w 399886"/>
                  <a:gd name="connsiteY6" fmla="*/ 384949 h 400755"/>
                  <a:gd name="connsiteX7" fmla="*/ 169118 w 399886"/>
                  <a:gd name="connsiteY7" fmla="*/ 376275 h 400755"/>
                  <a:gd name="connsiteX8" fmla="*/ 160478 w 399886"/>
                  <a:gd name="connsiteY8" fmla="*/ 367635 h 400755"/>
                  <a:gd name="connsiteX9" fmla="*/ 12359 w 399886"/>
                  <a:gd name="connsiteY9" fmla="*/ 350958 h 400755"/>
                  <a:gd name="connsiteX10" fmla="*/ 15306 w 399886"/>
                  <a:gd name="connsiteY10" fmla="*/ 360904 h 400755"/>
                  <a:gd name="connsiteX11" fmla="*/ 24214 w 399886"/>
                  <a:gd name="connsiteY11" fmla="*/ 360904 h 400755"/>
                  <a:gd name="connsiteX12" fmla="*/ 21970 w 399886"/>
                  <a:gd name="connsiteY12" fmla="*/ 350958 h 400755"/>
                  <a:gd name="connsiteX13" fmla="*/ 284653 w 399886"/>
                  <a:gd name="connsiteY13" fmla="*/ 342518 h 400755"/>
                  <a:gd name="connsiteX14" fmla="*/ 284117 w 399886"/>
                  <a:gd name="connsiteY14" fmla="*/ 343054 h 400755"/>
                  <a:gd name="connsiteX15" fmla="*/ 284117 w 399886"/>
                  <a:gd name="connsiteY15" fmla="*/ 363214 h 400755"/>
                  <a:gd name="connsiteX16" fmla="*/ 304846 w 399886"/>
                  <a:gd name="connsiteY16" fmla="*/ 363750 h 400755"/>
                  <a:gd name="connsiteX17" fmla="*/ 305349 w 399886"/>
                  <a:gd name="connsiteY17" fmla="*/ 343054 h 400755"/>
                  <a:gd name="connsiteX18" fmla="*/ 304813 w 399886"/>
                  <a:gd name="connsiteY18" fmla="*/ 342518 h 400755"/>
                  <a:gd name="connsiteX19" fmla="*/ 231641 w 399886"/>
                  <a:gd name="connsiteY19" fmla="*/ 342518 h 400755"/>
                  <a:gd name="connsiteX20" fmla="*/ 231105 w 399886"/>
                  <a:gd name="connsiteY20" fmla="*/ 363214 h 400755"/>
                  <a:gd name="connsiteX21" fmla="*/ 251834 w 399886"/>
                  <a:gd name="connsiteY21" fmla="*/ 363750 h 400755"/>
                  <a:gd name="connsiteX22" fmla="*/ 252336 w 399886"/>
                  <a:gd name="connsiteY22" fmla="*/ 347475 h 400755"/>
                  <a:gd name="connsiteX23" fmla="*/ 251801 w 399886"/>
                  <a:gd name="connsiteY23" fmla="*/ 342518 h 400755"/>
                  <a:gd name="connsiteX24" fmla="*/ 128295 w 399886"/>
                  <a:gd name="connsiteY24" fmla="*/ 337730 h 400755"/>
                  <a:gd name="connsiteX25" fmla="*/ 127525 w 399886"/>
                  <a:gd name="connsiteY25" fmla="*/ 355044 h 400755"/>
                  <a:gd name="connsiteX26" fmla="*/ 160478 w 399886"/>
                  <a:gd name="connsiteY26" fmla="*/ 355044 h 400755"/>
                  <a:gd name="connsiteX27" fmla="*/ 169051 w 399886"/>
                  <a:gd name="connsiteY27" fmla="*/ 347442 h 400755"/>
                  <a:gd name="connsiteX28" fmla="*/ 160478 w 399886"/>
                  <a:gd name="connsiteY28" fmla="*/ 337730 h 400755"/>
                  <a:gd name="connsiteX29" fmla="*/ 284686 w 399886"/>
                  <a:gd name="connsiteY29" fmla="*/ 330697 h 400755"/>
                  <a:gd name="connsiteX30" fmla="*/ 304846 w 399886"/>
                  <a:gd name="connsiteY30" fmla="*/ 330697 h 400755"/>
                  <a:gd name="connsiteX31" fmla="*/ 313419 w 399886"/>
                  <a:gd name="connsiteY31" fmla="*/ 334180 h 400755"/>
                  <a:gd name="connsiteX32" fmla="*/ 317204 w 399886"/>
                  <a:gd name="connsiteY32" fmla="*/ 343054 h 400755"/>
                  <a:gd name="connsiteX33" fmla="*/ 317204 w 399886"/>
                  <a:gd name="connsiteY33" fmla="*/ 363214 h 400755"/>
                  <a:gd name="connsiteX34" fmla="*/ 304846 w 399886"/>
                  <a:gd name="connsiteY34" fmla="*/ 375571 h 400755"/>
                  <a:gd name="connsiteX35" fmla="*/ 284686 w 399886"/>
                  <a:gd name="connsiteY35" fmla="*/ 375571 h 400755"/>
                  <a:gd name="connsiteX36" fmla="*/ 272329 w 399886"/>
                  <a:gd name="connsiteY36" fmla="*/ 363214 h 400755"/>
                  <a:gd name="connsiteX37" fmla="*/ 272329 w 399886"/>
                  <a:gd name="connsiteY37" fmla="*/ 347441 h 400755"/>
                  <a:gd name="connsiteX38" fmla="*/ 275443 w 399886"/>
                  <a:gd name="connsiteY38" fmla="*/ 334850 h 400755"/>
                  <a:gd name="connsiteX39" fmla="*/ 284686 w 399886"/>
                  <a:gd name="connsiteY39" fmla="*/ 330697 h 400755"/>
                  <a:gd name="connsiteX40" fmla="*/ 231674 w 399886"/>
                  <a:gd name="connsiteY40" fmla="*/ 330697 h 400755"/>
                  <a:gd name="connsiteX41" fmla="*/ 251834 w 399886"/>
                  <a:gd name="connsiteY41" fmla="*/ 330697 h 400755"/>
                  <a:gd name="connsiteX42" fmla="*/ 261077 w 399886"/>
                  <a:gd name="connsiteY42" fmla="*/ 334850 h 400755"/>
                  <a:gd name="connsiteX43" fmla="*/ 264191 w 399886"/>
                  <a:gd name="connsiteY43" fmla="*/ 347441 h 400755"/>
                  <a:gd name="connsiteX44" fmla="*/ 264191 w 399886"/>
                  <a:gd name="connsiteY44" fmla="*/ 363214 h 400755"/>
                  <a:gd name="connsiteX45" fmla="*/ 251834 w 399886"/>
                  <a:gd name="connsiteY45" fmla="*/ 375571 h 400755"/>
                  <a:gd name="connsiteX46" fmla="*/ 231674 w 399886"/>
                  <a:gd name="connsiteY46" fmla="*/ 375571 h 400755"/>
                  <a:gd name="connsiteX47" fmla="*/ 219317 w 399886"/>
                  <a:gd name="connsiteY47" fmla="*/ 363214 h 400755"/>
                  <a:gd name="connsiteX48" fmla="*/ 219317 w 399886"/>
                  <a:gd name="connsiteY48" fmla="*/ 347441 h 400755"/>
                  <a:gd name="connsiteX49" fmla="*/ 222431 w 399886"/>
                  <a:gd name="connsiteY49" fmla="*/ 334850 h 400755"/>
                  <a:gd name="connsiteX50" fmla="*/ 231674 w 399886"/>
                  <a:gd name="connsiteY50" fmla="*/ 330697 h 400755"/>
                  <a:gd name="connsiteX51" fmla="*/ 14301 w 399886"/>
                  <a:gd name="connsiteY51" fmla="*/ 329727 h 400755"/>
                  <a:gd name="connsiteX52" fmla="*/ 12091 w 399886"/>
                  <a:gd name="connsiteY52" fmla="*/ 339170 h 400755"/>
                  <a:gd name="connsiteX53" fmla="*/ 21769 w 399886"/>
                  <a:gd name="connsiteY53" fmla="*/ 339170 h 400755"/>
                  <a:gd name="connsiteX54" fmla="*/ 23477 w 399886"/>
                  <a:gd name="connsiteY54" fmla="*/ 329727 h 400755"/>
                  <a:gd name="connsiteX55" fmla="*/ 75082 w 399886"/>
                  <a:gd name="connsiteY55" fmla="*/ 312580 h 400755"/>
                  <a:gd name="connsiteX56" fmla="*/ 81077 w 399886"/>
                  <a:gd name="connsiteY56" fmla="*/ 318574 h 400755"/>
                  <a:gd name="connsiteX57" fmla="*/ 81077 w 399886"/>
                  <a:gd name="connsiteY57" fmla="*/ 318943 h 400755"/>
                  <a:gd name="connsiteX58" fmla="*/ 84560 w 399886"/>
                  <a:gd name="connsiteY58" fmla="*/ 332137 h 400755"/>
                  <a:gd name="connsiteX59" fmla="*/ 81378 w 399886"/>
                  <a:gd name="connsiteY59" fmla="*/ 331166 h 400755"/>
                  <a:gd name="connsiteX60" fmla="*/ 72805 w 399886"/>
                  <a:gd name="connsiteY60" fmla="*/ 330597 h 400755"/>
                  <a:gd name="connsiteX61" fmla="*/ 71734 w 399886"/>
                  <a:gd name="connsiteY61" fmla="*/ 332773 h 400755"/>
                  <a:gd name="connsiteX62" fmla="*/ 91291 w 399886"/>
                  <a:gd name="connsiteY62" fmla="*/ 353871 h 400755"/>
                  <a:gd name="connsiteX63" fmla="*/ 81110 w 399886"/>
                  <a:gd name="connsiteY63" fmla="*/ 369008 h 400755"/>
                  <a:gd name="connsiteX64" fmla="*/ 81110 w 399886"/>
                  <a:gd name="connsiteY64" fmla="*/ 369611 h 400755"/>
                  <a:gd name="connsiteX65" fmla="*/ 75116 w 399886"/>
                  <a:gd name="connsiteY65" fmla="*/ 375605 h 400755"/>
                  <a:gd name="connsiteX66" fmla="*/ 69121 w 399886"/>
                  <a:gd name="connsiteY66" fmla="*/ 369611 h 400755"/>
                  <a:gd name="connsiteX67" fmla="*/ 69121 w 399886"/>
                  <a:gd name="connsiteY67" fmla="*/ 369175 h 400755"/>
                  <a:gd name="connsiteX68" fmla="*/ 58941 w 399886"/>
                  <a:gd name="connsiteY68" fmla="*/ 359631 h 400755"/>
                  <a:gd name="connsiteX69" fmla="*/ 64634 w 399886"/>
                  <a:gd name="connsiteY69" fmla="*/ 353503 h 400755"/>
                  <a:gd name="connsiteX70" fmla="*/ 74680 w 399886"/>
                  <a:gd name="connsiteY70" fmla="*/ 358392 h 400755"/>
                  <a:gd name="connsiteX71" fmla="*/ 79503 w 399886"/>
                  <a:gd name="connsiteY71" fmla="*/ 354206 h 400755"/>
                  <a:gd name="connsiteX72" fmla="*/ 72638 w 399886"/>
                  <a:gd name="connsiteY72" fmla="*/ 347977 h 400755"/>
                  <a:gd name="connsiteX73" fmla="*/ 59979 w 399886"/>
                  <a:gd name="connsiteY73" fmla="*/ 333142 h 400755"/>
                  <a:gd name="connsiteX74" fmla="*/ 69088 w 399886"/>
                  <a:gd name="connsiteY74" fmla="*/ 319713 h 400755"/>
                  <a:gd name="connsiteX75" fmla="*/ 69088 w 399886"/>
                  <a:gd name="connsiteY75" fmla="*/ 318574 h 400755"/>
                  <a:gd name="connsiteX76" fmla="*/ 75082 w 399886"/>
                  <a:gd name="connsiteY76" fmla="*/ 312580 h 400755"/>
                  <a:gd name="connsiteX77" fmla="*/ 114565 w 399886"/>
                  <a:gd name="connsiteY77" fmla="*/ 307825 h 400755"/>
                  <a:gd name="connsiteX78" fmla="*/ 125248 w 399886"/>
                  <a:gd name="connsiteY78" fmla="*/ 325139 h 400755"/>
                  <a:gd name="connsiteX79" fmla="*/ 160478 w 399886"/>
                  <a:gd name="connsiteY79" fmla="*/ 325139 h 400755"/>
                  <a:gd name="connsiteX80" fmla="*/ 169118 w 399886"/>
                  <a:gd name="connsiteY80" fmla="*/ 316465 h 400755"/>
                  <a:gd name="connsiteX81" fmla="*/ 160478 w 399886"/>
                  <a:gd name="connsiteY81" fmla="*/ 307825 h 400755"/>
                  <a:gd name="connsiteX82" fmla="*/ 38245 w 399886"/>
                  <a:gd name="connsiteY82" fmla="*/ 305180 h 400755"/>
                  <a:gd name="connsiteX83" fmla="*/ 20999 w 399886"/>
                  <a:gd name="connsiteY83" fmla="*/ 317905 h 400755"/>
                  <a:gd name="connsiteX84" fmla="*/ 28333 w 399886"/>
                  <a:gd name="connsiteY84" fmla="*/ 317905 h 400755"/>
                  <a:gd name="connsiteX85" fmla="*/ 38245 w 399886"/>
                  <a:gd name="connsiteY85" fmla="*/ 305180 h 400755"/>
                  <a:gd name="connsiteX86" fmla="*/ 80539 w 399886"/>
                  <a:gd name="connsiteY86" fmla="*/ 302490 h 400755"/>
                  <a:gd name="connsiteX87" fmla="*/ 33389 w 399886"/>
                  <a:gd name="connsiteY87" fmla="*/ 345834 h 400755"/>
                  <a:gd name="connsiteX88" fmla="*/ 76891 w 399886"/>
                  <a:gd name="connsiteY88" fmla="*/ 385786 h 400755"/>
                  <a:gd name="connsiteX89" fmla="*/ 103347 w 399886"/>
                  <a:gd name="connsiteY89" fmla="*/ 313284 h 400755"/>
                  <a:gd name="connsiteX90" fmla="*/ 80539 w 399886"/>
                  <a:gd name="connsiteY90" fmla="*/ 302490 h 400755"/>
                  <a:gd name="connsiteX91" fmla="*/ 284686 w 399886"/>
                  <a:gd name="connsiteY91" fmla="*/ 292386 h 400755"/>
                  <a:gd name="connsiteX92" fmla="*/ 284150 w 399886"/>
                  <a:gd name="connsiteY92" fmla="*/ 292922 h 400755"/>
                  <a:gd name="connsiteX93" fmla="*/ 284150 w 399886"/>
                  <a:gd name="connsiteY93" fmla="*/ 313082 h 400755"/>
                  <a:gd name="connsiteX94" fmla="*/ 284686 w 399886"/>
                  <a:gd name="connsiteY94" fmla="*/ 313618 h 400755"/>
                  <a:gd name="connsiteX95" fmla="*/ 304846 w 399886"/>
                  <a:gd name="connsiteY95" fmla="*/ 313618 h 400755"/>
                  <a:gd name="connsiteX96" fmla="*/ 305382 w 399886"/>
                  <a:gd name="connsiteY96" fmla="*/ 313082 h 400755"/>
                  <a:gd name="connsiteX97" fmla="*/ 305382 w 399886"/>
                  <a:gd name="connsiteY97" fmla="*/ 292922 h 400755"/>
                  <a:gd name="connsiteX98" fmla="*/ 304846 w 399886"/>
                  <a:gd name="connsiteY98" fmla="*/ 292386 h 400755"/>
                  <a:gd name="connsiteX99" fmla="*/ 341516 w 399886"/>
                  <a:gd name="connsiteY99" fmla="*/ 292353 h 400755"/>
                  <a:gd name="connsiteX100" fmla="*/ 337832 w 399886"/>
                  <a:gd name="connsiteY100" fmla="*/ 296037 h 400755"/>
                  <a:gd name="connsiteX101" fmla="*/ 337832 w 399886"/>
                  <a:gd name="connsiteY101" fmla="*/ 358660 h 400755"/>
                  <a:gd name="connsiteX102" fmla="*/ 342923 w 399886"/>
                  <a:gd name="connsiteY102" fmla="*/ 363784 h 400755"/>
                  <a:gd name="connsiteX103" fmla="*/ 353974 w 399886"/>
                  <a:gd name="connsiteY103" fmla="*/ 363784 h 400755"/>
                  <a:gd name="connsiteX104" fmla="*/ 359064 w 399886"/>
                  <a:gd name="connsiteY104" fmla="*/ 358660 h 400755"/>
                  <a:gd name="connsiteX105" fmla="*/ 359098 w 399886"/>
                  <a:gd name="connsiteY105" fmla="*/ 358660 h 400755"/>
                  <a:gd name="connsiteX106" fmla="*/ 359098 w 399886"/>
                  <a:gd name="connsiteY106" fmla="*/ 296037 h 400755"/>
                  <a:gd name="connsiteX107" fmla="*/ 355414 w 399886"/>
                  <a:gd name="connsiteY107" fmla="*/ 292353 h 400755"/>
                  <a:gd name="connsiteX108" fmla="*/ 231641 w 399886"/>
                  <a:gd name="connsiteY108" fmla="*/ 292353 h 400755"/>
                  <a:gd name="connsiteX109" fmla="*/ 231105 w 399886"/>
                  <a:gd name="connsiteY109" fmla="*/ 292889 h 400755"/>
                  <a:gd name="connsiteX110" fmla="*/ 231105 w 399886"/>
                  <a:gd name="connsiteY110" fmla="*/ 313049 h 400755"/>
                  <a:gd name="connsiteX111" fmla="*/ 231641 w 399886"/>
                  <a:gd name="connsiteY111" fmla="*/ 313585 h 400755"/>
                  <a:gd name="connsiteX112" fmla="*/ 251801 w 399886"/>
                  <a:gd name="connsiteY112" fmla="*/ 313585 h 400755"/>
                  <a:gd name="connsiteX113" fmla="*/ 252337 w 399886"/>
                  <a:gd name="connsiteY113" fmla="*/ 313049 h 400755"/>
                  <a:gd name="connsiteX114" fmla="*/ 252337 w 399886"/>
                  <a:gd name="connsiteY114" fmla="*/ 292889 h 400755"/>
                  <a:gd name="connsiteX115" fmla="*/ 251801 w 399886"/>
                  <a:gd name="connsiteY115" fmla="*/ 292353 h 400755"/>
                  <a:gd name="connsiteX116" fmla="*/ 341483 w 399886"/>
                  <a:gd name="connsiteY116" fmla="*/ 280565 h 400755"/>
                  <a:gd name="connsiteX117" fmla="*/ 355380 w 399886"/>
                  <a:gd name="connsiteY117" fmla="*/ 280565 h 400755"/>
                  <a:gd name="connsiteX118" fmla="*/ 370885 w 399886"/>
                  <a:gd name="connsiteY118" fmla="*/ 296037 h 400755"/>
                  <a:gd name="connsiteX119" fmla="*/ 370885 w 399886"/>
                  <a:gd name="connsiteY119" fmla="*/ 358660 h 400755"/>
                  <a:gd name="connsiteX120" fmla="*/ 353974 w 399886"/>
                  <a:gd name="connsiteY120" fmla="*/ 375572 h 400755"/>
                  <a:gd name="connsiteX121" fmla="*/ 342923 w 399886"/>
                  <a:gd name="connsiteY121" fmla="*/ 375572 h 400755"/>
                  <a:gd name="connsiteX122" fmla="*/ 326011 w 399886"/>
                  <a:gd name="connsiteY122" fmla="*/ 358660 h 400755"/>
                  <a:gd name="connsiteX123" fmla="*/ 326011 w 399886"/>
                  <a:gd name="connsiteY123" fmla="*/ 296037 h 400755"/>
                  <a:gd name="connsiteX124" fmla="*/ 341483 w 399886"/>
                  <a:gd name="connsiteY124" fmla="*/ 280565 h 400755"/>
                  <a:gd name="connsiteX125" fmla="*/ 284686 w 399886"/>
                  <a:gd name="connsiteY125" fmla="*/ 280565 h 400755"/>
                  <a:gd name="connsiteX126" fmla="*/ 304846 w 399886"/>
                  <a:gd name="connsiteY126" fmla="*/ 280565 h 400755"/>
                  <a:gd name="connsiteX127" fmla="*/ 309334 w 399886"/>
                  <a:gd name="connsiteY127" fmla="*/ 281402 h 400755"/>
                  <a:gd name="connsiteX128" fmla="*/ 317203 w 399886"/>
                  <a:gd name="connsiteY128" fmla="*/ 292922 h 400755"/>
                  <a:gd name="connsiteX129" fmla="*/ 317203 w 399886"/>
                  <a:gd name="connsiteY129" fmla="*/ 313082 h 400755"/>
                  <a:gd name="connsiteX130" fmla="*/ 304846 w 399886"/>
                  <a:gd name="connsiteY130" fmla="*/ 325439 h 400755"/>
                  <a:gd name="connsiteX131" fmla="*/ 284686 w 399886"/>
                  <a:gd name="connsiteY131" fmla="*/ 325439 h 400755"/>
                  <a:gd name="connsiteX132" fmla="*/ 272329 w 399886"/>
                  <a:gd name="connsiteY132" fmla="*/ 313082 h 400755"/>
                  <a:gd name="connsiteX133" fmla="*/ 272329 w 399886"/>
                  <a:gd name="connsiteY133" fmla="*/ 292922 h 400755"/>
                  <a:gd name="connsiteX134" fmla="*/ 284686 w 399886"/>
                  <a:gd name="connsiteY134" fmla="*/ 280565 h 400755"/>
                  <a:gd name="connsiteX135" fmla="*/ 231674 w 399886"/>
                  <a:gd name="connsiteY135" fmla="*/ 280532 h 400755"/>
                  <a:gd name="connsiteX136" fmla="*/ 251834 w 399886"/>
                  <a:gd name="connsiteY136" fmla="*/ 280532 h 400755"/>
                  <a:gd name="connsiteX137" fmla="*/ 264191 w 399886"/>
                  <a:gd name="connsiteY137" fmla="*/ 292889 h 400755"/>
                  <a:gd name="connsiteX138" fmla="*/ 264191 w 399886"/>
                  <a:gd name="connsiteY138" fmla="*/ 313049 h 400755"/>
                  <a:gd name="connsiteX139" fmla="*/ 251834 w 399886"/>
                  <a:gd name="connsiteY139" fmla="*/ 325406 h 400755"/>
                  <a:gd name="connsiteX140" fmla="*/ 231674 w 399886"/>
                  <a:gd name="connsiteY140" fmla="*/ 325406 h 400755"/>
                  <a:gd name="connsiteX141" fmla="*/ 219317 w 399886"/>
                  <a:gd name="connsiteY141" fmla="*/ 313049 h 400755"/>
                  <a:gd name="connsiteX142" fmla="*/ 219317 w 399886"/>
                  <a:gd name="connsiteY142" fmla="*/ 292889 h 400755"/>
                  <a:gd name="connsiteX143" fmla="*/ 231674 w 399886"/>
                  <a:gd name="connsiteY143" fmla="*/ 280532 h 400755"/>
                  <a:gd name="connsiteX144" fmla="*/ 68887 w 399886"/>
                  <a:gd name="connsiteY144" fmla="*/ 277954 h 400755"/>
                  <a:gd name="connsiteX145" fmla="*/ 60214 w 399886"/>
                  <a:gd name="connsiteY145" fmla="*/ 286594 h 400755"/>
                  <a:gd name="connsiteX146" fmla="*/ 61185 w 399886"/>
                  <a:gd name="connsiteY146" fmla="*/ 290545 h 400755"/>
                  <a:gd name="connsiteX147" fmla="*/ 72939 w 399886"/>
                  <a:gd name="connsiteY147" fmla="*/ 290545 h 400755"/>
                  <a:gd name="connsiteX148" fmla="*/ 76656 w 399886"/>
                  <a:gd name="connsiteY148" fmla="*/ 290512 h 400755"/>
                  <a:gd name="connsiteX149" fmla="*/ 89248 w 399886"/>
                  <a:gd name="connsiteY149" fmla="*/ 292353 h 400755"/>
                  <a:gd name="connsiteX150" fmla="*/ 97218 w 399886"/>
                  <a:gd name="connsiteY150" fmla="*/ 295233 h 400755"/>
                  <a:gd name="connsiteX151" fmla="*/ 160478 w 399886"/>
                  <a:gd name="connsiteY151" fmla="*/ 295233 h 400755"/>
                  <a:gd name="connsiteX152" fmla="*/ 169118 w 399886"/>
                  <a:gd name="connsiteY152" fmla="*/ 286594 h 400755"/>
                  <a:gd name="connsiteX153" fmla="*/ 160478 w 399886"/>
                  <a:gd name="connsiteY153" fmla="*/ 277954 h 400755"/>
                  <a:gd name="connsiteX154" fmla="*/ 68887 w 399886"/>
                  <a:gd name="connsiteY154" fmla="*/ 248048 h 400755"/>
                  <a:gd name="connsiteX155" fmla="*/ 60247 w 399886"/>
                  <a:gd name="connsiteY155" fmla="*/ 256688 h 400755"/>
                  <a:gd name="connsiteX156" fmla="*/ 68887 w 399886"/>
                  <a:gd name="connsiteY156" fmla="*/ 265328 h 400755"/>
                  <a:gd name="connsiteX157" fmla="*/ 160478 w 399886"/>
                  <a:gd name="connsiteY157" fmla="*/ 265328 h 400755"/>
                  <a:gd name="connsiteX158" fmla="*/ 169118 w 399886"/>
                  <a:gd name="connsiteY158" fmla="*/ 256688 h 400755"/>
                  <a:gd name="connsiteX159" fmla="*/ 160478 w 399886"/>
                  <a:gd name="connsiteY159" fmla="*/ 248048 h 400755"/>
                  <a:gd name="connsiteX160" fmla="*/ 338368 w 399886"/>
                  <a:gd name="connsiteY160" fmla="*/ 239642 h 400755"/>
                  <a:gd name="connsiteX161" fmla="*/ 337832 w 399886"/>
                  <a:gd name="connsiteY161" fmla="*/ 260338 h 400755"/>
                  <a:gd name="connsiteX162" fmla="*/ 338368 w 399886"/>
                  <a:gd name="connsiteY162" fmla="*/ 260874 h 400755"/>
                  <a:gd name="connsiteX163" fmla="*/ 358528 w 399886"/>
                  <a:gd name="connsiteY163" fmla="*/ 260874 h 400755"/>
                  <a:gd name="connsiteX164" fmla="*/ 359064 w 399886"/>
                  <a:gd name="connsiteY164" fmla="*/ 260338 h 400755"/>
                  <a:gd name="connsiteX165" fmla="*/ 359064 w 399886"/>
                  <a:gd name="connsiteY165" fmla="*/ 240178 h 400755"/>
                  <a:gd name="connsiteX166" fmla="*/ 358528 w 399886"/>
                  <a:gd name="connsiteY166" fmla="*/ 239642 h 400755"/>
                  <a:gd name="connsiteX167" fmla="*/ 231641 w 399886"/>
                  <a:gd name="connsiteY167" fmla="*/ 239642 h 400755"/>
                  <a:gd name="connsiteX168" fmla="*/ 231105 w 399886"/>
                  <a:gd name="connsiteY168" fmla="*/ 240178 h 400755"/>
                  <a:gd name="connsiteX169" fmla="*/ 231105 w 399886"/>
                  <a:gd name="connsiteY169" fmla="*/ 260338 h 400755"/>
                  <a:gd name="connsiteX170" fmla="*/ 231641 w 399886"/>
                  <a:gd name="connsiteY170" fmla="*/ 260874 h 400755"/>
                  <a:gd name="connsiteX171" fmla="*/ 251801 w 399886"/>
                  <a:gd name="connsiteY171" fmla="*/ 260874 h 400755"/>
                  <a:gd name="connsiteX172" fmla="*/ 252337 w 399886"/>
                  <a:gd name="connsiteY172" fmla="*/ 260338 h 400755"/>
                  <a:gd name="connsiteX173" fmla="*/ 252337 w 399886"/>
                  <a:gd name="connsiteY173" fmla="*/ 240178 h 400755"/>
                  <a:gd name="connsiteX174" fmla="*/ 251801 w 399886"/>
                  <a:gd name="connsiteY174" fmla="*/ 239642 h 400755"/>
                  <a:gd name="connsiteX175" fmla="*/ 287018 w 399886"/>
                  <a:gd name="connsiteY175" fmla="*/ 239596 h 400755"/>
                  <a:gd name="connsiteX176" fmla="*/ 284150 w 399886"/>
                  <a:gd name="connsiteY176" fmla="*/ 240178 h 400755"/>
                  <a:gd name="connsiteX177" fmla="*/ 284150 w 399886"/>
                  <a:gd name="connsiteY177" fmla="*/ 260338 h 400755"/>
                  <a:gd name="connsiteX178" fmla="*/ 284686 w 399886"/>
                  <a:gd name="connsiteY178" fmla="*/ 260874 h 400755"/>
                  <a:gd name="connsiteX179" fmla="*/ 304846 w 399886"/>
                  <a:gd name="connsiteY179" fmla="*/ 260874 h 400755"/>
                  <a:gd name="connsiteX180" fmla="*/ 305382 w 399886"/>
                  <a:gd name="connsiteY180" fmla="*/ 260338 h 400755"/>
                  <a:gd name="connsiteX181" fmla="*/ 305416 w 399886"/>
                  <a:gd name="connsiteY181" fmla="*/ 260338 h 400755"/>
                  <a:gd name="connsiteX182" fmla="*/ 305416 w 399886"/>
                  <a:gd name="connsiteY182" fmla="*/ 240178 h 400755"/>
                  <a:gd name="connsiteX183" fmla="*/ 304880 w 399886"/>
                  <a:gd name="connsiteY183" fmla="*/ 239642 h 400755"/>
                  <a:gd name="connsiteX184" fmla="*/ 287018 w 399886"/>
                  <a:gd name="connsiteY184" fmla="*/ 239596 h 400755"/>
                  <a:gd name="connsiteX185" fmla="*/ 338334 w 399886"/>
                  <a:gd name="connsiteY185" fmla="*/ 227821 h 400755"/>
                  <a:gd name="connsiteX186" fmla="*/ 358494 w 399886"/>
                  <a:gd name="connsiteY186" fmla="*/ 227821 h 400755"/>
                  <a:gd name="connsiteX187" fmla="*/ 370851 w 399886"/>
                  <a:gd name="connsiteY187" fmla="*/ 240178 h 400755"/>
                  <a:gd name="connsiteX188" fmla="*/ 370851 w 399886"/>
                  <a:gd name="connsiteY188" fmla="*/ 260338 h 400755"/>
                  <a:gd name="connsiteX189" fmla="*/ 358494 w 399886"/>
                  <a:gd name="connsiteY189" fmla="*/ 272695 h 400755"/>
                  <a:gd name="connsiteX190" fmla="*/ 338334 w 399886"/>
                  <a:gd name="connsiteY190" fmla="*/ 272695 h 400755"/>
                  <a:gd name="connsiteX191" fmla="*/ 325977 w 399886"/>
                  <a:gd name="connsiteY191" fmla="*/ 260338 h 400755"/>
                  <a:gd name="connsiteX192" fmla="*/ 325977 w 399886"/>
                  <a:gd name="connsiteY192" fmla="*/ 240178 h 400755"/>
                  <a:gd name="connsiteX193" fmla="*/ 338334 w 399886"/>
                  <a:gd name="connsiteY193" fmla="*/ 227821 h 400755"/>
                  <a:gd name="connsiteX194" fmla="*/ 284686 w 399886"/>
                  <a:gd name="connsiteY194" fmla="*/ 227821 h 400755"/>
                  <a:gd name="connsiteX195" fmla="*/ 304846 w 399886"/>
                  <a:gd name="connsiteY195" fmla="*/ 227821 h 400755"/>
                  <a:gd name="connsiteX196" fmla="*/ 317203 w 399886"/>
                  <a:gd name="connsiteY196" fmla="*/ 240178 h 400755"/>
                  <a:gd name="connsiteX197" fmla="*/ 317203 w 399886"/>
                  <a:gd name="connsiteY197" fmla="*/ 260338 h 400755"/>
                  <a:gd name="connsiteX198" fmla="*/ 309334 w 399886"/>
                  <a:gd name="connsiteY198" fmla="*/ 271858 h 400755"/>
                  <a:gd name="connsiteX199" fmla="*/ 304846 w 399886"/>
                  <a:gd name="connsiteY199" fmla="*/ 272695 h 400755"/>
                  <a:gd name="connsiteX200" fmla="*/ 284686 w 399886"/>
                  <a:gd name="connsiteY200" fmla="*/ 272695 h 400755"/>
                  <a:gd name="connsiteX201" fmla="*/ 272329 w 399886"/>
                  <a:gd name="connsiteY201" fmla="*/ 260338 h 400755"/>
                  <a:gd name="connsiteX202" fmla="*/ 272329 w 399886"/>
                  <a:gd name="connsiteY202" fmla="*/ 240178 h 400755"/>
                  <a:gd name="connsiteX203" fmla="*/ 284686 w 399886"/>
                  <a:gd name="connsiteY203" fmla="*/ 227821 h 400755"/>
                  <a:gd name="connsiteX204" fmla="*/ 231674 w 399886"/>
                  <a:gd name="connsiteY204" fmla="*/ 227821 h 400755"/>
                  <a:gd name="connsiteX205" fmla="*/ 251834 w 399886"/>
                  <a:gd name="connsiteY205" fmla="*/ 227821 h 400755"/>
                  <a:gd name="connsiteX206" fmla="*/ 264191 w 399886"/>
                  <a:gd name="connsiteY206" fmla="*/ 240178 h 400755"/>
                  <a:gd name="connsiteX207" fmla="*/ 264191 w 399886"/>
                  <a:gd name="connsiteY207" fmla="*/ 260338 h 400755"/>
                  <a:gd name="connsiteX208" fmla="*/ 251834 w 399886"/>
                  <a:gd name="connsiteY208" fmla="*/ 272695 h 400755"/>
                  <a:gd name="connsiteX209" fmla="*/ 231674 w 399886"/>
                  <a:gd name="connsiteY209" fmla="*/ 272695 h 400755"/>
                  <a:gd name="connsiteX210" fmla="*/ 219317 w 399886"/>
                  <a:gd name="connsiteY210" fmla="*/ 260338 h 400755"/>
                  <a:gd name="connsiteX211" fmla="*/ 219317 w 399886"/>
                  <a:gd name="connsiteY211" fmla="*/ 240178 h 400755"/>
                  <a:gd name="connsiteX212" fmla="*/ 231674 w 399886"/>
                  <a:gd name="connsiteY212" fmla="*/ 227821 h 400755"/>
                  <a:gd name="connsiteX213" fmla="*/ 239142 w 399886"/>
                  <a:gd name="connsiteY213" fmla="*/ 156156 h 400755"/>
                  <a:gd name="connsiteX214" fmla="*/ 350424 w 399886"/>
                  <a:gd name="connsiteY214" fmla="*/ 156156 h 400755"/>
                  <a:gd name="connsiteX215" fmla="*/ 370249 w 399886"/>
                  <a:gd name="connsiteY215" fmla="*/ 175981 h 400755"/>
                  <a:gd name="connsiteX216" fmla="*/ 370249 w 399886"/>
                  <a:gd name="connsiteY216" fmla="*/ 197581 h 400755"/>
                  <a:gd name="connsiteX217" fmla="*/ 350424 w 399886"/>
                  <a:gd name="connsiteY217" fmla="*/ 217406 h 400755"/>
                  <a:gd name="connsiteX218" fmla="*/ 285992 w 399886"/>
                  <a:gd name="connsiteY218" fmla="*/ 217406 h 400755"/>
                  <a:gd name="connsiteX219" fmla="*/ 280098 w 399886"/>
                  <a:gd name="connsiteY219" fmla="*/ 211512 h 400755"/>
                  <a:gd name="connsiteX220" fmla="*/ 285992 w 399886"/>
                  <a:gd name="connsiteY220" fmla="*/ 205618 h 400755"/>
                  <a:gd name="connsiteX221" fmla="*/ 350424 w 399886"/>
                  <a:gd name="connsiteY221" fmla="*/ 205618 h 400755"/>
                  <a:gd name="connsiteX222" fmla="*/ 358428 w 399886"/>
                  <a:gd name="connsiteY222" fmla="*/ 197615 h 400755"/>
                  <a:gd name="connsiteX223" fmla="*/ 358428 w 399886"/>
                  <a:gd name="connsiteY223" fmla="*/ 176015 h 400755"/>
                  <a:gd name="connsiteX224" fmla="*/ 350424 w 399886"/>
                  <a:gd name="connsiteY224" fmla="*/ 168011 h 400755"/>
                  <a:gd name="connsiteX225" fmla="*/ 239142 w 399886"/>
                  <a:gd name="connsiteY225" fmla="*/ 168011 h 400755"/>
                  <a:gd name="connsiteX226" fmla="*/ 231138 w 399886"/>
                  <a:gd name="connsiteY226" fmla="*/ 176015 h 400755"/>
                  <a:gd name="connsiteX227" fmla="*/ 231138 w 399886"/>
                  <a:gd name="connsiteY227" fmla="*/ 197615 h 400755"/>
                  <a:gd name="connsiteX228" fmla="*/ 239142 w 399886"/>
                  <a:gd name="connsiteY228" fmla="*/ 205618 h 400755"/>
                  <a:gd name="connsiteX229" fmla="*/ 260541 w 399886"/>
                  <a:gd name="connsiteY229" fmla="*/ 205618 h 400755"/>
                  <a:gd name="connsiteX230" fmla="*/ 266435 w 399886"/>
                  <a:gd name="connsiteY230" fmla="*/ 211512 h 400755"/>
                  <a:gd name="connsiteX231" fmla="*/ 260541 w 399886"/>
                  <a:gd name="connsiteY231" fmla="*/ 217406 h 400755"/>
                  <a:gd name="connsiteX232" fmla="*/ 239142 w 399886"/>
                  <a:gd name="connsiteY232" fmla="*/ 217406 h 400755"/>
                  <a:gd name="connsiteX233" fmla="*/ 219317 w 399886"/>
                  <a:gd name="connsiteY233" fmla="*/ 197581 h 400755"/>
                  <a:gd name="connsiteX234" fmla="*/ 219317 w 399886"/>
                  <a:gd name="connsiteY234" fmla="*/ 175981 h 400755"/>
                  <a:gd name="connsiteX235" fmla="*/ 239142 w 399886"/>
                  <a:gd name="connsiteY235" fmla="*/ 156156 h 400755"/>
                  <a:gd name="connsiteX236" fmla="*/ 238707 w 399886"/>
                  <a:gd name="connsiteY236" fmla="*/ 142794 h 400755"/>
                  <a:gd name="connsiteX237" fmla="*/ 201468 w 399886"/>
                  <a:gd name="connsiteY237" fmla="*/ 180033 h 400755"/>
                  <a:gd name="connsiteX238" fmla="*/ 201468 w 399886"/>
                  <a:gd name="connsiteY238" fmla="*/ 351695 h 400755"/>
                  <a:gd name="connsiteX239" fmla="*/ 238707 w 399886"/>
                  <a:gd name="connsiteY239" fmla="*/ 388934 h 400755"/>
                  <a:gd name="connsiteX240" fmla="*/ 350826 w 399886"/>
                  <a:gd name="connsiteY240" fmla="*/ 388934 h 400755"/>
                  <a:gd name="connsiteX241" fmla="*/ 388065 w 399886"/>
                  <a:gd name="connsiteY241" fmla="*/ 351695 h 400755"/>
                  <a:gd name="connsiteX242" fmla="*/ 388065 w 399886"/>
                  <a:gd name="connsiteY242" fmla="*/ 180033 h 400755"/>
                  <a:gd name="connsiteX243" fmla="*/ 350826 w 399886"/>
                  <a:gd name="connsiteY243" fmla="*/ 142794 h 400755"/>
                  <a:gd name="connsiteX244" fmla="*/ 149427 w 399886"/>
                  <a:gd name="connsiteY244" fmla="*/ 130939 h 400755"/>
                  <a:gd name="connsiteX245" fmla="*/ 155020 w 399886"/>
                  <a:gd name="connsiteY245" fmla="*/ 136532 h 400755"/>
                  <a:gd name="connsiteX246" fmla="*/ 155020 w 399886"/>
                  <a:gd name="connsiteY246" fmla="*/ 140952 h 400755"/>
                  <a:gd name="connsiteX247" fmla="*/ 170223 w 399886"/>
                  <a:gd name="connsiteY247" fmla="*/ 148956 h 400755"/>
                  <a:gd name="connsiteX248" fmla="*/ 165200 w 399886"/>
                  <a:gd name="connsiteY248" fmla="*/ 154783 h 400755"/>
                  <a:gd name="connsiteX249" fmla="*/ 151503 w 399886"/>
                  <a:gd name="connsiteY249" fmla="*/ 151066 h 400755"/>
                  <a:gd name="connsiteX250" fmla="*/ 139515 w 399886"/>
                  <a:gd name="connsiteY250" fmla="*/ 160208 h 400755"/>
                  <a:gd name="connsiteX251" fmla="*/ 151905 w 399886"/>
                  <a:gd name="connsiteY251" fmla="*/ 171426 h 400755"/>
                  <a:gd name="connsiteX252" fmla="*/ 171931 w 399886"/>
                  <a:gd name="connsiteY252" fmla="*/ 195237 h 400755"/>
                  <a:gd name="connsiteX253" fmla="*/ 154986 w 399886"/>
                  <a:gd name="connsiteY253" fmla="*/ 217071 h 400755"/>
                  <a:gd name="connsiteX254" fmla="*/ 154986 w 399886"/>
                  <a:gd name="connsiteY254" fmla="*/ 221458 h 400755"/>
                  <a:gd name="connsiteX255" fmla="*/ 149394 w 399886"/>
                  <a:gd name="connsiteY255" fmla="*/ 227051 h 400755"/>
                  <a:gd name="connsiteX256" fmla="*/ 143801 w 399886"/>
                  <a:gd name="connsiteY256" fmla="*/ 221458 h 400755"/>
                  <a:gd name="connsiteX257" fmla="*/ 143801 w 399886"/>
                  <a:gd name="connsiteY257" fmla="*/ 217172 h 400755"/>
                  <a:gd name="connsiteX258" fmla="*/ 126856 w 399886"/>
                  <a:gd name="connsiteY258" fmla="*/ 204814 h 400755"/>
                  <a:gd name="connsiteX259" fmla="*/ 131980 w 399886"/>
                  <a:gd name="connsiteY259" fmla="*/ 198987 h 400755"/>
                  <a:gd name="connsiteX260" fmla="*/ 148724 w 399886"/>
                  <a:gd name="connsiteY260" fmla="*/ 207125 h 400755"/>
                  <a:gd name="connsiteX261" fmla="*/ 161115 w 399886"/>
                  <a:gd name="connsiteY261" fmla="*/ 195806 h 400755"/>
                  <a:gd name="connsiteX262" fmla="*/ 146882 w 399886"/>
                  <a:gd name="connsiteY262" fmla="*/ 181372 h 400755"/>
                  <a:gd name="connsiteX263" fmla="*/ 128631 w 399886"/>
                  <a:gd name="connsiteY263" fmla="*/ 160777 h 400755"/>
                  <a:gd name="connsiteX264" fmla="*/ 143835 w 399886"/>
                  <a:gd name="connsiteY264" fmla="*/ 141655 h 400755"/>
                  <a:gd name="connsiteX265" fmla="*/ 143835 w 399886"/>
                  <a:gd name="connsiteY265" fmla="*/ 136532 h 400755"/>
                  <a:gd name="connsiteX266" fmla="*/ 149427 w 399886"/>
                  <a:gd name="connsiteY266" fmla="*/ 130939 h 400755"/>
                  <a:gd name="connsiteX267" fmla="*/ 170056 w 399886"/>
                  <a:gd name="connsiteY267" fmla="*/ 109976 h 400755"/>
                  <a:gd name="connsiteX268" fmla="*/ 270789 w 399886"/>
                  <a:gd name="connsiteY268" fmla="*/ 109976 h 400755"/>
                  <a:gd name="connsiteX269" fmla="*/ 276683 w 399886"/>
                  <a:gd name="connsiteY269" fmla="*/ 115870 h 400755"/>
                  <a:gd name="connsiteX270" fmla="*/ 270789 w 399886"/>
                  <a:gd name="connsiteY270" fmla="*/ 121764 h 400755"/>
                  <a:gd name="connsiteX271" fmla="*/ 170056 w 399886"/>
                  <a:gd name="connsiteY271" fmla="*/ 121764 h 400755"/>
                  <a:gd name="connsiteX272" fmla="*/ 164162 w 399886"/>
                  <a:gd name="connsiteY272" fmla="*/ 115870 h 400755"/>
                  <a:gd name="connsiteX273" fmla="*/ 170056 w 399886"/>
                  <a:gd name="connsiteY273" fmla="*/ 109976 h 400755"/>
                  <a:gd name="connsiteX274" fmla="*/ 127693 w 399886"/>
                  <a:gd name="connsiteY274" fmla="*/ 109976 h 400755"/>
                  <a:gd name="connsiteX275" fmla="*/ 146446 w 399886"/>
                  <a:gd name="connsiteY275" fmla="*/ 109976 h 400755"/>
                  <a:gd name="connsiteX276" fmla="*/ 152340 w 399886"/>
                  <a:gd name="connsiteY276" fmla="*/ 115870 h 400755"/>
                  <a:gd name="connsiteX277" fmla="*/ 146446 w 399886"/>
                  <a:gd name="connsiteY277" fmla="*/ 121764 h 400755"/>
                  <a:gd name="connsiteX278" fmla="*/ 127693 w 399886"/>
                  <a:gd name="connsiteY278" fmla="*/ 121764 h 400755"/>
                  <a:gd name="connsiteX279" fmla="*/ 121799 w 399886"/>
                  <a:gd name="connsiteY279" fmla="*/ 115870 h 400755"/>
                  <a:gd name="connsiteX280" fmla="*/ 127693 w 399886"/>
                  <a:gd name="connsiteY280" fmla="*/ 109976 h 400755"/>
                  <a:gd name="connsiteX281" fmla="*/ 255953 w 399886"/>
                  <a:gd name="connsiteY281" fmla="*/ 80673 h 400755"/>
                  <a:gd name="connsiteX282" fmla="*/ 270788 w 399886"/>
                  <a:gd name="connsiteY282" fmla="*/ 80673 h 400755"/>
                  <a:gd name="connsiteX283" fmla="*/ 276682 w 399886"/>
                  <a:gd name="connsiteY283" fmla="*/ 86567 h 400755"/>
                  <a:gd name="connsiteX284" fmla="*/ 270788 w 399886"/>
                  <a:gd name="connsiteY284" fmla="*/ 92461 h 400755"/>
                  <a:gd name="connsiteX285" fmla="*/ 255953 w 399886"/>
                  <a:gd name="connsiteY285" fmla="*/ 92461 h 400755"/>
                  <a:gd name="connsiteX286" fmla="*/ 250059 w 399886"/>
                  <a:gd name="connsiteY286" fmla="*/ 86567 h 400755"/>
                  <a:gd name="connsiteX287" fmla="*/ 255953 w 399886"/>
                  <a:gd name="connsiteY287" fmla="*/ 80673 h 400755"/>
                  <a:gd name="connsiteX288" fmla="*/ 127693 w 399886"/>
                  <a:gd name="connsiteY288" fmla="*/ 80673 h 400755"/>
                  <a:gd name="connsiteX289" fmla="*/ 232344 w 399886"/>
                  <a:gd name="connsiteY289" fmla="*/ 80673 h 400755"/>
                  <a:gd name="connsiteX290" fmla="*/ 238238 w 399886"/>
                  <a:gd name="connsiteY290" fmla="*/ 86567 h 400755"/>
                  <a:gd name="connsiteX291" fmla="*/ 232344 w 399886"/>
                  <a:gd name="connsiteY291" fmla="*/ 92461 h 400755"/>
                  <a:gd name="connsiteX292" fmla="*/ 127693 w 399886"/>
                  <a:gd name="connsiteY292" fmla="*/ 92461 h 400755"/>
                  <a:gd name="connsiteX293" fmla="*/ 121799 w 399886"/>
                  <a:gd name="connsiteY293" fmla="*/ 86567 h 400755"/>
                  <a:gd name="connsiteX294" fmla="*/ 127693 w 399886"/>
                  <a:gd name="connsiteY294" fmla="*/ 80673 h 400755"/>
                  <a:gd name="connsiteX295" fmla="*/ 269315 w 399886"/>
                  <a:gd name="connsiteY295" fmla="*/ 22270 h 400755"/>
                  <a:gd name="connsiteX296" fmla="*/ 269315 w 399886"/>
                  <a:gd name="connsiteY296" fmla="*/ 55591 h 400755"/>
                  <a:gd name="connsiteX297" fmla="*/ 300861 w 399886"/>
                  <a:gd name="connsiteY297" fmla="*/ 55591 h 400755"/>
                  <a:gd name="connsiteX298" fmla="*/ 300828 w 399886"/>
                  <a:gd name="connsiteY298" fmla="*/ 55557 h 400755"/>
                  <a:gd name="connsiteX299" fmla="*/ 300794 w 399886"/>
                  <a:gd name="connsiteY299" fmla="*/ 55524 h 400755"/>
                  <a:gd name="connsiteX300" fmla="*/ 300761 w 399886"/>
                  <a:gd name="connsiteY300" fmla="*/ 55490 h 400755"/>
                  <a:gd name="connsiteX301" fmla="*/ 300727 w 399886"/>
                  <a:gd name="connsiteY301" fmla="*/ 55457 h 400755"/>
                  <a:gd name="connsiteX302" fmla="*/ 300694 w 399886"/>
                  <a:gd name="connsiteY302" fmla="*/ 55423 h 400755"/>
                  <a:gd name="connsiteX303" fmla="*/ 269348 w 399886"/>
                  <a:gd name="connsiteY303" fmla="*/ 22270 h 400755"/>
                  <a:gd name="connsiteX304" fmla="*/ 113460 w 399886"/>
                  <a:gd name="connsiteY304" fmla="*/ 12592 h 400755"/>
                  <a:gd name="connsiteX305" fmla="*/ 89215 w 399886"/>
                  <a:gd name="connsiteY305" fmla="*/ 36837 h 400755"/>
                  <a:gd name="connsiteX306" fmla="*/ 89215 w 399886"/>
                  <a:gd name="connsiteY306" fmla="*/ 235457 h 400755"/>
                  <a:gd name="connsiteX307" fmla="*/ 160478 w 399886"/>
                  <a:gd name="connsiteY307" fmla="*/ 235457 h 400755"/>
                  <a:gd name="connsiteX308" fmla="*/ 175548 w 399886"/>
                  <a:gd name="connsiteY308" fmla="*/ 271658 h 400755"/>
                  <a:gd name="connsiteX309" fmla="*/ 181709 w 399886"/>
                  <a:gd name="connsiteY309" fmla="*/ 286594 h 400755"/>
                  <a:gd name="connsiteX310" fmla="*/ 175548 w 399886"/>
                  <a:gd name="connsiteY310" fmla="*/ 301529 h 400755"/>
                  <a:gd name="connsiteX311" fmla="*/ 175548 w 399886"/>
                  <a:gd name="connsiteY311" fmla="*/ 331434 h 400755"/>
                  <a:gd name="connsiteX312" fmla="*/ 178294 w 399886"/>
                  <a:gd name="connsiteY312" fmla="*/ 334850 h 400755"/>
                  <a:gd name="connsiteX313" fmla="*/ 189646 w 399886"/>
                  <a:gd name="connsiteY313" fmla="*/ 334850 h 400755"/>
                  <a:gd name="connsiteX314" fmla="*/ 189646 w 399886"/>
                  <a:gd name="connsiteY314" fmla="*/ 180067 h 400755"/>
                  <a:gd name="connsiteX315" fmla="*/ 238707 w 399886"/>
                  <a:gd name="connsiteY315" fmla="*/ 131007 h 400755"/>
                  <a:gd name="connsiteX316" fmla="*/ 309334 w 399886"/>
                  <a:gd name="connsiteY316" fmla="*/ 131007 h 400755"/>
                  <a:gd name="connsiteX317" fmla="*/ 308597 w 399886"/>
                  <a:gd name="connsiteY317" fmla="*/ 68216 h 400755"/>
                  <a:gd name="connsiteX318" fmla="*/ 263053 w 399886"/>
                  <a:gd name="connsiteY318" fmla="*/ 68216 h 400755"/>
                  <a:gd name="connsiteX319" fmla="*/ 256757 w 399886"/>
                  <a:gd name="connsiteY319" fmla="*/ 61920 h 400755"/>
                  <a:gd name="connsiteX320" fmla="*/ 256757 w 399886"/>
                  <a:gd name="connsiteY320" fmla="*/ 12592 h 400755"/>
                  <a:gd name="connsiteX321" fmla="*/ 113494 w 399886"/>
                  <a:gd name="connsiteY321" fmla="*/ 0 h 400755"/>
                  <a:gd name="connsiteX322" fmla="*/ 249825 w 399886"/>
                  <a:gd name="connsiteY322" fmla="*/ 0 h 400755"/>
                  <a:gd name="connsiteX323" fmla="*/ 265799 w 399886"/>
                  <a:gd name="connsiteY323" fmla="*/ 3650 h 400755"/>
                  <a:gd name="connsiteX324" fmla="*/ 293058 w 399886"/>
                  <a:gd name="connsiteY324" fmla="*/ 29168 h 400755"/>
                  <a:gd name="connsiteX325" fmla="*/ 311711 w 399886"/>
                  <a:gd name="connsiteY325" fmla="*/ 48692 h 400755"/>
                  <a:gd name="connsiteX326" fmla="*/ 321925 w 399886"/>
                  <a:gd name="connsiteY326" fmla="*/ 74143 h 400755"/>
                  <a:gd name="connsiteX327" fmla="*/ 321925 w 399886"/>
                  <a:gd name="connsiteY327" fmla="*/ 131007 h 400755"/>
                  <a:gd name="connsiteX328" fmla="*/ 350826 w 399886"/>
                  <a:gd name="connsiteY328" fmla="*/ 131007 h 400755"/>
                  <a:gd name="connsiteX329" fmla="*/ 399886 w 399886"/>
                  <a:gd name="connsiteY329" fmla="*/ 180033 h 400755"/>
                  <a:gd name="connsiteX330" fmla="*/ 399886 w 399886"/>
                  <a:gd name="connsiteY330" fmla="*/ 351695 h 400755"/>
                  <a:gd name="connsiteX331" fmla="*/ 350826 w 399886"/>
                  <a:gd name="connsiteY331" fmla="*/ 400755 h 400755"/>
                  <a:gd name="connsiteX332" fmla="*/ 238707 w 399886"/>
                  <a:gd name="connsiteY332" fmla="*/ 400755 h 400755"/>
                  <a:gd name="connsiteX333" fmla="*/ 189646 w 399886"/>
                  <a:gd name="connsiteY333" fmla="*/ 351695 h 400755"/>
                  <a:gd name="connsiteX334" fmla="*/ 189646 w 399886"/>
                  <a:gd name="connsiteY334" fmla="*/ 347442 h 400755"/>
                  <a:gd name="connsiteX335" fmla="*/ 181676 w 399886"/>
                  <a:gd name="connsiteY335" fmla="*/ 347442 h 400755"/>
                  <a:gd name="connsiteX336" fmla="*/ 175548 w 399886"/>
                  <a:gd name="connsiteY336" fmla="*/ 361340 h 400755"/>
                  <a:gd name="connsiteX337" fmla="*/ 181709 w 399886"/>
                  <a:gd name="connsiteY337" fmla="*/ 376275 h 400755"/>
                  <a:gd name="connsiteX338" fmla="*/ 160478 w 399886"/>
                  <a:gd name="connsiteY338" fmla="*/ 397507 h 400755"/>
                  <a:gd name="connsiteX339" fmla="*/ 55693 w 399886"/>
                  <a:gd name="connsiteY339" fmla="*/ 397540 h 400755"/>
                  <a:gd name="connsiteX340" fmla="*/ 17315 w 399886"/>
                  <a:gd name="connsiteY340" fmla="*/ 383475 h 400755"/>
                  <a:gd name="connsiteX341" fmla="*/ 48057 w 399886"/>
                  <a:gd name="connsiteY341" fmla="*/ 290746 h 400755"/>
                  <a:gd name="connsiteX342" fmla="*/ 47656 w 399886"/>
                  <a:gd name="connsiteY342" fmla="*/ 286560 h 400755"/>
                  <a:gd name="connsiteX343" fmla="*/ 53817 w 399886"/>
                  <a:gd name="connsiteY343" fmla="*/ 271624 h 400755"/>
                  <a:gd name="connsiteX344" fmla="*/ 47656 w 399886"/>
                  <a:gd name="connsiteY344" fmla="*/ 256688 h 400755"/>
                  <a:gd name="connsiteX345" fmla="*/ 68887 w 399886"/>
                  <a:gd name="connsiteY345" fmla="*/ 235457 h 400755"/>
                  <a:gd name="connsiteX346" fmla="*/ 76656 w 399886"/>
                  <a:gd name="connsiteY346" fmla="*/ 235457 h 400755"/>
                  <a:gd name="connsiteX347" fmla="*/ 76656 w 399886"/>
                  <a:gd name="connsiteY347" fmla="*/ 36837 h 400755"/>
                  <a:gd name="connsiteX348" fmla="*/ 113494 w 399886"/>
                  <a:gd name="connsiteY348" fmla="*/ 0 h 4007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399886" h="400755">
                    <a:moveTo>
                      <a:pt x="23176" y="372726"/>
                    </a:moveTo>
                    <a:cubicBezTo>
                      <a:pt x="27495" y="377280"/>
                      <a:pt x="32552" y="380696"/>
                      <a:pt x="38279" y="382973"/>
                    </a:cubicBezTo>
                    <a:cubicBezTo>
                      <a:pt x="34997" y="379892"/>
                      <a:pt x="32150" y="376443"/>
                      <a:pt x="29806" y="372726"/>
                    </a:cubicBezTo>
                    <a:cubicBezTo>
                      <a:pt x="29270" y="372726"/>
                      <a:pt x="27027" y="372726"/>
                      <a:pt x="23176" y="372726"/>
                    </a:cubicBezTo>
                    <a:close/>
                    <a:moveTo>
                      <a:pt x="123205" y="367635"/>
                    </a:moveTo>
                    <a:cubicBezTo>
                      <a:pt x="119923" y="374300"/>
                      <a:pt x="115302" y="380194"/>
                      <a:pt x="109676" y="384949"/>
                    </a:cubicBezTo>
                    <a:lnTo>
                      <a:pt x="160478" y="384949"/>
                    </a:lnTo>
                    <a:cubicBezTo>
                      <a:pt x="165233" y="384949"/>
                      <a:pt x="169118" y="381064"/>
                      <a:pt x="169118" y="376275"/>
                    </a:cubicBezTo>
                    <a:cubicBezTo>
                      <a:pt x="169118" y="371520"/>
                      <a:pt x="165233" y="367635"/>
                      <a:pt x="160478" y="367635"/>
                    </a:cubicBezTo>
                    <a:close/>
                    <a:moveTo>
                      <a:pt x="12359" y="350958"/>
                    </a:moveTo>
                    <a:cubicBezTo>
                      <a:pt x="12928" y="354407"/>
                      <a:pt x="13899" y="357756"/>
                      <a:pt x="15306" y="360904"/>
                    </a:cubicBezTo>
                    <a:lnTo>
                      <a:pt x="24214" y="360904"/>
                    </a:lnTo>
                    <a:cubicBezTo>
                      <a:pt x="23778" y="359062"/>
                      <a:pt x="23678" y="360737"/>
                      <a:pt x="21970" y="350958"/>
                    </a:cubicBezTo>
                    <a:close/>
                    <a:moveTo>
                      <a:pt x="284653" y="342518"/>
                    </a:moveTo>
                    <a:cubicBezTo>
                      <a:pt x="284385" y="342518"/>
                      <a:pt x="284117" y="342753"/>
                      <a:pt x="284117" y="343054"/>
                    </a:cubicBezTo>
                    <a:lnTo>
                      <a:pt x="284117" y="363214"/>
                    </a:lnTo>
                    <a:cubicBezTo>
                      <a:pt x="284117" y="364252"/>
                      <a:pt x="284921" y="363516"/>
                      <a:pt x="304846" y="363750"/>
                    </a:cubicBezTo>
                    <a:cubicBezTo>
                      <a:pt x="305918" y="363750"/>
                      <a:pt x="305148" y="363013"/>
                      <a:pt x="305349" y="343054"/>
                    </a:cubicBezTo>
                    <a:cubicBezTo>
                      <a:pt x="305349" y="342753"/>
                      <a:pt x="305114" y="342518"/>
                      <a:pt x="304813" y="342518"/>
                    </a:cubicBezTo>
                    <a:close/>
                    <a:moveTo>
                      <a:pt x="231641" y="342518"/>
                    </a:moveTo>
                    <a:cubicBezTo>
                      <a:pt x="230870" y="342518"/>
                      <a:pt x="231105" y="341849"/>
                      <a:pt x="231105" y="363214"/>
                    </a:cubicBezTo>
                    <a:cubicBezTo>
                      <a:pt x="231105" y="364252"/>
                      <a:pt x="231908" y="363516"/>
                      <a:pt x="251834" y="363750"/>
                    </a:cubicBezTo>
                    <a:cubicBezTo>
                      <a:pt x="252906" y="363750"/>
                      <a:pt x="252370" y="347441"/>
                      <a:pt x="252336" y="347475"/>
                    </a:cubicBezTo>
                    <a:cubicBezTo>
                      <a:pt x="252169" y="343858"/>
                      <a:pt x="252772" y="342518"/>
                      <a:pt x="251801" y="342518"/>
                    </a:cubicBezTo>
                    <a:close/>
                    <a:moveTo>
                      <a:pt x="128295" y="337730"/>
                    </a:moveTo>
                    <a:cubicBezTo>
                      <a:pt x="128999" y="343691"/>
                      <a:pt x="128664" y="349585"/>
                      <a:pt x="127525" y="355044"/>
                    </a:cubicBezTo>
                    <a:lnTo>
                      <a:pt x="160478" y="355044"/>
                    </a:lnTo>
                    <a:cubicBezTo>
                      <a:pt x="164865" y="355044"/>
                      <a:pt x="168515" y="351728"/>
                      <a:pt x="169051" y="347442"/>
                    </a:cubicBezTo>
                    <a:cubicBezTo>
                      <a:pt x="169754" y="342486"/>
                      <a:pt x="165769" y="337730"/>
                      <a:pt x="160478" y="337730"/>
                    </a:cubicBezTo>
                    <a:close/>
                    <a:moveTo>
                      <a:pt x="284686" y="330697"/>
                    </a:moveTo>
                    <a:lnTo>
                      <a:pt x="304846" y="330697"/>
                    </a:lnTo>
                    <a:cubicBezTo>
                      <a:pt x="308162" y="330697"/>
                      <a:pt x="311209" y="332003"/>
                      <a:pt x="313419" y="334180"/>
                    </a:cubicBezTo>
                    <a:cubicBezTo>
                      <a:pt x="315763" y="336424"/>
                      <a:pt x="317204" y="339571"/>
                      <a:pt x="317204" y="343054"/>
                    </a:cubicBezTo>
                    <a:lnTo>
                      <a:pt x="317204" y="363214"/>
                    </a:lnTo>
                    <a:cubicBezTo>
                      <a:pt x="317204" y="370046"/>
                      <a:pt x="311644" y="375571"/>
                      <a:pt x="304846" y="375571"/>
                    </a:cubicBezTo>
                    <a:lnTo>
                      <a:pt x="284686" y="375571"/>
                    </a:lnTo>
                    <a:cubicBezTo>
                      <a:pt x="277855" y="375571"/>
                      <a:pt x="272329" y="370046"/>
                      <a:pt x="272329" y="363214"/>
                    </a:cubicBezTo>
                    <a:lnTo>
                      <a:pt x="272329" y="347441"/>
                    </a:lnTo>
                    <a:cubicBezTo>
                      <a:pt x="272630" y="344896"/>
                      <a:pt x="271157" y="339672"/>
                      <a:pt x="275443" y="334850"/>
                    </a:cubicBezTo>
                    <a:cubicBezTo>
                      <a:pt x="277721" y="332304"/>
                      <a:pt x="281002" y="330697"/>
                      <a:pt x="284686" y="330697"/>
                    </a:cubicBezTo>
                    <a:close/>
                    <a:moveTo>
                      <a:pt x="231674" y="330697"/>
                    </a:moveTo>
                    <a:lnTo>
                      <a:pt x="251834" y="330697"/>
                    </a:lnTo>
                    <a:cubicBezTo>
                      <a:pt x="255518" y="330697"/>
                      <a:pt x="258800" y="332304"/>
                      <a:pt x="261077" y="334850"/>
                    </a:cubicBezTo>
                    <a:cubicBezTo>
                      <a:pt x="265330" y="339672"/>
                      <a:pt x="263890" y="344963"/>
                      <a:pt x="264191" y="347441"/>
                    </a:cubicBezTo>
                    <a:lnTo>
                      <a:pt x="264191" y="363214"/>
                    </a:lnTo>
                    <a:cubicBezTo>
                      <a:pt x="264191" y="370046"/>
                      <a:pt x="258666" y="375571"/>
                      <a:pt x="251834" y="375571"/>
                    </a:cubicBezTo>
                    <a:lnTo>
                      <a:pt x="231674" y="375571"/>
                    </a:lnTo>
                    <a:cubicBezTo>
                      <a:pt x="224876" y="375571"/>
                      <a:pt x="219317" y="370046"/>
                      <a:pt x="219317" y="363214"/>
                    </a:cubicBezTo>
                    <a:lnTo>
                      <a:pt x="219317" y="347441"/>
                    </a:lnTo>
                    <a:cubicBezTo>
                      <a:pt x="219585" y="344896"/>
                      <a:pt x="218145" y="339672"/>
                      <a:pt x="222431" y="334850"/>
                    </a:cubicBezTo>
                    <a:cubicBezTo>
                      <a:pt x="224708" y="332304"/>
                      <a:pt x="227990" y="330697"/>
                      <a:pt x="231674" y="330697"/>
                    </a:cubicBezTo>
                    <a:close/>
                    <a:moveTo>
                      <a:pt x="14301" y="329727"/>
                    </a:moveTo>
                    <a:cubicBezTo>
                      <a:pt x="13196" y="332740"/>
                      <a:pt x="12459" y="335888"/>
                      <a:pt x="12091" y="339170"/>
                    </a:cubicBezTo>
                    <a:lnTo>
                      <a:pt x="21769" y="339170"/>
                    </a:lnTo>
                    <a:cubicBezTo>
                      <a:pt x="22238" y="334013"/>
                      <a:pt x="23276" y="330597"/>
                      <a:pt x="23477" y="329727"/>
                    </a:cubicBezTo>
                    <a:close/>
                    <a:moveTo>
                      <a:pt x="75082" y="312580"/>
                    </a:moveTo>
                    <a:cubicBezTo>
                      <a:pt x="78398" y="312580"/>
                      <a:pt x="81077" y="315293"/>
                      <a:pt x="81077" y="318574"/>
                    </a:cubicBezTo>
                    <a:lnTo>
                      <a:pt x="81077" y="318943"/>
                    </a:lnTo>
                    <a:cubicBezTo>
                      <a:pt x="94975" y="321320"/>
                      <a:pt x="90387" y="332137"/>
                      <a:pt x="84560" y="332137"/>
                    </a:cubicBezTo>
                    <a:cubicBezTo>
                      <a:pt x="83254" y="332137"/>
                      <a:pt x="82249" y="331635"/>
                      <a:pt x="81378" y="331166"/>
                    </a:cubicBezTo>
                    <a:cubicBezTo>
                      <a:pt x="78029" y="329458"/>
                      <a:pt x="74379" y="329726"/>
                      <a:pt x="72805" y="330597"/>
                    </a:cubicBezTo>
                    <a:cubicBezTo>
                      <a:pt x="72269" y="330865"/>
                      <a:pt x="71734" y="331300"/>
                      <a:pt x="71734" y="332773"/>
                    </a:cubicBezTo>
                    <a:cubicBezTo>
                      <a:pt x="71734" y="338567"/>
                      <a:pt x="91257" y="335888"/>
                      <a:pt x="91291" y="353871"/>
                    </a:cubicBezTo>
                    <a:cubicBezTo>
                      <a:pt x="91291" y="361406"/>
                      <a:pt x="87540" y="366932"/>
                      <a:pt x="81110" y="369008"/>
                    </a:cubicBezTo>
                    <a:lnTo>
                      <a:pt x="81110" y="369611"/>
                    </a:lnTo>
                    <a:cubicBezTo>
                      <a:pt x="81110" y="372926"/>
                      <a:pt x="78398" y="375605"/>
                      <a:pt x="75116" y="375605"/>
                    </a:cubicBezTo>
                    <a:cubicBezTo>
                      <a:pt x="71801" y="375605"/>
                      <a:pt x="69121" y="372893"/>
                      <a:pt x="69121" y="369611"/>
                    </a:cubicBezTo>
                    <a:lnTo>
                      <a:pt x="69121" y="369175"/>
                    </a:lnTo>
                    <a:cubicBezTo>
                      <a:pt x="63194" y="367601"/>
                      <a:pt x="58941" y="363717"/>
                      <a:pt x="58941" y="359631"/>
                    </a:cubicBezTo>
                    <a:cubicBezTo>
                      <a:pt x="58941" y="356718"/>
                      <a:pt x="61386" y="353503"/>
                      <a:pt x="64634" y="353503"/>
                    </a:cubicBezTo>
                    <a:cubicBezTo>
                      <a:pt x="69255" y="353503"/>
                      <a:pt x="68519" y="358392"/>
                      <a:pt x="74680" y="358392"/>
                    </a:cubicBezTo>
                    <a:cubicBezTo>
                      <a:pt x="78934" y="358392"/>
                      <a:pt x="79503" y="356383"/>
                      <a:pt x="79503" y="354206"/>
                    </a:cubicBezTo>
                    <a:cubicBezTo>
                      <a:pt x="79503" y="350723"/>
                      <a:pt x="77728" y="349886"/>
                      <a:pt x="72638" y="347977"/>
                    </a:cubicBezTo>
                    <a:cubicBezTo>
                      <a:pt x="67280" y="345968"/>
                      <a:pt x="59979" y="343222"/>
                      <a:pt x="59979" y="333142"/>
                    </a:cubicBezTo>
                    <a:cubicBezTo>
                      <a:pt x="59979" y="326645"/>
                      <a:pt x="63261" y="321823"/>
                      <a:pt x="69088" y="319713"/>
                    </a:cubicBezTo>
                    <a:lnTo>
                      <a:pt x="69088" y="318574"/>
                    </a:lnTo>
                    <a:cubicBezTo>
                      <a:pt x="69088" y="315259"/>
                      <a:pt x="71801" y="312580"/>
                      <a:pt x="75082" y="312580"/>
                    </a:cubicBezTo>
                    <a:close/>
                    <a:moveTo>
                      <a:pt x="114565" y="307825"/>
                    </a:moveTo>
                    <a:cubicBezTo>
                      <a:pt x="119254" y="312915"/>
                      <a:pt x="122870" y="318776"/>
                      <a:pt x="125248" y="325139"/>
                    </a:cubicBezTo>
                    <a:lnTo>
                      <a:pt x="160478" y="325139"/>
                    </a:lnTo>
                    <a:cubicBezTo>
                      <a:pt x="165233" y="325139"/>
                      <a:pt x="169118" y="321254"/>
                      <a:pt x="169118" y="316465"/>
                    </a:cubicBezTo>
                    <a:cubicBezTo>
                      <a:pt x="169118" y="311710"/>
                      <a:pt x="165233" y="307825"/>
                      <a:pt x="160478" y="307825"/>
                    </a:cubicBezTo>
                    <a:close/>
                    <a:moveTo>
                      <a:pt x="38245" y="305180"/>
                    </a:moveTo>
                    <a:cubicBezTo>
                      <a:pt x="31749" y="307725"/>
                      <a:pt x="25788" y="311978"/>
                      <a:pt x="20999" y="317905"/>
                    </a:cubicBezTo>
                    <a:lnTo>
                      <a:pt x="28333" y="317905"/>
                    </a:lnTo>
                    <a:cubicBezTo>
                      <a:pt x="31012" y="313150"/>
                      <a:pt x="34428" y="308830"/>
                      <a:pt x="38245" y="305180"/>
                    </a:cubicBezTo>
                    <a:close/>
                    <a:moveTo>
                      <a:pt x="80539" y="302490"/>
                    </a:moveTo>
                    <a:cubicBezTo>
                      <a:pt x="56609" y="299457"/>
                      <a:pt x="32208" y="318257"/>
                      <a:pt x="33389" y="345834"/>
                    </a:cubicBezTo>
                    <a:cubicBezTo>
                      <a:pt x="34361" y="368941"/>
                      <a:pt x="53851" y="386791"/>
                      <a:pt x="76891" y="385786"/>
                    </a:cubicBezTo>
                    <a:cubicBezTo>
                      <a:pt x="113996" y="384246"/>
                      <a:pt x="130606" y="338333"/>
                      <a:pt x="103347" y="313284"/>
                    </a:cubicBezTo>
                    <a:cubicBezTo>
                      <a:pt x="96440" y="306938"/>
                      <a:pt x="88516" y="303501"/>
                      <a:pt x="80539" y="302490"/>
                    </a:cubicBezTo>
                    <a:close/>
                    <a:moveTo>
                      <a:pt x="284686" y="292386"/>
                    </a:moveTo>
                    <a:cubicBezTo>
                      <a:pt x="284418" y="292386"/>
                      <a:pt x="284150" y="292621"/>
                      <a:pt x="284150" y="292922"/>
                    </a:cubicBezTo>
                    <a:lnTo>
                      <a:pt x="284150" y="313082"/>
                    </a:lnTo>
                    <a:cubicBezTo>
                      <a:pt x="284150" y="313384"/>
                      <a:pt x="284385" y="313618"/>
                      <a:pt x="284686" y="313618"/>
                    </a:cubicBezTo>
                    <a:lnTo>
                      <a:pt x="304846" y="313618"/>
                    </a:lnTo>
                    <a:cubicBezTo>
                      <a:pt x="305148" y="313618"/>
                      <a:pt x="305382" y="313384"/>
                      <a:pt x="305382" y="313082"/>
                    </a:cubicBezTo>
                    <a:lnTo>
                      <a:pt x="305382" y="292922"/>
                    </a:lnTo>
                    <a:cubicBezTo>
                      <a:pt x="305382" y="292621"/>
                      <a:pt x="305148" y="292386"/>
                      <a:pt x="304846" y="292386"/>
                    </a:cubicBezTo>
                    <a:close/>
                    <a:moveTo>
                      <a:pt x="341516" y="292353"/>
                    </a:moveTo>
                    <a:cubicBezTo>
                      <a:pt x="339473" y="292353"/>
                      <a:pt x="337832" y="293994"/>
                      <a:pt x="337832" y="296037"/>
                    </a:cubicBezTo>
                    <a:lnTo>
                      <a:pt x="337832" y="358660"/>
                    </a:lnTo>
                    <a:cubicBezTo>
                      <a:pt x="337832" y="361506"/>
                      <a:pt x="340110" y="363784"/>
                      <a:pt x="342923" y="363784"/>
                    </a:cubicBezTo>
                    <a:lnTo>
                      <a:pt x="353974" y="363784"/>
                    </a:lnTo>
                    <a:cubicBezTo>
                      <a:pt x="356787" y="363784"/>
                      <a:pt x="359064" y="361473"/>
                      <a:pt x="359064" y="358660"/>
                    </a:cubicBezTo>
                    <a:lnTo>
                      <a:pt x="359098" y="358660"/>
                    </a:lnTo>
                    <a:lnTo>
                      <a:pt x="359098" y="296037"/>
                    </a:lnTo>
                    <a:cubicBezTo>
                      <a:pt x="359098" y="293994"/>
                      <a:pt x="357457" y="292353"/>
                      <a:pt x="355414" y="292353"/>
                    </a:cubicBezTo>
                    <a:close/>
                    <a:moveTo>
                      <a:pt x="231641" y="292353"/>
                    </a:moveTo>
                    <a:cubicBezTo>
                      <a:pt x="231373" y="292353"/>
                      <a:pt x="231105" y="292588"/>
                      <a:pt x="231105" y="292889"/>
                    </a:cubicBezTo>
                    <a:lnTo>
                      <a:pt x="231105" y="313049"/>
                    </a:lnTo>
                    <a:cubicBezTo>
                      <a:pt x="231105" y="313351"/>
                      <a:pt x="231339" y="313585"/>
                      <a:pt x="231641" y="313585"/>
                    </a:cubicBezTo>
                    <a:lnTo>
                      <a:pt x="251801" y="313585"/>
                    </a:lnTo>
                    <a:cubicBezTo>
                      <a:pt x="252069" y="313585"/>
                      <a:pt x="252337" y="313351"/>
                      <a:pt x="252337" y="313049"/>
                    </a:cubicBezTo>
                    <a:lnTo>
                      <a:pt x="252337" y="292889"/>
                    </a:lnTo>
                    <a:cubicBezTo>
                      <a:pt x="252337" y="292588"/>
                      <a:pt x="252102" y="292353"/>
                      <a:pt x="251801" y="292353"/>
                    </a:cubicBezTo>
                    <a:close/>
                    <a:moveTo>
                      <a:pt x="341483" y="280565"/>
                    </a:moveTo>
                    <a:lnTo>
                      <a:pt x="355380" y="280565"/>
                    </a:lnTo>
                    <a:cubicBezTo>
                      <a:pt x="363920" y="280565"/>
                      <a:pt x="370852" y="287497"/>
                      <a:pt x="370885" y="296037"/>
                    </a:cubicBezTo>
                    <a:lnTo>
                      <a:pt x="370885" y="358660"/>
                    </a:lnTo>
                    <a:cubicBezTo>
                      <a:pt x="370885" y="367970"/>
                      <a:pt x="363284" y="375572"/>
                      <a:pt x="353974" y="375572"/>
                    </a:cubicBezTo>
                    <a:lnTo>
                      <a:pt x="342923" y="375572"/>
                    </a:lnTo>
                    <a:cubicBezTo>
                      <a:pt x="333613" y="375572"/>
                      <a:pt x="326011" y="367970"/>
                      <a:pt x="326011" y="358660"/>
                    </a:cubicBezTo>
                    <a:lnTo>
                      <a:pt x="326011" y="296037"/>
                    </a:lnTo>
                    <a:cubicBezTo>
                      <a:pt x="326011" y="287531"/>
                      <a:pt x="332943" y="280565"/>
                      <a:pt x="341483" y="280565"/>
                    </a:cubicBezTo>
                    <a:close/>
                    <a:moveTo>
                      <a:pt x="284686" y="280565"/>
                    </a:moveTo>
                    <a:lnTo>
                      <a:pt x="304846" y="280565"/>
                    </a:lnTo>
                    <a:cubicBezTo>
                      <a:pt x="306420" y="280565"/>
                      <a:pt x="307927" y="280866"/>
                      <a:pt x="309334" y="281402"/>
                    </a:cubicBezTo>
                    <a:cubicBezTo>
                      <a:pt x="313955" y="283211"/>
                      <a:pt x="317203" y="287665"/>
                      <a:pt x="317203" y="292922"/>
                    </a:cubicBezTo>
                    <a:lnTo>
                      <a:pt x="317203" y="313082"/>
                    </a:lnTo>
                    <a:cubicBezTo>
                      <a:pt x="317203" y="319914"/>
                      <a:pt x="311644" y="325439"/>
                      <a:pt x="304846" y="325439"/>
                    </a:cubicBezTo>
                    <a:lnTo>
                      <a:pt x="284686" y="325439"/>
                    </a:lnTo>
                    <a:cubicBezTo>
                      <a:pt x="277855" y="325439"/>
                      <a:pt x="272329" y="319914"/>
                      <a:pt x="272329" y="313082"/>
                    </a:cubicBezTo>
                    <a:lnTo>
                      <a:pt x="272329" y="292922"/>
                    </a:lnTo>
                    <a:cubicBezTo>
                      <a:pt x="272329" y="286091"/>
                      <a:pt x="277855" y="280565"/>
                      <a:pt x="284686" y="280565"/>
                    </a:cubicBezTo>
                    <a:close/>
                    <a:moveTo>
                      <a:pt x="231674" y="280532"/>
                    </a:moveTo>
                    <a:lnTo>
                      <a:pt x="251834" y="280532"/>
                    </a:lnTo>
                    <a:cubicBezTo>
                      <a:pt x="258666" y="280532"/>
                      <a:pt x="264191" y="286091"/>
                      <a:pt x="264191" y="292889"/>
                    </a:cubicBezTo>
                    <a:lnTo>
                      <a:pt x="264191" y="313049"/>
                    </a:lnTo>
                    <a:cubicBezTo>
                      <a:pt x="264191" y="319881"/>
                      <a:pt x="258666" y="325406"/>
                      <a:pt x="251834" y="325406"/>
                    </a:cubicBezTo>
                    <a:lnTo>
                      <a:pt x="231674" y="325406"/>
                    </a:lnTo>
                    <a:cubicBezTo>
                      <a:pt x="224843" y="325406"/>
                      <a:pt x="219317" y="319881"/>
                      <a:pt x="219317" y="313049"/>
                    </a:cubicBezTo>
                    <a:lnTo>
                      <a:pt x="219317" y="292889"/>
                    </a:lnTo>
                    <a:cubicBezTo>
                      <a:pt x="219317" y="286058"/>
                      <a:pt x="224876" y="280532"/>
                      <a:pt x="231674" y="280532"/>
                    </a:cubicBezTo>
                    <a:close/>
                    <a:moveTo>
                      <a:pt x="68887" y="277954"/>
                    </a:moveTo>
                    <a:cubicBezTo>
                      <a:pt x="64098" y="277954"/>
                      <a:pt x="60214" y="281838"/>
                      <a:pt x="60214" y="286594"/>
                    </a:cubicBezTo>
                    <a:cubicBezTo>
                      <a:pt x="60214" y="288000"/>
                      <a:pt x="60549" y="289373"/>
                      <a:pt x="61185" y="290545"/>
                    </a:cubicBezTo>
                    <a:lnTo>
                      <a:pt x="72939" y="290545"/>
                    </a:lnTo>
                    <a:cubicBezTo>
                      <a:pt x="74178" y="290478"/>
                      <a:pt x="75417" y="290478"/>
                      <a:pt x="76656" y="290512"/>
                    </a:cubicBezTo>
                    <a:cubicBezTo>
                      <a:pt x="80943" y="290612"/>
                      <a:pt x="85162" y="291248"/>
                      <a:pt x="89248" y="292353"/>
                    </a:cubicBezTo>
                    <a:cubicBezTo>
                      <a:pt x="91961" y="293090"/>
                      <a:pt x="94640" y="294061"/>
                      <a:pt x="97218" y="295233"/>
                    </a:cubicBezTo>
                    <a:lnTo>
                      <a:pt x="160478" y="295233"/>
                    </a:lnTo>
                    <a:cubicBezTo>
                      <a:pt x="165233" y="295233"/>
                      <a:pt x="169118" y="291349"/>
                      <a:pt x="169118" y="286594"/>
                    </a:cubicBezTo>
                    <a:cubicBezTo>
                      <a:pt x="169118" y="281838"/>
                      <a:pt x="165233" y="277954"/>
                      <a:pt x="160478" y="277954"/>
                    </a:cubicBezTo>
                    <a:close/>
                    <a:moveTo>
                      <a:pt x="68887" y="248048"/>
                    </a:moveTo>
                    <a:cubicBezTo>
                      <a:pt x="64132" y="248048"/>
                      <a:pt x="60247" y="251933"/>
                      <a:pt x="60247" y="256688"/>
                    </a:cubicBezTo>
                    <a:cubicBezTo>
                      <a:pt x="60247" y="261444"/>
                      <a:pt x="64132" y="265328"/>
                      <a:pt x="68887" y="265328"/>
                    </a:cubicBezTo>
                    <a:lnTo>
                      <a:pt x="160478" y="265328"/>
                    </a:lnTo>
                    <a:cubicBezTo>
                      <a:pt x="165233" y="265328"/>
                      <a:pt x="169118" y="261477"/>
                      <a:pt x="169118" y="256688"/>
                    </a:cubicBezTo>
                    <a:cubicBezTo>
                      <a:pt x="169118" y="251933"/>
                      <a:pt x="165233" y="248048"/>
                      <a:pt x="160478" y="248048"/>
                    </a:cubicBezTo>
                    <a:close/>
                    <a:moveTo>
                      <a:pt x="338368" y="239642"/>
                    </a:moveTo>
                    <a:cubicBezTo>
                      <a:pt x="337329" y="239642"/>
                      <a:pt x="338066" y="240379"/>
                      <a:pt x="337832" y="260338"/>
                    </a:cubicBezTo>
                    <a:cubicBezTo>
                      <a:pt x="337832" y="260640"/>
                      <a:pt x="338066" y="260874"/>
                      <a:pt x="338368" y="260874"/>
                    </a:cubicBezTo>
                    <a:lnTo>
                      <a:pt x="358528" y="260874"/>
                    </a:lnTo>
                    <a:cubicBezTo>
                      <a:pt x="358829" y="260874"/>
                      <a:pt x="359064" y="260640"/>
                      <a:pt x="359064" y="260338"/>
                    </a:cubicBezTo>
                    <a:lnTo>
                      <a:pt x="359064" y="240178"/>
                    </a:lnTo>
                    <a:cubicBezTo>
                      <a:pt x="359064" y="239877"/>
                      <a:pt x="358829" y="239642"/>
                      <a:pt x="358528" y="239642"/>
                    </a:cubicBezTo>
                    <a:close/>
                    <a:moveTo>
                      <a:pt x="231641" y="239642"/>
                    </a:moveTo>
                    <a:cubicBezTo>
                      <a:pt x="231373" y="239642"/>
                      <a:pt x="231105" y="239877"/>
                      <a:pt x="231105" y="240178"/>
                    </a:cubicBezTo>
                    <a:lnTo>
                      <a:pt x="231105" y="260338"/>
                    </a:lnTo>
                    <a:cubicBezTo>
                      <a:pt x="231105" y="260640"/>
                      <a:pt x="231339" y="260874"/>
                      <a:pt x="231641" y="260874"/>
                    </a:cubicBezTo>
                    <a:lnTo>
                      <a:pt x="251801" y="260874"/>
                    </a:lnTo>
                    <a:cubicBezTo>
                      <a:pt x="252069" y="260874"/>
                      <a:pt x="252337" y="260640"/>
                      <a:pt x="252337" y="260338"/>
                    </a:cubicBezTo>
                    <a:lnTo>
                      <a:pt x="252337" y="240178"/>
                    </a:lnTo>
                    <a:cubicBezTo>
                      <a:pt x="252337" y="239877"/>
                      <a:pt x="252102" y="239642"/>
                      <a:pt x="251801" y="239642"/>
                    </a:cubicBezTo>
                    <a:close/>
                    <a:moveTo>
                      <a:pt x="287018" y="239596"/>
                    </a:moveTo>
                    <a:cubicBezTo>
                      <a:pt x="284334" y="239567"/>
                      <a:pt x="284150" y="239642"/>
                      <a:pt x="284150" y="240178"/>
                    </a:cubicBezTo>
                    <a:lnTo>
                      <a:pt x="284150" y="260338"/>
                    </a:lnTo>
                    <a:cubicBezTo>
                      <a:pt x="284150" y="260640"/>
                      <a:pt x="284385" y="260874"/>
                      <a:pt x="284686" y="260874"/>
                    </a:cubicBezTo>
                    <a:lnTo>
                      <a:pt x="304846" y="260874"/>
                    </a:lnTo>
                    <a:cubicBezTo>
                      <a:pt x="305148" y="260874"/>
                      <a:pt x="305382" y="260640"/>
                      <a:pt x="305382" y="260338"/>
                    </a:cubicBezTo>
                    <a:lnTo>
                      <a:pt x="305416" y="260338"/>
                    </a:lnTo>
                    <a:lnTo>
                      <a:pt x="305416" y="240178"/>
                    </a:lnTo>
                    <a:cubicBezTo>
                      <a:pt x="305416" y="239877"/>
                      <a:pt x="305181" y="239642"/>
                      <a:pt x="304880" y="239642"/>
                    </a:cubicBezTo>
                    <a:cubicBezTo>
                      <a:pt x="294884" y="239759"/>
                      <a:pt x="289701" y="239626"/>
                      <a:pt x="287018" y="239596"/>
                    </a:cubicBezTo>
                    <a:close/>
                    <a:moveTo>
                      <a:pt x="338334" y="227821"/>
                    </a:moveTo>
                    <a:lnTo>
                      <a:pt x="358494" y="227821"/>
                    </a:lnTo>
                    <a:cubicBezTo>
                      <a:pt x="365326" y="227821"/>
                      <a:pt x="370851" y="233380"/>
                      <a:pt x="370851" y="240178"/>
                    </a:cubicBezTo>
                    <a:lnTo>
                      <a:pt x="370851" y="260338"/>
                    </a:lnTo>
                    <a:cubicBezTo>
                      <a:pt x="370851" y="267170"/>
                      <a:pt x="365326" y="272695"/>
                      <a:pt x="358494" y="272695"/>
                    </a:cubicBezTo>
                    <a:lnTo>
                      <a:pt x="338334" y="272695"/>
                    </a:lnTo>
                    <a:cubicBezTo>
                      <a:pt x="331502" y="272695"/>
                      <a:pt x="325977" y="267170"/>
                      <a:pt x="325977" y="260338"/>
                    </a:cubicBezTo>
                    <a:lnTo>
                      <a:pt x="325977" y="240178"/>
                    </a:lnTo>
                    <a:cubicBezTo>
                      <a:pt x="325977" y="233347"/>
                      <a:pt x="331502" y="227821"/>
                      <a:pt x="338334" y="227821"/>
                    </a:cubicBezTo>
                    <a:close/>
                    <a:moveTo>
                      <a:pt x="284686" y="227821"/>
                    </a:moveTo>
                    <a:lnTo>
                      <a:pt x="304846" y="227821"/>
                    </a:lnTo>
                    <a:cubicBezTo>
                      <a:pt x="311644" y="227821"/>
                      <a:pt x="317203" y="233347"/>
                      <a:pt x="317203" y="240178"/>
                    </a:cubicBezTo>
                    <a:lnTo>
                      <a:pt x="317203" y="260338"/>
                    </a:lnTo>
                    <a:cubicBezTo>
                      <a:pt x="317203" y="265562"/>
                      <a:pt x="313921" y="270050"/>
                      <a:pt x="309334" y="271858"/>
                    </a:cubicBezTo>
                    <a:cubicBezTo>
                      <a:pt x="307961" y="272394"/>
                      <a:pt x="306420" y="272695"/>
                      <a:pt x="304846" y="272695"/>
                    </a:cubicBezTo>
                    <a:lnTo>
                      <a:pt x="284686" y="272695"/>
                    </a:lnTo>
                    <a:cubicBezTo>
                      <a:pt x="277855" y="272695"/>
                      <a:pt x="272329" y="267170"/>
                      <a:pt x="272329" y="260338"/>
                    </a:cubicBezTo>
                    <a:lnTo>
                      <a:pt x="272329" y="240178"/>
                    </a:lnTo>
                    <a:cubicBezTo>
                      <a:pt x="272329" y="233347"/>
                      <a:pt x="277855" y="227821"/>
                      <a:pt x="284686" y="227821"/>
                    </a:cubicBezTo>
                    <a:close/>
                    <a:moveTo>
                      <a:pt x="231674" y="227821"/>
                    </a:moveTo>
                    <a:lnTo>
                      <a:pt x="251834" y="227821"/>
                    </a:lnTo>
                    <a:cubicBezTo>
                      <a:pt x="258666" y="227821"/>
                      <a:pt x="264191" y="233380"/>
                      <a:pt x="264191" y="240178"/>
                    </a:cubicBezTo>
                    <a:lnTo>
                      <a:pt x="264191" y="260338"/>
                    </a:lnTo>
                    <a:cubicBezTo>
                      <a:pt x="264191" y="267170"/>
                      <a:pt x="258666" y="272695"/>
                      <a:pt x="251834" y="272695"/>
                    </a:cubicBezTo>
                    <a:lnTo>
                      <a:pt x="231674" y="272695"/>
                    </a:lnTo>
                    <a:cubicBezTo>
                      <a:pt x="224843" y="272695"/>
                      <a:pt x="219317" y="267170"/>
                      <a:pt x="219317" y="260338"/>
                    </a:cubicBezTo>
                    <a:lnTo>
                      <a:pt x="219317" y="240178"/>
                    </a:lnTo>
                    <a:cubicBezTo>
                      <a:pt x="219317" y="233347"/>
                      <a:pt x="224876" y="227821"/>
                      <a:pt x="231674" y="227821"/>
                    </a:cubicBezTo>
                    <a:close/>
                    <a:moveTo>
                      <a:pt x="239142" y="156156"/>
                    </a:moveTo>
                    <a:lnTo>
                      <a:pt x="350424" y="156156"/>
                    </a:lnTo>
                    <a:cubicBezTo>
                      <a:pt x="361375" y="156156"/>
                      <a:pt x="370249" y="165064"/>
                      <a:pt x="370249" y="175981"/>
                    </a:cubicBezTo>
                    <a:lnTo>
                      <a:pt x="370249" y="197581"/>
                    </a:lnTo>
                    <a:cubicBezTo>
                      <a:pt x="370249" y="208498"/>
                      <a:pt x="361341" y="217406"/>
                      <a:pt x="350424" y="217406"/>
                    </a:cubicBezTo>
                    <a:lnTo>
                      <a:pt x="285992" y="217406"/>
                    </a:lnTo>
                    <a:cubicBezTo>
                      <a:pt x="282744" y="217406"/>
                      <a:pt x="280098" y="214761"/>
                      <a:pt x="280098" y="211512"/>
                    </a:cubicBezTo>
                    <a:cubicBezTo>
                      <a:pt x="280098" y="208264"/>
                      <a:pt x="282744" y="205618"/>
                      <a:pt x="285992" y="205618"/>
                    </a:cubicBezTo>
                    <a:lnTo>
                      <a:pt x="350424" y="205618"/>
                    </a:lnTo>
                    <a:cubicBezTo>
                      <a:pt x="354845" y="205618"/>
                      <a:pt x="358428" y="202035"/>
                      <a:pt x="358428" y="197615"/>
                    </a:cubicBezTo>
                    <a:lnTo>
                      <a:pt x="358428" y="176015"/>
                    </a:lnTo>
                    <a:cubicBezTo>
                      <a:pt x="358428" y="171594"/>
                      <a:pt x="354845" y="168011"/>
                      <a:pt x="350424" y="168011"/>
                    </a:cubicBezTo>
                    <a:lnTo>
                      <a:pt x="239142" y="168011"/>
                    </a:lnTo>
                    <a:cubicBezTo>
                      <a:pt x="234755" y="168011"/>
                      <a:pt x="231138" y="171594"/>
                      <a:pt x="231138" y="176015"/>
                    </a:cubicBezTo>
                    <a:lnTo>
                      <a:pt x="231138" y="197615"/>
                    </a:lnTo>
                    <a:cubicBezTo>
                      <a:pt x="231138" y="202002"/>
                      <a:pt x="234722" y="205618"/>
                      <a:pt x="239142" y="205618"/>
                    </a:cubicBezTo>
                    <a:lnTo>
                      <a:pt x="260541" y="205618"/>
                    </a:lnTo>
                    <a:cubicBezTo>
                      <a:pt x="263790" y="205618"/>
                      <a:pt x="266435" y="208264"/>
                      <a:pt x="266435" y="211512"/>
                    </a:cubicBezTo>
                    <a:cubicBezTo>
                      <a:pt x="266435" y="214761"/>
                      <a:pt x="263790" y="217406"/>
                      <a:pt x="260541" y="217406"/>
                    </a:cubicBezTo>
                    <a:lnTo>
                      <a:pt x="239142" y="217406"/>
                    </a:lnTo>
                    <a:cubicBezTo>
                      <a:pt x="228191" y="217406"/>
                      <a:pt x="219317" y="208532"/>
                      <a:pt x="219317" y="197581"/>
                    </a:cubicBezTo>
                    <a:lnTo>
                      <a:pt x="219317" y="175981"/>
                    </a:lnTo>
                    <a:cubicBezTo>
                      <a:pt x="219317" y="165030"/>
                      <a:pt x="228191" y="156156"/>
                      <a:pt x="239142" y="156156"/>
                    </a:cubicBezTo>
                    <a:close/>
                    <a:moveTo>
                      <a:pt x="238707" y="142794"/>
                    </a:moveTo>
                    <a:cubicBezTo>
                      <a:pt x="218178" y="142794"/>
                      <a:pt x="201468" y="159505"/>
                      <a:pt x="201468" y="180033"/>
                    </a:cubicBezTo>
                    <a:lnTo>
                      <a:pt x="201468" y="351695"/>
                    </a:lnTo>
                    <a:cubicBezTo>
                      <a:pt x="201468" y="372223"/>
                      <a:pt x="218178" y="388934"/>
                      <a:pt x="238707" y="388934"/>
                    </a:cubicBezTo>
                    <a:lnTo>
                      <a:pt x="350826" y="388934"/>
                    </a:lnTo>
                    <a:cubicBezTo>
                      <a:pt x="371354" y="388934"/>
                      <a:pt x="388065" y="372223"/>
                      <a:pt x="388065" y="351695"/>
                    </a:cubicBezTo>
                    <a:lnTo>
                      <a:pt x="388065" y="180033"/>
                    </a:lnTo>
                    <a:cubicBezTo>
                      <a:pt x="388065" y="159505"/>
                      <a:pt x="371354" y="142794"/>
                      <a:pt x="350826" y="142794"/>
                    </a:cubicBezTo>
                    <a:close/>
                    <a:moveTo>
                      <a:pt x="149427" y="130939"/>
                    </a:moveTo>
                    <a:cubicBezTo>
                      <a:pt x="152508" y="130939"/>
                      <a:pt x="155020" y="133451"/>
                      <a:pt x="155020" y="136532"/>
                    </a:cubicBezTo>
                    <a:lnTo>
                      <a:pt x="155020" y="140952"/>
                    </a:lnTo>
                    <a:cubicBezTo>
                      <a:pt x="162186" y="141588"/>
                      <a:pt x="170223" y="144033"/>
                      <a:pt x="170223" y="148956"/>
                    </a:cubicBezTo>
                    <a:cubicBezTo>
                      <a:pt x="170223" y="151333"/>
                      <a:pt x="168448" y="154783"/>
                      <a:pt x="165200" y="154783"/>
                    </a:cubicBezTo>
                    <a:cubicBezTo>
                      <a:pt x="162220" y="154783"/>
                      <a:pt x="159943" y="151066"/>
                      <a:pt x="151503" y="151066"/>
                    </a:cubicBezTo>
                    <a:cubicBezTo>
                      <a:pt x="143567" y="151066"/>
                      <a:pt x="139515" y="154146"/>
                      <a:pt x="139515" y="160208"/>
                    </a:cubicBezTo>
                    <a:cubicBezTo>
                      <a:pt x="139515" y="166872"/>
                      <a:pt x="144705" y="168781"/>
                      <a:pt x="151905" y="171426"/>
                    </a:cubicBezTo>
                    <a:cubicBezTo>
                      <a:pt x="160847" y="174742"/>
                      <a:pt x="171998" y="178827"/>
                      <a:pt x="171931" y="195237"/>
                    </a:cubicBezTo>
                    <a:cubicBezTo>
                      <a:pt x="171931" y="207125"/>
                      <a:pt x="165769" y="215028"/>
                      <a:pt x="154986" y="217071"/>
                    </a:cubicBezTo>
                    <a:lnTo>
                      <a:pt x="154986" y="221458"/>
                    </a:lnTo>
                    <a:cubicBezTo>
                      <a:pt x="154986" y="224539"/>
                      <a:pt x="152475" y="227051"/>
                      <a:pt x="149394" y="227051"/>
                    </a:cubicBezTo>
                    <a:cubicBezTo>
                      <a:pt x="146313" y="227051"/>
                      <a:pt x="143801" y="224539"/>
                      <a:pt x="143801" y="221458"/>
                    </a:cubicBezTo>
                    <a:lnTo>
                      <a:pt x="143801" y="217172"/>
                    </a:lnTo>
                    <a:cubicBezTo>
                      <a:pt x="133788" y="215564"/>
                      <a:pt x="126856" y="209469"/>
                      <a:pt x="126856" y="204814"/>
                    </a:cubicBezTo>
                    <a:cubicBezTo>
                      <a:pt x="126856" y="202169"/>
                      <a:pt x="129133" y="198987"/>
                      <a:pt x="131980" y="198987"/>
                    </a:cubicBezTo>
                    <a:cubicBezTo>
                      <a:pt x="136568" y="198987"/>
                      <a:pt x="136702" y="207125"/>
                      <a:pt x="148724" y="207125"/>
                    </a:cubicBezTo>
                    <a:cubicBezTo>
                      <a:pt x="156962" y="207125"/>
                      <a:pt x="161115" y="203307"/>
                      <a:pt x="161115" y="195806"/>
                    </a:cubicBezTo>
                    <a:cubicBezTo>
                      <a:pt x="161115" y="186731"/>
                      <a:pt x="154852" y="184353"/>
                      <a:pt x="146882" y="181372"/>
                    </a:cubicBezTo>
                    <a:cubicBezTo>
                      <a:pt x="138744" y="178325"/>
                      <a:pt x="128631" y="174507"/>
                      <a:pt x="128631" y="160777"/>
                    </a:cubicBezTo>
                    <a:cubicBezTo>
                      <a:pt x="128631" y="150764"/>
                      <a:pt x="134022" y="143999"/>
                      <a:pt x="143835" y="141655"/>
                    </a:cubicBezTo>
                    <a:lnTo>
                      <a:pt x="143835" y="136532"/>
                    </a:lnTo>
                    <a:cubicBezTo>
                      <a:pt x="143835" y="133451"/>
                      <a:pt x="146346" y="130939"/>
                      <a:pt x="149427" y="130939"/>
                    </a:cubicBezTo>
                    <a:close/>
                    <a:moveTo>
                      <a:pt x="170056" y="109976"/>
                    </a:moveTo>
                    <a:lnTo>
                      <a:pt x="270789" y="109976"/>
                    </a:lnTo>
                    <a:cubicBezTo>
                      <a:pt x="274037" y="109976"/>
                      <a:pt x="276683" y="112622"/>
                      <a:pt x="276683" y="115870"/>
                    </a:cubicBezTo>
                    <a:cubicBezTo>
                      <a:pt x="276683" y="119118"/>
                      <a:pt x="274037" y="121764"/>
                      <a:pt x="270789" y="121764"/>
                    </a:cubicBezTo>
                    <a:lnTo>
                      <a:pt x="170056" y="121764"/>
                    </a:lnTo>
                    <a:cubicBezTo>
                      <a:pt x="166808" y="121764"/>
                      <a:pt x="164162" y="119118"/>
                      <a:pt x="164162" y="115870"/>
                    </a:cubicBezTo>
                    <a:cubicBezTo>
                      <a:pt x="164162" y="112622"/>
                      <a:pt x="166808" y="109976"/>
                      <a:pt x="170056" y="109976"/>
                    </a:cubicBezTo>
                    <a:close/>
                    <a:moveTo>
                      <a:pt x="127693" y="109976"/>
                    </a:moveTo>
                    <a:lnTo>
                      <a:pt x="146446" y="109976"/>
                    </a:lnTo>
                    <a:cubicBezTo>
                      <a:pt x="149695" y="109976"/>
                      <a:pt x="152340" y="112622"/>
                      <a:pt x="152340" y="115870"/>
                    </a:cubicBezTo>
                    <a:cubicBezTo>
                      <a:pt x="152340" y="119118"/>
                      <a:pt x="149695" y="121764"/>
                      <a:pt x="146446" y="121764"/>
                    </a:cubicBezTo>
                    <a:lnTo>
                      <a:pt x="127693" y="121764"/>
                    </a:lnTo>
                    <a:cubicBezTo>
                      <a:pt x="124445" y="121764"/>
                      <a:pt x="121799" y="119118"/>
                      <a:pt x="121799" y="115870"/>
                    </a:cubicBezTo>
                    <a:cubicBezTo>
                      <a:pt x="121799" y="112622"/>
                      <a:pt x="124445" y="109976"/>
                      <a:pt x="127693" y="109976"/>
                    </a:cubicBezTo>
                    <a:close/>
                    <a:moveTo>
                      <a:pt x="255953" y="80673"/>
                    </a:moveTo>
                    <a:lnTo>
                      <a:pt x="270788" y="80673"/>
                    </a:lnTo>
                    <a:cubicBezTo>
                      <a:pt x="274037" y="80673"/>
                      <a:pt x="276682" y="83319"/>
                      <a:pt x="276682" y="86567"/>
                    </a:cubicBezTo>
                    <a:cubicBezTo>
                      <a:pt x="276682" y="89815"/>
                      <a:pt x="274037" y="92461"/>
                      <a:pt x="270788" y="92461"/>
                    </a:cubicBezTo>
                    <a:lnTo>
                      <a:pt x="255953" y="92461"/>
                    </a:lnTo>
                    <a:cubicBezTo>
                      <a:pt x="252705" y="92461"/>
                      <a:pt x="250059" y="89815"/>
                      <a:pt x="250059" y="86567"/>
                    </a:cubicBezTo>
                    <a:cubicBezTo>
                      <a:pt x="250059" y="83319"/>
                      <a:pt x="252705" y="80673"/>
                      <a:pt x="255953" y="80673"/>
                    </a:cubicBezTo>
                    <a:close/>
                    <a:moveTo>
                      <a:pt x="127693" y="80673"/>
                    </a:moveTo>
                    <a:lnTo>
                      <a:pt x="232344" y="80673"/>
                    </a:lnTo>
                    <a:cubicBezTo>
                      <a:pt x="235593" y="80673"/>
                      <a:pt x="238238" y="83319"/>
                      <a:pt x="238238" y="86567"/>
                    </a:cubicBezTo>
                    <a:cubicBezTo>
                      <a:pt x="238238" y="89815"/>
                      <a:pt x="235593" y="92461"/>
                      <a:pt x="232344" y="92461"/>
                    </a:cubicBezTo>
                    <a:lnTo>
                      <a:pt x="127693" y="92461"/>
                    </a:lnTo>
                    <a:cubicBezTo>
                      <a:pt x="124445" y="92461"/>
                      <a:pt x="121799" y="89815"/>
                      <a:pt x="121799" y="86567"/>
                    </a:cubicBezTo>
                    <a:cubicBezTo>
                      <a:pt x="121799" y="83319"/>
                      <a:pt x="124445" y="80673"/>
                      <a:pt x="127693" y="80673"/>
                    </a:cubicBezTo>
                    <a:close/>
                    <a:moveTo>
                      <a:pt x="269315" y="22270"/>
                    </a:moveTo>
                    <a:lnTo>
                      <a:pt x="269315" y="55591"/>
                    </a:lnTo>
                    <a:lnTo>
                      <a:pt x="300861" y="55591"/>
                    </a:lnTo>
                    <a:cubicBezTo>
                      <a:pt x="300861" y="55591"/>
                      <a:pt x="300828" y="55557"/>
                      <a:pt x="300828" y="55557"/>
                    </a:cubicBezTo>
                    <a:cubicBezTo>
                      <a:pt x="300794" y="55524"/>
                      <a:pt x="300794" y="55524"/>
                      <a:pt x="300794" y="55524"/>
                    </a:cubicBezTo>
                    <a:cubicBezTo>
                      <a:pt x="300761" y="55490"/>
                      <a:pt x="300761" y="55490"/>
                      <a:pt x="300761" y="55490"/>
                    </a:cubicBezTo>
                    <a:cubicBezTo>
                      <a:pt x="300761" y="55490"/>
                      <a:pt x="300727" y="55490"/>
                      <a:pt x="300727" y="55457"/>
                    </a:cubicBezTo>
                    <a:cubicBezTo>
                      <a:pt x="300727" y="55457"/>
                      <a:pt x="300694" y="55423"/>
                      <a:pt x="300694" y="55423"/>
                    </a:cubicBezTo>
                    <a:cubicBezTo>
                      <a:pt x="299655" y="54285"/>
                      <a:pt x="294063" y="48391"/>
                      <a:pt x="269348" y="22270"/>
                    </a:cubicBezTo>
                    <a:close/>
                    <a:moveTo>
                      <a:pt x="113460" y="12592"/>
                    </a:moveTo>
                    <a:cubicBezTo>
                      <a:pt x="100098" y="12592"/>
                      <a:pt x="89215" y="23475"/>
                      <a:pt x="89215" y="36837"/>
                    </a:cubicBezTo>
                    <a:lnTo>
                      <a:pt x="89215" y="235457"/>
                    </a:lnTo>
                    <a:lnTo>
                      <a:pt x="160478" y="235457"/>
                    </a:lnTo>
                    <a:cubicBezTo>
                      <a:pt x="179332" y="235457"/>
                      <a:pt x="188775" y="258296"/>
                      <a:pt x="175548" y="271658"/>
                    </a:cubicBezTo>
                    <a:cubicBezTo>
                      <a:pt x="179365" y="275475"/>
                      <a:pt x="181709" y="280767"/>
                      <a:pt x="181709" y="286594"/>
                    </a:cubicBezTo>
                    <a:cubicBezTo>
                      <a:pt x="181709" y="292420"/>
                      <a:pt x="179365" y="297678"/>
                      <a:pt x="175548" y="301529"/>
                    </a:cubicBezTo>
                    <a:cubicBezTo>
                      <a:pt x="183786" y="309834"/>
                      <a:pt x="183786" y="323129"/>
                      <a:pt x="175548" y="331434"/>
                    </a:cubicBezTo>
                    <a:cubicBezTo>
                      <a:pt x="176586" y="332473"/>
                      <a:pt x="177490" y="333611"/>
                      <a:pt x="178294" y="334850"/>
                    </a:cubicBezTo>
                    <a:lnTo>
                      <a:pt x="189646" y="334850"/>
                    </a:lnTo>
                    <a:lnTo>
                      <a:pt x="189646" y="180067"/>
                    </a:lnTo>
                    <a:cubicBezTo>
                      <a:pt x="189646" y="153008"/>
                      <a:pt x="211648" y="131007"/>
                      <a:pt x="238707" y="131007"/>
                    </a:cubicBezTo>
                    <a:lnTo>
                      <a:pt x="309334" y="131007"/>
                    </a:lnTo>
                    <a:cubicBezTo>
                      <a:pt x="309099" y="71632"/>
                      <a:pt x="309903" y="73306"/>
                      <a:pt x="308597" y="68216"/>
                    </a:cubicBezTo>
                    <a:lnTo>
                      <a:pt x="263053" y="68216"/>
                    </a:lnTo>
                    <a:cubicBezTo>
                      <a:pt x="259570" y="68216"/>
                      <a:pt x="256757" y="65403"/>
                      <a:pt x="256757" y="61920"/>
                    </a:cubicBezTo>
                    <a:lnTo>
                      <a:pt x="256757" y="12592"/>
                    </a:lnTo>
                    <a:close/>
                    <a:moveTo>
                      <a:pt x="113494" y="0"/>
                    </a:moveTo>
                    <a:lnTo>
                      <a:pt x="249825" y="0"/>
                    </a:lnTo>
                    <a:cubicBezTo>
                      <a:pt x="255652" y="0"/>
                      <a:pt x="261412" y="1473"/>
                      <a:pt x="265799" y="3650"/>
                    </a:cubicBezTo>
                    <a:cubicBezTo>
                      <a:pt x="275209" y="8238"/>
                      <a:pt x="277218" y="12860"/>
                      <a:pt x="293058" y="29168"/>
                    </a:cubicBezTo>
                    <a:lnTo>
                      <a:pt x="311711" y="48692"/>
                    </a:lnTo>
                    <a:cubicBezTo>
                      <a:pt x="318041" y="55323"/>
                      <a:pt x="321925" y="64398"/>
                      <a:pt x="321925" y="74143"/>
                    </a:cubicBezTo>
                    <a:lnTo>
                      <a:pt x="321925" y="131007"/>
                    </a:lnTo>
                    <a:lnTo>
                      <a:pt x="350826" y="131007"/>
                    </a:lnTo>
                    <a:cubicBezTo>
                      <a:pt x="377884" y="131007"/>
                      <a:pt x="399886" y="153008"/>
                      <a:pt x="399886" y="180033"/>
                    </a:cubicBezTo>
                    <a:lnTo>
                      <a:pt x="399886" y="351695"/>
                    </a:lnTo>
                    <a:cubicBezTo>
                      <a:pt x="399886" y="378754"/>
                      <a:pt x="377884" y="400755"/>
                      <a:pt x="350826" y="400755"/>
                    </a:cubicBezTo>
                    <a:lnTo>
                      <a:pt x="238707" y="400755"/>
                    </a:lnTo>
                    <a:cubicBezTo>
                      <a:pt x="211648" y="400755"/>
                      <a:pt x="189646" y="378754"/>
                      <a:pt x="189646" y="351695"/>
                    </a:cubicBezTo>
                    <a:lnTo>
                      <a:pt x="189646" y="347442"/>
                    </a:lnTo>
                    <a:lnTo>
                      <a:pt x="181676" y="347442"/>
                    </a:lnTo>
                    <a:cubicBezTo>
                      <a:pt x="181441" y="352867"/>
                      <a:pt x="179131" y="357723"/>
                      <a:pt x="175548" y="361340"/>
                    </a:cubicBezTo>
                    <a:cubicBezTo>
                      <a:pt x="179365" y="365157"/>
                      <a:pt x="181709" y="370448"/>
                      <a:pt x="181709" y="376275"/>
                    </a:cubicBezTo>
                    <a:cubicBezTo>
                      <a:pt x="181709" y="387963"/>
                      <a:pt x="172199" y="397507"/>
                      <a:pt x="160478" y="397507"/>
                    </a:cubicBezTo>
                    <a:cubicBezTo>
                      <a:pt x="160344" y="397507"/>
                      <a:pt x="60549" y="397540"/>
                      <a:pt x="55693" y="397540"/>
                    </a:cubicBezTo>
                    <a:cubicBezTo>
                      <a:pt x="41025" y="398143"/>
                      <a:pt x="27495" y="392819"/>
                      <a:pt x="17315" y="383475"/>
                    </a:cubicBezTo>
                    <a:cubicBezTo>
                      <a:pt x="-16408" y="352499"/>
                      <a:pt x="1944" y="295434"/>
                      <a:pt x="48057" y="290746"/>
                    </a:cubicBezTo>
                    <a:cubicBezTo>
                      <a:pt x="47957" y="290043"/>
                      <a:pt x="47656" y="288737"/>
                      <a:pt x="47656" y="286560"/>
                    </a:cubicBezTo>
                    <a:cubicBezTo>
                      <a:pt x="47656" y="280733"/>
                      <a:pt x="50000" y="275475"/>
                      <a:pt x="53817" y="271624"/>
                    </a:cubicBezTo>
                    <a:cubicBezTo>
                      <a:pt x="50000" y="267807"/>
                      <a:pt x="47656" y="262515"/>
                      <a:pt x="47656" y="256688"/>
                    </a:cubicBezTo>
                    <a:cubicBezTo>
                      <a:pt x="47656" y="245001"/>
                      <a:pt x="57166" y="235457"/>
                      <a:pt x="68887" y="235457"/>
                    </a:cubicBezTo>
                    <a:lnTo>
                      <a:pt x="76656" y="235457"/>
                    </a:lnTo>
                    <a:lnTo>
                      <a:pt x="76656" y="36837"/>
                    </a:lnTo>
                    <a:cubicBezTo>
                      <a:pt x="76656" y="16510"/>
                      <a:pt x="93166" y="0"/>
                      <a:pt x="113494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3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2A6923B-968D-C6B4-6FCF-8FF411E626C2}"/>
                  </a:ext>
                </a:extLst>
              </p:cNvPr>
              <p:cNvSpPr/>
              <p:nvPr/>
            </p:nvSpPr>
            <p:spPr>
              <a:xfrm>
                <a:off x="4275802" y="2769655"/>
                <a:ext cx="271727" cy="271700"/>
              </a:xfrm>
              <a:custGeom>
                <a:avLst/>
                <a:gdLst>
                  <a:gd name="connsiteX0" fmla="*/ 246508 w 392818"/>
                  <a:gd name="connsiteY0" fmla="*/ 329549 h 392776"/>
                  <a:gd name="connsiteX1" fmla="*/ 191018 w 392818"/>
                  <a:gd name="connsiteY1" fmla="*/ 379615 h 392776"/>
                  <a:gd name="connsiteX2" fmla="*/ 371654 w 392818"/>
                  <a:gd name="connsiteY2" fmla="*/ 379615 h 392776"/>
                  <a:gd name="connsiteX3" fmla="*/ 379624 w 392818"/>
                  <a:gd name="connsiteY3" fmla="*/ 371644 h 392776"/>
                  <a:gd name="connsiteX4" fmla="*/ 379624 w 392818"/>
                  <a:gd name="connsiteY4" fmla="*/ 337520 h 392776"/>
                  <a:gd name="connsiteX5" fmla="*/ 371654 w 392818"/>
                  <a:gd name="connsiteY5" fmla="*/ 329549 h 392776"/>
                  <a:gd name="connsiteX6" fmla="*/ 266132 w 392818"/>
                  <a:gd name="connsiteY6" fmla="*/ 266256 h 392776"/>
                  <a:gd name="connsiteX7" fmla="*/ 253674 w 392818"/>
                  <a:gd name="connsiteY7" fmla="*/ 316322 h 392776"/>
                  <a:gd name="connsiteX8" fmla="*/ 371654 w 392818"/>
                  <a:gd name="connsiteY8" fmla="*/ 316322 h 392776"/>
                  <a:gd name="connsiteX9" fmla="*/ 379624 w 392818"/>
                  <a:gd name="connsiteY9" fmla="*/ 308351 h 392776"/>
                  <a:gd name="connsiteX10" fmla="*/ 379624 w 392818"/>
                  <a:gd name="connsiteY10" fmla="*/ 274227 h 392776"/>
                  <a:gd name="connsiteX11" fmla="*/ 371654 w 392818"/>
                  <a:gd name="connsiteY11" fmla="*/ 266256 h 392776"/>
                  <a:gd name="connsiteX12" fmla="*/ 133149 w 392818"/>
                  <a:gd name="connsiteY12" fmla="*/ 192214 h 392776"/>
                  <a:gd name="connsiteX13" fmla="*/ 139746 w 392818"/>
                  <a:gd name="connsiteY13" fmla="*/ 198811 h 392776"/>
                  <a:gd name="connsiteX14" fmla="*/ 139746 w 392818"/>
                  <a:gd name="connsiteY14" fmla="*/ 210365 h 392776"/>
                  <a:gd name="connsiteX15" fmla="*/ 165097 w 392818"/>
                  <a:gd name="connsiteY15" fmla="*/ 238060 h 392776"/>
                  <a:gd name="connsiteX16" fmla="*/ 158500 w 392818"/>
                  <a:gd name="connsiteY16" fmla="*/ 244657 h 392776"/>
                  <a:gd name="connsiteX17" fmla="*/ 151902 w 392818"/>
                  <a:gd name="connsiteY17" fmla="*/ 238060 h 392776"/>
                  <a:gd name="connsiteX18" fmla="*/ 119486 w 392818"/>
                  <a:gd name="connsiteY18" fmla="*/ 227745 h 392776"/>
                  <a:gd name="connsiteX19" fmla="*/ 133149 w 392818"/>
                  <a:gd name="connsiteY19" fmla="*/ 253096 h 392776"/>
                  <a:gd name="connsiteX20" fmla="*/ 165097 w 392818"/>
                  <a:gd name="connsiteY20" fmla="*/ 281360 h 392776"/>
                  <a:gd name="connsiteX21" fmla="*/ 139746 w 392818"/>
                  <a:gd name="connsiteY21" fmla="*/ 308988 h 392776"/>
                  <a:gd name="connsiteX22" fmla="*/ 139746 w 392818"/>
                  <a:gd name="connsiteY22" fmla="*/ 320575 h 392776"/>
                  <a:gd name="connsiteX23" fmla="*/ 133149 w 392818"/>
                  <a:gd name="connsiteY23" fmla="*/ 327172 h 392776"/>
                  <a:gd name="connsiteX24" fmla="*/ 126552 w 392818"/>
                  <a:gd name="connsiteY24" fmla="*/ 320575 h 392776"/>
                  <a:gd name="connsiteX25" fmla="*/ 126552 w 392818"/>
                  <a:gd name="connsiteY25" fmla="*/ 308988 h 392776"/>
                  <a:gd name="connsiteX26" fmla="*/ 101201 w 392818"/>
                  <a:gd name="connsiteY26" fmla="*/ 281360 h 392776"/>
                  <a:gd name="connsiteX27" fmla="*/ 107798 w 392818"/>
                  <a:gd name="connsiteY27" fmla="*/ 274763 h 392776"/>
                  <a:gd name="connsiteX28" fmla="*/ 114396 w 392818"/>
                  <a:gd name="connsiteY28" fmla="*/ 281360 h 392776"/>
                  <a:gd name="connsiteX29" fmla="*/ 146812 w 392818"/>
                  <a:gd name="connsiteY29" fmla="*/ 291674 h 392776"/>
                  <a:gd name="connsiteX30" fmla="*/ 133149 w 392818"/>
                  <a:gd name="connsiteY30" fmla="*/ 266324 h 392776"/>
                  <a:gd name="connsiteX31" fmla="*/ 101201 w 392818"/>
                  <a:gd name="connsiteY31" fmla="*/ 238060 h 392776"/>
                  <a:gd name="connsiteX32" fmla="*/ 126552 w 392818"/>
                  <a:gd name="connsiteY32" fmla="*/ 210398 h 392776"/>
                  <a:gd name="connsiteX33" fmla="*/ 126552 w 392818"/>
                  <a:gd name="connsiteY33" fmla="*/ 198811 h 392776"/>
                  <a:gd name="connsiteX34" fmla="*/ 133149 w 392818"/>
                  <a:gd name="connsiteY34" fmla="*/ 192214 h 392776"/>
                  <a:gd name="connsiteX35" fmla="*/ 133149 w 392818"/>
                  <a:gd name="connsiteY35" fmla="*/ 173837 h 392776"/>
                  <a:gd name="connsiteX36" fmla="*/ 72468 w 392818"/>
                  <a:gd name="connsiteY36" fmla="*/ 198979 h 392776"/>
                  <a:gd name="connsiteX37" fmla="*/ 72468 w 392818"/>
                  <a:gd name="connsiteY37" fmla="*/ 320341 h 392776"/>
                  <a:gd name="connsiteX38" fmla="*/ 193830 w 392818"/>
                  <a:gd name="connsiteY38" fmla="*/ 320341 h 392776"/>
                  <a:gd name="connsiteX39" fmla="*/ 193830 w 392818"/>
                  <a:gd name="connsiteY39" fmla="*/ 198979 h 392776"/>
                  <a:gd name="connsiteX40" fmla="*/ 133149 w 392818"/>
                  <a:gd name="connsiteY40" fmla="*/ 173837 h 392776"/>
                  <a:gd name="connsiteX41" fmla="*/ 133149 w 392818"/>
                  <a:gd name="connsiteY41" fmla="*/ 160635 h 392776"/>
                  <a:gd name="connsiteX42" fmla="*/ 232141 w 392818"/>
                  <a:gd name="connsiteY42" fmla="*/ 259660 h 392776"/>
                  <a:gd name="connsiteX43" fmla="*/ 133116 w 392818"/>
                  <a:gd name="connsiteY43" fmla="*/ 358652 h 392776"/>
                  <a:gd name="connsiteX44" fmla="*/ 34124 w 392818"/>
                  <a:gd name="connsiteY44" fmla="*/ 259627 h 392776"/>
                  <a:gd name="connsiteX45" fmla="*/ 133149 w 392818"/>
                  <a:gd name="connsiteY45" fmla="*/ 160635 h 392776"/>
                  <a:gd name="connsiteX46" fmla="*/ 133150 w 392818"/>
                  <a:gd name="connsiteY46" fmla="*/ 139737 h 392776"/>
                  <a:gd name="connsiteX47" fmla="*/ 13228 w 392818"/>
                  <a:gd name="connsiteY47" fmla="*/ 259659 h 392776"/>
                  <a:gd name="connsiteX48" fmla="*/ 133150 w 392818"/>
                  <a:gd name="connsiteY48" fmla="*/ 379581 h 392776"/>
                  <a:gd name="connsiteX49" fmla="*/ 253071 w 392818"/>
                  <a:gd name="connsiteY49" fmla="*/ 259659 h 392776"/>
                  <a:gd name="connsiteX50" fmla="*/ 133150 w 392818"/>
                  <a:gd name="connsiteY50" fmla="*/ 139737 h 392776"/>
                  <a:gd name="connsiteX51" fmla="*/ 180871 w 392818"/>
                  <a:gd name="connsiteY51" fmla="*/ 13821 h 392776"/>
                  <a:gd name="connsiteX52" fmla="*/ 177522 w 392818"/>
                  <a:gd name="connsiteY52" fmla="*/ 48281 h 392776"/>
                  <a:gd name="connsiteX53" fmla="*/ 223167 w 392818"/>
                  <a:gd name="connsiteY53" fmla="*/ 127347 h 392776"/>
                  <a:gd name="connsiteX54" fmla="*/ 245738 w 392818"/>
                  <a:gd name="connsiteY54" fmla="*/ 139369 h 392776"/>
                  <a:gd name="connsiteX55" fmla="*/ 212048 w 392818"/>
                  <a:gd name="connsiteY55" fmla="*/ 80999 h 392776"/>
                  <a:gd name="connsiteX56" fmla="*/ 214460 w 392818"/>
                  <a:gd name="connsiteY56" fmla="*/ 72024 h 392776"/>
                  <a:gd name="connsiteX57" fmla="*/ 223434 w 392818"/>
                  <a:gd name="connsiteY57" fmla="*/ 74435 h 392776"/>
                  <a:gd name="connsiteX58" fmla="*/ 257090 w 392818"/>
                  <a:gd name="connsiteY58" fmla="*/ 132738 h 392776"/>
                  <a:gd name="connsiteX59" fmla="*/ 243058 w 392818"/>
                  <a:gd name="connsiteY59" fmla="*/ 63149 h 392776"/>
                  <a:gd name="connsiteX60" fmla="*/ 180871 w 392818"/>
                  <a:gd name="connsiteY60" fmla="*/ 13821 h 392776"/>
                  <a:gd name="connsiteX61" fmla="*/ 375706 w 392818"/>
                  <a:gd name="connsiteY61" fmla="*/ 13788 h 392776"/>
                  <a:gd name="connsiteX62" fmla="*/ 313518 w 392818"/>
                  <a:gd name="connsiteY62" fmla="*/ 63116 h 392776"/>
                  <a:gd name="connsiteX63" fmla="*/ 299420 w 392818"/>
                  <a:gd name="connsiteY63" fmla="*/ 132738 h 392776"/>
                  <a:gd name="connsiteX64" fmla="*/ 333075 w 392818"/>
                  <a:gd name="connsiteY64" fmla="*/ 74435 h 392776"/>
                  <a:gd name="connsiteX65" fmla="*/ 342084 w 392818"/>
                  <a:gd name="connsiteY65" fmla="*/ 72091 h 392776"/>
                  <a:gd name="connsiteX66" fmla="*/ 344495 w 392818"/>
                  <a:gd name="connsiteY66" fmla="*/ 80999 h 392776"/>
                  <a:gd name="connsiteX67" fmla="*/ 310805 w 392818"/>
                  <a:gd name="connsiteY67" fmla="*/ 139369 h 392776"/>
                  <a:gd name="connsiteX68" fmla="*/ 364085 w 392818"/>
                  <a:gd name="connsiteY68" fmla="*/ 92318 h 392776"/>
                  <a:gd name="connsiteX69" fmla="*/ 375706 w 392818"/>
                  <a:gd name="connsiteY69" fmla="*/ 13788 h 392776"/>
                  <a:gd name="connsiteX70" fmla="*/ 177221 w 392818"/>
                  <a:gd name="connsiteY70" fmla="*/ 24 h 392776"/>
                  <a:gd name="connsiteX71" fmla="*/ 220153 w 392818"/>
                  <a:gd name="connsiteY71" fmla="*/ 17538 h 392776"/>
                  <a:gd name="connsiteX72" fmla="*/ 271055 w 392818"/>
                  <a:gd name="connsiteY72" fmla="*/ 105713 h 392776"/>
                  <a:gd name="connsiteX73" fmla="*/ 266132 w 392818"/>
                  <a:gd name="connsiteY73" fmla="*/ 148411 h 392776"/>
                  <a:gd name="connsiteX74" fmla="*/ 278255 w 392818"/>
                  <a:gd name="connsiteY74" fmla="*/ 169408 h 392776"/>
                  <a:gd name="connsiteX75" fmla="*/ 290378 w 392818"/>
                  <a:gd name="connsiteY75" fmla="*/ 148411 h 392776"/>
                  <a:gd name="connsiteX76" fmla="*/ 285455 w 392818"/>
                  <a:gd name="connsiteY76" fmla="*/ 105713 h 392776"/>
                  <a:gd name="connsiteX77" fmla="*/ 336357 w 392818"/>
                  <a:gd name="connsiteY77" fmla="*/ 17538 h 392776"/>
                  <a:gd name="connsiteX78" fmla="*/ 379289 w 392818"/>
                  <a:gd name="connsiteY78" fmla="*/ 24 h 392776"/>
                  <a:gd name="connsiteX79" fmla="*/ 385819 w 392818"/>
                  <a:gd name="connsiteY79" fmla="*/ 3808 h 392776"/>
                  <a:gd name="connsiteX80" fmla="*/ 392115 w 392818"/>
                  <a:gd name="connsiteY80" fmla="*/ 49687 h 392776"/>
                  <a:gd name="connsiteX81" fmla="*/ 341213 w 392818"/>
                  <a:gd name="connsiteY81" fmla="*/ 137862 h 392776"/>
                  <a:gd name="connsiteX82" fmla="*/ 301764 w 392818"/>
                  <a:gd name="connsiteY82" fmla="*/ 154975 h 392776"/>
                  <a:gd name="connsiteX83" fmla="*/ 284852 w 392818"/>
                  <a:gd name="connsiteY83" fmla="*/ 184277 h 392776"/>
                  <a:gd name="connsiteX84" fmla="*/ 284852 w 392818"/>
                  <a:gd name="connsiteY84" fmla="*/ 253062 h 392776"/>
                  <a:gd name="connsiteX85" fmla="*/ 371654 w 392818"/>
                  <a:gd name="connsiteY85" fmla="*/ 253062 h 392776"/>
                  <a:gd name="connsiteX86" fmla="*/ 392818 w 392818"/>
                  <a:gd name="connsiteY86" fmla="*/ 274227 h 392776"/>
                  <a:gd name="connsiteX87" fmla="*/ 392818 w 392818"/>
                  <a:gd name="connsiteY87" fmla="*/ 308351 h 392776"/>
                  <a:gd name="connsiteX88" fmla="*/ 386991 w 392818"/>
                  <a:gd name="connsiteY88" fmla="*/ 322919 h 392776"/>
                  <a:gd name="connsiteX89" fmla="*/ 392818 w 392818"/>
                  <a:gd name="connsiteY89" fmla="*/ 337486 h 392776"/>
                  <a:gd name="connsiteX90" fmla="*/ 392818 w 392818"/>
                  <a:gd name="connsiteY90" fmla="*/ 371611 h 392776"/>
                  <a:gd name="connsiteX91" fmla="*/ 371654 w 392818"/>
                  <a:gd name="connsiteY91" fmla="*/ 392776 h 392776"/>
                  <a:gd name="connsiteX92" fmla="*/ 147717 w 392818"/>
                  <a:gd name="connsiteY92" fmla="*/ 392776 h 392776"/>
                  <a:gd name="connsiteX93" fmla="*/ 143699 w 392818"/>
                  <a:gd name="connsiteY93" fmla="*/ 392374 h 392776"/>
                  <a:gd name="connsiteX94" fmla="*/ 133150 w 392818"/>
                  <a:gd name="connsiteY94" fmla="*/ 392776 h 392776"/>
                  <a:gd name="connsiteX95" fmla="*/ 0 w 392818"/>
                  <a:gd name="connsiteY95" fmla="*/ 259626 h 392776"/>
                  <a:gd name="connsiteX96" fmla="*/ 133150 w 392818"/>
                  <a:gd name="connsiteY96" fmla="*/ 126476 h 392776"/>
                  <a:gd name="connsiteX97" fmla="*/ 266132 w 392818"/>
                  <a:gd name="connsiteY97" fmla="*/ 253029 h 392776"/>
                  <a:gd name="connsiteX98" fmla="*/ 271658 w 392818"/>
                  <a:gd name="connsiteY98" fmla="*/ 253029 h 392776"/>
                  <a:gd name="connsiteX99" fmla="*/ 271658 w 392818"/>
                  <a:gd name="connsiteY99" fmla="*/ 184243 h 392776"/>
                  <a:gd name="connsiteX100" fmla="*/ 254746 w 392818"/>
                  <a:gd name="connsiteY100" fmla="*/ 154941 h 392776"/>
                  <a:gd name="connsiteX101" fmla="*/ 181038 w 392818"/>
                  <a:gd name="connsiteY101" fmla="*/ 98848 h 392776"/>
                  <a:gd name="connsiteX102" fmla="*/ 164394 w 392818"/>
                  <a:gd name="connsiteY102" fmla="*/ 49687 h 392776"/>
                  <a:gd name="connsiteX103" fmla="*/ 170690 w 392818"/>
                  <a:gd name="connsiteY103" fmla="*/ 3808 h 392776"/>
                  <a:gd name="connsiteX104" fmla="*/ 177221 w 392818"/>
                  <a:gd name="connsiteY104" fmla="*/ 24 h 3927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392818" h="392776">
                    <a:moveTo>
                      <a:pt x="246508" y="329549"/>
                    </a:moveTo>
                    <a:cubicBezTo>
                      <a:pt x="233146" y="351183"/>
                      <a:pt x="213890" y="368530"/>
                      <a:pt x="191018" y="379615"/>
                    </a:cubicBezTo>
                    <a:lnTo>
                      <a:pt x="371654" y="379615"/>
                    </a:lnTo>
                    <a:cubicBezTo>
                      <a:pt x="376041" y="379581"/>
                      <a:pt x="379591" y="376031"/>
                      <a:pt x="379624" y="371644"/>
                    </a:cubicBezTo>
                    <a:lnTo>
                      <a:pt x="379624" y="337520"/>
                    </a:lnTo>
                    <a:cubicBezTo>
                      <a:pt x="379591" y="333133"/>
                      <a:pt x="376041" y="329583"/>
                      <a:pt x="371654" y="329549"/>
                    </a:cubicBezTo>
                    <a:close/>
                    <a:moveTo>
                      <a:pt x="266132" y="266256"/>
                    </a:moveTo>
                    <a:cubicBezTo>
                      <a:pt x="265295" y="283603"/>
                      <a:pt x="261075" y="300616"/>
                      <a:pt x="253674" y="316322"/>
                    </a:cubicBezTo>
                    <a:lnTo>
                      <a:pt x="371654" y="316322"/>
                    </a:lnTo>
                    <a:cubicBezTo>
                      <a:pt x="376041" y="316288"/>
                      <a:pt x="379591" y="312738"/>
                      <a:pt x="379624" y="308351"/>
                    </a:cubicBezTo>
                    <a:lnTo>
                      <a:pt x="379624" y="274227"/>
                    </a:lnTo>
                    <a:cubicBezTo>
                      <a:pt x="379591" y="269840"/>
                      <a:pt x="376041" y="266290"/>
                      <a:pt x="371654" y="266256"/>
                    </a:cubicBezTo>
                    <a:close/>
                    <a:moveTo>
                      <a:pt x="133149" y="192214"/>
                    </a:moveTo>
                    <a:cubicBezTo>
                      <a:pt x="136799" y="192214"/>
                      <a:pt x="139746" y="195161"/>
                      <a:pt x="139746" y="198811"/>
                    </a:cubicBezTo>
                    <a:lnTo>
                      <a:pt x="139746" y="210365"/>
                    </a:lnTo>
                    <a:cubicBezTo>
                      <a:pt x="153510" y="212943"/>
                      <a:pt x="165097" y="223760"/>
                      <a:pt x="165097" y="238060"/>
                    </a:cubicBezTo>
                    <a:cubicBezTo>
                      <a:pt x="165097" y="241710"/>
                      <a:pt x="162150" y="244657"/>
                      <a:pt x="158500" y="244657"/>
                    </a:cubicBezTo>
                    <a:cubicBezTo>
                      <a:pt x="154849" y="244657"/>
                      <a:pt x="151902" y="241710"/>
                      <a:pt x="151902" y="238060"/>
                    </a:cubicBezTo>
                    <a:cubicBezTo>
                      <a:pt x="151902" y="224597"/>
                      <a:pt x="131173" y="217766"/>
                      <a:pt x="119486" y="227745"/>
                    </a:cubicBezTo>
                    <a:cubicBezTo>
                      <a:pt x="108233" y="237356"/>
                      <a:pt x="116807" y="253096"/>
                      <a:pt x="133149" y="253096"/>
                    </a:cubicBezTo>
                    <a:cubicBezTo>
                      <a:pt x="149759" y="253096"/>
                      <a:pt x="165097" y="264884"/>
                      <a:pt x="165097" y="281360"/>
                    </a:cubicBezTo>
                    <a:cubicBezTo>
                      <a:pt x="165097" y="295593"/>
                      <a:pt x="153510" y="306409"/>
                      <a:pt x="139746" y="308988"/>
                    </a:cubicBezTo>
                    <a:lnTo>
                      <a:pt x="139746" y="320575"/>
                    </a:lnTo>
                    <a:cubicBezTo>
                      <a:pt x="139746" y="324225"/>
                      <a:pt x="136799" y="327172"/>
                      <a:pt x="133149" y="327172"/>
                    </a:cubicBezTo>
                    <a:cubicBezTo>
                      <a:pt x="129499" y="327172"/>
                      <a:pt x="126552" y="324225"/>
                      <a:pt x="126552" y="320575"/>
                    </a:cubicBezTo>
                    <a:lnTo>
                      <a:pt x="126552" y="308988"/>
                    </a:lnTo>
                    <a:cubicBezTo>
                      <a:pt x="112788" y="306443"/>
                      <a:pt x="101201" y="295626"/>
                      <a:pt x="101201" y="281360"/>
                    </a:cubicBezTo>
                    <a:cubicBezTo>
                      <a:pt x="101201" y="277710"/>
                      <a:pt x="104148" y="274763"/>
                      <a:pt x="107798" y="274763"/>
                    </a:cubicBezTo>
                    <a:cubicBezTo>
                      <a:pt x="111449" y="274763"/>
                      <a:pt x="114396" y="277710"/>
                      <a:pt x="114396" y="281360"/>
                    </a:cubicBezTo>
                    <a:cubicBezTo>
                      <a:pt x="114396" y="294822"/>
                      <a:pt x="135125" y="301654"/>
                      <a:pt x="146812" y="291674"/>
                    </a:cubicBezTo>
                    <a:cubicBezTo>
                      <a:pt x="158064" y="282063"/>
                      <a:pt x="149491" y="266324"/>
                      <a:pt x="133149" y="266324"/>
                    </a:cubicBezTo>
                    <a:cubicBezTo>
                      <a:pt x="116539" y="266324"/>
                      <a:pt x="101201" y="254536"/>
                      <a:pt x="101201" y="238060"/>
                    </a:cubicBezTo>
                    <a:cubicBezTo>
                      <a:pt x="101201" y="223794"/>
                      <a:pt x="112788" y="212977"/>
                      <a:pt x="126552" y="210398"/>
                    </a:cubicBezTo>
                    <a:lnTo>
                      <a:pt x="126552" y="198811"/>
                    </a:lnTo>
                    <a:cubicBezTo>
                      <a:pt x="126552" y="195161"/>
                      <a:pt x="129499" y="192214"/>
                      <a:pt x="133149" y="192214"/>
                    </a:cubicBezTo>
                    <a:close/>
                    <a:moveTo>
                      <a:pt x="133149" y="173837"/>
                    </a:moveTo>
                    <a:cubicBezTo>
                      <a:pt x="111189" y="173837"/>
                      <a:pt x="89229" y="182218"/>
                      <a:pt x="72468" y="198979"/>
                    </a:cubicBezTo>
                    <a:cubicBezTo>
                      <a:pt x="38946" y="232501"/>
                      <a:pt x="38946" y="286819"/>
                      <a:pt x="72468" y="320341"/>
                    </a:cubicBezTo>
                    <a:cubicBezTo>
                      <a:pt x="105990" y="353863"/>
                      <a:pt x="160308" y="353863"/>
                      <a:pt x="193830" y="320341"/>
                    </a:cubicBezTo>
                    <a:cubicBezTo>
                      <a:pt x="227318" y="286819"/>
                      <a:pt x="227318" y="232501"/>
                      <a:pt x="193830" y="198979"/>
                    </a:cubicBezTo>
                    <a:cubicBezTo>
                      <a:pt x="177069" y="182218"/>
                      <a:pt x="155109" y="173837"/>
                      <a:pt x="133149" y="173837"/>
                    </a:cubicBezTo>
                    <a:close/>
                    <a:moveTo>
                      <a:pt x="133149" y="160635"/>
                    </a:moveTo>
                    <a:cubicBezTo>
                      <a:pt x="187802" y="160668"/>
                      <a:pt x="232141" y="204974"/>
                      <a:pt x="232141" y="259660"/>
                    </a:cubicBezTo>
                    <a:cubicBezTo>
                      <a:pt x="232141" y="314347"/>
                      <a:pt x="187835" y="358685"/>
                      <a:pt x="133116" y="358652"/>
                    </a:cubicBezTo>
                    <a:cubicBezTo>
                      <a:pt x="78463" y="358652"/>
                      <a:pt x="34124" y="314313"/>
                      <a:pt x="34124" y="259627"/>
                    </a:cubicBezTo>
                    <a:cubicBezTo>
                      <a:pt x="34124" y="204974"/>
                      <a:pt x="78463" y="160635"/>
                      <a:pt x="133149" y="160635"/>
                    </a:cubicBezTo>
                    <a:close/>
                    <a:moveTo>
                      <a:pt x="133150" y="139737"/>
                    </a:moveTo>
                    <a:cubicBezTo>
                      <a:pt x="66910" y="139737"/>
                      <a:pt x="13228" y="193419"/>
                      <a:pt x="13228" y="259659"/>
                    </a:cubicBezTo>
                    <a:cubicBezTo>
                      <a:pt x="13228" y="325899"/>
                      <a:pt x="66910" y="379581"/>
                      <a:pt x="133150" y="379581"/>
                    </a:cubicBezTo>
                    <a:cubicBezTo>
                      <a:pt x="199390" y="379581"/>
                      <a:pt x="253071" y="325899"/>
                      <a:pt x="253071" y="259659"/>
                    </a:cubicBezTo>
                    <a:cubicBezTo>
                      <a:pt x="253071" y="193419"/>
                      <a:pt x="199390" y="139737"/>
                      <a:pt x="133150" y="139737"/>
                    </a:cubicBezTo>
                    <a:close/>
                    <a:moveTo>
                      <a:pt x="180871" y="13821"/>
                    </a:moveTo>
                    <a:cubicBezTo>
                      <a:pt x="177254" y="23834"/>
                      <a:pt x="176082" y="35689"/>
                      <a:pt x="177522" y="48281"/>
                    </a:cubicBezTo>
                    <a:cubicBezTo>
                      <a:pt x="180938" y="78487"/>
                      <a:pt x="198720" y="109296"/>
                      <a:pt x="223167" y="127347"/>
                    </a:cubicBezTo>
                    <a:cubicBezTo>
                      <a:pt x="229998" y="132504"/>
                      <a:pt x="237633" y="136556"/>
                      <a:pt x="245738" y="139369"/>
                    </a:cubicBezTo>
                    <a:lnTo>
                      <a:pt x="212048" y="80999"/>
                    </a:lnTo>
                    <a:cubicBezTo>
                      <a:pt x="210240" y="77851"/>
                      <a:pt x="211312" y="73832"/>
                      <a:pt x="214460" y="72024"/>
                    </a:cubicBezTo>
                    <a:cubicBezTo>
                      <a:pt x="217607" y="70216"/>
                      <a:pt x="221626" y="71287"/>
                      <a:pt x="223434" y="74435"/>
                    </a:cubicBezTo>
                    <a:lnTo>
                      <a:pt x="257090" y="132738"/>
                    </a:lnTo>
                    <a:cubicBezTo>
                      <a:pt x="261645" y="110134"/>
                      <a:pt x="255215" y="84247"/>
                      <a:pt x="243058" y="63149"/>
                    </a:cubicBezTo>
                    <a:cubicBezTo>
                      <a:pt x="229395" y="39574"/>
                      <a:pt x="206556" y="18409"/>
                      <a:pt x="180871" y="13821"/>
                    </a:cubicBezTo>
                    <a:close/>
                    <a:moveTo>
                      <a:pt x="375706" y="13788"/>
                    </a:moveTo>
                    <a:cubicBezTo>
                      <a:pt x="350021" y="18376"/>
                      <a:pt x="327148" y="39540"/>
                      <a:pt x="313518" y="63116"/>
                    </a:cubicBezTo>
                    <a:cubicBezTo>
                      <a:pt x="301295" y="84247"/>
                      <a:pt x="294865" y="110134"/>
                      <a:pt x="299420" y="132738"/>
                    </a:cubicBezTo>
                    <a:lnTo>
                      <a:pt x="333075" y="74435"/>
                    </a:lnTo>
                    <a:cubicBezTo>
                      <a:pt x="334917" y="71321"/>
                      <a:pt x="338936" y="70249"/>
                      <a:pt x="342084" y="72091"/>
                    </a:cubicBezTo>
                    <a:cubicBezTo>
                      <a:pt x="345198" y="73899"/>
                      <a:pt x="346270" y="77884"/>
                      <a:pt x="344495" y="80999"/>
                    </a:cubicBezTo>
                    <a:lnTo>
                      <a:pt x="310805" y="139369"/>
                    </a:lnTo>
                    <a:cubicBezTo>
                      <a:pt x="332841" y="131968"/>
                      <a:pt x="351795" y="113516"/>
                      <a:pt x="364085" y="92318"/>
                    </a:cubicBezTo>
                    <a:cubicBezTo>
                      <a:pt x="377749" y="68742"/>
                      <a:pt x="384513" y="38167"/>
                      <a:pt x="375706" y="13788"/>
                    </a:cubicBezTo>
                    <a:close/>
                    <a:moveTo>
                      <a:pt x="177221" y="24"/>
                    </a:moveTo>
                    <a:cubicBezTo>
                      <a:pt x="191587" y="1330"/>
                      <a:pt x="206489" y="7425"/>
                      <a:pt x="220153" y="17538"/>
                    </a:cubicBezTo>
                    <a:cubicBezTo>
                      <a:pt x="247479" y="37732"/>
                      <a:pt x="267237" y="71957"/>
                      <a:pt x="271055" y="105713"/>
                    </a:cubicBezTo>
                    <a:cubicBezTo>
                      <a:pt x="272796" y="121252"/>
                      <a:pt x="271122" y="135987"/>
                      <a:pt x="266132" y="148411"/>
                    </a:cubicBezTo>
                    <a:lnTo>
                      <a:pt x="278255" y="169408"/>
                    </a:lnTo>
                    <a:lnTo>
                      <a:pt x="290378" y="148411"/>
                    </a:lnTo>
                    <a:cubicBezTo>
                      <a:pt x="285388" y="135987"/>
                      <a:pt x="283680" y="121252"/>
                      <a:pt x="285455" y="105713"/>
                    </a:cubicBezTo>
                    <a:cubicBezTo>
                      <a:pt x="289273" y="71957"/>
                      <a:pt x="309031" y="37732"/>
                      <a:pt x="336357" y="17538"/>
                    </a:cubicBezTo>
                    <a:cubicBezTo>
                      <a:pt x="350054" y="7425"/>
                      <a:pt x="364956" y="1330"/>
                      <a:pt x="379289" y="24"/>
                    </a:cubicBezTo>
                    <a:cubicBezTo>
                      <a:pt x="382035" y="-211"/>
                      <a:pt x="384647" y="1296"/>
                      <a:pt x="385819" y="3808"/>
                    </a:cubicBezTo>
                    <a:cubicBezTo>
                      <a:pt x="391881" y="16869"/>
                      <a:pt x="394024" y="32809"/>
                      <a:pt x="392115" y="49687"/>
                    </a:cubicBezTo>
                    <a:cubicBezTo>
                      <a:pt x="388297" y="83443"/>
                      <a:pt x="368539" y="117669"/>
                      <a:pt x="341213" y="137862"/>
                    </a:cubicBezTo>
                    <a:cubicBezTo>
                      <a:pt x="328655" y="147172"/>
                      <a:pt x="315025" y="153066"/>
                      <a:pt x="301764" y="154975"/>
                    </a:cubicBezTo>
                    <a:lnTo>
                      <a:pt x="284852" y="184277"/>
                    </a:lnTo>
                    <a:lnTo>
                      <a:pt x="284852" y="253062"/>
                    </a:lnTo>
                    <a:lnTo>
                      <a:pt x="371654" y="253062"/>
                    </a:lnTo>
                    <a:cubicBezTo>
                      <a:pt x="383341" y="253096"/>
                      <a:pt x="392785" y="262539"/>
                      <a:pt x="392818" y="274227"/>
                    </a:cubicBezTo>
                    <a:lnTo>
                      <a:pt x="392818" y="308351"/>
                    </a:lnTo>
                    <a:cubicBezTo>
                      <a:pt x="392818" y="313776"/>
                      <a:pt x="390742" y="319001"/>
                      <a:pt x="386991" y="322919"/>
                    </a:cubicBezTo>
                    <a:cubicBezTo>
                      <a:pt x="390742" y="326837"/>
                      <a:pt x="392818" y="332061"/>
                      <a:pt x="392818" y="337486"/>
                    </a:cubicBezTo>
                    <a:lnTo>
                      <a:pt x="392818" y="371611"/>
                    </a:lnTo>
                    <a:cubicBezTo>
                      <a:pt x="392785" y="383298"/>
                      <a:pt x="383341" y="392742"/>
                      <a:pt x="371654" y="392776"/>
                    </a:cubicBezTo>
                    <a:lnTo>
                      <a:pt x="147717" y="392776"/>
                    </a:lnTo>
                    <a:cubicBezTo>
                      <a:pt x="146378" y="392742"/>
                      <a:pt x="145038" y="392608"/>
                      <a:pt x="143699" y="392374"/>
                    </a:cubicBezTo>
                    <a:cubicBezTo>
                      <a:pt x="140216" y="392642"/>
                      <a:pt x="136699" y="392776"/>
                      <a:pt x="133150" y="392776"/>
                    </a:cubicBezTo>
                    <a:cubicBezTo>
                      <a:pt x="59609" y="392776"/>
                      <a:pt x="0" y="333166"/>
                      <a:pt x="0" y="259626"/>
                    </a:cubicBezTo>
                    <a:cubicBezTo>
                      <a:pt x="0" y="186085"/>
                      <a:pt x="59609" y="126476"/>
                      <a:pt x="133150" y="126476"/>
                    </a:cubicBezTo>
                    <a:cubicBezTo>
                      <a:pt x="204111" y="126509"/>
                      <a:pt x="262616" y="182167"/>
                      <a:pt x="266132" y="253029"/>
                    </a:cubicBezTo>
                    <a:lnTo>
                      <a:pt x="271658" y="253029"/>
                    </a:lnTo>
                    <a:lnTo>
                      <a:pt x="271658" y="184243"/>
                    </a:lnTo>
                    <a:lnTo>
                      <a:pt x="254746" y="154941"/>
                    </a:lnTo>
                    <a:cubicBezTo>
                      <a:pt x="224272" y="150588"/>
                      <a:pt x="197112" y="126677"/>
                      <a:pt x="181038" y="98848"/>
                    </a:cubicBezTo>
                    <a:cubicBezTo>
                      <a:pt x="171695" y="82707"/>
                      <a:pt x="166203" y="65728"/>
                      <a:pt x="164394" y="49687"/>
                    </a:cubicBezTo>
                    <a:cubicBezTo>
                      <a:pt x="162486" y="32809"/>
                      <a:pt x="164662" y="16869"/>
                      <a:pt x="170690" y="3808"/>
                    </a:cubicBezTo>
                    <a:cubicBezTo>
                      <a:pt x="171829" y="1296"/>
                      <a:pt x="174474" y="-211"/>
                      <a:pt x="177221" y="24"/>
                    </a:cubicBezTo>
                    <a:close/>
                  </a:path>
                </a:pathLst>
              </a:custGeom>
              <a:solidFill>
                <a:schemeClr val="bg1"/>
              </a:solidFill>
              <a:ln w="33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356BC773-D713-5F67-C631-69E26D99D276}"/>
                  </a:ext>
                </a:extLst>
              </p:cNvPr>
              <p:cNvSpPr/>
              <p:nvPr/>
            </p:nvSpPr>
            <p:spPr>
              <a:xfrm>
                <a:off x="4850974" y="1961165"/>
                <a:ext cx="288971" cy="248550"/>
              </a:xfrm>
              <a:custGeom>
                <a:avLst/>
                <a:gdLst>
                  <a:gd name="connsiteX0" fmla="*/ 97719 w 457552"/>
                  <a:gd name="connsiteY0" fmla="*/ 264491 h 393555"/>
                  <a:gd name="connsiteX1" fmla="*/ 103781 w 457552"/>
                  <a:gd name="connsiteY1" fmla="*/ 270552 h 393555"/>
                  <a:gd name="connsiteX2" fmla="*/ 103781 w 457552"/>
                  <a:gd name="connsiteY2" fmla="*/ 275609 h 393555"/>
                  <a:gd name="connsiteX3" fmla="*/ 123439 w 457552"/>
                  <a:gd name="connsiteY3" fmla="*/ 298214 h 393555"/>
                  <a:gd name="connsiteX4" fmla="*/ 117378 w 457552"/>
                  <a:gd name="connsiteY4" fmla="*/ 304275 h 393555"/>
                  <a:gd name="connsiteX5" fmla="*/ 111316 w 457552"/>
                  <a:gd name="connsiteY5" fmla="*/ 298214 h 393555"/>
                  <a:gd name="connsiteX6" fmla="*/ 104351 w 457552"/>
                  <a:gd name="connsiteY6" fmla="*/ 288469 h 393555"/>
                  <a:gd name="connsiteX7" fmla="*/ 87841 w 457552"/>
                  <a:gd name="connsiteY7" fmla="*/ 290612 h 393555"/>
                  <a:gd name="connsiteX8" fmla="*/ 84157 w 457552"/>
                  <a:gd name="connsiteY8" fmla="*/ 298247 h 393555"/>
                  <a:gd name="connsiteX9" fmla="*/ 99562 w 457552"/>
                  <a:gd name="connsiteY9" fmla="*/ 309700 h 393555"/>
                  <a:gd name="connsiteX10" fmla="*/ 122702 w 457552"/>
                  <a:gd name="connsiteY10" fmla="*/ 332707 h 393555"/>
                  <a:gd name="connsiteX11" fmla="*/ 103714 w 457552"/>
                  <a:gd name="connsiteY11" fmla="*/ 355211 h 393555"/>
                  <a:gd name="connsiteX12" fmla="*/ 103714 w 457552"/>
                  <a:gd name="connsiteY12" fmla="*/ 360536 h 393555"/>
                  <a:gd name="connsiteX13" fmla="*/ 97653 w 457552"/>
                  <a:gd name="connsiteY13" fmla="*/ 366597 h 393555"/>
                  <a:gd name="connsiteX14" fmla="*/ 91591 w 457552"/>
                  <a:gd name="connsiteY14" fmla="*/ 360536 h 393555"/>
                  <a:gd name="connsiteX15" fmla="*/ 91591 w 457552"/>
                  <a:gd name="connsiteY15" fmla="*/ 355546 h 393555"/>
                  <a:gd name="connsiteX16" fmla="*/ 71264 w 457552"/>
                  <a:gd name="connsiteY16" fmla="*/ 332740 h 393555"/>
                  <a:gd name="connsiteX17" fmla="*/ 77325 w 457552"/>
                  <a:gd name="connsiteY17" fmla="*/ 326679 h 393555"/>
                  <a:gd name="connsiteX18" fmla="*/ 83387 w 457552"/>
                  <a:gd name="connsiteY18" fmla="*/ 332740 h 393555"/>
                  <a:gd name="connsiteX19" fmla="*/ 90352 w 457552"/>
                  <a:gd name="connsiteY19" fmla="*/ 342485 h 393555"/>
                  <a:gd name="connsiteX20" fmla="*/ 106862 w 457552"/>
                  <a:gd name="connsiteY20" fmla="*/ 340342 h 393555"/>
                  <a:gd name="connsiteX21" fmla="*/ 110546 w 457552"/>
                  <a:gd name="connsiteY21" fmla="*/ 332707 h 393555"/>
                  <a:gd name="connsiteX22" fmla="*/ 94974 w 457552"/>
                  <a:gd name="connsiteY22" fmla="*/ 320986 h 393555"/>
                  <a:gd name="connsiteX23" fmla="*/ 72001 w 457552"/>
                  <a:gd name="connsiteY23" fmla="*/ 298247 h 393555"/>
                  <a:gd name="connsiteX24" fmla="*/ 91658 w 457552"/>
                  <a:gd name="connsiteY24" fmla="*/ 275643 h 393555"/>
                  <a:gd name="connsiteX25" fmla="*/ 91658 w 457552"/>
                  <a:gd name="connsiteY25" fmla="*/ 270552 h 393555"/>
                  <a:gd name="connsiteX26" fmla="*/ 97719 w 457552"/>
                  <a:gd name="connsiteY26" fmla="*/ 264491 h 393555"/>
                  <a:gd name="connsiteX27" fmla="*/ 61016 w 457552"/>
                  <a:gd name="connsiteY27" fmla="*/ 228759 h 393555"/>
                  <a:gd name="connsiteX28" fmla="*/ 25853 w 457552"/>
                  <a:gd name="connsiteY28" fmla="*/ 264324 h 393555"/>
                  <a:gd name="connsiteX29" fmla="*/ 12190 w 457552"/>
                  <a:gd name="connsiteY29" fmla="*/ 317838 h 393555"/>
                  <a:gd name="connsiteX30" fmla="*/ 35531 w 457552"/>
                  <a:gd name="connsiteY30" fmla="*/ 369142 h 393555"/>
                  <a:gd name="connsiteX31" fmla="*/ 96212 w 457552"/>
                  <a:gd name="connsiteY31" fmla="*/ 381366 h 393555"/>
                  <a:gd name="connsiteX32" fmla="*/ 158065 w 457552"/>
                  <a:gd name="connsiteY32" fmla="*/ 369142 h 393555"/>
                  <a:gd name="connsiteX33" fmla="*/ 182344 w 457552"/>
                  <a:gd name="connsiteY33" fmla="*/ 317838 h 393555"/>
                  <a:gd name="connsiteX34" fmla="*/ 133518 w 457552"/>
                  <a:gd name="connsiteY34" fmla="*/ 228759 h 393555"/>
                  <a:gd name="connsiteX35" fmla="*/ 268410 w 457552"/>
                  <a:gd name="connsiteY35" fmla="*/ 211713 h 393555"/>
                  <a:gd name="connsiteX36" fmla="*/ 268410 w 457552"/>
                  <a:gd name="connsiteY36" fmla="*/ 234150 h 393555"/>
                  <a:gd name="connsiteX37" fmla="*/ 262348 w 457552"/>
                  <a:gd name="connsiteY37" fmla="*/ 240211 h 393555"/>
                  <a:gd name="connsiteX38" fmla="*/ 239911 w 457552"/>
                  <a:gd name="connsiteY38" fmla="*/ 240211 h 393555"/>
                  <a:gd name="connsiteX39" fmla="*/ 239911 w 457552"/>
                  <a:gd name="connsiteY39" fmla="*/ 254377 h 393555"/>
                  <a:gd name="connsiteX40" fmla="*/ 262348 w 457552"/>
                  <a:gd name="connsiteY40" fmla="*/ 254377 h 393555"/>
                  <a:gd name="connsiteX41" fmla="*/ 268410 w 457552"/>
                  <a:gd name="connsiteY41" fmla="*/ 260438 h 393555"/>
                  <a:gd name="connsiteX42" fmla="*/ 268410 w 457552"/>
                  <a:gd name="connsiteY42" fmla="*/ 282876 h 393555"/>
                  <a:gd name="connsiteX43" fmla="*/ 282575 w 457552"/>
                  <a:gd name="connsiteY43" fmla="*/ 282876 h 393555"/>
                  <a:gd name="connsiteX44" fmla="*/ 282575 w 457552"/>
                  <a:gd name="connsiteY44" fmla="*/ 260371 h 393555"/>
                  <a:gd name="connsiteX45" fmla="*/ 288637 w 457552"/>
                  <a:gd name="connsiteY45" fmla="*/ 254310 h 393555"/>
                  <a:gd name="connsiteX46" fmla="*/ 311074 w 457552"/>
                  <a:gd name="connsiteY46" fmla="*/ 254310 h 393555"/>
                  <a:gd name="connsiteX47" fmla="*/ 311074 w 457552"/>
                  <a:gd name="connsiteY47" fmla="*/ 240144 h 393555"/>
                  <a:gd name="connsiteX48" fmla="*/ 288637 w 457552"/>
                  <a:gd name="connsiteY48" fmla="*/ 240144 h 393555"/>
                  <a:gd name="connsiteX49" fmla="*/ 282575 w 457552"/>
                  <a:gd name="connsiteY49" fmla="*/ 234050 h 393555"/>
                  <a:gd name="connsiteX50" fmla="*/ 282575 w 457552"/>
                  <a:gd name="connsiteY50" fmla="*/ 211713 h 393555"/>
                  <a:gd name="connsiteX51" fmla="*/ 54285 w 457552"/>
                  <a:gd name="connsiteY51" fmla="*/ 204848 h 393555"/>
                  <a:gd name="connsiteX52" fmla="*/ 48826 w 457552"/>
                  <a:gd name="connsiteY52" fmla="*/ 208532 h 393555"/>
                  <a:gd name="connsiteX53" fmla="*/ 50132 w 457552"/>
                  <a:gd name="connsiteY53" fmla="*/ 214995 h 393555"/>
                  <a:gd name="connsiteX54" fmla="*/ 54285 w 457552"/>
                  <a:gd name="connsiteY54" fmla="*/ 216737 h 393555"/>
                  <a:gd name="connsiteX55" fmla="*/ 140283 w 457552"/>
                  <a:gd name="connsiteY55" fmla="*/ 216737 h 393555"/>
                  <a:gd name="connsiteX56" fmla="*/ 145741 w 457552"/>
                  <a:gd name="connsiteY56" fmla="*/ 213053 h 393555"/>
                  <a:gd name="connsiteX57" fmla="*/ 144435 w 457552"/>
                  <a:gd name="connsiteY57" fmla="*/ 206590 h 393555"/>
                  <a:gd name="connsiteX58" fmla="*/ 140283 w 457552"/>
                  <a:gd name="connsiteY58" fmla="*/ 204848 h 393555"/>
                  <a:gd name="connsiteX59" fmla="*/ 261612 w 457552"/>
                  <a:gd name="connsiteY59" fmla="*/ 199523 h 393555"/>
                  <a:gd name="connsiteX60" fmla="*/ 288737 w 457552"/>
                  <a:gd name="connsiteY60" fmla="*/ 199523 h 393555"/>
                  <a:gd name="connsiteX61" fmla="*/ 294799 w 457552"/>
                  <a:gd name="connsiteY61" fmla="*/ 205584 h 393555"/>
                  <a:gd name="connsiteX62" fmla="*/ 294799 w 457552"/>
                  <a:gd name="connsiteY62" fmla="*/ 228022 h 393555"/>
                  <a:gd name="connsiteX63" fmla="*/ 317236 w 457552"/>
                  <a:gd name="connsiteY63" fmla="*/ 228022 h 393555"/>
                  <a:gd name="connsiteX64" fmla="*/ 323297 w 457552"/>
                  <a:gd name="connsiteY64" fmla="*/ 234083 h 393555"/>
                  <a:gd name="connsiteX65" fmla="*/ 323297 w 457552"/>
                  <a:gd name="connsiteY65" fmla="*/ 260371 h 393555"/>
                  <a:gd name="connsiteX66" fmla="*/ 317236 w 457552"/>
                  <a:gd name="connsiteY66" fmla="*/ 266433 h 393555"/>
                  <a:gd name="connsiteX67" fmla="*/ 294799 w 457552"/>
                  <a:gd name="connsiteY67" fmla="*/ 266433 h 393555"/>
                  <a:gd name="connsiteX68" fmla="*/ 294799 w 457552"/>
                  <a:gd name="connsiteY68" fmla="*/ 288870 h 393555"/>
                  <a:gd name="connsiteX69" fmla="*/ 288737 w 457552"/>
                  <a:gd name="connsiteY69" fmla="*/ 294931 h 393555"/>
                  <a:gd name="connsiteX70" fmla="*/ 262449 w 457552"/>
                  <a:gd name="connsiteY70" fmla="*/ 294931 h 393555"/>
                  <a:gd name="connsiteX71" fmla="*/ 256387 w 457552"/>
                  <a:gd name="connsiteY71" fmla="*/ 288870 h 393555"/>
                  <a:gd name="connsiteX72" fmla="*/ 256387 w 457552"/>
                  <a:gd name="connsiteY72" fmla="*/ 266433 h 393555"/>
                  <a:gd name="connsiteX73" fmla="*/ 233950 w 457552"/>
                  <a:gd name="connsiteY73" fmla="*/ 266433 h 393555"/>
                  <a:gd name="connsiteX74" fmla="*/ 227889 w 457552"/>
                  <a:gd name="connsiteY74" fmla="*/ 260371 h 393555"/>
                  <a:gd name="connsiteX75" fmla="*/ 227889 w 457552"/>
                  <a:gd name="connsiteY75" fmla="*/ 234183 h 393555"/>
                  <a:gd name="connsiteX76" fmla="*/ 233950 w 457552"/>
                  <a:gd name="connsiteY76" fmla="*/ 228122 h 393555"/>
                  <a:gd name="connsiteX77" fmla="*/ 256387 w 457552"/>
                  <a:gd name="connsiteY77" fmla="*/ 228122 h 393555"/>
                  <a:gd name="connsiteX78" fmla="*/ 256387 w 457552"/>
                  <a:gd name="connsiteY78" fmla="*/ 205685 h 393555"/>
                  <a:gd name="connsiteX79" fmla="*/ 261612 w 457552"/>
                  <a:gd name="connsiteY79" fmla="*/ 199690 h 393555"/>
                  <a:gd name="connsiteX80" fmla="*/ 148454 w 457552"/>
                  <a:gd name="connsiteY80" fmla="*/ 182713 h 393555"/>
                  <a:gd name="connsiteX81" fmla="*/ 142593 w 457552"/>
                  <a:gd name="connsiteY81" fmla="*/ 192826 h 393555"/>
                  <a:gd name="connsiteX82" fmla="*/ 157094 w 457552"/>
                  <a:gd name="connsiteY82" fmla="*/ 204346 h 393555"/>
                  <a:gd name="connsiteX83" fmla="*/ 153008 w 457552"/>
                  <a:gd name="connsiteY83" fmla="*/ 223468 h 393555"/>
                  <a:gd name="connsiteX84" fmla="*/ 150664 w 457552"/>
                  <a:gd name="connsiteY84" fmla="*/ 225477 h 393555"/>
                  <a:gd name="connsiteX85" fmla="*/ 194400 w 457552"/>
                  <a:gd name="connsiteY85" fmla="*/ 320115 h 393555"/>
                  <a:gd name="connsiteX86" fmla="*/ 423762 w 457552"/>
                  <a:gd name="connsiteY86" fmla="*/ 320115 h 393555"/>
                  <a:gd name="connsiteX87" fmla="*/ 431933 w 457552"/>
                  <a:gd name="connsiteY87" fmla="*/ 311944 h 393555"/>
                  <a:gd name="connsiteX88" fmla="*/ 431933 w 457552"/>
                  <a:gd name="connsiteY88" fmla="*/ 182713 h 393555"/>
                  <a:gd name="connsiteX89" fmla="*/ 59174 w 457552"/>
                  <a:gd name="connsiteY89" fmla="*/ 151635 h 393555"/>
                  <a:gd name="connsiteX90" fmla="*/ 50601 w 457552"/>
                  <a:gd name="connsiteY90" fmla="*/ 156625 h 393555"/>
                  <a:gd name="connsiteX91" fmla="*/ 50601 w 457552"/>
                  <a:gd name="connsiteY91" fmla="*/ 166538 h 393555"/>
                  <a:gd name="connsiteX92" fmla="*/ 65738 w 457552"/>
                  <a:gd name="connsiteY92" fmla="*/ 192692 h 393555"/>
                  <a:gd name="connsiteX93" fmla="*/ 128863 w 457552"/>
                  <a:gd name="connsiteY93" fmla="*/ 192692 h 393555"/>
                  <a:gd name="connsiteX94" fmla="*/ 144000 w 457552"/>
                  <a:gd name="connsiteY94" fmla="*/ 166538 h 393555"/>
                  <a:gd name="connsiteX95" fmla="*/ 143966 w 457552"/>
                  <a:gd name="connsiteY95" fmla="*/ 156625 h 393555"/>
                  <a:gd name="connsiteX96" fmla="*/ 135393 w 457552"/>
                  <a:gd name="connsiteY96" fmla="*/ 151635 h 393555"/>
                  <a:gd name="connsiteX97" fmla="*/ 108435 w 457552"/>
                  <a:gd name="connsiteY97" fmla="*/ 86835 h 393555"/>
                  <a:gd name="connsiteX98" fmla="*/ 105488 w 457552"/>
                  <a:gd name="connsiteY98" fmla="*/ 89782 h 393555"/>
                  <a:gd name="connsiteX99" fmla="*/ 105488 w 457552"/>
                  <a:gd name="connsiteY99" fmla="*/ 139546 h 393555"/>
                  <a:gd name="connsiteX100" fmla="*/ 135327 w 457552"/>
                  <a:gd name="connsiteY100" fmla="*/ 139546 h 393555"/>
                  <a:gd name="connsiteX101" fmla="*/ 146378 w 457552"/>
                  <a:gd name="connsiteY101" fmla="*/ 142426 h 393555"/>
                  <a:gd name="connsiteX102" fmla="*/ 155319 w 457552"/>
                  <a:gd name="connsiteY102" fmla="*/ 170590 h 393555"/>
                  <a:gd name="connsiteX103" fmla="*/ 442114 w 457552"/>
                  <a:gd name="connsiteY103" fmla="*/ 170590 h 393555"/>
                  <a:gd name="connsiteX104" fmla="*/ 445462 w 457552"/>
                  <a:gd name="connsiteY104" fmla="*/ 167643 h 393555"/>
                  <a:gd name="connsiteX105" fmla="*/ 445462 w 457552"/>
                  <a:gd name="connsiteY105" fmla="*/ 89782 h 393555"/>
                  <a:gd name="connsiteX106" fmla="*/ 442515 w 457552"/>
                  <a:gd name="connsiteY106" fmla="*/ 86835 h 393555"/>
                  <a:gd name="connsiteX107" fmla="*/ 417533 w 457552"/>
                  <a:gd name="connsiteY107" fmla="*/ 86835 h 393555"/>
                  <a:gd name="connsiteX108" fmla="*/ 417533 w 457552"/>
                  <a:gd name="connsiteY108" fmla="*/ 96614 h 393555"/>
                  <a:gd name="connsiteX109" fmla="*/ 411472 w 457552"/>
                  <a:gd name="connsiteY109" fmla="*/ 102675 h 393555"/>
                  <a:gd name="connsiteX110" fmla="*/ 361741 w 457552"/>
                  <a:gd name="connsiteY110" fmla="*/ 102675 h 393555"/>
                  <a:gd name="connsiteX111" fmla="*/ 355680 w 457552"/>
                  <a:gd name="connsiteY111" fmla="*/ 96614 h 393555"/>
                  <a:gd name="connsiteX112" fmla="*/ 355680 w 457552"/>
                  <a:gd name="connsiteY112" fmla="*/ 86835 h 393555"/>
                  <a:gd name="connsiteX113" fmla="*/ 195304 w 457552"/>
                  <a:gd name="connsiteY113" fmla="*/ 86835 h 393555"/>
                  <a:gd name="connsiteX114" fmla="*/ 195304 w 457552"/>
                  <a:gd name="connsiteY114" fmla="*/ 96614 h 393555"/>
                  <a:gd name="connsiteX115" fmla="*/ 189243 w 457552"/>
                  <a:gd name="connsiteY115" fmla="*/ 102675 h 393555"/>
                  <a:gd name="connsiteX116" fmla="*/ 139479 w 457552"/>
                  <a:gd name="connsiteY116" fmla="*/ 102675 h 393555"/>
                  <a:gd name="connsiteX117" fmla="*/ 133418 w 457552"/>
                  <a:gd name="connsiteY117" fmla="*/ 96614 h 393555"/>
                  <a:gd name="connsiteX118" fmla="*/ 133418 w 457552"/>
                  <a:gd name="connsiteY118" fmla="*/ 86835 h 393555"/>
                  <a:gd name="connsiteX119" fmla="*/ 367903 w 457552"/>
                  <a:gd name="connsiteY119" fmla="*/ 71062 h 393555"/>
                  <a:gd name="connsiteX120" fmla="*/ 367903 w 457552"/>
                  <a:gd name="connsiteY120" fmla="*/ 90452 h 393555"/>
                  <a:gd name="connsiteX121" fmla="*/ 405544 w 457552"/>
                  <a:gd name="connsiteY121" fmla="*/ 90452 h 393555"/>
                  <a:gd name="connsiteX122" fmla="*/ 405544 w 457552"/>
                  <a:gd name="connsiteY122" fmla="*/ 71062 h 393555"/>
                  <a:gd name="connsiteX123" fmla="*/ 145641 w 457552"/>
                  <a:gd name="connsiteY123" fmla="*/ 71062 h 393555"/>
                  <a:gd name="connsiteX124" fmla="*/ 145641 w 457552"/>
                  <a:gd name="connsiteY124" fmla="*/ 90452 h 393555"/>
                  <a:gd name="connsiteX125" fmla="*/ 183282 w 457552"/>
                  <a:gd name="connsiteY125" fmla="*/ 90452 h 393555"/>
                  <a:gd name="connsiteX126" fmla="*/ 183282 w 457552"/>
                  <a:gd name="connsiteY126" fmla="*/ 71062 h 393555"/>
                  <a:gd name="connsiteX127" fmla="*/ 202638 w 457552"/>
                  <a:gd name="connsiteY127" fmla="*/ 39081 h 393555"/>
                  <a:gd name="connsiteX128" fmla="*/ 185090 w 457552"/>
                  <a:gd name="connsiteY128" fmla="*/ 58973 h 393555"/>
                  <a:gd name="connsiteX129" fmla="*/ 189343 w 457552"/>
                  <a:gd name="connsiteY129" fmla="*/ 58973 h 393555"/>
                  <a:gd name="connsiteX130" fmla="*/ 195405 w 457552"/>
                  <a:gd name="connsiteY130" fmla="*/ 65034 h 393555"/>
                  <a:gd name="connsiteX131" fmla="*/ 195405 w 457552"/>
                  <a:gd name="connsiteY131" fmla="*/ 74646 h 393555"/>
                  <a:gd name="connsiteX132" fmla="*/ 355780 w 457552"/>
                  <a:gd name="connsiteY132" fmla="*/ 74646 h 393555"/>
                  <a:gd name="connsiteX133" fmla="*/ 355780 w 457552"/>
                  <a:gd name="connsiteY133" fmla="*/ 65034 h 393555"/>
                  <a:gd name="connsiteX134" fmla="*/ 361842 w 457552"/>
                  <a:gd name="connsiteY134" fmla="*/ 58973 h 393555"/>
                  <a:gd name="connsiteX135" fmla="*/ 366095 w 457552"/>
                  <a:gd name="connsiteY135" fmla="*/ 58973 h 393555"/>
                  <a:gd name="connsiteX136" fmla="*/ 360335 w 457552"/>
                  <a:gd name="connsiteY136" fmla="*/ 45343 h 393555"/>
                  <a:gd name="connsiteX137" fmla="*/ 348547 w 457552"/>
                  <a:gd name="connsiteY137" fmla="*/ 39081 h 393555"/>
                  <a:gd name="connsiteX138" fmla="*/ 197648 w 457552"/>
                  <a:gd name="connsiteY138" fmla="*/ 12123 h 393555"/>
                  <a:gd name="connsiteX139" fmla="*/ 169217 w 457552"/>
                  <a:gd name="connsiteY139" fmla="*/ 26255 h 393555"/>
                  <a:gd name="connsiteX140" fmla="*/ 156123 w 457552"/>
                  <a:gd name="connsiteY140" fmla="*/ 58940 h 393555"/>
                  <a:gd name="connsiteX141" fmla="*/ 172867 w 457552"/>
                  <a:gd name="connsiteY141" fmla="*/ 58940 h 393555"/>
                  <a:gd name="connsiteX142" fmla="*/ 202571 w 457552"/>
                  <a:gd name="connsiteY142" fmla="*/ 26958 h 393555"/>
                  <a:gd name="connsiteX143" fmla="*/ 348580 w 457552"/>
                  <a:gd name="connsiteY143" fmla="*/ 26958 h 393555"/>
                  <a:gd name="connsiteX144" fmla="*/ 378284 w 457552"/>
                  <a:gd name="connsiteY144" fmla="*/ 58940 h 393555"/>
                  <a:gd name="connsiteX145" fmla="*/ 378284 w 457552"/>
                  <a:gd name="connsiteY145" fmla="*/ 58973 h 393555"/>
                  <a:gd name="connsiteX146" fmla="*/ 395062 w 457552"/>
                  <a:gd name="connsiteY146" fmla="*/ 58973 h 393555"/>
                  <a:gd name="connsiteX147" fmla="*/ 381935 w 457552"/>
                  <a:gd name="connsiteY147" fmla="*/ 26255 h 393555"/>
                  <a:gd name="connsiteX148" fmla="*/ 353537 w 457552"/>
                  <a:gd name="connsiteY148" fmla="*/ 12123 h 393555"/>
                  <a:gd name="connsiteX149" fmla="*/ 197481 w 457552"/>
                  <a:gd name="connsiteY149" fmla="*/ 0 h 393555"/>
                  <a:gd name="connsiteX150" fmla="*/ 353470 w 457552"/>
                  <a:gd name="connsiteY150" fmla="*/ 0 h 393555"/>
                  <a:gd name="connsiteX151" fmla="*/ 391044 w 457552"/>
                  <a:gd name="connsiteY151" fmla="*/ 18419 h 393555"/>
                  <a:gd name="connsiteX152" fmla="*/ 407051 w 457552"/>
                  <a:gd name="connsiteY152" fmla="*/ 58940 h 393555"/>
                  <a:gd name="connsiteX153" fmla="*/ 411505 w 457552"/>
                  <a:gd name="connsiteY153" fmla="*/ 58940 h 393555"/>
                  <a:gd name="connsiteX154" fmla="*/ 417566 w 457552"/>
                  <a:gd name="connsiteY154" fmla="*/ 65001 h 393555"/>
                  <a:gd name="connsiteX155" fmla="*/ 417566 w 457552"/>
                  <a:gd name="connsiteY155" fmla="*/ 74612 h 393555"/>
                  <a:gd name="connsiteX156" fmla="*/ 442549 w 457552"/>
                  <a:gd name="connsiteY156" fmla="*/ 74612 h 393555"/>
                  <a:gd name="connsiteX157" fmla="*/ 457552 w 457552"/>
                  <a:gd name="connsiteY157" fmla="*/ 89682 h 393555"/>
                  <a:gd name="connsiteX158" fmla="*/ 457552 w 457552"/>
                  <a:gd name="connsiteY158" fmla="*/ 167509 h 393555"/>
                  <a:gd name="connsiteX159" fmla="*/ 443889 w 457552"/>
                  <a:gd name="connsiteY159" fmla="*/ 182478 h 393555"/>
                  <a:gd name="connsiteX160" fmla="*/ 443889 w 457552"/>
                  <a:gd name="connsiteY160" fmla="*/ 311944 h 393555"/>
                  <a:gd name="connsiteX161" fmla="*/ 423594 w 457552"/>
                  <a:gd name="connsiteY161" fmla="*/ 332238 h 393555"/>
                  <a:gd name="connsiteX162" fmla="*/ 193429 w 457552"/>
                  <a:gd name="connsiteY162" fmla="*/ 332238 h 393555"/>
                  <a:gd name="connsiteX163" fmla="*/ 96044 w 457552"/>
                  <a:gd name="connsiteY163" fmla="*/ 393555 h 393555"/>
                  <a:gd name="connsiteX164" fmla="*/ 0 w 457552"/>
                  <a:gd name="connsiteY164" fmla="*/ 317905 h 393555"/>
                  <a:gd name="connsiteX165" fmla="*/ 43803 w 457552"/>
                  <a:gd name="connsiteY165" fmla="*/ 225477 h 393555"/>
                  <a:gd name="connsiteX166" fmla="*/ 36268 w 457552"/>
                  <a:gd name="connsiteY166" fmla="*/ 212852 h 393555"/>
                  <a:gd name="connsiteX167" fmla="*/ 41459 w 457552"/>
                  <a:gd name="connsiteY167" fmla="*/ 197983 h 393555"/>
                  <a:gd name="connsiteX168" fmla="*/ 51873 w 457552"/>
                  <a:gd name="connsiteY168" fmla="*/ 192826 h 393555"/>
                  <a:gd name="connsiteX169" fmla="*/ 40186 w 457552"/>
                  <a:gd name="connsiteY169" fmla="*/ 172499 h 393555"/>
                  <a:gd name="connsiteX170" fmla="*/ 37138 w 457552"/>
                  <a:gd name="connsiteY170" fmla="*/ 161548 h 393555"/>
                  <a:gd name="connsiteX171" fmla="*/ 59241 w 457552"/>
                  <a:gd name="connsiteY171" fmla="*/ 139546 h 393555"/>
                  <a:gd name="connsiteX172" fmla="*/ 93433 w 457552"/>
                  <a:gd name="connsiteY172" fmla="*/ 139546 h 393555"/>
                  <a:gd name="connsiteX173" fmla="*/ 93433 w 457552"/>
                  <a:gd name="connsiteY173" fmla="*/ 89782 h 393555"/>
                  <a:gd name="connsiteX174" fmla="*/ 108502 w 457552"/>
                  <a:gd name="connsiteY174" fmla="*/ 74713 h 393555"/>
                  <a:gd name="connsiteX175" fmla="*/ 133485 w 457552"/>
                  <a:gd name="connsiteY175" fmla="*/ 74713 h 393555"/>
                  <a:gd name="connsiteX176" fmla="*/ 133485 w 457552"/>
                  <a:gd name="connsiteY176" fmla="*/ 65101 h 393555"/>
                  <a:gd name="connsiteX177" fmla="*/ 139546 w 457552"/>
                  <a:gd name="connsiteY177" fmla="*/ 59040 h 393555"/>
                  <a:gd name="connsiteX178" fmla="*/ 143899 w 457552"/>
                  <a:gd name="connsiteY178" fmla="*/ 59040 h 393555"/>
                  <a:gd name="connsiteX179" fmla="*/ 159907 w 457552"/>
                  <a:gd name="connsiteY179" fmla="*/ 18419 h 393555"/>
                  <a:gd name="connsiteX180" fmla="*/ 197481 w 457552"/>
                  <a:gd name="connsiteY180" fmla="*/ 0 h 3935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</a:cxnLst>
                <a:rect l="l" t="t" r="r" b="b"/>
                <a:pathLst>
                  <a:path w="457552" h="393555">
                    <a:moveTo>
                      <a:pt x="97719" y="264491"/>
                    </a:moveTo>
                    <a:cubicBezTo>
                      <a:pt x="101002" y="264491"/>
                      <a:pt x="103781" y="267271"/>
                      <a:pt x="103781" y="270552"/>
                    </a:cubicBezTo>
                    <a:lnTo>
                      <a:pt x="103781" y="275609"/>
                    </a:lnTo>
                    <a:cubicBezTo>
                      <a:pt x="115201" y="278121"/>
                      <a:pt x="123439" y="287531"/>
                      <a:pt x="123439" y="298214"/>
                    </a:cubicBezTo>
                    <a:cubicBezTo>
                      <a:pt x="123439" y="301496"/>
                      <a:pt x="120659" y="304275"/>
                      <a:pt x="117378" y="304275"/>
                    </a:cubicBezTo>
                    <a:cubicBezTo>
                      <a:pt x="114095" y="304275"/>
                      <a:pt x="111316" y="301496"/>
                      <a:pt x="111316" y="298214"/>
                    </a:cubicBezTo>
                    <a:cubicBezTo>
                      <a:pt x="111316" y="294095"/>
                      <a:pt x="108704" y="290444"/>
                      <a:pt x="104351" y="288469"/>
                    </a:cubicBezTo>
                    <a:cubicBezTo>
                      <a:pt x="99729" y="286392"/>
                      <a:pt x="92864" y="286225"/>
                      <a:pt x="87841" y="290612"/>
                    </a:cubicBezTo>
                    <a:cubicBezTo>
                      <a:pt x="85430" y="292755"/>
                      <a:pt x="84157" y="295401"/>
                      <a:pt x="84157" y="298247"/>
                    </a:cubicBezTo>
                    <a:cubicBezTo>
                      <a:pt x="84157" y="306519"/>
                      <a:pt x="91290" y="307992"/>
                      <a:pt x="99562" y="309700"/>
                    </a:cubicBezTo>
                    <a:cubicBezTo>
                      <a:pt x="109876" y="311844"/>
                      <a:pt x="122702" y="314523"/>
                      <a:pt x="122702" y="332707"/>
                    </a:cubicBezTo>
                    <a:cubicBezTo>
                      <a:pt x="122702" y="343256"/>
                      <a:pt x="114933" y="352398"/>
                      <a:pt x="103714" y="355211"/>
                    </a:cubicBezTo>
                    <a:lnTo>
                      <a:pt x="103714" y="360536"/>
                    </a:lnTo>
                    <a:cubicBezTo>
                      <a:pt x="103714" y="363818"/>
                      <a:pt x="100935" y="366597"/>
                      <a:pt x="97653" y="366597"/>
                    </a:cubicBezTo>
                    <a:cubicBezTo>
                      <a:pt x="94371" y="366597"/>
                      <a:pt x="91591" y="363818"/>
                      <a:pt x="91591" y="360536"/>
                    </a:cubicBezTo>
                    <a:lnTo>
                      <a:pt x="91591" y="355546"/>
                    </a:lnTo>
                    <a:cubicBezTo>
                      <a:pt x="79770" y="353235"/>
                      <a:pt x="71264" y="343758"/>
                      <a:pt x="71264" y="332740"/>
                    </a:cubicBezTo>
                    <a:cubicBezTo>
                      <a:pt x="71264" y="329458"/>
                      <a:pt x="74043" y="326679"/>
                      <a:pt x="77325" y="326679"/>
                    </a:cubicBezTo>
                    <a:cubicBezTo>
                      <a:pt x="80607" y="326679"/>
                      <a:pt x="83387" y="329458"/>
                      <a:pt x="83387" y="332740"/>
                    </a:cubicBezTo>
                    <a:cubicBezTo>
                      <a:pt x="83387" y="336859"/>
                      <a:pt x="85999" y="340510"/>
                      <a:pt x="90352" y="342485"/>
                    </a:cubicBezTo>
                    <a:cubicBezTo>
                      <a:pt x="94940" y="344595"/>
                      <a:pt x="101839" y="344729"/>
                      <a:pt x="106862" y="340342"/>
                    </a:cubicBezTo>
                    <a:cubicBezTo>
                      <a:pt x="109273" y="338199"/>
                      <a:pt x="110546" y="335553"/>
                      <a:pt x="110546" y="332707"/>
                    </a:cubicBezTo>
                    <a:cubicBezTo>
                      <a:pt x="110546" y="324201"/>
                      <a:pt x="103312" y="322727"/>
                      <a:pt x="94974" y="320986"/>
                    </a:cubicBezTo>
                    <a:cubicBezTo>
                      <a:pt x="84224" y="318776"/>
                      <a:pt x="72001" y="316264"/>
                      <a:pt x="72001" y="298247"/>
                    </a:cubicBezTo>
                    <a:cubicBezTo>
                      <a:pt x="72001" y="287397"/>
                      <a:pt x="80038" y="278154"/>
                      <a:pt x="91658" y="275643"/>
                    </a:cubicBezTo>
                    <a:lnTo>
                      <a:pt x="91658" y="270552"/>
                    </a:lnTo>
                    <a:cubicBezTo>
                      <a:pt x="91658" y="267271"/>
                      <a:pt x="94438" y="264491"/>
                      <a:pt x="97719" y="264491"/>
                    </a:cubicBezTo>
                    <a:close/>
                    <a:moveTo>
                      <a:pt x="61016" y="228759"/>
                    </a:moveTo>
                    <a:cubicBezTo>
                      <a:pt x="46750" y="236495"/>
                      <a:pt x="34593" y="248785"/>
                      <a:pt x="25853" y="264324"/>
                    </a:cubicBezTo>
                    <a:cubicBezTo>
                      <a:pt x="16912" y="280264"/>
                      <a:pt x="12190" y="298750"/>
                      <a:pt x="12190" y="317838"/>
                    </a:cubicBezTo>
                    <a:cubicBezTo>
                      <a:pt x="12190" y="342519"/>
                      <a:pt x="19825" y="359297"/>
                      <a:pt x="35531" y="369142"/>
                    </a:cubicBezTo>
                    <a:cubicBezTo>
                      <a:pt x="48726" y="377481"/>
                      <a:pt x="68015" y="381366"/>
                      <a:pt x="96212" y="381366"/>
                    </a:cubicBezTo>
                    <a:cubicBezTo>
                      <a:pt x="124711" y="381366"/>
                      <a:pt x="144368" y="377481"/>
                      <a:pt x="158065" y="369142"/>
                    </a:cubicBezTo>
                    <a:cubicBezTo>
                      <a:pt x="174407" y="359230"/>
                      <a:pt x="182344" y="342452"/>
                      <a:pt x="182344" y="317838"/>
                    </a:cubicBezTo>
                    <a:cubicBezTo>
                      <a:pt x="182344" y="279896"/>
                      <a:pt x="163189" y="244934"/>
                      <a:pt x="133518" y="228759"/>
                    </a:cubicBezTo>
                    <a:close/>
                    <a:moveTo>
                      <a:pt x="268410" y="211713"/>
                    </a:moveTo>
                    <a:lnTo>
                      <a:pt x="268410" y="234150"/>
                    </a:lnTo>
                    <a:cubicBezTo>
                      <a:pt x="268410" y="237432"/>
                      <a:pt x="265630" y="240211"/>
                      <a:pt x="262348" y="240211"/>
                    </a:cubicBezTo>
                    <a:lnTo>
                      <a:pt x="239911" y="240211"/>
                    </a:lnTo>
                    <a:lnTo>
                      <a:pt x="239911" y="254377"/>
                    </a:lnTo>
                    <a:lnTo>
                      <a:pt x="262348" y="254377"/>
                    </a:lnTo>
                    <a:cubicBezTo>
                      <a:pt x="265630" y="254377"/>
                      <a:pt x="268410" y="257157"/>
                      <a:pt x="268410" y="260438"/>
                    </a:cubicBezTo>
                    <a:lnTo>
                      <a:pt x="268410" y="282876"/>
                    </a:lnTo>
                    <a:lnTo>
                      <a:pt x="282575" y="282876"/>
                    </a:lnTo>
                    <a:lnTo>
                      <a:pt x="282575" y="260371"/>
                    </a:lnTo>
                    <a:cubicBezTo>
                      <a:pt x="282575" y="257090"/>
                      <a:pt x="285355" y="254310"/>
                      <a:pt x="288637" y="254310"/>
                    </a:cubicBezTo>
                    <a:lnTo>
                      <a:pt x="311074" y="254310"/>
                    </a:lnTo>
                    <a:lnTo>
                      <a:pt x="311074" y="240144"/>
                    </a:lnTo>
                    <a:lnTo>
                      <a:pt x="288637" y="240144"/>
                    </a:lnTo>
                    <a:cubicBezTo>
                      <a:pt x="285355" y="240144"/>
                      <a:pt x="282575" y="237365"/>
                      <a:pt x="282575" y="234050"/>
                    </a:cubicBezTo>
                    <a:lnTo>
                      <a:pt x="282575" y="211713"/>
                    </a:lnTo>
                    <a:close/>
                    <a:moveTo>
                      <a:pt x="54285" y="204848"/>
                    </a:moveTo>
                    <a:cubicBezTo>
                      <a:pt x="51873" y="204848"/>
                      <a:pt x="49764" y="206255"/>
                      <a:pt x="48826" y="208532"/>
                    </a:cubicBezTo>
                    <a:cubicBezTo>
                      <a:pt x="47889" y="210776"/>
                      <a:pt x="48391" y="213254"/>
                      <a:pt x="50132" y="214995"/>
                    </a:cubicBezTo>
                    <a:cubicBezTo>
                      <a:pt x="51237" y="216100"/>
                      <a:pt x="52744" y="216737"/>
                      <a:pt x="54285" y="216737"/>
                    </a:cubicBezTo>
                    <a:lnTo>
                      <a:pt x="140283" y="216737"/>
                    </a:lnTo>
                    <a:cubicBezTo>
                      <a:pt x="142694" y="216737"/>
                      <a:pt x="144804" y="215330"/>
                      <a:pt x="145741" y="213053"/>
                    </a:cubicBezTo>
                    <a:cubicBezTo>
                      <a:pt x="146646" y="210809"/>
                      <a:pt x="146143" y="208331"/>
                      <a:pt x="144435" y="206590"/>
                    </a:cubicBezTo>
                    <a:cubicBezTo>
                      <a:pt x="143397" y="205485"/>
                      <a:pt x="141890" y="204848"/>
                      <a:pt x="140283" y="204848"/>
                    </a:cubicBezTo>
                    <a:close/>
                    <a:moveTo>
                      <a:pt x="261612" y="199523"/>
                    </a:moveTo>
                    <a:lnTo>
                      <a:pt x="288737" y="199523"/>
                    </a:lnTo>
                    <a:cubicBezTo>
                      <a:pt x="292019" y="199523"/>
                      <a:pt x="294799" y="202303"/>
                      <a:pt x="294799" y="205584"/>
                    </a:cubicBezTo>
                    <a:lnTo>
                      <a:pt x="294799" y="228022"/>
                    </a:lnTo>
                    <a:lnTo>
                      <a:pt x="317236" y="228022"/>
                    </a:lnTo>
                    <a:cubicBezTo>
                      <a:pt x="320518" y="228022"/>
                      <a:pt x="323297" y="230801"/>
                      <a:pt x="323297" y="234083"/>
                    </a:cubicBezTo>
                    <a:lnTo>
                      <a:pt x="323297" y="260371"/>
                    </a:lnTo>
                    <a:cubicBezTo>
                      <a:pt x="323297" y="263653"/>
                      <a:pt x="320518" y="266433"/>
                      <a:pt x="317236" y="266433"/>
                    </a:cubicBezTo>
                    <a:lnTo>
                      <a:pt x="294799" y="266433"/>
                    </a:lnTo>
                    <a:lnTo>
                      <a:pt x="294799" y="288870"/>
                    </a:lnTo>
                    <a:cubicBezTo>
                      <a:pt x="294799" y="292152"/>
                      <a:pt x="292019" y="294931"/>
                      <a:pt x="288737" y="294931"/>
                    </a:cubicBezTo>
                    <a:lnTo>
                      <a:pt x="262449" y="294931"/>
                    </a:lnTo>
                    <a:cubicBezTo>
                      <a:pt x="259167" y="294931"/>
                      <a:pt x="256387" y="292152"/>
                      <a:pt x="256387" y="288870"/>
                    </a:cubicBezTo>
                    <a:lnTo>
                      <a:pt x="256387" y="266433"/>
                    </a:lnTo>
                    <a:lnTo>
                      <a:pt x="233950" y="266433"/>
                    </a:lnTo>
                    <a:cubicBezTo>
                      <a:pt x="230668" y="266433"/>
                      <a:pt x="227889" y="263653"/>
                      <a:pt x="227889" y="260371"/>
                    </a:cubicBezTo>
                    <a:lnTo>
                      <a:pt x="227889" y="234183"/>
                    </a:lnTo>
                    <a:cubicBezTo>
                      <a:pt x="227889" y="230902"/>
                      <a:pt x="230668" y="228122"/>
                      <a:pt x="233950" y="228122"/>
                    </a:cubicBezTo>
                    <a:lnTo>
                      <a:pt x="256387" y="228122"/>
                    </a:lnTo>
                    <a:lnTo>
                      <a:pt x="256387" y="205685"/>
                    </a:lnTo>
                    <a:cubicBezTo>
                      <a:pt x="256387" y="202671"/>
                      <a:pt x="258698" y="200126"/>
                      <a:pt x="261612" y="199690"/>
                    </a:cubicBezTo>
                    <a:close/>
                    <a:moveTo>
                      <a:pt x="148454" y="182713"/>
                    </a:moveTo>
                    <a:lnTo>
                      <a:pt x="142593" y="192826"/>
                    </a:lnTo>
                    <a:cubicBezTo>
                      <a:pt x="149191" y="193697"/>
                      <a:pt x="154683" y="198017"/>
                      <a:pt x="157094" y="204346"/>
                    </a:cubicBezTo>
                    <a:cubicBezTo>
                      <a:pt x="159639" y="211077"/>
                      <a:pt x="158098" y="218378"/>
                      <a:pt x="153008" y="223468"/>
                    </a:cubicBezTo>
                    <a:cubicBezTo>
                      <a:pt x="152238" y="224238"/>
                      <a:pt x="151468" y="224908"/>
                      <a:pt x="150664" y="225477"/>
                    </a:cubicBezTo>
                    <a:cubicBezTo>
                      <a:pt x="178426" y="246307"/>
                      <a:pt x="195103" y="282407"/>
                      <a:pt x="194400" y="320115"/>
                    </a:cubicBezTo>
                    <a:lnTo>
                      <a:pt x="423762" y="320115"/>
                    </a:lnTo>
                    <a:cubicBezTo>
                      <a:pt x="428249" y="320115"/>
                      <a:pt x="431933" y="316465"/>
                      <a:pt x="431933" y="311944"/>
                    </a:cubicBezTo>
                    <a:lnTo>
                      <a:pt x="431933" y="182713"/>
                    </a:lnTo>
                    <a:close/>
                    <a:moveTo>
                      <a:pt x="59174" y="151635"/>
                    </a:moveTo>
                    <a:cubicBezTo>
                      <a:pt x="55423" y="151635"/>
                      <a:pt x="52443" y="153377"/>
                      <a:pt x="50601" y="156625"/>
                    </a:cubicBezTo>
                    <a:cubicBezTo>
                      <a:pt x="48759" y="159807"/>
                      <a:pt x="48759" y="163390"/>
                      <a:pt x="50601" y="166538"/>
                    </a:cubicBezTo>
                    <a:lnTo>
                      <a:pt x="65738" y="192692"/>
                    </a:lnTo>
                    <a:lnTo>
                      <a:pt x="128863" y="192692"/>
                    </a:lnTo>
                    <a:lnTo>
                      <a:pt x="144000" y="166538"/>
                    </a:lnTo>
                    <a:cubicBezTo>
                      <a:pt x="145842" y="163390"/>
                      <a:pt x="145842" y="159807"/>
                      <a:pt x="143966" y="156625"/>
                    </a:cubicBezTo>
                    <a:cubicBezTo>
                      <a:pt x="142158" y="153410"/>
                      <a:pt x="139111" y="151635"/>
                      <a:pt x="135393" y="151635"/>
                    </a:cubicBezTo>
                    <a:close/>
                    <a:moveTo>
                      <a:pt x="108435" y="86835"/>
                    </a:moveTo>
                    <a:cubicBezTo>
                      <a:pt x="106828" y="86835"/>
                      <a:pt x="105488" y="88141"/>
                      <a:pt x="105488" y="89782"/>
                    </a:cubicBezTo>
                    <a:lnTo>
                      <a:pt x="105488" y="139546"/>
                    </a:lnTo>
                    <a:lnTo>
                      <a:pt x="135327" y="139546"/>
                    </a:lnTo>
                    <a:cubicBezTo>
                      <a:pt x="139345" y="139546"/>
                      <a:pt x="143062" y="140517"/>
                      <a:pt x="146378" y="142426"/>
                    </a:cubicBezTo>
                    <a:cubicBezTo>
                      <a:pt x="156290" y="148119"/>
                      <a:pt x="160075" y="160275"/>
                      <a:pt x="155319" y="170590"/>
                    </a:cubicBezTo>
                    <a:lnTo>
                      <a:pt x="442114" y="170590"/>
                    </a:lnTo>
                    <a:cubicBezTo>
                      <a:pt x="443218" y="170523"/>
                      <a:pt x="445462" y="169418"/>
                      <a:pt x="445462" y="167643"/>
                    </a:cubicBezTo>
                    <a:lnTo>
                      <a:pt x="445462" y="89782"/>
                    </a:lnTo>
                    <a:cubicBezTo>
                      <a:pt x="445462" y="88175"/>
                      <a:pt x="444156" y="86835"/>
                      <a:pt x="442515" y="86835"/>
                    </a:cubicBezTo>
                    <a:lnTo>
                      <a:pt x="417533" y="86835"/>
                    </a:lnTo>
                    <a:lnTo>
                      <a:pt x="417533" y="96614"/>
                    </a:lnTo>
                    <a:cubicBezTo>
                      <a:pt x="417533" y="99896"/>
                      <a:pt x="414753" y="102675"/>
                      <a:pt x="411472" y="102675"/>
                    </a:cubicBezTo>
                    <a:lnTo>
                      <a:pt x="361741" y="102675"/>
                    </a:lnTo>
                    <a:cubicBezTo>
                      <a:pt x="358460" y="102675"/>
                      <a:pt x="355680" y="99896"/>
                      <a:pt x="355680" y="96614"/>
                    </a:cubicBezTo>
                    <a:lnTo>
                      <a:pt x="355680" y="86835"/>
                    </a:lnTo>
                    <a:lnTo>
                      <a:pt x="195304" y="86835"/>
                    </a:lnTo>
                    <a:lnTo>
                      <a:pt x="195304" y="96614"/>
                    </a:lnTo>
                    <a:cubicBezTo>
                      <a:pt x="195304" y="99896"/>
                      <a:pt x="192525" y="102675"/>
                      <a:pt x="189243" y="102675"/>
                    </a:cubicBezTo>
                    <a:lnTo>
                      <a:pt x="139479" y="102675"/>
                    </a:lnTo>
                    <a:cubicBezTo>
                      <a:pt x="136197" y="102675"/>
                      <a:pt x="133418" y="99896"/>
                      <a:pt x="133418" y="96614"/>
                    </a:cubicBezTo>
                    <a:lnTo>
                      <a:pt x="133418" y="86835"/>
                    </a:lnTo>
                    <a:close/>
                    <a:moveTo>
                      <a:pt x="367903" y="71062"/>
                    </a:moveTo>
                    <a:lnTo>
                      <a:pt x="367903" y="90452"/>
                    </a:lnTo>
                    <a:lnTo>
                      <a:pt x="405544" y="90452"/>
                    </a:lnTo>
                    <a:lnTo>
                      <a:pt x="405544" y="71062"/>
                    </a:lnTo>
                    <a:close/>
                    <a:moveTo>
                      <a:pt x="145641" y="71062"/>
                    </a:moveTo>
                    <a:lnTo>
                      <a:pt x="145641" y="90452"/>
                    </a:lnTo>
                    <a:lnTo>
                      <a:pt x="183282" y="90452"/>
                    </a:lnTo>
                    <a:lnTo>
                      <a:pt x="183282" y="71062"/>
                    </a:lnTo>
                    <a:close/>
                    <a:moveTo>
                      <a:pt x="202638" y="39081"/>
                    </a:moveTo>
                    <a:cubicBezTo>
                      <a:pt x="193061" y="39081"/>
                      <a:pt x="186564" y="49127"/>
                      <a:pt x="185090" y="58973"/>
                    </a:cubicBezTo>
                    <a:lnTo>
                      <a:pt x="189343" y="58973"/>
                    </a:lnTo>
                    <a:cubicBezTo>
                      <a:pt x="192625" y="58973"/>
                      <a:pt x="195405" y="61753"/>
                      <a:pt x="195405" y="65034"/>
                    </a:cubicBezTo>
                    <a:lnTo>
                      <a:pt x="195405" y="74646"/>
                    </a:lnTo>
                    <a:lnTo>
                      <a:pt x="355780" y="74646"/>
                    </a:lnTo>
                    <a:lnTo>
                      <a:pt x="355780" y="65034"/>
                    </a:lnTo>
                    <a:cubicBezTo>
                      <a:pt x="355780" y="61753"/>
                      <a:pt x="358560" y="58973"/>
                      <a:pt x="361842" y="58973"/>
                    </a:cubicBezTo>
                    <a:lnTo>
                      <a:pt x="366095" y="58973"/>
                    </a:lnTo>
                    <a:cubicBezTo>
                      <a:pt x="365358" y="53749"/>
                      <a:pt x="363315" y="48960"/>
                      <a:pt x="360335" y="45343"/>
                    </a:cubicBezTo>
                    <a:cubicBezTo>
                      <a:pt x="357053" y="41291"/>
                      <a:pt x="352867" y="39081"/>
                      <a:pt x="348547" y="39081"/>
                    </a:cubicBezTo>
                    <a:close/>
                    <a:moveTo>
                      <a:pt x="197648" y="12123"/>
                    </a:moveTo>
                    <a:cubicBezTo>
                      <a:pt x="187167" y="12123"/>
                      <a:pt x="177087" y="17146"/>
                      <a:pt x="169217" y="26255"/>
                    </a:cubicBezTo>
                    <a:cubicBezTo>
                      <a:pt x="161916" y="34895"/>
                      <a:pt x="157261" y="46482"/>
                      <a:pt x="156123" y="58940"/>
                    </a:cubicBezTo>
                    <a:lnTo>
                      <a:pt x="172867" y="58940"/>
                    </a:lnTo>
                    <a:cubicBezTo>
                      <a:pt x="174508" y="43300"/>
                      <a:pt x="185358" y="26958"/>
                      <a:pt x="202571" y="26958"/>
                    </a:cubicBezTo>
                    <a:lnTo>
                      <a:pt x="348580" y="26958"/>
                    </a:lnTo>
                    <a:cubicBezTo>
                      <a:pt x="365760" y="26958"/>
                      <a:pt x="376610" y="43300"/>
                      <a:pt x="378284" y="58940"/>
                    </a:cubicBezTo>
                    <a:lnTo>
                      <a:pt x="378284" y="58973"/>
                    </a:lnTo>
                    <a:lnTo>
                      <a:pt x="395062" y="58973"/>
                    </a:lnTo>
                    <a:cubicBezTo>
                      <a:pt x="393890" y="46482"/>
                      <a:pt x="389269" y="34895"/>
                      <a:pt x="381935" y="26255"/>
                    </a:cubicBezTo>
                    <a:cubicBezTo>
                      <a:pt x="374199" y="17146"/>
                      <a:pt x="364119" y="12123"/>
                      <a:pt x="353537" y="12123"/>
                    </a:cubicBezTo>
                    <a:close/>
                    <a:moveTo>
                      <a:pt x="197481" y="0"/>
                    </a:moveTo>
                    <a:lnTo>
                      <a:pt x="353470" y="0"/>
                    </a:lnTo>
                    <a:cubicBezTo>
                      <a:pt x="367635" y="0"/>
                      <a:pt x="380964" y="6530"/>
                      <a:pt x="391044" y="18419"/>
                    </a:cubicBezTo>
                    <a:cubicBezTo>
                      <a:pt x="400220" y="29235"/>
                      <a:pt x="405879" y="43602"/>
                      <a:pt x="407051" y="58940"/>
                    </a:cubicBezTo>
                    <a:lnTo>
                      <a:pt x="411505" y="58940"/>
                    </a:lnTo>
                    <a:cubicBezTo>
                      <a:pt x="414787" y="58940"/>
                      <a:pt x="417566" y="61719"/>
                      <a:pt x="417566" y="65001"/>
                    </a:cubicBezTo>
                    <a:lnTo>
                      <a:pt x="417566" y="74612"/>
                    </a:lnTo>
                    <a:lnTo>
                      <a:pt x="442549" y="74612"/>
                    </a:lnTo>
                    <a:cubicBezTo>
                      <a:pt x="450854" y="74612"/>
                      <a:pt x="457619" y="81377"/>
                      <a:pt x="457552" y="89682"/>
                    </a:cubicBezTo>
                    <a:lnTo>
                      <a:pt x="457552" y="167509"/>
                    </a:lnTo>
                    <a:cubicBezTo>
                      <a:pt x="457552" y="175111"/>
                      <a:pt x="452093" y="181038"/>
                      <a:pt x="443889" y="182478"/>
                    </a:cubicBezTo>
                    <a:lnTo>
                      <a:pt x="443889" y="311944"/>
                    </a:lnTo>
                    <a:cubicBezTo>
                      <a:pt x="443889" y="323129"/>
                      <a:pt x="434779" y="332238"/>
                      <a:pt x="423594" y="332238"/>
                    </a:cubicBezTo>
                    <a:lnTo>
                      <a:pt x="193429" y="332238"/>
                    </a:lnTo>
                    <a:cubicBezTo>
                      <a:pt x="186061" y="387193"/>
                      <a:pt x="134389" y="393555"/>
                      <a:pt x="96044" y="393555"/>
                    </a:cubicBezTo>
                    <a:cubicBezTo>
                      <a:pt x="51338" y="393555"/>
                      <a:pt x="0" y="384949"/>
                      <a:pt x="0" y="317905"/>
                    </a:cubicBezTo>
                    <a:cubicBezTo>
                      <a:pt x="0" y="280499"/>
                      <a:pt x="16342" y="246073"/>
                      <a:pt x="43803" y="225477"/>
                    </a:cubicBezTo>
                    <a:cubicBezTo>
                      <a:pt x="39617" y="222530"/>
                      <a:pt x="36871" y="217976"/>
                      <a:pt x="36268" y="212852"/>
                    </a:cubicBezTo>
                    <a:cubicBezTo>
                      <a:pt x="35632" y="207360"/>
                      <a:pt x="37507" y="201935"/>
                      <a:pt x="41459" y="197983"/>
                    </a:cubicBezTo>
                    <a:cubicBezTo>
                      <a:pt x="44305" y="195137"/>
                      <a:pt x="47889" y="193362"/>
                      <a:pt x="51873" y="192826"/>
                    </a:cubicBezTo>
                    <a:lnTo>
                      <a:pt x="40186" y="172499"/>
                    </a:lnTo>
                    <a:cubicBezTo>
                      <a:pt x="38210" y="169016"/>
                      <a:pt x="37138" y="165232"/>
                      <a:pt x="37138" y="161548"/>
                    </a:cubicBezTo>
                    <a:cubicBezTo>
                      <a:pt x="37138" y="149425"/>
                      <a:pt x="47051" y="139546"/>
                      <a:pt x="59241" y="139546"/>
                    </a:cubicBezTo>
                    <a:lnTo>
                      <a:pt x="93433" y="139546"/>
                    </a:lnTo>
                    <a:lnTo>
                      <a:pt x="93433" y="89782"/>
                    </a:lnTo>
                    <a:cubicBezTo>
                      <a:pt x="93433" y="81477"/>
                      <a:pt x="100197" y="74713"/>
                      <a:pt x="108502" y="74713"/>
                    </a:cubicBezTo>
                    <a:lnTo>
                      <a:pt x="133485" y="74713"/>
                    </a:lnTo>
                    <a:lnTo>
                      <a:pt x="133485" y="65101"/>
                    </a:lnTo>
                    <a:cubicBezTo>
                      <a:pt x="133485" y="61820"/>
                      <a:pt x="136264" y="59040"/>
                      <a:pt x="139546" y="59040"/>
                    </a:cubicBezTo>
                    <a:lnTo>
                      <a:pt x="143899" y="59040"/>
                    </a:lnTo>
                    <a:cubicBezTo>
                      <a:pt x="145038" y="43669"/>
                      <a:pt x="150698" y="29269"/>
                      <a:pt x="159907" y="18419"/>
                    </a:cubicBezTo>
                    <a:cubicBezTo>
                      <a:pt x="169987" y="6530"/>
                      <a:pt x="183349" y="0"/>
                      <a:pt x="197481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3343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E323AC77-4A65-772B-CB51-A1359E114ECE}"/>
                  </a:ext>
                </a:extLst>
              </p:cNvPr>
              <p:cNvSpPr/>
              <p:nvPr/>
            </p:nvSpPr>
            <p:spPr>
              <a:xfrm>
                <a:off x="3287615" y="3083534"/>
                <a:ext cx="282770" cy="283262"/>
              </a:xfrm>
              <a:custGeom>
                <a:avLst/>
                <a:gdLst>
                  <a:gd name="connsiteX0" fmla="*/ 350560 w 408778"/>
                  <a:gd name="connsiteY0" fmla="*/ 304449 h 409492"/>
                  <a:gd name="connsiteX1" fmla="*/ 363119 w 408778"/>
                  <a:gd name="connsiteY1" fmla="*/ 304449 h 409492"/>
                  <a:gd name="connsiteX2" fmla="*/ 363119 w 408778"/>
                  <a:gd name="connsiteY2" fmla="*/ 317018 h 409492"/>
                  <a:gd name="connsiteX3" fmla="*/ 325423 w 408778"/>
                  <a:gd name="connsiteY3" fmla="*/ 354713 h 409492"/>
                  <a:gd name="connsiteX4" fmla="*/ 312855 w 408778"/>
                  <a:gd name="connsiteY4" fmla="*/ 354713 h 409492"/>
                  <a:gd name="connsiteX5" fmla="*/ 294007 w 408778"/>
                  <a:gd name="connsiteY5" fmla="*/ 335865 h 409492"/>
                  <a:gd name="connsiteX6" fmla="*/ 294007 w 408778"/>
                  <a:gd name="connsiteY6" fmla="*/ 323297 h 409492"/>
                  <a:gd name="connsiteX7" fmla="*/ 306576 w 408778"/>
                  <a:gd name="connsiteY7" fmla="*/ 323297 h 409492"/>
                  <a:gd name="connsiteX8" fmla="*/ 319144 w 408778"/>
                  <a:gd name="connsiteY8" fmla="*/ 335865 h 409492"/>
                  <a:gd name="connsiteX9" fmla="*/ 328803 w 408778"/>
                  <a:gd name="connsiteY9" fmla="*/ 267308 h 409492"/>
                  <a:gd name="connsiteX10" fmla="*/ 266599 w 408778"/>
                  <a:gd name="connsiteY10" fmla="*/ 329513 h 409492"/>
                  <a:gd name="connsiteX11" fmla="*/ 328803 w 408778"/>
                  <a:gd name="connsiteY11" fmla="*/ 391718 h 409492"/>
                  <a:gd name="connsiteX12" fmla="*/ 391008 w 408778"/>
                  <a:gd name="connsiteY12" fmla="*/ 329513 h 409492"/>
                  <a:gd name="connsiteX13" fmla="*/ 328803 w 408778"/>
                  <a:gd name="connsiteY13" fmla="*/ 267308 h 409492"/>
                  <a:gd name="connsiteX14" fmla="*/ 328803 w 408778"/>
                  <a:gd name="connsiteY14" fmla="*/ 249528 h 409492"/>
                  <a:gd name="connsiteX15" fmla="*/ 408778 w 408778"/>
                  <a:gd name="connsiteY15" fmla="*/ 329502 h 409492"/>
                  <a:gd name="connsiteX16" fmla="*/ 328803 w 408778"/>
                  <a:gd name="connsiteY16" fmla="*/ 409477 h 409492"/>
                  <a:gd name="connsiteX17" fmla="*/ 248829 w 408778"/>
                  <a:gd name="connsiteY17" fmla="*/ 329502 h 409492"/>
                  <a:gd name="connsiteX18" fmla="*/ 328803 w 408778"/>
                  <a:gd name="connsiteY18" fmla="*/ 249528 h 409492"/>
                  <a:gd name="connsiteX19" fmla="*/ 133294 w 408778"/>
                  <a:gd name="connsiteY19" fmla="*/ 196218 h 409492"/>
                  <a:gd name="connsiteX20" fmla="*/ 204383 w 408778"/>
                  <a:gd name="connsiteY20" fmla="*/ 196218 h 409492"/>
                  <a:gd name="connsiteX21" fmla="*/ 235810 w 408778"/>
                  <a:gd name="connsiteY21" fmla="*/ 209226 h 409492"/>
                  <a:gd name="connsiteX22" fmla="*/ 248797 w 408778"/>
                  <a:gd name="connsiteY22" fmla="*/ 240653 h 409492"/>
                  <a:gd name="connsiteX23" fmla="*/ 239913 w 408778"/>
                  <a:gd name="connsiteY23" fmla="*/ 249538 h 409492"/>
                  <a:gd name="connsiteX24" fmla="*/ 231028 w 408778"/>
                  <a:gd name="connsiteY24" fmla="*/ 240653 h 409492"/>
                  <a:gd name="connsiteX25" fmla="*/ 223221 w 408778"/>
                  <a:gd name="connsiteY25" fmla="*/ 221805 h 409492"/>
                  <a:gd name="connsiteX26" fmla="*/ 204373 w 408778"/>
                  <a:gd name="connsiteY26" fmla="*/ 213998 h 409492"/>
                  <a:gd name="connsiteX27" fmla="*/ 133283 w 408778"/>
                  <a:gd name="connsiteY27" fmla="*/ 213998 h 409492"/>
                  <a:gd name="connsiteX28" fmla="*/ 114436 w 408778"/>
                  <a:gd name="connsiteY28" fmla="*/ 221805 h 409492"/>
                  <a:gd name="connsiteX29" fmla="*/ 106629 w 408778"/>
                  <a:gd name="connsiteY29" fmla="*/ 240653 h 409492"/>
                  <a:gd name="connsiteX30" fmla="*/ 97744 w 408778"/>
                  <a:gd name="connsiteY30" fmla="*/ 249538 h 409492"/>
                  <a:gd name="connsiteX31" fmla="*/ 88859 w 408778"/>
                  <a:gd name="connsiteY31" fmla="*/ 240653 h 409492"/>
                  <a:gd name="connsiteX32" fmla="*/ 101867 w 408778"/>
                  <a:gd name="connsiteY32" fmla="*/ 209226 h 409492"/>
                  <a:gd name="connsiteX33" fmla="*/ 133294 w 408778"/>
                  <a:gd name="connsiteY33" fmla="*/ 196218 h 409492"/>
                  <a:gd name="connsiteX34" fmla="*/ 8885 w 408778"/>
                  <a:gd name="connsiteY34" fmla="*/ 125118 h 409492"/>
                  <a:gd name="connsiteX35" fmla="*/ 17770 w 408778"/>
                  <a:gd name="connsiteY35" fmla="*/ 134003 h 409492"/>
                  <a:gd name="connsiteX36" fmla="*/ 17770 w 408778"/>
                  <a:gd name="connsiteY36" fmla="*/ 204810 h 409492"/>
                  <a:gd name="connsiteX37" fmla="*/ 61378 w 408778"/>
                  <a:gd name="connsiteY37" fmla="*/ 310549 h 409492"/>
                  <a:gd name="connsiteX38" fmla="*/ 167044 w 408778"/>
                  <a:gd name="connsiteY38" fmla="*/ 391330 h 409492"/>
                  <a:gd name="connsiteX39" fmla="*/ 170728 w 408778"/>
                  <a:gd name="connsiteY39" fmla="*/ 391288 h 409492"/>
                  <a:gd name="connsiteX40" fmla="*/ 223347 w 408778"/>
                  <a:gd name="connsiteY40" fmla="*/ 358846 h 409492"/>
                  <a:gd name="connsiteX41" fmla="*/ 235758 w 408778"/>
                  <a:gd name="connsiteY41" fmla="*/ 360772 h 409492"/>
                  <a:gd name="connsiteX42" fmla="*/ 233833 w 408778"/>
                  <a:gd name="connsiteY42" fmla="*/ 373183 h 409492"/>
                  <a:gd name="connsiteX43" fmla="*/ 178661 w 408778"/>
                  <a:gd name="connsiteY43" fmla="*/ 407205 h 409492"/>
                  <a:gd name="connsiteX44" fmla="*/ 178524 w 408778"/>
                  <a:gd name="connsiteY44" fmla="*/ 407268 h 409492"/>
                  <a:gd name="connsiteX45" fmla="*/ 159185 w 408778"/>
                  <a:gd name="connsiteY45" fmla="*/ 407289 h 409492"/>
                  <a:gd name="connsiteX46" fmla="*/ 159038 w 408778"/>
                  <a:gd name="connsiteY46" fmla="*/ 407205 h 409492"/>
                  <a:gd name="connsiteX47" fmla="*/ 47878 w 408778"/>
                  <a:gd name="connsiteY47" fmla="*/ 322113 h 409492"/>
                  <a:gd name="connsiteX48" fmla="*/ 0 w 408778"/>
                  <a:gd name="connsiteY48" fmla="*/ 204810 h 409492"/>
                  <a:gd name="connsiteX49" fmla="*/ 0 w 408778"/>
                  <a:gd name="connsiteY49" fmla="*/ 134003 h 409492"/>
                  <a:gd name="connsiteX50" fmla="*/ 8885 w 408778"/>
                  <a:gd name="connsiteY50" fmla="*/ 125118 h 409492"/>
                  <a:gd name="connsiteX51" fmla="*/ 168844 w 408778"/>
                  <a:gd name="connsiteY51" fmla="*/ 89296 h 409492"/>
                  <a:gd name="connsiteX52" fmla="*/ 150049 w 408778"/>
                  <a:gd name="connsiteY52" fmla="*/ 97040 h 409492"/>
                  <a:gd name="connsiteX53" fmla="*/ 149997 w 408778"/>
                  <a:gd name="connsiteY53" fmla="*/ 97103 h 409492"/>
                  <a:gd name="connsiteX54" fmla="*/ 142190 w 408778"/>
                  <a:gd name="connsiteY54" fmla="*/ 115951 h 409492"/>
                  <a:gd name="connsiteX55" fmla="*/ 142190 w 408778"/>
                  <a:gd name="connsiteY55" fmla="*/ 133721 h 409492"/>
                  <a:gd name="connsiteX56" fmla="*/ 149934 w 408778"/>
                  <a:gd name="connsiteY56" fmla="*/ 152516 h 409492"/>
                  <a:gd name="connsiteX57" fmla="*/ 149997 w 408778"/>
                  <a:gd name="connsiteY57" fmla="*/ 152579 h 409492"/>
                  <a:gd name="connsiteX58" fmla="*/ 168844 w 408778"/>
                  <a:gd name="connsiteY58" fmla="*/ 160386 h 409492"/>
                  <a:gd name="connsiteX59" fmla="*/ 187692 w 408778"/>
                  <a:gd name="connsiteY59" fmla="*/ 152579 h 409492"/>
                  <a:gd name="connsiteX60" fmla="*/ 195499 w 408778"/>
                  <a:gd name="connsiteY60" fmla="*/ 133721 h 409492"/>
                  <a:gd name="connsiteX61" fmla="*/ 195499 w 408778"/>
                  <a:gd name="connsiteY61" fmla="*/ 115951 h 409492"/>
                  <a:gd name="connsiteX62" fmla="*/ 187692 w 408778"/>
                  <a:gd name="connsiteY62" fmla="*/ 97103 h 409492"/>
                  <a:gd name="connsiteX63" fmla="*/ 168844 w 408778"/>
                  <a:gd name="connsiteY63" fmla="*/ 89296 h 409492"/>
                  <a:gd name="connsiteX64" fmla="*/ 168855 w 408778"/>
                  <a:gd name="connsiteY64" fmla="*/ 71516 h 409492"/>
                  <a:gd name="connsiteX65" fmla="*/ 200282 w 408778"/>
                  <a:gd name="connsiteY65" fmla="*/ 84535 h 409492"/>
                  <a:gd name="connsiteX66" fmla="*/ 213290 w 408778"/>
                  <a:gd name="connsiteY66" fmla="*/ 115951 h 409492"/>
                  <a:gd name="connsiteX67" fmla="*/ 213290 w 408778"/>
                  <a:gd name="connsiteY67" fmla="*/ 133721 h 409492"/>
                  <a:gd name="connsiteX68" fmla="*/ 200282 w 408778"/>
                  <a:gd name="connsiteY68" fmla="*/ 165147 h 409492"/>
                  <a:gd name="connsiteX69" fmla="*/ 168855 w 408778"/>
                  <a:gd name="connsiteY69" fmla="*/ 178156 h 409492"/>
                  <a:gd name="connsiteX70" fmla="*/ 137428 w 408778"/>
                  <a:gd name="connsiteY70" fmla="*/ 165147 h 409492"/>
                  <a:gd name="connsiteX71" fmla="*/ 124420 w 408778"/>
                  <a:gd name="connsiteY71" fmla="*/ 133721 h 409492"/>
                  <a:gd name="connsiteX72" fmla="*/ 124420 w 408778"/>
                  <a:gd name="connsiteY72" fmla="*/ 115951 h 409492"/>
                  <a:gd name="connsiteX73" fmla="*/ 137428 w 408778"/>
                  <a:gd name="connsiteY73" fmla="*/ 84535 h 409492"/>
                  <a:gd name="connsiteX74" fmla="*/ 137522 w 408778"/>
                  <a:gd name="connsiteY74" fmla="*/ 84440 h 409492"/>
                  <a:gd name="connsiteX75" fmla="*/ 168855 w 408778"/>
                  <a:gd name="connsiteY75" fmla="*/ 71516 h 409492"/>
                  <a:gd name="connsiteX76" fmla="*/ 168856 w 408778"/>
                  <a:gd name="connsiteY76" fmla="*/ 0 h 409492"/>
                  <a:gd name="connsiteX77" fmla="*/ 181643 w 408778"/>
                  <a:gd name="connsiteY77" fmla="*/ 4027 h 409492"/>
                  <a:gd name="connsiteX78" fmla="*/ 316476 w 408778"/>
                  <a:gd name="connsiteY78" fmla="*/ 53411 h 409492"/>
                  <a:gd name="connsiteX79" fmla="*/ 337657 w 408778"/>
                  <a:gd name="connsiteY79" fmla="*/ 75545 h 409492"/>
                  <a:gd name="connsiteX80" fmla="*/ 337699 w 408778"/>
                  <a:gd name="connsiteY80" fmla="*/ 204821 h 409492"/>
                  <a:gd name="connsiteX81" fmla="*/ 336496 w 408778"/>
                  <a:gd name="connsiteY81" fmla="*/ 223993 h 409492"/>
                  <a:gd name="connsiteX82" fmla="*/ 326564 w 408778"/>
                  <a:gd name="connsiteY82" fmla="*/ 231695 h 409492"/>
                  <a:gd name="connsiteX83" fmla="*/ 318851 w 408778"/>
                  <a:gd name="connsiteY83" fmla="*/ 221764 h 409492"/>
                  <a:gd name="connsiteX84" fmla="*/ 319919 w 408778"/>
                  <a:gd name="connsiteY84" fmla="*/ 204810 h 409492"/>
                  <a:gd name="connsiteX85" fmla="*/ 319877 w 408778"/>
                  <a:gd name="connsiteY85" fmla="*/ 75566 h 409492"/>
                  <a:gd name="connsiteX86" fmla="*/ 319877 w 408778"/>
                  <a:gd name="connsiteY86" fmla="*/ 75545 h 409492"/>
                  <a:gd name="connsiteX87" fmla="*/ 315649 w 408778"/>
                  <a:gd name="connsiteY87" fmla="*/ 71160 h 409492"/>
                  <a:gd name="connsiteX88" fmla="*/ 315503 w 408778"/>
                  <a:gd name="connsiteY88" fmla="*/ 71150 h 409492"/>
                  <a:gd name="connsiteX89" fmla="*/ 171429 w 408778"/>
                  <a:gd name="connsiteY89" fmla="*/ 18573 h 409492"/>
                  <a:gd name="connsiteX90" fmla="*/ 171408 w 408778"/>
                  <a:gd name="connsiteY90" fmla="*/ 18573 h 409492"/>
                  <a:gd name="connsiteX91" fmla="*/ 166322 w 408778"/>
                  <a:gd name="connsiteY91" fmla="*/ 18583 h 409492"/>
                  <a:gd name="connsiteX92" fmla="*/ 22165 w 408778"/>
                  <a:gd name="connsiteY92" fmla="*/ 71129 h 409492"/>
                  <a:gd name="connsiteX93" fmla="*/ 22040 w 408778"/>
                  <a:gd name="connsiteY93" fmla="*/ 71139 h 409492"/>
                  <a:gd name="connsiteX94" fmla="*/ 17770 w 408778"/>
                  <a:gd name="connsiteY94" fmla="*/ 75577 h 409492"/>
                  <a:gd name="connsiteX95" fmla="*/ 17770 w 408778"/>
                  <a:gd name="connsiteY95" fmla="*/ 98464 h 409492"/>
                  <a:gd name="connsiteX96" fmla="*/ 8885 w 408778"/>
                  <a:gd name="connsiteY96" fmla="*/ 107349 h 409492"/>
                  <a:gd name="connsiteX97" fmla="*/ 21 w 408778"/>
                  <a:gd name="connsiteY97" fmla="*/ 98464 h 409492"/>
                  <a:gd name="connsiteX98" fmla="*/ 21 w 408778"/>
                  <a:gd name="connsiteY98" fmla="*/ 75577 h 409492"/>
                  <a:gd name="connsiteX99" fmla="*/ 21286 w 408778"/>
                  <a:gd name="connsiteY99" fmla="*/ 53390 h 409492"/>
                  <a:gd name="connsiteX100" fmla="*/ 156077 w 408778"/>
                  <a:gd name="connsiteY100" fmla="*/ 4089 h 409492"/>
                  <a:gd name="connsiteX101" fmla="*/ 168856 w 408778"/>
                  <a:gd name="connsiteY101" fmla="*/ 0 h 4094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</a:cxnLst>
                <a:rect l="l" t="t" r="r" b="b"/>
                <a:pathLst>
                  <a:path w="408778" h="409492">
                    <a:moveTo>
                      <a:pt x="350560" y="304449"/>
                    </a:moveTo>
                    <a:cubicBezTo>
                      <a:pt x="354024" y="300985"/>
                      <a:pt x="359655" y="300985"/>
                      <a:pt x="363119" y="304449"/>
                    </a:cubicBezTo>
                    <a:cubicBezTo>
                      <a:pt x="366583" y="307923"/>
                      <a:pt x="366583" y="313554"/>
                      <a:pt x="363119" y="317018"/>
                    </a:cubicBezTo>
                    <a:lnTo>
                      <a:pt x="325423" y="354713"/>
                    </a:lnTo>
                    <a:cubicBezTo>
                      <a:pt x="321949" y="358177"/>
                      <a:pt x="316319" y="358177"/>
                      <a:pt x="312855" y="354713"/>
                    </a:cubicBezTo>
                    <a:lnTo>
                      <a:pt x="294007" y="335865"/>
                    </a:lnTo>
                    <a:cubicBezTo>
                      <a:pt x="290543" y="332391"/>
                      <a:pt x="290543" y="326761"/>
                      <a:pt x="294007" y="323297"/>
                    </a:cubicBezTo>
                    <a:cubicBezTo>
                      <a:pt x="297481" y="319833"/>
                      <a:pt x="303112" y="319833"/>
                      <a:pt x="306576" y="323297"/>
                    </a:cubicBezTo>
                    <a:lnTo>
                      <a:pt x="319144" y="335865"/>
                    </a:lnTo>
                    <a:close/>
                    <a:moveTo>
                      <a:pt x="328803" y="267308"/>
                    </a:moveTo>
                    <a:cubicBezTo>
                      <a:pt x="294478" y="267308"/>
                      <a:pt x="266599" y="295187"/>
                      <a:pt x="266599" y="329513"/>
                    </a:cubicBezTo>
                    <a:cubicBezTo>
                      <a:pt x="266599" y="363838"/>
                      <a:pt x="294478" y="391718"/>
                      <a:pt x="328803" y="391718"/>
                    </a:cubicBezTo>
                    <a:cubicBezTo>
                      <a:pt x="363129" y="391718"/>
                      <a:pt x="391008" y="363838"/>
                      <a:pt x="391008" y="329513"/>
                    </a:cubicBezTo>
                    <a:cubicBezTo>
                      <a:pt x="391008" y="295187"/>
                      <a:pt x="363129" y="267308"/>
                      <a:pt x="328803" y="267308"/>
                    </a:cubicBezTo>
                    <a:close/>
                    <a:moveTo>
                      <a:pt x="328803" y="249528"/>
                    </a:moveTo>
                    <a:cubicBezTo>
                      <a:pt x="372945" y="249528"/>
                      <a:pt x="408778" y="285371"/>
                      <a:pt x="408778" y="329502"/>
                    </a:cubicBezTo>
                    <a:cubicBezTo>
                      <a:pt x="408778" y="373634"/>
                      <a:pt x="372935" y="409477"/>
                      <a:pt x="328803" y="409477"/>
                    </a:cubicBezTo>
                    <a:cubicBezTo>
                      <a:pt x="284672" y="409477"/>
                      <a:pt x="248829" y="373634"/>
                      <a:pt x="248829" y="329502"/>
                    </a:cubicBezTo>
                    <a:cubicBezTo>
                      <a:pt x="248829" y="285371"/>
                      <a:pt x="284662" y="249528"/>
                      <a:pt x="328803" y="249528"/>
                    </a:cubicBezTo>
                    <a:close/>
                    <a:moveTo>
                      <a:pt x="133294" y="196218"/>
                    </a:moveTo>
                    <a:lnTo>
                      <a:pt x="204383" y="196218"/>
                    </a:lnTo>
                    <a:cubicBezTo>
                      <a:pt x="216167" y="196218"/>
                      <a:pt x="227469" y="200896"/>
                      <a:pt x="235810" y="209226"/>
                    </a:cubicBezTo>
                    <a:cubicBezTo>
                      <a:pt x="244140" y="217556"/>
                      <a:pt x="248829" y="228859"/>
                      <a:pt x="248797" y="240653"/>
                    </a:cubicBezTo>
                    <a:cubicBezTo>
                      <a:pt x="248797" y="245561"/>
                      <a:pt x="244821" y="249538"/>
                      <a:pt x="239913" y="249538"/>
                    </a:cubicBezTo>
                    <a:cubicBezTo>
                      <a:pt x="235004" y="249538"/>
                      <a:pt x="231028" y="245561"/>
                      <a:pt x="231028" y="240653"/>
                    </a:cubicBezTo>
                    <a:cubicBezTo>
                      <a:pt x="231028" y="233578"/>
                      <a:pt x="228223" y="226797"/>
                      <a:pt x="223221" y="221805"/>
                    </a:cubicBezTo>
                    <a:cubicBezTo>
                      <a:pt x="218229" y="216803"/>
                      <a:pt x="211447" y="213998"/>
                      <a:pt x="204373" y="213998"/>
                    </a:cubicBezTo>
                    <a:lnTo>
                      <a:pt x="133283" y="213998"/>
                    </a:lnTo>
                    <a:cubicBezTo>
                      <a:pt x="126209" y="213998"/>
                      <a:pt x="119428" y="216803"/>
                      <a:pt x="114436" y="221805"/>
                    </a:cubicBezTo>
                    <a:cubicBezTo>
                      <a:pt x="109433" y="226797"/>
                      <a:pt x="106629" y="233578"/>
                      <a:pt x="106629" y="240653"/>
                    </a:cubicBezTo>
                    <a:cubicBezTo>
                      <a:pt x="106629" y="245561"/>
                      <a:pt x="102652" y="249538"/>
                      <a:pt x="97744" y="249538"/>
                    </a:cubicBezTo>
                    <a:cubicBezTo>
                      <a:pt x="92836" y="249538"/>
                      <a:pt x="88859" y="245561"/>
                      <a:pt x="88859" y="240653"/>
                    </a:cubicBezTo>
                    <a:cubicBezTo>
                      <a:pt x="88859" y="228869"/>
                      <a:pt x="93537" y="217567"/>
                      <a:pt x="101867" y="209226"/>
                    </a:cubicBezTo>
                    <a:cubicBezTo>
                      <a:pt x="110208" y="200906"/>
                      <a:pt x="121510" y="196218"/>
                      <a:pt x="133294" y="196218"/>
                    </a:cubicBezTo>
                    <a:close/>
                    <a:moveTo>
                      <a:pt x="8885" y="125118"/>
                    </a:moveTo>
                    <a:cubicBezTo>
                      <a:pt x="13793" y="125118"/>
                      <a:pt x="17770" y="129095"/>
                      <a:pt x="17770" y="134003"/>
                    </a:cubicBezTo>
                    <a:lnTo>
                      <a:pt x="17770" y="204810"/>
                    </a:lnTo>
                    <a:cubicBezTo>
                      <a:pt x="17770" y="246440"/>
                      <a:pt x="36890" y="281938"/>
                      <a:pt x="61378" y="310549"/>
                    </a:cubicBezTo>
                    <a:cubicBezTo>
                      <a:pt x="99042" y="354545"/>
                      <a:pt x="149578" y="382487"/>
                      <a:pt x="167044" y="391330"/>
                    </a:cubicBezTo>
                    <a:cubicBezTo>
                      <a:pt x="168216" y="391853"/>
                      <a:pt x="169566" y="391842"/>
                      <a:pt x="170728" y="391288"/>
                    </a:cubicBezTo>
                    <a:cubicBezTo>
                      <a:pt x="180283" y="386453"/>
                      <a:pt x="200616" y="375454"/>
                      <a:pt x="223347" y="358846"/>
                    </a:cubicBezTo>
                    <a:cubicBezTo>
                      <a:pt x="227302" y="355947"/>
                      <a:pt x="232870" y="356805"/>
                      <a:pt x="235758" y="360772"/>
                    </a:cubicBezTo>
                    <a:cubicBezTo>
                      <a:pt x="238657" y="364727"/>
                      <a:pt x="237788" y="370295"/>
                      <a:pt x="233833" y="373183"/>
                    </a:cubicBezTo>
                    <a:cubicBezTo>
                      <a:pt x="209972" y="390639"/>
                      <a:pt x="188623" y="402172"/>
                      <a:pt x="178661" y="407205"/>
                    </a:cubicBezTo>
                    <a:cubicBezTo>
                      <a:pt x="178608" y="407226"/>
                      <a:pt x="178566" y="407247"/>
                      <a:pt x="178524" y="407268"/>
                    </a:cubicBezTo>
                    <a:cubicBezTo>
                      <a:pt x="172413" y="410230"/>
                      <a:pt x="165286" y="410230"/>
                      <a:pt x="159185" y="407289"/>
                    </a:cubicBezTo>
                    <a:cubicBezTo>
                      <a:pt x="159133" y="407258"/>
                      <a:pt x="159080" y="407237"/>
                      <a:pt x="159038" y="407205"/>
                    </a:cubicBezTo>
                    <a:cubicBezTo>
                      <a:pt x="140829" y="398006"/>
                      <a:pt x="87583" y="368505"/>
                      <a:pt x="47878" y="322113"/>
                    </a:cubicBezTo>
                    <a:cubicBezTo>
                      <a:pt x="20752" y="290415"/>
                      <a:pt x="0" y="250919"/>
                      <a:pt x="0" y="204810"/>
                    </a:cubicBezTo>
                    <a:lnTo>
                      <a:pt x="0" y="134003"/>
                    </a:lnTo>
                    <a:cubicBezTo>
                      <a:pt x="0" y="129095"/>
                      <a:pt x="3977" y="125118"/>
                      <a:pt x="8885" y="125118"/>
                    </a:cubicBezTo>
                    <a:close/>
                    <a:moveTo>
                      <a:pt x="168844" y="89296"/>
                    </a:moveTo>
                    <a:cubicBezTo>
                      <a:pt x="161801" y="89296"/>
                      <a:pt x="155041" y="92080"/>
                      <a:pt x="150049" y="97040"/>
                    </a:cubicBezTo>
                    <a:lnTo>
                      <a:pt x="149997" y="97103"/>
                    </a:lnTo>
                    <a:cubicBezTo>
                      <a:pt x="144994" y="102106"/>
                      <a:pt x="142190" y="108887"/>
                      <a:pt x="142190" y="115951"/>
                    </a:cubicBezTo>
                    <a:lnTo>
                      <a:pt x="142190" y="133721"/>
                    </a:lnTo>
                    <a:cubicBezTo>
                      <a:pt x="142190" y="140764"/>
                      <a:pt x="144974" y="147524"/>
                      <a:pt x="149934" y="152516"/>
                    </a:cubicBezTo>
                    <a:lnTo>
                      <a:pt x="149997" y="152579"/>
                    </a:lnTo>
                    <a:cubicBezTo>
                      <a:pt x="154989" y="157581"/>
                      <a:pt x="161770" y="160386"/>
                      <a:pt x="168844" y="160386"/>
                    </a:cubicBezTo>
                    <a:cubicBezTo>
                      <a:pt x="175919" y="160386"/>
                      <a:pt x="182700" y="157571"/>
                      <a:pt x="187692" y="152579"/>
                    </a:cubicBezTo>
                    <a:cubicBezTo>
                      <a:pt x="192694" y="147576"/>
                      <a:pt x="195499" y="140795"/>
                      <a:pt x="195499" y="133721"/>
                    </a:cubicBezTo>
                    <a:lnTo>
                      <a:pt x="195499" y="115951"/>
                    </a:lnTo>
                    <a:cubicBezTo>
                      <a:pt x="195499" y="108887"/>
                      <a:pt x="192694" y="102106"/>
                      <a:pt x="187692" y="97103"/>
                    </a:cubicBezTo>
                    <a:cubicBezTo>
                      <a:pt x="182700" y="92101"/>
                      <a:pt x="175919" y="89286"/>
                      <a:pt x="168844" y="89296"/>
                    </a:cubicBezTo>
                    <a:close/>
                    <a:moveTo>
                      <a:pt x="168855" y="71516"/>
                    </a:moveTo>
                    <a:cubicBezTo>
                      <a:pt x="180639" y="71516"/>
                      <a:pt x="191941" y="76194"/>
                      <a:pt x="200282" y="84535"/>
                    </a:cubicBezTo>
                    <a:cubicBezTo>
                      <a:pt x="208601" y="92865"/>
                      <a:pt x="213290" y="104167"/>
                      <a:pt x="213290" y="115951"/>
                    </a:cubicBezTo>
                    <a:lnTo>
                      <a:pt x="213290" y="133721"/>
                    </a:lnTo>
                    <a:cubicBezTo>
                      <a:pt x="213290" y="145504"/>
                      <a:pt x="208612" y="156807"/>
                      <a:pt x="200282" y="165147"/>
                    </a:cubicBezTo>
                    <a:cubicBezTo>
                      <a:pt x="191941" y="173467"/>
                      <a:pt x="180639" y="178156"/>
                      <a:pt x="168855" y="178156"/>
                    </a:cubicBezTo>
                    <a:cubicBezTo>
                      <a:pt x="157071" y="178156"/>
                      <a:pt x="145769" y="173478"/>
                      <a:pt x="137428" y="165147"/>
                    </a:cubicBezTo>
                    <a:cubicBezTo>
                      <a:pt x="129098" y="156807"/>
                      <a:pt x="124420" y="145504"/>
                      <a:pt x="124420" y="133721"/>
                    </a:cubicBezTo>
                    <a:lnTo>
                      <a:pt x="124420" y="115951"/>
                    </a:lnTo>
                    <a:cubicBezTo>
                      <a:pt x="124420" y="104167"/>
                      <a:pt x="129098" y="92865"/>
                      <a:pt x="137428" y="84535"/>
                    </a:cubicBezTo>
                    <a:lnTo>
                      <a:pt x="137522" y="84440"/>
                    </a:lnTo>
                    <a:cubicBezTo>
                      <a:pt x="145853" y="76163"/>
                      <a:pt x="157103" y="71516"/>
                      <a:pt x="168855" y="71516"/>
                    </a:cubicBezTo>
                    <a:close/>
                    <a:moveTo>
                      <a:pt x="168856" y="0"/>
                    </a:moveTo>
                    <a:cubicBezTo>
                      <a:pt x="173331" y="-10"/>
                      <a:pt x="177808" y="1332"/>
                      <a:pt x="181643" y="4027"/>
                    </a:cubicBezTo>
                    <a:cubicBezTo>
                      <a:pt x="228527" y="36866"/>
                      <a:pt x="274615" y="51109"/>
                      <a:pt x="316476" y="53411"/>
                    </a:cubicBezTo>
                    <a:cubicBezTo>
                      <a:pt x="328312" y="53935"/>
                      <a:pt x="337657" y="63688"/>
                      <a:pt x="337657" y="75545"/>
                    </a:cubicBezTo>
                    <a:cubicBezTo>
                      <a:pt x="337699" y="110593"/>
                      <a:pt x="337699" y="204821"/>
                      <a:pt x="337699" y="204821"/>
                    </a:cubicBezTo>
                    <a:cubicBezTo>
                      <a:pt x="337699" y="211351"/>
                      <a:pt x="337281" y="217735"/>
                      <a:pt x="336496" y="223993"/>
                    </a:cubicBezTo>
                    <a:cubicBezTo>
                      <a:pt x="335878" y="228849"/>
                      <a:pt x="331431" y="232313"/>
                      <a:pt x="326564" y="231695"/>
                    </a:cubicBezTo>
                    <a:cubicBezTo>
                      <a:pt x="321698" y="231078"/>
                      <a:pt x="318234" y="226620"/>
                      <a:pt x="318851" y="221764"/>
                    </a:cubicBezTo>
                    <a:cubicBezTo>
                      <a:pt x="319553" y="216228"/>
                      <a:pt x="319919" y="210577"/>
                      <a:pt x="319919" y="204810"/>
                    </a:cubicBezTo>
                    <a:cubicBezTo>
                      <a:pt x="319919" y="204810"/>
                      <a:pt x="319919" y="110593"/>
                      <a:pt x="319877" y="75566"/>
                    </a:cubicBezTo>
                    <a:lnTo>
                      <a:pt x="319877" y="75545"/>
                    </a:lnTo>
                    <a:cubicBezTo>
                      <a:pt x="319877" y="73190"/>
                      <a:pt x="318014" y="71244"/>
                      <a:pt x="315649" y="71160"/>
                    </a:cubicBezTo>
                    <a:cubicBezTo>
                      <a:pt x="315597" y="71160"/>
                      <a:pt x="315555" y="71150"/>
                      <a:pt x="315503" y="71150"/>
                    </a:cubicBezTo>
                    <a:cubicBezTo>
                      <a:pt x="270806" y="68690"/>
                      <a:pt x="221505" y="53652"/>
                      <a:pt x="171429" y="18573"/>
                    </a:cubicBezTo>
                    <a:lnTo>
                      <a:pt x="171408" y="18573"/>
                    </a:lnTo>
                    <a:cubicBezTo>
                      <a:pt x="169891" y="17495"/>
                      <a:pt x="167850" y="17495"/>
                      <a:pt x="166322" y="18583"/>
                    </a:cubicBezTo>
                    <a:cubicBezTo>
                      <a:pt x="115849" y="54343"/>
                      <a:pt x="67092" y="68837"/>
                      <a:pt x="22165" y="71129"/>
                    </a:cubicBezTo>
                    <a:cubicBezTo>
                      <a:pt x="22123" y="71129"/>
                      <a:pt x="22082" y="71129"/>
                      <a:pt x="22040" y="71139"/>
                    </a:cubicBezTo>
                    <a:cubicBezTo>
                      <a:pt x="19664" y="71233"/>
                      <a:pt x="17770" y="73190"/>
                      <a:pt x="17770" y="75577"/>
                    </a:cubicBezTo>
                    <a:lnTo>
                      <a:pt x="17770" y="98464"/>
                    </a:lnTo>
                    <a:cubicBezTo>
                      <a:pt x="17770" y="103372"/>
                      <a:pt x="13793" y="107349"/>
                      <a:pt x="8885" y="107349"/>
                    </a:cubicBezTo>
                    <a:cubicBezTo>
                      <a:pt x="3987" y="107349"/>
                      <a:pt x="0" y="103361"/>
                      <a:pt x="21" y="98464"/>
                    </a:cubicBezTo>
                    <a:lnTo>
                      <a:pt x="21" y="75577"/>
                    </a:lnTo>
                    <a:cubicBezTo>
                      <a:pt x="21" y="63667"/>
                      <a:pt x="9419" y="53893"/>
                      <a:pt x="21286" y="53390"/>
                    </a:cubicBezTo>
                    <a:cubicBezTo>
                      <a:pt x="63314" y="51245"/>
                      <a:pt x="108858" y="37536"/>
                      <a:pt x="156077" y="4089"/>
                    </a:cubicBezTo>
                    <a:cubicBezTo>
                      <a:pt x="159907" y="1374"/>
                      <a:pt x="164381" y="11"/>
                      <a:pt x="16885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 w="1046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 sz="1350"/>
              </a:p>
            </p:txBody>
          </p:sp>
        </p:grpSp>
        <p:sp>
          <p:nvSpPr>
            <p:cNvPr id="25" name="TextBox 24">
              <a:extLst>
                <a:ext uri="{FF2B5EF4-FFF2-40B4-BE49-F238E27FC236}">
                  <a16:creationId xmlns:a16="http://schemas.microsoft.com/office/drawing/2014/main" id="{7B84BF38-5ED8-F49D-6A3A-98EF1D262309}"/>
                </a:ext>
              </a:extLst>
            </p:cNvPr>
            <p:cNvSpPr txBox="1"/>
            <p:nvPr/>
          </p:nvSpPr>
          <p:spPr>
            <a:xfrm>
              <a:off x="4785865" y="2382744"/>
              <a:ext cx="2664112" cy="369332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 rtl="1"/>
              <a:r>
                <a:rPr lang="fa-IR" sz="18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تیتر عنوان موضوع</a:t>
              </a:r>
              <a:endParaRPr lang="en-US" sz="18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endParaRPr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928D681-D1D8-8D84-2CD8-9840CE31608C}"/>
              </a:ext>
            </a:extLst>
          </p:cNvPr>
          <p:cNvSpPr txBox="1"/>
          <p:nvPr/>
        </p:nvSpPr>
        <p:spPr>
          <a:xfrm>
            <a:off x="9210982" y="1994176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2EF9AFB-777F-0B93-AD5D-60D969602CA5}"/>
              </a:ext>
            </a:extLst>
          </p:cNvPr>
          <p:cNvSpPr txBox="1"/>
          <p:nvPr/>
        </p:nvSpPr>
        <p:spPr>
          <a:xfrm>
            <a:off x="412773" y="2038029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3DE24BFF-2107-C80A-70B4-E2F4B9DD1A2C}"/>
              </a:ext>
            </a:extLst>
          </p:cNvPr>
          <p:cNvSpPr txBox="1"/>
          <p:nvPr/>
        </p:nvSpPr>
        <p:spPr>
          <a:xfrm>
            <a:off x="7902333" y="428137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633A9EC2-E96E-A65A-7384-53E6E406C38D}"/>
              </a:ext>
            </a:extLst>
          </p:cNvPr>
          <p:cNvSpPr txBox="1"/>
          <p:nvPr/>
        </p:nvSpPr>
        <p:spPr>
          <a:xfrm>
            <a:off x="1616784" y="4381827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7294A39-F3F1-80E2-6A69-67B169B64653}"/>
              </a:ext>
            </a:extLst>
          </p:cNvPr>
          <p:cNvSpPr txBox="1"/>
          <p:nvPr/>
        </p:nvSpPr>
        <p:spPr>
          <a:xfrm>
            <a:off x="4785865" y="5142393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110703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/>
      <p:bldP spid="27" grpId="0"/>
      <p:bldP spid="28" grpId="0"/>
      <p:bldP spid="29" grpId="0"/>
      <p:bldP spid="30" grpId="0"/>
    </p:bld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420676ED-34F1-33F5-D291-BF81B8494716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337F86F4-7960-067F-1960-C1B6FAFA003C}"/>
              </a:ext>
            </a:extLst>
          </p:cNvPr>
          <p:cNvGrpSpPr/>
          <p:nvPr/>
        </p:nvGrpSpPr>
        <p:grpSpPr>
          <a:xfrm>
            <a:off x="1384512" y="3893646"/>
            <a:ext cx="2201807" cy="1798908"/>
            <a:chOff x="1216872" y="4198446"/>
            <a:chExt cx="2201807" cy="1798908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8CFFC317-9E42-5CA0-1466-38A71DB800B2}"/>
                </a:ext>
              </a:extLst>
            </p:cNvPr>
            <p:cNvGrpSpPr/>
            <p:nvPr/>
          </p:nvGrpSpPr>
          <p:grpSpPr>
            <a:xfrm flipH="1">
              <a:off x="1216872" y="4198446"/>
              <a:ext cx="2201807" cy="1798908"/>
              <a:chOff x="3091697" y="1742666"/>
              <a:chExt cx="1998484" cy="1632790"/>
            </a:xfrm>
          </p:grpSpPr>
          <p:sp>
            <p:nvSpPr>
              <p:cNvPr id="7" name="Freeform 1183">
                <a:extLst>
                  <a:ext uri="{FF2B5EF4-FFF2-40B4-BE49-F238E27FC236}">
                    <a16:creationId xmlns:a16="http://schemas.microsoft.com/office/drawing/2014/main" id="{BFE2E98A-4715-C2E3-2C78-741A8D2779F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697" y="1742666"/>
                <a:ext cx="1998484" cy="1632790"/>
              </a:xfrm>
              <a:custGeom>
                <a:avLst/>
                <a:gdLst>
                  <a:gd name="T0" fmla="*/ 21 w 3615"/>
                  <a:gd name="T1" fmla="*/ 614 h 2953"/>
                  <a:gd name="T2" fmla="*/ 811 w 3615"/>
                  <a:gd name="T3" fmla="*/ 8 h 2953"/>
                  <a:gd name="T4" fmla="*/ 837 w 3615"/>
                  <a:gd name="T5" fmla="*/ 21 h 2953"/>
                  <a:gd name="T6" fmla="*/ 837 w 3615"/>
                  <a:gd name="T7" fmla="*/ 193 h 2953"/>
                  <a:gd name="T8" fmla="*/ 2170 w 3615"/>
                  <a:gd name="T9" fmla="*/ 194 h 2953"/>
                  <a:gd name="T10" fmla="*/ 3615 w 3615"/>
                  <a:gd name="T11" fmla="*/ 1635 h 2953"/>
                  <a:gd name="T12" fmla="*/ 2393 w 3615"/>
                  <a:gd name="T13" fmla="*/ 2953 h 2953"/>
                  <a:gd name="T14" fmla="*/ 3214 w 3615"/>
                  <a:gd name="T15" fmla="*/ 2049 h 2953"/>
                  <a:gd name="T16" fmla="*/ 2266 w 3615"/>
                  <a:gd name="T17" fmla="*/ 1099 h 2953"/>
                  <a:gd name="T18" fmla="*/ 837 w 3615"/>
                  <a:gd name="T19" fmla="*/ 1099 h 2953"/>
                  <a:gd name="T20" fmla="*/ 837 w 3615"/>
                  <a:gd name="T21" fmla="*/ 1269 h 2953"/>
                  <a:gd name="T22" fmla="*/ 811 w 3615"/>
                  <a:gd name="T23" fmla="*/ 1282 h 2953"/>
                  <a:gd name="T24" fmla="*/ 21 w 3615"/>
                  <a:gd name="T25" fmla="*/ 676 h 2953"/>
                  <a:gd name="T26" fmla="*/ 21 w 3615"/>
                  <a:gd name="T27" fmla="*/ 614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15" h="2953">
                    <a:moveTo>
                      <a:pt x="21" y="614"/>
                    </a:moveTo>
                    <a:cubicBezTo>
                      <a:pt x="811" y="8"/>
                      <a:pt x="811" y="8"/>
                      <a:pt x="811" y="8"/>
                    </a:cubicBezTo>
                    <a:cubicBezTo>
                      <a:pt x="822" y="0"/>
                      <a:pt x="837" y="8"/>
                      <a:pt x="837" y="21"/>
                    </a:cubicBezTo>
                    <a:cubicBezTo>
                      <a:pt x="837" y="193"/>
                      <a:pt x="837" y="193"/>
                      <a:pt x="837" y="193"/>
                    </a:cubicBezTo>
                    <a:cubicBezTo>
                      <a:pt x="2170" y="194"/>
                      <a:pt x="2170" y="194"/>
                      <a:pt x="2170" y="194"/>
                    </a:cubicBezTo>
                    <a:cubicBezTo>
                      <a:pt x="3045" y="194"/>
                      <a:pt x="3615" y="907"/>
                      <a:pt x="3615" y="1635"/>
                    </a:cubicBezTo>
                    <a:cubicBezTo>
                      <a:pt x="3615" y="2268"/>
                      <a:pt x="3192" y="2953"/>
                      <a:pt x="2393" y="2953"/>
                    </a:cubicBezTo>
                    <a:cubicBezTo>
                      <a:pt x="2837" y="2951"/>
                      <a:pt x="3214" y="2559"/>
                      <a:pt x="3214" y="2049"/>
                    </a:cubicBezTo>
                    <a:cubicBezTo>
                      <a:pt x="3214" y="1538"/>
                      <a:pt x="2777" y="1099"/>
                      <a:pt x="2266" y="1099"/>
                    </a:cubicBezTo>
                    <a:cubicBezTo>
                      <a:pt x="837" y="1099"/>
                      <a:pt x="837" y="1099"/>
                      <a:pt x="837" y="1099"/>
                    </a:cubicBezTo>
                    <a:cubicBezTo>
                      <a:pt x="837" y="1269"/>
                      <a:pt x="837" y="1269"/>
                      <a:pt x="837" y="1269"/>
                    </a:cubicBezTo>
                    <a:cubicBezTo>
                      <a:pt x="837" y="1282"/>
                      <a:pt x="822" y="1290"/>
                      <a:pt x="811" y="1282"/>
                    </a:cubicBezTo>
                    <a:cubicBezTo>
                      <a:pt x="21" y="676"/>
                      <a:pt x="21" y="676"/>
                      <a:pt x="21" y="676"/>
                    </a:cubicBezTo>
                    <a:cubicBezTo>
                      <a:pt x="0" y="661"/>
                      <a:pt x="0" y="629"/>
                      <a:pt x="21" y="614"/>
                    </a:cubicBezTo>
                  </a:path>
                </a:pathLst>
              </a:custGeom>
              <a:solidFill>
                <a:srgbClr val="D7D2DD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8" name="Freeform 1184">
                <a:extLst>
                  <a:ext uri="{FF2B5EF4-FFF2-40B4-BE49-F238E27FC236}">
                    <a16:creationId xmlns:a16="http://schemas.microsoft.com/office/drawing/2014/main" id="{6C6E9DD5-7DFC-D3E5-4267-718B2AA9DD7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905" y="2098736"/>
                <a:ext cx="1878725" cy="1275651"/>
              </a:xfrm>
              <a:custGeom>
                <a:avLst/>
                <a:gdLst>
                  <a:gd name="T0" fmla="*/ 2191 w 3399"/>
                  <a:gd name="T1" fmla="*/ 0 h 2307"/>
                  <a:gd name="T2" fmla="*/ 3399 w 3399"/>
                  <a:gd name="T3" fmla="*/ 1214 h 2307"/>
                  <a:gd name="T4" fmla="*/ 2584 w 3399"/>
                  <a:gd name="T5" fmla="*/ 2293 h 2307"/>
                  <a:gd name="T6" fmla="*/ 2436 w 3399"/>
                  <a:gd name="T7" fmla="*/ 2307 h 2307"/>
                  <a:gd name="T8" fmla="*/ 2434 w 3399"/>
                  <a:gd name="T9" fmla="*/ 2306 h 2307"/>
                  <a:gd name="T10" fmla="*/ 3209 w 3399"/>
                  <a:gd name="T11" fmla="*/ 1404 h 2307"/>
                  <a:gd name="T12" fmla="*/ 2261 w 3399"/>
                  <a:gd name="T13" fmla="*/ 454 h 2307"/>
                  <a:gd name="T14" fmla="*/ 832 w 3399"/>
                  <a:gd name="T15" fmla="*/ 454 h 2307"/>
                  <a:gd name="T16" fmla="*/ 832 w 3399"/>
                  <a:gd name="T17" fmla="*/ 624 h 2307"/>
                  <a:gd name="T18" fmla="*/ 806 w 3399"/>
                  <a:gd name="T19" fmla="*/ 637 h 2307"/>
                  <a:gd name="T20" fmla="*/ 16 w 3399"/>
                  <a:gd name="T21" fmla="*/ 31 h 2307"/>
                  <a:gd name="T22" fmla="*/ 0 w 3399"/>
                  <a:gd name="T23" fmla="*/ 0 h 2307"/>
                  <a:gd name="T24" fmla="*/ 2191 w 3399"/>
                  <a:gd name="T25" fmla="*/ 0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99" h="2307">
                    <a:moveTo>
                      <a:pt x="2191" y="0"/>
                    </a:moveTo>
                    <a:cubicBezTo>
                      <a:pt x="2570" y="0"/>
                      <a:pt x="3399" y="319"/>
                      <a:pt x="3399" y="1214"/>
                    </a:cubicBezTo>
                    <a:cubicBezTo>
                      <a:pt x="3399" y="1975"/>
                      <a:pt x="2892" y="2233"/>
                      <a:pt x="2584" y="2293"/>
                    </a:cubicBezTo>
                    <a:cubicBezTo>
                      <a:pt x="2536" y="2300"/>
                      <a:pt x="2487" y="2305"/>
                      <a:pt x="2436" y="2307"/>
                    </a:cubicBezTo>
                    <a:cubicBezTo>
                      <a:pt x="2434" y="2306"/>
                      <a:pt x="2434" y="2306"/>
                      <a:pt x="2434" y="2306"/>
                    </a:cubicBezTo>
                    <a:cubicBezTo>
                      <a:pt x="2857" y="2279"/>
                      <a:pt x="3209" y="1896"/>
                      <a:pt x="3209" y="1404"/>
                    </a:cubicBezTo>
                    <a:cubicBezTo>
                      <a:pt x="3209" y="893"/>
                      <a:pt x="2772" y="454"/>
                      <a:pt x="2261" y="454"/>
                    </a:cubicBezTo>
                    <a:cubicBezTo>
                      <a:pt x="832" y="454"/>
                      <a:pt x="832" y="454"/>
                      <a:pt x="832" y="454"/>
                    </a:cubicBezTo>
                    <a:cubicBezTo>
                      <a:pt x="832" y="624"/>
                      <a:pt x="832" y="624"/>
                      <a:pt x="832" y="624"/>
                    </a:cubicBezTo>
                    <a:cubicBezTo>
                      <a:pt x="832" y="637"/>
                      <a:pt x="817" y="645"/>
                      <a:pt x="806" y="63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6" y="23"/>
                      <a:pt x="0" y="12"/>
                      <a:pt x="0" y="0"/>
                    </a:cubicBezTo>
                    <a:cubicBezTo>
                      <a:pt x="0" y="0"/>
                      <a:pt x="2015" y="0"/>
                      <a:pt x="2191" y="0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1FC796AE-8F92-69BA-3648-9B06BCDD9F42}"/>
                </a:ext>
              </a:extLst>
            </p:cNvPr>
            <p:cNvSpPr/>
            <p:nvPr/>
          </p:nvSpPr>
          <p:spPr>
            <a:xfrm flipH="1">
              <a:off x="1612724" y="5105000"/>
              <a:ext cx="892178" cy="892175"/>
            </a:xfrm>
            <a:prstGeom prst="ellipse">
              <a:avLst/>
            </a:prstGeom>
            <a:solidFill>
              <a:srgbClr val="D7D2DD"/>
            </a:solidFill>
            <a:ln w="38100">
              <a:noFill/>
            </a:ln>
            <a:effectLst>
              <a:outerShdw blurRad="673100" dist="419100" dir="8100000" sx="70000" sy="7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6" name="TextBox 5">
              <a:extLst>
                <a:ext uri="{FF2B5EF4-FFF2-40B4-BE49-F238E27FC236}">
                  <a16:creationId xmlns:a16="http://schemas.microsoft.com/office/drawing/2014/main" id="{6CBA77A8-C1AA-C540-172D-38D354222DC5}"/>
                </a:ext>
              </a:extLst>
            </p:cNvPr>
            <p:cNvSpPr txBox="1"/>
            <p:nvPr/>
          </p:nvSpPr>
          <p:spPr>
            <a:xfrm flipH="1">
              <a:off x="1561182" y="5289468"/>
              <a:ext cx="995258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B Titr" panose="00000700000000000000" pitchFamily="2" charset="-78"/>
                </a:rPr>
                <a:t>03</a:t>
              </a:r>
              <a:endParaRPr lang="en-US" sz="2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endParaRPr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76E303A8-A05D-1AC9-A3DD-94F3AC5B3658}"/>
              </a:ext>
            </a:extLst>
          </p:cNvPr>
          <p:cNvGrpSpPr/>
          <p:nvPr/>
        </p:nvGrpSpPr>
        <p:grpSpPr>
          <a:xfrm>
            <a:off x="6652376" y="3893646"/>
            <a:ext cx="2201807" cy="1798908"/>
            <a:chOff x="6484736" y="4198446"/>
            <a:chExt cx="2201807" cy="1798908"/>
          </a:xfrm>
        </p:grpSpPr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3086C769-BC6A-1643-AD66-7EAC0E831C15}"/>
                </a:ext>
              </a:extLst>
            </p:cNvPr>
            <p:cNvGrpSpPr/>
            <p:nvPr/>
          </p:nvGrpSpPr>
          <p:grpSpPr>
            <a:xfrm flipH="1">
              <a:off x="6484736" y="4198446"/>
              <a:ext cx="2201807" cy="1798908"/>
              <a:chOff x="3091697" y="1742666"/>
              <a:chExt cx="1998484" cy="1632790"/>
            </a:xfrm>
          </p:grpSpPr>
          <p:sp>
            <p:nvSpPr>
              <p:cNvPr id="13" name="Freeform 1183">
                <a:extLst>
                  <a:ext uri="{FF2B5EF4-FFF2-40B4-BE49-F238E27FC236}">
                    <a16:creationId xmlns:a16="http://schemas.microsoft.com/office/drawing/2014/main" id="{EC2A9996-229A-FC0A-65A1-8A85E3CD3B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697" y="1742666"/>
                <a:ext cx="1998484" cy="1632790"/>
              </a:xfrm>
              <a:custGeom>
                <a:avLst/>
                <a:gdLst>
                  <a:gd name="T0" fmla="*/ 21 w 3615"/>
                  <a:gd name="T1" fmla="*/ 614 h 2953"/>
                  <a:gd name="T2" fmla="*/ 811 w 3615"/>
                  <a:gd name="T3" fmla="*/ 8 h 2953"/>
                  <a:gd name="T4" fmla="*/ 837 w 3615"/>
                  <a:gd name="T5" fmla="*/ 21 h 2953"/>
                  <a:gd name="T6" fmla="*/ 837 w 3615"/>
                  <a:gd name="T7" fmla="*/ 193 h 2953"/>
                  <a:gd name="T8" fmla="*/ 2170 w 3615"/>
                  <a:gd name="T9" fmla="*/ 194 h 2953"/>
                  <a:gd name="T10" fmla="*/ 3615 w 3615"/>
                  <a:gd name="T11" fmla="*/ 1635 h 2953"/>
                  <a:gd name="T12" fmla="*/ 2393 w 3615"/>
                  <a:gd name="T13" fmla="*/ 2953 h 2953"/>
                  <a:gd name="T14" fmla="*/ 3214 w 3615"/>
                  <a:gd name="T15" fmla="*/ 2049 h 2953"/>
                  <a:gd name="T16" fmla="*/ 2266 w 3615"/>
                  <a:gd name="T17" fmla="*/ 1099 h 2953"/>
                  <a:gd name="T18" fmla="*/ 837 w 3615"/>
                  <a:gd name="T19" fmla="*/ 1099 h 2953"/>
                  <a:gd name="T20" fmla="*/ 837 w 3615"/>
                  <a:gd name="T21" fmla="*/ 1269 h 2953"/>
                  <a:gd name="T22" fmla="*/ 811 w 3615"/>
                  <a:gd name="T23" fmla="*/ 1282 h 2953"/>
                  <a:gd name="T24" fmla="*/ 21 w 3615"/>
                  <a:gd name="T25" fmla="*/ 676 h 2953"/>
                  <a:gd name="T26" fmla="*/ 21 w 3615"/>
                  <a:gd name="T27" fmla="*/ 614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15" h="2953">
                    <a:moveTo>
                      <a:pt x="21" y="614"/>
                    </a:moveTo>
                    <a:cubicBezTo>
                      <a:pt x="811" y="8"/>
                      <a:pt x="811" y="8"/>
                      <a:pt x="811" y="8"/>
                    </a:cubicBezTo>
                    <a:cubicBezTo>
                      <a:pt x="822" y="0"/>
                      <a:pt x="837" y="8"/>
                      <a:pt x="837" y="21"/>
                    </a:cubicBezTo>
                    <a:cubicBezTo>
                      <a:pt x="837" y="193"/>
                      <a:pt x="837" y="193"/>
                      <a:pt x="837" y="193"/>
                    </a:cubicBezTo>
                    <a:cubicBezTo>
                      <a:pt x="2170" y="194"/>
                      <a:pt x="2170" y="194"/>
                      <a:pt x="2170" y="194"/>
                    </a:cubicBezTo>
                    <a:cubicBezTo>
                      <a:pt x="3045" y="194"/>
                      <a:pt x="3615" y="907"/>
                      <a:pt x="3615" y="1635"/>
                    </a:cubicBezTo>
                    <a:cubicBezTo>
                      <a:pt x="3615" y="2268"/>
                      <a:pt x="3192" y="2953"/>
                      <a:pt x="2393" y="2953"/>
                    </a:cubicBezTo>
                    <a:cubicBezTo>
                      <a:pt x="2837" y="2951"/>
                      <a:pt x="3214" y="2559"/>
                      <a:pt x="3214" y="2049"/>
                    </a:cubicBezTo>
                    <a:cubicBezTo>
                      <a:pt x="3214" y="1538"/>
                      <a:pt x="2777" y="1099"/>
                      <a:pt x="2266" y="1099"/>
                    </a:cubicBezTo>
                    <a:cubicBezTo>
                      <a:pt x="837" y="1099"/>
                      <a:pt x="837" y="1099"/>
                      <a:pt x="837" y="1099"/>
                    </a:cubicBezTo>
                    <a:cubicBezTo>
                      <a:pt x="837" y="1269"/>
                      <a:pt x="837" y="1269"/>
                      <a:pt x="837" y="1269"/>
                    </a:cubicBezTo>
                    <a:cubicBezTo>
                      <a:pt x="837" y="1282"/>
                      <a:pt x="822" y="1290"/>
                      <a:pt x="811" y="1282"/>
                    </a:cubicBezTo>
                    <a:cubicBezTo>
                      <a:pt x="21" y="676"/>
                      <a:pt x="21" y="676"/>
                      <a:pt x="21" y="676"/>
                    </a:cubicBezTo>
                    <a:cubicBezTo>
                      <a:pt x="0" y="661"/>
                      <a:pt x="0" y="629"/>
                      <a:pt x="21" y="614"/>
                    </a:cubicBezTo>
                  </a:path>
                </a:pathLst>
              </a:custGeom>
              <a:solidFill>
                <a:srgbClr val="43266B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14" name="Freeform 1184">
                <a:extLst>
                  <a:ext uri="{FF2B5EF4-FFF2-40B4-BE49-F238E27FC236}">
                    <a16:creationId xmlns:a16="http://schemas.microsoft.com/office/drawing/2014/main" id="{2FE4CA51-EC0C-FB17-0D8E-D038E8B28DC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905" y="2098737"/>
                <a:ext cx="1878725" cy="1275651"/>
              </a:xfrm>
              <a:custGeom>
                <a:avLst/>
                <a:gdLst>
                  <a:gd name="T0" fmla="*/ 2191 w 3399"/>
                  <a:gd name="T1" fmla="*/ 0 h 2307"/>
                  <a:gd name="T2" fmla="*/ 3399 w 3399"/>
                  <a:gd name="T3" fmla="*/ 1214 h 2307"/>
                  <a:gd name="T4" fmla="*/ 2584 w 3399"/>
                  <a:gd name="T5" fmla="*/ 2293 h 2307"/>
                  <a:gd name="T6" fmla="*/ 2436 w 3399"/>
                  <a:gd name="T7" fmla="*/ 2307 h 2307"/>
                  <a:gd name="T8" fmla="*/ 2434 w 3399"/>
                  <a:gd name="T9" fmla="*/ 2306 h 2307"/>
                  <a:gd name="T10" fmla="*/ 3209 w 3399"/>
                  <a:gd name="T11" fmla="*/ 1404 h 2307"/>
                  <a:gd name="T12" fmla="*/ 2261 w 3399"/>
                  <a:gd name="T13" fmla="*/ 454 h 2307"/>
                  <a:gd name="T14" fmla="*/ 832 w 3399"/>
                  <a:gd name="T15" fmla="*/ 454 h 2307"/>
                  <a:gd name="T16" fmla="*/ 832 w 3399"/>
                  <a:gd name="T17" fmla="*/ 624 h 2307"/>
                  <a:gd name="T18" fmla="*/ 806 w 3399"/>
                  <a:gd name="T19" fmla="*/ 637 h 2307"/>
                  <a:gd name="T20" fmla="*/ 16 w 3399"/>
                  <a:gd name="T21" fmla="*/ 31 h 2307"/>
                  <a:gd name="T22" fmla="*/ 0 w 3399"/>
                  <a:gd name="T23" fmla="*/ 0 h 2307"/>
                  <a:gd name="T24" fmla="*/ 2191 w 3399"/>
                  <a:gd name="T25" fmla="*/ 0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99" h="2307">
                    <a:moveTo>
                      <a:pt x="2191" y="0"/>
                    </a:moveTo>
                    <a:cubicBezTo>
                      <a:pt x="2570" y="0"/>
                      <a:pt x="3399" y="319"/>
                      <a:pt x="3399" y="1214"/>
                    </a:cubicBezTo>
                    <a:cubicBezTo>
                      <a:pt x="3399" y="1975"/>
                      <a:pt x="2892" y="2233"/>
                      <a:pt x="2584" y="2293"/>
                    </a:cubicBezTo>
                    <a:cubicBezTo>
                      <a:pt x="2536" y="2300"/>
                      <a:pt x="2487" y="2305"/>
                      <a:pt x="2436" y="2307"/>
                    </a:cubicBezTo>
                    <a:cubicBezTo>
                      <a:pt x="2434" y="2306"/>
                      <a:pt x="2434" y="2306"/>
                      <a:pt x="2434" y="2306"/>
                    </a:cubicBezTo>
                    <a:cubicBezTo>
                      <a:pt x="2857" y="2279"/>
                      <a:pt x="3209" y="1896"/>
                      <a:pt x="3209" y="1404"/>
                    </a:cubicBezTo>
                    <a:cubicBezTo>
                      <a:pt x="3209" y="893"/>
                      <a:pt x="2772" y="454"/>
                      <a:pt x="2261" y="454"/>
                    </a:cubicBezTo>
                    <a:cubicBezTo>
                      <a:pt x="832" y="454"/>
                      <a:pt x="832" y="454"/>
                      <a:pt x="832" y="454"/>
                    </a:cubicBezTo>
                    <a:cubicBezTo>
                      <a:pt x="832" y="624"/>
                      <a:pt x="832" y="624"/>
                      <a:pt x="832" y="624"/>
                    </a:cubicBezTo>
                    <a:cubicBezTo>
                      <a:pt x="832" y="637"/>
                      <a:pt x="817" y="645"/>
                      <a:pt x="806" y="63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6" y="23"/>
                      <a:pt x="0" y="12"/>
                      <a:pt x="0" y="0"/>
                    </a:cubicBezTo>
                    <a:cubicBezTo>
                      <a:pt x="0" y="0"/>
                      <a:pt x="2015" y="0"/>
                      <a:pt x="2191" y="0"/>
                    </a:cubicBezTo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sp>
          <p:nvSpPr>
            <p:cNvPr id="11" name="Oval 10">
              <a:extLst>
                <a:ext uri="{FF2B5EF4-FFF2-40B4-BE49-F238E27FC236}">
                  <a16:creationId xmlns:a16="http://schemas.microsoft.com/office/drawing/2014/main" id="{17E8498B-5836-19A6-DDE2-5B07B84B1C4A}"/>
                </a:ext>
              </a:extLst>
            </p:cNvPr>
            <p:cNvSpPr/>
            <p:nvPr/>
          </p:nvSpPr>
          <p:spPr>
            <a:xfrm flipH="1">
              <a:off x="6894268" y="5105000"/>
              <a:ext cx="892178" cy="892175"/>
            </a:xfrm>
            <a:prstGeom prst="ellipse">
              <a:avLst/>
            </a:prstGeom>
            <a:solidFill>
              <a:srgbClr val="43266B"/>
            </a:solidFill>
            <a:ln w="38100">
              <a:noFill/>
            </a:ln>
            <a:effectLst>
              <a:outerShdw blurRad="673100" dist="419100" dir="8100000" sx="70000" sy="70000" algn="tr" rotWithShape="0">
                <a:prstClr val="black">
                  <a:alpha val="4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2000" dirty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12" name="TextBox 11">
              <a:extLst>
                <a:ext uri="{FF2B5EF4-FFF2-40B4-BE49-F238E27FC236}">
                  <a16:creationId xmlns:a16="http://schemas.microsoft.com/office/drawing/2014/main" id="{C1F598A8-CD00-5B6E-2AD6-282A6B7995F0}"/>
                </a:ext>
              </a:extLst>
            </p:cNvPr>
            <p:cNvSpPr txBox="1"/>
            <p:nvPr/>
          </p:nvSpPr>
          <p:spPr>
            <a:xfrm flipH="1">
              <a:off x="6877401" y="5272409"/>
              <a:ext cx="925908" cy="52322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B Titr" panose="00000700000000000000" pitchFamily="2" charset="-78"/>
                </a:rPr>
                <a:t>04</a:t>
              </a:r>
              <a:endParaRPr lang="en-US" sz="2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D12F5A65-A6D9-3E4A-9896-5CCF5CFB68AD}"/>
              </a:ext>
            </a:extLst>
          </p:cNvPr>
          <p:cNvGrpSpPr/>
          <p:nvPr/>
        </p:nvGrpSpPr>
        <p:grpSpPr>
          <a:xfrm>
            <a:off x="1384512" y="1677979"/>
            <a:ext cx="2201807" cy="1798908"/>
            <a:chOff x="1216872" y="1982779"/>
            <a:chExt cx="2201807" cy="1798908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0C4128C4-3CFA-98E9-0C82-099ADE0210B8}"/>
                </a:ext>
              </a:extLst>
            </p:cNvPr>
            <p:cNvGrpSpPr/>
            <p:nvPr/>
          </p:nvGrpSpPr>
          <p:grpSpPr>
            <a:xfrm flipH="1">
              <a:off x="1216872" y="1982779"/>
              <a:ext cx="2201807" cy="1798908"/>
              <a:chOff x="3091697" y="1742666"/>
              <a:chExt cx="1998484" cy="1632790"/>
            </a:xfrm>
          </p:grpSpPr>
          <p:sp>
            <p:nvSpPr>
              <p:cNvPr id="19" name="Freeform 1183">
                <a:extLst>
                  <a:ext uri="{FF2B5EF4-FFF2-40B4-BE49-F238E27FC236}">
                    <a16:creationId xmlns:a16="http://schemas.microsoft.com/office/drawing/2014/main" id="{FA52E201-70D0-3914-04EB-E31C41D44AF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1697" y="1742666"/>
                <a:ext cx="1998484" cy="1632790"/>
              </a:xfrm>
              <a:custGeom>
                <a:avLst/>
                <a:gdLst>
                  <a:gd name="T0" fmla="*/ 21 w 3615"/>
                  <a:gd name="T1" fmla="*/ 614 h 2953"/>
                  <a:gd name="T2" fmla="*/ 811 w 3615"/>
                  <a:gd name="T3" fmla="*/ 8 h 2953"/>
                  <a:gd name="T4" fmla="*/ 837 w 3615"/>
                  <a:gd name="T5" fmla="*/ 21 h 2953"/>
                  <a:gd name="T6" fmla="*/ 837 w 3615"/>
                  <a:gd name="T7" fmla="*/ 193 h 2953"/>
                  <a:gd name="T8" fmla="*/ 2170 w 3615"/>
                  <a:gd name="T9" fmla="*/ 194 h 2953"/>
                  <a:gd name="T10" fmla="*/ 3615 w 3615"/>
                  <a:gd name="T11" fmla="*/ 1635 h 2953"/>
                  <a:gd name="T12" fmla="*/ 2393 w 3615"/>
                  <a:gd name="T13" fmla="*/ 2953 h 2953"/>
                  <a:gd name="T14" fmla="*/ 3214 w 3615"/>
                  <a:gd name="T15" fmla="*/ 2049 h 2953"/>
                  <a:gd name="T16" fmla="*/ 2266 w 3615"/>
                  <a:gd name="T17" fmla="*/ 1099 h 2953"/>
                  <a:gd name="T18" fmla="*/ 837 w 3615"/>
                  <a:gd name="T19" fmla="*/ 1099 h 2953"/>
                  <a:gd name="T20" fmla="*/ 837 w 3615"/>
                  <a:gd name="T21" fmla="*/ 1269 h 2953"/>
                  <a:gd name="T22" fmla="*/ 811 w 3615"/>
                  <a:gd name="T23" fmla="*/ 1282 h 2953"/>
                  <a:gd name="T24" fmla="*/ 21 w 3615"/>
                  <a:gd name="T25" fmla="*/ 676 h 2953"/>
                  <a:gd name="T26" fmla="*/ 21 w 3615"/>
                  <a:gd name="T27" fmla="*/ 614 h 2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15" h="2953">
                    <a:moveTo>
                      <a:pt x="21" y="614"/>
                    </a:moveTo>
                    <a:cubicBezTo>
                      <a:pt x="811" y="8"/>
                      <a:pt x="811" y="8"/>
                      <a:pt x="811" y="8"/>
                    </a:cubicBezTo>
                    <a:cubicBezTo>
                      <a:pt x="822" y="0"/>
                      <a:pt x="837" y="8"/>
                      <a:pt x="837" y="21"/>
                    </a:cubicBezTo>
                    <a:cubicBezTo>
                      <a:pt x="837" y="193"/>
                      <a:pt x="837" y="193"/>
                      <a:pt x="837" y="193"/>
                    </a:cubicBezTo>
                    <a:cubicBezTo>
                      <a:pt x="2170" y="194"/>
                      <a:pt x="2170" y="194"/>
                      <a:pt x="2170" y="194"/>
                    </a:cubicBezTo>
                    <a:cubicBezTo>
                      <a:pt x="3045" y="194"/>
                      <a:pt x="3615" y="907"/>
                      <a:pt x="3615" y="1635"/>
                    </a:cubicBezTo>
                    <a:cubicBezTo>
                      <a:pt x="3615" y="2268"/>
                      <a:pt x="3192" y="2953"/>
                      <a:pt x="2393" y="2953"/>
                    </a:cubicBezTo>
                    <a:cubicBezTo>
                      <a:pt x="2837" y="2951"/>
                      <a:pt x="3214" y="2559"/>
                      <a:pt x="3214" y="2049"/>
                    </a:cubicBezTo>
                    <a:cubicBezTo>
                      <a:pt x="3214" y="1538"/>
                      <a:pt x="2777" y="1099"/>
                      <a:pt x="2266" y="1099"/>
                    </a:cubicBezTo>
                    <a:cubicBezTo>
                      <a:pt x="837" y="1099"/>
                      <a:pt x="837" y="1099"/>
                      <a:pt x="837" y="1099"/>
                    </a:cubicBezTo>
                    <a:cubicBezTo>
                      <a:pt x="837" y="1269"/>
                      <a:pt x="837" y="1269"/>
                      <a:pt x="837" y="1269"/>
                    </a:cubicBezTo>
                    <a:cubicBezTo>
                      <a:pt x="837" y="1282"/>
                      <a:pt x="822" y="1290"/>
                      <a:pt x="811" y="1282"/>
                    </a:cubicBezTo>
                    <a:cubicBezTo>
                      <a:pt x="21" y="676"/>
                      <a:pt x="21" y="676"/>
                      <a:pt x="21" y="676"/>
                    </a:cubicBezTo>
                    <a:cubicBezTo>
                      <a:pt x="0" y="661"/>
                      <a:pt x="0" y="629"/>
                      <a:pt x="21" y="614"/>
                    </a:cubicBezTo>
                  </a:path>
                </a:pathLst>
              </a:custGeom>
              <a:solidFill>
                <a:srgbClr val="9383A8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  <p:sp>
            <p:nvSpPr>
              <p:cNvPr id="20" name="Freeform 1184">
                <a:extLst>
                  <a:ext uri="{FF2B5EF4-FFF2-40B4-BE49-F238E27FC236}">
                    <a16:creationId xmlns:a16="http://schemas.microsoft.com/office/drawing/2014/main" id="{60CADF75-70EA-A116-87F4-C6BD6AB7B6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3094905" y="2098736"/>
                <a:ext cx="1878725" cy="1275651"/>
              </a:xfrm>
              <a:custGeom>
                <a:avLst/>
                <a:gdLst>
                  <a:gd name="T0" fmla="*/ 2191 w 3399"/>
                  <a:gd name="T1" fmla="*/ 0 h 2307"/>
                  <a:gd name="T2" fmla="*/ 3399 w 3399"/>
                  <a:gd name="T3" fmla="*/ 1214 h 2307"/>
                  <a:gd name="T4" fmla="*/ 2584 w 3399"/>
                  <a:gd name="T5" fmla="*/ 2293 h 2307"/>
                  <a:gd name="T6" fmla="*/ 2436 w 3399"/>
                  <a:gd name="T7" fmla="*/ 2307 h 2307"/>
                  <a:gd name="T8" fmla="*/ 2434 w 3399"/>
                  <a:gd name="T9" fmla="*/ 2306 h 2307"/>
                  <a:gd name="T10" fmla="*/ 3209 w 3399"/>
                  <a:gd name="T11" fmla="*/ 1404 h 2307"/>
                  <a:gd name="T12" fmla="*/ 2261 w 3399"/>
                  <a:gd name="T13" fmla="*/ 454 h 2307"/>
                  <a:gd name="T14" fmla="*/ 832 w 3399"/>
                  <a:gd name="T15" fmla="*/ 454 h 2307"/>
                  <a:gd name="T16" fmla="*/ 832 w 3399"/>
                  <a:gd name="T17" fmla="*/ 624 h 2307"/>
                  <a:gd name="T18" fmla="*/ 806 w 3399"/>
                  <a:gd name="T19" fmla="*/ 637 h 2307"/>
                  <a:gd name="T20" fmla="*/ 16 w 3399"/>
                  <a:gd name="T21" fmla="*/ 31 h 2307"/>
                  <a:gd name="T22" fmla="*/ 0 w 3399"/>
                  <a:gd name="T23" fmla="*/ 0 h 2307"/>
                  <a:gd name="T24" fmla="*/ 2191 w 3399"/>
                  <a:gd name="T25" fmla="*/ 0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99" h="2307">
                    <a:moveTo>
                      <a:pt x="2191" y="0"/>
                    </a:moveTo>
                    <a:cubicBezTo>
                      <a:pt x="2570" y="0"/>
                      <a:pt x="3399" y="319"/>
                      <a:pt x="3399" y="1214"/>
                    </a:cubicBezTo>
                    <a:cubicBezTo>
                      <a:pt x="3399" y="1975"/>
                      <a:pt x="2892" y="2233"/>
                      <a:pt x="2584" y="2293"/>
                    </a:cubicBezTo>
                    <a:cubicBezTo>
                      <a:pt x="2536" y="2300"/>
                      <a:pt x="2487" y="2305"/>
                      <a:pt x="2436" y="2307"/>
                    </a:cubicBezTo>
                    <a:cubicBezTo>
                      <a:pt x="2434" y="2306"/>
                      <a:pt x="2434" y="2306"/>
                      <a:pt x="2434" y="2306"/>
                    </a:cubicBezTo>
                    <a:cubicBezTo>
                      <a:pt x="2857" y="2279"/>
                      <a:pt x="3209" y="1896"/>
                      <a:pt x="3209" y="1404"/>
                    </a:cubicBezTo>
                    <a:cubicBezTo>
                      <a:pt x="3209" y="893"/>
                      <a:pt x="2772" y="454"/>
                      <a:pt x="2261" y="454"/>
                    </a:cubicBezTo>
                    <a:cubicBezTo>
                      <a:pt x="832" y="454"/>
                      <a:pt x="832" y="454"/>
                      <a:pt x="832" y="454"/>
                    </a:cubicBezTo>
                    <a:cubicBezTo>
                      <a:pt x="832" y="624"/>
                      <a:pt x="832" y="624"/>
                      <a:pt x="832" y="624"/>
                    </a:cubicBezTo>
                    <a:cubicBezTo>
                      <a:pt x="832" y="637"/>
                      <a:pt x="817" y="645"/>
                      <a:pt x="806" y="637"/>
                    </a:cubicBezTo>
                    <a:cubicBezTo>
                      <a:pt x="16" y="31"/>
                      <a:pt x="16" y="31"/>
                      <a:pt x="16" y="31"/>
                    </a:cubicBezTo>
                    <a:cubicBezTo>
                      <a:pt x="6" y="23"/>
                      <a:pt x="0" y="12"/>
                      <a:pt x="0" y="0"/>
                    </a:cubicBezTo>
                    <a:cubicBezTo>
                      <a:pt x="0" y="0"/>
                      <a:pt x="2015" y="0"/>
                      <a:pt x="2191" y="0"/>
                    </a:cubicBezTo>
                  </a:path>
                </a:pathLst>
              </a:custGeom>
              <a:solidFill>
                <a:schemeClr val="bg1">
                  <a:lumMod val="95000"/>
                </a:schemeClr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2000" dirty="0">
                  <a:solidFill>
                    <a:schemeClr val="accent1"/>
                  </a:solidFill>
                  <a:latin typeface="Roboto" panose="02000000000000000000" pitchFamily="2" charset="0"/>
                  <a:ea typeface="Roboto" panose="02000000000000000000" pitchFamily="2" charset="0"/>
                  <a:cs typeface="Roboto" panose="02000000000000000000" pitchFamily="2" charset="0"/>
                </a:endParaRPr>
              </a:p>
            </p:txBody>
          </p:sp>
        </p:grp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61C3A98B-E43B-17DB-D398-DD272063ED14}"/>
                </a:ext>
              </a:extLst>
            </p:cNvPr>
            <p:cNvSpPr/>
            <p:nvPr/>
          </p:nvSpPr>
          <p:spPr>
            <a:xfrm flipH="1">
              <a:off x="1664262" y="2889333"/>
              <a:ext cx="892178" cy="892175"/>
            </a:xfrm>
            <a:prstGeom prst="ellipse">
              <a:avLst/>
            </a:prstGeom>
            <a:solidFill>
              <a:srgbClr val="9383A8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sp>
          <p:nvSpPr>
            <p:cNvPr id="18" name="TextBox 17">
              <a:extLst>
                <a:ext uri="{FF2B5EF4-FFF2-40B4-BE49-F238E27FC236}">
                  <a16:creationId xmlns:a16="http://schemas.microsoft.com/office/drawing/2014/main" id="{758DBC88-4595-29D2-B47A-3247F93F3E90}"/>
                </a:ext>
              </a:extLst>
            </p:cNvPr>
            <p:cNvSpPr txBox="1"/>
            <p:nvPr/>
          </p:nvSpPr>
          <p:spPr>
            <a:xfrm flipH="1">
              <a:off x="1612720" y="3073801"/>
              <a:ext cx="995258" cy="523220"/>
            </a:xfrm>
            <a:prstGeom prst="rect">
              <a:avLst/>
            </a:prstGeom>
            <a:noFill/>
            <a:ln>
              <a:noFill/>
            </a:ln>
          </p:spPr>
          <p:txBody>
            <a:bodyPr wrap="square" rtlCol="0">
              <a:spAutoFit/>
            </a:bodyPr>
            <a:lstStyle/>
            <a:p>
              <a:pPr algn="ctr"/>
              <a:r>
                <a:rPr lang="fa-IR" sz="28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B Titr" panose="00000700000000000000" pitchFamily="2" charset="-78"/>
                </a:rPr>
                <a:t>01</a:t>
              </a:r>
              <a:endParaRPr lang="en-US" sz="2800" dirty="0">
                <a:solidFill>
                  <a:schemeClr val="bg1"/>
                </a:solidFill>
                <a:latin typeface="Roboto" panose="02000000000000000000" pitchFamily="2" charset="0"/>
                <a:ea typeface="Roboto" panose="02000000000000000000" pitchFamily="2" charset="0"/>
                <a:cs typeface="B Titr" panose="00000700000000000000" pitchFamily="2" charset="-78"/>
              </a:endParaRPr>
            </a:p>
          </p:txBody>
        </p:sp>
      </p:grpSp>
      <p:grpSp>
        <p:nvGrpSpPr>
          <p:cNvPr id="21" name="Group 20">
            <a:extLst>
              <a:ext uri="{FF2B5EF4-FFF2-40B4-BE49-F238E27FC236}">
                <a16:creationId xmlns:a16="http://schemas.microsoft.com/office/drawing/2014/main" id="{5D702CBA-F0B0-296E-CE16-FD47DAFE0791}"/>
              </a:ext>
            </a:extLst>
          </p:cNvPr>
          <p:cNvGrpSpPr/>
          <p:nvPr/>
        </p:nvGrpSpPr>
        <p:grpSpPr>
          <a:xfrm>
            <a:off x="6652376" y="1677979"/>
            <a:ext cx="2201807" cy="1798908"/>
            <a:chOff x="6484736" y="1982779"/>
            <a:chExt cx="2201807" cy="1798908"/>
          </a:xfrm>
        </p:grpSpPr>
        <p:sp>
          <p:nvSpPr>
            <p:cNvPr id="22" name="Oval 21">
              <a:extLst>
                <a:ext uri="{FF2B5EF4-FFF2-40B4-BE49-F238E27FC236}">
                  <a16:creationId xmlns:a16="http://schemas.microsoft.com/office/drawing/2014/main" id="{F5F6CCA9-8DE6-6603-FAC6-4F142EA81360}"/>
                </a:ext>
              </a:extLst>
            </p:cNvPr>
            <p:cNvSpPr/>
            <p:nvPr/>
          </p:nvSpPr>
          <p:spPr>
            <a:xfrm flipH="1">
              <a:off x="6894268" y="2889333"/>
              <a:ext cx="892178" cy="892175"/>
            </a:xfrm>
            <a:prstGeom prst="ellipse">
              <a:avLst/>
            </a:prstGeom>
            <a:solidFill>
              <a:srgbClr val="FBB90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000" dirty="0">
                <a:solidFill>
                  <a:schemeClr val="accent1"/>
                </a:solidFill>
                <a:latin typeface="Roboto" panose="02000000000000000000" pitchFamily="2" charset="0"/>
                <a:ea typeface="Roboto" panose="02000000000000000000" pitchFamily="2" charset="0"/>
                <a:cs typeface="Roboto" panose="02000000000000000000" pitchFamily="2" charset="0"/>
              </a:endParaRPr>
            </a:p>
          </p:txBody>
        </p: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FA890E64-81F0-8570-E594-DA2760BA54FA}"/>
                </a:ext>
              </a:extLst>
            </p:cNvPr>
            <p:cNvGrpSpPr/>
            <p:nvPr/>
          </p:nvGrpSpPr>
          <p:grpSpPr>
            <a:xfrm>
              <a:off x="6484736" y="1982779"/>
              <a:ext cx="2201807" cy="1798908"/>
              <a:chOff x="6484736" y="1982779"/>
              <a:chExt cx="2201807" cy="1798908"/>
            </a:xfrm>
          </p:grpSpPr>
          <p:grpSp>
            <p:nvGrpSpPr>
              <p:cNvPr id="24" name="Group 23">
                <a:extLst>
                  <a:ext uri="{FF2B5EF4-FFF2-40B4-BE49-F238E27FC236}">
                    <a16:creationId xmlns:a16="http://schemas.microsoft.com/office/drawing/2014/main" id="{D854444A-020C-6508-4212-35FDA550CE99}"/>
                  </a:ext>
                </a:extLst>
              </p:cNvPr>
              <p:cNvGrpSpPr/>
              <p:nvPr/>
            </p:nvGrpSpPr>
            <p:grpSpPr>
              <a:xfrm flipH="1">
                <a:off x="6484736" y="1982779"/>
                <a:ext cx="2201807" cy="1798908"/>
                <a:chOff x="3091697" y="1742666"/>
                <a:chExt cx="1998484" cy="1632790"/>
              </a:xfrm>
            </p:grpSpPr>
            <p:sp>
              <p:nvSpPr>
                <p:cNvPr id="26" name="Freeform 1183">
                  <a:extLst>
                    <a:ext uri="{FF2B5EF4-FFF2-40B4-BE49-F238E27FC236}">
                      <a16:creationId xmlns:a16="http://schemas.microsoft.com/office/drawing/2014/main" id="{57DC0FE7-259C-04CF-6BCB-21DA11C50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91697" y="1742666"/>
                  <a:ext cx="1998484" cy="1632790"/>
                </a:xfrm>
                <a:custGeom>
                  <a:avLst/>
                  <a:gdLst>
                    <a:gd name="T0" fmla="*/ 21 w 3615"/>
                    <a:gd name="T1" fmla="*/ 614 h 2953"/>
                    <a:gd name="T2" fmla="*/ 811 w 3615"/>
                    <a:gd name="T3" fmla="*/ 8 h 2953"/>
                    <a:gd name="T4" fmla="*/ 837 w 3615"/>
                    <a:gd name="T5" fmla="*/ 21 h 2953"/>
                    <a:gd name="T6" fmla="*/ 837 w 3615"/>
                    <a:gd name="T7" fmla="*/ 193 h 2953"/>
                    <a:gd name="T8" fmla="*/ 2170 w 3615"/>
                    <a:gd name="T9" fmla="*/ 194 h 2953"/>
                    <a:gd name="T10" fmla="*/ 3615 w 3615"/>
                    <a:gd name="T11" fmla="*/ 1635 h 2953"/>
                    <a:gd name="T12" fmla="*/ 2393 w 3615"/>
                    <a:gd name="T13" fmla="*/ 2953 h 2953"/>
                    <a:gd name="T14" fmla="*/ 3214 w 3615"/>
                    <a:gd name="T15" fmla="*/ 2049 h 2953"/>
                    <a:gd name="T16" fmla="*/ 2266 w 3615"/>
                    <a:gd name="T17" fmla="*/ 1099 h 2953"/>
                    <a:gd name="T18" fmla="*/ 837 w 3615"/>
                    <a:gd name="T19" fmla="*/ 1099 h 2953"/>
                    <a:gd name="T20" fmla="*/ 837 w 3615"/>
                    <a:gd name="T21" fmla="*/ 1269 h 2953"/>
                    <a:gd name="T22" fmla="*/ 811 w 3615"/>
                    <a:gd name="T23" fmla="*/ 1282 h 2953"/>
                    <a:gd name="T24" fmla="*/ 21 w 3615"/>
                    <a:gd name="T25" fmla="*/ 676 h 2953"/>
                    <a:gd name="T26" fmla="*/ 21 w 3615"/>
                    <a:gd name="T27" fmla="*/ 614 h 29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615" h="2953">
                      <a:moveTo>
                        <a:pt x="21" y="614"/>
                      </a:moveTo>
                      <a:cubicBezTo>
                        <a:pt x="811" y="8"/>
                        <a:pt x="811" y="8"/>
                        <a:pt x="811" y="8"/>
                      </a:cubicBezTo>
                      <a:cubicBezTo>
                        <a:pt x="822" y="0"/>
                        <a:pt x="837" y="8"/>
                        <a:pt x="837" y="21"/>
                      </a:cubicBezTo>
                      <a:cubicBezTo>
                        <a:pt x="837" y="193"/>
                        <a:pt x="837" y="193"/>
                        <a:pt x="837" y="193"/>
                      </a:cubicBezTo>
                      <a:cubicBezTo>
                        <a:pt x="2170" y="194"/>
                        <a:pt x="2170" y="194"/>
                        <a:pt x="2170" y="194"/>
                      </a:cubicBezTo>
                      <a:cubicBezTo>
                        <a:pt x="3045" y="194"/>
                        <a:pt x="3615" y="907"/>
                        <a:pt x="3615" y="1635"/>
                      </a:cubicBezTo>
                      <a:cubicBezTo>
                        <a:pt x="3615" y="2268"/>
                        <a:pt x="3192" y="2953"/>
                        <a:pt x="2393" y="2953"/>
                      </a:cubicBezTo>
                      <a:cubicBezTo>
                        <a:pt x="2837" y="2951"/>
                        <a:pt x="3214" y="2559"/>
                        <a:pt x="3214" y="2049"/>
                      </a:cubicBezTo>
                      <a:cubicBezTo>
                        <a:pt x="3214" y="1538"/>
                        <a:pt x="2777" y="1099"/>
                        <a:pt x="2266" y="1099"/>
                      </a:cubicBezTo>
                      <a:cubicBezTo>
                        <a:pt x="837" y="1099"/>
                        <a:pt x="837" y="1099"/>
                        <a:pt x="837" y="1099"/>
                      </a:cubicBezTo>
                      <a:cubicBezTo>
                        <a:pt x="837" y="1269"/>
                        <a:pt x="837" y="1269"/>
                        <a:pt x="837" y="1269"/>
                      </a:cubicBezTo>
                      <a:cubicBezTo>
                        <a:pt x="837" y="1282"/>
                        <a:pt x="822" y="1290"/>
                        <a:pt x="811" y="1282"/>
                      </a:cubicBezTo>
                      <a:cubicBezTo>
                        <a:pt x="21" y="676"/>
                        <a:pt x="21" y="676"/>
                        <a:pt x="21" y="676"/>
                      </a:cubicBezTo>
                      <a:cubicBezTo>
                        <a:pt x="0" y="661"/>
                        <a:pt x="0" y="629"/>
                        <a:pt x="21" y="614"/>
                      </a:cubicBezTo>
                    </a:path>
                  </a:pathLst>
                </a:custGeom>
                <a:solidFill>
                  <a:srgbClr val="FBB902"/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accent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endParaRPr>
                </a:p>
              </p:txBody>
            </p:sp>
            <p:sp>
              <p:nvSpPr>
                <p:cNvPr id="27" name="Freeform 1184">
                  <a:extLst>
                    <a:ext uri="{FF2B5EF4-FFF2-40B4-BE49-F238E27FC236}">
                      <a16:creationId xmlns:a16="http://schemas.microsoft.com/office/drawing/2014/main" id="{0EBC904E-B6B5-E28D-E85B-E4FC81F4A65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3094905" y="2098737"/>
                  <a:ext cx="1878725" cy="1275651"/>
                </a:xfrm>
                <a:custGeom>
                  <a:avLst/>
                  <a:gdLst>
                    <a:gd name="T0" fmla="*/ 2191 w 3399"/>
                    <a:gd name="T1" fmla="*/ 0 h 2307"/>
                    <a:gd name="T2" fmla="*/ 3399 w 3399"/>
                    <a:gd name="T3" fmla="*/ 1214 h 2307"/>
                    <a:gd name="T4" fmla="*/ 2584 w 3399"/>
                    <a:gd name="T5" fmla="*/ 2293 h 2307"/>
                    <a:gd name="T6" fmla="*/ 2436 w 3399"/>
                    <a:gd name="T7" fmla="*/ 2307 h 2307"/>
                    <a:gd name="T8" fmla="*/ 2434 w 3399"/>
                    <a:gd name="T9" fmla="*/ 2306 h 2307"/>
                    <a:gd name="T10" fmla="*/ 3209 w 3399"/>
                    <a:gd name="T11" fmla="*/ 1404 h 2307"/>
                    <a:gd name="T12" fmla="*/ 2261 w 3399"/>
                    <a:gd name="T13" fmla="*/ 454 h 2307"/>
                    <a:gd name="T14" fmla="*/ 832 w 3399"/>
                    <a:gd name="T15" fmla="*/ 454 h 2307"/>
                    <a:gd name="T16" fmla="*/ 832 w 3399"/>
                    <a:gd name="T17" fmla="*/ 624 h 2307"/>
                    <a:gd name="T18" fmla="*/ 806 w 3399"/>
                    <a:gd name="T19" fmla="*/ 637 h 2307"/>
                    <a:gd name="T20" fmla="*/ 16 w 3399"/>
                    <a:gd name="T21" fmla="*/ 31 h 2307"/>
                    <a:gd name="T22" fmla="*/ 0 w 3399"/>
                    <a:gd name="T23" fmla="*/ 0 h 2307"/>
                    <a:gd name="T24" fmla="*/ 2191 w 3399"/>
                    <a:gd name="T25" fmla="*/ 0 h 23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399" h="2307">
                      <a:moveTo>
                        <a:pt x="2191" y="0"/>
                      </a:moveTo>
                      <a:cubicBezTo>
                        <a:pt x="2570" y="0"/>
                        <a:pt x="3399" y="319"/>
                        <a:pt x="3399" y="1214"/>
                      </a:cubicBezTo>
                      <a:cubicBezTo>
                        <a:pt x="3399" y="1975"/>
                        <a:pt x="2892" y="2233"/>
                        <a:pt x="2584" y="2293"/>
                      </a:cubicBezTo>
                      <a:cubicBezTo>
                        <a:pt x="2536" y="2300"/>
                        <a:pt x="2487" y="2305"/>
                        <a:pt x="2436" y="2307"/>
                      </a:cubicBezTo>
                      <a:cubicBezTo>
                        <a:pt x="2434" y="2306"/>
                        <a:pt x="2434" y="2306"/>
                        <a:pt x="2434" y="2306"/>
                      </a:cubicBezTo>
                      <a:cubicBezTo>
                        <a:pt x="2857" y="2279"/>
                        <a:pt x="3209" y="1896"/>
                        <a:pt x="3209" y="1404"/>
                      </a:cubicBezTo>
                      <a:cubicBezTo>
                        <a:pt x="3209" y="893"/>
                        <a:pt x="2772" y="454"/>
                        <a:pt x="2261" y="454"/>
                      </a:cubicBezTo>
                      <a:cubicBezTo>
                        <a:pt x="832" y="454"/>
                        <a:pt x="832" y="454"/>
                        <a:pt x="832" y="454"/>
                      </a:cubicBezTo>
                      <a:cubicBezTo>
                        <a:pt x="832" y="624"/>
                        <a:pt x="832" y="624"/>
                        <a:pt x="832" y="624"/>
                      </a:cubicBezTo>
                      <a:cubicBezTo>
                        <a:pt x="832" y="637"/>
                        <a:pt x="817" y="645"/>
                        <a:pt x="806" y="637"/>
                      </a:cubicBezTo>
                      <a:cubicBezTo>
                        <a:pt x="16" y="31"/>
                        <a:pt x="16" y="31"/>
                        <a:pt x="16" y="31"/>
                      </a:cubicBezTo>
                      <a:cubicBezTo>
                        <a:pt x="6" y="23"/>
                        <a:pt x="0" y="12"/>
                        <a:pt x="0" y="0"/>
                      </a:cubicBezTo>
                      <a:cubicBezTo>
                        <a:pt x="0" y="0"/>
                        <a:pt x="2015" y="0"/>
                        <a:pt x="2191" y="0"/>
                      </a:cubicBez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>
                  <a:noFill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sz="2000" dirty="0">
                    <a:solidFill>
                      <a:schemeClr val="accent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Roboto" panose="02000000000000000000" pitchFamily="2" charset="0"/>
                  </a:endParaRPr>
                </a:p>
              </p:txBody>
            </p:sp>
          </p:grpSp>
          <p:sp>
            <p:nvSpPr>
              <p:cNvPr id="25" name="TextBox 24">
                <a:extLst>
                  <a:ext uri="{FF2B5EF4-FFF2-40B4-BE49-F238E27FC236}">
                    <a16:creationId xmlns:a16="http://schemas.microsoft.com/office/drawing/2014/main" id="{0E75CFBF-85E2-CE03-BBA3-AEC70C0FC97A}"/>
                  </a:ext>
                </a:extLst>
              </p:cNvPr>
              <p:cNvSpPr txBox="1"/>
              <p:nvPr/>
            </p:nvSpPr>
            <p:spPr>
              <a:xfrm flipH="1">
                <a:off x="6842726" y="3073801"/>
                <a:ext cx="995258" cy="52322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lang="fa-IR" sz="2800" dirty="0">
                    <a:solidFill>
                      <a:schemeClr val="bg1"/>
                    </a:solidFill>
                    <a:latin typeface="Roboto" panose="02000000000000000000" pitchFamily="2" charset="0"/>
                    <a:ea typeface="Roboto" panose="02000000000000000000" pitchFamily="2" charset="0"/>
                    <a:cs typeface="B Titr" panose="00000700000000000000" pitchFamily="2" charset="-78"/>
                  </a:rPr>
                  <a:t>02</a:t>
                </a:r>
                <a:endParaRPr lang="en-US" sz="2800" dirty="0">
                  <a:solidFill>
                    <a:schemeClr val="bg1"/>
                  </a:solidFill>
                  <a:latin typeface="Roboto" panose="02000000000000000000" pitchFamily="2" charset="0"/>
                  <a:ea typeface="Roboto" panose="02000000000000000000" pitchFamily="2" charset="0"/>
                  <a:cs typeface="B Titr" panose="00000700000000000000" pitchFamily="2" charset="-78"/>
                </a:endParaRPr>
              </a:p>
            </p:txBody>
          </p:sp>
        </p:grp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B109A6B4-CE0B-B42E-C111-4AAFCBD5C5CC}"/>
              </a:ext>
            </a:extLst>
          </p:cNvPr>
          <p:cNvSpPr txBox="1"/>
          <p:nvPr/>
        </p:nvSpPr>
        <p:spPr>
          <a:xfrm>
            <a:off x="9131772" y="1514811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91107A3C-4180-6369-0A76-1533B2060F9B}"/>
              </a:ext>
            </a:extLst>
          </p:cNvPr>
          <p:cNvSpPr txBox="1"/>
          <p:nvPr/>
        </p:nvSpPr>
        <p:spPr>
          <a:xfrm>
            <a:off x="8979058" y="4148933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CAC0F985-A5A5-C15A-61AB-030DCD6BF831}"/>
              </a:ext>
            </a:extLst>
          </p:cNvPr>
          <p:cNvSpPr txBox="1"/>
          <p:nvPr/>
        </p:nvSpPr>
        <p:spPr>
          <a:xfrm>
            <a:off x="3582785" y="1522264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C14F79E9-7D8F-A38C-ADB0-B7441C3F2EFD}"/>
              </a:ext>
            </a:extLst>
          </p:cNvPr>
          <p:cNvSpPr txBox="1"/>
          <p:nvPr/>
        </p:nvSpPr>
        <p:spPr>
          <a:xfrm>
            <a:off x="3644793" y="3992088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5461041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2500"/>
                            </p:stCondLst>
                            <p:childTnLst>
                              <p:par>
                                <p:cTn id="3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3000"/>
                            </p:stCondLst>
                            <p:childTnLst>
                              <p:par>
                                <p:cTn id="4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3500"/>
                            </p:stCondLst>
                            <p:childTnLst>
                              <p:par>
                                <p:cTn id="4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29" grpId="0"/>
      <p:bldP spid="30" grpId="0"/>
      <p:bldP spid="31" grpId="0"/>
    </p:bld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0A7B5A62-57A9-D47C-D4A4-AABFD85619A1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E7FD3AAE-159C-651D-DDF1-E4566C559CBB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4" name="Picture Placeholder 13">
            <a:extLst>
              <a:ext uri="{FF2B5EF4-FFF2-40B4-BE49-F238E27FC236}">
                <a16:creationId xmlns:a16="http://schemas.microsoft.com/office/drawing/2014/main" id="{6FA757AE-C9CC-45DF-D4BD-F5B037E5155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15" name="TextBox 14">
            <a:extLst>
              <a:ext uri="{FF2B5EF4-FFF2-40B4-BE49-F238E27FC236}">
                <a16:creationId xmlns:a16="http://schemas.microsoft.com/office/drawing/2014/main" id="{E8536EE2-938E-0566-CD84-8C785BF1606F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F298E94-89AE-96BC-06FB-D990CE09D865}"/>
              </a:ext>
            </a:extLst>
          </p:cNvPr>
          <p:cNvSpPr txBox="1"/>
          <p:nvPr/>
        </p:nvSpPr>
        <p:spPr>
          <a:xfrm>
            <a:off x="8708529" y="515324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4C46AFD0-C1C5-E384-655D-127A7F7749C5}"/>
              </a:ext>
            </a:extLst>
          </p:cNvPr>
          <p:cNvSpPr txBox="1"/>
          <p:nvPr/>
        </p:nvSpPr>
        <p:spPr>
          <a:xfrm>
            <a:off x="4756846" y="515324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6FAB73C8-A5AA-A4C5-6150-E436574E6A5A}"/>
              </a:ext>
            </a:extLst>
          </p:cNvPr>
          <p:cNvSpPr txBox="1"/>
          <p:nvPr/>
        </p:nvSpPr>
        <p:spPr>
          <a:xfrm>
            <a:off x="828859" y="515324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241649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>
                            <p:stCondLst>
                              <p:cond delay="1000"/>
                            </p:stCondLst>
                            <p:childTnLst>
                              <p:par>
                                <p:cTn id="13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500"/>
                            </p:stCondLst>
                            <p:childTnLst>
                              <p:par>
                                <p:cTn id="17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000"/>
                            </p:stCondLst>
                            <p:childTnLst>
                              <p:par>
                                <p:cTn id="2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4" fill="hold">
                            <p:stCondLst>
                              <p:cond delay="2500"/>
                            </p:stCondLst>
                            <p:childTnLst>
                              <p:par>
                                <p:cTn id="25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7" grpId="0"/>
      <p:bldP spid="18" grpId="0"/>
    </p:bld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13">
            <a:extLst>
              <a:ext uri="{FF2B5EF4-FFF2-40B4-BE49-F238E27FC236}">
                <a16:creationId xmlns:a16="http://schemas.microsoft.com/office/drawing/2014/main" id="{82A64DB5-5973-0D0F-3E75-A5087815AB29}"/>
              </a:ext>
            </a:extLst>
          </p:cNvPr>
          <p:cNvGrpSpPr/>
          <p:nvPr/>
        </p:nvGrpSpPr>
        <p:grpSpPr>
          <a:xfrm>
            <a:off x="3781425" y="1160145"/>
            <a:ext cx="4629150" cy="4629150"/>
            <a:chOff x="3781425" y="1160145"/>
            <a:chExt cx="4629150" cy="4629150"/>
          </a:xfrm>
        </p:grpSpPr>
        <p:sp>
          <p:nvSpPr>
            <p:cNvPr id="2" name="Oval 1">
              <a:extLst>
                <a:ext uri="{FF2B5EF4-FFF2-40B4-BE49-F238E27FC236}">
                  <a16:creationId xmlns:a16="http://schemas.microsoft.com/office/drawing/2014/main" id="{14070047-1232-6F99-4F30-B508C673B7EB}"/>
                </a:ext>
              </a:extLst>
            </p:cNvPr>
            <p:cNvSpPr/>
            <p:nvPr/>
          </p:nvSpPr>
          <p:spPr>
            <a:xfrm>
              <a:off x="3781425" y="1160145"/>
              <a:ext cx="4629150" cy="4629150"/>
            </a:xfrm>
            <a:prstGeom prst="ellipse">
              <a:avLst/>
            </a:prstGeom>
            <a:solidFill>
              <a:schemeClr val="bg1"/>
            </a:solidFill>
            <a:ln w="3175">
              <a:noFill/>
            </a:ln>
            <a:effectLst>
              <a:outerShdw blurRad="241300" dist="190500" dir="810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 sz="1200"/>
            </a:p>
          </p:txBody>
        </p:sp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FE7D8093-3E12-E6A3-C6A8-5D06699C6DF2}"/>
                </a:ext>
              </a:extLst>
            </p:cNvPr>
            <p:cNvGrpSpPr/>
            <p:nvPr/>
          </p:nvGrpSpPr>
          <p:grpSpPr>
            <a:xfrm>
              <a:off x="4141787" y="1520509"/>
              <a:ext cx="3908426" cy="3908425"/>
              <a:chOff x="4141787" y="1474789"/>
              <a:chExt cx="3908426" cy="3908425"/>
            </a:xfrm>
          </p:grpSpPr>
          <p:sp>
            <p:nvSpPr>
              <p:cNvPr id="4" name="Freeform: Shape 3">
                <a:extLst>
                  <a:ext uri="{FF2B5EF4-FFF2-40B4-BE49-F238E27FC236}">
                    <a16:creationId xmlns:a16="http://schemas.microsoft.com/office/drawing/2014/main" id="{9FAD0C7F-359F-CFF3-C6CF-3B3FD8DD889A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4963" y="1474789"/>
                <a:ext cx="1814513" cy="1808163"/>
              </a:xfrm>
              <a:custGeom>
                <a:avLst/>
                <a:gdLst>
                  <a:gd name="connsiteX0" fmla="*/ 489080 w 1814513"/>
                  <a:gd name="connsiteY0" fmla="*/ 628650 h 1808163"/>
                  <a:gd name="connsiteX1" fmla="*/ 1224278 w 1814513"/>
                  <a:gd name="connsiteY1" fmla="*/ 1366634 h 1808163"/>
                  <a:gd name="connsiteX2" fmla="*/ 1208501 w 1814513"/>
                  <a:gd name="connsiteY2" fmla="*/ 1385557 h 1808163"/>
                  <a:gd name="connsiteX3" fmla="*/ 1126462 w 1814513"/>
                  <a:gd name="connsiteY3" fmla="*/ 1508554 h 1808163"/>
                  <a:gd name="connsiteX4" fmla="*/ 1161170 w 1814513"/>
                  <a:gd name="connsiteY4" fmla="*/ 1505400 h 1808163"/>
                  <a:gd name="connsiteX5" fmla="*/ 1173792 w 1814513"/>
                  <a:gd name="connsiteY5" fmla="*/ 1505400 h 1808163"/>
                  <a:gd name="connsiteX6" fmla="*/ 1189569 w 1814513"/>
                  <a:gd name="connsiteY6" fmla="*/ 1508554 h 1808163"/>
                  <a:gd name="connsiteX7" fmla="*/ 1205345 w 1814513"/>
                  <a:gd name="connsiteY7" fmla="*/ 1511708 h 1808163"/>
                  <a:gd name="connsiteX8" fmla="*/ 1221122 w 1814513"/>
                  <a:gd name="connsiteY8" fmla="*/ 1521169 h 1808163"/>
                  <a:gd name="connsiteX9" fmla="*/ 1230588 w 1814513"/>
                  <a:gd name="connsiteY9" fmla="*/ 1527477 h 1808163"/>
                  <a:gd name="connsiteX10" fmla="*/ 1258986 w 1814513"/>
                  <a:gd name="connsiteY10" fmla="*/ 1637859 h 1808163"/>
                  <a:gd name="connsiteX11" fmla="*/ 1221122 w 1814513"/>
                  <a:gd name="connsiteY11" fmla="*/ 1682012 h 1808163"/>
                  <a:gd name="connsiteX12" fmla="*/ 1205345 w 1814513"/>
                  <a:gd name="connsiteY12" fmla="*/ 1691473 h 1808163"/>
                  <a:gd name="connsiteX13" fmla="*/ 1132772 w 1814513"/>
                  <a:gd name="connsiteY13" fmla="*/ 1691473 h 1808163"/>
                  <a:gd name="connsiteX14" fmla="*/ 1120151 w 1814513"/>
                  <a:gd name="connsiteY14" fmla="*/ 1685166 h 1808163"/>
                  <a:gd name="connsiteX15" fmla="*/ 1094908 w 1814513"/>
                  <a:gd name="connsiteY15" fmla="*/ 1663089 h 1808163"/>
                  <a:gd name="connsiteX16" fmla="*/ 1072821 w 1814513"/>
                  <a:gd name="connsiteY16" fmla="*/ 1637859 h 1808163"/>
                  <a:gd name="connsiteX17" fmla="*/ 1044422 w 1814513"/>
                  <a:gd name="connsiteY17" fmla="*/ 1782933 h 1808163"/>
                  <a:gd name="connsiteX18" fmla="*/ 1041267 w 1814513"/>
                  <a:gd name="connsiteY18" fmla="*/ 1808163 h 1808163"/>
                  <a:gd name="connsiteX19" fmla="*/ 0 w 1814513"/>
                  <a:gd name="connsiteY19" fmla="*/ 1808163 h 1808163"/>
                  <a:gd name="connsiteX20" fmla="*/ 0 w 1814513"/>
                  <a:gd name="connsiteY20" fmla="*/ 1782933 h 1808163"/>
                  <a:gd name="connsiteX21" fmla="*/ 470148 w 1814513"/>
                  <a:gd name="connsiteY21" fmla="*/ 647573 h 1808163"/>
                  <a:gd name="connsiteX22" fmla="*/ 489080 w 1814513"/>
                  <a:gd name="connsiteY22" fmla="*/ 628650 h 1808163"/>
                  <a:gd name="connsiteX23" fmla="*/ 1795590 w 1814513"/>
                  <a:gd name="connsiteY23" fmla="*/ 0 h 1808163"/>
                  <a:gd name="connsiteX24" fmla="*/ 1814513 w 1814513"/>
                  <a:gd name="connsiteY24" fmla="*/ 1044406 h 1808163"/>
                  <a:gd name="connsiteX25" fmla="*/ 1789282 w 1814513"/>
                  <a:gd name="connsiteY25" fmla="*/ 1047561 h 1808163"/>
                  <a:gd name="connsiteX26" fmla="*/ 1644200 w 1814513"/>
                  <a:gd name="connsiteY26" fmla="*/ 1079115 h 1808163"/>
                  <a:gd name="connsiteX27" fmla="*/ 1669432 w 1814513"/>
                  <a:gd name="connsiteY27" fmla="*/ 1098046 h 1808163"/>
                  <a:gd name="connsiteX28" fmla="*/ 1678893 w 1814513"/>
                  <a:gd name="connsiteY28" fmla="*/ 1107512 h 1808163"/>
                  <a:gd name="connsiteX29" fmla="*/ 1688355 w 1814513"/>
                  <a:gd name="connsiteY29" fmla="*/ 1120134 h 1808163"/>
                  <a:gd name="connsiteX30" fmla="*/ 1697817 w 1814513"/>
                  <a:gd name="connsiteY30" fmla="*/ 1135910 h 1808163"/>
                  <a:gd name="connsiteX31" fmla="*/ 1704125 w 1814513"/>
                  <a:gd name="connsiteY31" fmla="*/ 1154842 h 1808163"/>
                  <a:gd name="connsiteX32" fmla="*/ 1704125 w 1814513"/>
                  <a:gd name="connsiteY32" fmla="*/ 1164308 h 1808163"/>
                  <a:gd name="connsiteX33" fmla="*/ 1647354 w 1814513"/>
                  <a:gd name="connsiteY33" fmla="*/ 1262122 h 1808163"/>
                  <a:gd name="connsiteX34" fmla="*/ 1593737 w 1814513"/>
                  <a:gd name="connsiteY34" fmla="*/ 1268433 h 1808163"/>
                  <a:gd name="connsiteX35" fmla="*/ 1574813 w 1814513"/>
                  <a:gd name="connsiteY35" fmla="*/ 1262122 h 1808163"/>
                  <a:gd name="connsiteX36" fmla="*/ 1521196 w 1814513"/>
                  <a:gd name="connsiteY36" fmla="*/ 1211637 h 1808163"/>
                  <a:gd name="connsiteX37" fmla="*/ 1518042 w 1814513"/>
                  <a:gd name="connsiteY37" fmla="*/ 1202171 h 1808163"/>
                  <a:gd name="connsiteX38" fmla="*/ 1511734 w 1814513"/>
                  <a:gd name="connsiteY38" fmla="*/ 1167463 h 1808163"/>
                  <a:gd name="connsiteX39" fmla="*/ 1514888 w 1814513"/>
                  <a:gd name="connsiteY39" fmla="*/ 1132755 h 1808163"/>
                  <a:gd name="connsiteX40" fmla="*/ 1391884 w 1814513"/>
                  <a:gd name="connsiteY40" fmla="*/ 1217948 h 1808163"/>
                  <a:gd name="connsiteX41" fmla="*/ 1376115 w 1814513"/>
                  <a:gd name="connsiteY41" fmla="*/ 1233725 h 1808163"/>
                  <a:gd name="connsiteX42" fmla="*/ 625475 w 1814513"/>
                  <a:gd name="connsiteY42" fmla="*/ 511160 h 1808163"/>
                  <a:gd name="connsiteX43" fmla="*/ 641245 w 1814513"/>
                  <a:gd name="connsiteY43" fmla="*/ 492228 h 1808163"/>
                  <a:gd name="connsiteX44" fmla="*/ 1770358 w 1814513"/>
                  <a:gd name="connsiteY44" fmla="*/ 3155 h 1808163"/>
                  <a:gd name="connsiteX45" fmla="*/ 1795590 w 1814513"/>
                  <a:gd name="connsiteY45" fmla="*/ 0 h 18081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</a:cxnLst>
                <a:rect l="l" t="t" r="r" b="b"/>
                <a:pathLst>
                  <a:path w="1814513" h="1808163">
                    <a:moveTo>
                      <a:pt x="489080" y="628650"/>
                    </a:moveTo>
                    <a:cubicBezTo>
                      <a:pt x="489080" y="628650"/>
                      <a:pt x="489080" y="628650"/>
                      <a:pt x="1224278" y="1366634"/>
                    </a:cubicBezTo>
                    <a:cubicBezTo>
                      <a:pt x="1221122" y="1372942"/>
                      <a:pt x="1214811" y="1379249"/>
                      <a:pt x="1208501" y="1385557"/>
                    </a:cubicBezTo>
                    <a:cubicBezTo>
                      <a:pt x="1176947" y="1423402"/>
                      <a:pt x="1148549" y="1464401"/>
                      <a:pt x="1126462" y="1508554"/>
                    </a:cubicBezTo>
                    <a:cubicBezTo>
                      <a:pt x="1126462" y="1508554"/>
                      <a:pt x="1126462" y="1508554"/>
                      <a:pt x="1161170" y="1505400"/>
                    </a:cubicBezTo>
                    <a:cubicBezTo>
                      <a:pt x="1164326" y="1505400"/>
                      <a:pt x="1170637" y="1505400"/>
                      <a:pt x="1173792" y="1505400"/>
                    </a:cubicBezTo>
                    <a:cubicBezTo>
                      <a:pt x="1180103" y="1505400"/>
                      <a:pt x="1186413" y="1505400"/>
                      <a:pt x="1189569" y="1508554"/>
                    </a:cubicBezTo>
                    <a:cubicBezTo>
                      <a:pt x="1195879" y="1508554"/>
                      <a:pt x="1199035" y="1511708"/>
                      <a:pt x="1205345" y="1511708"/>
                    </a:cubicBezTo>
                    <a:cubicBezTo>
                      <a:pt x="1211656" y="1514862"/>
                      <a:pt x="1217967" y="1518016"/>
                      <a:pt x="1221122" y="1521169"/>
                    </a:cubicBezTo>
                    <a:cubicBezTo>
                      <a:pt x="1224278" y="1524323"/>
                      <a:pt x="1227433" y="1524323"/>
                      <a:pt x="1230588" y="1527477"/>
                    </a:cubicBezTo>
                    <a:cubicBezTo>
                      <a:pt x="1262142" y="1555861"/>
                      <a:pt x="1274763" y="1600014"/>
                      <a:pt x="1258986" y="1637859"/>
                    </a:cubicBezTo>
                    <a:cubicBezTo>
                      <a:pt x="1249520" y="1656782"/>
                      <a:pt x="1236899" y="1669397"/>
                      <a:pt x="1221122" y="1682012"/>
                    </a:cubicBezTo>
                    <a:cubicBezTo>
                      <a:pt x="1217967" y="1685166"/>
                      <a:pt x="1211656" y="1688320"/>
                      <a:pt x="1205345" y="1691473"/>
                    </a:cubicBezTo>
                    <a:cubicBezTo>
                      <a:pt x="1183258" y="1700935"/>
                      <a:pt x="1154860" y="1700935"/>
                      <a:pt x="1132772" y="1691473"/>
                    </a:cubicBezTo>
                    <a:cubicBezTo>
                      <a:pt x="1129617" y="1688320"/>
                      <a:pt x="1123306" y="1688320"/>
                      <a:pt x="1120151" y="1685166"/>
                    </a:cubicBezTo>
                    <a:cubicBezTo>
                      <a:pt x="1110685" y="1678858"/>
                      <a:pt x="1101219" y="1672551"/>
                      <a:pt x="1094908" y="1663089"/>
                    </a:cubicBezTo>
                    <a:cubicBezTo>
                      <a:pt x="1094908" y="1663089"/>
                      <a:pt x="1094908" y="1663089"/>
                      <a:pt x="1072821" y="1637859"/>
                    </a:cubicBezTo>
                    <a:cubicBezTo>
                      <a:pt x="1057044" y="1685166"/>
                      <a:pt x="1047578" y="1735626"/>
                      <a:pt x="1044422" y="1782933"/>
                    </a:cubicBezTo>
                    <a:cubicBezTo>
                      <a:pt x="1044422" y="1792394"/>
                      <a:pt x="1044422" y="1798702"/>
                      <a:pt x="1041267" y="1808163"/>
                    </a:cubicBezTo>
                    <a:lnTo>
                      <a:pt x="0" y="1808163"/>
                    </a:lnTo>
                    <a:cubicBezTo>
                      <a:pt x="0" y="1798702"/>
                      <a:pt x="0" y="1792394"/>
                      <a:pt x="0" y="1782933"/>
                    </a:cubicBezTo>
                    <a:cubicBezTo>
                      <a:pt x="15777" y="1344558"/>
                      <a:pt x="192476" y="947182"/>
                      <a:pt x="470148" y="647573"/>
                    </a:cubicBezTo>
                    <a:cubicBezTo>
                      <a:pt x="476458" y="641265"/>
                      <a:pt x="482769" y="634958"/>
                      <a:pt x="489080" y="628650"/>
                    </a:cubicBezTo>
                    <a:close/>
                    <a:moveTo>
                      <a:pt x="1795590" y="0"/>
                    </a:moveTo>
                    <a:cubicBezTo>
                      <a:pt x="1795590" y="0"/>
                      <a:pt x="1795590" y="0"/>
                      <a:pt x="1814513" y="1044406"/>
                    </a:cubicBezTo>
                    <a:cubicBezTo>
                      <a:pt x="1805051" y="1044406"/>
                      <a:pt x="1798743" y="1044406"/>
                      <a:pt x="1789282" y="1047561"/>
                    </a:cubicBezTo>
                    <a:cubicBezTo>
                      <a:pt x="1738818" y="1050717"/>
                      <a:pt x="1691509" y="1063338"/>
                      <a:pt x="1644200" y="1079115"/>
                    </a:cubicBezTo>
                    <a:cubicBezTo>
                      <a:pt x="1644200" y="1079115"/>
                      <a:pt x="1644200" y="1079115"/>
                      <a:pt x="1669432" y="1098046"/>
                    </a:cubicBezTo>
                    <a:cubicBezTo>
                      <a:pt x="1672586" y="1101202"/>
                      <a:pt x="1675740" y="1104357"/>
                      <a:pt x="1678893" y="1107512"/>
                    </a:cubicBezTo>
                    <a:cubicBezTo>
                      <a:pt x="1685201" y="1113823"/>
                      <a:pt x="1688355" y="1116978"/>
                      <a:pt x="1688355" y="1120134"/>
                    </a:cubicBezTo>
                    <a:cubicBezTo>
                      <a:pt x="1691509" y="1126444"/>
                      <a:pt x="1694663" y="1129599"/>
                      <a:pt x="1697817" y="1135910"/>
                    </a:cubicBezTo>
                    <a:cubicBezTo>
                      <a:pt x="1700971" y="1142221"/>
                      <a:pt x="1700971" y="1148531"/>
                      <a:pt x="1704125" y="1154842"/>
                    </a:cubicBezTo>
                    <a:cubicBezTo>
                      <a:pt x="1704125" y="1157997"/>
                      <a:pt x="1704125" y="1161153"/>
                      <a:pt x="1704125" y="1164308"/>
                    </a:cubicBezTo>
                    <a:cubicBezTo>
                      <a:pt x="1710433" y="1205327"/>
                      <a:pt x="1685201" y="1246346"/>
                      <a:pt x="1647354" y="1262122"/>
                    </a:cubicBezTo>
                    <a:cubicBezTo>
                      <a:pt x="1628430" y="1268433"/>
                      <a:pt x="1609507" y="1271588"/>
                      <a:pt x="1593737" y="1268433"/>
                    </a:cubicBezTo>
                    <a:cubicBezTo>
                      <a:pt x="1587429" y="1268433"/>
                      <a:pt x="1581121" y="1265278"/>
                      <a:pt x="1574813" y="1262122"/>
                    </a:cubicBezTo>
                    <a:cubicBezTo>
                      <a:pt x="1549582" y="1252656"/>
                      <a:pt x="1530658" y="1236880"/>
                      <a:pt x="1521196" y="1211637"/>
                    </a:cubicBezTo>
                    <a:cubicBezTo>
                      <a:pt x="1518042" y="1208482"/>
                      <a:pt x="1518042" y="1205327"/>
                      <a:pt x="1518042" y="1202171"/>
                    </a:cubicBezTo>
                    <a:cubicBezTo>
                      <a:pt x="1514888" y="1189550"/>
                      <a:pt x="1511734" y="1176929"/>
                      <a:pt x="1511734" y="1167463"/>
                    </a:cubicBezTo>
                    <a:cubicBezTo>
                      <a:pt x="1511734" y="1167463"/>
                      <a:pt x="1511734" y="1167463"/>
                      <a:pt x="1514888" y="1132755"/>
                    </a:cubicBezTo>
                    <a:cubicBezTo>
                      <a:pt x="1470733" y="1157997"/>
                      <a:pt x="1429732" y="1186395"/>
                      <a:pt x="1391884" y="1217948"/>
                    </a:cubicBezTo>
                    <a:cubicBezTo>
                      <a:pt x="1388730" y="1224259"/>
                      <a:pt x="1382422" y="1230569"/>
                      <a:pt x="1376115" y="1233725"/>
                    </a:cubicBezTo>
                    <a:lnTo>
                      <a:pt x="625475" y="511160"/>
                    </a:lnTo>
                    <a:cubicBezTo>
                      <a:pt x="631783" y="504849"/>
                      <a:pt x="638091" y="498538"/>
                      <a:pt x="641245" y="492228"/>
                    </a:cubicBezTo>
                    <a:cubicBezTo>
                      <a:pt x="959794" y="189318"/>
                      <a:pt x="1360345" y="25243"/>
                      <a:pt x="1770358" y="3155"/>
                    </a:cubicBezTo>
                    <a:cubicBezTo>
                      <a:pt x="1779820" y="3155"/>
                      <a:pt x="1786128" y="3155"/>
                      <a:pt x="1795590" y="0"/>
                    </a:cubicBezTo>
                    <a:close/>
                  </a:path>
                </a:pathLst>
              </a:custGeom>
              <a:solidFill>
                <a:srgbClr val="43266B"/>
              </a:solidFill>
              <a:ln w="9525" cap="flat">
                <a:noFill/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56857979-2074-4F6F-3831-3528CC14DFF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41787" y="3540127"/>
                <a:ext cx="1830388" cy="1843087"/>
              </a:xfrm>
              <a:custGeom>
                <a:avLst/>
                <a:gdLst>
                  <a:gd name="connsiteX0" fmla="*/ 1629089 w 1830388"/>
                  <a:gd name="connsiteY0" fmla="*/ 578551 h 1843087"/>
                  <a:gd name="connsiteX1" fmla="*/ 1660084 w 1830388"/>
                  <a:gd name="connsiteY1" fmla="*/ 585708 h 1843087"/>
                  <a:gd name="connsiteX2" fmla="*/ 1701083 w 1830388"/>
                  <a:gd name="connsiteY2" fmla="*/ 620460 h 1843087"/>
                  <a:gd name="connsiteX3" fmla="*/ 1710545 w 1830388"/>
                  <a:gd name="connsiteY3" fmla="*/ 636256 h 1843087"/>
                  <a:gd name="connsiteX4" fmla="*/ 1710545 w 1830388"/>
                  <a:gd name="connsiteY4" fmla="*/ 708919 h 1843087"/>
                  <a:gd name="connsiteX5" fmla="*/ 1707391 w 1830388"/>
                  <a:gd name="connsiteY5" fmla="*/ 721556 h 1843087"/>
                  <a:gd name="connsiteX6" fmla="*/ 1682161 w 1830388"/>
                  <a:gd name="connsiteY6" fmla="*/ 746830 h 1843087"/>
                  <a:gd name="connsiteX7" fmla="*/ 1656930 w 1830388"/>
                  <a:gd name="connsiteY7" fmla="*/ 768945 h 1843087"/>
                  <a:gd name="connsiteX8" fmla="*/ 1805158 w 1830388"/>
                  <a:gd name="connsiteY8" fmla="*/ 797378 h 1843087"/>
                  <a:gd name="connsiteX9" fmla="*/ 1827234 w 1830388"/>
                  <a:gd name="connsiteY9" fmla="*/ 800537 h 1843087"/>
                  <a:gd name="connsiteX10" fmla="*/ 1830388 w 1830388"/>
                  <a:gd name="connsiteY10" fmla="*/ 1843087 h 1843087"/>
                  <a:gd name="connsiteX11" fmla="*/ 1805158 w 1830388"/>
                  <a:gd name="connsiteY11" fmla="*/ 1843087 h 1843087"/>
                  <a:gd name="connsiteX12" fmla="*/ 666644 w 1830388"/>
                  <a:gd name="connsiteY12" fmla="*/ 1372360 h 1843087"/>
                  <a:gd name="connsiteX13" fmla="*/ 650875 w 1830388"/>
                  <a:gd name="connsiteY13" fmla="*/ 1356564 h 1843087"/>
                  <a:gd name="connsiteX14" fmla="*/ 1385706 w 1830388"/>
                  <a:gd name="connsiteY14" fmla="*/ 617301 h 1843087"/>
                  <a:gd name="connsiteX15" fmla="*/ 1404628 w 1830388"/>
                  <a:gd name="connsiteY15" fmla="*/ 633097 h 1843087"/>
                  <a:gd name="connsiteX16" fmla="*/ 1530779 w 1830388"/>
                  <a:gd name="connsiteY16" fmla="*/ 715237 h 1843087"/>
                  <a:gd name="connsiteX17" fmla="*/ 1527626 w 1830388"/>
                  <a:gd name="connsiteY17" fmla="*/ 683645 h 1843087"/>
                  <a:gd name="connsiteX18" fmla="*/ 1527626 w 1830388"/>
                  <a:gd name="connsiteY18" fmla="*/ 667849 h 1843087"/>
                  <a:gd name="connsiteX19" fmla="*/ 1527626 w 1830388"/>
                  <a:gd name="connsiteY19" fmla="*/ 652052 h 1843087"/>
                  <a:gd name="connsiteX20" fmla="*/ 1533933 w 1830388"/>
                  <a:gd name="connsiteY20" fmla="*/ 636256 h 1843087"/>
                  <a:gd name="connsiteX21" fmla="*/ 1543394 w 1830388"/>
                  <a:gd name="connsiteY21" fmla="*/ 620460 h 1843087"/>
                  <a:gd name="connsiteX22" fmla="*/ 1549702 w 1830388"/>
                  <a:gd name="connsiteY22" fmla="*/ 610982 h 1843087"/>
                  <a:gd name="connsiteX23" fmla="*/ 1629089 w 1830388"/>
                  <a:gd name="connsiteY23" fmla="*/ 578551 h 1843087"/>
                  <a:gd name="connsiteX24" fmla="*/ 0 w 1830388"/>
                  <a:gd name="connsiteY24" fmla="*/ 0 h 1843087"/>
                  <a:gd name="connsiteX25" fmla="*/ 1044390 w 1830388"/>
                  <a:gd name="connsiteY25" fmla="*/ 0 h 1843087"/>
                  <a:gd name="connsiteX26" fmla="*/ 1044390 w 1830388"/>
                  <a:gd name="connsiteY26" fmla="*/ 25230 h 1843087"/>
                  <a:gd name="connsiteX27" fmla="*/ 1072787 w 1830388"/>
                  <a:gd name="connsiteY27" fmla="*/ 170304 h 1843087"/>
                  <a:gd name="connsiteX28" fmla="*/ 1094874 w 1830388"/>
                  <a:gd name="connsiteY28" fmla="*/ 145074 h 1843087"/>
                  <a:gd name="connsiteX29" fmla="*/ 1104340 w 1830388"/>
                  <a:gd name="connsiteY29" fmla="*/ 135613 h 1843087"/>
                  <a:gd name="connsiteX30" fmla="*/ 1120116 w 1830388"/>
                  <a:gd name="connsiteY30" fmla="*/ 126151 h 1843087"/>
                  <a:gd name="connsiteX31" fmla="*/ 1132737 w 1830388"/>
                  <a:gd name="connsiteY31" fmla="*/ 119844 h 1843087"/>
                  <a:gd name="connsiteX32" fmla="*/ 1151669 w 1830388"/>
                  <a:gd name="connsiteY32" fmla="*/ 113536 h 1843087"/>
                  <a:gd name="connsiteX33" fmla="*/ 1161134 w 1830388"/>
                  <a:gd name="connsiteY33" fmla="*/ 110382 h 1843087"/>
                  <a:gd name="connsiteX34" fmla="*/ 1258947 w 1830388"/>
                  <a:gd name="connsiteY34" fmla="*/ 170304 h 1843087"/>
                  <a:gd name="connsiteX35" fmla="*/ 1265258 w 1830388"/>
                  <a:gd name="connsiteY35" fmla="*/ 227072 h 1843087"/>
                  <a:gd name="connsiteX36" fmla="*/ 1258947 w 1830388"/>
                  <a:gd name="connsiteY36" fmla="*/ 242841 h 1843087"/>
                  <a:gd name="connsiteX37" fmla="*/ 1205308 w 1830388"/>
                  <a:gd name="connsiteY37" fmla="*/ 296455 h 1843087"/>
                  <a:gd name="connsiteX38" fmla="*/ 1195842 w 1830388"/>
                  <a:gd name="connsiteY38" fmla="*/ 299609 h 1843087"/>
                  <a:gd name="connsiteX39" fmla="*/ 1161134 w 1830388"/>
                  <a:gd name="connsiteY39" fmla="*/ 302763 h 1843087"/>
                  <a:gd name="connsiteX40" fmla="*/ 1126427 w 1830388"/>
                  <a:gd name="connsiteY40" fmla="*/ 299609 h 1843087"/>
                  <a:gd name="connsiteX41" fmla="*/ 1211619 w 1830388"/>
                  <a:gd name="connsiteY41" fmla="*/ 422606 h 1843087"/>
                  <a:gd name="connsiteX42" fmla="*/ 1227395 w 1830388"/>
                  <a:gd name="connsiteY42" fmla="*/ 441529 h 1843087"/>
                  <a:gd name="connsiteX43" fmla="*/ 489065 w 1830388"/>
                  <a:gd name="connsiteY43" fmla="*/ 1179513 h 1843087"/>
                  <a:gd name="connsiteX44" fmla="*/ 473289 w 1830388"/>
                  <a:gd name="connsiteY44" fmla="*/ 1160591 h 1843087"/>
                  <a:gd name="connsiteX45" fmla="*/ 0 w 1830388"/>
                  <a:gd name="connsiteY45" fmla="*/ 25230 h 1843087"/>
                  <a:gd name="connsiteX46" fmla="*/ 0 w 1830388"/>
                  <a:gd name="connsiteY46" fmla="*/ 0 h 1843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30388" h="1843087">
                    <a:moveTo>
                      <a:pt x="1629089" y="578551"/>
                    </a:moveTo>
                    <a:cubicBezTo>
                      <a:pt x="1639388" y="579390"/>
                      <a:pt x="1649835" y="581759"/>
                      <a:pt x="1660084" y="585708"/>
                    </a:cubicBezTo>
                    <a:cubicBezTo>
                      <a:pt x="1675853" y="592027"/>
                      <a:pt x="1691622" y="604664"/>
                      <a:pt x="1701083" y="620460"/>
                    </a:cubicBezTo>
                    <a:cubicBezTo>
                      <a:pt x="1704237" y="623619"/>
                      <a:pt x="1707391" y="629938"/>
                      <a:pt x="1710545" y="636256"/>
                    </a:cubicBezTo>
                    <a:cubicBezTo>
                      <a:pt x="1720006" y="661530"/>
                      <a:pt x="1720006" y="686804"/>
                      <a:pt x="1710545" y="708919"/>
                    </a:cubicBezTo>
                    <a:cubicBezTo>
                      <a:pt x="1710545" y="715237"/>
                      <a:pt x="1707391" y="718397"/>
                      <a:pt x="1707391" y="721556"/>
                    </a:cubicBezTo>
                    <a:cubicBezTo>
                      <a:pt x="1701083" y="731034"/>
                      <a:pt x="1691622" y="740511"/>
                      <a:pt x="1682161" y="746830"/>
                    </a:cubicBezTo>
                    <a:cubicBezTo>
                      <a:pt x="1682161" y="746830"/>
                      <a:pt x="1682161" y="746830"/>
                      <a:pt x="1656930" y="768945"/>
                    </a:cubicBezTo>
                    <a:cubicBezTo>
                      <a:pt x="1707391" y="784741"/>
                      <a:pt x="1754698" y="794219"/>
                      <a:pt x="1805158" y="797378"/>
                    </a:cubicBezTo>
                    <a:cubicBezTo>
                      <a:pt x="1811466" y="797378"/>
                      <a:pt x="1820927" y="797378"/>
                      <a:pt x="1827234" y="800537"/>
                    </a:cubicBezTo>
                    <a:lnTo>
                      <a:pt x="1830388" y="1843087"/>
                    </a:lnTo>
                    <a:cubicBezTo>
                      <a:pt x="1820927" y="1843087"/>
                      <a:pt x="1814619" y="1843087"/>
                      <a:pt x="1805158" y="1843087"/>
                    </a:cubicBezTo>
                    <a:cubicBezTo>
                      <a:pt x="1366783" y="1827291"/>
                      <a:pt x="969407" y="1653533"/>
                      <a:pt x="666644" y="1372360"/>
                    </a:cubicBezTo>
                    <a:cubicBezTo>
                      <a:pt x="663490" y="1366041"/>
                      <a:pt x="657183" y="1362882"/>
                      <a:pt x="650875" y="1356564"/>
                    </a:cubicBezTo>
                    <a:cubicBezTo>
                      <a:pt x="650875" y="1356564"/>
                      <a:pt x="650875" y="1356564"/>
                      <a:pt x="1385706" y="617301"/>
                    </a:cubicBezTo>
                    <a:cubicBezTo>
                      <a:pt x="1392013" y="623619"/>
                      <a:pt x="1398321" y="626779"/>
                      <a:pt x="1404628" y="633097"/>
                    </a:cubicBezTo>
                    <a:cubicBezTo>
                      <a:pt x="1442474" y="664690"/>
                      <a:pt x="1483473" y="693123"/>
                      <a:pt x="1530779" y="715237"/>
                    </a:cubicBezTo>
                    <a:cubicBezTo>
                      <a:pt x="1530779" y="715237"/>
                      <a:pt x="1530779" y="715237"/>
                      <a:pt x="1527626" y="683645"/>
                    </a:cubicBezTo>
                    <a:cubicBezTo>
                      <a:pt x="1524472" y="677327"/>
                      <a:pt x="1524472" y="671008"/>
                      <a:pt x="1527626" y="667849"/>
                    </a:cubicBezTo>
                    <a:cubicBezTo>
                      <a:pt x="1527626" y="661530"/>
                      <a:pt x="1527626" y="658371"/>
                      <a:pt x="1527626" y="652052"/>
                    </a:cubicBezTo>
                    <a:cubicBezTo>
                      <a:pt x="1530779" y="645734"/>
                      <a:pt x="1530779" y="642575"/>
                      <a:pt x="1533933" y="636256"/>
                    </a:cubicBezTo>
                    <a:cubicBezTo>
                      <a:pt x="1537087" y="629938"/>
                      <a:pt x="1540241" y="623619"/>
                      <a:pt x="1543394" y="620460"/>
                    </a:cubicBezTo>
                    <a:cubicBezTo>
                      <a:pt x="1543394" y="617301"/>
                      <a:pt x="1546548" y="614142"/>
                      <a:pt x="1549702" y="610982"/>
                    </a:cubicBezTo>
                    <a:cubicBezTo>
                      <a:pt x="1568625" y="587288"/>
                      <a:pt x="1598191" y="576033"/>
                      <a:pt x="1629089" y="578551"/>
                    </a:cubicBezTo>
                    <a:close/>
                    <a:moveTo>
                      <a:pt x="0" y="0"/>
                    </a:moveTo>
                    <a:cubicBezTo>
                      <a:pt x="0" y="0"/>
                      <a:pt x="0" y="0"/>
                      <a:pt x="1044390" y="0"/>
                    </a:cubicBezTo>
                    <a:cubicBezTo>
                      <a:pt x="1044390" y="9461"/>
                      <a:pt x="1044390" y="15769"/>
                      <a:pt x="1044390" y="25230"/>
                    </a:cubicBezTo>
                    <a:cubicBezTo>
                      <a:pt x="1050701" y="75691"/>
                      <a:pt x="1060166" y="122997"/>
                      <a:pt x="1072787" y="170304"/>
                    </a:cubicBezTo>
                    <a:cubicBezTo>
                      <a:pt x="1072787" y="170304"/>
                      <a:pt x="1072787" y="170304"/>
                      <a:pt x="1094874" y="145074"/>
                    </a:cubicBezTo>
                    <a:cubicBezTo>
                      <a:pt x="1098029" y="141920"/>
                      <a:pt x="1101185" y="138766"/>
                      <a:pt x="1104340" y="135613"/>
                    </a:cubicBezTo>
                    <a:cubicBezTo>
                      <a:pt x="1110650" y="132459"/>
                      <a:pt x="1113806" y="129305"/>
                      <a:pt x="1120116" y="126151"/>
                    </a:cubicBezTo>
                    <a:cubicBezTo>
                      <a:pt x="1123271" y="122997"/>
                      <a:pt x="1126427" y="119844"/>
                      <a:pt x="1132737" y="119844"/>
                    </a:cubicBezTo>
                    <a:cubicBezTo>
                      <a:pt x="1139048" y="116690"/>
                      <a:pt x="1145358" y="113536"/>
                      <a:pt x="1151669" y="113536"/>
                    </a:cubicBezTo>
                    <a:cubicBezTo>
                      <a:pt x="1154824" y="113536"/>
                      <a:pt x="1157979" y="110382"/>
                      <a:pt x="1161134" y="110382"/>
                    </a:cubicBezTo>
                    <a:cubicBezTo>
                      <a:pt x="1202153" y="107229"/>
                      <a:pt x="1243171" y="132459"/>
                      <a:pt x="1258947" y="170304"/>
                    </a:cubicBezTo>
                    <a:cubicBezTo>
                      <a:pt x="1265258" y="189227"/>
                      <a:pt x="1268413" y="208149"/>
                      <a:pt x="1265258" y="227072"/>
                    </a:cubicBezTo>
                    <a:cubicBezTo>
                      <a:pt x="1262103" y="233380"/>
                      <a:pt x="1262103" y="239687"/>
                      <a:pt x="1258947" y="242841"/>
                    </a:cubicBezTo>
                    <a:cubicBezTo>
                      <a:pt x="1249482" y="268071"/>
                      <a:pt x="1230550" y="286994"/>
                      <a:pt x="1205308" y="296455"/>
                    </a:cubicBezTo>
                    <a:cubicBezTo>
                      <a:pt x="1202153" y="296455"/>
                      <a:pt x="1198998" y="299609"/>
                      <a:pt x="1195842" y="299609"/>
                    </a:cubicBezTo>
                    <a:cubicBezTo>
                      <a:pt x="1183221" y="302763"/>
                      <a:pt x="1173756" y="302763"/>
                      <a:pt x="1161134" y="302763"/>
                    </a:cubicBezTo>
                    <a:cubicBezTo>
                      <a:pt x="1161134" y="302763"/>
                      <a:pt x="1161134" y="302763"/>
                      <a:pt x="1126427" y="299609"/>
                    </a:cubicBezTo>
                    <a:cubicBezTo>
                      <a:pt x="1151669" y="343762"/>
                      <a:pt x="1180066" y="384761"/>
                      <a:pt x="1211619" y="422606"/>
                    </a:cubicBezTo>
                    <a:cubicBezTo>
                      <a:pt x="1214774" y="428914"/>
                      <a:pt x="1221084" y="435222"/>
                      <a:pt x="1227395" y="441529"/>
                    </a:cubicBezTo>
                    <a:lnTo>
                      <a:pt x="489065" y="1179513"/>
                    </a:lnTo>
                    <a:cubicBezTo>
                      <a:pt x="482754" y="1173206"/>
                      <a:pt x="476444" y="1166898"/>
                      <a:pt x="473289" y="1160591"/>
                    </a:cubicBezTo>
                    <a:cubicBezTo>
                      <a:pt x="173539" y="842059"/>
                      <a:pt x="15776" y="435222"/>
                      <a:pt x="0" y="25230"/>
                    </a:cubicBezTo>
                    <a:cubicBezTo>
                      <a:pt x="0" y="15769"/>
                      <a:pt x="0" y="9461"/>
                      <a:pt x="0" y="0"/>
                    </a:cubicBezTo>
                    <a:close/>
                  </a:path>
                </a:pathLst>
              </a:custGeom>
              <a:solidFill>
                <a:srgbClr val="D7D2DD"/>
              </a:solidFill>
              <a:ln w="9525" cap="flat">
                <a:noFill/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1FA7F57A-8B7F-FEC6-88C5-6630CE882A3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6650" y="1477963"/>
                <a:ext cx="1827212" cy="1827213"/>
              </a:xfrm>
              <a:custGeom>
                <a:avLst/>
                <a:gdLst>
                  <a:gd name="connsiteX0" fmla="*/ 1337542 w 1827212"/>
                  <a:gd name="connsiteY0" fmla="*/ 647700 h 1827213"/>
                  <a:gd name="connsiteX1" fmla="*/ 1356497 w 1827212"/>
                  <a:gd name="connsiteY1" fmla="*/ 666623 h 1827213"/>
                  <a:gd name="connsiteX2" fmla="*/ 1827212 w 1827212"/>
                  <a:gd name="connsiteY2" fmla="*/ 1801983 h 1827213"/>
                  <a:gd name="connsiteX3" fmla="*/ 1827212 w 1827212"/>
                  <a:gd name="connsiteY3" fmla="*/ 1827213 h 1827213"/>
                  <a:gd name="connsiteX4" fmla="*/ 784688 w 1827212"/>
                  <a:gd name="connsiteY4" fmla="*/ 1827213 h 1827213"/>
                  <a:gd name="connsiteX5" fmla="*/ 781529 w 1827212"/>
                  <a:gd name="connsiteY5" fmla="*/ 1801983 h 1827213"/>
                  <a:gd name="connsiteX6" fmla="*/ 753096 w 1827212"/>
                  <a:gd name="connsiteY6" fmla="*/ 1656909 h 1827213"/>
                  <a:gd name="connsiteX7" fmla="*/ 730982 w 1827212"/>
                  <a:gd name="connsiteY7" fmla="*/ 1682139 h 1827213"/>
                  <a:gd name="connsiteX8" fmla="*/ 721505 w 1827212"/>
                  <a:gd name="connsiteY8" fmla="*/ 1691601 h 1827213"/>
                  <a:gd name="connsiteX9" fmla="*/ 708868 w 1827212"/>
                  <a:gd name="connsiteY9" fmla="*/ 1701062 h 1827213"/>
                  <a:gd name="connsiteX10" fmla="*/ 693072 w 1827212"/>
                  <a:gd name="connsiteY10" fmla="*/ 1707370 h 1827213"/>
                  <a:gd name="connsiteX11" fmla="*/ 674117 w 1827212"/>
                  <a:gd name="connsiteY11" fmla="*/ 1713677 h 1827213"/>
                  <a:gd name="connsiteX12" fmla="*/ 664640 w 1827212"/>
                  <a:gd name="connsiteY12" fmla="*/ 1716831 h 1827213"/>
                  <a:gd name="connsiteX13" fmla="*/ 569865 w 1827212"/>
                  <a:gd name="connsiteY13" fmla="*/ 1656909 h 1827213"/>
                  <a:gd name="connsiteX14" fmla="*/ 563546 w 1827212"/>
                  <a:gd name="connsiteY14" fmla="*/ 1600141 h 1827213"/>
                  <a:gd name="connsiteX15" fmla="*/ 569865 w 1827212"/>
                  <a:gd name="connsiteY15" fmla="*/ 1584372 h 1827213"/>
                  <a:gd name="connsiteX16" fmla="*/ 620411 w 1827212"/>
                  <a:gd name="connsiteY16" fmla="*/ 1530758 h 1827213"/>
                  <a:gd name="connsiteX17" fmla="*/ 629889 w 1827212"/>
                  <a:gd name="connsiteY17" fmla="*/ 1527604 h 1827213"/>
                  <a:gd name="connsiteX18" fmla="*/ 667799 w 1827212"/>
                  <a:gd name="connsiteY18" fmla="*/ 1524450 h 1827213"/>
                  <a:gd name="connsiteX19" fmla="*/ 699390 w 1827212"/>
                  <a:gd name="connsiteY19" fmla="*/ 1527604 h 1827213"/>
                  <a:gd name="connsiteX20" fmla="*/ 617252 w 1827212"/>
                  <a:gd name="connsiteY20" fmla="*/ 1404607 h 1827213"/>
                  <a:gd name="connsiteX21" fmla="*/ 601456 w 1827212"/>
                  <a:gd name="connsiteY21" fmla="*/ 1385684 h 1827213"/>
                  <a:gd name="connsiteX22" fmla="*/ 0 w 1827212"/>
                  <a:gd name="connsiteY22" fmla="*/ 0 h 1827213"/>
                  <a:gd name="connsiteX23" fmla="*/ 25230 w 1827212"/>
                  <a:gd name="connsiteY23" fmla="*/ 0 h 1827213"/>
                  <a:gd name="connsiteX24" fmla="*/ 1160591 w 1827212"/>
                  <a:gd name="connsiteY24" fmla="*/ 473303 h 1827213"/>
                  <a:gd name="connsiteX25" fmla="*/ 1179513 w 1827212"/>
                  <a:gd name="connsiteY25" fmla="*/ 489080 h 1827213"/>
                  <a:gd name="connsiteX26" fmla="*/ 441529 w 1827212"/>
                  <a:gd name="connsiteY26" fmla="*/ 1227433 h 1827213"/>
                  <a:gd name="connsiteX27" fmla="*/ 422606 w 1827212"/>
                  <a:gd name="connsiteY27" fmla="*/ 1211656 h 1827213"/>
                  <a:gd name="connsiteX28" fmla="*/ 299609 w 1827212"/>
                  <a:gd name="connsiteY28" fmla="*/ 1126462 h 1827213"/>
                  <a:gd name="connsiteX29" fmla="*/ 302762 w 1827212"/>
                  <a:gd name="connsiteY29" fmla="*/ 1161170 h 1827213"/>
                  <a:gd name="connsiteX30" fmla="*/ 302762 w 1827212"/>
                  <a:gd name="connsiteY30" fmla="*/ 1173792 h 1827213"/>
                  <a:gd name="connsiteX31" fmla="*/ 299609 w 1827212"/>
                  <a:gd name="connsiteY31" fmla="*/ 1189569 h 1827213"/>
                  <a:gd name="connsiteX32" fmla="*/ 296455 w 1827212"/>
                  <a:gd name="connsiteY32" fmla="*/ 1205345 h 1827213"/>
                  <a:gd name="connsiteX33" fmla="*/ 286994 w 1827212"/>
                  <a:gd name="connsiteY33" fmla="*/ 1224278 h 1827213"/>
                  <a:gd name="connsiteX34" fmla="*/ 280686 w 1827212"/>
                  <a:gd name="connsiteY34" fmla="*/ 1230588 h 1827213"/>
                  <a:gd name="connsiteX35" fmla="*/ 170304 w 1827212"/>
                  <a:gd name="connsiteY35" fmla="*/ 1258986 h 1827213"/>
                  <a:gd name="connsiteX36" fmla="*/ 126151 w 1827212"/>
                  <a:gd name="connsiteY36" fmla="*/ 1224278 h 1827213"/>
                  <a:gd name="connsiteX37" fmla="*/ 116690 w 1827212"/>
                  <a:gd name="connsiteY37" fmla="*/ 1205345 h 1827213"/>
                  <a:gd name="connsiteX38" fmla="*/ 116690 w 1827212"/>
                  <a:gd name="connsiteY38" fmla="*/ 1132772 h 1827213"/>
                  <a:gd name="connsiteX39" fmla="*/ 122997 w 1827212"/>
                  <a:gd name="connsiteY39" fmla="*/ 1123306 h 1827213"/>
                  <a:gd name="connsiteX40" fmla="*/ 145074 w 1827212"/>
                  <a:gd name="connsiteY40" fmla="*/ 1094908 h 1827213"/>
                  <a:gd name="connsiteX41" fmla="*/ 170304 w 1827212"/>
                  <a:gd name="connsiteY41" fmla="*/ 1072821 h 1827213"/>
                  <a:gd name="connsiteX42" fmla="*/ 25230 w 1827212"/>
                  <a:gd name="connsiteY42" fmla="*/ 1044422 h 1827213"/>
                  <a:gd name="connsiteX43" fmla="*/ 0 w 1827212"/>
                  <a:gd name="connsiteY43" fmla="*/ 1044422 h 182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</a:cxnLst>
                <a:rect l="l" t="t" r="r" b="b"/>
                <a:pathLst>
                  <a:path w="1827212" h="1827213">
                    <a:moveTo>
                      <a:pt x="1337542" y="647700"/>
                    </a:moveTo>
                    <a:cubicBezTo>
                      <a:pt x="1343860" y="654008"/>
                      <a:pt x="1350178" y="660315"/>
                      <a:pt x="1356497" y="666623"/>
                    </a:cubicBezTo>
                    <a:cubicBezTo>
                      <a:pt x="1656617" y="985154"/>
                      <a:pt x="1811416" y="1391992"/>
                      <a:pt x="1827212" y="1801983"/>
                    </a:cubicBezTo>
                    <a:cubicBezTo>
                      <a:pt x="1827212" y="1811444"/>
                      <a:pt x="1827212" y="1817752"/>
                      <a:pt x="1827212" y="1827213"/>
                    </a:cubicBezTo>
                    <a:cubicBezTo>
                      <a:pt x="1827212" y="1827213"/>
                      <a:pt x="1827212" y="1827213"/>
                      <a:pt x="784688" y="1827213"/>
                    </a:cubicBezTo>
                    <a:cubicBezTo>
                      <a:pt x="781529" y="1817752"/>
                      <a:pt x="781529" y="1811444"/>
                      <a:pt x="781529" y="1801983"/>
                    </a:cubicBezTo>
                    <a:cubicBezTo>
                      <a:pt x="778370" y="1751523"/>
                      <a:pt x="768892" y="1704216"/>
                      <a:pt x="753096" y="1656909"/>
                    </a:cubicBezTo>
                    <a:cubicBezTo>
                      <a:pt x="753096" y="1656909"/>
                      <a:pt x="753096" y="1656909"/>
                      <a:pt x="730982" y="1682139"/>
                    </a:cubicBezTo>
                    <a:cubicBezTo>
                      <a:pt x="727823" y="1685293"/>
                      <a:pt x="724664" y="1688447"/>
                      <a:pt x="721505" y="1691601"/>
                    </a:cubicBezTo>
                    <a:cubicBezTo>
                      <a:pt x="718345" y="1694754"/>
                      <a:pt x="712027" y="1697908"/>
                      <a:pt x="708868" y="1701062"/>
                    </a:cubicBezTo>
                    <a:cubicBezTo>
                      <a:pt x="702550" y="1704216"/>
                      <a:pt x="699390" y="1707370"/>
                      <a:pt x="693072" y="1707370"/>
                    </a:cubicBezTo>
                    <a:cubicBezTo>
                      <a:pt x="686754" y="1710523"/>
                      <a:pt x="680436" y="1713677"/>
                      <a:pt x="674117" y="1713677"/>
                    </a:cubicBezTo>
                    <a:cubicBezTo>
                      <a:pt x="670958" y="1713677"/>
                      <a:pt x="667799" y="1716831"/>
                      <a:pt x="664640" y="1716831"/>
                    </a:cubicBezTo>
                    <a:cubicBezTo>
                      <a:pt x="623571" y="1719985"/>
                      <a:pt x="585661" y="1694754"/>
                      <a:pt x="569865" y="1656909"/>
                    </a:cubicBezTo>
                    <a:cubicBezTo>
                      <a:pt x="560387" y="1637986"/>
                      <a:pt x="560387" y="1619064"/>
                      <a:pt x="563546" y="1600141"/>
                    </a:cubicBezTo>
                    <a:cubicBezTo>
                      <a:pt x="563546" y="1593834"/>
                      <a:pt x="566706" y="1587526"/>
                      <a:pt x="569865" y="1584372"/>
                    </a:cubicBezTo>
                    <a:cubicBezTo>
                      <a:pt x="579342" y="1559142"/>
                      <a:pt x="598297" y="1540219"/>
                      <a:pt x="620411" y="1530758"/>
                    </a:cubicBezTo>
                    <a:cubicBezTo>
                      <a:pt x="623571" y="1530758"/>
                      <a:pt x="626730" y="1527604"/>
                      <a:pt x="629889" y="1527604"/>
                    </a:cubicBezTo>
                    <a:cubicBezTo>
                      <a:pt x="642526" y="1524450"/>
                      <a:pt x="655162" y="1524450"/>
                      <a:pt x="667799" y="1524450"/>
                    </a:cubicBezTo>
                    <a:cubicBezTo>
                      <a:pt x="667799" y="1524450"/>
                      <a:pt x="667799" y="1524450"/>
                      <a:pt x="699390" y="1527604"/>
                    </a:cubicBezTo>
                    <a:cubicBezTo>
                      <a:pt x="677276" y="1483451"/>
                      <a:pt x="648844" y="1442452"/>
                      <a:pt x="617252" y="1404607"/>
                    </a:cubicBezTo>
                    <a:cubicBezTo>
                      <a:pt x="610934" y="1398299"/>
                      <a:pt x="604616" y="1391992"/>
                      <a:pt x="601456" y="1385684"/>
                    </a:cubicBezTo>
                    <a:close/>
                    <a:moveTo>
                      <a:pt x="0" y="0"/>
                    </a:moveTo>
                    <a:cubicBezTo>
                      <a:pt x="9461" y="0"/>
                      <a:pt x="15769" y="0"/>
                      <a:pt x="25230" y="0"/>
                    </a:cubicBezTo>
                    <a:cubicBezTo>
                      <a:pt x="463605" y="15777"/>
                      <a:pt x="860982" y="192477"/>
                      <a:pt x="1160591" y="473303"/>
                    </a:cubicBezTo>
                    <a:cubicBezTo>
                      <a:pt x="1166898" y="476458"/>
                      <a:pt x="1173206" y="482769"/>
                      <a:pt x="1179513" y="489080"/>
                    </a:cubicBezTo>
                    <a:cubicBezTo>
                      <a:pt x="1179513" y="489080"/>
                      <a:pt x="1179513" y="489080"/>
                      <a:pt x="441529" y="1227433"/>
                    </a:cubicBezTo>
                    <a:cubicBezTo>
                      <a:pt x="435221" y="1221122"/>
                      <a:pt x="428914" y="1214811"/>
                      <a:pt x="422606" y="1211656"/>
                    </a:cubicBezTo>
                    <a:cubicBezTo>
                      <a:pt x="384761" y="1180103"/>
                      <a:pt x="343762" y="1151704"/>
                      <a:pt x="299609" y="1126462"/>
                    </a:cubicBezTo>
                    <a:cubicBezTo>
                      <a:pt x="299609" y="1126462"/>
                      <a:pt x="299609" y="1126462"/>
                      <a:pt x="302762" y="1161170"/>
                    </a:cubicBezTo>
                    <a:cubicBezTo>
                      <a:pt x="302762" y="1164326"/>
                      <a:pt x="302762" y="1170637"/>
                      <a:pt x="302762" y="1173792"/>
                    </a:cubicBezTo>
                    <a:cubicBezTo>
                      <a:pt x="302762" y="1180103"/>
                      <a:pt x="302762" y="1186413"/>
                      <a:pt x="299609" y="1189569"/>
                    </a:cubicBezTo>
                    <a:cubicBezTo>
                      <a:pt x="299609" y="1195879"/>
                      <a:pt x="296455" y="1202190"/>
                      <a:pt x="296455" y="1205345"/>
                    </a:cubicBezTo>
                    <a:cubicBezTo>
                      <a:pt x="293301" y="1211656"/>
                      <a:pt x="290147" y="1217967"/>
                      <a:pt x="286994" y="1224278"/>
                    </a:cubicBezTo>
                    <a:cubicBezTo>
                      <a:pt x="283840" y="1227433"/>
                      <a:pt x="283840" y="1230588"/>
                      <a:pt x="280686" y="1230588"/>
                    </a:cubicBezTo>
                    <a:cubicBezTo>
                      <a:pt x="252302" y="1262142"/>
                      <a:pt x="208149" y="1274763"/>
                      <a:pt x="170304" y="1258986"/>
                    </a:cubicBezTo>
                    <a:cubicBezTo>
                      <a:pt x="151381" y="1249520"/>
                      <a:pt x="138766" y="1240054"/>
                      <a:pt x="126151" y="1224278"/>
                    </a:cubicBezTo>
                    <a:cubicBezTo>
                      <a:pt x="122997" y="1217967"/>
                      <a:pt x="119843" y="1211656"/>
                      <a:pt x="116690" y="1205345"/>
                    </a:cubicBezTo>
                    <a:cubicBezTo>
                      <a:pt x="107228" y="1183258"/>
                      <a:pt x="107228" y="1154860"/>
                      <a:pt x="116690" y="1132772"/>
                    </a:cubicBezTo>
                    <a:cubicBezTo>
                      <a:pt x="119843" y="1129617"/>
                      <a:pt x="119843" y="1126462"/>
                      <a:pt x="122997" y="1123306"/>
                    </a:cubicBezTo>
                    <a:cubicBezTo>
                      <a:pt x="129305" y="1110685"/>
                      <a:pt x="135612" y="1104374"/>
                      <a:pt x="145074" y="1094908"/>
                    </a:cubicBezTo>
                    <a:cubicBezTo>
                      <a:pt x="145074" y="1094908"/>
                      <a:pt x="145074" y="1094908"/>
                      <a:pt x="170304" y="1072821"/>
                    </a:cubicBezTo>
                    <a:cubicBezTo>
                      <a:pt x="122997" y="1060199"/>
                      <a:pt x="72537" y="1050733"/>
                      <a:pt x="25230" y="1044422"/>
                    </a:cubicBezTo>
                    <a:cubicBezTo>
                      <a:pt x="15769" y="1044422"/>
                      <a:pt x="9461" y="1044422"/>
                      <a:pt x="0" y="1044422"/>
                    </a:cubicBezTo>
                    <a:close/>
                  </a:path>
                </a:pathLst>
              </a:custGeom>
              <a:solidFill>
                <a:srgbClr val="FBB902"/>
              </a:solidFill>
              <a:ln w="9525" cap="flat">
                <a:noFill/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700D152D-5E14-1B4E-AC94-8CF3B289215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16650" y="3552826"/>
                <a:ext cx="1833563" cy="1827212"/>
              </a:xfrm>
              <a:custGeom>
                <a:avLst/>
                <a:gdLst>
                  <a:gd name="connsiteX0" fmla="*/ 192388 w 1833563"/>
                  <a:gd name="connsiteY0" fmla="*/ 558792 h 1827212"/>
                  <a:gd name="connsiteX1" fmla="*/ 220773 w 1833563"/>
                  <a:gd name="connsiteY1" fmla="*/ 560371 h 1827212"/>
                  <a:gd name="connsiteX2" fmla="*/ 239696 w 1833563"/>
                  <a:gd name="connsiteY2" fmla="*/ 563531 h 1827212"/>
                  <a:gd name="connsiteX3" fmla="*/ 290158 w 1833563"/>
                  <a:gd name="connsiteY3" fmla="*/ 617237 h 1827212"/>
                  <a:gd name="connsiteX4" fmla="*/ 296466 w 1833563"/>
                  <a:gd name="connsiteY4" fmla="*/ 626715 h 1827212"/>
                  <a:gd name="connsiteX5" fmla="*/ 299620 w 1833563"/>
                  <a:gd name="connsiteY5" fmla="*/ 661466 h 1827212"/>
                  <a:gd name="connsiteX6" fmla="*/ 296466 w 1833563"/>
                  <a:gd name="connsiteY6" fmla="*/ 696217 h 1827212"/>
                  <a:gd name="connsiteX7" fmla="*/ 419468 w 1833563"/>
                  <a:gd name="connsiteY7" fmla="*/ 610919 h 1827212"/>
                  <a:gd name="connsiteX8" fmla="*/ 438391 w 1833563"/>
                  <a:gd name="connsiteY8" fmla="*/ 595123 h 1827212"/>
                  <a:gd name="connsiteX9" fmla="*/ 1185863 w 1833563"/>
                  <a:gd name="connsiteY9" fmla="*/ 1321740 h 1827212"/>
                  <a:gd name="connsiteX10" fmla="*/ 1166940 w 1833563"/>
                  <a:gd name="connsiteY10" fmla="*/ 1340695 h 1827212"/>
                  <a:gd name="connsiteX11" fmla="*/ 37847 w 1833563"/>
                  <a:gd name="connsiteY11" fmla="*/ 1827212 h 1827212"/>
                  <a:gd name="connsiteX12" fmla="*/ 12616 w 1833563"/>
                  <a:gd name="connsiteY12" fmla="*/ 1827212 h 1827212"/>
                  <a:gd name="connsiteX13" fmla="*/ 0 w 1833563"/>
                  <a:gd name="connsiteY13" fmla="*/ 784675 h 1827212"/>
                  <a:gd name="connsiteX14" fmla="*/ 22077 w 1833563"/>
                  <a:gd name="connsiteY14" fmla="*/ 781516 h 1827212"/>
                  <a:gd name="connsiteX15" fmla="*/ 170310 w 1833563"/>
                  <a:gd name="connsiteY15" fmla="*/ 749924 h 1827212"/>
                  <a:gd name="connsiteX16" fmla="*/ 141925 w 1833563"/>
                  <a:gd name="connsiteY16" fmla="*/ 730968 h 1827212"/>
                  <a:gd name="connsiteX17" fmla="*/ 132464 w 1833563"/>
                  <a:gd name="connsiteY17" fmla="*/ 718332 h 1827212"/>
                  <a:gd name="connsiteX18" fmla="*/ 123002 w 1833563"/>
                  <a:gd name="connsiteY18" fmla="*/ 705695 h 1827212"/>
                  <a:gd name="connsiteX19" fmla="*/ 113540 w 1833563"/>
                  <a:gd name="connsiteY19" fmla="*/ 693058 h 1827212"/>
                  <a:gd name="connsiteX20" fmla="*/ 110386 w 1833563"/>
                  <a:gd name="connsiteY20" fmla="*/ 674103 h 1827212"/>
                  <a:gd name="connsiteX21" fmla="*/ 107233 w 1833563"/>
                  <a:gd name="connsiteY21" fmla="*/ 664625 h 1827212"/>
                  <a:gd name="connsiteX22" fmla="*/ 164003 w 1833563"/>
                  <a:gd name="connsiteY22" fmla="*/ 566690 h 1827212"/>
                  <a:gd name="connsiteX23" fmla="*/ 192388 w 1833563"/>
                  <a:gd name="connsiteY23" fmla="*/ 558792 h 1827212"/>
                  <a:gd name="connsiteX24" fmla="*/ 789141 w 1833563"/>
                  <a:gd name="connsiteY24" fmla="*/ 0 h 1827212"/>
                  <a:gd name="connsiteX25" fmla="*/ 1833563 w 1833563"/>
                  <a:gd name="connsiteY25" fmla="*/ 0 h 1827212"/>
                  <a:gd name="connsiteX26" fmla="*/ 1833563 w 1833563"/>
                  <a:gd name="connsiteY26" fmla="*/ 22076 h 1827212"/>
                  <a:gd name="connsiteX27" fmla="*/ 1360260 w 1833563"/>
                  <a:gd name="connsiteY27" fmla="*/ 1160570 h 1827212"/>
                  <a:gd name="connsiteX28" fmla="*/ 1344483 w 1833563"/>
                  <a:gd name="connsiteY28" fmla="*/ 1176338 h 1827212"/>
                  <a:gd name="connsiteX29" fmla="*/ 606131 w 1833563"/>
                  <a:gd name="connsiteY29" fmla="*/ 441521 h 1827212"/>
                  <a:gd name="connsiteX30" fmla="*/ 621907 w 1833563"/>
                  <a:gd name="connsiteY30" fmla="*/ 422598 h 1827212"/>
                  <a:gd name="connsiteX31" fmla="*/ 707102 w 1833563"/>
                  <a:gd name="connsiteY31" fmla="*/ 299603 h 1827212"/>
                  <a:gd name="connsiteX32" fmla="*/ 672393 w 1833563"/>
                  <a:gd name="connsiteY32" fmla="*/ 299603 h 1827212"/>
                  <a:gd name="connsiteX33" fmla="*/ 659772 w 1833563"/>
                  <a:gd name="connsiteY33" fmla="*/ 302757 h 1827212"/>
                  <a:gd name="connsiteX34" fmla="*/ 643995 w 1833563"/>
                  <a:gd name="connsiteY34" fmla="*/ 299603 h 1827212"/>
                  <a:gd name="connsiteX35" fmla="*/ 628218 w 1833563"/>
                  <a:gd name="connsiteY35" fmla="*/ 293296 h 1827212"/>
                  <a:gd name="connsiteX36" fmla="*/ 609286 w 1833563"/>
                  <a:gd name="connsiteY36" fmla="*/ 283835 h 1827212"/>
                  <a:gd name="connsiteX37" fmla="*/ 602975 w 1833563"/>
                  <a:gd name="connsiteY37" fmla="*/ 277527 h 1827212"/>
                  <a:gd name="connsiteX38" fmla="*/ 574577 w 1833563"/>
                  <a:gd name="connsiteY38" fmla="*/ 167147 h 1827212"/>
                  <a:gd name="connsiteX39" fmla="*/ 609286 w 1833563"/>
                  <a:gd name="connsiteY39" fmla="*/ 126149 h 1827212"/>
                  <a:gd name="connsiteX40" fmla="*/ 628218 w 1833563"/>
                  <a:gd name="connsiteY40" fmla="*/ 116688 h 1827212"/>
                  <a:gd name="connsiteX41" fmla="*/ 700791 w 1833563"/>
                  <a:gd name="connsiteY41" fmla="*/ 116688 h 1827212"/>
                  <a:gd name="connsiteX42" fmla="*/ 710257 w 1833563"/>
                  <a:gd name="connsiteY42" fmla="*/ 122995 h 1827212"/>
                  <a:gd name="connsiteX43" fmla="*/ 738655 w 1833563"/>
                  <a:gd name="connsiteY43" fmla="*/ 145071 h 1827212"/>
                  <a:gd name="connsiteX44" fmla="*/ 760743 w 1833563"/>
                  <a:gd name="connsiteY44" fmla="*/ 170301 h 1827212"/>
                  <a:gd name="connsiteX45" fmla="*/ 789141 w 1833563"/>
                  <a:gd name="connsiteY45" fmla="*/ 22076 h 1827212"/>
                  <a:gd name="connsiteX46" fmla="*/ 789141 w 1833563"/>
                  <a:gd name="connsiteY46" fmla="*/ 0 h 18272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</a:cxnLst>
                <a:rect l="l" t="t" r="r" b="b"/>
                <a:pathLst>
                  <a:path w="1833563" h="1827212">
                    <a:moveTo>
                      <a:pt x="192388" y="558792"/>
                    </a:moveTo>
                    <a:cubicBezTo>
                      <a:pt x="201849" y="558002"/>
                      <a:pt x="211311" y="558792"/>
                      <a:pt x="220773" y="560371"/>
                    </a:cubicBezTo>
                    <a:cubicBezTo>
                      <a:pt x="227080" y="560371"/>
                      <a:pt x="233388" y="563531"/>
                      <a:pt x="239696" y="563531"/>
                    </a:cubicBezTo>
                    <a:cubicBezTo>
                      <a:pt x="261773" y="573008"/>
                      <a:pt x="280697" y="591963"/>
                      <a:pt x="290158" y="617237"/>
                    </a:cubicBezTo>
                    <a:cubicBezTo>
                      <a:pt x="293312" y="620396"/>
                      <a:pt x="293312" y="623555"/>
                      <a:pt x="296466" y="626715"/>
                    </a:cubicBezTo>
                    <a:cubicBezTo>
                      <a:pt x="299620" y="639351"/>
                      <a:pt x="299620" y="648829"/>
                      <a:pt x="299620" y="661466"/>
                    </a:cubicBezTo>
                    <a:cubicBezTo>
                      <a:pt x="299620" y="661466"/>
                      <a:pt x="299620" y="661466"/>
                      <a:pt x="296466" y="696217"/>
                    </a:cubicBezTo>
                    <a:cubicBezTo>
                      <a:pt x="340620" y="670944"/>
                      <a:pt x="381621" y="642511"/>
                      <a:pt x="419468" y="610919"/>
                    </a:cubicBezTo>
                    <a:cubicBezTo>
                      <a:pt x="425776" y="604600"/>
                      <a:pt x="432083" y="598282"/>
                      <a:pt x="438391" y="595123"/>
                    </a:cubicBezTo>
                    <a:lnTo>
                      <a:pt x="1185863" y="1321740"/>
                    </a:lnTo>
                    <a:cubicBezTo>
                      <a:pt x="1179555" y="1328058"/>
                      <a:pt x="1173248" y="1334376"/>
                      <a:pt x="1166940" y="1340695"/>
                    </a:cubicBezTo>
                    <a:cubicBezTo>
                      <a:pt x="851551" y="1643978"/>
                      <a:pt x="447853" y="1805098"/>
                      <a:pt x="37847" y="1827212"/>
                    </a:cubicBezTo>
                    <a:cubicBezTo>
                      <a:pt x="28385" y="1827212"/>
                      <a:pt x="22077" y="1827212"/>
                      <a:pt x="12616" y="1827212"/>
                    </a:cubicBezTo>
                    <a:cubicBezTo>
                      <a:pt x="12616" y="1827212"/>
                      <a:pt x="12616" y="1827212"/>
                      <a:pt x="0" y="784675"/>
                    </a:cubicBezTo>
                    <a:cubicBezTo>
                      <a:pt x="6308" y="781516"/>
                      <a:pt x="15770" y="781516"/>
                      <a:pt x="22077" y="781516"/>
                    </a:cubicBezTo>
                    <a:cubicBezTo>
                      <a:pt x="72540" y="775197"/>
                      <a:pt x="119848" y="765720"/>
                      <a:pt x="170310" y="749924"/>
                    </a:cubicBezTo>
                    <a:cubicBezTo>
                      <a:pt x="170310" y="749924"/>
                      <a:pt x="170310" y="749924"/>
                      <a:pt x="141925" y="730968"/>
                    </a:cubicBezTo>
                    <a:cubicBezTo>
                      <a:pt x="138771" y="727809"/>
                      <a:pt x="135618" y="721491"/>
                      <a:pt x="132464" y="718332"/>
                    </a:cubicBezTo>
                    <a:cubicBezTo>
                      <a:pt x="129310" y="715172"/>
                      <a:pt x="126156" y="712013"/>
                      <a:pt x="123002" y="705695"/>
                    </a:cubicBezTo>
                    <a:cubicBezTo>
                      <a:pt x="119848" y="702536"/>
                      <a:pt x="116694" y="696217"/>
                      <a:pt x="113540" y="693058"/>
                    </a:cubicBezTo>
                    <a:cubicBezTo>
                      <a:pt x="113540" y="686740"/>
                      <a:pt x="110386" y="680421"/>
                      <a:pt x="110386" y="674103"/>
                    </a:cubicBezTo>
                    <a:cubicBezTo>
                      <a:pt x="107233" y="670944"/>
                      <a:pt x="107233" y="667784"/>
                      <a:pt x="107233" y="664625"/>
                    </a:cubicBezTo>
                    <a:cubicBezTo>
                      <a:pt x="104079" y="620396"/>
                      <a:pt x="126156" y="582486"/>
                      <a:pt x="164003" y="566690"/>
                    </a:cubicBezTo>
                    <a:cubicBezTo>
                      <a:pt x="173464" y="561951"/>
                      <a:pt x="182926" y="559582"/>
                      <a:pt x="192388" y="558792"/>
                    </a:cubicBezTo>
                    <a:close/>
                    <a:moveTo>
                      <a:pt x="789141" y="0"/>
                    </a:moveTo>
                    <a:lnTo>
                      <a:pt x="1833563" y="0"/>
                    </a:lnTo>
                    <a:cubicBezTo>
                      <a:pt x="1833563" y="6307"/>
                      <a:pt x="1833563" y="15768"/>
                      <a:pt x="1833563" y="22076"/>
                    </a:cubicBezTo>
                    <a:cubicBezTo>
                      <a:pt x="1817786" y="460443"/>
                      <a:pt x="1641087" y="860966"/>
                      <a:pt x="1360260" y="1160570"/>
                    </a:cubicBezTo>
                    <a:cubicBezTo>
                      <a:pt x="1357105" y="1166877"/>
                      <a:pt x="1350794" y="1170031"/>
                      <a:pt x="1344483" y="1176338"/>
                    </a:cubicBezTo>
                    <a:cubicBezTo>
                      <a:pt x="1344483" y="1176338"/>
                      <a:pt x="1344483" y="1176338"/>
                      <a:pt x="606131" y="441521"/>
                    </a:cubicBezTo>
                    <a:cubicBezTo>
                      <a:pt x="612441" y="435213"/>
                      <a:pt x="618752" y="428906"/>
                      <a:pt x="621907" y="422598"/>
                    </a:cubicBezTo>
                    <a:cubicBezTo>
                      <a:pt x="653461" y="384754"/>
                      <a:pt x="681859" y="343755"/>
                      <a:pt x="707102" y="299603"/>
                    </a:cubicBezTo>
                    <a:cubicBezTo>
                      <a:pt x="707102" y="299603"/>
                      <a:pt x="707102" y="299603"/>
                      <a:pt x="672393" y="299603"/>
                    </a:cubicBezTo>
                    <a:cubicBezTo>
                      <a:pt x="669238" y="302757"/>
                      <a:pt x="662927" y="302757"/>
                      <a:pt x="659772" y="302757"/>
                    </a:cubicBezTo>
                    <a:cubicBezTo>
                      <a:pt x="653461" y="299603"/>
                      <a:pt x="647150" y="299603"/>
                      <a:pt x="643995" y="299603"/>
                    </a:cubicBezTo>
                    <a:cubicBezTo>
                      <a:pt x="637684" y="296450"/>
                      <a:pt x="631373" y="296450"/>
                      <a:pt x="628218" y="293296"/>
                    </a:cubicBezTo>
                    <a:cubicBezTo>
                      <a:pt x="621907" y="290142"/>
                      <a:pt x="615597" y="286988"/>
                      <a:pt x="609286" y="283835"/>
                    </a:cubicBezTo>
                    <a:cubicBezTo>
                      <a:pt x="606131" y="283835"/>
                      <a:pt x="602975" y="280681"/>
                      <a:pt x="602975" y="277527"/>
                    </a:cubicBezTo>
                    <a:cubicBezTo>
                      <a:pt x="571422" y="252298"/>
                      <a:pt x="558800" y="208145"/>
                      <a:pt x="574577" y="167147"/>
                    </a:cubicBezTo>
                    <a:cubicBezTo>
                      <a:pt x="584043" y="151378"/>
                      <a:pt x="593509" y="135610"/>
                      <a:pt x="609286" y="126149"/>
                    </a:cubicBezTo>
                    <a:cubicBezTo>
                      <a:pt x="615597" y="122995"/>
                      <a:pt x="621907" y="119841"/>
                      <a:pt x="628218" y="116688"/>
                    </a:cubicBezTo>
                    <a:cubicBezTo>
                      <a:pt x="650306" y="107226"/>
                      <a:pt x="678704" y="107226"/>
                      <a:pt x="700791" y="116688"/>
                    </a:cubicBezTo>
                    <a:cubicBezTo>
                      <a:pt x="703947" y="116688"/>
                      <a:pt x="707102" y="119841"/>
                      <a:pt x="710257" y="122995"/>
                    </a:cubicBezTo>
                    <a:cubicBezTo>
                      <a:pt x="722879" y="126149"/>
                      <a:pt x="729189" y="135610"/>
                      <a:pt x="738655" y="145071"/>
                    </a:cubicBezTo>
                    <a:cubicBezTo>
                      <a:pt x="738655" y="145071"/>
                      <a:pt x="738655" y="145071"/>
                      <a:pt x="760743" y="170301"/>
                    </a:cubicBezTo>
                    <a:cubicBezTo>
                      <a:pt x="773364" y="119841"/>
                      <a:pt x="782830" y="72535"/>
                      <a:pt x="789141" y="22076"/>
                    </a:cubicBezTo>
                    <a:cubicBezTo>
                      <a:pt x="789141" y="15768"/>
                      <a:pt x="789141" y="6307"/>
                      <a:pt x="789141" y="0"/>
                    </a:cubicBezTo>
                    <a:close/>
                  </a:path>
                </a:pathLst>
              </a:custGeom>
              <a:solidFill>
                <a:srgbClr val="43266B"/>
              </a:solidFill>
              <a:ln w="9525" cap="flat">
                <a:noFill/>
                <a:prstDash val="solid"/>
                <a:miter/>
              </a:ln>
              <a:effectLst/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8" name="Freeform 225">
              <a:extLst>
                <a:ext uri="{FF2B5EF4-FFF2-40B4-BE49-F238E27FC236}">
                  <a16:creationId xmlns:a16="http://schemas.microsoft.com/office/drawing/2014/main" id="{DCCBAACF-E889-A9FA-CBF2-77CCF02A58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1613" y="2666684"/>
              <a:ext cx="1622425" cy="1622425"/>
            </a:xfrm>
            <a:custGeom>
              <a:avLst/>
              <a:gdLst>
                <a:gd name="T0" fmla="*/ 378 w 514"/>
                <a:gd name="T1" fmla="*/ 432 h 514"/>
                <a:gd name="T2" fmla="*/ 330 w 514"/>
                <a:gd name="T3" fmla="*/ 432 h 514"/>
                <a:gd name="T4" fmla="*/ 291 w 514"/>
                <a:gd name="T5" fmla="*/ 494 h 514"/>
                <a:gd name="T6" fmla="*/ 295 w 514"/>
                <a:gd name="T7" fmla="*/ 511 h 514"/>
                <a:gd name="T8" fmla="*/ 257 w 514"/>
                <a:gd name="T9" fmla="*/ 514 h 514"/>
                <a:gd name="T10" fmla="*/ 257 w 514"/>
                <a:gd name="T11" fmla="*/ 514 h 514"/>
                <a:gd name="T12" fmla="*/ 220 w 514"/>
                <a:gd name="T13" fmla="*/ 511 h 514"/>
                <a:gd name="T14" fmla="*/ 219 w 514"/>
                <a:gd name="T15" fmla="*/ 465 h 514"/>
                <a:gd name="T16" fmla="*/ 185 w 514"/>
                <a:gd name="T17" fmla="*/ 432 h 514"/>
                <a:gd name="T18" fmla="*/ 137 w 514"/>
                <a:gd name="T19" fmla="*/ 432 h 514"/>
                <a:gd name="T20" fmla="*/ 113 w 514"/>
                <a:gd name="T21" fmla="*/ 449 h 514"/>
                <a:gd name="T22" fmla="*/ 104 w 514"/>
                <a:gd name="T23" fmla="*/ 463 h 514"/>
                <a:gd name="T24" fmla="*/ 75 w 514"/>
                <a:gd name="T25" fmla="*/ 439 h 514"/>
                <a:gd name="T26" fmla="*/ 75 w 514"/>
                <a:gd name="T27" fmla="*/ 439 h 514"/>
                <a:gd name="T28" fmla="*/ 51 w 514"/>
                <a:gd name="T29" fmla="*/ 410 h 514"/>
                <a:gd name="T30" fmla="*/ 83 w 514"/>
                <a:gd name="T31" fmla="*/ 377 h 514"/>
                <a:gd name="T32" fmla="*/ 83 w 514"/>
                <a:gd name="T33" fmla="*/ 329 h 514"/>
                <a:gd name="T34" fmla="*/ 20 w 514"/>
                <a:gd name="T35" fmla="*/ 291 h 514"/>
                <a:gd name="T36" fmla="*/ 3 w 514"/>
                <a:gd name="T37" fmla="*/ 294 h 514"/>
                <a:gd name="T38" fmla="*/ 0 w 514"/>
                <a:gd name="T39" fmla="*/ 257 h 514"/>
                <a:gd name="T40" fmla="*/ 0 w 514"/>
                <a:gd name="T41" fmla="*/ 257 h 514"/>
                <a:gd name="T42" fmla="*/ 3 w 514"/>
                <a:gd name="T43" fmla="*/ 219 h 514"/>
                <a:gd name="T44" fmla="*/ 49 w 514"/>
                <a:gd name="T45" fmla="*/ 219 h 514"/>
                <a:gd name="T46" fmla="*/ 83 w 514"/>
                <a:gd name="T47" fmla="*/ 185 h 514"/>
                <a:gd name="T48" fmla="*/ 65 w 514"/>
                <a:gd name="T49" fmla="*/ 113 h 514"/>
                <a:gd name="T50" fmla="*/ 51 w 514"/>
                <a:gd name="T51" fmla="*/ 104 h 514"/>
                <a:gd name="T52" fmla="*/ 75 w 514"/>
                <a:gd name="T53" fmla="*/ 75 h 514"/>
                <a:gd name="T54" fmla="*/ 75 w 514"/>
                <a:gd name="T55" fmla="*/ 75 h 514"/>
                <a:gd name="T56" fmla="*/ 104 w 514"/>
                <a:gd name="T57" fmla="*/ 50 h 514"/>
                <a:gd name="T58" fmla="*/ 137 w 514"/>
                <a:gd name="T59" fmla="*/ 82 h 514"/>
                <a:gd name="T60" fmla="*/ 149 w 514"/>
                <a:gd name="T61" fmla="*/ 86 h 514"/>
                <a:gd name="T62" fmla="*/ 185 w 514"/>
                <a:gd name="T63" fmla="*/ 82 h 514"/>
                <a:gd name="T64" fmla="*/ 185 w 514"/>
                <a:gd name="T65" fmla="*/ 82 h 514"/>
                <a:gd name="T66" fmla="*/ 223 w 514"/>
                <a:gd name="T67" fmla="*/ 19 h 514"/>
                <a:gd name="T68" fmla="*/ 222 w 514"/>
                <a:gd name="T69" fmla="*/ 13 h 514"/>
                <a:gd name="T70" fmla="*/ 220 w 514"/>
                <a:gd name="T71" fmla="*/ 2 h 514"/>
                <a:gd name="T72" fmla="*/ 257 w 514"/>
                <a:gd name="T73" fmla="*/ 0 h 514"/>
                <a:gd name="T74" fmla="*/ 257 w 514"/>
                <a:gd name="T75" fmla="*/ 0 h 514"/>
                <a:gd name="T76" fmla="*/ 295 w 514"/>
                <a:gd name="T77" fmla="*/ 2 h 514"/>
                <a:gd name="T78" fmla="*/ 296 w 514"/>
                <a:gd name="T79" fmla="*/ 48 h 514"/>
                <a:gd name="T80" fmla="*/ 330 w 514"/>
                <a:gd name="T81" fmla="*/ 82 h 514"/>
                <a:gd name="T82" fmla="*/ 378 w 514"/>
                <a:gd name="T83" fmla="*/ 82 h 514"/>
                <a:gd name="T84" fmla="*/ 378 w 514"/>
                <a:gd name="T85" fmla="*/ 82 h 514"/>
                <a:gd name="T86" fmla="*/ 401 w 514"/>
                <a:gd name="T87" fmla="*/ 65 h 514"/>
                <a:gd name="T88" fmla="*/ 411 w 514"/>
                <a:gd name="T89" fmla="*/ 50 h 514"/>
                <a:gd name="T90" fmla="*/ 439 w 514"/>
                <a:gd name="T91" fmla="*/ 75 h 514"/>
                <a:gd name="T92" fmla="*/ 439 w 514"/>
                <a:gd name="T93" fmla="*/ 75 h 514"/>
                <a:gd name="T94" fmla="*/ 464 w 514"/>
                <a:gd name="T95" fmla="*/ 104 h 514"/>
                <a:gd name="T96" fmla="*/ 432 w 514"/>
                <a:gd name="T97" fmla="*/ 137 h 514"/>
                <a:gd name="T98" fmla="*/ 432 w 514"/>
                <a:gd name="T99" fmla="*/ 185 h 514"/>
                <a:gd name="T100" fmla="*/ 495 w 514"/>
                <a:gd name="T101" fmla="*/ 223 h 514"/>
                <a:gd name="T102" fmla="*/ 512 w 514"/>
                <a:gd name="T103" fmla="*/ 219 h 514"/>
                <a:gd name="T104" fmla="*/ 514 w 514"/>
                <a:gd name="T105" fmla="*/ 257 h 514"/>
                <a:gd name="T106" fmla="*/ 514 w 514"/>
                <a:gd name="T107" fmla="*/ 257 h 514"/>
                <a:gd name="T108" fmla="*/ 512 w 514"/>
                <a:gd name="T109" fmla="*/ 294 h 514"/>
                <a:gd name="T110" fmla="*/ 466 w 514"/>
                <a:gd name="T111" fmla="*/ 295 h 514"/>
                <a:gd name="T112" fmla="*/ 432 w 514"/>
                <a:gd name="T113" fmla="*/ 329 h 514"/>
                <a:gd name="T114" fmla="*/ 449 w 514"/>
                <a:gd name="T115" fmla="*/ 401 h 514"/>
                <a:gd name="T116" fmla="*/ 464 w 514"/>
                <a:gd name="T117" fmla="*/ 410 h 514"/>
                <a:gd name="T118" fmla="*/ 439 w 514"/>
                <a:gd name="T119" fmla="*/ 439 h 514"/>
                <a:gd name="T120" fmla="*/ 439 w 514"/>
                <a:gd name="T121" fmla="*/ 439 h 514"/>
                <a:gd name="T122" fmla="*/ 411 w 514"/>
                <a:gd name="T123" fmla="*/ 463 h 514"/>
                <a:gd name="T124" fmla="*/ 378 w 514"/>
                <a:gd name="T125" fmla="*/ 432 h 5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14" h="514">
                  <a:moveTo>
                    <a:pt x="378" y="432"/>
                  </a:moveTo>
                  <a:cubicBezTo>
                    <a:pt x="362" y="425"/>
                    <a:pt x="345" y="425"/>
                    <a:pt x="330" y="432"/>
                  </a:cubicBezTo>
                  <a:cubicBezTo>
                    <a:pt x="304" y="442"/>
                    <a:pt x="289" y="467"/>
                    <a:pt x="291" y="494"/>
                  </a:cubicBezTo>
                  <a:cubicBezTo>
                    <a:pt x="292" y="500"/>
                    <a:pt x="293" y="506"/>
                    <a:pt x="295" y="511"/>
                  </a:cubicBezTo>
                  <a:cubicBezTo>
                    <a:pt x="282" y="513"/>
                    <a:pt x="270" y="514"/>
                    <a:pt x="257" y="514"/>
                  </a:cubicBezTo>
                  <a:cubicBezTo>
                    <a:pt x="257" y="514"/>
                    <a:pt x="257" y="514"/>
                    <a:pt x="257" y="514"/>
                  </a:cubicBezTo>
                  <a:cubicBezTo>
                    <a:pt x="245" y="514"/>
                    <a:pt x="232" y="513"/>
                    <a:pt x="220" y="511"/>
                  </a:cubicBezTo>
                  <a:cubicBezTo>
                    <a:pt x="225" y="496"/>
                    <a:pt x="225" y="480"/>
                    <a:pt x="219" y="465"/>
                  </a:cubicBezTo>
                  <a:cubicBezTo>
                    <a:pt x="212" y="450"/>
                    <a:pt x="200" y="438"/>
                    <a:pt x="185" y="432"/>
                  </a:cubicBezTo>
                  <a:cubicBezTo>
                    <a:pt x="169" y="425"/>
                    <a:pt x="152" y="425"/>
                    <a:pt x="137" y="432"/>
                  </a:cubicBezTo>
                  <a:cubicBezTo>
                    <a:pt x="128" y="435"/>
                    <a:pt x="120" y="441"/>
                    <a:pt x="113" y="449"/>
                  </a:cubicBezTo>
                  <a:cubicBezTo>
                    <a:pt x="109" y="453"/>
                    <a:pt x="106" y="458"/>
                    <a:pt x="104" y="463"/>
                  </a:cubicBezTo>
                  <a:cubicBezTo>
                    <a:pt x="94" y="456"/>
                    <a:pt x="84" y="448"/>
                    <a:pt x="75" y="439"/>
                  </a:cubicBezTo>
                  <a:cubicBezTo>
                    <a:pt x="75" y="439"/>
                    <a:pt x="75" y="439"/>
                    <a:pt x="75" y="439"/>
                  </a:cubicBezTo>
                  <a:cubicBezTo>
                    <a:pt x="66" y="430"/>
                    <a:pt x="58" y="420"/>
                    <a:pt x="51" y="410"/>
                  </a:cubicBezTo>
                  <a:cubicBezTo>
                    <a:pt x="65" y="404"/>
                    <a:pt x="76" y="392"/>
                    <a:pt x="83" y="377"/>
                  </a:cubicBezTo>
                  <a:cubicBezTo>
                    <a:pt x="89" y="362"/>
                    <a:pt x="89" y="345"/>
                    <a:pt x="83" y="329"/>
                  </a:cubicBezTo>
                  <a:cubicBezTo>
                    <a:pt x="72" y="304"/>
                    <a:pt x="47" y="289"/>
                    <a:pt x="20" y="291"/>
                  </a:cubicBezTo>
                  <a:cubicBezTo>
                    <a:pt x="14" y="291"/>
                    <a:pt x="8" y="292"/>
                    <a:pt x="3" y="294"/>
                  </a:cubicBezTo>
                  <a:cubicBezTo>
                    <a:pt x="1" y="282"/>
                    <a:pt x="0" y="270"/>
                    <a:pt x="0" y="257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44"/>
                    <a:pt x="1" y="232"/>
                    <a:pt x="3" y="219"/>
                  </a:cubicBezTo>
                  <a:cubicBezTo>
                    <a:pt x="18" y="225"/>
                    <a:pt x="34" y="225"/>
                    <a:pt x="49" y="219"/>
                  </a:cubicBezTo>
                  <a:cubicBezTo>
                    <a:pt x="64" y="212"/>
                    <a:pt x="76" y="200"/>
                    <a:pt x="83" y="185"/>
                  </a:cubicBezTo>
                  <a:cubicBezTo>
                    <a:pt x="93" y="159"/>
                    <a:pt x="86" y="131"/>
                    <a:pt x="65" y="113"/>
                  </a:cubicBezTo>
                  <a:cubicBezTo>
                    <a:pt x="61" y="109"/>
                    <a:pt x="56" y="106"/>
                    <a:pt x="51" y="104"/>
                  </a:cubicBezTo>
                  <a:cubicBezTo>
                    <a:pt x="58" y="93"/>
                    <a:pt x="66" y="84"/>
                    <a:pt x="75" y="75"/>
                  </a:cubicBezTo>
                  <a:cubicBezTo>
                    <a:pt x="75" y="75"/>
                    <a:pt x="75" y="75"/>
                    <a:pt x="75" y="75"/>
                  </a:cubicBezTo>
                  <a:cubicBezTo>
                    <a:pt x="84" y="66"/>
                    <a:pt x="94" y="58"/>
                    <a:pt x="104" y="50"/>
                  </a:cubicBezTo>
                  <a:cubicBezTo>
                    <a:pt x="110" y="65"/>
                    <a:pt x="122" y="76"/>
                    <a:pt x="137" y="82"/>
                  </a:cubicBezTo>
                  <a:cubicBezTo>
                    <a:pt x="141" y="84"/>
                    <a:pt x="145" y="85"/>
                    <a:pt x="149" y="86"/>
                  </a:cubicBezTo>
                  <a:cubicBezTo>
                    <a:pt x="161" y="88"/>
                    <a:pt x="173" y="87"/>
                    <a:pt x="185" y="82"/>
                  </a:cubicBezTo>
                  <a:cubicBezTo>
                    <a:pt x="185" y="82"/>
                    <a:pt x="185" y="82"/>
                    <a:pt x="185" y="82"/>
                  </a:cubicBezTo>
                  <a:cubicBezTo>
                    <a:pt x="210" y="72"/>
                    <a:pt x="226" y="47"/>
                    <a:pt x="223" y="19"/>
                  </a:cubicBezTo>
                  <a:cubicBezTo>
                    <a:pt x="223" y="17"/>
                    <a:pt x="223" y="15"/>
                    <a:pt x="222" y="13"/>
                  </a:cubicBezTo>
                  <a:cubicBezTo>
                    <a:pt x="222" y="9"/>
                    <a:pt x="221" y="6"/>
                    <a:pt x="220" y="2"/>
                  </a:cubicBezTo>
                  <a:cubicBezTo>
                    <a:pt x="232" y="1"/>
                    <a:pt x="245" y="0"/>
                    <a:pt x="257" y="0"/>
                  </a:cubicBezTo>
                  <a:cubicBezTo>
                    <a:pt x="257" y="0"/>
                    <a:pt x="257" y="0"/>
                    <a:pt x="257" y="0"/>
                  </a:cubicBezTo>
                  <a:cubicBezTo>
                    <a:pt x="270" y="0"/>
                    <a:pt x="282" y="1"/>
                    <a:pt x="295" y="2"/>
                  </a:cubicBezTo>
                  <a:cubicBezTo>
                    <a:pt x="289" y="17"/>
                    <a:pt x="289" y="34"/>
                    <a:pt x="296" y="48"/>
                  </a:cubicBezTo>
                  <a:cubicBezTo>
                    <a:pt x="302" y="64"/>
                    <a:pt x="314" y="76"/>
                    <a:pt x="330" y="82"/>
                  </a:cubicBezTo>
                  <a:cubicBezTo>
                    <a:pt x="345" y="89"/>
                    <a:pt x="362" y="89"/>
                    <a:pt x="378" y="82"/>
                  </a:cubicBezTo>
                  <a:cubicBezTo>
                    <a:pt x="378" y="82"/>
                    <a:pt x="378" y="82"/>
                    <a:pt x="378" y="82"/>
                  </a:cubicBezTo>
                  <a:cubicBezTo>
                    <a:pt x="387" y="79"/>
                    <a:pt x="395" y="73"/>
                    <a:pt x="401" y="65"/>
                  </a:cubicBezTo>
                  <a:cubicBezTo>
                    <a:pt x="405" y="61"/>
                    <a:pt x="408" y="56"/>
                    <a:pt x="411" y="50"/>
                  </a:cubicBezTo>
                  <a:cubicBezTo>
                    <a:pt x="421" y="58"/>
                    <a:pt x="430" y="66"/>
                    <a:pt x="439" y="75"/>
                  </a:cubicBezTo>
                  <a:cubicBezTo>
                    <a:pt x="439" y="75"/>
                    <a:pt x="439" y="75"/>
                    <a:pt x="439" y="75"/>
                  </a:cubicBezTo>
                  <a:cubicBezTo>
                    <a:pt x="448" y="84"/>
                    <a:pt x="456" y="93"/>
                    <a:pt x="464" y="104"/>
                  </a:cubicBezTo>
                  <a:cubicBezTo>
                    <a:pt x="449" y="110"/>
                    <a:pt x="438" y="122"/>
                    <a:pt x="432" y="137"/>
                  </a:cubicBezTo>
                  <a:cubicBezTo>
                    <a:pt x="425" y="152"/>
                    <a:pt x="425" y="169"/>
                    <a:pt x="432" y="185"/>
                  </a:cubicBezTo>
                  <a:cubicBezTo>
                    <a:pt x="442" y="210"/>
                    <a:pt x="468" y="225"/>
                    <a:pt x="495" y="223"/>
                  </a:cubicBezTo>
                  <a:cubicBezTo>
                    <a:pt x="501" y="223"/>
                    <a:pt x="506" y="221"/>
                    <a:pt x="512" y="219"/>
                  </a:cubicBezTo>
                  <a:cubicBezTo>
                    <a:pt x="514" y="232"/>
                    <a:pt x="514" y="244"/>
                    <a:pt x="514" y="257"/>
                  </a:cubicBezTo>
                  <a:cubicBezTo>
                    <a:pt x="514" y="257"/>
                    <a:pt x="514" y="257"/>
                    <a:pt x="514" y="257"/>
                  </a:cubicBezTo>
                  <a:cubicBezTo>
                    <a:pt x="514" y="270"/>
                    <a:pt x="514" y="282"/>
                    <a:pt x="512" y="294"/>
                  </a:cubicBezTo>
                  <a:cubicBezTo>
                    <a:pt x="497" y="289"/>
                    <a:pt x="481" y="289"/>
                    <a:pt x="466" y="295"/>
                  </a:cubicBezTo>
                  <a:cubicBezTo>
                    <a:pt x="450" y="302"/>
                    <a:pt x="438" y="314"/>
                    <a:pt x="432" y="329"/>
                  </a:cubicBezTo>
                  <a:cubicBezTo>
                    <a:pt x="421" y="354"/>
                    <a:pt x="428" y="383"/>
                    <a:pt x="449" y="401"/>
                  </a:cubicBezTo>
                  <a:cubicBezTo>
                    <a:pt x="454" y="405"/>
                    <a:pt x="458" y="408"/>
                    <a:pt x="464" y="410"/>
                  </a:cubicBezTo>
                  <a:cubicBezTo>
                    <a:pt x="456" y="420"/>
                    <a:pt x="448" y="430"/>
                    <a:pt x="439" y="439"/>
                  </a:cubicBezTo>
                  <a:cubicBezTo>
                    <a:pt x="439" y="439"/>
                    <a:pt x="439" y="439"/>
                    <a:pt x="439" y="439"/>
                  </a:cubicBezTo>
                  <a:cubicBezTo>
                    <a:pt x="430" y="448"/>
                    <a:pt x="421" y="456"/>
                    <a:pt x="411" y="463"/>
                  </a:cubicBezTo>
                  <a:cubicBezTo>
                    <a:pt x="404" y="449"/>
                    <a:pt x="392" y="438"/>
                    <a:pt x="378" y="432"/>
                  </a:cubicBezTo>
                  <a:close/>
                </a:path>
              </a:pathLst>
            </a:custGeom>
            <a:solidFill>
              <a:schemeClr val="bg1"/>
            </a:solidFill>
            <a:ln w="3175">
              <a:noFill/>
            </a:ln>
            <a:effectLst>
              <a:outerShdw blurRad="241300" dist="190500" dir="8100000" algn="tr" rotWithShape="0">
                <a:prstClr val="black">
                  <a:alpha val="12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07C6D9C9-3340-399B-7CF6-D9D6FC939CCA}"/>
                </a:ext>
              </a:extLst>
            </p:cNvPr>
            <p:cNvGrpSpPr/>
            <p:nvPr/>
          </p:nvGrpSpPr>
          <p:grpSpPr>
            <a:xfrm>
              <a:off x="5568948" y="2954021"/>
              <a:ext cx="1047756" cy="1047752"/>
              <a:chOff x="4944157" y="1604054"/>
              <a:chExt cx="671691" cy="671691"/>
            </a:xfrm>
          </p:grpSpPr>
          <p:sp>
            <p:nvSpPr>
              <p:cNvPr id="10" name="Freeform 88">
                <a:extLst>
                  <a:ext uri="{FF2B5EF4-FFF2-40B4-BE49-F238E27FC236}">
                    <a16:creationId xmlns:a16="http://schemas.microsoft.com/office/drawing/2014/main" id="{E18EF23B-CF73-BC4E-618E-A8146074E5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24979" y="1773322"/>
                <a:ext cx="310046" cy="333154"/>
              </a:xfrm>
              <a:custGeom>
                <a:avLst/>
                <a:gdLst>
                  <a:gd name="T0" fmla="*/ 196488 w 589"/>
                  <a:gd name="T1" fmla="*/ 58667 h 635"/>
                  <a:gd name="T2" fmla="*/ 196488 w 589"/>
                  <a:gd name="T3" fmla="*/ 58667 h 635"/>
                  <a:gd name="T4" fmla="*/ 196488 w 589"/>
                  <a:gd name="T5" fmla="*/ 5399 h 635"/>
                  <a:gd name="T6" fmla="*/ 191432 w 589"/>
                  <a:gd name="T7" fmla="*/ 0 h 635"/>
                  <a:gd name="T8" fmla="*/ 186014 w 589"/>
                  <a:gd name="T9" fmla="*/ 0 h 635"/>
                  <a:gd name="T10" fmla="*/ 0 w 589"/>
                  <a:gd name="T11" fmla="*/ 58667 h 635"/>
                  <a:gd name="T12" fmla="*/ 0 w 589"/>
                  <a:gd name="T13" fmla="*/ 69105 h 635"/>
                  <a:gd name="T14" fmla="*/ 0 w 589"/>
                  <a:gd name="T15" fmla="*/ 211994 h 635"/>
                  <a:gd name="T16" fmla="*/ 15892 w 589"/>
                  <a:gd name="T17" fmla="*/ 228190 h 635"/>
                  <a:gd name="T18" fmla="*/ 196488 w 589"/>
                  <a:gd name="T19" fmla="*/ 228190 h 635"/>
                  <a:gd name="T20" fmla="*/ 212381 w 589"/>
                  <a:gd name="T21" fmla="*/ 211994 h 635"/>
                  <a:gd name="T22" fmla="*/ 212381 w 589"/>
                  <a:gd name="T23" fmla="*/ 69105 h 635"/>
                  <a:gd name="T24" fmla="*/ 196488 w 589"/>
                  <a:gd name="T25" fmla="*/ 58667 h 635"/>
                  <a:gd name="T26" fmla="*/ 186014 w 589"/>
                  <a:gd name="T27" fmla="*/ 16196 h 635"/>
                  <a:gd name="T28" fmla="*/ 186014 w 589"/>
                  <a:gd name="T29" fmla="*/ 16196 h 635"/>
                  <a:gd name="T30" fmla="*/ 186014 w 589"/>
                  <a:gd name="T31" fmla="*/ 58667 h 635"/>
                  <a:gd name="T32" fmla="*/ 47677 w 589"/>
                  <a:gd name="T33" fmla="*/ 58667 h 635"/>
                  <a:gd name="T34" fmla="*/ 186014 w 589"/>
                  <a:gd name="T35" fmla="*/ 16196 h 635"/>
                  <a:gd name="T36" fmla="*/ 196488 w 589"/>
                  <a:gd name="T37" fmla="*/ 148647 h 635"/>
                  <a:gd name="T38" fmla="*/ 196488 w 589"/>
                  <a:gd name="T39" fmla="*/ 148647 h 635"/>
                  <a:gd name="T40" fmla="*/ 196488 w 589"/>
                  <a:gd name="T41" fmla="*/ 153686 h 635"/>
                  <a:gd name="T42" fmla="*/ 170121 w 589"/>
                  <a:gd name="T43" fmla="*/ 153686 h 635"/>
                  <a:gd name="T44" fmla="*/ 170121 w 589"/>
                  <a:gd name="T45" fmla="*/ 148647 h 635"/>
                  <a:gd name="T46" fmla="*/ 170121 w 589"/>
                  <a:gd name="T47" fmla="*/ 143249 h 635"/>
                  <a:gd name="T48" fmla="*/ 196488 w 589"/>
                  <a:gd name="T49" fmla="*/ 143249 h 635"/>
                  <a:gd name="T50" fmla="*/ 196488 w 589"/>
                  <a:gd name="T51" fmla="*/ 148647 h 635"/>
                  <a:gd name="T52" fmla="*/ 196488 w 589"/>
                  <a:gd name="T53" fmla="*/ 127412 h 635"/>
                  <a:gd name="T54" fmla="*/ 196488 w 589"/>
                  <a:gd name="T55" fmla="*/ 127412 h 635"/>
                  <a:gd name="T56" fmla="*/ 164703 w 589"/>
                  <a:gd name="T57" fmla="*/ 127412 h 635"/>
                  <a:gd name="T58" fmla="*/ 153868 w 589"/>
                  <a:gd name="T59" fmla="*/ 132451 h 635"/>
                  <a:gd name="T60" fmla="*/ 153868 w 589"/>
                  <a:gd name="T61" fmla="*/ 164484 h 635"/>
                  <a:gd name="T62" fmla="*/ 164703 w 589"/>
                  <a:gd name="T63" fmla="*/ 169883 h 635"/>
                  <a:gd name="T64" fmla="*/ 196488 w 589"/>
                  <a:gd name="T65" fmla="*/ 169883 h 635"/>
                  <a:gd name="T66" fmla="*/ 196488 w 589"/>
                  <a:gd name="T67" fmla="*/ 206955 h 635"/>
                  <a:gd name="T68" fmla="*/ 191432 w 589"/>
                  <a:gd name="T69" fmla="*/ 211994 h 635"/>
                  <a:gd name="T70" fmla="*/ 20949 w 589"/>
                  <a:gd name="T71" fmla="*/ 211994 h 635"/>
                  <a:gd name="T72" fmla="*/ 15892 w 589"/>
                  <a:gd name="T73" fmla="*/ 206955 h 635"/>
                  <a:gd name="T74" fmla="*/ 15892 w 589"/>
                  <a:gd name="T75" fmla="*/ 69105 h 635"/>
                  <a:gd name="T76" fmla="*/ 191432 w 589"/>
                  <a:gd name="T77" fmla="*/ 69105 h 635"/>
                  <a:gd name="T78" fmla="*/ 196488 w 589"/>
                  <a:gd name="T79" fmla="*/ 79543 h 635"/>
                  <a:gd name="T80" fmla="*/ 196488 w 589"/>
                  <a:gd name="T81" fmla="*/ 127412 h 635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0" t="0" r="r" b="b"/>
                <a:pathLst>
                  <a:path w="589" h="635">
                    <a:moveTo>
                      <a:pt x="544" y="163"/>
                    </a:moveTo>
                    <a:lnTo>
                      <a:pt x="544" y="163"/>
                    </a:lnTo>
                    <a:cubicBezTo>
                      <a:pt x="544" y="15"/>
                      <a:pt x="544" y="15"/>
                      <a:pt x="544" y="15"/>
                    </a:cubicBezTo>
                    <a:cubicBezTo>
                      <a:pt x="544" y="15"/>
                      <a:pt x="544" y="0"/>
                      <a:pt x="530" y="0"/>
                    </a:cubicBezTo>
                    <a:lnTo>
                      <a:pt x="515" y="0"/>
                    </a:lnTo>
                    <a:cubicBezTo>
                      <a:pt x="0" y="163"/>
                      <a:pt x="0" y="163"/>
                      <a:pt x="0" y="163"/>
                    </a:cubicBezTo>
                    <a:cubicBezTo>
                      <a:pt x="0" y="192"/>
                      <a:pt x="0" y="192"/>
                      <a:pt x="0" y="192"/>
                    </a:cubicBezTo>
                    <a:cubicBezTo>
                      <a:pt x="0" y="589"/>
                      <a:pt x="0" y="589"/>
                      <a:pt x="0" y="589"/>
                    </a:cubicBezTo>
                    <a:cubicBezTo>
                      <a:pt x="0" y="604"/>
                      <a:pt x="14" y="634"/>
                      <a:pt x="44" y="634"/>
                    </a:cubicBezTo>
                    <a:cubicBezTo>
                      <a:pt x="544" y="634"/>
                      <a:pt x="544" y="634"/>
                      <a:pt x="544" y="634"/>
                    </a:cubicBezTo>
                    <a:cubicBezTo>
                      <a:pt x="574" y="634"/>
                      <a:pt x="588" y="604"/>
                      <a:pt x="588" y="589"/>
                    </a:cubicBezTo>
                    <a:cubicBezTo>
                      <a:pt x="588" y="192"/>
                      <a:pt x="588" y="192"/>
                      <a:pt x="588" y="192"/>
                    </a:cubicBezTo>
                    <a:cubicBezTo>
                      <a:pt x="588" y="177"/>
                      <a:pt x="574" y="163"/>
                      <a:pt x="544" y="163"/>
                    </a:cubicBezTo>
                    <a:close/>
                    <a:moveTo>
                      <a:pt x="515" y="45"/>
                    </a:moveTo>
                    <a:lnTo>
                      <a:pt x="515" y="45"/>
                    </a:lnTo>
                    <a:cubicBezTo>
                      <a:pt x="515" y="163"/>
                      <a:pt x="515" y="163"/>
                      <a:pt x="515" y="163"/>
                    </a:cubicBezTo>
                    <a:cubicBezTo>
                      <a:pt x="132" y="163"/>
                      <a:pt x="132" y="163"/>
                      <a:pt x="132" y="163"/>
                    </a:cubicBezTo>
                    <a:lnTo>
                      <a:pt x="515" y="45"/>
                    </a:lnTo>
                    <a:close/>
                    <a:moveTo>
                      <a:pt x="544" y="413"/>
                    </a:moveTo>
                    <a:lnTo>
                      <a:pt x="544" y="413"/>
                    </a:lnTo>
                    <a:cubicBezTo>
                      <a:pt x="544" y="427"/>
                      <a:pt x="544" y="413"/>
                      <a:pt x="544" y="427"/>
                    </a:cubicBezTo>
                    <a:cubicBezTo>
                      <a:pt x="471" y="427"/>
                      <a:pt x="471" y="427"/>
                      <a:pt x="471" y="427"/>
                    </a:cubicBezTo>
                    <a:cubicBezTo>
                      <a:pt x="471" y="413"/>
                      <a:pt x="471" y="427"/>
                      <a:pt x="471" y="413"/>
                    </a:cubicBezTo>
                    <a:cubicBezTo>
                      <a:pt x="471" y="398"/>
                      <a:pt x="471" y="398"/>
                      <a:pt x="471" y="398"/>
                    </a:cubicBezTo>
                    <a:cubicBezTo>
                      <a:pt x="544" y="398"/>
                      <a:pt x="544" y="398"/>
                      <a:pt x="544" y="398"/>
                    </a:cubicBezTo>
                    <a:cubicBezTo>
                      <a:pt x="544" y="413"/>
                      <a:pt x="544" y="398"/>
                      <a:pt x="544" y="413"/>
                    </a:cubicBezTo>
                    <a:close/>
                    <a:moveTo>
                      <a:pt x="544" y="354"/>
                    </a:moveTo>
                    <a:lnTo>
                      <a:pt x="544" y="354"/>
                    </a:lnTo>
                    <a:cubicBezTo>
                      <a:pt x="456" y="354"/>
                      <a:pt x="456" y="354"/>
                      <a:pt x="456" y="354"/>
                    </a:cubicBezTo>
                    <a:cubicBezTo>
                      <a:pt x="441" y="354"/>
                      <a:pt x="426" y="368"/>
                      <a:pt x="426" y="368"/>
                    </a:cubicBezTo>
                    <a:cubicBezTo>
                      <a:pt x="426" y="457"/>
                      <a:pt x="426" y="457"/>
                      <a:pt x="426" y="457"/>
                    </a:cubicBezTo>
                    <a:cubicBezTo>
                      <a:pt x="426" y="457"/>
                      <a:pt x="441" y="472"/>
                      <a:pt x="456" y="472"/>
                    </a:cubicBezTo>
                    <a:cubicBezTo>
                      <a:pt x="544" y="472"/>
                      <a:pt x="544" y="472"/>
                      <a:pt x="544" y="472"/>
                    </a:cubicBezTo>
                    <a:cubicBezTo>
                      <a:pt x="544" y="575"/>
                      <a:pt x="544" y="575"/>
                      <a:pt x="544" y="575"/>
                    </a:cubicBezTo>
                    <a:cubicBezTo>
                      <a:pt x="544" y="575"/>
                      <a:pt x="544" y="589"/>
                      <a:pt x="530" y="589"/>
                    </a:cubicBezTo>
                    <a:cubicBezTo>
                      <a:pt x="58" y="589"/>
                      <a:pt x="58" y="589"/>
                      <a:pt x="58" y="589"/>
                    </a:cubicBezTo>
                    <a:cubicBezTo>
                      <a:pt x="44" y="589"/>
                      <a:pt x="44" y="575"/>
                      <a:pt x="44" y="575"/>
                    </a:cubicBezTo>
                    <a:cubicBezTo>
                      <a:pt x="44" y="575"/>
                      <a:pt x="44" y="207"/>
                      <a:pt x="44" y="192"/>
                    </a:cubicBezTo>
                    <a:cubicBezTo>
                      <a:pt x="530" y="192"/>
                      <a:pt x="530" y="192"/>
                      <a:pt x="530" y="192"/>
                    </a:cubicBezTo>
                    <a:cubicBezTo>
                      <a:pt x="544" y="192"/>
                      <a:pt x="544" y="207"/>
                      <a:pt x="544" y="221"/>
                    </a:cubicBezTo>
                    <a:lnTo>
                      <a:pt x="544" y="354"/>
                    </a:lnTo>
                    <a:close/>
                  </a:path>
                </a:pathLst>
              </a:custGeom>
              <a:solidFill>
                <a:schemeClr val="tx1">
                  <a:lumMod val="85000"/>
                  <a:lumOff val="15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xmlns="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 xmlns="">
                    <a:effectLst>
                      <a:outerShdw blurRad="63500" dist="38099" dir="2700000" algn="ctr" rotWithShape="0">
                        <a:srgbClr val="000000">
                          <a:alpha val="74997"/>
                        </a:srgbClr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n-US" dirty="0"/>
              </a:p>
            </p:txBody>
          </p:sp>
          <p:sp>
            <p:nvSpPr>
              <p:cNvPr id="11" name="Rectangle 10">
                <a:extLst>
                  <a:ext uri="{FF2B5EF4-FFF2-40B4-BE49-F238E27FC236}">
                    <a16:creationId xmlns:a16="http://schemas.microsoft.com/office/drawing/2014/main" id="{C9700B6E-89C3-8D21-18B3-DD24217EB8BF}"/>
                  </a:ext>
                </a:extLst>
              </p:cNvPr>
              <p:cNvSpPr/>
              <p:nvPr/>
            </p:nvSpPr>
            <p:spPr>
              <a:xfrm>
                <a:off x="4944157" y="1604054"/>
                <a:ext cx="671691" cy="671691"/>
              </a:xfrm>
              <a:prstGeom prst="rect">
                <a:avLst/>
              </a:prstGeom>
              <a:no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</p:grpSp>
      <p:sp>
        <p:nvSpPr>
          <p:cNvPr id="12" name="TextBox 11">
            <a:extLst>
              <a:ext uri="{FF2B5EF4-FFF2-40B4-BE49-F238E27FC236}">
                <a16:creationId xmlns:a16="http://schemas.microsoft.com/office/drawing/2014/main" id="{1CB22815-F0C5-6AFD-62D1-8BDD51B2060D}"/>
              </a:ext>
            </a:extLst>
          </p:cNvPr>
          <p:cNvSpPr txBox="1"/>
          <p:nvPr/>
        </p:nvSpPr>
        <p:spPr>
          <a:xfrm>
            <a:off x="8210783" y="4258715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6DA64739-0626-27F1-4552-2D977F8D601A}"/>
              </a:ext>
            </a:extLst>
          </p:cNvPr>
          <p:cNvSpPr txBox="1"/>
          <p:nvPr/>
        </p:nvSpPr>
        <p:spPr>
          <a:xfrm>
            <a:off x="8850310" y="1672909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C65DF70B-3575-8AA5-F7CA-6E0827B41A69}"/>
              </a:ext>
            </a:extLst>
          </p:cNvPr>
          <p:cNvSpPr txBox="1"/>
          <p:nvPr/>
        </p:nvSpPr>
        <p:spPr>
          <a:xfrm>
            <a:off x="1185506" y="908790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B25C464C-D05E-AF58-8C8E-98C8F6E17E81}"/>
              </a:ext>
            </a:extLst>
          </p:cNvPr>
          <p:cNvSpPr txBox="1"/>
          <p:nvPr/>
        </p:nvSpPr>
        <p:spPr>
          <a:xfrm>
            <a:off x="746075" y="4289109"/>
            <a:ext cx="2672883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FCEC0BCB-2373-D61C-0A20-EA45CE9D49AA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9157497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2000"/>
                            </p:stCondLst>
                            <p:childTnLst>
                              <p:par>
                                <p:cTn id="2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2" grpId="0"/>
      <p:bldP spid="13" grpId="0"/>
      <p:bldP spid="15" grpId="0"/>
      <p:bldP spid="16" grpId="0"/>
    </p:bld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8A46A084-0088-80E6-AF2C-C0BFF504CA4F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منابع فارسی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E3DB967-AAEE-841B-EA54-C200F263BF46}"/>
              </a:ext>
            </a:extLst>
          </p:cNvPr>
          <p:cNvSpPr txBox="1"/>
          <p:nvPr/>
        </p:nvSpPr>
        <p:spPr>
          <a:xfrm>
            <a:off x="923925" y="1466152"/>
            <a:ext cx="10778179" cy="414344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Low" rtl="1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‌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اباذری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، ز. ‌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نعمتی‌انارکی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ل. (1389)، “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آموزش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حضوری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غیر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حضوری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دانشجویان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کتابداری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اطلاع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رسانی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ایران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: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مطالعه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تطبیقی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,”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مطالعات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ملی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کتابداری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سازماندهی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اطلاعات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, دوره84، 1389.</a:t>
            </a:r>
          </a:p>
          <a:p>
            <a:pPr marL="285750" indent="-285750" algn="justLow" rtl="1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ابراهیم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کریم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(1394) «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طراحی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مدل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سنجش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کیفیت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خدمات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دولت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الکترونیک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با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رویکرد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ترکیبی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ISM و DEMATEL؛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مطالعه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موردی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: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دفاتر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پیشخوان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دولت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جمهوری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اسلامی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ایران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»  </a:t>
            </a:r>
          </a:p>
          <a:p>
            <a:pPr marL="285750" indent="-285750" algn="justLow" rtl="1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ایرانپور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,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طیبه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؛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علی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رستم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پور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؛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فرهاد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مردوخی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آزاده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حیدری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نژاد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، ۱۳۹۷،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ارایه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چارچوبی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برای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لایه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بندی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وطبقه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بندی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خدمات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دولت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الکترونیک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سومین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کنفرانس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ملی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فناوری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مهندسی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برق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و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کامپیوتر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سمنان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،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دانشگاه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پیام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نور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28777736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71C43BA-82F8-418F-C944-A9BDDA0E6B64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منابع انگلیسی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1F70D0EE-9B97-D2A9-434E-01203EE1DBBD}"/>
              </a:ext>
            </a:extLst>
          </p:cNvPr>
          <p:cNvSpPr txBox="1"/>
          <p:nvPr/>
        </p:nvSpPr>
        <p:spPr>
          <a:xfrm>
            <a:off x="711169" y="1834958"/>
            <a:ext cx="10734597" cy="345094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285750" indent="-285750" algn="justLow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bdulghani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, A. A.,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Shiratuddin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, M. F., Wong, K.W. (2015). Factors Affecting Libyan Citizens In Adoption Of E-Government Services: A Research Framework. International Conference on Information Technology &amp; Society, Kuala Lumpur, Malaysia.</a:t>
            </a:r>
          </a:p>
          <a:p>
            <a:pPr marL="285750" indent="-285750" algn="justLow">
              <a:lnSpc>
                <a:spcPct val="250000"/>
              </a:lnSpc>
              <a:buFont typeface="Arial" panose="020B0604020202020204" pitchFamily="34" charset="0"/>
              <a:buChar char="•"/>
            </a:pP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AbdulQader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, I. K. (2008). Intention to purchase electronic green products amongst lecturers: an empirical evidence, Master Thesis, University </a:t>
            </a:r>
            <a:r>
              <a:rPr lang="en-US" dirty="0" err="1">
                <a:latin typeface="Shabnam" panose="020B0603030804020204" pitchFamily="34" charset="-78"/>
                <a:cs typeface="Shabnam" panose="020B0603030804020204" pitchFamily="34" charset="-78"/>
              </a:rPr>
              <a:t>Sanis</a:t>
            </a:r>
            <a:r>
              <a:rPr lang="en-US" dirty="0">
                <a:latin typeface="Shabnam" panose="020B0603030804020204" pitchFamily="34" charset="-78"/>
                <a:cs typeface="Shabnam" panose="020B0603030804020204" pitchFamily="34" charset="-78"/>
              </a:rPr>
              <a:t> Malaysia, Malaysia.</a:t>
            </a:r>
          </a:p>
        </p:txBody>
      </p:sp>
    </p:spTree>
    <p:extLst>
      <p:ext uri="{BB962C8B-B14F-4D97-AF65-F5344CB8AC3E}">
        <p14:creationId xmlns:p14="http://schemas.microsoft.com/office/powerpoint/2010/main" val="14337995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</p:bld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Box 1">
            <a:extLst>
              <a:ext uri="{FF2B5EF4-FFF2-40B4-BE49-F238E27FC236}">
                <a16:creationId xmlns:a16="http://schemas.microsoft.com/office/drawing/2014/main" id="{5D4A12BE-ABC1-8E77-EBD3-D7C08A04C6F1}"/>
              </a:ext>
            </a:extLst>
          </p:cNvPr>
          <p:cNvSpPr txBox="1"/>
          <p:nvPr/>
        </p:nvSpPr>
        <p:spPr>
          <a:xfrm>
            <a:off x="0" y="1643896"/>
            <a:ext cx="12192000" cy="178510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150000"/>
              </a:lnSpc>
            </a:pPr>
            <a:r>
              <a:rPr lang="fa-IR" sz="8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با تشکر از توجه شما</a:t>
            </a:r>
            <a:endParaRPr lang="en-US" sz="8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45587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5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</p:bld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E2FCCD1C-FE35-E3D3-2EB6-AEFC109D211D}"/>
              </a:ext>
            </a:extLst>
          </p:cNvPr>
          <p:cNvGrpSpPr/>
          <p:nvPr/>
        </p:nvGrpSpPr>
        <p:grpSpPr>
          <a:xfrm>
            <a:off x="3709797" y="1206793"/>
            <a:ext cx="460468" cy="467883"/>
            <a:chOff x="3980951" y="1629645"/>
            <a:chExt cx="606969" cy="616743"/>
          </a:xfrm>
          <a:solidFill>
            <a:srgbClr val="43266B"/>
          </a:solidFill>
        </p:grpSpPr>
        <p:grpSp>
          <p:nvGrpSpPr>
            <p:cNvPr id="3" name="Graphic 30">
              <a:extLst>
                <a:ext uri="{FF2B5EF4-FFF2-40B4-BE49-F238E27FC236}">
                  <a16:creationId xmlns:a16="http://schemas.microsoft.com/office/drawing/2014/main" id="{8430DA5B-94A0-E3AD-5BCC-3197E5819D01}"/>
                </a:ext>
              </a:extLst>
            </p:cNvPr>
            <p:cNvGrpSpPr/>
            <p:nvPr/>
          </p:nvGrpSpPr>
          <p:grpSpPr>
            <a:xfrm>
              <a:off x="3980951" y="1743713"/>
              <a:ext cx="606969" cy="502675"/>
              <a:chOff x="3980951" y="1743713"/>
              <a:chExt cx="606969" cy="502675"/>
            </a:xfrm>
            <a:grpFill/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9C694F76-280A-6E7C-6780-76F66B9ED7E3}"/>
                  </a:ext>
                </a:extLst>
              </p:cNvPr>
              <p:cNvSpPr/>
              <p:nvPr/>
            </p:nvSpPr>
            <p:spPr>
              <a:xfrm>
                <a:off x="3981724" y="1744440"/>
                <a:ext cx="605345" cy="501144"/>
              </a:xfrm>
              <a:custGeom>
                <a:avLst/>
                <a:gdLst>
                  <a:gd name="connsiteX0" fmla="*/ 0 w 605345"/>
                  <a:gd name="connsiteY0" fmla="*/ 375822 h 501144"/>
                  <a:gd name="connsiteX1" fmla="*/ 1577 w 605345"/>
                  <a:gd name="connsiteY1" fmla="*/ 369513 h 501144"/>
                  <a:gd name="connsiteX2" fmla="*/ 54388 w 605345"/>
                  <a:gd name="connsiteY2" fmla="*/ 323801 h 501144"/>
                  <a:gd name="connsiteX3" fmla="*/ 111141 w 605345"/>
                  <a:gd name="connsiteY3" fmla="*/ 313162 h 501144"/>
                  <a:gd name="connsiteX4" fmla="*/ 83553 w 605345"/>
                  <a:gd name="connsiteY4" fmla="*/ 305275 h 501144"/>
                  <a:gd name="connsiteX5" fmla="*/ 46903 w 605345"/>
                  <a:gd name="connsiteY5" fmla="*/ 245382 h 501144"/>
                  <a:gd name="connsiteX6" fmla="*/ 54388 w 605345"/>
                  <a:gd name="connsiteY6" fmla="*/ 210309 h 501144"/>
                  <a:gd name="connsiteX7" fmla="*/ 57929 w 605345"/>
                  <a:gd name="connsiteY7" fmla="*/ 170906 h 501144"/>
                  <a:gd name="connsiteX8" fmla="*/ 155662 w 605345"/>
                  <a:gd name="connsiteY8" fmla="*/ 87369 h 501144"/>
                  <a:gd name="connsiteX9" fmla="*/ 251819 w 605345"/>
                  <a:gd name="connsiteY9" fmla="*/ 172097 h 501144"/>
                  <a:gd name="connsiteX10" fmla="*/ 256938 w 605345"/>
                  <a:gd name="connsiteY10" fmla="*/ 218985 h 501144"/>
                  <a:gd name="connsiteX11" fmla="*/ 263247 w 605345"/>
                  <a:gd name="connsiteY11" fmla="*/ 254444 h 501144"/>
                  <a:gd name="connsiteX12" fmla="*/ 227772 w 605345"/>
                  <a:gd name="connsiteY12" fmla="*/ 304888 h 501144"/>
                  <a:gd name="connsiteX13" fmla="*/ 199797 w 605345"/>
                  <a:gd name="connsiteY13" fmla="*/ 312775 h 501144"/>
                  <a:gd name="connsiteX14" fmla="*/ 287294 w 605345"/>
                  <a:gd name="connsiteY14" fmla="*/ 336420 h 501144"/>
                  <a:gd name="connsiteX15" fmla="*/ 287294 w 605345"/>
                  <a:gd name="connsiteY15" fmla="*/ 330110 h 501144"/>
                  <a:gd name="connsiteX16" fmla="*/ 288469 w 605345"/>
                  <a:gd name="connsiteY16" fmla="*/ 280455 h 501144"/>
                  <a:gd name="connsiteX17" fmla="*/ 330640 w 605345"/>
                  <a:gd name="connsiteY17" fmla="*/ 230413 h 501144"/>
                  <a:gd name="connsiteX18" fmla="*/ 369269 w 605345"/>
                  <a:gd name="connsiteY18" fmla="*/ 218598 h 501144"/>
                  <a:gd name="connsiteX19" fmla="*/ 389373 w 605345"/>
                  <a:gd name="connsiteY19" fmla="*/ 210325 h 501144"/>
                  <a:gd name="connsiteX20" fmla="*/ 403167 w 605345"/>
                  <a:gd name="connsiteY20" fmla="*/ 205206 h 501144"/>
                  <a:gd name="connsiteX21" fmla="*/ 402780 w 605345"/>
                  <a:gd name="connsiteY21" fmla="*/ 186680 h 501144"/>
                  <a:gd name="connsiteX22" fmla="*/ 400414 w 605345"/>
                  <a:gd name="connsiteY22" fmla="*/ 183139 h 501144"/>
                  <a:gd name="connsiteX23" fmla="*/ 374403 w 605345"/>
                  <a:gd name="connsiteY23" fmla="*/ 139390 h 501144"/>
                  <a:gd name="connsiteX24" fmla="*/ 370460 w 605345"/>
                  <a:gd name="connsiteY24" fmla="*/ 134272 h 501144"/>
                  <a:gd name="connsiteX25" fmla="*/ 360207 w 605345"/>
                  <a:gd name="connsiteY25" fmla="*/ 116936 h 501144"/>
                  <a:gd name="connsiteX26" fmla="*/ 360207 w 605345"/>
                  <a:gd name="connsiteY26" fmla="*/ 51121 h 501144"/>
                  <a:gd name="connsiteX27" fmla="*/ 413420 w 605345"/>
                  <a:gd name="connsiteY27" fmla="*/ 290 h 501144"/>
                  <a:gd name="connsiteX28" fmla="*/ 477658 w 605345"/>
                  <a:gd name="connsiteY28" fmla="*/ 290 h 501144"/>
                  <a:gd name="connsiteX29" fmla="*/ 506421 w 605345"/>
                  <a:gd name="connsiteY29" fmla="*/ 24321 h 501144"/>
                  <a:gd name="connsiteX30" fmla="*/ 521793 w 605345"/>
                  <a:gd name="connsiteY30" fmla="*/ 31806 h 501144"/>
                  <a:gd name="connsiteX31" fmla="*/ 532834 w 605345"/>
                  <a:gd name="connsiteY31" fmla="*/ 54662 h 501144"/>
                  <a:gd name="connsiteX32" fmla="*/ 532834 w 605345"/>
                  <a:gd name="connsiteY32" fmla="*/ 115344 h 501144"/>
                  <a:gd name="connsiteX33" fmla="*/ 521793 w 605345"/>
                  <a:gd name="connsiteY33" fmla="*/ 134256 h 501144"/>
                  <a:gd name="connsiteX34" fmla="*/ 518638 w 605345"/>
                  <a:gd name="connsiteY34" fmla="*/ 138586 h 501144"/>
                  <a:gd name="connsiteX35" fmla="*/ 492225 w 605345"/>
                  <a:gd name="connsiteY35" fmla="*/ 183510 h 501144"/>
                  <a:gd name="connsiteX36" fmla="*/ 489859 w 605345"/>
                  <a:gd name="connsiteY36" fmla="*/ 188242 h 501144"/>
                  <a:gd name="connsiteX37" fmla="*/ 489859 w 605345"/>
                  <a:gd name="connsiteY37" fmla="*/ 206768 h 501144"/>
                  <a:gd name="connsiteX38" fmla="*/ 557639 w 605345"/>
                  <a:gd name="connsiteY38" fmla="*/ 228835 h 501144"/>
                  <a:gd name="connsiteX39" fmla="*/ 604541 w 605345"/>
                  <a:gd name="connsiteY39" fmla="*/ 279280 h 501144"/>
                  <a:gd name="connsiteX40" fmla="*/ 605330 w 605345"/>
                  <a:gd name="connsiteY40" fmla="*/ 281243 h 501144"/>
                  <a:gd name="connsiteX41" fmla="*/ 605330 w 605345"/>
                  <a:gd name="connsiteY41" fmla="*/ 298981 h 501144"/>
                  <a:gd name="connsiteX42" fmla="*/ 593500 w 605345"/>
                  <a:gd name="connsiteY42" fmla="*/ 304100 h 501144"/>
                  <a:gd name="connsiteX43" fmla="*/ 587593 w 605345"/>
                  <a:gd name="connsiteY43" fmla="*/ 292672 h 501144"/>
                  <a:gd name="connsiteX44" fmla="*/ 587593 w 605345"/>
                  <a:gd name="connsiteY44" fmla="*/ 289130 h 501144"/>
                  <a:gd name="connsiteX45" fmla="*/ 557252 w 605345"/>
                  <a:gd name="connsiteY45" fmla="*/ 247361 h 501144"/>
                  <a:gd name="connsiteX46" fmla="*/ 521390 w 605345"/>
                  <a:gd name="connsiteY46" fmla="*/ 236722 h 501144"/>
                  <a:gd name="connsiteX47" fmla="*/ 516272 w 605345"/>
                  <a:gd name="connsiteY47" fmla="*/ 237897 h 501144"/>
                  <a:gd name="connsiteX48" fmla="*/ 485931 w 605345"/>
                  <a:gd name="connsiteY48" fmla="*/ 267851 h 501144"/>
                  <a:gd name="connsiteX49" fmla="*/ 479622 w 605345"/>
                  <a:gd name="connsiteY49" fmla="*/ 271795 h 501144"/>
                  <a:gd name="connsiteX50" fmla="*/ 469369 w 605345"/>
                  <a:gd name="connsiteY50" fmla="*/ 292285 h 501144"/>
                  <a:gd name="connsiteX51" fmla="*/ 476467 w 605345"/>
                  <a:gd name="connsiteY51" fmla="*/ 324605 h 501144"/>
                  <a:gd name="connsiteX52" fmla="*/ 483952 w 605345"/>
                  <a:gd name="connsiteY52" fmla="*/ 357714 h 501144"/>
                  <a:gd name="connsiteX53" fmla="*/ 587608 w 605345"/>
                  <a:gd name="connsiteY53" fmla="*/ 357714 h 501144"/>
                  <a:gd name="connsiteX54" fmla="*/ 587608 w 605345"/>
                  <a:gd name="connsiteY54" fmla="*/ 340765 h 501144"/>
                  <a:gd name="connsiteX55" fmla="*/ 593515 w 605345"/>
                  <a:gd name="connsiteY55" fmla="*/ 329337 h 501144"/>
                  <a:gd name="connsiteX56" fmla="*/ 605346 w 605345"/>
                  <a:gd name="connsiteY56" fmla="*/ 334456 h 501144"/>
                  <a:gd name="connsiteX57" fmla="*/ 605346 w 605345"/>
                  <a:gd name="connsiteY57" fmla="*/ 472767 h 501144"/>
                  <a:gd name="connsiteX58" fmla="*/ 586031 w 605345"/>
                  <a:gd name="connsiteY58" fmla="*/ 497201 h 501144"/>
                  <a:gd name="connsiteX59" fmla="*/ 572237 w 605345"/>
                  <a:gd name="connsiteY59" fmla="*/ 501144 h 501144"/>
                  <a:gd name="connsiteX60" fmla="*/ 27186 w 605345"/>
                  <a:gd name="connsiteY60" fmla="*/ 501144 h 501144"/>
                  <a:gd name="connsiteX61" fmla="*/ 0 w 605345"/>
                  <a:gd name="connsiteY61" fmla="*/ 473958 h 501144"/>
                  <a:gd name="connsiteX62" fmla="*/ 0 w 605345"/>
                  <a:gd name="connsiteY62" fmla="*/ 375822 h 501144"/>
                  <a:gd name="connsiteX63" fmla="*/ 0 w 605345"/>
                  <a:gd name="connsiteY63" fmla="*/ 375822 h 501144"/>
                  <a:gd name="connsiteX64" fmla="*/ 160008 w 605345"/>
                  <a:gd name="connsiteY64" fmla="*/ 483407 h 501144"/>
                  <a:gd name="connsiteX65" fmla="*/ 160008 w 605345"/>
                  <a:gd name="connsiteY65" fmla="*/ 483020 h 501144"/>
                  <a:gd name="connsiteX66" fmla="*/ 173013 w 605345"/>
                  <a:gd name="connsiteY66" fmla="*/ 483020 h 501144"/>
                  <a:gd name="connsiteX67" fmla="*/ 285330 w 605345"/>
                  <a:gd name="connsiteY67" fmla="*/ 483020 h 501144"/>
                  <a:gd name="connsiteX68" fmla="*/ 292026 w 605345"/>
                  <a:gd name="connsiteY68" fmla="*/ 478288 h 501144"/>
                  <a:gd name="connsiteX69" fmla="*/ 291639 w 605345"/>
                  <a:gd name="connsiteY69" fmla="*/ 381745 h 501144"/>
                  <a:gd name="connsiteX70" fmla="*/ 257355 w 605345"/>
                  <a:gd name="connsiteY70" fmla="*/ 342342 h 501144"/>
                  <a:gd name="connsiteX71" fmla="*/ 198638 w 605345"/>
                  <a:gd name="connsiteY71" fmla="*/ 331301 h 501144"/>
                  <a:gd name="connsiteX72" fmla="*/ 190364 w 605345"/>
                  <a:gd name="connsiteY72" fmla="*/ 334456 h 501144"/>
                  <a:gd name="connsiteX73" fmla="*/ 119430 w 605345"/>
                  <a:gd name="connsiteY73" fmla="*/ 334069 h 501144"/>
                  <a:gd name="connsiteX74" fmla="*/ 110368 w 605345"/>
                  <a:gd name="connsiteY74" fmla="*/ 330914 h 501144"/>
                  <a:gd name="connsiteX75" fmla="*/ 53228 w 605345"/>
                  <a:gd name="connsiteY75" fmla="*/ 342342 h 501144"/>
                  <a:gd name="connsiteX76" fmla="*/ 17753 w 605345"/>
                  <a:gd name="connsiteY76" fmla="*/ 385302 h 501144"/>
                  <a:gd name="connsiteX77" fmla="*/ 17753 w 605345"/>
                  <a:gd name="connsiteY77" fmla="*/ 463721 h 501144"/>
                  <a:gd name="connsiteX78" fmla="*/ 37454 w 605345"/>
                  <a:gd name="connsiteY78" fmla="*/ 483422 h 501144"/>
                  <a:gd name="connsiteX79" fmla="*/ 160008 w 605345"/>
                  <a:gd name="connsiteY79" fmla="*/ 483407 h 501144"/>
                  <a:gd name="connsiteX80" fmla="*/ 160008 w 605345"/>
                  <a:gd name="connsiteY80" fmla="*/ 483407 h 501144"/>
                  <a:gd name="connsiteX81" fmla="*/ 309779 w 605345"/>
                  <a:gd name="connsiteY81" fmla="*/ 482618 h 501144"/>
                  <a:gd name="connsiteX82" fmla="*/ 314511 w 605345"/>
                  <a:gd name="connsiteY82" fmla="*/ 483005 h 501144"/>
                  <a:gd name="connsiteX83" fmla="*/ 569500 w 605345"/>
                  <a:gd name="connsiteY83" fmla="*/ 483005 h 501144"/>
                  <a:gd name="connsiteX84" fmla="*/ 587624 w 605345"/>
                  <a:gd name="connsiteY84" fmla="*/ 464092 h 501144"/>
                  <a:gd name="connsiteX85" fmla="*/ 587624 w 605345"/>
                  <a:gd name="connsiteY85" fmla="*/ 381343 h 501144"/>
                  <a:gd name="connsiteX86" fmla="*/ 587624 w 605345"/>
                  <a:gd name="connsiteY86" fmla="*/ 376225 h 501144"/>
                  <a:gd name="connsiteX87" fmla="*/ 309779 w 605345"/>
                  <a:gd name="connsiteY87" fmla="*/ 376225 h 501144"/>
                  <a:gd name="connsiteX88" fmla="*/ 309779 w 605345"/>
                  <a:gd name="connsiteY88" fmla="*/ 479866 h 501144"/>
                  <a:gd name="connsiteX89" fmla="*/ 309779 w 605345"/>
                  <a:gd name="connsiteY89" fmla="*/ 482618 h 501144"/>
                  <a:gd name="connsiteX90" fmla="*/ 309779 w 605345"/>
                  <a:gd name="connsiteY90" fmla="*/ 482618 h 501144"/>
                  <a:gd name="connsiteX91" fmla="*/ 154889 w 605345"/>
                  <a:gd name="connsiteY91" fmla="*/ 298981 h 501144"/>
                  <a:gd name="connsiteX92" fmla="*/ 223860 w 605345"/>
                  <a:gd name="connsiteY92" fmla="*/ 287553 h 501144"/>
                  <a:gd name="connsiteX93" fmla="*/ 245540 w 605345"/>
                  <a:gd name="connsiteY93" fmla="*/ 261944 h 501144"/>
                  <a:gd name="connsiteX94" fmla="*/ 245154 w 605345"/>
                  <a:gd name="connsiteY94" fmla="*/ 246573 h 501144"/>
                  <a:gd name="connsiteX95" fmla="*/ 237669 w 605345"/>
                  <a:gd name="connsiteY95" fmla="*/ 212289 h 501144"/>
                  <a:gd name="connsiteX96" fmla="*/ 234128 w 605345"/>
                  <a:gd name="connsiteY96" fmla="*/ 172886 h 501144"/>
                  <a:gd name="connsiteX97" fmla="*/ 155693 w 605345"/>
                  <a:gd name="connsiteY97" fmla="*/ 105106 h 501144"/>
                  <a:gd name="connsiteX98" fmla="*/ 75697 w 605345"/>
                  <a:gd name="connsiteY98" fmla="*/ 171308 h 501144"/>
                  <a:gd name="connsiteX99" fmla="*/ 72542 w 605345"/>
                  <a:gd name="connsiteY99" fmla="*/ 207959 h 501144"/>
                  <a:gd name="connsiteX100" fmla="*/ 64656 w 605345"/>
                  <a:gd name="connsiteY100" fmla="*/ 245784 h 501144"/>
                  <a:gd name="connsiteX101" fmla="*/ 90280 w 605345"/>
                  <a:gd name="connsiteY101" fmla="*/ 289130 h 501144"/>
                  <a:gd name="connsiteX102" fmla="*/ 154889 w 605345"/>
                  <a:gd name="connsiteY102" fmla="*/ 298981 h 501144"/>
                  <a:gd name="connsiteX103" fmla="*/ 154889 w 605345"/>
                  <a:gd name="connsiteY103" fmla="*/ 298981 h 501144"/>
                  <a:gd name="connsiteX104" fmla="*/ 408687 w 605345"/>
                  <a:gd name="connsiteY104" fmla="*/ 357698 h 501144"/>
                  <a:gd name="connsiteX105" fmla="*/ 422080 w 605345"/>
                  <a:gd name="connsiteY105" fmla="*/ 300172 h 501144"/>
                  <a:gd name="connsiteX106" fmla="*/ 417347 w 605345"/>
                  <a:gd name="connsiteY106" fmla="*/ 275738 h 501144"/>
                  <a:gd name="connsiteX107" fmla="*/ 408286 w 605345"/>
                  <a:gd name="connsiteY107" fmla="*/ 269429 h 501144"/>
                  <a:gd name="connsiteX108" fmla="*/ 377945 w 605345"/>
                  <a:gd name="connsiteY108" fmla="*/ 239088 h 501144"/>
                  <a:gd name="connsiteX109" fmla="*/ 371249 w 605345"/>
                  <a:gd name="connsiteY109" fmla="*/ 236722 h 501144"/>
                  <a:gd name="connsiteX110" fmla="*/ 338140 w 605345"/>
                  <a:gd name="connsiteY110" fmla="*/ 246573 h 501144"/>
                  <a:gd name="connsiteX111" fmla="*/ 305031 w 605345"/>
                  <a:gd name="connsiteY111" fmla="*/ 291110 h 501144"/>
                  <a:gd name="connsiteX112" fmla="*/ 305031 w 605345"/>
                  <a:gd name="connsiteY112" fmla="*/ 352193 h 501144"/>
                  <a:gd name="connsiteX113" fmla="*/ 305418 w 605345"/>
                  <a:gd name="connsiteY113" fmla="*/ 357714 h 501144"/>
                  <a:gd name="connsiteX114" fmla="*/ 408687 w 605345"/>
                  <a:gd name="connsiteY114" fmla="*/ 357698 h 501144"/>
                  <a:gd name="connsiteX115" fmla="*/ 408687 w 605345"/>
                  <a:gd name="connsiteY115" fmla="*/ 357698 h 501144"/>
                  <a:gd name="connsiteX116" fmla="*/ 514710 w 605345"/>
                  <a:gd name="connsiteY116" fmla="*/ 118112 h 501144"/>
                  <a:gd name="connsiteX117" fmla="*/ 514710 w 605345"/>
                  <a:gd name="connsiteY117" fmla="*/ 105106 h 501144"/>
                  <a:gd name="connsiteX118" fmla="*/ 513535 w 605345"/>
                  <a:gd name="connsiteY118" fmla="*/ 104318 h 501144"/>
                  <a:gd name="connsiteX119" fmla="*/ 488313 w 605345"/>
                  <a:gd name="connsiteY119" fmla="*/ 77132 h 501144"/>
                  <a:gd name="connsiteX120" fmla="*/ 479637 w 605345"/>
                  <a:gd name="connsiteY120" fmla="*/ 70822 h 501144"/>
                  <a:gd name="connsiteX121" fmla="*/ 413420 w 605345"/>
                  <a:gd name="connsiteY121" fmla="*/ 70822 h 501144"/>
                  <a:gd name="connsiteX122" fmla="*/ 404358 w 605345"/>
                  <a:gd name="connsiteY122" fmla="*/ 77518 h 501144"/>
                  <a:gd name="connsiteX123" fmla="*/ 379924 w 605345"/>
                  <a:gd name="connsiteY123" fmla="*/ 104318 h 501144"/>
                  <a:gd name="connsiteX124" fmla="*/ 377960 w 605345"/>
                  <a:gd name="connsiteY124" fmla="*/ 105106 h 501144"/>
                  <a:gd name="connsiteX125" fmla="*/ 377960 w 605345"/>
                  <a:gd name="connsiteY125" fmla="*/ 117710 h 501144"/>
                  <a:gd name="connsiteX126" fmla="*/ 391352 w 605345"/>
                  <a:gd name="connsiteY126" fmla="*/ 133870 h 501144"/>
                  <a:gd name="connsiteX127" fmla="*/ 446528 w 605345"/>
                  <a:gd name="connsiteY127" fmla="*/ 181948 h 501144"/>
                  <a:gd name="connsiteX128" fmla="*/ 501303 w 605345"/>
                  <a:gd name="connsiteY128" fmla="*/ 134272 h 501144"/>
                  <a:gd name="connsiteX129" fmla="*/ 514710 w 605345"/>
                  <a:gd name="connsiteY129" fmla="*/ 118112 h 501144"/>
                  <a:gd name="connsiteX130" fmla="*/ 514710 w 605345"/>
                  <a:gd name="connsiteY130" fmla="*/ 118112 h 501144"/>
                  <a:gd name="connsiteX131" fmla="*/ 515097 w 605345"/>
                  <a:gd name="connsiteY131" fmla="*/ 85792 h 501144"/>
                  <a:gd name="connsiteX132" fmla="*/ 514710 w 605345"/>
                  <a:gd name="connsiteY132" fmla="*/ 53085 h 501144"/>
                  <a:gd name="connsiteX133" fmla="*/ 505246 w 605345"/>
                  <a:gd name="connsiteY133" fmla="*/ 43621 h 501144"/>
                  <a:gd name="connsiteX134" fmla="*/ 489086 w 605345"/>
                  <a:gd name="connsiteY134" fmla="*/ 28249 h 501144"/>
                  <a:gd name="connsiteX135" fmla="*/ 476869 w 605345"/>
                  <a:gd name="connsiteY135" fmla="*/ 17996 h 501144"/>
                  <a:gd name="connsiteX136" fmla="*/ 412631 w 605345"/>
                  <a:gd name="connsiteY136" fmla="*/ 17996 h 501144"/>
                  <a:gd name="connsiteX137" fmla="*/ 379135 w 605345"/>
                  <a:gd name="connsiteY137" fmla="*/ 44796 h 501144"/>
                  <a:gd name="connsiteX138" fmla="*/ 378749 w 605345"/>
                  <a:gd name="connsiteY138" fmla="*/ 85776 h 501144"/>
                  <a:gd name="connsiteX139" fmla="*/ 386636 w 605345"/>
                  <a:gd name="connsiteY139" fmla="*/ 77503 h 501144"/>
                  <a:gd name="connsiteX140" fmla="*/ 418167 w 605345"/>
                  <a:gd name="connsiteY140" fmla="*/ 53471 h 501144"/>
                  <a:gd name="connsiteX141" fmla="*/ 474921 w 605345"/>
                  <a:gd name="connsiteY141" fmla="*/ 53471 h 501144"/>
                  <a:gd name="connsiteX142" fmla="*/ 487539 w 605345"/>
                  <a:gd name="connsiteY142" fmla="*/ 52683 h 501144"/>
                  <a:gd name="connsiteX143" fmla="*/ 506066 w 605345"/>
                  <a:gd name="connsiteY143" fmla="*/ 78291 h 501144"/>
                  <a:gd name="connsiteX144" fmla="*/ 515097 w 605345"/>
                  <a:gd name="connsiteY144" fmla="*/ 85792 h 501144"/>
                  <a:gd name="connsiteX145" fmla="*/ 515097 w 605345"/>
                  <a:gd name="connsiteY145" fmla="*/ 85792 h 501144"/>
                  <a:gd name="connsiteX146" fmla="*/ 451647 w 605345"/>
                  <a:gd name="connsiteY146" fmla="*/ 295826 h 501144"/>
                  <a:gd name="connsiteX147" fmla="*/ 441008 w 605345"/>
                  <a:gd name="connsiteY147" fmla="*/ 295826 h 501144"/>
                  <a:gd name="connsiteX148" fmla="*/ 427214 w 605345"/>
                  <a:gd name="connsiteY148" fmla="*/ 357698 h 501144"/>
                  <a:gd name="connsiteX149" fmla="*/ 465843 w 605345"/>
                  <a:gd name="connsiteY149" fmla="*/ 357698 h 501144"/>
                  <a:gd name="connsiteX150" fmla="*/ 451647 w 605345"/>
                  <a:gd name="connsiteY150" fmla="*/ 295826 h 501144"/>
                  <a:gd name="connsiteX151" fmla="*/ 451647 w 605345"/>
                  <a:gd name="connsiteY151" fmla="*/ 295826 h 501144"/>
                  <a:gd name="connsiteX152" fmla="*/ 420904 w 605345"/>
                  <a:gd name="connsiteY152" fmla="*/ 194953 h 501144"/>
                  <a:gd name="connsiteX153" fmla="*/ 420904 w 605345"/>
                  <a:gd name="connsiteY153" fmla="*/ 211902 h 501144"/>
                  <a:gd name="connsiteX154" fmla="*/ 423657 w 605345"/>
                  <a:gd name="connsiteY154" fmla="*/ 215845 h 501144"/>
                  <a:gd name="connsiteX155" fmla="*/ 444147 w 605345"/>
                  <a:gd name="connsiteY155" fmla="*/ 231217 h 501144"/>
                  <a:gd name="connsiteX156" fmla="*/ 450054 w 605345"/>
                  <a:gd name="connsiteY156" fmla="*/ 231217 h 501144"/>
                  <a:gd name="connsiteX157" fmla="*/ 469369 w 605345"/>
                  <a:gd name="connsiteY157" fmla="*/ 216247 h 501144"/>
                  <a:gd name="connsiteX158" fmla="*/ 471735 w 605345"/>
                  <a:gd name="connsiteY158" fmla="*/ 212304 h 501144"/>
                  <a:gd name="connsiteX159" fmla="*/ 471735 w 605345"/>
                  <a:gd name="connsiteY159" fmla="*/ 194969 h 501144"/>
                  <a:gd name="connsiteX160" fmla="*/ 420904 w 605345"/>
                  <a:gd name="connsiteY160" fmla="*/ 194953 h 501144"/>
                  <a:gd name="connsiteX161" fmla="*/ 420904 w 605345"/>
                  <a:gd name="connsiteY161" fmla="*/ 194953 h 501144"/>
                  <a:gd name="connsiteX162" fmla="*/ 130456 w 605345"/>
                  <a:gd name="connsiteY162" fmla="*/ 315930 h 501144"/>
                  <a:gd name="connsiteX163" fmla="*/ 156467 w 605345"/>
                  <a:gd name="connsiteY163" fmla="*/ 334054 h 501144"/>
                  <a:gd name="connsiteX164" fmla="*/ 178936 w 605345"/>
                  <a:gd name="connsiteY164" fmla="*/ 315930 h 501144"/>
                  <a:gd name="connsiteX165" fmla="*/ 130456 w 605345"/>
                  <a:gd name="connsiteY165" fmla="*/ 315930 h 501144"/>
                  <a:gd name="connsiteX166" fmla="*/ 130456 w 605345"/>
                  <a:gd name="connsiteY166" fmla="*/ 315930 h 501144"/>
                  <a:gd name="connsiteX167" fmla="*/ 393718 w 605345"/>
                  <a:gd name="connsiteY167" fmla="*/ 228449 h 501144"/>
                  <a:gd name="connsiteX168" fmla="*/ 420904 w 605345"/>
                  <a:gd name="connsiteY168" fmla="*/ 255248 h 501144"/>
                  <a:gd name="connsiteX169" fmla="*/ 432734 w 605345"/>
                  <a:gd name="connsiteY169" fmla="*/ 244995 h 501144"/>
                  <a:gd name="connsiteX170" fmla="*/ 413033 w 605345"/>
                  <a:gd name="connsiteY170" fmla="*/ 230026 h 501144"/>
                  <a:gd name="connsiteX171" fmla="*/ 393718 w 605345"/>
                  <a:gd name="connsiteY171" fmla="*/ 228449 h 501144"/>
                  <a:gd name="connsiteX172" fmla="*/ 393718 w 605345"/>
                  <a:gd name="connsiteY172" fmla="*/ 228449 h 501144"/>
                  <a:gd name="connsiteX173" fmla="*/ 461111 w 605345"/>
                  <a:gd name="connsiteY173" fmla="*/ 244995 h 501144"/>
                  <a:gd name="connsiteX174" fmla="*/ 473730 w 605345"/>
                  <a:gd name="connsiteY174" fmla="*/ 255635 h 501144"/>
                  <a:gd name="connsiteX175" fmla="*/ 499354 w 605345"/>
                  <a:gd name="connsiteY175" fmla="*/ 228047 h 501144"/>
                  <a:gd name="connsiteX176" fmla="*/ 485962 w 605345"/>
                  <a:gd name="connsiteY176" fmla="*/ 226083 h 501144"/>
                  <a:gd name="connsiteX177" fmla="*/ 461111 w 605345"/>
                  <a:gd name="connsiteY177" fmla="*/ 244995 h 501144"/>
                  <a:gd name="connsiteX178" fmla="*/ 461111 w 605345"/>
                  <a:gd name="connsiteY178" fmla="*/ 244995 h 501144"/>
                  <a:gd name="connsiteX179" fmla="*/ 432734 w 605345"/>
                  <a:gd name="connsiteY179" fmla="*/ 268640 h 501144"/>
                  <a:gd name="connsiteX180" fmla="*/ 441410 w 605345"/>
                  <a:gd name="connsiteY180" fmla="*/ 277316 h 501144"/>
                  <a:gd name="connsiteX181" fmla="*/ 451260 w 605345"/>
                  <a:gd name="connsiteY181" fmla="*/ 277316 h 501144"/>
                  <a:gd name="connsiteX182" fmla="*/ 458359 w 605345"/>
                  <a:gd name="connsiteY182" fmla="*/ 269042 h 501144"/>
                  <a:gd name="connsiteX183" fmla="*/ 455992 w 605345"/>
                  <a:gd name="connsiteY183" fmla="*/ 263924 h 501144"/>
                  <a:gd name="connsiteX184" fmla="*/ 446930 w 605345"/>
                  <a:gd name="connsiteY184" fmla="*/ 256439 h 501144"/>
                  <a:gd name="connsiteX185" fmla="*/ 432734 w 605345"/>
                  <a:gd name="connsiteY185" fmla="*/ 268640 h 501144"/>
                  <a:gd name="connsiteX186" fmla="*/ 432734 w 605345"/>
                  <a:gd name="connsiteY186" fmla="*/ 268640 h 5011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</a:cxnLst>
                <a:rect l="l" t="t" r="r" b="b"/>
                <a:pathLst>
                  <a:path w="605345" h="501144">
                    <a:moveTo>
                      <a:pt x="0" y="375822"/>
                    </a:moveTo>
                    <a:cubicBezTo>
                      <a:pt x="387" y="373859"/>
                      <a:pt x="1175" y="371879"/>
                      <a:pt x="1577" y="369513"/>
                    </a:cubicBezTo>
                    <a:cubicBezTo>
                      <a:pt x="9464" y="343116"/>
                      <a:pt x="27202" y="328131"/>
                      <a:pt x="54388" y="323801"/>
                    </a:cubicBezTo>
                    <a:cubicBezTo>
                      <a:pt x="72914" y="320646"/>
                      <a:pt x="91038" y="316703"/>
                      <a:pt x="111141" y="313162"/>
                    </a:cubicBezTo>
                    <a:cubicBezTo>
                      <a:pt x="100888" y="310409"/>
                      <a:pt x="92228" y="307641"/>
                      <a:pt x="83553" y="305275"/>
                    </a:cubicBezTo>
                    <a:cubicBezTo>
                      <a:pt x="55578" y="297790"/>
                      <a:pt x="42573" y="274934"/>
                      <a:pt x="46903" y="245382"/>
                    </a:cubicBezTo>
                    <a:cubicBezTo>
                      <a:pt x="48480" y="233567"/>
                      <a:pt x="52424" y="222139"/>
                      <a:pt x="54388" y="210309"/>
                    </a:cubicBezTo>
                    <a:cubicBezTo>
                      <a:pt x="55965" y="197304"/>
                      <a:pt x="55965" y="183912"/>
                      <a:pt x="57929" y="170906"/>
                    </a:cubicBezTo>
                    <a:cubicBezTo>
                      <a:pt x="64625" y="122828"/>
                      <a:pt x="106409" y="86967"/>
                      <a:pt x="155662" y="87369"/>
                    </a:cubicBezTo>
                    <a:cubicBezTo>
                      <a:pt x="204143" y="87755"/>
                      <a:pt x="245912" y="124019"/>
                      <a:pt x="251819" y="172097"/>
                    </a:cubicBezTo>
                    <a:cubicBezTo>
                      <a:pt x="253783" y="187855"/>
                      <a:pt x="254974" y="203629"/>
                      <a:pt x="256938" y="218985"/>
                    </a:cubicBezTo>
                    <a:cubicBezTo>
                      <a:pt x="258515" y="230799"/>
                      <a:pt x="262845" y="242629"/>
                      <a:pt x="263247" y="254444"/>
                    </a:cubicBezTo>
                    <a:cubicBezTo>
                      <a:pt x="264422" y="280053"/>
                      <a:pt x="251819" y="297001"/>
                      <a:pt x="227772" y="304888"/>
                    </a:cubicBezTo>
                    <a:cubicBezTo>
                      <a:pt x="218308" y="308043"/>
                      <a:pt x="209246" y="310007"/>
                      <a:pt x="199797" y="312775"/>
                    </a:cubicBezTo>
                    <a:cubicBezTo>
                      <a:pt x="228174" y="321837"/>
                      <a:pt x="260092" y="319084"/>
                      <a:pt x="287294" y="336420"/>
                    </a:cubicBezTo>
                    <a:cubicBezTo>
                      <a:pt x="287294" y="334054"/>
                      <a:pt x="287294" y="332090"/>
                      <a:pt x="287294" y="330110"/>
                    </a:cubicBezTo>
                    <a:cubicBezTo>
                      <a:pt x="287680" y="313564"/>
                      <a:pt x="286505" y="296615"/>
                      <a:pt x="288469" y="280455"/>
                    </a:cubicBezTo>
                    <a:cubicBezTo>
                      <a:pt x="291624" y="255233"/>
                      <a:pt x="306593" y="238686"/>
                      <a:pt x="330640" y="230413"/>
                    </a:cubicBezTo>
                    <a:cubicBezTo>
                      <a:pt x="343259" y="226083"/>
                      <a:pt x="356651" y="222928"/>
                      <a:pt x="369269" y="218598"/>
                    </a:cubicBezTo>
                    <a:cubicBezTo>
                      <a:pt x="376367" y="216634"/>
                      <a:pt x="382661" y="213077"/>
                      <a:pt x="389373" y="210325"/>
                    </a:cubicBezTo>
                    <a:cubicBezTo>
                      <a:pt x="393703" y="208747"/>
                      <a:pt x="398048" y="207170"/>
                      <a:pt x="403167" y="205206"/>
                    </a:cubicBezTo>
                    <a:cubicBezTo>
                      <a:pt x="403167" y="199685"/>
                      <a:pt x="403167" y="192989"/>
                      <a:pt x="402780" y="186680"/>
                    </a:cubicBezTo>
                    <a:cubicBezTo>
                      <a:pt x="402780" y="185505"/>
                      <a:pt x="401203" y="183927"/>
                      <a:pt x="400414" y="183139"/>
                    </a:cubicBezTo>
                    <a:cubicBezTo>
                      <a:pt x="386620" y="171711"/>
                      <a:pt x="377558" y="157128"/>
                      <a:pt x="374403" y="139390"/>
                    </a:cubicBezTo>
                    <a:cubicBezTo>
                      <a:pt x="374017" y="137426"/>
                      <a:pt x="372037" y="135060"/>
                      <a:pt x="370460" y="134272"/>
                    </a:cubicBezTo>
                    <a:cubicBezTo>
                      <a:pt x="363764" y="130328"/>
                      <a:pt x="360207" y="124421"/>
                      <a:pt x="360207" y="116936"/>
                    </a:cubicBezTo>
                    <a:cubicBezTo>
                      <a:pt x="359821" y="94869"/>
                      <a:pt x="359419" y="73188"/>
                      <a:pt x="360207" y="51121"/>
                    </a:cubicBezTo>
                    <a:cubicBezTo>
                      <a:pt x="361383" y="21569"/>
                      <a:pt x="383465" y="677"/>
                      <a:pt x="413420" y="290"/>
                    </a:cubicBezTo>
                    <a:cubicBezTo>
                      <a:pt x="434698" y="-97"/>
                      <a:pt x="456379" y="-97"/>
                      <a:pt x="477658" y="290"/>
                    </a:cubicBezTo>
                    <a:cubicBezTo>
                      <a:pt x="493029" y="290"/>
                      <a:pt x="502880" y="8965"/>
                      <a:pt x="506421" y="24321"/>
                    </a:cubicBezTo>
                    <a:cubicBezTo>
                      <a:pt x="511942" y="27074"/>
                      <a:pt x="517061" y="28651"/>
                      <a:pt x="521793" y="31806"/>
                    </a:cubicBezTo>
                    <a:cubicBezTo>
                      <a:pt x="529679" y="36925"/>
                      <a:pt x="532834" y="45198"/>
                      <a:pt x="532834" y="54662"/>
                    </a:cubicBezTo>
                    <a:cubicBezTo>
                      <a:pt x="532834" y="75152"/>
                      <a:pt x="532834" y="95256"/>
                      <a:pt x="532834" y="115344"/>
                    </a:cubicBezTo>
                    <a:cubicBezTo>
                      <a:pt x="532834" y="124019"/>
                      <a:pt x="529679" y="130313"/>
                      <a:pt x="521793" y="134256"/>
                    </a:cubicBezTo>
                    <a:cubicBezTo>
                      <a:pt x="520617" y="135045"/>
                      <a:pt x="519040" y="137009"/>
                      <a:pt x="518638" y="138586"/>
                    </a:cubicBezTo>
                    <a:cubicBezTo>
                      <a:pt x="515097" y="156710"/>
                      <a:pt x="506421" y="171695"/>
                      <a:pt x="492225" y="183510"/>
                    </a:cubicBezTo>
                    <a:cubicBezTo>
                      <a:pt x="491050" y="184685"/>
                      <a:pt x="489859" y="186664"/>
                      <a:pt x="489859" y="188242"/>
                    </a:cubicBezTo>
                    <a:cubicBezTo>
                      <a:pt x="489472" y="194149"/>
                      <a:pt x="489859" y="199670"/>
                      <a:pt x="489859" y="206768"/>
                    </a:cubicBezTo>
                    <a:cubicBezTo>
                      <a:pt x="512329" y="214253"/>
                      <a:pt x="534783" y="221737"/>
                      <a:pt x="557639" y="228835"/>
                    </a:cubicBezTo>
                    <a:cubicBezTo>
                      <a:pt x="583263" y="236722"/>
                      <a:pt x="599021" y="252867"/>
                      <a:pt x="604541" y="279280"/>
                    </a:cubicBezTo>
                    <a:cubicBezTo>
                      <a:pt x="604541" y="279666"/>
                      <a:pt x="604928" y="280455"/>
                      <a:pt x="605330" y="281243"/>
                    </a:cubicBezTo>
                    <a:cubicBezTo>
                      <a:pt x="605330" y="287151"/>
                      <a:pt x="605330" y="293058"/>
                      <a:pt x="605330" y="298981"/>
                    </a:cubicBezTo>
                    <a:cubicBezTo>
                      <a:pt x="602175" y="302924"/>
                      <a:pt x="599021" y="306466"/>
                      <a:pt x="593500" y="304100"/>
                    </a:cubicBezTo>
                    <a:cubicBezTo>
                      <a:pt x="587979" y="302136"/>
                      <a:pt x="587191" y="297790"/>
                      <a:pt x="587593" y="292672"/>
                    </a:cubicBezTo>
                    <a:cubicBezTo>
                      <a:pt x="587593" y="291496"/>
                      <a:pt x="587593" y="290305"/>
                      <a:pt x="587593" y="289130"/>
                    </a:cubicBezTo>
                    <a:cubicBezTo>
                      <a:pt x="587206" y="269815"/>
                      <a:pt x="575376" y="253269"/>
                      <a:pt x="557252" y="247361"/>
                    </a:cubicBezTo>
                    <a:cubicBezTo>
                      <a:pt x="545422" y="243418"/>
                      <a:pt x="533205" y="240263"/>
                      <a:pt x="521390" y="236722"/>
                    </a:cubicBezTo>
                    <a:cubicBezTo>
                      <a:pt x="519813" y="236335"/>
                      <a:pt x="517447" y="236722"/>
                      <a:pt x="516272" y="237897"/>
                    </a:cubicBezTo>
                    <a:cubicBezTo>
                      <a:pt x="506019" y="247748"/>
                      <a:pt x="496168" y="258001"/>
                      <a:pt x="485931" y="267851"/>
                    </a:cubicBezTo>
                    <a:cubicBezTo>
                      <a:pt x="484354" y="269429"/>
                      <a:pt x="481988" y="270604"/>
                      <a:pt x="479622" y="271795"/>
                    </a:cubicBezTo>
                    <a:cubicBezTo>
                      <a:pt x="474503" y="274547"/>
                      <a:pt x="468194" y="286764"/>
                      <a:pt x="469369" y="292285"/>
                    </a:cubicBezTo>
                    <a:cubicBezTo>
                      <a:pt x="471735" y="303326"/>
                      <a:pt x="474101" y="313966"/>
                      <a:pt x="476467" y="324605"/>
                    </a:cubicBezTo>
                    <a:cubicBezTo>
                      <a:pt x="478833" y="335647"/>
                      <a:pt x="481586" y="346672"/>
                      <a:pt x="483952" y="357714"/>
                    </a:cubicBezTo>
                    <a:cubicBezTo>
                      <a:pt x="519024" y="357714"/>
                      <a:pt x="552922" y="357714"/>
                      <a:pt x="587608" y="357714"/>
                    </a:cubicBezTo>
                    <a:cubicBezTo>
                      <a:pt x="587608" y="351807"/>
                      <a:pt x="587608" y="346286"/>
                      <a:pt x="587608" y="340765"/>
                    </a:cubicBezTo>
                    <a:cubicBezTo>
                      <a:pt x="587608" y="335647"/>
                      <a:pt x="587995" y="331301"/>
                      <a:pt x="593515" y="329337"/>
                    </a:cubicBezTo>
                    <a:cubicBezTo>
                      <a:pt x="599036" y="326971"/>
                      <a:pt x="602577" y="330512"/>
                      <a:pt x="605346" y="334456"/>
                    </a:cubicBezTo>
                    <a:cubicBezTo>
                      <a:pt x="605346" y="380554"/>
                      <a:pt x="605346" y="426669"/>
                      <a:pt x="605346" y="472767"/>
                    </a:cubicBezTo>
                    <a:cubicBezTo>
                      <a:pt x="602191" y="483407"/>
                      <a:pt x="596670" y="492469"/>
                      <a:pt x="586031" y="497201"/>
                    </a:cubicBezTo>
                    <a:cubicBezTo>
                      <a:pt x="581701" y="499165"/>
                      <a:pt x="576969" y="499954"/>
                      <a:pt x="572237" y="501144"/>
                    </a:cubicBezTo>
                    <a:cubicBezTo>
                      <a:pt x="390548" y="501144"/>
                      <a:pt x="208875" y="501144"/>
                      <a:pt x="27186" y="501144"/>
                    </a:cubicBezTo>
                    <a:cubicBezTo>
                      <a:pt x="13392" y="496814"/>
                      <a:pt x="3928" y="488139"/>
                      <a:pt x="0" y="473958"/>
                    </a:cubicBezTo>
                    <a:cubicBezTo>
                      <a:pt x="0" y="441236"/>
                      <a:pt x="0" y="408529"/>
                      <a:pt x="0" y="375822"/>
                    </a:cubicBezTo>
                    <a:lnTo>
                      <a:pt x="0" y="375822"/>
                    </a:lnTo>
                    <a:close/>
                    <a:moveTo>
                      <a:pt x="160008" y="483407"/>
                    </a:moveTo>
                    <a:cubicBezTo>
                      <a:pt x="160008" y="483407"/>
                      <a:pt x="160008" y="483407"/>
                      <a:pt x="160008" y="483020"/>
                    </a:cubicBezTo>
                    <a:cubicBezTo>
                      <a:pt x="164338" y="483020"/>
                      <a:pt x="168683" y="483020"/>
                      <a:pt x="173013" y="483020"/>
                    </a:cubicBezTo>
                    <a:cubicBezTo>
                      <a:pt x="210452" y="483020"/>
                      <a:pt x="247891" y="483020"/>
                      <a:pt x="285330" y="483020"/>
                    </a:cubicBezTo>
                    <a:cubicBezTo>
                      <a:pt x="288484" y="483020"/>
                      <a:pt x="292026" y="483809"/>
                      <a:pt x="292026" y="478288"/>
                    </a:cubicBezTo>
                    <a:cubicBezTo>
                      <a:pt x="292026" y="445968"/>
                      <a:pt x="292412" y="414050"/>
                      <a:pt x="291639" y="381745"/>
                    </a:cubicBezTo>
                    <a:cubicBezTo>
                      <a:pt x="291253" y="362044"/>
                      <a:pt x="277056" y="346286"/>
                      <a:pt x="257355" y="342342"/>
                    </a:cubicBezTo>
                    <a:cubicBezTo>
                      <a:pt x="237654" y="338801"/>
                      <a:pt x="218339" y="334858"/>
                      <a:pt x="198638" y="331301"/>
                    </a:cubicBezTo>
                    <a:cubicBezTo>
                      <a:pt x="195096" y="330512"/>
                      <a:pt x="192730" y="331301"/>
                      <a:pt x="190364" y="334456"/>
                    </a:cubicBezTo>
                    <a:cubicBezTo>
                      <a:pt x="172627" y="357698"/>
                      <a:pt x="136765" y="357698"/>
                      <a:pt x="119430" y="334069"/>
                    </a:cubicBezTo>
                    <a:cubicBezTo>
                      <a:pt x="116677" y="330528"/>
                      <a:pt x="114311" y="330126"/>
                      <a:pt x="110368" y="330914"/>
                    </a:cubicBezTo>
                    <a:cubicBezTo>
                      <a:pt x="91455" y="334858"/>
                      <a:pt x="72140" y="338399"/>
                      <a:pt x="53228" y="342342"/>
                    </a:cubicBezTo>
                    <a:cubicBezTo>
                      <a:pt x="31160" y="346672"/>
                      <a:pt x="17753" y="363235"/>
                      <a:pt x="17753" y="385302"/>
                    </a:cubicBezTo>
                    <a:cubicBezTo>
                      <a:pt x="17753" y="411313"/>
                      <a:pt x="17753" y="437710"/>
                      <a:pt x="17753" y="463721"/>
                    </a:cubicBezTo>
                    <a:cubicBezTo>
                      <a:pt x="17753" y="477902"/>
                      <a:pt x="23274" y="483422"/>
                      <a:pt x="37454" y="483422"/>
                    </a:cubicBezTo>
                    <a:cubicBezTo>
                      <a:pt x="78434" y="483407"/>
                      <a:pt x="119028" y="483407"/>
                      <a:pt x="160008" y="483407"/>
                    </a:cubicBezTo>
                    <a:lnTo>
                      <a:pt x="160008" y="483407"/>
                    </a:lnTo>
                    <a:close/>
                    <a:moveTo>
                      <a:pt x="309779" y="482618"/>
                    </a:moveTo>
                    <a:cubicBezTo>
                      <a:pt x="311743" y="482618"/>
                      <a:pt x="312933" y="483005"/>
                      <a:pt x="314511" y="483005"/>
                    </a:cubicBezTo>
                    <a:cubicBezTo>
                      <a:pt x="399641" y="483005"/>
                      <a:pt x="484369" y="483005"/>
                      <a:pt x="569500" y="483005"/>
                    </a:cubicBezTo>
                    <a:cubicBezTo>
                      <a:pt x="581716" y="483005"/>
                      <a:pt x="587624" y="476695"/>
                      <a:pt x="587624" y="464092"/>
                    </a:cubicBezTo>
                    <a:cubicBezTo>
                      <a:pt x="587624" y="436504"/>
                      <a:pt x="587624" y="408916"/>
                      <a:pt x="587624" y="381343"/>
                    </a:cubicBezTo>
                    <a:cubicBezTo>
                      <a:pt x="587624" y="379766"/>
                      <a:pt x="587624" y="378188"/>
                      <a:pt x="587624" y="376225"/>
                    </a:cubicBezTo>
                    <a:cubicBezTo>
                      <a:pt x="494622" y="376225"/>
                      <a:pt x="401992" y="376225"/>
                      <a:pt x="309779" y="376225"/>
                    </a:cubicBezTo>
                    <a:cubicBezTo>
                      <a:pt x="309779" y="410895"/>
                      <a:pt x="309779" y="445179"/>
                      <a:pt x="309779" y="479866"/>
                    </a:cubicBezTo>
                    <a:cubicBezTo>
                      <a:pt x="309779" y="480252"/>
                      <a:pt x="309779" y="481041"/>
                      <a:pt x="309779" y="482618"/>
                    </a:cubicBezTo>
                    <a:lnTo>
                      <a:pt x="309779" y="482618"/>
                    </a:lnTo>
                    <a:close/>
                    <a:moveTo>
                      <a:pt x="154889" y="298981"/>
                    </a:moveTo>
                    <a:cubicBezTo>
                      <a:pt x="178534" y="298594"/>
                      <a:pt x="201390" y="295038"/>
                      <a:pt x="223860" y="287553"/>
                    </a:cubicBezTo>
                    <a:cubicBezTo>
                      <a:pt x="236478" y="283223"/>
                      <a:pt x="243561" y="274950"/>
                      <a:pt x="245540" y="261944"/>
                    </a:cubicBezTo>
                    <a:cubicBezTo>
                      <a:pt x="245927" y="256826"/>
                      <a:pt x="245927" y="251691"/>
                      <a:pt x="245154" y="246573"/>
                    </a:cubicBezTo>
                    <a:cubicBezTo>
                      <a:pt x="243190" y="235145"/>
                      <a:pt x="239633" y="223717"/>
                      <a:pt x="237669" y="212289"/>
                    </a:cubicBezTo>
                    <a:cubicBezTo>
                      <a:pt x="235705" y="199283"/>
                      <a:pt x="236092" y="185891"/>
                      <a:pt x="234128" y="172886"/>
                    </a:cubicBezTo>
                    <a:cubicBezTo>
                      <a:pt x="229009" y="134658"/>
                      <a:pt x="194710" y="105493"/>
                      <a:pt x="155693" y="105106"/>
                    </a:cubicBezTo>
                    <a:cubicBezTo>
                      <a:pt x="116275" y="104720"/>
                      <a:pt x="81605" y="133081"/>
                      <a:pt x="75697" y="171308"/>
                    </a:cubicBezTo>
                    <a:cubicBezTo>
                      <a:pt x="73733" y="183525"/>
                      <a:pt x="74522" y="195742"/>
                      <a:pt x="72542" y="207959"/>
                    </a:cubicBezTo>
                    <a:cubicBezTo>
                      <a:pt x="70579" y="220562"/>
                      <a:pt x="66635" y="233181"/>
                      <a:pt x="64656" y="245784"/>
                    </a:cubicBezTo>
                    <a:cubicBezTo>
                      <a:pt x="61501" y="266676"/>
                      <a:pt x="66620" y="282434"/>
                      <a:pt x="90280" y="289130"/>
                    </a:cubicBezTo>
                    <a:cubicBezTo>
                      <a:pt x="111543" y="295038"/>
                      <a:pt x="132822" y="298981"/>
                      <a:pt x="154889" y="298981"/>
                    </a:cubicBezTo>
                    <a:lnTo>
                      <a:pt x="154889" y="298981"/>
                    </a:lnTo>
                    <a:close/>
                    <a:moveTo>
                      <a:pt x="408687" y="357698"/>
                    </a:moveTo>
                    <a:cubicBezTo>
                      <a:pt x="413018" y="338384"/>
                      <a:pt x="416961" y="319084"/>
                      <a:pt x="422080" y="300172"/>
                    </a:cubicBezTo>
                    <a:cubicBezTo>
                      <a:pt x="424446" y="290708"/>
                      <a:pt x="423255" y="282836"/>
                      <a:pt x="417347" y="275738"/>
                    </a:cubicBezTo>
                    <a:cubicBezTo>
                      <a:pt x="414981" y="273372"/>
                      <a:pt x="411038" y="272197"/>
                      <a:pt x="408286" y="269429"/>
                    </a:cubicBezTo>
                    <a:cubicBezTo>
                      <a:pt x="398033" y="259578"/>
                      <a:pt x="387795" y="249325"/>
                      <a:pt x="377945" y="239088"/>
                    </a:cubicBezTo>
                    <a:cubicBezTo>
                      <a:pt x="375981" y="236335"/>
                      <a:pt x="374403" y="235547"/>
                      <a:pt x="371249" y="236722"/>
                    </a:cubicBezTo>
                    <a:cubicBezTo>
                      <a:pt x="360207" y="239877"/>
                      <a:pt x="349181" y="243031"/>
                      <a:pt x="338140" y="246573"/>
                    </a:cubicBezTo>
                    <a:cubicBezTo>
                      <a:pt x="317248" y="252882"/>
                      <a:pt x="305031" y="269042"/>
                      <a:pt x="305031" y="291110"/>
                    </a:cubicBezTo>
                    <a:cubicBezTo>
                      <a:pt x="305031" y="311600"/>
                      <a:pt x="305031" y="331703"/>
                      <a:pt x="305031" y="352193"/>
                    </a:cubicBezTo>
                    <a:cubicBezTo>
                      <a:pt x="305031" y="354157"/>
                      <a:pt x="305418" y="355734"/>
                      <a:pt x="305418" y="357714"/>
                    </a:cubicBezTo>
                    <a:cubicBezTo>
                      <a:pt x="340119" y="357698"/>
                      <a:pt x="374017" y="357698"/>
                      <a:pt x="408687" y="357698"/>
                    </a:cubicBezTo>
                    <a:lnTo>
                      <a:pt x="408687" y="357698"/>
                    </a:lnTo>
                    <a:close/>
                    <a:moveTo>
                      <a:pt x="514710" y="118112"/>
                    </a:moveTo>
                    <a:cubicBezTo>
                      <a:pt x="514710" y="113380"/>
                      <a:pt x="514710" y="109050"/>
                      <a:pt x="514710" y="105106"/>
                    </a:cubicBezTo>
                    <a:cubicBezTo>
                      <a:pt x="513921" y="104720"/>
                      <a:pt x="513535" y="104720"/>
                      <a:pt x="513535" y="104318"/>
                    </a:cubicBezTo>
                    <a:cubicBezTo>
                      <a:pt x="494622" y="101952"/>
                      <a:pt x="489101" y="96044"/>
                      <a:pt x="488313" y="77132"/>
                    </a:cubicBezTo>
                    <a:cubicBezTo>
                      <a:pt x="488313" y="70436"/>
                      <a:pt x="485947" y="68858"/>
                      <a:pt x="479637" y="70822"/>
                    </a:cubicBezTo>
                    <a:cubicBezTo>
                      <a:pt x="457570" y="77132"/>
                      <a:pt x="435502" y="77132"/>
                      <a:pt x="413420" y="70822"/>
                    </a:cubicBezTo>
                    <a:cubicBezTo>
                      <a:pt x="406322" y="68858"/>
                      <a:pt x="404358" y="70436"/>
                      <a:pt x="404358" y="77518"/>
                    </a:cubicBezTo>
                    <a:cubicBezTo>
                      <a:pt x="403971" y="95642"/>
                      <a:pt x="397662" y="102338"/>
                      <a:pt x="379924" y="104318"/>
                    </a:cubicBezTo>
                    <a:cubicBezTo>
                      <a:pt x="379538" y="104318"/>
                      <a:pt x="378749" y="104704"/>
                      <a:pt x="377960" y="105106"/>
                    </a:cubicBezTo>
                    <a:cubicBezTo>
                      <a:pt x="377960" y="109436"/>
                      <a:pt x="377960" y="113380"/>
                      <a:pt x="377960" y="117710"/>
                    </a:cubicBezTo>
                    <a:cubicBezTo>
                      <a:pt x="389002" y="121251"/>
                      <a:pt x="390177" y="122828"/>
                      <a:pt x="391352" y="133870"/>
                    </a:cubicBezTo>
                    <a:cubicBezTo>
                      <a:pt x="394507" y="160669"/>
                      <a:pt x="418940" y="181948"/>
                      <a:pt x="446528" y="181948"/>
                    </a:cubicBezTo>
                    <a:cubicBezTo>
                      <a:pt x="473714" y="181948"/>
                      <a:pt x="498163" y="160669"/>
                      <a:pt x="501303" y="134272"/>
                    </a:cubicBezTo>
                    <a:cubicBezTo>
                      <a:pt x="502091" y="125194"/>
                      <a:pt x="504859" y="118900"/>
                      <a:pt x="514710" y="118112"/>
                    </a:cubicBezTo>
                    <a:lnTo>
                      <a:pt x="514710" y="118112"/>
                    </a:lnTo>
                    <a:close/>
                    <a:moveTo>
                      <a:pt x="515097" y="85792"/>
                    </a:moveTo>
                    <a:cubicBezTo>
                      <a:pt x="515097" y="74750"/>
                      <a:pt x="515483" y="63724"/>
                      <a:pt x="514710" y="53085"/>
                    </a:cubicBezTo>
                    <a:cubicBezTo>
                      <a:pt x="514710" y="47564"/>
                      <a:pt x="510767" y="44409"/>
                      <a:pt x="505246" y="43621"/>
                    </a:cubicBezTo>
                    <a:cubicBezTo>
                      <a:pt x="494607" y="42445"/>
                      <a:pt x="490663" y="38889"/>
                      <a:pt x="489086" y="28249"/>
                    </a:cubicBezTo>
                    <a:cubicBezTo>
                      <a:pt x="487509" y="21151"/>
                      <a:pt x="484354" y="17996"/>
                      <a:pt x="476869" y="17996"/>
                    </a:cubicBezTo>
                    <a:cubicBezTo>
                      <a:pt x="455590" y="17996"/>
                      <a:pt x="434312" y="17610"/>
                      <a:pt x="412631" y="17996"/>
                    </a:cubicBezTo>
                    <a:cubicBezTo>
                      <a:pt x="396084" y="18383"/>
                      <a:pt x="381099" y="29038"/>
                      <a:pt x="379135" y="44796"/>
                    </a:cubicBezTo>
                    <a:cubicBezTo>
                      <a:pt x="377172" y="58188"/>
                      <a:pt x="378749" y="72384"/>
                      <a:pt x="378749" y="85776"/>
                    </a:cubicBezTo>
                    <a:cubicBezTo>
                      <a:pt x="385445" y="86951"/>
                      <a:pt x="386636" y="86163"/>
                      <a:pt x="386636" y="77503"/>
                    </a:cubicBezTo>
                    <a:cubicBezTo>
                      <a:pt x="386636" y="58590"/>
                      <a:pt x="400028" y="48337"/>
                      <a:pt x="418167" y="53471"/>
                    </a:cubicBezTo>
                    <a:cubicBezTo>
                      <a:pt x="437080" y="59379"/>
                      <a:pt x="456008" y="59379"/>
                      <a:pt x="474921" y="53471"/>
                    </a:cubicBezTo>
                    <a:cubicBezTo>
                      <a:pt x="478864" y="52296"/>
                      <a:pt x="483596" y="51894"/>
                      <a:pt x="487539" y="52683"/>
                    </a:cubicBezTo>
                    <a:cubicBezTo>
                      <a:pt x="499756" y="54647"/>
                      <a:pt x="506066" y="63724"/>
                      <a:pt x="506066" y="78291"/>
                    </a:cubicBezTo>
                    <a:cubicBezTo>
                      <a:pt x="506437" y="85792"/>
                      <a:pt x="507612" y="86967"/>
                      <a:pt x="515097" y="85792"/>
                    </a:cubicBezTo>
                    <a:lnTo>
                      <a:pt x="515097" y="85792"/>
                    </a:lnTo>
                    <a:close/>
                    <a:moveTo>
                      <a:pt x="451647" y="295826"/>
                    </a:moveTo>
                    <a:cubicBezTo>
                      <a:pt x="448106" y="295826"/>
                      <a:pt x="444951" y="295826"/>
                      <a:pt x="441008" y="295826"/>
                    </a:cubicBezTo>
                    <a:cubicBezTo>
                      <a:pt x="436276" y="316316"/>
                      <a:pt x="431544" y="336806"/>
                      <a:pt x="427214" y="357698"/>
                    </a:cubicBezTo>
                    <a:cubicBezTo>
                      <a:pt x="440219" y="357698"/>
                      <a:pt x="452838" y="357698"/>
                      <a:pt x="465843" y="357698"/>
                    </a:cubicBezTo>
                    <a:cubicBezTo>
                      <a:pt x="461111" y="336806"/>
                      <a:pt x="456379" y="316316"/>
                      <a:pt x="451647" y="295826"/>
                    </a:cubicBezTo>
                    <a:lnTo>
                      <a:pt x="451647" y="295826"/>
                    </a:lnTo>
                    <a:close/>
                    <a:moveTo>
                      <a:pt x="420904" y="194953"/>
                    </a:moveTo>
                    <a:cubicBezTo>
                      <a:pt x="420904" y="200861"/>
                      <a:pt x="420518" y="206381"/>
                      <a:pt x="420904" y="211902"/>
                    </a:cubicBezTo>
                    <a:cubicBezTo>
                      <a:pt x="420904" y="213479"/>
                      <a:pt x="422482" y="215057"/>
                      <a:pt x="423657" y="215845"/>
                    </a:cubicBezTo>
                    <a:cubicBezTo>
                      <a:pt x="430353" y="221366"/>
                      <a:pt x="437049" y="226485"/>
                      <a:pt x="444147" y="231217"/>
                    </a:cubicBezTo>
                    <a:cubicBezTo>
                      <a:pt x="445322" y="232005"/>
                      <a:pt x="448477" y="232392"/>
                      <a:pt x="450054" y="231217"/>
                    </a:cubicBezTo>
                    <a:cubicBezTo>
                      <a:pt x="456750" y="226485"/>
                      <a:pt x="463060" y="221366"/>
                      <a:pt x="469369" y="216247"/>
                    </a:cubicBezTo>
                    <a:cubicBezTo>
                      <a:pt x="470544" y="215459"/>
                      <a:pt x="471735" y="213881"/>
                      <a:pt x="471735" y="212304"/>
                    </a:cubicBezTo>
                    <a:cubicBezTo>
                      <a:pt x="472122" y="206783"/>
                      <a:pt x="471735" y="201263"/>
                      <a:pt x="471735" y="194969"/>
                    </a:cubicBezTo>
                    <a:cubicBezTo>
                      <a:pt x="454415" y="200861"/>
                      <a:pt x="437853" y="200861"/>
                      <a:pt x="420904" y="194953"/>
                    </a:cubicBezTo>
                    <a:lnTo>
                      <a:pt x="420904" y="194953"/>
                    </a:lnTo>
                    <a:close/>
                    <a:moveTo>
                      <a:pt x="130456" y="315930"/>
                    </a:moveTo>
                    <a:cubicBezTo>
                      <a:pt x="132033" y="326569"/>
                      <a:pt x="144250" y="334842"/>
                      <a:pt x="156467" y="334054"/>
                    </a:cubicBezTo>
                    <a:cubicBezTo>
                      <a:pt x="168683" y="332878"/>
                      <a:pt x="178936" y="324590"/>
                      <a:pt x="178936" y="315930"/>
                    </a:cubicBezTo>
                    <a:cubicBezTo>
                      <a:pt x="162776" y="315930"/>
                      <a:pt x="147003" y="315930"/>
                      <a:pt x="130456" y="315930"/>
                    </a:cubicBezTo>
                    <a:lnTo>
                      <a:pt x="130456" y="315930"/>
                    </a:lnTo>
                    <a:close/>
                    <a:moveTo>
                      <a:pt x="393718" y="228449"/>
                    </a:moveTo>
                    <a:cubicBezTo>
                      <a:pt x="402394" y="237124"/>
                      <a:pt x="411456" y="245784"/>
                      <a:pt x="420904" y="255248"/>
                    </a:cubicBezTo>
                    <a:cubicBezTo>
                      <a:pt x="424446" y="252093"/>
                      <a:pt x="428389" y="248939"/>
                      <a:pt x="432734" y="244995"/>
                    </a:cubicBezTo>
                    <a:cubicBezTo>
                      <a:pt x="426038" y="239877"/>
                      <a:pt x="418940" y="235531"/>
                      <a:pt x="413033" y="230026"/>
                    </a:cubicBezTo>
                    <a:cubicBezTo>
                      <a:pt x="406337" y="224103"/>
                      <a:pt x="400028" y="222928"/>
                      <a:pt x="393718" y="228449"/>
                    </a:cubicBezTo>
                    <a:lnTo>
                      <a:pt x="393718" y="228449"/>
                    </a:lnTo>
                    <a:close/>
                    <a:moveTo>
                      <a:pt x="461111" y="244995"/>
                    </a:moveTo>
                    <a:cubicBezTo>
                      <a:pt x="465441" y="248939"/>
                      <a:pt x="469384" y="252093"/>
                      <a:pt x="473730" y="255635"/>
                    </a:cubicBezTo>
                    <a:cubicBezTo>
                      <a:pt x="482405" y="246171"/>
                      <a:pt x="491065" y="237109"/>
                      <a:pt x="499354" y="228047"/>
                    </a:cubicBezTo>
                    <a:cubicBezTo>
                      <a:pt x="495411" y="227258"/>
                      <a:pt x="491467" y="221737"/>
                      <a:pt x="485962" y="226083"/>
                    </a:cubicBezTo>
                    <a:cubicBezTo>
                      <a:pt x="478060" y="231990"/>
                      <a:pt x="469787" y="238299"/>
                      <a:pt x="461111" y="244995"/>
                    </a:cubicBezTo>
                    <a:lnTo>
                      <a:pt x="461111" y="244995"/>
                    </a:lnTo>
                    <a:close/>
                    <a:moveTo>
                      <a:pt x="432734" y="268640"/>
                    </a:moveTo>
                    <a:cubicBezTo>
                      <a:pt x="435889" y="271795"/>
                      <a:pt x="438255" y="275738"/>
                      <a:pt x="441410" y="277316"/>
                    </a:cubicBezTo>
                    <a:cubicBezTo>
                      <a:pt x="444162" y="278893"/>
                      <a:pt x="448508" y="278893"/>
                      <a:pt x="451260" y="277316"/>
                    </a:cubicBezTo>
                    <a:cubicBezTo>
                      <a:pt x="454013" y="275738"/>
                      <a:pt x="456379" y="272197"/>
                      <a:pt x="458359" y="269042"/>
                    </a:cubicBezTo>
                    <a:cubicBezTo>
                      <a:pt x="458745" y="268254"/>
                      <a:pt x="457183" y="265501"/>
                      <a:pt x="455992" y="263924"/>
                    </a:cubicBezTo>
                    <a:cubicBezTo>
                      <a:pt x="453240" y="261558"/>
                      <a:pt x="450085" y="259192"/>
                      <a:pt x="446930" y="256439"/>
                    </a:cubicBezTo>
                    <a:cubicBezTo>
                      <a:pt x="442198" y="260367"/>
                      <a:pt x="437853" y="263908"/>
                      <a:pt x="432734" y="268640"/>
                    </a:cubicBezTo>
                    <a:lnTo>
                      <a:pt x="432734" y="268640"/>
                    </a:ln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E8C03508-6386-B3CB-9F4B-78E7CD430EA6}"/>
                  </a:ext>
                </a:extLst>
              </p:cNvPr>
              <p:cNvSpPr/>
              <p:nvPr/>
            </p:nvSpPr>
            <p:spPr>
              <a:xfrm>
                <a:off x="3980951" y="1743713"/>
                <a:ext cx="606969" cy="502675"/>
              </a:xfrm>
              <a:custGeom>
                <a:avLst/>
                <a:gdLst>
                  <a:gd name="connsiteX0" fmla="*/ 573118 w 606969"/>
                  <a:gd name="connsiteY0" fmla="*/ 502644 h 502675"/>
                  <a:gd name="connsiteX1" fmla="*/ 27743 w 606969"/>
                  <a:gd name="connsiteY1" fmla="*/ 502613 h 502675"/>
                  <a:gd name="connsiteX2" fmla="*/ 31 w 606969"/>
                  <a:gd name="connsiteY2" fmla="*/ 474886 h 502675"/>
                  <a:gd name="connsiteX3" fmla="*/ 0 w 606969"/>
                  <a:gd name="connsiteY3" fmla="*/ 474685 h 502675"/>
                  <a:gd name="connsiteX4" fmla="*/ 15 w 606969"/>
                  <a:gd name="connsiteY4" fmla="*/ 376410 h 502675"/>
                  <a:gd name="connsiteX5" fmla="*/ 711 w 606969"/>
                  <a:gd name="connsiteY5" fmla="*/ 373719 h 502675"/>
                  <a:gd name="connsiteX6" fmla="*/ 1593 w 606969"/>
                  <a:gd name="connsiteY6" fmla="*/ 370132 h 502675"/>
                  <a:gd name="connsiteX7" fmla="*/ 55037 w 606969"/>
                  <a:gd name="connsiteY7" fmla="*/ 323785 h 502675"/>
                  <a:gd name="connsiteX8" fmla="*/ 84280 w 606969"/>
                  <a:gd name="connsiteY8" fmla="*/ 318327 h 502675"/>
                  <a:gd name="connsiteX9" fmla="*/ 108404 w 606969"/>
                  <a:gd name="connsiteY9" fmla="*/ 313749 h 502675"/>
                  <a:gd name="connsiteX10" fmla="*/ 96218 w 606969"/>
                  <a:gd name="connsiteY10" fmla="*/ 310239 h 502675"/>
                  <a:gd name="connsiteX11" fmla="*/ 84125 w 606969"/>
                  <a:gd name="connsiteY11" fmla="*/ 306775 h 502675"/>
                  <a:gd name="connsiteX12" fmla="*/ 46918 w 606969"/>
                  <a:gd name="connsiteY12" fmla="*/ 246016 h 502675"/>
                  <a:gd name="connsiteX13" fmla="*/ 50908 w 606969"/>
                  <a:gd name="connsiteY13" fmla="*/ 226887 h 502675"/>
                  <a:gd name="connsiteX14" fmla="*/ 54418 w 606969"/>
                  <a:gd name="connsiteY14" fmla="*/ 210928 h 502675"/>
                  <a:gd name="connsiteX15" fmla="*/ 55888 w 606969"/>
                  <a:gd name="connsiteY15" fmla="*/ 193469 h 502675"/>
                  <a:gd name="connsiteX16" fmla="*/ 57960 w 606969"/>
                  <a:gd name="connsiteY16" fmla="*/ 171525 h 502675"/>
                  <a:gd name="connsiteX17" fmla="*/ 155662 w 606969"/>
                  <a:gd name="connsiteY17" fmla="*/ 87322 h 502675"/>
                  <a:gd name="connsiteX18" fmla="*/ 156467 w 606969"/>
                  <a:gd name="connsiteY18" fmla="*/ 87322 h 502675"/>
                  <a:gd name="connsiteX19" fmla="*/ 253396 w 606969"/>
                  <a:gd name="connsiteY19" fmla="*/ 172731 h 502675"/>
                  <a:gd name="connsiteX20" fmla="*/ 255901 w 606969"/>
                  <a:gd name="connsiteY20" fmla="*/ 195773 h 502675"/>
                  <a:gd name="connsiteX21" fmla="*/ 258515 w 606969"/>
                  <a:gd name="connsiteY21" fmla="*/ 219634 h 502675"/>
                  <a:gd name="connsiteX22" fmla="*/ 261391 w 606969"/>
                  <a:gd name="connsiteY22" fmla="*/ 234155 h 502675"/>
                  <a:gd name="connsiteX23" fmla="*/ 264840 w 606969"/>
                  <a:gd name="connsiteY23" fmla="*/ 255171 h 502675"/>
                  <a:gd name="connsiteX24" fmla="*/ 228839 w 606969"/>
                  <a:gd name="connsiteY24" fmla="*/ 306373 h 502675"/>
                  <a:gd name="connsiteX25" fmla="*/ 211705 w 606969"/>
                  <a:gd name="connsiteY25" fmla="*/ 311290 h 502675"/>
                  <a:gd name="connsiteX26" fmla="*/ 203339 w 606969"/>
                  <a:gd name="connsiteY26" fmla="*/ 313548 h 502675"/>
                  <a:gd name="connsiteX27" fmla="*/ 233509 w 606969"/>
                  <a:gd name="connsiteY27" fmla="*/ 319610 h 502675"/>
                  <a:gd name="connsiteX28" fmla="*/ 287340 w 606969"/>
                  <a:gd name="connsiteY28" fmla="*/ 335770 h 502675"/>
                  <a:gd name="connsiteX29" fmla="*/ 287340 w 606969"/>
                  <a:gd name="connsiteY29" fmla="*/ 330868 h 502675"/>
                  <a:gd name="connsiteX30" fmla="*/ 287387 w 606969"/>
                  <a:gd name="connsiteY30" fmla="*/ 314244 h 502675"/>
                  <a:gd name="connsiteX31" fmla="*/ 288531 w 606969"/>
                  <a:gd name="connsiteY31" fmla="*/ 281135 h 502675"/>
                  <a:gd name="connsiteX32" fmla="*/ 331212 w 606969"/>
                  <a:gd name="connsiteY32" fmla="*/ 230444 h 502675"/>
                  <a:gd name="connsiteX33" fmla="*/ 350573 w 606969"/>
                  <a:gd name="connsiteY33" fmla="*/ 224521 h 502675"/>
                  <a:gd name="connsiteX34" fmla="*/ 369841 w 606969"/>
                  <a:gd name="connsiteY34" fmla="*/ 218629 h 502675"/>
                  <a:gd name="connsiteX35" fmla="*/ 383249 w 606969"/>
                  <a:gd name="connsiteY35" fmla="*/ 213325 h 502675"/>
                  <a:gd name="connsiteX36" fmla="*/ 389899 w 606969"/>
                  <a:gd name="connsiteY36" fmla="*/ 210371 h 502675"/>
                  <a:gd name="connsiteX37" fmla="*/ 403213 w 606969"/>
                  <a:gd name="connsiteY37" fmla="*/ 205438 h 502675"/>
                  <a:gd name="connsiteX38" fmla="*/ 402827 w 606969"/>
                  <a:gd name="connsiteY38" fmla="*/ 187499 h 502675"/>
                  <a:gd name="connsiteX39" fmla="*/ 400693 w 606969"/>
                  <a:gd name="connsiteY39" fmla="*/ 184453 h 502675"/>
                  <a:gd name="connsiteX40" fmla="*/ 374465 w 606969"/>
                  <a:gd name="connsiteY40" fmla="*/ 140303 h 502675"/>
                  <a:gd name="connsiteX41" fmla="*/ 370939 w 606969"/>
                  <a:gd name="connsiteY41" fmla="*/ 135741 h 502675"/>
                  <a:gd name="connsiteX42" fmla="*/ 360269 w 606969"/>
                  <a:gd name="connsiteY42" fmla="*/ 117710 h 502675"/>
                  <a:gd name="connsiteX43" fmla="*/ 360269 w 606969"/>
                  <a:gd name="connsiteY43" fmla="*/ 117246 h 502675"/>
                  <a:gd name="connsiteX44" fmla="*/ 360269 w 606969"/>
                  <a:gd name="connsiteY44" fmla="*/ 51863 h 502675"/>
                  <a:gd name="connsiteX45" fmla="*/ 414239 w 606969"/>
                  <a:gd name="connsiteY45" fmla="*/ 290 h 502675"/>
                  <a:gd name="connsiteX46" fmla="*/ 478508 w 606969"/>
                  <a:gd name="connsiteY46" fmla="*/ 290 h 502675"/>
                  <a:gd name="connsiteX47" fmla="*/ 507937 w 606969"/>
                  <a:gd name="connsiteY47" fmla="*/ 24569 h 502675"/>
                  <a:gd name="connsiteX48" fmla="*/ 513488 w 606969"/>
                  <a:gd name="connsiteY48" fmla="*/ 27089 h 502675"/>
                  <a:gd name="connsiteX49" fmla="*/ 523076 w 606969"/>
                  <a:gd name="connsiteY49" fmla="*/ 31945 h 502675"/>
                  <a:gd name="connsiteX50" fmla="*/ 534458 w 606969"/>
                  <a:gd name="connsiteY50" fmla="*/ 55451 h 502675"/>
                  <a:gd name="connsiteX51" fmla="*/ 534458 w 606969"/>
                  <a:gd name="connsiteY51" fmla="*/ 116132 h 502675"/>
                  <a:gd name="connsiteX52" fmla="*/ 522999 w 606969"/>
                  <a:gd name="connsiteY52" fmla="*/ 135741 h 502675"/>
                  <a:gd name="connsiteX53" fmla="*/ 520246 w 606969"/>
                  <a:gd name="connsiteY53" fmla="*/ 139576 h 502675"/>
                  <a:gd name="connsiteX54" fmla="*/ 493586 w 606969"/>
                  <a:gd name="connsiteY54" fmla="*/ 184902 h 502675"/>
                  <a:gd name="connsiteX55" fmla="*/ 491498 w 606969"/>
                  <a:gd name="connsiteY55" fmla="*/ 189030 h 502675"/>
                  <a:gd name="connsiteX56" fmla="*/ 491406 w 606969"/>
                  <a:gd name="connsiteY56" fmla="*/ 200598 h 502675"/>
                  <a:gd name="connsiteX57" fmla="*/ 491498 w 606969"/>
                  <a:gd name="connsiteY57" fmla="*/ 207000 h 502675"/>
                  <a:gd name="connsiteX58" fmla="*/ 558737 w 606969"/>
                  <a:gd name="connsiteY58" fmla="*/ 228882 h 502675"/>
                  <a:gd name="connsiteX59" fmla="*/ 606165 w 606969"/>
                  <a:gd name="connsiteY59" fmla="*/ 279898 h 502675"/>
                  <a:gd name="connsiteX60" fmla="*/ 606181 w 606969"/>
                  <a:gd name="connsiteY60" fmla="*/ 280053 h 502675"/>
                  <a:gd name="connsiteX61" fmla="*/ 606892 w 606969"/>
                  <a:gd name="connsiteY61" fmla="*/ 281676 h 502675"/>
                  <a:gd name="connsiteX62" fmla="*/ 606969 w 606969"/>
                  <a:gd name="connsiteY62" fmla="*/ 281847 h 502675"/>
                  <a:gd name="connsiteX63" fmla="*/ 606969 w 606969"/>
                  <a:gd name="connsiteY63" fmla="*/ 300032 h 502675"/>
                  <a:gd name="connsiteX64" fmla="*/ 606799 w 606969"/>
                  <a:gd name="connsiteY64" fmla="*/ 300249 h 502675"/>
                  <a:gd name="connsiteX65" fmla="*/ 594072 w 606969"/>
                  <a:gd name="connsiteY65" fmla="*/ 305600 h 502675"/>
                  <a:gd name="connsiteX66" fmla="*/ 587685 w 606969"/>
                  <a:gd name="connsiteY66" fmla="*/ 293398 h 502675"/>
                  <a:gd name="connsiteX67" fmla="*/ 587685 w 606969"/>
                  <a:gd name="connsiteY67" fmla="*/ 289903 h 502675"/>
                  <a:gd name="connsiteX68" fmla="*/ 557870 w 606969"/>
                  <a:gd name="connsiteY68" fmla="*/ 248861 h 502675"/>
                  <a:gd name="connsiteX69" fmla="*/ 534906 w 606969"/>
                  <a:gd name="connsiteY69" fmla="*/ 241964 h 502675"/>
                  <a:gd name="connsiteX70" fmla="*/ 522025 w 606969"/>
                  <a:gd name="connsiteY70" fmla="*/ 238238 h 502675"/>
                  <a:gd name="connsiteX71" fmla="*/ 517664 w 606969"/>
                  <a:gd name="connsiteY71" fmla="*/ 239227 h 502675"/>
                  <a:gd name="connsiteX72" fmla="*/ 502493 w 606969"/>
                  <a:gd name="connsiteY72" fmla="*/ 254197 h 502675"/>
                  <a:gd name="connsiteX73" fmla="*/ 487307 w 606969"/>
                  <a:gd name="connsiteY73" fmla="*/ 269181 h 502675"/>
                  <a:gd name="connsiteX74" fmla="*/ 480812 w 606969"/>
                  <a:gd name="connsiteY74" fmla="*/ 273264 h 502675"/>
                  <a:gd name="connsiteX75" fmla="*/ 470977 w 606969"/>
                  <a:gd name="connsiteY75" fmla="*/ 292903 h 502675"/>
                  <a:gd name="connsiteX76" fmla="*/ 478075 w 606969"/>
                  <a:gd name="connsiteY76" fmla="*/ 325208 h 502675"/>
                  <a:gd name="connsiteX77" fmla="*/ 481818 w 606969"/>
                  <a:gd name="connsiteY77" fmla="*/ 341724 h 502675"/>
                  <a:gd name="connsiteX78" fmla="*/ 485436 w 606969"/>
                  <a:gd name="connsiteY78" fmla="*/ 357698 h 502675"/>
                  <a:gd name="connsiteX79" fmla="*/ 587685 w 606969"/>
                  <a:gd name="connsiteY79" fmla="*/ 357698 h 502675"/>
                  <a:gd name="connsiteX80" fmla="*/ 587685 w 606969"/>
                  <a:gd name="connsiteY80" fmla="*/ 341523 h 502675"/>
                  <a:gd name="connsiteX81" fmla="*/ 594119 w 606969"/>
                  <a:gd name="connsiteY81" fmla="*/ 329368 h 502675"/>
                  <a:gd name="connsiteX82" fmla="*/ 606830 w 606969"/>
                  <a:gd name="connsiteY82" fmla="*/ 334780 h 502675"/>
                  <a:gd name="connsiteX83" fmla="*/ 606969 w 606969"/>
                  <a:gd name="connsiteY83" fmla="*/ 334982 h 502675"/>
                  <a:gd name="connsiteX84" fmla="*/ 606938 w 606969"/>
                  <a:gd name="connsiteY84" fmla="*/ 473757 h 502675"/>
                  <a:gd name="connsiteX85" fmla="*/ 587206 w 606969"/>
                  <a:gd name="connsiteY85" fmla="*/ 498685 h 502675"/>
                  <a:gd name="connsiteX86" fmla="*/ 576613 w 606969"/>
                  <a:gd name="connsiteY86" fmla="*/ 501887 h 502675"/>
                  <a:gd name="connsiteX87" fmla="*/ 573288 w 606969"/>
                  <a:gd name="connsiteY87" fmla="*/ 502675 h 502675"/>
                  <a:gd name="connsiteX88" fmla="*/ 573118 w 606969"/>
                  <a:gd name="connsiteY88" fmla="*/ 502644 h 502675"/>
                  <a:gd name="connsiteX89" fmla="*/ 28083 w 606969"/>
                  <a:gd name="connsiteY89" fmla="*/ 501098 h 502675"/>
                  <a:gd name="connsiteX90" fmla="*/ 572917 w 606969"/>
                  <a:gd name="connsiteY90" fmla="*/ 501098 h 502675"/>
                  <a:gd name="connsiteX91" fmla="*/ 576180 w 606969"/>
                  <a:gd name="connsiteY91" fmla="*/ 500325 h 502675"/>
                  <a:gd name="connsiteX92" fmla="*/ 586495 w 606969"/>
                  <a:gd name="connsiteY92" fmla="*/ 497232 h 502675"/>
                  <a:gd name="connsiteX93" fmla="*/ 605361 w 606969"/>
                  <a:gd name="connsiteY93" fmla="*/ 473386 h 502675"/>
                  <a:gd name="connsiteX94" fmla="*/ 605361 w 606969"/>
                  <a:gd name="connsiteY94" fmla="*/ 335430 h 502675"/>
                  <a:gd name="connsiteX95" fmla="*/ 594613 w 606969"/>
                  <a:gd name="connsiteY95" fmla="*/ 330775 h 502675"/>
                  <a:gd name="connsiteX96" fmla="*/ 589170 w 606969"/>
                  <a:gd name="connsiteY96" fmla="*/ 341492 h 502675"/>
                  <a:gd name="connsiteX97" fmla="*/ 589170 w 606969"/>
                  <a:gd name="connsiteY97" fmla="*/ 359214 h 502675"/>
                  <a:gd name="connsiteX98" fmla="*/ 484122 w 606969"/>
                  <a:gd name="connsiteY98" fmla="*/ 359214 h 502675"/>
                  <a:gd name="connsiteX99" fmla="*/ 483998 w 606969"/>
                  <a:gd name="connsiteY99" fmla="*/ 358595 h 502675"/>
                  <a:gd name="connsiteX100" fmla="*/ 480256 w 606969"/>
                  <a:gd name="connsiteY100" fmla="*/ 342033 h 502675"/>
                  <a:gd name="connsiteX101" fmla="*/ 476513 w 606969"/>
                  <a:gd name="connsiteY101" fmla="*/ 325487 h 502675"/>
                  <a:gd name="connsiteX102" fmla="*/ 469415 w 606969"/>
                  <a:gd name="connsiteY102" fmla="*/ 293166 h 502675"/>
                  <a:gd name="connsiteX103" fmla="*/ 480055 w 606969"/>
                  <a:gd name="connsiteY103" fmla="*/ 271826 h 502675"/>
                  <a:gd name="connsiteX104" fmla="*/ 486179 w 606969"/>
                  <a:gd name="connsiteY104" fmla="*/ 268022 h 502675"/>
                  <a:gd name="connsiteX105" fmla="*/ 501349 w 606969"/>
                  <a:gd name="connsiteY105" fmla="*/ 253052 h 502675"/>
                  <a:gd name="connsiteX106" fmla="*/ 516535 w 606969"/>
                  <a:gd name="connsiteY106" fmla="*/ 238067 h 502675"/>
                  <a:gd name="connsiteX107" fmla="*/ 522380 w 606969"/>
                  <a:gd name="connsiteY107" fmla="*/ 236691 h 502675"/>
                  <a:gd name="connsiteX108" fmla="*/ 535262 w 606969"/>
                  <a:gd name="connsiteY108" fmla="*/ 240418 h 502675"/>
                  <a:gd name="connsiteX109" fmla="*/ 558288 w 606969"/>
                  <a:gd name="connsiteY109" fmla="*/ 247346 h 502675"/>
                  <a:gd name="connsiteX110" fmla="*/ 589155 w 606969"/>
                  <a:gd name="connsiteY110" fmla="*/ 289842 h 502675"/>
                  <a:gd name="connsiteX111" fmla="*/ 589155 w 606969"/>
                  <a:gd name="connsiteY111" fmla="*/ 293398 h 502675"/>
                  <a:gd name="connsiteX112" fmla="*/ 594552 w 606969"/>
                  <a:gd name="connsiteY112" fmla="*/ 304100 h 502675"/>
                  <a:gd name="connsiteX113" fmla="*/ 605346 w 606969"/>
                  <a:gd name="connsiteY113" fmla="*/ 299429 h 502675"/>
                  <a:gd name="connsiteX114" fmla="*/ 605346 w 606969"/>
                  <a:gd name="connsiteY114" fmla="*/ 282156 h 502675"/>
                  <a:gd name="connsiteX115" fmla="*/ 604557 w 606969"/>
                  <a:gd name="connsiteY115" fmla="*/ 280099 h 502675"/>
                  <a:gd name="connsiteX116" fmla="*/ 558195 w 606969"/>
                  <a:gd name="connsiteY116" fmla="*/ 230304 h 502675"/>
                  <a:gd name="connsiteX117" fmla="*/ 490493 w 606969"/>
                  <a:gd name="connsiteY117" fmla="*/ 208268 h 502675"/>
                  <a:gd name="connsiteX118" fmla="*/ 489967 w 606969"/>
                  <a:gd name="connsiteY118" fmla="*/ 208098 h 502675"/>
                  <a:gd name="connsiteX119" fmla="*/ 489874 w 606969"/>
                  <a:gd name="connsiteY119" fmla="*/ 207510 h 502675"/>
                  <a:gd name="connsiteX120" fmla="*/ 489782 w 606969"/>
                  <a:gd name="connsiteY120" fmla="*/ 200582 h 502675"/>
                  <a:gd name="connsiteX121" fmla="*/ 489874 w 606969"/>
                  <a:gd name="connsiteY121" fmla="*/ 188938 h 502675"/>
                  <a:gd name="connsiteX122" fmla="*/ 492457 w 606969"/>
                  <a:gd name="connsiteY122" fmla="*/ 183711 h 502675"/>
                  <a:gd name="connsiteX123" fmla="*/ 518653 w 606969"/>
                  <a:gd name="connsiteY123" fmla="*/ 139189 h 502675"/>
                  <a:gd name="connsiteX124" fmla="*/ 522133 w 606969"/>
                  <a:gd name="connsiteY124" fmla="*/ 134365 h 502675"/>
                  <a:gd name="connsiteX125" fmla="*/ 532819 w 606969"/>
                  <a:gd name="connsiteY125" fmla="*/ 116086 h 502675"/>
                  <a:gd name="connsiteX126" fmla="*/ 532819 w 606969"/>
                  <a:gd name="connsiteY126" fmla="*/ 55404 h 502675"/>
                  <a:gd name="connsiteX127" fmla="*/ 522133 w 606969"/>
                  <a:gd name="connsiteY127" fmla="*/ 33198 h 502675"/>
                  <a:gd name="connsiteX128" fmla="*/ 512792 w 606969"/>
                  <a:gd name="connsiteY128" fmla="*/ 28466 h 502675"/>
                  <a:gd name="connsiteX129" fmla="*/ 506839 w 606969"/>
                  <a:gd name="connsiteY129" fmla="*/ 25759 h 502675"/>
                  <a:gd name="connsiteX130" fmla="*/ 506514 w 606969"/>
                  <a:gd name="connsiteY130" fmla="*/ 25589 h 502675"/>
                  <a:gd name="connsiteX131" fmla="*/ 506437 w 606969"/>
                  <a:gd name="connsiteY131" fmla="*/ 25234 h 502675"/>
                  <a:gd name="connsiteX132" fmla="*/ 478416 w 606969"/>
                  <a:gd name="connsiteY132" fmla="*/ 1790 h 502675"/>
                  <a:gd name="connsiteX133" fmla="*/ 414193 w 606969"/>
                  <a:gd name="connsiteY133" fmla="*/ 1790 h 502675"/>
                  <a:gd name="connsiteX134" fmla="*/ 361754 w 606969"/>
                  <a:gd name="connsiteY134" fmla="*/ 51879 h 502675"/>
                  <a:gd name="connsiteX135" fmla="*/ 361738 w 606969"/>
                  <a:gd name="connsiteY135" fmla="*/ 117168 h 502675"/>
                  <a:gd name="connsiteX136" fmla="*/ 361754 w 606969"/>
                  <a:gd name="connsiteY136" fmla="*/ 117648 h 502675"/>
                  <a:gd name="connsiteX137" fmla="*/ 371620 w 606969"/>
                  <a:gd name="connsiteY137" fmla="*/ 134334 h 502675"/>
                  <a:gd name="connsiteX138" fmla="*/ 375919 w 606969"/>
                  <a:gd name="connsiteY138" fmla="*/ 139978 h 502675"/>
                  <a:gd name="connsiteX139" fmla="*/ 401667 w 606969"/>
                  <a:gd name="connsiteY139" fmla="*/ 183278 h 502675"/>
                  <a:gd name="connsiteX140" fmla="*/ 404311 w 606969"/>
                  <a:gd name="connsiteY140" fmla="*/ 187422 h 502675"/>
                  <a:gd name="connsiteX141" fmla="*/ 404698 w 606969"/>
                  <a:gd name="connsiteY141" fmla="*/ 205948 h 502675"/>
                  <a:gd name="connsiteX142" fmla="*/ 404698 w 606969"/>
                  <a:gd name="connsiteY142" fmla="*/ 206474 h 502675"/>
                  <a:gd name="connsiteX143" fmla="*/ 404203 w 606969"/>
                  <a:gd name="connsiteY143" fmla="*/ 206660 h 502675"/>
                  <a:gd name="connsiteX144" fmla="*/ 390393 w 606969"/>
                  <a:gd name="connsiteY144" fmla="*/ 211794 h 502675"/>
                  <a:gd name="connsiteX145" fmla="*/ 383837 w 606969"/>
                  <a:gd name="connsiteY145" fmla="*/ 214701 h 502675"/>
                  <a:gd name="connsiteX146" fmla="*/ 370244 w 606969"/>
                  <a:gd name="connsiteY146" fmla="*/ 220083 h 502675"/>
                  <a:gd name="connsiteX147" fmla="*/ 350944 w 606969"/>
                  <a:gd name="connsiteY147" fmla="*/ 225990 h 502675"/>
                  <a:gd name="connsiteX148" fmla="*/ 331660 w 606969"/>
                  <a:gd name="connsiteY148" fmla="*/ 231897 h 502675"/>
                  <a:gd name="connsiteX149" fmla="*/ 290000 w 606969"/>
                  <a:gd name="connsiteY149" fmla="*/ 281305 h 502675"/>
                  <a:gd name="connsiteX150" fmla="*/ 288871 w 606969"/>
                  <a:gd name="connsiteY150" fmla="*/ 314213 h 502675"/>
                  <a:gd name="connsiteX151" fmla="*/ 288825 w 606969"/>
                  <a:gd name="connsiteY151" fmla="*/ 330868 h 502675"/>
                  <a:gd name="connsiteX152" fmla="*/ 288825 w 606969"/>
                  <a:gd name="connsiteY152" fmla="*/ 338569 h 502675"/>
                  <a:gd name="connsiteX153" fmla="*/ 287634 w 606969"/>
                  <a:gd name="connsiteY153" fmla="*/ 337811 h 502675"/>
                  <a:gd name="connsiteX154" fmla="*/ 233200 w 606969"/>
                  <a:gd name="connsiteY154" fmla="*/ 321141 h 502675"/>
                  <a:gd name="connsiteX155" fmla="*/ 200308 w 606969"/>
                  <a:gd name="connsiteY155" fmla="*/ 314260 h 502675"/>
                  <a:gd name="connsiteX156" fmla="*/ 197895 w 606969"/>
                  <a:gd name="connsiteY156" fmla="*/ 313486 h 502675"/>
                  <a:gd name="connsiteX157" fmla="*/ 200323 w 606969"/>
                  <a:gd name="connsiteY157" fmla="*/ 312775 h 502675"/>
                  <a:gd name="connsiteX158" fmla="*/ 211225 w 606969"/>
                  <a:gd name="connsiteY158" fmla="*/ 309806 h 502675"/>
                  <a:gd name="connsiteX159" fmla="*/ 228267 w 606969"/>
                  <a:gd name="connsiteY159" fmla="*/ 304904 h 502675"/>
                  <a:gd name="connsiteX160" fmla="*/ 263216 w 606969"/>
                  <a:gd name="connsiteY160" fmla="*/ 255233 h 502675"/>
                  <a:gd name="connsiteX161" fmla="*/ 259814 w 606969"/>
                  <a:gd name="connsiteY161" fmla="*/ 234511 h 502675"/>
                  <a:gd name="connsiteX162" fmla="*/ 256922 w 606969"/>
                  <a:gd name="connsiteY162" fmla="*/ 219835 h 502675"/>
                  <a:gd name="connsiteX163" fmla="*/ 254293 w 606969"/>
                  <a:gd name="connsiteY163" fmla="*/ 195927 h 502675"/>
                  <a:gd name="connsiteX164" fmla="*/ 251788 w 606969"/>
                  <a:gd name="connsiteY164" fmla="*/ 172932 h 502675"/>
                  <a:gd name="connsiteX165" fmla="*/ 156389 w 606969"/>
                  <a:gd name="connsiteY165" fmla="*/ 88884 h 502675"/>
                  <a:gd name="connsiteX166" fmla="*/ 155601 w 606969"/>
                  <a:gd name="connsiteY166" fmla="*/ 88884 h 502675"/>
                  <a:gd name="connsiteX167" fmla="*/ 59429 w 606969"/>
                  <a:gd name="connsiteY167" fmla="*/ 171757 h 502675"/>
                  <a:gd name="connsiteX168" fmla="*/ 57372 w 606969"/>
                  <a:gd name="connsiteY168" fmla="*/ 193577 h 502675"/>
                  <a:gd name="connsiteX169" fmla="*/ 55888 w 606969"/>
                  <a:gd name="connsiteY169" fmla="*/ 211160 h 502675"/>
                  <a:gd name="connsiteX170" fmla="*/ 52346 w 606969"/>
                  <a:gd name="connsiteY170" fmla="*/ 227273 h 502675"/>
                  <a:gd name="connsiteX171" fmla="*/ 48387 w 606969"/>
                  <a:gd name="connsiteY171" fmla="*/ 246248 h 502675"/>
                  <a:gd name="connsiteX172" fmla="*/ 84465 w 606969"/>
                  <a:gd name="connsiteY172" fmla="*/ 305290 h 502675"/>
                  <a:gd name="connsiteX173" fmla="*/ 96589 w 606969"/>
                  <a:gd name="connsiteY173" fmla="*/ 308770 h 502675"/>
                  <a:gd name="connsiteX174" fmla="*/ 112054 w 606969"/>
                  <a:gd name="connsiteY174" fmla="*/ 313177 h 502675"/>
                  <a:gd name="connsiteX175" fmla="*/ 115409 w 606969"/>
                  <a:gd name="connsiteY175" fmla="*/ 314074 h 502675"/>
                  <a:gd name="connsiteX176" fmla="*/ 111992 w 606969"/>
                  <a:gd name="connsiteY176" fmla="*/ 314677 h 502675"/>
                  <a:gd name="connsiteX177" fmla="*/ 84527 w 606969"/>
                  <a:gd name="connsiteY177" fmla="*/ 319858 h 502675"/>
                  <a:gd name="connsiteX178" fmla="*/ 55238 w 606969"/>
                  <a:gd name="connsiteY178" fmla="*/ 325316 h 502675"/>
                  <a:gd name="connsiteX179" fmla="*/ 3046 w 606969"/>
                  <a:gd name="connsiteY179" fmla="*/ 370487 h 502675"/>
                  <a:gd name="connsiteX180" fmla="*/ 2150 w 606969"/>
                  <a:gd name="connsiteY180" fmla="*/ 374168 h 502675"/>
                  <a:gd name="connsiteX181" fmla="*/ 1500 w 606969"/>
                  <a:gd name="connsiteY181" fmla="*/ 376658 h 502675"/>
                  <a:gd name="connsiteX182" fmla="*/ 1500 w 606969"/>
                  <a:gd name="connsiteY182" fmla="*/ 474592 h 502675"/>
                  <a:gd name="connsiteX183" fmla="*/ 28083 w 606969"/>
                  <a:gd name="connsiteY183" fmla="*/ 501098 h 502675"/>
                  <a:gd name="connsiteX184" fmla="*/ 161554 w 606969"/>
                  <a:gd name="connsiteY184" fmla="*/ 484907 h 502675"/>
                  <a:gd name="connsiteX185" fmla="*/ 38212 w 606969"/>
                  <a:gd name="connsiteY185" fmla="*/ 484907 h 502675"/>
                  <a:gd name="connsiteX186" fmla="*/ 17737 w 606969"/>
                  <a:gd name="connsiteY186" fmla="*/ 464432 h 502675"/>
                  <a:gd name="connsiteX187" fmla="*/ 17737 w 606969"/>
                  <a:gd name="connsiteY187" fmla="*/ 386013 h 502675"/>
                  <a:gd name="connsiteX188" fmla="*/ 53831 w 606969"/>
                  <a:gd name="connsiteY188" fmla="*/ 342296 h 502675"/>
                  <a:gd name="connsiteX189" fmla="*/ 82409 w 606969"/>
                  <a:gd name="connsiteY189" fmla="*/ 336574 h 502675"/>
                  <a:gd name="connsiteX190" fmla="*/ 110971 w 606969"/>
                  <a:gd name="connsiteY190" fmla="*/ 330868 h 502675"/>
                  <a:gd name="connsiteX191" fmla="*/ 120806 w 606969"/>
                  <a:gd name="connsiteY191" fmla="*/ 334301 h 502675"/>
                  <a:gd name="connsiteX192" fmla="*/ 155260 w 606969"/>
                  <a:gd name="connsiteY192" fmla="*/ 351776 h 502675"/>
                  <a:gd name="connsiteX193" fmla="*/ 155693 w 606969"/>
                  <a:gd name="connsiteY193" fmla="*/ 351776 h 502675"/>
                  <a:gd name="connsiteX194" fmla="*/ 190519 w 606969"/>
                  <a:gd name="connsiteY194" fmla="*/ 334688 h 502675"/>
                  <a:gd name="connsiteX195" fmla="*/ 199581 w 606969"/>
                  <a:gd name="connsiteY195" fmla="*/ 331255 h 502675"/>
                  <a:gd name="connsiteX196" fmla="*/ 228916 w 606969"/>
                  <a:gd name="connsiteY196" fmla="*/ 336760 h 502675"/>
                  <a:gd name="connsiteX197" fmla="*/ 258283 w 606969"/>
                  <a:gd name="connsiteY197" fmla="*/ 342281 h 502675"/>
                  <a:gd name="connsiteX198" fmla="*/ 293201 w 606969"/>
                  <a:gd name="connsiteY198" fmla="*/ 382426 h 502675"/>
                  <a:gd name="connsiteX199" fmla="*/ 293649 w 606969"/>
                  <a:gd name="connsiteY199" fmla="*/ 454783 h 502675"/>
                  <a:gd name="connsiteX200" fmla="*/ 293603 w 606969"/>
                  <a:gd name="connsiteY200" fmla="*/ 479000 h 502675"/>
                  <a:gd name="connsiteX201" fmla="*/ 292227 w 606969"/>
                  <a:gd name="connsiteY201" fmla="*/ 483345 h 502675"/>
                  <a:gd name="connsiteX202" fmla="*/ 287170 w 606969"/>
                  <a:gd name="connsiteY202" fmla="*/ 484520 h 502675"/>
                  <a:gd name="connsiteX203" fmla="*/ 286134 w 606969"/>
                  <a:gd name="connsiteY203" fmla="*/ 484505 h 502675"/>
                  <a:gd name="connsiteX204" fmla="*/ 161585 w 606969"/>
                  <a:gd name="connsiteY204" fmla="*/ 484505 h 502675"/>
                  <a:gd name="connsiteX205" fmla="*/ 161585 w 606969"/>
                  <a:gd name="connsiteY205" fmla="*/ 484907 h 502675"/>
                  <a:gd name="connsiteX206" fmla="*/ 114064 w 606969"/>
                  <a:gd name="connsiteY206" fmla="*/ 332043 h 502675"/>
                  <a:gd name="connsiteX207" fmla="*/ 111280 w 606969"/>
                  <a:gd name="connsiteY207" fmla="*/ 332384 h 502675"/>
                  <a:gd name="connsiteX208" fmla="*/ 82702 w 606969"/>
                  <a:gd name="connsiteY208" fmla="*/ 338105 h 502675"/>
                  <a:gd name="connsiteX209" fmla="*/ 54140 w 606969"/>
                  <a:gd name="connsiteY209" fmla="*/ 343812 h 502675"/>
                  <a:gd name="connsiteX210" fmla="*/ 19284 w 606969"/>
                  <a:gd name="connsiteY210" fmla="*/ 386013 h 502675"/>
                  <a:gd name="connsiteX211" fmla="*/ 19284 w 606969"/>
                  <a:gd name="connsiteY211" fmla="*/ 464432 h 502675"/>
                  <a:gd name="connsiteX212" fmla="*/ 38212 w 606969"/>
                  <a:gd name="connsiteY212" fmla="*/ 483360 h 502675"/>
                  <a:gd name="connsiteX213" fmla="*/ 160008 w 606969"/>
                  <a:gd name="connsiteY213" fmla="*/ 483360 h 502675"/>
                  <a:gd name="connsiteX214" fmla="*/ 160008 w 606969"/>
                  <a:gd name="connsiteY214" fmla="*/ 482974 h 502675"/>
                  <a:gd name="connsiteX215" fmla="*/ 286103 w 606969"/>
                  <a:gd name="connsiteY215" fmla="*/ 482974 h 502675"/>
                  <a:gd name="connsiteX216" fmla="*/ 287185 w 606969"/>
                  <a:gd name="connsiteY216" fmla="*/ 482989 h 502675"/>
                  <a:gd name="connsiteX217" fmla="*/ 291113 w 606969"/>
                  <a:gd name="connsiteY217" fmla="*/ 482247 h 502675"/>
                  <a:gd name="connsiteX218" fmla="*/ 292026 w 606969"/>
                  <a:gd name="connsiteY218" fmla="*/ 479015 h 502675"/>
                  <a:gd name="connsiteX219" fmla="*/ 292072 w 606969"/>
                  <a:gd name="connsiteY219" fmla="*/ 454798 h 502675"/>
                  <a:gd name="connsiteX220" fmla="*/ 291624 w 606969"/>
                  <a:gd name="connsiteY220" fmla="*/ 382488 h 502675"/>
                  <a:gd name="connsiteX221" fmla="*/ 257958 w 606969"/>
                  <a:gd name="connsiteY221" fmla="*/ 343827 h 502675"/>
                  <a:gd name="connsiteX222" fmla="*/ 228592 w 606969"/>
                  <a:gd name="connsiteY222" fmla="*/ 338306 h 502675"/>
                  <a:gd name="connsiteX223" fmla="*/ 199256 w 606969"/>
                  <a:gd name="connsiteY223" fmla="*/ 332786 h 502675"/>
                  <a:gd name="connsiteX224" fmla="*/ 191740 w 606969"/>
                  <a:gd name="connsiteY224" fmla="*/ 335647 h 502675"/>
                  <a:gd name="connsiteX225" fmla="*/ 155693 w 606969"/>
                  <a:gd name="connsiteY225" fmla="*/ 353338 h 502675"/>
                  <a:gd name="connsiteX226" fmla="*/ 155245 w 606969"/>
                  <a:gd name="connsiteY226" fmla="*/ 353338 h 502675"/>
                  <a:gd name="connsiteX227" fmla="*/ 119569 w 606969"/>
                  <a:gd name="connsiteY227" fmla="*/ 335244 h 502675"/>
                  <a:gd name="connsiteX228" fmla="*/ 114064 w 606969"/>
                  <a:gd name="connsiteY228" fmla="*/ 332043 h 502675"/>
                  <a:gd name="connsiteX229" fmla="*/ 570257 w 606969"/>
                  <a:gd name="connsiteY229" fmla="*/ 484520 h 502675"/>
                  <a:gd name="connsiteX230" fmla="*/ 315268 w 606969"/>
                  <a:gd name="connsiteY230" fmla="*/ 484520 h 502675"/>
                  <a:gd name="connsiteX231" fmla="*/ 313072 w 606969"/>
                  <a:gd name="connsiteY231" fmla="*/ 484335 h 502675"/>
                  <a:gd name="connsiteX232" fmla="*/ 310536 w 606969"/>
                  <a:gd name="connsiteY232" fmla="*/ 484134 h 502675"/>
                  <a:gd name="connsiteX233" fmla="*/ 309763 w 606969"/>
                  <a:gd name="connsiteY233" fmla="*/ 484134 h 502675"/>
                  <a:gd name="connsiteX234" fmla="*/ 309763 w 606969"/>
                  <a:gd name="connsiteY234" fmla="*/ 376194 h 502675"/>
                  <a:gd name="connsiteX235" fmla="*/ 589155 w 606969"/>
                  <a:gd name="connsiteY235" fmla="*/ 376194 h 502675"/>
                  <a:gd name="connsiteX236" fmla="*/ 589155 w 606969"/>
                  <a:gd name="connsiteY236" fmla="*/ 464850 h 502675"/>
                  <a:gd name="connsiteX237" fmla="*/ 570257 w 606969"/>
                  <a:gd name="connsiteY237" fmla="*/ 484520 h 502675"/>
                  <a:gd name="connsiteX238" fmla="*/ 311325 w 606969"/>
                  <a:gd name="connsiteY238" fmla="*/ 482587 h 502675"/>
                  <a:gd name="connsiteX239" fmla="*/ 313289 w 606969"/>
                  <a:gd name="connsiteY239" fmla="*/ 482788 h 502675"/>
                  <a:gd name="connsiteX240" fmla="*/ 315284 w 606969"/>
                  <a:gd name="connsiteY240" fmla="*/ 482958 h 502675"/>
                  <a:gd name="connsiteX241" fmla="*/ 570273 w 606969"/>
                  <a:gd name="connsiteY241" fmla="*/ 482958 h 502675"/>
                  <a:gd name="connsiteX242" fmla="*/ 587624 w 606969"/>
                  <a:gd name="connsiteY242" fmla="*/ 464819 h 502675"/>
                  <a:gd name="connsiteX243" fmla="*/ 587624 w 606969"/>
                  <a:gd name="connsiteY243" fmla="*/ 377709 h 502675"/>
                  <a:gd name="connsiteX244" fmla="*/ 311325 w 606969"/>
                  <a:gd name="connsiteY244" fmla="*/ 377709 h 502675"/>
                  <a:gd name="connsiteX245" fmla="*/ 311325 w 606969"/>
                  <a:gd name="connsiteY245" fmla="*/ 482587 h 502675"/>
                  <a:gd name="connsiteX246" fmla="*/ 467575 w 606969"/>
                  <a:gd name="connsiteY246" fmla="*/ 359198 h 502675"/>
                  <a:gd name="connsiteX247" fmla="*/ 427028 w 606969"/>
                  <a:gd name="connsiteY247" fmla="*/ 359198 h 502675"/>
                  <a:gd name="connsiteX248" fmla="*/ 427229 w 606969"/>
                  <a:gd name="connsiteY248" fmla="*/ 358271 h 502675"/>
                  <a:gd name="connsiteX249" fmla="*/ 441023 w 606969"/>
                  <a:gd name="connsiteY249" fmla="*/ 296383 h 502675"/>
                  <a:gd name="connsiteX250" fmla="*/ 441162 w 606969"/>
                  <a:gd name="connsiteY250" fmla="*/ 295780 h 502675"/>
                  <a:gd name="connsiteX251" fmla="*/ 453039 w 606969"/>
                  <a:gd name="connsiteY251" fmla="*/ 295780 h 502675"/>
                  <a:gd name="connsiteX252" fmla="*/ 453178 w 606969"/>
                  <a:gd name="connsiteY252" fmla="*/ 296383 h 502675"/>
                  <a:gd name="connsiteX253" fmla="*/ 467359 w 606969"/>
                  <a:gd name="connsiteY253" fmla="*/ 358255 h 502675"/>
                  <a:gd name="connsiteX254" fmla="*/ 467575 w 606969"/>
                  <a:gd name="connsiteY254" fmla="*/ 359198 h 502675"/>
                  <a:gd name="connsiteX255" fmla="*/ 428946 w 606969"/>
                  <a:gd name="connsiteY255" fmla="*/ 357652 h 502675"/>
                  <a:gd name="connsiteX256" fmla="*/ 465658 w 606969"/>
                  <a:gd name="connsiteY256" fmla="*/ 357652 h 502675"/>
                  <a:gd name="connsiteX257" fmla="*/ 451817 w 606969"/>
                  <a:gd name="connsiteY257" fmla="*/ 297326 h 502675"/>
                  <a:gd name="connsiteX258" fmla="*/ 442399 w 606969"/>
                  <a:gd name="connsiteY258" fmla="*/ 297326 h 502675"/>
                  <a:gd name="connsiteX259" fmla="*/ 428946 w 606969"/>
                  <a:gd name="connsiteY259" fmla="*/ 357652 h 502675"/>
                  <a:gd name="connsiteX260" fmla="*/ 410095 w 606969"/>
                  <a:gd name="connsiteY260" fmla="*/ 359198 h 502675"/>
                  <a:gd name="connsiteX261" fmla="*/ 305449 w 606969"/>
                  <a:gd name="connsiteY261" fmla="*/ 359198 h 502675"/>
                  <a:gd name="connsiteX262" fmla="*/ 305449 w 606969"/>
                  <a:gd name="connsiteY262" fmla="*/ 358425 h 502675"/>
                  <a:gd name="connsiteX263" fmla="*/ 305263 w 606969"/>
                  <a:gd name="connsiteY263" fmla="*/ 355750 h 502675"/>
                  <a:gd name="connsiteX264" fmla="*/ 305062 w 606969"/>
                  <a:gd name="connsiteY264" fmla="*/ 352905 h 502675"/>
                  <a:gd name="connsiteX265" fmla="*/ 305062 w 606969"/>
                  <a:gd name="connsiteY265" fmla="*/ 291821 h 502675"/>
                  <a:gd name="connsiteX266" fmla="*/ 338712 w 606969"/>
                  <a:gd name="connsiteY266" fmla="*/ 246557 h 502675"/>
                  <a:gd name="connsiteX267" fmla="*/ 371836 w 606969"/>
                  <a:gd name="connsiteY267" fmla="*/ 236707 h 502675"/>
                  <a:gd name="connsiteX268" fmla="*/ 379383 w 606969"/>
                  <a:gd name="connsiteY268" fmla="*/ 239366 h 502675"/>
                  <a:gd name="connsiteX269" fmla="*/ 409631 w 606969"/>
                  <a:gd name="connsiteY269" fmla="*/ 269599 h 502675"/>
                  <a:gd name="connsiteX270" fmla="*/ 414347 w 606969"/>
                  <a:gd name="connsiteY270" fmla="*/ 272893 h 502675"/>
                  <a:gd name="connsiteX271" fmla="*/ 418708 w 606969"/>
                  <a:gd name="connsiteY271" fmla="*/ 275908 h 502675"/>
                  <a:gd name="connsiteX272" fmla="*/ 423641 w 606969"/>
                  <a:gd name="connsiteY272" fmla="*/ 301069 h 502675"/>
                  <a:gd name="connsiteX273" fmla="*/ 413280 w 606969"/>
                  <a:gd name="connsiteY273" fmla="*/ 344879 h 502675"/>
                  <a:gd name="connsiteX274" fmla="*/ 410249 w 606969"/>
                  <a:gd name="connsiteY274" fmla="*/ 358580 h 502675"/>
                  <a:gd name="connsiteX275" fmla="*/ 410095 w 606969"/>
                  <a:gd name="connsiteY275" fmla="*/ 359198 h 502675"/>
                  <a:gd name="connsiteX276" fmla="*/ 306964 w 606969"/>
                  <a:gd name="connsiteY276" fmla="*/ 357652 h 502675"/>
                  <a:gd name="connsiteX277" fmla="*/ 408842 w 606969"/>
                  <a:gd name="connsiteY277" fmla="*/ 357652 h 502675"/>
                  <a:gd name="connsiteX278" fmla="*/ 411734 w 606969"/>
                  <a:gd name="connsiteY278" fmla="*/ 344569 h 502675"/>
                  <a:gd name="connsiteX279" fmla="*/ 422110 w 606969"/>
                  <a:gd name="connsiteY279" fmla="*/ 300697 h 502675"/>
                  <a:gd name="connsiteX280" fmla="*/ 417533 w 606969"/>
                  <a:gd name="connsiteY280" fmla="*/ 276960 h 502675"/>
                  <a:gd name="connsiteX281" fmla="*/ 413543 w 606969"/>
                  <a:gd name="connsiteY281" fmla="*/ 274238 h 502675"/>
                  <a:gd name="connsiteX282" fmla="*/ 408517 w 606969"/>
                  <a:gd name="connsiteY282" fmla="*/ 270697 h 502675"/>
                  <a:gd name="connsiteX283" fmla="*/ 378161 w 606969"/>
                  <a:gd name="connsiteY283" fmla="*/ 240341 h 502675"/>
                  <a:gd name="connsiteX284" fmla="*/ 372285 w 606969"/>
                  <a:gd name="connsiteY284" fmla="*/ 238160 h 502675"/>
                  <a:gd name="connsiteX285" fmla="*/ 339145 w 606969"/>
                  <a:gd name="connsiteY285" fmla="*/ 248026 h 502675"/>
                  <a:gd name="connsiteX286" fmla="*/ 306578 w 606969"/>
                  <a:gd name="connsiteY286" fmla="*/ 291821 h 502675"/>
                  <a:gd name="connsiteX287" fmla="*/ 306578 w 606969"/>
                  <a:gd name="connsiteY287" fmla="*/ 352905 h 502675"/>
                  <a:gd name="connsiteX288" fmla="*/ 306763 w 606969"/>
                  <a:gd name="connsiteY288" fmla="*/ 355580 h 502675"/>
                  <a:gd name="connsiteX289" fmla="*/ 306964 w 606969"/>
                  <a:gd name="connsiteY289" fmla="*/ 357652 h 502675"/>
                  <a:gd name="connsiteX290" fmla="*/ 155662 w 606969"/>
                  <a:gd name="connsiteY290" fmla="*/ 335600 h 502675"/>
                  <a:gd name="connsiteX291" fmla="*/ 130471 w 606969"/>
                  <a:gd name="connsiteY291" fmla="*/ 316765 h 502675"/>
                  <a:gd name="connsiteX292" fmla="*/ 130348 w 606969"/>
                  <a:gd name="connsiteY292" fmla="*/ 315883 h 502675"/>
                  <a:gd name="connsiteX293" fmla="*/ 180498 w 606969"/>
                  <a:gd name="connsiteY293" fmla="*/ 315883 h 502675"/>
                  <a:gd name="connsiteX294" fmla="*/ 180498 w 606969"/>
                  <a:gd name="connsiteY294" fmla="*/ 316656 h 502675"/>
                  <a:gd name="connsiteX295" fmla="*/ 157333 w 606969"/>
                  <a:gd name="connsiteY295" fmla="*/ 335554 h 502675"/>
                  <a:gd name="connsiteX296" fmla="*/ 155662 w 606969"/>
                  <a:gd name="connsiteY296" fmla="*/ 335600 h 502675"/>
                  <a:gd name="connsiteX297" fmla="*/ 132157 w 606969"/>
                  <a:gd name="connsiteY297" fmla="*/ 317430 h 502675"/>
                  <a:gd name="connsiteX298" fmla="*/ 157194 w 606969"/>
                  <a:gd name="connsiteY298" fmla="*/ 334007 h 502675"/>
                  <a:gd name="connsiteX299" fmla="*/ 178905 w 606969"/>
                  <a:gd name="connsiteY299" fmla="*/ 317430 h 502675"/>
                  <a:gd name="connsiteX300" fmla="*/ 132157 w 606969"/>
                  <a:gd name="connsiteY300" fmla="*/ 317430 h 502675"/>
                  <a:gd name="connsiteX301" fmla="*/ 155662 w 606969"/>
                  <a:gd name="connsiteY301" fmla="*/ 300481 h 502675"/>
                  <a:gd name="connsiteX302" fmla="*/ 155662 w 606969"/>
                  <a:gd name="connsiteY302" fmla="*/ 300481 h 502675"/>
                  <a:gd name="connsiteX303" fmla="*/ 90821 w 606969"/>
                  <a:gd name="connsiteY303" fmla="*/ 290599 h 502675"/>
                  <a:gd name="connsiteX304" fmla="*/ 64640 w 606969"/>
                  <a:gd name="connsiteY304" fmla="*/ 246387 h 502675"/>
                  <a:gd name="connsiteX305" fmla="*/ 68599 w 606969"/>
                  <a:gd name="connsiteY305" fmla="*/ 227413 h 502675"/>
                  <a:gd name="connsiteX306" fmla="*/ 72527 w 606969"/>
                  <a:gd name="connsiteY306" fmla="*/ 208562 h 502675"/>
                  <a:gd name="connsiteX307" fmla="*/ 74089 w 606969"/>
                  <a:gd name="connsiteY307" fmla="*/ 190314 h 502675"/>
                  <a:gd name="connsiteX308" fmla="*/ 75666 w 606969"/>
                  <a:gd name="connsiteY308" fmla="*/ 171912 h 502675"/>
                  <a:gd name="connsiteX309" fmla="*/ 155616 w 606969"/>
                  <a:gd name="connsiteY309" fmla="*/ 105060 h 502675"/>
                  <a:gd name="connsiteX310" fmla="*/ 156451 w 606969"/>
                  <a:gd name="connsiteY310" fmla="*/ 105060 h 502675"/>
                  <a:gd name="connsiteX311" fmla="*/ 235643 w 606969"/>
                  <a:gd name="connsiteY311" fmla="*/ 173504 h 502675"/>
                  <a:gd name="connsiteX312" fmla="*/ 237422 w 606969"/>
                  <a:gd name="connsiteY312" fmla="*/ 193268 h 502675"/>
                  <a:gd name="connsiteX313" fmla="*/ 239185 w 606969"/>
                  <a:gd name="connsiteY313" fmla="*/ 212907 h 502675"/>
                  <a:gd name="connsiteX314" fmla="*/ 242911 w 606969"/>
                  <a:gd name="connsiteY314" fmla="*/ 229980 h 502675"/>
                  <a:gd name="connsiteX315" fmla="*/ 246669 w 606969"/>
                  <a:gd name="connsiteY315" fmla="*/ 247176 h 502675"/>
                  <a:gd name="connsiteX316" fmla="*/ 247071 w 606969"/>
                  <a:gd name="connsiteY316" fmla="*/ 262733 h 502675"/>
                  <a:gd name="connsiteX317" fmla="*/ 224880 w 606969"/>
                  <a:gd name="connsiteY317" fmla="*/ 289022 h 502675"/>
                  <a:gd name="connsiteX318" fmla="*/ 155662 w 606969"/>
                  <a:gd name="connsiteY318" fmla="*/ 300481 h 502675"/>
                  <a:gd name="connsiteX319" fmla="*/ 155662 w 606969"/>
                  <a:gd name="connsiteY319" fmla="*/ 300481 h 502675"/>
                  <a:gd name="connsiteX320" fmla="*/ 155632 w 606969"/>
                  <a:gd name="connsiteY320" fmla="*/ 106591 h 502675"/>
                  <a:gd name="connsiteX321" fmla="*/ 77213 w 606969"/>
                  <a:gd name="connsiteY321" fmla="*/ 172144 h 502675"/>
                  <a:gd name="connsiteX322" fmla="*/ 75651 w 606969"/>
                  <a:gd name="connsiteY322" fmla="*/ 190376 h 502675"/>
                  <a:gd name="connsiteX323" fmla="*/ 74058 w 606969"/>
                  <a:gd name="connsiteY323" fmla="*/ 208794 h 502675"/>
                  <a:gd name="connsiteX324" fmla="*/ 70115 w 606969"/>
                  <a:gd name="connsiteY324" fmla="*/ 227768 h 502675"/>
                  <a:gd name="connsiteX325" fmla="*/ 66187 w 606969"/>
                  <a:gd name="connsiteY325" fmla="*/ 246635 h 502675"/>
                  <a:gd name="connsiteX326" fmla="*/ 91254 w 606969"/>
                  <a:gd name="connsiteY326" fmla="*/ 289115 h 502675"/>
                  <a:gd name="connsiteX327" fmla="*/ 155662 w 606969"/>
                  <a:gd name="connsiteY327" fmla="*/ 298934 h 502675"/>
                  <a:gd name="connsiteX328" fmla="*/ 224401 w 606969"/>
                  <a:gd name="connsiteY328" fmla="*/ 287553 h 502675"/>
                  <a:gd name="connsiteX329" fmla="*/ 245556 w 606969"/>
                  <a:gd name="connsiteY329" fmla="*/ 262547 h 502675"/>
                  <a:gd name="connsiteX330" fmla="*/ 245169 w 606969"/>
                  <a:gd name="connsiteY330" fmla="*/ 247408 h 502675"/>
                  <a:gd name="connsiteX331" fmla="*/ 241442 w 606969"/>
                  <a:gd name="connsiteY331" fmla="*/ 230335 h 502675"/>
                  <a:gd name="connsiteX332" fmla="*/ 237685 w 606969"/>
                  <a:gd name="connsiteY332" fmla="*/ 213139 h 502675"/>
                  <a:gd name="connsiteX333" fmla="*/ 235906 w 606969"/>
                  <a:gd name="connsiteY333" fmla="*/ 193345 h 502675"/>
                  <a:gd name="connsiteX334" fmla="*/ 234143 w 606969"/>
                  <a:gd name="connsiteY334" fmla="*/ 173705 h 502675"/>
                  <a:gd name="connsiteX335" fmla="*/ 156467 w 606969"/>
                  <a:gd name="connsiteY335" fmla="*/ 106575 h 502675"/>
                  <a:gd name="connsiteX336" fmla="*/ 155632 w 606969"/>
                  <a:gd name="connsiteY336" fmla="*/ 106591 h 502675"/>
                  <a:gd name="connsiteX337" fmla="*/ 447101 w 606969"/>
                  <a:gd name="connsiteY337" fmla="*/ 279975 h 502675"/>
                  <a:gd name="connsiteX338" fmla="*/ 441796 w 606969"/>
                  <a:gd name="connsiteY338" fmla="*/ 278707 h 502675"/>
                  <a:gd name="connsiteX339" fmla="*/ 435951 w 606969"/>
                  <a:gd name="connsiteY339" fmla="*/ 273264 h 502675"/>
                  <a:gd name="connsiteX340" fmla="*/ 432966 w 606969"/>
                  <a:gd name="connsiteY340" fmla="*/ 269924 h 502675"/>
                  <a:gd name="connsiteX341" fmla="*/ 432394 w 606969"/>
                  <a:gd name="connsiteY341" fmla="*/ 269351 h 502675"/>
                  <a:gd name="connsiteX342" fmla="*/ 432982 w 606969"/>
                  <a:gd name="connsiteY342" fmla="*/ 268810 h 502675"/>
                  <a:gd name="connsiteX343" fmla="*/ 445631 w 606969"/>
                  <a:gd name="connsiteY343" fmla="*/ 257877 h 502675"/>
                  <a:gd name="connsiteX344" fmla="*/ 447704 w 606969"/>
                  <a:gd name="connsiteY344" fmla="*/ 256145 h 502675"/>
                  <a:gd name="connsiteX345" fmla="*/ 448199 w 606969"/>
                  <a:gd name="connsiteY345" fmla="*/ 256578 h 502675"/>
                  <a:gd name="connsiteX346" fmla="*/ 453348 w 606969"/>
                  <a:gd name="connsiteY346" fmla="*/ 260846 h 502675"/>
                  <a:gd name="connsiteX347" fmla="*/ 457261 w 606969"/>
                  <a:gd name="connsiteY347" fmla="*/ 264063 h 502675"/>
                  <a:gd name="connsiteX348" fmla="*/ 457384 w 606969"/>
                  <a:gd name="connsiteY348" fmla="*/ 264186 h 502675"/>
                  <a:gd name="connsiteX349" fmla="*/ 459828 w 606969"/>
                  <a:gd name="connsiteY349" fmla="*/ 270125 h 502675"/>
                  <a:gd name="connsiteX350" fmla="*/ 452420 w 606969"/>
                  <a:gd name="connsiteY350" fmla="*/ 278723 h 502675"/>
                  <a:gd name="connsiteX351" fmla="*/ 447101 w 606969"/>
                  <a:gd name="connsiteY351" fmla="*/ 279975 h 502675"/>
                  <a:gd name="connsiteX352" fmla="*/ 434621 w 606969"/>
                  <a:gd name="connsiteY352" fmla="*/ 269398 h 502675"/>
                  <a:gd name="connsiteX353" fmla="*/ 437126 w 606969"/>
                  <a:gd name="connsiteY353" fmla="*/ 272259 h 502675"/>
                  <a:gd name="connsiteX354" fmla="*/ 442523 w 606969"/>
                  <a:gd name="connsiteY354" fmla="*/ 277346 h 502675"/>
                  <a:gd name="connsiteX355" fmla="*/ 451647 w 606969"/>
                  <a:gd name="connsiteY355" fmla="*/ 277362 h 502675"/>
                  <a:gd name="connsiteX356" fmla="*/ 458467 w 606969"/>
                  <a:gd name="connsiteY356" fmla="*/ 269351 h 502675"/>
                  <a:gd name="connsiteX357" fmla="*/ 456194 w 606969"/>
                  <a:gd name="connsiteY357" fmla="*/ 265176 h 502675"/>
                  <a:gd name="connsiteX358" fmla="*/ 452374 w 606969"/>
                  <a:gd name="connsiteY358" fmla="*/ 262052 h 502675"/>
                  <a:gd name="connsiteX359" fmla="*/ 447673 w 606969"/>
                  <a:gd name="connsiteY359" fmla="*/ 258186 h 502675"/>
                  <a:gd name="connsiteX360" fmla="*/ 446606 w 606969"/>
                  <a:gd name="connsiteY360" fmla="*/ 259068 h 502675"/>
                  <a:gd name="connsiteX361" fmla="*/ 434621 w 606969"/>
                  <a:gd name="connsiteY361" fmla="*/ 269398 h 502675"/>
                  <a:gd name="connsiteX362" fmla="*/ 474565 w 606969"/>
                  <a:gd name="connsiteY362" fmla="*/ 257429 h 502675"/>
                  <a:gd name="connsiteX363" fmla="*/ 472276 w 606969"/>
                  <a:gd name="connsiteY363" fmla="*/ 255557 h 502675"/>
                  <a:gd name="connsiteX364" fmla="*/ 461359 w 606969"/>
                  <a:gd name="connsiteY364" fmla="*/ 246310 h 502675"/>
                  <a:gd name="connsiteX365" fmla="*/ 460678 w 606969"/>
                  <a:gd name="connsiteY365" fmla="*/ 245691 h 502675"/>
                  <a:gd name="connsiteX366" fmla="*/ 461405 w 606969"/>
                  <a:gd name="connsiteY366" fmla="*/ 245135 h 502675"/>
                  <a:gd name="connsiteX367" fmla="*/ 486240 w 606969"/>
                  <a:gd name="connsiteY367" fmla="*/ 226206 h 502675"/>
                  <a:gd name="connsiteX368" fmla="*/ 496833 w 606969"/>
                  <a:gd name="connsiteY368" fmla="*/ 226485 h 502675"/>
                  <a:gd name="connsiteX369" fmla="*/ 500266 w 606969"/>
                  <a:gd name="connsiteY369" fmla="*/ 228031 h 502675"/>
                  <a:gd name="connsiteX370" fmla="*/ 501612 w 606969"/>
                  <a:gd name="connsiteY370" fmla="*/ 228294 h 502675"/>
                  <a:gd name="connsiteX371" fmla="*/ 500684 w 606969"/>
                  <a:gd name="connsiteY371" fmla="*/ 229299 h 502675"/>
                  <a:gd name="connsiteX372" fmla="*/ 487539 w 606969"/>
                  <a:gd name="connsiteY372" fmla="*/ 243464 h 502675"/>
                  <a:gd name="connsiteX373" fmla="*/ 475060 w 606969"/>
                  <a:gd name="connsiteY373" fmla="*/ 256887 h 502675"/>
                  <a:gd name="connsiteX374" fmla="*/ 474565 w 606969"/>
                  <a:gd name="connsiteY374" fmla="*/ 257429 h 502675"/>
                  <a:gd name="connsiteX375" fmla="*/ 463091 w 606969"/>
                  <a:gd name="connsiteY375" fmla="*/ 245769 h 502675"/>
                  <a:gd name="connsiteX376" fmla="*/ 473250 w 606969"/>
                  <a:gd name="connsiteY376" fmla="*/ 254351 h 502675"/>
                  <a:gd name="connsiteX377" fmla="*/ 474410 w 606969"/>
                  <a:gd name="connsiteY377" fmla="*/ 255310 h 502675"/>
                  <a:gd name="connsiteX378" fmla="*/ 486395 w 606969"/>
                  <a:gd name="connsiteY378" fmla="*/ 242413 h 502675"/>
                  <a:gd name="connsiteX379" fmla="*/ 498705 w 606969"/>
                  <a:gd name="connsiteY379" fmla="*/ 229160 h 502675"/>
                  <a:gd name="connsiteX380" fmla="*/ 496060 w 606969"/>
                  <a:gd name="connsiteY380" fmla="*/ 227815 h 502675"/>
                  <a:gd name="connsiteX381" fmla="*/ 487168 w 606969"/>
                  <a:gd name="connsiteY381" fmla="*/ 227413 h 502675"/>
                  <a:gd name="connsiteX382" fmla="*/ 463091 w 606969"/>
                  <a:gd name="connsiteY382" fmla="*/ 245769 h 502675"/>
                  <a:gd name="connsiteX383" fmla="*/ 421646 w 606969"/>
                  <a:gd name="connsiteY383" fmla="*/ 257026 h 502675"/>
                  <a:gd name="connsiteX384" fmla="*/ 421136 w 606969"/>
                  <a:gd name="connsiteY384" fmla="*/ 256516 h 502675"/>
                  <a:gd name="connsiteX385" fmla="*/ 407002 w 606969"/>
                  <a:gd name="connsiteY385" fmla="*/ 242583 h 502675"/>
                  <a:gd name="connsiteX386" fmla="*/ 393935 w 606969"/>
                  <a:gd name="connsiteY386" fmla="*/ 229717 h 502675"/>
                  <a:gd name="connsiteX387" fmla="*/ 393347 w 606969"/>
                  <a:gd name="connsiteY387" fmla="*/ 229129 h 502675"/>
                  <a:gd name="connsiteX388" fmla="*/ 393966 w 606969"/>
                  <a:gd name="connsiteY388" fmla="*/ 228588 h 502675"/>
                  <a:gd name="connsiteX389" fmla="*/ 414301 w 606969"/>
                  <a:gd name="connsiteY389" fmla="*/ 230165 h 502675"/>
                  <a:gd name="connsiteX390" fmla="*/ 426920 w 606969"/>
                  <a:gd name="connsiteY390" fmla="*/ 239969 h 502675"/>
                  <a:gd name="connsiteX391" fmla="*/ 433971 w 606969"/>
                  <a:gd name="connsiteY391" fmla="*/ 245104 h 502675"/>
                  <a:gd name="connsiteX392" fmla="*/ 434714 w 606969"/>
                  <a:gd name="connsiteY392" fmla="*/ 245660 h 502675"/>
                  <a:gd name="connsiteX393" fmla="*/ 434033 w 606969"/>
                  <a:gd name="connsiteY393" fmla="*/ 246279 h 502675"/>
                  <a:gd name="connsiteX394" fmla="*/ 426920 w 606969"/>
                  <a:gd name="connsiteY394" fmla="*/ 252465 h 502675"/>
                  <a:gd name="connsiteX395" fmla="*/ 422203 w 606969"/>
                  <a:gd name="connsiteY395" fmla="*/ 256532 h 502675"/>
                  <a:gd name="connsiteX396" fmla="*/ 421646 w 606969"/>
                  <a:gd name="connsiteY396" fmla="*/ 257026 h 502675"/>
                  <a:gd name="connsiteX397" fmla="*/ 395636 w 606969"/>
                  <a:gd name="connsiteY397" fmla="*/ 229222 h 502675"/>
                  <a:gd name="connsiteX398" fmla="*/ 408084 w 606969"/>
                  <a:gd name="connsiteY398" fmla="*/ 241485 h 502675"/>
                  <a:gd name="connsiteX399" fmla="*/ 421708 w 606969"/>
                  <a:gd name="connsiteY399" fmla="*/ 254908 h 502675"/>
                  <a:gd name="connsiteX400" fmla="*/ 425915 w 606969"/>
                  <a:gd name="connsiteY400" fmla="*/ 251305 h 502675"/>
                  <a:gd name="connsiteX401" fmla="*/ 432286 w 606969"/>
                  <a:gd name="connsiteY401" fmla="*/ 245784 h 502675"/>
                  <a:gd name="connsiteX402" fmla="*/ 426023 w 606969"/>
                  <a:gd name="connsiteY402" fmla="*/ 241253 h 502675"/>
                  <a:gd name="connsiteX403" fmla="*/ 413265 w 606969"/>
                  <a:gd name="connsiteY403" fmla="*/ 231325 h 502675"/>
                  <a:gd name="connsiteX404" fmla="*/ 395636 w 606969"/>
                  <a:gd name="connsiteY404" fmla="*/ 229222 h 502675"/>
                  <a:gd name="connsiteX405" fmla="*/ 448075 w 606969"/>
                  <a:gd name="connsiteY405" fmla="*/ 233459 h 502675"/>
                  <a:gd name="connsiteX406" fmla="*/ 444518 w 606969"/>
                  <a:gd name="connsiteY406" fmla="*/ 232578 h 502675"/>
                  <a:gd name="connsiteX407" fmla="*/ 423966 w 606969"/>
                  <a:gd name="connsiteY407" fmla="*/ 217160 h 502675"/>
                  <a:gd name="connsiteX408" fmla="*/ 420920 w 606969"/>
                  <a:gd name="connsiteY408" fmla="*/ 212629 h 502675"/>
                  <a:gd name="connsiteX409" fmla="*/ 420827 w 606969"/>
                  <a:gd name="connsiteY409" fmla="*/ 201541 h 502675"/>
                  <a:gd name="connsiteX410" fmla="*/ 420920 w 606969"/>
                  <a:gd name="connsiteY410" fmla="*/ 195680 h 502675"/>
                  <a:gd name="connsiteX411" fmla="*/ 420920 w 606969"/>
                  <a:gd name="connsiteY411" fmla="*/ 194598 h 502675"/>
                  <a:gd name="connsiteX412" fmla="*/ 421956 w 606969"/>
                  <a:gd name="connsiteY412" fmla="*/ 194953 h 502675"/>
                  <a:gd name="connsiteX413" fmla="*/ 472292 w 606969"/>
                  <a:gd name="connsiteY413" fmla="*/ 194953 h 502675"/>
                  <a:gd name="connsiteX414" fmla="*/ 473312 w 606969"/>
                  <a:gd name="connsiteY414" fmla="*/ 194598 h 502675"/>
                  <a:gd name="connsiteX415" fmla="*/ 473312 w 606969"/>
                  <a:gd name="connsiteY415" fmla="*/ 195680 h 502675"/>
                  <a:gd name="connsiteX416" fmla="*/ 473405 w 606969"/>
                  <a:gd name="connsiteY416" fmla="*/ 201912 h 502675"/>
                  <a:gd name="connsiteX417" fmla="*/ 473312 w 606969"/>
                  <a:gd name="connsiteY417" fmla="*/ 213077 h 502675"/>
                  <a:gd name="connsiteX418" fmla="*/ 470606 w 606969"/>
                  <a:gd name="connsiteY418" fmla="*/ 217608 h 502675"/>
                  <a:gd name="connsiteX419" fmla="*/ 451307 w 606969"/>
                  <a:gd name="connsiteY419" fmla="*/ 232578 h 502675"/>
                  <a:gd name="connsiteX420" fmla="*/ 448075 w 606969"/>
                  <a:gd name="connsiteY420" fmla="*/ 233459 h 502675"/>
                  <a:gd name="connsiteX421" fmla="*/ 422451 w 606969"/>
                  <a:gd name="connsiteY421" fmla="*/ 196763 h 502675"/>
                  <a:gd name="connsiteX422" fmla="*/ 422373 w 606969"/>
                  <a:gd name="connsiteY422" fmla="*/ 201587 h 502675"/>
                  <a:gd name="connsiteX423" fmla="*/ 422466 w 606969"/>
                  <a:gd name="connsiteY423" fmla="*/ 212582 h 502675"/>
                  <a:gd name="connsiteX424" fmla="*/ 424879 w 606969"/>
                  <a:gd name="connsiteY424" fmla="*/ 215938 h 502675"/>
                  <a:gd name="connsiteX425" fmla="*/ 445369 w 606969"/>
                  <a:gd name="connsiteY425" fmla="*/ 231310 h 502675"/>
                  <a:gd name="connsiteX426" fmla="*/ 450394 w 606969"/>
                  <a:gd name="connsiteY426" fmla="*/ 231340 h 502675"/>
                  <a:gd name="connsiteX427" fmla="*/ 469647 w 606969"/>
                  <a:gd name="connsiteY427" fmla="*/ 216418 h 502675"/>
                  <a:gd name="connsiteX428" fmla="*/ 471750 w 606969"/>
                  <a:gd name="connsiteY428" fmla="*/ 213046 h 502675"/>
                  <a:gd name="connsiteX429" fmla="*/ 471843 w 606969"/>
                  <a:gd name="connsiteY429" fmla="*/ 201974 h 502675"/>
                  <a:gd name="connsiteX430" fmla="*/ 471750 w 606969"/>
                  <a:gd name="connsiteY430" fmla="*/ 196793 h 502675"/>
                  <a:gd name="connsiteX431" fmla="*/ 422451 w 606969"/>
                  <a:gd name="connsiteY431" fmla="*/ 196763 h 502675"/>
                  <a:gd name="connsiteX432" fmla="*/ 447302 w 606969"/>
                  <a:gd name="connsiteY432" fmla="*/ 183448 h 502675"/>
                  <a:gd name="connsiteX433" fmla="*/ 391352 w 606969"/>
                  <a:gd name="connsiteY433" fmla="*/ 134689 h 502675"/>
                  <a:gd name="connsiteX434" fmla="*/ 378486 w 606969"/>
                  <a:gd name="connsiteY434" fmla="*/ 119179 h 502675"/>
                  <a:gd name="connsiteX435" fmla="*/ 377945 w 606969"/>
                  <a:gd name="connsiteY435" fmla="*/ 119009 h 502675"/>
                  <a:gd name="connsiteX436" fmla="*/ 377945 w 606969"/>
                  <a:gd name="connsiteY436" fmla="*/ 105354 h 502675"/>
                  <a:gd name="connsiteX437" fmla="*/ 378378 w 606969"/>
                  <a:gd name="connsiteY437" fmla="*/ 105137 h 502675"/>
                  <a:gd name="connsiteX438" fmla="*/ 380697 w 606969"/>
                  <a:gd name="connsiteY438" fmla="*/ 104271 h 502675"/>
                  <a:gd name="connsiteX439" fmla="*/ 404358 w 606969"/>
                  <a:gd name="connsiteY439" fmla="*/ 78230 h 502675"/>
                  <a:gd name="connsiteX440" fmla="*/ 406523 w 606969"/>
                  <a:gd name="connsiteY440" fmla="*/ 70899 h 502675"/>
                  <a:gd name="connsiteX441" fmla="*/ 414409 w 606969"/>
                  <a:gd name="connsiteY441" fmla="*/ 70807 h 502675"/>
                  <a:gd name="connsiteX442" fmla="*/ 480194 w 606969"/>
                  <a:gd name="connsiteY442" fmla="*/ 70807 h 502675"/>
                  <a:gd name="connsiteX443" fmla="*/ 487601 w 606969"/>
                  <a:gd name="connsiteY443" fmla="*/ 70853 h 502675"/>
                  <a:gd name="connsiteX444" fmla="*/ 489859 w 606969"/>
                  <a:gd name="connsiteY444" fmla="*/ 77858 h 502675"/>
                  <a:gd name="connsiteX445" fmla="*/ 514401 w 606969"/>
                  <a:gd name="connsiteY445" fmla="*/ 104287 h 502675"/>
                  <a:gd name="connsiteX446" fmla="*/ 515081 w 606969"/>
                  <a:gd name="connsiteY446" fmla="*/ 104364 h 502675"/>
                  <a:gd name="connsiteX447" fmla="*/ 515081 w 606969"/>
                  <a:gd name="connsiteY447" fmla="*/ 104812 h 502675"/>
                  <a:gd name="connsiteX448" fmla="*/ 515189 w 606969"/>
                  <a:gd name="connsiteY448" fmla="*/ 104859 h 502675"/>
                  <a:gd name="connsiteX449" fmla="*/ 515839 w 606969"/>
                  <a:gd name="connsiteY449" fmla="*/ 105153 h 502675"/>
                  <a:gd name="connsiteX450" fmla="*/ 516272 w 606969"/>
                  <a:gd name="connsiteY450" fmla="*/ 105369 h 502675"/>
                  <a:gd name="connsiteX451" fmla="*/ 516272 w 606969"/>
                  <a:gd name="connsiteY451" fmla="*/ 119565 h 502675"/>
                  <a:gd name="connsiteX452" fmla="*/ 515561 w 606969"/>
                  <a:gd name="connsiteY452" fmla="*/ 119627 h 502675"/>
                  <a:gd name="connsiteX453" fmla="*/ 502864 w 606969"/>
                  <a:gd name="connsiteY453" fmla="*/ 135076 h 502675"/>
                  <a:gd name="connsiteX454" fmla="*/ 447302 w 606969"/>
                  <a:gd name="connsiteY454" fmla="*/ 183448 h 502675"/>
                  <a:gd name="connsiteX455" fmla="*/ 379507 w 606969"/>
                  <a:gd name="connsiteY455" fmla="*/ 117880 h 502675"/>
                  <a:gd name="connsiteX456" fmla="*/ 392899 w 606969"/>
                  <a:gd name="connsiteY456" fmla="*/ 134519 h 502675"/>
                  <a:gd name="connsiteX457" fmla="*/ 447302 w 606969"/>
                  <a:gd name="connsiteY457" fmla="*/ 181901 h 502675"/>
                  <a:gd name="connsiteX458" fmla="*/ 501318 w 606969"/>
                  <a:gd name="connsiteY458" fmla="*/ 134906 h 502675"/>
                  <a:gd name="connsiteX459" fmla="*/ 514710 w 606969"/>
                  <a:gd name="connsiteY459" fmla="*/ 118143 h 502675"/>
                  <a:gd name="connsiteX460" fmla="*/ 514710 w 606969"/>
                  <a:gd name="connsiteY460" fmla="*/ 106343 h 502675"/>
                  <a:gd name="connsiteX461" fmla="*/ 514602 w 606969"/>
                  <a:gd name="connsiteY461" fmla="*/ 106297 h 502675"/>
                  <a:gd name="connsiteX462" fmla="*/ 513767 w 606969"/>
                  <a:gd name="connsiteY462" fmla="*/ 105771 h 502675"/>
                  <a:gd name="connsiteX463" fmla="*/ 488297 w 606969"/>
                  <a:gd name="connsiteY463" fmla="*/ 77905 h 502675"/>
                  <a:gd name="connsiteX464" fmla="*/ 486673 w 606969"/>
                  <a:gd name="connsiteY464" fmla="*/ 72121 h 502675"/>
                  <a:gd name="connsiteX465" fmla="*/ 480627 w 606969"/>
                  <a:gd name="connsiteY465" fmla="*/ 72307 h 502675"/>
                  <a:gd name="connsiteX466" fmla="*/ 413976 w 606969"/>
                  <a:gd name="connsiteY466" fmla="*/ 72307 h 502675"/>
                  <a:gd name="connsiteX467" fmla="*/ 407450 w 606969"/>
                  <a:gd name="connsiteY467" fmla="*/ 72137 h 502675"/>
                  <a:gd name="connsiteX468" fmla="*/ 405904 w 606969"/>
                  <a:gd name="connsiteY468" fmla="*/ 78260 h 502675"/>
                  <a:gd name="connsiteX469" fmla="*/ 380775 w 606969"/>
                  <a:gd name="connsiteY469" fmla="*/ 105833 h 502675"/>
                  <a:gd name="connsiteX470" fmla="*/ 379491 w 606969"/>
                  <a:gd name="connsiteY470" fmla="*/ 106328 h 502675"/>
                  <a:gd name="connsiteX471" fmla="*/ 379491 w 606969"/>
                  <a:gd name="connsiteY471" fmla="*/ 117880 h 502675"/>
                  <a:gd name="connsiteX472" fmla="*/ 383249 w 606969"/>
                  <a:gd name="connsiteY472" fmla="*/ 87725 h 502675"/>
                  <a:gd name="connsiteX473" fmla="*/ 379383 w 606969"/>
                  <a:gd name="connsiteY473" fmla="*/ 87276 h 502675"/>
                  <a:gd name="connsiteX474" fmla="*/ 378749 w 606969"/>
                  <a:gd name="connsiteY474" fmla="*/ 87168 h 502675"/>
                  <a:gd name="connsiteX475" fmla="*/ 378749 w 606969"/>
                  <a:gd name="connsiteY475" fmla="*/ 86518 h 502675"/>
                  <a:gd name="connsiteX476" fmla="*/ 378455 w 606969"/>
                  <a:gd name="connsiteY476" fmla="*/ 74085 h 502675"/>
                  <a:gd name="connsiteX477" fmla="*/ 379151 w 606969"/>
                  <a:gd name="connsiteY477" fmla="*/ 45414 h 502675"/>
                  <a:gd name="connsiteX478" fmla="*/ 413404 w 606969"/>
                  <a:gd name="connsiteY478" fmla="*/ 17950 h 502675"/>
                  <a:gd name="connsiteX479" fmla="*/ 456410 w 606969"/>
                  <a:gd name="connsiteY479" fmla="*/ 17857 h 502675"/>
                  <a:gd name="connsiteX480" fmla="*/ 477658 w 606969"/>
                  <a:gd name="connsiteY480" fmla="*/ 17950 h 502675"/>
                  <a:gd name="connsiteX481" fmla="*/ 490632 w 606969"/>
                  <a:gd name="connsiteY481" fmla="*/ 28806 h 502675"/>
                  <a:gd name="connsiteX482" fmla="*/ 506127 w 606969"/>
                  <a:gd name="connsiteY482" fmla="*/ 43574 h 502675"/>
                  <a:gd name="connsiteX483" fmla="*/ 516272 w 606969"/>
                  <a:gd name="connsiteY483" fmla="*/ 53796 h 502675"/>
                  <a:gd name="connsiteX484" fmla="*/ 516720 w 606969"/>
                  <a:gd name="connsiteY484" fmla="*/ 78230 h 502675"/>
                  <a:gd name="connsiteX485" fmla="*/ 516674 w 606969"/>
                  <a:gd name="connsiteY485" fmla="*/ 86503 h 502675"/>
                  <a:gd name="connsiteX486" fmla="*/ 516674 w 606969"/>
                  <a:gd name="connsiteY486" fmla="*/ 87168 h 502675"/>
                  <a:gd name="connsiteX487" fmla="*/ 516024 w 606969"/>
                  <a:gd name="connsiteY487" fmla="*/ 87276 h 502675"/>
                  <a:gd name="connsiteX488" fmla="*/ 508277 w 606969"/>
                  <a:gd name="connsiteY488" fmla="*/ 86657 h 502675"/>
                  <a:gd name="connsiteX489" fmla="*/ 506066 w 606969"/>
                  <a:gd name="connsiteY489" fmla="*/ 79065 h 502675"/>
                  <a:gd name="connsiteX490" fmla="*/ 488189 w 606969"/>
                  <a:gd name="connsiteY490" fmla="*/ 54167 h 502675"/>
                  <a:gd name="connsiteX491" fmla="*/ 475926 w 606969"/>
                  <a:gd name="connsiteY491" fmla="*/ 54925 h 502675"/>
                  <a:gd name="connsiteX492" fmla="*/ 418724 w 606969"/>
                  <a:gd name="connsiteY492" fmla="*/ 54925 h 502675"/>
                  <a:gd name="connsiteX493" fmla="*/ 396919 w 606969"/>
                  <a:gd name="connsiteY493" fmla="*/ 57755 h 502675"/>
                  <a:gd name="connsiteX494" fmla="*/ 388197 w 606969"/>
                  <a:gd name="connsiteY494" fmla="*/ 78214 h 502675"/>
                  <a:gd name="connsiteX495" fmla="*/ 386326 w 606969"/>
                  <a:gd name="connsiteY495" fmla="*/ 86797 h 502675"/>
                  <a:gd name="connsiteX496" fmla="*/ 383249 w 606969"/>
                  <a:gd name="connsiteY496" fmla="*/ 87725 h 502675"/>
                  <a:gd name="connsiteX497" fmla="*/ 380280 w 606969"/>
                  <a:gd name="connsiteY497" fmla="*/ 85869 h 502675"/>
                  <a:gd name="connsiteX498" fmla="*/ 385306 w 606969"/>
                  <a:gd name="connsiteY498" fmla="*/ 85637 h 502675"/>
                  <a:gd name="connsiteX499" fmla="*/ 386620 w 606969"/>
                  <a:gd name="connsiteY499" fmla="*/ 78245 h 502675"/>
                  <a:gd name="connsiteX500" fmla="*/ 395960 w 606969"/>
                  <a:gd name="connsiteY500" fmla="*/ 56549 h 502675"/>
                  <a:gd name="connsiteX501" fmla="*/ 419141 w 606969"/>
                  <a:gd name="connsiteY501" fmla="*/ 53471 h 502675"/>
                  <a:gd name="connsiteX502" fmla="*/ 475446 w 606969"/>
                  <a:gd name="connsiteY502" fmla="*/ 53471 h 502675"/>
                  <a:gd name="connsiteX503" fmla="*/ 488436 w 606969"/>
                  <a:gd name="connsiteY503" fmla="*/ 52667 h 502675"/>
                  <a:gd name="connsiteX504" fmla="*/ 507581 w 606969"/>
                  <a:gd name="connsiteY504" fmla="*/ 79034 h 502675"/>
                  <a:gd name="connsiteX505" fmla="*/ 509220 w 606969"/>
                  <a:gd name="connsiteY505" fmla="*/ 85467 h 502675"/>
                  <a:gd name="connsiteX506" fmla="*/ 515097 w 606969"/>
                  <a:gd name="connsiteY506" fmla="*/ 85853 h 502675"/>
                  <a:gd name="connsiteX507" fmla="*/ 515143 w 606969"/>
                  <a:gd name="connsiteY507" fmla="*/ 78230 h 502675"/>
                  <a:gd name="connsiteX508" fmla="*/ 514695 w 606969"/>
                  <a:gd name="connsiteY508" fmla="*/ 53873 h 502675"/>
                  <a:gd name="connsiteX509" fmla="*/ 505895 w 606969"/>
                  <a:gd name="connsiteY509" fmla="*/ 45121 h 502675"/>
                  <a:gd name="connsiteX510" fmla="*/ 489086 w 606969"/>
                  <a:gd name="connsiteY510" fmla="*/ 29100 h 502675"/>
                  <a:gd name="connsiteX511" fmla="*/ 477627 w 606969"/>
                  <a:gd name="connsiteY511" fmla="*/ 19512 h 502675"/>
                  <a:gd name="connsiteX512" fmla="*/ 456364 w 606969"/>
                  <a:gd name="connsiteY512" fmla="*/ 19419 h 502675"/>
                  <a:gd name="connsiteX513" fmla="*/ 413389 w 606969"/>
                  <a:gd name="connsiteY513" fmla="*/ 19512 h 502675"/>
                  <a:gd name="connsiteX514" fmla="*/ 380651 w 606969"/>
                  <a:gd name="connsiteY514" fmla="*/ 45631 h 502675"/>
                  <a:gd name="connsiteX515" fmla="*/ 379971 w 606969"/>
                  <a:gd name="connsiteY515" fmla="*/ 74039 h 502675"/>
                  <a:gd name="connsiteX516" fmla="*/ 380280 w 606969"/>
                  <a:gd name="connsiteY516" fmla="*/ 85869 h 5026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</a:cxnLst>
                <a:rect l="l" t="t" r="r" b="b"/>
                <a:pathLst>
                  <a:path w="606969" h="502675">
                    <a:moveTo>
                      <a:pt x="573118" y="502644"/>
                    </a:moveTo>
                    <a:lnTo>
                      <a:pt x="27743" y="502613"/>
                    </a:lnTo>
                    <a:cubicBezTo>
                      <a:pt x="13191" y="498036"/>
                      <a:pt x="3882" y="488711"/>
                      <a:pt x="31" y="474886"/>
                    </a:cubicBezTo>
                    <a:lnTo>
                      <a:pt x="0" y="474685"/>
                    </a:lnTo>
                    <a:lnTo>
                      <a:pt x="15" y="376410"/>
                    </a:lnTo>
                    <a:cubicBezTo>
                      <a:pt x="201" y="375513"/>
                      <a:pt x="448" y="374647"/>
                      <a:pt x="711" y="373719"/>
                    </a:cubicBezTo>
                    <a:cubicBezTo>
                      <a:pt x="1036" y="372575"/>
                      <a:pt x="1376" y="371415"/>
                      <a:pt x="1593" y="370132"/>
                    </a:cubicBezTo>
                    <a:cubicBezTo>
                      <a:pt x="9464" y="343750"/>
                      <a:pt x="27433" y="328177"/>
                      <a:pt x="55037" y="323785"/>
                    </a:cubicBezTo>
                    <a:cubicBezTo>
                      <a:pt x="64764" y="322131"/>
                      <a:pt x="74244" y="320291"/>
                      <a:pt x="84280" y="318327"/>
                    </a:cubicBezTo>
                    <a:cubicBezTo>
                      <a:pt x="92058" y="316811"/>
                      <a:pt x="100084" y="315249"/>
                      <a:pt x="108404" y="313749"/>
                    </a:cubicBezTo>
                    <a:cubicBezTo>
                      <a:pt x="104120" y="312558"/>
                      <a:pt x="100115" y="311383"/>
                      <a:pt x="96218" y="310239"/>
                    </a:cubicBezTo>
                    <a:cubicBezTo>
                      <a:pt x="92043" y="309017"/>
                      <a:pt x="88099" y="307857"/>
                      <a:pt x="84125" y="306775"/>
                    </a:cubicBezTo>
                    <a:cubicBezTo>
                      <a:pt x="56336" y="299337"/>
                      <a:pt x="42418" y="276620"/>
                      <a:pt x="46918" y="246016"/>
                    </a:cubicBezTo>
                    <a:cubicBezTo>
                      <a:pt x="47784" y="239552"/>
                      <a:pt x="49362" y="233119"/>
                      <a:pt x="50908" y="226887"/>
                    </a:cubicBezTo>
                    <a:cubicBezTo>
                      <a:pt x="52192" y="221675"/>
                      <a:pt x="53522" y="216294"/>
                      <a:pt x="54418" y="210928"/>
                    </a:cubicBezTo>
                    <a:cubicBezTo>
                      <a:pt x="55114" y="205191"/>
                      <a:pt x="55516" y="199237"/>
                      <a:pt x="55888" y="193469"/>
                    </a:cubicBezTo>
                    <a:cubicBezTo>
                      <a:pt x="56367" y="186247"/>
                      <a:pt x="56862" y="178778"/>
                      <a:pt x="57960" y="171525"/>
                    </a:cubicBezTo>
                    <a:cubicBezTo>
                      <a:pt x="64671" y="123400"/>
                      <a:pt x="106595" y="87322"/>
                      <a:pt x="155662" y="87322"/>
                    </a:cubicBezTo>
                    <a:cubicBezTo>
                      <a:pt x="155925" y="87322"/>
                      <a:pt x="156188" y="87322"/>
                      <a:pt x="156467" y="87322"/>
                    </a:cubicBezTo>
                    <a:cubicBezTo>
                      <a:pt x="205782" y="87725"/>
                      <a:pt x="247458" y="124437"/>
                      <a:pt x="253396" y="172731"/>
                    </a:cubicBezTo>
                    <a:cubicBezTo>
                      <a:pt x="254355" y="180432"/>
                      <a:pt x="255144" y="188226"/>
                      <a:pt x="255901" y="195773"/>
                    </a:cubicBezTo>
                    <a:cubicBezTo>
                      <a:pt x="256690" y="203629"/>
                      <a:pt x="257510" y="211763"/>
                      <a:pt x="258515" y="219634"/>
                    </a:cubicBezTo>
                    <a:cubicBezTo>
                      <a:pt x="259164" y="224459"/>
                      <a:pt x="260293" y="229392"/>
                      <a:pt x="261391" y="234155"/>
                    </a:cubicBezTo>
                    <a:cubicBezTo>
                      <a:pt x="262968" y="241037"/>
                      <a:pt x="264592" y="248135"/>
                      <a:pt x="264840" y="255171"/>
                    </a:cubicBezTo>
                    <a:cubicBezTo>
                      <a:pt x="266015" y="280563"/>
                      <a:pt x="253566" y="298270"/>
                      <a:pt x="228839" y="306373"/>
                    </a:cubicBezTo>
                    <a:cubicBezTo>
                      <a:pt x="223040" y="308306"/>
                      <a:pt x="217272" y="309821"/>
                      <a:pt x="211705" y="311290"/>
                    </a:cubicBezTo>
                    <a:cubicBezTo>
                      <a:pt x="208968" y="312017"/>
                      <a:pt x="206169" y="312744"/>
                      <a:pt x="203339" y="313548"/>
                    </a:cubicBezTo>
                    <a:cubicBezTo>
                      <a:pt x="213127" y="316424"/>
                      <a:pt x="223473" y="318048"/>
                      <a:pt x="233509" y="319610"/>
                    </a:cubicBezTo>
                    <a:cubicBezTo>
                      <a:pt x="251680" y="322456"/>
                      <a:pt x="270453" y="325409"/>
                      <a:pt x="287340" y="335770"/>
                    </a:cubicBezTo>
                    <a:lnTo>
                      <a:pt x="287340" y="330868"/>
                    </a:lnTo>
                    <a:cubicBezTo>
                      <a:pt x="287464" y="325347"/>
                      <a:pt x="287433" y="319703"/>
                      <a:pt x="287387" y="314244"/>
                    </a:cubicBezTo>
                    <a:cubicBezTo>
                      <a:pt x="287294" y="303280"/>
                      <a:pt x="287216" y="291945"/>
                      <a:pt x="288531" y="281135"/>
                    </a:cubicBezTo>
                    <a:cubicBezTo>
                      <a:pt x="291655" y="256176"/>
                      <a:pt x="306005" y="239119"/>
                      <a:pt x="331212" y="230444"/>
                    </a:cubicBezTo>
                    <a:cubicBezTo>
                      <a:pt x="337537" y="228263"/>
                      <a:pt x="344171" y="226361"/>
                      <a:pt x="350573" y="224521"/>
                    </a:cubicBezTo>
                    <a:cubicBezTo>
                      <a:pt x="356960" y="222681"/>
                      <a:pt x="363548" y="220778"/>
                      <a:pt x="369841" y="218629"/>
                    </a:cubicBezTo>
                    <a:cubicBezTo>
                      <a:pt x="374558" y="217314"/>
                      <a:pt x="378981" y="215289"/>
                      <a:pt x="383249" y="213325"/>
                    </a:cubicBezTo>
                    <a:cubicBezTo>
                      <a:pt x="385414" y="212335"/>
                      <a:pt x="387641" y="211299"/>
                      <a:pt x="389899" y="210371"/>
                    </a:cubicBezTo>
                    <a:cubicBezTo>
                      <a:pt x="394043" y="208871"/>
                      <a:pt x="398280" y="207325"/>
                      <a:pt x="403213" y="205438"/>
                    </a:cubicBezTo>
                    <a:cubicBezTo>
                      <a:pt x="403213" y="200103"/>
                      <a:pt x="403198" y="193577"/>
                      <a:pt x="402827" y="187499"/>
                    </a:cubicBezTo>
                    <a:cubicBezTo>
                      <a:pt x="402827" y="186587"/>
                      <a:pt x="401265" y="185041"/>
                      <a:pt x="400693" y="184453"/>
                    </a:cubicBezTo>
                    <a:cubicBezTo>
                      <a:pt x="386419" y="172623"/>
                      <a:pt x="377574" y="157762"/>
                      <a:pt x="374465" y="140303"/>
                    </a:cubicBezTo>
                    <a:cubicBezTo>
                      <a:pt x="374110" y="138555"/>
                      <a:pt x="372285" y="136406"/>
                      <a:pt x="370939" y="135741"/>
                    </a:cubicBezTo>
                    <a:cubicBezTo>
                      <a:pt x="363934" y="131627"/>
                      <a:pt x="360269" y="125395"/>
                      <a:pt x="360269" y="117710"/>
                    </a:cubicBezTo>
                    <a:lnTo>
                      <a:pt x="360269" y="117246"/>
                    </a:lnTo>
                    <a:cubicBezTo>
                      <a:pt x="359867" y="94900"/>
                      <a:pt x="359496" y="73791"/>
                      <a:pt x="360269" y="51863"/>
                    </a:cubicBezTo>
                    <a:cubicBezTo>
                      <a:pt x="361475" y="21893"/>
                      <a:pt x="383666" y="692"/>
                      <a:pt x="414239" y="290"/>
                    </a:cubicBezTo>
                    <a:cubicBezTo>
                      <a:pt x="435564" y="-97"/>
                      <a:pt x="457183" y="-97"/>
                      <a:pt x="478508" y="290"/>
                    </a:cubicBezTo>
                    <a:cubicBezTo>
                      <a:pt x="493756" y="290"/>
                      <a:pt x="504194" y="8904"/>
                      <a:pt x="507937" y="24569"/>
                    </a:cubicBezTo>
                    <a:cubicBezTo>
                      <a:pt x="509823" y="25497"/>
                      <a:pt x="511679" y="26301"/>
                      <a:pt x="513488" y="27089"/>
                    </a:cubicBezTo>
                    <a:cubicBezTo>
                      <a:pt x="516844" y="28543"/>
                      <a:pt x="520014" y="29919"/>
                      <a:pt x="523076" y="31945"/>
                    </a:cubicBezTo>
                    <a:cubicBezTo>
                      <a:pt x="530623" y="36847"/>
                      <a:pt x="534458" y="44765"/>
                      <a:pt x="534458" y="55451"/>
                    </a:cubicBezTo>
                    <a:lnTo>
                      <a:pt x="534458" y="116132"/>
                    </a:lnTo>
                    <a:cubicBezTo>
                      <a:pt x="534458" y="125596"/>
                      <a:pt x="530808" y="131828"/>
                      <a:pt x="522999" y="135741"/>
                    </a:cubicBezTo>
                    <a:cubicBezTo>
                      <a:pt x="522025" y="136390"/>
                      <a:pt x="520586" y="138200"/>
                      <a:pt x="520246" y="139576"/>
                    </a:cubicBezTo>
                    <a:cubicBezTo>
                      <a:pt x="516659" y="157886"/>
                      <a:pt x="507689" y="173149"/>
                      <a:pt x="493586" y="184902"/>
                    </a:cubicBezTo>
                    <a:cubicBezTo>
                      <a:pt x="492581" y="185922"/>
                      <a:pt x="491498" y="187701"/>
                      <a:pt x="491498" y="189030"/>
                    </a:cubicBezTo>
                    <a:cubicBezTo>
                      <a:pt x="491235" y="192897"/>
                      <a:pt x="491328" y="196639"/>
                      <a:pt x="491406" y="200598"/>
                    </a:cubicBezTo>
                    <a:cubicBezTo>
                      <a:pt x="491452" y="202608"/>
                      <a:pt x="491498" y="204727"/>
                      <a:pt x="491498" y="207000"/>
                    </a:cubicBezTo>
                    <a:cubicBezTo>
                      <a:pt x="513488" y="214330"/>
                      <a:pt x="536097" y="221861"/>
                      <a:pt x="558737" y="228882"/>
                    </a:cubicBezTo>
                    <a:cubicBezTo>
                      <a:pt x="585180" y="237016"/>
                      <a:pt x="600691" y="253702"/>
                      <a:pt x="606165" y="279898"/>
                    </a:cubicBezTo>
                    <a:lnTo>
                      <a:pt x="606181" y="280053"/>
                    </a:lnTo>
                    <a:cubicBezTo>
                      <a:pt x="606196" y="280300"/>
                      <a:pt x="606629" y="281166"/>
                      <a:pt x="606892" y="281676"/>
                    </a:cubicBezTo>
                    <a:lnTo>
                      <a:pt x="606969" y="281847"/>
                    </a:lnTo>
                    <a:lnTo>
                      <a:pt x="606969" y="300032"/>
                    </a:lnTo>
                    <a:lnTo>
                      <a:pt x="606799" y="300249"/>
                    </a:lnTo>
                    <a:cubicBezTo>
                      <a:pt x="603923" y="303837"/>
                      <a:pt x="600351" y="308290"/>
                      <a:pt x="594072" y="305600"/>
                    </a:cubicBezTo>
                    <a:cubicBezTo>
                      <a:pt x="587809" y="303357"/>
                      <a:pt x="587330" y="298177"/>
                      <a:pt x="587685" y="293398"/>
                    </a:cubicBezTo>
                    <a:lnTo>
                      <a:pt x="587685" y="289903"/>
                    </a:lnTo>
                    <a:cubicBezTo>
                      <a:pt x="587299" y="270759"/>
                      <a:pt x="575593" y="254645"/>
                      <a:pt x="557870" y="248861"/>
                    </a:cubicBezTo>
                    <a:cubicBezTo>
                      <a:pt x="550309" y="246341"/>
                      <a:pt x="542468" y="244114"/>
                      <a:pt x="534906" y="241964"/>
                    </a:cubicBezTo>
                    <a:cubicBezTo>
                      <a:pt x="530592" y="240743"/>
                      <a:pt x="526277" y="239506"/>
                      <a:pt x="522025" y="238238"/>
                    </a:cubicBezTo>
                    <a:cubicBezTo>
                      <a:pt x="520741" y="237913"/>
                      <a:pt x="518669" y="238238"/>
                      <a:pt x="517664" y="239227"/>
                    </a:cubicBezTo>
                    <a:cubicBezTo>
                      <a:pt x="512530" y="244160"/>
                      <a:pt x="507426" y="249263"/>
                      <a:pt x="502493" y="254197"/>
                    </a:cubicBezTo>
                    <a:cubicBezTo>
                      <a:pt x="497545" y="259145"/>
                      <a:pt x="492442" y="264248"/>
                      <a:pt x="487307" y="269181"/>
                    </a:cubicBezTo>
                    <a:cubicBezTo>
                      <a:pt x="485653" y="270836"/>
                      <a:pt x="483194" y="272073"/>
                      <a:pt x="480812" y="273264"/>
                    </a:cubicBezTo>
                    <a:cubicBezTo>
                      <a:pt x="475879" y="275924"/>
                      <a:pt x="469895" y="287847"/>
                      <a:pt x="470977" y="292903"/>
                    </a:cubicBezTo>
                    <a:cubicBezTo>
                      <a:pt x="473343" y="303976"/>
                      <a:pt x="475740" y="314770"/>
                      <a:pt x="478075" y="325208"/>
                    </a:cubicBezTo>
                    <a:cubicBezTo>
                      <a:pt x="479251" y="330713"/>
                      <a:pt x="480550" y="336311"/>
                      <a:pt x="481818" y="341724"/>
                    </a:cubicBezTo>
                    <a:cubicBezTo>
                      <a:pt x="483039" y="346966"/>
                      <a:pt x="484292" y="352363"/>
                      <a:pt x="485436" y="357698"/>
                    </a:cubicBezTo>
                    <a:lnTo>
                      <a:pt x="587685" y="357698"/>
                    </a:lnTo>
                    <a:lnTo>
                      <a:pt x="587685" y="341523"/>
                    </a:lnTo>
                    <a:cubicBezTo>
                      <a:pt x="587685" y="336126"/>
                      <a:pt x="588165" y="331487"/>
                      <a:pt x="594119" y="329368"/>
                    </a:cubicBezTo>
                    <a:cubicBezTo>
                      <a:pt x="600196" y="326755"/>
                      <a:pt x="604108" y="330884"/>
                      <a:pt x="606830" y="334780"/>
                    </a:cubicBezTo>
                    <a:lnTo>
                      <a:pt x="606969" y="334982"/>
                    </a:lnTo>
                    <a:lnTo>
                      <a:pt x="606938" y="473757"/>
                    </a:lnTo>
                    <a:cubicBezTo>
                      <a:pt x="603227" y="486268"/>
                      <a:pt x="596778" y="494417"/>
                      <a:pt x="587206" y="498685"/>
                    </a:cubicBezTo>
                    <a:cubicBezTo>
                      <a:pt x="583835" y="500216"/>
                      <a:pt x="580154" y="501067"/>
                      <a:pt x="576613" y="501887"/>
                    </a:cubicBezTo>
                    <a:cubicBezTo>
                      <a:pt x="575515" y="502134"/>
                      <a:pt x="574402" y="502397"/>
                      <a:pt x="573288" y="502675"/>
                    </a:cubicBezTo>
                    <a:lnTo>
                      <a:pt x="573118" y="502644"/>
                    </a:lnTo>
                    <a:close/>
                    <a:moveTo>
                      <a:pt x="28083" y="501098"/>
                    </a:moveTo>
                    <a:lnTo>
                      <a:pt x="572917" y="501098"/>
                    </a:lnTo>
                    <a:cubicBezTo>
                      <a:pt x="574000" y="500835"/>
                      <a:pt x="575098" y="500572"/>
                      <a:pt x="576180" y="500325"/>
                    </a:cubicBezTo>
                    <a:cubicBezTo>
                      <a:pt x="579814" y="499490"/>
                      <a:pt x="583247" y="498701"/>
                      <a:pt x="586495" y="497232"/>
                    </a:cubicBezTo>
                    <a:cubicBezTo>
                      <a:pt x="595742" y="493118"/>
                      <a:pt x="601727" y="485556"/>
                      <a:pt x="605361" y="473386"/>
                    </a:cubicBezTo>
                    <a:lnTo>
                      <a:pt x="605361" y="335430"/>
                    </a:lnTo>
                    <a:cubicBezTo>
                      <a:pt x="602732" y="331719"/>
                      <a:pt x="599578" y="328641"/>
                      <a:pt x="594613" y="330775"/>
                    </a:cubicBezTo>
                    <a:cubicBezTo>
                      <a:pt x="589557" y="332585"/>
                      <a:pt x="589170" y="336358"/>
                      <a:pt x="589170" y="341492"/>
                    </a:cubicBezTo>
                    <a:lnTo>
                      <a:pt x="589170" y="359214"/>
                    </a:lnTo>
                    <a:lnTo>
                      <a:pt x="484122" y="359214"/>
                    </a:lnTo>
                    <a:lnTo>
                      <a:pt x="483998" y="358595"/>
                    </a:lnTo>
                    <a:cubicBezTo>
                      <a:pt x="482823" y="353075"/>
                      <a:pt x="481508" y="347461"/>
                      <a:pt x="480256" y="342033"/>
                    </a:cubicBezTo>
                    <a:cubicBezTo>
                      <a:pt x="479003" y="336621"/>
                      <a:pt x="477689" y="331007"/>
                      <a:pt x="476513" y="325487"/>
                    </a:cubicBezTo>
                    <a:cubicBezTo>
                      <a:pt x="474194" y="315048"/>
                      <a:pt x="471797" y="304254"/>
                      <a:pt x="469415" y="293166"/>
                    </a:cubicBezTo>
                    <a:cubicBezTo>
                      <a:pt x="468178" y="287414"/>
                      <a:pt x="474441" y="274857"/>
                      <a:pt x="480055" y="271826"/>
                    </a:cubicBezTo>
                    <a:cubicBezTo>
                      <a:pt x="482343" y="270681"/>
                      <a:pt x="484694" y="269506"/>
                      <a:pt x="486179" y="268022"/>
                    </a:cubicBezTo>
                    <a:cubicBezTo>
                      <a:pt x="491313" y="263088"/>
                      <a:pt x="496416" y="257985"/>
                      <a:pt x="501349" y="253052"/>
                    </a:cubicBezTo>
                    <a:cubicBezTo>
                      <a:pt x="506298" y="248104"/>
                      <a:pt x="511401" y="243001"/>
                      <a:pt x="516535" y="238067"/>
                    </a:cubicBezTo>
                    <a:cubicBezTo>
                      <a:pt x="517957" y="236645"/>
                      <a:pt x="520617" y="236258"/>
                      <a:pt x="522380" y="236691"/>
                    </a:cubicBezTo>
                    <a:cubicBezTo>
                      <a:pt x="526664" y="237975"/>
                      <a:pt x="530963" y="239196"/>
                      <a:pt x="535262" y="240418"/>
                    </a:cubicBezTo>
                    <a:cubicBezTo>
                      <a:pt x="542855" y="242583"/>
                      <a:pt x="550711" y="244810"/>
                      <a:pt x="558288" y="247346"/>
                    </a:cubicBezTo>
                    <a:cubicBezTo>
                      <a:pt x="576644" y="253331"/>
                      <a:pt x="588753" y="270016"/>
                      <a:pt x="589155" y="289842"/>
                    </a:cubicBezTo>
                    <a:lnTo>
                      <a:pt x="589155" y="293398"/>
                    </a:lnTo>
                    <a:cubicBezTo>
                      <a:pt x="588814" y="297867"/>
                      <a:pt x="589232" y="302197"/>
                      <a:pt x="594552" y="304100"/>
                    </a:cubicBezTo>
                    <a:cubicBezTo>
                      <a:pt x="599361" y="306156"/>
                      <a:pt x="602083" y="303496"/>
                      <a:pt x="605346" y="299429"/>
                    </a:cubicBezTo>
                    <a:lnTo>
                      <a:pt x="605346" y="282156"/>
                    </a:lnTo>
                    <a:cubicBezTo>
                      <a:pt x="604882" y="281228"/>
                      <a:pt x="604588" y="280594"/>
                      <a:pt x="604557" y="280099"/>
                    </a:cubicBezTo>
                    <a:cubicBezTo>
                      <a:pt x="599191" y="254537"/>
                      <a:pt x="584036" y="238253"/>
                      <a:pt x="558195" y="230304"/>
                    </a:cubicBezTo>
                    <a:cubicBezTo>
                      <a:pt x="535355" y="223222"/>
                      <a:pt x="512545" y="215613"/>
                      <a:pt x="490493" y="208268"/>
                    </a:cubicBezTo>
                    <a:lnTo>
                      <a:pt x="489967" y="208098"/>
                    </a:lnTo>
                    <a:lnTo>
                      <a:pt x="489874" y="207510"/>
                    </a:lnTo>
                    <a:cubicBezTo>
                      <a:pt x="489874" y="205036"/>
                      <a:pt x="489828" y="202763"/>
                      <a:pt x="489782" y="200582"/>
                    </a:cubicBezTo>
                    <a:cubicBezTo>
                      <a:pt x="489704" y="196592"/>
                      <a:pt x="489612" y="192819"/>
                      <a:pt x="489874" y="188938"/>
                    </a:cubicBezTo>
                    <a:cubicBezTo>
                      <a:pt x="489874" y="187128"/>
                      <a:pt x="491174" y="185010"/>
                      <a:pt x="492457" y="183711"/>
                    </a:cubicBezTo>
                    <a:cubicBezTo>
                      <a:pt x="506529" y="171989"/>
                      <a:pt x="515081" y="157437"/>
                      <a:pt x="518653" y="139189"/>
                    </a:cubicBezTo>
                    <a:cubicBezTo>
                      <a:pt x="519102" y="137380"/>
                      <a:pt x="520818" y="135246"/>
                      <a:pt x="522133" y="134365"/>
                    </a:cubicBezTo>
                    <a:cubicBezTo>
                      <a:pt x="529447" y="130700"/>
                      <a:pt x="532819" y="124900"/>
                      <a:pt x="532819" y="116086"/>
                    </a:cubicBezTo>
                    <a:lnTo>
                      <a:pt x="532819" y="55404"/>
                    </a:lnTo>
                    <a:cubicBezTo>
                      <a:pt x="532819" y="45275"/>
                      <a:pt x="529231" y="37806"/>
                      <a:pt x="522133" y="33198"/>
                    </a:cubicBezTo>
                    <a:cubicBezTo>
                      <a:pt x="519195" y="31234"/>
                      <a:pt x="516086" y="29888"/>
                      <a:pt x="512792" y="28466"/>
                    </a:cubicBezTo>
                    <a:cubicBezTo>
                      <a:pt x="510875" y="27631"/>
                      <a:pt x="508880" y="26780"/>
                      <a:pt x="506839" y="25759"/>
                    </a:cubicBezTo>
                    <a:lnTo>
                      <a:pt x="506514" y="25589"/>
                    </a:lnTo>
                    <a:lnTo>
                      <a:pt x="506437" y="25234"/>
                    </a:lnTo>
                    <a:cubicBezTo>
                      <a:pt x="502895" y="9893"/>
                      <a:pt x="493215" y="1790"/>
                      <a:pt x="478416" y="1790"/>
                    </a:cubicBezTo>
                    <a:cubicBezTo>
                      <a:pt x="457090" y="1403"/>
                      <a:pt x="435502" y="1403"/>
                      <a:pt x="414193" y="1790"/>
                    </a:cubicBezTo>
                    <a:cubicBezTo>
                      <a:pt x="384471" y="2177"/>
                      <a:pt x="362914" y="22775"/>
                      <a:pt x="361754" y="51879"/>
                    </a:cubicBezTo>
                    <a:cubicBezTo>
                      <a:pt x="360981" y="73760"/>
                      <a:pt x="361352" y="94854"/>
                      <a:pt x="361738" y="117168"/>
                    </a:cubicBezTo>
                    <a:lnTo>
                      <a:pt x="361754" y="117648"/>
                    </a:lnTo>
                    <a:cubicBezTo>
                      <a:pt x="361754" y="124870"/>
                      <a:pt x="365079" y="130483"/>
                      <a:pt x="371620" y="134334"/>
                    </a:cubicBezTo>
                    <a:cubicBezTo>
                      <a:pt x="373259" y="135153"/>
                      <a:pt x="375470" y="137689"/>
                      <a:pt x="375919" y="139978"/>
                    </a:cubicBezTo>
                    <a:cubicBezTo>
                      <a:pt x="378965" y="157081"/>
                      <a:pt x="387625" y="171649"/>
                      <a:pt x="401667" y="183278"/>
                    </a:cubicBezTo>
                    <a:cubicBezTo>
                      <a:pt x="402626" y="184237"/>
                      <a:pt x="404311" y="185922"/>
                      <a:pt x="404311" y="187422"/>
                    </a:cubicBezTo>
                    <a:cubicBezTo>
                      <a:pt x="404698" y="193701"/>
                      <a:pt x="404698" y="200489"/>
                      <a:pt x="404698" y="205948"/>
                    </a:cubicBezTo>
                    <a:lnTo>
                      <a:pt x="404698" y="206474"/>
                    </a:lnTo>
                    <a:lnTo>
                      <a:pt x="404203" y="206660"/>
                    </a:lnTo>
                    <a:cubicBezTo>
                      <a:pt x="399053" y="208639"/>
                      <a:pt x="394646" y="210247"/>
                      <a:pt x="390393" y="211794"/>
                    </a:cubicBezTo>
                    <a:cubicBezTo>
                      <a:pt x="388197" y="212691"/>
                      <a:pt x="385986" y="213711"/>
                      <a:pt x="383837" y="214701"/>
                    </a:cubicBezTo>
                    <a:cubicBezTo>
                      <a:pt x="379507" y="216696"/>
                      <a:pt x="375022" y="218753"/>
                      <a:pt x="370244" y="220083"/>
                    </a:cubicBezTo>
                    <a:cubicBezTo>
                      <a:pt x="363965" y="222248"/>
                      <a:pt x="357346" y="224150"/>
                      <a:pt x="350944" y="225990"/>
                    </a:cubicBezTo>
                    <a:cubicBezTo>
                      <a:pt x="344558" y="227830"/>
                      <a:pt x="337954" y="229732"/>
                      <a:pt x="331660" y="231897"/>
                    </a:cubicBezTo>
                    <a:cubicBezTo>
                      <a:pt x="307057" y="240372"/>
                      <a:pt x="293046" y="256996"/>
                      <a:pt x="290000" y="281305"/>
                    </a:cubicBezTo>
                    <a:cubicBezTo>
                      <a:pt x="288685" y="292022"/>
                      <a:pt x="288778" y="303311"/>
                      <a:pt x="288871" y="314213"/>
                    </a:cubicBezTo>
                    <a:cubicBezTo>
                      <a:pt x="288917" y="319687"/>
                      <a:pt x="288964" y="325347"/>
                      <a:pt x="288825" y="330868"/>
                    </a:cubicBezTo>
                    <a:lnTo>
                      <a:pt x="288825" y="338569"/>
                    </a:lnTo>
                    <a:lnTo>
                      <a:pt x="287634" y="337811"/>
                    </a:lnTo>
                    <a:cubicBezTo>
                      <a:pt x="270716" y="327017"/>
                      <a:pt x="251649" y="324033"/>
                      <a:pt x="233200" y="321141"/>
                    </a:cubicBezTo>
                    <a:cubicBezTo>
                      <a:pt x="222251" y="319425"/>
                      <a:pt x="210947" y="317646"/>
                      <a:pt x="200308" y="314260"/>
                    </a:cubicBezTo>
                    <a:lnTo>
                      <a:pt x="197895" y="313486"/>
                    </a:lnTo>
                    <a:lnTo>
                      <a:pt x="200323" y="312775"/>
                    </a:lnTo>
                    <a:cubicBezTo>
                      <a:pt x="204004" y="311708"/>
                      <a:pt x="207684" y="310734"/>
                      <a:pt x="211225" y="309806"/>
                    </a:cubicBezTo>
                    <a:cubicBezTo>
                      <a:pt x="216777" y="308337"/>
                      <a:pt x="222514" y="306837"/>
                      <a:pt x="228267" y="304904"/>
                    </a:cubicBezTo>
                    <a:cubicBezTo>
                      <a:pt x="252607" y="296924"/>
                      <a:pt x="264360" y="280207"/>
                      <a:pt x="263216" y="255233"/>
                    </a:cubicBezTo>
                    <a:cubicBezTo>
                      <a:pt x="262984" y="248336"/>
                      <a:pt x="261376" y="241315"/>
                      <a:pt x="259814" y="234511"/>
                    </a:cubicBezTo>
                    <a:cubicBezTo>
                      <a:pt x="258716" y="229701"/>
                      <a:pt x="257571" y="224737"/>
                      <a:pt x="256922" y="219835"/>
                    </a:cubicBezTo>
                    <a:cubicBezTo>
                      <a:pt x="255917" y="211948"/>
                      <a:pt x="255097" y="203814"/>
                      <a:pt x="254293" y="195927"/>
                    </a:cubicBezTo>
                    <a:cubicBezTo>
                      <a:pt x="253535" y="188396"/>
                      <a:pt x="252747" y="180602"/>
                      <a:pt x="251788" y="172932"/>
                    </a:cubicBezTo>
                    <a:cubicBezTo>
                      <a:pt x="245942" y="125411"/>
                      <a:pt x="204931" y="89286"/>
                      <a:pt x="156389" y="88884"/>
                    </a:cubicBezTo>
                    <a:cubicBezTo>
                      <a:pt x="156126" y="88884"/>
                      <a:pt x="155864" y="88884"/>
                      <a:pt x="155601" y="88884"/>
                    </a:cubicBezTo>
                    <a:cubicBezTo>
                      <a:pt x="107291" y="88884"/>
                      <a:pt x="66032" y="124390"/>
                      <a:pt x="59429" y="171757"/>
                    </a:cubicBezTo>
                    <a:cubicBezTo>
                      <a:pt x="58331" y="178948"/>
                      <a:pt x="57851" y="186386"/>
                      <a:pt x="57372" y="193577"/>
                    </a:cubicBezTo>
                    <a:cubicBezTo>
                      <a:pt x="56985" y="199361"/>
                      <a:pt x="56599" y="205345"/>
                      <a:pt x="55888" y="211160"/>
                    </a:cubicBezTo>
                    <a:cubicBezTo>
                      <a:pt x="54975" y="216619"/>
                      <a:pt x="53645" y="222031"/>
                      <a:pt x="52346" y="227273"/>
                    </a:cubicBezTo>
                    <a:cubicBezTo>
                      <a:pt x="50815" y="233459"/>
                      <a:pt x="49238" y="239861"/>
                      <a:pt x="48387" y="246248"/>
                    </a:cubicBezTo>
                    <a:cubicBezTo>
                      <a:pt x="44026" y="276017"/>
                      <a:pt x="57511" y="298084"/>
                      <a:pt x="84465" y="305290"/>
                    </a:cubicBezTo>
                    <a:cubicBezTo>
                      <a:pt x="88455" y="306388"/>
                      <a:pt x="92414" y="307548"/>
                      <a:pt x="96589" y="308770"/>
                    </a:cubicBezTo>
                    <a:cubicBezTo>
                      <a:pt x="101476" y="310208"/>
                      <a:pt x="106517" y="311692"/>
                      <a:pt x="112054" y="313177"/>
                    </a:cubicBezTo>
                    <a:lnTo>
                      <a:pt x="115409" y="314074"/>
                    </a:lnTo>
                    <a:lnTo>
                      <a:pt x="111992" y="314677"/>
                    </a:lnTo>
                    <a:cubicBezTo>
                      <a:pt x="102481" y="316347"/>
                      <a:pt x="93357" y="318141"/>
                      <a:pt x="84527" y="319858"/>
                    </a:cubicBezTo>
                    <a:cubicBezTo>
                      <a:pt x="74475" y="321822"/>
                      <a:pt x="64996" y="323662"/>
                      <a:pt x="55238" y="325316"/>
                    </a:cubicBezTo>
                    <a:cubicBezTo>
                      <a:pt x="27882" y="329677"/>
                      <a:pt x="10809" y="344461"/>
                      <a:pt x="3046" y="370487"/>
                    </a:cubicBezTo>
                    <a:cubicBezTo>
                      <a:pt x="2845" y="371771"/>
                      <a:pt x="2490" y="372977"/>
                      <a:pt x="2150" y="374168"/>
                    </a:cubicBezTo>
                    <a:cubicBezTo>
                      <a:pt x="1902" y="375034"/>
                      <a:pt x="1670" y="375853"/>
                      <a:pt x="1500" y="376658"/>
                    </a:cubicBezTo>
                    <a:lnTo>
                      <a:pt x="1500" y="474592"/>
                    </a:lnTo>
                    <a:cubicBezTo>
                      <a:pt x="5304" y="487953"/>
                      <a:pt x="13980" y="496629"/>
                      <a:pt x="28083" y="501098"/>
                    </a:cubicBezTo>
                    <a:close/>
                    <a:moveTo>
                      <a:pt x="161554" y="484907"/>
                    </a:moveTo>
                    <a:lnTo>
                      <a:pt x="38212" y="484907"/>
                    </a:lnTo>
                    <a:cubicBezTo>
                      <a:pt x="23660" y="484907"/>
                      <a:pt x="17737" y="478969"/>
                      <a:pt x="17737" y="464432"/>
                    </a:cubicBezTo>
                    <a:lnTo>
                      <a:pt x="17737" y="386013"/>
                    </a:lnTo>
                    <a:cubicBezTo>
                      <a:pt x="17737" y="363420"/>
                      <a:pt x="31562" y="346672"/>
                      <a:pt x="53831" y="342296"/>
                    </a:cubicBezTo>
                    <a:cubicBezTo>
                      <a:pt x="63279" y="340332"/>
                      <a:pt x="73006" y="338430"/>
                      <a:pt x="82409" y="336574"/>
                    </a:cubicBezTo>
                    <a:cubicBezTo>
                      <a:pt x="91811" y="334734"/>
                      <a:pt x="101522" y="332832"/>
                      <a:pt x="110971" y="330868"/>
                    </a:cubicBezTo>
                    <a:cubicBezTo>
                      <a:pt x="114992" y="330064"/>
                      <a:pt x="117744" y="330373"/>
                      <a:pt x="120806" y="334301"/>
                    </a:cubicBezTo>
                    <a:cubicBezTo>
                      <a:pt x="128863" y="345281"/>
                      <a:pt x="141420" y="351652"/>
                      <a:pt x="155260" y="351776"/>
                    </a:cubicBezTo>
                    <a:cubicBezTo>
                      <a:pt x="155400" y="351776"/>
                      <a:pt x="155554" y="351776"/>
                      <a:pt x="155693" y="351776"/>
                    </a:cubicBezTo>
                    <a:cubicBezTo>
                      <a:pt x="169549" y="351776"/>
                      <a:pt x="182215" y="345559"/>
                      <a:pt x="190519" y="334688"/>
                    </a:cubicBezTo>
                    <a:cubicBezTo>
                      <a:pt x="193009" y="331363"/>
                      <a:pt x="195637" y="330373"/>
                      <a:pt x="199581" y="331255"/>
                    </a:cubicBezTo>
                    <a:cubicBezTo>
                      <a:pt x="209401" y="333018"/>
                      <a:pt x="219313" y="334920"/>
                      <a:pt x="228916" y="336760"/>
                    </a:cubicBezTo>
                    <a:cubicBezTo>
                      <a:pt x="238504" y="338600"/>
                      <a:pt x="248432" y="340502"/>
                      <a:pt x="258283" y="342281"/>
                    </a:cubicBezTo>
                    <a:cubicBezTo>
                      <a:pt x="278773" y="346379"/>
                      <a:pt x="292814" y="362508"/>
                      <a:pt x="293201" y="382426"/>
                    </a:cubicBezTo>
                    <a:cubicBezTo>
                      <a:pt x="293789" y="406658"/>
                      <a:pt x="293711" y="431122"/>
                      <a:pt x="293649" y="454783"/>
                    </a:cubicBezTo>
                    <a:cubicBezTo>
                      <a:pt x="293619" y="462840"/>
                      <a:pt x="293603" y="470896"/>
                      <a:pt x="293603" y="479000"/>
                    </a:cubicBezTo>
                    <a:cubicBezTo>
                      <a:pt x="293603" y="481025"/>
                      <a:pt x="293155" y="482448"/>
                      <a:pt x="292227" y="483345"/>
                    </a:cubicBezTo>
                    <a:cubicBezTo>
                      <a:pt x="290912" y="484629"/>
                      <a:pt x="289010" y="484567"/>
                      <a:pt x="287170" y="484520"/>
                    </a:cubicBezTo>
                    <a:cubicBezTo>
                      <a:pt x="286814" y="484505"/>
                      <a:pt x="286474" y="484505"/>
                      <a:pt x="286134" y="484505"/>
                    </a:cubicBezTo>
                    <a:lnTo>
                      <a:pt x="161585" y="484505"/>
                    </a:lnTo>
                    <a:lnTo>
                      <a:pt x="161585" y="484907"/>
                    </a:lnTo>
                    <a:close/>
                    <a:moveTo>
                      <a:pt x="114064" y="332043"/>
                    </a:moveTo>
                    <a:cubicBezTo>
                      <a:pt x="113229" y="332043"/>
                      <a:pt x="112316" y="332167"/>
                      <a:pt x="111280" y="332384"/>
                    </a:cubicBezTo>
                    <a:cubicBezTo>
                      <a:pt x="101816" y="334347"/>
                      <a:pt x="92105" y="336250"/>
                      <a:pt x="82702" y="338105"/>
                    </a:cubicBezTo>
                    <a:cubicBezTo>
                      <a:pt x="73300" y="339946"/>
                      <a:pt x="63589" y="341848"/>
                      <a:pt x="54140" y="343812"/>
                    </a:cubicBezTo>
                    <a:cubicBezTo>
                      <a:pt x="32645" y="348033"/>
                      <a:pt x="19284" y="364209"/>
                      <a:pt x="19284" y="386013"/>
                    </a:cubicBezTo>
                    <a:lnTo>
                      <a:pt x="19284" y="464432"/>
                    </a:lnTo>
                    <a:cubicBezTo>
                      <a:pt x="19284" y="478226"/>
                      <a:pt x="24418" y="483360"/>
                      <a:pt x="38212" y="483360"/>
                    </a:cubicBezTo>
                    <a:lnTo>
                      <a:pt x="160008" y="483360"/>
                    </a:lnTo>
                    <a:lnTo>
                      <a:pt x="160008" y="482974"/>
                    </a:lnTo>
                    <a:lnTo>
                      <a:pt x="286103" y="482974"/>
                    </a:lnTo>
                    <a:cubicBezTo>
                      <a:pt x="286459" y="482974"/>
                      <a:pt x="286830" y="482989"/>
                      <a:pt x="287185" y="482989"/>
                    </a:cubicBezTo>
                    <a:cubicBezTo>
                      <a:pt x="288778" y="483036"/>
                      <a:pt x="290263" y="483067"/>
                      <a:pt x="291113" y="482247"/>
                    </a:cubicBezTo>
                    <a:cubicBezTo>
                      <a:pt x="291732" y="481644"/>
                      <a:pt x="292026" y="480592"/>
                      <a:pt x="292026" y="479015"/>
                    </a:cubicBezTo>
                    <a:cubicBezTo>
                      <a:pt x="292026" y="470927"/>
                      <a:pt x="292057" y="462855"/>
                      <a:pt x="292072" y="454798"/>
                    </a:cubicBezTo>
                    <a:cubicBezTo>
                      <a:pt x="292149" y="431153"/>
                      <a:pt x="292211" y="406689"/>
                      <a:pt x="291624" y="382488"/>
                    </a:cubicBezTo>
                    <a:cubicBezTo>
                      <a:pt x="291237" y="363312"/>
                      <a:pt x="277706" y="347770"/>
                      <a:pt x="257958" y="343827"/>
                    </a:cubicBezTo>
                    <a:cubicBezTo>
                      <a:pt x="248107" y="342049"/>
                      <a:pt x="238195" y="340147"/>
                      <a:pt x="228592" y="338306"/>
                    </a:cubicBezTo>
                    <a:cubicBezTo>
                      <a:pt x="219004" y="336466"/>
                      <a:pt x="209091" y="334564"/>
                      <a:pt x="199256" y="332786"/>
                    </a:cubicBezTo>
                    <a:cubicBezTo>
                      <a:pt x="195885" y="332028"/>
                      <a:pt x="193859" y="332817"/>
                      <a:pt x="191740" y="335647"/>
                    </a:cubicBezTo>
                    <a:cubicBezTo>
                      <a:pt x="183142" y="346920"/>
                      <a:pt x="170029" y="353338"/>
                      <a:pt x="155693" y="353338"/>
                    </a:cubicBezTo>
                    <a:cubicBezTo>
                      <a:pt x="155539" y="353338"/>
                      <a:pt x="155400" y="353338"/>
                      <a:pt x="155245" y="353338"/>
                    </a:cubicBezTo>
                    <a:cubicBezTo>
                      <a:pt x="140910" y="353198"/>
                      <a:pt x="127904" y="346611"/>
                      <a:pt x="119569" y="335244"/>
                    </a:cubicBezTo>
                    <a:cubicBezTo>
                      <a:pt x="117713" y="332863"/>
                      <a:pt x="116136" y="332043"/>
                      <a:pt x="114064" y="332043"/>
                    </a:cubicBezTo>
                    <a:close/>
                    <a:moveTo>
                      <a:pt x="570257" y="484520"/>
                    </a:moveTo>
                    <a:lnTo>
                      <a:pt x="315268" y="484520"/>
                    </a:lnTo>
                    <a:cubicBezTo>
                      <a:pt x="314480" y="484520"/>
                      <a:pt x="313784" y="484428"/>
                      <a:pt x="313072" y="484335"/>
                    </a:cubicBezTo>
                    <a:cubicBezTo>
                      <a:pt x="312315" y="484226"/>
                      <a:pt x="311526" y="484134"/>
                      <a:pt x="310536" y="484134"/>
                    </a:cubicBezTo>
                    <a:lnTo>
                      <a:pt x="309763" y="484134"/>
                    </a:lnTo>
                    <a:lnTo>
                      <a:pt x="309763" y="376194"/>
                    </a:lnTo>
                    <a:lnTo>
                      <a:pt x="589155" y="376194"/>
                    </a:lnTo>
                    <a:lnTo>
                      <a:pt x="589155" y="464850"/>
                    </a:lnTo>
                    <a:cubicBezTo>
                      <a:pt x="589170" y="477886"/>
                      <a:pt x="582799" y="484520"/>
                      <a:pt x="570257" y="484520"/>
                    </a:cubicBezTo>
                    <a:close/>
                    <a:moveTo>
                      <a:pt x="311325" y="482587"/>
                    </a:moveTo>
                    <a:cubicBezTo>
                      <a:pt x="312067" y="482618"/>
                      <a:pt x="312701" y="482711"/>
                      <a:pt x="313289" y="482788"/>
                    </a:cubicBezTo>
                    <a:cubicBezTo>
                      <a:pt x="313954" y="482881"/>
                      <a:pt x="314588" y="482958"/>
                      <a:pt x="315284" y="482958"/>
                    </a:cubicBezTo>
                    <a:lnTo>
                      <a:pt x="570273" y="482958"/>
                    </a:lnTo>
                    <a:cubicBezTo>
                      <a:pt x="581948" y="482958"/>
                      <a:pt x="587624" y="477020"/>
                      <a:pt x="587624" y="464819"/>
                    </a:cubicBezTo>
                    <a:lnTo>
                      <a:pt x="587624" y="377709"/>
                    </a:lnTo>
                    <a:lnTo>
                      <a:pt x="311325" y="377709"/>
                    </a:lnTo>
                    <a:lnTo>
                      <a:pt x="311325" y="482587"/>
                    </a:lnTo>
                    <a:close/>
                    <a:moveTo>
                      <a:pt x="467575" y="359198"/>
                    </a:moveTo>
                    <a:lnTo>
                      <a:pt x="427028" y="359198"/>
                    </a:lnTo>
                    <a:lnTo>
                      <a:pt x="427229" y="358271"/>
                    </a:lnTo>
                    <a:cubicBezTo>
                      <a:pt x="431575" y="337317"/>
                      <a:pt x="436384" y="316502"/>
                      <a:pt x="441023" y="296383"/>
                    </a:cubicBezTo>
                    <a:lnTo>
                      <a:pt x="441162" y="295780"/>
                    </a:lnTo>
                    <a:lnTo>
                      <a:pt x="453039" y="295780"/>
                    </a:lnTo>
                    <a:lnTo>
                      <a:pt x="453178" y="296383"/>
                    </a:lnTo>
                    <a:cubicBezTo>
                      <a:pt x="457786" y="316363"/>
                      <a:pt x="462565" y="337023"/>
                      <a:pt x="467359" y="358255"/>
                    </a:cubicBezTo>
                    <a:lnTo>
                      <a:pt x="467575" y="359198"/>
                    </a:lnTo>
                    <a:close/>
                    <a:moveTo>
                      <a:pt x="428946" y="357652"/>
                    </a:moveTo>
                    <a:lnTo>
                      <a:pt x="465658" y="357652"/>
                    </a:lnTo>
                    <a:cubicBezTo>
                      <a:pt x="460972" y="336961"/>
                      <a:pt x="456317" y="316827"/>
                      <a:pt x="451817" y="297326"/>
                    </a:cubicBezTo>
                    <a:lnTo>
                      <a:pt x="442399" y="297326"/>
                    </a:lnTo>
                    <a:cubicBezTo>
                      <a:pt x="437868" y="316950"/>
                      <a:pt x="433198" y="337239"/>
                      <a:pt x="428946" y="357652"/>
                    </a:cubicBezTo>
                    <a:close/>
                    <a:moveTo>
                      <a:pt x="410095" y="359198"/>
                    </a:moveTo>
                    <a:lnTo>
                      <a:pt x="305449" y="359198"/>
                    </a:lnTo>
                    <a:lnTo>
                      <a:pt x="305449" y="358425"/>
                    </a:lnTo>
                    <a:cubicBezTo>
                      <a:pt x="305449" y="357482"/>
                      <a:pt x="305356" y="356647"/>
                      <a:pt x="305263" y="355750"/>
                    </a:cubicBezTo>
                    <a:cubicBezTo>
                      <a:pt x="305170" y="354853"/>
                      <a:pt x="305062" y="353941"/>
                      <a:pt x="305062" y="352905"/>
                    </a:cubicBezTo>
                    <a:lnTo>
                      <a:pt x="305062" y="291821"/>
                    </a:lnTo>
                    <a:cubicBezTo>
                      <a:pt x="305062" y="269506"/>
                      <a:pt x="317325" y="253006"/>
                      <a:pt x="338712" y="246557"/>
                    </a:cubicBezTo>
                    <a:cubicBezTo>
                      <a:pt x="349800" y="242985"/>
                      <a:pt x="360996" y="239799"/>
                      <a:pt x="371836" y="236707"/>
                    </a:cubicBezTo>
                    <a:cubicBezTo>
                      <a:pt x="375548" y="235315"/>
                      <a:pt x="377419" y="236629"/>
                      <a:pt x="379383" y="239366"/>
                    </a:cubicBezTo>
                    <a:cubicBezTo>
                      <a:pt x="389187" y="249557"/>
                      <a:pt x="399394" y="259764"/>
                      <a:pt x="409631" y="269599"/>
                    </a:cubicBezTo>
                    <a:cubicBezTo>
                      <a:pt x="411007" y="270975"/>
                      <a:pt x="412708" y="271949"/>
                      <a:pt x="414347" y="272893"/>
                    </a:cubicBezTo>
                    <a:cubicBezTo>
                      <a:pt x="415971" y="273821"/>
                      <a:pt x="417502" y="274702"/>
                      <a:pt x="418708" y="275908"/>
                    </a:cubicBezTo>
                    <a:cubicBezTo>
                      <a:pt x="424616" y="282991"/>
                      <a:pt x="426162" y="290970"/>
                      <a:pt x="423641" y="301069"/>
                    </a:cubicBezTo>
                    <a:cubicBezTo>
                      <a:pt x="419729" y="315512"/>
                      <a:pt x="416451" y="330435"/>
                      <a:pt x="413280" y="344879"/>
                    </a:cubicBezTo>
                    <a:cubicBezTo>
                      <a:pt x="412275" y="349441"/>
                      <a:pt x="411270" y="354003"/>
                      <a:pt x="410249" y="358580"/>
                    </a:cubicBezTo>
                    <a:lnTo>
                      <a:pt x="410095" y="359198"/>
                    </a:lnTo>
                    <a:close/>
                    <a:moveTo>
                      <a:pt x="306964" y="357652"/>
                    </a:moveTo>
                    <a:lnTo>
                      <a:pt x="408842" y="357652"/>
                    </a:lnTo>
                    <a:cubicBezTo>
                      <a:pt x="409816" y="353291"/>
                      <a:pt x="410775" y="348930"/>
                      <a:pt x="411734" y="344569"/>
                    </a:cubicBezTo>
                    <a:cubicBezTo>
                      <a:pt x="414904" y="330110"/>
                      <a:pt x="418198" y="315156"/>
                      <a:pt x="422110" y="300697"/>
                    </a:cubicBezTo>
                    <a:cubicBezTo>
                      <a:pt x="424507" y="291125"/>
                      <a:pt x="423054" y="283579"/>
                      <a:pt x="417533" y="276960"/>
                    </a:cubicBezTo>
                    <a:cubicBezTo>
                      <a:pt x="416512" y="275955"/>
                      <a:pt x="415074" y="275120"/>
                      <a:pt x="413543" y="274238"/>
                    </a:cubicBezTo>
                    <a:cubicBezTo>
                      <a:pt x="411811" y="273248"/>
                      <a:pt x="410017" y="272212"/>
                      <a:pt x="408517" y="270697"/>
                    </a:cubicBezTo>
                    <a:cubicBezTo>
                      <a:pt x="398280" y="260846"/>
                      <a:pt x="388058" y="250640"/>
                      <a:pt x="378161" y="240341"/>
                    </a:cubicBezTo>
                    <a:cubicBezTo>
                      <a:pt x="376197" y="237619"/>
                      <a:pt x="374945" y="237170"/>
                      <a:pt x="372285" y="238160"/>
                    </a:cubicBezTo>
                    <a:cubicBezTo>
                      <a:pt x="361414" y="241269"/>
                      <a:pt x="350217" y="244470"/>
                      <a:pt x="339145" y="248026"/>
                    </a:cubicBezTo>
                    <a:cubicBezTo>
                      <a:pt x="318439" y="254274"/>
                      <a:pt x="306578" y="270233"/>
                      <a:pt x="306578" y="291821"/>
                    </a:cubicBezTo>
                    <a:lnTo>
                      <a:pt x="306578" y="352905"/>
                    </a:lnTo>
                    <a:cubicBezTo>
                      <a:pt x="306578" y="353848"/>
                      <a:pt x="306670" y="354683"/>
                      <a:pt x="306763" y="355580"/>
                    </a:cubicBezTo>
                    <a:cubicBezTo>
                      <a:pt x="306856" y="356245"/>
                      <a:pt x="306933" y="356925"/>
                      <a:pt x="306964" y="357652"/>
                    </a:cubicBezTo>
                    <a:close/>
                    <a:moveTo>
                      <a:pt x="155662" y="335600"/>
                    </a:moveTo>
                    <a:cubicBezTo>
                      <a:pt x="143539" y="335600"/>
                      <a:pt x="132002" y="327110"/>
                      <a:pt x="130471" y="316765"/>
                    </a:cubicBezTo>
                    <a:lnTo>
                      <a:pt x="130348" y="315883"/>
                    </a:lnTo>
                    <a:lnTo>
                      <a:pt x="180498" y="315883"/>
                    </a:lnTo>
                    <a:lnTo>
                      <a:pt x="180498" y="316656"/>
                    </a:lnTo>
                    <a:cubicBezTo>
                      <a:pt x="180498" y="325688"/>
                      <a:pt x="169890" y="334332"/>
                      <a:pt x="157333" y="335554"/>
                    </a:cubicBezTo>
                    <a:cubicBezTo>
                      <a:pt x="156760" y="335585"/>
                      <a:pt x="156204" y="335600"/>
                      <a:pt x="155662" y="335600"/>
                    </a:cubicBezTo>
                    <a:close/>
                    <a:moveTo>
                      <a:pt x="132157" y="317430"/>
                    </a:moveTo>
                    <a:cubicBezTo>
                      <a:pt x="134183" y="327095"/>
                      <a:pt x="145626" y="334750"/>
                      <a:pt x="157194" y="334007"/>
                    </a:cubicBezTo>
                    <a:cubicBezTo>
                      <a:pt x="168606" y="332909"/>
                      <a:pt x="178302" y="325409"/>
                      <a:pt x="178905" y="317430"/>
                    </a:cubicBezTo>
                    <a:lnTo>
                      <a:pt x="132157" y="317430"/>
                    </a:lnTo>
                    <a:close/>
                    <a:moveTo>
                      <a:pt x="155662" y="300481"/>
                    </a:moveTo>
                    <a:lnTo>
                      <a:pt x="155662" y="300481"/>
                    </a:lnTo>
                    <a:cubicBezTo>
                      <a:pt x="135683" y="300481"/>
                      <a:pt x="115084" y="297342"/>
                      <a:pt x="90821" y="290599"/>
                    </a:cubicBezTo>
                    <a:cubicBezTo>
                      <a:pt x="69326" y="284506"/>
                      <a:pt x="61006" y="270465"/>
                      <a:pt x="64640" y="246387"/>
                    </a:cubicBezTo>
                    <a:cubicBezTo>
                      <a:pt x="65630" y="240047"/>
                      <a:pt x="67130" y="233629"/>
                      <a:pt x="68599" y="227413"/>
                    </a:cubicBezTo>
                    <a:cubicBezTo>
                      <a:pt x="70053" y="221227"/>
                      <a:pt x="71553" y="214840"/>
                      <a:pt x="72527" y="208562"/>
                    </a:cubicBezTo>
                    <a:cubicBezTo>
                      <a:pt x="73501" y="202484"/>
                      <a:pt x="73811" y="196299"/>
                      <a:pt x="74089" y="190314"/>
                    </a:cubicBezTo>
                    <a:cubicBezTo>
                      <a:pt x="74383" y="184283"/>
                      <a:pt x="74677" y="178051"/>
                      <a:pt x="75666" y="171912"/>
                    </a:cubicBezTo>
                    <a:cubicBezTo>
                      <a:pt x="81589" y="133669"/>
                      <a:pt x="115873" y="105060"/>
                      <a:pt x="155616" y="105060"/>
                    </a:cubicBezTo>
                    <a:cubicBezTo>
                      <a:pt x="155894" y="105060"/>
                      <a:pt x="156173" y="105060"/>
                      <a:pt x="156451" y="105060"/>
                    </a:cubicBezTo>
                    <a:cubicBezTo>
                      <a:pt x="196411" y="105462"/>
                      <a:pt x="230463" y="134890"/>
                      <a:pt x="235643" y="173504"/>
                    </a:cubicBezTo>
                    <a:cubicBezTo>
                      <a:pt x="236633" y="180030"/>
                      <a:pt x="237035" y="186757"/>
                      <a:pt x="237422" y="193268"/>
                    </a:cubicBezTo>
                    <a:cubicBezTo>
                      <a:pt x="237808" y="199747"/>
                      <a:pt x="238210" y="206428"/>
                      <a:pt x="239185" y="212907"/>
                    </a:cubicBezTo>
                    <a:cubicBezTo>
                      <a:pt x="240159" y="218583"/>
                      <a:pt x="241566" y="224382"/>
                      <a:pt x="242911" y="229980"/>
                    </a:cubicBezTo>
                    <a:cubicBezTo>
                      <a:pt x="244272" y="235609"/>
                      <a:pt x="245680" y="241439"/>
                      <a:pt x="246669" y="247176"/>
                    </a:cubicBezTo>
                    <a:cubicBezTo>
                      <a:pt x="247381" y="251846"/>
                      <a:pt x="247520" y="256934"/>
                      <a:pt x="247071" y="262733"/>
                    </a:cubicBezTo>
                    <a:cubicBezTo>
                      <a:pt x="245061" y="276001"/>
                      <a:pt x="237808" y="284584"/>
                      <a:pt x="224880" y="289022"/>
                    </a:cubicBezTo>
                    <a:cubicBezTo>
                      <a:pt x="202952" y="296321"/>
                      <a:pt x="180312" y="300079"/>
                      <a:pt x="155662" y="300481"/>
                    </a:cubicBezTo>
                    <a:lnTo>
                      <a:pt x="155662" y="300481"/>
                    </a:lnTo>
                    <a:close/>
                    <a:moveTo>
                      <a:pt x="155632" y="106591"/>
                    </a:moveTo>
                    <a:cubicBezTo>
                      <a:pt x="116646" y="106591"/>
                      <a:pt x="83012" y="134643"/>
                      <a:pt x="77213" y="172144"/>
                    </a:cubicBezTo>
                    <a:cubicBezTo>
                      <a:pt x="76238" y="178206"/>
                      <a:pt x="75929" y="184407"/>
                      <a:pt x="75651" y="190376"/>
                    </a:cubicBezTo>
                    <a:cubicBezTo>
                      <a:pt x="75357" y="196407"/>
                      <a:pt x="75063" y="202639"/>
                      <a:pt x="74058" y="208794"/>
                    </a:cubicBezTo>
                    <a:cubicBezTo>
                      <a:pt x="73068" y="215119"/>
                      <a:pt x="71568" y="221552"/>
                      <a:pt x="70115" y="227768"/>
                    </a:cubicBezTo>
                    <a:cubicBezTo>
                      <a:pt x="68661" y="233954"/>
                      <a:pt x="67161" y="240356"/>
                      <a:pt x="66187" y="246635"/>
                    </a:cubicBezTo>
                    <a:cubicBezTo>
                      <a:pt x="62645" y="270094"/>
                      <a:pt x="70378" y="283207"/>
                      <a:pt x="91254" y="289115"/>
                    </a:cubicBezTo>
                    <a:cubicBezTo>
                      <a:pt x="115378" y="295811"/>
                      <a:pt x="135853" y="298934"/>
                      <a:pt x="155662" y="298934"/>
                    </a:cubicBezTo>
                    <a:cubicBezTo>
                      <a:pt x="180142" y="298532"/>
                      <a:pt x="202627" y="294806"/>
                      <a:pt x="224401" y="287553"/>
                    </a:cubicBezTo>
                    <a:cubicBezTo>
                      <a:pt x="236726" y="283316"/>
                      <a:pt x="243654" y="275135"/>
                      <a:pt x="245556" y="262547"/>
                    </a:cubicBezTo>
                    <a:cubicBezTo>
                      <a:pt x="245989" y="256918"/>
                      <a:pt x="245865" y="251954"/>
                      <a:pt x="245169" y="247408"/>
                    </a:cubicBezTo>
                    <a:cubicBezTo>
                      <a:pt x="244195" y="241732"/>
                      <a:pt x="242788" y="235933"/>
                      <a:pt x="241442" y="230335"/>
                    </a:cubicBezTo>
                    <a:cubicBezTo>
                      <a:pt x="240082" y="224706"/>
                      <a:pt x="238674" y="218876"/>
                      <a:pt x="237685" y="213139"/>
                    </a:cubicBezTo>
                    <a:cubicBezTo>
                      <a:pt x="236695" y="206582"/>
                      <a:pt x="236293" y="199855"/>
                      <a:pt x="235906" y="193345"/>
                    </a:cubicBezTo>
                    <a:cubicBezTo>
                      <a:pt x="235520" y="186865"/>
                      <a:pt x="235117" y="180185"/>
                      <a:pt x="234143" y="173705"/>
                    </a:cubicBezTo>
                    <a:cubicBezTo>
                      <a:pt x="229071" y="135834"/>
                      <a:pt x="195668" y="106977"/>
                      <a:pt x="156467" y="106575"/>
                    </a:cubicBezTo>
                    <a:cubicBezTo>
                      <a:pt x="156173" y="106591"/>
                      <a:pt x="155894" y="106591"/>
                      <a:pt x="155632" y="106591"/>
                    </a:cubicBezTo>
                    <a:close/>
                    <a:moveTo>
                      <a:pt x="447101" y="279975"/>
                    </a:moveTo>
                    <a:cubicBezTo>
                      <a:pt x="445183" y="279975"/>
                      <a:pt x="443281" y="279558"/>
                      <a:pt x="441796" y="278707"/>
                    </a:cubicBezTo>
                    <a:cubicBezTo>
                      <a:pt x="439616" y="277625"/>
                      <a:pt x="437838" y="275506"/>
                      <a:pt x="435951" y="273264"/>
                    </a:cubicBezTo>
                    <a:cubicBezTo>
                      <a:pt x="435008" y="272135"/>
                      <a:pt x="434018" y="270975"/>
                      <a:pt x="432966" y="269924"/>
                    </a:cubicBezTo>
                    <a:lnTo>
                      <a:pt x="432394" y="269351"/>
                    </a:lnTo>
                    <a:lnTo>
                      <a:pt x="432982" y="268810"/>
                    </a:lnTo>
                    <a:cubicBezTo>
                      <a:pt x="437544" y="264589"/>
                      <a:pt x="441472" y="261326"/>
                      <a:pt x="445631" y="257877"/>
                    </a:cubicBezTo>
                    <a:lnTo>
                      <a:pt x="447704" y="256145"/>
                    </a:lnTo>
                    <a:lnTo>
                      <a:pt x="448199" y="256578"/>
                    </a:lnTo>
                    <a:cubicBezTo>
                      <a:pt x="449931" y="258094"/>
                      <a:pt x="451663" y="259485"/>
                      <a:pt x="453348" y="260846"/>
                    </a:cubicBezTo>
                    <a:cubicBezTo>
                      <a:pt x="454709" y="261944"/>
                      <a:pt x="456023" y="262996"/>
                      <a:pt x="457261" y="264063"/>
                    </a:cubicBezTo>
                    <a:lnTo>
                      <a:pt x="457384" y="264186"/>
                    </a:lnTo>
                    <a:cubicBezTo>
                      <a:pt x="457508" y="264357"/>
                      <a:pt x="460616" y="268532"/>
                      <a:pt x="459828" y="270125"/>
                    </a:cubicBezTo>
                    <a:cubicBezTo>
                      <a:pt x="457755" y="273450"/>
                      <a:pt x="455343" y="277053"/>
                      <a:pt x="452420" y="278723"/>
                    </a:cubicBezTo>
                    <a:cubicBezTo>
                      <a:pt x="450920" y="279558"/>
                      <a:pt x="449018" y="279975"/>
                      <a:pt x="447101" y="279975"/>
                    </a:cubicBezTo>
                    <a:close/>
                    <a:moveTo>
                      <a:pt x="434621" y="269398"/>
                    </a:moveTo>
                    <a:cubicBezTo>
                      <a:pt x="435502" y="270326"/>
                      <a:pt x="436337" y="271315"/>
                      <a:pt x="437126" y="272259"/>
                    </a:cubicBezTo>
                    <a:cubicBezTo>
                      <a:pt x="438905" y="274377"/>
                      <a:pt x="440590" y="276372"/>
                      <a:pt x="442523" y="277346"/>
                    </a:cubicBezTo>
                    <a:cubicBezTo>
                      <a:pt x="445075" y="278800"/>
                      <a:pt x="449142" y="278800"/>
                      <a:pt x="451647" y="277362"/>
                    </a:cubicBezTo>
                    <a:cubicBezTo>
                      <a:pt x="454245" y="275877"/>
                      <a:pt x="456534" y="272444"/>
                      <a:pt x="458467" y="269351"/>
                    </a:cubicBezTo>
                    <a:cubicBezTo>
                      <a:pt x="458482" y="268980"/>
                      <a:pt x="457477" y="266908"/>
                      <a:pt x="456194" y="265176"/>
                    </a:cubicBezTo>
                    <a:cubicBezTo>
                      <a:pt x="454987" y="264140"/>
                      <a:pt x="453704" y="263119"/>
                      <a:pt x="452374" y="262052"/>
                    </a:cubicBezTo>
                    <a:cubicBezTo>
                      <a:pt x="450843" y="260815"/>
                      <a:pt x="449266" y="259547"/>
                      <a:pt x="447673" y="258186"/>
                    </a:cubicBezTo>
                    <a:lnTo>
                      <a:pt x="446606" y="259068"/>
                    </a:lnTo>
                    <a:cubicBezTo>
                      <a:pt x="442662" y="262346"/>
                      <a:pt x="438905" y="265470"/>
                      <a:pt x="434621" y="269398"/>
                    </a:cubicBezTo>
                    <a:close/>
                    <a:moveTo>
                      <a:pt x="474565" y="257429"/>
                    </a:moveTo>
                    <a:lnTo>
                      <a:pt x="472276" y="255557"/>
                    </a:lnTo>
                    <a:cubicBezTo>
                      <a:pt x="468596" y="252557"/>
                      <a:pt x="465132" y="249727"/>
                      <a:pt x="461359" y="246310"/>
                    </a:cubicBezTo>
                    <a:lnTo>
                      <a:pt x="460678" y="245691"/>
                    </a:lnTo>
                    <a:lnTo>
                      <a:pt x="461405" y="245135"/>
                    </a:lnTo>
                    <a:cubicBezTo>
                      <a:pt x="470034" y="238469"/>
                      <a:pt x="478385" y="232098"/>
                      <a:pt x="486240" y="226206"/>
                    </a:cubicBezTo>
                    <a:cubicBezTo>
                      <a:pt x="490462" y="222882"/>
                      <a:pt x="493988" y="224892"/>
                      <a:pt x="496833" y="226485"/>
                    </a:cubicBezTo>
                    <a:cubicBezTo>
                      <a:pt x="498040" y="227165"/>
                      <a:pt x="499184" y="227815"/>
                      <a:pt x="500266" y="228031"/>
                    </a:cubicBezTo>
                    <a:lnTo>
                      <a:pt x="501612" y="228294"/>
                    </a:lnTo>
                    <a:lnTo>
                      <a:pt x="500684" y="229299"/>
                    </a:lnTo>
                    <a:cubicBezTo>
                      <a:pt x="496385" y="234000"/>
                      <a:pt x="491885" y="238810"/>
                      <a:pt x="487539" y="243464"/>
                    </a:cubicBezTo>
                    <a:cubicBezTo>
                      <a:pt x="483410" y="247872"/>
                      <a:pt x="479235" y="252341"/>
                      <a:pt x="475060" y="256887"/>
                    </a:cubicBezTo>
                    <a:lnTo>
                      <a:pt x="474565" y="257429"/>
                    </a:lnTo>
                    <a:close/>
                    <a:moveTo>
                      <a:pt x="463091" y="245769"/>
                    </a:moveTo>
                    <a:cubicBezTo>
                      <a:pt x="466570" y="248892"/>
                      <a:pt x="469817" y="251552"/>
                      <a:pt x="473250" y="254351"/>
                    </a:cubicBezTo>
                    <a:lnTo>
                      <a:pt x="474410" y="255310"/>
                    </a:lnTo>
                    <a:cubicBezTo>
                      <a:pt x="478416" y="250949"/>
                      <a:pt x="482436" y="246650"/>
                      <a:pt x="486395" y="242413"/>
                    </a:cubicBezTo>
                    <a:cubicBezTo>
                      <a:pt x="490462" y="238067"/>
                      <a:pt x="494668" y="233583"/>
                      <a:pt x="498705" y="229160"/>
                    </a:cubicBezTo>
                    <a:cubicBezTo>
                      <a:pt x="497823" y="228820"/>
                      <a:pt x="496957" y="228325"/>
                      <a:pt x="496060" y="227815"/>
                    </a:cubicBezTo>
                    <a:cubicBezTo>
                      <a:pt x="493261" y="226222"/>
                      <a:pt x="490601" y="224722"/>
                      <a:pt x="487168" y="227413"/>
                    </a:cubicBezTo>
                    <a:cubicBezTo>
                      <a:pt x="479544" y="233150"/>
                      <a:pt x="471457" y="239320"/>
                      <a:pt x="463091" y="245769"/>
                    </a:cubicBezTo>
                    <a:close/>
                    <a:moveTo>
                      <a:pt x="421646" y="257026"/>
                    </a:moveTo>
                    <a:lnTo>
                      <a:pt x="421136" y="256516"/>
                    </a:lnTo>
                    <a:cubicBezTo>
                      <a:pt x="416327" y="251707"/>
                      <a:pt x="411579" y="247068"/>
                      <a:pt x="407002" y="242583"/>
                    </a:cubicBezTo>
                    <a:cubicBezTo>
                      <a:pt x="402548" y="238238"/>
                      <a:pt x="398203" y="233969"/>
                      <a:pt x="393935" y="229717"/>
                    </a:cubicBezTo>
                    <a:lnTo>
                      <a:pt x="393347" y="229129"/>
                    </a:lnTo>
                    <a:lnTo>
                      <a:pt x="393966" y="228588"/>
                    </a:lnTo>
                    <a:cubicBezTo>
                      <a:pt x="400229" y="223114"/>
                      <a:pt x="406878" y="223624"/>
                      <a:pt x="414301" y="230165"/>
                    </a:cubicBezTo>
                    <a:cubicBezTo>
                      <a:pt x="418152" y="233753"/>
                      <a:pt x="422404" y="236768"/>
                      <a:pt x="426920" y="239969"/>
                    </a:cubicBezTo>
                    <a:cubicBezTo>
                      <a:pt x="429239" y="241624"/>
                      <a:pt x="431636" y="243325"/>
                      <a:pt x="433971" y="245104"/>
                    </a:cubicBezTo>
                    <a:lnTo>
                      <a:pt x="434714" y="245660"/>
                    </a:lnTo>
                    <a:lnTo>
                      <a:pt x="434033" y="246279"/>
                    </a:lnTo>
                    <a:cubicBezTo>
                      <a:pt x="431528" y="248552"/>
                      <a:pt x="429193" y="250532"/>
                      <a:pt x="426920" y="252465"/>
                    </a:cubicBezTo>
                    <a:cubicBezTo>
                      <a:pt x="425281" y="253856"/>
                      <a:pt x="423703" y="255202"/>
                      <a:pt x="422203" y="256532"/>
                    </a:cubicBezTo>
                    <a:lnTo>
                      <a:pt x="421646" y="257026"/>
                    </a:lnTo>
                    <a:close/>
                    <a:moveTo>
                      <a:pt x="395636" y="229222"/>
                    </a:moveTo>
                    <a:cubicBezTo>
                      <a:pt x="399703" y="233274"/>
                      <a:pt x="403847" y="237341"/>
                      <a:pt x="408084" y="241485"/>
                    </a:cubicBezTo>
                    <a:cubicBezTo>
                      <a:pt x="412507" y="245815"/>
                      <a:pt x="417069" y="250284"/>
                      <a:pt x="421708" y="254908"/>
                    </a:cubicBezTo>
                    <a:cubicBezTo>
                      <a:pt x="423054" y="253717"/>
                      <a:pt x="424461" y="252542"/>
                      <a:pt x="425915" y="251305"/>
                    </a:cubicBezTo>
                    <a:cubicBezTo>
                      <a:pt x="427956" y="249573"/>
                      <a:pt x="430059" y="247779"/>
                      <a:pt x="432286" y="245784"/>
                    </a:cubicBezTo>
                    <a:cubicBezTo>
                      <a:pt x="430214" y="244222"/>
                      <a:pt x="428080" y="242707"/>
                      <a:pt x="426023" y="241253"/>
                    </a:cubicBezTo>
                    <a:cubicBezTo>
                      <a:pt x="421677" y="238160"/>
                      <a:pt x="417177" y="234975"/>
                      <a:pt x="413265" y="231325"/>
                    </a:cubicBezTo>
                    <a:cubicBezTo>
                      <a:pt x="406724" y="225526"/>
                      <a:pt x="401095" y="224846"/>
                      <a:pt x="395636" y="229222"/>
                    </a:cubicBezTo>
                    <a:close/>
                    <a:moveTo>
                      <a:pt x="448075" y="233459"/>
                    </a:moveTo>
                    <a:cubicBezTo>
                      <a:pt x="446683" y="233459"/>
                      <a:pt x="445291" y="233103"/>
                      <a:pt x="444518" y="232578"/>
                    </a:cubicBezTo>
                    <a:cubicBezTo>
                      <a:pt x="437946" y="228201"/>
                      <a:pt x="431404" y="223299"/>
                      <a:pt x="423966" y="217160"/>
                    </a:cubicBezTo>
                    <a:cubicBezTo>
                      <a:pt x="422590" y="216247"/>
                      <a:pt x="420920" y="214485"/>
                      <a:pt x="420920" y="212629"/>
                    </a:cubicBezTo>
                    <a:cubicBezTo>
                      <a:pt x="420657" y="208995"/>
                      <a:pt x="420734" y="205376"/>
                      <a:pt x="420827" y="201541"/>
                    </a:cubicBezTo>
                    <a:cubicBezTo>
                      <a:pt x="420873" y="199623"/>
                      <a:pt x="420920" y="197675"/>
                      <a:pt x="420920" y="195680"/>
                    </a:cubicBezTo>
                    <a:lnTo>
                      <a:pt x="420920" y="194598"/>
                    </a:lnTo>
                    <a:lnTo>
                      <a:pt x="421956" y="194953"/>
                    </a:lnTo>
                    <a:cubicBezTo>
                      <a:pt x="438688" y="200799"/>
                      <a:pt x="455157" y="200799"/>
                      <a:pt x="472292" y="194953"/>
                    </a:cubicBezTo>
                    <a:lnTo>
                      <a:pt x="473312" y="194598"/>
                    </a:lnTo>
                    <a:lnTo>
                      <a:pt x="473312" y="195680"/>
                    </a:lnTo>
                    <a:cubicBezTo>
                      <a:pt x="473312" y="197845"/>
                      <a:pt x="473359" y="199902"/>
                      <a:pt x="473405" y="201912"/>
                    </a:cubicBezTo>
                    <a:cubicBezTo>
                      <a:pt x="473498" y="205778"/>
                      <a:pt x="473575" y="209412"/>
                      <a:pt x="473312" y="213077"/>
                    </a:cubicBezTo>
                    <a:cubicBezTo>
                      <a:pt x="473312" y="214933"/>
                      <a:pt x="471905" y="216742"/>
                      <a:pt x="470606" y="217608"/>
                    </a:cubicBezTo>
                    <a:cubicBezTo>
                      <a:pt x="464436" y="222634"/>
                      <a:pt x="458018" y="227830"/>
                      <a:pt x="451307" y="232578"/>
                    </a:cubicBezTo>
                    <a:cubicBezTo>
                      <a:pt x="450441" y="233196"/>
                      <a:pt x="449250" y="233459"/>
                      <a:pt x="448075" y="233459"/>
                    </a:cubicBezTo>
                    <a:close/>
                    <a:moveTo>
                      <a:pt x="422451" y="196763"/>
                    </a:moveTo>
                    <a:cubicBezTo>
                      <a:pt x="422435" y="198402"/>
                      <a:pt x="422404" y="199995"/>
                      <a:pt x="422373" y="201587"/>
                    </a:cubicBezTo>
                    <a:cubicBezTo>
                      <a:pt x="422281" y="205376"/>
                      <a:pt x="422203" y="208964"/>
                      <a:pt x="422466" y="212582"/>
                    </a:cubicBezTo>
                    <a:cubicBezTo>
                      <a:pt x="422466" y="213804"/>
                      <a:pt x="423719" y="215165"/>
                      <a:pt x="424879" y="215938"/>
                    </a:cubicBezTo>
                    <a:cubicBezTo>
                      <a:pt x="432348" y="222077"/>
                      <a:pt x="438843" y="226949"/>
                      <a:pt x="445369" y="231310"/>
                    </a:cubicBezTo>
                    <a:cubicBezTo>
                      <a:pt x="446374" y="231975"/>
                      <a:pt x="449142" y="232268"/>
                      <a:pt x="450394" y="231340"/>
                    </a:cubicBezTo>
                    <a:cubicBezTo>
                      <a:pt x="457075" y="226624"/>
                      <a:pt x="463477" y="221428"/>
                      <a:pt x="469647" y="216418"/>
                    </a:cubicBezTo>
                    <a:cubicBezTo>
                      <a:pt x="470745" y="215675"/>
                      <a:pt x="471750" y="214330"/>
                      <a:pt x="471750" y="213046"/>
                    </a:cubicBezTo>
                    <a:cubicBezTo>
                      <a:pt x="472013" y="209397"/>
                      <a:pt x="471921" y="205794"/>
                      <a:pt x="471843" y="201974"/>
                    </a:cubicBezTo>
                    <a:cubicBezTo>
                      <a:pt x="471812" y="200288"/>
                      <a:pt x="471766" y="198572"/>
                      <a:pt x="471750" y="196793"/>
                    </a:cubicBezTo>
                    <a:cubicBezTo>
                      <a:pt x="455003" y="202252"/>
                      <a:pt x="438843" y="202252"/>
                      <a:pt x="422451" y="196763"/>
                    </a:cubicBezTo>
                    <a:close/>
                    <a:moveTo>
                      <a:pt x="447302" y="183448"/>
                    </a:moveTo>
                    <a:cubicBezTo>
                      <a:pt x="419141" y="183448"/>
                      <a:pt x="394569" y="162030"/>
                      <a:pt x="391352" y="134689"/>
                    </a:cubicBezTo>
                    <a:cubicBezTo>
                      <a:pt x="390192" y="123895"/>
                      <a:pt x="389110" y="122596"/>
                      <a:pt x="378486" y="119179"/>
                    </a:cubicBezTo>
                    <a:lnTo>
                      <a:pt x="377945" y="119009"/>
                    </a:lnTo>
                    <a:lnTo>
                      <a:pt x="377945" y="105354"/>
                    </a:lnTo>
                    <a:lnTo>
                      <a:pt x="378378" y="105137"/>
                    </a:lnTo>
                    <a:cubicBezTo>
                      <a:pt x="379460" y="104596"/>
                      <a:pt x="380156" y="104271"/>
                      <a:pt x="380697" y="104271"/>
                    </a:cubicBezTo>
                    <a:cubicBezTo>
                      <a:pt x="397986" y="102338"/>
                      <a:pt x="403971" y="95766"/>
                      <a:pt x="404358" y="78230"/>
                    </a:cubicBezTo>
                    <a:cubicBezTo>
                      <a:pt x="404358" y="74240"/>
                      <a:pt x="405007" y="72044"/>
                      <a:pt x="406523" y="70899"/>
                    </a:cubicBezTo>
                    <a:cubicBezTo>
                      <a:pt x="408069" y="69724"/>
                      <a:pt x="410420" y="69693"/>
                      <a:pt x="414409" y="70807"/>
                    </a:cubicBezTo>
                    <a:cubicBezTo>
                      <a:pt x="436245" y="77039"/>
                      <a:pt x="458374" y="77039"/>
                      <a:pt x="480194" y="70807"/>
                    </a:cubicBezTo>
                    <a:cubicBezTo>
                      <a:pt x="483751" y="69693"/>
                      <a:pt x="486039" y="69709"/>
                      <a:pt x="487601" y="70853"/>
                    </a:cubicBezTo>
                    <a:cubicBezTo>
                      <a:pt x="489163" y="71997"/>
                      <a:pt x="489859" y="74162"/>
                      <a:pt x="489859" y="77858"/>
                    </a:cubicBezTo>
                    <a:cubicBezTo>
                      <a:pt x="490632" y="96276"/>
                      <a:pt x="495906" y="101967"/>
                      <a:pt x="514401" y="104287"/>
                    </a:cubicBezTo>
                    <a:lnTo>
                      <a:pt x="515081" y="104364"/>
                    </a:lnTo>
                    <a:lnTo>
                      <a:pt x="515081" y="104812"/>
                    </a:lnTo>
                    <a:cubicBezTo>
                      <a:pt x="515112" y="104828"/>
                      <a:pt x="515158" y="104843"/>
                      <a:pt x="515189" y="104859"/>
                    </a:cubicBezTo>
                    <a:cubicBezTo>
                      <a:pt x="515360" y="104936"/>
                      <a:pt x="515576" y="105013"/>
                      <a:pt x="515839" y="105153"/>
                    </a:cubicBezTo>
                    <a:lnTo>
                      <a:pt x="516272" y="105369"/>
                    </a:lnTo>
                    <a:lnTo>
                      <a:pt x="516272" y="119565"/>
                    </a:lnTo>
                    <a:lnTo>
                      <a:pt x="515561" y="119627"/>
                    </a:lnTo>
                    <a:cubicBezTo>
                      <a:pt x="506081" y="120385"/>
                      <a:pt x="503622" y="126354"/>
                      <a:pt x="502864" y="135076"/>
                    </a:cubicBezTo>
                    <a:cubicBezTo>
                      <a:pt x="499663" y="161752"/>
                      <a:pt x="474751" y="183448"/>
                      <a:pt x="447302" y="183448"/>
                    </a:cubicBezTo>
                    <a:close/>
                    <a:moveTo>
                      <a:pt x="379507" y="117880"/>
                    </a:moveTo>
                    <a:cubicBezTo>
                      <a:pt x="390285" y="121390"/>
                      <a:pt x="391692" y="123246"/>
                      <a:pt x="392899" y="134519"/>
                    </a:cubicBezTo>
                    <a:cubicBezTo>
                      <a:pt x="396022" y="161087"/>
                      <a:pt x="419930" y="181901"/>
                      <a:pt x="447302" y="181901"/>
                    </a:cubicBezTo>
                    <a:cubicBezTo>
                      <a:pt x="473993" y="181901"/>
                      <a:pt x="498225" y="160824"/>
                      <a:pt x="501318" y="134906"/>
                    </a:cubicBezTo>
                    <a:cubicBezTo>
                      <a:pt x="501983" y="127266"/>
                      <a:pt x="504117" y="119318"/>
                      <a:pt x="514710" y="118143"/>
                    </a:cubicBezTo>
                    <a:lnTo>
                      <a:pt x="514710" y="106343"/>
                    </a:lnTo>
                    <a:cubicBezTo>
                      <a:pt x="514664" y="106328"/>
                      <a:pt x="514633" y="106312"/>
                      <a:pt x="514602" y="106297"/>
                    </a:cubicBezTo>
                    <a:cubicBezTo>
                      <a:pt x="514339" y="106189"/>
                      <a:pt x="513999" y="106050"/>
                      <a:pt x="513767" y="105771"/>
                    </a:cubicBezTo>
                    <a:cubicBezTo>
                      <a:pt x="494823" y="103312"/>
                      <a:pt x="489101" y="97003"/>
                      <a:pt x="488297" y="77905"/>
                    </a:cubicBezTo>
                    <a:cubicBezTo>
                      <a:pt x="488297" y="74766"/>
                      <a:pt x="487787" y="72925"/>
                      <a:pt x="486673" y="72121"/>
                    </a:cubicBezTo>
                    <a:cubicBezTo>
                      <a:pt x="485560" y="71302"/>
                      <a:pt x="483642" y="71363"/>
                      <a:pt x="480627" y="72307"/>
                    </a:cubicBezTo>
                    <a:cubicBezTo>
                      <a:pt x="458498" y="78632"/>
                      <a:pt x="436075" y="78632"/>
                      <a:pt x="413976" y="72307"/>
                    </a:cubicBezTo>
                    <a:cubicBezTo>
                      <a:pt x="410559" y="71363"/>
                      <a:pt x="408548" y="71302"/>
                      <a:pt x="407450" y="72137"/>
                    </a:cubicBezTo>
                    <a:cubicBezTo>
                      <a:pt x="406383" y="72956"/>
                      <a:pt x="405904" y="74843"/>
                      <a:pt x="405904" y="78260"/>
                    </a:cubicBezTo>
                    <a:cubicBezTo>
                      <a:pt x="405502" y="96601"/>
                      <a:pt x="398930" y="103807"/>
                      <a:pt x="380775" y="105833"/>
                    </a:cubicBezTo>
                    <a:cubicBezTo>
                      <a:pt x="380527" y="105849"/>
                      <a:pt x="379971" y="106096"/>
                      <a:pt x="379491" y="106328"/>
                    </a:cubicBezTo>
                    <a:lnTo>
                      <a:pt x="379491" y="117880"/>
                    </a:lnTo>
                    <a:close/>
                    <a:moveTo>
                      <a:pt x="383249" y="87725"/>
                    </a:moveTo>
                    <a:cubicBezTo>
                      <a:pt x="382182" y="87725"/>
                      <a:pt x="380914" y="87554"/>
                      <a:pt x="379383" y="87276"/>
                    </a:cubicBezTo>
                    <a:lnTo>
                      <a:pt x="378749" y="87168"/>
                    </a:lnTo>
                    <a:lnTo>
                      <a:pt x="378749" y="86518"/>
                    </a:lnTo>
                    <a:cubicBezTo>
                      <a:pt x="378749" y="82436"/>
                      <a:pt x="378594" y="78199"/>
                      <a:pt x="378455" y="74085"/>
                    </a:cubicBezTo>
                    <a:cubicBezTo>
                      <a:pt x="378115" y="64606"/>
                      <a:pt x="377775" y="54801"/>
                      <a:pt x="379151" y="45414"/>
                    </a:cubicBezTo>
                    <a:cubicBezTo>
                      <a:pt x="381084" y="29935"/>
                      <a:pt x="395497" y="18383"/>
                      <a:pt x="413404" y="17950"/>
                    </a:cubicBezTo>
                    <a:cubicBezTo>
                      <a:pt x="427879" y="17687"/>
                      <a:pt x="442384" y="17780"/>
                      <a:pt x="456410" y="17857"/>
                    </a:cubicBezTo>
                    <a:cubicBezTo>
                      <a:pt x="463508" y="17904"/>
                      <a:pt x="470575" y="17950"/>
                      <a:pt x="477658" y="17950"/>
                    </a:cubicBezTo>
                    <a:cubicBezTo>
                      <a:pt x="485251" y="17950"/>
                      <a:pt x="488900" y="20997"/>
                      <a:pt x="490632" y="28806"/>
                    </a:cubicBezTo>
                    <a:cubicBezTo>
                      <a:pt x="492148" y="38981"/>
                      <a:pt x="495766" y="42430"/>
                      <a:pt x="506127" y="43574"/>
                    </a:cubicBezTo>
                    <a:cubicBezTo>
                      <a:pt x="512483" y="44487"/>
                      <a:pt x="516272" y="48306"/>
                      <a:pt x="516272" y="53796"/>
                    </a:cubicBezTo>
                    <a:cubicBezTo>
                      <a:pt x="516860" y="61745"/>
                      <a:pt x="516782" y="70126"/>
                      <a:pt x="516720" y="78230"/>
                    </a:cubicBezTo>
                    <a:cubicBezTo>
                      <a:pt x="516690" y="80982"/>
                      <a:pt x="516674" y="83750"/>
                      <a:pt x="516674" y="86503"/>
                    </a:cubicBezTo>
                    <a:lnTo>
                      <a:pt x="516674" y="87168"/>
                    </a:lnTo>
                    <a:lnTo>
                      <a:pt x="516024" y="87276"/>
                    </a:lnTo>
                    <a:cubicBezTo>
                      <a:pt x="512313" y="87864"/>
                      <a:pt x="509870" y="87956"/>
                      <a:pt x="508277" y="86657"/>
                    </a:cubicBezTo>
                    <a:cubicBezTo>
                      <a:pt x="506684" y="85374"/>
                      <a:pt x="506282" y="82992"/>
                      <a:pt x="506066" y="79065"/>
                    </a:cubicBezTo>
                    <a:cubicBezTo>
                      <a:pt x="506066" y="64652"/>
                      <a:pt x="499880" y="56054"/>
                      <a:pt x="488189" y="54167"/>
                    </a:cubicBezTo>
                    <a:cubicBezTo>
                      <a:pt x="484524" y="53440"/>
                      <a:pt x="479962" y="53719"/>
                      <a:pt x="475926" y="54925"/>
                    </a:cubicBezTo>
                    <a:cubicBezTo>
                      <a:pt x="456951" y="60848"/>
                      <a:pt x="437698" y="60848"/>
                      <a:pt x="418724" y="54925"/>
                    </a:cubicBezTo>
                    <a:cubicBezTo>
                      <a:pt x="410265" y="52528"/>
                      <a:pt x="402502" y="53533"/>
                      <a:pt x="396919" y="57755"/>
                    </a:cubicBezTo>
                    <a:cubicBezTo>
                      <a:pt x="391290" y="62008"/>
                      <a:pt x="388197" y="69276"/>
                      <a:pt x="388197" y="78214"/>
                    </a:cubicBezTo>
                    <a:cubicBezTo>
                      <a:pt x="388197" y="82761"/>
                      <a:pt x="387904" y="85467"/>
                      <a:pt x="386326" y="86797"/>
                    </a:cubicBezTo>
                    <a:cubicBezTo>
                      <a:pt x="385538" y="87462"/>
                      <a:pt x="384548" y="87725"/>
                      <a:pt x="383249" y="87725"/>
                    </a:cubicBezTo>
                    <a:close/>
                    <a:moveTo>
                      <a:pt x="380280" y="85869"/>
                    </a:moveTo>
                    <a:cubicBezTo>
                      <a:pt x="382800" y="86286"/>
                      <a:pt x="384440" y="86348"/>
                      <a:pt x="385306" y="85637"/>
                    </a:cubicBezTo>
                    <a:cubicBezTo>
                      <a:pt x="386404" y="84709"/>
                      <a:pt x="386620" y="82126"/>
                      <a:pt x="386620" y="78245"/>
                    </a:cubicBezTo>
                    <a:cubicBezTo>
                      <a:pt x="386620" y="68812"/>
                      <a:pt x="389930" y="61095"/>
                      <a:pt x="395960" y="56549"/>
                    </a:cubicBezTo>
                    <a:cubicBezTo>
                      <a:pt x="401945" y="52033"/>
                      <a:pt x="410172" y="50935"/>
                      <a:pt x="419141" y="53471"/>
                    </a:cubicBezTo>
                    <a:cubicBezTo>
                      <a:pt x="437838" y="59317"/>
                      <a:pt x="456781" y="59317"/>
                      <a:pt x="475446" y="53471"/>
                    </a:cubicBezTo>
                    <a:cubicBezTo>
                      <a:pt x="479715" y="52188"/>
                      <a:pt x="484570" y="51894"/>
                      <a:pt x="488436" y="52667"/>
                    </a:cubicBezTo>
                    <a:cubicBezTo>
                      <a:pt x="500947" y="54678"/>
                      <a:pt x="507581" y="63801"/>
                      <a:pt x="507581" y="79034"/>
                    </a:cubicBezTo>
                    <a:cubicBezTo>
                      <a:pt x="507751" y="82312"/>
                      <a:pt x="508091" y="84554"/>
                      <a:pt x="509220" y="85467"/>
                    </a:cubicBezTo>
                    <a:cubicBezTo>
                      <a:pt x="510148" y="86209"/>
                      <a:pt x="511818" y="86333"/>
                      <a:pt x="515097" y="85853"/>
                    </a:cubicBezTo>
                    <a:cubicBezTo>
                      <a:pt x="515097" y="83302"/>
                      <a:pt x="515128" y="80766"/>
                      <a:pt x="515143" y="78230"/>
                    </a:cubicBezTo>
                    <a:cubicBezTo>
                      <a:pt x="515220" y="70157"/>
                      <a:pt x="515282" y="61822"/>
                      <a:pt x="514695" y="53873"/>
                    </a:cubicBezTo>
                    <a:cubicBezTo>
                      <a:pt x="514695" y="49095"/>
                      <a:pt x="511493" y="45925"/>
                      <a:pt x="505895" y="45121"/>
                    </a:cubicBezTo>
                    <a:cubicBezTo>
                      <a:pt x="494792" y="43884"/>
                      <a:pt x="490694" y="39987"/>
                      <a:pt x="489086" y="29100"/>
                    </a:cubicBezTo>
                    <a:cubicBezTo>
                      <a:pt x="487539" y="22125"/>
                      <a:pt x="484431" y="19512"/>
                      <a:pt x="477627" y="19512"/>
                    </a:cubicBezTo>
                    <a:cubicBezTo>
                      <a:pt x="470544" y="19512"/>
                      <a:pt x="463462" y="19466"/>
                      <a:pt x="456364" y="19419"/>
                    </a:cubicBezTo>
                    <a:cubicBezTo>
                      <a:pt x="442353" y="19326"/>
                      <a:pt x="427848" y="19249"/>
                      <a:pt x="413389" y="19512"/>
                    </a:cubicBezTo>
                    <a:cubicBezTo>
                      <a:pt x="396254" y="19914"/>
                      <a:pt x="382491" y="30909"/>
                      <a:pt x="380651" y="45631"/>
                    </a:cubicBezTo>
                    <a:cubicBezTo>
                      <a:pt x="379290" y="54879"/>
                      <a:pt x="379630" y="64621"/>
                      <a:pt x="379971" y="74039"/>
                    </a:cubicBezTo>
                    <a:cubicBezTo>
                      <a:pt x="380125" y="77936"/>
                      <a:pt x="380264" y="81956"/>
                      <a:pt x="380280" y="85869"/>
                    </a:cubicBez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4" name="Graphic 30">
              <a:extLst>
                <a:ext uri="{FF2B5EF4-FFF2-40B4-BE49-F238E27FC236}">
                  <a16:creationId xmlns:a16="http://schemas.microsoft.com/office/drawing/2014/main" id="{8444226D-B502-865E-6705-1A9B7D6A1AD4}"/>
                </a:ext>
              </a:extLst>
            </p:cNvPr>
            <p:cNvGrpSpPr/>
            <p:nvPr/>
          </p:nvGrpSpPr>
          <p:grpSpPr>
            <a:xfrm>
              <a:off x="4026647" y="1629645"/>
              <a:ext cx="298520" cy="215570"/>
              <a:chOff x="4026647" y="1629645"/>
              <a:chExt cx="298520" cy="215570"/>
            </a:xfrm>
            <a:grpFill/>
          </p:grpSpPr>
          <p:sp>
            <p:nvSpPr>
              <p:cNvPr id="5" name="Freeform: Shape 4">
                <a:extLst>
                  <a:ext uri="{FF2B5EF4-FFF2-40B4-BE49-F238E27FC236}">
                    <a16:creationId xmlns:a16="http://schemas.microsoft.com/office/drawing/2014/main" id="{1FF6D421-0AA6-D561-A529-21DAF0D5DB06}"/>
                  </a:ext>
                </a:extLst>
              </p:cNvPr>
              <p:cNvSpPr/>
              <p:nvPr/>
            </p:nvSpPr>
            <p:spPr>
              <a:xfrm>
                <a:off x="4027436" y="1630418"/>
                <a:ext cx="296974" cy="214025"/>
              </a:xfrm>
              <a:custGeom>
                <a:avLst/>
                <a:gdLst>
                  <a:gd name="connsiteX0" fmla="*/ 255809 w 296974"/>
                  <a:gd name="connsiteY0" fmla="*/ 189838 h 214025"/>
                  <a:gd name="connsiteX1" fmla="*/ 255809 w 296974"/>
                  <a:gd name="connsiteY1" fmla="*/ 166859 h 214025"/>
                  <a:gd name="connsiteX2" fmla="*/ 265211 w 296974"/>
                  <a:gd name="connsiteY2" fmla="*/ 153559 h 214025"/>
                  <a:gd name="connsiteX3" fmla="*/ 279314 w 296974"/>
                  <a:gd name="connsiteY3" fmla="*/ 133008 h 214025"/>
                  <a:gd name="connsiteX4" fmla="*/ 279314 w 296974"/>
                  <a:gd name="connsiteY4" fmla="*/ 38289 h 214025"/>
                  <a:gd name="connsiteX5" fmla="*/ 260123 w 296974"/>
                  <a:gd name="connsiteY5" fmla="*/ 18140 h 214025"/>
                  <a:gd name="connsiteX6" fmla="*/ 36820 w 296974"/>
                  <a:gd name="connsiteY6" fmla="*/ 18140 h 214025"/>
                  <a:gd name="connsiteX7" fmla="*/ 17629 w 296974"/>
                  <a:gd name="connsiteY7" fmla="*/ 37485 h 214025"/>
                  <a:gd name="connsiteX8" fmla="*/ 17629 w 296974"/>
                  <a:gd name="connsiteY8" fmla="*/ 38691 h 214025"/>
                  <a:gd name="connsiteX9" fmla="*/ 8614 w 296974"/>
                  <a:gd name="connsiteY9" fmla="*/ 51991 h 214025"/>
                  <a:gd name="connsiteX10" fmla="*/ 0 w 296974"/>
                  <a:gd name="connsiteY10" fmla="*/ 38289 h 214025"/>
                  <a:gd name="connsiteX11" fmla="*/ 37222 w 296974"/>
                  <a:gd name="connsiteY11" fmla="*/ 0 h 214025"/>
                  <a:gd name="connsiteX12" fmla="*/ 259752 w 296974"/>
                  <a:gd name="connsiteY12" fmla="*/ 0 h 214025"/>
                  <a:gd name="connsiteX13" fmla="*/ 296974 w 296974"/>
                  <a:gd name="connsiteY13" fmla="*/ 37887 h 214025"/>
                  <a:gd name="connsiteX14" fmla="*/ 296974 w 296974"/>
                  <a:gd name="connsiteY14" fmla="*/ 133812 h 214025"/>
                  <a:gd name="connsiteX15" fmla="*/ 276608 w 296974"/>
                  <a:gd name="connsiteY15" fmla="*/ 168482 h 214025"/>
                  <a:gd name="connsiteX16" fmla="*/ 273469 w 296974"/>
                  <a:gd name="connsiteY16" fmla="*/ 173323 h 214025"/>
                  <a:gd name="connsiteX17" fmla="*/ 273469 w 296974"/>
                  <a:gd name="connsiteY17" fmla="*/ 194679 h 214025"/>
                  <a:gd name="connsiteX18" fmla="*/ 265242 w 296974"/>
                  <a:gd name="connsiteY18" fmla="*/ 212818 h 214025"/>
                  <a:gd name="connsiteX19" fmla="*/ 246437 w 296974"/>
                  <a:gd name="connsiteY19" fmla="*/ 205968 h 214025"/>
                  <a:gd name="connsiteX20" fmla="*/ 217442 w 296974"/>
                  <a:gd name="connsiteY20" fmla="*/ 175735 h 214025"/>
                  <a:gd name="connsiteX21" fmla="*/ 207653 w 296974"/>
                  <a:gd name="connsiteY21" fmla="*/ 171699 h 214025"/>
                  <a:gd name="connsiteX22" fmla="*/ 38011 w 296974"/>
                  <a:gd name="connsiteY22" fmla="*/ 171699 h 214025"/>
                  <a:gd name="connsiteX23" fmla="*/ 15 w 296974"/>
                  <a:gd name="connsiteY23" fmla="*/ 132605 h 214025"/>
                  <a:gd name="connsiteX24" fmla="*/ 15 w 296974"/>
                  <a:gd name="connsiteY24" fmla="*/ 86661 h 214025"/>
                  <a:gd name="connsiteX25" fmla="*/ 7067 w 296974"/>
                  <a:gd name="connsiteY25" fmla="*/ 76981 h 214025"/>
                  <a:gd name="connsiteX26" fmla="*/ 16469 w 296974"/>
                  <a:gd name="connsiteY26" fmla="*/ 81419 h 214025"/>
                  <a:gd name="connsiteX27" fmla="*/ 17645 w 296974"/>
                  <a:gd name="connsiteY27" fmla="*/ 88270 h 214025"/>
                  <a:gd name="connsiteX28" fmla="*/ 17645 w 296974"/>
                  <a:gd name="connsiteY28" fmla="*/ 132203 h 214025"/>
                  <a:gd name="connsiteX29" fmla="*/ 38413 w 296974"/>
                  <a:gd name="connsiteY29" fmla="*/ 153559 h 214025"/>
                  <a:gd name="connsiteX30" fmla="*/ 211179 w 296974"/>
                  <a:gd name="connsiteY30" fmla="*/ 153559 h 214025"/>
                  <a:gd name="connsiteX31" fmla="*/ 227246 w 296974"/>
                  <a:gd name="connsiteY31" fmla="*/ 160410 h 214025"/>
                  <a:gd name="connsiteX32" fmla="*/ 255809 w 296974"/>
                  <a:gd name="connsiteY32" fmla="*/ 189838 h 214025"/>
                  <a:gd name="connsiteX33" fmla="*/ 255809 w 296974"/>
                  <a:gd name="connsiteY33" fmla="*/ 189838 h 21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</a:cxnLst>
                <a:rect l="l" t="t" r="r" b="b"/>
                <a:pathLst>
                  <a:path w="296974" h="214025">
                    <a:moveTo>
                      <a:pt x="255809" y="189838"/>
                    </a:moveTo>
                    <a:cubicBezTo>
                      <a:pt x="255809" y="180977"/>
                      <a:pt x="255809" y="173709"/>
                      <a:pt x="255809" y="166859"/>
                    </a:cubicBezTo>
                    <a:cubicBezTo>
                      <a:pt x="255809" y="159606"/>
                      <a:pt x="258546" y="155972"/>
                      <a:pt x="265211" y="153559"/>
                    </a:cubicBezTo>
                    <a:cubicBezTo>
                      <a:pt x="275402" y="149523"/>
                      <a:pt x="279314" y="144296"/>
                      <a:pt x="279314" y="133008"/>
                    </a:cubicBezTo>
                    <a:cubicBezTo>
                      <a:pt x="279314" y="101569"/>
                      <a:pt x="279314" y="69728"/>
                      <a:pt x="279314" y="38289"/>
                    </a:cubicBezTo>
                    <a:cubicBezTo>
                      <a:pt x="279314" y="25392"/>
                      <a:pt x="272262" y="18140"/>
                      <a:pt x="260123" y="18140"/>
                    </a:cubicBezTo>
                    <a:cubicBezTo>
                      <a:pt x="185694" y="18140"/>
                      <a:pt x="111249" y="18140"/>
                      <a:pt x="36820" y="18140"/>
                    </a:cubicBezTo>
                    <a:cubicBezTo>
                      <a:pt x="24681" y="18140"/>
                      <a:pt x="18016" y="24990"/>
                      <a:pt x="17629" y="37485"/>
                    </a:cubicBezTo>
                    <a:cubicBezTo>
                      <a:pt x="17629" y="37887"/>
                      <a:pt x="17629" y="38289"/>
                      <a:pt x="17629" y="38691"/>
                    </a:cubicBezTo>
                    <a:cubicBezTo>
                      <a:pt x="17243" y="47954"/>
                      <a:pt x="14490" y="52393"/>
                      <a:pt x="8614" y="51991"/>
                    </a:cubicBezTo>
                    <a:cubicBezTo>
                      <a:pt x="2351" y="51589"/>
                      <a:pt x="0" y="47552"/>
                      <a:pt x="0" y="38289"/>
                    </a:cubicBezTo>
                    <a:cubicBezTo>
                      <a:pt x="0" y="14907"/>
                      <a:pt x="14490" y="0"/>
                      <a:pt x="37222" y="0"/>
                    </a:cubicBezTo>
                    <a:cubicBezTo>
                      <a:pt x="111265" y="0"/>
                      <a:pt x="185709" y="0"/>
                      <a:pt x="259752" y="0"/>
                    </a:cubicBezTo>
                    <a:cubicBezTo>
                      <a:pt x="282082" y="0"/>
                      <a:pt x="296974" y="14907"/>
                      <a:pt x="296974" y="37887"/>
                    </a:cubicBezTo>
                    <a:cubicBezTo>
                      <a:pt x="296974" y="69728"/>
                      <a:pt x="296974" y="101971"/>
                      <a:pt x="296974" y="133812"/>
                    </a:cubicBezTo>
                    <a:cubicBezTo>
                      <a:pt x="296974" y="149539"/>
                      <a:pt x="290309" y="161214"/>
                      <a:pt x="276608" y="168482"/>
                    </a:cubicBezTo>
                    <a:cubicBezTo>
                      <a:pt x="275046" y="169287"/>
                      <a:pt x="273469" y="171714"/>
                      <a:pt x="273469" y="173323"/>
                    </a:cubicBezTo>
                    <a:cubicBezTo>
                      <a:pt x="273082" y="180575"/>
                      <a:pt x="273469" y="187426"/>
                      <a:pt x="273469" y="194679"/>
                    </a:cubicBezTo>
                    <a:cubicBezTo>
                      <a:pt x="273469" y="201931"/>
                      <a:pt x="273082" y="209184"/>
                      <a:pt x="265242" y="212818"/>
                    </a:cubicBezTo>
                    <a:cubicBezTo>
                      <a:pt x="257015" y="216452"/>
                      <a:pt x="251525" y="211210"/>
                      <a:pt x="246437" y="205968"/>
                    </a:cubicBezTo>
                    <a:cubicBezTo>
                      <a:pt x="236649" y="195885"/>
                      <a:pt x="226844" y="185818"/>
                      <a:pt x="217442" y="175735"/>
                    </a:cubicBezTo>
                    <a:cubicBezTo>
                      <a:pt x="214705" y="172921"/>
                      <a:pt x="211566" y="171699"/>
                      <a:pt x="207653" y="171699"/>
                    </a:cubicBezTo>
                    <a:cubicBezTo>
                      <a:pt x="151240" y="171699"/>
                      <a:pt x="94424" y="171699"/>
                      <a:pt x="38011" y="171699"/>
                    </a:cubicBezTo>
                    <a:cubicBezTo>
                      <a:pt x="14119" y="171699"/>
                      <a:pt x="15" y="157194"/>
                      <a:pt x="15" y="132605"/>
                    </a:cubicBezTo>
                    <a:cubicBezTo>
                      <a:pt x="15" y="117296"/>
                      <a:pt x="15" y="101971"/>
                      <a:pt x="15" y="86661"/>
                    </a:cubicBezTo>
                    <a:cubicBezTo>
                      <a:pt x="15" y="81419"/>
                      <a:pt x="1979" y="77398"/>
                      <a:pt x="7067" y="76981"/>
                    </a:cubicBezTo>
                    <a:cubicBezTo>
                      <a:pt x="10206" y="76981"/>
                      <a:pt x="13732" y="78991"/>
                      <a:pt x="16469" y="81419"/>
                    </a:cubicBezTo>
                    <a:cubicBezTo>
                      <a:pt x="17645" y="82625"/>
                      <a:pt x="17645" y="85857"/>
                      <a:pt x="17645" y="88270"/>
                    </a:cubicBezTo>
                    <a:cubicBezTo>
                      <a:pt x="17645" y="102775"/>
                      <a:pt x="17645" y="117698"/>
                      <a:pt x="17645" y="132203"/>
                    </a:cubicBezTo>
                    <a:cubicBezTo>
                      <a:pt x="17645" y="147111"/>
                      <a:pt x="23908" y="153559"/>
                      <a:pt x="38413" y="153559"/>
                    </a:cubicBezTo>
                    <a:cubicBezTo>
                      <a:pt x="96002" y="153559"/>
                      <a:pt x="153590" y="153559"/>
                      <a:pt x="211179" y="153559"/>
                    </a:cubicBezTo>
                    <a:cubicBezTo>
                      <a:pt x="217844" y="153559"/>
                      <a:pt x="222932" y="155570"/>
                      <a:pt x="227246" y="160410"/>
                    </a:cubicBezTo>
                    <a:cubicBezTo>
                      <a:pt x="236215" y="169673"/>
                      <a:pt x="245231" y="178952"/>
                      <a:pt x="255809" y="189838"/>
                    </a:cubicBezTo>
                    <a:lnTo>
                      <a:pt x="255809" y="189838"/>
                    </a:ln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6" name="Freeform: Shape 5">
                <a:extLst>
                  <a:ext uri="{FF2B5EF4-FFF2-40B4-BE49-F238E27FC236}">
                    <a16:creationId xmlns:a16="http://schemas.microsoft.com/office/drawing/2014/main" id="{2D4F7FBB-51F3-05B0-79B3-B61802F58030}"/>
                  </a:ext>
                </a:extLst>
              </p:cNvPr>
              <p:cNvSpPr/>
              <p:nvPr/>
            </p:nvSpPr>
            <p:spPr>
              <a:xfrm>
                <a:off x="4026647" y="1629645"/>
                <a:ext cx="298520" cy="215570"/>
              </a:xfrm>
              <a:custGeom>
                <a:avLst/>
                <a:gdLst>
                  <a:gd name="connsiteX0" fmla="*/ 260664 w 298520"/>
                  <a:gd name="connsiteY0" fmla="*/ 215571 h 215570"/>
                  <a:gd name="connsiteX1" fmla="*/ 246638 w 298520"/>
                  <a:gd name="connsiteY1" fmla="*/ 207282 h 215570"/>
                  <a:gd name="connsiteX2" fmla="*/ 217643 w 298520"/>
                  <a:gd name="connsiteY2" fmla="*/ 177034 h 215570"/>
                  <a:gd name="connsiteX3" fmla="*/ 208411 w 298520"/>
                  <a:gd name="connsiteY3" fmla="*/ 173245 h 215570"/>
                  <a:gd name="connsiteX4" fmla="*/ 38769 w 298520"/>
                  <a:gd name="connsiteY4" fmla="*/ 173245 h 215570"/>
                  <a:gd name="connsiteX5" fmla="*/ 0 w 298520"/>
                  <a:gd name="connsiteY5" fmla="*/ 133379 h 215570"/>
                  <a:gd name="connsiteX6" fmla="*/ 0 w 298520"/>
                  <a:gd name="connsiteY6" fmla="*/ 87419 h 215570"/>
                  <a:gd name="connsiteX7" fmla="*/ 7763 w 298520"/>
                  <a:gd name="connsiteY7" fmla="*/ 76981 h 215570"/>
                  <a:gd name="connsiteX8" fmla="*/ 7763 w 298520"/>
                  <a:gd name="connsiteY8" fmla="*/ 76981 h 215570"/>
                  <a:gd name="connsiteX9" fmla="*/ 17737 w 298520"/>
                  <a:gd name="connsiteY9" fmla="*/ 81605 h 215570"/>
                  <a:gd name="connsiteX10" fmla="*/ 19176 w 298520"/>
                  <a:gd name="connsiteY10" fmla="*/ 89043 h 215570"/>
                  <a:gd name="connsiteX11" fmla="*/ 19176 w 298520"/>
                  <a:gd name="connsiteY11" fmla="*/ 132977 h 215570"/>
                  <a:gd name="connsiteX12" fmla="*/ 39171 w 298520"/>
                  <a:gd name="connsiteY12" fmla="*/ 153559 h 215570"/>
                  <a:gd name="connsiteX13" fmla="*/ 211937 w 298520"/>
                  <a:gd name="connsiteY13" fmla="*/ 153559 h 215570"/>
                  <a:gd name="connsiteX14" fmla="*/ 228576 w 298520"/>
                  <a:gd name="connsiteY14" fmla="*/ 160673 h 215570"/>
                  <a:gd name="connsiteX15" fmla="*/ 255824 w 298520"/>
                  <a:gd name="connsiteY15" fmla="*/ 188710 h 215570"/>
                  <a:gd name="connsiteX16" fmla="*/ 255824 w 298520"/>
                  <a:gd name="connsiteY16" fmla="*/ 167632 h 215570"/>
                  <a:gd name="connsiteX17" fmla="*/ 265737 w 298520"/>
                  <a:gd name="connsiteY17" fmla="*/ 153606 h 215570"/>
                  <a:gd name="connsiteX18" fmla="*/ 279330 w 298520"/>
                  <a:gd name="connsiteY18" fmla="*/ 133781 h 215570"/>
                  <a:gd name="connsiteX19" fmla="*/ 279330 w 298520"/>
                  <a:gd name="connsiteY19" fmla="*/ 39047 h 215570"/>
                  <a:gd name="connsiteX20" fmla="*/ 260912 w 298520"/>
                  <a:gd name="connsiteY20" fmla="*/ 19670 h 215570"/>
                  <a:gd name="connsiteX21" fmla="*/ 37593 w 298520"/>
                  <a:gd name="connsiteY21" fmla="*/ 19670 h 215570"/>
                  <a:gd name="connsiteX22" fmla="*/ 19176 w 298520"/>
                  <a:gd name="connsiteY22" fmla="*/ 38274 h 215570"/>
                  <a:gd name="connsiteX23" fmla="*/ 19176 w 298520"/>
                  <a:gd name="connsiteY23" fmla="*/ 39465 h 215570"/>
                  <a:gd name="connsiteX24" fmla="*/ 15263 w 298520"/>
                  <a:gd name="connsiteY24" fmla="*/ 51728 h 215570"/>
                  <a:gd name="connsiteX25" fmla="*/ 9340 w 298520"/>
                  <a:gd name="connsiteY25" fmla="*/ 53537 h 215570"/>
                  <a:gd name="connsiteX26" fmla="*/ 0 w 298520"/>
                  <a:gd name="connsiteY26" fmla="*/ 39063 h 215570"/>
                  <a:gd name="connsiteX27" fmla="*/ 37996 w 298520"/>
                  <a:gd name="connsiteY27" fmla="*/ 0 h 215570"/>
                  <a:gd name="connsiteX28" fmla="*/ 260525 w 298520"/>
                  <a:gd name="connsiteY28" fmla="*/ 0 h 215570"/>
                  <a:gd name="connsiteX29" fmla="*/ 298521 w 298520"/>
                  <a:gd name="connsiteY29" fmla="*/ 38660 h 215570"/>
                  <a:gd name="connsiteX30" fmla="*/ 298521 w 298520"/>
                  <a:gd name="connsiteY30" fmla="*/ 134585 h 215570"/>
                  <a:gd name="connsiteX31" fmla="*/ 277737 w 298520"/>
                  <a:gd name="connsiteY31" fmla="*/ 169936 h 215570"/>
                  <a:gd name="connsiteX32" fmla="*/ 275015 w 298520"/>
                  <a:gd name="connsiteY32" fmla="*/ 174096 h 215570"/>
                  <a:gd name="connsiteX33" fmla="*/ 274922 w 298520"/>
                  <a:gd name="connsiteY33" fmla="*/ 188246 h 215570"/>
                  <a:gd name="connsiteX34" fmla="*/ 275015 w 298520"/>
                  <a:gd name="connsiteY34" fmla="*/ 195452 h 215570"/>
                  <a:gd name="connsiteX35" fmla="*/ 266340 w 298520"/>
                  <a:gd name="connsiteY35" fmla="*/ 214287 h 215570"/>
                  <a:gd name="connsiteX36" fmla="*/ 260664 w 298520"/>
                  <a:gd name="connsiteY36" fmla="*/ 215571 h 215570"/>
                  <a:gd name="connsiteX37" fmla="*/ 7825 w 298520"/>
                  <a:gd name="connsiteY37" fmla="*/ 78512 h 215570"/>
                  <a:gd name="connsiteX38" fmla="*/ 1546 w 298520"/>
                  <a:gd name="connsiteY38" fmla="*/ 87419 h 215570"/>
                  <a:gd name="connsiteX39" fmla="*/ 1546 w 298520"/>
                  <a:gd name="connsiteY39" fmla="*/ 133363 h 215570"/>
                  <a:gd name="connsiteX40" fmla="*/ 38769 w 298520"/>
                  <a:gd name="connsiteY40" fmla="*/ 171683 h 215570"/>
                  <a:gd name="connsiteX41" fmla="*/ 208411 w 298520"/>
                  <a:gd name="connsiteY41" fmla="*/ 171683 h 215570"/>
                  <a:gd name="connsiteX42" fmla="*/ 218756 w 298520"/>
                  <a:gd name="connsiteY42" fmla="*/ 175952 h 215570"/>
                  <a:gd name="connsiteX43" fmla="*/ 247752 w 298520"/>
                  <a:gd name="connsiteY43" fmla="*/ 206184 h 215570"/>
                  <a:gd name="connsiteX44" fmla="*/ 265690 w 298520"/>
                  <a:gd name="connsiteY44" fmla="*/ 212865 h 215570"/>
                  <a:gd name="connsiteX45" fmla="*/ 273453 w 298520"/>
                  <a:gd name="connsiteY45" fmla="*/ 195437 h 215570"/>
                  <a:gd name="connsiteX46" fmla="*/ 273360 w 298520"/>
                  <a:gd name="connsiteY46" fmla="*/ 188261 h 215570"/>
                  <a:gd name="connsiteX47" fmla="*/ 273453 w 298520"/>
                  <a:gd name="connsiteY47" fmla="*/ 174034 h 215570"/>
                  <a:gd name="connsiteX48" fmla="*/ 277010 w 298520"/>
                  <a:gd name="connsiteY48" fmla="*/ 168544 h 215570"/>
                  <a:gd name="connsiteX49" fmla="*/ 296959 w 298520"/>
                  <a:gd name="connsiteY49" fmla="*/ 134569 h 215570"/>
                  <a:gd name="connsiteX50" fmla="*/ 296959 w 298520"/>
                  <a:gd name="connsiteY50" fmla="*/ 38645 h 215570"/>
                  <a:gd name="connsiteX51" fmla="*/ 260510 w 298520"/>
                  <a:gd name="connsiteY51" fmla="*/ 1531 h 215570"/>
                  <a:gd name="connsiteX52" fmla="*/ 37980 w 298520"/>
                  <a:gd name="connsiteY52" fmla="*/ 1531 h 215570"/>
                  <a:gd name="connsiteX53" fmla="*/ 1531 w 298520"/>
                  <a:gd name="connsiteY53" fmla="*/ 39047 h 215570"/>
                  <a:gd name="connsiteX54" fmla="*/ 9433 w 298520"/>
                  <a:gd name="connsiteY54" fmla="*/ 51975 h 215570"/>
                  <a:gd name="connsiteX55" fmla="*/ 14227 w 298520"/>
                  <a:gd name="connsiteY55" fmla="*/ 50568 h 215570"/>
                  <a:gd name="connsiteX56" fmla="*/ 17629 w 298520"/>
                  <a:gd name="connsiteY56" fmla="*/ 39418 h 215570"/>
                  <a:gd name="connsiteX57" fmla="*/ 17629 w 298520"/>
                  <a:gd name="connsiteY57" fmla="*/ 38243 h 215570"/>
                  <a:gd name="connsiteX58" fmla="*/ 37593 w 298520"/>
                  <a:gd name="connsiteY58" fmla="*/ 18124 h 215570"/>
                  <a:gd name="connsiteX59" fmla="*/ 260896 w 298520"/>
                  <a:gd name="connsiteY59" fmla="*/ 18124 h 215570"/>
                  <a:gd name="connsiteX60" fmla="*/ 280861 w 298520"/>
                  <a:gd name="connsiteY60" fmla="*/ 39047 h 215570"/>
                  <a:gd name="connsiteX61" fmla="*/ 280861 w 298520"/>
                  <a:gd name="connsiteY61" fmla="*/ 133765 h 215570"/>
                  <a:gd name="connsiteX62" fmla="*/ 266262 w 298520"/>
                  <a:gd name="connsiteY62" fmla="*/ 155044 h 215570"/>
                  <a:gd name="connsiteX63" fmla="*/ 257355 w 298520"/>
                  <a:gd name="connsiteY63" fmla="*/ 167632 h 215570"/>
                  <a:gd name="connsiteX64" fmla="*/ 257355 w 298520"/>
                  <a:gd name="connsiteY64" fmla="*/ 192514 h 215570"/>
                  <a:gd name="connsiteX65" fmla="*/ 227432 w 298520"/>
                  <a:gd name="connsiteY65" fmla="*/ 161725 h 215570"/>
                  <a:gd name="connsiteX66" fmla="*/ 211921 w 298520"/>
                  <a:gd name="connsiteY66" fmla="*/ 155106 h 215570"/>
                  <a:gd name="connsiteX67" fmla="*/ 39155 w 298520"/>
                  <a:gd name="connsiteY67" fmla="*/ 155106 h 215570"/>
                  <a:gd name="connsiteX68" fmla="*/ 17614 w 298520"/>
                  <a:gd name="connsiteY68" fmla="*/ 132977 h 215570"/>
                  <a:gd name="connsiteX69" fmla="*/ 17614 w 298520"/>
                  <a:gd name="connsiteY69" fmla="*/ 89027 h 215570"/>
                  <a:gd name="connsiteX70" fmla="*/ 16655 w 298520"/>
                  <a:gd name="connsiteY70" fmla="*/ 82718 h 215570"/>
                  <a:gd name="connsiteX71" fmla="*/ 7825 w 298520"/>
                  <a:gd name="connsiteY71" fmla="*/ 78512 h 215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</a:cxnLst>
                <a:rect l="l" t="t" r="r" b="b"/>
                <a:pathLst>
                  <a:path w="298520" h="215570">
                    <a:moveTo>
                      <a:pt x="260664" y="215571"/>
                    </a:moveTo>
                    <a:cubicBezTo>
                      <a:pt x="254695" y="215571"/>
                      <a:pt x="250319" y="211071"/>
                      <a:pt x="246638" y="207282"/>
                    </a:cubicBezTo>
                    <a:cubicBezTo>
                      <a:pt x="237035" y="197400"/>
                      <a:pt x="227092" y="187179"/>
                      <a:pt x="217643" y="177034"/>
                    </a:cubicBezTo>
                    <a:cubicBezTo>
                      <a:pt x="215138" y="174452"/>
                      <a:pt x="212200" y="173245"/>
                      <a:pt x="208411" y="173245"/>
                    </a:cubicBezTo>
                    <a:lnTo>
                      <a:pt x="38769" y="173245"/>
                    </a:lnTo>
                    <a:cubicBezTo>
                      <a:pt x="14490" y="173245"/>
                      <a:pt x="0" y="158338"/>
                      <a:pt x="0" y="133379"/>
                    </a:cubicBezTo>
                    <a:lnTo>
                      <a:pt x="0" y="87419"/>
                    </a:lnTo>
                    <a:cubicBezTo>
                      <a:pt x="0" y="81079"/>
                      <a:pt x="2753" y="77367"/>
                      <a:pt x="7763" y="76981"/>
                    </a:cubicBezTo>
                    <a:cubicBezTo>
                      <a:pt x="7763" y="76981"/>
                      <a:pt x="7763" y="76981"/>
                      <a:pt x="7763" y="76981"/>
                    </a:cubicBezTo>
                    <a:cubicBezTo>
                      <a:pt x="10794" y="76981"/>
                      <a:pt x="14397" y="78666"/>
                      <a:pt x="17737" y="81605"/>
                    </a:cubicBezTo>
                    <a:cubicBezTo>
                      <a:pt x="19176" y="83074"/>
                      <a:pt x="19176" y="86383"/>
                      <a:pt x="19176" y="89043"/>
                    </a:cubicBezTo>
                    <a:lnTo>
                      <a:pt x="19176" y="132977"/>
                    </a:lnTo>
                    <a:cubicBezTo>
                      <a:pt x="19176" y="147405"/>
                      <a:pt x="25160" y="153559"/>
                      <a:pt x="39171" y="153559"/>
                    </a:cubicBezTo>
                    <a:lnTo>
                      <a:pt x="211937" y="153559"/>
                    </a:lnTo>
                    <a:cubicBezTo>
                      <a:pt x="218973" y="153559"/>
                      <a:pt x="224246" y="155817"/>
                      <a:pt x="228576" y="160673"/>
                    </a:cubicBezTo>
                    <a:lnTo>
                      <a:pt x="255824" y="188710"/>
                    </a:lnTo>
                    <a:lnTo>
                      <a:pt x="255824" y="167632"/>
                    </a:lnTo>
                    <a:cubicBezTo>
                      <a:pt x="255824" y="160225"/>
                      <a:pt x="258700" y="156157"/>
                      <a:pt x="265737" y="153606"/>
                    </a:cubicBezTo>
                    <a:cubicBezTo>
                      <a:pt x="275773" y="149632"/>
                      <a:pt x="279330" y="144451"/>
                      <a:pt x="279330" y="133781"/>
                    </a:cubicBezTo>
                    <a:lnTo>
                      <a:pt x="279330" y="39047"/>
                    </a:lnTo>
                    <a:cubicBezTo>
                      <a:pt x="279330" y="26738"/>
                      <a:pt x="272618" y="19670"/>
                      <a:pt x="260912" y="19670"/>
                    </a:cubicBezTo>
                    <a:lnTo>
                      <a:pt x="37593" y="19670"/>
                    </a:lnTo>
                    <a:cubicBezTo>
                      <a:pt x="25918" y="19670"/>
                      <a:pt x="19547" y="26104"/>
                      <a:pt x="19176" y="38274"/>
                    </a:cubicBezTo>
                    <a:lnTo>
                      <a:pt x="19176" y="39465"/>
                    </a:lnTo>
                    <a:cubicBezTo>
                      <a:pt x="18913" y="45604"/>
                      <a:pt x="17629" y="49609"/>
                      <a:pt x="15263" y="51728"/>
                    </a:cubicBezTo>
                    <a:cubicBezTo>
                      <a:pt x="13748" y="53089"/>
                      <a:pt x="11753" y="53692"/>
                      <a:pt x="9340" y="53537"/>
                    </a:cubicBezTo>
                    <a:cubicBezTo>
                      <a:pt x="2706" y="53104"/>
                      <a:pt x="0" y="48913"/>
                      <a:pt x="0" y="39063"/>
                    </a:cubicBezTo>
                    <a:cubicBezTo>
                      <a:pt x="0" y="15325"/>
                      <a:pt x="14907" y="0"/>
                      <a:pt x="37996" y="0"/>
                    </a:cubicBezTo>
                    <a:lnTo>
                      <a:pt x="260525" y="0"/>
                    </a:lnTo>
                    <a:cubicBezTo>
                      <a:pt x="283242" y="0"/>
                      <a:pt x="298521" y="15542"/>
                      <a:pt x="298521" y="38660"/>
                    </a:cubicBezTo>
                    <a:lnTo>
                      <a:pt x="298521" y="134585"/>
                    </a:lnTo>
                    <a:cubicBezTo>
                      <a:pt x="298521" y="150745"/>
                      <a:pt x="291531" y="162637"/>
                      <a:pt x="277737" y="169936"/>
                    </a:cubicBezTo>
                    <a:cubicBezTo>
                      <a:pt x="276438" y="170601"/>
                      <a:pt x="275015" y="172781"/>
                      <a:pt x="275015" y="174096"/>
                    </a:cubicBezTo>
                    <a:cubicBezTo>
                      <a:pt x="274752" y="178936"/>
                      <a:pt x="274845" y="183452"/>
                      <a:pt x="274922" y="188246"/>
                    </a:cubicBezTo>
                    <a:cubicBezTo>
                      <a:pt x="274969" y="190627"/>
                      <a:pt x="275015" y="193009"/>
                      <a:pt x="275015" y="195452"/>
                    </a:cubicBezTo>
                    <a:cubicBezTo>
                      <a:pt x="275015" y="201699"/>
                      <a:pt x="275015" y="210267"/>
                      <a:pt x="266340" y="214287"/>
                    </a:cubicBezTo>
                    <a:cubicBezTo>
                      <a:pt x="264283" y="215184"/>
                      <a:pt x="262412" y="215571"/>
                      <a:pt x="260664" y="215571"/>
                    </a:cubicBezTo>
                    <a:close/>
                    <a:moveTo>
                      <a:pt x="7825" y="78512"/>
                    </a:moveTo>
                    <a:cubicBezTo>
                      <a:pt x="2644" y="78929"/>
                      <a:pt x="1546" y="83584"/>
                      <a:pt x="1546" y="87419"/>
                    </a:cubicBezTo>
                    <a:lnTo>
                      <a:pt x="1546" y="133363"/>
                    </a:lnTo>
                    <a:cubicBezTo>
                      <a:pt x="1546" y="157364"/>
                      <a:pt x="15464" y="171683"/>
                      <a:pt x="38769" y="171683"/>
                    </a:cubicBezTo>
                    <a:lnTo>
                      <a:pt x="208411" y="171683"/>
                    </a:lnTo>
                    <a:cubicBezTo>
                      <a:pt x="212648" y="171683"/>
                      <a:pt x="215926" y="173044"/>
                      <a:pt x="218756" y="175952"/>
                    </a:cubicBezTo>
                    <a:cubicBezTo>
                      <a:pt x="228221" y="186096"/>
                      <a:pt x="238148" y="196302"/>
                      <a:pt x="247752" y="206184"/>
                    </a:cubicBezTo>
                    <a:cubicBezTo>
                      <a:pt x="253381" y="211968"/>
                      <a:pt x="258283" y="216143"/>
                      <a:pt x="265690" y="212865"/>
                    </a:cubicBezTo>
                    <a:cubicBezTo>
                      <a:pt x="272866" y="209540"/>
                      <a:pt x="273453" y="202998"/>
                      <a:pt x="273453" y="195437"/>
                    </a:cubicBezTo>
                    <a:cubicBezTo>
                      <a:pt x="273453" y="193009"/>
                      <a:pt x="273407" y="190627"/>
                      <a:pt x="273360" y="188261"/>
                    </a:cubicBezTo>
                    <a:cubicBezTo>
                      <a:pt x="273268" y="183653"/>
                      <a:pt x="273190" y="178890"/>
                      <a:pt x="273453" y="174034"/>
                    </a:cubicBezTo>
                    <a:cubicBezTo>
                      <a:pt x="273453" y="172178"/>
                      <a:pt x="275185" y="169488"/>
                      <a:pt x="277010" y="168544"/>
                    </a:cubicBezTo>
                    <a:cubicBezTo>
                      <a:pt x="290247" y="161539"/>
                      <a:pt x="296959" y="150111"/>
                      <a:pt x="296959" y="134569"/>
                    </a:cubicBezTo>
                    <a:lnTo>
                      <a:pt x="296959" y="38645"/>
                    </a:lnTo>
                    <a:cubicBezTo>
                      <a:pt x="296959" y="16098"/>
                      <a:pt x="282654" y="1531"/>
                      <a:pt x="260510" y="1531"/>
                    </a:cubicBezTo>
                    <a:lnTo>
                      <a:pt x="37980" y="1531"/>
                    </a:lnTo>
                    <a:cubicBezTo>
                      <a:pt x="15835" y="1531"/>
                      <a:pt x="1531" y="16253"/>
                      <a:pt x="1531" y="39047"/>
                    </a:cubicBezTo>
                    <a:cubicBezTo>
                      <a:pt x="1531" y="48109"/>
                      <a:pt x="3665" y="51604"/>
                      <a:pt x="9433" y="51975"/>
                    </a:cubicBezTo>
                    <a:cubicBezTo>
                      <a:pt x="11444" y="52114"/>
                      <a:pt x="13005" y="51650"/>
                      <a:pt x="14227" y="50568"/>
                    </a:cubicBezTo>
                    <a:cubicBezTo>
                      <a:pt x="16268" y="48728"/>
                      <a:pt x="17382" y="45094"/>
                      <a:pt x="17629" y="39418"/>
                    </a:cubicBezTo>
                    <a:lnTo>
                      <a:pt x="17629" y="38243"/>
                    </a:lnTo>
                    <a:cubicBezTo>
                      <a:pt x="18031" y="25253"/>
                      <a:pt x="25129" y="18124"/>
                      <a:pt x="37593" y="18124"/>
                    </a:cubicBezTo>
                    <a:lnTo>
                      <a:pt x="260896" y="18124"/>
                    </a:lnTo>
                    <a:cubicBezTo>
                      <a:pt x="273592" y="18124"/>
                      <a:pt x="280861" y="25748"/>
                      <a:pt x="280861" y="39047"/>
                    </a:cubicBezTo>
                    <a:lnTo>
                      <a:pt x="280861" y="133765"/>
                    </a:lnTo>
                    <a:cubicBezTo>
                      <a:pt x="280861" y="145070"/>
                      <a:pt x="276902" y="150838"/>
                      <a:pt x="266262" y="155044"/>
                    </a:cubicBezTo>
                    <a:cubicBezTo>
                      <a:pt x="259752" y="157410"/>
                      <a:pt x="257355" y="160812"/>
                      <a:pt x="257355" y="167632"/>
                    </a:cubicBezTo>
                    <a:lnTo>
                      <a:pt x="257355" y="192514"/>
                    </a:lnTo>
                    <a:lnTo>
                      <a:pt x="227432" y="161725"/>
                    </a:lnTo>
                    <a:cubicBezTo>
                      <a:pt x="223349" y="157147"/>
                      <a:pt x="218571" y="155106"/>
                      <a:pt x="211921" y="155106"/>
                    </a:cubicBezTo>
                    <a:lnTo>
                      <a:pt x="39155" y="155106"/>
                    </a:lnTo>
                    <a:cubicBezTo>
                      <a:pt x="24263" y="155106"/>
                      <a:pt x="17614" y="148286"/>
                      <a:pt x="17614" y="132977"/>
                    </a:cubicBezTo>
                    <a:lnTo>
                      <a:pt x="17614" y="89027"/>
                    </a:lnTo>
                    <a:cubicBezTo>
                      <a:pt x="17614" y="86909"/>
                      <a:pt x="17614" y="83692"/>
                      <a:pt x="16655" y="82718"/>
                    </a:cubicBezTo>
                    <a:cubicBezTo>
                      <a:pt x="13655" y="80058"/>
                      <a:pt x="10407" y="78512"/>
                      <a:pt x="7825" y="78512"/>
                    </a:cubicBezTo>
                    <a:close/>
                  </a:path>
                </a:pathLst>
              </a:custGeom>
              <a:grpFill/>
              <a:ln w="1541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A37FDC6A-FB86-1B89-F813-B03F798EA8F6}"/>
              </a:ext>
            </a:extLst>
          </p:cNvPr>
          <p:cNvSpPr/>
          <p:nvPr/>
        </p:nvSpPr>
        <p:spPr>
          <a:xfrm>
            <a:off x="1972712" y="1206791"/>
            <a:ext cx="467883" cy="467884"/>
          </a:xfrm>
          <a:custGeom>
            <a:avLst/>
            <a:gdLst>
              <a:gd name="connsiteX0" fmla="*/ 253149 w 748466"/>
              <a:gd name="connsiteY0" fmla="*/ 239695 h 748467"/>
              <a:gd name="connsiteX1" fmla="*/ 266603 w 748466"/>
              <a:gd name="connsiteY1" fmla="*/ 268458 h 748467"/>
              <a:gd name="connsiteX2" fmla="*/ 298150 w 748466"/>
              <a:gd name="connsiteY2" fmla="*/ 272479 h 748467"/>
              <a:gd name="connsiteX3" fmla="*/ 303717 w 748466"/>
              <a:gd name="connsiteY3" fmla="*/ 291500 h 748467"/>
              <a:gd name="connsiteX4" fmla="*/ 280984 w 748466"/>
              <a:gd name="connsiteY4" fmla="*/ 312686 h 748467"/>
              <a:gd name="connsiteX5" fmla="*/ 287015 w 748466"/>
              <a:gd name="connsiteY5" fmla="*/ 343924 h 748467"/>
              <a:gd name="connsiteX6" fmla="*/ 271242 w 748466"/>
              <a:gd name="connsiteY6" fmla="*/ 355522 h 748467"/>
              <a:gd name="connsiteX7" fmla="*/ 243406 w 748466"/>
              <a:gd name="connsiteY7" fmla="*/ 340212 h 748467"/>
              <a:gd name="connsiteX8" fmla="*/ 215571 w 748466"/>
              <a:gd name="connsiteY8" fmla="*/ 355522 h 748467"/>
              <a:gd name="connsiteX9" fmla="*/ 199797 w 748466"/>
              <a:gd name="connsiteY9" fmla="*/ 343924 h 748467"/>
              <a:gd name="connsiteX10" fmla="*/ 205828 w 748466"/>
              <a:gd name="connsiteY10" fmla="*/ 312686 h 748467"/>
              <a:gd name="connsiteX11" fmla="*/ 182632 w 748466"/>
              <a:gd name="connsiteY11" fmla="*/ 290882 h 748467"/>
              <a:gd name="connsiteX12" fmla="*/ 188663 w 748466"/>
              <a:gd name="connsiteY12" fmla="*/ 272324 h 748467"/>
              <a:gd name="connsiteX13" fmla="*/ 220210 w 748466"/>
              <a:gd name="connsiteY13" fmla="*/ 268304 h 748467"/>
              <a:gd name="connsiteX14" fmla="*/ 233664 w 748466"/>
              <a:gd name="connsiteY14" fmla="*/ 239540 h 748467"/>
              <a:gd name="connsiteX15" fmla="*/ 253149 w 748466"/>
              <a:gd name="connsiteY15" fmla="*/ 239695 h 748467"/>
              <a:gd name="connsiteX16" fmla="*/ 253149 w 748466"/>
              <a:gd name="connsiteY16" fmla="*/ 239695 h 748467"/>
              <a:gd name="connsiteX17" fmla="*/ 249592 w 748466"/>
              <a:gd name="connsiteY17" fmla="*/ 282995 h 748467"/>
              <a:gd name="connsiteX18" fmla="*/ 243252 w 748466"/>
              <a:gd name="connsiteY18" fmla="*/ 269696 h 748467"/>
              <a:gd name="connsiteX19" fmla="*/ 214024 w 748466"/>
              <a:gd name="connsiteY19" fmla="*/ 291036 h 748467"/>
              <a:gd name="connsiteX20" fmla="*/ 225159 w 748466"/>
              <a:gd name="connsiteY20" fmla="*/ 325521 h 748467"/>
              <a:gd name="connsiteX21" fmla="*/ 261345 w 748466"/>
              <a:gd name="connsiteY21" fmla="*/ 325521 h 748467"/>
              <a:gd name="connsiteX22" fmla="*/ 258561 w 748466"/>
              <a:gd name="connsiteY22" fmla="*/ 310985 h 748467"/>
              <a:gd name="connsiteX23" fmla="*/ 261809 w 748466"/>
              <a:gd name="connsiteY23" fmla="*/ 301088 h 748467"/>
              <a:gd name="connsiteX24" fmla="*/ 272479 w 748466"/>
              <a:gd name="connsiteY24" fmla="*/ 291036 h 748467"/>
              <a:gd name="connsiteX25" fmla="*/ 257943 w 748466"/>
              <a:gd name="connsiteY25" fmla="*/ 289180 h 748467"/>
              <a:gd name="connsiteX26" fmla="*/ 249592 w 748466"/>
              <a:gd name="connsiteY26" fmla="*/ 282995 h 748467"/>
              <a:gd name="connsiteX27" fmla="*/ 249592 w 748466"/>
              <a:gd name="connsiteY27" fmla="*/ 282995 h 748467"/>
              <a:gd name="connsiteX28" fmla="*/ 383976 w 748466"/>
              <a:gd name="connsiteY28" fmla="*/ 171034 h 748467"/>
              <a:gd name="connsiteX29" fmla="*/ 397430 w 748466"/>
              <a:gd name="connsiteY29" fmla="*/ 199797 h 748467"/>
              <a:gd name="connsiteX30" fmla="*/ 428977 w 748466"/>
              <a:gd name="connsiteY30" fmla="*/ 203818 h 748467"/>
              <a:gd name="connsiteX31" fmla="*/ 434544 w 748466"/>
              <a:gd name="connsiteY31" fmla="*/ 222839 h 748467"/>
              <a:gd name="connsiteX32" fmla="*/ 411811 w 748466"/>
              <a:gd name="connsiteY32" fmla="*/ 244025 h 748467"/>
              <a:gd name="connsiteX33" fmla="*/ 417842 w 748466"/>
              <a:gd name="connsiteY33" fmla="*/ 275263 h 748467"/>
              <a:gd name="connsiteX34" fmla="*/ 402069 w 748466"/>
              <a:gd name="connsiteY34" fmla="*/ 286861 h 748467"/>
              <a:gd name="connsiteX35" fmla="*/ 374233 w 748466"/>
              <a:gd name="connsiteY35" fmla="*/ 271551 h 748467"/>
              <a:gd name="connsiteX36" fmla="*/ 346398 w 748466"/>
              <a:gd name="connsiteY36" fmla="*/ 286861 h 748467"/>
              <a:gd name="connsiteX37" fmla="*/ 330624 w 748466"/>
              <a:gd name="connsiteY37" fmla="*/ 275263 h 748467"/>
              <a:gd name="connsiteX38" fmla="*/ 336655 w 748466"/>
              <a:gd name="connsiteY38" fmla="*/ 244025 h 748467"/>
              <a:gd name="connsiteX39" fmla="*/ 313459 w 748466"/>
              <a:gd name="connsiteY39" fmla="*/ 222220 h 748467"/>
              <a:gd name="connsiteX40" fmla="*/ 319490 w 748466"/>
              <a:gd name="connsiteY40" fmla="*/ 203663 h 748467"/>
              <a:gd name="connsiteX41" fmla="*/ 351037 w 748466"/>
              <a:gd name="connsiteY41" fmla="*/ 199643 h 748467"/>
              <a:gd name="connsiteX42" fmla="*/ 364491 w 748466"/>
              <a:gd name="connsiteY42" fmla="*/ 170879 h 748467"/>
              <a:gd name="connsiteX43" fmla="*/ 383976 w 748466"/>
              <a:gd name="connsiteY43" fmla="*/ 171034 h 748467"/>
              <a:gd name="connsiteX44" fmla="*/ 383976 w 748466"/>
              <a:gd name="connsiteY44" fmla="*/ 171034 h 748467"/>
              <a:gd name="connsiteX45" fmla="*/ 380574 w 748466"/>
              <a:gd name="connsiteY45" fmla="*/ 214334 h 748467"/>
              <a:gd name="connsiteX46" fmla="*/ 374233 w 748466"/>
              <a:gd name="connsiteY46" fmla="*/ 201035 h 748467"/>
              <a:gd name="connsiteX47" fmla="*/ 345006 w 748466"/>
              <a:gd name="connsiteY47" fmla="*/ 222375 h 748467"/>
              <a:gd name="connsiteX48" fmla="*/ 356140 w 748466"/>
              <a:gd name="connsiteY48" fmla="*/ 256860 h 748467"/>
              <a:gd name="connsiteX49" fmla="*/ 392326 w 748466"/>
              <a:gd name="connsiteY49" fmla="*/ 256860 h 748467"/>
              <a:gd name="connsiteX50" fmla="*/ 389543 w 748466"/>
              <a:gd name="connsiteY50" fmla="*/ 242324 h 748467"/>
              <a:gd name="connsiteX51" fmla="*/ 392790 w 748466"/>
              <a:gd name="connsiteY51" fmla="*/ 232427 h 748467"/>
              <a:gd name="connsiteX52" fmla="*/ 403461 w 748466"/>
              <a:gd name="connsiteY52" fmla="*/ 222375 h 748467"/>
              <a:gd name="connsiteX53" fmla="*/ 388924 w 748466"/>
              <a:gd name="connsiteY53" fmla="*/ 220519 h 748467"/>
              <a:gd name="connsiteX54" fmla="*/ 380574 w 748466"/>
              <a:gd name="connsiteY54" fmla="*/ 214334 h 748467"/>
              <a:gd name="connsiteX55" fmla="*/ 380574 w 748466"/>
              <a:gd name="connsiteY55" fmla="*/ 214334 h 748467"/>
              <a:gd name="connsiteX56" fmla="*/ 514803 w 748466"/>
              <a:gd name="connsiteY56" fmla="*/ 239695 h 748467"/>
              <a:gd name="connsiteX57" fmla="*/ 528257 w 748466"/>
              <a:gd name="connsiteY57" fmla="*/ 268458 h 748467"/>
              <a:gd name="connsiteX58" fmla="*/ 559804 w 748466"/>
              <a:gd name="connsiteY58" fmla="*/ 272479 h 748467"/>
              <a:gd name="connsiteX59" fmla="*/ 565371 w 748466"/>
              <a:gd name="connsiteY59" fmla="*/ 291500 h 748467"/>
              <a:gd name="connsiteX60" fmla="*/ 542638 w 748466"/>
              <a:gd name="connsiteY60" fmla="*/ 312686 h 748467"/>
              <a:gd name="connsiteX61" fmla="*/ 548669 w 748466"/>
              <a:gd name="connsiteY61" fmla="*/ 343924 h 748467"/>
              <a:gd name="connsiteX62" fmla="*/ 532896 w 748466"/>
              <a:gd name="connsiteY62" fmla="*/ 355522 h 748467"/>
              <a:gd name="connsiteX63" fmla="*/ 505060 w 748466"/>
              <a:gd name="connsiteY63" fmla="*/ 340212 h 748467"/>
              <a:gd name="connsiteX64" fmla="*/ 477225 w 748466"/>
              <a:gd name="connsiteY64" fmla="*/ 355522 h 748467"/>
              <a:gd name="connsiteX65" fmla="*/ 461451 w 748466"/>
              <a:gd name="connsiteY65" fmla="*/ 343924 h 748467"/>
              <a:gd name="connsiteX66" fmla="*/ 467482 w 748466"/>
              <a:gd name="connsiteY66" fmla="*/ 312686 h 748467"/>
              <a:gd name="connsiteX67" fmla="*/ 444286 w 748466"/>
              <a:gd name="connsiteY67" fmla="*/ 290882 h 748467"/>
              <a:gd name="connsiteX68" fmla="*/ 450317 w 748466"/>
              <a:gd name="connsiteY68" fmla="*/ 272324 h 748467"/>
              <a:gd name="connsiteX69" fmla="*/ 481864 w 748466"/>
              <a:gd name="connsiteY69" fmla="*/ 268304 h 748467"/>
              <a:gd name="connsiteX70" fmla="*/ 495318 w 748466"/>
              <a:gd name="connsiteY70" fmla="*/ 239540 h 748467"/>
              <a:gd name="connsiteX71" fmla="*/ 514803 w 748466"/>
              <a:gd name="connsiteY71" fmla="*/ 239695 h 748467"/>
              <a:gd name="connsiteX72" fmla="*/ 514803 w 748466"/>
              <a:gd name="connsiteY72" fmla="*/ 239695 h 748467"/>
              <a:gd name="connsiteX73" fmla="*/ 511246 w 748466"/>
              <a:gd name="connsiteY73" fmla="*/ 282995 h 748467"/>
              <a:gd name="connsiteX74" fmla="*/ 504906 w 748466"/>
              <a:gd name="connsiteY74" fmla="*/ 269696 h 748467"/>
              <a:gd name="connsiteX75" fmla="*/ 475678 w 748466"/>
              <a:gd name="connsiteY75" fmla="*/ 291036 h 748467"/>
              <a:gd name="connsiteX76" fmla="*/ 486813 w 748466"/>
              <a:gd name="connsiteY76" fmla="*/ 325521 h 748467"/>
              <a:gd name="connsiteX77" fmla="*/ 522999 w 748466"/>
              <a:gd name="connsiteY77" fmla="*/ 325521 h 748467"/>
              <a:gd name="connsiteX78" fmla="*/ 520215 w 748466"/>
              <a:gd name="connsiteY78" fmla="*/ 310985 h 748467"/>
              <a:gd name="connsiteX79" fmla="*/ 523463 w 748466"/>
              <a:gd name="connsiteY79" fmla="*/ 301088 h 748467"/>
              <a:gd name="connsiteX80" fmla="*/ 534133 w 748466"/>
              <a:gd name="connsiteY80" fmla="*/ 291036 h 748467"/>
              <a:gd name="connsiteX81" fmla="*/ 519597 w 748466"/>
              <a:gd name="connsiteY81" fmla="*/ 289180 h 748467"/>
              <a:gd name="connsiteX82" fmla="*/ 511246 w 748466"/>
              <a:gd name="connsiteY82" fmla="*/ 282995 h 748467"/>
              <a:gd name="connsiteX83" fmla="*/ 511246 w 748466"/>
              <a:gd name="connsiteY83" fmla="*/ 282995 h 748467"/>
              <a:gd name="connsiteX84" fmla="*/ 502741 w 748466"/>
              <a:gd name="connsiteY84" fmla="*/ 561505 h 748467"/>
              <a:gd name="connsiteX85" fmla="*/ 502741 w 748466"/>
              <a:gd name="connsiteY85" fmla="*/ 558103 h 748467"/>
              <a:gd name="connsiteX86" fmla="*/ 413203 w 748466"/>
              <a:gd name="connsiteY86" fmla="*/ 468565 h 748467"/>
              <a:gd name="connsiteX87" fmla="*/ 335109 w 748466"/>
              <a:gd name="connsiteY87" fmla="*/ 468565 h 748467"/>
              <a:gd name="connsiteX88" fmla="*/ 245571 w 748466"/>
              <a:gd name="connsiteY88" fmla="*/ 558103 h 748467"/>
              <a:gd name="connsiteX89" fmla="*/ 245571 w 748466"/>
              <a:gd name="connsiteY89" fmla="*/ 561505 h 748467"/>
              <a:gd name="connsiteX90" fmla="*/ 502741 w 748466"/>
              <a:gd name="connsiteY90" fmla="*/ 561505 h 748467"/>
              <a:gd name="connsiteX91" fmla="*/ 224695 w 748466"/>
              <a:gd name="connsiteY91" fmla="*/ 545268 h 748467"/>
              <a:gd name="connsiteX92" fmla="*/ 323511 w 748466"/>
              <a:gd name="connsiteY92" fmla="*/ 447534 h 748467"/>
              <a:gd name="connsiteX93" fmla="*/ 317480 w 748466"/>
              <a:gd name="connsiteY93" fmla="*/ 328923 h 748467"/>
              <a:gd name="connsiteX94" fmla="*/ 430678 w 748466"/>
              <a:gd name="connsiteY94" fmla="*/ 328923 h 748467"/>
              <a:gd name="connsiteX95" fmla="*/ 424647 w 748466"/>
              <a:gd name="connsiteY95" fmla="*/ 447534 h 748467"/>
              <a:gd name="connsiteX96" fmla="*/ 523463 w 748466"/>
              <a:gd name="connsiteY96" fmla="*/ 545268 h 748467"/>
              <a:gd name="connsiteX97" fmla="*/ 534597 w 748466"/>
              <a:gd name="connsiteY97" fmla="*/ 213561 h 748467"/>
              <a:gd name="connsiteX98" fmla="*/ 213251 w 748466"/>
              <a:gd name="connsiteY98" fmla="*/ 213561 h 748467"/>
              <a:gd name="connsiteX99" fmla="*/ 224695 w 748466"/>
              <a:gd name="connsiteY99" fmla="*/ 545268 h 748467"/>
              <a:gd name="connsiteX100" fmla="*/ 224695 w 748466"/>
              <a:gd name="connsiteY100" fmla="*/ 545268 h 748467"/>
              <a:gd name="connsiteX101" fmla="*/ 374233 w 748466"/>
              <a:gd name="connsiteY101" fmla="*/ 327222 h 748467"/>
              <a:gd name="connsiteX102" fmla="*/ 315779 w 748466"/>
              <a:gd name="connsiteY102" fmla="*/ 385677 h 748467"/>
              <a:gd name="connsiteX103" fmla="*/ 374233 w 748466"/>
              <a:gd name="connsiteY103" fmla="*/ 444132 h 748467"/>
              <a:gd name="connsiteX104" fmla="*/ 432688 w 748466"/>
              <a:gd name="connsiteY104" fmla="*/ 385677 h 748467"/>
              <a:gd name="connsiteX105" fmla="*/ 374233 w 748466"/>
              <a:gd name="connsiteY105" fmla="*/ 327222 h 748467"/>
              <a:gd name="connsiteX106" fmla="*/ 374233 w 748466"/>
              <a:gd name="connsiteY106" fmla="*/ 327222 h 748467"/>
              <a:gd name="connsiteX107" fmla="*/ 737642 w 748466"/>
              <a:gd name="connsiteY107" fmla="*/ 363409 h 748467"/>
              <a:gd name="connsiteX108" fmla="*/ 748467 w 748466"/>
              <a:gd name="connsiteY108" fmla="*/ 374234 h 748467"/>
              <a:gd name="connsiteX109" fmla="*/ 737642 w 748466"/>
              <a:gd name="connsiteY109" fmla="*/ 385058 h 748467"/>
              <a:gd name="connsiteX110" fmla="*/ 660785 w 748466"/>
              <a:gd name="connsiteY110" fmla="*/ 385058 h 748467"/>
              <a:gd name="connsiteX111" fmla="*/ 649960 w 748466"/>
              <a:gd name="connsiteY111" fmla="*/ 374234 h 748467"/>
              <a:gd name="connsiteX112" fmla="*/ 660785 w 748466"/>
              <a:gd name="connsiteY112" fmla="*/ 363409 h 748467"/>
              <a:gd name="connsiteX113" fmla="*/ 737642 w 748466"/>
              <a:gd name="connsiteY113" fmla="*/ 363409 h 748467"/>
              <a:gd name="connsiteX114" fmla="*/ 87837 w 748466"/>
              <a:gd name="connsiteY114" fmla="*/ 363409 h 748467"/>
              <a:gd name="connsiteX115" fmla="*/ 98662 w 748466"/>
              <a:gd name="connsiteY115" fmla="*/ 374234 h 748467"/>
              <a:gd name="connsiteX116" fmla="*/ 87837 w 748466"/>
              <a:gd name="connsiteY116" fmla="*/ 385058 h 748467"/>
              <a:gd name="connsiteX117" fmla="*/ 10825 w 748466"/>
              <a:gd name="connsiteY117" fmla="*/ 385058 h 748467"/>
              <a:gd name="connsiteX118" fmla="*/ 0 w 748466"/>
              <a:gd name="connsiteY118" fmla="*/ 374234 h 748467"/>
              <a:gd name="connsiteX119" fmla="*/ 10825 w 748466"/>
              <a:gd name="connsiteY119" fmla="*/ 363409 h 748467"/>
              <a:gd name="connsiteX120" fmla="*/ 87837 w 748466"/>
              <a:gd name="connsiteY120" fmla="*/ 363409 h 748467"/>
              <a:gd name="connsiteX121" fmla="*/ 363408 w 748466"/>
              <a:gd name="connsiteY121" fmla="*/ 10825 h 748467"/>
              <a:gd name="connsiteX122" fmla="*/ 374233 w 748466"/>
              <a:gd name="connsiteY122" fmla="*/ 0 h 748467"/>
              <a:gd name="connsiteX123" fmla="*/ 385058 w 748466"/>
              <a:gd name="connsiteY123" fmla="*/ 10825 h 748467"/>
              <a:gd name="connsiteX124" fmla="*/ 385058 w 748466"/>
              <a:gd name="connsiteY124" fmla="*/ 87682 h 748467"/>
              <a:gd name="connsiteX125" fmla="*/ 374233 w 748466"/>
              <a:gd name="connsiteY125" fmla="*/ 98507 h 748467"/>
              <a:gd name="connsiteX126" fmla="*/ 363408 w 748466"/>
              <a:gd name="connsiteY126" fmla="*/ 87682 h 748467"/>
              <a:gd name="connsiteX127" fmla="*/ 363408 w 748466"/>
              <a:gd name="connsiteY127" fmla="*/ 10825 h 748467"/>
              <a:gd name="connsiteX128" fmla="*/ 363408 w 748466"/>
              <a:gd name="connsiteY128" fmla="*/ 660630 h 748467"/>
              <a:gd name="connsiteX129" fmla="*/ 374233 w 748466"/>
              <a:gd name="connsiteY129" fmla="*/ 649805 h 748467"/>
              <a:gd name="connsiteX130" fmla="*/ 385058 w 748466"/>
              <a:gd name="connsiteY130" fmla="*/ 660630 h 748467"/>
              <a:gd name="connsiteX131" fmla="*/ 385058 w 748466"/>
              <a:gd name="connsiteY131" fmla="*/ 737642 h 748467"/>
              <a:gd name="connsiteX132" fmla="*/ 374233 w 748466"/>
              <a:gd name="connsiteY132" fmla="*/ 748467 h 748467"/>
              <a:gd name="connsiteX133" fmla="*/ 363408 w 748466"/>
              <a:gd name="connsiteY133" fmla="*/ 737642 h 748467"/>
              <a:gd name="connsiteX134" fmla="*/ 363408 w 748466"/>
              <a:gd name="connsiteY134" fmla="*/ 660630 h 748467"/>
              <a:gd name="connsiteX135" fmla="*/ 659393 w 748466"/>
              <a:gd name="connsiteY135" fmla="*/ 435162 h 748467"/>
              <a:gd name="connsiteX136" fmla="*/ 672228 w 748466"/>
              <a:gd name="connsiteY136" fmla="*/ 426812 h 748467"/>
              <a:gd name="connsiteX137" fmla="*/ 680579 w 748466"/>
              <a:gd name="connsiteY137" fmla="*/ 439647 h 748467"/>
              <a:gd name="connsiteX138" fmla="*/ 439801 w 748466"/>
              <a:gd name="connsiteY138" fmla="*/ 680425 h 748467"/>
              <a:gd name="connsiteX139" fmla="*/ 426966 w 748466"/>
              <a:gd name="connsiteY139" fmla="*/ 672074 h 748467"/>
              <a:gd name="connsiteX140" fmla="*/ 435317 w 748466"/>
              <a:gd name="connsiteY140" fmla="*/ 659239 h 748467"/>
              <a:gd name="connsiteX141" fmla="*/ 659393 w 748466"/>
              <a:gd name="connsiteY141" fmla="*/ 435162 h 748467"/>
              <a:gd name="connsiteX142" fmla="*/ 313304 w 748466"/>
              <a:gd name="connsiteY142" fmla="*/ 659393 h 748467"/>
              <a:gd name="connsiteX143" fmla="*/ 321655 w 748466"/>
              <a:gd name="connsiteY143" fmla="*/ 672229 h 748467"/>
              <a:gd name="connsiteX144" fmla="*/ 308820 w 748466"/>
              <a:gd name="connsiteY144" fmla="*/ 680579 h 748467"/>
              <a:gd name="connsiteX145" fmla="*/ 68042 w 748466"/>
              <a:gd name="connsiteY145" fmla="*/ 439647 h 748467"/>
              <a:gd name="connsiteX146" fmla="*/ 76393 w 748466"/>
              <a:gd name="connsiteY146" fmla="*/ 426812 h 748467"/>
              <a:gd name="connsiteX147" fmla="*/ 89228 w 748466"/>
              <a:gd name="connsiteY147" fmla="*/ 435162 h 748467"/>
              <a:gd name="connsiteX148" fmla="*/ 313304 w 748466"/>
              <a:gd name="connsiteY148" fmla="*/ 659393 h 748467"/>
              <a:gd name="connsiteX149" fmla="*/ 313304 w 748466"/>
              <a:gd name="connsiteY149" fmla="*/ 659393 h 748467"/>
              <a:gd name="connsiteX150" fmla="*/ 89074 w 748466"/>
              <a:gd name="connsiteY150" fmla="*/ 313305 h 748467"/>
              <a:gd name="connsiteX151" fmla="*/ 76238 w 748466"/>
              <a:gd name="connsiteY151" fmla="*/ 321655 h 748467"/>
              <a:gd name="connsiteX152" fmla="*/ 67888 w 748466"/>
              <a:gd name="connsiteY152" fmla="*/ 308820 h 748467"/>
              <a:gd name="connsiteX153" fmla="*/ 308820 w 748466"/>
              <a:gd name="connsiteY153" fmla="*/ 68042 h 748467"/>
              <a:gd name="connsiteX154" fmla="*/ 321655 w 748466"/>
              <a:gd name="connsiteY154" fmla="*/ 76393 h 748467"/>
              <a:gd name="connsiteX155" fmla="*/ 313304 w 748466"/>
              <a:gd name="connsiteY155" fmla="*/ 89228 h 748467"/>
              <a:gd name="connsiteX156" fmla="*/ 89074 w 748466"/>
              <a:gd name="connsiteY156" fmla="*/ 313305 h 748467"/>
              <a:gd name="connsiteX157" fmla="*/ 89074 w 748466"/>
              <a:gd name="connsiteY157" fmla="*/ 313305 h 748467"/>
              <a:gd name="connsiteX158" fmla="*/ 435162 w 748466"/>
              <a:gd name="connsiteY158" fmla="*/ 89074 h 748467"/>
              <a:gd name="connsiteX159" fmla="*/ 426812 w 748466"/>
              <a:gd name="connsiteY159" fmla="*/ 76238 h 748467"/>
              <a:gd name="connsiteX160" fmla="*/ 439647 w 748466"/>
              <a:gd name="connsiteY160" fmla="*/ 67888 h 748467"/>
              <a:gd name="connsiteX161" fmla="*/ 680424 w 748466"/>
              <a:gd name="connsiteY161" fmla="*/ 308665 h 748467"/>
              <a:gd name="connsiteX162" fmla="*/ 672074 w 748466"/>
              <a:gd name="connsiteY162" fmla="*/ 321501 h 748467"/>
              <a:gd name="connsiteX163" fmla="*/ 659238 w 748466"/>
              <a:gd name="connsiteY163" fmla="*/ 313150 h 748467"/>
              <a:gd name="connsiteX164" fmla="*/ 435162 w 748466"/>
              <a:gd name="connsiteY164" fmla="*/ 89074 h 748467"/>
              <a:gd name="connsiteX165" fmla="*/ 435162 w 748466"/>
              <a:gd name="connsiteY165" fmla="*/ 89074 h 748467"/>
              <a:gd name="connsiteX166" fmla="*/ 374233 w 748466"/>
              <a:gd name="connsiteY166" fmla="*/ 125415 h 748467"/>
              <a:gd name="connsiteX167" fmla="*/ 623052 w 748466"/>
              <a:gd name="connsiteY167" fmla="*/ 374234 h 748467"/>
              <a:gd name="connsiteX168" fmla="*/ 374233 w 748466"/>
              <a:gd name="connsiteY168" fmla="*/ 623052 h 748467"/>
              <a:gd name="connsiteX169" fmla="*/ 125415 w 748466"/>
              <a:gd name="connsiteY169" fmla="*/ 374234 h 748467"/>
              <a:gd name="connsiteX170" fmla="*/ 374233 w 748466"/>
              <a:gd name="connsiteY170" fmla="*/ 125415 h 748467"/>
              <a:gd name="connsiteX171" fmla="*/ 374233 w 748466"/>
              <a:gd name="connsiteY171" fmla="*/ 125415 h 748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748466" h="748467">
                <a:moveTo>
                  <a:pt x="253149" y="239695"/>
                </a:moveTo>
                <a:lnTo>
                  <a:pt x="266603" y="268458"/>
                </a:lnTo>
                <a:lnTo>
                  <a:pt x="298150" y="272479"/>
                </a:lnTo>
                <a:cubicBezTo>
                  <a:pt x="307583" y="273716"/>
                  <a:pt x="310985" y="285160"/>
                  <a:pt x="303717" y="291500"/>
                </a:cubicBezTo>
                <a:lnTo>
                  <a:pt x="280984" y="312686"/>
                </a:lnTo>
                <a:lnTo>
                  <a:pt x="287015" y="343924"/>
                </a:lnTo>
                <a:cubicBezTo>
                  <a:pt x="288716" y="352893"/>
                  <a:pt x="279129" y="359852"/>
                  <a:pt x="271242" y="355522"/>
                </a:cubicBezTo>
                <a:lnTo>
                  <a:pt x="243406" y="340212"/>
                </a:lnTo>
                <a:lnTo>
                  <a:pt x="215571" y="355522"/>
                </a:lnTo>
                <a:cubicBezTo>
                  <a:pt x="207529" y="359852"/>
                  <a:pt x="198096" y="352893"/>
                  <a:pt x="199797" y="343924"/>
                </a:cubicBezTo>
                <a:lnTo>
                  <a:pt x="205828" y="312686"/>
                </a:lnTo>
                <a:lnTo>
                  <a:pt x="182632" y="290882"/>
                </a:lnTo>
                <a:cubicBezTo>
                  <a:pt x="175982" y="284541"/>
                  <a:pt x="179694" y="273407"/>
                  <a:pt x="188663" y="272324"/>
                </a:cubicBezTo>
                <a:lnTo>
                  <a:pt x="220210" y="268304"/>
                </a:lnTo>
                <a:lnTo>
                  <a:pt x="233664" y="239540"/>
                </a:lnTo>
                <a:cubicBezTo>
                  <a:pt x="237530" y="231344"/>
                  <a:pt x="249283" y="231499"/>
                  <a:pt x="253149" y="239695"/>
                </a:cubicBezTo>
                <a:lnTo>
                  <a:pt x="253149" y="239695"/>
                </a:lnTo>
                <a:close/>
                <a:moveTo>
                  <a:pt x="249592" y="282995"/>
                </a:moveTo>
                <a:lnTo>
                  <a:pt x="243252" y="269696"/>
                </a:lnTo>
                <a:cubicBezTo>
                  <a:pt x="233355" y="290882"/>
                  <a:pt x="237221" y="288098"/>
                  <a:pt x="214024" y="291036"/>
                </a:cubicBezTo>
                <a:cubicBezTo>
                  <a:pt x="231035" y="306964"/>
                  <a:pt x="229643" y="302480"/>
                  <a:pt x="225159" y="325521"/>
                </a:cubicBezTo>
                <a:cubicBezTo>
                  <a:pt x="245571" y="314232"/>
                  <a:pt x="240777" y="314232"/>
                  <a:pt x="261345" y="325521"/>
                </a:cubicBezTo>
                <a:lnTo>
                  <a:pt x="258561" y="310985"/>
                </a:lnTo>
                <a:cubicBezTo>
                  <a:pt x="257943" y="307428"/>
                  <a:pt x="259025" y="303717"/>
                  <a:pt x="261809" y="301088"/>
                </a:cubicBezTo>
                <a:lnTo>
                  <a:pt x="272479" y="291036"/>
                </a:lnTo>
                <a:lnTo>
                  <a:pt x="257943" y="289180"/>
                </a:lnTo>
                <a:cubicBezTo>
                  <a:pt x="254541" y="288717"/>
                  <a:pt x="251293" y="286552"/>
                  <a:pt x="249592" y="282995"/>
                </a:cubicBezTo>
                <a:lnTo>
                  <a:pt x="249592" y="282995"/>
                </a:lnTo>
                <a:close/>
                <a:moveTo>
                  <a:pt x="383976" y="171034"/>
                </a:moveTo>
                <a:lnTo>
                  <a:pt x="397430" y="199797"/>
                </a:lnTo>
                <a:lnTo>
                  <a:pt x="428977" y="203818"/>
                </a:lnTo>
                <a:cubicBezTo>
                  <a:pt x="438564" y="205055"/>
                  <a:pt x="441812" y="216499"/>
                  <a:pt x="434544" y="222839"/>
                </a:cubicBezTo>
                <a:lnTo>
                  <a:pt x="411811" y="244025"/>
                </a:lnTo>
                <a:lnTo>
                  <a:pt x="417842" y="275263"/>
                </a:lnTo>
                <a:cubicBezTo>
                  <a:pt x="419543" y="284232"/>
                  <a:pt x="409956" y="291191"/>
                  <a:pt x="402069" y="286861"/>
                </a:cubicBezTo>
                <a:lnTo>
                  <a:pt x="374233" y="271551"/>
                </a:lnTo>
                <a:lnTo>
                  <a:pt x="346398" y="286861"/>
                </a:lnTo>
                <a:cubicBezTo>
                  <a:pt x="338356" y="291191"/>
                  <a:pt x="328923" y="284232"/>
                  <a:pt x="330624" y="275263"/>
                </a:cubicBezTo>
                <a:lnTo>
                  <a:pt x="336655" y="244025"/>
                </a:lnTo>
                <a:lnTo>
                  <a:pt x="313459" y="222220"/>
                </a:lnTo>
                <a:cubicBezTo>
                  <a:pt x="306809" y="215880"/>
                  <a:pt x="310521" y="204746"/>
                  <a:pt x="319490" y="203663"/>
                </a:cubicBezTo>
                <a:lnTo>
                  <a:pt x="351037" y="199643"/>
                </a:lnTo>
                <a:lnTo>
                  <a:pt x="364491" y="170879"/>
                </a:lnTo>
                <a:cubicBezTo>
                  <a:pt x="368357" y="162683"/>
                  <a:pt x="380110" y="162838"/>
                  <a:pt x="383976" y="171034"/>
                </a:cubicBezTo>
                <a:lnTo>
                  <a:pt x="383976" y="171034"/>
                </a:lnTo>
                <a:close/>
                <a:moveTo>
                  <a:pt x="380574" y="214334"/>
                </a:moveTo>
                <a:lnTo>
                  <a:pt x="374233" y="201035"/>
                </a:lnTo>
                <a:cubicBezTo>
                  <a:pt x="364182" y="222220"/>
                  <a:pt x="368202" y="219437"/>
                  <a:pt x="345006" y="222375"/>
                </a:cubicBezTo>
                <a:cubicBezTo>
                  <a:pt x="362017" y="238303"/>
                  <a:pt x="360625" y="233819"/>
                  <a:pt x="356140" y="256860"/>
                </a:cubicBezTo>
                <a:cubicBezTo>
                  <a:pt x="376708" y="245571"/>
                  <a:pt x="371759" y="245571"/>
                  <a:pt x="392326" y="256860"/>
                </a:cubicBezTo>
                <a:lnTo>
                  <a:pt x="389543" y="242324"/>
                </a:lnTo>
                <a:cubicBezTo>
                  <a:pt x="388924" y="238767"/>
                  <a:pt x="390007" y="235056"/>
                  <a:pt x="392790" y="232427"/>
                </a:cubicBezTo>
                <a:lnTo>
                  <a:pt x="403461" y="222375"/>
                </a:lnTo>
                <a:lnTo>
                  <a:pt x="388924" y="220519"/>
                </a:lnTo>
                <a:cubicBezTo>
                  <a:pt x="385368" y="220055"/>
                  <a:pt x="382120" y="217890"/>
                  <a:pt x="380574" y="214334"/>
                </a:cubicBezTo>
                <a:lnTo>
                  <a:pt x="380574" y="214334"/>
                </a:lnTo>
                <a:close/>
                <a:moveTo>
                  <a:pt x="514803" y="239695"/>
                </a:moveTo>
                <a:lnTo>
                  <a:pt x="528257" y="268458"/>
                </a:lnTo>
                <a:lnTo>
                  <a:pt x="559804" y="272479"/>
                </a:lnTo>
                <a:cubicBezTo>
                  <a:pt x="569237" y="273716"/>
                  <a:pt x="572639" y="285160"/>
                  <a:pt x="565371" y="291500"/>
                </a:cubicBezTo>
                <a:lnTo>
                  <a:pt x="542638" y="312686"/>
                </a:lnTo>
                <a:lnTo>
                  <a:pt x="548669" y="343924"/>
                </a:lnTo>
                <a:cubicBezTo>
                  <a:pt x="550370" y="352893"/>
                  <a:pt x="540783" y="359852"/>
                  <a:pt x="532896" y="355522"/>
                </a:cubicBezTo>
                <a:lnTo>
                  <a:pt x="505060" y="340212"/>
                </a:lnTo>
                <a:lnTo>
                  <a:pt x="477225" y="355522"/>
                </a:lnTo>
                <a:cubicBezTo>
                  <a:pt x="469183" y="359852"/>
                  <a:pt x="459750" y="352893"/>
                  <a:pt x="461451" y="343924"/>
                </a:cubicBezTo>
                <a:lnTo>
                  <a:pt x="467482" y="312686"/>
                </a:lnTo>
                <a:lnTo>
                  <a:pt x="444286" y="290882"/>
                </a:lnTo>
                <a:cubicBezTo>
                  <a:pt x="437636" y="284541"/>
                  <a:pt x="441348" y="273407"/>
                  <a:pt x="450317" y="272324"/>
                </a:cubicBezTo>
                <a:lnTo>
                  <a:pt x="481864" y="268304"/>
                </a:lnTo>
                <a:lnTo>
                  <a:pt x="495318" y="239540"/>
                </a:lnTo>
                <a:cubicBezTo>
                  <a:pt x="499184" y="231344"/>
                  <a:pt x="510937" y="231499"/>
                  <a:pt x="514803" y="239695"/>
                </a:cubicBezTo>
                <a:lnTo>
                  <a:pt x="514803" y="239695"/>
                </a:lnTo>
                <a:close/>
                <a:moveTo>
                  <a:pt x="511246" y="282995"/>
                </a:moveTo>
                <a:lnTo>
                  <a:pt x="504906" y="269696"/>
                </a:lnTo>
                <a:cubicBezTo>
                  <a:pt x="495009" y="290882"/>
                  <a:pt x="498875" y="288098"/>
                  <a:pt x="475678" y="291036"/>
                </a:cubicBezTo>
                <a:cubicBezTo>
                  <a:pt x="492689" y="306964"/>
                  <a:pt x="491297" y="302480"/>
                  <a:pt x="486813" y="325521"/>
                </a:cubicBezTo>
                <a:cubicBezTo>
                  <a:pt x="507225" y="314232"/>
                  <a:pt x="502431" y="314232"/>
                  <a:pt x="522999" y="325521"/>
                </a:cubicBezTo>
                <a:lnTo>
                  <a:pt x="520215" y="310985"/>
                </a:lnTo>
                <a:cubicBezTo>
                  <a:pt x="519597" y="307428"/>
                  <a:pt x="520679" y="303717"/>
                  <a:pt x="523463" y="301088"/>
                </a:cubicBezTo>
                <a:lnTo>
                  <a:pt x="534133" y="291036"/>
                </a:lnTo>
                <a:lnTo>
                  <a:pt x="519597" y="289180"/>
                </a:lnTo>
                <a:cubicBezTo>
                  <a:pt x="516195" y="288717"/>
                  <a:pt x="512947" y="286552"/>
                  <a:pt x="511246" y="282995"/>
                </a:cubicBezTo>
                <a:lnTo>
                  <a:pt x="511246" y="282995"/>
                </a:lnTo>
                <a:close/>
                <a:moveTo>
                  <a:pt x="502741" y="561505"/>
                </a:moveTo>
                <a:lnTo>
                  <a:pt x="502741" y="558103"/>
                </a:lnTo>
                <a:cubicBezTo>
                  <a:pt x="502741" y="508927"/>
                  <a:pt x="462379" y="468565"/>
                  <a:pt x="413203" y="468565"/>
                </a:cubicBezTo>
                <a:lnTo>
                  <a:pt x="335109" y="468565"/>
                </a:lnTo>
                <a:cubicBezTo>
                  <a:pt x="285933" y="468565"/>
                  <a:pt x="245571" y="508927"/>
                  <a:pt x="245571" y="558103"/>
                </a:cubicBezTo>
                <a:lnTo>
                  <a:pt x="245571" y="561505"/>
                </a:lnTo>
                <a:cubicBezTo>
                  <a:pt x="323047" y="614702"/>
                  <a:pt x="425420" y="614702"/>
                  <a:pt x="502741" y="561505"/>
                </a:cubicBezTo>
                <a:close/>
                <a:moveTo>
                  <a:pt x="224695" y="545268"/>
                </a:moveTo>
                <a:cubicBezTo>
                  <a:pt x="230726" y="493772"/>
                  <a:pt x="272015" y="452946"/>
                  <a:pt x="323511" y="447534"/>
                </a:cubicBezTo>
                <a:cubicBezTo>
                  <a:pt x="286861" y="417533"/>
                  <a:pt x="284077" y="362481"/>
                  <a:pt x="317480" y="328923"/>
                </a:cubicBezTo>
                <a:cubicBezTo>
                  <a:pt x="348717" y="297686"/>
                  <a:pt x="399440" y="297686"/>
                  <a:pt x="430678" y="328923"/>
                </a:cubicBezTo>
                <a:cubicBezTo>
                  <a:pt x="464235" y="362481"/>
                  <a:pt x="461297" y="417533"/>
                  <a:pt x="424647" y="447534"/>
                </a:cubicBezTo>
                <a:cubicBezTo>
                  <a:pt x="476142" y="452946"/>
                  <a:pt x="517586" y="493772"/>
                  <a:pt x="523463" y="545268"/>
                </a:cubicBezTo>
                <a:cubicBezTo>
                  <a:pt x="622434" y="458668"/>
                  <a:pt x="627691" y="306655"/>
                  <a:pt x="534597" y="213561"/>
                </a:cubicBezTo>
                <a:cubicBezTo>
                  <a:pt x="445832" y="124796"/>
                  <a:pt x="302016" y="124796"/>
                  <a:pt x="213251" y="213561"/>
                </a:cubicBezTo>
                <a:cubicBezTo>
                  <a:pt x="120621" y="306655"/>
                  <a:pt x="125878" y="458823"/>
                  <a:pt x="224695" y="545268"/>
                </a:cubicBezTo>
                <a:lnTo>
                  <a:pt x="224695" y="545268"/>
                </a:lnTo>
                <a:close/>
                <a:moveTo>
                  <a:pt x="374233" y="327222"/>
                </a:moveTo>
                <a:cubicBezTo>
                  <a:pt x="341913" y="327222"/>
                  <a:pt x="315779" y="353357"/>
                  <a:pt x="315779" y="385677"/>
                </a:cubicBezTo>
                <a:cubicBezTo>
                  <a:pt x="315779" y="417843"/>
                  <a:pt x="341913" y="444132"/>
                  <a:pt x="374233" y="444132"/>
                </a:cubicBezTo>
                <a:cubicBezTo>
                  <a:pt x="406399" y="444132"/>
                  <a:pt x="432688" y="417997"/>
                  <a:pt x="432688" y="385677"/>
                </a:cubicBezTo>
                <a:cubicBezTo>
                  <a:pt x="432688" y="353357"/>
                  <a:pt x="406399" y="327222"/>
                  <a:pt x="374233" y="327222"/>
                </a:cubicBezTo>
                <a:lnTo>
                  <a:pt x="374233" y="327222"/>
                </a:lnTo>
                <a:close/>
                <a:moveTo>
                  <a:pt x="737642" y="363409"/>
                </a:moveTo>
                <a:cubicBezTo>
                  <a:pt x="743673" y="363409"/>
                  <a:pt x="748467" y="368202"/>
                  <a:pt x="748467" y="374234"/>
                </a:cubicBezTo>
                <a:cubicBezTo>
                  <a:pt x="748467" y="380265"/>
                  <a:pt x="743673" y="385058"/>
                  <a:pt x="737642" y="385058"/>
                </a:cubicBezTo>
                <a:lnTo>
                  <a:pt x="660785" y="385058"/>
                </a:lnTo>
                <a:cubicBezTo>
                  <a:pt x="654754" y="385058"/>
                  <a:pt x="649960" y="380265"/>
                  <a:pt x="649960" y="374234"/>
                </a:cubicBezTo>
                <a:cubicBezTo>
                  <a:pt x="649960" y="368202"/>
                  <a:pt x="654754" y="363409"/>
                  <a:pt x="660785" y="363409"/>
                </a:cubicBezTo>
                <a:lnTo>
                  <a:pt x="737642" y="363409"/>
                </a:lnTo>
                <a:close/>
                <a:moveTo>
                  <a:pt x="87837" y="363409"/>
                </a:moveTo>
                <a:cubicBezTo>
                  <a:pt x="93868" y="363409"/>
                  <a:pt x="98662" y="368202"/>
                  <a:pt x="98662" y="374234"/>
                </a:cubicBezTo>
                <a:cubicBezTo>
                  <a:pt x="98662" y="380265"/>
                  <a:pt x="93868" y="385058"/>
                  <a:pt x="87837" y="385058"/>
                </a:cubicBezTo>
                <a:lnTo>
                  <a:pt x="10825" y="385058"/>
                </a:lnTo>
                <a:cubicBezTo>
                  <a:pt x="4794" y="385058"/>
                  <a:pt x="0" y="380265"/>
                  <a:pt x="0" y="374234"/>
                </a:cubicBezTo>
                <a:cubicBezTo>
                  <a:pt x="0" y="368202"/>
                  <a:pt x="4794" y="363409"/>
                  <a:pt x="10825" y="363409"/>
                </a:cubicBezTo>
                <a:lnTo>
                  <a:pt x="87837" y="363409"/>
                </a:lnTo>
                <a:close/>
                <a:moveTo>
                  <a:pt x="363408" y="10825"/>
                </a:moveTo>
                <a:cubicBezTo>
                  <a:pt x="363408" y="4794"/>
                  <a:pt x="368202" y="0"/>
                  <a:pt x="374233" y="0"/>
                </a:cubicBezTo>
                <a:cubicBezTo>
                  <a:pt x="380264" y="0"/>
                  <a:pt x="385058" y="4794"/>
                  <a:pt x="385058" y="10825"/>
                </a:cubicBezTo>
                <a:lnTo>
                  <a:pt x="385058" y="87682"/>
                </a:lnTo>
                <a:cubicBezTo>
                  <a:pt x="385058" y="93713"/>
                  <a:pt x="380264" y="98507"/>
                  <a:pt x="374233" y="98507"/>
                </a:cubicBezTo>
                <a:cubicBezTo>
                  <a:pt x="368202" y="98507"/>
                  <a:pt x="363408" y="93713"/>
                  <a:pt x="363408" y="87682"/>
                </a:cubicBezTo>
                <a:lnTo>
                  <a:pt x="363408" y="10825"/>
                </a:lnTo>
                <a:close/>
                <a:moveTo>
                  <a:pt x="363408" y="660630"/>
                </a:moveTo>
                <a:cubicBezTo>
                  <a:pt x="363408" y="654599"/>
                  <a:pt x="368202" y="649805"/>
                  <a:pt x="374233" y="649805"/>
                </a:cubicBezTo>
                <a:cubicBezTo>
                  <a:pt x="380264" y="649805"/>
                  <a:pt x="385058" y="654599"/>
                  <a:pt x="385058" y="660630"/>
                </a:cubicBezTo>
                <a:lnTo>
                  <a:pt x="385058" y="737642"/>
                </a:lnTo>
                <a:cubicBezTo>
                  <a:pt x="385058" y="743673"/>
                  <a:pt x="380264" y="748467"/>
                  <a:pt x="374233" y="748467"/>
                </a:cubicBezTo>
                <a:cubicBezTo>
                  <a:pt x="368202" y="748467"/>
                  <a:pt x="363408" y="743673"/>
                  <a:pt x="363408" y="737642"/>
                </a:cubicBezTo>
                <a:lnTo>
                  <a:pt x="363408" y="660630"/>
                </a:lnTo>
                <a:close/>
                <a:moveTo>
                  <a:pt x="659393" y="435162"/>
                </a:moveTo>
                <a:cubicBezTo>
                  <a:pt x="660630" y="429286"/>
                  <a:pt x="666352" y="425575"/>
                  <a:pt x="672228" y="426812"/>
                </a:cubicBezTo>
                <a:cubicBezTo>
                  <a:pt x="678105" y="428049"/>
                  <a:pt x="681816" y="433771"/>
                  <a:pt x="680579" y="439647"/>
                </a:cubicBezTo>
                <a:cubicBezTo>
                  <a:pt x="655063" y="560113"/>
                  <a:pt x="560113" y="654909"/>
                  <a:pt x="439801" y="680425"/>
                </a:cubicBezTo>
                <a:cubicBezTo>
                  <a:pt x="433925" y="681662"/>
                  <a:pt x="428203" y="677950"/>
                  <a:pt x="426966" y="672074"/>
                </a:cubicBezTo>
                <a:cubicBezTo>
                  <a:pt x="425729" y="666197"/>
                  <a:pt x="429440" y="660476"/>
                  <a:pt x="435317" y="659239"/>
                </a:cubicBezTo>
                <a:cubicBezTo>
                  <a:pt x="547123" y="635578"/>
                  <a:pt x="635578" y="547123"/>
                  <a:pt x="659393" y="435162"/>
                </a:cubicBezTo>
                <a:close/>
                <a:moveTo>
                  <a:pt x="313304" y="659393"/>
                </a:moveTo>
                <a:cubicBezTo>
                  <a:pt x="319181" y="660630"/>
                  <a:pt x="322892" y="666352"/>
                  <a:pt x="321655" y="672229"/>
                </a:cubicBezTo>
                <a:cubicBezTo>
                  <a:pt x="320418" y="678105"/>
                  <a:pt x="314696" y="681816"/>
                  <a:pt x="308820" y="680579"/>
                </a:cubicBezTo>
                <a:cubicBezTo>
                  <a:pt x="188354" y="654909"/>
                  <a:pt x="93558" y="560113"/>
                  <a:pt x="68042" y="439647"/>
                </a:cubicBezTo>
                <a:cubicBezTo>
                  <a:pt x="66805" y="433771"/>
                  <a:pt x="70517" y="428049"/>
                  <a:pt x="76393" y="426812"/>
                </a:cubicBezTo>
                <a:cubicBezTo>
                  <a:pt x="82269" y="425575"/>
                  <a:pt x="87991" y="429286"/>
                  <a:pt x="89228" y="435162"/>
                </a:cubicBezTo>
                <a:cubicBezTo>
                  <a:pt x="112889" y="547123"/>
                  <a:pt x="201344" y="635578"/>
                  <a:pt x="313304" y="659393"/>
                </a:cubicBezTo>
                <a:lnTo>
                  <a:pt x="313304" y="659393"/>
                </a:lnTo>
                <a:close/>
                <a:moveTo>
                  <a:pt x="89074" y="313305"/>
                </a:moveTo>
                <a:cubicBezTo>
                  <a:pt x="87837" y="319181"/>
                  <a:pt x="82115" y="322892"/>
                  <a:pt x="76238" y="321655"/>
                </a:cubicBezTo>
                <a:cubicBezTo>
                  <a:pt x="70362" y="320418"/>
                  <a:pt x="66651" y="314696"/>
                  <a:pt x="67888" y="308820"/>
                </a:cubicBezTo>
                <a:cubicBezTo>
                  <a:pt x="93558" y="188354"/>
                  <a:pt x="188354" y="93558"/>
                  <a:pt x="308820" y="68042"/>
                </a:cubicBezTo>
                <a:cubicBezTo>
                  <a:pt x="314696" y="66805"/>
                  <a:pt x="320418" y="70517"/>
                  <a:pt x="321655" y="76393"/>
                </a:cubicBezTo>
                <a:cubicBezTo>
                  <a:pt x="322892" y="82270"/>
                  <a:pt x="319181" y="87991"/>
                  <a:pt x="313304" y="89228"/>
                </a:cubicBezTo>
                <a:cubicBezTo>
                  <a:pt x="201344" y="112889"/>
                  <a:pt x="112889" y="201344"/>
                  <a:pt x="89074" y="313305"/>
                </a:cubicBezTo>
                <a:lnTo>
                  <a:pt x="89074" y="313305"/>
                </a:lnTo>
                <a:close/>
                <a:moveTo>
                  <a:pt x="435162" y="89074"/>
                </a:moveTo>
                <a:cubicBezTo>
                  <a:pt x="429286" y="87837"/>
                  <a:pt x="425574" y="82115"/>
                  <a:pt x="426812" y="76238"/>
                </a:cubicBezTo>
                <a:cubicBezTo>
                  <a:pt x="428049" y="70362"/>
                  <a:pt x="433770" y="66651"/>
                  <a:pt x="439647" y="67888"/>
                </a:cubicBezTo>
                <a:cubicBezTo>
                  <a:pt x="560113" y="93404"/>
                  <a:pt x="654908" y="188354"/>
                  <a:pt x="680424" y="308665"/>
                </a:cubicBezTo>
                <a:cubicBezTo>
                  <a:pt x="681661" y="314542"/>
                  <a:pt x="677950" y="320263"/>
                  <a:pt x="672074" y="321501"/>
                </a:cubicBezTo>
                <a:cubicBezTo>
                  <a:pt x="666197" y="322738"/>
                  <a:pt x="660475" y="319026"/>
                  <a:pt x="659238" y="313150"/>
                </a:cubicBezTo>
                <a:cubicBezTo>
                  <a:pt x="635578" y="201344"/>
                  <a:pt x="547123" y="112889"/>
                  <a:pt x="435162" y="89074"/>
                </a:cubicBezTo>
                <a:lnTo>
                  <a:pt x="435162" y="89074"/>
                </a:lnTo>
                <a:close/>
                <a:moveTo>
                  <a:pt x="374233" y="125415"/>
                </a:moveTo>
                <a:cubicBezTo>
                  <a:pt x="511710" y="125415"/>
                  <a:pt x="623052" y="236757"/>
                  <a:pt x="623052" y="374234"/>
                </a:cubicBezTo>
                <a:cubicBezTo>
                  <a:pt x="623052" y="511710"/>
                  <a:pt x="511710" y="623052"/>
                  <a:pt x="374233" y="623052"/>
                </a:cubicBezTo>
                <a:cubicBezTo>
                  <a:pt x="236757" y="623052"/>
                  <a:pt x="125415" y="511710"/>
                  <a:pt x="125415" y="374234"/>
                </a:cubicBezTo>
                <a:cubicBezTo>
                  <a:pt x="125415" y="236757"/>
                  <a:pt x="236757" y="125415"/>
                  <a:pt x="374233" y="125415"/>
                </a:cubicBezTo>
                <a:lnTo>
                  <a:pt x="374233" y="125415"/>
                </a:lnTo>
                <a:close/>
              </a:path>
            </a:pathLst>
          </a:custGeom>
          <a:solidFill>
            <a:srgbClr val="43266B"/>
          </a:solidFill>
          <a:ln w="154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11B7D60C-3F8C-1AEF-EB28-497B2DE8BEE1}"/>
              </a:ext>
            </a:extLst>
          </p:cNvPr>
          <p:cNvSpPr/>
          <p:nvPr/>
        </p:nvSpPr>
        <p:spPr>
          <a:xfrm>
            <a:off x="2620335" y="1233653"/>
            <a:ext cx="347483" cy="414160"/>
          </a:xfrm>
          <a:custGeom>
            <a:avLst/>
            <a:gdLst>
              <a:gd name="connsiteX0" fmla="*/ 215653 w 820462"/>
              <a:gd name="connsiteY0" fmla="*/ 774852 h 977900"/>
              <a:gd name="connsiteX1" fmla="*/ 450845 w 820462"/>
              <a:gd name="connsiteY1" fmla="*/ 774852 h 977900"/>
              <a:gd name="connsiteX2" fmla="*/ 465189 w 820462"/>
              <a:gd name="connsiteY2" fmla="*/ 789196 h 977900"/>
              <a:gd name="connsiteX3" fmla="*/ 450845 w 820462"/>
              <a:gd name="connsiteY3" fmla="*/ 803540 h 977900"/>
              <a:gd name="connsiteX4" fmla="*/ 215653 w 820462"/>
              <a:gd name="connsiteY4" fmla="*/ 803540 h 977900"/>
              <a:gd name="connsiteX5" fmla="*/ 201309 w 820462"/>
              <a:gd name="connsiteY5" fmla="*/ 789196 h 977900"/>
              <a:gd name="connsiteX6" fmla="*/ 215653 w 820462"/>
              <a:gd name="connsiteY6" fmla="*/ 774852 h 977900"/>
              <a:gd name="connsiteX7" fmla="*/ 122179 w 820462"/>
              <a:gd name="connsiteY7" fmla="*/ 726664 h 977900"/>
              <a:gd name="connsiteX8" fmla="*/ 92919 w 820462"/>
              <a:gd name="connsiteY8" fmla="*/ 755924 h 977900"/>
              <a:gd name="connsiteX9" fmla="*/ 122179 w 820462"/>
              <a:gd name="connsiteY9" fmla="*/ 785185 h 977900"/>
              <a:gd name="connsiteX10" fmla="*/ 151440 w 820462"/>
              <a:gd name="connsiteY10" fmla="*/ 755924 h 977900"/>
              <a:gd name="connsiteX11" fmla="*/ 122179 w 820462"/>
              <a:gd name="connsiteY11" fmla="*/ 726664 h 977900"/>
              <a:gd name="connsiteX12" fmla="*/ 215653 w 820462"/>
              <a:gd name="connsiteY12" fmla="*/ 708309 h 977900"/>
              <a:gd name="connsiteX13" fmla="*/ 390471 w 820462"/>
              <a:gd name="connsiteY13" fmla="*/ 708309 h 977900"/>
              <a:gd name="connsiteX14" fmla="*/ 404815 w 820462"/>
              <a:gd name="connsiteY14" fmla="*/ 722653 h 977900"/>
              <a:gd name="connsiteX15" fmla="*/ 390471 w 820462"/>
              <a:gd name="connsiteY15" fmla="*/ 736997 h 977900"/>
              <a:gd name="connsiteX16" fmla="*/ 215653 w 820462"/>
              <a:gd name="connsiteY16" fmla="*/ 736997 h 977900"/>
              <a:gd name="connsiteX17" fmla="*/ 201309 w 820462"/>
              <a:gd name="connsiteY17" fmla="*/ 722653 h 977900"/>
              <a:gd name="connsiteX18" fmla="*/ 215653 w 820462"/>
              <a:gd name="connsiteY18" fmla="*/ 708309 h 977900"/>
              <a:gd name="connsiteX19" fmla="*/ 122179 w 820462"/>
              <a:gd name="connsiteY19" fmla="*/ 697976 h 977900"/>
              <a:gd name="connsiteX20" fmla="*/ 180127 w 820462"/>
              <a:gd name="connsiteY20" fmla="*/ 755924 h 977900"/>
              <a:gd name="connsiteX21" fmla="*/ 122179 w 820462"/>
              <a:gd name="connsiteY21" fmla="*/ 813872 h 977900"/>
              <a:gd name="connsiteX22" fmla="*/ 64231 w 820462"/>
              <a:gd name="connsiteY22" fmla="*/ 755924 h 977900"/>
              <a:gd name="connsiteX23" fmla="*/ 122179 w 820462"/>
              <a:gd name="connsiteY23" fmla="*/ 697976 h 977900"/>
              <a:gd name="connsiteX24" fmla="*/ 215653 w 820462"/>
              <a:gd name="connsiteY24" fmla="*/ 600682 h 977900"/>
              <a:gd name="connsiteX25" fmla="*/ 333249 w 820462"/>
              <a:gd name="connsiteY25" fmla="*/ 600682 h 977900"/>
              <a:gd name="connsiteX26" fmla="*/ 347593 w 820462"/>
              <a:gd name="connsiteY26" fmla="*/ 615026 h 977900"/>
              <a:gd name="connsiteX27" fmla="*/ 333249 w 820462"/>
              <a:gd name="connsiteY27" fmla="*/ 629370 h 977900"/>
              <a:gd name="connsiteX28" fmla="*/ 215653 w 820462"/>
              <a:gd name="connsiteY28" fmla="*/ 629370 h 977900"/>
              <a:gd name="connsiteX29" fmla="*/ 201309 w 820462"/>
              <a:gd name="connsiteY29" fmla="*/ 615026 h 977900"/>
              <a:gd name="connsiteX30" fmla="*/ 215653 w 820462"/>
              <a:gd name="connsiteY30" fmla="*/ 600682 h 977900"/>
              <a:gd name="connsiteX31" fmla="*/ 122179 w 820462"/>
              <a:gd name="connsiteY31" fmla="*/ 552475 h 977900"/>
              <a:gd name="connsiteX32" fmla="*/ 92919 w 820462"/>
              <a:gd name="connsiteY32" fmla="*/ 581735 h 977900"/>
              <a:gd name="connsiteX33" fmla="*/ 122179 w 820462"/>
              <a:gd name="connsiteY33" fmla="*/ 610996 h 977900"/>
              <a:gd name="connsiteX34" fmla="*/ 151440 w 820462"/>
              <a:gd name="connsiteY34" fmla="*/ 581735 h 977900"/>
              <a:gd name="connsiteX35" fmla="*/ 122179 w 820462"/>
              <a:gd name="connsiteY35" fmla="*/ 552475 h 977900"/>
              <a:gd name="connsiteX36" fmla="*/ 215653 w 820462"/>
              <a:gd name="connsiteY36" fmla="*/ 534120 h 977900"/>
              <a:gd name="connsiteX37" fmla="*/ 450845 w 820462"/>
              <a:gd name="connsiteY37" fmla="*/ 534120 h 977900"/>
              <a:gd name="connsiteX38" fmla="*/ 465189 w 820462"/>
              <a:gd name="connsiteY38" fmla="*/ 548464 h 977900"/>
              <a:gd name="connsiteX39" fmla="*/ 450845 w 820462"/>
              <a:gd name="connsiteY39" fmla="*/ 562808 h 977900"/>
              <a:gd name="connsiteX40" fmla="*/ 215653 w 820462"/>
              <a:gd name="connsiteY40" fmla="*/ 562808 h 977900"/>
              <a:gd name="connsiteX41" fmla="*/ 201309 w 820462"/>
              <a:gd name="connsiteY41" fmla="*/ 548464 h 977900"/>
              <a:gd name="connsiteX42" fmla="*/ 215653 w 820462"/>
              <a:gd name="connsiteY42" fmla="*/ 534120 h 977900"/>
              <a:gd name="connsiteX43" fmla="*/ 122179 w 820462"/>
              <a:gd name="connsiteY43" fmla="*/ 523787 h 977900"/>
              <a:gd name="connsiteX44" fmla="*/ 180127 w 820462"/>
              <a:gd name="connsiteY44" fmla="*/ 581735 h 977900"/>
              <a:gd name="connsiteX45" fmla="*/ 122179 w 820462"/>
              <a:gd name="connsiteY45" fmla="*/ 639683 h 977900"/>
              <a:gd name="connsiteX46" fmla="*/ 64231 w 820462"/>
              <a:gd name="connsiteY46" fmla="*/ 581735 h 977900"/>
              <a:gd name="connsiteX47" fmla="*/ 122179 w 820462"/>
              <a:gd name="connsiteY47" fmla="*/ 523787 h 977900"/>
              <a:gd name="connsiteX48" fmla="*/ 215653 w 820462"/>
              <a:gd name="connsiteY48" fmla="*/ 426666 h 977900"/>
              <a:gd name="connsiteX49" fmla="*/ 390471 w 820462"/>
              <a:gd name="connsiteY49" fmla="*/ 426666 h 977900"/>
              <a:gd name="connsiteX50" fmla="*/ 404815 w 820462"/>
              <a:gd name="connsiteY50" fmla="*/ 441010 h 977900"/>
              <a:gd name="connsiteX51" fmla="*/ 390471 w 820462"/>
              <a:gd name="connsiteY51" fmla="*/ 455354 h 977900"/>
              <a:gd name="connsiteX52" fmla="*/ 215653 w 820462"/>
              <a:gd name="connsiteY52" fmla="*/ 455354 h 977900"/>
              <a:gd name="connsiteX53" fmla="*/ 201309 w 820462"/>
              <a:gd name="connsiteY53" fmla="*/ 441010 h 977900"/>
              <a:gd name="connsiteX54" fmla="*/ 215653 w 820462"/>
              <a:gd name="connsiteY54" fmla="*/ 426666 h 977900"/>
              <a:gd name="connsiteX55" fmla="*/ 122179 w 820462"/>
              <a:gd name="connsiteY55" fmla="*/ 376358 h 977900"/>
              <a:gd name="connsiteX56" fmla="*/ 92919 w 820462"/>
              <a:gd name="connsiteY56" fmla="*/ 405618 h 977900"/>
              <a:gd name="connsiteX57" fmla="*/ 122179 w 820462"/>
              <a:gd name="connsiteY57" fmla="*/ 434879 h 977900"/>
              <a:gd name="connsiteX58" fmla="*/ 151440 w 820462"/>
              <a:gd name="connsiteY58" fmla="*/ 405618 h 977900"/>
              <a:gd name="connsiteX59" fmla="*/ 122179 w 820462"/>
              <a:gd name="connsiteY59" fmla="*/ 376358 h 977900"/>
              <a:gd name="connsiteX60" fmla="*/ 215653 w 820462"/>
              <a:gd name="connsiteY60" fmla="*/ 360123 h 977900"/>
              <a:gd name="connsiteX61" fmla="*/ 390471 w 820462"/>
              <a:gd name="connsiteY61" fmla="*/ 360123 h 977900"/>
              <a:gd name="connsiteX62" fmla="*/ 404815 w 820462"/>
              <a:gd name="connsiteY62" fmla="*/ 374467 h 977900"/>
              <a:gd name="connsiteX63" fmla="*/ 390471 w 820462"/>
              <a:gd name="connsiteY63" fmla="*/ 388811 h 977900"/>
              <a:gd name="connsiteX64" fmla="*/ 215653 w 820462"/>
              <a:gd name="connsiteY64" fmla="*/ 388811 h 977900"/>
              <a:gd name="connsiteX65" fmla="*/ 201309 w 820462"/>
              <a:gd name="connsiteY65" fmla="*/ 374467 h 977900"/>
              <a:gd name="connsiteX66" fmla="*/ 215653 w 820462"/>
              <a:gd name="connsiteY66" fmla="*/ 360123 h 977900"/>
              <a:gd name="connsiteX67" fmla="*/ 122179 w 820462"/>
              <a:gd name="connsiteY67" fmla="*/ 347689 h 977900"/>
              <a:gd name="connsiteX68" fmla="*/ 180127 w 820462"/>
              <a:gd name="connsiteY68" fmla="*/ 405637 h 977900"/>
              <a:gd name="connsiteX69" fmla="*/ 122179 w 820462"/>
              <a:gd name="connsiteY69" fmla="*/ 463585 h 977900"/>
              <a:gd name="connsiteX70" fmla="*/ 64231 w 820462"/>
              <a:gd name="connsiteY70" fmla="*/ 405637 h 977900"/>
              <a:gd name="connsiteX71" fmla="*/ 122179 w 820462"/>
              <a:gd name="connsiteY71" fmla="*/ 347689 h 977900"/>
              <a:gd name="connsiteX72" fmla="*/ 91735 w 820462"/>
              <a:gd name="connsiteY72" fmla="*/ 212024 h 977900"/>
              <a:gd name="connsiteX73" fmla="*/ 188264 w 820462"/>
              <a:gd name="connsiteY73" fmla="*/ 212024 h 977900"/>
              <a:gd name="connsiteX74" fmla="*/ 202608 w 820462"/>
              <a:gd name="connsiteY74" fmla="*/ 226368 h 977900"/>
              <a:gd name="connsiteX75" fmla="*/ 188264 w 820462"/>
              <a:gd name="connsiteY75" fmla="*/ 240712 h 977900"/>
              <a:gd name="connsiteX76" fmla="*/ 91735 w 820462"/>
              <a:gd name="connsiteY76" fmla="*/ 240712 h 977900"/>
              <a:gd name="connsiteX77" fmla="*/ 77391 w 820462"/>
              <a:gd name="connsiteY77" fmla="*/ 226368 h 977900"/>
              <a:gd name="connsiteX78" fmla="*/ 91735 w 820462"/>
              <a:gd name="connsiteY78" fmla="*/ 212024 h 977900"/>
              <a:gd name="connsiteX79" fmla="*/ 773324 w 820462"/>
              <a:gd name="connsiteY79" fmla="*/ 166682 h 977900"/>
              <a:gd name="connsiteX80" fmla="*/ 760279 w 820462"/>
              <a:gd name="connsiteY80" fmla="*/ 172087 h 977900"/>
              <a:gd name="connsiteX81" fmla="*/ 611856 w 820462"/>
              <a:gd name="connsiteY81" fmla="*/ 320511 h 977900"/>
              <a:gd name="connsiteX82" fmla="*/ 591572 w 820462"/>
              <a:gd name="connsiteY82" fmla="*/ 320511 h 977900"/>
              <a:gd name="connsiteX83" fmla="*/ 534445 w 820462"/>
              <a:gd name="connsiteY83" fmla="*/ 263384 h 977900"/>
              <a:gd name="connsiteX84" fmla="*/ 521400 w 820462"/>
              <a:gd name="connsiteY84" fmla="*/ 257978 h 977900"/>
              <a:gd name="connsiteX85" fmla="*/ 508355 w 820462"/>
              <a:gd name="connsiteY85" fmla="*/ 263384 h 977900"/>
              <a:gd name="connsiteX86" fmla="*/ 502950 w 820462"/>
              <a:gd name="connsiteY86" fmla="*/ 276429 h 977900"/>
              <a:gd name="connsiteX87" fmla="*/ 508355 w 820462"/>
              <a:gd name="connsiteY87" fmla="*/ 289474 h 977900"/>
              <a:gd name="connsiteX88" fmla="*/ 588669 w 820462"/>
              <a:gd name="connsiteY88" fmla="*/ 369788 h 977900"/>
              <a:gd name="connsiteX89" fmla="*/ 601714 w 820462"/>
              <a:gd name="connsiteY89" fmla="*/ 375193 h 977900"/>
              <a:gd name="connsiteX90" fmla="*/ 614759 w 820462"/>
              <a:gd name="connsiteY90" fmla="*/ 369788 h 977900"/>
              <a:gd name="connsiteX91" fmla="*/ 786388 w 820462"/>
              <a:gd name="connsiteY91" fmla="*/ 198178 h 977900"/>
              <a:gd name="connsiteX92" fmla="*/ 786388 w 820462"/>
              <a:gd name="connsiteY92" fmla="*/ 172087 h 977900"/>
              <a:gd name="connsiteX93" fmla="*/ 773324 w 820462"/>
              <a:gd name="connsiteY93" fmla="*/ 166682 h 977900"/>
              <a:gd name="connsiteX94" fmla="*/ 255247 w 820462"/>
              <a:gd name="connsiteY94" fmla="*/ 28707 h 977900"/>
              <a:gd name="connsiteX95" fmla="*/ 223695 w 820462"/>
              <a:gd name="connsiteY95" fmla="*/ 60259 h 977900"/>
              <a:gd name="connsiteX96" fmla="*/ 223695 w 820462"/>
              <a:gd name="connsiteY96" fmla="*/ 128330 h 977900"/>
              <a:gd name="connsiteX97" fmla="*/ 228469 w 820462"/>
              <a:gd name="connsiteY97" fmla="*/ 133105 h 977900"/>
              <a:gd name="connsiteX98" fmla="*/ 446892 w 820462"/>
              <a:gd name="connsiteY98" fmla="*/ 133105 h 977900"/>
              <a:gd name="connsiteX99" fmla="*/ 451667 w 820462"/>
              <a:gd name="connsiteY99" fmla="*/ 128330 h 977900"/>
              <a:gd name="connsiteX100" fmla="*/ 451667 w 820462"/>
              <a:gd name="connsiteY100" fmla="*/ 60259 h 977900"/>
              <a:gd name="connsiteX101" fmla="*/ 420115 w 820462"/>
              <a:gd name="connsiteY101" fmla="*/ 28707 h 977900"/>
              <a:gd name="connsiteX102" fmla="*/ 255247 w 820462"/>
              <a:gd name="connsiteY102" fmla="*/ 0 h 977900"/>
              <a:gd name="connsiteX103" fmla="*/ 420115 w 820462"/>
              <a:gd name="connsiteY103" fmla="*/ 0 h 977900"/>
              <a:gd name="connsiteX104" fmla="*/ 480355 w 820462"/>
              <a:gd name="connsiteY104" fmla="*/ 60240 h 977900"/>
              <a:gd name="connsiteX105" fmla="*/ 480355 w 820462"/>
              <a:gd name="connsiteY105" fmla="*/ 76609 h 977900"/>
              <a:gd name="connsiteX106" fmla="*/ 628205 w 820462"/>
              <a:gd name="connsiteY106" fmla="*/ 76609 h 977900"/>
              <a:gd name="connsiteX107" fmla="*/ 675343 w 820462"/>
              <a:gd name="connsiteY107" fmla="*/ 123765 h 977900"/>
              <a:gd name="connsiteX108" fmla="*/ 675343 w 820462"/>
              <a:gd name="connsiteY108" fmla="*/ 145233 h 977900"/>
              <a:gd name="connsiteX109" fmla="*/ 721048 w 820462"/>
              <a:gd name="connsiteY109" fmla="*/ 170712 h 977900"/>
              <a:gd name="connsiteX110" fmla="*/ 739976 w 820462"/>
              <a:gd name="connsiteY110" fmla="*/ 151785 h 977900"/>
              <a:gd name="connsiteX111" fmla="*/ 773305 w 820462"/>
              <a:gd name="connsiteY111" fmla="*/ 137976 h 977900"/>
              <a:gd name="connsiteX112" fmla="*/ 806653 w 820462"/>
              <a:gd name="connsiteY112" fmla="*/ 151785 h 977900"/>
              <a:gd name="connsiteX113" fmla="*/ 820462 w 820462"/>
              <a:gd name="connsiteY113" fmla="*/ 185133 h 977900"/>
              <a:gd name="connsiteX114" fmla="*/ 806653 w 820462"/>
              <a:gd name="connsiteY114" fmla="*/ 218461 h 977900"/>
              <a:gd name="connsiteX115" fmla="*/ 635043 w 820462"/>
              <a:gd name="connsiteY115" fmla="*/ 390071 h 977900"/>
              <a:gd name="connsiteX116" fmla="*/ 601714 w 820462"/>
              <a:gd name="connsiteY116" fmla="*/ 403880 h 977900"/>
              <a:gd name="connsiteX117" fmla="*/ 568366 w 820462"/>
              <a:gd name="connsiteY117" fmla="*/ 390071 h 977900"/>
              <a:gd name="connsiteX118" fmla="*/ 488052 w 820462"/>
              <a:gd name="connsiteY118" fmla="*/ 309757 h 977900"/>
              <a:gd name="connsiteX119" fmla="*/ 474243 w 820462"/>
              <a:gd name="connsiteY119" fmla="*/ 276429 h 977900"/>
              <a:gd name="connsiteX120" fmla="*/ 488052 w 820462"/>
              <a:gd name="connsiteY120" fmla="*/ 243081 h 977900"/>
              <a:gd name="connsiteX121" fmla="*/ 521381 w 820462"/>
              <a:gd name="connsiteY121" fmla="*/ 229272 h 977900"/>
              <a:gd name="connsiteX122" fmla="*/ 554729 w 820462"/>
              <a:gd name="connsiteY122" fmla="*/ 243081 h 977900"/>
              <a:gd name="connsiteX123" fmla="*/ 601714 w 820462"/>
              <a:gd name="connsiteY123" fmla="*/ 290085 h 977900"/>
              <a:gd name="connsiteX124" fmla="*/ 700573 w 820462"/>
              <a:gd name="connsiteY124" fmla="*/ 191225 h 977900"/>
              <a:gd name="connsiteX125" fmla="*/ 610538 w 820462"/>
              <a:gd name="connsiteY125" fmla="*/ 162041 h 977900"/>
              <a:gd name="connsiteX126" fmla="*/ 456996 w 820462"/>
              <a:gd name="connsiteY126" fmla="*/ 315583 h 977900"/>
              <a:gd name="connsiteX127" fmla="*/ 610538 w 820462"/>
              <a:gd name="connsiteY127" fmla="*/ 469125 h 977900"/>
              <a:gd name="connsiteX128" fmla="*/ 655326 w 820462"/>
              <a:gd name="connsiteY128" fmla="*/ 462573 h 977900"/>
              <a:gd name="connsiteX129" fmla="*/ 657714 w 820462"/>
              <a:gd name="connsiteY129" fmla="*/ 461790 h 977900"/>
              <a:gd name="connsiteX130" fmla="*/ 763984 w 820462"/>
              <a:gd name="connsiteY130" fmla="*/ 320950 h 977900"/>
              <a:gd name="connsiteX131" fmla="*/ 778824 w 820462"/>
              <a:gd name="connsiteY131" fmla="*/ 307103 h 977900"/>
              <a:gd name="connsiteX132" fmla="*/ 792672 w 820462"/>
              <a:gd name="connsiteY132" fmla="*/ 321943 h 977900"/>
              <a:gd name="connsiteX133" fmla="*/ 737283 w 820462"/>
              <a:gd name="connsiteY133" fmla="*/ 446530 h 977900"/>
              <a:gd name="connsiteX134" fmla="*/ 675343 w 820462"/>
              <a:gd name="connsiteY134" fmla="*/ 485932 h 977900"/>
              <a:gd name="connsiteX135" fmla="*/ 675343 w 820462"/>
              <a:gd name="connsiteY135" fmla="*/ 930762 h 977900"/>
              <a:gd name="connsiteX136" fmla="*/ 628205 w 820462"/>
              <a:gd name="connsiteY136" fmla="*/ 977900 h 977900"/>
              <a:gd name="connsiteX137" fmla="*/ 47138 w 820462"/>
              <a:gd name="connsiteY137" fmla="*/ 977900 h 977900"/>
              <a:gd name="connsiteX138" fmla="*/ 0 w 820462"/>
              <a:gd name="connsiteY138" fmla="*/ 930743 h 977900"/>
              <a:gd name="connsiteX139" fmla="*/ 0 w 820462"/>
              <a:gd name="connsiteY139" fmla="*/ 123765 h 977900"/>
              <a:gd name="connsiteX140" fmla="*/ 47138 w 820462"/>
              <a:gd name="connsiteY140" fmla="*/ 76628 h 977900"/>
              <a:gd name="connsiteX141" fmla="*/ 142502 w 820462"/>
              <a:gd name="connsiteY141" fmla="*/ 76628 h 977900"/>
              <a:gd name="connsiteX142" fmla="*/ 156846 w 820462"/>
              <a:gd name="connsiteY142" fmla="*/ 90971 h 977900"/>
              <a:gd name="connsiteX143" fmla="*/ 142502 w 820462"/>
              <a:gd name="connsiteY143" fmla="*/ 105315 h 977900"/>
              <a:gd name="connsiteX144" fmla="*/ 47138 w 820462"/>
              <a:gd name="connsiteY144" fmla="*/ 105315 h 977900"/>
              <a:gd name="connsiteX145" fmla="*/ 28688 w 820462"/>
              <a:gd name="connsiteY145" fmla="*/ 123765 h 977900"/>
              <a:gd name="connsiteX146" fmla="*/ 28688 w 820462"/>
              <a:gd name="connsiteY146" fmla="*/ 930762 h 977900"/>
              <a:gd name="connsiteX147" fmla="*/ 47138 w 820462"/>
              <a:gd name="connsiteY147" fmla="*/ 949212 h 977900"/>
              <a:gd name="connsiteX148" fmla="*/ 628205 w 820462"/>
              <a:gd name="connsiteY148" fmla="*/ 949212 h 977900"/>
              <a:gd name="connsiteX149" fmla="*/ 646655 w 820462"/>
              <a:gd name="connsiteY149" fmla="*/ 930762 h 977900"/>
              <a:gd name="connsiteX150" fmla="*/ 646655 w 820462"/>
              <a:gd name="connsiteY150" fmla="*/ 494241 h 977900"/>
              <a:gd name="connsiteX151" fmla="*/ 610538 w 820462"/>
              <a:gd name="connsiteY151" fmla="*/ 497831 h 977900"/>
              <a:gd name="connsiteX152" fmla="*/ 428290 w 820462"/>
              <a:gd name="connsiteY152" fmla="*/ 315583 h 977900"/>
              <a:gd name="connsiteX153" fmla="*/ 610538 w 820462"/>
              <a:gd name="connsiteY153" fmla="*/ 133334 h 977900"/>
              <a:gd name="connsiteX154" fmla="*/ 646655 w 820462"/>
              <a:gd name="connsiteY154" fmla="*/ 136982 h 977900"/>
              <a:gd name="connsiteX155" fmla="*/ 646655 w 820462"/>
              <a:gd name="connsiteY155" fmla="*/ 123765 h 977900"/>
              <a:gd name="connsiteX156" fmla="*/ 628205 w 820462"/>
              <a:gd name="connsiteY156" fmla="*/ 105315 h 977900"/>
              <a:gd name="connsiteX157" fmla="*/ 480374 w 820462"/>
              <a:gd name="connsiteY157" fmla="*/ 105315 h 977900"/>
              <a:gd name="connsiteX158" fmla="*/ 480374 w 820462"/>
              <a:gd name="connsiteY158" fmla="*/ 128330 h 977900"/>
              <a:gd name="connsiteX159" fmla="*/ 446892 w 820462"/>
              <a:gd name="connsiteY159" fmla="*/ 161812 h 977900"/>
              <a:gd name="connsiteX160" fmla="*/ 228469 w 820462"/>
              <a:gd name="connsiteY160" fmla="*/ 161812 h 977900"/>
              <a:gd name="connsiteX161" fmla="*/ 194988 w 820462"/>
              <a:gd name="connsiteY161" fmla="*/ 128330 h 977900"/>
              <a:gd name="connsiteX162" fmla="*/ 194988 w 820462"/>
              <a:gd name="connsiteY162" fmla="*/ 60259 h 977900"/>
              <a:gd name="connsiteX163" fmla="*/ 255247 w 820462"/>
              <a:gd name="connsiteY163" fmla="*/ 0 h 977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</a:cxnLst>
            <a:rect l="l" t="t" r="r" b="b"/>
            <a:pathLst>
              <a:path w="820462" h="977900">
                <a:moveTo>
                  <a:pt x="215653" y="774852"/>
                </a:moveTo>
                <a:lnTo>
                  <a:pt x="450845" y="774852"/>
                </a:lnTo>
                <a:cubicBezTo>
                  <a:pt x="458772" y="774852"/>
                  <a:pt x="465189" y="781289"/>
                  <a:pt x="465189" y="789196"/>
                </a:cubicBezTo>
                <a:cubicBezTo>
                  <a:pt x="465189" y="797122"/>
                  <a:pt x="458772" y="803540"/>
                  <a:pt x="450845" y="803540"/>
                </a:cubicBezTo>
                <a:lnTo>
                  <a:pt x="215653" y="803540"/>
                </a:lnTo>
                <a:cubicBezTo>
                  <a:pt x="207726" y="803540"/>
                  <a:pt x="201309" y="797122"/>
                  <a:pt x="201309" y="789196"/>
                </a:cubicBezTo>
                <a:cubicBezTo>
                  <a:pt x="201309" y="781269"/>
                  <a:pt x="207726" y="774852"/>
                  <a:pt x="215653" y="774852"/>
                </a:cubicBezTo>
                <a:close/>
                <a:moveTo>
                  <a:pt x="122179" y="726664"/>
                </a:moveTo>
                <a:cubicBezTo>
                  <a:pt x="106040" y="726664"/>
                  <a:pt x="92919" y="739785"/>
                  <a:pt x="92919" y="755924"/>
                </a:cubicBezTo>
                <a:cubicBezTo>
                  <a:pt x="92919" y="772063"/>
                  <a:pt x="106040" y="785185"/>
                  <a:pt x="122179" y="785185"/>
                </a:cubicBezTo>
                <a:cubicBezTo>
                  <a:pt x="138318" y="785185"/>
                  <a:pt x="151440" y="772063"/>
                  <a:pt x="151440" y="755924"/>
                </a:cubicBezTo>
                <a:cubicBezTo>
                  <a:pt x="151440" y="739785"/>
                  <a:pt x="138318" y="726664"/>
                  <a:pt x="122179" y="726664"/>
                </a:cubicBezTo>
                <a:close/>
                <a:moveTo>
                  <a:pt x="215653" y="708309"/>
                </a:moveTo>
                <a:lnTo>
                  <a:pt x="390471" y="708309"/>
                </a:lnTo>
                <a:cubicBezTo>
                  <a:pt x="398398" y="708309"/>
                  <a:pt x="404815" y="714726"/>
                  <a:pt x="404815" y="722653"/>
                </a:cubicBezTo>
                <a:cubicBezTo>
                  <a:pt x="404815" y="730579"/>
                  <a:pt x="398398" y="736997"/>
                  <a:pt x="390471" y="736997"/>
                </a:cubicBezTo>
                <a:lnTo>
                  <a:pt x="215653" y="736997"/>
                </a:lnTo>
                <a:cubicBezTo>
                  <a:pt x="207726" y="736997"/>
                  <a:pt x="201309" y="730579"/>
                  <a:pt x="201309" y="722653"/>
                </a:cubicBezTo>
                <a:cubicBezTo>
                  <a:pt x="201309" y="714726"/>
                  <a:pt x="207726" y="708309"/>
                  <a:pt x="215653" y="708309"/>
                </a:cubicBezTo>
                <a:close/>
                <a:moveTo>
                  <a:pt x="122179" y="697976"/>
                </a:moveTo>
                <a:cubicBezTo>
                  <a:pt x="154133" y="697976"/>
                  <a:pt x="180127" y="723971"/>
                  <a:pt x="180127" y="755924"/>
                </a:cubicBezTo>
                <a:cubicBezTo>
                  <a:pt x="180127" y="787878"/>
                  <a:pt x="154133" y="813872"/>
                  <a:pt x="122179" y="813872"/>
                </a:cubicBezTo>
                <a:cubicBezTo>
                  <a:pt x="90226" y="813872"/>
                  <a:pt x="64231" y="787878"/>
                  <a:pt x="64231" y="755924"/>
                </a:cubicBezTo>
                <a:cubicBezTo>
                  <a:pt x="64231" y="723971"/>
                  <a:pt x="90226" y="697976"/>
                  <a:pt x="122179" y="697976"/>
                </a:cubicBezTo>
                <a:close/>
                <a:moveTo>
                  <a:pt x="215653" y="600682"/>
                </a:moveTo>
                <a:lnTo>
                  <a:pt x="333249" y="600682"/>
                </a:lnTo>
                <a:cubicBezTo>
                  <a:pt x="341175" y="600682"/>
                  <a:pt x="347593" y="607099"/>
                  <a:pt x="347593" y="615026"/>
                </a:cubicBezTo>
                <a:cubicBezTo>
                  <a:pt x="347593" y="622952"/>
                  <a:pt x="341175" y="629370"/>
                  <a:pt x="333249" y="629370"/>
                </a:cubicBezTo>
                <a:lnTo>
                  <a:pt x="215653" y="629370"/>
                </a:lnTo>
                <a:cubicBezTo>
                  <a:pt x="207726" y="629370"/>
                  <a:pt x="201309" y="622952"/>
                  <a:pt x="201309" y="615026"/>
                </a:cubicBezTo>
                <a:cubicBezTo>
                  <a:pt x="201309" y="607099"/>
                  <a:pt x="207726" y="600682"/>
                  <a:pt x="215653" y="600682"/>
                </a:cubicBezTo>
                <a:close/>
                <a:moveTo>
                  <a:pt x="122179" y="552475"/>
                </a:moveTo>
                <a:cubicBezTo>
                  <a:pt x="106040" y="552475"/>
                  <a:pt x="92919" y="565596"/>
                  <a:pt x="92919" y="581735"/>
                </a:cubicBezTo>
                <a:cubicBezTo>
                  <a:pt x="92919" y="597874"/>
                  <a:pt x="106040" y="610996"/>
                  <a:pt x="122179" y="610996"/>
                </a:cubicBezTo>
                <a:cubicBezTo>
                  <a:pt x="138318" y="610996"/>
                  <a:pt x="151440" y="597874"/>
                  <a:pt x="151440" y="581735"/>
                </a:cubicBezTo>
                <a:cubicBezTo>
                  <a:pt x="151440" y="565596"/>
                  <a:pt x="138318" y="552475"/>
                  <a:pt x="122179" y="552475"/>
                </a:cubicBezTo>
                <a:close/>
                <a:moveTo>
                  <a:pt x="215653" y="534120"/>
                </a:moveTo>
                <a:lnTo>
                  <a:pt x="450845" y="534120"/>
                </a:lnTo>
                <a:cubicBezTo>
                  <a:pt x="458772" y="534120"/>
                  <a:pt x="465189" y="540537"/>
                  <a:pt x="465189" y="548464"/>
                </a:cubicBezTo>
                <a:cubicBezTo>
                  <a:pt x="465189" y="556390"/>
                  <a:pt x="458772" y="562808"/>
                  <a:pt x="450845" y="562808"/>
                </a:cubicBezTo>
                <a:lnTo>
                  <a:pt x="215653" y="562808"/>
                </a:lnTo>
                <a:cubicBezTo>
                  <a:pt x="207726" y="562808"/>
                  <a:pt x="201309" y="556390"/>
                  <a:pt x="201309" y="548464"/>
                </a:cubicBezTo>
                <a:cubicBezTo>
                  <a:pt x="201309" y="540537"/>
                  <a:pt x="207726" y="534120"/>
                  <a:pt x="215653" y="534120"/>
                </a:cubicBezTo>
                <a:close/>
                <a:moveTo>
                  <a:pt x="122179" y="523787"/>
                </a:moveTo>
                <a:cubicBezTo>
                  <a:pt x="154133" y="523787"/>
                  <a:pt x="180127" y="549801"/>
                  <a:pt x="180127" y="581735"/>
                </a:cubicBezTo>
                <a:cubicBezTo>
                  <a:pt x="180127" y="613689"/>
                  <a:pt x="154133" y="639683"/>
                  <a:pt x="122179" y="639683"/>
                </a:cubicBezTo>
                <a:cubicBezTo>
                  <a:pt x="90226" y="639683"/>
                  <a:pt x="64231" y="613689"/>
                  <a:pt x="64231" y="581735"/>
                </a:cubicBezTo>
                <a:cubicBezTo>
                  <a:pt x="64231" y="549782"/>
                  <a:pt x="90226" y="523787"/>
                  <a:pt x="122179" y="523787"/>
                </a:cubicBezTo>
                <a:close/>
                <a:moveTo>
                  <a:pt x="215653" y="426666"/>
                </a:moveTo>
                <a:lnTo>
                  <a:pt x="390471" y="426666"/>
                </a:lnTo>
                <a:cubicBezTo>
                  <a:pt x="398398" y="426666"/>
                  <a:pt x="404815" y="433103"/>
                  <a:pt x="404815" y="441010"/>
                </a:cubicBezTo>
                <a:cubicBezTo>
                  <a:pt x="404815" y="448936"/>
                  <a:pt x="398398" y="455354"/>
                  <a:pt x="390471" y="455354"/>
                </a:cubicBezTo>
                <a:lnTo>
                  <a:pt x="215653" y="455354"/>
                </a:lnTo>
                <a:cubicBezTo>
                  <a:pt x="207726" y="455354"/>
                  <a:pt x="201309" y="448936"/>
                  <a:pt x="201309" y="441010"/>
                </a:cubicBezTo>
                <a:cubicBezTo>
                  <a:pt x="201309" y="433083"/>
                  <a:pt x="207726" y="426666"/>
                  <a:pt x="215653" y="426666"/>
                </a:cubicBezTo>
                <a:close/>
                <a:moveTo>
                  <a:pt x="122179" y="376358"/>
                </a:moveTo>
                <a:cubicBezTo>
                  <a:pt x="106040" y="376358"/>
                  <a:pt x="92919" y="389479"/>
                  <a:pt x="92919" y="405618"/>
                </a:cubicBezTo>
                <a:cubicBezTo>
                  <a:pt x="92919" y="421757"/>
                  <a:pt x="106040" y="434879"/>
                  <a:pt x="122179" y="434879"/>
                </a:cubicBezTo>
                <a:cubicBezTo>
                  <a:pt x="138318" y="434879"/>
                  <a:pt x="151440" y="421757"/>
                  <a:pt x="151440" y="405618"/>
                </a:cubicBezTo>
                <a:cubicBezTo>
                  <a:pt x="151440" y="389479"/>
                  <a:pt x="138318" y="376358"/>
                  <a:pt x="122179" y="376358"/>
                </a:cubicBezTo>
                <a:close/>
                <a:moveTo>
                  <a:pt x="215653" y="360123"/>
                </a:moveTo>
                <a:lnTo>
                  <a:pt x="390471" y="360123"/>
                </a:lnTo>
                <a:cubicBezTo>
                  <a:pt x="398398" y="360123"/>
                  <a:pt x="404815" y="366540"/>
                  <a:pt x="404815" y="374467"/>
                </a:cubicBezTo>
                <a:cubicBezTo>
                  <a:pt x="404815" y="382393"/>
                  <a:pt x="398398" y="388811"/>
                  <a:pt x="390471" y="388811"/>
                </a:cubicBezTo>
                <a:lnTo>
                  <a:pt x="215653" y="388811"/>
                </a:lnTo>
                <a:cubicBezTo>
                  <a:pt x="207726" y="388811"/>
                  <a:pt x="201309" y="382374"/>
                  <a:pt x="201309" y="374467"/>
                </a:cubicBezTo>
                <a:cubicBezTo>
                  <a:pt x="201309" y="366540"/>
                  <a:pt x="207726" y="360123"/>
                  <a:pt x="215653" y="360123"/>
                </a:cubicBezTo>
                <a:close/>
                <a:moveTo>
                  <a:pt x="122179" y="347689"/>
                </a:moveTo>
                <a:cubicBezTo>
                  <a:pt x="154133" y="347689"/>
                  <a:pt x="180127" y="373684"/>
                  <a:pt x="180127" y="405637"/>
                </a:cubicBezTo>
                <a:cubicBezTo>
                  <a:pt x="180127" y="437591"/>
                  <a:pt x="154133" y="463585"/>
                  <a:pt x="122179" y="463585"/>
                </a:cubicBezTo>
                <a:cubicBezTo>
                  <a:pt x="90226" y="463585"/>
                  <a:pt x="64231" y="437591"/>
                  <a:pt x="64231" y="405637"/>
                </a:cubicBezTo>
                <a:cubicBezTo>
                  <a:pt x="64231" y="373684"/>
                  <a:pt x="90226" y="347689"/>
                  <a:pt x="122179" y="347689"/>
                </a:cubicBezTo>
                <a:close/>
                <a:moveTo>
                  <a:pt x="91735" y="212024"/>
                </a:moveTo>
                <a:lnTo>
                  <a:pt x="188264" y="212024"/>
                </a:lnTo>
                <a:cubicBezTo>
                  <a:pt x="196191" y="212024"/>
                  <a:pt x="202608" y="218441"/>
                  <a:pt x="202608" y="226368"/>
                </a:cubicBezTo>
                <a:cubicBezTo>
                  <a:pt x="202608" y="234294"/>
                  <a:pt x="196191" y="240712"/>
                  <a:pt x="188264" y="240712"/>
                </a:cubicBezTo>
                <a:lnTo>
                  <a:pt x="91735" y="240712"/>
                </a:lnTo>
                <a:cubicBezTo>
                  <a:pt x="83808" y="240712"/>
                  <a:pt x="77391" y="234294"/>
                  <a:pt x="77391" y="226368"/>
                </a:cubicBezTo>
                <a:cubicBezTo>
                  <a:pt x="77391" y="218441"/>
                  <a:pt x="83808" y="212024"/>
                  <a:pt x="91735" y="212024"/>
                </a:cubicBezTo>
                <a:close/>
                <a:moveTo>
                  <a:pt x="773324" y="166682"/>
                </a:moveTo>
                <a:cubicBezTo>
                  <a:pt x="768396" y="166682"/>
                  <a:pt x="763755" y="168592"/>
                  <a:pt x="760279" y="172087"/>
                </a:cubicBezTo>
                <a:lnTo>
                  <a:pt x="611856" y="320511"/>
                </a:lnTo>
                <a:cubicBezTo>
                  <a:pt x="606260" y="326107"/>
                  <a:pt x="597168" y="326107"/>
                  <a:pt x="591572" y="320511"/>
                </a:cubicBezTo>
                <a:lnTo>
                  <a:pt x="534445" y="263384"/>
                </a:lnTo>
                <a:cubicBezTo>
                  <a:pt x="530969" y="259907"/>
                  <a:pt x="526328" y="257978"/>
                  <a:pt x="521400" y="257978"/>
                </a:cubicBezTo>
                <a:cubicBezTo>
                  <a:pt x="516472" y="257978"/>
                  <a:pt x="511831" y="259907"/>
                  <a:pt x="508355" y="263384"/>
                </a:cubicBezTo>
                <a:cubicBezTo>
                  <a:pt x="504860" y="266860"/>
                  <a:pt x="502950" y="271501"/>
                  <a:pt x="502950" y="276429"/>
                </a:cubicBezTo>
                <a:cubicBezTo>
                  <a:pt x="502950" y="281356"/>
                  <a:pt x="504879" y="285998"/>
                  <a:pt x="508355" y="289474"/>
                </a:cubicBezTo>
                <a:lnTo>
                  <a:pt x="588669" y="369788"/>
                </a:lnTo>
                <a:cubicBezTo>
                  <a:pt x="592145" y="373264"/>
                  <a:pt x="596786" y="375193"/>
                  <a:pt x="601714" y="375193"/>
                </a:cubicBezTo>
                <a:cubicBezTo>
                  <a:pt x="606642" y="375193"/>
                  <a:pt x="611283" y="373264"/>
                  <a:pt x="614759" y="369788"/>
                </a:cubicBezTo>
                <a:lnTo>
                  <a:pt x="786388" y="198178"/>
                </a:lnTo>
                <a:cubicBezTo>
                  <a:pt x="793588" y="190996"/>
                  <a:pt x="793588" y="179288"/>
                  <a:pt x="786388" y="172087"/>
                </a:cubicBezTo>
                <a:cubicBezTo>
                  <a:pt x="782893" y="168611"/>
                  <a:pt x="778252" y="166682"/>
                  <a:pt x="773324" y="166682"/>
                </a:cubicBezTo>
                <a:close/>
                <a:moveTo>
                  <a:pt x="255247" y="28707"/>
                </a:moveTo>
                <a:cubicBezTo>
                  <a:pt x="237847" y="28707"/>
                  <a:pt x="223695" y="42860"/>
                  <a:pt x="223695" y="60259"/>
                </a:cubicBezTo>
                <a:lnTo>
                  <a:pt x="223695" y="128330"/>
                </a:lnTo>
                <a:cubicBezTo>
                  <a:pt x="223695" y="130966"/>
                  <a:pt x="225834" y="133105"/>
                  <a:pt x="228469" y="133105"/>
                </a:cubicBezTo>
                <a:lnTo>
                  <a:pt x="446892" y="133105"/>
                </a:lnTo>
                <a:cubicBezTo>
                  <a:pt x="449528" y="133105"/>
                  <a:pt x="451667" y="130966"/>
                  <a:pt x="451667" y="128330"/>
                </a:cubicBezTo>
                <a:lnTo>
                  <a:pt x="451667" y="60259"/>
                </a:lnTo>
                <a:cubicBezTo>
                  <a:pt x="451667" y="42860"/>
                  <a:pt x="437515" y="28707"/>
                  <a:pt x="420115" y="28707"/>
                </a:cubicBezTo>
                <a:close/>
                <a:moveTo>
                  <a:pt x="255247" y="0"/>
                </a:moveTo>
                <a:lnTo>
                  <a:pt x="420115" y="0"/>
                </a:lnTo>
                <a:cubicBezTo>
                  <a:pt x="453348" y="0"/>
                  <a:pt x="480374" y="27026"/>
                  <a:pt x="480355" y="60240"/>
                </a:cubicBezTo>
                <a:lnTo>
                  <a:pt x="480355" y="76609"/>
                </a:lnTo>
                <a:lnTo>
                  <a:pt x="628205" y="76609"/>
                </a:lnTo>
                <a:cubicBezTo>
                  <a:pt x="654200" y="76609"/>
                  <a:pt x="675343" y="97771"/>
                  <a:pt x="675343" y="123765"/>
                </a:cubicBezTo>
                <a:lnTo>
                  <a:pt x="675343" y="145233"/>
                </a:lnTo>
                <a:cubicBezTo>
                  <a:pt x="691654" y="151441"/>
                  <a:pt x="707029" y="160017"/>
                  <a:pt x="721048" y="170712"/>
                </a:cubicBezTo>
                <a:lnTo>
                  <a:pt x="739976" y="151785"/>
                </a:lnTo>
                <a:cubicBezTo>
                  <a:pt x="748876" y="142884"/>
                  <a:pt x="760699" y="137976"/>
                  <a:pt x="773305" y="137976"/>
                </a:cubicBezTo>
                <a:cubicBezTo>
                  <a:pt x="785910" y="137976"/>
                  <a:pt x="797752" y="142884"/>
                  <a:pt x="806653" y="151785"/>
                </a:cubicBezTo>
                <a:cubicBezTo>
                  <a:pt x="815553" y="160704"/>
                  <a:pt x="820462" y="172546"/>
                  <a:pt x="820462" y="185133"/>
                </a:cubicBezTo>
                <a:cubicBezTo>
                  <a:pt x="820462" y="197719"/>
                  <a:pt x="815553" y="209561"/>
                  <a:pt x="806653" y="218461"/>
                </a:cubicBezTo>
                <a:lnTo>
                  <a:pt x="635043" y="390071"/>
                </a:lnTo>
                <a:cubicBezTo>
                  <a:pt x="626142" y="398972"/>
                  <a:pt x="614320" y="403880"/>
                  <a:pt x="601714" y="403880"/>
                </a:cubicBezTo>
                <a:cubicBezTo>
                  <a:pt x="589108" y="403880"/>
                  <a:pt x="577266" y="398972"/>
                  <a:pt x="568366" y="390071"/>
                </a:cubicBezTo>
                <a:lnTo>
                  <a:pt x="488052" y="309757"/>
                </a:lnTo>
                <a:cubicBezTo>
                  <a:pt x="479152" y="300857"/>
                  <a:pt x="474243" y="289034"/>
                  <a:pt x="474243" y="276429"/>
                </a:cubicBezTo>
                <a:cubicBezTo>
                  <a:pt x="474243" y="263823"/>
                  <a:pt x="479152" y="251981"/>
                  <a:pt x="488052" y="243081"/>
                </a:cubicBezTo>
                <a:cubicBezTo>
                  <a:pt x="496953" y="234180"/>
                  <a:pt x="508775" y="229272"/>
                  <a:pt x="521381" y="229272"/>
                </a:cubicBezTo>
                <a:cubicBezTo>
                  <a:pt x="533987" y="229272"/>
                  <a:pt x="545828" y="234180"/>
                  <a:pt x="554729" y="243081"/>
                </a:cubicBezTo>
                <a:lnTo>
                  <a:pt x="601714" y="290085"/>
                </a:lnTo>
                <a:lnTo>
                  <a:pt x="700573" y="191225"/>
                </a:lnTo>
                <a:cubicBezTo>
                  <a:pt x="674483" y="172317"/>
                  <a:pt x="643065" y="162041"/>
                  <a:pt x="610538" y="162041"/>
                </a:cubicBezTo>
                <a:cubicBezTo>
                  <a:pt x="525888" y="162041"/>
                  <a:pt x="456996" y="230933"/>
                  <a:pt x="456996" y="315583"/>
                </a:cubicBezTo>
                <a:cubicBezTo>
                  <a:pt x="456996" y="400232"/>
                  <a:pt x="525869" y="469125"/>
                  <a:pt x="610538" y="469125"/>
                </a:cubicBezTo>
                <a:cubicBezTo>
                  <a:pt x="626123" y="469125"/>
                  <a:pt x="641174" y="466833"/>
                  <a:pt x="655326" y="462573"/>
                </a:cubicBezTo>
                <a:cubicBezTo>
                  <a:pt x="656071" y="462230"/>
                  <a:pt x="656893" y="461981"/>
                  <a:pt x="657714" y="461790"/>
                </a:cubicBezTo>
                <a:cubicBezTo>
                  <a:pt x="717878" y="442595"/>
                  <a:pt x="761692" y="387588"/>
                  <a:pt x="763984" y="320950"/>
                </a:cubicBezTo>
                <a:cubicBezTo>
                  <a:pt x="764271" y="313024"/>
                  <a:pt x="770955" y="306835"/>
                  <a:pt x="778824" y="307103"/>
                </a:cubicBezTo>
                <a:cubicBezTo>
                  <a:pt x="786751" y="307389"/>
                  <a:pt x="792939" y="314036"/>
                  <a:pt x="792672" y="321943"/>
                </a:cubicBezTo>
                <a:cubicBezTo>
                  <a:pt x="791029" y="369291"/>
                  <a:pt x="771357" y="413526"/>
                  <a:pt x="737283" y="446530"/>
                </a:cubicBezTo>
                <a:cubicBezTo>
                  <a:pt x="719253" y="463968"/>
                  <a:pt x="698186" y="477242"/>
                  <a:pt x="675343" y="485932"/>
                </a:cubicBezTo>
                <a:lnTo>
                  <a:pt x="675343" y="930762"/>
                </a:lnTo>
                <a:cubicBezTo>
                  <a:pt x="675343" y="956757"/>
                  <a:pt x="654200" y="977900"/>
                  <a:pt x="628205" y="977900"/>
                </a:cubicBezTo>
                <a:lnTo>
                  <a:pt x="47138" y="977900"/>
                </a:lnTo>
                <a:cubicBezTo>
                  <a:pt x="21143" y="977900"/>
                  <a:pt x="0" y="956757"/>
                  <a:pt x="0" y="930743"/>
                </a:cubicBezTo>
                <a:lnTo>
                  <a:pt x="0" y="123765"/>
                </a:lnTo>
                <a:cubicBezTo>
                  <a:pt x="0" y="97771"/>
                  <a:pt x="21143" y="76628"/>
                  <a:pt x="47138" y="76628"/>
                </a:cubicBezTo>
                <a:lnTo>
                  <a:pt x="142502" y="76628"/>
                </a:lnTo>
                <a:cubicBezTo>
                  <a:pt x="150428" y="76628"/>
                  <a:pt x="156846" y="83045"/>
                  <a:pt x="156846" y="90971"/>
                </a:cubicBezTo>
                <a:cubicBezTo>
                  <a:pt x="156846" y="98898"/>
                  <a:pt x="150428" y="105315"/>
                  <a:pt x="142502" y="105315"/>
                </a:cubicBezTo>
                <a:lnTo>
                  <a:pt x="47138" y="105315"/>
                </a:lnTo>
                <a:cubicBezTo>
                  <a:pt x="36958" y="105315"/>
                  <a:pt x="28688" y="113585"/>
                  <a:pt x="28688" y="123765"/>
                </a:cubicBezTo>
                <a:lnTo>
                  <a:pt x="28688" y="930762"/>
                </a:lnTo>
                <a:cubicBezTo>
                  <a:pt x="28688" y="940942"/>
                  <a:pt x="36958" y="949212"/>
                  <a:pt x="47138" y="949212"/>
                </a:cubicBezTo>
                <a:lnTo>
                  <a:pt x="628205" y="949212"/>
                </a:lnTo>
                <a:cubicBezTo>
                  <a:pt x="638366" y="949212"/>
                  <a:pt x="646655" y="940942"/>
                  <a:pt x="646655" y="930762"/>
                </a:cubicBezTo>
                <a:lnTo>
                  <a:pt x="646655" y="494241"/>
                </a:lnTo>
                <a:cubicBezTo>
                  <a:pt x="634890" y="496609"/>
                  <a:pt x="622800" y="497831"/>
                  <a:pt x="610538" y="497831"/>
                </a:cubicBezTo>
                <a:cubicBezTo>
                  <a:pt x="510036" y="497831"/>
                  <a:pt x="428290" y="416085"/>
                  <a:pt x="428290" y="315583"/>
                </a:cubicBezTo>
                <a:cubicBezTo>
                  <a:pt x="428290" y="215081"/>
                  <a:pt x="510055" y="133334"/>
                  <a:pt x="610538" y="133334"/>
                </a:cubicBezTo>
                <a:cubicBezTo>
                  <a:pt x="622762" y="133334"/>
                  <a:pt x="634852" y="134595"/>
                  <a:pt x="646655" y="136982"/>
                </a:cubicBezTo>
                <a:lnTo>
                  <a:pt x="646655" y="123765"/>
                </a:lnTo>
                <a:cubicBezTo>
                  <a:pt x="646655" y="113604"/>
                  <a:pt x="638385" y="105315"/>
                  <a:pt x="628205" y="105315"/>
                </a:cubicBezTo>
                <a:lnTo>
                  <a:pt x="480374" y="105315"/>
                </a:lnTo>
                <a:lnTo>
                  <a:pt x="480374" y="128330"/>
                </a:lnTo>
                <a:cubicBezTo>
                  <a:pt x="480374" y="146800"/>
                  <a:pt x="465343" y="161812"/>
                  <a:pt x="446892" y="161812"/>
                </a:cubicBezTo>
                <a:lnTo>
                  <a:pt x="228469" y="161812"/>
                </a:lnTo>
                <a:cubicBezTo>
                  <a:pt x="210000" y="161812"/>
                  <a:pt x="194988" y="146781"/>
                  <a:pt x="194988" y="128330"/>
                </a:cubicBezTo>
                <a:lnTo>
                  <a:pt x="194988" y="60259"/>
                </a:lnTo>
                <a:cubicBezTo>
                  <a:pt x="194988" y="27026"/>
                  <a:pt x="222033" y="0"/>
                  <a:pt x="255247" y="0"/>
                </a:cubicBezTo>
                <a:close/>
              </a:path>
            </a:pathLst>
          </a:custGeom>
          <a:solidFill>
            <a:srgbClr val="43266B"/>
          </a:solidFill>
          <a:ln w="19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00D8B051-668C-96CF-DB1D-ACE51F7534FC}"/>
              </a:ext>
            </a:extLst>
          </p:cNvPr>
          <p:cNvSpPr/>
          <p:nvPr/>
        </p:nvSpPr>
        <p:spPr>
          <a:xfrm>
            <a:off x="3151397" y="1226074"/>
            <a:ext cx="429292" cy="429319"/>
          </a:xfrm>
          <a:custGeom>
            <a:avLst/>
            <a:gdLst>
              <a:gd name="connsiteX0" fmla="*/ 454131 w 908263"/>
              <a:gd name="connsiteY0" fmla="*/ 840517 h 908318"/>
              <a:gd name="connsiteX1" fmla="*/ 433618 w 908263"/>
              <a:gd name="connsiteY1" fmla="*/ 861030 h 908318"/>
              <a:gd name="connsiteX2" fmla="*/ 454131 w 908263"/>
              <a:gd name="connsiteY2" fmla="*/ 881542 h 908318"/>
              <a:gd name="connsiteX3" fmla="*/ 474644 w 908263"/>
              <a:gd name="connsiteY3" fmla="*/ 861030 h 908318"/>
              <a:gd name="connsiteX4" fmla="*/ 454131 w 908263"/>
              <a:gd name="connsiteY4" fmla="*/ 840517 h 908318"/>
              <a:gd name="connsiteX5" fmla="*/ 142827 w 908263"/>
              <a:gd name="connsiteY5" fmla="*/ 544702 h 908318"/>
              <a:gd name="connsiteX6" fmla="*/ 326660 w 908263"/>
              <a:gd name="connsiteY6" fmla="*/ 544702 h 908318"/>
              <a:gd name="connsiteX7" fmla="*/ 340030 w 908263"/>
              <a:gd name="connsiteY7" fmla="*/ 558072 h 908318"/>
              <a:gd name="connsiteX8" fmla="*/ 326660 w 908263"/>
              <a:gd name="connsiteY8" fmla="*/ 571441 h 908318"/>
              <a:gd name="connsiteX9" fmla="*/ 142827 w 908263"/>
              <a:gd name="connsiteY9" fmla="*/ 571441 h 908318"/>
              <a:gd name="connsiteX10" fmla="*/ 129457 w 908263"/>
              <a:gd name="connsiteY10" fmla="*/ 558072 h 908318"/>
              <a:gd name="connsiteX11" fmla="*/ 142827 w 908263"/>
              <a:gd name="connsiteY11" fmla="*/ 544702 h 908318"/>
              <a:gd name="connsiteX12" fmla="*/ 598524 w 908263"/>
              <a:gd name="connsiteY12" fmla="*/ 464751 h 908318"/>
              <a:gd name="connsiteX13" fmla="*/ 490458 w 908263"/>
              <a:gd name="connsiteY13" fmla="*/ 572816 h 908318"/>
              <a:gd name="connsiteX14" fmla="*/ 592985 w 908263"/>
              <a:gd name="connsiteY14" fmla="*/ 610462 h 908318"/>
              <a:gd name="connsiteX15" fmla="*/ 751397 w 908263"/>
              <a:gd name="connsiteY15" fmla="*/ 464751 h 908318"/>
              <a:gd name="connsiteX16" fmla="*/ 142827 w 908263"/>
              <a:gd name="connsiteY16" fmla="*/ 451667 h 908318"/>
              <a:gd name="connsiteX17" fmla="*/ 326661 w 908263"/>
              <a:gd name="connsiteY17" fmla="*/ 451667 h 908318"/>
              <a:gd name="connsiteX18" fmla="*/ 340030 w 908263"/>
              <a:gd name="connsiteY18" fmla="*/ 465037 h 908318"/>
              <a:gd name="connsiteX19" fmla="*/ 326661 w 908263"/>
              <a:gd name="connsiteY19" fmla="*/ 478406 h 908318"/>
              <a:gd name="connsiteX20" fmla="*/ 142827 w 908263"/>
              <a:gd name="connsiteY20" fmla="*/ 478406 h 908318"/>
              <a:gd name="connsiteX21" fmla="*/ 142789 w 908263"/>
              <a:gd name="connsiteY21" fmla="*/ 478406 h 908318"/>
              <a:gd name="connsiteX22" fmla="*/ 129438 w 908263"/>
              <a:gd name="connsiteY22" fmla="*/ 465018 h 908318"/>
              <a:gd name="connsiteX23" fmla="*/ 142827 w 908263"/>
              <a:gd name="connsiteY23" fmla="*/ 451667 h 908318"/>
              <a:gd name="connsiteX24" fmla="*/ 142827 w 908263"/>
              <a:gd name="connsiteY24" fmla="*/ 358633 h 908318"/>
              <a:gd name="connsiteX25" fmla="*/ 326660 w 908263"/>
              <a:gd name="connsiteY25" fmla="*/ 358633 h 908318"/>
              <a:gd name="connsiteX26" fmla="*/ 340030 w 908263"/>
              <a:gd name="connsiteY26" fmla="*/ 372003 h 908318"/>
              <a:gd name="connsiteX27" fmla="*/ 326660 w 908263"/>
              <a:gd name="connsiteY27" fmla="*/ 385372 h 908318"/>
              <a:gd name="connsiteX28" fmla="*/ 142827 w 908263"/>
              <a:gd name="connsiteY28" fmla="*/ 385372 h 908318"/>
              <a:gd name="connsiteX29" fmla="*/ 129457 w 908263"/>
              <a:gd name="connsiteY29" fmla="*/ 372003 h 908318"/>
              <a:gd name="connsiteX30" fmla="*/ 142827 w 908263"/>
              <a:gd name="connsiteY30" fmla="*/ 358633 h 908318"/>
              <a:gd name="connsiteX31" fmla="*/ 606355 w 908263"/>
              <a:gd name="connsiteY31" fmla="*/ 292988 h 908318"/>
              <a:gd name="connsiteX32" fmla="*/ 606355 w 908263"/>
              <a:gd name="connsiteY32" fmla="*/ 438031 h 908318"/>
              <a:gd name="connsiteX33" fmla="*/ 751397 w 908263"/>
              <a:gd name="connsiteY33" fmla="*/ 438031 h 908318"/>
              <a:gd name="connsiteX34" fmla="*/ 606355 w 908263"/>
              <a:gd name="connsiteY34" fmla="*/ 292988 h 908318"/>
              <a:gd name="connsiteX35" fmla="*/ 579615 w 908263"/>
              <a:gd name="connsiteY35" fmla="*/ 292988 h 908318"/>
              <a:gd name="connsiteX36" fmla="*/ 490057 w 908263"/>
              <a:gd name="connsiteY36" fmla="*/ 330099 h 908318"/>
              <a:gd name="connsiteX37" fmla="*/ 471550 w 908263"/>
              <a:gd name="connsiteY37" fmla="*/ 553927 h 908318"/>
              <a:gd name="connsiteX38" fmla="*/ 579615 w 908263"/>
              <a:gd name="connsiteY38" fmla="*/ 445861 h 908318"/>
              <a:gd name="connsiteX39" fmla="*/ 593004 w 908263"/>
              <a:gd name="connsiteY39" fmla="*/ 265561 h 908318"/>
              <a:gd name="connsiteX40" fmla="*/ 723875 w 908263"/>
              <a:gd name="connsiteY40" fmla="*/ 319422 h 908318"/>
              <a:gd name="connsiteX41" fmla="*/ 724963 w 908263"/>
              <a:gd name="connsiteY41" fmla="*/ 582156 h 908318"/>
              <a:gd name="connsiteX42" fmla="*/ 462229 w 908263"/>
              <a:gd name="connsiteY42" fmla="*/ 583245 h 908318"/>
              <a:gd name="connsiteX43" fmla="*/ 461618 w 908263"/>
              <a:gd name="connsiteY43" fmla="*/ 582748 h 908318"/>
              <a:gd name="connsiteX44" fmla="*/ 461140 w 908263"/>
              <a:gd name="connsiteY44" fmla="*/ 582156 h 908318"/>
              <a:gd name="connsiteX45" fmla="*/ 407184 w 908263"/>
              <a:gd name="connsiteY45" fmla="*/ 451171 h 908318"/>
              <a:gd name="connsiteX46" fmla="*/ 593004 w 908263"/>
              <a:gd name="connsiteY46" fmla="*/ 265561 h 908318"/>
              <a:gd name="connsiteX47" fmla="*/ 142827 w 908263"/>
              <a:gd name="connsiteY47" fmla="*/ 265561 h 908318"/>
              <a:gd name="connsiteX48" fmla="*/ 326660 w 908263"/>
              <a:gd name="connsiteY48" fmla="*/ 265561 h 908318"/>
              <a:gd name="connsiteX49" fmla="*/ 340030 w 908263"/>
              <a:gd name="connsiteY49" fmla="*/ 278931 h 908318"/>
              <a:gd name="connsiteX50" fmla="*/ 326660 w 908263"/>
              <a:gd name="connsiteY50" fmla="*/ 292300 h 908318"/>
              <a:gd name="connsiteX51" fmla="*/ 142827 w 908263"/>
              <a:gd name="connsiteY51" fmla="*/ 292300 h 908318"/>
              <a:gd name="connsiteX52" fmla="*/ 129457 w 908263"/>
              <a:gd name="connsiteY52" fmla="*/ 278931 h 908318"/>
              <a:gd name="connsiteX53" fmla="*/ 142827 w 908263"/>
              <a:gd name="connsiteY53" fmla="*/ 265561 h 908318"/>
              <a:gd name="connsiteX54" fmla="*/ 63143 w 908263"/>
              <a:gd name="connsiteY54" fmla="*/ 199285 h 908318"/>
              <a:gd name="connsiteX55" fmla="*/ 63143 w 908263"/>
              <a:gd name="connsiteY55" fmla="*/ 703515 h 908318"/>
              <a:gd name="connsiteX56" fmla="*/ 845119 w 908263"/>
              <a:gd name="connsiteY56" fmla="*/ 703515 h 908318"/>
              <a:gd name="connsiteX57" fmla="*/ 845119 w 908263"/>
              <a:gd name="connsiteY57" fmla="*/ 199285 h 908318"/>
              <a:gd name="connsiteX58" fmla="*/ 26739 w 908263"/>
              <a:gd name="connsiteY58" fmla="*/ 107836 h 908318"/>
              <a:gd name="connsiteX59" fmla="*/ 26739 w 908263"/>
              <a:gd name="connsiteY59" fmla="*/ 155337 h 908318"/>
              <a:gd name="connsiteX60" fmla="*/ 43929 w 908263"/>
              <a:gd name="connsiteY60" fmla="*/ 172527 h 908318"/>
              <a:gd name="connsiteX61" fmla="*/ 864333 w 908263"/>
              <a:gd name="connsiteY61" fmla="*/ 172527 h 908318"/>
              <a:gd name="connsiteX62" fmla="*/ 881523 w 908263"/>
              <a:gd name="connsiteY62" fmla="*/ 155337 h 908318"/>
              <a:gd name="connsiteX63" fmla="*/ 881523 w 908263"/>
              <a:gd name="connsiteY63" fmla="*/ 107836 h 908318"/>
              <a:gd name="connsiteX64" fmla="*/ 321809 w 908263"/>
              <a:gd name="connsiteY64" fmla="*/ 26739 h 908318"/>
              <a:gd name="connsiteX65" fmla="*/ 312412 w 908263"/>
              <a:gd name="connsiteY65" fmla="*/ 81097 h 908318"/>
              <a:gd name="connsiteX66" fmla="*/ 595869 w 908263"/>
              <a:gd name="connsiteY66" fmla="*/ 81097 h 908318"/>
              <a:gd name="connsiteX67" fmla="*/ 586472 w 908263"/>
              <a:gd name="connsiteY67" fmla="*/ 26739 h 908318"/>
              <a:gd name="connsiteX68" fmla="*/ 310540 w 908263"/>
              <a:gd name="connsiteY68" fmla="*/ 0 h 908318"/>
              <a:gd name="connsiteX69" fmla="*/ 597722 w 908263"/>
              <a:gd name="connsiteY69" fmla="*/ 0 h 908318"/>
              <a:gd name="connsiteX70" fmla="*/ 610901 w 908263"/>
              <a:gd name="connsiteY70" fmla="*/ 11097 h 908318"/>
              <a:gd name="connsiteX71" fmla="*/ 622972 w 908263"/>
              <a:gd name="connsiteY71" fmla="*/ 81097 h 908318"/>
              <a:gd name="connsiteX72" fmla="*/ 894893 w 908263"/>
              <a:gd name="connsiteY72" fmla="*/ 81097 h 908318"/>
              <a:gd name="connsiteX73" fmla="*/ 908263 w 908263"/>
              <a:gd name="connsiteY73" fmla="*/ 94467 h 908318"/>
              <a:gd name="connsiteX74" fmla="*/ 908263 w 908263"/>
              <a:gd name="connsiteY74" fmla="*/ 155337 h 908318"/>
              <a:gd name="connsiteX75" fmla="*/ 871859 w 908263"/>
              <a:gd name="connsiteY75" fmla="*/ 198579 h 908318"/>
              <a:gd name="connsiteX76" fmla="*/ 871859 w 908263"/>
              <a:gd name="connsiteY76" fmla="*/ 716866 h 908318"/>
              <a:gd name="connsiteX77" fmla="*/ 858489 w 908263"/>
              <a:gd name="connsiteY77" fmla="*/ 730235 h 908318"/>
              <a:gd name="connsiteX78" fmla="*/ 467501 w 908263"/>
              <a:gd name="connsiteY78" fmla="*/ 730235 h 908318"/>
              <a:gd name="connsiteX79" fmla="*/ 467501 w 908263"/>
              <a:gd name="connsiteY79" fmla="*/ 815725 h 908318"/>
              <a:gd name="connsiteX80" fmla="*/ 499455 w 908263"/>
              <a:gd name="connsiteY80" fmla="*/ 847679 h 908318"/>
              <a:gd name="connsiteX81" fmla="*/ 467501 w 908263"/>
              <a:gd name="connsiteY81" fmla="*/ 906372 h 908318"/>
              <a:gd name="connsiteX82" fmla="*/ 408808 w 908263"/>
              <a:gd name="connsiteY82" fmla="*/ 874418 h 908318"/>
              <a:gd name="connsiteX83" fmla="*/ 440762 w 908263"/>
              <a:gd name="connsiteY83" fmla="*/ 815725 h 908318"/>
              <a:gd name="connsiteX84" fmla="*/ 440762 w 908263"/>
              <a:gd name="connsiteY84" fmla="*/ 730235 h 908318"/>
              <a:gd name="connsiteX85" fmla="*/ 49774 w 908263"/>
              <a:gd name="connsiteY85" fmla="*/ 730235 h 908318"/>
              <a:gd name="connsiteX86" fmla="*/ 36404 w 908263"/>
              <a:gd name="connsiteY86" fmla="*/ 716866 h 908318"/>
              <a:gd name="connsiteX87" fmla="*/ 36404 w 908263"/>
              <a:gd name="connsiteY87" fmla="*/ 198560 h 908318"/>
              <a:gd name="connsiteX88" fmla="*/ 0 w 908263"/>
              <a:gd name="connsiteY88" fmla="*/ 155318 h 908318"/>
              <a:gd name="connsiteX89" fmla="*/ 0 w 908263"/>
              <a:gd name="connsiteY89" fmla="*/ 94467 h 908318"/>
              <a:gd name="connsiteX90" fmla="*/ 13370 w 908263"/>
              <a:gd name="connsiteY90" fmla="*/ 81097 h 908318"/>
              <a:gd name="connsiteX91" fmla="*/ 285291 w 908263"/>
              <a:gd name="connsiteY91" fmla="*/ 81097 h 908318"/>
              <a:gd name="connsiteX92" fmla="*/ 297362 w 908263"/>
              <a:gd name="connsiteY92" fmla="*/ 11097 h 908318"/>
              <a:gd name="connsiteX93" fmla="*/ 310540 w 908263"/>
              <a:gd name="connsiteY93" fmla="*/ 0 h 9083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08263" h="908318">
                <a:moveTo>
                  <a:pt x="454131" y="840517"/>
                </a:moveTo>
                <a:cubicBezTo>
                  <a:pt x="442786" y="840517"/>
                  <a:pt x="433618" y="849703"/>
                  <a:pt x="433618" y="861030"/>
                </a:cubicBezTo>
                <a:cubicBezTo>
                  <a:pt x="433618" y="872375"/>
                  <a:pt x="442805" y="881542"/>
                  <a:pt x="454131" y="881542"/>
                </a:cubicBezTo>
                <a:cubicBezTo>
                  <a:pt x="465476" y="881542"/>
                  <a:pt x="474644" y="872356"/>
                  <a:pt x="474644" y="861030"/>
                </a:cubicBezTo>
                <a:cubicBezTo>
                  <a:pt x="474625" y="849703"/>
                  <a:pt x="465457" y="840536"/>
                  <a:pt x="454131" y="840517"/>
                </a:cubicBezTo>
                <a:close/>
                <a:moveTo>
                  <a:pt x="142827" y="544702"/>
                </a:moveTo>
                <a:lnTo>
                  <a:pt x="326660" y="544702"/>
                </a:lnTo>
                <a:cubicBezTo>
                  <a:pt x="334052" y="544702"/>
                  <a:pt x="340030" y="550699"/>
                  <a:pt x="340030" y="558072"/>
                </a:cubicBezTo>
                <a:cubicBezTo>
                  <a:pt x="340030" y="565463"/>
                  <a:pt x="334052" y="571441"/>
                  <a:pt x="326660" y="571441"/>
                </a:cubicBezTo>
                <a:lnTo>
                  <a:pt x="142827" y="571441"/>
                </a:lnTo>
                <a:cubicBezTo>
                  <a:pt x="135435" y="571441"/>
                  <a:pt x="129457" y="565463"/>
                  <a:pt x="129457" y="558072"/>
                </a:cubicBezTo>
                <a:cubicBezTo>
                  <a:pt x="129457" y="550680"/>
                  <a:pt x="135435" y="544702"/>
                  <a:pt x="142827" y="544702"/>
                </a:cubicBezTo>
                <a:close/>
                <a:moveTo>
                  <a:pt x="598524" y="464751"/>
                </a:moveTo>
                <a:lnTo>
                  <a:pt x="490458" y="572816"/>
                </a:lnTo>
                <a:cubicBezTo>
                  <a:pt x="519089" y="597130"/>
                  <a:pt x="555435" y="610481"/>
                  <a:pt x="592985" y="610462"/>
                </a:cubicBezTo>
                <a:cubicBezTo>
                  <a:pt x="675591" y="610328"/>
                  <a:pt x="744387" y="547051"/>
                  <a:pt x="751397" y="464751"/>
                </a:cubicBezTo>
                <a:close/>
                <a:moveTo>
                  <a:pt x="142827" y="451667"/>
                </a:moveTo>
                <a:lnTo>
                  <a:pt x="326661" y="451667"/>
                </a:lnTo>
                <a:cubicBezTo>
                  <a:pt x="334052" y="451667"/>
                  <a:pt x="340030" y="457645"/>
                  <a:pt x="340030" y="465037"/>
                </a:cubicBezTo>
                <a:cubicBezTo>
                  <a:pt x="340030" y="472428"/>
                  <a:pt x="334052" y="478406"/>
                  <a:pt x="326661" y="478406"/>
                </a:cubicBezTo>
                <a:lnTo>
                  <a:pt x="142827" y="478406"/>
                </a:lnTo>
                <a:cubicBezTo>
                  <a:pt x="142808" y="478406"/>
                  <a:pt x="142808" y="478406"/>
                  <a:pt x="142789" y="478406"/>
                </a:cubicBezTo>
                <a:cubicBezTo>
                  <a:pt x="135397" y="478387"/>
                  <a:pt x="129419" y="472390"/>
                  <a:pt x="129438" y="465018"/>
                </a:cubicBezTo>
                <a:cubicBezTo>
                  <a:pt x="129457" y="457626"/>
                  <a:pt x="135435" y="451648"/>
                  <a:pt x="142827" y="451667"/>
                </a:cubicBezTo>
                <a:close/>
                <a:moveTo>
                  <a:pt x="142827" y="358633"/>
                </a:moveTo>
                <a:lnTo>
                  <a:pt x="326660" y="358633"/>
                </a:lnTo>
                <a:cubicBezTo>
                  <a:pt x="334052" y="358633"/>
                  <a:pt x="340030" y="364611"/>
                  <a:pt x="340030" y="372003"/>
                </a:cubicBezTo>
                <a:cubicBezTo>
                  <a:pt x="340030" y="379394"/>
                  <a:pt x="334052" y="385372"/>
                  <a:pt x="326660" y="385372"/>
                </a:cubicBezTo>
                <a:lnTo>
                  <a:pt x="142827" y="385372"/>
                </a:lnTo>
                <a:cubicBezTo>
                  <a:pt x="135435" y="385372"/>
                  <a:pt x="129457" y="379394"/>
                  <a:pt x="129457" y="372003"/>
                </a:cubicBezTo>
                <a:cubicBezTo>
                  <a:pt x="129457" y="364611"/>
                  <a:pt x="135435" y="358633"/>
                  <a:pt x="142827" y="358633"/>
                </a:cubicBezTo>
                <a:close/>
                <a:moveTo>
                  <a:pt x="606355" y="292988"/>
                </a:moveTo>
                <a:lnTo>
                  <a:pt x="606355" y="438031"/>
                </a:lnTo>
                <a:lnTo>
                  <a:pt x="751397" y="438031"/>
                </a:lnTo>
                <a:cubicBezTo>
                  <a:pt x="744789" y="360830"/>
                  <a:pt x="683555" y="299597"/>
                  <a:pt x="606355" y="292988"/>
                </a:cubicBezTo>
                <a:close/>
                <a:moveTo>
                  <a:pt x="579615" y="292988"/>
                </a:moveTo>
                <a:cubicBezTo>
                  <a:pt x="546630" y="295719"/>
                  <a:pt x="515307" y="308707"/>
                  <a:pt x="490057" y="330099"/>
                </a:cubicBezTo>
                <a:cubicBezTo>
                  <a:pt x="423132" y="386786"/>
                  <a:pt x="414843" y="487002"/>
                  <a:pt x="471550" y="553927"/>
                </a:cubicBezTo>
                <a:lnTo>
                  <a:pt x="579615" y="445861"/>
                </a:lnTo>
                <a:close/>
                <a:moveTo>
                  <a:pt x="593004" y="265561"/>
                </a:moveTo>
                <a:cubicBezTo>
                  <a:pt x="642033" y="265542"/>
                  <a:pt x="689075" y="284909"/>
                  <a:pt x="723875" y="319422"/>
                </a:cubicBezTo>
                <a:cubicBezTo>
                  <a:pt x="796720" y="391676"/>
                  <a:pt x="797217" y="509310"/>
                  <a:pt x="724963" y="582156"/>
                </a:cubicBezTo>
                <a:cubicBezTo>
                  <a:pt x="652709" y="655002"/>
                  <a:pt x="535075" y="655499"/>
                  <a:pt x="462229" y="583245"/>
                </a:cubicBezTo>
                <a:cubicBezTo>
                  <a:pt x="462038" y="583073"/>
                  <a:pt x="461809" y="582939"/>
                  <a:pt x="461618" y="582748"/>
                </a:cubicBezTo>
                <a:cubicBezTo>
                  <a:pt x="461427" y="582576"/>
                  <a:pt x="461293" y="582347"/>
                  <a:pt x="461140" y="582156"/>
                </a:cubicBezTo>
                <a:cubicBezTo>
                  <a:pt x="426551" y="547338"/>
                  <a:pt x="407165" y="500238"/>
                  <a:pt x="407184" y="451171"/>
                </a:cubicBezTo>
                <a:cubicBezTo>
                  <a:pt x="407241" y="348606"/>
                  <a:pt x="490439" y="265504"/>
                  <a:pt x="593004" y="265561"/>
                </a:cubicBezTo>
                <a:close/>
                <a:moveTo>
                  <a:pt x="142827" y="265561"/>
                </a:moveTo>
                <a:lnTo>
                  <a:pt x="326660" y="265561"/>
                </a:lnTo>
                <a:cubicBezTo>
                  <a:pt x="334052" y="265561"/>
                  <a:pt x="340030" y="271539"/>
                  <a:pt x="340030" y="278931"/>
                </a:cubicBezTo>
                <a:cubicBezTo>
                  <a:pt x="340030" y="286322"/>
                  <a:pt x="334052" y="292300"/>
                  <a:pt x="326660" y="292300"/>
                </a:cubicBezTo>
                <a:lnTo>
                  <a:pt x="142827" y="292300"/>
                </a:lnTo>
                <a:cubicBezTo>
                  <a:pt x="135435" y="292300"/>
                  <a:pt x="129457" y="286322"/>
                  <a:pt x="129457" y="278931"/>
                </a:cubicBezTo>
                <a:cubicBezTo>
                  <a:pt x="129457" y="271539"/>
                  <a:pt x="135435" y="265561"/>
                  <a:pt x="142827" y="265561"/>
                </a:cubicBezTo>
                <a:close/>
                <a:moveTo>
                  <a:pt x="63143" y="199285"/>
                </a:moveTo>
                <a:lnTo>
                  <a:pt x="63143" y="703515"/>
                </a:lnTo>
                <a:lnTo>
                  <a:pt x="845119" y="703515"/>
                </a:lnTo>
                <a:lnTo>
                  <a:pt x="845119" y="199285"/>
                </a:lnTo>
                <a:close/>
                <a:moveTo>
                  <a:pt x="26739" y="107836"/>
                </a:moveTo>
                <a:lnTo>
                  <a:pt x="26739" y="155337"/>
                </a:lnTo>
                <a:cubicBezTo>
                  <a:pt x="26739" y="164830"/>
                  <a:pt x="34437" y="172527"/>
                  <a:pt x="43929" y="172527"/>
                </a:cubicBezTo>
                <a:lnTo>
                  <a:pt x="864333" y="172527"/>
                </a:lnTo>
                <a:cubicBezTo>
                  <a:pt x="873826" y="172527"/>
                  <a:pt x="881523" y="164830"/>
                  <a:pt x="881523" y="155337"/>
                </a:cubicBezTo>
                <a:lnTo>
                  <a:pt x="881523" y="107836"/>
                </a:lnTo>
                <a:close/>
                <a:moveTo>
                  <a:pt x="321809" y="26739"/>
                </a:moveTo>
                <a:lnTo>
                  <a:pt x="312412" y="81097"/>
                </a:lnTo>
                <a:lnTo>
                  <a:pt x="595869" y="81097"/>
                </a:lnTo>
                <a:lnTo>
                  <a:pt x="586472" y="26739"/>
                </a:lnTo>
                <a:close/>
                <a:moveTo>
                  <a:pt x="310540" y="0"/>
                </a:moveTo>
                <a:lnTo>
                  <a:pt x="597722" y="0"/>
                </a:lnTo>
                <a:cubicBezTo>
                  <a:pt x="604235" y="0"/>
                  <a:pt x="609793" y="4679"/>
                  <a:pt x="610901" y="11097"/>
                </a:cubicBezTo>
                <a:lnTo>
                  <a:pt x="622972" y="81097"/>
                </a:lnTo>
                <a:lnTo>
                  <a:pt x="894893" y="81097"/>
                </a:lnTo>
                <a:cubicBezTo>
                  <a:pt x="902284" y="81097"/>
                  <a:pt x="908263" y="87094"/>
                  <a:pt x="908263" y="94467"/>
                </a:cubicBezTo>
                <a:lnTo>
                  <a:pt x="908263" y="155337"/>
                </a:lnTo>
                <a:cubicBezTo>
                  <a:pt x="908224" y="176671"/>
                  <a:pt x="892887" y="194912"/>
                  <a:pt x="871859" y="198579"/>
                </a:cubicBezTo>
                <a:lnTo>
                  <a:pt x="871859" y="716866"/>
                </a:lnTo>
                <a:cubicBezTo>
                  <a:pt x="871859" y="724257"/>
                  <a:pt x="865881" y="730235"/>
                  <a:pt x="858489" y="730235"/>
                </a:cubicBezTo>
                <a:lnTo>
                  <a:pt x="467501" y="730235"/>
                </a:lnTo>
                <a:lnTo>
                  <a:pt x="467501" y="815725"/>
                </a:lnTo>
                <a:cubicBezTo>
                  <a:pt x="482876" y="820271"/>
                  <a:pt x="494909" y="832304"/>
                  <a:pt x="499455" y="847679"/>
                </a:cubicBezTo>
                <a:cubicBezTo>
                  <a:pt x="506846" y="872718"/>
                  <a:pt x="492541" y="898980"/>
                  <a:pt x="467501" y="906372"/>
                </a:cubicBezTo>
                <a:cubicBezTo>
                  <a:pt x="442461" y="913764"/>
                  <a:pt x="416199" y="899458"/>
                  <a:pt x="408808" y="874418"/>
                </a:cubicBezTo>
                <a:cubicBezTo>
                  <a:pt x="401416" y="849379"/>
                  <a:pt x="415722" y="823117"/>
                  <a:pt x="440762" y="815725"/>
                </a:cubicBezTo>
                <a:lnTo>
                  <a:pt x="440762" y="730235"/>
                </a:lnTo>
                <a:lnTo>
                  <a:pt x="49774" y="730235"/>
                </a:lnTo>
                <a:cubicBezTo>
                  <a:pt x="42382" y="730235"/>
                  <a:pt x="36404" y="724257"/>
                  <a:pt x="36404" y="716866"/>
                </a:cubicBezTo>
                <a:lnTo>
                  <a:pt x="36404" y="198560"/>
                </a:lnTo>
                <a:cubicBezTo>
                  <a:pt x="15394" y="194892"/>
                  <a:pt x="38" y="176652"/>
                  <a:pt x="0" y="155318"/>
                </a:cubicBezTo>
                <a:lnTo>
                  <a:pt x="0" y="94467"/>
                </a:lnTo>
                <a:cubicBezTo>
                  <a:pt x="0" y="87075"/>
                  <a:pt x="5978" y="81097"/>
                  <a:pt x="13370" y="81097"/>
                </a:cubicBezTo>
                <a:lnTo>
                  <a:pt x="285291" y="81097"/>
                </a:lnTo>
                <a:lnTo>
                  <a:pt x="297362" y="11097"/>
                </a:lnTo>
                <a:cubicBezTo>
                  <a:pt x="298469" y="4679"/>
                  <a:pt x="304027" y="0"/>
                  <a:pt x="310540" y="0"/>
                </a:cubicBezTo>
                <a:close/>
              </a:path>
            </a:pathLst>
          </a:custGeom>
          <a:solidFill>
            <a:srgbClr val="43266B"/>
          </a:solidFill>
          <a:ln w="190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13EDFB5A-41E3-53BB-8450-10DFF3EE660C}"/>
              </a:ext>
            </a:extLst>
          </p:cNvPr>
          <p:cNvSpPr/>
          <p:nvPr/>
        </p:nvSpPr>
        <p:spPr>
          <a:xfrm>
            <a:off x="4380850" y="1241330"/>
            <a:ext cx="296095" cy="398807"/>
          </a:xfrm>
          <a:custGeom>
            <a:avLst/>
            <a:gdLst>
              <a:gd name="connsiteX0" fmla="*/ 793580 w 909387"/>
              <a:gd name="connsiteY0" fmla="*/ 994617 h 1224848"/>
              <a:gd name="connsiteX1" fmla="*/ 690011 w 909387"/>
              <a:gd name="connsiteY1" fmla="*/ 1050080 h 1224848"/>
              <a:gd name="connsiteX2" fmla="*/ 761479 w 909387"/>
              <a:gd name="connsiteY2" fmla="*/ 1174517 h 1224848"/>
              <a:gd name="connsiteX3" fmla="*/ 783926 w 909387"/>
              <a:gd name="connsiteY3" fmla="*/ 1124007 h 1224848"/>
              <a:gd name="connsiteX4" fmla="*/ 808365 w 909387"/>
              <a:gd name="connsiteY4" fmla="*/ 1109957 h 1224848"/>
              <a:gd name="connsiteX5" fmla="*/ 863308 w 909387"/>
              <a:gd name="connsiteY5" fmla="*/ 1116022 h 1224848"/>
              <a:gd name="connsiteX6" fmla="*/ 510255 w 909387"/>
              <a:gd name="connsiteY6" fmla="*/ 994599 h 1224848"/>
              <a:gd name="connsiteX7" fmla="*/ 440527 w 909387"/>
              <a:gd name="connsiteY7" fmla="*/ 1116022 h 1224848"/>
              <a:gd name="connsiteX8" fmla="*/ 495451 w 909387"/>
              <a:gd name="connsiteY8" fmla="*/ 1109957 h 1224848"/>
              <a:gd name="connsiteX9" fmla="*/ 498107 w 909387"/>
              <a:gd name="connsiteY9" fmla="*/ 1109813 h 1224848"/>
              <a:gd name="connsiteX10" fmla="*/ 519890 w 909387"/>
              <a:gd name="connsiteY10" fmla="*/ 1123989 h 1224848"/>
              <a:gd name="connsiteX11" fmla="*/ 542355 w 909387"/>
              <a:gd name="connsiteY11" fmla="*/ 1174499 h 1224848"/>
              <a:gd name="connsiteX12" fmla="*/ 613824 w 909387"/>
              <a:gd name="connsiteY12" fmla="*/ 1050062 h 1224848"/>
              <a:gd name="connsiteX13" fmla="*/ 612765 w 909387"/>
              <a:gd name="connsiteY13" fmla="*/ 1049847 h 1224848"/>
              <a:gd name="connsiteX14" fmla="*/ 607633 w 909387"/>
              <a:gd name="connsiteY14" fmla="*/ 1048752 h 1224848"/>
              <a:gd name="connsiteX15" fmla="*/ 604332 w 909387"/>
              <a:gd name="connsiteY15" fmla="*/ 1047963 h 1224848"/>
              <a:gd name="connsiteX16" fmla="*/ 601156 w 909387"/>
              <a:gd name="connsiteY16" fmla="*/ 1047155 h 1224848"/>
              <a:gd name="connsiteX17" fmla="*/ 597675 w 909387"/>
              <a:gd name="connsiteY17" fmla="*/ 1046204 h 1224848"/>
              <a:gd name="connsiteX18" fmla="*/ 596185 w 909387"/>
              <a:gd name="connsiteY18" fmla="*/ 1045774 h 1224848"/>
              <a:gd name="connsiteX19" fmla="*/ 588254 w 909387"/>
              <a:gd name="connsiteY19" fmla="*/ 1043280 h 1224848"/>
              <a:gd name="connsiteX20" fmla="*/ 587967 w 909387"/>
              <a:gd name="connsiteY20" fmla="*/ 1043190 h 1224848"/>
              <a:gd name="connsiteX21" fmla="*/ 510255 w 909387"/>
              <a:gd name="connsiteY21" fmla="*/ 994599 h 1224848"/>
              <a:gd name="connsiteX22" fmla="*/ 651899 w 909387"/>
              <a:gd name="connsiteY22" fmla="*/ 800560 h 1224848"/>
              <a:gd name="connsiteX23" fmla="*/ 640613 w 909387"/>
              <a:gd name="connsiteY23" fmla="*/ 823419 h 1224848"/>
              <a:gd name="connsiteX24" fmla="*/ 621575 w 909387"/>
              <a:gd name="connsiteY24" fmla="*/ 837254 h 1224848"/>
              <a:gd name="connsiteX25" fmla="*/ 596347 w 909387"/>
              <a:gd name="connsiteY25" fmla="*/ 840914 h 1224848"/>
              <a:gd name="connsiteX26" fmla="*/ 614613 w 909387"/>
              <a:gd name="connsiteY26" fmla="*/ 858714 h 1224848"/>
              <a:gd name="connsiteX27" fmla="*/ 621880 w 909387"/>
              <a:gd name="connsiteY27" fmla="*/ 881107 h 1224848"/>
              <a:gd name="connsiteX28" fmla="*/ 617574 w 909387"/>
              <a:gd name="connsiteY28" fmla="*/ 906228 h 1224848"/>
              <a:gd name="connsiteX29" fmla="*/ 640146 w 909387"/>
              <a:gd name="connsiteY29" fmla="*/ 894367 h 1224848"/>
              <a:gd name="connsiteX30" fmla="*/ 663670 w 909387"/>
              <a:gd name="connsiteY30" fmla="*/ 894367 h 1224848"/>
              <a:gd name="connsiteX31" fmla="*/ 686243 w 909387"/>
              <a:gd name="connsiteY31" fmla="*/ 906246 h 1224848"/>
              <a:gd name="connsiteX32" fmla="*/ 681936 w 909387"/>
              <a:gd name="connsiteY32" fmla="*/ 881125 h 1224848"/>
              <a:gd name="connsiteX33" fmla="*/ 689221 w 909387"/>
              <a:gd name="connsiteY33" fmla="*/ 858750 h 1224848"/>
              <a:gd name="connsiteX34" fmla="*/ 707452 w 909387"/>
              <a:gd name="connsiteY34" fmla="*/ 840914 h 1224848"/>
              <a:gd name="connsiteX35" fmla="*/ 682223 w 909387"/>
              <a:gd name="connsiteY35" fmla="*/ 837254 h 1224848"/>
              <a:gd name="connsiteX36" fmla="*/ 663186 w 909387"/>
              <a:gd name="connsiteY36" fmla="*/ 823437 h 1224848"/>
              <a:gd name="connsiteX37" fmla="*/ 651917 w 909387"/>
              <a:gd name="connsiteY37" fmla="*/ 751341 h 1224848"/>
              <a:gd name="connsiteX38" fmla="*/ 674597 w 909387"/>
              <a:gd name="connsiteY38" fmla="*/ 765444 h 1224848"/>
              <a:gd name="connsiteX39" fmla="*/ 692918 w 909387"/>
              <a:gd name="connsiteY39" fmla="*/ 802569 h 1224848"/>
              <a:gd name="connsiteX40" fmla="*/ 733900 w 909387"/>
              <a:gd name="connsiteY40" fmla="*/ 808526 h 1224848"/>
              <a:gd name="connsiteX41" fmla="*/ 754302 w 909387"/>
              <a:gd name="connsiteY41" fmla="*/ 825734 h 1224848"/>
              <a:gd name="connsiteX42" fmla="*/ 747914 w 909387"/>
              <a:gd name="connsiteY42" fmla="*/ 851662 h 1224848"/>
              <a:gd name="connsiteX43" fmla="*/ 718272 w 909387"/>
              <a:gd name="connsiteY43" fmla="*/ 880533 h 1224848"/>
              <a:gd name="connsiteX44" fmla="*/ 725270 w 909387"/>
              <a:gd name="connsiteY44" fmla="*/ 921336 h 1224848"/>
              <a:gd name="connsiteX45" fmla="*/ 715203 w 909387"/>
              <a:gd name="connsiteY45" fmla="*/ 946062 h 1224848"/>
              <a:gd name="connsiteX46" fmla="*/ 700364 w 909387"/>
              <a:gd name="connsiteY46" fmla="*/ 950925 h 1224848"/>
              <a:gd name="connsiteX47" fmla="*/ 688575 w 909387"/>
              <a:gd name="connsiteY47" fmla="*/ 948000 h 1224848"/>
              <a:gd name="connsiteX48" fmla="*/ 651917 w 909387"/>
              <a:gd name="connsiteY48" fmla="*/ 928729 h 1224848"/>
              <a:gd name="connsiteX49" fmla="*/ 615259 w 909387"/>
              <a:gd name="connsiteY49" fmla="*/ 948000 h 1224848"/>
              <a:gd name="connsiteX50" fmla="*/ 588631 w 909387"/>
              <a:gd name="connsiteY50" fmla="*/ 946062 h 1224848"/>
              <a:gd name="connsiteX51" fmla="*/ 578583 w 909387"/>
              <a:gd name="connsiteY51" fmla="*/ 921336 h 1224848"/>
              <a:gd name="connsiteX52" fmla="*/ 585581 w 909387"/>
              <a:gd name="connsiteY52" fmla="*/ 880533 h 1224848"/>
              <a:gd name="connsiteX53" fmla="*/ 555938 w 909387"/>
              <a:gd name="connsiteY53" fmla="*/ 851626 h 1224848"/>
              <a:gd name="connsiteX54" fmla="*/ 549532 w 909387"/>
              <a:gd name="connsiteY54" fmla="*/ 825716 h 1224848"/>
              <a:gd name="connsiteX55" fmla="*/ 569952 w 909387"/>
              <a:gd name="connsiteY55" fmla="*/ 808508 h 1224848"/>
              <a:gd name="connsiteX56" fmla="*/ 610917 w 909387"/>
              <a:gd name="connsiteY56" fmla="*/ 802551 h 1224848"/>
              <a:gd name="connsiteX57" fmla="*/ 629237 w 909387"/>
              <a:gd name="connsiteY57" fmla="*/ 765426 h 1224848"/>
              <a:gd name="connsiteX58" fmla="*/ 651917 w 909387"/>
              <a:gd name="connsiteY58" fmla="*/ 751341 h 1224848"/>
              <a:gd name="connsiteX59" fmla="*/ 164127 w 909387"/>
              <a:gd name="connsiteY59" fmla="*/ 613087 h 1224848"/>
              <a:gd name="connsiteX60" fmla="*/ 534944 w 909387"/>
              <a:gd name="connsiteY60" fmla="*/ 613087 h 1224848"/>
              <a:gd name="connsiteX61" fmla="*/ 552888 w 909387"/>
              <a:gd name="connsiteY61" fmla="*/ 631030 h 1224848"/>
              <a:gd name="connsiteX62" fmla="*/ 534944 w 909387"/>
              <a:gd name="connsiteY62" fmla="*/ 648974 h 1224848"/>
              <a:gd name="connsiteX63" fmla="*/ 164127 w 909387"/>
              <a:gd name="connsiteY63" fmla="*/ 648974 h 1224848"/>
              <a:gd name="connsiteX64" fmla="*/ 146184 w 909387"/>
              <a:gd name="connsiteY64" fmla="*/ 631030 h 1224848"/>
              <a:gd name="connsiteX65" fmla="*/ 164127 w 909387"/>
              <a:gd name="connsiteY65" fmla="*/ 613087 h 1224848"/>
              <a:gd name="connsiteX66" fmla="*/ 164127 w 909387"/>
              <a:gd name="connsiteY66" fmla="*/ 526439 h 1224848"/>
              <a:gd name="connsiteX67" fmla="*/ 534944 w 909387"/>
              <a:gd name="connsiteY67" fmla="*/ 526439 h 1224848"/>
              <a:gd name="connsiteX68" fmla="*/ 552888 w 909387"/>
              <a:gd name="connsiteY68" fmla="*/ 544382 h 1224848"/>
              <a:gd name="connsiteX69" fmla="*/ 534944 w 909387"/>
              <a:gd name="connsiteY69" fmla="*/ 562326 h 1224848"/>
              <a:gd name="connsiteX70" fmla="*/ 164127 w 909387"/>
              <a:gd name="connsiteY70" fmla="*/ 562326 h 1224848"/>
              <a:gd name="connsiteX71" fmla="*/ 146184 w 909387"/>
              <a:gd name="connsiteY71" fmla="*/ 544382 h 1224848"/>
              <a:gd name="connsiteX72" fmla="*/ 164127 w 909387"/>
              <a:gd name="connsiteY72" fmla="*/ 526439 h 1224848"/>
              <a:gd name="connsiteX73" fmla="*/ 164127 w 909387"/>
              <a:gd name="connsiteY73" fmla="*/ 439809 h 1224848"/>
              <a:gd name="connsiteX74" fmla="*/ 534944 w 909387"/>
              <a:gd name="connsiteY74" fmla="*/ 439809 h 1224848"/>
              <a:gd name="connsiteX75" fmla="*/ 552888 w 909387"/>
              <a:gd name="connsiteY75" fmla="*/ 457752 h 1224848"/>
              <a:gd name="connsiteX76" fmla="*/ 534944 w 909387"/>
              <a:gd name="connsiteY76" fmla="*/ 475696 h 1224848"/>
              <a:gd name="connsiteX77" fmla="*/ 164127 w 909387"/>
              <a:gd name="connsiteY77" fmla="*/ 475696 h 1224848"/>
              <a:gd name="connsiteX78" fmla="*/ 146184 w 909387"/>
              <a:gd name="connsiteY78" fmla="*/ 457752 h 1224848"/>
              <a:gd name="connsiteX79" fmla="*/ 164127 w 909387"/>
              <a:gd name="connsiteY79" fmla="*/ 439809 h 1224848"/>
              <a:gd name="connsiteX80" fmla="*/ 164127 w 909387"/>
              <a:gd name="connsiteY80" fmla="*/ 353160 h 1224848"/>
              <a:gd name="connsiteX81" fmla="*/ 534944 w 909387"/>
              <a:gd name="connsiteY81" fmla="*/ 353160 h 1224848"/>
              <a:gd name="connsiteX82" fmla="*/ 552888 w 909387"/>
              <a:gd name="connsiteY82" fmla="*/ 371103 h 1224848"/>
              <a:gd name="connsiteX83" fmla="*/ 534944 w 909387"/>
              <a:gd name="connsiteY83" fmla="*/ 389047 h 1224848"/>
              <a:gd name="connsiteX84" fmla="*/ 164127 w 909387"/>
              <a:gd name="connsiteY84" fmla="*/ 389047 h 1224848"/>
              <a:gd name="connsiteX85" fmla="*/ 146184 w 909387"/>
              <a:gd name="connsiteY85" fmla="*/ 371103 h 1224848"/>
              <a:gd name="connsiteX86" fmla="*/ 164127 w 909387"/>
              <a:gd name="connsiteY86" fmla="*/ 353160 h 1224848"/>
              <a:gd name="connsiteX87" fmla="*/ 164127 w 909387"/>
              <a:gd name="connsiteY87" fmla="*/ 266512 h 1224848"/>
              <a:gd name="connsiteX88" fmla="*/ 534944 w 909387"/>
              <a:gd name="connsiteY88" fmla="*/ 266512 h 1224848"/>
              <a:gd name="connsiteX89" fmla="*/ 552888 w 909387"/>
              <a:gd name="connsiteY89" fmla="*/ 284455 h 1224848"/>
              <a:gd name="connsiteX90" fmla="*/ 534944 w 909387"/>
              <a:gd name="connsiteY90" fmla="*/ 302399 h 1224848"/>
              <a:gd name="connsiteX91" fmla="*/ 164127 w 909387"/>
              <a:gd name="connsiteY91" fmla="*/ 302399 h 1224848"/>
              <a:gd name="connsiteX92" fmla="*/ 146184 w 909387"/>
              <a:gd name="connsiteY92" fmla="*/ 284455 h 1224848"/>
              <a:gd name="connsiteX93" fmla="*/ 164127 w 909387"/>
              <a:gd name="connsiteY93" fmla="*/ 266512 h 1224848"/>
              <a:gd name="connsiteX94" fmla="*/ 523228 w 909387"/>
              <a:gd name="connsiteY94" fmla="*/ 61259 h 1224848"/>
              <a:gd name="connsiteX95" fmla="*/ 523228 w 909387"/>
              <a:gd name="connsiteY95" fmla="*/ 166155 h 1224848"/>
              <a:gd name="connsiteX96" fmla="*/ 532917 w 909387"/>
              <a:gd name="connsiteY96" fmla="*/ 175845 h 1224848"/>
              <a:gd name="connsiteX97" fmla="*/ 637796 w 909387"/>
              <a:gd name="connsiteY97" fmla="*/ 175845 h 1224848"/>
              <a:gd name="connsiteX98" fmla="*/ 45576 w 909387"/>
              <a:gd name="connsiteY98" fmla="*/ 0 h 1224848"/>
              <a:gd name="connsiteX99" fmla="*/ 278983 w 909387"/>
              <a:gd name="connsiteY99" fmla="*/ 0 h 1224848"/>
              <a:gd name="connsiteX100" fmla="*/ 296926 w 909387"/>
              <a:gd name="connsiteY100" fmla="*/ 17943 h 1224848"/>
              <a:gd name="connsiteX101" fmla="*/ 278983 w 909387"/>
              <a:gd name="connsiteY101" fmla="*/ 35887 h 1224848"/>
              <a:gd name="connsiteX102" fmla="*/ 45576 w 909387"/>
              <a:gd name="connsiteY102" fmla="*/ 35887 h 1224848"/>
              <a:gd name="connsiteX103" fmla="*/ 35887 w 909387"/>
              <a:gd name="connsiteY103" fmla="*/ 45576 h 1224848"/>
              <a:gd name="connsiteX104" fmla="*/ 35887 w 909387"/>
              <a:gd name="connsiteY104" fmla="*/ 956524 h 1224848"/>
              <a:gd name="connsiteX105" fmla="*/ 45576 w 909387"/>
              <a:gd name="connsiteY105" fmla="*/ 966213 h 1224848"/>
              <a:gd name="connsiteX106" fmla="*/ 485188 w 909387"/>
              <a:gd name="connsiteY106" fmla="*/ 966213 h 1224848"/>
              <a:gd name="connsiteX107" fmla="*/ 486013 w 909387"/>
              <a:gd name="connsiteY107" fmla="*/ 964777 h 1224848"/>
              <a:gd name="connsiteX108" fmla="*/ 485152 w 909387"/>
              <a:gd name="connsiteY108" fmla="*/ 963486 h 1224848"/>
              <a:gd name="connsiteX109" fmla="*/ 484919 w 909387"/>
              <a:gd name="connsiteY109" fmla="*/ 963109 h 1224848"/>
              <a:gd name="connsiteX110" fmla="*/ 482568 w 909387"/>
              <a:gd name="connsiteY110" fmla="*/ 959412 h 1224848"/>
              <a:gd name="connsiteX111" fmla="*/ 482407 w 909387"/>
              <a:gd name="connsiteY111" fmla="*/ 959161 h 1224848"/>
              <a:gd name="connsiteX112" fmla="*/ 480074 w 909387"/>
              <a:gd name="connsiteY112" fmla="*/ 955303 h 1224848"/>
              <a:gd name="connsiteX113" fmla="*/ 479948 w 909387"/>
              <a:gd name="connsiteY113" fmla="*/ 955088 h 1224848"/>
              <a:gd name="connsiteX114" fmla="*/ 479787 w 909387"/>
              <a:gd name="connsiteY114" fmla="*/ 954819 h 1224848"/>
              <a:gd name="connsiteX115" fmla="*/ 477670 w 909387"/>
              <a:gd name="connsiteY115" fmla="*/ 951123 h 1224848"/>
              <a:gd name="connsiteX116" fmla="*/ 477454 w 909387"/>
              <a:gd name="connsiteY116" fmla="*/ 950746 h 1224848"/>
              <a:gd name="connsiteX117" fmla="*/ 477329 w 909387"/>
              <a:gd name="connsiteY117" fmla="*/ 950530 h 1224848"/>
              <a:gd name="connsiteX118" fmla="*/ 475355 w 909387"/>
              <a:gd name="connsiteY118" fmla="*/ 946852 h 1224848"/>
              <a:gd name="connsiteX119" fmla="*/ 474978 w 909387"/>
              <a:gd name="connsiteY119" fmla="*/ 946134 h 1224848"/>
              <a:gd name="connsiteX120" fmla="*/ 473148 w 909387"/>
              <a:gd name="connsiteY120" fmla="*/ 942528 h 1224848"/>
              <a:gd name="connsiteX121" fmla="*/ 472915 w 909387"/>
              <a:gd name="connsiteY121" fmla="*/ 942061 h 1224848"/>
              <a:gd name="connsiteX122" fmla="*/ 472807 w 909387"/>
              <a:gd name="connsiteY122" fmla="*/ 941828 h 1224848"/>
              <a:gd name="connsiteX123" fmla="*/ 471066 w 909387"/>
              <a:gd name="connsiteY123" fmla="*/ 938167 h 1224848"/>
              <a:gd name="connsiteX124" fmla="*/ 470725 w 909387"/>
              <a:gd name="connsiteY124" fmla="*/ 937432 h 1224848"/>
              <a:gd name="connsiteX125" fmla="*/ 469075 w 909387"/>
              <a:gd name="connsiteY125" fmla="*/ 933735 h 1224848"/>
              <a:gd name="connsiteX126" fmla="*/ 468716 w 909387"/>
              <a:gd name="connsiteY126" fmla="*/ 932910 h 1224848"/>
              <a:gd name="connsiteX127" fmla="*/ 467191 w 909387"/>
              <a:gd name="connsiteY127" fmla="*/ 929268 h 1224848"/>
              <a:gd name="connsiteX128" fmla="*/ 466814 w 909387"/>
              <a:gd name="connsiteY128" fmla="*/ 928352 h 1224848"/>
              <a:gd name="connsiteX129" fmla="*/ 465414 w 909387"/>
              <a:gd name="connsiteY129" fmla="*/ 924746 h 1224848"/>
              <a:gd name="connsiteX130" fmla="*/ 464966 w 909387"/>
              <a:gd name="connsiteY130" fmla="*/ 923579 h 1224848"/>
              <a:gd name="connsiteX131" fmla="*/ 463728 w 909387"/>
              <a:gd name="connsiteY131" fmla="*/ 920116 h 1224848"/>
              <a:gd name="connsiteX132" fmla="*/ 463315 w 909387"/>
              <a:gd name="connsiteY132" fmla="*/ 918968 h 1224848"/>
              <a:gd name="connsiteX133" fmla="*/ 462292 w 909387"/>
              <a:gd name="connsiteY133" fmla="*/ 915882 h 1224848"/>
              <a:gd name="connsiteX134" fmla="*/ 461790 w 909387"/>
              <a:gd name="connsiteY134" fmla="*/ 914303 h 1224848"/>
              <a:gd name="connsiteX135" fmla="*/ 460749 w 909387"/>
              <a:gd name="connsiteY135" fmla="*/ 910876 h 1224848"/>
              <a:gd name="connsiteX136" fmla="*/ 460336 w 909387"/>
              <a:gd name="connsiteY136" fmla="*/ 909476 h 1224848"/>
              <a:gd name="connsiteX137" fmla="*/ 459583 w 909387"/>
              <a:gd name="connsiteY137" fmla="*/ 906749 h 1224848"/>
              <a:gd name="connsiteX138" fmla="*/ 459044 w 909387"/>
              <a:gd name="connsiteY138" fmla="*/ 904739 h 1224848"/>
              <a:gd name="connsiteX139" fmla="*/ 458201 w 909387"/>
              <a:gd name="connsiteY139" fmla="*/ 901366 h 1224848"/>
              <a:gd name="connsiteX140" fmla="*/ 458111 w 909387"/>
              <a:gd name="connsiteY140" fmla="*/ 901007 h 1224848"/>
              <a:gd name="connsiteX141" fmla="*/ 457824 w 909387"/>
              <a:gd name="connsiteY141" fmla="*/ 899823 h 1224848"/>
              <a:gd name="connsiteX142" fmla="*/ 457124 w 909387"/>
              <a:gd name="connsiteY142" fmla="*/ 896700 h 1224848"/>
              <a:gd name="connsiteX143" fmla="*/ 456981 w 909387"/>
              <a:gd name="connsiteY143" fmla="*/ 896037 h 1224848"/>
              <a:gd name="connsiteX144" fmla="*/ 456730 w 909387"/>
              <a:gd name="connsiteY144" fmla="*/ 894888 h 1224848"/>
              <a:gd name="connsiteX145" fmla="*/ 456191 w 909387"/>
              <a:gd name="connsiteY145" fmla="*/ 892143 h 1224848"/>
              <a:gd name="connsiteX146" fmla="*/ 455779 w 909387"/>
              <a:gd name="connsiteY146" fmla="*/ 890025 h 1224848"/>
              <a:gd name="connsiteX147" fmla="*/ 455348 w 909387"/>
              <a:gd name="connsiteY147" fmla="*/ 887513 h 1224848"/>
              <a:gd name="connsiteX148" fmla="*/ 455151 w 909387"/>
              <a:gd name="connsiteY148" fmla="*/ 886293 h 1224848"/>
              <a:gd name="connsiteX149" fmla="*/ 454935 w 909387"/>
              <a:gd name="connsiteY149" fmla="*/ 884983 h 1224848"/>
              <a:gd name="connsiteX150" fmla="*/ 454541 w 909387"/>
              <a:gd name="connsiteY150" fmla="*/ 882148 h 1224848"/>
              <a:gd name="connsiteX151" fmla="*/ 454469 w 909387"/>
              <a:gd name="connsiteY151" fmla="*/ 881592 h 1224848"/>
              <a:gd name="connsiteX152" fmla="*/ 454236 w 909387"/>
              <a:gd name="connsiteY152" fmla="*/ 879923 h 1224848"/>
              <a:gd name="connsiteX153" fmla="*/ 453948 w 909387"/>
              <a:gd name="connsiteY153" fmla="*/ 877447 h 1224848"/>
              <a:gd name="connsiteX154" fmla="*/ 453823 w 909387"/>
              <a:gd name="connsiteY154" fmla="*/ 876299 h 1224848"/>
              <a:gd name="connsiteX155" fmla="*/ 453661 w 909387"/>
              <a:gd name="connsiteY155" fmla="*/ 874917 h 1224848"/>
              <a:gd name="connsiteX156" fmla="*/ 453428 w 909387"/>
              <a:gd name="connsiteY156" fmla="*/ 872333 h 1224848"/>
              <a:gd name="connsiteX157" fmla="*/ 453213 w 909387"/>
              <a:gd name="connsiteY157" fmla="*/ 869929 h 1224848"/>
              <a:gd name="connsiteX158" fmla="*/ 453033 w 909387"/>
              <a:gd name="connsiteY158" fmla="*/ 867291 h 1224848"/>
              <a:gd name="connsiteX159" fmla="*/ 452962 w 909387"/>
              <a:gd name="connsiteY159" fmla="*/ 866269 h 1224848"/>
              <a:gd name="connsiteX160" fmla="*/ 452872 w 909387"/>
              <a:gd name="connsiteY160" fmla="*/ 864689 h 1224848"/>
              <a:gd name="connsiteX161" fmla="*/ 452872 w 909387"/>
              <a:gd name="connsiteY161" fmla="*/ 864636 h 1224848"/>
              <a:gd name="connsiteX162" fmla="*/ 452764 w 909387"/>
              <a:gd name="connsiteY162" fmla="*/ 862124 h 1224848"/>
              <a:gd name="connsiteX163" fmla="*/ 452728 w 909387"/>
              <a:gd name="connsiteY163" fmla="*/ 861388 h 1224848"/>
              <a:gd name="connsiteX164" fmla="*/ 452728 w 909387"/>
              <a:gd name="connsiteY164" fmla="*/ 861191 h 1224848"/>
              <a:gd name="connsiteX165" fmla="*/ 452710 w 909387"/>
              <a:gd name="connsiteY165" fmla="*/ 860724 h 1224848"/>
              <a:gd name="connsiteX166" fmla="*/ 452675 w 909387"/>
              <a:gd name="connsiteY166" fmla="*/ 859540 h 1224848"/>
              <a:gd name="connsiteX167" fmla="*/ 452621 w 909387"/>
              <a:gd name="connsiteY167" fmla="*/ 854946 h 1224848"/>
              <a:gd name="connsiteX168" fmla="*/ 452621 w 909387"/>
              <a:gd name="connsiteY168" fmla="*/ 854426 h 1224848"/>
              <a:gd name="connsiteX169" fmla="*/ 455222 w 909387"/>
              <a:gd name="connsiteY169" fmla="*/ 822271 h 1224848"/>
              <a:gd name="connsiteX170" fmla="*/ 164128 w 909387"/>
              <a:gd name="connsiteY170" fmla="*/ 822271 h 1224848"/>
              <a:gd name="connsiteX171" fmla="*/ 146184 w 909387"/>
              <a:gd name="connsiteY171" fmla="*/ 804328 h 1224848"/>
              <a:gd name="connsiteX172" fmla="*/ 164128 w 909387"/>
              <a:gd name="connsiteY172" fmla="*/ 786385 h 1224848"/>
              <a:gd name="connsiteX173" fmla="*/ 464589 w 909387"/>
              <a:gd name="connsiteY173" fmla="*/ 786385 h 1224848"/>
              <a:gd name="connsiteX174" fmla="*/ 491988 w 909387"/>
              <a:gd name="connsiteY174" fmla="*/ 735623 h 1224848"/>
              <a:gd name="connsiteX175" fmla="*/ 164128 w 909387"/>
              <a:gd name="connsiteY175" fmla="*/ 735623 h 1224848"/>
              <a:gd name="connsiteX176" fmla="*/ 146184 w 909387"/>
              <a:gd name="connsiteY176" fmla="*/ 717680 h 1224848"/>
              <a:gd name="connsiteX177" fmla="*/ 164128 w 909387"/>
              <a:gd name="connsiteY177" fmla="*/ 699736 h 1224848"/>
              <a:gd name="connsiteX178" fmla="*/ 526368 w 909387"/>
              <a:gd name="connsiteY178" fmla="*/ 699736 h 1224848"/>
              <a:gd name="connsiteX179" fmla="*/ 651899 w 909387"/>
              <a:gd name="connsiteY179" fmla="*/ 655111 h 1224848"/>
              <a:gd name="connsiteX180" fmla="*/ 652276 w 909387"/>
              <a:gd name="connsiteY180" fmla="*/ 655111 h 1224848"/>
              <a:gd name="connsiteX181" fmla="*/ 659256 w 909387"/>
              <a:gd name="connsiteY181" fmla="*/ 655255 h 1224848"/>
              <a:gd name="connsiteX182" fmla="*/ 659812 w 909387"/>
              <a:gd name="connsiteY182" fmla="*/ 655273 h 1224848"/>
              <a:gd name="connsiteX183" fmla="*/ 661015 w 909387"/>
              <a:gd name="connsiteY183" fmla="*/ 655327 h 1224848"/>
              <a:gd name="connsiteX184" fmla="*/ 663150 w 909387"/>
              <a:gd name="connsiteY184" fmla="*/ 655434 h 1224848"/>
              <a:gd name="connsiteX185" fmla="*/ 663150 w 909387"/>
              <a:gd name="connsiteY185" fmla="*/ 211731 h 1224848"/>
              <a:gd name="connsiteX186" fmla="*/ 532881 w 909387"/>
              <a:gd name="connsiteY186" fmla="*/ 211731 h 1224848"/>
              <a:gd name="connsiteX187" fmla="*/ 487305 w 909387"/>
              <a:gd name="connsiteY187" fmla="*/ 166155 h 1224848"/>
              <a:gd name="connsiteX188" fmla="*/ 487305 w 909387"/>
              <a:gd name="connsiteY188" fmla="*/ 35887 h 1224848"/>
              <a:gd name="connsiteX189" fmla="*/ 362689 w 909387"/>
              <a:gd name="connsiteY189" fmla="*/ 35887 h 1224848"/>
              <a:gd name="connsiteX190" fmla="*/ 344745 w 909387"/>
              <a:gd name="connsiteY190" fmla="*/ 17943 h 1224848"/>
              <a:gd name="connsiteX191" fmla="*/ 362689 w 909387"/>
              <a:gd name="connsiteY191" fmla="*/ 0 h 1224848"/>
              <a:gd name="connsiteX192" fmla="*/ 505248 w 909387"/>
              <a:gd name="connsiteY192" fmla="*/ 0 h 1224848"/>
              <a:gd name="connsiteX193" fmla="*/ 505841 w 909387"/>
              <a:gd name="connsiteY193" fmla="*/ 36 h 1224848"/>
              <a:gd name="connsiteX194" fmla="*/ 506469 w 909387"/>
              <a:gd name="connsiteY194" fmla="*/ 72 h 1224848"/>
              <a:gd name="connsiteX195" fmla="*/ 508694 w 909387"/>
              <a:gd name="connsiteY195" fmla="*/ 341 h 1224848"/>
              <a:gd name="connsiteX196" fmla="*/ 508765 w 909387"/>
              <a:gd name="connsiteY196" fmla="*/ 359 h 1224848"/>
              <a:gd name="connsiteX197" fmla="*/ 510972 w 909387"/>
              <a:gd name="connsiteY197" fmla="*/ 969 h 1224848"/>
              <a:gd name="connsiteX198" fmla="*/ 511565 w 909387"/>
              <a:gd name="connsiteY198" fmla="*/ 1184 h 1224848"/>
              <a:gd name="connsiteX199" fmla="*/ 513520 w 909387"/>
              <a:gd name="connsiteY199" fmla="*/ 2046 h 1224848"/>
              <a:gd name="connsiteX200" fmla="*/ 513700 w 909387"/>
              <a:gd name="connsiteY200" fmla="*/ 2135 h 1224848"/>
              <a:gd name="connsiteX201" fmla="*/ 515638 w 909387"/>
              <a:gd name="connsiteY201" fmla="*/ 3355 h 1224848"/>
              <a:gd name="connsiteX202" fmla="*/ 516140 w 909387"/>
              <a:gd name="connsiteY202" fmla="*/ 3732 h 1224848"/>
              <a:gd name="connsiteX203" fmla="*/ 517899 w 909387"/>
              <a:gd name="connsiteY203" fmla="*/ 5239 h 1224848"/>
              <a:gd name="connsiteX204" fmla="*/ 517934 w 909387"/>
              <a:gd name="connsiteY204" fmla="*/ 5275 h 1224848"/>
              <a:gd name="connsiteX205" fmla="*/ 693779 w 909387"/>
              <a:gd name="connsiteY205" fmla="*/ 181120 h 1224848"/>
              <a:gd name="connsiteX206" fmla="*/ 693851 w 909387"/>
              <a:gd name="connsiteY206" fmla="*/ 181192 h 1224848"/>
              <a:gd name="connsiteX207" fmla="*/ 695322 w 909387"/>
              <a:gd name="connsiteY207" fmla="*/ 182896 h 1224848"/>
              <a:gd name="connsiteX208" fmla="*/ 695717 w 909387"/>
              <a:gd name="connsiteY208" fmla="*/ 183435 h 1224848"/>
              <a:gd name="connsiteX209" fmla="*/ 696937 w 909387"/>
              <a:gd name="connsiteY209" fmla="*/ 185355 h 1224848"/>
              <a:gd name="connsiteX210" fmla="*/ 697045 w 909387"/>
              <a:gd name="connsiteY210" fmla="*/ 185570 h 1224848"/>
              <a:gd name="connsiteX211" fmla="*/ 697888 w 909387"/>
              <a:gd name="connsiteY211" fmla="*/ 187490 h 1224848"/>
              <a:gd name="connsiteX212" fmla="*/ 698103 w 909387"/>
              <a:gd name="connsiteY212" fmla="*/ 188100 h 1224848"/>
              <a:gd name="connsiteX213" fmla="*/ 698696 w 909387"/>
              <a:gd name="connsiteY213" fmla="*/ 190271 h 1224848"/>
              <a:gd name="connsiteX214" fmla="*/ 698714 w 909387"/>
              <a:gd name="connsiteY214" fmla="*/ 190397 h 1224848"/>
              <a:gd name="connsiteX215" fmla="*/ 698983 w 909387"/>
              <a:gd name="connsiteY215" fmla="*/ 192568 h 1224848"/>
              <a:gd name="connsiteX216" fmla="*/ 699019 w 909387"/>
              <a:gd name="connsiteY216" fmla="*/ 193214 h 1224848"/>
              <a:gd name="connsiteX217" fmla="*/ 699054 w 909387"/>
              <a:gd name="connsiteY217" fmla="*/ 193788 h 1224848"/>
              <a:gd name="connsiteX218" fmla="*/ 699054 w 909387"/>
              <a:gd name="connsiteY218" fmla="*/ 660781 h 1224848"/>
              <a:gd name="connsiteX219" fmla="*/ 844988 w 909387"/>
              <a:gd name="connsiteY219" fmla="*/ 804848 h 1224848"/>
              <a:gd name="connsiteX220" fmla="*/ 832050 w 909387"/>
              <a:gd name="connsiteY220" fmla="*/ 826686 h 1224848"/>
              <a:gd name="connsiteX221" fmla="*/ 810213 w 909387"/>
              <a:gd name="connsiteY221" fmla="*/ 813748 h 1224848"/>
              <a:gd name="connsiteX222" fmla="*/ 675190 w 909387"/>
              <a:gd name="connsiteY222" fmla="*/ 692685 h 1224848"/>
              <a:gd name="connsiteX223" fmla="*/ 672050 w 909387"/>
              <a:gd name="connsiteY223" fmla="*/ 692236 h 1224848"/>
              <a:gd name="connsiteX224" fmla="*/ 668748 w 909387"/>
              <a:gd name="connsiteY224" fmla="*/ 691895 h 1224848"/>
              <a:gd name="connsiteX225" fmla="*/ 665447 w 909387"/>
              <a:gd name="connsiteY225" fmla="*/ 691554 h 1224848"/>
              <a:gd name="connsiteX226" fmla="*/ 659507 w 909387"/>
              <a:gd name="connsiteY226" fmla="*/ 691177 h 1224848"/>
              <a:gd name="connsiteX227" fmla="*/ 659095 w 909387"/>
              <a:gd name="connsiteY227" fmla="*/ 691159 h 1224848"/>
              <a:gd name="connsiteX228" fmla="*/ 658269 w 909387"/>
              <a:gd name="connsiteY228" fmla="*/ 691124 h 1224848"/>
              <a:gd name="connsiteX229" fmla="*/ 652599 w 909387"/>
              <a:gd name="connsiteY229" fmla="*/ 690998 h 1224848"/>
              <a:gd name="connsiteX230" fmla="*/ 651792 w 909387"/>
              <a:gd name="connsiteY230" fmla="*/ 690980 h 1224848"/>
              <a:gd name="connsiteX231" fmla="*/ 648508 w 909387"/>
              <a:gd name="connsiteY231" fmla="*/ 691016 h 1224848"/>
              <a:gd name="connsiteX232" fmla="*/ 647647 w 909387"/>
              <a:gd name="connsiteY232" fmla="*/ 691034 h 1224848"/>
              <a:gd name="connsiteX233" fmla="*/ 644291 w 909387"/>
              <a:gd name="connsiteY233" fmla="*/ 691159 h 1224848"/>
              <a:gd name="connsiteX234" fmla="*/ 643466 w 909387"/>
              <a:gd name="connsiteY234" fmla="*/ 691195 h 1224848"/>
              <a:gd name="connsiteX235" fmla="*/ 640093 w 909387"/>
              <a:gd name="connsiteY235" fmla="*/ 691411 h 1224848"/>
              <a:gd name="connsiteX236" fmla="*/ 639321 w 909387"/>
              <a:gd name="connsiteY236" fmla="*/ 691464 h 1224848"/>
              <a:gd name="connsiteX237" fmla="*/ 635894 w 909387"/>
              <a:gd name="connsiteY237" fmla="*/ 691770 h 1224848"/>
              <a:gd name="connsiteX238" fmla="*/ 635194 w 909387"/>
              <a:gd name="connsiteY238" fmla="*/ 691841 h 1224848"/>
              <a:gd name="connsiteX239" fmla="*/ 631677 w 909387"/>
              <a:gd name="connsiteY239" fmla="*/ 692236 h 1224848"/>
              <a:gd name="connsiteX240" fmla="*/ 631103 w 909387"/>
              <a:gd name="connsiteY240" fmla="*/ 692308 h 1224848"/>
              <a:gd name="connsiteX241" fmla="*/ 627532 w 909387"/>
              <a:gd name="connsiteY241" fmla="*/ 692810 h 1224848"/>
              <a:gd name="connsiteX242" fmla="*/ 627048 w 909387"/>
              <a:gd name="connsiteY242" fmla="*/ 692882 h 1224848"/>
              <a:gd name="connsiteX243" fmla="*/ 623477 w 909387"/>
              <a:gd name="connsiteY243" fmla="*/ 693474 h 1224848"/>
              <a:gd name="connsiteX244" fmla="*/ 623011 w 909387"/>
              <a:gd name="connsiteY244" fmla="*/ 693546 h 1224848"/>
              <a:gd name="connsiteX245" fmla="*/ 619350 w 909387"/>
              <a:gd name="connsiteY245" fmla="*/ 694246 h 1224848"/>
              <a:gd name="connsiteX246" fmla="*/ 619027 w 909387"/>
              <a:gd name="connsiteY246" fmla="*/ 694300 h 1224848"/>
              <a:gd name="connsiteX247" fmla="*/ 615295 w 909387"/>
              <a:gd name="connsiteY247" fmla="*/ 695125 h 1224848"/>
              <a:gd name="connsiteX248" fmla="*/ 615080 w 909387"/>
              <a:gd name="connsiteY248" fmla="*/ 695179 h 1224848"/>
              <a:gd name="connsiteX249" fmla="*/ 611383 w 909387"/>
              <a:gd name="connsiteY249" fmla="*/ 696076 h 1224848"/>
              <a:gd name="connsiteX250" fmla="*/ 611132 w 909387"/>
              <a:gd name="connsiteY250" fmla="*/ 696130 h 1224848"/>
              <a:gd name="connsiteX251" fmla="*/ 607382 w 909387"/>
              <a:gd name="connsiteY251" fmla="*/ 697153 h 1224848"/>
              <a:gd name="connsiteX252" fmla="*/ 607256 w 909387"/>
              <a:gd name="connsiteY252" fmla="*/ 697188 h 1224848"/>
              <a:gd name="connsiteX253" fmla="*/ 603452 w 909387"/>
              <a:gd name="connsiteY253" fmla="*/ 698319 h 1224848"/>
              <a:gd name="connsiteX254" fmla="*/ 603399 w 909387"/>
              <a:gd name="connsiteY254" fmla="*/ 698337 h 1224848"/>
              <a:gd name="connsiteX255" fmla="*/ 599613 w 909387"/>
              <a:gd name="connsiteY255" fmla="*/ 699575 h 1224848"/>
              <a:gd name="connsiteX256" fmla="*/ 599577 w 909387"/>
              <a:gd name="connsiteY256" fmla="*/ 699593 h 1224848"/>
              <a:gd name="connsiteX257" fmla="*/ 490463 w 909387"/>
              <a:gd name="connsiteY257" fmla="*/ 829233 h 1224848"/>
              <a:gd name="connsiteX258" fmla="*/ 490409 w 909387"/>
              <a:gd name="connsiteY258" fmla="*/ 829556 h 1224848"/>
              <a:gd name="connsiteX259" fmla="*/ 489028 w 909387"/>
              <a:gd name="connsiteY259" fmla="*/ 841632 h 1224848"/>
              <a:gd name="connsiteX260" fmla="*/ 489010 w 909387"/>
              <a:gd name="connsiteY260" fmla="*/ 841848 h 1224848"/>
              <a:gd name="connsiteX261" fmla="*/ 488794 w 909387"/>
              <a:gd name="connsiteY261" fmla="*/ 845275 h 1224848"/>
              <a:gd name="connsiteX262" fmla="*/ 488741 w 909387"/>
              <a:gd name="connsiteY262" fmla="*/ 846010 h 1224848"/>
              <a:gd name="connsiteX263" fmla="*/ 488597 w 909387"/>
              <a:gd name="connsiteY263" fmla="*/ 849976 h 1224848"/>
              <a:gd name="connsiteX264" fmla="*/ 488597 w 909387"/>
              <a:gd name="connsiteY264" fmla="*/ 850191 h 1224848"/>
              <a:gd name="connsiteX265" fmla="*/ 488543 w 909387"/>
              <a:gd name="connsiteY265" fmla="*/ 854408 h 1224848"/>
              <a:gd name="connsiteX266" fmla="*/ 488543 w 909387"/>
              <a:gd name="connsiteY266" fmla="*/ 854426 h 1224848"/>
              <a:gd name="connsiteX267" fmla="*/ 488759 w 909387"/>
              <a:gd name="connsiteY267" fmla="*/ 862734 h 1224848"/>
              <a:gd name="connsiteX268" fmla="*/ 488759 w 909387"/>
              <a:gd name="connsiteY268" fmla="*/ 862823 h 1224848"/>
              <a:gd name="connsiteX269" fmla="*/ 614757 w 909387"/>
              <a:gd name="connsiteY269" fmla="*/ 1013565 h 1224848"/>
              <a:gd name="connsiteX270" fmla="*/ 615403 w 909387"/>
              <a:gd name="connsiteY270" fmla="*/ 1013709 h 1224848"/>
              <a:gd name="connsiteX271" fmla="*/ 618543 w 909387"/>
              <a:gd name="connsiteY271" fmla="*/ 1014391 h 1224848"/>
              <a:gd name="connsiteX272" fmla="*/ 619763 w 909387"/>
              <a:gd name="connsiteY272" fmla="*/ 1014642 h 1224848"/>
              <a:gd name="connsiteX273" fmla="*/ 622508 w 909387"/>
              <a:gd name="connsiteY273" fmla="*/ 1015162 h 1224848"/>
              <a:gd name="connsiteX274" fmla="*/ 624177 w 909387"/>
              <a:gd name="connsiteY274" fmla="*/ 1015449 h 1224848"/>
              <a:gd name="connsiteX275" fmla="*/ 626563 w 909387"/>
              <a:gd name="connsiteY275" fmla="*/ 1015844 h 1224848"/>
              <a:gd name="connsiteX276" fmla="*/ 628735 w 909387"/>
              <a:gd name="connsiteY276" fmla="*/ 1016167 h 1224848"/>
              <a:gd name="connsiteX277" fmla="*/ 630726 w 909387"/>
              <a:gd name="connsiteY277" fmla="*/ 1016454 h 1224848"/>
              <a:gd name="connsiteX278" fmla="*/ 633597 w 909387"/>
              <a:gd name="connsiteY278" fmla="*/ 1016795 h 1224848"/>
              <a:gd name="connsiteX279" fmla="*/ 634925 w 909387"/>
              <a:gd name="connsiteY279" fmla="*/ 1016957 h 1224848"/>
              <a:gd name="connsiteX280" fmla="*/ 643753 w 909387"/>
              <a:gd name="connsiteY280" fmla="*/ 1017639 h 1224848"/>
              <a:gd name="connsiteX281" fmla="*/ 643771 w 909387"/>
              <a:gd name="connsiteY281" fmla="*/ 1017639 h 1224848"/>
              <a:gd name="connsiteX282" fmla="*/ 651935 w 909387"/>
              <a:gd name="connsiteY282" fmla="*/ 1017836 h 1224848"/>
              <a:gd name="connsiteX283" fmla="*/ 666057 w 909387"/>
              <a:gd name="connsiteY283" fmla="*/ 1017208 h 1224848"/>
              <a:gd name="connsiteX284" fmla="*/ 666200 w 909387"/>
              <a:gd name="connsiteY284" fmla="*/ 1017190 h 1224848"/>
              <a:gd name="connsiteX285" fmla="*/ 811577 w 909387"/>
              <a:gd name="connsiteY285" fmla="*/ 889218 h 1224848"/>
              <a:gd name="connsiteX286" fmla="*/ 832912 w 909387"/>
              <a:gd name="connsiteY286" fmla="*/ 875491 h 1224848"/>
              <a:gd name="connsiteX287" fmla="*/ 846638 w 909387"/>
              <a:gd name="connsiteY287" fmla="*/ 896826 h 1224848"/>
              <a:gd name="connsiteX288" fmla="*/ 817803 w 909387"/>
              <a:gd name="connsiteY288" fmla="*/ 964742 h 1224848"/>
              <a:gd name="connsiteX289" fmla="*/ 906192 w 909387"/>
              <a:gd name="connsiteY289" fmla="*/ 1118642 h 1224848"/>
              <a:gd name="connsiteX290" fmla="*/ 905457 w 909387"/>
              <a:gd name="connsiteY290" fmla="*/ 1143619 h 1224848"/>
              <a:gd name="connsiteX291" fmla="*/ 882848 w 909387"/>
              <a:gd name="connsiteY291" fmla="*/ 1154277 h 1224848"/>
              <a:gd name="connsiteX292" fmla="*/ 813156 w 909387"/>
              <a:gd name="connsiteY292" fmla="*/ 1146579 h 1224848"/>
              <a:gd name="connsiteX293" fmla="*/ 784680 w 909387"/>
              <a:gd name="connsiteY293" fmla="*/ 1210655 h 1224848"/>
              <a:gd name="connsiteX294" fmla="*/ 764081 w 909387"/>
              <a:gd name="connsiteY294" fmla="*/ 1224812 h 1224848"/>
              <a:gd name="connsiteX295" fmla="*/ 762825 w 909387"/>
              <a:gd name="connsiteY295" fmla="*/ 1224848 h 1224848"/>
              <a:gd name="connsiteX296" fmla="*/ 742136 w 909387"/>
              <a:gd name="connsiteY296" fmla="*/ 1212862 h 1224848"/>
              <a:gd name="connsiteX297" fmla="*/ 651935 w 909387"/>
              <a:gd name="connsiteY297" fmla="*/ 1055786 h 1224848"/>
              <a:gd name="connsiteX298" fmla="*/ 561716 w 909387"/>
              <a:gd name="connsiteY298" fmla="*/ 1212862 h 1224848"/>
              <a:gd name="connsiteX299" fmla="*/ 541027 w 909387"/>
              <a:gd name="connsiteY299" fmla="*/ 1224848 h 1224848"/>
              <a:gd name="connsiteX300" fmla="*/ 539771 w 909387"/>
              <a:gd name="connsiteY300" fmla="*/ 1224812 h 1224848"/>
              <a:gd name="connsiteX301" fmla="*/ 519173 w 909387"/>
              <a:gd name="connsiteY301" fmla="*/ 1210655 h 1224848"/>
              <a:gd name="connsiteX302" fmla="*/ 490678 w 909387"/>
              <a:gd name="connsiteY302" fmla="*/ 1146579 h 1224848"/>
              <a:gd name="connsiteX303" fmla="*/ 420969 w 909387"/>
              <a:gd name="connsiteY303" fmla="*/ 1154277 h 1224848"/>
              <a:gd name="connsiteX304" fmla="*/ 398378 w 909387"/>
              <a:gd name="connsiteY304" fmla="*/ 1143619 h 1224848"/>
              <a:gd name="connsiteX305" fmla="*/ 397642 w 909387"/>
              <a:gd name="connsiteY305" fmla="*/ 1118642 h 1224848"/>
              <a:gd name="connsiteX306" fmla="*/ 464553 w 909387"/>
              <a:gd name="connsiteY306" fmla="*/ 1002135 h 1224848"/>
              <a:gd name="connsiteX307" fmla="*/ 45576 w 909387"/>
              <a:gd name="connsiteY307" fmla="*/ 1002135 h 1224848"/>
              <a:gd name="connsiteX308" fmla="*/ 0 w 909387"/>
              <a:gd name="connsiteY308" fmla="*/ 956559 h 1224848"/>
              <a:gd name="connsiteX309" fmla="*/ 0 w 909387"/>
              <a:gd name="connsiteY309" fmla="*/ 45576 h 1224848"/>
              <a:gd name="connsiteX310" fmla="*/ 45576 w 909387"/>
              <a:gd name="connsiteY310" fmla="*/ 0 h 1224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</a:cxnLst>
            <a:rect l="l" t="t" r="r" b="b"/>
            <a:pathLst>
              <a:path w="909387" h="1224848">
                <a:moveTo>
                  <a:pt x="793580" y="994617"/>
                </a:moveTo>
                <a:cubicBezTo>
                  <a:pt x="765355" y="1023183"/>
                  <a:pt x="729307" y="1042472"/>
                  <a:pt x="690011" y="1050080"/>
                </a:cubicBezTo>
                <a:lnTo>
                  <a:pt x="761479" y="1174517"/>
                </a:lnTo>
                <a:lnTo>
                  <a:pt x="783926" y="1124007"/>
                </a:lnTo>
                <a:cubicBezTo>
                  <a:pt x="788161" y="1114461"/>
                  <a:pt x="797994" y="1108809"/>
                  <a:pt x="808365" y="1109957"/>
                </a:cubicBezTo>
                <a:lnTo>
                  <a:pt x="863308" y="1116022"/>
                </a:lnTo>
                <a:close/>
                <a:moveTo>
                  <a:pt x="510255" y="994599"/>
                </a:moveTo>
                <a:lnTo>
                  <a:pt x="440527" y="1116022"/>
                </a:lnTo>
                <a:lnTo>
                  <a:pt x="495451" y="1109957"/>
                </a:lnTo>
                <a:cubicBezTo>
                  <a:pt x="496331" y="1109867"/>
                  <a:pt x="497228" y="1109813"/>
                  <a:pt x="498107" y="1109813"/>
                </a:cubicBezTo>
                <a:cubicBezTo>
                  <a:pt x="507473" y="1109813"/>
                  <a:pt x="516014" y="1115268"/>
                  <a:pt x="519890" y="1123989"/>
                </a:cubicBezTo>
                <a:lnTo>
                  <a:pt x="542355" y="1174499"/>
                </a:lnTo>
                <a:lnTo>
                  <a:pt x="613824" y="1050062"/>
                </a:lnTo>
                <a:cubicBezTo>
                  <a:pt x="613465" y="1050008"/>
                  <a:pt x="613124" y="1049919"/>
                  <a:pt x="612765" y="1049847"/>
                </a:cubicBezTo>
                <a:cubicBezTo>
                  <a:pt x="611042" y="1049506"/>
                  <a:pt x="609338" y="1049147"/>
                  <a:pt x="607633" y="1048752"/>
                </a:cubicBezTo>
                <a:cubicBezTo>
                  <a:pt x="606539" y="1048501"/>
                  <a:pt x="605426" y="1048232"/>
                  <a:pt x="604332" y="1047963"/>
                </a:cubicBezTo>
                <a:cubicBezTo>
                  <a:pt x="603273" y="1047694"/>
                  <a:pt x="602214" y="1047424"/>
                  <a:pt x="601156" y="1047155"/>
                </a:cubicBezTo>
                <a:cubicBezTo>
                  <a:pt x="599989" y="1046850"/>
                  <a:pt x="598841" y="1046527"/>
                  <a:pt x="597675" y="1046204"/>
                </a:cubicBezTo>
                <a:cubicBezTo>
                  <a:pt x="597172" y="1046079"/>
                  <a:pt x="596688" y="1045917"/>
                  <a:pt x="596185" y="1045774"/>
                </a:cubicBezTo>
                <a:cubicBezTo>
                  <a:pt x="593530" y="1044984"/>
                  <a:pt x="590874" y="1044159"/>
                  <a:pt x="588254" y="1043280"/>
                </a:cubicBezTo>
                <a:cubicBezTo>
                  <a:pt x="588147" y="1043244"/>
                  <a:pt x="588057" y="1043226"/>
                  <a:pt x="587967" y="1043190"/>
                </a:cubicBezTo>
                <a:cubicBezTo>
                  <a:pt x="558773" y="1033303"/>
                  <a:pt x="532163" y="1016759"/>
                  <a:pt x="510255" y="994599"/>
                </a:cubicBezTo>
                <a:close/>
                <a:moveTo>
                  <a:pt x="651899" y="800560"/>
                </a:moveTo>
                <a:lnTo>
                  <a:pt x="640613" y="823419"/>
                </a:lnTo>
                <a:cubicBezTo>
                  <a:pt x="636934" y="830884"/>
                  <a:pt x="629811" y="836051"/>
                  <a:pt x="621575" y="837254"/>
                </a:cubicBezTo>
                <a:lnTo>
                  <a:pt x="596347" y="840914"/>
                </a:lnTo>
                <a:lnTo>
                  <a:pt x="614613" y="858714"/>
                </a:lnTo>
                <a:cubicBezTo>
                  <a:pt x="620570" y="864528"/>
                  <a:pt x="623297" y="872907"/>
                  <a:pt x="621880" y="881107"/>
                </a:cubicBezTo>
                <a:lnTo>
                  <a:pt x="617574" y="906228"/>
                </a:lnTo>
                <a:lnTo>
                  <a:pt x="640146" y="894367"/>
                </a:lnTo>
                <a:cubicBezTo>
                  <a:pt x="647503" y="890510"/>
                  <a:pt x="656295" y="890510"/>
                  <a:pt x="663670" y="894367"/>
                </a:cubicBezTo>
                <a:lnTo>
                  <a:pt x="686243" y="906246"/>
                </a:lnTo>
                <a:lnTo>
                  <a:pt x="681936" y="881125"/>
                </a:lnTo>
                <a:cubicBezTo>
                  <a:pt x="680537" y="872925"/>
                  <a:pt x="683264" y="864563"/>
                  <a:pt x="689221" y="858750"/>
                </a:cubicBezTo>
                <a:lnTo>
                  <a:pt x="707452" y="840914"/>
                </a:lnTo>
                <a:lnTo>
                  <a:pt x="682223" y="837254"/>
                </a:lnTo>
                <a:cubicBezTo>
                  <a:pt x="673987" y="836069"/>
                  <a:pt x="666882" y="830902"/>
                  <a:pt x="663186" y="823437"/>
                </a:cubicBezTo>
                <a:close/>
                <a:moveTo>
                  <a:pt x="651917" y="751341"/>
                </a:moveTo>
                <a:cubicBezTo>
                  <a:pt x="661624" y="751341"/>
                  <a:pt x="670309" y="756742"/>
                  <a:pt x="674597" y="765444"/>
                </a:cubicBezTo>
                <a:lnTo>
                  <a:pt x="692918" y="802569"/>
                </a:lnTo>
                <a:lnTo>
                  <a:pt x="733900" y="808526"/>
                </a:lnTo>
                <a:cubicBezTo>
                  <a:pt x="743482" y="809926"/>
                  <a:pt x="751305" y="816511"/>
                  <a:pt x="754302" y="825734"/>
                </a:cubicBezTo>
                <a:cubicBezTo>
                  <a:pt x="757298" y="834957"/>
                  <a:pt x="754858" y="844898"/>
                  <a:pt x="747914" y="851662"/>
                </a:cubicBezTo>
                <a:lnTo>
                  <a:pt x="718272" y="880533"/>
                </a:lnTo>
                <a:lnTo>
                  <a:pt x="725270" y="921336"/>
                </a:lnTo>
                <a:cubicBezTo>
                  <a:pt x="726902" y="930882"/>
                  <a:pt x="723044" y="940356"/>
                  <a:pt x="715203" y="946062"/>
                </a:cubicBezTo>
                <a:cubicBezTo>
                  <a:pt x="710771" y="949292"/>
                  <a:pt x="705586" y="950925"/>
                  <a:pt x="700364" y="950925"/>
                </a:cubicBezTo>
                <a:cubicBezTo>
                  <a:pt x="696345" y="950925"/>
                  <a:pt x="692308" y="949956"/>
                  <a:pt x="688575" y="948000"/>
                </a:cubicBezTo>
                <a:lnTo>
                  <a:pt x="651917" y="928729"/>
                </a:lnTo>
                <a:lnTo>
                  <a:pt x="615259" y="948000"/>
                </a:lnTo>
                <a:cubicBezTo>
                  <a:pt x="606682" y="952504"/>
                  <a:pt x="596472" y="951768"/>
                  <a:pt x="588631" y="946062"/>
                </a:cubicBezTo>
                <a:cubicBezTo>
                  <a:pt x="580790" y="940374"/>
                  <a:pt x="576932" y="930882"/>
                  <a:pt x="578583" y="921336"/>
                </a:cubicBezTo>
                <a:lnTo>
                  <a:pt x="585581" y="880533"/>
                </a:lnTo>
                <a:lnTo>
                  <a:pt x="555938" y="851626"/>
                </a:lnTo>
                <a:cubicBezTo>
                  <a:pt x="548994" y="844880"/>
                  <a:pt x="546536" y="834939"/>
                  <a:pt x="549532" y="825716"/>
                </a:cubicBezTo>
                <a:cubicBezTo>
                  <a:pt x="552529" y="816493"/>
                  <a:pt x="560352" y="809908"/>
                  <a:pt x="569952" y="808508"/>
                </a:cubicBezTo>
                <a:lnTo>
                  <a:pt x="610917" y="802551"/>
                </a:lnTo>
                <a:lnTo>
                  <a:pt x="629237" y="765426"/>
                </a:lnTo>
                <a:cubicBezTo>
                  <a:pt x="633525" y="756742"/>
                  <a:pt x="642210" y="751341"/>
                  <a:pt x="651917" y="751341"/>
                </a:cubicBezTo>
                <a:close/>
                <a:moveTo>
                  <a:pt x="164127" y="613087"/>
                </a:moveTo>
                <a:lnTo>
                  <a:pt x="534944" y="613087"/>
                </a:lnTo>
                <a:cubicBezTo>
                  <a:pt x="544849" y="613087"/>
                  <a:pt x="552888" y="621126"/>
                  <a:pt x="552888" y="631030"/>
                </a:cubicBezTo>
                <a:cubicBezTo>
                  <a:pt x="552888" y="640935"/>
                  <a:pt x="544849" y="648974"/>
                  <a:pt x="534944" y="648974"/>
                </a:cubicBezTo>
                <a:lnTo>
                  <a:pt x="164127" y="648974"/>
                </a:lnTo>
                <a:cubicBezTo>
                  <a:pt x="154223" y="648974"/>
                  <a:pt x="146184" y="640935"/>
                  <a:pt x="146184" y="631030"/>
                </a:cubicBezTo>
                <a:cubicBezTo>
                  <a:pt x="146184" y="621126"/>
                  <a:pt x="154223" y="613087"/>
                  <a:pt x="164127" y="613087"/>
                </a:cubicBezTo>
                <a:close/>
                <a:moveTo>
                  <a:pt x="164127" y="526439"/>
                </a:moveTo>
                <a:lnTo>
                  <a:pt x="534944" y="526439"/>
                </a:lnTo>
                <a:cubicBezTo>
                  <a:pt x="544849" y="526439"/>
                  <a:pt x="552888" y="534478"/>
                  <a:pt x="552888" y="544382"/>
                </a:cubicBezTo>
                <a:cubicBezTo>
                  <a:pt x="552888" y="554287"/>
                  <a:pt x="544849" y="562326"/>
                  <a:pt x="534944" y="562326"/>
                </a:cubicBezTo>
                <a:lnTo>
                  <a:pt x="164127" y="562326"/>
                </a:lnTo>
                <a:cubicBezTo>
                  <a:pt x="154223" y="562326"/>
                  <a:pt x="146184" y="554287"/>
                  <a:pt x="146184" y="544382"/>
                </a:cubicBezTo>
                <a:cubicBezTo>
                  <a:pt x="146184" y="534478"/>
                  <a:pt x="154223" y="526439"/>
                  <a:pt x="164127" y="526439"/>
                </a:cubicBezTo>
                <a:close/>
                <a:moveTo>
                  <a:pt x="164127" y="439809"/>
                </a:moveTo>
                <a:lnTo>
                  <a:pt x="534944" y="439809"/>
                </a:lnTo>
                <a:cubicBezTo>
                  <a:pt x="544849" y="439809"/>
                  <a:pt x="552888" y="447848"/>
                  <a:pt x="552888" y="457752"/>
                </a:cubicBezTo>
                <a:cubicBezTo>
                  <a:pt x="552888" y="467657"/>
                  <a:pt x="544849" y="475696"/>
                  <a:pt x="534944" y="475696"/>
                </a:cubicBezTo>
                <a:lnTo>
                  <a:pt x="164127" y="475696"/>
                </a:lnTo>
                <a:cubicBezTo>
                  <a:pt x="154223" y="475696"/>
                  <a:pt x="146184" y="467657"/>
                  <a:pt x="146184" y="457752"/>
                </a:cubicBezTo>
                <a:cubicBezTo>
                  <a:pt x="146184" y="447848"/>
                  <a:pt x="154223" y="439809"/>
                  <a:pt x="164127" y="439809"/>
                </a:cubicBezTo>
                <a:close/>
                <a:moveTo>
                  <a:pt x="164127" y="353160"/>
                </a:moveTo>
                <a:lnTo>
                  <a:pt x="534944" y="353160"/>
                </a:lnTo>
                <a:cubicBezTo>
                  <a:pt x="544849" y="353160"/>
                  <a:pt x="552888" y="361199"/>
                  <a:pt x="552888" y="371103"/>
                </a:cubicBezTo>
                <a:cubicBezTo>
                  <a:pt x="552888" y="381008"/>
                  <a:pt x="544849" y="389047"/>
                  <a:pt x="534944" y="389047"/>
                </a:cubicBezTo>
                <a:lnTo>
                  <a:pt x="164127" y="389047"/>
                </a:lnTo>
                <a:cubicBezTo>
                  <a:pt x="154223" y="389047"/>
                  <a:pt x="146184" y="381008"/>
                  <a:pt x="146184" y="371103"/>
                </a:cubicBezTo>
                <a:cubicBezTo>
                  <a:pt x="146184" y="361199"/>
                  <a:pt x="154223" y="353160"/>
                  <a:pt x="164127" y="353160"/>
                </a:cubicBezTo>
                <a:close/>
                <a:moveTo>
                  <a:pt x="164127" y="266512"/>
                </a:moveTo>
                <a:lnTo>
                  <a:pt x="534944" y="266512"/>
                </a:lnTo>
                <a:cubicBezTo>
                  <a:pt x="544849" y="266512"/>
                  <a:pt x="552888" y="274551"/>
                  <a:pt x="552888" y="284455"/>
                </a:cubicBezTo>
                <a:cubicBezTo>
                  <a:pt x="552888" y="294360"/>
                  <a:pt x="544849" y="302399"/>
                  <a:pt x="534944" y="302399"/>
                </a:cubicBezTo>
                <a:lnTo>
                  <a:pt x="164127" y="302399"/>
                </a:lnTo>
                <a:cubicBezTo>
                  <a:pt x="154223" y="302399"/>
                  <a:pt x="146184" y="294360"/>
                  <a:pt x="146184" y="284455"/>
                </a:cubicBezTo>
                <a:cubicBezTo>
                  <a:pt x="146184" y="274551"/>
                  <a:pt x="154223" y="266512"/>
                  <a:pt x="164127" y="266512"/>
                </a:cubicBezTo>
                <a:close/>
                <a:moveTo>
                  <a:pt x="523228" y="61259"/>
                </a:moveTo>
                <a:lnTo>
                  <a:pt x="523228" y="166155"/>
                </a:lnTo>
                <a:cubicBezTo>
                  <a:pt x="523228" y="171502"/>
                  <a:pt x="527570" y="175845"/>
                  <a:pt x="532917" y="175845"/>
                </a:cubicBezTo>
                <a:lnTo>
                  <a:pt x="637796" y="175845"/>
                </a:lnTo>
                <a:close/>
                <a:moveTo>
                  <a:pt x="45576" y="0"/>
                </a:moveTo>
                <a:lnTo>
                  <a:pt x="278983" y="0"/>
                </a:lnTo>
                <a:cubicBezTo>
                  <a:pt x="288888" y="0"/>
                  <a:pt x="296926" y="8039"/>
                  <a:pt x="296926" y="17943"/>
                </a:cubicBezTo>
                <a:cubicBezTo>
                  <a:pt x="296926" y="27848"/>
                  <a:pt x="288888" y="35887"/>
                  <a:pt x="278983" y="35887"/>
                </a:cubicBezTo>
                <a:lnTo>
                  <a:pt x="45576" y="35887"/>
                </a:lnTo>
                <a:cubicBezTo>
                  <a:pt x="40229" y="35887"/>
                  <a:pt x="35887" y="40229"/>
                  <a:pt x="35887" y="45576"/>
                </a:cubicBezTo>
                <a:lnTo>
                  <a:pt x="35887" y="956524"/>
                </a:lnTo>
                <a:cubicBezTo>
                  <a:pt x="35887" y="961871"/>
                  <a:pt x="40229" y="966213"/>
                  <a:pt x="45576" y="966213"/>
                </a:cubicBezTo>
                <a:lnTo>
                  <a:pt x="485188" y="966213"/>
                </a:lnTo>
                <a:lnTo>
                  <a:pt x="486013" y="964777"/>
                </a:lnTo>
                <a:cubicBezTo>
                  <a:pt x="485726" y="964347"/>
                  <a:pt x="485439" y="963916"/>
                  <a:pt x="485152" y="963486"/>
                </a:cubicBezTo>
                <a:lnTo>
                  <a:pt x="484919" y="963109"/>
                </a:lnTo>
                <a:cubicBezTo>
                  <a:pt x="484147" y="961924"/>
                  <a:pt x="483358" y="960668"/>
                  <a:pt x="482568" y="959412"/>
                </a:cubicBezTo>
                <a:lnTo>
                  <a:pt x="482407" y="959161"/>
                </a:lnTo>
                <a:cubicBezTo>
                  <a:pt x="481545" y="957780"/>
                  <a:pt x="480810" y="956541"/>
                  <a:pt x="480074" y="955303"/>
                </a:cubicBezTo>
                <a:cubicBezTo>
                  <a:pt x="480020" y="955232"/>
                  <a:pt x="479984" y="955160"/>
                  <a:pt x="479948" y="955088"/>
                </a:cubicBezTo>
                <a:cubicBezTo>
                  <a:pt x="479930" y="955070"/>
                  <a:pt x="479787" y="954837"/>
                  <a:pt x="479787" y="954819"/>
                </a:cubicBezTo>
                <a:cubicBezTo>
                  <a:pt x="479069" y="953599"/>
                  <a:pt x="478369" y="952361"/>
                  <a:pt x="477670" y="951123"/>
                </a:cubicBezTo>
                <a:lnTo>
                  <a:pt x="477454" y="950746"/>
                </a:lnTo>
                <a:cubicBezTo>
                  <a:pt x="477436" y="950710"/>
                  <a:pt x="477347" y="950566"/>
                  <a:pt x="477329" y="950530"/>
                </a:cubicBezTo>
                <a:cubicBezTo>
                  <a:pt x="476665" y="949310"/>
                  <a:pt x="476001" y="948090"/>
                  <a:pt x="475355" y="946852"/>
                </a:cubicBezTo>
                <a:lnTo>
                  <a:pt x="474978" y="946134"/>
                </a:lnTo>
                <a:cubicBezTo>
                  <a:pt x="474386" y="945004"/>
                  <a:pt x="473758" y="943766"/>
                  <a:pt x="473148" y="942528"/>
                </a:cubicBezTo>
                <a:lnTo>
                  <a:pt x="472915" y="942061"/>
                </a:lnTo>
                <a:cubicBezTo>
                  <a:pt x="472915" y="942025"/>
                  <a:pt x="472825" y="941846"/>
                  <a:pt x="472807" y="941828"/>
                </a:cubicBezTo>
                <a:cubicBezTo>
                  <a:pt x="472215" y="940608"/>
                  <a:pt x="471641" y="939388"/>
                  <a:pt x="471066" y="938167"/>
                </a:cubicBezTo>
                <a:lnTo>
                  <a:pt x="470725" y="937432"/>
                </a:lnTo>
                <a:cubicBezTo>
                  <a:pt x="470133" y="936158"/>
                  <a:pt x="469595" y="934938"/>
                  <a:pt x="469075" y="933735"/>
                </a:cubicBezTo>
                <a:lnTo>
                  <a:pt x="468716" y="932910"/>
                </a:lnTo>
                <a:cubicBezTo>
                  <a:pt x="468160" y="931654"/>
                  <a:pt x="467675" y="930452"/>
                  <a:pt x="467191" y="929268"/>
                </a:cubicBezTo>
                <a:lnTo>
                  <a:pt x="466814" y="928352"/>
                </a:lnTo>
                <a:cubicBezTo>
                  <a:pt x="466311" y="927078"/>
                  <a:pt x="465863" y="925912"/>
                  <a:pt x="465414" y="924746"/>
                </a:cubicBezTo>
                <a:lnTo>
                  <a:pt x="464966" y="923579"/>
                </a:lnTo>
                <a:cubicBezTo>
                  <a:pt x="464553" y="922467"/>
                  <a:pt x="464140" y="921301"/>
                  <a:pt x="463728" y="920116"/>
                </a:cubicBezTo>
                <a:lnTo>
                  <a:pt x="463315" y="918968"/>
                </a:lnTo>
                <a:cubicBezTo>
                  <a:pt x="462974" y="917981"/>
                  <a:pt x="462633" y="916940"/>
                  <a:pt x="462292" y="915882"/>
                </a:cubicBezTo>
                <a:lnTo>
                  <a:pt x="461790" y="914303"/>
                </a:lnTo>
                <a:cubicBezTo>
                  <a:pt x="461431" y="913154"/>
                  <a:pt x="461090" y="912024"/>
                  <a:pt x="460749" y="910876"/>
                </a:cubicBezTo>
                <a:lnTo>
                  <a:pt x="460336" y="909476"/>
                </a:lnTo>
                <a:cubicBezTo>
                  <a:pt x="460085" y="908597"/>
                  <a:pt x="459834" y="907664"/>
                  <a:pt x="459583" y="906749"/>
                </a:cubicBezTo>
                <a:lnTo>
                  <a:pt x="459044" y="904739"/>
                </a:lnTo>
                <a:cubicBezTo>
                  <a:pt x="458739" y="903573"/>
                  <a:pt x="458470" y="902460"/>
                  <a:pt x="458201" y="901366"/>
                </a:cubicBezTo>
                <a:lnTo>
                  <a:pt x="458111" y="901007"/>
                </a:lnTo>
                <a:cubicBezTo>
                  <a:pt x="458022" y="900612"/>
                  <a:pt x="457914" y="900217"/>
                  <a:pt x="457824" y="899823"/>
                </a:cubicBezTo>
                <a:cubicBezTo>
                  <a:pt x="457573" y="898800"/>
                  <a:pt x="457358" y="897759"/>
                  <a:pt x="457124" y="896700"/>
                </a:cubicBezTo>
                <a:lnTo>
                  <a:pt x="456981" y="896037"/>
                </a:lnTo>
                <a:cubicBezTo>
                  <a:pt x="456891" y="895660"/>
                  <a:pt x="456801" y="895283"/>
                  <a:pt x="456730" y="894888"/>
                </a:cubicBezTo>
                <a:cubicBezTo>
                  <a:pt x="456550" y="894027"/>
                  <a:pt x="456371" y="893076"/>
                  <a:pt x="456191" y="892143"/>
                </a:cubicBezTo>
                <a:lnTo>
                  <a:pt x="455779" y="890025"/>
                </a:lnTo>
                <a:cubicBezTo>
                  <a:pt x="455617" y="889164"/>
                  <a:pt x="455492" y="888339"/>
                  <a:pt x="455348" y="887513"/>
                </a:cubicBezTo>
                <a:lnTo>
                  <a:pt x="455151" y="886293"/>
                </a:lnTo>
                <a:cubicBezTo>
                  <a:pt x="455079" y="885863"/>
                  <a:pt x="455007" y="885432"/>
                  <a:pt x="454935" y="884983"/>
                </a:cubicBezTo>
                <a:cubicBezTo>
                  <a:pt x="454792" y="884050"/>
                  <a:pt x="454666" y="883099"/>
                  <a:pt x="454541" y="882148"/>
                </a:cubicBezTo>
                <a:lnTo>
                  <a:pt x="454469" y="881592"/>
                </a:lnTo>
                <a:cubicBezTo>
                  <a:pt x="454379" y="881036"/>
                  <a:pt x="454307" y="880480"/>
                  <a:pt x="454236" y="879923"/>
                </a:cubicBezTo>
                <a:cubicBezTo>
                  <a:pt x="454146" y="879188"/>
                  <a:pt x="454038" y="878308"/>
                  <a:pt x="453948" y="877447"/>
                </a:cubicBezTo>
                <a:lnTo>
                  <a:pt x="453823" y="876299"/>
                </a:lnTo>
                <a:cubicBezTo>
                  <a:pt x="453769" y="875832"/>
                  <a:pt x="453715" y="875384"/>
                  <a:pt x="453661" y="874917"/>
                </a:cubicBezTo>
                <a:cubicBezTo>
                  <a:pt x="453572" y="874038"/>
                  <a:pt x="453500" y="873177"/>
                  <a:pt x="453428" y="872333"/>
                </a:cubicBezTo>
                <a:lnTo>
                  <a:pt x="453213" y="869929"/>
                </a:lnTo>
                <a:cubicBezTo>
                  <a:pt x="453141" y="868978"/>
                  <a:pt x="453087" y="868135"/>
                  <a:pt x="453033" y="867291"/>
                </a:cubicBezTo>
                <a:lnTo>
                  <a:pt x="452962" y="866269"/>
                </a:lnTo>
                <a:cubicBezTo>
                  <a:pt x="452926" y="865748"/>
                  <a:pt x="452890" y="865210"/>
                  <a:pt x="452872" y="864689"/>
                </a:cubicBezTo>
                <a:cubicBezTo>
                  <a:pt x="452872" y="864672"/>
                  <a:pt x="452872" y="864654"/>
                  <a:pt x="452872" y="864636"/>
                </a:cubicBezTo>
                <a:cubicBezTo>
                  <a:pt x="452818" y="863810"/>
                  <a:pt x="452800" y="862967"/>
                  <a:pt x="452764" y="862124"/>
                </a:cubicBezTo>
                <a:lnTo>
                  <a:pt x="452728" y="861388"/>
                </a:lnTo>
                <a:cubicBezTo>
                  <a:pt x="452728" y="861316"/>
                  <a:pt x="452728" y="861262"/>
                  <a:pt x="452728" y="861191"/>
                </a:cubicBezTo>
                <a:lnTo>
                  <a:pt x="452710" y="860724"/>
                </a:lnTo>
                <a:cubicBezTo>
                  <a:pt x="452692" y="860329"/>
                  <a:pt x="452692" y="859935"/>
                  <a:pt x="452675" y="859540"/>
                </a:cubicBezTo>
                <a:cubicBezTo>
                  <a:pt x="452639" y="858068"/>
                  <a:pt x="452621" y="856507"/>
                  <a:pt x="452621" y="854946"/>
                </a:cubicBezTo>
                <a:lnTo>
                  <a:pt x="452621" y="854426"/>
                </a:lnTo>
                <a:cubicBezTo>
                  <a:pt x="452621" y="843480"/>
                  <a:pt x="453518" y="832750"/>
                  <a:pt x="455222" y="822271"/>
                </a:cubicBezTo>
                <a:lnTo>
                  <a:pt x="164128" y="822271"/>
                </a:lnTo>
                <a:cubicBezTo>
                  <a:pt x="154223" y="822271"/>
                  <a:pt x="146184" y="814233"/>
                  <a:pt x="146184" y="804328"/>
                </a:cubicBezTo>
                <a:cubicBezTo>
                  <a:pt x="146184" y="794423"/>
                  <a:pt x="154223" y="786385"/>
                  <a:pt x="164128" y="786385"/>
                </a:cubicBezTo>
                <a:lnTo>
                  <a:pt x="464589" y="786385"/>
                </a:lnTo>
                <a:cubicBezTo>
                  <a:pt x="471264" y="768065"/>
                  <a:pt x="480541" y="751001"/>
                  <a:pt x="491988" y="735623"/>
                </a:cubicBezTo>
                <a:lnTo>
                  <a:pt x="164128" y="735623"/>
                </a:lnTo>
                <a:cubicBezTo>
                  <a:pt x="154223" y="735623"/>
                  <a:pt x="146184" y="727584"/>
                  <a:pt x="146184" y="717680"/>
                </a:cubicBezTo>
                <a:cubicBezTo>
                  <a:pt x="146184" y="707775"/>
                  <a:pt x="154223" y="699736"/>
                  <a:pt x="164128" y="699736"/>
                </a:cubicBezTo>
                <a:lnTo>
                  <a:pt x="526368" y="699736"/>
                </a:lnTo>
                <a:cubicBezTo>
                  <a:pt x="560658" y="671852"/>
                  <a:pt x="604368" y="655111"/>
                  <a:pt x="651899" y="655111"/>
                </a:cubicBezTo>
                <a:cubicBezTo>
                  <a:pt x="652025" y="655111"/>
                  <a:pt x="652151" y="655111"/>
                  <a:pt x="652276" y="655111"/>
                </a:cubicBezTo>
                <a:cubicBezTo>
                  <a:pt x="654394" y="655111"/>
                  <a:pt x="656618" y="655165"/>
                  <a:pt x="659256" y="655255"/>
                </a:cubicBezTo>
                <a:lnTo>
                  <a:pt x="659812" y="655273"/>
                </a:lnTo>
                <a:cubicBezTo>
                  <a:pt x="660207" y="655291"/>
                  <a:pt x="660620" y="655309"/>
                  <a:pt x="661015" y="655327"/>
                </a:cubicBezTo>
                <a:cubicBezTo>
                  <a:pt x="661732" y="655362"/>
                  <a:pt x="662450" y="655398"/>
                  <a:pt x="663150" y="655434"/>
                </a:cubicBezTo>
                <a:lnTo>
                  <a:pt x="663150" y="211731"/>
                </a:lnTo>
                <a:lnTo>
                  <a:pt x="532881" y="211731"/>
                </a:lnTo>
                <a:cubicBezTo>
                  <a:pt x="507743" y="211731"/>
                  <a:pt x="487305" y="191294"/>
                  <a:pt x="487305" y="166155"/>
                </a:cubicBezTo>
                <a:lnTo>
                  <a:pt x="487305" y="35887"/>
                </a:lnTo>
                <a:lnTo>
                  <a:pt x="362689" y="35887"/>
                </a:lnTo>
                <a:cubicBezTo>
                  <a:pt x="352784" y="35887"/>
                  <a:pt x="344745" y="27848"/>
                  <a:pt x="344745" y="17943"/>
                </a:cubicBezTo>
                <a:cubicBezTo>
                  <a:pt x="344745" y="8039"/>
                  <a:pt x="352784" y="0"/>
                  <a:pt x="362689" y="0"/>
                </a:cubicBezTo>
                <a:lnTo>
                  <a:pt x="505248" y="0"/>
                </a:lnTo>
                <a:cubicBezTo>
                  <a:pt x="505446" y="0"/>
                  <a:pt x="505643" y="36"/>
                  <a:pt x="505841" y="36"/>
                </a:cubicBezTo>
                <a:cubicBezTo>
                  <a:pt x="506056" y="54"/>
                  <a:pt x="506253" y="54"/>
                  <a:pt x="506469" y="72"/>
                </a:cubicBezTo>
                <a:cubicBezTo>
                  <a:pt x="507222" y="108"/>
                  <a:pt x="507958" y="197"/>
                  <a:pt x="508694" y="341"/>
                </a:cubicBezTo>
                <a:cubicBezTo>
                  <a:pt x="508712" y="359"/>
                  <a:pt x="508747" y="359"/>
                  <a:pt x="508765" y="359"/>
                </a:cubicBezTo>
                <a:cubicBezTo>
                  <a:pt x="509519" y="502"/>
                  <a:pt x="510255" y="718"/>
                  <a:pt x="510972" y="969"/>
                </a:cubicBezTo>
                <a:cubicBezTo>
                  <a:pt x="511170" y="1041"/>
                  <a:pt x="511367" y="1112"/>
                  <a:pt x="511565" y="1184"/>
                </a:cubicBezTo>
                <a:cubicBezTo>
                  <a:pt x="512228" y="1435"/>
                  <a:pt x="512892" y="1723"/>
                  <a:pt x="513520" y="2046"/>
                </a:cubicBezTo>
                <a:cubicBezTo>
                  <a:pt x="513592" y="2081"/>
                  <a:pt x="513646" y="2099"/>
                  <a:pt x="513700" y="2135"/>
                </a:cubicBezTo>
                <a:cubicBezTo>
                  <a:pt x="514364" y="2494"/>
                  <a:pt x="515010" y="2907"/>
                  <a:pt x="515638" y="3355"/>
                </a:cubicBezTo>
                <a:cubicBezTo>
                  <a:pt x="515799" y="3481"/>
                  <a:pt x="515979" y="3607"/>
                  <a:pt x="516140" y="3732"/>
                </a:cubicBezTo>
                <a:cubicBezTo>
                  <a:pt x="516750" y="4199"/>
                  <a:pt x="517342" y="4683"/>
                  <a:pt x="517899" y="5239"/>
                </a:cubicBezTo>
                <a:cubicBezTo>
                  <a:pt x="517917" y="5257"/>
                  <a:pt x="517917" y="5257"/>
                  <a:pt x="517934" y="5275"/>
                </a:cubicBezTo>
                <a:lnTo>
                  <a:pt x="693779" y="181120"/>
                </a:lnTo>
                <a:cubicBezTo>
                  <a:pt x="693815" y="181138"/>
                  <a:pt x="693833" y="181174"/>
                  <a:pt x="693851" y="181192"/>
                </a:cubicBezTo>
                <a:cubicBezTo>
                  <a:pt x="694389" y="181730"/>
                  <a:pt x="694874" y="182304"/>
                  <a:pt x="695322" y="182896"/>
                </a:cubicBezTo>
                <a:cubicBezTo>
                  <a:pt x="695466" y="183076"/>
                  <a:pt x="695591" y="183255"/>
                  <a:pt x="695717" y="183435"/>
                </a:cubicBezTo>
                <a:cubicBezTo>
                  <a:pt x="696166" y="184045"/>
                  <a:pt x="696578" y="184691"/>
                  <a:pt x="696937" y="185355"/>
                </a:cubicBezTo>
                <a:cubicBezTo>
                  <a:pt x="696973" y="185426"/>
                  <a:pt x="697009" y="185498"/>
                  <a:pt x="697045" y="185570"/>
                </a:cubicBezTo>
                <a:cubicBezTo>
                  <a:pt x="697368" y="186198"/>
                  <a:pt x="697637" y="186844"/>
                  <a:pt x="697888" y="187490"/>
                </a:cubicBezTo>
                <a:cubicBezTo>
                  <a:pt x="697960" y="187687"/>
                  <a:pt x="698032" y="187903"/>
                  <a:pt x="698103" y="188100"/>
                </a:cubicBezTo>
                <a:cubicBezTo>
                  <a:pt x="698337" y="188800"/>
                  <a:pt x="698552" y="189535"/>
                  <a:pt x="698696" y="190271"/>
                </a:cubicBezTo>
                <a:cubicBezTo>
                  <a:pt x="698696" y="190307"/>
                  <a:pt x="698714" y="190361"/>
                  <a:pt x="698714" y="190397"/>
                </a:cubicBezTo>
                <a:cubicBezTo>
                  <a:pt x="698857" y="191115"/>
                  <a:pt x="698929" y="191832"/>
                  <a:pt x="698983" y="192568"/>
                </a:cubicBezTo>
                <a:cubicBezTo>
                  <a:pt x="699001" y="192783"/>
                  <a:pt x="699019" y="192999"/>
                  <a:pt x="699019" y="193214"/>
                </a:cubicBezTo>
                <a:cubicBezTo>
                  <a:pt x="699037" y="193393"/>
                  <a:pt x="699054" y="193591"/>
                  <a:pt x="699054" y="193788"/>
                </a:cubicBezTo>
                <a:lnTo>
                  <a:pt x="699054" y="660781"/>
                </a:lnTo>
                <a:cubicBezTo>
                  <a:pt x="769392" y="677845"/>
                  <a:pt x="826416" y="732339"/>
                  <a:pt x="844988" y="804848"/>
                </a:cubicBezTo>
                <a:cubicBezTo>
                  <a:pt x="847446" y="814448"/>
                  <a:pt x="841650" y="824227"/>
                  <a:pt x="832050" y="826686"/>
                </a:cubicBezTo>
                <a:cubicBezTo>
                  <a:pt x="822433" y="829144"/>
                  <a:pt x="812672" y="823348"/>
                  <a:pt x="810213" y="813748"/>
                </a:cubicBezTo>
                <a:cubicBezTo>
                  <a:pt x="793670" y="749099"/>
                  <a:pt x="739822" y="701925"/>
                  <a:pt x="675190" y="692685"/>
                </a:cubicBezTo>
                <a:cubicBezTo>
                  <a:pt x="674149" y="692523"/>
                  <a:pt x="673108" y="692362"/>
                  <a:pt x="672050" y="692236"/>
                </a:cubicBezTo>
                <a:cubicBezTo>
                  <a:pt x="670955" y="692110"/>
                  <a:pt x="669861" y="692003"/>
                  <a:pt x="668748" y="691895"/>
                </a:cubicBezTo>
                <a:cubicBezTo>
                  <a:pt x="667636" y="691770"/>
                  <a:pt x="666541" y="691644"/>
                  <a:pt x="665447" y="691554"/>
                </a:cubicBezTo>
                <a:cubicBezTo>
                  <a:pt x="663473" y="691393"/>
                  <a:pt x="661499" y="691267"/>
                  <a:pt x="659507" y="691177"/>
                </a:cubicBezTo>
                <a:cubicBezTo>
                  <a:pt x="659364" y="691177"/>
                  <a:pt x="659238" y="691159"/>
                  <a:pt x="659095" y="691159"/>
                </a:cubicBezTo>
                <a:lnTo>
                  <a:pt x="658269" y="691124"/>
                </a:lnTo>
                <a:cubicBezTo>
                  <a:pt x="656385" y="691052"/>
                  <a:pt x="654501" y="690998"/>
                  <a:pt x="652599" y="690998"/>
                </a:cubicBezTo>
                <a:cubicBezTo>
                  <a:pt x="652330" y="690980"/>
                  <a:pt x="652061" y="690980"/>
                  <a:pt x="651792" y="690980"/>
                </a:cubicBezTo>
                <a:cubicBezTo>
                  <a:pt x="650697" y="690980"/>
                  <a:pt x="649603" y="690998"/>
                  <a:pt x="648508" y="691016"/>
                </a:cubicBezTo>
                <a:cubicBezTo>
                  <a:pt x="648221" y="691034"/>
                  <a:pt x="647934" y="691034"/>
                  <a:pt x="647647" y="691034"/>
                </a:cubicBezTo>
                <a:cubicBezTo>
                  <a:pt x="646516" y="691052"/>
                  <a:pt x="645404" y="691106"/>
                  <a:pt x="644291" y="691159"/>
                </a:cubicBezTo>
                <a:cubicBezTo>
                  <a:pt x="644022" y="691177"/>
                  <a:pt x="643735" y="691177"/>
                  <a:pt x="643466" y="691195"/>
                </a:cubicBezTo>
                <a:cubicBezTo>
                  <a:pt x="642336" y="691249"/>
                  <a:pt x="641223" y="691321"/>
                  <a:pt x="640093" y="691411"/>
                </a:cubicBezTo>
                <a:cubicBezTo>
                  <a:pt x="639841" y="691429"/>
                  <a:pt x="639572" y="691447"/>
                  <a:pt x="639321" y="691464"/>
                </a:cubicBezTo>
                <a:cubicBezTo>
                  <a:pt x="638173" y="691554"/>
                  <a:pt x="637024" y="691662"/>
                  <a:pt x="635894" y="691770"/>
                </a:cubicBezTo>
                <a:cubicBezTo>
                  <a:pt x="635661" y="691805"/>
                  <a:pt x="635427" y="691823"/>
                  <a:pt x="635194" y="691841"/>
                </a:cubicBezTo>
                <a:cubicBezTo>
                  <a:pt x="634010" y="691949"/>
                  <a:pt x="632844" y="692093"/>
                  <a:pt x="631677" y="692236"/>
                </a:cubicBezTo>
                <a:cubicBezTo>
                  <a:pt x="631480" y="692272"/>
                  <a:pt x="631300" y="692290"/>
                  <a:pt x="631103" y="692308"/>
                </a:cubicBezTo>
                <a:cubicBezTo>
                  <a:pt x="629919" y="692469"/>
                  <a:pt x="628717" y="692631"/>
                  <a:pt x="627532" y="692810"/>
                </a:cubicBezTo>
                <a:cubicBezTo>
                  <a:pt x="627371" y="692846"/>
                  <a:pt x="627209" y="692864"/>
                  <a:pt x="627048" y="692882"/>
                </a:cubicBezTo>
                <a:cubicBezTo>
                  <a:pt x="625846" y="693061"/>
                  <a:pt x="624661" y="693259"/>
                  <a:pt x="623477" y="693474"/>
                </a:cubicBezTo>
                <a:cubicBezTo>
                  <a:pt x="623316" y="693492"/>
                  <a:pt x="623172" y="693510"/>
                  <a:pt x="623011" y="693546"/>
                </a:cubicBezTo>
                <a:cubicBezTo>
                  <a:pt x="621790" y="693761"/>
                  <a:pt x="620570" y="693995"/>
                  <a:pt x="619350" y="694246"/>
                </a:cubicBezTo>
                <a:cubicBezTo>
                  <a:pt x="619242" y="694264"/>
                  <a:pt x="619135" y="694282"/>
                  <a:pt x="619027" y="694300"/>
                </a:cubicBezTo>
                <a:cubicBezTo>
                  <a:pt x="617789" y="694569"/>
                  <a:pt x="616533" y="694838"/>
                  <a:pt x="615295" y="695125"/>
                </a:cubicBezTo>
                <a:cubicBezTo>
                  <a:pt x="615223" y="695143"/>
                  <a:pt x="615151" y="695161"/>
                  <a:pt x="615080" y="695179"/>
                </a:cubicBezTo>
                <a:cubicBezTo>
                  <a:pt x="613842" y="695466"/>
                  <a:pt x="612603" y="695771"/>
                  <a:pt x="611383" y="696076"/>
                </a:cubicBezTo>
                <a:cubicBezTo>
                  <a:pt x="611294" y="696094"/>
                  <a:pt x="611222" y="696112"/>
                  <a:pt x="611132" y="696130"/>
                </a:cubicBezTo>
                <a:cubicBezTo>
                  <a:pt x="609876" y="696453"/>
                  <a:pt x="608620" y="696794"/>
                  <a:pt x="607382" y="697153"/>
                </a:cubicBezTo>
                <a:cubicBezTo>
                  <a:pt x="607346" y="697171"/>
                  <a:pt x="607292" y="697171"/>
                  <a:pt x="607256" y="697188"/>
                </a:cubicBezTo>
                <a:cubicBezTo>
                  <a:pt x="605982" y="697547"/>
                  <a:pt x="604708" y="697924"/>
                  <a:pt x="603452" y="698319"/>
                </a:cubicBezTo>
                <a:cubicBezTo>
                  <a:pt x="603434" y="698319"/>
                  <a:pt x="603417" y="698337"/>
                  <a:pt x="603399" y="698337"/>
                </a:cubicBezTo>
                <a:cubicBezTo>
                  <a:pt x="602125" y="698732"/>
                  <a:pt x="600869" y="699144"/>
                  <a:pt x="599613" y="699575"/>
                </a:cubicBezTo>
                <a:cubicBezTo>
                  <a:pt x="599595" y="699593"/>
                  <a:pt x="599595" y="699593"/>
                  <a:pt x="599577" y="699593"/>
                </a:cubicBezTo>
                <a:cubicBezTo>
                  <a:pt x="542768" y="718846"/>
                  <a:pt x="499883" y="768585"/>
                  <a:pt x="490463" y="829233"/>
                </a:cubicBezTo>
                <a:cubicBezTo>
                  <a:pt x="490445" y="829341"/>
                  <a:pt x="490427" y="829449"/>
                  <a:pt x="490409" y="829556"/>
                </a:cubicBezTo>
                <a:cubicBezTo>
                  <a:pt x="489799" y="833540"/>
                  <a:pt x="489351" y="837559"/>
                  <a:pt x="489028" y="841632"/>
                </a:cubicBezTo>
                <a:cubicBezTo>
                  <a:pt x="489028" y="841704"/>
                  <a:pt x="489010" y="841776"/>
                  <a:pt x="489010" y="841848"/>
                </a:cubicBezTo>
                <a:cubicBezTo>
                  <a:pt x="488920" y="842978"/>
                  <a:pt x="488866" y="844126"/>
                  <a:pt x="488794" y="845275"/>
                </a:cubicBezTo>
                <a:cubicBezTo>
                  <a:pt x="488776" y="845526"/>
                  <a:pt x="488759" y="845759"/>
                  <a:pt x="488741" y="846010"/>
                </a:cubicBezTo>
                <a:cubicBezTo>
                  <a:pt x="488687" y="847320"/>
                  <a:pt x="488633" y="848648"/>
                  <a:pt x="488597" y="849976"/>
                </a:cubicBezTo>
                <a:cubicBezTo>
                  <a:pt x="488597" y="850048"/>
                  <a:pt x="488597" y="850120"/>
                  <a:pt x="488597" y="850191"/>
                </a:cubicBezTo>
                <a:cubicBezTo>
                  <a:pt x="488561" y="851591"/>
                  <a:pt x="488543" y="853008"/>
                  <a:pt x="488543" y="854408"/>
                </a:cubicBezTo>
                <a:lnTo>
                  <a:pt x="488543" y="854426"/>
                </a:lnTo>
                <a:cubicBezTo>
                  <a:pt x="488543" y="857207"/>
                  <a:pt x="488615" y="859988"/>
                  <a:pt x="488759" y="862734"/>
                </a:cubicBezTo>
                <a:cubicBezTo>
                  <a:pt x="488759" y="862752"/>
                  <a:pt x="488759" y="862787"/>
                  <a:pt x="488759" y="862823"/>
                </a:cubicBezTo>
                <a:cubicBezTo>
                  <a:pt x="492491" y="936409"/>
                  <a:pt x="545137" y="997291"/>
                  <a:pt x="614757" y="1013565"/>
                </a:cubicBezTo>
                <a:cubicBezTo>
                  <a:pt x="614972" y="1013601"/>
                  <a:pt x="615187" y="1013655"/>
                  <a:pt x="615403" y="1013709"/>
                </a:cubicBezTo>
                <a:cubicBezTo>
                  <a:pt x="616443" y="1013942"/>
                  <a:pt x="617484" y="1014175"/>
                  <a:pt x="618543" y="1014391"/>
                </a:cubicBezTo>
                <a:cubicBezTo>
                  <a:pt x="618955" y="1014480"/>
                  <a:pt x="619350" y="1014552"/>
                  <a:pt x="619763" y="1014642"/>
                </a:cubicBezTo>
                <a:cubicBezTo>
                  <a:pt x="620678" y="1014821"/>
                  <a:pt x="621593" y="1015001"/>
                  <a:pt x="622508" y="1015162"/>
                </a:cubicBezTo>
                <a:cubicBezTo>
                  <a:pt x="623064" y="1015252"/>
                  <a:pt x="623621" y="1015360"/>
                  <a:pt x="624177" y="1015449"/>
                </a:cubicBezTo>
                <a:cubicBezTo>
                  <a:pt x="624966" y="1015575"/>
                  <a:pt x="625756" y="1015719"/>
                  <a:pt x="626563" y="1015844"/>
                </a:cubicBezTo>
                <a:cubicBezTo>
                  <a:pt x="627281" y="1015970"/>
                  <a:pt x="628017" y="1016060"/>
                  <a:pt x="628735" y="1016167"/>
                </a:cubicBezTo>
                <a:cubicBezTo>
                  <a:pt x="629398" y="1016275"/>
                  <a:pt x="630062" y="1016365"/>
                  <a:pt x="630726" y="1016454"/>
                </a:cubicBezTo>
                <a:cubicBezTo>
                  <a:pt x="631677" y="1016580"/>
                  <a:pt x="632628" y="1016687"/>
                  <a:pt x="633597" y="1016795"/>
                </a:cubicBezTo>
                <a:cubicBezTo>
                  <a:pt x="634028" y="1016849"/>
                  <a:pt x="634476" y="1016903"/>
                  <a:pt x="634925" y="1016957"/>
                </a:cubicBezTo>
                <a:cubicBezTo>
                  <a:pt x="637850" y="1017262"/>
                  <a:pt x="640792" y="1017495"/>
                  <a:pt x="643753" y="1017639"/>
                </a:cubicBezTo>
                <a:cubicBezTo>
                  <a:pt x="643753" y="1017639"/>
                  <a:pt x="643771" y="1017639"/>
                  <a:pt x="643771" y="1017639"/>
                </a:cubicBezTo>
                <a:cubicBezTo>
                  <a:pt x="646481" y="1017764"/>
                  <a:pt x="649208" y="1017836"/>
                  <a:pt x="651935" y="1017836"/>
                </a:cubicBezTo>
                <a:cubicBezTo>
                  <a:pt x="656672" y="1017836"/>
                  <a:pt x="661391" y="1017621"/>
                  <a:pt x="666057" y="1017208"/>
                </a:cubicBezTo>
                <a:cubicBezTo>
                  <a:pt x="666093" y="1017208"/>
                  <a:pt x="666146" y="1017190"/>
                  <a:pt x="666200" y="1017190"/>
                </a:cubicBezTo>
                <a:cubicBezTo>
                  <a:pt x="736502" y="1010946"/>
                  <a:pt x="796433" y="959053"/>
                  <a:pt x="811577" y="889218"/>
                </a:cubicBezTo>
                <a:cubicBezTo>
                  <a:pt x="813677" y="879529"/>
                  <a:pt x="823222" y="873392"/>
                  <a:pt x="832912" y="875491"/>
                </a:cubicBezTo>
                <a:cubicBezTo>
                  <a:pt x="842601" y="877591"/>
                  <a:pt x="848738" y="887137"/>
                  <a:pt x="846638" y="896826"/>
                </a:cubicBezTo>
                <a:cubicBezTo>
                  <a:pt x="841381" y="921121"/>
                  <a:pt x="831494" y="944161"/>
                  <a:pt x="817803" y="964742"/>
                </a:cubicBezTo>
                <a:lnTo>
                  <a:pt x="906192" y="1118642"/>
                </a:lnTo>
                <a:cubicBezTo>
                  <a:pt x="910696" y="1126483"/>
                  <a:pt x="910427" y="1136065"/>
                  <a:pt x="905457" y="1143619"/>
                </a:cubicBezTo>
                <a:cubicBezTo>
                  <a:pt x="900504" y="1151191"/>
                  <a:pt x="891838" y="1155264"/>
                  <a:pt x="882848" y="1154277"/>
                </a:cubicBezTo>
                <a:lnTo>
                  <a:pt x="813156" y="1146579"/>
                </a:lnTo>
                <a:lnTo>
                  <a:pt x="784680" y="1210655"/>
                </a:lnTo>
                <a:cubicBezTo>
                  <a:pt x="781002" y="1218927"/>
                  <a:pt x="773107" y="1224346"/>
                  <a:pt x="764081" y="1224812"/>
                </a:cubicBezTo>
                <a:cubicBezTo>
                  <a:pt x="763650" y="1224830"/>
                  <a:pt x="763238" y="1224848"/>
                  <a:pt x="762825" y="1224848"/>
                </a:cubicBezTo>
                <a:cubicBezTo>
                  <a:pt x="754266" y="1224848"/>
                  <a:pt x="746425" y="1220344"/>
                  <a:pt x="742136" y="1212862"/>
                </a:cubicBezTo>
                <a:lnTo>
                  <a:pt x="651935" y="1055786"/>
                </a:lnTo>
                <a:lnTo>
                  <a:pt x="561716" y="1212862"/>
                </a:lnTo>
                <a:cubicBezTo>
                  <a:pt x="557428" y="1220326"/>
                  <a:pt x="549586" y="1224848"/>
                  <a:pt x="541027" y="1224848"/>
                </a:cubicBezTo>
                <a:cubicBezTo>
                  <a:pt x="540615" y="1224848"/>
                  <a:pt x="540184" y="1224830"/>
                  <a:pt x="539771" y="1224812"/>
                </a:cubicBezTo>
                <a:cubicBezTo>
                  <a:pt x="530746" y="1224346"/>
                  <a:pt x="522851" y="1218927"/>
                  <a:pt x="519173" y="1210655"/>
                </a:cubicBezTo>
                <a:lnTo>
                  <a:pt x="490678" y="1146579"/>
                </a:lnTo>
                <a:lnTo>
                  <a:pt x="420969" y="1154277"/>
                </a:lnTo>
                <a:cubicBezTo>
                  <a:pt x="411997" y="1155282"/>
                  <a:pt x="403330" y="1151173"/>
                  <a:pt x="398378" y="1143619"/>
                </a:cubicBezTo>
                <a:cubicBezTo>
                  <a:pt x="393426" y="1136065"/>
                  <a:pt x="393139" y="1126483"/>
                  <a:pt x="397642" y="1118642"/>
                </a:cubicBezTo>
                <a:lnTo>
                  <a:pt x="464553" y="1002135"/>
                </a:lnTo>
                <a:lnTo>
                  <a:pt x="45576" y="1002135"/>
                </a:lnTo>
                <a:cubicBezTo>
                  <a:pt x="20437" y="1002135"/>
                  <a:pt x="0" y="981698"/>
                  <a:pt x="0" y="956559"/>
                </a:cubicBezTo>
                <a:lnTo>
                  <a:pt x="0" y="45576"/>
                </a:lnTo>
                <a:cubicBezTo>
                  <a:pt x="0" y="20437"/>
                  <a:pt x="20437" y="0"/>
                  <a:pt x="45576" y="0"/>
                </a:cubicBezTo>
                <a:close/>
              </a:path>
            </a:pathLst>
          </a:custGeom>
          <a:solidFill>
            <a:srgbClr val="43266B"/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4BA7DC7A-01FA-983B-6AB6-1E0D6AA6E5BB}"/>
              </a:ext>
            </a:extLst>
          </p:cNvPr>
          <p:cNvSpPr/>
          <p:nvPr/>
        </p:nvSpPr>
        <p:spPr>
          <a:xfrm>
            <a:off x="4967343" y="1254755"/>
            <a:ext cx="378143" cy="371956"/>
          </a:xfrm>
          <a:custGeom>
            <a:avLst/>
            <a:gdLst>
              <a:gd name="connsiteX0" fmla="*/ 1048339 w 1161382"/>
              <a:gd name="connsiteY0" fmla="*/ 315282 h 1142382"/>
              <a:gd name="connsiteX1" fmla="*/ 1049362 w 1161382"/>
              <a:gd name="connsiteY1" fmla="*/ 315372 h 1142382"/>
              <a:gd name="connsiteX2" fmla="*/ 1143116 w 1161382"/>
              <a:gd name="connsiteY2" fmla="*/ 411943 h 1142382"/>
              <a:gd name="connsiteX3" fmla="*/ 1161328 w 1161382"/>
              <a:gd name="connsiteY3" fmla="*/ 810788 h 1142382"/>
              <a:gd name="connsiteX4" fmla="*/ 1161382 w 1161382"/>
              <a:gd name="connsiteY4" fmla="*/ 811667 h 1142382"/>
              <a:gd name="connsiteX5" fmla="*/ 1067359 w 1161382"/>
              <a:gd name="connsiteY5" fmla="*/ 917156 h 1142382"/>
              <a:gd name="connsiteX6" fmla="*/ 937826 w 1161382"/>
              <a:gd name="connsiteY6" fmla="*/ 932103 h 1142382"/>
              <a:gd name="connsiteX7" fmla="*/ 935188 w 1161382"/>
              <a:gd name="connsiteY7" fmla="*/ 1124294 h 1142382"/>
              <a:gd name="connsiteX8" fmla="*/ 916599 w 1161382"/>
              <a:gd name="connsiteY8" fmla="*/ 1142381 h 1142382"/>
              <a:gd name="connsiteX9" fmla="*/ 898512 w 1161382"/>
              <a:gd name="connsiteY9" fmla="*/ 1123791 h 1142382"/>
              <a:gd name="connsiteX10" fmla="*/ 901365 w 1161382"/>
              <a:gd name="connsiteY10" fmla="*/ 915487 h 1142382"/>
              <a:gd name="connsiteX11" fmla="*/ 917586 w 1161382"/>
              <a:gd name="connsiteY11" fmla="*/ 897526 h 1142382"/>
              <a:gd name="connsiteX12" fmla="*/ 1063142 w 1161382"/>
              <a:gd name="connsiteY12" fmla="*/ 880713 h 1142382"/>
              <a:gd name="connsiteX13" fmla="*/ 1124688 w 1161382"/>
              <a:gd name="connsiteY13" fmla="*/ 812044 h 1142382"/>
              <a:gd name="connsiteX14" fmla="*/ 1106493 w 1161382"/>
              <a:gd name="connsiteY14" fmla="*/ 413648 h 1142382"/>
              <a:gd name="connsiteX15" fmla="*/ 1046617 w 1161382"/>
              <a:gd name="connsiteY15" fmla="*/ 351958 h 1142382"/>
              <a:gd name="connsiteX16" fmla="*/ 1045594 w 1161382"/>
              <a:gd name="connsiteY16" fmla="*/ 351887 h 1142382"/>
              <a:gd name="connsiteX17" fmla="*/ 985394 w 1161382"/>
              <a:gd name="connsiteY17" fmla="*/ 382731 h 1142382"/>
              <a:gd name="connsiteX18" fmla="*/ 886185 w 1161382"/>
              <a:gd name="connsiteY18" fmla="*/ 545119 h 1142382"/>
              <a:gd name="connsiteX19" fmla="*/ 870539 w 1161382"/>
              <a:gd name="connsiteY19" fmla="*/ 553893 h 1142382"/>
              <a:gd name="connsiteX20" fmla="*/ 873051 w 1161382"/>
              <a:gd name="connsiteY20" fmla="*/ 553713 h 1142382"/>
              <a:gd name="connsiteX21" fmla="*/ 686996 w 1161382"/>
              <a:gd name="connsiteY21" fmla="*/ 580018 h 1142382"/>
              <a:gd name="connsiteX22" fmla="*/ 643914 w 1161382"/>
              <a:gd name="connsiteY22" fmla="*/ 637311 h 1142382"/>
              <a:gd name="connsiteX23" fmla="*/ 701207 w 1161382"/>
              <a:gd name="connsiteY23" fmla="*/ 680411 h 1142382"/>
              <a:gd name="connsiteX24" fmla="*/ 919560 w 1161382"/>
              <a:gd name="connsiteY24" fmla="*/ 649531 h 1142382"/>
              <a:gd name="connsiteX25" fmla="*/ 921641 w 1161382"/>
              <a:gd name="connsiteY25" fmla="*/ 649190 h 1142382"/>
              <a:gd name="connsiteX26" fmla="*/ 922054 w 1161382"/>
              <a:gd name="connsiteY26" fmla="*/ 649118 h 1142382"/>
              <a:gd name="connsiteX27" fmla="*/ 923669 w 1161382"/>
              <a:gd name="connsiteY27" fmla="*/ 648759 h 1142382"/>
              <a:gd name="connsiteX28" fmla="*/ 924656 w 1161382"/>
              <a:gd name="connsiteY28" fmla="*/ 648526 h 1142382"/>
              <a:gd name="connsiteX29" fmla="*/ 926127 w 1161382"/>
              <a:gd name="connsiteY29" fmla="*/ 648131 h 1142382"/>
              <a:gd name="connsiteX30" fmla="*/ 927221 w 1161382"/>
              <a:gd name="connsiteY30" fmla="*/ 647826 h 1142382"/>
              <a:gd name="connsiteX31" fmla="*/ 928621 w 1161382"/>
              <a:gd name="connsiteY31" fmla="*/ 647378 h 1142382"/>
              <a:gd name="connsiteX32" fmla="*/ 929716 w 1161382"/>
              <a:gd name="connsiteY32" fmla="*/ 647001 h 1142382"/>
              <a:gd name="connsiteX33" fmla="*/ 931079 w 1161382"/>
              <a:gd name="connsiteY33" fmla="*/ 646480 h 1142382"/>
              <a:gd name="connsiteX34" fmla="*/ 932138 w 1161382"/>
              <a:gd name="connsiteY34" fmla="*/ 646050 h 1142382"/>
              <a:gd name="connsiteX35" fmla="*/ 933502 w 1161382"/>
              <a:gd name="connsiteY35" fmla="*/ 645458 h 1142382"/>
              <a:gd name="connsiteX36" fmla="*/ 934471 w 1161382"/>
              <a:gd name="connsiteY36" fmla="*/ 644991 h 1142382"/>
              <a:gd name="connsiteX37" fmla="*/ 935852 w 1161382"/>
              <a:gd name="connsiteY37" fmla="*/ 644309 h 1142382"/>
              <a:gd name="connsiteX38" fmla="*/ 936606 w 1161382"/>
              <a:gd name="connsiteY38" fmla="*/ 643897 h 1142382"/>
              <a:gd name="connsiteX39" fmla="*/ 941989 w 1161382"/>
              <a:gd name="connsiteY39" fmla="*/ 640523 h 1142382"/>
              <a:gd name="connsiteX40" fmla="*/ 942222 w 1161382"/>
              <a:gd name="connsiteY40" fmla="*/ 640362 h 1142382"/>
              <a:gd name="connsiteX41" fmla="*/ 943801 w 1161382"/>
              <a:gd name="connsiteY41" fmla="*/ 639160 h 1142382"/>
              <a:gd name="connsiteX42" fmla="*/ 944250 w 1161382"/>
              <a:gd name="connsiteY42" fmla="*/ 638819 h 1142382"/>
              <a:gd name="connsiteX43" fmla="*/ 945757 w 1161382"/>
              <a:gd name="connsiteY43" fmla="*/ 637545 h 1142382"/>
              <a:gd name="connsiteX44" fmla="*/ 946188 w 1161382"/>
              <a:gd name="connsiteY44" fmla="*/ 637168 h 1142382"/>
              <a:gd name="connsiteX45" fmla="*/ 947659 w 1161382"/>
              <a:gd name="connsiteY45" fmla="*/ 635804 h 1142382"/>
              <a:gd name="connsiteX46" fmla="*/ 948000 w 1161382"/>
              <a:gd name="connsiteY46" fmla="*/ 635481 h 1142382"/>
              <a:gd name="connsiteX47" fmla="*/ 949489 w 1161382"/>
              <a:gd name="connsiteY47" fmla="*/ 633956 h 1142382"/>
              <a:gd name="connsiteX48" fmla="*/ 949669 w 1161382"/>
              <a:gd name="connsiteY48" fmla="*/ 633759 h 1142382"/>
              <a:gd name="connsiteX49" fmla="*/ 952737 w 1161382"/>
              <a:gd name="connsiteY49" fmla="*/ 630116 h 1142382"/>
              <a:gd name="connsiteX50" fmla="*/ 952827 w 1161382"/>
              <a:gd name="connsiteY50" fmla="*/ 630008 h 1142382"/>
              <a:gd name="connsiteX51" fmla="*/ 955733 w 1161382"/>
              <a:gd name="connsiteY51" fmla="*/ 625774 h 1142382"/>
              <a:gd name="connsiteX52" fmla="*/ 1014659 w 1161382"/>
              <a:gd name="connsiteY52" fmla="*/ 529310 h 1142382"/>
              <a:gd name="connsiteX53" fmla="*/ 1039870 w 1161382"/>
              <a:gd name="connsiteY53" fmla="*/ 523228 h 1142382"/>
              <a:gd name="connsiteX54" fmla="*/ 1045953 w 1161382"/>
              <a:gd name="connsiteY54" fmla="*/ 548438 h 1142382"/>
              <a:gd name="connsiteX55" fmla="*/ 987027 w 1161382"/>
              <a:gd name="connsiteY55" fmla="*/ 644901 h 1142382"/>
              <a:gd name="connsiteX56" fmla="*/ 985645 w 1161382"/>
              <a:gd name="connsiteY56" fmla="*/ 647037 h 1142382"/>
              <a:gd name="connsiteX57" fmla="*/ 985645 w 1161382"/>
              <a:gd name="connsiteY57" fmla="*/ 733344 h 1142382"/>
              <a:gd name="connsiteX58" fmla="*/ 969334 w 1161382"/>
              <a:gd name="connsiteY58" fmla="*/ 751557 h 1142382"/>
              <a:gd name="connsiteX59" fmla="*/ 969370 w 1161382"/>
              <a:gd name="connsiteY59" fmla="*/ 751557 h 1142382"/>
              <a:gd name="connsiteX60" fmla="*/ 821015 w 1161382"/>
              <a:gd name="connsiteY60" fmla="*/ 768692 h 1142382"/>
              <a:gd name="connsiteX61" fmla="*/ 759469 w 1161382"/>
              <a:gd name="connsiteY61" fmla="*/ 837756 h 1142382"/>
              <a:gd name="connsiteX62" fmla="*/ 759469 w 1161382"/>
              <a:gd name="connsiteY62" fmla="*/ 1123989 h 1142382"/>
              <a:gd name="connsiteX63" fmla="*/ 741131 w 1161382"/>
              <a:gd name="connsiteY63" fmla="*/ 1142327 h 1142382"/>
              <a:gd name="connsiteX64" fmla="*/ 722793 w 1161382"/>
              <a:gd name="connsiteY64" fmla="*/ 1123989 h 1142382"/>
              <a:gd name="connsiteX65" fmla="*/ 722793 w 1161382"/>
              <a:gd name="connsiteY65" fmla="*/ 837720 h 1142382"/>
              <a:gd name="connsiteX66" fmla="*/ 816816 w 1161382"/>
              <a:gd name="connsiteY66" fmla="*/ 732232 h 1142382"/>
              <a:gd name="connsiteX67" fmla="*/ 948987 w 1161382"/>
              <a:gd name="connsiteY67" fmla="*/ 716962 h 1142382"/>
              <a:gd name="connsiteX68" fmla="*/ 948987 w 1161382"/>
              <a:gd name="connsiteY68" fmla="*/ 678671 h 1142382"/>
              <a:gd name="connsiteX69" fmla="*/ 948251 w 1161382"/>
              <a:gd name="connsiteY69" fmla="*/ 678994 h 1142382"/>
              <a:gd name="connsiteX70" fmla="*/ 947390 w 1161382"/>
              <a:gd name="connsiteY70" fmla="*/ 679371 h 1142382"/>
              <a:gd name="connsiteX71" fmla="*/ 943604 w 1161382"/>
              <a:gd name="connsiteY71" fmla="*/ 680932 h 1142382"/>
              <a:gd name="connsiteX72" fmla="*/ 943370 w 1161382"/>
              <a:gd name="connsiteY72" fmla="*/ 681021 h 1142382"/>
              <a:gd name="connsiteX73" fmla="*/ 939262 w 1161382"/>
              <a:gd name="connsiteY73" fmla="*/ 682457 h 1142382"/>
              <a:gd name="connsiteX74" fmla="*/ 938418 w 1161382"/>
              <a:gd name="connsiteY74" fmla="*/ 682726 h 1142382"/>
              <a:gd name="connsiteX75" fmla="*/ 934417 w 1161382"/>
              <a:gd name="connsiteY75" fmla="*/ 683874 h 1142382"/>
              <a:gd name="connsiteX76" fmla="*/ 934201 w 1161382"/>
              <a:gd name="connsiteY76" fmla="*/ 683928 h 1142382"/>
              <a:gd name="connsiteX77" fmla="*/ 930074 w 1161382"/>
              <a:gd name="connsiteY77" fmla="*/ 684861 h 1142382"/>
              <a:gd name="connsiteX78" fmla="*/ 928908 w 1161382"/>
              <a:gd name="connsiteY78" fmla="*/ 685094 h 1142382"/>
              <a:gd name="connsiteX79" fmla="*/ 925086 w 1161382"/>
              <a:gd name="connsiteY79" fmla="*/ 685740 h 1142382"/>
              <a:gd name="connsiteX80" fmla="*/ 924709 w 1161382"/>
              <a:gd name="connsiteY80" fmla="*/ 685812 h 1142382"/>
              <a:gd name="connsiteX81" fmla="*/ 869623 w 1161382"/>
              <a:gd name="connsiteY81" fmla="*/ 693618 h 1142382"/>
              <a:gd name="connsiteX82" fmla="*/ 869462 w 1161382"/>
              <a:gd name="connsiteY82" fmla="*/ 693636 h 1142382"/>
              <a:gd name="connsiteX83" fmla="*/ 706357 w 1161382"/>
              <a:gd name="connsiteY83" fmla="*/ 716711 h 1142382"/>
              <a:gd name="connsiteX84" fmla="*/ 642856 w 1161382"/>
              <a:gd name="connsiteY84" fmla="*/ 700903 h 1142382"/>
              <a:gd name="connsiteX85" fmla="*/ 589367 w 1161382"/>
              <a:gd name="connsiteY85" fmla="*/ 700903 h 1142382"/>
              <a:gd name="connsiteX86" fmla="*/ 589367 w 1161382"/>
              <a:gd name="connsiteY86" fmla="*/ 1124006 h 1142382"/>
              <a:gd name="connsiteX87" fmla="*/ 571028 w 1161382"/>
              <a:gd name="connsiteY87" fmla="*/ 1142345 h 1142382"/>
              <a:gd name="connsiteX88" fmla="*/ 552690 w 1161382"/>
              <a:gd name="connsiteY88" fmla="*/ 1124006 h 1142382"/>
              <a:gd name="connsiteX89" fmla="*/ 552690 w 1161382"/>
              <a:gd name="connsiteY89" fmla="*/ 700903 h 1142382"/>
              <a:gd name="connsiteX90" fmla="*/ 397893 w 1161382"/>
              <a:gd name="connsiteY90" fmla="*/ 700903 h 1142382"/>
              <a:gd name="connsiteX91" fmla="*/ 379555 w 1161382"/>
              <a:gd name="connsiteY91" fmla="*/ 682564 h 1142382"/>
              <a:gd name="connsiteX92" fmla="*/ 397893 w 1161382"/>
              <a:gd name="connsiteY92" fmla="*/ 664226 h 1142382"/>
              <a:gd name="connsiteX93" fmla="*/ 570975 w 1161382"/>
              <a:gd name="connsiteY93" fmla="*/ 664226 h 1142382"/>
              <a:gd name="connsiteX94" fmla="*/ 571010 w 1161382"/>
              <a:gd name="connsiteY94" fmla="*/ 664226 h 1142382"/>
              <a:gd name="connsiteX95" fmla="*/ 571046 w 1161382"/>
              <a:gd name="connsiteY95" fmla="*/ 664226 h 1142382"/>
              <a:gd name="connsiteX96" fmla="*/ 613626 w 1161382"/>
              <a:gd name="connsiteY96" fmla="*/ 664226 h 1142382"/>
              <a:gd name="connsiteX97" fmla="*/ 607597 w 1161382"/>
              <a:gd name="connsiteY97" fmla="*/ 642443 h 1142382"/>
              <a:gd name="connsiteX98" fmla="*/ 681864 w 1161382"/>
              <a:gd name="connsiteY98" fmla="*/ 543701 h 1142382"/>
              <a:gd name="connsiteX99" fmla="*/ 859414 w 1161382"/>
              <a:gd name="connsiteY99" fmla="*/ 518598 h 1142382"/>
              <a:gd name="connsiteX100" fmla="*/ 954101 w 1161382"/>
              <a:gd name="connsiteY100" fmla="*/ 363586 h 1142382"/>
              <a:gd name="connsiteX101" fmla="*/ 1048339 w 1161382"/>
              <a:gd name="connsiteY101" fmla="*/ 315282 h 1142382"/>
              <a:gd name="connsiteX102" fmla="*/ 137625 w 1161382"/>
              <a:gd name="connsiteY102" fmla="*/ 305216 h 1142382"/>
              <a:gd name="connsiteX103" fmla="*/ 139797 w 1161382"/>
              <a:gd name="connsiteY103" fmla="*/ 305665 h 1142382"/>
              <a:gd name="connsiteX104" fmla="*/ 196264 w 1161382"/>
              <a:gd name="connsiteY104" fmla="*/ 345589 h 1142382"/>
              <a:gd name="connsiteX105" fmla="*/ 284994 w 1161382"/>
              <a:gd name="connsiteY105" fmla="*/ 490822 h 1142382"/>
              <a:gd name="connsiteX106" fmla="*/ 439450 w 1161382"/>
              <a:gd name="connsiteY106" fmla="*/ 429079 h 1142382"/>
              <a:gd name="connsiteX107" fmla="*/ 552996 w 1161382"/>
              <a:gd name="connsiteY107" fmla="*/ 477777 h 1142382"/>
              <a:gd name="connsiteX108" fmla="*/ 504315 w 1161382"/>
              <a:gd name="connsiteY108" fmla="*/ 591340 h 1142382"/>
              <a:gd name="connsiteX109" fmla="*/ 281334 w 1161382"/>
              <a:gd name="connsiteY109" fmla="*/ 680465 h 1142382"/>
              <a:gd name="connsiteX110" fmla="*/ 280903 w 1161382"/>
              <a:gd name="connsiteY110" fmla="*/ 680627 h 1142382"/>
              <a:gd name="connsiteX111" fmla="*/ 277314 w 1161382"/>
              <a:gd name="connsiteY111" fmla="*/ 681954 h 1142382"/>
              <a:gd name="connsiteX112" fmla="*/ 275879 w 1161382"/>
              <a:gd name="connsiteY112" fmla="*/ 682421 h 1142382"/>
              <a:gd name="connsiteX113" fmla="*/ 273223 w 1161382"/>
              <a:gd name="connsiteY113" fmla="*/ 683246 h 1142382"/>
              <a:gd name="connsiteX114" fmla="*/ 271608 w 1161382"/>
              <a:gd name="connsiteY114" fmla="*/ 683695 h 1142382"/>
              <a:gd name="connsiteX115" fmla="*/ 269078 w 1161382"/>
              <a:gd name="connsiteY115" fmla="*/ 684341 h 1142382"/>
              <a:gd name="connsiteX116" fmla="*/ 267428 w 1161382"/>
              <a:gd name="connsiteY116" fmla="*/ 684718 h 1142382"/>
              <a:gd name="connsiteX117" fmla="*/ 264880 w 1161382"/>
              <a:gd name="connsiteY117" fmla="*/ 685238 h 1142382"/>
              <a:gd name="connsiteX118" fmla="*/ 263283 w 1161382"/>
              <a:gd name="connsiteY118" fmla="*/ 685525 h 1142382"/>
              <a:gd name="connsiteX119" fmla="*/ 260555 w 1161382"/>
              <a:gd name="connsiteY119" fmla="*/ 685920 h 1142382"/>
              <a:gd name="connsiteX120" fmla="*/ 259138 w 1161382"/>
              <a:gd name="connsiteY120" fmla="*/ 686117 h 1142382"/>
              <a:gd name="connsiteX121" fmla="*/ 255657 w 1161382"/>
              <a:gd name="connsiteY121" fmla="*/ 686458 h 1142382"/>
              <a:gd name="connsiteX122" fmla="*/ 254993 w 1161382"/>
              <a:gd name="connsiteY122" fmla="*/ 686512 h 1142382"/>
              <a:gd name="connsiteX123" fmla="*/ 250848 w 1161382"/>
              <a:gd name="connsiteY123" fmla="*/ 686691 h 1142382"/>
              <a:gd name="connsiteX124" fmla="*/ 249682 w 1161382"/>
              <a:gd name="connsiteY124" fmla="*/ 686691 h 1142382"/>
              <a:gd name="connsiteX125" fmla="*/ 246703 w 1161382"/>
              <a:gd name="connsiteY125" fmla="*/ 686673 h 1142382"/>
              <a:gd name="connsiteX126" fmla="*/ 245196 w 1161382"/>
              <a:gd name="connsiteY126" fmla="*/ 686620 h 1142382"/>
              <a:gd name="connsiteX127" fmla="*/ 242576 w 1161382"/>
              <a:gd name="connsiteY127" fmla="*/ 686476 h 1142382"/>
              <a:gd name="connsiteX128" fmla="*/ 240979 w 1161382"/>
              <a:gd name="connsiteY128" fmla="*/ 686333 h 1142382"/>
              <a:gd name="connsiteX129" fmla="*/ 238431 w 1161382"/>
              <a:gd name="connsiteY129" fmla="*/ 686063 h 1142382"/>
              <a:gd name="connsiteX130" fmla="*/ 236852 w 1161382"/>
              <a:gd name="connsiteY130" fmla="*/ 685866 h 1142382"/>
              <a:gd name="connsiteX131" fmla="*/ 234232 w 1161382"/>
              <a:gd name="connsiteY131" fmla="*/ 685453 h 1142382"/>
              <a:gd name="connsiteX132" fmla="*/ 232779 w 1161382"/>
              <a:gd name="connsiteY132" fmla="*/ 685202 h 1142382"/>
              <a:gd name="connsiteX133" fmla="*/ 229747 w 1161382"/>
              <a:gd name="connsiteY133" fmla="*/ 684556 h 1142382"/>
              <a:gd name="connsiteX134" fmla="*/ 228778 w 1161382"/>
              <a:gd name="connsiteY134" fmla="*/ 684341 h 1142382"/>
              <a:gd name="connsiteX135" fmla="*/ 224812 w 1161382"/>
              <a:gd name="connsiteY135" fmla="*/ 683300 h 1142382"/>
              <a:gd name="connsiteX136" fmla="*/ 223969 w 1161382"/>
              <a:gd name="connsiteY136" fmla="*/ 683031 h 1142382"/>
              <a:gd name="connsiteX137" fmla="*/ 220918 w 1161382"/>
              <a:gd name="connsiteY137" fmla="*/ 682062 h 1142382"/>
              <a:gd name="connsiteX138" fmla="*/ 219609 w 1161382"/>
              <a:gd name="connsiteY138" fmla="*/ 681596 h 1142382"/>
              <a:gd name="connsiteX139" fmla="*/ 217043 w 1161382"/>
              <a:gd name="connsiteY139" fmla="*/ 680645 h 1142382"/>
              <a:gd name="connsiteX140" fmla="*/ 215661 w 1161382"/>
              <a:gd name="connsiteY140" fmla="*/ 680088 h 1142382"/>
              <a:gd name="connsiteX141" fmla="*/ 213203 w 1161382"/>
              <a:gd name="connsiteY141" fmla="*/ 679030 h 1142382"/>
              <a:gd name="connsiteX142" fmla="*/ 212467 w 1161382"/>
              <a:gd name="connsiteY142" fmla="*/ 678707 h 1142382"/>
              <a:gd name="connsiteX143" fmla="*/ 212467 w 1161382"/>
              <a:gd name="connsiteY143" fmla="*/ 716998 h 1142382"/>
              <a:gd name="connsiteX144" fmla="*/ 344638 w 1161382"/>
              <a:gd name="connsiteY144" fmla="*/ 732267 h 1142382"/>
              <a:gd name="connsiteX145" fmla="*/ 438589 w 1161382"/>
              <a:gd name="connsiteY145" fmla="*/ 837774 h 1142382"/>
              <a:gd name="connsiteX146" fmla="*/ 438589 w 1161382"/>
              <a:gd name="connsiteY146" fmla="*/ 1123989 h 1142382"/>
              <a:gd name="connsiteX147" fmla="*/ 420251 w 1161382"/>
              <a:gd name="connsiteY147" fmla="*/ 1142327 h 1142382"/>
              <a:gd name="connsiteX148" fmla="*/ 401913 w 1161382"/>
              <a:gd name="connsiteY148" fmla="*/ 1123989 h 1142382"/>
              <a:gd name="connsiteX149" fmla="*/ 401913 w 1161382"/>
              <a:gd name="connsiteY149" fmla="*/ 837720 h 1142382"/>
              <a:gd name="connsiteX150" fmla="*/ 340367 w 1161382"/>
              <a:gd name="connsiteY150" fmla="*/ 768657 h 1142382"/>
              <a:gd name="connsiteX151" fmla="*/ 191958 w 1161382"/>
              <a:gd name="connsiteY151" fmla="*/ 751521 h 1142382"/>
              <a:gd name="connsiteX152" fmla="*/ 175737 w 1161382"/>
              <a:gd name="connsiteY152" fmla="*/ 733308 h 1142382"/>
              <a:gd name="connsiteX153" fmla="*/ 175737 w 1161382"/>
              <a:gd name="connsiteY153" fmla="*/ 647001 h 1142382"/>
              <a:gd name="connsiteX154" fmla="*/ 174355 w 1161382"/>
              <a:gd name="connsiteY154" fmla="*/ 644848 h 1142382"/>
              <a:gd name="connsiteX155" fmla="*/ 115430 w 1161382"/>
              <a:gd name="connsiteY155" fmla="*/ 548384 h 1142382"/>
              <a:gd name="connsiteX156" fmla="*/ 121512 w 1161382"/>
              <a:gd name="connsiteY156" fmla="*/ 523174 h 1142382"/>
              <a:gd name="connsiteX157" fmla="*/ 146723 w 1161382"/>
              <a:gd name="connsiteY157" fmla="*/ 529257 h 1142382"/>
              <a:gd name="connsiteX158" fmla="*/ 205649 w 1161382"/>
              <a:gd name="connsiteY158" fmla="*/ 625720 h 1142382"/>
              <a:gd name="connsiteX159" fmla="*/ 208753 w 1161382"/>
              <a:gd name="connsiteY159" fmla="*/ 630206 h 1142382"/>
              <a:gd name="connsiteX160" fmla="*/ 211283 w 1161382"/>
              <a:gd name="connsiteY160" fmla="*/ 633256 h 1142382"/>
              <a:gd name="connsiteX161" fmla="*/ 211426 w 1161382"/>
              <a:gd name="connsiteY161" fmla="*/ 633400 h 1142382"/>
              <a:gd name="connsiteX162" fmla="*/ 217186 w 1161382"/>
              <a:gd name="connsiteY162" fmla="*/ 638819 h 1142382"/>
              <a:gd name="connsiteX163" fmla="*/ 217419 w 1161382"/>
              <a:gd name="connsiteY163" fmla="*/ 639016 h 1142382"/>
              <a:gd name="connsiteX164" fmla="*/ 220380 w 1161382"/>
              <a:gd name="connsiteY164" fmla="*/ 641187 h 1142382"/>
              <a:gd name="connsiteX165" fmla="*/ 220811 w 1161382"/>
              <a:gd name="connsiteY165" fmla="*/ 641492 h 1142382"/>
              <a:gd name="connsiteX166" fmla="*/ 223825 w 1161382"/>
              <a:gd name="connsiteY166" fmla="*/ 643340 h 1142382"/>
              <a:gd name="connsiteX167" fmla="*/ 224364 w 1161382"/>
              <a:gd name="connsiteY167" fmla="*/ 643645 h 1142382"/>
              <a:gd name="connsiteX168" fmla="*/ 227468 w 1161382"/>
              <a:gd name="connsiteY168" fmla="*/ 645224 h 1142382"/>
              <a:gd name="connsiteX169" fmla="*/ 228042 w 1161382"/>
              <a:gd name="connsiteY169" fmla="*/ 645494 h 1142382"/>
              <a:gd name="connsiteX170" fmla="*/ 231272 w 1161382"/>
              <a:gd name="connsiteY170" fmla="*/ 646821 h 1142382"/>
              <a:gd name="connsiteX171" fmla="*/ 231792 w 1161382"/>
              <a:gd name="connsiteY171" fmla="*/ 647019 h 1142382"/>
              <a:gd name="connsiteX172" fmla="*/ 235201 w 1161382"/>
              <a:gd name="connsiteY172" fmla="*/ 648113 h 1142382"/>
              <a:gd name="connsiteX173" fmla="*/ 235578 w 1161382"/>
              <a:gd name="connsiteY173" fmla="*/ 648221 h 1142382"/>
              <a:gd name="connsiteX174" fmla="*/ 239239 w 1161382"/>
              <a:gd name="connsiteY174" fmla="*/ 649082 h 1142382"/>
              <a:gd name="connsiteX175" fmla="*/ 239292 w 1161382"/>
              <a:gd name="connsiteY175" fmla="*/ 649082 h 1142382"/>
              <a:gd name="connsiteX176" fmla="*/ 243043 w 1161382"/>
              <a:gd name="connsiteY176" fmla="*/ 649656 h 1142382"/>
              <a:gd name="connsiteX177" fmla="*/ 243383 w 1161382"/>
              <a:gd name="connsiteY177" fmla="*/ 649692 h 1142382"/>
              <a:gd name="connsiteX178" fmla="*/ 247044 w 1161382"/>
              <a:gd name="connsiteY178" fmla="*/ 649961 h 1142382"/>
              <a:gd name="connsiteX179" fmla="*/ 247546 w 1161382"/>
              <a:gd name="connsiteY179" fmla="*/ 649979 h 1142382"/>
              <a:gd name="connsiteX180" fmla="*/ 251153 w 1161382"/>
              <a:gd name="connsiteY180" fmla="*/ 649943 h 1142382"/>
              <a:gd name="connsiteX181" fmla="*/ 251709 w 1161382"/>
              <a:gd name="connsiteY181" fmla="*/ 649926 h 1142382"/>
              <a:gd name="connsiteX182" fmla="*/ 255298 w 1161382"/>
              <a:gd name="connsiteY182" fmla="*/ 649603 h 1142382"/>
              <a:gd name="connsiteX183" fmla="*/ 255854 w 1161382"/>
              <a:gd name="connsiteY183" fmla="*/ 649531 h 1142382"/>
              <a:gd name="connsiteX184" fmla="*/ 259461 w 1161382"/>
              <a:gd name="connsiteY184" fmla="*/ 648903 h 1142382"/>
              <a:gd name="connsiteX185" fmla="*/ 259945 w 1161382"/>
              <a:gd name="connsiteY185" fmla="*/ 648795 h 1142382"/>
              <a:gd name="connsiteX186" fmla="*/ 263624 w 1161382"/>
              <a:gd name="connsiteY186" fmla="*/ 647844 h 1142382"/>
              <a:gd name="connsiteX187" fmla="*/ 263947 w 1161382"/>
              <a:gd name="connsiteY187" fmla="*/ 647736 h 1142382"/>
              <a:gd name="connsiteX188" fmla="*/ 267751 w 1161382"/>
              <a:gd name="connsiteY188" fmla="*/ 646391 h 1142382"/>
              <a:gd name="connsiteX189" fmla="*/ 490732 w 1161382"/>
              <a:gd name="connsiteY189" fmla="*/ 557266 h 1142382"/>
              <a:gd name="connsiteX190" fmla="*/ 518993 w 1161382"/>
              <a:gd name="connsiteY190" fmla="*/ 491378 h 1142382"/>
              <a:gd name="connsiteX191" fmla="*/ 453087 w 1161382"/>
              <a:gd name="connsiteY191" fmla="*/ 463117 h 1142382"/>
              <a:gd name="connsiteX192" fmla="*/ 284258 w 1161382"/>
              <a:gd name="connsiteY192" fmla="*/ 530602 h 1142382"/>
              <a:gd name="connsiteX193" fmla="*/ 277458 w 1161382"/>
              <a:gd name="connsiteY193" fmla="*/ 531930 h 1142382"/>
              <a:gd name="connsiteX194" fmla="*/ 261040 w 1161382"/>
              <a:gd name="connsiteY194" fmla="*/ 521756 h 1142382"/>
              <a:gd name="connsiteX195" fmla="*/ 259927 w 1161382"/>
              <a:gd name="connsiteY195" fmla="*/ 520088 h 1142382"/>
              <a:gd name="connsiteX196" fmla="*/ 165007 w 1161382"/>
              <a:gd name="connsiteY196" fmla="*/ 364716 h 1142382"/>
              <a:gd name="connsiteX197" fmla="*/ 132242 w 1161382"/>
              <a:gd name="connsiteY197" fmla="*/ 341551 h 1142382"/>
              <a:gd name="connsiteX198" fmla="*/ 130071 w 1161382"/>
              <a:gd name="connsiteY198" fmla="*/ 341103 h 1142382"/>
              <a:gd name="connsiteX199" fmla="*/ 89178 w 1161382"/>
              <a:gd name="connsiteY199" fmla="*/ 350128 h 1142382"/>
              <a:gd name="connsiteX200" fmla="*/ 69046 w 1161382"/>
              <a:gd name="connsiteY200" fmla="*/ 386822 h 1142382"/>
              <a:gd name="connsiteX201" fmla="*/ 36694 w 1161382"/>
              <a:gd name="connsiteY201" fmla="*/ 812384 h 1142382"/>
              <a:gd name="connsiteX202" fmla="*/ 98240 w 1161382"/>
              <a:gd name="connsiteY202" fmla="*/ 880713 h 1142382"/>
              <a:gd name="connsiteX203" fmla="*/ 246882 w 1161382"/>
              <a:gd name="connsiteY203" fmla="*/ 899894 h 1142382"/>
              <a:gd name="connsiteX204" fmla="*/ 262870 w 1161382"/>
              <a:gd name="connsiteY204" fmla="*/ 918089 h 1142382"/>
              <a:gd name="connsiteX205" fmla="*/ 262870 w 1161382"/>
              <a:gd name="connsiteY205" fmla="*/ 1124024 h 1142382"/>
              <a:gd name="connsiteX206" fmla="*/ 244532 w 1161382"/>
              <a:gd name="connsiteY206" fmla="*/ 1142363 h 1142382"/>
              <a:gd name="connsiteX207" fmla="*/ 226194 w 1161382"/>
              <a:gd name="connsiteY207" fmla="*/ 1124024 h 1142382"/>
              <a:gd name="connsiteX208" fmla="*/ 226194 w 1161382"/>
              <a:gd name="connsiteY208" fmla="*/ 934202 h 1142382"/>
              <a:gd name="connsiteX209" fmla="*/ 93862 w 1161382"/>
              <a:gd name="connsiteY209" fmla="*/ 917120 h 1142382"/>
              <a:gd name="connsiteX210" fmla="*/ 0 w 1161382"/>
              <a:gd name="connsiteY210" fmla="*/ 811649 h 1142382"/>
              <a:gd name="connsiteX211" fmla="*/ 54 w 1161382"/>
              <a:gd name="connsiteY211" fmla="*/ 810249 h 1142382"/>
              <a:gd name="connsiteX212" fmla="*/ 32460 w 1161382"/>
              <a:gd name="connsiteY212" fmla="*/ 384041 h 1142382"/>
              <a:gd name="connsiteX213" fmla="*/ 67162 w 1161382"/>
              <a:gd name="connsiteY213" fmla="*/ 320773 h 1142382"/>
              <a:gd name="connsiteX214" fmla="*/ 137625 w 1161382"/>
              <a:gd name="connsiteY214" fmla="*/ 305216 h 1142382"/>
              <a:gd name="connsiteX215" fmla="*/ 489315 w 1161382"/>
              <a:gd name="connsiteY215" fmla="*/ 143780 h 1142382"/>
              <a:gd name="connsiteX216" fmla="*/ 571011 w 1161382"/>
              <a:gd name="connsiteY216" fmla="*/ 143780 h 1142382"/>
              <a:gd name="connsiteX217" fmla="*/ 589349 w 1161382"/>
              <a:gd name="connsiteY217" fmla="*/ 162118 h 1142382"/>
              <a:gd name="connsiteX218" fmla="*/ 571011 w 1161382"/>
              <a:gd name="connsiteY218" fmla="*/ 180456 h 1142382"/>
              <a:gd name="connsiteX219" fmla="*/ 489315 w 1161382"/>
              <a:gd name="connsiteY219" fmla="*/ 180456 h 1142382"/>
              <a:gd name="connsiteX220" fmla="*/ 470977 w 1161382"/>
              <a:gd name="connsiteY220" fmla="*/ 162118 h 1142382"/>
              <a:gd name="connsiteX221" fmla="*/ 489315 w 1161382"/>
              <a:gd name="connsiteY221" fmla="*/ 143780 h 1142382"/>
              <a:gd name="connsiteX222" fmla="*/ 489315 w 1161382"/>
              <a:gd name="connsiteY222" fmla="*/ 76923 h 1142382"/>
              <a:gd name="connsiteX223" fmla="*/ 655470 w 1161382"/>
              <a:gd name="connsiteY223" fmla="*/ 76923 h 1142382"/>
              <a:gd name="connsiteX224" fmla="*/ 673808 w 1161382"/>
              <a:gd name="connsiteY224" fmla="*/ 95261 h 1142382"/>
              <a:gd name="connsiteX225" fmla="*/ 655470 w 1161382"/>
              <a:gd name="connsiteY225" fmla="*/ 113599 h 1142382"/>
              <a:gd name="connsiteX226" fmla="*/ 489315 w 1161382"/>
              <a:gd name="connsiteY226" fmla="*/ 113599 h 1142382"/>
              <a:gd name="connsiteX227" fmla="*/ 470977 w 1161382"/>
              <a:gd name="connsiteY227" fmla="*/ 95261 h 1142382"/>
              <a:gd name="connsiteX228" fmla="*/ 489315 w 1161382"/>
              <a:gd name="connsiteY228" fmla="*/ 76923 h 1142382"/>
              <a:gd name="connsiteX229" fmla="*/ 1001417 w 1161382"/>
              <a:gd name="connsiteY229" fmla="*/ 36676 h 1142382"/>
              <a:gd name="connsiteX230" fmla="*/ 908758 w 1161382"/>
              <a:gd name="connsiteY230" fmla="*/ 129336 h 1142382"/>
              <a:gd name="connsiteX231" fmla="*/ 1001417 w 1161382"/>
              <a:gd name="connsiteY231" fmla="*/ 221977 h 1142382"/>
              <a:gd name="connsiteX232" fmla="*/ 1094059 w 1161382"/>
              <a:gd name="connsiteY232" fmla="*/ 129336 h 1142382"/>
              <a:gd name="connsiteX233" fmla="*/ 1001417 w 1161382"/>
              <a:gd name="connsiteY233" fmla="*/ 36676 h 1142382"/>
              <a:gd name="connsiteX234" fmla="*/ 443092 w 1161382"/>
              <a:gd name="connsiteY234" fmla="*/ 36676 h 1142382"/>
              <a:gd name="connsiteX235" fmla="*/ 424754 w 1161382"/>
              <a:gd name="connsiteY235" fmla="*/ 55014 h 1142382"/>
              <a:gd name="connsiteX236" fmla="*/ 424772 w 1161382"/>
              <a:gd name="connsiteY236" fmla="*/ 55014 h 1142382"/>
              <a:gd name="connsiteX237" fmla="*/ 424772 w 1161382"/>
              <a:gd name="connsiteY237" fmla="*/ 274623 h 1142382"/>
              <a:gd name="connsiteX238" fmla="*/ 470976 w 1161382"/>
              <a:gd name="connsiteY238" fmla="*/ 234340 h 1142382"/>
              <a:gd name="connsiteX239" fmla="*/ 507114 w 1161382"/>
              <a:gd name="connsiteY239" fmla="*/ 220811 h 1142382"/>
              <a:gd name="connsiteX240" fmla="*/ 698910 w 1161382"/>
              <a:gd name="connsiteY240" fmla="*/ 220811 h 1142382"/>
              <a:gd name="connsiteX241" fmla="*/ 711883 w 1161382"/>
              <a:gd name="connsiteY241" fmla="*/ 215428 h 1142382"/>
              <a:gd name="connsiteX242" fmla="*/ 717248 w 1161382"/>
              <a:gd name="connsiteY242" fmla="*/ 202473 h 1142382"/>
              <a:gd name="connsiteX243" fmla="*/ 717248 w 1161382"/>
              <a:gd name="connsiteY243" fmla="*/ 55014 h 1142382"/>
              <a:gd name="connsiteX244" fmla="*/ 711883 w 1161382"/>
              <a:gd name="connsiteY244" fmla="*/ 42059 h 1142382"/>
              <a:gd name="connsiteX245" fmla="*/ 698910 w 1161382"/>
              <a:gd name="connsiteY245" fmla="*/ 36676 h 1142382"/>
              <a:gd name="connsiteX246" fmla="*/ 160001 w 1161382"/>
              <a:gd name="connsiteY246" fmla="*/ 36676 h 1142382"/>
              <a:gd name="connsiteX247" fmla="*/ 67359 w 1161382"/>
              <a:gd name="connsiteY247" fmla="*/ 129336 h 1142382"/>
              <a:gd name="connsiteX248" fmla="*/ 160001 w 1161382"/>
              <a:gd name="connsiteY248" fmla="*/ 221977 h 1142382"/>
              <a:gd name="connsiteX249" fmla="*/ 252660 w 1161382"/>
              <a:gd name="connsiteY249" fmla="*/ 129336 h 1142382"/>
              <a:gd name="connsiteX250" fmla="*/ 160001 w 1161382"/>
              <a:gd name="connsiteY250" fmla="*/ 36676 h 1142382"/>
              <a:gd name="connsiteX251" fmla="*/ 1001417 w 1161382"/>
              <a:gd name="connsiteY251" fmla="*/ 0 h 1142382"/>
              <a:gd name="connsiteX252" fmla="*/ 1130735 w 1161382"/>
              <a:gd name="connsiteY252" fmla="*/ 129336 h 1142382"/>
              <a:gd name="connsiteX253" fmla="*/ 1001417 w 1161382"/>
              <a:gd name="connsiteY253" fmla="*/ 258653 h 1142382"/>
              <a:gd name="connsiteX254" fmla="*/ 872082 w 1161382"/>
              <a:gd name="connsiteY254" fmla="*/ 129336 h 1142382"/>
              <a:gd name="connsiteX255" fmla="*/ 1001417 w 1161382"/>
              <a:gd name="connsiteY255" fmla="*/ 0 h 1142382"/>
              <a:gd name="connsiteX256" fmla="*/ 443092 w 1161382"/>
              <a:gd name="connsiteY256" fmla="*/ 0 h 1142382"/>
              <a:gd name="connsiteX257" fmla="*/ 698910 w 1161382"/>
              <a:gd name="connsiteY257" fmla="*/ 0 h 1142382"/>
              <a:gd name="connsiteX258" fmla="*/ 737812 w 1161382"/>
              <a:gd name="connsiteY258" fmla="*/ 16113 h 1142382"/>
              <a:gd name="connsiteX259" fmla="*/ 753925 w 1161382"/>
              <a:gd name="connsiteY259" fmla="*/ 55014 h 1142382"/>
              <a:gd name="connsiteX260" fmla="*/ 753925 w 1161382"/>
              <a:gd name="connsiteY260" fmla="*/ 202473 h 1142382"/>
              <a:gd name="connsiteX261" fmla="*/ 737812 w 1161382"/>
              <a:gd name="connsiteY261" fmla="*/ 241374 h 1142382"/>
              <a:gd name="connsiteX262" fmla="*/ 698910 w 1161382"/>
              <a:gd name="connsiteY262" fmla="*/ 257487 h 1142382"/>
              <a:gd name="connsiteX263" fmla="*/ 507114 w 1161382"/>
              <a:gd name="connsiteY263" fmla="*/ 257487 h 1142382"/>
              <a:gd name="connsiteX264" fmla="*/ 495056 w 1161382"/>
              <a:gd name="connsiteY264" fmla="*/ 261991 h 1142382"/>
              <a:gd name="connsiteX265" fmla="*/ 438714 w 1161382"/>
              <a:gd name="connsiteY265" fmla="*/ 311102 h 1142382"/>
              <a:gd name="connsiteX266" fmla="*/ 405985 w 1161382"/>
              <a:gd name="connsiteY266" fmla="*/ 315875 h 1142382"/>
              <a:gd name="connsiteX267" fmla="*/ 388078 w 1161382"/>
              <a:gd name="connsiteY267" fmla="*/ 288044 h 1142382"/>
              <a:gd name="connsiteX268" fmla="*/ 388078 w 1161382"/>
              <a:gd name="connsiteY268" fmla="*/ 55014 h 1142382"/>
              <a:gd name="connsiteX269" fmla="*/ 443092 w 1161382"/>
              <a:gd name="connsiteY269" fmla="*/ 0 h 1142382"/>
              <a:gd name="connsiteX270" fmla="*/ 160001 w 1161382"/>
              <a:gd name="connsiteY270" fmla="*/ 0 h 1142382"/>
              <a:gd name="connsiteX271" fmla="*/ 289336 w 1161382"/>
              <a:gd name="connsiteY271" fmla="*/ 129336 h 1142382"/>
              <a:gd name="connsiteX272" fmla="*/ 160001 w 1161382"/>
              <a:gd name="connsiteY272" fmla="*/ 258653 h 1142382"/>
              <a:gd name="connsiteX273" fmla="*/ 30683 w 1161382"/>
              <a:gd name="connsiteY273" fmla="*/ 129336 h 1142382"/>
              <a:gd name="connsiteX274" fmla="*/ 160001 w 1161382"/>
              <a:gd name="connsiteY274" fmla="*/ 0 h 11423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</a:cxnLst>
            <a:rect l="l" t="t" r="r" b="b"/>
            <a:pathLst>
              <a:path w="1161382" h="1142382">
                <a:moveTo>
                  <a:pt x="1048339" y="315282"/>
                </a:moveTo>
                <a:cubicBezTo>
                  <a:pt x="1048680" y="315318"/>
                  <a:pt x="1049021" y="315354"/>
                  <a:pt x="1049362" y="315372"/>
                </a:cubicBezTo>
                <a:cubicBezTo>
                  <a:pt x="1100536" y="319230"/>
                  <a:pt x="1140765" y="360679"/>
                  <a:pt x="1143116" y="411943"/>
                </a:cubicBezTo>
                <a:cubicBezTo>
                  <a:pt x="1149181" y="544742"/>
                  <a:pt x="1161328" y="810788"/>
                  <a:pt x="1161328" y="810788"/>
                </a:cubicBezTo>
                <a:cubicBezTo>
                  <a:pt x="1161328" y="811075"/>
                  <a:pt x="1161346" y="811362"/>
                  <a:pt x="1161382" y="811667"/>
                </a:cubicBezTo>
                <a:cubicBezTo>
                  <a:pt x="1161382" y="865587"/>
                  <a:pt x="1120938" y="910965"/>
                  <a:pt x="1067359" y="917156"/>
                </a:cubicBezTo>
                <a:lnTo>
                  <a:pt x="937826" y="932103"/>
                </a:lnTo>
                <a:lnTo>
                  <a:pt x="935188" y="1124294"/>
                </a:lnTo>
                <a:cubicBezTo>
                  <a:pt x="935045" y="1134414"/>
                  <a:pt x="926719" y="1142506"/>
                  <a:pt x="916599" y="1142381"/>
                </a:cubicBezTo>
                <a:cubicBezTo>
                  <a:pt x="906479" y="1142237"/>
                  <a:pt x="898387" y="1133911"/>
                  <a:pt x="898512" y="1123791"/>
                </a:cubicBezTo>
                <a:lnTo>
                  <a:pt x="901365" y="915487"/>
                </a:lnTo>
                <a:cubicBezTo>
                  <a:pt x="901491" y="906264"/>
                  <a:pt x="908435" y="898584"/>
                  <a:pt x="917586" y="897526"/>
                </a:cubicBezTo>
                <a:lnTo>
                  <a:pt x="1063142" y="880713"/>
                </a:lnTo>
                <a:cubicBezTo>
                  <a:pt x="1098096" y="876676"/>
                  <a:pt x="1124491" y="847177"/>
                  <a:pt x="1124688" y="812044"/>
                </a:cubicBezTo>
                <a:lnTo>
                  <a:pt x="1106493" y="413648"/>
                </a:lnTo>
                <a:cubicBezTo>
                  <a:pt x="1105004" y="380901"/>
                  <a:pt x="1079309" y="354435"/>
                  <a:pt x="1046617" y="351958"/>
                </a:cubicBezTo>
                <a:cubicBezTo>
                  <a:pt x="1046275" y="351941"/>
                  <a:pt x="1045935" y="351905"/>
                  <a:pt x="1045594" y="351887"/>
                </a:cubicBezTo>
                <a:cubicBezTo>
                  <a:pt x="1021316" y="350056"/>
                  <a:pt x="998080" y="361971"/>
                  <a:pt x="985394" y="382731"/>
                </a:cubicBezTo>
                <a:lnTo>
                  <a:pt x="886185" y="545119"/>
                </a:lnTo>
                <a:lnTo>
                  <a:pt x="870539" y="553893"/>
                </a:lnTo>
                <a:lnTo>
                  <a:pt x="873051" y="553713"/>
                </a:lnTo>
                <a:lnTo>
                  <a:pt x="686996" y="580018"/>
                </a:lnTo>
                <a:cubicBezTo>
                  <a:pt x="659310" y="583948"/>
                  <a:pt x="639985" y="609607"/>
                  <a:pt x="643914" y="637311"/>
                </a:cubicBezTo>
                <a:cubicBezTo>
                  <a:pt x="647826" y="665016"/>
                  <a:pt x="673503" y="684341"/>
                  <a:pt x="701207" y="680411"/>
                </a:cubicBezTo>
                <a:lnTo>
                  <a:pt x="919560" y="649531"/>
                </a:lnTo>
                <a:cubicBezTo>
                  <a:pt x="920259" y="649441"/>
                  <a:pt x="920941" y="649315"/>
                  <a:pt x="921641" y="649190"/>
                </a:cubicBezTo>
                <a:cubicBezTo>
                  <a:pt x="921785" y="649154"/>
                  <a:pt x="921910" y="649136"/>
                  <a:pt x="922054" y="649118"/>
                </a:cubicBezTo>
                <a:cubicBezTo>
                  <a:pt x="922592" y="649010"/>
                  <a:pt x="923130" y="648885"/>
                  <a:pt x="923669" y="648759"/>
                </a:cubicBezTo>
                <a:cubicBezTo>
                  <a:pt x="923992" y="648670"/>
                  <a:pt x="924333" y="648616"/>
                  <a:pt x="924656" y="648526"/>
                </a:cubicBezTo>
                <a:cubicBezTo>
                  <a:pt x="925158" y="648400"/>
                  <a:pt x="925642" y="648275"/>
                  <a:pt x="926127" y="648131"/>
                </a:cubicBezTo>
                <a:cubicBezTo>
                  <a:pt x="926504" y="648041"/>
                  <a:pt x="926863" y="647934"/>
                  <a:pt x="927221" y="647826"/>
                </a:cubicBezTo>
                <a:cubicBezTo>
                  <a:pt x="927688" y="647683"/>
                  <a:pt x="928155" y="647539"/>
                  <a:pt x="928621" y="647378"/>
                </a:cubicBezTo>
                <a:cubicBezTo>
                  <a:pt x="928980" y="647252"/>
                  <a:pt x="929357" y="647126"/>
                  <a:pt x="929716" y="647001"/>
                </a:cubicBezTo>
                <a:cubicBezTo>
                  <a:pt x="930164" y="646821"/>
                  <a:pt x="930631" y="646660"/>
                  <a:pt x="931079" y="646480"/>
                </a:cubicBezTo>
                <a:cubicBezTo>
                  <a:pt x="931438" y="646337"/>
                  <a:pt x="931779" y="646193"/>
                  <a:pt x="932138" y="646050"/>
                </a:cubicBezTo>
                <a:cubicBezTo>
                  <a:pt x="932604" y="645852"/>
                  <a:pt x="933053" y="645655"/>
                  <a:pt x="933502" y="645458"/>
                </a:cubicBezTo>
                <a:cubicBezTo>
                  <a:pt x="933825" y="645314"/>
                  <a:pt x="934148" y="645153"/>
                  <a:pt x="934471" y="644991"/>
                </a:cubicBezTo>
                <a:cubicBezTo>
                  <a:pt x="934937" y="644776"/>
                  <a:pt x="935386" y="644543"/>
                  <a:pt x="935852" y="644309"/>
                </a:cubicBezTo>
                <a:cubicBezTo>
                  <a:pt x="936104" y="644166"/>
                  <a:pt x="936355" y="644040"/>
                  <a:pt x="936606" y="643897"/>
                </a:cubicBezTo>
                <a:cubicBezTo>
                  <a:pt x="938472" y="642874"/>
                  <a:pt x="940266" y="641761"/>
                  <a:pt x="941989" y="640523"/>
                </a:cubicBezTo>
                <a:cubicBezTo>
                  <a:pt x="942061" y="640469"/>
                  <a:pt x="942150" y="640416"/>
                  <a:pt x="942222" y="640362"/>
                </a:cubicBezTo>
                <a:cubicBezTo>
                  <a:pt x="942760" y="639985"/>
                  <a:pt x="943281" y="639572"/>
                  <a:pt x="943801" y="639160"/>
                </a:cubicBezTo>
                <a:cubicBezTo>
                  <a:pt x="943963" y="639052"/>
                  <a:pt x="944106" y="638944"/>
                  <a:pt x="944250" y="638819"/>
                </a:cubicBezTo>
                <a:cubicBezTo>
                  <a:pt x="944770" y="638406"/>
                  <a:pt x="945255" y="637975"/>
                  <a:pt x="945757" y="637545"/>
                </a:cubicBezTo>
                <a:cubicBezTo>
                  <a:pt x="945901" y="637419"/>
                  <a:pt x="946044" y="637293"/>
                  <a:pt x="946188" y="637168"/>
                </a:cubicBezTo>
                <a:cubicBezTo>
                  <a:pt x="946690" y="636719"/>
                  <a:pt x="947174" y="636271"/>
                  <a:pt x="947659" y="635804"/>
                </a:cubicBezTo>
                <a:cubicBezTo>
                  <a:pt x="947767" y="635696"/>
                  <a:pt x="947892" y="635589"/>
                  <a:pt x="948000" y="635481"/>
                </a:cubicBezTo>
                <a:cubicBezTo>
                  <a:pt x="948502" y="634979"/>
                  <a:pt x="949005" y="634476"/>
                  <a:pt x="949489" y="633956"/>
                </a:cubicBezTo>
                <a:cubicBezTo>
                  <a:pt x="949543" y="633884"/>
                  <a:pt x="949615" y="633830"/>
                  <a:pt x="949669" y="633759"/>
                </a:cubicBezTo>
                <a:cubicBezTo>
                  <a:pt x="950745" y="632592"/>
                  <a:pt x="951768" y="631390"/>
                  <a:pt x="952737" y="630116"/>
                </a:cubicBezTo>
                <a:cubicBezTo>
                  <a:pt x="952755" y="630080"/>
                  <a:pt x="952791" y="630044"/>
                  <a:pt x="952827" y="630008"/>
                </a:cubicBezTo>
                <a:cubicBezTo>
                  <a:pt x="953867" y="628645"/>
                  <a:pt x="954836" y="627245"/>
                  <a:pt x="955733" y="625774"/>
                </a:cubicBezTo>
                <a:lnTo>
                  <a:pt x="1014659" y="529310"/>
                </a:lnTo>
                <a:cubicBezTo>
                  <a:pt x="1019953" y="520680"/>
                  <a:pt x="1031239" y="517952"/>
                  <a:pt x="1039870" y="523228"/>
                </a:cubicBezTo>
                <a:cubicBezTo>
                  <a:pt x="1048500" y="528521"/>
                  <a:pt x="1051228" y="539807"/>
                  <a:pt x="1045953" y="548438"/>
                </a:cubicBezTo>
                <a:lnTo>
                  <a:pt x="987027" y="644901"/>
                </a:lnTo>
                <a:cubicBezTo>
                  <a:pt x="986578" y="645637"/>
                  <a:pt x="986112" y="646319"/>
                  <a:pt x="985645" y="647037"/>
                </a:cubicBezTo>
                <a:lnTo>
                  <a:pt x="985645" y="733344"/>
                </a:lnTo>
                <a:cubicBezTo>
                  <a:pt x="985645" y="742782"/>
                  <a:pt x="978521" y="750552"/>
                  <a:pt x="969334" y="751557"/>
                </a:cubicBezTo>
                <a:lnTo>
                  <a:pt x="969370" y="751557"/>
                </a:lnTo>
                <a:lnTo>
                  <a:pt x="821015" y="768692"/>
                </a:lnTo>
                <a:cubicBezTo>
                  <a:pt x="785954" y="772730"/>
                  <a:pt x="759469" y="802444"/>
                  <a:pt x="759469" y="837756"/>
                </a:cubicBezTo>
                <a:lnTo>
                  <a:pt x="759469" y="1123989"/>
                </a:lnTo>
                <a:cubicBezTo>
                  <a:pt x="759469" y="1134109"/>
                  <a:pt x="751251" y="1142327"/>
                  <a:pt x="741131" y="1142327"/>
                </a:cubicBezTo>
                <a:cubicBezTo>
                  <a:pt x="731011" y="1142327"/>
                  <a:pt x="722793" y="1134109"/>
                  <a:pt x="722793" y="1123989"/>
                </a:cubicBezTo>
                <a:lnTo>
                  <a:pt x="722793" y="837720"/>
                </a:lnTo>
                <a:cubicBezTo>
                  <a:pt x="722793" y="783783"/>
                  <a:pt x="763237" y="738422"/>
                  <a:pt x="816816" y="732232"/>
                </a:cubicBezTo>
                <a:lnTo>
                  <a:pt x="948987" y="716962"/>
                </a:lnTo>
                <a:lnTo>
                  <a:pt x="948987" y="678671"/>
                </a:lnTo>
                <a:cubicBezTo>
                  <a:pt x="948753" y="678778"/>
                  <a:pt x="948502" y="678886"/>
                  <a:pt x="948251" y="678994"/>
                </a:cubicBezTo>
                <a:cubicBezTo>
                  <a:pt x="947964" y="679119"/>
                  <a:pt x="947677" y="679245"/>
                  <a:pt x="947390" y="679371"/>
                </a:cubicBezTo>
                <a:cubicBezTo>
                  <a:pt x="946134" y="679927"/>
                  <a:pt x="944878" y="680447"/>
                  <a:pt x="943604" y="680932"/>
                </a:cubicBezTo>
                <a:cubicBezTo>
                  <a:pt x="943514" y="680968"/>
                  <a:pt x="943442" y="680985"/>
                  <a:pt x="943370" y="681021"/>
                </a:cubicBezTo>
                <a:cubicBezTo>
                  <a:pt x="942025" y="681542"/>
                  <a:pt x="940643" y="682008"/>
                  <a:pt x="939262" y="682457"/>
                </a:cubicBezTo>
                <a:cubicBezTo>
                  <a:pt x="938974" y="682547"/>
                  <a:pt x="938705" y="682636"/>
                  <a:pt x="938418" y="682726"/>
                </a:cubicBezTo>
                <a:cubicBezTo>
                  <a:pt x="937090" y="683139"/>
                  <a:pt x="935763" y="683533"/>
                  <a:pt x="934417" y="683874"/>
                </a:cubicBezTo>
                <a:cubicBezTo>
                  <a:pt x="934345" y="683892"/>
                  <a:pt x="934273" y="683910"/>
                  <a:pt x="934201" y="683928"/>
                </a:cubicBezTo>
                <a:cubicBezTo>
                  <a:pt x="932838" y="684269"/>
                  <a:pt x="931456" y="684574"/>
                  <a:pt x="930074" y="684861"/>
                </a:cubicBezTo>
                <a:cubicBezTo>
                  <a:pt x="929680" y="684951"/>
                  <a:pt x="929303" y="685023"/>
                  <a:pt x="928908" y="685094"/>
                </a:cubicBezTo>
                <a:cubicBezTo>
                  <a:pt x="927634" y="685328"/>
                  <a:pt x="926360" y="685561"/>
                  <a:pt x="925086" y="685740"/>
                </a:cubicBezTo>
                <a:cubicBezTo>
                  <a:pt x="924961" y="685758"/>
                  <a:pt x="924835" y="685794"/>
                  <a:pt x="924709" y="685812"/>
                </a:cubicBezTo>
                <a:lnTo>
                  <a:pt x="869623" y="693618"/>
                </a:lnTo>
                <a:cubicBezTo>
                  <a:pt x="869570" y="693636"/>
                  <a:pt x="869516" y="693636"/>
                  <a:pt x="869462" y="693636"/>
                </a:cubicBezTo>
                <a:lnTo>
                  <a:pt x="706357" y="716711"/>
                </a:lnTo>
                <a:cubicBezTo>
                  <a:pt x="683031" y="720012"/>
                  <a:pt x="660548" y="713732"/>
                  <a:pt x="642856" y="700903"/>
                </a:cubicBezTo>
                <a:lnTo>
                  <a:pt x="589367" y="700903"/>
                </a:lnTo>
                <a:lnTo>
                  <a:pt x="589367" y="1124006"/>
                </a:lnTo>
                <a:cubicBezTo>
                  <a:pt x="589367" y="1134127"/>
                  <a:pt x="581130" y="1142345"/>
                  <a:pt x="571028" y="1142345"/>
                </a:cubicBezTo>
                <a:cubicBezTo>
                  <a:pt x="560908" y="1142345"/>
                  <a:pt x="552690" y="1134127"/>
                  <a:pt x="552690" y="1124006"/>
                </a:cubicBezTo>
                <a:lnTo>
                  <a:pt x="552690" y="700903"/>
                </a:lnTo>
                <a:lnTo>
                  <a:pt x="397893" y="700903"/>
                </a:lnTo>
                <a:cubicBezTo>
                  <a:pt x="387773" y="700903"/>
                  <a:pt x="379555" y="692685"/>
                  <a:pt x="379555" y="682564"/>
                </a:cubicBezTo>
                <a:cubicBezTo>
                  <a:pt x="379555" y="672444"/>
                  <a:pt x="387773" y="664226"/>
                  <a:pt x="397893" y="664226"/>
                </a:cubicBezTo>
                <a:lnTo>
                  <a:pt x="570975" y="664226"/>
                </a:lnTo>
                <a:cubicBezTo>
                  <a:pt x="570992" y="664226"/>
                  <a:pt x="570992" y="664226"/>
                  <a:pt x="571010" y="664226"/>
                </a:cubicBezTo>
                <a:cubicBezTo>
                  <a:pt x="571028" y="664226"/>
                  <a:pt x="571028" y="664226"/>
                  <a:pt x="571046" y="664226"/>
                </a:cubicBezTo>
                <a:lnTo>
                  <a:pt x="613626" y="664226"/>
                </a:lnTo>
                <a:cubicBezTo>
                  <a:pt x="610755" y="657408"/>
                  <a:pt x="608673" y="650123"/>
                  <a:pt x="607597" y="642443"/>
                </a:cubicBezTo>
                <a:cubicBezTo>
                  <a:pt x="600850" y="594696"/>
                  <a:pt x="634117" y="550448"/>
                  <a:pt x="681864" y="543701"/>
                </a:cubicBezTo>
                <a:lnTo>
                  <a:pt x="859414" y="518598"/>
                </a:lnTo>
                <a:lnTo>
                  <a:pt x="954101" y="363586"/>
                </a:lnTo>
                <a:cubicBezTo>
                  <a:pt x="973964" y="331072"/>
                  <a:pt x="1010353" y="312429"/>
                  <a:pt x="1048339" y="315282"/>
                </a:cubicBezTo>
                <a:close/>
                <a:moveTo>
                  <a:pt x="137625" y="305216"/>
                </a:moveTo>
                <a:cubicBezTo>
                  <a:pt x="138361" y="305360"/>
                  <a:pt x="139079" y="305521"/>
                  <a:pt x="139797" y="305665"/>
                </a:cubicBezTo>
                <a:cubicBezTo>
                  <a:pt x="163302" y="310635"/>
                  <a:pt x="183740" y="325079"/>
                  <a:pt x="196264" y="345589"/>
                </a:cubicBezTo>
                <a:lnTo>
                  <a:pt x="284994" y="490822"/>
                </a:lnTo>
                <a:lnTo>
                  <a:pt x="439450" y="429079"/>
                </a:lnTo>
                <a:cubicBezTo>
                  <a:pt x="484219" y="411189"/>
                  <a:pt x="535088" y="432991"/>
                  <a:pt x="552996" y="477777"/>
                </a:cubicBezTo>
                <a:cubicBezTo>
                  <a:pt x="570903" y="522564"/>
                  <a:pt x="549084" y="573433"/>
                  <a:pt x="504315" y="591340"/>
                </a:cubicBezTo>
                <a:lnTo>
                  <a:pt x="281334" y="680465"/>
                </a:lnTo>
                <a:cubicBezTo>
                  <a:pt x="281190" y="680519"/>
                  <a:pt x="281047" y="680573"/>
                  <a:pt x="280903" y="680627"/>
                </a:cubicBezTo>
                <a:cubicBezTo>
                  <a:pt x="279719" y="681093"/>
                  <a:pt x="278517" y="681542"/>
                  <a:pt x="277314" y="681954"/>
                </a:cubicBezTo>
                <a:cubicBezTo>
                  <a:pt x="276848" y="682116"/>
                  <a:pt x="276363" y="682259"/>
                  <a:pt x="275879" y="682421"/>
                </a:cubicBezTo>
                <a:cubicBezTo>
                  <a:pt x="275000" y="682708"/>
                  <a:pt x="274120" y="682995"/>
                  <a:pt x="273223" y="683246"/>
                </a:cubicBezTo>
                <a:cubicBezTo>
                  <a:pt x="272685" y="683408"/>
                  <a:pt x="272147" y="683551"/>
                  <a:pt x="271608" y="683695"/>
                </a:cubicBezTo>
                <a:cubicBezTo>
                  <a:pt x="270765" y="683928"/>
                  <a:pt x="269922" y="684143"/>
                  <a:pt x="269078" y="684341"/>
                </a:cubicBezTo>
                <a:cubicBezTo>
                  <a:pt x="268522" y="684466"/>
                  <a:pt x="267984" y="684592"/>
                  <a:pt x="267428" y="684718"/>
                </a:cubicBezTo>
                <a:cubicBezTo>
                  <a:pt x="266584" y="684915"/>
                  <a:pt x="265741" y="685077"/>
                  <a:pt x="264880" y="685238"/>
                </a:cubicBezTo>
                <a:cubicBezTo>
                  <a:pt x="264359" y="685328"/>
                  <a:pt x="263821" y="685435"/>
                  <a:pt x="263283" y="685525"/>
                </a:cubicBezTo>
                <a:cubicBezTo>
                  <a:pt x="262368" y="685669"/>
                  <a:pt x="261470" y="685794"/>
                  <a:pt x="260555" y="685920"/>
                </a:cubicBezTo>
                <a:cubicBezTo>
                  <a:pt x="260089" y="685992"/>
                  <a:pt x="259604" y="686063"/>
                  <a:pt x="259138" y="686117"/>
                </a:cubicBezTo>
                <a:cubicBezTo>
                  <a:pt x="257971" y="686261"/>
                  <a:pt x="256823" y="686368"/>
                  <a:pt x="255657" y="686458"/>
                </a:cubicBezTo>
                <a:cubicBezTo>
                  <a:pt x="255441" y="686476"/>
                  <a:pt x="255208" y="686494"/>
                  <a:pt x="254993" y="686512"/>
                </a:cubicBezTo>
                <a:cubicBezTo>
                  <a:pt x="253611" y="686602"/>
                  <a:pt x="252230" y="686655"/>
                  <a:pt x="250848" y="686691"/>
                </a:cubicBezTo>
                <a:cubicBezTo>
                  <a:pt x="250453" y="686691"/>
                  <a:pt x="250076" y="686691"/>
                  <a:pt x="249682" y="686691"/>
                </a:cubicBezTo>
                <a:cubicBezTo>
                  <a:pt x="248695" y="686691"/>
                  <a:pt x="247690" y="686691"/>
                  <a:pt x="246703" y="686673"/>
                </a:cubicBezTo>
                <a:cubicBezTo>
                  <a:pt x="246201" y="686673"/>
                  <a:pt x="245698" y="686638"/>
                  <a:pt x="245196" y="686620"/>
                </a:cubicBezTo>
                <a:cubicBezTo>
                  <a:pt x="244317" y="686584"/>
                  <a:pt x="243455" y="686548"/>
                  <a:pt x="242576" y="686476"/>
                </a:cubicBezTo>
                <a:cubicBezTo>
                  <a:pt x="242056" y="686422"/>
                  <a:pt x="241517" y="686386"/>
                  <a:pt x="240979" y="686333"/>
                </a:cubicBezTo>
                <a:cubicBezTo>
                  <a:pt x="240118" y="686261"/>
                  <a:pt x="239274" y="686171"/>
                  <a:pt x="238431" y="686063"/>
                </a:cubicBezTo>
                <a:cubicBezTo>
                  <a:pt x="237911" y="686010"/>
                  <a:pt x="237372" y="685938"/>
                  <a:pt x="236852" y="685866"/>
                </a:cubicBezTo>
                <a:cubicBezTo>
                  <a:pt x="235973" y="685740"/>
                  <a:pt x="235094" y="685597"/>
                  <a:pt x="234232" y="685453"/>
                </a:cubicBezTo>
                <a:cubicBezTo>
                  <a:pt x="233748" y="685364"/>
                  <a:pt x="233263" y="685292"/>
                  <a:pt x="232779" y="685202"/>
                </a:cubicBezTo>
                <a:cubicBezTo>
                  <a:pt x="231774" y="685005"/>
                  <a:pt x="230751" y="684789"/>
                  <a:pt x="229747" y="684556"/>
                </a:cubicBezTo>
                <a:cubicBezTo>
                  <a:pt x="229424" y="684484"/>
                  <a:pt x="229101" y="684413"/>
                  <a:pt x="228778" y="684341"/>
                </a:cubicBezTo>
                <a:cubicBezTo>
                  <a:pt x="227450" y="684018"/>
                  <a:pt x="226122" y="683677"/>
                  <a:pt x="224812" y="683300"/>
                </a:cubicBezTo>
                <a:cubicBezTo>
                  <a:pt x="224543" y="683210"/>
                  <a:pt x="224256" y="683121"/>
                  <a:pt x="223969" y="683031"/>
                </a:cubicBezTo>
                <a:cubicBezTo>
                  <a:pt x="222946" y="682726"/>
                  <a:pt x="221923" y="682403"/>
                  <a:pt x="220918" y="682062"/>
                </a:cubicBezTo>
                <a:cubicBezTo>
                  <a:pt x="220488" y="681918"/>
                  <a:pt x="220039" y="681757"/>
                  <a:pt x="219609" y="681596"/>
                </a:cubicBezTo>
                <a:cubicBezTo>
                  <a:pt x="218747" y="681290"/>
                  <a:pt x="217886" y="680985"/>
                  <a:pt x="217043" y="680645"/>
                </a:cubicBezTo>
                <a:cubicBezTo>
                  <a:pt x="216576" y="680465"/>
                  <a:pt x="216128" y="680286"/>
                  <a:pt x="215661" y="680088"/>
                </a:cubicBezTo>
                <a:cubicBezTo>
                  <a:pt x="214836" y="679747"/>
                  <a:pt x="214010" y="679388"/>
                  <a:pt x="213203" y="679030"/>
                </a:cubicBezTo>
                <a:cubicBezTo>
                  <a:pt x="212969" y="678922"/>
                  <a:pt x="212718" y="678814"/>
                  <a:pt x="212467" y="678707"/>
                </a:cubicBezTo>
                <a:lnTo>
                  <a:pt x="212467" y="716998"/>
                </a:lnTo>
                <a:lnTo>
                  <a:pt x="344638" y="732267"/>
                </a:lnTo>
                <a:cubicBezTo>
                  <a:pt x="398217" y="738458"/>
                  <a:pt x="438643" y="783819"/>
                  <a:pt x="438589" y="837774"/>
                </a:cubicBezTo>
                <a:lnTo>
                  <a:pt x="438589" y="1123989"/>
                </a:lnTo>
                <a:cubicBezTo>
                  <a:pt x="438589" y="1134109"/>
                  <a:pt x="430371" y="1142327"/>
                  <a:pt x="420251" y="1142327"/>
                </a:cubicBezTo>
                <a:cubicBezTo>
                  <a:pt x="410131" y="1142327"/>
                  <a:pt x="401913" y="1134109"/>
                  <a:pt x="401913" y="1123989"/>
                </a:cubicBezTo>
                <a:lnTo>
                  <a:pt x="401913" y="837720"/>
                </a:lnTo>
                <a:cubicBezTo>
                  <a:pt x="401913" y="802408"/>
                  <a:pt x="375446" y="772694"/>
                  <a:pt x="340367" y="768657"/>
                </a:cubicBezTo>
                <a:lnTo>
                  <a:pt x="191958" y="751521"/>
                </a:lnTo>
                <a:cubicBezTo>
                  <a:pt x="182717" y="750444"/>
                  <a:pt x="175737" y="742621"/>
                  <a:pt x="175737" y="733308"/>
                </a:cubicBezTo>
                <a:lnTo>
                  <a:pt x="175737" y="647001"/>
                </a:lnTo>
                <a:cubicBezTo>
                  <a:pt x="175271" y="646283"/>
                  <a:pt x="174804" y="645583"/>
                  <a:pt x="174355" y="644848"/>
                </a:cubicBezTo>
                <a:lnTo>
                  <a:pt x="115430" y="548384"/>
                </a:lnTo>
                <a:cubicBezTo>
                  <a:pt x="110136" y="539753"/>
                  <a:pt x="112882" y="528449"/>
                  <a:pt x="121512" y="523174"/>
                </a:cubicBezTo>
                <a:cubicBezTo>
                  <a:pt x="130143" y="517898"/>
                  <a:pt x="141447" y="520626"/>
                  <a:pt x="146723" y="529257"/>
                </a:cubicBezTo>
                <a:lnTo>
                  <a:pt x="205649" y="625720"/>
                </a:lnTo>
                <a:cubicBezTo>
                  <a:pt x="206618" y="627281"/>
                  <a:pt x="207658" y="628770"/>
                  <a:pt x="208753" y="630206"/>
                </a:cubicBezTo>
                <a:cubicBezTo>
                  <a:pt x="209560" y="631264"/>
                  <a:pt x="210404" y="632287"/>
                  <a:pt x="211283" y="633256"/>
                </a:cubicBezTo>
                <a:cubicBezTo>
                  <a:pt x="211337" y="633292"/>
                  <a:pt x="211373" y="633346"/>
                  <a:pt x="211426" y="633400"/>
                </a:cubicBezTo>
                <a:cubicBezTo>
                  <a:pt x="213221" y="635373"/>
                  <a:pt x="215141" y="637186"/>
                  <a:pt x="217186" y="638819"/>
                </a:cubicBezTo>
                <a:cubicBezTo>
                  <a:pt x="217258" y="638890"/>
                  <a:pt x="217348" y="638944"/>
                  <a:pt x="217419" y="639016"/>
                </a:cubicBezTo>
                <a:cubicBezTo>
                  <a:pt x="218388" y="639788"/>
                  <a:pt x="219375" y="640505"/>
                  <a:pt x="220380" y="641187"/>
                </a:cubicBezTo>
                <a:cubicBezTo>
                  <a:pt x="220524" y="641295"/>
                  <a:pt x="220667" y="641402"/>
                  <a:pt x="220811" y="641492"/>
                </a:cubicBezTo>
                <a:cubicBezTo>
                  <a:pt x="221798" y="642138"/>
                  <a:pt x="222802" y="642766"/>
                  <a:pt x="223825" y="643340"/>
                </a:cubicBezTo>
                <a:cubicBezTo>
                  <a:pt x="224005" y="643448"/>
                  <a:pt x="224184" y="643538"/>
                  <a:pt x="224364" y="643645"/>
                </a:cubicBezTo>
                <a:cubicBezTo>
                  <a:pt x="225386" y="644202"/>
                  <a:pt x="226427" y="644740"/>
                  <a:pt x="227468" y="645224"/>
                </a:cubicBezTo>
                <a:cubicBezTo>
                  <a:pt x="227665" y="645314"/>
                  <a:pt x="227845" y="645404"/>
                  <a:pt x="228042" y="645494"/>
                </a:cubicBezTo>
                <a:cubicBezTo>
                  <a:pt x="229101" y="645978"/>
                  <a:pt x="230177" y="646409"/>
                  <a:pt x="231272" y="646821"/>
                </a:cubicBezTo>
                <a:cubicBezTo>
                  <a:pt x="231433" y="646893"/>
                  <a:pt x="231613" y="646947"/>
                  <a:pt x="231792" y="647019"/>
                </a:cubicBezTo>
                <a:cubicBezTo>
                  <a:pt x="232922" y="647413"/>
                  <a:pt x="234053" y="647790"/>
                  <a:pt x="235201" y="648113"/>
                </a:cubicBezTo>
                <a:cubicBezTo>
                  <a:pt x="235327" y="648149"/>
                  <a:pt x="235453" y="648185"/>
                  <a:pt x="235578" y="648221"/>
                </a:cubicBezTo>
                <a:cubicBezTo>
                  <a:pt x="236780" y="648544"/>
                  <a:pt x="238000" y="648849"/>
                  <a:pt x="239239" y="649082"/>
                </a:cubicBezTo>
                <a:cubicBezTo>
                  <a:pt x="239257" y="649082"/>
                  <a:pt x="239274" y="649082"/>
                  <a:pt x="239292" y="649082"/>
                </a:cubicBezTo>
                <a:cubicBezTo>
                  <a:pt x="240531" y="649315"/>
                  <a:pt x="241786" y="649513"/>
                  <a:pt x="243043" y="649656"/>
                </a:cubicBezTo>
                <a:cubicBezTo>
                  <a:pt x="243168" y="649656"/>
                  <a:pt x="243276" y="649674"/>
                  <a:pt x="243383" y="649692"/>
                </a:cubicBezTo>
                <a:cubicBezTo>
                  <a:pt x="244604" y="649836"/>
                  <a:pt x="245824" y="649908"/>
                  <a:pt x="247044" y="649961"/>
                </a:cubicBezTo>
                <a:cubicBezTo>
                  <a:pt x="247223" y="649961"/>
                  <a:pt x="247385" y="649979"/>
                  <a:pt x="247546" y="649979"/>
                </a:cubicBezTo>
                <a:cubicBezTo>
                  <a:pt x="248748" y="650015"/>
                  <a:pt x="249951" y="649997"/>
                  <a:pt x="251153" y="649943"/>
                </a:cubicBezTo>
                <a:cubicBezTo>
                  <a:pt x="251332" y="649943"/>
                  <a:pt x="251530" y="649943"/>
                  <a:pt x="251709" y="649926"/>
                </a:cubicBezTo>
                <a:cubicBezTo>
                  <a:pt x="252911" y="649872"/>
                  <a:pt x="254096" y="649746"/>
                  <a:pt x="255298" y="649603"/>
                </a:cubicBezTo>
                <a:cubicBezTo>
                  <a:pt x="255477" y="649585"/>
                  <a:pt x="255675" y="649549"/>
                  <a:pt x="255854" y="649531"/>
                </a:cubicBezTo>
                <a:cubicBezTo>
                  <a:pt x="257056" y="649369"/>
                  <a:pt x="258259" y="649154"/>
                  <a:pt x="259461" y="648903"/>
                </a:cubicBezTo>
                <a:cubicBezTo>
                  <a:pt x="259622" y="648867"/>
                  <a:pt x="259784" y="648831"/>
                  <a:pt x="259945" y="648795"/>
                </a:cubicBezTo>
                <a:cubicBezTo>
                  <a:pt x="261183" y="648526"/>
                  <a:pt x="262403" y="648221"/>
                  <a:pt x="263624" y="647844"/>
                </a:cubicBezTo>
                <a:cubicBezTo>
                  <a:pt x="263731" y="647808"/>
                  <a:pt x="263839" y="647772"/>
                  <a:pt x="263947" y="647736"/>
                </a:cubicBezTo>
                <a:cubicBezTo>
                  <a:pt x="265220" y="647342"/>
                  <a:pt x="266494" y="646893"/>
                  <a:pt x="267751" y="646391"/>
                </a:cubicBezTo>
                <a:lnTo>
                  <a:pt x="490732" y="557266"/>
                </a:lnTo>
                <a:cubicBezTo>
                  <a:pt x="516714" y="546877"/>
                  <a:pt x="529364" y="517360"/>
                  <a:pt x="518993" y="491378"/>
                </a:cubicBezTo>
                <a:cubicBezTo>
                  <a:pt x="508604" y="465396"/>
                  <a:pt x="479069" y="452746"/>
                  <a:pt x="453087" y="463117"/>
                </a:cubicBezTo>
                <a:lnTo>
                  <a:pt x="284258" y="530602"/>
                </a:lnTo>
                <a:lnTo>
                  <a:pt x="277458" y="531930"/>
                </a:lnTo>
                <a:cubicBezTo>
                  <a:pt x="270352" y="531930"/>
                  <a:pt x="264072" y="527875"/>
                  <a:pt x="261040" y="521756"/>
                </a:cubicBezTo>
                <a:cubicBezTo>
                  <a:pt x="260663" y="521236"/>
                  <a:pt x="260304" y="520680"/>
                  <a:pt x="259927" y="520088"/>
                </a:cubicBezTo>
                <a:cubicBezTo>
                  <a:pt x="248964" y="502144"/>
                  <a:pt x="192747" y="410113"/>
                  <a:pt x="165007" y="364716"/>
                </a:cubicBezTo>
                <a:cubicBezTo>
                  <a:pt x="157722" y="352820"/>
                  <a:pt x="145879" y="344440"/>
                  <a:pt x="132242" y="341551"/>
                </a:cubicBezTo>
                <a:lnTo>
                  <a:pt x="130071" y="341103"/>
                </a:lnTo>
                <a:cubicBezTo>
                  <a:pt x="115770" y="338070"/>
                  <a:pt x="100877" y="341372"/>
                  <a:pt x="89178" y="350128"/>
                </a:cubicBezTo>
                <a:cubicBezTo>
                  <a:pt x="77497" y="358885"/>
                  <a:pt x="70159" y="372270"/>
                  <a:pt x="69046" y="386822"/>
                </a:cubicBezTo>
                <a:cubicBezTo>
                  <a:pt x="69046" y="386822"/>
                  <a:pt x="36694" y="812295"/>
                  <a:pt x="36694" y="812384"/>
                </a:cubicBezTo>
                <a:cubicBezTo>
                  <a:pt x="37071" y="847374"/>
                  <a:pt x="63412" y="876693"/>
                  <a:pt x="98240" y="880713"/>
                </a:cubicBezTo>
                <a:lnTo>
                  <a:pt x="246882" y="899894"/>
                </a:lnTo>
                <a:cubicBezTo>
                  <a:pt x="256016" y="901078"/>
                  <a:pt x="262870" y="908866"/>
                  <a:pt x="262870" y="918089"/>
                </a:cubicBezTo>
                <a:lnTo>
                  <a:pt x="262870" y="1124024"/>
                </a:lnTo>
                <a:cubicBezTo>
                  <a:pt x="262870" y="1134144"/>
                  <a:pt x="254652" y="1142363"/>
                  <a:pt x="244532" y="1142363"/>
                </a:cubicBezTo>
                <a:cubicBezTo>
                  <a:pt x="234412" y="1142363"/>
                  <a:pt x="226194" y="1134144"/>
                  <a:pt x="226194" y="1124024"/>
                </a:cubicBezTo>
                <a:lnTo>
                  <a:pt x="226194" y="934202"/>
                </a:lnTo>
                <a:lnTo>
                  <a:pt x="93862" y="917120"/>
                </a:lnTo>
                <a:cubicBezTo>
                  <a:pt x="40355" y="910858"/>
                  <a:pt x="0" y="865533"/>
                  <a:pt x="0" y="811649"/>
                </a:cubicBezTo>
                <a:cubicBezTo>
                  <a:pt x="0" y="811182"/>
                  <a:pt x="18" y="810716"/>
                  <a:pt x="54" y="810249"/>
                </a:cubicBezTo>
                <a:cubicBezTo>
                  <a:pt x="54" y="810249"/>
                  <a:pt x="21676" y="525919"/>
                  <a:pt x="32460" y="384041"/>
                </a:cubicBezTo>
                <a:cubicBezTo>
                  <a:pt x="34362" y="358938"/>
                  <a:pt x="47012" y="335881"/>
                  <a:pt x="67162" y="320773"/>
                </a:cubicBezTo>
                <a:cubicBezTo>
                  <a:pt x="87312" y="305683"/>
                  <a:pt x="112989" y="300012"/>
                  <a:pt x="137625" y="305216"/>
                </a:cubicBezTo>
                <a:close/>
                <a:moveTo>
                  <a:pt x="489315" y="143780"/>
                </a:moveTo>
                <a:lnTo>
                  <a:pt x="571011" y="143780"/>
                </a:lnTo>
                <a:cubicBezTo>
                  <a:pt x="581131" y="143780"/>
                  <a:pt x="589349" y="151998"/>
                  <a:pt x="589349" y="162118"/>
                </a:cubicBezTo>
                <a:cubicBezTo>
                  <a:pt x="589349" y="172238"/>
                  <a:pt x="581113" y="180456"/>
                  <a:pt x="571011" y="180456"/>
                </a:cubicBezTo>
                <a:lnTo>
                  <a:pt x="489315" y="180456"/>
                </a:lnTo>
                <a:cubicBezTo>
                  <a:pt x="479195" y="180456"/>
                  <a:pt x="470977" y="172238"/>
                  <a:pt x="470977" y="162118"/>
                </a:cubicBezTo>
                <a:cubicBezTo>
                  <a:pt x="470977" y="151998"/>
                  <a:pt x="479195" y="143780"/>
                  <a:pt x="489315" y="143780"/>
                </a:cubicBezTo>
                <a:close/>
                <a:moveTo>
                  <a:pt x="489315" y="76923"/>
                </a:moveTo>
                <a:lnTo>
                  <a:pt x="655470" y="76923"/>
                </a:lnTo>
                <a:cubicBezTo>
                  <a:pt x="665590" y="76923"/>
                  <a:pt x="673808" y="85141"/>
                  <a:pt x="673808" y="95261"/>
                </a:cubicBezTo>
                <a:cubicBezTo>
                  <a:pt x="673808" y="105381"/>
                  <a:pt x="665590" y="113599"/>
                  <a:pt x="655470" y="113599"/>
                </a:cubicBezTo>
                <a:lnTo>
                  <a:pt x="489315" y="113599"/>
                </a:lnTo>
                <a:cubicBezTo>
                  <a:pt x="479195" y="113599"/>
                  <a:pt x="470977" y="105381"/>
                  <a:pt x="470977" y="95261"/>
                </a:cubicBezTo>
                <a:cubicBezTo>
                  <a:pt x="470977" y="85141"/>
                  <a:pt x="479195" y="76923"/>
                  <a:pt x="489315" y="76923"/>
                </a:cubicBezTo>
                <a:close/>
                <a:moveTo>
                  <a:pt x="1001417" y="36676"/>
                </a:moveTo>
                <a:cubicBezTo>
                  <a:pt x="950279" y="36676"/>
                  <a:pt x="908758" y="78197"/>
                  <a:pt x="908758" y="129336"/>
                </a:cubicBezTo>
                <a:cubicBezTo>
                  <a:pt x="908758" y="180474"/>
                  <a:pt x="950279" y="221977"/>
                  <a:pt x="1001417" y="221977"/>
                </a:cubicBezTo>
                <a:cubicBezTo>
                  <a:pt x="1052556" y="221977"/>
                  <a:pt x="1094059" y="180474"/>
                  <a:pt x="1094059" y="129336"/>
                </a:cubicBezTo>
                <a:cubicBezTo>
                  <a:pt x="1094059" y="78197"/>
                  <a:pt x="1052556" y="36676"/>
                  <a:pt x="1001417" y="36676"/>
                </a:cubicBezTo>
                <a:close/>
                <a:moveTo>
                  <a:pt x="443092" y="36676"/>
                </a:moveTo>
                <a:cubicBezTo>
                  <a:pt x="432954" y="36676"/>
                  <a:pt x="424754" y="44894"/>
                  <a:pt x="424754" y="55014"/>
                </a:cubicBezTo>
                <a:lnTo>
                  <a:pt x="424772" y="55014"/>
                </a:lnTo>
                <a:lnTo>
                  <a:pt x="424772" y="274623"/>
                </a:lnTo>
                <a:lnTo>
                  <a:pt x="470976" y="234340"/>
                </a:lnTo>
                <a:cubicBezTo>
                  <a:pt x="480989" y="225620"/>
                  <a:pt x="493818" y="220811"/>
                  <a:pt x="507114" y="220811"/>
                </a:cubicBezTo>
                <a:lnTo>
                  <a:pt x="698910" y="220811"/>
                </a:lnTo>
                <a:cubicBezTo>
                  <a:pt x="703773" y="220811"/>
                  <a:pt x="708456" y="218873"/>
                  <a:pt x="711883" y="215428"/>
                </a:cubicBezTo>
                <a:cubicBezTo>
                  <a:pt x="715311" y="212001"/>
                  <a:pt x="717248" y="207335"/>
                  <a:pt x="717248" y="202473"/>
                </a:cubicBezTo>
                <a:lnTo>
                  <a:pt x="717248" y="55014"/>
                </a:lnTo>
                <a:cubicBezTo>
                  <a:pt x="717248" y="50152"/>
                  <a:pt x="715311" y="45486"/>
                  <a:pt x="711883" y="42059"/>
                </a:cubicBezTo>
                <a:cubicBezTo>
                  <a:pt x="708438" y="38614"/>
                  <a:pt x="703773" y="36676"/>
                  <a:pt x="698910" y="36676"/>
                </a:cubicBezTo>
                <a:close/>
                <a:moveTo>
                  <a:pt x="160001" y="36676"/>
                </a:moveTo>
                <a:cubicBezTo>
                  <a:pt x="108862" y="36676"/>
                  <a:pt x="67359" y="78197"/>
                  <a:pt x="67359" y="129336"/>
                </a:cubicBezTo>
                <a:cubicBezTo>
                  <a:pt x="67359" y="180474"/>
                  <a:pt x="108862" y="221977"/>
                  <a:pt x="160001" y="221977"/>
                </a:cubicBezTo>
                <a:cubicBezTo>
                  <a:pt x="211139" y="221977"/>
                  <a:pt x="252660" y="180474"/>
                  <a:pt x="252660" y="129336"/>
                </a:cubicBezTo>
                <a:cubicBezTo>
                  <a:pt x="252660" y="78197"/>
                  <a:pt x="211139" y="36676"/>
                  <a:pt x="160001" y="36676"/>
                </a:cubicBezTo>
                <a:close/>
                <a:moveTo>
                  <a:pt x="1001417" y="0"/>
                </a:moveTo>
                <a:cubicBezTo>
                  <a:pt x="1072778" y="0"/>
                  <a:pt x="1130735" y="57957"/>
                  <a:pt x="1130735" y="129336"/>
                </a:cubicBezTo>
                <a:cubicBezTo>
                  <a:pt x="1130735" y="200714"/>
                  <a:pt x="1072778" y="258653"/>
                  <a:pt x="1001417" y="258653"/>
                </a:cubicBezTo>
                <a:cubicBezTo>
                  <a:pt x="930057" y="258653"/>
                  <a:pt x="872100" y="200714"/>
                  <a:pt x="872082" y="129336"/>
                </a:cubicBezTo>
                <a:cubicBezTo>
                  <a:pt x="872082" y="57957"/>
                  <a:pt x="930039" y="0"/>
                  <a:pt x="1001417" y="0"/>
                </a:cubicBezTo>
                <a:close/>
                <a:moveTo>
                  <a:pt x="443092" y="0"/>
                </a:moveTo>
                <a:lnTo>
                  <a:pt x="698910" y="0"/>
                </a:lnTo>
                <a:cubicBezTo>
                  <a:pt x="713516" y="0"/>
                  <a:pt x="727494" y="5796"/>
                  <a:pt x="737812" y="16113"/>
                </a:cubicBezTo>
                <a:cubicBezTo>
                  <a:pt x="748129" y="26431"/>
                  <a:pt x="753925" y="40426"/>
                  <a:pt x="753925" y="55014"/>
                </a:cubicBezTo>
                <a:lnTo>
                  <a:pt x="753925" y="202473"/>
                </a:lnTo>
                <a:cubicBezTo>
                  <a:pt x="753925" y="217061"/>
                  <a:pt x="748129" y="231056"/>
                  <a:pt x="737812" y="241374"/>
                </a:cubicBezTo>
                <a:cubicBezTo>
                  <a:pt x="727494" y="251691"/>
                  <a:pt x="713498" y="257487"/>
                  <a:pt x="698910" y="257487"/>
                </a:cubicBezTo>
                <a:lnTo>
                  <a:pt x="507114" y="257487"/>
                </a:lnTo>
                <a:cubicBezTo>
                  <a:pt x="502682" y="257487"/>
                  <a:pt x="498412" y="259084"/>
                  <a:pt x="495056" y="261991"/>
                </a:cubicBezTo>
                <a:cubicBezTo>
                  <a:pt x="481204" y="274067"/>
                  <a:pt x="456352" y="295742"/>
                  <a:pt x="438714" y="311102"/>
                </a:cubicBezTo>
                <a:cubicBezTo>
                  <a:pt x="429689" y="318961"/>
                  <a:pt x="416895" y="320845"/>
                  <a:pt x="405985" y="315875"/>
                </a:cubicBezTo>
                <a:cubicBezTo>
                  <a:pt x="395076" y="310922"/>
                  <a:pt x="388078" y="300031"/>
                  <a:pt x="388078" y="288044"/>
                </a:cubicBezTo>
                <a:lnTo>
                  <a:pt x="388078" y="55014"/>
                </a:lnTo>
                <a:cubicBezTo>
                  <a:pt x="388078" y="24636"/>
                  <a:pt x="412696" y="0"/>
                  <a:pt x="443092" y="0"/>
                </a:cubicBezTo>
                <a:close/>
                <a:moveTo>
                  <a:pt x="160001" y="0"/>
                </a:moveTo>
                <a:cubicBezTo>
                  <a:pt x="231379" y="0"/>
                  <a:pt x="289336" y="57957"/>
                  <a:pt x="289336" y="129336"/>
                </a:cubicBezTo>
                <a:cubicBezTo>
                  <a:pt x="289336" y="200714"/>
                  <a:pt x="231379" y="258653"/>
                  <a:pt x="160001" y="258653"/>
                </a:cubicBezTo>
                <a:cubicBezTo>
                  <a:pt x="88640" y="258653"/>
                  <a:pt x="30683" y="200714"/>
                  <a:pt x="30683" y="129336"/>
                </a:cubicBezTo>
                <a:cubicBezTo>
                  <a:pt x="30683" y="57957"/>
                  <a:pt x="88640" y="0"/>
                  <a:pt x="160001" y="0"/>
                </a:cubicBezTo>
                <a:close/>
              </a:path>
            </a:pathLst>
          </a:custGeom>
          <a:solidFill>
            <a:srgbClr val="43266B"/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D79DFC56-AFDE-9F21-B4D3-00EECC202057}"/>
              </a:ext>
            </a:extLst>
          </p:cNvPr>
          <p:cNvSpPr/>
          <p:nvPr/>
        </p:nvSpPr>
        <p:spPr>
          <a:xfrm>
            <a:off x="5520915" y="1259190"/>
            <a:ext cx="340771" cy="363087"/>
          </a:xfrm>
          <a:custGeom>
            <a:avLst/>
            <a:gdLst>
              <a:gd name="connsiteX0" fmla="*/ 420363 w 1046603"/>
              <a:gd name="connsiteY0" fmla="*/ 1019235 h 1115143"/>
              <a:gd name="connsiteX1" fmla="*/ 408970 w 1046603"/>
              <a:gd name="connsiteY1" fmla="*/ 1023919 h 1115143"/>
              <a:gd name="connsiteX2" fmla="*/ 408952 w 1046603"/>
              <a:gd name="connsiteY2" fmla="*/ 1023937 h 1115143"/>
              <a:gd name="connsiteX3" fmla="*/ 408916 w 1046603"/>
              <a:gd name="connsiteY3" fmla="*/ 1023973 h 1115143"/>
              <a:gd name="connsiteX4" fmla="*/ 387545 w 1046603"/>
              <a:gd name="connsiteY4" fmla="*/ 1045343 h 1115143"/>
              <a:gd name="connsiteX5" fmla="*/ 387527 w 1046603"/>
              <a:gd name="connsiteY5" fmla="*/ 1045361 h 1115143"/>
              <a:gd name="connsiteX6" fmla="*/ 387509 w 1046603"/>
              <a:gd name="connsiteY6" fmla="*/ 1045379 h 1115143"/>
              <a:gd name="connsiteX7" fmla="*/ 382790 w 1046603"/>
              <a:gd name="connsiteY7" fmla="*/ 1056809 h 1115143"/>
              <a:gd name="connsiteX8" fmla="*/ 387509 w 1046603"/>
              <a:gd name="connsiteY8" fmla="*/ 1068239 h 1115143"/>
              <a:gd name="connsiteX9" fmla="*/ 410387 w 1046603"/>
              <a:gd name="connsiteY9" fmla="*/ 1068239 h 1115143"/>
              <a:gd name="connsiteX10" fmla="*/ 431811 w 1046603"/>
              <a:gd name="connsiteY10" fmla="*/ 1046832 h 1115143"/>
              <a:gd name="connsiteX11" fmla="*/ 436548 w 1046603"/>
              <a:gd name="connsiteY11" fmla="*/ 1035384 h 1115143"/>
              <a:gd name="connsiteX12" fmla="*/ 431811 w 1046603"/>
              <a:gd name="connsiteY12" fmla="*/ 1023937 h 1115143"/>
              <a:gd name="connsiteX13" fmla="*/ 420363 w 1046603"/>
              <a:gd name="connsiteY13" fmla="*/ 1019235 h 1115143"/>
              <a:gd name="connsiteX14" fmla="*/ 375308 w 1046603"/>
              <a:gd name="connsiteY14" fmla="*/ 974162 h 1115143"/>
              <a:gd name="connsiteX15" fmla="*/ 363878 w 1046603"/>
              <a:gd name="connsiteY15" fmla="*/ 978881 h 1115143"/>
              <a:gd name="connsiteX16" fmla="*/ 342453 w 1046603"/>
              <a:gd name="connsiteY16" fmla="*/ 1000305 h 1115143"/>
              <a:gd name="connsiteX17" fmla="*/ 337734 w 1046603"/>
              <a:gd name="connsiteY17" fmla="*/ 1011753 h 1115143"/>
              <a:gd name="connsiteX18" fmla="*/ 342453 w 1046603"/>
              <a:gd name="connsiteY18" fmla="*/ 1023165 h 1115143"/>
              <a:gd name="connsiteX19" fmla="*/ 353883 w 1046603"/>
              <a:gd name="connsiteY19" fmla="*/ 1027884 h 1115143"/>
              <a:gd name="connsiteX20" fmla="*/ 365295 w 1046603"/>
              <a:gd name="connsiteY20" fmla="*/ 1023201 h 1115143"/>
              <a:gd name="connsiteX21" fmla="*/ 365331 w 1046603"/>
              <a:gd name="connsiteY21" fmla="*/ 1023165 h 1115143"/>
              <a:gd name="connsiteX22" fmla="*/ 386756 w 1046603"/>
              <a:gd name="connsiteY22" fmla="*/ 1001777 h 1115143"/>
              <a:gd name="connsiteX23" fmla="*/ 391493 w 1046603"/>
              <a:gd name="connsiteY23" fmla="*/ 990329 h 1115143"/>
              <a:gd name="connsiteX24" fmla="*/ 386756 w 1046603"/>
              <a:gd name="connsiteY24" fmla="*/ 978881 h 1115143"/>
              <a:gd name="connsiteX25" fmla="*/ 375308 w 1046603"/>
              <a:gd name="connsiteY25" fmla="*/ 974162 h 1115143"/>
              <a:gd name="connsiteX26" fmla="*/ 330234 w 1046603"/>
              <a:gd name="connsiteY26" fmla="*/ 929088 h 1115143"/>
              <a:gd name="connsiteX27" fmla="*/ 318804 w 1046603"/>
              <a:gd name="connsiteY27" fmla="*/ 933825 h 1115143"/>
              <a:gd name="connsiteX28" fmla="*/ 297398 w 1046603"/>
              <a:gd name="connsiteY28" fmla="*/ 955232 h 1115143"/>
              <a:gd name="connsiteX29" fmla="*/ 297380 w 1046603"/>
              <a:gd name="connsiteY29" fmla="*/ 955250 h 1115143"/>
              <a:gd name="connsiteX30" fmla="*/ 292661 w 1046603"/>
              <a:gd name="connsiteY30" fmla="*/ 966697 h 1115143"/>
              <a:gd name="connsiteX31" fmla="*/ 297362 w 1046603"/>
              <a:gd name="connsiteY31" fmla="*/ 978127 h 1115143"/>
              <a:gd name="connsiteX32" fmla="*/ 308792 w 1046603"/>
              <a:gd name="connsiteY32" fmla="*/ 982846 h 1115143"/>
              <a:gd name="connsiteX33" fmla="*/ 320240 w 1046603"/>
              <a:gd name="connsiteY33" fmla="*/ 978127 h 1115143"/>
              <a:gd name="connsiteX34" fmla="*/ 320258 w 1046603"/>
              <a:gd name="connsiteY34" fmla="*/ 978109 h 1115143"/>
              <a:gd name="connsiteX35" fmla="*/ 341628 w 1046603"/>
              <a:gd name="connsiteY35" fmla="*/ 956739 h 1115143"/>
              <a:gd name="connsiteX36" fmla="*/ 341664 w 1046603"/>
              <a:gd name="connsiteY36" fmla="*/ 956703 h 1115143"/>
              <a:gd name="connsiteX37" fmla="*/ 346365 w 1046603"/>
              <a:gd name="connsiteY37" fmla="*/ 945273 h 1115143"/>
              <a:gd name="connsiteX38" fmla="*/ 341664 w 1046603"/>
              <a:gd name="connsiteY38" fmla="*/ 933825 h 1115143"/>
              <a:gd name="connsiteX39" fmla="*/ 330234 w 1046603"/>
              <a:gd name="connsiteY39" fmla="*/ 929088 h 1115143"/>
              <a:gd name="connsiteX40" fmla="*/ 285178 w 1046603"/>
              <a:gd name="connsiteY40" fmla="*/ 884032 h 1115143"/>
              <a:gd name="connsiteX41" fmla="*/ 273767 w 1046603"/>
              <a:gd name="connsiteY41" fmla="*/ 888752 h 1115143"/>
              <a:gd name="connsiteX42" fmla="*/ 252342 w 1046603"/>
              <a:gd name="connsiteY42" fmla="*/ 910176 h 1115143"/>
              <a:gd name="connsiteX43" fmla="*/ 247605 w 1046603"/>
              <a:gd name="connsiteY43" fmla="*/ 921642 h 1115143"/>
              <a:gd name="connsiteX44" fmla="*/ 252342 w 1046603"/>
              <a:gd name="connsiteY44" fmla="*/ 933072 h 1115143"/>
              <a:gd name="connsiteX45" fmla="*/ 275220 w 1046603"/>
              <a:gd name="connsiteY45" fmla="*/ 933072 h 1115143"/>
              <a:gd name="connsiteX46" fmla="*/ 275238 w 1046603"/>
              <a:gd name="connsiteY46" fmla="*/ 933054 h 1115143"/>
              <a:gd name="connsiteX47" fmla="*/ 296608 w 1046603"/>
              <a:gd name="connsiteY47" fmla="*/ 911683 h 1115143"/>
              <a:gd name="connsiteX48" fmla="*/ 296644 w 1046603"/>
              <a:gd name="connsiteY48" fmla="*/ 911647 h 1115143"/>
              <a:gd name="connsiteX49" fmla="*/ 301381 w 1046603"/>
              <a:gd name="connsiteY49" fmla="*/ 900235 h 1115143"/>
              <a:gd name="connsiteX50" fmla="*/ 296644 w 1046603"/>
              <a:gd name="connsiteY50" fmla="*/ 888769 h 1115143"/>
              <a:gd name="connsiteX51" fmla="*/ 285196 w 1046603"/>
              <a:gd name="connsiteY51" fmla="*/ 884032 h 1115143"/>
              <a:gd name="connsiteX52" fmla="*/ 285178 w 1046603"/>
              <a:gd name="connsiteY52" fmla="*/ 884032 h 1115143"/>
              <a:gd name="connsiteX53" fmla="*/ 278934 w 1046603"/>
              <a:gd name="connsiteY53" fmla="*/ 652635 h 1115143"/>
              <a:gd name="connsiteX54" fmla="*/ 218555 w 1046603"/>
              <a:gd name="connsiteY54" fmla="*/ 878021 h 1115143"/>
              <a:gd name="connsiteX55" fmla="*/ 230254 w 1046603"/>
              <a:gd name="connsiteY55" fmla="*/ 887836 h 1115143"/>
              <a:gd name="connsiteX56" fmla="*/ 251571 w 1046603"/>
              <a:gd name="connsiteY56" fmla="*/ 866520 h 1115143"/>
              <a:gd name="connsiteX57" fmla="*/ 318804 w 1046603"/>
              <a:gd name="connsiteY57" fmla="*/ 866520 h 1115143"/>
              <a:gd name="connsiteX58" fmla="*/ 332621 w 1046603"/>
              <a:gd name="connsiteY58" fmla="*/ 897741 h 1115143"/>
              <a:gd name="connsiteX59" fmla="*/ 363860 w 1046603"/>
              <a:gd name="connsiteY59" fmla="*/ 911593 h 1115143"/>
              <a:gd name="connsiteX60" fmla="*/ 377676 w 1046603"/>
              <a:gd name="connsiteY60" fmla="*/ 942797 h 1115143"/>
              <a:gd name="connsiteX61" fmla="*/ 408916 w 1046603"/>
              <a:gd name="connsiteY61" fmla="*/ 956649 h 1115143"/>
              <a:gd name="connsiteX62" fmla="*/ 422750 w 1046603"/>
              <a:gd name="connsiteY62" fmla="*/ 987888 h 1115143"/>
              <a:gd name="connsiteX63" fmla="*/ 453971 w 1046603"/>
              <a:gd name="connsiteY63" fmla="*/ 1001723 h 1115143"/>
              <a:gd name="connsiteX64" fmla="*/ 467877 w 1046603"/>
              <a:gd name="connsiteY64" fmla="*/ 1035331 h 1115143"/>
              <a:gd name="connsiteX65" fmla="*/ 460305 w 1046603"/>
              <a:gd name="connsiteY65" fmla="*/ 1061097 h 1115143"/>
              <a:gd name="connsiteX66" fmla="*/ 474068 w 1046603"/>
              <a:gd name="connsiteY66" fmla="*/ 1073460 h 1115143"/>
              <a:gd name="connsiteX67" fmla="*/ 475378 w 1046603"/>
              <a:gd name="connsiteY67" fmla="*/ 1074627 h 1115143"/>
              <a:gd name="connsiteX68" fmla="*/ 506348 w 1046603"/>
              <a:gd name="connsiteY68" fmla="*/ 1079938 h 1115143"/>
              <a:gd name="connsiteX69" fmla="*/ 506886 w 1046603"/>
              <a:gd name="connsiteY69" fmla="*/ 1050995 h 1115143"/>
              <a:gd name="connsiteX70" fmla="*/ 437948 w 1046603"/>
              <a:gd name="connsiteY70" fmla="*/ 963755 h 1115143"/>
              <a:gd name="connsiteX71" fmla="*/ 442003 w 1046603"/>
              <a:gd name="connsiteY71" fmla="*/ 941936 h 1115143"/>
              <a:gd name="connsiteX72" fmla="*/ 453774 w 1046603"/>
              <a:gd name="connsiteY72" fmla="*/ 939459 h 1115143"/>
              <a:gd name="connsiteX73" fmla="*/ 463840 w 1046603"/>
              <a:gd name="connsiteY73" fmla="*/ 946027 h 1115143"/>
              <a:gd name="connsiteX74" fmla="*/ 544316 w 1046603"/>
              <a:gd name="connsiteY74" fmla="*/ 1043387 h 1115143"/>
              <a:gd name="connsiteX75" fmla="*/ 545285 w 1046603"/>
              <a:gd name="connsiteY75" fmla="*/ 1044338 h 1115143"/>
              <a:gd name="connsiteX76" fmla="*/ 576112 w 1046603"/>
              <a:gd name="connsiteY76" fmla="*/ 1049470 h 1115143"/>
              <a:gd name="connsiteX77" fmla="*/ 576883 w 1046603"/>
              <a:gd name="connsiteY77" fmla="*/ 1020904 h 1115143"/>
              <a:gd name="connsiteX78" fmla="*/ 486036 w 1046603"/>
              <a:gd name="connsiteY78" fmla="*/ 904901 h 1115143"/>
              <a:gd name="connsiteX79" fmla="*/ 490504 w 1046603"/>
              <a:gd name="connsiteY79" fmla="*/ 883171 h 1115143"/>
              <a:gd name="connsiteX80" fmla="*/ 512233 w 1046603"/>
              <a:gd name="connsiteY80" fmla="*/ 887621 h 1115143"/>
              <a:gd name="connsiteX81" fmla="*/ 606436 w 1046603"/>
              <a:gd name="connsiteY81" fmla="*/ 1005383 h 1115143"/>
              <a:gd name="connsiteX82" fmla="*/ 607351 w 1046603"/>
              <a:gd name="connsiteY82" fmla="*/ 1006262 h 1115143"/>
              <a:gd name="connsiteX83" fmla="*/ 638267 w 1046603"/>
              <a:gd name="connsiteY83" fmla="*/ 1011466 h 1115143"/>
              <a:gd name="connsiteX84" fmla="*/ 639111 w 1046603"/>
              <a:gd name="connsiteY84" fmla="*/ 983098 h 1115143"/>
              <a:gd name="connsiteX85" fmla="*/ 523538 w 1046603"/>
              <a:gd name="connsiteY85" fmla="*/ 833181 h 1115143"/>
              <a:gd name="connsiteX86" fmla="*/ 528436 w 1046603"/>
              <a:gd name="connsiteY86" fmla="*/ 811559 h 1115143"/>
              <a:gd name="connsiteX87" fmla="*/ 550076 w 1046603"/>
              <a:gd name="connsiteY87" fmla="*/ 816458 h 1115143"/>
              <a:gd name="connsiteX88" fmla="*/ 661504 w 1046603"/>
              <a:gd name="connsiteY88" fmla="*/ 961045 h 1115143"/>
              <a:gd name="connsiteX89" fmla="*/ 661719 w 1046603"/>
              <a:gd name="connsiteY89" fmla="*/ 961243 h 1115143"/>
              <a:gd name="connsiteX90" fmla="*/ 662491 w 1046603"/>
              <a:gd name="connsiteY90" fmla="*/ 961960 h 1115143"/>
              <a:gd name="connsiteX91" fmla="*/ 693461 w 1046603"/>
              <a:gd name="connsiteY91" fmla="*/ 967236 h 1115143"/>
              <a:gd name="connsiteX92" fmla="*/ 693443 w 1046603"/>
              <a:gd name="connsiteY92" fmla="*/ 937414 h 1115143"/>
              <a:gd name="connsiteX93" fmla="*/ 686966 w 1046603"/>
              <a:gd name="connsiteY93" fmla="*/ 928209 h 1115143"/>
              <a:gd name="connsiteX94" fmla="*/ 484960 w 1046603"/>
              <a:gd name="connsiteY94" fmla="*/ 706250 h 1115143"/>
              <a:gd name="connsiteX95" fmla="*/ 483291 w 1046603"/>
              <a:gd name="connsiteY95" fmla="*/ 706286 h 1115143"/>
              <a:gd name="connsiteX96" fmla="*/ 373872 w 1046603"/>
              <a:gd name="connsiteY96" fmla="*/ 715527 h 1115143"/>
              <a:gd name="connsiteX97" fmla="*/ 316454 w 1046603"/>
              <a:gd name="connsiteY97" fmla="*/ 657731 h 1115143"/>
              <a:gd name="connsiteX98" fmla="*/ 278934 w 1046603"/>
              <a:gd name="connsiteY98" fmla="*/ 652635 h 1115143"/>
              <a:gd name="connsiteX99" fmla="*/ 842929 w 1046603"/>
              <a:gd name="connsiteY99" fmla="*/ 606323 h 1115143"/>
              <a:gd name="connsiteX100" fmla="*/ 862146 w 1046603"/>
              <a:gd name="connsiteY100" fmla="*/ 617412 h 1115143"/>
              <a:gd name="connsiteX101" fmla="*/ 872482 w 1046603"/>
              <a:gd name="connsiteY101" fmla="*/ 656062 h 1115143"/>
              <a:gd name="connsiteX102" fmla="*/ 861411 w 1046603"/>
              <a:gd name="connsiteY102" fmla="*/ 675279 h 1115143"/>
              <a:gd name="connsiteX103" fmla="*/ 857373 w 1046603"/>
              <a:gd name="connsiteY103" fmla="*/ 675800 h 1115143"/>
              <a:gd name="connsiteX104" fmla="*/ 857320 w 1046603"/>
              <a:gd name="connsiteY104" fmla="*/ 675800 h 1115143"/>
              <a:gd name="connsiteX105" fmla="*/ 842193 w 1046603"/>
              <a:gd name="connsiteY105" fmla="*/ 664208 h 1115143"/>
              <a:gd name="connsiteX106" fmla="*/ 831840 w 1046603"/>
              <a:gd name="connsiteY106" fmla="*/ 625541 h 1115143"/>
              <a:gd name="connsiteX107" fmla="*/ 842929 w 1046603"/>
              <a:gd name="connsiteY107" fmla="*/ 606323 h 1115143"/>
              <a:gd name="connsiteX108" fmla="*/ 203662 w 1046603"/>
              <a:gd name="connsiteY108" fmla="*/ 606323 h 1115143"/>
              <a:gd name="connsiteX109" fmla="*/ 213190 w 1046603"/>
              <a:gd name="connsiteY109" fmla="*/ 613644 h 1115143"/>
              <a:gd name="connsiteX110" fmla="*/ 214769 w 1046603"/>
              <a:gd name="connsiteY110" fmla="*/ 625540 h 1115143"/>
              <a:gd name="connsiteX111" fmla="*/ 204416 w 1046603"/>
              <a:gd name="connsiteY111" fmla="*/ 664190 h 1115143"/>
              <a:gd name="connsiteX112" fmla="*/ 189289 w 1046603"/>
              <a:gd name="connsiteY112" fmla="*/ 675799 h 1115143"/>
              <a:gd name="connsiteX113" fmla="*/ 189271 w 1046603"/>
              <a:gd name="connsiteY113" fmla="*/ 675799 h 1115143"/>
              <a:gd name="connsiteX114" fmla="*/ 185198 w 1046603"/>
              <a:gd name="connsiteY114" fmla="*/ 675279 h 1115143"/>
              <a:gd name="connsiteX115" fmla="*/ 174109 w 1046603"/>
              <a:gd name="connsiteY115" fmla="*/ 656062 h 1115143"/>
              <a:gd name="connsiteX116" fmla="*/ 184463 w 1046603"/>
              <a:gd name="connsiteY116" fmla="*/ 617430 h 1115143"/>
              <a:gd name="connsiteX117" fmla="*/ 203662 w 1046603"/>
              <a:gd name="connsiteY117" fmla="*/ 606323 h 1115143"/>
              <a:gd name="connsiteX118" fmla="*/ 613270 w 1046603"/>
              <a:gd name="connsiteY118" fmla="*/ 596033 h 1115143"/>
              <a:gd name="connsiteX119" fmla="*/ 513130 w 1046603"/>
              <a:gd name="connsiteY119" fmla="*/ 622544 h 1115143"/>
              <a:gd name="connsiteX120" fmla="*/ 365367 w 1046603"/>
              <a:gd name="connsiteY120" fmla="*/ 639806 h 1115143"/>
              <a:gd name="connsiteX121" fmla="*/ 346921 w 1046603"/>
              <a:gd name="connsiteY121" fmla="*/ 644973 h 1115143"/>
              <a:gd name="connsiteX122" fmla="*/ 381857 w 1046603"/>
              <a:gd name="connsiteY122" fmla="*/ 685274 h 1115143"/>
              <a:gd name="connsiteX123" fmla="*/ 471502 w 1046603"/>
              <a:gd name="connsiteY123" fmla="*/ 677146 h 1115143"/>
              <a:gd name="connsiteX124" fmla="*/ 477298 w 1046603"/>
              <a:gd name="connsiteY124" fmla="*/ 675351 h 1115143"/>
              <a:gd name="connsiteX125" fmla="*/ 712678 w 1046603"/>
              <a:gd name="connsiteY125" fmla="*/ 910284 h 1115143"/>
              <a:gd name="connsiteX126" fmla="*/ 715262 w 1046603"/>
              <a:gd name="connsiteY126" fmla="*/ 913944 h 1115143"/>
              <a:gd name="connsiteX127" fmla="*/ 827677 w 1046603"/>
              <a:gd name="connsiteY127" fmla="*/ 876837 h 1115143"/>
              <a:gd name="connsiteX128" fmla="*/ 770402 w 1046603"/>
              <a:gd name="connsiteY128" fmla="*/ 663042 h 1115143"/>
              <a:gd name="connsiteX129" fmla="*/ 693856 w 1046603"/>
              <a:gd name="connsiteY129" fmla="*/ 646606 h 1115143"/>
              <a:gd name="connsiteX130" fmla="*/ 613270 w 1046603"/>
              <a:gd name="connsiteY130" fmla="*/ 596033 h 1115143"/>
              <a:gd name="connsiteX131" fmla="*/ 919511 w 1046603"/>
              <a:gd name="connsiteY131" fmla="*/ 550538 h 1115143"/>
              <a:gd name="connsiteX132" fmla="*/ 883068 w 1046603"/>
              <a:gd name="connsiteY132" fmla="*/ 560299 h 1115143"/>
              <a:gd name="connsiteX133" fmla="*/ 882727 w 1046603"/>
              <a:gd name="connsiteY133" fmla="*/ 560388 h 1115143"/>
              <a:gd name="connsiteX134" fmla="*/ 782568 w 1046603"/>
              <a:gd name="connsiteY134" fmla="*/ 587232 h 1115143"/>
              <a:gd name="connsiteX135" fmla="*/ 874796 w 1046603"/>
              <a:gd name="connsiteY135" fmla="*/ 931349 h 1115143"/>
              <a:gd name="connsiteX136" fmla="*/ 1011722 w 1046603"/>
              <a:gd name="connsiteY136" fmla="*/ 894655 h 1115143"/>
              <a:gd name="connsiteX137" fmla="*/ 127062 w 1046603"/>
              <a:gd name="connsiteY137" fmla="*/ 550538 h 1115143"/>
              <a:gd name="connsiteX138" fmla="*/ 34851 w 1046603"/>
              <a:gd name="connsiteY138" fmla="*/ 894655 h 1115143"/>
              <a:gd name="connsiteX139" fmla="*/ 171794 w 1046603"/>
              <a:gd name="connsiteY139" fmla="*/ 931349 h 1115143"/>
              <a:gd name="connsiteX140" fmla="*/ 186006 w 1046603"/>
              <a:gd name="connsiteY140" fmla="*/ 878344 h 1115143"/>
              <a:gd name="connsiteX141" fmla="*/ 186024 w 1046603"/>
              <a:gd name="connsiteY141" fmla="*/ 878255 h 1115143"/>
              <a:gd name="connsiteX142" fmla="*/ 264005 w 1046603"/>
              <a:gd name="connsiteY142" fmla="*/ 587232 h 1115143"/>
              <a:gd name="connsiteX143" fmla="*/ 255105 w 1046603"/>
              <a:gd name="connsiteY143" fmla="*/ 459923 h 1115143"/>
              <a:gd name="connsiteX144" fmla="*/ 318535 w 1046603"/>
              <a:gd name="connsiteY144" fmla="*/ 459923 h 1115143"/>
              <a:gd name="connsiteX145" fmla="*/ 334218 w 1046603"/>
              <a:gd name="connsiteY145" fmla="*/ 475606 h 1115143"/>
              <a:gd name="connsiteX146" fmla="*/ 329624 w 1046603"/>
              <a:gd name="connsiteY146" fmla="*/ 486694 h 1115143"/>
              <a:gd name="connsiteX147" fmla="*/ 318535 w 1046603"/>
              <a:gd name="connsiteY147" fmla="*/ 491288 h 1115143"/>
              <a:gd name="connsiteX148" fmla="*/ 255105 w 1046603"/>
              <a:gd name="connsiteY148" fmla="*/ 491288 h 1115143"/>
              <a:gd name="connsiteX149" fmla="*/ 239423 w 1046603"/>
              <a:gd name="connsiteY149" fmla="*/ 475606 h 1115143"/>
              <a:gd name="connsiteX150" fmla="*/ 255105 w 1046603"/>
              <a:gd name="connsiteY150" fmla="*/ 459923 h 1115143"/>
              <a:gd name="connsiteX151" fmla="*/ 634283 w 1046603"/>
              <a:gd name="connsiteY151" fmla="*/ 459905 h 1115143"/>
              <a:gd name="connsiteX152" fmla="*/ 791503 w 1046603"/>
              <a:gd name="connsiteY152" fmla="*/ 459905 h 1115143"/>
              <a:gd name="connsiteX153" fmla="*/ 807185 w 1046603"/>
              <a:gd name="connsiteY153" fmla="*/ 475587 h 1115143"/>
              <a:gd name="connsiteX154" fmla="*/ 802592 w 1046603"/>
              <a:gd name="connsiteY154" fmla="*/ 486676 h 1115143"/>
              <a:gd name="connsiteX155" fmla="*/ 791503 w 1046603"/>
              <a:gd name="connsiteY155" fmla="*/ 491270 h 1115143"/>
              <a:gd name="connsiteX156" fmla="*/ 634283 w 1046603"/>
              <a:gd name="connsiteY156" fmla="*/ 491270 h 1115143"/>
              <a:gd name="connsiteX157" fmla="*/ 618601 w 1046603"/>
              <a:gd name="connsiteY157" fmla="*/ 475587 h 1115143"/>
              <a:gd name="connsiteX158" fmla="*/ 634283 w 1046603"/>
              <a:gd name="connsiteY158" fmla="*/ 459905 h 1115143"/>
              <a:gd name="connsiteX159" fmla="*/ 376617 w 1046603"/>
              <a:gd name="connsiteY159" fmla="*/ 459905 h 1115143"/>
              <a:gd name="connsiteX160" fmla="*/ 576219 w 1046603"/>
              <a:gd name="connsiteY160" fmla="*/ 459905 h 1115143"/>
              <a:gd name="connsiteX161" fmla="*/ 591902 w 1046603"/>
              <a:gd name="connsiteY161" fmla="*/ 475587 h 1115143"/>
              <a:gd name="connsiteX162" fmla="*/ 587308 w 1046603"/>
              <a:gd name="connsiteY162" fmla="*/ 486676 h 1115143"/>
              <a:gd name="connsiteX163" fmla="*/ 576219 w 1046603"/>
              <a:gd name="connsiteY163" fmla="*/ 491270 h 1115143"/>
              <a:gd name="connsiteX164" fmla="*/ 376617 w 1046603"/>
              <a:gd name="connsiteY164" fmla="*/ 491270 h 1115143"/>
              <a:gd name="connsiteX165" fmla="*/ 360935 w 1046603"/>
              <a:gd name="connsiteY165" fmla="*/ 475587 h 1115143"/>
              <a:gd name="connsiteX166" fmla="*/ 376617 w 1046603"/>
              <a:gd name="connsiteY166" fmla="*/ 459905 h 1115143"/>
              <a:gd name="connsiteX167" fmla="*/ 709717 w 1046603"/>
              <a:gd name="connsiteY167" fmla="*/ 360804 h 1115143"/>
              <a:gd name="connsiteX168" fmla="*/ 791503 w 1046603"/>
              <a:gd name="connsiteY168" fmla="*/ 360804 h 1115143"/>
              <a:gd name="connsiteX169" fmla="*/ 807186 w 1046603"/>
              <a:gd name="connsiteY169" fmla="*/ 376486 h 1115143"/>
              <a:gd name="connsiteX170" fmla="*/ 802592 w 1046603"/>
              <a:gd name="connsiteY170" fmla="*/ 387575 h 1115143"/>
              <a:gd name="connsiteX171" fmla="*/ 791503 w 1046603"/>
              <a:gd name="connsiteY171" fmla="*/ 392169 h 1115143"/>
              <a:gd name="connsiteX172" fmla="*/ 709717 w 1046603"/>
              <a:gd name="connsiteY172" fmla="*/ 392169 h 1115143"/>
              <a:gd name="connsiteX173" fmla="*/ 694035 w 1046603"/>
              <a:gd name="connsiteY173" fmla="*/ 376486 h 1115143"/>
              <a:gd name="connsiteX174" fmla="*/ 709717 w 1046603"/>
              <a:gd name="connsiteY174" fmla="*/ 360804 h 1115143"/>
              <a:gd name="connsiteX175" fmla="*/ 491418 w 1046603"/>
              <a:gd name="connsiteY175" fmla="*/ 360804 h 1115143"/>
              <a:gd name="connsiteX176" fmla="*/ 651635 w 1046603"/>
              <a:gd name="connsiteY176" fmla="*/ 360804 h 1115143"/>
              <a:gd name="connsiteX177" fmla="*/ 667317 w 1046603"/>
              <a:gd name="connsiteY177" fmla="*/ 376486 h 1115143"/>
              <a:gd name="connsiteX178" fmla="*/ 651635 w 1046603"/>
              <a:gd name="connsiteY178" fmla="*/ 392169 h 1115143"/>
              <a:gd name="connsiteX179" fmla="*/ 491418 w 1046603"/>
              <a:gd name="connsiteY179" fmla="*/ 392169 h 1115143"/>
              <a:gd name="connsiteX180" fmla="*/ 475736 w 1046603"/>
              <a:gd name="connsiteY180" fmla="*/ 376486 h 1115143"/>
              <a:gd name="connsiteX181" fmla="*/ 491418 w 1046603"/>
              <a:gd name="connsiteY181" fmla="*/ 360804 h 1115143"/>
              <a:gd name="connsiteX182" fmla="*/ 255105 w 1046603"/>
              <a:gd name="connsiteY182" fmla="*/ 360804 h 1115143"/>
              <a:gd name="connsiteX183" fmla="*/ 433373 w 1046603"/>
              <a:gd name="connsiteY183" fmla="*/ 360804 h 1115143"/>
              <a:gd name="connsiteX184" fmla="*/ 449055 w 1046603"/>
              <a:gd name="connsiteY184" fmla="*/ 376486 h 1115143"/>
              <a:gd name="connsiteX185" fmla="*/ 433373 w 1046603"/>
              <a:gd name="connsiteY185" fmla="*/ 392169 h 1115143"/>
              <a:gd name="connsiteX186" fmla="*/ 255105 w 1046603"/>
              <a:gd name="connsiteY186" fmla="*/ 392169 h 1115143"/>
              <a:gd name="connsiteX187" fmla="*/ 239423 w 1046603"/>
              <a:gd name="connsiteY187" fmla="*/ 376486 h 1115143"/>
              <a:gd name="connsiteX188" fmla="*/ 255105 w 1046603"/>
              <a:gd name="connsiteY188" fmla="*/ 360804 h 1115143"/>
              <a:gd name="connsiteX189" fmla="*/ 588187 w 1046603"/>
              <a:gd name="connsiteY189" fmla="*/ 261703 h 1115143"/>
              <a:gd name="connsiteX190" fmla="*/ 791485 w 1046603"/>
              <a:gd name="connsiteY190" fmla="*/ 261703 h 1115143"/>
              <a:gd name="connsiteX191" fmla="*/ 807168 w 1046603"/>
              <a:gd name="connsiteY191" fmla="*/ 277385 h 1115143"/>
              <a:gd name="connsiteX192" fmla="*/ 802574 w 1046603"/>
              <a:gd name="connsiteY192" fmla="*/ 288474 h 1115143"/>
              <a:gd name="connsiteX193" fmla="*/ 791485 w 1046603"/>
              <a:gd name="connsiteY193" fmla="*/ 293068 h 1115143"/>
              <a:gd name="connsiteX194" fmla="*/ 588205 w 1046603"/>
              <a:gd name="connsiteY194" fmla="*/ 293068 h 1115143"/>
              <a:gd name="connsiteX195" fmla="*/ 572523 w 1046603"/>
              <a:gd name="connsiteY195" fmla="*/ 277385 h 1115143"/>
              <a:gd name="connsiteX196" fmla="*/ 588187 w 1046603"/>
              <a:gd name="connsiteY196" fmla="*/ 261703 h 1115143"/>
              <a:gd name="connsiteX197" fmla="*/ 421350 w 1046603"/>
              <a:gd name="connsiteY197" fmla="*/ 261703 h 1115143"/>
              <a:gd name="connsiteX198" fmla="*/ 530159 w 1046603"/>
              <a:gd name="connsiteY198" fmla="*/ 261703 h 1115143"/>
              <a:gd name="connsiteX199" fmla="*/ 545841 w 1046603"/>
              <a:gd name="connsiteY199" fmla="*/ 277385 h 1115143"/>
              <a:gd name="connsiteX200" fmla="*/ 541248 w 1046603"/>
              <a:gd name="connsiteY200" fmla="*/ 288474 h 1115143"/>
              <a:gd name="connsiteX201" fmla="*/ 530159 w 1046603"/>
              <a:gd name="connsiteY201" fmla="*/ 293068 h 1115143"/>
              <a:gd name="connsiteX202" fmla="*/ 421350 w 1046603"/>
              <a:gd name="connsiteY202" fmla="*/ 293068 h 1115143"/>
              <a:gd name="connsiteX203" fmla="*/ 405668 w 1046603"/>
              <a:gd name="connsiteY203" fmla="*/ 277385 h 1115143"/>
              <a:gd name="connsiteX204" fmla="*/ 421350 w 1046603"/>
              <a:gd name="connsiteY204" fmla="*/ 261703 h 1115143"/>
              <a:gd name="connsiteX205" fmla="*/ 255105 w 1046603"/>
              <a:gd name="connsiteY205" fmla="*/ 261703 h 1115143"/>
              <a:gd name="connsiteX206" fmla="*/ 363268 w 1046603"/>
              <a:gd name="connsiteY206" fmla="*/ 261703 h 1115143"/>
              <a:gd name="connsiteX207" fmla="*/ 378950 w 1046603"/>
              <a:gd name="connsiteY207" fmla="*/ 277385 h 1115143"/>
              <a:gd name="connsiteX208" fmla="*/ 374357 w 1046603"/>
              <a:gd name="connsiteY208" fmla="*/ 288474 h 1115143"/>
              <a:gd name="connsiteX209" fmla="*/ 363268 w 1046603"/>
              <a:gd name="connsiteY209" fmla="*/ 293068 h 1115143"/>
              <a:gd name="connsiteX210" fmla="*/ 255105 w 1046603"/>
              <a:gd name="connsiteY210" fmla="*/ 293068 h 1115143"/>
              <a:gd name="connsiteX211" fmla="*/ 239423 w 1046603"/>
              <a:gd name="connsiteY211" fmla="*/ 277385 h 1115143"/>
              <a:gd name="connsiteX212" fmla="*/ 255105 w 1046603"/>
              <a:gd name="connsiteY212" fmla="*/ 261703 h 1115143"/>
              <a:gd name="connsiteX213" fmla="*/ 392641 w 1046603"/>
              <a:gd name="connsiteY213" fmla="*/ 145054 h 1115143"/>
              <a:gd name="connsiteX214" fmla="*/ 653896 w 1046603"/>
              <a:gd name="connsiteY214" fmla="*/ 145054 h 1115143"/>
              <a:gd name="connsiteX215" fmla="*/ 669579 w 1046603"/>
              <a:gd name="connsiteY215" fmla="*/ 160736 h 1115143"/>
              <a:gd name="connsiteX216" fmla="*/ 664985 w 1046603"/>
              <a:gd name="connsiteY216" fmla="*/ 171825 h 1115143"/>
              <a:gd name="connsiteX217" fmla="*/ 653896 w 1046603"/>
              <a:gd name="connsiteY217" fmla="*/ 176419 h 1115143"/>
              <a:gd name="connsiteX218" fmla="*/ 392659 w 1046603"/>
              <a:gd name="connsiteY218" fmla="*/ 176419 h 1115143"/>
              <a:gd name="connsiteX219" fmla="*/ 376959 w 1046603"/>
              <a:gd name="connsiteY219" fmla="*/ 160736 h 1115143"/>
              <a:gd name="connsiteX220" fmla="*/ 392641 w 1046603"/>
              <a:gd name="connsiteY220" fmla="*/ 145054 h 1115143"/>
              <a:gd name="connsiteX221" fmla="*/ 455586 w 1046603"/>
              <a:gd name="connsiteY221" fmla="*/ 79255 h 1115143"/>
              <a:gd name="connsiteX222" fmla="*/ 590987 w 1046603"/>
              <a:gd name="connsiteY222" fmla="*/ 79255 h 1115143"/>
              <a:gd name="connsiteX223" fmla="*/ 606669 w 1046603"/>
              <a:gd name="connsiteY223" fmla="*/ 94937 h 1115143"/>
              <a:gd name="connsiteX224" fmla="*/ 602076 w 1046603"/>
              <a:gd name="connsiteY224" fmla="*/ 106044 h 1115143"/>
              <a:gd name="connsiteX225" fmla="*/ 590987 w 1046603"/>
              <a:gd name="connsiteY225" fmla="*/ 110620 h 1115143"/>
              <a:gd name="connsiteX226" fmla="*/ 455586 w 1046603"/>
              <a:gd name="connsiteY226" fmla="*/ 110620 h 1115143"/>
              <a:gd name="connsiteX227" fmla="*/ 439904 w 1046603"/>
              <a:gd name="connsiteY227" fmla="*/ 94937 h 1115143"/>
              <a:gd name="connsiteX228" fmla="*/ 455586 w 1046603"/>
              <a:gd name="connsiteY228" fmla="*/ 79255 h 1115143"/>
              <a:gd name="connsiteX229" fmla="*/ 183835 w 1046603"/>
              <a:gd name="connsiteY229" fmla="*/ 31365 h 1115143"/>
              <a:gd name="connsiteX230" fmla="*/ 183835 w 1046603"/>
              <a:gd name="connsiteY230" fmla="*/ 533276 h 1115143"/>
              <a:gd name="connsiteX231" fmla="*/ 287278 w 1046603"/>
              <a:gd name="connsiteY231" fmla="*/ 560999 h 1115143"/>
              <a:gd name="connsiteX232" fmla="*/ 296806 w 1046603"/>
              <a:gd name="connsiteY232" fmla="*/ 568284 h 1115143"/>
              <a:gd name="connsiteX233" fmla="*/ 298385 w 1046603"/>
              <a:gd name="connsiteY233" fmla="*/ 580216 h 1115143"/>
              <a:gd name="connsiteX234" fmla="*/ 287098 w 1046603"/>
              <a:gd name="connsiteY234" fmla="*/ 622311 h 1115143"/>
              <a:gd name="connsiteX235" fmla="*/ 320796 w 1046603"/>
              <a:gd name="connsiteY235" fmla="*/ 626707 h 1115143"/>
              <a:gd name="connsiteX236" fmla="*/ 370140 w 1046603"/>
              <a:gd name="connsiteY236" fmla="*/ 608800 h 1115143"/>
              <a:gd name="connsiteX237" fmla="*/ 496784 w 1046603"/>
              <a:gd name="connsiteY237" fmla="*/ 595773 h 1115143"/>
              <a:gd name="connsiteX238" fmla="*/ 718779 w 1046603"/>
              <a:gd name="connsiteY238" fmla="*/ 627550 h 1115143"/>
              <a:gd name="connsiteX239" fmla="*/ 762166 w 1046603"/>
              <a:gd name="connsiteY239" fmla="*/ 632216 h 1115143"/>
              <a:gd name="connsiteX240" fmla="*/ 748224 w 1046603"/>
              <a:gd name="connsiteY240" fmla="*/ 580198 h 1115143"/>
              <a:gd name="connsiteX241" fmla="*/ 749785 w 1046603"/>
              <a:gd name="connsiteY241" fmla="*/ 568284 h 1115143"/>
              <a:gd name="connsiteX242" fmla="*/ 759295 w 1046603"/>
              <a:gd name="connsiteY242" fmla="*/ 560999 h 1115143"/>
              <a:gd name="connsiteX243" fmla="*/ 862757 w 1046603"/>
              <a:gd name="connsiteY243" fmla="*/ 533276 h 1115143"/>
              <a:gd name="connsiteX244" fmla="*/ 862775 w 1046603"/>
              <a:gd name="connsiteY244" fmla="*/ 31365 h 1115143"/>
              <a:gd name="connsiteX245" fmla="*/ 168152 w 1046603"/>
              <a:gd name="connsiteY245" fmla="*/ 0 h 1115143"/>
              <a:gd name="connsiteX246" fmla="*/ 878457 w 1046603"/>
              <a:gd name="connsiteY246" fmla="*/ 0 h 1115143"/>
              <a:gd name="connsiteX247" fmla="*/ 894139 w 1046603"/>
              <a:gd name="connsiteY247" fmla="*/ 15682 h 1115143"/>
              <a:gd name="connsiteX248" fmla="*/ 894139 w 1046603"/>
              <a:gd name="connsiteY248" fmla="*/ 524879 h 1115143"/>
              <a:gd name="connsiteX249" fmla="*/ 926545 w 1046603"/>
              <a:gd name="connsiteY249" fmla="*/ 516194 h 1115143"/>
              <a:gd name="connsiteX250" fmla="*/ 938460 w 1046603"/>
              <a:gd name="connsiteY250" fmla="*/ 517755 h 1115143"/>
              <a:gd name="connsiteX251" fmla="*/ 945744 w 1046603"/>
              <a:gd name="connsiteY251" fmla="*/ 527283 h 1115143"/>
              <a:gd name="connsiteX252" fmla="*/ 1046084 w 1046603"/>
              <a:gd name="connsiteY252" fmla="*/ 901707 h 1115143"/>
              <a:gd name="connsiteX253" fmla="*/ 1044522 w 1046603"/>
              <a:gd name="connsiteY253" fmla="*/ 913603 h 1115143"/>
              <a:gd name="connsiteX254" fmla="*/ 1034976 w 1046603"/>
              <a:gd name="connsiteY254" fmla="*/ 920924 h 1115143"/>
              <a:gd name="connsiteX255" fmla="*/ 867763 w 1046603"/>
              <a:gd name="connsiteY255" fmla="*/ 965728 h 1115143"/>
              <a:gd name="connsiteX256" fmla="*/ 863689 w 1046603"/>
              <a:gd name="connsiteY256" fmla="*/ 966249 h 1115143"/>
              <a:gd name="connsiteX257" fmla="*/ 848545 w 1046603"/>
              <a:gd name="connsiteY257" fmla="*/ 954604 h 1115143"/>
              <a:gd name="connsiteX258" fmla="*/ 836200 w 1046603"/>
              <a:gd name="connsiteY258" fmla="*/ 908489 h 1115143"/>
              <a:gd name="connsiteX259" fmla="*/ 729796 w 1046603"/>
              <a:gd name="connsiteY259" fmla="*/ 944807 h 1115143"/>
              <a:gd name="connsiteX260" fmla="*/ 713037 w 1046603"/>
              <a:gd name="connsiteY260" fmla="*/ 991818 h 1115143"/>
              <a:gd name="connsiteX261" fmla="*/ 681780 w 1046603"/>
              <a:gd name="connsiteY261" fmla="*/ 1002494 h 1115143"/>
              <a:gd name="connsiteX262" fmla="*/ 675410 w 1046603"/>
              <a:gd name="connsiteY262" fmla="*/ 1002082 h 1115143"/>
              <a:gd name="connsiteX263" fmla="*/ 657861 w 1046603"/>
              <a:gd name="connsiteY263" fmla="*/ 1036048 h 1115143"/>
              <a:gd name="connsiteX264" fmla="*/ 626604 w 1046603"/>
              <a:gd name="connsiteY264" fmla="*/ 1046707 h 1115143"/>
              <a:gd name="connsiteX265" fmla="*/ 612716 w 1046603"/>
              <a:gd name="connsiteY265" fmla="*/ 1044841 h 1115143"/>
              <a:gd name="connsiteX266" fmla="*/ 595724 w 1046603"/>
              <a:gd name="connsiteY266" fmla="*/ 1073963 h 1115143"/>
              <a:gd name="connsiteX267" fmla="*/ 564467 w 1046603"/>
              <a:gd name="connsiteY267" fmla="*/ 1084639 h 1115143"/>
              <a:gd name="connsiteX268" fmla="*/ 564449 w 1046603"/>
              <a:gd name="connsiteY268" fmla="*/ 1084639 h 1115143"/>
              <a:gd name="connsiteX269" fmla="*/ 542001 w 1046603"/>
              <a:gd name="connsiteY269" fmla="*/ 1079740 h 1115143"/>
              <a:gd name="connsiteX270" fmla="*/ 525960 w 1046603"/>
              <a:gd name="connsiteY270" fmla="*/ 1104448 h 1115143"/>
              <a:gd name="connsiteX271" fmla="*/ 494703 w 1046603"/>
              <a:gd name="connsiteY271" fmla="*/ 1115143 h 1115143"/>
              <a:gd name="connsiteX272" fmla="*/ 453828 w 1046603"/>
              <a:gd name="connsiteY272" fmla="*/ 1097397 h 1115143"/>
              <a:gd name="connsiteX273" fmla="*/ 438953 w 1046603"/>
              <a:gd name="connsiteY273" fmla="*/ 1084029 h 1115143"/>
              <a:gd name="connsiteX274" fmla="*/ 432601 w 1046603"/>
              <a:gd name="connsiteY274" fmla="*/ 1090363 h 1115143"/>
              <a:gd name="connsiteX275" fmla="*/ 398993 w 1046603"/>
              <a:gd name="connsiteY275" fmla="*/ 1104269 h 1115143"/>
              <a:gd name="connsiteX276" fmla="*/ 365367 w 1046603"/>
              <a:gd name="connsiteY276" fmla="*/ 1090363 h 1115143"/>
              <a:gd name="connsiteX277" fmla="*/ 351533 w 1046603"/>
              <a:gd name="connsiteY277" fmla="*/ 1059159 h 1115143"/>
              <a:gd name="connsiteX278" fmla="*/ 320311 w 1046603"/>
              <a:gd name="connsiteY278" fmla="*/ 1045307 h 1115143"/>
              <a:gd name="connsiteX279" fmla="*/ 306477 w 1046603"/>
              <a:gd name="connsiteY279" fmla="*/ 1014104 h 1115143"/>
              <a:gd name="connsiteX280" fmla="*/ 275256 w 1046603"/>
              <a:gd name="connsiteY280" fmla="*/ 1000251 h 1115143"/>
              <a:gd name="connsiteX281" fmla="*/ 261439 w 1046603"/>
              <a:gd name="connsiteY281" fmla="*/ 969048 h 1115143"/>
              <a:gd name="connsiteX282" fmla="*/ 230200 w 1046603"/>
              <a:gd name="connsiteY282" fmla="*/ 955214 h 1115143"/>
              <a:gd name="connsiteX283" fmla="*/ 216599 w 1046603"/>
              <a:gd name="connsiteY283" fmla="*/ 916259 h 1115143"/>
              <a:gd name="connsiteX284" fmla="*/ 209601 w 1046603"/>
              <a:gd name="connsiteY284" fmla="*/ 911647 h 1115143"/>
              <a:gd name="connsiteX285" fmla="*/ 198099 w 1046603"/>
              <a:gd name="connsiteY285" fmla="*/ 954586 h 1115143"/>
              <a:gd name="connsiteX286" fmla="*/ 182937 w 1046603"/>
              <a:gd name="connsiteY286" fmla="*/ 966213 h 1115143"/>
              <a:gd name="connsiteX287" fmla="*/ 178882 w 1046603"/>
              <a:gd name="connsiteY287" fmla="*/ 965693 h 1115143"/>
              <a:gd name="connsiteX288" fmla="*/ 11632 w 1046603"/>
              <a:gd name="connsiteY288" fmla="*/ 920888 h 1115143"/>
              <a:gd name="connsiteX289" fmla="*/ 2104 w 1046603"/>
              <a:gd name="connsiteY289" fmla="*/ 913567 h 1115143"/>
              <a:gd name="connsiteX290" fmla="*/ 543 w 1046603"/>
              <a:gd name="connsiteY290" fmla="*/ 901689 h 1115143"/>
              <a:gd name="connsiteX291" fmla="*/ 100865 w 1046603"/>
              <a:gd name="connsiteY291" fmla="*/ 527247 h 1115143"/>
              <a:gd name="connsiteX292" fmla="*/ 108185 w 1046603"/>
              <a:gd name="connsiteY292" fmla="*/ 517737 h 1115143"/>
              <a:gd name="connsiteX293" fmla="*/ 120064 w 1046603"/>
              <a:gd name="connsiteY293" fmla="*/ 516176 h 1115143"/>
              <a:gd name="connsiteX294" fmla="*/ 152469 w 1046603"/>
              <a:gd name="connsiteY294" fmla="*/ 524861 h 1115143"/>
              <a:gd name="connsiteX295" fmla="*/ 152469 w 1046603"/>
              <a:gd name="connsiteY295" fmla="*/ 15682 h 1115143"/>
              <a:gd name="connsiteX296" fmla="*/ 168152 w 1046603"/>
              <a:gd name="connsiteY296" fmla="*/ 0 h 11151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046603" h="1115143">
                <a:moveTo>
                  <a:pt x="420363" y="1019235"/>
                </a:moveTo>
                <a:cubicBezTo>
                  <a:pt x="416039" y="1019235"/>
                  <a:pt x="412002" y="1020904"/>
                  <a:pt x="408970" y="1023919"/>
                </a:cubicBezTo>
                <a:cubicBezTo>
                  <a:pt x="408970" y="1023919"/>
                  <a:pt x="408952" y="1023937"/>
                  <a:pt x="408952" y="1023937"/>
                </a:cubicBezTo>
                <a:cubicBezTo>
                  <a:pt x="408934" y="1023955"/>
                  <a:pt x="408934" y="1023955"/>
                  <a:pt x="408916" y="1023973"/>
                </a:cubicBezTo>
                <a:lnTo>
                  <a:pt x="387545" y="1045343"/>
                </a:lnTo>
                <a:cubicBezTo>
                  <a:pt x="387545" y="1045343"/>
                  <a:pt x="387527" y="1045361"/>
                  <a:pt x="387527" y="1045361"/>
                </a:cubicBezTo>
                <a:cubicBezTo>
                  <a:pt x="387527" y="1045361"/>
                  <a:pt x="387509" y="1045379"/>
                  <a:pt x="387509" y="1045379"/>
                </a:cubicBezTo>
                <a:cubicBezTo>
                  <a:pt x="384459" y="1048429"/>
                  <a:pt x="382790" y="1052485"/>
                  <a:pt x="382790" y="1056809"/>
                </a:cubicBezTo>
                <a:cubicBezTo>
                  <a:pt x="382790" y="1061133"/>
                  <a:pt x="384459" y="1065188"/>
                  <a:pt x="387509" y="1068239"/>
                </a:cubicBezTo>
                <a:cubicBezTo>
                  <a:pt x="393825" y="1074537"/>
                  <a:pt x="404089" y="1074537"/>
                  <a:pt x="410387" y="1068239"/>
                </a:cubicBezTo>
                <a:lnTo>
                  <a:pt x="431811" y="1046832"/>
                </a:lnTo>
                <a:cubicBezTo>
                  <a:pt x="434862" y="1043782"/>
                  <a:pt x="436548" y="1039709"/>
                  <a:pt x="436548" y="1035384"/>
                </a:cubicBezTo>
                <a:cubicBezTo>
                  <a:pt x="436548" y="1031060"/>
                  <a:pt x="434862" y="1026987"/>
                  <a:pt x="431811" y="1023937"/>
                </a:cubicBezTo>
                <a:cubicBezTo>
                  <a:pt x="428779" y="1020904"/>
                  <a:pt x="424724" y="1019235"/>
                  <a:pt x="420363" y="1019235"/>
                </a:cubicBezTo>
                <a:close/>
                <a:moveTo>
                  <a:pt x="375308" y="974162"/>
                </a:moveTo>
                <a:cubicBezTo>
                  <a:pt x="371163" y="974162"/>
                  <a:pt x="367018" y="975741"/>
                  <a:pt x="363878" y="978881"/>
                </a:cubicBezTo>
                <a:lnTo>
                  <a:pt x="342453" y="1000305"/>
                </a:lnTo>
                <a:cubicBezTo>
                  <a:pt x="339403" y="1003356"/>
                  <a:pt x="337717" y="1007429"/>
                  <a:pt x="337734" y="1011753"/>
                </a:cubicBezTo>
                <a:cubicBezTo>
                  <a:pt x="337734" y="1016077"/>
                  <a:pt x="339403" y="1020133"/>
                  <a:pt x="342453" y="1023165"/>
                </a:cubicBezTo>
                <a:cubicBezTo>
                  <a:pt x="345486" y="1026215"/>
                  <a:pt x="349541" y="1027884"/>
                  <a:pt x="353883" y="1027884"/>
                </a:cubicBezTo>
                <a:cubicBezTo>
                  <a:pt x="358226" y="1027884"/>
                  <a:pt x="362281" y="1026215"/>
                  <a:pt x="365295" y="1023201"/>
                </a:cubicBezTo>
                <a:cubicBezTo>
                  <a:pt x="365313" y="1023183"/>
                  <a:pt x="365313" y="1023183"/>
                  <a:pt x="365331" y="1023165"/>
                </a:cubicBezTo>
                <a:lnTo>
                  <a:pt x="386756" y="1001777"/>
                </a:lnTo>
                <a:cubicBezTo>
                  <a:pt x="389806" y="998726"/>
                  <a:pt x="391493" y="994653"/>
                  <a:pt x="391493" y="990329"/>
                </a:cubicBezTo>
                <a:cubicBezTo>
                  <a:pt x="391493" y="986004"/>
                  <a:pt x="389806" y="981931"/>
                  <a:pt x="386756" y="978881"/>
                </a:cubicBezTo>
                <a:cubicBezTo>
                  <a:pt x="383598" y="975741"/>
                  <a:pt x="379453" y="974162"/>
                  <a:pt x="375308" y="974162"/>
                </a:cubicBezTo>
                <a:close/>
                <a:moveTo>
                  <a:pt x="330234" y="929088"/>
                </a:moveTo>
                <a:cubicBezTo>
                  <a:pt x="325910" y="929088"/>
                  <a:pt x="321855" y="930775"/>
                  <a:pt x="318804" y="933825"/>
                </a:cubicBezTo>
                <a:lnTo>
                  <a:pt x="297398" y="955232"/>
                </a:lnTo>
                <a:cubicBezTo>
                  <a:pt x="297398" y="955232"/>
                  <a:pt x="297398" y="955232"/>
                  <a:pt x="297380" y="955250"/>
                </a:cubicBezTo>
                <a:cubicBezTo>
                  <a:pt x="294365" y="958282"/>
                  <a:pt x="292715" y="962337"/>
                  <a:pt x="292661" y="966697"/>
                </a:cubicBezTo>
                <a:cubicBezTo>
                  <a:pt x="292661" y="971040"/>
                  <a:pt x="294330" y="975095"/>
                  <a:pt x="297362" y="978127"/>
                </a:cubicBezTo>
                <a:cubicBezTo>
                  <a:pt x="300412" y="981178"/>
                  <a:pt x="304468" y="982846"/>
                  <a:pt x="308792" y="982846"/>
                </a:cubicBezTo>
                <a:cubicBezTo>
                  <a:pt x="313134" y="982846"/>
                  <a:pt x="317189" y="981178"/>
                  <a:pt x="320240" y="978127"/>
                </a:cubicBezTo>
                <a:cubicBezTo>
                  <a:pt x="320258" y="978109"/>
                  <a:pt x="320258" y="978109"/>
                  <a:pt x="320258" y="978109"/>
                </a:cubicBezTo>
                <a:lnTo>
                  <a:pt x="341628" y="956739"/>
                </a:lnTo>
                <a:cubicBezTo>
                  <a:pt x="341646" y="956721"/>
                  <a:pt x="341646" y="956721"/>
                  <a:pt x="341664" y="956703"/>
                </a:cubicBezTo>
                <a:cubicBezTo>
                  <a:pt x="344696" y="953671"/>
                  <a:pt x="346365" y="949615"/>
                  <a:pt x="346365" y="945273"/>
                </a:cubicBezTo>
                <a:cubicBezTo>
                  <a:pt x="346365" y="940913"/>
                  <a:pt x="344696" y="936858"/>
                  <a:pt x="341664" y="933825"/>
                </a:cubicBezTo>
                <a:cubicBezTo>
                  <a:pt x="338614" y="930775"/>
                  <a:pt x="334559" y="929088"/>
                  <a:pt x="330234" y="929088"/>
                </a:cubicBezTo>
                <a:close/>
                <a:moveTo>
                  <a:pt x="285178" y="884032"/>
                </a:moveTo>
                <a:cubicBezTo>
                  <a:pt x="280854" y="884032"/>
                  <a:pt x="276799" y="885701"/>
                  <a:pt x="273767" y="888752"/>
                </a:cubicBezTo>
                <a:lnTo>
                  <a:pt x="252342" y="910176"/>
                </a:lnTo>
                <a:cubicBezTo>
                  <a:pt x="249292" y="913226"/>
                  <a:pt x="247605" y="917299"/>
                  <a:pt x="247605" y="921642"/>
                </a:cubicBezTo>
                <a:cubicBezTo>
                  <a:pt x="247605" y="925966"/>
                  <a:pt x="249292" y="930021"/>
                  <a:pt x="252342" y="933072"/>
                </a:cubicBezTo>
                <a:cubicBezTo>
                  <a:pt x="258658" y="939370"/>
                  <a:pt x="268922" y="939370"/>
                  <a:pt x="275220" y="933072"/>
                </a:cubicBezTo>
                <a:cubicBezTo>
                  <a:pt x="275238" y="933054"/>
                  <a:pt x="275238" y="933054"/>
                  <a:pt x="275238" y="933054"/>
                </a:cubicBezTo>
                <a:lnTo>
                  <a:pt x="296608" y="911683"/>
                </a:lnTo>
                <a:cubicBezTo>
                  <a:pt x="296626" y="911665"/>
                  <a:pt x="296626" y="911665"/>
                  <a:pt x="296644" y="911647"/>
                </a:cubicBezTo>
                <a:cubicBezTo>
                  <a:pt x="299695" y="908615"/>
                  <a:pt x="301381" y="904560"/>
                  <a:pt x="301381" y="900235"/>
                </a:cubicBezTo>
                <a:cubicBezTo>
                  <a:pt x="301381" y="895893"/>
                  <a:pt x="299695" y="891820"/>
                  <a:pt x="296644" y="888769"/>
                </a:cubicBezTo>
                <a:cubicBezTo>
                  <a:pt x="293594" y="885719"/>
                  <a:pt x="289521" y="884032"/>
                  <a:pt x="285196" y="884032"/>
                </a:cubicBezTo>
                <a:cubicBezTo>
                  <a:pt x="285178" y="884032"/>
                  <a:pt x="285178" y="884032"/>
                  <a:pt x="285178" y="884032"/>
                </a:cubicBezTo>
                <a:close/>
                <a:moveTo>
                  <a:pt x="278934" y="652635"/>
                </a:moveTo>
                <a:lnTo>
                  <a:pt x="218555" y="878021"/>
                </a:lnTo>
                <a:cubicBezTo>
                  <a:pt x="222556" y="882023"/>
                  <a:pt x="226450" y="885324"/>
                  <a:pt x="230254" y="887836"/>
                </a:cubicBezTo>
                <a:lnTo>
                  <a:pt x="251571" y="866520"/>
                </a:lnTo>
                <a:cubicBezTo>
                  <a:pt x="270088" y="848002"/>
                  <a:pt x="300251" y="848002"/>
                  <a:pt x="318804" y="866520"/>
                </a:cubicBezTo>
                <a:cubicBezTo>
                  <a:pt x="327184" y="874935"/>
                  <a:pt x="332028" y="885934"/>
                  <a:pt x="332621" y="897741"/>
                </a:cubicBezTo>
                <a:cubicBezTo>
                  <a:pt x="343997" y="898315"/>
                  <a:pt x="355193" y="902927"/>
                  <a:pt x="363860" y="911593"/>
                </a:cubicBezTo>
                <a:cubicBezTo>
                  <a:pt x="372240" y="919991"/>
                  <a:pt x="377084" y="930990"/>
                  <a:pt x="377676" y="942797"/>
                </a:cubicBezTo>
                <a:cubicBezTo>
                  <a:pt x="389501" y="943389"/>
                  <a:pt x="400518" y="948252"/>
                  <a:pt x="408916" y="956649"/>
                </a:cubicBezTo>
                <a:cubicBezTo>
                  <a:pt x="417564" y="965316"/>
                  <a:pt x="422176" y="976530"/>
                  <a:pt x="422750" y="987888"/>
                </a:cubicBezTo>
                <a:cubicBezTo>
                  <a:pt x="434557" y="988463"/>
                  <a:pt x="445574" y="993325"/>
                  <a:pt x="453971" y="1001723"/>
                </a:cubicBezTo>
                <a:cubicBezTo>
                  <a:pt x="462943" y="1010694"/>
                  <a:pt x="467877" y="1022627"/>
                  <a:pt x="467877" y="1035331"/>
                </a:cubicBezTo>
                <a:cubicBezTo>
                  <a:pt x="467877" y="1044625"/>
                  <a:pt x="465222" y="1053489"/>
                  <a:pt x="460305" y="1061097"/>
                </a:cubicBezTo>
                <a:cubicBezTo>
                  <a:pt x="465096" y="1065798"/>
                  <a:pt x="469690" y="1069943"/>
                  <a:pt x="474068" y="1073460"/>
                </a:cubicBezTo>
                <a:cubicBezTo>
                  <a:pt x="474517" y="1073801"/>
                  <a:pt x="475001" y="1074250"/>
                  <a:pt x="475378" y="1074627"/>
                </a:cubicBezTo>
                <a:cubicBezTo>
                  <a:pt x="486790" y="1086146"/>
                  <a:pt x="499422" y="1085446"/>
                  <a:pt x="506348" y="1079938"/>
                </a:cubicBezTo>
                <a:cubicBezTo>
                  <a:pt x="513884" y="1073945"/>
                  <a:pt x="514046" y="1062928"/>
                  <a:pt x="506886" y="1050995"/>
                </a:cubicBezTo>
                <a:cubicBezTo>
                  <a:pt x="486359" y="1029876"/>
                  <a:pt x="463266" y="1000664"/>
                  <a:pt x="437948" y="963755"/>
                </a:cubicBezTo>
                <a:cubicBezTo>
                  <a:pt x="433067" y="956613"/>
                  <a:pt x="434880" y="946834"/>
                  <a:pt x="442003" y="941936"/>
                </a:cubicBezTo>
                <a:cubicBezTo>
                  <a:pt x="445484" y="939567"/>
                  <a:pt x="449647" y="938688"/>
                  <a:pt x="453774" y="939459"/>
                </a:cubicBezTo>
                <a:cubicBezTo>
                  <a:pt x="457901" y="940231"/>
                  <a:pt x="461472" y="942564"/>
                  <a:pt x="463840" y="946027"/>
                </a:cubicBezTo>
                <a:cubicBezTo>
                  <a:pt x="494792" y="991172"/>
                  <a:pt x="521887" y="1023919"/>
                  <a:pt x="544316" y="1043387"/>
                </a:cubicBezTo>
                <a:cubicBezTo>
                  <a:pt x="544657" y="1043692"/>
                  <a:pt x="544980" y="1043997"/>
                  <a:pt x="545285" y="1044338"/>
                </a:cubicBezTo>
                <a:cubicBezTo>
                  <a:pt x="556571" y="1055696"/>
                  <a:pt x="569203" y="1054979"/>
                  <a:pt x="576112" y="1049470"/>
                </a:cubicBezTo>
                <a:cubicBezTo>
                  <a:pt x="583576" y="1043531"/>
                  <a:pt x="583809" y="1032675"/>
                  <a:pt x="576883" y="1020904"/>
                </a:cubicBezTo>
                <a:cubicBezTo>
                  <a:pt x="550901" y="995981"/>
                  <a:pt x="520380" y="957026"/>
                  <a:pt x="486036" y="904901"/>
                </a:cubicBezTo>
                <a:cubicBezTo>
                  <a:pt x="481299" y="897687"/>
                  <a:pt x="483291" y="887944"/>
                  <a:pt x="490504" y="883171"/>
                </a:cubicBezTo>
                <a:cubicBezTo>
                  <a:pt x="497717" y="878416"/>
                  <a:pt x="507461" y="880408"/>
                  <a:pt x="512233" y="887621"/>
                </a:cubicBezTo>
                <a:cubicBezTo>
                  <a:pt x="549035" y="943479"/>
                  <a:pt x="580741" y="983133"/>
                  <a:pt x="606436" y="1005383"/>
                </a:cubicBezTo>
                <a:cubicBezTo>
                  <a:pt x="606759" y="1005670"/>
                  <a:pt x="607064" y="1005957"/>
                  <a:pt x="607351" y="1006262"/>
                </a:cubicBezTo>
                <a:cubicBezTo>
                  <a:pt x="618745" y="1017710"/>
                  <a:pt x="631359" y="1016993"/>
                  <a:pt x="638267" y="1011466"/>
                </a:cubicBezTo>
                <a:cubicBezTo>
                  <a:pt x="645660" y="1005545"/>
                  <a:pt x="645929" y="994779"/>
                  <a:pt x="639111" y="983098"/>
                </a:cubicBezTo>
                <a:cubicBezTo>
                  <a:pt x="607118" y="954747"/>
                  <a:pt x="569293" y="905672"/>
                  <a:pt x="523538" y="833181"/>
                </a:cubicBezTo>
                <a:cubicBezTo>
                  <a:pt x="518944" y="825878"/>
                  <a:pt x="521151" y="816189"/>
                  <a:pt x="528436" y="811559"/>
                </a:cubicBezTo>
                <a:cubicBezTo>
                  <a:pt x="535775" y="806948"/>
                  <a:pt x="545482" y="809155"/>
                  <a:pt x="550076" y="816458"/>
                </a:cubicBezTo>
                <a:cubicBezTo>
                  <a:pt x="594378" y="886634"/>
                  <a:pt x="631880" y="935279"/>
                  <a:pt x="661504" y="961045"/>
                </a:cubicBezTo>
                <a:cubicBezTo>
                  <a:pt x="661576" y="961117"/>
                  <a:pt x="661647" y="961171"/>
                  <a:pt x="661719" y="961243"/>
                </a:cubicBezTo>
                <a:cubicBezTo>
                  <a:pt x="661989" y="961476"/>
                  <a:pt x="662240" y="961709"/>
                  <a:pt x="662491" y="961960"/>
                </a:cubicBezTo>
                <a:cubicBezTo>
                  <a:pt x="673885" y="973462"/>
                  <a:pt x="686517" y="972762"/>
                  <a:pt x="693461" y="967236"/>
                </a:cubicBezTo>
                <a:cubicBezTo>
                  <a:pt x="701177" y="961081"/>
                  <a:pt x="701159" y="949669"/>
                  <a:pt x="693443" y="937414"/>
                </a:cubicBezTo>
                <a:lnTo>
                  <a:pt x="686966" y="928209"/>
                </a:lnTo>
                <a:cubicBezTo>
                  <a:pt x="583720" y="781271"/>
                  <a:pt x="531002" y="706250"/>
                  <a:pt x="484960" y="706250"/>
                </a:cubicBezTo>
                <a:cubicBezTo>
                  <a:pt x="484403" y="706250"/>
                  <a:pt x="483847" y="706268"/>
                  <a:pt x="483291" y="706286"/>
                </a:cubicBezTo>
                <a:cubicBezTo>
                  <a:pt x="452159" y="721896"/>
                  <a:pt x="411320" y="725359"/>
                  <a:pt x="373872" y="715527"/>
                </a:cubicBezTo>
                <a:cubicBezTo>
                  <a:pt x="342579" y="707309"/>
                  <a:pt x="321406" y="681739"/>
                  <a:pt x="316454" y="657731"/>
                </a:cubicBezTo>
                <a:cubicBezTo>
                  <a:pt x="303965" y="656619"/>
                  <a:pt x="291423" y="654914"/>
                  <a:pt x="278934" y="652635"/>
                </a:cubicBezTo>
                <a:close/>
                <a:moveTo>
                  <a:pt x="842929" y="606323"/>
                </a:moveTo>
                <a:cubicBezTo>
                  <a:pt x="851273" y="604080"/>
                  <a:pt x="859903" y="609069"/>
                  <a:pt x="862146" y="617412"/>
                </a:cubicBezTo>
                <a:lnTo>
                  <a:pt x="872482" y="656062"/>
                </a:lnTo>
                <a:cubicBezTo>
                  <a:pt x="874725" y="664406"/>
                  <a:pt x="869772" y="673037"/>
                  <a:pt x="861411" y="675279"/>
                </a:cubicBezTo>
                <a:cubicBezTo>
                  <a:pt x="860047" y="675638"/>
                  <a:pt x="858737" y="675800"/>
                  <a:pt x="857373" y="675800"/>
                </a:cubicBezTo>
                <a:cubicBezTo>
                  <a:pt x="857355" y="675800"/>
                  <a:pt x="857338" y="675800"/>
                  <a:pt x="857320" y="675800"/>
                </a:cubicBezTo>
                <a:cubicBezTo>
                  <a:pt x="850268" y="675800"/>
                  <a:pt x="844041" y="671027"/>
                  <a:pt x="842193" y="664208"/>
                </a:cubicBezTo>
                <a:lnTo>
                  <a:pt x="831840" y="625541"/>
                </a:lnTo>
                <a:cubicBezTo>
                  <a:pt x="829615" y="617179"/>
                  <a:pt x="834603" y="608566"/>
                  <a:pt x="842929" y="606323"/>
                </a:cubicBezTo>
                <a:close/>
                <a:moveTo>
                  <a:pt x="203662" y="606323"/>
                </a:moveTo>
                <a:cubicBezTo>
                  <a:pt x="207717" y="607417"/>
                  <a:pt x="211091" y="610019"/>
                  <a:pt x="213190" y="613644"/>
                </a:cubicBezTo>
                <a:cubicBezTo>
                  <a:pt x="215271" y="617268"/>
                  <a:pt x="215828" y="621485"/>
                  <a:pt x="214769" y="625540"/>
                </a:cubicBezTo>
                <a:lnTo>
                  <a:pt x="204416" y="664190"/>
                </a:lnTo>
                <a:cubicBezTo>
                  <a:pt x="202585" y="671027"/>
                  <a:pt x="196377" y="675799"/>
                  <a:pt x="189289" y="675799"/>
                </a:cubicBezTo>
                <a:cubicBezTo>
                  <a:pt x="189271" y="675799"/>
                  <a:pt x="189271" y="675799"/>
                  <a:pt x="189271" y="675799"/>
                </a:cubicBezTo>
                <a:cubicBezTo>
                  <a:pt x="187872" y="675799"/>
                  <a:pt x="186508" y="675620"/>
                  <a:pt x="185198" y="675279"/>
                </a:cubicBezTo>
                <a:cubicBezTo>
                  <a:pt x="176837" y="673036"/>
                  <a:pt x="171866" y="664405"/>
                  <a:pt x="174109" y="656062"/>
                </a:cubicBezTo>
                <a:lnTo>
                  <a:pt x="184463" y="617430"/>
                </a:lnTo>
                <a:cubicBezTo>
                  <a:pt x="186706" y="609086"/>
                  <a:pt x="195318" y="604098"/>
                  <a:pt x="203662" y="606323"/>
                </a:cubicBezTo>
                <a:close/>
                <a:moveTo>
                  <a:pt x="613270" y="596033"/>
                </a:moveTo>
                <a:cubicBezTo>
                  <a:pt x="582657" y="591955"/>
                  <a:pt x="548784" y="600725"/>
                  <a:pt x="513130" y="622544"/>
                </a:cubicBezTo>
                <a:cubicBezTo>
                  <a:pt x="493195" y="634728"/>
                  <a:pt x="396624" y="644579"/>
                  <a:pt x="365367" y="639806"/>
                </a:cubicBezTo>
                <a:cubicBezTo>
                  <a:pt x="357687" y="638621"/>
                  <a:pt x="348249" y="638568"/>
                  <a:pt x="346921" y="644973"/>
                </a:cubicBezTo>
                <a:cubicBezTo>
                  <a:pt x="344768" y="655380"/>
                  <a:pt x="356395" y="678581"/>
                  <a:pt x="381857" y="685274"/>
                </a:cubicBezTo>
                <a:cubicBezTo>
                  <a:pt x="406081" y="691626"/>
                  <a:pt x="442344" y="692828"/>
                  <a:pt x="471502" y="677146"/>
                </a:cubicBezTo>
                <a:cubicBezTo>
                  <a:pt x="473260" y="676195"/>
                  <a:pt x="475216" y="675585"/>
                  <a:pt x="477298" y="675351"/>
                </a:cubicBezTo>
                <a:cubicBezTo>
                  <a:pt x="542881" y="668569"/>
                  <a:pt x="592584" y="739337"/>
                  <a:pt x="712678" y="910284"/>
                </a:cubicBezTo>
                <a:lnTo>
                  <a:pt x="715262" y="913944"/>
                </a:lnTo>
                <a:cubicBezTo>
                  <a:pt x="746179" y="915182"/>
                  <a:pt x="798501" y="896019"/>
                  <a:pt x="827677" y="876837"/>
                </a:cubicBezTo>
                <a:lnTo>
                  <a:pt x="770402" y="663042"/>
                </a:lnTo>
                <a:cubicBezTo>
                  <a:pt x="740580" y="675872"/>
                  <a:pt x="711889" y="670202"/>
                  <a:pt x="693856" y="646606"/>
                </a:cubicBezTo>
                <a:cubicBezTo>
                  <a:pt x="671239" y="617036"/>
                  <a:pt x="643884" y="600111"/>
                  <a:pt x="613270" y="596033"/>
                </a:cubicBezTo>
                <a:close/>
                <a:moveTo>
                  <a:pt x="919511" y="550538"/>
                </a:moveTo>
                <a:lnTo>
                  <a:pt x="883068" y="560299"/>
                </a:lnTo>
                <a:cubicBezTo>
                  <a:pt x="882961" y="560335"/>
                  <a:pt x="882835" y="560353"/>
                  <a:pt x="882727" y="560388"/>
                </a:cubicBezTo>
                <a:lnTo>
                  <a:pt x="782568" y="587232"/>
                </a:lnTo>
                <a:lnTo>
                  <a:pt x="874796" y="931349"/>
                </a:lnTo>
                <a:lnTo>
                  <a:pt x="1011722" y="894655"/>
                </a:lnTo>
                <a:close/>
                <a:moveTo>
                  <a:pt x="127062" y="550538"/>
                </a:moveTo>
                <a:lnTo>
                  <a:pt x="34851" y="894655"/>
                </a:lnTo>
                <a:lnTo>
                  <a:pt x="171794" y="931349"/>
                </a:lnTo>
                <a:lnTo>
                  <a:pt x="186006" y="878344"/>
                </a:lnTo>
                <a:cubicBezTo>
                  <a:pt x="186006" y="878308"/>
                  <a:pt x="186024" y="878273"/>
                  <a:pt x="186024" y="878255"/>
                </a:cubicBezTo>
                <a:lnTo>
                  <a:pt x="264005" y="587232"/>
                </a:lnTo>
                <a:close/>
                <a:moveTo>
                  <a:pt x="255105" y="459923"/>
                </a:moveTo>
                <a:lnTo>
                  <a:pt x="318535" y="459923"/>
                </a:lnTo>
                <a:cubicBezTo>
                  <a:pt x="327184" y="459923"/>
                  <a:pt x="334218" y="466957"/>
                  <a:pt x="334218" y="475606"/>
                </a:cubicBezTo>
                <a:cubicBezTo>
                  <a:pt x="334218" y="479786"/>
                  <a:pt x="332585" y="483734"/>
                  <a:pt x="329624" y="486694"/>
                </a:cubicBezTo>
                <a:cubicBezTo>
                  <a:pt x="326664" y="489655"/>
                  <a:pt x="322716" y="491288"/>
                  <a:pt x="318535" y="491288"/>
                </a:cubicBezTo>
                <a:lnTo>
                  <a:pt x="255105" y="491288"/>
                </a:lnTo>
                <a:cubicBezTo>
                  <a:pt x="246457" y="491288"/>
                  <a:pt x="239405" y="484254"/>
                  <a:pt x="239423" y="475606"/>
                </a:cubicBezTo>
                <a:cubicBezTo>
                  <a:pt x="239423" y="466957"/>
                  <a:pt x="246457" y="459923"/>
                  <a:pt x="255105" y="459923"/>
                </a:cubicBezTo>
                <a:close/>
                <a:moveTo>
                  <a:pt x="634283" y="459905"/>
                </a:moveTo>
                <a:lnTo>
                  <a:pt x="791503" y="459905"/>
                </a:lnTo>
                <a:cubicBezTo>
                  <a:pt x="800152" y="459905"/>
                  <a:pt x="807185" y="466957"/>
                  <a:pt x="807185" y="475587"/>
                </a:cubicBezTo>
                <a:cubicBezTo>
                  <a:pt x="807185" y="479768"/>
                  <a:pt x="805553" y="483716"/>
                  <a:pt x="802592" y="486676"/>
                </a:cubicBezTo>
                <a:cubicBezTo>
                  <a:pt x="799631" y="489637"/>
                  <a:pt x="795684" y="491270"/>
                  <a:pt x="791503" y="491270"/>
                </a:cubicBezTo>
                <a:lnTo>
                  <a:pt x="634283" y="491270"/>
                </a:lnTo>
                <a:cubicBezTo>
                  <a:pt x="625635" y="491270"/>
                  <a:pt x="618601" y="484236"/>
                  <a:pt x="618601" y="475587"/>
                </a:cubicBezTo>
                <a:cubicBezTo>
                  <a:pt x="618601" y="466939"/>
                  <a:pt x="625635" y="459905"/>
                  <a:pt x="634283" y="459905"/>
                </a:cubicBezTo>
                <a:close/>
                <a:moveTo>
                  <a:pt x="376617" y="459905"/>
                </a:moveTo>
                <a:lnTo>
                  <a:pt x="576219" y="459905"/>
                </a:lnTo>
                <a:cubicBezTo>
                  <a:pt x="584868" y="459905"/>
                  <a:pt x="591902" y="466957"/>
                  <a:pt x="591902" y="475587"/>
                </a:cubicBezTo>
                <a:cubicBezTo>
                  <a:pt x="591902" y="479768"/>
                  <a:pt x="590269" y="483716"/>
                  <a:pt x="587308" y="486676"/>
                </a:cubicBezTo>
                <a:cubicBezTo>
                  <a:pt x="584348" y="489637"/>
                  <a:pt x="580400" y="491270"/>
                  <a:pt x="576219" y="491270"/>
                </a:cubicBezTo>
                <a:lnTo>
                  <a:pt x="376617" y="491270"/>
                </a:lnTo>
                <a:cubicBezTo>
                  <a:pt x="367969" y="491270"/>
                  <a:pt x="360935" y="484236"/>
                  <a:pt x="360935" y="475587"/>
                </a:cubicBezTo>
                <a:cubicBezTo>
                  <a:pt x="360935" y="466939"/>
                  <a:pt x="367969" y="459905"/>
                  <a:pt x="376617" y="459905"/>
                </a:cubicBezTo>
                <a:close/>
                <a:moveTo>
                  <a:pt x="709717" y="360804"/>
                </a:moveTo>
                <a:lnTo>
                  <a:pt x="791503" y="360804"/>
                </a:lnTo>
                <a:cubicBezTo>
                  <a:pt x="800152" y="360804"/>
                  <a:pt x="807186" y="367838"/>
                  <a:pt x="807186" y="376486"/>
                </a:cubicBezTo>
                <a:cubicBezTo>
                  <a:pt x="807186" y="380667"/>
                  <a:pt x="805553" y="384615"/>
                  <a:pt x="802592" y="387575"/>
                </a:cubicBezTo>
                <a:cubicBezTo>
                  <a:pt x="799631" y="390536"/>
                  <a:pt x="795684" y="392169"/>
                  <a:pt x="791503" y="392169"/>
                </a:cubicBezTo>
                <a:lnTo>
                  <a:pt x="709717" y="392169"/>
                </a:lnTo>
                <a:cubicBezTo>
                  <a:pt x="701069" y="392169"/>
                  <a:pt x="694035" y="385135"/>
                  <a:pt x="694035" y="376486"/>
                </a:cubicBezTo>
                <a:cubicBezTo>
                  <a:pt x="694035" y="367838"/>
                  <a:pt x="701069" y="360804"/>
                  <a:pt x="709717" y="360804"/>
                </a:cubicBezTo>
                <a:close/>
                <a:moveTo>
                  <a:pt x="491418" y="360804"/>
                </a:moveTo>
                <a:lnTo>
                  <a:pt x="651635" y="360804"/>
                </a:lnTo>
                <a:cubicBezTo>
                  <a:pt x="660283" y="360804"/>
                  <a:pt x="667317" y="367838"/>
                  <a:pt x="667317" y="376486"/>
                </a:cubicBezTo>
                <a:cubicBezTo>
                  <a:pt x="667317" y="385135"/>
                  <a:pt x="660283" y="392169"/>
                  <a:pt x="651635" y="392169"/>
                </a:cubicBezTo>
                <a:lnTo>
                  <a:pt x="491418" y="392169"/>
                </a:lnTo>
                <a:cubicBezTo>
                  <a:pt x="482770" y="392169"/>
                  <a:pt x="475736" y="385135"/>
                  <a:pt x="475736" y="376486"/>
                </a:cubicBezTo>
                <a:cubicBezTo>
                  <a:pt x="475736" y="367838"/>
                  <a:pt x="482770" y="360804"/>
                  <a:pt x="491418" y="360804"/>
                </a:cubicBezTo>
                <a:close/>
                <a:moveTo>
                  <a:pt x="255105" y="360804"/>
                </a:moveTo>
                <a:lnTo>
                  <a:pt x="433373" y="360804"/>
                </a:lnTo>
                <a:cubicBezTo>
                  <a:pt x="442021" y="360804"/>
                  <a:pt x="449055" y="367838"/>
                  <a:pt x="449055" y="376486"/>
                </a:cubicBezTo>
                <a:cubicBezTo>
                  <a:pt x="449055" y="385135"/>
                  <a:pt x="442021" y="392169"/>
                  <a:pt x="433373" y="392169"/>
                </a:cubicBezTo>
                <a:lnTo>
                  <a:pt x="255105" y="392169"/>
                </a:lnTo>
                <a:cubicBezTo>
                  <a:pt x="246457" y="392169"/>
                  <a:pt x="239405" y="385135"/>
                  <a:pt x="239423" y="376486"/>
                </a:cubicBezTo>
                <a:cubicBezTo>
                  <a:pt x="239423" y="367838"/>
                  <a:pt x="246457" y="360804"/>
                  <a:pt x="255105" y="360804"/>
                </a:cubicBezTo>
                <a:close/>
                <a:moveTo>
                  <a:pt x="588187" y="261703"/>
                </a:moveTo>
                <a:lnTo>
                  <a:pt x="791485" y="261703"/>
                </a:lnTo>
                <a:cubicBezTo>
                  <a:pt x="800134" y="261703"/>
                  <a:pt x="807168" y="268737"/>
                  <a:pt x="807168" y="277385"/>
                </a:cubicBezTo>
                <a:cubicBezTo>
                  <a:pt x="807168" y="281566"/>
                  <a:pt x="805535" y="285514"/>
                  <a:pt x="802574" y="288474"/>
                </a:cubicBezTo>
                <a:cubicBezTo>
                  <a:pt x="799614" y="291435"/>
                  <a:pt x="795666" y="293068"/>
                  <a:pt x="791485" y="293068"/>
                </a:cubicBezTo>
                <a:lnTo>
                  <a:pt x="588205" y="293068"/>
                </a:lnTo>
                <a:cubicBezTo>
                  <a:pt x="579557" y="293068"/>
                  <a:pt x="572523" y="286034"/>
                  <a:pt x="572523" y="277385"/>
                </a:cubicBezTo>
                <a:cubicBezTo>
                  <a:pt x="572523" y="268737"/>
                  <a:pt x="579575" y="261703"/>
                  <a:pt x="588187" y="261703"/>
                </a:cubicBezTo>
                <a:close/>
                <a:moveTo>
                  <a:pt x="421350" y="261703"/>
                </a:moveTo>
                <a:lnTo>
                  <a:pt x="530159" y="261703"/>
                </a:lnTo>
                <a:cubicBezTo>
                  <a:pt x="538807" y="261703"/>
                  <a:pt x="545841" y="268737"/>
                  <a:pt x="545841" y="277385"/>
                </a:cubicBezTo>
                <a:cubicBezTo>
                  <a:pt x="545841" y="281566"/>
                  <a:pt x="544208" y="285514"/>
                  <a:pt x="541248" y="288474"/>
                </a:cubicBezTo>
                <a:cubicBezTo>
                  <a:pt x="538269" y="291435"/>
                  <a:pt x="534340" y="293068"/>
                  <a:pt x="530159" y="293068"/>
                </a:cubicBezTo>
                <a:lnTo>
                  <a:pt x="421350" y="293068"/>
                </a:lnTo>
                <a:cubicBezTo>
                  <a:pt x="412702" y="293068"/>
                  <a:pt x="405668" y="286034"/>
                  <a:pt x="405668" y="277385"/>
                </a:cubicBezTo>
                <a:cubicBezTo>
                  <a:pt x="405668" y="268737"/>
                  <a:pt x="412702" y="261703"/>
                  <a:pt x="421350" y="261703"/>
                </a:cubicBezTo>
                <a:close/>
                <a:moveTo>
                  <a:pt x="255105" y="261703"/>
                </a:moveTo>
                <a:lnTo>
                  <a:pt x="363268" y="261703"/>
                </a:lnTo>
                <a:cubicBezTo>
                  <a:pt x="371917" y="261703"/>
                  <a:pt x="378950" y="268737"/>
                  <a:pt x="378950" y="277385"/>
                </a:cubicBezTo>
                <a:cubicBezTo>
                  <a:pt x="378950" y="281566"/>
                  <a:pt x="377318" y="285514"/>
                  <a:pt x="374357" y="288474"/>
                </a:cubicBezTo>
                <a:cubicBezTo>
                  <a:pt x="371396" y="291435"/>
                  <a:pt x="367449" y="293068"/>
                  <a:pt x="363268" y="293068"/>
                </a:cubicBezTo>
                <a:lnTo>
                  <a:pt x="255105" y="293068"/>
                </a:lnTo>
                <a:cubicBezTo>
                  <a:pt x="246457" y="293068"/>
                  <a:pt x="239405" y="286034"/>
                  <a:pt x="239423" y="277385"/>
                </a:cubicBezTo>
                <a:cubicBezTo>
                  <a:pt x="239423" y="268737"/>
                  <a:pt x="246457" y="261703"/>
                  <a:pt x="255105" y="261703"/>
                </a:cubicBezTo>
                <a:close/>
                <a:moveTo>
                  <a:pt x="392641" y="145054"/>
                </a:moveTo>
                <a:lnTo>
                  <a:pt x="653896" y="145054"/>
                </a:lnTo>
                <a:cubicBezTo>
                  <a:pt x="662545" y="145054"/>
                  <a:pt x="669579" y="152088"/>
                  <a:pt x="669579" y="160736"/>
                </a:cubicBezTo>
                <a:cubicBezTo>
                  <a:pt x="669579" y="164917"/>
                  <a:pt x="667946" y="168865"/>
                  <a:pt x="664985" y="171825"/>
                </a:cubicBezTo>
                <a:cubicBezTo>
                  <a:pt x="662025" y="174786"/>
                  <a:pt x="658077" y="176419"/>
                  <a:pt x="653896" y="176419"/>
                </a:cubicBezTo>
                <a:lnTo>
                  <a:pt x="392659" y="176419"/>
                </a:lnTo>
                <a:cubicBezTo>
                  <a:pt x="384011" y="176419"/>
                  <a:pt x="376977" y="169385"/>
                  <a:pt x="376959" y="160736"/>
                </a:cubicBezTo>
                <a:cubicBezTo>
                  <a:pt x="376959" y="152088"/>
                  <a:pt x="383993" y="145054"/>
                  <a:pt x="392641" y="145054"/>
                </a:cubicBezTo>
                <a:close/>
                <a:moveTo>
                  <a:pt x="455586" y="79255"/>
                </a:moveTo>
                <a:lnTo>
                  <a:pt x="590987" y="79255"/>
                </a:lnTo>
                <a:cubicBezTo>
                  <a:pt x="599636" y="79255"/>
                  <a:pt x="606669" y="86289"/>
                  <a:pt x="606669" y="94937"/>
                </a:cubicBezTo>
                <a:cubicBezTo>
                  <a:pt x="606669" y="99136"/>
                  <a:pt x="605037" y="103084"/>
                  <a:pt x="602076" y="106044"/>
                </a:cubicBezTo>
                <a:cubicBezTo>
                  <a:pt x="599115" y="108987"/>
                  <a:pt x="595168" y="110620"/>
                  <a:pt x="590987" y="110620"/>
                </a:cubicBezTo>
                <a:lnTo>
                  <a:pt x="455586" y="110620"/>
                </a:lnTo>
                <a:cubicBezTo>
                  <a:pt x="446938" y="110620"/>
                  <a:pt x="439904" y="103586"/>
                  <a:pt x="439904" y="94937"/>
                </a:cubicBezTo>
                <a:cubicBezTo>
                  <a:pt x="439904" y="86289"/>
                  <a:pt x="446938" y="79255"/>
                  <a:pt x="455586" y="79255"/>
                </a:cubicBezTo>
                <a:close/>
                <a:moveTo>
                  <a:pt x="183835" y="31365"/>
                </a:moveTo>
                <a:lnTo>
                  <a:pt x="183835" y="533276"/>
                </a:lnTo>
                <a:lnTo>
                  <a:pt x="287278" y="560999"/>
                </a:lnTo>
                <a:cubicBezTo>
                  <a:pt x="291315" y="562093"/>
                  <a:pt x="294706" y="564677"/>
                  <a:pt x="296806" y="568284"/>
                </a:cubicBezTo>
                <a:cubicBezTo>
                  <a:pt x="298923" y="571926"/>
                  <a:pt x="299479" y="576161"/>
                  <a:pt x="298385" y="580216"/>
                </a:cubicBezTo>
                <a:lnTo>
                  <a:pt x="287098" y="622311"/>
                </a:lnTo>
                <a:cubicBezTo>
                  <a:pt x="298313" y="624285"/>
                  <a:pt x="309563" y="625738"/>
                  <a:pt x="320796" y="626707"/>
                </a:cubicBezTo>
                <a:cubicBezTo>
                  <a:pt x="328260" y="614093"/>
                  <a:pt x="343835" y="604798"/>
                  <a:pt x="370140" y="608800"/>
                </a:cubicBezTo>
                <a:cubicBezTo>
                  <a:pt x="398652" y="613160"/>
                  <a:pt x="486754" y="601891"/>
                  <a:pt x="496784" y="595773"/>
                </a:cubicBezTo>
                <a:cubicBezTo>
                  <a:pt x="582410" y="543378"/>
                  <a:pt x="663316" y="554970"/>
                  <a:pt x="718779" y="627550"/>
                </a:cubicBezTo>
                <a:cubicBezTo>
                  <a:pt x="729617" y="641708"/>
                  <a:pt x="746950" y="639842"/>
                  <a:pt x="762166" y="632216"/>
                </a:cubicBezTo>
                <a:lnTo>
                  <a:pt x="748224" y="580198"/>
                </a:lnTo>
                <a:cubicBezTo>
                  <a:pt x="747130" y="576143"/>
                  <a:pt x="747686" y="571908"/>
                  <a:pt x="749785" y="568284"/>
                </a:cubicBezTo>
                <a:cubicBezTo>
                  <a:pt x="751849" y="564677"/>
                  <a:pt x="755240" y="562093"/>
                  <a:pt x="759295" y="560999"/>
                </a:cubicBezTo>
                <a:lnTo>
                  <a:pt x="862757" y="533276"/>
                </a:lnTo>
                <a:lnTo>
                  <a:pt x="862775" y="31365"/>
                </a:lnTo>
                <a:close/>
                <a:moveTo>
                  <a:pt x="168152" y="0"/>
                </a:moveTo>
                <a:lnTo>
                  <a:pt x="878457" y="0"/>
                </a:lnTo>
                <a:cubicBezTo>
                  <a:pt x="887106" y="0"/>
                  <a:pt x="894139" y="7034"/>
                  <a:pt x="894139" y="15682"/>
                </a:cubicBezTo>
                <a:lnTo>
                  <a:pt x="894139" y="524879"/>
                </a:lnTo>
                <a:lnTo>
                  <a:pt x="926545" y="516194"/>
                </a:lnTo>
                <a:cubicBezTo>
                  <a:pt x="930582" y="515099"/>
                  <a:pt x="934817" y="515656"/>
                  <a:pt x="938460" y="517755"/>
                </a:cubicBezTo>
                <a:cubicBezTo>
                  <a:pt x="942084" y="519854"/>
                  <a:pt x="944668" y="523246"/>
                  <a:pt x="945744" y="527283"/>
                </a:cubicBezTo>
                <a:lnTo>
                  <a:pt x="1046084" y="901707"/>
                </a:lnTo>
                <a:cubicBezTo>
                  <a:pt x="1047142" y="905672"/>
                  <a:pt x="1046568" y="909996"/>
                  <a:pt x="1044522" y="913603"/>
                </a:cubicBezTo>
                <a:cubicBezTo>
                  <a:pt x="1042441" y="917192"/>
                  <a:pt x="1038960" y="919865"/>
                  <a:pt x="1034976" y="920924"/>
                </a:cubicBezTo>
                <a:lnTo>
                  <a:pt x="867763" y="965728"/>
                </a:lnTo>
                <a:cubicBezTo>
                  <a:pt x="866417" y="966069"/>
                  <a:pt x="865053" y="966249"/>
                  <a:pt x="863689" y="966249"/>
                </a:cubicBezTo>
                <a:cubicBezTo>
                  <a:pt x="856584" y="966249"/>
                  <a:pt x="850358" y="961458"/>
                  <a:pt x="848545" y="954604"/>
                </a:cubicBezTo>
                <a:lnTo>
                  <a:pt x="836200" y="908489"/>
                </a:lnTo>
                <a:cubicBezTo>
                  <a:pt x="806558" y="926002"/>
                  <a:pt x="764463" y="941756"/>
                  <a:pt x="729796" y="944807"/>
                </a:cubicBezTo>
                <a:cubicBezTo>
                  <a:pt x="733511" y="964885"/>
                  <a:pt x="725472" y="981913"/>
                  <a:pt x="713037" y="991818"/>
                </a:cubicBezTo>
                <a:cubicBezTo>
                  <a:pt x="704442" y="998690"/>
                  <a:pt x="693335" y="1002494"/>
                  <a:pt x="681780" y="1002494"/>
                </a:cubicBezTo>
                <a:cubicBezTo>
                  <a:pt x="679645" y="1002494"/>
                  <a:pt x="677527" y="1002333"/>
                  <a:pt x="675410" y="1002082"/>
                </a:cubicBezTo>
                <a:cubicBezTo>
                  <a:pt x="674477" y="1016400"/>
                  <a:pt x="667497" y="1028369"/>
                  <a:pt x="657861" y="1036048"/>
                </a:cubicBezTo>
                <a:cubicBezTo>
                  <a:pt x="649249" y="1042921"/>
                  <a:pt x="638142" y="1046707"/>
                  <a:pt x="626604" y="1046707"/>
                </a:cubicBezTo>
                <a:cubicBezTo>
                  <a:pt x="621921" y="1046707"/>
                  <a:pt x="617274" y="1046079"/>
                  <a:pt x="612716" y="1044841"/>
                </a:cubicBezTo>
                <a:cubicBezTo>
                  <a:pt x="610688" y="1057006"/>
                  <a:pt x="604247" y="1067162"/>
                  <a:pt x="595724" y="1073963"/>
                </a:cubicBezTo>
                <a:cubicBezTo>
                  <a:pt x="587111" y="1080835"/>
                  <a:pt x="576022" y="1084639"/>
                  <a:pt x="564467" y="1084639"/>
                </a:cubicBezTo>
                <a:cubicBezTo>
                  <a:pt x="564467" y="1084639"/>
                  <a:pt x="564449" y="1084639"/>
                  <a:pt x="564449" y="1084639"/>
                </a:cubicBezTo>
                <a:cubicBezTo>
                  <a:pt x="558330" y="1084639"/>
                  <a:pt x="550453" y="1083562"/>
                  <a:pt x="542001" y="1079740"/>
                </a:cubicBezTo>
                <a:cubicBezTo>
                  <a:pt x="539310" y="1089950"/>
                  <a:pt x="533424" y="1098491"/>
                  <a:pt x="525960" y="1104448"/>
                </a:cubicBezTo>
                <a:cubicBezTo>
                  <a:pt x="517329" y="1111339"/>
                  <a:pt x="506222" y="1115143"/>
                  <a:pt x="494703" y="1115143"/>
                </a:cubicBezTo>
                <a:cubicBezTo>
                  <a:pt x="479953" y="1115143"/>
                  <a:pt x="465455" y="1108845"/>
                  <a:pt x="453828" y="1097397"/>
                </a:cubicBezTo>
                <a:cubicBezTo>
                  <a:pt x="449055" y="1093521"/>
                  <a:pt x="444085" y="1089035"/>
                  <a:pt x="438953" y="1084029"/>
                </a:cubicBezTo>
                <a:lnTo>
                  <a:pt x="432601" y="1090363"/>
                </a:lnTo>
                <a:cubicBezTo>
                  <a:pt x="423647" y="1099335"/>
                  <a:pt x="411697" y="1104269"/>
                  <a:pt x="398993" y="1104269"/>
                </a:cubicBezTo>
                <a:cubicBezTo>
                  <a:pt x="386271" y="1104269"/>
                  <a:pt x="374339" y="1099335"/>
                  <a:pt x="365367" y="1090363"/>
                </a:cubicBezTo>
                <a:cubicBezTo>
                  <a:pt x="356719" y="1081714"/>
                  <a:pt x="352107" y="1070518"/>
                  <a:pt x="351533" y="1059159"/>
                </a:cubicBezTo>
                <a:cubicBezTo>
                  <a:pt x="339708" y="1058585"/>
                  <a:pt x="328691" y="1053705"/>
                  <a:pt x="320311" y="1045307"/>
                </a:cubicBezTo>
                <a:cubicBezTo>
                  <a:pt x="311645" y="1036658"/>
                  <a:pt x="307051" y="1025462"/>
                  <a:pt x="306477" y="1014104"/>
                </a:cubicBezTo>
                <a:cubicBezTo>
                  <a:pt x="294653" y="1013529"/>
                  <a:pt x="283635" y="1008649"/>
                  <a:pt x="275256" y="1000251"/>
                </a:cubicBezTo>
                <a:cubicBezTo>
                  <a:pt x="266876" y="991908"/>
                  <a:pt x="262014" y="980891"/>
                  <a:pt x="261439" y="969048"/>
                </a:cubicBezTo>
                <a:cubicBezTo>
                  <a:pt x="249615" y="968474"/>
                  <a:pt x="238597" y="963611"/>
                  <a:pt x="230200" y="955214"/>
                </a:cubicBezTo>
                <a:cubicBezTo>
                  <a:pt x="219578" y="944591"/>
                  <a:pt x="215038" y="930147"/>
                  <a:pt x="216599" y="916259"/>
                </a:cubicBezTo>
                <a:cubicBezTo>
                  <a:pt x="214266" y="914877"/>
                  <a:pt x="211934" y="913352"/>
                  <a:pt x="209601" y="911647"/>
                </a:cubicBezTo>
                <a:lnTo>
                  <a:pt x="198099" y="954586"/>
                </a:lnTo>
                <a:cubicBezTo>
                  <a:pt x="196251" y="961440"/>
                  <a:pt x="190007" y="966213"/>
                  <a:pt x="182937" y="966213"/>
                </a:cubicBezTo>
                <a:cubicBezTo>
                  <a:pt x="181556" y="966213"/>
                  <a:pt x="180192" y="966034"/>
                  <a:pt x="178882" y="965693"/>
                </a:cubicBezTo>
                <a:lnTo>
                  <a:pt x="11632" y="920888"/>
                </a:lnTo>
                <a:cubicBezTo>
                  <a:pt x="7631" y="919829"/>
                  <a:pt x="4150" y="917156"/>
                  <a:pt x="2104" y="913567"/>
                </a:cubicBezTo>
                <a:cubicBezTo>
                  <a:pt x="23" y="909979"/>
                  <a:pt x="-551" y="905744"/>
                  <a:pt x="543" y="901689"/>
                </a:cubicBezTo>
                <a:lnTo>
                  <a:pt x="100865" y="527247"/>
                </a:lnTo>
                <a:cubicBezTo>
                  <a:pt x="101923" y="523264"/>
                  <a:pt x="104597" y="519783"/>
                  <a:pt x="108185" y="517737"/>
                </a:cubicBezTo>
                <a:cubicBezTo>
                  <a:pt x="111774" y="515656"/>
                  <a:pt x="116009" y="515081"/>
                  <a:pt x="120064" y="516176"/>
                </a:cubicBezTo>
                <a:lnTo>
                  <a:pt x="152469" y="524861"/>
                </a:lnTo>
                <a:lnTo>
                  <a:pt x="152469" y="15682"/>
                </a:lnTo>
                <a:cubicBezTo>
                  <a:pt x="152469" y="7034"/>
                  <a:pt x="159503" y="0"/>
                  <a:pt x="168152" y="0"/>
                </a:cubicBezTo>
                <a:close/>
              </a:path>
            </a:pathLst>
          </a:custGeom>
          <a:solidFill>
            <a:srgbClr val="43266B"/>
          </a:solidFill>
          <a:ln w="17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AC1B5A94-1BCE-AA49-F8BE-4E760E49285B}"/>
              </a:ext>
            </a:extLst>
          </p:cNvPr>
          <p:cNvSpPr/>
          <p:nvPr/>
        </p:nvSpPr>
        <p:spPr>
          <a:xfrm>
            <a:off x="2015621" y="1923240"/>
            <a:ext cx="382065" cy="429864"/>
          </a:xfrm>
          <a:custGeom>
            <a:avLst/>
            <a:gdLst>
              <a:gd name="connsiteX0" fmla="*/ 128498 w 382065"/>
              <a:gd name="connsiteY0" fmla="*/ 293208 h 429864"/>
              <a:gd name="connsiteX1" fmla="*/ 134221 w 382065"/>
              <a:gd name="connsiteY1" fmla="*/ 287486 h 429864"/>
              <a:gd name="connsiteX2" fmla="*/ 134221 w 382065"/>
              <a:gd name="connsiteY2" fmla="*/ 287486 h 429864"/>
              <a:gd name="connsiteX3" fmla="*/ 209382 w 382065"/>
              <a:gd name="connsiteY3" fmla="*/ 287486 h 429864"/>
              <a:gd name="connsiteX4" fmla="*/ 215104 w 382065"/>
              <a:gd name="connsiteY4" fmla="*/ 293208 h 429864"/>
              <a:gd name="connsiteX5" fmla="*/ 209382 w 382065"/>
              <a:gd name="connsiteY5" fmla="*/ 298931 h 429864"/>
              <a:gd name="connsiteX6" fmla="*/ 134221 w 382065"/>
              <a:gd name="connsiteY6" fmla="*/ 298931 h 429864"/>
              <a:gd name="connsiteX7" fmla="*/ 128498 w 382065"/>
              <a:gd name="connsiteY7" fmla="*/ 293208 h 429864"/>
              <a:gd name="connsiteX8" fmla="*/ 128498 w 382065"/>
              <a:gd name="connsiteY8" fmla="*/ 293208 h 429864"/>
              <a:gd name="connsiteX9" fmla="*/ 134221 w 382065"/>
              <a:gd name="connsiteY9" fmla="*/ 326548 h 429864"/>
              <a:gd name="connsiteX10" fmla="*/ 197364 w 382065"/>
              <a:gd name="connsiteY10" fmla="*/ 326548 h 429864"/>
              <a:gd name="connsiteX11" fmla="*/ 203158 w 382065"/>
              <a:gd name="connsiteY11" fmla="*/ 320898 h 429864"/>
              <a:gd name="connsiteX12" fmla="*/ 197507 w 382065"/>
              <a:gd name="connsiteY12" fmla="*/ 315104 h 429864"/>
              <a:gd name="connsiteX13" fmla="*/ 197364 w 382065"/>
              <a:gd name="connsiteY13" fmla="*/ 315104 h 429864"/>
              <a:gd name="connsiteX14" fmla="*/ 134221 w 382065"/>
              <a:gd name="connsiteY14" fmla="*/ 315104 h 429864"/>
              <a:gd name="connsiteX15" fmla="*/ 128427 w 382065"/>
              <a:gd name="connsiteY15" fmla="*/ 320754 h 429864"/>
              <a:gd name="connsiteX16" fmla="*/ 134078 w 382065"/>
              <a:gd name="connsiteY16" fmla="*/ 326548 h 429864"/>
              <a:gd name="connsiteX17" fmla="*/ 134221 w 382065"/>
              <a:gd name="connsiteY17" fmla="*/ 326548 h 429864"/>
              <a:gd name="connsiteX18" fmla="*/ 114860 w 382065"/>
              <a:gd name="connsiteY18" fmla="*/ 280196 h 429864"/>
              <a:gd name="connsiteX19" fmla="*/ 115209 w 382065"/>
              <a:gd name="connsiteY19" fmla="*/ 288274 h 429864"/>
              <a:gd name="connsiteX20" fmla="*/ 115209 w 382065"/>
              <a:gd name="connsiteY20" fmla="*/ 288274 h 429864"/>
              <a:gd name="connsiteX21" fmla="*/ 110095 w 382065"/>
              <a:gd name="connsiteY21" fmla="*/ 293853 h 429864"/>
              <a:gd name="connsiteX22" fmla="*/ 97791 w 382065"/>
              <a:gd name="connsiteY22" fmla="*/ 337635 h 429864"/>
              <a:gd name="connsiteX23" fmla="*/ 54009 w 382065"/>
              <a:gd name="connsiteY23" fmla="*/ 325331 h 429864"/>
              <a:gd name="connsiteX24" fmla="*/ 66313 w 382065"/>
              <a:gd name="connsiteY24" fmla="*/ 281548 h 429864"/>
              <a:gd name="connsiteX25" fmla="*/ 102725 w 382065"/>
              <a:gd name="connsiteY25" fmla="*/ 284960 h 429864"/>
              <a:gd name="connsiteX26" fmla="*/ 106773 w 382065"/>
              <a:gd name="connsiteY26" fmla="*/ 280545 h 429864"/>
              <a:gd name="connsiteX27" fmla="*/ 114860 w 382065"/>
              <a:gd name="connsiteY27" fmla="*/ 280196 h 429864"/>
              <a:gd name="connsiteX28" fmla="*/ 114860 w 382065"/>
              <a:gd name="connsiteY28" fmla="*/ 280196 h 429864"/>
              <a:gd name="connsiteX29" fmla="*/ 101704 w 382065"/>
              <a:gd name="connsiteY29" fmla="*/ 303014 h 429864"/>
              <a:gd name="connsiteX30" fmla="*/ 87582 w 382065"/>
              <a:gd name="connsiteY30" fmla="*/ 318417 h 429864"/>
              <a:gd name="connsiteX31" fmla="*/ 80310 w 382065"/>
              <a:gd name="connsiteY31" fmla="*/ 319384 h 429864"/>
              <a:gd name="connsiteX32" fmla="*/ 68382 w 382065"/>
              <a:gd name="connsiteY32" fmla="*/ 311853 h 429864"/>
              <a:gd name="connsiteX33" fmla="*/ 66716 w 382065"/>
              <a:gd name="connsiteY33" fmla="*/ 303936 h 429864"/>
              <a:gd name="connsiteX34" fmla="*/ 74498 w 382065"/>
              <a:gd name="connsiteY34" fmla="*/ 302181 h 429864"/>
              <a:gd name="connsiteX35" fmla="*/ 82388 w 382065"/>
              <a:gd name="connsiteY35" fmla="*/ 307160 h 429864"/>
              <a:gd name="connsiteX36" fmla="*/ 94997 w 382065"/>
              <a:gd name="connsiteY36" fmla="*/ 293405 h 429864"/>
              <a:gd name="connsiteX37" fmla="*/ 66000 w 382065"/>
              <a:gd name="connsiteY37" fmla="*/ 296683 h 429864"/>
              <a:gd name="connsiteX38" fmla="*/ 69278 w 382065"/>
              <a:gd name="connsiteY38" fmla="*/ 325680 h 429864"/>
              <a:gd name="connsiteX39" fmla="*/ 98275 w 382065"/>
              <a:gd name="connsiteY39" fmla="*/ 322402 h 429864"/>
              <a:gd name="connsiteX40" fmla="*/ 101704 w 382065"/>
              <a:gd name="connsiteY40" fmla="*/ 303014 h 429864"/>
              <a:gd name="connsiteX41" fmla="*/ 101704 w 382065"/>
              <a:gd name="connsiteY41" fmla="*/ 303014 h 429864"/>
              <a:gd name="connsiteX42" fmla="*/ 134221 w 382065"/>
              <a:gd name="connsiteY42" fmla="*/ 212468 h 429864"/>
              <a:gd name="connsiteX43" fmla="*/ 221086 w 382065"/>
              <a:gd name="connsiteY43" fmla="*/ 212468 h 429864"/>
              <a:gd name="connsiteX44" fmla="*/ 226809 w 382065"/>
              <a:gd name="connsiteY44" fmla="*/ 206745 h 429864"/>
              <a:gd name="connsiteX45" fmla="*/ 221086 w 382065"/>
              <a:gd name="connsiteY45" fmla="*/ 201023 h 429864"/>
              <a:gd name="connsiteX46" fmla="*/ 134221 w 382065"/>
              <a:gd name="connsiteY46" fmla="*/ 201023 h 429864"/>
              <a:gd name="connsiteX47" fmla="*/ 128498 w 382065"/>
              <a:gd name="connsiteY47" fmla="*/ 206745 h 429864"/>
              <a:gd name="connsiteX48" fmla="*/ 134221 w 382065"/>
              <a:gd name="connsiteY48" fmla="*/ 212468 h 429864"/>
              <a:gd name="connsiteX49" fmla="*/ 134221 w 382065"/>
              <a:gd name="connsiteY49" fmla="*/ 240095 h 429864"/>
              <a:gd name="connsiteX50" fmla="*/ 250379 w 382065"/>
              <a:gd name="connsiteY50" fmla="*/ 240095 h 429864"/>
              <a:gd name="connsiteX51" fmla="*/ 256173 w 382065"/>
              <a:gd name="connsiteY51" fmla="*/ 234444 h 429864"/>
              <a:gd name="connsiteX52" fmla="*/ 250522 w 382065"/>
              <a:gd name="connsiteY52" fmla="*/ 228650 h 429864"/>
              <a:gd name="connsiteX53" fmla="*/ 250379 w 382065"/>
              <a:gd name="connsiteY53" fmla="*/ 228650 h 429864"/>
              <a:gd name="connsiteX54" fmla="*/ 134221 w 382065"/>
              <a:gd name="connsiteY54" fmla="*/ 228650 h 429864"/>
              <a:gd name="connsiteX55" fmla="*/ 128427 w 382065"/>
              <a:gd name="connsiteY55" fmla="*/ 234301 h 429864"/>
              <a:gd name="connsiteX56" fmla="*/ 134078 w 382065"/>
              <a:gd name="connsiteY56" fmla="*/ 240095 h 429864"/>
              <a:gd name="connsiteX57" fmla="*/ 134221 w 382065"/>
              <a:gd name="connsiteY57" fmla="*/ 240095 h 429864"/>
              <a:gd name="connsiteX58" fmla="*/ 114860 w 382065"/>
              <a:gd name="connsiteY58" fmla="*/ 193742 h 429864"/>
              <a:gd name="connsiteX59" fmla="*/ 115209 w 382065"/>
              <a:gd name="connsiteY59" fmla="*/ 201820 h 429864"/>
              <a:gd name="connsiteX60" fmla="*/ 115209 w 382065"/>
              <a:gd name="connsiteY60" fmla="*/ 201820 h 429864"/>
              <a:gd name="connsiteX61" fmla="*/ 110095 w 382065"/>
              <a:gd name="connsiteY61" fmla="*/ 207399 h 429864"/>
              <a:gd name="connsiteX62" fmla="*/ 97791 w 382065"/>
              <a:gd name="connsiteY62" fmla="*/ 251181 h 429864"/>
              <a:gd name="connsiteX63" fmla="*/ 54009 w 382065"/>
              <a:gd name="connsiteY63" fmla="*/ 238877 h 429864"/>
              <a:gd name="connsiteX64" fmla="*/ 66313 w 382065"/>
              <a:gd name="connsiteY64" fmla="*/ 195095 h 429864"/>
              <a:gd name="connsiteX65" fmla="*/ 102725 w 382065"/>
              <a:gd name="connsiteY65" fmla="*/ 198507 h 429864"/>
              <a:gd name="connsiteX66" fmla="*/ 106773 w 382065"/>
              <a:gd name="connsiteY66" fmla="*/ 194092 h 429864"/>
              <a:gd name="connsiteX67" fmla="*/ 114860 w 382065"/>
              <a:gd name="connsiteY67" fmla="*/ 193742 h 429864"/>
              <a:gd name="connsiteX68" fmla="*/ 114860 w 382065"/>
              <a:gd name="connsiteY68" fmla="*/ 193742 h 429864"/>
              <a:gd name="connsiteX69" fmla="*/ 114860 w 382065"/>
              <a:gd name="connsiteY69" fmla="*/ 193742 h 429864"/>
              <a:gd name="connsiteX70" fmla="*/ 101695 w 382065"/>
              <a:gd name="connsiteY70" fmla="*/ 216551 h 429864"/>
              <a:gd name="connsiteX71" fmla="*/ 87573 w 382065"/>
              <a:gd name="connsiteY71" fmla="*/ 231954 h 429864"/>
              <a:gd name="connsiteX72" fmla="*/ 80301 w 382065"/>
              <a:gd name="connsiteY72" fmla="*/ 232922 h 429864"/>
              <a:gd name="connsiteX73" fmla="*/ 68373 w 382065"/>
              <a:gd name="connsiteY73" fmla="*/ 225390 h 429864"/>
              <a:gd name="connsiteX74" fmla="*/ 66707 w 382065"/>
              <a:gd name="connsiteY74" fmla="*/ 217474 h 429864"/>
              <a:gd name="connsiteX75" fmla="*/ 74490 w 382065"/>
              <a:gd name="connsiteY75" fmla="*/ 215719 h 429864"/>
              <a:gd name="connsiteX76" fmla="*/ 82379 w 382065"/>
              <a:gd name="connsiteY76" fmla="*/ 220698 h 429864"/>
              <a:gd name="connsiteX77" fmla="*/ 94988 w 382065"/>
              <a:gd name="connsiteY77" fmla="*/ 206942 h 429864"/>
              <a:gd name="connsiteX78" fmla="*/ 65991 w 382065"/>
              <a:gd name="connsiteY78" fmla="*/ 210220 h 429864"/>
              <a:gd name="connsiteX79" fmla="*/ 69269 w 382065"/>
              <a:gd name="connsiteY79" fmla="*/ 239217 h 429864"/>
              <a:gd name="connsiteX80" fmla="*/ 98266 w 382065"/>
              <a:gd name="connsiteY80" fmla="*/ 235939 h 429864"/>
              <a:gd name="connsiteX81" fmla="*/ 101695 w 382065"/>
              <a:gd name="connsiteY81" fmla="*/ 216551 h 429864"/>
              <a:gd name="connsiteX82" fmla="*/ 101695 w 382065"/>
              <a:gd name="connsiteY82" fmla="*/ 216551 h 429864"/>
              <a:gd name="connsiteX83" fmla="*/ 134221 w 382065"/>
              <a:gd name="connsiteY83" fmla="*/ 125996 h 429864"/>
              <a:gd name="connsiteX84" fmla="*/ 250379 w 382065"/>
              <a:gd name="connsiteY84" fmla="*/ 125996 h 429864"/>
              <a:gd name="connsiteX85" fmla="*/ 256101 w 382065"/>
              <a:gd name="connsiteY85" fmla="*/ 120274 h 429864"/>
              <a:gd name="connsiteX86" fmla="*/ 250379 w 382065"/>
              <a:gd name="connsiteY86" fmla="*/ 114551 h 429864"/>
              <a:gd name="connsiteX87" fmla="*/ 134221 w 382065"/>
              <a:gd name="connsiteY87" fmla="*/ 114551 h 429864"/>
              <a:gd name="connsiteX88" fmla="*/ 128498 w 382065"/>
              <a:gd name="connsiteY88" fmla="*/ 120274 h 429864"/>
              <a:gd name="connsiteX89" fmla="*/ 134221 w 382065"/>
              <a:gd name="connsiteY89" fmla="*/ 125996 h 429864"/>
              <a:gd name="connsiteX90" fmla="*/ 134221 w 382065"/>
              <a:gd name="connsiteY90" fmla="*/ 125996 h 429864"/>
              <a:gd name="connsiteX91" fmla="*/ 134221 w 382065"/>
              <a:gd name="connsiteY91" fmla="*/ 153623 h 429864"/>
              <a:gd name="connsiteX92" fmla="*/ 250379 w 382065"/>
              <a:gd name="connsiteY92" fmla="*/ 153623 h 429864"/>
              <a:gd name="connsiteX93" fmla="*/ 256173 w 382065"/>
              <a:gd name="connsiteY93" fmla="*/ 147972 h 429864"/>
              <a:gd name="connsiteX94" fmla="*/ 250522 w 382065"/>
              <a:gd name="connsiteY94" fmla="*/ 142178 h 429864"/>
              <a:gd name="connsiteX95" fmla="*/ 250379 w 382065"/>
              <a:gd name="connsiteY95" fmla="*/ 142178 h 429864"/>
              <a:gd name="connsiteX96" fmla="*/ 134221 w 382065"/>
              <a:gd name="connsiteY96" fmla="*/ 142178 h 429864"/>
              <a:gd name="connsiteX97" fmla="*/ 128427 w 382065"/>
              <a:gd name="connsiteY97" fmla="*/ 147829 h 429864"/>
              <a:gd name="connsiteX98" fmla="*/ 134078 w 382065"/>
              <a:gd name="connsiteY98" fmla="*/ 153623 h 429864"/>
              <a:gd name="connsiteX99" fmla="*/ 134221 w 382065"/>
              <a:gd name="connsiteY99" fmla="*/ 153623 h 429864"/>
              <a:gd name="connsiteX100" fmla="*/ 134221 w 382065"/>
              <a:gd name="connsiteY100" fmla="*/ 153623 h 429864"/>
              <a:gd name="connsiteX101" fmla="*/ 82110 w 382065"/>
              <a:gd name="connsiteY101" fmla="*/ 104513 h 429864"/>
              <a:gd name="connsiteX102" fmla="*/ 102725 w 382065"/>
              <a:gd name="connsiteY102" fmla="*/ 112035 h 429864"/>
              <a:gd name="connsiteX103" fmla="*/ 106773 w 382065"/>
              <a:gd name="connsiteY103" fmla="*/ 107620 h 429864"/>
              <a:gd name="connsiteX104" fmla="*/ 114860 w 382065"/>
              <a:gd name="connsiteY104" fmla="*/ 107351 h 429864"/>
              <a:gd name="connsiteX105" fmla="*/ 115209 w 382065"/>
              <a:gd name="connsiteY105" fmla="*/ 115348 h 429864"/>
              <a:gd name="connsiteX106" fmla="*/ 110095 w 382065"/>
              <a:gd name="connsiteY106" fmla="*/ 120928 h 429864"/>
              <a:gd name="connsiteX107" fmla="*/ 97764 w 382065"/>
              <a:gd name="connsiteY107" fmla="*/ 164593 h 429864"/>
              <a:gd name="connsiteX108" fmla="*/ 54098 w 382065"/>
              <a:gd name="connsiteY108" fmla="*/ 152262 h 429864"/>
              <a:gd name="connsiteX109" fmla="*/ 66430 w 382065"/>
              <a:gd name="connsiteY109" fmla="*/ 108596 h 429864"/>
              <a:gd name="connsiteX110" fmla="*/ 82110 w 382065"/>
              <a:gd name="connsiteY110" fmla="*/ 104513 h 429864"/>
              <a:gd name="connsiteX111" fmla="*/ 82110 w 382065"/>
              <a:gd name="connsiteY111" fmla="*/ 104513 h 429864"/>
              <a:gd name="connsiteX112" fmla="*/ 66600 w 382065"/>
              <a:gd name="connsiteY112" fmla="*/ 131038 h 429864"/>
              <a:gd name="connsiteX113" fmla="*/ 74490 w 382065"/>
              <a:gd name="connsiteY113" fmla="*/ 129256 h 429864"/>
              <a:gd name="connsiteX114" fmla="*/ 74490 w 382065"/>
              <a:gd name="connsiteY114" fmla="*/ 129256 h 429864"/>
              <a:gd name="connsiteX115" fmla="*/ 82379 w 382065"/>
              <a:gd name="connsiteY115" fmla="*/ 134235 h 429864"/>
              <a:gd name="connsiteX116" fmla="*/ 94988 w 382065"/>
              <a:gd name="connsiteY116" fmla="*/ 120480 h 429864"/>
              <a:gd name="connsiteX117" fmla="*/ 65991 w 382065"/>
              <a:gd name="connsiteY117" fmla="*/ 123757 h 429864"/>
              <a:gd name="connsiteX118" fmla="*/ 69269 w 382065"/>
              <a:gd name="connsiteY118" fmla="*/ 152754 h 429864"/>
              <a:gd name="connsiteX119" fmla="*/ 98266 w 382065"/>
              <a:gd name="connsiteY119" fmla="*/ 149477 h 429864"/>
              <a:gd name="connsiteX120" fmla="*/ 101704 w 382065"/>
              <a:gd name="connsiteY120" fmla="*/ 130089 h 429864"/>
              <a:gd name="connsiteX121" fmla="*/ 87582 w 382065"/>
              <a:gd name="connsiteY121" fmla="*/ 145492 h 429864"/>
              <a:gd name="connsiteX122" fmla="*/ 80310 w 382065"/>
              <a:gd name="connsiteY122" fmla="*/ 146468 h 429864"/>
              <a:gd name="connsiteX123" fmla="*/ 68382 w 382065"/>
              <a:gd name="connsiteY123" fmla="*/ 138936 h 429864"/>
              <a:gd name="connsiteX124" fmla="*/ 66600 w 382065"/>
              <a:gd name="connsiteY124" fmla="*/ 131038 h 429864"/>
              <a:gd name="connsiteX125" fmla="*/ 66600 w 382065"/>
              <a:gd name="connsiteY125" fmla="*/ 131038 h 429864"/>
              <a:gd name="connsiteX126" fmla="*/ 382065 w 382065"/>
              <a:gd name="connsiteY126" fmla="*/ 345632 h 429864"/>
              <a:gd name="connsiteX127" fmla="*/ 297913 w 382065"/>
              <a:gd name="connsiteY127" fmla="*/ 429865 h 429864"/>
              <a:gd name="connsiteX128" fmla="*/ 247477 w 382065"/>
              <a:gd name="connsiteY128" fmla="*/ 413119 h 429864"/>
              <a:gd name="connsiteX129" fmla="*/ 37693 w 382065"/>
              <a:gd name="connsiteY129" fmla="*/ 413119 h 429864"/>
              <a:gd name="connsiteX130" fmla="*/ 0 w 382065"/>
              <a:gd name="connsiteY130" fmla="*/ 375426 h 429864"/>
              <a:gd name="connsiteX131" fmla="*/ 0 w 382065"/>
              <a:gd name="connsiteY131" fmla="*/ 73169 h 429864"/>
              <a:gd name="connsiteX132" fmla="*/ 37693 w 382065"/>
              <a:gd name="connsiteY132" fmla="*/ 35477 h 429864"/>
              <a:gd name="connsiteX133" fmla="*/ 91540 w 382065"/>
              <a:gd name="connsiteY133" fmla="*/ 35477 h 429864"/>
              <a:gd name="connsiteX134" fmla="*/ 91540 w 382065"/>
              <a:gd name="connsiteY134" fmla="*/ 29629 h 429864"/>
              <a:gd name="connsiteX135" fmla="*/ 97263 w 382065"/>
              <a:gd name="connsiteY135" fmla="*/ 23907 h 429864"/>
              <a:gd name="connsiteX136" fmla="*/ 97263 w 382065"/>
              <a:gd name="connsiteY136" fmla="*/ 23907 h 429864"/>
              <a:gd name="connsiteX137" fmla="*/ 125803 w 382065"/>
              <a:gd name="connsiteY137" fmla="*/ 23907 h 429864"/>
              <a:gd name="connsiteX138" fmla="*/ 161194 w 382065"/>
              <a:gd name="connsiteY138" fmla="*/ 623 h 429864"/>
              <a:gd name="connsiteX139" fmla="*/ 184478 w 382065"/>
              <a:gd name="connsiteY139" fmla="*/ 23907 h 429864"/>
              <a:gd name="connsiteX140" fmla="*/ 213018 w 382065"/>
              <a:gd name="connsiteY140" fmla="*/ 23907 h 429864"/>
              <a:gd name="connsiteX141" fmla="*/ 218740 w 382065"/>
              <a:gd name="connsiteY141" fmla="*/ 29629 h 429864"/>
              <a:gd name="connsiteX142" fmla="*/ 218740 w 382065"/>
              <a:gd name="connsiteY142" fmla="*/ 29629 h 429864"/>
              <a:gd name="connsiteX143" fmla="*/ 218740 w 382065"/>
              <a:gd name="connsiteY143" fmla="*/ 35477 h 429864"/>
              <a:gd name="connsiteX144" fmla="*/ 272597 w 382065"/>
              <a:gd name="connsiteY144" fmla="*/ 35477 h 429864"/>
              <a:gd name="connsiteX145" fmla="*/ 310289 w 382065"/>
              <a:gd name="connsiteY145" fmla="*/ 73169 h 429864"/>
              <a:gd name="connsiteX146" fmla="*/ 310289 w 382065"/>
              <a:gd name="connsiteY146" fmla="*/ 110942 h 429864"/>
              <a:gd name="connsiteX147" fmla="*/ 334137 w 382065"/>
              <a:gd name="connsiteY147" fmla="*/ 88438 h 429864"/>
              <a:gd name="connsiteX148" fmla="*/ 352657 w 382065"/>
              <a:gd name="connsiteY148" fmla="*/ 88975 h 429864"/>
              <a:gd name="connsiteX149" fmla="*/ 352657 w 382065"/>
              <a:gd name="connsiteY149" fmla="*/ 88975 h 429864"/>
              <a:gd name="connsiteX150" fmla="*/ 364316 w 382065"/>
              <a:gd name="connsiteY150" fmla="*/ 101325 h 429864"/>
              <a:gd name="connsiteX151" fmla="*/ 363779 w 382065"/>
              <a:gd name="connsiteY151" fmla="*/ 119844 h 429864"/>
              <a:gd name="connsiteX152" fmla="*/ 310289 w 382065"/>
              <a:gd name="connsiteY152" fmla="*/ 170334 h 429864"/>
              <a:gd name="connsiteX153" fmla="*/ 310289 w 382065"/>
              <a:gd name="connsiteY153" fmla="*/ 262313 h 429864"/>
              <a:gd name="connsiteX154" fmla="*/ 382065 w 382065"/>
              <a:gd name="connsiteY154" fmla="*/ 345632 h 429864"/>
              <a:gd name="connsiteX155" fmla="*/ 298854 w 382065"/>
              <a:gd name="connsiteY155" fmla="*/ 181134 h 429864"/>
              <a:gd name="connsiteX156" fmla="*/ 287910 w 382065"/>
              <a:gd name="connsiteY156" fmla="*/ 191459 h 429864"/>
              <a:gd name="connsiteX157" fmla="*/ 287910 w 382065"/>
              <a:gd name="connsiteY157" fmla="*/ 261981 h 429864"/>
              <a:gd name="connsiteX158" fmla="*/ 297833 w 382065"/>
              <a:gd name="connsiteY158" fmla="*/ 261399 h 429864"/>
              <a:gd name="connsiteX159" fmla="*/ 298854 w 382065"/>
              <a:gd name="connsiteY159" fmla="*/ 261408 h 429864"/>
              <a:gd name="connsiteX160" fmla="*/ 298854 w 382065"/>
              <a:gd name="connsiteY160" fmla="*/ 181134 h 429864"/>
              <a:gd name="connsiteX161" fmla="*/ 91549 w 382065"/>
              <a:gd name="connsiteY161" fmla="*/ 75086 h 429864"/>
              <a:gd name="connsiteX162" fmla="*/ 91549 w 382065"/>
              <a:gd name="connsiteY162" fmla="*/ 69292 h 429864"/>
              <a:gd name="connsiteX163" fmla="*/ 37693 w 382065"/>
              <a:gd name="connsiteY163" fmla="*/ 69292 h 429864"/>
              <a:gd name="connsiteX164" fmla="*/ 33815 w 382065"/>
              <a:gd name="connsiteY164" fmla="*/ 73169 h 429864"/>
              <a:gd name="connsiteX165" fmla="*/ 33815 w 382065"/>
              <a:gd name="connsiteY165" fmla="*/ 375426 h 429864"/>
              <a:gd name="connsiteX166" fmla="*/ 37693 w 382065"/>
              <a:gd name="connsiteY166" fmla="*/ 379304 h 429864"/>
              <a:gd name="connsiteX167" fmla="*/ 220621 w 382065"/>
              <a:gd name="connsiteY167" fmla="*/ 379304 h 429864"/>
              <a:gd name="connsiteX168" fmla="*/ 264125 w 382065"/>
              <a:gd name="connsiteY168" fmla="*/ 268429 h 429864"/>
              <a:gd name="connsiteX169" fmla="*/ 276466 w 382065"/>
              <a:gd name="connsiteY169" fmla="*/ 264148 h 429864"/>
              <a:gd name="connsiteX170" fmla="*/ 276466 w 382065"/>
              <a:gd name="connsiteY170" fmla="*/ 200101 h 429864"/>
              <a:gd name="connsiteX171" fmla="*/ 246376 w 382065"/>
              <a:gd name="connsiteY171" fmla="*/ 207238 h 429864"/>
              <a:gd name="connsiteX172" fmla="*/ 239489 w 382065"/>
              <a:gd name="connsiteY172" fmla="*/ 202993 h 429864"/>
              <a:gd name="connsiteX173" fmla="*/ 239579 w 382065"/>
              <a:gd name="connsiteY173" fmla="*/ 200029 h 429864"/>
              <a:gd name="connsiteX174" fmla="*/ 244245 w 382065"/>
              <a:gd name="connsiteY174" fmla="*/ 184438 h 429864"/>
              <a:gd name="connsiteX175" fmla="*/ 244316 w 382065"/>
              <a:gd name="connsiteY175" fmla="*/ 184205 h 429864"/>
              <a:gd name="connsiteX176" fmla="*/ 249519 w 382065"/>
              <a:gd name="connsiteY176" fmla="*/ 169214 h 429864"/>
              <a:gd name="connsiteX177" fmla="*/ 249564 w 382065"/>
              <a:gd name="connsiteY177" fmla="*/ 169089 h 429864"/>
              <a:gd name="connsiteX178" fmla="*/ 251086 w 382065"/>
              <a:gd name="connsiteY178" fmla="*/ 166832 h 429864"/>
              <a:gd name="connsiteX179" fmla="*/ 276474 w 382065"/>
              <a:gd name="connsiteY179" fmla="*/ 142868 h 429864"/>
              <a:gd name="connsiteX180" fmla="*/ 276474 w 382065"/>
              <a:gd name="connsiteY180" fmla="*/ 73169 h 429864"/>
              <a:gd name="connsiteX181" fmla="*/ 272597 w 382065"/>
              <a:gd name="connsiteY181" fmla="*/ 69292 h 429864"/>
              <a:gd name="connsiteX182" fmla="*/ 218749 w 382065"/>
              <a:gd name="connsiteY182" fmla="*/ 69292 h 429864"/>
              <a:gd name="connsiteX183" fmla="*/ 218749 w 382065"/>
              <a:gd name="connsiteY183" fmla="*/ 75086 h 429864"/>
              <a:gd name="connsiteX184" fmla="*/ 213027 w 382065"/>
              <a:gd name="connsiteY184" fmla="*/ 80808 h 429864"/>
              <a:gd name="connsiteX185" fmla="*/ 213027 w 382065"/>
              <a:gd name="connsiteY185" fmla="*/ 80808 h 429864"/>
              <a:gd name="connsiteX186" fmla="*/ 97263 w 382065"/>
              <a:gd name="connsiteY186" fmla="*/ 80808 h 429864"/>
              <a:gd name="connsiteX187" fmla="*/ 91549 w 382065"/>
              <a:gd name="connsiteY187" fmla="*/ 75086 h 429864"/>
              <a:gd name="connsiteX188" fmla="*/ 91549 w 382065"/>
              <a:gd name="connsiteY188" fmla="*/ 75086 h 429864"/>
              <a:gd name="connsiteX189" fmla="*/ 255170 w 382065"/>
              <a:gd name="connsiteY189" fmla="*/ 187832 h 429864"/>
              <a:gd name="connsiteX190" fmla="*/ 253379 w 382065"/>
              <a:gd name="connsiteY190" fmla="*/ 193805 h 429864"/>
              <a:gd name="connsiteX191" fmla="*/ 265755 w 382065"/>
              <a:gd name="connsiteY191" fmla="*/ 190868 h 429864"/>
              <a:gd name="connsiteX192" fmla="*/ 257239 w 382065"/>
              <a:gd name="connsiteY192" fmla="*/ 181850 h 429864"/>
              <a:gd name="connsiteX193" fmla="*/ 255170 w 382065"/>
              <a:gd name="connsiteY193" fmla="*/ 187832 h 429864"/>
              <a:gd name="connsiteX194" fmla="*/ 263024 w 382065"/>
              <a:gd name="connsiteY194" fmla="*/ 171301 h 429864"/>
              <a:gd name="connsiteX195" fmla="*/ 276958 w 382065"/>
              <a:gd name="connsiteY195" fmla="*/ 186068 h 429864"/>
              <a:gd name="connsiteX196" fmla="*/ 355925 w 382065"/>
              <a:gd name="connsiteY196" fmla="*/ 111525 h 429864"/>
              <a:gd name="connsiteX197" fmla="*/ 355997 w 382065"/>
              <a:gd name="connsiteY197" fmla="*/ 109178 h 429864"/>
              <a:gd name="connsiteX198" fmla="*/ 344337 w 382065"/>
              <a:gd name="connsiteY198" fmla="*/ 96829 h 429864"/>
              <a:gd name="connsiteX199" fmla="*/ 341991 w 382065"/>
              <a:gd name="connsiteY199" fmla="*/ 96766 h 429864"/>
              <a:gd name="connsiteX200" fmla="*/ 263024 w 382065"/>
              <a:gd name="connsiteY200" fmla="*/ 171301 h 429864"/>
              <a:gd name="connsiteX201" fmla="*/ 218749 w 382065"/>
              <a:gd name="connsiteY201" fmla="*/ 46913 h 429864"/>
              <a:gd name="connsiteX202" fmla="*/ 218749 w 382065"/>
              <a:gd name="connsiteY202" fmla="*/ 57856 h 429864"/>
              <a:gd name="connsiteX203" fmla="*/ 272597 w 382065"/>
              <a:gd name="connsiteY203" fmla="*/ 57856 h 429864"/>
              <a:gd name="connsiteX204" fmla="*/ 287910 w 382065"/>
              <a:gd name="connsiteY204" fmla="*/ 73169 h 429864"/>
              <a:gd name="connsiteX205" fmla="*/ 287910 w 382065"/>
              <a:gd name="connsiteY205" fmla="*/ 132068 h 429864"/>
              <a:gd name="connsiteX206" fmla="*/ 298854 w 382065"/>
              <a:gd name="connsiteY206" fmla="*/ 121751 h 429864"/>
              <a:gd name="connsiteX207" fmla="*/ 298854 w 382065"/>
              <a:gd name="connsiteY207" fmla="*/ 73178 h 429864"/>
              <a:gd name="connsiteX208" fmla="*/ 272597 w 382065"/>
              <a:gd name="connsiteY208" fmla="*/ 46922 h 429864"/>
              <a:gd name="connsiteX209" fmla="*/ 218749 w 382065"/>
              <a:gd name="connsiteY209" fmla="*/ 46913 h 429864"/>
              <a:gd name="connsiteX210" fmla="*/ 102985 w 382065"/>
              <a:gd name="connsiteY210" fmla="*/ 69372 h 429864"/>
              <a:gd name="connsiteX211" fmla="*/ 207304 w 382065"/>
              <a:gd name="connsiteY211" fmla="*/ 69372 h 429864"/>
              <a:gd name="connsiteX212" fmla="*/ 207304 w 382065"/>
              <a:gd name="connsiteY212" fmla="*/ 35351 h 429864"/>
              <a:gd name="connsiteX213" fmla="*/ 179382 w 382065"/>
              <a:gd name="connsiteY213" fmla="*/ 35351 h 429864"/>
              <a:gd name="connsiteX214" fmla="*/ 173660 w 382065"/>
              <a:gd name="connsiteY214" fmla="*/ 29710 h 429864"/>
              <a:gd name="connsiteX215" fmla="*/ 154889 w 382065"/>
              <a:gd name="connsiteY215" fmla="*/ 11450 h 429864"/>
              <a:gd name="connsiteX216" fmla="*/ 136630 w 382065"/>
              <a:gd name="connsiteY216" fmla="*/ 29710 h 429864"/>
              <a:gd name="connsiteX217" fmla="*/ 130907 w 382065"/>
              <a:gd name="connsiteY217" fmla="*/ 35351 h 429864"/>
              <a:gd name="connsiteX218" fmla="*/ 102985 w 382065"/>
              <a:gd name="connsiteY218" fmla="*/ 35351 h 429864"/>
              <a:gd name="connsiteX219" fmla="*/ 102985 w 382065"/>
              <a:gd name="connsiteY219" fmla="*/ 69372 h 429864"/>
              <a:gd name="connsiteX220" fmla="*/ 37693 w 382065"/>
              <a:gd name="connsiteY220" fmla="*/ 401674 h 429864"/>
              <a:gd name="connsiteX221" fmla="*/ 235003 w 382065"/>
              <a:gd name="connsiteY221" fmla="*/ 401674 h 429864"/>
              <a:gd name="connsiteX222" fmla="*/ 226719 w 382065"/>
              <a:gd name="connsiteY222" fmla="*/ 390739 h 429864"/>
              <a:gd name="connsiteX223" fmla="*/ 37693 w 382065"/>
              <a:gd name="connsiteY223" fmla="*/ 390739 h 429864"/>
              <a:gd name="connsiteX224" fmla="*/ 22379 w 382065"/>
              <a:gd name="connsiteY224" fmla="*/ 375426 h 429864"/>
              <a:gd name="connsiteX225" fmla="*/ 22379 w 382065"/>
              <a:gd name="connsiteY225" fmla="*/ 73169 h 429864"/>
              <a:gd name="connsiteX226" fmla="*/ 37693 w 382065"/>
              <a:gd name="connsiteY226" fmla="*/ 57856 h 429864"/>
              <a:gd name="connsiteX227" fmla="*/ 91540 w 382065"/>
              <a:gd name="connsiteY227" fmla="*/ 57856 h 429864"/>
              <a:gd name="connsiteX228" fmla="*/ 91540 w 382065"/>
              <a:gd name="connsiteY228" fmla="*/ 46913 h 429864"/>
              <a:gd name="connsiteX229" fmla="*/ 37693 w 382065"/>
              <a:gd name="connsiteY229" fmla="*/ 46913 h 429864"/>
              <a:gd name="connsiteX230" fmla="*/ 11436 w 382065"/>
              <a:gd name="connsiteY230" fmla="*/ 73169 h 429864"/>
              <a:gd name="connsiteX231" fmla="*/ 11436 w 382065"/>
              <a:gd name="connsiteY231" fmla="*/ 375426 h 429864"/>
              <a:gd name="connsiteX232" fmla="*/ 37693 w 382065"/>
              <a:gd name="connsiteY232" fmla="*/ 401674 h 429864"/>
              <a:gd name="connsiteX233" fmla="*/ 370630 w 382065"/>
              <a:gd name="connsiteY233" fmla="*/ 345632 h 429864"/>
              <a:gd name="connsiteX234" fmla="*/ 297833 w 382065"/>
              <a:gd name="connsiteY234" fmla="*/ 272835 h 429864"/>
              <a:gd name="connsiteX235" fmla="*/ 225036 w 382065"/>
              <a:gd name="connsiteY235" fmla="*/ 345632 h 429864"/>
              <a:gd name="connsiteX236" fmla="*/ 297833 w 382065"/>
              <a:gd name="connsiteY236" fmla="*/ 418429 h 429864"/>
              <a:gd name="connsiteX237" fmla="*/ 297833 w 382065"/>
              <a:gd name="connsiteY237" fmla="*/ 418429 h 429864"/>
              <a:gd name="connsiteX238" fmla="*/ 370630 w 382065"/>
              <a:gd name="connsiteY238" fmla="*/ 345632 h 429864"/>
              <a:gd name="connsiteX239" fmla="*/ 370630 w 382065"/>
              <a:gd name="connsiteY239" fmla="*/ 345632 h 429864"/>
              <a:gd name="connsiteX240" fmla="*/ 328827 w 382065"/>
              <a:gd name="connsiteY240" fmla="*/ 317898 h 429864"/>
              <a:gd name="connsiteX241" fmla="*/ 288295 w 382065"/>
              <a:gd name="connsiteY241" fmla="*/ 362110 h 429864"/>
              <a:gd name="connsiteX242" fmla="*/ 265683 w 382065"/>
              <a:gd name="connsiteY242" fmla="*/ 347826 h 429864"/>
              <a:gd name="connsiteX243" fmla="*/ 257821 w 382065"/>
              <a:gd name="connsiteY243" fmla="*/ 349716 h 429864"/>
              <a:gd name="connsiteX244" fmla="*/ 259576 w 382065"/>
              <a:gd name="connsiteY244" fmla="*/ 357498 h 429864"/>
              <a:gd name="connsiteX245" fmla="*/ 286236 w 382065"/>
              <a:gd name="connsiteY245" fmla="*/ 374334 h 429864"/>
              <a:gd name="connsiteX246" fmla="*/ 293507 w 382065"/>
              <a:gd name="connsiteY246" fmla="*/ 373366 h 429864"/>
              <a:gd name="connsiteX247" fmla="*/ 337262 w 382065"/>
              <a:gd name="connsiteY247" fmla="*/ 325635 h 429864"/>
              <a:gd name="connsiteX248" fmla="*/ 336913 w 382065"/>
              <a:gd name="connsiteY248" fmla="*/ 317557 h 429864"/>
              <a:gd name="connsiteX249" fmla="*/ 328827 w 382065"/>
              <a:gd name="connsiteY249" fmla="*/ 317898 h 429864"/>
              <a:gd name="connsiteX250" fmla="*/ 328827 w 382065"/>
              <a:gd name="connsiteY250" fmla="*/ 317898 h 429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382065" h="429864">
                <a:moveTo>
                  <a:pt x="128498" y="293208"/>
                </a:moveTo>
                <a:cubicBezTo>
                  <a:pt x="128498" y="290047"/>
                  <a:pt x="131060" y="287486"/>
                  <a:pt x="134221" y="287486"/>
                </a:cubicBezTo>
                <a:lnTo>
                  <a:pt x="134221" y="287486"/>
                </a:lnTo>
                <a:lnTo>
                  <a:pt x="209382" y="287486"/>
                </a:lnTo>
                <a:cubicBezTo>
                  <a:pt x="212543" y="287486"/>
                  <a:pt x="215104" y="290047"/>
                  <a:pt x="215104" y="293208"/>
                </a:cubicBezTo>
                <a:cubicBezTo>
                  <a:pt x="215104" y="296369"/>
                  <a:pt x="212543" y="298931"/>
                  <a:pt x="209382" y="298931"/>
                </a:cubicBezTo>
                <a:lnTo>
                  <a:pt x="134221" y="298931"/>
                </a:lnTo>
                <a:cubicBezTo>
                  <a:pt x="131060" y="298931"/>
                  <a:pt x="128498" y="296369"/>
                  <a:pt x="128498" y="293208"/>
                </a:cubicBezTo>
                <a:lnTo>
                  <a:pt x="128498" y="293208"/>
                </a:lnTo>
                <a:close/>
                <a:moveTo>
                  <a:pt x="134221" y="326548"/>
                </a:moveTo>
                <a:lnTo>
                  <a:pt x="197364" y="326548"/>
                </a:lnTo>
                <a:cubicBezTo>
                  <a:pt x="200525" y="326584"/>
                  <a:pt x="203113" y="324059"/>
                  <a:pt x="203158" y="320898"/>
                </a:cubicBezTo>
                <a:cubicBezTo>
                  <a:pt x="203194" y="317736"/>
                  <a:pt x="200669" y="315148"/>
                  <a:pt x="197507" y="315104"/>
                </a:cubicBezTo>
                <a:cubicBezTo>
                  <a:pt x="197463" y="315104"/>
                  <a:pt x="197409" y="315104"/>
                  <a:pt x="197364" y="315104"/>
                </a:cubicBezTo>
                <a:lnTo>
                  <a:pt x="134221" y="315104"/>
                </a:lnTo>
                <a:cubicBezTo>
                  <a:pt x="131060" y="315068"/>
                  <a:pt x="128472" y="317593"/>
                  <a:pt x="128427" y="320754"/>
                </a:cubicBezTo>
                <a:cubicBezTo>
                  <a:pt x="128391" y="323916"/>
                  <a:pt x="130916" y="326504"/>
                  <a:pt x="134078" y="326548"/>
                </a:cubicBezTo>
                <a:cubicBezTo>
                  <a:pt x="134122" y="326557"/>
                  <a:pt x="134176" y="326557"/>
                  <a:pt x="134221" y="326548"/>
                </a:cubicBezTo>
                <a:close/>
                <a:moveTo>
                  <a:pt x="114860" y="280196"/>
                </a:moveTo>
                <a:cubicBezTo>
                  <a:pt x="117188" y="282328"/>
                  <a:pt x="117349" y="285945"/>
                  <a:pt x="115209" y="288274"/>
                </a:cubicBezTo>
                <a:cubicBezTo>
                  <a:pt x="115209" y="288274"/>
                  <a:pt x="115209" y="288274"/>
                  <a:pt x="115209" y="288274"/>
                </a:cubicBezTo>
                <a:lnTo>
                  <a:pt x="110095" y="293853"/>
                </a:lnTo>
                <a:cubicBezTo>
                  <a:pt x="118791" y="309336"/>
                  <a:pt x="113275" y="328939"/>
                  <a:pt x="97791" y="337635"/>
                </a:cubicBezTo>
                <a:cubicBezTo>
                  <a:pt x="82307" y="346331"/>
                  <a:pt x="62704" y="340814"/>
                  <a:pt x="54009" y="325331"/>
                </a:cubicBezTo>
                <a:cubicBezTo>
                  <a:pt x="45313" y="309847"/>
                  <a:pt x="50830" y="290244"/>
                  <a:pt x="66313" y="281548"/>
                </a:cubicBezTo>
                <a:cubicBezTo>
                  <a:pt x="77982" y="275002"/>
                  <a:pt x="92481" y="276363"/>
                  <a:pt x="102725" y="284960"/>
                </a:cubicBezTo>
                <a:lnTo>
                  <a:pt x="106773" y="280545"/>
                </a:lnTo>
                <a:cubicBezTo>
                  <a:pt x="108904" y="278226"/>
                  <a:pt x="112522" y="278065"/>
                  <a:pt x="114860" y="280196"/>
                </a:cubicBezTo>
                <a:lnTo>
                  <a:pt x="114860" y="280196"/>
                </a:lnTo>
                <a:close/>
                <a:moveTo>
                  <a:pt x="101704" y="303014"/>
                </a:moveTo>
                <a:lnTo>
                  <a:pt x="87582" y="318417"/>
                </a:lnTo>
                <a:cubicBezTo>
                  <a:pt x="85710" y="320459"/>
                  <a:pt x="82648" y="320871"/>
                  <a:pt x="80310" y="319384"/>
                </a:cubicBezTo>
                <a:lnTo>
                  <a:pt x="68382" y="311853"/>
                </a:lnTo>
                <a:cubicBezTo>
                  <a:pt x="65731" y="310125"/>
                  <a:pt x="64988" y="306587"/>
                  <a:pt x="66716" y="303936"/>
                </a:cubicBezTo>
                <a:cubicBezTo>
                  <a:pt x="68409" y="301339"/>
                  <a:pt x="71857" y="300569"/>
                  <a:pt x="74498" y="302181"/>
                </a:cubicBezTo>
                <a:lnTo>
                  <a:pt x="82388" y="307160"/>
                </a:lnTo>
                <a:lnTo>
                  <a:pt x="94997" y="293405"/>
                </a:lnTo>
                <a:cubicBezTo>
                  <a:pt x="86087" y="286304"/>
                  <a:pt x="73101" y="287772"/>
                  <a:pt x="66000" y="296683"/>
                </a:cubicBezTo>
                <a:cubicBezTo>
                  <a:pt x="58898" y="305593"/>
                  <a:pt x="60367" y="318578"/>
                  <a:pt x="69278" y="325680"/>
                </a:cubicBezTo>
                <a:cubicBezTo>
                  <a:pt x="78188" y="332781"/>
                  <a:pt x="91173" y="331313"/>
                  <a:pt x="98275" y="322402"/>
                </a:cubicBezTo>
                <a:cubicBezTo>
                  <a:pt x="102618" y="316939"/>
                  <a:pt x="103916" y="309650"/>
                  <a:pt x="101704" y="303014"/>
                </a:cubicBezTo>
                <a:lnTo>
                  <a:pt x="101704" y="303014"/>
                </a:lnTo>
                <a:close/>
                <a:moveTo>
                  <a:pt x="134221" y="212468"/>
                </a:moveTo>
                <a:lnTo>
                  <a:pt x="221086" y="212468"/>
                </a:lnTo>
                <a:cubicBezTo>
                  <a:pt x="224248" y="212468"/>
                  <a:pt x="226809" y="209907"/>
                  <a:pt x="226809" y="206745"/>
                </a:cubicBezTo>
                <a:cubicBezTo>
                  <a:pt x="226809" y="203584"/>
                  <a:pt x="224248" y="201023"/>
                  <a:pt x="221086" y="201023"/>
                </a:cubicBezTo>
                <a:lnTo>
                  <a:pt x="134221" y="201023"/>
                </a:lnTo>
                <a:cubicBezTo>
                  <a:pt x="131060" y="201023"/>
                  <a:pt x="128498" y="203584"/>
                  <a:pt x="128498" y="206745"/>
                </a:cubicBezTo>
                <a:cubicBezTo>
                  <a:pt x="128498" y="209907"/>
                  <a:pt x="131060" y="212468"/>
                  <a:pt x="134221" y="212468"/>
                </a:cubicBezTo>
                <a:close/>
                <a:moveTo>
                  <a:pt x="134221" y="240095"/>
                </a:moveTo>
                <a:lnTo>
                  <a:pt x="250379" y="240095"/>
                </a:lnTo>
                <a:cubicBezTo>
                  <a:pt x="253540" y="240131"/>
                  <a:pt x="256128" y="237605"/>
                  <a:pt x="256173" y="234444"/>
                </a:cubicBezTo>
                <a:cubicBezTo>
                  <a:pt x="256209" y="231283"/>
                  <a:pt x="253683" y="228695"/>
                  <a:pt x="250522" y="228650"/>
                </a:cubicBezTo>
                <a:cubicBezTo>
                  <a:pt x="250477" y="228650"/>
                  <a:pt x="250424" y="228650"/>
                  <a:pt x="250379" y="228650"/>
                </a:cubicBezTo>
                <a:lnTo>
                  <a:pt x="134221" y="228650"/>
                </a:lnTo>
                <a:cubicBezTo>
                  <a:pt x="131060" y="228614"/>
                  <a:pt x="128472" y="231139"/>
                  <a:pt x="128427" y="234301"/>
                </a:cubicBezTo>
                <a:cubicBezTo>
                  <a:pt x="128391" y="237462"/>
                  <a:pt x="130916" y="240050"/>
                  <a:pt x="134078" y="240095"/>
                </a:cubicBezTo>
                <a:cubicBezTo>
                  <a:pt x="134122" y="240095"/>
                  <a:pt x="134176" y="240095"/>
                  <a:pt x="134221" y="240095"/>
                </a:cubicBezTo>
                <a:close/>
                <a:moveTo>
                  <a:pt x="114860" y="193742"/>
                </a:moveTo>
                <a:cubicBezTo>
                  <a:pt x="117188" y="195874"/>
                  <a:pt x="117349" y="199492"/>
                  <a:pt x="115209" y="201820"/>
                </a:cubicBezTo>
                <a:cubicBezTo>
                  <a:pt x="115209" y="201820"/>
                  <a:pt x="115209" y="201820"/>
                  <a:pt x="115209" y="201820"/>
                </a:cubicBezTo>
                <a:lnTo>
                  <a:pt x="110095" y="207399"/>
                </a:lnTo>
                <a:cubicBezTo>
                  <a:pt x="118791" y="222883"/>
                  <a:pt x="113275" y="242486"/>
                  <a:pt x="97791" y="251181"/>
                </a:cubicBezTo>
                <a:cubicBezTo>
                  <a:pt x="82307" y="259877"/>
                  <a:pt x="62704" y="254360"/>
                  <a:pt x="54009" y="238877"/>
                </a:cubicBezTo>
                <a:cubicBezTo>
                  <a:pt x="45313" y="223393"/>
                  <a:pt x="50830" y="203790"/>
                  <a:pt x="66313" y="195095"/>
                </a:cubicBezTo>
                <a:cubicBezTo>
                  <a:pt x="77982" y="188548"/>
                  <a:pt x="92481" y="189910"/>
                  <a:pt x="102725" y="198507"/>
                </a:cubicBezTo>
                <a:lnTo>
                  <a:pt x="106773" y="194092"/>
                </a:lnTo>
                <a:cubicBezTo>
                  <a:pt x="108904" y="191763"/>
                  <a:pt x="112522" y="191602"/>
                  <a:pt x="114860" y="193742"/>
                </a:cubicBezTo>
                <a:cubicBezTo>
                  <a:pt x="114851" y="193733"/>
                  <a:pt x="114851" y="193733"/>
                  <a:pt x="114860" y="193742"/>
                </a:cubicBezTo>
                <a:lnTo>
                  <a:pt x="114860" y="193742"/>
                </a:lnTo>
                <a:close/>
                <a:moveTo>
                  <a:pt x="101695" y="216551"/>
                </a:moveTo>
                <a:lnTo>
                  <a:pt x="87573" y="231954"/>
                </a:lnTo>
                <a:cubicBezTo>
                  <a:pt x="85701" y="233996"/>
                  <a:pt x="82639" y="234408"/>
                  <a:pt x="80301" y="232922"/>
                </a:cubicBezTo>
                <a:lnTo>
                  <a:pt x="68373" y="225390"/>
                </a:lnTo>
                <a:cubicBezTo>
                  <a:pt x="65722" y="223662"/>
                  <a:pt x="64979" y="220125"/>
                  <a:pt x="66707" y="217474"/>
                </a:cubicBezTo>
                <a:cubicBezTo>
                  <a:pt x="68400" y="214877"/>
                  <a:pt x="71848" y="214107"/>
                  <a:pt x="74490" y="215719"/>
                </a:cubicBezTo>
                <a:lnTo>
                  <a:pt x="82379" y="220698"/>
                </a:lnTo>
                <a:lnTo>
                  <a:pt x="94988" y="206942"/>
                </a:lnTo>
                <a:cubicBezTo>
                  <a:pt x="86078" y="199841"/>
                  <a:pt x="73093" y="201310"/>
                  <a:pt x="65991" y="210220"/>
                </a:cubicBezTo>
                <a:cubicBezTo>
                  <a:pt x="58890" y="219131"/>
                  <a:pt x="60358" y="232116"/>
                  <a:pt x="69269" y="239217"/>
                </a:cubicBezTo>
                <a:cubicBezTo>
                  <a:pt x="78179" y="246319"/>
                  <a:pt x="91164" y="244850"/>
                  <a:pt x="98266" y="235939"/>
                </a:cubicBezTo>
                <a:cubicBezTo>
                  <a:pt x="102618" y="230477"/>
                  <a:pt x="103916" y="223178"/>
                  <a:pt x="101695" y="216551"/>
                </a:cubicBezTo>
                <a:lnTo>
                  <a:pt x="101695" y="216551"/>
                </a:lnTo>
                <a:close/>
                <a:moveTo>
                  <a:pt x="134221" y="125996"/>
                </a:moveTo>
                <a:lnTo>
                  <a:pt x="250379" y="125996"/>
                </a:lnTo>
                <a:cubicBezTo>
                  <a:pt x="253540" y="125996"/>
                  <a:pt x="256101" y="123435"/>
                  <a:pt x="256101" y="120274"/>
                </a:cubicBezTo>
                <a:cubicBezTo>
                  <a:pt x="256101" y="117113"/>
                  <a:pt x="253540" y="114551"/>
                  <a:pt x="250379" y="114551"/>
                </a:cubicBezTo>
                <a:lnTo>
                  <a:pt x="134221" y="114551"/>
                </a:lnTo>
                <a:cubicBezTo>
                  <a:pt x="131060" y="114551"/>
                  <a:pt x="128498" y="117113"/>
                  <a:pt x="128498" y="120274"/>
                </a:cubicBezTo>
                <a:cubicBezTo>
                  <a:pt x="128498" y="123435"/>
                  <a:pt x="131060" y="125996"/>
                  <a:pt x="134221" y="125996"/>
                </a:cubicBezTo>
                <a:lnTo>
                  <a:pt x="134221" y="125996"/>
                </a:lnTo>
                <a:close/>
                <a:moveTo>
                  <a:pt x="134221" y="153623"/>
                </a:moveTo>
                <a:lnTo>
                  <a:pt x="250379" y="153623"/>
                </a:lnTo>
                <a:cubicBezTo>
                  <a:pt x="253540" y="153659"/>
                  <a:pt x="256128" y="151134"/>
                  <a:pt x="256173" y="147972"/>
                </a:cubicBezTo>
                <a:cubicBezTo>
                  <a:pt x="256209" y="144811"/>
                  <a:pt x="253683" y="142223"/>
                  <a:pt x="250522" y="142178"/>
                </a:cubicBezTo>
                <a:cubicBezTo>
                  <a:pt x="250477" y="142178"/>
                  <a:pt x="250424" y="142178"/>
                  <a:pt x="250379" y="142178"/>
                </a:cubicBezTo>
                <a:lnTo>
                  <a:pt x="134221" y="142178"/>
                </a:lnTo>
                <a:cubicBezTo>
                  <a:pt x="131060" y="142142"/>
                  <a:pt x="128472" y="144668"/>
                  <a:pt x="128427" y="147829"/>
                </a:cubicBezTo>
                <a:cubicBezTo>
                  <a:pt x="128391" y="150990"/>
                  <a:pt x="130916" y="153578"/>
                  <a:pt x="134078" y="153623"/>
                </a:cubicBezTo>
                <a:cubicBezTo>
                  <a:pt x="134122" y="153623"/>
                  <a:pt x="134176" y="153623"/>
                  <a:pt x="134221" y="153623"/>
                </a:cubicBezTo>
                <a:lnTo>
                  <a:pt x="134221" y="153623"/>
                </a:lnTo>
                <a:close/>
                <a:moveTo>
                  <a:pt x="82110" y="104513"/>
                </a:moveTo>
                <a:cubicBezTo>
                  <a:pt x="89660" y="104504"/>
                  <a:pt x="96958" y="107172"/>
                  <a:pt x="102725" y="112035"/>
                </a:cubicBezTo>
                <a:lnTo>
                  <a:pt x="106773" y="107620"/>
                </a:lnTo>
                <a:cubicBezTo>
                  <a:pt x="108931" y="105310"/>
                  <a:pt x="112549" y="105193"/>
                  <a:pt x="114860" y="107351"/>
                </a:cubicBezTo>
                <a:cubicBezTo>
                  <a:pt x="117134" y="109483"/>
                  <a:pt x="117287" y="113029"/>
                  <a:pt x="115209" y="115348"/>
                </a:cubicBezTo>
                <a:lnTo>
                  <a:pt x="110095" y="120928"/>
                </a:lnTo>
                <a:cubicBezTo>
                  <a:pt x="118746" y="136393"/>
                  <a:pt x="113221" y="155942"/>
                  <a:pt x="97764" y="164593"/>
                </a:cubicBezTo>
                <a:cubicBezTo>
                  <a:pt x="82307" y="173244"/>
                  <a:pt x="62749" y="167719"/>
                  <a:pt x="54098" y="152262"/>
                </a:cubicBezTo>
                <a:cubicBezTo>
                  <a:pt x="45448" y="136805"/>
                  <a:pt x="50973" y="117247"/>
                  <a:pt x="66430" y="108596"/>
                </a:cubicBezTo>
                <a:cubicBezTo>
                  <a:pt x="71221" y="105910"/>
                  <a:pt x="76621" y="104504"/>
                  <a:pt x="82110" y="104513"/>
                </a:cubicBezTo>
                <a:lnTo>
                  <a:pt x="82110" y="104513"/>
                </a:lnTo>
                <a:close/>
                <a:moveTo>
                  <a:pt x="66600" y="131038"/>
                </a:moveTo>
                <a:cubicBezTo>
                  <a:pt x="68284" y="128369"/>
                  <a:pt x="71821" y="127572"/>
                  <a:pt x="74490" y="129256"/>
                </a:cubicBezTo>
                <a:cubicBezTo>
                  <a:pt x="74490" y="129256"/>
                  <a:pt x="74490" y="129256"/>
                  <a:pt x="74490" y="129256"/>
                </a:cubicBezTo>
                <a:lnTo>
                  <a:pt x="82379" y="134235"/>
                </a:lnTo>
                <a:lnTo>
                  <a:pt x="94988" y="120480"/>
                </a:lnTo>
                <a:cubicBezTo>
                  <a:pt x="86078" y="113378"/>
                  <a:pt x="73093" y="114847"/>
                  <a:pt x="65991" y="123757"/>
                </a:cubicBezTo>
                <a:cubicBezTo>
                  <a:pt x="58890" y="132668"/>
                  <a:pt x="60358" y="145653"/>
                  <a:pt x="69269" y="152754"/>
                </a:cubicBezTo>
                <a:cubicBezTo>
                  <a:pt x="78179" y="159856"/>
                  <a:pt x="91164" y="158387"/>
                  <a:pt x="98266" y="149477"/>
                </a:cubicBezTo>
                <a:cubicBezTo>
                  <a:pt x="102618" y="144014"/>
                  <a:pt x="103916" y="136716"/>
                  <a:pt x="101704" y="130089"/>
                </a:cubicBezTo>
                <a:lnTo>
                  <a:pt x="87582" y="145492"/>
                </a:lnTo>
                <a:cubicBezTo>
                  <a:pt x="85710" y="147534"/>
                  <a:pt x="82648" y="147945"/>
                  <a:pt x="80310" y="146468"/>
                </a:cubicBezTo>
                <a:lnTo>
                  <a:pt x="68382" y="138936"/>
                </a:lnTo>
                <a:cubicBezTo>
                  <a:pt x="65713" y="137244"/>
                  <a:pt x="64916" y="133716"/>
                  <a:pt x="66600" y="131038"/>
                </a:cubicBezTo>
                <a:lnTo>
                  <a:pt x="66600" y="131038"/>
                </a:lnTo>
                <a:close/>
                <a:moveTo>
                  <a:pt x="382065" y="345632"/>
                </a:moveTo>
                <a:cubicBezTo>
                  <a:pt x="382083" y="392128"/>
                  <a:pt x="344409" y="429847"/>
                  <a:pt x="297913" y="429865"/>
                </a:cubicBezTo>
                <a:cubicBezTo>
                  <a:pt x="279734" y="429874"/>
                  <a:pt x="262039" y="423999"/>
                  <a:pt x="247477" y="413119"/>
                </a:cubicBezTo>
                <a:lnTo>
                  <a:pt x="37693" y="413119"/>
                </a:lnTo>
                <a:cubicBezTo>
                  <a:pt x="16890" y="413092"/>
                  <a:pt x="27" y="396229"/>
                  <a:pt x="0" y="375426"/>
                </a:cubicBezTo>
                <a:lnTo>
                  <a:pt x="0" y="73169"/>
                </a:lnTo>
                <a:cubicBezTo>
                  <a:pt x="27" y="52357"/>
                  <a:pt x="16890" y="35504"/>
                  <a:pt x="37693" y="35477"/>
                </a:cubicBezTo>
                <a:lnTo>
                  <a:pt x="91540" y="35477"/>
                </a:lnTo>
                <a:lnTo>
                  <a:pt x="91540" y="29629"/>
                </a:lnTo>
                <a:cubicBezTo>
                  <a:pt x="91540" y="26468"/>
                  <a:pt x="94101" y="23907"/>
                  <a:pt x="97263" y="23907"/>
                </a:cubicBezTo>
                <a:cubicBezTo>
                  <a:pt x="97263" y="23907"/>
                  <a:pt x="97263" y="23907"/>
                  <a:pt x="97263" y="23907"/>
                </a:cubicBezTo>
                <a:lnTo>
                  <a:pt x="125803" y="23907"/>
                </a:lnTo>
                <a:cubicBezTo>
                  <a:pt x="129143" y="7707"/>
                  <a:pt x="144994" y="-2717"/>
                  <a:pt x="161194" y="623"/>
                </a:cubicBezTo>
                <a:cubicBezTo>
                  <a:pt x="172907" y="3041"/>
                  <a:pt x="182060" y="12193"/>
                  <a:pt x="184478" y="23907"/>
                </a:cubicBezTo>
                <a:lnTo>
                  <a:pt x="213018" y="23907"/>
                </a:lnTo>
                <a:cubicBezTo>
                  <a:pt x="216179" y="23907"/>
                  <a:pt x="218740" y="26468"/>
                  <a:pt x="218740" y="29629"/>
                </a:cubicBezTo>
                <a:cubicBezTo>
                  <a:pt x="218740" y="29629"/>
                  <a:pt x="218740" y="29629"/>
                  <a:pt x="218740" y="29629"/>
                </a:cubicBezTo>
                <a:lnTo>
                  <a:pt x="218740" y="35477"/>
                </a:lnTo>
                <a:lnTo>
                  <a:pt x="272597" y="35477"/>
                </a:lnTo>
                <a:cubicBezTo>
                  <a:pt x="293409" y="35504"/>
                  <a:pt x="310271" y="52366"/>
                  <a:pt x="310289" y="73169"/>
                </a:cubicBezTo>
                <a:lnTo>
                  <a:pt x="310289" y="110942"/>
                </a:lnTo>
                <a:lnTo>
                  <a:pt x="334137" y="88438"/>
                </a:lnTo>
                <a:cubicBezTo>
                  <a:pt x="339403" y="83477"/>
                  <a:pt x="347686" y="83719"/>
                  <a:pt x="352657" y="88975"/>
                </a:cubicBezTo>
                <a:lnTo>
                  <a:pt x="352657" y="88975"/>
                </a:lnTo>
                <a:lnTo>
                  <a:pt x="364316" y="101325"/>
                </a:lnTo>
                <a:cubicBezTo>
                  <a:pt x="369268" y="106590"/>
                  <a:pt x="369027" y="114874"/>
                  <a:pt x="363779" y="119844"/>
                </a:cubicBezTo>
                <a:lnTo>
                  <a:pt x="310289" y="170334"/>
                </a:lnTo>
                <a:lnTo>
                  <a:pt x="310289" y="262313"/>
                </a:lnTo>
                <a:cubicBezTo>
                  <a:pt x="351519" y="268536"/>
                  <a:pt x="382012" y="303936"/>
                  <a:pt x="382065" y="345632"/>
                </a:cubicBezTo>
                <a:close/>
                <a:moveTo>
                  <a:pt x="298854" y="181134"/>
                </a:moveTo>
                <a:lnTo>
                  <a:pt x="287910" y="191459"/>
                </a:lnTo>
                <a:lnTo>
                  <a:pt x="287910" y="261981"/>
                </a:lnTo>
                <a:cubicBezTo>
                  <a:pt x="291206" y="261596"/>
                  <a:pt x="294519" y="261399"/>
                  <a:pt x="297833" y="261399"/>
                </a:cubicBezTo>
                <a:cubicBezTo>
                  <a:pt x="298173" y="261399"/>
                  <a:pt x="298513" y="261408"/>
                  <a:pt x="298854" y="261408"/>
                </a:cubicBezTo>
                <a:lnTo>
                  <a:pt x="298854" y="181134"/>
                </a:lnTo>
                <a:close/>
                <a:moveTo>
                  <a:pt x="91549" y="75086"/>
                </a:moveTo>
                <a:lnTo>
                  <a:pt x="91549" y="69292"/>
                </a:lnTo>
                <a:lnTo>
                  <a:pt x="37693" y="69292"/>
                </a:lnTo>
                <a:cubicBezTo>
                  <a:pt x="35561" y="69319"/>
                  <a:pt x="33842" y="71038"/>
                  <a:pt x="33815" y="73169"/>
                </a:cubicBezTo>
                <a:lnTo>
                  <a:pt x="33815" y="375426"/>
                </a:lnTo>
                <a:cubicBezTo>
                  <a:pt x="33842" y="377557"/>
                  <a:pt x="35561" y="379277"/>
                  <a:pt x="37693" y="379304"/>
                </a:cubicBezTo>
                <a:lnTo>
                  <a:pt x="220621" y="379304"/>
                </a:lnTo>
                <a:cubicBezTo>
                  <a:pt x="202021" y="336668"/>
                  <a:pt x="221498" y="287029"/>
                  <a:pt x="264125" y="268429"/>
                </a:cubicBezTo>
                <a:cubicBezTo>
                  <a:pt x="268119" y="266683"/>
                  <a:pt x="272248" y="265259"/>
                  <a:pt x="276466" y="264148"/>
                </a:cubicBezTo>
                <a:lnTo>
                  <a:pt x="276466" y="200101"/>
                </a:lnTo>
                <a:lnTo>
                  <a:pt x="246376" y="207238"/>
                </a:lnTo>
                <a:cubicBezTo>
                  <a:pt x="243304" y="207963"/>
                  <a:pt x="240224" y="206065"/>
                  <a:pt x="239489" y="202993"/>
                </a:cubicBezTo>
                <a:cubicBezTo>
                  <a:pt x="239257" y="202017"/>
                  <a:pt x="239283" y="200996"/>
                  <a:pt x="239579" y="200029"/>
                </a:cubicBezTo>
                <a:lnTo>
                  <a:pt x="244245" y="184438"/>
                </a:lnTo>
                <a:cubicBezTo>
                  <a:pt x="244271" y="184357"/>
                  <a:pt x="244289" y="184277"/>
                  <a:pt x="244316" y="184205"/>
                </a:cubicBezTo>
                <a:lnTo>
                  <a:pt x="249519" y="169214"/>
                </a:lnTo>
                <a:cubicBezTo>
                  <a:pt x="249537" y="169169"/>
                  <a:pt x="249546" y="169134"/>
                  <a:pt x="249564" y="169089"/>
                </a:cubicBezTo>
                <a:cubicBezTo>
                  <a:pt x="249886" y="168229"/>
                  <a:pt x="250406" y="167450"/>
                  <a:pt x="251086" y="166832"/>
                </a:cubicBezTo>
                <a:lnTo>
                  <a:pt x="276474" y="142868"/>
                </a:lnTo>
                <a:lnTo>
                  <a:pt x="276474" y="73169"/>
                </a:lnTo>
                <a:cubicBezTo>
                  <a:pt x="276448" y="71038"/>
                  <a:pt x="274728" y="69319"/>
                  <a:pt x="272597" y="69292"/>
                </a:cubicBezTo>
                <a:lnTo>
                  <a:pt x="218749" y="69292"/>
                </a:lnTo>
                <a:lnTo>
                  <a:pt x="218749" y="75086"/>
                </a:lnTo>
                <a:cubicBezTo>
                  <a:pt x="218749" y="78247"/>
                  <a:pt x="216188" y="80808"/>
                  <a:pt x="213027" y="80808"/>
                </a:cubicBezTo>
                <a:lnTo>
                  <a:pt x="213027" y="80808"/>
                </a:lnTo>
                <a:lnTo>
                  <a:pt x="97263" y="80808"/>
                </a:lnTo>
                <a:cubicBezTo>
                  <a:pt x="94110" y="80808"/>
                  <a:pt x="91549" y="78247"/>
                  <a:pt x="91549" y="75086"/>
                </a:cubicBezTo>
                <a:lnTo>
                  <a:pt x="91549" y="75086"/>
                </a:lnTo>
                <a:close/>
                <a:moveTo>
                  <a:pt x="255170" y="187832"/>
                </a:moveTo>
                <a:lnTo>
                  <a:pt x="253379" y="193805"/>
                </a:lnTo>
                <a:lnTo>
                  <a:pt x="265755" y="190868"/>
                </a:lnTo>
                <a:lnTo>
                  <a:pt x="257239" y="181850"/>
                </a:lnTo>
                <a:lnTo>
                  <a:pt x="255170" y="187832"/>
                </a:lnTo>
                <a:close/>
                <a:moveTo>
                  <a:pt x="263024" y="171301"/>
                </a:moveTo>
                <a:lnTo>
                  <a:pt x="276958" y="186068"/>
                </a:lnTo>
                <a:lnTo>
                  <a:pt x="355925" y="111525"/>
                </a:lnTo>
                <a:cubicBezTo>
                  <a:pt x="356579" y="110889"/>
                  <a:pt x="356615" y="109850"/>
                  <a:pt x="355997" y="109178"/>
                </a:cubicBezTo>
                <a:lnTo>
                  <a:pt x="344337" y="96829"/>
                </a:lnTo>
                <a:cubicBezTo>
                  <a:pt x="343701" y="96175"/>
                  <a:pt x="342663" y="96148"/>
                  <a:pt x="341991" y="96766"/>
                </a:cubicBezTo>
                <a:lnTo>
                  <a:pt x="263024" y="171301"/>
                </a:lnTo>
                <a:close/>
                <a:moveTo>
                  <a:pt x="218749" y="46913"/>
                </a:moveTo>
                <a:lnTo>
                  <a:pt x="218749" y="57856"/>
                </a:lnTo>
                <a:lnTo>
                  <a:pt x="272597" y="57856"/>
                </a:lnTo>
                <a:cubicBezTo>
                  <a:pt x="281051" y="57865"/>
                  <a:pt x="287901" y="64716"/>
                  <a:pt x="287910" y="73169"/>
                </a:cubicBezTo>
                <a:lnTo>
                  <a:pt x="287910" y="132068"/>
                </a:lnTo>
                <a:lnTo>
                  <a:pt x="298854" y="121751"/>
                </a:lnTo>
                <a:lnTo>
                  <a:pt x="298854" y="73178"/>
                </a:lnTo>
                <a:cubicBezTo>
                  <a:pt x="298836" y="58689"/>
                  <a:pt x="287095" y="46939"/>
                  <a:pt x="272597" y="46922"/>
                </a:cubicBezTo>
                <a:lnTo>
                  <a:pt x="218749" y="46913"/>
                </a:lnTo>
                <a:close/>
                <a:moveTo>
                  <a:pt x="102985" y="69372"/>
                </a:moveTo>
                <a:lnTo>
                  <a:pt x="207304" y="69372"/>
                </a:lnTo>
                <a:lnTo>
                  <a:pt x="207304" y="35351"/>
                </a:lnTo>
                <a:lnTo>
                  <a:pt x="179382" y="35351"/>
                </a:lnTo>
                <a:cubicBezTo>
                  <a:pt x="176257" y="35351"/>
                  <a:pt x="173704" y="32835"/>
                  <a:pt x="173660" y="29710"/>
                </a:cubicBezTo>
                <a:cubicBezTo>
                  <a:pt x="173516" y="19483"/>
                  <a:pt x="165116" y="11307"/>
                  <a:pt x="154889" y="11450"/>
                </a:cubicBezTo>
                <a:cubicBezTo>
                  <a:pt x="144869" y="11593"/>
                  <a:pt x="136773" y="19680"/>
                  <a:pt x="136630" y="29710"/>
                </a:cubicBezTo>
                <a:cubicBezTo>
                  <a:pt x="136585" y="32835"/>
                  <a:pt x="134042" y="35351"/>
                  <a:pt x="130907" y="35351"/>
                </a:cubicBezTo>
                <a:lnTo>
                  <a:pt x="102985" y="35351"/>
                </a:lnTo>
                <a:lnTo>
                  <a:pt x="102985" y="69372"/>
                </a:lnTo>
                <a:close/>
                <a:moveTo>
                  <a:pt x="37693" y="401674"/>
                </a:moveTo>
                <a:lnTo>
                  <a:pt x="235003" y="401674"/>
                </a:lnTo>
                <a:cubicBezTo>
                  <a:pt x="231949" y="398262"/>
                  <a:pt x="229182" y="394599"/>
                  <a:pt x="226719" y="390739"/>
                </a:cubicBezTo>
                <a:lnTo>
                  <a:pt x="37693" y="390739"/>
                </a:lnTo>
                <a:cubicBezTo>
                  <a:pt x="29239" y="390731"/>
                  <a:pt x="22388" y="383880"/>
                  <a:pt x="22379" y="375426"/>
                </a:cubicBezTo>
                <a:lnTo>
                  <a:pt x="22379" y="73169"/>
                </a:lnTo>
                <a:cubicBezTo>
                  <a:pt x="22388" y="64716"/>
                  <a:pt x="29239" y="57865"/>
                  <a:pt x="37693" y="57856"/>
                </a:cubicBezTo>
                <a:lnTo>
                  <a:pt x="91540" y="57856"/>
                </a:lnTo>
                <a:lnTo>
                  <a:pt x="91540" y="46913"/>
                </a:lnTo>
                <a:lnTo>
                  <a:pt x="37693" y="46913"/>
                </a:lnTo>
                <a:cubicBezTo>
                  <a:pt x="23203" y="46931"/>
                  <a:pt x="11454" y="58671"/>
                  <a:pt x="11436" y="73169"/>
                </a:cubicBezTo>
                <a:lnTo>
                  <a:pt x="11436" y="375426"/>
                </a:lnTo>
                <a:cubicBezTo>
                  <a:pt x="11454" y="389916"/>
                  <a:pt x="23203" y="401656"/>
                  <a:pt x="37693" y="401674"/>
                </a:cubicBezTo>
                <a:close/>
                <a:moveTo>
                  <a:pt x="370630" y="345632"/>
                </a:moveTo>
                <a:cubicBezTo>
                  <a:pt x="370630" y="305432"/>
                  <a:pt x="338042" y="272835"/>
                  <a:pt x="297833" y="272835"/>
                </a:cubicBezTo>
                <a:cubicBezTo>
                  <a:pt x="257624" y="272835"/>
                  <a:pt x="225036" y="305423"/>
                  <a:pt x="225036" y="345632"/>
                </a:cubicBezTo>
                <a:cubicBezTo>
                  <a:pt x="225036" y="385841"/>
                  <a:pt x="257624" y="418429"/>
                  <a:pt x="297833" y="418429"/>
                </a:cubicBezTo>
                <a:cubicBezTo>
                  <a:pt x="297833" y="418429"/>
                  <a:pt x="297833" y="418429"/>
                  <a:pt x="297833" y="418429"/>
                </a:cubicBezTo>
                <a:cubicBezTo>
                  <a:pt x="338015" y="418375"/>
                  <a:pt x="370585" y="385814"/>
                  <a:pt x="370630" y="345632"/>
                </a:cubicBezTo>
                <a:lnTo>
                  <a:pt x="370630" y="345632"/>
                </a:lnTo>
                <a:close/>
                <a:moveTo>
                  <a:pt x="328827" y="317898"/>
                </a:moveTo>
                <a:lnTo>
                  <a:pt x="288295" y="362110"/>
                </a:lnTo>
                <a:lnTo>
                  <a:pt x="265683" y="347826"/>
                </a:lnTo>
                <a:cubicBezTo>
                  <a:pt x="262988" y="346178"/>
                  <a:pt x="259469" y="347020"/>
                  <a:pt x="257821" y="349716"/>
                </a:cubicBezTo>
                <a:cubicBezTo>
                  <a:pt x="256209" y="352357"/>
                  <a:pt x="256979" y="355805"/>
                  <a:pt x="259576" y="357498"/>
                </a:cubicBezTo>
                <a:lnTo>
                  <a:pt x="286236" y="374334"/>
                </a:lnTo>
                <a:cubicBezTo>
                  <a:pt x="288573" y="375811"/>
                  <a:pt x="291636" y="375399"/>
                  <a:pt x="293507" y="373366"/>
                </a:cubicBezTo>
                <a:lnTo>
                  <a:pt x="337262" y="325635"/>
                </a:lnTo>
                <a:cubicBezTo>
                  <a:pt x="339394" y="323307"/>
                  <a:pt x="339242" y="319689"/>
                  <a:pt x="336913" y="317557"/>
                </a:cubicBezTo>
                <a:cubicBezTo>
                  <a:pt x="334576" y="315408"/>
                  <a:pt x="330958" y="315569"/>
                  <a:pt x="328827" y="317898"/>
                </a:cubicBezTo>
                <a:lnTo>
                  <a:pt x="328827" y="317898"/>
                </a:ln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92BB2E6A-987F-6630-7C71-3DEFC310B38E}"/>
              </a:ext>
            </a:extLst>
          </p:cNvPr>
          <p:cNvSpPr/>
          <p:nvPr/>
        </p:nvSpPr>
        <p:spPr>
          <a:xfrm>
            <a:off x="2564819" y="1908920"/>
            <a:ext cx="458516" cy="458507"/>
          </a:xfrm>
          <a:custGeom>
            <a:avLst/>
            <a:gdLst>
              <a:gd name="connsiteX0" fmla="*/ 76271 w 458516"/>
              <a:gd name="connsiteY0" fmla="*/ 400299 h 458507"/>
              <a:gd name="connsiteX1" fmla="*/ 137803 w 458516"/>
              <a:gd name="connsiteY1" fmla="*/ 400299 h 458507"/>
              <a:gd name="connsiteX2" fmla="*/ 144519 w 458516"/>
              <a:gd name="connsiteY2" fmla="*/ 407015 h 458507"/>
              <a:gd name="connsiteX3" fmla="*/ 137803 w 458516"/>
              <a:gd name="connsiteY3" fmla="*/ 413732 h 458507"/>
              <a:gd name="connsiteX4" fmla="*/ 76271 w 458516"/>
              <a:gd name="connsiteY4" fmla="*/ 413732 h 458507"/>
              <a:gd name="connsiteX5" fmla="*/ 69555 w 458516"/>
              <a:gd name="connsiteY5" fmla="*/ 407015 h 458507"/>
              <a:gd name="connsiteX6" fmla="*/ 76271 w 458516"/>
              <a:gd name="connsiteY6" fmla="*/ 400299 h 458507"/>
              <a:gd name="connsiteX7" fmla="*/ 434498 w 458516"/>
              <a:gd name="connsiteY7" fmla="*/ 397979 h 458507"/>
              <a:gd name="connsiteX8" fmla="*/ 397970 w 458516"/>
              <a:gd name="connsiteY8" fmla="*/ 434507 h 458507"/>
              <a:gd name="connsiteX9" fmla="*/ 406218 w 458516"/>
              <a:gd name="connsiteY9" fmla="*/ 442755 h 458507"/>
              <a:gd name="connsiteX10" fmla="*/ 417430 w 458516"/>
              <a:gd name="connsiteY10" fmla="*/ 442755 h 458507"/>
              <a:gd name="connsiteX11" fmla="*/ 442746 w 458516"/>
              <a:gd name="connsiteY11" fmla="*/ 417439 h 458507"/>
              <a:gd name="connsiteX12" fmla="*/ 445065 w 458516"/>
              <a:gd name="connsiteY12" fmla="*/ 411833 h 458507"/>
              <a:gd name="connsiteX13" fmla="*/ 442746 w 458516"/>
              <a:gd name="connsiteY13" fmla="*/ 406227 h 458507"/>
              <a:gd name="connsiteX14" fmla="*/ 76262 w 458516"/>
              <a:gd name="connsiteY14" fmla="*/ 373433 h 458507"/>
              <a:gd name="connsiteX15" fmla="*/ 154621 w 458516"/>
              <a:gd name="connsiteY15" fmla="*/ 373433 h 458507"/>
              <a:gd name="connsiteX16" fmla="*/ 161337 w 458516"/>
              <a:gd name="connsiteY16" fmla="*/ 380149 h 458507"/>
              <a:gd name="connsiteX17" fmla="*/ 154621 w 458516"/>
              <a:gd name="connsiteY17" fmla="*/ 386866 h 458507"/>
              <a:gd name="connsiteX18" fmla="*/ 76262 w 458516"/>
              <a:gd name="connsiteY18" fmla="*/ 386866 h 458507"/>
              <a:gd name="connsiteX19" fmla="*/ 69546 w 458516"/>
              <a:gd name="connsiteY19" fmla="*/ 380149 h 458507"/>
              <a:gd name="connsiteX20" fmla="*/ 76262 w 458516"/>
              <a:gd name="connsiteY20" fmla="*/ 373433 h 458507"/>
              <a:gd name="connsiteX21" fmla="*/ 76271 w 458516"/>
              <a:gd name="connsiteY21" fmla="*/ 346567 h 458507"/>
              <a:gd name="connsiteX22" fmla="*/ 126456 w 458516"/>
              <a:gd name="connsiteY22" fmla="*/ 346567 h 458507"/>
              <a:gd name="connsiteX23" fmla="*/ 133173 w 458516"/>
              <a:gd name="connsiteY23" fmla="*/ 353283 h 458507"/>
              <a:gd name="connsiteX24" fmla="*/ 126456 w 458516"/>
              <a:gd name="connsiteY24" fmla="*/ 360000 h 458507"/>
              <a:gd name="connsiteX25" fmla="*/ 76271 w 458516"/>
              <a:gd name="connsiteY25" fmla="*/ 360000 h 458507"/>
              <a:gd name="connsiteX26" fmla="*/ 69555 w 458516"/>
              <a:gd name="connsiteY26" fmla="*/ 353283 h 458507"/>
              <a:gd name="connsiteX27" fmla="*/ 76271 w 458516"/>
              <a:gd name="connsiteY27" fmla="*/ 346567 h 458507"/>
              <a:gd name="connsiteX28" fmla="*/ 387555 w 458516"/>
              <a:gd name="connsiteY28" fmla="*/ 343137 h 458507"/>
              <a:gd name="connsiteX29" fmla="*/ 343137 w 458516"/>
              <a:gd name="connsiteY29" fmla="*/ 387555 h 458507"/>
              <a:gd name="connsiteX30" fmla="*/ 384537 w 458516"/>
              <a:gd name="connsiteY30" fmla="*/ 428955 h 458507"/>
              <a:gd name="connsiteX31" fmla="*/ 428955 w 458516"/>
              <a:gd name="connsiteY31" fmla="*/ 384537 h 458507"/>
              <a:gd name="connsiteX32" fmla="*/ 360815 w 458516"/>
              <a:gd name="connsiteY32" fmla="*/ 327582 h 458507"/>
              <a:gd name="connsiteX33" fmla="*/ 355209 w 458516"/>
              <a:gd name="connsiteY33" fmla="*/ 329902 h 458507"/>
              <a:gd name="connsiteX34" fmla="*/ 329892 w 458516"/>
              <a:gd name="connsiteY34" fmla="*/ 355218 h 458507"/>
              <a:gd name="connsiteX35" fmla="*/ 329892 w 458516"/>
              <a:gd name="connsiteY35" fmla="*/ 366430 h 458507"/>
              <a:gd name="connsiteX36" fmla="*/ 337576 w 458516"/>
              <a:gd name="connsiteY36" fmla="*/ 374113 h 458507"/>
              <a:gd name="connsiteX37" fmla="*/ 374104 w 458516"/>
              <a:gd name="connsiteY37" fmla="*/ 337585 h 458507"/>
              <a:gd name="connsiteX38" fmla="*/ 366421 w 458516"/>
              <a:gd name="connsiteY38" fmla="*/ 329902 h 458507"/>
              <a:gd name="connsiteX39" fmla="*/ 360815 w 458516"/>
              <a:gd name="connsiteY39" fmla="*/ 327582 h 458507"/>
              <a:gd name="connsiteX40" fmla="*/ 57797 w 458516"/>
              <a:gd name="connsiteY40" fmla="*/ 315224 h 458507"/>
              <a:gd name="connsiteX41" fmla="*/ 46272 w 458516"/>
              <a:gd name="connsiteY41" fmla="*/ 326749 h 458507"/>
              <a:gd name="connsiteX42" fmla="*/ 46272 w 458516"/>
              <a:gd name="connsiteY42" fmla="*/ 433549 h 458507"/>
              <a:gd name="connsiteX43" fmla="*/ 57797 w 458516"/>
              <a:gd name="connsiteY43" fmla="*/ 445075 h 458507"/>
              <a:gd name="connsiteX44" fmla="*/ 164597 w 458516"/>
              <a:gd name="connsiteY44" fmla="*/ 445075 h 458507"/>
              <a:gd name="connsiteX45" fmla="*/ 176122 w 458516"/>
              <a:gd name="connsiteY45" fmla="*/ 433549 h 458507"/>
              <a:gd name="connsiteX46" fmla="*/ 176122 w 458516"/>
              <a:gd name="connsiteY46" fmla="*/ 326749 h 458507"/>
              <a:gd name="connsiteX47" fmla="*/ 164597 w 458516"/>
              <a:gd name="connsiteY47" fmla="*/ 315224 h 458507"/>
              <a:gd name="connsiteX48" fmla="*/ 321886 w 458516"/>
              <a:gd name="connsiteY48" fmla="*/ 312394 h 458507"/>
              <a:gd name="connsiteX49" fmla="*/ 312394 w 458516"/>
              <a:gd name="connsiteY49" fmla="*/ 321905 h 458507"/>
              <a:gd name="connsiteX50" fmla="*/ 328307 w 458516"/>
              <a:gd name="connsiteY50" fmla="*/ 337818 h 458507"/>
              <a:gd name="connsiteX51" fmla="*/ 337809 w 458516"/>
              <a:gd name="connsiteY51" fmla="*/ 328316 h 458507"/>
              <a:gd name="connsiteX52" fmla="*/ 192322 w 458516"/>
              <a:gd name="connsiteY52" fmla="*/ 185669 h 458507"/>
              <a:gd name="connsiteX53" fmla="*/ 185749 w 458516"/>
              <a:gd name="connsiteY53" fmla="*/ 186269 h 458507"/>
              <a:gd name="connsiteX54" fmla="*/ 179293 w 458516"/>
              <a:gd name="connsiteY54" fmla="*/ 185687 h 458507"/>
              <a:gd name="connsiteX55" fmla="*/ 174609 w 458516"/>
              <a:gd name="connsiteY55" fmla="*/ 222824 h 458507"/>
              <a:gd name="connsiteX56" fmla="*/ 175818 w 458516"/>
              <a:gd name="connsiteY56" fmla="*/ 225842 h 458507"/>
              <a:gd name="connsiteX57" fmla="*/ 185812 w 458516"/>
              <a:gd name="connsiteY57" fmla="*/ 233973 h 458507"/>
              <a:gd name="connsiteX58" fmla="*/ 195806 w 458516"/>
              <a:gd name="connsiteY58" fmla="*/ 225842 h 458507"/>
              <a:gd name="connsiteX59" fmla="*/ 197015 w 458516"/>
              <a:gd name="connsiteY59" fmla="*/ 222824 h 458507"/>
              <a:gd name="connsiteX60" fmla="*/ 158955 w 458516"/>
              <a:gd name="connsiteY60" fmla="*/ 180896 h 458507"/>
              <a:gd name="connsiteX61" fmla="*/ 129851 w 458516"/>
              <a:gd name="connsiteY61" fmla="*/ 210000 h 458507"/>
              <a:gd name="connsiteX62" fmla="*/ 129851 w 458516"/>
              <a:gd name="connsiteY62" fmla="*/ 260149 h 458507"/>
              <a:gd name="connsiteX63" fmla="*/ 135672 w 458516"/>
              <a:gd name="connsiteY63" fmla="*/ 265970 h 458507"/>
              <a:gd name="connsiteX64" fmla="*/ 235970 w 458516"/>
              <a:gd name="connsiteY64" fmla="*/ 265970 h 458507"/>
              <a:gd name="connsiteX65" fmla="*/ 241791 w 458516"/>
              <a:gd name="connsiteY65" fmla="*/ 260149 h 458507"/>
              <a:gd name="connsiteX66" fmla="*/ 241782 w 458516"/>
              <a:gd name="connsiteY66" fmla="*/ 260149 h 458507"/>
              <a:gd name="connsiteX67" fmla="*/ 241782 w 458516"/>
              <a:gd name="connsiteY67" fmla="*/ 210000 h 458507"/>
              <a:gd name="connsiteX68" fmla="*/ 212678 w 458516"/>
              <a:gd name="connsiteY68" fmla="*/ 180896 h 458507"/>
              <a:gd name="connsiteX69" fmla="*/ 205263 w 458516"/>
              <a:gd name="connsiteY69" fmla="*/ 180896 h 458507"/>
              <a:gd name="connsiteX70" fmla="*/ 210340 w 458516"/>
              <a:gd name="connsiteY70" fmla="*/ 221149 h 458507"/>
              <a:gd name="connsiteX71" fmla="*/ 204287 w 458516"/>
              <a:gd name="connsiteY71" fmla="*/ 236266 h 458507"/>
              <a:gd name="connsiteX72" fmla="*/ 193513 w 458516"/>
              <a:gd name="connsiteY72" fmla="*/ 245033 h 458507"/>
              <a:gd name="connsiteX73" fmla="*/ 185821 w 458516"/>
              <a:gd name="connsiteY73" fmla="*/ 247755 h 458507"/>
              <a:gd name="connsiteX74" fmla="*/ 178119 w 458516"/>
              <a:gd name="connsiteY74" fmla="*/ 245033 h 458507"/>
              <a:gd name="connsiteX75" fmla="*/ 167346 w 458516"/>
              <a:gd name="connsiteY75" fmla="*/ 236266 h 458507"/>
              <a:gd name="connsiteX76" fmla="*/ 161293 w 458516"/>
              <a:gd name="connsiteY76" fmla="*/ 221149 h 458507"/>
              <a:gd name="connsiteX77" fmla="*/ 166370 w 458516"/>
              <a:gd name="connsiteY77" fmla="*/ 180896 h 458507"/>
              <a:gd name="connsiteX78" fmla="*/ 162510 w 458516"/>
              <a:gd name="connsiteY78" fmla="*/ 138690 h 458507"/>
              <a:gd name="connsiteX79" fmla="*/ 162510 w 458516"/>
              <a:gd name="connsiteY79" fmla="*/ 149570 h 458507"/>
              <a:gd name="connsiteX80" fmla="*/ 185767 w 458516"/>
              <a:gd name="connsiteY80" fmla="*/ 172827 h 458507"/>
              <a:gd name="connsiteX81" fmla="*/ 209131 w 458516"/>
              <a:gd name="connsiteY81" fmla="*/ 149463 h 458507"/>
              <a:gd name="connsiteX82" fmla="*/ 209131 w 458516"/>
              <a:gd name="connsiteY82" fmla="*/ 138690 h 458507"/>
              <a:gd name="connsiteX83" fmla="*/ 185821 w 458516"/>
              <a:gd name="connsiteY83" fmla="*/ 105672 h 458507"/>
              <a:gd name="connsiteX84" fmla="*/ 162815 w 458516"/>
              <a:gd name="connsiteY84" fmla="*/ 125257 h 458507"/>
              <a:gd name="connsiteX85" fmla="*/ 208836 w 458516"/>
              <a:gd name="connsiteY85" fmla="*/ 125257 h 458507"/>
              <a:gd name="connsiteX86" fmla="*/ 185821 w 458516"/>
              <a:gd name="connsiteY86" fmla="*/ 105672 h 458507"/>
              <a:gd name="connsiteX87" fmla="*/ 185812 w 458516"/>
              <a:gd name="connsiteY87" fmla="*/ 92248 h 458507"/>
              <a:gd name="connsiteX88" fmla="*/ 222555 w 458516"/>
              <a:gd name="connsiteY88" fmla="*/ 128991 h 458507"/>
              <a:gd name="connsiteX89" fmla="*/ 222555 w 458516"/>
              <a:gd name="connsiteY89" fmla="*/ 149472 h 458507"/>
              <a:gd name="connsiteX90" fmla="*/ 217666 w 458516"/>
              <a:gd name="connsiteY90" fmla="*/ 167767 h 458507"/>
              <a:gd name="connsiteX91" fmla="*/ 255215 w 458516"/>
              <a:gd name="connsiteY91" fmla="*/ 210009 h 458507"/>
              <a:gd name="connsiteX92" fmla="*/ 255215 w 458516"/>
              <a:gd name="connsiteY92" fmla="*/ 260158 h 458507"/>
              <a:gd name="connsiteX93" fmla="*/ 235961 w 458516"/>
              <a:gd name="connsiteY93" fmla="*/ 279412 h 458507"/>
              <a:gd name="connsiteX94" fmla="*/ 135663 w 458516"/>
              <a:gd name="connsiteY94" fmla="*/ 279412 h 458507"/>
              <a:gd name="connsiteX95" fmla="*/ 116409 w 458516"/>
              <a:gd name="connsiteY95" fmla="*/ 260158 h 458507"/>
              <a:gd name="connsiteX96" fmla="*/ 116409 w 458516"/>
              <a:gd name="connsiteY96" fmla="*/ 210009 h 458507"/>
              <a:gd name="connsiteX97" fmla="*/ 153913 w 458516"/>
              <a:gd name="connsiteY97" fmla="*/ 167776 h 458507"/>
              <a:gd name="connsiteX98" fmla="*/ 149069 w 458516"/>
              <a:gd name="connsiteY98" fmla="*/ 149588 h 458507"/>
              <a:gd name="connsiteX99" fmla="*/ 149069 w 458516"/>
              <a:gd name="connsiteY99" fmla="*/ 128991 h 458507"/>
              <a:gd name="connsiteX100" fmla="*/ 185812 w 458516"/>
              <a:gd name="connsiteY100" fmla="*/ 92248 h 458507"/>
              <a:gd name="connsiteX101" fmla="*/ 383310 w 458516"/>
              <a:gd name="connsiteY101" fmla="*/ 88003 h 458507"/>
              <a:gd name="connsiteX102" fmla="*/ 383776 w 458516"/>
              <a:gd name="connsiteY102" fmla="*/ 97486 h 458507"/>
              <a:gd name="connsiteX103" fmla="*/ 346639 w 458516"/>
              <a:gd name="connsiteY103" fmla="*/ 138457 h 458507"/>
              <a:gd name="connsiteX104" fmla="*/ 341660 w 458516"/>
              <a:gd name="connsiteY104" fmla="*/ 140660 h 458507"/>
              <a:gd name="connsiteX105" fmla="*/ 337522 w 458516"/>
              <a:gd name="connsiteY105" fmla="*/ 139236 h 458507"/>
              <a:gd name="connsiteX106" fmla="*/ 311848 w 458516"/>
              <a:gd name="connsiteY106" fmla="*/ 119158 h 458507"/>
              <a:gd name="connsiteX107" fmla="*/ 310693 w 458516"/>
              <a:gd name="connsiteY107" fmla="*/ 109728 h 458507"/>
              <a:gd name="connsiteX108" fmla="*/ 320122 w 458516"/>
              <a:gd name="connsiteY108" fmla="*/ 108573 h 458507"/>
              <a:gd name="connsiteX109" fmla="*/ 340881 w 458516"/>
              <a:gd name="connsiteY109" fmla="*/ 124818 h 458507"/>
              <a:gd name="connsiteX110" fmla="*/ 373827 w 458516"/>
              <a:gd name="connsiteY110" fmla="*/ 88468 h 458507"/>
              <a:gd name="connsiteX111" fmla="*/ 383310 w 458516"/>
              <a:gd name="connsiteY111" fmla="*/ 88003 h 458507"/>
              <a:gd name="connsiteX112" fmla="*/ 185812 w 458516"/>
              <a:gd name="connsiteY112" fmla="*/ 40299 h 458507"/>
              <a:gd name="connsiteX113" fmla="*/ 40290 w 458516"/>
              <a:gd name="connsiteY113" fmla="*/ 185821 h 458507"/>
              <a:gd name="connsiteX114" fmla="*/ 97881 w 458516"/>
              <a:gd name="connsiteY114" fmla="*/ 301693 h 458507"/>
              <a:gd name="connsiteX115" fmla="*/ 97997 w 458516"/>
              <a:gd name="connsiteY115" fmla="*/ 301791 h 458507"/>
              <a:gd name="connsiteX116" fmla="*/ 164597 w 458516"/>
              <a:gd name="connsiteY116" fmla="*/ 301791 h 458507"/>
              <a:gd name="connsiteX117" fmla="*/ 189555 w 458516"/>
              <a:gd name="connsiteY117" fmla="*/ 326749 h 458507"/>
              <a:gd name="connsiteX118" fmla="*/ 189555 w 458516"/>
              <a:gd name="connsiteY118" fmla="*/ 331299 h 458507"/>
              <a:gd name="connsiteX119" fmla="*/ 331128 w 458516"/>
              <a:gd name="connsiteY119" fmla="*/ 193361 h 458507"/>
              <a:gd name="connsiteX120" fmla="*/ 293982 w 458516"/>
              <a:gd name="connsiteY120" fmla="*/ 193361 h 458507"/>
              <a:gd name="connsiteX121" fmla="*/ 269024 w 458516"/>
              <a:gd name="connsiteY121" fmla="*/ 168403 h 458507"/>
              <a:gd name="connsiteX122" fmla="*/ 269024 w 458516"/>
              <a:gd name="connsiteY122" fmla="*/ 66501 h 458507"/>
              <a:gd name="connsiteX123" fmla="*/ 185812 w 458516"/>
              <a:gd name="connsiteY123" fmla="*/ 40299 h 458507"/>
              <a:gd name="connsiteX124" fmla="*/ 185821 w 458516"/>
              <a:gd name="connsiteY124" fmla="*/ 13433 h 458507"/>
              <a:gd name="connsiteX125" fmla="*/ 13433 w 458516"/>
              <a:gd name="connsiteY125" fmla="*/ 185812 h 458507"/>
              <a:gd name="connsiteX126" fmla="*/ 58289 w 458516"/>
              <a:gd name="connsiteY126" fmla="*/ 301782 h 458507"/>
              <a:gd name="connsiteX127" fmla="*/ 77257 w 458516"/>
              <a:gd name="connsiteY127" fmla="*/ 301782 h 458507"/>
              <a:gd name="connsiteX128" fmla="*/ 43997 w 458516"/>
              <a:gd name="connsiteY128" fmla="*/ 257552 h 458507"/>
              <a:gd name="connsiteX129" fmla="*/ 26866 w 458516"/>
              <a:gd name="connsiteY129" fmla="*/ 185812 h 458507"/>
              <a:gd name="connsiteX130" fmla="*/ 185821 w 458516"/>
              <a:gd name="connsiteY130" fmla="*/ 26857 h 458507"/>
              <a:gd name="connsiteX131" fmla="*/ 271083 w 458516"/>
              <a:gd name="connsiteY131" fmla="*/ 51707 h 458507"/>
              <a:gd name="connsiteX132" fmla="*/ 279663 w 458516"/>
              <a:gd name="connsiteY132" fmla="*/ 41185 h 458507"/>
              <a:gd name="connsiteX133" fmla="*/ 185821 w 458516"/>
              <a:gd name="connsiteY133" fmla="*/ 13433 h 458507"/>
              <a:gd name="connsiteX134" fmla="*/ 185821 w 458516"/>
              <a:gd name="connsiteY134" fmla="*/ 0 h 458507"/>
              <a:gd name="connsiteX135" fmla="*/ 296633 w 458516"/>
              <a:gd name="connsiteY135" fmla="*/ 36645 h 458507"/>
              <a:gd name="connsiteX136" fmla="*/ 344776 w 458516"/>
              <a:gd name="connsiteY136" fmla="*/ 36645 h 458507"/>
              <a:gd name="connsiteX137" fmla="*/ 351492 w 458516"/>
              <a:gd name="connsiteY137" fmla="*/ 43361 h 458507"/>
              <a:gd name="connsiteX138" fmla="*/ 344776 w 458516"/>
              <a:gd name="connsiteY138" fmla="*/ 50078 h 458507"/>
              <a:gd name="connsiteX139" fmla="*/ 293991 w 458516"/>
              <a:gd name="connsiteY139" fmla="*/ 50078 h 458507"/>
              <a:gd name="connsiteX140" fmla="*/ 282466 w 458516"/>
              <a:gd name="connsiteY140" fmla="*/ 61603 h 458507"/>
              <a:gd name="connsiteX141" fmla="*/ 282466 w 458516"/>
              <a:gd name="connsiteY141" fmla="*/ 168403 h 458507"/>
              <a:gd name="connsiteX142" fmla="*/ 293991 w 458516"/>
              <a:gd name="connsiteY142" fmla="*/ 179928 h 458507"/>
              <a:gd name="connsiteX143" fmla="*/ 400782 w 458516"/>
              <a:gd name="connsiteY143" fmla="*/ 179928 h 458507"/>
              <a:gd name="connsiteX144" fmla="*/ 412307 w 458516"/>
              <a:gd name="connsiteY144" fmla="*/ 168403 h 458507"/>
              <a:gd name="connsiteX145" fmla="*/ 412307 w 458516"/>
              <a:gd name="connsiteY145" fmla="*/ 61603 h 458507"/>
              <a:gd name="connsiteX146" fmla="*/ 400782 w 458516"/>
              <a:gd name="connsiteY146" fmla="*/ 50078 h 458507"/>
              <a:gd name="connsiteX147" fmla="*/ 377301 w 458516"/>
              <a:gd name="connsiteY147" fmla="*/ 50078 h 458507"/>
              <a:gd name="connsiteX148" fmla="*/ 370585 w 458516"/>
              <a:gd name="connsiteY148" fmla="*/ 43361 h 458507"/>
              <a:gd name="connsiteX149" fmla="*/ 377301 w 458516"/>
              <a:gd name="connsiteY149" fmla="*/ 36645 h 458507"/>
              <a:gd name="connsiteX150" fmla="*/ 400782 w 458516"/>
              <a:gd name="connsiteY150" fmla="*/ 36645 h 458507"/>
              <a:gd name="connsiteX151" fmla="*/ 425740 w 458516"/>
              <a:gd name="connsiteY151" fmla="*/ 61603 h 458507"/>
              <a:gd name="connsiteX152" fmla="*/ 425740 w 458516"/>
              <a:gd name="connsiteY152" fmla="*/ 168394 h 458507"/>
              <a:gd name="connsiteX153" fmla="*/ 400782 w 458516"/>
              <a:gd name="connsiteY153" fmla="*/ 193352 h 458507"/>
              <a:gd name="connsiteX154" fmla="*/ 371471 w 458516"/>
              <a:gd name="connsiteY154" fmla="*/ 193352 h 458507"/>
              <a:gd name="connsiteX155" fmla="*/ 336922 w 458516"/>
              <a:gd name="connsiteY155" fmla="*/ 293973 h 458507"/>
              <a:gd name="connsiteX156" fmla="*/ 330680 w 458516"/>
              <a:gd name="connsiteY156" fmla="*/ 302194 h 458507"/>
              <a:gd name="connsiteX157" fmla="*/ 347382 w 458516"/>
              <a:gd name="connsiteY157" fmla="*/ 318896 h 458507"/>
              <a:gd name="connsiteX158" fmla="*/ 360815 w 458516"/>
              <a:gd name="connsiteY158" fmla="*/ 314140 h 458507"/>
              <a:gd name="connsiteX159" fmla="*/ 375922 w 458516"/>
              <a:gd name="connsiteY159" fmla="*/ 320400 h 458507"/>
              <a:gd name="connsiteX160" fmla="*/ 384779 w 458516"/>
              <a:gd name="connsiteY160" fmla="*/ 329257 h 458507"/>
              <a:gd name="connsiteX161" fmla="*/ 395677 w 458516"/>
              <a:gd name="connsiteY161" fmla="*/ 332266 h 458507"/>
              <a:gd name="connsiteX162" fmla="*/ 439818 w 458516"/>
              <a:gd name="connsiteY162" fmla="*/ 376406 h 458507"/>
              <a:gd name="connsiteX163" fmla="*/ 442827 w 458516"/>
              <a:gd name="connsiteY163" fmla="*/ 387305 h 458507"/>
              <a:gd name="connsiteX164" fmla="*/ 452248 w 458516"/>
              <a:gd name="connsiteY164" fmla="*/ 396725 h 458507"/>
              <a:gd name="connsiteX165" fmla="*/ 458516 w 458516"/>
              <a:gd name="connsiteY165" fmla="*/ 411815 h 458507"/>
              <a:gd name="connsiteX166" fmla="*/ 452256 w 458516"/>
              <a:gd name="connsiteY166" fmla="*/ 426922 h 458507"/>
              <a:gd name="connsiteX167" fmla="*/ 426940 w 458516"/>
              <a:gd name="connsiteY167" fmla="*/ 452239 h 458507"/>
              <a:gd name="connsiteX168" fmla="*/ 411833 w 458516"/>
              <a:gd name="connsiteY168" fmla="*/ 458490 h 458507"/>
              <a:gd name="connsiteX169" fmla="*/ 396725 w 458516"/>
              <a:gd name="connsiteY169" fmla="*/ 452248 h 458507"/>
              <a:gd name="connsiteX170" fmla="*/ 387304 w 458516"/>
              <a:gd name="connsiteY170" fmla="*/ 442827 h 458507"/>
              <a:gd name="connsiteX171" fmla="*/ 384528 w 458516"/>
              <a:gd name="connsiteY171" fmla="*/ 443176 h 458507"/>
              <a:gd name="connsiteX172" fmla="*/ 376406 w 458516"/>
              <a:gd name="connsiteY172" fmla="*/ 439818 h 458507"/>
              <a:gd name="connsiteX173" fmla="*/ 332265 w 458516"/>
              <a:gd name="connsiteY173" fmla="*/ 395678 h 458507"/>
              <a:gd name="connsiteX174" fmla="*/ 329257 w 458516"/>
              <a:gd name="connsiteY174" fmla="*/ 384779 h 458507"/>
              <a:gd name="connsiteX175" fmla="*/ 320400 w 458516"/>
              <a:gd name="connsiteY175" fmla="*/ 375922 h 458507"/>
              <a:gd name="connsiteX176" fmla="*/ 318895 w 458516"/>
              <a:gd name="connsiteY176" fmla="*/ 347391 h 458507"/>
              <a:gd name="connsiteX177" fmla="*/ 302221 w 458516"/>
              <a:gd name="connsiteY177" fmla="*/ 330716 h 458507"/>
              <a:gd name="connsiteX178" fmla="*/ 250863 w 458516"/>
              <a:gd name="connsiteY178" fmla="*/ 359937 h 458507"/>
              <a:gd name="connsiteX179" fmla="*/ 248516 w 458516"/>
              <a:gd name="connsiteY179" fmla="*/ 360367 h 458507"/>
              <a:gd name="connsiteX180" fmla="*/ 242221 w 458516"/>
              <a:gd name="connsiteY180" fmla="*/ 355997 h 458507"/>
              <a:gd name="connsiteX181" fmla="*/ 246161 w 458516"/>
              <a:gd name="connsiteY181" fmla="*/ 347355 h 458507"/>
              <a:gd name="connsiteX182" fmla="*/ 358039 w 458516"/>
              <a:gd name="connsiteY182" fmla="*/ 193361 h 458507"/>
              <a:gd name="connsiteX183" fmla="*/ 344597 w 458516"/>
              <a:gd name="connsiteY183" fmla="*/ 193361 h 458507"/>
              <a:gd name="connsiteX184" fmla="*/ 297269 w 458516"/>
              <a:gd name="connsiteY184" fmla="*/ 299069 h 458507"/>
              <a:gd name="connsiteX185" fmla="*/ 189564 w 458516"/>
              <a:gd name="connsiteY185" fmla="*/ 344731 h 458507"/>
              <a:gd name="connsiteX186" fmla="*/ 189564 w 458516"/>
              <a:gd name="connsiteY186" fmla="*/ 358164 h 458507"/>
              <a:gd name="connsiteX187" fmla="*/ 217245 w 458516"/>
              <a:gd name="connsiteY187" fmla="*/ 355352 h 458507"/>
              <a:gd name="connsiteX188" fmla="*/ 225063 w 458516"/>
              <a:gd name="connsiteY188" fmla="*/ 360743 h 458507"/>
              <a:gd name="connsiteX189" fmla="*/ 219672 w 458516"/>
              <a:gd name="connsiteY189" fmla="*/ 368561 h 458507"/>
              <a:gd name="connsiteX190" fmla="*/ 189555 w 458516"/>
              <a:gd name="connsiteY190" fmla="*/ 371597 h 458507"/>
              <a:gd name="connsiteX191" fmla="*/ 189555 w 458516"/>
              <a:gd name="connsiteY191" fmla="*/ 433549 h 458507"/>
              <a:gd name="connsiteX192" fmla="*/ 164597 w 458516"/>
              <a:gd name="connsiteY192" fmla="*/ 458507 h 458507"/>
              <a:gd name="connsiteX193" fmla="*/ 57797 w 458516"/>
              <a:gd name="connsiteY193" fmla="*/ 458507 h 458507"/>
              <a:gd name="connsiteX194" fmla="*/ 32839 w 458516"/>
              <a:gd name="connsiteY194" fmla="*/ 433549 h 458507"/>
              <a:gd name="connsiteX195" fmla="*/ 32839 w 458516"/>
              <a:gd name="connsiteY195" fmla="*/ 326749 h 458507"/>
              <a:gd name="connsiteX196" fmla="*/ 44042 w 458516"/>
              <a:gd name="connsiteY196" fmla="*/ 305937 h 458507"/>
              <a:gd name="connsiteX197" fmla="*/ 0 w 458516"/>
              <a:gd name="connsiteY197" fmla="*/ 185821 h 458507"/>
              <a:gd name="connsiteX198" fmla="*/ 185821 w 458516"/>
              <a:gd name="connsiteY198" fmla="*/ 0 h 4585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458516" h="458507">
                <a:moveTo>
                  <a:pt x="76271" y="400299"/>
                </a:moveTo>
                <a:lnTo>
                  <a:pt x="137803" y="400299"/>
                </a:lnTo>
                <a:cubicBezTo>
                  <a:pt x="141510" y="400299"/>
                  <a:pt x="144519" y="403308"/>
                  <a:pt x="144519" y="407015"/>
                </a:cubicBezTo>
                <a:cubicBezTo>
                  <a:pt x="144519" y="410723"/>
                  <a:pt x="141510" y="413732"/>
                  <a:pt x="137803" y="413732"/>
                </a:cubicBezTo>
                <a:lnTo>
                  <a:pt x="76271" y="413732"/>
                </a:lnTo>
                <a:cubicBezTo>
                  <a:pt x="72564" y="413732"/>
                  <a:pt x="69555" y="410723"/>
                  <a:pt x="69555" y="407015"/>
                </a:cubicBezTo>
                <a:cubicBezTo>
                  <a:pt x="69555" y="403308"/>
                  <a:pt x="72564" y="400299"/>
                  <a:pt x="76271" y="400299"/>
                </a:cubicBezTo>
                <a:close/>
                <a:moveTo>
                  <a:pt x="434498" y="397979"/>
                </a:moveTo>
                <a:lnTo>
                  <a:pt x="397970" y="434507"/>
                </a:lnTo>
                <a:lnTo>
                  <a:pt x="406218" y="442755"/>
                </a:lnTo>
                <a:cubicBezTo>
                  <a:pt x="409307" y="445845"/>
                  <a:pt x="414340" y="445845"/>
                  <a:pt x="417430" y="442755"/>
                </a:cubicBezTo>
                <a:lnTo>
                  <a:pt x="442746" y="417439"/>
                </a:lnTo>
                <a:cubicBezTo>
                  <a:pt x="444250" y="415934"/>
                  <a:pt x="445065" y="413955"/>
                  <a:pt x="445065" y="411833"/>
                </a:cubicBezTo>
                <a:cubicBezTo>
                  <a:pt x="445065" y="409710"/>
                  <a:pt x="444241" y="407722"/>
                  <a:pt x="442746" y="406227"/>
                </a:cubicBezTo>
                <a:close/>
                <a:moveTo>
                  <a:pt x="76262" y="373433"/>
                </a:moveTo>
                <a:lnTo>
                  <a:pt x="154621" y="373433"/>
                </a:lnTo>
                <a:cubicBezTo>
                  <a:pt x="158337" y="373433"/>
                  <a:pt x="161337" y="376442"/>
                  <a:pt x="161337" y="380149"/>
                </a:cubicBezTo>
                <a:cubicBezTo>
                  <a:pt x="161337" y="383857"/>
                  <a:pt x="158328" y="386866"/>
                  <a:pt x="154621" y="386866"/>
                </a:cubicBezTo>
                <a:lnTo>
                  <a:pt x="76262" y="386866"/>
                </a:lnTo>
                <a:cubicBezTo>
                  <a:pt x="72555" y="386866"/>
                  <a:pt x="69546" y="383857"/>
                  <a:pt x="69546" y="380149"/>
                </a:cubicBezTo>
                <a:cubicBezTo>
                  <a:pt x="69546" y="376442"/>
                  <a:pt x="72555" y="373433"/>
                  <a:pt x="76262" y="373433"/>
                </a:cubicBezTo>
                <a:close/>
                <a:moveTo>
                  <a:pt x="76271" y="346567"/>
                </a:moveTo>
                <a:lnTo>
                  <a:pt x="126456" y="346567"/>
                </a:lnTo>
                <a:cubicBezTo>
                  <a:pt x="130164" y="346567"/>
                  <a:pt x="133173" y="349576"/>
                  <a:pt x="133173" y="353283"/>
                </a:cubicBezTo>
                <a:cubicBezTo>
                  <a:pt x="133173" y="356991"/>
                  <a:pt x="130164" y="360000"/>
                  <a:pt x="126456" y="360000"/>
                </a:cubicBezTo>
                <a:lnTo>
                  <a:pt x="76271" y="360000"/>
                </a:lnTo>
                <a:cubicBezTo>
                  <a:pt x="72555" y="360000"/>
                  <a:pt x="69555" y="356991"/>
                  <a:pt x="69555" y="353283"/>
                </a:cubicBezTo>
                <a:cubicBezTo>
                  <a:pt x="69555" y="349576"/>
                  <a:pt x="72564" y="346567"/>
                  <a:pt x="76271" y="346567"/>
                </a:cubicBezTo>
                <a:close/>
                <a:moveTo>
                  <a:pt x="387555" y="343137"/>
                </a:moveTo>
                <a:lnTo>
                  <a:pt x="343137" y="387555"/>
                </a:lnTo>
                <a:lnTo>
                  <a:pt x="384537" y="428955"/>
                </a:lnTo>
                <a:lnTo>
                  <a:pt x="428955" y="384537"/>
                </a:lnTo>
                <a:close/>
                <a:moveTo>
                  <a:pt x="360815" y="327582"/>
                </a:moveTo>
                <a:cubicBezTo>
                  <a:pt x="358692" y="327582"/>
                  <a:pt x="356704" y="328406"/>
                  <a:pt x="355209" y="329902"/>
                </a:cubicBezTo>
                <a:lnTo>
                  <a:pt x="329892" y="355218"/>
                </a:lnTo>
                <a:cubicBezTo>
                  <a:pt x="326803" y="358307"/>
                  <a:pt x="326803" y="363340"/>
                  <a:pt x="329892" y="366430"/>
                </a:cubicBezTo>
                <a:lnTo>
                  <a:pt x="337576" y="374113"/>
                </a:lnTo>
                <a:lnTo>
                  <a:pt x="374104" y="337585"/>
                </a:lnTo>
                <a:lnTo>
                  <a:pt x="366421" y="329902"/>
                </a:lnTo>
                <a:cubicBezTo>
                  <a:pt x="364925" y="328406"/>
                  <a:pt x="362937" y="327582"/>
                  <a:pt x="360815" y="327582"/>
                </a:cubicBezTo>
                <a:close/>
                <a:moveTo>
                  <a:pt x="57797" y="315224"/>
                </a:moveTo>
                <a:cubicBezTo>
                  <a:pt x="51439" y="315224"/>
                  <a:pt x="46272" y="320391"/>
                  <a:pt x="46272" y="326749"/>
                </a:cubicBezTo>
                <a:lnTo>
                  <a:pt x="46272" y="433549"/>
                </a:lnTo>
                <a:cubicBezTo>
                  <a:pt x="46272" y="439907"/>
                  <a:pt x="51439" y="445075"/>
                  <a:pt x="57797" y="445075"/>
                </a:cubicBezTo>
                <a:lnTo>
                  <a:pt x="164597" y="445075"/>
                </a:lnTo>
                <a:cubicBezTo>
                  <a:pt x="170955" y="445075"/>
                  <a:pt x="176122" y="439907"/>
                  <a:pt x="176122" y="433549"/>
                </a:cubicBezTo>
                <a:lnTo>
                  <a:pt x="176122" y="326749"/>
                </a:lnTo>
                <a:cubicBezTo>
                  <a:pt x="176122" y="320391"/>
                  <a:pt x="170955" y="315224"/>
                  <a:pt x="164597" y="315224"/>
                </a:cubicBezTo>
                <a:close/>
                <a:moveTo>
                  <a:pt x="321886" y="312394"/>
                </a:moveTo>
                <a:cubicBezTo>
                  <a:pt x="318833" y="315681"/>
                  <a:pt x="315663" y="318851"/>
                  <a:pt x="312394" y="321905"/>
                </a:cubicBezTo>
                <a:lnTo>
                  <a:pt x="328307" y="337818"/>
                </a:lnTo>
                <a:lnTo>
                  <a:pt x="337809" y="328316"/>
                </a:lnTo>
                <a:close/>
                <a:moveTo>
                  <a:pt x="192322" y="185669"/>
                </a:moveTo>
                <a:cubicBezTo>
                  <a:pt x="190182" y="186054"/>
                  <a:pt x="187997" y="186269"/>
                  <a:pt x="185749" y="186269"/>
                </a:cubicBezTo>
                <a:cubicBezTo>
                  <a:pt x="183546" y="186269"/>
                  <a:pt x="181388" y="186063"/>
                  <a:pt x="179293" y="185687"/>
                </a:cubicBezTo>
                <a:lnTo>
                  <a:pt x="174609" y="222824"/>
                </a:lnTo>
                <a:cubicBezTo>
                  <a:pt x="174466" y="223979"/>
                  <a:pt x="174913" y="225108"/>
                  <a:pt x="175818" y="225842"/>
                </a:cubicBezTo>
                <a:lnTo>
                  <a:pt x="185812" y="233973"/>
                </a:lnTo>
                <a:lnTo>
                  <a:pt x="195806" y="225842"/>
                </a:lnTo>
                <a:cubicBezTo>
                  <a:pt x="196710" y="225108"/>
                  <a:pt x="197158" y="223979"/>
                  <a:pt x="197015" y="222824"/>
                </a:cubicBezTo>
                <a:close/>
                <a:moveTo>
                  <a:pt x="158955" y="180896"/>
                </a:moveTo>
                <a:cubicBezTo>
                  <a:pt x="142907" y="180896"/>
                  <a:pt x="129851" y="193952"/>
                  <a:pt x="129851" y="210000"/>
                </a:cubicBezTo>
                <a:lnTo>
                  <a:pt x="129851" y="260149"/>
                </a:lnTo>
                <a:cubicBezTo>
                  <a:pt x="129851" y="263355"/>
                  <a:pt x="132466" y="265970"/>
                  <a:pt x="135672" y="265970"/>
                </a:cubicBezTo>
                <a:lnTo>
                  <a:pt x="235970" y="265970"/>
                </a:lnTo>
                <a:cubicBezTo>
                  <a:pt x="239176" y="265970"/>
                  <a:pt x="241791" y="263355"/>
                  <a:pt x="241791" y="260149"/>
                </a:cubicBezTo>
                <a:lnTo>
                  <a:pt x="241782" y="260149"/>
                </a:lnTo>
                <a:lnTo>
                  <a:pt x="241782" y="210000"/>
                </a:lnTo>
                <a:cubicBezTo>
                  <a:pt x="241782" y="193952"/>
                  <a:pt x="228725" y="180896"/>
                  <a:pt x="212678" y="180896"/>
                </a:cubicBezTo>
                <a:lnTo>
                  <a:pt x="205263" y="180896"/>
                </a:lnTo>
                <a:lnTo>
                  <a:pt x="210340" y="221149"/>
                </a:lnTo>
                <a:cubicBezTo>
                  <a:pt x="211075" y="226935"/>
                  <a:pt x="208809" y="232585"/>
                  <a:pt x="204287" y="236266"/>
                </a:cubicBezTo>
                <a:lnTo>
                  <a:pt x="193513" y="245033"/>
                </a:lnTo>
                <a:cubicBezTo>
                  <a:pt x="191284" y="246851"/>
                  <a:pt x="188552" y="247755"/>
                  <a:pt x="185821" y="247755"/>
                </a:cubicBezTo>
                <a:cubicBezTo>
                  <a:pt x="183081" y="247755"/>
                  <a:pt x="180349" y="246851"/>
                  <a:pt x="178119" y="245033"/>
                </a:cubicBezTo>
                <a:lnTo>
                  <a:pt x="167346" y="236266"/>
                </a:lnTo>
                <a:cubicBezTo>
                  <a:pt x="162824" y="232585"/>
                  <a:pt x="160558" y="226935"/>
                  <a:pt x="161293" y="221149"/>
                </a:cubicBezTo>
                <a:lnTo>
                  <a:pt x="166370" y="180896"/>
                </a:lnTo>
                <a:close/>
                <a:moveTo>
                  <a:pt x="162510" y="138690"/>
                </a:moveTo>
                <a:lnTo>
                  <a:pt x="162510" y="149570"/>
                </a:lnTo>
                <a:cubicBezTo>
                  <a:pt x="162510" y="162394"/>
                  <a:pt x="172943" y="172827"/>
                  <a:pt x="185767" y="172827"/>
                </a:cubicBezTo>
                <a:cubicBezTo>
                  <a:pt x="198645" y="172827"/>
                  <a:pt x="209131" y="162349"/>
                  <a:pt x="209131" y="149463"/>
                </a:cubicBezTo>
                <a:lnTo>
                  <a:pt x="209131" y="138690"/>
                </a:lnTo>
                <a:close/>
                <a:moveTo>
                  <a:pt x="185821" y="105672"/>
                </a:moveTo>
                <a:cubicBezTo>
                  <a:pt x="174233" y="105672"/>
                  <a:pt x="164597" y="114170"/>
                  <a:pt x="162815" y="125257"/>
                </a:cubicBezTo>
                <a:lnTo>
                  <a:pt x="208836" y="125257"/>
                </a:lnTo>
                <a:cubicBezTo>
                  <a:pt x="207045" y="114170"/>
                  <a:pt x="197409" y="105672"/>
                  <a:pt x="185821" y="105672"/>
                </a:cubicBezTo>
                <a:close/>
                <a:moveTo>
                  <a:pt x="185812" y="92248"/>
                </a:moveTo>
                <a:cubicBezTo>
                  <a:pt x="206069" y="92248"/>
                  <a:pt x="222555" y="108735"/>
                  <a:pt x="222555" y="128991"/>
                </a:cubicBezTo>
                <a:lnTo>
                  <a:pt x="222555" y="149472"/>
                </a:lnTo>
                <a:cubicBezTo>
                  <a:pt x="222555" y="156126"/>
                  <a:pt x="220773" y="162376"/>
                  <a:pt x="217666" y="167767"/>
                </a:cubicBezTo>
                <a:cubicBezTo>
                  <a:pt x="238782" y="170239"/>
                  <a:pt x="255224" y="188230"/>
                  <a:pt x="255215" y="210009"/>
                </a:cubicBezTo>
                <a:lnTo>
                  <a:pt x="255215" y="260158"/>
                </a:lnTo>
                <a:cubicBezTo>
                  <a:pt x="255215" y="270779"/>
                  <a:pt x="246582" y="279412"/>
                  <a:pt x="235961" y="279412"/>
                </a:cubicBezTo>
                <a:lnTo>
                  <a:pt x="135663" y="279412"/>
                </a:lnTo>
                <a:cubicBezTo>
                  <a:pt x="125042" y="279412"/>
                  <a:pt x="116409" y="270779"/>
                  <a:pt x="116409" y="260158"/>
                </a:cubicBezTo>
                <a:lnTo>
                  <a:pt x="116409" y="210009"/>
                </a:lnTo>
                <a:cubicBezTo>
                  <a:pt x="116409" y="188257"/>
                  <a:pt x="132824" y="170275"/>
                  <a:pt x="153913" y="167776"/>
                </a:cubicBezTo>
                <a:cubicBezTo>
                  <a:pt x="150842" y="162412"/>
                  <a:pt x="149069" y="156206"/>
                  <a:pt x="149069" y="149588"/>
                </a:cubicBezTo>
                <a:lnTo>
                  <a:pt x="149069" y="128991"/>
                </a:lnTo>
                <a:cubicBezTo>
                  <a:pt x="149069" y="108735"/>
                  <a:pt x="165555" y="92248"/>
                  <a:pt x="185812" y="92248"/>
                </a:cubicBezTo>
                <a:close/>
                <a:moveTo>
                  <a:pt x="383310" y="88003"/>
                </a:moveTo>
                <a:cubicBezTo>
                  <a:pt x="386060" y="90492"/>
                  <a:pt x="386266" y="94737"/>
                  <a:pt x="383776" y="97486"/>
                </a:cubicBezTo>
                <a:lnTo>
                  <a:pt x="346639" y="138457"/>
                </a:lnTo>
                <a:cubicBezTo>
                  <a:pt x="345322" y="139907"/>
                  <a:pt x="343496" y="140660"/>
                  <a:pt x="341660" y="140660"/>
                </a:cubicBezTo>
                <a:cubicBezTo>
                  <a:pt x="340209" y="140660"/>
                  <a:pt x="338749" y="140194"/>
                  <a:pt x="337522" y="139236"/>
                </a:cubicBezTo>
                <a:lnTo>
                  <a:pt x="311848" y="119158"/>
                </a:lnTo>
                <a:cubicBezTo>
                  <a:pt x="308919" y="116874"/>
                  <a:pt x="308409" y="112648"/>
                  <a:pt x="310693" y="109728"/>
                </a:cubicBezTo>
                <a:cubicBezTo>
                  <a:pt x="312976" y="106800"/>
                  <a:pt x="317203" y="106289"/>
                  <a:pt x="320122" y="108573"/>
                </a:cubicBezTo>
                <a:lnTo>
                  <a:pt x="340881" y="124818"/>
                </a:lnTo>
                <a:lnTo>
                  <a:pt x="373827" y="88468"/>
                </a:lnTo>
                <a:cubicBezTo>
                  <a:pt x="376316" y="85719"/>
                  <a:pt x="380561" y="85513"/>
                  <a:pt x="383310" y="88003"/>
                </a:cubicBezTo>
                <a:close/>
                <a:moveTo>
                  <a:pt x="185812" y="40299"/>
                </a:moveTo>
                <a:cubicBezTo>
                  <a:pt x="105573" y="40299"/>
                  <a:pt x="40290" y="105582"/>
                  <a:pt x="40290" y="185821"/>
                </a:cubicBezTo>
                <a:cubicBezTo>
                  <a:pt x="40290" y="231618"/>
                  <a:pt x="61281" y="273851"/>
                  <a:pt x="97881" y="301693"/>
                </a:cubicBezTo>
                <a:cubicBezTo>
                  <a:pt x="97925" y="301728"/>
                  <a:pt x="97961" y="301764"/>
                  <a:pt x="97997" y="301791"/>
                </a:cubicBezTo>
                <a:lnTo>
                  <a:pt x="164597" y="301791"/>
                </a:lnTo>
                <a:cubicBezTo>
                  <a:pt x="178361" y="301791"/>
                  <a:pt x="189555" y="312985"/>
                  <a:pt x="189555" y="326749"/>
                </a:cubicBezTo>
                <a:lnTo>
                  <a:pt x="189555" y="331299"/>
                </a:lnTo>
                <a:cubicBezTo>
                  <a:pt x="265074" y="329355"/>
                  <a:pt x="327233" y="268657"/>
                  <a:pt x="331128" y="193361"/>
                </a:cubicBezTo>
                <a:lnTo>
                  <a:pt x="293982" y="193361"/>
                </a:lnTo>
                <a:cubicBezTo>
                  <a:pt x="280218" y="193361"/>
                  <a:pt x="269024" y="182167"/>
                  <a:pt x="269024" y="168403"/>
                </a:cubicBezTo>
                <a:lnTo>
                  <a:pt x="269024" y="66501"/>
                </a:lnTo>
                <a:cubicBezTo>
                  <a:pt x="244522" y="49352"/>
                  <a:pt x="215812" y="40299"/>
                  <a:pt x="185812" y="40299"/>
                </a:cubicBezTo>
                <a:close/>
                <a:moveTo>
                  <a:pt x="185821" y="13433"/>
                </a:moveTo>
                <a:cubicBezTo>
                  <a:pt x="90761" y="13433"/>
                  <a:pt x="13433" y="90770"/>
                  <a:pt x="13433" y="185812"/>
                </a:cubicBezTo>
                <a:cubicBezTo>
                  <a:pt x="13433" y="228878"/>
                  <a:pt x="29355" y="269991"/>
                  <a:pt x="58289" y="301782"/>
                </a:cubicBezTo>
                <a:lnTo>
                  <a:pt x="77257" y="301782"/>
                </a:lnTo>
                <a:cubicBezTo>
                  <a:pt x="63716" y="289084"/>
                  <a:pt x="52361" y="274030"/>
                  <a:pt x="43997" y="257552"/>
                </a:cubicBezTo>
                <a:cubicBezTo>
                  <a:pt x="32633" y="235173"/>
                  <a:pt x="26866" y="211039"/>
                  <a:pt x="26866" y="185812"/>
                </a:cubicBezTo>
                <a:cubicBezTo>
                  <a:pt x="26866" y="98167"/>
                  <a:pt x="98176" y="26857"/>
                  <a:pt x="185821" y="26857"/>
                </a:cubicBezTo>
                <a:cubicBezTo>
                  <a:pt x="216322" y="26857"/>
                  <a:pt x="245597" y="35427"/>
                  <a:pt x="271083" y="51707"/>
                </a:cubicBezTo>
                <a:cubicBezTo>
                  <a:pt x="272928" y="47463"/>
                  <a:pt x="275919" y="43827"/>
                  <a:pt x="279663" y="41185"/>
                </a:cubicBezTo>
                <a:cubicBezTo>
                  <a:pt x="251740" y="22997"/>
                  <a:pt x="219528" y="13433"/>
                  <a:pt x="185821" y="13433"/>
                </a:cubicBezTo>
                <a:close/>
                <a:moveTo>
                  <a:pt x="185821" y="0"/>
                </a:moveTo>
                <a:cubicBezTo>
                  <a:pt x="226101" y="0"/>
                  <a:pt x="264412" y="12672"/>
                  <a:pt x="296633" y="36645"/>
                </a:cubicBezTo>
                <a:lnTo>
                  <a:pt x="344776" y="36645"/>
                </a:lnTo>
                <a:cubicBezTo>
                  <a:pt x="348483" y="36645"/>
                  <a:pt x="351492" y="39654"/>
                  <a:pt x="351492" y="43361"/>
                </a:cubicBezTo>
                <a:cubicBezTo>
                  <a:pt x="351492" y="47069"/>
                  <a:pt x="348483" y="50078"/>
                  <a:pt x="344776" y="50078"/>
                </a:cubicBezTo>
                <a:lnTo>
                  <a:pt x="293991" y="50078"/>
                </a:lnTo>
                <a:cubicBezTo>
                  <a:pt x="287633" y="50078"/>
                  <a:pt x="282466" y="55245"/>
                  <a:pt x="282466" y="61603"/>
                </a:cubicBezTo>
                <a:lnTo>
                  <a:pt x="282466" y="168403"/>
                </a:lnTo>
                <a:cubicBezTo>
                  <a:pt x="282466" y="174761"/>
                  <a:pt x="287633" y="179928"/>
                  <a:pt x="293991" y="179928"/>
                </a:cubicBezTo>
                <a:lnTo>
                  <a:pt x="400782" y="179928"/>
                </a:lnTo>
                <a:cubicBezTo>
                  <a:pt x="407140" y="179928"/>
                  <a:pt x="412307" y="174761"/>
                  <a:pt x="412307" y="168403"/>
                </a:cubicBezTo>
                <a:lnTo>
                  <a:pt x="412307" y="61603"/>
                </a:lnTo>
                <a:cubicBezTo>
                  <a:pt x="412307" y="55245"/>
                  <a:pt x="407140" y="50078"/>
                  <a:pt x="400782" y="50078"/>
                </a:cubicBezTo>
                <a:lnTo>
                  <a:pt x="377301" y="50078"/>
                </a:lnTo>
                <a:cubicBezTo>
                  <a:pt x="373594" y="50078"/>
                  <a:pt x="370585" y="47069"/>
                  <a:pt x="370585" y="43361"/>
                </a:cubicBezTo>
                <a:cubicBezTo>
                  <a:pt x="370585" y="39654"/>
                  <a:pt x="373594" y="36645"/>
                  <a:pt x="377301" y="36645"/>
                </a:cubicBezTo>
                <a:lnTo>
                  <a:pt x="400782" y="36645"/>
                </a:lnTo>
                <a:cubicBezTo>
                  <a:pt x="414546" y="36645"/>
                  <a:pt x="425740" y="47839"/>
                  <a:pt x="425740" y="61603"/>
                </a:cubicBezTo>
                <a:lnTo>
                  <a:pt x="425740" y="168394"/>
                </a:lnTo>
                <a:cubicBezTo>
                  <a:pt x="425740" y="182158"/>
                  <a:pt x="414546" y="193352"/>
                  <a:pt x="400782" y="193352"/>
                </a:cubicBezTo>
                <a:lnTo>
                  <a:pt x="371471" y="193352"/>
                </a:lnTo>
                <a:cubicBezTo>
                  <a:pt x="370021" y="229693"/>
                  <a:pt x="358128" y="264394"/>
                  <a:pt x="336922" y="293973"/>
                </a:cubicBezTo>
                <a:cubicBezTo>
                  <a:pt x="334907" y="296776"/>
                  <a:pt x="332830" y="299516"/>
                  <a:pt x="330680" y="302194"/>
                </a:cubicBezTo>
                <a:lnTo>
                  <a:pt x="347382" y="318896"/>
                </a:lnTo>
                <a:cubicBezTo>
                  <a:pt x="351170" y="315815"/>
                  <a:pt x="355862" y="314140"/>
                  <a:pt x="360815" y="314140"/>
                </a:cubicBezTo>
                <a:cubicBezTo>
                  <a:pt x="366519" y="314140"/>
                  <a:pt x="371892" y="316361"/>
                  <a:pt x="375922" y="320400"/>
                </a:cubicBezTo>
                <a:lnTo>
                  <a:pt x="384779" y="329257"/>
                </a:lnTo>
                <a:cubicBezTo>
                  <a:pt x="388558" y="328325"/>
                  <a:pt x="392731" y="329319"/>
                  <a:pt x="395677" y="332266"/>
                </a:cubicBezTo>
                <a:lnTo>
                  <a:pt x="439818" y="376406"/>
                </a:lnTo>
                <a:cubicBezTo>
                  <a:pt x="442764" y="379352"/>
                  <a:pt x="443758" y="383525"/>
                  <a:pt x="442827" y="387305"/>
                </a:cubicBezTo>
                <a:lnTo>
                  <a:pt x="452248" y="396725"/>
                </a:lnTo>
                <a:cubicBezTo>
                  <a:pt x="456286" y="400755"/>
                  <a:pt x="458516" y="406110"/>
                  <a:pt x="458516" y="411815"/>
                </a:cubicBezTo>
                <a:cubicBezTo>
                  <a:pt x="458516" y="417519"/>
                  <a:pt x="456295" y="422893"/>
                  <a:pt x="452256" y="426922"/>
                </a:cubicBezTo>
                <a:lnTo>
                  <a:pt x="426940" y="452239"/>
                </a:lnTo>
                <a:cubicBezTo>
                  <a:pt x="422776" y="456403"/>
                  <a:pt x="417304" y="458490"/>
                  <a:pt x="411833" y="458490"/>
                </a:cubicBezTo>
                <a:cubicBezTo>
                  <a:pt x="406361" y="458490"/>
                  <a:pt x="400889" y="456412"/>
                  <a:pt x="396725" y="452248"/>
                </a:cubicBezTo>
                <a:lnTo>
                  <a:pt x="387304" y="442827"/>
                </a:lnTo>
                <a:cubicBezTo>
                  <a:pt x="386391" y="443051"/>
                  <a:pt x="385459" y="443176"/>
                  <a:pt x="384528" y="443176"/>
                </a:cubicBezTo>
                <a:cubicBezTo>
                  <a:pt x="381591" y="443176"/>
                  <a:pt x="378645" y="442057"/>
                  <a:pt x="376406" y="439818"/>
                </a:cubicBezTo>
                <a:lnTo>
                  <a:pt x="332265" y="395678"/>
                </a:lnTo>
                <a:cubicBezTo>
                  <a:pt x="329319" y="392731"/>
                  <a:pt x="328325" y="388558"/>
                  <a:pt x="329257" y="384779"/>
                </a:cubicBezTo>
                <a:lnTo>
                  <a:pt x="320400" y="375922"/>
                </a:lnTo>
                <a:cubicBezTo>
                  <a:pt x="312609" y="368131"/>
                  <a:pt x="312107" y="355773"/>
                  <a:pt x="318895" y="347391"/>
                </a:cubicBezTo>
                <a:lnTo>
                  <a:pt x="302221" y="330716"/>
                </a:lnTo>
                <a:cubicBezTo>
                  <a:pt x="286871" y="343066"/>
                  <a:pt x="269579" y="352943"/>
                  <a:pt x="250863" y="359937"/>
                </a:cubicBezTo>
                <a:cubicBezTo>
                  <a:pt x="250092" y="360233"/>
                  <a:pt x="249295" y="360367"/>
                  <a:pt x="248516" y="360367"/>
                </a:cubicBezTo>
                <a:cubicBezTo>
                  <a:pt x="245794" y="360367"/>
                  <a:pt x="243233" y="358702"/>
                  <a:pt x="242221" y="355997"/>
                </a:cubicBezTo>
                <a:cubicBezTo>
                  <a:pt x="240922" y="352522"/>
                  <a:pt x="242686" y="348654"/>
                  <a:pt x="246161" y="347355"/>
                </a:cubicBezTo>
                <a:cubicBezTo>
                  <a:pt x="310576" y="323284"/>
                  <a:pt x="355021" y="261806"/>
                  <a:pt x="358039" y="193361"/>
                </a:cubicBezTo>
                <a:lnTo>
                  <a:pt x="344597" y="193361"/>
                </a:lnTo>
                <a:cubicBezTo>
                  <a:pt x="342725" y="233373"/>
                  <a:pt x="326033" y="270761"/>
                  <a:pt x="297269" y="299069"/>
                </a:cubicBezTo>
                <a:cubicBezTo>
                  <a:pt x="268209" y="327663"/>
                  <a:pt x="230086" y="343800"/>
                  <a:pt x="189564" y="344731"/>
                </a:cubicBezTo>
                <a:lnTo>
                  <a:pt x="189564" y="358164"/>
                </a:lnTo>
                <a:cubicBezTo>
                  <a:pt x="198860" y="357967"/>
                  <a:pt x="208173" y="357027"/>
                  <a:pt x="217245" y="355352"/>
                </a:cubicBezTo>
                <a:cubicBezTo>
                  <a:pt x="220880" y="354681"/>
                  <a:pt x="224391" y="357099"/>
                  <a:pt x="225063" y="360743"/>
                </a:cubicBezTo>
                <a:cubicBezTo>
                  <a:pt x="225734" y="364388"/>
                  <a:pt x="223316" y="367890"/>
                  <a:pt x="219672" y="368561"/>
                </a:cubicBezTo>
                <a:cubicBezTo>
                  <a:pt x="209794" y="370379"/>
                  <a:pt x="199683" y="371391"/>
                  <a:pt x="189555" y="371597"/>
                </a:cubicBezTo>
                <a:lnTo>
                  <a:pt x="189555" y="433549"/>
                </a:lnTo>
                <a:cubicBezTo>
                  <a:pt x="189555" y="447313"/>
                  <a:pt x="178361" y="458507"/>
                  <a:pt x="164597" y="458507"/>
                </a:cubicBezTo>
                <a:lnTo>
                  <a:pt x="57797" y="458507"/>
                </a:lnTo>
                <a:cubicBezTo>
                  <a:pt x="44033" y="458507"/>
                  <a:pt x="32839" y="447313"/>
                  <a:pt x="32839" y="433549"/>
                </a:cubicBezTo>
                <a:lnTo>
                  <a:pt x="32839" y="326749"/>
                </a:lnTo>
                <a:cubicBezTo>
                  <a:pt x="32839" y="318072"/>
                  <a:pt x="37298" y="310406"/>
                  <a:pt x="44042" y="305937"/>
                </a:cubicBezTo>
                <a:cubicBezTo>
                  <a:pt x="15582" y="272391"/>
                  <a:pt x="0" y="230060"/>
                  <a:pt x="0" y="185821"/>
                </a:cubicBezTo>
                <a:cubicBezTo>
                  <a:pt x="0" y="83355"/>
                  <a:pt x="83355" y="0"/>
                  <a:pt x="185821" y="0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C6DE63CD-465A-2087-BDFE-C485FDE8AAFA}"/>
              </a:ext>
            </a:extLst>
          </p:cNvPr>
          <p:cNvSpPr/>
          <p:nvPr/>
        </p:nvSpPr>
        <p:spPr>
          <a:xfrm>
            <a:off x="3727573" y="1923248"/>
            <a:ext cx="424916" cy="429851"/>
          </a:xfrm>
          <a:custGeom>
            <a:avLst/>
            <a:gdLst>
              <a:gd name="connsiteX0" fmla="*/ 389104 w 424916"/>
              <a:gd name="connsiteY0" fmla="*/ 343862 h 429851"/>
              <a:gd name="connsiteX1" fmla="*/ 396268 w 424916"/>
              <a:gd name="connsiteY1" fmla="*/ 351026 h 429851"/>
              <a:gd name="connsiteX2" fmla="*/ 396268 w 424916"/>
              <a:gd name="connsiteY2" fmla="*/ 379683 h 429851"/>
              <a:gd name="connsiteX3" fmla="*/ 374776 w 424916"/>
              <a:gd name="connsiteY3" fmla="*/ 401175 h 429851"/>
              <a:gd name="connsiteX4" fmla="*/ 346119 w 424916"/>
              <a:gd name="connsiteY4" fmla="*/ 401175 h 429851"/>
              <a:gd name="connsiteX5" fmla="*/ 338955 w 424916"/>
              <a:gd name="connsiteY5" fmla="*/ 394011 h 429851"/>
              <a:gd name="connsiteX6" fmla="*/ 346119 w 424916"/>
              <a:gd name="connsiteY6" fmla="*/ 386847 h 429851"/>
              <a:gd name="connsiteX7" fmla="*/ 374776 w 424916"/>
              <a:gd name="connsiteY7" fmla="*/ 386847 h 429851"/>
              <a:gd name="connsiteX8" fmla="*/ 381940 w 424916"/>
              <a:gd name="connsiteY8" fmla="*/ 379683 h 429851"/>
              <a:gd name="connsiteX9" fmla="*/ 381940 w 424916"/>
              <a:gd name="connsiteY9" fmla="*/ 351026 h 429851"/>
              <a:gd name="connsiteX10" fmla="*/ 389104 w 424916"/>
              <a:gd name="connsiteY10" fmla="*/ 343862 h 429851"/>
              <a:gd name="connsiteX11" fmla="*/ 310298 w 424916"/>
              <a:gd name="connsiteY11" fmla="*/ 300877 h 429851"/>
              <a:gd name="connsiteX12" fmla="*/ 374776 w 424916"/>
              <a:gd name="connsiteY12" fmla="*/ 300877 h 429851"/>
              <a:gd name="connsiteX13" fmla="*/ 381940 w 424916"/>
              <a:gd name="connsiteY13" fmla="*/ 308041 h 429851"/>
              <a:gd name="connsiteX14" fmla="*/ 374776 w 424916"/>
              <a:gd name="connsiteY14" fmla="*/ 315205 h 429851"/>
              <a:gd name="connsiteX15" fmla="*/ 310298 w 424916"/>
              <a:gd name="connsiteY15" fmla="*/ 315205 h 429851"/>
              <a:gd name="connsiteX16" fmla="*/ 303134 w 424916"/>
              <a:gd name="connsiteY16" fmla="*/ 308041 h 429851"/>
              <a:gd name="connsiteX17" fmla="*/ 310298 w 424916"/>
              <a:gd name="connsiteY17" fmla="*/ 300877 h 429851"/>
              <a:gd name="connsiteX18" fmla="*/ 246546 w 424916"/>
              <a:gd name="connsiteY18" fmla="*/ 292684 h 429851"/>
              <a:gd name="connsiteX19" fmla="*/ 243904 w 424916"/>
              <a:gd name="connsiteY19" fmla="*/ 296042 h 429851"/>
              <a:gd name="connsiteX20" fmla="*/ 241612 w 424916"/>
              <a:gd name="connsiteY20" fmla="*/ 298952 h 429851"/>
              <a:gd name="connsiteX21" fmla="*/ 232549 w 424916"/>
              <a:gd name="connsiteY21" fmla="*/ 309099 h 429851"/>
              <a:gd name="connsiteX22" fmla="*/ 222394 w 424916"/>
              <a:gd name="connsiteY22" fmla="*/ 318161 h 429851"/>
              <a:gd name="connsiteX23" fmla="*/ 219483 w 424916"/>
              <a:gd name="connsiteY23" fmla="*/ 320454 h 429851"/>
              <a:gd name="connsiteX24" fmla="*/ 216134 w 424916"/>
              <a:gd name="connsiteY24" fmla="*/ 323096 h 429851"/>
              <a:gd name="connsiteX25" fmla="*/ 277289 w 424916"/>
              <a:gd name="connsiteY25" fmla="*/ 384143 h 429851"/>
              <a:gd name="connsiteX26" fmla="*/ 307621 w 424916"/>
              <a:gd name="connsiteY26" fmla="*/ 384143 h 429851"/>
              <a:gd name="connsiteX27" fmla="*/ 313943 w 424916"/>
              <a:gd name="connsiteY27" fmla="*/ 368982 h 429851"/>
              <a:gd name="connsiteX28" fmla="*/ 307621 w 424916"/>
              <a:gd name="connsiteY28" fmla="*/ 353830 h 429851"/>
              <a:gd name="connsiteX29" fmla="*/ 281642 w 424916"/>
              <a:gd name="connsiteY29" fmla="*/ 257892 h 429851"/>
              <a:gd name="connsiteX30" fmla="*/ 374776 w 424916"/>
              <a:gd name="connsiteY30" fmla="*/ 257892 h 429851"/>
              <a:gd name="connsiteX31" fmla="*/ 381941 w 424916"/>
              <a:gd name="connsiteY31" fmla="*/ 265056 h 429851"/>
              <a:gd name="connsiteX32" fmla="*/ 374776 w 424916"/>
              <a:gd name="connsiteY32" fmla="*/ 272220 h 429851"/>
              <a:gd name="connsiteX33" fmla="*/ 281642 w 424916"/>
              <a:gd name="connsiteY33" fmla="*/ 272220 h 429851"/>
              <a:gd name="connsiteX34" fmla="*/ 274478 w 424916"/>
              <a:gd name="connsiteY34" fmla="*/ 265056 h 429851"/>
              <a:gd name="connsiteX35" fmla="*/ 281642 w 424916"/>
              <a:gd name="connsiteY35" fmla="*/ 257892 h 429851"/>
              <a:gd name="connsiteX36" fmla="*/ 109701 w 424916"/>
              <a:gd name="connsiteY36" fmla="*/ 250728 h 429851"/>
              <a:gd name="connsiteX37" fmla="*/ 159850 w 424916"/>
              <a:gd name="connsiteY37" fmla="*/ 250728 h 429851"/>
              <a:gd name="connsiteX38" fmla="*/ 167015 w 424916"/>
              <a:gd name="connsiteY38" fmla="*/ 257892 h 429851"/>
              <a:gd name="connsiteX39" fmla="*/ 159850 w 424916"/>
              <a:gd name="connsiteY39" fmla="*/ 265056 h 429851"/>
              <a:gd name="connsiteX40" fmla="*/ 109701 w 424916"/>
              <a:gd name="connsiteY40" fmla="*/ 265056 h 429851"/>
              <a:gd name="connsiteX41" fmla="*/ 102537 w 424916"/>
              <a:gd name="connsiteY41" fmla="*/ 257892 h 429851"/>
              <a:gd name="connsiteX42" fmla="*/ 109701 w 424916"/>
              <a:gd name="connsiteY42" fmla="*/ 250728 h 429851"/>
              <a:gd name="connsiteX43" fmla="*/ 288806 w 424916"/>
              <a:gd name="connsiteY43" fmla="*/ 214907 h 429851"/>
              <a:gd name="connsiteX44" fmla="*/ 374776 w 424916"/>
              <a:gd name="connsiteY44" fmla="*/ 214907 h 429851"/>
              <a:gd name="connsiteX45" fmla="*/ 381940 w 424916"/>
              <a:gd name="connsiteY45" fmla="*/ 222071 h 429851"/>
              <a:gd name="connsiteX46" fmla="*/ 374776 w 424916"/>
              <a:gd name="connsiteY46" fmla="*/ 229235 h 429851"/>
              <a:gd name="connsiteX47" fmla="*/ 288806 w 424916"/>
              <a:gd name="connsiteY47" fmla="*/ 229235 h 429851"/>
              <a:gd name="connsiteX48" fmla="*/ 281642 w 424916"/>
              <a:gd name="connsiteY48" fmla="*/ 222071 h 429851"/>
              <a:gd name="connsiteX49" fmla="*/ 288806 w 424916"/>
              <a:gd name="connsiteY49" fmla="*/ 214907 h 429851"/>
              <a:gd name="connsiteX50" fmla="*/ 81045 w 424916"/>
              <a:gd name="connsiteY50" fmla="*/ 207743 h 429851"/>
              <a:gd name="connsiteX51" fmla="*/ 188508 w 424916"/>
              <a:gd name="connsiteY51" fmla="*/ 207743 h 429851"/>
              <a:gd name="connsiteX52" fmla="*/ 195672 w 424916"/>
              <a:gd name="connsiteY52" fmla="*/ 214907 h 429851"/>
              <a:gd name="connsiteX53" fmla="*/ 188508 w 424916"/>
              <a:gd name="connsiteY53" fmla="*/ 222071 h 429851"/>
              <a:gd name="connsiteX54" fmla="*/ 81045 w 424916"/>
              <a:gd name="connsiteY54" fmla="*/ 222071 h 429851"/>
              <a:gd name="connsiteX55" fmla="*/ 73881 w 424916"/>
              <a:gd name="connsiteY55" fmla="*/ 214907 h 429851"/>
              <a:gd name="connsiteX56" fmla="*/ 81045 w 424916"/>
              <a:gd name="connsiteY56" fmla="*/ 207743 h 429851"/>
              <a:gd name="connsiteX57" fmla="*/ 288806 w 424916"/>
              <a:gd name="connsiteY57" fmla="*/ 171922 h 429851"/>
              <a:gd name="connsiteX58" fmla="*/ 374776 w 424916"/>
              <a:gd name="connsiteY58" fmla="*/ 171922 h 429851"/>
              <a:gd name="connsiteX59" fmla="*/ 381940 w 424916"/>
              <a:gd name="connsiteY59" fmla="*/ 179086 h 429851"/>
              <a:gd name="connsiteX60" fmla="*/ 374776 w 424916"/>
              <a:gd name="connsiteY60" fmla="*/ 186250 h 429851"/>
              <a:gd name="connsiteX61" fmla="*/ 288806 w 424916"/>
              <a:gd name="connsiteY61" fmla="*/ 186250 h 429851"/>
              <a:gd name="connsiteX62" fmla="*/ 281642 w 424916"/>
              <a:gd name="connsiteY62" fmla="*/ 179086 h 429851"/>
              <a:gd name="connsiteX63" fmla="*/ 288806 w 424916"/>
              <a:gd name="connsiteY63" fmla="*/ 171922 h 429851"/>
              <a:gd name="connsiteX64" fmla="*/ 109701 w 424916"/>
              <a:gd name="connsiteY64" fmla="*/ 164758 h 429851"/>
              <a:gd name="connsiteX65" fmla="*/ 159850 w 424916"/>
              <a:gd name="connsiteY65" fmla="*/ 164758 h 429851"/>
              <a:gd name="connsiteX66" fmla="*/ 167015 w 424916"/>
              <a:gd name="connsiteY66" fmla="*/ 171922 h 429851"/>
              <a:gd name="connsiteX67" fmla="*/ 159850 w 424916"/>
              <a:gd name="connsiteY67" fmla="*/ 179086 h 429851"/>
              <a:gd name="connsiteX68" fmla="*/ 109701 w 424916"/>
              <a:gd name="connsiteY68" fmla="*/ 179086 h 429851"/>
              <a:gd name="connsiteX69" fmla="*/ 102537 w 424916"/>
              <a:gd name="connsiteY69" fmla="*/ 171922 h 429851"/>
              <a:gd name="connsiteX70" fmla="*/ 109701 w 424916"/>
              <a:gd name="connsiteY70" fmla="*/ 164758 h 429851"/>
              <a:gd name="connsiteX71" fmla="*/ 267313 w 424916"/>
              <a:gd name="connsiteY71" fmla="*/ 128937 h 429851"/>
              <a:gd name="connsiteX72" fmla="*/ 374776 w 424916"/>
              <a:gd name="connsiteY72" fmla="*/ 128937 h 429851"/>
              <a:gd name="connsiteX73" fmla="*/ 381940 w 424916"/>
              <a:gd name="connsiteY73" fmla="*/ 136101 h 429851"/>
              <a:gd name="connsiteX74" fmla="*/ 374776 w 424916"/>
              <a:gd name="connsiteY74" fmla="*/ 143265 h 429851"/>
              <a:gd name="connsiteX75" fmla="*/ 267313 w 424916"/>
              <a:gd name="connsiteY75" fmla="*/ 143265 h 429851"/>
              <a:gd name="connsiteX76" fmla="*/ 260149 w 424916"/>
              <a:gd name="connsiteY76" fmla="*/ 136101 h 429851"/>
              <a:gd name="connsiteX77" fmla="*/ 267313 w 424916"/>
              <a:gd name="connsiteY77" fmla="*/ 128937 h 429851"/>
              <a:gd name="connsiteX78" fmla="*/ 143160 w 424916"/>
              <a:gd name="connsiteY78" fmla="*/ 120096 h 429851"/>
              <a:gd name="connsiteX79" fmla="*/ 80929 w 424916"/>
              <a:gd name="connsiteY79" fmla="*/ 138152 h 429851"/>
              <a:gd name="connsiteX80" fmla="*/ 54045 w 424916"/>
              <a:gd name="connsiteY80" fmla="*/ 256647 h 429851"/>
              <a:gd name="connsiteX81" fmla="*/ 58729 w 424916"/>
              <a:gd name="connsiteY81" fmla="*/ 264447 h 429851"/>
              <a:gd name="connsiteX82" fmla="*/ 70415 w 424916"/>
              <a:gd name="connsiteY82" fmla="*/ 278668 h 429851"/>
              <a:gd name="connsiteX83" fmla="*/ 91630 w 424916"/>
              <a:gd name="connsiteY83" fmla="*/ 294564 h 429851"/>
              <a:gd name="connsiteX84" fmla="*/ 91630 w 424916"/>
              <a:gd name="connsiteY84" fmla="*/ 294591 h 429851"/>
              <a:gd name="connsiteX85" fmla="*/ 180538 w 424916"/>
              <a:gd name="connsiteY85" fmla="*/ 294725 h 429851"/>
              <a:gd name="connsiteX86" fmla="*/ 218167 w 424916"/>
              <a:gd name="connsiteY86" fmla="*/ 257122 h 429851"/>
              <a:gd name="connsiteX87" fmla="*/ 218167 w 424916"/>
              <a:gd name="connsiteY87" fmla="*/ 257059 h 429851"/>
              <a:gd name="connsiteX88" fmla="*/ 202120 w 424916"/>
              <a:gd name="connsiteY88" fmla="*/ 146973 h 429851"/>
              <a:gd name="connsiteX89" fmla="*/ 143160 w 424916"/>
              <a:gd name="connsiteY89" fmla="*/ 120096 h 429851"/>
              <a:gd name="connsiteX90" fmla="*/ 139644 w 424916"/>
              <a:gd name="connsiteY90" fmla="*/ 105458 h 429851"/>
              <a:gd name="connsiteX91" fmla="*/ 179114 w 424916"/>
              <a:gd name="connsiteY91" fmla="*/ 114376 h 429851"/>
              <a:gd name="connsiteX92" fmla="*/ 237788 w 424916"/>
              <a:gd name="connsiteY92" fmla="*/ 247836 h 429851"/>
              <a:gd name="connsiteX93" fmla="*/ 237072 w 424916"/>
              <a:gd name="connsiteY93" fmla="*/ 249653 h 429851"/>
              <a:gd name="connsiteX94" fmla="*/ 234627 w 424916"/>
              <a:gd name="connsiteY94" fmla="*/ 255940 h 429851"/>
              <a:gd name="connsiteX95" fmla="*/ 231537 w 424916"/>
              <a:gd name="connsiteY95" fmla="*/ 262262 h 429851"/>
              <a:gd name="connsiteX96" fmla="*/ 230776 w 424916"/>
              <a:gd name="connsiteY96" fmla="*/ 263830 h 429851"/>
              <a:gd name="connsiteX97" fmla="*/ 229066 w 424916"/>
              <a:gd name="connsiteY97" fmla="*/ 266785 h 429851"/>
              <a:gd name="connsiteX98" fmla="*/ 187272 w 424916"/>
              <a:gd name="connsiteY98" fmla="*/ 307325 h 429851"/>
              <a:gd name="connsiteX99" fmla="*/ 187272 w 424916"/>
              <a:gd name="connsiteY99" fmla="*/ 307370 h 429851"/>
              <a:gd name="connsiteX100" fmla="*/ 81135 w 424916"/>
              <a:gd name="connsiteY100" fmla="*/ 305167 h 429851"/>
              <a:gd name="connsiteX101" fmla="*/ 28800 w 424916"/>
              <a:gd name="connsiteY101" fmla="*/ 212803 h 429851"/>
              <a:gd name="connsiteX102" fmla="*/ 41400 w 424916"/>
              <a:gd name="connsiteY102" fmla="*/ 162206 h 429851"/>
              <a:gd name="connsiteX103" fmla="*/ 139644 w 424916"/>
              <a:gd name="connsiteY103" fmla="*/ 105458 h 429851"/>
              <a:gd name="connsiteX104" fmla="*/ 136281 w 424916"/>
              <a:gd name="connsiteY104" fmla="*/ 91039 h 429851"/>
              <a:gd name="connsiteX105" fmla="*/ 50113 w 424916"/>
              <a:gd name="connsiteY105" fmla="*/ 126663 h 429851"/>
              <a:gd name="connsiteX106" fmla="*/ 14490 w 424916"/>
              <a:gd name="connsiteY106" fmla="*/ 212830 h 429851"/>
              <a:gd name="connsiteX107" fmla="*/ 77364 w 424916"/>
              <a:gd name="connsiteY107" fmla="*/ 319415 h 429851"/>
              <a:gd name="connsiteX108" fmla="*/ 201054 w 424916"/>
              <a:gd name="connsiteY108" fmla="*/ 315967 h 429851"/>
              <a:gd name="connsiteX109" fmla="*/ 239373 w 424916"/>
              <a:gd name="connsiteY109" fmla="*/ 277657 h 429851"/>
              <a:gd name="connsiteX110" fmla="*/ 258063 w 424916"/>
              <a:gd name="connsiteY110" fmla="*/ 212839 h 429851"/>
              <a:gd name="connsiteX111" fmla="*/ 256567 w 424916"/>
              <a:gd name="connsiteY111" fmla="*/ 194597 h 429851"/>
              <a:gd name="connsiteX112" fmla="*/ 148379 w 424916"/>
              <a:gd name="connsiteY112" fmla="*/ 91630 h 429851"/>
              <a:gd name="connsiteX113" fmla="*/ 136281 w 424916"/>
              <a:gd name="connsiteY113" fmla="*/ 91039 h 429851"/>
              <a:gd name="connsiteX114" fmla="*/ 231492 w 424916"/>
              <a:gd name="connsiteY114" fmla="*/ 85952 h 429851"/>
              <a:gd name="connsiteX115" fmla="*/ 288806 w 424916"/>
              <a:gd name="connsiteY115" fmla="*/ 85952 h 429851"/>
              <a:gd name="connsiteX116" fmla="*/ 295970 w 424916"/>
              <a:gd name="connsiteY116" fmla="*/ 93116 h 429851"/>
              <a:gd name="connsiteX117" fmla="*/ 288806 w 424916"/>
              <a:gd name="connsiteY117" fmla="*/ 100280 h 429851"/>
              <a:gd name="connsiteX118" fmla="*/ 231492 w 424916"/>
              <a:gd name="connsiteY118" fmla="*/ 100280 h 429851"/>
              <a:gd name="connsiteX119" fmla="*/ 224328 w 424916"/>
              <a:gd name="connsiteY119" fmla="*/ 93116 h 429851"/>
              <a:gd name="connsiteX120" fmla="*/ 231492 w 424916"/>
              <a:gd name="connsiteY120" fmla="*/ 85952 h 429851"/>
              <a:gd name="connsiteX121" fmla="*/ 131194 w 424916"/>
              <a:gd name="connsiteY121" fmla="*/ 42967 h 429851"/>
              <a:gd name="connsiteX122" fmla="*/ 288806 w 424916"/>
              <a:gd name="connsiteY122" fmla="*/ 42967 h 429851"/>
              <a:gd name="connsiteX123" fmla="*/ 295970 w 424916"/>
              <a:gd name="connsiteY123" fmla="*/ 50131 h 429851"/>
              <a:gd name="connsiteX124" fmla="*/ 288806 w 424916"/>
              <a:gd name="connsiteY124" fmla="*/ 57295 h 429851"/>
              <a:gd name="connsiteX125" fmla="*/ 131194 w 424916"/>
              <a:gd name="connsiteY125" fmla="*/ 57295 h 429851"/>
              <a:gd name="connsiteX126" fmla="*/ 124030 w 424916"/>
              <a:gd name="connsiteY126" fmla="*/ 50131 h 429851"/>
              <a:gd name="connsiteX127" fmla="*/ 131194 w 424916"/>
              <a:gd name="connsiteY127" fmla="*/ 42967 h 429851"/>
              <a:gd name="connsiteX128" fmla="*/ 338946 w 424916"/>
              <a:gd name="connsiteY128" fmla="*/ 24439 h 429851"/>
              <a:gd name="connsiteX129" fmla="*/ 338946 w 424916"/>
              <a:gd name="connsiteY129" fmla="*/ 78788 h 429851"/>
              <a:gd name="connsiteX130" fmla="*/ 346110 w 424916"/>
              <a:gd name="connsiteY130" fmla="*/ 85952 h 429851"/>
              <a:gd name="connsiteX131" fmla="*/ 400460 w 424916"/>
              <a:gd name="connsiteY131" fmla="*/ 85952 h 429851"/>
              <a:gd name="connsiteX132" fmla="*/ 116857 w 424916"/>
              <a:gd name="connsiteY132" fmla="*/ 14310 h 429851"/>
              <a:gd name="connsiteX133" fmla="*/ 95364 w 424916"/>
              <a:gd name="connsiteY133" fmla="*/ 35803 h 429851"/>
              <a:gd name="connsiteX134" fmla="*/ 95364 w 424916"/>
              <a:gd name="connsiteY134" fmla="*/ 82943 h 429851"/>
              <a:gd name="connsiteX135" fmla="*/ 96707 w 424916"/>
              <a:gd name="connsiteY135" fmla="*/ 82567 h 429851"/>
              <a:gd name="connsiteX136" fmla="*/ 100289 w 424916"/>
              <a:gd name="connsiteY136" fmla="*/ 81600 h 429851"/>
              <a:gd name="connsiteX137" fmla="*/ 108304 w 424916"/>
              <a:gd name="connsiteY137" fmla="*/ 79648 h 429851"/>
              <a:gd name="connsiteX138" fmla="*/ 112370 w 424916"/>
              <a:gd name="connsiteY138" fmla="*/ 78869 h 429851"/>
              <a:gd name="connsiteX139" fmla="*/ 120591 w 424916"/>
              <a:gd name="connsiteY139" fmla="*/ 77696 h 429851"/>
              <a:gd name="connsiteX140" fmla="*/ 124290 w 424916"/>
              <a:gd name="connsiteY140" fmla="*/ 77275 h 429851"/>
              <a:gd name="connsiteX141" fmla="*/ 136290 w 424916"/>
              <a:gd name="connsiteY141" fmla="*/ 76710 h 429851"/>
              <a:gd name="connsiteX142" fmla="*/ 232558 w 424916"/>
              <a:gd name="connsiteY142" fmla="*/ 116570 h 429851"/>
              <a:gd name="connsiteX143" fmla="*/ 271746 w 424916"/>
              <a:gd name="connsiteY143" fmla="*/ 199325 h 429851"/>
              <a:gd name="connsiteX144" fmla="*/ 272400 w 424916"/>
              <a:gd name="connsiteY144" fmla="*/ 212830 h 429851"/>
              <a:gd name="connsiteX145" fmla="*/ 254418 w 424916"/>
              <a:gd name="connsiteY145" fmla="*/ 280307 h 429851"/>
              <a:gd name="connsiteX146" fmla="*/ 317731 w 424916"/>
              <a:gd name="connsiteY146" fmla="*/ 343666 h 429851"/>
              <a:gd name="connsiteX147" fmla="*/ 328280 w 424916"/>
              <a:gd name="connsiteY147" fmla="*/ 378860 h 429851"/>
              <a:gd name="connsiteX148" fmla="*/ 302292 w 424916"/>
              <a:gd name="connsiteY148" fmla="*/ 404830 h 429851"/>
              <a:gd name="connsiteX149" fmla="*/ 267107 w 424916"/>
              <a:gd name="connsiteY149" fmla="*/ 394254 h 429851"/>
              <a:gd name="connsiteX150" fmla="*/ 203767 w 424916"/>
              <a:gd name="connsiteY150" fmla="*/ 330976 h 429851"/>
              <a:gd name="connsiteX151" fmla="*/ 136281 w 424916"/>
              <a:gd name="connsiteY151" fmla="*/ 348958 h 429851"/>
              <a:gd name="connsiteX152" fmla="*/ 124281 w 424916"/>
              <a:gd name="connsiteY152" fmla="*/ 348394 h 429851"/>
              <a:gd name="connsiteX153" fmla="*/ 120591 w 424916"/>
              <a:gd name="connsiteY153" fmla="*/ 347973 h 429851"/>
              <a:gd name="connsiteX154" fmla="*/ 112343 w 424916"/>
              <a:gd name="connsiteY154" fmla="*/ 346800 h 429851"/>
              <a:gd name="connsiteX155" fmla="*/ 108313 w 424916"/>
              <a:gd name="connsiteY155" fmla="*/ 346021 h 429851"/>
              <a:gd name="connsiteX156" fmla="*/ 100209 w 424916"/>
              <a:gd name="connsiteY156" fmla="*/ 344051 h 429851"/>
              <a:gd name="connsiteX157" fmla="*/ 96734 w 424916"/>
              <a:gd name="connsiteY157" fmla="*/ 343102 h 429851"/>
              <a:gd name="connsiteX158" fmla="*/ 95373 w 424916"/>
              <a:gd name="connsiteY158" fmla="*/ 342725 h 429851"/>
              <a:gd name="connsiteX159" fmla="*/ 95373 w 424916"/>
              <a:gd name="connsiteY159" fmla="*/ 394012 h 429851"/>
              <a:gd name="connsiteX160" fmla="*/ 116866 w 424916"/>
              <a:gd name="connsiteY160" fmla="*/ 415504 h 429851"/>
              <a:gd name="connsiteX161" fmla="*/ 389104 w 424916"/>
              <a:gd name="connsiteY161" fmla="*/ 415504 h 429851"/>
              <a:gd name="connsiteX162" fmla="*/ 410606 w 424916"/>
              <a:gd name="connsiteY162" fmla="*/ 394012 h 429851"/>
              <a:gd name="connsiteX163" fmla="*/ 410606 w 424916"/>
              <a:gd name="connsiteY163" fmla="*/ 100281 h 429851"/>
              <a:gd name="connsiteX164" fmla="*/ 346128 w 424916"/>
              <a:gd name="connsiteY164" fmla="*/ 100281 h 429851"/>
              <a:gd name="connsiteX165" fmla="*/ 324636 w 424916"/>
              <a:gd name="connsiteY165" fmla="*/ 78788 h 429851"/>
              <a:gd name="connsiteX166" fmla="*/ 324636 w 424916"/>
              <a:gd name="connsiteY166" fmla="*/ 14310 h 429851"/>
              <a:gd name="connsiteX167" fmla="*/ 116857 w 424916"/>
              <a:gd name="connsiteY167" fmla="*/ 0 h 429851"/>
              <a:gd name="connsiteX168" fmla="*/ 331782 w 424916"/>
              <a:gd name="connsiteY168" fmla="*/ 0 h 429851"/>
              <a:gd name="connsiteX169" fmla="*/ 332185 w 424916"/>
              <a:gd name="connsiteY169" fmla="*/ 54 h 429851"/>
              <a:gd name="connsiteX170" fmla="*/ 334065 w 424916"/>
              <a:gd name="connsiteY170" fmla="*/ 430 h 429851"/>
              <a:gd name="connsiteX171" fmla="*/ 334719 w 424916"/>
              <a:gd name="connsiteY171" fmla="*/ 663 h 429851"/>
              <a:gd name="connsiteX172" fmla="*/ 336824 w 424916"/>
              <a:gd name="connsiteY172" fmla="*/ 2096 h 429851"/>
              <a:gd name="connsiteX173" fmla="*/ 422794 w 424916"/>
              <a:gd name="connsiteY173" fmla="*/ 88066 h 429851"/>
              <a:gd name="connsiteX174" fmla="*/ 424227 w 424916"/>
              <a:gd name="connsiteY174" fmla="*/ 90161 h 429851"/>
              <a:gd name="connsiteX175" fmla="*/ 424460 w 424916"/>
              <a:gd name="connsiteY175" fmla="*/ 90833 h 429851"/>
              <a:gd name="connsiteX176" fmla="*/ 424827 w 424916"/>
              <a:gd name="connsiteY176" fmla="*/ 92669 h 429851"/>
              <a:gd name="connsiteX177" fmla="*/ 424916 w 424916"/>
              <a:gd name="connsiteY177" fmla="*/ 93134 h 429851"/>
              <a:gd name="connsiteX178" fmla="*/ 424916 w 424916"/>
              <a:gd name="connsiteY178" fmla="*/ 394030 h 429851"/>
              <a:gd name="connsiteX179" fmla="*/ 389095 w 424916"/>
              <a:gd name="connsiteY179" fmla="*/ 429851 h 429851"/>
              <a:gd name="connsiteX180" fmla="*/ 116857 w 424916"/>
              <a:gd name="connsiteY180" fmla="*/ 429851 h 429851"/>
              <a:gd name="connsiteX181" fmla="*/ 81036 w 424916"/>
              <a:gd name="connsiteY181" fmla="*/ 394030 h 429851"/>
              <a:gd name="connsiteX182" fmla="*/ 81036 w 424916"/>
              <a:gd name="connsiteY182" fmla="*/ 337146 h 429851"/>
              <a:gd name="connsiteX183" fmla="*/ 0 w 424916"/>
              <a:gd name="connsiteY183" fmla="*/ 212848 h 429851"/>
              <a:gd name="connsiteX184" fmla="*/ 81036 w 424916"/>
              <a:gd name="connsiteY184" fmla="*/ 88549 h 429851"/>
              <a:gd name="connsiteX185" fmla="*/ 81036 w 424916"/>
              <a:gd name="connsiteY185" fmla="*/ 35821 h 429851"/>
              <a:gd name="connsiteX186" fmla="*/ 116857 w 424916"/>
              <a:gd name="connsiteY186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24916" h="429851">
                <a:moveTo>
                  <a:pt x="389104" y="343862"/>
                </a:moveTo>
                <a:cubicBezTo>
                  <a:pt x="393053" y="343862"/>
                  <a:pt x="396268" y="347068"/>
                  <a:pt x="396268" y="351026"/>
                </a:cubicBezTo>
                <a:lnTo>
                  <a:pt x="396268" y="379683"/>
                </a:lnTo>
                <a:cubicBezTo>
                  <a:pt x="396268" y="391549"/>
                  <a:pt x="386651" y="401175"/>
                  <a:pt x="374776" y="401175"/>
                </a:cubicBezTo>
                <a:lnTo>
                  <a:pt x="346119" y="401175"/>
                </a:lnTo>
                <a:cubicBezTo>
                  <a:pt x="342161" y="401175"/>
                  <a:pt x="338955" y="397969"/>
                  <a:pt x="338955" y="394011"/>
                </a:cubicBezTo>
                <a:cubicBezTo>
                  <a:pt x="338955" y="390053"/>
                  <a:pt x="342161" y="386847"/>
                  <a:pt x="346119" y="386847"/>
                </a:cubicBezTo>
                <a:lnTo>
                  <a:pt x="374776" y="386847"/>
                </a:lnTo>
                <a:cubicBezTo>
                  <a:pt x="378734" y="386847"/>
                  <a:pt x="381940" y="383641"/>
                  <a:pt x="381940" y="379683"/>
                </a:cubicBezTo>
                <a:lnTo>
                  <a:pt x="381940" y="351026"/>
                </a:lnTo>
                <a:cubicBezTo>
                  <a:pt x="381940" y="347068"/>
                  <a:pt x="385146" y="343862"/>
                  <a:pt x="389104" y="343862"/>
                </a:cubicBezTo>
                <a:close/>
                <a:moveTo>
                  <a:pt x="310298" y="300877"/>
                </a:moveTo>
                <a:lnTo>
                  <a:pt x="374776" y="300877"/>
                </a:lnTo>
                <a:cubicBezTo>
                  <a:pt x="378734" y="300877"/>
                  <a:pt x="381940" y="304083"/>
                  <a:pt x="381940" y="308041"/>
                </a:cubicBezTo>
                <a:cubicBezTo>
                  <a:pt x="381940" y="311999"/>
                  <a:pt x="378725" y="315205"/>
                  <a:pt x="374776" y="315205"/>
                </a:cubicBezTo>
                <a:lnTo>
                  <a:pt x="310298" y="315205"/>
                </a:lnTo>
                <a:cubicBezTo>
                  <a:pt x="306340" y="315205"/>
                  <a:pt x="303134" y="311999"/>
                  <a:pt x="303134" y="308041"/>
                </a:cubicBezTo>
                <a:cubicBezTo>
                  <a:pt x="303134" y="304083"/>
                  <a:pt x="306340" y="300877"/>
                  <a:pt x="310298" y="300877"/>
                </a:cubicBezTo>
                <a:close/>
                <a:moveTo>
                  <a:pt x="246546" y="292684"/>
                </a:moveTo>
                <a:cubicBezTo>
                  <a:pt x="245713" y="293839"/>
                  <a:pt x="244773" y="294904"/>
                  <a:pt x="243904" y="296042"/>
                </a:cubicBezTo>
                <a:cubicBezTo>
                  <a:pt x="243143" y="297018"/>
                  <a:pt x="242391" y="297994"/>
                  <a:pt x="241612" y="298952"/>
                </a:cubicBezTo>
                <a:cubicBezTo>
                  <a:pt x="238764" y="302490"/>
                  <a:pt x="235737" y="305866"/>
                  <a:pt x="232549" y="309099"/>
                </a:cubicBezTo>
                <a:cubicBezTo>
                  <a:pt x="229316" y="312287"/>
                  <a:pt x="225931" y="315313"/>
                  <a:pt x="222394" y="318161"/>
                </a:cubicBezTo>
                <a:cubicBezTo>
                  <a:pt x="221436" y="318940"/>
                  <a:pt x="220460" y="319693"/>
                  <a:pt x="219483" y="320454"/>
                </a:cubicBezTo>
                <a:cubicBezTo>
                  <a:pt x="218355" y="321322"/>
                  <a:pt x="217272" y="322245"/>
                  <a:pt x="216134" y="323096"/>
                </a:cubicBezTo>
                <a:lnTo>
                  <a:pt x="277289" y="384143"/>
                </a:lnTo>
                <a:cubicBezTo>
                  <a:pt x="285743" y="392319"/>
                  <a:pt x="299158" y="392319"/>
                  <a:pt x="307621" y="384143"/>
                </a:cubicBezTo>
                <a:cubicBezTo>
                  <a:pt x="311669" y="380131"/>
                  <a:pt x="313943" y="374678"/>
                  <a:pt x="313943" y="368982"/>
                </a:cubicBezTo>
                <a:cubicBezTo>
                  <a:pt x="313943" y="363296"/>
                  <a:pt x="311669" y="357833"/>
                  <a:pt x="307621" y="353830"/>
                </a:cubicBezTo>
                <a:close/>
                <a:moveTo>
                  <a:pt x="281642" y="257892"/>
                </a:moveTo>
                <a:lnTo>
                  <a:pt x="374776" y="257892"/>
                </a:lnTo>
                <a:cubicBezTo>
                  <a:pt x="378735" y="257892"/>
                  <a:pt x="381941" y="261098"/>
                  <a:pt x="381941" y="265056"/>
                </a:cubicBezTo>
                <a:cubicBezTo>
                  <a:pt x="381941" y="269014"/>
                  <a:pt x="378726" y="272220"/>
                  <a:pt x="374776" y="272220"/>
                </a:cubicBezTo>
                <a:lnTo>
                  <a:pt x="281642" y="272220"/>
                </a:lnTo>
                <a:cubicBezTo>
                  <a:pt x="277684" y="272220"/>
                  <a:pt x="274478" y="269014"/>
                  <a:pt x="274478" y="265056"/>
                </a:cubicBezTo>
                <a:cubicBezTo>
                  <a:pt x="274478" y="261098"/>
                  <a:pt x="277684" y="257892"/>
                  <a:pt x="281642" y="257892"/>
                </a:cubicBezTo>
                <a:close/>
                <a:moveTo>
                  <a:pt x="109701" y="250728"/>
                </a:moveTo>
                <a:lnTo>
                  <a:pt x="159850" y="250728"/>
                </a:lnTo>
                <a:cubicBezTo>
                  <a:pt x="163800" y="250728"/>
                  <a:pt x="167015" y="253934"/>
                  <a:pt x="167015" y="257892"/>
                </a:cubicBezTo>
                <a:cubicBezTo>
                  <a:pt x="167015" y="261850"/>
                  <a:pt x="163809" y="265056"/>
                  <a:pt x="159850" y="265056"/>
                </a:cubicBezTo>
                <a:lnTo>
                  <a:pt x="109701" y="265056"/>
                </a:lnTo>
                <a:cubicBezTo>
                  <a:pt x="105743" y="265056"/>
                  <a:pt x="102537" y="261850"/>
                  <a:pt x="102537" y="257892"/>
                </a:cubicBezTo>
                <a:cubicBezTo>
                  <a:pt x="102537" y="253934"/>
                  <a:pt x="105743" y="250728"/>
                  <a:pt x="109701" y="250728"/>
                </a:cubicBezTo>
                <a:close/>
                <a:moveTo>
                  <a:pt x="288806" y="214907"/>
                </a:moveTo>
                <a:lnTo>
                  <a:pt x="374776" y="214907"/>
                </a:lnTo>
                <a:cubicBezTo>
                  <a:pt x="378725" y="214907"/>
                  <a:pt x="381940" y="218113"/>
                  <a:pt x="381940" y="222071"/>
                </a:cubicBezTo>
                <a:cubicBezTo>
                  <a:pt x="381940" y="226029"/>
                  <a:pt x="378734" y="229235"/>
                  <a:pt x="374776" y="229235"/>
                </a:cubicBezTo>
                <a:lnTo>
                  <a:pt x="288806" y="229235"/>
                </a:lnTo>
                <a:cubicBezTo>
                  <a:pt x="284848" y="229235"/>
                  <a:pt x="281642" y="226029"/>
                  <a:pt x="281642" y="222071"/>
                </a:cubicBezTo>
                <a:cubicBezTo>
                  <a:pt x="281642" y="218113"/>
                  <a:pt x="284848" y="214907"/>
                  <a:pt x="288806" y="214907"/>
                </a:cubicBezTo>
                <a:close/>
                <a:moveTo>
                  <a:pt x="81045" y="207743"/>
                </a:moveTo>
                <a:lnTo>
                  <a:pt x="188508" y="207743"/>
                </a:lnTo>
                <a:cubicBezTo>
                  <a:pt x="192466" y="207743"/>
                  <a:pt x="195672" y="210949"/>
                  <a:pt x="195672" y="214907"/>
                </a:cubicBezTo>
                <a:cubicBezTo>
                  <a:pt x="195672" y="218865"/>
                  <a:pt x="192457" y="222071"/>
                  <a:pt x="188508" y="222071"/>
                </a:cubicBezTo>
                <a:lnTo>
                  <a:pt x="81045" y="222071"/>
                </a:lnTo>
                <a:cubicBezTo>
                  <a:pt x="77087" y="222071"/>
                  <a:pt x="73881" y="218865"/>
                  <a:pt x="73881" y="214907"/>
                </a:cubicBezTo>
                <a:cubicBezTo>
                  <a:pt x="73881" y="210949"/>
                  <a:pt x="77087" y="207743"/>
                  <a:pt x="81045" y="207743"/>
                </a:cubicBezTo>
                <a:close/>
                <a:moveTo>
                  <a:pt x="288806" y="171922"/>
                </a:moveTo>
                <a:lnTo>
                  <a:pt x="374776" y="171922"/>
                </a:lnTo>
                <a:cubicBezTo>
                  <a:pt x="378725" y="171922"/>
                  <a:pt x="381940" y="175128"/>
                  <a:pt x="381940" y="179086"/>
                </a:cubicBezTo>
                <a:cubicBezTo>
                  <a:pt x="381940" y="183044"/>
                  <a:pt x="378734" y="186250"/>
                  <a:pt x="374776" y="186250"/>
                </a:cubicBezTo>
                <a:lnTo>
                  <a:pt x="288806" y="186250"/>
                </a:lnTo>
                <a:cubicBezTo>
                  <a:pt x="284848" y="186250"/>
                  <a:pt x="281642" y="183044"/>
                  <a:pt x="281642" y="179086"/>
                </a:cubicBezTo>
                <a:cubicBezTo>
                  <a:pt x="281642" y="175128"/>
                  <a:pt x="284848" y="171922"/>
                  <a:pt x="288806" y="171922"/>
                </a:cubicBezTo>
                <a:close/>
                <a:moveTo>
                  <a:pt x="109701" y="164758"/>
                </a:moveTo>
                <a:lnTo>
                  <a:pt x="159850" y="164758"/>
                </a:lnTo>
                <a:cubicBezTo>
                  <a:pt x="163809" y="164758"/>
                  <a:pt x="167015" y="167964"/>
                  <a:pt x="167015" y="171922"/>
                </a:cubicBezTo>
                <a:cubicBezTo>
                  <a:pt x="167015" y="175880"/>
                  <a:pt x="163809" y="179086"/>
                  <a:pt x="159850" y="179086"/>
                </a:cubicBezTo>
                <a:lnTo>
                  <a:pt x="109701" y="179086"/>
                </a:lnTo>
                <a:cubicBezTo>
                  <a:pt x="105743" y="179086"/>
                  <a:pt x="102537" y="175880"/>
                  <a:pt x="102537" y="171922"/>
                </a:cubicBezTo>
                <a:cubicBezTo>
                  <a:pt x="102537" y="167964"/>
                  <a:pt x="105743" y="164758"/>
                  <a:pt x="109701" y="164758"/>
                </a:cubicBezTo>
                <a:close/>
                <a:moveTo>
                  <a:pt x="267313" y="128937"/>
                </a:moveTo>
                <a:lnTo>
                  <a:pt x="374776" y="128937"/>
                </a:lnTo>
                <a:cubicBezTo>
                  <a:pt x="378734" y="128937"/>
                  <a:pt x="381940" y="132143"/>
                  <a:pt x="381940" y="136101"/>
                </a:cubicBezTo>
                <a:cubicBezTo>
                  <a:pt x="381940" y="140059"/>
                  <a:pt x="378725" y="143265"/>
                  <a:pt x="374776" y="143265"/>
                </a:cubicBezTo>
                <a:lnTo>
                  <a:pt x="267313" y="143265"/>
                </a:lnTo>
                <a:cubicBezTo>
                  <a:pt x="263355" y="143265"/>
                  <a:pt x="260149" y="140059"/>
                  <a:pt x="260149" y="136101"/>
                </a:cubicBezTo>
                <a:cubicBezTo>
                  <a:pt x="260149" y="132143"/>
                  <a:pt x="263355" y="128937"/>
                  <a:pt x="267313" y="128937"/>
                </a:cubicBezTo>
                <a:close/>
                <a:moveTo>
                  <a:pt x="143160" y="120096"/>
                </a:moveTo>
                <a:cubicBezTo>
                  <a:pt x="121572" y="118524"/>
                  <a:pt x="99439" y="124441"/>
                  <a:pt x="80929" y="138152"/>
                </a:cubicBezTo>
                <a:cubicBezTo>
                  <a:pt x="43908" y="165573"/>
                  <a:pt x="32481" y="215937"/>
                  <a:pt x="54045" y="256647"/>
                </a:cubicBezTo>
                <a:cubicBezTo>
                  <a:pt x="55478" y="259316"/>
                  <a:pt x="57036" y="261913"/>
                  <a:pt x="58729" y="264447"/>
                </a:cubicBezTo>
                <a:cubicBezTo>
                  <a:pt x="62150" y="269561"/>
                  <a:pt x="66063" y="274316"/>
                  <a:pt x="70415" y="278668"/>
                </a:cubicBezTo>
                <a:cubicBezTo>
                  <a:pt x="76693" y="284964"/>
                  <a:pt x="83830" y="290310"/>
                  <a:pt x="91630" y="294564"/>
                </a:cubicBezTo>
                <a:lnTo>
                  <a:pt x="91630" y="294591"/>
                </a:lnTo>
                <a:cubicBezTo>
                  <a:pt x="119320" y="309743"/>
                  <a:pt x="152803" y="309788"/>
                  <a:pt x="180538" y="294725"/>
                </a:cubicBezTo>
                <a:cubicBezTo>
                  <a:pt x="196532" y="286191"/>
                  <a:pt x="209624" y="273107"/>
                  <a:pt x="218167" y="257122"/>
                </a:cubicBezTo>
                <a:lnTo>
                  <a:pt x="218167" y="257059"/>
                </a:lnTo>
                <a:cubicBezTo>
                  <a:pt x="237556" y="220818"/>
                  <a:pt x="231045" y="176176"/>
                  <a:pt x="202120" y="146973"/>
                </a:cubicBezTo>
                <a:cubicBezTo>
                  <a:pt x="185790" y="130728"/>
                  <a:pt x="164747" y="121667"/>
                  <a:pt x="143160" y="120096"/>
                </a:cubicBezTo>
                <a:close/>
                <a:moveTo>
                  <a:pt x="139644" y="105458"/>
                </a:moveTo>
                <a:cubicBezTo>
                  <a:pt x="152899" y="105882"/>
                  <a:pt x="166274" y="108779"/>
                  <a:pt x="179114" y="114376"/>
                </a:cubicBezTo>
                <a:cubicBezTo>
                  <a:pt x="230472" y="136764"/>
                  <a:pt x="256003" y="194856"/>
                  <a:pt x="237788" y="247836"/>
                </a:cubicBezTo>
                <a:cubicBezTo>
                  <a:pt x="237573" y="248453"/>
                  <a:pt x="237296" y="249045"/>
                  <a:pt x="237072" y="249653"/>
                </a:cubicBezTo>
                <a:cubicBezTo>
                  <a:pt x="236311" y="251767"/>
                  <a:pt x="235567" y="253800"/>
                  <a:pt x="234627" y="255940"/>
                </a:cubicBezTo>
                <a:cubicBezTo>
                  <a:pt x="233687" y="258080"/>
                  <a:pt x="232621" y="260167"/>
                  <a:pt x="231537" y="262262"/>
                </a:cubicBezTo>
                <a:cubicBezTo>
                  <a:pt x="231269" y="262773"/>
                  <a:pt x="231054" y="263310"/>
                  <a:pt x="230776" y="263830"/>
                </a:cubicBezTo>
                <a:cubicBezTo>
                  <a:pt x="230248" y="264833"/>
                  <a:pt x="229630" y="265791"/>
                  <a:pt x="229066" y="266785"/>
                </a:cubicBezTo>
                <a:cubicBezTo>
                  <a:pt x="219233" y="283961"/>
                  <a:pt x="204744" y="298021"/>
                  <a:pt x="187272" y="307325"/>
                </a:cubicBezTo>
                <a:lnTo>
                  <a:pt x="187272" y="307370"/>
                </a:lnTo>
                <a:cubicBezTo>
                  <a:pt x="153976" y="325406"/>
                  <a:pt x="113651" y="324573"/>
                  <a:pt x="81135" y="305167"/>
                </a:cubicBezTo>
                <a:cubicBezTo>
                  <a:pt x="48618" y="285761"/>
                  <a:pt x="28738" y="250665"/>
                  <a:pt x="28800" y="212803"/>
                </a:cubicBezTo>
                <a:cubicBezTo>
                  <a:pt x="28756" y="195152"/>
                  <a:pt x="33081" y="177770"/>
                  <a:pt x="41400" y="162206"/>
                </a:cubicBezTo>
                <a:cubicBezTo>
                  <a:pt x="61213" y="125158"/>
                  <a:pt x="99882" y="104184"/>
                  <a:pt x="139644" y="105458"/>
                </a:cubicBezTo>
                <a:close/>
                <a:moveTo>
                  <a:pt x="136281" y="91039"/>
                </a:moveTo>
                <a:cubicBezTo>
                  <a:pt x="103970" y="90994"/>
                  <a:pt x="72958" y="103809"/>
                  <a:pt x="50113" y="126663"/>
                </a:cubicBezTo>
                <a:cubicBezTo>
                  <a:pt x="27269" y="149516"/>
                  <a:pt x="14445" y="180510"/>
                  <a:pt x="14490" y="212830"/>
                </a:cubicBezTo>
                <a:cubicBezTo>
                  <a:pt x="14490" y="257149"/>
                  <a:pt x="38570" y="297967"/>
                  <a:pt x="77364" y="319415"/>
                </a:cubicBezTo>
                <a:cubicBezTo>
                  <a:pt x="116149" y="340863"/>
                  <a:pt x="163522" y="339537"/>
                  <a:pt x="201054" y="315967"/>
                </a:cubicBezTo>
                <a:cubicBezTo>
                  <a:pt x="216555" y="306251"/>
                  <a:pt x="229648" y="293149"/>
                  <a:pt x="239373" y="277657"/>
                </a:cubicBezTo>
                <a:cubicBezTo>
                  <a:pt x="251633" y="258269"/>
                  <a:pt x="258116" y="235782"/>
                  <a:pt x="258063" y="212839"/>
                </a:cubicBezTo>
                <a:cubicBezTo>
                  <a:pt x="258018" y="206731"/>
                  <a:pt x="257516" y="200633"/>
                  <a:pt x="256567" y="194597"/>
                </a:cubicBezTo>
                <a:cubicBezTo>
                  <a:pt x="248355" y="139540"/>
                  <a:pt x="203776" y="97101"/>
                  <a:pt x="148379" y="91630"/>
                </a:cubicBezTo>
                <a:cubicBezTo>
                  <a:pt x="144394" y="91236"/>
                  <a:pt x="140355" y="91039"/>
                  <a:pt x="136281" y="91039"/>
                </a:cubicBezTo>
                <a:close/>
                <a:moveTo>
                  <a:pt x="231492" y="85952"/>
                </a:moveTo>
                <a:lnTo>
                  <a:pt x="288806" y="85952"/>
                </a:lnTo>
                <a:cubicBezTo>
                  <a:pt x="292764" y="85952"/>
                  <a:pt x="295970" y="89158"/>
                  <a:pt x="295970" y="93116"/>
                </a:cubicBezTo>
                <a:cubicBezTo>
                  <a:pt x="295970" y="97074"/>
                  <a:pt x="292755" y="100280"/>
                  <a:pt x="288806" y="100280"/>
                </a:cubicBezTo>
                <a:lnTo>
                  <a:pt x="231492" y="100280"/>
                </a:lnTo>
                <a:cubicBezTo>
                  <a:pt x="227534" y="100280"/>
                  <a:pt x="224328" y="97074"/>
                  <a:pt x="224328" y="93116"/>
                </a:cubicBezTo>
                <a:cubicBezTo>
                  <a:pt x="224328" y="89158"/>
                  <a:pt x="227534" y="85952"/>
                  <a:pt x="231492" y="85952"/>
                </a:cubicBezTo>
                <a:close/>
                <a:moveTo>
                  <a:pt x="131194" y="42967"/>
                </a:moveTo>
                <a:lnTo>
                  <a:pt x="288806" y="42967"/>
                </a:lnTo>
                <a:cubicBezTo>
                  <a:pt x="292764" y="42967"/>
                  <a:pt x="295970" y="46173"/>
                  <a:pt x="295970" y="50131"/>
                </a:cubicBezTo>
                <a:cubicBezTo>
                  <a:pt x="295970" y="54089"/>
                  <a:pt x="292755" y="57295"/>
                  <a:pt x="288806" y="57295"/>
                </a:cubicBezTo>
                <a:lnTo>
                  <a:pt x="131194" y="57295"/>
                </a:lnTo>
                <a:cubicBezTo>
                  <a:pt x="127236" y="57295"/>
                  <a:pt x="124030" y="54089"/>
                  <a:pt x="124030" y="50131"/>
                </a:cubicBezTo>
                <a:cubicBezTo>
                  <a:pt x="124030" y="46173"/>
                  <a:pt x="127236" y="42967"/>
                  <a:pt x="131194" y="42967"/>
                </a:cubicBezTo>
                <a:close/>
                <a:moveTo>
                  <a:pt x="338946" y="24439"/>
                </a:moveTo>
                <a:lnTo>
                  <a:pt x="338946" y="78788"/>
                </a:lnTo>
                <a:cubicBezTo>
                  <a:pt x="338946" y="82746"/>
                  <a:pt x="342152" y="85952"/>
                  <a:pt x="346110" y="85952"/>
                </a:cubicBezTo>
                <a:lnTo>
                  <a:pt x="400460" y="85952"/>
                </a:lnTo>
                <a:close/>
                <a:moveTo>
                  <a:pt x="116857" y="14310"/>
                </a:moveTo>
                <a:cubicBezTo>
                  <a:pt x="104991" y="14310"/>
                  <a:pt x="95364" y="23937"/>
                  <a:pt x="95364" y="35803"/>
                </a:cubicBezTo>
                <a:lnTo>
                  <a:pt x="95364" y="82943"/>
                </a:lnTo>
                <a:cubicBezTo>
                  <a:pt x="95812" y="82800"/>
                  <a:pt x="96260" y="82701"/>
                  <a:pt x="96707" y="82567"/>
                </a:cubicBezTo>
                <a:cubicBezTo>
                  <a:pt x="97907" y="82209"/>
                  <a:pt x="99098" y="81922"/>
                  <a:pt x="100289" y="81600"/>
                </a:cubicBezTo>
                <a:cubicBezTo>
                  <a:pt x="102940" y="80866"/>
                  <a:pt x="105609" y="80212"/>
                  <a:pt x="108304" y="79648"/>
                </a:cubicBezTo>
                <a:cubicBezTo>
                  <a:pt x="109648" y="79361"/>
                  <a:pt x="111009" y="79110"/>
                  <a:pt x="112370" y="78869"/>
                </a:cubicBezTo>
                <a:cubicBezTo>
                  <a:pt x="115092" y="78394"/>
                  <a:pt x="117833" y="78000"/>
                  <a:pt x="120591" y="77696"/>
                </a:cubicBezTo>
                <a:cubicBezTo>
                  <a:pt x="121827" y="77552"/>
                  <a:pt x="123054" y="77382"/>
                  <a:pt x="124290" y="77275"/>
                </a:cubicBezTo>
                <a:cubicBezTo>
                  <a:pt x="128266" y="76934"/>
                  <a:pt x="132260" y="76710"/>
                  <a:pt x="136290" y="76710"/>
                </a:cubicBezTo>
                <a:cubicBezTo>
                  <a:pt x="172415" y="76603"/>
                  <a:pt x="207081" y="90958"/>
                  <a:pt x="232558" y="116570"/>
                </a:cubicBezTo>
                <a:cubicBezTo>
                  <a:pt x="254830" y="138761"/>
                  <a:pt x="268692" y="168027"/>
                  <a:pt x="271746" y="199325"/>
                </a:cubicBezTo>
                <a:cubicBezTo>
                  <a:pt x="272185" y="203794"/>
                  <a:pt x="272400" y="208290"/>
                  <a:pt x="272400" y="212830"/>
                </a:cubicBezTo>
                <a:cubicBezTo>
                  <a:pt x="272418" y="236507"/>
                  <a:pt x="266221" y="259773"/>
                  <a:pt x="254418" y="280307"/>
                </a:cubicBezTo>
                <a:lnTo>
                  <a:pt x="317731" y="343666"/>
                </a:lnTo>
                <a:cubicBezTo>
                  <a:pt x="327457" y="352558"/>
                  <a:pt x="331513" y="366081"/>
                  <a:pt x="328280" y="378860"/>
                </a:cubicBezTo>
                <a:cubicBezTo>
                  <a:pt x="325057" y="391639"/>
                  <a:pt x="315071" y="401615"/>
                  <a:pt x="302292" y="404830"/>
                </a:cubicBezTo>
                <a:cubicBezTo>
                  <a:pt x="289513" y="408045"/>
                  <a:pt x="276000" y="403979"/>
                  <a:pt x="267107" y="394254"/>
                </a:cubicBezTo>
                <a:lnTo>
                  <a:pt x="203767" y="330976"/>
                </a:lnTo>
                <a:cubicBezTo>
                  <a:pt x="183233" y="342779"/>
                  <a:pt x="159967" y="348976"/>
                  <a:pt x="136281" y="348958"/>
                </a:cubicBezTo>
                <a:cubicBezTo>
                  <a:pt x="132242" y="348958"/>
                  <a:pt x="128248" y="348734"/>
                  <a:pt x="124281" y="348394"/>
                </a:cubicBezTo>
                <a:cubicBezTo>
                  <a:pt x="123045" y="348287"/>
                  <a:pt x="121827" y="348116"/>
                  <a:pt x="120591" y="347973"/>
                </a:cubicBezTo>
                <a:cubicBezTo>
                  <a:pt x="117824" y="347660"/>
                  <a:pt x="115075" y="347284"/>
                  <a:pt x="112343" y="346800"/>
                </a:cubicBezTo>
                <a:cubicBezTo>
                  <a:pt x="110991" y="346558"/>
                  <a:pt x="109657" y="346299"/>
                  <a:pt x="108313" y="346021"/>
                </a:cubicBezTo>
                <a:cubicBezTo>
                  <a:pt x="105591" y="345484"/>
                  <a:pt x="102887" y="344767"/>
                  <a:pt x="100209" y="344051"/>
                </a:cubicBezTo>
                <a:cubicBezTo>
                  <a:pt x="99045" y="343728"/>
                  <a:pt x="97881" y="343451"/>
                  <a:pt x="96734" y="343102"/>
                </a:cubicBezTo>
                <a:cubicBezTo>
                  <a:pt x="96287" y="342967"/>
                  <a:pt x="95821" y="342869"/>
                  <a:pt x="95373" y="342725"/>
                </a:cubicBezTo>
                <a:lnTo>
                  <a:pt x="95373" y="394012"/>
                </a:lnTo>
                <a:cubicBezTo>
                  <a:pt x="95373" y="405878"/>
                  <a:pt x="105000" y="415504"/>
                  <a:pt x="116866" y="415504"/>
                </a:cubicBezTo>
                <a:lnTo>
                  <a:pt x="389104" y="415504"/>
                </a:lnTo>
                <a:cubicBezTo>
                  <a:pt x="400970" y="415504"/>
                  <a:pt x="410597" y="405887"/>
                  <a:pt x="410606" y="394012"/>
                </a:cubicBezTo>
                <a:lnTo>
                  <a:pt x="410606" y="100281"/>
                </a:lnTo>
                <a:lnTo>
                  <a:pt x="346128" y="100281"/>
                </a:lnTo>
                <a:cubicBezTo>
                  <a:pt x="334263" y="100281"/>
                  <a:pt x="324636" y="90654"/>
                  <a:pt x="324636" y="78788"/>
                </a:cubicBezTo>
                <a:lnTo>
                  <a:pt x="324636" y="14310"/>
                </a:lnTo>
                <a:close/>
                <a:moveTo>
                  <a:pt x="116857" y="0"/>
                </a:moveTo>
                <a:lnTo>
                  <a:pt x="331782" y="0"/>
                </a:lnTo>
                <a:cubicBezTo>
                  <a:pt x="331934" y="0"/>
                  <a:pt x="332059" y="81"/>
                  <a:pt x="332185" y="54"/>
                </a:cubicBezTo>
                <a:cubicBezTo>
                  <a:pt x="332830" y="90"/>
                  <a:pt x="333457" y="224"/>
                  <a:pt x="334065" y="430"/>
                </a:cubicBezTo>
                <a:cubicBezTo>
                  <a:pt x="334289" y="501"/>
                  <a:pt x="334504" y="564"/>
                  <a:pt x="334719" y="663"/>
                </a:cubicBezTo>
                <a:cubicBezTo>
                  <a:pt x="335498" y="1012"/>
                  <a:pt x="336215" y="1496"/>
                  <a:pt x="336824" y="2096"/>
                </a:cubicBezTo>
                <a:lnTo>
                  <a:pt x="422794" y="88066"/>
                </a:lnTo>
                <a:cubicBezTo>
                  <a:pt x="423394" y="88675"/>
                  <a:pt x="423877" y="89382"/>
                  <a:pt x="424227" y="90161"/>
                </a:cubicBezTo>
                <a:cubicBezTo>
                  <a:pt x="424325" y="90385"/>
                  <a:pt x="424379" y="90600"/>
                  <a:pt x="424460" y="90833"/>
                </a:cubicBezTo>
                <a:cubicBezTo>
                  <a:pt x="424666" y="91424"/>
                  <a:pt x="424791" y="92042"/>
                  <a:pt x="424827" y="92669"/>
                </a:cubicBezTo>
                <a:cubicBezTo>
                  <a:pt x="424845" y="92821"/>
                  <a:pt x="424925" y="92964"/>
                  <a:pt x="424916" y="93134"/>
                </a:cubicBezTo>
                <a:lnTo>
                  <a:pt x="424916" y="394030"/>
                </a:lnTo>
                <a:cubicBezTo>
                  <a:pt x="424898" y="413803"/>
                  <a:pt x="408868" y="429824"/>
                  <a:pt x="389095" y="429851"/>
                </a:cubicBezTo>
                <a:lnTo>
                  <a:pt x="116857" y="429851"/>
                </a:lnTo>
                <a:cubicBezTo>
                  <a:pt x="97084" y="429824"/>
                  <a:pt x="81063" y="413803"/>
                  <a:pt x="81036" y="394030"/>
                </a:cubicBezTo>
                <a:lnTo>
                  <a:pt x="81036" y="337146"/>
                </a:lnTo>
                <a:cubicBezTo>
                  <a:pt x="31782" y="315430"/>
                  <a:pt x="0" y="266678"/>
                  <a:pt x="0" y="212848"/>
                </a:cubicBezTo>
                <a:cubicBezTo>
                  <a:pt x="0" y="159018"/>
                  <a:pt x="31782" y="110266"/>
                  <a:pt x="81036" y="88549"/>
                </a:cubicBezTo>
                <a:lnTo>
                  <a:pt x="81036" y="35821"/>
                </a:lnTo>
                <a:cubicBezTo>
                  <a:pt x="81063" y="16048"/>
                  <a:pt x="97084" y="27"/>
                  <a:pt x="116857" y="0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C6712621-B809-74BB-4252-1443E52A2CFD}"/>
              </a:ext>
            </a:extLst>
          </p:cNvPr>
          <p:cNvSpPr/>
          <p:nvPr/>
        </p:nvSpPr>
        <p:spPr>
          <a:xfrm>
            <a:off x="4353914" y="1922347"/>
            <a:ext cx="349969" cy="431651"/>
          </a:xfrm>
          <a:custGeom>
            <a:avLst/>
            <a:gdLst>
              <a:gd name="connsiteX0" fmla="*/ 41507 w 349969"/>
              <a:gd name="connsiteY0" fmla="*/ 131239 h 431650"/>
              <a:gd name="connsiteX1" fmla="*/ 103648 w 349969"/>
              <a:gd name="connsiteY1" fmla="*/ 131239 h 431650"/>
              <a:gd name="connsiteX2" fmla="*/ 101525 w 349969"/>
              <a:gd name="connsiteY2" fmla="*/ 147690 h 431650"/>
              <a:gd name="connsiteX3" fmla="*/ 101525 w 349969"/>
              <a:gd name="connsiteY3" fmla="*/ 154299 h 431650"/>
              <a:gd name="connsiteX4" fmla="*/ 117457 w 349969"/>
              <a:gd name="connsiteY4" fmla="*/ 171251 h 431650"/>
              <a:gd name="connsiteX5" fmla="*/ 229576 w 349969"/>
              <a:gd name="connsiteY5" fmla="*/ 171251 h 431650"/>
              <a:gd name="connsiteX6" fmla="*/ 245507 w 349969"/>
              <a:gd name="connsiteY6" fmla="*/ 154299 h 431650"/>
              <a:gd name="connsiteX7" fmla="*/ 245507 w 349969"/>
              <a:gd name="connsiteY7" fmla="*/ 147690 h 431650"/>
              <a:gd name="connsiteX8" fmla="*/ 243385 w 349969"/>
              <a:gd name="connsiteY8" fmla="*/ 131239 h 431650"/>
              <a:gd name="connsiteX9" fmla="*/ 305525 w 349969"/>
              <a:gd name="connsiteY9" fmla="*/ 131239 h 431650"/>
              <a:gd name="connsiteX10" fmla="*/ 318761 w 349969"/>
              <a:gd name="connsiteY10" fmla="*/ 117251 h 431650"/>
              <a:gd name="connsiteX11" fmla="*/ 318761 w 349969"/>
              <a:gd name="connsiteY11" fmla="*/ 112334 h 431650"/>
              <a:gd name="connsiteX12" fmla="*/ 282725 w 349969"/>
              <a:gd name="connsiteY12" fmla="*/ 66672 h 431650"/>
              <a:gd name="connsiteX13" fmla="*/ 291018 w 349969"/>
              <a:gd name="connsiteY13" fmla="*/ 55075 h 431650"/>
              <a:gd name="connsiteX14" fmla="*/ 287167 w 349969"/>
              <a:gd name="connsiteY14" fmla="*/ 11051 h 431650"/>
              <a:gd name="connsiteX15" fmla="*/ 263821 w 349969"/>
              <a:gd name="connsiteY15" fmla="*/ 1030 h 431650"/>
              <a:gd name="connsiteX16" fmla="*/ 240430 w 349969"/>
              <a:gd name="connsiteY16" fmla="*/ 11051 h 431650"/>
              <a:gd name="connsiteX17" fmla="*/ 236579 w 349969"/>
              <a:gd name="connsiteY17" fmla="*/ 55066 h 431650"/>
              <a:gd name="connsiteX18" fmla="*/ 244889 w 349969"/>
              <a:gd name="connsiteY18" fmla="*/ 66672 h 431650"/>
              <a:gd name="connsiteX19" fmla="*/ 212857 w 349969"/>
              <a:gd name="connsiteY19" fmla="*/ 92785 h 431650"/>
              <a:gd name="connsiteX20" fmla="*/ 194283 w 349969"/>
              <a:gd name="connsiteY20" fmla="*/ 87627 h 431650"/>
              <a:gd name="connsiteX21" fmla="*/ 208388 w 349969"/>
              <a:gd name="connsiteY21" fmla="*/ 70012 h 431650"/>
              <a:gd name="connsiteX22" fmla="*/ 203525 w 349969"/>
              <a:gd name="connsiteY22" fmla="*/ 12851 h 431650"/>
              <a:gd name="connsiteX23" fmla="*/ 173561 w 349969"/>
              <a:gd name="connsiteY23" fmla="*/ 0 h 431650"/>
              <a:gd name="connsiteX24" fmla="*/ 143507 w 349969"/>
              <a:gd name="connsiteY24" fmla="*/ 12851 h 431650"/>
              <a:gd name="connsiteX25" fmla="*/ 138645 w 349969"/>
              <a:gd name="connsiteY25" fmla="*/ 70003 h 431650"/>
              <a:gd name="connsiteX26" fmla="*/ 152749 w 349969"/>
              <a:gd name="connsiteY26" fmla="*/ 87627 h 431650"/>
              <a:gd name="connsiteX27" fmla="*/ 134176 w 349969"/>
              <a:gd name="connsiteY27" fmla="*/ 92785 h 431650"/>
              <a:gd name="connsiteX28" fmla="*/ 102143 w 349969"/>
              <a:gd name="connsiteY28" fmla="*/ 66672 h 431650"/>
              <a:gd name="connsiteX29" fmla="*/ 110454 w 349969"/>
              <a:gd name="connsiteY29" fmla="*/ 55066 h 431650"/>
              <a:gd name="connsiteX30" fmla="*/ 106603 w 349969"/>
              <a:gd name="connsiteY30" fmla="*/ 11042 h 431650"/>
              <a:gd name="connsiteX31" fmla="*/ 83257 w 349969"/>
              <a:gd name="connsiteY31" fmla="*/ 1021 h 431650"/>
              <a:gd name="connsiteX32" fmla="*/ 59866 w 349969"/>
              <a:gd name="connsiteY32" fmla="*/ 11042 h 431650"/>
              <a:gd name="connsiteX33" fmla="*/ 56015 w 349969"/>
              <a:gd name="connsiteY33" fmla="*/ 55057 h 431650"/>
              <a:gd name="connsiteX34" fmla="*/ 64307 w 349969"/>
              <a:gd name="connsiteY34" fmla="*/ 66654 h 431650"/>
              <a:gd name="connsiteX35" fmla="*/ 28271 w 349969"/>
              <a:gd name="connsiteY35" fmla="*/ 112316 h 431650"/>
              <a:gd name="connsiteX36" fmla="*/ 28271 w 349969"/>
              <a:gd name="connsiteY36" fmla="*/ 117233 h 431650"/>
              <a:gd name="connsiteX37" fmla="*/ 41507 w 349969"/>
              <a:gd name="connsiteY37" fmla="*/ 131239 h 431650"/>
              <a:gd name="connsiteX38" fmla="*/ 41507 w 349969"/>
              <a:gd name="connsiteY38" fmla="*/ 131239 h 431650"/>
              <a:gd name="connsiteX39" fmla="*/ 234779 w 349969"/>
              <a:gd name="connsiteY39" fmla="*/ 154299 h 431650"/>
              <a:gd name="connsiteX40" fmla="*/ 229594 w 349969"/>
              <a:gd name="connsiteY40" fmla="*/ 160504 h 431650"/>
              <a:gd name="connsiteX41" fmla="*/ 117475 w 349969"/>
              <a:gd name="connsiteY41" fmla="*/ 160504 h 431650"/>
              <a:gd name="connsiteX42" fmla="*/ 112289 w 349969"/>
              <a:gd name="connsiteY42" fmla="*/ 154299 h 431650"/>
              <a:gd name="connsiteX43" fmla="*/ 112289 w 349969"/>
              <a:gd name="connsiteY43" fmla="*/ 147690 h 431650"/>
              <a:gd name="connsiteX44" fmla="*/ 156985 w 349969"/>
              <a:gd name="connsiteY44" fmla="*/ 98176 h 431650"/>
              <a:gd name="connsiteX45" fmla="*/ 190092 w 349969"/>
              <a:gd name="connsiteY45" fmla="*/ 98176 h 431650"/>
              <a:gd name="connsiteX46" fmla="*/ 234788 w 349969"/>
              <a:gd name="connsiteY46" fmla="*/ 147690 h 431650"/>
              <a:gd name="connsiteX47" fmla="*/ 234788 w 349969"/>
              <a:gd name="connsiteY47" fmla="*/ 154299 h 431650"/>
              <a:gd name="connsiteX48" fmla="*/ 234779 w 349969"/>
              <a:gd name="connsiteY48" fmla="*/ 154299 h 431650"/>
              <a:gd name="connsiteX49" fmla="*/ 248454 w 349969"/>
              <a:gd name="connsiteY49" fmla="*/ 18224 h 431650"/>
              <a:gd name="connsiteX50" fmla="*/ 263848 w 349969"/>
              <a:gd name="connsiteY50" fmla="*/ 11776 h 431650"/>
              <a:gd name="connsiteX51" fmla="*/ 279197 w 349969"/>
              <a:gd name="connsiteY51" fmla="*/ 18224 h 431650"/>
              <a:gd name="connsiteX52" fmla="*/ 281230 w 349969"/>
              <a:gd name="connsiteY52" fmla="*/ 50687 h 431650"/>
              <a:gd name="connsiteX53" fmla="*/ 263830 w 349969"/>
              <a:gd name="connsiteY53" fmla="*/ 62839 h 431650"/>
              <a:gd name="connsiteX54" fmla="*/ 246421 w 349969"/>
              <a:gd name="connsiteY54" fmla="*/ 50678 h 431650"/>
              <a:gd name="connsiteX55" fmla="*/ 248454 w 349969"/>
              <a:gd name="connsiteY55" fmla="*/ 18224 h 431650"/>
              <a:gd name="connsiteX56" fmla="*/ 248454 w 349969"/>
              <a:gd name="connsiteY56" fmla="*/ 18224 h 431650"/>
              <a:gd name="connsiteX57" fmla="*/ 251498 w 349969"/>
              <a:gd name="connsiteY57" fmla="*/ 76854 h 431650"/>
              <a:gd name="connsiteX58" fmla="*/ 276143 w 349969"/>
              <a:gd name="connsiteY58" fmla="*/ 76854 h 431650"/>
              <a:gd name="connsiteX59" fmla="*/ 308033 w 349969"/>
              <a:gd name="connsiteY59" fmla="*/ 112325 h 431650"/>
              <a:gd name="connsiteX60" fmla="*/ 308033 w 349969"/>
              <a:gd name="connsiteY60" fmla="*/ 117242 h 431650"/>
              <a:gd name="connsiteX61" fmla="*/ 305543 w 349969"/>
              <a:gd name="connsiteY61" fmla="*/ 120484 h 431650"/>
              <a:gd name="connsiteX62" fmla="*/ 239525 w 349969"/>
              <a:gd name="connsiteY62" fmla="*/ 120484 h 431650"/>
              <a:gd name="connsiteX63" fmla="*/ 222125 w 349969"/>
              <a:gd name="connsiteY63" fmla="*/ 98561 h 431650"/>
              <a:gd name="connsiteX64" fmla="*/ 251498 w 349969"/>
              <a:gd name="connsiteY64" fmla="*/ 76854 h 431650"/>
              <a:gd name="connsiteX65" fmla="*/ 148460 w 349969"/>
              <a:gd name="connsiteY65" fmla="*/ 65624 h 431650"/>
              <a:gd name="connsiteX66" fmla="*/ 151504 w 349969"/>
              <a:gd name="connsiteY66" fmla="*/ 20024 h 431650"/>
              <a:gd name="connsiteX67" fmla="*/ 173561 w 349969"/>
              <a:gd name="connsiteY67" fmla="*/ 10746 h 431650"/>
              <a:gd name="connsiteX68" fmla="*/ 195555 w 349969"/>
              <a:gd name="connsiteY68" fmla="*/ 20024 h 431650"/>
              <a:gd name="connsiteX69" fmla="*/ 198600 w 349969"/>
              <a:gd name="connsiteY69" fmla="*/ 65624 h 431650"/>
              <a:gd name="connsiteX70" fmla="*/ 173534 w 349969"/>
              <a:gd name="connsiteY70" fmla="*/ 83042 h 431650"/>
              <a:gd name="connsiteX71" fmla="*/ 148460 w 349969"/>
              <a:gd name="connsiteY71" fmla="*/ 65624 h 431650"/>
              <a:gd name="connsiteX72" fmla="*/ 148460 w 349969"/>
              <a:gd name="connsiteY72" fmla="*/ 65624 h 431650"/>
              <a:gd name="connsiteX73" fmla="*/ 67863 w 349969"/>
              <a:gd name="connsiteY73" fmla="*/ 18224 h 431650"/>
              <a:gd name="connsiteX74" fmla="*/ 83257 w 349969"/>
              <a:gd name="connsiteY74" fmla="*/ 11776 h 431650"/>
              <a:gd name="connsiteX75" fmla="*/ 98606 w 349969"/>
              <a:gd name="connsiteY75" fmla="*/ 18224 h 431650"/>
              <a:gd name="connsiteX76" fmla="*/ 100639 w 349969"/>
              <a:gd name="connsiteY76" fmla="*/ 50687 h 431650"/>
              <a:gd name="connsiteX77" fmla="*/ 83239 w 349969"/>
              <a:gd name="connsiteY77" fmla="*/ 62839 h 431650"/>
              <a:gd name="connsiteX78" fmla="*/ 65830 w 349969"/>
              <a:gd name="connsiteY78" fmla="*/ 50687 h 431650"/>
              <a:gd name="connsiteX79" fmla="*/ 67863 w 349969"/>
              <a:gd name="connsiteY79" fmla="*/ 18224 h 431650"/>
              <a:gd name="connsiteX80" fmla="*/ 67863 w 349969"/>
              <a:gd name="connsiteY80" fmla="*/ 18224 h 431650"/>
              <a:gd name="connsiteX81" fmla="*/ 39018 w 349969"/>
              <a:gd name="connsiteY81" fmla="*/ 112325 h 431650"/>
              <a:gd name="connsiteX82" fmla="*/ 70907 w 349969"/>
              <a:gd name="connsiteY82" fmla="*/ 76854 h 431650"/>
              <a:gd name="connsiteX83" fmla="*/ 95552 w 349969"/>
              <a:gd name="connsiteY83" fmla="*/ 76854 h 431650"/>
              <a:gd name="connsiteX84" fmla="*/ 124925 w 349969"/>
              <a:gd name="connsiteY84" fmla="*/ 98570 h 431650"/>
              <a:gd name="connsiteX85" fmla="*/ 107525 w 349969"/>
              <a:gd name="connsiteY85" fmla="*/ 120493 h 431650"/>
              <a:gd name="connsiteX86" fmla="*/ 41507 w 349969"/>
              <a:gd name="connsiteY86" fmla="*/ 120493 h 431650"/>
              <a:gd name="connsiteX87" fmla="*/ 39018 w 349969"/>
              <a:gd name="connsiteY87" fmla="*/ 117251 h 431650"/>
              <a:gd name="connsiteX88" fmla="*/ 39018 w 349969"/>
              <a:gd name="connsiteY88" fmla="*/ 112325 h 431650"/>
              <a:gd name="connsiteX89" fmla="*/ 195233 w 349969"/>
              <a:gd name="connsiteY89" fmla="*/ 266319 h 431650"/>
              <a:gd name="connsiteX90" fmla="*/ 195233 w 349969"/>
              <a:gd name="connsiteY90" fmla="*/ 273922 h 431650"/>
              <a:gd name="connsiteX91" fmla="*/ 178782 w 349969"/>
              <a:gd name="connsiteY91" fmla="*/ 290373 h 431650"/>
              <a:gd name="connsiteX92" fmla="*/ 174985 w 349969"/>
              <a:gd name="connsiteY92" fmla="*/ 291949 h 431650"/>
              <a:gd name="connsiteX93" fmla="*/ 171188 w 349969"/>
              <a:gd name="connsiteY93" fmla="*/ 290373 h 431650"/>
              <a:gd name="connsiteX94" fmla="*/ 154737 w 349969"/>
              <a:gd name="connsiteY94" fmla="*/ 273922 h 431650"/>
              <a:gd name="connsiteX95" fmla="*/ 154737 w 349969"/>
              <a:gd name="connsiteY95" fmla="*/ 266319 h 431650"/>
              <a:gd name="connsiteX96" fmla="*/ 162340 w 349969"/>
              <a:gd name="connsiteY96" fmla="*/ 266319 h 431650"/>
              <a:gd name="connsiteX97" fmla="*/ 169621 w 349969"/>
              <a:gd name="connsiteY97" fmla="*/ 273600 h 431650"/>
              <a:gd name="connsiteX98" fmla="*/ 169621 w 349969"/>
              <a:gd name="connsiteY98" fmla="*/ 214057 h 431650"/>
              <a:gd name="connsiteX99" fmla="*/ 174994 w 349969"/>
              <a:gd name="connsiteY99" fmla="*/ 208684 h 431650"/>
              <a:gd name="connsiteX100" fmla="*/ 180367 w 349969"/>
              <a:gd name="connsiteY100" fmla="*/ 214057 h 431650"/>
              <a:gd name="connsiteX101" fmla="*/ 180367 w 349969"/>
              <a:gd name="connsiteY101" fmla="*/ 273600 h 431650"/>
              <a:gd name="connsiteX102" fmla="*/ 187648 w 349969"/>
              <a:gd name="connsiteY102" fmla="*/ 266319 h 431650"/>
              <a:gd name="connsiteX103" fmla="*/ 195233 w 349969"/>
              <a:gd name="connsiteY103" fmla="*/ 266319 h 431650"/>
              <a:gd name="connsiteX104" fmla="*/ 195233 w 349969"/>
              <a:gd name="connsiteY104" fmla="*/ 266319 h 431650"/>
              <a:gd name="connsiteX105" fmla="*/ 266821 w 349969"/>
              <a:gd name="connsiteY105" fmla="*/ 235585 h 431650"/>
              <a:gd name="connsiteX106" fmla="*/ 266821 w 349969"/>
              <a:gd name="connsiteY106" fmla="*/ 243188 h 431650"/>
              <a:gd name="connsiteX107" fmla="*/ 250370 w 349969"/>
              <a:gd name="connsiteY107" fmla="*/ 259639 h 431650"/>
              <a:gd name="connsiteX108" fmla="*/ 246573 w 349969"/>
              <a:gd name="connsiteY108" fmla="*/ 261215 h 431650"/>
              <a:gd name="connsiteX109" fmla="*/ 242776 w 349969"/>
              <a:gd name="connsiteY109" fmla="*/ 259639 h 431650"/>
              <a:gd name="connsiteX110" fmla="*/ 226325 w 349969"/>
              <a:gd name="connsiteY110" fmla="*/ 243188 h 431650"/>
              <a:gd name="connsiteX111" fmla="*/ 226325 w 349969"/>
              <a:gd name="connsiteY111" fmla="*/ 235585 h 431650"/>
              <a:gd name="connsiteX112" fmla="*/ 233928 w 349969"/>
              <a:gd name="connsiteY112" fmla="*/ 235585 h 431650"/>
              <a:gd name="connsiteX113" fmla="*/ 241209 w 349969"/>
              <a:gd name="connsiteY113" fmla="*/ 242866 h 431650"/>
              <a:gd name="connsiteX114" fmla="*/ 241209 w 349969"/>
              <a:gd name="connsiteY114" fmla="*/ 209946 h 431650"/>
              <a:gd name="connsiteX115" fmla="*/ 246582 w 349969"/>
              <a:gd name="connsiteY115" fmla="*/ 204573 h 431650"/>
              <a:gd name="connsiteX116" fmla="*/ 251955 w 349969"/>
              <a:gd name="connsiteY116" fmla="*/ 209946 h 431650"/>
              <a:gd name="connsiteX117" fmla="*/ 251955 w 349969"/>
              <a:gd name="connsiteY117" fmla="*/ 242866 h 431650"/>
              <a:gd name="connsiteX118" fmla="*/ 259236 w 349969"/>
              <a:gd name="connsiteY118" fmla="*/ 235585 h 431650"/>
              <a:gd name="connsiteX119" fmla="*/ 266821 w 349969"/>
              <a:gd name="connsiteY119" fmla="*/ 235585 h 431650"/>
              <a:gd name="connsiteX120" fmla="*/ 266821 w 349969"/>
              <a:gd name="connsiteY120" fmla="*/ 235585 h 431650"/>
              <a:gd name="connsiteX121" fmla="*/ 123654 w 349969"/>
              <a:gd name="connsiteY121" fmla="*/ 235585 h 431650"/>
              <a:gd name="connsiteX122" fmla="*/ 123654 w 349969"/>
              <a:gd name="connsiteY122" fmla="*/ 243188 h 431650"/>
              <a:gd name="connsiteX123" fmla="*/ 107203 w 349969"/>
              <a:gd name="connsiteY123" fmla="*/ 259639 h 431650"/>
              <a:gd name="connsiteX124" fmla="*/ 103406 w 349969"/>
              <a:gd name="connsiteY124" fmla="*/ 261215 h 431650"/>
              <a:gd name="connsiteX125" fmla="*/ 99609 w 349969"/>
              <a:gd name="connsiteY125" fmla="*/ 259639 h 431650"/>
              <a:gd name="connsiteX126" fmla="*/ 83158 w 349969"/>
              <a:gd name="connsiteY126" fmla="*/ 243188 h 431650"/>
              <a:gd name="connsiteX127" fmla="*/ 83158 w 349969"/>
              <a:gd name="connsiteY127" fmla="*/ 235585 h 431650"/>
              <a:gd name="connsiteX128" fmla="*/ 90761 w 349969"/>
              <a:gd name="connsiteY128" fmla="*/ 235585 h 431650"/>
              <a:gd name="connsiteX129" fmla="*/ 98042 w 349969"/>
              <a:gd name="connsiteY129" fmla="*/ 242866 h 431650"/>
              <a:gd name="connsiteX130" fmla="*/ 98042 w 349969"/>
              <a:gd name="connsiteY130" fmla="*/ 209946 h 431650"/>
              <a:gd name="connsiteX131" fmla="*/ 103415 w 349969"/>
              <a:gd name="connsiteY131" fmla="*/ 204573 h 431650"/>
              <a:gd name="connsiteX132" fmla="*/ 108788 w 349969"/>
              <a:gd name="connsiteY132" fmla="*/ 209946 h 431650"/>
              <a:gd name="connsiteX133" fmla="*/ 108788 w 349969"/>
              <a:gd name="connsiteY133" fmla="*/ 242866 h 431650"/>
              <a:gd name="connsiteX134" fmla="*/ 116068 w 349969"/>
              <a:gd name="connsiteY134" fmla="*/ 235585 h 431650"/>
              <a:gd name="connsiteX135" fmla="*/ 123654 w 349969"/>
              <a:gd name="connsiteY135" fmla="*/ 235585 h 431650"/>
              <a:gd name="connsiteX136" fmla="*/ 123654 w 349969"/>
              <a:gd name="connsiteY136" fmla="*/ 235585 h 431650"/>
              <a:gd name="connsiteX137" fmla="*/ 349970 w 349969"/>
              <a:gd name="connsiteY137" fmla="*/ 231806 h 431650"/>
              <a:gd name="connsiteX138" fmla="*/ 349970 w 349969"/>
              <a:gd name="connsiteY138" fmla="*/ 197696 h 431650"/>
              <a:gd name="connsiteX139" fmla="*/ 335355 w 349969"/>
              <a:gd name="connsiteY139" fmla="*/ 183081 h 431650"/>
              <a:gd name="connsiteX140" fmla="*/ 14615 w 349969"/>
              <a:gd name="connsiteY140" fmla="*/ 183081 h 431650"/>
              <a:gd name="connsiteX141" fmla="*/ 0 w 349969"/>
              <a:gd name="connsiteY141" fmla="*/ 197696 h 431650"/>
              <a:gd name="connsiteX142" fmla="*/ 0 w 349969"/>
              <a:gd name="connsiteY142" fmla="*/ 231663 h 431650"/>
              <a:gd name="connsiteX143" fmla="*/ 6546 w 349969"/>
              <a:gd name="connsiteY143" fmla="*/ 243851 h 431650"/>
              <a:gd name="connsiteX144" fmla="*/ 148092 w 349969"/>
              <a:gd name="connsiteY144" fmla="*/ 337576 h 431650"/>
              <a:gd name="connsiteX145" fmla="*/ 148092 w 349969"/>
              <a:gd name="connsiteY145" fmla="*/ 409290 h 431650"/>
              <a:gd name="connsiteX146" fmla="*/ 150788 w 349969"/>
              <a:gd name="connsiteY146" fmla="*/ 413946 h 431650"/>
              <a:gd name="connsiteX147" fmla="*/ 153465 w 349969"/>
              <a:gd name="connsiteY147" fmla="*/ 414663 h 431650"/>
              <a:gd name="connsiteX148" fmla="*/ 156179 w 349969"/>
              <a:gd name="connsiteY148" fmla="*/ 413928 h 431650"/>
              <a:gd name="connsiteX149" fmla="*/ 197982 w 349969"/>
              <a:gd name="connsiteY149" fmla="*/ 389490 h 431650"/>
              <a:gd name="connsiteX150" fmla="*/ 268155 w 349969"/>
              <a:gd name="connsiteY150" fmla="*/ 431651 h 431650"/>
              <a:gd name="connsiteX151" fmla="*/ 347659 w 349969"/>
              <a:gd name="connsiteY151" fmla="*/ 352146 h 431650"/>
              <a:gd name="connsiteX152" fmla="*/ 295433 w 349969"/>
              <a:gd name="connsiteY152" fmla="*/ 277469 h 431650"/>
              <a:gd name="connsiteX153" fmla="*/ 343719 w 349969"/>
              <a:gd name="connsiteY153" fmla="*/ 243797 h 431650"/>
              <a:gd name="connsiteX154" fmla="*/ 349970 w 349969"/>
              <a:gd name="connsiteY154" fmla="*/ 231806 h 431650"/>
              <a:gd name="connsiteX155" fmla="*/ 349970 w 349969"/>
              <a:gd name="connsiteY155" fmla="*/ 231806 h 431650"/>
              <a:gd name="connsiteX156" fmla="*/ 336904 w 349969"/>
              <a:gd name="connsiteY156" fmla="*/ 352137 h 431650"/>
              <a:gd name="connsiteX157" fmla="*/ 268146 w 349969"/>
              <a:gd name="connsiteY157" fmla="*/ 420896 h 431650"/>
              <a:gd name="connsiteX158" fmla="*/ 199388 w 349969"/>
              <a:gd name="connsiteY158" fmla="*/ 352137 h 431650"/>
              <a:gd name="connsiteX159" fmla="*/ 268146 w 349969"/>
              <a:gd name="connsiteY159" fmla="*/ 283379 h 431650"/>
              <a:gd name="connsiteX160" fmla="*/ 336904 w 349969"/>
              <a:gd name="connsiteY160" fmla="*/ 352137 h 431650"/>
              <a:gd name="connsiteX161" fmla="*/ 339224 w 349969"/>
              <a:gd name="connsiteY161" fmla="*/ 231806 h 431650"/>
              <a:gd name="connsiteX162" fmla="*/ 337567 w 349969"/>
              <a:gd name="connsiteY162" fmla="*/ 234976 h 431650"/>
              <a:gd name="connsiteX163" fmla="*/ 281848 w 349969"/>
              <a:gd name="connsiteY163" fmla="*/ 273824 h 431650"/>
              <a:gd name="connsiteX164" fmla="*/ 268146 w 349969"/>
              <a:gd name="connsiteY164" fmla="*/ 272642 h 431650"/>
              <a:gd name="connsiteX165" fmla="*/ 188642 w 349969"/>
              <a:gd name="connsiteY165" fmla="*/ 352146 h 431650"/>
              <a:gd name="connsiteX166" fmla="*/ 193540 w 349969"/>
              <a:gd name="connsiteY166" fmla="*/ 379630 h 431650"/>
              <a:gd name="connsiteX167" fmla="*/ 158830 w 349969"/>
              <a:gd name="connsiteY167" fmla="*/ 399922 h 431650"/>
              <a:gd name="connsiteX168" fmla="*/ 158830 w 349969"/>
              <a:gd name="connsiteY168" fmla="*/ 334693 h 431650"/>
              <a:gd name="connsiteX169" fmla="*/ 156421 w 349969"/>
              <a:gd name="connsiteY169" fmla="*/ 330215 h 431650"/>
              <a:gd name="connsiteX170" fmla="*/ 12484 w 349969"/>
              <a:gd name="connsiteY170" fmla="*/ 234887 h 431650"/>
              <a:gd name="connsiteX171" fmla="*/ 10755 w 349969"/>
              <a:gd name="connsiteY171" fmla="*/ 231663 h 431650"/>
              <a:gd name="connsiteX172" fmla="*/ 10755 w 349969"/>
              <a:gd name="connsiteY172" fmla="*/ 197696 h 431650"/>
              <a:gd name="connsiteX173" fmla="*/ 14624 w 349969"/>
              <a:gd name="connsiteY173" fmla="*/ 193827 h 431650"/>
              <a:gd name="connsiteX174" fmla="*/ 335364 w 349969"/>
              <a:gd name="connsiteY174" fmla="*/ 193827 h 431650"/>
              <a:gd name="connsiteX175" fmla="*/ 339232 w 349969"/>
              <a:gd name="connsiteY175" fmla="*/ 197696 h 431650"/>
              <a:gd name="connsiteX176" fmla="*/ 339232 w 349969"/>
              <a:gd name="connsiteY176" fmla="*/ 231806 h 431650"/>
              <a:gd name="connsiteX177" fmla="*/ 339224 w 349969"/>
              <a:gd name="connsiteY177" fmla="*/ 231806 h 431650"/>
              <a:gd name="connsiteX178" fmla="*/ 268146 w 349969"/>
              <a:gd name="connsiteY178" fmla="*/ 303421 h 431650"/>
              <a:gd name="connsiteX179" fmla="*/ 273519 w 349969"/>
              <a:gd name="connsiteY179" fmla="*/ 308794 h 431650"/>
              <a:gd name="connsiteX180" fmla="*/ 273519 w 349969"/>
              <a:gd name="connsiteY180" fmla="*/ 315528 h 431650"/>
              <a:gd name="connsiteX181" fmla="*/ 288385 w 349969"/>
              <a:gd name="connsiteY181" fmla="*/ 334290 h 431650"/>
              <a:gd name="connsiteX182" fmla="*/ 283012 w 349969"/>
              <a:gd name="connsiteY182" fmla="*/ 339663 h 431650"/>
              <a:gd name="connsiteX183" fmla="*/ 277639 w 349969"/>
              <a:gd name="connsiteY183" fmla="*/ 334290 h 431650"/>
              <a:gd name="connsiteX184" fmla="*/ 268146 w 349969"/>
              <a:gd name="connsiteY184" fmla="*/ 325576 h 431650"/>
              <a:gd name="connsiteX185" fmla="*/ 258653 w 349969"/>
              <a:gd name="connsiteY185" fmla="*/ 334290 h 431650"/>
              <a:gd name="connsiteX186" fmla="*/ 269552 w 349969"/>
              <a:gd name="connsiteY186" fmla="*/ 343343 h 431650"/>
              <a:gd name="connsiteX187" fmla="*/ 288385 w 349969"/>
              <a:gd name="connsiteY187" fmla="*/ 362776 h 431650"/>
              <a:gd name="connsiteX188" fmla="*/ 273519 w 349969"/>
              <a:gd name="connsiteY188" fmla="*/ 381537 h 431650"/>
              <a:gd name="connsiteX189" fmla="*/ 273519 w 349969"/>
              <a:gd name="connsiteY189" fmla="*/ 388272 h 431650"/>
              <a:gd name="connsiteX190" fmla="*/ 268146 w 349969"/>
              <a:gd name="connsiteY190" fmla="*/ 393645 h 431650"/>
              <a:gd name="connsiteX191" fmla="*/ 262773 w 349969"/>
              <a:gd name="connsiteY191" fmla="*/ 388272 h 431650"/>
              <a:gd name="connsiteX192" fmla="*/ 262773 w 349969"/>
              <a:gd name="connsiteY192" fmla="*/ 381537 h 431650"/>
              <a:gd name="connsiteX193" fmla="*/ 247907 w 349969"/>
              <a:gd name="connsiteY193" fmla="*/ 362776 h 431650"/>
              <a:gd name="connsiteX194" fmla="*/ 253280 w 349969"/>
              <a:gd name="connsiteY194" fmla="*/ 357403 h 431650"/>
              <a:gd name="connsiteX195" fmla="*/ 258653 w 349969"/>
              <a:gd name="connsiteY195" fmla="*/ 362776 h 431650"/>
              <a:gd name="connsiteX196" fmla="*/ 268146 w 349969"/>
              <a:gd name="connsiteY196" fmla="*/ 371490 h 431650"/>
              <a:gd name="connsiteX197" fmla="*/ 277639 w 349969"/>
              <a:gd name="connsiteY197" fmla="*/ 362776 h 431650"/>
              <a:gd name="connsiteX198" fmla="*/ 266740 w 349969"/>
              <a:gd name="connsiteY198" fmla="*/ 353722 h 431650"/>
              <a:gd name="connsiteX199" fmla="*/ 247907 w 349969"/>
              <a:gd name="connsiteY199" fmla="*/ 334299 h 431650"/>
              <a:gd name="connsiteX200" fmla="*/ 262773 w 349969"/>
              <a:gd name="connsiteY200" fmla="*/ 315537 h 431650"/>
              <a:gd name="connsiteX201" fmla="*/ 262773 w 349969"/>
              <a:gd name="connsiteY201" fmla="*/ 308803 h 431650"/>
              <a:gd name="connsiteX202" fmla="*/ 268146 w 349969"/>
              <a:gd name="connsiteY202" fmla="*/ 303421 h 431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</a:cxnLst>
            <a:rect l="l" t="t" r="r" b="b"/>
            <a:pathLst>
              <a:path w="349969" h="431650">
                <a:moveTo>
                  <a:pt x="41507" y="131239"/>
                </a:moveTo>
                <a:lnTo>
                  <a:pt x="103648" y="131239"/>
                </a:lnTo>
                <a:cubicBezTo>
                  <a:pt x="102278" y="136469"/>
                  <a:pt x="101525" y="141985"/>
                  <a:pt x="101525" y="147690"/>
                </a:cubicBezTo>
                <a:lnTo>
                  <a:pt x="101525" y="154299"/>
                </a:lnTo>
                <a:cubicBezTo>
                  <a:pt x="101525" y="163648"/>
                  <a:pt x="108671" y="171251"/>
                  <a:pt x="117457" y="171251"/>
                </a:cubicBezTo>
                <a:lnTo>
                  <a:pt x="229576" y="171251"/>
                </a:lnTo>
                <a:cubicBezTo>
                  <a:pt x="238361" y="171251"/>
                  <a:pt x="245507" y="163648"/>
                  <a:pt x="245507" y="154299"/>
                </a:cubicBezTo>
                <a:lnTo>
                  <a:pt x="245507" y="147690"/>
                </a:lnTo>
                <a:cubicBezTo>
                  <a:pt x="245507" y="141985"/>
                  <a:pt x="244755" y="136469"/>
                  <a:pt x="243385" y="131239"/>
                </a:cubicBezTo>
                <a:lnTo>
                  <a:pt x="305525" y="131239"/>
                </a:lnTo>
                <a:cubicBezTo>
                  <a:pt x="312824" y="131239"/>
                  <a:pt x="318761" y="124961"/>
                  <a:pt x="318761" y="117251"/>
                </a:cubicBezTo>
                <a:lnTo>
                  <a:pt x="318761" y="112334"/>
                </a:lnTo>
                <a:cubicBezTo>
                  <a:pt x="318761" y="89284"/>
                  <a:pt x="303107" y="70119"/>
                  <a:pt x="282725" y="66672"/>
                </a:cubicBezTo>
                <a:cubicBezTo>
                  <a:pt x="286092" y="63699"/>
                  <a:pt x="288904" y="59821"/>
                  <a:pt x="291018" y="55075"/>
                </a:cubicBezTo>
                <a:cubicBezTo>
                  <a:pt x="297546" y="40442"/>
                  <a:pt x="295818" y="20696"/>
                  <a:pt x="287167" y="11051"/>
                </a:cubicBezTo>
                <a:cubicBezTo>
                  <a:pt x="281033" y="4218"/>
                  <a:pt x="273618" y="1030"/>
                  <a:pt x="263821" y="1030"/>
                </a:cubicBezTo>
                <a:cubicBezTo>
                  <a:pt x="253997" y="1030"/>
                  <a:pt x="246564" y="4218"/>
                  <a:pt x="240430" y="11051"/>
                </a:cubicBezTo>
                <a:cubicBezTo>
                  <a:pt x="231779" y="20696"/>
                  <a:pt x="230051" y="40442"/>
                  <a:pt x="236579" y="55066"/>
                </a:cubicBezTo>
                <a:cubicBezTo>
                  <a:pt x="238701" y="59812"/>
                  <a:pt x="241513" y="63699"/>
                  <a:pt x="244889" y="66672"/>
                </a:cubicBezTo>
                <a:cubicBezTo>
                  <a:pt x="230973" y="69072"/>
                  <a:pt x="218857" y="78940"/>
                  <a:pt x="212857" y="92785"/>
                </a:cubicBezTo>
                <a:cubicBezTo>
                  <a:pt x="207116" y="89955"/>
                  <a:pt x="200857" y="88164"/>
                  <a:pt x="194283" y="87627"/>
                </a:cubicBezTo>
                <a:cubicBezTo>
                  <a:pt x="200176" y="83597"/>
                  <a:pt x="204967" y="77660"/>
                  <a:pt x="208388" y="70012"/>
                </a:cubicBezTo>
                <a:cubicBezTo>
                  <a:pt x="216895" y="50955"/>
                  <a:pt x="214710" y="25316"/>
                  <a:pt x="203525" y="12851"/>
                </a:cubicBezTo>
                <a:cubicBezTo>
                  <a:pt x="195689" y="4084"/>
                  <a:pt x="186161" y="0"/>
                  <a:pt x="173561" y="0"/>
                </a:cubicBezTo>
                <a:cubicBezTo>
                  <a:pt x="160925" y="0"/>
                  <a:pt x="151379" y="4084"/>
                  <a:pt x="143507" y="12851"/>
                </a:cubicBezTo>
                <a:cubicBezTo>
                  <a:pt x="132322" y="25316"/>
                  <a:pt x="130146" y="50955"/>
                  <a:pt x="138645" y="70003"/>
                </a:cubicBezTo>
                <a:cubicBezTo>
                  <a:pt x="142057" y="77660"/>
                  <a:pt x="146857" y="83597"/>
                  <a:pt x="152749" y="87627"/>
                </a:cubicBezTo>
                <a:cubicBezTo>
                  <a:pt x="146176" y="88164"/>
                  <a:pt x="139916" y="89955"/>
                  <a:pt x="134176" y="92785"/>
                </a:cubicBezTo>
                <a:cubicBezTo>
                  <a:pt x="128167" y="78940"/>
                  <a:pt x="116060" y="69072"/>
                  <a:pt x="102143" y="66672"/>
                </a:cubicBezTo>
                <a:cubicBezTo>
                  <a:pt x="105519" y="63699"/>
                  <a:pt x="108331" y="59812"/>
                  <a:pt x="110454" y="55066"/>
                </a:cubicBezTo>
                <a:cubicBezTo>
                  <a:pt x="116982" y="40433"/>
                  <a:pt x="115254" y="20687"/>
                  <a:pt x="106603" y="11042"/>
                </a:cubicBezTo>
                <a:cubicBezTo>
                  <a:pt x="100469" y="4209"/>
                  <a:pt x="93054" y="1021"/>
                  <a:pt x="83257" y="1021"/>
                </a:cubicBezTo>
                <a:cubicBezTo>
                  <a:pt x="73433" y="1021"/>
                  <a:pt x="66000" y="4209"/>
                  <a:pt x="59866" y="11042"/>
                </a:cubicBezTo>
                <a:cubicBezTo>
                  <a:pt x="51215" y="20687"/>
                  <a:pt x="49487" y="40433"/>
                  <a:pt x="56015" y="55057"/>
                </a:cubicBezTo>
                <a:cubicBezTo>
                  <a:pt x="58128" y="59794"/>
                  <a:pt x="60940" y="63681"/>
                  <a:pt x="64307" y="66654"/>
                </a:cubicBezTo>
                <a:cubicBezTo>
                  <a:pt x="43916" y="70101"/>
                  <a:pt x="28271" y="89266"/>
                  <a:pt x="28271" y="112316"/>
                </a:cubicBezTo>
                <a:lnTo>
                  <a:pt x="28271" y="117233"/>
                </a:lnTo>
                <a:cubicBezTo>
                  <a:pt x="28271" y="124961"/>
                  <a:pt x="34209" y="131239"/>
                  <a:pt x="41507" y="131239"/>
                </a:cubicBezTo>
                <a:lnTo>
                  <a:pt x="41507" y="131239"/>
                </a:lnTo>
                <a:close/>
                <a:moveTo>
                  <a:pt x="234779" y="154299"/>
                </a:moveTo>
                <a:cubicBezTo>
                  <a:pt x="234779" y="157666"/>
                  <a:pt x="232406" y="160504"/>
                  <a:pt x="229594" y="160504"/>
                </a:cubicBezTo>
                <a:lnTo>
                  <a:pt x="117475" y="160504"/>
                </a:lnTo>
                <a:cubicBezTo>
                  <a:pt x="114663" y="160504"/>
                  <a:pt x="112289" y="157666"/>
                  <a:pt x="112289" y="154299"/>
                </a:cubicBezTo>
                <a:lnTo>
                  <a:pt x="112289" y="147690"/>
                </a:lnTo>
                <a:cubicBezTo>
                  <a:pt x="112289" y="120394"/>
                  <a:pt x="132340" y="98176"/>
                  <a:pt x="156985" y="98176"/>
                </a:cubicBezTo>
                <a:lnTo>
                  <a:pt x="190092" y="98176"/>
                </a:lnTo>
                <a:cubicBezTo>
                  <a:pt x="214737" y="98176"/>
                  <a:pt x="234788" y="120385"/>
                  <a:pt x="234788" y="147690"/>
                </a:cubicBezTo>
                <a:lnTo>
                  <a:pt x="234788" y="154299"/>
                </a:lnTo>
                <a:lnTo>
                  <a:pt x="234779" y="154299"/>
                </a:lnTo>
                <a:close/>
                <a:moveTo>
                  <a:pt x="248454" y="18224"/>
                </a:moveTo>
                <a:cubicBezTo>
                  <a:pt x="252510" y="13701"/>
                  <a:pt x="257113" y="11776"/>
                  <a:pt x="263848" y="11776"/>
                </a:cubicBezTo>
                <a:cubicBezTo>
                  <a:pt x="270546" y="11776"/>
                  <a:pt x="275140" y="13701"/>
                  <a:pt x="279197" y="18224"/>
                </a:cubicBezTo>
                <a:cubicBezTo>
                  <a:pt x="284409" y="24027"/>
                  <a:pt x="286379" y="39143"/>
                  <a:pt x="281230" y="50687"/>
                </a:cubicBezTo>
                <a:cubicBezTo>
                  <a:pt x="278758" y="56230"/>
                  <a:pt x="273725" y="62839"/>
                  <a:pt x="263830" y="62839"/>
                </a:cubicBezTo>
                <a:cubicBezTo>
                  <a:pt x="253925" y="62839"/>
                  <a:pt x="248892" y="56230"/>
                  <a:pt x="246421" y="50678"/>
                </a:cubicBezTo>
                <a:cubicBezTo>
                  <a:pt x="241271" y="39143"/>
                  <a:pt x="243251" y="24027"/>
                  <a:pt x="248454" y="18224"/>
                </a:cubicBezTo>
                <a:lnTo>
                  <a:pt x="248454" y="18224"/>
                </a:lnTo>
                <a:close/>
                <a:moveTo>
                  <a:pt x="251498" y="76854"/>
                </a:moveTo>
                <a:lnTo>
                  <a:pt x="276143" y="76854"/>
                </a:lnTo>
                <a:cubicBezTo>
                  <a:pt x="293731" y="76854"/>
                  <a:pt x="308033" y="92767"/>
                  <a:pt x="308033" y="112325"/>
                </a:cubicBezTo>
                <a:lnTo>
                  <a:pt x="308033" y="117242"/>
                </a:lnTo>
                <a:cubicBezTo>
                  <a:pt x="308033" y="118997"/>
                  <a:pt x="306895" y="120484"/>
                  <a:pt x="305543" y="120484"/>
                </a:cubicBezTo>
                <a:lnTo>
                  <a:pt x="239525" y="120484"/>
                </a:lnTo>
                <a:cubicBezTo>
                  <a:pt x="235433" y="111734"/>
                  <a:pt x="229433" y="104212"/>
                  <a:pt x="222125" y="98561"/>
                </a:cubicBezTo>
                <a:cubicBezTo>
                  <a:pt x="227077" y="85621"/>
                  <a:pt x="238710" y="76854"/>
                  <a:pt x="251498" y="76854"/>
                </a:cubicBezTo>
                <a:close/>
                <a:moveTo>
                  <a:pt x="148460" y="65624"/>
                </a:moveTo>
                <a:cubicBezTo>
                  <a:pt x="141761" y="50615"/>
                  <a:pt x="143185" y="29301"/>
                  <a:pt x="151504" y="20024"/>
                </a:cubicBezTo>
                <a:cubicBezTo>
                  <a:pt x="157343" y="13522"/>
                  <a:pt x="163934" y="10746"/>
                  <a:pt x="173561" y="10746"/>
                </a:cubicBezTo>
                <a:cubicBezTo>
                  <a:pt x="183143" y="10746"/>
                  <a:pt x="189716" y="13522"/>
                  <a:pt x="195555" y="20024"/>
                </a:cubicBezTo>
                <a:cubicBezTo>
                  <a:pt x="203874" y="29301"/>
                  <a:pt x="205298" y="50615"/>
                  <a:pt x="198600" y="65624"/>
                </a:cubicBezTo>
                <a:cubicBezTo>
                  <a:pt x="195053" y="73576"/>
                  <a:pt x="187827" y="83042"/>
                  <a:pt x="173534" y="83042"/>
                </a:cubicBezTo>
                <a:cubicBezTo>
                  <a:pt x="159242" y="83051"/>
                  <a:pt x="152006" y="73576"/>
                  <a:pt x="148460" y="65624"/>
                </a:cubicBezTo>
                <a:lnTo>
                  <a:pt x="148460" y="65624"/>
                </a:lnTo>
                <a:close/>
                <a:moveTo>
                  <a:pt x="67863" y="18224"/>
                </a:moveTo>
                <a:cubicBezTo>
                  <a:pt x="71919" y="13701"/>
                  <a:pt x="76522" y="11776"/>
                  <a:pt x="83257" y="11776"/>
                </a:cubicBezTo>
                <a:cubicBezTo>
                  <a:pt x="89955" y="11776"/>
                  <a:pt x="94549" y="13701"/>
                  <a:pt x="98606" y="18224"/>
                </a:cubicBezTo>
                <a:cubicBezTo>
                  <a:pt x="103818" y="24027"/>
                  <a:pt x="105788" y="39152"/>
                  <a:pt x="100639" y="50687"/>
                </a:cubicBezTo>
                <a:cubicBezTo>
                  <a:pt x="98167" y="56230"/>
                  <a:pt x="93134" y="62839"/>
                  <a:pt x="83239" y="62839"/>
                </a:cubicBezTo>
                <a:cubicBezTo>
                  <a:pt x="73334" y="62839"/>
                  <a:pt x="68301" y="56230"/>
                  <a:pt x="65830" y="50687"/>
                </a:cubicBezTo>
                <a:cubicBezTo>
                  <a:pt x="60681" y="39152"/>
                  <a:pt x="62660" y="24027"/>
                  <a:pt x="67863" y="18224"/>
                </a:cubicBezTo>
                <a:lnTo>
                  <a:pt x="67863" y="18224"/>
                </a:lnTo>
                <a:close/>
                <a:moveTo>
                  <a:pt x="39018" y="112325"/>
                </a:moveTo>
                <a:cubicBezTo>
                  <a:pt x="39018" y="92767"/>
                  <a:pt x="53328" y="76854"/>
                  <a:pt x="70907" y="76854"/>
                </a:cubicBezTo>
                <a:lnTo>
                  <a:pt x="95552" y="76854"/>
                </a:lnTo>
                <a:cubicBezTo>
                  <a:pt x="108340" y="76854"/>
                  <a:pt x="119982" y="85621"/>
                  <a:pt x="124925" y="98570"/>
                </a:cubicBezTo>
                <a:cubicBezTo>
                  <a:pt x="117609" y="104221"/>
                  <a:pt x="111618" y="111743"/>
                  <a:pt x="107525" y="120493"/>
                </a:cubicBezTo>
                <a:lnTo>
                  <a:pt x="41507" y="120493"/>
                </a:lnTo>
                <a:cubicBezTo>
                  <a:pt x="40155" y="120493"/>
                  <a:pt x="39018" y="119006"/>
                  <a:pt x="39018" y="117251"/>
                </a:cubicBezTo>
                <a:lnTo>
                  <a:pt x="39018" y="112325"/>
                </a:lnTo>
                <a:close/>
                <a:moveTo>
                  <a:pt x="195233" y="266319"/>
                </a:moveTo>
                <a:cubicBezTo>
                  <a:pt x="197328" y="268415"/>
                  <a:pt x="197328" y="271818"/>
                  <a:pt x="195233" y="273922"/>
                </a:cubicBezTo>
                <a:lnTo>
                  <a:pt x="178782" y="290373"/>
                </a:lnTo>
                <a:cubicBezTo>
                  <a:pt x="177734" y="291421"/>
                  <a:pt x="176355" y="291949"/>
                  <a:pt x="174985" y="291949"/>
                </a:cubicBezTo>
                <a:cubicBezTo>
                  <a:pt x="173615" y="291949"/>
                  <a:pt x="172236" y="291421"/>
                  <a:pt x="171188" y="290373"/>
                </a:cubicBezTo>
                <a:lnTo>
                  <a:pt x="154737" y="273922"/>
                </a:lnTo>
                <a:cubicBezTo>
                  <a:pt x="152642" y="271827"/>
                  <a:pt x="152642" y="268424"/>
                  <a:pt x="154737" y="266319"/>
                </a:cubicBezTo>
                <a:cubicBezTo>
                  <a:pt x="156833" y="264224"/>
                  <a:pt x="160236" y="264224"/>
                  <a:pt x="162340" y="266319"/>
                </a:cubicBezTo>
                <a:lnTo>
                  <a:pt x="169621" y="273600"/>
                </a:lnTo>
                <a:lnTo>
                  <a:pt x="169621" y="214057"/>
                </a:lnTo>
                <a:cubicBezTo>
                  <a:pt x="169621" y="211093"/>
                  <a:pt x="172030" y="208684"/>
                  <a:pt x="174994" y="208684"/>
                </a:cubicBezTo>
                <a:cubicBezTo>
                  <a:pt x="177958" y="208684"/>
                  <a:pt x="180367" y="211093"/>
                  <a:pt x="180367" y="214057"/>
                </a:cubicBezTo>
                <a:lnTo>
                  <a:pt x="180367" y="273600"/>
                </a:lnTo>
                <a:lnTo>
                  <a:pt x="187648" y="266319"/>
                </a:lnTo>
                <a:cubicBezTo>
                  <a:pt x="189734" y="264224"/>
                  <a:pt x="193137" y="264224"/>
                  <a:pt x="195233" y="266319"/>
                </a:cubicBezTo>
                <a:lnTo>
                  <a:pt x="195233" y="266319"/>
                </a:lnTo>
                <a:close/>
                <a:moveTo>
                  <a:pt x="266821" y="235585"/>
                </a:moveTo>
                <a:cubicBezTo>
                  <a:pt x="268916" y="237681"/>
                  <a:pt x="268916" y="241084"/>
                  <a:pt x="266821" y="243188"/>
                </a:cubicBezTo>
                <a:lnTo>
                  <a:pt x="250370" y="259639"/>
                </a:lnTo>
                <a:cubicBezTo>
                  <a:pt x="249367" y="260642"/>
                  <a:pt x="247997" y="261215"/>
                  <a:pt x="246573" y="261215"/>
                </a:cubicBezTo>
                <a:cubicBezTo>
                  <a:pt x="245149" y="261215"/>
                  <a:pt x="243779" y="260651"/>
                  <a:pt x="242776" y="259639"/>
                </a:cubicBezTo>
                <a:lnTo>
                  <a:pt x="226325" y="243188"/>
                </a:lnTo>
                <a:cubicBezTo>
                  <a:pt x="224230" y="241093"/>
                  <a:pt x="224230" y="237690"/>
                  <a:pt x="226325" y="235585"/>
                </a:cubicBezTo>
                <a:cubicBezTo>
                  <a:pt x="228421" y="233490"/>
                  <a:pt x="231824" y="233490"/>
                  <a:pt x="233928" y="235585"/>
                </a:cubicBezTo>
                <a:lnTo>
                  <a:pt x="241209" y="242866"/>
                </a:lnTo>
                <a:lnTo>
                  <a:pt x="241209" y="209946"/>
                </a:lnTo>
                <a:cubicBezTo>
                  <a:pt x="241209" y="206982"/>
                  <a:pt x="243618" y="204573"/>
                  <a:pt x="246582" y="204573"/>
                </a:cubicBezTo>
                <a:cubicBezTo>
                  <a:pt x="249546" y="204573"/>
                  <a:pt x="251955" y="206982"/>
                  <a:pt x="251955" y="209946"/>
                </a:cubicBezTo>
                <a:lnTo>
                  <a:pt x="251955" y="242866"/>
                </a:lnTo>
                <a:lnTo>
                  <a:pt x="259236" y="235585"/>
                </a:lnTo>
                <a:cubicBezTo>
                  <a:pt x="261322" y="233481"/>
                  <a:pt x="264725" y="233481"/>
                  <a:pt x="266821" y="235585"/>
                </a:cubicBezTo>
                <a:lnTo>
                  <a:pt x="266821" y="235585"/>
                </a:lnTo>
                <a:close/>
                <a:moveTo>
                  <a:pt x="123654" y="235585"/>
                </a:moveTo>
                <a:cubicBezTo>
                  <a:pt x="125749" y="237681"/>
                  <a:pt x="125749" y="241084"/>
                  <a:pt x="123654" y="243188"/>
                </a:cubicBezTo>
                <a:lnTo>
                  <a:pt x="107203" y="259639"/>
                </a:lnTo>
                <a:cubicBezTo>
                  <a:pt x="106200" y="260642"/>
                  <a:pt x="104830" y="261215"/>
                  <a:pt x="103406" y="261215"/>
                </a:cubicBezTo>
                <a:cubicBezTo>
                  <a:pt x="101982" y="261215"/>
                  <a:pt x="100612" y="260651"/>
                  <a:pt x="99609" y="259639"/>
                </a:cubicBezTo>
                <a:lnTo>
                  <a:pt x="83158" y="243188"/>
                </a:lnTo>
                <a:cubicBezTo>
                  <a:pt x="81063" y="241093"/>
                  <a:pt x="81063" y="237690"/>
                  <a:pt x="83158" y="235585"/>
                </a:cubicBezTo>
                <a:cubicBezTo>
                  <a:pt x="85254" y="233490"/>
                  <a:pt x="88657" y="233490"/>
                  <a:pt x="90761" y="235585"/>
                </a:cubicBezTo>
                <a:lnTo>
                  <a:pt x="98042" y="242866"/>
                </a:lnTo>
                <a:lnTo>
                  <a:pt x="98042" y="209946"/>
                </a:lnTo>
                <a:cubicBezTo>
                  <a:pt x="98042" y="206982"/>
                  <a:pt x="100451" y="204573"/>
                  <a:pt x="103415" y="204573"/>
                </a:cubicBezTo>
                <a:cubicBezTo>
                  <a:pt x="106379" y="204573"/>
                  <a:pt x="108788" y="206982"/>
                  <a:pt x="108788" y="209946"/>
                </a:cubicBezTo>
                <a:lnTo>
                  <a:pt x="108788" y="242866"/>
                </a:lnTo>
                <a:lnTo>
                  <a:pt x="116068" y="235585"/>
                </a:lnTo>
                <a:cubicBezTo>
                  <a:pt x="118155" y="233481"/>
                  <a:pt x="121549" y="233481"/>
                  <a:pt x="123654" y="235585"/>
                </a:cubicBezTo>
                <a:lnTo>
                  <a:pt x="123654" y="235585"/>
                </a:lnTo>
                <a:close/>
                <a:moveTo>
                  <a:pt x="349970" y="231806"/>
                </a:moveTo>
                <a:lnTo>
                  <a:pt x="349970" y="197696"/>
                </a:lnTo>
                <a:cubicBezTo>
                  <a:pt x="349970" y="189636"/>
                  <a:pt x="343415" y="183081"/>
                  <a:pt x="335355" y="183081"/>
                </a:cubicBezTo>
                <a:lnTo>
                  <a:pt x="14615" y="183081"/>
                </a:lnTo>
                <a:cubicBezTo>
                  <a:pt x="6555" y="183081"/>
                  <a:pt x="0" y="189636"/>
                  <a:pt x="0" y="197696"/>
                </a:cubicBezTo>
                <a:lnTo>
                  <a:pt x="0" y="231663"/>
                </a:lnTo>
                <a:cubicBezTo>
                  <a:pt x="0" y="236651"/>
                  <a:pt x="2382" y="241093"/>
                  <a:pt x="6546" y="243851"/>
                </a:cubicBezTo>
                <a:lnTo>
                  <a:pt x="148092" y="337576"/>
                </a:lnTo>
                <a:lnTo>
                  <a:pt x="148092" y="409290"/>
                </a:lnTo>
                <a:cubicBezTo>
                  <a:pt x="148092" y="411215"/>
                  <a:pt x="149122" y="412988"/>
                  <a:pt x="150788" y="413946"/>
                </a:cubicBezTo>
                <a:cubicBezTo>
                  <a:pt x="151612" y="414421"/>
                  <a:pt x="152543" y="414663"/>
                  <a:pt x="153465" y="414663"/>
                </a:cubicBezTo>
                <a:cubicBezTo>
                  <a:pt x="154406" y="414663"/>
                  <a:pt x="155337" y="414421"/>
                  <a:pt x="156179" y="413928"/>
                </a:cubicBezTo>
                <a:lnTo>
                  <a:pt x="197982" y="389490"/>
                </a:lnTo>
                <a:cubicBezTo>
                  <a:pt x="211370" y="414555"/>
                  <a:pt x="237806" y="431651"/>
                  <a:pt x="268155" y="431651"/>
                </a:cubicBezTo>
                <a:cubicBezTo>
                  <a:pt x="311991" y="431651"/>
                  <a:pt x="347659" y="395991"/>
                  <a:pt x="347659" y="352146"/>
                </a:cubicBezTo>
                <a:cubicBezTo>
                  <a:pt x="347659" y="317884"/>
                  <a:pt x="325880" y="288618"/>
                  <a:pt x="295433" y="277469"/>
                </a:cubicBezTo>
                <a:lnTo>
                  <a:pt x="343719" y="243797"/>
                </a:lnTo>
                <a:cubicBezTo>
                  <a:pt x="347686" y="241021"/>
                  <a:pt x="349970" y="236651"/>
                  <a:pt x="349970" y="231806"/>
                </a:cubicBezTo>
                <a:lnTo>
                  <a:pt x="349970" y="231806"/>
                </a:lnTo>
                <a:close/>
                <a:moveTo>
                  <a:pt x="336904" y="352137"/>
                </a:moveTo>
                <a:cubicBezTo>
                  <a:pt x="336904" y="390045"/>
                  <a:pt x="306063" y="420896"/>
                  <a:pt x="268146" y="420896"/>
                </a:cubicBezTo>
                <a:cubicBezTo>
                  <a:pt x="230230" y="420896"/>
                  <a:pt x="199388" y="390054"/>
                  <a:pt x="199388" y="352137"/>
                </a:cubicBezTo>
                <a:cubicBezTo>
                  <a:pt x="199388" y="314221"/>
                  <a:pt x="230230" y="283379"/>
                  <a:pt x="268146" y="283379"/>
                </a:cubicBezTo>
                <a:cubicBezTo>
                  <a:pt x="306063" y="283379"/>
                  <a:pt x="336904" y="314230"/>
                  <a:pt x="336904" y="352137"/>
                </a:cubicBezTo>
                <a:close/>
                <a:moveTo>
                  <a:pt x="339224" y="231806"/>
                </a:moveTo>
                <a:cubicBezTo>
                  <a:pt x="339224" y="233167"/>
                  <a:pt x="338686" y="234206"/>
                  <a:pt x="337567" y="234976"/>
                </a:cubicBezTo>
                <a:lnTo>
                  <a:pt x="281848" y="273824"/>
                </a:lnTo>
                <a:cubicBezTo>
                  <a:pt x="277397" y="273045"/>
                  <a:pt x="272812" y="272642"/>
                  <a:pt x="268146" y="272642"/>
                </a:cubicBezTo>
                <a:cubicBezTo>
                  <a:pt x="224310" y="272642"/>
                  <a:pt x="188642" y="308301"/>
                  <a:pt x="188642" y="352146"/>
                </a:cubicBezTo>
                <a:cubicBezTo>
                  <a:pt x="188642" y="361800"/>
                  <a:pt x="190370" y="371060"/>
                  <a:pt x="193540" y="379630"/>
                </a:cubicBezTo>
                <a:lnTo>
                  <a:pt x="158830" y="399922"/>
                </a:lnTo>
                <a:lnTo>
                  <a:pt x="158830" y="334693"/>
                </a:lnTo>
                <a:cubicBezTo>
                  <a:pt x="158830" y="332821"/>
                  <a:pt x="157872" y="331173"/>
                  <a:pt x="156421" y="330215"/>
                </a:cubicBezTo>
                <a:lnTo>
                  <a:pt x="12484" y="234887"/>
                </a:lnTo>
                <a:cubicBezTo>
                  <a:pt x="11319" y="234116"/>
                  <a:pt x="10755" y="233060"/>
                  <a:pt x="10755" y="231663"/>
                </a:cubicBezTo>
                <a:lnTo>
                  <a:pt x="10755" y="197696"/>
                </a:lnTo>
                <a:cubicBezTo>
                  <a:pt x="10755" y="195564"/>
                  <a:pt x="12492" y="193827"/>
                  <a:pt x="14624" y="193827"/>
                </a:cubicBezTo>
                <a:lnTo>
                  <a:pt x="335364" y="193827"/>
                </a:lnTo>
                <a:cubicBezTo>
                  <a:pt x="337495" y="193827"/>
                  <a:pt x="339232" y="195564"/>
                  <a:pt x="339232" y="197696"/>
                </a:cubicBezTo>
                <a:lnTo>
                  <a:pt x="339232" y="231806"/>
                </a:lnTo>
                <a:lnTo>
                  <a:pt x="339224" y="231806"/>
                </a:lnTo>
                <a:close/>
                <a:moveTo>
                  <a:pt x="268146" y="303421"/>
                </a:moveTo>
                <a:cubicBezTo>
                  <a:pt x="271110" y="303421"/>
                  <a:pt x="273519" y="305830"/>
                  <a:pt x="273519" y="308794"/>
                </a:cubicBezTo>
                <a:lnTo>
                  <a:pt x="273519" y="315528"/>
                </a:lnTo>
                <a:cubicBezTo>
                  <a:pt x="282080" y="317794"/>
                  <a:pt x="288385" y="325343"/>
                  <a:pt x="288385" y="334290"/>
                </a:cubicBezTo>
                <a:cubicBezTo>
                  <a:pt x="288385" y="337254"/>
                  <a:pt x="285976" y="339663"/>
                  <a:pt x="283012" y="339663"/>
                </a:cubicBezTo>
                <a:cubicBezTo>
                  <a:pt x="280048" y="339663"/>
                  <a:pt x="277639" y="337254"/>
                  <a:pt x="277639" y="334290"/>
                </a:cubicBezTo>
                <a:cubicBezTo>
                  <a:pt x="277639" y="329490"/>
                  <a:pt x="273385" y="325576"/>
                  <a:pt x="268146" y="325576"/>
                </a:cubicBezTo>
                <a:cubicBezTo>
                  <a:pt x="262916" y="325576"/>
                  <a:pt x="258653" y="329481"/>
                  <a:pt x="258653" y="334290"/>
                </a:cubicBezTo>
                <a:cubicBezTo>
                  <a:pt x="258653" y="339331"/>
                  <a:pt x="264582" y="342000"/>
                  <a:pt x="269552" y="343343"/>
                </a:cubicBezTo>
                <a:cubicBezTo>
                  <a:pt x="285940" y="347785"/>
                  <a:pt x="288385" y="357421"/>
                  <a:pt x="288385" y="362776"/>
                </a:cubicBezTo>
                <a:cubicBezTo>
                  <a:pt x="288385" y="371713"/>
                  <a:pt x="282080" y="379263"/>
                  <a:pt x="273519" y="381537"/>
                </a:cubicBezTo>
                <a:lnTo>
                  <a:pt x="273519" y="388272"/>
                </a:lnTo>
                <a:cubicBezTo>
                  <a:pt x="273519" y="391236"/>
                  <a:pt x="271110" y="393645"/>
                  <a:pt x="268146" y="393645"/>
                </a:cubicBezTo>
                <a:cubicBezTo>
                  <a:pt x="265182" y="393645"/>
                  <a:pt x="262773" y="391236"/>
                  <a:pt x="262773" y="388272"/>
                </a:cubicBezTo>
                <a:lnTo>
                  <a:pt x="262773" y="381537"/>
                </a:lnTo>
                <a:cubicBezTo>
                  <a:pt x="254212" y="379272"/>
                  <a:pt x="247907" y="371722"/>
                  <a:pt x="247907" y="362776"/>
                </a:cubicBezTo>
                <a:cubicBezTo>
                  <a:pt x="247907" y="359812"/>
                  <a:pt x="250316" y="357403"/>
                  <a:pt x="253280" y="357403"/>
                </a:cubicBezTo>
                <a:cubicBezTo>
                  <a:pt x="256245" y="357403"/>
                  <a:pt x="258653" y="359812"/>
                  <a:pt x="258653" y="362776"/>
                </a:cubicBezTo>
                <a:cubicBezTo>
                  <a:pt x="258653" y="367576"/>
                  <a:pt x="262907" y="371490"/>
                  <a:pt x="268146" y="371490"/>
                </a:cubicBezTo>
                <a:cubicBezTo>
                  <a:pt x="273385" y="371490"/>
                  <a:pt x="277639" y="367585"/>
                  <a:pt x="277639" y="362776"/>
                </a:cubicBezTo>
                <a:cubicBezTo>
                  <a:pt x="277639" y="357734"/>
                  <a:pt x="271710" y="355066"/>
                  <a:pt x="266740" y="353722"/>
                </a:cubicBezTo>
                <a:cubicBezTo>
                  <a:pt x="250352" y="349281"/>
                  <a:pt x="247907" y="339645"/>
                  <a:pt x="247907" y="334299"/>
                </a:cubicBezTo>
                <a:cubicBezTo>
                  <a:pt x="247907" y="325361"/>
                  <a:pt x="254212" y="317812"/>
                  <a:pt x="262773" y="315537"/>
                </a:cubicBezTo>
                <a:lnTo>
                  <a:pt x="262773" y="308803"/>
                </a:lnTo>
                <a:cubicBezTo>
                  <a:pt x="262773" y="305830"/>
                  <a:pt x="265182" y="303421"/>
                  <a:pt x="268146" y="303421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EDB505E5-10C7-BD81-DD3F-D234673FD912}"/>
              </a:ext>
            </a:extLst>
          </p:cNvPr>
          <p:cNvSpPr/>
          <p:nvPr/>
        </p:nvSpPr>
        <p:spPr>
          <a:xfrm>
            <a:off x="4927184" y="1908924"/>
            <a:ext cx="458465" cy="458496"/>
          </a:xfrm>
          <a:custGeom>
            <a:avLst/>
            <a:gdLst>
              <a:gd name="connsiteX0" fmla="*/ 129893 w 458465"/>
              <a:gd name="connsiteY0" fmla="*/ 302362 h 458496"/>
              <a:gd name="connsiteX1" fmla="*/ 139394 w 458465"/>
              <a:gd name="connsiteY1" fmla="*/ 302362 h 458496"/>
              <a:gd name="connsiteX2" fmla="*/ 156141 w 458465"/>
              <a:gd name="connsiteY2" fmla="*/ 319108 h 458496"/>
              <a:gd name="connsiteX3" fmla="*/ 156132 w 458465"/>
              <a:gd name="connsiteY3" fmla="*/ 328610 h 458496"/>
              <a:gd name="connsiteX4" fmla="*/ 151385 w 458465"/>
              <a:gd name="connsiteY4" fmla="*/ 330580 h 458496"/>
              <a:gd name="connsiteX5" fmla="*/ 146639 w 458465"/>
              <a:gd name="connsiteY5" fmla="*/ 328610 h 458496"/>
              <a:gd name="connsiteX6" fmla="*/ 129893 w 458465"/>
              <a:gd name="connsiteY6" fmla="*/ 311863 h 458496"/>
              <a:gd name="connsiteX7" fmla="*/ 129893 w 458465"/>
              <a:gd name="connsiteY7" fmla="*/ 302362 h 458496"/>
              <a:gd name="connsiteX8" fmla="*/ 61418 w 458465"/>
              <a:gd name="connsiteY8" fmla="*/ 180918 h 458496"/>
              <a:gd name="connsiteX9" fmla="*/ 89389 w 458465"/>
              <a:gd name="connsiteY9" fmla="*/ 191246 h 458496"/>
              <a:gd name="connsiteX10" fmla="*/ 100771 w 458465"/>
              <a:gd name="connsiteY10" fmla="*/ 206774 h 458496"/>
              <a:gd name="connsiteX11" fmla="*/ 114875 w 458465"/>
              <a:gd name="connsiteY11" fmla="*/ 192670 h 458496"/>
              <a:gd name="connsiteX12" fmla="*/ 124377 w 458465"/>
              <a:gd name="connsiteY12" fmla="*/ 192670 h 458496"/>
              <a:gd name="connsiteX13" fmla="*/ 124377 w 458465"/>
              <a:gd name="connsiteY13" fmla="*/ 202171 h 458496"/>
              <a:gd name="connsiteX14" fmla="*/ 102060 w 458465"/>
              <a:gd name="connsiteY14" fmla="*/ 224487 h 458496"/>
              <a:gd name="connsiteX15" fmla="*/ 95075 w 458465"/>
              <a:gd name="connsiteY15" fmla="*/ 226073 h 458496"/>
              <a:gd name="connsiteX16" fmla="*/ 90633 w 458465"/>
              <a:gd name="connsiteY16" fmla="*/ 220458 h 458496"/>
              <a:gd name="connsiteX17" fmla="*/ 80613 w 458465"/>
              <a:gd name="connsiteY17" fmla="*/ 201401 h 458496"/>
              <a:gd name="connsiteX18" fmla="*/ 42302 w 458465"/>
              <a:gd name="connsiteY18" fmla="*/ 201455 h 458496"/>
              <a:gd name="connsiteX19" fmla="*/ 32183 w 458465"/>
              <a:gd name="connsiteY19" fmla="*/ 222607 h 458496"/>
              <a:gd name="connsiteX20" fmla="*/ 40753 w 458465"/>
              <a:gd name="connsiteY20" fmla="*/ 244377 h 458496"/>
              <a:gd name="connsiteX21" fmla="*/ 58314 w 458465"/>
              <a:gd name="connsiteY21" fmla="*/ 252786 h 458496"/>
              <a:gd name="connsiteX22" fmla="*/ 63929 w 458465"/>
              <a:gd name="connsiteY22" fmla="*/ 257228 h 458496"/>
              <a:gd name="connsiteX23" fmla="*/ 62344 w 458465"/>
              <a:gd name="connsiteY23" fmla="*/ 264213 h 458496"/>
              <a:gd name="connsiteX24" fmla="*/ 16225 w 458465"/>
              <a:gd name="connsiteY24" fmla="*/ 310332 h 458496"/>
              <a:gd name="connsiteX25" fmla="*/ 54087 w 458465"/>
              <a:gd name="connsiteY25" fmla="*/ 348195 h 458496"/>
              <a:gd name="connsiteX26" fmla="*/ 63105 w 458465"/>
              <a:gd name="connsiteY26" fmla="*/ 334932 h 458496"/>
              <a:gd name="connsiteX27" fmla="*/ 93338 w 458465"/>
              <a:gd name="connsiteY27" fmla="*/ 322404 h 458496"/>
              <a:gd name="connsiteX28" fmla="*/ 123571 w 458465"/>
              <a:gd name="connsiteY28" fmla="*/ 334932 h 458496"/>
              <a:gd name="connsiteX29" fmla="*/ 123571 w 458465"/>
              <a:gd name="connsiteY29" fmla="*/ 395407 h 458496"/>
              <a:gd name="connsiteX30" fmla="*/ 110308 w 458465"/>
              <a:gd name="connsiteY30" fmla="*/ 404425 h 458496"/>
              <a:gd name="connsiteX31" fmla="*/ 148171 w 458465"/>
              <a:gd name="connsiteY31" fmla="*/ 442287 h 458496"/>
              <a:gd name="connsiteX32" fmla="*/ 194290 w 458465"/>
              <a:gd name="connsiteY32" fmla="*/ 396168 h 458496"/>
              <a:gd name="connsiteX33" fmla="*/ 201275 w 458465"/>
              <a:gd name="connsiteY33" fmla="*/ 394583 h 458496"/>
              <a:gd name="connsiteX34" fmla="*/ 205717 w 458465"/>
              <a:gd name="connsiteY34" fmla="*/ 400198 h 458496"/>
              <a:gd name="connsiteX35" fmla="*/ 215738 w 458465"/>
              <a:gd name="connsiteY35" fmla="*/ 419255 h 458496"/>
              <a:gd name="connsiteX36" fmla="*/ 254048 w 458465"/>
              <a:gd name="connsiteY36" fmla="*/ 419201 h 458496"/>
              <a:gd name="connsiteX37" fmla="*/ 264168 w 458465"/>
              <a:gd name="connsiteY37" fmla="*/ 398049 h 458496"/>
              <a:gd name="connsiteX38" fmla="*/ 255598 w 458465"/>
              <a:gd name="connsiteY38" fmla="*/ 376287 h 458496"/>
              <a:gd name="connsiteX39" fmla="*/ 238036 w 458465"/>
              <a:gd name="connsiteY39" fmla="*/ 367878 h 458496"/>
              <a:gd name="connsiteX40" fmla="*/ 232422 w 458465"/>
              <a:gd name="connsiteY40" fmla="*/ 363437 h 458496"/>
              <a:gd name="connsiteX41" fmla="*/ 234007 w 458465"/>
              <a:gd name="connsiteY41" fmla="*/ 356452 h 458496"/>
              <a:gd name="connsiteX42" fmla="*/ 258714 w 458465"/>
              <a:gd name="connsiteY42" fmla="*/ 331744 h 458496"/>
              <a:gd name="connsiteX43" fmla="*/ 268216 w 458465"/>
              <a:gd name="connsiteY43" fmla="*/ 331744 h 458496"/>
              <a:gd name="connsiteX44" fmla="*/ 268216 w 458465"/>
              <a:gd name="connsiteY44" fmla="*/ 341246 h 458496"/>
              <a:gd name="connsiteX45" fmla="*/ 251720 w 458465"/>
              <a:gd name="connsiteY45" fmla="*/ 357741 h 458496"/>
              <a:gd name="connsiteX46" fmla="*/ 265099 w 458465"/>
              <a:gd name="connsiteY46" fmla="*/ 366786 h 458496"/>
              <a:gd name="connsiteX47" fmla="*/ 277583 w 458465"/>
              <a:gd name="connsiteY47" fmla="*/ 398505 h 458496"/>
              <a:gd name="connsiteX48" fmla="*/ 262851 w 458465"/>
              <a:gd name="connsiteY48" fmla="*/ 429329 h 458496"/>
              <a:gd name="connsiteX49" fmla="*/ 206944 w 458465"/>
              <a:gd name="connsiteY49" fmla="*/ 429410 h 458496"/>
              <a:gd name="connsiteX50" fmla="*/ 195562 w 458465"/>
              <a:gd name="connsiteY50" fmla="*/ 413881 h 458496"/>
              <a:gd name="connsiteX51" fmla="*/ 152917 w 458465"/>
              <a:gd name="connsiteY51" fmla="*/ 456526 h 458496"/>
              <a:gd name="connsiteX52" fmla="*/ 148171 w 458465"/>
              <a:gd name="connsiteY52" fmla="*/ 458496 h 458496"/>
              <a:gd name="connsiteX53" fmla="*/ 143424 w 458465"/>
              <a:gd name="connsiteY53" fmla="*/ 456526 h 458496"/>
              <a:gd name="connsiteX54" fmla="*/ 100036 w 458465"/>
              <a:gd name="connsiteY54" fmla="*/ 413138 h 458496"/>
              <a:gd name="connsiteX55" fmla="*/ 96571 w 458465"/>
              <a:gd name="connsiteY55" fmla="*/ 401622 h 458496"/>
              <a:gd name="connsiteX56" fmla="*/ 104290 w 458465"/>
              <a:gd name="connsiteY56" fmla="*/ 392371 h 458496"/>
              <a:gd name="connsiteX57" fmla="*/ 114069 w 458465"/>
              <a:gd name="connsiteY57" fmla="*/ 385896 h 458496"/>
              <a:gd name="connsiteX58" fmla="*/ 114069 w 458465"/>
              <a:gd name="connsiteY58" fmla="*/ 344425 h 458496"/>
              <a:gd name="connsiteX59" fmla="*/ 93338 w 458465"/>
              <a:gd name="connsiteY59" fmla="*/ 335837 h 458496"/>
              <a:gd name="connsiteX60" fmla="*/ 72598 w 458465"/>
              <a:gd name="connsiteY60" fmla="*/ 344425 h 458496"/>
              <a:gd name="connsiteX61" fmla="*/ 66123 w 458465"/>
              <a:gd name="connsiteY61" fmla="*/ 354204 h 458496"/>
              <a:gd name="connsiteX62" fmla="*/ 56872 w 458465"/>
              <a:gd name="connsiteY62" fmla="*/ 361932 h 458496"/>
              <a:gd name="connsiteX63" fmla="*/ 45356 w 458465"/>
              <a:gd name="connsiteY63" fmla="*/ 358475 h 458496"/>
              <a:gd name="connsiteX64" fmla="*/ 1968 w 458465"/>
              <a:gd name="connsiteY64" fmla="*/ 315087 h 458496"/>
              <a:gd name="connsiteX65" fmla="*/ 1968 w 458465"/>
              <a:gd name="connsiteY65" fmla="*/ 305586 h 458496"/>
              <a:gd name="connsiteX66" fmla="*/ 44631 w 458465"/>
              <a:gd name="connsiteY66" fmla="*/ 262923 h 458496"/>
              <a:gd name="connsiteX67" fmla="*/ 31251 w 458465"/>
              <a:gd name="connsiteY67" fmla="*/ 253878 h 458496"/>
              <a:gd name="connsiteX68" fmla="*/ 18750 w 458465"/>
              <a:gd name="connsiteY68" fmla="*/ 222141 h 458496"/>
              <a:gd name="connsiteX69" fmla="*/ 33481 w 458465"/>
              <a:gd name="connsiteY69" fmla="*/ 191317 h 458496"/>
              <a:gd name="connsiteX70" fmla="*/ 61418 w 458465"/>
              <a:gd name="connsiteY70" fmla="*/ 180918 h 458496"/>
              <a:gd name="connsiteX71" fmla="*/ 306678 w 458465"/>
              <a:gd name="connsiteY71" fmla="*/ 127807 h 458496"/>
              <a:gd name="connsiteX72" fmla="*/ 316180 w 458465"/>
              <a:gd name="connsiteY72" fmla="*/ 127807 h 458496"/>
              <a:gd name="connsiteX73" fmla="*/ 316171 w 458465"/>
              <a:gd name="connsiteY73" fmla="*/ 137308 h 458496"/>
              <a:gd name="connsiteX74" fmla="*/ 299424 w 458465"/>
              <a:gd name="connsiteY74" fmla="*/ 154055 h 458496"/>
              <a:gd name="connsiteX75" fmla="*/ 294678 w 458465"/>
              <a:gd name="connsiteY75" fmla="*/ 156025 h 458496"/>
              <a:gd name="connsiteX76" fmla="*/ 289932 w 458465"/>
              <a:gd name="connsiteY76" fmla="*/ 154055 h 458496"/>
              <a:gd name="connsiteX77" fmla="*/ 289932 w 458465"/>
              <a:gd name="connsiteY77" fmla="*/ 144553 h 458496"/>
              <a:gd name="connsiteX78" fmla="*/ 305532 w 458465"/>
              <a:gd name="connsiteY78" fmla="*/ 1968 h 458496"/>
              <a:gd name="connsiteX79" fmla="*/ 315033 w 458465"/>
              <a:gd name="connsiteY79" fmla="*/ 1968 h 458496"/>
              <a:gd name="connsiteX80" fmla="*/ 357696 w 458465"/>
              <a:gd name="connsiteY80" fmla="*/ 44631 h 458496"/>
              <a:gd name="connsiteX81" fmla="*/ 366741 w 458465"/>
              <a:gd name="connsiteY81" fmla="*/ 31251 h 458496"/>
              <a:gd name="connsiteX82" fmla="*/ 398478 w 458465"/>
              <a:gd name="connsiteY82" fmla="*/ 18750 h 458496"/>
              <a:gd name="connsiteX83" fmla="*/ 429302 w 458465"/>
              <a:gd name="connsiteY83" fmla="*/ 33481 h 458496"/>
              <a:gd name="connsiteX84" fmla="*/ 429382 w 458465"/>
              <a:gd name="connsiteY84" fmla="*/ 89389 h 458496"/>
              <a:gd name="connsiteX85" fmla="*/ 413854 w 458465"/>
              <a:gd name="connsiteY85" fmla="*/ 100771 h 458496"/>
              <a:gd name="connsiteX86" fmla="*/ 456499 w 458465"/>
              <a:gd name="connsiteY86" fmla="*/ 143416 h 458496"/>
              <a:gd name="connsiteX87" fmla="*/ 456490 w 458465"/>
              <a:gd name="connsiteY87" fmla="*/ 152899 h 458496"/>
              <a:gd name="connsiteX88" fmla="*/ 448349 w 458465"/>
              <a:gd name="connsiteY88" fmla="*/ 161040 h 458496"/>
              <a:gd name="connsiteX89" fmla="*/ 438848 w 458465"/>
              <a:gd name="connsiteY89" fmla="*/ 161040 h 458496"/>
              <a:gd name="connsiteX90" fmla="*/ 438848 w 458465"/>
              <a:gd name="connsiteY90" fmla="*/ 151538 h 458496"/>
              <a:gd name="connsiteX91" fmla="*/ 442233 w 458465"/>
              <a:gd name="connsiteY91" fmla="*/ 148144 h 458496"/>
              <a:gd name="connsiteX92" fmla="*/ 396123 w 458465"/>
              <a:gd name="connsiteY92" fmla="*/ 102034 h 458496"/>
              <a:gd name="connsiteX93" fmla="*/ 394538 w 458465"/>
              <a:gd name="connsiteY93" fmla="*/ 95049 h 458496"/>
              <a:gd name="connsiteX94" fmla="*/ 400153 w 458465"/>
              <a:gd name="connsiteY94" fmla="*/ 90607 h 458496"/>
              <a:gd name="connsiteX95" fmla="*/ 419209 w 458465"/>
              <a:gd name="connsiteY95" fmla="*/ 80586 h 458496"/>
              <a:gd name="connsiteX96" fmla="*/ 419156 w 458465"/>
              <a:gd name="connsiteY96" fmla="*/ 42275 h 458496"/>
              <a:gd name="connsiteX97" fmla="*/ 398003 w 458465"/>
              <a:gd name="connsiteY97" fmla="*/ 32156 h 458496"/>
              <a:gd name="connsiteX98" fmla="*/ 376233 w 458465"/>
              <a:gd name="connsiteY98" fmla="*/ 40726 h 458496"/>
              <a:gd name="connsiteX99" fmla="*/ 367824 w 458465"/>
              <a:gd name="connsiteY99" fmla="*/ 58287 h 458496"/>
              <a:gd name="connsiteX100" fmla="*/ 363382 w 458465"/>
              <a:gd name="connsiteY100" fmla="*/ 63902 h 458496"/>
              <a:gd name="connsiteX101" fmla="*/ 356397 w 458465"/>
              <a:gd name="connsiteY101" fmla="*/ 62317 h 458496"/>
              <a:gd name="connsiteX102" fmla="*/ 310287 w 458465"/>
              <a:gd name="connsiteY102" fmla="*/ 16198 h 458496"/>
              <a:gd name="connsiteX103" fmla="*/ 272424 w 458465"/>
              <a:gd name="connsiteY103" fmla="*/ 54060 h 458496"/>
              <a:gd name="connsiteX104" fmla="*/ 285687 w 458465"/>
              <a:gd name="connsiteY104" fmla="*/ 63078 h 458496"/>
              <a:gd name="connsiteX105" fmla="*/ 285687 w 458465"/>
              <a:gd name="connsiteY105" fmla="*/ 123553 h 458496"/>
              <a:gd name="connsiteX106" fmla="*/ 255454 w 458465"/>
              <a:gd name="connsiteY106" fmla="*/ 136081 h 458496"/>
              <a:gd name="connsiteX107" fmla="*/ 255445 w 458465"/>
              <a:gd name="connsiteY107" fmla="*/ 136081 h 458496"/>
              <a:gd name="connsiteX108" fmla="*/ 225212 w 458465"/>
              <a:gd name="connsiteY108" fmla="*/ 123553 h 458496"/>
              <a:gd name="connsiteX109" fmla="*/ 216194 w 458465"/>
              <a:gd name="connsiteY109" fmla="*/ 110290 h 458496"/>
              <a:gd name="connsiteX110" fmla="*/ 178332 w 458465"/>
              <a:gd name="connsiteY110" fmla="*/ 148153 h 458496"/>
              <a:gd name="connsiteX111" fmla="*/ 224451 w 458465"/>
              <a:gd name="connsiteY111" fmla="*/ 194272 h 458496"/>
              <a:gd name="connsiteX112" fmla="*/ 226036 w 458465"/>
              <a:gd name="connsiteY112" fmla="*/ 201257 h 458496"/>
              <a:gd name="connsiteX113" fmla="*/ 220421 w 458465"/>
              <a:gd name="connsiteY113" fmla="*/ 205699 h 458496"/>
              <a:gd name="connsiteX114" fmla="*/ 201365 w 458465"/>
              <a:gd name="connsiteY114" fmla="*/ 215720 h 458496"/>
              <a:gd name="connsiteX115" fmla="*/ 201418 w 458465"/>
              <a:gd name="connsiteY115" fmla="*/ 254031 h 458496"/>
              <a:gd name="connsiteX116" fmla="*/ 222571 w 458465"/>
              <a:gd name="connsiteY116" fmla="*/ 264150 h 458496"/>
              <a:gd name="connsiteX117" fmla="*/ 244332 w 458465"/>
              <a:gd name="connsiteY117" fmla="*/ 255580 h 458496"/>
              <a:gd name="connsiteX118" fmla="*/ 252741 w 458465"/>
              <a:gd name="connsiteY118" fmla="*/ 238019 h 458496"/>
              <a:gd name="connsiteX119" fmla="*/ 257182 w 458465"/>
              <a:gd name="connsiteY119" fmla="*/ 232404 h 458496"/>
              <a:gd name="connsiteX120" fmla="*/ 264168 w 458465"/>
              <a:gd name="connsiteY120" fmla="*/ 233989 h 458496"/>
              <a:gd name="connsiteX121" fmla="*/ 310287 w 458465"/>
              <a:gd name="connsiteY121" fmla="*/ 280108 h 458496"/>
              <a:gd name="connsiteX122" fmla="*/ 356353 w 458465"/>
              <a:gd name="connsiteY122" fmla="*/ 234043 h 458496"/>
              <a:gd name="connsiteX123" fmla="*/ 363320 w 458465"/>
              <a:gd name="connsiteY123" fmla="*/ 232457 h 458496"/>
              <a:gd name="connsiteX124" fmla="*/ 367770 w 458465"/>
              <a:gd name="connsiteY124" fmla="*/ 238054 h 458496"/>
              <a:gd name="connsiteX125" fmla="*/ 376171 w 458465"/>
              <a:gd name="connsiteY125" fmla="*/ 255517 h 458496"/>
              <a:gd name="connsiteX126" fmla="*/ 397941 w 458465"/>
              <a:gd name="connsiteY126" fmla="*/ 264087 h 458496"/>
              <a:gd name="connsiteX127" fmla="*/ 419093 w 458465"/>
              <a:gd name="connsiteY127" fmla="*/ 253968 h 458496"/>
              <a:gd name="connsiteX128" fmla="*/ 419174 w 458465"/>
              <a:gd name="connsiteY128" fmla="*/ 215693 h 458496"/>
              <a:gd name="connsiteX129" fmla="*/ 400180 w 458465"/>
              <a:gd name="connsiteY129" fmla="*/ 205646 h 458496"/>
              <a:gd name="connsiteX130" fmla="*/ 394583 w 458465"/>
              <a:gd name="connsiteY130" fmla="*/ 201195 h 458496"/>
              <a:gd name="connsiteX131" fmla="*/ 396167 w 458465"/>
              <a:gd name="connsiteY131" fmla="*/ 194219 h 458496"/>
              <a:gd name="connsiteX132" fmla="*/ 417803 w 458465"/>
              <a:gd name="connsiteY132" fmla="*/ 172583 h 458496"/>
              <a:gd name="connsiteX133" fmla="*/ 427305 w 458465"/>
              <a:gd name="connsiteY133" fmla="*/ 172583 h 458496"/>
              <a:gd name="connsiteX134" fmla="*/ 427305 w 458465"/>
              <a:gd name="connsiteY134" fmla="*/ 182084 h 458496"/>
              <a:gd name="connsiteX135" fmla="*/ 413854 w 458465"/>
              <a:gd name="connsiteY135" fmla="*/ 195526 h 458496"/>
              <a:gd name="connsiteX136" fmla="*/ 429338 w 458465"/>
              <a:gd name="connsiteY136" fmla="*/ 206917 h 458496"/>
              <a:gd name="connsiteX137" fmla="*/ 429221 w 458465"/>
              <a:gd name="connsiteY137" fmla="*/ 262780 h 458496"/>
              <a:gd name="connsiteX138" fmla="*/ 398397 w 458465"/>
              <a:gd name="connsiteY138" fmla="*/ 277511 h 458496"/>
              <a:gd name="connsiteX139" fmla="*/ 366660 w 458465"/>
              <a:gd name="connsiteY139" fmla="*/ 265019 h 458496"/>
              <a:gd name="connsiteX140" fmla="*/ 357651 w 458465"/>
              <a:gd name="connsiteY140" fmla="*/ 251729 h 458496"/>
              <a:gd name="connsiteX141" fmla="*/ 341738 w 458465"/>
              <a:gd name="connsiteY141" fmla="*/ 267643 h 458496"/>
              <a:gd name="connsiteX142" fmla="*/ 341379 w 458465"/>
              <a:gd name="connsiteY142" fmla="*/ 268046 h 458496"/>
              <a:gd name="connsiteX143" fmla="*/ 288732 w 458465"/>
              <a:gd name="connsiteY143" fmla="*/ 320693 h 458496"/>
              <a:gd name="connsiteX144" fmla="*/ 283986 w 458465"/>
              <a:gd name="connsiteY144" fmla="*/ 322663 h 458496"/>
              <a:gd name="connsiteX145" fmla="*/ 279239 w 458465"/>
              <a:gd name="connsiteY145" fmla="*/ 320693 h 458496"/>
              <a:gd name="connsiteX146" fmla="*/ 279239 w 458465"/>
              <a:gd name="connsiteY146" fmla="*/ 311192 h 458496"/>
              <a:gd name="connsiteX147" fmla="*/ 300803 w 458465"/>
              <a:gd name="connsiteY147" fmla="*/ 289628 h 458496"/>
              <a:gd name="connsiteX148" fmla="*/ 262878 w 458465"/>
              <a:gd name="connsiteY148" fmla="*/ 251702 h 458496"/>
              <a:gd name="connsiteX149" fmla="*/ 253824 w 458465"/>
              <a:gd name="connsiteY149" fmla="*/ 265081 h 458496"/>
              <a:gd name="connsiteX150" fmla="*/ 222096 w 458465"/>
              <a:gd name="connsiteY150" fmla="*/ 277583 h 458496"/>
              <a:gd name="connsiteX151" fmla="*/ 191272 w 458465"/>
              <a:gd name="connsiteY151" fmla="*/ 262852 h 458496"/>
              <a:gd name="connsiteX152" fmla="*/ 191191 w 458465"/>
              <a:gd name="connsiteY152" fmla="*/ 206944 h 458496"/>
              <a:gd name="connsiteX153" fmla="*/ 206720 w 458465"/>
              <a:gd name="connsiteY153" fmla="*/ 195562 h 458496"/>
              <a:gd name="connsiteX154" fmla="*/ 168839 w 458465"/>
              <a:gd name="connsiteY154" fmla="*/ 157681 h 458496"/>
              <a:gd name="connsiteX155" fmla="*/ 145421 w 458465"/>
              <a:gd name="connsiteY155" fmla="*/ 181099 h 458496"/>
              <a:gd name="connsiteX156" fmla="*/ 140675 w 458465"/>
              <a:gd name="connsiteY156" fmla="*/ 183069 h 458496"/>
              <a:gd name="connsiteX157" fmla="*/ 135929 w 458465"/>
              <a:gd name="connsiteY157" fmla="*/ 181099 h 458496"/>
              <a:gd name="connsiteX158" fmla="*/ 135929 w 458465"/>
              <a:gd name="connsiteY158" fmla="*/ 171598 h 458496"/>
              <a:gd name="connsiteX159" fmla="*/ 207463 w 458465"/>
              <a:gd name="connsiteY159" fmla="*/ 100028 h 458496"/>
              <a:gd name="connsiteX160" fmla="*/ 218980 w 458465"/>
              <a:gd name="connsiteY160" fmla="*/ 96571 h 458496"/>
              <a:gd name="connsiteX161" fmla="*/ 228230 w 458465"/>
              <a:gd name="connsiteY161" fmla="*/ 104290 h 458496"/>
              <a:gd name="connsiteX162" fmla="*/ 234705 w 458465"/>
              <a:gd name="connsiteY162" fmla="*/ 114069 h 458496"/>
              <a:gd name="connsiteX163" fmla="*/ 255445 w 458465"/>
              <a:gd name="connsiteY163" fmla="*/ 122657 h 458496"/>
              <a:gd name="connsiteX164" fmla="*/ 276185 w 458465"/>
              <a:gd name="connsiteY164" fmla="*/ 114069 h 458496"/>
              <a:gd name="connsiteX165" fmla="*/ 276185 w 458465"/>
              <a:gd name="connsiteY165" fmla="*/ 72598 h 458496"/>
              <a:gd name="connsiteX166" fmla="*/ 266406 w 458465"/>
              <a:gd name="connsiteY166" fmla="*/ 66123 h 458496"/>
              <a:gd name="connsiteX167" fmla="*/ 258687 w 458465"/>
              <a:gd name="connsiteY167" fmla="*/ 56872 h 458496"/>
              <a:gd name="connsiteX168" fmla="*/ 262144 w 458465"/>
              <a:gd name="connsiteY168" fmla="*/ 45356 h 458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58465" h="458496">
                <a:moveTo>
                  <a:pt x="129893" y="302362"/>
                </a:moveTo>
                <a:cubicBezTo>
                  <a:pt x="132517" y="299738"/>
                  <a:pt x="136770" y="299738"/>
                  <a:pt x="139394" y="302362"/>
                </a:cubicBezTo>
                <a:lnTo>
                  <a:pt x="156141" y="319108"/>
                </a:lnTo>
                <a:cubicBezTo>
                  <a:pt x="158756" y="321732"/>
                  <a:pt x="158756" y="325986"/>
                  <a:pt x="156132" y="328610"/>
                </a:cubicBezTo>
                <a:cubicBezTo>
                  <a:pt x="154824" y="329926"/>
                  <a:pt x="153105" y="330580"/>
                  <a:pt x="151385" y="330580"/>
                </a:cubicBezTo>
                <a:cubicBezTo>
                  <a:pt x="149666" y="330580"/>
                  <a:pt x="147947" y="329917"/>
                  <a:pt x="146639" y="328610"/>
                </a:cubicBezTo>
                <a:lnTo>
                  <a:pt x="129893" y="311863"/>
                </a:lnTo>
                <a:cubicBezTo>
                  <a:pt x="127269" y="309240"/>
                  <a:pt x="127269" y="304986"/>
                  <a:pt x="129893" y="302362"/>
                </a:cubicBezTo>
                <a:close/>
                <a:moveTo>
                  <a:pt x="61418" y="180918"/>
                </a:moveTo>
                <a:cubicBezTo>
                  <a:pt x="71411" y="180905"/>
                  <a:pt x="81410" y="184346"/>
                  <a:pt x="89389" y="191246"/>
                </a:cubicBezTo>
                <a:cubicBezTo>
                  <a:pt x="94368" y="195553"/>
                  <a:pt x="98236" y="200864"/>
                  <a:pt x="100771" y="206774"/>
                </a:cubicBezTo>
                <a:lnTo>
                  <a:pt x="114875" y="192670"/>
                </a:lnTo>
                <a:cubicBezTo>
                  <a:pt x="117499" y="190046"/>
                  <a:pt x="121753" y="190046"/>
                  <a:pt x="124377" y="192670"/>
                </a:cubicBezTo>
                <a:cubicBezTo>
                  <a:pt x="127001" y="195293"/>
                  <a:pt x="127001" y="199547"/>
                  <a:pt x="124377" y="202171"/>
                </a:cubicBezTo>
                <a:lnTo>
                  <a:pt x="102060" y="224487"/>
                </a:lnTo>
                <a:cubicBezTo>
                  <a:pt x="100233" y="226314"/>
                  <a:pt x="97511" y="226932"/>
                  <a:pt x="95075" y="226073"/>
                </a:cubicBezTo>
                <a:cubicBezTo>
                  <a:pt x="92639" y="225213"/>
                  <a:pt x="90911" y="223028"/>
                  <a:pt x="90633" y="220458"/>
                </a:cubicBezTo>
                <a:cubicBezTo>
                  <a:pt x="89837" y="213061"/>
                  <a:pt x="86272" y="206299"/>
                  <a:pt x="80613" y="201401"/>
                </a:cubicBezTo>
                <a:cubicBezTo>
                  <a:pt x="69678" y="191944"/>
                  <a:pt x="53210" y="191971"/>
                  <a:pt x="42302" y="201455"/>
                </a:cubicBezTo>
                <a:cubicBezTo>
                  <a:pt x="36060" y="206881"/>
                  <a:pt x="32469" y="214395"/>
                  <a:pt x="32183" y="222607"/>
                </a:cubicBezTo>
                <a:cubicBezTo>
                  <a:pt x="31896" y="230837"/>
                  <a:pt x="34941" y="238565"/>
                  <a:pt x="40753" y="244377"/>
                </a:cubicBezTo>
                <a:cubicBezTo>
                  <a:pt x="45535" y="249150"/>
                  <a:pt x="51607" y="252061"/>
                  <a:pt x="58314" y="252786"/>
                </a:cubicBezTo>
                <a:cubicBezTo>
                  <a:pt x="60884" y="253064"/>
                  <a:pt x="63069" y="254792"/>
                  <a:pt x="63929" y="257228"/>
                </a:cubicBezTo>
                <a:cubicBezTo>
                  <a:pt x="64789" y="259673"/>
                  <a:pt x="64171" y="262386"/>
                  <a:pt x="62344" y="264213"/>
                </a:cubicBezTo>
                <a:lnTo>
                  <a:pt x="16225" y="310332"/>
                </a:lnTo>
                <a:lnTo>
                  <a:pt x="54087" y="348195"/>
                </a:lnTo>
                <a:cubicBezTo>
                  <a:pt x="56219" y="343243"/>
                  <a:pt x="59254" y="338783"/>
                  <a:pt x="63105" y="334932"/>
                </a:cubicBezTo>
                <a:cubicBezTo>
                  <a:pt x="71183" y="326855"/>
                  <a:pt x="81920" y="322404"/>
                  <a:pt x="93338" y="322404"/>
                </a:cubicBezTo>
                <a:cubicBezTo>
                  <a:pt x="104756" y="322413"/>
                  <a:pt x="115493" y="326855"/>
                  <a:pt x="123571" y="334932"/>
                </a:cubicBezTo>
                <a:cubicBezTo>
                  <a:pt x="140246" y="351607"/>
                  <a:pt x="140246" y="378732"/>
                  <a:pt x="123571" y="395407"/>
                </a:cubicBezTo>
                <a:cubicBezTo>
                  <a:pt x="119720" y="399258"/>
                  <a:pt x="115260" y="402284"/>
                  <a:pt x="110308" y="404425"/>
                </a:cubicBezTo>
                <a:lnTo>
                  <a:pt x="148171" y="442287"/>
                </a:lnTo>
                <a:lnTo>
                  <a:pt x="194290" y="396168"/>
                </a:lnTo>
                <a:cubicBezTo>
                  <a:pt x="196126" y="394341"/>
                  <a:pt x="198839" y="393723"/>
                  <a:pt x="201275" y="394583"/>
                </a:cubicBezTo>
                <a:cubicBezTo>
                  <a:pt x="203711" y="395443"/>
                  <a:pt x="205439" y="397628"/>
                  <a:pt x="205717" y="400198"/>
                </a:cubicBezTo>
                <a:cubicBezTo>
                  <a:pt x="206514" y="407595"/>
                  <a:pt x="210078" y="414356"/>
                  <a:pt x="215738" y="419255"/>
                </a:cubicBezTo>
                <a:cubicBezTo>
                  <a:pt x="226672" y="428702"/>
                  <a:pt x="243141" y="428684"/>
                  <a:pt x="254048" y="419201"/>
                </a:cubicBezTo>
                <a:cubicBezTo>
                  <a:pt x="260290" y="413774"/>
                  <a:pt x="263881" y="406261"/>
                  <a:pt x="264168" y="398049"/>
                </a:cubicBezTo>
                <a:cubicBezTo>
                  <a:pt x="264454" y="389828"/>
                  <a:pt x="261409" y="382099"/>
                  <a:pt x="255598" y="376287"/>
                </a:cubicBezTo>
                <a:cubicBezTo>
                  <a:pt x="250816" y="371514"/>
                  <a:pt x="244744" y="368604"/>
                  <a:pt x="238036" y="367878"/>
                </a:cubicBezTo>
                <a:cubicBezTo>
                  <a:pt x="235466" y="367601"/>
                  <a:pt x="233281" y="365873"/>
                  <a:pt x="232422" y="363437"/>
                </a:cubicBezTo>
                <a:cubicBezTo>
                  <a:pt x="231562" y="360992"/>
                  <a:pt x="232180" y="358278"/>
                  <a:pt x="234007" y="356452"/>
                </a:cubicBezTo>
                <a:lnTo>
                  <a:pt x="258714" y="331744"/>
                </a:lnTo>
                <a:cubicBezTo>
                  <a:pt x="261338" y="329120"/>
                  <a:pt x="265592" y="329120"/>
                  <a:pt x="268216" y="331744"/>
                </a:cubicBezTo>
                <a:cubicBezTo>
                  <a:pt x="270839" y="334368"/>
                  <a:pt x="270839" y="338622"/>
                  <a:pt x="268216" y="341246"/>
                </a:cubicBezTo>
                <a:lnTo>
                  <a:pt x="251720" y="357741"/>
                </a:lnTo>
                <a:cubicBezTo>
                  <a:pt x="256690" y="359873"/>
                  <a:pt x="261248" y="362935"/>
                  <a:pt x="265099" y="366786"/>
                </a:cubicBezTo>
                <a:cubicBezTo>
                  <a:pt x="273445" y="375141"/>
                  <a:pt x="278004" y="386702"/>
                  <a:pt x="277583" y="398505"/>
                </a:cubicBezTo>
                <a:cubicBezTo>
                  <a:pt x="277162" y="410487"/>
                  <a:pt x="271932" y="421431"/>
                  <a:pt x="262851" y="429329"/>
                </a:cubicBezTo>
                <a:cubicBezTo>
                  <a:pt x="246938" y="443174"/>
                  <a:pt x="222902" y="443201"/>
                  <a:pt x="206944" y="429410"/>
                </a:cubicBezTo>
                <a:cubicBezTo>
                  <a:pt x="201965" y="425102"/>
                  <a:pt x="198096" y="419792"/>
                  <a:pt x="195562" y="413881"/>
                </a:cubicBezTo>
                <a:lnTo>
                  <a:pt x="152917" y="456526"/>
                </a:lnTo>
                <a:cubicBezTo>
                  <a:pt x="151610" y="457843"/>
                  <a:pt x="149890" y="458496"/>
                  <a:pt x="148171" y="458496"/>
                </a:cubicBezTo>
                <a:cubicBezTo>
                  <a:pt x="146451" y="458496"/>
                  <a:pt x="144732" y="457834"/>
                  <a:pt x="143424" y="456526"/>
                </a:cubicBezTo>
                <a:lnTo>
                  <a:pt x="100036" y="413138"/>
                </a:lnTo>
                <a:cubicBezTo>
                  <a:pt x="97010" y="410111"/>
                  <a:pt x="95711" y="405804"/>
                  <a:pt x="96571" y="401622"/>
                </a:cubicBezTo>
                <a:cubicBezTo>
                  <a:pt x="97422" y="397431"/>
                  <a:pt x="100314" y="393974"/>
                  <a:pt x="104290" y="392371"/>
                </a:cubicBezTo>
                <a:cubicBezTo>
                  <a:pt x="107962" y="390893"/>
                  <a:pt x="111248" y="388717"/>
                  <a:pt x="114069" y="385896"/>
                </a:cubicBezTo>
                <a:cubicBezTo>
                  <a:pt x="125505" y="374470"/>
                  <a:pt x="125505" y="355861"/>
                  <a:pt x="114069" y="344425"/>
                </a:cubicBezTo>
                <a:cubicBezTo>
                  <a:pt x="108535" y="338890"/>
                  <a:pt x="101174" y="335837"/>
                  <a:pt x="93338" y="335837"/>
                </a:cubicBezTo>
                <a:cubicBezTo>
                  <a:pt x="85502" y="335837"/>
                  <a:pt x="78141" y="338881"/>
                  <a:pt x="72598" y="344425"/>
                </a:cubicBezTo>
                <a:cubicBezTo>
                  <a:pt x="69777" y="347246"/>
                  <a:pt x="67592" y="350541"/>
                  <a:pt x="66123" y="354204"/>
                </a:cubicBezTo>
                <a:cubicBezTo>
                  <a:pt x="64529" y="358189"/>
                  <a:pt x="61063" y="361073"/>
                  <a:pt x="56872" y="361932"/>
                </a:cubicBezTo>
                <a:cubicBezTo>
                  <a:pt x="52681" y="362792"/>
                  <a:pt x="48383" y="361502"/>
                  <a:pt x="45356" y="358475"/>
                </a:cubicBezTo>
                <a:lnTo>
                  <a:pt x="1968" y="315087"/>
                </a:lnTo>
                <a:cubicBezTo>
                  <a:pt x="-656" y="312464"/>
                  <a:pt x="-656" y="308210"/>
                  <a:pt x="1968" y="305586"/>
                </a:cubicBezTo>
                <a:lnTo>
                  <a:pt x="44631" y="262923"/>
                </a:lnTo>
                <a:cubicBezTo>
                  <a:pt x="39669" y="260801"/>
                  <a:pt x="35102" y="257729"/>
                  <a:pt x="31251" y="253878"/>
                </a:cubicBezTo>
                <a:cubicBezTo>
                  <a:pt x="22896" y="245523"/>
                  <a:pt x="18338" y="233953"/>
                  <a:pt x="18750" y="222141"/>
                </a:cubicBezTo>
                <a:cubicBezTo>
                  <a:pt x="19162" y="210159"/>
                  <a:pt x="24401" y="199216"/>
                  <a:pt x="33481" y="191317"/>
                </a:cubicBezTo>
                <a:cubicBezTo>
                  <a:pt x="41438" y="184399"/>
                  <a:pt x="51425" y="180931"/>
                  <a:pt x="61418" y="180918"/>
                </a:cubicBezTo>
                <a:close/>
                <a:moveTo>
                  <a:pt x="306678" y="127807"/>
                </a:moveTo>
                <a:cubicBezTo>
                  <a:pt x="309302" y="125183"/>
                  <a:pt x="313556" y="125183"/>
                  <a:pt x="316180" y="127807"/>
                </a:cubicBezTo>
                <a:cubicBezTo>
                  <a:pt x="318803" y="130431"/>
                  <a:pt x="318803" y="134685"/>
                  <a:pt x="316171" y="137308"/>
                </a:cubicBezTo>
                <a:lnTo>
                  <a:pt x="299424" y="154055"/>
                </a:lnTo>
                <a:cubicBezTo>
                  <a:pt x="298117" y="155371"/>
                  <a:pt x="296398" y="156025"/>
                  <a:pt x="294678" y="156025"/>
                </a:cubicBezTo>
                <a:cubicBezTo>
                  <a:pt x="292959" y="156025"/>
                  <a:pt x="291239" y="155362"/>
                  <a:pt x="289932" y="154055"/>
                </a:cubicBezTo>
                <a:cubicBezTo>
                  <a:pt x="287308" y="151431"/>
                  <a:pt x="287308" y="147177"/>
                  <a:pt x="289932" y="144553"/>
                </a:cubicBezTo>
                <a:close/>
                <a:moveTo>
                  <a:pt x="305532" y="1968"/>
                </a:moveTo>
                <a:cubicBezTo>
                  <a:pt x="308156" y="-656"/>
                  <a:pt x="312409" y="-656"/>
                  <a:pt x="315033" y="1968"/>
                </a:cubicBezTo>
                <a:lnTo>
                  <a:pt x="357696" y="44631"/>
                </a:lnTo>
                <a:cubicBezTo>
                  <a:pt x="359818" y="39660"/>
                  <a:pt x="362890" y="35102"/>
                  <a:pt x="366741" y="31251"/>
                </a:cubicBezTo>
                <a:cubicBezTo>
                  <a:pt x="375105" y="22896"/>
                  <a:pt x="386666" y="18320"/>
                  <a:pt x="398478" y="18750"/>
                </a:cubicBezTo>
                <a:cubicBezTo>
                  <a:pt x="410460" y="19162"/>
                  <a:pt x="421403" y="24401"/>
                  <a:pt x="429302" y="33481"/>
                </a:cubicBezTo>
                <a:cubicBezTo>
                  <a:pt x="443147" y="49395"/>
                  <a:pt x="443182" y="73431"/>
                  <a:pt x="429382" y="89389"/>
                </a:cubicBezTo>
                <a:cubicBezTo>
                  <a:pt x="425075" y="94368"/>
                  <a:pt x="419764" y="98237"/>
                  <a:pt x="413854" y="100771"/>
                </a:cubicBezTo>
                <a:lnTo>
                  <a:pt x="456499" y="143416"/>
                </a:lnTo>
                <a:cubicBezTo>
                  <a:pt x="459123" y="146040"/>
                  <a:pt x="459123" y="150293"/>
                  <a:pt x="456490" y="152899"/>
                </a:cubicBezTo>
                <a:lnTo>
                  <a:pt x="448349" y="161040"/>
                </a:lnTo>
                <a:cubicBezTo>
                  <a:pt x="445726" y="163663"/>
                  <a:pt x="441472" y="163663"/>
                  <a:pt x="438848" y="161040"/>
                </a:cubicBezTo>
                <a:cubicBezTo>
                  <a:pt x="436224" y="158416"/>
                  <a:pt x="436224" y="154162"/>
                  <a:pt x="438848" y="151538"/>
                </a:cubicBezTo>
                <a:lnTo>
                  <a:pt x="442233" y="148144"/>
                </a:lnTo>
                <a:lnTo>
                  <a:pt x="396123" y="102034"/>
                </a:lnTo>
                <a:cubicBezTo>
                  <a:pt x="394296" y="100198"/>
                  <a:pt x="393678" y="97484"/>
                  <a:pt x="394538" y="95049"/>
                </a:cubicBezTo>
                <a:cubicBezTo>
                  <a:pt x="395397" y="92613"/>
                  <a:pt x="397582" y="90884"/>
                  <a:pt x="400153" y="90607"/>
                </a:cubicBezTo>
                <a:cubicBezTo>
                  <a:pt x="407541" y="89810"/>
                  <a:pt x="414311" y="86246"/>
                  <a:pt x="419209" y="80586"/>
                </a:cubicBezTo>
                <a:cubicBezTo>
                  <a:pt x="428657" y="69651"/>
                  <a:pt x="428639" y="53183"/>
                  <a:pt x="419156" y="42275"/>
                </a:cubicBezTo>
                <a:cubicBezTo>
                  <a:pt x="413729" y="36034"/>
                  <a:pt x="406215" y="32443"/>
                  <a:pt x="398003" y="32156"/>
                </a:cubicBezTo>
                <a:cubicBezTo>
                  <a:pt x="389765" y="31869"/>
                  <a:pt x="382045" y="34914"/>
                  <a:pt x="376233" y="40726"/>
                </a:cubicBezTo>
                <a:cubicBezTo>
                  <a:pt x="371460" y="45508"/>
                  <a:pt x="368550" y="51580"/>
                  <a:pt x="367824" y="58287"/>
                </a:cubicBezTo>
                <a:cubicBezTo>
                  <a:pt x="367547" y="60857"/>
                  <a:pt x="365818" y="63043"/>
                  <a:pt x="363382" y="63902"/>
                </a:cubicBezTo>
                <a:cubicBezTo>
                  <a:pt x="360938" y="64762"/>
                  <a:pt x="358224" y="64144"/>
                  <a:pt x="356397" y="62317"/>
                </a:cubicBezTo>
                <a:lnTo>
                  <a:pt x="310287" y="16198"/>
                </a:lnTo>
                <a:lnTo>
                  <a:pt x="272424" y="54060"/>
                </a:lnTo>
                <a:cubicBezTo>
                  <a:pt x="277377" y="56201"/>
                  <a:pt x="281836" y="59228"/>
                  <a:pt x="285687" y="63078"/>
                </a:cubicBezTo>
                <a:cubicBezTo>
                  <a:pt x="302361" y="79753"/>
                  <a:pt x="302361" y="106878"/>
                  <a:pt x="285687" y="123553"/>
                </a:cubicBezTo>
                <a:cubicBezTo>
                  <a:pt x="277609" y="131631"/>
                  <a:pt x="266872" y="136081"/>
                  <a:pt x="255454" y="136081"/>
                </a:cubicBezTo>
                <a:cubicBezTo>
                  <a:pt x="255445" y="136081"/>
                  <a:pt x="255445" y="136081"/>
                  <a:pt x="255445" y="136081"/>
                </a:cubicBezTo>
                <a:cubicBezTo>
                  <a:pt x="244027" y="136081"/>
                  <a:pt x="233290" y="131631"/>
                  <a:pt x="225212" y="123553"/>
                </a:cubicBezTo>
                <a:cubicBezTo>
                  <a:pt x="221362" y="119702"/>
                  <a:pt x="218335" y="115243"/>
                  <a:pt x="216194" y="110290"/>
                </a:cubicBezTo>
                <a:lnTo>
                  <a:pt x="178332" y="148153"/>
                </a:lnTo>
                <a:lnTo>
                  <a:pt x="224451" y="194272"/>
                </a:lnTo>
                <a:cubicBezTo>
                  <a:pt x="226278" y="196099"/>
                  <a:pt x="226896" y="198822"/>
                  <a:pt x="226036" y="201257"/>
                </a:cubicBezTo>
                <a:cubicBezTo>
                  <a:pt x="225176" y="203693"/>
                  <a:pt x="222991" y="205422"/>
                  <a:pt x="220421" y="205699"/>
                </a:cubicBezTo>
                <a:cubicBezTo>
                  <a:pt x="213033" y="206496"/>
                  <a:pt x="206263" y="210060"/>
                  <a:pt x="201365" y="215720"/>
                </a:cubicBezTo>
                <a:cubicBezTo>
                  <a:pt x="191908" y="226654"/>
                  <a:pt x="191935" y="243123"/>
                  <a:pt x="201418" y="254031"/>
                </a:cubicBezTo>
                <a:cubicBezTo>
                  <a:pt x="206845" y="260272"/>
                  <a:pt x="214359" y="263863"/>
                  <a:pt x="222571" y="264150"/>
                </a:cubicBezTo>
                <a:cubicBezTo>
                  <a:pt x="230782" y="264428"/>
                  <a:pt x="238520" y="261392"/>
                  <a:pt x="244332" y="255580"/>
                </a:cubicBezTo>
                <a:cubicBezTo>
                  <a:pt x="249105" y="250798"/>
                  <a:pt x="252015" y="244726"/>
                  <a:pt x="252741" y="238019"/>
                </a:cubicBezTo>
                <a:cubicBezTo>
                  <a:pt x="253018" y="235449"/>
                  <a:pt x="254747" y="233263"/>
                  <a:pt x="257182" y="232404"/>
                </a:cubicBezTo>
                <a:cubicBezTo>
                  <a:pt x="259627" y="231544"/>
                  <a:pt x="262341" y="232162"/>
                  <a:pt x="264168" y="233989"/>
                </a:cubicBezTo>
                <a:lnTo>
                  <a:pt x="310287" y="280108"/>
                </a:lnTo>
                <a:lnTo>
                  <a:pt x="356353" y="234043"/>
                </a:lnTo>
                <a:cubicBezTo>
                  <a:pt x="358170" y="232216"/>
                  <a:pt x="360884" y="231607"/>
                  <a:pt x="363320" y="232457"/>
                </a:cubicBezTo>
                <a:cubicBezTo>
                  <a:pt x="365756" y="233317"/>
                  <a:pt x="367484" y="235493"/>
                  <a:pt x="367770" y="238054"/>
                </a:cubicBezTo>
                <a:cubicBezTo>
                  <a:pt x="368514" y="244726"/>
                  <a:pt x="371424" y="250771"/>
                  <a:pt x="376171" y="255517"/>
                </a:cubicBezTo>
                <a:cubicBezTo>
                  <a:pt x="381991" y="261329"/>
                  <a:pt x="389711" y="264383"/>
                  <a:pt x="397941" y="264087"/>
                </a:cubicBezTo>
                <a:cubicBezTo>
                  <a:pt x="406153" y="263801"/>
                  <a:pt x="413666" y="260210"/>
                  <a:pt x="419093" y="253968"/>
                </a:cubicBezTo>
                <a:cubicBezTo>
                  <a:pt x="428559" y="243078"/>
                  <a:pt x="428594" y="226628"/>
                  <a:pt x="419174" y="215693"/>
                </a:cubicBezTo>
                <a:cubicBezTo>
                  <a:pt x="414293" y="210034"/>
                  <a:pt x="407550" y="206469"/>
                  <a:pt x="400180" y="205646"/>
                </a:cubicBezTo>
                <a:cubicBezTo>
                  <a:pt x="397609" y="205359"/>
                  <a:pt x="395433" y="203631"/>
                  <a:pt x="394583" y="201195"/>
                </a:cubicBezTo>
                <a:cubicBezTo>
                  <a:pt x="393723" y="198750"/>
                  <a:pt x="394341" y="196046"/>
                  <a:pt x="396167" y="194219"/>
                </a:cubicBezTo>
                <a:lnTo>
                  <a:pt x="417803" y="172583"/>
                </a:lnTo>
                <a:cubicBezTo>
                  <a:pt x="420427" y="169959"/>
                  <a:pt x="424681" y="169959"/>
                  <a:pt x="427305" y="172583"/>
                </a:cubicBezTo>
                <a:cubicBezTo>
                  <a:pt x="429929" y="175207"/>
                  <a:pt x="429929" y="179460"/>
                  <a:pt x="427305" y="182084"/>
                </a:cubicBezTo>
                <a:lnTo>
                  <a:pt x="413854" y="195526"/>
                </a:lnTo>
                <a:cubicBezTo>
                  <a:pt x="419747" y="198069"/>
                  <a:pt x="425048" y="201938"/>
                  <a:pt x="429338" y="206917"/>
                </a:cubicBezTo>
                <a:cubicBezTo>
                  <a:pt x="443093" y="222875"/>
                  <a:pt x="443039" y="246884"/>
                  <a:pt x="429221" y="262780"/>
                </a:cubicBezTo>
                <a:cubicBezTo>
                  <a:pt x="421323" y="271860"/>
                  <a:pt x="410379" y="277090"/>
                  <a:pt x="398397" y="277511"/>
                </a:cubicBezTo>
                <a:cubicBezTo>
                  <a:pt x="386576" y="277941"/>
                  <a:pt x="375015" y="273374"/>
                  <a:pt x="366660" y="265019"/>
                </a:cubicBezTo>
                <a:cubicBezTo>
                  <a:pt x="362827" y="261186"/>
                  <a:pt x="359782" y="256663"/>
                  <a:pt x="357651" y="251729"/>
                </a:cubicBezTo>
                <a:lnTo>
                  <a:pt x="341738" y="267643"/>
                </a:lnTo>
                <a:cubicBezTo>
                  <a:pt x="341621" y="267777"/>
                  <a:pt x="341505" y="267920"/>
                  <a:pt x="341379" y="268046"/>
                </a:cubicBezTo>
                <a:lnTo>
                  <a:pt x="288732" y="320693"/>
                </a:lnTo>
                <a:cubicBezTo>
                  <a:pt x="287424" y="322010"/>
                  <a:pt x="285705" y="322663"/>
                  <a:pt x="283986" y="322663"/>
                </a:cubicBezTo>
                <a:cubicBezTo>
                  <a:pt x="282266" y="322663"/>
                  <a:pt x="280547" y="322001"/>
                  <a:pt x="279239" y="320693"/>
                </a:cubicBezTo>
                <a:cubicBezTo>
                  <a:pt x="276615" y="318069"/>
                  <a:pt x="276615" y="313816"/>
                  <a:pt x="279239" y="311192"/>
                </a:cubicBezTo>
                <a:lnTo>
                  <a:pt x="300803" y="289628"/>
                </a:lnTo>
                <a:lnTo>
                  <a:pt x="262878" y="251702"/>
                </a:lnTo>
                <a:cubicBezTo>
                  <a:pt x="260747" y="256672"/>
                  <a:pt x="257684" y="261231"/>
                  <a:pt x="253824" y="265081"/>
                </a:cubicBezTo>
                <a:cubicBezTo>
                  <a:pt x="245469" y="273437"/>
                  <a:pt x="233899" y="277968"/>
                  <a:pt x="222096" y="277583"/>
                </a:cubicBezTo>
                <a:cubicBezTo>
                  <a:pt x="210114" y="277171"/>
                  <a:pt x="199171" y="271932"/>
                  <a:pt x="191272" y="262852"/>
                </a:cubicBezTo>
                <a:cubicBezTo>
                  <a:pt x="177427" y="246938"/>
                  <a:pt x="177392" y="222902"/>
                  <a:pt x="191191" y="206944"/>
                </a:cubicBezTo>
                <a:cubicBezTo>
                  <a:pt x="195499" y="201965"/>
                  <a:pt x="200809" y="198096"/>
                  <a:pt x="206720" y="195562"/>
                </a:cubicBezTo>
                <a:lnTo>
                  <a:pt x="168839" y="157681"/>
                </a:lnTo>
                <a:lnTo>
                  <a:pt x="145421" y="181099"/>
                </a:lnTo>
                <a:cubicBezTo>
                  <a:pt x="144114" y="182416"/>
                  <a:pt x="142395" y="183069"/>
                  <a:pt x="140675" y="183069"/>
                </a:cubicBezTo>
                <a:cubicBezTo>
                  <a:pt x="138956" y="183069"/>
                  <a:pt x="137236" y="182407"/>
                  <a:pt x="135929" y="181099"/>
                </a:cubicBezTo>
                <a:cubicBezTo>
                  <a:pt x="133305" y="178475"/>
                  <a:pt x="133305" y="174222"/>
                  <a:pt x="135929" y="171598"/>
                </a:cubicBezTo>
                <a:lnTo>
                  <a:pt x="207463" y="100028"/>
                </a:lnTo>
                <a:cubicBezTo>
                  <a:pt x="210490" y="97010"/>
                  <a:pt x="214789" y="95711"/>
                  <a:pt x="218980" y="96571"/>
                </a:cubicBezTo>
                <a:cubicBezTo>
                  <a:pt x="223171" y="97422"/>
                  <a:pt x="226627" y="100314"/>
                  <a:pt x="228230" y="104290"/>
                </a:cubicBezTo>
                <a:cubicBezTo>
                  <a:pt x="229708" y="107962"/>
                  <a:pt x="231884" y="111249"/>
                  <a:pt x="234705" y="114069"/>
                </a:cubicBezTo>
                <a:cubicBezTo>
                  <a:pt x="240248" y="119604"/>
                  <a:pt x="247609" y="122657"/>
                  <a:pt x="255445" y="122657"/>
                </a:cubicBezTo>
                <a:cubicBezTo>
                  <a:pt x="263281" y="122657"/>
                  <a:pt x="270642" y="119613"/>
                  <a:pt x="276185" y="114069"/>
                </a:cubicBezTo>
                <a:cubicBezTo>
                  <a:pt x="287621" y="102634"/>
                  <a:pt x="287621" y="84034"/>
                  <a:pt x="276185" y="72598"/>
                </a:cubicBezTo>
                <a:cubicBezTo>
                  <a:pt x="273365" y="69777"/>
                  <a:pt x="270078" y="67601"/>
                  <a:pt x="266406" y="66123"/>
                </a:cubicBezTo>
                <a:cubicBezTo>
                  <a:pt x="262430" y="64529"/>
                  <a:pt x="259547" y="61072"/>
                  <a:pt x="258687" y="56872"/>
                </a:cubicBezTo>
                <a:cubicBezTo>
                  <a:pt x="257827" y="52681"/>
                  <a:pt x="259117" y="48383"/>
                  <a:pt x="262144" y="45356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7452D388-3B90-EA52-CFF9-457DB808B336}"/>
              </a:ext>
            </a:extLst>
          </p:cNvPr>
          <p:cNvSpPr/>
          <p:nvPr/>
        </p:nvSpPr>
        <p:spPr>
          <a:xfrm>
            <a:off x="5469212" y="1916087"/>
            <a:ext cx="444179" cy="444171"/>
          </a:xfrm>
          <a:custGeom>
            <a:avLst/>
            <a:gdLst>
              <a:gd name="connsiteX0" fmla="*/ 179104 w 444179"/>
              <a:gd name="connsiteY0" fmla="*/ 415522 h 444170"/>
              <a:gd name="connsiteX1" fmla="*/ 179104 w 444179"/>
              <a:gd name="connsiteY1" fmla="*/ 429851 h 444170"/>
              <a:gd name="connsiteX2" fmla="*/ 308060 w 444179"/>
              <a:gd name="connsiteY2" fmla="*/ 429851 h 444170"/>
              <a:gd name="connsiteX3" fmla="*/ 308060 w 444179"/>
              <a:gd name="connsiteY3" fmla="*/ 415522 h 444170"/>
              <a:gd name="connsiteX4" fmla="*/ 365373 w 444179"/>
              <a:gd name="connsiteY4" fmla="*/ 358209 h 444170"/>
              <a:gd name="connsiteX5" fmla="*/ 358208 w 444179"/>
              <a:gd name="connsiteY5" fmla="*/ 365373 h 444170"/>
              <a:gd name="connsiteX6" fmla="*/ 365373 w 444179"/>
              <a:gd name="connsiteY6" fmla="*/ 372537 h 444170"/>
              <a:gd name="connsiteX7" fmla="*/ 372537 w 444179"/>
              <a:gd name="connsiteY7" fmla="*/ 365373 h 444170"/>
              <a:gd name="connsiteX8" fmla="*/ 365373 w 444179"/>
              <a:gd name="connsiteY8" fmla="*/ 358209 h 444170"/>
              <a:gd name="connsiteX9" fmla="*/ 50149 w 444179"/>
              <a:gd name="connsiteY9" fmla="*/ 358209 h 444170"/>
              <a:gd name="connsiteX10" fmla="*/ 42984 w 444179"/>
              <a:gd name="connsiteY10" fmla="*/ 365373 h 444170"/>
              <a:gd name="connsiteX11" fmla="*/ 50149 w 444179"/>
              <a:gd name="connsiteY11" fmla="*/ 372537 h 444170"/>
              <a:gd name="connsiteX12" fmla="*/ 57313 w 444179"/>
              <a:gd name="connsiteY12" fmla="*/ 365373 h 444170"/>
              <a:gd name="connsiteX13" fmla="*/ 50149 w 444179"/>
              <a:gd name="connsiteY13" fmla="*/ 358209 h 444170"/>
              <a:gd name="connsiteX14" fmla="*/ 408358 w 444179"/>
              <a:gd name="connsiteY14" fmla="*/ 265074 h 444170"/>
              <a:gd name="connsiteX15" fmla="*/ 401193 w 444179"/>
              <a:gd name="connsiteY15" fmla="*/ 272239 h 444170"/>
              <a:gd name="connsiteX16" fmla="*/ 408358 w 444179"/>
              <a:gd name="connsiteY16" fmla="*/ 279403 h 444170"/>
              <a:gd name="connsiteX17" fmla="*/ 415522 w 444179"/>
              <a:gd name="connsiteY17" fmla="*/ 272239 h 444170"/>
              <a:gd name="connsiteX18" fmla="*/ 408358 w 444179"/>
              <a:gd name="connsiteY18" fmla="*/ 265074 h 444170"/>
              <a:gd name="connsiteX19" fmla="*/ 93135 w 444179"/>
              <a:gd name="connsiteY19" fmla="*/ 265074 h 444170"/>
              <a:gd name="connsiteX20" fmla="*/ 85970 w 444179"/>
              <a:gd name="connsiteY20" fmla="*/ 272239 h 444170"/>
              <a:gd name="connsiteX21" fmla="*/ 93135 w 444179"/>
              <a:gd name="connsiteY21" fmla="*/ 279403 h 444170"/>
              <a:gd name="connsiteX22" fmla="*/ 100299 w 444179"/>
              <a:gd name="connsiteY22" fmla="*/ 272239 h 444170"/>
              <a:gd name="connsiteX23" fmla="*/ 93135 w 444179"/>
              <a:gd name="connsiteY23" fmla="*/ 265074 h 444170"/>
              <a:gd name="connsiteX24" fmla="*/ 408358 w 444179"/>
              <a:gd name="connsiteY24" fmla="*/ 250746 h 444170"/>
              <a:gd name="connsiteX25" fmla="*/ 429850 w 444179"/>
              <a:gd name="connsiteY25" fmla="*/ 272239 h 444170"/>
              <a:gd name="connsiteX26" fmla="*/ 415522 w 444179"/>
              <a:gd name="connsiteY26" fmla="*/ 292415 h 444170"/>
              <a:gd name="connsiteX27" fmla="*/ 415522 w 444179"/>
              <a:gd name="connsiteY27" fmla="*/ 386865 h 444170"/>
              <a:gd name="connsiteX28" fmla="*/ 401193 w 444179"/>
              <a:gd name="connsiteY28" fmla="*/ 386865 h 444170"/>
              <a:gd name="connsiteX29" fmla="*/ 401193 w 444179"/>
              <a:gd name="connsiteY29" fmla="*/ 292415 h 444170"/>
              <a:gd name="connsiteX30" fmla="*/ 386865 w 444179"/>
              <a:gd name="connsiteY30" fmla="*/ 272239 h 444170"/>
              <a:gd name="connsiteX31" fmla="*/ 408358 w 444179"/>
              <a:gd name="connsiteY31" fmla="*/ 250746 h 444170"/>
              <a:gd name="connsiteX32" fmla="*/ 358208 w 444179"/>
              <a:gd name="connsiteY32" fmla="*/ 250746 h 444170"/>
              <a:gd name="connsiteX33" fmla="*/ 372537 w 444179"/>
              <a:gd name="connsiteY33" fmla="*/ 250746 h 444170"/>
              <a:gd name="connsiteX34" fmla="*/ 372537 w 444179"/>
              <a:gd name="connsiteY34" fmla="*/ 345206 h 444170"/>
              <a:gd name="connsiteX35" fmla="*/ 386865 w 444179"/>
              <a:gd name="connsiteY35" fmla="*/ 365373 h 444170"/>
              <a:gd name="connsiteX36" fmla="*/ 365373 w 444179"/>
              <a:gd name="connsiteY36" fmla="*/ 386865 h 444170"/>
              <a:gd name="connsiteX37" fmla="*/ 343880 w 444179"/>
              <a:gd name="connsiteY37" fmla="*/ 365373 h 444170"/>
              <a:gd name="connsiteX38" fmla="*/ 358208 w 444179"/>
              <a:gd name="connsiteY38" fmla="*/ 345197 h 444170"/>
              <a:gd name="connsiteX39" fmla="*/ 93135 w 444179"/>
              <a:gd name="connsiteY39" fmla="*/ 250746 h 444170"/>
              <a:gd name="connsiteX40" fmla="*/ 114627 w 444179"/>
              <a:gd name="connsiteY40" fmla="*/ 272239 h 444170"/>
              <a:gd name="connsiteX41" fmla="*/ 100299 w 444179"/>
              <a:gd name="connsiteY41" fmla="*/ 292415 h 444170"/>
              <a:gd name="connsiteX42" fmla="*/ 100299 w 444179"/>
              <a:gd name="connsiteY42" fmla="*/ 386865 h 444170"/>
              <a:gd name="connsiteX43" fmla="*/ 85970 w 444179"/>
              <a:gd name="connsiteY43" fmla="*/ 386865 h 444170"/>
              <a:gd name="connsiteX44" fmla="*/ 85970 w 444179"/>
              <a:gd name="connsiteY44" fmla="*/ 292415 h 444170"/>
              <a:gd name="connsiteX45" fmla="*/ 71642 w 444179"/>
              <a:gd name="connsiteY45" fmla="*/ 272239 h 444170"/>
              <a:gd name="connsiteX46" fmla="*/ 93135 w 444179"/>
              <a:gd name="connsiteY46" fmla="*/ 250746 h 444170"/>
              <a:gd name="connsiteX47" fmla="*/ 42984 w 444179"/>
              <a:gd name="connsiteY47" fmla="*/ 250746 h 444170"/>
              <a:gd name="connsiteX48" fmla="*/ 57313 w 444179"/>
              <a:gd name="connsiteY48" fmla="*/ 250746 h 444170"/>
              <a:gd name="connsiteX49" fmla="*/ 57313 w 444179"/>
              <a:gd name="connsiteY49" fmla="*/ 345206 h 444170"/>
              <a:gd name="connsiteX50" fmla="*/ 71641 w 444179"/>
              <a:gd name="connsiteY50" fmla="*/ 365373 h 444170"/>
              <a:gd name="connsiteX51" fmla="*/ 50149 w 444179"/>
              <a:gd name="connsiteY51" fmla="*/ 386865 h 444170"/>
              <a:gd name="connsiteX52" fmla="*/ 28656 w 444179"/>
              <a:gd name="connsiteY52" fmla="*/ 365373 h 444170"/>
              <a:gd name="connsiteX53" fmla="*/ 42984 w 444179"/>
              <a:gd name="connsiteY53" fmla="*/ 345197 h 444170"/>
              <a:gd name="connsiteX54" fmla="*/ 372537 w 444179"/>
              <a:gd name="connsiteY54" fmla="*/ 193433 h 444170"/>
              <a:gd name="connsiteX55" fmla="*/ 338203 w 444179"/>
              <a:gd name="connsiteY55" fmla="*/ 210564 h 444170"/>
              <a:gd name="connsiteX56" fmla="*/ 372537 w 444179"/>
              <a:gd name="connsiteY56" fmla="*/ 222090 h 444170"/>
              <a:gd name="connsiteX57" fmla="*/ 406871 w 444179"/>
              <a:gd name="connsiteY57" fmla="*/ 210564 h 444170"/>
              <a:gd name="connsiteX58" fmla="*/ 372537 w 444179"/>
              <a:gd name="connsiteY58" fmla="*/ 193433 h 444170"/>
              <a:gd name="connsiteX59" fmla="*/ 71642 w 444179"/>
              <a:gd name="connsiteY59" fmla="*/ 193433 h 444170"/>
              <a:gd name="connsiteX60" fmla="*/ 37308 w 444179"/>
              <a:gd name="connsiteY60" fmla="*/ 210564 h 444170"/>
              <a:gd name="connsiteX61" fmla="*/ 71642 w 444179"/>
              <a:gd name="connsiteY61" fmla="*/ 222090 h 444170"/>
              <a:gd name="connsiteX62" fmla="*/ 105976 w 444179"/>
              <a:gd name="connsiteY62" fmla="*/ 210564 h 444170"/>
              <a:gd name="connsiteX63" fmla="*/ 71642 w 444179"/>
              <a:gd name="connsiteY63" fmla="*/ 193433 h 444170"/>
              <a:gd name="connsiteX64" fmla="*/ 222072 w 444179"/>
              <a:gd name="connsiteY64" fmla="*/ 143284 h 444170"/>
              <a:gd name="connsiteX65" fmla="*/ 214907 w 444179"/>
              <a:gd name="connsiteY65" fmla="*/ 150448 h 444170"/>
              <a:gd name="connsiteX66" fmla="*/ 214907 w 444179"/>
              <a:gd name="connsiteY66" fmla="*/ 286675 h 444170"/>
              <a:gd name="connsiteX67" fmla="*/ 211128 w 444179"/>
              <a:gd name="connsiteY67" fmla="*/ 302687 h 444170"/>
              <a:gd name="connsiteX68" fmla="*/ 205012 w 444179"/>
              <a:gd name="connsiteY68" fmla="*/ 314928 h 444170"/>
              <a:gd name="connsiteX69" fmla="*/ 187549 w 444179"/>
              <a:gd name="connsiteY69" fmla="*/ 314928 h 444170"/>
              <a:gd name="connsiteX70" fmla="*/ 178334 w 444179"/>
              <a:gd name="connsiteY70" fmla="*/ 268881 h 444170"/>
              <a:gd name="connsiteX71" fmla="*/ 147107 w 444179"/>
              <a:gd name="connsiteY71" fmla="*/ 243287 h 444170"/>
              <a:gd name="connsiteX72" fmla="*/ 143275 w 444179"/>
              <a:gd name="connsiteY72" fmla="*/ 247110 h 444170"/>
              <a:gd name="connsiteX73" fmla="*/ 143919 w 444179"/>
              <a:gd name="connsiteY73" fmla="*/ 249242 h 444170"/>
              <a:gd name="connsiteX74" fmla="*/ 151298 w 444179"/>
              <a:gd name="connsiteY74" fmla="*/ 260310 h 444170"/>
              <a:gd name="connsiteX75" fmla="*/ 158695 w 444179"/>
              <a:gd name="connsiteY75" fmla="*/ 280191 h 444170"/>
              <a:gd name="connsiteX76" fmla="*/ 163657 w 444179"/>
              <a:gd name="connsiteY76" fmla="*/ 319836 h 444170"/>
              <a:gd name="connsiteX77" fmla="*/ 168098 w 444179"/>
              <a:gd name="connsiteY77" fmla="*/ 333152 h 444170"/>
              <a:gd name="connsiteX78" fmla="*/ 193433 w 444179"/>
              <a:gd name="connsiteY78" fmla="*/ 385218 h 444170"/>
              <a:gd name="connsiteX79" fmla="*/ 193433 w 444179"/>
              <a:gd name="connsiteY79" fmla="*/ 401194 h 444170"/>
              <a:gd name="connsiteX80" fmla="*/ 293731 w 444179"/>
              <a:gd name="connsiteY80" fmla="*/ 401194 h 444170"/>
              <a:gd name="connsiteX81" fmla="*/ 293731 w 444179"/>
              <a:gd name="connsiteY81" fmla="*/ 384484 h 444170"/>
              <a:gd name="connsiteX82" fmla="*/ 308060 w 444179"/>
              <a:gd name="connsiteY82" fmla="*/ 365373 h 444170"/>
              <a:gd name="connsiteX83" fmla="*/ 315224 w 444179"/>
              <a:gd name="connsiteY83" fmla="*/ 343881 h 444170"/>
              <a:gd name="connsiteX84" fmla="*/ 315206 w 444179"/>
              <a:gd name="connsiteY84" fmla="*/ 343881 h 444170"/>
              <a:gd name="connsiteX85" fmla="*/ 315206 w 444179"/>
              <a:gd name="connsiteY85" fmla="*/ 250746 h 444170"/>
              <a:gd name="connsiteX86" fmla="*/ 308042 w 444179"/>
              <a:gd name="connsiteY86" fmla="*/ 243582 h 444170"/>
              <a:gd name="connsiteX87" fmla="*/ 300877 w 444179"/>
              <a:gd name="connsiteY87" fmla="*/ 250746 h 444170"/>
              <a:gd name="connsiteX88" fmla="*/ 300877 w 444179"/>
              <a:gd name="connsiteY88" fmla="*/ 265075 h 444170"/>
              <a:gd name="connsiteX89" fmla="*/ 286549 w 444179"/>
              <a:gd name="connsiteY89" fmla="*/ 265075 h 444170"/>
              <a:gd name="connsiteX90" fmla="*/ 286549 w 444179"/>
              <a:gd name="connsiteY90" fmla="*/ 250746 h 444170"/>
              <a:gd name="connsiteX91" fmla="*/ 286549 w 444179"/>
              <a:gd name="connsiteY91" fmla="*/ 236418 h 444170"/>
              <a:gd name="connsiteX92" fmla="*/ 279385 w 444179"/>
              <a:gd name="connsiteY92" fmla="*/ 229254 h 444170"/>
              <a:gd name="connsiteX93" fmla="*/ 272221 w 444179"/>
              <a:gd name="connsiteY93" fmla="*/ 236418 h 444170"/>
              <a:gd name="connsiteX94" fmla="*/ 272221 w 444179"/>
              <a:gd name="connsiteY94" fmla="*/ 265075 h 444170"/>
              <a:gd name="connsiteX95" fmla="*/ 257892 w 444179"/>
              <a:gd name="connsiteY95" fmla="*/ 265075 h 444170"/>
              <a:gd name="connsiteX96" fmla="*/ 257892 w 444179"/>
              <a:gd name="connsiteY96" fmla="*/ 236418 h 444170"/>
              <a:gd name="connsiteX97" fmla="*/ 250728 w 444179"/>
              <a:gd name="connsiteY97" fmla="*/ 229254 h 444170"/>
              <a:gd name="connsiteX98" fmla="*/ 243564 w 444179"/>
              <a:gd name="connsiteY98" fmla="*/ 236418 h 444170"/>
              <a:gd name="connsiteX99" fmla="*/ 243564 w 444179"/>
              <a:gd name="connsiteY99" fmla="*/ 265075 h 444170"/>
              <a:gd name="connsiteX100" fmla="*/ 229236 w 444179"/>
              <a:gd name="connsiteY100" fmla="*/ 265075 h 444170"/>
              <a:gd name="connsiteX101" fmla="*/ 229236 w 444179"/>
              <a:gd name="connsiteY101" fmla="*/ 236418 h 444170"/>
              <a:gd name="connsiteX102" fmla="*/ 229236 w 444179"/>
              <a:gd name="connsiteY102" fmla="*/ 150448 h 444170"/>
              <a:gd name="connsiteX103" fmla="*/ 222072 w 444179"/>
              <a:gd name="connsiteY103" fmla="*/ 143284 h 444170"/>
              <a:gd name="connsiteX104" fmla="*/ 372537 w 444179"/>
              <a:gd name="connsiteY104" fmla="*/ 136119 h 444170"/>
              <a:gd name="connsiteX105" fmla="*/ 351045 w 444179"/>
              <a:gd name="connsiteY105" fmla="*/ 157612 h 444170"/>
              <a:gd name="connsiteX106" fmla="*/ 372537 w 444179"/>
              <a:gd name="connsiteY106" fmla="*/ 179104 h 444170"/>
              <a:gd name="connsiteX107" fmla="*/ 394030 w 444179"/>
              <a:gd name="connsiteY107" fmla="*/ 157612 h 444170"/>
              <a:gd name="connsiteX108" fmla="*/ 372537 w 444179"/>
              <a:gd name="connsiteY108" fmla="*/ 136119 h 444170"/>
              <a:gd name="connsiteX109" fmla="*/ 71642 w 444179"/>
              <a:gd name="connsiteY109" fmla="*/ 136119 h 444170"/>
              <a:gd name="connsiteX110" fmla="*/ 50149 w 444179"/>
              <a:gd name="connsiteY110" fmla="*/ 157612 h 444170"/>
              <a:gd name="connsiteX111" fmla="*/ 71642 w 444179"/>
              <a:gd name="connsiteY111" fmla="*/ 179104 h 444170"/>
              <a:gd name="connsiteX112" fmla="*/ 93134 w 444179"/>
              <a:gd name="connsiteY112" fmla="*/ 157612 h 444170"/>
              <a:gd name="connsiteX113" fmla="*/ 71642 w 444179"/>
              <a:gd name="connsiteY113" fmla="*/ 136119 h 444170"/>
              <a:gd name="connsiteX114" fmla="*/ 372537 w 444179"/>
              <a:gd name="connsiteY114" fmla="*/ 107463 h 444170"/>
              <a:gd name="connsiteX115" fmla="*/ 315224 w 444179"/>
              <a:gd name="connsiteY115" fmla="*/ 164776 h 444170"/>
              <a:gd name="connsiteX116" fmla="*/ 327887 w 444179"/>
              <a:gd name="connsiteY116" fmla="*/ 200624 h 444170"/>
              <a:gd name="connsiteX117" fmla="*/ 348886 w 444179"/>
              <a:gd name="connsiteY117" fmla="*/ 184307 h 444170"/>
              <a:gd name="connsiteX118" fmla="*/ 336716 w 444179"/>
              <a:gd name="connsiteY118" fmla="*/ 157612 h 444170"/>
              <a:gd name="connsiteX119" fmla="*/ 372537 w 444179"/>
              <a:gd name="connsiteY119" fmla="*/ 121791 h 444170"/>
              <a:gd name="connsiteX120" fmla="*/ 408358 w 444179"/>
              <a:gd name="connsiteY120" fmla="*/ 157612 h 444170"/>
              <a:gd name="connsiteX121" fmla="*/ 396188 w 444179"/>
              <a:gd name="connsiteY121" fmla="*/ 184307 h 444170"/>
              <a:gd name="connsiteX122" fmla="*/ 417188 w 444179"/>
              <a:gd name="connsiteY122" fmla="*/ 200624 h 444170"/>
              <a:gd name="connsiteX123" fmla="*/ 429851 w 444179"/>
              <a:gd name="connsiteY123" fmla="*/ 164776 h 444170"/>
              <a:gd name="connsiteX124" fmla="*/ 372537 w 444179"/>
              <a:gd name="connsiteY124" fmla="*/ 107463 h 444170"/>
              <a:gd name="connsiteX125" fmla="*/ 71642 w 444179"/>
              <a:gd name="connsiteY125" fmla="*/ 107463 h 444170"/>
              <a:gd name="connsiteX126" fmla="*/ 14328 w 444179"/>
              <a:gd name="connsiteY126" fmla="*/ 164776 h 444170"/>
              <a:gd name="connsiteX127" fmla="*/ 26991 w 444179"/>
              <a:gd name="connsiteY127" fmla="*/ 200624 h 444170"/>
              <a:gd name="connsiteX128" fmla="*/ 47991 w 444179"/>
              <a:gd name="connsiteY128" fmla="*/ 184307 h 444170"/>
              <a:gd name="connsiteX129" fmla="*/ 35821 w 444179"/>
              <a:gd name="connsiteY129" fmla="*/ 157612 h 444170"/>
              <a:gd name="connsiteX130" fmla="*/ 71642 w 444179"/>
              <a:gd name="connsiteY130" fmla="*/ 121791 h 444170"/>
              <a:gd name="connsiteX131" fmla="*/ 107463 w 444179"/>
              <a:gd name="connsiteY131" fmla="*/ 157612 h 444170"/>
              <a:gd name="connsiteX132" fmla="*/ 95293 w 444179"/>
              <a:gd name="connsiteY132" fmla="*/ 184307 h 444170"/>
              <a:gd name="connsiteX133" fmla="*/ 116293 w 444179"/>
              <a:gd name="connsiteY133" fmla="*/ 200624 h 444170"/>
              <a:gd name="connsiteX134" fmla="*/ 128955 w 444179"/>
              <a:gd name="connsiteY134" fmla="*/ 164776 h 444170"/>
              <a:gd name="connsiteX135" fmla="*/ 71642 w 444179"/>
              <a:gd name="connsiteY135" fmla="*/ 107463 h 444170"/>
              <a:gd name="connsiteX136" fmla="*/ 222080 w 444179"/>
              <a:gd name="connsiteY136" fmla="*/ 100307 h 444170"/>
              <a:gd name="connsiteX137" fmla="*/ 181693 w 444179"/>
              <a:gd name="connsiteY137" fmla="*/ 128982 h 444170"/>
              <a:gd name="connsiteX138" fmla="*/ 203176 w 444179"/>
              <a:gd name="connsiteY138" fmla="*/ 140454 h 444170"/>
              <a:gd name="connsiteX139" fmla="*/ 222080 w 444179"/>
              <a:gd name="connsiteY139" fmla="*/ 128964 h 444170"/>
              <a:gd name="connsiteX140" fmla="*/ 240994 w 444179"/>
              <a:gd name="connsiteY140" fmla="*/ 140454 h 444170"/>
              <a:gd name="connsiteX141" fmla="*/ 262469 w 444179"/>
              <a:gd name="connsiteY141" fmla="*/ 128973 h 444170"/>
              <a:gd name="connsiteX142" fmla="*/ 222080 w 444179"/>
              <a:gd name="connsiteY142" fmla="*/ 100307 h 444170"/>
              <a:gd name="connsiteX143" fmla="*/ 222089 w 444179"/>
              <a:gd name="connsiteY143" fmla="*/ 42985 h 444170"/>
              <a:gd name="connsiteX144" fmla="*/ 200597 w 444179"/>
              <a:gd name="connsiteY144" fmla="*/ 64478 h 444170"/>
              <a:gd name="connsiteX145" fmla="*/ 222089 w 444179"/>
              <a:gd name="connsiteY145" fmla="*/ 85970 h 444170"/>
              <a:gd name="connsiteX146" fmla="*/ 243582 w 444179"/>
              <a:gd name="connsiteY146" fmla="*/ 64478 h 444170"/>
              <a:gd name="connsiteX147" fmla="*/ 222089 w 444179"/>
              <a:gd name="connsiteY147" fmla="*/ 42985 h 444170"/>
              <a:gd name="connsiteX148" fmla="*/ 222089 w 444179"/>
              <a:gd name="connsiteY148" fmla="*/ 14328 h 444170"/>
              <a:gd name="connsiteX149" fmla="*/ 157612 w 444179"/>
              <a:gd name="connsiteY149" fmla="*/ 78806 h 444170"/>
              <a:gd name="connsiteX150" fmla="*/ 170803 w 444179"/>
              <a:gd name="connsiteY150" fmla="*/ 117725 h 444170"/>
              <a:gd name="connsiteX151" fmla="*/ 198349 w 444179"/>
              <a:gd name="connsiteY151" fmla="*/ 91093 h 444170"/>
              <a:gd name="connsiteX152" fmla="*/ 186269 w 444179"/>
              <a:gd name="connsiteY152" fmla="*/ 64478 h 444170"/>
              <a:gd name="connsiteX153" fmla="*/ 222089 w 444179"/>
              <a:gd name="connsiteY153" fmla="*/ 28657 h 444170"/>
              <a:gd name="connsiteX154" fmla="*/ 257910 w 444179"/>
              <a:gd name="connsiteY154" fmla="*/ 64478 h 444170"/>
              <a:gd name="connsiteX155" fmla="*/ 245830 w 444179"/>
              <a:gd name="connsiteY155" fmla="*/ 91093 h 444170"/>
              <a:gd name="connsiteX156" fmla="*/ 273367 w 444179"/>
              <a:gd name="connsiteY156" fmla="*/ 117725 h 444170"/>
              <a:gd name="connsiteX157" fmla="*/ 286567 w 444179"/>
              <a:gd name="connsiteY157" fmla="*/ 78806 h 444170"/>
              <a:gd name="connsiteX158" fmla="*/ 222089 w 444179"/>
              <a:gd name="connsiteY158" fmla="*/ 14328 h 444170"/>
              <a:gd name="connsiteX159" fmla="*/ 222089 w 444179"/>
              <a:gd name="connsiteY159" fmla="*/ 0 h 444170"/>
              <a:gd name="connsiteX160" fmla="*/ 300671 w 444179"/>
              <a:gd name="connsiteY160" fmla="*/ 74445 h 444170"/>
              <a:gd name="connsiteX161" fmla="*/ 344812 w 444179"/>
              <a:gd name="connsiteY161" fmla="*/ 98722 h 444170"/>
              <a:gd name="connsiteX162" fmla="*/ 372537 w 444179"/>
              <a:gd name="connsiteY162" fmla="*/ 93134 h 444170"/>
              <a:gd name="connsiteX163" fmla="*/ 444179 w 444179"/>
              <a:gd name="connsiteY163" fmla="*/ 164776 h 444170"/>
              <a:gd name="connsiteX164" fmla="*/ 372537 w 444179"/>
              <a:gd name="connsiteY164" fmla="*/ 236418 h 444170"/>
              <a:gd name="connsiteX165" fmla="*/ 300895 w 444179"/>
              <a:gd name="connsiteY165" fmla="*/ 164776 h 444170"/>
              <a:gd name="connsiteX166" fmla="*/ 330251 w 444179"/>
              <a:gd name="connsiteY166" fmla="*/ 107078 h 444170"/>
              <a:gd name="connsiteX167" fmla="*/ 299964 w 444179"/>
              <a:gd name="connsiteY167" fmla="*/ 90412 h 444170"/>
              <a:gd name="connsiteX168" fmla="*/ 243582 w 444179"/>
              <a:gd name="connsiteY168" fmla="*/ 154594 h 444170"/>
              <a:gd name="connsiteX169" fmla="*/ 243582 w 444179"/>
              <a:gd name="connsiteY169" fmla="*/ 216242 h 444170"/>
              <a:gd name="connsiteX170" fmla="*/ 250746 w 444179"/>
              <a:gd name="connsiteY170" fmla="*/ 214925 h 444170"/>
              <a:gd name="connsiteX171" fmla="*/ 265074 w 444179"/>
              <a:gd name="connsiteY171" fmla="*/ 220513 h 444170"/>
              <a:gd name="connsiteX172" fmla="*/ 279403 w 444179"/>
              <a:gd name="connsiteY172" fmla="*/ 214925 h 444170"/>
              <a:gd name="connsiteX173" fmla="*/ 300063 w 444179"/>
              <a:gd name="connsiteY173" fmla="*/ 230830 h 444170"/>
              <a:gd name="connsiteX174" fmla="*/ 308060 w 444179"/>
              <a:gd name="connsiteY174" fmla="*/ 229254 h 444170"/>
              <a:gd name="connsiteX175" fmla="*/ 329561 w 444179"/>
              <a:gd name="connsiteY175" fmla="*/ 250737 h 444170"/>
              <a:gd name="connsiteX176" fmla="*/ 329561 w 444179"/>
              <a:gd name="connsiteY176" fmla="*/ 343872 h 444170"/>
              <a:gd name="connsiteX177" fmla="*/ 319531 w 444179"/>
              <a:gd name="connsiteY177" fmla="*/ 373961 h 444170"/>
              <a:gd name="connsiteX178" fmla="*/ 308069 w 444179"/>
              <a:gd name="connsiteY178" fmla="*/ 389239 h 444170"/>
              <a:gd name="connsiteX179" fmla="*/ 308069 w 444179"/>
              <a:gd name="connsiteY179" fmla="*/ 401185 h 444170"/>
              <a:gd name="connsiteX180" fmla="*/ 322397 w 444179"/>
              <a:gd name="connsiteY180" fmla="*/ 401185 h 444170"/>
              <a:gd name="connsiteX181" fmla="*/ 322397 w 444179"/>
              <a:gd name="connsiteY181" fmla="*/ 444170 h 444170"/>
              <a:gd name="connsiteX182" fmla="*/ 164785 w 444179"/>
              <a:gd name="connsiteY182" fmla="*/ 444170 h 444170"/>
              <a:gd name="connsiteX183" fmla="*/ 164785 w 444179"/>
              <a:gd name="connsiteY183" fmla="*/ 401185 h 444170"/>
              <a:gd name="connsiteX184" fmla="*/ 179113 w 444179"/>
              <a:gd name="connsiteY184" fmla="*/ 401185 h 444170"/>
              <a:gd name="connsiteX185" fmla="*/ 179113 w 444179"/>
              <a:gd name="connsiteY185" fmla="*/ 388504 h 444170"/>
              <a:gd name="connsiteX186" fmla="*/ 155454 w 444179"/>
              <a:gd name="connsiteY186" fmla="*/ 339833 h 444170"/>
              <a:gd name="connsiteX187" fmla="*/ 149454 w 444179"/>
              <a:gd name="connsiteY187" fmla="*/ 321582 h 444170"/>
              <a:gd name="connsiteX188" fmla="*/ 144493 w 444179"/>
              <a:gd name="connsiteY188" fmla="*/ 281946 h 444170"/>
              <a:gd name="connsiteX189" fmla="*/ 139388 w 444179"/>
              <a:gd name="connsiteY189" fmla="*/ 268236 h 444170"/>
              <a:gd name="connsiteX190" fmla="*/ 132018 w 444179"/>
              <a:gd name="connsiteY190" fmla="*/ 257176 h 444170"/>
              <a:gd name="connsiteX191" fmla="*/ 128964 w 444179"/>
              <a:gd name="connsiteY191" fmla="*/ 247102 h 444170"/>
              <a:gd name="connsiteX192" fmla="*/ 147125 w 444179"/>
              <a:gd name="connsiteY192" fmla="*/ 228940 h 444170"/>
              <a:gd name="connsiteX193" fmla="*/ 192403 w 444179"/>
              <a:gd name="connsiteY193" fmla="*/ 266060 h 444170"/>
              <a:gd name="connsiteX194" fmla="*/ 198412 w 444179"/>
              <a:gd name="connsiteY194" fmla="*/ 296105 h 444170"/>
              <a:gd name="connsiteX195" fmla="*/ 200606 w 444179"/>
              <a:gd name="connsiteY195" fmla="*/ 286657 h 444170"/>
              <a:gd name="connsiteX196" fmla="*/ 200606 w 444179"/>
              <a:gd name="connsiteY196" fmla="*/ 154603 h 444170"/>
              <a:gd name="connsiteX197" fmla="*/ 144215 w 444179"/>
              <a:gd name="connsiteY197" fmla="*/ 90403 h 444170"/>
              <a:gd name="connsiteX198" fmla="*/ 113919 w 444179"/>
              <a:gd name="connsiteY198" fmla="*/ 107069 h 444170"/>
              <a:gd name="connsiteX199" fmla="*/ 143284 w 444179"/>
              <a:gd name="connsiteY199" fmla="*/ 164776 h 444170"/>
              <a:gd name="connsiteX200" fmla="*/ 71642 w 444179"/>
              <a:gd name="connsiteY200" fmla="*/ 236418 h 444170"/>
              <a:gd name="connsiteX201" fmla="*/ 0 w 444179"/>
              <a:gd name="connsiteY201" fmla="*/ 164776 h 444170"/>
              <a:gd name="connsiteX202" fmla="*/ 71642 w 444179"/>
              <a:gd name="connsiteY202" fmla="*/ 93134 h 444170"/>
              <a:gd name="connsiteX203" fmla="*/ 99367 w 444179"/>
              <a:gd name="connsiteY203" fmla="*/ 98722 h 444170"/>
              <a:gd name="connsiteX204" fmla="*/ 143507 w 444179"/>
              <a:gd name="connsiteY204" fmla="*/ 74454 h 444170"/>
              <a:gd name="connsiteX205" fmla="*/ 222089 w 444179"/>
              <a:gd name="connsiteY205" fmla="*/ 0 h 44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444179" h="444170">
                <a:moveTo>
                  <a:pt x="179104" y="415522"/>
                </a:moveTo>
                <a:lnTo>
                  <a:pt x="179104" y="429851"/>
                </a:lnTo>
                <a:lnTo>
                  <a:pt x="308060" y="429851"/>
                </a:lnTo>
                <a:lnTo>
                  <a:pt x="308060" y="415522"/>
                </a:lnTo>
                <a:close/>
                <a:moveTo>
                  <a:pt x="365373" y="358209"/>
                </a:moveTo>
                <a:cubicBezTo>
                  <a:pt x="361414" y="358209"/>
                  <a:pt x="358208" y="361415"/>
                  <a:pt x="358208" y="365373"/>
                </a:cubicBezTo>
                <a:cubicBezTo>
                  <a:pt x="358208" y="369331"/>
                  <a:pt x="361414" y="372537"/>
                  <a:pt x="365373" y="372537"/>
                </a:cubicBezTo>
                <a:cubicBezTo>
                  <a:pt x="369322" y="372537"/>
                  <a:pt x="372537" y="369331"/>
                  <a:pt x="372537" y="365373"/>
                </a:cubicBezTo>
                <a:cubicBezTo>
                  <a:pt x="372537" y="361415"/>
                  <a:pt x="369331" y="358209"/>
                  <a:pt x="365373" y="358209"/>
                </a:cubicBezTo>
                <a:close/>
                <a:moveTo>
                  <a:pt x="50149" y="358209"/>
                </a:moveTo>
                <a:cubicBezTo>
                  <a:pt x="46190" y="358209"/>
                  <a:pt x="42984" y="361415"/>
                  <a:pt x="42984" y="365373"/>
                </a:cubicBezTo>
                <a:cubicBezTo>
                  <a:pt x="42984" y="369331"/>
                  <a:pt x="46190" y="372537"/>
                  <a:pt x="50149" y="372537"/>
                </a:cubicBezTo>
                <a:cubicBezTo>
                  <a:pt x="54098" y="372537"/>
                  <a:pt x="57313" y="369331"/>
                  <a:pt x="57313" y="365373"/>
                </a:cubicBezTo>
                <a:cubicBezTo>
                  <a:pt x="57313" y="361415"/>
                  <a:pt x="54107" y="358209"/>
                  <a:pt x="50149" y="358209"/>
                </a:cubicBezTo>
                <a:close/>
                <a:moveTo>
                  <a:pt x="408358" y="265074"/>
                </a:moveTo>
                <a:cubicBezTo>
                  <a:pt x="404399" y="265074"/>
                  <a:pt x="401193" y="268280"/>
                  <a:pt x="401193" y="272239"/>
                </a:cubicBezTo>
                <a:cubicBezTo>
                  <a:pt x="401193" y="276197"/>
                  <a:pt x="404399" y="279403"/>
                  <a:pt x="408358" y="279403"/>
                </a:cubicBezTo>
                <a:cubicBezTo>
                  <a:pt x="412307" y="279403"/>
                  <a:pt x="415522" y="276197"/>
                  <a:pt x="415522" y="272239"/>
                </a:cubicBezTo>
                <a:cubicBezTo>
                  <a:pt x="415522" y="268280"/>
                  <a:pt x="412316" y="265074"/>
                  <a:pt x="408358" y="265074"/>
                </a:cubicBezTo>
                <a:close/>
                <a:moveTo>
                  <a:pt x="93135" y="265074"/>
                </a:moveTo>
                <a:cubicBezTo>
                  <a:pt x="89176" y="265074"/>
                  <a:pt x="85970" y="268280"/>
                  <a:pt x="85970" y="272239"/>
                </a:cubicBezTo>
                <a:cubicBezTo>
                  <a:pt x="85970" y="276197"/>
                  <a:pt x="89176" y="279403"/>
                  <a:pt x="93135" y="279403"/>
                </a:cubicBezTo>
                <a:cubicBezTo>
                  <a:pt x="97084" y="279403"/>
                  <a:pt x="100299" y="276197"/>
                  <a:pt x="100299" y="272239"/>
                </a:cubicBezTo>
                <a:cubicBezTo>
                  <a:pt x="100299" y="268280"/>
                  <a:pt x="97093" y="265074"/>
                  <a:pt x="93135" y="265074"/>
                </a:cubicBezTo>
                <a:close/>
                <a:moveTo>
                  <a:pt x="408358" y="250746"/>
                </a:moveTo>
                <a:cubicBezTo>
                  <a:pt x="420205" y="250746"/>
                  <a:pt x="429850" y="260391"/>
                  <a:pt x="429850" y="272239"/>
                </a:cubicBezTo>
                <a:cubicBezTo>
                  <a:pt x="429850" y="281570"/>
                  <a:pt x="423841" y="289450"/>
                  <a:pt x="415522" y="292415"/>
                </a:cubicBezTo>
                <a:lnTo>
                  <a:pt x="415522" y="386865"/>
                </a:lnTo>
                <a:lnTo>
                  <a:pt x="401193" y="386865"/>
                </a:lnTo>
                <a:lnTo>
                  <a:pt x="401193" y="292415"/>
                </a:lnTo>
                <a:cubicBezTo>
                  <a:pt x="392874" y="289450"/>
                  <a:pt x="386865" y="281570"/>
                  <a:pt x="386865" y="272239"/>
                </a:cubicBezTo>
                <a:cubicBezTo>
                  <a:pt x="386865" y="260391"/>
                  <a:pt x="396510" y="250746"/>
                  <a:pt x="408358" y="250746"/>
                </a:cubicBezTo>
                <a:close/>
                <a:moveTo>
                  <a:pt x="358208" y="250746"/>
                </a:moveTo>
                <a:lnTo>
                  <a:pt x="372537" y="250746"/>
                </a:lnTo>
                <a:lnTo>
                  <a:pt x="372537" y="345206"/>
                </a:lnTo>
                <a:cubicBezTo>
                  <a:pt x="380856" y="348170"/>
                  <a:pt x="386865" y="356051"/>
                  <a:pt x="386865" y="365373"/>
                </a:cubicBezTo>
                <a:cubicBezTo>
                  <a:pt x="386865" y="377221"/>
                  <a:pt x="377220" y="386865"/>
                  <a:pt x="365373" y="386865"/>
                </a:cubicBezTo>
                <a:cubicBezTo>
                  <a:pt x="353525" y="386865"/>
                  <a:pt x="343880" y="377221"/>
                  <a:pt x="343880" y="365373"/>
                </a:cubicBezTo>
                <a:cubicBezTo>
                  <a:pt x="343880" y="356042"/>
                  <a:pt x="349889" y="348161"/>
                  <a:pt x="358208" y="345197"/>
                </a:cubicBezTo>
                <a:close/>
                <a:moveTo>
                  <a:pt x="93135" y="250746"/>
                </a:moveTo>
                <a:cubicBezTo>
                  <a:pt x="104982" y="250746"/>
                  <a:pt x="114627" y="260391"/>
                  <a:pt x="114627" y="272239"/>
                </a:cubicBezTo>
                <a:cubicBezTo>
                  <a:pt x="114627" y="281570"/>
                  <a:pt x="108618" y="289450"/>
                  <a:pt x="100299" y="292415"/>
                </a:cubicBezTo>
                <a:lnTo>
                  <a:pt x="100299" y="386865"/>
                </a:lnTo>
                <a:lnTo>
                  <a:pt x="85970" y="386865"/>
                </a:lnTo>
                <a:lnTo>
                  <a:pt x="85970" y="292415"/>
                </a:lnTo>
                <a:cubicBezTo>
                  <a:pt x="77651" y="289450"/>
                  <a:pt x="71642" y="281570"/>
                  <a:pt x="71642" y="272239"/>
                </a:cubicBezTo>
                <a:cubicBezTo>
                  <a:pt x="71642" y="260391"/>
                  <a:pt x="81287" y="250746"/>
                  <a:pt x="93135" y="250746"/>
                </a:cubicBezTo>
                <a:close/>
                <a:moveTo>
                  <a:pt x="42984" y="250746"/>
                </a:moveTo>
                <a:lnTo>
                  <a:pt x="57313" y="250746"/>
                </a:lnTo>
                <a:lnTo>
                  <a:pt x="57313" y="345206"/>
                </a:lnTo>
                <a:cubicBezTo>
                  <a:pt x="65632" y="348170"/>
                  <a:pt x="71641" y="356051"/>
                  <a:pt x="71641" y="365373"/>
                </a:cubicBezTo>
                <a:cubicBezTo>
                  <a:pt x="71641" y="377221"/>
                  <a:pt x="61996" y="386865"/>
                  <a:pt x="50149" y="386865"/>
                </a:cubicBezTo>
                <a:cubicBezTo>
                  <a:pt x="38301" y="386865"/>
                  <a:pt x="28656" y="377221"/>
                  <a:pt x="28656" y="365373"/>
                </a:cubicBezTo>
                <a:cubicBezTo>
                  <a:pt x="28656" y="356042"/>
                  <a:pt x="34665" y="348161"/>
                  <a:pt x="42984" y="345197"/>
                </a:cubicBezTo>
                <a:close/>
                <a:moveTo>
                  <a:pt x="372537" y="193433"/>
                </a:moveTo>
                <a:cubicBezTo>
                  <a:pt x="358943" y="193433"/>
                  <a:pt x="346263" y="199872"/>
                  <a:pt x="338203" y="210564"/>
                </a:cubicBezTo>
                <a:cubicBezTo>
                  <a:pt x="347785" y="217764"/>
                  <a:pt x="359651" y="222090"/>
                  <a:pt x="372537" y="222090"/>
                </a:cubicBezTo>
                <a:cubicBezTo>
                  <a:pt x="385424" y="222090"/>
                  <a:pt x="397289" y="217764"/>
                  <a:pt x="406871" y="210564"/>
                </a:cubicBezTo>
                <a:cubicBezTo>
                  <a:pt x="398812" y="199872"/>
                  <a:pt x="386131" y="193433"/>
                  <a:pt x="372537" y="193433"/>
                </a:cubicBezTo>
                <a:close/>
                <a:moveTo>
                  <a:pt x="71642" y="193433"/>
                </a:moveTo>
                <a:cubicBezTo>
                  <a:pt x="58048" y="193433"/>
                  <a:pt x="45367" y="199872"/>
                  <a:pt x="37308" y="210564"/>
                </a:cubicBezTo>
                <a:cubicBezTo>
                  <a:pt x="46890" y="217764"/>
                  <a:pt x="58755" y="222090"/>
                  <a:pt x="71642" y="222090"/>
                </a:cubicBezTo>
                <a:cubicBezTo>
                  <a:pt x="84528" y="222090"/>
                  <a:pt x="96394" y="217764"/>
                  <a:pt x="105976" y="210564"/>
                </a:cubicBezTo>
                <a:cubicBezTo>
                  <a:pt x="97916" y="199872"/>
                  <a:pt x="85236" y="193433"/>
                  <a:pt x="71642" y="193433"/>
                </a:cubicBezTo>
                <a:close/>
                <a:moveTo>
                  <a:pt x="222072" y="143284"/>
                </a:moveTo>
                <a:cubicBezTo>
                  <a:pt x="218113" y="143284"/>
                  <a:pt x="214907" y="146490"/>
                  <a:pt x="214907" y="150448"/>
                </a:cubicBezTo>
                <a:lnTo>
                  <a:pt x="214907" y="286675"/>
                </a:lnTo>
                <a:cubicBezTo>
                  <a:pt x="214907" y="292200"/>
                  <a:pt x="213600" y="297743"/>
                  <a:pt x="211128" y="302687"/>
                </a:cubicBezTo>
                <a:lnTo>
                  <a:pt x="205012" y="314928"/>
                </a:lnTo>
                <a:lnTo>
                  <a:pt x="187549" y="314928"/>
                </a:lnTo>
                <a:lnTo>
                  <a:pt x="178334" y="268881"/>
                </a:lnTo>
                <a:cubicBezTo>
                  <a:pt x="175361" y="254051"/>
                  <a:pt x="162233" y="243287"/>
                  <a:pt x="147107" y="243287"/>
                </a:cubicBezTo>
                <a:cubicBezTo>
                  <a:pt x="144994" y="243287"/>
                  <a:pt x="143275" y="244997"/>
                  <a:pt x="143275" y="247110"/>
                </a:cubicBezTo>
                <a:cubicBezTo>
                  <a:pt x="143275" y="247872"/>
                  <a:pt x="143498" y="248615"/>
                  <a:pt x="143919" y="249242"/>
                </a:cubicBezTo>
                <a:lnTo>
                  <a:pt x="151298" y="260310"/>
                </a:lnTo>
                <a:cubicBezTo>
                  <a:pt x="155266" y="266239"/>
                  <a:pt x="157818" y="273116"/>
                  <a:pt x="158695" y="280191"/>
                </a:cubicBezTo>
                <a:lnTo>
                  <a:pt x="163657" y="319836"/>
                </a:lnTo>
                <a:cubicBezTo>
                  <a:pt x="164248" y="324555"/>
                  <a:pt x="165734" y="329033"/>
                  <a:pt x="168098" y="333152"/>
                </a:cubicBezTo>
                <a:lnTo>
                  <a:pt x="193433" y="385218"/>
                </a:lnTo>
                <a:lnTo>
                  <a:pt x="193433" y="401194"/>
                </a:lnTo>
                <a:lnTo>
                  <a:pt x="293731" y="401194"/>
                </a:lnTo>
                <a:lnTo>
                  <a:pt x="293731" y="384484"/>
                </a:lnTo>
                <a:lnTo>
                  <a:pt x="308060" y="365373"/>
                </a:lnTo>
                <a:cubicBezTo>
                  <a:pt x="312681" y="359221"/>
                  <a:pt x="315224" y="351582"/>
                  <a:pt x="315224" y="343881"/>
                </a:cubicBezTo>
                <a:lnTo>
                  <a:pt x="315206" y="343881"/>
                </a:lnTo>
                <a:lnTo>
                  <a:pt x="315206" y="250746"/>
                </a:lnTo>
                <a:cubicBezTo>
                  <a:pt x="315206" y="246788"/>
                  <a:pt x="312000" y="243582"/>
                  <a:pt x="308042" y="243582"/>
                </a:cubicBezTo>
                <a:cubicBezTo>
                  <a:pt x="304083" y="243582"/>
                  <a:pt x="300877" y="246788"/>
                  <a:pt x="300877" y="250746"/>
                </a:cubicBezTo>
                <a:lnTo>
                  <a:pt x="300877" y="265075"/>
                </a:lnTo>
                <a:lnTo>
                  <a:pt x="286549" y="265075"/>
                </a:lnTo>
                <a:lnTo>
                  <a:pt x="286549" y="250746"/>
                </a:lnTo>
                <a:lnTo>
                  <a:pt x="286549" y="236418"/>
                </a:lnTo>
                <a:cubicBezTo>
                  <a:pt x="286549" y="232460"/>
                  <a:pt x="283343" y="229254"/>
                  <a:pt x="279385" y="229254"/>
                </a:cubicBezTo>
                <a:cubicBezTo>
                  <a:pt x="275427" y="229254"/>
                  <a:pt x="272221" y="232460"/>
                  <a:pt x="272221" y="236418"/>
                </a:cubicBezTo>
                <a:lnTo>
                  <a:pt x="272221" y="265075"/>
                </a:lnTo>
                <a:lnTo>
                  <a:pt x="257892" y="265075"/>
                </a:lnTo>
                <a:lnTo>
                  <a:pt x="257892" y="236418"/>
                </a:lnTo>
                <a:cubicBezTo>
                  <a:pt x="257892" y="232460"/>
                  <a:pt x="254687" y="229254"/>
                  <a:pt x="250728" y="229254"/>
                </a:cubicBezTo>
                <a:cubicBezTo>
                  <a:pt x="246770" y="229254"/>
                  <a:pt x="243564" y="232460"/>
                  <a:pt x="243564" y="236418"/>
                </a:cubicBezTo>
                <a:lnTo>
                  <a:pt x="243564" y="265075"/>
                </a:lnTo>
                <a:lnTo>
                  <a:pt x="229236" y="265075"/>
                </a:lnTo>
                <a:lnTo>
                  <a:pt x="229236" y="236418"/>
                </a:lnTo>
                <a:lnTo>
                  <a:pt x="229236" y="150448"/>
                </a:lnTo>
                <a:cubicBezTo>
                  <a:pt x="229236" y="146490"/>
                  <a:pt x="226030" y="143284"/>
                  <a:pt x="222072" y="143284"/>
                </a:cubicBezTo>
                <a:close/>
                <a:moveTo>
                  <a:pt x="372537" y="136119"/>
                </a:moveTo>
                <a:cubicBezTo>
                  <a:pt x="360689" y="136119"/>
                  <a:pt x="351045" y="145764"/>
                  <a:pt x="351045" y="157612"/>
                </a:cubicBezTo>
                <a:cubicBezTo>
                  <a:pt x="351045" y="169469"/>
                  <a:pt x="360689" y="179104"/>
                  <a:pt x="372537" y="179104"/>
                </a:cubicBezTo>
                <a:cubicBezTo>
                  <a:pt x="384385" y="179104"/>
                  <a:pt x="394030" y="169460"/>
                  <a:pt x="394030" y="157612"/>
                </a:cubicBezTo>
                <a:cubicBezTo>
                  <a:pt x="394030" y="145764"/>
                  <a:pt x="384385" y="136119"/>
                  <a:pt x="372537" y="136119"/>
                </a:cubicBezTo>
                <a:close/>
                <a:moveTo>
                  <a:pt x="71642" y="136119"/>
                </a:moveTo>
                <a:cubicBezTo>
                  <a:pt x="59794" y="136119"/>
                  <a:pt x="50149" y="145764"/>
                  <a:pt x="50149" y="157612"/>
                </a:cubicBezTo>
                <a:cubicBezTo>
                  <a:pt x="50149" y="169469"/>
                  <a:pt x="59794" y="179104"/>
                  <a:pt x="71642" y="179104"/>
                </a:cubicBezTo>
                <a:cubicBezTo>
                  <a:pt x="83489" y="179104"/>
                  <a:pt x="93134" y="169460"/>
                  <a:pt x="93134" y="157612"/>
                </a:cubicBezTo>
                <a:cubicBezTo>
                  <a:pt x="93134" y="145764"/>
                  <a:pt x="83489" y="136119"/>
                  <a:pt x="71642" y="136119"/>
                </a:cubicBezTo>
                <a:close/>
                <a:moveTo>
                  <a:pt x="372537" y="107463"/>
                </a:moveTo>
                <a:cubicBezTo>
                  <a:pt x="340934" y="107463"/>
                  <a:pt x="315224" y="133182"/>
                  <a:pt x="315224" y="164776"/>
                </a:cubicBezTo>
                <a:cubicBezTo>
                  <a:pt x="315224" y="178334"/>
                  <a:pt x="319979" y="190800"/>
                  <a:pt x="327887" y="200624"/>
                </a:cubicBezTo>
                <a:cubicBezTo>
                  <a:pt x="333564" y="193567"/>
                  <a:pt x="340755" y="188006"/>
                  <a:pt x="348886" y="184307"/>
                </a:cubicBezTo>
                <a:cubicBezTo>
                  <a:pt x="341480" y="177734"/>
                  <a:pt x="336716" y="168269"/>
                  <a:pt x="336716" y="157612"/>
                </a:cubicBezTo>
                <a:cubicBezTo>
                  <a:pt x="336716" y="137857"/>
                  <a:pt x="352782" y="121791"/>
                  <a:pt x="372537" y="121791"/>
                </a:cubicBezTo>
                <a:cubicBezTo>
                  <a:pt x="392292" y="121791"/>
                  <a:pt x="408358" y="137857"/>
                  <a:pt x="408358" y="157612"/>
                </a:cubicBezTo>
                <a:cubicBezTo>
                  <a:pt x="408358" y="168269"/>
                  <a:pt x="403594" y="177734"/>
                  <a:pt x="396188" y="184307"/>
                </a:cubicBezTo>
                <a:cubicBezTo>
                  <a:pt x="404319" y="187997"/>
                  <a:pt x="411510" y="193558"/>
                  <a:pt x="417188" y="200624"/>
                </a:cubicBezTo>
                <a:cubicBezTo>
                  <a:pt x="425095" y="190800"/>
                  <a:pt x="429851" y="178334"/>
                  <a:pt x="429851" y="164776"/>
                </a:cubicBezTo>
                <a:cubicBezTo>
                  <a:pt x="429851" y="133173"/>
                  <a:pt x="404140" y="107463"/>
                  <a:pt x="372537" y="107463"/>
                </a:cubicBezTo>
                <a:close/>
                <a:moveTo>
                  <a:pt x="71642" y="107463"/>
                </a:moveTo>
                <a:cubicBezTo>
                  <a:pt x="40039" y="107463"/>
                  <a:pt x="14328" y="133173"/>
                  <a:pt x="14328" y="164776"/>
                </a:cubicBezTo>
                <a:cubicBezTo>
                  <a:pt x="14328" y="178334"/>
                  <a:pt x="19084" y="190800"/>
                  <a:pt x="26991" y="200624"/>
                </a:cubicBezTo>
                <a:cubicBezTo>
                  <a:pt x="32669" y="193567"/>
                  <a:pt x="39860" y="188006"/>
                  <a:pt x="47991" y="184307"/>
                </a:cubicBezTo>
                <a:cubicBezTo>
                  <a:pt x="40585" y="177734"/>
                  <a:pt x="35821" y="168269"/>
                  <a:pt x="35821" y="157612"/>
                </a:cubicBezTo>
                <a:cubicBezTo>
                  <a:pt x="35821" y="137857"/>
                  <a:pt x="51887" y="121791"/>
                  <a:pt x="71642" y="121791"/>
                </a:cubicBezTo>
                <a:cubicBezTo>
                  <a:pt x="91397" y="121791"/>
                  <a:pt x="107463" y="137857"/>
                  <a:pt x="107463" y="157612"/>
                </a:cubicBezTo>
                <a:cubicBezTo>
                  <a:pt x="107463" y="168269"/>
                  <a:pt x="102699" y="177734"/>
                  <a:pt x="95293" y="184307"/>
                </a:cubicBezTo>
                <a:cubicBezTo>
                  <a:pt x="103424" y="187997"/>
                  <a:pt x="110615" y="193558"/>
                  <a:pt x="116293" y="200624"/>
                </a:cubicBezTo>
                <a:cubicBezTo>
                  <a:pt x="124200" y="190800"/>
                  <a:pt x="128955" y="178334"/>
                  <a:pt x="128955" y="164776"/>
                </a:cubicBezTo>
                <a:cubicBezTo>
                  <a:pt x="128955" y="133182"/>
                  <a:pt x="103245" y="107463"/>
                  <a:pt x="71642" y="107463"/>
                </a:cubicBezTo>
                <a:close/>
                <a:moveTo>
                  <a:pt x="222080" y="100307"/>
                </a:moveTo>
                <a:cubicBezTo>
                  <a:pt x="203660" y="100307"/>
                  <a:pt x="187693" y="111940"/>
                  <a:pt x="181693" y="128982"/>
                </a:cubicBezTo>
                <a:cubicBezTo>
                  <a:pt x="187970" y="134051"/>
                  <a:pt x="195206" y="138009"/>
                  <a:pt x="203176" y="140454"/>
                </a:cubicBezTo>
                <a:cubicBezTo>
                  <a:pt x="206785" y="133657"/>
                  <a:pt x="213860" y="128964"/>
                  <a:pt x="222080" y="128964"/>
                </a:cubicBezTo>
                <a:cubicBezTo>
                  <a:pt x="230302" y="128964"/>
                  <a:pt x="237376" y="133657"/>
                  <a:pt x="240994" y="140454"/>
                </a:cubicBezTo>
                <a:cubicBezTo>
                  <a:pt x="248955" y="138018"/>
                  <a:pt x="256191" y="134051"/>
                  <a:pt x="262469" y="128973"/>
                </a:cubicBezTo>
                <a:cubicBezTo>
                  <a:pt x="256451" y="111940"/>
                  <a:pt x="240492" y="100307"/>
                  <a:pt x="222080" y="100307"/>
                </a:cubicBezTo>
                <a:close/>
                <a:moveTo>
                  <a:pt x="222089" y="42985"/>
                </a:moveTo>
                <a:cubicBezTo>
                  <a:pt x="210242" y="42985"/>
                  <a:pt x="200597" y="52630"/>
                  <a:pt x="200597" y="64478"/>
                </a:cubicBezTo>
                <a:cubicBezTo>
                  <a:pt x="200597" y="76325"/>
                  <a:pt x="210242" y="85970"/>
                  <a:pt x="222089" y="85970"/>
                </a:cubicBezTo>
                <a:cubicBezTo>
                  <a:pt x="233937" y="85970"/>
                  <a:pt x="243582" y="76325"/>
                  <a:pt x="243582" y="64478"/>
                </a:cubicBezTo>
                <a:cubicBezTo>
                  <a:pt x="243582" y="52630"/>
                  <a:pt x="233937" y="42985"/>
                  <a:pt x="222089" y="42985"/>
                </a:cubicBezTo>
                <a:close/>
                <a:moveTo>
                  <a:pt x="222089" y="14328"/>
                </a:moveTo>
                <a:cubicBezTo>
                  <a:pt x="186537" y="14328"/>
                  <a:pt x="157612" y="43254"/>
                  <a:pt x="157612" y="78806"/>
                </a:cubicBezTo>
                <a:cubicBezTo>
                  <a:pt x="157612" y="93278"/>
                  <a:pt x="162510" y="106818"/>
                  <a:pt x="170803" y="117725"/>
                </a:cubicBezTo>
                <a:cubicBezTo>
                  <a:pt x="176695" y="105842"/>
                  <a:pt x="186466" y="96484"/>
                  <a:pt x="198349" y="91093"/>
                </a:cubicBezTo>
                <a:cubicBezTo>
                  <a:pt x="190997" y="84528"/>
                  <a:pt x="186269" y="75090"/>
                  <a:pt x="186269" y="64478"/>
                </a:cubicBezTo>
                <a:cubicBezTo>
                  <a:pt x="186269" y="44722"/>
                  <a:pt x="202334" y="28657"/>
                  <a:pt x="222089" y="28657"/>
                </a:cubicBezTo>
                <a:cubicBezTo>
                  <a:pt x="241845" y="28657"/>
                  <a:pt x="257910" y="44722"/>
                  <a:pt x="257910" y="64478"/>
                </a:cubicBezTo>
                <a:cubicBezTo>
                  <a:pt x="257910" y="75090"/>
                  <a:pt x="253182" y="84528"/>
                  <a:pt x="245830" y="91093"/>
                </a:cubicBezTo>
                <a:cubicBezTo>
                  <a:pt x="257704" y="96484"/>
                  <a:pt x="267475" y="105842"/>
                  <a:pt x="273367" y="117725"/>
                </a:cubicBezTo>
                <a:cubicBezTo>
                  <a:pt x="281660" y="106800"/>
                  <a:pt x="286567" y="93260"/>
                  <a:pt x="286567" y="78806"/>
                </a:cubicBezTo>
                <a:cubicBezTo>
                  <a:pt x="286567" y="43254"/>
                  <a:pt x="257642" y="14328"/>
                  <a:pt x="222089" y="14328"/>
                </a:cubicBezTo>
                <a:close/>
                <a:moveTo>
                  <a:pt x="222089" y="0"/>
                </a:moveTo>
                <a:cubicBezTo>
                  <a:pt x="264072" y="0"/>
                  <a:pt x="298397" y="33027"/>
                  <a:pt x="300671" y="74445"/>
                </a:cubicBezTo>
                <a:lnTo>
                  <a:pt x="344812" y="98722"/>
                </a:lnTo>
                <a:cubicBezTo>
                  <a:pt x="353346" y="95122"/>
                  <a:pt x="362713" y="93134"/>
                  <a:pt x="372537" y="93134"/>
                </a:cubicBezTo>
                <a:cubicBezTo>
                  <a:pt x="412039" y="93134"/>
                  <a:pt x="444179" y="125275"/>
                  <a:pt x="444179" y="164776"/>
                </a:cubicBezTo>
                <a:cubicBezTo>
                  <a:pt x="444179" y="204278"/>
                  <a:pt x="412039" y="236418"/>
                  <a:pt x="372537" y="236418"/>
                </a:cubicBezTo>
                <a:cubicBezTo>
                  <a:pt x="333036" y="236418"/>
                  <a:pt x="300895" y="204278"/>
                  <a:pt x="300895" y="164776"/>
                </a:cubicBezTo>
                <a:cubicBezTo>
                  <a:pt x="300895" y="141099"/>
                  <a:pt x="312492" y="120125"/>
                  <a:pt x="330251" y="107078"/>
                </a:cubicBezTo>
                <a:lnTo>
                  <a:pt x="299964" y="90412"/>
                </a:lnTo>
                <a:cubicBezTo>
                  <a:pt x="295415" y="120752"/>
                  <a:pt x="273367" y="146158"/>
                  <a:pt x="243582" y="154594"/>
                </a:cubicBezTo>
                <a:lnTo>
                  <a:pt x="243582" y="216242"/>
                </a:lnTo>
                <a:cubicBezTo>
                  <a:pt x="245830" y="215445"/>
                  <a:pt x="248221" y="214925"/>
                  <a:pt x="250746" y="214925"/>
                </a:cubicBezTo>
                <a:cubicBezTo>
                  <a:pt x="256272" y="214925"/>
                  <a:pt x="261260" y="217075"/>
                  <a:pt x="265074" y="220513"/>
                </a:cubicBezTo>
                <a:cubicBezTo>
                  <a:pt x="268889" y="217084"/>
                  <a:pt x="273878" y="214925"/>
                  <a:pt x="279403" y="214925"/>
                </a:cubicBezTo>
                <a:cubicBezTo>
                  <a:pt x="289307" y="214925"/>
                  <a:pt x="297591" y="221696"/>
                  <a:pt x="300063" y="230830"/>
                </a:cubicBezTo>
                <a:cubicBezTo>
                  <a:pt x="302543" y="229836"/>
                  <a:pt x="305230" y="229254"/>
                  <a:pt x="308060" y="229254"/>
                </a:cubicBezTo>
                <a:cubicBezTo>
                  <a:pt x="319907" y="229254"/>
                  <a:pt x="329552" y="238899"/>
                  <a:pt x="329561" y="250737"/>
                </a:cubicBezTo>
                <a:lnTo>
                  <a:pt x="329561" y="343872"/>
                </a:lnTo>
                <a:cubicBezTo>
                  <a:pt x="329561" y="354663"/>
                  <a:pt x="325997" y="365346"/>
                  <a:pt x="319531" y="373961"/>
                </a:cubicBezTo>
                <a:lnTo>
                  <a:pt x="308069" y="389239"/>
                </a:lnTo>
                <a:lnTo>
                  <a:pt x="308069" y="401185"/>
                </a:lnTo>
                <a:lnTo>
                  <a:pt x="322397" y="401185"/>
                </a:lnTo>
                <a:lnTo>
                  <a:pt x="322397" y="444170"/>
                </a:lnTo>
                <a:lnTo>
                  <a:pt x="164785" y="444170"/>
                </a:lnTo>
                <a:lnTo>
                  <a:pt x="164785" y="401185"/>
                </a:lnTo>
                <a:lnTo>
                  <a:pt x="179113" y="401185"/>
                </a:lnTo>
                <a:lnTo>
                  <a:pt x="179113" y="388504"/>
                </a:lnTo>
                <a:lnTo>
                  <a:pt x="155454" y="339833"/>
                </a:lnTo>
                <a:cubicBezTo>
                  <a:pt x="152364" y="334478"/>
                  <a:pt x="150269" y="328191"/>
                  <a:pt x="149454" y="321582"/>
                </a:cubicBezTo>
                <a:lnTo>
                  <a:pt x="144493" y="281946"/>
                </a:lnTo>
                <a:cubicBezTo>
                  <a:pt x="143884" y="277066"/>
                  <a:pt x="142119" y="272328"/>
                  <a:pt x="139388" y="268236"/>
                </a:cubicBezTo>
                <a:lnTo>
                  <a:pt x="132018" y="257176"/>
                </a:lnTo>
                <a:cubicBezTo>
                  <a:pt x="130021" y="254176"/>
                  <a:pt x="128964" y="250701"/>
                  <a:pt x="128964" y="247102"/>
                </a:cubicBezTo>
                <a:cubicBezTo>
                  <a:pt x="128964" y="237090"/>
                  <a:pt x="137113" y="228940"/>
                  <a:pt x="147125" y="228940"/>
                </a:cubicBezTo>
                <a:cubicBezTo>
                  <a:pt x="169057" y="228940"/>
                  <a:pt x="188095" y="244549"/>
                  <a:pt x="192403" y="266060"/>
                </a:cubicBezTo>
                <a:lnTo>
                  <a:pt x="198412" y="296105"/>
                </a:lnTo>
                <a:cubicBezTo>
                  <a:pt x="199854" y="293185"/>
                  <a:pt x="200606" y="289916"/>
                  <a:pt x="200606" y="286657"/>
                </a:cubicBezTo>
                <a:lnTo>
                  <a:pt x="200606" y="154603"/>
                </a:lnTo>
                <a:cubicBezTo>
                  <a:pt x="170794" y="146158"/>
                  <a:pt x="148764" y="120770"/>
                  <a:pt x="144215" y="90403"/>
                </a:cubicBezTo>
                <a:lnTo>
                  <a:pt x="113919" y="107069"/>
                </a:lnTo>
                <a:cubicBezTo>
                  <a:pt x="131687" y="120125"/>
                  <a:pt x="143284" y="141090"/>
                  <a:pt x="143284" y="164776"/>
                </a:cubicBezTo>
                <a:cubicBezTo>
                  <a:pt x="143284" y="204278"/>
                  <a:pt x="111143" y="236418"/>
                  <a:pt x="71642" y="236418"/>
                </a:cubicBezTo>
                <a:cubicBezTo>
                  <a:pt x="32140" y="236418"/>
                  <a:pt x="0" y="204278"/>
                  <a:pt x="0" y="164776"/>
                </a:cubicBezTo>
                <a:cubicBezTo>
                  <a:pt x="0" y="125275"/>
                  <a:pt x="32140" y="93134"/>
                  <a:pt x="71642" y="93134"/>
                </a:cubicBezTo>
                <a:cubicBezTo>
                  <a:pt x="81475" y="93134"/>
                  <a:pt x="90833" y="95122"/>
                  <a:pt x="99367" y="98722"/>
                </a:cubicBezTo>
                <a:lnTo>
                  <a:pt x="143507" y="74454"/>
                </a:lnTo>
                <a:cubicBezTo>
                  <a:pt x="145782" y="33027"/>
                  <a:pt x="180107" y="0"/>
                  <a:pt x="222089" y="0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D1CDE92E-07D5-153E-DCDA-619C88281CFE}"/>
              </a:ext>
            </a:extLst>
          </p:cNvPr>
          <p:cNvSpPr/>
          <p:nvPr/>
        </p:nvSpPr>
        <p:spPr>
          <a:xfrm>
            <a:off x="6590049" y="1919656"/>
            <a:ext cx="458507" cy="437032"/>
          </a:xfrm>
          <a:custGeom>
            <a:avLst/>
            <a:gdLst>
              <a:gd name="connsiteX0" fmla="*/ 403540 w 458507"/>
              <a:gd name="connsiteY0" fmla="*/ 148997 h 437032"/>
              <a:gd name="connsiteX1" fmla="*/ 416767 w 458507"/>
              <a:gd name="connsiteY1" fmla="*/ 114027 h 437032"/>
              <a:gd name="connsiteX2" fmla="*/ 364692 w 458507"/>
              <a:gd name="connsiteY2" fmla="*/ 61478 h 437032"/>
              <a:gd name="connsiteX3" fmla="*/ 312645 w 458507"/>
              <a:gd name="connsiteY3" fmla="*/ 114027 h 437032"/>
              <a:gd name="connsiteX4" fmla="*/ 325862 w 458507"/>
              <a:gd name="connsiteY4" fmla="*/ 148988 h 437032"/>
              <a:gd name="connsiteX5" fmla="*/ 307460 w 458507"/>
              <a:gd name="connsiteY5" fmla="*/ 154603 h 437032"/>
              <a:gd name="connsiteX6" fmla="*/ 294573 w 458507"/>
              <a:gd name="connsiteY6" fmla="*/ 153134 h 437032"/>
              <a:gd name="connsiteX7" fmla="*/ 263534 w 458507"/>
              <a:gd name="connsiteY7" fmla="*/ 142343 h 437032"/>
              <a:gd name="connsiteX8" fmla="*/ 263534 w 458507"/>
              <a:gd name="connsiteY8" fmla="*/ 137776 h 437032"/>
              <a:gd name="connsiteX9" fmla="*/ 281489 w 458507"/>
              <a:gd name="connsiteY9" fmla="*/ 107176 h 437032"/>
              <a:gd name="connsiteX10" fmla="*/ 283629 w 458507"/>
              <a:gd name="connsiteY10" fmla="*/ 107176 h 437032"/>
              <a:gd name="connsiteX11" fmla="*/ 298540 w 458507"/>
              <a:gd name="connsiteY11" fmla="*/ 92275 h 437032"/>
              <a:gd name="connsiteX12" fmla="*/ 298540 w 458507"/>
              <a:gd name="connsiteY12" fmla="*/ 76943 h 437032"/>
              <a:gd name="connsiteX13" fmla="*/ 288940 w 458507"/>
              <a:gd name="connsiteY13" fmla="*/ 63045 h 437032"/>
              <a:gd name="connsiteX14" fmla="*/ 288940 w 458507"/>
              <a:gd name="connsiteY14" fmla="*/ 47758 h 437032"/>
              <a:gd name="connsiteX15" fmla="*/ 241137 w 458507"/>
              <a:gd name="connsiteY15" fmla="*/ 0 h 437032"/>
              <a:gd name="connsiteX16" fmla="*/ 217352 w 458507"/>
              <a:gd name="connsiteY16" fmla="*/ 0 h 437032"/>
              <a:gd name="connsiteX17" fmla="*/ 187791 w 458507"/>
              <a:gd name="connsiteY17" fmla="*/ 18269 h 437032"/>
              <a:gd name="connsiteX18" fmla="*/ 169549 w 458507"/>
              <a:gd name="connsiteY18" fmla="*/ 55737 h 437032"/>
              <a:gd name="connsiteX19" fmla="*/ 169549 w 458507"/>
              <a:gd name="connsiteY19" fmla="*/ 62991 h 437032"/>
              <a:gd name="connsiteX20" fmla="*/ 159851 w 458507"/>
              <a:gd name="connsiteY20" fmla="*/ 76934 h 437032"/>
              <a:gd name="connsiteX21" fmla="*/ 159851 w 458507"/>
              <a:gd name="connsiteY21" fmla="*/ 92275 h 437032"/>
              <a:gd name="connsiteX22" fmla="*/ 174761 w 458507"/>
              <a:gd name="connsiteY22" fmla="*/ 107176 h 437032"/>
              <a:gd name="connsiteX23" fmla="*/ 177009 w 458507"/>
              <a:gd name="connsiteY23" fmla="*/ 107176 h 437032"/>
              <a:gd name="connsiteX24" fmla="*/ 194964 w 458507"/>
              <a:gd name="connsiteY24" fmla="*/ 137776 h 437032"/>
              <a:gd name="connsiteX25" fmla="*/ 194964 w 458507"/>
              <a:gd name="connsiteY25" fmla="*/ 142352 h 437032"/>
              <a:gd name="connsiteX26" fmla="*/ 163925 w 458507"/>
              <a:gd name="connsiteY26" fmla="*/ 153143 h 437032"/>
              <a:gd name="connsiteX27" fmla="*/ 151039 w 458507"/>
              <a:gd name="connsiteY27" fmla="*/ 154612 h 437032"/>
              <a:gd name="connsiteX28" fmla="*/ 132654 w 458507"/>
              <a:gd name="connsiteY28" fmla="*/ 148997 h 437032"/>
              <a:gd name="connsiteX29" fmla="*/ 145880 w 458507"/>
              <a:gd name="connsiteY29" fmla="*/ 114036 h 437032"/>
              <a:gd name="connsiteX30" fmla="*/ 93806 w 458507"/>
              <a:gd name="connsiteY30" fmla="*/ 61487 h 437032"/>
              <a:gd name="connsiteX31" fmla="*/ 41731 w 458507"/>
              <a:gd name="connsiteY31" fmla="*/ 114036 h 437032"/>
              <a:gd name="connsiteX32" fmla="*/ 54958 w 458507"/>
              <a:gd name="connsiteY32" fmla="*/ 148997 h 437032"/>
              <a:gd name="connsiteX33" fmla="*/ 0 w 458507"/>
              <a:gd name="connsiteY33" fmla="*/ 212991 h 437032"/>
              <a:gd name="connsiteX34" fmla="*/ 0 w 458507"/>
              <a:gd name="connsiteY34" fmla="*/ 248740 h 437032"/>
              <a:gd name="connsiteX35" fmla="*/ 7164 w 458507"/>
              <a:gd name="connsiteY35" fmla="*/ 255904 h 437032"/>
              <a:gd name="connsiteX36" fmla="*/ 135582 w 458507"/>
              <a:gd name="connsiteY36" fmla="*/ 255904 h 437032"/>
              <a:gd name="connsiteX37" fmla="*/ 114367 w 458507"/>
              <a:gd name="connsiteY37" fmla="*/ 322263 h 437032"/>
              <a:gd name="connsiteX38" fmla="*/ 229272 w 458507"/>
              <a:gd name="connsiteY38" fmla="*/ 437033 h 437032"/>
              <a:gd name="connsiteX39" fmla="*/ 344149 w 458507"/>
              <a:gd name="connsiteY39" fmla="*/ 322263 h 437032"/>
              <a:gd name="connsiteX40" fmla="*/ 322934 w 458507"/>
              <a:gd name="connsiteY40" fmla="*/ 255904 h 437032"/>
              <a:gd name="connsiteX41" fmla="*/ 451343 w 458507"/>
              <a:gd name="connsiteY41" fmla="*/ 255904 h 437032"/>
              <a:gd name="connsiteX42" fmla="*/ 458507 w 458507"/>
              <a:gd name="connsiteY42" fmla="*/ 248740 h 437032"/>
              <a:gd name="connsiteX43" fmla="*/ 458507 w 458507"/>
              <a:gd name="connsiteY43" fmla="*/ 212991 h 437032"/>
              <a:gd name="connsiteX44" fmla="*/ 403540 w 458507"/>
              <a:gd name="connsiteY44" fmla="*/ 148997 h 437032"/>
              <a:gd name="connsiteX45" fmla="*/ 364701 w 458507"/>
              <a:gd name="connsiteY45" fmla="*/ 75815 h 437032"/>
              <a:gd name="connsiteX46" fmla="*/ 402447 w 458507"/>
              <a:gd name="connsiteY46" fmla="*/ 114036 h 437032"/>
              <a:gd name="connsiteX47" fmla="*/ 364701 w 458507"/>
              <a:gd name="connsiteY47" fmla="*/ 152284 h 437032"/>
              <a:gd name="connsiteX48" fmla="*/ 326982 w 458507"/>
              <a:gd name="connsiteY48" fmla="*/ 114036 h 437032"/>
              <a:gd name="connsiteX49" fmla="*/ 364701 w 458507"/>
              <a:gd name="connsiteY49" fmla="*/ 75815 h 437032"/>
              <a:gd name="connsiteX50" fmla="*/ 229262 w 458507"/>
              <a:gd name="connsiteY50" fmla="*/ 157576 h 437032"/>
              <a:gd name="connsiteX51" fmla="*/ 219349 w 458507"/>
              <a:gd name="connsiteY51" fmla="*/ 149391 h 437032"/>
              <a:gd name="connsiteX52" fmla="*/ 229262 w 458507"/>
              <a:gd name="connsiteY52" fmla="*/ 150331 h 437032"/>
              <a:gd name="connsiteX53" fmla="*/ 239158 w 458507"/>
              <a:gd name="connsiteY53" fmla="*/ 149391 h 437032"/>
              <a:gd name="connsiteX54" fmla="*/ 229262 w 458507"/>
              <a:gd name="connsiteY54" fmla="*/ 157576 h 437032"/>
              <a:gd name="connsiteX55" fmla="*/ 203238 w 458507"/>
              <a:gd name="connsiteY55" fmla="*/ 154666 h 437032"/>
              <a:gd name="connsiteX56" fmla="*/ 217710 w 458507"/>
              <a:gd name="connsiteY56" fmla="*/ 166621 h 437032"/>
              <a:gd name="connsiteX57" fmla="*/ 208128 w 458507"/>
              <a:gd name="connsiteY57" fmla="*/ 173866 h 437032"/>
              <a:gd name="connsiteX58" fmla="*/ 200077 w 458507"/>
              <a:gd name="connsiteY58" fmla="*/ 157451 h 437032"/>
              <a:gd name="connsiteX59" fmla="*/ 203238 w 458507"/>
              <a:gd name="connsiteY59" fmla="*/ 154666 h 437032"/>
              <a:gd name="connsiteX60" fmla="*/ 229262 w 458507"/>
              <a:gd name="connsiteY60" fmla="*/ 180824 h 437032"/>
              <a:gd name="connsiteX61" fmla="*/ 225072 w 458507"/>
              <a:gd name="connsiteY61" fmla="*/ 179024 h 437032"/>
              <a:gd name="connsiteX62" fmla="*/ 229262 w 458507"/>
              <a:gd name="connsiteY62" fmla="*/ 175854 h 437032"/>
              <a:gd name="connsiteX63" fmla="*/ 233454 w 458507"/>
              <a:gd name="connsiteY63" fmla="*/ 179024 h 437032"/>
              <a:gd name="connsiteX64" fmla="*/ 229262 w 458507"/>
              <a:gd name="connsiteY64" fmla="*/ 180824 h 437032"/>
              <a:gd name="connsiteX65" fmla="*/ 240806 w 458507"/>
              <a:gd name="connsiteY65" fmla="*/ 166621 h 437032"/>
              <a:gd name="connsiteX66" fmla="*/ 255260 w 458507"/>
              <a:gd name="connsiteY66" fmla="*/ 154666 h 437032"/>
              <a:gd name="connsiteX67" fmla="*/ 258412 w 458507"/>
              <a:gd name="connsiteY67" fmla="*/ 157451 h 437032"/>
              <a:gd name="connsiteX68" fmla="*/ 250361 w 458507"/>
              <a:gd name="connsiteY68" fmla="*/ 173857 h 437032"/>
              <a:gd name="connsiteX69" fmla="*/ 240806 w 458507"/>
              <a:gd name="connsiteY69" fmla="*/ 166621 h 437032"/>
              <a:gd name="connsiteX70" fmla="*/ 284221 w 458507"/>
              <a:gd name="connsiteY70" fmla="*/ 92284 h 437032"/>
              <a:gd name="connsiteX71" fmla="*/ 283639 w 458507"/>
              <a:gd name="connsiteY71" fmla="*/ 92857 h 437032"/>
              <a:gd name="connsiteX72" fmla="*/ 282448 w 458507"/>
              <a:gd name="connsiteY72" fmla="*/ 92857 h 437032"/>
              <a:gd name="connsiteX73" fmla="*/ 282448 w 458507"/>
              <a:gd name="connsiteY73" fmla="*/ 76379 h 437032"/>
              <a:gd name="connsiteX74" fmla="*/ 283639 w 458507"/>
              <a:gd name="connsiteY74" fmla="*/ 76379 h 437032"/>
              <a:gd name="connsiteX75" fmla="*/ 284221 w 458507"/>
              <a:gd name="connsiteY75" fmla="*/ 76952 h 437032"/>
              <a:gd name="connsiteX76" fmla="*/ 284221 w 458507"/>
              <a:gd name="connsiteY76" fmla="*/ 92284 h 437032"/>
              <a:gd name="connsiteX77" fmla="*/ 198098 w 458507"/>
              <a:gd name="connsiteY77" fmla="*/ 28451 h 437032"/>
              <a:gd name="connsiteX78" fmla="*/ 200875 w 458507"/>
              <a:gd name="connsiteY78" fmla="*/ 24466 h 437032"/>
              <a:gd name="connsiteX79" fmla="*/ 217361 w 458507"/>
              <a:gd name="connsiteY79" fmla="*/ 14337 h 437032"/>
              <a:gd name="connsiteX80" fmla="*/ 241146 w 458507"/>
              <a:gd name="connsiteY80" fmla="*/ 14337 h 437032"/>
              <a:gd name="connsiteX81" fmla="*/ 274621 w 458507"/>
              <a:gd name="connsiteY81" fmla="*/ 47767 h 437032"/>
              <a:gd name="connsiteX82" fmla="*/ 274621 w 458507"/>
              <a:gd name="connsiteY82" fmla="*/ 54179 h 437032"/>
              <a:gd name="connsiteX83" fmla="*/ 220182 w 458507"/>
              <a:gd name="connsiteY83" fmla="*/ 36645 h 437032"/>
              <a:gd name="connsiteX84" fmla="*/ 214692 w 458507"/>
              <a:gd name="connsiteY84" fmla="*/ 35830 h 437032"/>
              <a:gd name="connsiteX85" fmla="*/ 210268 w 458507"/>
              <a:gd name="connsiteY85" fmla="*/ 39179 h 437032"/>
              <a:gd name="connsiteX86" fmla="*/ 183931 w 458507"/>
              <a:gd name="connsiteY86" fmla="*/ 54170 h 437032"/>
              <a:gd name="connsiteX87" fmla="*/ 198098 w 458507"/>
              <a:gd name="connsiteY87" fmla="*/ 28451 h 437032"/>
              <a:gd name="connsiteX88" fmla="*/ 198098 w 458507"/>
              <a:gd name="connsiteY88" fmla="*/ 28451 h 437032"/>
              <a:gd name="connsiteX89" fmla="*/ 174188 w 458507"/>
              <a:gd name="connsiteY89" fmla="*/ 92284 h 437032"/>
              <a:gd name="connsiteX90" fmla="*/ 174188 w 458507"/>
              <a:gd name="connsiteY90" fmla="*/ 76943 h 437032"/>
              <a:gd name="connsiteX91" fmla="*/ 174770 w 458507"/>
              <a:gd name="connsiteY91" fmla="*/ 76370 h 437032"/>
              <a:gd name="connsiteX92" fmla="*/ 176060 w 458507"/>
              <a:gd name="connsiteY92" fmla="*/ 76370 h 437032"/>
              <a:gd name="connsiteX93" fmla="*/ 176060 w 458507"/>
              <a:gd name="connsiteY93" fmla="*/ 92848 h 437032"/>
              <a:gd name="connsiteX94" fmla="*/ 174770 w 458507"/>
              <a:gd name="connsiteY94" fmla="*/ 92848 h 437032"/>
              <a:gd name="connsiteX95" fmla="*/ 174188 w 458507"/>
              <a:gd name="connsiteY95" fmla="*/ 92284 h 437032"/>
              <a:gd name="connsiteX96" fmla="*/ 190379 w 458507"/>
              <a:gd name="connsiteY96" fmla="*/ 97200 h 437032"/>
              <a:gd name="connsiteX97" fmla="*/ 190379 w 458507"/>
              <a:gd name="connsiteY97" fmla="*/ 68096 h 437032"/>
              <a:gd name="connsiteX98" fmla="*/ 218677 w 458507"/>
              <a:gd name="connsiteY98" fmla="*/ 52352 h 437032"/>
              <a:gd name="connsiteX99" fmla="*/ 268128 w 458507"/>
              <a:gd name="connsiteY99" fmla="*/ 68293 h 437032"/>
              <a:gd name="connsiteX100" fmla="*/ 268128 w 458507"/>
              <a:gd name="connsiteY100" fmla="*/ 97200 h 437032"/>
              <a:gd name="connsiteX101" fmla="*/ 229272 w 458507"/>
              <a:gd name="connsiteY101" fmla="*/ 136003 h 437032"/>
              <a:gd name="connsiteX102" fmla="*/ 190379 w 458507"/>
              <a:gd name="connsiteY102" fmla="*/ 97200 h 437032"/>
              <a:gd name="connsiteX103" fmla="*/ 190379 w 458507"/>
              <a:gd name="connsiteY103" fmla="*/ 97200 h 437032"/>
              <a:gd name="connsiteX104" fmla="*/ 93806 w 458507"/>
              <a:gd name="connsiteY104" fmla="*/ 75815 h 437032"/>
              <a:gd name="connsiteX105" fmla="*/ 131552 w 458507"/>
              <a:gd name="connsiteY105" fmla="*/ 114036 h 437032"/>
              <a:gd name="connsiteX106" fmla="*/ 93806 w 458507"/>
              <a:gd name="connsiteY106" fmla="*/ 152284 h 437032"/>
              <a:gd name="connsiteX107" fmla="*/ 56060 w 458507"/>
              <a:gd name="connsiteY107" fmla="*/ 114036 h 437032"/>
              <a:gd name="connsiteX108" fmla="*/ 93806 w 458507"/>
              <a:gd name="connsiteY108" fmla="*/ 75815 h 437032"/>
              <a:gd name="connsiteX109" fmla="*/ 93806 w 458507"/>
              <a:gd name="connsiteY109" fmla="*/ 75815 h 437032"/>
              <a:gd name="connsiteX110" fmla="*/ 14328 w 458507"/>
              <a:gd name="connsiteY110" fmla="*/ 212991 h 437032"/>
              <a:gd name="connsiteX111" fmla="*/ 63600 w 458507"/>
              <a:gd name="connsiteY111" fmla="*/ 162654 h 437032"/>
              <a:gd name="connsiteX112" fmla="*/ 74015 w 458507"/>
              <a:gd name="connsiteY112" fmla="*/ 162654 h 437032"/>
              <a:gd name="connsiteX113" fmla="*/ 93806 w 458507"/>
              <a:gd name="connsiteY113" fmla="*/ 166612 h 437032"/>
              <a:gd name="connsiteX114" fmla="*/ 113597 w 458507"/>
              <a:gd name="connsiteY114" fmla="*/ 162654 h 437032"/>
              <a:gd name="connsiteX115" fmla="*/ 123958 w 458507"/>
              <a:gd name="connsiteY115" fmla="*/ 162654 h 437032"/>
              <a:gd name="connsiteX116" fmla="*/ 131310 w 458507"/>
              <a:gd name="connsiteY116" fmla="*/ 163299 h 437032"/>
              <a:gd name="connsiteX117" fmla="*/ 106370 w 458507"/>
              <a:gd name="connsiteY117" fmla="*/ 210636 h 437032"/>
              <a:gd name="connsiteX118" fmla="*/ 106370 w 458507"/>
              <a:gd name="connsiteY118" fmla="*/ 241576 h 437032"/>
              <a:gd name="connsiteX119" fmla="*/ 48474 w 458507"/>
              <a:gd name="connsiteY119" fmla="*/ 241576 h 437032"/>
              <a:gd name="connsiteX120" fmla="*/ 48474 w 458507"/>
              <a:gd name="connsiteY120" fmla="*/ 228278 h 437032"/>
              <a:gd name="connsiteX121" fmla="*/ 41310 w 458507"/>
              <a:gd name="connsiteY121" fmla="*/ 221113 h 437032"/>
              <a:gd name="connsiteX122" fmla="*/ 34146 w 458507"/>
              <a:gd name="connsiteY122" fmla="*/ 228278 h 437032"/>
              <a:gd name="connsiteX123" fmla="*/ 34146 w 458507"/>
              <a:gd name="connsiteY123" fmla="*/ 241576 h 437032"/>
              <a:gd name="connsiteX124" fmla="*/ 14328 w 458507"/>
              <a:gd name="connsiteY124" fmla="*/ 241576 h 437032"/>
              <a:gd name="connsiteX125" fmla="*/ 14328 w 458507"/>
              <a:gd name="connsiteY125" fmla="*/ 212991 h 437032"/>
              <a:gd name="connsiteX126" fmla="*/ 120698 w 458507"/>
              <a:gd name="connsiteY126" fmla="*/ 210636 h 437032"/>
              <a:gd name="connsiteX127" fmla="*/ 163925 w 458507"/>
              <a:gd name="connsiteY127" fmla="*/ 167472 h 437032"/>
              <a:gd name="connsiteX128" fmla="*/ 187397 w 458507"/>
              <a:gd name="connsiteY128" fmla="*/ 164113 h 437032"/>
              <a:gd name="connsiteX129" fmla="*/ 199101 w 458507"/>
              <a:gd name="connsiteY129" fmla="*/ 187979 h 437032"/>
              <a:gd name="connsiteX130" fmla="*/ 203875 w 458507"/>
              <a:gd name="connsiteY130" fmla="*/ 191794 h 437032"/>
              <a:gd name="connsiteX131" fmla="*/ 205531 w 458507"/>
              <a:gd name="connsiteY131" fmla="*/ 191991 h 437032"/>
              <a:gd name="connsiteX132" fmla="*/ 209856 w 458507"/>
              <a:gd name="connsiteY132" fmla="*/ 190540 h 437032"/>
              <a:gd name="connsiteX133" fmla="*/ 213636 w 458507"/>
              <a:gd name="connsiteY133" fmla="*/ 187675 h 437032"/>
              <a:gd name="connsiteX134" fmla="*/ 217352 w 458507"/>
              <a:gd name="connsiteY134" fmla="*/ 191239 h 437032"/>
              <a:gd name="connsiteX135" fmla="*/ 213860 w 458507"/>
              <a:gd name="connsiteY135" fmla="*/ 208558 h 437032"/>
              <a:gd name="connsiteX136" fmla="*/ 163119 w 458507"/>
              <a:gd name="connsiteY136" fmla="*/ 228501 h 437032"/>
              <a:gd name="connsiteX137" fmla="*/ 163119 w 458507"/>
              <a:gd name="connsiteY137" fmla="*/ 228278 h 437032"/>
              <a:gd name="connsiteX138" fmla="*/ 155955 w 458507"/>
              <a:gd name="connsiteY138" fmla="*/ 221113 h 437032"/>
              <a:gd name="connsiteX139" fmla="*/ 148791 w 458507"/>
              <a:gd name="connsiteY139" fmla="*/ 228278 h 437032"/>
              <a:gd name="connsiteX140" fmla="*/ 148791 w 458507"/>
              <a:gd name="connsiteY140" fmla="*/ 240457 h 437032"/>
              <a:gd name="connsiteX141" fmla="*/ 147663 w 458507"/>
              <a:gd name="connsiteY141" fmla="*/ 241576 h 437032"/>
              <a:gd name="connsiteX142" fmla="*/ 120698 w 458507"/>
              <a:gd name="connsiteY142" fmla="*/ 241576 h 437032"/>
              <a:gd name="connsiteX143" fmla="*/ 120698 w 458507"/>
              <a:gd name="connsiteY143" fmla="*/ 210636 h 437032"/>
              <a:gd name="connsiteX144" fmla="*/ 229254 w 458507"/>
              <a:gd name="connsiteY144" fmla="*/ 204699 h 437032"/>
              <a:gd name="connsiteX145" fmla="*/ 229827 w 458507"/>
              <a:gd name="connsiteY145" fmla="*/ 207528 h 437032"/>
              <a:gd name="connsiteX146" fmla="*/ 229272 w 458507"/>
              <a:gd name="connsiteY146" fmla="*/ 207519 h 437032"/>
              <a:gd name="connsiteX147" fmla="*/ 228690 w 458507"/>
              <a:gd name="connsiteY147" fmla="*/ 207528 h 437032"/>
              <a:gd name="connsiteX148" fmla="*/ 229254 w 458507"/>
              <a:gd name="connsiteY148" fmla="*/ 204699 h 437032"/>
              <a:gd name="connsiteX149" fmla="*/ 229262 w 458507"/>
              <a:gd name="connsiteY149" fmla="*/ 422705 h 437032"/>
              <a:gd name="connsiteX150" fmla="*/ 128686 w 458507"/>
              <a:gd name="connsiteY150" fmla="*/ 322263 h 437032"/>
              <a:gd name="connsiteX151" fmla="*/ 229262 w 458507"/>
              <a:gd name="connsiteY151" fmla="*/ 221848 h 437032"/>
              <a:gd name="connsiteX152" fmla="*/ 329812 w 458507"/>
              <a:gd name="connsiteY152" fmla="*/ 322263 h 437032"/>
              <a:gd name="connsiteX153" fmla="*/ 229262 w 458507"/>
              <a:gd name="connsiteY153" fmla="*/ 422705 h 437032"/>
              <a:gd name="connsiteX154" fmla="*/ 310854 w 458507"/>
              <a:gd name="connsiteY154" fmla="*/ 241576 h 437032"/>
              <a:gd name="connsiteX155" fmla="*/ 309716 w 458507"/>
              <a:gd name="connsiteY155" fmla="*/ 240448 h 437032"/>
              <a:gd name="connsiteX156" fmla="*/ 309716 w 458507"/>
              <a:gd name="connsiteY156" fmla="*/ 228278 h 437032"/>
              <a:gd name="connsiteX157" fmla="*/ 302552 w 458507"/>
              <a:gd name="connsiteY157" fmla="*/ 221113 h 437032"/>
              <a:gd name="connsiteX158" fmla="*/ 295388 w 458507"/>
              <a:gd name="connsiteY158" fmla="*/ 228278 h 437032"/>
              <a:gd name="connsiteX159" fmla="*/ 295388 w 458507"/>
              <a:gd name="connsiteY159" fmla="*/ 228493 h 437032"/>
              <a:gd name="connsiteX160" fmla="*/ 244648 w 458507"/>
              <a:gd name="connsiteY160" fmla="*/ 208558 h 437032"/>
              <a:gd name="connsiteX161" fmla="*/ 241155 w 458507"/>
              <a:gd name="connsiteY161" fmla="*/ 191257 h 437032"/>
              <a:gd name="connsiteX162" fmla="*/ 244880 w 458507"/>
              <a:gd name="connsiteY162" fmla="*/ 187684 h 437032"/>
              <a:gd name="connsiteX163" fmla="*/ 248642 w 458507"/>
              <a:gd name="connsiteY163" fmla="*/ 190531 h 437032"/>
              <a:gd name="connsiteX164" fmla="*/ 252967 w 458507"/>
              <a:gd name="connsiteY164" fmla="*/ 191982 h 437032"/>
              <a:gd name="connsiteX165" fmla="*/ 254624 w 458507"/>
              <a:gd name="connsiteY165" fmla="*/ 191785 h 437032"/>
              <a:gd name="connsiteX166" fmla="*/ 259397 w 458507"/>
              <a:gd name="connsiteY166" fmla="*/ 187970 h 437032"/>
              <a:gd name="connsiteX167" fmla="*/ 271101 w 458507"/>
              <a:gd name="connsiteY167" fmla="*/ 164104 h 437032"/>
              <a:gd name="connsiteX168" fmla="*/ 294573 w 458507"/>
              <a:gd name="connsiteY168" fmla="*/ 167463 h 437032"/>
              <a:gd name="connsiteX169" fmla="*/ 337800 w 458507"/>
              <a:gd name="connsiteY169" fmla="*/ 210627 h 437032"/>
              <a:gd name="connsiteX170" fmla="*/ 337800 w 458507"/>
              <a:gd name="connsiteY170" fmla="*/ 241567 h 437032"/>
              <a:gd name="connsiteX171" fmla="*/ 310854 w 458507"/>
              <a:gd name="connsiteY171" fmla="*/ 241567 h 437032"/>
              <a:gd name="connsiteX172" fmla="*/ 310854 w 458507"/>
              <a:gd name="connsiteY172" fmla="*/ 241576 h 437032"/>
              <a:gd name="connsiteX173" fmla="*/ 444179 w 458507"/>
              <a:gd name="connsiteY173" fmla="*/ 241576 h 437032"/>
              <a:gd name="connsiteX174" fmla="*/ 424361 w 458507"/>
              <a:gd name="connsiteY174" fmla="*/ 241576 h 437032"/>
              <a:gd name="connsiteX175" fmla="*/ 424361 w 458507"/>
              <a:gd name="connsiteY175" fmla="*/ 228278 h 437032"/>
              <a:gd name="connsiteX176" fmla="*/ 417197 w 458507"/>
              <a:gd name="connsiteY176" fmla="*/ 221113 h 437032"/>
              <a:gd name="connsiteX177" fmla="*/ 410033 w 458507"/>
              <a:gd name="connsiteY177" fmla="*/ 228278 h 437032"/>
              <a:gd name="connsiteX178" fmla="*/ 410033 w 458507"/>
              <a:gd name="connsiteY178" fmla="*/ 241576 h 437032"/>
              <a:gd name="connsiteX179" fmla="*/ 352137 w 458507"/>
              <a:gd name="connsiteY179" fmla="*/ 241576 h 437032"/>
              <a:gd name="connsiteX180" fmla="*/ 352137 w 458507"/>
              <a:gd name="connsiteY180" fmla="*/ 210636 h 437032"/>
              <a:gd name="connsiteX181" fmla="*/ 327179 w 458507"/>
              <a:gd name="connsiteY181" fmla="*/ 163290 h 437032"/>
              <a:gd name="connsiteX182" fmla="*/ 334513 w 458507"/>
              <a:gd name="connsiteY182" fmla="*/ 162654 h 437032"/>
              <a:gd name="connsiteX183" fmla="*/ 344919 w 458507"/>
              <a:gd name="connsiteY183" fmla="*/ 162654 h 437032"/>
              <a:gd name="connsiteX184" fmla="*/ 364701 w 458507"/>
              <a:gd name="connsiteY184" fmla="*/ 166612 h 437032"/>
              <a:gd name="connsiteX185" fmla="*/ 384492 w 458507"/>
              <a:gd name="connsiteY185" fmla="*/ 162654 h 437032"/>
              <a:gd name="connsiteX186" fmla="*/ 394853 w 458507"/>
              <a:gd name="connsiteY186" fmla="*/ 162654 h 437032"/>
              <a:gd name="connsiteX187" fmla="*/ 444179 w 458507"/>
              <a:gd name="connsiteY187" fmla="*/ 212991 h 437032"/>
              <a:gd name="connsiteX188" fmla="*/ 444179 w 458507"/>
              <a:gd name="connsiteY188" fmla="*/ 241576 h 437032"/>
              <a:gd name="connsiteX189" fmla="*/ 253289 w 458507"/>
              <a:gd name="connsiteY189" fmla="*/ 281687 h 437032"/>
              <a:gd name="connsiteX190" fmla="*/ 215507 w 458507"/>
              <a:gd name="connsiteY190" fmla="*/ 319173 h 437032"/>
              <a:gd name="connsiteX191" fmla="*/ 205065 w 458507"/>
              <a:gd name="connsiteY191" fmla="*/ 309036 h 437032"/>
              <a:gd name="connsiteX192" fmla="*/ 175773 w 458507"/>
              <a:gd name="connsiteY192" fmla="*/ 309466 h 437032"/>
              <a:gd name="connsiteX193" fmla="*/ 169925 w 458507"/>
              <a:gd name="connsiteY193" fmla="*/ 324179 h 437032"/>
              <a:gd name="connsiteX194" fmla="*/ 176203 w 458507"/>
              <a:gd name="connsiteY194" fmla="*/ 338722 h 437032"/>
              <a:gd name="connsiteX195" fmla="*/ 201224 w 458507"/>
              <a:gd name="connsiteY195" fmla="*/ 363000 h 437032"/>
              <a:gd name="connsiteX196" fmla="*/ 215677 w 458507"/>
              <a:gd name="connsiteY196" fmla="*/ 368839 h 437032"/>
              <a:gd name="connsiteX197" fmla="*/ 230283 w 458507"/>
              <a:gd name="connsiteY197" fmla="*/ 362848 h 437032"/>
              <a:gd name="connsiteX198" fmla="*/ 282519 w 458507"/>
              <a:gd name="connsiteY198" fmla="*/ 311033 h 437032"/>
              <a:gd name="connsiteX199" fmla="*/ 282573 w 458507"/>
              <a:gd name="connsiteY199" fmla="*/ 281749 h 437032"/>
              <a:gd name="connsiteX200" fmla="*/ 253289 w 458507"/>
              <a:gd name="connsiteY200" fmla="*/ 281687 h 437032"/>
              <a:gd name="connsiteX201" fmla="*/ 253289 w 458507"/>
              <a:gd name="connsiteY201" fmla="*/ 281687 h 437032"/>
              <a:gd name="connsiteX202" fmla="*/ 272400 w 458507"/>
              <a:gd name="connsiteY202" fmla="*/ 300878 h 437032"/>
              <a:gd name="connsiteX203" fmla="*/ 220173 w 458507"/>
              <a:gd name="connsiteY203" fmla="*/ 352684 h 437032"/>
              <a:gd name="connsiteX204" fmla="*/ 211200 w 458507"/>
              <a:gd name="connsiteY204" fmla="*/ 352728 h 437032"/>
              <a:gd name="connsiteX205" fmla="*/ 186170 w 458507"/>
              <a:gd name="connsiteY205" fmla="*/ 328442 h 437032"/>
              <a:gd name="connsiteX206" fmla="*/ 184244 w 458507"/>
              <a:gd name="connsiteY206" fmla="*/ 323973 h 437032"/>
              <a:gd name="connsiteX207" fmla="*/ 186035 w 458507"/>
              <a:gd name="connsiteY207" fmla="*/ 319460 h 437032"/>
              <a:gd name="connsiteX208" fmla="*/ 190630 w 458507"/>
              <a:gd name="connsiteY208" fmla="*/ 317525 h 437032"/>
              <a:gd name="connsiteX209" fmla="*/ 195080 w 458507"/>
              <a:gd name="connsiteY209" fmla="*/ 319325 h 437032"/>
              <a:gd name="connsiteX210" fmla="*/ 215615 w 458507"/>
              <a:gd name="connsiteY210" fmla="*/ 339260 h 437032"/>
              <a:gd name="connsiteX211" fmla="*/ 263373 w 458507"/>
              <a:gd name="connsiteY211" fmla="*/ 291869 h 437032"/>
              <a:gd name="connsiteX212" fmla="*/ 272418 w 458507"/>
              <a:gd name="connsiteY212" fmla="*/ 291869 h 437032"/>
              <a:gd name="connsiteX213" fmla="*/ 272400 w 458507"/>
              <a:gd name="connsiteY213" fmla="*/ 300878 h 437032"/>
              <a:gd name="connsiteX214" fmla="*/ 272400 w 458507"/>
              <a:gd name="connsiteY214" fmla="*/ 300878 h 43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58507" h="437032">
                <a:moveTo>
                  <a:pt x="403540" y="148997"/>
                </a:moveTo>
                <a:cubicBezTo>
                  <a:pt x="411761" y="139702"/>
                  <a:pt x="416767" y="127451"/>
                  <a:pt x="416767" y="114027"/>
                </a:cubicBezTo>
                <a:cubicBezTo>
                  <a:pt x="416767" y="85048"/>
                  <a:pt x="393412" y="61478"/>
                  <a:pt x="364692" y="61478"/>
                </a:cubicBezTo>
                <a:cubicBezTo>
                  <a:pt x="335991" y="61478"/>
                  <a:pt x="312645" y="85048"/>
                  <a:pt x="312645" y="114027"/>
                </a:cubicBezTo>
                <a:cubicBezTo>
                  <a:pt x="312645" y="127442"/>
                  <a:pt x="317651" y="139684"/>
                  <a:pt x="325862" y="148988"/>
                </a:cubicBezTo>
                <a:cubicBezTo>
                  <a:pt x="319504" y="149919"/>
                  <a:pt x="313280" y="151818"/>
                  <a:pt x="307460" y="154603"/>
                </a:cubicBezTo>
                <a:cubicBezTo>
                  <a:pt x="303313" y="153654"/>
                  <a:pt x="299006" y="153134"/>
                  <a:pt x="294573" y="153134"/>
                </a:cubicBezTo>
                <a:cubicBezTo>
                  <a:pt x="283773" y="153134"/>
                  <a:pt x="269910" y="151209"/>
                  <a:pt x="263534" y="142343"/>
                </a:cubicBezTo>
                <a:lnTo>
                  <a:pt x="263534" y="137776"/>
                </a:lnTo>
                <a:cubicBezTo>
                  <a:pt x="272668" y="130066"/>
                  <a:pt x="279161" y="119355"/>
                  <a:pt x="281489" y="107176"/>
                </a:cubicBezTo>
                <a:lnTo>
                  <a:pt x="283629" y="107176"/>
                </a:lnTo>
                <a:cubicBezTo>
                  <a:pt x="291851" y="107176"/>
                  <a:pt x="298540" y="100496"/>
                  <a:pt x="298540" y="92275"/>
                </a:cubicBezTo>
                <a:lnTo>
                  <a:pt x="298540" y="76943"/>
                </a:lnTo>
                <a:cubicBezTo>
                  <a:pt x="298540" y="70603"/>
                  <a:pt x="294546" y="65185"/>
                  <a:pt x="288940" y="63045"/>
                </a:cubicBezTo>
                <a:lnTo>
                  <a:pt x="288940" y="47758"/>
                </a:lnTo>
                <a:cubicBezTo>
                  <a:pt x="288940" y="21421"/>
                  <a:pt x="267492" y="0"/>
                  <a:pt x="241137" y="0"/>
                </a:cubicBezTo>
                <a:lnTo>
                  <a:pt x="217352" y="0"/>
                </a:lnTo>
                <a:cubicBezTo>
                  <a:pt x="201940" y="0"/>
                  <a:pt x="192009" y="6143"/>
                  <a:pt x="187791" y="18269"/>
                </a:cubicBezTo>
                <a:cubicBezTo>
                  <a:pt x="176319" y="27331"/>
                  <a:pt x="169549" y="41158"/>
                  <a:pt x="169549" y="55737"/>
                </a:cubicBezTo>
                <a:lnTo>
                  <a:pt x="169549" y="62991"/>
                </a:lnTo>
                <a:cubicBezTo>
                  <a:pt x="163898" y="65104"/>
                  <a:pt x="159851" y="70549"/>
                  <a:pt x="159851" y="76934"/>
                </a:cubicBezTo>
                <a:lnTo>
                  <a:pt x="159851" y="92275"/>
                </a:lnTo>
                <a:cubicBezTo>
                  <a:pt x="159851" y="100487"/>
                  <a:pt x="166540" y="107176"/>
                  <a:pt x="174761" y="107176"/>
                </a:cubicBezTo>
                <a:lnTo>
                  <a:pt x="177009" y="107176"/>
                </a:lnTo>
                <a:cubicBezTo>
                  <a:pt x="179337" y="119355"/>
                  <a:pt x="185839" y="130066"/>
                  <a:pt x="194964" y="137776"/>
                </a:cubicBezTo>
                <a:lnTo>
                  <a:pt x="194964" y="142352"/>
                </a:lnTo>
                <a:cubicBezTo>
                  <a:pt x="188588" y="151218"/>
                  <a:pt x="174725" y="153143"/>
                  <a:pt x="163925" y="153143"/>
                </a:cubicBezTo>
                <a:cubicBezTo>
                  <a:pt x="159493" y="153143"/>
                  <a:pt x="155185" y="153663"/>
                  <a:pt x="151039" y="154612"/>
                </a:cubicBezTo>
                <a:cubicBezTo>
                  <a:pt x="145227" y="151827"/>
                  <a:pt x="139012" y="149928"/>
                  <a:pt x="132654" y="148997"/>
                </a:cubicBezTo>
                <a:cubicBezTo>
                  <a:pt x="140875" y="139702"/>
                  <a:pt x="145880" y="127451"/>
                  <a:pt x="145880" y="114036"/>
                </a:cubicBezTo>
                <a:cubicBezTo>
                  <a:pt x="145880" y="85057"/>
                  <a:pt x="122525" y="61487"/>
                  <a:pt x="93806" y="61487"/>
                </a:cubicBezTo>
                <a:cubicBezTo>
                  <a:pt x="65087" y="61487"/>
                  <a:pt x="41731" y="85057"/>
                  <a:pt x="41731" y="114036"/>
                </a:cubicBezTo>
                <a:cubicBezTo>
                  <a:pt x="41731" y="127451"/>
                  <a:pt x="46737" y="139702"/>
                  <a:pt x="54958" y="148997"/>
                </a:cubicBezTo>
                <a:cubicBezTo>
                  <a:pt x="23973" y="153493"/>
                  <a:pt x="0" y="180555"/>
                  <a:pt x="0" y="212991"/>
                </a:cubicBezTo>
                <a:lnTo>
                  <a:pt x="0" y="248740"/>
                </a:lnTo>
                <a:cubicBezTo>
                  <a:pt x="0" y="252699"/>
                  <a:pt x="3206" y="255904"/>
                  <a:pt x="7164" y="255904"/>
                </a:cubicBezTo>
                <a:lnTo>
                  <a:pt x="135582" y="255904"/>
                </a:lnTo>
                <a:cubicBezTo>
                  <a:pt x="122230" y="274648"/>
                  <a:pt x="114367" y="297555"/>
                  <a:pt x="114367" y="322263"/>
                </a:cubicBezTo>
                <a:cubicBezTo>
                  <a:pt x="114367" y="385549"/>
                  <a:pt x="165913" y="437033"/>
                  <a:pt x="229272" y="437033"/>
                </a:cubicBezTo>
                <a:cubicBezTo>
                  <a:pt x="292612" y="437033"/>
                  <a:pt x="344149" y="385549"/>
                  <a:pt x="344149" y="322263"/>
                </a:cubicBezTo>
                <a:cubicBezTo>
                  <a:pt x="344149" y="297555"/>
                  <a:pt x="336286" y="274648"/>
                  <a:pt x="322934" y="255904"/>
                </a:cubicBezTo>
                <a:lnTo>
                  <a:pt x="451343" y="255904"/>
                </a:lnTo>
                <a:cubicBezTo>
                  <a:pt x="455301" y="255904"/>
                  <a:pt x="458507" y="252699"/>
                  <a:pt x="458507" y="248740"/>
                </a:cubicBezTo>
                <a:lnTo>
                  <a:pt x="458507" y="212991"/>
                </a:lnTo>
                <a:cubicBezTo>
                  <a:pt x="458507" y="180573"/>
                  <a:pt x="434561" y="153510"/>
                  <a:pt x="403540" y="148997"/>
                </a:cubicBezTo>
                <a:close/>
                <a:moveTo>
                  <a:pt x="364701" y="75815"/>
                </a:moveTo>
                <a:cubicBezTo>
                  <a:pt x="385513" y="75815"/>
                  <a:pt x="402447" y="92964"/>
                  <a:pt x="402447" y="114036"/>
                </a:cubicBezTo>
                <a:cubicBezTo>
                  <a:pt x="402447" y="135125"/>
                  <a:pt x="385513" y="152284"/>
                  <a:pt x="364701" y="152284"/>
                </a:cubicBezTo>
                <a:cubicBezTo>
                  <a:pt x="343907" y="152284"/>
                  <a:pt x="326982" y="135125"/>
                  <a:pt x="326982" y="114036"/>
                </a:cubicBezTo>
                <a:cubicBezTo>
                  <a:pt x="326982" y="92955"/>
                  <a:pt x="343898" y="75815"/>
                  <a:pt x="364701" y="75815"/>
                </a:cubicBezTo>
                <a:close/>
                <a:moveTo>
                  <a:pt x="229262" y="157576"/>
                </a:moveTo>
                <a:lnTo>
                  <a:pt x="219349" y="149391"/>
                </a:lnTo>
                <a:cubicBezTo>
                  <a:pt x="222564" y="150000"/>
                  <a:pt x="225877" y="150331"/>
                  <a:pt x="229262" y="150331"/>
                </a:cubicBezTo>
                <a:cubicBezTo>
                  <a:pt x="232648" y="150331"/>
                  <a:pt x="235952" y="150000"/>
                  <a:pt x="239158" y="149391"/>
                </a:cubicBezTo>
                <a:lnTo>
                  <a:pt x="229262" y="157576"/>
                </a:lnTo>
                <a:close/>
                <a:moveTo>
                  <a:pt x="203238" y="154666"/>
                </a:moveTo>
                <a:lnTo>
                  <a:pt x="217710" y="166621"/>
                </a:lnTo>
                <a:lnTo>
                  <a:pt x="208128" y="173866"/>
                </a:lnTo>
                <a:lnTo>
                  <a:pt x="200077" y="157451"/>
                </a:lnTo>
                <a:cubicBezTo>
                  <a:pt x="201241" y="156555"/>
                  <a:pt x="202298" y="155615"/>
                  <a:pt x="203238" y="154666"/>
                </a:cubicBezTo>
                <a:close/>
                <a:moveTo>
                  <a:pt x="229262" y="180824"/>
                </a:moveTo>
                <a:cubicBezTo>
                  <a:pt x="227624" y="180824"/>
                  <a:pt x="226128" y="180134"/>
                  <a:pt x="225072" y="179024"/>
                </a:cubicBezTo>
                <a:lnTo>
                  <a:pt x="229262" y="175854"/>
                </a:lnTo>
                <a:lnTo>
                  <a:pt x="233454" y="179024"/>
                </a:lnTo>
                <a:cubicBezTo>
                  <a:pt x="232397" y="180143"/>
                  <a:pt x="230910" y="180824"/>
                  <a:pt x="229262" y="180824"/>
                </a:cubicBezTo>
                <a:close/>
                <a:moveTo>
                  <a:pt x="240806" y="166621"/>
                </a:moveTo>
                <a:lnTo>
                  <a:pt x="255260" y="154666"/>
                </a:lnTo>
                <a:cubicBezTo>
                  <a:pt x="256209" y="155615"/>
                  <a:pt x="257257" y="156546"/>
                  <a:pt x="258412" y="157451"/>
                </a:cubicBezTo>
                <a:lnTo>
                  <a:pt x="250361" y="173857"/>
                </a:lnTo>
                <a:lnTo>
                  <a:pt x="240806" y="166621"/>
                </a:lnTo>
                <a:close/>
                <a:moveTo>
                  <a:pt x="284221" y="92284"/>
                </a:moveTo>
                <a:cubicBezTo>
                  <a:pt x="284221" y="92579"/>
                  <a:pt x="283943" y="92857"/>
                  <a:pt x="283639" y="92857"/>
                </a:cubicBezTo>
                <a:lnTo>
                  <a:pt x="282448" y="92857"/>
                </a:lnTo>
                <a:lnTo>
                  <a:pt x="282448" y="76379"/>
                </a:lnTo>
                <a:lnTo>
                  <a:pt x="283639" y="76379"/>
                </a:lnTo>
                <a:cubicBezTo>
                  <a:pt x="283943" y="76379"/>
                  <a:pt x="284221" y="76648"/>
                  <a:pt x="284221" y="76952"/>
                </a:cubicBezTo>
                <a:lnTo>
                  <a:pt x="284221" y="92284"/>
                </a:lnTo>
                <a:close/>
                <a:moveTo>
                  <a:pt x="198098" y="28451"/>
                </a:moveTo>
                <a:cubicBezTo>
                  <a:pt x="199460" y="27484"/>
                  <a:pt x="200445" y="26078"/>
                  <a:pt x="200875" y="24466"/>
                </a:cubicBezTo>
                <a:cubicBezTo>
                  <a:pt x="202504" y="18385"/>
                  <a:pt x="205934" y="14337"/>
                  <a:pt x="217361" y="14337"/>
                </a:cubicBezTo>
                <a:lnTo>
                  <a:pt x="241146" y="14337"/>
                </a:lnTo>
                <a:cubicBezTo>
                  <a:pt x="259603" y="14337"/>
                  <a:pt x="274621" y="29337"/>
                  <a:pt x="274621" y="47767"/>
                </a:cubicBezTo>
                <a:lnTo>
                  <a:pt x="274621" y="54179"/>
                </a:lnTo>
                <a:cubicBezTo>
                  <a:pt x="253281" y="54036"/>
                  <a:pt x="237394" y="47069"/>
                  <a:pt x="220182" y="36645"/>
                </a:cubicBezTo>
                <a:cubicBezTo>
                  <a:pt x="218534" y="35651"/>
                  <a:pt x="216555" y="35355"/>
                  <a:pt x="214692" y="35830"/>
                </a:cubicBezTo>
                <a:cubicBezTo>
                  <a:pt x="212830" y="36304"/>
                  <a:pt x="211236" y="37513"/>
                  <a:pt x="210268" y="39179"/>
                </a:cubicBezTo>
                <a:cubicBezTo>
                  <a:pt x="204215" y="49639"/>
                  <a:pt x="196540" y="54009"/>
                  <a:pt x="183931" y="54170"/>
                </a:cubicBezTo>
                <a:cubicBezTo>
                  <a:pt x="184424" y="43979"/>
                  <a:pt x="189636" y="34451"/>
                  <a:pt x="198098" y="28451"/>
                </a:cubicBezTo>
                <a:lnTo>
                  <a:pt x="198098" y="28451"/>
                </a:lnTo>
                <a:close/>
                <a:moveTo>
                  <a:pt x="174188" y="92284"/>
                </a:moveTo>
                <a:lnTo>
                  <a:pt x="174188" y="76943"/>
                </a:lnTo>
                <a:cubicBezTo>
                  <a:pt x="174188" y="76648"/>
                  <a:pt x="174465" y="76370"/>
                  <a:pt x="174770" y="76370"/>
                </a:cubicBezTo>
                <a:lnTo>
                  <a:pt x="176060" y="76370"/>
                </a:lnTo>
                <a:lnTo>
                  <a:pt x="176060" y="92848"/>
                </a:lnTo>
                <a:lnTo>
                  <a:pt x="174770" y="92848"/>
                </a:lnTo>
                <a:cubicBezTo>
                  <a:pt x="174483" y="92848"/>
                  <a:pt x="174188" y="92552"/>
                  <a:pt x="174188" y="92284"/>
                </a:cubicBezTo>
                <a:close/>
                <a:moveTo>
                  <a:pt x="190379" y="97200"/>
                </a:moveTo>
                <a:lnTo>
                  <a:pt x="190379" y="68096"/>
                </a:lnTo>
                <a:cubicBezTo>
                  <a:pt x="202361" y="66690"/>
                  <a:pt x="211576" y="61576"/>
                  <a:pt x="218677" y="52352"/>
                </a:cubicBezTo>
                <a:cubicBezTo>
                  <a:pt x="236444" y="62355"/>
                  <a:pt x="251534" y="67236"/>
                  <a:pt x="268128" y="68293"/>
                </a:cubicBezTo>
                <a:lnTo>
                  <a:pt x="268128" y="97200"/>
                </a:lnTo>
                <a:cubicBezTo>
                  <a:pt x="268128" y="118594"/>
                  <a:pt x="250692" y="136003"/>
                  <a:pt x="229272" y="136003"/>
                </a:cubicBezTo>
                <a:cubicBezTo>
                  <a:pt x="207824" y="136003"/>
                  <a:pt x="190379" y="118594"/>
                  <a:pt x="190379" y="97200"/>
                </a:cubicBezTo>
                <a:lnTo>
                  <a:pt x="190379" y="97200"/>
                </a:lnTo>
                <a:close/>
                <a:moveTo>
                  <a:pt x="93806" y="75815"/>
                </a:moveTo>
                <a:cubicBezTo>
                  <a:pt x="114618" y="75815"/>
                  <a:pt x="131552" y="92964"/>
                  <a:pt x="131552" y="114036"/>
                </a:cubicBezTo>
                <a:cubicBezTo>
                  <a:pt x="131552" y="135125"/>
                  <a:pt x="114618" y="152284"/>
                  <a:pt x="93806" y="152284"/>
                </a:cubicBezTo>
                <a:cubicBezTo>
                  <a:pt x="72994" y="152284"/>
                  <a:pt x="56060" y="135125"/>
                  <a:pt x="56060" y="114036"/>
                </a:cubicBezTo>
                <a:cubicBezTo>
                  <a:pt x="56060" y="92955"/>
                  <a:pt x="72994" y="75815"/>
                  <a:pt x="93806" y="75815"/>
                </a:cubicBezTo>
                <a:lnTo>
                  <a:pt x="93806" y="75815"/>
                </a:lnTo>
                <a:close/>
                <a:moveTo>
                  <a:pt x="14328" y="212991"/>
                </a:moveTo>
                <a:cubicBezTo>
                  <a:pt x="14328" y="185454"/>
                  <a:pt x="36457" y="162878"/>
                  <a:pt x="63600" y="162654"/>
                </a:cubicBezTo>
                <a:lnTo>
                  <a:pt x="74015" y="162654"/>
                </a:lnTo>
                <a:cubicBezTo>
                  <a:pt x="80122" y="165197"/>
                  <a:pt x="86803" y="166612"/>
                  <a:pt x="93806" y="166612"/>
                </a:cubicBezTo>
                <a:cubicBezTo>
                  <a:pt x="100809" y="166612"/>
                  <a:pt x="107489" y="165197"/>
                  <a:pt x="113597" y="162654"/>
                </a:cubicBezTo>
                <a:lnTo>
                  <a:pt x="123958" y="162654"/>
                </a:lnTo>
                <a:cubicBezTo>
                  <a:pt x="126421" y="162672"/>
                  <a:pt x="128875" y="162904"/>
                  <a:pt x="131310" y="163299"/>
                </a:cubicBezTo>
                <a:cubicBezTo>
                  <a:pt x="116256" y="173678"/>
                  <a:pt x="106370" y="191024"/>
                  <a:pt x="106370" y="210636"/>
                </a:cubicBezTo>
                <a:lnTo>
                  <a:pt x="106370" y="241576"/>
                </a:lnTo>
                <a:lnTo>
                  <a:pt x="48474" y="241576"/>
                </a:lnTo>
                <a:lnTo>
                  <a:pt x="48474" y="228278"/>
                </a:lnTo>
                <a:cubicBezTo>
                  <a:pt x="48474" y="224319"/>
                  <a:pt x="45268" y="221113"/>
                  <a:pt x="41310" y="221113"/>
                </a:cubicBezTo>
                <a:cubicBezTo>
                  <a:pt x="37352" y="221113"/>
                  <a:pt x="34146" y="224319"/>
                  <a:pt x="34146" y="228278"/>
                </a:cubicBezTo>
                <a:lnTo>
                  <a:pt x="34146" y="241576"/>
                </a:lnTo>
                <a:lnTo>
                  <a:pt x="14328" y="241576"/>
                </a:lnTo>
                <a:lnTo>
                  <a:pt x="14328" y="212991"/>
                </a:lnTo>
                <a:close/>
                <a:moveTo>
                  <a:pt x="120698" y="210636"/>
                </a:moveTo>
                <a:cubicBezTo>
                  <a:pt x="120698" y="186833"/>
                  <a:pt x="140087" y="167472"/>
                  <a:pt x="163925" y="167472"/>
                </a:cubicBezTo>
                <a:cubicBezTo>
                  <a:pt x="173534" y="167472"/>
                  <a:pt x="181227" y="166173"/>
                  <a:pt x="187397" y="164113"/>
                </a:cubicBezTo>
                <a:lnTo>
                  <a:pt x="199101" y="187979"/>
                </a:lnTo>
                <a:cubicBezTo>
                  <a:pt x="200042" y="189896"/>
                  <a:pt x="201797" y="191301"/>
                  <a:pt x="203875" y="191794"/>
                </a:cubicBezTo>
                <a:cubicBezTo>
                  <a:pt x="204421" y="191928"/>
                  <a:pt x="204976" y="191991"/>
                  <a:pt x="205531" y="191991"/>
                </a:cubicBezTo>
                <a:cubicBezTo>
                  <a:pt x="207080" y="191991"/>
                  <a:pt x="208594" y="191490"/>
                  <a:pt x="209856" y="190540"/>
                </a:cubicBezTo>
                <a:lnTo>
                  <a:pt x="213636" y="187675"/>
                </a:lnTo>
                <a:cubicBezTo>
                  <a:pt x="214719" y="189018"/>
                  <a:pt x="215964" y="190218"/>
                  <a:pt x="217352" y="191239"/>
                </a:cubicBezTo>
                <a:lnTo>
                  <a:pt x="213860" y="208558"/>
                </a:lnTo>
                <a:cubicBezTo>
                  <a:pt x="195152" y="211075"/>
                  <a:pt x="177859" y="218096"/>
                  <a:pt x="163119" y="228501"/>
                </a:cubicBezTo>
                <a:lnTo>
                  <a:pt x="163119" y="228278"/>
                </a:lnTo>
                <a:cubicBezTo>
                  <a:pt x="163119" y="224319"/>
                  <a:pt x="159913" y="221113"/>
                  <a:pt x="155955" y="221113"/>
                </a:cubicBezTo>
                <a:cubicBezTo>
                  <a:pt x="151997" y="221113"/>
                  <a:pt x="148791" y="224319"/>
                  <a:pt x="148791" y="228278"/>
                </a:cubicBezTo>
                <a:lnTo>
                  <a:pt x="148791" y="240457"/>
                </a:lnTo>
                <a:cubicBezTo>
                  <a:pt x="148415" y="240824"/>
                  <a:pt x="148039" y="241200"/>
                  <a:pt x="147663" y="241576"/>
                </a:cubicBezTo>
                <a:lnTo>
                  <a:pt x="120698" y="241576"/>
                </a:lnTo>
                <a:lnTo>
                  <a:pt x="120698" y="210636"/>
                </a:lnTo>
                <a:close/>
                <a:moveTo>
                  <a:pt x="229254" y="204699"/>
                </a:moveTo>
                <a:lnTo>
                  <a:pt x="229827" y="207528"/>
                </a:lnTo>
                <a:cubicBezTo>
                  <a:pt x="229639" y="207528"/>
                  <a:pt x="229450" y="207519"/>
                  <a:pt x="229272" y="207519"/>
                </a:cubicBezTo>
                <a:cubicBezTo>
                  <a:pt x="229074" y="207519"/>
                  <a:pt x="228886" y="207528"/>
                  <a:pt x="228690" y="207528"/>
                </a:cubicBezTo>
                <a:lnTo>
                  <a:pt x="229254" y="204699"/>
                </a:lnTo>
                <a:close/>
                <a:moveTo>
                  <a:pt x="229262" y="422705"/>
                </a:moveTo>
                <a:cubicBezTo>
                  <a:pt x="173803" y="422705"/>
                  <a:pt x="128686" y="377651"/>
                  <a:pt x="128686" y="322263"/>
                </a:cubicBezTo>
                <a:cubicBezTo>
                  <a:pt x="128686" y="266893"/>
                  <a:pt x="173803" y="221848"/>
                  <a:pt x="229262" y="221848"/>
                </a:cubicBezTo>
                <a:cubicBezTo>
                  <a:pt x="284704" y="221848"/>
                  <a:pt x="329812" y="266893"/>
                  <a:pt x="329812" y="322263"/>
                </a:cubicBezTo>
                <a:cubicBezTo>
                  <a:pt x="329812" y="377642"/>
                  <a:pt x="284713" y="422705"/>
                  <a:pt x="229262" y="422705"/>
                </a:cubicBezTo>
                <a:close/>
                <a:moveTo>
                  <a:pt x="310854" y="241576"/>
                </a:moveTo>
                <a:cubicBezTo>
                  <a:pt x="310477" y="241200"/>
                  <a:pt x="310101" y="240824"/>
                  <a:pt x="309716" y="240448"/>
                </a:cubicBezTo>
                <a:lnTo>
                  <a:pt x="309716" y="228278"/>
                </a:lnTo>
                <a:cubicBezTo>
                  <a:pt x="309716" y="224319"/>
                  <a:pt x="306510" y="221113"/>
                  <a:pt x="302552" y="221113"/>
                </a:cubicBezTo>
                <a:cubicBezTo>
                  <a:pt x="298594" y="221113"/>
                  <a:pt x="295388" y="224319"/>
                  <a:pt x="295388" y="228278"/>
                </a:cubicBezTo>
                <a:lnTo>
                  <a:pt x="295388" y="228493"/>
                </a:lnTo>
                <a:cubicBezTo>
                  <a:pt x="280648" y="218087"/>
                  <a:pt x="263355" y="211066"/>
                  <a:pt x="244648" y="208558"/>
                </a:cubicBezTo>
                <a:lnTo>
                  <a:pt x="241155" y="191257"/>
                </a:lnTo>
                <a:cubicBezTo>
                  <a:pt x="242543" y="190236"/>
                  <a:pt x="243797" y="189027"/>
                  <a:pt x="244880" y="187684"/>
                </a:cubicBezTo>
                <a:lnTo>
                  <a:pt x="248642" y="190531"/>
                </a:lnTo>
                <a:cubicBezTo>
                  <a:pt x="249895" y="191481"/>
                  <a:pt x="251418" y="191982"/>
                  <a:pt x="252967" y="191982"/>
                </a:cubicBezTo>
                <a:cubicBezTo>
                  <a:pt x="253522" y="191982"/>
                  <a:pt x="254077" y="191919"/>
                  <a:pt x="254624" y="191785"/>
                </a:cubicBezTo>
                <a:cubicBezTo>
                  <a:pt x="256701" y="191293"/>
                  <a:pt x="258456" y="189887"/>
                  <a:pt x="259397" y="187970"/>
                </a:cubicBezTo>
                <a:lnTo>
                  <a:pt x="271101" y="164104"/>
                </a:lnTo>
                <a:cubicBezTo>
                  <a:pt x="277272" y="166164"/>
                  <a:pt x="284964" y="167463"/>
                  <a:pt x="294573" y="167463"/>
                </a:cubicBezTo>
                <a:cubicBezTo>
                  <a:pt x="318412" y="167463"/>
                  <a:pt x="337800" y="186824"/>
                  <a:pt x="337800" y="210627"/>
                </a:cubicBezTo>
                <a:lnTo>
                  <a:pt x="337800" y="241567"/>
                </a:lnTo>
                <a:lnTo>
                  <a:pt x="310854" y="241567"/>
                </a:lnTo>
                <a:lnTo>
                  <a:pt x="310854" y="241576"/>
                </a:lnTo>
                <a:close/>
                <a:moveTo>
                  <a:pt x="444179" y="241576"/>
                </a:moveTo>
                <a:lnTo>
                  <a:pt x="424361" y="241576"/>
                </a:lnTo>
                <a:lnTo>
                  <a:pt x="424361" y="228278"/>
                </a:lnTo>
                <a:cubicBezTo>
                  <a:pt x="424361" y="224319"/>
                  <a:pt x="421155" y="221113"/>
                  <a:pt x="417197" y="221113"/>
                </a:cubicBezTo>
                <a:cubicBezTo>
                  <a:pt x="413238" y="221113"/>
                  <a:pt x="410033" y="224319"/>
                  <a:pt x="410033" y="228278"/>
                </a:cubicBezTo>
                <a:lnTo>
                  <a:pt x="410033" y="241576"/>
                </a:lnTo>
                <a:lnTo>
                  <a:pt x="352137" y="241576"/>
                </a:lnTo>
                <a:lnTo>
                  <a:pt x="352137" y="210636"/>
                </a:lnTo>
                <a:cubicBezTo>
                  <a:pt x="352137" y="191015"/>
                  <a:pt x="342242" y="173669"/>
                  <a:pt x="327179" y="163290"/>
                </a:cubicBezTo>
                <a:cubicBezTo>
                  <a:pt x="329597" y="162904"/>
                  <a:pt x="332041" y="162681"/>
                  <a:pt x="334513" y="162654"/>
                </a:cubicBezTo>
                <a:lnTo>
                  <a:pt x="344919" y="162654"/>
                </a:lnTo>
                <a:cubicBezTo>
                  <a:pt x="351017" y="165197"/>
                  <a:pt x="357698" y="166612"/>
                  <a:pt x="364701" y="166612"/>
                </a:cubicBezTo>
                <a:cubicBezTo>
                  <a:pt x="371704" y="166612"/>
                  <a:pt x="378385" y="165197"/>
                  <a:pt x="384492" y="162654"/>
                </a:cubicBezTo>
                <a:lnTo>
                  <a:pt x="394853" y="162654"/>
                </a:lnTo>
                <a:cubicBezTo>
                  <a:pt x="422051" y="162878"/>
                  <a:pt x="444179" y="185454"/>
                  <a:pt x="444179" y="212991"/>
                </a:cubicBezTo>
                <a:lnTo>
                  <a:pt x="444179" y="241576"/>
                </a:lnTo>
                <a:close/>
                <a:moveTo>
                  <a:pt x="253289" y="281687"/>
                </a:moveTo>
                <a:lnTo>
                  <a:pt x="215507" y="319173"/>
                </a:lnTo>
                <a:lnTo>
                  <a:pt x="205065" y="309036"/>
                </a:lnTo>
                <a:cubicBezTo>
                  <a:pt x="196871" y="301084"/>
                  <a:pt x="183734" y="301281"/>
                  <a:pt x="175773" y="309466"/>
                </a:cubicBezTo>
                <a:cubicBezTo>
                  <a:pt x="171922" y="313424"/>
                  <a:pt x="169845" y="318654"/>
                  <a:pt x="169925" y="324179"/>
                </a:cubicBezTo>
                <a:cubicBezTo>
                  <a:pt x="170006" y="329704"/>
                  <a:pt x="172236" y="334872"/>
                  <a:pt x="176203" y="338722"/>
                </a:cubicBezTo>
                <a:lnTo>
                  <a:pt x="201224" y="363000"/>
                </a:lnTo>
                <a:cubicBezTo>
                  <a:pt x="205218" y="366896"/>
                  <a:pt x="210448" y="368839"/>
                  <a:pt x="215677" y="368839"/>
                </a:cubicBezTo>
                <a:cubicBezTo>
                  <a:pt x="220979" y="368839"/>
                  <a:pt x="226271" y="366842"/>
                  <a:pt x="230283" y="362848"/>
                </a:cubicBezTo>
                <a:lnTo>
                  <a:pt x="282519" y="311033"/>
                </a:lnTo>
                <a:cubicBezTo>
                  <a:pt x="290579" y="302982"/>
                  <a:pt x="290615" y="289863"/>
                  <a:pt x="282573" y="281749"/>
                </a:cubicBezTo>
                <a:cubicBezTo>
                  <a:pt x="274513" y="273707"/>
                  <a:pt x="261385" y="273672"/>
                  <a:pt x="253289" y="281687"/>
                </a:cubicBezTo>
                <a:lnTo>
                  <a:pt x="253289" y="281687"/>
                </a:lnTo>
                <a:close/>
                <a:moveTo>
                  <a:pt x="272400" y="300878"/>
                </a:moveTo>
                <a:lnTo>
                  <a:pt x="220173" y="352684"/>
                </a:lnTo>
                <a:cubicBezTo>
                  <a:pt x="217710" y="355128"/>
                  <a:pt x="213690" y="355155"/>
                  <a:pt x="211200" y="352728"/>
                </a:cubicBezTo>
                <a:lnTo>
                  <a:pt x="186170" y="328442"/>
                </a:lnTo>
                <a:cubicBezTo>
                  <a:pt x="184952" y="327260"/>
                  <a:pt x="184272" y="325675"/>
                  <a:pt x="184244" y="323973"/>
                </a:cubicBezTo>
                <a:cubicBezTo>
                  <a:pt x="184218" y="322272"/>
                  <a:pt x="184854" y="320669"/>
                  <a:pt x="186035" y="319460"/>
                </a:cubicBezTo>
                <a:cubicBezTo>
                  <a:pt x="187290" y="318170"/>
                  <a:pt x="188955" y="317525"/>
                  <a:pt x="190630" y="317525"/>
                </a:cubicBezTo>
                <a:cubicBezTo>
                  <a:pt x="192233" y="317525"/>
                  <a:pt x="193845" y="318125"/>
                  <a:pt x="195080" y="319325"/>
                </a:cubicBezTo>
                <a:lnTo>
                  <a:pt x="215615" y="339260"/>
                </a:lnTo>
                <a:lnTo>
                  <a:pt x="263373" y="291869"/>
                </a:lnTo>
                <a:cubicBezTo>
                  <a:pt x="265880" y="289388"/>
                  <a:pt x="269946" y="289406"/>
                  <a:pt x="272418" y="291869"/>
                </a:cubicBezTo>
                <a:cubicBezTo>
                  <a:pt x="274889" y="294358"/>
                  <a:pt x="274871" y="298406"/>
                  <a:pt x="272400" y="300878"/>
                </a:cubicBezTo>
                <a:lnTo>
                  <a:pt x="272400" y="300878"/>
                </a:ln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75AF338B-87DC-D026-49FB-426D99074C8F}"/>
              </a:ext>
            </a:extLst>
          </p:cNvPr>
          <p:cNvSpPr/>
          <p:nvPr/>
        </p:nvSpPr>
        <p:spPr>
          <a:xfrm>
            <a:off x="7150345" y="1908911"/>
            <a:ext cx="458507" cy="458525"/>
          </a:xfrm>
          <a:custGeom>
            <a:avLst/>
            <a:gdLst>
              <a:gd name="connsiteX0" fmla="*/ 89794 w 458507"/>
              <a:gd name="connsiteY0" fmla="*/ 317131 h 458525"/>
              <a:gd name="connsiteX1" fmla="*/ 32481 w 458507"/>
              <a:gd name="connsiteY1" fmla="*/ 343881 h 458525"/>
              <a:gd name="connsiteX2" fmla="*/ 229254 w 458507"/>
              <a:gd name="connsiteY2" fmla="*/ 437490 h 458525"/>
              <a:gd name="connsiteX3" fmla="*/ 426027 w 458507"/>
              <a:gd name="connsiteY3" fmla="*/ 343881 h 458525"/>
              <a:gd name="connsiteX4" fmla="*/ 368731 w 458507"/>
              <a:gd name="connsiteY4" fmla="*/ 317131 h 458525"/>
              <a:gd name="connsiteX5" fmla="*/ 233086 w 458507"/>
              <a:gd name="connsiteY5" fmla="*/ 382084 h 458525"/>
              <a:gd name="connsiteX6" fmla="*/ 229262 w 458507"/>
              <a:gd name="connsiteY6" fmla="*/ 382084 h 458525"/>
              <a:gd name="connsiteX7" fmla="*/ 225438 w 458507"/>
              <a:gd name="connsiteY7" fmla="*/ 382084 h 458525"/>
              <a:gd name="connsiteX8" fmla="*/ 89794 w 458507"/>
              <a:gd name="connsiteY8" fmla="*/ 240707 h 458525"/>
              <a:gd name="connsiteX9" fmla="*/ 32481 w 458507"/>
              <a:gd name="connsiteY9" fmla="*/ 267457 h 458525"/>
              <a:gd name="connsiteX10" fmla="*/ 229254 w 458507"/>
              <a:gd name="connsiteY10" fmla="*/ 361066 h 458525"/>
              <a:gd name="connsiteX11" fmla="*/ 426027 w 458507"/>
              <a:gd name="connsiteY11" fmla="*/ 267457 h 458525"/>
              <a:gd name="connsiteX12" fmla="*/ 368731 w 458507"/>
              <a:gd name="connsiteY12" fmla="*/ 240707 h 458525"/>
              <a:gd name="connsiteX13" fmla="*/ 233086 w 458507"/>
              <a:gd name="connsiteY13" fmla="*/ 305660 h 458525"/>
              <a:gd name="connsiteX14" fmla="*/ 229262 w 458507"/>
              <a:gd name="connsiteY14" fmla="*/ 305660 h 458525"/>
              <a:gd name="connsiteX15" fmla="*/ 225438 w 458507"/>
              <a:gd name="connsiteY15" fmla="*/ 305660 h 458525"/>
              <a:gd name="connsiteX16" fmla="*/ 89794 w 458507"/>
              <a:gd name="connsiteY16" fmla="*/ 164293 h 458525"/>
              <a:gd name="connsiteX17" fmla="*/ 32481 w 458507"/>
              <a:gd name="connsiteY17" fmla="*/ 191042 h 458525"/>
              <a:gd name="connsiteX18" fmla="*/ 229254 w 458507"/>
              <a:gd name="connsiteY18" fmla="*/ 284651 h 458525"/>
              <a:gd name="connsiteX19" fmla="*/ 426045 w 458507"/>
              <a:gd name="connsiteY19" fmla="*/ 191042 h 458525"/>
              <a:gd name="connsiteX20" fmla="*/ 368731 w 458507"/>
              <a:gd name="connsiteY20" fmla="*/ 164293 h 458525"/>
              <a:gd name="connsiteX21" fmla="*/ 233086 w 458507"/>
              <a:gd name="connsiteY21" fmla="*/ 229245 h 458525"/>
              <a:gd name="connsiteX22" fmla="*/ 229262 w 458507"/>
              <a:gd name="connsiteY22" fmla="*/ 229245 h 458525"/>
              <a:gd name="connsiteX23" fmla="*/ 225438 w 458507"/>
              <a:gd name="connsiteY23" fmla="*/ 229245 h 458525"/>
              <a:gd name="connsiteX24" fmla="*/ 296114 w 458507"/>
              <a:gd name="connsiteY24" fmla="*/ 68767 h 458525"/>
              <a:gd name="connsiteX25" fmla="*/ 305669 w 458507"/>
              <a:gd name="connsiteY25" fmla="*/ 78322 h 458525"/>
              <a:gd name="connsiteX26" fmla="*/ 296114 w 458507"/>
              <a:gd name="connsiteY26" fmla="*/ 87877 h 458525"/>
              <a:gd name="connsiteX27" fmla="*/ 286558 w 458507"/>
              <a:gd name="connsiteY27" fmla="*/ 78322 h 458525"/>
              <a:gd name="connsiteX28" fmla="*/ 296114 w 458507"/>
              <a:gd name="connsiteY28" fmla="*/ 68767 h 458525"/>
              <a:gd name="connsiteX29" fmla="*/ 225430 w 458507"/>
              <a:gd name="connsiteY29" fmla="*/ 38203 h 458525"/>
              <a:gd name="connsiteX30" fmla="*/ 233069 w 458507"/>
              <a:gd name="connsiteY30" fmla="*/ 38203 h 458525"/>
              <a:gd name="connsiteX31" fmla="*/ 263634 w 458507"/>
              <a:gd name="connsiteY31" fmla="*/ 53490 h 458525"/>
              <a:gd name="connsiteX32" fmla="*/ 267457 w 458507"/>
              <a:gd name="connsiteY32" fmla="*/ 66860 h 458525"/>
              <a:gd name="connsiteX33" fmla="*/ 254087 w 458507"/>
              <a:gd name="connsiteY33" fmla="*/ 70684 h 458525"/>
              <a:gd name="connsiteX34" fmla="*/ 229254 w 458507"/>
              <a:gd name="connsiteY34" fmla="*/ 59212 h 458525"/>
              <a:gd name="connsiteX35" fmla="*/ 194866 w 458507"/>
              <a:gd name="connsiteY35" fmla="*/ 74499 h 458525"/>
              <a:gd name="connsiteX36" fmla="*/ 191042 w 458507"/>
              <a:gd name="connsiteY36" fmla="*/ 74499 h 458525"/>
              <a:gd name="connsiteX37" fmla="*/ 181487 w 458507"/>
              <a:gd name="connsiteY37" fmla="*/ 68767 h 458525"/>
              <a:gd name="connsiteX38" fmla="*/ 187219 w 458507"/>
              <a:gd name="connsiteY38" fmla="*/ 57304 h 458525"/>
              <a:gd name="connsiteX39" fmla="*/ 229244 w 458507"/>
              <a:gd name="connsiteY39" fmla="*/ 21018 h 458525"/>
              <a:gd name="connsiteX40" fmla="*/ 32471 w 458507"/>
              <a:gd name="connsiteY40" fmla="*/ 114627 h 458525"/>
              <a:gd name="connsiteX41" fmla="*/ 229244 w 458507"/>
              <a:gd name="connsiteY41" fmla="*/ 208236 h 458525"/>
              <a:gd name="connsiteX42" fmla="*/ 426017 w 458507"/>
              <a:gd name="connsiteY42" fmla="*/ 114627 h 458525"/>
              <a:gd name="connsiteX43" fmla="*/ 225430 w 458507"/>
              <a:gd name="connsiteY43" fmla="*/ 0 h 458525"/>
              <a:gd name="connsiteX44" fmla="*/ 233068 w 458507"/>
              <a:gd name="connsiteY44" fmla="*/ 0 h 458525"/>
              <a:gd name="connsiteX45" fmla="*/ 452776 w 458507"/>
              <a:gd name="connsiteY45" fmla="*/ 105063 h 458525"/>
              <a:gd name="connsiteX46" fmla="*/ 458507 w 458507"/>
              <a:gd name="connsiteY46" fmla="*/ 114618 h 458525"/>
              <a:gd name="connsiteX47" fmla="*/ 452776 w 458507"/>
              <a:gd name="connsiteY47" fmla="*/ 124173 h 458525"/>
              <a:gd name="connsiteX48" fmla="*/ 391639 w 458507"/>
              <a:gd name="connsiteY48" fmla="*/ 152830 h 458525"/>
              <a:gd name="connsiteX49" fmla="*/ 452776 w 458507"/>
              <a:gd name="connsiteY49" fmla="*/ 181487 h 458525"/>
              <a:gd name="connsiteX50" fmla="*/ 458507 w 458507"/>
              <a:gd name="connsiteY50" fmla="*/ 191042 h 458525"/>
              <a:gd name="connsiteX51" fmla="*/ 452776 w 458507"/>
              <a:gd name="connsiteY51" fmla="*/ 200606 h 458525"/>
              <a:gd name="connsiteX52" fmla="*/ 391639 w 458507"/>
              <a:gd name="connsiteY52" fmla="*/ 229263 h 458525"/>
              <a:gd name="connsiteX53" fmla="*/ 452776 w 458507"/>
              <a:gd name="connsiteY53" fmla="*/ 257919 h 458525"/>
              <a:gd name="connsiteX54" fmla="*/ 458507 w 458507"/>
              <a:gd name="connsiteY54" fmla="*/ 267475 h 458525"/>
              <a:gd name="connsiteX55" fmla="*/ 452776 w 458507"/>
              <a:gd name="connsiteY55" fmla="*/ 277030 h 458525"/>
              <a:gd name="connsiteX56" fmla="*/ 391639 w 458507"/>
              <a:gd name="connsiteY56" fmla="*/ 305687 h 458525"/>
              <a:gd name="connsiteX57" fmla="*/ 452776 w 458507"/>
              <a:gd name="connsiteY57" fmla="*/ 334343 h 458525"/>
              <a:gd name="connsiteX58" fmla="*/ 458507 w 458507"/>
              <a:gd name="connsiteY58" fmla="*/ 343899 h 458525"/>
              <a:gd name="connsiteX59" fmla="*/ 452776 w 458507"/>
              <a:gd name="connsiteY59" fmla="*/ 353454 h 458525"/>
              <a:gd name="connsiteX60" fmla="*/ 233078 w 458507"/>
              <a:gd name="connsiteY60" fmla="*/ 458525 h 458525"/>
              <a:gd name="connsiteX61" fmla="*/ 229254 w 458507"/>
              <a:gd name="connsiteY61" fmla="*/ 458525 h 458525"/>
              <a:gd name="connsiteX62" fmla="*/ 225430 w 458507"/>
              <a:gd name="connsiteY62" fmla="*/ 458525 h 458525"/>
              <a:gd name="connsiteX63" fmla="*/ 5731 w 458507"/>
              <a:gd name="connsiteY63" fmla="*/ 353454 h 458525"/>
              <a:gd name="connsiteX64" fmla="*/ 0 w 458507"/>
              <a:gd name="connsiteY64" fmla="*/ 343899 h 458525"/>
              <a:gd name="connsiteX65" fmla="*/ 5731 w 458507"/>
              <a:gd name="connsiteY65" fmla="*/ 334343 h 458525"/>
              <a:gd name="connsiteX66" fmla="*/ 66869 w 458507"/>
              <a:gd name="connsiteY66" fmla="*/ 305687 h 458525"/>
              <a:gd name="connsiteX67" fmla="*/ 5731 w 458507"/>
              <a:gd name="connsiteY67" fmla="*/ 277030 h 458525"/>
              <a:gd name="connsiteX68" fmla="*/ 0 w 458507"/>
              <a:gd name="connsiteY68" fmla="*/ 267475 h 458525"/>
              <a:gd name="connsiteX69" fmla="*/ 5731 w 458507"/>
              <a:gd name="connsiteY69" fmla="*/ 257919 h 458525"/>
              <a:gd name="connsiteX70" fmla="*/ 66869 w 458507"/>
              <a:gd name="connsiteY70" fmla="*/ 229263 h 458525"/>
              <a:gd name="connsiteX71" fmla="*/ 5731 w 458507"/>
              <a:gd name="connsiteY71" fmla="*/ 200606 h 458525"/>
              <a:gd name="connsiteX72" fmla="*/ 0 w 458507"/>
              <a:gd name="connsiteY72" fmla="*/ 191051 h 458525"/>
              <a:gd name="connsiteX73" fmla="*/ 5731 w 458507"/>
              <a:gd name="connsiteY73" fmla="*/ 181496 h 458525"/>
              <a:gd name="connsiteX74" fmla="*/ 66869 w 458507"/>
              <a:gd name="connsiteY74" fmla="*/ 152839 h 458525"/>
              <a:gd name="connsiteX75" fmla="*/ 5731 w 458507"/>
              <a:gd name="connsiteY75" fmla="*/ 124182 h 458525"/>
              <a:gd name="connsiteX76" fmla="*/ 0 w 458507"/>
              <a:gd name="connsiteY76" fmla="*/ 114627 h 458525"/>
              <a:gd name="connsiteX77" fmla="*/ 5731 w 458507"/>
              <a:gd name="connsiteY77" fmla="*/ 105072 h 458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458507" h="458525">
                <a:moveTo>
                  <a:pt x="89794" y="317131"/>
                </a:moveTo>
                <a:lnTo>
                  <a:pt x="32481" y="343881"/>
                </a:lnTo>
                <a:lnTo>
                  <a:pt x="229254" y="437490"/>
                </a:lnTo>
                <a:lnTo>
                  <a:pt x="426027" y="343881"/>
                </a:lnTo>
                <a:lnTo>
                  <a:pt x="368731" y="317131"/>
                </a:lnTo>
                <a:lnTo>
                  <a:pt x="233086" y="382084"/>
                </a:lnTo>
                <a:cubicBezTo>
                  <a:pt x="231170" y="382084"/>
                  <a:pt x="229262" y="382084"/>
                  <a:pt x="229262" y="382084"/>
                </a:cubicBezTo>
                <a:lnTo>
                  <a:pt x="225438" y="382084"/>
                </a:lnTo>
                <a:close/>
                <a:moveTo>
                  <a:pt x="89794" y="240707"/>
                </a:moveTo>
                <a:lnTo>
                  <a:pt x="32481" y="267457"/>
                </a:lnTo>
                <a:lnTo>
                  <a:pt x="229254" y="361066"/>
                </a:lnTo>
                <a:lnTo>
                  <a:pt x="426027" y="267457"/>
                </a:lnTo>
                <a:lnTo>
                  <a:pt x="368731" y="240707"/>
                </a:lnTo>
                <a:lnTo>
                  <a:pt x="233086" y="305660"/>
                </a:lnTo>
                <a:cubicBezTo>
                  <a:pt x="231170" y="305660"/>
                  <a:pt x="229262" y="305660"/>
                  <a:pt x="229262" y="305660"/>
                </a:cubicBezTo>
                <a:lnTo>
                  <a:pt x="225438" y="305660"/>
                </a:lnTo>
                <a:close/>
                <a:moveTo>
                  <a:pt x="89794" y="164293"/>
                </a:moveTo>
                <a:lnTo>
                  <a:pt x="32481" y="191042"/>
                </a:lnTo>
                <a:lnTo>
                  <a:pt x="229254" y="284651"/>
                </a:lnTo>
                <a:lnTo>
                  <a:pt x="426045" y="191042"/>
                </a:lnTo>
                <a:lnTo>
                  <a:pt x="368731" y="164293"/>
                </a:lnTo>
                <a:lnTo>
                  <a:pt x="233086" y="229245"/>
                </a:lnTo>
                <a:cubicBezTo>
                  <a:pt x="231170" y="229245"/>
                  <a:pt x="229262" y="229245"/>
                  <a:pt x="229262" y="229245"/>
                </a:cubicBezTo>
                <a:lnTo>
                  <a:pt x="225438" y="229245"/>
                </a:lnTo>
                <a:close/>
                <a:moveTo>
                  <a:pt x="296114" y="68767"/>
                </a:moveTo>
                <a:cubicBezTo>
                  <a:pt x="301388" y="68767"/>
                  <a:pt x="305669" y="73048"/>
                  <a:pt x="305669" y="78322"/>
                </a:cubicBezTo>
                <a:cubicBezTo>
                  <a:pt x="305669" y="83597"/>
                  <a:pt x="301388" y="87877"/>
                  <a:pt x="296114" y="87877"/>
                </a:cubicBezTo>
                <a:cubicBezTo>
                  <a:pt x="290839" y="87877"/>
                  <a:pt x="286558" y="83597"/>
                  <a:pt x="286558" y="78322"/>
                </a:cubicBezTo>
                <a:cubicBezTo>
                  <a:pt x="286558" y="73048"/>
                  <a:pt x="290839" y="68767"/>
                  <a:pt x="296114" y="68767"/>
                </a:cubicBezTo>
                <a:close/>
                <a:moveTo>
                  <a:pt x="225430" y="38203"/>
                </a:moveTo>
                <a:cubicBezTo>
                  <a:pt x="227338" y="38203"/>
                  <a:pt x="231162" y="38203"/>
                  <a:pt x="233069" y="38203"/>
                </a:cubicBezTo>
                <a:lnTo>
                  <a:pt x="263634" y="53490"/>
                </a:lnTo>
                <a:cubicBezTo>
                  <a:pt x="267457" y="57304"/>
                  <a:pt x="269365" y="61128"/>
                  <a:pt x="267457" y="66860"/>
                </a:cubicBezTo>
                <a:cubicBezTo>
                  <a:pt x="263642" y="70684"/>
                  <a:pt x="257911" y="72591"/>
                  <a:pt x="254087" y="70684"/>
                </a:cubicBezTo>
                <a:lnTo>
                  <a:pt x="229254" y="59212"/>
                </a:lnTo>
                <a:lnTo>
                  <a:pt x="194866" y="74499"/>
                </a:lnTo>
                <a:lnTo>
                  <a:pt x="191042" y="74499"/>
                </a:lnTo>
                <a:cubicBezTo>
                  <a:pt x="187219" y="74499"/>
                  <a:pt x="183395" y="72591"/>
                  <a:pt x="181487" y="68767"/>
                </a:cubicBezTo>
                <a:cubicBezTo>
                  <a:pt x="179580" y="64943"/>
                  <a:pt x="181487" y="59212"/>
                  <a:pt x="187219" y="57304"/>
                </a:cubicBezTo>
                <a:close/>
                <a:moveTo>
                  <a:pt x="229244" y="21018"/>
                </a:moveTo>
                <a:lnTo>
                  <a:pt x="32471" y="114627"/>
                </a:lnTo>
                <a:lnTo>
                  <a:pt x="229244" y="208236"/>
                </a:lnTo>
                <a:lnTo>
                  <a:pt x="426017" y="114627"/>
                </a:lnTo>
                <a:close/>
                <a:moveTo>
                  <a:pt x="225430" y="0"/>
                </a:moveTo>
                <a:cubicBezTo>
                  <a:pt x="227337" y="0"/>
                  <a:pt x="231161" y="0"/>
                  <a:pt x="233068" y="0"/>
                </a:cubicBezTo>
                <a:lnTo>
                  <a:pt x="452776" y="105063"/>
                </a:lnTo>
                <a:cubicBezTo>
                  <a:pt x="456600" y="106979"/>
                  <a:pt x="458507" y="110794"/>
                  <a:pt x="458507" y="114618"/>
                </a:cubicBezTo>
                <a:cubicBezTo>
                  <a:pt x="458507" y="118442"/>
                  <a:pt x="456600" y="122266"/>
                  <a:pt x="452776" y="124173"/>
                </a:cubicBezTo>
                <a:lnTo>
                  <a:pt x="391639" y="152830"/>
                </a:lnTo>
                <a:lnTo>
                  <a:pt x="452776" y="181487"/>
                </a:lnTo>
                <a:cubicBezTo>
                  <a:pt x="456600" y="183403"/>
                  <a:pt x="458507" y="187218"/>
                  <a:pt x="458507" y="191042"/>
                </a:cubicBezTo>
                <a:cubicBezTo>
                  <a:pt x="458507" y="194866"/>
                  <a:pt x="456591" y="198681"/>
                  <a:pt x="452776" y="200606"/>
                </a:cubicBezTo>
                <a:lnTo>
                  <a:pt x="391639" y="229263"/>
                </a:lnTo>
                <a:lnTo>
                  <a:pt x="452776" y="257919"/>
                </a:lnTo>
                <a:cubicBezTo>
                  <a:pt x="456600" y="259836"/>
                  <a:pt x="458507" y="263651"/>
                  <a:pt x="458507" y="267475"/>
                </a:cubicBezTo>
                <a:cubicBezTo>
                  <a:pt x="458507" y="271299"/>
                  <a:pt x="456600" y="275122"/>
                  <a:pt x="452776" y="277030"/>
                </a:cubicBezTo>
                <a:lnTo>
                  <a:pt x="391639" y="305687"/>
                </a:lnTo>
                <a:lnTo>
                  <a:pt x="452776" y="334343"/>
                </a:lnTo>
                <a:cubicBezTo>
                  <a:pt x="456600" y="336260"/>
                  <a:pt x="458507" y="340075"/>
                  <a:pt x="458507" y="343899"/>
                </a:cubicBezTo>
                <a:cubicBezTo>
                  <a:pt x="458507" y="347722"/>
                  <a:pt x="456600" y="351546"/>
                  <a:pt x="452776" y="353454"/>
                </a:cubicBezTo>
                <a:lnTo>
                  <a:pt x="233078" y="458525"/>
                </a:lnTo>
                <a:cubicBezTo>
                  <a:pt x="231161" y="458525"/>
                  <a:pt x="229254" y="458525"/>
                  <a:pt x="229254" y="458525"/>
                </a:cubicBezTo>
                <a:lnTo>
                  <a:pt x="225430" y="458525"/>
                </a:lnTo>
                <a:lnTo>
                  <a:pt x="5731" y="353454"/>
                </a:lnTo>
                <a:cubicBezTo>
                  <a:pt x="1907" y="351537"/>
                  <a:pt x="0" y="347722"/>
                  <a:pt x="0" y="343899"/>
                </a:cubicBezTo>
                <a:cubicBezTo>
                  <a:pt x="0" y="340075"/>
                  <a:pt x="1907" y="336251"/>
                  <a:pt x="5731" y="334343"/>
                </a:cubicBezTo>
                <a:lnTo>
                  <a:pt x="66869" y="305687"/>
                </a:lnTo>
                <a:lnTo>
                  <a:pt x="5731" y="277030"/>
                </a:lnTo>
                <a:cubicBezTo>
                  <a:pt x="1907" y="275113"/>
                  <a:pt x="0" y="271299"/>
                  <a:pt x="0" y="267475"/>
                </a:cubicBezTo>
                <a:cubicBezTo>
                  <a:pt x="0" y="263651"/>
                  <a:pt x="1907" y="259827"/>
                  <a:pt x="5731" y="257919"/>
                </a:cubicBezTo>
                <a:lnTo>
                  <a:pt x="66869" y="229263"/>
                </a:lnTo>
                <a:lnTo>
                  <a:pt x="5731" y="200606"/>
                </a:lnTo>
                <a:cubicBezTo>
                  <a:pt x="1907" y="198690"/>
                  <a:pt x="0" y="194875"/>
                  <a:pt x="0" y="191051"/>
                </a:cubicBezTo>
                <a:cubicBezTo>
                  <a:pt x="0" y="187227"/>
                  <a:pt x="1907" y="183403"/>
                  <a:pt x="5731" y="181496"/>
                </a:cubicBezTo>
                <a:lnTo>
                  <a:pt x="66869" y="152839"/>
                </a:lnTo>
                <a:lnTo>
                  <a:pt x="5731" y="124182"/>
                </a:lnTo>
                <a:cubicBezTo>
                  <a:pt x="1907" y="122266"/>
                  <a:pt x="0" y="118451"/>
                  <a:pt x="0" y="114627"/>
                </a:cubicBezTo>
                <a:cubicBezTo>
                  <a:pt x="0" y="110803"/>
                  <a:pt x="1907" y="106979"/>
                  <a:pt x="5731" y="105072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E92C3414-1B81-51CA-5D50-9A486042BAF5}"/>
              </a:ext>
            </a:extLst>
          </p:cNvPr>
          <p:cNvSpPr/>
          <p:nvPr/>
        </p:nvSpPr>
        <p:spPr>
          <a:xfrm>
            <a:off x="7797276" y="1923248"/>
            <a:ext cx="429851" cy="429851"/>
          </a:xfrm>
          <a:custGeom>
            <a:avLst/>
            <a:gdLst>
              <a:gd name="connsiteX0" fmla="*/ 214925 w 429850"/>
              <a:gd name="connsiteY0" fmla="*/ 401194 h 429851"/>
              <a:gd name="connsiteX1" fmla="*/ 207760 w 429850"/>
              <a:gd name="connsiteY1" fmla="*/ 408359 h 429851"/>
              <a:gd name="connsiteX2" fmla="*/ 214925 w 429850"/>
              <a:gd name="connsiteY2" fmla="*/ 415523 h 429851"/>
              <a:gd name="connsiteX3" fmla="*/ 222089 w 429850"/>
              <a:gd name="connsiteY3" fmla="*/ 408359 h 429851"/>
              <a:gd name="connsiteX4" fmla="*/ 214925 w 429850"/>
              <a:gd name="connsiteY4" fmla="*/ 401194 h 429851"/>
              <a:gd name="connsiteX5" fmla="*/ 214925 w 429850"/>
              <a:gd name="connsiteY5" fmla="*/ 386866 h 429851"/>
              <a:gd name="connsiteX6" fmla="*/ 236417 w 429850"/>
              <a:gd name="connsiteY6" fmla="*/ 408359 h 429851"/>
              <a:gd name="connsiteX7" fmla="*/ 214925 w 429850"/>
              <a:gd name="connsiteY7" fmla="*/ 429851 h 429851"/>
              <a:gd name="connsiteX8" fmla="*/ 193432 w 429850"/>
              <a:gd name="connsiteY8" fmla="*/ 408359 h 429851"/>
              <a:gd name="connsiteX9" fmla="*/ 214925 w 429850"/>
              <a:gd name="connsiteY9" fmla="*/ 386866 h 429851"/>
              <a:gd name="connsiteX10" fmla="*/ 290596 w 429850"/>
              <a:gd name="connsiteY10" fmla="*/ 378627 h 429851"/>
              <a:gd name="connsiteX11" fmla="*/ 273106 w 429850"/>
              <a:gd name="connsiteY11" fmla="*/ 396126 h 429851"/>
              <a:gd name="connsiteX12" fmla="*/ 297599 w 429850"/>
              <a:gd name="connsiteY12" fmla="*/ 399618 h 429851"/>
              <a:gd name="connsiteX13" fmla="*/ 33725 w 429850"/>
              <a:gd name="connsiteY13" fmla="*/ 273107 h 429851"/>
              <a:gd name="connsiteX14" fmla="*/ 30224 w 429850"/>
              <a:gd name="connsiteY14" fmla="*/ 297609 h 429851"/>
              <a:gd name="connsiteX15" fmla="*/ 51215 w 429850"/>
              <a:gd name="connsiteY15" fmla="*/ 290606 h 429851"/>
              <a:gd name="connsiteX16" fmla="*/ 26391 w 429850"/>
              <a:gd name="connsiteY16" fmla="*/ 251104 h 429851"/>
              <a:gd name="connsiteX17" fmla="*/ 33716 w 429850"/>
              <a:gd name="connsiteY17" fmla="*/ 252842 h 429851"/>
              <a:gd name="connsiteX18" fmla="*/ 69537 w 429850"/>
              <a:gd name="connsiteY18" fmla="*/ 288663 h 429851"/>
              <a:gd name="connsiteX19" fmla="*/ 71453 w 429850"/>
              <a:gd name="connsiteY19" fmla="*/ 295379 h 429851"/>
              <a:gd name="connsiteX20" fmla="*/ 66743 w 429850"/>
              <a:gd name="connsiteY20" fmla="*/ 300510 h 429851"/>
              <a:gd name="connsiteX21" fmla="*/ 52173 w 429850"/>
              <a:gd name="connsiteY21" fmla="*/ 305364 h 429851"/>
              <a:gd name="connsiteX22" fmla="*/ 180421 w 429850"/>
              <a:gd name="connsiteY22" fmla="*/ 398006 h 429851"/>
              <a:gd name="connsiteX23" fmla="*/ 177788 w 429850"/>
              <a:gd name="connsiteY23" fmla="*/ 412092 h 429851"/>
              <a:gd name="connsiteX24" fmla="*/ 38391 w 429850"/>
              <a:gd name="connsiteY24" fmla="*/ 309967 h 429851"/>
              <a:gd name="connsiteX25" fmla="*/ 23758 w 429850"/>
              <a:gd name="connsiteY25" fmla="*/ 314848 h 429851"/>
              <a:gd name="connsiteX26" fmla="*/ 21493 w 429850"/>
              <a:gd name="connsiteY26" fmla="*/ 315215 h 429851"/>
              <a:gd name="connsiteX27" fmla="*/ 16907 w 429850"/>
              <a:gd name="connsiteY27" fmla="*/ 313549 h 429851"/>
              <a:gd name="connsiteX28" fmla="*/ 14400 w 429850"/>
              <a:gd name="connsiteY28" fmla="*/ 307039 h 429851"/>
              <a:gd name="connsiteX29" fmla="*/ 21564 w 429850"/>
              <a:gd name="connsiteY29" fmla="*/ 256889 h 429851"/>
              <a:gd name="connsiteX30" fmla="*/ 26391 w 429850"/>
              <a:gd name="connsiteY30" fmla="*/ 251104 h 429851"/>
              <a:gd name="connsiteX31" fmla="*/ 398023 w 429850"/>
              <a:gd name="connsiteY31" fmla="*/ 249430 h 429851"/>
              <a:gd name="connsiteX32" fmla="*/ 412100 w 429850"/>
              <a:gd name="connsiteY32" fmla="*/ 252072 h 429851"/>
              <a:gd name="connsiteX33" fmla="*/ 309975 w 429850"/>
              <a:gd name="connsiteY33" fmla="*/ 391460 h 429851"/>
              <a:gd name="connsiteX34" fmla="*/ 314856 w 429850"/>
              <a:gd name="connsiteY34" fmla="*/ 406093 h 429851"/>
              <a:gd name="connsiteX35" fmla="*/ 313557 w 429850"/>
              <a:gd name="connsiteY35" fmla="*/ 412952 h 429851"/>
              <a:gd name="connsiteX36" fmla="*/ 308059 w 429850"/>
              <a:gd name="connsiteY36" fmla="*/ 415523 h 429851"/>
              <a:gd name="connsiteX37" fmla="*/ 307038 w 429850"/>
              <a:gd name="connsiteY37" fmla="*/ 415442 h 429851"/>
              <a:gd name="connsiteX38" fmla="*/ 256889 w 429850"/>
              <a:gd name="connsiteY38" fmla="*/ 408278 h 429851"/>
              <a:gd name="connsiteX39" fmla="*/ 251104 w 429850"/>
              <a:gd name="connsiteY39" fmla="*/ 403460 h 429851"/>
              <a:gd name="connsiteX40" fmla="*/ 252832 w 429850"/>
              <a:gd name="connsiteY40" fmla="*/ 396134 h 429851"/>
              <a:gd name="connsiteX41" fmla="*/ 288653 w 429850"/>
              <a:gd name="connsiteY41" fmla="*/ 360314 h 429851"/>
              <a:gd name="connsiteX42" fmla="*/ 295369 w 429850"/>
              <a:gd name="connsiteY42" fmla="*/ 358406 h 429851"/>
              <a:gd name="connsiteX43" fmla="*/ 300518 w 429850"/>
              <a:gd name="connsiteY43" fmla="*/ 363117 h 429851"/>
              <a:gd name="connsiteX44" fmla="*/ 305372 w 429850"/>
              <a:gd name="connsiteY44" fmla="*/ 377678 h 429851"/>
              <a:gd name="connsiteX45" fmla="*/ 398023 w 429850"/>
              <a:gd name="connsiteY45" fmla="*/ 249430 h 429851"/>
              <a:gd name="connsiteX46" fmla="*/ 408358 w 429850"/>
              <a:gd name="connsiteY46" fmla="*/ 207761 h 429851"/>
              <a:gd name="connsiteX47" fmla="*/ 401193 w 429850"/>
              <a:gd name="connsiteY47" fmla="*/ 214926 h 429851"/>
              <a:gd name="connsiteX48" fmla="*/ 408358 w 429850"/>
              <a:gd name="connsiteY48" fmla="*/ 222090 h 429851"/>
              <a:gd name="connsiteX49" fmla="*/ 415522 w 429850"/>
              <a:gd name="connsiteY49" fmla="*/ 214926 h 429851"/>
              <a:gd name="connsiteX50" fmla="*/ 408358 w 429850"/>
              <a:gd name="connsiteY50" fmla="*/ 207761 h 429851"/>
              <a:gd name="connsiteX51" fmla="*/ 21493 w 429850"/>
              <a:gd name="connsiteY51" fmla="*/ 207761 h 429851"/>
              <a:gd name="connsiteX52" fmla="*/ 14328 w 429850"/>
              <a:gd name="connsiteY52" fmla="*/ 214926 h 429851"/>
              <a:gd name="connsiteX53" fmla="*/ 21493 w 429850"/>
              <a:gd name="connsiteY53" fmla="*/ 222090 h 429851"/>
              <a:gd name="connsiteX54" fmla="*/ 28657 w 429850"/>
              <a:gd name="connsiteY54" fmla="*/ 214926 h 429851"/>
              <a:gd name="connsiteX55" fmla="*/ 21493 w 429850"/>
              <a:gd name="connsiteY55" fmla="*/ 207761 h 429851"/>
              <a:gd name="connsiteX56" fmla="*/ 408358 w 429850"/>
              <a:gd name="connsiteY56" fmla="*/ 193433 h 429851"/>
              <a:gd name="connsiteX57" fmla="*/ 429850 w 429850"/>
              <a:gd name="connsiteY57" fmla="*/ 214926 h 429851"/>
              <a:gd name="connsiteX58" fmla="*/ 408358 w 429850"/>
              <a:gd name="connsiteY58" fmla="*/ 236418 h 429851"/>
              <a:gd name="connsiteX59" fmla="*/ 386865 w 429850"/>
              <a:gd name="connsiteY59" fmla="*/ 214926 h 429851"/>
              <a:gd name="connsiteX60" fmla="*/ 408358 w 429850"/>
              <a:gd name="connsiteY60" fmla="*/ 193433 h 429851"/>
              <a:gd name="connsiteX61" fmla="*/ 21493 w 429850"/>
              <a:gd name="connsiteY61" fmla="*/ 193433 h 429851"/>
              <a:gd name="connsiteX62" fmla="*/ 42985 w 429850"/>
              <a:gd name="connsiteY62" fmla="*/ 214926 h 429851"/>
              <a:gd name="connsiteX63" fmla="*/ 21493 w 429850"/>
              <a:gd name="connsiteY63" fmla="*/ 236418 h 429851"/>
              <a:gd name="connsiteX64" fmla="*/ 0 w 429850"/>
              <a:gd name="connsiteY64" fmla="*/ 214926 h 429851"/>
              <a:gd name="connsiteX65" fmla="*/ 21493 w 429850"/>
              <a:gd name="connsiteY65" fmla="*/ 193433 h 429851"/>
              <a:gd name="connsiteX66" fmla="*/ 214925 w 429850"/>
              <a:gd name="connsiteY66" fmla="*/ 157612 h 429851"/>
              <a:gd name="connsiteX67" fmla="*/ 157611 w 429850"/>
              <a:gd name="connsiteY67" fmla="*/ 214926 h 429851"/>
              <a:gd name="connsiteX68" fmla="*/ 214925 w 429850"/>
              <a:gd name="connsiteY68" fmla="*/ 272239 h 429851"/>
              <a:gd name="connsiteX69" fmla="*/ 272238 w 429850"/>
              <a:gd name="connsiteY69" fmla="*/ 214926 h 429851"/>
              <a:gd name="connsiteX70" fmla="*/ 214925 w 429850"/>
              <a:gd name="connsiteY70" fmla="*/ 157612 h 429851"/>
              <a:gd name="connsiteX71" fmla="*/ 214925 w 429850"/>
              <a:gd name="connsiteY71" fmla="*/ 143284 h 429851"/>
              <a:gd name="connsiteX72" fmla="*/ 286567 w 429850"/>
              <a:gd name="connsiteY72" fmla="*/ 214926 h 429851"/>
              <a:gd name="connsiteX73" fmla="*/ 214925 w 429850"/>
              <a:gd name="connsiteY73" fmla="*/ 286568 h 429851"/>
              <a:gd name="connsiteX74" fmla="*/ 143283 w 429850"/>
              <a:gd name="connsiteY74" fmla="*/ 214926 h 429851"/>
              <a:gd name="connsiteX75" fmla="*/ 214925 w 429850"/>
              <a:gd name="connsiteY75" fmla="*/ 143284 h 429851"/>
              <a:gd name="connsiteX76" fmla="*/ 399635 w 429850"/>
              <a:gd name="connsiteY76" fmla="*/ 132241 h 429851"/>
              <a:gd name="connsiteX77" fmla="*/ 378644 w 429850"/>
              <a:gd name="connsiteY77" fmla="*/ 139244 h 429851"/>
              <a:gd name="connsiteX78" fmla="*/ 396133 w 429850"/>
              <a:gd name="connsiteY78" fmla="*/ 156743 h 429851"/>
              <a:gd name="connsiteX79" fmla="*/ 200597 w 429850"/>
              <a:gd name="connsiteY79" fmla="*/ 100298 h 429851"/>
              <a:gd name="connsiteX80" fmla="*/ 200597 w 429850"/>
              <a:gd name="connsiteY80" fmla="*/ 116991 h 429851"/>
              <a:gd name="connsiteX81" fmla="*/ 194964 w 429850"/>
              <a:gd name="connsiteY81" fmla="*/ 123994 h 429851"/>
              <a:gd name="connsiteX82" fmla="*/ 164767 w 429850"/>
              <a:gd name="connsiteY82" fmla="*/ 136531 h 429851"/>
              <a:gd name="connsiteX83" fmla="*/ 155830 w 429850"/>
              <a:gd name="connsiteY83" fmla="*/ 135564 h 429851"/>
              <a:gd name="connsiteX84" fmla="*/ 144000 w 429850"/>
              <a:gd name="connsiteY84" fmla="*/ 123725 h 429851"/>
              <a:gd name="connsiteX85" fmla="*/ 123734 w 429850"/>
              <a:gd name="connsiteY85" fmla="*/ 143991 h 429851"/>
              <a:gd name="connsiteX86" fmla="*/ 135573 w 429850"/>
              <a:gd name="connsiteY86" fmla="*/ 155830 h 429851"/>
              <a:gd name="connsiteX87" fmla="*/ 136540 w 429850"/>
              <a:gd name="connsiteY87" fmla="*/ 164767 h 429851"/>
              <a:gd name="connsiteX88" fmla="*/ 123985 w 429850"/>
              <a:gd name="connsiteY88" fmla="*/ 194955 h 429851"/>
              <a:gd name="connsiteX89" fmla="*/ 116982 w 429850"/>
              <a:gd name="connsiteY89" fmla="*/ 200588 h 429851"/>
              <a:gd name="connsiteX90" fmla="*/ 100289 w 429850"/>
              <a:gd name="connsiteY90" fmla="*/ 200588 h 429851"/>
              <a:gd name="connsiteX91" fmla="*/ 100289 w 429850"/>
              <a:gd name="connsiteY91" fmla="*/ 229245 h 429851"/>
              <a:gd name="connsiteX92" fmla="*/ 116982 w 429850"/>
              <a:gd name="connsiteY92" fmla="*/ 229245 h 429851"/>
              <a:gd name="connsiteX93" fmla="*/ 123985 w 429850"/>
              <a:gd name="connsiteY93" fmla="*/ 234869 h 429851"/>
              <a:gd name="connsiteX94" fmla="*/ 136522 w 429850"/>
              <a:gd name="connsiteY94" fmla="*/ 265083 h 429851"/>
              <a:gd name="connsiteX95" fmla="*/ 135555 w 429850"/>
              <a:gd name="connsiteY95" fmla="*/ 274021 h 429851"/>
              <a:gd name="connsiteX96" fmla="*/ 123734 w 429850"/>
              <a:gd name="connsiteY96" fmla="*/ 285842 h 429851"/>
              <a:gd name="connsiteX97" fmla="*/ 144000 w 429850"/>
              <a:gd name="connsiteY97" fmla="*/ 306107 h 429851"/>
              <a:gd name="connsiteX98" fmla="*/ 155821 w 429850"/>
              <a:gd name="connsiteY98" fmla="*/ 294286 h 429851"/>
              <a:gd name="connsiteX99" fmla="*/ 164758 w 429850"/>
              <a:gd name="connsiteY99" fmla="*/ 293319 h 429851"/>
              <a:gd name="connsiteX100" fmla="*/ 194964 w 429850"/>
              <a:gd name="connsiteY100" fmla="*/ 305857 h 429851"/>
              <a:gd name="connsiteX101" fmla="*/ 200597 w 429850"/>
              <a:gd name="connsiteY101" fmla="*/ 312860 h 429851"/>
              <a:gd name="connsiteX102" fmla="*/ 200597 w 429850"/>
              <a:gd name="connsiteY102" fmla="*/ 329561 h 429851"/>
              <a:gd name="connsiteX103" fmla="*/ 229254 w 429850"/>
              <a:gd name="connsiteY103" fmla="*/ 329561 h 429851"/>
              <a:gd name="connsiteX104" fmla="*/ 229254 w 429850"/>
              <a:gd name="connsiteY104" fmla="*/ 312869 h 429851"/>
              <a:gd name="connsiteX105" fmla="*/ 234886 w 429850"/>
              <a:gd name="connsiteY105" fmla="*/ 305866 h 429851"/>
              <a:gd name="connsiteX106" fmla="*/ 265083 w 429850"/>
              <a:gd name="connsiteY106" fmla="*/ 293319 h 429851"/>
              <a:gd name="connsiteX107" fmla="*/ 274021 w 429850"/>
              <a:gd name="connsiteY107" fmla="*/ 294286 h 429851"/>
              <a:gd name="connsiteX108" fmla="*/ 285850 w 429850"/>
              <a:gd name="connsiteY108" fmla="*/ 306125 h 429851"/>
              <a:gd name="connsiteX109" fmla="*/ 306116 w 429850"/>
              <a:gd name="connsiteY109" fmla="*/ 285860 h 429851"/>
              <a:gd name="connsiteX110" fmla="*/ 294277 w 429850"/>
              <a:gd name="connsiteY110" fmla="*/ 274021 h 429851"/>
              <a:gd name="connsiteX111" fmla="*/ 293310 w 429850"/>
              <a:gd name="connsiteY111" fmla="*/ 265083 h 429851"/>
              <a:gd name="connsiteX112" fmla="*/ 305865 w 429850"/>
              <a:gd name="connsiteY112" fmla="*/ 234895 h 429851"/>
              <a:gd name="connsiteX113" fmla="*/ 312868 w 429850"/>
              <a:gd name="connsiteY113" fmla="*/ 229263 h 429851"/>
              <a:gd name="connsiteX114" fmla="*/ 329561 w 429850"/>
              <a:gd name="connsiteY114" fmla="*/ 229263 h 429851"/>
              <a:gd name="connsiteX115" fmla="*/ 329561 w 429850"/>
              <a:gd name="connsiteY115" fmla="*/ 200606 h 429851"/>
              <a:gd name="connsiteX116" fmla="*/ 312868 w 429850"/>
              <a:gd name="connsiteY116" fmla="*/ 200606 h 429851"/>
              <a:gd name="connsiteX117" fmla="*/ 305865 w 429850"/>
              <a:gd name="connsiteY117" fmla="*/ 194982 h 429851"/>
              <a:gd name="connsiteX118" fmla="*/ 293328 w 429850"/>
              <a:gd name="connsiteY118" fmla="*/ 164767 h 429851"/>
              <a:gd name="connsiteX119" fmla="*/ 294295 w 429850"/>
              <a:gd name="connsiteY119" fmla="*/ 155830 h 429851"/>
              <a:gd name="connsiteX120" fmla="*/ 306116 w 429850"/>
              <a:gd name="connsiteY120" fmla="*/ 144009 h 429851"/>
              <a:gd name="connsiteX121" fmla="*/ 285850 w 429850"/>
              <a:gd name="connsiteY121" fmla="*/ 123743 h 429851"/>
              <a:gd name="connsiteX122" fmla="*/ 274030 w 429850"/>
              <a:gd name="connsiteY122" fmla="*/ 135564 h 429851"/>
              <a:gd name="connsiteX123" fmla="*/ 265092 w 429850"/>
              <a:gd name="connsiteY123" fmla="*/ 136531 h 429851"/>
              <a:gd name="connsiteX124" fmla="*/ 234886 w 429850"/>
              <a:gd name="connsiteY124" fmla="*/ 123994 h 429851"/>
              <a:gd name="connsiteX125" fmla="*/ 229254 w 429850"/>
              <a:gd name="connsiteY125" fmla="*/ 116991 h 429851"/>
              <a:gd name="connsiteX126" fmla="*/ 229254 w 429850"/>
              <a:gd name="connsiteY126" fmla="*/ 100298 h 429851"/>
              <a:gd name="connsiteX127" fmla="*/ 193433 w 429850"/>
              <a:gd name="connsiteY127" fmla="*/ 85979 h 429851"/>
              <a:gd name="connsiteX128" fmla="*/ 236418 w 429850"/>
              <a:gd name="connsiteY128" fmla="*/ 85979 h 429851"/>
              <a:gd name="connsiteX129" fmla="*/ 243582 w 429850"/>
              <a:gd name="connsiteY129" fmla="*/ 93143 h 429851"/>
              <a:gd name="connsiteX130" fmla="*/ 243582 w 429850"/>
              <a:gd name="connsiteY130" fmla="*/ 111394 h 429851"/>
              <a:gd name="connsiteX131" fmla="*/ 267860 w 429850"/>
              <a:gd name="connsiteY131" fmla="*/ 121469 h 429851"/>
              <a:gd name="connsiteX132" fmla="*/ 280782 w 429850"/>
              <a:gd name="connsiteY132" fmla="*/ 108555 h 429851"/>
              <a:gd name="connsiteX133" fmla="*/ 290910 w 429850"/>
              <a:gd name="connsiteY133" fmla="*/ 108555 h 429851"/>
              <a:gd name="connsiteX134" fmla="*/ 321304 w 429850"/>
              <a:gd name="connsiteY134" fmla="*/ 138949 h 429851"/>
              <a:gd name="connsiteX135" fmla="*/ 323400 w 429850"/>
              <a:gd name="connsiteY135" fmla="*/ 144018 h 429851"/>
              <a:gd name="connsiteX136" fmla="*/ 321304 w 429850"/>
              <a:gd name="connsiteY136" fmla="*/ 149086 h 429851"/>
              <a:gd name="connsiteX137" fmla="*/ 308382 w 429850"/>
              <a:gd name="connsiteY137" fmla="*/ 162009 h 429851"/>
              <a:gd name="connsiteX138" fmla="*/ 318457 w 429850"/>
              <a:gd name="connsiteY138" fmla="*/ 186286 h 429851"/>
              <a:gd name="connsiteX139" fmla="*/ 336707 w 429850"/>
              <a:gd name="connsiteY139" fmla="*/ 186286 h 429851"/>
              <a:gd name="connsiteX140" fmla="*/ 343871 w 429850"/>
              <a:gd name="connsiteY140" fmla="*/ 193451 h 429851"/>
              <a:gd name="connsiteX141" fmla="*/ 343871 w 429850"/>
              <a:gd name="connsiteY141" fmla="*/ 236436 h 429851"/>
              <a:gd name="connsiteX142" fmla="*/ 336707 w 429850"/>
              <a:gd name="connsiteY142" fmla="*/ 243600 h 429851"/>
              <a:gd name="connsiteX143" fmla="*/ 318457 w 429850"/>
              <a:gd name="connsiteY143" fmla="*/ 243600 h 429851"/>
              <a:gd name="connsiteX144" fmla="*/ 308373 w 429850"/>
              <a:gd name="connsiteY144" fmla="*/ 267869 h 429851"/>
              <a:gd name="connsiteX145" fmla="*/ 321313 w 429850"/>
              <a:gd name="connsiteY145" fmla="*/ 280800 h 429851"/>
              <a:gd name="connsiteX146" fmla="*/ 323409 w 429850"/>
              <a:gd name="connsiteY146" fmla="*/ 285869 h 429851"/>
              <a:gd name="connsiteX147" fmla="*/ 321313 w 429850"/>
              <a:gd name="connsiteY147" fmla="*/ 290937 h 429851"/>
              <a:gd name="connsiteX148" fmla="*/ 290919 w 429850"/>
              <a:gd name="connsiteY148" fmla="*/ 321331 h 429851"/>
              <a:gd name="connsiteX149" fmla="*/ 285850 w 429850"/>
              <a:gd name="connsiteY149" fmla="*/ 323427 h 429851"/>
              <a:gd name="connsiteX150" fmla="*/ 280782 w 429850"/>
              <a:gd name="connsiteY150" fmla="*/ 321331 h 429851"/>
              <a:gd name="connsiteX151" fmla="*/ 267850 w 429850"/>
              <a:gd name="connsiteY151" fmla="*/ 308400 h 429851"/>
              <a:gd name="connsiteX152" fmla="*/ 243582 w 429850"/>
              <a:gd name="connsiteY152" fmla="*/ 318483 h 429851"/>
              <a:gd name="connsiteX153" fmla="*/ 243582 w 429850"/>
              <a:gd name="connsiteY153" fmla="*/ 336734 h 429851"/>
              <a:gd name="connsiteX154" fmla="*/ 236418 w 429850"/>
              <a:gd name="connsiteY154" fmla="*/ 343898 h 429851"/>
              <a:gd name="connsiteX155" fmla="*/ 193433 w 429850"/>
              <a:gd name="connsiteY155" fmla="*/ 343898 h 429851"/>
              <a:gd name="connsiteX156" fmla="*/ 186269 w 429850"/>
              <a:gd name="connsiteY156" fmla="*/ 336734 h 429851"/>
              <a:gd name="connsiteX157" fmla="*/ 186269 w 429850"/>
              <a:gd name="connsiteY157" fmla="*/ 318483 h 429851"/>
              <a:gd name="connsiteX158" fmla="*/ 161991 w 429850"/>
              <a:gd name="connsiteY158" fmla="*/ 308409 h 429851"/>
              <a:gd name="connsiteX159" fmla="*/ 149069 w 429850"/>
              <a:gd name="connsiteY159" fmla="*/ 321322 h 429851"/>
              <a:gd name="connsiteX160" fmla="*/ 138940 w 429850"/>
              <a:gd name="connsiteY160" fmla="*/ 321322 h 429851"/>
              <a:gd name="connsiteX161" fmla="*/ 108546 w 429850"/>
              <a:gd name="connsiteY161" fmla="*/ 290928 h 429851"/>
              <a:gd name="connsiteX162" fmla="*/ 106451 w 429850"/>
              <a:gd name="connsiteY162" fmla="*/ 285860 h 429851"/>
              <a:gd name="connsiteX163" fmla="*/ 108546 w 429850"/>
              <a:gd name="connsiteY163" fmla="*/ 280791 h 429851"/>
              <a:gd name="connsiteX164" fmla="*/ 121468 w 429850"/>
              <a:gd name="connsiteY164" fmla="*/ 267869 h 429851"/>
              <a:gd name="connsiteX165" fmla="*/ 111394 w 429850"/>
              <a:gd name="connsiteY165" fmla="*/ 243591 h 429851"/>
              <a:gd name="connsiteX166" fmla="*/ 93143 w 429850"/>
              <a:gd name="connsiteY166" fmla="*/ 243591 h 429851"/>
              <a:gd name="connsiteX167" fmla="*/ 85979 w 429850"/>
              <a:gd name="connsiteY167" fmla="*/ 236427 h 429851"/>
              <a:gd name="connsiteX168" fmla="*/ 85979 w 429850"/>
              <a:gd name="connsiteY168" fmla="*/ 193442 h 429851"/>
              <a:gd name="connsiteX169" fmla="*/ 93143 w 429850"/>
              <a:gd name="connsiteY169" fmla="*/ 186278 h 429851"/>
              <a:gd name="connsiteX170" fmla="*/ 111403 w 429850"/>
              <a:gd name="connsiteY170" fmla="*/ 186278 h 429851"/>
              <a:gd name="connsiteX171" fmla="*/ 121486 w 429850"/>
              <a:gd name="connsiteY171" fmla="*/ 162009 h 429851"/>
              <a:gd name="connsiteX172" fmla="*/ 108546 w 429850"/>
              <a:gd name="connsiteY172" fmla="*/ 149078 h 429851"/>
              <a:gd name="connsiteX173" fmla="*/ 106451 w 429850"/>
              <a:gd name="connsiteY173" fmla="*/ 144009 h 429851"/>
              <a:gd name="connsiteX174" fmla="*/ 108546 w 429850"/>
              <a:gd name="connsiteY174" fmla="*/ 138940 h 429851"/>
              <a:gd name="connsiteX175" fmla="*/ 138940 w 429850"/>
              <a:gd name="connsiteY175" fmla="*/ 108546 h 429851"/>
              <a:gd name="connsiteX176" fmla="*/ 144009 w 429850"/>
              <a:gd name="connsiteY176" fmla="*/ 106451 h 429851"/>
              <a:gd name="connsiteX177" fmla="*/ 149077 w 429850"/>
              <a:gd name="connsiteY177" fmla="*/ 108546 h 429851"/>
              <a:gd name="connsiteX178" fmla="*/ 162000 w 429850"/>
              <a:gd name="connsiteY178" fmla="*/ 121478 h 429851"/>
              <a:gd name="connsiteX179" fmla="*/ 186269 w 429850"/>
              <a:gd name="connsiteY179" fmla="*/ 111394 h 429851"/>
              <a:gd name="connsiteX180" fmla="*/ 186269 w 429850"/>
              <a:gd name="connsiteY180" fmla="*/ 93143 h 429851"/>
              <a:gd name="connsiteX181" fmla="*/ 193433 w 429850"/>
              <a:gd name="connsiteY181" fmla="*/ 85979 h 429851"/>
              <a:gd name="connsiteX182" fmla="*/ 132250 w 429850"/>
              <a:gd name="connsiteY182" fmla="*/ 30232 h 429851"/>
              <a:gd name="connsiteX183" fmla="*/ 139254 w 429850"/>
              <a:gd name="connsiteY183" fmla="*/ 51224 h 429851"/>
              <a:gd name="connsiteX184" fmla="*/ 156743 w 429850"/>
              <a:gd name="connsiteY184" fmla="*/ 33725 h 429851"/>
              <a:gd name="connsiteX185" fmla="*/ 252071 w 429850"/>
              <a:gd name="connsiteY185" fmla="*/ 17731 h 429851"/>
              <a:gd name="connsiteX186" fmla="*/ 391459 w 429850"/>
              <a:gd name="connsiteY186" fmla="*/ 119865 h 429851"/>
              <a:gd name="connsiteX187" fmla="*/ 406092 w 429850"/>
              <a:gd name="connsiteY187" fmla="*/ 114985 h 429851"/>
              <a:gd name="connsiteX188" fmla="*/ 412951 w 429850"/>
              <a:gd name="connsiteY188" fmla="*/ 116283 h 429851"/>
              <a:gd name="connsiteX189" fmla="*/ 415459 w 429850"/>
              <a:gd name="connsiteY189" fmla="*/ 122794 h 429851"/>
              <a:gd name="connsiteX190" fmla="*/ 408294 w 429850"/>
              <a:gd name="connsiteY190" fmla="*/ 172943 h 429851"/>
              <a:gd name="connsiteX191" fmla="*/ 403468 w 429850"/>
              <a:gd name="connsiteY191" fmla="*/ 178728 h 429851"/>
              <a:gd name="connsiteX192" fmla="*/ 401202 w 429850"/>
              <a:gd name="connsiteY192" fmla="*/ 179095 h 429851"/>
              <a:gd name="connsiteX193" fmla="*/ 396133 w 429850"/>
              <a:gd name="connsiteY193" fmla="*/ 177000 h 429851"/>
              <a:gd name="connsiteX194" fmla="*/ 360312 w 429850"/>
              <a:gd name="connsiteY194" fmla="*/ 141179 h 429851"/>
              <a:gd name="connsiteX195" fmla="*/ 358396 w 429850"/>
              <a:gd name="connsiteY195" fmla="*/ 134462 h 429851"/>
              <a:gd name="connsiteX196" fmla="*/ 363106 w 429850"/>
              <a:gd name="connsiteY196" fmla="*/ 129313 h 429851"/>
              <a:gd name="connsiteX197" fmla="*/ 377677 w 429850"/>
              <a:gd name="connsiteY197" fmla="*/ 124459 h 429851"/>
              <a:gd name="connsiteX198" fmla="*/ 249429 w 429850"/>
              <a:gd name="connsiteY198" fmla="*/ 31818 h 429851"/>
              <a:gd name="connsiteX199" fmla="*/ 122803 w 429850"/>
              <a:gd name="connsiteY199" fmla="*/ 14427 h 429851"/>
              <a:gd name="connsiteX200" fmla="*/ 172952 w 429850"/>
              <a:gd name="connsiteY200" fmla="*/ 21591 h 429851"/>
              <a:gd name="connsiteX201" fmla="*/ 178737 w 429850"/>
              <a:gd name="connsiteY201" fmla="*/ 26409 h 429851"/>
              <a:gd name="connsiteX202" fmla="*/ 177009 w 429850"/>
              <a:gd name="connsiteY202" fmla="*/ 33734 h 429851"/>
              <a:gd name="connsiteX203" fmla="*/ 141188 w 429850"/>
              <a:gd name="connsiteY203" fmla="*/ 69555 h 429851"/>
              <a:gd name="connsiteX204" fmla="*/ 136119 w 429850"/>
              <a:gd name="connsiteY204" fmla="*/ 71650 h 429851"/>
              <a:gd name="connsiteX205" fmla="*/ 134471 w 429850"/>
              <a:gd name="connsiteY205" fmla="*/ 71453 h 429851"/>
              <a:gd name="connsiteX206" fmla="*/ 129322 w 429850"/>
              <a:gd name="connsiteY206" fmla="*/ 66743 h 429851"/>
              <a:gd name="connsiteX207" fmla="*/ 124468 w 429850"/>
              <a:gd name="connsiteY207" fmla="*/ 52182 h 429851"/>
              <a:gd name="connsiteX208" fmla="*/ 31844 w 429850"/>
              <a:gd name="connsiteY208" fmla="*/ 180438 h 429851"/>
              <a:gd name="connsiteX209" fmla="*/ 17767 w 429850"/>
              <a:gd name="connsiteY209" fmla="*/ 177806 h 429851"/>
              <a:gd name="connsiteX210" fmla="*/ 119874 w 429850"/>
              <a:gd name="connsiteY210" fmla="*/ 38418 h 429851"/>
              <a:gd name="connsiteX211" fmla="*/ 114994 w 429850"/>
              <a:gd name="connsiteY211" fmla="*/ 23785 h 429851"/>
              <a:gd name="connsiteX212" fmla="*/ 116292 w 429850"/>
              <a:gd name="connsiteY212" fmla="*/ 16925 h 429851"/>
              <a:gd name="connsiteX213" fmla="*/ 122803 w 429850"/>
              <a:gd name="connsiteY213" fmla="*/ 14427 h 429851"/>
              <a:gd name="connsiteX214" fmla="*/ 214925 w 429850"/>
              <a:gd name="connsiteY214" fmla="*/ 14328 h 429851"/>
              <a:gd name="connsiteX215" fmla="*/ 207760 w 429850"/>
              <a:gd name="connsiteY215" fmla="*/ 21493 h 429851"/>
              <a:gd name="connsiteX216" fmla="*/ 214925 w 429850"/>
              <a:gd name="connsiteY216" fmla="*/ 28657 h 429851"/>
              <a:gd name="connsiteX217" fmla="*/ 222089 w 429850"/>
              <a:gd name="connsiteY217" fmla="*/ 21493 h 429851"/>
              <a:gd name="connsiteX218" fmla="*/ 214925 w 429850"/>
              <a:gd name="connsiteY218" fmla="*/ 14328 h 429851"/>
              <a:gd name="connsiteX219" fmla="*/ 214925 w 429850"/>
              <a:gd name="connsiteY219" fmla="*/ 0 h 429851"/>
              <a:gd name="connsiteX220" fmla="*/ 236417 w 429850"/>
              <a:gd name="connsiteY220" fmla="*/ 21493 h 429851"/>
              <a:gd name="connsiteX221" fmla="*/ 214925 w 429850"/>
              <a:gd name="connsiteY221" fmla="*/ 42985 h 429851"/>
              <a:gd name="connsiteX222" fmla="*/ 193432 w 429850"/>
              <a:gd name="connsiteY222" fmla="*/ 21493 h 429851"/>
              <a:gd name="connsiteX223" fmla="*/ 214925 w 429850"/>
              <a:gd name="connsiteY223" fmla="*/ 0 h 4298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29850" h="429851">
                <a:moveTo>
                  <a:pt x="214925" y="401194"/>
                </a:moveTo>
                <a:cubicBezTo>
                  <a:pt x="210966" y="401194"/>
                  <a:pt x="207760" y="404409"/>
                  <a:pt x="207760" y="408359"/>
                </a:cubicBezTo>
                <a:cubicBezTo>
                  <a:pt x="207760" y="412308"/>
                  <a:pt x="210966" y="415523"/>
                  <a:pt x="214925" y="415523"/>
                </a:cubicBezTo>
                <a:cubicBezTo>
                  <a:pt x="218883" y="415523"/>
                  <a:pt x="222089" y="412308"/>
                  <a:pt x="222089" y="408359"/>
                </a:cubicBezTo>
                <a:cubicBezTo>
                  <a:pt x="222089" y="404409"/>
                  <a:pt x="218883" y="401194"/>
                  <a:pt x="214925" y="401194"/>
                </a:cubicBezTo>
                <a:close/>
                <a:moveTo>
                  <a:pt x="214925" y="386866"/>
                </a:moveTo>
                <a:cubicBezTo>
                  <a:pt x="226772" y="386866"/>
                  <a:pt x="236417" y="396511"/>
                  <a:pt x="236417" y="408359"/>
                </a:cubicBezTo>
                <a:cubicBezTo>
                  <a:pt x="236417" y="420206"/>
                  <a:pt x="226772" y="429851"/>
                  <a:pt x="214925" y="429851"/>
                </a:cubicBezTo>
                <a:cubicBezTo>
                  <a:pt x="203076" y="429851"/>
                  <a:pt x="193432" y="420206"/>
                  <a:pt x="193432" y="408359"/>
                </a:cubicBezTo>
                <a:cubicBezTo>
                  <a:pt x="193432" y="396511"/>
                  <a:pt x="203076" y="386866"/>
                  <a:pt x="214925" y="386866"/>
                </a:cubicBezTo>
                <a:close/>
                <a:moveTo>
                  <a:pt x="290596" y="378627"/>
                </a:moveTo>
                <a:lnTo>
                  <a:pt x="273106" y="396126"/>
                </a:lnTo>
                <a:lnTo>
                  <a:pt x="297599" y="399618"/>
                </a:lnTo>
                <a:close/>
                <a:moveTo>
                  <a:pt x="33725" y="273107"/>
                </a:moveTo>
                <a:lnTo>
                  <a:pt x="30224" y="297609"/>
                </a:lnTo>
                <a:lnTo>
                  <a:pt x="51215" y="290606"/>
                </a:lnTo>
                <a:close/>
                <a:moveTo>
                  <a:pt x="26391" y="251104"/>
                </a:moveTo>
                <a:cubicBezTo>
                  <a:pt x="28970" y="250245"/>
                  <a:pt x="31800" y="250916"/>
                  <a:pt x="33716" y="252842"/>
                </a:cubicBezTo>
                <a:lnTo>
                  <a:pt x="69537" y="288663"/>
                </a:lnTo>
                <a:cubicBezTo>
                  <a:pt x="71301" y="290418"/>
                  <a:pt x="72018" y="292961"/>
                  <a:pt x="71453" y="295379"/>
                </a:cubicBezTo>
                <a:cubicBezTo>
                  <a:pt x="70880" y="297797"/>
                  <a:pt x="69107" y="299740"/>
                  <a:pt x="66743" y="300510"/>
                </a:cubicBezTo>
                <a:lnTo>
                  <a:pt x="52173" y="305364"/>
                </a:lnTo>
                <a:cubicBezTo>
                  <a:pt x="78922" y="353498"/>
                  <a:pt x="126259" y="387895"/>
                  <a:pt x="180421" y="398006"/>
                </a:cubicBezTo>
                <a:lnTo>
                  <a:pt x="177788" y="412092"/>
                </a:lnTo>
                <a:cubicBezTo>
                  <a:pt x="118585" y="401042"/>
                  <a:pt x="66958" y="363036"/>
                  <a:pt x="38391" y="309967"/>
                </a:cubicBezTo>
                <a:lnTo>
                  <a:pt x="23758" y="314848"/>
                </a:lnTo>
                <a:cubicBezTo>
                  <a:pt x="23015" y="315089"/>
                  <a:pt x="22253" y="315215"/>
                  <a:pt x="21493" y="315215"/>
                </a:cubicBezTo>
                <a:cubicBezTo>
                  <a:pt x="19844" y="315215"/>
                  <a:pt x="18215" y="314642"/>
                  <a:pt x="16907" y="313549"/>
                </a:cubicBezTo>
                <a:cubicBezTo>
                  <a:pt x="14991" y="311964"/>
                  <a:pt x="14051" y="309492"/>
                  <a:pt x="14400" y="307039"/>
                </a:cubicBezTo>
                <a:lnTo>
                  <a:pt x="21564" y="256889"/>
                </a:lnTo>
                <a:cubicBezTo>
                  <a:pt x="21949" y="254203"/>
                  <a:pt x="23821" y="251964"/>
                  <a:pt x="26391" y="251104"/>
                </a:cubicBezTo>
                <a:close/>
                <a:moveTo>
                  <a:pt x="398023" y="249430"/>
                </a:moveTo>
                <a:lnTo>
                  <a:pt x="412100" y="252072"/>
                </a:lnTo>
                <a:cubicBezTo>
                  <a:pt x="401005" y="311230"/>
                  <a:pt x="362990" y="362848"/>
                  <a:pt x="309975" y="391460"/>
                </a:cubicBezTo>
                <a:lnTo>
                  <a:pt x="314856" y="406093"/>
                </a:lnTo>
                <a:cubicBezTo>
                  <a:pt x="315644" y="408457"/>
                  <a:pt x="315151" y="411045"/>
                  <a:pt x="313557" y="412952"/>
                </a:cubicBezTo>
                <a:cubicBezTo>
                  <a:pt x="312187" y="414591"/>
                  <a:pt x="310163" y="415523"/>
                  <a:pt x="308059" y="415523"/>
                </a:cubicBezTo>
                <a:cubicBezTo>
                  <a:pt x="307727" y="415523"/>
                  <a:pt x="307387" y="415496"/>
                  <a:pt x="307038" y="415442"/>
                </a:cubicBezTo>
                <a:lnTo>
                  <a:pt x="256889" y="408278"/>
                </a:lnTo>
                <a:cubicBezTo>
                  <a:pt x="254202" y="407902"/>
                  <a:pt x="251954" y="406030"/>
                  <a:pt x="251104" y="403460"/>
                </a:cubicBezTo>
                <a:cubicBezTo>
                  <a:pt x="250244" y="400890"/>
                  <a:pt x="250916" y="398051"/>
                  <a:pt x="252832" y="396134"/>
                </a:cubicBezTo>
                <a:lnTo>
                  <a:pt x="288653" y="360314"/>
                </a:lnTo>
                <a:cubicBezTo>
                  <a:pt x="290417" y="358558"/>
                  <a:pt x="292951" y="357824"/>
                  <a:pt x="295369" y="358406"/>
                </a:cubicBezTo>
                <a:cubicBezTo>
                  <a:pt x="297787" y="358979"/>
                  <a:pt x="299739" y="360761"/>
                  <a:pt x="300518" y="363117"/>
                </a:cubicBezTo>
                <a:lnTo>
                  <a:pt x="305372" y="377678"/>
                </a:lnTo>
                <a:cubicBezTo>
                  <a:pt x="353471" y="350893"/>
                  <a:pt x="387867" y="303546"/>
                  <a:pt x="398023" y="249430"/>
                </a:cubicBezTo>
                <a:close/>
                <a:moveTo>
                  <a:pt x="408358" y="207761"/>
                </a:moveTo>
                <a:cubicBezTo>
                  <a:pt x="404399" y="207761"/>
                  <a:pt x="401193" y="210976"/>
                  <a:pt x="401193" y="214926"/>
                </a:cubicBezTo>
                <a:cubicBezTo>
                  <a:pt x="401193" y="218875"/>
                  <a:pt x="404399" y="222090"/>
                  <a:pt x="408358" y="222090"/>
                </a:cubicBezTo>
                <a:cubicBezTo>
                  <a:pt x="412316" y="222090"/>
                  <a:pt x="415522" y="218875"/>
                  <a:pt x="415522" y="214926"/>
                </a:cubicBezTo>
                <a:cubicBezTo>
                  <a:pt x="415522" y="210976"/>
                  <a:pt x="412316" y="207761"/>
                  <a:pt x="408358" y="207761"/>
                </a:cubicBezTo>
                <a:close/>
                <a:moveTo>
                  <a:pt x="21493" y="207761"/>
                </a:moveTo>
                <a:cubicBezTo>
                  <a:pt x="17543" y="207761"/>
                  <a:pt x="14328" y="210976"/>
                  <a:pt x="14328" y="214926"/>
                </a:cubicBezTo>
                <a:cubicBezTo>
                  <a:pt x="14328" y="218875"/>
                  <a:pt x="17534" y="222090"/>
                  <a:pt x="21493" y="222090"/>
                </a:cubicBezTo>
                <a:cubicBezTo>
                  <a:pt x="25451" y="222090"/>
                  <a:pt x="28657" y="218875"/>
                  <a:pt x="28657" y="214926"/>
                </a:cubicBezTo>
                <a:cubicBezTo>
                  <a:pt x="28657" y="210976"/>
                  <a:pt x="25451" y="207761"/>
                  <a:pt x="21493" y="207761"/>
                </a:cubicBezTo>
                <a:close/>
                <a:moveTo>
                  <a:pt x="408358" y="193433"/>
                </a:moveTo>
                <a:cubicBezTo>
                  <a:pt x="420205" y="193433"/>
                  <a:pt x="429850" y="203078"/>
                  <a:pt x="429850" y="214926"/>
                </a:cubicBezTo>
                <a:cubicBezTo>
                  <a:pt x="429850" y="226773"/>
                  <a:pt x="420205" y="236418"/>
                  <a:pt x="408358" y="236418"/>
                </a:cubicBezTo>
                <a:cubicBezTo>
                  <a:pt x="396509" y="236418"/>
                  <a:pt x="386865" y="226773"/>
                  <a:pt x="386865" y="214926"/>
                </a:cubicBezTo>
                <a:cubicBezTo>
                  <a:pt x="386865" y="203078"/>
                  <a:pt x="396509" y="193433"/>
                  <a:pt x="408358" y="193433"/>
                </a:cubicBezTo>
                <a:close/>
                <a:moveTo>
                  <a:pt x="21493" y="193433"/>
                </a:moveTo>
                <a:cubicBezTo>
                  <a:pt x="33340" y="193433"/>
                  <a:pt x="42985" y="203078"/>
                  <a:pt x="42985" y="214926"/>
                </a:cubicBezTo>
                <a:cubicBezTo>
                  <a:pt x="42985" y="226773"/>
                  <a:pt x="33340" y="236418"/>
                  <a:pt x="21493" y="236418"/>
                </a:cubicBezTo>
                <a:cubicBezTo>
                  <a:pt x="9644" y="236418"/>
                  <a:pt x="0" y="226773"/>
                  <a:pt x="0" y="214926"/>
                </a:cubicBezTo>
                <a:cubicBezTo>
                  <a:pt x="0" y="203078"/>
                  <a:pt x="9644" y="193433"/>
                  <a:pt x="21493" y="193433"/>
                </a:cubicBezTo>
                <a:close/>
                <a:moveTo>
                  <a:pt x="214925" y="157612"/>
                </a:moveTo>
                <a:cubicBezTo>
                  <a:pt x="183322" y="157612"/>
                  <a:pt x="157611" y="183323"/>
                  <a:pt x="157611" y="214926"/>
                </a:cubicBezTo>
                <a:cubicBezTo>
                  <a:pt x="157611" y="246529"/>
                  <a:pt x="183322" y="272239"/>
                  <a:pt x="214925" y="272239"/>
                </a:cubicBezTo>
                <a:cubicBezTo>
                  <a:pt x="246527" y="272239"/>
                  <a:pt x="272238" y="246529"/>
                  <a:pt x="272238" y="214926"/>
                </a:cubicBezTo>
                <a:cubicBezTo>
                  <a:pt x="272238" y="183323"/>
                  <a:pt x="246527" y="157612"/>
                  <a:pt x="214925" y="157612"/>
                </a:cubicBezTo>
                <a:close/>
                <a:moveTo>
                  <a:pt x="214925" y="143284"/>
                </a:moveTo>
                <a:cubicBezTo>
                  <a:pt x="254426" y="143284"/>
                  <a:pt x="286567" y="175424"/>
                  <a:pt x="286567" y="214926"/>
                </a:cubicBezTo>
                <a:cubicBezTo>
                  <a:pt x="286567" y="254427"/>
                  <a:pt x="254426" y="286568"/>
                  <a:pt x="214925" y="286568"/>
                </a:cubicBezTo>
                <a:cubicBezTo>
                  <a:pt x="175423" y="286568"/>
                  <a:pt x="143283" y="254427"/>
                  <a:pt x="143283" y="214926"/>
                </a:cubicBezTo>
                <a:cubicBezTo>
                  <a:pt x="143283" y="175424"/>
                  <a:pt x="175423" y="143284"/>
                  <a:pt x="214925" y="143284"/>
                </a:cubicBezTo>
                <a:close/>
                <a:moveTo>
                  <a:pt x="399635" y="132241"/>
                </a:moveTo>
                <a:lnTo>
                  <a:pt x="378644" y="139244"/>
                </a:lnTo>
                <a:lnTo>
                  <a:pt x="396133" y="156743"/>
                </a:lnTo>
                <a:close/>
                <a:moveTo>
                  <a:pt x="200597" y="100298"/>
                </a:moveTo>
                <a:lnTo>
                  <a:pt x="200597" y="116991"/>
                </a:lnTo>
                <a:cubicBezTo>
                  <a:pt x="200597" y="120358"/>
                  <a:pt x="198251" y="123278"/>
                  <a:pt x="194964" y="123994"/>
                </a:cubicBezTo>
                <a:cubicBezTo>
                  <a:pt x="184254" y="126331"/>
                  <a:pt x="174098" y="130549"/>
                  <a:pt x="164767" y="136531"/>
                </a:cubicBezTo>
                <a:cubicBezTo>
                  <a:pt x="161937" y="138340"/>
                  <a:pt x="158221" y="137955"/>
                  <a:pt x="155830" y="135564"/>
                </a:cubicBezTo>
                <a:lnTo>
                  <a:pt x="144000" y="123725"/>
                </a:lnTo>
                <a:lnTo>
                  <a:pt x="123734" y="143991"/>
                </a:lnTo>
                <a:lnTo>
                  <a:pt x="135573" y="155830"/>
                </a:lnTo>
                <a:cubicBezTo>
                  <a:pt x="137955" y="158212"/>
                  <a:pt x="138358" y="161928"/>
                  <a:pt x="136540" y="164767"/>
                </a:cubicBezTo>
                <a:cubicBezTo>
                  <a:pt x="130558" y="174089"/>
                  <a:pt x="126331" y="184245"/>
                  <a:pt x="123985" y="194955"/>
                </a:cubicBezTo>
                <a:cubicBezTo>
                  <a:pt x="123259" y="198242"/>
                  <a:pt x="120349" y="200588"/>
                  <a:pt x="116982" y="200588"/>
                </a:cubicBezTo>
                <a:lnTo>
                  <a:pt x="100289" y="200588"/>
                </a:lnTo>
                <a:lnTo>
                  <a:pt x="100289" y="229245"/>
                </a:lnTo>
                <a:lnTo>
                  <a:pt x="116982" y="229245"/>
                </a:lnTo>
                <a:cubicBezTo>
                  <a:pt x="120349" y="229245"/>
                  <a:pt x="123259" y="231591"/>
                  <a:pt x="123985" y="234869"/>
                </a:cubicBezTo>
                <a:cubicBezTo>
                  <a:pt x="126331" y="245615"/>
                  <a:pt x="130558" y="255779"/>
                  <a:pt x="136522" y="265083"/>
                </a:cubicBezTo>
                <a:cubicBezTo>
                  <a:pt x="138340" y="267922"/>
                  <a:pt x="137937" y="271639"/>
                  <a:pt x="135555" y="274021"/>
                </a:cubicBezTo>
                <a:lnTo>
                  <a:pt x="123734" y="285842"/>
                </a:lnTo>
                <a:lnTo>
                  <a:pt x="144000" y="306107"/>
                </a:lnTo>
                <a:lnTo>
                  <a:pt x="155821" y="294286"/>
                </a:lnTo>
                <a:cubicBezTo>
                  <a:pt x="158212" y="291895"/>
                  <a:pt x="161919" y="291501"/>
                  <a:pt x="164758" y="293319"/>
                </a:cubicBezTo>
                <a:cubicBezTo>
                  <a:pt x="174072" y="299292"/>
                  <a:pt x="184236" y="303510"/>
                  <a:pt x="194964" y="305857"/>
                </a:cubicBezTo>
                <a:cubicBezTo>
                  <a:pt x="198251" y="306582"/>
                  <a:pt x="200597" y="309492"/>
                  <a:pt x="200597" y="312860"/>
                </a:cubicBezTo>
                <a:lnTo>
                  <a:pt x="200597" y="329561"/>
                </a:lnTo>
                <a:lnTo>
                  <a:pt x="229254" y="329561"/>
                </a:lnTo>
                <a:lnTo>
                  <a:pt x="229254" y="312869"/>
                </a:lnTo>
                <a:cubicBezTo>
                  <a:pt x="229254" y="309501"/>
                  <a:pt x="231600" y="306591"/>
                  <a:pt x="234886" y="305866"/>
                </a:cubicBezTo>
                <a:cubicBezTo>
                  <a:pt x="245597" y="303528"/>
                  <a:pt x="255752" y="299301"/>
                  <a:pt x="265083" y="293319"/>
                </a:cubicBezTo>
                <a:cubicBezTo>
                  <a:pt x="267913" y="291510"/>
                  <a:pt x="271638" y="291904"/>
                  <a:pt x="274021" y="294286"/>
                </a:cubicBezTo>
                <a:lnTo>
                  <a:pt x="285850" y="306125"/>
                </a:lnTo>
                <a:lnTo>
                  <a:pt x="306116" y="285860"/>
                </a:lnTo>
                <a:lnTo>
                  <a:pt x="294277" y="274021"/>
                </a:lnTo>
                <a:cubicBezTo>
                  <a:pt x="291895" y="271639"/>
                  <a:pt x="291493" y="267922"/>
                  <a:pt x="293310" y="265083"/>
                </a:cubicBezTo>
                <a:cubicBezTo>
                  <a:pt x="299292" y="255761"/>
                  <a:pt x="303519" y="245606"/>
                  <a:pt x="305865" y="234895"/>
                </a:cubicBezTo>
                <a:cubicBezTo>
                  <a:pt x="306591" y="231609"/>
                  <a:pt x="309501" y="229263"/>
                  <a:pt x="312868" y="229263"/>
                </a:cubicBezTo>
                <a:lnTo>
                  <a:pt x="329561" y="229263"/>
                </a:lnTo>
                <a:lnTo>
                  <a:pt x="329561" y="200606"/>
                </a:lnTo>
                <a:lnTo>
                  <a:pt x="312868" y="200606"/>
                </a:lnTo>
                <a:cubicBezTo>
                  <a:pt x="309501" y="200606"/>
                  <a:pt x="306591" y="198260"/>
                  <a:pt x="305865" y="194982"/>
                </a:cubicBezTo>
                <a:cubicBezTo>
                  <a:pt x="303519" y="184236"/>
                  <a:pt x="299292" y="174072"/>
                  <a:pt x="293328" y="164767"/>
                </a:cubicBezTo>
                <a:cubicBezTo>
                  <a:pt x="291510" y="161928"/>
                  <a:pt x="291913" y="158212"/>
                  <a:pt x="294295" y="155830"/>
                </a:cubicBezTo>
                <a:lnTo>
                  <a:pt x="306116" y="144009"/>
                </a:lnTo>
                <a:lnTo>
                  <a:pt x="285850" y="123743"/>
                </a:lnTo>
                <a:lnTo>
                  <a:pt x="274030" y="135564"/>
                </a:lnTo>
                <a:cubicBezTo>
                  <a:pt x="271630" y="137946"/>
                  <a:pt x="267922" y="138340"/>
                  <a:pt x="265092" y="136531"/>
                </a:cubicBezTo>
                <a:cubicBezTo>
                  <a:pt x="255779" y="130558"/>
                  <a:pt x="245615" y="126340"/>
                  <a:pt x="234886" y="123994"/>
                </a:cubicBezTo>
                <a:cubicBezTo>
                  <a:pt x="231600" y="123269"/>
                  <a:pt x="229254" y="120358"/>
                  <a:pt x="229254" y="116991"/>
                </a:cubicBezTo>
                <a:lnTo>
                  <a:pt x="229254" y="100298"/>
                </a:lnTo>
                <a:close/>
                <a:moveTo>
                  <a:pt x="193433" y="85979"/>
                </a:moveTo>
                <a:lnTo>
                  <a:pt x="236418" y="85979"/>
                </a:lnTo>
                <a:cubicBezTo>
                  <a:pt x="240376" y="85979"/>
                  <a:pt x="243582" y="89185"/>
                  <a:pt x="243582" y="93143"/>
                </a:cubicBezTo>
                <a:lnTo>
                  <a:pt x="243582" y="111394"/>
                </a:lnTo>
                <a:cubicBezTo>
                  <a:pt x="252054" y="113731"/>
                  <a:pt x="260185" y="117107"/>
                  <a:pt x="267860" y="121469"/>
                </a:cubicBezTo>
                <a:lnTo>
                  <a:pt x="280782" y="108555"/>
                </a:lnTo>
                <a:cubicBezTo>
                  <a:pt x="283585" y="105752"/>
                  <a:pt x="288107" y="105752"/>
                  <a:pt x="290910" y="108555"/>
                </a:cubicBezTo>
                <a:lnTo>
                  <a:pt x="321304" y="138949"/>
                </a:lnTo>
                <a:cubicBezTo>
                  <a:pt x="322647" y="140292"/>
                  <a:pt x="323400" y="142119"/>
                  <a:pt x="323400" y="144018"/>
                </a:cubicBezTo>
                <a:cubicBezTo>
                  <a:pt x="323400" y="145916"/>
                  <a:pt x="322647" y="147743"/>
                  <a:pt x="321304" y="149086"/>
                </a:cubicBezTo>
                <a:lnTo>
                  <a:pt x="308382" y="162009"/>
                </a:lnTo>
                <a:cubicBezTo>
                  <a:pt x="312743" y="169683"/>
                  <a:pt x="316110" y="177815"/>
                  <a:pt x="318457" y="186286"/>
                </a:cubicBezTo>
                <a:lnTo>
                  <a:pt x="336707" y="186286"/>
                </a:lnTo>
                <a:cubicBezTo>
                  <a:pt x="340665" y="186286"/>
                  <a:pt x="343871" y="189492"/>
                  <a:pt x="343871" y="193451"/>
                </a:cubicBezTo>
                <a:lnTo>
                  <a:pt x="343871" y="236436"/>
                </a:lnTo>
                <a:cubicBezTo>
                  <a:pt x="343871" y="240394"/>
                  <a:pt x="340665" y="243600"/>
                  <a:pt x="336707" y="243600"/>
                </a:cubicBezTo>
                <a:lnTo>
                  <a:pt x="318457" y="243600"/>
                </a:lnTo>
                <a:cubicBezTo>
                  <a:pt x="316119" y="252063"/>
                  <a:pt x="312734" y="260185"/>
                  <a:pt x="308373" y="267869"/>
                </a:cubicBezTo>
                <a:lnTo>
                  <a:pt x="321313" y="280800"/>
                </a:lnTo>
                <a:cubicBezTo>
                  <a:pt x="322657" y="282143"/>
                  <a:pt x="323409" y="283970"/>
                  <a:pt x="323409" y="285869"/>
                </a:cubicBezTo>
                <a:cubicBezTo>
                  <a:pt x="323409" y="287767"/>
                  <a:pt x="322657" y="289594"/>
                  <a:pt x="321313" y="290937"/>
                </a:cubicBezTo>
                <a:lnTo>
                  <a:pt x="290919" y="321331"/>
                </a:lnTo>
                <a:cubicBezTo>
                  <a:pt x="289576" y="322675"/>
                  <a:pt x="287758" y="323427"/>
                  <a:pt x="285850" y="323427"/>
                </a:cubicBezTo>
                <a:cubicBezTo>
                  <a:pt x="283943" y="323427"/>
                  <a:pt x="282125" y="322675"/>
                  <a:pt x="280782" y="321331"/>
                </a:cubicBezTo>
                <a:lnTo>
                  <a:pt x="267850" y="308400"/>
                </a:lnTo>
                <a:cubicBezTo>
                  <a:pt x="260167" y="312770"/>
                  <a:pt x="252045" y="316137"/>
                  <a:pt x="243582" y="318483"/>
                </a:cubicBezTo>
                <a:lnTo>
                  <a:pt x="243582" y="336734"/>
                </a:lnTo>
                <a:cubicBezTo>
                  <a:pt x="243582" y="340692"/>
                  <a:pt x="240376" y="343898"/>
                  <a:pt x="236418" y="343898"/>
                </a:cubicBezTo>
                <a:lnTo>
                  <a:pt x="193433" y="343898"/>
                </a:lnTo>
                <a:cubicBezTo>
                  <a:pt x="189474" y="343898"/>
                  <a:pt x="186269" y="340692"/>
                  <a:pt x="186269" y="336734"/>
                </a:cubicBezTo>
                <a:lnTo>
                  <a:pt x="186269" y="318483"/>
                </a:lnTo>
                <a:cubicBezTo>
                  <a:pt x="177797" y="316146"/>
                  <a:pt x="169666" y="312770"/>
                  <a:pt x="161991" y="308409"/>
                </a:cubicBezTo>
                <a:lnTo>
                  <a:pt x="149069" y="321322"/>
                </a:lnTo>
                <a:cubicBezTo>
                  <a:pt x="146265" y="324125"/>
                  <a:pt x="141743" y="324125"/>
                  <a:pt x="138940" y="321322"/>
                </a:cubicBezTo>
                <a:lnTo>
                  <a:pt x="108546" y="290928"/>
                </a:lnTo>
                <a:cubicBezTo>
                  <a:pt x="107203" y="289585"/>
                  <a:pt x="106451" y="287758"/>
                  <a:pt x="106451" y="285860"/>
                </a:cubicBezTo>
                <a:cubicBezTo>
                  <a:pt x="106451" y="283961"/>
                  <a:pt x="107203" y="282134"/>
                  <a:pt x="108546" y="280791"/>
                </a:cubicBezTo>
                <a:lnTo>
                  <a:pt x="121468" y="267869"/>
                </a:lnTo>
                <a:cubicBezTo>
                  <a:pt x="117107" y="260194"/>
                  <a:pt x="113740" y="252063"/>
                  <a:pt x="111394" y="243591"/>
                </a:cubicBezTo>
                <a:lnTo>
                  <a:pt x="93143" y="243591"/>
                </a:lnTo>
                <a:cubicBezTo>
                  <a:pt x="89185" y="243591"/>
                  <a:pt x="85979" y="240385"/>
                  <a:pt x="85979" y="236427"/>
                </a:cubicBezTo>
                <a:lnTo>
                  <a:pt x="85979" y="193442"/>
                </a:lnTo>
                <a:cubicBezTo>
                  <a:pt x="85979" y="189483"/>
                  <a:pt x="89185" y="186278"/>
                  <a:pt x="93143" y="186278"/>
                </a:cubicBezTo>
                <a:lnTo>
                  <a:pt x="111403" y="186278"/>
                </a:lnTo>
                <a:cubicBezTo>
                  <a:pt x="113740" y="177815"/>
                  <a:pt x="117125" y="169692"/>
                  <a:pt x="121486" y="162009"/>
                </a:cubicBezTo>
                <a:lnTo>
                  <a:pt x="108546" y="149078"/>
                </a:lnTo>
                <a:cubicBezTo>
                  <a:pt x="107203" y="147734"/>
                  <a:pt x="106451" y="145907"/>
                  <a:pt x="106451" y="144009"/>
                </a:cubicBezTo>
                <a:cubicBezTo>
                  <a:pt x="106451" y="142110"/>
                  <a:pt x="107203" y="140283"/>
                  <a:pt x="108546" y="138940"/>
                </a:cubicBezTo>
                <a:lnTo>
                  <a:pt x="138940" y="108546"/>
                </a:lnTo>
                <a:cubicBezTo>
                  <a:pt x="140284" y="107203"/>
                  <a:pt x="142101" y="106451"/>
                  <a:pt x="144009" y="106451"/>
                </a:cubicBezTo>
                <a:cubicBezTo>
                  <a:pt x="145916" y="106451"/>
                  <a:pt x="147734" y="107203"/>
                  <a:pt x="149077" y="108546"/>
                </a:cubicBezTo>
                <a:lnTo>
                  <a:pt x="162000" y="121478"/>
                </a:lnTo>
                <a:cubicBezTo>
                  <a:pt x="169684" y="117107"/>
                  <a:pt x="177806" y="113740"/>
                  <a:pt x="186269" y="111394"/>
                </a:cubicBezTo>
                <a:lnTo>
                  <a:pt x="186269" y="93143"/>
                </a:lnTo>
                <a:cubicBezTo>
                  <a:pt x="186269" y="89185"/>
                  <a:pt x="189474" y="85979"/>
                  <a:pt x="193433" y="85979"/>
                </a:cubicBezTo>
                <a:close/>
                <a:moveTo>
                  <a:pt x="132250" y="30232"/>
                </a:moveTo>
                <a:lnTo>
                  <a:pt x="139254" y="51224"/>
                </a:lnTo>
                <a:lnTo>
                  <a:pt x="156743" y="33725"/>
                </a:lnTo>
                <a:close/>
                <a:moveTo>
                  <a:pt x="252071" y="17731"/>
                </a:moveTo>
                <a:cubicBezTo>
                  <a:pt x="311310" y="28862"/>
                  <a:pt x="362927" y="66868"/>
                  <a:pt x="391459" y="119865"/>
                </a:cubicBezTo>
                <a:lnTo>
                  <a:pt x="406092" y="114985"/>
                </a:lnTo>
                <a:cubicBezTo>
                  <a:pt x="408447" y="114224"/>
                  <a:pt x="411035" y="114689"/>
                  <a:pt x="412951" y="116283"/>
                </a:cubicBezTo>
                <a:cubicBezTo>
                  <a:pt x="414867" y="117868"/>
                  <a:pt x="415808" y="120340"/>
                  <a:pt x="415459" y="122794"/>
                </a:cubicBezTo>
                <a:lnTo>
                  <a:pt x="408294" y="172943"/>
                </a:lnTo>
                <a:cubicBezTo>
                  <a:pt x="407910" y="175630"/>
                  <a:pt x="406038" y="177868"/>
                  <a:pt x="403468" y="178728"/>
                </a:cubicBezTo>
                <a:cubicBezTo>
                  <a:pt x="402725" y="178970"/>
                  <a:pt x="401954" y="179095"/>
                  <a:pt x="401202" y="179095"/>
                </a:cubicBezTo>
                <a:cubicBezTo>
                  <a:pt x="399331" y="179095"/>
                  <a:pt x="397494" y="178370"/>
                  <a:pt x="396133" y="177000"/>
                </a:cubicBezTo>
                <a:lnTo>
                  <a:pt x="360312" y="141179"/>
                </a:lnTo>
                <a:cubicBezTo>
                  <a:pt x="358548" y="139424"/>
                  <a:pt x="357832" y="136880"/>
                  <a:pt x="358396" y="134462"/>
                </a:cubicBezTo>
                <a:cubicBezTo>
                  <a:pt x="358969" y="132053"/>
                  <a:pt x="360751" y="130101"/>
                  <a:pt x="363106" y="129313"/>
                </a:cubicBezTo>
                <a:lnTo>
                  <a:pt x="377677" y="124459"/>
                </a:lnTo>
                <a:cubicBezTo>
                  <a:pt x="350954" y="76406"/>
                  <a:pt x="303617" y="42009"/>
                  <a:pt x="249429" y="31818"/>
                </a:cubicBezTo>
                <a:close/>
                <a:moveTo>
                  <a:pt x="122803" y="14427"/>
                </a:moveTo>
                <a:lnTo>
                  <a:pt x="172952" y="21591"/>
                </a:lnTo>
                <a:cubicBezTo>
                  <a:pt x="175639" y="21967"/>
                  <a:pt x="177886" y="23838"/>
                  <a:pt x="178737" y="26409"/>
                </a:cubicBezTo>
                <a:cubicBezTo>
                  <a:pt x="179597" y="28979"/>
                  <a:pt x="178925" y="31818"/>
                  <a:pt x="177009" y="33734"/>
                </a:cubicBezTo>
                <a:lnTo>
                  <a:pt x="141188" y="69555"/>
                </a:lnTo>
                <a:cubicBezTo>
                  <a:pt x="139826" y="70916"/>
                  <a:pt x="138000" y="71650"/>
                  <a:pt x="136119" y="71650"/>
                </a:cubicBezTo>
                <a:cubicBezTo>
                  <a:pt x="135573" y="71650"/>
                  <a:pt x="135027" y="71579"/>
                  <a:pt x="134471" y="71453"/>
                </a:cubicBezTo>
                <a:cubicBezTo>
                  <a:pt x="132054" y="70880"/>
                  <a:pt x="130101" y="69098"/>
                  <a:pt x="129322" y="66743"/>
                </a:cubicBezTo>
                <a:lnTo>
                  <a:pt x="124468" y="52182"/>
                </a:lnTo>
                <a:cubicBezTo>
                  <a:pt x="76370" y="79012"/>
                  <a:pt x="41982" y="126349"/>
                  <a:pt x="31844" y="180438"/>
                </a:cubicBezTo>
                <a:lnTo>
                  <a:pt x="17767" y="177806"/>
                </a:lnTo>
                <a:cubicBezTo>
                  <a:pt x="28845" y="118674"/>
                  <a:pt x="66851" y="67056"/>
                  <a:pt x="119874" y="38418"/>
                </a:cubicBezTo>
                <a:lnTo>
                  <a:pt x="114994" y="23785"/>
                </a:lnTo>
                <a:cubicBezTo>
                  <a:pt x="114206" y="21421"/>
                  <a:pt x="114698" y="18832"/>
                  <a:pt x="116292" y="16925"/>
                </a:cubicBezTo>
                <a:cubicBezTo>
                  <a:pt x="117877" y="15018"/>
                  <a:pt x="120313" y="14068"/>
                  <a:pt x="122803" y="14427"/>
                </a:cubicBezTo>
                <a:close/>
                <a:moveTo>
                  <a:pt x="214925" y="14328"/>
                </a:moveTo>
                <a:cubicBezTo>
                  <a:pt x="210975" y="14328"/>
                  <a:pt x="207760" y="17543"/>
                  <a:pt x="207760" y="21493"/>
                </a:cubicBezTo>
                <a:cubicBezTo>
                  <a:pt x="207760" y="25442"/>
                  <a:pt x="210966" y="28657"/>
                  <a:pt x="214925" y="28657"/>
                </a:cubicBezTo>
                <a:cubicBezTo>
                  <a:pt x="218883" y="28657"/>
                  <a:pt x="222089" y="25442"/>
                  <a:pt x="222089" y="21493"/>
                </a:cubicBezTo>
                <a:cubicBezTo>
                  <a:pt x="222089" y="17543"/>
                  <a:pt x="218883" y="14328"/>
                  <a:pt x="214925" y="14328"/>
                </a:cubicBezTo>
                <a:close/>
                <a:moveTo>
                  <a:pt x="214925" y="0"/>
                </a:moveTo>
                <a:cubicBezTo>
                  <a:pt x="226772" y="0"/>
                  <a:pt x="236417" y="9645"/>
                  <a:pt x="236417" y="21493"/>
                </a:cubicBezTo>
                <a:cubicBezTo>
                  <a:pt x="236417" y="33340"/>
                  <a:pt x="226772" y="42985"/>
                  <a:pt x="214925" y="42985"/>
                </a:cubicBezTo>
                <a:cubicBezTo>
                  <a:pt x="203076" y="42985"/>
                  <a:pt x="193432" y="33340"/>
                  <a:pt x="193432" y="21493"/>
                </a:cubicBezTo>
                <a:cubicBezTo>
                  <a:pt x="193432" y="9645"/>
                  <a:pt x="203076" y="0"/>
                  <a:pt x="214925" y="0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383353C8-454A-F323-647B-8E9FCABAD476}"/>
              </a:ext>
            </a:extLst>
          </p:cNvPr>
          <p:cNvSpPr/>
          <p:nvPr/>
        </p:nvSpPr>
        <p:spPr>
          <a:xfrm>
            <a:off x="8425841" y="1915863"/>
            <a:ext cx="444627" cy="444619"/>
          </a:xfrm>
          <a:custGeom>
            <a:avLst/>
            <a:gdLst>
              <a:gd name="connsiteX0" fmla="*/ 222295 w 444627"/>
              <a:gd name="connsiteY0" fmla="*/ 364504 h 444618"/>
              <a:gd name="connsiteX1" fmla="*/ 212489 w 444627"/>
              <a:gd name="connsiteY1" fmla="*/ 374319 h 444618"/>
              <a:gd name="connsiteX2" fmla="*/ 212489 w 444627"/>
              <a:gd name="connsiteY2" fmla="*/ 421325 h 444618"/>
              <a:gd name="connsiteX3" fmla="*/ 222295 w 444627"/>
              <a:gd name="connsiteY3" fmla="*/ 431140 h 444618"/>
              <a:gd name="connsiteX4" fmla="*/ 232110 w 444627"/>
              <a:gd name="connsiteY4" fmla="*/ 421325 h 444618"/>
              <a:gd name="connsiteX5" fmla="*/ 232110 w 444627"/>
              <a:gd name="connsiteY5" fmla="*/ 374319 h 444618"/>
              <a:gd name="connsiteX6" fmla="*/ 222295 w 444627"/>
              <a:gd name="connsiteY6" fmla="*/ 364504 h 444618"/>
              <a:gd name="connsiteX7" fmla="*/ 222304 w 444627"/>
              <a:gd name="connsiteY7" fmla="*/ 218078 h 444618"/>
              <a:gd name="connsiteX8" fmla="*/ 139415 w 444627"/>
              <a:gd name="connsiteY8" fmla="*/ 277415 h 444618"/>
              <a:gd name="connsiteX9" fmla="*/ 141456 w 444627"/>
              <a:gd name="connsiteY9" fmla="*/ 290839 h 444618"/>
              <a:gd name="connsiteX10" fmla="*/ 153976 w 444627"/>
              <a:gd name="connsiteY10" fmla="*/ 297296 h 444618"/>
              <a:gd name="connsiteX11" fmla="*/ 290632 w 444627"/>
              <a:gd name="connsiteY11" fmla="*/ 297296 h 444618"/>
              <a:gd name="connsiteX12" fmla="*/ 303152 w 444627"/>
              <a:gd name="connsiteY12" fmla="*/ 290839 h 444618"/>
              <a:gd name="connsiteX13" fmla="*/ 305185 w 444627"/>
              <a:gd name="connsiteY13" fmla="*/ 277415 h 444618"/>
              <a:gd name="connsiteX14" fmla="*/ 222304 w 444627"/>
              <a:gd name="connsiteY14" fmla="*/ 218078 h 444618"/>
              <a:gd name="connsiteX15" fmla="*/ 374310 w 444627"/>
              <a:gd name="connsiteY15" fmla="*/ 212490 h 444618"/>
              <a:gd name="connsiteX16" fmla="*/ 364504 w 444627"/>
              <a:gd name="connsiteY16" fmla="*/ 222304 h 444618"/>
              <a:gd name="connsiteX17" fmla="*/ 374310 w 444627"/>
              <a:gd name="connsiteY17" fmla="*/ 232110 h 444618"/>
              <a:gd name="connsiteX18" fmla="*/ 421325 w 444627"/>
              <a:gd name="connsiteY18" fmla="*/ 232110 h 444618"/>
              <a:gd name="connsiteX19" fmla="*/ 431131 w 444627"/>
              <a:gd name="connsiteY19" fmla="*/ 222304 h 444618"/>
              <a:gd name="connsiteX20" fmla="*/ 421325 w 444627"/>
              <a:gd name="connsiteY20" fmla="*/ 212490 h 444618"/>
              <a:gd name="connsiteX21" fmla="*/ 23284 w 444627"/>
              <a:gd name="connsiteY21" fmla="*/ 212490 h 444618"/>
              <a:gd name="connsiteX22" fmla="*/ 13469 w 444627"/>
              <a:gd name="connsiteY22" fmla="*/ 222304 h 444618"/>
              <a:gd name="connsiteX23" fmla="*/ 23284 w 444627"/>
              <a:gd name="connsiteY23" fmla="*/ 232110 h 444618"/>
              <a:gd name="connsiteX24" fmla="*/ 70289 w 444627"/>
              <a:gd name="connsiteY24" fmla="*/ 232110 h 444618"/>
              <a:gd name="connsiteX25" fmla="*/ 80104 w 444627"/>
              <a:gd name="connsiteY25" fmla="*/ 222304 h 444618"/>
              <a:gd name="connsiteX26" fmla="*/ 70289 w 444627"/>
              <a:gd name="connsiteY26" fmla="*/ 212490 h 444618"/>
              <a:gd name="connsiteX27" fmla="*/ 222259 w 444627"/>
              <a:gd name="connsiteY27" fmla="*/ 118066 h 444618"/>
              <a:gd name="connsiteX28" fmla="*/ 272265 w 444627"/>
              <a:gd name="connsiteY28" fmla="*/ 168081 h 444618"/>
              <a:gd name="connsiteX29" fmla="*/ 269310 w 444627"/>
              <a:gd name="connsiteY29" fmla="*/ 185060 h 444618"/>
              <a:gd name="connsiteX30" fmla="*/ 260695 w 444627"/>
              <a:gd name="connsiteY30" fmla="*/ 189108 h 444618"/>
              <a:gd name="connsiteX31" fmla="*/ 256629 w 444627"/>
              <a:gd name="connsiteY31" fmla="*/ 180493 h 444618"/>
              <a:gd name="connsiteX32" fmla="*/ 258778 w 444627"/>
              <a:gd name="connsiteY32" fmla="*/ 168081 h 444618"/>
              <a:gd name="connsiteX33" fmla="*/ 222251 w 444627"/>
              <a:gd name="connsiteY33" fmla="*/ 131544 h 444618"/>
              <a:gd name="connsiteX34" fmla="*/ 185793 w 444627"/>
              <a:gd name="connsiteY34" fmla="*/ 168081 h 444618"/>
              <a:gd name="connsiteX35" fmla="*/ 222251 w 444627"/>
              <a:gd name="connsiteY35" fmla="*/ 204609 h 444618"/>
              <a:gd name="connsiteX36" fmla="*/ 239767 w 444627"/>
              <a:gd name="connsiteY36" fmla="*/ 200159 h 444618"/>
              <a:gd name="connsiteX37" fmla="*/ 248910 w 444627"/>
              <a:gd name="connsiteY37" fmla="*/ 202845 h 444618"/>
              <a:gd name="connsiteX38" fmla="*/ 249268 w 444627"/>
              <a:gd name="connsiteY38" fmla="*/ 208353 h 444618"/>
              <a:gd name="connsiteX39" fmla="*/ 317928 w 444627"/>
              <a:gd name="connsiteY39" fmla="*/ 273081 h 444618"/>
              <a:gd name="connsiteX40" fmla="*/ 314095 w 444627"/>
              <a:gd name="connsiteY40" fmla="*/ 298693 h 444618"/>
              <a:gd name="connsiteX41" fmla="*/ 290623 w 444627"/>
              <a:gd name="connsiteY41" fmla="*/ 310782 h 444618"/>
              <a:gd name="connsiteX42" fmla="*/ 153967 w 444627"/>
              <a:gd name="connsiteY42" fmla="*/ 310782 h 444618"/>
              <a:gd name="connsiteX43" fmla="*/ 130495 w 444627"/>
              <a:gd name="connsiteY43" fmla="*/ 298693 h 444618"/>
              <a:gd name="connsiteX44" fmla="*/ 126662 w 444627"/>
              <a:gd name="connsiteY44" fmla="*/ 273081 h 444618"/>
              <a:gd name="connsiteX45" fmla="*/ 193477 w 444627"/>
              <a:gd name="connsiteY45" fmla="*/ 208872 h 444618"/>
              <a:gd name="connsiteX46" fmla="*/ 172325 w 444627"/>
              <a:gd name="connsiteY46" fmla="*/ 168081 h 444618"/>
              <a:gd name="connsiteX47" fmla="*/ 222259 w 444627"/>
              <a:gd name="connsiteY47" fmla="*/ 118066 h 444618"/>
              <a:gd name="connsiteX48" fmla="*/ 222295 w 444627"/>
              <a:gd name="connsiteY48" fmla="*/ 13469 h 444618"/>
              <a:gd name="connsiteX49" fmla="*/ 212489 w 444627"/>
              <a:gd name="connsiteY49" fmla="*/ 23275 h 444618"/>
              <a:gd name="connsiteX50" fmla="*/ 212489 w 444627"/>
              <a:gd name="connsiteY50" fmla="*/ 70290 h 444618"/>
              <a:gd name="connsiteX51" fmla="*/ 222295 w 444627"/>
              <a:gd name="connsiteY51" fmla="*/ 80096 h 444618"/>
              <a:gd name="connsiteX52" fmla="*/ 232110 w 444627"/>
              <a:gd name="connsiteY52" fmla="*/ 70290 h 444618"/>
              <a:gd name="connsiteX53" fmla="*/ 232110 w 444627"/>
              <a:gd name="connsiteY53" fmla="*/ 23275 h 444618"/>
              <a:gd name="connsiteX54" fmla="*/ 222295 w 444627"/>
              <a:gd name="connsiteY54" fmla="*/ 13469 h 444618"/>
              <a:gd name="connsiteX55" fmla="*/ 222304 w 444627"/>
              <a:gd name="connsiteY55" fmla="*/ 0 h 444618"/>
              <a:gd name="connsiteX56" fmla="*/ 245597 w 444627"/>
              <a:gd name="connsiteY56" fmla="*/ 23284 h 444618"/>
              <a:gd name="connsiteX57" fmla="*/ 245597 w 444627"/>
              <a:gd name="connsiteY57" fmla="*/ 70299 h 444618"/>
              <a:gd name="connsiteX58" fmla="*/ 222304 w 444627"/>
              <a:gd name="connsiteY58" fmla="*/ 93582 h 444618"/>
              <a:gd name="connsiteX59" fmla="*/ 199021 w 444627"/>
              <a:gd name="connsiteY59" fmla="*/ 70299 h 444618"/>
              <a:gd name="connsiteX60" fmla="*/ 199021 w 444627"/>
              <a:gd name="connsiteY60" fmla="*/ 55325 h 444618"/>
              <a:gd name="connsiteX61" fmla="*/ 55343 w 444627"/>
              <a:gd name="connsiteY61" fmla="*/ 199021 h 444618"/>
              <a:gd name="connsiteX62" fmla="*/ 70289 w 444627"/>
              <a:gd name="connsiteY62" fmla="*/ 199021 h 444618"/>
              <a:gd name="connsiteX63" fmla="*/ 93582 w 444627"/>
              <a:gd name="connsiteY63" fmla="*/ 222313 h 444618"/>
              <a:gd name="connsiteX64" fmla="*/ 70289 w 444627"/>
              <a:gd name="connsiteY64" fmla="*/ 245597 h 444618"/>
              <a:gd name="connsiteX65" fmla="*/ 55298 w 444627"/>
              <a:gd name="connsiteY65" fmla="*/ 245597 h 444618"/>
              <a:gd name="connsiteX66" fmla="*/ 199021 w 444627"/>
              <a:gd name="connsiteY66" fmla="*/ 389319 h 444618"/>
              <a:gd name="connsiteX67" fmla="*/ 199021 w 444627"/>
              <a:gd name="connsiteY67" fmla="*/ 374328 h 444618"/>
              <a:gd name="connsiteX68" fmla="*/ 222304 w 444627"/>
              <a:gd name="connsiteY68" fmla="*/ 351036 h 444618"/>
              <a:gd name="connsiteX69" fmla="*/ 245597 w 444627"/>
              <a:gd name="connsiteY69" fmla="*/ 374328 h 444618"/>
              <a:gd name="connsiteX70" fmla="*/ 245597 w 444627"/>
              <a:gd name="connsiteY70" fmla="*/ 389293 h 444618"/>
              <a:gd name="connsiteX71" fmla="*/ 389319 w 444627"/>
              <a:gd name="connsiteY71" fmla="*/ 245597 h 444618"/>
              <a:gd name="connsiteX72" fmla="*/ 374319 w 444627"/>
              <a:gd name="connsiteY72" fmla="*/ 245597 h 444618"/>
              <a:gd name="connsiteX73" fmla="*/ 351035 w 444627"/>
              <a:gd name="connsiteY73" fmla="*/ 222313 h 444618"/>
              <a:gd name="connsiteX74" fmla="*/ 374319 w 444627"/>
              <a:gd name="connsiteY74" fmla="*/ 199021 h 444618"/>
              <a:gd name="connsiteX75" fmla="*/ 389310 w 444627"/>
              <a:gd name="connsiteY75" fmla="*/ 199021 h 444618"/>
              <a:gd name="connsiteX76" fmla="*/ 271433 w 444627"/>
              <a:gd name="connsiteY76" fmla="*/ 60806 h 444618"/>
              <a:gd name="connsiteX77" fmla="*/ 266946 w 444627"/>
              <a:gd name="connsiteY77" fmla="*/ 52397 h 444618"/>
              <a:gd name="connsiteX78" fmla="*/ 275355 w 444627"/>
              <a:gd name="connsiteY78" fmla="*/ 47910 h 444618"/>
              <a:gd name="connsiteX79" fmla="*/ 402922 w 444627"/>
              <a:gd name="connsiteY79" fmla="*/ 199012 h 444618"/>
              <a:gd name="connsiteX80" fmla="*/ 421325 w 444627"/>
              <a:gd name="connsiteY80" fmla="*/ 199012 h 444618"/>
              <a:gd name="connsiteX81" fmla="*/ 444627 w 444627"/>
              <a:gd name="connsiteY81" fmla="*/ 222304 h 444618"/>
              <a:gd name="connsiteX82" fmla="*/ 421343 w 444627"/>
              <a:gd name="connsiteY82" fmla="*/ 245588 h 444618"/>
              <a:gd name="connsiteX83" fmla="*/ 402886 w 444627"/>
              <a:gd name="connsiteY83" fmla="*/ 245588 h 444618"/>
              <a:gd name="connsiteX84" fmla="*/ 245606 w 444627"/>
              <a:gd name="connsiteY84" fmla="*/ 402842 h 444618"/>
              <a:gd name="connsiteX85" fmla="*/ 245606 w 444627"/>
              <a:gd name="connsiteY85" fmla="*/ 421325 h 444618"/>
              <a:gd name="connsiteX86" fmla="*/ 222313 w 444627"/>
              <a:gd name="connsiteY86" fmla="*/ 444618 h 444618"/>
              <a:gd name="connsiteX87" fmla="*/ 199030 w 444627"/>
              <a:gd name="connsiteY87" fmla="*/ 421334 h 444618"/>
              <a:gd name="connsiteX88" fmla="*/ 199030 w 444627"/>
              <a:gd name="connsiteY88" fmla="*/ 402896 h 444618"/>
              <a:gd name="connsiteX89" fmla="*/ 41713 w 444627"/>
              <a:gd name="connsiteY89" fmla="*/ 245597 h 444618"/>
              <a:gd name="connsiteX90" fmla="*/ 23292 w 444627"/>
              <a:gd name="connsiteY90" fmla="*/ 245597 h 444618"/>
              <a:gd name="connsiteX91" fmla="*/ 0 w 444627"/>
              <a:gd name="connsiteY91" fmla="*/ 222313 h 444618"/>
              <a:gd name="connsiteX92" fmla="*/ 23292 w 444627"/>
              <a:gd name="connsiteY92" fmla="*/ 199021 h 444618"/>
              <a:gd name="connsiteX93" fmla="*/ 41785 w 444627"/>
              <a:gd name="connsiteY93" fmla="*/ 199021 h 444618"/>
              <a:gd name="connsiteX94" fmla="*/ 199021 w 444627"/>
              <a:gd name="connsiteY94" fmla="*/ 41767 h 444618"/>
              <a:gd name="connsiteX95" fmla="*/ 199021 w 444627"/>
              <a:gd name="connsiteY95" fmla="*/ 23284 h 444618"/>
              <a:gd name="connsiteX96" fmla="*/ 222304 w 444627"/>
              <a:gd name="connsiteY96" fmla="*/ 0 h 444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44627" h="444618">
                <a:moveTo>
                  <a:pt x="222295" y="364504"/>
                </a:moveTo>
                <a:cubicBezTo>
                  <a:pt x="216886" y="364504"/>
                  <a:pt x="212489" y="368902"/>
                  <a:pt x="212489" y="374319"/>
                </a:cubicBezTo>
                <a:lnTo>
                  <a:pt x="212489" y="421325"/>
                </a:lnTo>
                <a:cubicBezTo>
                  <a:pt x="212489" y="426743"/>
                  <a:pt x="216886" y="431140"/>
                  <a:pt x="222295" y="431140"/>
                </a:cubicBezTo>
                <a:cubicBezTo>
                  <a:pt x="227713" y="431140"/>
                  <a:pt x="232110" y="426743"/>
                  <a:pt x="232110" y="421325"/>
                </a:cubicBezTo>
                <a:lnTo>
                  <a:pt x="232110" y="374319"/>
                </a:lnTo>
                <a:cubicBezTo>
                  <a:pt x="232110" y="368902"/>
                  <a:pt x="227713" y="364504"/>
                  <a:pt x="222295" y="364504"/>
                </a:cubicBezTo>
                <a:close/>
                <a:moveTo>
                  <a:pt x="222304" y="218078"/>
                </a:moveTo>
                <a:cubicBezTo>
                  <a:pt x="184817" y="218078"/>
                  <a:pt x="151504" y="241926"/>
                  <a:pt x="139415" y="277415"/>
                </a:cubicBezTo>
                <a:cubicBezTo>
                  <a:pt x="137874" y="281973"/>
                  <a:pt x="138608" y="286863"/>
                  <a:pt x="141456" y="290839"/>
                </a:cubicBezTo>
                <a:cubicBezTo>
                  <a:pt x="144393" y="294941"/>
                  <a:pt x="148961" y="297296"/>
                  <a:pt x="153976" y="297296"/>
                </a:cubicBezTo>
                <a:lnTo>
                  <a:pt x="290632" y="297296"/>
                </a:lnTo>
                <a:cubicBezTo>
                  <a:pt x="295656" y="297296"/>
                  <a:pt x="300214" y="294941"/>
                  <a:pt x="303152" y="290839"/>
                </a:cubicBezTo>
                <a:cubicBezTo>
                  <a:pt x="305991" y="286872"/>
                  <a:pt x="306734" y="281973"/>
                  <a:pt x="305185" y="277415"/>
                </a:cubicBezTo>
                <a:cubicBezTo>
                  <a:pt x="293086" y="241926"/>
                  <a:pt x="259782" y="218078"/>
                  <a:pt x="222304" y="218078"/>
                </a:cubicBezTo>
                <a:close/>
                <a:moveTo>
                  <a:pt x="374310" y="212490"/>
                </a:moveTo>
                <a:cubicBezTo>
                  <a:pt x="368901" y="212490"/>
                  <a:pt x="364504" y="216887"/>
                  <a:pt x="364504" y="222304"/>
                </a:cubicBezTo>
                <a:cubicBezTo>
                  <a:pt x="364504" y="227713"/>
                  <a:pt x="368901" y="232110"/>
                  <a:pt x="374310" y="232110"/>
                </a:cubicBezTo>
                <a:lnTo>
                  <a:pt x="421325" y="232110"/>
                </a:lnTo>
                <a:cubicBezTo>
                  <a:pt x="426734" y="232110"/>
                  <a:pt x="431131" y="227713"/>
                  <a:pt x="431131" y="222304"/>
                </a:cubicBezTo>
                <a:cubicBezTo>
                  <a:pt x="431131" y="216887"/>
                  <a:pt x="426734" y="212490"/>
                  <a:pt x="421325" y="212490"/>
                </a:cubicBezTo>
                <a:close/>
                <a:moveTo>
                  <a:pt x="23284" y="212490"/>
                </a:moveTo>
                <a:cubicBezTo>
                  <a:pt x="17865" y="212490"/>
                  <a:pt x="13469" y="216887"/>
                  <a:pt x="13469" y="222304"/>
                </a:cubicBezTo>
                <a:cubicBezTo>
                  <a:pt x="13469" y="227713"/>
                  <a:pt x="17865" y="232110"/>
                  <a:pt x="23284" y="232110"/>
                </a:cubicBezTo>
                <a:lnTo>
                  <a:pt x="70289" y="232110"/>
                </a:lnTo>
                <a:cubicBezTo>
                  <a:pt x="75707" y="232110"/>
                  <a:pt x="80104" y="227713"/>
                  <a:pt x="80104" y="222304"/>
                </a:cubicBezTo>
                <a:cubicBezTo>
                  <a:pt x="80104" y="216887"/>
                  <a:pt x="75707" y="212490"/>
                  <a:pt x="70289" y="212490"/>
                </a:cubicBezTo>
                <a:close/>
                <a:moveTo>
                  <a:pt x="222259" y="118066"/>
                </a:moveTo>
                <a:cubicBezTo>
                  <a:pt x="249832" y="118066"/>
                  <a:pt x="272265" y="140499"/>
                  <a:pt x="272265" y="168081"/>
                </a:cubicBezTo>
                <a:cubicBezTo>
                  <a:pt x="272265" y="173911"/>
                  <a:pt x="271271" y="179624"/>
                  <a:pt x="269310" y="185060"/>
                </a:cubicBezTo>
                <a:cubicBezTo>
                  <a:pt x="268056" y="188553"/>
                  <a:pt x="264205" y="190397"/>
                  <a:pt x="260695" y="189108"/>
                </a:cubicBezTo>
                <a:cubicBezTo>
                  <a:pt x="257193" y="187854"/>
                  <a:pt x="255385" y="183985"/>
                  <a:pt x="256629" y="180493"/>
                </a:cubicBezTo>
                <a:cubicBezTo>
                  <a:pt x="258053" y="176526"/>
                  <a:pt x="258778" y="172353"/>
                  <a:pt x="258778" y="168081"/>
                </a:cubicBezTo>
                <a:cubicBezTo>
                  <a:pt x="258778" y="147941"/>
                  <a:pt x="242391" y="131544"/>
                  <a:pt x="222251" y="131544"/>
                </a:cubicBezTo>
                <a:cubicBezTo>
                  <a:pt x="202146" y="131544"/>
                  <a:pt x="185793" y="147941"/>
                  <a:pt x="185793" y="168081"/>
                </a:cubicBezTo>
                <a:cubicBezTo>
                  <a:pt x="185793" y="188221"/>
                  <a:pt x="202146" y="204609"/>
                  <a:pt x="222251" y="204609"/>
                </a:cubicBezTo>
                <a:cubicBezTo>
                  <a:pt x="228376" y="204609"/>
                  <a:pt x="234429" y="203069"/>
                  <a:pt x="239767" y="200159"/>
                </a:cubicBezTo>
                <a:cubicBezTo>
                  <a:pt x="243036" y="198385"/>
                  <a:pt x="247128" y="199585"/>
                  <a:pt x="248910" y="202845"/>
                </a:cubicBezTo>
                <a:cubicBezTo>
                  <a:pt x="249877" y="204618"/>
                  <a:pt x="249904" y="206597"/>
                  <a:pt x="249268" y="208353"/>
                </a:cubicBezTo>
                <a:cubicBezTo>
                  <a:pt x="280898" y="217120"/>
                  <a:pt x="306976" y="240923"/>
                  <a:pt x="317928" y="273081"/>
                </a:cubicBezTo>
                <a:cubicBezTo>
                  <a:pt x="320901" y="281803"/>
                  <a:pt x="319504" y="291144"/>
                  <a:pt x="314095" y="298693"/>
                </a:cubicBezTo>
                <a:cubicBezTo>
                  <a:pt x="308686" y="306260"/>
                  <a:pt x="299910" y="310782"/>
                  <a:pt x="290623" y="310782"/>
                </a:cubicBezTo>
                <a:lnTo>
                  <a:pt x="153967" y="310782"/>
                </a:lnTo>
                <a:cubicBezTo>
                  <a:pt x="144689" y="310782"/>
                  <a:pt x="135913" y="306260"/>
                  <a:pt x="130495" y="298693"/>
                </a:cubicBezTo>
                <a:cubicBezTo>
                  <a:pt x="125086" y="291144"/>
                  <a:pt x="123689" y="281803"/>
                  <a:pt x="126662" y="273081"/>
                </a:cubicBezTo>
                <a:cubicBezTo>
                  <a:pt x="137400" y="241550"/>
                  <a:pt x="162680" y="218042"/>
                  <a:pt x="193477" y="208872"/>
                </a:cubicBezTo>
                <a:cubicBezTo>
                  <a:pt x="180698" y="199800"/>
                  <a:pt x="172325" y="184917"/>
                  <a:pt x="172325" y="168081"/>
                </a:cubicBezTo>
                <a:cubicBezTo>
                  <a:pt x="172325" y="140499"/>
                  <a:pt x="194731" y="118066"/>
                  <a:pt x="222259" y="118066"/>
                </a:cubicBezTo>
                <a:close/>
                <a:moveTo>
                  <a:pt x="222295" y="13469"/>
                </a:moveTo>
                <a:cubicBezTo>
                  <a:pt x="216886" y="13469"/>
                  <a:pt x="212489" y="17866"/>
                  <a:pt x="212489" y="23275"/>
                </a:cubicBezTo>
                <a:lnTo>
                  <a:pt x="212489" y="70290"/>
                </a:lnTo>
                <a:cubicBezTo>
                  <a:pt x="212489" y="75699"/>
                  <a:pt x="216886" y="80096"/>
                  <a:pt x="222295" y="80096"/>
                </a:cubicBezTo>
                <a:cubicBezTo>
                  <a:pt x="227713" y="80096"/>
                  <a:pt x="232110" y="75699"/>
                  <a:pt x="232110" y="70290"/>
                </a:cubicBezTo>
                <a:lnTo>
                  <a:pt x="232110" y="23275"/>
                </a:lnTo>
                <a:cubicBezTo>
                  <a:pt x="232110" y="17866"/>
                  <a:pt x="227713" y="13469"/>
                  <a:pt x="222295" y="13469"/>
                </a:cubicBezTo>
                <a:close/>
                <a:moveTo>
                  <a:pt x="222304" y="0"/>
                </a:moveTo>
                <a:cubicBezTo>
                  <a:pt x="235146" y="0"/>
                  <a:pt x="245597" y="10451"/>
                  <a:pt x="245597" y="23284"/>
                </a:cubicBezTo>
                <a:lnTo>
                  <a:pt x="245597" y="70299"/>
                </a:lnTo>
                <a:cubicBezTo>
                  <a:pt x="245597" y="83131"/>
                  <a:pt x="235146" y="93582"/>
                  <a:pt x="222304" y="93582"/>
                </a:cubicBezTo>
                <a:cubicBezTo>
                  <a:pt x="209472" y="93582"/>
                  <a:pt x="199021" y="83131"/>
                  <a:pt x="199021" y="70299"/>
                </a:cubicBezTo>
                <a:lnTo>
                  <a:pt x="199021" y="55325"/>
                </a:lnTo>
                <a:cubicBezTo>
                  <a:pt x="124612" y="65651"/>
                  <a:pt x="65695" y="124585"/>
                  <a:pt x="55343" y="199021"/>
                </a:cubicBezTo>
                <a:lnTo>
                  <a:pt x="70289" y="199021"/>
                </a:lnTo>
                <a:cubicBezTo>
                  <a:pt x="83131" y="199021"/>
                  <a:pt x="93582" y="209472"/>
                  <a:pt x="93582" y="222313"/>
                </a:cubicBezTo>
                <a:cubicBezTo>
                  <a:pt x="93582" y="235146"/>
                  <a:pt x="83131" y="245597"/>
                  <a:pt x="70289" y="245597"/>
                </a:cubicBezTo>
                <a:lnTo>
                  <a:pt x="55298" y="245597"/>
                </a:lnTo>
                <a:cubicBezTo>
                  <a:pt x="65624" y="320033"/>
                  <a:pt x="124585" y="378994"/>
                  <a:pt x="199021" y="389319"/>
                </a:cubicBezTo>
                <a:lnTo>
                  <a:pt x="199021" y="374328"/>
                </a:lnTo>
                <a:cubicBezTo>
                  <a:pt x="199021" y="361487"/>
                  <a:pt x="209472" y="351036"/>
                  <a:pt x="222304" y="351036"/>
                </a:cubicBezTo>
                <a:cubicBezTo>
                  <a:pt x="235146" y="351036"/>
                  <a:pt x="245597" y="361487"/>
                  <a:pt x="245597" y="374328"/>
                </a:cubicBezTo>
                <a:lnTo>
                  <a:pt x="245597" y="389293"/>
                </a:lnTo>
                <a:cubicBezTo>
                  <a:pt x="320033" y="378940"/>
                  <a:pt x="378994" y="320015"/>
                  <a:pt x="389319" y="245597"/>
                </a:cubicBezTo>
                <a:lnTo>
                  <a:pt x="374319" y="245597"/>
                </a:lnTo>
                <a:cubicBezTo>
                  <a:pt x="361487" y="245597"/>
                  <a:pt x="351035" y="235146"/>
                  <a:pt x="351035" y="222313"/>
                </a:cubicBezTo>
                <a:cubicBezTo>
                  <a:pt x="351035" y="209472"/>
                  <a:pt x="361487" y="199021"/>
                  <a:pt x="374319" y="199021"/>
                </a:cubicBezTo>
                <a:lnTo>
                  <a:pt x="389310" y="199021"/>
                </a:lnTo>
                <a:cubicBezTo>
                  <a:pt x="380471" y="134284"/>
                  <a:pt x="335427" y="80266"/>
                  <a:pt x="271433" y="60806"/>
                </a:cubicBezTo>
                <a:cubicBezTo>
                  <a:pt x="267877" y="59722"/>
                  <a:pt x="265872" y="55952"/>
                  <a:pt x="266946" y="52397"/>
                </a:cubicBezTo>
                <a:cubicBezTo>
                  <a:pt x="268030" y="48842"/>
                  <a:pt x="271791" y="46827"/>
                  <a:pt x="275355" y="47910"/>
                </a:cubicBezTo>
                <a:cubicBezTo>
                  <a:pt x="345080" y="69107"/>
                  <a:pt x="393994" y="128284"/>
                  <a:pt x="402922" y="199012"/>
                </a:cubicBezTo>
                <a:lnTo>
                  <a:pt x="421325" y="199012"/>
                </a:lnTo>
                <a:cubicBezTo>
                  <a:pt x="434158" y="199012"/>
                  <a:pt x="444600" y="209463"/>
                  <a:pt x="444627" y="222304"/>
                </a:cubicBezTo>
                <a:cubicBezTo>
                  <a:pt x="444627" y="235137"/>
                  <a:pt x="434176" y="245588"/>
                  <a:pt x="421343" y="245588"/>
                </a:cubicBezTo>
                <a:lnTo>
                  <a:pt x="402886" y="245588"/>
                </a:lnTo>
                <a:cubicBezTo>
                  <a:pt x="392382" y="327439"/>
                  <a:pt x="327475" y="392319"/>
                  <a:pt x="245606" y="402842"/>
                </a:cubicBezTo>
                <a:lnTo>
                  <a:pt x="245606" y="421325"/>
                </a:lnTo>
                <a:cubicBezTo>
                  <a:pt x="245606" y="434167"/>
                  <a:pt x="235155" y="444618"/>
                  <a:pt x="222313" y="444618"/>
                </a:cubicBezTo>
                <a:cubicBezTo>
                  <a:pt x="209480" y="444618"/>
                  <a:pt x="199030" y="434176"/>
                  <a:pt x="199030" y="421334"/>
                </a:cubicBezTo>
                <a:lnTo>
                  <a:pt x="199030" y="402896"/>
                </a:lnTo>
                <a:cubicBezTo>
                  <a:pt x="117161" y="392391"/>
                  <a:pt x="52209" y="327475"/>
                  <a:pt x="41713" y="245597"/>
                </a:cubicBezTo>
                <a:lnTo>
                  <a:pt x="23292" y="245597"/>
                </a:lnTo>
                <a:cubicBezTo>
                  <a:pt x="10451" y="245597"/>
                  <a:pt x="0" y="235146"/>
                  <a:pt x="0" y="222313"/>
                </a:cubicBezTo>
                <a:cubicBezTo>
                  <a:pt x="0" y="209472"/>
                  <a:pt x="10451" y="199021"/>
                  <a:pt x="23292" y="199021"/>
                </a:cubicBezTo>
                <a:lnTo>
                  <a:pt x="41785" y="199021"/>
                </a:lnTo>
                <a:cubicBezTo>
                  <a:pt x="52308" y="117161"/>
                  <a:pt x="117179" y="52272"/>
                  <a:pt x="199021" y="41767"/>
                </a:cubicBezTo>
                <a:lnTo>
                  <a:pt x="199021" y="23284"/>
                </a:lnTo>
                <a:cubicBezTo>
                  <a:pt x="199021" y="10451"/>
                  <a:pt x="209472" y="0"/>
                  <a:pt x="222304" y="0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84269581-8DCA-08C4-0CC2-DD2A3DF79BA6}"/>
              </a:ext>
            </a:extLst>
          </p:cNvPr>
          <p:cNvSpPr/>
          <p:nvPr/>
        </p:nvSpPr>
        <p:spPr>
          <a:xfrm>
            <a:off x="6002358" y="1919370"/>
            <a:ext cx="484479" cy="437607"/>
          </a:xfrm>
          <a:custGeom>
            <a:avLst/>
            <a:gdLst>
              <a:gd name="connsiteX0" fmla="*/ 148433 w 484479"/>
              <a:gd name="connsiteY0" fmla="*/ 335973 h 437606"/>
              <a:gd name="connsiteX1" fmla="*/ 160147 w 484479"/>
              <a:gd name="connsiteY1" fmla="*/ 347686 h 437606"/>
              <a:gd name="connsiteX2" fmla="*/ 148433 w 484479"/>
              <a:gd name="connsiteY2" fmla="*/ 359400 h 437606"/>
              <a:gd name="connsiteX3" fmla="*/ 136720 w 484479"/>
              <a:gd name="connsiteY3" fmla="*/ 347686 h 437606"/>
              <a:gd name="connsiteX4" fmla="*/ 148433 w 484479"/>
              <a:gd name="connsiteY4" fmla="*/ 335973 h 437606"/>
              <a:gd name="connsiteX5" fmla="*/ 148443 w 484479"/>
              <a:gd name="connsiteY5" fmla="*/ 210985 h 437606"/>
              <a:gd name="connsiteX6" fmla="*/ 187496 w 484479"/>
              <a:gd name="connsiteY6" fmla="*/ 250039 h 437606"/>
              <a:gd name="connsiteX7" fmla="*/ 156251 w 484479"/>
              <a:gd name="connsiteY7" fmla="*/ 288313 h 437606"/>
              <a:gd name="connsiteX8" fmla="*/ 156251 w 484479"/>
              <a:gd name="connsiteY8" fmla="*/ 320337 h 437606"/>
              <a:gd name="connsiteX9" fmla="*/ 140625 w 484479"/>
              <a:gd name="connsiteY9" fmla="*/ 320337 h 437606"/>
              <a:gd name="connsiteX10" fmla="*/ 140625 w 484479"/>
              <a:gd name="connsiteY10" fmla="*/ 281284 h 437606"/>
              <a:gd name="connsiteX11" fmla="*/ 148433 w 484479"/>
              <a:gd name="connsiteY11" fmla="*/ 273475 h 437606"/>
              <a:gd name="connsiteX12" fmla="*/ 171870 w 484479"/>
              <a:gd name="connsiteY12" fmla="*/ 250039 h 437606"/>
              <a:gd name="connsiteX13" fmla="*/ 148433 w 484479"/>
              <a:gd name="connsiteY13" fmla="*/ 226603 h 437606"/>
              <a:gd name="connsiteX14" fmla="*/ 125016 w 484479"/>
              <a:gd name="connsiteY14" fmla="*/ 250039 h 437606"/>
              <a:gd name="connsiteX15" fmla="*/ 109389 w 484479"/>
              <a:gd name="connsiteY15" fmla="*/ 250039 h 437606"/>
              <a:gd name="connsiteX16" fmla="*/ 148443 w 484479"/>
              <a:gd name="connsiteY16" fmla="*/ 210985 h 437606"/>
              <a:gd name="connsiteX17" fmla="*/ 304666 w 484479"/>
              <a:gd name="connsiteY17" fmla="*/ 187549 h 437606"/>
              <a:gd name="connsiteX18" fmla="*/ 398409 w 484479"/>
              <a:gd name="connsiteY18" fmla="*/ 187549 h 437606"/>
              <a:gd name="connsiteX19" fmla="*/ 398409 w 484479"/>
              <a:gd name="connsiteY19" fmla="*/ 203176 h 437606"/>
              <a:gd name="connsiteX20" fmla="*/ 304666 w 484479"/>
              <a:gd name="connsiteY20" fmla="*/ 203176 h 437606"/>
              <a:gd name="connsiteX21" fmla="*/ 148433 w 484479"/>
              <a:gd name="connsiteY21" fmla="*/ 156304 h 437606"/>
              <a:gd name="connsiteX22" fmla="*/ 15636 w 484479"/>
              <a:gd name="connsiteY22" fmla="*/ 289101 h 437606"/>
              <a:gd name="connsiteX23" fmla="*/ 15707 w 484479"/>
              <a:gd name="connsiteY23" fmla="*/ 288931 h 437606"/>
              <a:gd name="connsiteX24" fmla="*/ 46173 w 484479"/>
              <a:gd name="connsiteY24" fmla="*/ 373612 h 437606"/>
              <a:gd name="connsiteX25" fmla="*/ 46720 w 484479"/>
              <a:gd name="connsiteY25" fmla="*/ 382755 h 437606"/>
              <a:gd name="connsiteX26" fmla="*/ 24457 w 484479"/>
              <a:gd name="connsiteY26" fmla="*/ 417904 h 437606"/>
              <a:gd name="connsiteX27" fmla="*/ 80624 w 484479"/>
              <a:gd name="connsiteY27" fmla="*/ 405484 h 437606"/>
              <a:gd name="connsiteX28" fmla="*/ 82343 w 484479"/>
              <a:gd name="connsiteY28" fmla="*/ 405331 h 437606"/>
              <a:gd name="connsiteX29" fmla="*/ 86015 w 484479"/>
              <a:gd name="connsiteY29" fmla="*/ 406272 h 437606"/>
              <a:gd name="connsiteX30" fmla="*/ 148433 w 484479"/>
              <a:gd name="connsiteY30" fmla="*/ 421899 h 437606"/>
              <a:gd name="connsiteX31" fmla="*/ 281230 w 484479"/>
              <a:gd name="connsiteY31" fmla="*/ 289101 h 437606"/>
              <a:gd name="connsiteX32" fmla="*/ 148433 w 484479"/>
              <a:gd name="connsiteY32" fmla="*/ 156304 h 437606"/>
              <a:gd name="connsiteX33" fmla="*/ 273421 w 484479"/>
              <a:gd name="connsiteY33" fmla="*/ 140678 h 437606"/>
              <a:gd name="connsiteX34" fmla="*/ 398409 w 484479"/>
              <a:gd name="connsiteY34" fmla="*/ 140678 h 437606"/>
              <a:gd name="connsiteX35" fmla="*/ 398409 w 484479"/>
              <a:gd name="connsiteY35" fmla="*/ 156305 h 437606"/>
              <a:gd name="connsiteX36" fmla="*/ 273421 w 484479"/>
              <a:gd name="connsiteY36" fmla="*/ 156305 h 437606"/>
              <a:gd name="connsiteX37" fmla="*/ 273421 w 484479"/>
              <a:gd name="connsiteY37" fmla="*/ 93806 h 437606"/>
              <a:gd name="connsiteX38" fmla="*/ 398409 w 484479"/>
              <a:gd name="connsiteY38" fmla="*/ 93806 h 437606"/>
              <a:gd name="connsiteX39" fmla="*/ 398409 w 484479"/>
              <a:gd name="connsiteY39" fmla="*/ 109433 h 437606"/>
              <a:gd name="connsiteX40" fmla="*/ 273421 w 484479"/>
              <a:gd name="connsiteY40" fmla="*/ 109433 h 437606"/>
              <a:gd name="connsiteX41" fmla="*/ 335821 w 484479"/>
              <a:gd name="connsiteY41" fmla="*/ 15627 h 437606"/>
              <a:gd name="connsiteX42" fmla="*/ 203024 w 484479"/>
              <a:gd name="connsiteY42" fmla="*/ 148424 h 437606"/>
              <a:gd name="connsiteX43" fmla="*/ 203105 w 484479"/>
              <a:gd name="connsiteY43" fmla="*/ 151236 h 437606"/>
              <a:gd name="connsiteX44" fmla="*/ 296060 w 484479"/>
              <a:gd name="connsiteY44" fmla="*/ 274970 h 437606"/>
              <a:gd name="connsiteX45" fmla="*/ 398239 w 484479"/>
              <a:gd name="connsiteY45" fmla="*/ 265675 h 437606"/>
              <a:gd name="connsiteX46" fmla="*/ 403630 w 484479"/>
              <a:gd name="connsiteY46" fmla="*/ 264967 h 437606"/>
              <a:gd name="connsiteX47" fmla="*/ 459878 w 484479"/>
              <a:gd name="connsiteY47" fmla="*/ 277388 h 437606"/>
              <a:gd name="connsiteX48" fmla="*/ 437615 w 484479"/>
              <a:gd name="connsiteY48" fmla="*/ 242239 h 437606"/>
              <a:gd name="connsiteX49" fmla="*/ 438242 w 484479"/>
              <a:gd name="connsiteY49" fmla="*/ 233096 h 437606"/>
              <a:gd name="connsiteX50" fmla="*/ 468707 w 484479"/>
              <a:gd name="connsiteY50" fmla="*/ 148496 h 437606"/>
              <a:gd name="connsiteX51" fmla="*/ 335910 w 484479"/>
              <a:gd name="connsiteY51" fmla="*/ 15699 h 437606"/>
              <a:gd name="connsiteX52" fmla="*/ 336054 w 484479"/>
              <a:gd name="connsiteY52" fmla="*/ 0 h 437606"/>
              <a:gd name="connsiteX53" fmla="*/ 484477 w 484479"/>
              <a:gd name="connsiteY53" fmla="*/ 148424 h 437606"/>
              <a:gd name="connsiteX54" fmla="*/ 454012 w 484479"/>
              <a:gd name="connsiteY54" fmla="*/ 238567 h 437606"/>
              <a:gd name="connsiteX55" fmla="*/ 483304 w 484479"/>
              <a:gd name="connsiteY55" fmla="*/ 284893 h 437606"/>
              <a:gd name="connsiteX56" fmla="*/ 483072 w 484479"/>
              <a:gd name="connsiteY56" fmla="*/ 293561 h 437606"/>
              <a:gd name="connsiteX57" fmla="*/ 476669 w 484479"/>
              <a:gd name="connsiteY57" fmla="*/ 296919 h 437606"/>
              <a:gd name="connsiteX58" fmla="*/ 474949 w 484479"/>
              <a:gd name="connsiteY58" fmla="*/ 296767 h 437606"/>
              <a:gd name="connsiteX59" fmla="*/ 403164 w 484479"/>
              <a:gd name="connsiteY59" fmla="*/ 280907 h 437606"/>
              <a:gd name="connsiteX60" fmla="*/ 296848 w 484479"/>
              <a:gd name="connsiteY60" fmla="*/ 291528 h 437606"/>
              <a:gd name="connsiteX61" fmla="*/ 148585 w 484479"/>
              <a:gd name="connsiteY61" fmla="*/ 437606 h 437606"/>
              <a:gd name="connsiteX62" fmla="*/ 81403 w 484479"/>
              <a:gd name="connsiteY62" fmla="*/ 421513 h 437606"/>
              <a:gd name="connsiteX63" fmla="*/ 9618 w 484479"/>
              <a:gd name="connsiteY63" fmla="*/ 437445 h 437606"/>
              <a:gd name="connsiteX64" fmla="*/ 7899 w 484479"/>
              <a:gd name="connsiteY64" fmla="*/ 437597 h 437606"/>
              <a:gd name="connsiteX65" fmla="*/ 1496 w 484479"/>
              <a:gd name="connsiteY65" fmla="*/ 434239 h 437606"/>
              <a:gd name="connsiteX66" fmla="*/ 1263 w 484479"/>
              <a:gd name="connsiteY66" fmla="*/ 425570 h 437606"/>
              <a:gd name="connsiteX67" fmla="*/ 30547 w 484479"/>
              <a:gd name="connsiteY67" fmla="*/ 379245 h 437606"/>
              <a:gd name="connsiteX68" fmla="*/ 0 w 484479"/>
              <a:gd name="connsiteY68" fmla="*/ 289101 h 437606"/>
              <a:gd name="connsiteX69" fmla="*/ 148576 w 484479"/>
              <a:gd name="connsiteY69" fmla="*/ 140606 h 437606"/>
              <a:gd name="connsiteX70" fmla="*/ 187791 w 484479"/>
              <a:gd name="connsiteY70" fmla="*/ 145997 h 437606"/>
              <a:gd name="connsiteX71" fmla="*/ 336054 w 484479"/>
              <a:gd name="connsiteY71" fmla="*/ 0 h 437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</a:cxnLst>
            <a:rect l="l" t="t" r="r" b="b"/>
            <a:pathLst>
              <a:path w="484479" h="437606">
                <a:moveTo>
                  <a:pt x="148433" y="335973"/>
                </a:moveTo>
                <a:cubicBezTo>
                  <a:pt x="154903" y="335973"/>
                  <a:pt x="160147" y="341217"/>
                  <a:pt x="160147" y="347686"/>
                </a:cubicBezTo>
                <a:cubicBezTo>
                  <a:pt x="160147" y="354156"/>
                  <a:pt x="154903" y="359400"/>
                  <a:pt x="148433" y="359400"/>
                </a:cubicBezTo>
                <a:cubicBezTo>
                  <a:pt x="141964" y="359400"/>
                  <a:pt x="136720" y="354156"/>
                  <a:pt x="136720" y="347686"/>
                </a:cubicBezTo>
                <a:cubicBezTo>
                  <a:pt x="136720" y="341217"/>
                  <a:pt x="141964" y="335973"/>
                  <a:pt x="148433" y="335973"/>
                </a:cubicBezTo>
                <a:close/>
                <a:moveTo>
                  <a:pt x="148443" y="210985"/>
                </a:moveTo>
                <a:cubicBezTo>
                  <a:pt x="169998" y="210985"/>
                  <a:pt x="187496" y="228475"/>
                  <a:pt x="187496" y="250039"/>
                </a:cubicBezTo>
                <a:cubicBezTo>
                  <a:pt x="187496" y="268943"/>
                  <a:pt x="174063" y="284722"/>
                  <a:pt x="156251" y="288313"/>
                </a:cubicBezTo>
                <a:lnTo>
                  <a:pt x="156251" y="320337"/>
                </a:lnTo>
                <a:lnTo>
                  <a:pt x="140625" y="320337"/>
                </a:lnTo>
                <a:lnTo>
                  <a:pt x="140625" y="281284"/>
                </a:lnTo>
                <a:cubicBezTo>
                  <a:pt x="140625" y="276994"/>
                  <a:pt x="144135" y="273475"/>
                  <a:pt x="148433" y="273475"/>
                </a:cubicBezTo>
                <a:cubicBezTo>
                  <a:pt x="161320" y="273475"/>
                  <a:pt x="171870" y="262925"/>
                  <a:pt x="171870" y="250039"/>
                </a:cubicBezTo>
                <a:cubicBezTo>
                  <a:pt x="171870" y="237152"/>
                  <a:pt x="161320" y="226603"/>
                  <a:pt x="148433" y="226603"/>
                </a:cubicBezTo>
                <a:cubicBezTo>
                  <a:pt x="135547" y="226603"/>
                  <a:pt x="124998" y="237152"/>
                  <a:pt x="125016" y="250039"/>
                </a:cubicBezTo>
                <a:lnTo>
                  <a:pt x="109389" y="250039"/>
                </a:lnTo>
                <a:cubicBezTo>
                  <a:pt x="109389" y="228484"/>
                  <a:pt x="126887" y="210985"/>
                  <a:pt x="148443" y="210985"/>
                </a:cubicBezTo>
                <a:close/>
                <a:moveTo>
                  <a:pt x="304666" y="187549"/>
                </a:moveTo>
                <a:lnTo>
                  <a:pt x="398409" y="187549"/>
                </a:lnTo>
                <a:lnTo>
                  <a:pt x="398409" y="203176"/>
                </a:lnTo>
                <a:lnTo>
                  <a:pt x="304666" y="203176"/>
                </a:lnTo>
                <a:close/>
                <a:moveTo>
                  <a:pt x="148433" y="156304"/>
                </a:moveTo>
                <a:cubicBezTo>
                  <a:pt x="75242" y="156304"/>
                  <a:pt x="15636" y="215910"/>
                  <a:pt x="15636" y="289101"/>
                </a:cubicBezTo>
                <a:lnTo>
                  <a:pt x="15707" y="288931"/>
                </a:lnTo>
                <a:cubicBezTo>
                  <a:pt x="15707" y="319791"/>
                  <a:pt x="26490" y="349863"/>
                  <a:pt x="46173" y="373612"/>
                </a:cubicBezTo>
                <a:cubicBezTo>
                  <a:pt x="48278" y="376191"/>
                  <a:pt x="48520" y="379863"/>
                  <a:pt x="46720" y="382755"/>
                </a:cubicBezTo>
                <a:lnTo>
                  <a:pt x="24457" y="417904"/>
                </a:lnTo>
                <a:lnTo>
                  <a:pt x="80624" y="405484"/>
                </a:lnTo>
                <a:cubicBezTo>
                  <a:pt x="81170" y="405331"/>
                  <a:pt x="81797" y="405331"/>
                  <a:pt x="82343" y="405331"/>
                </a:cubicBezTo>
                <a:cubicBezTo>
                  <a:pt x="83597" y="405331"/>
                  <a:pt x="84842" y="405645"/>
                  <a:pt x="86015" y="406272"/>
                </a:cubicBezTo>
                <a:cubicBezTo>
                  <a:pt x="105161" y="416507"/>
                  <a:pt x="126716" y="421899"/>
                  <a:pt x="148433" y="421899"/>
                </a:cubicBezTo>
                <a:cubicBezTo>
                  <a:pt x="221624" y="421899"/>
                  <a:pt x="281230" y="362293"/>
                  <a:pt x="281230" y="289101"/>
                </a:cubicBezTo>
                <a:cubicBezTo>
                  <a:pt x="281230" y="215910"/>
                  <a:pt x="221624" y="156304"/>
                  <a:pt x="148433" y="156304"/>
                </a:cubicBezTo>
                <a:close/>
                <a:moveTo>
                  <a:pt x="273421" y="140678"/>
                </a:moveTo>
                <a:lnTo>
                  <a:pt x="398409" y="140678"/>
                </a:lnTo>
                <a:lnTo>
                  <a:pt x="398409" y="156305"/>
                </a:lnTo>
                <a:lnTo>
                  <a:pt x="273421" y="156305"/>
                </a:lnTo>
                <a:close/>
                <a:moveTo>
                  <a:pt x="273421" y="93806"/>
                </a:moveTo>
                <a:lnTo>
                  <a:pt x="398409" y="93806"/>
                </a:lnTo>
                <a:lnTo>
                  <a:pt x="398409" y="109433"/>
                </a:lnTo>
                <a:lnTo>
                  <a:pt x="273421" y="109433"/>
                </a:lnTo>
                <a:close/>
                <a:moveTo>
                  <a:pt x="335821" y="15627"/>
                </a:moveTo>
                <a:cubicBezTo>
                  <a:pt x="262630" y="15627"/>
                  <a:pt x="203024" y="75233"/>
                  <a:pt x="203024" y="148424"/>
                </a:cubicBezTo>
                <a:cubicBezTo>
                  <a:pt x="203024" y="149364"/>
                  <a:pt x="203105" y="150296"/>
                  <a:pt x="203105" y="151236"/>
                </a:cubicBezTo>
                <a:cubicBezTo>
                  <a:pt x="253720" y="171385"/>
                  <a:pt x="290749" y="218651"/>
                  <a:pt x="296060" y="274970"/>
                </a:cubicBezTo>
                <a:cubicBezTo>
                  <a:pt x="329498" y="285439"/>
                  <a:pt x="367075" y="282233"/>
                  <a:pt x="398239" y="265675"/>
                </a:cubicBezTo>
                <a:cubicBezTo>
                  <a:pt x="399878" y="264815"/>
                  <a:pt x="401830" y="264573"/>
                  <a:pt x="403630" y="264967"/>
                </a:cubicBezTo>
                <a:lnTo>
                  <a:pt x="459878" y="277388"/>
                </a:lnTo>
                <a:lnTo>
                  <a:pt x="437615" y="242239"/>
                </a:lnTo>
                <a:cubicBezTo>
                  <a:pt x="435824" y="239427"/>
                  <a:pt x="436057" y="235675"/>
                  <a:pt x="438242" y="233096"/>
                </a:cubicBezTo>
                <a:cubicBezTo>
                  <a:pt x="457925" y="209427"/>
                  <a:pt x="468707" y="179355"/>
                  <a:pt x="468707" y="148496"/>
                </a:cubicBezTo>
                <a:cubicBezTo>
                  <a:pt x="468707" y="75304"/>
                  <a:pt x="409101" y="15699"/>
                  <a:pt x="335910" y="15699"/>
                </a:cubicBezTo>
                <a:close/>
                <a:moveTo>
                  <a:pt x="336054" y="0"/>
                </a:moveTo>
                <a:cubicBezTo>
                  <a:pt x="417922" y="0"/>
                  <a:pt x="484477" y="66555"/>
                  <a:pt x="484477" y="148424"/>
                </a:cubicBezTo>
                <a:cubicBezTo>
                  <a:pt x="484477" y="181075"/>
                  <a:pt x="473695" y="212866"/>
                  <a:pt x="454012" y="238567"/>
                </a:cubicBezTo>
                <a:lnTo>
                  <a:pt x="483304" y="284893"/>
                </a:lnTo>
                <a:cubicBezTo>
                  <a:pt x="484943" y="287543"/>
                  <a:pt x="484871" y="290982"/>
                  <a:pt x="483072" y="293561"/>
                </a:cubicBezTo>
                <a:cubicBezTo>
                  <a:pt x="481594" y="295666"/>
                  <a:pt x="479167" y="296919"/>
                  <a:pt x="476669" y="296919"/>
                </a:cubicBezTo>
                <a:cubicBezTo>
                  <a:pt x="476042" y="296919"/>
                  <a:pt x="475495" y="296919"/>
                  <a:pt x="474949" y="296767"/>
                </a:cubicBezTo>
                <a:lnTo>
                  <a:pt x="403164" y="280907"/>
                </a:lnTo>
                <a:cubicBezTo>
                  <a:pt x="370513" y="297466"/>
                  <a:pt x="331997" y="301057"/>
                  <a:pt x="296848" y="291528"/>
                </a:cubicBezTo>
                <a:cubicBezTo>
                  <a:pt x="295603" y="372304"/>
                  <a:pt x="229594" y="437606"/>
                  <a:pt x="148585" y="437606"/>
                </a:cubicBezTo>
                <a:cubicBezTo>
                  <a:pt x="125302" y="437606"/>
                  <a:pt x="102107" y="432063"/>
                  <a:pt x="81403" y="421513"/>
                </a:cubicBezTo>
                <a:lnTo>
                  <a:pt x="9618" y="437445"/>
                </a:lnTo>
                <a:cubicBezTo>
                  <a:pt x="8991" y="437597"/>
                  <a:pt x="8445" y="437597"/>
                  <a:pt x="7899" y="437597"/>
                </a:cubicBezTo>
                <a:cubicBezTo>
                  <a:pt x="5400" y="437597"/>
                  <a:pt x="2982" y="436352"/>
                  <a:pt x="1496" y="434239"/>
                </a:cubicBezTo>
                <a:cubicBezTo>
                  <a:pt x="-376" y="431660"/>
                  <a:pt x="-457" y="428230"/>
                  <a:pt x="1263" y="425570"/>
                </a:cubicBezTo>
                <a:lnTo>
                  <a:pt x="30547" y="379245"/>
                </a:lnTo>
                <a:cubicBezTo>
                  <a:pt x="10782" y="353472"/>
                  <a:pt x="0" y="321672"/>
                  <a:pt x="0" y="289101"/>
                </a:cubicBezTo>
                <a:cubicBezTo>
                  <a:pt x="0" y="207242"/>
                  <a:pt x="66555" y="140687"/>
                  <a:pt x="148576" y="140606"/>
                </a:cubicBezTo>
                <a:cubicBezTo>
                  <a:pt x="162170" y="140606"/>
                  <a:pt x="175290" y="142558"/>
                  <a:pt x="187791" y="145997"/>
                </a:cubicBezTo>
                <a:cubicBezTo>
                  <a:pt x="189036" y="65301"/>
                  <a:pt x="254185" y="0"/>
                  <a:pt x="336054" y="0"/>
                </a:cubicBezTo>
                <a:close/>
              </a:path>
            </a:pathLst>
          </a:custGeom>
          <a:solidFill>
            <a:srgbClr val="43266B"/>
          </a:solidFill>
          <a:ln w="8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B09475B2-AA03-B288-45B2-414B9336D3C1}"/>
              </a:ext>
            </a:extLst>
          </p:cNvPr>
          <p:cNvSpPr/>
          <p:nvPr/>
        </p:nvSpPr>
        <p:spPr>
          <a:xfrm>
            <a:off x="3095471" y="1868304"/>
            <a:ext cx="541143" cy="539739"/>
          </a:xfrm>
          <a:custGeom>
            <a:avLst/>
            <a:gdLst>
              <a:gd name="connsiteX0" fmla="*/ 270570 w 541142"/>
              <a:gd name="connsiteY0" fmla="*/ 486814 h 539739"/>
              <a:gd name="connsiteX1" fmla="*/ 228790 w 541142"/>
              <a:gd name="connsiteY1" fmla="*/ 512034 h 539739"/>
              <a:gd name="connsiteX2" fmla="*/ 270570 w 541142"/>
              <a:gd name="connsiteY2" fmla="*/ 527529 h 539739"/>
              <a:gd name="connsiteX3" fmla="*/ 312359 w 541142"/>
              <a:gd name="connsiteY3" fmla="*/ 512034 h 539739"/>
              <a:gd name="connsiteX4" fmla="*/ 270570 w 541142"/>
              <a:gd name="connsiteY4" fmla="*/ 486814 h 539739"/>
              <a:gd name="connsiteX5" fmla="*/ 270571 w 541142"/>
              <a:gd name="connsiteY5" fmla="*/ 430219 h 539739"/>
              <a:gd name="connsiteX6" fmla="*/ 256353 w 541142"/>
              <a:gd name="connsiteY6" fmla="*/ 442035 h 539739"/>
              <a:gd name="connsiteX7" fmla="*/ 270571 w 541142"/>
              <a:gd name="connsiteY7" fmla="*/ 453851 h 539739"/>
              <a:gd name="connsiteX8" fmla="*/ 284789 w 541142"/>
              <a:gd name="connsiteY8" fmla="*/ 442035 h 539739"/>
              <a:gd name="connsiteX9" fmla="*/ 270571 w 541142"/>
              <a:gd name="connsiteY9" fmla="*/ 430219 h 539739"/>
              <a:gd name="connsiteX10" fmla="*/ 270571 w 541142"/>
              <a:gd name="connsiteY10" fmla="*/ 418772 h 539739"/>
              <a:gd name="connsiteX11" fmla="*/ 298562 w 541142"/>
              <a:gd name="connsiteY11" fmla="*/ 442035 h 539739"/>
              <a:gd name="connsiteX12" fmla="*/ 270571 w 541142"/>
              <a:gd name="connsiteY12" fmla="*/ 465298 h 539739"/>
              <a:gd name="connsiteX13" fmla="*/ 242580 w 541142"/>
              <a:gd name="connsiteY13" fmla="*/ 442035 h 539739"/>
              <a:gd name="connsiteX14" fmla="*/ 270571 w 541142"/>
              <a:gd name="connsiteY14" fmla="*/ 418772 h 539739"/>
              <a:gd name="connsiteX15" fmla="*/ 270570 w 541142"/>
              <a:gd name="connsiteY15" fmla="*/ 412281 h 539739"/>
              <a:gd name="connsiteX16" fmla="*/ 208869 w 541142"/>
              <a:gd name="connsiteY16" fmla="*/ 469968 h 539739"/>
              <a:gd name="connsiteX17" fmla="*/ 219820 w 541142"/>
              <a:gd name="connsiteY17" fmla="*/ 502032 h 539739"/>
              <a:gd name="connsiteX18" fmla="*/ 270579 w 541142"/>
              <a:gd name="connsiteY18" fmla="*/ 474603 h 539739"/>
              <a:gd name="connsiteX19" fmla="*/ 321471 w 541142"/>
              <a:gd name="connsiteY19" fmla="*/ 502250 h 539739"/>
              <a:gd name="connsiteX20" fmla="*/ 332263 w 541142"/>
              <a:gd name="connsiteY20" fmla="*/ 469968 h 539739"/>
              <a:gd name="connsiteX21" fmla="*/ 270570 w 541142"/>
              <a:gd name="connsiteY21" fmla="*/ 412281 h 539739"/>
              <a:gd name="connsiteX22" fmla="*/ 270579 w 541142"/>
              <a:gd name="connsiteY22" fmla="*/ 400154 h 539739"/>
              <a:gd name="connsiteX23" fmla="*/ 345221 w 541142"/>
              <a:gd name="connsiteY23" fmla="*/ 469934 h 539739"/>
              <a:gd name="connsiteX24" fmla="*/ 325385 w 541142"/>
              <a:gd name="connsiteY24" fmla="*/ 516762 h 539739"/>
              <a:gd name="connsiteX25" fmla="*/ 324948 w 541142"/>
              <a:gd name="connsiteY25" fmla="*/ 517300 h 539739"/>
              <a:gd name="connsiteX26" fmla="*/ 286124 w 541142"/>
              <a:gd name="connsiteY26" fmla="*/ 538295 h 539739"/>
              <a:gd name="connsiteX27" fmla="*/ 285762 w 541142"/>
              <a:gd name="connsiteY27" fmla="*/ 538354 h 539739"/>
              <a:gd name="connsiteX28" fmla="*/ 282353 w 541142"/>
              <a:gd name="connsiteY28" fmla="*/ 538916 h 539739"/>
              <a:gd name="connsiteX29" fmla="*/ 280799 w 541142"/>
              <a:gd name="connsiteY29" fmla="*/ 539101 h 539739"/>
              <a:gd name="connsiteX30" fmla="*/ 278506 w 541142"/>
              <a:gd name="connsiteY30" fmla="*/ 539370 h 539739"/>
              <a:gd name="connsiteX31" fmla="*/ 275214 w 541142"/>
              <a:gd name="connsiteY31" fmla="*/ 539605 h 539739"/>
              <a:gd name="connsiteX32" fmla="*/ 274585 w 541142"/>
              <a:gd name="connsiteY32" fmla="*/ 539647 h 539739"/>
              <a:gd name="connsiteX33" fmla="*/ 270570 w 541142"/>
              <a:gd name="connsiteY33" fmla="*/ 539739 h 539739"/>
              <a:gd name="connsiteX34" fmla="*/ 262617 w 541142"/>
              <a:gd name="connsiteY34" fmla="*/ 539370 h 539739"/>
              <a:gd name="connsiteX35" fmla="*/ 261551 w 541142"/>
              <a:gd name="connsiteY35" fmla="*/ 539244 h 539739"/>
              <a:gd name="connsiteX36" fmla="*/ 258762 w 541142"/>
              <a:gd name="connsiteY36" fmla="*/ 538916 h 539739"/>
              <a:gd name="connsiteX37" fmla="*/ 255773 w 541142"/>
              <a:gd name="connsiteY37" fmla="*/ 538421 h 539739"/>
              <a:gd name="connsiteX38" fmla="*/ 254983 w 541142"/>
              <a:gd name="connsiteY38" fmla="*/ 538287 h 539739"/>
              <a:gd name="connsiteX39" fmla="*/ 216209 w 541142"/>
              <a:gd name="connsiteY39" fmla="*/ 517300 h 539739"/>
              <a:gd name="connsiteX40" fmla="*/ 215613 w 541142"/>
              <a:gd name="connsiteY40" fmla="*/ 516552 h 539739"/>
              <a:gd name="connsiteX41" fmla="*/ 195936 w 541142"/>
              <a:gd name="connsiteY41" fmla="*/ 469951 h 539739"/>
              <a:gd name="connsiteX42" fmla="*/ 217679 w 541142"/>
              <a:gd name="connsiteY42" fmla="*/ 420486 h 539739"/>
              <a:gd name="connsiteX43" fmla="*/ 270579 w 541142"/>
              <a:gd name="connsiteY43" fmla="*/ 400154 h 539739"/>
              <a:gd name="connsiteX44" fmla="*/ 96637 w 541142"/>
              <a:gd name="connsiteY44" fmla="*/ 363689 h 539739"/>
              <a:gd name="connsiteX45" fmla="*/ 105169 w 541142"/>
              <a:gd name="connsiteY45" fmla="*/ 366259 h 539739"/>
              <a:gd name="connsiteX46" fmla="*/ 183171 w 541142"/>
              <a:gd name="connsiteY46" fmla="*/ 444109 h 539739"/>
              <a:gd name="connsiteX47" fmla="*/ 185917 w 541142"/>
              <a:gd name="connsiteY47" fmla="*/ 452575 h 539739"/>
              <a:gd name="connsiteX48" fmla="*/ 180299 w 541142"/>
              <a:gd name="connsiteY48" fmla="*/ 456001 h 539739"/>
              <a:gd name="connsiteX49" fmla="*/ 177427 w 541142"/>
              <a:gd name="connsiteY49" fmla="*/ 455312 h 539739"/>
              <a:gd name="connsiteX50" fmla="*/ 94059 w 541142"/>
              <a:gd name="connsiteY50" fmla="*/ 372205 h 539739"/>
              <a:gd name="connsiteX51" fmla="*/ 96637 w 541142"/>
              <a:gd name="connsiteY51" fmla="*/ 363689 h 539739"/>
              <a:gd name="connsiteX52" fmla="*/ 444412 w 541142"/>
              <a:gd name="connsiteY52" fmla="*/ 363622 h 539739"/>
              <a:gd name="connsiteX53" fmla="*/ 447158 w 541142"/>
              <a:gd name="connsiteY53" fmla="*/ 372087 h 539739"/>
              <a:gd name="connsiteX54" fmla="*/ 363731 w 541142"/>
              <a:gd name="connsiteY54" fmla="*/ 455296 h 539739"/>
              <a:gd name="connsiteX55" fmla="*/ 360850 w 541142"/>
              <a:gd name="connsiteY55" fmla="*/ 456002 h 539739"/>
              <a:gd name="connsiteX56" fmla="*/ 355240 w 541142"/>
              <a:gd name="connsiteY56" fmla="*/ 452575 h 539739"/>
              <a:gd name="connsiteX57" fmla="*/ 357978 w 541142"/>
              <a:gd name="connsiteY57" fmla="*/ 444110 h 539739"/>
              <a:gd name="connsiteX58" fmla="*/ 435930 w 541142"/>
              <a:gd name="connsiteY58" fmla="*/ 366360 h 539739"/>
              <a:gd name="connsiteX59" fmla="*/ 444412 w 541142"/>
              <a:gd name="connsiteY59" fmla="*/ 363622 h 539739"/>
              <a:gd name="connsiteX60" fmla="*/ 307043 w 541142"/>
              <a:gd name="connsiteY60" fmla="*/ 322505 h 539739"/>
              <a:gd name="connsiteX61" fmla="*/ 279901 w 541142"/>
              <a:gd name="connsiteY61" fmla="*/ 325511 h 539739"/>
              <a:gd name="connsiteX62" fmla="*/ 279901 w 541142"/>
              <a:gd name="connsiteY62" fmla="*/ 366016 h 539739"/>
              <a:gd name="connsiteX63" fmla="*/ 307043 w 541142"/>
              <a:gd name="connsiteY63" fmla="*/ 322505 h 539739"/>
              <a:gd name="connsiteX64" fmla="*/ 234089 w 541142"/>
              <a:gd name="connsiteY64" fmla="*/ 322497 h 539739"/>
              <a:gd name="connsiteX65" fmla="*/ 261240 w 541142"/>
              <a:gd name="connsiteY65" fmla="*/ 366024 h 539739"/>
              <a:gd name="connsiteX66" fmla="*/ 261240 w 541142"/>
              <a:gd name="connsiteY66" fmla="*/ 325511 h 539739"/>
              <a:gd name="connsiteX67" fmla="*/ 234089 w 541142"/>
              <a:gd name="connsiteY67" fmla="*/ 322497 h 539739"/>
              <a:gd name="connsiteX68" fmla="*/ 356559 w 541142"/>
              <a:gd name="connsiteY68" fmla="*/ 302837 h 539739"/>
              <a:gd name="connsiteX69" fmla="*/ 321639 w 541142"/>
              <a:gd name="connsiteY69" fmla="*/ 319137 h 539739"/>
              <a:gd name="connsiteX70" fmla="*/ 303046 w 541142"/>
              <a:gd name="connsiteY70" fmla="*/ 362237 h 539739"/>
              <a:gd name="connsiteX71" fmla="*/ 356559 w 541142"/>
              <a:gd name="connsiteY71" fmla="*/ 302837 h 539739"/>
              <a:gd name="connsiteX72" fmla="*/ 184590 w 541142"/>
              <a:gd name="connsiteY72" fmla="*/ 302837 h 539739"/>
              <a:gd name="connsiteX73" fmla="*/ 238086 w 541142"/>
              <a:gd name="connsiteY73" fmla="*/ 362228 h 539739"/>
              <a:gd name="connsiteX74" fmla="*/ 219501 w 541142"/>
              <a:gd name="connsiteY74" fmla="*/ 319137 h 539739"/>
              <a:gd name="connsiteX75" fmla="*/ 184590 w 541142"/>
              <a:gd name="connsiteY75" fmla="*/ 302837 h 539739"/>
              <a:gd name="connsiteX76" fmla="*/ 74214 w 541142"/>
              <a:gd name="connsiteY76" fmla="*/ 293145 h 539739"/>
              <a:gd name="connsiteX77" fmla="*/ 32870 w 541142"/>
              <a:gd name="connsiteY77" fmla="*/ 321681 h 539739"/>
              <a:gd name="connsiteX78" fmla="*/ 75071 w 541142"/>
              <a:gd name="connsiteY78" fmla="*/ 339662 h 539739"/>
              <a:gd name="connsiteX79" fmla="*/ 116465 w 541142"/>
              <a:gd name="connsiteY79" fmla="*/ 321824 h 539739"/>
              <a:gd name="connsiteX80" fmla="*/ 74214 w 541142"/>
              <a:gd name="connsiteY80" fmla="*/ 293145 h 539739"/>
              <a:gd name="connsiteX81" fmla="*/ 466491 w 541142"/>
              <a:gd name="connsiteY81" fmla="*/ 293137 h 539739"/>
              <a:gd name="connsiteX82" fmla="*/ 424719 w 541142"/>
              <a:gd name="connsiteY82" fmla="*/ 321959 h 539739"/>
              <a:gd name="connsiteX83" fmla="*/ 466491 w 541142"/>
              <a:gd name="connsiteY83" fmla="*/ 339662 h 539739"/>
              <a:gd name="connsiteX84" fmla="*/ 508205 w 541142"/>
              <a:gd name="connsiteY84" fmla="*/ 321816 h 539739"/>
              <a:gd name="connsiteX85" fmla="*/ 466491 w 541142"/>
              <a:gd name="connsiteY85" fmla="*/ 293137 h 539739"/>
              <a:gd name="connsiteX86" fmla="*/ 326502 w 541142"/>
              <a:gd name="connsiteY86" fmla="*/ 279179 h 539739"/>
              <a:gd name="connsiteX87" fmla="*/ 324251 w 541142"/>
              <a:gd name="connsiteY87" fmla="*/ 305600 h 539739"/>
              <a:gd name="connsiteX88" fmla="*/ 360010 w 541142"/>
              <a:gd name="connsiteY88" fmla="*/ 279179 h 539739"/>
              <a:gd name="connsiteX89" fmla="*/ 279901 w 541142"/>
              <a:gd name="connsiteY89" fmla="*/ 279179 h 539739"/>
              <a:gd name="connsiteX90" fmla="*/ 279901 w 541142"/>
              <a:gd name="connsiteY90" fmla="*/ 313217 h 539739"/>
              <a:gd name="connsiteX91" fmla="*/ 310033 w 541142"/>
              <a:gd name="connsiteY91" fmla="*/ 309437 h 539739"/>
              <a:gd name="connsiteX92" fmla="*/ 313056 w 541142"/>
              <a:gd name="connsiteY92" fmla="*/ 279179 h 539739"/>
              <a:gd name="connsiteX93" fmla="*/ 228076 w 541142"/>
              <a:gd name="connsiteY93" fmla="*/ 279179 h 539739"/>
              <a:gd name="connsiteX94" fmla="*/ 231099 w 541142"/>
              <a:gd name="connsiteY94" fmla="*/ 309437 h 539739"/>
              <a:gd name="connsiteX95" fmla="*/ 261248 w 541142"/>
              <a:gd name="connsiteY95" fmla="*/ 313217 h 539739"/>
              <a:gd name="connsiteX96" fmla="*/ 261248 w 541142"/>
              <a:gd name="connsiteY96" fmla="*/ 279179 h 539739"/>
              <a:gd name="connsiteX97" fmla="*/ 181147 w 541142"/>
              <a:gd name="connsiteY97" fmla="*/ 279179 h 539739"/>
              <a:gd name="connsiteX98" fmla="*/ 216906 w 541142"/>
              <a:gd name="connsiteY98" fmla="*/ 305600 h 539739"/>
              <a:gd name="connsiteX99" fmla="*/ 214647 w 541142"/>
              <a:gd name="connsiteY99" fmla="*/ 279179 h 539739"/>
              <a:gd name="connsiteX100" fmla="*/ 324243 w 541142"/>
              <a:gd name="connsiteY100" fmla="*/ 243453 h 539739"/>
              <a:gd name="connsiteX101" fmla="*/ 326502 w 541142"/>
              <a:gd name="connsiteY101" fmla="*/ 269874 h 539739"/>
              <a:gd name="connsiteX102" fmla="*/ 360002 w 541142"/>
              <a:gd name="connsiteY102" fmla="*/ 269874 h 539739"/>
              <a:gd name="connsiteX103" fmla="*/ 324243 w 541142"/>
              <a:gd name="connsiteY103" fmla="*/ 243453 h 539739"/>
              <a:gd name="connsiteX104" fmla="*/ 216898 w 541142"/>
              <a:gd name="connsiteY104" fmla="*/ 243453 h 539739"/>
              <a:gd name="connsiteX105" fmla="*/ 181138 w 541142"/>
              <a:gd name="connsiteY105" fmla="*/ 269874 h 539739"/>
              <a:gd name="connsiteX106" fmla="*/ 214647 w 541142"/>
              <a:gd name="connsiteY106" fmla="*/ 269874 h 539739"/>
              <a:gd name="connsiteX107" fmla="*/ 216898 w 541142"/>
              <a:gd name="connsiteY107" fmla="*/ 243453 h 539739"/>
              <a:gd name="connsiteX108" fmla="*/ 466508 w 541142"/>
              <a:gd name="connsiteY108" fmla="*/ 237071 h 539739"/>
              <a:gd name="connsiteX109" fmla="*/ 452290 w 541142"/>
              <a:gd name="connsiteY109" fmla="*/ 251255 h 539739"/>
              <a:gd name="connsiteX110" fmla="*/ 466508 w 541142"/>
              <a:gd name="connsiteY110" fmla="*/ 265439 h 539739"/>
              <a:gd name="connsiteX111" fmla="*/ 480726 w 541142"/>
              <a:gd name="connsiteY111" fmla="*/ 251255 h 539739"/>
              <a:gd name="connsiteX112" fmla="*/ 466508 w 541142"/>
              <a:gd name="connsiteY112" fmla="*/ 237071 h 539739"/>
              <a:gd name="connsiteX113" fmla="*/ 74642 w 541142"/>
              <a:gd name="connsiteY113" fmla="*/ 237071 h 539739"/>
              <a:gd name="connsiteX114" fmla="*/ 60424 w 541142"/>
              <a:gd name="connsiteY114" fmla="*/ 251255 h 539739"/>
              <a:gd name="connsiteX115" fmla="*/ 74642 w 541142"/>
              <a:gd name="connsiteY115" fmla="*/ 265439 h 539739"/>
              <a:gd name="connsiteX116" fmla="*/ 88860 w 541142"/>
              <a:gd name="connsiteY116" fmla="*/ 251255 h 539739"/>
              <a:gd name="connsiteX117" fmla="*/ 74642 w 541142"/>
              <a:gd name="connsiteY117" fmla="*/ 237071 h 539739"/>
              <a:gd name="connsiteX118" fmla="*/ 279909 w 541142"/>
              <a:gd name="connsiteY118" fmla="*/ 235836 h 539739"/>
              <a:gd name="connsiteX119" fmla="*/ 279909 w 541142"/>
              <a:gd name="connsiteY119" fmla="*/ 269874 h 539739"/>
              <a:gd name="connsiteX120" fmla="*/ 313065 w 541142"/>
              <a:gd name="connsiteY120" fmla="*/ 269874 h 539739"/>
              <a:gd name="connsiteX121" fmla="*/ 310041 w 541142"/>
              <a:gd name="connsiteY121" fmla="*/ 239615 h 539739"/>
              <a:gd name="connsiteX122" fmla="*/ 279909 w 541142"/>
              <a:gd name="connsiteY122" fmla="*/ 235836 h 539739"/>
              <a:gd name="connsiteX123" fmla="*/ 261240 w 541142"/>
              <a:gd name="connsiteY123" fmla="*/ 235836 h 539739"/>
              <a:gd name="connsiteX124" fmla="*/ 231091 w 541142"/>
              <a:gd name="connsiteY124" fmla="*/ 239615 h 539739"/>
              <a:gd name="connsiteX125" fmla="*/ 228067 w 541142"/>
              <a:gd name="connsiteY125" fmla="*/ 269874 h 539739"/>
              <a:gd name="connsiteX126" fmla="*/ 261240 w 541142"/>
              <a:gd name="connsiteY126" fmla="*/ 269874 h 539739"/>
              <a:gd name="connsiteX127" fmla="*/ 466508 w 541142"/>
              <a:gd name="connsiteY127" fmla="*/ 223348 h 539739"/>
              <a:gd name="connsiteX128" fmla="*/ 494499 w 541142"/>
              <a:gd name="connsiteY128" fmla="*/ 251263 h 539739"/>
              <a:gd name="connsiteX129" fmla="*/ 466508 w 541142"/>
              <a:gd name="connsiteY129" fmla="*/ 279179 h 539739"/>
              <a:gd name="connsiteX130" fmla="*/ 438517 w 541142"/>
              <a:gd name="connsiteY130" fmla="*/ 251263 h 539739"/>
              <a:gd name="connsiteX131" fmla="*/ 466508 w 541142"/>
              <a:gd name="connsiteY131" fmla="*/ 223348 h 539739"/>
              <a:gd name="connsiteX132" fmla="*/ 74642 w 541142"/>
              <a:gd name="connsiteY132" fmla="*/ 223348 h 539739"/>
              <a:gd name="connsiteX133" fmla="*/ 102633 w 541142"/>
              <a:gd name="connsiteY133" fmla="*/ 251263 h 539739"/>
              <a:gd name="connsiteX134" fmla="*/ 74642 w 541142"/>
              <a:gd name="connsiteY134" fmla="*/ 279179 h 539739"/>
              <a:gd name="connsiteX135" fmla="*/ 46651 w 541142"/>
              <a:gd name="connsiteY135" fmla="*/ 251263 h 539739"/>
              <a:gd name="connsiteX136" fmla="*/ 74642 w 541142"/>
              <a:gd name="connsiteY136" fmla="*/ 223348 h 539739"/>
              <a:gd name="connsiteX137" fmla="*/ 466491 w 541142"/>
              <a:gd name="connsiteY137" fmla="*/ 217654 h 539739"/>
              <a:gd name="connsiteX138" fmla="*/ 404790 w 541142"/>
              <a:gd name="connsiteY138" fmla="*/ 279187 h 539739"/>
              <a:gd name="connsiteX139" fmla="*/ 414868 w 541142"/>
              <a:gd name="connsiteY139" fmla="*/ 312100 h 539739"/>
              <a:gd name="connsiteX140" fmla="*/ 466500 w 541142"/>
              <a:gd name="connsiteY140" fmla="*/ 279179 h 539739"/>
              <a:gd name="connsiteX141" fmla="*/ 518274 w 541142"/>
              <a:gd name="connsiteY141" fmla="*/ 312377 h 539739"/>
              <a:gd name="connsiteX142" fmla="*/ 528176 w 541142"/>
              <a:gd name="connsiteY142" fmla="*/ 279196 h 539739"/>
              <a:gd name="connsiteX143" fmla="*/ 466491 w 541142"/>
              <a:gd name="connsiteY143" fmla="*/ 217654 h 539739"/>
              <a:gd name="connsiteX144" fmla="*/ 74634 w 541142"/>
              <a:gd name="connsiteY144" fmla="*/ 217654 h 539739"/>
              <a:gd name="connsiteX145" fmla="*/ 12933 w 541142"/>
              <a:gd name="connsiteY145" fmla="*/ 279178 h 539739"/>
              <a:gd name="connsiteX146" fmla="*/ 23002 w 541142"/>
              <a:gd name="connsiteY146" fmla="*/ 312057 h 539739"/>
              <a:gd name="connsiteX147" fmla="*/ 74214 w 541142"/>
              <a:gd name="connsiteY147" fmla="*/ 279170 h 539739"/>
              <a:gd name="connsiteX148" fmla="*/ 126426 w 541142"/>
              <a:gd name="connsiteY148" fmla="*/ 312359 h 539739"/>
              <a:gd name="connsiteX149" fmla="*/ 136327 w 541142"/>
              <a:gd name="connsiteY149" fmla="*/ 279187 h 539739"/>
              <a:gd name="connsiteX150" fmla="*/ 74634 w 541142"/>
              <a:gd name="connsiteY150" fmla="*/ 217654 h 539739"/>
              <a:gd name="connsiteX151" fmla="*/ 466500 w 541142"/>
              <a:gd name="connsiteY151" fmla="*/ 204738 h 539739"/>
              <a:gd name="connsiteX152" fmla="*/ 519399 w 541142"/>
              <a:gd name="connsiteY152" fmla="*/ 226422 h 539739"/>
              <a:gd name="connsiteX153" fmla="*/ 541142 w 541142"/>
              <a:gd name="connsiteY153" fmla="*/ 279179 h 539739"/>
              <a:gd name="connsiteX154" fmla="*/ 520340 w 541142"/>
              <a:gd name="connsiteY154" fmla="*/ 330131 h 539739"/>
              <a:gd name="connsiteX155" fmla="*/ 466626 w 541142"/>
              <a:gd name="connsiteY155" fmla="*/ 353629 h 539739"/>
              <a:gd name="connsiteX156" fmla="*/ 466500 w 541142"/>
              <a:gd name="connsiteY156" fmla="*/ 353629 h 539739"/>
              <a:gd name="connsiteX157" fmla="*/ 466491 w 541142"/>
              <a:gd name="connsiteY157" fmla="*/ 353629 h 539739"/>
              <a:gd name="connsiteX158" fmla="*/ 466483 w 541142"/>
              <a:gd name="connsiteY158" fmla="*/ 353629 h 539739"/>
              <a:gd name="connsiteX159" fmla="*/ 412500 w 541142"/>
              <a:gd name="connsiteY159" fmla="*/ 329979 h 539739"/>
              <a:gd name="connsiteX160" fmla="*/ 391857 w 541142"/>
              <a:gd name="connsiteY160" fmla="*/ 279187 h 539739"/>
              <a:gd name="connsiteX161" fmla="*/ 413600 w 541142"/>
              <a:gd name="connsiteY161" fmla="*/ 226422 h 539739"/>
              <a:gd name="connsiteX162" fmla="*/ 466500 w 541142"/>
              <a:gd name="connsiteY162" fmla="*/ 204738 h 539739"/>
              <a:gd name="connsiteX163" fmla="*/ 74651 w 541142"/>
              <a:gd name="connsiteY163" fmla="*/ 204729 h 539739"/>
              <a:gd name="connsiteX164" fmla="*/ 127551 w 541142"/>
              <a:gd name="connsiteY164" fmla="*/ 226413 h 539739"/>
              <a:gd name="connsiteX165" fmla="*/ 149294 w 541142"/>
              <a:gd name="connsiteY165" fmla="*/ 279178 h 539739"/>
              <a:gd name="connsiteX166" fmla="*/ 128491 w 541142"/>
              <a:gd name="connsiteY166" fmla="*/ 330130 h 539739"/>
              <a:gd name="connsiteX167" fmla="*/ 85283 w 541142"/>
              <a:gd name="connsiteY167" fmla="*/ 352797 h 539739"/>
              <a:gd name="connsiteX168" fmla="*/ 75071 w 541142"/>
              <a:gd name="connsiteY168" fmla="*/ 353628 h 539739"/>
              <a:gd name="connsiteX169" fmla="*/ 74861 w 541142"/>
              <a:gd name="connsiteY169" fmla="*/ 353628 h 539739"/>
              <a:gd name="connsiteX170" fmla="*/ 74634 w 541142"/>
              <a:gd name="connsiteY170" fmla="*/ 353628 h 539739"/>
              <a:gd name="connsiteX171" fmla="*/ 20878 w 541142"/>
              <a:gd name="connsiteY171" fmla="*/ 330222 h 539739"/>
              <a:gd name="connsiteX172" fmla="*/ 20710 w 541142"/>
              <a:gd name="connsiteY172" fmla="*/ 330046 h 539739"/>
              <a:gd name="connsiteX173" fmla="*/ 0 w 541142"/>
              <a:gd name="connsiteY173" fmla="*/ 279178 h 539739"/>
              <a:gd name="connsiteX174" fmla="*/ 21751 w 541142"/>
              <a:gd name="connsiteY174" fmla="*/ 226413 h 539739"/>
              <a:gd name="connsiteX175" fmla="*/ 74651 w 541142"/>
              <a:gd name="connsiteY175" fmla="*/ 204729 h 539739"/>
              <a:gd name="connsiteX176" fmla="*/ 238095 w 541142"/>
              <a:gd name="connsiteY176" fmla="*/ 186825 h 539739"/>
              <a:gd name="connsiteX177" fmla="*/ 184599 w 541142"/>
              <a:gd name="connsiteY177" fmla="*/ 246208 h 539739"/>
              <a:gd name="connsiteX178" fmla="*/ 219510 w 541142"/>
              <a:gd name="connsiteY178" fmla="*/ 229916 h 539739"/>
              <a:gd name="connsiteX179" fmla="*/ 238095 w 541142"/>
              <a:gd name="connsiteY179" fmla="*/ 186825 h 539739"/>
              <a:gd name="connsiteX180" fmla="*/ 303046 w 541142"/>
              <a:gd name="connsiteY180" fmla="*/ 186816 h 539739"/>
              <a:gd name="connsiteX181" fmla="*/ 321639 w 541142"/>
              <a:gd name="connsiteY181" fmla="*/ 229916 h 539739"/>
              <a:gd name="connsiteX182" fmla="*/ 356559 w 541142"/>
              <a:gd name="connsiteY182" fmla="*/ 246216 h 539739"/>
              <a:gd name="connsiteX183" fmla="*/ 303046 w 541142"/>
              <a:gd name="connsiteY183" fmla="*/ 186816 h 539739"/>
              <a:gd name="connsiteX184" fmla="*/ 279901 w 541142"/>
              <a:gd name="connsiteY184" fmla="*/ 183046 h 539739"/>
              <a:gd name="connsiteX185" fmla="*/ 279901 w 541142"/>
              <a:gd name="connsiteY185" fmla="*/ 223550 h 539739"/>
              <a:gd name="connsiteX186" fmla="*/ 307035 w 541142"/>
              <a:gd name="connsiteY186" fmla="*/ 226565 h 539739"/>
              <a:gd name="connsiteX187" fmla="*/ 279901 w 541142"/>
              <a:gd name="connsiteY187" fmla="*/ 183046 h 539739"/>
              <a:gd name="connsiteX188" fmla="*/ 261240 w 541142"/>
              <a:gd name="connsiteY188" fmla="*/ 183037 h 539739"/>
              <a:gd name="connsiteX189" fmla="*/ 234089 w 541142"/>
              <a:gd name="connsiteY189" fmla="*/ 226556 h 539739"/>
              <a:gd name="connsiteX190" fmla="*/ 261240 w 541142"/>
              <a:gd name="connsiteY190" fmla="*/ 223550 h 539739"/>
              <a:gd name="connsiteX191" fmla="*/ 270562 w 541142"/>
              <a:gd name="connsiteY191" fmla="*/ 167509 h 539739"/>
              <a:gd name="connsiteX192" fmla="*/ 270570 w 541142"/>
              <a:gd name="connsiteY192" fmla="*/ 167509 h 539739"/>
              <a:gd name="connsiteX193" fmla="*/ 373204 w 541142"/>
              <a:gd name="connsiteY193" fmla="*/ 274526 h 539739"/>
              <a:gd name="connsiteX194" fmla="*/ 270570 w 541142"/>
              <a:gd name="connsiteY194" fmla="*/ 381544 h 539739"/>
              <a:gd name="connsiteX195" fmla="*/ 270562 w 541142"/>
              <a:gd name="connsiteY195" fmla="*/ 381544 h 539739"/>
              <a:gd name="connsiteX196" fmla="*/ 167945 w 541142"/>
              <a:gd name="connsiteY196" fmla="*/ 274526 h 539739"/>
              <a:gd name="connsiteX197" fmla="*/ 270562 w 541142"/>
              <a:gd name="connsiteY197" fmla="*/ 167509 h 539739"/>
              <a:gd name="connsiteX198" fmla="*/ 177544 w 541142"/>
              <a:gd name="connsiteY198" fmla="*/ 103070 h 539739"/>
              <a:gd name="connsiteX199" fmla="*/ 185900 w 541142"/>
              <a:gd name="connsiteY199" fmla="*/ 105707 h 539739"/>
              <a:gd name="connsiteX200" fmla="*/ 183280 w 541142"/>
              <a:gd name="connsiteY200" fmla="*/ 114114 h 539739"/>
              <a:gd name="connsiteX201" fmla="*/ 104976 w 541142"/>
              <a:gd name="connsiteY201" fmla="*/ 192082 h 539739"/>
              <a:gd name="connsiteX202" fmla="*/ 99492 w 541142"/>
              <a:gd name="connsiteY202" fmla="*/ 195425 h 539739"/>
              <a:gd name="connsiteX203" fmla="*/ 96620 w 541142"/>
              <a:gd name="connsiteY203" fmla="*/ 194711 h 539739"/>
              <a:gd name="connsiteX204" fmla="*/ 94016 w 541142"/>
              <a:gd name="connsiteY204" fmla="*/ 186296 h 539739"/>
              <a:gd name="connsiteX205" fmla="*/ 177544 w 541142"/>
              <a:gd name="connsiteY205" fmla="*/ 103070 h 539739"/>
              <a:gd name="connsiteX206" fmla="*/ 363513 w 541142"/>
              <a:gd name="connsiteY206" fmla="*/ 103028 h 539739"/>
              <a:gd name="connsiteX207" fmla="*/ 447142 w 541142"/>
              <a:gd name="connsiteY207" fmla="*/ 186304 h 539739"/>
              <a:gd name="connsiteX208" fmla="*/ 444521 w 541142"/>
              <a:gd name="connsiteY208" fmla="*/ 194710 h 539739"/>
              <a:gd name="connsiteX209" fmla="*/ 441649 w 541142"/>
              <a:gd name="connsiteY209" fmla="*/ 195424 h 539739"/>
              <a:gd name="connsiteX210" fmla="*/ 436157 w 541142"/>
              <a:gd name="connsiteY210" fmla="*/ 192082 h 539739"/>
              <a:gd name="connsiteX211" fmla="*/ 357970 w 541142"/>
              <a:gd name="connsiteY211" fmla="*/ 114172 h 539739"/>
              <a:gd name="connsiteX212" fmla="*/ 355199 w 541142"/>
              <a:gd name="connsiteY212" fmla="*/ 105816 h 539739"/>
              <a:gd name="connsiteX213" fmla="*/ 363513 w 541142"/>
              <a:gd name="connsiteY213" fmla="*/ 103028 h 539739"/>
              <a:gd name="connsiteX214" fmla="*/ 270562 w 541142"/>
              <a:gd name="connsiteY214" fmla="*/ 95965 h 539739"/>
              <a:gd name="connsiteX215" fmla="*/ 229445 w 541142"/>
              <a:gd name="connsiteY215" fmla="*/ 119984 h 539739"/>
              <a:gd name="connsiteX216" fmla="*/ 270570 w 541142"/>
              <a:gd name="connsiteY216" fmla="*/ 135991 h 539739"/>
              <a:gd name="connsiteX217" fmla="*/ 311612 w 541142"/>
              <a:gd name="connsiteY217" fmla="*/ 119850 h 539739"/>
              <a:gd name="connsiteX218" fmla="*/ 270562 w 541142"/>
              <a:gd name="connsiteY218" fmla="*/ 95965 h 539739"/>
              <a:gd name="connsiteX219" fmla="*/ 270571 w 541142"/>
              <a:gd name="connsiteY219" fmla="*/ 39361 h 539739"/>
              <a:gd name="connsiteX220" fmla="*/ 256353 w 541142"/>
              <a:gd name="connsiteY220" fmla="*/ 51177 h 539739"/>
              <a:gd name="connsiteX221" fmla="*/ 270571 w 541142"/>
              <a:gd name="connsiteY221" fmla="*/ 62994 h 539739"/>
              <a:gd name="connsiteX222" fmla="*/ 284789 w 541142"/>
              <a:gd name="connsiteY222" fmla="*/ 51177 h 539739"/>
              <a:gd name="connsiteX223" fmla="*/ 270571 w 541142"/>
              <a:gd name="connsiteY223" fmla="*/ 39361 h 539739"/>
              <a:gd name="connsiteX224" fmla="*/ 270571 w 541142"/>
              <a:gd name="connsiteY224" fmla="*/ 27923 h 539739"/>
              <a:gd name="connsiteX225" fmla="*/ 298562 w 541142"/>
              <a:gd name="connsiteY225" fmla="*/ 51186 h 539739"/>
              <a:gd name="connsiteX226" fmla="*/ 270571 w 541142"/>
              <a:gd name="connsiteY226" fmla="*/ 74449 h 539739"/>
              <a:gd name="connsiteX227" fmla="*/ 242580 w 541142"/>
              <a:gd name="connsiteY227" fmla="*/ 51186 h 539739"/>
              <a:gd name="connsiteX228" fmla="*/ 270571 w 541142"/>
              <a:gd name="connsiteY228" fmla="*/ 27923 h 539739"/>
              <a:gd name="connsiteX229" fmla="*/ 270570 w 541142"/>
              <a:gd name="connsiteY229" fmla="*/ 12916 h 539739"/>
              <a:gd name="connsiteX230" fmla="*/ 208878 w 541142"/>
              <a:gd name="connsiteY230" fmla="*/ 74466 h 539739"/>
              <a:gd name="connsiteX231" fmla="*/ 220685 w 541142"/>
              <a:gd name="connsiteY231" fmla="*/ 109906 h 539739"/>
              <a:gd name="connsiteX232" fmla="*/ 270579 w 541142"/>
              <a:gd name="connsiteY232" fmla="*/ 83763 h 539739"/>
              <a:gd name="connsiteX233" fmla="*/ 320615 w 541142"/>
              <a:gd name="connsiteY233" fmla="*/ 110100 h 539739"/>
              <a:gd name="connsiteX234" fmla="*/ 332263 w 541142"/>
              <a:gd name="connsiteY234" fmla="*/ 74458 h 539739"/>
              <a:gd name="connsiteX235" fmla="*/ 270570 w 541142"/>
              <a:gd name="connsiteY235" fmla="*/ 12916 h 539739"/>
              <a:gd name="connsiteX236" fmla="*/ 270570 w 541142"/>
              <a:gd name="connsiteY236" fmla="*/ 0 h 539739"/>
              <a:gd name="connsiteX237" fmla="*/ 323462 w 541142"/>
              <a:gd name="connsiteY237" fmla="*/ 21684 h 539739"/>
              <a:gd name="connsiteX238" fmla="*/ 345204 w 541142"/>
              <a:gd name="connsiteY238" fmla="*/ 74449 h 539739"/>
              <a:gd name="connsiteX239" fmla="*/ 326468 w 541142"/>
              <a:gd name="connsiteY239" fmla="*/ 123243 h 539739"/>
              <a:gd name="connsiteX240" fmla="*/ 324797 w 541142"/>
              <a:gd name="connsiteY240" fmla="*/ 126593 h 539739"/>
              <a:gd name="connsiteX241" fmla="*/ 270562 w 541142"/>
              <a:gd name="connsiteY241" fmla="*/ 148891 h 539739"/>
              <a:gd name="connsiteX242" fmla="*/ 270478 w 541142"/>
              <a:gd name="connsiteY242" fmla="*/ 148891 h 539739"/>
              <a:gd name="connsiteX243" fmla="*/ 216201 w 541142"/>
              <a:gd name="connsiteY243" fmla="*/ 126451 h 539739"/>
              <a:gd name="connsiteX244" fmla="*/ 214647 w 541142"/>
              <a:gd name="connsiteY244" fmla="*/ 123066 h 539739"/>
              <a:gd name="connsiteX245" fmla="*/ 195936 w 541142"/>
              <a:gd name="connsiteY245" fmla="*/ 74441 h 539739"/>
              <a:gd name="connsiteX246" fmla="*/ 217679 w 541142"/>
              <a:gd name="connsiteY246" fmla="*/ 21676 h 539739"/>
              <a:gd name="connsiteX247" fmla="*/ 270570 w 541142"/>
              <a:gd name="connsiteY247" fmla="*/ 0 h 5397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541142" h="539739">
                <a:moveTo>
                  <a:pt x="270570" y="486814"/>
                </a:moveTo>
                <a:cubicBezTo>
                  <a:pt x="253052" y="486814"/>
                  <a:pt x="236734" y="496817"/>
                  <a:pt x="228790" y="512034"/>
                </a:cubicBezTo>
                <a:cubicBezTo>
                  <a:pt x="239581" y="522053"/>
                  <a:pt x="254261" y="527529"/>
                  <a:pt x="270570" y="527529"/>
                </a:cubicBezTo>
                <a:cubicBezTo>
                  <a:pt x="286888" y="527529"/>
                  <a:pt x="301559" y="522061"/>
                  <a:pt x="312359" y="512034"/>
                </a:cubicBezTo>
                <a:cubicBezTo>
                  <a:pt x="304415" y="496808"/>
                  <a:pt x="288080" y="486814"/>
                  <a:pt x="270570" y="486814"/>
                </a:cubicBezTo>
                <a:close/>
                <a:moveTo>
                  <a:pt x="270571" y="430219"/>
                </a:moveTo>
                <a:cubicBezTo>
                  <a:pt x="262727" y="430219"/>
                  <a:pt x="256353" y="435518"/>
                  <a:pt x="256353" y="442035"/>
                </a:cubicBezTo>
                <a:cubicBezTo>
                  <a:pt x="256353" y="448552"/>
                  <a:pt x="262727" y="453851"/>
                  <a:pt x="270571" y="453851"/>
                </a:cubicBezTo>
                <a:cubicBezTo>
                  <a:pt x="278415" y="453851"/>
                  <a:pt x="284789" y="448552"/>
                  <a:pt x="284789" y="442035"/>
                </a:cubicBezTo>
                <a:cubicBezTo>
                  <a:pt x="284789" y="435518"/>
                  <a:pt x="278415" y="430219"/>
                  <a:pt x="270571" y="430219"/>
                </a:cubicBezTo>
                <a:close/>
                <a:moveTo>
                  <a:pt x="270571" y="418772"/>
                </a:moveTo>
                <a:cubicBezTo>
                  <a:pt x="286015" y="418772"/>
                  <a:pt x="298562" y="429202"/>
                  <a:pt x="298562" y="442035"/>
                </a:cubicBezTo>
                <a:cubicBezTo>
                  <a:pt x="298562" y="454867"/>
                  <a:pt x="285998" y="465298"/>
                  <a:pt x="270571" y="465298"/>
                </a:cubicBezTo>
                <a:cubicBezTo>
                  <a:pt x="255135" y="465298"/>
                  <a:pt x="242580" y="454867"/>
                  <a:pt x="242580" y="442035"/>
                </a:cubicBezTo>
                <a:cubicBezTo>
                  <a:pt x="242580" y="429202"/>
                  <a:pt x="255135" y="418772"/>
                  <a:pt x="270571" y="418772"/>
                </a:cubicBezTo>
                <a:close/>
                <a:moveTo>
                  <a:pt x="270570" y="412281"/>
                </a:moveTo>
                <a:cubicBezTo>
                  <a:pt x="235978" y="412281"/>
                  <a:pt x="208869" y="437610"/>
                  <a:pt x="208869" y="469968"/>
                </a:cubicBezTo>
                <a:cubicBezTo>
                  <a:pt x="208869" y="481221"/>
                  <a:pt x="212715" y="492332"/>
                  <a:pt x="219820" y="502032"/>
                </a:cubicBezTo>
                <a:cubicBezTo>
                  <a:pt x="230671" y="485311"/>
                  <a:pt x="249961" y="474603"/>
                  <a:pt x="270579" y="474603"/>
                </a:cubicBezTo>
                <a:cubicBezTo>
                  <a:pt x="291280" y="474603"/>
                  <a:pt x="310646" y="485403"/>
                  <a:pt x="321471" y="502250"/>
                </a:cubicBezTo>
                <a:cubicBezTo>
                  <a:pt x="328467" y="492995"/>
                  <a:pt x="332255" y="481826"/>
                  <a:pt x="332263" y="469968"/>
                </a:cubicBezTo>
                <a:cubicBezTo>
                  <a:pt x="332263" y="438156"/>
                  <a:pt x="304583" y="412281"/>
                  <a:pt x="270570" y="412281"/>
                </a:cubicBezTo>
                <a:close/>
                <a:moveTo>
                  <a:pt x="270579" y="400154"/>
                </a:moveTo>
                <a:cubicBezTo>
                  <a:pt x="311730" y="400154"/>
                  <a:pt x="345213" y="431462"/>
                  <a:pt x="345221" y="469934"/>
                </a:cubicBezTo>
                <a:cubicBezTo>
                  <a:pt x="345221" y="487721"/>
                  <a:pt x="338175" y="504282"/>
                  <a:pt x="325385" y="516762"/>
                </a:cubicBezTo>
                <a:cubicBezTo>
                  <a:pt x="325251" y="516947"/>
                  <a:pt x="325108" y="517132"/>
                  <a:pt x="324948" y="517300"/>
                </a:cubicBezTo>
                <a:cubicBezTo>
                  <a:pt x="314786" y="528184"/>
                  <a:pt x="301341" y="535389"/>
                  <a:pt x="286124" y="538295"/>
                </a:cubicBezTo>
                <a:cubicBezTo>
                  <a:pt x="286006" y="538312"/>
                  <a:pt x="285880" y="538329"/>
                  <a:pt x="285762" y="538354"/>
                </a:cubicBezTo>
                <a:cubicBezTo>
                  <a:pt x="284637" y="538564"/>
                  <a:pt x="283503" y="538757"/>
                  <a:pt x="282353" y="538916"/>
                </a:cubicBezTo>
                <a:cubicBezTo>
                  <a:pt x="281841" y="538992"/>
                  <a:pt x="281320" y="539034"/>
                  <a:pt x="280799" y="539101"/>
                </a:cubicBezTo>
                <a:cubicBezTo>
                  <a:pt x="280035" y="539193"/>
                  <a:pt x="279279" y="539294"/>
                  <a:pt x="278506" y="539370"/>
                </a:cubicBezTo>
                <a:cubicBezTo>
                  <a:pt x="277415" y="539479"/>
                  <a:pt x="276315" y="539546"/>
                  <a:pt x="275214" y="539605"/>
                </a:cubicBezTo>
                <a:cubicBezTo>
                  <a:pt x="275004" y="539613"/>
                  <a:pt x="274795" y="539639"/>
                  <a:pt x="274585" y="539647"/>
                </a:cubicBezTo>
                <a:cubicBezTo>
                  <a:pt x="273258" y="539706"/>
                  <a:pt x="271914" y="539739"/>
                  <a:pt x="270570" y="539739"/>
                </a:cubicBezTo>
                <a:cubicBezTo>
                  <a:pt x="267883" y="539739"/>
                  <a:pt x="265229" y="539613"/>
                  <a:pt x="262617" y="539370"/>
                </a:cubicBezTo>
                <a:cubicBezTo>
                  <a:pt x="262256" y="539336"/>
                  <a:pt x="261912" y="539286"/>
                  <a:pt x="261551" y="539244"/>
                </a:cubicBezTo>
                <a:cubicBezTo>
                  <a:pt x="260618" y="539143"/>
                  <a:pt x="259686" y="539051"/>
                  <a:pt x="258762" y="538916"/>
                </a:cubicBezTo>
                <a:cubicBezTo>
                  <a:pt x="257755" y="538774"/>
                  <a:pt x="256764" y="538597"/>
                  <a:pt x="255773" y="538421"/>
                </a:cubicBezTo>
                <a:cubicBezTo>
                  <a:pt x="255512" y="538370"/>
                  <a:pt x="255244" y="538337"/>
                  <a:pt x="254983" y="538287"/>
                </a:cubicBezTo>
                <a:cubicBezTo>
                  <a:pt x="239783" y="535381"/>
                  <a:pt x="226354" y="528175"/>
                  <a:pt x="216209" y="517300"/>
                </a:cubicBezTo>
                <a:cubicBezTo>
                  <a:pt x="215982" y="517064"/>
                  <a:pt x="215789" y="516812"/>
                  <a:pt x="215613" y="516552"/>
                </a:cubicBezTo>
                <a:cubicBezTo>
                  <a:pt x="202923" y="503283"/>
                  <a:pt x="195936" y="486798"/>
                  <a:pt x="195936" y="469951"/>
                </a:cubicBezTo>
                <a:cubicBezTo>
                  <a:pt x="195936" y="451164"/>
                  <a:pt x="203654" y="433604"/>
                  <a:pt x="217679" y="420486"/>
                </a:cubicBezTo>
                <a:cubicBezTo>
                  <a:pt x="231695" y="407385"/>
                  <a:pt x="250482" y="400154"/>
                  <a:pt x="270579" y="400154"/>
                </a:cubicBezTo>
                <a:close/>
                <a:moveTo>
                  <a:pt x="96637" y="363689"/>
                </a:moveTo>
                <a:cubicBezTo>
                  <a:pt x="99702" y="362043"/>
                  <a:pt x="103523" y="363193"/>
                  <a:pt x="105169" y="366259"/>
                </a:cubicBezTo>
                <a:cubicBezTo>
                  <a:pt x="123620" y="400548"/>
                  <a:pt x="150586" y="427464"/>
                  <a:pt x="183171" y="444109"/>
                </a:cubicBezTo>
                <a:cubicBezTo>
                  <a:pt x="186270" y="445688"/>
                  <a:pt x="187496" y="449476"/>
                  <a:pt x="185917" y="452575"/>
                </a:cubicBezTo>
                <a:cubicBezTo>
                  <a:pt x="184809" y="454758"/>
                  <a:pt x="182592" y="456001"/>
                  <a:pt x="180299" y="456001"/>
                </a:cubicBezTo>
                <a:cubicBezTo>
                  <a:pt x="179333" y="456001"/>
                  <a:pt x="178351" y="455774"/>
                  <a:pt x="177427" y="455312"/>
                </a:cubicBezTo>
                <a:cubicBezTo>
                  <a:pt x="142549" y="437492"/>
                  <a:pt x="113719" y="408753"/>
                  <a:pt x="94059" y="372205"/>
                </a:cubicBezTo>
                <a:cubicBezTo>
                  <a:pt x="92413" y="369148"/>
                  <a:pt x="93563" y="365335"/>
                  <a:pt x="96637" y="363689"/>
                </a:cubicBezTo>
                <a:close/>
                <a:moveTo>
                  <a:pt x="444412" y="363622"/>
                </a:moveTo>
                <a:cubicBezTo>
                  <a:pt x="447511" y="365201"/>
                  <a:pt x="448737" y="368997"/>
                  <a:pt x="447158" y="372087"/>
                </a:cubicBezTo>
                <a:cubicBezTo>
                  <a:pt x="428934" y="407578"/>
                  <a:pt x="399314" y="437123"/>
                  <a:pt x="363731" y="455296"/>
                </a:cubicBezTo>
                <a:cubicBezTo>
                  <a:pt x="362799" y="455783"/>
                  <a:pt x="361816" y="456002"/>
                  <a:pt x="360850" y="456002"/>
                </a:cubicBezTo>
                <a:cubicBezTo>
                  <a:pt x="358566" y="456002"/>
                  <a:pt x="356357" y="454750"/>
                  <a:pt x="355240" y="452575"/>
                </a:cubicBezTo>
                <a:cubicBezTo>
                  <a:pt x="353653" y="449485"/>
                  <a:pt x="354879" y="445689"/>
                  <a:pt x="357978" y="444110"/>
                </a:cubicBezTo>
                <a:cubicBezTo>
                  <a:pt x="391218" y="427137"/>
                  <a:pt x="418898" y="399524"/>
                  <a:pt x="435930" y="366360"/>
                </a:cubicBezTo>
                <a:cubicBezTo>
                  <a:pt x="437509" y="363269"/>
                  <a:pt x="441313" y="362043"/>
                  <a:pt x="444412" y="363622"/>
                </a:cubicBezTo>
                <a:close/>
                <a:moveTo>
                  <a:pt x="307043" y="322505"/>
                </a:moveTo>
                <a:cubicBezTo>
                  <a:pt x="298511" y="324075"/>
                  <a:pt x="289407" y="325100"/>
                  <a:pt x="279901" y="325511"/>
                </a:cubicBezTo>
                <a:lnTo>
                  <a:pt x="279901" y="366016"/>
                </a:lnTo>
                <a:cubicBezTo>
                  <a:pt x="290675" y="360238"/>
                  <a:pt x="300862" y="344794"/>
                  <a:pt x="307043" y="322505"/>
                </a:cubicBezTo>
                <a:close/>
                <a:moveTo>
                  <a:pt x="234089" y="322497"/>
                </a:moveTo>
                <a:cubicBezTo>
                  <a:pt x="240270" y="344802"/>
                  <a:pt x="250465" y="360246"/>
                  <a:pt x="261240" y="366024"/>
                </a:cubicBezTo>
                <a:lnTo>
                  <a:pt x="261240" y="325511"/>
                </a:lnTo>
                <a:cubicBezTo>
                  <a:pt x="251725" y="325100"/>
                  <a:pt x="242621" y="324067"/>
                  <a:pt x="234089" y="322497"/>
                </a:cubicBezTo>
                <a:close/>
                <a:moveTo>
                  <a:pt x="356559" y="302837"/>
                </a:moveTo>
                <a:cubicBezTo>
                  <a:pt x="347724" y="309580"/>
                  <a:pt x="335773" y="315173"/>
                  <a:pt x="321639" y="319137"/>
                </a:cubicBezTo>
                <a:cubicBezTo>
                  <a:pt x="317558" y="336589"/>
                  <a:pt x="311116" y="351420"/>
                  <a:pt x="303046" y="362237"/>
                </a:cubicBezTo>
                <a:cubicBezTo>
                  <a:pt x="328433" y="351982"/>
                  <a:pt x="348287" y="330072"/>
                  <a:pt x="356559" y="302837"/>
                </a:cubicBezTo>
                <a:close/>
                <a:moveTo>
                  <a:pt x="184590" y="302837"/>
                </a:moveTo>
                <a:cubicBezTo>
                  <a:pt x="192854" y="330063"/>
                  <a:pt x="212707" y="351966"/>
                  <a:pt x="238086" y="362228"/>
                </a:cubicBezTo>
                <a:cubicBezTo>
                  <a:pt x="230016" y="351411"/>
                  <a:pt x="223583" y="336589"/>
                  <a:pt x="219501" y="319137"/>
                </a:cubicBezTo>
                <a:cubicBezTo>
                  <a:pt x="205367" y="315165"/>
                  <a:pt x="193417" y="309580"/>
                  <a:pt x="184590" y="302837"/>
                </a:cubicBezTo>
                <a:close/>
                <a:moveTo>
                  <a:pt x="74214" y="293145"/>
                </a:moveTo>
                <a:cubicBezTo>
                  <a:pt x="56931" y="293145"/>
                  <a:pt x="40798" y="304440"/>
                  <a:pt x="32870" y="321681"/>
                </a:cubicBezTo>
                <a:cubicBezTo>
                  <a:pt x="44905" y="333162"/>
                  <a:pt x="60063" y="339662"/>
                  <a:pt x="75071" y="339662"/>
                </a:cubicBezTo>
                <a:cubicBezTo>
                  <a:pt x="90087" y="339662"/>
                  <a:pt x="105262" y="333061"/>
                  <a:pt x="116465" y="321824"/>
                </a:cubicBezTo>
                <a:cubicBezTo>
                  <a:pt x="108521" y="304507"/>
                  <a:pt x="92018" y="293145"/>
                  <a:pt x="74214" y="293145"/>
                </a:cubicBezTo>
                <a:close/>
                <a:moveTo>
                  <a:pt x="466491" y="293137"/>
                </a:moveTo>
                <a:cubicBezTo>
                  <a:pt x="448998" y="293145"/>
                  <a:pt x="432672" y="304567"/>
                  <a:pt x="424719" y="321959"/>
                </a:cubicBezTo>
                <a:cubicBezTo>
                  <a:pt x="435452" y="333255"/>
                  <a:pt x="450451" y="339662"/>
                  <a:pt x="466491" y="339662"/>
                </a:cubicBezTo>
                <a:cubicBezTo>
                  <a:pt x="481625" y="339662"/>
                  <a:pt x="496926" y="333070"/>
                  <a:pt x="508205" y="321816"/>
                </a:cubicBezTo>
                <a:cubicBezTo>
                  <a:pt x="500243" y="304499"/>
                  <a:pt x="483959" y="293137"/>
                  <a:pt x="466491" y="293137"/>
                </a:cubicBezTo>
                <a:close/>
                <a:moveTo>
                  <a:pt x="326502" y="279179"/>
                </a:moveTo>
                <a:cubicBezTo>
                  <a:pt x="326300" y="288367"/>
                  <a:pt x="325528" y="297210"/>
                  <a:pt x="324251" y="305600"/>
                </a:cubicBezTo>
                <a:cubicBezTo>
                  <a:pt x="344079" y="299041"/>
                  <a:pt x="356920" y="289173"/>
                  <a:pt x="360010" y="279179"/>
                </a:cubicBezTo>
                <a:close/>
                <a:moveTo>
                  <a:pt x="279901" y="279179"/>
                </a:moveTo>
                <a:lnTo>
                  <a:pt x="279901" y="313217"/>
                </a:lnTo>
                <a:cubicBezTo>
                  <a:pt x="290852" y="312730"/>
                  <a:pt x="300955" y="311411"/>
                  <a:pt x="310033" y="309437"/>
                </a:cubicBezTo>
                <a:cubicBezTo>
                  <a:pt x="311755" y="300191"/>
                  <a:pt x="312821" y="290055"/>
                  <a:pt x="313056" y="279179"/>
                </a:cubicBezTo>
                <a:close/>
                <a:moveTo>
                  <a:pt x="228076" y="279179"/>
                </a:moveTo>
                <a:cubicBezTo>
                  <a:pt x="228311" y="290055"/>
                  <a:pt x="229377" y="300191"/>
                  <a:pt x="231099" y="309437"/>
                </a:cubicBezTo>
                <a:cubicBezTo>
                  <a:pt x="240194" y="311403"/>
                  <a:pt x="250297" y="312730"/>
                  <a:pt x="261248" y="313217"/>
                </a:cubicBezTo>
                <a:lnTo>
                  <a:pt x="261248" y="279179"/>
                </a:lnTo>
                <a:close/>
                <a:moveTo>
                  <a:pt x="181147" y="279179"/>
                </a:moveTo>
                <a:cubicBezTo>
                  <a:pt x="184237" y="289173"/>
                  <a:pt x="197078" y="299041"/>
                  <a:pt x="216906" y="305600"/>
                </a:cubicBezTo>
                <a:cubicBezTo>
                  <a:pt x="215621" y="297210"/>
                  <a:pt x="214840" y="288358"/>
                  <a:pt x="214647" y="279179"/>
                </a:cubicBezTo>
                <a:close/>
                <a:moveTo>
                  <a:pt x="324243" y="243453"/>
                </a:moveTo>
                <a:cubicBezTo>
                  <a:pt x="325528" y="251843"/>
                  <a:pt x="326309" y="260695"/>
                  <a:pt x="326502" y="269874"/>
                </a:cubicBezTo>
                <a:lnTo>
                  <a:pt x="360002" y="269874"/>
                </a:lnTo>
                <a:cubicBezTo>
                  <a:pt x="356911" y="259880"/>
                  <a:pt x="344071" y="250012"/>
                  <a:pt x="324243" y="243453"/>
                </a:cubicBezTo>
                <a:close/>
                <a:moveTo>
                  <a:pt x="216898" y="243453"/>
                </a:moveTo>
                <a:cubicBezTo>
                  <a:pt x="197070" y="250012"/>
                  <a:pt x="184229" y="259880"/>
                  <a:pt x="181138" y="269874"/>
                </a:cubicBezTo>
                <a:lnTo>
                  <a:pt x="214647" y="269874"/>
                </a:lnTo>
                <a:cubicBezTo>
                  <a:pt x="214840" y="260695"/>
                  <a:pt x="215613" y="251843"/>
                  <a:pt x="216898" y="243453"/>
                </a:cubicBezTo>
                <a:close/>
                <a:moveTo>
                  <a:pt x="466508" y="237071"/>
                </a:moveTo>
                <a:cubicBezTo>
                  <a:pt x="458664" y="237071"/>
                  <a:pt x="452290" y="243428"/>
                  <a:pt x="452290" y="251255"/>
                </a:cubicBezTo>
                <a:cubicBezTo>
                  <a:pt x="452290" y="259082"/>
                  <a:pt x="458664" y="265439"/>
                  <a:pt x="466508" y="265439"/>
                </a:cubicBezTo>
                <a:cubicBezTo>
                  <a:pt x="474352" y="265439"/>
                  <a:pt x="480726" y="259074"/>
                  <a:pt x="480726" y="251255"/>
                </a:cubicBezTo>
                <a:cubicBezTo>
                  <a:pt x="480726" y="243428"/>
                  <a:pt x="474352" y="237071"/>
                  <a:pt x="466508" y="237071"/>
                </a:cubicBezTo>
                <a:close/>
                <a:moveTo>
                  <a:pt x="74642" y="237071"/>
                </a:moveTo>
                <a:cubicBezTo>
                  <a:pt x="66798" y="237071"/>
                  <a:pt x="60424" y="243428"/>
                  <a:pt x="60424" y="251255"/>
                </a:cubicBezTo>
                <a:cubicBezTo>
                  <a:pt x="60424" y="259082"/>
                  <a:pt x="66798" y="265439"/>
                  <a:pt x="74642" y="265439"/>
                </a:cubicBezTo>
                <a:cubicBezTo>
                  <a:pt x="82486" y="265439"/>
                  <a:pt x="88860" y="259074"/>
                  <a:pt x="88860" y="251255"/>
                </a:cubicBezTo>
                <a:cubicBezTo>
                  <a:pt x="88860" y="243428"/>
                  <a:pt x="82486" y="237071"/>
                  <a:pt x="74642" y="237071"/>
                </a:cubicBezTo>
                <a:close/>
                <a:moveTo>
                  <a:pt x="279909" y="235836"/>
                </a:moveTo>
                <a:lnTo>
                  <a:pt x="279909" y="269874"/>
                </a:lnTo>
                <a:lnTo>
                  <a:pt x="313065" y="269874"/>
                </a:lnTo>
                <a:cubicBezTo>
                  <a:pt x="312821" y="258998"/>
                  <a:pt x="311755" y="248862"/>
                  <a:pt x="310041" y="239615"/>
                </a:cubicBezTo>
                <a:cubicBezTo>
                  <a:pt x="300955" y="237650"/>
                  <a:pt x="290852" y="236323"/>
                  <a:pt x="279909" y="235836"/>
                </a:cubicBezTo>
                <a:close/>
                <a:moveTo>
                  <a:pt x="261240" y="235836"/>
                </a:moveTo>
                <a:cubicBezTo>
                  <a:pt x="250297" y="236323"/>
                  <a:pt x="240186" y="237650"/>
                  <a:pt x="231091" y="239615"/>
                </a:cubicBezTo>
                <a:cubicBezTo>
                  <a:pt x="229369" y="248870"/>
                  <a:pt x="228302" y="258998"/>
                  <a:pt x="228067" y="269874"/>
                </a:cubicBezTo>
                <a:lnTo>
                  <a:pt x="261240" y="269874"/>
                </a:lnTo>
                <a:close/>
                <a:moveTo>
                  <a:pt x="466508" y="223348"/>
                </a:moveTo>
                <a:cubicBezTo>
                  <a:pt x="481944" y="223348"/>
                  <a:pt x="494499" y="235861"/>
                  <a:pt x="494499" y="251263"/>
                </a:cubicBezTo>
                <a:cubicBezTo>
                  <a:pt x="494499" y="266657"/>
                  <a:pt x="481944" y="279179"/>
                  <a:pt x="466508" y="279179"/>
                </a:cubicBezTo>
                <a:cubicBezTo>
                  <a:pt x="451064" y="279179"/>
                  <a:pt x="438517" y="266657"/>
                  <a:pt x="438517" y="251263"/>
                </a:cubicBezTo>
                <a:cubicBezTo>
                  <a:pt x="438517" y="235870"/>
                  <a:pt x="451072" y="223348"/>
                  <a:pt x="466508" y="223348"/>
                </a:cubicBezTo>
                <a:close/>
                <a:moveTo>
                  <a:pt x="74642" y="223348"/>
                </a:moveTo>
                <a:cubicBezTo>
                  <a:pt x="90078" y="223348"/>
                  <a:pt x="102633" y="235861"/>
                  <a:pt x="102633" y="251263"/>
                </a:cubicBezTo>
                <a:cubicBezTo>
                  <a:pt x="102633" y="266657"/>
                  <a:pt x="90078" y="279179"/>
                  <a:pt x="74642" y="279179"/>
                </a:cubicBezTo>
                <a:cubicBezTo>
                  <a:pt x="59198" y="279179"/>
                  <a:pt x="46651" y="266657"/>
                  <a:pt x="46651" y="251263"/>
                </a:cubicBezTo>
                <a:cubicBezTo>
                  <a:pt x="46651" y="235870"/>
                  <a:pt x="59206" y="223348"/>
                  <a:pt x="74642" y="223348"/>
                </a:cubicBezTo>
                <a:close/>
                <a:moveTo>
                  <a:pt x="466491" y="217654"/>
                </a:moveTo>
                <a:cubicBezTo>
                  <a:pt x="431908" y="217654"/>
                  <a:pt x="404799" y="244680"/>
                  <a:pt x="404790" y="279187"/>
                </a:cubicBezTo>
                <a:cubicBezTo>
                  <a:pt x="404790" y="290701"/>
                  <a:pt x="408317" y="302064"/>
                  <a:pt x="414868" y="312100"/>
                </a:cubicBezTo>
                <a:cubicBezTo>
                  <a:pt x="425534" y="292087"/>
                  <a:pt x="445311" y="279179"/>
                  <a:pt x="466500" y="279179"/>
                </a:cubicBezTo>
                <a:cubicBezTo>
                  <a:pt x="487781" y="279179"/>
                  <a:pt x="507642" y="292205"/>
                  <a:pt x="518274" y="312377"/>
                </a:cubicBezTo>
                <a:cubicBezTo>
                  <a:pt x="524716" y="302761"/>
                  <a:pt x="528176" y="291314"/>
                  <a:pt x="528176" y="279196"/>
                </a:cubicBezTo>
                <a:cubicBezTo>
                  <a:pt x="528184" y="244680"/>
                  <a:pt x="501092" y="217654"/>
                  <a:pt x="466491" y="217654"/>
                </a:cubicBezTo>
                <a:close/>
                <a:moveTo>
                  <a:pt x="74634" y="217654"/>
                </a:moveTo>
                <a:cubicBezTo>
                  <a:pt x="40026" y="217654"/>
                  <a:pt x="12933" y="244679"/>
                  <a:pt x="12933" y="279178"/>
                </a:cubicBezTo>
                <a:cubicBezTo>
                  <a:pt x="12942" y="290676"/>
                  <a:pt x="16469" y="302030"/>
                  <a:pt x="23002" y="312057"/>
                </a:cubicBezTo>
                <a:cubicBezTo>
                  <a:pt x="33593" y="292061"/>
                  <a:pt x="53211" y="279170"/>
                  <a:pt x="74214" y="279170"/>
                </a:cubicBezTo>
                <a:cubicBezTo>
                  <a:pt x="95781" y="279170"/>
                  <a:pt x="115802" y="292196"/>
                  <a:pt x="126426" y="312359"/>
                </a:cubicBezTo>
                <a:cubicBezTo>
                  <a:pt x="132867" y="302744"/>
                  <a:pt x="136327" y="291297"/>
                  <a:pt x="136327" y="279187"/>
                </a:cubicBezTo>
                <a:cubicBezTo>
                  <a:pt x="136327" y="244687"/>
                  <a:pt x="109235" y="217654"/>
                  <a:pt x="74634" y="217654"/>
                </a:cubicBezTo>
                <a:close/>
                <a:moveTo>
                  <a:pt x="466500" y="204738"/>
                </a:moveTo>
                <a:cubicBezTo>
                  <a:pt x="486596" y="204738"/>
                  <a:pt x="505375" y="212431"/>
                  <a:pt x="519399" y="226422"/>
                </a:cubicBezTo>
                <a:cubicBezTo>
                  <a:pt x="533433" y="240396"/>
                  <a:pt x="541151" y="259133"/>
                  <a:pt x="541142" y="279179"/>
                </a:cubicBezTo>
                <a:cubicBezTo>
                  <a:pt x="541142" y="298629"/>
                  <a:pt x="533752" y="316719"/>
                  <a:pt x="520340" y="330131"/>
                </a:cubicBezTo>
                <a:cubicBezTo>
                  <a:pt x="506550" y="344819"/>
                  <a:pt x="486504" y="353587"/>
                  <a:pt x="466626" y="353629"/>
                </a:cubicBezTo>
                <a:cubicBezTo>
                  <a:pt x="466584" y="353629"/>
                  <a:pt x="466542" y="353629"/>
                  <a:pt x="466500" y="353629"/>
                </a:cubicBezTo>
                <a:cubicBezTo>
                  <a:pt x="466491" y="353629"/>
                  <a:pt x="466500" y="353629"/>
                  <a:pt x="466491" y="353629"/>
                </a:cubicBezTo>
                <a:cubicBezTo>
                  <a:pt x="466483" y="353629"/>
                  <a:pt x="466483" y="353629"/>
                  <a:pt x="466483" y="353629"/>
                </a:cubicBezTo>
                <a:cubicBezTo>
                  <a:pt x="445387" y="353629"/>
                  <a:pt x="425727" y="345012"/>
                  <a:pt x="412500" y="329979"/>
                </a:cubicBezTo>
                <a:cubicBezTo>
                  <a:pt x="399189" y="315652"/>
                  <a:pt x="391857" y="297613"/>
                  <a:pt x="391857" y="279187"/>
                </a:cubicBezTo>
                <a:cubicBezTo>
                  <a:pt x="391857" y="259150"/>
                  <a:pt x="399575" y="240413"/>
                  <a:pt x="413600" y="226422"/>
                </a:cubicBezTo>
                <a:cubicBezTo>
                  <a:pt x="427616" y="212439"/>
                  <a:pt x="446403" y="204738"/>
                  <a:pt x="466500" y="204738"/>
                </a:cubicBezTo>
                <a:close/>
                <a:moveTo>
                  <a:pt x="74651" y="204729"/>
                </a:moveTo>
                <a:cubicBezTo>
                  <a:pt x="94748" y="204729"/>
                  <a:pt x="113526" y="212422"/>
                  <a:pt x="127551" y="226413"/>
                </a:cubicBezTo>
                <a:cubicBezTo>
                  <a:pt x="141567" y="240396"/>
                  <a:pt x="149294" y="259132"/>
                  <a:pt x="149294" y="279178"/>
                </a:cubicBezTo>
                <a:cubicBezTo>
                  <a:pt x="149294" y="298629"/>
                  <a:pt x="141903" y="316718"/>
                  <a:pt x="128491" y="330130"/>
                </a:cubicBezTo>
                <a:cubicBezTo>
                  <a:pt x="117129" y="342223"/>
                  <a:pt x="101533" y="350294"/>
                  <a:pt x="85283" y="352797"/>
                </a:cubicBezTo>
                <a:cubicBezTo>
                  <a:pt x="81890" y="353342"/>
                  <a:pt x="78481" y="353628"/>
                  <a:pt x="75071" y="353628"/>
                </a:cubicBezTo>
                <a:cubicBezTo>
                  <a:pt x="75004" y="353628"/>
                  <a:pt x="74928" y="353628"/>
                  <a:pt x="74861" y="353628"/>
                </a:cubicBezTo>
                <a:cubicBezTo>
                  <a:pt x="74785" y="353628"/>
                  <a:pt x="74710" y="353628"/>
                  <a:pt x="74634" y="353628"/>
                </a:cubicBezTo>
                <a:cubicBezTo>
                  <a:pt x="55100" y="353628"/>
                  <a:pt x="36003" y="345322"/>
                  <a:pt x="20878" y="330222"/>
                </a:cubicBezTo>
                <a:cubicBezTo>
                  <a:pt x="20819" y="330172"/>
                  <a:pt x="20760" y="330113"/>
                  <a:pt x="20710" y="330046"/>
                </a:cubicBezTo>
                <a:cubicBezTo>
                  <a:pt x="7348" y="315702"/>
                  <a:pt x="0" y="297629"/>
                  <a:pt x="0" y="279178"/>
                </a:cubicBezTo>
                <a:cubicBezTo>
                  <a:pt x="0" y="259141"/>
                  <a:pt x="7718" y="240404"/>
                  <a:pt x="21751" y="226413"/>
                </a:cubicBezTo>
                <a:cubicBezTo>
                  <a:pt x="35768" y="212430"/>
                  <a:pt x="54554" y="204729"/>
                  <a:pt x="74651" y="204729"/>
                </a:cubicBezTo>
                <a:close/>
                <a:moveTo>
                  <a:pt x="238095" y="186825"/>
                </a:moveTo>
                <a:cubicBezTo>
                  <a:pt x="212715" y="197079"/>
                  <a:pt x="192854" y="218990"/>
                  <a:pt x="184599" y="246208"/>
                </a:cubicBezTo>
                <a:cubicBezTo>
                  <a:pt x="193425" y="239473"/>
                  <a:pt x="205376" y="233879"/>
                  <a:pt x="219510" y="229916"/>
                </a:cubicBezTo>
                <a:cubicBezTo>
                  <a:pt x="223591" y="212473"/>
                  <a:pt x="230032" y="197641"/>
                  <a:pt x="238095" y="186825"/>
                </a:cubicBezTo>
                <a:close/>
                <a:moveTo>
                  <a:pt x="303046" y="186816"/>
                </a:moveTo>
                <a:cubicBezTo>
                  <a:pt x="311108" y="197633"/>
                  <a:pt x="317558" y="212464"/>
                  <a:pt x="321639" y="229916"/>
                </a:cubicBezTo>
                <a:cubicBezTo>
                  <a:pt x="335773" y="233888"/>
                  <a:pt x="347732" y="239473"/>
                  <a:pt x="356559" y="246216"/>
                </a:cubicBezTo>
                <a:cubicBezTo>
                  <a:pt x="348287" y="218981"/>
                  <a:pt x="328433" y="197079"/>
                  <a:pt x="303046" y="186816"/>
                </a:cubicBezTo>
                <a:close/>
                <a:moveTo>
                  <a:pt x="279901" y="183046"/>
                </a:moveTo>
                <a:lnTo>
                  <a:pt x="279901" y="223550"/>
                </a:lnTo>
                <a:cubicBezTo>
                  <a:pt x="289416" y="223953"/>
                  <a:pt x="298511" y="224986"/>
                  <a:pt x="307035" y="226565"/>
                </a:cubicBezTo>
                <a:cubicBezTo>
                  <a:pt x="300854" y="204276"/>
                  <a:pt x="290667" y="188832"/>
                  <a:pt x="279901" y="183046"/>
                </a:cubicBezTo>
                <a:close/>
                <a:moveTo>
                  <a:pt x="261240" y="183037"/>
                </a:moveTo>
                <a:cubicBezTo>
                  <a:pt x="250473" y="188815"/>
                  <a:pt x="240278" y="204259"/>
                  <a:pt x="234089" y="226556"/>
                </a:cubicBezTo>
                <a:cubicBezTo>
                  <a:pt x="242621" y="224986"/>
                  <a:pt x="251725" y="223961"/>
                  <a:pt x="261240" y="223550"/>
                </a:cubicBezTo>
                <a:close/>
                <a:moveTo>
                  <a:pt x="270562" y="167509"/>
                </a:moveTo>
                <a:cubicBezTo>
                  <a:pt x="270562" y="167509"/>
                  <a:pt x="270570" y="167509"/>
                  <a:pt x="270570" y="167509"/>
                </a:cubicBezTo>
                <a:cubicBezTo>
                  <a:pt x="327165" y="167509"/>
                  <a:pt x="373204" y="215513"/>
                  <a:pt x="373204" y="274526"/>
                </a:cubicBezTo>
                <a:cubicBezTo>
                  <a:pt x="373204" y="333540"/>
                  <a:pt x="327157" y="381544"/>
                  <a:pt x="270570" y="381544"/>
                </a:cubicBezTo>
                <a:cubicBezTo>
                  <a:pt x="270570" y="381544"/>
                  <a:pt x="270562" y="381544"/>
                  <a:pt x="270562" y="381544"/>
                </a:cubicBezTo>
                <a:cubicBezTo>
                  <a:pt x="213975" y="381535"/>
                  <a:pt x="167945" y="333532"/>
                  <a:pt x="167945" y="274526"/>
                </a:cubicBezTo>
                <a:cubicBezTo>
                  <a:pt x="167945" y="215521"/>
                  <a:pt x="213975" y="167517"/>
                  <a:pt x="270562" y="167509"/>
                </a:cubicBezTo>
                <a:close/>
                <a:moveTo>
                  <a:pt x="177544" y="103070"/>
                </a:moveTo>
                <a:cubicBezTo>
                  <a:pt x="180568" y="101475"/>
                  <a:pt x="184313" y="102659"/>
                  <a:pt x="185900" y="105707"/>
                </a:cubicBezTo>
                <a:cubicBezTo>
                  <a:pt x="187488" y="108756"/>
                  <a:pt x="186312" y="112518"/>
                  <a:pt x="183280" y="114114"/>
                </a:cubicBezTo>
                <a:cubicBezTo>
                  <a:pt x="149276" y="132044"/>
                  <a:pt x="122201" y="159010"/>
                  <a:pt x="104976" y="192082"/>
                </a:cubicBezTo>
                <a:cubicBezTo>
                  <a:pt x="103876" y="194207"/>
                  <a:pt x="101718" y="195425"/>
                  <a:pt x="99492" y="195425"/>
                </a:cubicBezTo>
                <a:cubicBezTo>
                  <a:pt x="98526" y="195425"/>
                  <a:pt x="97544" y="195206"/>
                  <a:pt x="96620" y="194711"/>
                </a:cubicBezTo>
                <a:cubicBezTo>
                  <a:pt x="93588" y="193115"/>
                  <a:pt x="92421" y="189344"/>
                  <a:pt x="94016" y="186296"/>
                </a:cubicBezTo>
                <a:cubicBezTo>
                  <a:pt x="112408" y="150956"/>
                  <a:pt x="141290" y="122176"/>
                  <a:pt x="177544" y="103070"/>
                </a:cubicBezTo>
                <a:close/>
                <a:moveTo>
                  <a:pt x="363513" y="103028"/>
                </a:moveTo>
                <a:cubicBezTo>
                  <a:pt x="399222" y="120991"/>
                  <a:pt x="428137" y="149789"/>
                  <a:pt x="447142" y="186304"/>
                </a:cubicBezTo>
                <a:cubicBezTo>
                  <a:pt x="448729" y="189352"/>
                  <a:pt x="447553" y="193115"/>
                  <a:pt x="444521" y="194710"/>
                </a:cubicBezTo>
                <a:cubicBezTo>
                  <a:pt x="443606" y="195189"/>
                  <a:pt x="442615" y="195424"/>
                  <a:pt x="441649" y="195424"/>
                </a:cubicBezTo>
                <a:cubicBezTo>
                  <a:pt x="439424" y="195424"/>
                  <a:pt x="437265" y="194215"/>
                  <a:pt x="436157" y="192082"/>
                </a:cubicBezTo>
                <a:cubicBezTo>
                  <a:pt x="418361" y="157893"/>
                  <a:pt x="391336" y="130960"/>
                  <a:pt x="357970" y="114172"/>
                </a:cubicBezTo>
                <a:cubicBezTo>
                  <a:pt x="354913" y="112635"/>
                  <a:pt x="353670" y="108898"/>
                  <a:pt x="355199" y="105816"/>
                </a:cubicBezTo>
                <a:cubicBezTo>
                  <a:pt x="356736" y="102742"/>
                  <a:pt x="360448" y="101483"/>
                  <a:pt x="363513" y="103028"/>
                </a:cubicBezTo>
                <a:close/>
                <a:moveTo>
                  <a:pt x="270562" y="95965"/>
                </a:moveTo>
                <a:cubicBezTo>
                  <a:pt x="253530" y="95965"/>
                  <a:pt x="237608" y="105430"/>
                  <a:pt x="229445" y="119984"/>
                </a:cubicBezTo>
                <a:cubicBezTo>
                  <a:pt x="240085" y="130196"/>
                  <a:pt x="254807" y="135991"/>
                  <a:pt x="270570" y="135991"/>
                </a:cubicBezTo>
                <a:cubicBezTo>
                  <a:pt x="285435" y="135991"/>
                  <a:pt x="300442" y="130020"/>
                  <a:pt x="311612" y="119850"/>
                </a:cubicBezTo>
                <a:cubicBezTo>
                  <a:pt x="303432" y="105380"/>
                  <a:pt x="287560" y="95965"/>
                  <a:pt x="270562" y="95965"/>
                </a:cubicBezTo>
                <a:close/>
                <a:moveTo>
                  <a:pt x="270571" y="39361"/>
                </a:moveTo>
                <a:cubicBezTo>
                  <a:pt x="262727" y="39361"/>
                  <a:pt x="256353" y="44660"/>
                  <a:pt x="256353" y="51177"/>
                </a:cubicBezTo>
                <a:cubicBezTo>
                  <a:pt x="256353" y="57694"/>
                  <a:pt x="262727" y="62994"/>
                  <a:pt x="270571" y="62994"/>
                </a:cubicBezTo>
                <a:cubicBezTo>
                  <a:pt x="278415" y="62994"/>
                  <a:pt x="284789" y="57694"/>
                  <a:pt x="284789" y="51177"/>
                </a:cubicBezTo>
                <a:cubicBezTo>
                  <a:pt x="284789" y="44660"/>
                  <a:pt x="278415" y="39361"/>
                  <a:pt x="270571" y="39361"/>
                </a:cubicBezTo>
                <a:close/>
                <a:moveTo>
                  <a:pt x="270571" y="27923"/>
                </a:moveTo>
                <a:cubicBezTo>
                  <a:pt x="286007" y="27923"/>
                  <a:pt x="298562" y="38353"/>
                  <a:pt x="298562" y="51186"/>
                </a:cubicBezTo>
                <a:cubicBezTo>
                  <a:pt x="298562" y="64018"/>
                  <a:pt x="285998" y="74449"/>
                  <a:pt x="270571" y="74449"/>
                </a:cubicBezTo>
                <a:cubicBezTo>
                  <a:pt x="255135" y="74449"/>
                  <a:pt x="242580" y="64018"/>
                  <a:pt x="242580" y="51186"/>
                </a:cubicBezTo>
                <a:cubicBezTo>
                  <a:pt x="242580" y="38353"/>
                  <a:pt x="255135" y="27923"/>
                  <a:pt x="270571" y="27923"/>
                </a:cubicBezTo>
                <a:close/>
                <a:moveTo>
                  <a:pt x="270570" y="12916"/>
                </a:moveTo>
                <a:cubicBezTo>
                  <a:pt x="235978" y="12916"/>
                  <a:pt x="208869" y="39942"/>
                  <a:pt x="208878" y="74466"/>
                </a:cubicBezTo>
                <a:cubicBezTo>
                  <a:pt x="208878" y="86954"/>
                  <a:pt x="213026" y="99274"/>
                  <a:pt x="220685" y="109906"/>
                </a:cubicBezTo>
                <a:cubicBezTo>
                  <a:pt x="231678" y="93925"/>
                  <a:pt x="250499" y="83763"/>
                  <a:pt x="270579" y="83763"/>
                </a:cubicBezTo>
                <a:cubicBezTo>
                  <a:pt x="290743" y="83763"/>
                  <a:pt x="309638" y="94000"/>
                  <a:pt x="320615" y="110100"/>
                </a:cubicBezTo>
                <a:cubicBezTo>
                  <a:pt x="328173" y="100005"/>
                  <a:pt x="332263" y="87626"/>
                  <a:pt x="332263" y="74458"/>
                </a:cubicBezTo>
                <a:cubicBezTo>
                  <a:pt x="332263" y="39942"/>
                  <a:pt x="305162" y="12916"/>
                  <a:pt x="270570" y="12916"/>
                </a:cubicBezTo>
                <a:close/>
                <a:moveTo>
                  <a:pt x="270570" y="0"/>
                </a:moveTo>
                <a:cubicBezTo>
                  <a:pt x="290667" y="0"/>
                  <a:pt x="309445" y="7701"/>
                  <a:pt x="323462" y="21684"/>
                </a:cubicBezTo>
                <a:cubicBezTo>
                  <a:pt x="337470" y="35667"/>
                  <a:pt x="345204" y="54403"/>
                  <a:pt x="345204" y="74449"/>
                </a:cubicBezTo>
                <a:cubicBezTo>
                  <a:pt x="345204" y="92867"/>
                  <a:pt x="338570" y="110066"/>
                  <a:pt x="326468" y="123243"/>
                </a:cubicBezTo>
                <a:cubicBezTo>
                  <a:pt x="326292" y="124469"/>
                  <a:pt x="325729" y="125644"/>
                  <a:pt x="324797" y="126593"/>
                </a:cubicBezTo>
                <a:cubicBezTo>
                  <a:pt x="310890" y="140560"/>
                  <a:pt x="290617" y="148891"/>
                  <a:pt x="270562" y="148891"/>
                </a:cubicBezTo>
                <a:cubicBezTo>
                  <a:pt x="270537" y="148891"/>
                  <a:pt x="270503" y="148891"/>
                  <a:pt x="270478" y="148891"/>
                </a:cubicBezTo>
                <a:cubicBezTo>
                  <a:pt x="249273" y="148865"/>
                  <a:pt x="229487" y="140694"/>
                  <a:pt x="216201" y="126451"/>
                </a:cubicBezTo>
                <a:cubicBezTo>
                  <a:pt x="215302" y="125493"/>
                  <a:pt x="214781" y="124301"/>
                  <a:pt x="214647" y="123066"/>
                </a:cubicBezTo>
                <a:cubicBezTo>
                  <a:pt x="202562" y="109100"/>
                  <a:pt x="195936" y="91951"/>
                  <a:pt x="195936" y="74441"/>
                </a:cubicBezTo>
                <a:cubicBezTo>
                  <a:pt x="195936" y="54403"/>
                  <a:pt x="203654" y="35667"/>
                  <a:pt x="217679" y="21676"/>
                </a:cubicBezTo>
                <a:cubicBezTo>
                  <a:pt x="231695" y="7701"/>
                  <a:pt x="250474" y="0"/>
                  <a:pt x="270570" y="0"/>
                </a:cubicBezTo>
                <a:close/>
              </a:path>
            </a:pathLst>
          </a:custGeom>
          <a:solidFill>
            <a:srgbClr val="43266B"/>
          </a:solidFill>
          <a:ln w="82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23D713F7-88DB-7219-CB04-42FE0C82CB21}"/>
              </a:ext>
            </a:extLst>
          </p:cNvPr>
          <p:cNvSpPr/>
          <p:nvPr/>
        </p:nvSpPr>
        <p:spPr>
          <a:xfrm>
            <a:off x="7057350" y="1288763"/>
            <a:ext cx="304039" cy="303943"/>
          </a:xfrm>
          <a:custGeom>
            <a:avLst/>
            <a:gdLst>
              <a:gd name="connsiteX0" fmla="*/ 85535 w 304038"/>
              <a:gd name="connsiteY0" fmla="*/ 191166 h 303943"/>
              <a:gd name="connsiteX1" fmla="*/ 152019 w 304038"/>
              <a:gd name="connsiteY1" fmla="*/ 217169 h 303943"/>
              <a:gd name="connsiteX2" fmla="*/ 218504 w 304038"/>
              <a:gd name="connsiteY2" fmla="*/ 191166 h 303943"/>
              <a:gd name="connsiteX3" fmla="*/ 231934 w 304038"/>
              <a:gd name="connsiteY3" fmla="*/ 192023 h 303943"/>
              <a:gd name="connsiteX4" fmla="*/ 231077 w 304038"/>
              <a:gd name="connsiteY4" fmla="*/ 205454 h 303943"/>
              <a:gd name="connsiteX5" fmla="*/ 152019 w 304038"/>
              <a:gd name="connsiteY5" fmla="*/ 236219 h 303943"/>
              <a:gd name="connsiteX6" fmla="*/ 72962 w 304038"/>
              <a:gd name="connsiteY6" fmla="*/ 205454 h 303943"/>
              <a:gd name="connsiteX7" fmla="*/ 72104 w 304038"/>
              <a:gd name="connsiteY7" fmla="*/ 192023 h 303943"/>
              <a:gd name="connsiteX8" fmla="*/ 85535 w 304038"/>
              <a:gd name="connsiteY8" fmla="*/ 191166 h 303943"/>
              <a:gd name="connsiteX9" fmla="*/ 192691 w 304038"/>
              <a:gd name="connsiteY9" fmla="*/ 75723 h 303943"/>
              <a:gd name="connsiteX10" fmla="*/ 211360 w 304038"/>
              <a:gd name="connsiteY10" fmla="*/ 102488 h 303943"/>
              <a:gd name="connsiteX11" fmla="*/ 192691 w 304038"/>
              <a:gd name="connsiteY11" fmla="*/ 129254 h 303943"/>
              <a:gd name="connsiteX12" fmla="*/ 174022 w 304038"/>
              <a:gd name="connsiteY12" fmla="*/ 102488 h 303943"/>
              <a:gd name="connsiteX13" fmla="*/ 192691 w 304038"/>
              <a:gd name="connsiteY13" fmla="*/ 75723 h 303943"/>
              <a:gd name="connsiteX14" fmla="*/ 111252 w 304038"/>
              <a:gd name="connsiteY14" fmla="*/ 75723 h 303943"/>
              <a:gd name="connsiteX15" fmla="*/ 129921 w 304038"/>
              <a:gd name="connsiteY15" fmla="*/ 102488 h 303943"/>
              <a:gd name="connsiteX16" fmla="*/ 111252 w 304038"/>
              <a:gd name="connsiteY16" fmla="*/ 129254 h 303943"/>
              <a:gd name="connsiteX17" fmla="*/ 92583 w 304038"/>
              <a:gd name="connsiteY17" fmla="*/ 102488 h 303943"/>
              <a:gd name="connsiteX18" fmla="*/ 111252 w 304038"/>
              <a:gd name="connsiteY18" fmla="*/ 75723 h 303943"/>
              <a:gd name="connsiteX19" fmla="*/ 152019 w 304038"/>
              <a:gd name="connsiteY19" fmla="*/ 19050 h 303943"/>
              <a:gd name="connsiteX20" fmla="*/ 19050 w 304038"/>
              <a:gd name="connsiteY20" fmla="*/ 152019 h 303943"/>
              <a:gd name="connsiteX21" fmla="*/ 152019 w 304038"/>
              <a:gd name="connsiteY21" fmla="*/ 284988 h 303943"/>
              <a:gd name="connsiteX22" fmla="*/ 284988 w 304038"/>
              <a:gd name="connsiteY22" fmla="*/ 152019 h 303943"/>
              <a:gd name="connsiteX23" fmla="*/ 152019 w 304038"/>
              <a:gd name="connsiteY23" fmla="*/ 19050 h 303943"/>
              <a:gd name="connsiteX24" fmla="*/ 152019 w 304038"/>
              <a:gd name="connsiteY24" fmla="*/ 0 h 303943"/>
              <a:gd name="connsiteX25" fmla="*/ 304038 w 304038"/>
              <a:gd name="connsiteY25" fmla="*/ 152019 h 303943"/>
              <a:gd name="connsiteX26" fmla="*/ 152019 w 304038"/>
              <a:gd name="connsiteY26" fmla="*/ 303943 h 303943"/>
              <a:gd name="connsiteX27" fmla="*/ 0 w 304038"/>
              <a:gd name="connsiteY27" fmla="*/ 151924 h 303943"/>
              <a:gd name="connsiteX28" fmla="*/ 152019 w 304038"/>
              <a:gd name="connsiteY28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304038" h="303943">
                <a:moveTo>
                  <a:pt x="85535" y="191166"/>
                </a:moveTo>
                <a:cubicBezTo>
                  <a:pt x="104870" y="208216"/>
                  <a:pt x="127826" y="217169"/>
                  <a:pt x="152019" y="217169"/>
                </a:cubicBezTo>
                <a:cubicBezTo>
                  <a:pt x="176213" y="217169"/>
                  <a:pt x="199168" y="208121"/>
                  <a:pt x="218504" y="191166"/>
                </a:cubicBezTo>
                <a:cubicBezTo>
                  <a:pt x="222504" y="187737"/>
                  <a:pt x="228505" y="188023"/>
                  <a:pt x="231934" y="192023"/>
                </a:cubicBezTo>
                <a:cubicBezTo>
                  <a:pt x="235363" y="196024"/>
                  <a:pt x="234982" y="202025"/>
                  <a:pt x="231077" y="205454"/>
                </a:cubicBezTo>
                <a:cubicBezTo>
                  <a:pt x="208121" y="225647"/>
                  <a:pt x="180785" y="236219"/>
                  <a:pt x="152019" y="236219"/>
                </a:cubicBezTo>
                <a:cubicBezTo>
                  <a:pt x="123158" y="236219"/>
                  <a:pt x="95822" y="225551"/>
                  <a:pt x="72962" y="205454"/>
                </a:cubicBezTo>
                <a:cubicBezTo>
                  <a:pt x="69056" y="202025"/>
                  <a:pt x="68675" y="195929"/>
                  <a:pt x="72104" y="192023"/>
                </a:cubicBezTo>
                <a:cubicBezTo>
                  <a:pt x="75533" y="188023"/>
                  <a:pt x="81629" y="187642"/>
                  <a:pt x="85535" y="191166"/>
                </a:cubicBezTo>
                <a:close/>
                <a:moveTo>
                  <a:pt x="192691" y="75723"/>
                </a:moveTo>
                <a:cubicBezTo>
                  <a:pt x="203002" y="75723"/>
                  <a:pt x="211360" y="87706"/>
                  <a:pt x="211360" y="102488"/>
                </a:cubicBezTo>
                <a:cubicBezTo>
                  <a:pt x="211360" y="117270"/>
                  <a:pt x="203002" y="129254"/>
                  <a:pt x="192691" y="129254"/>
                </a:cubicBezTo>
                <a:cubicBezTo>
                  <a:pt x="182380" y="129254"/>
                  <a:pt x="174022" y="117270"/>
                  <a:pt x="174022" y="102488"/>
                </a:cubicBezTo>
                <a:cubicBezTo>
                  <a:pt x="174022" y="87706"/>
                  <a:pt x="182380" y="75723"/>
                  <a:pt x="192691" y="75723"/>
                </a:cubicBezTo>
                <a:close/>
                <a:moveTo>
                  <a:pt x="111252" y="75723"/>
                </a:moveTo>
                <a:cubicBezTo>
                  <a:pt x="121563" y="75723"/>
                  <a:pt x="129921" y="87706"/>
                  <a:pt x="129921" y="102488"/>
                </a:cubicBezTo>
                <a:cubicBezTo>
                  <a:pt x="129921" y="117270"/>
                  <a:pt x="121563" y="129254"/>
                  <a:pt x="111252" y="129254"/>
                </a:cubicBezTo>
                <a:cubicBezTo>
                  <a:pt x="100941" y="129254"/>
                  <a:pt x="92583" y="117270"/>
                  <a:pt x="92583" y="102488"/>
                </a:cubicBezTo>
                <a:cubicBezTo>
                  <a:pt x="92583" y="87706"/>
                  <a:pt x="100941" y="75723"/>
                  <a:pt x="111252" y="75723"/>
                </a:cubicBezTo>
                <a:close/>
                <a:moveTo>
                  <a:pt x="152019" y="19050"/>
                </a:moveTo>
                <a:cubicBezTo>
                  <a:pt x="78676" y="19050"/>
                  <a:pt x="19050" y="78677"/>
                  <a:pt x="19050" y="152019"/>
                </a:cubicBezTo>
                <a:cubicBezTo>
                  <a:pt x="19050" y="225362"/>
                  <a:pt x="78676" y="284988"/>
                  <a:pt x="152019" y="284988"/>
                </a:cubicBezTo>
                <a:cubicBezTo>
                  <a:pt x="225361" y="284988"/>
                  <a:pt x="284988" y="225362"/>
                  <a:pt x="284988" y="152019"/>
                </a:cubicBezTo>
                <a:cubicBezTo>
                  <a:pt x="284988" y="78677"/>
                  <a:pt x="225266" y="19050"/>
                  <a:pt x="152019" y="19050"/>
                </a:cubicBezTo>
                <a:close/>
                <a:moveTo>
                  <a:pt x="152019" y="0"/>
                </a:moveTo>
                <a:cubicBezTo>
                  <a:pt x="235839" y="0"/>
                  <a:pt x="304038" y="68199"/>
                  <a:pt x="304038" y="152019"/>
                </a:cubicBezTo>
                <a:cubicBezTo>
                  <a:pt x="304038" y="235839"/>
                  <a:pt x="235744" y="303943"/>
                  <a:pt x="152019" y="303943"/>
                </a:cubicBezTo>
                <a:cubicBezTo>
                  <a:pt x="68199" y="303943"/>
                  <a:pt x="0" y="235744"/>
                  <a:pt x="0" y="151924"/>
                </a:cubicBezTo>
                <a:cubicBezTo>
                  <a:pt x="0" y="68104"/>
                  <a:pt x="68199" y="0"/>
                  <a:pt x="152019" y="0"/>
                </a:cubicBezTo>
                <a:close/>
              </a:path>
            </a:pathLst>
          </a:custGeom>
          <a:solidFill>
            <a:srgbClr val="43266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45CE6D5-A5EB-59C8-0DE4-445EDFE9AC93}"/>
              </a:ext>
            </a:extLst>
          </p:cNvPr>
          <p:cNvSpPr/>
          <p:nvPr/>
        </p:nvSpPr>
        <p:spPr>
          <a:xfrm>
            <a:off x="6089977" y="1288763"/>
            <a:ext cx="304039" cy="303943"/>
          </a:xfrm>
          <a:custGeom>
            <a:avLst/>
            <a:gdLst>
              <a:gd name="connsiteX0" fmla="*/ 152019 w 304038"/>
              <a:gd name="connsiteY0" fmla="*/ 188785 h 303943"/>
              <a:gd name="connsiteX1" fmla="*/ 231076 w 304038"/>
              <a:gd name="connsiteY1" fmla="*/ 219551 h 303943"/>
              <a:gd name="connsiteX2" fmla="*/ 231933 w 304038"/>
              <a:gd name="connsiteY2" fmla="*/ 232981 h 303943"/>
              <a:gd name="connsiteX3" fmla="*/ 224790 w 304038"/>
              <a:gd name="connsiteY3" fmla="*/ 236219 h 303943"/>
              <a:gd name="connsiteX4" fmla="*/ 218503 w 304038"/>
              <a:gd name="connsiteY4" fmla="*/ 233838 h 303943"/>
              <a:gd name="connsiteX5" fmla="*/ 152019 w 304038"/>
              <a:gd name="connsiteY5" fmla="*/ 207835 h 303943"/>
              <a:gd name="connsiteX6" fmla="*/ 85534 w 304038"/>
              <a:gd name="connsiteY6" fmla="*/ 233838 h 303943"/>
              <a:gd name="connsiteX7" fmla="*/ 72104 w 304038"/>
              <a:gd name="connsiteY7" fmla="*/ 232981 h 303943"/>
              <a:gd name="connsiteX8" fmla="*/ 72961 w 304038"/>
              <a:gd name="connsiteY8" fmla="*/ 219551 h 303943"/>
              <a:gd name="connsiteX9" fmla="*/ 152019 w 304038"/>
              <a:gd name="connsiteY9" fmla="*/ 188785 h 303943"/>
              <a:gd name="connsiteX10" fmla="*/ 192690 w 304038"/>
              <a:gd name="connsiteY10" fmla="*/ 75723 h 303943"/>
              <a:gd name="connsiteX11" fmla="*/ 211359 w 304038"/>
              <a:gd name="connsiteY11" fmla="*/ 102488 h 303943"/>
              <a:gd name="connsiteX12" fmla="*/ 192690 w 304038"/>
              <a:gd name="connsiteY12" fmla="*/ 129254 h 303943"/>
              <a:gd name="connsiteX13" fmla="*/ 174021 w 304038"/>
              <a:gd name="connsiteY13" fmla="*/ 102488 h 303943"/>
              <a:gd name="connsiteX14" fmla="*/ 192690 w 304038"/>
              <a:gd name="connsiteY14" fmla="*/ 75723 h 303943"/>
              <a:gd name="connsiteX15" fmla="*/ 111347 w 304038"/>
              <a:gd name="connsiteY15" fmla="*/ 75723 h 303943"/>
              <a:gd name="connsiteX16" fmla="*/ 130016 w 304038"/>
              <a:gd name="connsiteY16" fmla="*/ 102488 h 303943"/>
              <a:gd name="connsiteX17" fmla="*/ 111347 w 304038"/>
              <a:gd name="connsiteY17" fmla="*/ 129254 h 303943"/>
              <a:gd name="connsiteX18" fmla="*/ 92678 w 304038"/>
              <a:gd name="connsiteY18" fmla="*/ 102488 h 303943"/>
              <a:gd name="connsiteX19" fmla="*/ 111347 w 304038"/>
              <a:gd name="connsiteY19" fmla="*/ 75723 h 303943"/>
              <a:gd name="connsiteX20" fmla="*/ 152019 w 304038"/>
              <a:gd name="connsiteY20" fmla="*/ 19050 h 303943"/>
              <a:gd name="connsiteX21" fmla="*/ 19050 w 304038"/>
              <a:gd name="connsiteY21" fmla="*/ 152019 h 303943"/>
              <a:gd name="connsiteX22" fmla="*/ 152019 w 304038"/>
              <a:gd name="connsiteY22" fmla="*/ 284988 h 303943"/>
              <a:gd name="connsiteX23" fmla="*/ 284988 w 304038"/>
              <a:gd name="connsiteY23" fmla="*/ 152019 h 303943"/>
              <a:gd name="connsiteX24" fmla="*/ 152019 w 304038"/>
              <a:gd name="connsiteY24" fmla="*/ 19050 h 303943"/>
              <a:gd name="connsiteX25" fmla="*/ 152019 w 304038"/>
              <a:gd name="connsiteY25" fmla="*/ 0 h 303943"/>
              <a:gd name="connsiteX26" fmla="*/ 304038 w 304038"/>
              <a:gd name="connsiteY26" fmla="*/ 152019 h 303943"/>
              <a:gd name="connsiteX27" fmla="*/ 152019 w 304038"/>
              <a:gd name="connsiteY27" fmla="*/ 303943 h 303943"/>
              <a:gd name="connsiteX28" fmla="*/ 0 w 304038"/>
              <a:gd name="connsiteY28" fmla="*/ 152019 h 303943"/>
              <a:gd name="connsiteX29" fmla="*/ 152019 w 304038"/>
              <a:gd name="connsiteY29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4038" h="303943">
                <a:moveTo>
                  <a:pt x="152019" y="188785"/>
                </a:moveTo>
                <a:cubicBezTo>
                  <a:pt x="180879" y="188785"/>
                  <a:pt x="208216" y="199453"/>
                  <a:pt x="231076" y="219551"/>
                </a:cubicBezTo>
                <a:cubicBezTo>
                  <a:pt x="234981" y="223075"/>
                  <a:pt x="235458" y="229076"/>
                  <a:pt x="231933" y="232981"/>
                </a:cubicBezTo>
                <a:cubicBezTo>
                  <a:pt x="230028" y="235172"/>
                  <a:pt x="227361" y="236219"/>
                  <a:pt x="224790" y="236219"/>
                </a:cubicBezTo>
                <a:cubicBezTo>
                  <a:pt x="222599" y="236219"/>
                  <a:pt x="220313" y="235457"/>
                  <a:pt x="218503" y="233838"/>
                </a:cubicBezTo>
                <a:cubicBezTo>
                  <a:pt x="199167" y="216789"/>
                  <a:pt x="176117" y="207835"/>
                  <a:pt x="152019" y="207835"/>
                </a:cubicBezTo>
                <a:cubicBezTo>
                  <a:pt x="127920" y="207835"/>
                  <a:pt x="104965" y="216884"/>
                  <a:pt x="85534" y="233838"/>
                </a:cubicBezTo>
                <a:cubicBezTo>
                  <a:pt x="81534" y="237363"/>
                  <a:pt x="75533" y="236981"/>
                  <a:pt x="72104" y="232981"/>
                </a:cubicBezTo>
                <a:cubicBezTo>
                  <a:pt x="68580" y="229076"/>
                  <a:pt x="69056" y="222980"/>
                  <a:pt x="72961" y="219551"/>
                </a:cubicBezTo>
                <a:cubicBezTo>
                  <a:pt x="95821" y="199453"/>
                  <a:pt x="123158" y="188785"/>
                  <a:pt x="152019" y="188785"/>
                </a:cubicBezTo>
                <a:close/>
                <a:moveTo>
                  <a:pt x="192690" y="75723"/>
                </a:moveTo>
                <a:cubicBezTo>
                  <a:pt x="203001" y="75723"/>
                  <a:pt x="211359" y="87706"/>
                  <a:pt x="211359" y="102488"/>
                </a:cubicBezTo>
                <a:cubicBezTo>
                  <a:pt x="211359" y="117270"/>
                  <a:pt x="203001" y="129254"/>
                  <a:pt x="192690" y="129254"/>
                </a:cubicBezTo>
                <a:cubicBezTo>
                  <a:pt x="182379" y="129254"/>
                  <a:pt x="174021" y="117270"/>
                  <a:pt x="174021" y="102488"/>
                </a:cubicBezTo>
                <a:cubicBezTo>
                  <a:pt x="174021" y="87706"/>
                  <a:pt x="182379" y="75723"/>
                  <a:pt x="192690" y="75723"/>
                </a:cubicBezTo>
                <a:close/>
                <a:moveTo>
                  <a:pt x="111347" y="75723"/>
                </a:moveTo>
                <a:cubicBezTo>
                  <a:pt x="121658" y="75723"/>
                  <a:pt x="130016" y="87706"/>
                  <a:pt x="130016" y="102488"/>
                </a:cubicBezTo>
                <a:cubicBezTo>
                  <a:pt x="130016" y="117270"/>
                  <a:pt x="121658" y="129254"/>
                  <a:pt x="111347" y="129254"/>
                </a:cubicBezTo>
                <a:cubicBezTo>
                  <a:pt x="101036" y="129254"/>
                  <a:pt x="92678" y="117270"/>
                  <a:pt x="92678" y="102488"/>
                </a:cubicBezTo>
                <a:cubicBezTo>
                  <a:pt x="92678" y="87706"/>
                  <a:pt x="101036" y="75723"/>
                  <a:pt x="111347" y="75723"/>
                </a:cubicBezTo>
                <a:close/>
                <a:moveTo>
                  <a:pt x="152019" y="19050"/>
                </a:moveTo>
                <a:cubicBezTo>
                  <a:pt x="78677" y="19050"/>
                  <a:pt x="19050" y="78677"/>
                  <a:pt x="19050" y="152019"/>
                </a:cubicBezTo>
                <a:cubicBezTo>
                  <a:pt x="19050" y="225362"/>
                  <a:pt x="78677" y="284988"/>
                  <a:pt x="152019" y="284988"/>
                </a:cubicBezTo>
                <a:cubicBezTo>
                  <a:pt x="225362" y="284988"/>
                  <a:pt x="284988" y="225362"/>
                  <a:pt x="284988" y="152019"/>
                </a:cubicBezTo>
                <a:cubicBezTo>
                  <a:pt x="284988" y="78677"/>
                  <a:pt x="225266" y="19050"/>
                  <a:pt x="152019" y="19050"/>
                </a:cubicBezTo>
                <a:close/>
                <a:moveTo>
                  <a:pt x="152019" y="0"/>
                </a:moveTo>
                <a:cubicBezTo>
                  <a:pt x="235839" y="0"/>
                  <a:pt x="304038" y="68199"/>
                  <a:pt x="304038" y="152019"/>
                </a:cubicBezTo>
                <a:cubicBezTo>
                  <a:pt x="304038" y="235839"/>
                  <a:pt x="235839" y="303943"/>
                  <a:pt x="152019" y="303943"/>
                </a:cubicBezTo>
                <a:cubicBezTo>
                  <a:pt x="68199" y="303943"/>
                  <a:pt x="0" y="235839"/>
                  <a:pt x="0" y="152019"/>
                </a:cubicBezTo>
                <a:cubicBezTo>
                  <a:pt x="0" y="68199"/>
                  <a:pt x="68199" y="0"/>
                  <a:pt x="152019" y="0"/>
                </a:cubicBezTo>
                <a:close/>
              </a:path>
            </a:pathLst>
          </a:custGeom>
          <a:solidFill>
            <a:srgbClr val="43266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E3350667-D7F7-2F3A-D982-DA2123CEBAF9}"/>
              </a:ext>
            </a:extLst>
          </p:cNvPr>
          <p:cNvSpPr/>
          <p:nvPr/>
        </p:nvSpPr>
        <p:spPr>
          <a:xfrm>
            <a:off x="6573663" y="1288763"/>
            <a:ext cx="304039" cy="303943"/>
          </a:xfrm>
          <a:custGeom>
            <a:avLst/>
            <a:gdLst>
              <a:gd name="connsiteX0" fmla="*/ 79344 w 304038"/>
              <a:gd name="connsiteY0" fmla="*/ 188785 h 303943"/>
              <a:gd name="connsiteX1" fmla="*/ 224886 w 304038"/>
              <a:gd name="connsiteY1" fmla="*/ 188785 h 303943"/>
              <a:gd name="connsiteX2" fmla="*/ 234411 w 304038"/>
              <a:gd name="connsiteY2" fmla="*/ 198310 h 303943"/>
              <a:gd name="connsiteX3" fmla="*/ 224791 w 304038"/>
              <a:gd name="connsiteY3" fmla="*/ 207835 h 303943"/>
              <a:gd name="connsiteX4" fmla="*/ 79344 w 304038"/>
              <a:gd name="connsiteY4" fmla="*/ 207835 h 303943"/>
              <a:gd name="connsiteX5" fmla="*/ 69819 w 304038"/>
              <a:gd name="connsiteY5" fmla="*/ 198310 h 303943"/>
              <a:gd name="connsiteX6" fmla="*/ 79344 w 304038"/>
              <a:gd name="connsiteY6" fmla="*/ 188785 h 303943"/>
              <a:gd name="connsiteX7" fmla="*/ 192786 w 304038"/>
              <a:gd name="connsiteY7" fmla="*/ 75723 h 303943"/>
              <a:gd name="connsiteX8" fmla="*/ 211455 w 304038"/>
              <a:gd name="connsiteY8" fmla="*/ 102488 h 303943"/>
              <a:gd name="connsiteX9" fmla="*/ 192786 w 304038"/>
              <a:gd name="connsiteY9" fmla="*/ 129254 h 303943"/>
              <a:gd name="connsiteX10" fmla="*/ 174117 w 304038"/>
              <a:gd name="connsiteY10" fmla="*/ 102488 h 303943"/>
              <a:gd name="connsiteX11" fmla="*/ 192786 w 304038"/>
              <a:gd name="connsiteY11" fmla="*/ 75723 h 303943"/>
              <a:gd name="connsiteX12" fmla="*/ 111348 w 304038"/>
              <a:gd name="connsiteY12" fmla="*/ 75723 h 303943"/>
              <a:gd name="connsiteX13" fmla="*/ 130017 w 304038"/>
              <a:gd name="connsiteY13" fmla="*/ 102488 h 303943"/>
              <a:gd name="connsiteX14" fmla="*/ 111348 w 304038"/>
              <a:gd name="connsiteY14" fmla="*/ 129254 h 303943"/>
              <a:gd name="connsiteX15" fmla="*/ 92679 w 304038"/>
              <a:gd name="connsiteY15" fmla="*/ 102488 h 303943"/>
              <a:gd name="connsiteX16" fmla="*/ 111348 w 304038"/>
              <a:gd name="connsiteY16" fmla="*/ 75723 h 303943"/>
              <a:gd name="connsiteX17" fmla="*/ 152019 w 304038"/>
              <a:gd name="connsiteY17" fmla="*/ 19050 h 303943"/>
              <a:gd name="connsiteX18" fmla="*/ 19050 w 304038"/>
              <a:gd name="connsiteY18" fmla="*/ 152019 h 303943"/>
              <a:gd name="connsiteX19" fmla="*/ 152019 w 304038"/>
              <a:gd name="connsiteY19" fmla="*/ 284988 h 303943"/>
              <a:gd name="connsiteX20" fmla="*/ 284988 w 304038"/>
              <a:gd name="connsiteY20" fmla="*/ 152019 h 303943"/>
              <a:gd name="connsiteX21" fmla="*/ 152019 w 304038"/>
              <a:gd name="connsiteY21" fmla="*/ 19050 h 303943"/>
              <a:gd name="connsiteX22" fmla="*/ 152019 w 304038"/>
              <a:gd name="connsiteY22" fmla="*/ 0 h 303943"/>
              <a:gd name="connsiteX23" fmla="*/ 304038 w 304038"/>
              <a:gd name="connsiteY23" fmla="*/ 152019 h 303943"/>
              <a:gd name="connsiteX24" fmla="*/ 152019 w 304038"/>
              <a:gd name="connsiteY24" fmla="*/ 303943 h 303943"/>
              <a:gd name="connsiteX25" fmla="*/ 0 w 304038"/>
              <a:gd name="connsiteY25" fmla="*/ 151924 h 303943"/>
              <a:gd name="connsiteX26" fmla="*/ 152019 w 304038"/>
              <a:gd name="connsiteY26" fmla="*/ 0 h 3039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</a:cxnLst>
            <a:rect l="l" t="t" r="r" b="b"/>
            <a:pathLst>
              <a:path w="304038" h="303943">
                <a:moveTo>
                  <a:pt x="79344" y="188785"/>
                </a:moveTo>
                <a:lnTo>
                  <a:pt x="224886" y="188785"/>
                </a:lnTo>
                <a:cubicBezTo>
                  <a:pt x="230125" y="188785"/>
                  <a:pt x="234411" y="193071"/>
                  <a:pt x="234411" y="198310"/>
                </a:cubicBezTo>
                <a:cubicBezTo>
                  <a:pt x="234411" y="203549"/>
                  <a:pt x="230125" y="207835"/>
                  <a:pt x="224791" y="207835"/>
                </a:cubicBezTo>
                <a:lnTo>
                  <a:pt x="79344" y="207835"/>
                </a:lnTo>
                <a:cubicBezTo>
                  <a:pt x="74105" y="207835"/>
                  <a:pt x="69819" y="203549"/>
                  <a:pt x="69819" y="198310"/>
                </a:cubicBezTo>
                <a:cubicBezTo>
                  <a:pt x="69819" y="193071"/>
                  <a:pt x="74105" y="188785"/>
                  <a:pt x="79344" y="188785"/>
                </a:cubicBezTo>
                <a:close/>
                <a:moveTo>
                  <a:pt x="192786" y="75723"/>
                </a:moveTo>
                <a:cubicBezTo>
                  <a:pt x="203097" y="75723"/>
                  <a:pt x="211455" y="87706"/>
                  <a:pt x="211455" y="102488"/>
                </a:cubicBezTo>
                <a:cubicBezTo>
                  <a:pt x="211455" y="117270"/>
                  <a:pt x="203097" y="129254"/>
                  <a:pt x="192786" y="129254"/>
                </a:cubicBezTo>
                <a:cubicBezTo>
                  <a:pt x="182475" y="129254"/>
                  <a:pt x="174117" y="117270"/>
                  <a:pt x="174117" y="102488"/>
                </a:cubicBezTo>
                <a:cubicBezTo>
                  <a:pt x="174117" y="87706"/>
                  <a:pt x="182475" y="75723"/>
                  <a:pt x="192786" y="75723"/>
                </a:cubicBezTo>
                <a:close/>
                <a:moveTo>
                  <a:pt x="111348" y="75723"/>
                </a:moveTo>
                <a:cubicBezTo>
                  <a:pt x="121659" y="75723"/>
                  <a:pt x="130017" y="87706"/>
                  <a:pt x="130017" y="102488"/>
                </a:cubicBezTo>
                <a:cubicBezTo>
                  <a:pt x="130017" y="117270"/>
                  <a:pt x="121659" y="129254"/>
                  <a:pt x="111348" y="129254"/>
                </a:cubicBezTo>
                <a:cubicBezTo>
                  <a:pt x="101037" y="129254"/>
                  <a:pt x="92679" y="117270"/>
                  <a:pt x="92679" y="102488"/>
                </a:cubicBezTo>
                <a:cubicBezTo>
                  <a:pt x="92679" y="87706"/>
                  <a:pt x="101037" y="75723"/>
                  <a:pt x="111348" y="75723"/>
                </a:cubicBezTo>
                <a:close/>
                <a:moveTo>
                  <a:pt x="152019" y="19050"/>
                </a:moveTo>
                <a:cubicBezTo>
                  <a:pt x="78676" y="19050"/>
                  <a:pt x="19050" y="78677"/>
                  <a:pt x="19050" y="152019"/>
                </a:cubicBezTo>
                <a:cubicBezTo>
                  <a:pt x="19050" y="225362"/>
                  <a:pt x="78676" y="284988"/>
                  <a:pt x="152019" y="284988"/>
                </a:cubicBezTo>
                <a:cubicBezTo>
                  <a:pt x="225362" y="284988"/>
                  <a:pt x="284988" y="225362"/>
                  <a:pt x="284988" y="152019"/>
                </a:cubicBezTo>
                <a:cubicBezTo>
                  <a:pt x="284988" y="78677"/>
                  <a:pt x="225362" y="19050"/>
                  <a:pt x="152019" y="19050"/>
                </a:cubicBezTo>
                <a:close/>
                <a:moveTo>
                  <a:pt x="152019" y="0"/>
                </a:moveTo>
                <a:cubicBezTo>
                  <a:pt x="235744" y="0"/>
                  <a:pt x="304038" y="68199"/>
                  <a:pt x="304038" y="152019"/>
                </a:cubicBezTo>
                <a:cubicBezTo>
                  <a:pt x="304038" y="235839"/>
                  <a:pt x="235839" y="303943"/>
                  <a:pt x="152019" y="303943"/>
                </a:cubicBezTo>
                <a:cubicBezTo>
                  <a:pt x="68199" y="303943"/>
                  <a:pt x="0" y="235744"/>
                  <a:pt x="0" y="151924"/>
                </a:cubicBezTo>
                <a:cubicBezTo>
                  <a:pt x="0" y="68104"/>
                  <a:pt x="68294" y="0"/>
                  <a:pt x="152019" y="0"/>
                </a:cubicBezTo>
                <a:close/>
              </a:path>
            </a:pathLst>
          </a:custGeom>
          <a:solidFill>
            <a:srgbClr val="43266B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3C300087-F0D7-8B0B-0BB4-7C179304EF25}"/>
              </a:ext>
            </a:extLst>
          </p:cNvPr>
          <p:cNvSpPr/>
          <p:nvPr/>
        </p:nvSpPr>
        <p:spPr>
          <a:xfrm>
            <a:off x="7541038" y="1267514"/>
            <a:ext cx="346441" cy="346441"/>
          </a:xfrm>
          <a:custGeom>
            <a:avLst/>
            <a:gdLst>
              <a:gd name="connsiteX0" fmla="*/ 488376 w 735788"/>
              <a:gd name="connsiteY0" fmla="*/ 215506 h 735788"/>
              <a:gd name="connsiteX1" fmla="*/ 441556 w 735788"/>
              <a:gd name="connsiteY1" fmla="*/ 236383 h 735788"/>
              <a:gd name="connsiteX2" fmla="*/ 330671 w 735788"/>
              <a:gd name="connsiteY2" fmla="*/ 349965 h 735788"/>
              <a:gd name="connsiteX3" fmla="*/ 319426 w 735788"/>
              <a:gd name="connsiteY3" fmla="*/ 360661 h 735788"/>
              <a:gd name="connsiteX4" fmla="*/ 293694 w 735788"/>
              <a:gd name="connsiteY4" fmla="*/ 332655 h 735788"/>
              <a:gd name="connsiteX5" fmla="*/ 202096 w 735788"/>
              <a:gd name="connsiteY5" fmla="*/ 331814 h 735788"/>
              <a:gd name="connsiteX6" fmla="*/ 202897 w 735788"/>
              <a:gd name="connsiteY6" fmla="*/ 426444 h 735788"/>
              <a:gd name="connsiteX7" fmla="*/ 273606 w 735788"/>
              <a:gd name="connsiteY7" fmla="*/ 498879 h 735788"/>
              <a:gd name="connsiteX8" fmla="*/ 366846 w 735788"/>
              <a:gd name="connsiteY8" fmla="*/ 499721 h 735788"/>
              <a:gd name="connsiteX9" fmla="*/ 533196 w 735788"/>
              <a:gd name="connsiteY9" fmla="*/ 329371 h 735788"/>
              <a:gd name="connsiteX10" fmla="*/ 533996 w 735788"/>
              <a:gd name="connsiteY10" fmla="*/ 234741 h 735788"/>
              <a:gd name="connsiteX11" fmla="*/ 488376 w 735788"/>
              <a:gd name="connsiteY11" fmla="*/ 215506 h 735788"/>
              <a:gd name="connsiteX12" fmla="*/ 367894 w 735788"/>
              <a:gd name="connsiteY12" fmla="*/ 0 h 735788"/>
              <a:gd name="connsiteX13" fmla="*/ 735788 w 735788"/>
              <a:gd name="connsiteY13" fmla="*/ 367894 h 735788"/>
              <a:gd name="connsiteX14" fmla="*/ 367894 w 735788"/>
              <a:gd name="connsiteY14" fmla="*/ 735788 h 735788"/>
              <a:gd name="connsiteX15" fmla="*/ 0 w 735788"/>
              <a:gd name="connsiteY15" fmla="*/ 367894 h 735788"/>
              <a:gd name="connsiteX16" fmla="*/ 367894 w 735788"/>
              <a:gd name="connsiteY16" fmla="*/ 0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735788" h="735788">
                <a:moveTo>
                  <a:pt x="488376" y="215506"/>
                </a:moveTo>
                <a:cubicBezTo>
                  <a:pt x="471899" y="215811"/>
                  <a:pt x="455222" y="222802"/>
                  <a:pt x="441556" y="236383"/>
                </a:cubicBezTo>
                <a:cubicBezTo>
                  <a:pt x="404622" y="274244"/>
                  <a:pt x="367646" y="312104"/>
                  <a:pt x="330671" y="349965"/>
                </a:cubicBezTo>
                <a:cubicBezTo>
                  <a:pt x="327469" y="353249"/>
                  <a:pt x="324227" y="355734"/>
                  <a:pt x="319426" y="360661"/>
                </a:cubicBezTo>
                <a:cubicBezTo>
                  <a:pt x="310582" y="350765"/>
                  <a:pt x="302537" y="341710"/>
                  <a:pt x="293694" y="332655"/>
                </a:cubicBezTo>
                <a:cubicBezTo>
                  <a:pt x="266404" y="306292"/>
                  <a:pt x="227828" y="305492"/>
                  <a:pt x="202096" y="331814"/>
                </a:cubicBezTo>
                <a:cubicBezTo>
                  <a:pt x="175565" y="358135"/>
                  <a:pt x="176364" y="398480"/>
                  <a:pt x="202897" y="426444"/>
                </a:cubicBezTo>
                <a:cubicBezTo>
                  <a:pt x="226186" y="451164"/>
                  <a:pt x="249517" y="475001"/>
                  <a:pt x="273606" y="498879"/>
                </a:cubicBezTo>
                <a:cubicBezTo>
                  <a:pt x="300938" y="526885"/>
                  <a:pt x="339514" y="527685"/>
                  <a:pt x="366846" y="499721"/>
                </a:cubicBezTo>
                <a:cubicBezTo>
                  <a:pt x="422309" y="442952"/>
                  <a:pt x="477732" y="386141"/>
                  <a:pt x="533196" y="329371"/>
                </a:cubicBezTo>
                <a:cubicBezTo>
                  <a:pt x="559727" y="301407"/>
                  <a:pt x="559727" y="260262"/>
                  <a:pt x="533996" y="234741"/>
                </a:cubicBezTo>
                <a:cubicBezTo>
                  <a:pt x="521130" y="221580"/>
                  <a:pt x="504853" y="215200"/>
                  <a:pt x="488376" y="215506"/>
                </a:cubicBezTo>
                <a:close/>
                <a:moveTo>
                  <a:pt x="367894" y="0"/>
                </a:moveTo>
                <a:cubicBezTo>
                  <a:pt x="571076" y="0"/>
                  <a:pt x="735788" y="164712"/>
                  <a:pt x="735788" y="367894"/>
                </a:cubicBezTo>
                <a:cubicBezTo>
                  <a:pt x="735788" y="571076"/>
                  <a:pt x="571076" y="735788"/>
                  <a:pt x="367894" y="735788"/>
                </a:cubicBezTo>
                <a:cubicBezTo>
                  <a:pt x="164712" y="735788"/>
                  <a:pt x="0" y="571076"/>
                  <a:pt x="0" y="367894"/>
                </a:cubicBezTo>
                <a:cubicBezTo>
                  <a:pt x="0" y="164712"/>
                  <a:pt x="164712" y="0"/>
                  <a:pt x="367894" y="0"/>
                </a:cubicBezTo>
                <a:close/>
              </a:path>
            </a:pathLst>
          </a:custGeom>
          <a:solidFill>
            <a:srgbClr val="43266B"/>
          </a:solidFill>
          <a:ln w="398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38AE7736-5162-F150-69C6-27710AD23BFE}"/>
              </a:ext>
            </a:extLst>
          </p:cNvPr>
          <p:cNvSpPr/>
          <p:nvPr/>
        </p:nvSpPr>
        <p:spPr>
          <a:xfrm>
            <a:off x="8067129" y="1267514"/>
            <a:ext cx="346441" cy="346441"/>
          </a:xfrm>
          <a:custGeom>
            <a:avLst/>
            <a:gdLst>
              <a:gd name="connsiteX0" fmla="*/ 278052 w 735788"/>
              <a:gd name="connsiteY0" fmla="*/ 215023 h 735788"/>
              <a:gd name="connsiteX1" fmla="*/ 229594 w 735788"/>
              <a:gd name="connsiteY1" fmla="*/ 235459 h 735788"/>
              <a:gd name="connsiteX2" fmla="*/ 231320 w 735788"/>
              <a:gd name="connsiteY2" fmla="*/ 329500 h 735788"/>
              <a:gd name="connsiteX3" fmla="*/ 272382 w 735788"/>
              <a:gd name="connsiteY3" fmla="*/ 368287 h 735788"/>
              <a:gd name="connsiteX4" fmla="*/ 233047 w 735788"/>
              <a:gd name="connsiteY4" fmla="*/ 404590 h 735788"/>
              <a:gd name="connsiteX5" fmla="*/ 229636 w 735788"/>
              <a:gd name="connsiteY5" fmla="*/ 501116 h 735788"/>
              <a:gd name="connsiteX6" fmla="*/ 328900 w 735788"/>
              <a:gd name="connsiteY6" fmla="*/ 498630 h 735788"/>
              <a:gd name="connsiteX7" fmla="*/ 368277 w 735788"/>
              <a:gd name="connsiteY7" fmla="*/ 459843 h 735788"/>
              <a:gd name="connsiteX8" fmla="*/ 409338 w 735788"/>
              <a:gd name="connsiteY8" fmla="*/ 501116 h 735788"/>
              <a:gd name="connsiteX9" fmla="*/ 476933 w 735788"/>
              <a:gd name="connsiteY9" fmla="*/ 517625 h 735788"/>
              <a:gd name="connsiteX10" fmla="*/ 507760 w 735788"/>
              <a:gd name="connsiteY10" fmla="*/ 409559 h 735788"/>
              <a:gd name="connsiteX11" fmla="*/ 463246 w 735788"/>
              <a:gd name="connsiteY11" fmla="*/ 369130 h 735788"/>
              <a:gd name="connsiteX12" fmla="*/ 504307 w 735788"/>
              <a:gd name="connsiteY12" fmla="*/ 330342 h 735788"/>
              <a:gd name="connsiteX13" fmla="*/ 521406 w 735788"/>
              <a:gd name="connsiteY13" fmla="*/ 304779 h 735788"/>
              <a:gd name="connsiteX14" fmla="*/ 496600 w 735788"/>
              <a:gd name="connsiteY14" fmla="*/ 227205 h 735788"/>
              <a:gd name="connsiteX15" fmla="*/ 412750 w 735788"/>
              <a:gd name="connsiteY15" fmla="*/ 232174 h 735788"/>
              <a:gd name="connsiteX16" fmla="*/ 369120 w 735788"/>
              <a:gd name="connsiteY16" fmla="*/ 276731 h 735788"/>
              <a:gd name="connsiteX17" fmla="*/ 327173 w 735788"/>
              <a:gd name="connsiteY17" fmla="*/ 235459 h 735788"/>
              <a:gd name="connsiteX18" fmla="*/ 278052 w 735788"/>
              <a:gd name="connsiteY18" fmla="*/ 215023 h 735788"/>
              <a:gd name="connsiteX19" fmla="*/ 367894 w 735788"/>
              <a:gd name="connsiteY19" fmla="*/ 0 h 735788"/>
              <a:gd name="connsiteX20" fmla="*/ 735788 w 735788"/>
              <a:gd name="connsiteY20" fmla="*/ 367894 h 735788"/>
              <a:gd name="connsiteX21" fmla="*/ 367894 w 735788"/>
              <a:gd name="connsiteY21" fmla="*/ 735788 h 735788"/>
              <a:gd name="connsiteX22" fmla="*/ 0 w 735788"/>
              <a:gd name="connsiteY22" fmla="*/ 367894 h 735788"/>
              <a:gd name="connsiteX23" fmla="*/ 367894 w 735788"/>
              <a:gd name="connsiteY23" fmla="*/ 0 h 7357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735788" h="735788">
                <a:moveTo>
                  <a:pt x="278052" y="215023"/>
                </a:moveTo>
                <a:cubicBezTo>
                  <a:pt x="260611" y="215023"/>
                  <a:pt x="243281" y="221835"/>
                  <a:pt x="229594" y="235459"/>
                </a:cubicBezTo>
                <a:cubicBezTo>
                  <a:pt x="202219" y="261865"/>
                  <a:pt x="203061" y="301452"/>
                  <a:pt x="231320" y="329500"/>
                </a:cubicBezTo>
                <a:cubicBezTo>
                  <a:pt x="244123" y="341881"/>
                  <a:pt x="256968" y="354264"/>
                  <a:pt x="272382" y="368287"/>
                </a:cubicBezTo>
                <a:cubicBezTo>
                  <a:pt x="257811" y="381511"/>
                  <a:pt x="245008" y="393050"/>
                  <a:pt x="233047" y="404590"/>
                </a:cubicBezTo>
                <a:cubicBezTo>
                  <a:pt x="203103" y="433480"/>
                  <a:pt x="201376" y="473867"/>
                  <a:pt x="229636" y="501116"/>
                </a:cubicBezTo>
                <a:cubicBezTo>
                  <a:pt x="257010" y="527521"/>
                  <a:pt x="299799" y="527521"/>
                  <a:pt x="328900" y="498630"/>
                </a:cubicBezTo>
                <a:cubicBezTo>
                  <a:pt x="341745" y="487092"/>
                  <a:pt x="353747" y="473867"/>
                  <a:pt x="368277" y="459843"/>
                </a:cubicBezTo>
                <a:cubicBezTo>
                  <a:pt x="382807" y="474709"/>
                  <a:pt x="395651" y="488733"/>
                  <a:pt x="409338" y="501116"/>
                </a:cubicBezTo>
                <a:cubicBezTo>
                  <a:pt x="428164" y="519266"/>
                  <a:pt x="451243" y="525036"/>
                  <a:pt x="476933" y="517625"/>
                </a:cubicBezTo>
                <a:cubicBezTo>
                  <a:pt x="525743" y="504442"/>
                  <a:pt x="542842" y="445861"/>
                  <a:pt x="507760" y="409559"/>
                </a:cubicBezTo>
                <a:cubicBezTo>
                  <a:pt x="494073" y="395535"/>
                  <a:pt x="478659" y="383154"/>
                  <a:pt x="463246" y="369130"/>
                </a:cubicBezTo>
                <a:cubicBezTo>
                  <a:pt x="478617" y="354264"/>
                  <a:pt x="492304" y="342724"/>
                  <a:pt x="504307" y="330342"/>
                </a:cubicBezTo>
                <a:cubicBezTo>
                  <a:pt x="511130" y="322930"/>
                  <a:pt x="517994" y="313876"/>
                  <a:pt x="521406" y="304779"/>
                </a:cubicBezTo>
                <a:cubicBezTo>
                  <a:pt x="533408" y="276689"/>
                  <a:pt x="522290" y="243714"/>
                  <a:pt x="496600" y="227205"/>
                </a:cubicBezTo>
                <a:cubicBezTo>
                  <a:pt x="470110" y="209896"/>
                  <a:pt x="435871" y="211538"/>
                  <a:pt x="412750" y="232174"/>
                </a:cubicBezTo>
                <a:cubicBezTo>
                  <a:pt x="397378" y="245398"/>
                  <a:pt x="384533" y="261064"/>
                  <a:pt x="369120" y="276731"/>
                </a:cubicBezTo>
                <a:cubicBezTo>
                  <a:pt x="353705" y="261022"/>
                  <a:pt x="340860" y="247841"/>
                  <a:pt x="327173" y="235459"/>
                </a:cubicBezTo>
                <a:cubicBezTo>
                  <a:pt x="313044" y="221835"/>
                  <a:pt x="295493" y="215023"/>
                  <a:pt x="278052" y="215023"/>
                </a:cubicBezTo>
                <a:close/>
                <a:moveTo>
                  <a:pt x="367894" y="0"/>
                </a:moveTo>
                <a:cubicBezTo>
                  <a:pt x="571076" y="0"/>
                  <a:pt x="735788" y="164712"/>
                  <a:pt x="735788" y="367894"/>
                </a:cubicBezTo>
                <a:cubicBezTo>
                  <a:pt x="735788" y="571076"/>
                  <a:pt x="571076" y="735788"/>
                  <a:pt x="367894" y="735788"/>
                </a:cubicBezTo>
                <a:cubicBezTo>
                  <a:pt x="164712" y="735788"/>
                  <a:pt x="0" y="571076"/>
                  <a:pt x="0" y="367894"/>
                </a:cubicBezTo>
                <a:cubicBezTo>
                  <a:pt x="0" y="164712"/>
                  <a:pt x="164712" y="0"/>
                  <a:pt x="367894" y="0"/>
                </a:cubicBezTo>
                <a:close/>
              </a:path>
            </a:pathLst>
          </a:custGeom>
          <a:solidFill>
            <a:srgbClr val="43266B"/>
          </a:solidFill>
          <a:ln w="398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40869907-DD1C-7E51-8767-19EBB12BB638}"/>
              </a:ext>
            </a:extLst>
          </p:cNvPr>
          <p:cNvSpPr/>
          <p:nvPr/>
        </p:nvSpPr>
        <p:spPr>
          <a:xfrm>
            <a:off x="3761441" y="2648429"/>
            <a:ext cx="357179" cy="357179"/>
          </a:xfrm>
          <a:custGeom>
            <a:avLst/>
            <a:gdLst>
              <a:gd name="connsiteX0" fmla="*/ 357347 w 432000"/>
              <a:gd name="connsiteY0" fmla="*/ 295297 h 432001"/>
              <a:gd name="connsiteX1" fmla="*/ 369280 w 432000"/>
              <a:gd name="connsiteY1" fmla="*/ 295297 h 432001"/>
              <a:gd name="connsiteX2" fmla="*/ 363314 w 432000"/>
              <a:gd name="connsiteY2" fmla="*/ 301263 h 432001"/>
              <a:gd name="connsiteX3" fmla="*/ 369320 w 432000"/>
              <a:gd name="connsiteY3" fmla="*/ 295337 h 432001"/>
              <a:gd name="connsiteX4" fmla="*/ 369454 w 432000"/>
              <a:gd name="connsiteY4" fmla="*/ 295471 h 432001"/>
              <a:gd name="connsiteX5" fmla="*/ 369404 w 432000"/>
              <a:gd name="connsiteY5" fmla="*/ 307403 h 432001"/>
              <a:gd name="connsiteX6" fmla="*/ 363463 w 432000"/>
              <a:gd name="connsiteY6" fmla="*/ 309849 h 432001"/>
              <a:gd name="connsiteX7" fmla="*/ 357471 w 432000"/>
              <a:gd name="connsiteY7" fmla="*/ 307353 h 432001"/>
              <a:gd name="connsiteX8" fmla="*/ 357347 w 432000"/>
              <a:gd name="connsiteY8" fmla="*/ 307230 h 432001"/>
              <a:gd name="connsiteX9" fmla="*/ 357347 w 432000"/>
              <a:gd name="connsiteY9" fmla="*/ 295297 h 432001"/>
              <a:gd name="connsiteX10" fmla="*/ 335847 w 432000"/>
              <a:gd name="connsiteY10" fmla="*/ 280234 h 432001"/>
              <a:gd name="connsiteX11" fmla="*/ 343719 w 432000"/>
              <a:gd name="connsiteY11" fmla="*/ 289201 h 432001"/>
              <a:gd name="connsiteX12" fmla="*/ 334753 w 432000"/>
              <a:gd name="connsiteY12" fmla="*/ 297073 h 432001"/>
              <a:gd name="connsiteX13" fmla="*/ 307380 w 432000"/>
              <a:gd name="connsiteY13" fmla="*/ 307377 h 432001"/>
              <a:gd name="connsiteX14" fmla="*/ 297000 w 432000"/>
              <a:gd name="connsiteY14" fmla="*/ 332436 h 432001"/>
              <a:gd name="connsiteX15" fmla="*/ 307380 w 432000"/>
              <a:gd name="connsiteY15" fmla="*/ 357494 h 432001"/>
              <a:gd name="connsiteX16" fmla="*/ 357495 w 432000"/>
              <a:gd name="connsiteY16" fmla="*/ 357494 h 432001"/>
              <a:gd name="connsiteX17" fmla="*/ 367875 w 432000"/>
              <a:gd name="connsiteY17" fmla="*/ 332436 h 432001"/>
              <a:gd name="connsiteX18" fmla="*/ 376313 w 432000"/>
              <a:gd name="connsiteY18" fmla="*/ 323998 h 432001"/>
              <a:gd name="connsiteX19" fmla="*/ 384750 w 432000"/>
              <a:gd name="connsiteY19" fmla="*/ 332436 h 432001"/>
              <a:gd name="connsiteX20" fmla="*/ 369428 w 432000"/>
              <a:gd name="connsiteY20" fmla="*/ 369427 h 432001"/>
              <a:gd name="connsiteX21" fmla="*/ 332438 w 432000"/>
              <a:gd name="connsiteY21" fmla="*/ 384724 h 432001"/>
              <a:gd name="connsiteX22" fmla="*/ 295447 w 432000"/>
              <a:gd name="connsiteY22" fmla="*/ 369427 h 432001"/>
              <a:gd name="connsiteX23" fmla="*/ 280125 w 432000"/>
              <a:gd name="connsiteY23" fmla="*/ 332436 h 432001"/>
              <a:gd name="connsiteX24" fmla="*/ 295447 w 432000"/>
              <a:gd name="connsiteY24" fmla="*/ 295445 h 432001"/>
              <a:gd name="connsiteX25" fmla="*/ 335847 w 432000"/>
              <a:gd name="connsiteY25" fmla="*/ 280234 h 432001"/>
              <a:gd name="connsiteX26" fmla="*/ 325128 w 432000"/>
              <a:gd name="connsiteY26" fmla="*/ 249750 h 432001"/>
              <a:gd name="connsiteX27" fmla="*/ 322642 w 432000"/>
              <a:gd name="connsiteY27" fmla="*/ 259728 h 432001"/>
              <a:gd name="connsiteX28" fmla="*/ 317685 w 432000"/>
              <a:gd name="connsiteY28" fmla="*/ 265483 h 432001"/>
              <a:gd name="connsiteX29" fmla="*/ 295531 w 432000"/>
              <a:gd name="connsiteY29" fmla="*/ 274664 h 432001"/>
              <a:gd name="connsiteX30" fmla="*/ 287954 w 432000"/>
              <a:gd name="connsiteY30" fmla="*/ 274101 h 432001"/>
              <a:gd name="connsiteX31" fmla="*/ 279147 w 432000"/>
              <a:gd name="connsiteY31" fmla="*/ 268806 h 432001"/>
              <a:gd name="connsiteX32" fmla="*/ 268806 w 432000"/>
              <a:gd name="connsiteY32" fmla="*/ 279147 h 432001"/>
              <a:gd name="connsiteX33" fmla="*/ 274100 w 432000"/>
              <a:gd name="connsiteY33" fmla="*/ 287955 h 432001"/>
              <a:gd name="connsiteX34" fmla="*/ 274663 w 432000"/>
              <a:gd name="connsiteY34" fmla="*/ 295532 h 432001"/>
              <a:gd name="connsiteX35" fmla="*/ 265483 w 432000"/>
              <a:gd name="connsiteY35" fmla="*/ 317685 h 432001"/>
              <a:gd name="connsiteX36" fmla="*/ 259727 w 432000"/>
              <a:gd name="connsiteY36" fmla="*/ 322642 h 432001"/>
              <a:gd name="connsiteX37" fmla="*/ 249750 w 432000"/>
              <a:gd name="connsiteY37" fmla="*/ 325127 h 432001"/>
              <a:gd name="connsiteX38" fmla="*/ 249750 w 432000"/>
              <a:gd name="connsiteY38" fmla="*/ 339746 h 432001"/>
              <a:gd name="connsiteX39" fmla="*/ 259730 w 432000"/>
              <a:gd name="connsiteY39" fmla="*/ 342233 h 432001"/>
              <a:gd name="connsiteX40" fmla="*/ 265484 w 432000"/>
              <a:gd name="connsiteY40" fmla="*/ 347190 h 432001"/>
              <a:gd name="connsiteX41" fmla="*/ 274665 w 432000"/>
              <a:gd name="connsiteY41" fmla="*/ 369342 h 432001"/>
              <a:gd name="connsiteX42" fmla="*/ 274101 w 432000"/>
              <a:gd name="connsiteY42" fmla="*/ 376919 h 432001"/>
              <a:gd name="connsiteX43" fmla="*/ 268808 w 432000"/>
              <a:gd name="connsiteY43" fmla="*/ 385727 h 432001"/>
              <a:gd name="connsiteX44" fmla="*/ 279149 w 432000"/>
              <a:gd name="connsiteY44" fmla="*/ 396068 h 432001"/>
              <a:gd name="connsiteX45" fmla="*/ 287956 w 432000"/>
              <a:gd name="connsiteY45" fmla="*/ 390774 h 432001"/>
              <a:gd name="connsiteX46" fmla="*/ 295533 w 432000"/>
              <a:gd name="connsiteY46" fmla="*/ 390211 h 432001"/>
              <a:gd name="connsiteX47" fmla="*/ 317686 w 432000"/>
              <a:gd name="connsiteY47" fmla="*/ 399391 h 432001"/>
              <a:gd name="connsiteX48" fmla="*/ 322643 w 432000"/>
              <a:gd name="connsiteY48" fmla="*/ 405146 h 432001"/>
              <a:gd name="connsiteX49" fmla="*/ 325129 w 432000"/>
              <a:gd name="connsiteY49" fmla="*/ 415124 h 432001"/>
              <a:gd name="connsiteX50" fmla="*/ 339748 w 432000"/>
              <a:gd name="connsiteY50" fmla="*/ 415124 h 432001"/>
              <a:gd name="connsiteX51" fmla="*/ 342233 w 432000"/>
              <a:gd name="connsiteY51" fmla="*/ 405146 h 432001"/>
              <a:gd name="connsiteX52" fmla="*/ 347190 w 432000"/>
              <a:gd name="connsiteY52" fmla="*/ 399391 h 432001"/>
              <a:gd name="connsiteX53" fmla="*/ 369344 w 432000"/>
              <a:gd name="connsiteY53" fmla="*/ 390211 h 432001"/>
              <a:gd name="connsiteX54" fmla="*/ 376921 w 432000"/>
              <a:gd name="connsiteY54" fmla="*/ 390774 h 432001"/>
              <a:gd name="connsiteX55" fmla="*/ 385728 w 432000"/>
              <a:gd name="connsiteY55" fmla="*/ 396068 h 432001"/>
              <a:gd name="connsiteX56" fmla="*/ 396069 w 432000"/>
              <a:gd name="connsiteY56" fmla="*/ 385727 h 432001"/>
              <a:gd name="connsiteX57" fmla="*/ 390775 w 432000"/>
              <a:gd name="connsiteY57" fmla="*/ 376919 h 432001"/>
              <a:gd name="connsiteX58" fmla="*/ 390212 w 432000"/>
              <a:gd name="connsiteY58" fmla="*/ 369342 h 432001"/>
              <a:gd name="connsiteX59" fmla="*/ 399392 w 432000"/>
              <a:gd name="connsiteY59" fmla="*/ 347190 h 432001"/>
              <a:gd name="connsiteX60" fmla="*/ 405147 w 432000"/>
              <a:gd name="connsiteY60" fmla="*/ 342233 h 432001"/>
              <a:gd name="connsiteX61" fmla="*/ 415125 w 432000"/>
              <a:gd name="connsiteY61" fmla="*/ 339746 h 432001"/>
              <a:gd name="connsiteX62" fmla="*/ 415125 w 432000"/>
              <a:gd name="connsiteY62" fmla="*/ 325127 h 432001"/>
              <a:gd name="connsiteX63" fmla="*/ 405147 w 432000"/>
              <a:gd name="connsiteY63" fmla="*/ 322642 h 432001"/>
              <a:gd name="connsiteX64" fmla="*/ 399392 w 432000"/>
              <a:gd name="connsiteY64" fmla="*/ 317685 h 432001"/>
              <a:gd name="connsiteX65" fmla="*/ 390211 w 432000"/>
              <a:gd name="connsiteY65" fmla="*/ 295532 h 432001"/>
              <a:gd name="connsiteX66" fmla="*/ 390774 w 432000"/>
              <a:gd name="connsiteY66" fmla="*/ 287955 h 432001"/>
              <a:gd name="connsiteX67" fmla="*/ 396068 w 432000"/>
              <a:gd name="connsiteY67" fmla="*/ 279147 h 432001"/>
              <a:gd name="connsiteX68" fmla="*/ 385727 w 432000"/>
              <a:gd name="connsiteY68" fmla="*/ 268806 h 432001"/>
              <a:gd name="connsiteX69" fmla="*/ 376920 w 432000"/>
              <a:gd name="connsiteY69" fmla="*/ 274101 h 432001"/>
              <a:gd name="connsiteX70" fmla="*/ 369343 w 432000"/>
              <a:gd name="connsiteY70" fmla="*/ 274664 h 432001"/>
              <a:gd name="connsiteX71" fmla="*/ 347190 w 432000"/>
              <a:gd name="connsiteY71" fmla="*/ 265483 h 432001"/>
              <a:gd name="connsiteX72" fmla="*/ 342233 w 432000"/>
              <a:gd name="connsiteY72" fmla="*/ 259728 h 432001"/>
              <a:gd name="connsiteX73" fmla="*/ 339747 w 432000"/>
              <a:gd name="connsiteY73" fmla="*/ 249750 h 432001"/>
              <a:gd name="connsiteX74" fmla="*/ 16875 w 432000"/>
              <a:gd name="connsiteY74" fmla="*/ 83628 h 432001"/>
              <a:gd name="connsiteX75" fmla="*/ 16875 w 432000"/>
              <a:gd name="connsiteY75" fmla="*/ 163122 h 432001"/>
              <a:gd name="connsiteX76" fmla="*/ 58561 w 432000"/>
              <a:gd name="connsiteY76" fmla="*/ 189639 h 432001"/>
              <a:gd name="connsiteX77" fmla="*/ 171281 w 432000"/>
              <a:gd name="connsiteY77" fmla="*/ 203613 h 432001"/>
              <a:gd name="connsiteX78" fmla="*/ 284001 w 432000"/>
              <a:gd name="connsiteY78" fmla="*/ 189639 h 432001"/>
              <a:gd name="connsiteX79" fmla="*/ 325688 w 432000"/>
              <a:gd name="connsiteY79" fmla="*/ 163122 h 432001"/>
              <a:gd name="connsiteX80" fmla="*/ 325688 w 432000"/>
              <a:gd name="connsiteY80" fmla="*/ 83628 h 432001"/>
              <a:gd name="connsiteX81" fmla="*/ 288857 w 432000"/>
              <a:gd name="connsiteY81" fmla="*/ 100044 h 432001"/>
              <a:gd name="connsiteX82" fmla="*/ 171281 w 432000"/>
              <a:gd name="connsiteY82" fmla="*/ 114732 h 432001"/>
              <a:gd name="connsiteX83" fmla="*/ 53706 w 432000"/>
              <a:gd name="connsiteY83" fmla="*/ 100044 h 432001"/>
              <a:gd name="connsiteX84" fmla="*/ 16875 w 432000"/>
              <a:gd name="connsiteY84" fmla="*/ 83628 h 432001"/>
              <a:gd name="connsiteX85" fmla="*/ 281813 w 432000"/>
              <a:gd name="connsiteY85" fmla="*/ 48902 h 432001"/>
              <a:gd name="connsiteX86" fmla="*/ 290250 w 432000"/>
              <a:gd name="connsiteY86" fmla="*/ 57314 h 432001"/>
              <a:gd name="connsiteX87" fmla="*/ 290250 w 432000"/>
              <a:gd name="connsiteY87" fmla="*/ 57366 h 432001"/>
              <a:gd name="connsiteX88" fmla="*/ 281813 w 432000"/>
              <a:gd name="connsiteY88" fmla="*/ 65803 h 432001"/>
              <a:gd name="connsiteX89" fmla="*/ 273375 w 432000"/>
              <a:gd name="connsiteY89" fmla="*/ 57365 h 432001"/>
              <a:gd name="connsiteX90" fmla="*/ 281813 w 432000"/>
              <a:gd name="connsiteY90" fmla="*/ 48902 h 432001"/>
              <a:gd name="connsiteX91" fmla="*/ 171281 w 432000"/>
              <a:gd name="connsiteY91" fmla="*/ 29531 h 432001"/>
              <a:gd name="connsiteX92" fmla="*/ 249363 w 432000"/>
              <a:gd name="connsiteY92" fmla="*/ 35076 h 432001"/>
              <a:gd name="connsiteX93" fmla="*/ 256275 w 432000"/>
              <a:gd name="connsiteY93" fmla="*/ 44802 h 432001"/>
              <a:gd name="connsiteX94" fmla="*/ 247965 w 432000"/>
              <a:gd name="connsiteY94" fmla="*/ 51834 h 432001"/>
              <a:gd name="connsiteX95" fmla="*/ 246548 w 432000"/>
              <a:gd name="connsiteY95" fmla="*/ 51714 h 432001"/>
              <a:gd name="connsiteX96" fmla="*/ 171281 w 432000"/>
              <a:gd name="connsiteY96" fmla="*/ 46406 h 432001"/>
              <a:gd name="connsiteX97" fmla="*/ 162843 w 432000"/>
              <a:gd name="connsiteY97" fmla="*/ 37969 h 432001"/>
              <a:gd name="connsiteX98" fmla="*/ 171281 w 432000"/>
              <a:gd name="connsiteY98" fmla="*/ 29531 h 432001"/>
              <a:gd name="connsiteX99" fmla="*/ 171281 w 432000"/>
              <a:gd name="connsiteY99" fmla="*/ 16875 h 432001"/>
              <a:gd name="connsiteX100" fmla="*/ 58561 w 432000"/>
              <a:gd name="connsiteY100" fmla="*/ 30849 h 432001"/>
              <a:gd name="connsiteX101" fmla="*/ 16875 w 432000"/>
              <a:gd name="connsiteY101" fmla="*/ 57367 h 432001"/>
              <a:gd name="connsiteX102" fmla="*/ 58561 w 432000"/>
              <a:gd name="connsiteY102" fmla="*/ 83883 h 432001"/>
              <a:gd name="connsiteX103" fmla="*/ 171281 w 432000"/>
              <a:gd name="connsiteY103" fmla="*/ 97857 h 432001"/>
              <a:gd name="connsiteX104" fmla="*/ 284001 w 432000"/>
              <a:gd name="connsiteY104" fmla="*/ 83883 h 432001"/>
              <a:gd name="connsiteX105" fmla="*/ 325688 w 432000"/>
              <a:gd name="connsiteY105" fmla="*/ 57367 h 432001"/>
              <a:gd name="connsiteX106" fmla="*/ 284001 w 432000"/>
              <a:gd name="connsiteY106" fmla="*/ 30849 h 432001"/>
              <a:gd name="connsiteX107" fmla="*/ 171281 w 432000"/>
              <a:gd name="connsiteY107" fmla="*/ 16875 h 432001"/>
              <a:gd name="connsiteX108" fmla="*/ 171281 w 432000"/>
              <a:gd name="connsiteY108" fmla="*/ 0 h 432001"/>
              <a:gd name="connsiteX109" fmla="*/ 288858 w 432000"/>
              <a:gd name="connsiteY109" fmla="*/ 14688 h 432001"/>
              <a:gd name="connsiteX110" fmla="*/ 342563 w 432000"/>
              <a:gd name="connsiteY110" fmla="*/ 57367 h 432001"/>
              <a:gd name="connsiteX111" fmla="*/ 342563 w 432000"/>
              <a:gd name="connsiteY111" fmla="*/ 232874 h 432001"/>
              <a:gd name="connsiteX112" fmla="*/ 346340 w 432000"/>
              <a:gd name="connsiteY112" fmla="*/ 232874 h 432001"/>
              <a:gd name="connsiteX113" fmla="*/ 354527 w 432000"/>
              <a:gd name="connsiteY113" fmla="*/ 239272 h 432001"/>
              <a:gd name="connsiteX114" fmla="*/ 357579 w 432000"/>
              <a:gd name="connsiteY114" fmla="*/ 251522 h 432001"/>
              <a:gd name="connsiteX115" fmla="*/ 371872 w 432000"/>
              <a:gd name="connsiteY115" fmla="*/ 257446 h 432001"/>
              <a:gd name="connsiteX116" fmla="*/ 382683 w 432000"/>
              <a:gd name="connsiteY116" fmla="*/ 250946 h 432001"/>
              <a:gd name="connsiteX117" fmla="*/ 392997 w 432000"/>
              <a:gd name="connsiteY117" fmla="*/ 252211 h 432001"/>
              <a:gd name="connsiteX118" fmla="*/ 412663 w 432000"/>
              <a:gd name="connsiteY118" fmla="*/ 271877 h 432001"/>
              <a:gd name="connsiteX119" fmla="*/ 413928 w 432000"/>
              <a:gd name="connsiteY119" fmla="*/ 282191 h 432001"/>
              <a:gd name="connsiteX120" fmla="*/ 407429 w 432000"/>
              <a:gd name="connsiteY120" fmla="*/ 293002 h 432001"/>
              <a:gd name="connsiteX121" fmla="*/ 413353 w 432000"/>
              <a:gd name="connsiteY121" fmla="*/ 307295 h 432001"/>
              <a:gd name="connsiteX122" fmla="*/ 425602 w 432000"/>
              <a:gd name="connsiteY122" fmla="*/ 310346 h 432001"/>
              <a:gd name="connsiteX123" fmla="*/ 432000 w 432000"/>
              <a:gd name="connsiteY123" fmla="*/ 318534 h 432001"/>
              <a:gd name="connsiteX124" fmla="*/ 432000 w 432000"/>
              <a:gd name="connsiteY124" fmla="*/ 346340 h 432001"/>
              <a:gd name="connsiteX125" fmla="*/ 425603 w 432000"/>
              <a:gd name="connsiteY125" fmla="*/ 354527 h 432001"/>
              <a:gd name="connsiteX126" fmla="*/ 413353 w 432000"/>
              <a:gd name="connsiteY126" fmla="*/ 357579 h 432001"/>
              <a:gd name="connsiteX127" fmla="*/ 407429 w 432000"/>
              <a:gd name="connsiteY127" fmla="*/ 371872 h 432001"/>
              <a:gd name="connsiteX128" fmla="*/ 413929 w 432000"/>
              <a:gd name="connsiteY128" fmla="*/ 382685 h 432001"/>
              <a:gd name="connsiteX129" fmla="*/ 412663 w 432000"/>
              <a:gd name="connsiteY129" fmla="*/ 392998 h 432001"/>
              <a:gd name="connsiteX130" fmla="*/ 392997 w 432000"/>
              <a:gd name="connsiteY130" fmla="*/ 412663 h 432001"/>
              <a:gd name="connsiteX131" fmla="*/ 382683 w 432000"/>
              <a:gd name="connsiteY131" fmla="*/ 413929 h 432001"/>
              <a:gd name="connsiteX132" fmla="*/ 371872 w 432000"/>
              <a:gd name="connsiteY132" fmla="*/ 407429 h 432001"/>
              <a:gd name="connsiteX133" fmla="*/ 357579 w 432000"/>
              <a:gd name="connsiteY133" fmla="*/ 413353 h 432001"/>
              <a:gd name="connsiteX134" fmla="*/ 354527 w 432000"/>
              <a:gd name="connsiteY134" fmla="*/ 425603 h 432001"/>
              <a:gd name="connsiteX135" fmla="*/ 346340 w 432000"/>
              <a:gd name="connsiteY135" fmla="*/ 432001 h 432001"/>
              <a:gd name="connsiteX136" fmla="*/ 318534 w 432000"/>
              <a:gd name="connsiteY136" fmla="*/ 432001 h 432001"/>
              <a:gd name="connsiteX137" fmla="*/ 310347 w 432000"/>
              <a:gd name="connsiteY137" fmla="*/ 425603 h 432001"/>
              <a:gd name="connsiteX138" fmla="*/ 307295 w 432000"/>
              <a:gd name="connsiteY138" fmla="*/ 413353 h 432001"/>
              <a:gd name="connsiteX139" fmla="*/ 293002 w 432000"/>
              <a:gd name="connsiteY139" fmla="*/ 407429 h 432001"/>
              <a:gd name="connsiteX140" fmla="*/ 282191 w 432000"/>
              <a:gd name="connsiteY140" fmla="*/ 413929 h 432001"/>
              <a:gd name="connsiteX141" fmla="*/ 271877 w 432000"/>
              <a:gd name="connsiteY141" fmla="*/ 412663 h 432001"/>
              <a:gd name="connsiteX142" fmla="*/ 252211 w 432000"/>
              <a:gd name="connsiteY142" fmla="*/ 392998 h 432001"/>
              <a:gd name="connsiteX143" fmla="*/ 250946 w 432000"/>
              <a:gd name="connsiteY143" fmla="*/ 382685 h 432001"/>
              <a:gd name="connsiteX144" fmla="*/ 257445 w 432000"/>
              <a:gd name="connsiteY144" fmla="*/ 371872 h 432001"/>
              <a:gd name="connsiteX145" fmla="*/ 251521 w 432000"/>
              <a:gd name="connsiteY145" fmla="*/ 357579 h 432001"/>
              <a:gd name="connsiteX146" fmla="*/ 239271 w 432000"/>
              <a:gd name="connsiteY146" fmla="*/ 354527 h 432001"/>
              <a:gd name="connsiteX147" fmla="*/ 232874 w 432000"/>
              <a:gd name="connsiteY147" fmla="*/ 346340 h 432001"/>
              <a:gd name="connsiteX148" fmla="*/ 232874 w 432000"/>
              <a:gd name="connsiteY148" fmla="*/ 318534 h 432001"/>
              <a:gd name="connsiteX149" fmla="*/ 239272 w 432000"/>
              <a:gd name="connsiteY149" fmla="*/ 310346 h 432001"/>
              <a:gd name="connsiteX150" fmla="*/ 251521 w 432000"/>
              <a:gd name="connsiteY150" fmla="*/ 307295 h 432001"/>
              <a:gd name="connsiteX151" fmla="*/ 257445 w 432000"/>
              <a:gd name="connsiteY151" fmla="*/ 293002 h 432001"/>
              <a:gd name="connsiteX152" fmla="*/ 250946 w 432000"/>
              <a:gd name="connsiteY152" fmla="*/ 282191 h 432001"/>
              <a:gd name="connsiteX153" fmla="*/ 252211 w 432000"/>
              <a:gd name="connsiteY153" fmla="*/ 271877 h 432001"/>
              <a:gd name="connsiteX154" fmla="*/ 271877 w 432000"/>
              <a:gd name="connsiteY154" fmla="*/ 252211 h 432001"/>
              <a:gd name="connsiteX155" fmla="*/ 282191 w 432000"/>
              <a:gd name="connsiteY155" fmla="*/ 250946 h 432001"/>
              <a:gd name="connsiteX156" fmla="*/ 293002 w 432000"/>
              <a:gd name="connsiteY156" fmla="*/ 257446 h 432001"/>
              <a:gd name="connsiteX157" fmla="*/ 307295 w 432000"/>
              <a:gd name="connsiteY157" fmla="*/ 251522 h 432001"/>
              <a:gd name="connsiteX158" fmla="*/ 310347 w 432000"/>
              <a:gd name="connsiteY158" fmla="*/ 239272 h 432001"/>
              <a:gd name="connsiteX159" fmla="*/ 318534 w 432000"/>
              <a:gd name="connsiteY159" fmla="*/ 232874 h 432001"/>
              <a:gd name="connsiteX160" fmla="*/ 325688 w 432000"/>
              <a:gd name="connsiteY160" fmla="*/ 232874 h 432001"/>
              <a:gd name="connsiteX161" fmla="*/ 325688 w 432000"/>
              <a:gd name="connsiteY161" fmla="*/ 189384 h 432001"/>
              <a:gd name="connsiteX162" fmla="*/ 288857 w 432000"/>
              <a:gd name="connsiteY162" fmla="*/ 205800 h 432001"/>
              <a:gd name="connsiteX163" fmla="*/ 171281 w 432000"/>
              <a:gd name="connsiteY163" fmla="*/ 220488 h 432001"/>
              <a:gd name="connsiteX164" fmla="*/ 53706 w 432000"/>
              <a:gd name="connsiteY164" fmla="*/ 205800 h 432001"/>
              <a:gd name="connsiteX165" fmla="*/ 16875 w 432000"/>
              <a:gd name="connsiteY165" fmla="*/ 189384 h 432001"/>
              <a:gd name="connsiteX166" fmla="*/ 16875 w 432000"/>
              <a:gd name="connsiteY166" fmla="*/ 268878 h 432001"/>
              <a:gd name="connsiteX167" fmla="*/ 58561 w 432000"/>
              <a:gd name="connsiteY167" fmla="*/ 295395 h 432001"/>
              <a:gd name="connsiteX168" fmla="*/ 171281 w 432000"/>
              <a:gd name="connsiteY168" fmla="*/ 309369 h 432001"/>
              <a:gd name="connsiteX169" fmla="*/ 208376 w 432000"/>
              <a:gd name="connsiteY169" fmla="*/ 308073 h 432001"/>
              <a:gd name="connsiteX170" fmla="*/ 217391 w 432000"/>
              <a:gd name="connsiteY170" fmla="*/ 315890 h 432001"/>
              <a:gd name="connsiteX171" fmla="*/ 209574 w 432000"/>
              <a:gd name="connsiteY171" fmla="*/ 324905 h 432001"/>
              <a:gd name="connsiteX172" fmla="*/ 171281 w 432000"/>
              <a:gd name="connsiteY172" fmla="*/ 326244 h 432001"/>
              <a:gd name="connsiteX173" fmla="*/ 53705 w 432000"/>
              <a:gd name="connsiteY173" fmla="*/ 311556 h 432001"/>
              <a:gd name="connsiteX174" fmla="*/ 16875 w 432000"/>
              <a:gd name="connsiteY174" fmla="*/ 295140 h 432001"/>
              <a:gd name="connsiteX175" fmla="*/ 16875 w 432000"/>
              <a:gd name="connsiteY175" fmla="*/ 374633 h 432001"/>
              <a:gd name="connsiteX176" fmla="*/ 58561 w 432000"/>
              <a:gd name="connsiteY176" fmla="*/ 401151 h 432001"/>
              <a:gd name="connsiteX177" fmla="*/ 171281 w 432000"/>
              <a:gd name="connsiteY177" fmla="*/ 415125 h 432001"/>
              <a:gd name="connsiteX178" fmla="*/ 224129 w 432000"/>
              <a:gd name="connsiteY178" fmla="*/ 412446 h 432001"/>
              <a:gd name="connsiteX179" fmla="*/ 233401 w 432000"/>
              <a:gd name="connsiteY179" fmla="*/ 419956 h 432001"/>
              <a:gd name="connsiteX180" fmla="*/ 225890 w 432000"/>
              <a:gd name="connsiteY180" fmla="*/ 429228 h 432001"/>
              <a:gd name="connsiteX181" fmla="*/ 171281 w 432000"/>
              <a:gd name="connsiteY181" fmla="*/ 432000 h 432001"/>
              <a:gd name="connsiteX182" fmla="*/ 53705 w 432000"/>
              <a:gd name="connsiteY182" fmla="*/ 417312 h 432001"/>
              <a:gd name="connsiteX183" fmla="*/ 0 w 432000"/>
              <a:gd name="connsiteY183" fmla="*/ 374633 h 432001"/>
              <a:gd name="connsiteX184" fmla="*/ 0 w 432000"/>
              <a:gd name="connsiteY184" fmla="*/ 57367 h 432001"/>
              <a:gd name="connsiteX185" fmla="*/ 53706 w 432000"/>
              <a:gd name="connsiteY185" fmla="*/ 14688 h 432001"/>
              <a:gd name="connsiteX186" fmla="*/ 171281 w 432000"/>
              <a:gd name="connsiteY18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32000" h="432001">
                <a:moveTo>
                  <a:pt x="357347" y="295297"/>
                </a:moveTo>
                <a:cubicBezTo>
                  <a:pt x="360644" y="292002"/>
                  <a:pt x="365985" y="292002"/>
                  <a:pt x="369280" y="295297"/>
                </a:cubicBezTo>
                <a:lnTo>
                  <a:pt x="363314" y="301263"/>
                </a:lnTo>
                <a:lnTo>
                  <a:pt x="369320" y="295337"/>
                </a:lnTo>
                <a:lnTo>
                  <a:pt x="369454" y="295471"/>
                </a:lnTo>
                <a:cubicBezTo>
                  <a:pt x="372735" y="298779"/>
                  <a:pt x="372713" y="304122"/>
                  <a:pt x="369404" y="307403"/>
                </a:cubicBezTo>
                <a:cubicBezTo>
                  <a:pt x="367759" y="309034"/>
                  <a:pt x="365611" y="309849"/>
                  <a:pt x="363463" y="309849"/>
                </a:cubicBezTo>
                <a:cubicBezTo>
                  <a:pt x="361291" y="309849"/>
                  <a:pt x="359121" y="309017"/>
                  <a:pt x="357471" y="307353"/>
                </a:cubicBezTo>
                <a:cubicBezTo>
                  <a:pt x="357464" y="307347"/>
                  <a:pt x="357353" y="307236"/>
                  <a:pt x="357347" y="307230"/>
                </a:cubicBezTo>
                <a:cubicBezTo>
                  <a:pt x="354052" y="303935"/>
                  <a:pt x="354052" y="298592"/>
                  <a:pt x="357347" y="295297"/>
                </a:cubicBezTo>
                <a:close/>
                <a:moveTo>
                  <a:pt x="335847" y="280234"/>
                </a:moveTo>
                <a:cubicBezTo>
                  <a:pt x="340498" y="280536"/>
                  <a:pt x="344021" y="284551"/>
                  <a:pt x="343719" y="289201"/>
                </a:cubicBezTo>
                <a:cubicBezTo>
                  <a:pt x="343418" y="293851"/>
                  <a:pt x="339381" y="297369"/>
                  <a:pt x="334753" y="297073"/>
                </a:cubicBezTo>
                <a:cubicBezTo>
                  <a:pt x="324569" y="296408"/>
                  <a:pt x="314590" y="300167"/>
                  <a:pt x="307380" y="307377"/>
                </a:cubicBezTo>
                <a:cubicBezTo>
                  <a:pt x="300686" y="314071"/>
                  <a:pt x="297000" y="322970"/>
                  <a:pt x="297000" y="332436"/>
                </a:cubicBezTo>
                <a:cubicBezTo>
                  <a:pt x="297000" y="341902"/>
                  <a:pt x="300686" y="350801"/>
                  <a:pt x="307380" y="357494"/>
                </a:cubicBezTo>
                <a:cubicBezTo>
                  <a:pt x="321196" y="371311"/>
                  <a:pt x="343679" y="371311"/>
                  <a:pt x="357495" y="357494"/>
                </a:cubicBezTo>
                <a:cubicBezTo>
                  <a:pt x="364189" y="350801"/>
                  <a:pt x="367875" y="341902"/>
                  <a:pt x="367875" y="332436"/>
                </a:cubicBezTo>
                <a:cubicBezTo>
                  <a:pt x="367875" y="327776"/>
                  <a:pt x="371653" y="323998"/>
                  <a:pt x="376313" y="323998"/>
                </a:cubicBezTo>
                <a:cubicBezTo>
                  <a:pt x="380973" y="323998"/>
                  <a:pt x="384750" y="327776"/>
                  <a:pt x="384750" y="332436"/>
                </a:cubicBezTo>
                <a:cubicBezTo>
                  <a:pt x="384750" y="346409"/>
                  <a:pt x="379309" y="359546"/>
                  <a:pt x="369428" y="369427"/>
                </a:cubicBezTo>
                <a:cubicBezTo>
                  <a:pt x="359230" y="379625"/>
                  <a:pt x="345834" y="384724"/>
                  <a:pt x="332438" y="384724"/>
                </a:cubicBezTo>
                <a:cubicBezTo>
                  <a:pt x="319041" y="384724"/>
                  <a:pt x="305645" y="379625"/>
                  <a:pt x="295447" y="369427"/>
                </a:cubicBezTo>
                <a:cubicBezTo>
                  <a:pt x="285566" y="359546"/>
                  <a:pt x="280125" y="346409"/>
                  <a:pt x="280125" y="332436"/>
                </a:cubicBezTo>
                <a:cubicBezTo>
                  <a:pt x="280125" y="318463"/>
                  <a:pt x="285566" y="305325"/>
                  <a:pt x="295447" y="295445"/>
                </a:cubicBezTo>
                <a:cubicBezTo>
                  <a:pt x="306090" y="284800"/>
                  <a:pt x="320825" y="279254"/>
                  <a:pt x="335847" y="280234"/>
                </a:cubicBezTo>
                <a:close/>
                <a:moveTo>
                  <a:pt x="325128" y="249750"/>
                </a:moveTo>
                <a:lnTo>
                  <a:pt x="322642" y="259728"/>
                </a:lnTo>
                <a:cubicBezTo>
                  <a:pt x="321995" y="262324"/>
                  <a:pt x="320156" y="264459"/>
                  <a:pt x="317685" y="265483"/>
                </a:cubicBezTo>
                <a:lnTo>
                  <a:pt x="295531" y="274664"/>
                </a:lnTo>
                <a:cubicBezTo>
                  <a:pt x="293059" y="275690"/>
                  <a:pt x="290247" y="275479"/>
                  <a:pt x="287954" y="274101"/>
                </a:cubicBezTo>
                <a:lnTo>
                  <a:pt x="279147" y="268806"/>
                </a:lnTo>
                <a:lnTo>
                  <a:pt x="268806" y="279147"/>
                </a:lnTo>
                <a:lnTo>
                  <a:pt x="274100" y="287955"/>
                </a:lnTo>
                <a:cubicBezTo>
                  <a:pt x="275479" y="290248"/>
                  <a:pt x="275688" y="293060"/>
                  <a:pt x="274663" y="295532"/>
                </a:cubicBezTo>
                <a:lnTo>
                  <a:pt x="265483" y="317685"/>
                </a:lnTo>
                <a:cubicBezTo>
                  <a:pt x="264458" y="320156"/>
                  <a:pt x="262323" y="321994"/>
                  <a:pt x="259727" y="322642"/>
                </a:cubicBezTo>
                <a:lnTo>
                  <a:pt x="249750" y="325127"/>
                </a:lnTo>
                <a:lnTo>
                  <a:pt x="249750" y="339746"/>
                </a:lnTo>
                <a:lnTo>
                  <a:pt x="259730" y="342233"/>
                </a:lnTo>
                <a:cubicBezTo>
                  <a:pt x="262325" y="342880"/>
                  <a:pt x="264460" y="344718"/>
                  <a:pt x="265484" y="347190"/>
                </a:cubicBezTo>
                <a:lnTo>
                  <a:pt x="274665" y="369342"/>
                </a:lnTo>
                <a:cubicBezTo>
                  <a:pt x="275689" y="371814"/>
                  <a:pt x="275481" y="374626"/>
                  <a:pt x="274101" y="376919"/>
                </a:cubicBezTo>
                <a:lnTo>
                  <a:pt x="268808" y="385727"/>
                </a:lnTo>
                <a:lnTo>
                  <a:pt x="279149" y="396068"/>
                </a:lnTo>
                <a:lnTo>
                  <a:pt x="287956" y="390774"/>
                </a:lnTo>
                <a:cubicBezTo>
                  <a:pt x="290247" y="389396"/>
                  <a:pt x="293058" y="389186"/>
                  <a:pt x="295533" y="390211"/>
                </a:cubicBezTo>
                <a:lnTo>
                  <a:pt x="317686" y="399391"/>
                </a:lnTo>
                <a:cubicBezTo>
                  <a:pt x="320158" y="400415"/>
                  <a:pt x="321997" y="402551"/>
                  <a:pt x="322643" y="405146"/>
                </a:cubicBezTo>
                <a:lnTo>
                  <a:pt x="325129" y="415124"/>
                </a:lnTo>
                <a:lnTo>
                  <a:pt x="339748" y="415124"/>
                </a:lnTo>
                <a:lnTo>
                  <a:pt x="342233" y="405146"/>
                </a:lnTo>
                <a:cubicBezTo>
                  <a:pt x="342880" y="402551"/>
                  <a:pt x="344719" y="400415"/>
                  <a:pt x="347190" y="399391"/>
                </a:cubicBezTo>
                <a:lnTo>
                  <a:pt x="369344" y="390211"/>
                </a:lnTo>
                <a:cubicBezTo>
                  <a:pt x="371815" y="389186"/>
                  <a:pt x="374628" y="389396"/>
                  <a:pt x="376921" y="390774"/>
                </a:cubicBezTo>
                <a:lnTo>
                  <a:pt x="385728" y="396068"/>
                </a:lnTo>
                <a:lnTo>
                  <a:pt x="396069" y="385727"/>
                </a:lnTo>
                <a:lnTo>
                  <a:pt x="390775" y="376919"/>
                </a:lnTo>
                <a:cubicBezTo>
                  <a:pt x="389396" y="374626"/>
                  <a:pt x="389187" y="371814"/>
                  <a:pt x="390212" y="369342"/>
                </a:cubicBezTo>
                <a:lnTo>
                  <a:pt x="399392" y="347190"/>
                </a:lnTo>
                <a:cubicBezTo>
                  <a:pt x="400417" y="344718"/>
                  <a:pt x="402551" y="342879"/>
                  <a:pt x="405147" y="342233"/>
                </a:cubicBezTo>
                <a:lnTo>
                  <a:pt x="415125" y="339746"/>
                </a:lnTo>
                <a:lnTo>
                  <a:pt x="415125" y="325127"/>
                </a:lnTo>
                <a:lnTo>
                  <a:pt x="405147" y="322642"/>
                </a:lnTo>
                <a:cubicBezTo>
                  <a:pt x="402551" y="321994"/>
                  <a:pt x="400416" y="320156"/>
                  <a:pt x="399392" y="317685"/>
                </a:cubicBezTo>
                <a:lnTo>
                  <a:pt x="390211" y="295532"/>
                </a:lnTo>
                <a:cubicBezTo>
                  <a:pt x="389186" y="293060"/>
                  <a:pt x="389395" y="290248"/>
                  <a:pt x="390774" y="287955"/>
                </a:cubicBezTo>
                <a:lnTo>
                  <a:pt x="396068" y="279147"/>
                </a:lnTo>
                <a:lnTo>
                  <a:pt x="385727" y="268806"/>
                </a:lnTo>
                <a:lnTo>
                  <a:pt x="376920" y="274101"/>
                </a:lnTo>
                <a:cubicBezTo>
                  <a:pt x="374628" y="275478"/>
                  <a:pt x="371814" y="275689"/>
                  <a:pt x="369343" y="274664"/>
                </a:cubicBezTo>
                <a:lnTo>
                  <a:pt x="347190" y="265483"/>
                </a:lnTo>
                <a:cubicBezTo>
                  <a:pt x="344718" y="264459"/>
                  <a:pt x="342879" y="262324"/>
                  <a:pt x="342233" y="259728"/>
                </a:cubicBezTo>
                <a:lnTo>
                  <a:pt x="339747" y="249750"/>
                </a:lnTo>
                <a:close/>
                <a:moveTo>
                  <a:pt x="16875" y="83628"/>
                </a:moveTo>
                <a:lnTo>
                  <a:pt x="16875" y="163122"/>
                </a:lnTo>
                <a:cubicBezTo>
                  <a:pt x="16875" y="169577"/>
                  <a:pt x="27793" y="180395"/>
                  <a:pt x="58561" y="189639"/>
                </a:cubicBezTo>
                <a:cubicBezTo>
                  <a:pt x="88552" y="198650"/>
                  <a:pt x="128583" y="203613"/>
                  <a:pt x="171281" y="203613"/>
                </a:cubicBezTo>
                <a:cubicBezTo>
                  <a:pt x="213979" y="203613"/>
                  <a:pt x="254010" y="198650"/>
                  <a:pt x="284001" y="189639"/>
                </a:cubicBezTo>
                <a:cubicBezTo>
                  <a:pt x="314771" y="180395"/>
                  <a:pt x="325688" y="169577"/>
                  <a:pt x="325688" y="163122"/>
                </a:cubicBezTo>
                <a:lnTo>
                  <a:pt x="325688" y="83628"/>
                </a:lnTo>
                <a:cubicBezTo>
                  <a:pt x="316794" y="89835"/>
                  <a:pt x="304464" y="95355"/>
                  <a:pt x="288857" y="100044"/>
                </a:cubicBezTo>
                <a:cubicBezTo>
                  <a:pt x="257334" y="109516"/>
                  <a:pt x="215578" y="114732"/>
                  <a:pt x="171281" y="114732"/>
                </a:cubicBezTo>
                <a:cubicBezTo>
                  <a:pt x="126984" y="114732"/>
                  <a:pt x="85228" y="109516"/>
                  <a:pt x="53706" y="100044"/>
                </a:cubicBezTo>
                <a:cubicBezTo>
                  <a:pt x="38100" y="95356"/>
                  <a:pt x="25770" y="89836"/>
                  <a:pt x="16875" y="83628"/>
                </a:cubicBezTo>
                <a:close/>
                <a:moveTo>
                  <a:pt x="281813" y="48902"/>
                </a:moveTo>
                <a:cubicBezTo>
                  <a:pt x="286473" y="48902"/>
                  <a:pt x="290250" y="52654"/>
                  <a:pt x="290250" y="57314"/>
                </a:cubicBezTo>
                <a:lnTo>
                  <a:pt x="290250" y="57366"/>
                </a:lnTo>
                <a:cubicBezTo>
                  <a:pt x="290250" y="62026"/>
                  <a:pt x="286472" y="65803"/>
                  <a:pt x="281813" y="65803"/>
                </a:cubicBezTo>
                <a:cubicBezTo>
                  <a:pt x="277153" y="65803"/>
                  <a:pt x="273375" y="62025"/>
                  <a:pt x="273375" y="57365"/>
                </a:cubicBezTo>
                <a:cubicBezTo>
                  <a:pt x="273375" y="52705"/>
                  <a:pt x="277153" y="48902"/>
                  <a:pt x="281813" y="48902"/>
                </a:cubicBezTo>
                <a:close/>
                <a:moveTo>
                  <a:pt x="171281" y="29531"/>
                </a:moveTo>
                <a:cubicBezTo>
                  <a:pt x="200484" y="29531"/>
                  <a:pt x="228214" y="31499"/>
                  <a:pt x="249363" y="35076"/>
                </a:cubicBezTo>
                <a:cubicBezTo>
                  <a:pt x="253957" y="35853"/>
                  <a:pt x="257051" y="40207"/>
                  <a:pt x="256275" y="44802"/>
                </a:cubicBezTo>
                <a:cubicBezTo>
                  <a:pt x="255578" y="48920"/>
                  <a:pt x="252006" y="51834"/>
                  <a:pt x="247965" y="51834"/>
                </a:cubicBezTo>
                <a:cubicBezTo>
                  <a:pt x="247497" y="51834"/>
                  <a:pt x="247024" y="51795"/>
                  <a:pt x="246548" y="51714"/>
                </a:cubicBezTo>
                <a:cubicBezTo>
                  <a:pt x="226301" y="48291"/>
                  <a:pt x="199570" y="46406"/>
                  <a:pt x="171281" y="46406"/>
                </a:cubicBezTo>
                <a:cubicBezTo>
                  <a:pt x="166621" y="46406"/>
                  <a:pt x="162843" y="42629"/>
                  <a:pt x="162843" y="37969"/>
                </a:cubicBezTo>
                <a:cubicBezTo>
                  <a:pt x="162843" y="33308"/>
                  <a:pt x="166621" y="29531"/>
                  <a:pt x="171281" y="29531"/>
                </a:cubicBezTo>
                <a:close/>
                <a:moveTo>
                  <a:pt x="171281" y="16875"/>
                </a:moveTo>
                <a:cubicBezTo>
                  <a:pt x="128584" y="16875"/>
                  <a:pt x="88552" y="21838"/>
                  <a:pt x="58561" y="30849"/>
                </a:cubicBezTo>
                <a:cubicBezTo>
                  <a:pt x="27793" y="40094"/>
                  <a:pt x="16875" y="50912"/>
                  <a:pt x="16875" y="57367"/>
                </a:cubicBezTo>
                <a:cubicBezTo>
                  <a:pt x="16875" y="63821"/>
                  <a:pt x="27793" y="74638"/>
                  <a:pt x="58561" y="83883"/>
                </a:cubicBezTo>
                <a:cubicBezTo>
                  <a:pt x="88552" y="92894"/>
                  <a:pt x="128583" y="97857"/>
                  <a:pt x="171281" y="97857"/>
                </a:cubicBezTo>
                <a:cubicBezTo>
                  <a:pt x="213979" y="97857"/>
                  <a:pt x="254010" y="92894"/>
                  <a:pt x="284001" y="83883"/>
                </a:cubicBezTo>
                <a:cubicBezTo>
                  <a:pt x="314770" y="74639"/>
                  <a:pt x="325688" y="63821"/>
                  <a:pt x="325688" y="57367"/>
                </a:cubicBezTo>
                <a:cubicBezTo>
                  <a:pt x="325688" y="50912"/>
                  <a:pt x="314771" y="40094"/>
                  <a:pt x="284001" y="30849"/>
                </a:cubicBezTo>
                <a:cubicBezTo>
                  <a:pt x="254010" y="21838"/>
                  <a:pt x="213978" y="16875"/>
                  <a:pt x="171281" y="16875"/>
                </a:cubicBezTo>
                <a:close/>
                <a:moveTo>
                  <a:pt x="171281" y="0"/>
                </a:moveTo>
                <a:cubicBezTo>
                  <a:pt x="215578" y="0"/>
                  <a:pt x="257334" y="5216"/>
                  <a:pt x="288858" y="14688"/>
                </a:cubicBezTo>
                <a:cubicBezTo>
                  <a:pt x="323992" y="25245"/>
                  <a:pt x="342563" y="40002"/>
                  <a:pt x="342563" y="57367"/>
                </a:cubicBezTo>
                <a:lnTo>
                  <a:pt x="342563" y="232874"/>
                </a:lnTo>
                <a:lnTo>
                  <a:pt x="346340" y="232874"/>
                </a:lnTo>
                <a:cubicBezTo>
                  <a:pt x="350214" y="232874"/>
                  <a:pt x="353591" y="235513"/>
                  <a:pt x="354527" y="239272"/>
                </a:cubicBezTo>
                <a:lnTo>
                  <a:pt x="357579" y="251522"/>
                </a:lnTo>
                <a:lnTo>
                  <a:pt x="371872" y="257446"/>
                </a:lnTo>
                <a:lnTo>
                  <a:pt x="382683" y="250946"/>
                </a:lnTo>
                <a:cubicBezTo>
                  <a:pt x="386004" y="248949"/>
                  <a:pt x="390256" y="249472"/>
                  <a:pt x="392997" y="252211"/>
                </a:cubicBezTo>
                <a:lnTo>
                  <a:pt x="412663" y="271877"/>
                </a:lnTo>
                <a:cubicBezTo>
                  <a:pt x="415403" y="274617"/>
                  <a:pt x="415924" y="278870"/>
                  <a:pt x="413928" y="282191"/>
                </a:cubicBezTo>
                <a:lnTo>
                  <a:pt x="407429" y="293002"/>
                </a:lnTo>
                <a:lnTo>
                  <a:pt x="413353" y="307295"/>
                </a:lnTo>
                <a:lnTo>
                  <a:pt x="425602" y="310346"/>
                </a:lnTo>
                <a:cubicBezTo>
                  <a:pt x="429362" y="311283"/>
                  <a:pt x="432000" y="314660"/>
                  <a:pt x="432000" y="318534"/>
                </a:cubicBezTo>
                <a:lnTo>
                  <a:pt x="432000" y="346340"/>
                </a:lnTo>
                <a:cubicBezTo>
                  <a:pt x="432000" y="350214"/>
                  <a:pt x="429362" y="353590"/>
                  <a:pt x="425603" y="354527"/>
                </a:cubicBezTo>
                <a:lnTo>
                  <a:pt x="413353" y="357579"/>
                </a:lnTo>
                <a:lnTo>
                  <a:pt x="407429" y="371872"/>
                </a:lnTo>
                <a:lnTo>
                  <a:pt x="413929" y="382685"/>
                </a:lnTo>
                <a:cubicBezTo>
                  <a:pt x="415924" y="386005"/>
                  <a:pt x="415402" y="390258"/>
                  <a:pt x="412663" y="392998"/>
                </a:cubicBezTo>
                <a:lnTo>
                  <a:pt x="392997" y="412663"/>
                </a:lnTo>
                <a:cubicBezTo>
                  <a:pt x="390257" y="415403"/>
                  <a:pt x="386003" y="415924"/>
                  <a:pt x="382683" y="413929"/>
                </a:cubicBezTo>
                <a:lnTo>
                  <a:pt x="371872" y="407429"/>
                </a:lnTo>
                <a:lnTo>
                  <a:pt x="357579" y="413353"/>
                </a:lnTo>
                <a:lnTo>
                  <a:pt x="354527" y="425603"/>
                </a:lnTo>
                <a:cubicBezTo>
                  <a:pt x="353591" y="429362"/>
                  <a:pt x="350214" y="432001"/>
                  <a:pt x="346340" y="432001"/>
                </a:cubicBezTo>
                <a:lnTo>
                  <a:pt x="318534" y="432001"/>
                </a:lnTo>
                <a:cubicBezTo>
                  <a:pt x="314660" y="432001"/>
                  <a:pt x="311283" y="429362"/>
                  <a:pt x="310347" y="425603"/>
                </a:cubicBezTo>
                <a:lnTo>
                  <a:pt x="307295" y="413353"/>
                </a:lnTo>
                <a:lnTo>
                  <a:pt x="293002" y="407429"/>
                </a:lnTo>
                <a:lnTo>
                  <a:pt x="282191" y="413929"/>
                </a:lnTo>
                <a:cubicBezTo>
                  <a:pt x="278871" y="415923"/>
                  <a:pt x="274618" y="415403"/>
                  <a:pt x="271877" y="412663"/>
                </a:cubicBezTo>
                <a:lnTo>
                  <a:pt x="252211" y="392998"/>
                </a:lnTo>
                <a:cubicBezTo>
                  <a:pt x="249472" y="390258"/>
                  <a:pt x="248950" y="386006"/>
                  <a:pt x="250946" y="382685"/>
                </a:cubicBezTo>
                <a:lnTo>
                  <a:pt x="257445" y="371872"/>
                </a:lnTo>
                <a:lnTo>
                  <a:pt x="251521" y="357579"/>
                </a:lnTo>
                <a:lnTo>
                  <a:pt x="239271" y="354527"/>
                </a:lnTo>
                <a:cubicBezTo>
                  <a:pt x="235513" y="353590"/>
                  <a:pt x="232874" y="350214"/>
                  <a:pt x="232874" y="346340"/>
                </a:cubicBezTo>
                <a:lnTo>
                  <a:pt x="232874" y="318534"/>
                </a:lnTo>
                <a:cubicBezTo>
                  <a:pt x="232874" y="314660"/>
                  <a:pt x="235513" y="311283"/>
                  <a:pt x="239272" y="310346"/>
                </a:cubicBezTo>
                <a:lnTo>
                  <a:pt x="251521" y="307295"/>
                </a:lnTo>
                <a:lnTo>
                  <a:pt x="257445" y="293002"/>
                </a:lnTo>
                <a:lnTo>
                  <a:pt x="250946" y="282191"/>
                </a:lnTo>
                <a:cubicBezTo>
                  <a:pt x="248950" y="278870"/>
                  <a:pt x="249472" y="274617"/>
                  <a:pt x="252211" y="271877"/>
                </a:cubicBezTo>
                <a:lnTo>
                  <a:pt x="271877" y="252211"/>
                </a:lnTo>
                <a:cubicBezTo>
                  <a:pt x="274617" y="249472"/>
                  <a:pt x="278871" y="248949"/>
                  <a:pt x="282191" y="250946"/>
                </a:cubicBezTo>
                <a:lnTo>
                  <a:pt x="293002" y="257446"/>
                </a:lnTo>
                <a:lnTo>
                  <a:pt x="307295" y="251522"/>
                </a:lnTo>
                <a:lnTo>
                  <a:pt x="310347" y="239272"/>
                </a:lnTo>
                <a:cubicBezTo>
                  <a:pt x="311283" y="235513"/>
                  <a:pt x="314660" y="232874"/>
                  <a:pt x="318534" y="232874"/>
                </a:cubicBezTo>
                <a:lnTo>
                  <a:pt x="325688" y="232874"/>
                </a:lnTo>
                <a:lnTo>
                  <a:pt x="325688" y="189384"/>
                </a:lnTo>
                <a:cubicBezTo>
                  <a:pt x="316794" y="195591"/>
                  <a:pt x="304464" y="201110"/>
                  <a:pt x="288857" y="205800"/>
                </a:cubicBezTo>
                <a:cubicBezTo>
                  <a:pt x="257334" y="215272"/>
                  <a:pt x="215578" y="220488"/>
                  <a:pt x="171281" y="220488"/>
                </a:cubicBezTo>
                <a:cubicBezTo>
                  <a:pt x="126984" y="220488"/>
                  <a:pt x="85228" y="215272"/>
                  <a:pt x="53706" y="205800"/>
                </a:cubicBezTo>
                <a:cubicBezTo>
                  <a:pt x="38100" y="201111"/>
                  <a:pt x="25770" y="195591"/>
                  <a:pt x="16875" y="189384"/>
                </a:cubicBezTo>
                <a:lnTo>
                  <a:pt x="16875" y="268878"/>
                </a:lnTo>
                <a:cubicBezTo>
                  <a:pt x="16875" y="275333"/>
                  <a:pt x="27793" y="286150"/>
                  <a:pt x="58561" y="295395"/>
                </a:cubicBezTo>
                <a:cubicBezTo>
                  <a:pt x="88552" y="304406"/>
                  <a:pt x="128584" y="309369"/>
                  <a:pt x="171281" y="309369"/>
                </a:cubicBezTo>
                <a:cubicBezTo>
                  <a:pt x="183816" y="309369"/>
                  <a:pt x="196297" y="308933"/>
                  <a:pt x="208376" y="308073"/>
                </a:cubicBezTo>
                <a:cubicBezTo>
                  <a:pt x="213001" y="307738"/>
                  <a:pt x="217061" y="311242"/>
                  <a:pt x="217391" y="315890"/>
                </a:cubicBezTo>
                <a:cubicBezTo>
                  <a:pt x="217722" y="320538"/>
                  <a:pt x="214222" y="324575"/>
                  <a:pt x="209574" y="324905"/>
                </a:cubicBezTo>
                <a:cubicBezTo>
                  <a:pt x="197097" y="325794"/>
                  <a:pt x="184213" y="326244"/>
                  <a:pt x="171281" y="326244"/>
                </a:cubicBezTo>
                <a:cubicBezTo>
                  <a:pt x="126984" y="326244"/>
                  <a:pt x="85230" y="321028"/>
                  <a:pt x="53705" y="311556"/>
                </a:cubicBezTo>
                <a:cubicBezTo>
                  <a:pt x="38099" y="306868"/>
                  <a:pt x="25769" y="301348"/>
                  <a:pt x="16875" y="295140"/>
                </a:cubicBezTo>
                <a:lnTo>
                  <a:pt x="16875" y="374633"/>
                </a:lnTo>
                <a:cubicBezTo>
                  <a:pt x="16875" y="381088"/>
                  <a:pt x="27793" y="391906"/>
                  <a:pt x="58561" y="401151"/>
                </a:cubicBezTo>
                <a:cubicBezTo>
                  <a:pt x="88552" y="410162"/>
                  <a:pt x="128584" y="415125"/>
                  <a:pt x="171281" y="415125"/>
                </a:cubicBezTo>
                <a:cubicBezTo>
                  <a:pt x="189409" y="415125"/>
                  <a:pt x="207191" y="414224"/>
                  <a:pt x="224129" y="412446"/>
                </a:cubicBezTo>
                <a:cubicBezTo>
                  <a:pt x="228751" y="411958"/>
                  <a:pt x="232915" y="415321"/>
                  <a:pt x="233401" y="419956"/>
                </a:cubicBezTo>
                <a:cubicBezTo>
                  <a:pt x="233888" y="424590"/>
                  <a:pt x="230525" y="428741"/>
                  <a:pt x="225890" y="429228"/>
                </a:cubicBezTo>
                <a:cubicBezTo>
                  <a:pt x="208369" y="431068"/>
                  <a:pt x="189996" y="432000"/>
                  <a:pt x="171281" y="432000"/>
                </a:cubicBezTo>
                <a:cubicBezTo>
                  <a:pt x="126984" y="432000"/>
                  <a:pt x="85230" y="426784"/>
                  <a:pt x="53705" y="417312"/>
                </a:cubicBezTo>
                <a:cubicBezTo>
                  <a:pt x="18571" y="406755"/>
                  <a:pt x="0" y="391998"/>
                  <a:pt x="0" y="374633"/>
                </a:cubicBezTo>
                <a:lnTo>
                  <a:pt x="0" y="57367"/>
                </a:lnTo>
                <a:cubicBezTo>
                  <a:pt x="0" y="40002"/>
                  <a:pt x="18571" y="25244"/>
                  <a:pt x="53706" y="14688"/>
                </a:cubicBezTo>
                <a:cubicBezTo>
                  <a:pt x="85230" y="5216"/>
                  <a:pt x="126984" y="0"/>
                  <a:pt x="171281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C72BB878-98DA-7831-88B2-47BB32B76B9D}"/>
              </a:ext>
            </a:extLst>
          </p:cNvPr>
          <p:cNvSpPr/>
          <p:nvPr/>
        </p:nvSpPr>
        <p:spPr>
          <a:xfrm>
            <a:off x="3187451" y="2654735"/>
            <a:ext cx="357184" cy="344567"/>
          </a:xfrm>
          <a:custGeom>
            <a:avLst/>
            <a:gdLst>
              <a:gd name="connsiteX0" fmla="*/ 339599 w 432007"/>
              <a:gd name="connsiteY0" fmla="*/ 342158 h 416746"/>
              <a:gd name="connsiteX1" fmla="*/ 328058 w 432007"/>
              <a:gd name="connsiteY1" fmla="*/ 353836 h 416746"/>
              <a:gd name="connsiteX2" fmla="*/ 339734 w 432007"/>
              <a:gd name="connsiteY2" fmla="*/ 365378 h 416746"/>
              <a:gd name="connsiteX3" fmla="*/ 351277 w 432007"/>
              <a:gd name="connsiteY3" fmla="*/ 353701 h 416746"/>
              <a:gd name="connsiteX4" fmla="*/ 351344 w 432007"/>
              <a:gd name="connsiteY4" fmla="*/ 353701 h 416746"/>
              <a:gd name="connsiteX5" fmla="*/ 351344 w 432007"/>
              <a:gd name="connsiteY5" fmla="*/ 353700 h 416746"/>
              <a:gd name="connsiteX6" fmla="*/ 339667 w 432007"/>
              <a:gd name="connsiteY6" fmla="*/ 342158 h 416746"/>
              <a:gd name="connsiteX7" fmla="*/ 339599 w 432007"/>
              <a:gd name="connsiteY7" fmla="*/ 342158 h 416746"/>
              <a:gd name="connsiteX8" fmla="*/ 280942 w 432007"/>
              <a:gd name="connsiteY8" fmla="*/ 342158 h 416746"/>
              <a:gd name="connsiteX9" fmla="*/ 280975 w 432007"/>
              <a:gd name="connsiteY9" fmla="*/ 342172 h 416746"/>
              <a:gd name="connsiteX10" fmla="*/ 272780 w 432007"/>
              <a:gd name="connsiteY10" fmla="*/ 345511 h 416746"/>
              <a:gd name="connsiteX11" fmla="*/ 269332 w 432007"/>
              <a:gd name="connsiteY11" fmla="*/ 353701 h 416746"/>
              <a:gd name="connsiteX12" fmla="*/ 269332 w 432007"/>
              <a:gd name="connsiteY12" fmla="*/ 353768 h 416746"/>
              <a:gd name="connsiteX13" fmla="*/ 280941 w 432007"/>
              <a:gd name="connsiteY13" fmla="*/ 365378 h 416746"/>
              <a:gd name="connsiteX14" fmla="*/ 292552 w 432007"/>
              <a:gd name="connsiteY14" fmla="*/ 353768 h 416746"/>
              <a:gd name="connsiteX15" fmla="*/ 289152 w 432007"/>
              <a:gd name="connsiteY15" fmla="*/ 345559 h 416746"/>
              <a:gd name="connsiteX16" fmla="*/ 280975 w 432007"/>
              <a:gd name="connsiteY16" fmla="*/ 342172 h 416746"/>
              <a:gd name="connsiteX17" fmla="*/ 281009 w 432007"/>
              <a:gd name="connsiteY17" fmla="*/ 342158 h 416746"/>
              <a:gd name="connsiteX18" fmla="*/ 406964 w 432007"/>
              <a:gd name="connsiteY18" fmla="*/ 268179 h 416746"/>
              <a:gd name="connsiteX19" fmla="*/ 395422 w 432007"/>
              <a:gd name="connsiteY19" fmla="*/ 279856 h 416746"/>
              <a:gd name="connsiteX20" fmla="*/ 407099 w 432007"/>
              <a:gd name="connsiteY20" fmla="*/ 291398 h 416746"/>
              <a:gd name="connsiteX21" fmla="*/ 407167 w 432007"/>
              <a:gd name="connsiteY21" fmla="*/ 291398 h 416746"/>
              <a:gd name="connsiteX22" fmla="*/ 418642 w 432007"/>
              <a:gd name="connsiteY22" fmla="*/ 279788 h 416746"/>
              <a:gd name="connsiteX23" fmla="*/ 418642 w 432007"/>
              <a:gd name="connsiteY23" fmla="*/ 279721 h 416746"/>
              <a:gd name="connsiteX24" fmla="*/ 406964 w 432007"/>
              <a:gd name="connsiteY24" fmla="*/ 268179 h 416746"/>
              <a:gd name="connsiteX25" fmla="*/ 85997 w 432007"/>
              <a:gd name="connsiteY25" fmla="*/ 238394 h 416746"/>
              <a:gd name="connsiteX26" fmla="*/ 93562 w 432007"/>
              <a:gd name="connsiteY26" fmla="*/ 244216 h 416746"/>
              <a:gd name="connsiteX27" fmla="*/ 93531 w 432007"/>
              <a:gd name="connsiteY27" fmla="*/ 244364 h 416746"/>
              <a:gd name="connsiteX28" fmla="*/ 112259 w 432007"/>
              <a:gd name="connsiteY28" fmla="*/ 272836 h 416746"/>
              <a:gd name="connsiteX29" fmla="*/ 112394 w 432007"/>
              <a:gd name="connsiteY29" fmla="*/ 273038 h 416746"/>
              <a:gd name="connsiteX30" fmla="*/ 116652 w 432007"/>
              <a:gd name="connsiteY30" fmla="*/ 278177 h 416746"/>
              <a:gd name="connsiteX31" fmla="*/ 111179 w 432007"/>
              <a:gd name="connsiteY31" fmla="*/ 285998 h 416746"/>
              <a:gd name="connsiteX32" fmla="*/ 109897 w 432007"/>
              <a:gd name="connsiteY32" fmla="*/ 285998 h 416746"/>
              <a:gd name="connsiteX33" fmla="*/ 109435 w 432007"/>
              <a:gd name="connsiteY33" fmla="*/ 285904 h 416746"/>
              <a:gd name="connsiteX34" fmla="*/ 80804 w 432007"/>
              <a:gd name="connsiteY34" fmla="*/ 242123 h 416746"/>
              <a:gd name="connsiteX35" fmla="*/ 85997 w 432007"/>
              <a:gd name="connsiteY35" fmla="*/ 238394 h 416746"/>
              <a:gd name="connsiteX36" fmla="*/ 142344 w 432007"/>
              <a:gd name="connsiteY36" fmla="*/ 237367 h 416746"/>
              <a:gd name="connsiteX37" fmla="*/ 148304 w 432007"/>
              <a:gd name="connsiteY37" fmla="*/ 244824 h 416746"/>
              <a:gd name="connsiteX38" fmla="*/ 175372 w 432007"/>
              <a:gd name="connsiteY38" fmla="*/ 265681 h 416746"/>
              <a:gd name="connsiteX39" fmla="*/ 182797 w 432007"/>
              <a:gd name="connsiteY39" fmla="*/ 271216 h 416746"/>
              <a:gd name="connsiteX40" fmla="*/ 177262 w 432007"/>
              <a:gd name="connsiteY40" fmla="*/ 278641 h 416746"/>
              <a:gd name="connsiteX41" fmla="*/ 171862 w 432007"/>
              <a:gd name="connsiteY41" fmla="*/ 278979 h 416746"/>
              <a:gd name="connsiteX42" fmla="*/ 135412 w 432007"/>
              <a:gd name="connsiteY42" fmla="*/ 246781 h 416746"/>
              <a:gd name="connsiteX43" fmla="*/ 134887 w 432007"/>
              <a:gd name="connsiteY43" fmla="*/ 243328 h 416746"/>
              <a:gd name="connsiteX44" fmla="*/ 142344 w 432007"/>
              <a:gd name="connsiteY44" fmla="*/ 237367 h 416746"/>
              <a:gd name="connsiteX45" fmla="*/ 127957 w 432007"/>
              <a:gd name="connsiteY45" fmla="*/ 153806 h 416746"/>
              <a:gd name="connsiteX46" fmla="*/ 151342 w 432007"/>
              <a:gd name="connsiteY46" fmla="*/ 169763 h 416746"/>
              <a:gd name="connsiteX47" fmla="*/ 149587 w 432007"/>
              <a:gd name="connsiteY47" fmla="*/ 178876 h 416746"/>
              <a:gd name="connsiteX48" fmla="*/ 140542 w 432007"/>
              <a:gd name="connsiteY48" fmla="*/ 177121 h 416746"/>
              <a:gd name="connsiteX49" fmla="*/ 140452 w 432007"/>
              <a:gd name="connsiteY49" fmla="*/ 176984 h 416746"/>
              <a:gd name="connsiteX50" fmla="*/ 107062 w 432007"/>
              <a:gd name="connsiteY50" fmla="*/ 170168 h 416746"/>
              <a:gd name="connsiteX51" fmla="*/ 100284 w 432007"/>
              <a:gd name="connsiteY51" fmla="*/ 168833 h 416746"/>
              <a:gd name="connsiteX52" fmla="*/ 99772 w 432007"/>
              <a:gd name="connsiteY52" fmla="*/ 159301 h 416746"/>
              <a:gd name="connsiteX53" fmla="*/ 100137 w 432007"/>
              <a:gd name="connsiteY53" fmla="*/ 159058 h 416746"/>
              <a:gd name="connsiteX54" fmla="*/ 127957 w 432007"/>
              <a:gd name="connsiteY54" fmla="*/ 153806 h 416746"/>
              <a:gd name="connsiteX55" fmla="*/ 407167 w 432007"/>
              <a:gd name="connsiteY55" fmla="*/ 125348 h 416746"/>
              <a:gd name="connsiteX56" fmla="*/ 395557 w 432007"/>
              <a:gd name="connsiteY56" fmla="*/ 136958 h 416746"/>
              <a:gd name="connsiteX57" fmla="*/ 407167 w 432007"/>
              <a:gd name="connsiteY57" fmla="*/ 148568 h 416746"/>
              <a:gd name="connsiteX58" fmla="*/ 418777 w 432007"/>
              <a:gd name="connsiteY58" fmla="*/ 136958 h 416746"/>
              <a:gd name="connsiteX59" fmla="*/ 407167 w 432007"/>
              <a:gd name="connsiteY59" fmla="*/ 125348 h 416746"/>
              <a:gd name="connsiteX60" fmla="*/ 280942 w 432007"/>
              <a:gd name="connsiteY60" fmla="*/ 51436 h 416746"/>
              <a:gd name="connsiteX61" fmla="*/ 269332 w 432007"/>
              <a:gd name="connsiteY61" fmla="*/ 63046 h 416746"/>
              <a:gd name="connsiteX62" fmla="*/ 280942 w 432007"/>
              <a:gd name="connsiteY62" fmla="*/ 74656 h 416746"/>
              <a:gd name="connsiteX63" fmla="*/ 292552 w 432007"/>
              <a:gd name="connsiteY63" fmla="*/ 63046 h 416746"/>
              <a:gd name="connsiteX64" fmla="*/ 280942 w 432007"/>
              <a:gd name="connsiteY64" fmla="*/ 51436 h 416746"/>
              <a:gd name="connsiteX65" fmla="*/ 339734 w 432007"/>
              <a:gd name="connsiteY65" fmla="*/ 51369 h 416746"/>
              <a:gd name="connsiteX66" fmla="*/ 328192 w 432007"/>
              <a:gd name="connsiteY66" fmla="*/ 63046 h 416746"/>
              <a:gd name="connsiteX67" fmla="*/ 339734 w 432007"/>
              <a:gd name="connsiteY67" fmla="*/ 74588 h 416746"/>
              <a:gd name="connsiteX68" fmla="*/ 339869 w 432007"/>
              <a:gd name="connsiteY68" fmla="*/ 74588 h 416746"/>
              <a:gd name="connsiteX69" fmla="*/ 351411 w 432007"/>
              <a:gd name="connsiteY69" fmla="*/ 62912 h 416746"/>
              <a:gd name="connsiteX70" fmla="*/ 339734 w 432007"/>
              <a:gd name="connsiteY70" fmla="*/ 51369 h 416746"/>
              <a:gd name="connsiteX71" fmla="*/ 176924 w 432007"/>
              <a:gd name="connsiteY71" fmla="*/ 12758 h 416746"/>
              <a:gd name="connsiteX72" fmla="*/ 137572 w 432007"/>
              <a:gd name="connsiteY72" fmla="*/ 37463 h 416746"/>
              <a:gd name="connsiteX73" fmla="*/ 161737 w 432007"/>
              <a:gd name="connsiteY73" fmla="*/ 86671 h 416746"/>
              <a:gd name="connsiteX74" fmla="*/ 154987 w 432007"/>
              <a:gd name="connsiteY74" fmla="*/ 92003 h 416746"/>
              <a:gd name="connsiteX75" fmla="*/ 153772 w 432007"/>
              <a:gd name="connsiteY75" fmla="*/ 92003 h 416746"/>
              <a:gd name="connsiteX76" fmla="*/ 148574 w 432007"/>
              <a:gd name="connsiteY76" fmla="*/ 84376 h 416746"/>
              <a:gd name="connsiteX77" fmla="*/ 127244 w 432007"/>
              <a:gd name="connsiteY77" fmla="*/ 48263 h 416746"/>
              <a:gd name="connsiteX78" fmla="*/ 126569 w 432007"/>
              <a:gd name="connsiteY78" fmla="*/ 48263 h 416746"/>
              <a:gd name="connsiteX79" fmla="*/ 125894 w 432007"/>
              <a:gd name="connsiteY79" fmla="*/ 48263 h 416746"/>
              <a:gd name="connsiteX80" fmla="*/ 90460 w 432007"/>
              <a:gd name="connsiteY80" fmla="*/ 47932 h 416746"/>
              <a:gd name="connsiteX81" fmla="*/ 67574 w 432007"/>
              <a:gd name="connsiteY81" fmla="*/ 105503 h 416746"/>
              <a:gd name="connsiteX82" fmla="*/ 67574 w 432007"/>
              <a:gd name="connsiteY82" fmla="*/ 106111 h 416746"/>
              <a:gd name="connsiteX83" fmla="*/ 87824 w 432007"/>
              <a:gd name="connsiteY83" fmla="*/ 115831 h 416746"/>
              <a:gd name="connsiteX84" fmla="*/ 91010 w 432007"/>
              <a:gd name="connsiteY84" fmla="*/ 114676 h 416746"/>
              <a:gd name="connsiteX85" fmla="*/ 98365 w 432007"/>
              <a:gd name="connsiteY85" fmla="*/ 120761 h 416746"/>
              <a:gd name="connsiteX86" fmla="*/ 92279 w 432007"/>
              <a:gd name="connsiteY86" fmla="*/ 128116 h 416746"/>
              <a:gd name="connsiteX87" fmla="*/ 82357 w 432007"/>
              <a:gd name="connsiteY87" fmla="*/ 129871 h 416746"/>
              <a:gd name="connsiteX88" fmla="*/ 57719 w 432007"/>
              <a:gd name="connsiteY88" fmla="*/ 115898 h 416746"/>
              <a:gd name="connsiteX89" fmla="*/ 48566 w 432007"/>
              <a:gd name="connsiteY89" fmla="*/ 119546 h 416746"/>
              <a:gd name="connsiteX90" fmla="*/ 30719 w 432007"/>
              <a:gd name="connsiteY90" fmla="*/ 178673 h 416746"/>
              <a:gd name="connsiteX91" fmla="*/ 76282 w 432007"/>
              <a:gd name="connsiteY91" fmla="*/ 192173 h 416746"/>
              <a:gd name="connsiteX92" fmla="*/ 74594 w 432007"/>
              <a:gd name="connsiteY92" fmla="*/ 201286 h 416746"/>
              <a:gd name="connsiteX93" fmla="*/ 70882 w 432007"/>
              <a:gd name="connsiteY93" fmla="*/ 202433 h 416746"/>
              <a:gd name="connsiteX94" fmla="*/ 65482 w 432007"/>
              <a:gd name="connsiteY94" fmla="*/ 199598 h 416746"/>
              <a:gd name="connsiteX95" fmla="*/ 65326 w 432007"/>
              <a:gd name="connsiteY95" fmla="*/ 199363 h 416746"/>
              <a:gd name="connsiteX96" fmla="*/ 32069 w 432007"/>
              <a:gd name="connsiteY96" fmla="*/ 192848 h 416746"/>
              <a:gd name="connsiteX97" fmla="*/ 13873 w 432007"/>
              <a:gd name="connsiteY97" fmla="*/ 218706 h 416746"/>
              <a:gd name="connsiteX98" fmla="*/ 44489 w 432007"/>
              <a:gd name="connsiteY98" fmla="*/ 264263 h 416746"/>
              <a:gd name="connsiteX99" fmla="*/ 49484 w 432007"/>
              <a:gd name="connsiteY99" fmla="*/ 268583 h 416746"/>
              <a:gd name="connsiteX100" fmla="*/ 48067 w 432007"/>
              <a:gd name="connsiteY100" fmla="*/ 275333 h 416746"/>
              <a:gd name="connsiteX101" fmla="*/ 36794 w 432007"/>
              <a:gd name="connsiteY101" fmla="*/ 304097 h 416746"/>
              <a:gd name="connsiteX102" fmla="*/ 80062 w 432007"/>
              <a:gd name="connsiteY102" fmla="*/ 348571 h 416746"/>
              <a:gd name="connsiteX103" fmla="*/ 110504 w 432007"/>
              <a:gd name="connsiteY103" fmla="*/ 329873 h 416746"/>
              <a:gd name="connsiteX104" fmla="*/ 118064 w 432007"/>
              <a:gd name="connsiteY104" fmla="*/ 324946 h 416746"/>
              <a:gd name="connsiteX105" fmla="*/ 123262 w 432007"/>
              <a:gd name="connsiteY105" fmla="*/ 332641 h 416746"/>
              <a:gd name="connsiteX106" fmla="*/ 86947 w 432007"/>
              <a:gd name="connsiteY106" fmla="*/ 360586 h 416746"/>
              <a:gd name="connsiteX107" fmla="*/ 91989 w 432007"/>
              <a:gd name="connsiteY107" fmla="*/ 378811 h 416746"/>
              <a:gd name="connsiteX108" fmla="*/ 144727 w 432007"/>
              <a:gd name="connsiteY108" fmla="*/ 393323 h 416746"/>
              <a:gd name="connsiteX109" fmla="*/ 146144 w 432007"/>
              <a:gd name="connsiteY109" fmla="*/ 392176 h 416746"/>
              <a:gd name="connsiteX110" fmla="*/ 146369 w 432007"/>
              <a:gd name="connsiteY110" fmla="*/ 392069 h 416746"/>
              <a:gd name="connsiteX111" fmla="*/ 157552 w 432007"/>
              <a:gd name="connsiteY111" fmla="*/ 359978 h 416746"/>
              <a:gd name="connsiteX112" fmla="*/ 155998 w 432007"/>
              <a:gd name="connsiteY112" fmla="*/ 356853 h 416746"/>
              <a:gd name="connsiteX113" fmla="*/ 161275 w 432007"/>
              <a:gd name="connsiteY113" fmla="*/ 348897 h 416746"/>
              <a:gd name="connsiteX114" fmla="*/ 169229 w 432007"/>
              <a:gd name="connsiteY114" fmla="*/ 354173 h 416746"/>
              <a:gd name="connsiteX115" fmla="*/ 160859 w 432007"/>
              <a:gd name="connsiteY115" fmla="*/ 397846 h 416746"/>
              <a:gd name="connsiteX116" fmla="*/ 166709 w 432007"/>
              <a:gd name="connsiteY116" fmla="*/ 400811 h 416746"/>
              <a:gd name="connsiteX117" fmla="*/ 217154 w 432007"/>
              <a:gd name="connsiteY117" fmla="*/ 379418 h 416746"/>
              <a:gd name="connsiteX118" fmla="*/ 217154 w 432007"/>
              <a:gd name="connsiteY118" fmla="*/ 320086 h 416746"/>
              <a:gd name="connsiteX119" fmla="*/ 217154 w 432007"/>
              <a:gd name="connsiteY119" fmla="*/ 275873 h 416746"/>
              <a:gd name="connsiteX120" fmla="*/ 217154 w 432007"/>
              <a:gd name="connsiteY120" fmla="*/ 237736 h 416746"/>
              <a:gd name="connsiteX121" fmla="*/ 217154 w 432007"/>
              <a:gd name="connsiteY121" fmla="*/ 221131 h 416746"/>
              <a:gd name="connsiteX122" fmla="*/ 187859 w 432007"/>
              <a:gd name="connsiteY122" fmla="*/ 218701 h 416746"/>
              <a:gd name="connsiteX123" fmla="*/ 180944 w 432007"/>
              <a:gd name="connsiteY123" fmla="*/ 217369 h 416746"/>
              <a:gd name="connsiteX124" fmla="*/ 180502 w 432007"/>
              <a:gd name="connsiteY124" fmla="*/ 207833 h 416746"/>
              <a:gd name="connsiteX125" fmla="*/ 217154 w 432007"/>
              <a:gd name="connsiteY125" fmla="*/ 205403 h 416746"/>
              <a:gd name="connsiteX126" fmla="*/ 217154 w 432007"/>
              <a:gd name="connsiteY126" fmla="*/ 178403 h 416746"/>
              <a:gd name="connsiteX127" fmla="*/ 217154 w 432007"/>
              <a:gd name="connsiteY127" fmla="*/ 143168 h 416746"/>
              <a:gd name="connsiteX128" fmla="*/ 187792 w 432007"/>
              <a:gd name="connsiteY128" fmla="*/ 140603 h 416746"/>
              <a:gd name="connsiteX129" fmla="*/ 178747 w 432007"/>
              <a:gd name="connsiteY129" fmla="*/ 138848 h 416746"/>
              <a:gd name="connsiteX130" fmla="*/ 180502 w 432007"/>
              <a:gd name="connsiteY130" fmla="*/ 129736 h 416746"/>
              <a:gd name="connsiteX131" fmla="*/ 217154 w 432007"/>
              <a:gd name="connsiteY131" fmla="*/ 127373 h 416746"/>
              <a:gd name="connsiteX132" fmla="*/ 217154 w 432007"/>
              <a:gd name="connsiteY132" fmla="*/ 96661 h 416746"/>
              <a:gd name="connsiteX133" fmla="*/ 217897 w 432007"/>
              <a:gd name="connsiteY133" fmla="*/ 41243 h 416746"/>
              <a:gd name="connsiteX134" fmla="*/ 176924 w 432007"/>
              <a:gd name="connsiteY134" fmla="*/ 12758 h 416746"/>
              <a:gd name="connsiteX135" fmla="*/ 176317 w 432007"/>
              <a:gd name="connsiteY135" fmla="*/ 1 h 416746"/>
              <a:gd name="connsiteX136" fmla="*/ 230317 w 432007"/>
              <a:gd name="connsiteY136" fmla="*/ 38138 h 416746"/>
              <a:gd name="connsiteX137" fmla="*/ 230317 w 432007"/>
              <a:gd name="connsiteY137" fmla="*/ 39556 h 416746"/>
              <a:gd name="connsiteX138" fmla="*/ 230317 w 432007"/>
              <a:gd name="connsiteY138" fmla="*/ 40366 h 416746"/>
              <a:gd name="connsiteX139" fmla="*/ 230317 w 432007"/>
              <a:gd name="connsiteY139" fmla="*/ 90113 h 416746"/>
              <a:gd name="connsiteX140" fmla="*/ 256304 w 432007"/>
              <a:gd name="connsiteY140" fmla="*/ 90113 h 416746"/>
              <a:gd name="connsiteX141" fmla="*/ 263054 w 432007"/>
              <a:gd name="connsiteY141" fmla="*/ 79718 h 416746"/>
              <a:gd name="connsiteX142" fmla="*/ 256304 w 432007"/>
              <a:gd name="connsiteY142" fmla="*/ 63046 h 416746"/>
              <a:gd name="connsiteX143" fmla="*/ 281143 w 432007"/>
              <a:gd name="connsiteY143" fmla="*/ 38544 h 416746"/>
              <a:gd name="connsiteX144" fmla="*/ 305713 w 432007"/>
              <a:gd name="connsiteY144" fmla="*/ 63383 h 416746"/>
              <a:gd name="connsiteX145" fmla="*/ 280874 w 432007"/>
              <a:gd name="connsiteY145" fmla="*/ 87953 h 416746"/>
              <a:gd name="connsiteX146" fmla="*/ 274124 w 432007"/>
              <a:gd name="connsiteY146" fmla="*/ 86873 h 416746"/>
              <a:gd name="connsiteX147" fmla="*/ 265754 w 432007"/>
              <a:gd name="connsiteY147" fmla="*/ 100373 h 416746"/>
              <a:gd name="connsiteX148" fmla="*/ 260219 w 432007"/>
              <a:gd name="connsiteY148" fmla="*/ 103208 h 416746"/>
              <a:gd name="connsiteX149" fmla="*/ 230317 w 432007"/>
              <a:gd name="connsiteY149" fmla="*/ 103208 h 416746"/>
              <a:gd name="connsiteX150" fmla="*/ 230317 w 432007"/>
              <a:gd name="connsiteY150" fmla="*/ 134528 h 416746"/>
              <a:gd name="connsiteX151" fmla="*/ 312937 w 432007"/>
              <a:gd name="connsiteY151" fmla="*/ 134528 h 416746"/>
              <a:gd name="connsiteX152" fmla="*/ 333187 w 432007"/>
              <a:gd name="connsiteY152" fmla="*/ 110768 h 416746"/>
              <a:gd name="connsiteX153" fmla="*/ 333187 w 432007"/>
              <a:gd name="connsiteY153" fmla="*/ 86873 h 416746"/>
              <a:gd name="connsiteX154" fmla="*/ 316123 w 432007"/>
              <a:gd name="connsiteY154" fmla="*/ 69809 h 416746"/>
              <a:gd name="connsiteX155" fmla="*/ 333187 w 432007"/>
              <a:gd name="connsiteY155" fmla="*/ 39650 h 416746"/>
              <a:gd name="connsiteX156" fmla="*/ 363346 w 432007"/>
              <a:gd name="connsiteY156" fmla="*/ 56714 h 416746"/>
              <a:gd name="connsiteX157" fmla="*/ 346282 w 432007"/>
              <a:gd name="connsiteY157" fmla="*/ 86873 h 416746"/>
              <a:gd name="connsiteX158" fmla="*/ 346282 w 432007"/>
              <a:gd name="connsiteY158" fmla="*/ 112996 h 416746"/>
              <a:gd name="connsiteX159" fmla="*/ 344729 w 432007"/>
              <a:gd name="connsiteY159" fmla="*/ 117248 h 416746"/>
              <a:gd name="connsiteX160" fmla="*/ 320834 w 432007"/>
              <a:gd name="connsiteY160" fmla="*/ 145328 h 416746"/>
              <a:gd name="connsiteX161" fmla="*/ 315907 w 432007"/>
              <a:gd name="connsiteY161" fmla="*/ 147623 h 416746"/>
              <a:gd name="connsiteX162" fmla="*/ 230317 w 432007"/>
              <a:gd name="connsiteY162" fmla="*/ 147623 h 416746"/>
              <a:gd name="connsiteX163" fmla="*/ 230317 w 432007"/>
              <a:gd name="connsiteY163" fmla="*/ 172193 h 416746"/>
              <a:gd name="connsiteX164" fmla="*/ 318674 w 432007"/>
              <a:gd name="connsiteY164" fmla="*/ 172193 h 416746"/>
              <a:gd name="connsiteX165" fmla="*/ 352964 w 432007"/>
              <a:gd name="connsiteY165" fmla="*/ 132841 h 416746"/>
              <a:gd name="connsiteX166" fmla="*/ 357892 w 432007"/>
              <a:gd name="connsiteY166" fmla="*/ 130613 h 416746"/>
              <a:gd name="connsiteX167" fmla="*/ 383474 w 432007"/>
              <a:gd name="connsiteY167" fmla="*/ 130613 h 416746"/>
              <a:gd name="connsiteX168" fmla="*/ 400748 w 432007"/>
              <a:gd name="connsiteY168" fmla="*/ 113340 h 416746"/>
              <a:gd name="connsiteX169" fmla="*/ 431117 w 432007"/>
              <a:gd name="connsiteY169" fmla="*/ 130613 h 416746"/>
              <a:gd name="connsiteX170" fmla="*/ 413843 w 432007"/>
              <a:gd name="connsiteY170" fmla="*/ 160982 h 416746"/>
              <a:gd name="connsiteX171" fmla="*/ 383474 w 432007"/>
              <a:gd name="connsiteY171" fmla="*/ 143708 h 416746"/>
              <a:gd name="connsiteX172" fmla="*/ 360862 w 432007"/>
              <a:gd name="connsiteY172" fmla="*/ 143708 h 416746"/>
              <a:gd name="connsiteX173" fmla="*/ 326572 w 432007"/>
              <a:gd name="connsiteY173" fmla="*/ 183061 h 416746"/>
              <a:gd name="connsiteX174" fmla="*/ 321644 w 432007"/>
              <a:gd name="connsiteY174" fmla="*/ 185288 h 416746"/>
              <a:gd name="connsiteX175" fmla="*/ 230317 w 432007"/>
              <a:gd name="connsiteY175" fmla="*/ 185288 h 416746"/>
              <a:gd name="connsiteX176" fmla="*/ 230317 w 432007"/>
              <a:gd name="connsiteY176" fmla="*/ 219038 h 416746"/>
              <a:gd name="connsiteX177" fmla="*/ 230317 w 432007"/>
              <a:gd name="connsiteY177" fmla="*/ 231661 h 416746"/>
              <a:gd name="connsiteX178" fmla="*/ 321644 w 432007"/>
              <a:gd name="connsiteY178" fmla="*/ 231661 h 416746"/>
              <a:gd name="connsiteX179" fmla="*/ 326572 w 432007"/>
              <a:gd name="connsiteY179" fmla="*/ 233888 h 416746"/>
              <a:gd name="connsiteX180" fmla="*/ 360862 w 432007"/>
              <a:gd name="connsiteY180" fmla="*/ 273241 h 416746"/>
              <a:gd name="connsiteX181" fmla="*/ 383474 w 432007"/>
              <a:gd name="connsiteY181" fmla="*/ 273241 h 416746"/>
              <a:gd name="connsiteX182" fmla="*/ 407167 w 432007"/>
              <a:gd name="connsiteY182" fmla="*/ 255151 h 416746"/>
              <a:gd name="connsiteX183" fmla="*/ 430978 w 432007"/>
              <a:gd name="connsiteY183" fmla="*/ 273241 h 416746"/>
              <a:gd name="connsiteX184" fmla="*/ 413774 w 432007"/>
              <a:gd name="connsiteY184" fmla="*/ 303540 h 416746"/>
              <a:gd name="connsiteX185" fmla="*/ 383474 w 432007"/>
              <a:gd name="connsiteY185" fmla="*/ 286336 h 416746"/>
              <a:gd name="connsiteX186" fmla="*/ 357892 w 432007"/>
              <a:gd name="connsiteY186" fmla="*/ 286336 h 416746"/>
              <a:gd name="connsiteX187" fmla="*/ 352964 w 432007"/>
              <a:gd name="connsiteY187" fmla="*/ 284108 h 416746"/>
              <a:gd name="connsiteX188" fmla="*/ 318674 w 432007"/>
              <a:gd name="connsiteY188" fmla="*/ 244756 h 416746"/>
              <a:gd name="connsiteX189" fmla="*/ 230317 w 432007"/>
              <a:gd name="connsiteY189" fmla="*/ 244756 h 416746"/>
              <a:gd name="connsiteX190" fmla="*/ 230317 w 432007"/>
              <a:gd name="connsiteY190" fmla="*/ 269056 h 416746"/>
              <a:gd name="connsiteX191" fmla="*/ 315839 w 432007"/>
              <a:gd name="connsiteY191" fmla="*/ 269056 h 416746"/>
              <a:gd name="connsiteX192" fmla="*/ 320767 w 432007"/>
              <a:gd name="connsiteY192" fmla="*/ 271351 h 416746"/>
              <a:gd name="connsiteX193" fmla="*/ 344662 w 432007"/>
              <a:gd name="connsiteY193" fmla="*/ 299296 h 416746"/>
              <a:gd name="connsiteX194" fmla="*/ 346214 w 432007"/>
              <a:gd name="connsiteY194" fmla="*/ 303548 h 416746"/>
              <a:gd name="connsiteX195" fmla="*/ 346214 w 432007"/>
              <a:gd name="connsiteY195" fmla="*/ 329873 h 416746"/>
              <a:gd name="connsiteX196" fmla="*/ 363629 w 432007"/>
              <a:gd name="connsiteY196" fmla="*/ 347288 h 416746"/>
              <a:gd name="connsiteX197" fmla="*/ 346214 w 432007"/>
              <a:gd name="connsiteY197" fmla="*/ 377796 h 416746"/>
              <a:gd name="connsiteX198" fmla="*/ 315705 w 432007"/>
              <a:gd name="connsiteY198" fmla="*/ 360383 h 416746"/>
              <a:gd name="connsiteX199" fmla="*/ 333119 w 432007"/>
              <a:gd name="connsiteY199" fmla="*/ 329873 h 416746"/>
              <a:gd name="connsiteX200" fmla="*/ 333119 w 432007"/>
              <a:gd name="connsiteY200" fmla="*/ 306383 h 416746"/>
              <a:gd name="connsiteX201" fmla="*/ 312869 w 432007"/>
              <a:gd name="connsiteY201" fmla="*/ 282623 h 416746"/>
              <a:gd name="connsiteX202" fmla="*/ 230317 w 432007"/>
              <a:gd name="connsiteY202" fmla="*/ 282623 h 416746"/>
              <a:gd name="connsiteX203" fmla="*/ 230317 w 432007"/>
              <a:gd name="connsiteY203" fmla="*/ 313268 h 416746"/>
              <a:gd name="connsiteX204" fmla="*/ 260219 w 432007"/>
              <a:gd name="connsiteY204" fmla="*/ 313268 h 416746"/>
              <a:gd name="connsiteX205" fmla="*/ 265754 w 432007"/>
              <a:gd name="connsiteY205" fmla="*/ 316373 h 416746"/>
              <a:gd name="connsiteX206" fmla="*/ 274259 w 432007"/>
              <a:gd name="connsiteY206" fmla="*/ 330481 h 416746"/>
              <a:gd name="connsiteX207" fmla="*/ 281009 w 432007"/>
              <a:gd name="connsiteY207" fmla="*/ 329401 h 416746"/>
              <a:gd name="connsiteX208" fmla="*/ 281077 w 432007"/>
              <a:gd name="connsiteY208" fmla="*/ 329401 h 416746"/>
              <a:gd name="connsiteX209" fmla="*/ 305714 w 432007"/>
              <a:gd name="connsiteY209" fmla="*/ 354173 h 416746"/>
              <a:gd name="connsiteX210" fmla="*/ 280942 w 432007"/>
              <a:gd name="connsiteY210" fmla="*/ 378811 h 416746"/>
              <a:gd name="connsiteX211" fmla="*/ 256304 w 432007"/>
              <a:gd name="connsiteY211" fmla="*/ 354038 h 416746"/>
              <a:gd name="connsiteX212" fmla="*/ 263054 w 432007"/>
              <a:gd name="connsiteY212" fmla="*/ 337366 h 416746"/>
              <a:gd name="connsiteX213" fmla="*/ 256304 w 432007"/>
              <a:gd name="connsiteY213" fmla="*/ 326971 h 416746"/>
              <a:gd name="connsiteX214" fmla="*/ 229979 w 432007"/>
              <a:gd name="connsiteY214" fmla="*/ 326971 h 416746"/>
              <a:gd name="connsiteX215" fmla="*/ 229979 w 432007"/>
              <a:gd name="connsiteY215" fmla="*/ 380971 h 416746"/>
              <a:gd name="connsiteX216" fmla="*/ 229979 w 432007"/>
              <a:gd name="connsiteY216" fmla="*/ 381781 h 416746"/>
              <a:gd name="connsiteX217" fmla="*/ 229979 w 432007"/>
              <a:gd name="connsiteY217" fmla="*/ 383333 h 416746"/>
              <a:gd name="connsiteX218" fmla="*/ 181447 w 432007"/>
              <a:gd name="connsiteY218" fmla="*/ 416746 h 416746"/>
              <a:gd name="connsiteX219" fmla="*/ 149519 w 432007"/>
              <a:gd name="connsiteY219" fmla="*/ 405811 h 416746"/>
              <a:gd name="connsiteX220" fmla="*/ 127944 w 432007"/>
              <a:gd name="connsiteY220" fmla="*/ 411445 h 416746"/>
              <a:gd name="connsiteX221" fmla="*/ 74054 w 432007"/>
              <a:gd name="connsiteY221" fmla="*/ 361598 h 416746"/>
              <a:gd name="connsiteX222" fmla="*/ 50020 w 432007"/>
              <a:gd name="connsiteY222" fmla="*/ 353143 h 416746"/>
              <a:gd name="connsiteX223" fmla="*/ 32272 w 432007"/>
              <a:gd name="connsiteY223" fmla="*/ 274456 h 416746"/>
              <a:gd name="connsiteX224" fmla="*/ 10927 w 432007"/>
              <a:gd name="connsiteY224" fmla="*/ 258262 h 416746"/>
              <a:gd name="connsiteX225" fmla="*/ 20054 w 432007"/>
              <a:gd name="connsiteY225" fmla="*/ 185423 h 416746"/>
              <a:gd name="connsiteX226" fmla="*/ 15735 w 432007"/>
              <a:gd name="connsiteY226" fmla="*/ 175375 h 416746"/>
              <a:gd name="connsiteX227" fmla="*/ 52724 w 432007"/>
              <a:gd name="connsiteY227" fmla="*/ 103478 h 416746"/>
              <a:gd name="connsiteX228" fmla="*/ 50564 w 432007"/>
              <a:gd name="connsiteY228" fmla="*/ 88021 h 416746"/>
              <a:gd name="connsiteX229" fmla="*/ 53145 w 432007"/>
              <a:gd name="connsiteY229" fmla="*/ 71130 h 416746"/>
              <a:gd name="connsiteX230" fmla="*/ 124409 w 432007"/>
              <a:gd name="connsiteY230" fmla="*/ 33751 h 416746"/>
              <a:gd name="connsiteX231" fmla="*/ 176317 w 432007"/>
              <a:gd name="connsiteY231" fmla="*/ 1 h 4167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432007" h="416746">
                <a:moveTo>
                  <a:pt x="339599" y="342158"/>
                </a:moveTo>
                <a:cubicBezTo>
                  <a:pt x="333188" y="342196"/>
                  <a:pt x="328020" y="347424"/>
                  <a:pt x="328058" y="353836"/>
                </a:cubicBezTo>
                <a:cubicBezTo>
                  <a:pt x="328095" y="360248"/>
                  <a:pt x="333323" y="365416"/>
                  <a:pt x="339734" y="365378"/>
                </a:cubicBezTo>
                <a:cubicBezTo>
                  <a:pt x="346146" y="365341"/>
                  <a:pt x="351314" y="360113"/>
                  <a:pt x="351277" y="353701"/>
                </a:cubicBezTo>
                <a:lnTo>
                  <a:pt x="351344" y="353701"/>
                </a:lnTo>
                <a:cubicBezTo>
                  <a:pt x="351344" y="353701"/>
                  <a:pt x="351344" y="353701"/>
                  <a:pt x="351344" y="353700"/>
                </a:cubicBezTo>
                <a:cubicBezTo>
                  <a:pt x="351307" y="347288"/>
                  <a:pt x="346079" y="342121"/>
                  <a:pt x="339667" y="342158"/>
                </a:cubicBezTo>
                <a:cubicBezTo>
                  <a:pt x="339645" y="342158"/>
                  <a:pt x="339622" y="342158"/>
                  <a:pt x="339599" y="342158"/>
                </a:cubicBezTo>
                <a:close/>
                <a:moveTo>
                  <a:pt x="280942" y="342158"/>
                </a:moveTo>
                <a:lnTo>
                  <a:pt x="280975" y="342172"/>
                </a:lnTo>
                <a:lnTo>
                  <a:pt x="272780" y="345511"/>
                </a:lnTo>
                <a:cubicBezTo>
                  <a:pt x="270667" y="347600"/>
                  <a:pt x="269351" y="350495"/>
                  <a:pt x="269332" y="353701"/>
                </a:cubicBezTo>
                <a:cubicBezTo>
                  <a:pt x="269332" y="353723"/>
                  <a:pt x="269332" y="353746"/>
                  <a:pt x="269332" y="353768"/>
                </a:cubicBezTo>
                <a:cubicBezTo>
                  <a:pt x="269332" y="360180"/>
                  <a:pt x="274529" y="365378"/>
                  <a:pt x="280941" y="365378"/>
                </a:cubicBezTo>
                <a:cubicBezTo>
                  <a:pt x="287354" y="365378"/>
                  <a:pt x="292552" y="360181"/>
                  <a:pt x="292552" y="353768"/>
                </a:cubicBezTo>
                <a:cubicBezTo>
                  <a:pt x="292552" y="350563"/>
                  <a:pt x="291253" y="347660"/>
                  <a:pt x="289152" y="345559"/>
                </a:cubicBezTo>
                <a:lnTo>
                  <a:pt x="280975" y="342172"/>
                </a:lnTo>
                <a:lnTo>
                  <a:pt x="281009" y="342158"/>
                </a:lnTo>
                <a:close/>
                <a:moveTo>
                  <a:pt x="406964" y="268179"/>
                </a:moveTo>
                <a:cubicBezTo>
                  <a:pt x="400553" y="268216"/>
                  <a:pt x="395385" y="273444"/>
                  <a:pt x="395422" y="279856"/>
                </a:cubicBezTo>
                <a:cubicBezTo>
                  <a:pt x="395460" y="286268"/>
                  <a:pt x="400688" y="291436"/>
                  <a:pt x="407099" y="291398"/>
                </a:cubicBezTo>
                <a:lnTo>
                  <a:pt x="407167" y="291398"/>
                </a:lnTo>
                <a:cubicBezTo>
                  <a:pt x="413526" y="291324"/>
                  <a:pt x="418643" y="286148"/>
                  <a:pt x="418642" y="279788"/>
                </a:cubicBezTo>
                <a:cubicBezTo>
                  <a:pt x="418642" y="279766"/>
                  <a:pt x="418642" y="279744"/>
                  <a:pt x="418642" y="279721"/>
                </a:cubicBezTo>
                <a:cubicBezTo>
                  <a:pt x="418605" y="273309"/>
                  <a:pt x="413376" y="268141"/>
                  <a:pt x="406964" y="268179"/>
                </a:cubicBezTo>
                <a:close/>
                <a:moveTo>
                  <a:pt x="85997" y="238394"/>
                </a:moveTo>
                <a:cubicBezTo>
                  <a:pt x="89693" y="237912"/>
                  <a:pt x="93080" y="240519"/>
                  <a:pt x="93562" y="244216"/>
                </a:cubicBezTo>
                <a:cubicBezTo>
                  <a:pt x="93551" y="244265"/>
                  <a:pt x="93541" y="244315"/>
                  <a:pt x="93531" y="244364"/>
                </a:cubicBezTo>
                <a:cubicBezTo>
                  <a:pt x="90840" y="257398"/>
                  <a:pt x="99225" y="270145"/>
                  <a:pt x="112259" y="272836"/>
                </a:cubicBezTo>
                <a:lnTo>
                  <a:pt x="112394" y="273038"/>
                </a:lnTo>
                <a:cubicBezTo>
                  <a:pt x="114621" y="273880"/>
                  <a:pt x="116238" y="275833"/>
                  <a:pt x="116652" y="278177"/>
                </a:cubicBezTo>
                <a:cubicBezTo>
                  <a:pt x="117301" y="281848"/>
                  <a:pt x="114851" y="285349"/>
                  <a:pt x="111179" y="285998"/>
                </a:cubicBezTo>
                <a:lnTo>
                  <a:pt x="109897" y="285998"/>
                </a:lnTo>
                <a:cubicBezTo>
                  <a:pt x="109743" y="285968"/>
                  <a:pt x="109588" y="285937"/>
                  <a:pt x="109435" y="285904"/>
                </a:cubicBezTo>
                <a:cubicBezTo>
                  <a:pt x="89439" y="281721"/>
                  <a:pt x="76621" y="262119"/>
                  <a:pt x="80804" y="242123"/>
                </a:cubicBezTo>
                <a:cubicBezTo>
                  <a:pt x="81799" y="240087"/>
                  <a:pt x="83749" y="238687"/>
                  <a:pt x="85997" y="238394"/>
                </a:cubicBezTo>
                <a:close/>
                <a:moveTo>
                  <a:pt x="142344" y="237367"/>
                </a:moveTo>
                <a:cubicBezTo>
                  <a:pt x="146049" y="237780"/>
                  <a:pt x="148717" y="241119"/>
                  <a:pt x="148304" y="244824"/>
                </a:cubicBezTo>
                <a:cubicBezTo>
                  <a:pt x="150020" y="258057"/>
                  <a:pt x="162138" y="267395"/>
                  <a:pt x="175372" y="265681"/>
                </a:cubicBezTo>
                <a:cubicBezTo>
                  <a:pt x="178922" y="265270"/>
                  <a:pt x="182177" y="267697"/>
                  <a:pt x="182797" y="271216"/>
                </a:cubicBezTo>
                <a:cubicBezTo>
                  <a:pt x="183209" y="274766"/>
                  <a:pt x="180781" y="278022"/>
                  <a:pt x="177262" y="278641"/>
                </a:cubicBezTo>
                <a:cubicBezTo>
                  <a:pt x="175473" y="278888"/>
                  <a:pt x="173668" y="279001"/>
                  <a:pt x="171862" y="278979"/>
                </a:cubicBezTo>
                <a:cubicBezTo>
                  <a:pt x="153372" y="278865"/>
                  <a:pt x="137807" y="265116"/>
                  <a:pt x="135412" y="246781"/>
                </a:cubicBezTo>
                <a:cubicBezTo>
                  <a:pt x="134937" y="245696"/>
                  <a:pt x="134756" y="244505"/>
                  <a:pt x="134887" y="243328"/>
                </a:cubicBezTo>
                <a:cubicBezTo>
                  <a:pt x="135301" y="239623"/>
                  <a:pt x="138639" y="236954"/>
                  <a:pt x="142344" y="237367"/>
                </a:cubicBezTo>
                <a:close/>
                <a:moveTo>
                  <a:pt x="127957" y="153806"/>
                </a:moveTo>
                <a:cubicBezTo>
                  <a:pt x="137223" y="155743"/>
                  <a:pt x="145750" y="161215"/>
                  <a:pt x="151342" y="169763"/>
                </a:cubicBezTo>
                <a:cubicBezTo>
                  <a:pt x="153269" y="172785"/>
                  <a:pt x="152498" y="176786"/>
                  <a:pt x="149587" y="178876"/>
                </a:cubicBezTo>
                <a:cubicBezTo>
                  <a:pt x="146579" y="180760"/>
                  <a:pt x="142627" y="179992"/>
                  <a:pt x="140542" y="177121"/>
                </a:cubicBezTo>
                <a:cubicBezTo>
                  <a:pt x="140512" y="177075"/>
                  <a:pt x="140482" y="177029"/>
                  <a:pt x="140452" y="176984"/>
                </a:cubicBezTo>
                <a:cubicBezTo>
                  <a:pt x="133114" y="165881"/>
                  <a:pt x="118164" y="162829"/>
                  <a:pt x="107062" y="170168"/>
                </a:cubicBezTo>
                <a:cubicBezTo>
                  <a:pt x="104729" y="171000"/>
                  <a:pt x="102128" y="170487"/>
                  <a:pt x="100284" y="168833"/>
                </a:cubicBezTo>
                <a:cubicBezTo>
                  <a:pt x="97511" y="166342"/>
                  <a:pt x="97281" y="162074"/>
                  <a:pt x="99772" y="159301"/>
                </a:cubicBezTo>
                <a:cubicBezTo>
                  <a:pt x="99893" y="159219"/>
                  <a:pt x="100015" y="159139"/>
                  <a:pt x="100137" y="159058"/>
                </a:cubicBezTo>
                <a:cubicBezTo>
                  <a:pt x="108685" y="153467"/>
                  <a:pt x="118690" y="151869"/>
                  <a:pt x="127957" y="153806"/>
                </a:cubicBezTo>
                <a:close/>
                <a:moveTo>
                  <a:pt x="407167" y="125348"/>
                </a:moveTo>
                <a:cubicBezTo>
                  <a:pt x="400755" y="125348"/>
                  <a:pt x="395557" y="130547"/>
                  <a:pt x="395557" y="136958"/>
                </a:cubicBezTo>
                <a:cubicBezTo>
                  <a:pt x="395557" y="143370"/>
                  <a:pt x="400755" y="148568"/>
                  <a:pt x="407167" y="148568"/>
                </a:cubicBezTo>
                <a:cubicBezTo>
                  <a:pt x="413579" y="148568"/>
                  <a:pt x="418777" y="143370"/>
                  <a:pt x="418777" y="136958"/>
                </a:cubicBezTo>
                <a:cubicBezTo>
                  <a:pt x="418777" y="130547"/>
                  <a:pt x="413579" y="125348"/>
                  <a:pt x="407167" y="125348"/>
                </a:cubicBezTo>
                <a:close/>
                <a:moveTo>
                  <a:pt x="280942" y="51436"/>
                </a:moveTo>
                <a:cubicBezTo>
                  <a:pt x="274529" y="51436"/>
                  <a:pt x="269332" y="56634"/>
                  <a:pt x="269332" y="63046"/>
                </a:cubicBezTo>
                <a:cubicBezTo>
                  <a:pt x="269332" y="69458"/>
                  <a:pt x="274530" y="74656"/>
                  <a:pt x="280942" y="74656"/>
                </a:cubicBezTo>
                <a:cubicBezTo>
                  <a:pt x="287354" y="74656"/>
                  <a:pt x="292552" y="69458"/>
                  <a:pt x="292552" y="63046"/>
                </a:cubicBezTo>
                <a:cubicBezTo>
                  <a:pt x="292552" y="56634"/>
                  <a:pt x="287354" y="51436"/>
                  <a:pt x="280942" y="51436"/>
                </a:cubicBezTo>
                <a:close/>
                <a:moveTo>
                  <a:pt x="339734" y="51369"/>
                </a:moveTo>
                <a:cubicBezTo>
                  <a:pt x="333323" y="51406"/>
                  <a:pt x="328155" y="56634"/>
                  <a:pt x="328192" y="63046"/>
                </a:cubicBezTo>
                <a:cubicBezTo>
                  <a:pt x="328229" y="69405"/>
                  <a:pt x="333375" y="74551"/>
                  <a:pt x="339734" y="74588"/>
                </a:cubicBezTo>
                <a:cubicBezTo>
                  <a:pt x="339779" y="74588"/>
                  <a:pt x="339824" y="74588"/>
                  <a:pt x="339869" y="74588"/>
                </a:cubicBezTo>
                <a:cubicBezTo>
                  <a:pt x="346281" y="74551"/>
                  <a:pt x="351449" y="69323"/>
                  <a:pt x="351411" y="62912"/>
                </a:cubicBezTo>
                <a:cubicBezTo>
                  <a:pt x="351374" y="56499"/>
                  <a:pt x="346146" y="51332"/>
                  <a:pt x="339734" y="51369"/>
                </a:cubicBezTo>
                <a:close/>
                <a:moveTo>
                  <a:pt x="176924" y="12758"/>
                </a:moveTo>
                <a:cubicBezTo>
                  <a:pt x="160184" y="12865"/>
                  <a:pt x="144944" y="22433"/>
                  <a:pt x="137572" y="37463"/>
                </a:cubicBezTo>
                <a:cubicBezTo>
                  <a:pt x="156202" y="44686"/>
                  <a:pt x="165989" y="63856"/>
                  <a:pt x="161737" y="86671"/>
                </a:cubicBezTo>
                <a:cubicBezTo>
                  <a:pt x="161058" y="89837"/>
                  <a:pt x="158225" y="92076"/>
                  <a:pt x="154987" y="92003"/>
                </a:cubicBezTo>
                <a:lnTo>
                  <a:pt x="153772" y="92003"/>
                </a:lnTo>
                <a:cubicBezTo>
                  <a:pt x="150300" y="91228"/>
                  <a:pt x="148026" y="87891"/>
                  <a:pt x="148574" y="84376"/>
                </a:cubicBezTo>
                <a:cubicBezTo>
                  <a:pt x="151477" y="69053"/>
                  <a:pt x="145942" y="51908"/>
                  <a:pt x="127244" y="48263"/>
                </a:cubicBezTo>
                <a:lnTo>
                  <a:pt x="126569" y="48263"/>
                </a:lnTo>
                <a:lnTo>
                  <a:pt x="125894" y="48263"/>
                </a:lnTo>
                <a:cubicBezTo>
                  <a:pt x="114657" y="43168"/>
                  <a:pt x="101791" y="43047"/>
                  <a:pt x="90460" y="47932"/>
                </a:cubicBezTo>
                <a:cubicBezTo>
                  <a:pt x="68243" y="57510"/>
                  <a:pt x="57996" y="83286"/>
                  <a:pt x="67574" y="105503"/>
                </a:cubicBezTo>
                <a:cubicBezTo>
                  <a:pt x="67600" y="105705"/>
                  <a:pt x="67600" y="105909"/>
                  <a:pt x="67574" y="106111"/>
                </a:cubicBezTo>
                <a:cubicBezTo>
                  <a:pt x="70532" y="114342"/>
                  <a:pt x="79552" y="118671"/>
                  <a:pt x="87824" y="115831"/>
                </a:cubicBezTo>
                <a:cubicBezTo>
                  <a:pt x="88771" y="115182"/>
                  <a:pt x="89867" y="114784"/>
                  <a:pt x="91010" y="114676"/>
                </a:cubicBezTo>
                <a:cubicBezTo>
                  <a:pt x="94722" y="114325"/>
                  <a:pt x="98014" y="117050"/>
                  <a:pt x="98365" y="120761"/>
                </a:cubicBezTo>
                <a:cubicBezTo>
                  <a:pt x="98716" y="124472"/>
                  <a:pt x="95991" y="127766"/>
                  <a:pt x="92279" y="128116"/>
                </a:cubicBezTo>
                <a:cubicBezTo>
                  <a:pt x="89104" y="129292"/>
                  <a:pt x="85743" y="129886"/>
                  <a:pt x="82357" y="129871"/>
                </a:cubicBezTo>
                <a:cubicBezTo>
                  <a:pt x="72275" y="129809"/>
                  <a:pt x="62948" y="124519"/>
                  <a:pt x="57719" y="115898"/>
                </a:cubicBezTo>
                <a:cubicBezTo>
                  <a:pt x="54541" y="116765"/>
                  <a:pt x="51470" y="117989"/>
                  <a:pt x="48566" y="119546"/>
                </a:cubicBezTo>
                <a:cubicBezTo>
                  <a:pt x="27310" y="130946"/>
                  <a:pt x="19320" y="157418"/>
                  <a:pt x="30719" y="178673"/>
                </a:cubicBezTo>
                <a:cubicBezTo>
                  <a:pt x="47173" y="171562"/>
                  <a:pt x="66358" y="177247"/>
                  <a:pt x="76282" y="192173"/>
                </a:cubicBezTo>
                <a:cubicBezTo>
                  <a:pt x="78223" y="195179"/>
                  <a:pt x="77483" y="199175"/>
                  <a:pt x="74594" y="201286"/>
                </a:cubicBezTo>
                <a:cubicBezTo>
                  <a:pt x="73496" y="202024"/>
                  <a:pt x="72205" y="202423"/>
                  <a:pt x="70882" y="202433"/>
                </a:cubicBezTo>
                <a:cubicBezTo>
                  <a:pt x="68733" y="202402"/>
                  <a:pt x="66728" y="201349"/>
                  <a:pt x="65482" y="199598"/>
                </a:cubicBezTo>
                <a:cubicBezTo>
                  <a:pt x="65430" y="199519"/>
                  <a:pt x="65378" y="199441"/>
                  <a:pt x="65326" y="199363"/>
                </a:cubicBezTo>
                <a:cubicBezTo>
                  <a:pt x="57941" y="188381"/>
                  <a:pt x="43052" y="185464"/>
                  <a:pt x="32069" y="192848"/>
                </a:cubicBezTo>
                <a:cubicBezTo>
                  <a:pt x="22609" y="198495"/>
                  <a:pt x="15994" y="207895"/>
                  <a:pt x="13873" y="218706"/>
                </a:cubicBezTo>
                <a:cubicBezTo>
                  <a:pt x="9747" y="239741"/>
                  <a:pt x="23455" y="260138"/>
                  <a:pt x="44489" y="264263"/>
                </a:cubicBezTo>
                <a:cubicBezTo>
                  <a:pt x="46793" y="264735"/>
                  <a:pt x="48686" y="266371"/>
                  <a:pt x="49484" y="268583"/>
                </a:cubicBezTo>
                <a:cubicBezTo>
                  <a:pt x="50284" y="270923"/>
                  <a:pt x="49740" y="273513"/>
                  <a:pt x="48067" y="275333"/>
                </a:cubicBezTo>
                <a:cubicBezTo>
                  <a:pt x="40946" y="283238"/>
                  <a:pt x="36940" y="293460"/>
                  <a:pt x="36794" y="304097"/>
                </a:cubicBezTo>
                <a:cubicBezTo>
                  <a:pt x="36461" y="328326"/>
                  <a:pt x="55833" y="348238"/>
                  <a:pt x="80062" y="348571"/>
                </a:cubicBezTo>
                <a:cubicBezTo>
                  <a:pt x="88162" y="346816"/>
                  <a:pt x="108547" y="339593"/>
                  <a:pt x="110504" y="329873"/>
                </a:cubicBezTo>
                <a:cubicBezTo>
                  <a:pt x="111395" y="326540"/>
                  <a:pt x="114656" y="324415"/>
                  <a:pt x="118064" y="324946"/>
                </a:cubicBezTo>
                <a:cubicBezTo>
                  <a:pt x="121566" y="325723"/>
                  <a:pt x="123849" y="329103"/>
                  <a:pt x="123262" y="332641"/>
                </a:cubicBezTo>
                <a:cubicBezTo>
                  <a:pt x="120089" y="348976"/>
                  <a:pt x="98422" y="357278"/>
                  <a:pt x="86947" y="360586"/>
                </a:cubicBezTo>
                <a:cubicBezTo>
                  <a:pt x="87094" y="366984"/>
                  <a:pt x="88826" y="373247"/>
                  <a:pt x="91989" y="378811"/>
                </a:cubicBezTo>
                <a:cubicBezTo>
                  <a:pt x="102545" y="397382"/>
                  <a:pt x="126156" y="403879"/>
                  <a:pt x="144727" y="393323"/>
                </a:cubicBezTo>
                <a:cubicBezTo>
                  <a:pt x="145155" y="392889"/>
                  <a:pt x="145630" y="392504"/>
                  <a:pt x="146144" y="392176"/>
                </a:cubicBezTo>
                <a:cubicBezTo>
                  <a:pt x="146219" y="392141"/>
                  <a:pt x="146294" y="392105"/>
                  <a:pt x="146369" y="392069"/>
                </a:cubicBezTo>
                <a:cubicBezTo>
                  <a:pt x="158318" y="386296"/>
                  <a:pt x="163325" y="371928"/>
                  <a:pt x="157552" y="359978"/>
                </a:cubicBezTo>
                <a:cubicBezTo>
                  <a:pt x="156769" y="359091"/>
                  <a:pt x="156233" y="358013"/>
                  <a:pt x="155998" y="356853"/>
                </a:cubicBezTo>
                <a:cubicBezTo>
                  <a:pt x="155258" y="353199"/>
                  <a:pt x="157621" y="349637"/>
                  <a:pt x="161275" y="348897"/>
                </a:cubicBezTo>
                <a:cubicBezTo>
                  <a:pt x="164928" y="348157"/>
                  <a:pt x="168490" y="350520"/>
                  <a:pt x="169229" y="354173"/>
                </a:cubicBezTo>
                <a:cubicBezTo>
                  <a:pt x="176621" y="368951"/>
                  <a:pt x="173192" y="386849"/>
                  <a:pt x="160859" y="397846"/>
                </a:cubicBezTo>
                <a:cubicBezTo>
                  <a:pt x="162722" y="398998"/>
                  <a:pt x="164679" y="399989"/>
                  <a:pt x="166709" y="400811"/>
                </a:cubicBezTo>
                <a:cubicBezTo>
                  <a:pt x="186547" y="408834"/>
                  <a:pt x="209131" y="399256"/>
                  <a:pt x="217154" y="379418"/>
                </a:cubicBezTo>
                <a:lnTo>
                  <a:pt x="217154" y="320086"/>
                </a:lnTo>
                <a:lnTo>
                  <a:pt x="217154" y="275873"/>
                </a:lnTo>
                <a:lnTo>
                  <a:pt x="217154" y="237736"/>
                </a:lnTo>
                <a:lnTo>
                  <a:pt x="217154" y="221131"/>
                </a:lnTo>
                <a:cubicBezTo>
                  <a:pt x="209210" y="213456"/>
                  <a:pt x="196959" y="212440"/>
                  <a:pt x="187859" y="218701"/>
                </a:cubicBezTo>
                <a:cubicBezTo>
                  <a:pt x="185487" y="219590"/>
                  <a:pt x="182817" y="219076"/>
                  <a:pt x="180944" y="217369"/>
                </a:cubicBezTo>
                <a:cubicBezTo>
                  <a:pt x="178189" y="214858"/>
                  <a:pt x="177991" y="210589"/>
                  <a:pt x="180502" y="207833"/>
                </a:cubicBezTo>
                <a:cubicBezTo>
                  <a:pt x="191369" y="200421"/>
                  <a:pt x="205404" y="199490"/>
                  <a:pt x="217154" y="205403"/>
                </a:cubicBezTo>
                <a:lnTo>
                  <a:pt x="217154" y="178403"/>
                </a:lnTo>
                <a:lnTo>
                  <a:pt x="217154" y="143168"/>
                </a:lnTo>
                <a:cubicBezTo>
                  <a:pt x="209210" y="135465"/>
                  <a:pt x="196951" y="134395"/>
                  <a:pt x="187792" y="140603"/>
                </a:cubicBezTo>
                <a:cubicBezTo>
                  <a:pt x="184784" y="142487"/>
                  <a:pt x="180832" y="141720"/>
                  <a:pt x="178747" y="138848"/>
                </a:cubicBezTo>
                <a:cubicBezTo>
                  <a:pt x="176820" y="135826"/>
                  <a:pt x="177591" y="131826"/>
                  <a:pt x="180502" y="129736"/>
                </a:cubicBezTo>
                <a:cubicBezTo>
                  <a:pt x="191415" y="122442"/>
                  <a:pt x="205395" y="121541"/>
                  <a:pt x="217154" y="127373"/>
                </a:cubicBezTo>
                <a:lnTo>
                  <a:pt x="217154" y="96661"/>
                </a:lnTo>
                <a:lnTo>
                  <a:pt x="217897" y="41243"/>
                </a:lnTo>
                <a:cubicBezTo>
                  <a:pt x="211559" y="24100"/>
                  <a:pt x="195202" y="12728"/>
                  <a:pt x="176924" y="12758"/>
                </a:cubicBezTo>
                <a:close/>
                <a:moveTo>
                  <a:pt x="176317" y="1"/>
                </a:moveTo>
                <a:cubicBezTo>
                  <a:pt x="200620" y="-139"/>
                  <a:pt x="222322" y="15188"/>
                  <a:pt x="230317" y="38138"/>
                </a:cubicBezTo>
                <a:cubicBezTo>
                  <a:pt x="230382" y="38609"/>
                  <a:pt x="230382" y="39086"/>
                  <a:pt x="230317" y="39556"/>
                </a:cubicBezTo>
                <a:cubicBezTo>
                  <a:pt x="230317" y="39826"/>
                  <a:pt x="230317" y="40028"/>
                  <a:pt x="230317" y="40366"/>
                </a:cubicBezTo>
                <a:lnTo>
                  <a:pt x="230317" y="90113"/>
                </a:lnTo>
                <a:lnTo>
                  <a:pt x="256304" y="90113"/>
                </a:lnTo>
                <a:lnTo>
                  <a:pt x="263054" y="79718"/>
                </a:lnTo>
                <a:cubicBezTo>
                  <a:pt x="258749" y="75233"/>
                  <a:pt x="256332" y="69263"/>
                  <a:pt x="256304" y="63046"/>
                </a:cubicBezTo>
                <a:cubicBezTo>
                  <a:pt x="256417" y="49429"/>
                  <a:pt x="267526" y="38470"/>
                  <a:pt x="281143" y="38544"/>
                </a:cubicBezTo>
                <a:cubicBezTo>
                  <a:pt x="294787" y="38618"/>
                  <a:pt x="305787" y="49739"/>
                  <a:pt x="305713" y="63383"/>
                </a:cubicBezTo>
                <a:cubicBezTo>
                  <a:pt x="305639" y="77027"/>
                  <a:pt x="294518" y="88028"/>
                  <a:pt x="280874" y="87953"/>
                </a:cubicBezTo>
                <a:cubicBezTo>
                  <a:pt x="278586" y="87900"/>
                  <a:pt x="276316" y="87537"/>
                  <a:pt x="274124" y="86873"/>
                </a:cubicBezTo>
                <a:lnTo>
                  <a:pt x="265754" y="100373"/>
                </a:lnTo>
                <a:cubicBezTo>
                  <a:pt x="264481" y="102163"/>
                  <a:pt x="262416" y="103220"/>
                  <a:pt x="260219" y="103208"/>
                </a:cubicBezTo>
                <a:lnTo>
                  <a:pt x="230317" y="103208"/>
                </a:lnTo>
                <a:lnTo>
                  <a:pt x="230317" y="134528"/>
                </a:lnTo>
                <a:lnTo>
                  <a:pt x="312937" y="134528"/>
                </a:lnTo>
                <a:lnTo>
                  <a:pt x="333187" y="110768"/>
                </a:lnTo>
                <a:lnTo>
                  <a:pt x="333187" y="86873"/>
                </a:lnTo>
                <a:cubicBezTo>
                  <a:pt x="324898" y="84575"/>
                  <a:pt x="318421" y="78098"/>
                  <a:pt x="316123" y="69809"/>
                </a:cubicBezTo>
                <a:cubicBezTo>
                  <a:pt x="312507" y="56769"/>
                  <a:pt x="320147" y="43267"/>
                  <a:pt x="333187" y="39650"/>
                </a:cubicBezTo>
                <a:cubicBezTo>
                  <a:pt x="346227" y="36034"/>
                  <a:pt x="359730" y="43674"/>
                  <a:pt x="363346" y="56714"/>
                </a:cubicBezTo>
                <a:cubicBezTo>
                  <a:pt x="366962" y="69755"/>
                  <a:pt x="359322" y="83257"/>
                  <a:pt x="346282" y="86873"/>
                </a:cubicBezTo>
                <a:lnTo>
                  <a:pt x="346282" y="112996"/>
                </a:lnTo>
                <a:cubicBezTo>
                  <a:pt x="346305" y="114556"/>
                  <a:pt x="345752" y="116070"/>
                  <a:pt x="344729" y="117248"/>
                </a:cubicBezTo>
                <a:lnTo>
                  <a:pt x="320834" y="145328"/>
                </a:lnTo>
                <a:cubicBezTo>
                  <a:pt x="319619" y="146794"/>
                  <a:pt x="317810" y="147636"/>
                  <a:pt x="315907" y="147623"/>
                </a:cubicBezTo>
                <a:lnTo>
                  <a:pt x="230317" y="147623"/>
                </a:lnTo>
                <a:lnTo>
                  <a:pt x="230317" y="172193"/>
                </a:lnTo>
                <a:lnTo>
                  <a:pt x="318674" y="172193"/>
                </a:lnTo>
                <a:lnTo>
                  <a:pt x="352964" y="132841"/>
                </a:lnTo>
                <a:cubicBezTo>
                  <a:pt x="354225" y="131444"/>
                  <a:pt x="356011" y="130637"/>
                  <a:pt x="357892" y="130613"/>
                </a:cubicBezTo>
                <a:lnTo>
                  <a:pt x="383474" y="130613"/>
                </a:lnTo>
                <a:cubicBezTo>
                  <a:pt x="385784" y="122212"/>
                  <a:pt x="392347" y="115649"/>
                  <a:pt x="400748" y="113340"/>
                </a:cubicBezTo>
                <a:cubicBezTo>
                  <a:pt x="413905" y="109724"/>
                  <a:pt x="427501" y="117457"/>
                  <a:pt x="431117" y="130613"/>
                </a:cubicBezTo>
                <a:cubicBezTo>
                  <a:pt x="434734" y="143770"/>
                  <a:pt x="427000" y="157366"/>
                  <a:pt x="413843" y="160982"/>
                </a:cubicBezTo>
                <a:cubicBezTo>
                  <a:pt x="400687" y="164598"/>
                  <a:pt x="387090" y="156865"/>
                  <a:pt x="383474" y="143708"/>
                </a:cubicBezTo>
                <a:lnTo>
                  <a:pt x="360862" y="143708"/>
                </a:lnTo>
                <a:lnTo>
                  <a:pt x="326572" y="183061"/>
                </a:lnTo>
                <a:cubicBezTo>
                  <a:pt x="325312" y="184458"/>
                  <a:pt x="323526" y="185265"/>
                  <a:pt x="321644" y="185288"/>
                </a:cubicBezTo>
                <a:lnTo>
                  <a:pt x="230317" y="185288"/>
                </a:lnTo>
                <a:lnTo>
                  <a:pt x="230317" y="219038"/>
                </a:lnTo>
                <a:lnTo>
                  <a:pt x="230317" y="231661"/>
                </a:lnTo>
                <a:lnTo>
                  <a:pt x="321644" y="231661"/>
                </a:lnTo>
                <a:cubicBezTo>
                  <a:pt x="323526" y="231685"/>
                  <a:pt x="325312" y="232492"/>
                  <a:pt x="326572" y="233888"/>
                </a:cubicBezTo>
                <a:lnTo>
                  <a:pt x="360862" y="273241"/>
                </a:lnTo>
                <a:lnTo>
                  <a:pt x="383474" y="273241"/>
                </a:lnTo>
                <a:cubicBezTo>
                  <a:pt x="386415" y="262575"/>
                  <a:pt x="396104" y="255177"/>
                  <a:pt x="407167" y="255151"/>
                </a:cubicBezTo>
                <a:cubicBezTo>
                  <a:pt x="418274" y="255125"/>
                  <a:pt x="428026" y="262533"/>
                  <a:pt x="430978" y="273241"/>
                </a:cubicBezTo>
                <a:cubicBezTo>
                  <a:pt x="434594" y="286358"/>
                  <a:pt x="426891" y="299924"/>
                  <a:pt x="413774" y="303540"/>
                </a:cubicBezTo>
                <a:cubicBezTo>
                  <a:pt x="400656" y="307156"/>
                  <a:pt x="387090" y="299454"/>
                  <a:pt x="383474" y="286336"/>
                </a:cubicBezTo>
                <a:lnTo>
                  <a:pt x="357892" y="286336"/>
                </a:lnTo>
                <a:cubicBezTo>
                  <a:pt x="356011" y="286312"/>
                  <a:pt x="354225" y="285505"/>
                  <a:pt x="352964" y="284108"/>
                </a:cubicBezTo>
                <a:lnTo>
                  <a:pt x="318674" y="244756"/>
                </a:lnTo>
                <a:lnTo>
                  <a:pt x="230317" y="244756"/>
                </a:lnTo>
                <a:lnTo>
                  <a:pt x="230317" y="269056"/>
                </a:lnTo>
                <a:lnTo>
                  <a:pt x="315839" y="269056"/>
                </a:lnTo>
                <a:cubicBezTo>
                  <a:pt x="317743" y="269043"/>
                  <a:pt x="319552" y="269886"/>
                  <a:pt x="320767" y="271351"/>
                </a:cubicBezTo>
                <a:lnTo>
                  <a:pt x="344662" y="299296"/>
                </a:lnTo>
                <a:cubicBezTo>
                  <a:pt x="345685" y="300475"/>
                  <a:pt x="346237" y="301989"/>
                  <a:pt x="346214" y="303548"/>
                </a:cubicBezTo>
                <a:lnTo>
                  <a:pt x="346214" y="329873"/>
                </a:lnTo>
                <a:cubicBezTo>
                  <a:pt x="354690" y="332189"/>
                  <a:pt x="361312" y="338811"/>
                  <a:pt x="363629" y="347288"/>
                </a:cubicBezTo>
                <a:cubicBezTo>
                  <a:pt x="367245" y="360521"/>
                  <a:pt x="359448" y="374180"/>
                  <a:pt x="346214" y="377796"/>
                </a:cubicBezTo>
                <a:cubicBezTo>
                  <a:pt x="332981" y="381412"/>
                  <a:pt x="319322" y="373616"/>
                  <a:pt x="315705" y="360383"/>
                </a:cubicBezTo>
                <a:cubicBezTo>
                  <a:pt x="312089" y="347149"/>
                  <a:pt x="319886" y="333489"/>
                  <a:pt x="333119" y="329873"/>
                </a:cubicBezTo>
                <a:lnTo>
                  <a:pt x="333119" y="306383"/>
                </a:lnTo>
                <a:lnTo>
                  <a:pt x="312869" y="282623"/>
                </a:lnTo>
                <a:lnTo>
                  <a:pt x="230317" y="282623"/>
                </a:lnTo>
                <a:lnTo>
                  <a:pt x="230317" y="313268"/>
                </a:lnTo>
                <a:lnTo>
                  <a:pt x="260219" y="313268"/>
                </a:lnTo>
                <a:cubicBezTo>
                  <a:pt x="262467" y="313318"/>
                  <a:pt x="264541" y="314481"/>
                  <a:pt x="265754" y="316373"/>
                </a:cubicBezTo>
                <a:lnTo>
                  <a:pt x="274259" y="330481"/>
                </a:lnTo>
                <a:cubicBezTo>
                  <a:pt x="276451" y="329817"/>
                  <a:pt x="278721" y="329454"/>
                  <a:pt x="281009" y="329401"/>
                </a:cubicBezTo>
                <a:cubicBezTo>
                  <a:pt x="281032" y="329401"/>
                  <a:pt x="281055" y="329401"/>
                  <a:pt x="281077" y="329401"/>
                </a:cubicBezTo>
                <a:cubicBezTo>
                  <a:pt x="294721" y="329438"/>
                  <a:pt x="305752" y="340529"/>
                  <a:pt x="305714" y="354173"/>
                </a:cubicBezTo>
                <a:cubicBezTo>
                  <a:pt x="305677" y="367818"/>
                  <a:pt x="294586" y="378848"/>
                  <a:pt x="280942" y="378811"/>
                </a:cubicBezTo>
                <a:cubicBezTo>
                  <a:pt x="267298" y="378774"/>
                  <a:pt x="256267" y="367683"/>
                  <a:pt x="256304" y="354038"/>
                </a:cubicBezTo>
                <a:cubicBezTo>
                  <a:pt x="256332" y="347821"/>
                  <a:pt x="258749" y="341852"/>
                  <a:pt x="263054" y="337366"/>
                </a:cubicBezTo>
                <a:lnTo>
                  <a:pt x="256304" y="326971"/>
                </a:lnTo>
                <a:lnTo>
                  <a:pt x="229979" y="326971"/>
                </a:lnTo>
                <a:lnTo>
                  <a:pt x="229979" y="380971"/>
                </a:lnTo>
                <a:cubicBezTo>
                  <a:pt x="230012" y="381240"/>
                  <a:pt x="230012" y="381512"/>
                  <a:pt x="229979" y="381781"/>
                </a:cubicBezTo>
                <a:cubicBezTo>
                  <a:pt x="230039" y="382297"/>
                  <a:pt x="230039" y="382818"/>
                  <a:pt x="229979" y="383333"/>
                </a:cubicBezTo>
                <a:cubicBezTo>
                  <a:pt x="222209" y="403389"/>
                  <a:pt x="202955" y="416645"/>
                  <a:pt x="181447" y="416746"/>
                </a:cubicBezTo>
                <a:cubicBezTo>
                  <a:pt x="169880" y="416780"/>
                  <a:pt x="158637" y="412929"/>
                  <a:pt x="149519" y="405811"/>
                </a:cubicBezTo>
                <a:cubicBezTo>
                  <a:pt x="142821" y="409230"/>
                  <a:pt x="135459" y="411152"/>
                  <a:pt x="127944" y="411445"/>
                </a:cubicBezTo>
                <a:cubicBezTo>
                  <a:pt x="99298" y="412562"/>
                  <a:pt x="75171" y="390245"/>
                  <a:pt x="74054" y="361598"/>
                </a:cubicBezTo>
                <a:cubicBezTo>
                  <a:pt x="65508" y="360628"/>
                  <a:pt x="57291" y="357737"/>
                  <a:pt x="50020" y="353143"/>
                </a:cubicBezTo>
                <a:cubicBezTo>
                  <a:pt x="23390" y="336315"/>
                  <a:pt x="15444" y="301085"/>
                  <a:pt x="32272" y="274456"/>
                </a:cubicBezTo>
                <a:cubicBezTo>
                  <a:pt x="23862" y="271019"/>
                  <a:pt x="16502" y="265435"/>
                  <a:pt x="10927" y="258262"/>
                </a:cubicBezTo>
                <a:cubicBezTo>
                  <a:pt x="-6667" y="235628"/>
                  <a:pt x="-2580" y="203017"/>
                  <a:pt x="20054" y="185423"/>
                </a:cubicBezTo>
                <a:cubicBezTo>
                  <a:pt x="18297" y="182220"/>
                  <a:pt x="16850" y="178855"/>
                  <a:pt x="15735" y="175375"/>
                </a:cubicBezTo>
                <a:cubicBezTo>
                  <a:pt x="6095" y="145307"/>
                  <a:pt x="22656" y="113117"/>
                  <a:pt x="52724" y="103478"/>
                </a:cubicBezTo>
                <a:cubicBezTo>
                  <a:pt x="51260" y="98458"/>
                  <a:pt x="50532" y="93251"/>
                  <a:pt x="50564" y="88021"/>
                </a:cubicBezTo>
                <a:cubicBezTo>
                  <a:pt x="50570" y="82293"/>
                  <a:pt x="51440" y="76599"/>
                  <a:pt x="53145" y="71130"/>
                </a:cubicBezTo>
                <a:cubicBezTo>
                  <a:pt x="62502" y="41129"/>
                  <a:pt x="94408" y="24394"/>
                  <a:pt x="124409" y="33751"/>
                </a:cubicBezTo>
                <a:cubicBezTo>
                  <a:pt x="133650" y="13341"/>
                  <a:pt x="153913" y="166"/>
                  <a:pt x="176317" y="1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Graphic 102">
            <a:extLst>
              <a:ext uri="{FF2B5EF4-FFF2-40B4-BE49-F238E27FC236}">
                <a16:creationId xmlns:a16="http://schemas.microsoft.com/office/drawing/2014/main" id="{68716626-587B-C8E9-C278-3D4A3D3FFD10}"/>
              </a:ext>
            </a:extLst>
          </p:cNvPr>
          <p:cNvSpPr/>
          <p:nvPr/>
        </p:nvSpPr>
        <p:spPr>
          <a:xfrm>
            <a:off x="2043539" y="2642341"/>
            <a:ext cx="326228" cy="369356"/>
          </a:xfrm>
          <a:custGeom>
            <a:avLst/>
            <a:gdLst>
              <a:gd name="connsiteX0" fmla="*/ 436340 w 502790"/>
              <a:gd name="connsiteY0" fmla="*/ -244 h 569258"/>
              <a:gd name="connsiteX1" fmla="*/ 75790 w 502790"/>
              <a:gd name="connsiteY1" fmla="*/ -173 h 569258"/>
              <a:gd name="connsiteX2" fmla="*/ 66247 w 502790"/>
              <a:gd name="connsiteY2" fmla="*/ 9258 h 569258"/>
              <a:gd name="connsiteX3" fmla="*/ 9451 w 502790"/>
              <a:gd name="connsiteY3" fmla="*/ 66130 h 569258"/>
              <a:gd name="connsiteX4" fmla="*/ 0 w 502790"/>
              <a:gd name="connsiteY4" fmla="*/ 75669 h 569258"/>
              <a:gd name="connsiteX5" fmla="*/ 0 w 502790"/>
              <a:gd name="connsiteY5" fmla="*/ 94316 h 569258"/>
              <a:gd name="connsiteX6" fmla="*/ 18976 w 502790"/>
              <a:gd name="connsiteY6" fmla="*/ 94316 h 569258"/>
              <a:gd name="connsiteX7" fmla="*/ 18976 w 502790"/>
              <a:gd name="connsiteY7" fmla="*/ 81119 h 569258"/>
              <a:gd name="connsiteX8" fmla="*/ 81312 w 502790"/>
              <a:gd name="connsiteY8" fmla="*/ 18797 h 569258"/>
              <a:gd name="connsiteX9" fmla="*/ 430373 w 502790"/>
              <a:gd name="connsiteY9" fmla="*/ 18725 h 569258"/>
              <a:gd name="connsiteX10" fmla="*/ 483742 w 502790"/>
              <a:gd name="connsiteY10" fmla="*/ 79864 h 569258"/>
              <a:gd name="connsiteX11" fmla="*/ 483817 w 502790"/>
              <a:gd name="connsiteY11" fmla="*/ 293763 h 569258"/>
              <a:gd name="connsiteX12" fmla="*/ 386048 w 502790"/>
              <a:gd name="connsiteY12" fmla="*/ 469542 h 569258"/>
              <a:gd name="connsiteX13" fmla="*/ 308313 w 502790"/>
              <a:gd name="connsiteY13" fmla="*/ 528530 h 569258"/>
              <a:gd name="connsiteX14" fmla="*/ 256055 w 502790"/>
              <a:gd name="connsiteY14" fmla="*/ 550010 h 569258"/>
              <a:gd name="connsiteX15" fmla="*/ 202261 w 502790"/>
              <a:gd name="connsiteY15" fmla="*/ 528458 h 569258"/>
              <a:gd name="connsiteX16" fmla="*/ 121301 w 502790"/>
              <a:gd name="connsiteY16" fmla="*/ 469399 h 569258"/>
              <a:gd name="connsiteX17" fmla="*/ 18975 w 502790"/>
              <a:gd name="connsiteY17" fmla="*/ 293798 h 569258"/>
              <a:gd name="connsiteX18" fmla="*/ 18975 w 502790"/>
              <a:gd name="connsiteY18" fmla="*/ 133151 h 569258"/>
              <a:gd name="connsiteX19" fmla="*/ 0 w 502790"/>
              <a:gd name="connsiteY19" fmla="*/ 133151 h 569258"/>
              <a:gd name="connsiteX20" fmla="*/ 76 w 502790"/>
              <a:gd name="connsiteY20" fmla="*/ 293798 h 569258"/>
              <a:gd name="connsiteX21" fmla="*/ 108702 w 502790"/>
              <a:gd name="connsiteY21" fmla="*/ 483527 h 569258"/>
              <a:gd name="connsiteX22" fmla="*/ 192813 w 502790"/>
              <a:gd name="connsiteY22" fmla="*/ 544882 h 569258"/>
              <a:gd name="connsiteX23" fmla="*/ 256057 w 502790"/>
              <a:gd name="connsiteY23" fmla="*/ 568979 h 569258"/>
              <a:gd name="connsiteX24" fmla="*/ 317967 w 502790"/>
              <a:gd name="connsiteY24" fmla="*/ 544810 h 569258"/>
              <a:gd name="connsiteX25" fmla="*/ 398929 w 502790"/>
              <a:gd name="connsiteY25" fmla="*/ 483420 h 569258"/>
              <a:gd name="connsiteX26" fmla="*/ 502790 w 502790"/>
              <a:gd name="connsiteY26" fmla="*/ 293691 h 569258"/>
              <a:gd name="connsiteX27" fmla="*/ 502733 w 502790"/>
              <a:gd name="connsiteY27" fmla="*/ 74880 h 569258"/>
              <a:gd name="connsiteX28" fmla="*/ 494600 w 502790"/>
              <a:gd name="connsiteY28" fmla="*/ 65484 h 569258"/>
              <a:gd name="connsiteX29" fmla="*/ 445789 w 502790"/>
              <a:gd name="connsiteY29" fmla="*/ 9187 h 569258"/>
              <a:gd name="connsiteX30" fmla="*/ 436340 w 502790"/>
              <a:gd name="connsiteY30" fmla="*/ -280 h 569258"/>
              <a:gd name="connsiteX31" fmla="*/ 417626 w 502790"/>
              <a:gd name="connsiteY31" fmla="*/ 160368 h 569258"/>
              <a:gd name="connsiteX32" fmla="*/ 417701 w 502790"/>
              <a:gd name="connsiteY32" fmla="*/ 170443 h 569258"/>
              <a:gd name="connsiteX33" fmla="*/ 436620 w 502790"/>
              <a:gd name="connsiteY33" fmla="*/ 170300 h 569258"/>
              <a:gd name="connsiteX34" fmla="*/ 436473 w 502790"/>
              <a:gd name="connsiteY34" fmla="*/ 148857 h 569258"/>
              <a:gd name="connsiteX35" fmla="*/ 423241 w 502790"/>
              <a:gd name="connsiteY35" fmla="*/ 140251 h 569258"/>
              <a:gd name="connsiteX36" fmla="*/ 407825 w 502790"/>
              <a:gd name="connsiteY36" fmla="*/ 143478 h 569258"/>
              <a:gd name="connsiteX37" fmla="*/ 368538 w 502790"/>
              <a:gd name="connsiteY37" fmla="*/ 104105 h 569258"/>
              <a:gd name="connsiteX38" fmla="*/ 371615 w 502790"/>
              <a:gd name="connsiteY38" fmla="*/ 88757 h 569258"/>
              <a:gd name="connsiteX39" fmla="*/ 362869 w 502790"/>
              <a:gd name="connsiteY39" fmla="*/ 75597 h 569258"/>
              <a:gd name="connsiteX40" fmla="*/ 139647 w 502790"/>
              <a:gd name="connsiteY40" fmla="*/ 75740 h 569258"/>
              <a:gd name="connsiteX41" fmla="*/ 130975 w 502790"/>
              <a:gd name="connsiteY41" fmla="*/ 88901 h 569258"/>
              <a:gd name="connsiteX42" fmla="*/ 134051 w 502790"/>
              <a:gd name="connsiteY42" fmla="*/ 104105 h 569258"/>
              <a:gd name="connsiteX43" fmla="*/ 94766 w 502790"/>
              <a:gd name="connsiteY43" fmla="*/ 143478 h 569258"/>
              <a:gd name="connsiteX44" fmla="*/ 80127 w 502790"/>
              <a:gd name="connsiteY44" fmla="*/ 140609 h 569258"/>
              <a:gd name="connsiteX45" fmla="*/ 67100 w 502790"/>
              <a:gd name="connsiteY45" fmla="*/ 149430 h 569258"/>
              <a:gd name="connsiteX46" fmla="*/ 68008 w 502790"/>
              <a:gd name="connsiteY46" fmla="*/ 276335 h 569258"/>
              <a:gd name="connsiteX47" fmla="*/ 146022 w 502790"/>
              <a:gd name="connsiteY47" fmla="*/ 418157 h 569258"/>
              <a:gd name="connsiteX48" fmla="*/ 206895 w 502790"/>
              <a:gd name="connsiteY48" fmla="*/ 470977 h 569258"/>
              <a:gd name="connsiteX49" fmla="*/ 256130 w 502790"/>
              <a:gd name="connsiteY49" fmla="*/ 493245 h 569258"/>
              <a:gd name="connsiteX50" fmla="*/ 304588 w 502790"/>
              <a:gd name="connsiteY50" fmla="*/ 470797 h 569258"/>
              <a:gd name="connsiteX51" fmla="*/ 363350 w 502790"/>
              <a:gd name="connsiteY51" fmla="*/ 417870 h 569258"/>
              <a:gd name="connsiteX52" fmla="*/ 437305 w 502790"/>
              <a:gd name="connsiteY52" fmla="*/ 275761 h 569258"/>
              <a:gd name="connsiteX53" fmla="*/ 436896 w 502790"/>
              <a:gd name="connsiteY53" fmla="*/ 208669 h 569258"/>
              <a:gd name="connsiteX54" fmla="*/ 417902 w 502790"/>
              <a:gd name="connsiteY54" fmla="*/ 208813 h 569258"/>
              <a:gd name="connsiteX55" fmla="*/ 418328 w 502790"/>
              <a:gd name="connsiteY55" fmla="*/ 275904 h 569258"/>
              <a:gd name="connsiteX56" fmla="*/ 349411 w 502790"/>
              <a:gd name="connsiteY56" fmla="*/ 404996 h 569258"/>
              <a:gd name="connsiteX57" fmla="*/ 293524 w 502790"/>
              <a:gd name="connsiteY57" fmla="*/ 455414 h 569258"/>
              <a:gd name="connsiteX58" fmla="*/ 256130 w 502790"/>
              <a:gd name="connsiteY58" fmla="*/ 474276 h 569258"/>
              <a:gd name="connsiteX59" fmla="*/ 217753 w 502790"/>
              <a:gd name="connsiteY59" fmla="*/ 455342 h 569258"/>
              <a:gd name="connsiteX60" fmla="*/ 159678 w 502790"/>
              <a:gd name="connsiteY60" fmla="*/ 404996 h 569258"/>
              <a:gd name="connsiteX61" fmla="*/ 86983 w 502790"/>
              <a:gd name="connsiteY61" fmla="*/ 276191 h 569258"/>
              <a:gd name="connsiteX62" fmla="*/ 86149 w 502790"/>
              <a:gd name="connsiteY62" fmla="*/ 160726 h 569258"/>
              <a:gd name="connsiteX63" fmla="*/ 94766 w 502790"/>
              <a:gd name="connsiteY63" fmla="*/ 162376 h 569258"/>
              <a:gd name="connsiteX64" fmla="*/ 153025 w 502790"/>
              <a:gd name="connsiteY64" fmla="*/ 104140 h 569258"/>
              <a:gd name="connsiteX65" fmla="*/ 151135 w 502790"/>
              <a:gd name="connsiteY65" fmla="*/ 94746 h 569258"/>
              <a:gd name="connsiteX66" fmla="*/ 351523 w 502790"/>
              <a:gd name="connsiteY66" fmla="*/ 94602 h 569258"/>
              <a:gd name="connsiteX67" fmla="*/ 349562 w 502790"/>
              <a:gd name="connsiteY67" fmla="*/ 104105 h 569258"/>
              <a:gd name="connsiteX68" fmla="*/ 407858 w 502790"/>
              <a:gd name="connsiteY68" fmla="*/ 162376 h 569258"/>
              <a:gd name="connsiteX69" fmla="*/ 417626 w 502790"/>
              <a:gd name="connsiteY69" fmla="*/ 160368 h 569258"/>
              <a:gd name="connsiteX70" fmla="*/ 211453 w 502790"/>
              <a:gd name="connsiteY70" fmla="*/ 221113 h 569258"/>
              <a:gd name="connsiteX71" fmla="*/ 140499 w 502790"/>
              <a:gd name="connsiteY71" fmla="*/ 232873 h 569258"/>
              <a:gd name="connsiteX72" fmla="*/ 135626 w 502790"/>
              <a:gd name="connsiteY72" fmla="*/ 249118 h 569258"/>
              <a:gd name="connsiteX73" fmla="*/ 188067 w 502790"/>
              <a:gd name="connsiteY73" fmla="*/ 298280 h 569258"/>
              <a:gd name="connsiteX74" fmla="*/ 187567 w 502790"/>
              <a:gd name="connsiteY74" fmla="*/ 301507 h 569258"/>
              <a:gd name="connsiteX75" fmla="*/ 206339 w 502790"/>
              <a:gd name="connsiteY75" fmla="*/ 304377 h 569258"/>
              <a:gd name="connsiteX76" fmla="*/ 207580 w 502790"/>
              <a:gd name="connsiteY76" fmla="*/ 296165 h 569258"/>
              <a:gd name="connsiteX77" fmla="*/ 204689 w 502790"/>
              <a:gd name="connsiteY77" fmla="*/ 287846 h 569258"/>
              <a:gd name="connsiteX78" fmla="*/ 162570 w 502790"/>
              <a:gd name="connsiteY78" fmla="*/ 248365 h 569258"/>
              <a:gd name="connsiteX79" fmla="*/ 219477 w 502790"/>
              <a:gd name="connsiteY79" fmla="*/ 239006 h 569258"/>
              <a:gd name="connsiteX80" fmla="*/ 226574 w 502790"/>
              <a:gd name="connsiteY80" fmla="*/ 233662 h 569258"/>
              <a:gd name="connsiteX81" fmla="*/ 251034 w 502790"/>
              <a:gd name="connsiteY81" fmla="*/ 181488 h 569258"/>
              <a:gd name="connsiteX82" fmla="*/ 277626 w 502790"/>
              <a:gd name="connsiteY82" fmla="*/ 232623 h 569258"/>
              <a:gd name="connsiteX83" fmla="*/ 284816 w 502790"/>
              <a:gd name="connsiteY83" fmla="*/ 237751 h 569258"/>
              <a:gd name="connsiteX84" fmla="*/ 342110 w 502790"/>
              <a:gd name="connsiteY84" fmla="*/ 244923 h 569258"/>
              <a:gd name="connsiteX85" fmla="*/ 301586 w 502790"/>
              <a:gd name="connsiteY85" fmla="*/ 285981 h 569258"/>
              <a:gd name="connsiteX86" fmla="*/ 299047 w 502790"/>
              <a:gd name="connsiteY86" fmla="*/ 294407 h 569258"/>
              <a:gd name="connsiteX87" fmla="*/ 309869 w 502790"/>
              <a:gd name="connsiteY87" fmla="*/ 351065 h 569258"/>
              <a:gd name="connsiteX88" fmla="*/ 258280 w 502790"/>
              <a:gd name="connsiteY88" fmla="*/ 325210 h 569258"/>
              <a:gd name="connsiteX89" fmla="*/ 249478 w 502790"/>
              <a:gd name="connsiteY89" fmla="*/ 325390 h 569258"/>
              <a:gd name="connsiteX90" fmla="*/ 198963 w 502790"/>
              <a:gd name="connsiteY90" fmla="*/ 353216 h 569258"/>
              <a:gd name="connsiteX91" fmla="*/ 200631 w 502790"/>
              <a:gd name="connsiteY91" fmla="*/ 342207 h 569258"/>
              <a:gd name="connsiteX92" fmla="*/ 181860 w 502790"/>
              <a:gd name="connsiteY92" fmla="*/ 339410 h 569258"/>
              <a:gd name="connsiteX93" fmla="*/ 177338 w 502790"/>
              <a:gd name="connsiteY93" fmla="*/ 369388 h 569258"/>
              <a:gd name="connsiteX94" fmla="*/ 191255 w 502790"/>
              <a:gd name="connsiteY94" fmla="*/ 379106 h 569258"/>
              <a:gd name="connsiteX95" fmla="*/ 254259 w 502790"/>
              <a:gd name="connsiteY95" fmla="*/ 344395 h 569258"/>
              <a:gd name="connsiteX96" fmla="*/ 318558 w 502790"/>
              <a:gd name="connsiteY96" fmla="*/ 376597 h 569258"/>
              <a:gd name="connsiteX97" fmla="*/ 332106 w 502790"/>
              <a:gd name="connsiteY97" fmla="*/ 366341 h 569258"/>
              <a:gd name="connsiteX98" fmla="*/ 318616 w 502790"/>
              <a:gd name="connsiteY98" fmla="*/ 295699 h 569258"/>
              <a:gd name="connsiteX99" fmla="*/ 369094 w 502790"/>
              <a:gd name="connsiteY99" fmla="*/ 244492 h 569258"/>
              <a:gd name="connsiteX100" fmla="*/ 363497 w 502790"/>
              <a:gd name="connsiteY100" fmla="*/ 228463 h 569258"/>
              <a:gd name="connsiteX101" fmla="*/ 292135 w 502790"/>
              <a:gd name="connsiteY101" fmla="*/ 219535 h 569258"/>
              <a:gd name="connsiteX102" fmla="*/ 259021 w 502790"/>
              <a:gd name="connsiteY102" fmla="*/ 155634 h 569258"/>
              <a:gd name="connsiteX103" fmla="*/ 249598 w 502790"/>
              <a:gd name="connsiteY103" fmla="*/ 150614 h 569258"/>
              <a:gd name="connsiteX104" fmla="*/ 242065 w 502790"/>
              <a:gd name="connsiteY104" fmla="*/ 155993 h 5692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502790" h="569258">
                <a:moveTo>
                  <a:pt x="436340" y="-244"/>
                </a:moveTo>
                <a:lnTo>
                  <a:pt x="75790" y="-173"/>
                </a:lnTo>
                <a:cubicBezTo>
                  <a:pt x="70544" y="-209"/>
                  <a:pt x="66268" y="4023"/>
                  <a:pt x="66247" y="9258"/>
                </a:cubicBezTo>
                <a:cubicBezTo>
                  <a:pt x="66284" y="37694"/>
                  <a:pt x="37821" y="66166"/>
                  <a:pt x="9451" y="66130"/>
                </a:cubicBezTo>
                <a:cubicBezTo>
                  <a:pt x="4211" y="66166"/>
                  <a:pt x="-19" y="70433"/>
                  <a:pt x="0" y="75669"/>
                </a:cubicBezTo>
                <a:lnTo>
                  <a:pt x="0" y="94316"/>
                </a:lnTo>
                <a:cubicBezTo>
                  <a:pt x="275" y="106687"/>
                  <a:pt x="18701" y="106687"/>
                  <a:pt x="18976" y="94316"/>
                </a:cubicBezTo>
                <a:lnTo>
                  <a:pt x="18976" y="81119"/>
                </a:lnTo>
                <a:cubicBezTo>
                  <a:pt x="52283" y="78501"/>
                  <a:pt x="78568" y="51823"/>
                  <a:pt x="81312" y="18797"/>
                </a:cubicBezTo>
                <a:lnTo>
                  <a:pt x="430373" y="18725"/>
                </a:lnTo>
                <a:cubicBezTo>
                  <a:pt x="433859" y="48452"/>
                  <a:pt x="454345" y="73266"/>
                  <a:pt x="483742" y="79864"/>
                </a:cubicBezTo>
                <a:lnTo>
                  <a:pt x="483817" y="293763"/>
                </a:lnTo>
                <a:cubicBezTo>
                  <a:pt x="483835" y="355727"/>
                  <a:pt x="438420" y="420667"/>
                  <a:pt x="386048" y="469542"/>
                </a:cubicBezTo>
                <a:cubicBezTo>
                  <a:pt x="359864" y="493962"/>
                  <a:pt x="332124" y="514365"/>
                  <a:pt x="308313" y="528530"/>
                </a:cubicBezTo>
                <a:cubicBezTo>
                  <a:pt x="284501" y="542658"/>
                  <a:pt x="263487" y="550010"/>
                  <a:pt x="256055" y="550010"/>
                </a:cubicBezTo>
                <a:cubicBezTo>
                  <a:pt x="248622" y="550010"/>
                  <a:pt x="226951" y="542587"/>
                  <a:pt x="202261" y="528458"/>
                </a:cubicBezTo>
                <a:cubicBezTo>
                  <a:pt x="177569" y="514294"/>
                  <a:pt x="148632" y="493854"/>
                  <a:pt x="121301" y="469399"/>
                </a:cubicBezTo>
                <a:cubicBezTo>
                  <a:pt x="66638" y="420523"/>
                  <a:pt x="18993" y="355511"/>
                  <a:pt x="18975" y="293798"/>
                </a:cubicBezTo>
                <a:lnTo>
                  <a:pt x="18975" y="133151"/>
                </a:lnTo>
                <a:cubicBezTo>
                  <a:pt x="18700" y="120780"/>
                  <a:pt x="275" y="120780"/>
                  <a:pt x="0" y="133151"/>
                </a:cubicBezTo>
                <a:lnTo>
                  <a:pt x="76" y="293798"/>
                </a:lnTo>
                <a:cubicBezTo>
                  <a:pt x="95" y="364978"/>
                  <a:pt x="51978" y="432823"/>
                  <a:pt x="108702" y="483527"/>
                </a:cubicBezTo>
                <a:cubicBezTo>
                  <a:pt x="137064" y="508916"/>
                  <a:pt x="166840" y="530000"/>
                  <a:pt x="192813" y="544882"/>
                </a:cubicBezTo>
                <a:cubicBezTo>
                  <a:pt x="218785" y="559798"/>
                  <a:pt x="239771" y="568979"/>
                  <a:pt x="256057" y="568979"/>
                </a:cubicBezTo>
                <a:cubicBezTo>
                  <a:pt x="272345" y="568979"/>
                  <a:pt x="292834" y="559763"/>
                  <a:pt x="317967" y="544810"/>
                </a:cubicBezTo>
                <a:cubicBezTo>
                  <a:pt x="343100" y="529893"/>
                  <a:pt x="371715" y="508807"/>
                  <a:pt x="398929" y="483420"/>
                </a:cubicBezTo>
                <a:cubicBezTo>
                  <a:pt x="453348" y="432643"/>
                  <a:pt x="502812" y="364655"/>
                  <a:pt x="502790" y="293691"/>
                </a:cubicBezTo>
                <a:lnTo>
                  <a:pt x="502733" y="74880"/>
                </a:lnTo>
                <a:cubicBezTo>
                  <a:pt x="502736" y="70182"/>
                  <a:pt x="499287" y="66023"/>
                  <a:pt x="494600" y="65484"/>
                </a:cubicBezTo>
                <a:cubicBezTo>
                  <a:pt x="469800" y="62652"/>
                  <a:pt x="445825" y="35758"/>
                  <a:pt x="445789" y="9187"/>
                </a:cubicBezTo>
                <a:cubicBezTo>
                  <a:pt x="445768" y="3987"/>
                  <a:pt x="441550" y="-244"/>
                  <a:pt x="436340" y="-280"/>
                </a:cubicBezTo>
                <a:close/>
                <a:moveTo>
                  <a:pt x="417626" y="160368"/>
                </a:moveTo>
                <a:lnTo>
                  <a:pt x="417701" y="170443"/>
                </a:lnTo>
                <a:cubicBezTo>
                  <a:pt x="416751" y="184070"/>
                  <a:pt x="437785" y="183890"/>
                  <a:pt x="436620" y="170300"/>
                </a:cubicBezTo>
                <a:lnTo>
                  <a:pt x="436473" y="148857"/>
                </a:lnTo>
                <a:cubicBezTo>
                  <a:pt x="436398" y="142116"/>
                  <a:pt x="429463" y="137597"/>
                  <a:pt x="423241" y="140251"/>
                </a:cubicBezTo>
                <a:cubicBezTo>
                  <a:pt x="418361" y="142366"/>
                  <a:pt x="413140" y="143478"/>
                  <a:pt x="407825" y="143478"/>
                </a:cubicBezTo>
                <a:cubicBezTo>
                  <a:pt x="385994" y="143478"/>
                  <a:pt x="368538" y="125943"/>
                  <a:pt x="368538" y="104105"/>
                </a:cubicBezTo>
                <a:cubicBezTo>
                  <a:pt x="368538" y="98834"/>
                  <a:pt x="369564" y="93634"/>
                  <a:pt x="371615" y="88757"/>
                </a:cubicBezTo>
                <a:cubicBezTo>
                  <a:pt x="374254" y="82518"/>
                  <a:pt x="369661" y="75597"/>
                  <a:pt x="362869" y="75597"/>
                </a:cubicBezTo>
                <a:lnTo>
                  <a:pt x="139647" y="75740"/>
                </a:lnTo>
                <a:cubicBezTo>
                  <a:pt x="132889" y="75777"/>
                  <a:pt x="128349" y="82697"/>
                  <a:pt x="130975" y="88901"/>
                </a:cubicBezTo>
                <a:cubicBezTo>
                  <a:pt x="133018" y="93742"/>
                  <a:pt x="134035" y="98869"/>
                  <a:pt x="134051" y="104105"/>
                </a:cubicBezTo>
                <a:cubicBezTo>
                  <a:pt x="134054" y="125943"/>
                  <a:pt x="116596" y="143478"/>
                  <a:pt x="94766" y="143478"/>
                </a:cubicBezTo>
                <a:cubicBezTo>
                  <a:pt x="89752" y="143478"/>
                  <a:pt x="84777" y="142473"/>
                  <a:pt x="80127" y="140609"/>
                </a:cubicBezTo>
                <a:cubicBezTo>
                  <a:pt x="73886" y="138099"/>
                  <a:pt x="67088" y="142689"/>
                  <a:pt x="67100" y="149430"/>
                </a:cubicBezTo>
                <a:lnTo>
                  <a:pt x="68008" y="276335"/>
                </a:lnTo>
                <a:cubicBezTo>
                  <a:pt x="68352" y="323705"/>
                  <a:pt x="105368" y="375987"/>
                  <a:pt x="146022" y="418157"/>
                </a:cubicBezTo>
                <a:cubicBezTo>
                  <a:pt x="166349" y="439241"/>
                  <a:pt x="187783" y="457673"/>
                  <a:pt x="206895" y="470977"/>
                </a:cubicBezTo>
                <a:cubicBezTo>
                  <a:pt x="226006" y="484280"/>
                  <a:pt x="241514" y="493245"/>
                  <a:pt x="256130" y="493245"/>
                </a:cubicBezTo>
                <a:cubicBezTo>
                  <a:pt x="270764" y="493245"/>
                  <a:pt x="286023" y="484173"/>
                  <a:pt x="304588" y="470797"/>
                </a:cubicBezTo>
                <a:cubicBezTo>
                  <a:pt x="323152" y="457457"/>
                  <a:pt x="343821" y="439027"/>
                  <a:pt x="363350" y="417870"/>
                </a:cubicBezTo>
                <a:cubicBezTo>
                  <a:pt x="402400" y="375556"/>
                  <a:pt x="437599" y="323023"/>
                  <a:pt x="437305" y="275761"/>
                </a:cubicBezTo>
                <a:lnTo>
                  <a:pt x="436896" y="208669"/>
                </a:lnTo>
                <a:cubicBezTo>
                  <a:pt x="436810" y="196011"/>
                  <a:pt x="417816" y="196154"/>
                  <a:pt x="417902" y="208813"/>
                </a:cubicBezTo>
                <a:lnTo>
                  <a:pt x="418328" y="275904"/>
                </a:lnTo>
                <a:cubicBezTo>
                  <a:pt x="418558" y="313091"/>
                  <a:pt x="386837" y="364476"/>
                  <a:pt x="349411" y="404996"/>
                </a:cubicBezTo>
                <a:cubicBezTo>
                  <a:pt x="330700" y="425257"/>
                  <a:pt x="310788" y="443007"/>
                  <a:pt x="293524" y="455414"/>
                </a:cubicBezTo>
                <a:cubicBezTo>
                  <a:pt x="276261" y="467857"/>
                  <a:pt x="260471" y="474276"/>
                  <a:pt x="256130" y="474276"/>
                </a:cubicBezTo>
                <a:cubicBezTo>
                  <a:pt x="251771" y="474276"/>
                  <a:pt x="235597" y="467785"/>
                  <a:pt x="217753" y="455342"/>
                </a:cubicBezTo>
                <a:cubicBezTo>
                  <a:pt x="199909" y="442934"/>
                  <a:pt x="179189" y="425257"/>
                  <a:pt x="159678" y="404996"/>
                </a:cubicBezTo>
                <a:cubicBezTo>
                  <a:pt x="120656" y="364548"/>
                  <a:pt x="87252" y="313126"/>
                  <a:pt x="86983" y="276191"/>
                </a:cubicBezTo>
                <a:lnTo>
                  <a:pt x="86149" y="160726"/>
                </a:lnTo>
                <a:cubicBezTo>
                  <a:pt x="88644" y="161658"/>
                  <a:pt x="91815" y="162376"/>
                  <a:pt x="94766" y="162376"/>
                </a:cubicBezTo>
                <a:cubicBezTo>
                  <a:pt x="126852" y="162376"/>
                  <a:pt x="153030" y="136199"/>
                  <a:pt x="153025" y="104140"/>
                </a:cubicBezTo>
                <a:cubicBezTo>
                  <a:pt x="153016" y="100913"/>
                  <a:pt x="152449" y="97005"/>
                  <a:pt x="151135" y="94746"/>
                </a:cubicBezTo>
                <a:lnTo>
                  <a:pt x="351523" y="94602"/>
                </a:lnTo>
                <a:cubicBezTo>
                  <a:pt x="350164" y="97363"/>
                  <a:pt x="349558" y="100842"/>
                  <a:pt x="349562" y="104105"/>
                </a:cubicBezTo>
                <a:cubicBezTo>
                  <a:pt x="349555" y="136199"/>
                  <a:pt x="375735" y="162376"/>
                  <a:pt x="407858" y="162376"/>
                </a:cubicBezTo>
                <a:cubicBezTo>
                  <a:pt x="411246" y="162376"/>
                  <a:pt x="415194" y="161587"/>
                  <a:pt x="417626" y="160368"/>
                </a:cubicBezTo>
                <a:close/>
                <a:moveTo>
                  <a:pt x="211453" y="221113"/>
                </a:moveTo>
                <a:lnTo>
                  <a:pt x="140499" y="232873"/>
                </a:lnTo>
                <a:cubicBezTo>
                  <a:pt x="132784" y="234201"/>
                  <a:pt x="129915" y="243775"/>
                  <a:pt x="135626" y="249118"/>
                </a:cubicBezTo>
                <a:lnTo>
                  <a:pt x="188067" y="298280"/>
                </a:lnTo>
                <a:lnTo>
                  <a:pt x="187567" y="301507"/>
                </a:lnTo>
                <a:cubicBezTo>
                  <a:pt x="185228" y="314310"/>
                  <a:pt x="204715" y="317321"/>
                  <a:pt x="206339" y="304377"/>
                </a:cubicBezTo>
                <a:lnTo>
                  <a:pt x="207580" y="296165"/>
                </a:lnTo>
                <a:cubicBezTo>
                  <a:pt x="208040" y="293117"/>
                  <a:pt x="206960" y="289997"/>
                  <a:pt x="204689" y="287846"/>
                </a:cubicBezTo>
                <a:lnTo>
                  <a:pt x="162570" y="248365"/>
                </a:lnTo>
                <a:lnTo>
                  <a:pt x="219477" y="239006"/>
                </a:lnTo>
                <a:cubicBezTo>
                  <a:pt x="222580" y="238504"/>
                  <a:pt x="225238" y="236496"/>
                  <a:pt x="226574" y="233662"/>
                </a:cubicBezTo>
                <a:lnTo>
                  <a:pt x="251034" y="181488"/>
                </a:lnTo>
                <a:lnTo>
                  <a:pt x="277626" y="232623"/>
                </a:lnTo>
                <a:cubicBezTo>
                  <a:pt x="279036" y="235420"/>
                  <a:pt x="281724" y="237321"/>
                  <a:pt x="284816" y="237751"/>
                </a:cubicBezTo>
                <a:lnTo>
                  <a:pt x="342110" y="244923"/>
                </a:lnTo>
                <a:lnTo>
                  <a:pt x="301586" y="285981"/>
                </a:lnTo>
                <a:cubicBezTo>
                  <a:pt x="299402" y="288205"/>
                  <a:pt x="298453" y="291360"/>
                  <a:pt x="299047" y="294407"/>
                </a:cubicBezTo>
                <a:lnTo>
                  <a:pt x="309869" y="351065"/>
                </a:lnTo>
                <a:lnTo>
                  <a:pt x="258280" y="325210"/>
                </a:lnTo>
                <a:cubicBezTo>
                  <a:pt x="255493" y="323812"/>
                  <a:pt x="252204" y="323884"/>
                  <a:pt x="249478" y="325390"/>
                </a:cubicBezTo>
                <a:lnTo>
                  <a:pt x="198963" y="353216"/>
                </a:lnTo>
                <a:lnTo>
                  <a:pt x="200631" y="342207"/>
                </a:lnTo>
                <a:cubicBezTo>
                  <a:pt x="202509" y="329693"/>
                  <a:pt x="183737" y="326896"/>
                  <a:pt x="181860" y="339410"/>
                </a:cubicBezTo>
                <a:lnTo>
                  <a:pt x="177338" y="369388"/>
                </a:lnTo>
                <a:cubicBezTo>
                  <a:pt x="176227" y="377134"/>
                  <a:pt x="184396" y="382835"/>
                  <a:pt x="191255" y="379106"/>
                </a:cubicBezTo>
                <a:lnTo>
                  <a:pt x="254259" y="344395"/>
                </a:lnTo>
                <a:lnTo>
                  <a:pt x="318558" y="376597"/>
                </a:lnTo>
                <a:cubicBezTo>
                  <a:pt x="325572" y="380074"/>
                  <a:pt x="333547" y="374050"/>
                  <a:pt x="332106" y="366341"/>
                </a:cubicBezTo>
                <a:lnTo>
                  <a:pt x="318616" y="295699"/>
                </a:lnTo>
                <a:lnTo>
                  <a:pt x="369094" y="244492"/>
                </a:lnTo>
                <a:cubicBezTo>
                  <a:pt x="374548" y="238899"/>
                  <a:pt x="371256" y="229468"/>
                  <a:pt x="363497" y="228463"/>
                </a:cubicBezTo>
                <a:lnTo>
                  <a:pt x="292135" y="219535"/>
                </a:lnTo>
                <a:lnTo>
                  <a:pt x="259021" y="155634"/>
                </a:lnTo>
                <a:cubicBezTo>
                  <a:pt x="257377" y="152479"/>
                  <a:pt x="253782" y="150183"/>
                  <a:pt x="249598" y="150614"/>
                </a:cubicBezTo>
                <a:cubicBezTo>
                  <a:pt x="245414" y="151044"/>
                  <a:pt x="243316" y="153303"/>
                  <a:pt x="242065" y="155993"/>
                </a:cubicBezTo>
                <a:close/>
              </a:path>
            </a:pathLst>
          </a:custGeom>
          <a:solidFill>
            <a:srgbClr val="43266B"/>
          </a:solidFill>
          <a:ln w="3585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82F35180-1F37-BC37-86D3-4FBF55039761}"/>
              </a:ext>
            </a:extLst>
          </p:cNvPr>
          <p:cNvSpPr/>
          <p:nvPr/>
        </p:nvSpPr>
        <p:spPr>
          <a:xfrm>
            <a:off x="2631940" y="2648429"/>
            <a:ext cx="324275" cy="357179"/>
          </a:xfrm>
          <a:custGeom>
            <a:avLst/>
            <a:gdLst>
              <a:gd name="connsiteX0" fmla="*/ 61355 w 2087240"/>
              <a:gd name="connsiteY0" fmla="*/ 1103114 h 2299034"/>
              <a:gd name="connsiteX1" fmla="*/ 100448 w 2087240"/>
              <a:gd name="connsiteY1" fmla="*/ 1127864 h 2299034"/>
              <a:gd name="connsiteX2" fmla="*/ 933520 w 2087240"/>
              <a:gd name="connsiteY2" fmla="*/ 2178595 h 2299034"/>
              <a:gd name="connsiteX3" fmla="*/ 1033335 w 2087240"/>
              <a:gd name="connsiteY3" fmla="*/ 2231060 h 2299034"/>
              <a:gd name="connsiteX4" fmla="*/ 1053918 w 2087240"/>
              <a:gd name="connsiteY4" fmla="*/ 2231060 h 2299034"/>
              <a:gd name="connsiteX5" fmla="*/ 1153733 w 2087240"/>
              <a:gd name="connsiteY5" fmla="*/ 2178595 h 2299034"/>
              <a:gd name="connsiteX6" fmla="*/ 1986397 w 2087240"/>
              <a:gd name="connsiteY6" fmla="*/ 1129674 h 2299034"/>
              <a:gd name="connsiteX7" fmla="*/ 2025521 w 2087240"/>
              <a:gd name="connsiteY7" fmla="*/ 1104973 h 2299034"/>
              <a:gd name="connsiteX8" fmla="*/ 2050226 w 2087240"/>
              <a:gd name="connsiteY8" fmla="*/ 1144097 h 2299034"/>
              <a:gd name="connsiteX9" fmla="*/ 1184177 w 2087240"/>
              <a:gd name="connsiteY9" fmla="*/ 2236511 h 2299034"/>
              <a:gd name="connsiteX10" fmla="*/ 1084362 w 2087240"/>
              <a:gd name="connsiteY10" fmla="*/ 2288976 h 2299034"/>
              <a:gd name="connsiteX11" fmla="*/ 1043626 w 2087240"/>
              <a:gd name="connsiteY11" fmla="*/ 2299034 h 2299034"/>
              <a:gd name="connsiteX12" fmla="*/ 1002890 w 2087240"/>
              <a:gd name="connsiteY12" fmla="*/ 2288980 h 2299034"/>
              <a:gd name="connsiteX13" fmla="*/ 903076 w 2087240"/>
              <a:gd name="connsiteY13" fmla="*/ 2236515 h 2299034"/>
              <a:gd name="connsiteX14" fmla="*/ 36605 w 2087240"/>
              <a:gd name="connsiteY14" fmla="*/ 1142206 h 2299034"/>
              <a:gd name="connsiteX15" fmla="*/ 61355 w 2087240"/>
              <a:gd name="connsiteY15" fmla="*/ 1103114 h 2299034"/>
              <a:gd name="connsiteX16" fmla="*/ 1044879 w 2087240"/>
              <a:gd name="connsiteY16" fmla="*/ 1042894 h 2299034"/>
              <a:gd name="connsiteX17" fmla="*/ 1121515 w 2087240"/>
              <a:gd name="connsiteY17" fmla="*/ 1119530 h 2299034"/>
              <a:gd name="connsiteX18" fmla="*/ 1077595 w 2087240"/>
              <a:gd name="connsiteY18" fmla="*/ 1188752 h 2299034"/>
              <a:gd name="connsiteX19" fmla="*/ 1077595 w 2087240"/>
              <a:gd name="connsiteY19" fmla="*/ 1281913 h 2299034"/>
              <a:gd name="connsiteX20" fmla="*/ 1044874 w 2087240"/>
              <a:gd name="connsiteY20" fmla="*/ 1314634 h 2299034"/>
              <a:gd name="connsiteX21" fmla="*/ 1012154 w 2087240"/>
              <a:gd name="connsiteY21" fmla="*/ 1281913 h 2299034"/>
              <a:gd name="connsiteX22" fmla="*/ 1012154 w 2087240"/>
              <a:gd name="connsiteY22" fmla="*/ 1188752 h 2299034"/>
              <a:gd name="connsiteX23" fmla="*/ 968243 w 2087240"/>
              <a:gd name="connsiteY23" fmla="*/ 1119530 h 2299034"/>
              <a:gd name="connsiteX24" fmla="*/ 1044879 w 2087240"/>
              <a:gd name="connsiteY24" fmla="*/ 1042894 h 2299034"/>
              <a:gd name="connsiteX25" fmla="*/ 671376 w 2087240"/>
              <a:gd name="connsiteY25" fmla="*/ 882065 h 2299034"/>
              <a:gd name="connsiteX26" fmla="*/ 632755 w 2087240"/>
              <a:gd name="connsiteY26" fmla="*/ 920686 h 2299034"/>
              <a:gd name="connsiteX27" fmla="*/ 632755 w 2087240"/>
              <a:gd name="connsiteY27" fmla="*/ 1389155 h 2299034"/>
              <a:gd name="connsiteX28" fmla="*/ 671376 w 2087240"/>
              <a:gd name="connsiteY28" fmla="*/ 1427776 h 2299034"/>
              <a:gd name="connsiteX29" fmla="*/ 1418378 w 2087240"/>
              <a:gd name="connsiteY29" fmla="*/ 1427776 h 2299034"/>
              <a:gd name="connsiteX30" fmla="*/ 1456999 w 2087240"/>
              <a:gd name="connsiteY30" fmla="*/ 1389155 h 2299034"/>
              <a:gd name="connsiteX31" fmla="*/ 1456999 w 2087240"/>
              <a:gd name="connsiteY31" fmla="*/ 920686 h 2299034"/>
              <a:gd name="connsiteX32" fmla="*/ 1418378 w 2087240"/>
              <a:gd name="connsiteY32" fmla="*/ 882065 h 2299034"/>
              <a:gd name="connsiteX33" fmla="*/ 1044879 w 2087240"/>
              <a:gd name="connsiteY33" fmla="*/ 406188 h 2299034"/>
              <a:gd name="connsiteX34" fmla="*/ 790612 w 2087240"/>
              <a:gd name="connsiteY34" fmla="*/ 660451 h 2299034"/>
              <a:gd name="connsiteX35" fmla="*/ 790612 w 2087240"/>
              <a:gd name="connsiteY35" fmla="*/ 816633 h 2299034"/>
              <a:gd name="connsiteX36" fmla="*/ 1299147 w 2087240"/>
              <a:gd name="connsiteY36" fmla="*/ 816633 h 2299034"/>
              <a:gd name="connsiteX37" fmla="*/ 1299147 w 2087240"/>
              <a:gd name="connsiteY37" fmla="*/ 660451 h 2299034"/>
              <a:gd name="connsiteX38" fmla="*/ 1044879 w 2087240"/>
              <a:gd name="connsiteY38" fmla="*/ 406188 h 2299034"/>
              <a:gd name="connsiteX39" fmla="*/ 1044875 w 2087240"/>
              <a:gd name="connsiteY39" fmla="*/ 340746 h 2299034"/>
              <a:gd name="connsiteX40" fmla="*/ 1364580 w 2087240"/>
              <a:gd name="connsiteY40" fmla="*/ 660446 h 2299034"/>
              <a:gd name="connsiteX41" fmla="*/ 1364580 w 2087240"/>
              <a:gd name="connsiteY41" fmla="*/ 816628 h 2299034"/>
              <a:gd name="connsiteX42" fmla="*/ 1418378 w 2087240"/>
              <a:gd name="connsiteY42" fmla="*/ 816628 h 2299034"/>
              <a:gd name="connsiteX43" fmla="*/ 1522436 w 2087240"/>
              <a:gd name="connsiteY43" fmla="*/ 920686 h 2299034"/>
              <a:gd name="connsiteX44" fmla="*/ 1522436 w 2087240"/>
              <a:gd name="connsiteY44" fmla="*/ 1389155 h 2299034"/>
              <a:gd name="connsiteX45" fmla="*/ 1418378 w 2087240"/>
              <a:gd name="connsiteY45" fmla="*/ 1493213 h 2299034"/>
              <a:gd name="connsiteX46" fmla="*/ 671376 w 2087240"/>
              <a:gd name="connsiteY46" fmla="*/ 1493213 h 2299034"/>
              <a:gd name="connsiteX47" fmla="*/ 567318 w 2087240"/>
              <a:gd name="connsiteY47" fmla="*/ 1389155 h 2299034"/>
              <a:gd name="connsiteX48" fmla="*/ 567318 w 2087240"/>
              <a:gd name="connsiteY48" fmla="*/ 920686 h 2299034"/>
              <a:gd name="connsiteX49" fmla="*/ 671376 w 2087240"/>
              <a:gd name="connsiteY49" fmla="*/ 816628 h 2299034"/>
              <a:gd name="connsiteX50" fmla="*/ 725170 w 2087240"/>
              <a:gd name="connsiteY50" fmla="*/ 816628 h 2299034"/>
              <a:gd name="connsiteX51" fmla="*/ 725170 w 2087240"/>
              <a:gd name="connsiteY51" fmla="*/ 660446 h 2299034"/>
              <a:gd name="connsiteX52" fmla="*/ 1044875 w 2087240"/>
              <a:gd name="connsiteY52" fmla="*/ 340746 h 2299034"/>
              <a:gd name="connsiteX53" fmla="*/ 633644 w 2087240"/>
              <a:gd name="connsiteY53" fmla="*/ 216985 h 2299034"/>
              <a:gd name="connsiteX54" fmla="*/ 599661 w 2087240"/>
              <a:gd name="connsiteY54" fmla="*/ 238147 h 2299034"/>
              <a:gd name="connsiteX55" fmla="*/ 249840 w 2087240"/>
              <a:gd name="connsiteY55" fmla="*/ 559940 h 2299034"/>
              <a:gd name="connsiteX56" fmla="*/ 226163 w 2087240"/>
              <a:gd name="connsiteY56" fmla="*/ 595041 h 2299034"/>
              <a:gd name="connsiteX57" fmla="*/ 226163 w 2087240"/>
              <a:gd name="connsiteY57" fmla="*/ 794464 h 2299034"/>
              <a:gd name="connsiteX58" fmla="*/ 436421 w 2087240"/>
              <a:gd name="connsiteY58" fmla="*/ 1506213 h 2299034"/>
              <a:gd name="connsiteX59" fmla="*/ 1021853 w 2087240"/>
              <a:gd name="connsiteY59" fmla="*/ 2037721 h 2299034"/>
              <a:gd name="connsiteX60" fmla="*/ 1025984 w 2087240"/>
              <a:gd name="connsiteY60" fmla="*/ 2039890 h 2299034"/>
              <a:gd name="connsiteX61" fmla="*/ 1061255 w 2087240"/>
              <a:gd name="connsiteY61" fmla="*/ 2039890 h 2299034"/>
              <a:gd name="connsiteX62" fmla="*/ 1065400 w 2087240"/>
              <a:gd name="connsiteY62" fmla="*/ 2037716 h 2299034"/>
              <a:gd name="connsiteX63" fmla="*/ 1650818 w 2087240"/>
              <a:gd name="connsiteY63" fmla="*/ 1506213 h 2299034"/>
              <a:gd name="connsiteX64" fmla="*/ 1861077 w 2087240"/>
              <a:gd name="connsiteY64" fmla="*/ 794469 h 2299034"/>
              <a:gd name="connsiteX65" fmla="*/ 1861077 w 2087240"/>
              <a:gd name="connsiteY65" fmla="*/ 595046 h 2299034"/>
              <a:gd name="connsiteX66" fmla="*/ 1837399 w 2087240"/>
              <a:gd name="connsiteY66" fmla="*/ 559945 h 2299034"/>
              <a:gd name="connsiteX67" fmla="*/ 1487574 w 2087240"/>
              <a:gd name="connsiteY67" fmla="*/ 238147 h 2299034"/>
              <a:gd name="connsiteX68" fmla="*/ 1453591 w 2087240"/>
              <a:gd name="connsiteY68" fmla="*/ 216985 h 2299034"/>
              <a:gd name="connsiteX69" fmla="*/ 633649 w 2087240"/>
              <a:gd name="connsiteY69" fmla="*/ 151543 h 2299034"/>
              <a:gd name="connsiteX70" fmla="*/ 1453586 w 2087240"/>
              <a:gd name="connsiteY70" fmla="*/ 151543 h 2299034"/>
              <a:gd name="connsiteX71" fmla="*/ 1546666 w 2087240"/>
              <a:gd name="connsiteY71" fmla="*/ 210038 h 2299034"/>
              <a:gd name="connsiteX72" fmla="*/ 1861472 w 2087240"/>
              <a:gd name="connsiteY72" fmla="*/ 499092 h 2299034"/>
              <a:gd name="connsiteX73" fmla="*/ 1926514 w 2087240"/>
              <a:gd name="connsiteY73" fmla="*/ 595041 h 2299034"/>
              <a:gd name="connsiteX74" fmla="*/ 1926514 w 2087240"/>
              <a:gd name="connsiteY74" fmla="*/ 794464 h 2299034"/>
              <a:gd name="connsiteX75" fmla="*/ 1706063 w 2087240"/>
              <a:gd name="connsiteY75" fmla="*/ 1541282 h 2299034"/>
              <a:gd name="connsiteX76" fmla="*/ 1095835 w 2087240"/>
              <a:gd name="connsiteY76" fmla="*/ 2095637 h 2299034"/>
              <a:gd name="connsiteX77" fmla="*/ 1091691 w 2087240"/>
              <a:gd name="connsiteY77" fmla="*/ 2097814 h 2299034"/>
              <a:gd name="connsiteX78" fmla="*/ 1043622 w 2087240"/>
              <a:gd name="connsiteY78" fmla="*/ 2109678 h 2299034"/>
              <a:gd name="connsiteX79" fmla="*/ 995540 w 2087240"/>
              <a:gd name="connsiteY79" fmla="*/ 2097810 h 2299034"/>
              <a:gd name="connsiteX80" fmla="*/ 991409 w 2087240"/>
              <a:gd name="connsiteY80" fmla="*/ 2095637 h 2299034"/>
              <a:gd name="connsiteX81" fmla="*/ 381186 w 2087240"/>
              <a:gd name="connsiteY81" fmla="*/ 1541282 h 2299034"/>
              <a:gd name="connsiteX82" fmla="*/ 160730 w 2087240"/>
              <a:gd name="connsiteY82" fmla="*/ 794464 h 2299034"/>
              <a:gd name="connsiteX83" fmla="*/ 160730 w 2087240"/>
              <a:gd name="connsiteY83" fmla="*/ 595041 h 2299034"/>
              <a:gd name="connsiteX84" fmla="*/ 225768 w 2087240"/>
              <a:gd name="connsiteY84" fmla="*/ 499092 h 2299034"/>
              <a:gd name="connsiteX85" fmla="*/ 540574 w 2087240"/>
              <a:gd name="connsiteY85" fmla="*/ 210038 h 2299034"/>
              <a:gd name="connsiteX86" fmla="*/ 633649 w 2087240"/>
              <a:gd name="connsiteY86" fmla="*/ 151543 h 2299034"/>
              <a:gd name="connsiteX87" fmla="*/ 498536 w 2087240"/>
              <a:gd name="connsiteY87" fmla="*/ 0 h 2299034"/>
              <a:gd name="connsiteX88" fmla="*/ 1588709 w 2087240"/>
              <a:gd name="connsiteY88" fmla="*/ 0 h 2299034"/>
              <a:gd name="connsiteX89" fmla="*/ 1675515 w 2087240"/>
              <a:gd name="connsiteY89" fmla="*/ 76169 h 2299034"/>
              <a:gd name="connsiteX90" fmla="*/ 2009594 w 2087240"/>
              <a:gd name="connsiteY90" fmla="*/ 374388 h 2299034"/>
              <a:gd name="connsiteX91" fmla="*/ 2087240 w 2087240"/>
              <a:gd name="connsiteY91" fmla="*/ 461378 h 2299034"/>
              <a:gd name="connsiteX92" fmla="*/ 2087240 w 2087240"/>
              <a:gd name="connsiteY92" fmla="*/ 812718 h 2299034"/>
              <a:gd name="connsiteX93" fmla="*/ 2079544 w 2087240"/>
              <a:gd name="connsiteY93" fmla="*/ 964553 h 2299034"/>
              <a:gd name="connsiteX94" fmla="*/ 2043680 w 2087240"/>
              <a:gd name="connsiteY94" fmla="*/ 993793 h 2299034"/>
              <a:gd name="connsiteX95" fmla="*/ 2014439 w 2087240"/>
              <a:gd name="connsiteY95" fmla="*/ 957934 h 2299034"/>
              <a:gd name="connsiteX96" fmla="*/ 2021803 w 2087240"/>
              <a:gd name="connsiteY96" fmla="*/ 812718 h 2299034"/>
              <a:gd name="connsiteX97" fmla="*/ 2021803 w 2087240"/>
              <a:gd name="connsiteY97" fmla="*/ 461378 h 2299034"/>
              <a:gd name="connsiteX98" fmla="*/ 2002719 w 2087240"/>
              <a:gd name="connsiteY98" fmla="*/ 439461 h 2299034"/>
              <a:gd name="connsiteX99" fmla="*/ 1610702 w 2087240"/>
              <a:gd name="connsiteY99" fmla="*/ 85235 h 2299034"/>
              <a:gd name="connsiteX100" fmla="*/ 1588704 w 2087240"/>
              <a:gd name="connsiteY100" fmla="*/ 65437 h 2299034"/>
              <a:gd name="connsiteX101" fmla="*/ 498536 w 2087240"/>
              <a:gd name="connsiteY101" fmla="*/ 65437 h 2299034"/>
              <a:gd name="connsiteX102" fmla="*/ 476542 w 2087240"/>
              <a:gd name="connsiteY102" fmla="*/ 85235 h 2299034"/>
              <a:gd name="connsiteX103" fmla="*/ 84521 w 2087240"/>
              <a:gd name="connsiteY103" fmla="*/ 439461 h 2299034"/>
              <a:gd name="connsiteX104" fmla="*/ 65437 w 2087240"/>
              <a:gd name="connsiteY104" fmla="*/ 461378 h 2299034"/>
              <a:gd name="connsiteX105" fmla="*/ 65437 w 2087240"/>
              <a:gd name="connsiteY105" fmla="*/ 812718 h 2299034"/>
              <a:gd name="connsiteX106" fmla="*/ 72958 w 2087240"/>
              <a:gd name="connsiteY106" fmla="*/ 959447 h 2299034"/>
              <a:gd name="connsiteX107" fmla="*/ 43758 w 2087240"/>
              <a:gd name="connsiteY107" fmla="*/ 995338 h 2299034"/>
              <a:gd name="connsiteX108" fmla="*/ 40372 w 2087240"/>
              <a:gd name="connsiteY108" fmla="*/ 995513 h 2299034"/>
              <a:gd name="connsiteX109" fmla="*/ 7863 w 2087240"/>
              <a:gd name="connsiteY109" fmla="*/ 966138 h 2299034"/>
              <a:gd name="connsiteX110" fmla="*/ 0 w 2087240"/>
              <a:gd name="connsiteY110" fmla="*/ 812718 h 2299034"/>
              <a:gd name="connsiteX111" fmla="*/ 0 w 2087240"/>
              <a:gd name="connsiteY111" fmla="*/ 461378 h 2299034"/>
              <a:gd name="connsiteX112" fmla="*/ 77655 w 2087240"/>
              <a:gd name="connsiteY112" fmla="*/ 374388 h 2299034"/>
              <a:gd name="connsiteX113" fmla="*/ 411734 w 2087240"/>
              <a:gd name="connsiteY113" fmla="*/ 76169 h 2299034"/>
              <a:gd name="connsiteX114" fmla="*/ 498536 w 2087240"/>
              <a:gd name="connsiteY114" fmla="*/ 0 h 22990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</a:cxnLst>
            <a:rect l="l" t="t" r="r" b="b"/>
            <a:pathLst>
              <a:path w="2087240" h="2299034">
                <a:moveTo>
                  <a:pt x="61355" y="1103114"/>
                </a:moveTo>
                <a:cubicBezTo>
                  <a:pt x="78980" y="1099149"/>
                  <a:pt x="96492" y="1110236"/>
                  <a:pt x="100448" y="1127864"/>
                </a:cubicBezTo>
                <a:cubicBezTo>
                  <a:pt x="199679" y="1569504"/>
                  <a:pt x="503322" y="1952481"/>
                  <a:pt x="933520" y="2178595"/>
                </a:cubicBezTo>
                <a:lnTo>
                  <a:pt x="1033335" y="2231060"/>
                </a:lnTo>
                <a:cubicBezTo>
                  <a:pt x="1039778" y="2234445"/>
                  <a:pt x="1047475" y="2234445"/>
                  <a:pt x="1053918" y="2231060"/>
                </a:cubicBezTo>
                <a:lnTo>
                  <a:pt x="1153733" y="2178595"/>
                </a:lnTo>
                <a:cubicBezTo>
                  <a:pt x="1583257" y="1952836"/>
                  <a:pt x="1886748" y="1570518"/>
                  <a:pt x="1986397" y="1129674"/>
                </a:cubicBezTo>
                <a:cubicBezTo>
                  <a:pt x="1990375" y="1112045"/>
                  <a:pt x="2007896" y="1100986"/>
                  <a:pt x="2025521" y="1104973"/>
                </a:cubicBezTo>
                <a:cubicBezTo>
                  <a:pt x="2043145" y="1108956"/>
                  <a:pt x="2054205" y="1126472"/>
                  <a:pt x="2050226" y="1144097"/>
                </a:cubicBezTo>
                <a:cubicBezTo>
                  <a:pt x="1946348" y="1603657"/>
                  <a:pt x="1630688" y="2001825"/>
                  <a:pt x="1184177" y="2236511"/>
                </a:cubicBezTo>
                <a:lnTo>
                  <a:pt x="1084362" y="2288976"/>
                </a:lnTo>
                <a:cubicBezTo>
                  <a:pt x="1071610" y="2295679"/>
                  <a:pt x="1057614" y="2299034"/>
                  <a:pt x="1043626" y="2299034"/>
                </a:cubicBezTo>
                <a:cubicBezTo>
                  <a:pt x="1029635" y="2299034"/>
                  <a:pt x="1015647" y="2295679"/>
                  <a:pt x="1002890" y="2288980"/>
                </a:cubicBezTo>
                <a:lnTo>
                  <a:pt x="903076" y="2236515"/>
                </a:lnTo>
                <a:cubicBezTo>
                  <a:pt x="455860" y="2001462"/>
                  <a:pt x="140043" y="1602602"/>
                  <a:pt x="36605" y="1142206"/>
                </a:cubicBezTo>
                <a:cubicBezTo>
                  <a:pt x="32644" y="1124578"/>
                  <a:pt x="43726" y="1107074"/>
                  <a:pt x="61355" y="1103114"/>
                </a:cubicBezTo>
                <a:close/>
                <a:moveTo>
                  <a:pt x="1044879" y="1042894"/>
                </a:moveTo>
                <a:cubicBezTo>
                  <a:pt x="1087205" y="1042894"/>
                  <a:pt x="1121515" y="1077204"/>
                  <a:pt x="1121515" y="1119530"/>
                </a:cubicBezTo>
                <a:cubicBezTo>
                  <a:pt x="1121515" y="1150131"/>
                  <a:pt x="1103531" y="1176467"/>
                  <a:pt x="1077595" y="1188752"/>
                </a:cubicBezTo>
                <a:lnTo>
                  <a:pt x="1077595" y="1281913"/>
                </a:lnTo>
                <a:cubicBezTo>
                  <a:pt x="1077595" y="1299986"/>
                  <a:pt x="1062948" y="1314634"/>
                  <a:pt x="1044874" y="1314634"/>
                </a:cubicBezTo>
                <a:cubicBezTo>
                  <a:pt x="1026801" y="1314634"/>
                  <a:pt x="1012154" y="1299982"/>
                  <a:pt x="1012154" y="1281913"/>
                </a:cubicBezTo>
                <a:lnTo>
                  <a:pt x="1012154" y="1188752"/>
                </a:lnTo>
                <a:cubicBezTo>
                  <a:pt x="986222" y="1176467"/>
                  <a:pt x="968238" y="1150131"/>
                  <a:pt x="968243" y="1119530"/>
                </a:cubicBezTo>
                <a:cubicBezTo>
                  <a:pt x="968243" y="1077204"/>
                  <a:pt x="1002553" y="1042894"/>
                  <a:pt x="1044879" y="1042894"/>
                </a:cubicBezTo>
                <a:close/>
                <a:moveTo>
                  <a:pt x="671376" y="882065"/>
                </a:moveTo>
                <a:cubicBezTo>
                  <a:pt x="650083" y="882065"/>
                  <a:pt x="632755" y="899393"/>
                  <a:pt x="632755" y="920686"/>
                </a:cubicBezTo>
                <a:lnTo>
                  <a:pt x="632755" y="1389155"/>
                </a:lnTo>
                <a:cubicBezTo>
                  <a:pt x="632755" y="1410448"/>
                  <a:pt x="650079" y="1427776"/>
                  <a:pt x="671376" y="1427776"/>
                </a:cubicBezTo>
                <a:lnTo>
                  <a:pt x="1418378" y="1427776"/>
                </a:lnTo>
                <a:cubicBezTo>
                  <a:pt x="1439671" y="1427776"/>
                  <a:pt x="1456999" y="1410448"/>
                  <a:pt x="1456999" y="1389155"/>
                </a:cubicBezTo>
                <a:lnTo>
                  <a:pt x="1456999" y="920686"/>
                </a:lnTo>
                <a:cubicBezTo>
                  <a:pt x="1456999" y="899389"/>
                  <a:pt x="1439671" y="882065"/>
                  <a:pt x="1418378" y="882065"/>
                </a:cubicBezTo>
                <a:close/>
                <a:moveTo>
                  <a:pt x="1044879" y="406188"/>
                </a:moveTo>
                <a:cubicBezTo>
                  <a:pt x="904674" y="406188"/>
                  <a:pt x="790612" y="520250"/>
                  <a:pt x="790612" y="660451"/>
                </a:cubicBezTo>
                <a:lnTo>
                  <a:pt x="790612" y="816633"/>
                </a:lnTo>
                <a:lnTo>
                  <a:pt x="1299147" y="816633"/>
                </a:lnTo>
                <a:lnTo>
                  <a:pt x="1299147" y="660451"/>
                </a:lnTo>
                <a:cubicBezTo>
                  <a:pt x="1299147" y="520250"/>
                  <a:pt x="1185085" y="406188"/>
                  <a:pt x="1044879" y="406188"/>
                </a:cubicBezTo>
                <a:close/>
                <a:moveTo>
                  <a:pt x="1044875" y="340746"/>
                </a:moveTo>
                <a:cubicBezTo>
                  <a:pt x="1221164" y="340746"/>
                  <a:pt x="1364580" y="484162"/>
                  <a:pt x="1364580" y="660446"/>
                </a:cubicBezTo>
                <a:lnTo>
                  <a:pt x="1364580" y="816628"/>
                </a:lnTo>
                <a:lnTo>
                  <a:pt x="1418378" y="816628"/>
                </a:lnTo>
                <a:cubicBezTo>
                  <a:pt x="1475755" y="816628"/>
                  <a:pt x="1522436" y="863309"/>
                  <a:pt x="1522436" y="920686"/>
                </a:cubicBezTo>
                <a:lnTo>
                  <a:pt x="1522436" y="1389155"/>
                </a:lnTo>
                <a:cubicBezTo>
                  <a:pt x="1522436" y="1446532"/>
                  <a:pt x="1475755" y="1493213"/>
                  <a:pt x="1418378" y="1493213"/>
                </a:cubicBezTo>
                <a:lnTo>
                  <a:pt x="671376" y="1493213"/>
                </a:lnTo>
                <a:cubicBezTo>
                  <a:pt x="613999" y="1493213"/>
                  <a:pt x="567318" y="1446532"/>
                  <a:pt x="567318" y="1389155"/>
                </a:cubicBezTo>
                <a:lnTo>
                  <a:pt x="567318" y="920686"/>
                </a:lnTo>
                <a:cubicBezTo>
                  <a:pt x="567318" y="863309"/>
                  <a:pt x="613999" y="816628"/>
                  <a:pt x="671376" y="816628"/>
                </a:cubicBezTo>
                <a:lnTo>
                  <a:pt x="725170" y="816628"/>
                </a:lnTo>
                <a:lnTo>
                  <a:pt x="725170" y="660446"/>
                </a:lnTo>
                <a:cubicBezTo>
                  <a:pt x="725170" y="484162"/>
                  <a:pt x="868590" y="340746"/>
                  <a:pt x="1044875" y="340746"/>
                </a:cubicBezTo>
                <a:close/>
                <a:moveTo>
                  <a:pt x="633644" y="216985"/>
                </a:moveTo>
                <a:cubicBezTo>
                  <a:pt x="619113" y="216985"/>
                  <a:pt x="605773" y="225292"/>
                  <a:pt x="599661" y="238147"/>
                </a:cubicBezTo>
                <a:cubicBezTo>
                  <a:pt x="530381" y="383808"/>
                  <a:pt x="406147" y="498091"/>
                  <a:pt x="249840" y="559940"/>
                </a:cubicBezTo>
                <a:cubicBezTo>
                  <a:pt x="235458" y="565630"/>
                  <a:pt x="226163" y="579410"/>
                  <a:pt x="226163" y="595041"/>
                </a:cubicBezTo>
                <a:lnTo>
                  <a:pt x="226163" y="794464"/>
                </a:lnTo>
                <a:cubicBezTo>
                  <a:pt x="226163" y="1043442"/>
                  <a:pt x="298870" y="1289560"/>
                  <a:pt x="436421" y="1506213"/>
                </a:cubicBezTo>
                <a:cubicBezTo>
                  <a:pt x="575935" y="1725955"/>
                  <a:pt x="778375" y="1909747"/>
                  <a:pt x="1021853" y="2037721"/>
                </a:cubicBezTo>
                <a:lnTo>
                  <a:pt x="1025984" y="2039890"/>
                </a:lnTo>
                <a:cubicBezTo>
                  <a:pt x="1037030" y="2045696"/>
                  <a:pt x="1050214" y="2045700"/>
                  <a:pt x="1061255" y="2039890"/>
                </a:cubicBezTo>
                <a:lnTo>
                  <a:pt x="1065400" y="2037716"/>
                </a:lnTo>
                <a:cubicBezTo>
                  <a:pt x="1308868" y="1909743"/>
                  <a:pt x="1511309" y="1725950"/>
                  <a:pt x="1650818" y="1506213"/>
                </a:cubicBezTo>
                <a:cubicBezTo>
                  <a:pt x="1788370" y="1289556"/>
                  <a:pt x="1861077" y="1043442"/>
                  <a:pt x="1861077" y="794469"/>
                </a:cubicBezTo>
                <a:lnTo>
                  <a:pt x="1861077" y="595046"/>
                </a:lnTo>
                <a:cubicBezTo>
                  <a:pt x="1861077" y="579415"/>
                  <a:pt x="1851782" y="565634"/>
                  <a:pt x="1837399" y="559945"/>
                </a:cubicBezTo>
                <a:cubicBezTo>
                  <a:pt x="1681096" y="498091"/>
                  <a:pt x="1556859" y="383808"/>
                  <a:pt x="1487574" y="238147"/>
                </a:cubicBezTo>
                <a:cubicBezTo>
                  <a:pt x="1481458" y="225292"/>
                  <a:pt x="1468122" y="216985"/>
                  <a:pt x="1453591" y="216985"/>
                </a:cubicBezTo>
                <a:close/>
                <a:moveTo>
                  <a:pt x="633649" y="151543"/>
                </a:moveTo>
                <a:lnTo>
                  <a:pt x="1453586" y="151543"/>
                </a:lnTo>
                <a:cubicBezTo>
                  <a:pt x="1493231" y="151543"/>
                  <a:pt x="1529764" y="174506"/>
                  <a:pt x="1546666" y="210038"/>
                </a:cubicBezTo>
                <a:cubicBezTo>
                  <a:pt x="1608816" y="340697"/>
                  <a:pt x="1720616" y="443354"/>
                  <a:pt x="1861472" y="499092"/>
                </a:cubicBezTo>
                <a:cubicBezTo>
                  <a:pt x="1900978" y="514723"/>
                  <a:pt x="1926514" y="552383"/>
                  <a:pt x="1926514" y="595041"/>
                </a:cubicBezTo>
                <a:lnTo>
                  <a:pt x="1926514" y="794464"/>
                </a:lnTo>
                <a:cubicBezTo>
                  <a:pt x="1926514" y="1055881"/>
                  <a:pt x="1850282" y="1314122"/>
                  <a:pt x="1706063" y="1541282"/>
                </a:cubicBezTo>
                <a:cubicBezTo>
                  <a:pt x="1560433" y="1770660"/>
                  <a:pt x="1349420" y="1962351"/>
                  <a:pt x="1095835" y="2095637"/>
                </a:cubicBezTo>
                <a:lnTo>
                  <a:pt x="1091691" y="2097814"/>
                </a:lnTo>
                <a:cubicBezTo>
                  <a:pt x="1076644" y="2105722"/>
                  <a:pt x="1060128" y="2109678"/>
                  <a:pt x="1043622" y="2109678"/>
                </a:cubicBezTo>
                <a:cubicBezTo>
                  <a:pt x="1027107" y="2109678"/>
                  <a:pt x="1010596" y="2105722"/>
                  <a:pt x="995540" y="2097810"/>
                </a:cubicBezTo>
                <a:lnTo>
                  <a:pt x="991409" y="2095637"/>
                </a:lnTo>
                <a:cubicBezTo>
                  <a:pt x="737828" y="1962356"/>
                  <a:pt x="526811" y="1770660"/>
                  <a:pt x="381186" y="1541282"/>
                </a:cubicBezTo>
                <a:cubicBezTo>
                  <a:pt x="236962" y="1314127"/>
                  <a:pt x="160730" y="1055885"/>
                  <a:pt x="160730" y="794464"/>
                </a:cubicBezTo>
                <a:lnTo>
                  <a:pt x="160730" y="595041"/>
                </a:lnTo>
                <a:cubicBezTo>
                  <a:pt x="160730" y="552388"/>
                  <a:pt x="186257" y="514723"/>
                  <a:pt x="225768" y="499092"/>
                </a:cubicBezTo>
                <a:cubicBezTo>
                  <a:pt x="366624" y="443354"/>
                  <a:pt x="478428" y="340697"/>
                  <a:pt x="540574" y="210038"/>
                </a:cubicBezTo>
                <a:cubicBezTo>
                  <a:pt x="557475" y="174502"/>
                  <a:pt x="594008" y="151543"/>
                  <a:pt x="633649" y="151543"/>
                </a:cubicBezTo>
                <a:close/>
                <a:moveTo>
                  <a:pt x="498536" y="0"/>
                </a:moveTo>
                <a:lnTo>
                  <a:pt x="1588709" y="0"/>
                </a:lnTo>
                <a:cubicBezTo>
                  <a:pt x="1632121" y="0"/>
                  <a:pt x="1669440" y="32743"/>
                  <a:pt x="1675515" y="76169"/>
                </a:cubicBezTo>
                <a:cubicBezTo>
                  <a:pt x="1697504" y="233321"/>
                  <a:pt x="1834881" y="355955"/>
                  <a:pt x="2009594" y="374388"/>
                </a:cubicBezTo>
                <a:cubicBezTo>
                  <a:pt x="2053864" y="379058"/>
                  <a:pt x="2087245" y="416457"/>
                  <a:pt x="2087240" y="461378"/>
                </a:cubicBezTo>
                <a:lnTo>
                  <a:pt x="2087240" y="812718"/>
                </a:lnTo>
                <a:cubicBezTo>
                  <a:pt x="2087240" y="863233"/>
                  <a:pt x="2084654" y="914315"/>
                  <a:pt x="2079544" y="964553"/>
                </a:cubicBezTo>
                <a:cubicBezTo>
                  <a:pt x="2077712" y="982527"/>
                  <a:pt x="2061645" y="995634"/>
                  <a:pt x="2043680" y="993793"/>
                </a:cubicBezTo>
                <a:cubicBezTo>
                  <a:pt x="2025705" y="991966"/>
                  <a:pt x="2012611" y="975909"/>
                  <a:pt x="2014439" y="957934"/>
                </a:cubicBezTo>
                <a:cubicBezTo>
                  <a:pt x="2019324" y="909883"/>
                  <a:pt x="2021803" y="861029"/>
                  <a:pt x="2021803" y="812718"/>
                </a:cubicBezTo>
                <a:lnTo>
                  <a:pt x="2021803" y="461378"/>
                </a:lnTo>
                <a:cubicBezTo>
                  <a:pt x="2021803" y="450220"/>
                  <a:pt x="2013419" y="440588"/>
                  <a:pt x="2002719" y="439461"/>
                </a:cubicBezTo>
                <a:cubicBezTo>
                  <a:pt x="1798069" y="417867"/>
                  <a:pt x="1636863" y="272207"/>
                  <a:pt x="1610702" y="85235"/>
                </a:cubicBezTo>
                <a:cubicBezTo>
                  <a:pt x="1609099" y="73762"/>
                  <a:pt x="1599845" y="65437"/>
                  <a:pt x="1588704" y="65437"/>
                </a:cubicBezTo>
                <a:lnTo>
                  <a:pt x="498536" y="65437"/>
                </a:lnTo>
                <a:cubicBezTo>
                  <a:pt x="487395" y="65437"/>
                  <a:pt x="478150" y="73762"/>
                  <a:pt x="476542" y="85235"/>
                </a:cubicBezTo>
                <a:cubicBezTo>
                  <a:pt x="450373" y="272207"/>
                  <a:pt x="289171" y="417872"/>
                  <a:pt x="84521" y="439461"/>
                </a:cubicBezTo>
                <a:cubicBezTo>
                  <a:pt x="73821" y="440588"/>
                  <a:pt x="65437" y="450220"/>
                  <a:pt x="65437" y="461378"/>
                </a:cubicBezTo>
                <a:lnTo>
                  <a:pt x="65437" y="812718"/>
                </a:lnTo>
                <a:cubicBezTo>
                  <a:pt x="65437" y="861545"/>
                  <a:pt x="67970" y="910911"/>
                  <a:pt x="72958" y="959447"/>
                </a:cubicBezTo>
                <a:cubicBezTo>
                  <a:pt x="74808" y="977422"/>
                  <a:pt x="61733" y="993493"/>
                  <a:pt x="43758" y="995338"/>
                </a:cubicBezTo>
                <a:cubicBezTo>
                  <a:pt x="42622" y="995455"/>
                  <a:pt x="41490" y="995513"/>
                  <a:pt x="40372" y="995513"/>
                </a:cubicBezTo>
                <a:cubicBezTo>
                  <a:pt x="23803" y="995513"/>
                  <a:pt x="9596" y="982976"/>
                  <a:pt x="7863" y="966138"/>
                </a:cubicBezTo>
                <a:cubicBezTo>
                  <a:pt x="2645" y="915388"/>
                  <a:pt x="0" y="863772"/>
                  <a:pt x="0" y="812718"/>
                </a:cubicBezTo>
                <a:lnTo>
                  <a:pt x="0" y="461378"/>
                </a:lnTo>
                <a:cubicBezTo>
                  <a:pt x="0" y="416457"/>
                  <a:pt x="33385" y="379058"/>
                  <a:pt x="77655" y="374388"/>
                </a:cubicBezTo>
                <a:cubicBezTo>
                  <a:pt x="252364" y="355955"/>
                  <a:pt x="389740" y="233325"/>
                  <a:pt x="411734" y="76169"/>
                </a:cubicBezTo>
                <a:cubicBezTo>
                  <a:pt x="417809" y="32743"/>
                  <a:pt x="455128" y="0"/>
                  <a:pt x="498536" y="0"/>
                </a:cubicBezTo>
                <a:close/>
              </a:path>
            </a:pathLst>
          </a:custGeom>
          <a:solidFill>
            <a:srgbClr val="43266B"/>
          </a:solidFill>
          <a:ln w="448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Graphic 66">
            <a:extLst>
              <a:ext uri="{FF2B5EF4-FFF2-40B4-BE49-F238E27FC236}">
                <a16:creationId xmlns:a16="http://schemas.microsoft.com/office/drawing/2014/main" id="{AEDB423D-C641-1520-E617-5B4B9748DF19}"/>
              </a:ext>
            </a:extLst>
          </p:cNvPr>
          <p:cNvSpPr/>
          <p:nvPr/>
        </p:nvSpPr>
        <p:spPr>
          <a:xfrm>
            <a:off x="4312897" y="2611019"/>
            <a:ext cx="432000" cy="432000"/>
          </a:xfrm>
          <a:custGeom>
            <a:avLst/>
            <a:gdLst>
              <a:gd name="connsiteX0" fmla="*/ 0 w 432000"/>
              <a:gd name="connsiteY0" fmla="*/ 242371 h 432000"/>
              <a:gd name="connsiteX1" fmla="*/ 0 w 432000"/>
              <a:gd name="connsiteY1" fmla="*/ 425250 h 432000"/>
              <a:gd name="connsiteX2" fmla="*/ 6750 w 432000"/>
              <a:gd name="connsiteY2" fmla="*/ 432000 h 432000"/>
              <a:gd name="connsiteX3" fmla="*/ 85219 w 432000"/>
              <a:gd name="connsiteY3" fmla="*/ 432000 h 432000"/>
              <a:gd name="connsiteX4" fmla="*/ 91969 w 432000"/>
              <a:gd name="connsiteY4" fmla="*/ 425250 h 432000"/>
              <a:gd name="connsiteX5" fmla="*/ 91969 w 432000"/>
              <a:gd name="connsiteY5" fmla="*/ 242371 h 432000"/>
              <a:gd name="connsiteX6" fmla="*/ 85219 w 432000"/>
              <a:gd name="connsiteY6" fmla="*/ 235621 h 432000"/>
              <a:gd name="connsiteX7" fmla="*/ 6750 w 432000"/>
              <a:gd name="connsiteY7" fmla="*/ 235621 h 432000"/>
              <a:gd name="connsiteX8" fmla="*/ 0 w 432000"/>
              <a:gd name="connsiteY8" fmla="*/ 242371 h 432000"/>
              <a:gd name="connsiteX9" fmla="*/ 13500 w 432000"/>
              <a:gd name="connsiteY9" fmla="*/ 249121 h 432000"/>
              <a:gd name="connsiteX10" fmla="*/ 78469 w 432000"/>
              <a:gd name="connsiteY10" fmla="*/ 249121 h 432000"/>
              <a:gd name="connsiteX11" fmla="*/ 78469 w 432000"/>
              <a:gd name="connsiteY11" fmla="*/ 418500 h 432000"/>
              <a:gd name="connsiteX12" fmla="*/ 13500 w 432000"/>
              <a:gd name="connsiteY12" fmla="*/ 418500 h 432000"/>
              <a:gd name="connsiteX13" fmla="*/ 432000 w 432000"/>
              <a:gd name="connsiteY13" fmla="*/ 425250 h 432000"/>
              <a:gd name="connsiteX14" fmla="*/ 432000 w 432000"/>
              <a:gd name="connsiteY14" fmla="*/ 103667 h 432000"/>
              <a:gd name="connsiteX15" fmla="*/ 425250 w 432000"/>
              <a:gd name="connsiteY15" fmla="*/ 96917 h 432000"/>
              <a:gd name="connsiteX16" fmla="*/ 346781 w 432000"/>
              <a:gd name="connsiteY16" fmla="*/ 96917 h 432000"/>
              <a:gd name="connsiteX17" fmla="*/ 340031 w 432000"/>
              <a:gd name="connsiteY17" fmla="*/ 103667 h 432000"/>
              <a:gd name="connsiteX18" fmla="*/ 340031 w 432000"/>
              <a:gd name="connsiteY18" fmla="*/ 210945 h 432000"/>
              <a:gd name="connsiteX19" fmla="*/ 320625 w 432000"/>
              <a:gd name="connsiteY19" fmla="*/ 209249 h 432000"/>
              <a:gd name="connsiteX20" fmla="*/ 318657 w 432000"/>
              <a:gd name="connsiteY20" fmla="*/ 209274 h 432000"/>
              <a:gd name="connsiteX21" fmla="*/ 318657 w 432000"/>
              <a:gd name="connsiteY21" fmla="*/ 192826 h 432000"/>
              <a:gd name="connsiteX22" fmla="*/ 311907 w 432000"/>
              <a:gd name="connsiteY22" fmla="*/ 186076 h 432000"/>
              <a:gd name="connsiteX23" fmla="*/ 233438 w 432000"/>
              <a:gd name="connsiteY23" fmla="*/ 186076 h 432000"/>
              <a:gd name="connsiteX24" fmla="*/ 226688 w 432000"/>
              <a:gd name="connsiteY24" fmla="*/ 192826 h 432000"/>
              <a:gd name="connsiteX25" fmla="*/ 226688 w 432000"/>
              <a:gd name="connsiteY25" fmla="*/ 260851 h 432000"/>
              <a:gd name="connsiteX26" fmla="*/ 209250 w 432000"/>
              <a:gd name="connsiteY26" fmla="*/ 320625 h 432000"/>
              <a:gd name="connsiteX27" fmla="*/ 226688 w 432000"/>
              <a:gd name="connsiteY27" fmla="*/ 380398 h 432000"/>
              <a:gd name="connsiteX28" fmla="*/ 226688 w 432000"/>
              <a:gd name="connsiteY28" fmla="*/ 425250 h 432000"/>
              <a:gd name="connsiteX29" fmla="*/ 233438 w 432000"/>
              <a:gd name="connsiteY29" fmla="*/ 432000 h 432000"/>
              <a:gd name="connsiteX30" fmla="*/ 320625 w 432000"/>
              <a:gd name="connsiteY30" fmla="*/ 432000 h 432000"/>
              <a:gd name="connsiteX31" fmla="*/ 322278 w 432000"/>
              <a:gd name="connsiteY31" fmla="*/ 431979 h 432000"/>
              <a:gd name="connsiteX32" fmla="*/ 322278 w 432000"/>
              <a:gd name="connsiteY32" fmla="*/ 432000 h 432000"/>
              <a:gd name="connsiteX33" fmla="*/ 425250 w 432000"/>
              <a:gd name="connsiteY33" fmla="*/ 432000 h 432000"/>
              <a:gd name="connsiteX34" fmla="*/ 432000 w 432000"/>
              <a:gd name="connsiteY34" fmla="*/ 425250 h 432000"/>
              <a:gd name="connsiteX35" fmla="*/ 353531 w 432000"/>
              <a:gd name="connsiteY35" fmla="*/ 110417 h 432000"/>
              <a:gd name="connsiteX36" fmla="*/ 418500 w 432000"/>
              <a:gd name="connsiteY36" fmla="*/ 110417 h 432000"/>
              <a:gd name="connsiteX37" fmla="*/ 418500 w 432000"/>
              <a:gd name="connsiteY37" fmla="*/ 267513 h 432000"/>
              <a:gd name="connsiteX38" fmla="*/ 353531 w 432000"/>
              <a:gd name="connsiteY38" fmla="*/ 214212 h 432000"/>
              <a:gd name="connsiteX39" fmla="*/ 240188 w 432000"/>
              <a:gd name="connsiteY39" fmla="*/ 199577 h 432000"/>
              <a:gd name="connsiteX40" fmla="*/ 305157 w 432000"/>
              <a:gd name="connsiteY40" fmla="*/ 199577 h 432000"/>
              <a:gd name="connsiteX41" fmla="*/ 305157 w 432000"/>
              <a:gd name="connsiteY41" fmla="*/ 210329 h 432000"/>
              <a:gd name="connsiteX42" fmla="*/ 240188 w 432000"/>
              <a:gd name="connsiteY42" fmla="*/ 243670 h 432000"/>
              <a:gd name="connsiteX43" fmla="*/ 320625 w 432000"/>
              <a:gd name="connsiteY43" fmla="*/ 222750 h 432000"/>
              <a:gd name="connsiteX44" fmla="*/ 418500 w 432000"/>
              <a:gd name="connsiteY44" fmla="*/ 320625 h 432000"/>
              <a:gd name="connsiteX45" fmla="*/ 320625 w 432000"/>
              <a:gd name="connsiteY45" fmla="*/ 418500 h 432000"/>
              <a:gd name="connsiteX46" fmla="*/ 222750 w 432000"/>
              <a:gd name="connsiteY46" fmla="*/ 320625 h 432000"/>
              <a:gd name="connsiteX47" fmla="*/ 320625 w 432000"/>
              <a:gd name="connsiteY47" fmla="*/ 222750 h 432000"/>
              <a:gd name="connsiteX48" fmla="*/ 240188 w 432000"/>
              <a:gd name="connsiteY48" fmla="*/ 397580 h 432000"/>
              <a:gd name="connsiteX49" fmla="*/ 267514 w 432000"/>
              <a:gd name="connsiteY49" fmla="*/ 418500 h 432000"/>
              <a:gd name="connsiteX50" fmla="*/ 240188 w 432000"/>
              <a:gd name="connsiteY50" fmla="*/ 418500 h 432000"/>
              <a:gd name="connsiteX51" fmla="*/ 373737 w 432000"/>
              <a:gd name="connsiteY51" fmla="*/ 418500 h 432000"/>
              <a:gd name="connsiteX52" fmla="*/ 418500 w 432000"/>
              <a:gd name="connsiteY52" fmla="*/ 373737 h 432000"/>
              <a:gd name="connsiteX53" fmla="*/ 418500 w 432000"/>
              <a:gd name="connsiteY53" fmla="*/ 418500 h 432000"/>
              <a:gd name="connsiteX54" fmla="*/ 198562 w 432000"/>
              <a:gd name="connsiteY54" fmla="*/ 432000 h 432000"/>
              <a:gd name="connsiteX55" fmla="*/ 205312 w 432000"/>
              <a:gd name="connsiteY55" fmla="*/ 425250 h 432000"/>
              <a:gd name="connsiteX56" fmla="*/ 205312 w 432000"/>
              <a:gd name="connsiteY56" fmla="*/ 287356 h 432000"/>
              <a:gd name="connsiteX57" fmla="*/ 198562 w 432000"/>
              <a:gd name="connsiteY57" fmla="*/ 280606 h 432000"/>
              <a:gd name="connsiteX58" fmla="*/ 120093 w 432000"/>
              <a:gd name="connsiteY58" fmla="*/ 280606 h 432000"/>
              <a:gd name="connsiteX59" fmla="*/ 113343 w 432000"/>
              <a:gd name="connsiteY59" fmla="*/ 287356 h 432000"/>
              <a:gd name="connsiteX60" fmla="*/ 113343 w 432000"/>
              <a:gd name="connsiteY60" fmla="*/ 425250 h 432000"/>
              <a:gd name="connsiteX61" fmla="*/ 120093 w 432000"/>
              <a:gd name="connsiteY61" fmla="*/ 432000 h 432000"/>
              <a:gd name="connsiteX62" fmla="*/ 126843 w 432000"/>
              <a:gd name="connsiteY62" fmla="*/ 294106 h 432000"/>
              <a:gd name="connsiteX63" fmla="*/ 191812 w 432000"/>
              <a:gd name="connsiteY63" fmla="*/ 294106 h 432000"/>
              <a:gd name="connsiteX64" fmla="*/ 191812 w 432000"/>
              <a:gd name="connsiteY64" fmla="*/ 418500 h 432000"/>
              <a:gd name="connsiteX65" fmla="*/ 126843 w 432000"/>
              <a:gd name="connsiteY65" fmla="*/ 418500 h 432000"/>
              <a:gd name="connsiteX66" fmla="*/ 48201 w 432000"/>
              <a:gd name="connsiteY66" fmla="*/ 115501 h 432000"/>
              <a:gd name="connsiteX67" fmla="*/ 18248 w 432000"/>
              <a:gd name="connsiteY67" fmla="*/ 145454 h 432000"/>
              <a:gd name="connsiteX68" fmla="*/ 48201 w 432000"/>
              <a:gd name="connsiteY68" fmla="*/ 175407 h 432000"/>
              <a:gd name="connsiteX69" fmla="*/ 72331 w 432000"/>
              <a:gd name="connsiteY69" fmla="*/ 163173 h 432000"/>
              <a:gd name="connsiteX70" fmla="*/ 129713 w 432000"/>
              <a:gd name="connsiteY70" fmla="*/ 185947 h 432000"/>
              <a:gd name="connsiteX71" fmla="*/ 129376 w 432000"/>
              <a:gd name="connsiteY71" fmla="*/ 190439 h 432000"/>
              <a:gd name="connsiteX72" fmla="*/ 159329 w 432000"/>
              <a:gd name="connsiteY72" fmla="*/ 220393 h 432000"/>
              <a:gd name="connsiteX73" fmla="*/ 189282 w 432000"/>
              <a:gd name="connsiteY73" fmla="*/ 190439 h 432000"/>
              <a:gd name="connsiteX74" fmla="*/ 184885 w 432000"/>
              <a:gd name="connsiteY74" fmla="*/ 174835 h 432000"/>
              <a:gd name="connsiteX75" fmla="*/ 251170 w 432000"/>
              <a:gd name="connsiteY75" fmla="*/ 109849 h 432000"/>
              <a:gd name="connsiteX76" fmla="*/ 267270 w 432000"/>
              <a:gd name="connsiteY76" fmla="*/ 114564 h 432000"/>
              <a:gd name="connsiteX77" fmla="*/ 297224 w 432000"/>
              <a:gd name="connsiteY77" fmla="*/ 84610 h 432000"/>
              <a:gd name="connsiteX78" fmla="*/ 296604 w 432000"/>
              <a:gd name="connsiteY78" fmla="*/ 78539 h 432000"/>
              <a:gd name="connsiteX79" fmla="*/ 362348 w 432000"/>
              <a:gd name="connsiteY79" fmla="*/ 48278 h 432000"/>
              <a:gd name="connsiteX80" fmla="*/ 386016 w 432000"/>
              <a:gd name="connsiteY80" fmla="*/ 59906 h 432000"/>
              <a:gd name="connsiteX81" fmla="*/ 415969 w 432000"/>
              <a:gd name="connsiteY81" fmla="*/ 29953 h 432000"/>
              <a:gd name="connsiteX82" fmla="*/ 386016 w 432000"/>
              <a:gd name="connsiteY82" fmla="*/ 0 h 432000"/>
              <a:gd name="connsiteX83" fmla="*/ 356063 w 432000"/>
              <a:gd name="connsiteY83" fmla="*/ 29953 h 432000"/>
              <a:gd name="connsiteX84" fmla="*/ 356682 w 432000"/>
              <a:gd name="connsiteY84" fmla="*/ 36025 h 432000"/>
              <a:gd name="connsiteX85" fmla="*/ 290939 w 432000"/>
              <a:gd name="connsiteY85" fmla="*/ 66286 h 432000"/>
              <a:gd name="connsiteX86" fmla="*/ 267270 w 432000"/>
              <a:gd name="connsiteY86" fmla="*/ 54658 h 432000"/>
              <a:gd name="connsiteX87" fmla="*/ 237317 w 432000"/>
              <a:gd name="connsiteY87" fmla="*/ 84611 h 432000"/>
              <a:gd name="connsiteX88" fmla="*/ 241713 w 432000"/>
              <a:gd name="connsiteY88" fmla="*/ 100215 h 432000"/>
              <a:gd name="connsiteX89" fmla="*/ 175428 w 432000"/>
              <a:gd name="connsiteY89" fmla="*/ 165201 h 432000"/>
              <a:gd name="connsiteX90" fmla="*/ 159328 w 432000"/>
              <a:gd name="connsiteY90" fmla="*/ 160486 h 432000"/>
              <a:gd name="connsiteX91" fmla="*/ 134709 w 432000"/>
              <a:gd name="connsiteY91" fmla="*/ 173407 h 432000"/>
              <a:gd name="connsiteX92" fmla="*/ 77671 w 432000"/>
              <a:gd name="connsiteY92" fmla="*/ 150769 h 432000"/>
              <a:gd name="connsiteX93" fmla="*/ 78153 w 432000"/>
              <a:gd name="connsiteY93" fmla="*/ 145454 h 432000"/>
              <a:gd name="connsiteX94" fmla="*/ 48201 w 432000"/>
              <a:gd name="connsiteY94" fmla="*/ 115501 h 432000"/>
              <a:gd name="connsiteX95" fmla="*/ 386016 w 432000"/>
              <a:gd name="connsiteY95" fmla="*/ 13500 h 432000"/>
              <a:gd name="connsiteX96" fmla="*/ 402469 w 432000"/>
              <a:gd name="connsiteY96" fmla="*/ 29953 h 432000"/>
              <a:gd name="connsiteX97" fmla="*/ 386016 w 432000"/>
              <a:gd name="connsiteY97" fmla="*/ 46406 h 432000"/>
              <a:gd name="connsiteX98" fmla="*/ 369563 w 432000"/>
              <a:gd name="connsiteY98" fmla="*/ 29953 h 432000"/>
              <a:gd name="connsiteX99" fmla="*/ 386016 w 432000"/>
              <a:gd name="connsiteY99" fmla="*/ 13500 h 432000"/>
              <a:gd name="connsiteX100" fmla="*/ 267270 w 432000"/>
              <a:gd name="connsiteY100" fmla="*/ 68157 h 432000"/>
              <a:gd name="connsiteX101" fmla="*/ 283724 w 432000"/>
              <a:gd name="connsiteY101" fmla="*/ 84610 h 432000"/>
              <a:gd name="connsiteX102" fmla="*/ 267270 w 432000"/>
              <a:gd name="connsiteY102" fmla="*/ 101064 h 432000"/>
              <a:gd name="connsiteX103" fmla="*/ 250817 w 432000"/>
              <a:gd name="connsiteY103" fmla="*/ 84610 h 432000"/>
              <a:gd name="connsiteX104" fmla="*/ 267270 w 432000"/>
              <a:gd name="connsiteY104" fmla="*/ 68157 h 432000"/>
              <a:gd name="connsiteX105" fmla="*/ 159329 w 432000"/>
              <a:gd name="connsiteY105" fmla="*/ 173986 h 432000"/>
              <a:gd name="connsiteX106" fmla="*/ 175782 w 432000"/>
              <a:gd name="connsiteY106" fmla="*/ 190439 h 432000"/>
              <a:gd name="connsiteX107" fmla="*/ 159329 w 432000"/>
              <a:gd name="connsiteY107" fmla="*/ 206893 h 432000"/>
              <a:gd name="connsiteX108" fmla="*/ 142876 w 432000"/>
              <a:gd name="connsiteY108" fmla="*/ 190439 h 432000"/>
              <a:gd name="connsiteX109" fmla="*/ 159329 w 432000"/>
              <a:gd name="connsiteY109" fmla="*/ 173986 h 432000"/>
              <a:gd name="connsiteX110" fmla="*/ 48201 w 432000"/>
              <a:gd name="connsiteY110" fmla="*/ 161907 h 432000"/>
              <a:gd name="connsiteX111" fmla="*/ 31748 w 432000"/>
              <a:gd name="connsiteY111" fmla="*/ 145454 h 432000"/>
              <a:gd name="connsiteX112" fmla="*/ 48201 w 432000"/>
              <a:gd name="connsiteY112" fmla="*/ 129001 h 432000"/>
              <a:gd name="connsiteX113" fmla="*/ 64654 w 432000"/>
              <a:gd name="connsiteY113" fmla="*/ 145454 h 432000"/>
              <a:gd name="connsiteX114" fmla="*/ 48201 w 432000"/>
              <a:gd name="connsiteY114" fmla="*/ 161907 h 432000"/>
              <a:gd name="connsiteX115" fmla="*/ 341410 w 432000"/>
              <a:gd name="connsiteY115" fmla="*/ 348159 h 432000"/>
              <a:gd name="connsiteX116" fmla="*/ 319062 w 432000"/>
              <a:gd name="connsiteY116" fmla="*/ 327191 h 432000"/>
              <a:gd name="connsiteX117" fmla="*/ 286341 w 432000"/>
              <a:gd name="connsiteY117" fmla="*/ 293090 h 432000"/>
              <a:gd name="connsiteX118" fmla="*/ 313875 w 432000"/>
              <a:gd name="connsiteY118" fmla="*/ 259476 h 432000"/>
              <a:gd name="connsiteX119" fmla="*/ 313875 w 432000"/>
              <a:gd name="connsiteY119" fmla="*/ 248608 h 432000"/>
              <a:gd name="connsiteX120" fmla="*/ 320625 w 432000"/>
              <a:gd name="connsiteY120" fmla="*/ 241858 h 432000"/>
              <a:gd name="connsiteX121" fmla="*/ 327375 w 432000"/>
              <a:gd name="connsiteY121" fmla="*/ 248608 h 432000"/>
              <a:gd name="connsiteX122" fmla="*/ 327375 w 432000"/>
              <a:gd name="connsiteY122" fmla="*/ 259476 h 432000"/>
              <a:gd name="connsiteX123" fmla="*/ 354910 w 432000"/>
              <a:gd name="connsiteY123" fmla="*/ 293090 h 432000"/>
              <a:gd name="connsiteX124" fmla="*/ 348160 w 432000"/>
              <a:gd name="connsiteY124" fmla="*/ 299840 h 432000"/>
              <a:gd name="connsiteX125" fmla="*/ 341410 w 432000"/>
              <a:gd name="connsiteY125" fmla="*/ 293090 h 432000"/>
              <a:gd name="connsiteX126" fmla="*/ 320625 w 432000"/>
              <a:gd name="connsiteY126" fmla="*/ 272305 h 432000"/>
              <a:gd name="connsiteX127" fmla="*/ 299841 w 432000"/>
              <a:gd name="connsiteY127" fmla="*/ 293090 h 432000"/>
              <a:gd name="connsiteX128" fmla="*/ 322189 w 432000"/>
              <a:gd name="connsiteY128" fmla="*/ 314058 h 432000"/>
              <a:gd name="connsiteX129" fmla="*/ 354910 w 432000"/>
              <a:gd name="connsiteY129" fmla="*/ 348159 h 432000"/>
              <a:gd name="connsiteX130" fmla="*/ 327375 w 432000"/>
              <a:gd name="connsiteY130" fmla="*/ 381773 h 432000"/>
              <a:gd name="connsiteX131" fmla="*/ 327375 w 432000"/>
              <a:gd name="connsiteY131" fmla="*/ 392642 h 432000"/>
              <a:gd name="connsiteX132" fmla="*/ 320625 w 432000"/>
              <a:gd name="connsiteY132" fmla="*/ 399392 h 432000"/>
              <a:gd name="connsiteX133" fmla="*/ 313875 w 432000"/>
              <a:gd name="connsiteY133" fmla="*/ 392642 h 432000"/>
              <a:gd name="connsiteX134" fmla="*/ 313875 w 432000"/>
              <a:gd name="connsiteY134" fmla="*/ 381773 h 432000"/>
              <a:gd name="connsiteX135" fmla="*/ 286341 w 432000"/>
              <a:gd name="connsiteY135" fmla="*/ 348159 h 432000"/>
              <a:gd name="connsiteX136" fmla="*/ 293091 w 432000"/>
              <a:gd name="connsiteY136" fmla="*/ 341409 h 432000"/>
              <a:gd name="connsiteX137" fmla="*/ 299841 w 432000"/>
              <a:gd name="connsiteY137" fmla="*/ 348159 h 432000"/>
              <a:gd name="connsiteX138" fmla="*/ 320625 w 432000"/>
              <a:gd name="connsiteY138" fmla="*/ 368944 h 432000"/>
              <a:gd name="connsiteX139" fmla="*/ 341410 w 432000"/>
              <a:gd name="connsiteY139" fmla="*/ 348159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</a:cxnLst>
            <a:rect l="l" t="t" r="r" b="b"/>
            <a:pathLst>
              <a:path w="432000" h="432000">
                <a:moveTo>
                  <a:pt x="0" y="242371"/>
                </a:moveTo>
                <a:lnTo>
                  <a:pt x="0" y="425250"/>
                </a:lnTo>
                <a:cubicBezTo>
                  <a:pt x="0" y="428978"/>
                  <a:pt x="3022" y="432000"/>
                  <a:pt x="6750" y="432000"/>
                </a:cubicBezTo>
                <a:lnTo>
                  <a:pt x="85219" y="432000"/>
                </a:lnTo>
                <a:cubicBezTo>
                  <a:pt x="88946" y="432000"/>
                  <a:pt x="91969" y="428978"/>
                  <a:pt x="91969" y="425250"/>
                </a:cubicBezTo>
                <a:lnTo>
                  <a:pt x="91969" y="242371"/>
                </a:lnTo>
                <a:cubicBezTo>
                  <a:pt x="91969" y="238643"/>
                  <a:pt x="88946" y="235621"/>
                  <a:pt x="85219" y="235621"/>
                </a:cubicBezTo>
                <a:lnTo>
                  <a:pt x="6750" y="235621"/>
                </a:lnTo>
                <a:cubicBezTo>
                  <a:pt x="3022" y="235621"/>
                  <a:pt x="0" y="238642"/>
                  <a:pt x="0" y="242371"/>
                </a:cubicBezTo>
                <a:close/>
                <a:moveTo>
                  <a:pt x="13500" y="249121"/>
                </a:moveTo>
                <a:lnTo>
                  <a:pt x="78469" y="249121"/>
                </a:lnTo>
                <a:lnTo>
                  <a:pt x="78469" y="418500"/>
                </a:lnTo>
                <a:lnTo>
                  <a:pt x="13500" y="418500"/>
                </a:lnTo>
                <a:close/>
                <a:moveTo>
                  <a:pt x="432000" y="425250"/>
                </a:moveTo>
                <a:lnTo>
                  <a:pt x="432000" y="103667"/>
                </a:lnTo>
                <a:cubicBezTo>
                  <a:pt x="432000" y="99939"/>
                  <a:pt x="428978" y="96917"/>
                  <a:pt x="425250" y="96917"/>
                </a:cubicBezTo>
                <a:lnTo>
                  <a:pt x="346781" y="96917"/>
                </a:lnTo>
                <a:cubicBezTo>
                  <a:pt x="343054" y="96917"/>
                  <a:pt x="340031" y="99939"/>
                  <a:pt x="340031" y="103667"/>
                </a:cubicBezTo>
                <a:lnTo>
                  <a:pt x="340031" y="210945"/>
                </a:lnTo>
                <a:cubicBezTo>
                  <a:pt x="333727" y="209833"/>
                  <a:pt x="327243" y="209249"/>
                  <a:pt x="320625" y="209249"/>
                </a:cubicBezTo>
                <a:cubicBezTo>
                  <a:pt x="319967" y="209249"/>
                  <a:pt x="319311" y="209263"/>
                  <a:pt x="318657" y="209274"/>
                </a:cubicBezTo>
                <a:lnTo>
                  <a:pt x="318657" y="192826"/>
                </a:lnTo>
                <a:cubicBezTo>
                  <a:pt x="318657" y="189099"/>
                  <a:pt x="315634" y="186076"/>
                  <a:pt x="311907" y="186076"/>
                </a:cubicBezTo>
                <a:lnTo>
                  <a:pt x="233438" y="186076"/>
                </a:lnTo>
                <a:cubicBezTo>
                  <a:pt x="229710" y="186076"/>
                  <a:pt x="226688" y="189099"/>
                  <a:pt x="226688" y="192826"/>
                </a:cubicBezTo>
                <a:lnTo>
                  <a:pt x="226688" y="260851"/>
                </a:lnTo>
                <a:cubicBezTo>
                  <a:pt x="215652" y="278133"/>
                  <a:pt x="209250" y="298644"/>
                  <a:pt x="209250" y="320625"/>
                </a:cubicBezTo>
                <a:cubicBezTo>
                  <a:pt x="209250" y="342606"/>
                  <a:pt x="215652" y="363117"/>
                  <a:pt x="226688" y="380398"/>
                </a:cubicBezTo>
                <a:lnTo>
                  <a:pt x="226688" y="425250"/>
                </a:lnTo>
                <a:cubicBezTo>
                  <a:pt x="226688" y="428978"/>
                  <a:pt x="229710" y="432000"/>
                  <a:pt x="233438" y="432000"/>
                </a:cubicBezTo>
                <a:lnTo>
                  <a:pt x="320625" y="432000"/>
                </a:lnTo>
                <a:cubicBezTo>
                  <a:pt x="321178" y="432000"/>
                  <a:pt x="321728" y="431987"/>
                  <a:pt x="322278" y="431979"/>
                </a:cubicBezTo>
                <a:lnTo>
                  <a:pt x="322278" y="432000"/>
                </a:lnTo>
                <a:lnTo>
                  <a:pt x="425250" y="432000"/>
                </a:lnTo>
                <a:cubicBezTo>
                  <a:pt x="428978" y="432000"/>
                  <a:pt x="432000" y="428978"/>
                  <a:pt x="432000" y="425250"/>
                </a:cubicBezTo>
                <a:close/>
                <a:moveTo>
                  <a:pt x="353531" y="110417"/>
                </a:moveTo>
                <a:lnTo>
                  <a:pt x="418500" y="110417"/>
                </a:lnTo>
                <a:lnTo>
                  <a:pt x="418500" y="267513"/>
                </a:lnTo>
                <a:cubicBezTo>
                  <a:pt x="404733" y="242245"/>
                  <a:pt x="381467" y="222869"/>
                  <a:pt x="353531" y="214212"/>
                </a:cubicBezTo>
                <a:close/>
                <a:moveTo>
                  <a:pt x="240188" y="199577"/>
                </a:moveTo>
                <a:lnTo>
                  <a:pt x="305157" y="199577"/>
                </a:lnTo>
                <a:lnTo>
                  <a:pt x="305157" y="210329"/>
                </a:lnTo>
                <a:cubicBezTo>
                  <a:pt x="279776" y="213872"/>
                  <a:pt x="257106" y="225993"/>
                  <a:pt x="240188" y="243670"/>
                </a:cubicBezTo>
                <a:close/>
                <a:moveTo>
                  <a:pt x="320625" y="222750"/>
                </a:moveTo>
                <a:cubicBezTo>
                  <a:pt x="374593" y="222750"/>
                  <a:pt x="418500" y="266657"/>
                  <a:pt x="418500" y="320625"/>
                </a:cubicBezTo>
                <a:cubicBezTo>
                  <a:pt x="418500" y="374593"/>
                  <a:pt x="374593" y="418500"/>
                  <a:pt x="320625" y="418500"/>
                </a:cubicBezTo>
                <a:cubicBezTo>
                  <a:pt x="266657" y="418500"/>
                  <a:pt x="222750" y="374594"/>
                  <a:pt x="222750" y="320625"/>
                </a:cubicBezTo>
                <a:cubicBezTo>
                  <a:pt x="222750" y="266656"/>
                  <a:pt x="266657" y="222750"/>
                  <a:pt x="320625" y="222750"/>
                </a:cubicBezTo>
                <a:close/>
                <a:moveTo>
                  <a:pt x="240188" y="397580"/>
                </a:moveTo>
                <a:cubicBezTo>
                  <a:pt x="248133" y="405882"/>
                  <a:pt x="257346" y="412961"/>
                  <a:pt x="267514" y="418500"/>
                </a:cubicBezTo>
                <a:lnTo>
                  <a:pt x="240188" y="418500"/>
                </a:lnTo>
                <a:close/>
                <a:moveTo>
                  <a:pt x="373737" y="418500"/>
                </a:moveTo>
                <a:cubicBezTo>
                  <a:pt x="392620" y="408212"/>
                  <a:pt x="408212" y="392620"/>
                  <a:pt x="418500" y="373737"/>
                </a:cubicBezTo>
                <a:lnTo>
                  <a:pt x="418500" y="418500"/>
                </a:lnTo>
                <a:close/>
                <a:moveTo>
                  <a:pt x="198562" y="432000"/>
                </a:moveTo>
                <a:cubicBezTo>
                  <a:pt x="202290" y="432000"/>
                  <a:pt x="205312" y="428978"/>
                  <a:pt x="205312" y="425250"/>
                </a:cubicBezTo>
                <a:lnTo>
                  <a:pt x="205312" y="287356"/>
                </a:lnTo>
                <a:cubicBezTo>
                  <a:pt x="205312" y="283628"/>
                  <a:pt x="202290" y="280606"/>
                  <a:pt x="198562" y="280606"/>
                </a:cubicBezTo>
                <a:lnTo>
                  <a:pt x="120093" y="280606"/>
                </a:lnTo>
                <a:cubicBezTo>
                  <a:pt x="116366" y="280606"/>
                  <a:pt x="113343" y="283628"/>
                  <a:pt x="113343" y="287356"/>
                </a:cubicBezTo>
                <a:lnTo>
                  <a:pt x="113343" y="425250"/>
                </a:lnTo>
                <a:cubicBezTo>
                  <a:pt x="113343" y="428978"/>
                  <a:pt x="116366" y="432000"/>
                  <a:pt x="120093" y="432000"/>
                </a:cubicBezTo>
                <a:close/>
                <a:moveTo>
                  <a:pt x="126843" y="294106"/>
                </a:moveTo>
                <a:lnTo>
                  <a:pt x="191812" y="294106"/>
                </a:lnTo>
                <a:lnTo>
                  <a:pt x="191812" y="418500"/>
                </a:lnTo>
                <a:lnTo>
                  <a:pt x="126843" y="418500"/>
                </a:lnTo>
                <a:close/>
                <a:moveTo>
                  <a:pt x="48201" y="115501"/>
                </a:moveTo>
                <a:cubicBezTo>
                  <a:pt x="31684" y="115501"/>
                  <a:pt x="18248" y="128938"/>
                  <a:pt x="18248" y="145454"/>
                </a:cubicBezTo>
                <a:cubicBezTo>
                  <a:pt x="18248" y="161970"/>
                  <a:pt x="31684" y="175407"/>
                  <a:pt x="48201" y="175407"/>
                </a:cubicBezTo>
                <a:cubicBezTo>
                  <a:pt x="58091" y="175407"/>
                  <a:pt x="66874" y="170586"/>
                  <a:pt x="72331" y="163173"/>
                </a:cubicBezTo>
                <a:lnTo>
                  <a:pt x="129713" y="185947"/>
                </a:lnTo>
                <a:cubicBezTo>
                  <a:pt x="129492" y="187413"/>
                  <a:pt x="129376" y="188913"/>
                  <a:pt x="129376" y="190439"/>
                </a:cubicBezTo>
                <a:cubicBezTo>
                  <a:pt x="129376" y="206956"/>
                  <a:pt x="142812" y="220393"/>
                  <a:pt x="159329" y="220393"/>
                </a:cubicBezTo>
                <a:cubicBezTo>
                  <a:pt x="175845" y="220393"/>
                  <a:pt x="189282" y="206956"/>
                  <a:pt x="189282" y="190439"/>
                </a:cubicBezTo>
                <a:cubicBezTo>
                  <a:pt x="189282" y="184726"/>
                  <a:pt x="187672" y="179383"/>
                  <a:pt x="184885" y="174835"/>
                </a:cubicBezTo>
                <a:lnTo>
                  <a:pt x="251170" y="109849"/>
                </a:lnTo>
                <a:cubicBezTo>
                  <a:pt x="255824" y="112828"/>
                  <a:pt x="261346" y="114564"/>
                  <a:pt x="267270" y="114564"/>
                </a:cubicBezTo>
                <a:cubicBezTo>
                  <a:pt x="283787" y="114564"/>
                  <a:pt x="297224" y="101127"/>
                  <a:pt x="297224" y="84610"/>
                </a:cubicBezTo>
                <a:cubicBezTo>
                  <a:pt x="297224" y="82531"/>
                  <a:pt x="297009" y="80501"/>
                  <a:pt x="296604" y="78539"/>
                </a:cubicBezTo>
                <a:lnTo>
                  <a:pt x="362348" y="48278"/>
                </a:lnTo>
                <a:cubicBezTo>
                  <a:pt x="367832" y="55345"/>
                  <a:pt x="376399" y="59906"/>
                  <a:pt x="386016" y="59906"/>
                </a:cubicBezTo>
                <a:cubicBezTo>
                  <a:pt x="402532" y="59906"/>
                  <a:pt x="415969" y="46470"/>
                  <a:pt x="415969" y="29953"/>
                </a:cubicBezTo>
                <a:cubicBezTo>
                  <a:pt x="415969" y="13437"/>
                  <a:pt x="402532" y="0"/>
                  <a:pt x="386016" y="0"/>
                </a:cubicBezTo>
                <a:cubicBezTo>
                  <a:pt x="369499" y="0"/>
                  <a:pt x="356063" y="13437"/>
                  <a:pt x="356063" y="29953"/>
                </a:cubicBezTo>
                <a:cubicBezTo>
                  <a:pt x="356063" y="32033"/>
                  <a:pt x="356277" y="34063"/>
                  <a:pt x="356682" y="36025"/>
                </a:cubicBezTo>
                <a:lnTo>
                  <a:pt x="290939" y="66286"/>
                </a:lnTo>
                <a:cubicBezTo>
                  <a:pt x="285454" y="59219"/>
                  <a:pt x="276888" y="54658"/>
                  <a:pt x="267270" y="54658"/>
                </a:cubicBezTo>
                <a:cubicBezTo>
                  <a:pt x="250754" y="54658"/>
                  <a:pt x="237317" y="68095"/>
                  <a:pt x="237317" y="84611"/>
                </a:cubicBezTo>
                <a:cubicBezTo>
                  <a:pt x="237317" y="90324"/>
                  <a:pt x="238927" y="95668"/>
                  <a:pt x="241713" y="100215"/>
                </a:cubicBezTo>
                <a:lnTo>
                  <a:pt x="175428" y="165201"/>
                </a:lnTo>
                <a:cubicBezTo>
                  <a:pt x="170775" y="162222"/>
                  <a:pt x="165252" y="160486"/>
                  <a:pt x="159328" y="160486"/>
                </a:cubicBezTo>
                <a:cubicBezTo>
                  <a:pt x="149136" y="160486"/>
                  <a:pt x="140122" y="165607"/>
                  <a:pt x="134709" y="173407"/>
                </a:cubicBezTo>
                <a:lnTo>
                  <a:pt x="77671" y="150769"/>
                </a:lnTo>
                <a:cubicBezTo>
                  <a:pt x="77982" y="149043"/>
                  <a:pt x="78153" y="147269"/>
                  <a:pt x="78153" y="145454"/>
                </a:cubicBezTo>
                <a:cubicBezTo>
                  <a:pt x="78154" y="128938"/>
                  <a:pt x="64717" y="115501"/>
                  <a:pt x="48201" y="115501"/>
                </a:cubicBezTo>
                <a:close/>
                <a:moveTo>
                  <a:pt x="386016" y="13500"/>
                </a:moveTo>
                <a:cubicBezTo>
                  <a:pt x="395088" y="13500"/>
                  <a:pt x="402469" y="20881"/>
                  <a:pt x="402469" y="29953"/>
                </a:cubicBezTo>
                <a:cubicBezTo>
                  <a:pt x="402469" y="39025"/>
                  <a:pt x="395088" y="46406"/>
                  <a:pt x="386016" y="46406"/>
                </a:cubicBezTo>
                <a:cubicBezTo>
                  <a:pt x="376943" y="46406"/>
                  <a:pt x="369563" y="39025"/>
                  <a:pt x="369563" y="29953"/>
                </a:cubicBezTo>
                <a:cubicBezTo>
                  <a:pt x="369563" y="20881"/>
                  <a:pt x="376944" y="13500"/>
                  <a:pt x="386016" y="13500"/>
                </a:cubicBezTo>
                <a:close/>
                <a:moveTo>
                  <a:pt x="267270" y="68157"/>
                </a:moveTo>
                <a:cubicBezTo>
                  <a:pt x="276342" y="68157"/>
                  <a:pt x="283724" y="75538"/>
                  <a:pt x="283724" y="84610"/>
                </a:cubicBezTo>
                <a:cubicBezTo>
                  <a:pt x="283724" y="93682"/>
                  <a:pt x="276342" y="101064"/>
                  <a:pt x="267270" y="101064"/>
                </a:cubicBezTo>
                <a:cubicBezTo>
                  <a:pt x="258198" y="101064"/>
                  <a:pt x="250817" y="93682"/>
                  <a:pt x="250817" y="84610"/>
                </a:cubicBezTo>
                <a:cubicBezTo>
                  <a:pt x="250817" y="75538"/>
                  <a:pt x="258198" y="68157"/>
                  <a:pt x="267270" y="68157"/>
                </a:cubicBezTo>
                <a:close/>
                <a:moveTo>
                  <a:pt x="159329" y="173986"/>
                </a:moveTo>
                <a:cubicBezTo>
                  <a:pt x="168401" y="173986"/>
                  <a:pt x="175782" y="181367"/>
                  <a:pt x="175782" y="190439"/>
                </a:cubicBezTo>
                <a:cubicBezTo>
                  <a:pt x="175782" y="199511"/>
                  <a:pt x="168401" y="206893"/>
                  <a:pt x="159329" y="206893"/>
                </a:cubicBezTo>
                <a:cubicBezTo>
                  <a:pt x="150257" y="206893"/>
                  <a:pt x="142876" y="199511"/>
                  <a:pt x="142876" y="190439"/>
                </a:cubicBezTo>
                <a:cubicBezTo>
                  <a:pt x="142876" y="181367"/>
                  <a:pt x="150257" y="173986"/>
                  <a:pt x="159329" y="173986"/>
                </a:cubicBezTo>
                <a:close/>
                <a:moveTo>
                  <a:pt x="48201" y="161907"/>
                </a:moveTo>
                <a:cubicBezTo>
                  <a:pt x="39129" y="161907"/>
                  <a:pt x="31748" y="154526"/>
                  <a:pt x="31748" y="145454"/>
                </a:cubicBezTo>
                <a:cubicBezTo>
                  <a:pt x="31748" y="136382"/>
                  <a:pt x="39129" y="129001"/>
                  <a:pt x="48201" y="129001"/>
                </a:cubicBezTo>
                <a:cubicBezTo>
                  <a:pt x="57273" y="129001"/>
                  <a:pt x="64654" y="136382"/>
                  <a:pt x="64654" y="145454"/>
                </a:cubicBezTo>
                <a:cubicBezTo>
                  <a:pt x="64654" y="154526"/>
                  <a:pt x="57273" y="161907"/>
                  <a:pt x="48201" y="161907"/>
                </a:cubicBezTo>
                <a:close/>
                <a:moveTo>
                  <a:pt x="341410" y="348159"/>
                </a:moveTo>
                <a:cubicBezTo>
                  <a:pt x="341410" y="333209"/>
                  <a:pt x="333747" y="330688"/>
                  <a:pt x="319062" y="327191"/>
                </a:cubicBezTo>
                <a:cubicBezTo>
                  <a:pt x="305253" y="323903"/>
                  <a:pt x="286341" y="319400"/>
                  <a:pt x="286341" y="293090"/>
                </a:cubicBezTo>
                <a:cubicBezTo>
                  <a:pt x="286341" y="276496"/>
                  <a:pt x="298192" y="262621"/>
                  <a:pt x="313875" y="259476"/>
                </a:cubicBezTo>
                <a:lnTo>
                  <a:pt x="313875" y="248608"/>
                </a:lnTo>
                <a:cubicBezTo>
                  <a:pt x="313875" y="244880"/>
                  <a:pt x="316897" y="241858"/>
                  <a:pt x="320625" y="241858"/>
                </a:cubicBezTo>
                <a:cubicBezTo>
                  <a:pt x="324353" y="241858"/>
                  <a:pt x="327375" y="244880"/>
                  <a:pt x="327375" y="248608"/>
                </a:cubicBezTo>
                <a:lnTo>
                  <a:pt x="327375" y="259476"/>
                </a:lnTo>
                <a:cubicBezTo>
                  <a:pt x="343058" y="262621"/>
                  <a:pt x="354910" y="276496"/>
                  <a:pt x="354910" y="293090"/>
                </a:cubicBezTo>
                <a:cubicBezTo>
                  <a:pt x="354910" y="296818"/>
                  <a:pt x="351888" y="299840"/>
                  <a:pt x="348160" y="299840"/>
                </a:cubicBezTo>
                <a:cubicBezTo>
                  <a:pt x="344432" y="299840"/>
                  <a:pt x="341410" y="296818"/>
                  <a:pt x="341410" y="293090"/>
                </a:cubicBezTo>
                <a:cubicBezTo>
                  <a:pt x="341410" y="281629"/>
                  <a:pt x="332086" y="272305"/>
                  <a:pt x="320625" y="272305"/>
                </a:cubicBezTo>
                <a:cubicBezTo>
                  <a:pt x="309164" y="272305"/>
                  <a:pt x="299841" y="281629"/>
                  <a:pt x="299841" y="293090"/>
                </a:cubicBezTo>
                <a:cubicBezTo>
                  <a:pt x="299841" y="308040"/>
                  <a:pt x="307504" y="310562"/>
                  <a:pt x="322189" y="314058"/>
                </a:cubicBezTo>
                <a:cubicBezTo>
                  <a:pt x="335998" y="317346"/>
                  <a:pt x="354910" y="321849"/>
                  <a:pt x="354910" y="348159"/>
                </a:cubicBezTo>
                <a:cubicBezTo>
                  <a:pt x="354910" y="364753"/>
                  <a:pt x="343058" y="378629"/>
                  <a:pt x="327375" y="381773"/>
                </a:cubicBezTo>
                <a:lnTo>
                  <a:pt x="327375" y="392642"/>
                </a:lnTo>
                <a:cubicBezTo>
                  <a:pt x="327375" y="396370"/>
                  <a:pt x="324353" y="399392"/>
                  <a:pt x="320625" y="399392"/>
                </a:cubicBezTo>
                <a:cubicBezTo>
                  <a:pt x="316897" y="399392"/>
                  <a:pt x="313875" y="396370"/>
                  <a:pt x="313875" y="392642"/>
                </a:cubicBezTo>
                <a:lnTo>
                  <a:pt x="313875" y="381773"/>
                </a:lnTo>
                <a:cubicBezTo>
                  <a:pt x="298192" y="378629"/>
                  <a:pt x="286341" y="364753"/>
                  <a:pt x="286341" y="348159"/>
                </a:cubicBezTo>
                <a:cubicBezTo>
                  <a:pt x="286341" y="344431"/>
                  <a:pt x="289363" y="341409"/>
                  <a:pt x="293091" y="341409"/>
                </a:cubicBezTo>
                <a:cubicBezTo>
                  <a:pt x="296819" y="341409"/>
                  <a:pt x="299841" y="344431"/>
                  <a:pt x="299841" y="348159"/>
                </a:cubicBezTo>
                <a:cubicBezTo>
                  <a:pt x="299841" y="359620"/>
                  <a:pt x="309164" y="368944"/>
                  <a:pt x="320625" y="368944"/>
                </a:cubicBezTo>
                <a:cubicBezTo>
                  <a:pt x="332086" y="368944"/>
                  <a:pt x="341410" y="359620"/>
                  <a:pt x="341410" y="348159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83DD07CE-3E1A-E180-AEC0-09B8C8CB0B6A}"/>
              </a:ext>
            </a:extLst>
          </p:cNvPr>
          <p:cNvSpPr/>
          <p:nvPr/>
        </p:nvSpPr>
        <p:spPr>
          <a:xfrm>
            <a:off x="4953469" y="2611015"/>
            <a:ext cx="405891" cy="432007"/>
          </a:xfrm>
          <a:custGeom>
            <a:avLst/>
            <a:gdLst>
              <a:gd name="connsiteX0" fmla="*/ 174824 w 405890"/>
              <a:gd name="connsiteY0" fmla="*/ 123698 h 432006"/>
              <a:gd name="connsiteX1" fmla="*/ 210732 w 405890"/>
              <a:gd name="connsiteY1" fmla="*/ 212836 h 432006"/>
              <a:gd name="connsiteX2" fmla="*/ 210732 w 405890"/>
              <a:gd name="connsiteY2" fmla="*/ 219142 h 432006"/>
              <a:gd name="connsiteX3" fmla="*/ 174824 w 405890"/>
              <a:gd name="connsiteY3" fmla="*/ 308281 h 432006"/>
              <a:gd name="connsiteX4" fmla="*/ 311825 w 405890"/>
              <a:gd name="connsiteY4" fmla="*/ 215990 h 432006"/>
              <a:gd name="connsiteX5" fmla="*/ 161429 w 405890"/>
              <a:gd name="connsiteY5" fmla="*/ 94327 h 432006"/>
              <a:gd name="connsiteX6" fmla="*/ 331641 w 405890"/>
              <a:gd name="connsiteY6" fmla="*/ 208991 h 432006"/>
              <a:gd name="connsiteX7" fmla="*/ 335364 w 405890"/>
              <a:gd name="connsiteY7" fmla="*/ 215989 h 432006"/>
              <a:gd name="connsiteX8" fmla="*/ 331641 w 405890"/>
              <a:gd name="connsiteY8" fmla="*/ 222987 h 432006"/>
              <a:gd name="connsiteX9" fmla="*/ 161429 w 405890"/>
              <a:gd name="connsiteY9" fmla="*/ 337652 h 432006"/>
              <a:gd name="connsiteX10" fmla="*/ 151406 w 405890"/>
              <a:gd name="connsiteY10" fmla="*/ 337213 h 432006"/>
              <a:gd name="connsiteX11" fmla="*/ 148889 w 405890"/>
              <a:gd name="connsiteY11" fmla="*/ 327502 h 432006"/>
              <a:gd name="connsiteX12" fmla="*/ 193809 w 405890"/>
              <a:gd name="connsiteY12" fmla="*/ 215989 h 432006"/>
              <a:gd name="connsiteX13" fmla="*/ 148889 w 405890"/>
              <a:gd name="connsiteY13" fmla="*/ 104477 h 432006"/>
              <a:gd name="connsiteX14" fmla="*/ 151406 w 405890"/>
              <a:gd name="connsiteY14" fmla="*/ 94766 h 432006"/>
              <a:gd name="connsiteX15" fmla="*/ 161429 w 405890"/>
              <a:gd name="connsiteY15" fmla="*/ 94327 h 432006"/>
              <a:gd name="connsiteX16" fmla="*/ 25634 w 405890"/>
              <a:gd name="connsiteY16" fmla="*/ 39844 h 432006"/>
              <a:gd name="connsiteX17" fmla="*/ 17955 w 405890"/>
              <a:gd name="connsiteY17" fmla="*/ 58283 h 432006"/>
              <a:gd name="connsiteX18" fmla="*/ 80216 w 405890"/>
              <a:gd name="connsiteY18" fmla="*/ 212837 h 432006"/>
              <a:gd name="connsiteX19" fmla="*/ 80216 w 405890"/>
              <a:gd name="connsiteY19" fmla="*/ 219142 h 432006"/>
              <a:gd name="connsiteX20" fmla="*/ 18383 w 405890"/>
              <a:gd name="connsiteY20" fmla="*/ 372637 h 432006"/>
              <a:gd name="connsiteX21" fmla="*/ 19262 w 405890"/>
              <a:gd name="connsiteY21" fmla="*/ 386915 h 432006"/>
              <a:gd name="connsiteX22" fmla="*/ 28137 w 405890"/>
              <a:gd name="connsiteY22" fmla="*/ 392917 h 432006"/>
              <a:gd name="connsiteX23" fmla="*/ 38509 w 405890"/>
              <a:gd name="connsiteY23" fmla="*/ 390828 h 432006"/>
              <a:gd name="connsiteX24" fmla="*/ 80081 w 405890"/>
              <a:gd name="connsiteY24" fmla="*/ 362824 h 432006"/>
              <a:gd name="connsiteX25" fmla="*/ 139232 w 405890"/>
              <a:gd name="connsiteY25" fmla="*/ 215988 h 432006"/>
              <a:gd name="connsiteX26" fmla="*/ 80082 w 405890"/>
              <a:gd name="connsiteY26" fmla="*/ 69158 h 432006"/>
              <a:gd name="connsiteX27" fmla="*/ 38509 w 405890"/>
              <a:gd name="connsiteY27" fmla="*/ 41152 h 432006"/>
              <a:gd name="connsiteX28" fmla="*/ 25634 w 405890"/>
              <a:gd name="connsiteY28" fmla="*/ 39844 h 432006"/>
              <a:gd name="connsiteX29" fmla="*/ 101882 w 405890"/>
              <a:gd name="connsiteY29" fmla="*/ 16879 h 432006"/>
              <a:gd name="connsiteX30" fmla="*/ 95669 w 405890"/>
              <a:gd name="connsiteY30" fmla="*/ 18104 h 432006"/>
              <a:gd name="connsiteX31" fmla="*/ 86535 w 405890"/>
              <a:gd name="connsiteY31" fmla="*/ 40016 h 432006"/>
              <a:gd name="connsiteX32" fmla="*/ 156154 w 405890"/>
              <a:gd name="connsiteY32" fmla="*/ 212835 h 432006"/>
              <a:gd name="connsiteX33" fmla="*/ 156154 w 405890"/>
              <a:gd name="connsiteY33" fmla="*/ 219141 h 432006"/>
              <a:gd name="connsiteX34" fmla="*/ 87013 w 405890"/>
              <a:gd name="connsiteY34" fmla="*/ 390775 h 432006"/>
              <a:gd name="connsiteX35" fmla="*/ 88091 w 405890"/>
              <a:gd name="connsiteY35" fmla="*/ 407662 h 432006"/>
              <a:gd name="connsiteX36" fmla="*/ 98648 w 405890"/>
              <a:gd name="connsiteY36" fmla="*/ 414803 h 432006"/>
              <a:gd name="connsiteX37" fmla="*/ 111001 w 405890"/>
              <a:gd name="connsiteY37" fmla="*/ 412317 h 432006"/>
              <a:gd name="connsiteX38" fmla="*/ 381239 w 405890"/>
              <a:gd name="connsiteY38" fmla="*/ 230267 h 432006"/>
              <a:gd name="connsiteX39" fmla="*/ 381373 w 405890"/>
              <a:gd name="connsiteY39" fmla="*/ 230179 h 432006"/>
              <a:gd name="connsiteX40" fmla="*/ 386228 w 405890"/>
              <a:gd name="connsiteY40" fmla="*/ 225354 h 432006"/>
              <a:gd name="connsiteX41" fmla="*/ 381623 w 405890"/>
              <a:gd name="connsiteY41" fmla="*/ 201968 h 432006"/>
              <a:gd name="connsiteX42" fmla="*/ 111001 w 405890"/>
              <a:gd name="connsiteY42" fmla="*/ 19662 h 432006"/>
              <a:gd name="connsiteX43" fmla="*/ 101882 w 405890"/>
              <a:gd name="connsiteY43" fmla="*/ 16879 h 432006"/>
              <a:gd name="connsiteX44" fmla="*/ 105248 w 405890"/>
              <a:gd name="connsiteY44" fmla="*/ 171 h 432006"/>
              <a:gd name="connsiteX45" fmla="*/ 120422 w 405890"/>
              <a:gd name="connsiteY45" fmla="*/ 5662 h 432006"/>
              <a:gd name="connsiteX46" fmla="*/ 391052 w 405890"/>
              <a:gd name="connsiteY46" fmla="*/ 187973 h 432006"/>
              <a:gd name="connsiteX47" fmla="*/ 400313 w 405890"/>
              <a:gd name="connsiteY47" fmla="*/ 234648 h 432006"/>
              <a:gd name="connsiteX48" fmla="*/ 390603 w 405890"/>
              <a:gd name="connsiteY48" fmla="*/ 244306 h 432006"/>
              <a:gd name="connsiteX49" fmla="*/ 120428 w 405890"/>
              <a:gd name="connsiteY49" fmla="*/ 426313 h 432006"/>
              <a:gd name="connsiteX50" fmla="*/ 95339 w 405890"/>
              <a:gd name="connsiteY50" fmla="*/ 431351 h 432006"/>
              <a:gd name="connsiteX51" fmla="*/ 74005 w 405890"/>
              <a:gd name="connsiteY51" fmla="*/ 416955 h 432006"/>
              <a:gd name="connsiteX52" fmla="*/ 69326 w 405890"/>
              <a:gd name="connsiteY52" fmla="*/ 390416 h 432006"/>
              <a:gd name="connsiteX53" fmla="*/ 47937 w 405890"/>
              <a:gd name="connsiteY53" fmla="*/ 404824 h 432006"/>
              <a:gd name="connsiteX54" fmla="*/ 24827 w 405890"/>
              <a:gd name="connsiteY54" fmla="*/ 409464 h 432006"/>
              <a:gd name="connsiteX55" fmla="*/ 5176 w 405890"/>
              <a:gd name="connsiteY55" fmla="*/ 396207 h 432006"/>
              <a:gd name="connsiteX56" fmla="*/ 2801 w 405890"/>
              <a:gd name="connsiteY56" fmla="*/ 366156 h 432006"/>
              <a:gd name="connsiteX57" fmla="*/ 63294 w 405890"/>
              <a:gd name="connsiteY57" fmla="*/ 215989 h 432006"/>
              <a:gd name="connsiteX58" fmla="*/ 2298 w 405890"/>
              <a:gd name="connsiteY58" fmla="*/ 64575 h 432006"/>
              <a:gd name="connsiteX59" fmla="*/ 19242 w 405890"/>
              <a:gd name="connsiteY59" fmla="*/ 24227 h 432006"/>
              <a:gd name="connsiteX60" fmla="*/ 47931 w 405890"/>
              <a:gd name="connsiteY60" fmla="*/ 27152 h 432006"/>
              <a:gd name="connsiteX61" fmla="*/ 69376 w 405890"/>
              <a:gd name="connsiteY61" fmla="*/ 41598 h 432006"/>
              <a:gd name="connsiteX62" fmla="*/ 89277 w 405890"/>
              <a:gd name="connsiteY62" fmla="*/ 2486 h 432006"/>
              <a:gd name="connsiteX63" fmla="*/ 105248 w 405890"/>
              <a:gd name="connsiteY63" fmla="*/ 171 h 4320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</a:cxnLst>
            <a:rect l="l" t="t" r="r" b="b"/>
            <a:pathLst>
              <a:path w="405890" h="432006">
                <a:moveTo>
                  <a:pt x="174824" y="123698"/>
                </a:moveTo>
                <a:lnTo>
                  <a:pt x="210732" y="212836"/>
                </a:lnTo>
                <a:cubicBezTo>
                  <a:pt x="211547" y="214860"/>
                  <a:pt x="211547" y="217119"/>
                  <a:pt x="210732" y="219142"/>
                </a:cubicBezTo>
                <a:lnTo>
                  <a:pt x="174824" y="308281"/>
                </a:lnTo>
                <a:lnTo>
                  <a:pt x="311825" y="215990"/>
                </a:lnTo>
                <a:close/>
                <a:moveTo>
                  <a:pt x="161429" y="94327"/>
                </a:moveTo>
                <a:lnTo>
                  <a:pt x="331641" y="208991"/>
                </a:lnTo>
                <a:cubicBezTo>
                  <a:pt x="333968" y="210559"/>
                  <a:pt x="335364" y="213182"/>
                  <a:pt x="335364" y="215989"/>
                </a:cubicBezTo>
                <a:cubicBezTo>
                  <a:pt x="335364" y="218795"/>
                  <a:pt x="333969" y="221419"/>
                  <a:pt x="331641" y="222987"/>
                </a:cubicBezTo>
                <a:lnTo>
                  <a:pt x="161429" y="337652"/>
                </a:lnTo>
                <a:cubicBezTo>
                  <a:pt x="158360" y="339720"/>
                  <a:pt x="154293" y="339550"/>
                  <a:pt x="151406" y="337213"/>
                </a:cubicBezTo>
                <a:cubicBezTo>
                  <a:pt x="148524" y="334881"/>
                  <a:pt x="147504" y="330940"/>
                  <a:pt x="148889" y="327502"/>
                </a:cubicBezTo>
                <a:lnTo>
                  <a:pt x="193809" y="215989"/>
                </a:lnTo>
                <a:lnTo>
                  <a:pt x="148889" y="104477"/>
                </a:lnTo>
                <a:cubicBezTo>
                  <a:pt x="147504" y="101039"/>
                  <a:pt x="148524" y="97098"/>
                  <a:pt x="151406" y="94766"/>
                </a:cubicBezTo>
                <a:cubicBezTo>
                  <a:pt x="154290" y="92434"/>
                  <a:pt x="158354" y="92255"/>
                  <a:pt x="161429" y="94327"/>
                </a:cubicBezTo>
                <a:close/>
                <a:moveTo>
                  <a:pt x="25634" y="39844"/>
                </a:moveTo>
                <a:cubicBezTo>
                  <a:pt x="18496" y="42766"/>
                  <a:pt x="15051" y="51038"/>
                  <a:pt x="17955" y="58283"/>
                </a:cubicBezTo>
                <a:lnTo>
                  <a:pt x="80216" y="212837"/>
                </a:lnTo>
                <a:cubicBezTo>
                  <a:pt x="81031" y="214860"/>
                  <a:pt x="81031" y="217120"/>
                  <a:pt x="80216" y="219142"/>
                </a:cubicBezTo>
                <a:lnTo>
                  <a:pt x="18383" y="372637"/>
                </a:lnTo>
                <a:cubicBezTo>
                  <a:pt x="16144" y="377261"/>
                  <a:pt x="16424" y="382638"/>
                  <a:pt x="19262" y="386915"/>
                </a:cubicBezTo>
                <a:cubicBezTo>
                  <a:pt x="21335" y="390055"/>
                  <a:pt x="24487" y="392187"/>
                  <a:pt x="28137" y="392917"/>
                </a:cubicBezTo>
                <a:cubicBezTo>
                  <a:pt x="31750" y="393639"/>
                  <a:pt x="35435" y="392898"/>
                  <a:pt x="38509" y="390828"/>
                </a:cubicBezTo>
                <a:lnTo>
                  <a:pt x="80081" y="362824"/>
                </a:lnTo>
                <a:lnTo>
                  <a:pt x="139232" y="215988"/>
                </a:lnTo>
                <a:lnTo>
                  <a:pt x="80082" y="69158"/>
                </a:lnTo>
                <a:lnTo>
                  <a:pt x="38509" y="41152"/>
                </a:lnTo>
                <a:cubicBezTo>
                  <a:pt x="34703" y="38593"/>
                  <a:pt x="29889" y="38103"/>
                  <a:pt x="25634" y="39844"/>
                </a:cubicBezTo>
                <a:close/>
                <a:moveTo>
                  <a:pt x="101882" y="16879"/>
                </a:moveTo>
                <a:cubicBezTo>
                  <a:pt x="99783" y="16879"/>
                  <a:pt x="97674" y="17283"/>
                  <a:pt x="95669" y="18104"/>
                </a:cubicBezTo>
                <a:cubicBezTo>
                  <a:pt x="87182" y="21577"/>
                  <a:pt x="83084" y="31407"/>
                  <a:pt x="86535" y="40016"/>
                </a:cubicBezTo>
                <a:lnTo>
                  <a:pt x="156154" y="212835"/>
                </a:lnTo>
                <a:cubicBezTo>
                  <a:pt x="156969" y="214859"/>
                  <a:pt x="156969" y="217118"/>
                  <a:pt x="156154" y="219141"/>
                </a:cubicBezTo>
                <a:lnTo>
                  <a:pt x="87013" y="390775"/>
                </a:lnTo>
                <a:cubicBezTo>
                  <a:pt x="84380" y="396251"/>
                  <a:pt x="84737" y="402604"/>
                  <a:pt x="88091" y="407662"/>
                </a:cubicBezTo>
                <a:cubicBezTo>
                  <a:pt x="90555" y="411398"/>
                  <a:pt x="94305" y="413934"/>
                  <a:pt x="98648" y="414803"/>
                </a:cubicBezTo>
                <a:cubicBezTo>
                  <a:pt x="102957" y="415664"/>
                  <a:pt x="107342" y="414782"/>
                  <a:pt x="111001" y="412317"/>
                </a:cubicBezTo>
                <a:lnTo>
                  <a:pt x="381239" y="230267"/>
                </a:lnTo>
                <a:cubicBezTo>
                  <a:pt x="381284" y="230238"/>
                  <a:pt x="381327" y="230208"/>
                  <a:pt x="381373" y="230179"/>
                </a:cubicBezTo>
                <a:cubicBezTo>
                  <a:pt x="383307" y="228929"/>
                  <a:pt x="384940" y="227306"/>
                  <a:pt x="386228" y="225354"/>
                </a:cubicBezTo>
                <a:cubicBezTo>
                  <a:pt x="391336" y="217612"/>
                  <a:pt x="389270" y="207121"/>
                  <a:pt x="381623" y="201968"/>
                </a:cubicBezTo>
                <a:lnTo>
                  <a:pt x="111001" y="19662"/>
                </a:lnTo>
                <a:cubicBezTo>
                  <a:pt x="108262" y="17821"/>
                  <a:pt x="105084" y="16879"/>
                  <a:pt x="101882" y="16879"/>
                </a:cubicBezTo>
                <a:close/>
                <a:moveTo>
                  <a:pt x="105248" y="171"/>
                </a:moveTo>
                <a:cubicBezTo>
                  <a:pt x="110596" y="717"/>
                  <a:pt x="115812" y="2563"/>
                  <a:pt x="120422" y="5662"/>
                </a:cubicBezTo>
                <a:lnTo>
                  <a:pt x="391052" y="187973"/>
                </a:lnTo>
                <a:cubicBezTo>
                  <a:pt x="406342" y="198275"/>
                  <a:pt x="410497" y="219213"/>
                  <a:pt x="400313" y="234648"/>
                </a:cubicBezTo>
                <a:cubicBezTo>
                  <a:pt x="397746" y="238538"/>
                  <a:pt x="394480" y="241787"/>
                  <a:pt x="390603" y="244306"/>
                </a:cubicBezTo>
                <a:lnTo>
                  <a:pt x="120428" y="426313"/>
                </a:lnTo>
                <a:cubicBezTo>
                  <a:pt x="113001" y="431330"/>
                  <a:pt x="104015" y="433098"/>
                  <a:pt x="95339" y="431351"/>
                </a:cubicBezTo>
                <a:cubicBezTo>
                  <a:pt x="86545" y="429591"/>
                  <a:pt x="78969" y="424479"/>
                  <a:pt x="74005" y="416955"/>
                </a:cubicBezTo>
                <a:cubicBezTo>
                  <a:pt x="68757" y="409001"/>
                  <a:pt x="67144" y="399453"/>
                  <a:pt x="69326" y="390416"/>
                </a:cubicBezTo>
                <a:lnTo>
                  <a:pt x="47937" y="404824"/>
                </a:lnTo>
                <a:cubicBezTo>
                  <a:pt x="41095" y="409444"/>
                  <a:pt x="32818" y="411073"/>
                  <a:pt x="24827" y="409464"/>
                </a:cubicBezTo>
                <a:cubicBezTo>
                  <a:pt x="16727" y="407844"/>
                  <a:pt x="9748" y="403136"/>
                  <a:pt x="5176" y="396207"/>
                </a:cubicBezTo>
                <a:cubicBezTo>
                  <a:pt x="-761" y="387206"/>
                  <a:pt x="-1643" y="375990"/>
                  <a:pt x="2801" y="366156"/>
                </a:cubicBezTo>
                <a:lnTo>
                  <a:pt x="63294" y="215989"/>
                </a:lnTo>
                <a:lnTo>
                  <a:pt x="2298" y="64575"/>
                </a:lnTo>
                <a:cubicBezTo>
                  <a:pt x="-4049" y="48742"/>
                  <a:pt x="3554" y="30647"/>
                  <a:pt x="19242" y="24227"/>
                </a:cubicBezTo>
                <a:cubicBezTo>
                  <a:pt x="28717" y="20350"/>
                  <a:pt x="39440" y="21443"/>
                  <a:pt x="47931" y="27152"/>
                </a:cubicBezTo>
                <a:lnTo>
                  <a:pt x="69376" y="41598"/>
                </a:lnTo>
                <a:cubicBezTo>
                  <a:pt x="65547" y="25665"/>
                  <a:pt x="73779" y="8829"/>
                  <a:pt x="89277" y="2486"/>
                </a:cubicBezTo>
                <a:cubicBezTo>
                  <a:pt x="94418" y="381"/>
                  <a:pt x="99899" y="-375"/>
                  <a:pt x="105248" y="171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E19F5264-FD0A-DB49-0C7E-10D2C3312A53}"/>
              </a:ext>
            </a:extLst>
          </p:cNvPr>
          <p:cNvSpPr/>
          <p:nvPr/>
        </p:nvSpPr>
        <p:spPr>
          <a:xfrm>
            <a:off x="5485030" y="2617564"/>
            <a:ext cx="412543" cy="418909"/>
          </a:xfrm>
          <a:custGeom>
            <a:avLst/>
            <a:gdLst>
              <a:gd name="connsiteX0" fmla="*/ 144049 w 412543"/>
              <a:gd name="connsiteY0" fmla="*/ 312676 h 418909"/>
              <a:gd name="connsiteX1" fmla="*/ 144049 w 412543"/>
              <a:gd name="connsiteY1" fmla="*/ 349527 h 418909"/>
              <a:gd name="connsiteX2" fmla="*/ 160740 w 412543"/>
              <a:gd name="connsiteY2" fmla="*/ 349527 h 418909"/>
              <a:gd name="connsiteX3" fmla="*/ 160740 w 412543"/>
              <a:gd name="connsiteY3" fmla="*/ 312676 h 418909"/>
              <a:gd name="connsiteX4" fmla="*/ 200274 w 412543"/>
              <a:gd name="connsiteY4" fmla="*/ 286494 h 418909"/>
              <a:gd name="connsiteX5" fmla="*/ 200274 w 412543"/>
              <a:gd name="connsiteY5" fmla="*/ 349527 h 418909"/>
              <a:gd name="connsiteX6" fmla="*/ 216965 w 412543"/>
              <a:gd name="connsiteY6" fmla="*/ 349527 h 418909"/>
              <a:gd name="connsiteX7" fmla="*/ 216965 w 412543"/>
              <a:gd name="connsiteY7" fmla="*/ 286494 h 418909"/>
              <a:gd name="connsiteX8" fmla="*/ 56798 w 412543"/>
              <a:gd name="connsiteY8" fmla="*/ 264960 h 418909"/>
              <a:gd name="connsiteX9" fmla="*/ 14580 w 412543"/>
              <a:gd name="connsiteY9" fmla="*/ 307178 h 418909"/>
              <a:gd name="connsiteX10" fmla="*/ 14580 w 412543"/>
              <a:gd name="connsiteY10" fmla="*/ 322625 h 418909"/>
              <a:gd name="connsiteX11" fmla="*/ 30027 w 412543"/>
              <a:gd name="connsiteY11" fmla="*/ 322625 h 418909"/>
              <a:gd name="connsiteX12" fmla="*/ 72180 w 412543"/>
              <a:gd name="connsiteY12" fmla="*/ 280407 h 418909"/>
              <a:gd name="connsiteX13" fmla="*/ 256434 w 412543"/>
              <a:gd name="connsiteY13" fmla="*/ 260247 h 418909"/>
              <a:gd name="connsiteX14" fmla="*/ 256434 w 412543"/>
              <a:gd name="connsiteY14" fmla="*/ 349527 h 418909"/>
              <a:gd name="connsiteX15" fmla="*/ 273125 w 412543"/>
              <a:gd name="connsiteY15" fmla="*/ 349527 h 418909"/>
              <a:gd name="connsiteX16" fmla="*/ 273125 w 412543"/>
              <a:gd name="connsiteY16" fmla="*/ 260247 h 418909"/>
              <a:gd name="connsiteX17" fmla="*/ 63409 w 412543"/>
              <a:gd name="connsiteY17" fmla="*/ 241985 h 418909"/>
              <a:gd name="connsiteX18" fmla="*/ 60071 w 412543"/>
              <a:gd name="connsiteY18" fmla="*/ 245323 h 418909"/>
              <a:gd name="connsiteX19" fmla="*/ 58631 w 412543"/>
              <a:gd name="connsiteY19" fmla="*/ 248727 h 418909"/>
              <a:gd name="connsiteX20" fmla="*/ 60071 w 412543"/>
              <a:gd name="connsiteY20" fmla="*/ 252130 h 418909"/>
              <a:gd name="connsiteX21" fmla="*/ 60856 w 412543"/>
              <a:gd name="connsiteY21" fmla="*/ 252916 h 418909"/>
              <a:gd name="connsiteX22" fmla="*/ 84355 w 412543"/>
              <a:gd name="connsiteY22" fmla="*/ 276414 h 418909"/>
              <a:gd name="connsiteX23" fmla="*/ 85140 w 412543"/>
              <a:gd name="connsiteY23" fmla="*/ 277200 h 418909"/>
              <a:gd name="connsiteX24" fmla="*/ 92013 w 412543"/>
              <a:gd name="connsiteY24" fmla="*/ 277200 h 418909"/>
              <a:gd name="connsiteX25" fmla="*/ 95351 w 412543"/>
              <a:gd name="connsiteY25" fmla="*/ 273861 h 418909"/>
              <a:gd name="connsiteX26" fmla="*/ 77155 w 412543"/>
              <a:gd name="connsiteY26" fmla="*/ 260116 h 418909"/>
              <a:gd name="connsiteX27" fmla="*/ 63409 w 412543"/>
              <a:gd name="connsiteY27" fmla="*/ 241985 h 418909"/>
              <a:gd name="connsiteX28" fmla="*/ 312594 w 412543"/>
              <a:gd name="connsiteY28" fmla="*/ 228305 h 418909"/>
              <a:gd name="connsiteX29" fmla="*/ 312594 w 412543"/>
              <a:gd name="connsiteY29" fmla="*/ 349527 h 418909"/>
              <a:gd name="connsiteX30" fmla="*/ 329285 w 412543"/>
              <a:gd name="connsiteY30" fmla="*/ 349527 h 418909"/>
              <a:gd name="connsiteX31" fmla="*/ 329285 w 412543"/>
              <a:gd name="connsiteY31" fmla="*/ 228305 h 418909"/>
              <a:gd name="connsiteX32" fmla="*/ 306900 w 412543"/>
              <a:gd name="connsiteY32" fmla="*/ 216785 h 418909"/>
              <a:gd name="connsiteX33" fmla="*/ 335045 w 412543"/>
              <a:gd name="connsiteY33" fmla="*/ 216785 h 418909"/>
              <a:gd name="connsiteX34" fmla="*/ 340805 w 412543"/>
              <a:gd name="connsiteY34" fmla="*/ 222545 h 418909"/>
              <a:gd name="connsiteX35" fmla="*/ 340805 w 412543"/>
              <a:gd name="connsiteY35" fmla="*/ 349527 h 418909"/>
              <a:gd name="connsiteX36" fmla="*/ 354354 w 412543"/>
              <a:gd name="connsiteY36" fmla="*/ 349527 h 418909"/>
              <a:gd name="connsiteX37" fmla="*/ 360114 w 412543"/>
              <a:gd name="connsiteY37" fmla="*/ 355287 h 418909"/>
              <a:gd name="connsiteX38" fmla="*/ 354354 w 412543"/>
              <a:gd name="connsiteY38" fmla="*/ 361047 h 418909"/>
              <a:gd name="connsiteX39" fmla="*/ 119045 w 412543"/>
              <a:gd name="connsiteY39" fmla="*/ 361047 h 418909"/>
              <a:gd name="connsiteX40" fmla="*/ 113285 w 412543"/>
              <a:gd name="connsiteY40" fmla="*/ 355287 h 418909"/>
              <a:gd name="connsiteX41" fmla="*/ 119045 w 412543"/>
              <a:gd name="connsiteY41" fmla="*/ 349527 h 418909"/>
              <a:gd name="connsiteX42" fmla="*/ 132594 w 412543"/>
              <a:gd name="connsiteY42" fmla="*/ 349527 h 418909"/>
              <a:gd name="connsiteX43" fmla="*/ 132594 w 412543"/>
              <a:gd name="connsiteY43" fmla="*/ 306981 h 418909"/>
              <a:gd name="connsiteX44" fmla="*/ 138354 w 412543"/>
              <a:gd name="connsiteY44" fmla="*/ 301221 h 418909"/>
              <a:gd name="connsiteX45" fmla="*/ 166500 w 412543"/>
              <a:gd name="connsiteY45" fmla="*/ 301221 h 418909"/>
              <a:gd name="connsiteX46" fmla="*/ 172194 w 412543"/>
              <a:gd name="connsiteY46" fmla="*/ 306981 h 418909"/>
              <a:gd name="connsiteX47" fmla="*/ 172194 w 412543"/>
              <a:gd name="connsiteY47" fmla="*/ 349527 h 418909"/>
              <a:gd name="connsiteX48" fmla="*/ 188689 w 412543"/>
              <a:gd name="connsiteY48" fmla="*/ 349527 h 418909"/>
              <a:gd name="connsiteX49" fmla="*/ 188689 w 412543"/>
              <a:gd name="connsiteY49" fmla="*/ 280800 h 418909"/>
              <a:gd name="connsiteX50" fmla="*/ 194449 w 412543"/>
              <a:gd name="connsiteY50" fmla="*/ 275040 h 418909"/>
              <a:gd name="connsiteX51" fmla="*/ 222594 w 412543"/>
              <a:gd name="connsiteY51" fmla="*/ 275040 h 418909"/>
              <a:gd name="connsiteX52" fmla="*/ 228354 w 412543"/>
              <a:gd name="connsiteY52" fmla="*/ 280800 h 418909"/>
              <a:gd name="connsiteX53" fmla="*/ 228354 w 412543"/>
              <a:gd name="connsiteY53" fmla="*/ 349527 h 418909"/>
              <a:gd name="connsiteX54" fmla="*/ 244914 w 412543"/>
              <a:gd name="connsiteY54" fmla="*/ 349527 h 418909"/>
              <a:gd name="connsiteX55" fmla="*/ 244914 w 412543"/>
              <a:gd name="connsiteY55" fmla="*/ 254552 h 418909"/>
              <a:gd name="connsiteX56" fmla="*/ 250674 w 412543"/>
              <a:gd name="connsiteY56" fmla="*/ 248792 h 418909"/>
              <a:gd name="connsiteX57" fmla="*/ 278820 w 412543"/>
              <a:gd name="connsiteY57" fmla="*/ 248792 h 418909"/>
              <a:gd name="connsiteX58" fmla="*/ 284580 w 412543"/>
              <a:gd name="connsiteY58" fmla="*/ 254552 h 418909"/>
              <a:gd name="connsiteX59" fmla="*/ 284580 w 412543"/>
              <a:gd name="connsiteY59" fmla="*/ 349527 h 418909"/>
              <a:gd name="connsiteX60" fmla="*/ 301140 w 412543"/>
              <a:gd name="connsiteY60" fmla="*/ 349527 h 418909"/>
              <a:gd name="connsiteX61" fmla="*/ 301140 w 412543"/>
              <a:gd name="connsiteY61" fmla="*/ 222545 h 418909"/>
              <a:gd name="connsiteX62" fmla="*/ 306900 w 412543"/>
              <a:gd name="connsiteY62" fmla="*/ 216785 h 418909"/>
              <a:gd name="connsiteX63" fmla="*/ 136726 w 412543"/>
              <a:gd name="connsiteY63" fmla="*/ 158629 h 418909"/>
              <a:gd name="connsiteX64" fmla="*/ 166368 w 412543"/>
              <a:gd name="connsiteY64" fmla="*/ 170902 h 418909"/>
              <a:gd name="connsiteX65" fmla="*/ 166368 w 412543"/>
              <a:gd name="connsiteY65" fmla="*/ 179018 h 418909"/>
              <a:gd name="connsiteX66" fmla="*/ 162310 w 412543"/>
              <a:gd name="connsiteY66" fmla="*/ 180720 h 418909"/>
              <a:gd name="connsiteX67" fmla="*/ 158252 w 412543"/>
              <a:gd name="connsiteY67" fmla="*/ 179018 h 418909"/>
              <a:gd name="connsiteX68" fmla="*/ 115183 w 412543"/>
              <a:gd name="connsiteY68" fmla="*/ 179018 h 418909"/>
              <a:gd name="connsiteX69" fmla="*/ 107132 w 412543"/>
              <a:gd name="connsiteY69" fmla="*/ 179018 h 418909"/>
              <a:gd name="connsiteX70" fmla="*/ 107132 w 412543"/>
              <a:gd name="connsiteY70" fmla="*/ 170902 h 418909"/>
              <a:gd name="connsiteX71" fmla="*/ 136726 w 412543"/>
              <a:gd name="connsiteY71" fmla="*/ 158629 h 418909"/>
              <a:gd name="connsiteX72" fmla="*/ 136653 w 412543"/>
              <a:gd name="connsiteY72" fmla="*/ 149040 h 418909"/>
              <a:gd name="connsiteX73" fmla="*/ 100195 w 412543"/>
              <a:gd name="connsiteY73" fmla="*/ 164095 h 418909"/>
              <a:gd name="connsiteX74" fmla="*/ 100195 w 412543"/>
              <a:gd name="connsiteY74" fmla="*/ 237011 h 418909"/>
              <a:gd name="connsiteX75" fmla="*/ 136653 w 412543"/>
              <a:gd name="connsiteY75" fmla="*/ 252065 h 418909"/>
              <a:gd name="connsiteX76" fmla="*/ 173111 w 412543"/>
              <a:gd name="connsiteY76" fmla="*/ 237011 h 418909"/>
              <a:gd name="connsiteX77" fmla="*/ 188165 w 412543"/>
              <a:gd name="connsiteY77" fmla="*/ 200553 h 418909"/>
              <a:gd name="connsiteX78" fmla="*/ 173111 w 412543"/>
              <a:gd name="connsiteY78" fmla="*/ 164095 h 418909"/>
              <a:gd name="connsiteX79" fmla="*/ 136653 w 412543"/>
              <a:gd name="connsiteY79" fmla="*/ 149040 h 418909"/>
              <a:gd name="connsiteX80" fmla="*/ 136653 w 412543"/>
              <a:gd name="connsiteY80" fmla="*/ 137520 h 418909"/>
              <a:gd name="connsiteX81" fmla="*/ 181227 w 412543"/>
              <a:gd name="connsiteY81" fmla="*/ 155978 h 418909"/>
              <a:gd name="connsiteX82" fmla="*/ 199685 w 412543"/>
              <a:gd name="connsiteY82" fmla="*/ 200553 h 418909"/>
              <a:gd name="connsiteX83" fmla="*/ 181293 w 412543"/>
              <a:gd name="connsiteY83" fmla="*/ 245127 h 418909"/>
              <a:gd name="connsiteX84" fmla="*/ 136718 w 412543"/>
              <a:gd name="connsiteY84" fmla="*/ 263585 h 418909"/>
              <a:gd name="connsiteX85" fmla="*/ 92078 w 412543"/>
              <a:gd name="connsiteY85" fmla="*/ 245127 h 418909"/>
              <a:gd name="connsiteX86" fmla="*/ 92078 w 412543"/>
              <a:gd name="connsiteY86" fmla="*/ 155978 h 418909"/>
              <a:gd name="connsiteX87" fmla="*/ 136653 w 412543"/>
              <a:gd name="connsiteY87" fmla="*/ 137520 h 418909"/>
              <a:gd name="connsiteX88" fmla="*/ 136718 w 412543"/>
              <a:gd name="connsiteY88" fmla="*/ 127832 h 418909"/>
              <a:gd name="connsiteX89" fmla="*/ 85271 w 412543"/>
              <a:gd name="connsiteY89" fmla="*/ 149105 h 418909"/>
              <a:gd name="connsiteX90" fmla="*/ 85336 w 412543"/>
              <a:gd name="connsiteY90" fmla="*/ 251934 h 418909"/>
              <a:gd name="connsiteX91" fmla="*/ 188165 w 412543"/>
              <a:gd name="connsiteY91" fmla="*/ 251934 h 418909"/>
              <a:gd name="connsiteX92" fmla="*/ 188165 w 412543"/>
              <a:gd name="connsiteY92" fmla="*/ 149105 h 418909"/>
              <a:gd name="connsiteX93" fmla="*/ 136718 w 412543"/>
              <a:gd name="connsiteY93" fmla="*/ 127832 h 418909"/>
              <a:gd name="connsiteX94" fmla="*/ 136644 w 412543"/>
              <a:gd name="connsiteY94" fmla="*/ 116435 h 418909"/>
              <a:gd name="connsiteX95" fmla="*/ 196151 w 412543"/>
              <a:gd name="connsiteY95" fmla="*/ 141054 h 418909"/>
              <a:gd name="connsiteX96" fmla="*/ 196151 w 412543"/>
              <a:gd name="connsiteY96" fmla="*/ 260116 h 418909"/>
              <a:gd name="connsiteX97" fmla="*/ 136653 w 412543"/>
              <a:gd name="connsiteY97" fmla="*/ 284727 h 418909"/>
              <a:gd name="connsiteX98" fmla="*/ 106347 w 412543"/>
              <a:gd name="connsiteY98" fmla="*/ 279032 h 418909"/>
              <a:gd name="connsiteX99" fmla="*/ 100129 w 412543"/>
              <a:gd name="connsiteY99" fmla="*/ 285250 h 418909"/>
              <a:gd name="connsiteX100" fmla="*/ 88609 w 412543"/>
              <a:gd name="connsiteY100" fmla="*/ 290029 h 418909"/>
              <a:gd name="connsiteX101" fmla="*/ 80885 w 412543"/>
              <a:gd name="connsiteY101" fmla="*/ 288000 h 418909"/>
              <a:gd name="connsiteX102" fmla="*/ 38209 w 412543"/>
              <a:gd name="connsiteY102" fmla="*/ 330741 h 418909"/>
              <a:gd name="connsiteX103" fmla="*/ 22369 w 412543"/>
              <a:gd name="connsiteY103" fmla="*/ 337287 h 418909"/>
              <a:gd name="connsiteX104" fmla="*/ 6529 w 412543"/>
              <a:gd name="connsiteY104" fmla="*/ 330741 h 418909"/>
              <a:gd name="connsiteX105" fmla="*/ 6529 w 412543"/>
              <a:gd name="connsiteY105" fmla="*/ 299127 h 418909"/>
              <a:gd name="connsiteX106" fmla="*/ 49205 w 412543"/>
              <a:gd name="connsiteY106" fmla="*/ 256385 h 418909"/>
              <a:gd name="connsiteX107" fmla="*/ 47176 w 412543"/>
              <a:gd name="connsiteY107" fmla="*/ 248661 h 418909"/>
              <a:gd name="connsiteX108" fmla="*/ 51955 w 412543"/>
              <a:gd name="connsiteY108" fmla="*/ 237141 h 418909"/>
              <a:gd name="connsiteX109" fmla="*/ 58173 w 412543"/>
              <a:gd name="connsiteY109" fmla="*/ 230923 h 418909"/>
              <a:gd name="connsiteX110" fmla="*/ 77089 w 412543"/>
              <a:gd name="connsiteY110" fmla="*/ 141054 h 418909"/>
              <a:gd name="connsiteX111" fmla="*/ 136644 w 412543"/>
              <a:gd name="connsiteY111" fmla="*/ 116435 h 418909"/>
              <a:gd name="connsiteX112" fmla="*/ 287918 w 412543"/>
              <a:gd name="connsiteY112" fmla="*/ 92683 h 418909"/>
              <a:gd name="connsiteX113" fmla="*/ 296034 w 412543"/>
              <a:gd name="connsiteY113" fmla="*/ 92683 h 418909"/>
              <a:gd name="connsiteX114" fmla="*/ 296034 w 412543"/>
              <a:gd name="connsiteY114" fmla="*/ 100799 h 418909"/>
              <a:gd name="connsiteX115" fmla="*/ 281569 w 412543"/>
              <a:gd name="connsiteY115" fmla="*/ 115265 h 418909"/>
              <a:gd name="connsiteX116" fmla="*/ 277510 w 412543"/>
              <a:gd name="connsiteY116" fmla="*/ 116967 h 418909"/>
              <a:gd name="connsiteX117" fmla="*/ 273452 w 412543"/>
              <a:gd name="connsiteY117" fmla="*/ 115265 h 418909"/>
              <a:gd name="connsiteX118" fmla="*/ 268674 w 412543"/>
              <a:gd name="connsiteY118" fmla="*/ 110487 h 418909"/>
              <a:gd name="connsiteX119" fmla="*/ 268674 w 412543"/>
              <a:gd name="connsiteY119" fmla="*/ 102370 h 418909"/>
              <a:gd name="connsiteX120" fmla="*/ 276790 w 412543"/>
              <a:gd name="connsiteY120" fmla="*/ 102370 h 418909"/>
              <a:gd name="connsiteX121" fmla="*/ 277510 w 412543"/>
              <a:gd name="connsiteY121" fmla="*/ 103090 h 418909"/>
              <a:gd name="connsiteX122" fmla="*/ 282354 w 412543"/>
              <a:gd name="connsiteY122" fmla="*/ 78350 h 418909"/>
              <a:gd name="connsiteX123" fmla="*/ 256762 w 412543"/>
              <a:gd name="connsiteY123" fmla="*/ 104008 h 418909"/>
              <a:gd name="connsiteX124" fmla="*/ 282354 w 412543"/>
              <a:gd name="connsiteY124" fmla="*/ 129600 h 418909"/>
              <a:gd name="connsiteX125" fmla="*/ 307947 w 412543"/>
              <a:gd name="connsiteY125" fmla="*/ 104008 h 418909"/>
              <a:gd name="connsiteX126" fmla="*/ 282354 w 412543"/>
              <a:gd name="connsiteY126" fmla="*/ 78350 h 418909"/>
              <a:gd name="connsiteX127" fmla="*/ 282354 w 412543"/>
              <a:gd name="connsiteY127" fmla="*/ 66895 h 418909"/>
              <a:gd name="connsiteX128" fmla="*/ 319402 w 412543"/>
              <a:gd name="connsiteY128" fmla="*/ 104008 h 418909"/>
              <a:gd name="connsiteX129" fmla="*/ 282354 w 412543"/>
              <a:gd name="connsiteY129" fmla="*/ 141055 h 418909"/>
              <a:gd name="connsiteX130" fmla="*/ 245307 w 412543"/>
              <a:gd name="connsiteY130" fmla="*/ 104008 h 418909"/>
              <a:gd name="connsiteX131" fmla="*/ 282354 w 412543"/>
              <a:gd name="connsiteY131" fmla="*/ 66895 h 418909"/>
              <a:gd name="connsiteX132" fmla="*/ 386296 w 412543"/>
              <a:gd name="connsiteY132" fmla="*/ 37702 h 418909"/>
              <a:gd name="connsiteX133" fmla="*/ 386296 w 412543"/>
              <a:gd name="connsiteY133" fmla="*/ 373811 h 418909"/>
              <a:gd name="connsiteX134" fmla="*/ 367445 w 412543"/>
              <a:gd name="connsiteY134" fmla="*/ 392662 h 418909"/>
              <a:gd name="connsiteX135" fmla="*/ 124740 w 412543"/>
              <a:gd name="connsiteY135" fmla="*/ 392662 h 418909"/>
              <a:gd name="connsiteX136" fmla="*/ 124740 w 412543"/>
              <a:gd name="connsiteY136" fmla="*/ 400058 h 418909"/>
              <a:gd name="connsiteX137" fmla="*/ 132136 w 412543"/>
              <a:gd name="connsiteY137" fmla="*/ 407455 h 418909"/>
              <a:gd name="connsiteX138" fmla="*/ 393627 w 412543"/>
              <a:gd name="connsiteY138" fmla="*/ 407455 h 418909"/>
              <a:gd name="connsiteX139" fmla="*/ 401023 w 412543"/>
              <a:gd name="connsiteY139" fmla="*/ 400058 h 418909"/>
              <a:gd name="connsiteX140" fmla="*/ 401089 w 412543"/>
              <a:gd name="connsiteY140" fmla="*/ 400058 h 418909"/>
              <a:gd name="connsiteX141" fmla="*/ 401089 w 412543"/>
              <a:gd name="connsiteY141" fmla="*/ 45098 h 418909"/>
              <a:gd name="connsiteX142" fmla="*/ 393693 w 412543"/>
              <a:gd name="connsiteY142" fmla="*/ 37702 h 418909"/>
              <a:gd name="connsiteX143" fmla="*/ 275612 w 412543"/>
              <a:gd name="connsiteY143" fmla="*/ 37702 h 418909"/>
              <a:gd name="connsiteX144" fmla="*/ 272274 w 412543"/>
              <a:gd name="connsiteY144" fmla="*/ 51251 h 418909"/>
              <a:gd name="connsiteX145" fmla="*/ 268281 w 412543"/>
              <a:gd name="connsiteY145" fmla="*/ 55374 h 418909"/>
              <a:gd name="connsiteX146" fmla="*/ 258005 w 412543"/>
              <a:gd name="connsiteY146" fmla="*/ 59629 h 418909"/>
              <a:gd name="connsiteX147" fmla="*/ 252310 w 412543"/>
              <a:gd name="connsiteY147" fmla="*/ 59498 h 418909"/>
              <a:gd name="connsiteX148" fmla="*/ 240332 w 412543"/>
              <a:gd name="connsiteY148" fmla="*/ 52298 h 418909"/>
              <a:gd name="connsiteX149" fmla="*/ 230710 w 412543"/>
              <a:gd name="connsiteY149" fmla="*/ 61920 h 418909"/>
              <a:gd name="connsiteX150" fmla="*/ 237910 w 412543"/>
              <a:gd name="connsiteY150" fmla="*/ 73898 h 418909"/>
              <a:gd name="connsiteX151" fmla="*/ 238041 w 412543"/>
              <a:gd name="connsiteY151" fmla="*/ 79592 h 418909"/>
              <a:gd name="connsiteX152" fmla="*/ 233787 w 412543"/>
              <a:gd name="connsiteY152" fmla="*/ 89869 h 418909"/>
              <a:gd name="connsiteX153" fmla="*/ 229663 w 412543"/>
              <a:gd name="connsiteY153" fmla="*/ 93862 h 418909"/>
              <a:gd name="connsiteX154" fmla="*/ 216179 w 412543"/>
              <a:gd name="connsiteY154" fmla="*/ 97265 h 418909"/>
              <a:gd name="connsiteX155" fmla="*/ 216179 w 412543"/>
              <a:gd name="connsiteY155" fmla="*/ 110814 h 418909"/>
              <a:gd name="connsiteX156" fmla="*/ 229729 w 412543"/>
              <a:gd name="connsiteY156" fmla="*/ 114152 h 418909"/>
              <a:gd name="connsiteX157" fmla="*/ 233852 w 412543"/>
              <a:gd name="connsiteY157" fmla="*/ 118145 h 418909"/>
              <a:gd name="connsiteX158" fmla="*/ 238107 w 412543"/>
              <a:gd name="connsiteY158" fmla="*/ 128422 h 418909"/>
              <a:gd name="connsiteX159" fmla="*/ 237976 w 412543"/>
              <a:gd name="connsiteY159" fmla="*/ 134116 h 418909"/>
              <a:gd name="connsiteX160" fmla="*/ 230776 w 412543"/>
              <a:gd name="connsiteY160" fmla="*/ 146094 h 418909"/>
              <a:gd name="connsiteX161" fmla="*/ 240398 w 412543"/>
              <a:gd name="connsiteY161" fmla="*/ 155716 h 418909"/>
              <a:gd name="connsiteX162" fmla="*/ 252376 w 412543"/>
              <a:gd name="connsiteY162" fmla="*/ 148516 h 418909"/>
              <a:gd name="connsiteX163" fmla="*/ 258070 w 412543"/>
              <a:gd name="connsiteY163" fmla="*/ 148385 h 418909"/>
              <a:gd name="connsiteX164" fmla="*/ 268347 w 412543"/>
              <a:gd name="connsiteY164" fmla="*/ 152640 h 418909"/>
              <a:gd name="connsiteX165" fmla="*/ 272339 w 412543"/>
              <a:gd name="connsiteY165" fmla="*/ 156763 h 418909"/>
              <a:gd name="connsiteX166" fmla="*/ 275678 w 412543"/>
              <a:gd name="connsiteY166" fmla="*/ 170312 h 418909"/>
              <a:gd name="connsiteX167" fmla="*/ 289227 w 412543"/>
              <a:gd name="connsiteY167" fmla="*/ 170312 h 418909"/>
              <a:gd name="connsiteX168" fmla="*/ 292565 w 412543"/>
              <a:gd name="connsiteY168" fmla="*/ 156763 h 418909"/>
              <a:gd name="connsiteX169" fmla="*/ 296558 w 412543"/>
              <a:gd name="connsiteY169" fmla="*/ 152640 h 418909"/>
              <a:gd name="connsiteX170" fmla="*/ 306834 w 412543"/>
              <a:gd name="connsiteY170" fmla="*/ 148385 h 418909"/>
              <a:gd name="connsiteX171" fmla="*/ 312529 w 412543"/>
              <a:gd name="connsiteY171" fmla="*/ 148516 h 418909"/>
              <a:gd name="connsiteX172" fmla="*/ 324507 w 412543"/>
              <a:gd name="connsiteY172" fmla="*/ 155716 h 418909"/>
              <a:gd name="connsiteX173" fmla="*/ 334129 w 412543"/>
              <a:gd name="connsiteY173" fmla="*/ 146094 h 418909"/>
              <a:gd name="connsiteX174" fmla="*/ 326929 w 412543"/>
              <a:gd name="connsiteY174" fmla="*/ 134116 h 418909"/>
              <a:gd name="connsiteX175" fmla="*/ 326798 w 412543"/>
              <a:gd name="connsiteY175" fmla="*/ 128422 h 418909"/>
              <a:gd name="connsiteX176" fmla="*/ 331052 w 412543"/>
              <a:gd name="connsiteY176" fmla="*/ 118145 h 418909"/>
              <a:gd name="connsiteX177" fmla="*/ 335176 w 412543"/>
              <a:gd name="connsiteY177" fmla="*/ 114152 h 418909"/>
              <a:gd name="connsiteX178" fmla="*/ 348725 w 412543"/>
              <a:gd name="connsiteY178" fmla="*/ 110814 h 418909"/>
              <a:gd name="connsiteX179" fmla="*/ 348725 w 412543"/>
              <a:gd name="connsiteY179" fmla="*/ 97265 h 418909"/>
              <a:gd name="connsiteX180" fmla="*/ 335176 w 412543"/>
              <a:gd name="connsiteY180" fmla="*/ 93927 h 418909"/>
              <a:gd name="connsiteX181" fmla="*/ 331052 w 412543"/>
              <a:gd name="connsiteY181" fmla="*/ 89934 h 418909"/>
              <a:gd name="connsiteX182" fmla="*/ 326798 w 412543"/>
              <a:gd name="connsiteY182" fmla="*/ 79658 h 418909"/>
              <a:gd name="connsiteX183" fmla="*/ 326929 w 412543"/>
              <a:gd name="connsiteY183" fmla="*/ 73898 h 418909"/>
              <a:gd name="connsiteX184" fmla="*/ 334129 w 412543"/>
              <a:gd name="connsiteY184" fmla="*/ 61920 h 418909"/>
              <a:gd name="connsiteX185" fmla="*/ 324507 w 412543"/>
              <a:gd name="connsiteY185" fmla="*/ 52298 h 418909"/>
              <a:gd name="connsiteX186" fmla="*/ 312529 w 412543"/>
              <a:gd name="connsiteY186" fmla="*/ 59498 h 418909"/>
              <a:gd name="connsiteX187" fmla="*/ 306769 w 412543"/>
              <a:gd name="connsiteY187" fmla="*/ 59629 h 418909"/>
              <a:gd name="connsiteX188" fmla="*/ 296492 w 412543"/>
              <a:gd name="connsiteY188" fmla="*/ 55374 h 418909"/>
              <a:gd name="connsiteX189" fmla="*/ 292499 w 412543"/>
              <a:gd name="connsiteY189" fmla="*/ 51251 h 418909"/>
              <a:gd name="connsiteX190" fmla="*/ 289161 w 412543"/>
              <a:gd name="connsiteY190" fmla="*/ 37702 h 418909"/>
              <a:gd name="connsiteX191" fmla="*/ 271096 w 412543"/>
              <a:gd name="connsiteY191" fmla="*/ 26247 h 418909"/>
              <a:gd name="connsiteX192" fmla="*/ 293612 w 412543"/>
              <a:gd name="connsiteY192" fmla="*/ 26247 h 418909"/>
              <a:gd name="connsiteX193" fmla="*/ 299176 w 412543"/>
              <a:gd name="connsiteY193" fmla="*/ 30632 h 418909"/>
              <a:gd name="connsiteX194" fmla="*/ 302841 w 412543"/>
              <a:gd name="connsiteY194" fmla="*/ 45556 h 418909"/>
              <a:gd name="connsiteX195" fmla="*/ 309256 w 412543"/>
              <a:gd name="connsiteY195" fmla="*/ 48174 h 418909"/>
              <a:gd name="connsiteX196" fmla="*/ 322281 w 412543"/>
              <a:gd name="connsiteY196" fmla="*/ 40320 h 418909"/>
              <a:gd name="connsiteX197" fmla="*/ 329285 w 412543"/>
              <a:gd name="connsiteY197" fmla="*/ 41171 h 418909"/>
              <a:gd name="connsiteX198" fmla="*/ 345256 w 412543"/>
              <a:gd name="connsiteY198" fmla="*/ 57076 h 418909"/>
              <a:gd name="connsiteX199" fmla="*/ 346107 w 412543"/>
              <a:gd name="connsiteY199" fmla="*/ 64080 h 418909"/>
              <a:gd name="connsiteX200" fmla="*/ 338252 w 412543"/>
              <a:gd name="connsiteY200" fmla="*/ 77105 h 418909"/>
              <a:gd name="connsiteX201" fmla="*/ 340870 w 412543"/>
              <a:gd name="connsiteY201" fmla="*/ 83520 h 418909"/>
              <a:gd name="connsiteX202" fmla="*/ 355663 w 412543"/>
              <a:gd name="connsiteY202" fmla="*/ 87185 h 418909"/>
              <a:gd name="connsiteX203" fmla="*/ 360049 w 412543"/>
              <a:gd name="connsiteY203" fmla="*/ 92749 h 418909"/>
              <a:gd name="connsiteX204" fmla="*/ 360049 w 412543"/>
              <a:gd name="connsiteY204" fmla="*/ 115265 h 418909"/>
              <a:gd name="connsiteX205" fmla="*/ 355663 w 412543"/>
              <a:gd name="connsiteY205" fmla="*/ 120829 h 418909"/>
              <a:gd name="connsiteX206" fmla="*/ 340870 w 412543"/>
              <a:gd name="connsiteY206" fmla="*/ 124494 h 418909"/>
              <a:gd name="connsiteX207" fmla="*/ 338252 w 412543"/>
              <a:gd name="connsiteY207" fmla="*/ 130909 h 418909"/>
              <a:gd name="connsiteX208" fmla="*/ 346041 w 412543"/>
              <a:gd name="connsiteY208" fmla="*/ 143869 h 418909"/>
              <a:gd name="connsiteX209" fmla="*/ 345190 w 412543"/>
              <a:gd name="connsiteY209" fmla="*/ 150872 h 418909"/>
              <a:gd name="connsiteX210" fmla="*/ 329219 w 412543"/>
              <a:gd name="connsiteY210" fmla="*/ 166843 h 418909"/>
              <a:gd name="connsiteX211" fmla="*/ 322216 w 412543"/>
              <a:gd name="connsiteY211" fmla="*/ 167694 h 418909"/>
              <a:gd name="connsiteX212" fmla="*/ 309190 w 412543"/>
              <a:gd name="connsiteY212" fmla="*/ 159840 h 418909"/>
              <a:gd name="connsiteX213" fmla="*/ 302776 w 412543"/>
              <a:gd name="connsiteY213" fmla="*/ 162458 h 418909"/>
              <a:gd name="connsiteX214" fmla="*/ 299110 w 412543"/>
              <a:gd name="connsiteY214" fmla="*/ 177251 h 418909"/>
              <a:gd name="connsiteX215" fmla="*/ 293547 w 412543"/>
              <a:gd name="connsiteY215" fmla="*/ 181636 h 418909"/>
              <a:gd name="connsiteX216" fmla="*/ 271030 w 412543"/>
              <a:gd name="connsiteY216" fmla="*/ 181636 h 418909"/>
              <a:gd name="connsiteX217" fmla="*/ 265467 w 412543"/>
              <a:gd name="connsiteY217" fmla="*/ 177251 h 418909"/>
              <a:gd name="connsiteX218" fmla="*/ 261801 w 412543"/>
              <a:gd name="connsiteY218" fmla="*/ 162458 h 418909"/>
              <a:gd name="connsiteX219" fmla="*/ 255387 w 412543"/>
              <a:gd name="connsiteY219" fmla="*/ 159840 h 418909"/>
              <a:gd name="connsiteX220" fmla="*/ 242361 w 412543"/>
              <a:gd name="connsiteY220" fmla="*/ 167694 h 418909"/>
              <a:gd name="connsiteX221" fmla="*/ 235358 w 412543"/>
              <a:gd name="connsiteY221" fmla="*/ 166843 h 418909"/>
              <a:gd name="connsiteX222" fmla="*/ 219387 w 412543"/>
              <a:gd name="connsiteY222" fmla="*/ 150872 h 418909"/>
              <a:gd name="connsiteX223" fmla="*/ 218536 w 412543"/>
              <a:gd name="connsiteY223" fmla="*/ 143869 h 418909"/>
              <a:gd name="connsiteX224" fmla="*/ 226390 w 412543"/>
              <a:gd name="connsiteY224" fmla="*/ 130843 h 418909"/>
              <a:gd name="connsiteX225" fmla="*/ 223772 w 412543"/>
              <a:gd name="connsiteY225" fmla="*/ 124429 h 418909"/>
              <a:gd name="connsiteX226" fmla="*/ 208979 w 412543"/>
              <a:gd name="connsiteY226" fmla="*/ 120763 h 418909"/>
              <a:gd name="connsiteX227" fmla="*/ 204594 w 412543"/>
              <a:gd name="connsiteY227" fmla="*/ 115200 h 418909"/>
              <a:gd name="connsiteX228" fmla="*/ 204594 w 412543"/>
              <a:gd name="connsiteY228" fmla="*/ 92683 h 418909"/>
              <a:gd name="connsiteX229" fmla="*/ 208979 w 412543"/>
              <a:gd name="connsiteY229" fmla="*/ 87120 h 418909"/>
              <a:gd name="connsiteX230" fmla="*/ 223838 w 412543"/>
              <a:gd name="connsiteY230" fmla="*/ 83389 h 418909"/>
              <a:gd name="connsiteX231" fmla="*/ 226456 w 412543"/>
              <a:gd name="connsiteY231" fmla="*/ 76974 h 418909"/>
              <a:gd name="connsiteX232" fmla="*/ 218601 w 412543"/>
              <a:gd name="connsiteY232" fmla="*/ 63949 h 418909"/>
              <a:gd name="connsiteX233" fmla="*/ 219452 w 412543"/>
              <a:gd name="connsiteY233" fmla="*/ 56945 h 418909"/>
              <a:gd name="connsiteX234" fmla="*/ 235423 w 412543"/>
              <a:gd name="connsiteY234" fmla="*/ 41040 h 418909"/>
              <a:gd name="connsiteX235" fmla="*/ 242427 w 412543"/>
              <a:gd name="connsiteY235" fmla="*/ 40189 h 418909"/>
              <a:gd name="connsiteX236" fmla="*/ 255452 w 412543"/>
              <a:gd name="connsiteY236" fmla="*/ 48043 h 418909"/>
              <a:gd name="connsiteX237" fmla="*/ 261867 w 412543"/>
              <a:gd name="connsiteY237" fmla="*/ 45425 h 418909"/>
              <a:gd name="connsiteX238" fmla="*/ 265532 w 412543"/>
              <a:gd name="connsiteY238" fmla="*/ 30632 h 418909"/>
              <a:gd name="connsiteX239" fmla="*/ 271096 w 412543"/>
              <a:gd name="connsiteY239" fmla="*/ 26247 h 418909"/>
              <a:gd name="connsiteX240" fmla="*/ 105954 w 412543"/>
              <a:gd name="connsiteY240" fmla="*/ 0 h 418909"/>
              <a:gd name="connsiteX241" fmla="*/ 367445 w 412543"/>
              <a:gd name="connsiteY241" fmla="*/ 0 h 418909"/>
              <a:gd name="connsiteX242" fmla="*/ 386296 w 412543"/>
              <a:gd name="connsiteY242" fmla="*/ 18851 h 418909"/>
              <a:gd name="connsiteX243" fmla="*/ 386296 w 412543"/>
              <a:gd name="connsiteY243" fmla="*/ 26247 h 418909"/>
              <a:gd name="connsiteX244" fmla="*/ 393693 w 412543"/>
              <a:gd name="connsiteY244" fmla="*/ 26247 h 418909"/>
              <a:gd name="connsiteX245" fmla="*/ 412543 w 412543"/>
              <a:gd name="connsiteY245" fmla="*/ 45098 h 418909"/>
              <a:gd name="connsiteX246" fmla="*/ 412543 w 412543"/>
              <a:gd name="connsiteY246" fmla="*/ 400058 h 418909"/>
              <a:gd name="connsiteX247" fmla="*/ 393693 w 412543"/>
              <a:gd name="connsiteY247" fmla="*/ 418909 h 418909"/>
              <a:gd name="connsiteX248" fmla="*/ 132136 w 412543"/>
              <a:gd name="connsiteY248" fmla="*/ 418909 h 418909"/>
              <a:gd name="connsiteX249" fmla="*/ 113285 w 412543"/>
              <a:gd name="connsiteY249" fmla="*/ 400058 h 418909"/>
              <a:gd name="connsiteX250" fmla="*/ 113285 w 412543"/>
              <a:gd name="connsiteY250" fmla="*/ 392662 h 418909"/>
              <a:gd name="connsiteX251" fmla="*/ 105889 w 412543"/>
              <a:gd name="connsiteY251" fmla="*/ 392662 h 418909"/>
              <a:gd name="connsiteX252" fmla="*/ 87038 w 412543"/>
              <a:gd name="connsiteY252" fmla="*/ 373811 h 418909"/>
              <a:gd name="connsiteX253" fmla="*/ 87038 w 412543"/>
              <a:gd name="connsiteY253" fmla="*/ 310124 h 418909"/>
              <a:gd name="connsiteX254" fmla="*/ 92798 w 412543"/>
              <a:gd name="connsiteY254" fmla="*/ 304364 h 418909"/>
              <a:gd name="connsiteX255" fmla="*/ 98558 w 412543"/>
              <a:gd name="connsiteY255" fmla="*/ 310124 h 418909"/>
              <a:gd name="connsiteX256" fmla="*/ 98558 w 412543"/>
              <a:gd name="connsiteY256" fmla="*/ 373811 h 418909"/>
              <a:gd name="connsiteX257" fmla="*/ 105954 w 412543"/>
              <a:gd name="connsiteY257" fmla="*/ 381207 h 418909"/>
              <a:gd name="connsiteX258" fmla="*/ 367576 w 412543"/>
              <a:gd name="connsiteY258" fmla="*/ 381207 h 418909"/>
              <a:gd name="connsiteX259" fmla="*/ 374973 w 412543"/>
              <a:gd name="connsiteY259" fmla="*/ 373811 h 418909"/>
              <a:gd name="connsiteX260" fmla="*/ 374973 w 412543"/>
              <a:gd name="connsiteY260" fmla="*/ 18851 h 418909"/>
              <a:gd name="connsiteX261" fmla="*/ 367576 w 412543"/>
              <a:gd name="connsiteY261" fmla="*/ 11455 h 418909"/>
              <a:gd name="connsiteX262" fmla="*/ 106020 w 412543"/>
              <a:gd name="connsiteY262" fmla="*/ 11455 h 418909"/>
              <a:gd name="connsiteX263" fmla="*/ 98623 w 412543"/>
              <a:gd name="connsiteY263" fmla="*/ 18851 h 418909"/>
              <a:gd name="connsiteX264" fmla="*/ 98623 w 412543"/>
              <a:gd name="connsiteY264" fmla="*/ 107542 h 418909"/>
              <a:gd name="connsiteX265" fmla="*/ 92863 w 412543"/>
              <a:gd name="connsiteY265" fmla="*/ 113302 h 418909"/>
              <a:gd name="connsiteX266" fmla="*/ 87103 w 412543"/>
              <a:gd name="connsiteY266" fmla="*/ 107542 h 418909"/>
              <a:gd name="connsiteX267" fmla="*/ 87103 w 412543"/>
              <a:gd name="connsiteY267" fmla="*/ 18851 h 418909"/>
              <a:gd name="connsiteX268" fmla="*/ 105954 w 412543"/>
              <a:gd name="connsiteY268" fmla="*/ 0 h 41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</a:cxnLst>
            <a:rect l="l" t="t" r="r" b="b"/>
            <a:pathLst>
              <a:path w="412543" h="418909">
                <a:moveTo>
                  <a:pt x="144049" y="312676"/>
                </a:moveTo>
                <a:lnTo>
                  <a:pt x="144049" y="349527"/>
                </a:lnTo>
                <a:lnTo>
                  <a:pt x="160740" y="349527"/>
                </a:lnTo>
                <a:lnTo>
                  <a:pt x="160740" y="312676"/>
                </a:lnTo>
                <a:close/>
                <a:moveTo>
                  <a:pt x="200274" y="286494"/>
                </a:moveTo>
                <a:lnTo>
                  <a:pt x="200274" y="349527"/>
                </a:lnTo>
                <a:lnTo>
                  <a:pt x="216965" y="349527"/>
                </a:lnTo>
                <a:lnTo>
                  <a:pt x="216965" y="286494"/>
                </a:lnTo>
                <a:close/>
                <a:moveTo>
                  <a:pt x="56798" y="264960"/>
                </a:moveTo>
                <a:lnTo>
                  <a:pt x="14580" y="307178"/>
                </a:lnTo>
                <a:cubicBezTo>
                  <a:pt x="10325" y="311432"/>
                  <a:pt x="10325" y="318370"/>
                  <a:pt x="14580" y="322625"/>
                </a:cubicBezTo>
                <a:cubicBezTo>
                  <a:pt x="18835" y="326880"/>
                  <a:pt x="25773" y="326880"/>
                  <a:pt x="30027" y="322625"/>
                </a:cubicBezTo>
                <a:lnTo>
                  <a:pt x="72180" y="280407"/>
                </a:lnTo>
                <a:close/>
                <a:moveTo>
                  <a:pt x="256434" y="260247"/>
                </a:moveTo>
                <a:lnTo>
                  <a:pt x="256434" y="349527"/>
                </a:lnTo>
                <a:lnTo>
                  <a:pt x="273125" y="349527"/>
                </a:lnTo>
                <a:lnTo>
                  <a:pt x="273125" y="260247"/>
                </a:lnTo>
                <a:close/>
                <a:moveTo>
                  <a:pt x="63409" y="241985"/>
                </a:moveTo>
                <a:lnTo>
                  <a:pt x="60071" y="245323"/>
                </a:lnTo>
                <a:cubicBezTo>
                  <a:pt x="59155" y="246240"/>
                  <a:pt x="58631" y="247418"/>
                  <a:pt x="58631" y="248727"/>
                </a:cubicBezTo>
                <a:cubicBezTo>
                  <a:pt x="58631" y="249970"/>
                  <a:pt x="59155" y="251214"/>
                  <a:pt x="60071" y="252130"/>
                </a:cubicBezTo>
                <a:lnTo>
                  <a:pt x="60856" y="252916"/>
                </a:lnTo>
                <a:lnTo>
                  <a:pt x="84355" y="276414"/>
                </a:lnTo>
                <a:lnTo>
                  <a:pt x="85140" y="277200"/>
                </a:lnTo>
                <a:cubicBezTo>
                  <a:pt x="86973" y="279032"/>
                  <a:pt x="90180" y="279032"/>
                  <a:pt x="92013" y="277200"/>
                </a:cubicBezTo>
                <a:lnTo>
                  <a:pt x="95351" y="273861"/>
                </a:lnTo>
                <a:cubicBezTo>
                  <a:pt x="88871" y="270196"/>
                  <a:pt x="82718" y="265680"/>
                  <a:pt x="77155" y="260116"/>
                </a:cubicBezTo>
                <a:cubicBezTo>
                  <a:pt x="71656" y="254552"/>
                  <a:pt x="67075" y="248400"/>
                  <a:pt x="63409" y="241985"/>
                </a:cubicBezTo>
                <a:close/>
                <a:moveTo>
                  <a:pt x="312594" y="228305"/>
                </a:moveTo>
                <a:lnTo>
                  <a:pt x="312594" y="349527"/>
                </a:lnTo>
                <a:lnTo>
                  <a:pt x="329285" y="349527"/>
                </a:lnTo>
                <a:lnTo>
                  <a:pt x="329285" y="228305"/>
                </a:lnTo>
                <a:close/>
                <a:moveTo>
                  <a:pt x="306900" y="216785"/>
                </a:moveTo>
                <a:lnTo>
                  <a:pt x="335045" y="216785"/>
                </a:lnTo>
                <a:cubicBezTo>
                  <a:pt x="338252" y="216785"/>
                  <a:pt x="340805" y="219403"/>
                  <a:pt x="340805" y="222545"/>
                </a:cubicBezTo>
                <a:lnTo>
                  <a:pt x="340805" y="349527"/>
                </a:lnTo>
                <a:lnTo>
                  <a:pt x="354354" y="349527"/>
                </a:lnTo>
                <a:cubicBezTo>
                  <a:pt x="357561" y="349527"/>
                  <a:pt x="360114" y="352080"/>
                  <a:pt x="360114" y="355287"/>
                </a:cubicBezTo>
                <a:cubicBezTo>
                  <a:pt x="360114" y="358494"/>
                  <a:pt x="357496" y="361047"/>
                  <a:pt x="354354" y="361047"/>
                </a:cubicBezTo>
                <a:lnTo>
                  <a:pt x="119045" y="361047"/>
                </a:lnTo>
                <a:cubicBezTo>
                  <a:pt x="115838" y="361047"/>
                  <a:pt x="113285" y="358494"/>
                  <a:pt x="113285" y="355287"/>
                </a:cubicBezTo>
                <a:cubicBezTo>
                  <a:pt x="113285" y="352080"/>
                  <a:pt x="115903" y="349527"/>
                  <a:pt x="119045" y="349527"/>
                </a:cubicBezTo>
                <a:lnTo>
                  <a:pt x="132594" y="349527"/>
                </a:lnTo>
                <a:lnTo>
                  <a:pt x="132594" y="306981"/>
                </a:lnTo>
                <a:cubicBezTo>
                  <a:pt x="132594" y="303774"/>
                  <a:pt x="135212" y="301221"/>
                  <a:pt x="138354" y="301221"/>
                </a:cubicBezTo>
                <a:lnTo>
                  <a:pt x="166500" y="301221"/>
                </a:lnTo>
                <a:cubicBezTo>
                  <a:pt x="169641" y="301221"/>
                  <a:pt x="172194" y="303774"/>
                  <a:pt x="172194" y="306981"/>
                </a:cubicBezTo>
                <a:lnTo>
                  <a:pt x="172194" y="349527"/>
                </a:lnTo>
                <a:lnTo>
                  <a:pt x="188689" y="349527"/>
                </a:lnTo>
                <a:lnTo>
                  <a:pt x="188689" y="280800"/>
                </a:lnTo>
                <a:cubicBezTo>
                  <a:pt x="188689" y="277592"/>
                  <a:pt x="191307" y="275040"/>
                  <a:pt x="194449" y="275040"/>
                </a:cubicBezTo>
                <a:lnTo>
                  <a:pt x="222594" y="275040"/>
                </a:lnTo>
                <a:cubicBezTo>
                  <a:pt x="225801" y="275040"/>
                  <a:pt x="228354" y="277658"/>
                  <a:pt x="228354" y="280800"/>
                </a:cubicBezTo>
                <a:lnTo>
                  <a:pt x="228354" y="349527"/>
                </a:lnTo>
                <a:lnTo>
                  <a:pt x="244914" y="349527"/>
                </a:lnTo>
                <a:lnTo>
                  <a:pt x="244914" y="254552"/>
                </a:lnTo>
                <a:cubicBezTo>
                  <a:pt x="244914" y="251345"/>
                  <a:pt x="247532" y="248792"/>
                  <a:pt x="250674" y="248792"/>
                </a:cubicBezTo>
                <a:lnTo>
                  <a:pt x="278820" y="248792"/>
                </a:lnTo>
                <a:cubicBezTo>
                  <a:pt x="282027" y="248792"/>
                  <a:pt x="284580" y="251410"/>
                  <a:pt x="284580" y="254552"/>
                </a:cubicBezTo>
                <a:lnTo>
                  <a:pt x="284580" y="349527"/>
                </a:lnTo>
                <a:lnTo>
                  <a:pt x="301140" y="349527"/>
                </a:lnTo>
                <a:lnTo>
                  <a:pt x="301140" y="222545"/>
                </a:lnTo>
                <a:cubicBezTo>
                  <a:pt x="301140" y="219338"/>
                  <a:pt x="303758" y="216785"/>
                  <a:pt x="306900" y="216785"/>
                </a:cubicBezTo>
                <a:close/>
                <a:moveTo>
                  <a:pt x="136726" y="158629"/>
                </a:moveTo>
                <a:cubicBezTo>
                  <a:pt x="147452" y="158629"/>
                  <a:pt x="158187" y="162720"/>
                  <a:pt x="166368" y="170902"/>
                </a:cubicBezTo>
                <a:cubicBezTo>
                  <a:pt x="168594" y="173127"/>
                  <a:pt x="168594" y="176793"/>
                  <a:pt x="166368" y="179018"/>
                </a:cubicBezTo>
                <a:cubicBezTo>
                  <a:pt x="165256" y="180131"/>
                  <a:pt x="163816" y="180720"/>
                  <a:pt x="162310" y="180720"/>
                </a:cubicBezTo>
                <a:cubicBezTo>
                  <a:pt x="160805" y="180720"/>
                  <a:pt x="159365" y="180131"/>
                  <a:pt x="158252" y="179018"/>
                </a:cubicBezTo>
                <a:cubicBezTo>
                  <a:pt x="146405" y="167171"/>
                  <a:pt x="127030" y="167171"/>
                  <a:pt x="115183" y="179018"/>
                </a:cubicBezTo>
                <a:cubicBezTo>
                  <a:pt x="112892" y="181244"/>
                  <a:pt x="109358" y="181244"/>
                  <a:pt x="107132" y="179018"/>
                </a:cubicBezTo>
                <a:cubicBezTo>
                  <a:pt x="104907" y="176793"/>
                  <a:pt x="104907" y="173127"/>
                  <a:pt x="107132" y="170902"/>
                </a:cubicBezTo>
                <a:cubicBezTo>
                  <a:pt x="115281" y="162720"/>
                  <a:pt x="125999" y="158629"/>
                  <a:pt x="136726" y="158629"/>
                </a:cubicBezTo>
                <a:close/>
                <a:moveTo>
                  <a:pt x="136653" y="149040"/>
                </a:moveTo>
                <a:cubicBezTo>
                  <a:pt x="122907" y="149040"/>
                  <a:pt x="109947" y="154342"/>
                  <a:pt x="100195" y="164095"/>
                </a:cubicBezTo>
                <a:cubicBezTo>
                  <a:pt x="80100" y="184189"/>
                  <a:pt x="80100" y="216916"/>
                  <a:pt x="100195" y="237011"/>
                </a:cubicBezTo>
                <a:cubicBezTo>
                  <a:pt x="109882" y="246698"/>
                  <a:pt x="122842" y="252065"/>
                  <a:pt x="136653" y="252065"/>
                </a:cubicBezTo>
                <a:cubicBezTo>
                  <a:pt x="150398" y="252065"/>
                  <a:pt x="163358" y="246764"/>
                  <a:pt x="173111" y="237011"/>
                </a:cubicBezTo>
                <a:cubicBezTo>
                  <a:pt x="182798" y="227324"/>
                  <a:pt x="188165" y="214298"/>
                  <a:pt x="188165" y="200553"/>
                </a:cubicBezTo>
                <a:cubicBezTo>
                  <a:pt x="188165" y="186807"/>
                  <a:pt x="182798" y="173782"/>
                  <a:pt x="173111" y="164095"/>
                </a:cubicBezTo>
                <a:cubicBezTo>
                  <a:pt x="163424" y="154407"/>
                  <a:pt x="150398" y="149040"/>
                  <a:pt x="136653" y="149040"/>
                </a:cubicBezTo>
                <a:close/>
                <a:moveTo>
                  <a:pt x="136653" y="137520"/>
                </a:moveTo>
                <a:cubicBezTo>
                  <a:pt x="153475" y="137520"/>
                  <a:pt x="169315" y="144065"/>
                  <a:pt x="181227" y="155978"/>
                </a:cubicBezTo>
                <a:cubicBezTo>
                  <a:pt x="193140" y="167891"/>
                  <a:pt x="199685" y="183665"/>
                  <a:pt x="199685" y="200553"/>
                </a:cubicBezTo>
                <a:cubicBezTo>
                  <a:pt x="199685" y="217440"/>
                  <a:pt x="193140" y="233280"/>
                  <a:pt x="181293" y="245127"/>
                </a:cubicBezTo>
                <a:cubicBezTo>
                  <a:pt x="169380" y="257040"/>
                  <a:pt x="153605" y="263585"/>
                  <a:pt x="136718" y="263585"/>
                </a:cubicBezTo>
                <a:cubicBezTo>
                  <a:pt x="119831" y="263585"/>
                  <a:pt x="103991" y="257040"/>
                  <a:pt x="92078" y="245127"/>
                </a:cubicBezTo>
                <a:cubicBezTo>
                  <a:pt x="67467" y="220582"/>
                  <a:pt x="67467" y="180589"/>
                  <a:pt x="92078" y="155978"/>
                </a:cubicBezTo>
                <a:cubicBezTo>
                  <a:pt x="103991" y="144065"/>
                  <a:pt x="119765" y="137520"/>
                  <a:pt x="136653" y="137520"/>
                </a:cubicBezTo>
                <a:close/>
                <a:moveTo>
                  <a:pt x="136718" y="127832"/>
                </a:moveTo>
                <a:cubicBezTo>
                  <a:pt x="118064" y="127832"/>
                  <a:pt x="99475" y="134901"/>
                  <a:pt x="85271" y="149105"/>
                </a:cubicBezTo>
                <a:cubicBezTo>
                  <a:pt x="56929" y="177512"/>
                  <a:pt x="56929" y="223658"/>
                  <a:pt x="85336" y="251934"/>
                </a:cubicBezTo>
                <a:cubicBezTo>
                  <a:pt x="113678" y="280276"/>
                  <a:pt x="159824" y="280276"/>
                  <a:pt x="188165" y="251934"/>
                </a:cubicBezTo>
                <a:cubicBezTo>
                  <a:pt x="216507" y="223592"/>
                  <a:pt x="216507" y="177447"/>
                  <a:pt x="188165" y="149105"/>
                </a:cubicBezTo>
                <a:cubicBezTo>
                  <a:pt x="173962" y="134901"/>
                  <a:pt x="155373" y="127832"/>
                  <a:pt x="136718" y="127832"/>
                </a:cubicBezTo>
                <a:close/>
                <a:moveTo>
                  <a:pt x="136644" y="116435"/>
                </a:moveTo>
                <a:cubicBezTo>
                  <a:pt x="158204" y="116443"/>
                  <a:pt x="179755" y="124658"/>
                  <a:pt x="196151" y="141054"/>
                </a:cubicBezTo>
                <a:cubicBezTo>
                  <a:pt x="228944" y="173912"/>
                  <a:pt x="228944" y="227323"/>
                  <a:pt x="196151" y="260116"/>
                </a:cubicBezTo>
                <a:cubicBezTo>
                  <a:pt x="179787" y="276545"/>
                  <a:pt x="158187" y="284727"/>
                  <a:pt x="136653" y="284727"/>
                </a:cubicBezTo>
                <a:cubicBezTo>
                  <a:pt x="126376" y="284727"/>
                  <a:pt x="116100" y="282763"/>
                  <a:pt x="106347" y="279032"/>
                </a:cubicBezTo>
                <a:lnTo>
                  <a:pt x="100129" y="285250"/>
                </a:lnTo>
                <a:cubicBezTo>
                  <a:pt x="97053" y="288327"/>
                  <a:pt x="92995" y="290029"/>
                  <a:pt x="88609" y="290029"/>
                </a:cubicBezTo>
                <a:cubicBezTo>
                  <a:pt x="85860" y="290029"/>
                  <a:pt x="83242" y="289243"/>
                  <a:pt x="80885" y="288000"/>
                </a:cubicBezTo>
                <a:lnTo>
                  <a:pt x="38209" y="330741"/>
                </a:lnTo>
                <a:cubicBezTo>
                  <a:pt x="33824" y="335127"/>
                  <a:pt x="28129" y="337287"/>
                  <a:pt x="22369" y="337287"/>
                </a:cubicBezTo>
                <a:cubicBezTo>
                  <a:pt x="16609" y="337287"/>
                  <a:pt x="10915" y="335127"/>
                  <a:pt x="6529" y="330741"/>
                </a:cubicBezTo>
                <a:cubicBezTo>
                  <a:pt x="-2176" y="322036"/>
                  <a:pt x="-2176" y="307832"/>
                  <a:pt x="6529" y="299127"/>
                </a:cubicBezTo>
                <a:lnTo>
                  <a:pt x="49205" y="256385"/>
                </a:lnTo>
                <a:cubicBezTo>
                  <a:pt x="47962" y="254029"/>
                  <a:pt x="47176" y="251410"/>
                  <a:pt x="47176" y="248661"/>
                </a:cubicBezTo>
                <a:cubicBezTo>
                  <a:pt x="47176" y="244341"/>
                  <a:pt x="48878" y="240218"/>
                  <a:pt x="51955" y="237141"/>
                </a:cubicBezTo>
                <a:lnTo>
                  <a:pt x="58173" y="230923"/>
                </a:lnTo>
                <a:cubicBezTo>
                  <a:pt x="46587" y="200814"/>
                  <a:pt x="52805" y="165338"/>
                  <a:pt x="77089" y="141054"/>
                </a:cubicBezTo>
                <a:cubicBezTo>
                  <a:pt x="93518" y="124625"/>
                  <a:pt x="115085" y="116427"/>
                  <a:pt x="136644" y="116435"/>
                </a:cubicBezTo>
                <a:close/>
                <a:moveTo>
                  <a:pt x="287918" y="92683"/>
                </a:moveTo>
                <a:cubicBezTo>
                  <a:pt x="290143" y="90458"/>
                  <a:pt x="293809" y="90458"/>
                  <a:pt x="296034" y="92683"/>
                </a:cubicBezTo>
                <a:cubicBezTo>
                  <a:pt x="298260" y="94909"/>
                  <a:pt x="298260" y="98574"/>
                  <a:pt x="296034" y="100799"/>
                </a:cubicBezTo>
                <a:lnTo>
                  <a:pt x="281569" y="115265"/>
                </a:lnTo>
                <a:cubicBezTo>
                  <a:pt x="280456" y="116378"/>
                  <a:pt x="279016" y="116967"/>
                  <a:pt x="277510" y="116967"/>
                </a:cubicBezTo>
                <a:cubicBezTo>
                  <a:pt x="276005" y="116967"/>
                  <a:pt x="274565" y="116378"/>
                  <a:pt x="273452" y="115265"/>
                </a:cubicBezTo>
                <a:lnTo>
                  <a:pt x="268674" y="110487"/>
                </a:lnTo>
                <a:cubicBezTo>
                  <a:pt x="266449" y="108261"/>
                  <a:pt x="266449" y="104596"/>
                  <a:pt x="268674" y="102370"/>
                </a:cubicBezTo>
                <a:cubicBezTo>
                  <a:pt x="270900" y="100145"/>
                  <a:pt x="274565" y="100145"/>
                  <a:pt x="276790" y="102370"/>
                </a:cubicBezTo>
                <a:lnTo>
                  <a:pt x="277510" y="103090"/>
                </a:lnTo>
                <a:close/>
                <a:moveTo>
                  <a:pt x="282354" y="78350"/>
                </a:moveTo>
                <a:cubicBezTo>
                  <a:pt x="268216" y="78350"/>
                  <a:pt x="256762" y="89935"/>
                  <a:pt x="256762" y="104008"/>
                </a:cubicBezTo>
                <a:cubicBezTo>
                  <a:pt x="256762" y="118080"/>
                  <a:pt x="268282" y="129600"/>
                  <a:pt x="282354" y="129600"/>
                </a:cubicBezTo>
                <a:cubicBezTo>
                  <a:pt x="296427" y="129600"/>
                  <a:pt x="307947" y="118146"/>
                  <a:pt x="307947" y="104008"/>
                </a:cubicBezTo>
                <a:cubicBezTo>
                  <a:pt x="307947" y="89870"/>
                  <a:pt x="296492" y="78350"/>
                  <a:pt x="282354" y="78350"/>
                </a:cubicBezTo>
                <a:close/>
                <a:moveTo>
                  <a:pt x="282354" y="66895"/>
                </a:moveTo>
                <a:cubicBezTo>
                  <a:pt x="302776" y="66895"/>
                  <a:pt x="319402" y="83586"/>
                  <a:pt x="319402" y="104008"/>
                </a:cubicBezTo>
                <a:cubicBezTo>
                  <a:pt x="319402" y="124430"/>
                  <a:pt x="302776" y="141055"/>
                  <a:pt x="282354" y="141055"/>
                </a:cubicBezTo>
                <a:cubicBezTo>
                  <a:pt x="261932" y="141055"/>
                  <a:pt x="245307" y="124495"/>
                  <a:pt x="245307" y="104008"/>
                </a:cubicBezTo>
                <a:cubicBezTo>
                  <a:pt x="245307" y="83520"/>
                  <a:pt x="261932" y="66895"/>
                  <a:pt x="282354" y="66895"/>
                </a:cubicBezTo>
                <a:close/>
                <a:moveTo>
                  <a:pt x="386296" y="37702"/>
                </a:moveTo>
                <a:lnTo>
                  <a:pt x="386296" y="373811"/>
                </a:lnTo>
                <a:cubicBezTo>
                  <a:pt x="386296" y="384218"/>
                  <a:pt x="377853" y="392662"/>
                  <a:pt x="367445" y="392662"/>
                </a:cubicBezTo>
                <a:lnTo>
                  <a:pt x="124740" y="392662"/>
                </a:lnTo>
                <a:lnTo>
                  <a:pt x="124740" y="400058"/>
                </a:lnTo>
                <a:cubicBezTo>
                  <a:pt x="124740" y="404182"/>
                  <a:pt x="128078" y="407455"/>
                  <a:pt x="132136" y="407455"/>
                </a:cubicBezTo>
                <a:lnTo>
                  <a:pt x="393627" y="407455"/>
                </a:lnTo>
                <a:cubicBezTo>
                  <a:pt x="397751" y="407455"/>
                  <a:pt x="401023" y="404116"/>
                  <a:pt x="401023" y="400058"/>
                </a:cubicBezTo>
                <a:lnTo>
                  <a:pt x="401089" y="400058"/>
                </a:lnTo>
                <a:lnTo>
                  <a:pt x="401089" y="45098"/>
                </a:lnTo>
                <a:cubicBezTo>
                  <a:pt x="401089" y="40975"/>
                  <a:pt x="397751" y="37702"/>
                  <a:pt x="393693" y="37702"/>
                </a:cubicBezTo>
                <a:close/>
                <a:moveTo>
                  <a:pt x="275612" y="37702"/>
                </a:moveTo>
                <a:lnTo>
                  <a:pt x="272274" y="51251"/>
                </a:lnTo>
                <a:cubicBezTo>
                  <a:pt x="271750" y="53214"/>
                  <a:pt x="270245" y="54785"/>
                  <a:pt x="268281" y="55374"/>
                </a:cubicBezTo>
                <a:cubicBezTo>
                  <a:pt x="264681" y="56422"/>
                  <a:pt x="261212" y="57862"/>
                  <a:pt x="258005" y="59629"/>
                </a:cubicBezTo>
                <a:cubicBezTo>
                  <a:pt x="256238" y="60611"/>
                  <a:pt x="254078" y="60545"/>
                  <a:pt x="252310" y="59498"/>
                </a:cubicBezTo>
                <a:lnTo>
                  <a:pt x="240332" y="52298"/>
                </a:lnTo>
                <a:lnTo>
                  <a:pt x="230710" y="61920"/>
                </a:lnTo>
                <a:lnTo>
                  <a:pt x="237910" y="73898"/>
                </a:lnTo>
                <a:cubicBezTo>
                  <a:pt x="238958" y="75600"/>
                  <a:pt x="239023" y="77825"/>
                  <a:pt x="238041" y="79592"/>
                </a:cubicBezTo>
                <a:cubicBezTo>
                  <a:pt x="236274" y="82800"/>
                  <a:pt x="234834" y="86269"/>
                  <a:pt x="233787" y="89869"/>
                </a:cubicBezTo>
                <a:cubicBezTo>
                  <a:pt x="233198" y="91832"/>
                  <a:pt x="231627" y="93338"/>
                  <a:pt x="229663" y="93862"/>
                </a:cubicBezTo>
                <a:lnTo>
                  <a:pt x="216179" y="97265"/>
                </a:lnTo>
                <a:lnTo>
                  <a:pt x="216179" y="110814"/>
                </a:lnTo>
                <a:lnTo>
                  <a:pt x="229729" y="114152"/>
                </a:lnTo>
                <a:cubicBezTo>
                  <a:pt x="231692" y="114676"/>
                  <a:pt x="233263" y="116182"/>
                  <a:pt x="233852" y="118145"/>
                </a:cubicBezTo>
                <a:cubicBezTo>
                  <a:pt x="234899" y="121745"/>
                  <a:pt x="236339" y="125214"/>
                  <a:pt x="238107" y="128422"/>
                </a:cubicBezTo>
                <a:cubicBezTo>
                  <a:pt x="239089" y="130189"/>
                  <a:pt x="239023" y="132349"/>
                  <a:pt x="237976" y="134116"/>
                </a:cubicBezTo>
                <a:lnTo>
                  <a:pt x="230776" y="146094"/>
                </a:lnTo>
                <a:lnTo>
                  <a:pt x="240398" y="155716"/>
                </a:lnTo>
                <a:lnTo>
                  <a:pt x="252376" y="148516"/>
                </a:lnTo>
                <a:cubicBezTo>
                  <a:pt x="254078" y="147469"/>
                  <a:pt x="256303" y="147403"/>
                  <a:pt x="258070" y="148385"/>
                </a:cubicBezTo>
                <a:cubicBezTo>
                  <a:pt x="261212" y="150152"/>
                  <a:pt x="264681" y="151592"/>
                  <a:pt x="268347" y="152640"/>
                </a:cubicBezTo>
                <a:cubicBezTo>
                  <a:pt x="270310" y="153229"/>
                  <a:pt x="271816" y="154800"/>
                  <a:pt x="272339" y="156763"/>
                </a:cubicBezTo>
                <a:lnTo>
                  <a:pt x="275678" y="170312"/>
                </a:lnTo>
                <a:lnTo>
                  <a:pt x="289227" y="170312"/>
                </a:lnTo>
                <a:lnTo>
                  <a:pt x="292565" y="156763"/>
                </a:lnTo>
                <a:cubicBezTo>
                  <a:pt x="293089" y="154800"/>
                  <a:pt x="294594" y="153229"/>
                  <a:pt x="296558" y="152640"/>
                </a:cubicBezTo>
                <a:cubicBezTo>
                  <a:pt x="300223" y="151592"/>
                  <a:pt x="303627" y="150152"/>
                  <a:pt x="306834" y="148385"/>
                </a:cubicBezTo>
                <a:cubicBezTo>
                  <a:pt x="308601" y="147403"/>
                  <a:pt x="310761" y="147469"/>
                  <a:pt x="312529" y="148516"/>
                </a:cubicBezTo>
                <a:lnTo>
                  <a:pt x="324507" y="155716"/>
                </a:lnTo>
                <a:lnTo>
                  <a:pt x="334129" y="146094"/>
                </a:lnTo>
                <a:lnTo>
                  <a:pt x="326929" y="134116"/>
                </a:lnTo>
                <a:cubicBezTo>
                  <a:pt x="325881" y="132414"/>
                  <a:pt x="325816" y="130189"/>
                  <a:pt x="326798" y="128422"/>
                </a:cubicBezTo>
                <a:cubicBezTo>
                  <a:pt x="328565" y="125214"/>
                  <a:pt x="330005" y="121811"/>
                  <a:pt x="331052" y="118145"/>
                </a:cubicBezTo>
                <a:cubicBezTo>
                  <a:pt x="331641" y="116182"/>
                  <a:pt x="333212" y="114676"/>
                  <a:pt x="335176" y="114152"/>
                </a:cubicBezTo>
                <a:lnTo>
                  <a:pt x="348725" y="110814"/>
                </a:lnTo>
                <a:lnTo>
                  <a:pt x="348725" y="97265"/>
                </a:lnTo>
                <a:lnTo>
                  <a:pt x="335176" y="93927"/>
                </a:lnTo>
                <a:cubicBezTo>
                  <a:pt x="333212" y="93403"/>
                  <a:pt x="331641" y="91898"/>
                  <a:pt x="331052" y="89934"/>
                </a:cubicBezTo>
                <a:cubicBezTo>
                  <a:pt x="330005" y="86269"/>
                  <a:pt x="328565" y="82865"/>
                  <a:pt x="326798" y="79658"/>
                </a:cubicBezTo>
                <a:cubicBezTo>
                  <a:pt x="325816" y="77825"/>
                  <a:pt x="325881" y="75665"/>
                  <a:pt x="326929" y="73898"/>
                </a:cubicBezTo>
                <a:lnTo>
                  <a:pt x="334129" y="61920"/>
                </a:lnTo>
                <a:lnTo>
                  <a:pt x="324507" y="52298"/>
                </a:lnTo>
                <a:lnTo>
                  <a:pt x="312529" y="59498"/>
                </a:lnTo>
                <a:cubicBezTo>
                  <a:pt x="310761" y="60611"/>
                  <a:pt x="308536" y="60611"/>
                  <a:pt x="306769" y="59629"/>
                </a:cubicBezTo>
                <a:cubicBezTo>
                  <a:pt x="303627" y="57862"/>
                  <a:pt x="300158" y="56422"/>
                  <a:pt x="296492" y="55374"/>
                </a:cubicBezTo>
                <a:cubicBezTo>
                  <a:pt x="294529" y="54785"/>
                  <a:pt x="293023" y="53214"/>
                  <a:pt x="292499" y="51251"/>
                </a:cubicBezTo>
                <a:lnTo>
                  <a:pt x="289161" y="37702"/>
                </a:lnTo>
                <a:close/>
                <a:moveTo>
                  <a:pt x="271096" y="26247"/>
                </a:moveTo>
                <a:lnTo>
                  <a:pt x="293612" y="26247"/>
                </a:lnTo>
                <a:cubicBezTo>
                  <a:pt x="296230" y="26247"/>
                  <a:pt x="298521" y="28080"/>
                  <a:pt x="299176" y="30632"/>
                </a:cubicBezTo>
                <a:lnTo>
                  <a:pt x="302841" y="45556"/>
                </a:lnTo>
                <a:cubicBezTo>
                  <a:pt x="305001" y="46276"/>
                  <a:pt x="307161" y="47192"/>
                  <a:pt x="309256" y="48174"/>
                </a:cubicBezTo>
                <a:lnTo>
                  <a:pt x="322281" y="40320"/>
                </a:lnTo>
                <a:cubicBezTo>
                  <a:pt x="324507" y="38945"/>
                  <a:pt x="327387" y="39272"/>
                  <a:pt x="329285" y="41171"/>
                </a:cubicBezTo>
                <a:lnTo>
                  <a:pt x="345256" y="57076"/>
                </a:lnTo>
                <a:cubicBezTo>
                  <a:pt x="347089" y="58909"/>
                  <a:pt x="347481" y="61854"/>
                  <a:pt x="346107" y="64080"/>
                </a:cubicBezTo>
                <a:lnTo>
                  <a:pt x="338252" y="77105"/>
                </a:lnTo>
                <a:cubicBezTo>
                  <a:pt x="339234" y="79134"/>
                  <a:pt x="340085" y="81294"/>
                  <a:pt x="340870" y="83520"/>
                </a:cubicBezTo>
                <a:lnTo>
                  <a:pt x="355663" y="87185"/>
                </a:lnTo>
                <a:cubicBezTo>
                  <a:pt x="358281" y="87840"/>
                  <a:pt x="360049" y="90131"/>
                  <a:pt x="360049" y="92749"/>
                </a:cubicBezTo>
                <a:lnTo>
                  <a:pt x="360049" y="115265"/>
                </a:lnTo>
                <a:cubicBezTo>
                  <a:pt x="360049" y="117883"/>
                  <a:pt x="358216" y="120174"/>
                  <a:pt x="355663" y="120829"/>
                </a:cubicBezTo>
                <a:lnTo>
                  <a:pt x="340870" y="124494"/>
                </a:lnTo>
                <a:cubicBezTo>
                  <a:pt x="340150" y="126654"/>
                  <a:pt x="339234" y="128814"/>
                  <a:pt x="338252" y="130909"/>
                </a:cubicBezTo>
                <a:lnTo>
                  <a:pt x="346041" y="143869"/>
                </a:lnTo>
                <a:cubicBezTo>
                  <a:pt x="347416" y="146094"/>
                  <a:pt x="347023" y="149040"/>
                  <a:pt x="345190" y="150872"/>
                </a:cubicBezTo>
                <a:lnTo>
                  <a:pt x="329219" y="166843"/>
                </a:lnTo>
                <a:cubicBezTo>
                  <a:pt x="327387" y="168676"/>
                  <a:pt x="324507" y="169069"/>
                  <a:pt x="322216" y="167694"/>
                </a:cubicBezTo>
                <a:lnTo>
                  <a:pt x="309190" y="159840"/>
                </a:lnTo>
                <a:cubicBezTo>
                  <a:pt x="307161" y="160822"/>
                  <a:pt x="305001" y="161672"/>
                  <a:pt x="302776" y="162458"/>
                </a:cubicBezTo>
                <a:lnTo>
                  <a:pt x="299110" y="177251"/>
                </a:lnTo>
                <a:cubicBezTo>
                  <a:pt x="298456" y="179869"/>
                  <a:pt x="296165" y="181636"/>
                  <a:pt x="293547" y="181636"/>
                </a:cubicBezTo>
                <a:lnTo>
                  <a:pt x="271030" y="181636"/>
                </a:lnTo>
                <a:cubicBezTo>
                  <a:pt x="268412" y="181636"/>
                  <a:pt x="266121" y="179803"/>
                  <a:pt x="265467" y="177251"/>
                </a:cubicBezTo>
                <a:lnTo>
                  <a:pt x="261801" y="162458"/>
                </a:lnTo>
                <a:cubicBezTo>
                  <a:pt x="259641" y="161738"/>
                  <a:pt x="257481" y="160822"/>
                  <a:pt x="255387" y="159840"/>
                </a:cubicBezTo>
                <a:lnTo>
                  <a:pt x="242361" y="167694"/>
                </a:lnTo>
                <a:cubicBezTo>
                  <a:pt x="240136" y="169069"/>
                  <a:pt x="237190" y="168676"/>
                  <a:pt x="235358" y="166843"/>
                </a:cubicBezTo>
                <a:lnTo>
                  <a:pt x="219387" y="150872"/>
                </a:lnTo>
                <a:cubicBezTo>
                  <a:pt x="217554" y="149040"/>
                  <a:pt x="217161" y="146094"/>
                  <a:pt x="218536" y="143869"/>
                </a:cubicBezTo>
                <a:lnTo>
                  <a:pt x="226390" y="130843"/>
                </a:lnTo>
                <a:cubicBezTo>
                  <a:pt x="225409" y="128814"/>
                  <a:pt x="224558" y="126654"/>
                  <a:pt x="223772" y="124429"/>
                </a:cubicBezTo>
                <a:lnTo>
                  <a:pt x="208979" y="120763"/>
                </a:lnTo>
                <a:cubicBezTo>
                  <a:pt x="206361" y="120109"/>
                  <a:pt x="204594" y="117818"/>
                  <a:pt x="204594" y="115200"/>
                </a:cubicBezTo>
                <a:lnTo>
                  <a:pt x="204594" y="92683"/>
                </a:lnTo>
                <a:cubicBezTo>
                  <a:pt x="204594" y="90065"/>
                  <a:pt x="206427" y="87774"/>
                  <a:pt x="208979" y="87120"/>
                </a:cubicBezTo>
                <a:lnTo>
                  <a:pt x="223838" y="83389"/>
                </a:lnTo>
                <a:cubicBezTo>
                  <a:pt x="224558" y="81229"/>
                  <a:pt x="225474" y="79069"/>
                  <a:pt x="226456" y="76974"/>
                </a:cubicBezTo>
                <a:lnTo>
                  <a:pt x="218601" y="63949"/>
                </a:lnTo>
                <a:cubicBezTo>
                  <a:pt x="217227" y="61723"/>
                  <a:pt x="217619" y="58778"/>
                  <a:pt x="219452" y="56945"/>
                </a:cubicBezTo>
                <a:lnTo>
                  <a:pt x="235423" y="41040"/>
                </a:lnTo>
                <a:cubicBezTo>
                  <a:pt x="237256" y="39207"/>
                  <a:pt x="240201" y="38814"/>
                  <a:pt x="242427" y="40189"/>
                </a:cubicBezTo>
                <a:lnTo>
                  <a:pt x="255452" y="48043"/>
                </a:lnTo>
                <a:cubicBezTo>
                  <a:pt x="257481" y="47062"/>
                  <a:pt x="259641" y="46211"/>
                  <a:pt x="261867" y="45425"/>
                </a:cubicBezTo>
                <a:lnTo>
                  <a:pt x="265532" y="30632"/>
                </a:lnTo>
                <a:cubicBezTo>
                  <a:pt x="266187" y="28014"/>
                  <a:pt x="268478" y="26247"/>
                  <a:pt x="271096" y="26247"/>
                </a:cubicBezTo>
                <a:close/>
                <a:moveTo>
                  <a:pt x="105954" y="0"/>
                </a:moveTo>
                <a:lnTo>
                  <a:pt x="367445" y="0"/>
                </a:lnTo>
                <a:cubicBezTo>
                  <a:pt x="377853" y="0"/>
                  <a:pt x="386296" y="8444"/>
                  <a:pt x="386296" y="18851"/>
                </a:cubicBezTo>
                <a:lnTo>
                  <a:pt x="386296" y="26247"/>
                </a:lnTo>
                <a:lnTo>
                  <a:pt x="393693" y="26247"/>
                </a:lnTo>
                <a:cubicBezTo>
                  <a:pt x="404034" y="26247"/>
                  <a:pt x="412478" y="34691"/>
                  <a:pt x="412543" y="45098"/>
                </a:cubicBezTo>
                <a:lnTo>
                  <a:pt x="412543" y="400058"/>
                </a:lnTo>
                <a:cubicBezTo>
                  <a:pt x="412543" y="410465"/>
                  <a:pt x="404100" y="418909"/>
                  <a:pt x="393693" y="418909"/>
                </a:cubicBezTo>
                <a:lnTo>
                  <a:pt x="132136" y="418909"/>
                </a:lnTo>
                <a:cubicBezTo>
                  <a:pt x="121729" y="418909"/>
                  <a:pt x="113285" y="410465"/>
                  <a:pt x="113285" y="400058"/>
                </a:cubicBezTo>
                <a:lnTo>
                  <a:pt x="113285" y="392662"/>
                </a:lnTo>
                <a:lnTo>
                  <a:pt x="105889" y="392662"/>
                </a:lnTo>
                <a:cubicBezTo>
                  <a:pt x="95482" y="392662"/>
                  <a:pt x="87038" y="384218"/>
                  <a:pt x="87038" y="373811"/>
                </a:cubicBezTo>
                <a:lnTo>
                  <a:pt x="87038" y="310124"/>
                </a:lnTo>
                <a:cubicBezTo>
                  <a:pt x="87038" y="306916"/>
                  <a:pt x="89591" y="304364"/>
                  <a:pt x="92798" y="304364"/>
                </a:cubicBezTo>
                <a:cubicBezTo>
                  <a:pt x="96005" y="304364"/>
                  <a:pt x="98558" y="306982"/>
                  <a:pt x="98558" y="310124"/>
                </a:cubicBezTo>
                <a:lnTo>
                  <a:pt x="98558" y="373811"/>
                </a:lnTo>
                <a:cubicBezTo>
                  <a:pt x="98558" y="377935"/>
                  <a:pt x="101896" y="381207"/>
                  <a:pt x="105954" y="381207"/>
                </a:cubicBezTo>
                <a:lnTo>
                  <a:pt x="367576" y="381207"/>
                </a:lnTo>
                <a:cubicBezTo>
                  <a:pt x="371700" y="381207"/>
                  <a:pt x="374973" y="377869"/>
                  <a:pt x="374973" y="373811"/>
                </a:cubicBezTo>
                <a:lnTo>
                  <a:pt x="374973" y="18851"/>
                </a:lnTo>
                <a:cubicBezTo>
                  <a:pt x="374973" y="14727"/>
                  <a:pt x="371634" y="11455"/>
                  <a:pt x="367576" y="11455"/>
                </a:cubicBezTo>
                <a:lnTo>
                  <a:pt x="106020" y="11455"/>
                </a:lnTo>
                <a:cubicBezTo>
                  <a:pt x="101896" y="11455"/>
                  <a:pt x="98623" y="14793"/>
                  <a:pt x="98623" y="18851"/>
                </a:cubicBezTo>
                <a:lnTo>
                  <a:pt x="98623" y="107542"/>
                </a:lnTo>
                <a:cubicBezTo>
                  <a:pt x="98623" y="110749"/>
                  <a:pt x="96071" y="113302"/>
                  <a:pt x="92863" y="113302"/>
                </a:cubicBezTo>
                <a:cubicBezTo>
                  <a:pt x="89656" y="113302"/>
                  <a:pt x="87103" y="110684"/>
                  <a:pt x="87103" y="107542"/>
                </a:cubicBezTo>
                <a:lnTo>
                  <a:pt x="87103" y="18851"/>
                </a:lnTo>
                <a:cubicBezTo>
                  <a:pt x="87103" y="8444"/>
                  <a:pt x="95547" y="0"/>
                  <a:pt x="105954" y="0"/>
                </a:cubicBezTo>
                <a:close/>
              </a:path>
            </a:pathLst>
          </a:custGeom>
          <a:solidFill>
            <a:srgbClr val="43266B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8820A514-E201-5387-08CB-5B1AD616E298}"/>
              </a:ext>
            </a:extLst>
          </p:cNvPr>
          <p:cNvSpPr/>
          <p:nvPr/>
        </p:nvSpPr>
        <p:spPr>
          <a:xfrm>
            <a:off x="6036901" y="2611020"/>
            <a:ext cx="415387" cy="432001"/>
          </a:xfrm>
          <a:custGeom>
            <a:avLst/>
            <a:gdLst>
              <a:gd name="connsiteX0" fmla="*/ 182834 w 415386"/>
              <a:gd name="connsiteY0" fmla="*/ 393051 h 432001"/>
              <a:gd name="connsiteX1" fmla="*/ 174045 w 415386"/>
              <a:gd name="connsiteY1" fmla="*/ 401642 h 432001"/>
              <a:gd name="connsiteX2" fmla="*/ 174045 w 415386"/>
              <a:gd name="connsiteY2" fmla="*/ 408641 h 432001"/>
              <a:gd name="connsiteX3" fmla="*/ 182834 w 415386"/>
              <a:gd name="connsiteY3" fmla="*/ 417231 h 432001"/>
              <a:gd name="connsiteX4" fmla="*/ 232551 w 415386"/>
              <a:gd name="connsiteY4" fmla="*/ 417231 h 432001"/>
              <a:gd name="connsiteX5" fmla="*/ 241339 w 415386"/>
              <a:gd name="connsiteY5" fmla="*/ 408641 h 432001"/>
              <a:gd name="connsiteX6" fmla="*/ 241338 w 415386"/>
              <a:gd name="connsiteY6" fmla="*/ 408641 h 432001"/>
              <a:gd name="connsiteX7" fmla="*/ 241338 w 415386"/>
              <a:gd name="connsiteY7" fmla="*/ 401642 h 432001"/>
              <a:gd name="connsiteX8" fmla="*/ 232550 w 415386"/>
              <a:gd name="connsiteY8" fmla="*/ 393051 h 432001"/>
              <a:gd name="connsiteX9" fmla="*/ 167843 w 415386"/>
              <a:gd name="connsiteY9" fmla="*/ 354104 h 432001"/>
              <a:gd name="connsiteX10" fmla="*/ 159054 w 415386"/>
              <a:gd name="connsiteY10" fmla="*/ 362693 h 432001"/>
              <a:gd name="connsiteX11" fmla="*/ 159054 w 415386"/>
              <a:gd name="connsiteY11" fmla="*/ 369693 h 432001"/>
              <a:gd name="connsiteX12" fmla="*/ 167843 w 415386"/>
              <a:gd name="connsiteY12" fmla="*/ 378282 h 432001"/>
              <a:gd name="connsiteX13" fmla="*/ 182834 w 415386"/>
              <a:gd name="connsiteY13" fmla="*/ 378282 h 432001"/>
              <a:gd name="connsiteX14" fmla="*/ 232550 w 415386"/>
              <a:gd name="connsiteY14" fmla="*/ 378282 h 432001"/>
              <a:gd name="connsiteX15" fmla="*/ 247540 w 415386"/>
              <a:gd name="connsiteY15" fmla="*/ 378282 h 432001"/>
              <a:gd name="connsiteX16" fmla="*/ 256329 w 415386"/>
              <a:gd name="connsiteY16" fmla="*/ 369693 h 432001"/>
              <a:gd name="connsiteX17" fmla="*/ 256329 w 415386"/>
              <a:gd name="connsiteY17" fmla="*/ 362693 h 432001"/>
              <a:gd name="connsiteX18" fmla="*/ 247540 w 415386"/>
              <a:gd name="connsiteY18" fmla="*/ 354104 h 432001"/>
              <a:gd name="connsiteX19" fmla="*/ 199559 w 415386"/>
              <a:gd name="connsiteY19" fmla="*/ 261459 h 432001"/>
              <a:gd name="connsiteX20" fmla="*/ 199559 w 415386"/>
              <a:gd name="connsiteY20" fmla="*/ 339335 h 432001"/>
              <a:gd name="connsiteX21" fmla="*/ 216354 w 415386"/>
              <a:gd name="connsiteY21" fmla="*/ 339335 h 432001"/>
              <a:gd name="connsiteX22" fmla="*/ 216354 w 415386"/>
              <a:gd name="connsiteY22" fmla="*/ 261459 h 432001"/>
              <a:gd name="connsiteX23" fmla="*/ 241865 w 415386"/>
              <a:gd name="connsiteY23" fmla="*/ 225648 h 432001"/>
              <a:gd name="connsiteX24" fmla="*/ 231123 w 415386"/>
              <a:gd name="connsiteY24" fmla="*/ 236169 h 432001"/>
              <a:gd name="connsiteX25" fmla="*/ 231123 w 415386"/>
              <a:gd name="connsiteY25" fmla="*/ 246689 h 432001"/>
              <a:gd name="connsiteX26" fmla="*/ 246012 w 415386"/>
              <a:gd name="connsiteY26" fmla="*/ 246689 h 432001"/>
              <a:gd name="connsiteX27" fmla="*/ 256754 w 415386"/>
              <a:gd name="connsiteY27" fmla="*/ 236169 h 432001"/>
              <a:gd name="connsiteX28" fmla="*/ 246012 w 415386"/>
              <a:gd name="connsiteY28" fmla="*/ 225648 h 432001"/>
              <a:gd name="connsiteX29" fmla="*/ 170142 w 415386"/>
              <a:gd name="connsiteY29" fmla="*/ 225648 h 432001"/>
              <a:gd name="connsiteX30" fmla="*/ 159400 w 415386"/>
              <a:gd name="connsiteY30" fmla="*/ 236169 h 432001"/>
              <a:gd name="connsiteX31" fmla="*/ 170142 w 415386"/>
              <a:gd name="connsiteY31" fmla="*/ 246689 h 432001"/>
              <a:gd name="connsiteX32" fmla="*/ 184790 w 415386"/>
              <a:gd name="connsiteY32" fmla="*/ 246689 h 432001"/>
              <a:gd name="connsiteX33" fmla="*/ 184790 w 415386"/>
              <a:gd name="connsiteY33" fmla="*/ 236169 h 432001"/>
              <a:gd name="connsiteX34" fmla="*/ 174048 w 415386"/>
              <a:gd name="connsiteY34" fmla="*/ 225648 h 432001"/>
              <a:gd name="connsiteX35" fmla="*/ 207690 w 415386"/>
              <a:gd name="connsiteY35" fmla="*/ 109494 h 432001"/>
              <a:gd name="connsiteX36" fmla="*/ 105147 w 415386"/>
              <a:gd name="connsiteY36" fmla="*/ 208934 h 432001"/>
              <a:gd name="connsiteX37" fmla="*/ 140583 w 415386"/>
              <a:gd name="connsiteY37" fmla="*/ 284845 h 432001"/>
              <a:gd name="connsiteX38" fmla="*/ 170320 w 415386"/>
              <a:gd name="connsiteY38" fmla="*/ 339335 h 432001"/>
              <a:gd name="connsiteX39" fmla="*/ 184789 w 415386"/>
              <a:gd name="connsiteY39" fmla="*/ 339335 h 432001"/>
              <a:gd name="connsiteX40" fmla="*/ 184789 w 415386"/>
              <a:gd name="connsiteY40" fmla="*/ 261459 h 432001"/>
              <a:gd name="connsiteX41" fmla="*/ 170141 w 415386"/>
              <a:gd name="connsiteY41" fmla="*/ 261459 h 432001"/>
              <a:gd name="connsiteX42" fmla="*/ 144630 w 415386"/>
              <a:gd name="connsiteY42" fmla="*/ 236169 h 432001"/>
              <a:gd name="connsiteX43" fmla="*/ 170141 w 415386"/>
              <a:gd name="connsiteY43" fmla="*/ 210879 h 432001"/>
              <a:gd name="connsiteX44" fmla="*/ 174047 w 415386"/>
              <a:gd name="connsiteY44" fmla="*/ 210879 h 432001"/>
              <a:gd name="connsiteX45" fmla="*/ 199558 w 415386"/>
              <a:gd name="connsiteY45" fmla="*/ 236169 h 432001"/>
              <a:gd name="connsiteX46" fmla="*/ 199558 w 415386"/>
              <a:gd name="connsiteY46" fmla="*/ 246689 h 432001"/>
              <a:gd name="connsiteX47" fmla="*/ 216353 w 415386"/>
              <a:gd name="connsiteY47" fmla="*/ 246689 h 432001"/>
              <a:gd name="connsiteX48" fmla="*/ 216353 w 415386"/>
              <a:gd name="connsiteY48" fmla="*/ 236169 h 432001"/>
              <a:gd name="connsiteX49" fmla="*/ 241864 w 415386"/>
              <a:gd name="connsiteY49" fmla="*/ 210879 h 432001"/>
              <a:gd name="connsiteX50" fmla="*/ 246011 w 415386"/>
              <a:gd name="connsiteY50" fmla="*/ 210879 h 432001"/>
              <a:gd name="connsiteX51" fmla="*/ 271522 w 415386"/>
              <a:gd name="connsiteY51" fmla="*/ 236169 h 432001"/>
              <a:gd name="connsiteX52" fmla="*/ 246011 w 415386"/>
              <a:gd name="connsiteY52" fmla="*/ 261459 h 432001"/>
              <a:gd name="connsiteX53" fmla="*/ 231123 w 415386"/>
              <a:gd name="connsiteY53" fmla="*/ 261459 h 432001"/>
              <a:gd name="connsiteX54" fmla="*/ 231123 w 415386"/>
              <a:gd name="connsiteY54" fmla="*/ 339335 h 432001"/>
              <a:gd name="connsiteX55" fmla="*/ 245062 w 415386"/>
              <a:gd name="connsiteY55" fmla="*/ 339335 h 432001"/>
              <a:gd name="connsiteX56" fmla="*/ 274799 w 415386"/>
              <a:gd name="connsiteY56" fmla="*/ 284845 h 432001"/>
              <a:gd name="connsiteX57" fmla="*/ 310233 w 415386"/>
              <a:gd name="connsiteY57" fmla="*/ 208934 h 432001"/>
              <a:gd name="connsiteX58" fmla="*/ 207690 w 415386"/>
              <a:gd name="connsiteY58" fmla="*/ 109494 h 432001"/>
              <a:gd name="connsiteX59" fmla="*/ 207692 w 415386"/>
              <a:gd name="connsiteY59" fmla="*/ 94725 h 432001"/>
              <a:gd name="connsiteX60" fmla="*/ 291233 w 415386"/>
              <a:gd name="connsiteY60" fmla="*/ 127654 h 432001"/>
              <a:gd name="connsiteX61" fmla="*/ 325004 w 415386"/>
              <a:gd name="connsiteY61" fmla="*/ 208934 h 432001"/>
              <a:gd name="connsiteX62" fmla="*/ 284404 w 415386"/>
              <a:gd name="connsiteY62" fmla="*/ 296065 h 432001"/>
              <a:gd name="connsiteX63" fmla="*/ 259501 w 415386"/>
              <a:gd name="connsiteY63" fmla="*/ 342581 h 432001"/>
              <a:gd name="connsiteX64" fmla="*/ 271099 w 415386"/>
              <a:gd name="connsiteY64" fmla="*/ 362694 h 432001"/>
              <a:gd name="connsiteX65" fmla="*/ 271099 w 415386"/>
              <a:gd name="connsiteY65" fmla="*/ 369694 h 432001"/>
              <a:gd name="connsiteX66" fmla="*/ 254061 w 415386"/>
              <a:gd name="connsiteY66" fmla="*/ 392136 h 432001"/>
              <a:gd name="connsiteX67" fmla="*/ 256108 w 415386"/>
              <a:gd name="connsiteY67" fmla="*/ 401643 h 432001"/>
              <a:gd name="connsiteX68" fmla="*/ 256108 w 415386"/>
              <a:gd name="connsiteY68" fmla="*/ 408642 h 432001"/>
              <a:gd name="connsiteX69" fmla="*/ 232551 w 415386"/>
              <a:gd name="connsiteY69" fmla="*/ 432001 h 432001"/>
              <a:gd name="connsiteX70" fmla="*/ 182835 w 415386"/>
              <a:gd name="connsiteY70" fmla="*/ 432001 h 432001"/>
              <a:gd name="connsiteX71" fmla="*/ 159277 w 415386"/>
              <a:gd name="connsiteY71" fmla="*/ 408642 h 432001"/>
              <a:gd name="connsiteX72" fmla="*/ 159277 w 415386"/>
              <a:gd name="connsiteY72" fmla="*/ 401643 h 432001"/>
              <a:gd name="connsiteX73" fmla="*/ 161324 w 415386"/>
              <a:gd name="connsiteY73" fmla="*/ 392136 h 432001"/>
              <a:gd name="connsiteX74" fmla="*/ 144286 w 415386"/>
              <a:gd name="connsiteY74" fmla="*/ 369694 h 432001"/>
              <a:gd name="connsiteX75" fmla="*/ 144286 w 415386"/>
              <a:gd name="connsiteY75" fmla="*/ 362694 h 432001"/>
              <a:gd name="connsiteX76" fmla="*/ 155884 w 415386"/>
              <a:gd name="connsiteY76" fmla="*/ 342581 h 432001"/>
              <a:gd name="connsiteX77" fmla="*/ 130981 w 415386"/>
              <a:gd name="connsiteY77" fmla="*/ 296065 h 432001"/>
              <a:gd name="connsiteX78" fmla="*/ 90381 w 415386"/>
              <a:gd name="connsiteY78" fmla="*/ 208934 h 432001"/>
              <a:gd name="connsiteX79" fmla="*/ 124151 w 415386"/>
              <a:gd name="connsiteY79" fmla="*/ 127654 h 432001"/>
              <a:gd name="connsiteX80" fmla="*/ 207692 w 415386"/>
              <a:gd name="connsiteY80" fmla="*/ 94725 h 432001"/>
              <a:gd name="connsiteX81" fmla="*/ 190819 w 415386"/>
              <a:gd name="connsiteY81" fmla="*/ 0 h 432001"/>
              <a:gd name="connsiteX82" fmla="*/ 227161 w 415386"/>
              <a:gd name="connsiteY82" fmla="*/ 0 h 432001"/>
              <a:gd name="connsiteX83" fmla="*/ 247525 w 415386"/>
              <a:gd name="connsiteY83" fmla="*/ 21191 h 432001"/>
              <a:gd name="connsiteX84" fmla="*/ 247525 w 415386"/>
              <a:gd name="connsiteY84" fmla="*/ 44634 h 432001"/>
              <a:gd name="connsiteX85" fmla="*/ 296274 w 415386"/>
              <a:gd name="connsiteY85" fmla="*/ 65231 h 432001"/>
              <a:gd name="connsiteX86" fmla="*/ 312799 w 415386"/>
              <a:gd name="connsiteY86" fmla="*/ 48752 h 432001"/>
              <a:gd name="connsiteX87" fmla="*/ 313729 w 415386"/>
              <a:gd name="connsiteY87" fmla="*/ 47967 h 432001"/>
              <a:gd name="connsiteX88" fmla="*/ 342264 w 415386"/>
              <a:gd name="connsiteY88" fmla="*/ 49615 h 432001"/>
              <a:gd name="connsiteX89" fmla="*/ 342352 w 415386"/>
              <a:gd name="connsiteY89" fmla="*/ 49705 h 432001"/>
              <a:gd name="connsiteX90" fmla="*/ 367445 w 415386"/>
              <a:gd name="connsiteY90" fmla="*/ 75592 h 432001"/>
              <a:gd name="connsiteX91" fmla="*/ 368146 w 415386"/>
              <a:gd name="connsiteY91" fmla="*/ 76432 h 432001"/>
              <a:gd name="connsiteX92" fmla="*/ 366492 w 415386"/>
              <a:gd name="connsiteY92" fmla="*/ 104944 h 432001"/>
              <a:gd name="connsiteX93" fmla="*/ 349902 w 415386"/>
              <a:gd name="connsiteY93" fmla="*/ 121489 h 432001"/>
              <a:gd name="connsiteX94" fmla="*/ 369976 w 415386"/>
              <a:gd name="connsiteY94" fmla="*/ 170853 h 432001"/>
              <a:gd name="connsiteX95" fmla="*/ 393293 w 415386"/>
              <a:gd name="connsiteY95" fmla="*/ 170853 h 432001"/>
              <a:gd name="connsiteX96" fmla="*/ 415329 w 415386"/>
              <a:gd name="connsiteY96" fmla="*/ 190263 h 432001"/>
              <a:gd name="connsiteX97" fmla="*/ 415386 w 415386"/>
              <a:gd name="connsiteY97" fmla="*/ 191181 h 432001"/>
              <a:gd name="connsiteX98" fmla="*/ 415386 w 415386"/>
              <a:gd name="connsiteY98" fmla="*/ 227422 h 432001"/>
              <a:gd name="connsiteX99" fmla="*/ 395936 w 415386"/>
              <a:gd name="connsiteY99" fmla="*/ 248557 h 432001"/>
              <a:gd name="connsiteX100" fmla="*/ 395022 w 415386"/>
              <a:gd name="connsiteY100" fmla="*/ 248614 h 432001"/>
              <a:gd name="connsiteX101" fmla="*/ 371491 w 415386"/>
              <a:gd name="connsiteY101" fmla="*/ 248614 h 432001"/>
              <a:gd name="connsiteX102" fmla="*/ 350855 w 415386"/>
              <a:gd name="connsiteY102" fmla="*/ 297204 h 432001"/>
              <a:gd name="connsiteX103" fmla="*/ 367357 w 415386"/>
              <a:gd name="connsiteY103" fmla="*/ 313661 h 432001"/>
              <a:gd name="connsiteX104" fmla="*/ 368146 w 415386"/>
              <a:gd name="connsiteY104" fmla="*/ 314589 h 432001"/>
              <a:gd name="connsiteX105" fmla="*/ 366492 w 415386"/>
              <a:gd name="connsiteY105" fmla="*/ 343102 h 432001"/>
              <a:gd name="connsiteX106" fmla="*/ 366402 w 415386"/>
              <a:gd name="connsiteY106" fmla="*/ 343190 h 432001"/>
              <a:gd name="connsiteX107" fmla="*/ 340445 w 415386"/>
              <a:gd name="connsiteY107" fmla="*/ 368214 h 432001"/>
              <a:gd name="connsiteX108" fmla="*/ 339604 w 415386"/>
              <a:gd name="connsiteY108" fmla="*/ 368911 h 432001"/>
              <a:gd name="connsiteX109" fmla="*/ 325958 w 415386"/>
              <a:gd name="connsiteY109" fmla="*/ 373417 h 432001"/>
              <a:gd name="connsiteX110" fmla="*/ 311069 w 415386"/>
              <a:gd name="connsiteY110" fmla="*/ 367260 h 432001"/>
              <a:gd name="connsiteX111" fmla="*/ 290302 w 415386"/>
              <a:gd name="connsiteY111" fmla="*/ 346551 h 432001"/>
              <a:gd name="connsiteX112" fmla="*/ 300731 w 415386"/>
              <a:gd name="connsiteY112" fmla="*/ 336093 h 432001"/>
              <a:gd name="connsiteX113" fmla="*/ 321498 w 415386"/>
              <a:gd name="connsiteY113" fmla="*/ 356802 h 432001"/>
              <a:gd name="connsiteX114" fmla="*/ 330642 w 415386"/>
              <a:gd name="connsiteY114" fmla="*/ 357146 h 432001"/>
              <a:gd name="connsiteX115" fmla="*/ 356098 w 415386"/>
              <a:gd name="connsiteY115" fmla="*/ 332607 h 432001"/>
              <a:gd name="connsiteX116" fmla="*/ 356435 w 415386"/>
              <a:gd name="connsiteY116" fmla="*/ 323625 h 432001"/>
              <a:gd name="connsiteX117" fmla="*/ 336162 w 415386"/>
              <a:gd name="connsiteY117" fmla="*/ 303407 h 432001"/>
              <a:gd name="connsiteX118" fmla="*/ 335286 w 415386"/>
              <a:gd name="connsiteY118" fmla="*/ 294001 h 432001"/>
              <a:gd name="connsiteX119" fmla="*/ 358374 w 415386"/>
              <a:gd name="connsiteY119" fmla="*/ 239718 h 432001"/>
              <a:gd name="connsiteX120" fmla="*/ 365603 w 415386"/>
              <a:gd name="connsiteY120" fmla="*/ 233844 h 432001"/>
              <a:gd name="connsiteX121" fmla="*/ 394488 w 415386"/>
              <a:gd name="connsiteY121" fmla="*/ 233844 h 432001"/>
              <a:gd name="connsiteX122" fmla="*/ 400616 w 415386"/>
              <a:gd name="connsiteY122" fmla="*/ 227422 h 432001"/>
              <a:gd name="connsiteX123" fmla="*/ 400616 w 415386"/>
              <a:gd name="connsiteY123" fmla="*/ 191718 h 432001"/>
              <a:gd name="connsiteX124" fmla="*/ 393292 w 415386"/>
              <a:gd name="connsiteY124" fmla="*/ 185622 h 432001"/>
              <a:gd name="connsiteX125" fmla="*/ 363872 w 415386"/>
              <a:gd name="connsiteY125" fmla="*/ 185622 h 432001"/>
              <a:gd name="connsiteX126" fmla="*/ 356588 w 415386"/>
              <a:gd name="connsiteY126" fmla="*/ 179455 h 432001"/>
              <a:gd name="connsiteX127" fmla="*/ 334324 w 415386"/>
              <a:gd name="connsiteY127" fmla="*/ 124457 h 432001"/>
              <a:gd name="connsiteX128" fmla="*/ 335296 w 415386"/>
              <a:gd name="connsiteY128" fmla="*/ 115195 h 432001"/>
              <a:gd name="connsiteX129" fmla="*/ 356062 w 415386"/>
              <a:gd name="connsiteY129" fmla="*/ 94486 h 432001"/>
              <a:gd name="connsiteX130" fmla="*/ 356406 w 415386"/>
              <a:gd name="connsiteY130" fmla="*/ 85423 h 432001"/>
              <a:gd name="connsiteX131" fmla="*/ 331799 w 415386"/>
              <a:gd name="connsiteY131" fmla="*/ 60039 h 432001"/>
              <a:gd name="connsiteX132" fmla="*/ 322737 w 415386"/>
              <a:gd name="connsiteY132" fmla="*/ 59703 h 432001"/>
              <a:gd name="connsiteX133" fmla="*/ 302463 w 415386"/>
              <a:gd name="connsiteY133" fmla="*/ 79921 h 432001"/>
              <a:gd name="connsiteX134" fmla="*/ 293086 w 415386"/>
              <a:gd name="connsiteY134" fmla="*/ 80792 h 432001"/>
              <a:gd name="connsiteX135" fmla="*/ 238639 w 415386"/>
              <a:gd name="connsiteY135" fmla="*/ 57762 h 432001"/>
              <a:gd name="connsiteX136" fmla="*/ 232757 w 415386"/>
              <a:gd name="connsiteY136" fmla="*/ 50531 h 432001"/>
              <a:gd name="connsiteX137" fmla="*/ 232757 w 415386"/>
              <a:gd name="connsiteY137" fmla="*/ 21191 h 432001"/>
              <a:gd name="connsiteX138" fmla="*/ 227162 w 415386"/>
              <a:gd name="connsiteY138" fmla="*/ 14769 h 432001"/>
              <a:gd name="connsiteX139" fmla="*/ 191354 w 415386"/>
              <a:gd name="connsiteY139" fmla="*/ 14769 h 432001"/>
              <a:gd name="connsiteX140" fmla="*/ 185226 w 415386"/>
              <a:gd name="connsiteY140" fmla="*/ 21191 h 432001"/>
              <a:gd name="connsiteX141" fmla="*/ 185226 w 415386"/>
              <a:gd name="connsiteY141" fmla="*/ 51392 h 432001"/>
              <a:gd name="connsiteX142" fmla="*/ 179052 w 415386"/>
              <a:gd name="connsiteY142" fmla="*/ 58677 h 432001"/>
              <a:gd name="connsiteX143" fmla="*/ 123885 w 415386"/>
              <a:gd name="connsiteY143" fmla="*/ 80887 h 432001"/>
              <a:gd name="connsiteX144" fmla="*/ 114654 w 415386"/>
              <a:gd name="connsiteY144" fmla="*/ 79920 h 432001"/>
              <a:gd name="connsiteX145" fmla="*/ 93888 w 415386"/>
              <a:gd name="connsiteY145" fmla="*/ 59211 h 432001"/>
              <a:gd name="connsiteX146" fmla="*/ 84743 w 415386"/>
              <a:gd name="connsiteY146" fmla="*/ 58867 h 432001"/>
              <a:gd name="connsiteX147" fmla="*/ 59286 w 415386"/>
              <a:gd name="connsiteY147" fmla="*/ 83407 h 432001"/>
              <a:gd name="connsiteX148" fmla="*/ 58951 w 415386"/>
              <a:gd name="connsiteY148" fmla="*/ 92387 h 432001"/>
              <a:gd name="connsiteX149" fmla="*/ 79225 w 415386"/>
              <a:gd name="connsiteY149" fmla="*/ 112605 h 432001"/>
              <a:gd name="connsiteX150" fmla="*/ 80100 w 415386"/>
              <a:gd name="connsiteY150" fmla="*/ 122011 h 432001"/>
              <a:gd name="connsiteX151" fmla="*/ 57012 w 415386"/>
              <a:gd name="connsiteY151" fmla="*/ 176295 h 432001"/>
              <a:gd name="connsiteX152" fmla="*/ 49783 w 415386"/>
              <a:gd name="connsiteY152" fmla="*/ 182169 h 432001"/>
              <a:gd name="connsiteX153" fmla="*/ 20898 w 415386"/>
              <a:gd name="connsiteY153" fmla="*/ 182169 h 432001"/>
              <a:gd name="connsiteX154" fmla="*/ 14769 w 415386"/>
              <a:gd name="connsiteY154" fmla="*/ 188591 h 432001"/>
              <a:gd name="connsiteX155" fmla="*/ 14769 w 415386"/>
              <a:gd name="connsiteY155" fmla="*/ 224294 h 432001"/>
              <a:gd name="connsiteX156" fmla="*/ 21229 w 415386"/>
              <a:gd name="connsiteY156" fmla="*/ 230391 h 432001"/>
              <a:gd name="connsiteX157" fmla="*/ 50647 w 415386"/>
              <a:gd name="connsiteY157" fmla="*/ 230391 h 432001"/>
              <a:gd name="connsiteX158" fmla="*/ 57931 w 415386"/>
              <a:gd name="connsiteY158" fmla="*/ 236558 h 432001"/>
              <a:gd name="connsiteX159" fmla="*/ 80197 w 415386"/>
              <a:gd name="connsiteY159" fmla="*/ 291557 h 432001"/>
              <a:gd name="connsiteX160" fmla="*/ 79225 w 415386"/>
              <a:gd name="connsiteY160" fmla="*/ 300818 h 432001"/>
              <a:gd name="connsiteX161" fmla="*/ 58458 w 415386"/>
              <a:gd name="connsiteY161" fmla="*/ 321527 h 432001"/>
              <a:gd name="connsiteX162" fmla="*/ 58116 w 415386"/>
              <a:gd name="connsiteY162" fmla="*/ 330590 h 432001"/>
              <a:gd name="connsiteX163" fmla="*/ 82722 w 415386"/>
              <a:gd name="connsiteY163" fmla="*/ 355975 h 432001"/>
              <a:gd name="connsiteX164" fmla="*/ 91784 w 415386"/>
              <a:gd name="connsiteY164" fmla="*/ 356311 h 432001"/>
              <a:gd name="connsiteX165" fmla="*/ 112059 w 415386"/>
              <a:gd name="connsiteY165" fmla="*/ 336092 h 432001"/>
              <a:gd name="connsiteX166" fmla="*/ 122488 w 415386"/>
              <a:gd name="connsiteY166" fmla="*/ 346550 h 432001"/>
              <a:gd name="connsiteX167" fmla="*/ 101721 w 415386"/>
              <a:gd name="connsiteY167" fmla="*/ 367259 h 432001"/>
              <a:gd name="connsiteX168" fmla="*/ 100792 w 415386"/>
              <a:gd name="connsiteY168" fmla="*/ 368045 h 432001"/>
              <a:gd name="connsiteX169" fmla="*/ 72257 w 415386"/>
              <a:gd name="connsiteY169" fmla="*/ 366396 h 432001"/>
              <a:gd name="connsiteX170" fmla="*/ 72169 w 415386"/>
              <a:gd name="connsiteY170" fmla="*/ 366306 h 432001"/>
              <a:gd name="connsiteX171" fmla="*/ 47076 w 415386"/>
              <a:gd name="connsiteY171" fmla="*/ 340422 h 432001"/>
              <a:gd name="connsiteX172" fmla="*/ 46374 w 415386"/>
              <a:gd name="connsiteY172" fmla="*/ 339582 h 432001"/>
              <a:gd name="connsiteX173" fmla="*/ 48029 w 415386"/>
              <a:gd name="connsiteY173" fmla="*/ 311070 h 432001"/>
              <a:gd name="connsiteX174" fmla="*/ 64620 w 415386"/>
              <a:gd name="connsiteY174" fmla="*/ 294524 h 432001"/>
              <a:gd name="connsiteX175" fmla="*/ 44546 w 415386"/>
              <a:gd name="connsiteY175" fmla="*/ 245160 h 432001"/>
              <a:gd name="connsiteX176" fmla="*/ 21229 w 415386"/>
              <a:gd name="connsiteY176" fmla="*/ 245160 h 432001"/>
              <a:gd name="connsiteX177" fmla="*/ 57 w 415386"/>
              <a:gd name="connsiteY177" fmla="*/ 225750 h 432001"/>
              <a:gd name="connsiteX178" fmla="*/ 0 w 415386"/>
              <a:gd name="connsiteY178" fmla="*/ 224832 h 432001"/>
              <a:gd name="connsiteX179" fmla="*/ 0 w 415386"/>
              <a:gd name="connsiteY179" fmla="*/ 188591 h 432001"/>
              <a:gd name="connsiteX180" fmla="*/ 19450 w 415386"/>
              <a:gd name="connsiteY180" fmla="*/ 167456 h 432001"/>
              <a:gd name="connsiteX181" fmla="*/ 20364 w 415386"/>
              <a:gd name="connsiteY181" fmla="*/ 167399 h 432001"/>
              <a:gd name="connsiteX182" fmla="*/ 43895 w 415386"/>
              <a:gd name="connsiteY182" fmla="*/ 167399 h 432001"/>
              <a:gd name="connsiteX183" fmla="*/ 64531 w 415386"/>
              <a:gd name="connsiteY183" fmla="*/ 118809 h 432001"/>
              <a:gd name="connsiteX184" fmla="*/ 48030 w 415386"/>
              <a:gd name="connsiteY184" fmla="*/ 102353 h 432001"/>
              <a:gd name="connsiteX185" fmla="*/ 47240 w 415386"/>
              <a:gd name="connsiteY185" fmla="*/ 101424 h 432001"/>
              <a:gd name="connsiteX186" fmla="*/ 48894 w 415386"/>
              <a:gd name="connsiteY186" fmla="*/ 72912 h 432001"/>
              <a:gd name="connsiteX187" fmla="*/ 48984 w 415386"/>
              <a:gd name="connsiteY187" fmla="*/ 72824 h 432001"/>
              <a:gd name="connsiteX188" fmla="*/ 74942 w 415386"/>
              <a:gd name="connsiteY188" fmla="*/ 47801 h 432001"/>
              <a:gd name="connsiteX189" fmla="*/ 75783 w 415386"/>
              <a:gd name="connsiteY189" fmla="*/ 47103 h 432001"/>
              <a:gd name="connsiteX190" fmla="*/ 104318 w 415386"/>
              <a:gd name="connsiteY190" fmla="*/ 48752 h 432001"/>
              <a:gd name="connsiteX191" fmla="*/ 120930 w 415386"/>
              <a:gd name="connsiteY191" fmla="*/ 65319 h 432001"/>
              <a:gd name="connsiteX192" fmla="*/ 170458 w 415386"/>
              <a:gd name="connsiteY192" fmla="*/ 45283 h 432001"/>
              <a:gd name="connsiteX193" fmla="*/ 170458 w 415386"/>
              <a:gd name="connsiteY193" fmla="*/ 21191 h 432001"/>
              <a:gd name="connsiteX194" fmla="*/ 189908 w 415386"/>
              <a:gd name="connsiteY194" fmla="*/ 57 h 432001"/>
              <a:gd name="connsiteX195" fmla="*/ 190819 w 415386"/>
              <a:gd name="connsiteY195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</a:cxnLst>
            <a:rect l="l" t="t" r="r" b="b"/>
            <a:pathLst>
              <a:path w="415386" h="432001">
                <a:moveTo>
                  <a:pt x="182834" y="393051"/>
                </a:moveTo>
                <a:cubicBezTo>
                  <a:pt x="177987" y="393051"/>
                  <a:pt x="174045" y="396905"/>
                  <a:pt x="174045" y="401642"/>
                </a:cubicBezTo>
                <a:lnTo>
                  <a:pt x="174045" y="408641"/>
                </a:lnTo>
                <a:cubicBezTo>
                  <a:pt x="174045" y="413378"/>
                  <a:pt x="177987" y="417231"/>
                  <a:pt x="182834" y="417231"/>
                </a:cubicBezTo>
                <a:lnTo>
                  <a:pt x="232551" y="417231"/>
                </a:lnTo>
                <a:cubicBezTo>
                  <a:pt x="237397" y="417231"/>
                  <a:pt x="241339" y="413378"/>
                  <a:pt x="241339" y="408641"/>
                </a:cubicBezTo>
                <a:lnTo>
                  <a:pt x="241338" y="408641"/>
                </a:lnTo>
                <a:lnTo>
                  <a:pt x="241338" y="401642"/>
                </a:lnTo>
                <a:cubicBezTo>
                  <a:pt x="241338" y="396904"/>
                  <a:pt x="237396" y="393051"/>
                  <a:pt x="232550" y="393051"/>
                </a:cubicBezTo>
                <a:close/>
                <a:moveTo>
                  <a:pt x="167843" y="354104"/>
                </a:moveTo>
                <a:cubicBezTo>
                  <a:pt x="162997" y="354104"/>
                  <a:pt x="159054" y="357957"/>
                  <a:pt x="159054" y="362693"/>
                </a:cubicBezTo>
                <a:lnTo>
                  <a:pt x="159054" y="369693"/>
                </a:lnTo>
                <a:cubicBezTo>
                  <a:pt x="159054" y="374429"/>
                  <a:pt x="162997" y="378282"/>
                  <a:pt x="167843" y="378282"/>
                </a:cubicBezTo>
                <a:lnTo>
                  <a:pt x="182834" y="378282"/>
                </a:lnTo>
                <a:lnTo>
                  <a:pt x="232550" y="378282"/>
                </a:lnTo>
                <a:lnTo>
                  <a:pt x="247540" y="378282"/>
                </a:lnTo>
                <a:cubicBezTo>
                  <a:pt x="252387" y="378282"/>
                  <a:pt x="256329" y="374429"/>
                  <a:pt x="256329" y="369693"/>
                </a:cubicBezTo>
                <a:lnTo>
                  <a:pt x="256329" y="362693"/>
                </a:lnTo>
                <a:cubicBezTo>
                  <a:pt x="256329" y="357957"/>
                  <a:pt x="252387" y="354104"/>
                  <a:pt x="247540" y="354104"/>
                </a:cubicBezTo>
                <a:close/>
                <a:moveTo>
                  <a:pt x="199559" y="261459"/>
                </a:moveTo>
                <a:lnTo>
                  <a:pt x="199559" y="339335"/>
                </a:lnTo>
                <a:lnTo>
                  <a:pt x="216354" y="339335"/>
                </a:lnTo>
                <a:lnTo>
                  <a:pt x="216354" y="261459"/>
                </a:lnTo>
                <a:close/>
                <a:moveTo>
                  <a:pt x="241865" y="225648"/>
                </a:moveTo>
                <a:cubicBezTo>
                  <a:pt x="235942" y="225648"/>
                  <a:pt x="231123" y="230367"/>
                  <a:pt x="231123" y="236169"/>
                </a:cubicBezTo>
                <a:lnTo>
                  <a:pt x="231123" y="246689"/>
                </a:lnTo>
                <a:lnTo>
                  <a:pt x="246012" y="246689"/>
                </a:lnTo>
                <a:cubicBezTo>
                  <a:pt x="251935" y="246689"/>
                  <a:pt x="256754" y="241971"/>
                  <a:pt x="256754" y="236169"/>
                </a:cubicBezTo>
                <a:cubicBezTo>
                  <a:pt x="256754" y="230367"/>
                  <a:pt x="251935" y="225648"/>
                  <a:pt x="246012" y="225648"/>
                </a:cubicBezTo>
                <a:close/>
                <a:moveTo>
                  <a:pt x="170142" y="225648"/>
                </a:moveTo>
                <a:cubicBezTo>
                  <a:pt x="164219" y="225648"/>
                  <a:pt x="159400" y="230368"/>
                  <a:pt x="159400" y="236169"/>
                </a:cubicBezTo>
                <a:cubicBezTo>
                  <a:pt x="159400" y="241970"/>
                  <a:pt x="164219" y="246689"/>
                  <a:pt x="170142" y="246689"/>
                </a:cubicBezTo>
                <a:lnTo>
                  <a:pt x="184790" y="246689"/>
                </a:lnTo>
                <a:lnTo>
                  <a:pt x="184790" y="236169"/>
                </a:lnTo>
                <a:cubicBezTo>
                  <a:pt x="184790" y="230367"/>
                  <a:pt x="179971" y="225648"/>
                  <a:pt x="174048" y="225648"/>
                </a:cubicBezTo>
                <a:close/>
                <a:moveTo>
                  <a:pt x="207690" y="109494"/>
                </a:moveTo>
                <a:cubicBezTo>
                  <a:pt x="149231" y="109494"/>
                  <a:pt x="105147" y="152244"/>
                  <a:pt x="105147" y="208934"/>
                </a:cubicBezTo>
                <a:cubicBezTo>
                  <a:pt x="105147" y="237895"/>
                  <a:pt x="118064" y="265564"/>
                  <a:pt x="140583" y="284845"/>
                </a:cubicBezTo>
                <a:cubicBezTo>
                  <a:pt x="156609" y="298564"/>
                  <a:pt x="166787" y="317302"/>
                  <a:pt x="170320" y="339335"/>
                </a:cubicBezTo>
                <a:lnTo>
                  <a:pt x="184789" y="339335"/>
                </a:lnTo>
                <a:lnTo>
                  <a:pt x="184789" y="261459"/>
                </a:lnTo>
                <a:lnTo>
                  <a:pt x="170141" y="261459"/>
                </a:lnTo>
                <a:cubicBezTo>
                  <a:pt x="156075" y="261459"/>
                  <a:pt x="144630" y="250114"/>
                  <a:pt x="144630" y="236169"/>
                </a:cubicBezTo>
                <a:cubicBezTo>
                  <a:pt x="144630" y="222224"/>
                  <a:pt x="156075" y="210879"/>
                  <a:pt x="170141" y="210879"/>
                </a:cubicBezTo>
                <a:lnTo>
                  <a:pt x="174047" y="210879"/>
                </a:lnTo>
                <a:cubicBezTo>
                  <a:pt x="188114" y="210879"/>
                  <a:pt x="199558" y="222224"/>
                  <a:pt x="199558" y="236169"/>
                </a:cubicBezTo>
                <a:lnTo>
                  <a:pt x="199558" y="246689"/>
                </a:lnTo>
                <a:lnTo>
                  <a:pt x="216353" y="246689"/>
                </a:lnTo>
                <a:lnTo>
                  <a:pt x="216353" y="236169"/>
                </a:lnTo>
                <a:cubicBezTo>
                  <a:pt x="216353" y="222224"/>
                  <a:pt x="227798" y="210879"/>
                  <a:pt x="241864" y="210879"/>
                </a:cubicBezTo>
                <a:lnTo>
                  <a:pt x="246011" y="210879"/>
                </a:lnTo>
                <a:cubicBezTo>
                  <a:pt x="260078" y="210879"/>
                  <a:pt x="271522" y="222224"/>
                  <a:pt x="271522" y="236169"/>
                </a:cubicBezTo>
                <a:cubicBezTo>
                  <a:pt x="271522" y="250113"/>
                  <a:pt x="260078" y="261459"/>
                  <a:pt x="246011" y="261459"/>
                </a:cubicBezTo>
                <a:lnTo>
                  <a:pt x="231123" y="261459"/>
                </a:lnTo>
                <a:lnTo>
                  <a:pt x="231123" y="339335"/>
                </a:lnTo>
                <a:lnTo>
                  <a:pt x="245062" y="339335"/>
                </a:lnTo>
                <a:cubicBezTo>
                  <a:pt x="248595" y="317302"/>
                  <a:pt x="258773" y="298564"/>
                  <a:pt x="274799" y="284845"/>
                </a:cubicBezTo>
                <a:cubicBezTo>
                  <a:pt x="297319" y="265563"/>
                  <a:pt x="310235" y="237895"/>
                  <a:pt x="310233" y="208934"/>
                </a:cubicBezTo>
                <a:cubicBezTo>
                  <a:pt x="310233" y="152244"/>
                  <a:pt x="266150" y="109494"/>
                  <a:pt x="207690" y="109494"/>
                </a:cubicBezTo>
                <a:close/>
                <a:moveTo>
                  <a:pt x="207692" y="94725"/>
                </a:moveTo>
                <a:cubicBezTo>
                  <a:pt x="239782" y="94725"/>
                  <a:pt x="269451" y="106419"/>
                  <a:pt x="291233" y="127654"/>
                </a:cubicBezTo>
                <a:cubicBezTo>
                  <a:pt x="313011" y="148884"/>
                  <a:pt x="325004" y="177749"/>
                  <a:pt x="325004" y="208934"/>
                </a:cubicBezTo>
                <a:cubicBezTo>
                  <a:pt x="325004" y="242217"/>
                  <a:pt x="310206" y="273975"/>
                  <a:pt x="284404" y="296065"/>
                </a:cubicBezTo>
                <a:cubicBezTo>
                  <a:pt x="270885" y="307639"/>
                  <a:pt x="262351" y="323647"/>
                  <a:pt x="259501" y="342581"/>
                </a:cubicBezTo>
                <a:cubicBezTo>
                  <a:pt x="266436" y="346651"/>
                  <a:pt x="271099" y="354141"/>
                  <a:pt x="271099" y="362694"/>
                </a:cubicBezTo>
                <a:lnTo>
                  <a:pt x="271099" y="369694"/>
                </a:lnTo>
                <a:cubicBezTo>
                  <a:pt x="271099" y="380331"/>
                  <a:pt x="263888" y="389324"/>
                  <a:pt x="254061" y="392136"/>
                </a:cubicBezTo>
                <a:cubicBezTo>
                  <a:pt x="255373" y="395042"/>
                  <a:pt x="256108" y="398258"/>
                  <a:pt x="256108" y="401643"/>
                </a:cubicBezTo>
                <a:lnTo>
                  <a:pt x="256108" y="408642"/>
                </a:lnTo>
                <a:cubicBezTo>
                  <a:pt x="256108" y="421522"/>
                  <a:pt x="245540" y="432001"/>
                  <a:pt x="232551" y="432001"/>
                </a:cubicBezTo>
                <a:lnTo>
                  <a:pt x="182835" y="432001"/>
                </a:lnTo>
                <a:cubicBezTo>
                  <a:pt x="169845" y="432001"/>
                  <a:pt x="159277" y="421522"/>
                  <a:pt x="159277" y="408642"/>
                </a:cubicBezTo>
                <a:lnTo>
                  <a:pt x="159277" y="401643"/>
                </a:lnTo>
                <a:cubicBezTo>
                  <a:pt x="159277" y="398258"/>
                  <a:pt x="160012" y="395043"/>
                  <a:pt x="161324" y="392136"/>
                </a:cubicBezTo>
                <a:cubicBezTo>
                  <a:pt x="151497" y="389324"/>
                  <a:pt x="144286" y="380331"/>
                  <a:pt x="144286" y="369694"/>
                </a:cubicBezTo>
                <a:lnTo>
                  <a:pt x="144286" y="362694"/>
                </a:lnTo>
                <a:cubicBezTo>
                  <a:pt x="144286" y="354141"/>
                  <a:pt x="148949" y="346651"/>
                  <a:pt x="155884" y="342581"/>
                </a:cubicBezTo>
                <a:cubicBezTo>
                  <a:pt x="153035" y="323647"/>
                  <a:pt x="144501" y="307639"/>
                  <a:pt x="130981" y="296065"/>
                </a:cubicBezTo>
                <a:cubicBezTo>
                  <a:pt x="105179" y="273974"/>
                  <a:pt x="90381" y="242216"/>
                  <a:pt x="90381" y="208934"/>
                </a:cubicBezTo>
                <a:cubicBezTo>
                  <a:pt x="90381" y="177749"/>
                  <a:pt x="102374" y="148884"/>
                  <a:pt x="124151" y="127654"/>
                </a:cubicBezTo>
                <a:cubicBezTo>
                  <a:pt x="145933" y="106419"/>
                  <a:pt x="175602" y="94725"/>
                  <a:pt x="207692" y="94725"/>
                </a:cubicBezTo>
                <a:close/>
                <a:moveTo>
                  <a:pt x="190819" y="0"/>
                </a:moveTo>
                <a:lnTo>
                  <a:pt x="227161" y="0"/>
                </a:lnTo>
                <a:cubicBezTo>
                  <a:pt x="238389" y="0"/>
                  <a:pt x="247525" y="9506"/>
                  <a:pt x="247525" y="21191"/>
                </a:cubicBezTo>
                <a:lnTo>
                  <a:pt x="247525" y="44634"/>
                </a:lnTo>
                <a:cubicBezTo>
                  <a:pt x="264765" y="48880"/>
                  <a:pt x="281413" y="55914"/>
                  <a:pt x="296274" y="65231"/>
                </a:cubicBezTo>
                <a:lnTo>
                  <a:pt x="312799" y="48752"/>
                </a:lnTo>
                <a:cubicBezTo>
                  <a:pt x="313087" y="48465"/>
                  <a:pt x="313398" y="48202"/>
                  <a:pt x="313729" y="47967"/>
                </a:cubicBezTo>
                <a:cubicBezTo>
                  <a:pt x="322961" y="41390"/>
                  <a:pt x="334695" y="42067"/>
                  <a:pt x="342264" y="49615"/>
                </a:cubicBezTo>
                <a:cubicBezTo>
                  <a:pt x="342294" y="49645"/>
                  <a:pt x="342323" y="49674"/>
                  <a:pt x="342352" y="49705"/>
                </a:cubicBezTo>
                <a:lnTo>
                  <a:pt x="367445" y="75592"/>
                </a:lnTo>
                <a:cubicBezTo>
                  <a:pt x="367698" y="75854"/>
                  <a:pt x="367933" y="76134"/>
                  <a:pt x="368146" y="76432"/>
                </a:cubicBezTo>
                <a:cubicBezTo>
                  <a:pt x="374754" y="85658"/>
                  <a:pt x="374073" y="97383"/>
                  <a:pt x="366492" y="104944"/>
                </a:cubicBezTo>
                <a:lnTo>
                  <a:pt x="349902" y="121489"/>
                </a:lnTo>
                <a:cubicBezTo>
                  <a:pt x="359541" y="137406"/>
                  <a:pt x="366396" y="154266"/>
                  <a:pt x="369976" y="170853"/>
                </a:cubicBezTo>
                <a:lnTo>
                  <a:pt x="393293" y="170853"/>
                </a:lnTo>
                <a:cubicBezTo>
                  <a:pt x="404835" y="170853"/>
                  <a:pt x="413897" y="178834"/>
                  <a:pt x="415329" y="190263"/>
                </a:cubicBezTo>
                <a:cubicBezTo>
                  <a:pt x="415367" y="190567"/>
                  <a:pt x="415386" y="190875"/>
                  <a:pt x="415386" y="191181"/>
                </a:cubicBezTo>
                <a:lnTo>
                  <a:pt x="415386" y="227422"/>
                </a:lnTo>
                <a:cubicBezTo>
                  <a:pt x="415386" y="238263"/>
                  <a:pt x="407207" y="247151"/>
                  <a:pt x="395936" y="248557"/>
                </a:cubicBezTo>
                <a:cubicBezTo>
                  <a:pt x="395634" y="248595"/>
                  <a:pt x="395328" y="248614"/>
                  <a:pt x="395022" y="248614"/>
                </a:cubicBezTo>
                <a:lnTo>
                  <a:pt x="371491" y="248614"/>
                </a:lnTo>
                <a:cubicBezTo>
                  <a:pt x="367236" y="265796"/>
                  <a:pt x="360188" y="282390"/>
                  <a:pt x="350855" y="297204"/>
                </a:cubicBezTo>
                <a:lnTo>
                  <a:pt x="367357" y="313661"/>
                </a:lnTo>
                <a:cubicBezTo>
                  <a:pt x="367646" y="313948"/>
                  <a:pt x="367909" y="314259"/>
                  <a:pt x="368146" y="314589"/>
                </a:cubicBezTo>
                <a:cubicBezTo>
                  <a:pt x="374754" y="323815"/>
                  <a:pt x="374074" y="335540"/>
                  <a:pt x="366492" y="343102"/>
                </a:cubicBezTo>
                <a:cubicBezTo>
                  <a:pt x="366462" y="343132"/>
                  <a:pt x="366433" y="343160"/>
                  <a:pt x="366402" y="343190"/>
                </a:cubicBezTo>
                <a:lnTo>
                  <a:pt x="340445" y="368214"/>
                </a:lnTo>
                <a:cubicBezTo>
                  <a:pt x="340182" y="368466"/>
                  <a:pt x="339901" y="368700"/>
                  <a:pt x="339604" y="368911"/>
                </a:cubicBezTo>
                <a:cubicBezTo>
                  <a:pt x="335367" y="371926"/>
                  <a:pt x="330603" y="373417"/>
                  <a:pt x="325958" y="373417"/>
                </a:cubicBezTo>
                <a:cubicBezTo>
                  <a:pt x="320478" y="373417"/>
                  <a:pt x="315164" y="371345"/>
                  <a:pt x="311069" y="367260"/>
                </a:cubicBezTo>
                <a:lnTo>
                  <a:pt x="290302" y="346551"/>
                </a:lnTo>
                <a:lnTo>
                  <a:pt x="300731" y="336093"/>
                </a:lnTo>
                <a:lnTo>
                  <a:pt x="321498" y="356802"/>
                </a:lnTo>
                <a:cubicBezTo>
                  <a:pt x="324317" y="359613"/>
                  <a:pt x="328090" y="358789"/>
                  <a:pt x="330642" y="357146"/>
                </a:cubicBezTo>
                <a:lnTo>
                  <a:pt x="356098" y="332607"/>
                </a:lnTo>
                <a:cubicBezTo>
                  <a:pt x="358839" y="329835"/>
                  <a:pt x="358046" y="326144"/>
                  <a:pt x="356435" y="323625"/>
                </a:cubicBezTo>
                <a:lnTo>
                  <a:pt x="336162" y="303407"/>
                </a:lnTo>
                <a:cubicBezTo>
                  <a:pt x="333640" y="300893"/>
                  <a:pt x="333272" y="296937"/>
                  <a:pt x="335286" y="294001"/>
                </a:cubicBezTo>
                <a:cubicBezTo>
                  <a:pt x="346337" y="277895"/>
                  <a:pt x="354320" y="259124"/>
                  <a:pt x="358374" y="239718"/>
                </a:cubicBezTo>
                <a:cubicBezTo>
                  <a:pt x="359090" y="236296"/>
                  <a:pt x="362106" y="233844"/>
                  <a:pt x="365603" y="233844"/>
                </a:cubicBezTo>
                <a:lnTo>
                  <a:pt x="394488" y="233844"/>
                </a:lnTo>
                <a:cubicBezTo>
                  <a:pt x="396930" y="233419"/>
                  <a:pt x="400616" y="231669"/>
                  <a:pt x="400616" y="227422"/>
                </a:cubicBezTo>
                <a:lnTo>
                  <a:pt x="400616" y="191718"/>
                </a:lnTo>
                <a:cubicBezTo>
                  <a:pt x="400298" y="189886"/>
                  <a:pt x="398945" y="185622"/>
                  <a:pt x="393292" y="185622"/>
                </a:cubicBezTo>
                <a:lnTo>
                  <a:pt x="363872" y="185622"/>
                </a:lnTo>
                <a:cubicBezTo>
                  <a:pt x="360264" y="185622"/>
                  <a:pt x="357184" y="183015"/>
                  <a:pt x="356588" y="179455"/>
                </a:cubicBezTo>
                <a:cubicBezTo>
                  <a:pt x="353525" y="161122"/>
                  <a:pt x="345825" y="142104"/>
                  <a:pt x="334324" y="124457"/>
                </a:cubicBezTo>
                <a:cubicBezTo>
                  <a:pt x="332416" y="121529"/>
                  <a:pt x="332821" y="117664"/>
                  <a:pt x="335296" y="115195"/>
                </a:cubicBezTo>
                <a:lnTo>
                  <a:pt x="356062" y="94486"/>
                </a:lnTo>
                <a:cubicBezTo>
                  <a:pt x="358862" y="91694"/>
                  <a:pt x="358043" y="87954"/>
                  <a:pt x="356406" y="85423"/>
                </a:cubicBezTo>
                <a:lnTo>
                  <a:pt x="331799" y="60039"/>
                </a:lnTo>
                <a:cubicBezTo>
                  <a:pt x="329002" y="57288"/>
                  <a:pt x="325278" y="58085"/>
                  <a:pt x="322737" y="59703"/>
                </a:cubicBezTo>
                <a:lnTo>
                  <a:pt x="302463" y="79921"/>
                </a:lnTo>
                <a:cubicBezTo>
                  <a:pt x="299952" y="82425"/>
                  <a:pt x="296015" y="82790"/>
                  <a:pt x="293086" y="80792"/>
                </a:cubicBezTo>
                <a:cubicBezTo>
                  <a:pt x="276932" y="69770"/>
                  <a:pt x="258105" y="61806"/>
                  <a:pt x="238639" y="57762"/>
                </a:cubicBezTo>
                <a:cubicBezTo>
                  <a:pt x="235213" y="57050"/>
                  <a:pt x="232757" y="54030"/>
                  <a:pt x="232757" y="50531"/>
                </a:cubicBezTo>
                <a:lnTo>
                  <a:pt x="232757" y="21191"/>
                </a:lnTo>
                <a:cubicBezTo>
                  <a:pt x="232757" y="17350"/>
                  <a:pt x="229864" y="14769"/>
                  <a:pt x="227162" y="14769"/>
                </a:cubicBezTo>
                <a:lnTo>
                  <a:pt x="191354" y="14769"/>
                </a:lnTo>
                <a:cubicBezTo>
                  <a:pt x="188912" y="15193"/>
                  <a:pt x="185226" y="16944"/>
                  <a:pt x="185226" y="21191"/>
                </a:cubicBezTo>
                <a:lnTo>
                  <a:pt x="185226" y="51392"/>
                </a:lnTo>
                <a:cubicBezTo>
                  <a:pt x="185226" y="55003"/>
                  <a:pt x="182614" y="58085"/>
                  <a:pt x="179052" y="58677"/>
                </a:cubicBezTo>
                <a:cubicBezTo>
                  <a:pt x="160662" y="61734"/>
                  <a:pt x="141585" y="69414"/>
                  <a:pt x="123885" y="80887"/>
                </a:cubicBezTo>
                <a:cubicBezTo>
                  <a:pt x="120965" y="82781"/>
                  <a:pt x="117118" y="82377"/>
                  <a:pt x="114654" y="79920"/>
                </a:cubicBezTo>
                <a:lnTo>
                  <a:pt x="93888" y="59211"/>
                </a:lnTo>
                <a:cubicBezTo>
                  <a:pt x="91069" y="56401"/>
                  <a:pt x="87295" y="57224"/>
                  <a:pt x="84743" y="58867"/>
                </a:cubicBezTo>
                <a:lnTo>
                  <a:pt x="59286" y="83407"/>
                </a:lnTo>
                <a:cubicBezTo>
                  <a:pt x="56547" y="86178"/>
                  <a:pt x="57341" y="89869"/>
                  <a:pt x="58951" y="92387"/>
                </a:cubicBezTo>
                <a:lnTo>
                  <a:pt x="79225" y="112605"/>
                </a:lnTo>
                <a:cubicBezTo>
                  <a:pt x="81747" y="115120"/>
                  <a:pt x="82114" y="119076"/>
                  <a:pt x="80100" y="122011"/>
                </a:cubicBezTo>
                <a:cubicBezTo>
                  <a:pt x="69050" y="138117"/>
                  <a:pt x="61066" y="156888"/>
                  <a:pt x="57012" y="176295"/>
                </a:cubicBezTo>
                <a:cubicBezTo>
                  <a:pt x="56297" y="179718"/>
                  <a:pt x="53280" y="182169"/>
                  <a:pt x="49783" y="182169"/>
                </a:cubicBezTo>
                <a:lnTo>
                  <a:pt x="20898" y="182169"/>
                </a:lnTo>
                <a:cubicBezTo>
                  <a:pt x="18457" y="182593"/>
                  <a:pt x="14769" y="184344"/>
                  <a:pt x="14769" y="188591"/>
                </a:cubicBezTo>
                <a:lnTo>
                  <a:pt x="14769" y="224294"/>
                </a:lnTo>
                <a:cubicBezTo>
                  <a:pt x="15196" y="226724"/>
                  <a:pt x="16955" y="230391"/>
                  <a:pt x="21229" y="230391"/>
                </a:cubicBezTo>
                <a:lnTo>
                  <a:pt x="50647" y="230391"/>
                </a:lnTo>
                <a:cubicBezTo>
                  <a:pt x="54256" y="230391"/>
                  <a:pt x="57336" y="232998"/>
                  <a:pt x="57931" y="236558"/>
                </a:cubicBezTo>
                <a:cubicBezTo>
                  <a:pt x="60995" y="254892"/>
                  <a:pt x="68694" y="273910"/>
                  <a:pt x="80197" y="291557"/>
                </a:cubicBezTo>
                <a:cubicBezTo>
                  <a:pt x="82105" y="294485"/>
                  <a:pt x="81700" y="298350"/>
                  <a:pt x="79225" y="300818"/>
                </a:cubicBezTo>
                <a:lnTo>
                  <a:pt x="58458" y="321527"/>
                </a:lnTo>
                <a:cubicBezTo>
                  <a:pt x="55659" y="324319"/>
                  <a:pt x="56478" y="328060"/>
                  <a:pt x="58116" y="330590"/>
                </a:cubicBezTo>
                <a:lnTo>
                  <a:pt x="82722" y="355975"/>
                </a:lnTo>
                <a:cubicBezTo>
                  <a:pt x="85520" y="358725"/>
                  <a:pt x="89244" y="357929"/>
                  <a:pt x="91784" y="356311"/>
                </a:cubicBezTo>
                <a:lnTo>
                  <a:pt x="112059" y="336092"/>
                </a:lnTo>
                <a:lnTo>
                  <a:pt x="122488" y="346550"/>
                </a:lnTo>
                <a:lnTo>
                  <a:pt x="101721" y="367259"/>
                </a:lnTo>
                <a:cubicBezTo>
                  <a:pt x="101433" y="367546"/>
                  <a:pt x="101123" y="367809"/>
                  <a:pt x="100792" y="368045"/>
                </a:cubicBezTo>
                <a:cubicBezTo>
                  <a:pt x="91559" y="374622"/>
                  <a:pt x="79825" y="373944"/>
                  <a:pt x="72257" y="366396"/>
                </a:cubicBezTo>
                <a:cubicBezTo>
                  <a:pt x="72227" y="366366"/>
                  <a:pt x="72198" y="366337"/>
                  <a:pt x="72169" y="366306"/>
                </a:cubicBezTo>
                <a:lnTo>
                  <a:pt x="47076" y="340422"/>
                </a:lnTo>
                <a:cubicBezTo>
                  <a:pt x="46822" y="340159"/>
                  <a:pt x="46588" y="339879"/>
                  <a:pt x="46374" y="339582"/>
                </a:cubicBezTo>
                <a:cubicBezTo>
                  <a:pt x="39766" y="330356"/>
                  <a:pt x="40446" y="318631"/>
                  <a:pt x="48029" y="311070"/>
                </a:cubicBezTo>
                <a:lnTo>
                  <a:pt x="64620" y="294524"/>
                </a:lnTo>
                <a:cubicBezTo>
                  <a:pt x="54979" y="278607"/>
                  <a:pt x="48125" y="261750"/>
                  <a:pt x="44546" y="245160"/>
                </a:cubicBezTo>
                <a:lnTo>
                  <a:pt x="21229" y="245160"/>
                </a:lnTo>
                <a:cubicBezTo>
                  <a:pt x="10371" y="245160"/>
                  <a:pt x="1467" y="236997"/>
                  <a:pt x="57" y="225750"/>
                </a:cubicBezTo>
                <a:cubicBezTo>
                  <a:pt x="19" y="225446"/>
                  <a:pt x="0" y="225139"/>
                  <a:pt x="0" y="224832"/>
                </a:cubicBezTo>
                <a:lnTo>
                  <a:pt x="0" y="188591"/>
                </a:lnTo>
                <a:cubicBezTo>
                  <a:pt x="0" y="177750"/>
                  <a:pt x="8179" y="168862"/>
                  <a:pt x="19450" y="167456"/>
                </a:cubicBezTo>
                <a:cubicBezTo>
                  <a:pt x="19753" y="167418"/>
                  <a:pt x="20058" y="167399"/>
                  <a:pt x="20364" y="167399"/>
                </a:cubicBezTo>
                <a:lnTo>
                  <a:pt x="43895" y="167399"/>
                </a:lnTo>
                <a:cubicBezTo>
                  <a:pt x="48150" y="150217"/>
                  <a:pt x="55198" y="133623"/>
                  <a:pt x="64531" y="118809"/>
                </a:cubicBezTo>
                <a:lnTo>
                  <a:pt x="48030" y="102353"/>
                </a:lnTo>
                <a:cubicBezTo>
                  <a:pt x="47741" y="102066"/>
                  <a:pt x="47478" y="101754"/>
                  <a:pt x="47240" y="101424"/>
                </a:cubicBezTo>
                <a:cubicBezTo>
                  <a:pt x="40632" y="92198"/>
                  <a:pt x="41312" y="80473"/>
                  <a:pt x="48894" y="72912"/>
                </a:cubicBezTo>
                <a:cubicBezTo>
                  <a:pt x="48924" y="72882"/>
                  <a:pt x="48954" y="72854"/>
                  <a:pt x="48984" y="72824"/>
                </a:cubicBezTo>
                <a:lnTo>
                  <a:pt x="74942" y="47801"/>
                </a:lnTo>
                <a:cubicBezTo>
                  <a:pt x="75205" y="47548"/>
                  <a:pt x="75486" y="47314"/>
                  <a:pt x="75783" y="47103"/>
                </a:cubicBezTo>
                <a:cubicBezTo>
                  <a:pt x="85014" y="40526"/>
                  <a:pt x="96750" y="41203"/>
                  <a:pt x="104318" y="48752"/>
                </a:cubicBezTo>
                <a:lnTo>
                  <a:pt x="120930" y="65319"/>
                </a:lnTo>
                <a:cubicBezTo>
                  <a:pt x="136901" y="55695"/>
                  <a:pt x="153815" y="48854"/>
                  <a:pt x="170458" y="45283"/>
                </a:cubicBezTo>
                <a:lnTo>
                  <a:pt x="170458" y="21191"/>
                </a:lnTo>
                <a:cubicBezTo>
                  <a:pt x="170458" y="10350"/>
                  <a:pt x="178638" y="1461"/>
                  <a:pt x="189908" y="57"/>
                </a:cubicBezTo>
                <a:cubicBezTo>
                  <a:pt x="190209" y="19"/>
                  <a:pt x="190515" y="0"/>
                  <a:pt x="190819" y="0"/>
                </a:cubicBezTo>
                <a:close/>
              </a:path>
            </a:pathLst>
          </a:custGeom>
          <a:solidFill>
            <a:srgbClr val="43266B"/>
          </a:solidFill>
          <a:ln w="91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E3E4346-7762-58AD-D3A1-E5E9B0F767F7}"/>
              </a:ext>
            </a:extLst>
          </p:cNvPr>
          <p:cNvSpPr/>
          <p:nvPr/>
        </p:nvSpPr>
        <p:spPr>
          <a:xfrm>
            <a:off x="6631148" y="2670193"/>
            <a:ext cx="376313" cy="313651"/>
          </a:xfrm>
          <a:custGeom>
            <a:avLst/>
            <a:gdLst>
              <a:gd name="connsiteX0" fmla="*/ 301107 w 376313"/>
              <a:gd name="connsiteY0" fmla="*/ 100387 h 313651"/>
              <a:gd name="connsiteX1" fmla="*/ 289426 w 376313"/>
              <a:gd name="connsiteY1" fmla="*/ 112067 h 313651"/>
              <a:gd name="connsiteX2" fmla="*/ 301107 w 376313"/>
              <a:gd name="connsiteY2" fmla="*/ 123748 h 313651"/>
              <a:gd name="connsiteX3" fmla="*/ 312788 w 376313"/>
              <a:gd name="connsiteY3" fmla="*/ 112067 h 313651"/>
              <a:gd name="connsiteX4" fmla="*/ 301107 w 376313"/>
              <a:gd name="connsiteY4" fmla="*/ 100387 h 313651"/>
              <a:gd name="connsiteX5" fmla="*/ 232651 w 376313"/>
              <a:gd name="connsiteY5" fmla="*/ 100387 h 313651"/>
              <a:gd name="connsiteX6" fmla="*/ 220970 w 376313"/>
              <a:gd name="connsiteY6" fmla="*/ 112067 h 313651"/>
              <a:gd name="connsiteX7" fmla="*/ 232651 w 376313"/>
              <a:gd name="connsiteY7" fmla="*/ 123748 h 313651"/>
              <a:gd name="connsiteX8" fmla="*/ 244332 w 376313"/>
              <a:gd name="connsiteY8" fmla="*/ 112067 h 313651"/>
              <a:gd name="connsiteX9" fmla="*/ 232651 w 376313"/>
              <a:gd name="connsiteY9" fmla="*/ 100387 h 313651"/>
              <a:gd name="connsiteX10" fmla="*/ 164195 w 376313"/>
              <a:gd name="connsiteY10" fmla="*/ 100387 h 313651"/>
              <a:gd name="connsiteX11" fmla="*/ 152514 w 376313"/>
              <a:gd name="connsiteY11" fmla="*/ 112067 h 313651"/>
              <a:gd name="connsiteX12" fmla="*/ 164195 w 376313"/>
              <a:gd name="connsiteY12" fmla="*/ 123748 h 313651"/>
              <a:gd name="connsiteX13" fmla="*/ 175876 w 376313"/>
              <a:gd name="connsiteY13" fmla="*/ 112068 h 313651"/>
              <a:gd name="connsiteX14" fmla="*/ 164195 w 376313"/>
              <a:gd name="connsiteY14" fmla="*/ 100387 h 313651"/>
              <a:gd name="connsiteX15" fmla="*/ 91529 w 376313"/>
              <a:gd name="connsiteY15" fmla="*/ 90181 h 313651"/>
              <a:gd name="connsiteX16" fmla="*/ 13500 w 376313"/>
              <a:gd name="connsiteY16" fmla="*/ 178947 h 313651"/>
              <a:gd name="connsiteX17" fmla="*/ 43124 w 376313"/>
              <a:gd name="connsiteY17" fmla="*/ 240465 h 313651"/>
              <a:gd name="connsiteX18" fmla="*/ 30283 w 376313"/>
              <a:gd name="connsiteY18" fmla="*/ 298652 h 313651"/>
              <a:gd name="connsiteX19" fmla="*/ 88356 w 376313"/>
              <a:gd name="connsiteY19" fmla="*/ 274440 h 313651"/>
              <a:gd name="connsiteX20" fmla="*/ 99655 w 376313"/>
              <a:gd name="connsiteY20" fmla="*/ 270238 h 313651"/>
              <a:gd name="connsiteX21" fmla="*/ 143662 w 376313"/>
              <a:gd name="connsiteY21" fmla="*/ 275943 h 313651"/>
              <a:gd name="connsiteX22" fmla="*/ 262335 w 376313"/>
              <a:gd name="connsiteY22" fmla="*/ 218545 h 313651"/>
              <a:gd name="connsiteX23" fmla="*/ 232651 w 376313"/>
              <a:gd name="connsiteY23" fmla="*/ 220987 h 313651"/>
              <a:gd name="connsiteX24" fmla="*/ 88989 w 376313"/>
              <a:gd name="connsiteY24" fmla="*/ 110495 h 313651"/>
              <a:gd name="connsiteX25" fmla="*/ 91529 w 376313"/>
              <a:gd name="connsiteY25" fmla="*/ 90181 h 313651"/>
              <a:gd name="connsiteX26" fmla="*/ 301107 w 376313"/>
              <a:gd name="connsiteY26" fmla="*/ 86887 h 313651"/>
              <a:gd name="connsiteX27" fmla="*/ 326288 w 376313"/>
              <a:gd name="connsiteY27" fmla="*/ 112067 h 313651"/>
              <a:gd name="connsiteX28" fmla="*/ 301107 w 376313"/>
              <a:gd name="connsiteY28" fmla="*/ 137248 h 313651"/>
              <a:gd name="connsiteX29" fmla="*/ 275926 w 376313"/>
              <a:gd name="connsiteY29" fmla="*/ 112067 h 313651"/>
              <a:gd name="connsiteX30" fmla="*/ 301107 w 376313"/>
              <a:gd name="connsiteY30" fmla="*/ 86887 h 313651"/>
              <a:gd name="connsiteX31" fmla="*/ 232651 w 376313"/>
              <a:gd name="connsiteY31" fmla="*/ 86887 h 313651"/>
              <a:gd name="connsiteX32" fmla="*/ 257832 w 376313"/>
              <a:gd name="connsiteY32" fmla="*/ 112067 h 313651"/>
              <a:gd name="connsiteX33" fmla="*/ 232651 w 376313"/>
              <a:gd name="connsiteY33" fmla="*/ 137248 h 313651"/>
              <a:gd name="connsiteX34" fmla="*/ 207470 w 376313"/>
              <a:gd name="connsiteY34" fmla="*/ 112067 h 313651"/>
              <a:gd name="connsiteX35" fmla="*/ 232651 w 376313"/>
              <a:gd name="connsiteY35" fmla="*/ 86887 h 313651"/>
              <a:gd name="connsiteX36" fmla="*/ 164195 w 376313"/>
              <a:gd name="connsiteY36" fmla="*/ 86887 h 313651"/>
              <a:gd name="connsiteX37" fmla="*/ 189376 w 376313"/>
              <a:gd name="connsiteY37" fmla="*/ 112067 h 313651"/>
              <a:gd name="connsiteX38" fmla="*/ 164195 w 376313"/>
              <a:gd name="connsiteY38" fmla="*/ 137248 h 313651"/>
              <a:gd name="connsiteX39" fmla="*/ 139014 w 376313"/>
              <a:gd name="connsiteY39" fmla="*/ 112068 h 313651"/>
              <a:gd name="connsiteX40" fmla="*/ 164195 w 376313"/>
              <a:gd name="connsiteY40" fmla="*/ 86887 h 313651"/>
              <a:gd name="connsiteX41" fmla="*/ 232651 w 376313"/>
              <a:gd name="connsiteY41" fmla="*/ 13500 h 313651"/>
              <a:gd name="connsiteX42" fmla="*/ 102489 w 376313"/>
              <a:gd name="connsiteY42" fmla="*/ 110495 h 313651"/>
              <a:gd name="connsiteX43" fmla="*/ 232651 w 376313"/>
              <a:gd name="connsiteY43" fmla="*/ 207487 h 313651"/>
              <a:gd name="connsiteX44" fmla="*/ 276651 w 376313"/>
              <a:gd name="connsiteY44" fmla="*/ 201782 h 313651"/>
              <a:gd name="connsiteX45" fmla="*/ 278656 w 376313"/>
              <a:gd name="connsiteY45" fmla="*/ 201508 h 313651"/>
              <a:gd name="connsiteX46" fmla="*/ 287956 w 376313"/>
              <a:gd name="connsiteY46" fmla="*/ 205984 h 313651"/>
              <a:gd name="connsiteX47" fmla="*/ 346036 w 376313"/>
              <a:gd name="connsiteY47" fmla="*/ 230195 h 313651"/>
              <a:gd name="connsiteX48" fmla="*/ 333183 w 376313"/>
              <a:gd name="connsiteY48" fmla="*/ 172010 h 313651"/>
              <a:gd name="connsiteX49" fmla="*/ 362813 w 376313"/>
              <a:gd name="connsiteY49" fmla="*/ 110495 h 313651"/>
              <a:gd name="connsiteX50" fmla="*/ 232651 w 376313"/>
              <a:gd name="connsiteY50" fmla="*/ 13500 h 313651"/>
              <a:gd name="connsiteX51" fmla="*/ 232651 w 376313"/>
              <a:gd name="connsiteY51" fmla="*/ 0 h 313651"/>
              <a:gd name="connsiteX52" fmla="*/ 376313 w 376313"/>
              <a:gd name="connsiteY52" fmla="*/ 110495 h 313651"/>
              <a:gd name="connsiteX53" fmla="*/ 342860 w 376313"/>
              <a:gd name="connsiteY53" fmla="*/ 181456 h 313651"/>
              <a:gd name="connsiteX54" fmla="*/ 362397 w 376313"/>
              <a:gd name="connsiteY54" fmla="*/ 229684 h 313651"/>
              <a:gd name="connsiteX55" fmla="*/ 364590 w 376313"/>
              <a:gd name="connsiteY55" fmla="*/ 235759 h 313651"/>
              <a:gd name="connsiteX56" fmla="*/ 355113 w 376313"/>
              <a:gd name="connsiteY56" fmla="*/ 245195 h 313651"/>
              <a:gd name="connsiteX57" fmla="*/ 353815 w 376313"/>
              <a:gd name="connsiteY57" fmla="*/ 245109 h 313651"/>
              <a:gd name="connsiteX58" fmla="*/ 280211 w 376313"/>
              <a:gd name="connsiteY58" fmla="*/ 217038 h 313651"/>
              <a:gd name="connsiteX59" fmla="*/ 278899 w 376313"/>
              <a:gd name="connsiteY59" fmla="*/ 216117 h 313651"/>
              <a:gd name="connsiteX60" fmla="*/ 143662 w 376313"/>
              <a:gd name="connsiteY60" fmla="*/ 289443 h 313651"/>
              <a:gd name="connsiteX61" fmla="*/ 98422 w 376313"/>
              <a:gd name="connsiteY61" fmla="*/ 283866 h 313651"/>
              <a:gd name="connsiteX62" fmla="*/ 96102 w 376313"/>
              <a:gd name="connsiteY62" fmla="*/ 285494 h 313651"/>
              <a:gd name="connsiteX63" fmla="*/ 22498 w 376313"/>
              <a:gd name="connsiteY63" fmla="*/ 313565 h 313651"/>
              <a:gd name="connsiteX64" fmla="*/ 21199 w 376313"/>
              <a:gd name="connsiteY64" fmla="*/ 313651 h 313651"/>
              <a:gd name="connsiteX65" fmla="*/ 15116 w 376313"/>
              <a:gd name="connsiteY65" fmla="*/ 311452 h 313651"/>
              <a:gd name="connsiteX66" fmla="*/ 13921 w 376313"/>
              <a:gd name="connsiteY66" fmla="*/ 298133 h 313651"/>
              <a:gd name="connsiteX67" fmla="*/ 33453 w 376313"/>
              <a:gd name="connsiteY67" fmla="*/ 249911 h 313651"/>
              <a:gd name="connsiteX68" fmla="*/ 0 w 376313"/>
              <a:gd name="connsiteY68" fmla="*/ 178947 h 313651"/>
              <a:gd name="connsiteX69" fmla="*/ 96954 w 376313"/>
              <a:gd name="connsiteY69" fmla="*/ 74537 h 313651"/>
              <a:gd name="connsiteX70" fmla="*/ 232651 w 376313"/>
              <a:gd name="connsiteY70" fmla="*/ 0 h 313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376313" h="313651">
                <a:moveTo>
                  <a:pt x="301107" y="100387"/>
                </a:moveTo>
                <a:cubicBezTo>
                  <a:pt x="294656" y="100387"/>
                  <a:pt x="289426" y="105616"/>
                  <a:pt x="289426" y="112067"/>
                </a:cubicBezTo>
                <a:cubicBezTo>
                  <a:pt x="289426" y="118519"/>
                  <a:pt x="294656" y="123748"/>
                  <a:pt x="301107" y="123748"/>
                </a:cubicBezTo>
                <a:cubicBezTo>
                  <a:pt x="307558" y="123748"/>
                  <a:pt x="312788" y="118519"/>
                  <a:pt x="312788" y="112067"/>
                </a:cubicBezTo>
                <a:cubicBezTo>
                  <a:pt x="312780" y="105620"/>
                  <a:pt x="307554" y="100394"/>
                  <a:pt x="301107" y="100387"/>
                </a:cubicBezTo>
                <a:close/>
                <a:moveTo>
                  <a:pt x="232651" y="100387"/>
                </a:moveTo>
                <a:cubicBezTo>
                  <a:pt x="226200" y="100387"/>
                  <a:pt x="220970" y="105616"/>
                  <a:pt x="220970" y="112067"/>
                </a:cubicBezTo>
                <a:cubicBezTo>
                  <a:pt x="220970" y="118519"/>
                  <a:pt x="226200" y="123748"/>
                  <a:pt x="232651" y="123748"/>
                </a:cubicBezTo>
                <a:cubicBezTo>
                  <a:pt x="239102" y="123748"/>
                  <a:pt x="244332" y="118519"/>
                  <a:pt x="244332" y="112067"/>
                </a:cubicBezTo>
                <a:cubicBezTo>
                  <a:pt x="244324" y="105620"/>
                  <a:pt x="239098" y="100394"/>
                  <a:pt x="232651" y="100387"/>
                </a:cubicBezTo>
                <a:close/>
                <a:moveTo>
                  <a:pt x="164195" y="100387"/>
                </a:moveTo>
                <a:cubicBezTo>
                  <a:pt x="157744" y="100387"/>
                  <a:pt x="152514" y="105616"/>
                  <a:pt x="152514" y="112067"/>
                </a:cubicBezTo>
                <a:cubicBezTo>
                  <a:pt x="152514" y="118518"/>
                  <a:pt x="157744" y="123748"/>
                  <a:pt x="164195" y="123748"/>
                </a:cubicBezTo>
                <a:cubicBezTo>
                  <a:pt x="170646" y="123748"/>
                  <a:pt x="175876" y="118519"/>
                  <a:pt x="175876" y="112068"/>
                </a:cubicBezTo>
                <a:cubicBezTo>
                  <a:pt x="175868" y="105620"/>
                  <a:pt x="170642" y="100394"/>
                  <a:pt x="164195" y="100387"/>
                </a:cubicBezTo>
                <a:close/>
                <a:moveTo>
                  <a:pt x="91529" y="90181"/>
                </a:moveTo>
                <a:cubicBezTo>
                  <a:pt x="44402" y="105575"/>
                  <a:pt x="13500" y="140135"/>
                  <a:pt x="13500" y="178947"/>
                </a:cubicBezTo>
                <a:cubicBezTo>
                  <a:pt x="14168" y="202736"/>
                  <a:pt x="24943" y="225111"/>
                  <a:pt x="43124" y="240465"/>
                </a:cubicBezTo>
                <a:cubicBezTo>
                  <a:pt x="52326" y="248801"/>
                  <a:pt x="43901" y="277917"/>
                  <a:pt x="30283" y="298652"/>
                </a:cubicBezTo>
                <a:cubicBezTo>
                  <a:pt x="51230" y="295105"/>
                  <a:pt x="71093" y="286824"/>
                  <a:pt x="88356" y="274440"/>
                </a:cubicBezTo>
                <a:cubicBezTo>
                  <a:pt x="93010" y="271174"/>
                  <a:pt x="95825" y="269203"/>
                  <a:pt x="99655" y="270238"/>
                </a:cubicBezTo>
                <a:cubicBezTo>
                  <a:pt x="114011" y="274058"/>
                  <a:pt x="128806" y="275976"/>
                  <a:pt x="143662" y="275943"/>
                </a:cubicBezTo>
                <a:cubicBezTo>
                  <a:pt x="194895" y="275943"/>
                  <a:pt x="241541" y="252838"/>
                  <a:pt x="262335" y="218545"/>
                </a:cubicBezTo>
                <a:cubicBezTo>
                  <a:pt x="252522" y="220150"/>
                  <a:pt x="242595" y="220967"/>
                  <a:pt x="232651" y="220987"/>
                </a:cubicBezTo>
                <a:cubicBezTo>
                  <a:pt x="153437" y="220987"/>
                  <a:pt x="88989" y="171420"/>
                  <a:pt x="88989" y="110495"/>
                </a:cubicBezTo>
                <a:cubicBezTo>
                  <a:pt x="89023" y="103647"/>
                  <a:pt x="89876" y="96827"/>
                  <a:pt x="91529" y="90181"/>
                </a:cubicBezTo>
                <a:close/>
                <a:moveTo>
                  <a:pt x="301107" y="86887"/>
                </a:moveTo>
                <a:cubicBezTo>
                  <a:pt x="315014" y="86887"/>
                  <a:pt x="326288" y="98161"/>
                  <a:pt x="326288" y="112067"/>
                </a:cubicBezTo>
                <a:cubicBezTo>
                  <a:pt x="326272" y="125967"/>
                  <a:pt x="315007" y="137232"/>
                  <a:pt x="301107" y="137248"/>
                </a:cubicBezTo>
                <a:cubicBezTo>
                  <a:pt x="287200" y="137248"/>
                  <a:pt x="275926" y="125974"/>
                  <a:pt x="275926" y="112067"/>
                </a:cubicBezTo>
                <a:cubicBezTo>
                  <a:pt x="275926" y="98161"/>
                  <a:pt x="287200" y="86887"/>
                  <a:pt x="301107" y="86887"/>
                </a:cubicBezTo>
                <a:close/>
                <a:moveTo>
                  <a:pt x="232651" y="86887"/>
                </a:moveTo>
                <a:cubicBezTo>
                  <a:pt x="246558" y="86887"/>
                  <a:pt x="257832" y="98161"/>
                  <a:pt x="257832" y="112067"/>
                </a:cubicBezTo>
                <a:cubicBezTo>
                  <a:pt x="257816" y="125967"/>
                  <a:pt x="246551" y="137232"/>
                  <a:pt x="232651" y="137248"/>
                </a:cubicBezTo>
                <a:cubicBezTo>
                  <a:pt x="218744" y="137248"/>
                  <a:pt x="207470" y="125974"/>
                  <a:pt x="207470" y="112067"/>
                </a:cubicBezTo>
                <a:cubicBezTo>
                  <a:pt x="207470" y="98161"/>
                  <a:pt x="218744" y="86887"/>
                  <a:pt x="232651" y="86887"/>
                </a:cubicBezTo>
                <a:close/>
                <a:moveTo>
                  <a:pt x="164195" y="86887"/>
                </a:moveTo>
                <a:cubicBezTo>
                  <a:pt x="178102" y="86887"/>
                  <a:pt x="189376" y="98160"/>
                  <a:pt x="189376" y="112067"/>
                </a:cubicBezTo>
                <a:cubicBezTo>
                  <a:pt x="189360" y="125967"/>
                  <a:pt x="178095" y="137232"/>
                  <a:pt x="164195" y="137248"/>
                </a:cubicBezTo>
                <a:cubicBezTo>
                  <a:pt x="150288" y="137248"/>
                  <a:pt x="139014" y="125974"/>
                  <a:pt x="139014" y="112068"/>
                </a:cubicBezTo>
                <a:cubicBezTo>
                  <a:pt x="139014" y="98161"/>
                  <a:pt x="150288" y="86887"/>
                  <a:pt x="164195" y="86887"/>
                </a:cubicBezTo>
                <a:close/>
                <a:moveTo>
                  <a:pt x="232651" y="13500"/>
                </a:moveTo>
                <a:cubicBezTo>
                  <a:pt x="160880" y="13500"/>
                  <a:pt x="102489" y="57013"/>
                  <a:pt x="102489" y="110495"/>
                </a:cubicBezTo>
                <a:cubicBezTo>
                  <a:pt x="102489" y="163978"/>
                  <a:pt x="160880" y="207487"/>
                  <a:pt x="232651" y="207487"/>
                </a:cubicBezTo>
                <a:cubicBezTo>
                  <a:pt x="247504" y="207521"/>
                  <a:pt x="262298" y="205603"/>
                  <a:pt x="276651" y="201782"/>
                </a:cubicBezTo>
                <a:cubicBezTo>
                  <a:pt x="277305" y="201604"/>
                  <a:pt x="277979" y="201512"/>
                  <a:pt x="278656" y="201508"/>
                </a:cubicBezTo>
                <a:cubicBezTo>
                  <a:pt x="282133" y="202038"/>
                  <a:pt x="285372" y="203597"/>
                  <a:pt x="287956" y="205984"/>
                </a:cubicBezTo>
                <a:cubicBezTo>
                  <a:pt x="305222" y="218369"/>
                  <a:pt x="325086" y="226649"/>
                  <a:pt x="346036" y="230195"/>
                </a:cubicBezTo>
                <a:cubicBezTo>
                  <a:pt x="332404" y="209455"/>
                  <a:pt x="323987" y="180345"/>
                  <a:pt x="333183" y="172010"/>
                </a:cubicBezTo>
                <a:cubicBezTo>
                  <a:pt x="351367" y="156659"/>
                  <a:pt x="362144" y="134283"/>
                  <a:pt x="362813" y="110495"/>
                </a:cubicBezTo>
                <a:cubicBezTo>
                  <a:pt x="362813" y="57013"/>
                  <a:pt x="304422" y="13500"/>
                  <a:pt x="232651" y="13500"/>
                </a:cubicBezTo>
                <a:close/>
                <a:moveTo>
                  <a:pt x="232651" y="0"/>
                </a:moveTo>
                <a:cubicBezTo>
                  <a:pt x="311864" y="0"/>
                  <a:pt x="376313" y="49567"/>
                  <a:pt x="376313" y="110495"/>
                </a:cubicBezTo>
                <a:cubicBezTo>
                  <a:pt x="375692" y="137813"/>
                  <a:pt x="363539" y="163594"/>
                  <a:pt x="342860" y="181456"/>
                </a:cubicBezTo>
                <a:cubicBezTo>
                  <a:pt x="341574" y="186851"/>
                  <a:pt x="347032" y="211231"/>
                  <a:pt x="362397" y="229684"/>
                </a:cubicBezTo>
                <a:cubicBezTo>
                  <a:pt x="363818" y="231389"/>
                  <a:pt x="364595" y="233540"/>
                  <a:pt x="364590" y="235759"/>
                </a:cubicBezTo>
                <a:cubicBezTo>
                  <a:pt x="364578" y="240982"/>
                  <a:pt x="360336" y="245206"/>
                  <a:pt x="355113" y="245195"/>
                </a:cubicBezTo>
                <a:cubicBezTo>
                  <a:pt x="354679" y="245196"/>
                  <a:pt x="354245" y="245167"/>
                  <a:pt x="353815" y="245109"/>
                </a:cubicBezTo>
                <a:cubicBezTo>
                  <a:pt x="327280" y="242214"/>
                  <a:pt x="301935" y="232548"/>
                  <a:pt x="280211" y="217038"/>
                </a:cubicBezTo>
                <a:cubicBezTo>
                  <a:pt x="279696" y="216677"/>
                  <a:pt x="279326" y="216419"/>
                  <a:pt x="278899" y="216117"/>
                </a:cubicBezTo>
                <a:cubicBezTo>
                  <a:pt x="258571" y="260115"/>
                  <a:pt x="204931" y="289443"/>
                  <a:pt x="143662" y="289443"/>
                </a:cubicBezTo>
                <a:cubicBezTo>
                  <a:pt x="128409" y="289470"/>
                  <a:pt x="113212" y="287597"/>
                  <a:pt x="98422" y="283866"/>
                </a:cubicBezTo>
                <a:cubicBezTo>
                  <a:pt x="97783" y="284301"/>
                  <a:pt x="97012" y="284855"/>
                  <a:pt x="96102" y="285494"/>
                </a:cubicBezTo>
                <a:cubicBezTo>
                  <a:pt x="74378" y="301003"/>
                  <a:pt x="49033" y="310669"/>
                  <a:pt x="22498" y="313565"/>
                </a:cubicBezTo>
                <a:cubicBezTo>
                  <a:pt x="22067" y="313623"/>
                  <a:pt x="21634" y="313652"/>
                  <a:pt x="21199" y="313651"/>
                </a:cubicBezTo>
                <a:cubicBezTo>
                  <a:pt x="18976" y="313656"/>
                  <a:pt x="16822" y="312877"/>
                  <a:pt x="15116" y="311452"/>
                </a:cubicBezTo>
                <a:cubicBezTo>
                  <a:pt x="11108" y="308104"/>
                  <a:pt x="10574" y="302142"/>
                  <a:pt x="13921" y="298133"/>
                </a:cubicBezTo>
                <a:cubicBezTo>
                  <a:pt x="29280" y="279687"/>
                  <a:pt x="34738" y="255307"/>
                  <a:pt x="33453" y="249911"/>
                </a:cubicBezTo>
                <a:cubicBezTo>
                  <a:pt x="12773" y="232048"/>
                  <a:pt x="620" y="206267"/>
                  <a:pt x="0" y="178947"/>
                </a:cubicBezTo>
                <a:cubicBezTo>
                  <a:pt x="0" y="131505"/>
                  <a:pt x="38851" y="89903"/>
                  <a:pt x="96954" y="74537"/>
                </a:cubicBezTo>
                <a:cubicBezTo>
                  <a:pt x="116414" y="31233"/>
                  <a:pt x="169820" y="0"/>
                  <a:pt x="232651" y="0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535E9742-3C05-FAB1-07C5-473455CCD37B}"/>
              </a:ext>
            </a:extLst>
          </p:cNvPr>
          <p:cNvSpPr/>
          <p:nvPr/>
        </p:nvSpPr>
        <p:spPr>
          <a:xfrm>
            <a:off x="7167363" y="2611004"/>
            <a:ext cx="424468" cy="432033"/>
          </a:xfrm>
          <a:custGeom>
            <a:avLst/>
            <a:gdLst>
              <a:gd name="connsiteX0" fmla="*/ 282831 w 424468"/>
              <a:gd name="connsiteY0" fmla="*/ 345254 h 432033"/>
              <a:gd name="connsiteX1" fmla="*/ 271448 w 424468"/>
              <a:gd name="connsiteY1" fmla="*/ 349937 h 432033"/>
              <a:gd name="connsiteX2" fmla="*/ 266775 w 424468"/>
              <a:gd name="connsiteY2" fmla="*/ 361325 h 432033"/>
              <a:gd name="connsiteX3" fmla="*/ 271574 w 424468"/>
              <a:gd name="connsiteY3" fmla="*/ 372802 h 432033"/>
              <a:gd name="connsiteX4" fmla="*/ 283054 w 424468"/>
              <a:gd name="connsiteY4" fmla="*/ 377589 h 432033"/>
              <a:gd name="connsiteX5" fmla="*/ 294438 w 424468"/>
              <a:gd name="connsiteY5" fmla="*/ 372906 h 432033"/>
              <a:gd name="connsiteX6" fmla="*/ 299110 w 424468"/>
              <a:gd name="connsiteY6" fmla="*/ 361519 h 432033"/>
              <a:gd name="connsiteX7" fmla="*/ 294312 w 424468"/>
              <a:gd name="connsiteY7" fmla="*/ 350042 h 432033"/>
              <a:gd name="connsiteX8" fmla="*/ 282831 w 424468"/>
              <a:gd name="connsiteY8" fmla="*/ 345254 h 432033"/>
              <a:gd name="connsiteX9" fmla="*/ 155783 w 424468"/>
              <a:gd name="connsiteY9" fmla="*/ 338423 h 432033"/>
              <a:gd name="connsiteX10" fmla="*/ 155783 w 424468"/>
              <a:gd name="connsiteY10" fmla="*/ 367708 h 432033"/>
              <a:gd name="connsiteX11" fmla="*/ 178411 w 424468"/>
              <a:gd name="connsiteY11" fmla="*/ 390337 h 432033"/>
              <a:gd name="connsiteX12" fmla="*/ 188731 w 424468"/>
              <a:gd name="connsiteY12" fmla="*/ 390337 h 432033"/>
              <a:gd name="connsiteX13" fmla="*/ 188731 w 424468"/>
              <a:gd name="connsiteY13" fmla="*/ 338423 h 432033"/>
              <a:gd name="connsiteX14" fmla="*/ 282777 w 424468"/>
              <a:gd name="connsiteY14" fmla="*/ 332498 h 432033"/>
              <a:gd name="connsiteX15" fmla="*/ 282872 w 424468"/>
              <a:gd name="connsiteY15" fmla="*/ 332499 h 432033"/>
              <a:gd name="connsiteX16" fmla="*/ 303329 w 424468"/>
              <a:gd name="connsiteY16" fmla="*/ 341019 h 432033"/>
              <a:gd name="connsiteX17" fmla="*/ 311867 w 424468"/>
              <a:gd name="connsiteY17" fmla="*/ 361468 h 432033"/>
              <a:gd name="connsiteX18" fmla="*/ 303463 w 424468"/>
              <a:gd name="connsiteY18" fmla="*/ 381922 h 432033"/>
              <a:gd name="connsiteX19" fmla="*/ 283110 w 424468"/>
              <a:gd name="connsiteY19" fmla="*/ 390345 h 432033"/>
              <a:gd name="connsiteX20" fmla="*/ 283015 w 424468"/>
              <a:gd name="connsiteY20" fmla="*/ 390345 h 432033"/>
              <a:gd name="connsiteX21" fmla="*/ 262559 w 424468"/>
              <a:gd name="connsiteY21" fmla="*/ 381825 h 432033"/>
              <a:gd name="connsiteX22" fmla="*/ 254020 w 424468"/>
              <a:gd name="connsiteY22" fmla="*/ 361376 h 432033"/>
              <a:gd name="connsiteX23" fmla="*/ 262425 w 424468"/>
              <a:gd name="connsiteY23" fmla="*/ 340921 h 432033"/>
              <a:gd name="connsiteX24" fmla="*/ 282777 w 424468"/>
              <a:gd name="connsiteY24" fmla="*/ 332498 h 432033"/>
              <a:gd name="connsiteX25" fmla="*/ 279040 w 424468"/>
              <a:gd name="connsiteY25" fmla="*/ 303681 h 432033"/>
              <a:gd name="connsiteX26" fmla="*/ 276893 w 424468"/>
              <a:gd name="connsiteY26" fmla="*/ 315913 h 432033"/>
              <a:gd name="connsiteX27" fmla="*/ 272190 w 424468"/>
              <a:gd name="connsiteY27" fmla="*/ 320989 h 432033"/>
              <a:gd name="connsiteX28" fmla="*/ 261529 w 424468"/>
              <a:gd name="connsiteY28" fmla="*/ 325372 h 432033"/>
              <a:gd name="connsiteX29" fmla="*/ 254653 w 424468"/>
              <a:gd name="connsiteY29" fmla="*/ 325105 h 432033"/>
              <a:gd name="connsiteX30" fmla="*/ 244377 w 424468"/>
              <a:gd name="connsiteY30" fmla="*/ 317945 h 432033"/>
              <a:gd name="connsiteX31" fmla="*/ 239331 w 424468"/>
              <a:gd name="connsiteY31" fmla="*/ 322996 h 432033"/>
              <a:gd name="connsiteX32" fmla="*/ 246501 w 424468"/>
              <a:gd name="connsiteY32" fmla="*/ 333265 h 432033"/>
              <a:gd name="connsiteX33" fmla="*/ 246773 w 424468"/>
              <a:gd name="connsiteY33" fmla="*/ 340141 h 432033"/>
              <a:gd name="connsiteX34" fmla="*/ 242400 w 424468"/>
              <a:gd name="connsiteY34" fmla="*/ 350805 h 432033"/>
              <a:gd name="connsiteX35" fmla="*/ 237328 w 424468"/>
              <a:gd name="connsiteY35" fmla="*/ 355513 h 432033"/>
              <a:gd name="connsiteX36" fmla="*/ 225100 w 424468"/>
              <a:gd name="connsiteY36" fmla="*/ 357671 h 432033"/>
              <a:gd name="connsiteX37" fmla="*/ 225130 w 424468"/>
              <a:gd name="connsiteY37" fmla="*/ 364888 h 432033"/>
              <a:gd name="connsiteX38" fmla="*/ 237464 w 424468"/>
              <a:gd name="connsiteY38" fmla="*/ 367140 h 432033"/>
              <a:gd name="connsiteX39" fmla="*/ 242488 w 424468"/>
              <a:gd name="connsiteY39" fmla="*/ 371797 h 432033"/>
              <a:gd name="connsiteX40" fmla="*/ 246958 w 424468"/>
              <a:gd name="connsiteY40" fmla="*/ 382515 h 432033"/>
              <a:gd name="connsiteX41" fmla="*/ 246713 w 424468"/>
              <a:gd name="connsiteY41" fmla="*/ 389398 h 432033"/>
              <a:gd name="connsiteX42" fmla="*/ 239640 w 424468"/>
              <a:gd name="connsiteY42" fmla="*/ 399603 h 432033"/>
              <a:gd name="connsiteX43" fmla="*/ 244802 w 424468"/>
              <a:gd name="connsiteY43" fmla="*/ 404759 h 432033"/>
              <a:gd name="connsiteX44" fmla="*/ 255001 w 424468"/>
              <a:gd name="connsiteY44" fmla="*/ 397678 h 432033"/>
              <a:gd name="connsiteX45" fmla="*/ 261884 w 424468"/>
              <a:gd name="connsiteY45" fmla="*/ 397425 h 432033"/>
              <a:gd name="connsiteX46" fmla="*/ 272605 w 424468"/>
              <a:gd name="connsiteY46" fmla="*/ 401886 h 432033"/>
              <a:gd name="connsiteX47" fmla="*/ 277266 w 424468"/>
              <a:gd name="connsiteY47" fmla="*/ 406906 h 432033"/>
              <a:gd name="connsiteX48" fmla="*/ 279528 w 424468"/>
              <a:gd name="connsiteY48" fmla="*/ 419238 h 432033"/>
              <a:gd name="connsiteX49" fmla="*/ 286747 w 424468"/>
              <a:gd name="connsiteY49" fmla="*/ 419261 h 432033"/>
              <a:gd name="connsiteX50" fmla="*/ 288894 w 424468"/>
              <a:gd name="connsiteY50" fmla="*/ 407030 h 432033"/>
              <a:gd name="connsiteX51" fmla="*/ 293597 w 424468"/>
              <a:gd name="connsiteY51" fmla="*/ 401953 h 432033"/>
              <a:gd name="connsiteX52" fmla="*/ 304256 w 424468"/>
              <a:gd name="connsiteY52" fmla="*/ 397571 h 432033"/>
              <a:gd name="connsiteX53" fmla="*/ 311133 w 424468"/>
              <a:gd name="connsiteY53" fmla="*/ 397837 h 432033"/>
              <a:gd name="connsiteX54" fmla="*/ 321410 w 424468"/>
              <a:gd name="connsiteY54" fmla="*/ 404997 h 432033"/>
              <a:gd name="connsiteX55" fmla="*/ 326456 w 424468"/>
              <a:gd name="connsiteY55" fmla="*/ 399947 h 432033"/>
              <a:gd name="connsiteX56" fmla="*/ 319287 w 424468"/>
              <a:gd name="connsiteY56" fmla="*/ 389677 h 432033"/>
              <a:gd name="connsiteX57" fmla="*/ 319014 w 424468"/>
              <a:gd name="connsiteY57" fmla="*/ 382801 h 432033"/>
              <a:gd name="connsiteX58" fmla="*/ 323387 w 424468"/>
              <a:gd name="connsiteY58" fmla="*/ 372137 h 432033"/>
              <a:gd name="connsiteX59" fmla="*/ 328459 w 424468"/>
              <a:gd name="connsiteY59" fmla="*/ 367429 h 432033"/>
              <a:gd name="connsiteX60" fmla="*/ 340688 w 424468"/>
              <a:gd name="connsiteY60" fmla="*/ 365271 h 432033"/>
              <a:gd name="connsiteX61" fmla="*/ 340656 w 424468"/>
              <a:gd name="connsiteY61" fmla="*/ 358054 h 432033"/>
              <a:gd name="connsiteX62" fmla="*/ 328321 w 424468"/>
              <a:gd name="connsiteY62" fmla="*/ 355802 h 432033"/>
              <a:gd name="connsiteX63" fmla="*/ 323297 w 424468"/>
              <a:gd name="connsiteY63" fmla="*/ 351145 h 432033"/>
              <a:gd name="connsiteX64" fmla="*/ 318826 w 424468"/>
              <a:gd name="connsiteY64" fmla="*/ 340427 h 432033"/>
              <a:gd name="connsiteX65" fmla="*/ 319073 w 424468"/>
              <a:gd name="connsiteY65" fmla="*/ 333545 h 432033"/>
              <a:gd name="connsiteX66" fmla="*/ 326145 w 424468"/>
              <a:gd name="connsiteY66" fmla="*/ 323339 h 432033"/>
              <a:gd name="connsiteX67" fmla="*/ 320983 w 424468"/>
              <a:gd name="connsiteY67" fmla="*/ 318183 h 432033"/>
              <a:gd name="connsiteX68" fmla="*/ 310785 w 424468"/>
              <a:gd name="connsiteY68" fmla="*/ 325264 h 432033"/>
              <a:gd name="connsiteX69" fmla="*/ 303902 w 424468"/>
              <a:gd name="connsiteY69" fmla="*/ 325517 h 432033"/>
              <a:gd name="connsiteX70" fmla="*/ 293182 w 424468"/>
              <a:gd name="connsiteY70" fmla="*/ 321057 h 432033"/>
              <a:gd name="connsiteX71" fmla="*/ 288521 w 424468"/>
              <a:gd name="connsiteY71" fmla="*/ 316037 h 432033"/>
              <a:gd name="connsiteX72" fmla="*/ 286258 w 424468"/>
              <a:gd name="connsiteY72" fmla="*/ 303704 h 432033"/>
              <a:gd name="connsiteX73" fmla="*/ 80132 w 424468"/>
              <a:gd name="connsiteY73" fmla="*/ 288196 h 432033"/>
              <a:gd name="connsiteX74" fmla="*/ 89152 w 424468"/>
              <a:gd name="connsiteY74" fmla="*/ 297214 h 432033"/>
              <a:gd name="connsiteX75" fmla="*/ 67405 w 424468"/>
              <a:gd name="connsiteY75" fmla="*/ 318966 h 432033"/>
              <a:gd name="connsiteX76" fmla="*/ 58385 w 424468"/>
              <a:gd name="connsiteY76" fmla="*/ 309947 h 432033"/>
              <a:gd name="connsiteX77" fmla="*/ 411712 w 424468"/>
              <a:gd name="connsiteY77" fmla="*/ 216674 h 432033"/>
              <a:gd name="connsiteX78" fmla="*/ 397680 w 424468"/>
              <a:gd name="connsiteY78" fmla="*/ 231594 h 432033"/>
              <a:gd name="connsiteX79" fmla="*/ 397661 w 424468"/>
              <a:gd name="connsiteY79" fmla="*/ 266550 h 432033"/>
              <a:gd name="connsiteX80" fmla="*/ 384905 w 424468"/>
              <a:gd name="connsiteY80" fmla="*/ 266550 h 432033"/>
              <a:gd name="connsiteX81" fmla="*/ 384905 w 424468"/>
              <a:gd name="connsiteY81" fmla="*/ 235464 h 432033"/>
              <a:gd name="connsiteX82" fmla="*/ 288622 w 424468"/>
              <a:gd name="connsiteY82" fmla="*/ 235464 h 432033"/>
              <a:gd name="connsiteX83" fmla="*/ 288622 w 424468"/>
              <a:gd name="connsiteY83" fmla="*/ 290955 h 432033"/>
              <a:gd name="connsiteX84" fmla="*/ 297851 w 424468"/>
              <a:gd name="connsiteY84" fmla="*/ 296192 h 432033"/>
              <a:gd name="connsiteX85" fmla="*/ 300368 w 424468"/>
              <a:gd name="connsiteY85" fmla="*/ 309911 h 432033"/>
              <a:gd name="connsiteX86" fmla="*/ 306728 w 424468"/>
              <a:gd name="connsiteY86" fmla="*/ 312554 h 432033"/>
              <a:gd name="connsiteX87" fmla="*/ 318087 w 424468"/>
              <a:gd name="connsiteY87" fmla="*/ 304667 h 432033"/>
              <a:gd name="connsiteX88" fmla="*/ 326233 w 424468"/>
              <a:gd name="connsiteY88" fmla="*/ 305393 h 432033"/>
              <a:gd name="connsiteX89" fmla="*/ 338934 w 424468"/>
              <a:gd name="connsiteY89" fmla="*/ 318082 h 432033"/>
              <a:gd name="connsiteX90" fmla="*/ 339667 w 424468"/>
              <a:gd name="connsiteY90" fmla="*/ 326227 h 432033"/>
              <a:gd name="connsiteX91" fmla="*/ 336120 w 424468"/>
              <a:gd name="connsiteY91" fmla="*/ 331346 h 432033"/>
              <a:gd name="connsiteX92" fmla="*/ 384904 w 424468"/>
              <a:gd name="connsiteY92" fmla="*/ 331262 h 432033"/>
              <a:gd name="connsiteX93" fmla="*/ 384904 w 424468"/>
              <a:gd name="connsiteY93" fmla="*/ 299850 h 432033"/>
              <a:gd name="connsiteX94" fmla="*/ 397660 w 424468"/>
              <a:gd name="connsiteY94" fmla="*/ 299850 h 432033"/>
              <a:gd name="connsiteX95" fmla="*/ 397678 w 424468"/>
              <a:gd name="connsiteY95" fmla="*/ 321645 h 432033"/>
              <a:gd name="connsiteX96" fmla="*/ 411712 w 424468"/>
              <a:gd name="connsiteY96" fmla="*/ 306724 h 432033"/>
              <a:gd name="connsiteX97" fmla="*/ 311830 w 424468"/>
              <a:gd name="connsiteY97" fmla="*/ 206959 h 432033"/>
              <a:gd name="connsiteX98" fmla="*/ 297297 w 424468"/>
              <a:gd name="connsiteY98" fmla="*/ 222412 h 432033"/>
              <a:gd name="connsiteX99" fmla="*/ 388802 w 424468"/>
              <a:gd name="connsiteY99" fmla="*/ 222412 h 432033"/>
              <a:gd name="connsiteX100" fmla="*/ 403335 w 424468"/>
              <a:gd name="connsiteY100" fmla="*/ 206959 h 432033"/>
              <a:gd name="connsiteX101" fmla="*/ 6185 w 424468"/>
              <a:gd name="connsiteY101" fmla="*/ 173894 h 432033"/>
              <a:gd name="connsiteX102" fmla="*/ 36940 w 424468"/>
              <a:gd name="connsiteY102" fmla="*/ 173894 h 432033"/>
              <a:gd name="connsiteX103" fmla="*/ 36941 w 424468"/>
              <a:gd name="connsiteY103" fmla="*/ 186650 h 432033"/>
              <a:gd name="connsiteX104" fmla="*/ 6185 w 424468"/>
              <a:gd name="connsiteY104" fmla="*/ 186650 h 432033"/>
              <a:gd name="connsiteX105" fmla="*/ 6185 w 424468"/>
              <a:gd name="connsiteY105" fmla="*/ 173894 h 432033"/>
              <a:gd name="connsiteX106" fmla="*/ 325047 w 424468"/>
              <a:gd name="connsiteY106" fmla="*/ 116022 h 432033"/>
              <a:gd name="connsiteX107" fmla="*/ 313912 w 424468"/>
              <a:gd name="connsiteY107" fmla="*/ 141232 h 432033"/>
              <a:gd name="connsiteX108" fmla="*/ 339223 w 424468"/>
              <a:gd name="connsiteY108" fmla="*/ 152413 h 432033"/>
              <a:gd name="connsiteX109" fmla="*/ 331936 w 424468"/>
              <a:gd name="connsiteY109" fmla="*/ 133706 h 432033"/>
              <a:gd name="connsiteX110" fmla="*/ 235966 w 424468"/>
              <a:gd name="connsiteY110" fmla="*/ 67144 h 432033"/>
              <a:gd name="connsiteX111" fmla="*/ 201488 w 424468"/>
              <a:gd name="connsiteY111" fmla="*/ 145781 h 432033"/>
              <a:gd name="connsiteX112" fmla="*/ 201488 w 424468"/>
              <a:gd name="connsiteY112" fmla="*/ 259073 h 432033"/>
              <a:gd name="connsiteX113" fmla="*/ 274104 w 424468"/>
              <a:gd name="connsiteY113" fmla="*/ 290911 h 432033"/>
              <a:gd name="connsiteX114" fmla="*/ 275777 w 424468"/>
              <a:gd name="connsiteY114" fmla="*/ 290916 h 432033"/>
              <a:gd name="connsiteX115" fmla="*/ 275777 w 424468"/>
              <a:gd name="connsiteY115" fmla="*/ 231850 h 432033"/>
              <a:gd name="connsiteX116" fmla="*/ 277619 w 424468"/>
              <a:gd name="connsiteY116" fmla="*/ 224716 h 432033"/>
              <a:gd name="connsiteX117" fmla="*/ 304426 w 424468"/>
              <a:gd name="connsiteY117" fmla="*/ 196212 h 432033"/>
              <a:gd name="connsiteX118" fmla="*/ 309072 w 424468"/>
              <a:gd name="connsiteY118" fmla="*/ 194204 h 432033"/>
              <a:gd name="connsiteX119" fmla="*/ 330777 w 424468"/>
              <a:gd name="connsiteY119" fmla="*/ 194204 h 432033"/>
              <a:gd name="connsiteX120" fmla="*/ 342375 w 424468"/>
              <a:gd name="connsiteY120" fmla="*/ 167750 h 432033"/>
              <a:gd name="connsiteX121" fmla="*/ 302923 w 424468"/>
              <a:gd name="connsiteY121" fmla="*/ 150323 h 432033"/>
              <a:gd name="connsiteX122" fmla="*/ 299666 w 424468"/>
              <a:gd name="connsiteY122" fmla="*/ 141912 h 432033"/>
              <a:gd name="connsiteX123" fmla="*/ 316999 w 424468"/>
              <a:gd name="connsiteY123" fmla="*/ 102672 h 432033"/>
              <a:gd name="connsiteX124" fmla="*/ 326662 w 424468"/>
              <a:gd name="connsiteY124" fmla="*/ 61321 h 432033"/>
              <a:gd name="connsiteX125" fmla="*/ 303771 w 424468"/>
              <a:gd name="connsiteY125" fmla="*/ 82944 h 432033"/>
              <a:gd name="connsiteX126" fmla="*/ 327978 w 424468"/>
              <a:gd name="connsiteY126" fmla="*/ 93558 h 432033"/>
              <a:gd name="connsiteX127" fmla="*/ 331360 w 424468"/>
              <a:gd name="connsiteY127" fmla="*/ 97083 h 432033"/>
              <a:gd name="connsiteX128" fmla="*/ 335622 w 424468"/>
              <a:gd name="connsiteY128" fmla="*/ 108025 h 432033"/>
              <a:gd name="connsiteX129" fmla="*/ 352063 w 424468"/>
              <a:gd name="connsiteY129" fmla="*/ 84067 h 432033"/>
              <a:gd name="connsiteX130" fmla="*/ 326662 w 424468"/>
              <a:gd name="connsiteY130" fmla="*/ 61321 h 432033"/>
              <a:gd name="connsiteX131" fmla="*/ 65460 w 424468"/>
              <a:gd name="connsiteY131" fmla="*/ 40773 h 432033"/>
              <a:gd name="connsiteX132" fmla="*/ 87208 w 424468"/>
              <a:gd name="connsiteY132" fmla="*/ 62524 h 432033"/>
              <a:gd name="connsiteX133" fmla="*/ 82698 w 424468"/>
              <a:gd name="connsiteY133" fmla="*/ 73412 h 432033"/>
              <a:gd name="connsiteX134" fmla="*/ 78187 w 424468"/>
              <a:gd name="connsiteY134" fmla="*/ 71543 h 432033"/>
              <a:gd name="connsiteX135" fmla="*/ 56440 w 424468"/>
              <a:gd name="connsiteY135" fmla="*/ 49791 h 432033"/>
              <a:gd name="connsiteX136" fmla="*/ 65460 w 424468"/>
              <a:gd name="connsiteY136" fmla="*/ 40773 h 432033"/>
              <a:gd name="connsiteX137" fmla="*/ 329917 w 424468"/>
              <a:gd name="connsiteY137" fmla="*/ 13019 h 432033"/>
              <a:gd name="connsiteX138" fmla="*/ 318554 w 424468"/>
              <a:gd name="connsiteY138" fmla="*/ 13593 h 432033"/>
              <a:gd name="connsiteX139" fmla="*/ 316447 w 424468"/>
              <a:gd name="connsiteY139" fmla="*/ 29907 h 432033"/>
              <a:gd name="connsiteX140" fmla="*/ 312018 w 424468"/>
              <a:gd name="connsiteY140" fmla="*/ 35181 h 432033"/>
              <a:gd name="connsiteX141" fmla="*/ 298768 w 424468"/>
              <a:gd name="connsiteY141" fmla="*/ 41437 h 432033"/>
              <a:gd name="connsiteX142" fmla="*/ 291918 w 424468"/>
              <a:gd name="connsiteY142" fmla="*/ 41526 h 432033"/>
              <a:gd name="connsiteX143" fmla="*/ 277806 w 424468"/>
              <a:gd name="connsiteY143" fmla="*/ 32799 h 432033"/>
              <a:gd name="connsiteX144" fmla="*/ 270210 w 424468"/>
              <a:gd name="connsiteY144" fmla="*/ 41143 h 432033"/>
              <a:gd name="connsiteX145" fmla="*/ 280324 w 424468"/>
              <a:gd name="connsiteY145" fmla="*/ 54129 h 432033"/>
              <a:gd name="connsiteX146" fmla="*/ 280932 w 424468"/>
              <a:gd name="connsiteY146" fmla="*/ 61024 h 432033"/>
              <a:gd name="connsiteX147" fmla="*/ 276878 w 424468"/>
              <a:gd name="connsiteY147" fmla="*/ 71154 h 432033"/>
              <a:gd name="connsiteX148" fmla="*/ 291708 w 424468"/>
              <a:gd name="connsiteY148" fmla="*/ 77656 h 432033"/>
              <a:gd name="connsiteX149" fmla="*/ 326016 w 424468"/>
              <a:gd name="connsiteY149" fmla="*/ 48582 h 432033"/>
              <a:gd name="connsiteX150" fmla="*/ 364800 w 424468"/>
              <a:gd name="connsiteY150" fmla="*/ 83423 h 432033"/>
              <a:gd name="connsiteX151" fmla="*/ 340252 w 424468"/>
              <a:gd name="connsiteY151" fmla="*/ 119915 h 432033"/>
              <a:gd name="connsiteX152" fmla="*/ 345985 w 424468"/>
              <a:gd name="connsiteY152" fmla="*/ 134632 h 432033"/>
              <a:gd name="connsiteX153" fmla="*/ 356978 w 424468"/>
              <a:gd name="connsiteY153" fmla="*/ 129142 h 432033"/>
              <a:gd name="connsiteX154" fmla="*/ 363827 w 424468"/>
              <a:gd name="connsiteY154" fmla="*/ 129054 h 432033"/>
              <a:gd name="connsiteX155" fmla="*/ 377939 w 424468"/>
              <a:gd name="connsiteY155" fmla="*/ 137781 h 432033"/>
              <a:gd name="connsiteX156" fmla="*/ 385536 w 424468"/>
              <a:gd name="connsiteY156" fmla="*/ 129437 h 432033"/>
              <a:gd name="connsiteX157" fmla="*/ 375421 w 424468"/>
              <a:gd name="connsiteY157" fmla="*/ 116450 h 432033"/>
              <a:gd name="connsiteX158" fmla="*/ 374813 w 424468"/>
              <a:gd name="connsiteY158" fmla="*/ 109556 h 432033"/>
              <a:gd name="connsiteX159" fmla="*/ 379738 w 424468"/>
              <a:gd name="connsiteY159" fmla="*/ 95864 h 432033"/>
              <a:gd name="connsiteX160" fmla="*/ 384549 w 424468"/>
              <a:gd name="connsiteY160" fmla="*/ 90944 h 432033"/>
              <a:gd name="connsiteX161" fmla="*/ 400709 w 424468"/>
              <a:gd name="connsiteY161" fmla="*/ 87213 h 432033"/>
              <a:gd name="connsiteX162" fmla="*/ 400144 w 424468"/>
              <a:gd name="connsiteY162" fmla="*/ 76036 h 432033"/>
              <a:gd name="connsiteX163" fmla="*/ 383691 w 424468"/>
              <a:gd name="connsiteY163" fmla="*/ 73953 h 432033"/>
              <a:gd name="connsiteX164" fmla="*/ 378408 w 424468"/>
              <a:gd name="connsiteY164" fmla="*/ 69543 h 432033"/>
              <a:gd name="connsiteX165" fmla="*/ 372127 w 424468"/>
              <a:gd name="connsiteY165" fmla="*/ 56416 h 432033"/>
              <a:gd name="connsiteX166" fmla="*/ 372039 w 424468"/>
              <a:gd name="connsiteY166" fmla="*/ 49495 h 432033"/>
              <a:gd name="connsiteX167" fmla="*/ 380792 w 424468"/>
              <a:gd name="connsiteY167" fmla="*/ 35554 h 432033"/>
              <a:gd name="connsiteX168" fmla="*/ 372393 w 424468"/>
              <a:gd name="connsiteY168" fmla="*/ 28019 h 432033"/>
              <a:gd name="connsiteX169" fmla="*/ 359233 w 424468"/>
              <a:gd name="connsiteY169" fmla="*/ 38125 h 432033"/>
              <a:gd name="connsiteX170" fmla="*/ 352410 w 424468"/>
              <a:gd name="connsiteY170" fmla="*/ 38727 h 432033"/>
              <a:gd name="connsiteX171" fmla="*/ 338597 w 424468"/>
              <a:gd name="connsiteY171" fmla="*/ 33838 h 432033"/>
              <a:gd name="connsiteX172" fmla="*/ 333657 w 424468"/>
              <a:gd name="connsiteY172" fmla="*/ 29037 h 432033"/>
              <a:gd name="connsiteX173" fmla="*/ 334595 w 424468"/>
              <a:gd name="connsiteY173" fmla="*/ 10 h 432033"/>
              <a:gd name="connsiteX174" fmla="*/ 341128 w 424468"/>
              <a:gd name="connsiteY174" fmla="*/ 4930 h 432033"/>
              <a:gd name="connsiteX175" fmla="*/ 345182 w 424468"/>
              <a:gd name="connsiteY175" fmla="*/ 22295 h 432033"/>
              <a:gd name="connsiteX176" fmla="*/ 354572 w 424468"/>
              <a:gd name="connsiteY176" fmla="*/ 25621 h 432033"/>
              <a:gd name="connsiteX177" fmla="*/ 368826 w 424468"/>
              <a:gd name="connsiteY177" fmla="*/ 14675 h 432033"/>
              <a:gd name="connsiteX178" fmla="*/ 376970 w 424468"/>
              <a:gd name="connsiteY178" fmla="*/ 14986 h 432033"/>
              <a:gd name="connsiteX179" fmla="*/ 393310 w 424468"/>
              <a:gd name="connsiteY179" fmla="*/ 29648 h 432033"/>
              <a:gd name="connsiteX180" fmla="*/ 394452 w 424468"/>
              <a:gd name="connsiteY180" fmla="*/ 37786 h 432033"/>
              <a:gd name="connsiteX181" fmla="*/ 384954 w 424468"/>
              <a:gd name="connsiteY181" fmla="*/ 52913 h 432033"/>
              <a:gd name="connsiteX182" fmla="*/ 389200 w 424468"/>
              <a:gd name="connsiteY182" fmla="*/ 61790 h 432033"/>
              <a:gd name="connsiteX183" fmla="*/ 407046 w 424468"/>
              <a:gd name="connsiteY183" fmla="*/ 64049 h 432033"/>
              <a:gd name="connsiteX184" fmla="*/ 412614 w 424468"/>
              <a:gd name="connsiteY184" fmla="*/ 70054 h 432033"/>
              <a:gd name="connsiteX185" fmla="*/ 413718 w 424468"/>
              <a:gd name="connsiteY185" fmla="*/ 91900 h 432033"/>
              <a:gd name="connsiteX186" fmla="*/ 408783 w 424468"/>
              <a:gd name="connsiteY186" fmla="*/ 98437 h 432033"/>
              <a:gd name="connsiteX187" fmla="*/ 391257 w 424468"/>
              <a:gd name="connsiteY187" fmla="*/ 102483 h 432033"/>
              <a:gd name="connsiteX188" fmla="*/ 387927 w 424468"/>
              <a:gd name="connsiteY188" fmla="*/ 111744 h 432033"/>
              <a:gd name="connsiteX189" fmla="*/ 398902 w 424468"/>
              <a:gd name="connsiteY189" fmla="*/ 125837 h 432033"/>
              <a:gd name="connsiteX190" fmla="*/ 398586 w 424468"/>
              <a:gd name="connsiteY190" fmla="*/ 134049 h 432033"/>
              <a:gd name="connsiteX191" fmla="*/ 383807 w 424468"/>
              <a:gd name="connsiteY191" fmla="*/ 150283 h 432033"/>
              <a:gd name="connsiteX192" fmla="*/ 375736 w 424468"/>
              <a:gd name="connsiteY192" fmla="*/ 151414 h 432033"/>
              <a:gd name="connsiteX193" fmla="*/ 360451 w 424468"/>
              <a:gd name="connsiteY193" fmla="*/ 141961 h 432033"/>
              <a:gd name="connsiteX194" fmla="*/ 350618 w 424468"/>
              <a:gd name="connsiteY194" fmla="*/ 146520 h 432033"/>
              <a:gd name="connsiteX195" fmla="*/ 356714 w 424468"/>
              <a:gd name="connsiteY195" fmla="*/ 162170 h 432033"/>
              <a:gd name="connsiteX196" fmla="*/ 356612 w 424468"/>
              <a:gd name="connsiteY196" fmla="*/ 167046 h 432033"/>
              <a:gd name="connsiteX197" fmla="*/ 344705 w 424468"/>
              <a:gd name="connsiteY197" fmla="*/ 194203 h 432033"/>
              <a:gd name="connsiteX198" fmla="*/ 418089 w 424468"/>
              <a:gd name="connsiteY198" fmla="*/ 194203 h 432033"/>
              <a:gd name="connsiteX199" fmla="*/ 424443 w 424468"/>
              <a:gd name="connsiteY199" fmla="*/ 200263 h 432033"/>
              <a:gd name="connsiteX200" fmla="*/ 424468 w 424468"/>
              <a:gd name="connsiteY200" fmla="*/ 200581 h 432033"/>
              <a:gd name="connsiteX201" fmla="*/ 424468 w 424468"/>
              <a:gd name="connsiteY201" fmla="*/ 309249 h 432033"/>
              <a:gd name="connsiteX202" fmla="*/ 422736 w 424468"/>
              <a:gd name="connsiteY202" fmla="*/ 313619 h 432033"/>
              <a:gd name="connsiteX203" fmla="*/ 395929 w 424468"/>
              <a:gd name="connsiteY203" fmla="*/ 342123 h 432033"/>
              <a:gd name="connsiteX204" fmla="*/ 390081 w 424468"/>
              <a:gd name="connsiteY204" fmla="*/ 344017 h 432033"/>
              <a:gd name="connsiteX205" fmla="*/ 335264 w 424468"/>
              <a:gd name="connsiteY205" fmla="*/ 344101 h 432033"/>
              <a:gd name="connsiteX206" fmla="*/ 348161 w 424468"/>
              <a:gd name="connsiteY206" fmla="*/ 346455 h 432033"/>
              <a:gd name="connsiteX207" fmla="*/ 353394 w 424468"/>
              <a:gd name="connsiteY207" fmla="*/ 352704 h 432033"/>
              <a:gd name="connsiteX208" fmla="*/ 353466 w 424468"/>
              <a:gd name="connsiteY208" fmla="*/ 370592 h 432033"/>
              <a:gd name="connsiteX209" fmla="*/ 348196 w 424468"/>
              <a:gd name="connsiteY209" fmla="*/ 376899 h 432033"/>
              <a:gd name="connsiteX210" fmla="*/ 334558 w 424468"/>
              <a:gd name="connsiteY210" fmla="*/ 379305 h 432033"/>
              <a:gd name="connsiteX211" fmla="*/ 331983 w 424468"/>
              <a:gd name="connsiteY211" fmla="*/ 385580 h 432033"/>
              <a:gd name="connsiteX212" fmla="*/ 339974 w 424468"/>
              <a:gd name="connsiteY212" fmla="*/ 397025 h 432033"/>
              <a:gd name="connsiteX213" fmla="*/ 339256 w 424468"/>
              <a:gd name="connsiteY213" fmla="*/ 405184 h 432033"/>
              <a:gd name="connsiteX214" fmla="*/ 326659 w 424468"/>
              <a:gd name="connsiteY214" fmla="*/ 417791 h 432033"/>
              <a:gd name="connsiteX215" fmla="*/ 318501 w 424468"/>
              <a:gd name="connsiteY215" fmla="*/ 418517 h 432033"/>
              <a:gd name="connsiteX216" fmla="*/ 307050 w 424468"/>
              <a:gd name="connsiteY216" fmla="*/ 410538 h 432033"/>
              <a:gd name="connsiteX217" fmla="*/ 300778 w 424468"/>
              <a:gd name="connsiteY217" fmla="*/ 413118 h 432033"/>
              <a:gd name="connsiteX218" fmla="*/ 298383 w 424468"/>
              <a:gd name="connsiteY218" fmla="*/ 426758 h 432033"/>
              <a:gd name="connsiteX219" fmla="*/ 292102 w 424468"/>
              <a:gd name="connsiteY219" fmla="*/ 432033 h 432033"/>
              <a:gd name="connsiteX220" fmla="*/ 292081 w 424468"/>
              <a:gd name="connsiteY220" fmla="*/ 432033 h 432033"/>
              <a:gd name="connsiteX221" fmla="*/ 274193 w 424468"/>
              <a:gd name="connsiteY221" fmla="*/ 431977 h 432033"/>
              <a:gd name="connsiteX222" fmla="*/ 267940 w 424468"/>
              <a:gd name="connsiteY222" fmla="*/ 426750 h 432033"/>
              <a:gd name="connsiteX223" fmla="*/ 265423 w 424468"/>
              <a:gd name="connsiteY223" fmla="*/ 413032 h 432033"/>
              <a:gd name="connsiteX224" fmla="*/ 259063 w 424468"/>
              <a:gd name="connsiteY224" fmla="*/ 410388 h 432033"/>
              <a:gd name="connsiteX225" fmla="*/ 247703 w 424468"/>
              <a:gd name="connsiteY225" fmla="*/ 418275 h 432033"/>
              <a:gd name="connsiteX226" fmla="*/ 239557 w 424468"/>
              <a:gd name="connsiteY226" fmla="*/ 417549 h 432033"/>
              <a:gd name="connsiteX227" fmla="*/ 226858 w 424468"/>
              <a:gd name="connsiteY227" fmla="*/ 404860 h 432033"/>
              <a:gd name="connsiteX228" fmla="*/ 226123 w 424468"/>
              <a:gd name="connsiteY228" fmla="*/ 396715 h 432033"/>
              <a:gd name="connsiteX229" fmla="*/ 234001 w 424468"/>
              <a:gd name="connsiteY229" fmla="*/ 385349 h 432033"/>
              <a:gd name="connsiteX230" fmla="*/ 231351 w 424468"/>
              <a:gd name="connsiteY230" fmla="*/ 378991 h 432033"/>
              <a:gd name="connsiteX231" fmla="*/ 217631 w 424468"/>
              <a:gd name="connsiteY231" fmla="*/ 376486 h 432033"/>
              <a:gd name="connsiteX232" fmla="*/ 212398 w 424468"/>
              <a:gd name="connsiteY232" fmla="*/ 370237 h 432033"/>
              <a:gd name="connsiteX233" fmla="*/ 212325 w 424468"/>
              <a:gd name="connsiteY233" fmla="*/ 352349 h 432033"/>
              <a:gd name="connsiteX234" fmla="*/ 217595 w 424468"/>
              <a:gd name="connsiteY234" fmla="*/ 346043 h 432033"/>
              <a:gd name="connsiteX235" fmla="*/ 231233 w 424468"/>
              <a:gd name="connsiteY235" fmla="*/ 343636 h 432033"/>
              <a:gd name="connsiteX236" fmla="*/ 233808 w 424468"/>
              <a:gd name="connsiteY236" fmla="*/ 337361 h 432033"/>
              <a:gd name="connsiteX237" fmla="*/ 225818 w 424468"/>
              <a:gd name="connsiteY237" fmla="*/ 325917 h 432033"/>
              <a:gd name="connsiteX238" fmla="*/ 226535 w 424468"/>
              <a:gd name="connsiteY238" fmla="*/ 317758 h 432033"/>
              <a:gd name="connsiteX239" fmla="*/ 239132 w 424468"/>
              <a:gd name="connsiteY239" fmla="*/ 305150 h 432033"/>
              <a:gd name="connsiteX240" fmla="*/ 247290 w 424468"/>
              <a:gd name="connsiteY240" fmla="*/ 304425 h 432033"/>
              <a:gd name="connsiteX241" fmla="*/ 258742 w 424468"/>
              <a:gd name="connsiteY241" fmla="*/ 312404 h 432033"/>
              <a:gd name="connsiteX242" fmla="*/ 265014 w 424468"/>
              <a:gd name="connsiteY242" fmla="*/ 309824 h 432033"/>
              <a:gd name="connsiteX243" fmla="*/ 266476 w 424468"/>
              <a:gd name="connsiteY243" fmla="*/ 301493 h 432033"/>
              <a:gd name="connsiteX244" fmla="*/ 201489 w 424468"/>
              <a:gd name="connsiteY244" fmla="*/ 273000 h 432033"/>
              <a:gd name="connsiteX245" fmla="*/ 201489 w 424468"/>
              <a:gd name="connsiteY245" fmla="*/ 425655 h 432033"/>
              <a:gd name="connsiteX246" fmla="*/ 188733 w 424468"/>
              <a:gd name="connsiteY246" fmla="*/ 425655 h 432033"/>
              <a:gd name="connsiteX247" fmla="*/ 188733 w 424468"/>
              <a:gd name="connsiteY247" fmla="*/ 403092 h 432033"/>
              <a:gd name="connsiteX248" fmla="*/ 178412 w 424468"/>
              <a:gd name="connsiteY248" fmla="*/ 403092 h 432033"/>
              <a:gd name="connsiteX249" fmla="*/ 143028 w 424468"/>
              <a:gd name="connsiteY249" fmla="*/ 367708 h 432033"/>
              <a:gd name="connsiteX250" fmla="*/ 143028 w 424468"/>
              <a:gd name="connsiteY250" fmla="*/ 337493 h 432033"/>
              <a:gd name="connsiteX251" fmla="*/ 126921 w 424468"/>
              <a:gd name="connsiteY251" fmla="*/ 315877 h 432033"/>
              <a:gd name="connsiteX252" fmla="*/ 126921 w 424468"/>
              <a:gd name="connsiteY252" fmla="*/ 297758 h 432033"/>
              <a:gd name="connsiteX253" fmla="*/ 58471 w 424468"/>
              <a:gd name="connsiteY253" fmla="*/ 177943 h 432033"/>
              <a:gd name="connsiteX254" fmla="*/ 64623 w 424468"/>
              <a:gd name="connsiteY254" fmla="*/ 138769 h 432033"/>
              <a:gd name="connsiteX255" fmla="*/ 76799 w 424468"/>
              <a:gd name="connsiteY255" fmla="*/ 142571 h 432033"/>
              <a:gd name="connsiteX256" fmla="*/ 71225 w 424468"/>
              <a:gd name="connsiteY256" fmla="*/ 178063 h 432033"/>
              <a:gd name="connsiteX257" fmla="*/ 136322 w 424468"/>
              <a:gd name="connsiteY257" fmla="*/ 288393 h 432033"/>
              <a:gd name="connsiteX258" fmla="*/ 139676 w 424468"/>
              <a:gd name="connsiteY258" fmla="*/ 294009 h 432033"/>
              <a:gd name="connsiteX259" fmla="*/ 139676 w 424468"/>
              <a:gd name="connsiteY259" fmla="*/ 315877 h 432033"/>
              <a:gd name="connsiteX260" fmla="*/ 149405 w 424468"/>
              <a:gd name="connsiteY260" fmla="*/ 325667 h 432033"/>
              <a:gd name="connsiteX261" fmla="*/ 188732 w 424468"/>
              <a:gd name="connsiteY261" fmla="*/ 325667 h 432033"/>
              <a:gd name="connsiteX262" fmla="*/ 188732 w 424468"/>
              <a:gd name="connsiteY262" fmla="*/ 55639 h 432033"/>
              <a:gd name="connsiteX263" fmla="*/ 91193 w 424468"/>
              <a:gd name="connsiteY263" fmla="*/ 111998 h 432033"/>
              <a:gd name="connsiteX264" fmla="*/ 80498 w 424468"/>
              <a:gd name="connsiteY264" fmla="*/ 105046 h 432033"/>
              <a:gd name="connsiteX265" fmla="*/ 188732 w 424468"/>
              <a:gd name="connsiteY265" fmla="*/ 42873 h 432033"/>
              <a:gd name="connsiteX266" fmla="*/ 188732 w 424468"/>
              <a:gd name="connsiteY266" fmla="*/ 14937 h 432033"/>
              <a:gd name="connsiteX267" fmla="*/ 201488 w 424468"/>
              <a:gd name="connsiteY267" fmla="*/ 14937 h 432033"/>
              <a:gd name="connsiteX268" fmla="*/ 201488 w 424468"/>
              <a:gd name="connsiteY268" fmla="*/ 114014 h 432033"/>
              <a:gd name="connsiteX269" fmla="*/ 226845 w 424468"/>
              <a:gd name="connsiteY269" fmla="*/ 56179 h 432033"/>
              <a:gd name="connsiteX270" fmla="*/ 235247 w 424468"/>
              <a:gd name="connsiteY270" fmla="*/ 52899 h 432033"/>
              <a:gd name="connsiteX271" fmla="*/ 265120 w 424468"/>
              <a:gd name="connsiteY271" fmla="*/ 65997 h 432033"/>
              <a:gd name="connsiteX272" fmla="*/ 267819 w 424468"/>
              <a:gd name="connsiteY272" fmla="*/ 58833 h 432033"/>
              <a:gd name="connsiteX273" fmla="*/ 256844 w 424468"/>
              <a:gd name="connsiteY273" fmla="*/ 44741 h 432033"/>
              <a:gd name="connsiteX274" fmla="*/ 257160 w 424468"/>
              <a:gd name="connsiteY274" fmla="*/ 36529 h 432033"/>
              <a:gd name="connsiteX275" fmla="*/ 271939 w 424468"/>
              <a:gd name="connsiteY275" fmla="*/ 20294 h 432033"/>
              <a:gd name="connsiteX276" fmla="*/ 280010 w 424468"/>
              <a:gd name="connsiteY276" fmla="*/ 19163 h 432033"/>
              <a:gd name="connsiteX277" fmla="*/ 295295 w 424468"/>
              <a:gd name="connsiteY277" fmla="*/ 28616 h 432033"/>
              <a:gd name="connsiteX278" fmla="*/ 304301 w 424468"/>
              <a:gd name="connsiteY278" fmla="*/ 24360 h 432033"/>
              <a:gd name="connsiteX279" fmla="*/ 306585 w 424468"/>
              <a:gd name="connsiteY279" fmla="*/ 6675 h 432033"/>
              <a:gd name="connsiteX280" fmla="*/ 312588 w 424468"/>
              <a:gd name="connsiteY280" fmla="*/ 1122 h 4320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424468" h="432033">
                <a:moveTo>
                  <a:pt x="282831" y="345254"/>
                </a:moveTo>
                <a:cubicBezTo>
                  <a:pt x="278541" y="345226"/>
                  <a:pt x="274478" y="346904"/>
                  <a:pt x="271448" y="349937"/>
                </a:cubicBezTo>
                <a:cubicBezTo>
                  <a:pt x="268417" y="352971"/>
                  <a:pt x="266757" y="357015"/>
                  <a:pt x="266775" y="361325"/>
                </a:cubicBezTo>
                <a:cubicBezTo>
                  <a:pt x="266793" y="365651"/>
                  <a:pt x="268497" y="369727"/>
                  <a:pt x="271574" y="372802"/>
                </a:cubicBezTo>
                <a:cubicBezTo>
                  <a:pt x="274650" y="375875"/>
                  <a:pt x="278728" y="377576"/>
                  <a:pt x="283054" y="377589"/>
                </a:cubicBezTo>
                <a:cubicBezTo>
                  <a:pt x="287361" y="377636"/>
                  <a:pt x="291407" y="375940"/>
                  <a:pt x="294438" y="372906"/>
                </a:cubicBezTo>
                <a:cubicBezTo>
                  <a:pt x="297469" y="369872"/>
                  <a:pt x="299128" y="365829"/>
                  <a:pt x="299110" y="361519"/>
                </a:cubicBezTo>
                <a:cubicBezTo>
                  <a:pt x="299093" y="357192"/>
                  <a:pt x="297389" y="353116"/>
                  <a:pt x="294312" y="350042"/>
                </a:cubicBezTo>
                <a:cubicBezTo>
                  <a:pt x="291235" y="346968"/>
                  <a:pt x="287158" y="345268"/>
                  <a:pt x="282831" y="345254"/>
                </a:cubicBezTo>
                <a:close/>
                <a:moveTo>
                  <a:pt x="155783" y="338423"/>
                </a:moveTo>
                <a:lnTo>
                  <a:pt x="155783" y="367708"/>
                </a:lnTo>
                <a:cubicBezTo>
                  <a:pt x="155783" y="380185"/>
                  <a:pt x="165934" y="390337"/>
                  <a:pt x="178411" y="390337"/>
                </a:cubicBezTo>
                <a:lnTo>
                  <a:pt x="188731" y="390337"/>
                </a:lnTo>
                <a:lnTo>
                  <a:pt x="188731" y="338423"/>
                </a:lnTo>
                <a:close/>
                <a:moveTo>
                  <a:pt x="282777" y="332498"/>
                </a:moveTo>
                <a:cubicBezTo>
                  <a:pt x="282809" y="332498"/>
                  <a:pt x="282840" y="332498"/>
                  <a:pt x="282872" y="332499"/>
                </a:cubicBezTo>
                <a:cubicBezTo>
                  <a:pt x="290588" y="332524"/>
                  <a:pt x="297853" y="335549"/>
                  <a:pt x="303329" y="341019"/>
                </a:cubicBezTo>
                <a:cubicBezTo>
                  <a:pt x="308803" y="346489"/>
                  <a:pt x="311836" y="353751"/>
                  <a:pt x="311867" y="361468"/>
                </a:cubicBezTo>
                <a:cubicBezTo>
                  <a:pt x="311899" y="369202"/>
                  <a:pt x="308914" y="376466"/>
                  <a:pt x="303463" y="381922"/>
                </a:cubicBezTo>
                <a:cubicBezTo>
                  <a:pt x="298034" y="387355"/>
                  <a:pt x="290808" y="390345"/>
                  <a:pt x="283110" y="390345"/>
                </a:cubicBezTo>
                <a:lnTo>
                  <a:pt x="283015" y="390345"/>
                </a:lnTo>
                <a:cubicBezTo>
                  <a:pt x="275298" y="390321"/>
                  <a:pt x="268034" y="387295"/>
                  <a:pt x="262559" y="381825"/>
                </a:cubicBezTo>
                <a:cubicBezTo>
                  <a:pt x="257084" y="376355"/>
                  <a:pt x="254052" y="369093"/>
                  <a:pt x="254020" y="361376"/>
                </a:cubicBezTo>
                <a:cubicBezTo>
                  <a:pt x="253989" y="353641"/>
                  <a:pt x="256974" y="346377"/>
                  <a:pt x="262425" y="340921"/>
                </a:cubicBezTo>
                <a:cubicBezTo>
                  <a:pt x="267854" y="335488"/>
                  <a:pt x="275079" y="332498"/>
                  <a:pt x="282777" y="332498"/>
                </a:cubicBezTo>
                <a:close/>
                <a:moveTo>
                  <a:pt x="279040" y="303681"/>
                </a:moveTo>
                <a:lnTo>
                  <a:pt x="276893" y="315913"/>
                </a:lnTo>
                <a:cubicBezTo>
                  <a:pt x="276459" y="318383"/>
                  <a:pt x="274619" y="320370"/>
                  <a:pt x="272190" y="320989"/>
                </a:cubicBezTo>
                <a:cubicBezTo>
                  <a:pt x="268433" y="321949"/>
                  <a:pt x="264847" y="323423"/>
                  <a:pt x="261529" y="325372"/>
                </a:cubicBezTo>
                <a:cubicBezTo>
                  <a:pt x="259382" y="326634"/>
                  <a:pt x="256695" y="326531"/>
                  <a:pt x="254653" y="325105"/>
                </a:cubicBezTo>
                <a:lnTo>
                  <a:pt x="244377" y="317945"/>
                </a:lnTo>
                <a:lnTo>
                  <a:pt x="239331" y="322996"/>
                </a:lnTo>
                <a:lnTo>
                  <a:pt x="246501" y="333265"/>
                </a:lnTo>
                <a:cubicBezTo>
                  <a:pt x="247926" y="335307"/>
                  <a:pt x="248032" y="337992"/>
                  <a:pt x="246773" y="340141"/>
                </a:cubicBezTo>
                <a:cubicBezTo>
                  <a:pt x="244827" y="343459"/>
                  <a:pt x="243356" y="347047"/>
                  <a:pt x="242400" y="350805"/>
                </a:cubicBezTo>
                <a:cubicBezTo>
                  <a:pt x="241782" y="353235"/>
                  <a:pt x="239797" y="355077"/>
                  <a:pt x="237328" y="355513"/>
                </a:cubicBezTo>
                <a:lnTo>
                  <a:pt x="225100" y="357671"/>
                </a:lnTo>
                <a:lnTo>
                  <a:pt x="225130" y="364888"/>
                </a:lnTo>
                <a:lnTo>
                  <a:pt x="237464" y="367140"/>
                </a:lnTo>
                <a:cubicBezTo>
                  <a:pt x="239901" y="367586"/>
                  <a:pt x="241859" y="369402"/>
                  <a:pt x="242488" y="371797"/>
                </a:cubicBezTo>
                <a:cubicBezTo>
                  <a:pt x="243477" y="375569"/>
                  <a:pt x="244981" y="379174"/>
                  <a:pt x="246958" y="382515"/>
                </a:cubicBezTo>
                <a:cubicBezTo>
                  <a:pt x="248229" y="384661"/>
                  <a:pt x="248132" y="387349"/>
                  <a:pt x="246713" y="389398"/>
                </a:cubicBezTo>
                <a:lnTo>
                  <a:pt x="239640" y="399603"/>
                </a:lnTo>
                <a:lnTo>
                  <a:pt x="244802" y="404759"/>
                </a:lnTo>
                <a:lnTo>
                  <a:pt x="255001" y="397678"/>
                </a:lnTo>
                <a:cubicBezTo>
                  <a:pt x="257050" y="396256"/>
                  <a:pt x="259738" y="396157"/>
                  <a:pt x="261884" y="397425"/>
                </a:cubicBezTo>
                <a:cubicBezTo>
                  <a:pt x="265225" y="399399"/>
                  <a:pt x="268831" y="400900"/>
                  <a:pt x="272605" y="401886"/>
                </a:cubicBezTo>
                <a:cubicBezTo>
                  <a:pt x="275001" y="402512"/>
                  <a:pt x="276818" y="404469"/>
                  <a:pt x="277266" y="406906"/>
                </a:cubicBezTo>
                <a:lnTo>
                  <a:pt x="279528" y="419238"/>
                </a:lnTo>
                <a:lnTo>
                  <a:pt x="286747" y="419261"/>
                </a:lnTo>
                <a:lnTo>
                  <a:pt x="288894" y="407030"/>
                </a:lnTo>
                <a:cubicBezTo>
                  <a:pt x="289328" y="404559"/>
                  <a:pt x="291168" y="402573"/>
                  <a:pt x="293597" y="401953"/>
                </a:cubicBezTo>
                <a:cubicBezTo>
                  <a:pt x="297354" y="400993"/>
                  <a:pt x="300941" y="399519"/>
                  <a:pt x="304256" y="397571"/>
                </a:cubicBezTo>
                <a:cubicBezTo>
                  <a:pt x="306403" y="396310"/>
                  <a:pt x="309090" y="396413"/>
                  <a:pt x="311133" y="397837"/>
                </a:cubicBezTo>
                <a:lnTo>
                  <a:pt x="321410" y="404997"/>
                </a:lnTo>
                <a:lnTo>
                  <a:pt x="326456" y="399947"/>
                </a:lnTo>
                <a:lnTo>
                  <a:pt x="319287" y="389677"/>
                </a:lnTo>
                <a:cubicBezTo>
                  <a:pt x="317861" y="387636"/>
                  <a:pt x="317755" y="384950"/>
                  <a:pt x="319014" y="382801"/>
                </a:cubicBezTo>
                <a:cubicBezTo>
                  <a:pt x="320960" y="379483"/>
                  <a:pt x="322431" y="375895"/>
                  <a:pt x="323387" y="372137"/>
                </a:cubicBezTo>
                <a:cubicBezTo>
                  <a:pt x="324005" y="369708"/>
                  <a:pt x="325990" y="367866"/>
                  <a:pt x="328459" y="367429"/>
                </a:cubicBezTo>
                <a:lnTo>
                  <a:pt x="340688" y="365271"/>
                </a:lnTo>
                <a:lnTo>
                  <a:pt x="340656" y="358054"/>
                </a:lnTo>
                <a:lnTo>
                  <a:pt x="328321" y="355802"/>
                </a:lnTo>
                <a:cubicBezTo>
                  <a:pt x="325883" y="355356"/>
                  <a:pt x="323925" y="353541"/>
                  <a:pt x="323297" y="351145"/>
                </a:cubicBezTo>
                <a:cubicBezTo>
                  <a:pt x="322308" y="347374"/>
                  <a:pt x="320803" y="343768"/>
                  <a:pt x="318826" y="340427"/>
                </a:cubicBezTo>
                <a:cubicBezTo>
                  <a:pt x="317556" y="338281"/>
                  <a:pt x="317652" y="335593"/>
                  <a:pt x="319073" y="333545"/>
                </a:cubicBezTo>
                <a:lnTo>
                  <a:pt x="326145" y="323339"/>
                </a:lnTo>
                <a:lnTo>
                  <a:pt x="320983" y="318183"/>
                </a:lnTo>
                <a:lnTo>
                  <a:pt x="310785" y="325264"/>
                </a:lnTo>
                <a:cubicBezTo>
                  <a:pt x="308738" y="326687"/>
                  <a:pt x="306049" y="326786"/>
                  <a:pt x="303902" y="325517"/>
                </a:cubicBezTo>
                <a:cubicBezTo>
                  <a:pt x="300562" y="323543"/>
                  <a:pt x="296956" y="322042"/>
                  <a:pt x="293182" y="321057"/>
                </a:cubicBezTo>
                <a:cubicBezTo>
                  <a:pt x="290785" y="320431"/>
                  <a:pt x="288968" y="318473"/>
                  <a:pt x="288521" y="316037"/>
                </a:cubicBezTo>
                <a:lnTo>
                  <a:pt x="286258" y="303704"/>
                </a:lnTo>
                <a:close/>
                <a:moveTo>
                  <a:pt x="80132" y="288196"/>
                </a:moveTo>
                <a:cubicBezTo>
                  <a:pt x="85963" y="282364"/>
                  <a:pt x="94984" y="291383"/>
                  <a:pt x="89152" y="297214"/>
                </a:cubicBezTo>
                <a:lnTo>
                  <a:pt x="67405" y="318966"/>
                </a:lnTo>
                <a:cubicBezTo>
                  <a:pt x="61575" y="324798"/>
                  <a:pt x="52554" y="315778"/>
                  <a:pt x="58385" y="309947"/>
                </a:cubicBezTo>
                <a:close/>
                <a:moveTo>
                  <a:pt x="411712" y="216674"/>
                </a:moveTo>
                <a:lnTo>
                  <a:pt x="397680" y="231594"/>
                </a:lnTo>
                <a:cubicBezTo>
                  <a:pt x="397680" y="242570"/>
                  <a:pt x="397661" y="266550"/>
                  <a:pt x="397661" y="266550"/>
                </a:cubicBezTo>
                <a:cubicBezTo>
                  <a:pt x="397661" y="274796"/>
                  <a:pt x="384905" y="274796"/>
                  <a:pt x="384905" y="266550"/>
                </a:cubicBezTo>
                <a:lnTo>
                  <a:pt x="384905" y="235464"/>
                </a:lnTo>
                <a:lnTo>
                  <a:pt x="288622" y="235464"/>
                </a:lnTo>
                <a:cubicBezTo>
                  <a:pt x="289285" y="246831"/>
                  <a:pt x="288517" y="283871"/>
                  <a:pt x="288622" y="290955"/>
                </a:cubicBezTo>
                <a:cubicBezTo>
                  <a:pt x="292424" y="290397"/>
                  <a:pt x="297047" y="291812"/>
                  <a:pt x="297851" y="296192"/>
                </a:cubicBezTo>
                <a:lnTo>
                  <a:pt x="300368" y="309911"/>
                </a:lnTo>
                <a:cubicBezTo>
                  <a:pt x="302544" y="310658"/>
                  <a:pt x="304668" y="311541"/>
                  <a:pt x="306728" y="312554"/>
                </a:cubicBezTo>
                <a:lnTo>
                  <a:pt x="318087" y="304667"/>
                </a:lnTo>
                <a:cubicBezTo>
                  <a:pt x="320621" y="302907"/>
                  <a:pt x="324051" y="303214"/>
                  <a:pt x="326233" y="305393"/>
                </a:cubicBezTo>
                <a:lnTo>
                  <a:pt x="338934" y="318082"/>
                </a:lnTo>
                <a:cubicBezTo>
                  <a:pt x="341116" y="320262"/>
                  <a:pt x="341424" y="323692"/>
                  <a:pt x="339667" y="326227"/>
                </a:cubicBezTo>
                <a:lnTo>
                  <a:pt x="336120" y="331346"/>
                </a:lnTo>
                <a:cubicBezTo>
                  <a:pt x="352362" y="331275"/>
                  <a:pt x="368802" y="331263"/>
                  <a:pt x="384904" y="331262"/>
                </a:cubicBezTo>
                <a:lnTo>
                  <a:pt x="384904" y="299850"/>
                </a:lnTo>
                <a:cubicBezTo>
                  <a:pt x="384904" y="291603"/>
                  <a:pt x="397660" y="291603"/>
                  <a:pt x="397660" y="299850"/>
                </a:cubicBezTo>
                <a:cubicBezTo>
                  <a:pt x="397660" y="299850"/>
                  <a:pt x="397675" y="315365"/>
                  <a:pt x="397678" y="321645"/>
                </a:cubicBezTo>
                <a:lnTo>
                  <a:pt x="411712" y="306724"/>
                </a:lnTo>
                <a:close/>
                <a:moveTo>
                  <a:pt x="311830" y="206959"/>
                </a:moveTo>
                <a:lnTo>
                  <a:pt x="297297" y="222412"/>
                </a:lnTo>
                <a:lnTo>
                  <a:pt x="388802" y="222412"/>
                </a:lnTo>
                <a:lnTo>
                  <a:pt x="403335" y="206959"/>
                </a:lnTo>
                <a:close/>
                <a:moveTo>
                  <a:pt x="6185" y="173894"/>
                </a:moveTo>
                <a:lnTo>
                  <a:pt x="36940" y="173894"/>
                </a:lnTo>
                <a:cubicBezTo>
                  <a:pt x="45187" y="173894"/>
                  <a:pt x="45187" y="186650"/>
                  <a:pt x="36941" y="186650"/>
                </a:cubicBezTo>
                <a:lnTo>
                  <a:pt x="6185" y="186650"/>
                </a:lnTo>
                <a:cubicBezTo>
                  <a:pt x="-2062" y="186650"/>
                  <a:pt x="-2062" y="173894"/>
                  <a:pt x="6185" y="173894"/>
                </a:cubicBezTo>
                <a:close/>
                <a:moveTo>
                  <a:pt x="325047" y="116022"/>
                </a:moveTo>
                <a:lnTo>
                  <a:pt x="313912" y="141232"/>
                </a:lnTo>
                <a:lnTo>
                  <a:pt x="339223" y="152413"/>
                </a:lnTo>
                <a:lnTo>
                  <a:pt x="331936" y="133706"/>
                </a:lnTo>
                <a:close/>
                <a:moveTo>
                  <a:pt x="235966" y="67144"/>
                </a:moveTo>
                <a:lnTo>
                  <a:pt x="201488" y="145781"/>
                </a:lnTo>
                <a:lnTo>
                  <a:pt x="201488" y="259073"/>
                </a:lnTo>
                <a:lnTo>
                  <a:pt x="274104" y="290911"/>
                </a:lnTo>
                <a:lnTo>
                  <a:pt x="275777" y="290916"/>
                </a:lnTo>
                <a:lnTo>
                  <a:pt x="275777" y="231850"/>
                </a:lnTo>
                <a:cubicBezTo>
                  <a:pt x="275614" y="229841"/>
                  <a:pt x="276305" y="226114"/>
                  <a:pt x="277619" y="224716"/>
                </a:cubicBezTo>
                <a:lnTo>
                  <a:pt x="304426" y="196212"/>
                </a:lnTo>
                <a:cubicBezTo>
                  <a:pt x="305631" y="194931"/>
                  <a:pt x="307313" y="194204"/>
                  <a:pt x="309072" y="194204"/>
                </a:cubicBezTo>
                <a:lnTo>
                  <a:pt x="330777" y="194204"/>
                </a:lnTo>
                <a:lnTo>
                  <a:pt x="342375" y="167750"/>
                </a:lnTo>
                <a:lnTo>
                  <a:pt x="302923" y="150323"/>
                </a:lnTo>
                <a:cubicBezTo>
                  <a:pt x="299514" y="148418"/>
                  <a:pt x="298428" y="145615"/>
                  <a:pt x="299666" y="141912"/>
                </a:cubicBezTo>
                <a:lnTo>
                  <a:pt x="316999" y="102672"/>
                </a:lnTo>
                <a:close/>
                <a:moveTo>
                  <a:pt x="326662" y="61321"/>
                </a:moveTo>
                <a:cubicBezTo>
                  <a:pt x="314542" y="61933"/>
                  <a:pt x="304926" y="71320"/>
                  <a:pt x="303771" y="82944"/>
                </a:cubicBezTo>
                <a:lnTo>
                  <a:pt x="327978" y="93558"/>
                </a:lnTo>
                <a:cubicBezTo>
                  <a:pt x="329498" y="94223"/>
                  <a:pt x="330759" y="95539"/>
                  <a:pt x="331360" y="97083"/>
                </a:cubicBezTo>
                <a:lnTo>
                  <a:pt x="335622" y="108025"/>
                </a:lnTo>
                <a:cubicBezTo>
                  <a:pt x="345724" y="104643"/>
                  <a:pt x="352610" y="94901"/>
                  <a:pt x="352063" y="84067"/>
                </a:cubicBezTo>
                <a:cubicBezTo>
                  <a:pt x="351394" y="70852"/>
                  <a:pt x="340017" y="60672"/>
                  <a:pt x="326662" y="61321"/>
                </a:cubicBezTo>
                <a:close/>
                <a:moveTo>
                  <a:pt x="65460" y="40773"/>
                </a:moveTo>
                <a:lnTo>
                  <a:pt x="87208" y="62524"/>
                </a:lnTo>
                <a:cubicBezTo>
                  <a:pt x="90994" y="66311"/>
                  <a:pt x="88052" y="73412"/>
                  <a:pt x="82698" y="73412"/>
                </a:cubicBezTo>
                <a:cubicBezTo>
                  <a:pt x="81066" y="73412"/>
                  <a:pt x="79433" y="72789"/>
                  <a:pt x="78187" y="71543"/>
                </a:cubicBezTo>
                <a:lnTo>
                  <a:pt x="56440" y="49791"/>
                </a:lnTo>
                <a:cubicBezTo>
                  <a:pt x="50609" y="43961"/>
                  <a:pt x="59630" y="34941"/>
                  <a:pt x="65460" y="40773"/>
                </a:cubicBezTo>
                <a:close/>
                <a:moveTo>
                  <a:pt x="329917" y="13019"/>
                </a:moveTo>
                <a:lnTo>
                  <a:pt x="318554" y="13593"/>
                </a:lnTo>
                <a:lnTo>
                  <a:pt x="316447" y="29907"/>
                </a:lnTo>
                <a:cubicBezTo>
                  <a:pt x="316128" y="32379"/>
                  <a:pt x="314398" y="34440"/>
                  <a:pt x="312018" y="35181"/>
                </a:cubicBezTo>
                <a:cubicBezTo>
                  <a:pt x="307340" y="36637"/>
                  <a:pt x="302881" y="38741"/>
                  <a:pt x="298768" y="41437"/>
                </a:cubicBezTo>
                <a:cubicBezTo>
                  <a:pt x="296695" y="42794"/>
                  <a:pt x="294024" y="42828"/>
                  <a:pt x="291918" y="41526"/>
                </a:cubicBezTo>
                <a:lnTo>
                  <a:pt x="277806" y="32799"/>
                </a:lnTo>
                <a:lnTo>
                  <a:pt x="270210" y="41143"/>
                </a:lnTo>
                <a:lnTo>
                  <a:pt x="280324" y="54129"/>
                </a:lnTo>
                <a:cubicBezTo>
                  <a:pt x="281865" y="56108"/>
                  <a:pt x="282103" y="58805"/>
                  <a:pt x="280932" y="61024"/>
                </a:cubicBezTo>
                <a:cubicBezTo>
                  <a:pt x="279223" y="64264"/>
                  <a:pt x="277866" y="67658"/>
                  <a:pt x="276878" y="71154"/>
                </a:cubicBezTo>
                <a:lnTo>
                  <a:pt x="291708" y="77656"/>
                </a:lnTo>
                <a:cubicBezTo>
                  <a:pt x="295116" y="61762"/>
                  <a:pt x="308935" y="49445"/>
                  <a:pt x="326016" y="48582"/>
                </a:cubicBezTo>
                <a:cubicBezTo>
                  <a:pt x="346380" y="47551"/>
                  <a:pt x="363777" y="63183"/>
                  <a:pt x="364800" y="83423"/>
                </a:cubicBezTo>
                <a:cubicBezTo>
                  <a:pt x="365629" y="99816"/>
                  <a:pt x="355375" y="114567"/>
                  <a:pt x="340252" y="119915"/>
                </a:cubicBezTo>
                <a:lnTo>
                  <a:pt x="345985" y="134632"/>
                </a:lnTo>
                <a:cubicBezTo>
                  <a:pt x="349840" y="133239"/>
                  <a:pt x="353530" y="131402"/>
                  <a:pt x="356978" y="129142"/>
                </a:cubicBezTo>
                <a:cubicBezTo>
                  <a:pt x="359050" y="127786"/>
                  <a:pt x="361721" y="127752"/>
                  <a:pt x="363827" y="129054"/>
                </a:cubicBezTo>
                <a:lnTo>
                  <a:pt x="377939" y="137781"/>
                </a:lnTo>
                <a:lnTo>
                  <a:pt x="385536" y="129437"/>
                </a:lnTo>
                <a:lnTo>
                  <a:pt x="375421" y="116450"/>
                </a:lnTo>
                <a:cubicBezTo>
                  <a:pt x="373881" y="114471"/>
                  <a:pt x="373643" y="111774"/>
                  <a:pt x="374813" y="109556"/>
                </a:cubicBezTo>
                <a:cubicBezTo>
                  <a:pt x="377096" y="105228"/>
                  <a:pt x="378753" y="100621"/>
                  <a:pt x="379738" y="95864"/>
                </a:cubicBezTo>
                <a:cubicBezTo>
                  <a:pt x="380243" y="93426"/>
                  <a:pt x="382122" y="91503"/>
                  <a:pt x="384549" y="90944"/>
                </a:cubicBezTo>
                <a:lnTo>
                  <a:pt x="400709" y="87213"/>
                </a:lnTo>
                <a:lnTo>
                  <a:pt x="400144" y="76036"/>
                </a:lnTo>
                <a:lnTo>
                  <a:pt x="383691" y="73953"/>
                </a:lnTo>
                <a:cubicBezTo>
                  <a:pt x="381219" y="73641"/>
                  <a:pt x="379156" y="71918"/>
                  <a:pt x="378408" y="69543"/>
                </a:cubicBezTo>
                <a:cubicBezTo>
                  <a:pt x="376948" y="64910"/>
                  <a:pt x="374835" y="60493"/>
                  <a:pt x="372127" y="56416"/>
                </a:cubicBezTo>
                <a:cubicBezTo>
                  <a:pt x="370740" y="54327"/>
                  <a:pt x="370705" y="51619"/>
                  <a:pt x="372039" y="49495"/>
                </a:cubicBezTo>
                <a:lnTo>
                  <a:pt x="380792" y="35554"/>
                </a:lnTo>
                <a:lnTo>
                  <a:pt x="372393" y="28019"/>
                </a:lnTo>
                <a:lnTo>
                  <a:pt x="359233" y="38125"/>
                </a:lnTo>
                <a:cubicBezTo>
                  <a:pt x="357270" y="39632"/>
                  <a:pt x="354608" y="39868"/>
                  <a:pt x="352410" y="38727"/>
                </a:cubicBezTo>
                <a:cubicBezTo>
                  <a:pt x="348043" y="36459"/>
                  <a:pt x="343396" y="34813"/>
                  <a:pt x="338597" y="33838"/>
                </a:cubicBezTo>
                <a:cubicBezTo>
                  <a:pt x="336154" y="33340"/>
                  <a:pt x="334224" y="31465"/>
                  <a:pt x="333657" y="29037"/>
                </a:cubicBezTo>
                <a:close/>
                <a:moveTo>
                  <a:pt x="334595" y="10"/>
                </a:moveTo>
                <a:cubicBezTo>
                  <a:pt x="337666" y="-163"/>
                  <a:pt x="340425" y="1925"/>
                  <a:pt x="341128" y="4930"/>
                </a:cubicBezTo>
                <a:lnTo>
                  <a:pt x="345182" y="22295"/>
                </a:lnTo>
                <a:cubicBezTo>
                  <a:pt x="348389" y="23162"/>
                  <a:pt x="351527" y="24274"/>
                  <a:pt x="354572" y="25621"/>
                </a:cubicBezTo>
                <a:lnTo>
                  <a:pt x="368826" y="14675"/>
                </a:lnTo>
                <a:cubicBezTo>
                  <a:pt x="371261" y="12805"/>
                  <a:pt x="374684" y="12935"/>
                  <a:pt x="376970" y="14986"/>
                </a:cubicBezTo>
                <a:lnTo>
                  <a:pt x="393310" y="29648"/>
                </a:lnTo>
                <a:cubicBezTo>
                  <a:pt x="395622" y="31720"/>
                  <a:pt x="396103" y="35157"/>
                  <a:pt x="394452" y="37786"/>
                </a:cubicBezTo>
                <a:lnTo>
                  <a:pt x="384954" y="52913"/>
                </a:lnTo>
                <a:cubicBezTo>
                  <a:pt x="386596" y="55765"/>
                  <a:pt x="388015" y="58732"/>
                  <a:pt x="389200" y="61790"/>
                </a:cubicBezTo>
                <a:lnTo>
                  <a:pt x="407046" y="64049"/>
                </a:lnTo>
                <a:cubicBezTo>
                  <a:pt x="410112" y="64438"/>
                  <a:pt x="412459" y="66968"/>
                  <a:pt x="412614" y="70054"/>
                </a:cubicBezTo>
                <a:lnTo>
                  <a:pt x="413718" y="91900"/>
                </a:lnTo>
                <a:cubicBezTo>
                  <a:pt x="413875" y="94987"/>
                  <a:pt x="411795" y="97742"/>
                  <a:pt x="408783" y="98437"/>
                </a:cubicBezTo>
                <a:lnTo>
                  <a:pt x="391257" y="102483"/>
                </a:lnTo>
                <a:cubicBezTo>
                  <a:pt x="390385" y="105646"/>
                  <a:pt x="389273" y="108741"/>
                  <a:pt x="387927" y="111744"/>
                </a:cubicBezTo>
                <a:lnTo>
                  <a:pt x="398902" y="125837"/>
                </a:lnTo>
                <a:cubicBezTo>
                  <a:pt x="400810" y="128287"/>
                  <a:pt x="400676" y="131754"/>
                  <a:pt x="398586" y="134049"/>
                </a:cubicBezTo>
                <a:lnTo>
                  <a:pt x="383807" y="150283"/>
                </a:lnTo>
                <a:cubicBezTo>
                  <a:pt x="381253" y="152612"/>
                  <a:pt x="378562" y="152990"/>
                  <a:pt x="375736" y="151414"/>
                </a:cubicBezTo>
                <a:lnTo>
                  <a:pt x="360451" y="141961"/>
                </a:lnTo>
                <a:cubicBezTo>
                  <a:pt x="357302" y="143753"/>
                  <a:pt x="354012" y="145274"/>
                  <a:pt x="350618" y="146520"/>
                </a:cubicBezTo>
                <a:lnTo>
                  <a:pt x="356714" y="162170"/>
                </a:lnTo>
                <a:cubicBezTo>
                  <a:pt x="357319" y="163722"/>
                  <a:pt x="357282" y="165520"/>
                  <a:pt x="356612" y="167046"/>
                </a:cubicBezTo>
                <a:lnTo>
                  <a:pt x="344705" y="194203"/>
                </a:lnTo>
                <a:lnTo>
                  <a:pt x="418089" y="194203"/>
                </a:lnTo>
                <a:cubicBezTo>
                  <a:pt x="421436" y="194203"/>
                  <a:pt x="424278" y="196937"/>
                  <a:pt x="424443" y="200263"/>
                </a:cubicBezTo>
                <a:cubicBezTo>
                  <a:pt x="424448" y="200370"/>
                  <a:pt x="424467" y="200474"/>
                  <a:pt x="424468" y="200581"/>
                </a:cubicBezTo>
                <a:lnTo>
                  <a:pt x="424468" y="309249"/>
                </a:lnTo>
                <a:cubicBezTo>
                  <a:pt x="424468" y="310873"/>
                  <a:pt x="423848" y="312435"/>
                  <a:pt x="422736" y="313619"/>
                </a:cubicBezTo>
                <a:lnTo>
                  <a:pt x="395929" y="342123"/>
                </a:lnTo>
                <a:cubicBezTo>
                  <a:pt x="394141" y="343783"/>
                  <a:pt x="392192" y="344414"/>
                  <a:pt x="390081" y="344017"/>
                </a:cubicBezTo>
                <a:cubicBezTo>
                  <a:pt x="372056" y="344017"/>
                  <a:pt x="353518" y="344020"/>
                  <a:pt x="335264" y="344101"/>
                </a:cubicBezTo>
                <a:lnTo>
                  <a:pt x="348161" y="346455"/>
                </a:lnTo>
                <a:cubicBezTo>
                  <a:pt x="351182" y="347007"/>
                  <a:pt x="353381" y="349633"/>
                  <a:pt x="353394" y="352704"/>
                </a:cubicBezTo>
                <a:lnTo>
                  <a:pt x="353466" y="370592"/>
                </a:lnTo>
                <a:cubicBezTo>
                  <a:pt x="353478" y="373696"/>
                  <a:pt x="351253" y="376359"/>
                  <a:pt x="348196" y="376899"/>
                </a:cubicBezTo>
                <a:lnTo>
                  <a:pt x="334558" y="379305"/>
                </a:lnTo>
                <a:cubicBezTo>
                  <a:pt x="333831" y="381452"/>
                  <a:pt x="332971" y="383547"/>
                  <a:pt x="331983" y="385580"/>
                </a:cubicBezTo>
                <a:lnTo>
                  <a:pt x="339974" y="397025"/>
                </a:lnTo>
                <a:cubicBezTo>
                  <a:pt x="341742" y="399559"/>
                  <a:pt x="341441" y="402997"/>
                  <a:pt x="339256" y="405184"/>
                </a:cubicBezTo>
                <a:lnTo>
                  <a:pt x="326659" y="417791"/>
                </a:lnTo>
                <a:cubicBezTo>
                  <a:pt x="324475" y="419980"/>
                  <a:pt x="321037" y="420285"/>
                  <a:pt x="318501" y="418517"/>
                </a:cubicBezTo>
                <a:lnTo>
                  <a:pt x="307050" y="410538"/>
                </a:lnTo>
                <a:cubicBezTo>
                  <a:pt x="305018" y="411527"/>
                  <a:pt x="302924" y="412389"/>
                  <a:pt x="300778" y="413118"/>
                </a:cubicBezTo>
                <a:lnTo>
                  <a:pt x="298383" y="426758"/>
                </a:lnTo>
                <a:cubicBezTo>
                  <a:pt x="297848" y="429809"/>
                  <a:pt x="295197" y="432033"/>
                  <a:pt x="292102" y="432033"/>
                </a:cubicBezTo>
                <a:lnTo>
                  <a:pt x="292081" y="432033"/>
                </a:lnTo>
                <a:lnTo>
                  <a:pt x="274193" y="431977"/>
                </a:lnTo>
                <a:cubicBezTo>
                  <a:pt x="271122" y="431968"/>
                  <a:pt x="268495" y="429771"/>
                  <a:pt x="267940" y="426750"/>
                </a:cubicBezTo>
                <a:lnTo>
                  <a:pt x="265423" y="413032"/>
                </a:lnTo>
                <a:cubicBezTo>
                  <a:pt x="263248" y="412284"/>
                  <a:pt x="261123" y="411402"/>
                  <a:pt x="259063" y="410388"/>
                </a:cubicBezTo>
                <a:lnTo>
                  <a:pt x="247703" y="418275"/>
                </a:lnTo>
                <a:cubicBezTo>
                  <a:pt x="245168" y="420036"/>
                  <a:pt x="241739" y="419729"/>
                  <a:pt x="239557" y="417549"/>
                </a:cubicBezTo>
                <a:lnTo>
                  <a:pt x="226858" y="404860"/>
                </a:lnTo>
                <a:cubicBezTo>
                  <a:pt x="224675" y="402681"/>
                  <a:pt x="224366" y="399250"/>
                  <a:pt x="226123" y="396715"/>
                </a:cubicBezTo>
                <a:lnTo>
                  <a:pt x="234001" y="385349"/>
                </a:lnTo>
                <a:cubicBezTo>
                  <a:pt x="232986" y="383289"/>
                  <a:pt x="232100" y="381166"/>
                  <a:pt x="231351" y="378991"/>
                </a:cubicBezTo>
                <a:lnTo>
                  <a:pt x="217631" y="376486"/>
                </a:lnTo>
                <a:cubicBezTo>
                  <a:pt x="214610" y="375934"/>
                  <a:pt x="212411" y="373308"/>
                  <a:pt x="212398" y="370237"/>
                </a:cubicBezTo>
                <a:lnTo>
                  <a:pt x="212325" y="352349"/>
                </a:lnTo>
                <a:cubicBezTo>
                  <a:pt x="212313" y="349246"/>
                  <a:pt x="214537" y="346583"/>
                  <a:pt x="217595" y="346043"/>
                </a:cubicBezTo>
                <a:lnTo>
                  <a:pt x="231233" y="343636"/>
                </a:lnTo>
                <a:cubicBezTo>
                  <a:pt x="231960" y="341489"/>
                  <a:pt x="232820" y="339395"/>
                  <a:pt x="233808" y="337361"/>
                </a:cubicBezTo>
                <a:lnTo>
                  <a:pt x="225818" y="325917"/>
                </a:lnTo>
                <a:cubicBezTo>
                  <a:pt x="224049" y="323382"/>
                  <a:pt x="224351" y="319944"/>
                  <a:pt x="226535" y="317758"/>
                </a:cubicBezTo>
                <a:lnTo>
                  <a:pt x="239132" y="305150"/>
                </a:lnTo>
                <a:cubicBezTo>
                  <a:pt x="241317" y="302962"/>
                  <a:pt x="244755" y="302658"/>
                  <a:pt x="247290" y="304425"/>
                </a:cubicBezTo>
                <a:lnTo>
                  <a:pt x="258742" y="312404"/>
                </a:lnTo>
                <a:cubicBezTo>
                  <a:pt x="260774" y="311414"/>
                  <a:pt x="262868" y="310553"/>
                  <a:pt x="265014" y="309824"/>
                </a:cubicBezTo>
                <a:lnTo>
                  <a:pt x="266476" y="301493"/>
                </a:lnTo>
                <a:lnTo>
                  <a:pt x="201489" y="273000"/>
                </a:lnTo>
                <a:lnTo>
                  <a:pt x="201489" y="425655"/>
                </a:lnTo>
                <a:cubicBezTo>
                  <a:pt x="201489" y="433901"/>
                  <a:pt x="188733" y="433901"/>
                  <a:pt x="188733" y="425655"/>
                </a:cubicBezTo>
                <a:lnTo>
                  <a:pt x="188733" y="403092"/>
                </a:lnTo>
                <a:lnTo>
                  <a:pt x="178412" y="403092"/>
                </a:lnTo>
                <a:cubicBezTo>
                  <a:pt x="158902" y="403092"/>
                  <a:pt x="143028" y="387218"/>
                  <a:pt x="143028" y="367708"/>
                </a:cubicBezTo>
                <a:lnTo>
                  <a:pt x="143028" y="337493"/>
                </a:lnTo>
                <a:cubicBezTo>
                  <a:pt x="133728" y="334728"/>
                  <a:pt x="126921" y="326087"/>
                  <a:pt x="126921" y="315877"/>
                </a:cubicBezTo>
                <a:lnTo>
                  <a:pt x="126921" y="297758"/>
                </a:lnTo>
                <a:cubicBezTo>
                  <a:pt x="84134" y="273159"/>
                  <a:pt x="58003" y="227603"/>
                  <a:pt x="58471" y="177943"/>
                </a:cubicBezTo>
                <a:cubicBezTo>
                  <a:pt x="58596" y="164619"/>
                  <a:pt x="60666" y="151439"/>
                  <a:pt x="64623" y="138769"/>
                </a:cubicBezTo>
                <a:cubicBezTo>
                  <a:pt x="67081" y="130896"/>
                  <a:pt x="79257" y="134700"/>
                  <a:pt x="76799" y="142571"/>
                </a:cubicBezTo>
                <a:cubicBezTo>
                  <a:pt x="73214" y="154049"/>
                  <a:pt x="71339" y="165990"/>
                  <a:pt x="71225" y="178063"/>
                </a:cubicBezTo>
                <a:cubicBezTo>
                  <a:pt x="70790" y="224259"/>
                  <a:pt x="95734" y="266535"/>
                  <a:pt x="136322" y="288393"/>
                </a:cubicBezTo>
                <a:cubicBezTo>
                  <a:pt x="138388" y="289506"/>
                  <a:pt x="139676" y="291663"/>
                  <a:pt x="139676" y="294009"/>
                </a:cubicBezTo>
                <a:lnTo>
                  <a:pt x="139676" y="315877"/>
                </a:lnTo>
                <a:cubicBezTo>
                  <a:pt x="139676" y="321275"/>
                  <a:pt x="144040" y="325667"/>
                  <a:pt x="149405" y="325667"/>
                </a:cubicBezTo>
                <a:lnTo>
                  <a:pt x="188732" y="325667"/>
                </a:lnTo>
                <a:lnTo>
                  <a:pt x="188732" y="55639"/>
                </a:lnTo>
                <a:cubicBezTo>
                  <a:pt x="149345" y="57479"/>
                  <a:pt x="113043" y="78390"/>
                  <a:pt x="91193" y="111998"/>
                </a:cubicBezTo>
                <a:cubicBezTo>
                  <a:pt x="86472" y="119258"/>
                  <a:pt x="76153" y="111729"/>
                  <a:pt x="80498" y="105046"/>
                </a:cubicBezTo>
                <a:cubicBezTo>
                  <a:pt x="104701" y="67818"/>
                  <a:pt x="145018" y="44721"/>
                  <a:pt x="188732" y="42873"/>
                </a:cubicBezTo>
                <a:lnTo>
                  <a:pt x="188732" y="14937"/>
                </a:lnTo>
                <a:cubicBezTo>
                  <a:pt x="188732" y="6691"/>
                  <a:pt x="201488" y="6691"/>
                  <a:pt x="201488" y="14937"/>
                </a:cubicBezTo>
                <a:lnTo>
                  <a:pt x="201488" y="114014"/>
                </a:lnTo>
                <a:lnTo>
                  <a:pt x="226845" y="56179"/>
                </a:lnTo>
                <a:cubicBezTo>
                  <a:pt x="228740" y="52767"/>
                  <a:pt x="231540" y="51673"/>
                  <a:pt x="235247" y="52899"/>
                </a:cubicBezTo>
                <a:lnTo>
                  <a:pt x="265120" y="65997"/>
                </a:lnTo>
                <a:cubicBezTo>
                  <a:pt x="265881" y="63563"/>
                  <a:pt x="266773" y="61168"/>
                  <a:pt x="267819" y="58833"/>
                </a:cubicBezTo>
                <a:lnTo>
                  <a:pt x="256844" y="44741"/>
                </a:lnTo>
                <a:cubicBezTo>
                  <a:pt x="254936" y="42291"/>
                  <a:pt x="255069" y="38824"/>
                  <a:pt x="257160" y="36529"/>
                </a:cubicBezTo>
                <a:lnTo>
                  <a:pt x="271939" y="20294"/>
                </a:lnTo>
                <a:cubicBezTo>
                  <a:pt x="274006" y="18023"/>
                  <a:pt x="277398" y="17549"/>
                  <a:pt x="280010" y="19163"/>
                </a:cubicBezTo>
                <a:lnTo>
                  <a:pt x="295295" y="28616"/>
                </a:lnTo>
                <a:cubicBezTo>
                  <a:pt x="298188" y="26969"/>
                  <a:pt x="301198" y="25547"/>
                  <a:pt x="304301" y="24360"/>
                </a:cubicBezTo>
                <a:lnTo>
                  <a:pt x="306585" y="6675"/>
                </a:lnTo>
                <a:cubicBezTo>
                  <a:pt x="306980" y="3616"/>
                  <a:pt x="309507" y="1277"/>
                  <a:pt x="312588" y="1122"/>
                </a:cubicBezTo>
                <a:close/>
              </a:path>
            </a:pathLst>
          </a:custGeom>
          <a:solidFill>
            <a:srgbClr val="43266B"/>
          </a:solidFill>
          <a:ln w="8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Graphic 44">
            <a:extLst>
              <a:ext uri="{FF2B5EF4-FFF2-40B4-BE49-F238E27FC236}">
                <a16:creationId xmlns:a16="http://schemas.microsoft.com/office/drawing/2014/main" id="{23160ED6-94D3-43EB-EED0-A7C56E16C7AE}"/>
              </a:ext>
            </a:extLst>
          </p:cNvPr>
          <p:cNvSpPr/>
          <p:nvPr/>
        </p:nvSpPr>
        <p:spPr>
          <a:xfrm>
            <a:off x="7839496" y="2611021"/>
            <a:ext cx="345411" cy="431995"/>
          </a:xfrm>
          <a:custGeom>
            <a:avLst/>
            <a:gdLst>
              <a:gd name="connsiteX0" fmla="*/ 344552 w 345410"/>
              <a:gd name="connsiteY0" fmla="*/ 299358 h 431995"/>
              <a:gd name="connsiteX1" fmla="*/ 318668 w 345410"/>
              <a:gd name="connsiteY1" fmla="*/ 178092 h 431995"/>
              <a:gd name="connsiteX2" fmla="*/ 318038 w 345410"/>
              <a:gd name="connsiteY2" fmla="*/ 174937 h 431995"/>
              <a:gd name="connsiteX3" fmla="*/ 295892 w 345410"/>
              <a:gd name="connsiteY3" fmla="*/ 152423 h 431995"/>
              <a:gd name="connsiteX4" fmla="*/ 274629 w 345410"/>
              <a:gd name="connsiteY4" fmla="*/ 171773 h 431995"/>
              <a:gd name="connsiteX5" fmla="*/ 274638 w 345410"/>
              <a:gd name="connsiteY5" fmla="*/ 172090 h 431995"/>
              <a:gd name="connsiteX6" fmla="*/ 278993 w 345410"/>
              <a:gd name="connsiteY6" fmla="*/ 253352 h 431995"/>
              <a:gd name="connsiteX7" fmla="*/ 258008 w 345410"/>
              <a:gd name="connsiteY7" fmla="*/ 261573 h 431995"/>
              <a:gd name="connsiteX8" fmla="*/ 210484 w 345410"/>
              <a:gd name="connsiteY8" fmla="*/ 309791 h 431995"/>
              <a:gd name="connsiteX9" fmla="*/ 200032 w 345410"/>
              <a:gd name="connsiteY9" fmla="*/ 343186 h 431995"/>
              <a:gd name="connsiteX10" fmla="*/ 203377 w 345410"/>
              <a:gd name="connsiteY10" fmla="*/ 379088 h 431995"/>
              <a:gd name="connsiteX11" fmla="*/ 198070 w 345410"/>
              <a:gd name="connsiteY11" fmla="*/ 379088 h 431995"/>
              <a:gd name="connsiteX12" fmla="*/ 185895 w 345410"/>
              <a:gd name="connsiteY12" fmla="*/ 391262 h 431995"/>
              <a:gd name="connsiteX13" fmla="*/ 185895 w 345410"/>
              <a:gd name="connsiteY13" fmla="*/ 419819 h 431995"/>
              <a:gd name="connsiteX14" fmla="*/ 198070 w 345410"/>
              <a:gd name="connsiteY14" fmla="*/ 431996 h 431995"/>
              <a:gd name="connsiteX15" fmla="*/ 307850 w 345410"/>
              <a:gd name="connsiteY15" fmla="*/ 431996 h 431995"/>
              <a:gd name="connsiteX16" fmla="*/ 320024 w 345410"/>
              <a:gd name="connsiteY16" fmla="*/ 419819 h 431995"/>
              <a:gd name="connsiteX17" fmla="*/ 320024 w 345410"/>
              <a:gd name="connsiteY17" fmla="*/ 391262 h 431995"/>
              <a:gd name="connsiteX18" fmla="*/ 307850 w 345410"/>
              <a:gd name="connsiteY18" fmla="*/ 379088 h 431995"/>
              <a:gd name="connsiteX19" fmla="*/ 299981 w 345410"/>
              <a:gd name="connsiteY19" fmla="*/ 379088 h 431995"/>
              <a:gd name="connsiteX20" fmla="*/ 299981 w 345410"/>
              <a:gd name="connsiteY20" fmla="*/ 364031 h 431995"/>
              <a:gd name="connsiteX21" fmla="*/ 332213 w 345410"/>
              <a:gd name="connsiteY21" fmla="*/ 335204 h 431995"/>
              <a:gd name="connsiteX22" fmla="*/ 344552 w 345410"/>
              <a:gd name="connsiteY22" fmla="*/ 299358 h 431995"/>
              <a:gd name="connsiteX23" fmla="*/ 308211 w 345410"/>
              <a:gd name="connsiteY23" fmla="*/ 391262 h 431995"/>
              <a:gd name="connsiteX24" fmla="*/ 308211 w 345410"/>
              <a:gd name="connsiteY24" fmla="*/ 419819 h 431995"/>
              <a:gd name="connsiteX25" fmla="*/ 307853 w 345410"/>
              <a:gd name="connsiteY25" fmla="*/ 420177 h 431995"/>
              <a:gd name="connsiteX26" fmla="*/ 198070 w 345410"/>
              <a:gd name="connsiteY26" fmla="*/ 420177 h 431995"/>
              <a:gd name="connsiteX27" fmla="*/ 197710 w 345410"/>
              <a:gd name="connsiteY27" fmla="*/ 419819 h 431995"/>
              <a:gd name="connsiteX28" fmla="*/ 197710 w 345410"/>
              <a:gd name="connsiteY28" fmla="*/ 391262 h 431995"/>
              <a:gd name="connsiteX29" fmla="*/ 198070 w 345410"/>
              <a:gd name="connsiteY29" fmla="*/ 390903 h 431995"/>
              <a:gd name="connsiteX30" fmla="*/ 307850 w 345410"/>
              <a:gd name="connsiteY30" fmla="*/ 390903 h 431995"/>
              <a:gd name="connsiteX31" fmla="*/ 308211 w 345410"/>
              <a:gd name="connsiteY31" fmla="*/ 391262 h 431995"/>
              <a:gd name="connsiteX32" fmla="*/ 324340 w 345410"/>
              <a:gd name="connsiteY32" fmla="*/ 326396 h 431995"/>
              <a:gd name="connsiteX33" fmla="*/ 290136 w 345410"/>
              <a:gd name="connsiteY33" fmla="*/ 356986 h 431995"/>
              <a:gd name="connsiteX34" fmla="*/ 288166 w 345410"/>
              <a:gd name="connsiteY34" fmla="*/ 361389 h 431995"/>
              <a:gd name="connsiteX35" fmla="*/ 288166 w 345410"/>
              <a:gd name="connsiteY35" fmla="*/ 379088 h 431995"/>
              <a:gd name="connsiteX36" fmla="*/ 215244 w 345410"/>
              <a:gd name="connsiteY36" fmla="*/ 379088 h 431995"/>
              <a:gd name="connsiteX37" fmla="*/ 211796 w 345410"/>
              <a:gd name="connsiteY37" fmla="*/ 342087 h 431995"/>
              <a:gd name="connsiteX38" fmla="*/ 218900 w 345410"/>
              <a:gd name="connsiteY38" fmla="*/ 318084 h 431995"/>
              <a:gd name="connsiteX39" fmla="*/ 266432 w 345410"/>
              <a:gd name="connsiteY39" fmla="*/ 269858 h 431995"/>
              <a:gd name="connsiteX40" fmla="*/ 288893 w 345410"/>
              <a:gd name="connsiteY40" fmla="*/ 268476 h 431995"/>
              <a:gd name="connsiteX41" fmla="*/ 293915 w 345410"/>
              <a:gd name="connsiteY41" fmla="*/ 277178 h 431995"/>
              <a:gd name="connsiteX42" fmla="*/ 290463 w 345410"/>
              <a:gd name="connsiteY42" fmla="*/ 286065 h 431995"/>
              <a:gd name="connsiteX43" fmla="*/ 261974 w 345410"/>
              <a:gd name="connsiteY43" fmla="*/ 314980 h 431995"/>
              <a:gd name="connsiteX44" fmla="*/ 262035 w 345410"/>
              <a:gd name="connsiteY44" fmla="*/ 323335 h 431995"/>
              <a:gd name="connsiteX45" fmla="*/ 270391 w 345410"/>
              <a:gd name="connsiteY45" fmla="*/ 323274 h 431995"/>
              <a:gd name="connsiteX46" fmla="*/ 298878 w 345410"/>
              <a:gd name="connsiteY46" fmla="*/ 294356 h 431995"/>
              <a:gd name="connsiteX47" fmla="*/ 305694 w 345410"/>
              <a:gd name="connsiteY47" fmla="*/ 276307 h 431995"/>
              <a:gd name="connsiteX48" fmla="*/ 296005 w 345410"/>
              <a:gd name="connsiteY48" fmla="*/ 259045 h 431995"/>
              <a:gd name="connsiteX49" fmla="*/ 290966 w 345410"/>
              <a:gd name="connsiteY49" fmla="*/ 256036 h 431995"/>
              <a:gd name="connsiteX50" fmla="*/ 286443 w 345410"/>
              <a:gd name="connsiteY50" fmla="*/ 171643 h 431995"/>
              <a:gd name="connsiteX51" fmla="*/ 295893 w 345410"/>
              <a:gd name="connsiteY51" fmla="*/ 164238 h 431995"/>
              <a:gd name="connsiteX52" fmla="*/ 306433 w 345410"/>
              <a:gd name="connsiteY52" fmla="*/ 177148 h 431995"/>
              <a:gd name="connsiteX53" fmla="*/ 307120 w 345410"/>
              <a:gd name="connsiteY53" fmla="*/ 180585 h 431995"/>
              <a:gd name="connsiteX54" fmla="*/ 332999 w 345410"/>
              <a:gd name="connsiteY54" fmla="*/ 301823 h 431995"/>
              <a:gd name="connsiteX55" fmla="*/ 324337 w 345410"/>
              <a:gd name="connsiteY55" fmla="*/ 326396 h 431995"/>
              <a:gd name="connsiteX56" fmla="*/ 217612 w 345410"/>
              <a:gd name="connsiteY56" fmla="*/ 405540 h 431995"/>
              <a:gd name="connsiteX57" fmla="*/ 211706 w 345410"/>
              <a:gd name="connsiteY57" fmla="*/ 411446 h 431995"/>
              <a:gd name="connsiteX58" fmla="*/ 211537 w 345410"/>
              <a:gd name="connsiteY58" fmla="*/ 411446 h 431995"/>
              <a:gd name="connsiteX59" fmla="*/ 205631 w 345410"/>
              <a:gd name="connsiteY59" fmla="*/ 405540 h 431995"/>
              <a:gd name="connsiteX60" fmla="*/ 211537 w 345410"/>
              <a:gd name="connsiteY60" fmla="*/ 399634 h 431995"/>
              <a:gd name="connsiteX61" fmla="*/ 211706 w 345410"/>
              <a:gd name="connsiteY61" fmla="*/ 399634 h 431995"/>
              <a:gd name="connsiteX62" fmla="*/ 217609 w 345410"/>
              <a:gd name="connsiteY62" fmla="*/ 405541 h 431995"/>
              <a:gd name="connsiteX63" fmla="*/ 147343 w 345410"/>
              <a:gd name="connsiteY63" fmla="*/ 379087 h 431995"/>
              <a:gd name="connsiteX64" fmla="*/ 142040 w 345410"/>
              <a:gd name="connsiteY64" fmla="*/ 379087 h 431995"/>
              <a:gd name="connsiteX65" fmla="*/ 145406 w 345410"/>
              <a:gd name="connsiteY65" fmla="*/ 343174 h 431995"/>
              <a:gd name="connsiteX66" fmla="*/ 134929 w 345410"/>
              <a:gd name="connsiteY66" fmla="*/ 309790 h 431995"/>
              <a:gd name="connsiteX67" fmla="*/ 87410 w 345410"/>
              <a:gd name="connsiteY67" fmla="*/ 261582 h 431995"/>
              <a:gd name="connsiteX68" fmla="*/ 66917 w 345410"/>
              <a:gd name="connsiteY68" fmla="*/ 253349 h 431995"/>
              <a:gd name="connsiteX69" fmla="*/ 66417 w 345410"/>
              <a:gd name="connsiteY69" fmla="*/ 253349 h 431995"/>
              <a:gd name="connsiteX70" fmla="*/ 70773 w 345410"/>
              <a:gd name="connsiteY70" fmla="*/ 172086 h 431995"/>
              <a:gd name="connsiteX71" fmla="*/ 70782 w 345410"/>
              <a:gd name="connsiteY71" fmla="*/ 171770 h 431995"/>
              <a:gd name="connsiteX72" fmla="*/ 49519 w 345410"/>
              <a:gd name="connsiteY72" fmla="*/ 152419 h 431995"/>
              <a:gd name="connsiteX73" fmla="*/ 27372 w 345410"/>
              <a:gd name="connsiteY73" fmla="*/ 174934 h 431995"/>
              <a:gd name="connsiteX74" fmla="*/ 26737 w 345410"/>
              <a:gd name="connsiteY74" fmla="*/ 178117 h 431995"/>
              <a:gd name="connsiteX75" fmla="*/ 858 w 345410"/>
              <a:gd name="connsiteY75" fmla="*/ 299358 h 431995"/>
              <a:gd name="connsiteX76" fmla="*/ 13197 w 345410"/>
              <a:gd name="connsiteY76" fmla="*/ 335202 h 431995"/>
              <a:gd name="connsiteX77" fmla="*/ 45428 w 345410"/>
              <a:gd name="connsiteY77" fmla="*/ 364031 h 431995"/>
              <a:gd name="connsiteX78" fmla="*/ 45428 w 345410"/>
              <a:gd name="connsiteY78" fmla="*/ 379088 h 431995"/>
              <a:gd name="connsiteX79" fmla="*/ 37560 w 345410"/>
              <a:gd name="connsiteY79" fmla="*/ 379088 h 431995"/>
              <a:gd name="connsiteX80" fmla="*/ 25386 w 345410"/>
              <a:gd name="connsiteY80" fmla="*/ 391262 h 431995"/>
              <a:gd name="connsiteX81" fmla="*/ 25386 w 345410"/>
              <a:gd name="connsiteY81" fmla="*/ 419819 h 431995"/>
              <a:gd name="connsiteX82" fmla="*/ 37560 w 345410"/>
              <a:gd name="connsiteY82" fmla="*/ 431996 h 431995"/>
              <a:gd name="connsiteX83" fmla="*/ 147340 w 345410"/>
              <a:gd name="connsiteY83" fmla="*/ 431996 h 431995"/>
              <a:gd name="connsiteX84" fmla="*/ 159515 w 345410"/>
              <a:gd name="connsiteY84" fmla="*/ 419821 h 431995"/>
              <a:gd name="connsiteX85" fmla="*/ 159515 w 345410"/>
              <a:gd name="connsiteY85" fmla="*/ 391262 h 431995"/>
              <a:gd name="connsiteX86" fmla="*/ 147340 w 345410"/>
              <a:gd name="connsiteY86" fmla="*/ 379088 h 431995"/>
              <a:gd name="connsiteX87" fmla="*/ 55274 w 345410"/>
              <a:gd name="connsiteY87" fmla="*/ 356986 h 431995"/>
              <a:gd name="connsiteX88" fmla="*/ 21071 w 345410"/>
              <a:gd name="connsiteY88" fmla="*/ 326395 h 431995"/>
              <a:gd name="connsiteX89" fmla="*/ 12412 w 345410"/>
              <a:gd name="connsiteY89" fmla="*/ 301825 h 431995"/>
              <a:gd name="connsiteX90" fmla="*/ 38285 w 345410"/>
              <a:gd name="connsiteY90" fmla="*/ 180617 h 431995"/>
              <a:gd name="connsiteX91" fmla="*/ 38978 w 345410"/>
              <a:gd name="connsiteY91" fmla="*/ 177150 h 431995"/>
              <a:gd name="connsiteX92" fmla="*/ 49518 w 345410"/>
              <a:gd name="connsiteY92" fmla="*/ 164241 h 431995"/>
              <a:gd name="connsiteX93" fmla="*/ 58968 w 345410"/>
              <a:gd name="connsiteY93" fmla="*/ 171646 h 431995"/>
              <a:gd name="connsiteX94" fmla="*/ 54444 w 345410"/>
              <a:gd name="connsiteY94" fmla="*/ 256038 h 431995"/>
              <a:gd name="connsiteX95" fmla="*/ 49412 w 345410"/>
              <a:gd name="connsiteY95" fmla="*/ 259043 h 431995"/>
              <a:gd name="connsiteX96" fmla="*/ 39712 w 345410"/>
              <a:gd name="connsiteY96" fmla="*/ 276307 h 431995"/>
              <a:gd name="connsiteX97" fmla="*/ 46530 w 345410"/>
              <a:gd name="connsiteY97" fmla="*/ 294357 h 431995"/>
              <a:gd name="connsiteX98" fmla="*/ 75016 w 345410"/>
              <a:gd name="connsiteY98" fmla="*/ 323274 h 431995"/>
              <a:gd name="connsiteX99" fmla="*/ 83370 w 345410"/>
              <a:gd name="connsiteY99" fmla="*/ 323335 h 431995"/>
              <a:gd name="connsiteX100" fmla="*/ 83433 w 345410"/>
              <a:gd name="connsiteY100" fmla="*/ 314980 h 431995"/>
              <a:gd name="connsiteX101" fmla="*/ 54948 w 345410"/>
              <a:gd name="connsiteY101" fmla="*/ 286067 h 431995"/>
              <a:gd name="connsiteX102" fmla="*/ 51495 w 345410"/>
              <a:gd name="connsiteY102" fmla="*/ 277178 h 431995"/>
              <a:gd name="connsiteX103" fmla="*/ 56523 w 345410"/>
              <a:gd name="connsiteY103" fmla="*/ 268472 h 431995"/>
              <a:gd name="connsiteX104" fmla="*/ 78987 w 345410"/>
              <a:gd name="connsiteY104" fmla="*/ 269868 h 431995"/>
              <a:gd name="connsiteX105" fmla="*/ 126510 w 345410"/>
              <a:gd name="connsiteY105" fmla="*/ 318084 h 431995"/>
              <a:gd name="connsiteX106" fmla="*/ 133638 w 345410"/>
              <a:gd name="connsiteY106" fmla="*/ 342087 h 431995"/>
              <a:gd name="connsiteX107" fmla="*/ 130170 w 345410"/>
              <a:gd name="connsiteY107" fmla="*/ 379088 h 431995"/>
              <a:gd name="connsiteX108" fmla="*/ 57244 w 345410"/>
              <a:gd name="connsiteY108" fmla="*/ 379088 h 431995"/>
              <a:gd name="connsiteX109" fmla="*/ 57244 w 345410"/>
              <a:gd name="connsiteY109" fmla="*/ 361389 h 431995"/>
              <a:gd name="connsiteX110" fmla="*/ 55274 w 345410"/>
              <a:gd name="connsiteY110" fmla="*/ 356986 h 431995"/>
              <a:gd name="connsiteX111" fmla="*/ 147700 w 345410"/>
              <a:gd name="connsiteY111" fmla="*/ 419819 h 431995"/>
              <a:gd name="connsiteX112" fmla="*/ 147340 w 345410"/>
              <a:gd name="connsiteY112" fmla="*/ 420177 h 431995"/>
              <a:gd name="connsiteX113" fmla="*/ 37560 w 345410"/>
              <a:gd name="connsiteY113" fmla="*/ 420177 h 431995"/>
              <a:gd name="connsiteX114" fmla="*/ 37201 w 345410"/>
              <a:gd name="connsiteY114" fmla="*/ 419819 h 431995"/>
              <a:gd name="connsiteX115" fmla="*/ 37201 w 345410"/>
              <a:gd name="connsiteY115" fmla="*/ 391262 h 431995"/>
              <a:gd name="connsiteX116" fmla="*/ 37560 w 345410"/>
              <a:gd name="connsiteY116" fmla="*/ 390903 h 431995"/>
              <a:gd name="connsiteX117" fmla="*/ 147340 w 345410"/>
              <a:gd name="connsiteY117" fmla="*/ 390903 h 431995"/>
              <a:gd name="connsiteX118" fmla="*/ 147700 w 345410"/>
              <a:gd name="connsiteY118" fmla="*/ 391262 h 431995"/>
              <a:gd name="connsiteX119" fmla="*/ 139783 w 345410"/>
              <a:gd name="connsiteY119" fmla="*/ 405541 h 431995"/>
              <a:gd name="connsiteX120" fmla="*/ 133877 w 345410"/>
              <a:gd name="connsiteY120" fmla="*/ 411447 h 431995"/>
              <a:gd name="connsiteX121" fmla="*/ 133708 w 345410"/>
              <a:gd name="connsiteY121" fmla="*/ 411447 h 431995"/>
              <a:gd name="connsiteX122" fmla="*/ 127802 w 345410"/>
              <a:gd name="connsiteY122" fmla="*/ 405541 h 431995"/>
              <a:gd name="connsiteX123" fmla="*/ 133708 w 345410"/>
              <a:gd name="connsiteY123" fmla="*/ 399635 h 431995"/>
              <a:gd name="connsiteX124" fmla="*/ 133877 w 345410"/>
              <a:gd name="connsiteY124" fmla="*/ 399635 h 431995"/>
              <a:gd name="connsiteX125" fmla="*/ 139783 w 345410"/>
              <a:gd name="connsiteY125" fmla="*/ 405541 h 431995"/>
              <a:gd name="connsiteX126" fmla="*/ 274453 w 345410"/>
              <a:gd name="connsiteY126" fmla="*/ 129174 h 431995"/>
              <a:gd name="connsiteX127" fmla="*/ 290056 w 345410"/>
              <a:gd name="connsiteY127" fmla="*/ 129174 h 431995"/>
              <a:gd name="connsiteX128" fmla="*/ 295962 w 345410"/>
              <a:gd name="connsiteY128" fmla="*/ 123268 h 431995"/>
              <a:gd name="connsiteX129" fmla="*/ 290056 w 345410"/>
              <a:gd name="connsiteY129" fmla="*/ 117361 h 431995"/>
              <a:gd name="connsiteX130" fmla="*/ 274453 w 345410"/>
              <a:gd name="connsiteY130" fmla="*/ 117361 h 431995"/>
              <a:gd name="connsiteX131" fmla="*/ 178625 w 345410"/>
              <a:gd name="connsiteY131" fmla="*/ 21511 h 431995"/>
              <a:gd name="connsiteX132" fmla="*/ 178625 w 345410"/>
              <a:gd name="connsiteY132" fmla="*/ 5906 h 431995"/>
              <a:gd name="connsiteX133" fmla="*/ 172719 w 345410"/>
              <a:gd name="connsiteY133" fmla="*/ 0 h 431995"/>
              <a:gd name="connsiteX134" fmla="*/ 166812 w 345410"/>
              <a:gd name="connsiteY134" fmla="*/ 5906 h 431995"/>
              <a:gd name="connsiteX135" fmla="*/ 166812 w 345410"/>
              <a:gd name="connsiteY135" fmla="*/ 21511 h 431995"/>
              <a:gd name="connsiteX136" fmla="*/ 70962 w 345410"/>
              <a:gd name="connsiteY136" fmla="*/ 117361 h 431995"/>
              <a:gd name="connsiteX137" fmla="*/ 55355 w 345410"/>
              <a:gd name="connsiteY137" fmla="*/ 117361 h 431995"/>
              <a:gd name="connsiteX138" fmla="*/ 49448 w 345410"/>
              <a:gd name="connsiteY138" fmla="*/ 123268 h 431995"/>
              <a:gd name="connsiteX139" fmla="*/ 55355 w 345410"/>
              <a:gd name="connsiteY139" fmla="*/ 129174 h 431995"/>
              <a:gd name="connsiteX140" fmla="*/ 70957 w 345410"/>
              <a:gd name="connsiteY140" fmla="*/ 129174 h 431995"/>
              <a:gd name="connsiteX141" fmla="*/ 166807 w 345410"/>
              <a:gd name="connsiteY141" fmla="*/ 225003 h 431995"/>
              <a:gd name="connsiteX142" fmla="*/ 166807 w 345410"/>
              <a:gd name="connsiteY142" fmla="*/ 240605 h 431995"/>
              <a:gd name="connsiteX143" fmla="*/ 172714 w 345410"/>
              <a:gd name="connsiteY143" fmla="*/ 246511 h 431995"/>
              <a:gd name="connsiteX144" fmla="*/ 178620 w 345410"/>
              <a:gd name="connsiteY144" fmla="*/ 240605 h 431995"/>
              <a:gd name="connsiteX145" fmla="*/ 178620 w 345410"/>
              <a:gd name="connsiteY145" fmla="*/ 225005 h 431995"/>
              <a:gd name="connsiteX146" fmla="*/ 274453 w 345410"/>
              <a:gd name="connsiteY146" fmla="*/ 129174 h 431995"/>
              <a:gd name="connsiteX147" fmla="*/ 178625 w 345410"/>
              <a:gd name="connsiteY147" fmla="*/ 213166 h 431995"/>
              <a:gd name="connsiteX148" fmla="*/ 178625 w 345410"/>
              <a:gd name="connsiteY148" fmla="*/ 188164 h 431995"/>
              <a:gd name="connsiteX149" fmla="*/ 237611 w 345410"/>
              <a:gd name="connsiteY149" fmla="*/ 129176 h 431995"/>
              <a:gd name="connsiteX150" fmla="*/ 262615 w 345410"/>
              <a:gd name="connsiteY150" fmla="*/ 129176 h 431995"/>
              <a:gd name="connsiteX151" fmla="*/ 178625 w 345410"/>
              <a:gd name="connsiteY151" fmla="*/ 213166 h 431995"/>
              <a:gd name="connsiteX152" fmla="*/ 133133 w 345410"/>
              <a:gd name="connsiteY152" fmla="*/ 117361 h 431995"/>
              <a:gd name="connsiteX153" fmla="*/ 119667 w 345410"/>
              <a:gd name="connsiteY153" fmla="*/ 117361 h 431995"/>
              <a:gd name="connsiteX154" fmla="*/ 166809 w 345410"/>
              <a:gd name="connsiteY154" fmla="*/ 70221 h 431995"/>
              <a:gd name="connsiteX155" fmla="*/ 166809 w 345410"/>
              <a:gd name="connsiteY155" fmla="*/ 83686 h 431995"/>
              <a:gd name="connsiteX156" fmla="*/ 172715 w 345410"/>
              <a:gd name="connsiteY156" fmla="*/ 89592 h 431995"/>
              <a:gd name="connsiteX157" fmla="*/ 178621 w 345410"/>
              <a:gd name="connsiteY157" fmla="*/ 83686 h 431995"/>
              <a:gd name="connsiteX158" fmla="*/ 178621 w 345410"/>
              <a:gd name="connsiteY158" fmla="*/ 70220 h 431995"/>
              <a:gd name="connsiteX159" fmla="*/ 225739 w 345410"/>
              <a:gd name="connsiteY159" fmla="*/ 117361 h 431995"/>
              <a:gd name="connsiteX160" fmla="*/ 212277 w 345410"/>
              <a:gd name="connsiteY160" fmla="*/ 117361 h 431995"/>
              <a:gd name="connsiteX161" fmla="*/ 206371 w 345410"/>
              <a:gd name="connsiteY161" fmla="*/ 123267 h 431995"/>
              <a:gd name="connsiteX162" fmla="*/ 212277 w 345410"/>
              <a:gd name="connsiteY162" fmla="*/ 129173 h 431995"/>
              <a:gd name="connsiteX163" fmla="*/ 225743 w 345410"/>
              <a:gd name="connsiteY163" fmla="*/ 129173 h 431995"/>
              <a:gd name="connsiteX164" fmla="*/ 178626 w 345410"/>
              <a:gd name="connsiteY164" fmla="*/ 176290 h 431995"/>
              <a:gd name="connsiteX165" fmla="*/ 178626 w 345410"/>
              <a:gd name="connsiteY165" fmla="*/ 162824 h 431995"/>
              <a:gd name="connsiteX166" fmla="*/ 172719 w 345410"/>
              <a:gd name="connsiteY166" fmla="*/ 156917 h 431995"/>
              <a:gd name="connsiteX167" fmla="*/ 166813 w 345410"/>
              <a:gd name="connsiteY167" fmla="*/ 162824 h 431995"/>
              <a:gd name="connsiteX168" fmla="*/ 166813 w 345410"/>
              <a:gd name="connsiteY168" fmla="*/ 176291 h 431995"/>
              <a:gd name="connsiteX169" fmla="*/ 119668 w 345410"/>
              <a:gd name="connsiteY169" fmla="*/ 129174 h 431995"/>
              <a:gd name="connsiteX170" fmla="*/ 133133 w 345410"/>
              <a:gd name="connsiteY170" fmla="*/ 129174 h 431995"/>
              <a:gd name="connsiteX171" fmla="*/ 139039 w 345410"/>
              <a:gd name="connsiteY171" fmla="*/ 123268 h 431995"/>
              <a:gd name="connsiteX172" fmla="*/ 133133 w 345410"/>
              <a:gd name="connsiteY172" fmla="*/ 117361 h 431995"/>
              <a:gd name="connsiteX173" fmla="*/ 262614 w 345410"/>
              <a:gd name="connsiteY173" fmla="*/ 117361 h 431995"/>
              <a:gd name="connsiteX174" fmla="*/ 237612 w 345410"/>
              <a:gd name="connsiteY174" fmla="*/ 117361 h 431995"/>
              <a:gd name="connsiteX175" fmla="*/ 178625 w 345410"/>
              <a:gd name="connsiteY175" fmla="*/ 58350 h 431995"/>
              <a:gd name="connsiteX176" fmla="*/ 178625 w 345410"/>
              <a:gd name="connsiteY176" fmla="*/ 33347 h 431995"/>
              <a:gd name="connsiteX177" fmla="*/ 262615 w 345410"/>
              <a:gd name="connsiteY177" fmla="*/ 117361 h 431995"/>
              <a:gd name="connsiteX178" fmla="*/ 166810 w 345410"/>
              <a:gd name="connsiteY178" fmla="*/ 33347 h 431995"/>
              <a:gd name="connsiteX179" fmla="*/ 166810 w 345410"/>
              <a:gd name="connsiteY179" fmla="*/ 58350 h 431995"/>
              <a:gd name="connsiteX180" fmla="*/ 107799 w 345410"/>
              <a:gd name="connsiteY180" fmla="*/ 117361 h 431995"/>
              <a:gd name="connsiteX181" fmla="*/ 82795 w 345410"/>
              <a:gd name="connsiteY181" fmla="*/ 117361 h 431995"/>
              <a:gd name="connsiteX182" fmla="*/ 166810 w 345410"/>
              <a:gd name="connsiteY182" fmla="*/ 33347 h 431995"/>
              <a:gd name="connsiteX183" fmla="*/ 82795 w 345410"/>
              <a:gd name="connsiteY183" fmla="*/ 129174 h 431995"/>
              <a:gd name="connsiteX184" fmla="*/ 107799 w 345410"/>
              <a:gd name="connsiteY184" fmla="*/ 129174 h 431995"/>
              <a:gd name="connsiteX185" fmla="*/ 166810 w 345410"/>
              <a:gd name="connsiteY185" fmla="*/ 188161 h 431995"/>
              <a:gd name="connsiteX186" fmla="*/ 166810 w 345410"/>
              <a:gd name="connsiteY186" fmla="*/ 213163 h 431995"/>
              <a:gd name="connsiteX187" fmla="*/ 82795 w 345410"/>
              <a:gd name="connsiteY187" fmla="*/ 129174 h 431995"/>
              <a:gd name="connsiteX188" fmla="*/ 172717 w 345410"/>
              <a:gd name="connsiteY188" fmla="*/ 145317 h 431995"/>
              <a:gd name="connsiteX189" fmla="*/ 194770 w 345410"/>
              <a:gd name="connsiteY189" fmla="*/ 123242 h 431995"/>
              <a:gd name="connsiteX190" fmla="*/ 172695 w 345410"/>
              <a:gd name="connsiteY190" fmla="*/ 101189 h 431995"/>
              <a:gd name="connsiteX191" fmla="*/ 150642 w 345410"/>
              <a:gd name="connsiteY191" fmla="*/ 123264 h 431995"/>
              <a:gd name="connsiteX192" fmla="*/ 150642 w 345410"/>
              <a:gd name="connsiteY192" fmla="*/ 123268 h 431995"/>
              <a:gd name="connsiteX193" fmla="*/ 172717 w 345410"/>
              <a:gd name="connsiteY193" fmla="*/ 145320 h 431995"/>
              <a:gd name="connsiteX194" fmla="*/ 172717 w 345410"/>
              <a:gd name="connsiteY194" fmla="*/ 113002 h 431995"/>
              <a:gd name="connsiteX195" fmla="*/ 182953 w 345410"/>
              <a:gd name="connsiteY195" fmla="*/ 123262 h 431995"/>
              <a:gd name="connsiteX196" fmla="*/ 172693 w 345410"/>
              <a:gd name="connsiteY196" fmla="*/ 133498 h 431995"/>
              <a:gd name="connsiteX197" fmla="*/ 162457 w 345410"/>
              <a:gd name="connsiteY197" fmla="*/ 123263 h 431995"/>
              <a:gd name="connsiteX198" fmla="*/ 172717 w 345410"/>
              <a:gd name="connsiteY198" fmla="*/ 113008 h 431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45410" h="431995">
                <a:moveTo>
                  <a:pt x="344552" y="299358"/>
                </a:moveTo>
                <a:lnTo>
                  <a:pt x="318668" y="178092"/>
                </a:lnTo>
                <a:cubicBezTo>
                  <a:pt x="318443" y="177068"/>
                  <a:pt x="318246" y="176008"/>
                  <a:pt x="318038" y="174937"/>
                </a:cubicBezTo>
                <a:cubicBezTo>
                  <a:pt x="316435" y="166516"/>
                  <a:pt x="313745" y="152423"/>
                  <a:pt x="295892" y="152423"/>
                </a:cubicBezTo>
                <a:cubicBezTo>
                  <a:pt x="284164" y="152423"/>
                  <a:pt x="274629" y="161103"/>
                  <a:pt x="274629" y="171773"/>
                </a:cubicBezTo>
                <a:cubicBezTo>
                  <a:pt x="274629" y="171879"/>
                  <a:pt x="274629" y="171984"/>
                  <a:pt x="274638" y="172090"/>
                </a:cubicBezTo>
                <a:lnTo>
                  <a:pt x="278993" y="253352"/>
                </a:lnTo>
                <a:cubicBezTo>
                  <a:pt x="271168" y="253106"/>
                  <a:pt x="263585" y="256078"/>
                  <a:pt x="258008" y="261573"/>
                </a:cubicBezTo>
                <a:lnTo>
                  <a:pt x="210484" y="309791"/>
                </a:lnTo>
                <a:cubicBezTo>
                  <a:pt x="202141" y="318258"/>
                  <a:pt x="198722" y="329182"/>
                  <a:pt x="200032" y="343186"/>
                </a:cubicBezTo>
                <a:lnTo>
                  <a:pt x="203377" y="379088"/>
                </a:lnTo>
                <a:lnTo>
                  <a:pt x="198070" y="379088"/>
                </a:lnTo>
                <a:cubicBezTo>
                  <a:pt x="191349" y="379095"/>
                  <a:pt x="185903" y="384542"/>
                  <a:pt x="185895" y="391262"/>
                </a:cubicBezTo>
                <a:lnTo>
                  <a:pt x="185895" y="419819"/>
                </a:lnTo>
                <a:cubicBezTo>
                  <a:pt x="185901" y="426540"/>
                  <a:pt x="191349" y="431988"/>
                  <a:pt x="198070" y="431996"/>
                </a:cubicBezTo>
                <a:lnTo>
                  <a:pt x="307850" y="431996"/>
                </a:lnTo>
                <a:cubicBezTo>
                  <a:pt x="314572" y="431988"/>
                  <a:pt x="320018" y="426540"/>
                  <a:pt x="320024" y="419819"/>
                </a:cubicBezTo>
                <a:lnTo>
                  <a:pt x="320024" y="391262"/>
                </a:lnTo>
                <a:cubicBezTo>
                  <a:pt x="320016" y="384542"/>
                  <a:pt x="314571" y="379095"/>
                  <a:pt x="307850" y="379088"/>
                </a:cubicBezTo>
                <a:lnTo>
                  <a:pt x="299981" y="379088"/>
                </a:lnTo>
                <a:lnTo>
                  <a:pt x="299981" y="364031"/>
                </a:lnTo>
                <a:lnTo>
                  <a:pt x="332213" y="335204"/>
                </a:lnTo>
                <a:cubicBezTo>
                  <a:pt x="343040" y="325529"/>
                  <a:pt x="347422" y="312798"/>
                  <a:pt x="344552" y="299358"/>
                </a:cubicBezTo>
                <a:close/>
                <a:moveTo>
                  <a:pt x="308211" y="391262"/>
                </a:moveTo>
                <a:lnTo>
                  <a:pt x="308211" y="419819"/>
                </a:lnTo>
                <a:cubicBezTo>
                  <a:pt x="308200" y="420012"/>
                  <a:pt x="308046" y="420166"/>
                  <a:pt x="307853" y="420177"/>
                </a:cubicBezTo>
                <a:lnTo>
                  <a:pt x="198070" y="420177"/>
                </a:lnTo>
                <a:cubicBezTo>
                  <a:pt x="197877" y="420166"/>
                  <a:pt x="197722" y="420012"/>
                  <a:pt x="197710" y="419819"/>
                </a:cubicBezTo>
                <a:lnTo>
                  <a:pt x="197710" y="391262"/>
                </a:lnTo>
                <a:cubicBezTo>
                  <a:pt x="197722" y="391069"/>
                  <a:pt x="197877" y="390915"/>
                  <a:pt x="198070" y="390903"/>
                </a:cubicBezTo>
                <a:lnTo>
                  <a:pt x="307850" y="390903"/>
                </a:lnTo>
                <a:cubicBezTo>
                  <a:pt x="308044" y="390914"/>
                  <a:pt x="308200" y="391068"/>
                  <a:pt x="308211" y="391262"/>
                </a:cubicBezTo>
                <a:close/>
                <a:moveTo>
                  <a:pt x="324340" y="326396"/>
                </a:moveTo>
                <a:lnTo>
                  <a:pt x="290136" y="356986"/>
                </a:lnTo>
                <a:cubicBezTo>
                  <a:pt x="288883" y="358107"/>
                  <a:pt x="288166" y="359708"/>
                  <a:pt x="288166" y="361389"/>
                </a:cubicBezTo>
                <a:lnTo>
                  <a:pt x="288166" y="379088"/>
                </a:lnTo>
                <a:lnTo>
                  <a:pt x="215244" y="379088"/>
                </a:lnTo>
                <a:lnTo>
                  <a:pt x="211796" y="342087"/>
                </a:lnTo>
                <a:cubicBezTo>
                  <a:pt x="210804" y="331480"/>
                  <a:pt x="212995" y="324077"/>
                  <a:pt x="218900" y="318084"/>
                </a:cubicBezTo>
                <a:lnTo>
                  <a:pt x="266432" y="269858"/>
                </a:lnTo>
                <a:cubicBezTo>
                  <a:pt x="272037" y="264147"/>
                  <a:pt x="282319" y="263512"/>
                  <a:pt x="288893" y="268476"/>
                </a:cubicBezTo>
                <a:cubicBezTo>
                  <a:pt x="291756" y="270505"/>
                  <a:pt x="293590" y="273684"/>
                  <a:pt x="293915" y="277178"/>
                </a:cubicBezTo>
                <a:cubicBezTo>
                  <a:pt x="294116" y="280502"/>
                  <a:pt x="292856" y="283748"/>
                  <a:pt x="290463" y="286065"/>
                </a:cubicBezTo>
                <a:lnTo>
                  <a:pt x="261974" y="314980"/>
                </a:lnTo>
                <a:cubicBezTo>
                  <a:pt x="259684" y="317305"/>
                  <a:pt x="259712" y="321045"/>
                  <a:pt x="262035" y="323335"/>
                </a:cubicBezTo>
                <a:cubicBezTo>
                  <a:pt x="264360" y="325626"/>
                  <a:pt x="268101" y="325598"/>
                  <a:pt x="270391" y="323274"/>
                </a:cubicBezTo>
                <a:lnTo>
                  <a:pt x="298878" y="294356"/>
                </a:lnTo>
                <a:cubicBezTo>
                  <a:pt x="303679" y="289625"/>
                  <a:pt x="306169" y="283030"/>
                  <a:pt x="305694" y="276307"/>
                </a:cubicBezTo>
                <a:cubicBezTo>
                  <a:pt x="305100" y="269426"/>
                  <a:pt x="301569" y="263135"/>
                  <a:pt x="296005" y="259045"/>
                </a:cubicBezTo>
                <a:cubicBezTo>
                  <a:pt x="294438" y="257864"/>
                  <a:pt x="292749" y="256854"/>
                  <a:pt x="290966" y="256036"/>
                </a:cubicBezTo>
                <a:lnTo>
                  <a:pt x="286443" y="171643"/>
                </a:lnTo>
                <a:cubicBezTo>
                  <a:pt x="286534" y="167615"/>
                  <a:pt x="290822" y="164238"/>
                  <a:pt x="295893" y="164238"/>
                </a:cubicBezTo>
                <a:cubicBezTo>
                  <a:pt x="303309" y="164238"/>
                  <a:pt x="304609" y="167585"/>
                  <a:pt x="306433" y="177148"/>
                </a:cubicBezTo>
                <a:cubicBezTo>
                  <a:pt x="306657" y="178325"/>
                  <a:pt x="306880" y="179488"/>
                  <a:pt x="307120" y="180585"/>
                </a:cubicBezTo>
                <a:lnTo>
                  <a:pt x="332999" y="301823"/>
                </a:lnTo>
                <a:cubicBezTo>
                  <a:pt x="334972" y="311073"/>
                  <a:pt x="331978" y="319568"/>
                  <a:pt x="324337" y="326396"/>
                </a:cubicBezTo>
                <a:close/>
                <a:moveTo>
                  <a:pt x="217612" y="405540"/>
                </a:moveTo>
                <a:cubicBezTo>
                  <a:pt x="217612" y="408802"/>
                  <a:pt x="214968" y="411446"/>
                  <a:pt x="211706" y="411446"/>
                </a:cubicBezTo>
                <a:lnTo>
                  <a:pt x="211537" y="411446"/>
                </a:lnTo>
                <a:cubicBezTo>
                  <a:pt x="208275" y="411446"/>
                  <a:pt x="205631" y="408802"/>
                  <a:pt x="205631" y="405540"/>
                </a:cubicBezTo>
                <a:cubicBezTo>
                  <a:pt x="205631" y="402278"/>
                  <a:pt x="208275" y="399634"/>
                  <a:pt x="211537" y="399634"/>
                </a:cubicBezTo>
                <a:lnTo>
                  <a:pt x="211706" y="399634"/>
                </a:lnTo>
                <a:cubicBezTo>
                  <a:pt x="214967" y="399635"/>
                  <a:pt x="217610" y="402280"/>
                  <a:pt x="217609" y="405541"/>
                </a:cubicBezTo>
                <a:close/>
                <a:moveTo>
                  <a:pt x="147343" y="379087"/>
                </a:moveTo>
                <a:lnTo>
                  <a:pt x="142040" y="379087"/>
                </a:lnTo>
                <a:lnTo>
                  <a:pt x="145406" y="343174"/>
                </a:lnTo>
                <a:cubicBezTo>
                  <a:pt x="146702" y="328969"/>
                  <a:pt x="143374" y="318360"/>
                  <a:pt x="134929" y="309790"/>
                </a:cubicBezTo>
                <a:lnTo>
                  <a:pt x="87410" y="261582"/>
                </a:lnTo>
                <a:cubicBezTo>
                  <a:pt x="81950" y="256215"/>
                  <a:pt x="74573" y="253252"/>
                  <a:pt x="66917" y="253349"/>
                </a:cubicBezTo>
                <a:cubicBezTo>
                  <a:pt x="66749" y="253349"/>
                  <a:pt x="66580" y="253349"/>
                  <a:pt x="66417" y="253349"/>
                </a:cubicBezTo>
                <a:lnTo>
                  <a:pt x="70773" y="172086"/>
                </a:lnTo>
                <a:cubicBezTo>
                  <a:pt x="70778" y="171981"/>
                  <a:pt x="70782" y="171875"/>
                  <a:pt x="70782" y="171770"/>
                </a:cubicBezTo>
                <a:cubicBezTo>
                  <a:pt x="70782" y="161100"/>
                  <a:pt x="61247" y="152419"/>
                  <a:pt x="49519" y="152419"/>
                </a:cubicBezTo>
                <a:cubicBezTo>
                  <a:pt x="31666" y="152419"/>
                  <a:pt x="28978" y="166510"/>
                  <a:pt x="27372" y="174934"/>
                </a:cubicBezTo>
                <a:cubicBezTo>
                  <a:pt x="27168" y="176005"/>
                  <a:pt x="26968" y="177064"/>
                  <a:pt x="26737" y="178117"/>
                </a:cubicBezTo>
                <a:lnTo>
                  <a:pt x="858" y="299358"/>
                </a:lnTo>
                <a:cubicBezTo>
                  <a:pt x="-2011" y="312798"/>
                  <a:pt x="2371" y="325529"/>
                  <a:pt x="13197" y="335202"/>
                </a:cubicBezTo>
                <a:lnTo>
                  <a:pt x="45428" y="364031"/>
                </a:lnTo>
                <a:lnTo>
                  <a:pt x="45428" y="379088"/>
                </a:lnTo>
                <a:lnTo>
                  <a:pt x="37560" y="379088"/>
                </a:lnTo>
                <a:cubicBezTo>
                  <a:pt x="30840" y="379095"/>
                  <a:pt x="25394" y="384542"/>
                  <a:pt x="25386" y="391262"/>
                </a:cubicBezTo>
                <a:lnTo>
                  <a:pt x="25386" y="419819"/>
                </a:lnTo>
                <a:cubicBezTo>
                  <a:pt x="25392" y="426540"/>
                  <a:pt x="30839" y="431988"/>
                  <a:pt x="37560" y="431996"/>
                </a:cubicBezTo>
                <a:lnTo>
                  <a:pt x="147340" y="431996"/>
                </a:lnTo>
                <a:cubicBezTo>
                  <a:pt x="154061" y="431988"/>
                  <a:pt x="159507" y="426542"/>
                  <a:pt x="159515" y="419821"/>
                </a:cubicBezTo>
                <a:lnTo>
                  <a:pt x="159515" y="391262"/>
                </a:lnTo>
                <a:cubicBezTo>
                  <a:pt x="159507" y="384542"/>
                  <a:pt x="154061" y="379095"/>
                  <a:pt x="147340" y="379088"/>
                </a:cubicBezTo>
                <a:close/>
                <a:moveTo>
                  <a:pt x="55274" y="356986"/>
                </a:moveTo>
                <a:lnTo>
                  <a:pt x="21071" y="326395"/>
                </a:lnTo>
                <a:cubicBezTo>
                  <a:pt x="13432" y="319568"/>
                  <a:pt x="10440" y="311073"/>
                  <a:pt x="12412" y="301825"/>
                </a:cubicBezTo>
                <a:lnTo>
                  <a:pt x="38285" y="180617"/>
                </a:lnTo>
                <a:cubicBezTo>
                  <a:pt x="38531" y="179491"/>
                  <a:pt x="38754" y="178327"/>
                  <a:pt x="38978" y="177150"/>
                </a:cubicBezTo>
                <a:cubicBezTo>
                  <a:pt x="40802" y="167585"/>
                  <a:pt x="42100" y="164241"/>
                  <a:pt x="49518" y="164241"/>
                </a:cubicBezTo>
                <a:cubicBezTo>
                  <a:pt x="54581" y="164241"/>
                  <a:pt x="58874" y="167616"/>
                  <a:pt x="58968" y="171646"/>
                </a:cubicBezTo>
                <a:lnTo>
                  <a:pt x="54444" y="256038"/>
                </a:lnTo>
                <a:cubicBezTo>
                  <a:pt x="52664" y="256855"/>
                  <a:pt x="50976" y="257864"/>
                  <a:pt x="49412" y="259043"/>
                </a:cubicBezTo>
                <a:cubicBezTo>
                  <a:pt x="43843" y="263133"/>
                  <a:pt x="40309" y="269424"/>
                  <a:pt x="39712" y="276307"/>
                </a:cubicBezTo>
                <a:cubicBezTo>
                  <a:pt x="39238" y="283031"/>
                  <a:pt x="41729" y="289626"/>
                  <a:pt x="46530" y="294357"/>
                </a:cubicBezTo>
                <a:lnTo>
                  <a:pt x="75016" y="323274"/>
                </a:lnTo>
                <a:cubicBezTo>
                  <a:pt x="77306" y="325598"/>
                  <a:pt x="81047" y="325626"/>
                  <a:pt x="83370" y="323335"/>
                </a:cubicBezTo>
                <a:cubicBezTo>
                  <a:pt x="85695" y="321045"/>
                  <a:pt x="85723" y="317305"/>
                  <a:pt x="83433" y="314980"/>
                </a:cubicBezTo>
                <a:lnTo>
                  <a:pt x="54948" y="286067"/>
                </a:lnTo>
                <a:cubicBezTo>
                  <a:pt x="52555" y="283750"/>
                  <a:pt x="51294" y="280503"/>
                  <a:pt x="51495" y="277178"/>
                </a:cubicBezTo>
                <a:cubicBezTo>
                  <a:pt x="51821" y="273681"/>
                  <a:pt x="53658" y="270502"/>
                  <a:pt x="56523" y="268472"/>
                </a:cubicBezTo>
                <a:cubicBezTo>
                  <a:pt x="63088" y="263513"/>
                  <a:pt x="73372" y="264146"/>
                  <a:pt x="78987" y="269868"/>
                </a:cubicBezTo>
                <a:lnTo>
                  <a:pt x="126510" y="318084"/>
                </a:lnTo>
                <a:cubicBezTo>
                  <a:pt x="132409" y="324074"/>
                  <a:pt x="134610" y="331477"/>
                  <a:pt x="133638" y="342087"/>
                </a:cubicBezTo>
                <a:lnTo>
                  <a:pt x="130170" y="379088"/>
                </a:lnTo>
                <a:lnTo>
                  <a:pt x="57244" y="379088"/>
                </a:lnTo>
                <a:lnTo>
                  <a:pt x="57244" y="361389"/>
                </a:lnTo>
                <a:cubicBezTo>
                  <a:pt x="57244" y="359708"/>
                  <a:pt x="56527" y="358107"/>
                  <a:pt x="55274" y="356986"/>
                </a:cubicBezTo>
                <a:close/>
                <a:moveTo>
                  <a:pt x="147700" y="419819"/>
                </a:moveTo>
                <a:cubicBezTo>
                  <a:pt x="147688" y="420012"/>
                  <a:pt x="147533" y="420166"/>
                  <a:pt x="147340" y="420177"/>
                </a:cubicBezTo>
                <a:lnTo>
                  <a:pt x="37560" y="420177"/>
                </a:lnTo>
                <a:cubicBezTo>
                  <a:pt x="37367" y="420166"/>
                  <a:pt x="37213" y="420012"/>
                  <a:pt x="37201" y="419819"/>
                </a:cubicBezTo>
                <a:lnTo>
                  <a:pt x="37201" y="391262"/>
                </a:lnTo>
                <a:cubicBezTo>
                  <a:pt x="37213" y="391069"/>
                  <a:pt x="37367" y="390915"/>
                  <a:pt x="37560" y="390903"/>
                </a:cubicBezTo>
                <a:lnTo>
                  <a:pt x="147340" y="390903"/>
                </a:lnTo>
                <a:cubicBezTo>
                  <a:pt x="147533" y="390915"/>
                  <a:pt x="147688" y="391069"/>
                  <a:pt x="147700" y="391262"/>
                </a:cubicBezTo>
                <a:close/>
                <a:moveTo>
                  <a:pt x="139783" y="405541"/>
                </a:moveTo>
                <a:cubicBezTo>
                  <a:pt x="139783" y="408803"/>
                  <a:pt x="137138" y="411447"/>
                  <a:pt x="133877" y="411447"/>
                </a:cubicBezTo>
                <a:lnTo>
                  <a:pt x="133708" y="411447"/>
                </a:lnTo>
                <a:cubicBezTo>
                  <a:pt x="130446" y="411447"/>
                  <a:pt x="127802" y="408803"/>
                  <a:pt x="127802" y="405541"/>
                </a:cubicBezTo>
                <a:cubicBezTo>
                  <a:pt x="127802" y="402279"/>
                  <a:pt x="130446" y="399635"/>
                  <a:pt x="133708" y="399635"/>
                </a:cubicBezTo>
                <a:lnTo>
                  <a:pt x="133877" y="399635"/>
                </a:lnTo>
                <a:cubicBezTo>
                  <a:pt x="137138" y="399635"/>
                  <a:pt x="139783" y="402279"/>
                  <a:pt x="139783" y="405541"/>
                </a:cubicBezTo>
                <a:close/>
                <a:moveTo>
                  <a:pt x="274453" y="129174"/>
                </a:moveTo>
                <a:lnTo>
                  <a:pt x="290056" y="129174"/>
                </a:lnTo>
                <a:cubicBezTo>
                  <a:pt x="293317" y="129174"/>
                  <a:pt x="295962" y="126530"/>
                  <a:pt x="295962" y="123268"/>
                </a:cubicBezTo>
                <a:cubicBezTo>
                  <a:pt x="295962" y="120006"/>
                  <a:pt x="293317" y="117361"/>
                  <a:pt x="290056" y="117361"/>
                </a:cubicBezTo>
                <a:lnTo>
                  <a:pt x="274453" y="117361"/>
                </a:lnTo>
                <a:cubicBezTo>
                  <a:pt x="271396" y="65752"/>
                  <a:pt x="230233" y="24580"/>
                  <a:pt x="178625" y="21511"/>
                </a:cubicBezTo>
                <a:lnTo>
                  <a:pt x="178625" y="5906"/>
                </a:lnTo>
                <a:cubicBezTo>
                  <a:pt x="178625" y="2644"/>
                  <a:pt x="175980" y="0"/>
                  <a:pt x="172719" y="0"/>
                </a:cubicBezTo>
                <a:cubicBezTo>
                  <a:pt x="169457" y="0"/>
                  <a:pt x="166812" y="2644"/>
                  <a:pt x="166812" y="5906"/>
                </a:cubicBezTo>
                <a:lnTo>
                  <a:pt x="166812" y="21511"/>
                </a:lnTo>
                <a:cubicBezTo>
                  <a:pt x="115198" y="24574"/>
                  <a:pt x="74025" y="65747"/>
                  <a:pt x="70962" y="117361"/>
                </a:cubicBezTo>
                <a:lnTo>
                  <a:pt x="55355" y="117361"/>
                </a:lnTo>
                <a:cubicBezTo>
                  <a:pt x="52093" y="117361"/>
                  <a:pt x="49448" y="120006"/>
                  <a:pt x="49448" y="123268"/>
                </a:cubicBezTo>
                <a:cubicBezTo>
                  <a:pt x="49448" y="126530"/>
                  <a:pt x="52093" y="129174"/>
                  <a:pt x="55355" y="129174"/>
                </a:cubicBezTo>
                <a:lnTo>
                  <a:pt x="70957" y="129174"/>
                </a:lnTo>
                <a:cubicBezTo>
                  <a:pt x="74026" y="180783"/>
                  <a:pt x="115198" y="221946"/>
                  <a:pt x="166807" y="225003"/>
                </a:cubicBezTo>
                <a:lnTo>
                  <a:pt x="166807" y="240605"/>
                </a:lnTo>
                <a:cubicBezTo>
                  <a:pt x="166807" y="243867"/>
                  <a:pt x="169452" y="246511"/>
                  <a:pt x="172714" y="246511"/>
                </a:cubicBezTo>
                <a:cubicBezTo>
                  <a:pt x="175975" y="246511"/>
                  <a:pt x="178620" y="243867"/>
                  <a:pt x="178620" y="240605"/>
                </a:cubicBezTo>
                <a:lnTo>
                  <a:pt x="178620" y="225005"/>
                </a:lnTo>
                <a:cubicBezTo>
                  <a:pt x="230226" y="221945"/>
                  <a:pt x="271392" y="180779"/>
                  <a:pt x="274453" y="129174"/>
                </a:cubicBezTo>
                <a:close/>
                <a:moveTo>
                  <a:pt x="178625" y="213166"/>
                </a:moveTo>
                <a:lnTo>
                  <a:pt x="178625" y="188164"/>
                </a:lnTo>
                <a:cubicBezTo>
                  <a:pt x="209926" y="185271"/>
                  <a:pt x="234720" y="160478"/>
                  <a:pt x="237611" y="129176"/>
                </a:cubicBezTo>
                <a:lnTo>
                  <a:pt x="262615" y="129176"/>
                </a:lnTo>
                <a:cubicBezTo>
                  <a:pt x="259594" y="174252"/>
                  <a:pt x="223700" y="210145"/>
                  <a:pt x="178625" y="213166"/>
                </a:cubicBezTo>
                <a:close/>
                <a:moveTo>
                  <a:pt x="133133" y="117361"/>
                </a:moveTo>
                <a:lnTo>
                  <a:pt x="119667" y="117361"/>
                </a:lnTo>
                <a:cubicBezTo>
                  <a:pt x="122463" y="92576"/>
                  <a:pt x="142024" y="73016"/>
                  <a:pt x="166809" y="70221"/>
                </a:cubicBezTo>
                <a:lnTo>
                  <a:pt x="166809" y="83686"/>
                </a:lnTo>
                <a:cubicBezTo>
                  <a:pt x="166809" y="86948"/>
                  <a:pt x="169453" y="89592"/>
                  <a:pt x="172715" y="89592"/>
                </a:cubicBezTo>
                <a:cubicBezTo>
                  <a:pt x="175977" y="89592"/>
                  <a:pt x="178621" y="86948"/>
                  <a:pt x="178621" y="83686"/>
                </a:cubicBezTo>
                <a:lnTo>
                  <a:pt x="178621" y="70220"/>
                </a:lnTo>
                <a:cubicBezTo>
                  <a:pt x="203399" y="73023"/>
                  <a:pt x="222949" y="92582"/>
                  <a:pt x="225739" y="117361"/>
                </a:cubicBezTo>
                <a:lnTo>
                  <a:pt x="212277" y="117361"/>
                </a:lnTo>
                <a:cubicBezTo>
                  <a:pt x="209015" y="117361"/>
                  <a:pt x="206371" y="120005"/>
                  <a:pt x="206371" y="123267"/>
                </a:cubicBezTo>
                <a:cubicBezTo>
                  <a:pt x="206371" y="126529"/>
                  <a:pt x="209015" y="129173"/>
                  <a:pt x="212277" y="129173"/>
                </a:cubicBezTo>
                <a:lnTo>
                  <a:pt x="225743" y="129173"/>
                </a:lnTo>
                <a:cubicBezTo>
                  <a:pt x="222946" y="153945"/>
                  <a:pt x="203397" y="173494"/>
                  <a:pt x="178626" y="176290"/>
                </a:cubicBezTo>
                <a:lnTo>
                  <a:pt x="178626" y="162824"/>
                </a:lnTo>
                <a:cubicBezTo>
                  <a:pt x="178626" y="159562"/>
                  <a:pt x="175981" y="156917"/>
                  <a:pt x="172719" y="156917"/>
                </a:cubicBezTo>
                <a:cubicBezTo>
                  <a:pt x="169457" y="156917"/>
                  <a:pt x="166813" y="159562"/>
                  <a:pt x="166813" y="162824"/>
                </a:cubicBezTo>
                <a:lnTo>
                  <a:pt x="166813" y="176291"/>
                </a:lnTo>
                <a:cubicBezTo>
                  <a:pt x="142033" y="173501"/>
                  <a:pt x="122472" y="153952"/>
                  <a:pt x="119668" y="129174"/>
                </a:cubicBezTo>
                <a:lnTo>
                  <a:pt x="133133" y="129174"/>
                </a:lnTo>
                <a:cubicBezTo>
                  <a:pt x="136395" y="129174"/>
                  <a:pt x="139039" y="126530"/>
                  <a:pt x="139039" y="123268"/>
                </a:cubicBezTo>
                <a:cubicBezTo>
                  <a:pt x="139039" y="120006"/>
                  <a:pt x="136395" y="117361"/>
                  <a:pt x="133133" y="117361"/>
                </a:cubicBezTo>
                <a:close/>
                <a:moveTo>
                  <a:pt x="262614" y="117361"/>
                </a:moveTo>
                <a:lnTo>
                  <a:pt x="237612" y="117361"/>
                </a:lnTo>
                <a:cubicBezTo>
                  <a:pt x="234727" y="86052"/>
                  <a:pt x="209933" y="61248"/>
                  <a:pt x="178625" y="58350"/>
                </a:cubicBezTo>
                <a:lnTo>
                  <a:pt x="178625" y="33347"/>
                </a:lnTo>
                <a:cubicBezTo>
                  <a:pt x="223707" y="36374"/>
                  <a:pt x="259600" y="72278"/>
                  <a:pt x="262615" y="117361"/>
                </a:cubicBezTo>
                <a:close/>
                <a:moveTo>
                  <a:pt x="166810" y="33347"/>
                </a:moveTo>
                <a:lnTo>
                  <a:pt x="166810" y="58350"/>
                </a:lnTo>
                <a:cubicBezTo>
                  <a:pt x="135494" y="61241"/>
                  <a:pt x="110690" y="86046"/>
                  <a:pt x="107799" y="117361"/>
                </a:cubicBezTo>
                <a:lnTo>
                  <a:pt x="82795" y="117361"/>
                </a:lnTo>
                <a:cubicBezTo>
                  <a:pt x="85816" y="72272"/>
                  <a:pt x="121720" y="36367"/>
                  <a:pt x="166810" y="33347"/>
                </a:cubicBezTo>
                <a:close/>
                <a:moveTo>
                  <a:pt x="82795" y="129174"/>
                </a:moveTo>
                <a:lnTo>
                  <a:pt x="107799" y="129174"/>
                </a:lnTo>
                <a:cubicBezTo>
                  <a:pt x="110697" y="160481"/>
                  <a:pt x="135501" y="185276"/>
                  <a:pt x="166810" y="188161"/>
                </a:cubicBezTo>
                <a:lnTo>
                  <a:pt x="166810" y="213163"/>
                </a:lnTo>
                <a:cubicBezTo>
                  <a:pt x="121727" y="210149"/>
                  <a:pt x="85822" y="174256"/>
                  <a:pt x="82795" y="129174"/>
                </a:cubicBezTo>
                <a:close/>
                <a:moveTo>
                  <a:pt x="172717" y="145317"/>
                </a:moveTo>
                <a:cubicBezTo>
                  <a:pt x="184902" y="145311"/>
                  <a:pt x="194776" y="135428"/>
                  <a:pt x="194770" y="123242"/>
                </a:cubicBezTo>
                <a:cubicBezTo>
                  <a:pt x="194764" y="111057"/>
                  <a:pt x="184880" y="101183"/>
                  <a:pt x="172695" y="101189"/>
                </a:cubicBezTo>
                <a:cubicBezTo>
                  <a:pt x="160510" y="101195"/>
                  <a:pt x="150636" y="111079"/>
                  <a:pt x="150642" y="123264"/>
                </a:cubicBezTo>
                <a:cubicBezTo>
                  <a:pt x="150642" y="123265"/>
                  <a:pt x="150642" y="123267"/>
                  <a:pt x="150642" y="123268"/>
                </a:cubicBezTo>
                <a:cubicBezTo>
                  <a:pt x="150655" y="135451"/>
                  <a:pt x="160534" y="145319"/>
                  <a:pt x="172717" y="145320"/>
                </a:cubicBezTo>
                <a:close/>
                <a:moveTo>
                  <a:pt x="172717" y="113002"/>
                </a:moveTo>
                <a:cubicBezTo>
                  <a:pt x="178377" y="113008"/>
                  <a:pt x="182960" y="117602"/>
                  <a:pt x="182953" y="123262"/>
                </a:cubicBezTo>
                <a:cubicBezTo>
                  <a:pt x="182947" y="128922"/>
                  <a:pt x="178353" y="133505"/>
                  <a:pt x="172693" y="133498"/>
                </a:cubicBezTo>
                <a:cubicBezTo>
                  <a:pt x="167043" y="133491"/>
                  <a:pt x="162464" y="128913"/>
                  <a:pt x="162457" y="123263"/>
                </a:cubicBezTo>
                <a:cubicBezTo>
                  <a:pt x="162459" y="117599"/>
                  <a:pt x="167053" y="113008"/>
                  <a:pt x="172717" y="113008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Graphic 46">
            <a:extLst>
              <a:ext uri="{FF2B5EF4-FFF2-40B4-BE49-F238E27FC236}">
                <a16:creationId xmlns:a16="http://schemas.microsoft.com/office/drawing/2014/main" id="{475F7F66-738A-8B9A-5058-C0B8E6756718}"/>
              </a:ext>
            </a:extLst>
          </p:cNvPr>
          <p:cNvSpPr/>
          <p:nvPr/>
        </p:nvSpPr>
        <p:spPr>
          <a:xfrm>
            <a:off x="8453755" y="2632489"/>
            <a:ext cx="388800" cy="389059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rgbClr val="43266B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3D10B009-E036-B9D7-5A18-96022FE2648A}"/>
              </a:ext>
            </a:extLst>
          </p:cNvPr>
          <p:cNvSpPr/>
          <p:nvPr/>
        </p:nvSpPr>
        <p:spPr>
          <a:xfrm>
            <a:off x="9019747" y="2618519"/>
            <a:ext cx="431999" cy="416999"/>
          </a:xfrm>
          <a:custGeom>
            <a:avLst/>
            <a:gdLst>
              <a:gd name="connsiteX0" fmla="*/ 155257 w 431998"/>
              <a:gd name="connsiteY0" fmla="*/ 265723 h 416998"/>
              <a:gd name="connsiteX1" fmla="*/ 152439 w 431998"/>
              <a:gd name="connsiteY1" fmla="*/ 268547 h 416998"/>
              <a:gd name="connsiteX2" fmla="*/ 152439 w 431998"/>
              <a:gd name="connsiteY2" fmla="*/ 393105 h 416998"/>
              <a:gd name="connsiteX3" fmla="*/ 155257 w 431998"/>
              <a:gd name="connsiteY3" fmla="*/ 395932 h 416998"/>
              <a:gd name="connsiteX4" fmla="*/ 180503 w 431998"/>
              <a:gd name="connsiteY4" fmla="*/ 395932 h 416998"/>
              <a:gd name="connsiteX5" fmla="*/ 180503 w 431998"/>
              <a:gd name="connsiteY5" fmla="*/ 265723 h 416998"/>
              <a:gd name="connsiteX6" fmla="*/ 193160 w 431998"/>
              <a:gd name="connsiteY6" fmla="*/ 265720 h 416998"/>
              <a:gd name="connsiteX7" fmla="*/ 193160 w 431998"/>
              <a:gd name="connsiteY7" fmla="*/ 395928 h 416998"/>
              <a:gd name="connsiteX8" fmla="*/ 219112 w 431998"/>
              <a:gd name="connsiteY8" fmla="*/ 395928 h 416998"/>
              <a:gd name="connsiteX9" fmla="*/ 220852 w 431998"/>
              <a:gd name="connsiteY9" fmla="*/ 394185 h 416998"/>
              <a:gd name="connsiteX10" fmla="*/ 220852 w 431998"/>
              <a:gd name="connsiteY10" fmla="*/ 267467 h 416998"/>
              <a:gd name="connsiteX11" fmla="*/ 219112 w 431998"/>
              <a:gd name="connsiteY11" fmla="*/ 265720 h 416998"/>
              <a:gd name="connsiteX12" fmla="*/ 85047 w 431998"/>
              <a:gd name="connsiteY12" fmla="*/ 196665 h 416998"/>
              <a:gd name="connsiteX13" fmla="*/ 75914 w 431998"/>
              <a:gd name="connsiteY13" fmla="*/ 204092 h 416998"/>
              <a:gd name="connsiteX14" fmla="*/ 83498 w 431998"/>
              <a:gd name="connsiteY14" fmla="*/ 211691 h 416998"/>
              <a:gd name="connsiteX15" fmla="*/ 91078 w 431998"/>
              <a:gd name="connsiteY15" fmla="*/ 204092 h 416998"/>
              <a:gd name="connsiteX16" fmla="*/ 85047 w 431998"/>
              <a:gd name="connsiteY16" fmla="*/ 196665 h 416998"/>
              <a:gd name="connsiteX17" fmla="*/ 200311 w 431998"/>
              <a:gd name="connsiteY17" fmla="*/ 196510 h 416998"/>
              <a:gd name="connsiteX18" fmla="*/ 192734 w 431998"/>
              <a:gd name="connsiteY18" fmla="*/ 204096 h 416998"/>
              <a:gd name="connsiteX19" fmla="*/ 200314 w 431998"/>
              <a:gd name="connsiteY19" fmla="*/ 211691 h 416998"/>
              <a:gd name="connsiteX20" fmla="*/ 207897 w 431998"/>
              <a:gd name="connsiteY20" fmla="*/ 204096 h 416998"/>
              <a:gd name="connsiteX21" fmla="*/ 200311 w 431998"/>
              <a:gd name="connsiteY21" fmla="*/ 196510 h 416998"/>
              <a:gd name="connsiteX22" fmla="*/ 141901 w 431998"/>
              <a:gd name="connsiteY22" fmla="*/ 196510 h 416998"/>
              <a:gd name="connsiteX23" fmla="*/ 134323 w 431998"/>
              <a:gd name="connsiteY23" fmla="*/ 204096 h 416998"/>
              <a:gd name="connsiteX24" fmla="*/ 141908 w 431998"/>
              <a:gd name="connsiteY24" fmla="*/ 211691 h 416998"/>
              <a:gd name="connsiteX25" fmla="*/ 149488 w 431998"/>
              <a:gd name="connsiteY25" fmla="*/ 204096 h 416998"/>
              <a:gd name="connsiteX26" fmla="*/ 141901 w 431998"/>
              <a:gd name="connsiteY26" fmla="*/ 196510 h 416998"/>
              <a:gd name="connsiteX27" fmla="*/ 204296 w 431998"/>
              <a:gd name="connsiteY27" fmla="*/ 184219 h 416998"/>
              <a:gd name="connsiteX28" fmla="*/ 220554 w 431998"/>
              <a:gd name="connsiteY28" fmla="*/ 204096 h 416998"/>
              <a:gd name="connsiteX29" fmla="*/ 200314 w 431998"/>
              <a:gd name="connsiteY29" fmla="*/ 224372 h 416998"/>
              <a:gd name="connsiteX30" fmla="*/ 180074 w 431998"/>
              <a:gd name="connsiteY30" fmla="*/ 204096 h 416998"/>
              <a:gd name="connsiteX31" fmla="*/ 204296 w 431998"/>
              <a:gd name="connsiteY31" fmla="*/ 184219 h 416998"/>
              <a:gd name="connsiteX32" fmla="*/ 145885 w 431998"/>
              <a:gd name="connsiteY32" fmla="*/ 184219 h 416998"/>
              <a:gd name="connsiteX33" fmla="*/ 162144 w 431998"/>
              <a:gd name="connsiteY33" fmla="*/ 204096 h 416998"/>
              <a:gd name="connsiteX34" fmla="*/ 141908 w 431998"/>
              <a:gd name="connsiteY34" fmla="*/ 224372 h 416998"/>
              <a:gd name="connsiteX35" fmla="*/ 121667 w 431998"/>
              <a:gd name="connsiteY35" fmla="*/ 204096 h 416998"/>
              <a:gd name="connsiteX36" fmla="*/ 145885 w 431998"/>
              <a:gd name="connsiteY36" fmla="*/ 184219 h 416998"/>
              <a:gd name="connsiteX37" fmla="*/ 87476 w 431998"/>
              <a:gd name="connsiteY37" fmla="*/ 184219 h 416998"/>
              <a:gd name="connsiteX38" fmla="*/ 103738 w 431998"/>
              <a:gd name="connsiteY38" fmla="*/ 204096 h 416998"/>
              <a:gd name="connsiteX39" fmla="*/ 83498 w 431998"/>
              <a:gd name="connsiteY39" fmla="*/ 224372 h 416998"/>
              <a:gd name="connsiteX40" fmla="*/ 63258 w 431998"/>
              <a:gd name="connsiteY40" fmla="*/ 204096 h 416998"/>
              <a:gd name="connsiteX41" fmla="*/ 87476 w 431998"/>
              <a:gd name="connsiteY41" fmla="*/ 184219 h 416998"/>
              <a:gd name="connsiteX42" fmla="*/ 33279 w 431998"/>
              <a:gd name="connsiteY42" fmla="*/ 117026 h 416998"/>
              <a:gd name="connsiteX43" fmla="*/ 12656 w 431998"/>
              <a:gd name="connsiteY43" fmla="*/ 137685 h 416998"/>
              <a:gd name="connsiteX44" fmla="*/ 12656 w 431998"/>
              <a:gd name="connsiteY44" fmla="*/ 271665 h 416998"/>
              <a:gd name="connsiteX45" fmla="*/ 33279 w 431998"/>
              <a:gd name="connsiteY45" fmla="*/ 292324 h 416998"/>
              <a:gd name="connsiteX46" fmla="*/ 57329 w 431998"/>
              <a:gd name="connsiteY46" fmla="*/ 292324 h 416998"/>
              <a:gd name="connsiteX47" fmla="*/ 71416 w 431998"/>
              <a:gd name="connsiteY47" fmla="*/ 300646 h 416998"/>
              <a:gd name="connsiteX48" fmla="*/ 93218 w 431998"/>
              <a:gd name="connsiteY48" fmla="*/ 340115 h 416998"/>
              <a:gd name="connsiteX49" fmla="*/ 115547 w 431998"/>
              <a:gd name="connsiteY49" fmla="*/ 299695 h 416998"/>
              <a:gd name="connsiteX50" fmla="*/ 128026 w 431998"/>
              <a:gd name="connsiteY50" fmla="*/ 292324 h 416998"/>
              <a:gd name="connsiteX51" fmla="*/ 139782 w 431998"/>
              <a:gd name="connsiteY51" fmla="*/ 292324 h 416998"/>
              <a:gd name="connsiteX52" fmla="*/ 139782 w 431998"/>
              <a:gd name="connsiteY52" fmla="*/ 268550 h 416998"/>
              <a:gd name="connsiteX53" fmla="*/ 155257 w 431998"/>
              <a:gd name="connsiteY53" fmla="*/ 253042 h 416998"/>
              <a:gd name="connsiteX54" fmla="*/ 219112 w 431998"/>
              <a:gd name="connsiteY54" fmla="*/ 253042 h 416998"/>
              <a:gd name="connsiteX55" fmla="*/ 233508 w 431998"/>
              <a:gd name="connsiteY55" fmla="*/ 267467 h 416998"/>
              <a:gd name="connsiteX56" fmla="*/ 233508 w 431998"/>
              <a:gd name="connsiteY56" fmla="*/ 269686 h 416998"/>
              <a:gd name="connsiteX57" fmla="*/ 241069 w 431998"/>
              <a:gd name="connsiteY57" fmla="*/ 269686 h 416998"/>
              <a:gd name="connsiteX58" fmla="*/ 256421 w 431998"/>
              <a:gd name="connsiteY58" fmla="*/ 265759 h 416998"/>
              <a:gd name="connsiteX59" fmla="*/ 276720 w 431998"/>
              <a:gd name="connsiteY59" fmla="*/ 239041 h 416998"/>
              <a:gd name="connsiteX60" fmla="*/ 276720 w 431998"/>
              <a:gd name="connsiteY60" fmla="*/ 137685 h 416998"/>
              <a:gd name="connsiteX61" fmla="*/ 256101 w 431998"/>
              <a:gd name="connsiteY61" fmla="*/ 117026 h 416998"/>
              <a:gd name="connsiteX62" fmla="*/ 147558 w 431998"/>
              <a:gd name="connsiteY62" fmla="*/ 117026 h 416998"/>
              <a:gd name="connsiteX63" fmla="*/ 147531 w 431998"/>
              <a:gd name="connsiteY63" fmla="*/ 117026 h 416998"/>
              <a:gd name="connsiteX64" fmla="*/ 147511 w 431998"/>
              <a:gd name="connsiteY64" fmla="*/ 117026 h 416998"/>
              <a:gd name="connsiteX65" fmla="*/ 213116 w 431998"/>
              <a:gd name="connsiteY65" fmla="*/ 0 h 416998"/>
              <a:gd name="connsiteX66" fmla="*/ 279193 w 431998"/>
              <a:gd name="connsiteY66" fmla="*/ 38294 h 416998"/>
              <a:gd name="connsiteX67" fmla="*/ 286997 w 431998"/>
              <a:gd name="connsiteY67" fmla="*/ 38291 h 416998"/>
              <a:gd name="connsiteX68" fmla="*/ 427073 w 431998"/>
              <a:gd name="connsiteY68" fmla="*/ 58382 h 416998"/>
              <a:gd name="connsiteX69" fmla="*/ 422425 w 431998"/>
              <a:gd name="connsiteY69" fmla="*/ 66044 h 416998"/>
              <a:gd name="connsiteX70" fmla="*/ 414776 w 431998"/>
              <a:gd name="connsiteY70" fmla="*/ 61387 h 416998"/>
              <a:gd name="connsiteX71" fmla="*/ 297683 w 431998"/>
              <a:gd name="connsiteY71" fmla="*/ 45113 h 416998"/>
              <a:gd name="connsiteX72" fmla="*/ 269305 w 431998"/>
              <a:gd name="connsiteY72" fmla="*/ 46216 h 416998"/>
              <a:gd name="connsiteX73" fmla="*/ 268491 w 431998"/>
              <a:gd name="connsiteY73" fmla="*/ 45087 h 416998"/>
              <a:gd name="connsiteX74" fmla="*/ 213182 w 431998"/>
              <a:gd name="connsiteY74" fmla="*/ 12678 h 416998"/>
              <a:gd name="connsiteX75" fmla="*/ 149499 w 431998"/>
              <a:gd name="connsiteY75" fmla="*/ 76350 h 416998"/>
              <a:gd name="connsiteX76" fmla="*/ 152534 w 431998"/>
              <a:gd name="connsiteY76" fmla="*/ 104338 h 416998"/>
              <a:gd name="connsiteX77" fmla="*/ 256098 w 431998"/>
              <a:gd name="connsiteY77" fmla="*/ 104338 h 416998"/>
              <a:gd name="connsiteX78" fmla="*/ 289377 w 431998"/>
              <a:gd name="connsiteY78" fmla="*/ 137681 h 416998"/>
              <a:gd name="connsiteX79" fmla="*/ 289377 w 431998"/>
              <a:gd name="connsiteY79" fmla="*/ 218027 h 416998"/>
              <a:gd name="connsiteX80" fmla="*/ 306271 w 431998"/>
              <a:gd name="connsiteY80" fmla="*/ 189978 h 416998"/>
              <a:gd name="connsiteX81" fmla="*/ 330688 w 431998"/>
              <a:gd name="connsiteY81" fmla="*/ 180793 h 416998"/>
              <a:gd name="connsiteX82" fmla="*/ 349164 w 431998"/>
              <a:gd name="connsiteY82" fmla="*/ 200902 h 416998"/>
              <a:gd name="connsiteX83" fmla="*/ 416005 w 431998"/>
              <a:gd name="connsiteY83" fmla="*/ 88873 h 416998"/>
              <a:gd name="connsiteX84" fmla="*/ 422907 w 431998"/>
              <a:gd name="connsiteY84" fmla="*/ 83163 h 416998"/>
              <a:gd name="connsiteX85" fmla="*/ 428606 w 431998"/>
              <a:gd name="connsiteY85" fmla="*/ 90082 h 416998"/>
              <a:gd name="connsiteX86" fmla="*/ 347526 w 431998"/>
              <a:gd name="connsiteY86" fmla="*/ 218486 h 416998"/>
              <a:gd name="connsiteX87" fmla="*/ 333512 w 431998"/>
              <a:gd name="connsiteY87" fmla="*/ 258776 h 416998"/>
              <a:gd name="connsiteX88" fmla="*/ 341435 w 431998"/>
              <a:gd name="connsiteY88" fmla="*/ 269686 h 416998"/>
              <a:gd name="connsiteX89" fmla="*/ 408474 w 431998"/>
              <a:gd name="connsiteY89" fmla="*/ 269686 h 416998"/>
              <a:gd name="connsiteX90" fmla="*/ 431983 w 431998"/>
              <a:gd name="connsiteY90" fmla="*/ 292017 h 416998"/>
              <a:gd name="connsiteX91" fmla="*/ 418263 w 431998"/>
              <a:gd name="connsiteY91" fmla="*/ 314047 h 416998"/>
              <a:gd name="connsiteX92" fmla="*/ 421865 w 431998"/>
              <a:gd name="connsiteY92" fmla="*/ 327359 h 416998"/>
              <a:gd name="connsiteX93" fmla="*/ 407782 w 431998"/>
              <a:gd name="connsiteY93" fmla="*/ 347770 h 416998"/>
              <a:gd name="connsiteX94" fmla="*/ 411345 w 431998"/>
              <a:gd name="connsiteY94" fmla="*/ 361016 h 416998"/>
              <a:gd name="connsiteX95" fmla="*/ 399595 w 431998"/>
              <a:gd name="connsiteY95" fmla="*/ 380275 h 416998"/>
              <a:gd name="connsiteX96" fmla="*/ 403942 w 431998"/>
              <a:gd name="connsiteY96" fmla="*/ 394670 h 416998"/>
              <a:gd name="connsiteX97" fmla="*/ 380426 w 431998"/>
              <a:gd name="connsiteY97" fmla="*/ 416994 h 416998"/>
              <a:gd name="connsiteX98" fmla="*/ 349685 w 431998"/>
              <a:gd name="connsiteY98" fmla="*/ 416994 h 416998"/>
              <a:gd name="connsiteX99" fmla="*/ 343356 w 431998"/>
              <a:gd name="connsiteY99" fmla="*/ 410654 h 416998"/>
              <a:gd name="connsiteX100" fmla="*/ 349685 w 431998"/>
              <a:gd name="connsiteY100" fmla="*/ 404313 h 416998"/>
              <a:gd name="connsiteX101" fmla="*/ 380426 w 431998"/>
              <a:gd name="connsiteY101" fmla="*/ 404313 h 416998"/>
              <a:gd name="connsiteX102" fmla="*/ 391292 w 431998"/>
              <a:gd name="connsiteY102" fmla="*/ 394215 h 416998"/>
              <a:gd name="connsiteX103" fmla="*/ 380831 w 431998"/>
              <a:gd name="connsiteY103" fmla="*/ 383340 h 416998"/>
              <a:gd name="connsiteX104" fmla="*/ 344198 w 431998"/>
              <a:gd name="connsiteY104" fmla="*/ 383340 h 416998"/>
              <a:gd name="connsiteX105" fmla="*/ 337870 w 431998"/>
              <a:gd name="connsiteY105" fmla="*/ 376999 h 416998"/>
              <a:gd name="connsiteX106" fmla="*/ 344198 w 431998"/>
              <a:gd name="connsiteY106" fmla="*/ 370659 h 416998"/>
              <a:gd name="connsiteX107" fmla="*/ 387831 w 431998"/>
              <a:gd name="connsiteY107" fmla="*/ 370659 h 416998"/>
              <a:gd name="connsiteX108" fmla="*/ 398698 w 431998"/>
              <a:gd name="connsiteY108" fmla="*/ 360560 h 416998"/>
              <a:gd name="connsiteX109" fmla="*/ 388241 w 431998"/>
              <a:gd name="connsiteY109" fmla="*/ 349682 h 416998"/>
              <a:gd name="connsiteX110" fmla="*/ 344198 w 431998"/>
              <a:gd name="connsiteY110" fmla="*/ 349682 h 416998"/>
              <a:gd name="connsiteX111" fmla="*/ 337870 w 431998"/>
              <a:gd name="connsiteY111" fmla="*/ 343342 h 416998"/>
              <a:gd name="connsiteX112" fmla="*/ 344198 w 431998"/>
              <a:gd name="connsiteY112" fmla="*/ 337001 h 416998"/>
              <a:gd name="connsiteX113" fmla="*/ 398355 w 431998"/>
              <a:gd name="connsiteY113" fmla="*/ 337001 h 416998"/>
              <a:gd name="connsiteX114" fmla="*/ 409219 w 431998"/>
              <a:gd name="connsiteY114" fmla="*/ 326906 h 416998"/>
              <a:gd name="connsiteX115" fmla="*/ 398758 w 431998"/>
              <a:gd name="connsiteY115" fmla="*/ 316025 h 416998"/>
              <a:gd name="connsiteX116" fmla="*/ 344198 w 431998"/>
              <a:gd name="connsiteY116" fmla="*/ 316025 h 416998"/>
              <a:gd name="connsiteX117" fmla="*/ 337870 w 431998"/>
              <a:gd name="connsiteY117" fmla="*/ 309684 h 416998"/>
              <a:gd name="connsiteX118" fmla="*/ 344198 w 431998"/>
              <a:gd name="connsiteY118" fmla="*/ 303343 h 416998"/>
              <a:gd name="connsiteX119" fmla="*/ 408876 w 431998"/>
              <a:gd name="connsiteY119" fmla="*/ 303343 h 416998"/>
              <a:gd name="connsiteX120" fmla="*/ 419334 w 431998"/>
              <a:gd name="connsiteY120" fmla="*/ 292469 h 416998"/>
              <a:gd name="connsiteX121" fmla="*/ 408474 w 431998"/>
              <a:gd name="connsiteY121" fmla="*/ 282367 h 416998"/>
              <a:gd name="connsiteX122" fmla="*/ 341432 w 431998"/>
              <a:gd name="connsiteY122" fmla="*/ 282367 h 416998"/>
              <a:gd name="connsiteX123" fmla="*/ 321531 w 431998"/>
              <a:gd name="connsiteY123" fmla="*/ 254684 h 416998"/>
              <a:gd name="connsiteX124" fmla="*/ 336175 w 431998"/>
              <a:gd name="connsiteY124" fmla="*/ 212582 h 416998"/>
              <a:gd name="connsiteX125" fmla="*/ 326838 w 431998"/>
              <a:gd name="connsiteY125" fmla="*/ 192874 h 416998"/>
              <a:gd name="connsiteX126" fmla="*/ 317108 w 431998"/>
              <a:gd name="connsiteY126" fmla="*/ 196536 h 416998"/>
              <a:gd name="connsiteX127" fmla="*/ 286710 w 431998"/>
              <a:gd name="connsiteY127" fmla="*/ 246996 h 416998"/>
              <a:gd name="connsiteX128" fmla="*/ 266757 w 431998"/>
              <a:gd name="connsiteY128" fmla="*/ 273203 h 416998"/>
              <a:gd name="connsiteX129" fmla="*/ 241134 w 431998"/>
              <a:gd name="connsiteY129" fmla="*/ 282371 h 416998"/>
              <a:gd name="connsiteX130" fmla="*/ 233508 w 431998"/>
              <a:gd name="connsiteY130" fmla="*/ 282371 h 416998"/>
              <a:gd name="connsiteX131" fmla="*/ 233508 w 431998"/>
              <a:gd name="connsiteY131" fmla="*/ 380173 h 416998"/>
              <a:gd name="connsiteX132" fmla="*/ 243906 w 431998"/>
              <a:gd name="connsiteY132" fmla="*/ 380173 h 416998"/>
              <a:gd name="connsiteX133" fmla="*/ 296248 w 431998"/>
              <a:gd name="connsiteY133" fmla="*/ 404317 h 416998"/>
              <a:gd name="connsiteX134" fmla="*/ 320153 w 431998"/>
              <a:gd name="connsiteY134" fmla="*/ 404317 h 416998"/>
              <a:gd name="connsiteX135" fmla="*/ 326481 w 431998"/>
              <a:gd name="connsiteY135" fmla="*/ 410657 h 416998"/>
              <a:gd name="connsiteX136" fmla="*/ 320153 w 431998"/>
              <a:gd name="connsiteY136" fmla="*/ 416998 h 416998"/>
              <a:gd name="connsiteX137" fmla="*/ 296248 w 431998"/>
              <a:gd name="connsiteY137" fmla="*/ 416998 h 416998"/>
              <a:gd name="connsiteX138" fmla="*/ 243906 w 431998"/>
              <a:gd name="connsiteY138" fmla="*/ 392854 h 416998"/>
              <a:gd name="connsiteX139" fmla="*/ 233508 w 431998"/>
              <a:gd name="connsiteY139" fmla="*/ 392854 h 416998"/>
              <a:gd name="connsiteX140" fmla="*/ 233508 w 431998"/>
              <a:gd name="connsiteY140" fmla="*/ 394185 h 416998"/>
              <a:gd name="connsiteX141" fmla="*/ 219112 w 431998"/>
              <a:gd name="connsiteY141" fmla="*/ 408613 h 416998"/>
              <a:gd name="connsiteX142" fmla="*/ 155257 w 431998"/>
              <a:gd name="connsiteY142" fmla="*/ 408613 h 416998"/>
              <a:gd name="connsiteX143" fmla="*/ 139782 w 431998"/>
              <a:gd name="connsiteY143" fmla="*/ 393105 h 416998"/>
              <a:gd name="connsiteX144" fmla="*/ 139782 w 431998"/>
              <a:gd name="connsiteY144" fmla="*/ 305005 h 416998"/>
              <a:gd name="connsiteX145" fmla="*/ 128026 w 431998"/>
              <a:gd name="connsiteY145" fmla="*/ 305005 h 416998"/>
              <a:gd name="connsiteX146" fmla="*/ 126622 w 431998"/>
              <a:gd name="connsiteY146" fmla="*/ 305834 h 416998"/>
              <a:gd name="connsiteX147" fmla="*/ 103304 w 431998"/>
              <a:gd name="connsiteY147" fmla="*/ 348044 h 416998"/>
              <a:gd name="connsiteX148" fmla="*/ 83136 w 431998"/>
              <a:gd name="connsiteY148" fmla="*/ 348044 h 416998"/>
              <a:gd name="connsiteX149" fmla="*/ 60341 w 431998"/>
              <a:gd name="connsiteY149" fmla="*/ 306785 h 416998"/>
              <a:gd name="connsiteX150" fmla="*/ 57329 w 431998"/>
              <a:gd name="connsiteY150" fmla="*/ 305005 h 416998"/>
              <a:gd name="connsiteX151" fmla="*/ 33279 w 431998"/>
              <a:gd name="connsiteY151" fmla="*/ 305005 h 416998"/>
              <a:gd name="connsiteX152" fmla="*/ 0 w 431998"/>
              <a:gd name="connsiteY152" fmla="*/ 271665 h 416998"/>
              <a:gd name="connsiteX153" fmla="*/ 0 w 431998"/>
              <a:gd name="connsiteY153" fmla="*/ 137685 h 416998"/>
              <a:gd name="connsiteX154" fmla="*/ 33279 w 431998"/>
              <a:gd name="connsiteY154" fmla="*/ 104341 h 416998"/>
              <a:gd name="connsiteX155" fmla="*/ 139608 w 431998"/>
              <a:gd name="connsiteY155" fmla="*/ 104341 h 416998"/>
              <a:gd name="connsiteX156" fmla="*/ 136843 w 431998"/>
              <a:gd name="connsiteY156" fmla="*/ 76340 h 416998"/>
              <a:gd name="connsiteX157" fmla="*/ 213116 w 431998"/>
              <a:gd name="connsiteY157" fmla="*/ 0 h 416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431998" h="416998">
                <a:moveTo>
                  <a:pt x="155257" y="265723"/>
                </a:moveTo>
                <a:cubicBezTo>
                  <a:pt x="153704" y="265723"/>
                  <a:pt x="152439" y="266988"/>
                  <a:pt x="152439" y="268547"/>
                </a:cubicBezTo>
                <a:cubicBezTo>
                  <a:pt x="152439" y="272114"/>
                  <a:pt x="152439" y="391187"/>
                  <a:pt x="152439" y="393105"/>
                </a:cubicBezTo>
                <a:cubicBezTo>
                  <a:pt x="152439" y="394664"/>
                  <a:pt x="153704" y="395932"/>
                  <a:pt x="155257" y="395932"/>
                </a:cubicBezTo>
                <a:lnTo>
                  <a:pt x="180503" y="395932"/>
                </a:lnTo>
                <a:lnTo>
                  <a:pt x="180503" y="265723"/>
                </a:lnTo>
                <a:close/>
                <a:moveTo>
                  <a:pt x="193160" y="265720"/>
                </a:moveTo>
                <a:lnTo>
                  <a:pt x="193160" y="395928"/>
                </a:lnTo>
                <a:lnTo>
                  <a:pt x="219112" y="395928"/>
                </a:lnTo>
                <a:cubicBezTo>
                  <a:pt x="220070" y="395928"/>
                  <a:pt x="220852" y="395149"/>
                  <a:pt x="220852" y="394185"/>
                </a:cubicBezTo>
                <a:lnTo>
                  <a:pt x="220852" y="267467"/>
                </a:lnTo>
                <a:cubicBezTo>
                  <a:pt x="220852" y="266503"/>
                  <a:pt x="220070" y="265720"/>
                  <a:pt x="219112" y="265720"/>
                </a:cubicBezTo>
                <a:close/>
                <a:moveTo>
                  <a:pt x="85047" y="196665"/>
                </a:moveTo>
                <a:cubicBezTo>
                  <a:pt x="80209" y="195692"/>
                  <a:pt x="75914" y="199396"/>
                  <a:pt x="75914" y="204092"/>
                </a:cubicBezTo>
                <a:cubicBezTo>
                  <a:pt x="75914" y="208283"/>
                  <a:pt x="79316" y="211691"/>
                  <a:pt x="83498" y="211691"/>
                </a:cubicBezTo>
                <a:cubicBezTo>
                  <a:pt x="87677" y="211691"/>
                  <a:pt x="91078" y="208283"/>
                  <a:pt x="91078" y="204092"/>
                </a:cubicBezTo>
                <a:cubicBezTo>
                  <a:pt x="91078" y="200509"/>
                  <a:pt x="88488" y="197316"/>
                  <a:pt x="85047" y="196665"/>
                </a:cubicBezTo>
                <a:close/>
                <a:moveTo>
                  <a:pt x="200311" y="196510"/>
                </a:moveTo>
                <a:cubicBezTo>
                  <a:pt x="196154" y="196510"/>
                  <a:pt x="192734" y="199898"/>
                  <a:pt x="192734" y="204096"/>
                </a:cubicBezTo>
                <a:cubicBezTo>
                  <a:pt x="192734" y="208283"/>
                  <a:pt x="196135" y="211691"/>
                  <a:pt x="200314" y="211691"/>
                </a:cubicBezTo>
                <a:cubicBezTo>
                  <a:pt x="204496" y="211691"/>
                  <a:pt x="207897" y="208283"/>
                  <a:pt x="207897" y="204096"/>
                </a:cubicBezTo>
                <a:cubicBezTo>
                  <a:pt x="207897" y="200166"/>
                  <a:pt x="204764" y="196510"/>
                  <a:pt x="200311" y="196510"/>
                </a:cubicBezTo>
                <a:close/>
                <a:moveTo>
                  <a:pt x="141901" y="196510"/>
                </a:moveTo>
                <a:cubicBezTo>
                  <a:pt x="137748" y="196510"/>
                  <a:pt x="134323" y="199898"/>
                  <a:pt x="134323" y="204096"/>
                </a:cubicBezTo>
                <a:cubicBezTo>
                  <a:pt x="134323" y="208283"/>
                  <a:pt x="137724" y="211691"/>
                  <a:pt x="141908" y="211691"/>
                </a:cubicBezTo>
                <a:cubicBezTo>
                  <a:pt x="146087" y="211691"/>
                  <a:pt x="149488" y="208283"/>
                  <a:pt x="149488" y="204096"/>
                </a:cubicBezTo>
                <a:cubicBezTo>
                  <a:pt x="149488" y="200166"/>
                  <a:pt x="146353" y="196510"/>
                  <a:pt x="141901" y="196510"/>
                </a:cubicBezTo>
                <a:close/>
                <a:moveTo>
                  <a:pt x="204296" y="184219"/>
                </a:moveTo>
                <a:cubicBezTo>
                  <a:pt x="213682" y="185999"/>
                  <a:pt x="220554" y="194363"/>
                  <a:pt x="220554" y="204096"/>
                </a:cubicBezTo>
                <a:cubicBezTo>
                  <a:pt x="220554" y="215278"/>
                  <a:pt x="211474" y="224372"/>
                  <a:pt x="200314" y="224372"/>
                </a:cubicBezTo>
                <a:cubicBezTo>
                  <a:pt x="189154" y="224372"/>
                  <a:pt x="180077" y="215278"/>
                  <a:pt x="180074" y="204096"/>
                </a:cubicBezTo>
                <a:cubicBezTo>
                  <a:pt x="180074" y="191290"/>
                  <a:pt x="191821" y="181696"/>
                  <a:pt x="204296" y="184219"/>
                </a:cubicBezTo>
                <a:close/>
                <a:moveTo>
                  <a:pt x="145885" y="184219"/>
                </a:moveTo>
                <a:cubicBezTo>
                  <a:pt x="155275" y="185999"/>
                  <a:pt x="162144" y="194363"/>
                  <a:pt x="162144" y="204096"/>
                </a:cubicBezTo>
                <a:cubicBezTo>
                  <a:pt x="162144" y="215278"/>
                  <a:pt x="153067" y="224372"/>
                  <a:pt x="141908" y="224372"/>
                </a:cubicBezTo>
                <a:cubicBezTo>
                  <a:pt x="130744" y="224372"/>
                  <a:pt x="121667" y="215278"/>
                  <a:pt x="121667" y="204096"/>
                </a:cubicBezTo>
                <a:cubicBezTo>
                  <a:pt x="121667" y="191290"/>
                  <a:pt x="133410" y="181696"/>
                  <a:pt x="145885" y="184219"/>
                </a:cubicBezTo>
                <a:close/>
                <a:moveTo>
                  <a:pt x="87476" y="184219"/>
                </a:moveTo>
                <a:cubicBezTo>
                  <a:pt x="96867" y="185999"/>
                  <a:pt x="103738" y="194363"/>
                  <a:pt x="103738" y="204096"/>
                </a:cubicBezTo>
                <a:cubicBezTo>
                  <a:pt x="103738" y="215278"/>
                  <a:pt x="94658" y="224372"/>
                  <a:pt x="83498" y="224372"/>
                </a:cubicBezTo>
                <a:cubicBezTo>
                  <a:pt x="72338" y="224372"/>
                  <a:pt x="63258" y="215278"/>
                  <a:pt x="63258" y="204096"/>
                </a:cubicBezTo>
                <a:cubicBezTo>
                  <a:pt x="63258" y="191290"/>
                  <a:pt x="75005" y="181696"/>
                  <a:pt x="87476" y="184219"/>
                </a:cubicBezTo>
                <a:close/>
                <a:moveTo>
                  <a:pt x="33279" y="117026"/>
                </a:moveTo>
                <a:cubicBezTo>
                  <a:pt x="21908" y="117026"/>
                  <a:pt x="12656" y="126292"/>
                  <a:pt x="12656" y="137685"/>
                </a:cubicBezTo>
                <a:lnTo>
                  <a:pt x="12656" y="271665"/>
                </a:lnTo>
                <a:cubicBezTo>
                  <a:pt x="12656" y="283054"/>
                  <a:pt x="21908" y="292324"/>
                  <a:pt x="33279" y="292324"/>
                </a:cubicBezTo>
                <a:lnTo>
                  <a:pt x="57329" y="292324"/>
                </a:lnTo>
                <a:cubicBezTo>
                  <a:pt x="63182" y="292324"/>
                  <a:pt x="68581" y="295514"/>
                  <a:pt x="71416" y="300646"/>
                </a:cubicBezTo>
                <a:lnTo>
                  <a:pt x="93218" y="340115"/>
                </a:lnTo>
                <a:lnTo>
                  <a:pt x="115547" y="299695"/>
                </a:lnTo>
                <a:cubicBezTo>
                  <a:pt x="118059" y="295151"/>
                  <a:pt x="122838" y="292324"/>
                  <a:pt x="128026" y="292324"/>
                </a:cubicBezTo>
                <a:lnTo>
                  <a:pt x="139782" y="292324"/>
                </a:lnTo>
                <a:lnTo>
                  <a:pt x="139782" y="268550"/>
                </a:lnTo>
                <a:cubicBezTo>
                  <a:pt x="139782" y="259935"/>
                  <a:pt x="146839" y="253042"/>
                  <a:pt x="155257" y="253042"/>
                </a:cubicBezTo>
                <a:cubicBezTo>
                  <a:pt x="163077" y="253042"/>
                  <a:pt x="211096" y="253042"/>
                  <a:pt x="219112" y="253042"/>
                </a:cubicBezTo>
                <a:cubicBezTo>
                  <a:pt x="227051" y="253042"/>
                  <a:pt x="233508" y="259512"/>
                  <a:pt x="233508" y="267467"/>
                </a:cubicBezTo>
                <a:lnTo>
                  <a:pt x="233508" y="269686"/>
                </a:lnTo>
                <a:lnTo>
                  <a:pt x="241069" y="269686"/>
                </a:lnTo>
                <a:cubicBezTo>
                  <a:pt x="248043" y="269614"/>
                  <a:pt x="253837" y="267553"/>
                  <a:pt x="256421" y="265759"/>
                </a:cubicBezTo>
                <a:cubicBezTo>
                  <a:pt x="258056" y="263471"/>
                  <a:pt x="265013" y="258475"/>
                  <a:pt x="276720" y="239041"/>
                </a:cubicBezTo>
                <a:lnTo>
                  <a:pt x="276720" y="137685"/>
                </a:lnTo>
                <a:cubicBezTo>
                  <a:pt x="276720" y="126292"/>
                  <a:pt x="267472" y="117026"/>
                  <a:pt x="256101" y="117026"/>
                </a:cubicBezTo>
                <a:lnTo>
                  <a:pt x="147558" y="117026"/>
                </a:lnTo>
                <a:lnTo>
                  <a:pt x="147531" y="117026"/>
                </a:lnTo>
                <a:lnTo>
                  <a:pt x="147511" y="117026"/>
                </a:lnTo>
                <a:close/>
                <a:moveTo>
                  <a:pt x="213116" y="0"/>
                </a:moveTo>
                <a:cubicBezTo>
                  <a:pt x="240346" y="0"/>
                  <a:pt x="265600" y="14672"/>
                  <a:pt x="279193" y="38294"/>
                </a:cubicBezTo>
                <a:cubicBezTo>
                  <a:pt x="281737" y="41184"/>
                  <a:pt x="284594" y="41028"/>
                  <a:pt x="286997" y="38291"/>
                </a:cubicBezTo>
                <a:cubicBezTo>
                  <a:pt x="321524" y="-21403"/>
                  <a:pt x="410837" y="-8272"/>
                  <a:pt x="427073" y="58382"/>
                </a:cubicBezTo>
                <a:cubicBezTo>
                  <a:pt x="427900" y="61784"/>
                  <a:pt x="425820" y="65215"/>
                  <a:pt x="422425" y="66044"/>
                </a:cubicBezTo>
                <a:cubicBezTo>
                  <a:pt x="419027" y="66873"/>
                  <a:pt x="415603" y="64789"/>
                  <a:pt x="414776" y="61387"/>
                </a:cubicBezTo>
                <a:cubicBezTo>
                  <a:pt x="401163" y="5495"/>
                  <a:pt x="326172" y="-5115"/>
                  <a:pt x="297683" y="45113"/>
                </a:cubicBezTo>
                <a:cubicBezTo>
                  <a:pt x="293236" y="52943"/>
                  <a:pt x="278826" y="57662"/>
                  <a:pt x="269305" y="46216"/>
                </a:cubicBezTo>
                <a:cubicBezTo>
                  <a:pt x="268995" y="45873"/>
                  <a:pt x="268721" y="45496"/>
                  <a:pt x="268491" y="45087"/>
                </a:cubicBezTo>
                <a:cubicBezTo>
                  <a:pt x="257221" y="25118"/>
                  <a:pt x="236029" y="12701"/>
                  <a:pt x="213182" y="12678"/>
                </a:cubicBezTo>
                <a:cubicBezTo>
                  <a:pt x="177943" y="12678"/>
                  <a:pt x="149535" y="41326"/>
                  <a:pt x="149499" y="76350"/>
                </a:cubicBezTo>
                <a:cubicBezTo>
                  <a:pt x="149489" y="85742"/>
                  <a:pt x="150517" y="95130"/>
                  <a:pt x="152534" y="104338"/>
                </a:cubicBezTo>
                <a:lnTo>
                  <a:pt x="256098" y="104338"/>
                </a:lnTo>
                <a:cubicBezTo>
                  <a:pt x="274449" y="104338"/>
                  <a:pt x="289377" y="119297"/>
                  <a:pt x="289377" y="137681"/>
                </a:cubicBezTo>
                <a:lnTo>
                  <a:pt x="289377" y="218027"/>
                </a:lnTo>
                <a:lnTo>
                  <a:pt x="306271" y="189978"/>
                </a:lnTo>
                <a:cubicBezTo>
                  <a:pt x="311327" y="181583"/>
                  <a:pt x="321370" y="177805"/>
                  <a:pt x="330688" y="180793"/>
                </a:cubicBezTo>
                <a:cubicBezTo>
                  <a:pt x="340367" y="183892"/>
                  <a:pt x="347035" y="191734"/>
                  <a:pt x="349164" y="200902"/>
                </a:cubicBezTo>
                <a:cubicBezTo>
                  <a:pt x="379141" y="175705"/>
                  <a:pt x="411332" y="137787"/>
                  <a:pt x="416005" y="88873"/>
                </a:cubicBezTo>
                <a:cubicBezTo>
                  <a:pt x="416338" y="85386"/>
                  <a:pt x="419436" y="82826"/>
                  <a:pt x="422907" y="83163"/>
                </a:cubicBezTo>
                <a:cubicBezTo>
                  <a:pt x="426387" y="83500"/>
                  <a:pt x="428938" y="86594"/>
                  <a:pt x="428606" y="90082"/>
                </a:cubicBezTo>
                <a:cubicBezTo>
                  <a:pt x="423006" y="148662"/>
                  <a:pt x="381780" y="192071"/>
                  <a:pt x="347526" y="218486"/>
                </a:cubicBezTo>
                <a:lnTo>
                  <a:pt x="333512" y="258776"/>
                </a:lnTo>
                <a:cubicBezTo>
                  <a:pt x="331768" y="264006"/>
                  <a:pt x="335664" y="269686"/>
                  <a:pt x="341435" y="269686"/>
                </a:cubicBezTo>
                <a:lnTo>
                  <a:pt x="408474" y="269686"/>
                </a:lnTo>
                <a:cubicBezTo>
                  <a:pt x="421002" y="269686"/>
                  <a:pt x="431549" y="279703"/>
                  <a:pt x="431983" y="292017"/>
                </a:cubicBezTo>
                <a:cubicBezTo>
                  <a:pt x="432343" y="302112"/>
                  <a:pt x="426324" y="310460"/>
                  <a:pt x="418263" y="314047"/>
                </a:cubicBezTo>
                <a:cubicBezTo>
                  <a:pt x="420774" y="317977"/>
                  <a:pt x="422036" y="322570"/>
                  <a:pt x="421865" y="327359"/>
                </a:cubicBezTo>
                <a:cubicBezTo>
                  <a:pt x="421539" y="336579"/>
                  <a:pt x="415846" y="344329"/>
                  <a:pt x="407782" y="347770"/>
                </a:cubicBezTo>
                <a:cubicBezTo>
                  <a:pt x="410270" y="351684"/>
                  <a:pt x="411516" y="356254"/>
                  <a:pt x="411345" y="361016"/>
                </a:cubicBezTo>
                <a:cubicBezTo>
                  <a:pt x="411048" y="369318"/>
                  <a:pt x="406407" y="376428"/>
                  <a:pt x="399595" y="380275"/>
                </a:cubicBezTo>
                <a:cubicBezTo>
                  <a:pt x="402600" y="384429"/>
                  <a:pt x="404130" y="389436"/>
                  <a:pt x="403942" y="394670"/>
                </a:cubicBezTo>
                <a:cubicBezTo>
                  <a:pt x="403494" y="407189"/>
                  <a:pt x="393161" y="416994"/>
                  <a:pt x="380426" y="416994"/>
                </a:cubicBezTo>
                <a:lnTo>
                  <a:pt x="349685" y="416994"/>
                </a:lnTo>
                <a:cubicBezTo>
                  <a:pt x="346191" y="416994"/>
                  <a:pt x="343356" y="414158"/>
                  <a:pt x="343356" y="410654"/>
                </a:cubicBezTo>
                <a:cubicBezTo>
                  <a:pt x="343356" y="407149"/>
                  <a:pt x="346191" y="404313"/>
                  <a:pt x="349685" y="404313"/>
                </a:cubicBezTo>
                <a:lnTo>
                  <a:pt x="380426" y="404313"/>
                </a:lnTo>
                <a:cubicBezTo>
                  <a:pt x="386216" y="404313"/>
                  <a:pt x="391095" y="399783"/>
                  <a:pt x="391292" y="394215"/>
                </a:cubicBezTo>
                <a:cubicBezTo>
                  <a:pt x="391507" y="388237"/>
                  <a:pt x="386747" y="383340"/>
                  <a:pt x="380831" y="383340"/>
                </a:cubicBezTo>
                <a:lnTo>
                  <a:pt x="344198" y="383340"/>
                </a:lnTo>
                <a:cubicBezTo>
                  <a:pt x="340700" y="383340"/>
                  <a:pt x="337870" y="380503"/>
                  <a:pt x="337870" y="376999"/>
                </a:cubicBezTo>
                <a:cubicBezTo>
                  <a:pt x="337870" y="373496"/>
                  <a:pt x="340700" y="370659"/>
                  <a:pt x="344198" y="370659"/>
                </a:cubicBezTo>
                <a:cubicBezTo>
                  <a:pt x="354019" y="370659"/>
                  <a:pt x="378010" y="370659"/>
                  <a:pt x="387831" y="370659"/>
                </a:cubicBezTo>
                <a:cubicBezTo>
                  <a:pt x="393623" y="370659"/>
                  <a:pt x="398497" y="366128"/>
                  <a:pt x="398698" y="360560"/>
                </a:cubicBezTo>
                <a:cubicBezTo>
                  <a:pt x="398909" y="354587"/>
                  <a:pt x="394156" y="349682"/>
                  <a:pt x="388241" y="349682"/>
                </a:cubicBezTo>
                <a:lnTo>
                  <a:pt x="344198" y="349682"/>
                </a:lnTo>
                <a:cubicBezTo>
                  <a:pt x="340700" y="349682"/>
                  <a:pt x="337870" y="346845"/>
                  <a:pt x="337870" y="343342"/>
                </a:cubicBezTo>
                <a:cubicBezTo>
                  <a:pt x="337870" y="339838"/>
                  <a:pt x="340700" y="337001"/>
                  <a:pt x="344198" y="337001"/>
                </a:cubicBezTo>
                <a:cubicBezTo>
                  <a:pt x="349639" y="337001"/>
                  <a:pt x="391576" y="337001"/>
                  <a:pt x="398355" y="337001"/>
                </a:cubicBezTo>
                <a:cubicBezTo>
                  <a:pt x="404146" y="337001"/>
                  <a:pt x="409018" y="332473"/>
                  <a:pt x="409219" y="326906"/>
                </a:cubicBezTo>
                <a:cubicBezTo>
                  <a:pt x="409430" y="320929"/>
                  <a:pt x="404680" y="316025"/>
                  <a:pt x="398758" y="316025"/>
                </a:cubicBezTo>
                <a:lnTo>
                  <a:pt x="344198" y="316025"/>
                </a:lnTo>
                <a:cubicBezTo>
                  <a:pt x="340700" y="316025"/>
                  <a:pt x="337870" y="313188"/>
                  <a:pt x="337870" y="309684"/>
                </a:cubicBezTo>
                <a:cubicBezTo>
                  <a:pt x="337870" y="306181"/>
                  <a:pt x="340700" y="303343"/>
                  <a:pt x="344198" y="303343"/>
                </a:cubicBezTo>
                <a:cubicBezTo>
                  <a:pt x="357691" y="303343"/>
                  <a:pt x="395389" y="303343"/>
                  <a:pt x="408876" y="303343"/>
                </a:cubicBezTo>
                <a:cubicBezTo>
                  <a:pt x="414779" y="303343"/>
                  <a:pt x="419548" y="298460"/>
                  <a:pt x="419334" y="292469"/>
                </a:cubicBezTo>
                <a:cubicBezTo>
                  <a:pt x="419140" y="286898"/>
                  <a:pt x="414264" y="282367"/>
                  <a:pt x="408474" y="282367"/>
                </a:cubicBezTo>
                <a:lnTo>
                  <a:pt x="341432" y="282367"/>
                </a:lnTo>
                <a:cubicBezTo>
                  <a:pt x="327092" y="282367"/>
                  <a:pt x="316987" y="268319"/>
                  <a:pt x="321531" y="254684"/>
                </a:cubicBezTo>
                <a:lnTo>
                  <a:pt x="336175" y="212582"/>
                </a:lnTo>
                <a:cubicBezTo>
                  <a:pt x="339355" y="202780"/>
                  <a:pt x="333977" y="195163"/>
                  <a:pt x="326838" y="192874"/>
                </a:cubicBezTo>
                <a:cubicBezTo>
                  <a:pt x="323127" y="191691"/>
                  <a:pt x="319126" y="193191"/>
                  <a:pt x="317108" y="196536"/>
                </a:cubicBezTo>
                <a:cubicBezTo>
                  <a:pt x="287472" y="245734"/>
                  <a:pt x="287027" y="246474"/>
                  <a:pt x="286710" y="246996"/>
                </a:cubicBezTo>
                <a:cubicBezTo>
                  <a:pt x="281239" y="256087"/>
                  <a:pt x="275329" y="264419"/>
                  <a:pt x="266757" y="273203"/>
                </a:cubicBezTo>
                <a:cubicBezTo>
                  <a:pt x="263586" y="277833"/>
                  <a:pt x="252901" y="282245"/>
                  <a:pt x="241134" y="282371"/>
                </a:cubicBezTo>
                <a:lnTo>
                  <a:pt x="233508" y="282371"/>
                </a:lnTo>
                <a:lnTo>
                  <a:pt x="233508" y="380173"/>
                </a:lnTo>
                <a:lnTo>
                  <a:pt x="243906" y="380173"/>
                </a:lnTo>
                <a:cubicBezTo>
                  <a:pt x="271644" y="380173"/>
                  <a:pt x="269110" y="404317"/>
                  <a:pt x="296248" y="404317"/>
                </a:cubicBezTo>
                <a:lnTo>
                  <a:pt x="320153" y="404317"/>
                </a:lnTo>
                <a:cubicBezTo>
                  <a:pt x="323651" y="404317"/>
                  <a:pt x="326481" y="407153"/>
                  <a:pt x="326481" y="410657"/>
                </a:cubicBezTo>
                <a:cubicBezTo>
                  <a:pt x="326481" y="414160"/>
                  <a:pt x="323651" y="416998"/>
                  <a:pt x="320153" y="416998"/>
                </a:cubicBezTo>
                <a:lnTo>
                  <a:pt x="296248" y="416998"/>
                </a:lnTo>
                <a:cubicBezTo>
                  <a:pt x="263642" y="416998"/>
                  <a:pt x="264107" y="392854"/>
                  <a:pt x="243906" y="392854"/>
                </a:cubicBezTo>
                <a:lnTo>
                  <a:pt x="233508" y="392854"/>
                </a:lnTo>
                <a:lnTo>
                  <a:pt x="233508" y="394185"/>
                </a:lnTo>
                <a:cubicBezTo>
                  <a:pt x="233508" y="402140"/>
                  <a:pt x="227051" y="408613"/>
                  <a:pt x="219112" y="408613"/>
                </a:cubicBezTo>
                <a:lnTo>
                  <a:pt x="155257" y="408613"/>
                </a:lnTo>
                <a:cubicBezTo>
                  <a:pt x="146724" y="408613"/>
                  <a:pt x="139782" y="401654"/>
                  <a:pt x="139782" y="393105"/>
                </a:cubicBezTo>
                <a:lnTo>
                  <a:pt x="139782" y="305005"/>
                </a:lnTo>
                <a:lnTo>
                  <a:pt x="128026" y="305005"/>
                </a:lnTo>
                <a:cubicBezTo>
                  <a:pt x="127443" y="305005"/>
                  <a:pt x="126905" y="305325"/>
                  <a:pt x="126622" y="305834"/>
                </a:cubicBezTo>
                <a:lnTo>
                  <a:pt x="103304" y="348044"/>
                </a:lnTo>
                <a:cubicBezTo>
                  <a:pt x="98923" y="355976"/>
                  <a:pt x="87513" y="355973"/>
                  <a:pt x="83136" y="348044"/>
                </a:cubicBezTo>
                <a:lnTo>
                  <a:pt x="60341" y="306785"/>
                </a:lnTo>
                <a:cubicBezTo>
                  <a:pt x="59735" y="305689"/>
                  <a:pt x="58581" y="305005"/>
                  <a:pt x="57329" y="305005"/>
                </a:cubicBezTo>
                <a:lnTo>
                  <a:pt x="33279" y="305005"/>
                </a:lnTo>
                <a:cubicBezTo>
                  <a:pt x="14927" y="305005"/>
                  <a:pt x="0" y="290049"/>
                  <a:pt x="0" y="271665"/>
                </a:cubicBezTo>
                <a:lnTo>
                  <a:pt x="0" y="137685"/>
                </a:lnTo>
                <a:cubicBezTo>
                  <a:pt x="0" y="119300"/>
                  <a:pt x="14927" y="104341"/>
                  <a:pt x="33279" y="104341"/>
                </a:cubicBezTo>
                <a:lnTo>
                  <a:pt x="139608" y="104341"/>
                </a:lnTo>
                <a:cubicBezTo>
                  <a:pt x="137768" y="95111"/>
                  <a:pt x="136833" y="85725"/>
                  <a:pt x="136843" y="76340"/>
                </a:cubicBezTo>
                <a:cubicBezTo>
                  <a:pt x="136882" y="34232"/>
                  <a:pt x="171093" y="0"/>
                  <a:pt x="213116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CE90F76D-8002-1A1F-5714-0BA69F8198A6}"/>
              </a:ext>
            </a:extLst>
          </p:cNvPr>
          <p:cNvSpPr/>
          <p:nvPr/>
        </p:nvSpPr>
        <p:spPr>
          <a:xfrm>
            <a:off x="1999292" y="3276807"/>
            <a:ext cx="414720" cy="392256"/>
          </a:xfrm>
          <a:custGeom>
            <a:avLst/>
            <a:gdLst>
              <a:gd name="connsiteX0" fmla="*/ 224640 w 414720"/>
              <a:gd name="connsiteY0" fmla="*/ 310177 h 392256"/>
              <a:gd name="connsiteX1" fmla="*/ 224640 w 414720"/>
              <a:gd name="connsiteY1" fmla="*/ 349057 h 392256"/>
              <a:gd name="connsiteX2" fmla="*/ 247968 w 414720"/>
              <a:gd name="connsiteY2" fmla="*/ 349057 h 392256"/>
              <a:gd name="connsiteX3" fmla="*/ 247968 w 414720"/>
              <a:gd name="connsiteY3" fmla="*/ 310177 h 392256"/>
              <a:gd name="connsiteX4" fmla="*/ 220320 w 414720"/>
              <a:gd name="connsiteY4" fmla="*/ 301537 h 392256"/>
              <a:gd name="connsiteX5" fmla="*/ 252288 w 414720"/>
              <a:gd name="connsiteY5" fmla="*/ 301537 h 392256"/>
              <a:gd name="connsiteX6" fmla="*/ 256608 w 414720"/>
              <a:gd name="connsiteY6" fmla="*/ 305857 h 392256"/>
              <a:gd name="connsiteX7" fmla="*/ 256608 w 414720"/>
              <a:gd name="connsiteY7" fmla="*/ 353377 h 392256"/>
              <a:gd name="connsiteX8" fmla="*/ 252288 w 414720"/>
              <a:gd name="connsiteY8" fmla="*/ 357697 h 392256"/>
              <a:gd name="connsiteX9" fmla="*/ 220320 w 414720"/>
              <a:gd name="connsiteY9" fmla="*/ 357697 h 392256"/>
              <a:gd name="connsiteX10" fmla="*/ 216000 w 414720"/>
              <a:gd name="connsiteY10" fmla="*/ 353377 h 392256"/>
              <a:gd name="connsiteX11" fmla="*/ 216000 w 414720"/>
              <a:gd name="connsiteY11" fmla="*/ 305857 h 392256"/>
              <a:gd name="connsiteX12" fmla="*/ 220320 w 414720"/>
              <a:gd name="connsiteY12" fmla="*/ 301537 h 392256"/>
              <a:gd name="connsiteX13" fmla="*/ 111455 w 414720"/>
              <a:gd name="connsiteY13" fmla="*/ 298945 h 392256"/>
              <a:gd name="connsiteX14" fmla="*/ 111455 w 414720"/>
              <a:gd name="connsiteY14" fmla="*/ 349057 h 392256"/>
              <a:gd name="connsiteX15" fmla="*/ 134783 w 414720"/>
              <a:gd name="connsiteY15" fmla="*/ 349057 h 392256"/>
              <a:gd name="connsiteX16" fmla="*/ 134783 w 414720"/>
              <a:gd name="connsiteY16" fmla="*/ 298945 h 392256"/>
              <a:gd name="connsiteX17" fmla="*/ 107135 w 414720"/>
              <a:gd name="connsiteY17" fmla="*/ 290305 h 392256"/>
              <a:gd name="connsiteX18" fmla="*/ 139103 w 414720"/>
              <a:gd name="connsiteY18" fmla="*/ 290305 h 392256"/>
              <a:gd name="connsiteX19" fmla="*/ 143423 w 414720"/>
              <a:gd name="connsiteY19" fmla="*/ 294625 h 392256"/>
              <a:gd name="connsiteX20" fmla="*/ 143423 w 414720"/>
              <a:gd name="connsiteY20" fmla="*/ 353377 h 392256"/>
              <a:gd name="connsiteX21" fmla="*/ 139103 w 414720"/>
              <a:gd name="connsiteY21" fmla="*/ 357697 h 392256"/>
              <a:gd name="connsiteX22" fmla="*/ 107135 w 414720"/>
              <a:gd name="connsiteY22" fmla="*/ 357697 h 392256"/>
              <a:gd name="connsiteX23" fmla="*/ 102815 w 414720"/>
              <a:gd name="connsiteY23" fmla="*/ 353377 h 392256"/>
              <a:gd name="connsiteX24" fmla="*/ 102815 w 414720"/>
              <a:gd name="connsiteY24" fmla="*/ 294625 h 392256"/>
              <a:gd name="connsiteX25" fmla="*/ 107135 w 414720"/>
              <a:gd name="connsiteY25" fmla="*/ 290305 h 392256"/>
              <a:gd name="connsiteX26" fmla="*/ 167616 w 414720"/>
              <a:gd name="connsiteY26" fmla="*/ 277345 h 392256"/>
              <a:gd name="connsiteX27" fmla="*/ 167616 w 414720"/>
              <a:gd name="connsiteY27" fmla="*/ 349057 h 392256"/>
              <a:gd name="connsiteX28" fmla="*/ 190944 w 414720"/>
              <a:gd name="connsiteY28" fmla="*/ 349057 h 392256"/>
              <a:gd name="connsiteX29" fmla="*/ 190944 w 414720"/>
              <a:gd name="connsiteY29" fmla="*/ 277345 h 392256"/>
              <a:gd name="connsiteX30" fmla="*/ 164160 w 414720"/>
              <a:gd name="connsiteY30" fmla="*/ 268705 h 392256"/>
              <a:gd name="connsiteX31" fmla="*/ 196128 w 414720"/>
              <a:gd name="connsiteY31" fmla="*/ 268705 h 392256"/>
              <a:gd name="connsiteX32" fmla="*/ 200448 w 414720"/>
              <a:gd name="connsiteY32" fmla="*/ 273025 h 392256"/>
              <a:gd name="connsiteX33" fmla="*/ 200448 w 414720"/>
              <a:gd name="connsiteY33" fmla="*/ 353377 h 392256"/>
              <a:gd name="connsiteX34" fmla="*/ 196128 w 414720"/>
              <a:gd name="connsiteY34" fmla="*/ 357697 h 392256"/>
              <a:gd name="connsiteX35" fmla="*/ 164160 w 414720"/>
              <a:gd name="connsiteY35" fmla="*/ 357697 h 392256"/>
              <a:gd name="connsiteX36" fmla="*/ 159840 w 414720"/>
              <a:gd name="connsiteY36" fmla="*/ 353377 h 392256"/>
              <a:gd name="connsiteX37" fmla="*/ 159840 w 414720"/>
              <a:gd name="connsiteY37" fmla="*/ 273025 h 392256"/>
              <a:gd name="connsiteX38" fmla="*/ 164160 w 414720"/>
              <a:gd name="connsiteY38" fmla="*/ 268705 h 392256"/>
              <a:gd name="connsiteX39" fmla="*/ 281663 w 414720"/>
              <a:gd name="connsiteY39" fmla="*/ 257473 h 392256"/>
              <a:gd name="connsiteX40" fmla="*/ 281663 w 414720"/>
              <a:gd name="connsiteY40" fmla="*/ 349057 h 392256"/>
              <a:gd name="connsiteX41" fmla="*/ 304991 w 414720"/>
              <a:gd name="connsiteY41" fmla="*/ 349057 h 392256"/>
              <a:gd name="connsiteX42" fmla="*/ 304991 w 414720"/>
              <a:gd name="connsiteY42" fmla="*/ 257473 h 392256"/>
              <a:gd name="connsiteX43" fmla="*/ 377568 w 414720"/>
              <a:gd name="connsiteY43" fmla="*/ 250560 h 392256"/>
              <a:gd name="connsiteX44" fmla="*/ 373248 w 414720"/>
              <a:gd name="connsiteY44" fmla="*/ 252131 h 392256"/>
              <a:gd name="connsiteX45" fmla="*/ 373248 w 414720"/>
              <a:gd name="connsiteY45" fmla="*/ 253152 h 392256"/>
              <a:gd name="connsiteX46" fmla="*/ 370656 w 414720"/>
              <a:gd name="connsiteY46" fmla="*/ 255744 h 392256"/>
              <a:gd name="connsiteX47" fmla="*/ 354240 w 414720"/>
              <a:gd name="connsiteY47" fmla="*/ 261792 h 392256"/>
              <a:gd name="connsiteX48" fmla="*/ 353376 w 414720"/>
              <a:gd name="connsiteY48" fmla="*/ 260064 h 392256"/>
              <a:gd name="connsiteX49" fmla="*/ 352642 w 414720"/>
              <a:gd name="connsiteY49" fmla="*/ 259624 h 392256"/>
              <a:gd name="connsiteX50" fmla="*/ 349056 w 414720"/>
              <a:gd name="connsiteY50" fmla="*/ 260928 h 392256"/>
              <a:gd name="connsiteX51" fmla="*/ 366336 w 414720"/>
              <a:gd name="connsiteY51" fmla="*/ 324864 h 392256"/>
              <a:gd name="connsiteX52" fmla="*/ 376704 w 414720"/>
              <a:gd name="connsiteY52" fmla="*/ 336960 h 392256"/>
              <a:gd name="connsiteX53" fmla="*/ 393120 w 414720"/>
              <a:gd name="connsiteY53" fmla="*/ 337824 h 392256"/>
              <a:gd name="connsiteX54" fmla="*/ 404352 w 414720"/>
              <a:gd name="connsiteY54" fmla="*/ 326592 h 392256"/>
              <a:gd name="connsiteX55" fmla="*/ 404352 w 414720"/>
              <a:gd name="connsiteY55" fmla="*/ 310176 h 392256"/>
              <a:gd name="connsiteX56" fmla="*/ 277343 w 414720"/>
              <a:gd name="connsiteY56" fmla="*/ 248833 h 392256"/>
              <a:gd name="connsiteX57" fmla="*/ 309311 w 414720"/>
              <a:gd name="connsiteY57" fmla="*/ 248833 h 392256"/>
              <a:gd name="connsiteX58" fmla="*/ 313631 w 414720"/>
              <a:gd name="connsiteY58" fmla="*/ 253153 h 392256"/>
              <a:gd name="connsiteX59" fmla="*/ 313631 w 414720"/>
              <a:gd name="connsiteY59" fmla="*/ 353377 h 392256"/>
              <a:gd name="connsiteX60" fmla="*/ 309311 w 414720"/>
              <a:gd name="connsiteY60" fmla="*/ 357697 h 392256"/>
              <a:gd name="connsiteX61" fmla="*/ 277343 w 414720"/>
              <a:gd name="connsiteY61" fmla="*/ 357697 h 392256"/>
              <a:gd name="connsiteX62" fmla="*/ 273023 w 414720"/>
              <a:gd name="connsiteY62" fmla="*/ 353377 h 392256"/>
              <a:gd name="connsiteX63" fmla="*/ 273023 w 414720"/>
              <a:gd name="connsiteY63" fmla="*/ 253153 h 392256"/>
              <a:gd name="connsiteX64" fmla="*/ 277343 w 414720"/>
              <a:gd name="connsiteY64" fmla="*/ 248833 h 392256"/>
              <a:gd name="connsiteX65" fmla="*/ 105407 w 414720"/>
              <a:gd name="connsiteY65" fmla="*/ 236737 h 392256"/>
              <a:gd name="connsiteX66" fmla="*/ 152063 w 414720"/>
              <a:gd name="connsiteY66" fmla="*/ 236737 h 392256"/>
              <a:gd name="connsiteX67" fmla="*/ 156383 w 414720"/>
              <a:gd name="connsiteY67" fmla="*/ 241057 h 392256"/>
              <a:gd name="connsiteX68" fmla="*/ 152063 w 414720"/>
              <a:gd name="connsiteY68" fmla="*/ 245377 h 392256"/>
              <a:gd name="connsiteX69" fmla="*/ 105407 w 414720"/>
              <a:gd name="connsiteY69" fmla="*/ 245377 h 392256"/>
              <a:gd name="connsiteX70" fmla="*/ 101087 w 414720"/>
              <a:gd name="connsiteY70" fmla="*/ 241057 h 392256"/>
              <a:gd name="connsiteX71" fmla="*/ 105407 w 414720"/>
              <a:gd name="connsiteY71" fmla="*/ 236737 h 392256"/>
              <a:gd name="connsiteX72" fmla="*/ 359424 w 414720"/>
              <a:gd name="connsiteY72" fmla="*/ 235008 h 392256"/>
              <a:gd name="connsiteX73" fmla="*/ 351648 w 414720"/>
              <a:gd name="connsiteY73" fmla="*/ 237600 h 392256"/>
              <a:gd name="connsiteX74" fmla="*/ 355968 w 414720"/>
              <a:gd name="connsiteY74" fmla="*/ 249696 h 392256"/>
              <a:gd name="connsiteX75" fmla="*/ 363744 w 414720"/>
              <a:gd name="connsiteY75" fmla="*/ 247104 h 392256"/>
              <a:gd name="connsiteX76" fmla="*/ 200448 w 414720"/>
              <a:gd name="connsiteY76" fmla="*/ 216864 h 392256"/>
              <a:gd name="connsiteX77" fmla="*/ 242784 w 414720"/>
              <a:gd name="connsiteY77" fmla="*/ 216864 h 392256"/>
              <a:gd name="connsiteX78" fmla="*/ 247104 w 414720"/>
              <a:gd name="connsiteY78" fmla="*/ 221184 h 392256"/>
              <a:gd name="connsiteX79" fmla="*/ 242784 w 414720"/>
              <a:gd name="connsiteY79" fmla="*/ 225504 h 392256"/>
              <a:gd name="connsiteX80" fmla="*/ 200448 w 414720"/>
              <a:gd name="connsiteY80" fmla="*/ 225504 h 392256"/>
              <a:gd name="connsiteX81" fmla="*/ 196128 w 414720"/>
              <a:gd name="connsiteY81" fmla="*/ 221184 h 392256"/>
              <a:gd name="connsiteX82" fmla="*/ 200448 w 414720"/>
              <a:gd name="connsiteY82" fmla="*/ 216864 h 392256"/>
              <a:gd name="connsiteX83" fmla="*/ 105407 w 414720"/>
              <a:gd name="connsiteY83" fmla="*/ 216864 h 392256"/>
              <a:gd name="connsiteX84" fmla="*/ 178847 w 414720"/>
              <a:gd name="connsiteY84" fmla="*/ 216864 h 392256"/>
              <a:gd name="connsiteX85" fmla="*/ 183167 w 414720"/>
              <a:gd name="connsiteY85" fmla="*/ 221184 h 392256"/>
              <a:gd name="connsiteX86" fmla="*/ 178847 w 414720"/>
              <a:gd name="connsiteY86" fmla="*/ 225504 h 392256"/>
              <a:gd name="connsiteX87" fmla="*/ 105407 w 414720"/>
              <a:gd name="connsiteY87" fmla="*/ 225504 h 392256"/>
              <a:gd name="connsiteX88" fmla="*/ 101087 w 414720"/>
              <a:gd name="connsiteY88" fmla="*/ 221184 h 392256"/>
              <a:gd name="connsiteX89" fmla="*/ 105407 w 414720"/>
              <a:gd name="connsiteY89" fmla="*/ 216864 h 392256"/>
              <a:gd name="connsiteX90" fmla="*/ 166751 w 414720"/>
              <a:gd name="connsiteY90" fmla="*/ 196993 h 392256"/>
              <a:gd name="connsiteX91" fmla="*/ 209087 w 414720"/>
              <a:gd name="connsiteY91" fmla="*/ 196993 h 392256"/>
              <a:gd name="connsiteX92" fmla="*/ 213407 w 414720"/>
              <a:gd name="connsiteY92" fmla="*/ 201313 h 392256"/>
              <a:gd name="connsiteX93" fmla="*/ 209087 w 414720"/>
              <a:gd name="connsiteY93" fmla="*/ 205633 h 392256"/>
              <a:gd name="connsiteX94" fmla="*/ 166751 w 414720"/>
              <a:gd name="connsiteY94" fmla="*/ 205633 h 392256"/>
              <a:gd name="connsiteX95" fmla="*/ 162431 w 414720"/>
              <a:gd name="connsiteY95" fmla="*/ 201313 h 392256"/>
              <a:gd name="connsiteX96" fmla="*/ 166751 w 414720"/>
              <a:gd name="connsiteY96" fmla="*/ 196993 h 392256"/>
              <a:gd name="connsiteX97" fmla="*/ 105407 w 414720"/>
              <a:gd name="connsiteY97" fmla="*/ 196993 h 392256"/>
              <a:gd name="connsiteX98" fmla="*/ 145151 w 414720"/>
              <a:gd name="connsiteY98" fmla="*/ 196993 h 392256"/>
              <a:gd name="connsiteX99" fmla="*/ 149471 w 414720"/>
              <a:gd name="connsiteY99" fmla="*/ 201313 h 392256"/>
              <a:gd name="connsiteX100" fmla="*/ 145151 w 414720"/>
              <a:gd name="connsiteY100" fmla="*/ 205633 h 392256"/>
              <a:gd name="connsiteX101" fmla="*/ 105407 w 414720"/>
              <a:gd name="connsiteY101" fmla="*/ 205633 h 392256"/>
              <a:gd name="connsiteX102" fmla="*/ 101087 w 414720"/>
              <a:gd name="connsiteY102" fmla="*/ 201313 h 392256"/>
              <a:gd name="connsiteX103" fmla="*/ 105407 w 414720"/>
              <a:gd name="connsiteY103" fmla="*/ 196993 h 392256"/>
              <a:gd name="connsiteX104" fmla="*/ 196991 w 414720"/>
              <a:gd name="connsiteY104" fmla="*/ 177120 h 392256"/>
              <a:gd name="connsiteX105" fmla="*/ 242783 w 414720"/>
              <a:gd name="connsiteY105" fmla="*/ 177120 h 392256"/>
              <a:gd name="connsiteX106" fmla="*/ 247103 w 414720"/>
              <a:gd name="connsiteY106" fmla="*/ 181440 h 392256"/>
              <a:gd name="connsiteX107" fmla="*/ 242783 w 414720"/>
              <a:gd name="connsiteY107" fmla="*/ 185760 h 392256"/>
              <a:gd name="connsiteX108" fmla="*/ 196991 w 414720"/>
              <a:gd name="connsiteY108" fmla="*/ 185760 h 392256"/>
              <a:gd name="connsiteX109" fmla="*/ 192671 w 414720"/>
              <a:gd name="connsiteY109" fmla="*/ 181440 h 392256"/>
              <a:gd name="connsiteX110" fmla="*/ 196991 w 414720"/>
              <a:gd name="connsiteY110" fmla="*/ 177120 h 392256"/>
              <a:gd name="connsiteX111" fmla="*/ 104544 w 414720"/>
              <a:gd name="connsiteY111" fmla="*/ 177120 h 392256"/>
              <a:gd name="connsiteX112" fmla="*/ 175392 w 414720"/>
              <a:gd name="connsiteY112" fmla="*/ 177120 h 392256"/>
              <a:gd name="connsiteX113" fmla="*/ 179712 w 414720"/>
              <a:gd name="connsiteY113" fmla="*/ 181440 h 392256"/>
              <a:gd name="connsiteX114" fmla="*/ 175392 w 414720"/>
              <a:gd name="connsiteY114" fmla="*/ 185760 h 392256"/>
              <a:gd name="connsiteX115" fmla="*/ 104544 w 414720"/>
              <a:gd name="connsiteY115" fmla="*/ 185760 h 392256"/>
              <a:gd name="connsiteX116" fmla="*/ 100224 w 414720"/>
              <a:gd name="connsiteY116" fmla="*/ 181440 h 392256"/>
              <a:gd name="connsiteX117" fmla="*/ 104544 w 414720"/>
              <a:gd name="connsiteY117" fmla="*/ 177120 h 392256"/>
              <a:gd name="connsiteX118" fmla="*/ 163295 w 414720"/>
              <a:gd name="connsiteY118" fmla="*/ 157249 h 392256"/>
              <a:gd name="connsiteX119" fmla="*/ 212543 w 414720"/>
              <a:gd name="connsiteY119" fmla="*/ 157249 h 392256"/>
              <a:gd name="connsiteX120" fmla="*/ 216863 w 414720"/>
              <a:gd name="connsiteY120" fmla="*/ 161569 h 392256"/>
              <a:gd name="connsiteX121" fmla="*/ 212543 w 414720"/>
              <a:gd name="connsiteY121" fmla="*/ 165889 h 392256"/>
              <a:gd name="connsiteX122" fmla="*/ 163295 w 414720"/>
              <a:gd name="connsiteY122" fmla="*/ 165889 h 392256"/>
              <a:gd name="connsiteX123" fmla="*/ 158975 w 414720"/>
              <a:gd name="connsiteY123" fmla="*/ 161569 h 392256"/>
              <a:gd name="connsiteX124" fmla="*/ 163295 w 414720"/>
              <a:gd name="connsiteY124" fmla="*/ 157249 h 392256"/>
              <a:gd name="connsiteX125" fmla="*/ 105407 w 414720"/>
              <a:gd name="connsiteY125" fmla="*/ 157249 h 392256"/>
              <a:gd name="connsiteX126" fmla="*/ 141695 w 414720"/>
              <a:gd name="connsiteY126" fmla="*/ 157249 h 392256"/>
              <a:gd name="connsiteX127" fmla="*/ 146015 w 414720"/>
              <a:gd name="connsiteY127" fmla="*/ 161569 h 392256"/>
              <a:gd name="connsiteX128" fmla="*/ 141695 w 414720"/>
              <a:gd name="connsiteY128" fmla="*/ 165889 h 392256"/>
              <a:gd name="connsiteX129" fmla="*/ 105407 w 414720"/>
              <a:gd name="connsiteY129" fmla="*/ 165889 h 392256"/>
              <a:gd name="connsiteX130" fmla="*/ 101087 w 414720"/>
              <a:gd name="connsiteY130" fmla="*/ 161569 h 392256"/>
              <a:gd name="connsiteX131" fmla="*/ 105407 w 414720"/>
              <a:gd name="connsiteY131" fmla="*/ 157249 h 392256"/>
              <a:gd name="connsiteX132" fmla="*/ 340416 w 414720"/>
              <a:gd name="connsiteY132" fmla="*/ 115776 h 392256"/>
              <a:gd name="connsiteX133" fmla="*/ 285984 w 414720"/>
              <a:gd name="connsiteY133" fmla="*/ 153792 h 392256"/>
              <a:gd name="connsiteX134" fmla="*/ 323136 w 414720"/>
              <a:gd name="connsiteY134" fmla="*/ 208224 h 392256"/>
              <a:gd name="connsiteX135" fmla="*/ 357696 w 414720"/>
              <a:gd name="connsiteY135" fmla="*/ 201313 h 392256"/>
              <a:gd name="connsiteX136" fmla="*/ 377568 w 414720"/>
              <a:gd name="connsiteY136" fmla="*/ 171072 h 392256"/>
              <a:gd name="connsiteX137" fmla="*/ 370656 w 414720"/>
              <a:gd name="connsiteY137" fmla="*/ 135648 h 392256"/>
              <a:gd name="connsiteX138" fmla="*/ 340416 w 414720"/>
              <a:gd name="connsiteY138" fmla="*/ 115776 h 392256"/>
              <a:gd name="connsiteX139" fmla="*/ 342144 w 414720"/>
              <a:gd name="connsiteY139" fmla="*/ 108864 h 392256"/>
              <a:gd name="connsiteX140" fmla="*/ 377568 w 414720"/>
              <a:gd name="connsiteY140" fmla="*/ 132192 h 392256"/>
              <a:gd name="connsiteX141" fmla="*/ 386208 w 414720"/>
              <a:gd name="connsiteY141" fmla="*/ 173664 h 392256"/>
              <a:gd name="connsiteX142" fmla="*/ 362880 w 414720"/>
              <a:gd name="connsiteY142" fmla="*/ 209088 h 392256"/>
              <a:gd name="connsiteX143" fmla="*/ 331776 w 414720"/>
              <a:gd name="connsiteY143" fmla="*/ 218593 h 392256"/>
              <a:gd name="connsiteX144" fmla="*/ 321408 w 414720"/>
              <a:gd name="connsiteY144" fmla="*/ 217728 h 392256"/>
              <a:gd name="connsiteX145" fmla="*/ 277344 w 414720"/>
              <a:gd name="connsiteY145" fmla="*/ 152928 h 392256"/>
              <a:gd name="connsiteX146" fmla="*/ 342144 w 414720"/>
              <a:gd name="connsiteY146" fmla="*/ 108864 h 392256"/>
              <a:gd name="connsiteX147" fmla="*/ 211680 w 414720"/>
              <a:gd name="connsiteY147" fmla="*/ 101952 h 392256"/>
              <a:gd name="connsiteX148" fmla="*/ 205632 w 414720"/>
              <a:gd name="connsiteY148" fmla="*/ 103680 h 392256"/>
              <a:gd name="connsiteX149" fmla="*/ 201312 w 414720"/>
              <a:gd name="connsiteY149" fmla="*/ 110592 h 392256"/>
              <a:gd name="connsiteX150" fmla="*/ 203040 w 414720"/>
              <a:gd name="connsiteY150" fmla="*/ 119232 h 392256"/>
              <a:gd name="connsiteX151" fmla="*/ 209952 w 414720"/>
              <a:gd name="connsiteY151" fmla="*/ 123552 h 392256"/>
              <a:gd name="connsiteX152" fmla="*/ 218592 w 414720"/>
              <a:gd name="connsiteY152" fmla="*/ 121824 h 392256"/>
              <a:gd name="connsiteX153" fmla="*/ 221184 w 414720"/>
              <a:gd name="connsiteY153" fmla="*/ 106272 h 392256"/>
              <a:gd name="connsiteX154" fmla="*/ 211680 w 414720"/>
              <a:gd name="connsiteY154" fmla="*/ 101952 h 392256"/>
              <a:gd name="connsiteX155" fmla="*/ 331775 w 414720"/>
              <a:gd name="connsiteY155" fmla="*/ 94176 h 392256"/>
              <a:gd name="connsiteX156" fmla="*/ 297215 w 414720"/>
              <a:gd name="connsiteY156" fmla="*/ 103680 h 392256"/>
              <a:gd name="connsiteX157" fmla="*/ 265247 w 414720"/>
              <a:gd name="connsiteY157" fmla="*/ 145152 h 392256"/>
              <a:gd name="connsiteX158" fmla="*/ 272159 w 414720"/>
              <a:gd name="connsiteY158" fmla="*/ 196992 h 392256"/>
              <a:gd name="connsiteX159" fmla="*/ 313631 w 414720"/>
              <a:gd name="connsiteY159" fmla="*/ 228960 h 392256"/>
              <a:gd name="connsiteX160" fmla="*/ 365471 w 414720"/>
              <a:gd name="connsiteY160" fmla="*/ 222048 h 392256"/>
              <a:gd name="connsiteX161" fmla="*/ 397439 w 414720"/>
              <a:gd name="connsiteY161" fmla="*/ 180576 h 392256"/>
              <a:gd name="connsiteX162" fmla="*/ 390527 w 414720"/>
              <a:gd name="connsiteY162" fmla="*/ 128736 h 392256"/>
              <a:gd name="connsiteX163" fmla="*/ 349055 w 414720"/>
              <a:gd name="connsiteY163" fmla="*/ 96768 h 392256"/>
              <a:gd name="connsiteX164" fmla="*/ 331775 w 414720"/>
              <a:gd name="connsiteY164" fmla="*/ 94176 h 392256"/>
              <a:gd name="connsiteX165" fmla="*/ 120096 w 414720"/>
              <a:gd name="connsiteY165" fmla="*/ 88129 h 392256"/>
              <a:gd name="connsiteX166" fmla="*/ 114048 w 414720"/>
              <a:gd name="connsiteY166" fmla="*/ 89857 h 392256"/>
              <a:gd name="connsiteX167" fmla="*/ 109728 w 414720"/>
              <a:gd name="connsiteY167" fmla="*/ 96769 h 392256"/>
              <a:gd name="connsiteX168" fmla="*/ 111456 w 414720"/>
              <a:gd name="connsiteY168" fmla="*/ 105409 h 392256"/>
              <a:gd name="connsiteX169" fmla="*/ 127008 w 414720"/>
              <a:gd name="connsiteY169" fmla="*/ 108001 h 392256"/>
              <a:gd name="connsiteX170" fmla="*/ 129600 w 414720"/>
              <a:gd name="connsiteY170" fmla="*/ 92449 h 392256"/>
              <a:gd name="connsiteX171" fmla="*/ 122688 w 414720"/>
              <a:gd name="connsiteY171" fmla="*/ 88129 h 392256"/>
              <a:gd name="connsiteX172" fmla="*/ 120096 w 414720"/>
              <a:gd name="connsiteY172" fmla="*/ 88129 h 392256"/>
              <a:gd name="connsiteX173" fmla="*/ 8640 w 414720"/>
              <a:gd name="connsiteY173" fmla="*/ 60481 h 392256"/>
              <a:gd name="connsiteX174" fmla="*/ 8640 w 414720"/>
              <a:gd name="connsiteY174" fmla="*/ 331777 h 392256"/>
              <a:gd name="connsiteX175" fmla="*/ 27647 w 414720"/>
              <a:gd name="connsiteY175" fmla="*/ 331777 h 392256"/>
              <a:gd name="connsiteX176" fmla="*/ 27647 w 414720"/>
              <a:gd name="connsiteY176" fmla="*/ 60481 h 392256"/>
              <a:gd name="connsiteX177" fmla="*/ 176040 w 414720"/>
              <a:gd name="connsiteY177" fmla="*/ 53676 h 392256"/>
              <a:gd name="connsiteX178" fmla="*/ 167616 w 414720"/>
              <a:gd name="connsiteY178" fmla="*/ 55296 h 392256"/>
              <a:gd name="connsiteX179" fmla="*/ 163296 w 414720"/>
              <a:gd name="connsiteY179" fmla="*/ 62208 h 392256"/>
              <a:gd name="connsiteX180" fmla="*/ 165024 w 414720"/>
              <a:gd name="connsiteY180" fmla="*/ 70848 h 392256"/>
              <a:gd name="connsiteX181" fmla="*/ 171936 w 414720"/>
              <a:gd name="connsiteY181" fmla="*/ 75168 h 392256"/>
              <a:gd name="connsiteX182" fmla="*/ 180576 w 414720"/>
              <a:gd name="connsiteY182" fmla="*/ 73440 h 392256"/>
              <a:gd name="connsiteX183" fmla="*/ 184896 w 414720"/>
              <a:gd name="connsiteY183" fmla="*/ 66528 h 392256"/>
              <a:gd name="connsiteX184" fmla="*/ 183168 w 414720"/>
              <a:gd name="connsiteY184" fmla="*/ 57888 h 392256"/>
              <a:gd name="connsiteX185" fmla="*/ 176040 w 414720"/>
              <a:gd name="connsiteY185" fmla="*/ 53676 h 392256"/>
              <a:gd name="connsiteX186" fmla="*/ 285984 w 414720"/>
              <a:gd name="connsiteY186" fmla="*/ 52704 h 392256"/>
              <a:gd name="connsiteX187" fmla="*/ 279936 w 414720"/>
              <a:gd name="connsiteY187" fmla="*/ 54432 h 392256"/>
              <a:gd name="connsiteX188" fmla="*/ 275616 w 414720"/>
              <a:gd name="connsiteY188" fmla="*/ 61344 h 392256"/>
              <a:gd name="connsiteX189" fmla="*/ 277344 w 414720"/>
              <a:gd name="connsiteY189" fmla="*/ 69984 h 392256"/>
              <a:gd name="connsiteX190" fmla="*/ 284256 w 414720"/>
              <a:gd name="connsiteY190" fmla="*/ 74304 h 392256"/>
              <a:gd name="connsiteX191" fmla="*/ 292896 w 414720"/>
              <a:gd name="connsiteY191" fmla="*/ 72576 h 392256"/>
              <a:gd name="connsiteX192" fmla="*/ 295488 w 414720"/>
              <a:gd name="connsiteY192" fmla="*/ 57024 h 392256"/>
              <a:gd name="connsiteX193" fmla="*/ 285984 w 414720"/>
              <a:gd name="connsiteY193" fmla="*/ 52704 h 392256"/>
              <a:gd name="connsiteX194" fmla="*/ 291168 w 414720"/>
              <a:gd name="connsiteY194" fmla="*/ 45468 h 392256"/>
              <a:gd name="connsiteX195" fmla="*/ 303264 w 414720"/>
              <a:gd name="connsiteY195" fmla="*/ 53568 h 392256"/>
              <a:gd name="connsiteX196" fmla="*/ 298080 w 414720"/>
              <a:gd name="connsiteY196" fmla="*/ 80352 h 392256"/>
              <a:gd name="connsiteX197" fmla="*/ 285984 w 414720"/>
              <a:gd name="connsiteY197" fmla="*/ 83808 h 392256"/>
              <a:gd name="connsiteX198" fmla="*/ 282528 w 414720"/>
              <a:gd name="connsiteY198" fmla="*/ 83808 h 392256"/>
              <a:gd name="connsiteX199" fmla="*/ 273579 w 414720"/>
              <a:gd name="connsiteY199" fmla="*/ 77415 h 392256"/>
              <a:gd name="connsiteX200" fmla="*/ 229813 w 414720"/>
              <a:gd name="connsiteY200" fmla="*/ 107113 h 392256"/>
              <a:gd name="connsiteX201" fmla="*/ 231876 w 414720"/>
              <a:gd name="connsiteY201" fmla="*/ 117504 h 392256"/>
              <a:gd name="connsiteX202" fmla="*/ 223776 w 414720"/>
              <a:gd name="connsiteY202" fmla="*/ 129600 h 392256"/>
              <a:gd name="connsiteX203" fmla="*/ 211680 w 414720"/>
              <a:gd name="connsiteY203" fmla="*/ 133056 h 392256"/>
              <a:gd name="connsiteX204" fmla="*/ 208224 w 414720"/>
              <a:gd name="connsiteY204" fmla="*/ 133056 h 392256"/>
              <a:gd name="connsiteX205" fmla="*/ 196128 w 414720"/>
              <a:gd name="connsiteY205" fmla="*/ 124416 h 392256"/>
              <a:gd name="connsiteX206" fmla="*/ 193536 w 414720"/>
              <a:gd name="connsiteY206" fmla="*/ 109728 h 392256"/>
              <a:gd name="connsiteX207" fmla="*/ 196813 w 414720"/>
              <a:gd name="connsiteY207" fmla="*/ 105140 h 392256"/>
              <a:gd name="connsiteX208" fmla="*/ 181697 w 414720"/>
              <a:gd name="connsiteY208" fmla="*/ 82466 h 392256"/>
              <a:gd name="connsiteX209" fmla="*/ 174528 w 414720"/>
              <a:gd name="connsiteY209" fmla="*/ 84672 h 392256"/>
              <a:gd name="connsiteX210" fmla="*/ 171072 w 414720"/>
              <a:gd name="connsiteY210" fmla="*/ 84672 h 392256"/>
              <a:gd name="connsiteX211" fmla="*/ 162105 w 414720"/>
              <a:gd name="connsiteY211" fmla="*/ 78267 h 392256"/>
              <a:gd name="connsiteX212" fmla="*/ 138386 w 414720"/>
              <a:gd name="connsiteY212" fmla="*/ 94080 h 392256"/>
              <a:gd name="connsiteX213" fmla="*/ 140292 w 414720"/>
              <a:gd name="connsiteY213" fmla="*/ 103681 h 392256"/>
              <a:gd name="connsiteX214" fmla="*/ 132192 w 414720"/>
              <a:gd name="connsiteY214" fmla="*/ 115777 h 392256"/>
              <a:gd name="connsiteX215" fmla="*/ 120096 w 414720"/>
              <a:gd name="connsiteY215" fmla="*/ 118369 h 392256"/>
              <a:gd name="connsiteX216" fmla="*/ 116640 w 414720"/>
              <a:gd name="connsiteY216" fmla="*/ 118369 h 392256"/>
              <a:gd name="connsiteX217" fmla="*/ 104544 w 414720"/>
              <a:gd name="connsiteY217" fmla="*/ 109729 h 392256"/>
              <a:gd name="connsiteX218" fmla="*/ 101952 w 414720"/>
              <a:gd name="connsiteY218" fmla="*/ 95041 h 392256"/>
              <a:gd name="connsiteX219" fmla="*/ 110592 w 414720"/>
              <a:gd name="connsiteY219" fmla="*/ 82945 h 392256"/>
              <a:gd name="connsiteX220" fmla="*/ 125280 w 414720"/>
              <a:gd name="connsiteY220" fmla="*/ 80353 h 392256"/>
              <a:gd name="connsiteX221" fmla="*/ 134039 w 414720"/>
              <a:gd name="connsiteY221" fmla="*/ 86609 h 392256"/>
              <a:gd name="connsiteX222" fmla="*/ 158021 w 414720"/>
              <a:gd name="connsiteY222" fmla="*/ 70621 h 392256"/>
              <a:gd name="connsiteX223" fmla="*/ 156384 w 414720"/>
              <a:gd name="connsiteY223" fmla="*/ 61344 h 392256"/>
              <a:gd name="connsiteX224" fmla="*/ 165024 w 414720"/>
              <a:gd name="connsiteY224" fmla="*/ 49248 h 392256"/>
              <a:gd name="connsiteX225" fmla="*/ 179712 w 414720"/>
              <a:gd name="connsiteY225" fmla="*/ 46332 h 392256"/>
              <a:gd name="connsiteX226" fmla="*/ 191808 w 414720"/>
              <a:gd name="connsiteY226" fmla="*/ 54432 h 392256"/>
              <a:gd name="connsiteX227" fmla="*/ 194400 w 414720"/>
              <a:gd name="connsiteY227" fmla="*/ 69120 h 392256"/>
              <a:gd name="connsiteX228" fmla="*/ 188590 w 414720"/>
              <a:gd name="connsiteY228" fmla="*/ 77254 h 392256"/>
              <a:gd name="connsiteX229" fmla="*/ 202176 w 414720"/>
              <a:gd name="connsiteY229" fmla="*/ 97632 h 392256"/>
              <a:gd name="connsiteX230" fmla="*/ 202176 w 414720"/>
              <a:gd name="connsiteY230" fmla="*/ 97632 h 392256"/>
              <a:gd name="connsiteX231" fmla="*/ 216864 w 414720"/>
              <a:gd name="connsiteY231" fmla="*/ 94716 h 392256"/>
              <a:gd name="connsiteX232" fmla="*/ 224841 w 414720"/>
              <a:gd name="connsiteY232" fmla="*/ 100058 h 392256"/>
              <a:gd name="connsiteX233" fmla="*/ 269479 w 414720"/>
              <a:gd name="connsiteY233" fmla="*/ 69768 h 392256"/>
              <a:gd name="connsiteX234" fmla="*/ 267840 w 414720"/>
              <a:gd name="connsiteY234" fmla="*/ 60480 h 392256"/>
              <a:gd name="connsiteX235" fmla="*/ 276480 w 414720"/>
              <a:gd name="connsiteY235" fmla="*/ 48384 h 392256"/>
              <a:gd name="connsiteX236" fmla="*/ 291168 w 414720"/>
              <a:gd name="connsiteY236" fmla="*/ 45468 h 392256"/>
              <a:gd name="connsiteX237" fmla="*/ 36287 w 414720"/>
              <a:gd name="connsiteY237" fmla="*/ 37152 h 392256"/>
              <a:gd name="connsiteX238" fmla="*/ 36287 w 414720"/>
              <a:gd name="connsiteY238" fmla="*/ 56160 h 392256"/>
              <a:gd name="connsiteX239" fmla="*/ 36288 w 414720"/>
              <a:gd name="connsiteY239" fmla="*/ 56161 h 392256"/>
              <a:gd name="connsiteX240" fmla="*/ 36288 w 414720"/>
              <a:gd name="connsiteY240" fmla="*/ 336097 h 392256"/>
              <a:gd name="connsiteX241" fmla="*/ 36287 w 414720"/>
              <a:gd name="connsiteY241" fmla="*/ 336098 h 392256"/>
              <a:gd name="connsiteX242" fmla="*/ 36287 w 414720"/>
              <a:gd name="connsiteY242" fmla="*/ 355104 h 392256"/>
              <a:gd name="connsiteX243" fmla="*/ 55295 w 414720"/>
              <a:gd name="connsiteY243" fmla="*/ 355104 h 392256"/>
              <a:gd name="connsiteX244" fmla="*/ 55295 w 414720"/>
              <a:gd name="connsiteY244" fmla="*/ 37152 h 392256"/>
              <a:gd name="connsiteX245" fmla="*/ 64800 w 414720"/>
              <a:gd name="connsiteY245" fmla="*/ 8640 h 392256"/>
              <a:gd name="connsiteX246" fmla="*/ 64800 w 414720"/>
              <a:gd name="connsiteY246" fmla="*/ 382752 h 392256"/>
              <a:gd name="connsiteX247" fmla="*/ 351648 w 414720"/>
              <a:gd name="connsiteY247" fmla="*/ 382752 h 392256"/>
              <a:gd name="connsiteX248" fmla="*/ 351648 w 414720"/>
              <a:gd name="connsiteY248" fmla="*/ 304992 h 392256"/>
              <a:gd name="connsiteX249" fmla="*/ 352224 w 414720"/>
              <a:gd name="connsiteY249" fmla="*/ 304416 h 392256"/>
              <a:gd name="connsiteX250" fmla="*/ 339552 w 414720"/>
              <a:gd name="connsiteY250" fmla="*/ 260064 h 392256"/>
              <a:gd name="connsiteX251" fmla="*/ 342144 w 414720"/>
              <a:gd name="connsiteY251" fmla="*/ 254880 h 392256"/>
              <a:gd name="connsiteX252" fmla="*/ 347382 w 414720"/>
              <a:gd name="connsiteY252" fmla="*/ 253009 h 392256"/>
              <a:gd name="connsiteX253" fmla="*/ 341673 w 414720"/>
              <a:gd name="connsiteY253" fmla="*/ 237783 h 392256"/>
              <a:gd name="connsiteX254" fmla="*/ 332639 w 414720"/>
              <a:gd name="connsiteY254" fmla="*/ 240192 h 392256"/>
              <a:gd name="connsiteX255" fmla="*/ 312767 w 414720"/>
              <a:gd name="connsiteY255" fmla="*/ 237600 h 392256"/>
              <a:gd name="connsiteX256" fmla="*/ 266111 w 414720"/>
              <a:gd name="connsiteY256" fmla="*/ 201312 h 392256"/>
              <a:gd name="connsiteX257" fmla="*/ 258335 w 414720"/>
              <a:gd name="connsiteY257" fmla="*/ 142560 h 392256"/>
              <a:gd name="connsiteX258" fmla="*/ 294623 w 414720"/>
              <a:gd name="connsiteY258" fmla="*/ 95904 h 392256"/>
              <a:gd name="connsiteX259" fmla="*/ 323351 w 414720"/>
              <a:gd name="connsiteY259" fmla="*/ 86184 h 392256"/>
              <a:gd name="connsiteX260" fmla="*/ 351648 w 414720"/>
              <a:gd name="connsiteY260" fmla="*/ 88016 h 392256"/>
              <a:gd name="connsiteX261" fmla="*/ 351648 w 414720"/>
              <a:gd name="connsiteY261" fmla="*/ 8640 h 392256"/>
              <a:gd name="connsiteX262" fmla="*/ 60480 w 414720"/>
              <a:gd name="connsiteY262" fmla="*/ 0 h 392256"/>
              <a:gd name="connsiteX263" fmla="*/ 355968 w 414720"/>
              <a:gd name="connsiteY263" fmla="*/ 0 h 392256"/>
              <a:gd name="connsiteX264" fmla="*/ 360288 w 414720"/>
              <a:gd name="connsiteY264" fmla="*/ 4320 h 392256"/>
              <a:gd name="connsiteX265" fmla="*/ 360288 w 414720"/>
              <a:gd name="connsiteY265" fmla="*/ 90720 h 392256"/>
              <a:gd name="connsiteX266" fmla="*/ 359737 w 414720"/>
              <a:gd name="connsiteY266" fmla="*/ 91271 h 392256"/>
              <a:gd name="connsiteX267" fmla="*/ 380267 w 414720"/>
              <a:gd name="connsiteY267" fmla="*/ 101412 h 392256"/>
              <a:gd name="connsiteX268" fmla="*/ 400031 w 414720"/>
              <a:gd name="connsiteY268" fmla="*/ 124416 h 392256"/>
              <a:gd name="connsiteX269" fmla="*/ 407807 w 414720"/>
              <a:gd name="connsiteY269" fmla="*/ 183168 h 392256"/>
              <a:gd name="connsiteX270" fmla="*/ 371519 w 414720"/>
              <a:gd name="connsiteY270" fmla="*/ 229824 h 392256"/>
              <a:gd name="connsiteX271" fmla="*/ 366316 w 414720"/>
              <a:gd name="connsiteY271" fmla="*/ 231212 h 392256"/>
              <a:gd name="connsiteX272" fmla="*/ 371289 w 414720"/>
              <a:gd name="connsiteY272" fmla="*/ 244471 h 392256"/>
              <a:gd name="connsiteX273" fmla="*/ 378432 w 414720"/>
              <a:gd name="connsiteY273" fmla="*/ 241920 h 392256"/>
              <a:gd name="connsiteX274" fmla="*/ 383616 w 414720"/>
              <a:gd name="connsiteY274" fmla="*/ 244512 h 392256"/>
              <a:gd name="connsiteX275" fmla="*/ 412128 w 414720"/>
              <a:gd name="connsiteY275" fmla="*/ 307584 h 392256"/>
              <a:gd name="connsiteX276" fmla="*/ 412128 w 414720"/>
              <a:gd name="connsiteY276" fmla="*/ 330912 h 392256"/>
              <a:gd name="connsiteX277" fmla="*/ 395712 w 414720"/>
              <a:gd name="connsiteY277" fmla="*/ 346464 h 392256"/>
              <a:gd name="connsiteX278" fmla="*/ 386208 w 414720"/>
              <a:gd name="connsiteY278" fmla="*/ 348192 h 392256"/>
              <a:gd name="connsiteX279" fmla="*/ 373248 w 414720"/>
              <a:gd name="connsiteY279" fmla="*/ 344736 h 392256"/>
              <a:gd name="connsiteX280" fmla="*/ 360288 w 414720"/>
              <a:gd name="connsiteY280" fmla="*/ 328727 h 392256"/>
              <a:gd name="connsiteX281" fmla="*/ 360288 w 414720"/>
              <a:gd name="connsiteY281" fmla="*/ 387072 h 392256"/>
              <a:gd name="connsiteX282" fmla="*/ 355968 w 414720"/>
              <a:gd name="connsiteY282" fmla="*/ 392256 h 392256"/>
              <a:gd name="connsiteX283" fmla="*/ 60480 w 414720"/>
              <a:gd name="connsiteY283" fmla="*/ 392256 h 392256"/>
              <a:gd name="connsiteX284" fmla="*/ 56160 w 414720"/>
              <a:gd name="connsiteY284" fmla="*/ 387936 h 392256"/>
              <a:gd name="connsiteX285" fmla="*/ 56160 w 414720"/>
              <a:gd name="connsiteY285" fmla="*/ 363744 h 392256"/>
              <a:gd name="connsiteX286" fmla="*/ 31967 w 414720"/>
              <a:gd name="connsiteY286" fmla="*/ 363744 h 392256"/>
              <a:gd name="connsiteX287" fmla="*/ 27647 w 414720"/>
              <a:gd name="connsiteY287" fmla="*/ 359424 h 392256"/>
              <a:gd name="connsiteX288" fmla="*/ 27647 w 414720"/>
              <a:gd name="connsiteY288" fmla="*/ 340417 h 392256"/>
              <a:gd name="connsiteX289" fmla="*/ 4320 w 414720"/>
              <a:gd name="connsiteY289" fmla="*/ 340417 h 392256"/>
              <a:gd name="connsiteX290" fmla="*/ 0 w 414720"/>
              <a:gd name="connsiteY290" fmla="*/ 336097 h 392256"/>
              <a:gd name="connsiteX291" fmla="*/ 0 w 414720"/>
              <a:gd name="connsiteY291" fmla="*/ 56161 h 392256"/>
              <a:gd name="connsiteX292" fmla="*/ 4320 w 414720"/>
              <a:gd name="connsiteY292" fmla="*/ 51841 h 392256"/>
              <a:gd name="connsiteX293" fmla="*/ 27647 w 414720"/>
              <a:gd name="connsiteY293" fmla="*/ 51841 h 392256"/>
              <a:gd name="connsiteX294" fmla="*/ 27647 w 414720"/>
              <a:gd name="connsiteY294" fmla="*/ 32832 h 392256"/>
              <a:gd name="connsiteX295" fmla="*/ 31967 w 414720"/>
              <a:gd name="connsiteY295" fmla="*/ 28512 h 392256"/>
              <a:gd name="connsiteX296" fmla="*/ 56160 w 414720"/>
              <a:gd name="connsiteY296" fmla="*/ 28512 h 392256"/>
              <a:gd name="connsiteX297" fmla="*/ 56160 w 414720"/>
              <a:gd name="connsiteY297" fmla="*/ 4320 h 392256"/>
              <a:gd name="connsiteX298" fmla="*/ 60480 w 414720"/>
              <a:gd name="connsiteY298" fmla="*/ 0 h 3922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</a:cxnLst>
            <a:rect l="l" t="t" r="r" b="b"/>
            <a:pathLst>
              <a:path w="414720" h="392256">
                <a:moveTo>
                  <a:pt x="224640" y="310177"/>
                </a:moveTo>
                <a:lnTo>
                  <a:pt x="224640" y="349057"/>
                </a:lnTo>
                <a:lnTo>
                  <a:pt x="247968" y="349057"/>
                </a:lnTo>
                <a:lnTo>
                  <a:pt x="247968" y="310177"/>
                </a:lnTo>
                <a:close/>
                <a:moveTo>
                  <a:pt x="220320" y="301537"/>
                </a:moveTo>
                <a:lnTo>
                  <a:pt x="252288" y="301537"/>
                </a:lnTo>
                <a:cubicBezTo>
                  <a:pt x="254880" y="301537"/>
                  <a:pt x="256608" y="303265"/>
                  <a:pt x="256608" y="305857"/>
                </a:cubicBezTo>
                <a:lnTo>
                  <a:pt x="256608" y="353377"/>
                </a:lnTo>
                <a:cubicBezTo>
                  <a:pt x="256608" y="355969"/>
                  <a:pt x="254880" y="357697"/>
                  <a:pt x="252288" y="357697"/>
                </a:cubicBezTo>
                <a:lnTo>
                  <a:pt x="220320" y="357697"/>
                </a:lnTo>
                <a:cubicBezTo>
                  <a:pt x="217728" y="357697"/>
                  <a:pt x="216000" y="355969"/>
                  <a:pt x="216000" y="353377"/>
                </a:cubicBezTo>
                <a:lnTo>
                  <a:pt x="216000" y="305857"/>
                </a:lnTo>
                <a:cubicBezTo>
                  <a:pt x="216000" y="303265"/>
                  <a:pt x="217728" y="301537"/>
                  <a:pt x="220320" y="301537"/>
                </a:cubicBezTo>
                <a:close/>
                <a:moveTo>
                  <a:pt x="111455" y="298945"/>
                </a:moveTo>
                <a:lnTo>
                  <a:pt x="111455" y="349057"/>
                </a:lnTo>
                <a:lnTo>
                  <a:pt x="134783" y="349057"/>
                </a:lnTo>
                <a:lnTo>
                  <a:pt x="134783" y="298945"/>
                </a:lnTo>
                <a:close/>
                <a:moveTo>
                  <a:pt x="107135" y="290305"/>
                </a:moveTo>
                <a:lnTo>
                  <a:pt x="139103" y="290305"/>
                </a:lnTo>
                <a:cubicBezTo>
                  <a:pt x="141695" y="290305"/>
                  <a:pt x="143423" y="292033"/>
                  <a:pt x="143423" y="294625"/>
                </a:cubicBezTo>
                <a:lnTo>
                  <a:pt x="143423" y="353377"/>
                </a:lnTo>
                <a:cubicBezTo>
                  <a:pt x="143423" y="355105"/>
                  <a:pt x="141695" y="357697"/>
                  <a:pt x="139103" y="357697"/>
                </a:cubicBezTo>
                <a:lnTo>
                  <a:pt x="107135" y="357697"/>
                </a:lnTo>
                <a:cubicBezTo>
                  <a:pt x="104543" y="357697"/>
                  <a:pt x="102815" y="355969"/>
                  <a:pt x="102815" y="353377"/>
                </a:cubicBezTo>
                <a:lnTo>
                  <a:pt x="102815" y="294625"/>
                </a:lnTo>
                <a:cubicBezTo>
                  <a:pt x="102815" y="292033"/>
                  <a:pt x="104543" y="290305"/>
                  <a:pt x="107135" y="290305"/>
                </a:cubicBezTo>
                <a:close/>
                <a:moveTo>
                  <a:pt x="167616" y="277345"/>
                </a:moveTo>
                <a:lnTo>
                  <a:pt x="167616" y="349057"/>
                </a:lnTo>
                <a:lnTo>
                  <a:pt x="190944" y="349057"/>
                </a:lnTo>
                <a:lnTo>
                  <a:pt x="190944" y="277345"/>
                </a:lnTo>
                <a:close/>
                <a:moveTo>
                  <a:pt x="164160" y="268705"/>
                </a:moveTo>
                <a:lnTo>
                  <a:pt x="196128" y="268705"/>
                </a:lnTo>
                <a:cubicBezTo>
                  <a:pt x="198720" y="268705"/>
                  <a:pt x="200448" y="270433"/>
                  <a:pt x="200448" y="273025"/>
                </a:cubicBezTo>
                <a:lnTo>
                  <a:pt x="200448" y="353377"/>
                </a:lnTo>
                <a:cubicBezTo>
                  <a:pt x="200448" y="355105"/>
                  <a:pt x="197856" y="357697"/>
                  <a:pt x="196128" y="357697"/>
                </a:cubicBezTo>
                <a:lnTo>
                  <a:pt x="164160" y="357697"/>
                </a:lnTo>
                <a:cubicBezTo>
                  <a:pt x="161568" y="357697"/>
                  <a:pt x="159840" y="355969"/>
                  <a:pt x="159840" y="353377"/>
                </a:cubicBezTo>
                <a:lnTo>
                  <a:pt x="159840" y="273025"/>
                </a:lnTo>
                <a:cubicBezTo>
                  <a:pt x="159840" y="270433"/>
                  <a:pt x="161568" y="268705"/>
                  <a:pt x="164160" y="268705"/>
                </a:cubicBezTo>
                <a:close/>
                <a:moveTo>
                  <a:pt x="281663" y="257473"/>
                </a:moveTo>
                <a:lnTo>
                  <a:pt x="281663" y="349057"/>
                </a:lnTo>
                <a:lnTo>
                  <a:pt x="304991" y="349057"/>
                </a:lnTo>
                <a:lnTo>
                  <a:pt x="304991" y="257473"/>
                </a:lnTo>
                <a:close/>
                <a:moveTo>
                  <a:pt x="377568" y="250560"/>
                </a:moveTo>
                <a:lnTo>
                  <a:pt x="373248" y="252131"/>
                </a:lnTo>
                <a:lnTo>
                  <a:pt x="373248" y="253152"/>
                </a:lnTo>
                <a:cubicBezTo>
                  <a:pt x="372384" y="254016"/>
                  <a:pt x="371520" y="254880"/>
                  <a:pt x="370656" y="255744"/>
                </a:cubicBezTo>
                <a:lnTo>
                  <a:pt x="354240" y="261792"/>
                </a:lnTo>
                <a:cubicBezTo>
                  <a:pt x="354240" y="260064"/>
                  <a:pt x="354240" y="260064"/>
                  <a:pt x="353376" y="260064"/>
                </a:cubicBezTo>
                <a:lnTo>
                  <a:pt x="352642" y="259624"/>
                </a:lnTo>
                <a:lnTo>
                  <a:pt x="349056" y="260928"/>
                </a:lnTo>
                <a:lnTo>
                  <a:pt x="366336" y="324864"/>
                </a:lnTo>
                <a:cubicBezTo>
                  <a:pt x="368064" y="330048"/>
                  <a:pt x="371520" y="334368"/>
                  <a:pt x="376704" y="336960"/>
                </a:cubicBezTo>
                <a:cubicBezTo>
                  <a:pt x="381888" y="339552"/>
                  <a:pt x="387072" y="339552"/>
                  <a:pt x="393120" y="337824"/>
                </a:cubicBezTo>
                <a:cubicBezTo>
                  <a:pt x="398304" y="336096"/>
                  <a:pt x="402624" y="331776"/>
                  <a:pt x="404352" y="326592"/>
                </a:cubicBezTo>
                <a:cubicBezTo>
                  <a:pt x="406944" y="321408"/>
                  <a:pt x="406080" y="315360"/>
                  <a:pt x="404352" y="310176"/>
                </a:cubicBezTo>
                <a:close/>
                <a:moveTo>
                  <a:pt x="277343" y="248833"/>
                </a:moveTo>
                <a:lnTo>
                  <a:pt x="309311" y="248833"/>
                </a:lnTo>
                <a:cubicBezTo>
                  <a:pt x="311903" y="248833"/>
                  <a:pt x="313631" y="250561"/>
                  <a:pt x="313631" y="253153"/>
                </a:cubicBezTo>
                <a:lnTo>
                  <a:pt x="313631" y="353377"/>
                </a:lnTo>
                <a:cubicBezTo>
                  <a:pt x="313631" y="355969"/>
                  <a:pt x="311903" y="357697"/>
                  <a:pt x="309311" y="357697"/>
                </a:cubicBezTo>
                <a:lnTo>
                  <a:pt x="277343" y="357697"/>
                </a:lnTo>
                <a:cubicBezTo>
                  <a:pt x="274751" y="357697"/>
                  <a:pt x="273023" y="355969"/>
                  <a:pt x="273023" y="353377"/>
                </a:cubicBezTo>
                <a:lnTo>
                  <a:pt x="273023" y="253153"/>
                </a:lnTo>
                <a:cubicBezTo>
                  <a:pt x="273023" y="250561"/>
                  <a:pt x="274751" y="248833"/>
                  <a:pt x="277343" y="248833"/>
                </a:cubicBezTo>
                <a:close/>
                <a:moveTo>
                  <a:pt x="105407" y="236737"/>
                </a:moveTo>
                <a:lnTo>
                  <a:pt x="152063" y="236737"/>
                </a:lnTo>
                <a:cubicBezTo>
                  <a:pt x="154655" y="236737"/>
                  <a:pt x="156383" y="238465"/>
                  <a:pt x="156383" y="241057"/>
                </a:cubicBezTo>
                <a:cubicBezTo>
                  <a:pt x="156383" y="243649"/>
                  <a:pt x="154655" y="245377"/>
                  <a:pt x="152063" y="245377"/>
                </a:cubicBezTo>
                <a:lnTo>
                  <a:pt x="105407" y="245377"/>
                </a:lnTo>
                <a:cubicBezTo>
                  <a:pt x="102815" y="245377"/>
                  <a:pt x="101087" y="243649"/>
                  <a:pt x="101087" y="241057"/>
                </a:cubicBezTo>
                <a:cubicBezTo>
                  <a:pt x="101087" y="238465"/>
                  <a:pt x="102815" y="236737"/>
                  <a:pt x="105407" y="236737"/>
                </a:cubicBezTo>
                <a:close/>
                <a:moveTo>
                  <a:pt x="359424" y="235008"/>
                </a:moveTo>
                <a:cubicBezTo>
                  <a:pt x="356832" y="235872"/>
                  <a:pt x="354240" y="236736"/>
                  <a:pt x="351648" y="237600"/>
                </a:cubicBezTo>
                <a:lnTo>
                  <a:pt x="355968" y="249696"/>
                </a:lnTo>
                <a:lnTo>
                  <a:pt x="363744" y="247104"/>
                </a:lnTo>
                <a:close/>
                <a:moveTo>
                  <a:pt x="200448" y="216864"/>
                </a:moveTo>
                <a:lnTo>
                  <a:pt x="242784" y="216864"/>
                </a:lnTo>
                <a:cubicBezTo>
                  <a:pt x="245376" y="216864"/>
                  <a:pt x="247104" y="218592"/>
                  <a:pt x="247104" y="221184"/>
                </a:cubicBezTo>
                <a:cubicBezTo>
                  <a:pt x="247104" y="223776"/>
                  <a:pt x="245376" y="225504"/>
                  <a:pt x="242784" y="225504"/>
                </a:cubicBezTo>
                <a:lnTo>
                  <a:pt x="200448" y="225504"/>
                </a:lnTo>
                <a:cubicBezTo>
                  <a:pt x="197856" y="225504"/>
                  <a:pt x="196128" y="223776"/>
                  <a:pt x="196128" y="221184"/>
                </a:cubicBezTo>
                <a:cubicBezTo>
                  <a:pt x="196128" y="218592"/>
                  <a:pt x="197856" y="216864"/>
                  <a:pt x="200448" y="216864"/>
                </a:cubicBezTo>
                <a:close/>
                <a:moveTo>
                  <a:pt x="105407" y="216864"/>
                </a:moveTo>
                <a:lnTo>
                  <a:pt x="178847" y="216864"/>
                </a:lnTo>
                <a:cubicBezTo>
                  <a:pt x="181439" y="216864"/>
                  <a:pt x="183167" y="218592"/>
                  <a:pt x="183167" y="221184"/>
                </a:cubicBezTo>
                <a:cubicBezTo>
                  <a:pt x="183167" y="223776"/>
                  <a:pt x="181439" y="225504"/>
                  <a:pt x="178847" y="225504"/>
                </a:cubicBezTo>
                <a:lnTo>
                  <a:pt x="105407" y="225504"/>
                </a:lnTo>
                <a:cubicBezTo>
                  <a:pt x="102815" y="225504"/>
                  <a:pt x="101087" y="223776"/>
                  <a:pt x="101087" y="221184"/>
                </a:cubicBezTo>
                <a:cubicBezTo>
                  <a:pt x="101087" y="218592"/>
                  <a:pt x="102815" y="216864"/>
                  <a:pt x="105407" y="216864"/>
                </a:cubicBezTo>
                <a:close/>
                <a:moveTo>
                  <a:pt x="166751" y="196993"/>
                </a:moveTo>
                <a:lnTo>
                  <a:pt x="209087" y="196993"/>
                </a:lnTo>
                <a:cubicBezTo>
                  <a:pt x="211679" y="196993"/>
                  <a:pt x="213407" y="198721"/>
                  <a:pt x="213407" y="201313"/>
                </a:cubicBezTo>
                <a:cubicBezTo>
                  <a:pt x="213407" y="203905"/>
                  <a:pt x="210815" y="205633"/>
                  <a:pt x="209087" y="205633"/>
                </a:cubicBezTo>
                <a:lnTo>
                  <a:pt x="166751" y="205633"/>
                </a:lnTo>
                <a:cubicBezTo>
                  <a:pt x="164159" y="205633"/>
                  <a:pt x="162431" y="203905"/>
                  <a:pt x="162431" y="201313"/>
                </a:cubicBezTo>
                <a:cubicBezTo>
                  <a:pt x="162431" y="198721"/>
                  <a:pt x="164159" y="196993"/>
                  <a:pt x="166751" y="196993"/>
                </a:cubicBezTo>
                <a:close/>
                <a:moveTo>
                  <a:pt x="105407" y="196993"/>
                </a:moveTo>
                <a:lnTo>
                  <a:pt x="145151" y="196993"/>
                </a:lnTo>
                <a:cubicBezTo>
                  <a:pt x="147743" y="196993"/>
                  <a:pt x="149471" y="198721"/>
                  <a:pt x="149471" y="201313"/>
                </a:cubicBezTo>
                <a:cubicBezTo>
                  <a:pt x="149471" y="203905"/>
                  <a:pt x="146879" y="205633"/>
                  <a:pt x="145151" y="205633"/>
                </a:cubicBezTo>
                <a:lnTo>
                  <a:pt x="105407" y="205633"/>
                </a:lnTo>
                <a:cubicBezTo>
                  <a:pt x="102815" y="205633"/>
                  <a:pt x="101087" y="203905"/>
                  <a:pt x="101087" y="201313"/>
                </a:cubicBezTo>
                <a:cubicBezTo>
                  <a:pt x="101087" y="198721"/>
                  <a:pt x="102815" y="196993"/>
                  <a:pt x="105407" y="196993"/>
                </a:cubicBezTo>
                <a:close/>
                <a:moveTo>
                  <a:pt x="196991" y="177120"/>
                </a:moveTo>
                <a:lnTo>
                  <a:pt x="242783" y="177120"/>
                </a:lnTo>
                <a:cubicBezTo>
                  <a:pt x="245375" y="177120"/>
                  <a:pt x="247103" y="178848"/>
                  <a:pt x="247103" y="181440"/>
                </a:cubicBezTo>
                <a:cubicBezTo>
                  <a:pt x="247103" y="184032"/>
                  <a:pt x="245375" y="185760"/>
                  <a:pt x="242783" y="185760"/>
                </a:cubicBezTo>
                <a:lnTo>
                  <a:pt x="196991" y="185760"/>
                </a:lnTo>
                <a:cubicBezTo>
                  <a:pt x="194399" y="185760"/>
                  <a:pt x="192671" y="184032"/>
                  <a:pt x="192671" y="181440"/>
                </a:cubicBezTo>
                <a:cubicBezTo>
                  <a:pt x="192671" y="178848"/>
                  <a:pt x="194399" y="177120"/>
                  <a:pt x="196991" y="177120"/>
                </a:cubicBezTo>
                <a:close/>
                <a:moveTo>
                  <a:pt x="104544" y="177120"/>
                </a:moveTo>
                <a:lnTo>
                  <a:pt x="175392" y="177120"/>
                </a:lnTo>
                <a:cubicBezTo>
                  <a:pt x="177984" y="177120"/>
                  <a:pt x="179712" y="178848"/>
                  <a:pt x="179712" y="181440"/>
                </a:cubicBezTo>
                <a:cubicBezTo>
                  <a:pt x="179712" y="184032"/>
                  <a:pt x="177984" y="185760"/>
                  <a:pt x="175392" y="185760"/>
                </a:cubicBezTo>
                <a:lnTo>
                  <a:pt x="104544" y="185760"/>
                </a:lnTo>
                <a:cubicBezTo>
                  <a:pt x="101952" y="185760"/>
                  <a:pt x="100224" y="184032"/>
                  <a:pt x="100224" y="181440"/>
                </a:cubicBezTo>
                <a:cubicBezTo>
                  <a:pt x="100224" y="178848"/>
                  <a:pt x="101952" y="177120"/>
                  <a:pt x="104544" y="177120"/>
                </a:cubicBezTo>
                <a:close/>
                <a:moveTo>
                  <a:pt x="163295" y="157249"/>
                </a:moveTo>
                <a:lnTo>
                  <a:pt x="212543" y="157249"/>
                </a:lnTo>
                <a:cubicBezTo>
                  <a:pt x="215135" y="157249"/>
                  <a:pt x="216863" y="158977"/>
                  <a:pt x="216863" y="161569"/>
                </a:cubicBezTo>
                <a:cubicBezTo>
                  <a:pt x="216863" y="164161"/>
                  <a:pt x="214271" y="165889"/>
                  <a:pt x="212543" y="165889"/>
                </a:cubicBezTo>
                <a:lnTo>
                  <a:pt x="163295" y="165889"/>
                </a:lnTo>
                <a:cubicBezTo>
                  <a:pt x="160703" y="165889"/>
                  <a:pt x="158975" y="164161"/>
                  <a:pt x="158975" y="161569"/>
                </a:cubicBezTo>
                <a:cubicBezTo>
                  <a:pt x="158975" y="158977"/>
                  <a:pt x="160703" y="157249"/>
                  <a:pt x="163295" y="157249"/>
                </a:cubicBezTo>
                <a:close/>
                <a:moveTo>
                  <a:pt x="105407" y="157249"/>
                </a:moveTo>
                <a:lnTo>
                  <a:pt x="141695" y="157249"/>
                </a:lnTo>
                <a:cubicBezTo>
                  <a:pt x="144287" y="157249"/>
                  <a:pt x="146015" y="158977"/>
                  <a:pt x="146015" y="161569"/>
                </a:cubicBezTo>
                <a:cubicBezTo>
                  <a:pt x="146015" y="164161"/>
                  <a:pt x="144287" y="165889"/>
                  <a:pt x="141695" y="165889"/>
                </a:cubicBezTo>
                <a:lnTo>
                  <a:pt x="105407" y="165889"/>
                </a:lnTo>
                <a:cubicBezTo>
                  <a:pt x="102815" y="165889"/>
                  <a:pt x="101087" y="164161"/>
                  <a:pt x="101087" y="161569"/>
                </a:cubicBezTo>
                <a:cubicBezTo>
                  <a:pt x="101087" y="158977"/>
                  <a:pt x="102815" y="157249"/>
                  <a:pt x="105407" y="157249"/>
                </a:cubicBezTo>
                <a:close/>
                <a:moveTo>
                  <a:pt x="340416" y="115776"/>
                </a:moveTo>
                <a:cubicBezTo>
                  <a:pt x="315360" y="112320"/>
                  <a:pt x="291168" y="128737"/>
                  <a:pt x="285984" y="153792"/>
                </a:cubicBezTo>
                <a:cubicBezTo>
                  <a:pt x="280800" y="178848"/>
                  <a:pt x="298080" y="203904"/>
                  <a:pt x="323136" y="208224"/>
                </a:cubicBezTo>
                <a:cubicBezTo>
                  <a:pt x="335232" y="210817"/>
                  <a:pt x="348192" y="208224"/>
                  <a:pt x="357696" y="201313"/>
                </a:cubicBezTo>
                <a:cubicBezTo>
                  <a:pt x="368064" y="194400"/>
                  <a:pt x="374976" y="184033"/>
                  <a:pt x="377568" y="171072"/>
                </a:cubicBezTo>
                <a:cubicBezTo>
                  <a:pt x="380160" y="158977"/>
                  <a:pt x="377568" y="146017"/>
                  <a:pt x="370656" y="135648"/>
                </a:cubicBezTo>
                <a:cubicBezTo>
                  <a:pt x="363744" y="125280"/>
                  <a:pt x="353376" y="118368"/>
                  <a:pt x="340416" y="115776"/>
                </a:cubicBezTo>
                <a:close/>
                <a:moveTo>
                  <a:pt x="342144" y="108864"/>
                </a:moveTo>
                <a:cubicBezTo>
                  <a:pt x="356832" y="111456"/>
                  <a:pt x="368928" y="120097"/>
                  <a:pt x="377568" y="132192"/>
                </a:cubicBezTo>
                <a:cubicBezTo>
                  <a:pt x="386208" y="144288"/>
                  <a:pt x="388800" y="158977"/>
                  <a:pt x="386208" y="173664"/>
                </a:cubicBezTo>
                <a:cubicBezTo>
                  <a:pt x="383616" y="188353"/>
                  <a:pt x="374976" y="200448"/>
                  <a:pt x="362880" y="209088"/>
                </a:cubicBezTo>
                <a:cubicBezTo>
                  <a:pt x="354240" y="215137"/>
                  <a:pt x="343008" y="218593"/>
                  <a:pt x="331776" y="218593"/>
                </a:cubicBezTo>
                <a:cubicBezTo>
                  <a:pt x="328320" y="218593"/>
                  <a:pt x="324864" y="218593"/>
                  <a:pt x="321408" y="217728"/>
                </a:cubicBezTo>
                <a:cubicBezTo>
                  <a:pt x="291168" y="211680"/>
                  <a:pt x="272160" y="183168"/>
                  <a:pt x="277344" y="152928"/>
                </a:cubicBezTo>
                <a:cubicBezTo>
                  <a:pt x="283392" y="122688"/>
                  <a:pt x="311904" y="102816"/>
                  <a:pt x="342144" y="108864"/>
                </a:cubicBezTo>
                <a:close/>
                <a:moveTo>
                  <a:pt x="211680" y="101952"/>
                </a:moveTo>
                <a:cubicBezTo>
                  <a:pt x="209952" y="101952"/>
                  <a:pt x="207360" y="102816"/>
                  <a:pt x="205632" y="103680"/>
                </a:cubicBezTo>
                <a:cubicBezTo>
                  <a:pt x="203040" y="105408"/>
                  <a:pt x="201312" y="108000"/>
                  <a:pt x="201312" y="110592"/>
                </a:cubicBezTo>
                <a:cubicBezTo>
                  <a:pt x="200448" y="113184"/>
                  <a:pt x="201312" y="116640"/>
                  <a:pt x="203040" y="119232"/>
                </a:cubicBezTo>
                <a:cubicBezTo>
                  <a:pt x="204768" y="121824"/>
                  <a:pt x="207360" y="123552"/>
                  <a:pt x="209952" y="123552"/>
                </a:cubicBezTo>
                <a:cubicBezTo>
                  <a:pt x="212544" y="124416"/>
                  <a:pt x="216000" y="123552"/>
                  <a:pt x="218592" y="121824"/>
                </a:cubicBezTo>
                <a:cubicBezTo>
                  <a:pt x="223776" y="118368"/>
                  <a:pt x="224640" y="111456"/>
                  <a:pt x="221184" y="106272"/>
                </a:cubicBezTo>
                <a:cubicBezTo>
                  <a:pt x="218592" y="103680"/>
                  <a:pt x="215136" y="101952"/>
                  <a:pt x="211680" y="101952"/>
                </a:cubicBezTo>
                <a:close/>
                <a:moveTo>
                  <a:pt x="331775" y="94176"/>
                </a:moveTo>
                <a:cubicBezTo>
                  <a:pt x="319679" y="94176"/>
                  <a:pt x="308447" y="97632"/>
                  <a:pt x="297215" y="103680"/>
                </a:cubicBezTo>
                <a:cubicBezTo>
                  <a:pt x="281663" y="113184"/>
                  <a:pt x="269567" y="127872"/>
                  <a:pt x="265247" y="145152"/>
                </a:cubicBezTo>
                <a:cubicBezTo>
                  <a:pt x="260927" y="162432"/>
                  <a:pt x="262655" y="181440"/>
                  <a:pt x="272159" y="196992"/>
                </a:cubicBezTo>
                <a:cubicBezTo>
                  <a:pt x="281663" y="212544"/>
                  <a:pt x="296351" y="224640"/>
                  <a:pt x="313631" y="228960"/>
                </a:cubicBezTo>
                <a:cubicBezTo>
                  <a:pt x="330911" y="234144"/>
                  <a:pt x="349919" y="231552"/>
                  <a:pt x="365471" y="222048"/>
                </a:cubicBezTo>
                <a:cubicBezTo>
                  <a:pt x="381023" y="212544"/>
                  <a:pt x="393119" y="197856"/>
                  <a:pt x="397439" y="180576"/>
                </a:cubicBezTo>
                <a:cubicBezTo>
                  <a:pt x="401759" y="163296"/>
                  <a:pt x="400031" y="144288"/>
                  <a:pt x="390527" y="128736"/>
                </a:cubicBezTo>
                <a:cubicBezTo>
                  <a:pt x="381023" y="113184"/>
                  <a:pt x="366335" y="101088"/>
                  <a:pt x="349055" y="96768"/>
                </a:cubicBezTo>
                <a:cubicBezTo>
                  <a:pt x="343871" y="95040"/>
                  <a:pt x="337823" y="94176"/>
                  <a:pt x="331775" y="94176"/>
                </a:cubicBezTo>
                <a:close/>
                <a:moveTo>
                  <a:pt x="120096" y="88129"/>
                </a:moveTo>
                <a:cubicBezTo>
                  <a:pt x="118368" y="88129"/>
                  <a:pt x="115776" y="88993"/>
                  <a:pt x="114048" y="89857"/>
                </a:cubicBezTo>
                <a:cubicBezTo>
                  <a:pt x="111456" y="91585"/>
                  <a:pt x="109728" y="94177"/>
                  <a:pt x="109728" y="96769"/>
                </a:cubicBezTo>
                <a:cubicBezTo>
                  <a:pt x="108864" y="99361"/>
                  <a:pt x="109728" y="102817"/>
                  <a:pt x="111456" y="105409"/>
                </a:cubicBezTo>
                <a:cubicBezTo>
                  <a:pt x="114912" y="110593"/>
                  <a:pt x="121824" y="111457"/>
                  <a:pt x="127008" y="108001"/>
                </a:cubicBezTo>
                <a:cubicBezTo>
                  <a:pt x="132192" y="104545"/>
                  <a:pt x="133056" y="97633"/>
                  <a:pt x="129600" y="92449"/>
                </a:cubicBezTo>
                <a:cubicBezTo>
                  <a:pt x="127872" y="89857"/>
                  <a:pt x="125280" y="88129"/>
                  <a:pt x="122688" y="88129"/>
                </a:cubicBezTo>
                <a:cubicBezTo>
                  <a:pt x="120960" y="88129"/>
                  <a:pt x="120960" y="88129"/>
                  <a:pt x="120096" y="88129"/>
                </a:cubicBezTo>
                <a:close/>
                <a:moveTo>
                  <a:pt x="8640" y="60481"/>
                </a:moveTo>
                <a:lnTo>
                  <a:pt x="8640" y="331777"/>
                </a:lnTo>
                <a:lnTo>
                  <a:pt x="27647" y="331777"/>
                </a:lnTo>
                <a:lnTo>
                  <a:pt x="27647" y="60481"/>
                </a:lnTo>
                <a:close/>
                <a:moveTo>
                  <a:pt x="176040" y="53676"/>
                </a:moveTo>
                <a:cubicBezTo>
                  <a:pt x="173232" y="53136"/>
                  <a:pt x="170208" y="53568"/>
                  <a:pt x="167616" y="55296"/>
                </a:cubicBezTo>
                <a:cubicBezTo>
                  <a:pt x="165024" y="57024"/>
                  <a:pt x="163296" y="59616"/>
                  <a:pt x="163296" y="62208"/>
                </a:cubicBezTo>
                <a:cubicBezTo>
                  <a:pt x="162432" y="64800"/>
                  <a:pt x="163296" y="68256"/>
                  <a:pt x="165024" y="70848"/>
                </a:cubicBezTo>
                <a:cubicBezTo>
                  <a:pt x="166752" y="73440"/>
                  <a:pt x="169344" y="75168"/>
                  <a:pt x="171936" y="75168"/>
                </a:cubicBezTo>
                <a:cubicBezTo>
                  <a:pt x="174528" y="76032"/>
                  <a:pt x="177984" y="75168"/>
                  <a:pt x="180576" y="73440"/>
                </a:cubicBezTo>
                <a:cubicBezTo>
                  <a:pt x="183168" y="71712"/>
                  <a:pt x="184896" y="69120"/>
                  <a:pt x="184896" y="66528"/>
                </a:cubicBezTo>
                <a:cubicBezTo>
                  <a:pt x="185760" y="63936"/>
                  <a:pt x="184896" y="60480"/>
                  <a:pt x="183168" y="57888"/>
                </a:cubicBezTo>
                <a:cubicBezTo>
                  <a:pt x="181440" y="55728"/>
                  <a:pt x="178848" y="54216"/>
                  <a:pt x="176040" y="53676"/>
                </a:cubicBezTo>
                <a:close/>
                <a:moveTo>
                  <a:pt x="285984" y="52704"/>
                </a:moveTo>
                <a:cubicBezTo>
                  <a:pt x="284256" y="52704"/>
                  <a:pt x="281664" y="53568"/>
                  <a:pt x="279936" y="54432"/>
                </a:cubicBezTo>
                <a:cubicBezTo>
                  <a:pt x="277344" y="56160"/>
                  <a:pt x="275616" y="58752"/>
                  <a:pt x="275616" y="61344"/>
                </a:cubicBezTo>
                <a:cubicBezTo>
                  <a:pt x="274752" y="63936"/>
                  <a:pt x="275616" y="67392"/>
                  <a:pt x="277344" y="69984"/>
                </a:cubicBezTo>
                <a:cubicBezTo>
                  <a:pt x="279072" y="72576"/>
                  <a:pt x="281664" y="74304"/>
                  <a:pt x="284256" y="74304"/>
                </a:cubicBezTo>
                <a:cubicBezTo>
                  <a:pt x="286848" y="75168"/>
                  <a:pt x="290304" y="74304"/>
                  <a:pt x="292896" y="72576"/>
                </a:cubicBezTo>
                <a:cubicBezTo>
                  <a:pt x="298080" y="69120"/>
                  <a:pt x="298944" y="62208"/>
                  <a:pt x="295488" y="57024"/>
                </a:cubicBezTo>
                <a:cubicBezTo>
                  <a:pt x="292896" y="54432"/>
                  <a:pt x="289440" y="52704"/>
                  <a:pt x="285984" y="52704"/>
                </a:cubicBezTo>
                <a:close/>
                <a:moveTo>
                  <a:pt x="291168" y="45468"/>
                </a:moveTo>
                <a:cubicBezTo>
                  <a:pt x="296136" y="46440"/>
                  <a:pt x="300672" y="49248"/>
                  <a:pt x="303264" y="53568"/>
                </a:cubicBezTo>
                <a:cubicBezTo>
                  <a:pt x="309312" y="62208"/>
                  <a:pt x="306720" y="75168"/>
                  <a:pt x="298080" y="80352"/>
                </a:cubicBezTo>
                <a:cubicBezTo>
                  <a:pt x="293760" y="82944"/>
                  <a:pt x="290304" y="83808"/>
                  <a:pt x="285984" y="83808"/>
                </a:cubicBezTo>
                <a:cubicBezTo>
                  <a:pt x="285120" y="83808"/>
                  <a:pt x="283392" y="83808"/>
                  <a:pt x="282528" y="83808"/>
                </a:cubicBezTo>
                <a:lnTo>
                  <a:pt x="273579" y="77415"/>
                </a:lnTo>
                <a:lnTo>
                  <a:pt x="229813" y="107113"/>
                </a:lnTo>
                <a:lnTo>
                  <a:pt x="231876" y="117504"/>
                </a:lnTo>
                <a:cubicBezTo>
                  <a:pt x="230904" y="122472"/>
                  <a:pt x="228096" y="127008"/>
                  <a:pt x="223776" y="129600"/>
                </a:cubicBezTo>
                <a:cubicBezTo>
                  <a:pt x="219456" y="132192"/>
                  <a:pt x="216000" y="133056"/>
                  <a:pt x="211680" y="133056"/>
                </a:cubicBezTo>
                <a:cubicBezTo>
                  <a:pt x="210816" y="133056"/>
                  <a:pt x="209088" y="133056"/>
                  <a:pt x="208224" y="133056"/>
                </a:cubicBezTo>
                <a:cubicBezTo>
                  <a:pt x="203040" y="132192"/>
                  <a:pt x="198720" y="128736"/>
                  <a:pt x="196128" y="124416"/>
                </a:cubicBezTo>
                <a:cubicBezTo>
                  <a:pt x="193536" y="120096"/>
                  <a:pt x="191808" y="114912"/>
                  <a:pt x="193536" y="109728"/>
                </a:cubicBezTo>
                <a:lnTo>
                  <a:pt x="196813" y="105140"/>
                </a:lnTo>
                <a:lnTo>
                  <a:pt x="181697" y="82466"/>
                </a:lnTo>
                <a:lnTo>
                  <a:pt x="174528" y="84672"/>
                </a:lnTo>
                <a:cubicBezTo>
                  <a:pt x="173664" y="84672"/>
                  <a:pt x="171936" y="84672"/>
                  <a:pt x="171072" y="84672"/>
                </a:cubicBezTo>
                <a:lnTo>
                  <a:pt x="162105" y="78267"/>
                </a:lnTo>
                <a:lnTo>
                  <a:pt x="138386" y="94080"/>
                </a:lnTo>
                <a:lnTo>
                  <a:pt x="140292" y="103681"/>
                </a:lnTo>
                <a:cubicBezTo>
                  <a:pt x="139320" y="108649"/>
                  <a:pt x="136512" y="113185"/>
                  <a:pt x="132192" y="115777"/>
                </a:cubicBezTo>
                <a:cubicBezTo>
                  <a:pt x="127872" y="117505"/>
                  <a:pt x="123552" y="118369"/>
                  <a:pt x="120096" y="118369"/>
                </a:cubicBezTo>
                <a:cubicBezTo>
                  <a:pt x="119232" y="118369"/>
                  <a:pt x="117504" y="118369"/>
                  <a:pt x="116640" y="118369"/>
                </a:cubicBezTo>
                <a:cubicBezTo>
                  <a:pt x="111456" y="117505"/>
                  <a:pt x="107136" y="114049"/>
                  <a:pt x="104544" y="109729"/>
                </a:cubicBezTo>
                <a:cubicBezTo>
                  <a:pt x="101952" y="105409"/>
                  <a:pt x="100224" y="100225"/>
                  <a:pt x="101952" y="95041"/>
                </a:cubicBezTo>
                <a:cubicBezTo>
                  <a:pt x="102816" y="89857"/>
                  <a:pt x="106272" y="85537"/>
                  <a:pt x="110592" y="82945"/>
                </a:cubicBezTo>
                <a:cubicBezTo>
                  <a:pt x="114912" y="80353"/>
                  <a:pt x="120096" y="78625"/>
                  <a:pt x="125280" y="80353"/>
                </a:cubicBezTo>
                <a:lnTo>
                  <a:pt x="134039" y="86609"/>
                </a:lnTo>
                <a:lnTo>
                  <a:pt x="158021" y="70621"/>
                </a:lnTo>
                <a:lnTo>
                  <a:pt x="156384" y="61344"/>
                </a:lnTo>
                <a:cubicBezTo>
                  <a:pt x="157248" y="56160"/>
                  <a:pt x="160704" y="51840"/>
                  <a:pt x="165024" y="49248"/>
                </a:cubicBezTo>
                <a:cubicBezTo>
                  <a:pt x="169344" y="46224"/>
                  <a:pt x="174744" y="45360"/>
                  <a:pt x="179712" y="46332"/>
                </a:cubicBezTo>
                <a:cubicBezTo>
                  <a:pt x="184680" y="47304"/>
                  <a:pt x="189216" y="50112"/>
                  <a:pt x="191808" y="54432"/>
                </a:cubicBezTo>
                <a:cubicBezTo>
                  <a:pt x="194400" y="58752"/>
                  <a:pt x="196128" y="63936"/>
                  <a:pt x="194400" y="69120"/>
                </a:cubicBezTo>
                <a:lnTo>
                  <a:pt x="188590" y="77254"/>
                </a:lnTo>
                <a:lnTo>
                  <a:pt x="202176" y="97632"/>
                </a:lnTo>
                <a:lnTo>
                  <a:pt x="202176" y="97632"/>
                </a:lnTo>
                <a:cubicBezTo>
                  <a:pt x="206496" y="94608"/>
                  <a:pt x="211896" y="93744"/>
                  <a:pt x="216864" y="94716"/>
                </a:cubicBezTo>
                <a:lnTo>
                  <a:pt x="224841" y="100058"/>
                </a:lnTo>
                <a:lnTo>
                  <a:pt x="269479" y="69768"/>
                </a:lnTo>
                <a:lnTo>
                  <a:pt x="267840" y="60480"/>
                </a:lnTo>
                <a:cubicBezTo>
                  <a:pt x="268704" y="55296"/>
                  <a:pt x="272160" y="50976"/>
                  <a:pt x="276480" y="48384"/>
                </a:cubicBezTo>
                <a:cubicBezTo>
                  <a:pt x="280800" y="45360"/>
                  <a:pt x="286200" y="44496"/>
                  <a:pt x="291168" y="45468"/>
                </a:cubicBezTo>
                <a:close/>
                <a:moveTo>
                  <a:pt x="36287" y="37152"/>
                </a:moveTo>
                <a:lnTo>
                  <a:pt x="36287" y="56160"/>
                </a:lnTo>
                <a:lnTo>
                  <a:pt x="36288" y="56161"/>
                </a:lnTo>
                <a:lnTo>
                  <a:pt x="36288" y="336097"/>
                </a:lnTo>
                <a:lnTo>
                  <a:pt x="36287" y="336098"/>
                </a:lnTo>
                <a:lnTo>
                  <a:pt x="36287" y="355104"/>
                </a:lnTo>
                <a:lnTo>
                  <a:pt x="55295" y="355104"/>
                </a:lnTo>
                <a:lnTo>
                  <a:pt x="55295" y="37152"/>
                </a:lnTo>
                <a:close/>
                <a:moveTo>
                  <a:pt x="64800" y="8640"/>
                </a:moveTo>
                <a:lnTo>
                  <a:pt x="64800" y="382752"/>
                </a:lnTo>
                <a:lnTo>
                  <a:pt x="351648" y="382752"/>
                </a:lnTo>
                <a:lnTo>
                  <a:pt x="351648" y="304992"/>
                </a:lnTo>
                <a:lnTo>
                  <a:pt x="352224" y="304416"/>
                </a:lnTo>
                <a:lnTo>
                  <a:pt x="339552" y="260064"/>
                </a:lnTo>
                <a:cubicBezTo>
                  <a:pt x="338688" y="257472"/>
                  <a:pt x="340416" y="255744"/>
                  <a:pt x="342144" y="254880"/>
                </a:cubicBezTo>
                <a:lnTo>
                  <a:pt x="347382" y="253009"/>
                </a:lnTo>
                <a:lnTo>
                  <a:pt x="341673" y="237783"/>
                </a:lnTo>
                <a:lnTo>
                  <a:pt x="332639" y="240192"/>
                </a:lnTo>
                <a:cubicBezTo>
                  <a:pt x="325727" y="240192"/>
                  <a:pt x="318815" y="239328"/>
                  <a:pt x="312767" y="237600"/>
                </a:cubicBezTo>
                <a:cubicBezTo>
                  <a:pt x="292895" y="232416"/>
                  <a:pt x="276479" y="219456"/>
                  <a:pt x="266111" y="201312"/>
                </a:cubicBezTo>
                <a:cubicBezTo>
                  <a:pt x="255743" y="183168"/>
                  <a:pt x="253151" y="162432"/>
                  <a:pt x="258335" y="142560"/>
                </a:cubicBezTo>
                <a:cubicBezTo>
                  <a:pt x="263519" y="122688"/>
                  <a:pt x="276479" y="106272"/>
                  <a:pt x="294623" y="95904"/>
                </a:cubicBezTo>
                <a:cubicBezTo>
                  <a:pt x="303695" y="90720"/>
                  <a:pt x="313415" y="87480"/>
                  <a:pt x="323351" y="86184"/>
                </a:cubicBezTo>
                <a:lnTo>
                  <a:pt x="351648" y="88016"/>
                </a:lnTo>
                <a:lnTo>
                  <a:pt x="351648" y="8640"/>
                </a:lnTo>
                <a:close/>
                <a:moveTo>
                  <a:pt x="60480" y="0"/>
                </a:moveTo>
                <a:lnTo>
                  <a:pt x="355968" y="0"/>
                </a:lnTo>
                <a:cubicBezTo>
                  <a:pt x="358560" y="0"/>
                  <a:pt x="360288" y="1728"/>
                  <a:pt x="360288" y="4320"/>
                </a:cubicBezTo>
                <a:lnTo>
                  <a:pt x="360288" y="90720"/>
                </a:lnTo>
                <a:lnTo>
                  <a:pt x="359737" y="91271"/>
                </a:lnTo>
                <a:lnTo>
                  <a:pt x="380267" y="101412"/>
                </a:lnTo>
                <a:cubicBezTo>
                  <a:pt x="388151" y="107568"/>
                  <a:pt x="394847" y="115344"/>
                  <a:pt x="400031" y="124416"/>
                </a:cubicBezTo>
                <a:cubicBezTo>
                  <a:pt x="410399" y="142560"/>
                  <a:pt x="412991" y="163296"/>
                  <a:pt x="407807" y="183168"/>
                </a:cubicBezTo>
                <a:cubicBezTo>
                  <a:pt x="402623" y="203040"/>
                  <a:pt x="389663" y="219456"/>
                  <a:pt x="371519" y="229824"/>
                </a:cubicBezTo>
                <a:lnTo>
                  <a:pt x="366316" y="231212"/>
                </a:lnTo>
                <a:lnTo>
                  <a:pt x="371289" y="244471"/>
                </a:lnTo>
                <a:lnTo>
                  <a:pt x="378432" y="241920"/>
                </a:lnTo>
                <a:cubicBezTo>
                  <a:pt x="380160" y="241056"/>
                  <a:pt x="382752" y="241920"/>
                  <a:pt x="383616" y="244512"/>
                </a:cubicBezTo>
                <a:lnTo>
                  <a:pt x="412128" y="307584"/>
                </a:lnTo>
                <a:cubicBezTo>
                  <a:pt x="415584" y="314496"/>
                  <a:pt x="415584" y="323136"/>
                  <a:pt x="412128" y="330912"/>
                </a:cubicBezTo>
                <a:cubicBezTo>
                  <a:pt x="408672" y="338688"/>
                  <a:pt x="402624" y="343872"/>
                  <a:pt x="395712" y="346464"/>
                </a:cubicBezTo>
                <a:cubicBezTo>
                  <a:pt x="393120" y="347328"/>
                  <a:pt x="389664" y="348192"/>
                  <a:pt x="386208" y="348192"/>
                </a:cubicBezTo>
                <a:cubicBezTo>
                  <a:pt x="381888" y="348192"/>
                  <a:pt x="377568" y="347328"/>
                  <a:pt x="373248" y="344736"/>
                </a:cubicBezTo>
                <a:lnTo>
                  <a:pt x="360288" y="328727"/>
                </a:lnTo>
                <a:lnTo>
                  <a:pt x="360288" y="387072"/>
                </a:lnTo>
                <a:cubicBezTo>
                  <a:pt x="360288" y="389664"/>
                  <a:pt x="358560" y="392256"/>
                  <a:pt x="355968" y="392256"/>
                </a:cubicBezTo>
                <a:lnTo>
                  <a:pt x="60480" y="392256"/>
                </a:lnTo>
                <a:cubicBezTo>
                  <a:pt x="57888" y="392256"/>
                  <a:pt x="56160" y="390528"/>
                  <a:pt x="56160" y="387936"/>
                </a:cubicBezTo>
                <a:lnTo>
                  <a:pt x="56160" y="363744"/>
                </a:lnTo>
                <a:lnTo>
                  <a:pt x="31967" y="363744"/>
                </a:lnTo>
                <a:cubicBezTo>
                  <a:pt x="29375" y="363744"/>
                  <a:pt x="27647" y="362016"/>
                  <a:pt x="27647" y="359424"/>
                </a:cubicBezTo>
                <a:lnTo>
                  <a:pt x="27647" y="340417"/>
                </a:lnTo>
                <a:lnTo>
                  <a:pt x="4320" y="340417"/>
                </a:lnTo>
                <a:cubicBezTo>
                  <a:pt x="1728" y="340417"/>
                  <a:pt x="0" y="338689"/>
                  <a:pt x="0" y="336097"/>
                </a:cubicBezTo>
                <a:lnTo>
                  <a:pt x="0" y="56161"/>
                </a:lnTo>
                <a:cubicBezTo>
                  <a:pt x="0" y="53569"/>
                  <a:pt x="1728" y="51841"/>
                  <a:pt x="4320" y="51841"/>
                </a:cubicBezTo>
                <a:lnTo>
                  <a:pt x="27647" y="51841"/>
                </a:lnTo>
                <a:lnTo>
                  <a:pt x="27647" y="32832"/>
                </a:lnTo>
                <a:cubicBezTo>
                  <a:pt x="27647" y="30240"/>
                  <a:pt x="29375" y="28512"/>
                  <a:pt x="31967" y="28512"/>
                </a:cubicBezTo>
                <a:lnTo>
                  <a:pt x="56160" y="28512"/>
                </a:lnTo>
                <a:lnTo>
                  <a:pt x="56160" y="4320"/>
                </a:lnTo>
                <a:cubicBezTo>
                  <a:pt x="56160" y="1728"/>
                  <a:pt x="57888" y="0"/>
                  <a:pt x="60480" y="0"/>
                </a:cubicBezTo>
                <a:close/>
              </a:path>
            </a:pathLst>
          </a:custGeom>
          <a:solidFill>
            <a:srgbClr val="43266B"/>
          </a:solidFill>
          <a:ln w="8572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ACB3C3DA-5B12-3583-343C-5E4E50ABF823}"/>
              </a:ext>
            </a:extLst>
          </p:cNvPr>
          <p:cNvSpPr/>
          <p:nvPr/>
        </p:nvSpPr>
        <p:spPr>
          <a:xfrm>
            <a:off x="3156793" y="3263686"/>
            <a:ext cx="418500" cy="418500"/>
          </a:xfrm>
          <a:custGeom>
            <a:avLst/>
            <a:gdLst>
              <a:gd name="connsiteX0" fmla="*/ 384750 w 418500"/>
              <a:gd name="connsiteY0" fmla="*/ 378000 h 418500"/>
              <a:gd name="connsiteX1" fmla="*/ 391500 w 418500"/>
              <a:gd name="connsiteY1" fmla="*/ 384750 h 418500"/>
              <a:gd name="connsiteX2" fmla="*/ 384750 w 418500"/>
              <a:gd name="connsiteY2" fmla="*/ 391500 h 418500"/>
              <a:gd name="connsiteX3" fmla="*/ 378000 w 418500"/>
              <a:gd name="connsiteY3" fmla="*/ 384750 h 418500"/>
              <a:gd name="connsiteX4" fmla="*/ 384750 w 418500"/>
              <a:gd name="connsiteY4" fmla="*/ 378000 h 418500"/>
              <a:gd name="connsiteX5" fmla="*/ 222750 w 418500"/>
              <a:gd name="connsiteY5" fmla="*/ 378000 h 418500"/>
              <a:gd name="connsiteX6" fmla="*/ 236250 w 418500"/>
              <a:gd name="connsiteY6" fmla="*/ 378000 h 418500"/>
              <a:gd name="connsiteX7" fmla="*/ 236250 w 418500"/>
              <a:gd name="connsiteY7" fmla="*/ 391500 h 418500"/>
              <a:gd name="connsiteX8" fmla="*/ 222750 w 418500"/>
              <a:gd name="connsiteY8" fmla="*/ 391500 h 418500"/>
              <a:gd name="connsiteX9" fmla="*/ 236250 w 418500"/>
              <a:gd name="connsiteY9" fmla="*/ 364500 h 418500"/>
              <a:gd name="connsiteX10" fmla="*/ 249750 w 418500"/>
              <a:gd name="connsiteY10" fmla="*/ 364500 h 418500"/>
              <a:gd name="connsiteX11" fmla="*/ 249750 w 418500"/>
              <a:gd name="connsiteY11" fmla="*/ 378000 h 418500"/>
              <a:gd name="connsiteX12" fmla="*/ 236250 w 418500"/>
              <a:gd name="connsiteY12" fmla="*/ 378000 h 418500"/>
              <a:gd name="connsiteX13" fmla="*/ 209250 w 418500"/>
              <a:gd name="connsiteY13" fmla="*/ 364500 h 418500"/>
              <a:gd name="connsiteX14" fmla="*/ 222750 w 418500"/>
              <a:gd name="connsiteY14" fmla="*/ 364500 h 418500"/>
              <a:gd name="connsiteX15" fmla="*/ 222750 w 418500"/>
              <a:gd name="connsiteY15" fmla="*/ 378000 h 418500"/>
              <a:gd name="connsiteX16" fmla="*/ 209250 w 418500"/>
              <a:gd name="connsiteY16" fmla="*/ 378000 h 418500"/>
              <a:gd name="connsiteX17" fmla="*/ 222750 w 418500"/>
              <a:gd name="connsiteY17" fmla="*/ 351000 h 418500"/>
              <a:gd name="connsiteX18" fmla="*/ 236250 w 418500"/>
              <a:gd name="connsiteY18" fmla="*/ 351000 h 418500"/>
              <a:gd name="connsiteX19" fmla="*/ 236250 w 418500"/>
              <a:gd name="connsiteY19" fmla="*/ 364500 h 418500"/>
              <a:gd name="connsiteX20" fmla="*/ 222750 w 418500"/>
              <a:gd name="connsiteY20" fmla="*/ 364500 h 418500"/>
              <a:gd name="connsiteX21" fmla="*/ 123477 w 418500"/>
              <a:gd name="connsiteY21" fmla="*/ 292227 h 418500"/>
              <a:gd name="connsiteX22" fmla="*/ 133022 w 418500"/>
              <a:gd name="connsiteY22" fmla="*/ 301772 h 418500"/>
              <a:gd name="connsiteX23" fmla="*/ 87749 w 418500"/>
              <a:gd name="connsiteY23" fmla="*/ 347044 h 418500"/>
              <a:gd name="connsiteX24" fmla="*/ 69477 w 418500"/>
              <a:gd name="connsiteY24" fmla="*/ 328772 h 418500"/>
              <a:gd name="connsiteX25" fmla="*/ 79021 w 418500"/>
              <a:gd name="connsiteY25" fmla="*/ 319227 h 418500"/>
              <a:gd name="connsiteX26" fmla="*/ 87749 w 418500"/>
              <a:gd name="connsiteY26" fmla="*/ 327955 h 418500"/>
              <a:gd name="connsiteX27" fmla="*/ 303750 w 418500"/>
              <a:gd name="connsiteY27" fmla="*/ 272795 h 418500"/>
              <a:gd name="connsiteX28" fmla="*/ 272795 w 418500"/>
              <a:gd name="connsiteY28" fmla="*/ 303750 h 418500"/>
              <a:gd name="connsiteX29" fmla="*/ 367639 w 418500"/>
              <a:gd name="connsiteY29" fmla="*/ 398594 h 418500"/>
              <a:gd name="connsiteX30" fmla="*/ 383117 w 418500"/>
              <a:gd name="connsiteY30" fmla="*/ 405000 h 418500"/>
              <a:gd name="connsiteX31" fmla="*/ 405000 w 418500"/>
              <a:gd name="connsiteY31" fmla="*/ 383117 h 418500"/>
              <a:gd name="connsiteX32" fmla="*/ 398588 w 418500"/>
              <a:gd name="connsiteY32" fmla="*/ 367632 h 418500"/>
              <a:gd name="connsiteX33" fmla="*/ 101250 w 418500"/>
              <a:gd name="connsiteY33" fmla="*/ 270000 h 418500"/>
              <a:gd name="connsiteX34" fmla="*/ 54000 w 418500"/>
              <a:gd name="connsiteY34" fmla="*/ 317250 h 418500"/>
              <a:gd name="connsiteX35" fmla="*/ 101250 w 418500"/>
              <a:gd name="connsiteY35" fmla="*/ 364500 h 418500"/>
              <a:gd name="connsiteX36" fmla="*/ 148500 w 418500"/>
              <a:gd name="connsiteY36" fmla="*/ 317250 h 418500"/>
              <a:gd name="connsiteX37" fmla="*/ 101250 w 418500"/>
              <a:gd name="connsiteY37" fmla="*/ 270000 h 418500"/>
              <a:gd name="connsiteX38" fmla="*/ 101250 w 418500"/>
              <a:gd name="connsiteY38" fmla="*/ 256500 h 418500"/>
              <a:gd name="connsiteX39" fmla="*/ 162000 w 418500"/>
              <a:gd name="connsiteY39" fmla="*/ 317250 h 418500"/>
              <a:gd name="connsiteX40" fmla="*/ 101250 w 418500"/>
              <a:gd name="connsiteY40" fmla="*/ 378000 h 418500"/>
              <a:gd name="connsiteX41" fmla="*/ 40500 w 418500"/>
              <a:gd name="connsiteY41" fmla="*/ 317250 h 418500"/>
              <a:gd name="connsiteX42" fmla="*/ 101250 w 418500"/>
              <a:gd name="connsiteY42" fmla="*/ 256500 h 418500"/>
              <a:gd name="connsiteX43" fmla="*/ 265660 w 418500"/>
              <a:gd name="connsiteY43" fmla="*/ 248204 h 418500"/>
              <a:gd name="connsiteX44" fmla="*/ 248211 w 418500"/>
              <a:gd name="connsiteY44" fmla="*/ 265667 h 418500"/>
              <a:gd name="connsiteX45" fmla="*/ 270000 w 418500"/>
              <a:gd name="connsiteY45" fmla="*/ 287456 h 418500"/>
              <a:gd name="connsiteX46" fmla="*/ 287456 w 418500"/>
              <a:gd name="connsiteY46" fmla="*/ 270000 h 418500"/>
              <a:gd name="connsiteX47" fmla="*/ 91618 w 418500"/>
              <a:gd name="connsiteY47" fmla="*/ 229500 h 418500"/>
              <a:gd name="connsiteX48" fmla="*/ 84929 w 418500"/>
              <a:gd name="connsiteY48" fmla="*/ 234704 h 418500"/>
              <a:gd name="connsiteX49" fmla="*/ 72988 w 418500"/>
              <a:gd name="connsiteY49" fmla="*/ 248623 h 418500"/>
              <a:gd name="connsiteX50" fmla="*/ 72239 w 418500"/>
              <a:gd name="connsiteY50" fmla="*/ 248886 h 418500"/>
              <a:gd name="connsiteX51" fmla="*/ 54567 w 418500"/>
              <a:gd name="connsiteY51" fmla="*/ 247415 h 418500"/>
              <a:gd name="connsiteX52" fmla="*/ 46015 w 418500"/>
              <a:gd name="connsiteY52" fmla="*/ 248393 h 418500"/>
              <a:gd name="connsiteX53" fmla="*/ 32393 w 418500"/>
              <a:gd name="connsiteY53" fmla="*/ 262015 h 418500"/>
              <a:gd name="connsiteX54" fmla="*/ 31340 w 418500"/>
              <a:gd name="connsiteY54" fmla="*/ 270432 h 418500"/>
              <a:gd name="connsiteX55" fmla="*/ 32663 w 418500"/>
              <a:gd name="connsiteY55" fmla="*/ 288873 h 418500"/>
              <a:gd name="connsiteX56" fmla="*/ 18853 w 418500"/>
              <a:gd name="connsiteY56" fmla="*/ 300881 h 418500"/>
              <a:gd name="connsiteX57" fmla="*/ 13500 w 418500"/>
              <a:gd name="connsiteY57" fmla="*/ 307618 h 418500"/>
              <a:gd name="connsiteX58" fmla="*/ 13500 w 418500"/>
              <a:gd name="connsiteY58" fmla="*/ 326882 h 418500"/>
              <a:gd name="connsiteX59" fmla="*/ 18698 w 418500"/>
              <a:gd name="connsiteY59" fmla="*/ 333578 h 418500"/>
              <a:gd name="connsiteX60" fmla="*/ 32616 w 418500"/>
              <a:gd name="connsiteY60" fmla="*/ 345519 h 418500"/>
              <a:gd name="connsiteX61" fmla="*/ 32785 w 418500"/>
              <a:gd name="connsiteY61" fmla="*/ 345951 h 418500"/>
              <a:gd name="connsiteX62" fmla="*/ 31408 w 418500"/>
              <a:gd name="connsiteY62" fmla="*/ 363947 h 418500"/>
              <a:gd name="connsiteX63" fmla="*/ 32387 w 418500"/>
              <a:gd name="connsiteY63" fmla="*/ 372492 h 418500"/>
              <a:gd name="connsiteX64" fmla="*/ 46008 w 418500"/>
              <a:gd name="connsiteY64" fmla="*/ 386114 h 418500"/>
              <a:gd name="connsiteX65" fmla="*/ 54425 w 418500"/>
              <a:gd name="connsiteY65" fmla="*/ 387167 h 418500"/>
              <a:gd name="connsiteX66" fmla="*/ 72549 w 418500"/>
              <a:gd name="connsiteY66" fmla="*/ 385709 h 418500"/>
              <a:gd name="connsiteX67" fmla="*/ 72981 w 418500"/>
              <a:gd name="connsiteY67" fmla="*/ 385877 h 418500"/>
              <a:gd name="connsiteX68" fmla="*/ 84881 w 418500"/>
              <a:gd name="connsiteY68" fmla="*/ 399647 h 418500"/>
              <a:gd name="connsiteX69" fmla="*/ 91618 w 418500"/>
              <a:gd name="connsiteY69" fmla="*/ 405000 h 418500"/>
              <a:gd name="connsiteX70" fmla="*/ 110882 w 418500"/>
              <a:gd name="connsiteY70" fmla="*/ 405000 h 418500"/>
              <a:gd name="connsiteX71" fmla="*/ 117578 w 418500"/>
              <a:gd name="connsiteY71" fmla="*/ 399803 h 418500"/>
              <a:gd name="connsiteX72" fmla="*/ 129519 w 418500"/>
              <a:gd name="connsiteY72" fmla="*/ 385884 h 418500"/>
              <a:gd name="connsiteX73" fmla="*/ 129951 w 418500"/>
              <a:gd name="connsiteY73" fmla="*/ 385715 h 418500"/>
              <a:gd name="connsiteX74" fmla="*/ 147947 w 418500"/>
              <a:gd name="connsiteY74" fmla="*/ 387092 h 418500"/>
              <a:gd name="connsiteX75" fmla="*/ 156492 w 418500"/>
              <a:gd name="connsiteY75" fmla="*/ 386114 h 418500"/>
              <a:gd name="connsiteX76" fmla="*/ 170114 w 418500"/>
              <a:gd name="connsiteY76" fmla="*/ 372492 h 418500"/>
              <a:gd name="connsiteX77" fmla="*/ 171167 w 418500"/>
              <a:gd name="connsiteY77" fmla="*/ 364075 h 418500"/>
              <a:gd name="connsiteX78" fmla="*/ 169709 w 418500"/>
              <a:gd name="connsiteY78" fmla="*/ 345951 h 418500"/>
              <a:gd name="connsiteX79" fmla="*/ 169877 w 418500"/>
              <a:gd name="connsiteY79" fmla="*/ 345519 h 418500"/>
              <a:gd name="connsiteX80" fmla="*/ 183647 w 418500"/>
              <a:gd name="connsiteY80" fmla="*/ 333619 h 418500"/>
              <a:gd name="connsiteX81" fmla="*/ 189000 w 418500"/>
              <a:gd name="connsiteY81" fmla="*/ 326882 h 418500"/>
              <a:gd name="connsiteX82" fmla="*/ 189000 w 418500"/>
              <a:gd name="connsiteY82" fmla="*/ 307618 h 418500"/>
              <a:gd name="connsiteX83" fmla="*/ 183796 w 418500"/>
              <a:gd name="connsiteY83" fmla="*/ 300929 h 418500"/>
              <a:gd name="connsiteX84" fmla="*/ 169884 w 418500"/>
              <a:gd name="connsiteY84" fmla="*/ 288981 h 418500"/>
              <a:gd name="connsiteX85" fmla="*/ 171086 w 418500"/>
              <a:gd name="connsiteY85" fmla="*/ 270560 h 418500"/>
              <a:gd name="connsiteX86" fmla="*/ 170107 w 418500"/>
              <a:gd name="connsiteY86" fmla="*/ 262015 h 418500"/>
              <a:gd name="connsiteX87" fmla="*/ 156485 w 418500"/>
              <a:gd name="connsiteY87" fmla="*/ 248393 h 418500"/>
              <a:gd name="connsiteX88" fmla="*/ 148068 w 418500"/>
              <a:gd name="connsiteY88" fmla="*/ 247340 h 418500"/>
              <a:gd name="connsiteX89" fmla="*/ 129634 w 418500"/>
              <a:gd name="connsiteY89" fmla="*/ 248663 h 418500"/>
              <a:gd name="connsiteX90" fmla="*/ 117619 w 418500"/>
              <a:gd name="connsiteY90" fmla="*/ 234853 h 418500"/>
              <a:gd name="connsiteX91" fmla="*/ 110882 w 418500"/>
              <a:gd name="connsiteY91" fmla="*/ 229500 h 418500"/>
              <a:gd name="connsiteX92" fmla="*/ 371250 w 418500"/>
              <a:gd name="connsiteY92" fmla="*/ 216000 h 418500"/>
              <a:gd name="connsiteX93" fmla="*/ 384750 w 418500"/>
              <a:gd name="connsiteY93" fmla="*/ 216000 h 418500"/>
              <a:gd name="connsiteX94" fmla="*/ 384750 w 418500"/>
              <a:gd name="connsiteY94" fmla="*/ 229500 h 418500"/>
              <a:gd name="connsiteX95" fmla="*/ 371250 w 418500"/>
              <a:gd name="connsiteY95" fmla="*/ 229500 h 418500"/>
              <a:gd name="connsiteX96" fmla="*/ 384750 w 418500"/>
              <a:gd name="connsiteY96" fmla="*/ 202500 h 418500"/>
              <a:gd name="connsiteX97" fmla="*/ 398250 w 418500"/>
              <a:gd name="connsiteY97" fmla="*/ 202500 h 418500"/>
              <a:gd name="connsiteX98" fmla="*/ 398250 w 418500"/>
              <a:gd name="connsiteY98" fmla="*/ 216000 h 418500"/>
              <a:gd name="connsiteX99" fmla="*/ 384750 w 418500"/>
              <a:gd name="connsiteY99" fmla="*/ 216000 h 418500"/>
              <a:gd name="connsiteX100" fmla="*/ 357750 w 418500"/>
              <a:gd name="connsiteY100" fmla="*/ 202500 h 418500"/>
              <a:gd name="connsiteX101" fmla="*/ 371250 w 418500"/>
              <a:gd name="connsiteY101" fmla="*/ 202500 h 418500"/>
              <a:gd name="connsiteX102" fmla="*/ 371250 w 418500"/>
              <a:gd name="connsiteY102" fmla="*/ 216000 h 418500"/>
              <a:gd name="connsiteX103" fmla="*/ 357750 w 418500"/>
              <a:gd name="connsiteY103" fmla="*/ 216000 h 418500"/>
              <a:gd name="connsiteX104" fmla="*/ 371250 w 418500"/>
              <a:gd name="connsiteY104" fmla="*/ 189000 h 418500"/>
              <a:gd name="connsiteX105" fmla="*/ 384750 w 418500"/>
              <a:gd name="connsiteY105" fmla="*/ 189000 h 418500"/>
              <a:gd name="connsiteX106" fmla="*/ 384750 w 418500"/>
              <a:gd name="connsiteY106" fmla="*/ 202500 h 418500"/>
              <a:gd name="connsiteX107" fmla="*/ 371250 w 418500"/>
              <a:gd name="connsiteY107" fmla="*/ 202500 h 418500"/>
              <a:gd name="connsiteX108" fmla="*/ 162000 w 418500"/>
              <a:gd name="connsiteY108" fmla="*/ 135000 h 418500"/>
              <a:gd name="connsiteX109" fmla="*/ 175500 w 418500"/>
              <a:gd name="connsiteY109" fmla="*/ 135000 h 418500"/>
              <a:gd name="connsiteX110" fmla="*/ 175500 w 418500"/>
              <a:gd name="connsiteY110" fmla="*/ 148500 h 418500"/>
              <a:gd name="connsiteX111" fmla="*/ 162000 w 418500"/>
              <a:gd name="connsiteY111" fmla="*/ 148500 h 418500"/>
              <a:gd name="connsiteX112" fmla="*/ 135000 w 418500"/>
              <a:gd name="connsiteY112" fmla="*/ 135000 h 418500"/>
              <a:gd name="connsiteX113" fmla="*/ 148500 w 418500"/>
              <a:gd name="connsiteY113" fmla="*/ 135000 h 418500"/>
              <a:gd name="connsiteX114" fmla="*/ 148500 w 418500"/>
              <a:gd name="connsiteY114" fmla="*/ 148500 h 418500"/>
              <a:gd name="connsiteX115" fmla="*/ 135000 w 418500"/>
              <a:gd name="connsiteY115" fmla="*/ 148500 h 418500"/>
              <a:gd name="connsiteX116" fmla="*/ 108000 w 418500"/>
              <a:gd name="connsiteY116" fmla="*/ 135000 h 418500"/>
              <a:gd name="connsiteX117" fmla="*/ 121500 w 418500"/>
              <a:gd name="connsiteY117" fmla="*/ 135000 h 418500"/>
              <a:gd name="connsiteX118" fmla="*/ 121500 w 418500"/>
              <a:gd name="connsiteY118" fmla="*/ 148500 h 418500"/>
              <a:gd name="connsiteX119" fmla="*/ 108000 w 418500"/>
              <a:gd name="connsiteY119" fmla="*/ 148500 h 418500"/>
              <a:gd name="connsiteX120" fmla="*/ 94500 w 418500"/>
              <a:gd name="connsiteY120" fmla="*/ 121500 h 418500"/>
              <a:gd name="connsiteX121" fmla="*/ 94500 w 418500"/>
              <a:gd name="connsiteY121" fmla="*/ 155250 h 418500"/>
              <a:gd name="connsiteX122" fmla="*/ 101250 w 418500"/>
              <a:gd name="connsiteY122" fmla="*/ 162000 h 418500"/>
              <a:gd name="connsiteX123" fmla="*/ 222750 w 418500"/>
              <a:gd name="connsiteY123" fmla="*/ 162000 h 418500"/>
              <a:gd name="connsiteX124" fmla="*/ 229500 w 418500"/>
              <a:gd name="connsiteY124" fmla="*/ 155250 h 418500"/>
              <a:gd name="connsiteX125" fmla="*/ 229500 w 418500"/>
              <a:gd name="connsiteY125" fmla="*/ 121500 h 418500"/>
              <a:gd name="connsiteX126" fmla="*/ 243000 w 418500"/>
              <a:gd name="connsiteY126" fmla="*/ 113603 h 418500"/>
              <a:gd name="connsiteX127" fmla="*/ 243000 w 418500"/>
              <a:gd name="connsiteY127" fmla="*/ 155250 h 418500"/>
              <a:gd name="connsiteX128" fmla="*/ 222750 w 418500"/>
              <a:gd name="connsiteY128" fmla="*/ 175500 h 418500"/>
              <a:gd name="connsiteX129" fmla="*/ 101250 w 418500"/>
              <a:gd name="connsiteY129" fmla="*/ 175500 h 418500"/>
              <a:gd name="connsiteX130" fmla="*/ 81000 w 418500"/>
              <a:gd name="connsiteY130" fmla="*/ 155250 h 418500"/>
              <a:gd name="connsiteX131" fmla="*/ 81000 w 418500"/>
              <a:gd name="connsiteY131" fmla="*/ 113609 h 418500"/>
              <a:gd name="connsiteX132" fmla="*/ 67500 w 418500"/>
              <a:gd name="connsiteY132" fmla="*/ 162000 h 418500"/>
              <a:gd name="connsiteX133" fmla="*/ 85307 w 418500"/>
              <a:gd name="connsiteY133" fmla="*/ 217033 h 418500"/>
              <a:gd name="connsiteX134" fmla="*/ 91618 w 418500"/>
              <a:gd name="connsiteY134" fmla="*/ 216000 h 418500"/>
              <a:gd name="connsiteX135" fmla="*/ 110882 w 418500"/>
              <a:gd name="connsiteY135" fmla="*/ 216000 h 418500"/>
              <a:gd name="connsiteX136" fmla="*/ 130646 w 418500"/>
              <a:gd name="connsiteY136" fmla="*/ 231370 h 418500"/>
              <a:gd name="connsiteX137" fmla="*/ 134602 w 418500"/>
              <a:gd name="connsiteY137" fmla="*/ 236115 h 418500"/>
              <a:gd name="connsiteX138" fmla="*/ 134710 w 418500"/>
              <a:gd name="connsiteY138" fmla="*/ 236156 h 418500"/>
              <a:gd name="connsiteX139" fmla="*/ 141041 w 418500"/>
              <a:gd name="connsiteY139" fmla="*/ 235811 h 418500"/>
              <a:gd name="connsiteX140" fmla="*/ 166030 w 418500"/>
              <a:gd name="connsiteY140" fmla="*/ 238842 h 418500"/>
              <a:gd name="connsiteX141" fmla="*/ 179651 w 418500"/>
              <a:gd name="connsiteY141" fmla="*/ 252464 h 418500"/>
              <a:gd name="connsiteX142" fmla="*/ 181217 w 418500"/>
              <a:gd name="connsiteY142" fmla="*/ 254320 h 418500"/>
              <a:gd name="connsiteX143" fmla="*/ 256500 w 418500"/>
              <a:gd name="connsiteY143" fmla="*/ 162000 h 418500"/>
              <a:gd name="connsiteX144" fmla="*/ 243000 w 418500"/>
              <a:gd name="connsiteY144" fmla="*/ 113603 h 418500"/>
              <a:gd name="connsiteX145" fmla="*/ 330750 w 418500"/>
              <a:gd name="connsiteY145" fmla="*/ 87750 h 418500"/>
              <a:gd name="connsiteX146" fmla="*/ 344250 w 418500"/>
              <a:gd name="connsiteY146" fmla="*/ 87750 h 418500"/>
              <a:gd name="connsiteX147" fmla="*/ 344250 w 418500"/>
              <a:gd name="connsiteY147" fmla="*/ 101250 h 418500"/>
              <a:gd name="connsiteX148" fmla="*/ 330750 w 418500"/>
              <a:gd name="connsiteY148" fmla="*/ 101250 h 418500"/>
              <a:gd name="connsiteX149" fmla="*/ 202500 w 418500"/>
              <a:gd name="connsiteY149" fmla="*/ 81000 h 418500"/>
              <a:gd name="connsiteX150" fmla="*/ 216000 w 418500"/>
              <a:gd name="connsiteY150" fmla="*/ 81000 h 418500"/>
              <a:gd name="connsiteX151" fmla="*/ 216000 w 418500"/>
              <a:gd name="connsiteY151" fmla="*/ 94500 h 418500"/>
              <a:gd name="connsiteX152" fmla="*/ 202500 w 418500"/>
              <a:gd name="connsiteY152" fmla="*/ 94500 h 418500"/>
              <a:gd name="connsiteX153" fmla="*/ 175500 w 418500"/>
              <a:gd name="connsiteY153" fmla="*/ 81000 h 418500"/>
              <a:gd name="connsiteX154" fmla="*/ 189000 w 418500"/>
              <a:gd name="connsiteY154" fmla="*/ 81000 h 418500"/>
              <a:gd name="connsiteX155" fmla="*/ 189000 w 418500"/>
              <a:gd name="connsiteY155" fmla="*/ 94500 h 418500"/>
              <a:gd name="connsiteX156" fmla="*/ 175500 w 418500"/>
              <a:gd name="connsiteY156" fmla="*/ 94500 h 418500"/>
              <a:gd name="connsiteX157" fmla="*/ 148500 w 418500"/>
              <a:gd name="connsiteY157" fmla="*/ 81000 h 418500"/>
              <a:gd name="connsiteX158" fmla="*/ 162000 w 418500"/>
              <a:gd name="connsiteY158" fmla="*/ 81000 h 418500"/>
              <a:gd name="connsiteX159" fmla="*/ 162000 w 418500"/>
              <a:gd name="connsiteY159" fmla="*/ 94500 h 418500"/>
              <a:gd name="connsiteX160" fmla="*/ 148500 w 418500"/>
              <a:gd name="connsiteY160" fmla="*/ 94500 h 418500"/>
              <a:gd name="connsiteX161" fmla="*/ 344250 w 418500"/>
              <a:gd name="connsiteY161" fmla="*/ 74250 h 418500"/>
              <a:gd name="connsiteX162" fmla="*/ 357750 w 418500"/>
              <a:gd name="connsiteY162" fmla="*/ 74250 h 418500"/>
              <a:gd name="connsiteX163" fmla="*/ 357750 w 418500"/>
              <a:gd name="connsiteY163" fmla="*/ 87750 h 418500"/>
              <a:gd name="connsiteX164" fmla="*/ 344250 w 418500"/>
              <a:gd name="connsiteY164" fmla="*/ 87750 h 418500"/>
              <a:gd name="connsiteX165" fmla="*/ 317250 w 418500"/>
              <a:gd name="connsiteY165" fmla="*/ 74250 h 418500"/>
              <a:gd name="connsiteX166" fmla="*/ 330750 w 418500"/>
              <a:gd name="connsiteY166" fmla="*/ 74250 h 418500"/>
              <a:gd name="connsiteX167" fmla="*/ 330750 w 418500"/>
              <a:gd name="connsiteY167" fmla="*/ 87750 h 418500"/>
              <a:gd name="connsiteX168" fmla="*/ 317250 w 418500"/>
              <a:gd name="connsiteY168" fmla="*/ 87750 h 418500"/>
              <a:gd name="connsiteX169" fmla="*/ 243000 w 418500"/>
              <a:gd name="connsiteY169" fmla="*/ 71624 h 418500"/>
              <a:gd name="connsiteX170" fmla="*/ 243000 w 418500"/>
              <a:gd name="connsiteY170" fmla="*/ 90869 h 418500"/>
              <a:gd name="connsiteX171" fmla="*/ 270000 w 418500"/>
              <a:gd name="connsiteY171" fmla="*/ 162000 h 418500"/>
              <a:gd name="connsiteX172" fmla="*/ 185605 w 418500"/>
              <a:gd name="connsiteY172" fmla="*/ 267199 h 418500"/>
              <a:gd name="connsiteX173" fmla="*/ 182770 w 418500"/>
              <a:gd name="connsiteY173" fmla="*/ 277324 h 418500"/>
              <a:gd name="connsiteX174" fmla="*/ 181818 w 418500"/>
              <a:gd name="connsiteY174" fmla="*/ 281664 h 418500"/>
              <a:gd name="connsiteX175" fmla="*/ 283500 w 418500"/>
              <a:gd name="connsiteY175" fmla="*/ 162000 h 418500"/>
              <a:gd name="connsiteX176" fmla="*/ 243000 w 418500"/>
              <a:gd name="connsiteY176" fmla="*/ 71624 h 418500"/>
              <a:gd name="connsiteX177" fmla="*/ 81000 w 418500"/>
              <a:gd name="connsiteY177" fmla="*/ 71624 h 418500"/>
              <a:gd name="connsiteX178" fmla="*/ 40500 w 418500"/>
              <a:gd name="connsiteY178" fmla="*/ 162000 h 418500"/>
              <a:gd name="connsiteX179" fmla="*/ 66245 w 418500"/>
              <a:gd name="connsiteY179" fmla="*/ 236615 h 418500"/>
              <a:gd name="connsiteX180" fmla="*/ 67642 w 418500"/>
              <a:gd name="connsiteY180" fmla="*/ 236216 h 418500"/>
              <a:gd name="connsiteX181" fmla="*/ 68027 w 418500"/>
              <a:gd name="connsiteY181" fmla="*/ 236061 h 418500"/>
              <a:gd name="connsiteX182" fmla="*/ 71807 w 418500"/>
              <a:gd name="connsiteY182" fmla="*/ 231532 h 418500"/>
              <a:gd name="connsiteX183" fmla="*/ 74588 w 418500"/>
              <a:gd name="connsiteY183" fmla="*/ 225207 h 418500"/>
              <a:gd name="connsiteX184" fmla="*/ 54000 w 418500"/>
              <a:gd name="connsiteY184" fmla="*/ 162000 h 418500"/>
              <a:gd name="connsiteX185" fmla="*/ 81000 w 418500"/>
              <a:gd name="connsiteY185" fmla="*/ 90875 h 418500"/>
              <a:gd name="connsiteX186" fmla="*/ 94500 w 418500"/>
              <a:gd name="connsiteY186" fmla="*/ 67500 h 418500"/>
              <a:gd name="connsiteX187" fmla="*/ 94500 w 418500"/>
              <a:gd name="connsiteY187" fmla="*/ 108000 h 418500"/>
              <a:gd name="connsiteX188" fmla="*/ 229500 w 418500"/>
              <a:gd name="connsiteY188" fmla="*/ 108000 h 418500"/>
              <a:gd name="connsiteX189" fmla="*/ 229500 w 418500"/>
              <a:gd name="connsiteY189" fmla="*/ 67500 h 418500"/>
              <a:gd name="connsiteX190" fmla="*/ 330750 w 418500"/>
              <a:gd name="connsiteY190" fmla="*/ 60750 h 418500"/>
              <a:gd name="connsiteX191" fmla="*/ 344250 w 418500"/>
              <a:gd name="connsiteY191" fmla="*/ 60750 h 418500"/>
              <a:gd name="connsiteX192" fmla="*/ 344250 w 418500"/>
              <a:gd name="connsiteY192" fmla="*/ 74250 h 418500"/>
              <a:gd name="connsiteX193" fmla="*/ 330750 w 418500"/>
              <a:gd name="connsiteY193" fmla="*/ 74250 h 418500"/>
              <a:gd name="connsiteX194" fmla="*/ 378000 w 418500"/>
              <a:gd name="connsiteY194" fmla="*/ 40500 h 418500"/>
              <a:gd name="connsiteX195" fmla="*/ 391500 w 418500"/>
              <a:gd name="connsiteY195" fmla="*/ 40500 h 418500"/>
              <a:gd name="connsiteX196" fmla="*/ 391500 w 418500"/>
              <a:gd name="connsiteY196" fmla="*/ 54000 h 418500"/>
              <a:gd name="connsiteX197" fmla="*/ 378000 w 418500"/>
              <a:gd name="connsiteY197" fmla="*/ 54000 h 418500"/>
              <a:gd name="connsiteX198" fmla="*/ 391500 w 418500"/>
              <a:gd name="connsiteY198" fmla="*/ 27000 h 418500"/>
              <a:gd name="connsiteX199" fmla="*/ 405000 w 418500"/>
              <a:gd name="connsiteY199" fmla="*/ 27000 h 418500"/>
              <a:gd name="connsiteX200" fmla="*/ 405000 w 418500"/>
              <a:gd name="connsiteY200" fmla="*/ 40500 h 418500"/>
              <a:gd name="connsiteX201" fmla="*/ 391500 w 418500"/>
              <a:gd name="connsiteY201" fmla="*/ 40500 h 418500"/>
              <a:gd name="connsiteX202" fmla="*/ 364500 w 418500"/>
              <a:gd name="connsiteY202" fmla="*/ 27000 h 418500"/>
              <a:gd name="connsiteX203" fmla="*/ 378000 w 418500"/>
              <a:gd name="connsiteY203" fmla="*/ 27000 h 418500"/>
              <a:gd name="connsiteX204" fmla="*/ 378000 w 418500"/>
              <a:gd name="connsiteY204" fmla="*/ 40500 h 418500"/>
              <a:gd name="connsiteX205" fmla="*/ 364500 w 418500"/>
              <a:gd name="connsiteY205" fmla="*/ 40500 h 418500"/>
              <a:gd name="connsiteX206" fmla="*/ 162000 w 418500"/>
              <a:gd name="connsiteY206" fmla="*/ 27000 h 418500"/>
              <a:gd name="connsiteX207" fmla="*/ 175500 w 418500"/>
              <a:gd name="connsiteY207" fmla="*/ 27000 h 418500"/>
              <a:gd name="connsiteX208" fmla="*/ 175500 w 418500"/>
              <a:gd name="connsiteY208" fmla="*/ 40500 h 418500"/>
              <a:gd name="connsiteX209" fmla="*/ 162000 w 418500"/>
              <a:gd name="connsiteY209" fmla="*/ 40500 h 418500"/>
              <a:gd name="connsiteX210" fmla="*/ 135000 w 418500"/>
              <a:gd name="connsiteY210" fmla="*/ 27000 h 418500"/>
              <a:gd name="connsiteX211" fmla="*/ 148500 w 418500"/>
              <a:gd name="connsiteY211" fmla="*/ 27000 h 418500"/>
              <a:gd name="connsiteX212" fmla="*/ 148500 w 418500"/>
              <a:gd name="connsiteY212" fmla="*/ 40500 h 418500"/>
              <a:gd name="connsiteX213" fmla="*/ 135000 w 418500"/>
              <a:gd name="connsiteY213" fmla="*/ 40500 h 418500"/>
              <a:gd name="connsiteX214" fmla="*/ 108000 w 418500"/>
              <a:gd name="connsiteY214" fmla="*/ 27000 h 418500"/>
              <a:gd name="connsiteX215" fmla="*/ 121500 w 418500"/>
              <a:gd name="connsiteY215" fmla="*/ 27000 h 418500"/>
              <a:gd name="connsiteX216" fmla="*/ 121500 w 418500"/>
              <a:gd name="connsiteY216" fmla="*/ 40500 h 418500"/>
              <a:gd name="connsiteX217" fmla="*/ 108000 w 418500"/>
              <a:gd name="connsiteY217" fmla="*/ 40500 h 418500"/>
              <a:gd name="connsiteX218" fmla="*/ 378000 w 418500"/>
              <a:gd name="connsiteY218" fmla="*/ 13500 h 418500"/>
              <a:gd name="connsiteX219" fmla="*/ 391500 w 418500"/>
              <a:gd name="connsiteY219" fmla="*/ 13500 h 418500"/>
              <a:gd name="connsiteX220" fmla="*/ 391500 w 418500"/>
              <a:gd name="connsiteY220" fmla="*/ 27000 h 418500"/>
              <a:gd name="connsiteX221" fmla="*/ 378000 w 418500"/>
              <a:gd name="connsiteY221" fmla="*/ 27000 h 418500"/>
              <a:gd name="connsiteX222" fmla="*/ 101250 w 418500"/>
              <a:gd name="connsiteY222" fmla="*/ 13500 h 418500"/>
              <a:gd name="connsiteX223" fmla="*/ 94500 w 418500"/>
              <a:gd name="connsiteY223" fmla="*/ 20250 h 418500"/>
              <a:gd name="connsiteX224" fmla="*/ 94500 w 418500"/>
              <a:gd name="connsiteY224" fmla="*/ 54000 h 418500"/>
              <a:gd name="connsiteX225" fmla="*/ 229500 w 418500"/>
              <a:gd name="connsiteY225" fmla="*/ 54000 h 418500"/>
              <a:gd name="connsiteX226" fmla="*/ 229500 w 418500"/>
              <a:gd name="connsiteY226" fmla="*/ 20250 h 418500"/>
              <a:gd name="connsiteX227" fmla="*/ 222750 w 418500"/>
              <a:gd name="connsiteY227" fmla="*/ 13500 h 418500"/>
              <a:gd name="connsiteX228" fmla="*/ 101250 w 418500"/>
              <a:gd name="connsiteY228" fmla="*/ 0 h 418500"/>
              <a:gd name="connsiteX229" fmla="*/ 222750 w 418500"/>
              <a:gd name="connsiteY229" fmla="*/ 0 h 418500"/>
              <a:gd name="connsiteX230" fmla="*/ 243000 w 418500"/>
              <a:gd name="connsiteY230" fmla="*/ 20250 h 418500"/>
              <a:gd name="connsiteX231" fmla="*/ 243000 w 418500"/>
              <a:gd name="connsiteY231" fmla="*/ 54203 h 418500"/>
              <a:gd name="connsiteX232" fmla="*/ 297000 w 418500"/>
              <a:gd name="connsiteY232" fmla="*/ 162000 h 418500"/>
              <a:gd name="connsiteX233" fmla="*/ 273834 w 418500"/>
              <a:gd name="connsiteY233" fmla="*/ 237290 h 418500"/>
              <a:gd name="connsiteX234" fmla="*/ 297000 w 418500"/>
              <a:gd name="connsiteY234" fmla="*/ 260455 h 418500"/>
              <a:gd name="connsiteX235" fmla="*/ 303750 w 418500"/>
              <a:gd name="connsiteY235" fmla="*/ 253705 h 418500"/>
              <a:gd name="connsiteX236" fmla="*/ 408132 w 418500"/>
              <a:gd name="connsiteY236" fmla="*/ 358088 h 418500"/>
              <a:gd name="connsiteX237" fmla="*/ 418500 w 418500"/>
              <a:gd name="connsiteY237" fmla="*/ 383117 h 418500"/>
              <a:gd name="connsiteX238" fmla="*/ 383117 w 418500"/>
              <a:gd name="connsiteY238" fmla="*/ 418500 h 418500"/>
              <a:gd name="connsiteX239" fmla="*/ 358094 w 418500"/>
              <a:gd name="connsiteY239" fmla="*/ 408146 h 418500"/>
              <a:gd name="connsiteX240" fmla="*/ 253705 w 418500"/>
              <a:gd name="connsiteY240" fmla="*/ 303750 h 418500"/>
              <a:gd name="connsiteX241" fmla="*/ 260455 w 418500"/>
              <a:gd name="connsiteY241" fmla="*/ 297000 h 418500"/>
              <a:gd name="connsiteX242" fmla="*/ 237330 w 418500"/>
              <a:gd name="connsiteY242" fmla="*/ 273875 h 418500"/>
              <a:gd name="connsiteX243" fmla="*/ 195750 w 418500"/>
              <a:gd name="connsiteY243" fmla="*/ 292498 h 418500"/>
              <a:gd name="connsiteX244" fmla="*/ 202500 w 418500"/>
              <a:gd name="connsiteY244" fmla="*/ 307618 h 418500"/>
              <a:gd name="connsiteX245" fmla="*/ 202500 w 418500"/>
              <a:gd name="connsiteY245" fmla="*/ 326882 h 418500"/>
              <a:gd name="connsiteX246" fmla="*/ 187144 w 418500"/>
              <a:gd name="connsiteY246" fmla="*/ 346646 h 418500"/>
              <a:gd name="connsiteX247" fmla="*/ 182399 w 418500"/>
              <a:gd name="connsiteY247" fmla="*/ 350602 h 418500"/>
              <a:gd name="connsiteX248" fmla="*/ 182358 w 418500"/>
              <a:gd name="connsiteY248" fmla="*/ 350710 h 418500"/>
              <a:gd name="connsiteX249" fmla="*/ 182702 w 418500"/>
              <a:gd name="connsiteY249" fmla="*/ 357035 h 418500"/>
              <a:gd name="connsiteX250" fmla="*/ 179672 w 418500"/>
              <a:gd name="connsiteY250" fmla="*/ 382030 h 418500"/>
              <a:gd name="connsiteX251" fmla="*/ 166050 w 418500"/>
              <a:gd name="connsiteY251" fmla="*/ 395651 h 418500"/>
              <a:gd name="connsiteX252" fmla="*/ 141190 w 418500"/>
              <a:gd name="connsiteY252" fmla="*/ 398763 h 418500"/>
              <a:gd name="connsiteX253" fmla="*/ 134872 w 418500"/>
              <a:gd name="connsiteY253" fmla="*/ 398284 h 418500"/>
              <a:gd name="connsiteX254" fmla="*/ 134480 w 418500"/>
              <a:gd name="connsiteY254" fmla="*/ 398439 h 418500"/>
              <a:gd name="connsiteX255" fmla="*/ 130700 w 418500"/>
              <a:gd name="connsiteY255" fmla="*/ 402968 h 418500"/>
              <a:gd name="connsiteX256" fmla="*/ 110882 w 418500"/>
              <a:gd name="connsiteY256" fmla="*/ 418500 h 418500"/>
              <a:gd name="connsiteX257" fmla="*/ 91618 w 418500"/>
              <a:gd name="connsiteY257" fmla="*/ 418500 h 418500"/>
              <a:gd name="connsiteX258" fmla="*/ 71854 w 418500"/>
              <a:gd name="connsiteY258" fmla="*/ 403144 h 418500"/>
              <a:gd name="connsiteX259" fmla="*/ 67898 w 418500"/>
              <a:gd name="connsiteY259" fmla="*/ 398399 h 418500"/>
              <a:gd name="connsiteX260" fmla="*/ 67790 w 418500"/>
              <a:gd name="connsiteY260" fmla="*/ 398358 h 418500"/>
              <a:gd name="connsiteX261" fmla="*/ 61466 w 418500"/>
              <a:gd name="connsiteY261" fmla="*/ 398702 h 418500"/>
              <a:gd name="connsiteX262" fmla="*/ 36470 w 418500"/>
              <a:gd name="connsiteY262" fmla="*/ 395672 h 418500"/>
              <a:gd name="connsiteX263" fmla="*/ 22849 w 418500"/>
              <a:gd name="connsiteY263" fmla="*/ 382050 h 418500"/>
              <a:gd name="connsiteX264" fmla="*/ 19737 w 418500"/>
              <a:gd name="connsiteY264" fmla="*/ 357190 h 418500"/>
              <a:gd name="connsiteX265" fmla="*/ 20216 w 418500"/>
              <a:gd name="connsiteY265" fmla="*/ 350872 h 418500"/>
              <a:gd name="connsiteX266" fmla="*/ 20061 w 418500"/>
              <a:gd name="connsiteY266" fmla="*/ 350480 h 418500"/>
              <a:gd name="connsiteX267" fmla="*/ 15532 w 418500"/>
              <a:gd name="connsiteY267" fmla="*/ 346700 h 418500"/>
              <a:gd name="connsiteX268" fmla="*/ 0 w 418500"/>
              <a:gd name="connsiteY268" fmla="*/ 326882 h 418500"/>
              <a:gd name="connsiteX269" fmla="*/ 0 w 418500"/>
              <a:gd name="connsiteY269" fmla="*/ 307618 h 418500"/>
              <a:gd name="connsiteX270" fmla="*/ 15370 w 418500"/>
              <a:gd name="connsiteY270" fmla="*/ 287847 h 418500"/>
              <a:gd name="connsiteX271" fmla="*/ 20156 w 418500"/>
              <a:gd name="connsiteY271" fmla="*/ 283784 h 418500"/>
              <a:gd name="connsiteX272" fmla="*/ 19811 w 418500"/>
              <a:gd name="connsiteY272" fmla="*/ 277459 h 418500"/>
              <a:gd name="connsiteX273" fmla="*/ 22842 w 418500"/>
              <a:gd name="connsiteY273" fmla="*/ 252464 h 418500"/>
              <a:gd name="connsiteX274" fmla="*/ 36464 w 418500"/>
              <a:gd name="connsiteY274" fmla="*/ 238842 h 418500"/>
              <a:gd name="connsiteX275" fmla="*/ 47473 w 418500"/>
              <a:gd name="connsiteY275" fmla="*/ 233206 h 418500"/>
              <a:gd name="connsiteX276" fmla="*/ 27000 w 418500"/>
              <a:gd name="connsiteY276" fmla="*/ 162000 h 418500"/>
              <a:gd name="connsiteX277" fmla="*/ 81000 w 418500"/>
              <a:gd name="connsiteY277" fmla="*/ 54203 h 418500"/>
              <a:gd name="connsiteX278" fmla="*/ 81000 w 418500"/>
              <a:gd name="connsiteY278" fmla="*/ 20250 h 418500"/>
              <a:gd name="connsiteX279" fmla="*/ 101250 w 418500"/>
              <a:gd name="connsiteY279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418500" h="418500">
                <a:moveTo>
                  <a:pt x="384750" y="378000"/>
                </a:moveTo>
                <a:cubicBezTo>
                  <a:pt x="388478" y="378000"/>
                  <a:pt x="391500" y="381022"/>
                  <a:pt x="391500" y="384750"/>
                </a:cubicBezTo>
                <a:cubicBezTo>
                  <a:pt x="391500" y="388478"/>
                  <a:pt x="388478" y="391500"/>
                  <a:pt x="384750" y="391500"/>
                </a:cubicBezTo>
                <a:cubicBezTo>
                  <a:pt x="381022" y="391500"/>
                  <a:pt x="378000" y="388478"/>
                  <a:pt x="378000" y="384750"/>
                </a:cubicBezTo>
                <a:cubicBezTo>
                  <a:pt x="378000" y="381022"/>
                  <a:pt x="381022" y="378000"/>
                  <a:pt x="384750" y="378000"/>
                </a:cubicBezTo>
                <a:close/>
                <a:moveTo>
                  <a:pt x="222750" y="378000"/>
                </a:moveTo>
                <a:lnTo>
                  <a:pt x="236250" y="378000"/>
                </a:lnTo>
                <a:lnTo>
                  <a:pt x="236250" y="391500"/>
                </a:lnTo>
                <a:lnTo>
                  <a:pt x="222750" y="391500"/>
                </a:lnTo>
                <a:close/>
                <a:moveTo>
                  <a:pt x="236250" y="364500"/>
                </a:moveTo>
                <a:lnTo>
                  <a:pt x="249750" y="364500"/>
                </a:lnTo>
                <a:lnTo>
                  <a:pt x="249750" y="378000"/>
                </a:lnTo>
                <a:lnTo>
                  <a:pt x="236250" y="378000"/>
                </a:lnTo>
                <a:close/>
                <a:moveTo>
                  <a:pt x="209250" y="364500"/>
                </a:moveTo>
                <a:lnTo>
                  <a:pt x="222750" y="364500"/>
                </a:lnTo>
                <a:lnTo>
                  <a:pt x="222750" y="378000"/>
                </a:lnTo>
                <a:lnTo>
                  <a:pt x="209250" y="378000"/>
                </a:lnTo>
                <a:close/>
                <a:moveTo>
                  <a:pt x="222750" y="351000"/>
                </a:moveTo>
                <a:lnTo>
                  <a:pt x="236250" y="351000"/>
                </a:lnTo>
                <a:lnTo>
                  <a:pt x="236250" y="364500"/>
                </a:lnTo>
                <a:lnTo>
                  <a:pt x="222750" y="364500"/>
                </a:lnTo>
                <a:close/>
                <a:moveTo>
                  <a:pt x="123477" y="292227"/>
                </a:moveTo>
                <a:lnTo>
                  <a:pt x="133022" y="301772"/>
                </a:lnTo>
                <a:lnTo>
                  <a:pt x="87749" y="347044"/>
                </a:lnTo>
                <a:lnTo>
                  <a:pt x="69477" y="328772"/>
                </a:lnTo>
                <a:lnTo>
                  <a:pt x="79021" y="319227"/>
                </a:lnTo>
                <a:lnTo>
                  <a:pt x="87749" y="327955"/>
                </a:lnTo>
                <a:close/>
                <a:moveTo>
                  <a:pt x="303750" y="272795"/>
                </a:moveTo>
                <a:lnTo>
                  <a:pt x="272795" y="303750"/>
                </a:lnTo>
                <a:lnTo>
                  <a:pt x="367639" y="398594"/>
                </a:lnTo>
                <a:cubicBezTo>
                  <a:pt x="371777" y="402725"/>
                  <a:pt x="377278" y="405000"/>
                  <a:pt x="383117" y="405000"/>
                </a:cubicBezTo>
                <a:cubicBezTo>
                  <a:pt x="395186" y="405000"/>
                  <a:pt x="405000" y="395186"/>
                  <a:pt x="405000" y="383117"/>
                </a:cubicBezTo>
                <a:cubicBezTo>
                  <a:pt x="405000" y="377271"/>
                  <a:pt x="402719" y="371770"/>
                  <a:pt x="398588" y="367632"/>
                </a:cubicBezTo>
                <a:close/>
                <a:moveTo>
                  <a:pt x="101250" y="270000"/>
                </a:moveTo>
                <a:cubicBezTo>
                  <a:pt x="75202" y="270000"/>
                  <a:pt x="54000" y="291202"/>
                  <a:pt x="54000" y="317250"/>
                </a:cubicBezTo>
                <a:cubicBezTo>
                  <a:pt x="54000" y="343298"/>
                  <a:pt x="75202" y="364500"/>
                  <a:pt x="101250" y="364500"/>
                </a:cubicBezTo>
                <a:cubicBezTo>
                  <a:pt x="127298" y="364500"/>
                  <a:pt x="148500" y="343298"/>
                  <a:pt x="148500" y="317250"/>
                </a:cubicBezTo>
                <a:cubicBezTo>
                  <a:pt x="148500" y="291202"/>
                  <a:pt x="127298" y="270000"/>
                  <a:pt x="101250" y="270000"/>
                </a:cubicBezTo>
                <a:close/>
                <a:moveTo>
                  <a:pt x="101250" y="256500"/>
                </a:moveTo>
                <a:cubicBezTo>
                  <a:pt x="134750" y="256500"/>
                  <a:pt x="162000" y="283750"/>
                  <a:pt x="162000" y="317250"/>
                </a:cubicBezTo>
                <a:cubicBezTo>
                  <a:pt x="162000" y="350750"/>
                  <a:pt x="134750" y="378000"/>
                  <a:pt x="101250" y="378000"/>
                </a:cubicBezTo>
                <a:cubicBezTo>
                  <a:pt x="67750" y="378000"/>
                  <a:pt x="40500" y="350750"/>
                  <a:pt x="40500" y="317250"/>
                </a:cubicBezTo>
                <a:cubicBezTo>
                  <a:pt x="40500" y="283750"/>
                  <a:pt x="67750" y="256500"/>
                  <a:pt x="101250" y="256500"/>
                </a:cubicBezTo>
                <a:close/>
                <a:moveTo>
                  <a:pt x="265660" y="248204"/>
                </a:moveTo>
                <a:cubicBezTo>
                  <a:pt x="260388" y="254536"/>
                  <a:pt x="254556" y="260381"/>
                  <a:pt x="248211" y="265667"/>
                </a:cubicBezTo>
                <a:lnTo>
                  <a:pt x="270000" y="287456"/>
                </a:lnTo>
                <a:lnTo>
                  <a:pt x="287456" y="270000"/>
                </a:lnTo>
                <a:close/>
                <a:moveTo>
                  <a:pt x="91618" y="229500"/>
                </a:moveTo>
                <a:cubicBezTo>
                  <a:pt x="88459" y="229500"/>
                  <a:pt x="85705" y="231640"/>
                  <a:pt x="84929" y="234704"/>
                </a:cubicBezTo>
                <a:cubicBezTo>
                  <a:pt x="83322" y="241009"/>
                  <a:pt x="78874" y="246159"/>
                  <a:pt x="72988" y="248623"/>
                </a:cubicBezTo>
                <a:lnTo>
                  <a:pt x="72239" y="248886"/>
                </a:lnTo>
                <a:cubicBezTo>
                  <a:pt x="66913" y="251154"/>
                  <a:pt x="60075" y="250688"/>
                  <a:pt x="54567" y="247415"/>
                </a:cubicBezTo>
                <a:cubicBezTo>
                  <a:pt x="51712" y="245727"/>
                  <a:pt x="48256" y="246152"/>
                  <a:pt x="46015" y="248393"/>
                </a:cubicBezTo>
                <a:lnTo>
                  <a:pt x="32393" y="262015"/>
                </a:lnTo>
                <a:cubicBezTo>
                  <a:pt x="30159" y="264249"/>
                  <a:pt x="29727" y="267712"/>
                  <a:pt x="31340" y="270432"/>
                </a:cubicBezTo>
                <a:cubicBezTo>
                  <a:pt x="34702" y="276075"/>
                  <a:pt x="35168" y="282920"/>
                  <a:pt x="32663" y="288873"/>
                </a:cubicBezTo>
                <a:cubicBezTo>
                  <a:pt x="30166" y="294867"/>
                  <a:pt x="25015" y="299322"/>
                  <a:pt x="18853" y="300881"/>
                </a:cubicBezTo>
                <a:cubicBezTo>
                  <a:pt x="15640" y="301705"/>
                  <a:pt x="13500" y="304459"/>
                  <a:pt x="13500" y="307618"/>
                </a:cubicBezTo>
                <a:lnTo>
                  <a:pt x="13500" y="326882"/>
                </a:lnTo>
                <a:cubicBezTo>
                  <a:pt x="13500" y="330041"/>
                  <a:pt x="15640" y="332795"/>
                  <a:pt x="18698" y="333578"/>
                </a:cubicBezTo>
                <a:cubicBezTo>
                  <a:pt x="25002" y="335185"/>
                  <a:pt x="30152" y="339633"/>
                  <a:pt x="32616" y="345519"/>
                </a:cubicBezTo>
                <a:lnTo>
                  <a:pt x="32785" y="345951"/>
                </a:lnTo>
                <a:cubicBezTo>
                  <a:pt x="35141" y="351824"/>
                  <a:pt x="34634" y="358526"/>
                  <a:pt x="31408" y="363947"/>
                </a:cubicBezTo>
                <a:cubicBezTo>
                  <a:pt x="29714" y="366795"/>
                  <a:pt x="30152" y="370258"/>
                  <a:pt x="32387" y="372492"/>
                </a:cubicBezTo>
                <a:lnTo>
                  <a:pt x="46008" y="386114"/>
                </a:lnTo>
                <a:cubicBezTo>
                  <a:pt x="48249" y="388355"/>
                  <a:pt x="51705" y="388787"/>
                  <a:pt x="54425" y="387167"/>
                </a:cubicBezTo>
                <a:cubicBezTo>
                  <a:pt x="59974" y="383852"/>
                  <a:pt x="66690" y="383346"/>
                  <a:pt x="72549" y="385709"/>
                </a:cubicBezTo>
                <a:lnTo>
                  <a:pt x="72981" y="385877"/>
                </a:lnTo>
                <a:cubicBezTo>
                  <a:pt x="78867" y="388341"/>
                  <a:pt x="83322" y="393491"/>
                  <a:pt x="84881" y="399647"/>
                </a:cubicBezTo>
                <a:cubicBezTo>
                  <a:pt x="85705" y="402860"/>
                  <a:pt x="88459" y="405000"/>
                  <a:pt x="91618" y="405000"/>
                </a:cubicBezTo>
                <a:lnTo>
                  <a:pt x="110882" y="405000"/>
                </a:lnTo>
                <a:cubicBezTo>
                  <a:pt x="114041" y="405000"/>
                  <a:pt x="116795" y="402860"/>
                  <a:pt x="117578" y="399803"/>
                </a:cubicBezTo>
                <a:cubicBezTo>
                  <a:pt x="119185" y="393498"/>
                  <a:pt x="123633" y="388348"/>
                  <a:pt x="129519" y="385884"/>
                </a:cubicBezTo>
                <a:lnTo>
                  <a:pt x="129951" y="385715"/>
                </a:lnTo>
                <a:cubicBezTo>
                  <a:pt x="135817" y="383366"/>
                  <a:pt x="142533" y="383866"/>
                  <a:pt x="147947" y="387092"/>
                </a:cubicBezTo>
                <a:cubicBezTo>
                  <a:pt x="150788" y="388787"/>
                  <a:pt x="154251" y="388355"/>
                  <a:pt x="156492" y="386114"/>
                </a:cubicBezTo>
                <a:lnTo>
                  <a:pt x="170114" y="372492"/>
                </a:lnTo>
                <a:cubicBezTo>
                  <a:pt x="172348" y="370258"/>
                  <a:pt x="172780" y="366795"/>
                  <a:pt x="171167" y="364075"/>
                </a:cubicBezTo>
                <a:cubicBezTo>
                  <a:pt x="167866" y="358533"/>
                  <a:pt x="167353" y="351824"/>
                  <a:pt x="169709" y="345951"/>
                </a:cubicBezTo>
                <a:lnTo>
                  <a:pt x="169877" y="345519"/>
                </a:lnTo>
                <a:cubicBezTo>
                  <a:pt x="172341" y="339633"/>
                  <a:pt x="177491" y="335178"/>
                  <a:pt x="183647" y="333619"/>
                </a:cubicBezTo>
                <a:cubicBezTo>
                  <a:pt x="186860" y="332795"/>
                  <a:pt x="189000" y="330041"/>
                  <a:pt x="189000" y="326882"/>
                </a:cubicBezTo>
                <a:lnTo>
                  <a:pt x="189000" y="307618"/>
                </a:lnTo>
                <a:cubicBezTo>
                  <a:pt x="189000" y="304459"/>
                  <a:pt x="186860" y="301705"/>
                  <a:pt x="183796" y="300929"/>
                </a:cubicBezTo>
                <a:cubicBezTo>
                  <a:pt x="177485" y="299322"/>
                  <a:pt x="172334" y="294874"/>
                  <a:pt x="169884" y="288981"/>
                </a:cubicBezTo>
                <a:cubicBezTo>
                  <a:pt x="167333" y="282926"/>
                  <a:pt x="167805" y="276075"/>
                  <a:pt x="171086" y="270560"/>
                </a:cubicBezTo>
                <a:cubicBezTo>
                  <a:pt x="172780" y="267712"/>
                  <a:pt x="172341" y="264249"/>
                  <a:pt x="170107" y="262015"/>
                </a:cubicBezTo>
                <a:lnTo>
                  <a:pt x="156485" y="248393"/>
                </a:lnTo>
                <a:cubicBezTo>
                  <a:pt x="154251" y="246159"/>
                  <a:pt x="150795" y="245734"/>
                  <a:pt x="148068" y="247340"/>
                </a:cubicBezTo>
                <a:cubicBezTo>
                  <a:pt x="142425" y="250708"/>
                  <a:pt x="135574" y="251168"/>
                  <a:pt x="129634" y="248663"/>
                </a:cubicBezTo>
                <a:cubicBezTo>
                  <a:pt x="123633" y="246159"/>
                  <a:pt x="119178" y="241009"/>
                  <a:pt x="117619" y="234853"/>
                </a:cubicBezTo>
                <a:cubicBezTo>
                  <a:pt x="116795" y="231640"/>
                  <a:pt x="114041" y="229500"/>
                  <a:pt x="110882" y="229500"/>
                </a:cubicBezTo>
                <a:close/>
                <a:moveTo>
                  <a:pt x="371250" y="216000"/>
                </a:moveTo>
                <a:lnTo>
                  <a:pt x="384750" y="216000"/>
                </a:lnTo>
                <a:lnTo>
                  <a:pt x="384750" y="229500"/>
                </a:lnTo>
                <a:lnTo>
                  <a:pt x="371250" y="229500"/>
                </a:lnTo>
                <a:close/>
                <a:moveTo>
                  <a:pt x="384750" y="202500"/>
                </a:moveTo>
                <a:lnTo>
                  <a:pt x="398250" y="202500"/>
                </a:lnTo>
                <a:lnTo>
                  <a:pt x="398250" y="216000"/>
                </a:lnTo>
                <a:lnTo>
                  <a:pt x="384750" y="216000"/>
                </a:lnTo>
                <a:close/>
                <a:moveTo>
                  <a:pt x="357750" y="202500"/>
                </a:moveTo>
                <a:lnTo>
                  <a:pt x="371250" y="202500"/>
                </a:lnTo>
                <a:lnTo>
                  <a:pt x="371250" y="216000"/>
                </a:lnTo>
                <a:lnTo>
                  <a:pt x="357750" y="216000"/>
                </a:lnTo>
                <a:close/>
                <a:moveTo>
                  <a:pt x="371250" y="189000"/>
                </a:moveTo>
                <a:lnTo>
                  <a:pt x="384750" y="189000"/>
                </a:lnTo>
                <a:lnTo>
                  <a:pt x="384750" y="202500"/>
                </a:lnTo>
                <a:lnTo>
                  <a:pt x="371250" y="202500"/>
                </a:lnTo>
                <a:close/>
                <a:moveTo>
                  <a:pt x="162000" y="135000"/>
                </a:moveTo>
                <a:lnTo>
                  <a:pt x="175500" y="135000"/>
                </a:lnTo>
                <a:lnTo>
                  <a:pt x="175500" y="148500"/>
                </a:lnTo>
                <a:lnTo>
                  <a:pt x="162000" y="148500"/>
                </a:lnTo>
                <a:close/>
                <a:moveTo>
                  <a:pt x="135000" y="135000"/>
                </a:moveTo>
                <a:lnTo>
                  <a:pt x="148500" y="135000"/>
                </a:lnTo>
                <a:lnTo>
                  <a:pt x="148500" y="148500"/>
                </a:lnTo>
                <a:lnTo>
                  <a:pt x="135000" y="148500"/>
                </a:lnTo>
                <a:close/>
                <a:moveTo>
                  <a:pt x="108000" y="135000"/>
                </a:moveTo>
                <a:lnTo>
                  <a:pt x="121500" y="135000"/>
                </a:lnTo>
                <a:lnTo>
                  <a:pt x="121500" y="148500"/>
                </a:lnTo>
                <a:lnTo>
                  <a:pt x="108000" y="148500"/>
                </a:lnTo>
                <a:close/>
                <a:moveTo>
                  <a:pt x="94500" y="121500"/>
                </a:moveTo>
                <a:lnTo>
                  <a:pt x="94500" y="155250"/>
                </a:lnTo>
                <a:cubicBezTo>
                  <a:pt x="94500" y="158976"/>
                  <a:pt x="97524" y="162000"/>
                  <a:pt x="101250" y="162000"/>
                </a:cubicBezTo>
                <a:lnTo>
                  <a:pt x="222750" y="162000"/>
                </a:lnTo>
                <a:cubicBezTo>
                  <a:pt x="226476" y="162000"/>
                  <a:pt x="229500" y="158976"/>
                  <a:pt x="229500" y="155250"/>
                </a:cubicBezTo>
                <a:lnTo>
                  <a:pt x="229500" y="121500"/>
                </a:lnTo>
                <a:close/>
                <a:moveTo>
                  <a:pt x="243000" y="113603"/>
                </a:moveTo>
                <a:lnTo>
                  <a:pt x="243000" y="155250"/>
                </a:lnTo>
                <a:cubicBezTo>
                  <a:pt x="243000" y="166415"/>
                  <a:pt x="233915" y="175500"/>
                  <a:pt x="222750" y="175500"/>
                </a:cubicBezTo>
                <a:lnTo>
                  <a:pt x="101250" y="175500"/>
                </a:lnTo>
                <a:cubicBezTo>
                  <a:pt x="90086" y="175500"/>
                  <a:pt x="81000" y="166415"/>
                  <a:pt x="81000" y="155250"/>
                </a:cubicBezTo>
                <a:lnTo>
                  <a:pt x="81000" y="113609"/>
                </a:lnTo>
                <a:cubicBezTo>
                  <a:pt x="72245" y="128162"/>
                  <a:pt x="67500" y="144801"/>
                  <a:pt x="67500" y="162000"/>
                </a:cubicBezTo>
                <a:cubicBezTo>
                  <a:pt x="67500" y="182027"/>
                  <a:pt x="73683" y="200914"/>
                  <a:pt x="85307" y="217033"/>
                </a:cubicBezTo>
                <a:cubicBezTo>
                  <a:pt x="87311" y="216378"/>
                  <a:pt x="89424" y="216000"/>
                  <a:pt x="91618" y="216000"/>
                </a:cubicBezTo>
                <a:lnTo>
                  <a:pt x="110882" y="216000"/>
                </a:lnTo>
                <a:cubicBezTo>
                  <a:pt x="120224" y="216000"/>
                  <a:pt x="128351" y="222325"/>
                  <a:pt x="130646" y="231370"/>
                </a:cubicBezTo>
                <a:cubicBezTo>
                  <a:pt x="131213" y="233584"/>
                  <a:pt x="132638" y="235251"/>
                  <a:pt x="134602" y="236115"/>
                </a:cubicBezTo>
                <a:lnTo>
                  <a:pt x="134710" y="236156"/>
                </a:lnTo>
                <a:cubicBezTo>
                  <a:pt x="136877" y="237053"/>
                  <a:pt x="139185" y="236898"/>
                  <a:pt x="141041" y="235811"/>
                </a:cubicBezTo>
                <a:cubicBezTo>
                  <a:pt x="149195" y="230958"/>
                  <a:pt x="159422" y="232234"/>
                  <a:pt x="166030" y="238842"/>
                </a:cubicBezTo>
                <a:lnTo>
                  <a:pt x="179651" y="252464"/>
                </a:lnTo>
                <a:cubicBezTo>
                  <a:pt x="180232" y="253044"/>
                  <a:pt x="180718" y="253685"/>
                  <a:pt x="181217" y="254320"/>
                </a:cubicBezTo>
                <a:cubicBezTo>
                  <a:pt x="225086" y="245302"/>
                  <a:pt x="256500" y="207225"/>
                  <a:pt x="256500" y="162000"/>
                </a:cubicBezTo>
                <a:cubicBezTo>
                  <a:pt x="256500" y="144794"/>
                  <a:pt x="251755" y="128156"/>
                  <a:pt x="243000" y="113603"/>
                </a:cubicBezTo>
                <a:close/>
                <a:moveTo>
                  <a:pt x="330750" y="87750"/>
                </a:moveTo>
                <a:lnTo>
                  <a:pt x="344250" y="87750"/>
                </a:lnTo>
                <a:lnTo>
                  <a:pt x="344250" y="101250"/>
                </a:lnTo>
                <a:lnTo>
                  <a:pt x="330750" y="101250"/>
                </a:lnTo>
                <a:close/>
                <a:moveTo>
                  <a:pt x="202500" y="81000"/>
                </a:moveTo>
                <a:lnTo>
                  <a:pt x="216000" y="81000"/>
                </a:lnTo>
                <a:lnTo>
                  <a:pt x="216000" y="94500"/>
                </a:lnTo>
                <a:lnTo>
                  <a:pt x="202500" y="94500"/>
                </a:lnTo>
                <a:close/>
                <a:moveTo>
                  <a:pt x="175500" y="81000"/>
                </a:moveTo>
                <a:lnTo>
                  <a:pt x="189000" y="81000"/>
                </a:lnTo>
                <a:lnTo>
                  <a:pt x="189000" y="94500"/>
                </a:lnTo>
                <a:lnTo>
                  <a:pt x="175500" y="94500"/>
                </a:lnTo>
                <a:close/>
                <a:moveTo>
                  <a:pt x="148500" y="81000"/>
                </a:moveTo>
                <a:lnTo>
                  <a:pt x="162000" y="81000"/>
                </a:lnTo>
                <a:lnTo>
                  <a:pt x="162000" y="94500"/>
                </a:lnTo>
                <a:lnTo>
                  <a:pt x="148500" y="94500"/>
                </a:lnTo>
                <a:close/>
                <a:moveTo>
                  <a:pt x="344250" y="74250"/>
                </a:moveTo>
                <a:lnTo>
                  <a:pt x="357750" y="74250"/>
                </a:lnTo>
                <a:lnTo>
                  <a:pt x="357750" y="87750"/>
                </a:lnTo>
                <a:lnTo>
                  <a:pt x="344250" y="87750"/>
                </a:lnTo>
                <a:close/>
                <a:moveTo>
                  <a:pt x="317250" y="74250"/>
                </a:moveTo>
                <a:lnTo>
                  <a:pt x="330750" y="74250"/>
                </a:lnTo>
                <a:lnTo>
                  <a:pt x="330750" y="87750"/>
                </a:lnTo>
                <a:lnTo>
                  <a:pt x="317250" y="87750"/>
                </a:lnTo>
                <a:close/>
                <a:moveTo>
                  <a:pt x="243000" y="71624"/>
                </a:moveTo>
                <a:lnTo>
                  <a:pt x="243000" y="90869"/>
                </a:lnTo>
                <a:cubicBezTo>
                  <a:pt x="260381" y="110632"/>
                  <a:pt x="270000" y="135749"/>
                  <a:pt x="270000" y="162000"/>
                </a:cubicBezTo>
                <a:cubicBezTo>
                  <a:pt x="270000" y="213131"/>
                  <a:pt x="234880" y="256271"/>
                  <a:pt x="185605" y="267199"/>
                </a:cubicBezTo>
                <a:cubicBezTo>
                  <a:pt x="185551" y="270675"/>
                  <a:pt x="184646" y="274165"/>
                  <a:pt x="182770" y="277324"/>
                </a:cubicBezTo>
                <a:cubicBezTo>
                  <a:pt x="181960" y="278687"/>
                  <a:pt x="181670" y="280199"/>
                  <a:pt x="181818" y="281664"/>
                </a:cubicBezTo>
                <a:cubicBezTo>
                  <a:pt x="240104" y="272079"/>
                  <a:pt x="283500" y="221576"/>
                  <a:pt x="283500" y="162000"/>
                </a:cubicBezTo>
                <a:cubicBezTo>
                  <a:pt x="283500" y="127427"/>
                  <a:pt x="268556" y="94554"/>
                  <a:pt x="243000" y="71624"/>
                </a:cubicBezTo>
                <a:close/>
                <a:moveTo>
                  <a:pt x="81000" y="71624"/>
                </a:moveTo>
                <a:cubicBezTo>
                  <a:pt x="55445" y="94554"/>
                  <a:pt x="40500" y="127427"/>
                  <a:pt x="40500" y="162000"/>
                </a:cubicBezTo>
                <a:cubicBezTo>
                  <a:pt x="40500" y="189020"/>
                  <a:pt x="49673" y="215365"/>
                  <a:pt x="66245" y="236615"/>
                </a:cubicBezTo>
                <a:cubicBezTo>
                  <a:pt x="66724" y="236527"/>
                  <a:pt x="67190" y="236405"/>
                  <a:pt x="67642" y="236216"/>
                </a:cubicBezTo>
                <a:lnTo>
                  <a:pt x="68027" y="236061"/>
                </a:lnTo>
                <a:cubicBezTo>
                  <a:pt x="69923" y="235177"/>
                  <a:pt x="71294" y="233543"/>
                  <a:pt x="71807" y="231532"/>
                </a:cubicBezTo>
                <a:cubicBezTo>
                  <a:pt x="72394" y="229223"/>
                  <a:pt x="73346" y="227097"/>
                  <a:pt x="74588" y="225207"/>
                </a:cubicBezTo>
                <a:cubicBezTo>
                  <a:pt x="61324" y="206861"/>
                  <a:pt x="54000" y="184673"/>
                  <a:pt x="54000" y="162000"/>
                </a:cubicBezTo>
                <a:cubicBezTo>
                  <a:pt x="54000" y="135756"/>
                  <a:pt x="63619" y="110639"/>
                  <a:pt x="81000" y="90875"/>
                </a:cubicBezTo>
                <a:close/>
                <a:moveTo>
                  <a:pt x="94500" y="67500"/>
                </a:moveTo>
                <a:lnTo>
                  <a:pt x="94500" y="108000"/>
                </a:lnTo>
                <a:lnTo>
                  <a:pt x="229500" y="108000"/>
                </a:lnTo>
                <a:lnTo>
                  <a:pt x="229500" y="67500"/>
                </a:lnTo>
                <a:close/>
                <a:moveTo>
                  <a:pt x="330750" y="60750"/>
                </a:moveTo>
                <a:lnTo>
                  <a:pt x="344250" y="60750"/>
                </a:lnTo>
                <a:lnTo>
                  <a:pt x="344250" y="74250"/>
                </a:lnTo>
                <a:lnTo>
                  <a:pt x="330750" y="74250"/>
                </a:lnTo>
                <a:close/>
                <a:moveTo>
                  <a:pt x="378000" y="40500"/>
                </a:moveTo>
                <a:lnTo>
                  <a:pt x="391500" y="40500"/>
                </a:lnTo>
                <a:lnTo>
                  <a:pt x="391500" y="54000"/>
                </a:lnTo>
                <a:lnTo>
                  <a:pt x="378000" y="54000"/>
                </a:lnTo>
                <a:close/>
                <a:moveTo>
                  <a:pt x="391500" y="27000"/>
                </a:moveTo>
                <a:lnTo>
                  <a:pt x="405000" y="27000"/>
                </a:lnTo>
                <a:lnTo>
                  <a:pt x="405000" y="40500"/>
                </a:lnTo>
                <a:lnTo>
                  <a:pt x="391500" y="40500"/>
                </a:lnTo>
                <a:close/>
                <a:moveTo>
                  <a:pt x="364500" y="27000"/>
                </a:moveTo>
                <a:lnTo>
                  <a:pt x="378000" y="27000"/>
                </a:lnTo>
                <a:lnTo>
                  <a:pt x="378000" y="40500"/>
                </a:lnTo>
                <a:lnTo>
                  <a:pt x="364500" y="40500"/>
                </a:lnTo>
                <a:close/>
                <a:moveTo>
                  <a:pt x="162000" y="27000"/>
                </a:moveTo>
                <a:lnTo>
                  <a:pt x="175500" y="27000"/>
                </a:lnTo>
                <a:lnTo>
                  <a:pt x="175500" y="40500"/>
                </a:lnTo>
                <a:lnTo>
                  <a:pt x="162000" y="40500"/>
                </a:lnTo>
                <a:close/>
                <a:moveTo>
                  <a:pt x="135000" y="27000"/>
                </a:moveTo>
                <a:lnTo>
                  <a:pt x="148500" y="27000"/>
                </a:lnTo>
                <a:lnTo>
                  <a:pt x="148500" y="40500"/>
                </a:lnTo>
                <a:lnTo>
                  <a:pt x="135000" y="40500"/>
                </a:lnTo>
                <a:close/>
                <a:moveTo>
                  <a:pt x="108000" y="27000"/>
                </a:moveTo>
                <a:lnTo>
                  <a:pt x="121500" y="27000"/>
                </a:lnTo>
                <a:lnTo>
                  <a:pt x="121500" y="40500"/>
                </a:lnTo>
                <a:lnTo>
                  <a:pt x="108000" y="40500"/>
                </a:lnTo>
                <a:close/>
                <a:moveTo>
                  <a:pt x="378000" y="13500"/>
                </a:moveTo>
                <a:lnTo>
                  <a:pt x="391500" y="13500"/>
                </a:lnTo>
                <a:lnTo>
                  <a:pt x="391500" y="27000"/>
                </a:lnTo>
                <a:lnTo>
                  <a:pt x="378000" y="27000"/>
                </a:lnTo>
                <a:close/>
                <a:moveTo>
                  <a:pt x="101250" y="13500"/>
                </a:moveTo>
                <a:cubicBezTo>
                  <a:pt x="97524" y="13500"/>
                  <a:pt x="94500" y="16524"/>
                  <a:pt x="94500" y="20250"/>
                </a:cubicBezTo>
                <a:lnTo>
                  <a:pt x="94500" y="54000"/>
                </a:lnTo>
                <a:lnTo>
                  <a:pt x="229500" y="54000"/>
                </a:lnTo>
                <a:lnTo>
                  <a:pt x="229500" y="20250"/>
                </a:lnTo>
                <a:cubicBezTo>
                  <a:pt x="229500" y="16524"/>
                  <a:pt x="226476" y="13500"/>
                  <a:pt x="222750" y="13500"/>
                </a:cubicBezTo>
                <a:close/>
                <a:moveTo>
                  <a:pt x="101250" y="0"/>
                </a:moveTo>
                <a:lnTo>
                  <a:pt x="222750" y="0"/>
                </a:lnTo>
                <a:cubicBezTo>
                  <a:pt x="233915" y="0"/>
                  <a:pt x="243000" y="9086"/>
                  <a:pt x="243000" y="20250"/>
                </a:cubicBezTo>
                <a:lnTo>
                  <a:pt x="243000" y="54203"/>
                </a:lnTo>
                <a:cubicBezTo>
                  <a:pt x="276858" y="79684"/>
                  <a:pt x="297000" y="119684"/>
                  <a:pt x="297000" y="162000"/>
                </a:cubicBezTo>
                <a:cubicBezTo>
                  <a:pt x="297000" y="189743"/>
                  <a:pt x="288434" y="215663"/>
                  <a:pt x="273834" y="237290"/>
                </a:cubicBezTo>
                <a:lnTo>
                  <a:pt x="297000" y="260455"/>
                </a:lnTo>
                <a:lnTo>
                  <a:pt x="303750" y="253705"/>
                </a:lnTo>
                <a:lnTo>
                  <a:pt x="408132" y="358088"/>
                </a:lnTo>
                <a:cubicBezTo>
                  <a:pt x="414815" y="364770"/>
                  <a:pt x="418500" y="373660"/>
                  <a:pt x="418500" y="383117"/>
                </a:cubicBezTo>
                <a:cubicBezTo>
                  <a:pt x="418500" y="402624"/>
                  <a:pt x="402624" y="418500"/>
                  <a:pt x="383117" y="418500"/>
                </a:cubicBezTo>
                <a:cubicBezTo>
                  <a:pt x="373667" y="418500"/>
                  <a:pt x="364784" y="414821"/>
                  <a:pt x="358094" y="408146"/>
                </a:cubicBezTo>
                <a:lnTo>
                  <a:pt x="253705" y="303750"/>
                </a:lnTo>
                <a:lnTo>
                  <a:pt x="260455" y="297000"/>
                </a:lnTo>
                <a:lnTo>
                  <a:pt x="237330" y="273875"/>
                </a:lnTo>
                <a:cubicBezTo>
                  <a:pt x="224849" y="282292"/>
                  <a:pt x="210830" y="288617"/>
                  <a:pt x="195750" y="292498"/>
                </a:cubicBezTo>
                <a:cubicBezTo>
                  <a:pt x="199949" y="296285"/>
                  <a:pt x="202500" y="301698"/>
                  <a:pt x="202500" y="307618"/>
                </a:cubicBezTo>
                <a:lnTo>
                  <a:pt x="202500" y="326882"/>
                </a:lnTo>
                <a:cubicBezTo>
                  <a:pt x="202500" y="336224"/>
                  <a:pt x="196175" y="344351"/>
                  <a:pt x="187144" y="346646"/>
                </a:cubicBezTo>
                <a:cubicBezTo>
                  <a:pt x="184930" y="347213"/>
                  <a:pt x="183263" y="348638"/>
                  <a:pt x="182399" y="350602"/>
                </a:cubicBezTo>
                <a:lnTo>
                  <a:pt x="182358" y="350710"/>
                </a:lnTo>
                <a:cubicBezTo>
                  <a:pt x="181447" y="352877"/>
                  <a:pt x="181602" y="355192"/>
                  <a:pt x="182702" y="357035"/>
                </a:cubicBezTo>
                <a:cubicBezTo>
                  <a:pt x="187556" y="365209"/>
                  <a:pt x="186280" y="375422"/>
                  <a:pt x="179672" y="382030"/>
                </a:cubicBezTo>
                <a:lnTo>
                  <a:pt x="166050" y="395651"/>
                </a:lnTo>
                <a:cubicBezTo>
                  <a:pt x="159435" y="402260"/>
                  <a:pt x="149209" y="403542"/>
                  <a:pt x="141190" y="398763"/>
                </a:cubicBezTo>
                <a:cubicBezTo>
                  <a:pt x="139205" y="397589"/>
                  <a:pt x="136883" y="397427"/>
                  <a:pt x="134872" y="398284"/>
                </a:cubicBezTo>
                <a:lnTo>
                  <a:pt x="134480" y="398439"/>
                </a:lnTo>
                <a:cubicBezTo>
                  <a:pt x="132584" y="399323"/>
                  <a:pt x="131213" y="400957"/>
                  <a:pt x="130700" y="402968"/>
                </a:cubicBezTo>
                <a:cubicBezTo>
                  <a:pt x="128351" y="412175"/>
                  <a:pt x="120224" y="418500"/>
                  <a:pt x="110882" y="418500"/>
                </a:cubicBezTo>
                <a:lnTo>
                  <a:pt x="91618" y="418500"/>
                </a:lnTo>
                <a:cubicBezTo>
                  <a:pt x="82276" y="418500"/>
                  <a:pt x="74149" y="412175"/>
                  <a:pt x="71854" y="403144"/>
                </a:cubicBezTo>
                <a:cubicBezTo>
                  <a:pt x="71287" y="400930"/>
                  <a:pt x="69863" y="399263"/>
                  <a:pt x="67898" y="398399"/>
                </a:cubicBezTo>
                <a:lnTo>
                  <a:pt x="67790" y="398358"/>
                </a:lnTo>
                <a:cubicBezTo>
                  <a:pt x="65624" y="397440"/>
                  <a:pt x="63308" y="397602"/>
                  <a:pt x="61466" y="398702"/>
                </a:cubicBezTo>
                <a:cubicBezTo>
                  <a:pt x="53285" y="403556"/>
                  <a:pt x="43065" y="402280"/>
                  <a:pt x="36470" y="395672"/>
                </a:cubicBezTo>
                <a:lnTo>
                  <a:pt x="22849" y="382050"/>
                </a:lnTo>
                <a:cubicBezTo>
                  <a:pt x="16240" y="375442"/>
                  <a:pt x="14965" y="365222"/>
                  <a:pt x="19737" y="357190"/>
                </a:cubicBezTo>
                <a:cubicBezTo>
                  <a:pt x="20918" y="355205"/>
                  <a:pt x="21067" y="352890"/>
                  <a:pt x="20216" y="350872"/>
                </a:cubicBezTo>
                <a:lnTo>
                  <a:pt x="20061" y="350480"/>
                </a:lnTo>
                <a:cubicBezTo>
                  <a:pt x="19177" y="348584"/>
                  <a:pt x="17543" y="347213"/>
                  <a:pt x="15532" y="346700"/>
                </a:cubicBezTo>
                <a:cubicBezTo>
                  <a:pt x="6325" y="344351"/>
                  <a:pt x="0" y="336224"/>
                  <a:pt x="0" y="326882"/>
                </a:cubicBezTo>
                <a:lnTo>
                  <a:pt x="0" y="307618"/>
                </a:lnTo>
                <a:cubicBezTo>
                  <a:pt x="0" y="298276"/>
                  <a:pt x="6325" y="290149"/>
                  <a:pt x="15370" y="287847"/>
                </a:cubicBezTo>
                <a:cubicBezTo>
                  <a:pt x="17597" y="287280"/>
                  <a:pt x="19325" y="285775"/>
                  <a:pt x="20156" y="283784"/>
                </a:cubicBezTo>
                <a:cubicBezTo>
                  <a:pt x="21067" y="281617"/>
                  <a:pt x="20912" y="279302"/>
                  <a:pt x="19811" y="277459"/>
                </a:cubicBezTo>
                <a:cubicBezTo>
                  <a:pt x="14958" y="269285"/>
                  <a:pt x="16234" y="259072"/>
                  <a:pt x="22842" y="252464"/>
                </a:cubicBezTo>
                <a:lnTo>
                  <a:pt x="36464" y="238842"/>
                </a:lnTo>
                <a:cubicBezTo>
                  <a:pt x="39542" y="235764"/>
                  <a:pt x="43416" y="233894"/>
                  <a:pt x="47473" y="233206"/>
                </a:cubicBezTo>
                <a:cubicBezTo>
                  <a:pt x="34256" y="211930"/>
                  <a:pt x="27000" y="187238"/>
                  <a:pt x="27000" y="162000"/>
                </a:cubicBezTo>
                <a:cubicBezTo>
                  <a:pt x="27000" y="119684"/>
                  <a:pt x="47142" y="79684"/>
                  <a:pt x="81000" y="54203"/>
                </a:cubicBezTo>
                <a:lnTo>
                  <a:pt x="81000" y="20250"/>
                </a:lnTo>
                <a:cubicBezTo>
                  <a:pt x="81000" y="9086"/>
                  <a:pt x="90086" y="0"/>
                  <a:pt x="101250" y="0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Graphic 19">
            <a:extLst>
              <a:ext uri="{FF2B5EF4-FFF2-40B4-BE49-F238E27FC236}">
                <a16:creationId xmlns:a16="http://schemas.microsoft.com/office/drawing/2014/main" id="{4017833C-8C53-B117-E04E-ED1B64542E7A}"/>
              </a:ext>
            </a:extLst>
          </p:cNvPr>
          <p:cNvSpPr/>
          <p:nvPr/>
        </p:nvSpPr>
        <p:spPr>
          <a:xfrm>
            <a:off x="3752891" y="3263695"/>
            <a:ext cx="374280" cy="418483"/>
          </a:xfrm>
          <a:custGeom>
            <a:avLst/>
            <a:gdLst>
              <a:gd name="connsiteX0" fmla="*/ 232101 w 374280"/>
              <a:gd name="connsiteY0" fmla="*/ 258769 h 418483"/>
              <a:gd name="connsiteX1" fmla="*/ 237799 w 374280"/>
              <a:gd name="connsiteY1" fmla="*/ 262830 h 418483"/>
              <a:gd name="connsiteX2" fmla="*/ 238303 w 374280"/>
              <a:gd name="connsiteY2" fmla="*/ 262848 h 418483"/>
              <a:gd name="connsiteX3" fmla="*/ 244037 w 374280"/>
              <a:gd name="connsiteY3" fmla="*/ 259657 h 418483"/>
              <a:gd name="connsiteX4" fmla="*/ 260392 w 374280"/>
              <a:gd name="connsiteY4" fmla="*/ 233303 h 418483"/>
              <a:gd name="connsiteX5" fmla="*/ 290777 w 374280"/>
              <a:gd name="connsiteY5" fmla="*/ 239525 h 418483"/>
              <a:gd name="connsiteX6" fmla="*/ 297367 w 374280"/>
              <a:gd name="connsiteY6" fmla="*/ 237173 h 418483"/>
              <a:gd name="connsiteX7" fmla="*/ 298332 w 374280"/>
              <a:gd name="connsiteY7" fmla="*/ 230242 h 418483"/>
              <a:gd name="connsiteX8" fmla="*/ 275766 w 374280"/>
              <a:gd name="connsiteY8" fmla="*/ 177849 h 418483"/>
              <a:gd name="connsiteX9" fmla="*/ 277906 w 374280"/>
              <a:gd name="connsiteY9" fmla="*/ 176937 h 418483"/>
              <a:gd name="connsiteX10" fmla="*/ 294849 w 374280"/>
              <a:gd name="connsiteY10" fmla="*/ 147590 h 418483"/>
              <a:gd name="connsiteX11" fmla="*/ 294076 w 374280"/>
              <a:gd name="connsiteY11" fmla="*/ 141314 h 418483"/>
              <a:gd name="connsiteX12" fmla="*/ 293173 w 374280"/>
              <a:gd name="connsiteY12" fmla="*/ 127210 h 418483"/>
              <a:gd name="connsiteX13" fmla="*/ 298845 w 374280"/>
              <a:gd name="connsiteY13" fmla="*/ 114266 h 418483"/>
              <a:gd name="connsiteX14" fmla="*/ 301719 w 374280"/>
              <a:gd name="connsiteY14" fmla="*/ 108632 h 418483"/>
              <a:gd name="connsiteX15" fmla="*/ 295835 w 374280"/>
              <a:gd name="connsiteY15" fmla="*/ 75261 h 418483"/>
              <a:gd name="connsiteX16" fmla="*/ 291209 w 374280"/>
              <a:gd name="connsiteY16" fmla="*/ 70949 h 418483"/>
              <a:gd name="connsiteX17" fmla="*/ 281452 w 374280"/>
              <a:gd name="connsiteY17" fmla="*/ 60726 h 418483"/>
              <a:gd name="connsiteX18" fmla="*/ 277477 w 374280"/>
              <a:gd name="connsiteY18" fmla="*/ 47166 h 418483"/>
              <a:gd name="connsiteX19" fmla="*/ 276056 w 374280"/>
              <a:gd name="connsiteY19" fmla="*/ 41001 h 418483"/>
              <a:gd name="connsiteX20" fmla="*/ 250097 w 374280"/>
              <a:gd name="connsiteY20" fmla="*/ 19220 h 418483"/>
              <a:gd name="connsiteX21" fmla="*/ 243782 w 374280"/>
              <a:gd name="connsiteY21" fmla="*/ 18891 h 418483"/>
              <a:gd name="connsiteX22" fmla="*/ 229736 w 374280"/>
              <a:gd name="connsiteY22" fmla="*/ 17332 h 418483"/>
              <a:gd name="connsiteX23" fmla="*/ 217974 w 374280"/>
              <a:gd name="connsiteY23" fmla="*/ 9498 h 418483"/>
              <a:gd name="connsiteX24" fmla="*/ 212925 w 374280"/>
              <a:gd name="connsiteY24" fmla="*/ 5689 h 418483"/>
              <a:gd name="connsiteX25" fmla="*/ 179038 w 374280"/>
              <a:gd name="connsiteY25" fmla="*/ 5689 h 418483"/>
              <a:gd name="connsiteX26" fmla="*/ 173989 w 374280"/>
              <a:gd name="connsiteY26" fmla="*/ 9498 h 418483"/>
              <a:gd name="connsiteX27" fmla="*/ 162227 w 374280"/>
              <a:gd name="connsiteY27" fmla="*/ 17332 h 418483"/>
              <a:gd name="connsiteX28" fmla="*/ 148181 w 374280"/>
              <a:gd name="connsiteY28" fmla="*/ 18891 h 418483"/>
              <a:gd name="connsiteX29" fmla="*/ 141866 w 374280"/>
              <a:gd name="connsiteY29" fmla="*/ 19220 h 418483"/>
              <a:gd name="connsiteX30" fmla="*/ 115907 w 374280"/>
              <a:gd name="connsiteY30" fmla="*/ 41001 h 418483"/>
              <a:gd name="connsiteX31" fmla="*/ 114486 w 374280"/>
              <a:gd name="connsiteY31" fmla="*/ 47166 h 418483"/>
              <a:gd name="connsiteX32" fmla="*/ 110511 w 374280"/>
              <a:gd name="connsiteY32" fmla="*/ 60726 h 418483"/>
              <a:gd name="connsiteX33" fmla="*/ 100754 w 374280"/>
              <a:gd name="connsiteY33" fmla="*/ 70949 h 418483"/>
              <a:gd name="connsiteX34" fmla="*/ 96128 w 374280"/>
              <a:gd name="connsiteY34" fmla="*/ 75261 h 418483"/>
              <a:gd name="connsiteX35" fmla="*/ 90243 w 374280"/>
              <a:gd name="connsiteY35" fmla="*/ 108633 h 418483"/>
              <a:gd name="connsiteX36" fmla="*/ 93116 w 374280"/>
              <a:gd name="connsiteY36" fmla="*/ 114265 h 418483"/>
              <a:gd name="connsiteX37" fmla="*/ 98789 w 374280"/>
              <a:gd name="connsiteY37" fmla="*/ 127210 h 418483"/>
              <a:gd name="connsiteX38" fmla="*/ 97886 w 374280"/>
              <a:gd name="connsiteY38" fmla="*/ 141311 h 418483"/>
              <a:gd name="connsiteX39" fmla="*/ 97112 w 374280"/>
              <a:gd name="connsiteY39" fmla="*/ 147590 h 418483"/>
              <a:gd name="connsiteX40" fmla="*/ 114056 w 374280"/>
              <a:gd name="connsiteY40" fmla="*/ 176937 h 418483"/>
              <a:gd name="connsiteX41" fmla="*/ 119878 w 374280"/>
              <a:gd name="connsiteY41" fmla="*/ 179406 h 418483"/>
              <a:gd name="connsiteX42" fmla="*/ 121392 w 374280"/>
              <a:gd name="connsiteY42" fmla="*/ 180044 h 418483"/>
              <a:gd name="connsiteX43" fmla="*/ 93711 w 374280"/>
              <a:gd name="connsiteY43" fmla="*/ 239498 h 418483"/>
              <a:gd name="connsiteX44" fmla="*/ 94473 w 374280"/>
              <a:gd name="connsiteY44" fmla="*/ 246454 h 418483"/>
              <a:gd name="connsiteX45" fmla="*/ 100993 w 374280"/>
              <a:gd name="connsiteY45" fmla="*/ 248996 h 418483"/>
              <a:gd name="connsiteX46" fmla="*/ 131548 w 374280"/>
              <a:gd name="connsiteY46" fmla="*/ 243658 h 418483"/>
              <a:gd name="connsiteX47" fmla="*/ 147131 w 374280"/>
              <a:gd name="connsiteY47" fmla="*/ 270475 h 418483"/>
              <a:gd name="connsiteX48" fmla="*/ 152966 w 374280"/>
              <a:gd name="connsiteY48" fmla="*/ 273833 h 418483"/>
              <a:gd name="connsiteX49" fmla="*/ 153272 w 374280"/>
              <a:gd name="connsiteY49" fmla="*/ 273826 h 418483"/>
              <a:gd name="connsiteX50" fmla="*/ 159087 w 374280"/>
              <a:gd name="connsiteY50" fmla="*/ 269932 h 418483"/>
              <a:gd name="connsiteX51" fmla="*/ 186634 w 374280"/>
              <a:gd name="connsiteY51" fmla="*/ 210761 h 418483"/>
              <a:gd name="connsiteX52" fmla="*/ 195983 w 374280"/>
              <a:gd name="connsiteY52" fmla="*/ 208764 h 418483"/>
              <a:gd name="connsiteX53" fmla="*/ 209716 w 374280"/>
              <a:gd name="connsiteY53" fmla="*/ 212103 h 418483"/>
              <a:gd name="connsiteX54" fmla="*/ 212358 w 374280"/>
              <a:gd name="connsiteY54" fmla="*/ 212916 h 418483"/>
              <a:gd name="connsiteX55" fmla="*/ 258491 w 374280"/>
              <a:gd name="connsiteY55" fmla="*/ 219133 h 418483"/>
              <a:gd name="connsiteX56" fmla="*/ 251401 w 374280"/>
              <a:gd name="connsiteY56" fmla="*/ 222186 h 418483"/>
              <a:gd name="connsiteX57" fmla="*/ 239385 w 374280"/>
              <a:gd name="connsiteY57" fmla="*/ 241550 h 418483"/>
              <a:gd name="connsiteX58" fmla="*/ 227913 w 374280"/>
              <a:gd name="connsiteY58" fmla="*/ 214914 h 418483"/>
              <a:gd name="connsiteX59" fmla="*/ 247600 w 374280"/>
              <a:gd name="connsiteY59" fmla="*/ 202364 h 418483"/>
              <a:gd name="connsiteX60" fmla="*/ 251043 w 374280"/>
              <a:gd name="connsiteY60" fmla="*/ 197058 h 418483"/>
              <a:gd name="connsiteX61" fmla="*/ 259416 w 374280"/>
              <a:gd name="connsiteY61" fmla="*/ 185673 h 418483"/>
              <a:gd name="connsiteX62" fmla="*/ 263382 w 374280"/>
              <a:gd name="connsiteY62" fmla="*/ 183227 h 418483"/>
              <a:gd name="connsiteX63" fmla="*/ 280815 w 374280"/>
              <a:gd name="connsiteY63" fmla="*/ 223704 h 418483"/>
              <a:gd name="connsiteX64" fmla="*/ 152300 w 374280"/>
              <a:gd name="connsiteY64" fmla="*/ 252511 h 418483"/>
              <a:gd name="connsiteX65" fmla="*/ 140852 w 374280"/>
              <a:gd name="connsiteY65" fmla="*/ 232807 h 418483"/>
              <a:gd name="connsiteX66" fmla="*/ 133854 w 374280"/>
              <a:gd name="connsiteY66" fmla="*/ 229550 h 418483"/>
              <a:gd name="connsiteX67" fmla="*/ 111405 w 374280"/>
              <a:gd name="connsiteY67" fmla="*/ 233471 h 418483"/>
              <a:gd name="connsiteX68" fmla="*/ 133324 w 374280"/>
              <a:gd name="connsiteY68" fmla="*/ 186394 h 418483"/>
              <a:gd name="connsiteX69" fmla="*/ 140914 w 374280"/>
              <a:gd name="connsiteY69" fmla="*/ 197059 h 418483"/>
              <a:gd name="connsiteX70" fmla="*/ 144357 w 374280"/>
              <a:gd name="connsiteY70" fmla="*/ 202364 h 418483"/>
              <a:gd name="connsiteX71" fmla="*/ 169705 w 374280"/>
              <a:gd name="connsiteY71" fmla="*/ 215127 h 418483"/>
              <a:gd name="connsiteX72" fmla="*/ 195978 w 374280"/>
              <a:gd name="connsiteY72" fmla="*/ 195257 h 418483"/>
              <a:gd name="connsiteX73" fmla="*/ 178264 w 374280"/>
              <a:gd name="connsiteY73" fmla="*/ 199203 h 418483"/>
              <a:gd name="connsiteX74" fmla="*/ 172293 w 374280"/>
              <a:gd name="connsiteY74" fmla="*/ 201032 h 418483"/>
              <a:gd name="connsiteX75" fmla="*/ 155654 w 374280"/>
              <a:gd name="connsiteY75" fmla="*/ 194975 h 418483"/>
              <a:gd name="connsiteX76" fmla="*/ 152255 w 374280"/>
              <a:gd name="connsiteY76" fmla="*/ 189736 h 418483"/>
              <a:gd name="connsiteX77" fmla="*/ 125116 w 374280"/>
              <a:gd name="connsiteY77" fmla="*/ 166965 h 418483"/>
              <a:gd name="connsiteX78" fmla="*/ 119366 w 374280"/>
              <a:gd name="connsiteY78" fmla="*/ 164527 h 418483"/>
              <a:gd name="connsiteX79" fmla="*/ 110513 w 374280"/>
              <a:gd name="connsiteY79" fmla="*/ 149192 h 418483"/>
              <a:gd name="connsiteX80" fmla="*/ 111277 w 374280"/>
              <a:gd name="connsiteY80" fmla="*/ 142991 h 418483"/>
              <a:gd name="connsiteX81" fmla="*/ 105124 w 374280"/>
              <a:gd name="connsiteY81" fmla="*/ 108104 h 418483"/>
              <a:gd name="connsiteX82" fmla="*/ 102287 w 374280"/>
              <a:gd name="connsiteY82" fmla="*/ 102542 h 418483"/>
              <a:gd name="connsiteX83" fmla="*/ 105363 w 374280"/>
              <a:gd name="connsiteY83" fmla="*/ 85104 h 418483"/>
              <a:gd name="connsiteX84" fmla="*/ 109932 w 374280"/>
              <a:gd name="connsiteY84" fmla="*/ 80846 h 418483"/>
              <a:gd name="connsiteX85" fmla="*/ 127645 w 374280"/>
              <a:gd name="connsiteY85" fmla="*/ 50168 h 418483"/>
              <a:gd name="connsiteX86" fmla="*/ 129048 w 374280"/>
              <a:gd name="connsiteY86" fmla="*/ 44080 h 418483"/>
              <a:gd name="connsiteX87" fmla="*/ 142612 w 374280"/>
              <a:gd name="connsiteY87" fmla="*/ 32699 h 418483"/>
              <a:gd name="connsiteX88" fmla="*/ 148849 w 374280"/>
              <a:gd name="connsiteY88" fmla="*/ 32375 h 418483"/>
              <a:gd name="connsiteX89" fmla="*/ 182139 w 374280"/>
              <a:gd name="connsiteY89" fmla="*/ 20258 h 418483"/>
              <a:gd name="connsiteX90" fmla="*/ 187125 w 374280"/>
              <a:gd name="connsiteY90" fmla="*/ 16497 h 418483"/>
              <a:gd name="connsiteX91" fmla="*/ 204832 w 374280"/>
              <a:gd name="connsiteY91" fmla="*/ 16497 h 418483"/>
              <a:gd name="connsiteX92" fmla="*/ 209819 w 374280"/>
              <a:gd name="connsiteY92" fmla="*/ 20258 h 418483"/>
              <a:gd name="connsiteX93" fmla="*/ 243108 w 374280"/>
              <a:gd name="connsiteY93" fmla="*/ 32375 h 418483"/>
              <a:gd name="connsiteX94" fmla="*/ 249346 w 374280"/>
              <a:gd name="connsiteY94" fmla="*/ 32699 h 418483"/>
              <a:gd name="connsiteX95" fmla="*/ 262910 w 374280"/>
              <a:gd name="connsiteY95" fmla="*/ 44080 h 418483"/>
              <a:gd name="connsiteX96" fmla="*/ 264312 w 374280"/>
              <a:gd name="connsiteY96" fmla="*/ 50168 h 418483"/>
              <a:gd name="connsiteX97" fmla="*/ 282025 w 374280"/>
              <a:gd name="connsiteY97" fmla="*/ 80845 h 418483"/>
              <a:gd name="connsiteX98" fmla="*/ 286595 w 374280"/>
              <a:gd name="connsiteY98" fmla="*/ 85103 h 418483"/>
              <a:gd name="connsiteX99" fmla="*/ 289670 w 374280"/>
              <a:gd name="connsiteY99" fmla="*/ 102541 h 418483"/>
              <a:gd name="connsiteX100" fmla="*/ 286831 w 374280"/>
              <a:gd name="connsiteY100" fmla="*/ 108105 h 418483"/>
              <a:gd name="connsiteX101" fmla="*/ 280680 w 374280"/>
              <a:gd name="connsiteY101" fmla="*/ 142993 h 418483"/>
              <a:gd name="connsiteX102" fmla="*/ 281444 w 374280"/>
              <a:gd name="connsiteY102" fmla="*/ 149191 h 418483"/>
              <a:gd name="connsiteX103" fmla="*/ 272590 w 374280"/>
              <a:gd name="connsiteY103" fmla="*/ 164526 h 418483"/>
              <a:gd name="connsiteX104" fmla="*/ 266840 w 374280"/>
              <a:gd name="connsiteY104" fmla="*/ 166965 h 418483"/>
              <a:gd name="connsiteX105" fmla="*/ 239703 w 374280"/>
              <a:gd name="connsiteY105" fmla="*/ 189735 h 418483"/>
              <a:gd name="connsiteX106" fmla="*/ 236303 w 374280"/>
              <a:gd name="connsiteY106" fmla="*/ 194975 h 418483"/>
              <a:gd name="connsiteX107" fmla="*/ 219665 w 374280"/>
              <a:gd name="connsiteY107" fmla="*/ 201032 h 418483"/>
              <a:gd name="connsiteX108" fmla="*/ 213693 w 374280"/>
              <a:gd name="connsiteY108" fmla="*/ 199203 h 418483"/>
              <a:gd name="connsiteX109" fmla="*/ 195978 w 374280"/>
              <a:gd name="connsiteY109" fmla="*/ 195257 h 418483"/>
              <a:gd name="connsiteX110" fmla="*/ 262969 w 374280"/>
              <a:gd name="connsiteY110" fmla="*/ 107590 h 418483"/>
              <a:gd name="connsiteX111" fmla="*/ 195978 w 374280"/>
              <a:gd name="connsiteY111" fmla="*/ 40599 h 418483"/>
              <a:gd name="connsiteX112" fmla="*/ 128988 w 374280"/>
              <a:gd name="connsiteY112" fmla="*/ 107590 h 418483"/>
              <a:gd name="connsiteX113" fmla="*/ 195978 w 374280"/>
              <a:gd name="connsiteY113" fmla="*/ 174582 h 418483"/>
              <a:gd name="connsiteX114" fmla="*/ 262969 w 374280"/>
              <a:gd name="connsiteY114" fmla="*/ 107590 h 418483"/>
              <a:gd name="connsiteX115" fmla="*/ 195977 w 374280"/>
              <a:gd name="connsiteY115" fmla="*/ 161082 h 418483"/>
              <a:gd name="connsiteX116" fmla="*/ 142487 w 374280"/>
              <a:gd name="connsiteY116" fmla="*/ 107590 h 418483"/>
              <a:gd name="connsiteX117" fmla="*/ 195977 w 374280"/>
              <a:gd name="connsiteY117" fmla="*/ 54099 h 418483"/>
              <a:gd name="connsiteX118" fmla="*/ 249468 w 374280"/>
              <a:gd name="connsiteY118" fmla="*/ 107590 h 418483"/>
              <a:gd name="connsiteX119" fmla="*/ 195977 w 374280"/>
              <a:gd name="connsiteY119" fmla="*/ 161082 h 418483"/>
              <a:gd name="connsiteX120" fmla="*/ 233050 w 374280"/>
              <a:gd name="connsiteY120" fmla="*/ 91674 h 418483"/>
              <a:gd name="connsiteX121" fmla="*/ 186957 w 374280"/>
              <a:gd name="connsiteY121" fmla="*/ 133505 h 418483"/>
              <a:gd name="connsiteX122" fmla="*/ 182421 w 374280"/>
              <a:gd name="connsiteY122" fmla="*/ 135256 h 418483"/>
              <a:gd name="connsiteX123" fmla="*/ 177648 w 374280"/>
              <a:gd name="connsiteY123" fmla="*/ 133279 h 418483"/>
              <a:gd name="connsiteX124" fmla="*/ 158670 w 374280"/>
              <a:gd name="connsiteY124" fmla="*/ 114302 h 418483"/>
              <a:gd name="connsiteX125" fmla="*/ 158670 w 374280"/>
              <a:gd name="connsiteY125" fmla="*/ 104757 h 418483"/>
              <a:gd name="connsiteX126" fmla="*/ 168216 w 374280"/>
              <a:gd name="connsiteY126" fmla="*/ 104757 h 418483"/>
              <a:gd name="connsiteX127" fmla="*/ 182647 w 374280"/>
              <a:gd name="connsiteY127" fmla="*/ 119187 h 418483"/>
              <a:gd name="connsiteX128" fmla="*/ 223978 w 374280"/>
              <a:gd name="connsiteY128" fmla="*/ 81678 h 418483"/>
              <a:gd name="connsiteX129" fmla="*/ 233512 w 374280"/>
              <a:gd name="connsiteY129" fmla="*/ 82141 h 418483"/>
              <a:gd name="connsiteX130" fmla="*/ 233050 w 374280"/>
              <a:gd name="connsiteY130" fmla="*/ 91674 h 418483"/>
              <a:gd name="connsiteX131" fmla="*/ 361194 w 374280"/>
              <a:gd name="connsiteY131" fmla="*/ 312835 h 418483"/>
              <a:gd name="connsiteX132" fmla="*/ 374262 w 374280"/>
              <a:gd name="connsiteY132" fmla="*/ 280380 h 418483"/>
              <a:gd name="connsiteX133" fmla="*/ 370974 w 374280"/>
              <a:gd name="connsiteY133" fmla="*/ 164336 h 418483"/>
              <a:gd name="connsiteX134" fmla="*/ 346974 w 374280"/>
              <a:gd name="connsiteY134" fmla="*/ 142610 h 418483"/>
              <a:gd name="connsiteX135" fmla="*/ 346621 w 374280"/>
              <a:gd name="connsiteY135" fmla="*/ 142612 h 418483"/>
              <a:gd name="connsiteX136" fmla="*/ 321229 w 374280"/>
              <a:gd name="connsiteY136" fmla="*/ 183444 h 418483"/>
              <a:gd name="connsiteX137" fmla="*/ 321470 w 374280"/>
              <a:gd name="connsiteY137" fmla="*/ 246480 h 418483"/>
              <a:gd name="connsiteX138" fmla="*/ 321197 w 374280"/>
              <a:gd name="connsiteY138" fmla="*/ 250685 h 418483"/>
              <a:gd name="connsiteX139" fmla="*/ 319668 w 374280"/>
              <a:gd name="connsiteY139" fmla="*/ 249017 h 418483"/>
              <a:gd name="connsiteX140" fmla="*/ 288607 w 374280"/>
              <a:gd name="connsiteY140" fmla="*/ 248776 h 418483"/>
              <a:gd name="connsiteX141" fmla="*/ 287972 w 374280"/>
              <a:gd name="connsiteY141" fmla="*/ 249430 h 418483"/>
              <a:gd name="connsiteX142" fmla="*/ 255271 w 374280"/>
              <a:gd name="connsiteY142" fmla="*/ 280442 h 418483"/>
              <a:gd name="connsiteX143" fmla="*/ 245695 w 374280"/>
              <a:gd name="connsiteY143" fmla="*/ 288672 h 418483"/>
              <a:gd name="connsiteX144" fmla="*/ 232733 w 374280"/>
              <a:gd name="connsiteY144" fmla="*/ 325756 h 418483"/>
              <a:gd name="connsiteX145" fmla="*/ 232787 w 374280"/>
              <a:gd name="connsiteY145" fmla="*/ 370648 h 418483"/>
              <a:gd name="connsiteX146" fmla="*/ 226966 w 374280"/>
              <a:gd name="connsiteY146" fmla="*/ 370599 h 418483"/>
              <a:gd name="connsiteX147" fmla="*/ 216493 w 374280"/>
              <a:gd name="connsiteY147" fmla="*/ 374841 h 418483"/>
              <a:gd name="connsiteX148" fmla="*/ 212070 w 374280"/>
              <a:gd name="connsiteY148" fmla="*/ 385241 h 418483"/>
              <a:gd name="connsiteX149" fmla="*/ 211919 w 374280"/>
              <a:gd name="connsiteY149" fmla="*/ 402801 h 418483"/>
              <a:gd name="connsiteX150" fmla="*/ 216162 w 374280"/>
              <a:gd name="connsiteY150" fmla="*/ 413275 h 418483"/>
              <a:gd name="connsiteX151" fmla="*/ 226561 w 374280"/>
              <a:gd name="connsiteY151" fmla="*/ 417697 h 418483"/>
              <a:gd name="connsiteX152" fmla="*/ 317784 w 374280"/>
              <a:gd name="connsiteY152" fmla="*/ 418481 h 418483"/>
              <a:gd name="connsiteX153" fmla="*/ 317913 w 374280"/>
              <a:gd name="connsiteY153" fmla="*/ 418482 h 418483"/>
              <a:gd name="connsiteX154" fmla="*/ 328258 w 374280"/>
              <a:gd name="connsiteY154" fmla="*/ 414238 h 418483"/>
              <a:gd name="connsiteX155" fmla="*/ 332680 w 374280"/>
              <a:gd name="connsiteY155" fmla="*/ 403839 h 418483"/>
              <a:gd name="connsiteX156" fmla="*/ 332831 w 374280"/>
              <a:gd name="connsiteY156" fmla="*/ 386279 h 418483"/>
              <a:gd name="connsiteX157" fmla="*/ 328588 w 374280"/>
              <a:gd name="connsiteY157" fmla="*/ 375804 h 418483"/>
              <a:gd name="connsiteX158" fmla="*/ 318188 w 374280"/>
              <a:gd name="connsiteY158" fmla="*/ 371382 h 418483"/>
              <a:gd name="connsiteX159" fmla="*/ 310683 w 374280"/>
              <a:gd name="connsiteY159" fmla="*/ 371318 h 418483"/>
              <a:gd name="connsiteX160" fmla="*/ 310683 w 374280"/>
              <a:gd name="connsiteY160" fmla="*/ 363346 h 418483"/>
              <a:gd name="connsiteX161" fmla="*/ 319331 w 374280"/>
              <a:gd name="connsiteY161" fmla="*/ 386163 h 418483"/>
              <a:gd name="connsiteX162" fmla="*/ 319180 w 374280"/>
              <a:gd name="connsiteY162" fmla="*/ 403723 h 418483"/>
              <a:gd name="connsiteX163" fmla="*/ 318793 w 374280"/>
              <a:gd name="connsiteY163" fmla="*/ 404612 h 418483"/>
              <a:gd name="connsiteX164" fmla="*/ 317899 w 374280"/>
              <a:gd name="connsiteY164" fmla="*/ 404983 h 418483"/>
              <a:gd name="connsiteX165" fmla="*/ 226676 w 374280"/>
              <a:gd name="connsiteY165" fmla="*/ 404199 h 418483"/>
              <a:gd name="connsiteX166" fmla="*/ 225789 w 374280"/>
              <a:gd name="connsiteY166" fmla="*/ 403813 h 418483"/>
              <a:gd name="connsiteX167" fmla="*/ 225418 w 374280"/>
              <a:gd name="connsiteY167" fmla="*/ 402918 h 418483"/>
              <a:gd name="connsiteX168" fmla="*/ 225569 w 374280"/>
              <a:gd name="connsiteY168" fmla="*/ 385358 h 418483"/>
              <a:gd name="connsiteX169" fmla="*/ 225956 w 374280"/>
              <a:gd name="connsiteY169" fmla="*/ 384470 h 418483"/>
              <a:gd name="connsiteX170" fmla="*/ 226837 w 374280"/>
              <a:gd name="connsiteY170" fmla="*/ 384099 h 418483"/>
              <a:gd name="connsiteX171" fmla="*/ 226849 w 374280"/>
              <a:gd name="connsiteY171" fmla="*/ 384099 h 418483"/>
              <a:gd name="connsiteX172" fmla="*/ 226850 w 374280"/>
              <a:gd name="connsiteY172" fmla="*/ 384099 h 418483"/>
              <a:gd name="connsiteX173" fmla="*/ 318073 w 374280"/>
              <a:gd name="connsiteY173" fmla="*/ 384882 h 418483"/>
              <a:gd name="connsiteX174" fmla="*/ 319331 w 374280"/>
              <a:gd name="connsiteY174" fmla="*/ 386163 h 418483"/>
              <a:gd name="connsiteX175" fmla="*/ 246287 w 374280"/>
              <a:gd name="connsiteY175" fmla="*/ 370766 h 418483"/>
              <a:gd name="connsiteX176" fmla="*/ 246233 w 374280"/>
              <a:gd name="connsiteY176" fmla="*/ 325741 h 418483"/>
              <a:gd name="connsiteX177" fmla="*/ 254734 w 374280"/>
              <a:gd name="connsiteY177" fmla="*/ 298701 h 418483"/>
              <a:gd name="connsiteX178" fmla="*/ 263970 w 374280"/>
              <a:gd name="connsiteY178" fmla="*/ 290767 h 418483"/>
              <a:gd name="connsiteX179" fmla="*/ 297946 w 374280"/>
              <a:gd name="connsiteY179" fmla="*/ 258543 h 418483"/>
              <a:gd name="connsiteX180" fmla="*/ 310122 w 374280"/>
              <a:gd name="connsiteY180" fmla="*/ 258564 h 418483"/>
              <a:gd name="connsiteX181" fmla="*/ 310151 w 374280"/>
              <a:gd name="connsiteY181" fmla="*/ 270657 h 418483"/>
              <a:gd name="connsiteX182" fmla="*/ 293170 w 374280"/>
              <a:gd name="connsiteY182" fmla="*/ 287933 h 418483"/>
              <a:gd name="connsiteX183" fmla="*/ 284348 w 374280"/>
              <a:gd name="connsiteY183" fmla="*/ 296567 h 418483"/>
              <a:gd name="connsiteX184" fmla="*/ 284349 w 374280"/>
              <a:gd name="connsiteY184" fmla="*/ 306112 h 418483"/>
              <a:gd name="connsiteX185" fmla="*/ 289121 w 374280"/>
              <a:gd name="connsiteY185" fmla="*/ 308089 h 418483"/>
              <a:gd name="connsiteX186" fmla="*/ 293894 w 374280"/>
              <a:gd name="connsiteY186" fmla="*/ 306112 h 418483"/>
              <a:gd name="connsiteX187" fmla="*/ 302558 w 374280"/>
              <a:gd name="connsiteY187" fmla="*/ 297634 h 418483"/>
              <a:gd name="connsiteX188" fmla="*/ 320461 w 374280"/>
              <a:gd name="connsiteY188" fmla="*/ 279382 h 418483"/>
              <a:gd name="connsiteX189" fmla="*/ 324981 w 374280"/>
              <a:gd name="connsiteY189" fmla="*/ 273855 h 418483"/>
              <a:gd name="connsiteX190" fmla="*/ 334970 w 374280"/>
              <a:gd name="connsiteY190" fmla="*/ 246430 h 418483"/>
              <a:gd name="connsiteX191" fmla="*/ 334729 w 374280"/>
              <a:gd name="connsiteY191" fmla="*/ 183393 h 418483"/>
              <a:gd name="connsiteX192" fmla="*/ 346837 w 374280"/>
              <a:gd name="connsiteY192" fmla="*/ 156111 h 418483"/>
              <a:gd name="connsiteX193" fmla="*/ 346974 w 374280"/>
              <a:gd name="connsiteY193" fmla="*/ 156111 h 418483"/>
              <a:gd name="connsiteX194" fmla="*/ 357479 w 374280"/>
              <a:gd name="connsiteY194" fmla="*/ 164719 h 418483"/>
              <a:gd name="connsiteX195" fmla="*/ 360767 w 374280"/>
              <a:gd name="connsiteY195" fmla="*/ 280763 h 418483"/>
              <a:gd name="connsiteX196" fmla="*/ 351648 w 374280"/>
              <a:gd name="connsiteY196" fmla="*/ 303289 h 418483"/>
              <a:gd name="connsiteX197" fmla="*/ 299160 w 374280"/>
              <a:gd name="connsiteY197" fmla="*/ 355777 h 418483"/>
              <a:gd name="connsiteX198" fmla="*/ 297183 w 374280"/>
              <a:gd name="connsiteY198" fmla="*/ 360549 h 418483"/>
              <a:gd name="connsiteX199" fmla="*/ 297183 w 374280"/>
              <a:gd name="connsiteY199" fmla="*/ 371203 h 418483"/>
              <a:gd name="connsiteX200" fmla="*/ 232063 w 374280"/>
              <a:gd name="connsiteY200" fmla="*/ 392223 h 418483"/>
              <a:gd name="connsiteX201" fmla="*/ 239149 w 374280"/>
              <a:gd name="connsiteY201" fmla="*/ 389169 h 418483"/>
              <a:gd name="connsiteX202" fmla="*/ 242205 w 374280"/>
              <a:gd name="connsiteY202" fmla="*/ 396255 h 418483"/>
              <a:gd name="connsiteX203" fmla="*/ 235118 w 374280"/>
              <a:gd name="connsiteY203" fmla="*/ 399310 h 418483"/>
              <a:gd name="connsiteX204" fmla="*/ 232063 w 374280"/>
              <a:gd name="connsiteY204" fmla="*/ 392223 h 418483"/>
              <a:gd name="connsiteX205" fmla="*/ 157786 w 374280"/>
              <a:gd name="connsiteY205" fmla="*/ 374843 h 418483"/>
              <a:gd name="connsiteX206" fmla="*/ 147312 w 374280"/>
              <a:gd name="connsiteY206" fmla="*/ 370600 h 418483"/>
              <a:gd name="connsiteX207" fmla="*/ 141492 w 374280"/>
              <a:gd name="connsiteY207" fmla="*/ 370650 h 418483"/>
              <a:gd name="connsiteX208" fmla="*/ 141546 w 374280"/>
              <a:gd name="connsiteY208" fmla="*/ 325757 h 418483"/>
              <a:gd name="connsiteX209" fmla="*/ 128584 w 374280"/>
              <a:gd name="connsiteY209" fmla="*/ 288674 h 418483"/>
              <a:gd name="connsiteX210" fmla="*/ 119009 w 374280"/>
              <a:gd name="connsiteY210" fmla="*/ 280445 h 418483"/>
              <a:gd name="connsiteX211" fmla="*/ 86308 w 374280"/>
              <a:gd name="connsiteY211" fmla="*/ 249432 h 418483"/>
              <a:gd name="connsiteX212" fmla="*/ 85675 w 374280"/>
              <a:gd name="connsiteY212" fmla="*/ 248778 h 418483"/>
              <a:gd name="connsiteX213" fmla="*/ 54612 w 374280"/>
              <a:gd name="connsiteY213" fmla="*/ 249018 h 418483"/>
              <a:gd name="connsiteX214" fmla="*/ 53083 w 374280"/>
              <a:gd name="connsiteY214" fmla="*/ 250686 h 418483"/>
              <a:gd name="connsiteX215" fmla="*/ 52810 w 374280"/>
              <a:gd name="connsiteY215" fmla="*/ 246482 h 418483"/>
              <a:gd name="connsiteX216" fmla="*/ 53051 w 374280"/>
              <a:gd name="connsiteY216" fmla="*/ 183445 h 418483"/>
              <a:gd name="connsiteX217" fmla="*/ 27659 w 374280"/>
              <a:gd name="connsiteY217" fmla="*/ 142613 h 418483"/>
              <a:gd name="connsiteX218" fmla="*/ 27306 w 374280"/>
              <a:gd name="connsiteY218" fmla="*/ 142611 h 418483"/>
              <a:gd name="connsiteX219" fmla="*/ 3306 w 374280"/>
              <a:gd name="connsiteY219" fmla="*/ 164337 h 418483"/>
              <a:gd name="connsiteX220" fmla="*/ 19 w 374280"/>
              <a:gd name="connsiteY220" fmla="*/ 280381 h 418483"/>
              <a:gd name="connsiteX221" fmla="*/ 13085 w 374280"/>
              <a:gd name="connsiteY221" fmla="*/ 312835 h 418483"/>
              <a:gd name="connsiteX222" fmla="*/ 63596 w 374280"/>
              <a:gd name="connsiteY222" fmla="*/ 363347 h 418483"/>
              <a:gd name="connsiteX223" fmla="*/ 63596 w 374280"/>
              <a:gd name="connsiteY223" fmla="*/ 371320 h 418483"/>
              <a:gd name="connsiteX224" fmla="*/ 56091 w 374280"/>
              <a:gd name="connsiteY224" fmla="*/ 371384 h 418483"/>
              <a:gd name="connsiteX225" fmla="*/ 45692 w 374280"/>
              <a:gd name="connsiteY225" fmla="*/ 375806 h 418483"/>
              <a:gd name="connsiteX226" fmla="*/ 41449 w 374280"/>
              <a:gd name="connsiteY226" fmla="*/ 386280 h 418483"/>
              <a:gd name="connsiteX227" fmla="*/ 41600 w 374280"/>
              <a:gd name="connsiteY227" fmla="*/ 403841 h 418483"/>
              <a:gd name="connsiteX228" fmla="*/ 46022 w 374280"/>
              <a:gd name="connsiteY228" fmla="*/ 414240 h 418483"/>
              <a:gd name="connsiteX229" fmla="*/ 56366 w 374280"/>
              <a:gd name="connsiteY229" fmla="*/ 418484 h 418483"/>
              <a:gd name="connsiteX230" fmla="*/ 56495 w 374280"/>
              <a:gd name="connsiteY230" fmla="*/ 418483 h 418483"/>
              <a:gd name="connsiteX231" fmla="*/ 147718 w 374280"/>
              <a:gd name="connsiteY231" fmla="*/ 417699 h 418483"/>
              <a:gd name="connsiteX232" fmla="*/ 158117 w 374280"/>
              <a:gd name="connsiteY232" fmla="*/ 413277 h 418483"/>
              <a:gd name="connsiteX233" fmla="*/ 162360 w 374280"/>
              <a:gd name="connsiteY233" fmla="*/ 402803 h 418483"/>
              <a:gd name="connsiteX234" fmla="*/ 162209 w 374280"/>
              <a:gd name="connsiteY234" fmla="*/ 385243 h 418483"/>
              <a:gd name="connsiteX235" fmla="*/ 157786 w 374280"/>
              <a:gd name="connsiteY235" fmla="*/ 374843 h 418483"/>
              <a:gd name="connsiteX236" fmla="*/ 77096 w 374280"/>
              <a:gd name="connsiteY236" fmla="*/ 360549 h 418483"/>
              <a:gd name="connsiteX237" fmla="*/ 75119 w 374280"/>
              <a:gd name="connsiteY237" fmla="*/ 355777 h 418483"/>
              <a:gd name="connsiteX238" fmla="*/ 22630 w 374280"/>
              <a:gd name="connsiteY238" fmla="*/ 303288 h 418483"/>
              <a:gd name="connsiteX239" fmla="*/ 13513 w 374280"/>
              <a:gd name="connsiteY239" fmla="*/ 280763 h 418483"/>
              <a:gd name="connsiteX240" fmla="*/ 16800 w 374280"/>
              <a:gd name="connsiteY240" fmla="*/ 164718 h 418483"/>
              <a:gd name="connsiteX241" fmla="*/ 27442 w 374280"/>
              <a:gd name="connsiteY241" fmla="*/ 156111 h 418483"/>
              <a:gd name="connsiteX242" fmla="*/ 39550 w 374280"/>
              <a:gd name="connsiteY242" fmla="*/ 183392 h 418483"/>
              <a:gd name="connsiteX243" fmla="*/ 39310 w 374280"/>
              <a:gd name="connsiteY243" fmla="*/ 246430 h 418483"/>
              <a:gd name="connsiteX244" fmla="*/ 49310 w 374280"/>
              <a:gd name="connsiteY244" fmla="*/ 273869 h 418483"/>
              <a:gd name="connsiteX245" fmla="*/ 53643 w 374280"/>
              <a:gd name="connsiteY245" fmla="*/ 279175 h 418483"/>
              <a:gd name="connsiteX246" fmla="*/ 53820 w 374280"/>
              <a:gd name="connsiteY246" fmla="*/ 279382 h 418483"/>
              <a:gd name="connsiteX247" fmla="*/ 71722 w 374280"/>
              <a:gd name="connsiteY247" fmla="*/ 297634 h 418483"/>
              <a:gd name="connsiteX248" fmla="*/ 80386 w 374280"/>
              <a:gd name="connsiteY248" fmla="*/ 306112 h 418483"/>
              <a:gd name="connsiteX249" fmla="*/ 85159 w 374280"/>
              <a:gd name="connsiteY249" fmla="*/ 308089 h 418483"/>
              <a:gd name="connsiteX250" fmla="*/ 89931 w 374280"/>
              <a:gd name="connsiteY250" fmla="*/ 306112 h 418483"/>
              <a:gd name="connsiteX251" fmla="*/ 89932 w 374280"/>
              <a:gd name="connsiteY251" fmla="*/ 296567 h 418483"/>
              <a:gd name="connsiteX252" fmla="*/ 81111 w 374280"/>
              <a:gd name="connsiteY252" fmla="*/ 287933 h 418483"/>
              <a:gd name="connsiteX253" fmla="*/ 64129 w 374280"/>
              <a:gd name="connsiteY253" fmla="*/ 270657 h 418483"/>
              <a:gd name="connsiteX254" fmla="*/ 64158 w 374280"/>
              <a:gd name="connsiteY254" fmla="*/ 258565 h 418483"/>
              <a:gd name="connsiteX255" fmla="*/ 76335 w 374280"/>
              <a:gd name="connsiteY255" fmla="*/ 258543 h 418483"/>
              <a:gd name="connsiteX256" fmla="*/ 110311 w 374280"/>
              <a:gd name="connsiteY256" fmla="*/ 290768 h 418483"/>
              <a:gd name="connsiteX257" fmla="*/ 119547 w 374280"/>
              <a:gd name="connsiteY257" fmla="*/ 298703 h 418483"/>
              <a:gd name="connsiteX258" fmla="*/ 128047 w 374280"/>
              <a:gd name="connsiteY258" fmla="*/ 325741 h 418483"/>
              <a:gd name="connsiteX259" fmla="*/ 127993 w 374280"/>
              <a:gd name="connsiteY259" fmla="*/ 370766 h 418483"/>
              <a:gd name="connsiteX260" fmla="*/ 77097 w 374280"/>
              <a:gd name="connsiteY260" fmla="*/ 371203 h 418483"/>
              <a:gd name="connsiteX261" fmla="*/ 148490 w 374280"/>
              <a:gd name="connsiteY261" fmla="*/ 403814 h 418483"/>
              <a:gd name="connsiteX262" fmla="*/ 147602 w 374280"/>
              <a:gd name="connsiteY262" fmla="*/ 404200 h 418483"/>
              <a:gd name="connsiteX263" fmla="*/ 56380 w 374280"/>
              <a:gd name="connsiteY263" fmla="*/ 404984 h 418483"/>
              <a:gd name="connsiteX264" fmla="*/ 55485 w 374280"/>
              <a:gd name="connsiteY264" fmla="*/ 404613 h 418483"/>
              <a:gd name="connsiteX265" fmla="*/ 55099 w 374280"/>
              <a:gd name="connsiteY265" fmla="*/ 403724 h 418483"/>
              <a:gd name="connsiteX266" fmla="*/ 54948 w 374280"/>
              <a:gd name="connsiteY266" fmla="*/ 386164 h 418483"/>
              <a:gd name="connsiteX267" fmla="*/ 55318 w 374280"/>
              <a:gd name="connsiteY267" fmla="*/ 385270 h 418483"/>
              <a:gd name="connsiteX268" fmla="*/ 56206 w 374280"/>
              <a:gd name="connsiteY268" fmla="*/ 384883 h 418483"/>
              <a:gd name="connsiteX269" fmla="*/ 147428 w 374280"/>
              <a:gd name="connsiteY269" fmla="*/ 384099 h 418483"/>
              <a:gd name="connsiteX270" fmla="*/ 147429 w 374280"/>
              <a:gd name="connsiteY270" fmla="*/ 384099 h 418483"/>
              <a:gd name="connsiteX271" fmla="*/ 147440 w 374280"/>
              <a:gd name="connsiteY271" fmla="*/ 384099 h 418483"/>
              <a:gd name="connsiteX272" fmla="*/ 148323 w 374280"/>
              <a:gd name="connsiteY272" fmla="*/ 384471 h 418483"/>
              <a:gd name="connsiteX273" fmla="*/ 148709 w 374280"/>
              <a:gd name="connsiteY273" fmla="*/ 385359 h 418483"/>
              <a:gd name="connsiteX274" fmla="*/ 148860 w 374280"/>
              <a:gd name="connsiteY274" fmla="*/ 402919 h 418483"/>
              <a:gd name="connsiteX275" fmla="*/ 148490 w 374280"/>
              <a:gd name="connsiteY275" fmla="*/ 403814 h 418483"/>
              <a:gd name="connsiteX276" fmla="*/ 142217 w 374280"/>
              <a:gd name="connsiteY276" fmla="*/ 392223 h 418483"/>
              <a:gd name="connsiteX277" fmla="*/ 139162 w 374280"/>
              <a:gd name="connsiteY277" fmla="*/ 399310 h 418483"/>
              <a:gd name="connsiteX278" fmla="*/ 132076 w 374280"/>
              <a:gd name="connsiteY278" fmla="*/ 396255 h 418483"/>
              <a:gd name="connsiteX279" fmla="*/ 135130 w 374280"/>
              <a:gd name="connsiteY279" fmla="*/ 389169 h 418483"/>
              <a:gd name="connsiteX280" fmla="*/ 142217 w 374280"/>
              <a:gd name="connsiteY280" fmla="*/ 392223 h 4184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</a:cxnLst>
            <a:rect l="l" t="t" r="r" b="b"/>
            <a:pathLst>
              <a:path w="374280" h="418483">
                <a:moveTo>
                  <a:pt x="232101" y="258769"/>
                </a:moveTo>
                <a:cubicBezTo>
                  <a:pt x="233096" y="261078"/>
                  <a:pt x="235292" y="262643"/>
                  <a:pt x="237799" y="262830"/>
                </a:cubicBezTo>
                <a:cubicBezTo>
                  <a:pt x="237968" y="262842"/>
                  <a:pt x="238135" y="262848"/>
                  <a:pt x="238303" y="262848"/>
                </a:cubicBezTo>
                <a:cubicBezTo>
                  <a:pt x="240625" y="262848"/>
                  <a:pt x="242800" y="261651"/>
                  <a:pt x="244037" y="259657"/>
                </a:cubicBezTo>
                <a:lnTo>
                  <a:pt x="260392" y="233303"/>
                </a:lnTo>
                <a:lnTo>
                  <a:pt x="290777" y="239525"/>
                </a:lnTo>
                <a:cubicBezTo>
                  <a:pt x="293243" y="240028"/>
                  <a:pt x="295780" y="239123"/>
                  <a:pt x="297367" y="237173"/>
                </a:cubicBezTo>
                <a:cubicBezTo>
                  <a:pt x="298954" y="235223"/>
                  <a:pt x="299326" y="232552"/>
                  <a:pt x="298332" y="230242"/>
                </a:cubicBezTo>
                <a:lnTo>
                  <a:pt x="275766" y="177849"/>
                </a:lnTo>
                <a:cubicBezTo>
                  <a:pt x="276456" y="177556"/>
                  <a:pt x="277162" y="177255"/>
                  <a:pt x="277906" y="176937"/>
                </a:cubicBezTo>
                <a:cubicBezTo>
                  <a:pt x="289543" y="171954"/>
                  <a:pt x="296351" y="160160"/>
                  <a:pt x="294849" y="147590"/>
                </a:cubicBezTo>
                <a:cubicBezTo>
                  <a:pt x="294570" y="145256"/>
                  <a:pt x="294309" y="143178"/>
                  <a:pt x="294076" y="141314"/>
                </a:cubicBezTo>
                <a:cubicBezTo>
                  <a:pt x="293138" y="133834"/>
                  <a:pt x="292667" y="130079"/>
                  <a:pt x="293173" y="127210"/>
                </a:cubicBezTo>
                <a:cubicBezTo>
                  <a:pt x="293679" y="124342"/>
                  <a:pt x="295406" y="120974"/>
                  <a:pt x="298845" y="114266"/>
                </a:cubicBezTo>
                <a:cubicBezTo>
                  <a:pt x="299704" y="112593"/>
                  <a:pt x="300659" y="110731"/>
                  <a:pt x="301719" y="108632"/>
                </a:cubicBezTo>
                <a:cubicBezTo>
                  <a:pt x="307431" y="97334"/>
                  <a:pt x="305066" y="83923"/>
                  <a:pt x="295835" y="75261"/>
                </a:cubicBezTo>
                <a:cubicBezTo>
                  <a:pt x="294121" y="73652"/>
                  <a:pt x="292586" y="72228"/>
                  <a:pt x="291209" y="70949"/>
                </a:cubicBezTo>
                <a:cubicBezTo>
                  <a:pt x="285681" y="65823"/>
                  <a:pt x="282907" y="63249"/>
                  <a:pt x="281452" y="60726"/>
                </a:cubicBezTo>
                <a:cubicBezTo>
                  <a:pt x="279994" y="58203"/>
                  <a:pt x="279153" y="54515"/>
                  <a:pt x="277477" y="47166"/>
                </a:cubicBezTo>
                <a:cubicBezTo>
                  <a:pt x="277058" y="45333"/>
                  <a:pt x="276592" y="43291"/>
                  <a:pt x="276056" y="41001"/>
                </a:cubicBezTo>
                <a:cubicBezTo>
                  <a:pt x="273168" y="28676"/>
                  <a:pt x="262736" y="19923"/>
                  <a:pt x="250097" y="19220"/>
                </a:cubicBezTo>
                <a:cubicBezTo>
                  <a:pt x="247750" y="19089"/>
                  <a:pt x="245659" y="18985"/>
                  <a:pt x="243782" y="18891"/>
                </a:cubicBezTo>
                <a:cubicBezTo>
                  <a:pt x="236252" y="18517"/>
                  <a:pt x="232473" y="18329"/>
                  <a:pt x="229736" y="17332"/>
                </a:cubicBezTo>
                <a:cubicBezTo>
                  <a:pt x="226998" y="16336"/>
                  <a:pt x="223983" y="14051"/>
                  <a:pt x="217974" y="9498"/>
                </a:cubicBezTo>
                <a:cubicBezTo>
                  <a:pt x="216476" y="8362"/>
                  <a:pt x="214806" y="7098"/>
                  <a:pt x="212925" y="5689"/>
                </a:cubicBezTo>
                <a:cubicBezTo>
                  <a:pt x="202790" y="-1896"/>
                  <a:pt x="189173" y="-1897"/>
                  <a:pt x="179038" y="5689"/>
                </a:cubicBezTo>
                <a:cubicBezTo>
                  <a:pt x="177156" y="7098"/>
                  <a:pt x="175487" y="8362"/>
                  <a:pt x="173989" y="9498"/>
                </a:cubicBezTo>
                <a:cubicBezTo>
                  <a:pt x="167980" y="14051"/>
                  <a:pt x="164964" y="16336"/>
                  <a:pt x="162227" y="17332"/>
                </a:cubicBezTo>
                <a:cubicBezTo>
                  <a:pt x="159490" y="18329"/>
                  <a:pt x="155710" y="18517"/>
                  <a:pt x="148181" y="18891"/>
                </a:cubicBezTo>
                <a:cubicBezTo>
                  <a:pt x="146303" y="18985"/>
                  <a:pt x="144213" y="19089"/>
                  <a:pt x="141866" y="19220"/>
                </a:cubicBezTo>
                <a:cubicBezTo>
                  <a:pt x="129226" y="19923"/>
                  <a:pt x="118793" y="28676"/>
                  <a:pt x="115907" y="41001"/>
                </a:cubicBezTo>
                <a:cubicBezTo>
                  <a:pt x="115370" y="43291"/>
                  <a:pt x="114905" y="45332"/>
                  <a:pt x="114486" y="47166"/>
                </a:cubicBezTo>
                <a:cubicBezTo>
                  <a:pt x="112810" y="54515"/>
                  <a:pt x="111968" y="58204"/>
                  <a:pt x="110511" y="60726"/>
                </a:cubicBezTo>
                <a:cubicBezTo>
                  <a:pt x="109055" y="63249"/>
                  <a:pt x="106281" y="65823"/>
                  <a:pt x="100754" y="70949"/>
                </a:cubicBezTo>
                <a:cubicBezTo>
                  <a:pt x="99376" y="72228"/>
                  <a:pt x="97841" y="73652"/>
                  <a:pt x="96128" y="75261"/>
                </a:cubicBezTo>
                <a:cubicBezTo>
                  <a:pt x="86898" y="83923"/>
                  <a:pt x="84532" y="97335"/>
                  <a:pt x="90243" y="108633"/>
                </a:cubicBezTo>
                <a:cubicBezTo>
                  <a:pt x="91303" y="110730"/>
                  <a:pt x="92258" y="112592"/>
                  <a:pt x="93116" y="114265"/>
                </a:cubicBezTo>
                <a:cubicBezTo>
                  <a:pt x="96556" y="120973"/>
                  <a:pt x="98283" y="124341"/>
                  <a:pt x="98789" y="127210"/>
                </a:cubicBezTo>
                <a:cubicBezTo>
                  <a:pt x="99295" y="130077"/>
                  <a:pt x="98824" y="133832"/>
                  <a:pt x="97886" y="141311"/>
                </a:cubicBezTo>
                <a:cubicBezTo>
                  <a:pt x="97652" y="143177"/>
                  <a:pt x="97392" y="145255"/>
                  <a:pt x="97112" y="147590"/>
                </a:cubicBezTo>
                <a:cubicBezTo>
                  <a:pt x="95611" y="160160"/>
                  <a:pt x="102419" y="171954"/>
                  <a:pt x="114056" y="176937"/>
                </a:cubicBezTo>
                <a:cubicBezTo>
                  <a:pt x="116217" y="177862"/>
                  <a:pt x="118146" y="178676"/>
                  <a:pt x="119878" y="179406"/>
                </a:cubicBezTo>
                <a:cubicBezTo>
                  <a:pt x="120405" y="179628"/>
                  <a:pt x="120904" y="179838"/>
                  <a:pt x="121392" y="180044"/>
                </a:cubicBezTo>
                <a:lnTo>
                  <a:pt x="93711" y="239498"/>
                </a:lnTo>
                <a:cubicBezTo>
                  <a:pt x="92650" y="241778"/>
                  <a:pt x="92944" y="244458"/>
                  <a:pt x="94473" y="246454"/>
                </a:cubicBezTo>
                <a:cubicBezTo>
                  <a:pt x="96003" y="248450"/>
                  <a:pt x="98515" y="249433"/>
                  <a:pt x="100993" y="248996"/>
                </a:cubicBezTo>
                <a:lnTo>
                  <a:pt x="131548" y="243658"/>
                </a:lnTo>
                <a:lnTo>
                  <a:pt x="147131" y="270475"/>
                </a:lnTo>
                <a:cubicBezTo>
                  <a:pt x="148343" y="272560"/>
                  <a:pt x="150569" y="273833"/>
                  <a:pt x="152966" y="273833"/>
                </a:cubicBezTo>
                <a:cubicBezTo>
                  <a:pt x="153067" y="273833"/>
                  <a:pt x="153170" y="273831"/>
                  <a:pt x="153272" y="273826"/>
                </a:cubicBezTo>
                <a:cubicBezTo>
                  <a:pt x="155785" y="273712"/>
                  <a:pt x="158025" y="272211"/>
                  <a:pt x="159087" y="269932"/>
                </a:cubicBezTo>
                <a:lnTo>
                  <a:pt x="186634" y="210761"/>
                </a:lnTo>
                <a:cubicBezTo>
                  <a:pt x="191054" y="209433"/>
                  <a:pt x="193733" y="208764"/>
                  <a:pt x="195983" y="208764"/>
                </a:cubicBezTo>
                <a:cubicBezTo>
                  <a:pt x="198896" y="208764"/>
                  <a:pt x="202512" y="209879"/>
                  <a:pt x="209716" y="212103"/>
                </a:cubicBezTo>
                <a:cubicBezTo>
                  <a:pt x="210550" y="212360"/>
                  <a:pt x="211432" y="212633"/>
                  <a:pt x="212358" y="212916"/>
                </a:cubicBezTo>
                <a:close/>
                <a:moveTo>
                  <a:pt x="258491" y="219133"/>
                </a:moveTo>
                <a:cubicBezTo>
                  <a:pt x="255721" y="218567"/>
                  <a:pt x="252891" y="219785"/>
                  <a:pt x="251401" y="222186"/>
                </a:cubicBezTo>
                <a:lnTo>
                  <a:pt x="239385" y="241550"/>
                </a:lnTo>
                <a:lnTo>
                  <a:pt x="227913" y="214914"/>
                </a:lnTo>
                <a:cubicBezTo>
                  <a:pt x="235787" y="213821"/>
                  <a:pt x="242993" y="209409"/>
                  <a:pt x="247600" y="202364"/>
                </a:cubicBezTo>
                <a:cubicBezTo>
                  <a:pt x="248887" y="200396"/>
                  <a:pt x="250023" y="198637"/>
                  <a:pt x="251043" y="197058"/>
                </a:cubicBezTo>
                <a:cubicBezTo>
                  <a:pt x="255132" y="190725"/>
                  <a:pt x="257184" y="187546"/>
                  <a:pt x="259416" y="185673"/>
                </a:cubicBezTo>
                <a:cubicBezTo>
                  <a:pt x="260418" y="184833"/>
                  <a:pt x="261676" y="184073"/>
                  <a:pt x="263382" y="183227"/>
                </a:cubicBezTo>
                <a:lnTo>
                  <a:pt x="280815" y="223704"/>
                </a:lnTo>
                <a:close/>
                <a:moveTo>
                  <a:pt x="152300" y="252511"/>
                </a:moveTo>
                <a:lnTo>
                  <a:pt x="140852" y="232807"/>
                </a:lnTo>
                <a:cubicBezTo>
                  <a:pt x="139431" y="230363"/>
                  <a:pt x="136638" y="229065"/>
                  <a:pt x="133854" y="229550"/>
                </a:cubicBezTo>
                <a:lnTo>
                  <a:pt x="111405" y="233471"/>
                </a:lnTo>
                <a:lnTo>
                  <a:pt x="133324" y="186394"/>
                </a:lnTo>
                <a:cubicBezTo>
                  <a:pt x="135282" y="188339"/>
                  <a:pt x="137305" y="191470"/>
                  <a:pt x="140914" y="197059"/>
                </a:cubicBezTo>
                <a:cubicBezTo>
                  <a:pt x="141934" y="198638"/>
                  <a:pt x="143070" y="200396"/>
                  <a:pt x="144357" y="202364"/>
                </a:cubicBezTo>
                <a:cubicBezTo>
                  <a:pt x="150052" y="211074"/>
                  <a:pt x="159715" y="215766"/>
                  <a:pt x="169705" y="215127"/>
                </a:cubicBezTo>
                <a:close/>
                <a:moveTo>
                  <a:pt x="195978" y="195257"/>
                </a:moveTo>
                <a:cubicBezTo>
                  <a:pt x="191385" y="195257"/>
                  <a:pt x="186790" y="196573"/>
                  <a:pt x="178264" y="199203"/>
                </a:cubicBezTo>
                <a:cubicBezTo>
                  <a:pt x="176490" y="199751"/>
                  <a:pt x="174516" y="200360"/>
                  <a:pt x="172293" y="201032"/>
                </a:cubicBezTo>
                <a:cubicBezTo>
                  <a:pt x="165866" y="202972"/>
                  <a:pt x="159332" y="200598"/>
                  <a:pt x="155654" y="194975"/>
                </a:cubicBezTo>
                <a:cubicBezTo>
                  <a:pt x="154383" y="193032"/>
                  <a:pt x="153261" y="191295"/>
                  <a:pt x="152255" y="189736"/>
                </a:cubicBezTo>
                <a:cubicBezTo>
                  <a:pt x="142575" y="174746"/>
                  <a:pt x="141560" y="173895"/>
                  <a:pt x="125116" y="166965"/>
                </a:cubicBezTo>
                <a:cubicBezTo>
                  <a:pt x="123406" y="166245"/>
                  <a:pt x="121501" y="165442"/>
                  <a:pt x="119366" y="164527"/>
                </a:cubicBezTo>
                <a:cubicBezTo>
                  <a:pt x="113191" y="161882"/>
                  <a:pt x="109716" y="155862"/>
                  <a:pt x="110513" y="149192"/>
                </a:cubicBezTo>
                <a:cubicBezTo>
                  <a:pt x="110789" y="146886"/>
                  <a:pt x="111046" y="144833"/>
                  <a:pt x="111277" y="142991"/>
                </a:cubicBezTo>
                <a:cubicBezTo>
                  <a:pt x="113497" y="125287"/>
                  <a:pt x="113267" y="123983"/>
                  <a:pt x="105124" y="108104"/>
                </a:cubicBezTo>
                <a:cubicBezTo>
                  <a:pt x="104277" y="106452"/>
                  <a:pt x="103334" y="104613"/>
                  <a:pt x="102287" y="102542"/>
                </a:cubicBezTo>
                <a:cubicBezTo>
                  <a:pt x="99256" y="96546"/>
                  <a:pt x="100464" y="89701"/>
                  <a:pt x="105363" y="85104"/>
                </a:cubicBezTo>
                <a:cubicBezTo>
                  <a:pt x="107056" y="83515"/>
                  <a:pt x="108571" y="82109"/>
                  <a:pt x="109932" y="80846"/>
                </a:cubicBezTo>
                <a:cubicBezTo>
                  <a:pt x="123015" y="68711"/>
                  <a:pt x="123676" y="67564"/>
                  <a:pt x="127645" y="50168"/>
                </a:cubicBezTo>
                <a:cubicBezTo>
                  <a:pt x="128058" y="48358"/>
                  <a:pt x="128518" y="46342"/>
                  <a:pt x="129048" y="44080"/>
                </a:cubicBezTo>
                <a:cubicBezTo>
                  <a:pt x="130579" y="37539"/>
                  <a:pt x="135904" y="33072"/>
                  <a:pt x="142612" y="32699"/>
                </a:cubicBezTo>
                <a:cubicBezTo>
                  <a:pt x="144930" y="32569"/>
                  <a:pt x="146995" y="32467"/>
                  <a:pt x="148849" y="32375"/>
                </a:cubicBezTo>
                <a:cubicBezTo>
                  <a:pt x="166671" y="31487"/>
                  <a:pt x="167917" y="31034"/>
                  <a:pt x="182139" y="20258"/>
                </a:cubicBezTo>
                <a:cubicBezTo>
                  <a:pt x="183619" y="19137"/>
                  <a:pt x="185267" y="17888"/>
                  <a:pt x="187125" y="16497"/>
                </a:cubicBezTo>
                <a:cubicBezTo>
                  <a:pt x="192504" y="12471"/>
                  <a:pt x="199453" y="12471"/>
                  <a:pt x="204832" y="16497"/>
                </a:cubicBezTo>
                <a:cubicBezTo>
                  <a:pt x="206691" y="17888"/>
                  <a:pt x="208339" y="19137"/>
                  <a:pt x="209819" y="20258"/>
                </a:cubicBezTo>
                <a:cubicBezTo>
                  <a:pt x="224041" y="31034"/>
                  <a:pt x="225286" y="31487"/>
                  <a:pt x="243108" y="32375"/>
                </a:cubicBezTo>
                <a:cubicBezTo>
                  <a:pt x="244962" y="32467"/>
                  <a:pt x="247027" y="32569"/>
                  <a:pt x="249346" y="32699"/>
                </a:cubicBezTo>
                <a:cubicBezTo>
                  <a:pt x="256054" y="33072"/>
                  <a:pt x="261378" y="37539"/>
                  <a:pt x="262910" y="44080"/>
                </a:cubicBezTo>
                <a:cubicBezTo>
                  <a:pt x="263440" y="46341"/>
                  <a:pt x="263900" y="48357"/>
                  <a:pt x="264312" y="50168"/>
                </a:cubicBezTo>
                <a:cubicBezTo>
                  <a:pt x="268281" y="67563"/>
                  <a:pt x="268943" y="68711"/>
                  <a:pt x="282025" y="80845"/>
                </a:cubicBezTo>
                <a:cubicBezTo>
                  <a:pt x="283386" y="82109"/>
                  <a:pt x="284902" y="83514"/>
                  <a:pt x="286595" y="85103"/>
                </a:cubicBezTo>
                <a:cubicBezTo>
                  <a:pt x="291494" y="89701"/>
                  <a:pt x="292700" y="96545"/>
                  <a:pt x="289670" y="102541"/>
                </a:cubicBezTo>
                <a:cubicBezTo>
                  <a:pt x="288623" y="104613"/>
                  <a:pt x="287679" y="106453"/>
                  <a:pt x="286831" y="108105"/>
                </a:cubicBezTo>
                <a:cubicBezTo>
                  <a:pt x="278690" y="123983"/>
                  <a:pt x="278460" y="125287"/>
                  <a:pt x="280680" y="142993"/>
                </a:cubicBezTo>
                <a:cubicBezTo>
                  <a:pt x="280911" y="144835"/>
                  <a:pt x="281169" y="146886"/>
                  <a:pt x="281444" y="149191"/>
                </a:cubicBezTo>
                <a:cubicBezTo>
                  <a:pt x="282241" y="155862"/>
                  <a:pt x="278766" y="161882"/>
                  <a:pt x="272590" y="164526"/>
                </a:cubicBezTo>
                <a:cubicBezTo>
                  <a:pt x="270456" y="165440"/>
                  <a:pt x="268551" y="166243"/>
                  <a:pt x="266840" y="166965"/>
                </a:cubicBezTo>
                <a:cubicBezTo>
                  <a:pt x="250397" y="173894"/>
                  <a:pt x="249383" y="174746"/>
                  <a:pt x="239703" y="189735"/>
                </a:cubicBezTo>
                <a:cubicBezTo>
                  <a:pt x="238696" y="191295"/>
                  <a:pt x="237575" y="193031"/>
                  <a:pt x="236303" y="194975"/>
                </a:cubicBezTo>
                <a:cubicBezTo>
                  <a:pt x="232627" y="200597"/>
                  <a:pt x="226098" y="202976"/>
                  <a:pt x="219665" y="201032"/>
                </a:cubicBezTo>
                <a:cubicBezTo>
                  <a:pt x="217442" y="200360"/>
                  <a:pt x="215467" y="199750"/>
                  <a:pt x="213693" y="199203"/>
                </a:cubicBezTo>
                <a:cubicBezTo>
                  <a:pt x="205166" y="196573"/>
                  <a:pt x="200571" y="195257"/>
                  <a:pt x="195978" y="195257"/>
                </a:cubicBezTo>
                <a:close/>
                <a:moveTo>
                  <a:pt x="262969" y="107590"/>
                </a:moveTo>
                <a:cubicBezTo>
                  <a:pt x="262969" y="70650"/>
                  <a:pt x="232917" y="40599"/>
                  <a:pt x="195978" y="40599"/>
                </a:cubicBezTo>
                <a:cubicBezTo>
                  <a:pt x="159039" y="40599"/>
                  <a:pt x="128988" y="70650"/>
                  <a:pt x="128988" y="107590"/>
                </a:cubicBezTo>
                <a:cubicBezTo>
                  <a:pt x="128988" y="144529"/>
                  <a:pt x="159039" y="174582"/>
                  <a:pt x="195978" y="174582"/>
                </a:cubicBezTo>
                <a:cubicBezTo>
                  <a:pt x="232917" y="174582"/>
                  <a:pt x="262969" y="144530"/>
                  <a:pt x="262969" y="107590"/>
                </a:cubicBezTo>
                <a:close/>
                <a:moveTo>
                  <a:pt x="195977" y="161082"/>
                </a:moveTo>
                <a:cubicBezTo>
                  <a:pt x="166482" y="161082"/>
                  <a:pt x="142487" y="137086"/>
                  <a:pt x="142487" y="107590"/>
                </a:cubicBezTo>
                <a:cubicBezTo>
                  <a:pt x="142487" y="78095"/>
                  <a:pt x="166482" y="54099"/>
                  <a:pt x="195977" y="54099"/>
                </a:cubicBezTo>
                <a:cubicBezTo>
                  <a:pt x="225472" y="54099"/>
                  <a:pt x="249468" y="78095"/>
                  <a:pt x="249468" y="107590"/>
                </a:cubicBezTo>
                <a:cubicBezTo>
                  <a:pt x="249469" y="137086"/>
                  <a:pt x="225472" y="161082"/>
                  <a:pt x="195977" y="161082"/>
                </a:cubicBezTo>
                <a:close/>
                <a:moveTo>
                  <a:pt x="233050" y="91674"/>
                </a:moveTo>
                <a:lnTo>
                  <a:pt x="186957" y="133505"/>
                </a:lnTo>
                <a:cubicBezTo>
                  <a:pt x="185667" y="134675"/>
                  <a:pt x="184043" y="135256"/>
                  <a:pt x="182421" y="135256"/>
                </a:cubicBezTo>
                <a:cubicBezTo>
                  <a:pt x="180690" y="135256"/>
                  <a:pt x="178962" y="134594"/>
                  <a:pt x="177648" y="133279"/>
                </a:cubicBezTo>
                <a:lnTo>
                  <a:pt x="158670" y="114302"/>
                </a:lnTo>
                <a:cubicBezTo>
                  <a:pt x="156034" y="111666"/>
                  <a:pt x="156034" y="107392"/>
                  <a:pt x="158670" y="104757"/>
                </a:cubicBezTo>
                <a:cubicBezTo>
                  <a:pt x="161307" y="102121"/>
                  <a:pt x="165579" y="102121"/>
                  <a:pt x="168216" y="104757"/>
                </a:cubicBezTo>
                <a:lnTo>
                  <a:pt x="182647" y="119187"/>
                </a:lnTo>
                <a:lnTo>
                  <a:pt x="223978" y="81678"/>
                </a:lnTo>
                <a:cubicBezTo>
                  <a:pt x="226738" y="79174"/>
                  <a:pt x="231007" y="79380"/>
                  <a:pt x="233512" y="82141"/>
                </a:cubicBezTo>
                <a:cubicBezTo>
                  <a:pt x="236017" y="84900"/>
                  <a:pt x="235811" y="89169"/>
                  <a:pt x="233050" y="91674"/>
                </a:cubicBezTo>
                <a:close/>
                <a:moveTo>
                  <a:pt x="361194" y="312835"/>
                </a:moveTo>
                <a:cubicBezTo>
                  <a:pt x="370092" y="303939"/>
                  <a:pt x="374610" y="292716"/>
                  <a:pt x="374262" y="280380"/>
                </a:cubicBezTo>
                <a:lnTo>
                  <a:pt x="370974" y="164336"/>
                </a:lnTo>
                <a:cubicBezTo>
                  <a:pt x="370650" y="152877"/>
                  <a:pt x="359258" y="142610"/>
                  <a:pt x="346974" y="142610"/>
                </a:cubicBezTo>
                <a:cubicBezTo>
                  <a:pt x="346856" y="142610"/>
                  <a:pt x="346738" y="142611"/>
                  <a:pt x="346621" y="142612"/>
                </a:cubicBezTo>
                <a:cubicBezTo>
                  <a:pt x="340628" y="142708"/>
                  <a:pt x="321088" y="145937"/>
                  <a:pt x="321229" y="183444"/>
                </a:cubicBezTo>
                <a:lnTo>
                  <a:pt x="321470" y="246480"/>
                </a:lnTo>
                <a:cubicBezTo>
                  <a:pt x="321476" y="247921"/>
                  <a:pt x="321385" y="249320"/>
                  <a:pt x="321197" y="250685"/>
                </a:cubicBezTo>
                <a:cubicBezTo>
                  <a:pt x="320721" y="250116"/>
                  <a:pt x="320212" y="249560"/>
                  <a:pt x="319668" y="249017"/>
                </a:cubicBezTo>
                <a:cubicBezTo>
                  <a:pt x="311337" y="240686"/>
                  <a:pt x="297694" y="240581"/>
                  <a:pt x="288607" y="248776"/>
                </a:cubicBezTo>
                <a:cubicBezTo>
                  <a:pt x="288380" y="248980"/>
                  <a:pt x="288168" y="249198"/>
                  <a:pt x="287972" y="249430"/>
                </a:cubicBezTo>
                <a:cubicBezTo>
                  <a:pt x="277804" y="261452"/>
                  <a:pt x="265311" y="271982"/>
                  <a:pt x="255271" y="280442"/>
                </a:cubicBezTo>
                <a:cubicBezTo>
                  <a:pt x="251750" y="283410"/>
                  <a:pt x="248426" y="286212"/>
                  <a:pt x="245695" y="288672"/>
                </a:cubicBezTo>
                <a:cubicBezTo>
                  <a:pt x="234246" y="298991"/>
                  <a:pt x="232718" y="313209"/>
                  <a:pt x="232733" y="325756"/>
                </a:cubicBezTo>
                <a:lnTo>
                  <a:pt x="232787" y="370648"/>
                </a:lnTo>
                <a:lnTo>
                  <a:pt x="226966" y="370599"/>
                </a:lnTo>
                <a:cubicBezTo>
                  <a:pt x="223025" y="370562"/>
                  <a:pt x="219311" y="372072"/>
                  <a:pt x="216493" y="374841"/>
                </a:cubicBezTo>
                <a:cubicBezTo>
                  <a:pt x="213675" y="377611"/>
                  <a:pt x="212104" y="381305"/>
                  <a:pt x="212070" y="385241"/>
                </a:cubicBezTo>
                <a:lnTo>
                  <a:pt x="211919" y="402801"/>
                </a:lnTo>
                <a:cubicBezTo>
                  <a:pt x="211885" y="406737"/>
                  <a:pt x="213392" y="410457"/>
                  <a:pt x="216162" y="413275"/>
                </a:cubicBezTo>
                <a:cubicBezTo>
                  <a:pt x="218931" y="416094"/>
                  <a:pt x="222625" y="417664"/>
                  <a:pt x="226561" y="417697"/>
                </a:cubicBezTo>
                <a:lnTo>
                  <a:pt x="317784" y="418481"/>
                </a:lnTo>
                <a:cubicBezTo>
                  <a:pt x="317827" y="418481"/>
                  <a:pt x="317870" y="418482"/>
                  <a:pt x="317913" y="418482"/>
                </a:cubicBezTo>
                <a:cubicBezTo>
                  <a:pt x="321801" y="418482"/>
                  <a:pt x="325471" y="416978"/>
                  <a:pt x="328258" y="414238"/>
                </a:cubicBezTo>
                <a:cubicBezTo>
                  <a:pt x="331076" y="411468"/>
                  <a:pt x="332646" y="407775"/>
                  <a:pt x="332680" y="403839"/>
                </a:cubicBezTo>
                <a:lnTo>
                  <a:pt x="332831" y="386279"/>
                </a:lnTo>
                <a:cubicBezTo>
                  <a:pt x="332865" y="382343"/>
                  <a:pt x="331358" y="378623"/>
                  <a:pt x="328588" y="375804"/>
                </a:cubicBezTo>
                <a:cubicBezTo>
                  <a:pt x="325818" y="372986"/>
                  <a:pt x="322125" y="371416"/>
                  <a:pt x="318188" y="371382"/>
                </a:cubicBezTo>
                <a:lnTo>
                  <a:pt x="310683" y="371318"/>
                </a:lnTo>
                <a:lnTo>
                  <a:pt x="310683" y="363346"/>
                </a:lnTo>
                <a:close/>
                <a:moveTo>
                  <a:pt x="319331" y="386163"/>
                </a:moveTo>
                <a:lnTo>
                  <a:pt x="319180" y="403723"/>
                </a:lnTo>
                <a:cubicBezTo>
                  <a:pt x="319176" y="404147"/>
                  <a:pt x="318968" y="404440"/>
                  <a:pt x="318793" y="404612"/>
                </a:cubicBezTo>
                <a:cubicBezTo>
                  <a:pt x="318620" y="404784"/>
                  <a:pt x="318348" y="404985"/>
                  <a:pt x="317899" y="404983"/>
                </a:cubicBezTo>
                <a:lnTo>
                  <a:pt x="226676" y="404199"/>
                </a:lnTo>
                <a:cubicBezTo>
                  <a:pt x="226253" y="404196"/>
                  <a:pt x="225960" y="403987"/>
                  <a:pt x="225789" y="403813"/>
                </a:cubicBezTo>
                <a:cubicBezTo>
                  <a:pt x="225617" y="403638"/>
                  <a:pt x="225414" y="403342"/>
                  <a:pt x="225418" y="402918"/>
                </a:cubicBezTo>
                <a:lnTo>
                  <a:pt x="225569" y="385358"/>
                </a:lnTo>
                <a:cubicBezTo>
                  <a:pt x="225573" y="384935"/>
                  <a:pt x="225781" y="384641"/>
                  <a:pt x="225956" y="384470"/>
                </a:cubicBezTo>
                <a:cubicBezTo>
                  <a:pt x="226128" y="384300"/>
                  <a:pt x="226421" y="384099"/>
                  <a:pt x="226837" y="384099"/>
                </a:cubicBezTo>
                <a:lnTo>
                  <a:pt x="226849" y="384099"/>
                </a:lnTo>
                <a:lnTo>
                  <a:pt x="226850" y="384099"/>
                </a:lnTo>
                <a:lnTo>
                  <a:pt x="318073" y="384882"/>
                </a:lnTo>
                <a:cubicBezTo>
                  <a:pt x="318761" y="384889"/>
                  <a:pt x="319338" y="385475"/>
                  <a:pt x="319331" y="386163"/>
                </a:cubicBezTo>
                <a:close/>
                <a:moveTo>
                  <a:pt x="246287" y="370766"/>
                </a:moveTo>
                <a:lnTo>
                  <a:pt x="246233" y="325741"/>
                </a:lnTo>
                <a:cubicBezTo>
                  <a:pt x="246217" y="311992"/>
                  <a:pt x="248679" y="304158"/>
                  <a:pt x="254734" y="298701"/>
                </a:cubicBezTo>
                <a:cubicBezTo>
                  <a:pt x="257297" y="296391"/>
                  <a:pt x="260389" y="293784"/>
                  <a:pt x="263970" y="290767"/>
                </a:cubicBezTo>
                <a:cubicBezTo>
                  <a:pt x="274291" y="282068"/>
                  <a:pt x="287111" y="271264"/>
                  <a:pt x="297946" y="258543"/>
                </a:cubicBezTo>
                <a:cubicBezTo>
                  <a:pt x="301735" y="255364"/>
                  <a:pt x="306908" y="255350"/>
                  <a:pt x="310122" y="258564"/>
                </a:cubicBezTo>
                <a:cubicBezTo>
                  <a:pt x="313543" y="261983"/>
                  <a:pt x="313547" y="266052"/>
                  <a:pt x="310151" y="270657"/>
                </a:cubicBezTo>
                <a:cubicBezTo>
                  <a:pt x="304784" y="276690"/>
                  <a:pt x="299141" y="282155"/>
                  <a:pt x="293170" y="287933"/>
                </a:cubicBezTo>
                <a:cubicBezTo>
                  <a:pt x="290303" y="290707"/>
                  <a:pt x="287338" y="293576"/>
                  <a:pt x="284348" y="296567"/>
                </a:cubicBezTo>
                <a:cubicBezTo>
                  <a:pt x="281712" y="299203"/>
                  <a:pt x="281712" y="303477"/>
                  <a:pt x="284349" y="306112"/>
                </a:cubicBezTo>
                <a:cubicBezTo>
                  <a:pt x="285667" y="307430"/>
                  <a:pt x="287393" y="308089"/>
                  <a:pt x="289121" y="308089"/>
                </a:cubicBezTo>
                <a:cubicBezTo>
                  <a:pt x="290849" y="308089"/>
                  <a:pt x="292577" y="307430"/>
                  <a:pt x="293894" y="306112"/>
                </a:cubicBezTo>
                <a:cubicBezTo>
                  <a:pt x="296806" y="303200"/>
                  <a:pt x="299730" y="300370"/>
                  <a:pt x="302558" y="297634"/>
                </a:cubicBezTo>
                <a:cubicBezTo>
                  <a:pt x="308797" y="291597"/>
                  <a:pt x="314689" y="285894"/>
                  <a:pt x="320461" y="279382"/>
                </a:cubicBezTo>
                <a:cubicBezTo>
                  <a:pt x="320491" y="279348"/>
                  <a:pt x="324981" y="273855"/>
                  <a:pt x="324981" y="273855"/>
                </a:cubicBezTo>
                <a:cubicBezTo>
                  <a:pt x="331741" y="265534"/>
                  <a:pt x="335008" y="256562"/>
                  <a:pt x="334970" y="246430"/>
                </a:cubicBezTo>
                <a:lnTo>
                  <a:pt x="334729" y="183393"/>
                </a:lnTo>
                <a:cubicBezTo>
                  <a:pt x="334666" y="166686"/>
                  <a:pt x="339306" y="156232"/>
                  <a:pt x="346837" y="156111"/>
                </a:cubicBezTo>
                <a:cubicBezTo>
                  <a:pt x="346884" y="156111"/>
                  <a:pt x="346928" y="156111"/>
                  <a:pt x="346974" y="156111"/>
                </a:cubicBezTo>
                <a:cubicBezTo>
                  <a:pt x="351987" y="156111"/>
                  <a:pt x="357360" y="160494"/>
                  <a:pt x="357479" y="164719"/>
                </a:cubicBezTo>
                <a:lnTo>
                  <a:pt x="360767" y="280763"/>
                </a:lnTo>
                <a:cubicBezTo>
                  <a:pt x="361011" y="289416"/>
                  <a:pt x="357943" y="296996"/>
                  <a:pt x="351648" y="303289"/>
                </a:cubicBezTo>
                <a:lnTo>
                  <a:pt x="299160" y="355777"/>
                </a:lnTo>
                <a:cubicBezTo>
                  <a:pt x="297895" y="357043"/>
                  <a:pt x="297183" y="358760"/>
                  <a:pt x="297183" y="360549"/>
                </a:cubicBezTo>
                <a:lnTo>
                  <a:pt x="297183" y="371203"/>
                </a:lnTo>
                <a:close/>
                <a:moveTo>
                  <a:pt x="232063" y="392223"/>
                </a:moveTo>
                <a:cubicBezTo>
                  <a:pt x="233176" y="389423"/>
                  <a:pt x="236349" y="388055"/>
                  <a:pt x="239149" y="389169"/>
                </a:cubicBezTo>
                <a:cubicBezTo>
                  <a:pt x="241950" y="390282"/>
                  <a:pt x="243317" y="393455"/>
                  <a:pt x="242205" y="396255"/>
                </a:cubicBezTo>
                <a:cubicBezTo>
                  <a:pt x="241091" y="399056"/>
                  <a:pt x="237918" y="400423"/>
                  <a:pt x="235118" y="399310"/>
                </a:cubicBezTo>
                <a:cubicBezTo>
                  <a:pt x="232317" y="398196"/>
                  <a:pt x="230949" y="395023"/>
                  <a:pt x="232063" y="392223"/>
                </a:cubicBezTo>
                <a:close/>
                <a:moveTo>
                  <a:pt x="157786" y="374843"/>
                </a:moveTo>
                <a:cubicBezTo>
                  <a:pt x="154968" y="372072"/>
                  <a:pt x="151246" y="370570"/>
                  <a:pt x="147312" y="370600"/>
                </a:cubicBezTo>
                <a:lnTo>
                  <a:pt x="141492" y="370650"/>
                </a:lnTo>
                <a:lnTo>
                  <a:pt x="141546" y="325757"/>
                </a:lnTo>
                <a:cubicBezTo>
                  <a:pt x="141561" y="313210"/>
                  <a:pt x="140033" y="298992"/>
                  <a:pt x="128584" y="288674"/>
                </a:cubicBezTo>
                <a:cubicBezTo>
                  <a:pt x="125856" y="286213"/>
                  <a:pt x="122530" y="283411"/>
                  <a:pt x="119009" y="280445"/>
                </a:cubicBezTo>
                <a:cubicBezTo>
                  <a:pt x="108970" y="271984"/>
                  <a:pt x="96476" y="261454"/>
                  <a:pt x="86308" y="249432"/>
                </a:cubicBezTo>
                <a:cubicBezTo>
                  <a:pt x="86112" y="249200"/>
                  <a:pt x="85901" y="248981"/>
                  <a:pt x="85675" y="248778"/>
                </a:cubicBezTo>
                <a:cubicBezTo>
                  <a:pt x="76583" y="240583"/>
                  <a:pt x="62939" y="240689"/>
                  <a:pt x="54612" y="249018"/>
                </a:cubicBezTo>
                <a:cubicBezTo>
                  <a:pt x="54068" y="249562"/>
                  <a:pt x="53559" y="250118"/>
                  <a:pt x="53083" y="250686"/>
                </a:cubicBezTo>
                <a:cubicBezTo>
                  <a:pt x="52895" y="249322"/>
                  <a:pt x="52805" y="247923"/>
                  <a:pt x="52810" y="246482"/>
                </a:cubicBezTo>
                <a:lnTo>
                  <a:pt x="53051" y="183445"/>
                </a:lnTo>
                <a:cubicBezTo>
                  <a:pt x="53193" y="145937"/>
                  <a:pt x="33652" y="142710"/>
                  <a:pt x="27659" y="142613"/>
                </a:cubicBezTo>
                <a:cubicBezTo>
                  <a:pt x="27541" y="142611"/>
                  <a:pt x="27425" y="142611"/>
                  <a:pt x="27306" y="142611"/>
                </a:cubicBezTo>
                <a:cubicBezTo>
                  <a:pt x="15022" y="142611"/>
                  <a:pt x="3629" y="152879"/>
                  <a:pt x="3306" y="164337"/>
                </a:cubicBezTo>
                <a:lnTo>
                  <a:pt x="19" y="280381"/>
                </a:lnTo>
                <a:cubicBezTo>
                  <a:pt x="-330" y="292718"/>
                  <a:pt x="4189" y="303940"/>
                  <a:pt x="13085" y="312835"/>
                </a:cubicBezTo>
                <a:lnTo>
                  <a:pt x="63596" y="363347"/>
                </a:lnTo>
                <a:lnTo>
                  <a:pt x="63596" y="371320"/>
                </a:lnTo>
                <a:lnTo>
                  <a:pt x="56091" y="371384"/>
                </a:lnTo>
                <a:cubicBezTo>
                  <a:pt x="52155" y="371418"/>
                  <a:pt x="48461" y="372988"/>
                  <a:pt x="45692" y="375806"/>
                </a:cubicBezTo>
                <a:cubicBezTo>
                  <a:pt x="42922" y="378624"/>
                  <a:pt x="41415" y="382344"/>
                  <a:pt x="41449" y="386280"/>
                </a:cubicBezTo>
                <a:lnTo>
                  <a:pt x="41600" y="403841"/>
                </a:lnTo>
                <a:cubicBezTo>
                  <a:pt x="41633" y="407777"/>
                  <a:pt x="43204" y="411470"/>
                  <a:pt x="46022" y="414240"/>
                </a:cubicBezTo>
                <a:cubicBezTo>
                  <a:pt x="48809" y="416979"/>
                  <a:pt x="52477" y="418484"/>
                  <a:pt x="56366" y="418484"/>
                </a:cubicBezTo>
                <a:cubicBezTo>
                  <a:pt x="56409" y="418484"/>
                  <a:pt x="56453" y="418484"/>
                  <a:pt x="56495" y="418483"/>
                </a:cubicBezTo>
                <a:lnTo>
                  <a:pt x="147718" y="417699"/>
                </a:lnTo>
                <a:cubicBezTo>
                  <a:pt x="151654" y="417665"/>
                  <a:pt x="155348" y="416095"/>
                  <a:pt x="158117" y="413277"/>
                </a:cubicBezTo>
                <a:cubicBezTo>
                  <a:pt x="160887" y="410459"/>
                  <a:pt x="162394" y="406739"/>
                  <a:pt x="162360" y="402803"/>
                </a:cubicBezTo>
                <a:lnTo>
                  <a:pt x="162209" y="385243"/>
                </a:lnTo>
                <a:cubicBezTo>
                  <a:pt x="162177" y="381307"/>
                  <a:pt x="160605" y="377613"/>
                  <a:pt x="157786" y="374843"/>
                </a:cubicBezTo>
                <a:close/>
                <a:moveTo>
                  <a:pt x="77096" y="360549"/>
                </a:moveTo>
                <a:cubicBezTo>
                  <a:pt x="77096" y="358759"/>
                  <a:pt x="76385" y="357043"/>
                  <a:pt x="75119" y="355777"/>
                </a:cubicBezTo>
                <a:lnTo>
                  <a:pt x="22630" y="303288"/>
                </a:lnTo>
                <a:cubicBezTo>
                  <a:pt x="16336" y="296995"/>
                  <a:pt x="13268" y="289416"/>
                  <a:pt x="13513" y="280763"/>
                </a:cubicBezTo>
                <a:lnTo>
                  <a:pt x="16800" y="164718"/>
                </a:lnTo>
                <a:cubicBezTo>
                  <a:pt x="16921" y="160454"/>
                  <a:pt x="22426" y="156038"/>
                  <a:pt x="27442" y="156111"/>
                </a:cubicBezTo>
                <a:cubicBezTo>
                  <a:pt x="34974" y="156232"/>
                  <a:pt x="39613" y="166686"/>
                  <a:pt x="39550" y="183392"/>
                </a:cubicBezTo>
                <a:lnTo>
                  <a:pt x="39310" y="246430"/>
                </a:lnTo>
                <a:cubicBezTo>
                  <a:pt x="39272" y="256562"/>
                  <a:pt x="42539" y="265533"/>
                  <a:pt x="49310" y="273869"/>
                </a:cubicBezTo>
                <a:lnTo>
                  <a:pt x="53643" y="279175"/>
                </a:lnTo>
                <a:cubicBezTo>
                  <a:pt x="53673" y="279211"/>
                  <a:pt x="53789" y="279348"/>
                  <a:pt x="53820" y="279382"/>
                </a:cubicBezTo>
                <a:cubicBezTo>
                  <a:pt x="59592" y="285894"/>
                  <a:pt x="65484" y="291597"/>
                  <a:pt x="71722" y="297634"/>
                </a:cubicBezTo>
                <a:cubicBezTo>
                  <a:pt x="74551" y="300371"/>
                  <a:pt x="77473" y="303200"/>
                  <a:pt x="80386" y="306112"/>
                </a:cubicBezTo>
                <a:cubicBezTo>
                  <a:pt x="81704" y="307430"/>
                  <a:pt x="83431" y="308089"/>
                  <a:pt x="85159" y="308089"/>
                </a:cubicBezTo>
                <a:cubicBezTo>
                  <a:pt x="86886" y="308089"/>
                  <a:pt x="88614" y="307430"/>
                  <a:pt x="89931" y="306112"/>
                </a:cubicBezTo>
                <a:cubicBezTo>
                  <a:pt x="92568" y="303477"/>
                  <a:pt x="92568" y="299203"/>
                  <a:pt x="89932" y="296567"/>
                </a:cubicBezTo>
                <a:cubicBezTo>
                  <a:pt x="86942" y="293577"/>
                  <a:pt x="83977" y="290707"/>
                  <a:pt x="81111" y="287933"/>
                </a:cubicBezTo>
                <a:cubicBezTo>
                  <a:pt x="75139" y="282154"/>
                  <a:pt x="69496" y="276690"/>
                  <a:pt x="64129" y="270657"/>
                </a:cubicBezTo>
                <a:cubicBezTo>
                  <a:pt x="60734" y="266053"/>
                  <a:pt x="60738" y="261984"/>
                  <a:pt x="64158" y="258565"/>
                </a:cubicBezTo>
                <a:cubicBezTo>
                  <a:pt x="67374" y="255350"/>
                  <a:pt x="72545" y="255364"/>
                  <a:pt x="76335" y="258543"/>
                </a:cubicBezTo>
                <a:cubicBezTo>
                  <a:pt x="87169" y="271265"/>
                  <a:pt x="99989" y="282069"/>
                  <a:pt x="110311" y="290768"/>
                </a:cubicBezTo>
                <a:cubicBezTo>
                  <a:pt x="113891" y="293786"/>
                  <a:pt x="116984" y="296392"/>
                  <a:pt x="119547" y="298703"/>
                </a:cubicBezTo>
                <a:cubicBezTo>
                  <a:pt x="125601" y="304158"/>
                  <a:pt x="128064" y="311992"/>
                  <a:pt x="128047" y="325741"/>
                </a:cubicBezTo>
                <a:lnTo>
                  <a:pt x="127993" y="370766"/>
                </a:lnTo>
                <a:lnTo>
                  <a:pt x="77097" y="371203"/>
                </a:lnTo>
                <a:close/>
                <a:moveTo>
                  <a:pt x="148490" y="403814"/>
                </a:moveTo>
                <a:cubicBezTo>
                  <a:pt x="148319" y="403988"/>
                  <a:pt x="148025" y="404197"/>
                  <a:pt x="147602" y="404200"/>
                </a:cubicBezTo>
                <a:lnTo>
                  <a:pt x="56380" y="404984"/>
                </a:lnTo>
                <a:cubicBezTo>
                  <a:pt x="55948" y="404985"/>
                  <a:pt x="55659" y="404785"/>
                  <a:pt x="55485" y="404613"/>
                </a:cubicBezTo>
                <a:cubicBezTo>
                  <a:pt x="55311" y="404441"/>
                  <a:pt x="55102" y="404149"/>
                  <a:pt x="55099" y="403724"/>
                </a:cubicBezTo>
                <a:lnTo>
                  <a:pt x="54948" y="386164"/>
                </a:lnTo>
                <a:cubicBezTo>
                  <a:pt x="54943" y="385740"/>
                  <a:pt x="55147" y="385443"/>
                  <a:pt x="55318" y="385270"/>
                </a:cubicBezTo>
                <a:cubicBezTo>
                  <a:pt x="55489" y="385096"/>
                  <a:pt x="55783" y="384887"/>
                  <a:pt x="56206" y="384883"/>
                </a:cubicBezTo>
                <a:lnTo>
                  <a:pt x="147428" y="384099"/>
                </a:lnTo>
                <a:lnTo>
                  <a:pt x="147429" y="384099"/>
                </a:lnTo>
                <a:lnTo>
                  <a:pt x="147440" y="384099"/>
                </a:lnTo>
                <a:cubicBezTo>
                  <a:pt x="147857" y="384099"/>
                  <a:pt x="148151" y="384301"/>
                  <a:pt x="148323" y="384471"/>
                </a:cubicBezTo>
                <a:cubicBezTo>
                  <a:pt x="148498" y="384642"/>
                  <a:pt x="148706" y="384936"/>
                  <a:pt x="148709" y="385359"/>
                </a:cubicBezTo>
                <a:lnTo>
                  <a:pt x="148860" y="402919"/>
                </a:lnTo>
                <a:cubicBezTo>
                  <a:pt x="148865" y="403343"/>
                  <a:pt x="148661" y="403639"/>
                  <a:pt x="148490" y="403814"/>
                </a:cubicBezTo>
                <a:close/>
                <a:moveTo>
                  <a:pt x="142217" y="392223"/>
                </a:moveTo>
                <a:cubicBezTo>
                  <a:pt x="143331" y="395023"/>
                  <a:pt x="141963" y="398196"/>
                  <a:pt x="139162" y="399310"/>
                </a:cubicBezTo>
                <a:cubicBezTo>
                  <a:pt x="136362" y="400423"/>
                  <a:pt x="133189" y="399056"/>
                  <a:pt x="132076" y="396255"/>
                </a:cubicBezTo>
                <a:cubicBezTo>
                  <a:pt x="130962" y="393455"/>
                  <a:pt x="132330" y="390282"/>
                  <a:pt x="135130" y="389169"/>
                </a:cubicBezTo>
                <a:cubicBezTo>
                  <a:pt x="137931" y="388055"/>
                  <a:pt x="141103" y="389423"/>
                  <a:pt x="142217" y="392223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Freeform: Shape 47">
            <a:extLst>
              <a:ext uri="{FF2B5EF4-FFF2-40B4-BE49-F238E27FC236}">
                <a16:creationId xmlns:a16="http://schemas.microsoft.com/office/drawing/2014/main" id="{E5BBE34E-B42E-AC95-F123-6BA7B1C399A7}"/>
              </a:ext>
            </a:extLst>
          </p:cNvPr>
          <p:cNvSpPr/>
          <p:nvPr/>
        </p:nvSpPr>
        <p:spPr>
          <a:xfrm>
            <a:off x="2588206" y="3263686"/>
            <a:ext cx="411743" cy="418500"/>
          </a:xfrm>
          <a:custGeom>
            <a:avLst/>
            <a:gdLst>
              <a:gd name="connsiteX0" fmla="*/ 66643 w 411743"/>
              <a:gd name="connsiteY0" fmla="*/ 346187 h 418500"/>
              <a:gd name="connsiteX1" fmla="*/ 20284 w 411743"/>
              <a:gd name="connsiteY1" fmla="*/ 377089 h 418500"/>
              <a:gd name="connsiteX2" fmla="*/ 20291 w 411743"/>
              <a:gd name="connsiteY2" fmla="*/ 377096 h 418500"/>
              <a:gd name="connsiteX3" fmla="*/ 13507 w 411743"/>
              <a:gd name="connsiteY3" fmla="*/ 389772 h 418500"/>
              <a:gd name="connsiteX4" fmla="*/ 28742 w 411743"/>
              <a:gd name="connsiteY4" fmla="*/ 405007 h 418500"/>
              <a:gd name="connsiteX5" fmla="*/ 41418 w 411743"/>
              <a:gd name="connsiteY5" fmla="*/ 398223 h 418500"/>
              <a:gd name="connsiteX6" fmla="*/ 72320 w 411743"/>
              <a:gd name="connsiteY6" fmla="*/ 351864 h 418500"/>
              <a:gd name="connsiteX7" fmla="*/ 80372 w 411743"/>
              <a:gd name="connsiteY7" fmla="*/ 320672 h 418500"/>
              <a:gd name="connsiteX8" fmla="*/ 72016 w 411743"/>
              <a:gd name="connsiteY8" fmla="*/ 329029 h 418500"/>
              <a:gd name="connsiteX9" fmla="*/ 72009 w 411743"/>
              <a:gd name="connsiteY9" fmla="*/ 329029 h 418500"/>
              <a:gd name="connsiteX10" fmla="*/ 71300 w 411743"/>
              <a:gd name="connsiteY10" fmla="*/ 330750 h 418500"/>
              <a:gd name="connsiteX11" fmla="*/ 72009 w 411743"/>
              <a:gd name="connsiteY11" fmla="*/ 332471 h 418500"/>
              <a:gd name="connsiteX12" fmla="*/ 85988 w 411743"/>
              <a:gd name="connsiteY12" fmla="*/ 346451 h 418500"/>
              <a:gd name="connsiteX13" fmla="*/ 89505 w 411743"/>
              <a:gd name="connsiteY13" fmla="*/ 346451 h 418500"/>
              <a:gd name="connsiteX14" fmla="*/ 97828 w 411743"/>
              <a:gd name="connsiteY14" fmla="*/ 338128 h 418500"/>
              <a:gd name="connsiteX15" fmla="*/ 80372 w 411743"/>
              <a:gd name="connsiteY15" fmla="*/ 320672 h 418500"/>
              <a:gd name="connsiteX16" fmla="*/ 108554 w 411743"/>
              <a:gd name="connsiteY16" fmla="*/ 290250 h 418500"/>
              <a:gd name="connsiteX17" fmla="*/ 127935 w 411743"/>
              <a:gd name="connsiteY17" fmla="*/ 309792 h 418500"/>
              <a:gd name="connsiteX18" fmla="*/ 155247 w 411743"/>
              <a:gd name="connsiteY18" fmla="*/ 317249 h 418500"/>
              <a:gd name="connsiteX19" fmla="*/ 155243 w 411743"/>
              <a:gd name="connsiteY19" fmla="*/ 317250 h 418500"/>
              <a:gd name="connsiteX20" fmla="*/ 155250 w 411743"/>
              <a:gd name="connsiteY20" fmla="*/ 317250 h 418500"/>
              <a:gd name="connsiteX21" fmla="*/ 155247 w 411743"/>
              <a:gd name="connsiteY21" fmla="*/ 317249 h 418500"/>
              <a:gd name="connsiteX22" fmla="*/ 182561 w 411743"/>
              <a:gd name="connsiteY22" fmla="*/ 309792 h 418500"/>
              <a:gd name="connsiteX23" fmla="*/ 201940 w 411743"/>
              <a:gd name="connsiteY23" fmla="*/ 290250 h 418500"/>
              <a:gd name="connsiteX24" fmla="*/ 27000 w 411743"/>
              <a:gd name="connsiteY24" fmla="*/ 236250 h 418500"/>
              <a:gd name="connsiteX25" fmla="*/ 27000 w 411743"/>
              <a:gd name="connsiteY25" fmla="*/ 276750 h 418500"/>
              <a:gd name="connsiteX26" fmla="*/ 61830 w 411743"/>
              <a:gd name="connsiteY26" fmla="*/ 276750 h 418500"/>
              <a:gd name="connsiteX27" fmla="*/ 60750 w 411743"/>
              <a:gd name="connsiteY27" fmla="*/ 263250 h 418500"/>
              <a:gd name="connsiteX28" fmla="*/ 64733 w 411743"/>
              <a:gd name="connsiteY28" fmla="*/ 236250 h 418500"/>
              <a:gd name="connsiteX29" fmla="*/ 195750 w 411743"/>
              <a:gd name="connsiteY29" fmla="*/ 227651 h 418500"/>
              <a:gd name="connsiteX30" fmla="*/ 195750 w 411743"/>
              <a:gd name="connsiteY30" fmla="*/ 276750 h 418500"/>
              <a:gd name="connsiteX31" fmla="*/ 207475 w 411743"/>
              <a:gd name="connsiteY31" fmla="*/ 276750 h 418500"/>
              <a:gd name="connsiteX32" fmla="*/ 209250 w 411743"/>
              <a:gd name="connsiteY32" fmla="*/ 263250 h 418500"/>
              <a:gd name="connsiteX33" fmla="*/ 195750 w 411743"/>
              <a:gd name="connsiteY33" fmla="*/ 227651 h 418500"/>
              <a:gd name="connsiteX34" fmla="*/ 114750 w 411743"/>
              <a:gd name="connsiteY34" fmla="*/ 227651 h 418500"/>
              <a:gd name="connsiteX35" fmla="*/ 101250 w 411743"/>
              <a:gd name="connsiteY35" fmla="*/ 263250 h 418500"/>
              <a:gd name="connsiteX36" fmla="*/ 103025 w 411743"/>
              <a:gd name="connsiteY36" fmla="*/ 276750 h 418500"/>
              <a:gd name="connsiteX37" fmla="*/ 114750 w 411743"/>
              <a:gd name="connsiteY37" fmla="*/ 276750 h 418500"/>
              <a:gd name="connsiteX38" fmla="*/ 155250 w 411743"/>
              <a:gd name="connsiteY38" fmla="*/ 209250 h 418500"/>
              <a:gd name="connsiteX39" fmla="*/ 128250 w 411743"/>
              <a:gd name="connsiteY39" fmla="*/ 216554 h 418500"/>
              <a:gd name="connsiteX40" fmla="*/ 128250 w 411743"/>
              <a:gd name="connsiteY40" fmla="*/ 276750 h 418500"/>
              <a:gd name="connsiteX41" fmla="*/ 182250 w 411743"/>
              <a:gd name="connsiteY41" fmla="*/ 276750 h 418500"/>
              <a:gd name="connsiteX42" fmla="*/ 182250 w 411743"/>
              <a:gd name="connsiteY42" fmla="*/ 216554 h 418500"/>
              <a:gd name="connsiteX43" fmla="*/ 155250 w 411743"/>
              <a:gd name="connsiteY43" fmla="*/ 209250 h 418500"/>
              <a:gd name="connsiteX44" fmla="*/ 155250 w 411743"/>
              <a:gd name="connsiteY44" fmla="*/ 195750 h 418500"/>
              <a:gd name="connsiteX45" fmla="*/ 222750 w 411743"/>
              <a:gd name="connsiteY45" fmla="*/ 263250 h 418500"/>
              <a:gd name="connsiteX46" fmla="*/ 155250 w 411743"/>
              <a:gd name="connsiteY46" fmla="*/ 330750 h 418500"/>
              <a:gd name="connsiteX47" fmla="*/ 87750 w 411743"/>
              <a:gd name="connsiteY47" fmla="*/ 263250 h 418500"/>
              <a:gd name="connsiteX48" fmla="*/ 155250 w 411743"/>
              <a:gd name="connsiteY48" fmla="*/ 195750 h 418500"/>
              <a:gd name="connsiteX49" fmla="*/ 155250 w 411743"/>
              <a:gd name="connsiteY49" fmla="*/ 182250 h 418500"/>
              <a:gd name="connsiteX50" fmla="*/ 74250 w 411743"/>
              <a:gd name="connsiteY50" fmla="*/ 263250 h 418500"/>
              <a:gd name="connsiteX51" fmla="*/ 155250 w 411743"/>
              <a:gd name="connsiteY51" fmla="*/ 344250 h 418500"/>
              <a:gd name="connsiteX52" fmla="*/ 236250 w 411743"/>
              <a:gd name="connsiteY52" fmla="*/ 263250 h 418500"/>
              <a:gd name="connsiteX53" fmla="*/ 155250 w 411743"/>
              <a:gd name="connsiteY53" fmla="*/ 182250 h 418500"/>
              <a:gd name="connsiteX54" fmla="*/ 47249 w 411743"/>
              <a:gd name="connsiteY54" fmla="*/ 168750 h 418500"/>
              <a:gd name="connsiteX55" fmla="*/ 33749 w 411743"/>
              <a:gd name="connsiteY55" fmla="*/ 182250 h 418500"/>
              <a:gd name="connsiteX56" fmla="*/ 47249 w 411743"/>
              <a:gd name="connsiteY56" fmla="*/ 195750 h 418500"/>
              <a:gd name="connsiteX57" fmla="*/ 60749 w 411743"/>
              <a:gd name="connsiteY57" fmla="*/ 182250 h 418500"/>
              <a:gd name="connsiteX58" fmla="*/ 47249 w 411743"/>
              <a:gd name="connsiteY58" fmla="*/ 168750 h 418500"/>
              <a:gd name="connsiteX59" fmla="*/ 135000 w 411743"/>
              <a:gd name="connsiteY59" fmla="*/ 155250 h 418500"/>
              <a:gd name="connsiteX60" fmla="*/ 135000 w 411743"/>
              <a:gd name="connsiteY60" fmla="*/ 170991 h 418500"/>
              <a:gd name="connsiteX61" fmla="*/ 155250 w 411743"/>
              <a:gd name="connsiteY61" fmla="*/ 168750 h 418500"/>
              <a:gd name="connsiteX62" fmla="*/ 175500 w 411743"/>
              <a:gd name="connsiteY62" fmla="*/ 170991 h 418500"/>
              <a:gd name="connsiteX63" fmla="*/ 175500 w 411743"/>
              <a:gd name="connsiteY63" fmla="*/ 155250 h 418500"/>
              <a:gd name="connsiteX64" fmla="*/ 351000 w 411743"/>
              <a:gd name="connsiteY64" fmla="*/ 128250 h 418500"/>
              <a:gd name="connsiteX65" fmla="*/ 351000 w 411743"/>
              <a:gd name="connsiteY65" fmla="*/ 276750 h 418500"/>
              <a:gd name="connsiteX66" fmla="*/ 391500 w 411743"/>
              <a:gd name="connsiteY66" fmla="*/ 276750 h 418500"/>
              <a:gd name="connsiteX67" fmla="*/ 391500 w 411743"/>
              <a:gd name="connsiteY67" fmla="*/ 128250 h 418500"/>
              <a:gd name="connsiteX68" fmla="*/ 209249 w 411743"/>
              <a:gd name="connsiteY68" fmla="*/ 108000 h 418500"/>
              <a:gd name="connsiteX69" fmla="*/ 195749 w 411743"/>
              <a:gd name="connsiteY69" fmla="*/ 121500 h 418500"/>
              <a:gd name="connsiteX70" fmla="*/ 209249 w 411743"/>
              <a:gd name="connsiteY70" fmla="*/ 135000 h 418500"/>
              <a:gd name="connsiteX71" fmla="*/ 222749 w 411743"/>
              <a:gd name="connsiteY71" fmla="*/ 121500 h 418500"/>
              <a:gd name="connsiteX72" fmla="*/ 209249 w 411743"/>
              <a:gd name="connsiteY72" fmla="*/ 108000 h 418500"/>
              <a:gd name="connsiteX73" fmla="*/ 263243 w 411743"/>
              <a:gd name="connsiteY73" fmla="*/ 94500 h 418500"/>
              <a:gd name="connsiteX74" fmla="*/ 317243 w 411743"/>
              <a:gd name="connsiteY74" fmla="*/ 94500 h 418500"/>
              <a:gd name="connsiteX75" fmla="*/ 323993 w 411743"/>
              <a:gd name="connsiteY75" fmla="*/ 101250 h 418500"/>
              <a:gd name="connsiteX76" fmla="*/ 323993 w 411743"/>
              <a:gd name="connsiteY76" fmla="*/ 168750 h 418500"/>
              <a:gd name="connsiteX77" fmla="*/ 310493 w 411743"/>
              <a:gd name="connsiteY77" fmla="*/ 168750 h 418500"/>
              <a:gd name="connsiteX78" fmla="*/ 310493 w 411743"/>
              <a:gd name="connsiteY78" fmla="*/ 108000 h 418500"/>
              <a:gd name="connsiteX79" fmla="*/ 269993 w 411743"/>
              <a:gd name="connsiteY79" fmla="*/ 108000 h 418500"/>
              <a:gd name="connsiteX80" fmla="*/ 269993 w 411743"/>
              <a:gd name="connsiteY80" fmla="*/ 276750 h 418500"/>
              <a:gd name="connsiteX81" fmla="*/ 310493 w 411743"/>
              <a:gd name="connsiteY81" fmla="*/ 276750 h 418500"/>
              <a:gd name="connsiteX82" fmla="*/ 310493 w 411743"/>
              <a:gd name="connsiteY82" fmla="*/ 189000 h 418500"/>
              <a:gd name="connsiteX83" fmla="*/ 323993 w 411743"/>
              <a:gd name="connsiteY83" fmla="*/ 189000 h 418500"/>
              <a:gd name="connsiteX84" fmla="*/ 323993 w 411743"/>
              <a:gd name="connsiteY84" fmla="*/ 276750 h 418500"/>
              <a:gd name="connsiteX85" fmla="*/ 337493 w 411743"/>
              <a:gd name="connsiteY85" fmla="*/ 276750 h 418500"/>
              <a:gd name="connsiteX86" fmla="*/ 337493 w 411743"/>
              <a:gd name="connsiteY86" fmla="*/ 121500 h 418500"/>
              <a:gd name="connsiteX87" fmla="*/ 344243 w 411743"/>
              <a:gd name="connsiteY87" fmla="*/ 114750 h 418500"/>
              <a:gd name="connsiteX88" fmla="*/ 398243 w 411743"/>
              <a:gd name="connsiteY88" fmla="*/ 114750 h 418500"/>
              <a:gd name="connsiteX89" fmla="*/ 404993 w 411743"/>
              <a:gd name="connsiteY89" fmla="*/ 121500 h 418500"/>
              <a:gd name="connsiteX90" fmla="*/ 404993 w 411743"/>
              <a:gd name="connsiteY90" fmla="*/ 276750 h 418500"/>
              <a:gd name="connsiteX91" fmla="*/ 411743 w 411743"/>
              <a:gd name="connsiteY91" fmla="*/ 276750 h 418500"/>
              <a:gd name="connsiteX92" fmla="*/ 411743 w 411743"/>
              <a:gd name="connsiteY92" fmla="*/ 290250 h 418500"/>
              <a:gd name="connsiteX93" fmla="*/ 245761 w 411743"/>
              <a:gd name="connsiteY93" fmla="*/ 290250 h 418500"/>
              <a:gd name="connsiteX94" fmla="*/ 155243 w 411743"/>
              <a:gd name="connsiteY94" fmla="*/ 357750 h 418500"/>
              <a:gd name="connsiteX95" fmla="*/ 109289 w 411743"/>
              <a:gd name="connsiteY95" fmla="*/ 345749 h 418500"/>
              <a:gd name="connsiteX96" fmla="*/ 99050 w 411743"/>
              <a:gd name="connsiteY96" fmla="*/ 355988 h 418500"/>
              <a:gd name="connsiteX97" fmla="*/ 87750 w 411743"/>
              <a:gd name="connsiteY97" fmla="*/ 360659 h 418500"/>
              <a:gd name="connsiteX98" fmla="*/ 83167 w 411743"/>
              <a:gd name="connsiteY98" fmla="*/ 359917 h 418500"/>
              <a:gd name="connsiteX99" fmla="*/ 52643 w 411743"/>
              <a:gd name="connsiteY99" fmla="*/ 405702 h 418500"/>
              <a:gd name="connsiteX100" fmla="*/ 28735 w 411743"/>
              <a:gd name="connsiteY100" fmla="*/ 418500 h 418500"/>
              <a:gd name="connsiteX101" fmla="*/ 0 w 411743"/>
              <a:gd name="connsiteY101" fmla="*/ 389765 h 418500"/>
              <a:gd name="connsiteX102" fmla="*/ 12798 w 411743"/>
              <a:gd name="connsiteY102" fmla="*/ 365857 h 418500"/>
              <a:gd name="connsiteX103" fmla="*/ 58563 w 411743"/>
              <a:gd name="connsiteY103" fmla="*/ 335347 h 418500"/>
              <a:gd name="connsiteX104" fmla="*/ 62471 w 411743"/>
              <a:gd name="connsiteY104" fmla="*/ 319484 h 418500"/>
              <a:gd name="connsiteX105" fmla="*/ 72752 w 411743"/>
              <a:gd name="connsiteY105" fmla="*/ 309204 h 418500"/>
              <a:gd name="connsiteX106" fmla="*/ 64733 w 411743"/>
              <a:gd name="connsiteY106" fmla="*/ 290250 h 418500"/>
              <a:gd name="connsiteX107" fmla="*/ 6750 w 411743"/>
              <a:gd name="connsiteY107" fmla="*/ 290250 h 418500"/>
              <a:gd name="connsiteX108" fmla="*/ 6750 w 411743"/>
              <a:gd name="connsiteY108" fmla="*/ 276750 h 418500"/>
              <a:gd name="connsiteX109" fmla="*/ 13500 w 411743"/>
              <a:gd name="connsiteY109" fmla="*/ 276750 h 418500"/>
              <a:gd name="connsiteX110" fmla="*/ 13500 w 411743"/>
              <a:gd name="connsiteY110" fmla="*/ 229500 h 418500"/>
              <a:gd name="connsiteX111" fmla="*/ 20250 w 411743"/>
              <a:gd name="connsiteY111" fmla="*/ 222750 h 418500"/>
              <a:gd name="connsiteX112" fmla="*/ 69991 w 411743"/>
              <a:gd name="connsiteY112" fmla="*/ 222750 h 418500"/>
              <a:gd name="connsiteX113" fmla="*/ 121493 w 411743"/>
              <a:gd name="connsiteY113" fmla="*/ 175088 h 418500"/>
              <a:gd name="connsiteX114" fmla="*/ 121493 w 411743"/>
              <a:gd name="connsiteY114" fmla="*/ 148500 h 418500"/>
              <a:gd name="connsiteX115" fmla="*/ 128243 w 411743"/>
              <a:gd name="connsiteY115" fmla="*/ 141750 h 418500"/>
              <a:gd name="connsiteX116" fmla="*/ 182243 w 411743"/>
              <a:gd name="connsiteY116" fmla="*/ 141750 h 418500"/>
              <a:gd name="connsiteX117" fmla="*/ 188993 w 411743"/>
              <a:gd name="connsiteY117" fmla="*/ 148500 h 418500"/>
              <a:gd name="connsiteX118" fmla="*/ 188993 w 411743"/>
              <a:gd name="connsiteY118" fmla="*/ 175088 h 418500"/>
              <a:gd name="connsiteX119" fmla="*/ 249743 w 411743"/>
              <a:gd name="connsiteY119" fmla="*/ 263250 h 418500"/>
              <a:gd name="connsiteX120" fmla="*/ 248663 w 411743"/>
              <a:gd name="connsiteY120" fmla="*/ 276750 h 418500"/>
              <a:gd name="connsiteX121" fmla="*/ 256493 w 411743"/>
              <a:gd name="connsiteY121" fmla="*/ 276750 h 418500"/>
              <a:gd name="connsiteX122" fmla="*/ 256493 w 411743"/>
              <a:gd name="connsiteY122" fmla="*/ 101250 h 418500"/>
              <a:gd name="connsiteX123" fmla="*/ 263243 w 411743"/>
              <a:gd name="connsiteY123" fmla="*/ 94500 h 418500"/>
              <a:gd name="connsiteX124" fmla="*/ 128249 w 411743"/>
              <a:gd name="connsiteY124" fmla="*/ 67500 h 418500"/>
              <a:gd name="connsiteX125" fmla="*/ 114749 w 411743"/>
              <a:gd name="connsiteY125" fmla="*/ 81000 h 418500"/>
              <a:gd name="connsiteX126" fmla="*/ 128249 w 411743"/>
              <a:gd name="connsiteY126" fmla="*/ 94500 h 418500"/>
              <a:gd name="connsiteX127" fmla="*/ 141749 w 411743"/>
              <a:gd name="connsiteY127" fmla="*/ 81000 h 418500"/>
              <a:gd name="connsiteX128" fmla="*/ 128249 w 411743"/>
              <a:gd name="connsiteY128" fmla="*/ 67500 h 418500"/>
              <a:gd name="connsiteX129" fmla="*/ 371249 w 411743"/>
              <a:gd name="connsiteY129" fmla="*/ 33750 h 418500"/>
              <a:gd name="connsiteX130" fmla="*/ 357749 w 411743"/>
              <a:gd name="connsiteY130" fmla="*/ 47250 h 418500"/>
              <a:gd name="connsiteX131" fmla="*/ 371249 w 411743"/>
              <a:gd name="connsiteY131" fmla="*/ 60750 h 418500"/>
              <a:gd name="connsiteX132" fmla="*/ 384749 w 411743"/>
              <a:gd name="connsiteY132" fmla="*/ 47250 h 418500"/>
              <a:gd name="connsiteX133" fmla="*/ 371249 w 411743"/>
              <a:gd name="connsiteY133" fmla="*/ 33750 h 418500"/>
              <a:gd name="connsiteX134" fmla="*/ 290249 w 411743"/>
              <a:gd name="connsiteY134" fmla="*/ 13500 h 418500"/>
              <a:gd name="connsiteX135" fmla="*/ 276749 w 411743"/>
              <a:gd name="connsiteY135" fmla="*/ 27000 h 418500"/>
              <a:gd name="connsiteX136" fmla="*/ 290249 w 411743"/>
              <a:gd name="connsiteY136" fmla="*/ 40500 h 418500"/>
              <a:gd name="connsiteX137" fmla="*/ 303749 w 411743"/>
              <a:gd name="connsiteY137" fmla="*/ 27000 h 418500"/>
              <a:gd name="connsiteX138" fmla="*/ 290249 w 411743"/>
              <a:gd name="connsiteY138" fmla="*/ 13500 h 418500"/>
              <a:gd name="connsiteX139" fmla="*/ 290249 w 411743"/>
              <a:gd name="connsiteY139" fmla="*/ 0 h 418500"/>
              <a:gd name="connsiteX140" fmla="*/ 317229 w 411743"/>
              <a:gd name="connsiteY140" fmla="*/ 26784 h 418500"/>
              <a:gd name="connsiteX141" fmla="*/ 347658 w 411743"/>
              <a:gd name="connsiteY141" fmla="*/ 34391 h 418500"/>
              <a:gd name="connsiteX142" fmla="*/ 371249 w 411743"/>
              <a:gd name="connsiteY142" fmla="*/ 20250 h 418500"/>
              <a:gd name="connsiteX143" fmla="*/ 398249 w 411743"/>
              <a:gd name="connsiteY143" fmla="*/ 47250 h 418500"/>
              <a:gd name="connsiteX144" fmla="*/ 371249 w 411743"/>
              <a:gd name="connsiteY144" fmla="*/ 74250 h 418500"/>
              <a:gd name="connsiteX145" fmla="*/ 344270 w 411743"/>
              <a:gd name="connsiteY145" fmla="*/ 47466 h 418500"/>
              <a:gd name="connsiteX146" fmla="*/ 313841 w 411743"/>
              <a:gd name="connsiteY146" fmla="*/ 39859 h 418500"/>
              <a:gd name="connsiteX147" fmla="*/ 290249 w 411743"/>
              <a:gd name="connsiteY147" fmla="*/ 54000 h 418500"/>
              <a:gd name="connsiteX148" fmla="*/ 278437 w 411743"/>
              <a:gd name="connsiteY148" fmla="*/ 51158 h 418500"/>
              <a:gd name="connsiteX149" fmla="*/ 231362 w 411743"/>
              <a:gd name="connsiteY149" fmla="*/ 106083 h 418500"/>
              <a:gd name="connsiteX150" fmla="*/ 236256 w 411743"/>
              <a:gd name="connsiteY150" fmla="*/ 121500 h 418500"/>
              <a:gd name="connsiteX151" fmla="*/ 209256 w 411743"/>
              <a:gd name="connsiteY151" fmla="*/ 148500 h 418500"/>
              <a:gd name="connsiteX152" fmla="*/ 182256 w 411743"/>
              <a:gd name="connsiteY152" fmla="*/ 121500 h 418500"/>
              <a:gd name="connsiteX153" fmla="*/ 182870 w 411743"/>
              <a:gd name="connsiteY153" fmla="*/ 115857 h 418500"/>
              <a:gd name="connsiteX154" fmla="*/ 148506 w 411743"/>
              <a:gd name="connsiteY154" fmla="*/ 98672 h 418500"/>
              <a:gd name="connsiteX155" fmla="*/ 128256 w 411743"/>
              <a:gd name="connsiteY155" fmla="*/ 108000 h 418500"/>
              <a:gd name="connsiteX156" fmla="*/ 117227 w 411743"/>
              <a:gd name="connsiteY156" fmla="*/ 105590 h 418500"/>
              <a:gd name="connsiteX157" fmla="*/ 68789 w 411743"/>
              <a:gd name="connsiteY157" fmla="*/ 166138 h 418500"/>
              <a:gd name="connsiteX158" fmla="*/ 74256 w 411743"/>
              <a:gd name="connsiteY158" fmla="*/ 182250 h 418500"/>
              <a:gd name="connsiteX159" fmla="*/ 47256 w 411743"/>
              <a:gd name="connsiteY159" fmla="*/ 209250 h 418500"/>
              <a:gd name="connsiteX160" fmla="*/ 20256 w 411743"/>
              <a:gd name="connsiteY160" fmla="*/ 182250 h 418500"/>
              <a:gd name="connsiteX161" fmla="*/ 47256 w 411743"/>
              <a:gd name="connsiteY161" fmla="*/ 155250 h 418500"/>
              <a:gd name="connsiteX162" fmla="*/ 58279 w 411743"/>
              <a:gd name="connsiteY162" fmla="*/ 157660 h 418500"/>
              <a:gd name="connsiteX163" fmla="*/ 106717 w 411743"/>
              <a:gd name="connsiteY163" fmla="*/ 97112 h 418500"/>
              <a:gd name="connsiteX164" fmla="*/ 101249 w 411743"/>
              <a:gd name="connsiteY164" fmla="*/ 81000 h 418500"/>
              <a:gd name="connsiteX165" fmla="*/ 128249 w 411743"/>
              <a:gd name="connsiteY165" fmla="*/ 54000 h 418500"/>
              <a:gd name="connsiteX166" fmla="*/ 155249 w 411743"/>
              <a:gd name="connsiteY166" fmla="*/ 81000 h 418500"/>
              <a:gd name="connsiteX167" fmla="*/ 154635 w 411743"/>
              <a:gd name="connsiteY167" fmla="*/ 86643 h 418500"/>
              <a:gd name="connsiteX168" fmla="*/ 188999 w 411743"/>
              <a:gd name="connsiteY168" fmla="*/ 103829 h 418500"/>
              <a:gd name="connsiteX169" fmla="*/ 209249 w 411743"/>
              <a:gd name="connsiteY169" fmla="*/ 94500 h 418500"/>
              <a:gd name="connsiteX170" fmla="*/ 221069 w 411743"/>
              <a:gd name="connsiteY170" fmla="*/ 97342 h 418500"/>
              <a:gd name="connsiteX171" fmla="*/ 268143 w 411743"/>
              <a:gd name="connsiteY171" fmla="*/ 42417 h 418500"/>
              <a:gd name="connsiteX172" fmla="*/ 263249 w 411743"/>
              <a:gd name="connsiteY172" fmla="*/ 27000 h 418500"/>
              <a:gd name="connsiteX173" fmla="*/ 290249 w 411743"/>
              <a:gd name="connsiteY173" fmla="*/ 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1743" h="418500">
                <a:moveTo>
                  <a:pt x="66643" y="346187"/>
                </a:moveTo>
                <a:lnTo>
                  <a:pt x="20284" y="377089"/>
                </a:lnTo>
                <a:lnTo>
                  <a:pt x="20291" y="377096"/>
                </a:lnTo>
                <a:cubicBezTo>
                  <a:pt x="16038" y="379931"/>
                  <a:pt x="13507" y="384669"/>
                  <a:pt x="13507" y="389772"/>
                </a:cubicBezTo>
                <a:cubicBezTo>
                  <a:pt x="13507" y="398176"/>
                  <a:pt x="20338" y="405007"/>
                  <a:pt x="28742" y="405007"/>
                </a:cubicBezTo>
                <a:cubicBezTo>
                  <a:pt x="33845" y="405007"/>
                  <a:pt x="38590" y="402469"/>
                  <a:pt x="41418" y="398223"/>
                </a:cubicBezTo>
                <a:lnTo>
                  <a:pt x="72320" y="351864"/>
                </a:lnTo>
                <a:close/>
                <a:moveTo>
                  <a:pt x="80372" y="320672"/>
                </a:moveTo>
                <a:lnTo>
                  <a:pt x="72016" y="329029"/>
                </a:lnTo>
                <a:lnTo>
                  <a:pt x="72009" y="329029"/>
                </a:lnTo>
                <a:cubicBezTo>
                  <a:pt x="71395" y="329650"/>
                  <a:pt x="71300" y="330372"/>
                  <a:pt x="71300" y="330750"/>
                </a:cubicBezTo>
                <a:cubicBezTo>
                  <a:pt x="71300" y="331128"/>
                  <a:pt x="71388" y="331850"/>
                  <a:pt x="72009" y="332471"/>
                </a:cubicBezTo>
                <a:lnTo>
                  <a:pt x="85988" y="346451"/>
                </a:lnTo>
                <a:cubicBezTo>
                  <a:pt x="87257" y="347720"/>
                  <a:pt x="88236" y="347720"/>
                  <a:pt x="89505" y="346451"/>
                </a:cubicBezTo>
                <a:lnTo>
                  <a:pt x="97828" y="338128"/>
                </a:lnTo>
                <a:cubicBezTo>
                  <a:pt x="91274" y="333086"/>
                  <a:pt x="85415" y="327227"/>
                  <a:pt x="80372" y="320672"/>
                </a:cubicBezTo>
                <a:close/>
                <a:moveTo>
                  <a:pt x="108554" y="290250"/>
                </a:moveTo>
                <a:cubicBezTo>
                  <a:pt x="113232" y="298306"/>
                  <a:pt x="119922" y="305056"/>
                  <a:pt x="127935" y="309792"/>
                </a:cubicBezTo>
                <a:lnTo>
                  <a:pt x="155247" y="317249"/>
                </a:lnTo>
                <a:lnTo>
                  <a:pt x="155243" y="317250"/>
                </a:lnTo>
                <a:lnTo>
                  <a:pt x="155250" y="317250"/>
                </a:lnTo>
                <a:lnTo>
                  <a:pt x="155247" y="317249"/>
                </a:lnTo>
                <a:lnTo>
                  <a:pt x="182561" y="309792"/>
                </a:lnTo>
                <a:cubicBezTo>
                  <a:pt x="190573" y="305056"/>
                  <a:pt x="197262" y="298306"/>
                  <a:pt x="201940" y="290250"/>
                </a:cubicBezTo>
                <a:close/>
                <a:moveTo>
                  <a:pt x="27000" y="236250"/>
                </a:moveTo>
                <a:lnTo>
                  <a:pt x="27000" y="276750"/>
                </a:lnTo>
                <a:lnTo>
                  <a:pt x="61830" y="276750"/>
                </a:lnTo>
                <a:cubicBezTo>
                  <a:pt x="61189" y="272329"/>
                  <a:pt x="60750" y="267847"/>
                  <a:pt x="60750" y="263250"/>
                </a:cubicBezTo>
                <a:cubicBezTo>
                  <a:pt x="60750" y="253868"/>
                  <a:pt x="62174" y="244816"/>
                  <a:pt x="64733" y="236250"/>
                </a:cubicBezTo>
                <a:close/>
                <a:moveTo>
                  <a:pt x="195750" y="227651"/>
                </a:moveTo>
                <a:lnTo>
                  <a:pt x="195750" y="276750"/>
                </a:lnTo>
                <a:lnTo>
                  <a:pt x="207475" y="276750"/>
                </a:lnTo>
                <a:cubicBezTo>
                  <a:pt x="208595" y="272423"/>
                  <a:pt x="209250" y="267921"/>
                  <a:pt x="209250" y="263250"/>
                </a:cubicBezTo>
                <a:cubicBezTo>
                  <a:pt x="209250" y="249608"/>
                  <a:pt x="204127" y="237168"/>
                  <a:pt x="195750" y="227651"/>
                </a:cubicBezTo>
                <a:close/>
                <a:moveTo>
                  <a:pt x="114750" y="227651"/>
                </a:moveTo>
                <a:cubicBezTo>
                  <a:pt x="106373" y="237168"/>
                  <a:pt x="101250" y="249608"/>
                  <a:pt x="101250" y="263250"/>
                </a:cubicBezTo>
                <a:cubicBezTo>
                  <a:pt x="101250" y="267921"/>
                  <a:pt x="101905" y="272423"/>
                  <a:pt x="103025" y="276750"/>
                </a:cubicBezTo>
                <a:lnTo>
                  <a:pt x="114750" y="276750"/>
                </a:lnTo>
                <a:close/>
                <a:moveTo>
                  <a:pt x="155250" y="209250"/>
                </a:moveTo>
                <a:cubicBezTo>
                  <a:pt x="145409" y="209250"/>
                  <a:pt x="136201" y="211936"/>
                  <a:pt x="128250" y="216554"/>
                </a:cubicBezTo>
                <a:lnTo>
                  <a:pt x="128250" y="276750"/>
                </a:lnTo>
                <a:lnTo>
                  <a:pt x="182250" y="276750"/>
                </a:lnTo>
                <a:lnTo>
                  <a:pt x="182250" y="216554"/>
                </a:lnTo>
                <a:cubicBezTo>
                  <a:pt x="174299" y="211936"/>
                  <a:pt x="165092" y="209250"/>
                  <a:pt x="155250" y="209250"/>
                </a:cubicBezTo>
                <a:close/>
                <a:moveTo>
                  <a:pt x="155250" y="195750"/>
                </a:moveTo>
                <a:cubicBezTo>
                  <a:pt x="192470" y="195750"/>
                  <a:pt x="222750" y="226031"/>
                  <a:pt x="222750" y="263250"/>
                </a:cubicBezTo>
                <a:cubicBezTo>
                  <a:pt x="222750" y="300470"/>
                  <a:pt x="192470" y="330750"/>
                  <a:pt x="155250" y="330750"/>
                </a:cubicBezTo>
                <a:cubicBezTo>
                  <a:pt x="118031" y="330750"/>
                  <a:pt x="87750" y="300470"/>
                  <a:pt x="87750" y="263250"/>
                </a:cubicBezTo>
                <a:cubicBezTo>
                  <a:pt x="87750" y="226031"/>
                  <a:pt x="118031" y="195750"/>
                  <a:pt x="155250" y="195750"/>
                </a:cubicBezTo>
                <a:close/>
                <a:moveTo>
                  <a:pt x="155250" y="182250"/>
                </a:moveTo>
                <a:cubicBezTo>
                  <a:pt x="110585" y="182250"/>
                  <a:pt x="74250" y="218585"/>
                  <a:pt x="74250" y="263250"/>
                </a:cubicBezTo>
                <a:cubicBezTo>
                  <a:pt x="74250" y="307915"/>
                  <a:pt x="110585" y="344250"/>
                  <a:pt x="155250" y="344250"/>
                </a:cubicBezTo>
                <a:cubicBezTo>
                  <a:pt x="199915" y="344250"/>
                  <a:pt x="236250" y="307915"/>
                  <a:pt x="236250" y="263250"/>
                </a:cubicBezTo>
                <a:cubicBezTo>
                  <a:pt x="236250" y="218585"/>
                  <a:pt x="199915" y="182250"/>
                  <a:pt x="155250" y="182250"/>
                </a:cubicBezTo>
                <a:close/>
                <a:moveTo>
                  <a:pt x="47249" y="168750"/>
                </a:moveTo>
                <a:cubicBezTo>
                  <a:pt x="39804" y="168750"/>
                  <a:pt x="33749" y="174805"/>
                  <a:pt x="33749" y="182250"/>
                </a:cubicBezTo>
                <a:cubicBezTo>
                  <a:pt x="33749" y="189695"/>
                  <a:pt x="39804" y="195750"/>
                  <a:pt x="47249" y="195750"/>
                </a:cubicBezTo>
                <a:cubicBezTo>
                  <a:pt x="54695" y="195750"/>
                  <a:pt x="60749" y="189695"/>
                  <a:pt x="60749" y="182250"/>
                </a:cubicBezTo>
                <a:cubicBezTo>
                  <a:pt x="60749" y="174805"/>
                  <a:pt x="54695" y="168750"/>
                  <a:pt x="47249" y="168750"/>
                </a:cubicBezTo>
                <a:close/>
                <a:moveTo>
                  <a:pt x="135000" y="155250"/>
                </a:moveTo>
                <a:lnTo>
                  <a:pt x="135000" y="170991"/>
                </a:lnTo>
                <a:cubicBezTo>
                  <a:pt x="141534" y="169560"/>
                  <a:pt x="148298" y="168750"/>
                  <a:pt x="155250" y="168750"/>
                </a:cubicBezTo>
                <a:cubicBezTo>
                  <a:pt x="162203" y="168750"/>
                  <a:pt x="168966" y="169560"/>
                  <a:pt x="175500" y="170991"/>
                </a:cubicBezTo>
                <a:lnTo>
                  <a:pt x="175500" y="155250"/>
                </a:lnTo>
                <a:close/>
                <a:moveTo>
                  <a:pt x="351000" y="128250"/>
                </a:moveTo>
                <a:lnTo>
                  <a:pt x="351000" y="276750"/>
                </a:lnTo>
                <a:lnTo>
                  <a:pt x="391500" y="276750"/>
                </a:lnTo>
                <a:lnTo>
                  <a:pt x="391500" y="128250"/>
                </a:lnTo>
                <a:close/>
                <a:moveTo>
                  <a:pt x="209249" y="108000"/>
                </a:moveTo>
                <a:cubicBezTo>
                  <a:pt x="201804" y="108000"/>
                  <a:pt x="195749" y="114055"/>
                  <a:pt x="195749" y="121500"/>
                </a:cubicBezTo>
                <a:cubicBezTo>
                  <a:pt x="195749" y="128945"/>
                  <a:pt x="201804" y="135000"/>
                  <a:pt x="209249" y="135000"/>
                </a:cubicBezTo>
                <a:cubicBezTo>
                  <a:pt x="216695" y="135000"/>
                  <a:pt x="222749" y="128945"/>
                  <a:pt x="222749" y="121500"/>
                </a:cubicBezTo>
                <a:cubicBezTo>
                  <a:pt x="222749" y="114055"/>
                  <a:pt x="216695" y="108000"/>
                  <a:pt x="209249" y="108000"/>
                </a:cubicBezTo>
                <a:close/>
                <a:moveTo>
                  <a:pt x="263243" y="94500"/>
                </a:moveTo>
                <a:lnTo>
                  <a:pt x="317243" y="94500"/>
                </a:lnTo>
                <a:cubicBezTo>
                  <a:pt x="320969" y="94500"/>
                  <a:pt x="323993" y="97524"/>
                  <a:pt x="323993" y="101250"/>
                </a:cubicBezTo>
                <a:lnTo>
                  <a:pt x="323993" y="168750"/>
                </a:lnTo>
                <a:lnTo>
                  <a:pt x="310493" y="168750"/>
                </a:lnTo>
                <a:lnTo>
                  <a:pt x="310493" y="108000"/>
                </a:lnTo>
                <a:lnTo>
                  <a:pt x="269993" y="108000"/>
                </a:lnTo>
                <a:lnTo>
                  <a:pt x="269993" y="276750"/>
                </a:lnTo>
                <a:lnTo>
                  <a:pt x="310493" y="276750"/>
                </a:lnTo>
                <a:lnTo>
                  <a:pt x="310493" y="189000"/>
                </a:lnTo>
                <a:lnTo>
                  <a:pt x="323993" y="189000"/>
                </a:lnTo>
                <a:lnTo>
                  <a:pt x="323993" y="276750"/>
                </a:lnTo>
                <a:lnTo>
                  <a:pt x="337493" y="276750"/>
                </a:lnTo>
                <a:lnTo>
                  <a:pt x="337493" y="121500"/>
                </a:lnTo>
                <a:cubicBezTo>
                  <a:pt x="337493" y="117774"/>
                  <a:pt x="340517" y="114750"/>
                  <a:pt x="344243" y="114750"/>
                </a:cubicBezTo>
                <a:lnTo>
                  <a:pt x="398243" y="114750"/>
                </a:lnTo>
                <a:cubicBezTo>
                  <a:pt x="401969" y="114750"/>
                  <a:pt x="404993" y="117774"/>
                  <a:pt x="404993" y="121500"/>
                </a:cubicBezTo>
                <a:lnTo>
                  <a:pt x="404993" y="276750"/>
                </a:lnTo>
                <a:lnTo>
                  <a:pt x="411743" y="276750"/>
                </a:lnTo>
                <a:lnTo>
                  <a:pt x="411743" y="290250"/>
                </a:lnTo>
                <a:lnTo>
                  <a:pt x="245761" y="290250"/>
                </a:lnTo>
                <a:cubicBezTo>
                  <a:pt x="234110" y="329231"/>
                  <a:pt x="197964" y="357750"/>
                  <a:pt x="155243" y="357750"/>
                </a:cubicBezTo>
                <a:cubicBezTo>
                  <a:pt x="138564" y="357750"/>
                  <a:pt x="122904" y="353362"/>
                  <a:pt x="109289" y="345749"/>
                </a:cubicBezTo>
                <a:lnTo>
                  <a:pt x="99050" y="355988"/>
                </a:lnTo>
                <a:cubicBezTo>
                  <a:pt x="95938" y="359107"/>
                  <a:pt x="91841" y="360659"/>
                  <a:pt x="87750" y="360659"/>
                </a:cubicBezTo>
                <a:cubicBezTo>
                  <a:pt x="86198" y="360659"/>
                  <a:pt x="84665" y="360362"/>
                  <a:pt x="83167" y="359917"/>
                </a:cubicBezTo>
                <a:lnTo>
                  <a:pt x="52643" y="405702"/>
                </a:lnTo>
                <a:cubicBezTo>
                  <a:pt x="47297" y="413721"/>
                  <a:pt x="38360" y="418500"/>
                  <a:pt x="28735" y="418500"/>
                </a:cubicBezTo>
                <a:cubicBezTo>
                  <a:pt x="12893" y="418500"/>
                  <a:pt x="0" y="405608"/>
                  <a:pt x="0" y="389765"/>
                </a:cubicBezTo>
                <a:cubicBezTo>
                  <a:pt x="0" y="380140"/>
                  <a:pt x="4786" y="371203"/>
                  <a:pt x="12798" y="365857"/>
                </a:cubicBezTo>
                <a:lnTo>
                  <a:pt x="58563" y="335347"/>
                </a:lnTo>
                <a:cubicBezTo>
                  <a:pt x="56923" y="329906"/>
                  <a:pt x="58178" y="323777"/>
                  <a:pt x="62471" y="319484"/>
                </a:cubicBezTo>
                <a:lnTo>
                  <a:pt x="72752" y="309204"/>
                </a:lnTo>
                <a:cubicBezTo>
                  <a:pt x="69424" y="303250"/>
                  <a:pt x="66724" y="296906"/>
                  <a:pt x="64733" y="290250"/>
                </a:cubicBezTo>
                <a:lnTo>
                  <a:pt x="6750" y="290250"/>
                </a:lnTo>
                <a:lnTo>
                  <a:pt x="6750" y="276750"/>
                </a:lnTo>
                <a:lnTo>
                  <a:pt x="13500" y="276750"/>
                </a:lnTo>
                <a:lnTo>
                  <a:pt x="13500" y="229500"/>
                </a:lnTo>
                <a:cubicBezTo>
                  <a:pt x="13500" y="225774"/>
                  <a:pt x="16524" y="222750"/>
                  <a:pt x="20250" y="222750"/>
                </a:cubicBezTo>
                <a:lnTo>
                  <a:pt x="69991" y="222750"/>
                </a:lnTo>
                <a:cubicBezTo>
                  <a:pt x="80386" y="200968"/>
                  <a:pt x="98820" y="183796"/>
                  <a:pt x="121493" y="175088"/>
                </a:cubicBezTo>
                <a:lnTo>
                  <a:pt x="121493" y="148500"/>
                </a:lnTo>
                <a:cubicBezTo>
                  <a:pt x="121493" y="144774"/>
                  <a:pt x="124517" y="141750"/>
                  <a:pt x="128243" y="141750"/>
                </a:cubicBezTo>
                <a:lnTo>
                  <a:pt x="182243" y="141750"/>
                </a:lnTo>
                <a:cubicBezTo>
                  <a:pt x="185969" y="141750"/>
                  <a:pt x="188993" y="144774"/>
                  <a:pt x="188993" y="148500"/>
                </a:cubicBezTo>
                <a:lnTo>
                  <a:pt x="188993" y="175088"/>
                </a:lnTo>
                <a:cubicBezTo>
                  <a:pt x="224458" y="188717"/>
                  <a:pt x="249743" y="223040"/>
                  <a:pt x="249743" y="263250"/>
                </a:cubicBezTo>
                <a:cubicBezTo>
                  <a:pt x="249743" y="267847"/>
                  <a:pt x="249298" y="272329"/>
                  <a:pt x="248663" y="276750"/>
                </a:cubicBezTo>
                <a:lnTo>
                  <a:pt x="256493" y="276750"/>
                </a:lnTo>
                <a:lnTo>
                  <a:pt x="256493" y="101250"/>
                </a:lnTo>
                <a:cubicBezTo>
                  <a:pt x="256493" y="97524"/>
                  <a:pt x="259517" y="94500"/>
                  <a:pt x="263243" y="94500"/>
                </a:cubicBezTo>
                <a:close/>
                <a:moveTo>
                  <a:pt x="128249" y="67500"/>
                </a:moveTo>
                <a:cubicBezTo>
                  <a:pt x="120804" y="67500"/>
                  <a:pt x="114749" y="73555"/>
                  <a:pt x="114749" y="81000"/>
                </a:cubicBezTo>
                <a:cubicBezTo>
                  <a:pt x="114749" y="88445"/>
                  <a:pt x="120804" y="94500"/>
                  <a:pt x="128249" y="94500"/>
                </a:cubicBezTo>
                <a:cubicBezTo>
                  <a:pt x="135695" y="94500"/>
                  <a:pt x="141749" y="88445"/>
                  <a:pt x="141749" y="81000"/>
                </a:cubicBezTo>
                <a:cubicBezTo>
                  <a:pt x="141749" y="73555"/>
                  <a:pt x="135695" y="67500"/>
                  <a:pt x="128249" y="67500"/>
                </a:cubicBezTo>
                <a:close/>
                <a:moveTo>
                  <a:pt x="371249" y="33750"/>
                </a:moveTo>
                <a:cubicBezTo>
                  <a:pt x="363804" y="33750"/>
                  <a:pt x="357749" y="39805"/>
                  <a:pt x="357749" y="47250"/>
                </a:cubicBezTo>
                <a:cubicBezTo>
                  <a:pt x="357749" y="54695"/>
                  <a:pt x="363804" y="60750"/>
                  <a:pt x="371249" y="60750"/>
                </a:cubicBezTo>
                <a:cubicBezTo>
                  <a:pt x="378695" y="60750"/>
                  <a:pt x="384749" y="54695"/>
                  <a:pt x="384749" y="47250"/>
                </a:cubicBezTo>
                <a:cubicBezTo>
                  <a:pt x="384749" y="39805"/>
                  <a:pt x="378695" y="33750"/>
                  <a:pt x="371249" y="33750"/>
                </a:cubicBezTo>
                <a:close/>
                <a:moveTo>
                  <a:pt x="290249" y="13500"/>
                </a:moveTo>
                <a:cubicBezTo>
                  <a:pt x="282804" y="13500"/>
                  <a:pt x="276749" y="19555"/>
                  <a:pt x="276749" y="27000"/>
                </a:cubicBezTo>
                <a:cubicBezTo>
                  <a:pt x="276749" y="34445"/>
                  <a:pt x="282804" y="40500"/>
                  <a:pt x="290249" y="40500"/>
                </a:cubicBezTo>
                <a:cubicBezTo>
                  <a:pt x="297695" y="40500"/>
                  <a:pt x="303749" y="34445"/>
                  <a:pt x="303749" y="27000"/>
                </a:cubicBezTo>
                <a:cubicBezTo>
                  <a:pt x="303749" y="19555"/>
                  <a:pt x="297695" y="13500"/>
                  <a:pt x="290249" y="13500"/>
                </a:cubicBezTo>
                <a:close/>
                <a:moveTo>
                  <a:pt x="290249" y="0"/>
                </a:moveTo>
                <a:cubicBezTo>
                  <a:pt x="305066" y="0"/>
                  <a:pt x="317108" y="11995"/>
                  <a:pt x="317229" y="26784"/>
                </a:cubicBezTo>
                <a:lnTo>
                  <a:pt x="347658" y="34391"/>
                </a:lnTo>
                <a:cubicBezTo>
                  <a:pt x="352241" y="26015"/>
                  <a:pt x="361043" y="20250"/>
                  <a:pt x="371249" y="20250"/>
                </a:cubicBezTo>
                <a:cubicBezTo>
                  <a:pt x="386140" y="20250"/>
                  <a:pt x="398249" y="32360"/>
                  <a:pt x="398249" y="47250"/>
                </a:cubicBezTo>
                <a:cubicBezTo>
                  <a:pt x="398249" y="62141"/>
                  <a:pt x="386066" y="74250"/>
                  <a:pt x="371249" y="74250"/>
                </a:cubicBezTo>
                <a:cubicBezTo>
                  <a:pt x="356433" y="74250"/>
                  <a:pt x="344384" y="62255"/>
                  <a:pt x="344270" y="47466"/>
                </a:cubicBezTo>
                <a:lnTo>
                  <a:pt x="313841" y="39859"/>
                </a:lnTo>
                <a:cubicBezTo>
                  <a:pt x="309257" y="48236"/>
                  <a:pt x="300462" y="54000"/>
                  <a:pt x="290249" y="54000"/>
                </a:cubicBezTo>
                <a:cubicBezTo>
                  <a:pt x="285997" y="54000"/>
                  <a:pt x="282021" y="52920"/>
                  <a:pt x="278437" y="51158"/>
                </a:cubicBezTo>
                <a:lnTo>
                  <a:pt x="231362" y="106083"/>
                </a:lnTo>
                <a:cubicBezTo>
                  <a:pt x="234427" y="110464"/>
                  <a:pt x="236256" y="115763"/>
                  <a:pt x="236256" y="121500"/>
                </a:cubicBezTo>
                <a:cubicBezTo>
                  <a:pt x="236256" y="136391"/>
                  <a:pt x="224147" y="148500"/>
                  <a:pt x="209256" y="148500"/>
                </a:cubicBezTo>
                <a:cubicBezTo>
                  <a:pt x="194366" y="148500"/>
                  <a:pt x="182256" y="136391"/>
                  <a:pt x="182256" y="121500"/>
                </a:cubicBezTo>
                <a:cubicBezTo>
                  <a:pt x="182256" y="119563"/>
                  <a:pt x="182479" y="117680"/>
                  <a:pt x="182870" y="115857"/>
                </a:cubicBezTo>
                <a:lnTo>
                  <a:pt x="148506" y="98672"/>
                </a:lnTo>
                <a:cubicBezTo>
                  <a:pt x="143552" y="104342"/>
                  <a:pt x="136356" y="108000"/>
                  <a:pt x="128256" y="108000"/>
                </a:cubicBezTo>
                <a:cubicBezTo>
                  <a:pt x="124321" y="108000"/>
                  <a:pt x="120602" y="107109"/>
                  <a:pt x="117227" y="105590"/>
                </a:cubicBezTo>
                <a:lnTo>
                  <a:pt x="68789" y="166138"/>
                </a:lnTo>
                <a:cubicBezTo>
                  <a:pt x="72177" y="170647"/>
                  <a:pt x="74256" y="176189"/>
                  <a:pt x="74256" y="182250"/>
                </a:cubicBezTo>
                <a:cubicBezTo>
                  <a:pt x="74256" y="197141"/>
                  <a:pt x="62147" y="209250"/>
                  <a:pt x="47256" y="209250"/>
                </a:cubicBezTo>
                <a:cubicBezTo>
                  <a:pt x="32366" y="209250"/>
                  <a:pt x="20256" y="197141"/>
                  <a:pt x="20256" y="182250"/>
                </a:cubicBezTo>
                <a:cubicBezTo>
                  <a:pt x="20256" y="167360"/>
                  <a:pt x="32366" y="155250"/>
                  <a:pt x="47256" y="155250"/>
                </a:cubicBezTo>
                <a:cubicBezTo>
                  <a:pt x="51191" y="155250"/>
                  <a:pt x="54904" y="156141"/>
                  <a:pt x="58279" y="157660"/>
                </a:cubicBezTo>
                <a:lnTo>
                  <a:pt x="106717" y="97112"/>
                </a:lnTo>
                <a:cubicBezTo>
                  <a:pt x="103328" y="92603"/>
                  <a:pt x="101249" y="87062"/>
                  <a:pt x="101249" y="81000"/>
                </a:cubicBezTo>
                <a:cubicBezTo>
                  <a:pt x="101249" y="66110"/>
                  <a:pt x="113359" y="54000"/>
                  <a:pt x="128249" y="54000"/>
                </a:cubicBezTo>
                <a:cubicBezTo>
                  <a:pt x="143140" y="54000"/>
                  <a:pt x="155249" y="66110"/>
                  <a:pt x="155249" y="81000"/>
                </a:cubicBezTo>
                <a:cubicBezTo>
                  <a:pt x="155249" y="82937"/>
                  <a:pt x="155027" y="84821"/>
                  <a:pt x="154635" y="86643"/>
                </a:cubicBezTo>
                <a:lnTo>
                  <a:pt x="188999" y="103829"/>
                </a:lnTo>
                <a:cubicBezTo>
                  <a:pt x="193954" y="98159"/>
                  <a:pt x="201149" y="94500"/>
                  <a:pt x="209249" y="94500"/>
                </a:cubicBezTo>
                <a:cubicBezTo>
                  <a:pt x="213509" y="94500"/>
                  <a:pt x="217484" y="95580"/>
                  <a:pt x="221069" y="97342"/>
                </a:cubicBezTo>
                <a:lnTo>
                  <a:pt x="268143" y="42417"/>
                </a:lnTo>
                <a:cubicBezTo>
                  <a:pt x="265079" y="38043"/>
                  <a:pt x="263249" y="32738"/>
                  <a:pt x="263249" y="27000"/>
                </a:cubicBezTo>
                <a:cubicBezTo>
                  <a:pt x="263249" y="12109"/>
                  <a:pt x="275433" y="0"/>
                  <a:pt x="290249" y="0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F7320D0-BBE5-D7F6-7911-FC552A9AADC7}"/>
              </a:ext>
            </a:extLst>
          </p:cNvPr>
          <p:cNvSpPr/>
          <p:nvPr/>
        </p:nvSpPr>
        <p:spPr>
          <a:xfrm>
            <a:off x="8487846" y="1238233"/>
            <a:ext cx="377999" cy="405000"/>
          </a:xfrm>
          <a:custGeom>
            <a:avLst/>
            <a:gdLst>
              <a:gd name="connsiteX0" fmla="*/ 281795 w 377998"/>
              <a:gd name="connsiteY0" fmla="*/ 263250 h 405000"/>
              <a:gd name="connsiteX1" fmla="*/ 280913 w 377998"/>
              <a:gd name="connsiteY1" fmla="*/ 275769 h 405000"/>
              <a:gd name="connsiteX2" fmla="*/ 246285 w 377998"/>
              <a:gd name="connsiteY2" fmla="*/ 320829 h 405000"/>
              <a:gd name="connsiteX3" fmla="*/ 216000 w 377998"/>
              <a:gd name="connsiteY3" fmla="*/ 328941 h 405000"/>
              <a:gd name="connsiteX4" fmla="*/ 216000 w 377998"/>
              <a:gd name="connsiteY4" fmla="*/ 369359 h 405000"/>
              <a:gd name="connsiteX5" fmla="*/ 231472 w 377998"/>
              <a:gd name="connsiteY5" fmla="*/ 369302 h 405000"/>
              <a:gd name="connsiteX6" fmla="*/ 304606 w 377998"/>
              <a:gd name="connsiteY6" fmla="*/ 320488 h 405000"/>
              <a:gd name="connsiteX7" fmla="*/ 319150 w 377998"/>
              <a:gd name="connsiteY7" fmla="*/ 289660 h 405000"/>
              <a:gd name="connsiteX8" fmla="*/ 323028 w 377998"/>
              <a:gd name="connsiteY8" fmla="*/ 263250 h 405000"/>
              <a:gd name="connsiteX9" fmla="*/ 96368 w 377998"/>
              <a:gd name="connsiteY9" fmla="*/ 263250 h 405000"/>
              <a:gd name="connsiteX10" fmla="*/ 96426 w 377998"/>
              <a:gd name="connsiteY10" fmla="*/ 278969 h 405000"/>
              <a:gd name="connsiteX11" fmla="*/ 145240 w 377998"/>
              <a:gd name="connsiteY11" fmla="*/ 352104 h 405000"/>
              <a:gd name="connsiteX12" fmla="*/ 187430 w 377998"/>
              <a:gd name="connsiteY12" fmla="*/ 369463 h 405000"/>
              <a:gd name="connsiteX13" fmla="*/ 202500 w 377998"/>
              <a:gd name="connsiteY13" fmla="*/ 369408 h 405000"/>
              <a:gd name="connsiteX14" fmla="*/ 202500 w 377998"/>
              <a:gd name="connsiteY14" fmla="*/ 328691 h 405000"/>
              <a:gd name="connsiteX15" fmla="*/ 167730 w 377998"/>
              <a:gd name="connsiteY15" fmla="*/ 318090 h 405000"/>
              <a:gd name="connsiteX16" fmla="*/ 140812 w 377998"/>
              <a:gd name="connsiteY16" fmla="*/ 285435 h 405000"/>
              <a:gd name="connsiteX17" fmla="*/ 136320 w 377998"/>
              <a:gd name="connsiteY17" fmla="*/ 263250 h 405000"/>
              <a:gd name="connsiteX18" fmla="*/ 81000 w 377998"/>
              <a:gd name="connsiteY18" fmla="*/ 168750 h 405000"/>
              <a:gd name="connsiteX19" fmla="*/ 94500 w 377998"/>
              <a:gd name="connsiteY19" fmla="*/ 168750 h 405000"/>
              <a:gd name="connsiteX20" fmla="*/ 101250 w 377998"/>
              <a:gd name="connsiteY20" fmla="*/ 175500 h 405000"/>
              <a:gd name="connsiteX21" fmla="*/ 94500 w 377998"/>
              <a:gd name="connsiteY21" fmla="*/ 182250 h 405000"/>
              <a:gd name="connsiteX22" fmla="*/ 81000 w 377998"/>
              <a:gd name="connsiteY22" fmla="*/ 182250 h 405000"/>
              <a:gd name="connsiteX23" fmla="*/ 74250 w 377998"/>
              <a:gd name="connsiteY23" fmla="*/ 175500 h 405000"/>
              <a:gd name="connsiteX24" fmla="*/ 81000 w 377998"/>
              <a:gd name="connsiteY24" fmla="*/ 168750 h 405000"/>
              <a:gd name="connsiteX25" fmla="*/ 40500 w 377998"/>
              <a:gd name="connsiteY25" fmla="*/ 168750 h 405000"/>
              <a:gd name="connsiteX26" fmla="*/ 54000 w 377998"/>
              <a:gd name="connsiteY26" fmla="*/ 168750 h 405000"/>
              <a:gd name="connsiteX27" fmla="*/ 60750 w 377998"/>
              <a:gd name="connsiteY27" fmla="*/ 175500 h 405000"/>
              <a:gd name="connsiteX28" fmla="*/ 54000 w 377998"/>
              <a:gd name="connsiteY28" fmla="*/ 182250 h 405000"/>
              <a:gd name="connsiteX29" fmla="*/ 40500 w 377998"/>
              <a:gd name="connsiteY29" fmla="*/ 182250 h 405000"/>
              <a:gd name="connsiteX30" fmla="*/ 33750 w 377998"/>
              <a:gd name="connsiteY30" fmla="*/ 175500 h 405000"/>
              <a:gd name="connsiteX31" fmla="*/ 40500 w 377998"/>
              <a:gd name="connsiteY31" fmla="*/ 168750 h 405000"/>
              <a:gd name="connsiteX32" fmla="*/ 202500 w 377998"/>
              <a:gd name="connsiteY32" fmla="*/ 143867 h 405000"/>
              <a:gd name="connsiteX33" fmla="*/ 186758 w 377998"/>
              <a:gd name="connsiteY33" fmla="*/ 143924 h 405000"/>
              <a:gd name="connsiteX34" fmla="*/ 113623 w 377998"/>
              <a:gd name="connsiteY34" fmla="*/ 192739 h 405000"/>
              <a:gd name="connsiteX35" fmla="*/ 96265 w 377998"/>
              <a:gd name="connsiteY35" fmla="*/ 234928 h 405000"/>
              <a:gd name="connsiteX36" fmla="*/ 96319 w 377998"/>
              <a:gd name="connsiteY36" fmla="*/ 249750 h 405000"/>
              <a:gd name="connsiteX37" fmla="*/ 137031 w 377998"/>
              <a:gd name="connsiteY37" fmla="*/ 249750 h 405000"/>
              <a:gd name="connsiteX38" fmla="*/ 147621 w 377998"/>
              <a:gd name="connsiteY38" fmla="*/ 215017 h 405000"/>
              <a:gd name="connsiteX39" fmla="*/ 180275 w 377998"/>
              <a:gd name="connsiteY39" fmla="*/ 188099 h 405000"/>
              <a:gd name="connsiteX40" fmla="*/ 202500 w 377998"/>
              <a:gd name="connsiteY40" fmla="*/ 183600 h 405000"/>
              <a:gd name="connsiteX41" fmla="*/ 333544 w 377998"/>
              <a:gd name="connsiteY41" fmla="*/ 141750 h 405000"/>
              <a:gd name="connsiteX42" fmla="*/ 306544 w 377998"/>
              <a:gd name="connsiteY42" fmla="*/ 168750 h 405000"/>
              <a:gd name="connsiteX43" fmla="*/ 327955 w 377998"/>
              <a:gd name="connsiteY43" fmla="*/ 168750 h 405000"/>
              <a:gd name="connsiteX44" fmla="*/ 354955 w 377998"/>
              <a:gd name="connsiteY44" fmla="*/ 141750 h 405000"/>
              <a:gd name="connsiteX45" fmla="*/ 324000 w 377998"/>
              <a:gd name="connsiteY45" fmla="*/ 110794 h 405000"/>
              <a:gd name="connsiteX46" fmla="*/ 297000 w 377998"/>
              <a:gd name="connsiteY46" fmla="*/ 137794 h 405000"/>
              <a:gd name="connsiteX47" fmla="*/ 297000 w 377998"/>
              <a:gd name="connsiteY47" fmla="*/ 159205 h 405000"/>
              <a:gd name="connsiteX48" fmla="*/ 324000 w 377998"/>
              <a:gd name="connsiteY48" fmla="*/ 132205 h 405000"/>
              <a:gd name="connsiteX49" fmla="*/ 209250 w 377998"/>
              <a:gd name="connsiteY49" fmla="*/ 108000 h 405000"/>
              <a:gd name="connsiteX50" fmla="*/ 216000 w 377998"/>
              <a:gd name="connsiteY50" fmla="*/ 114750 h 405000"/>
              <a:gd name="connsiteX51" fmla="*/ 216000 w 377998"/>
              <a:gd name="connsiteY51" fmla="*/ 129267 h 405000"/>
              <a:gd name="connsiteX52" fmla="*/ 246427 w 377998"/>
              <a:gd name="connsiteY52" fmla="*/ 133775 h 405000"/>
              <a:gd name="connsiteX53" fmla="*/ 280509 w 377998"/>
              <a:gd name="connsiteY53" fmla="*/ 149910 h 405000"/>
              <a:gd name="connsiteX54" fmla="*/ 282398 w 377998"/>
              <a:gd name="connsiteY54" fmla="*/ 159267 h 405000"/>
              <a:gd name="connsiteX55" fmla="*/ 273041 w 377998"/>
              <a:gd name="connsiteY55" fmla="*/ 161156 h 405000"/>
              <a:gd name="connsiteX56" fmla="*/ 272989 w 377998"/>
              <a:gd name="connsiteY56" fmla="*/ 161122 h 405000"/>
              <a:gd name="connsiteX57" fmla="*/ 230800 w 377998"/>
              <a:gd name="connsiteY57" fmla="*/ 143763 h 405000"/>
              <a:gd name="connsiteX58" fmla="*/ 216000 w 377998"/>
              <a:gd name="connsiteY58" fmla="*/ 143817 h 405000"/>
              <a:gd name="connsiteX59" fmla="*/ 216000 w 377998"/>
              <a:gd name="connsiteY59" fmla="*/ 184079 h 405000"/>
              <a:gd name="connsiteX60" fmla="*/ 246374 w 377998"/>
              <a:gd name="connsiteY60" fmla="*/ 192219 h 405000"/>
              <a:gd name="connsiteX61" fmla="*/ 248449 w 377998"/>
              <a:gd name="connsiteY61" fmla="*/ 201536 h 405000"/>
              <a:gd name="connsiteX62" fmla="*/ 239624 w 377998"/>
              <a:gd name="connsiteY62" fmla="*/ 203896 h 405000"/>
              <a:gd name="connsiteX63" fmla="*/ 216736 w 377998"/>
              <a:gd name="connsiteY63" fmla="*/ 196167 h 405000"/>
              <a:gd name="connsiteX64" fmla="*/ 216000 w 377998"/>
              <a:gd name="connsiteY64" fmla="*/ 196218 h 405000"/>
              <a:gd name="connsiteX65" fmla="*/ 216000 w 377998"/>
              <a:gd name="connsiteY65" fmla="*/ 209250 h 405000"/>
              <a:gd name="connsiteX66" fmla="*/ 209250 w 377998"/>
              <a:gd name="connsiteY66" fmla="*/ 216000 h 405000"/>
              <a:gd name="connsiteX67" fmla="*/ 202500 w 377998"/>
              <a:gd name="connsiteY67" fmla="*/ 209250 h 405000"/>
              <a:gd name="connsiteX68" fmla="*/ 202500 w 377998"/>
              <a:gd name="connsiteY68" fmla="*/ 197142 h 405000"/>
              <a:gd name="connsiteX69" fmla="*/ 193468 w 377998"/>
              <a:gd name="connsiteY69" fmla="*/ 197760 h 405000"/>
              <a:gd name="connsiteX70" fmla="*/ 156491 w 377998"/>
              <a:gd name="connsiteY70" fmla="*/ 226059 h 405000"/>
              <a:gd name="connsiteX71" fmla="*/ 148762 w 377998"/>
              <a:gd name="connsiteY71" fmla="*/ 248948 h 405000"/>
              <a:gd name="connsiteX72" fmla="*/ 148817 w 377998"/>
              <a:gd name="connsiteY72" fmla="*/ 249750 h 405000"/>
              <a:gd name="connsiteX73" fmla="*/ 162000 w 377998"/>
              <a:gd name="connsiteY73" fmla="*/ 249750 h 405000"/>
              <a:gd name="connsiteX74" fmla="*/ 168750 w 377998"/>
              <a:gd name="connsiteY74" fmla="*/ 256500 h 405000"/>
              <a:gd name="connsiteX75" fmla="*/ 162000 w 377998"/>
              <a:gd name="connsiteY75" fmla="*/ 263250 h 405000"/>
              <a:gd name="connsiteX76" fmla="*/ 149741 w 377998"/>
              <a:gd name="connsiteY76" fmla="*/ 263250 h 405000"/>
              <a:gd name="connsiteX77" fmla="*/ 150355 w 377998"/>
              <a:gd name="connsiteY77" fmla="*/ 272217 h 405000"/>
              <a:gd name="connsiteX78" fmla="*/ 178654 w 377998"/>
              <a:gd name="connsiteY78" fmla="*/ 309194 h 405000"/>
              <a:gd name="connsiteX79" fmla="*/ 201543 w 377998"/>
              <a:gd name="connsiteY79" fmla="*/ 316923 h 405000"/>
              <a:gd name="connsiteX80" fmla="*/ 202500 w 377998"/>
              <a:gd name="connsiteY80" fmla="*/ 316857 h 405000"/>
              <a:gd name="connsiteX81" fmla="*/ 202500 w 377998"/>
              <a:gd name="connsiteY81" fmla="*/ 303750 h 405000"/>
              <a:gd name="connsiteX82" fmla="*/ 209250 w 377998"/>
              <a:gd name="connsiteY82" fmla="*/ 297000 h 405000"/>
              <a:gd name="connsiteX83" fmla="*/ 216000 w 377998"/>
              <a:gd name="connsiteY83" fmla="*/ 303750 h 405000"/>
              <a:gd name="connsiteX84" fmla="*/ 216000 w 377998"/>
              <a:gd name="connsiteY84" fmla="*/ 315933 h 405000"/>
              <a:gd name="connsiteX85" fmla="*/ 224811 w 377998"/>
              <a:gd name="connsiteY85" fmla="*/ 315330 h 405000"/>
              <a:gd name="connsiteX86" fmla="*/ 261787 w 377998"/>
              <a:gd name="connsiteY86" fmla="*/ 287030 h 405000"/>
              <a:gd name="connsiteX87" fmla="*/ 268189 w 377998"/>
              <a:gd name="connsiteY87" fmla="*/ 263250 h 405000"/>
              <a:gd name="connsiteX88" fmla="*/ 256500 w 377998"/>
              <a:gd name="connsiteY88" fmla="*/ 263250 h 405000"/>
              <a:gd name="connsiteX89" fmla="*/ 249750 w 377998"/>
              <a:gd name="connsiteY89" fmla="*/ 256500 h 405000"/>
              <a:gd name="connsiteX90" fmla="*/ 256500 w 377998"/>
              <a:gd name="connsiteY90" fmla="*/ 249750 h 405000"/>
              <a:gd name="connsiteX91" fmla="*/ 268146 w 377998"/>
              <a:gd name="connsiteY91" fmla="*/ 249750 h 405000"/>
              <a:gd name="connsiteX92" fmla="*/ 261852 w 377998"/>
              <a:gd name="connsiteY92" fmla="*/ 226171 h 405000"/>
              <a:gd name="connsiteX93" fmla="*/ 264597 w 377998"/>
              <a:gd name="connsiteY93" fmla="*/ 217028 h 405000"/>
              <a:gd name="connsiteX94" fmla="*/ 273536 w 377998"/>
              <a:gd name="connsiteY94" fmla="*/ 219421 h 405000"/>
              <a:gd name="connsiteX95" fmla="*/ 282914 w 377998"/>
              <a:gd name="connsiteY95" fmla="*/ 247375 h 405000"/>
              <a:gd name="connsiteX96" fmla="*/ 282746 w 377998"/>
              <a:gd name="connsiteY96" fmla="*/ 249750 h 405000"/>
              <a:gd name="connsiteX97" fmla="*/ 322992 w 377998"/>
              <a:gd name="connsiteY97" fmla="*/ 249750 h 405000"/>
              <a:gd name="connsiteX98" fmla="*/ 319157 w 377998"/>
              <a:gd name="connsiteY98" fmla="*/ 223589 h 405000"/>
              <a:gd name="connsiteX99" fmla="*/ 304620 w 377998"/>
              <a:gd name="connsiteY99" fmla="*/ 192759 h 405000"/>
              <a:gd name="connsiteX100" fmla="*/ 306469 w 377998"/>
              <a:gd name="connsiteY100" fmla="*/ 183390 h 405000"/>
              <a:gd name="connsiteX101" fmla="*/ 315838 w 377998"/>
              <a:gd name="connsiteY101" fmla="*/ 185239 h 405000"/>
              <a:gd name="connsiteX102" fmla="*/ 335222 w 377998"/>
              <a:gd name="connsiteY102" fmla="*/ 232314 h 405000"/>
              <a:gd name="connsiteX103" fmla="*/ 335162 w 377998"/>
              <a:gd name="connsiteY103" fmla="*/ 249750 h 405000"/>
              <a:gd name="connsiteX104" fmla="*/ 351000 w 377998"/>
              <a:gd name="connsiteY104" fmla="*/ 249750 h 405000"/>
              <a:gd name="connsiteX105" fmla="*/ 357750 w 377998"/>
              <a:gd name="connsiteY105" fmla="*/ 256500 h 405000"/>
              <a:gd name="connsiteX106" fmla="*/ 351000 w 377998"/>
              <a:gd name="connsiteY106" fmla="*/ 263250 h 405000"/>
              <a:gd name="connsiteX107" fmla="*/ 335116 w 377998"/>
              <a:gd name="connsiteY107" fmla="*/ 263250 h 405000"/>
              <a:gd name="connsiteX108" fmla="*/ 335054 w 377998"/>
              <a:gd name="connsiteY108" fmla="*/ 281461 h 405000"/>
              <a:gd name="connsiteX109" fmla="*/ 280603 w 377998"/>
              <a:gd name="connsiteY109" fmla="*/ 363088 h 405000"/>
              <a:gd name="connsiteX110" fmla="*/ 246536 w 377998"/>
              <a:gd name="connsiteY110" fmla="*/ 379221 h 405000"/>
              <a:gd name="connsiteX111" fmla="*/ 216000 w 377998"/>
              <a:gd name="connsiteY111" fmla="*/ 383748 h 405000"/>
              <a:gd name="connsiteX112" fmla="*/ 216000 w 377998"/>
              <a:gd name="connsiteY112" fmla="*/ 398250 h 405000"/>
              <a:gd name="connsiteX113" fmla="*/ 209250 w 377998"/>
              <a:gd name="connsiteY113" fmla="*/ 405000 h 405000"/>
              <a:gd name="connsiteX114" fmla="*/ 202500 w 377998"/>
              <a:gd name="connsiteY114" fmla="*/ 398250 h 405000"/>
              <a:gd name="connsiteX115" fmla="*/ 202500 w 377998"/>
              <a:gd name="connsiteY115" fmla="*/ 383732 h 405000"/>
              <a:gd name="connsiteX116" fmla="*/ 171109 w 377998"/>
              <a:gd name="connsiteY116" fmla="*/ 379002 h 405000"/>
              <a:gd name="connsiteX117" fmla="*/ 91040 w 377998"/>
              <a:gd name="connsiteY117" fmla="*/ 306477 h 405000"/>
              <a:gd name="connsiteX118" fmla="*/ 82291 w 377998"/>
              <a:gd name="connsiteY118" fmla="*/ 263250 h 405000"/>
              <a:gd name="connsiteX119" fmla="*/ 67500 w 377998"/>
              <a:gd name="connsiteY119" fmla="*/ 263250 h 405000"/>
              <a:gd name="connsiteX120" fmla="*/ 60750 w 377998"/>
              <a:gd name="connsiteY120" fmla="*/ 256500 h 405000"/>
              <a:gd name="connsiteX121" fmla="*/ 67500 w 377998"/>
              <a:gd name="connsiteY121" fmla="*/ 249750 h 405000"/>
              <a:gd name="connsiteX122" fmla="*/ 81964 w 377998"/>
              <a:gd name="connsiteY122" fmla="*/ 249750 h 405000"/>
              <a:gd name="connsiteX123" fmla="*/ 86685 w 377998"/>
              <a:gd name="connsiteY123" fmla="*/ 218421 h 405000"/>
              <a:gd name="connsiteX124" fmla="*/ 159209 w 377998"/>
              <a:gd name="connsiteY124" fmla="*/ 138352 h 405000"/>
              <a:gd name="connsiteX125" fmla="*/ 202500 w 377998"/>
              <a:gd name="connsiteY125" fmla="*/ 129590 h 405000"/>
              <a:gd name="connsiteX126" fmla="*/ 202500 w 377998"/>
              <a:gd name="connsiteY126" fmla="*/ 114750 h 405000"/>
              <a:gd name="connsiteX127" fmla="*/ 209250 w 377998"/>
              <a:gd name="connsiteY127" fmla="*/ 108000 h 405000"/>
              <a:gd name="connsiteX128" fmla="*/ 81000 w 377998"/>
              <a:gd name="connsiteY128" fmla="*/ 108000 h 405000"/>
              <a:gd name="connsiteX129" fmla="*/ 182250 w 377998"/>
              <a:gd name="connsiteY129" fmla="*/ 108000 h 405000"/>
              <a:gd name="connsiteX130" fmla="*/ 189000 w 377998"/>
              <a:gd name="connsiteY130" fmla="*/ 114750 h 405000"/>
              <a:gd name="connsiteX131" fmla="*/ 182250 w 377998"/>
              <a:gd name="connsiteY131" fmla="*/ 121500 h 405000"/>
              <a:gd name="connsiteX132" fmla="*/ 81000 w 377998"/>
              <a:gd name="connsiteY132" fmla="*/ 121500 h 405000"/>
              <a:gd name="connsiteX133" fmla="*/ 74250 w 377998"/>
              <a:gd name="connsiteY133" fmla="*/ 114750 h 405000"/>
              <a:gd name="connsiteX134" fmla="*/ 81000 w 377998"/>
              <a:gd name="connsiteY134" fmla="*/ 108000 h 405000"/>
              <a:gd name="connsiteX135" fmla="*/ 40500 w 377998"/>
              <a:gd name="connsiteY135" fmla="*/ 108000 h 405000"/>
              <a:gd name="connsiteX136" fmla="*/ 54000 w 377998"/>
              <a:gd name="connsiteY136" fmla="*/ 108000 h 405000"/>
              <a:gd name="connsiteX137" fmla="*/ 60750 w 377998"/>
              <a:gd name="connsiteY137" fmla="*/ 114750 h 405000"/>
              <a:gd name="connsiteX138" fmla="*/ 54000 w 377998"/>
              <a:gd name="connsiteY138" fmla="*/ 121500 h 405000"/>
              <a:gd name="connsiteX139" fmla="*/ 40500 w 377998"/>
              <a:gd name="connsiteY139" fmla="*/ 121500 h 405000"/>
              <a:gd name="connsiteX140" fmla="*/ 33750 w 377998"/>
              <a:gd name="connsiteY140" fmla="*/ 114750 h 405000"/>
              <a:gd name="connsiteX141" fmla="*/ 40500 w 377998"/>
              <a:gd name="connsiteY141" fmla="*/ 108000 h 405000"/>
              <a:gd name="connsiteX142" fmla="*/ 325977 w 377998"/>
              <a:gd name="connsiteY142" fmla="*/ 89727 h 405000"/>
              <a:gd name="connsiteX143" fmla="*/ 335523 w 377998"/>
              <a:gd name="connsiteY143" fmla="*/ 89729 h 405000"/>
              <a:gd name="connsiteX144" fmla="*/ 337500 w 377998"/>
              <a:gd name="connsiteY144" fmla="*/ 94500 h 405000"/>
              <a:gd name="connsiteX145" fmla="*/ 337500 w 377998"/>
              <a:gd name="connsiteY145" fmla="*/ 128250 h 405000"/>
              <a:gd name="connsiteX146" fmla="*/ 371250 w 377998"/>
              <a:gd name="connsiteY146" fmla="*/ 128250 h 405000"/>
              <a:gd name="connsiteX147" fmla="*/ 377998 w 377998"/>
              <a:gd name="connsiteY147" fmla="*/ 135001 h 405000"/>
              <a:gd name="connsiteX148" fmla="*/ 376022 w 377998"/>
              <a:gd name="connsiteY148" fmla="*/ 139772 h 405000"/>
              <a:gd name="connsiteX149" fmla="*/ 335522 w 377998"/>
              <a:gd name="connsiteY149" fmla="*/ 180272 h 405000"/>
              <a:gd name="connsiteX150" fmla="*/ 330750 w 377998"/>
              <a:gd name="connsiteY150" fmla="*/ 182250 h 405000"/>
              <a:gd name="connsiteX151" fmla="*/ 293044 w 377998"/>
              <a:gd name="connsiteY151" fmla="*/ 182250 h 405000"/>
              <a:gd name="connsiteX152" fmla="*/ 214022 w 377998"/>
              <a:gd name="connsiteY152" fmla="*/ 261272 h 405000"/>
              <a:gd name="connsiteX153" fmla="*/ 209250 w 377998"/>
              <a:gd name="connsiteY153" fmla="*/ 263250 h 405000"/>
              <a:gd name="connsiteX154" fmla="*/ 202501 w 377998"/>
              <a:gd name="connsiteY154" fmla="*/ 256498 h 405000"/>
              <a:gd name="connsiteX155" fmla="*/ 204477 w 377998"/>
              <a:gd name="connsiteY155" fmla="*/ 251727 h 405000"/>
              <a:gd name="connsiteX156" fmla="*/ 283500 w 377998"/>
              <a:gd name="connsiteY156" fmla="*/ 172705 h 405000"/>
              <a:gd name="connsiteX157" fmla="*/ 283500 w 377998"/>
              <a:gd name="connsiteY157" fmla="*/ 135000 h 405000"/>
              <a:gd name="connsiteX158" fmla="*/ 285477 w 377998"/>
              <a:gd name="connsiteY158" fmla="*/ 130227 h 405000"/>
              <a:gd name="connsiteX159" fmla="*/ 209250 w 377998"/>
              <a:gd name="connsiteY159" fmla="*/ 47250 h 405000"/>
              <a:gd name="connsiteX160" fmla="*/ 236250 w 377998"/>
              <a:gd name="connsiteY160" fmla="*/ 47250 h 405000"/>
              <a:gd name="connsiteX161" fmla="*/ 256500 w 377998"/>
              <a:gd name="connsiteY161" fmla="*/ 67500 h 405000"/>
              <a:gd name="connsiteX162" fmla="*/ 256500 w 377998"/>
              <a:gd name="connsiteY162" fmla="*/ 121500 h 405000"/>
              <a:gd name="connsiteX163" fmla="*/ 249750 w 377998"/>
              <a:gd name="connsiteY163" fmla="*/ 128250 h 405000"/>
              <a:gd name="connsiteX164" fmla="*/ 243000 w 377998"/>
              <a:gd name="connsiteY164" fmla="*/ 121500 h 405000"/>
              <a:gd name="connsiteX165" fmla="*/ 243000 w 377998"/>
              <a:gd name="connsiteY165" fmla="*/ 67500 h 405000"/>
              <a:gd name="connsiteX166" fmla="*/ 236250 w 377998"/>
              <a:gd name="connsiteY166" fmla="*/ 60750 h 405000"/>
              <a:gd name="connsiteX167" fmla="*/ 209250 w 377998"/>
              <a:gd name="connsiteY167" fmla="*/ 60750 h 405000"/>
              <a:gd name="connsiteX168" fmla="*/ 202500 w 377998"/>
              <a:gd name="connsiteY168" fmla="*/ 54000 h 405000"/>
              <a:gd name="connsiteX169" fmla="*/ 209250 w 377998"/>
              <a:gd name="connsiteY169" fmla="*/ 47250 h 405000"/>
              <a:gd name="connsiteX170" fmla="*/ 20250 w 377998"/>
              <a:gd name="connsiteY170" fmla="*/ 47250 h 405000"/>
              <a:gd name="connsiteX171" fmla="*/ 47250 w 377998"/>
              <a:gd name="connsiteY171" fmla="*/ 47250 h 405000"/>
              <a:gd name="connsiteX172" fmla="*/ 54000 w 377998"/>
              <a:gd name="connsiteY172" fmla="*/ 54000 h 405000"/>
              <a:gd name="connsiteX173" fmla="*/ 47250 w 377998"/>
              <a:gd name="connsiteY173" fmla="*/ 60750 h 405000"/>
              <a:gd name="connsiteX174" fmla="*/ 20250 w 377998"/>
              <a:gd name="connsiteY174" fmla="*/ 60750 h 405000"/>
              <a:gd name="connsiteX175" fmla="*/ 13500 w 377998"/>
              <a:gd name="connsiteY175" fmla="*/ 67500 h 405000"/>
              <a:gd name="connsiteX176" fmla="*/ 13500 w 377998"/>
              <a:gd name="connsiteY176" fmla="*/ 330750 h 405000"/>
              <a:gd name="connsiteX177" fmla="*/ 20250 w 377998"/>
              <a:gd name="connsiteY177" fmla="*/ 337500 h 405000"/>
              <a:gd name="connsiteX178" fmla="*/ 94500 w 377998"/>
              <a:gd name="connsiteY178" fmla="*/ 337500 h 405000"/>
              <a:gd name="connsiteX179" fmla="*/ 101250 w 377998"/>
              <a:gd name="connsiteY179" fmla="*/ 344250 h 405000"/>
              <a:gd name="connsiteX180" fmla="*/ 94500 w 377998"/>
              <a:gd name="connsiteY180" fmla="*/ 351000 h 405000"/>
              <a:gd name="connsiteX181" fmla="*/ 20250 w 377998"/>
              <a:gd name="connsiteY181" fmla="*/ 351000 h 405000"/>
              <a:gd name="connsiteX182" fmla="*/ 0 w 377998"/>
              <a:gd name="connsiteY182" fmla="*/ 330750 h 405000"/>
              <a:gd name="connsiteX183" fmla="*/ 0 w 377998"/>
              <a:gd name="connsiteY183" fmla="*/ 67500 h 405000"/>
              <a:gd name="connsiteX184" fmla="*/ 20250 w 377998"/>
              <a:gd name="connsiteY184" fmla="*/ 47250 h 405000"/>
              <a:gd name="connsiteX185" fmla="*/ 81000 w 377998"/>
              <a:gd name="connsiteY185" fmla="*/ 40500 h 405000"/>
              <a:gd name="connsiteX186" fmla="*/ 74250 w 377998"/>
              <a:gd name="connsiteY186" fmla="*/ 47250 h 405000"/>
              <a:gd name="connsiteX187" fmla="*/ 74250 w 377998"/>
              <a:gd name="connsiteY187" fmla="*/ 60750 h 405000"/>
              <a:gd name="connsiteX188" fmla="*/ 81000 w 377998"/>
              <a:gd name="connsiteY188" fmla="*/ 67500 h 405000"/>
              <a:gd name="connsiteX189" fmla="*/ 175500 w 377998"/>
              <a:gd name="connsiteY189" fmla="*/ 67500 h 405000"/>
              <a:gd name="connsiteX190" fmla="*/ 182250 w 377998"/>
              <a:gd name="connsiteY190" fmla="*/ 60750 h 405000"/>
              <a:gd name="connsiteX191" fmla="*/ 182250 w 377998"/>
              <a:gd name="connsiteY191" fmla="*/ 47250 h 405000"/>
              <a:gd name="connsiteX192" fmla="*/ 175500 w 377998"/>
              <a:gd name="connsiteY192" fmla="*/ 40500 h 405000"/>
              <a:gd name="connsiteX193" fmla="*/ 155250 w 377998"/>
              <a:gd name="connsiteY193" fmla="*/ 40500 h 405000"/>
              <a:gd name="connsiteX194" fmla="*/ 101250 w 377998"/>
              <a:gd name="connsiteY194" fmla="*/ 40500 h 405000"/>
              <a:gd name="connsiteX195" fmla="*/ 114750 w 377998"/>
              <a:gd name="connsiteY195" fmla="*/ 13500 h 405000"/>
              <a:gd name="connsiteX196" fmla="*/ 108000 w 377998"/>
              <a:gd name="connsiteY196" fmla="*/ 20250 h 405000"/>
              <a:gd name="connsiteX197" fmla="*/ 108000 w 377998"/>
              <a:gd name="connsiteY197" fmla="*/ 27000 h 405000"/>
              <a:gd name="connsiteX198" fmla="*/ 148500 w 377998"/>
              <a:gd name="connsiteY198" fmla="*/ 27000 h 405000"/>
              <a:gd name="connsiteX199" fmla="*/ 148500 w 377998"/>
              <a:gd name="connsiteY199" fmla="*/ 20250 h 405000"/>
              <a:gd name="connsiteX200" fmla="*/ 141750 w 377998"/>
              <a:gd name="connsiteY200" fmla="*/ 13500 h 405000"/>
              <a:gd name="connsiteX201" fmla="*/ 114750 w 377998"/>
              <a:gd name="connsiteY201" fmla="*/ 0 h 405000"/>
              <a:gd name="connsiteX202" fmla="*/ 141750 w 377998"/>
              <a:gd name="connsiteY202" fmla="*/ 0 h 405000"/>
              <a:gd name="connsiteX203" fmla="*/ 162000 w 377998"/>
              <a:gd name="connsiteY203" fmla="*/ 20250 h 405000"/>
              <a:gd name="connsiteX204" fmla="*/ 162000 w 377998"/>
              <a:gd name="connsiteY204" fmla="*/ 27000 h 405000"/>
              <a:gd name="connsiteX205" fmla="*/ 175500 w 377998"/>
              <a:gd name="connsiteY205" fmla="*/ 27000 h 405000"/>
              <a:gd name="connsiteX206" fmla="*/ 195750 w 377998"/>
              <a:gd name="connsiteY206" fmla="*/ 47250 h 405000"/>
              <a:gd name="connsiteX207" fmla="*/ 195750 w 377998"/>
              <a:gd name="connsiteY207" fmla="*/ 60750 h 405000"/>
              <a:gd name="connsiteX208" fmla="*/ 175500 w 377998"/>
              <a:gd name="connsiteY208" fmla="*/ 81000 h 405000"/>
              <a:gd name="connsiteX209" fmla="*/ 81000 w 377998"/>
              <a:gd name="connsiteY209" fmla="*/ 81000 h 405000"/>
              <a:gd name="connsiteX210" fmla="*/ 60750 w 377998"/>
              <a:gd name="connsiteY210" fmla="*/ 60750 h 405000"/>
              <a:gd name="connsiteX211" fmla="*/ 60750 w 377998"/>
              <a:gd name="connsiteY211" fmla="*/ 47250 h 405000"/>
              <a:gd name="connsiteX212" fmla="*/ 81000 w 377998"/>
              <a:gd name="connsiteY212" fmla="*/ 27000 h 405000"/>
              <a:gd name="connsiteX213" fmla="*/ 94500 w 377998"/>
              <a:gd name="connsiteY213" fmla="*/ 27000 h 405000"/>
              <a:gd name="connsiteX214" fmla="*/ 94500 w 377998"/>
              <a:gd name="connsiteY214" fmla="*/ 20250 h 405000"/>
              <a:gd name="connsiteX215" fmla="*/ 114750 w 377998"/>
              <a:gd name="connsiteY215" fmla="*/ 0 h 4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377998" h="405000">
                <a:moveTo>
                  <a:pt x="281795" y="263250"/>
                </a:moveTo>
                <a:lnTo>
                  <a:pt x="280913" y="275769"/>
                </a:lnTo>
                <a:cubicBezTo>
                  <a:pt x="275982" y="294120"/>
                  <a:pt x="264049" y="310590"/>
                  <a:pt x="246285" y="320829"/>
                </a:cubicBezTo>
                <a:lnTo>
                  <a:pt x="216000" y="328941"/>
                </a:lnTo>
                <a:lnTo>
                  <a:pt x="216000" y="369359"/>
                </a:lnTo>
                <a:lnTo>
                  <a:pt x="231472" y="369302"/>
                </a:lnTo>
                <a:cubicBezTo>
                  <a:pt x="260311" y="363581"/>
                  <a:pt x="286968" y="346857"/>
                  <a:pt x="304606" y="320488"/>
                </a:cubicBezTo>
                <a:cubicBezTo>
                  <a:pt x="311070" y="310825"/>
                  <a:pt x="315918" y="300427"/>
                  <a:pt x="319150" y="289660"/>
                </a:cubicBezTo>
                <a:lnTo>
                  <a:pt x="323028" y="263250"/>
                </a:lnTo>
                <a:close/>
                <a:moveTo>
                  <a:pt x="96368" y="263250"/>
                </a:moveTo>
                <a:lnTo>
                  <a:pt x="96426" y="278969"/>
                </a:lnTo>
                <a:cubicBezTo>
                  <a:pt x="102148" y="307809"/>
                  <a:pt x="118871" y="334466"/>
                  <a:pt x="145240" y="352104"/>
                </a:cubicBezTo>
                <a:cubicBezTo>
                  <a:pt x="158425" y="360924"/>
                  <a:pt x="172773" y="366653"/>
                  <a:pt x="187430" y="369463"/>
                </a:cubicBezTo>
                <a:lnTo>
                  <a:pt x="202500" y="369408"/>
                </a:lnTo>
                <a:lnTo>
                  <a:pt x="202500" y="328691"/>
                </a:lnTo>
                <a:lnTo>
                  <a:pt x="167730" y="318090"/>
                </a:lnTo>
                <a:cubicBezTo>
                  <a:pt x="155875" y="310090"/>
                  <a:pt x="146455" y="298757"/>
                  <a:pt x="140812" y="285435"/>
                </a:cubicBezTo>
                <a:lnTo>
                  <a:pt x="136320" y="263250"/>
                </a:lnTo>
                <a:close/>
                <a:moveTo>
                  <a:pt x="81000" y="168750"/>
                </a:moveTo>
                <a:lnTo>
                  <a:pt x="94500" y="168750"/>
                </a:lnTo>
                <a:cubicBezTo>
                  <a:pt x="98228" y="168750"/>
                  <a:pt x="101250" y="171772"/>
                  <a:pt x="101250" y="175500"/>
                </a:cubicBezTo>
                <a:cubicBezTo>
                  <a:pt x="101250" y="179228"/>
                  <a:pt x="98228" y="182250"/>
                  <a:pt x="94500" y="182250"/>
                </a:cubicBezTo>
                <a:lnTo>
                  <a:pt x="81000" y="182250"/>
                </a:lnTo>
                <a:cubicBezTo>
                  <a:pt x="77272" y="182250"/>
                  <a:pt x="74250" y="179228"/>
                  <a:pt x="74250" y="175500"/>
                </a:cubicBezTo>
                <a:cubicBezTo>
                  <a:pt x="74250" y="171772"/>
                  <a:pt x="77272" y="168750"/>
                  <a:pt x="81000" y="168750"/>
                </a:cubicBezTo>
                <a:close/>
                <a:moveTo>
                  <a:pt x="40500" y="168750"/>
                </a:moveTo>
                <a:lnTo>
                  <a:pt x="54000" y="168750"/>
                </a:lnTo>
                <a:cubicBezTo>
                  <a:pt x="57728" y="168750"/>
                  <a:pt x="60750" y="171772"/>
                  <a:pt x="60750" y="175500"/>
                </a:cubicBezTo>
                <a:cubicBezTo>
                  <a:pt x="60750" y="179228"/>
                  <a:pt x="57728" y="182250"/>
                  <a:pt x="54000" y="182250"/>
                </a:cubicBezTo>
                <a:lnTo>
                  <a:pt x="40500" y="182250"/>
                </a:lnTo>
                <a:cubicBezTo>
                  <a:pt x="36772" y="182250"/>
                  <a:pt x="33750" y="179228"/>
                  <a:pt x="33750" y="175500"/>
                </a:cubicBezTo>
                <a:cubicBezTo>
                  <a:pt x="33750" y="171772"/>
                  <a:pt x="36772" y="168750"/>
                  <a:pt x="40500" y="168750"/>
                </a:cubicBezTo>
                <a:close/>
                <a:moveTo>
                  <a:pt x="202500" y="143867"/>
                </a:moveTo>
                <a:lnTo>
                  <a:pt x="186758" y="143924"/>
                </a:lnTo>
                <a:cubicBezTo>
                  <a:pt x="157919" y="149646"/>
                  <a:pt x="131262" y="166369"/>
                  <a:pt x="113623" y="192739"/>
                </a:cubicBezTo>
                <a:cubicBezTo>
                  <a:pt x="104804" y="205924"/>
                  <a:pt x="99074" y="220271"/>
                  <a:pt x="96265" y="234928"/>
                </a:cubicBezTo>
                <a:lnTo>
                  <a:pt x="96319" y="249750"/>
                </a:lnTo>
                <a:lnTo>
                  <a:pt x="137031" y="249750"/>
                </a:lnTo>
                <a:lnTo>
                  <a:pt x="147621" y="215017"/>
                </a:lnTo>
                <a:cubicBezTo>
                  <a:pt x="155621" y="203162"/>
                  <a:pt x="166953" y="193742"/>
                  <a:pt x="180275" y="188099"/>
                </a:cubicBezTo>
                <a:lnTo>
                  <a:pt x="202500" y="183600"/>
                </a:lnTo>
                <a:close/>
                <a:moveTo>
                  <a:pt x="333544" y="141750"/>
                </a:moveTo>
                <a:lnTo>
                  <a:pt x="306544" y="168750"/>
                </a:lnTo>
                <a:lnTo>
                  <a:pt x="327955" y="168750"/>
                </a:lnTo>
                <a:lnTo>
                  <a:pt x="354955" y="141750"/>
                </a:lnTo>
                <a:close/>
                <a:moveTo>
                  <a:pt x="324000" y="110794"/>
                </a:moveTo>
                <a:lnTo>
                  <a:pt x="297000" y="137794"/>
                </a:lnTo>
                <a:lnTo>
                  <a:pt x="297000" y="159205"/>
                </a:lnTo>
                <a:lnTo>
                  <a:pt x="324000" y="132205"/>
                </a:lnTo>
                <a:close/>
                <a:moveTo>
                  <a:pt x="209250" y="108000"/>
                </a:moveTo>
                <a:cubicBezTo>
                  <a:pt x="212978" y="108000"/>
                  <a:pt x="216000" y="111022"/>
                  <a:pt x="216000" y="114750"/>
                </a:cubicBezTo>
                <a:lnTo>
                  <a:pt x="216000" y="129267"/>
                </a:lnTo>
                <a:lnTo>
                  <a:pt x="246427" y="133775"/>
                </a:lnTo>
                <a:cubicBezTo>
                  <a:pt x="258456" y="137425"/>
                  <a:pt x="269948" y="142843"/>
                  <a:pt x="280509" y="149910"/>
                </a:cubicBezTo>
                <a:cubicBezTo>
                  <a:pt x="283615" y="151972"/>
                  <a:pt x="284460" y="156162"/>
                  <a:pt x="282398" y="159267"/>
                </a:cubicBezTo>
                <a:cubicBezTo>
                  <a:pt x="280335" y="162372"/>
                  <a:pt x="276146" y="163218"/>
                  <a:pt x="273041" y="161156"/>
                </a:cubicBezTo>
                <a:cubicBezTo>
                  <a:pt x="273023" y="161144"/>
                  <a:pt x="273006" y="161133"/>
                  <a:pt x="272989" y="161122"/>
                </a:cubicBezTo>
                <a:cubicBezTo>
                  <a:pt x="259805" y="152303"/>
                  <a:pt x="245457" y="146573"/>
                  <a:pt x="230800" y="143763"/>
                </a:cubicBezTo>
                <a:lnTo>
                  <a:pt x="216000" y="143817"/>
                </a:lnTo>
                <a:lnTo>
                  <a:pt x="216000" y="184079"/>
                </a:lnTo>
                <a:lnTo>
                  <a:pt x="246374" y="192219"/>
                </a:lnTo>
                <a:cubicBezTo>
                  <a:pt x="249521" y="194219"/>
                  <a:pt x="250449" y="198390"/>
                  <a:pt x="248449" y="201536"/>
                </a:cubicBezTo>
                <a:cubicBezTo>
                  <a:pt x="246568" y="204496"/>
                  <a:pt x="242733" y="205522"/>
                  <a:pt x="239624" y="203896"/>
                </a:cubicBezTo>
                <a:cubicBezTo>
                  <a:pt x="232355" y="199687"/>
                  <a:pt x="224577" y="197150"/>
                  <a:pt x="216736" y="196167"/>
                </a:cubicBezTo>
                <a:lnTo>
                  <a:pt x="216000" y="196218"/>
                </a:lnTo>
                <a:lnTo>
                  <a:pt x="216000" y="209250"/>
                </a:lnTo>
                <a:cubicBezTo>
                  <a:pt x="216000" y="212978"/>
                  <a:pt x="212978" y="216000"/>
                  <a:pt x="209250" y="216000"/>
                </a:cubicBezTo>
                <a:cubicBezTo>
                  <a:pt x="205522" y="216000"/>
                  <a:pt x="202500" y="212978"/>
                  <a:pt x="202500" y="209250"/>
                </a:cubicBezTo>
                <a:lnTo>
                  <a:pt x="202500" y="197142"/>
                </a:lnTo>
                <a:lnTo>
                  <a:pt x="193468" y="197760"/>
                </a:lnTo>
                <a:cubicBezTo>
                  <a:pt x="178424" y="201771"/>
                  <a:pt x="164909" y="211521"/>
                  <a:pt x="156491" y="226059"/>
                </a:cubicBezTo>
                <a:cubicBezTo>
                  <a:pt x="152282" y="233328"/>
                  <a:pt x="149745" y="241107"/>
                  <a:pt x="148762" y="248948"/>
                </a:cubicBezTo>
                <a:lnTo>
                  <a:pt x="148817" y="249750"/>
                </a:lnTo>
                <a:lnTo>
                  <a:pt x="162000" y="249750"/>
                </a:lnTo>
                <a:cubicBezTo>
                  <a:pt x="165728" y="249750"/>
                  <a:pt x="168750" y="252772"/>
                  <a:pt x="168750" y="256500"/>
                </a:cubicBezTo>
                <a:cubicBezTo>
                  <a:pt x="168750" y="260228"/>
                  <a:pt x="165728" y="263250"/>
                  <a:pt x="162000" y="263250"/>
                </a:cubicBezTo>
                <a:lnTo>
                  <a:pt x="149741" y="263250"/>
                </a:lnTo>
                <a:lnTo>
                  <a:pt x="150355" y="272217"/>
                </a:lnTo>
                <a:cubicBezTo>
                  <a:pt x="154366" y="287261"/>
                  <a:pt x="164116" y="300776"/>
                  <a:pt x="178654" y="309194"/>
                </a:cubicBezTo>
                <a:cubicBezTo>
                  <a:pt x="185924" y="313403"/>
                  <a:pt x="193702" y="315940"/>
                  <a:pt x="201543" y="316923"/>
                </a:cubicBezTo>
                <a:lnTo>
                  <a:pt x="202500" y="316857"/>
                </a:lnTo>
                <a:lnTo>
                  <a:pt x="202500" y="303750"/>
                </a:lnTo>
                <a:cubicBezTo>
                  <a:pt x="202500" y="300022"/>
                  <a:pt x="205522" y="297000"/>
                  <a:pt x="209250" y="297000"/>
                </a:cubicBezTo>
                <a:cubicBezTo>
                  <a:pt x="212978" y="297000"/>
                  <a:pt x="216000" y="300022"/>
                  <a:pt x="216000" y="303750"/>
                </a:cubicBezTo>
                <a:lnTo>
                  <a:pt x="216000" y="315933"/>
                </a:lnTo>
                <a:lnTo>
                  <a:pt x="224811" y="315330"/>
                </a:lnTo>
                <a:cubicBezTo>
                  <a:pt x="239855" y="311319"/>
                  <a:pt x="253369" y="301569"/>
                  <a:pt x="261787" y="287030"/>
                </a:cubicBezTo>
                <a:lnTo>
                  <a:pt x="268189" y="263250"/>
                </a:lnTo>
                <a:lnTo>
                  <a:pt x="256500" y="263250"/>
                </a:lnTo>
                <a:cubicBezTo>
                  <a:pt x="252772" y="263250"/>
                  <a:pt x="249750" y="260228"/>
                  <a:pt x="249750" y="256500"/>
                </a:cubicBezTo>
                <a:cubicBezTo>
                  <a:pt x="249750" y="252772"/>
                  <a:pt x="252772" y="249750"/>
                  <a:pt x="256500" y="249750"/>
                </a:cubicBezTo>
                <a:lnTo>
                  <a:pt x="268146" y="249750"/>
                </a:lnTo>
                <a:lnTo>
                  <a:pt x="261852" y="226171"/>
                </a:lnTo>
                <a:cubicBezTo>
                  <a:pt x="260086" y="222889"/>
                  <a:pt x="261315" y="218795"/>
                  <a:pt x="264597" y="217028"/>
                </a:cubicBezTo>
                <a:cubicBezTo>
                  <a:pt x="267741" y="215337"/>
                  <a:pt x="271659" y="216386"/>
                  <a:pt x="273536" y="219421"/>
                </a:cubicBezTo>
                <a:cubicBezTo>
                  <a:pt x="278656" y="228303"/>
                  <a:pt x="281733" y="237803"/>
                  <a:pt x="282914" y="247375"/>
                </a:cubicBezTo>
                <a:lnTo>
                  <a:pt x="282746" y="249750"/>
                </a:lnTo>
                <a:lnTo>
                  <a:pt x="322992" y="249750"/>
                </a:lnTo>
                <a:lnTo>
                  <a:pt x="319157" y="223589"/>
                </a:lnTo>
                <a:cubicBezTo>
                  <a:pt x="315927" y="212822"/>
                  <a:pt x="311082" y="202423"/>
                  <a:pt x="304620" y="192759"/>
                </a:cubicBezTo>
                <a:cubicBezTo>
                  <a:pt x="302544" y="189661"/>
                  <a:pt x="303371" y="185466"/>
                  <a:pt x="306469" y="183390"/>
                </a:cubicBezTo>
                <a:cubicBezTo>
                  <a:pt x="309567" y="181313"/>
                  <a:pt x="313762" y="182141"/>
                  <a:pt x="315838" y="185239"/>
                </a:cubicBezTo>
                <a:cubicBezTo>
                  <a:pt x="325684" y="199950"/>
                  <a:pt x="332082" y="215959"/>
                  <a:pt x="335222" y="232314"/>
                </a:cubicBezTo>
                <a:lnTo>
                  <a:pt x="335162" y="249750"/>
                </a:lnTo>
                <a:lnTo>
                  <a:pt x="351000" y="249750"/>
                </a:lnTo>
                <a:cubicBezTo>
                  <a:pt x="354728" y="249750"/>
                  <a:pt x="357750" y="252772"/>
                  <a:pt x="357750" y="256500"/>
                </a:cubicBezTo>
                <a:cubicBezTo>
                  <a:pt x="357750" y="260228"/>
                  <a:pt x="354728" y="263250"/>
                  <a:pt x="351000" y="263250"/>
                </a:cubicBezTo>
                <a:lnTo>
                  <a:pt x="335116" y="263250"/>
                </a:lnTo>
                <a:lnTo>
                  <a:pt x="335054" y="281461"/>
                </a:lnTo>
                <a:cubicBezTo>
                  <a:pt x="328678" y="313646"/>
                  <a:pt x="310024" y="343398"/>
                  <a:pt x="280603" y="363088"/>
                </a:cubicBezTo>
                <a:cubicBezTo>
                  <a:pt x="270047" y="370154"/>
                  <a:pt x="258560" y="375571"/>
                  <a:pt x="246536" y="379221"/>
                </a:cubicBezTo>
                <a:lnTo>
                  <a:pt x="216000" y="383748"/>
                </a:lnTo>
                <a:lnTo>
                  <a:pt x="216000" y="398250"/>
                </a:lnTo>
                <a:cubicBezTo>
                  <a:pt x="216000" y="401978"/>
                  <a:pt x="212978" y="405000"/>
                  <a:pt x="209250" y="405000"/>
                </a:cubicBezTo>
                <a:cubicBezTo>
                  <a:pt x="205522" y="405000"/>
                  <a:pt x="202500" y="401978"/>
                  <a:pt x="202500" y="398250"/>
                </a:cubicBezTo>
                <a:lnTo>
                  <a:pt x="202500" y="383732"/>
                </a:lnTo>
                <a:lnTo>
                  <a:pt x="171109" y="379002"/>
                </a:lnTo>
                <a:cubicBezTo>
                  <a:pt x="134961" y="367777"/>
                  <a:pt x="105659" y="340993"/>
                  <a:pt x="91040" y="306477"/>
                </a:cubicBezTo>
                <a:lnTo>
                  <a:pt x="82291" y="263250"/>
                </a:lnTo>
                <a:lnTo>
                  <a:pt x="67500" y="263250"/>
                </a:lnTo>
                <a:cubicBezTo>
                  <a:pt x="63772" y="263250"/>
                  <a:pt x="60750" y="260228"/>
                  <a:pt x="60750" y="256500"/>
                </a:cubicBezTo>
                <a:cubicBezTo>
                  <a:pt x="60750" y="252772"/>
                  <a:pt x="63772" y="249750"/>
                  <a:pt x="67500" y="249750"/>
                </a:cubicBezTo>
                <a:lnTo>
                  <a:pt x="81964" y="249750"/>
                </a:lnTo>
                <a:lnTo>
                  <a:pt x="86685" y="218421"/>
                </a:lnTo>
                <a:cubicBezTo>
                  <a:pt x="97909" y="182272"/>
                  <a:pt x="124693" y="152970"/>
                  <a:pt x="159209" y="138352"/>
                </a:cubicBezTo>
                <a:lnTo>
                  <a:pt x="202500" y="129590"/>
                </a:lnTo>
                <a:lnTo>
                  <a:pt x="202500" y="114750"/>
                </a:lnTo>
                <a:cubicBezTo>
                  <a:pt x="202500" y="111022"/>
                  <a:pt x="205522" y="108000"/>
                  <a:pt x="209250" y="108000"/>
                </a:cubicBezTo>
                <a:close/>
                <a:moveTo>
                  <a:pt x="81000" y="108000"/>
                </a:moveTo>
                <a:lnTo>
                  <a:pt x="182250" y="108000"/>
                </a:lnTo>
                <a:cubicBezTo>
                  <a:pt x="185978" y="108000"/>
                  <a:pt x="189000" y="111022"/>
                  <a:pt x="189000" y="114750"/>
                </a:cubicBezTo>
                <a:cubicBezTo>
                  <a:pt x="189000" y="118478"/>
                  <a:pt x="185978" y="121500"/>
                  <a:pt x="182250" y="121500"/>
                </a:cubicBezTo>
                <a:lnTo>
                  <a:pt x="81000" y="121500"/>
                </a:lnTo>
                <a:cubicBezTo>
                  <a:pt x="77272" y="121500"/>
                  <a:pt x="74250" y="118478"/>
                  <a:pt x="74250" y="114750"/>
                </a:cubicBezTo>
                <a:cubicBezTo>
                  <a:pt x="74250" y="111022"/>
                  <a:pt x="77272" y="108000"/>
                  <a:pt x="81000" y="108000"/>
                </a:cubicBezTo>
                <a:close/>
                <a:moveTo>
                  <a:pt x="40500" y="108000"/>
                </a:moveTo>
                <a:lnTo>
                  <a:pt x="54000" y="108000"/>
                </a:lnTo>
                <a:cubicBezTo>
                  <a:pt x="57728" y="108000"/>
                  <a:pt x="60750" y="111022"/>
                  <a:pt x="60750" y="114750"/>
                </a:cubicBezTo>
                <a:cubicBezTo>
                  <a:pt x="60750" y="118478"/>
                  <a:pt x="57728" y="121500"/>
                  <a:pt x="54000" y="121500"/>
                </a:cubicBezTo>
                <a:lnTo>
                  <a:pt x="40500" y="121500"/>
                </a:lnTo>
                <a:cubicBezTo>
                  <a:pt x="36772" y="121500"/>
                  <a:pt x="33750" y="118478"/>
                  <a:pt x="33750" y="114750"/>
                </a:cubicBezTo>
                <a:cubicBezTo>
                  <a:pt x="33750" y="111022"/>
                  <a:pt x="36772" y="108000"/>
                  <a:pt x="40500" y="108000"/>
                </a:cubicBezTo>
                <a:close/>
                <a:moveTo>
                  <a:pt x="325977" y="89727"/>
                </a:moveTo>
                <a:cubicBezTo>
                  <a:pt x="328614" y="87092"/>
                  <a:pt x="332887" y="87092"/>
                  <a:pt x="335523" y="89729"/>
                </a:cubicBezTo>
                <a:cubicBezTo>
                  <a:pt x="336788" y="90994"/>
                  <a:pt x="337499" y="92710"/>
                  <a:pt x="337500" y="94500"/>
                </a:cubicBezTo>
                <a:lnTo>
                  <a:pt x="337500" y="128250"/>
                </a:lnTo>
                <a:lnTo>
                  <a:pt x="371250" y="128250"/>
                </a:lnTo>
                <a:cubicBezTo>
                  <a:pt x="374978" y="128250"/>
                  <a:pt x="377999" y="131273"/>
                  <a:pt x="377998" y="135001"/>
                </a:cubicBezTo>
                <a:cubicBezTo>
                  <a:pt x="377998" y="136791"/>
                  <a:pt x="377287" y="138506"/>
                  <a:pt x="376022" y="139772"/>
                </a:cubicBezTo>
                <a:lnTo>
                  <a:pt x="335522" y="180272"/>
                </a:lnTo>
                <a:cubicBezTo>
                  <a:pt x="334256" y="181538"/>
                  <a:pt x="332540" y="182249"/>
                  <a:pt x="330750" y="182250"/>
                </a:cubicBezTo>
                <a:lnTo>
                  <a:pt x="293044" y="182250"/>
                </a:lnTo>
                <a:lnTo>
                  <a:pt x="214022" y="261272"/>
                </a:lnTo>
                <a:cubicBezTo>
                  <a:pt x="212756" y="262538"/>
                  <a:pt x="211040" y="263249"/>
                  <a:pt x="209250" y="263250"/>
                </a:cubicBezTo>
                <a:cubicBezTo>
                  <a:pt x="205522" y="263249"/>
                  <a:pt x="202500" y="260226"/>
                  <a:pt x="202501" y="256498"/>
                </a:cubicBezTo>
                <a:cubicBezTo>
                  <a:pt x="202502" y="254709"/>
                  <a:pt x="203212" y="252993"/>
                  <a:pt x="204477" y="251727"/>
                </a:cubicBezTo>
                <a:lnTo>
                  <a:pt x="283500" y="172705"/>
                </a:lnTo>
                <a:lnTo>
                  <a:pt x="283500" y="135000"/>
                </a:lnTo>
                <a:cubicBezTo>
                  <a:pt x="283500" y="133210"/>
                  <a:pt x="284211" y="131493"/>
                  <a:pt x="285477" y="130227"/>
                </a:cubicBezTo>
                <a:close/>
                <a:moveTo>
                  <a:pt x="209250" y="47250"/>
                </a:moveTo>
                <a:lnTo>
                  <a:pt x="236250" y="47250"/>
                </a:lnTo>
                <a:cubicBezTo>
                  <a:pt x="247434" y="47250"/>
                  <a:pt x="256500" y="56316"/>
                  <a:pt x="256500" y="67500"/>
                </a:cubicBezTo>
                <a:lnTo>
                  <a:pt x="256500" y="121500"/>
                </a:lnTo>
                <a:cubicBezTo>
                  <a:pt x="256500" y="125228"/>
                  <a:pt x="253478" y="128250"/>
                  <a:pt x="249750" y="128250"/>
                </a:cubicBezTo>
                <a:cubicBezTo>
                  <a:pt x="246022" y="128250"/>
                  <a:pt x="243000" y="125228"/>
                  <a:pt x="243000" y="121500"/>
                </a:cubicBezTo>
                <a:lnTo>
                  <a:pt x="243000" y="67500"/>
                </a:lnTo>
                <a:cubicBezTo>
                  <a:pt x="243000" y="63772"/>
                  <a:pt x="239978" y="60750"/>
                  <a:pt x="236250" y="60750"/>
                </a:cubicBezTo>
                <a:lnTo>
                  <a:pt x="209250" y="60750"/>
                </a:lnTo>
                <a:cubicBezTo>
                  <a:pt x="205522" y="60750"/>
                  <a:pt x="202500" y="57728"/>
                  <a:pt x="202500" y="54000"/>
                </a:cubicBezTo>
                <a:cubicBezTo>
                  <a:pt x="202500" y="50272"/>
                  <a:pt x="205522" y="47250"/>
                  <a:pt x="209250" y="47250"/>
                </a:cubicBezTo>
                <a:close/>
                <a:moveTo>
                  <a:pt x="20250" y="47250"/>
                </a:moveTo>
                <a:lnTo>
                  <a:pt x="47250" y="47250"/>
                </a:lnTo>
                <a:cubicBezTo>
                  <a:pt x="50978" y="47250"/>
                  <a:pt x="54000" y="50272"/>
                  <a:pt x="54000" y="54000"/>
                </a:cubicBezTo>
                <a:cubicBezTo>
                  <a:pt x="54000" y="57728"/>
                  <a:pt x="50978" y="60750"/>
                  <a:pt x="47250" y="60750"/>
                </a:cubicBezTo>
                <a:lnTo>
                  <a:pt x="20250" y="60750"/>
                </a:lnTo>
                <a:cubicBezTo>
                  <a:pt x="16522" y="60750"/>
                  <a:pt x="13500" y="63772"/>
                  <a:pt x="13500" y="67500"/>
                </a:cubicBezTo>
                <a:lnTo>
                  <a:pt x="13500" y="330750"/>
                </a:lnTo>
                <a:cubicBezTo>
                  <a:pt x="13500" y="334478"/>
                  <a:pt x="16522" y="337500"/>
                  <a:pt x="20250" y="337500"/>
                </a:cubicBezTo>
                <a:lnTo>
                  <a:pt x="94500" y="337500"/>
                </a:lnTo>
                <a:cubicBezTo>
                  <a:pt x="98228" y="337500"/>
                  <a:pt x="101250" y="340522"/>
                  <a:pt x="101250" y="344250"/>
                </a:cubicBezTo>
                <a:cubicBezTo>
                  <a:pt x="101250" y="347978"/>
                  <a:pt x="98228" y="351000"/>
                  <a:pt x="94500" y="351000"/>
                </a:cubicBezTo>
                <a:lnTo>
                  <a:pt x="20250" y="351000"/>
                </a:lnTo>
                <a:cubicBezTo>
                  <a:pt x="9066" y="351000"/>
                  <a:pt x="0" y="341934"/>
                  <a:pt x="0" y="330750"/>
                </a:cubicBezTo>
                <a:lnTo>
                  <a:pt x="0" y="67500"/>
                </a:lnTo>
                <a:cubicBezTo>
                  <a:pt x="0" y="56316"/>
                  <a:pt x="9066" y="47250"/>
                  <a:pt x="20250" y="47250"/>
                </a:cubicBezTo>
                <a:close/>
                <a:moveTo>
                  <a:pt x="81000" y="40500"/>
                </a:moveTo>
                <a:cubicBezTo>
                  <a:pt x="77272" y="40500"/>
                  <a:pt x="74250" y="43522"/>
                  <a:pt x="74250" y="47250"/>
                </a:cubicBezTo>
                <a:lnTo>
                  <a:pt x="74250" y="60750"/>
                </a:lnTo>
                <a:cubicBezTo>
                  <a:pt x="74250" y="64478"/>
                  <a:pt x="77272" y="67500"/>
                  <a:pt x="81000" y="67500"/>
                </a:cubicBezTo>
                <a:lnTo>
                  <a:pt x="175500" y="67500"/>
                </a:lnTo>
                <a:cubicBezTo>
                  <a:pt x="179228" y="67500"/>
                  <a:pt x="182250" y="64478"/>
                  <a:pt x="182250" y="60750"/>
                </a:cubicBezTo>
                <a:lnTo>
                  <a:pt x="182250" y="47250"/>
                </a:lnTo>
                <a:cubicBezTo>
                  <a:pt x="182250" y="43522"/>
                  <a:pt x="179228" y="40500"/>
                  <a:pt x="175500" y="40500"/>
                </a:cubicBezTo>
                <a:lnTo>
                  <a:pt x="155250" y="40500"/>
                </a:lnTo>
                <a:lnTo>
                  <a:pt x="101250" y="40500"/>
                </a:lnTo>
                <a:close/>
                <a:moveTo>
                  <a:pt x="114750" y="13500"/>
                </a:moveTo>
                <a:cubicBezTo>
                  <a:pt x="111022" y="13500"/>
                  <a:pt x="108000" y="16522"/>
                  <a:pt x="108000" y="20250"/>
                </a:cubicBezTo>
                <a:lnTo>
                  <a:pt x="108000" y="27000"/>
                </a:lnTo>
                <a:lnTo>
                  <a:pt x="148500" y="27000"/>
                </a:lnTo>
                <a:lnTo>
                  <a:pt x="148500" y="20250"/>
                </a:lnTo>
                <a:cubicBezTo>
                  <a:pt x="148500" y="16522"/>
                  <a:pt x="145478" y="13500"/>
                  <a:pt x="141750" y="13500"/>
                </a:cubicBezTo>
                <a:close/>
                <a:moveTo>
                  <a:pt x="114750" y="0"/>
                </a:moveTo>
                <a:lnTo>
                  <a:pt x="141750" y="0"/>
                </a:lnTo>
                <a:cubicBezTo>
                  <a:pt x="152934" y="0"/>
                  <a:pt x="162000" y="9066"/>
                  <a:pt x="162000" y="20250"/>
                </a:cubicBezTo>
                <a:lnTo>
                  <a:pt x="162000" y="27000"/>
                </a:lnTo>
                <a:lnTo>
                  <a:pt x="175500" y="27000"/>
                </a:lnTo>
                <a:cubicBezTo>
                  <a:pt x="186684" y="27000"/>
                  <a:pt x="195750" y="36066"/>
                  <a:pt x="195750" y="47250"/>
                </a:cubicBezTo>
                <a:lnTo>
                  <a:pt x="195750" y="60750"/>
                </a:lnTo>
                <a:cubicBezTo>
                  <a:pt x="195750" y="71934"/>
                  <a:pt x="186684" y="81000"/>
                  <a:pt x="175500" y="81000"/>
                </a:cubicBezTo>
                <a:lnTo>
                  <a:pt x="81000" y="81000"/>
                </a:lnTo>
                <a:cubicBezTo>
                  <a:pt x="69816" y="81000"/>
                  <a:pt x="60750" y="71934"/>
                  <a:pt x="60750" y="60750"/>
                </a:cubicBezTo>
                <a:lnTo>
                  <a:pt x="60750" y="47250"/>
                </a:lnTo>
                <a:cubicBezTo>
                  <a:pt x="60750" y="36066"/>
                  <a:pt x="69816" y="27000"/>
                  <a:pt x="81000" y="27000"/>
                </a:cubicBezTo>
                <a:lnTo>
                  <a:pt x="94500" y="27000"/>
                </a:lnTo>
                <a:lnTo>
                  <a:pt x="94500" y="20250"/>
                </a:lnTo>
                <a:cubicBezTo>
                  <a:pt x="94500" y="9066"/>
                  <a:pt x="103566" y="0"/>
                  <a:pt x="114750" y="0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EFA1A8F1-7DE0-071A-E1B9-0E737C3C3C10}"/>
              </a:ext>
            </a:extLst>
          </p:cNvPr>
          <p:cNvSpPr/>
          <p:nvPr/>
        </p:nvSpPr>
        <p:spPr>
          <a:xfrm>
            <a:off x="4360147" y="3277186"/>
            <a:ext cx="337500" cy="391500"/>
          </a:xfrm>
          <a:custGeom>
            <a:avLst/>
            <a:gdLst>
              <a:gd name="connsiteX0" fmla="*/ 135000 w 337500"/>
              <a:gd name="connsiteY0" fmla="*/ 337500 h 391500"/>
              <a:gd name="connsiteX1" fmla="*/ 135000 w 337500"/>
              <a:gd name="connsiteY1" fmla="*/ 357750 h 391500"/>
              <a:gd name="connsiteX2" fmla="*/ 155250 w 337500"/>
              <a:gd name="connsiteY2" fmla="*/ 378000 h 391500"/>
              <a:gd name="connsiteX3" fmla="*/ 182250 w 337500"/>
              <a:gd name="connsiteY3" fmla="*/ 378000 h 391500"/>
              <a:gd name="connsiteX4" fmla="*/ 202500 w 337500"/>
              <a:gd name="connsiteY4" fmla="*/ 357750 h 391500"/>
              <a:gd name="connsiteX5" fmla="*/ 202500 w 337500"/>
              <a:gd name="connsiteY5" fmla="*/ 337500 h 391500"/>
              <a:gd name="connsiteX6" fmla="*/ 189000 w 337500"/>
              <a:gd name="connsiteY6" fmla="*/ 337500 h 391500"/>
              <a:gd name="connsiteX7" fmla="*/ 189000 w 337500"/>
              <a:gd name="connsiteY7" fmla="*/ 357750 h 391500"/>
              <a:gd name="connsiteX8" fmla="*/ 182250 w 337500"/>
              <a:gd name="connsiteY8" fmla="*/ 364500 h 391500"/>
              <a:gd name="connsiteX9" fmla="*/ 175500 w 337500"/>
              <a:gd name="connsiteY9" fmla="*/ 357750 h 391500"/>
              <a:gd name="connsiteX10" fmla="*/ 175500 w 337500"/>
              <a:gd name="connsiteY10" fmla="*/ 337500 h 391500"/>
              <a:gd name="connsiteX11" fmla="*/ 162000 w 337500"/>
              <a:gd name="connsiteY11" fmla="*/ 337500 h 391500"/>
              <a:gd name="connsiteX12" fmla="*/ 162000 w 337500"/>
              <a:gd name="connsiteY12" fmla="*/ 357750 h 391500"/>
              <a:gd name="connsiteX13" fmla="*/ 155250 w 337500"/>
              <a:gd name="connsiteY13" fmla="*/ 364500 h 391500"/>
              <a:gd name="connsiteX14" fmla="*/ 148500 w 337500"/>
              <a:gd name="connsiteY14" fmla="*/ 357750 h 391500"/>
              <a:gd name="connsiteX15" fmla="*/ 148500 w 337500"/>
              <a:gd name="connsiteY15" fmla="*/ 337500 h 391500"/>
              <a:gd name="connsiteX16" fmla="*/ 114750 w 337500"/>
              <a:gd name="connsiteY16" fmla="*/ 297000 h 391500"/>
              <a:gd name="connsiteX17" fmla="*/ 108000 w 337500"/>
              <a:gd name="connsiteY17" fmla="*/ 303750 h 391500"/>
              <a:gd name="connsiteX18" fmla="*/ 108000 w 337500"/>
              <a:gd name="connsiteY18" fmla="*/ 317250 h 391500"/>
              <a:gd name="connsiteX19" fmla="*/ 114750 w 337500"/>
              <a:gd name="connsiteY19" fmla="*/ 324000 h 391500"/>
              <a:gd name="connsiteX20" fmla="*/ 222750 w 337500"/>
              <a:gd name="connsiteY20" fmla="*/ 324000 h 391500"/>
              <a:gd name="connsiteX21" fmla="*/ 229500 w 337500"/>
              <a:gd name="connsiteY21" fmla="*/ 317250 h 391500"/>
              <a:gd name="connsiteX22" fmla="*/ 229500 w 337500"/>
              <a:gd name="connsiteY22" fmla="*/ 303750 h 391500"/>
              <a:gd name="connsiteX23" fmla="*/ 222750 w 337500"/>
              <a:gd name="connsiteY23" fmla="*/ 297000 h 391500"/>
              <a:gd name="connsiteX24" fmla="*/ 48471 w 337500"/>
              <a:gd name="connsiteY24" fmla="*/ 230404 h 391500"/>
              <a:gd name="connsiteX25" fmla="*/ 57707 w 337500"/>
              <a:gd name="connsiteY25" fmla="*/ 232813 h 391500"/>
              <a:gd name="connsiteX26" fmla="*/ 55298 w 337500"/>
              <a:gd name="connsiteY26" fmla="*/ 242050 h 391500"/>
              <a:gd name="connsiteX27" fmla="*/ 55221 w 337500"/>
              <a:gd name="connsiteY27" fmla="*/ 242095 h 391500"/>
              <a:gd name="connsiteX28" fmla="*/ 31832 w 337500"/>
              <a:gd name="connsiteY28" fmla="*/ 255595 h 391500"/>
              <a:gd name="connsiteX29" fmla="*/ 28457 w 337500"/>
              <a:gd name="connsiteY29" fmla="*/ 256499 h 391500"/>
              <a:gd name="connsiteX30" fmla="*/ 21707 w 337500"/>
              <a:gd name="connsiteY30" fmla="*/ 249749 h 391500"/>
              <a:gd name="connsiteX31" fmla="*/ 25082 w 337500"/>
              <a:gd name="connsiteY31" fmla="*/ 243904 h 391500"/>
              <a:gd name="connsiteX32" fmla="*/ 288950 w 337500"/>
              <a:gd name="connsiteY32" fmla="*/ 230359 h 391500"/>
              <a:gd name="connsiteX33" fmla="*/ 289028 w 337500"/>
              <a:gd name="connsiteY33" fmla="*/ 230404 h 391500"/>
              <a:gd name="connsiteX34" fmla="*/ 312417 w 337500"/>
              <a:gd name="connsiteY34" fmla="*/ 243904 h 391500"/>
              <a:gd name="connsiteX35" fmla="*/ 314887 w 337500"/>
              <a:gd name="connsiteY35" fmla="*/ 253125 h 391500"/>
              <a:gd name="connsiteX36" fmla="*/ 309042 w 337500"/>
              <a:gd name="connsiteY36" fmla="*/ 256500 h 391500"/>
              <a:gd name="connsiteX37" fmla="*/ 305667 w 337500"/>
              <a:gd name="connsiteY37" fmla="*/ 255595 h 391500"/>
              <a:gd name="connsiteX38" fmla="*/ 282278 w 337500"/>
              <a:gd name="connsiteY38" fmla="*/ 242095 h 391500"/>
              <a:gd name="connsiteX39" fmla="*/ 279746 w 337500"/>
              <a:gd name="connsiteY39" fmla="*/ 232891 h 391500"/>
              <a:gd name="connsiteX40" fmla="*/ 288950 w 337500"/>
              <a:gd name="connsiteY40" fmla="*/ 230359 h 391500"/>
              <a:gd name="connsiteX41" fmla="*/ 67750 w 337500"/>
              <a:gd name="connsiteY41" fmla="*/ 175500 h 391500"/>
              <a:gd name="connsiteX42" fmla="*/ 130781 w 337500"/>
              <a:gd name="connsiteY42" fmla="*/ 262575 h 391500"/>
              <a:gd name="connsiteX43" fmla="*/ 135000 w 337500"/>
              <a:gd name="connsiteY43" fmla="*/ 268826 h 391500"/>
              <a:gd name="connsiteX44" fmla="*/ 135000 w 337500"/>
              <a:gd name="connsiteY44" fmla="*/ 283500 h 391500"/>
              <a:gd name="connsiteX45" fmla="*/ 162000 w 337500"/>
              <a:gd name="connsiteY45" fmla="*/ 283500 h 391500"/>
              <a:gd name="connsiteX46" fmla="*/ 162000 w 337500"/>
              <a:gd name="connsiteY46" fmla="*/ 235008 h 391500"/>
              <a:gd name="connsiteX47" fmla="*/ 162385 w 337500"/>
              <a:gd name="connsiteY47" fmla="*/ 232766 h 391500"/>
              <a:gd name="connsiteX48" fmla="*/ 170998 w 337500"/>
              <a:gd name="connsiteY48" fmla="*/ 228650 h 391500"/>
              <a:gd name="connsiteX49" fmla="*/ 180429 w 337500"/>
              <a:gd name="connsiteY49" fmla="*/ 228650 h 391500"/>
              <a:gd name="connsiteX50" fmla="*/ 188363 w 337500"/>
              <a:gd name="connsiteY50" fmla="*/ 211284 h 391500"/>
              <a:gd name="connsiteX51" fmla="*/ 170998 w 337500"/>
              <a:gd name="connsiteY51" fmla="*/ 203351 h 391500"/>
              <a:gd name="connsiteX52" fmla="*/ 168756 w 337500"/>
              <a:gd name="connsiteY52" fmla="*/ 203736 h 391500"/>
              <a:gd name="connsiteX53" fmla="*/ 162000 w 337500"/>
              <a:gd name="connsiteY53" fmla="*/ 196992 h 391500"/>
              <a:gd name="connsiteX54" fmla="*/ 162000 w 337500"/>
              <a:gd name="connsiteY54" fmla="*/ 175500 h 391500"/>
              <a:gd name="connsiteX55" fmla="*/ 148500 w 337500"/>
              <a:gd name="connsiteY55" fmla="*/ 175500 h 391500"/>
              <a:gd name="connsiteX56" fmla="*/ 121500 w 337500"/>
              <a:gd name="connsiteY56" fmla="*/ 202500 h 391500"/>
              <a:gd name="connsiteX57" fmla="*/ 94500 w 337500"/>
              <a:gd name="connsiteY57" fmla="*/ 175500 h 391500"/>
              <a:gd name="connsiteX58" fmla="*/ 303750 w 337500"/>
              <a:gd name="connsiteY58" fmla="*/ 162000 h 391500"/>
              <a:gd name="connsiteX59" fmla="*/ 330750 w 337500"/>
              <a:gd name="connsiteY59" fmla="*/ 162000 h 391500"/>
              <a:gd name="connsiteX60" fmla="*/ 337500 w 337500"/>
              <a:gd name="connsiteY60" fmla="*/ 168750 h 391500"/>
              <a:gd name="connsiteX61" fmla="*/ 330750 w 337500"/>
              <a:gd name="connsiteY61" fmla="*/ 175500 h 391500"/>
              <a:gd name="connsiteX62" fmla="*/ 303750 w 337500"/>
              <a:gd name="connsiteY62" fmla="*/ 175500 h 391500"/>
              <a:gd name="connsiteX63" fmla="*/ 297000 w 337500"/>
              <a:gd name="connsiteY63" fmla="*/ 168750 h 391500"/>
              <a:gd name="connsiteX64" fmla="*/ 303750 w 337500"/>
              <a:gd name="connsiteY64" fmla="*/ 162000 h 391500"/>
              <a:gd name="connsiteX65" fmla="*/ 6750 w 337500"/>
              <a:gd name="connsiteY65" fmla="*/ 162000 h 391500"/>
              <a:gd name="connsiteX66" fmla="*/ 33750 w 337500"/>
              <a:gd name="connsiteY66" fmla="*/ 162000 h 391500"/>
              <a:gd name="connsiteX67" fmla="*/ 40500 w 337500"/>
              <a:gd name="connsiteY67" fmla="*/ 168750 h 391500"/>
              <a:gd name="connsiteX68" fmla="*/ 33750 w 337500"/>
              <a:gd name="connsiteY68" fmla="*/ 175500 h 391500"/>
              <a:gd name="connsiteX69" fmla="*/ 6750 w 337500"/>
              <a:gd name="connsiteY69" fmla="*/ 175500 h 391500"/>
              <a:gd name="connsiteX70" fmla="*/ 0 w 337500"/>
              <a:gd name="connsiteY70" fmla="*/ 168750 h 391500"/>
              <a:gd name="connsiteX71" fmla="*/ 6750 w 337500"/>
              <a:gd name="connsiteY71" fmla="*/ 162000 h 391500"/>
              <a:gd name="connsiteX72" fmla="*/ 211284 w 337500"/>
              <a:gd name="connsiteY72" fmla="*/ 149130 h 391500"/>
              <a:gd name="connsiteX73" fmla="*/ 203350 w 337500"/>
              <a:gd name="connsiteY73" fmla="*/ 166496 h 391500"/>
              <a:gd name="connsiteX74" fmla="*/ 203738 w 337500"/>
              <a:gd name="connsiteY74" fmla="*/ 168746 h 391500"/>
              <a:gd name="connsiteX75" fmla="*/ 196992 w 337500"/>
              <a:gd name="connsiteY75" fmla="*/ 175500 h 391500"/>
              <a:gd name="connsiteX76" fmla="*/ 175500 w 337500"/>
              <a:gd name="connsiteY76" fmla="*/ 175500 h 391500"/>
              <a:gd name="connsiteX77" fmla="*/ 175500 w 337500"/>
              <a:gd name="connsiteY77" fmla="*/ 189000 h 391500"/>
              <a:gd name="connsiteX78" fmla="*/ 202500 w 337500"/>
              <a:gd name="connsiteY78" fmla="*/ 216000 h 391500"/>
              <a:gd name="connsiteX79" fmla="*/ 175500 w 337500"/>
              <a:gd name="connsiteY79" fmla="*/ 243000 h 391500"/>
              <a:gd name="connsiteX80" fmla="*/ 175500 w 337500"/>
              <a:gd name="connsiteY80" fmla="*/ 283500 h 391500"/>
              <a:gd name="connsiteX81" fmla="*/ 202500 w 337500"/>
              <a:gd name="connsiteY81" fmla="*/ 283500 h 391500"/>
              <a:gd name="connsiteX82" fmla="*/ 202500 w 337500"/>
              <a:gd name="connsiteY82" fmla="*/ 268832 h 391500"/>
              <a:gd name="connsiteX83" fmla="*/ 206719 w 337500"/>
              <a:gd name="connsiteY83" fmla="*/ 262575 h 391500"/>
              <a:gd name="connsiteX84" fmla="*/ 269777 w 337500"/>
              <a:gd name="connsiteY84" fmla="*/ 175500 h 391500"/>
              <a:gd name="connsiteX85" fmla="*/ 235008 w 337500"/>
              <a:gd name="connsiteY85" fmla="*/ 175500 h 391500"/>
              <a:gd name="connsiteX86" fmla="*/ 232757 w 337500"/>
              <a:gd name="connsiteY86" fmla="*/ 175113 h 391500"/>
              <a:gd name="connsiteX87" fmla="*/ 228649 w 337500"/>
              <a:gd name="connsiteY87" fmla="*/ 166496 h 391500"/>
              <a:gd name="connsiteX88" fmla="*/ 228649 w 337500"/>
              <a:gd name="connsiteY88" fmla="*/ 157064 h 391500"/>
              <a:gd name="connsiteX89" fmla="*/ 211284 w 337500"/>
              <a:gd name="connsiteY89" fmla="*/ 149130 h 391500"/>
              <a:gd name="connsiteX90" fmla="*/ 31819 w 337500"/>
              <a:gd name="connsiteY90" fmla="*/ 81904 h 391500"/>
              <a:gd name="connsiteX91" fmla="*/ 55208 w 337500"/>
              <a:gd name="connsiteY91" fmla="*/ 95404 h 391500"/>
              <a:gd name="connsiteX92" fmla="*/ 57679 w 337500"/>
              <a:gd name="connsiteY92" fmla="*/ 104625 h 391500"/>
              <a:gd name="connsiteX93" fmla="*/ 51833 w 337500"/>
              <a:gd name="connsiteY93" fmla="*/ 108000 h 391500"/>
              <a:gd name="connsiteX94" fmla="*/ 48458 w 337500"/>
              <a:gd name="connsiteY94" fmla="*/ 107095 h 391500"/>
              <a:gd name="connsiteX95" fmla="*/ 25069 w 337500"/>
              <a:gd name="connsiteY95" fmla="*/ 93595 h 391500"/>
              <a:gd name="connsiteX96" fmla="*/ 22660 w 337500"/>
              <a:gd name="connsiteY96" fmla="*/ 84358 h 391500"/>
              <a:gd name="connsiteX97" fmla="*/ 31819 w 337500"/>
              <a:gd name="connsiteY97" fmla="*/ 81904 h 391500"/>
              <a:gd name="connsiteX98" fmla="*/ 162000 w 337500"/>
              <a:gd name="connsiteY98" fmla="*/ 67723 h 391500"/>
              <a:gd name="connsiteX99" fmla="*/ 67723 w 337500"/>
              <a:gd name="connsiteY99" fmla="*/ 162000 h 391500"/>
              <a:gd name="connsiteX100" fmla="*/ 102492 w 337500"/>
              <a:gd name="connsiteY100" fmla="*/ 162000 h 391500"/>
              <a:gd name="connsiteX101" fmla="*/ 104742 w 337500"/>
              <a:gd name="connsiteY101" fmla="*/ 162387 h 391500"/>
              <a:gd name="connsiteX102" fmla="*/ 108850 w 337500"/>
              <a:gd name="connsiteY102" fmla="*/ 171005 h 391500"/>
              <a:gd name="connsiteX103" fmla="*/ 108850 w 337500"/>
              <a:gd name="connsiteY103" fmla="*/ 180436 h 391500"/>
              <a:gd name="connsiteX104" fmla="*/ 126216 w 337500"/>
              <a:gd name="connsiteY104" fmla="*/ 188370 h 391500"/>
              <a:gd name="connsiteX105" fmla="*/ 134149 w 337500"/>
              <a:gd name="connsiteY105" fmla="*/ 171005 h 391500"/>
              <a:gd name="connsiteX106" fmla="*/ 133762 w 337500"/>
              <a:gd name="connsiteY106" fmla="*/ 168754 h 391500"/>
              <a:gd name="connsiteX107" fmla="*/ 140508 w 337500"/>
              <a:gd name="connsiteY107" fmla="*/ 162000 h 391500"/>
              <a:gd name="connsiteX108" fmla="*/ 162000 w 337500"/>
              <a:gd name="connsiteY108" fmla="*/ 162000 h 391500"/>
              <a:gd name="connsiteX109" fmla="*/ 162000 w 337500"/>
              <a:gd name="connsiteY109" fmla="*/ 148500 h 391500"/>
              <a:gd name="connsiteX110" fmla="*/ 135000 w 337500"/>
              <a:gd name="connsiteY110" fmla="*/ 121500 h 391500"/>
              <a:gd name="connsiteX111" fmla="*/ 162000 w 337500"/>
              <a:gd name="connsiteY111" fmla="*/ 94500 h 391500"/>
              <a:gd name="connsiteX112" fmla="*/ 168750 w 337500"/>
              <a:gd name="connsiteY112" fmla="*/ 54000 h 391500"/>
              <a:gd name="connsiteX113" fmla="*/ 175500 w 337500"/>
              <a:gd name="connsiteY113" fmla="*/ 60750 h 391500"/>
              <a:gd name="connsiteX114" fmla="*/ 175500 w 337500"/>
              <a:gd name="connsiteY114" fmla="*/ 102492 h 391500"/>
              <a:gd name="connsiteX115" fmla="*/ 175114 w 337500"/>
              <a:gd name="connsiteY115" fmla="*/ 104734 h 391500"/>
              <a:gd name="connsiteX116" fmla="*/ 166502 w 337500"/>
              <a:gd name="connsiteY116" fmla="*/ 108850 h 391500"/>
              <a:gd name="connsiteX117" fmla="*/ 157070 w 337500"/>
              <a:gd name="connsiteY117" fmla="*/ 108850 h 391500"/>
              <a:gd name="connsiteX118" fmla="*/ 149136 w 337500"/>
              <a:gd name="connsiteY118" fmla="*/ 126216 h 391500"/>
              <a:gd name="connsiteX119" fmla="*/ 166502 w 337500"/>
              <a:gd name="connsiteY119" fmla="*/ 134150 h 391500"/>
              <a:gd name="connsiteX120" fmla="*/ 168744 w 337500"/>
              <a:gd name="connsiteY120" fmla="*/ 133764 h 391500"/>
              <a:gd name="connsiteX121" fmla="*/ 175500 w 337500"/>
              <a:gd name="connsiteY121" fmla="*/ 140508 h 391500"/>
              <a:gd name="connsiteX122" fmla="*/ 175500 w 337500"/>
              <a:gd name="connsiteY122" fmla="*/ 162000 h 391500"/>
              <a:gd name="connsiteX123" fmla="*/ 189000 w 337500"/>
              <a:gd name="connsiteY123" fmla="*/ 162000 h 391500"/>
              <a:gd name="connsiteX124" fmla="*/ 216000 w 337500"/>
              <a:gd name="connsiteY124" fmla="*/ 135000 h 391500"/>
              <a:gd name="connsiteX125" fmla="*/ 243000 w 337500"/>
              <a:gd name="connsiteY125" fmla="*/ 162000 h 391500"/>
              <a:gd name="connsiteX126" fmla="*/ 276750 w 337500"/>
              <a:gd name="connsiteY126" fmla="*/ 162000 h 391500"/>
              <a:gd name="connsiteX127" fmla="*/ 283500 w 337500"/>
              <a:gd name="connsiteY127" fmla="*/ 168750 h 391500"/>
              <a:gd name="connsiteX128" fmla="*/ 216000 w 337500"/>
              <a:gd name="connsiteY128" fmla="*/ 273274 h 391500"/>
              <a:gd name="connsiteX129" fmla="*/ 216000 w 337500"/>
              <a:gd name="connsiteY129" fmla="*/ 283500 h 391500"/>
              <a:gd name="connsiteX130" fmla="*/ 222750 w 337500"/>
              <a:gd name="connsiteY130" fmla="*/ 283500 h 391500"/>
              <a:gd name="connsiteX131" fmla="*/ 243000 w 337500"/>
              <a:gd name="connsiteY131" fmla="*/ 303750 h 391500"/>
              <a:gd name="connsiteX132" fmla="*/ 243000 w 337500"/>
              <a:gd name="connsiteY132" fmla="*/ 317250 h 391500"/>
              <a:gd name="connsiteX133" fmla="*/ 222750 w 337500"/>
              <a:gd name="connsiteY133" fmla="*/ 337500 h 391500"/>
              <a:gd name="connsiteX134" fmla="*/ 216000 w 337500"/>
              <a:gd name="connsiteY134" fmla="*/ 337500 h 391500"/>
              <a:gd name="connsiteX135" fmla="*/ 216000 w 337500"/>
              <a:gd name="connsiteY135" fmla="*/ 357750 h 391500"/>
              <a:gd name="connsiteX136" fmla="*/ 182250 w 337500"/>
              <a:gd name="connsiteY136" fmla="*/ 391500 h 391500"/>
              <a:gd name="connsiteX137" fmla="*/ 155250 w 337500"/>
              <a:gd name="connsiteY137" fmla="*/ 391500 h 391500"/>
              <a:gd name="connsiteX138" fmla="*/ 121500 w 337500"/>
              <a:gd name="connsiteY138" fmla="*/ 357750 h 391500"/>
              <a:gd name="connsiteX139" fmla="*/ 121500 w 337500"/>
              <a:gd name="connsiteY139" fmla="*/ 337500 h 391500"/>
              <a:gd name="connsiteX140" fmla="*/ 114750 w 337500"/>
              <a:gd name="connsiteY140" fmla="*/ 337500 h 391500"/>
              <a:gd name="connsiteX141" fmla="*/ 94500 w 337500"/>
              <a:gd name="connsiteY141" fmla="*/ 317250 h 391500"/>
              <a:gd name="connsiteX142" fmla="*/ 94500 w 337500"/>
              <a:gd name="connsiteY142" fmla="*/ 303750 h 391500"/>
              <a:gd name="connsiteX143" fmla="*/ 114750 w 337500"/>
              <a:gd name="connsiteY143" fmla="*/ 283500 h 391500"/>
              <a:gd name="connsiteX144" fmla="*/ 121500 w 337500"/>
              <a:gd name="connsiteY144" fmla="*/ 283500 h 391500"/>
              <a:gd name="connsiteX145" fmla="*/ 121500 w 337500"/>
              <a:gd name="connsiteY145" fmla="*/ 273274 h 391500"/>
              <a:gd name="connsiteX146" fmla="*/ 54103 w 337500"/>
              <a:gd name="connsiteY146" fmla="*/ 168853 h 391500"/>
              <a:gd name="connsiteX147" fmla="*/ 168750 w 337500"/>
              <a:gd name="connsiteY147" fmla="*/ 54000 h 391500"/>
              <a:gd name="connsiteX148" fmla="*/ 84306 w 337500"/>
              <a:gd name="connsiteY148" fmla="*/ 22596 h 391500"/>
              <a:gd name="connsiteX149" fmla="*/ 93543 w 337500"/>
              <a:gd name="connsiteY149" fmla="*/ 25005 h 391500"/>
              <a:gd name="connsiteX150" fmla="*/ 93588 w 337500"/>
              <a:gd name="connsiteY150" fmla="*/ 25083 h 391500"/>
              <a:gd name="connsiteX151" fmla="*/ 107088 w 337500"/>
              <a:gd name="connsiteY151" fmla="*/ 48465 h 391500"/>
              <a:gd name="connsiteX152" fmla="*/ 104617 w 337500"/>
              <a:gd name="connsiteY152" fmla="*/ 57685 h 391500"/>
              <a:gd name="connsiteX153" fmla="*/ 101249 w 337500"/>
              <a:gd name="connsiteY153" fmla="*/ 58590 h 391500"/>
              <a:gd name="connsiteX154" fmla="*/ 95397 w 337500"/>
              <a:gd name="connsiteY154" fmla="*/ 55215 h 391500"/>
              <a:gd name="connsiteX155" fmla="*/ 81897 w 337500"/>
              <a:gd name="connsiteY155" fmla="*/ 31833 h 391500"/>
              <a:gd name="connsiteX156" fmla="*/ 84306 w 337500"/>
              <a:gd name="connsiteY156" fmla="*/ 22596 h 391500"/>
              <a:gd name="connsiteX157" fmla="*/ 229500 w 337500"/>
              <a:gd name="connsiteY157" fmla="*/ 13723 h 391500"/>
              <a:gd name="connsiteX158" fmla="*/ 229500 w 337500"/>
              <a:gd name="connsiteY158" fmla="*/ 48492 h 391500"/>
              <a:gd name="connsiteX159" fmla="*/ 229115 w 337500"/>
              <a:gd name="connsiteY159" fmla="*/ 50734 h 391500"/>
              <a:gd name="connsiteX160" fmla="*/ 220502 w 337500"/>
              <a:gd name="connsiteY160" fmla="*/ 54851 h 391500"/>
              <a:gd name="connsiteX161" fmla="*/ 211070 w 337500"/>
              <a:gd name="connsiteY161" fmla="*/ 54851 h 391500"/>
              <a:gd name="connsiteX162" fmla="*/ 203137 w 337500"/>
              <a:gd name="connsiteY162" fmla="*/ 72216 h 391500"/>
              <a:gd name="connsiteX163" fmla="*/ 220502 w 337500"/>
              <a:gd name="connsiteY163" fmla="*/ 80150 h 391500"/>
              <a:gd name="connsiteX164" fmla="*/ 222744 w 337500"/>
              <a:gd name="connsiteY164" fmla="*/ 79764 h 391500"/>
              <a:gd name="connsiteX165" fmla="*/ 229500 w 337500"/>
              <a:gd name="connsiteY165" fmla="*/ 86508 h 391500"/>
              <a:gd name="connsiteX166" fmla="*/ 229500 w 337500"/>
              <a:gd name="connsiteY166" fmla="*/ 108000 h 391500"/>
              <a:gd name="connsiteX167" fmla="*/ 243000 w 337500"/>
              <a:gd name="connsiteY167" fmla="*/ 108000 h 391500"/>
              <a:gd name="connsiteX168" fmla="*/ 270000 w 337500"/>
              <a:gd name="connsiteY168" fmla="*/ 81000 h 391500"/>
              <a:gd name="connsiteX169" fmla="*/ 297000 w 337500"/>
              <a:gd name="connsiteY169" fmla="*/ 108000 h 391500"/>
              <a:gd name="connsiteX170" fmla="*/ 323777 w 337500"/>
              <a:gd name="connsiteY170" fmla="*/ 108000 h 391500"/>
              <a:gd name="connsiteX171" fmla="*/ 229500 w 337500"/>
              <a:gd name="connsiteY171" fmla="*/ 13723 h 391500"/>
              <a:gd name="connsiteX172" fmla="*/ 222750 w 337500"/>
              <a:gd name="connsiteY172" fmla="*/ 0 h 391500"/>
              <a:gd name="connsiteX173" fmla="*/ 337500 w 337500"/>
              <a:gd name="connsiteY173" fmla="*/ 114750 h 391500"/>
              <a:gd name="connsiteX174" fmla="*/ 330750 w 337500"/>
              <a:gd name="connsiteY174" fmla="*/ 121500 h 391500"/>
              <a:gd name="connsiteX175" fmla="*/ 289008 w 337500"/>
              <a:gd name="connsiteY175" fmla="*/ 121500 h 391500"/>
              <a:gd name="connsiteX176" fmla="*/ 286758 w 337500"/>
              <a:gd name="connsiteY176" fmla="*/ 121113 h 391500"/>
              <a:gd name="connsiteX177" fmla="*/ 282650 w 337500"/>
              <a:gd name="connsiteY177" fmla="*/ 112496 h 391500"/>
              <a:gd name="connsiteX178" fmla="*/ 282650 w 337500"/>
              <a:gd name="connsiteY178" fmla="*/ 103064 h 391500"/>
              <a:gd name="connsiteX179" fmla="*/ 265284 w 337500"/>
              <a:gd name="connsiteY179" fmla="*/ 95130 h 391500"/>
              <a:gd name="connsiteX180" fmla="*/ 257351 w 337500"/>
              <a:gd name="connsiteY180" fmla="*/ 112496 h 391500"/>
              <a:gd name="connsiteX181" fmla="*/ 257738 w 337500"/>
              <a:gd name="connsiteY181" fmla="*/ 114746 h 391500"/>
              <a:gd name="connsiteX182" fmla="*/ 250992 w 337500"/>
              <a:gd name="connsiteY182" fmla="*/ 121500 h 391500"/>
              <a:gd name="connsiteX183" fmla="*/ 222750 w 337500"/>
              <a:gd name="connsiteY183" fmla="*/ 121500 h 391500"/>
              <a:gd name="connsiteX184" fmla="*/ 216000 w 337500"/>
              <a:gd name="connsiteY184" fmla="*/ 114750 h 391500"/>
              <a:gd name="connsiteX185" fmla="*/ 216000 w 337500"/>
              <a:gd name="connsiteY185" fmla="*/ 94500 h 391500"/>
              <a:gd name="connsiteX186" fmla="*/ 189000 w 337500"/>
              <a:gd name="connsiteY186" fmla="*/ 67500 h 391500"/>
              <a:gd name="connsiteX187" fmla="*/ 216000 w 337500"/>
              <a:gd name="connsiteY187" fmla="*/ 40500 h 391500"/>
              <a:gd name="connsiteX188" fmla="*/ 216000 w 337500"/>
              <a:gd name="connsiteY188" fmla="*/ 6750 h 391500"/>
              <a:gd name="connsiteX189" fmla="*/ 222750 w 337500"/>
              <a:gd name="connsiteY189" fmla="*/ 0 h 391500"/>
              <a:gd name="connsiteX190" fmla="*/ 168750 w 337500"/>
              <a:gd name="connsiteY190" fmla="*/ 0 h 391500"/>
              <a:gd name="connsiteX191" fmla="*/ 175500 w 337500"/>
              <a:gd name="connsiteY191" fmla="*/ 6750 h 391500"/>
              <a:gd name="connsiteX192" fmla="*/ 175500 w 337500"/>
              <a:gd name="connsiteY192" fmla="*/ 33750 h 391500"/>
              <a:gd name="connsiteX193" fmla="*/ 168750 w 337500"/>
              <a:gd name="connsiteY193" fmla="*/ 40500 h 391500"/>
              <a:gd name="connsiteX194" fmla="*/ 162000 w 337500"/>
              <a:gd name="connsiteY194" fmla="*/ 33750 h 391500"/>
              <a:gd name="connsiteX195" fmla="*/ 162000 w 337500"/>
              <a:gd name="connsiteY195" fmla="*/ 6750 h 391500"/>
              <a:gd name="connsiteX196" fmla="*/ 168750 w 337500"/>
              <a:gd name="connsiteY196" fmla="*/ 0 h 391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337500" h="391500">
                <a:moveTo>
                  <a:pt x="135000" y="337500"/>
                </a:moveTo>
                <a:lnTo>
                  <a:pt x="135000" y="357750"/>
                </a:lnTo>
                <a:cubicBezTo>
                  <a:pt x="135000" y="368934"/>
                  <a:pt x="144066" y="378000"/>
                  <a:pt x="155250" y="378000"/>
                </a:cubicBezTo>
                <a:lnTo>
                  <a:pt x="182250" y="378000"/>
                </a:lnTo>
                <a:cubicBezTo>
                  <a:pt x="193434" y="378000"/>
                  <a:pt x="202500" y="368934"/>
                  <a:pt x="202500" y="357750"/>
                </a:cubicBezTo>
                <a:lnTo>
                  <a:pt x="202500" y="337500"/>
                </a:lnTo>
                <a:lnTo>
                  <a:pt x="189000" y="337500"/>
                </a:lnTo>
                <a:lnTo>
                  <a:pt x="189000" y="357750"/>
                </a:lnTo>
                <a:cubicBezTo>
                  <a:pt x="189000" y="361478"/>
                  <a:pt x="185978" y="364500"/>
                  <a:pt x="182250" y="364500"/>
                </a:cubicBezTo>
                <a:cubicBezTo>
                  <a:pt x="178522" y="364500"/>
                  <a:pt x="175500" y="361478"/>
                  <a:pt x="175500" y="357750"/>
                </a:cubicBezTo>
                <a:lnTo>
                  <a:pt x="175500" y="337500"/>
                </a:lnTo>
                <a:lnTo>
                  <a:pt x="162000" y="337500"/>
                </a:lnTo>
                <a:lnTo>
                  <a:pt x="162000" y="357750"/>
                </a:lnTo>
                <a:cubicBezTo>
                  <a:pt x="162000" y="361478"/>
                  <a:pt x="158978" y="364500"/>
                  <a:pt x="155250" y="364500"/>
                </a:cubicBezTo>
                <a:cubicBezTo>
                  <a:pt x="151522" y="364500"/>
                  <a:pt x="148500" y="361478"/>
                  <a:pt x="148500" y="357750"/>
                </a:cubicBezTo>
                <a:lnTo>
                  <a:pt x="148500" y="337500"/>
                </a:lnTo>
                <a:close/>
                <a:moveTo>
                  <a:pt x="114750" y="297000"/>
                </a:moveTo>
                <a:cubicBezTo>
                  <a:pt x="111022" y="297000"/>
                  <a:pt x="108000" y="300022"/>
                  <a:pt x="108000" y="303750"/>
                </a:cubicBezTo>
                <a:lnTo>
                  <a:pt x="108000" y="317250"/>
                </a:lnTo>
                <a:cubicBezTo>
                  <a:pt x="108000" y="320978"/>
                  <a:pt x="111022" y="324000"/>
                  <a:pt x="114750" y="324000"/>
                </a:cubicBezTo>
                <a:lnTo>
                  <a:pt x="222750" y="324000"/>
                </a:lnTo>
                <a:cubicBezTo>
                  <a:pt x="226478" y="324000"/>
                  <a:pt x="229500" y="320978"/>
                  <a:pt x="229500" y="317250"/>
                </a:cubicBezTo>
                <a:lnTo>
                  <a:pt x="229500" y="303750"/>
                </a:lnTo>
                <a:cubicBezTo>
                  <a:pt x="229500" y="300022"/>
                  <a:pt x="226478" y="297000"/>
                  <a:pt x="222750" y="297000"/>
                </a:cubicBezTo>
                <a:close/>
                <a:moveTo>
                  <a:pt x="48471" y="230404"/>
                </a:moveTo>
                <a:cubicBezTo>
                  <a:pt x="51686" y="228519"/>
                  <a:pt x="55822" y="229597"/>
                  <a:pt x="57707" y="232813"/>
                </a:cubicBezTo>
                <a:cubicBezTo>
                  <a:pt x="59593" y="236029"/>
                  <a:pt x="58514" y="240164"/>
                  <a:pt x="55298" y="242050"/>
                </a:cubicBezTo>
                <a:cubicBezTo>
                  <a:pt x="55273" y="242065"/>
                  <a:pt x="55246" y="242080"/>
                  <a:pt x="55221" y="242095"/>
                </a:cubicBezTo>
                <a:lnTo>
                  <a:pt x="31832" y="255595"/>
                </a:lnTo>
                <a:cubicBezTo>
                  <a:pt x="30807" y="256190"/>
                  <a:pt x="29642" y="256502"/>
                  <a:pt x="28457" y="256499"/>
                </a:cubicBezTo>
                <a:cubicBezTo>
                  <a:pt x="24729" y="256499"/>
                  <a:pt x="21707" y="253477"/>
                  <a:pt x="21707" y="249749"/>
                </a:cubicBezTo>
                <a:cubicBezTo>
                  <a:pt x="21708" y="247338"/>
                  <a:pt x="22994" y="245109"/>
                  <a:pt x="25082" y="243904"/>
                </a:cubicBezTo>
                <a:close/>
                <a:moveTo>
                  <a:pt x="288950" y="230359"/>
                </a:moveTo>
                <a:cubicBezTo>
                  <a:pt x="288977" y="230374"/>
                  <a:pt x="289002" y="230389"/>
                  <a:pt x="289028" y="230404"/>
                </a:cubicBezTo>
                <a:lnTo>
                  <a:pt x="312417" y="243904"/>
                </a:lnTo>
                <a:cubicBezTo>
                  <a:pt x="315645" y="245768"/>
                  <a:pt x="316751" y="249897"/>
                  <a:pt x="314887" y="253125"/>
                </a:cubicBezTo>
                <a:cubicBezTo>
                  <a:pt x="313681" y="255213"/>
                  <a:pt x="311453" y="256500"/>
                  <a:pt x="309042" y="256500"/>
                </a:cubicBezTo>
                <a:cubicBezTo>
                  <a:pt x="307856" y="256502"/>
                  <a:pt x="306692" y="256190"/>
                  <a:pt x="305667" y="255595"/>
                </a:cubicBezTo>
                <a:lnTo>
                  <a:pt x="282278" y="242095"/>
                </a:lnTo>
                <a:cubicBezTo>
                  <a:pt x="279037" y="240252"/>
                  <a:pt x="277904" y="236131"/>
                  <a:pt x="279746" y="232891"/>
                </a:cubicBezTo>
                <a:cubicBezTo>
                  <a:pt x="281589" y="229650"/>
                  <a:pt x="285710" y="228517"/>
                  <a:pt x="288950" y="230359"/>
                </a:cubicBezTo>
                <a:close/>
                <a:moveTo>
                  <a:pt x="67750" y="175500"/>
                </a:moveTo>
                <a:cubicBezTo>
                  <a:pt x="70239" y="214241"/>
                  <a:pt x="94756" y="248110"/>
                  <a:pt x="130781" y="262575"/>
                </a:cubicBezTo>
                <a:cubicBezTo>
                  <a:pt x="133328" y="263606"/>
                  <a:pt x="134997" y="266078"/>
                  <a:pt x="135000" y="268826"/>
                </a:cubicBezTo>
                <a:lnTo>
                  <a:pt x="135000" y="283500"/>
                </a:lnTo>
                <a:lnTo>
                  <a:pt x="162000" y="283500"/>
                </a:lnTo>
                <a:lnTo>
                  <a:pt x="162000" y="235008"/>
                </a:lnTo>
                <a:cubicBezTo>
                  <a:pt x="162000" y="234245"/>
                  <a:pt x="162131" y="233487"/>
                  <a:pt x="162385" y="232766"/>
                </a:cubicBezTo>
                <a:cubicBezTo>
                  <a:pt x="163627" y="229252"/>
                  <a:pt x="167482" y="227408"/>
                  <a:pt x="170998" y="228650"/>
                </a:cubicBezTo>
                <a:cubicBezTo>
                  <a:pt x="174039" y="229784"/>
                  <a:pt x="177388" y="229784"/>
                  <a:pt x="180429" y="228650"/>
                </a:cubicBezTo>
                <a:cubicBezTo>
                  <a:pt x="187416" y="226045"/>
                  <a:pt x="190967" y="218270"/>
                  <a:pt x="188363" y="211284"/>
                </a:cubicBezTo>
                <a:cubicBezTo>
                  <a:pt x="185758" y="204298"/>
                  <a:pt x="177984" y="200746"/>
                  <a:pt x="170998" y="203351"/>
                </a:cubicBezTo>
                <a:cubicBezTo>
                  <a:pt x="170277" y="203605"/>
                  <a:pt x="169519" y="203735"/>
                  <a:pt x="168756" y="203736"/>
                </a:cubicBezTo>
                <a:cubicBezTo>
                  <a:pt x="165028" y="203739"/>
                  <a:pt x="162003" y="200720"/>
                  <a:pt x="162000" y="196992"/>
                </a:cubicBezTo>
                <a:lnTo>
                  <a:pt x="162000" y="175500"/>
                </a:lnTo>
                <a:lnTo>
                  <a:pt x="148500" y="175500"/>
                </a:lnTo>
                <a:cubicBezTo>
                  <a:pt x="148500" y="190411"/>
                  <a:pt x="136411" y="202500"/>
                  <a:pt x="121500" y="202500"/>
                </a:cubicBezTo>
                <a:cubicBezTo>
                  <a:pt x="106588" y="202500"/>
                  <a:pt x="94500" y="190411"/>
                  <a:pt x="94500" y="175500"/>
                </a:cubicBezTo>
                <a:close/>
                <a:moveTo>
                  <a:pt x="303750" y="162000"/>
                </a:moveTo>
                <a:lnTo>
                  <a:pt x="330750" y="162000"/>
                </a:lnTo>
                <a:cubicBezTo>
                  <a:pt x="334478" y="162000"/>
                  <a:pt x="337500" y="165022"/>
                  <a:pt x="337500" y="168750"/>
                </a:cubicBezTo>
                <a:cubicBezTo>
                  <a:pt x="337500" y="172478"/>
                  <a:pt x="334478" y="175500"/>
                  <a:pt x="330750" y="175500"/>
                </a:cubicBezTo>
                <a:lnTo>
                  <a:pt x="303750" y="175500"/>
                </a:lnTo>
                <a:cubicBezTo>
                  <a:pt x="300022" y="175500"/>
                  <a:pt x="297000" y="172478"/>
                  <a:pt x="297000" y="168750"/>
                </a:cubicBezTo>
                <a:cubicBezTo>
                  <a:pt x="297000" y="165022"/>
                  <a:pt x="300022" y="162000"/>
                  <a:pt x="303750" y="162000"/>
                </a:cubicBezTo>
                <a:close/>
                <a:moveTo>
                  <a:pt x="6750" y="162000"/>
                </a:moveTo>
                <a:lnTo>
                  <a:pt x="33750" y="162000"/>
                </a:lnTo>
                <a:cubicBezTo>
                  <a:pt x="37478" y="162000"/>
                  <a:pt x="40500" y="165022"/>
                  <a:pt x="40500" y="168750"/>
                </a:cubicBezTo>
                <a:cubicBezTo>
                  <a:pt x="40500" y="172478"/>
                  <a:pt x="37478" y="175500"/>
                  <a:pt x="33750" y="175500"/>
                </a:cubicBezTo>
                <a:lnTo>
                  <a:pt x="6750" y="175500"/>
                </a:lnTo>
                <a:cubicBezTo>
                  <a:pt x="3022" y="175500"/>
                  <a:pt x="0" y="172478"/>
                  <a:pt x="0" y="168750"/>
                </a:cubicBezTo>
                <a:cubicBezTo>
                  <a:pt x="0" y="165022"/>
                  <a:pt x="3022" y="162000"/>
                  <a:pt x="6750" y="162000"/>
                </a:cubicBezTo>
                <a:close/>
                <a:moveTo>
                  <a:pt x="211284" y="149130"/>
                </a:moveTo>
                <a:cubicBezTo>
                  <a:pt x="204298" y="151735"/>
                  <a:pt x="200745" y="159509"/>
                  <a:pt x="203350" y="166496"/>
                </a:cubicBezTo>
                <a:cubicBezTo>
                  <a:pt x="203606" y="167218"/>
                  <a:pt x="203738" y="167979"/>
                  <a:pt x="203738" y="168746"/>
                </a:cubicBezTo>
                <a:cubicBezTo>
                  <a:pt x="203740" y="172474"/>
                  <a:pt x="200720" y="175498"/>
                  <a:pt x="196992" y="175500"/>
                </a:cubicBezTo>
                <a:lnTo>
                  <a:pt x="175500" y="175500"/>
                </a:lnTo>
                <a:lnTo>
                  <a:pt x="175500" y="189000"/>
                </a:lnTo>
                <a:cubicBezTo>
                  <a:pt x="190411" y="189000"/>
                  <a:pt x="202500" y="201089"/>
                  <a:pt x="202500" y="216000"/>
                </a:cubicBezTo>
                <a:cubicBezTo>
                  <a:pt x="202500" y="230911"/>
                  <a:pt x="190411" y="243000"/>
                  <a:pt x="175500" y="243000"/>
                </a:cubicBezTo>
                <a:lnTo>
                  <a:pt x="175500" y="283500"/>
                </a:lnTo>
                <a:lnTo>
                  <a:pt x="202500" y="283500"/>
                </a:lnTo>
                <a:lnTo>
                  <a:pt x="202500" y="268832"/>
                </a:lnTo>
                <a:cubicBezTo>
                  <a:pt x="202500" y="266082"/>
                  <a:pt x="204169" y="263606"/>
                  <a:pt x="206719" y="262575"/>
                </a:cubicBezTo>
                <a:cubicBezTo>
                  <a:pt x="242750" y="248112"/>
                  <a:pt x="267276" y="214246"/>
                  <a:pt x="269777" y="175500"/>
                </a:cubicBezTo>
                <a:lnTo>
                  <a:pt x="235008" y="175500"/>
                </a:lnTo>
                <a:cubicBezTo>
                  <a:pt x="234241" y="175499"/>
                  <a:pt x="233480" y="175368"/>
                  <a:pt x="232757" y="175113"/>
                </a:cubicBezTo>
                <a:cubicBezTo>
                  <a:pt x="229243" y="173867"/>
                  <a:pt x="227404" y="170010"/>
                  <a:pt x="228649" y="166496"/>
                </a:cubicBezTo>
                <a:cubicBezTo>
                  <a:pt x="229783" y="163454"/>
                  <a:pt x="229783" y="160105"/>
                  <a:pt x="228649" y="157064"/>
                </a:cubicBezTo>
                <a:cubicBezTo>
                  <a:pt x="226044" y="150077"/>
                  <a:pt x="218270" y="146526"/>
                  <a:pt x="211284" y="149130"/>
                </a:cubicBezTo>
                <a:close/>
                <a:moveTo>
                  <a:pt x="31819" y="81904"/>
                </a:moveTo>
                <a:lnTo>
                  <a:pt x="55208" y="95404"/>
                </a:lnTo>
                <a:cubicBezTo>
                  <a:pt x="58437" y="97268"/>
                  <a:pt x="59542" y="101397"/>
                  <a:pt x="57679" y="104625"/>
                </a:cubicBezTo>
                <a:cubicBezTo>
                  <a:pt x="56472" y="106713"/>
                  <a:pt x="54244" y="108000"/>
                  <a:pt x="51833" y="108000"/>
                </a:cubicBezTo>
                <a:cubicBezTo>
                  <a:pt x="50648" y="108002"/>
                  <a:pt x="49483" y="107690"/>
                  <a:pt x="48458" y="107095"/>
                </a:cubicBezTo>
                <a:lnTo>
                  <a:pt x="25069" y="93595"/>
                </a:lnTo>
                <a:cubicBezTo>
                  <a:pt x="21854" y="91710"/>
                  <a:pt x="20774" y="87574"/>
                  <a:pt x="22660" y="84358"/>
                </a:cubicBezTo>
                <a:cubicBezTo>
                  <a:pt x="24528" y="81172"/>
                  <a:pt x="28609" y="80079"/>
                  <a:pt x="31819" y="81904"/>
                </a:cubicBezTo>
                <a:close/>
                <a:moveTo>
                  <a:pt x="162000" y="67723"/>
                </a:moveTo>
                <a:cubicBezTo>
                  <a:pt x="111428" y="71169"/>
                  <a:pt x="71168" y="111428"/>
                  <a:pt x="67723" y="162000"/>
                </a:cubicBezTo>
                <a:lnTo>
                  <a:pt x="102492" y="162000"/>
                </a:lnTo>
                <a:cubicBezTo>
                  <a:pt x="103259" y="162001"/>
                  <a:pt x="104020" y="162132"/>
                  <a:pt x="104742" y="162387"/>
                </a:cubicBezTo>
                <a:cubicBezTo>
                  <a:pt x="108256" y="163633"/>
                  <a:pt x="110096" y="167490"/>
                  <a:pt x="108850" y="171005"/>
                </a:cubicBezTo>
                <a:cubicBezTo>
                  <a:pt x="107716" y="174046"/>
                  <a:pt x="107716" y="177395"/>
                  <a:pt x="108850" y="180436"/>
                </a:cubicBezTo>
                <a:cubicBezTo>
                  <a:pt x="111455" y="187423"/>
                  <a:pt x="119230" y="190974"/>
                  <a:pt x="126216" y="188370"/>
                </a:cubicBezTo>
                <a:cubicBezTo>
                  <a:pt x="133202" y="185765"/>
                  <a:pt x="136754" y="177991"/>
                  <a:pt x="134149" y="171005"/>
                </a:cubicBezTo>
                <a:cubicBezTo>
                  <a:pt x="133893" y="170282"/>
                  <a:pt x="133762" y="169521"/>
                  <a:pt x="133762" y="168754"/>
                </a:cubicBezTo>
                <a:cubicBezTo>
                  <a:pt x="133760" y="165026"/>
                  <a:pt x="136780" y="162002"/>
                  <a:pt x="140508" y="162000"/>
                </a:cubicBezTo>
                <a:lnTo>
                  <a:pt x="162000" y="162000"/>
                </a:lnTo>
                <a:lnTo>
                  <a:pt x="162000" y="148500"/>
                </a:lnTo>
                <a:cubicBezTo>
                  <a:pt x="147088" y="148500"/>
                  <a:pt x="135000" y="136411"/>
                  <a:pt x="135000" y="121500"/>
                </a:cubicBezTo>
                <a:cubicBezTo>
                  <a:pt x="135000" y="106589"/>
                  <a:pt x="147088" y="94500"/>
                  <a:pt x="162000" y="94500"/>
                </a:cubicBezTo>
                <a:close/>
                <a:moveTo>
                  <a:pt x="168750" y="54000"/>
                </a:moveTo>
                <a:cubicBezTo>
                  <a:pt x="172478" y="54000"/>
                  <a:pt x="175500" y="57022"/>
                  <a:pt x="175500" y="60750"/>
                </a:cubicBezTo>
                <a:lnTo>
                  <a:pt x="175500" y="102492"/>
                </a:lnTo>
                <a:cubicBezTo>
                  <a:pt x="175499" y="103255"/>
                  <a:pt x="175369" y="104013"/>
                  <a:pt x="175114" y="104734"/>
                </a:cubicBezTo>
                <a:cubicBezTo>
                  <a:pt x="173873" y="108248"/>
                  <a:pt x="170017" y="110092"/>
                  <a:pt x="166502" y="108850"/>
                </a:cubicBezTo>
                <a:cubicBezTo>
                  <a:pt x="163460" y="107717"/>
                  <a:pt x="160112" y="107717"/>
                  <a:pt x="157070" y="108850"/>
                </a:cubicBezTo>
                <a:cubicBezTo>
                  <a:pt x="150084" y="111455"/>
                  <a:pt x="146532" y="119230"/>
                  <a:pt x="149136" y="126216"/>
                </a:cubicBezTo>
                <a:cubicBezTo>
                  <a:pt x="151741" y="133202"/>
                  <a:pt x="159516" y="136754"/>
                  <a:pt x="166502" y="134150"/>
                </a:cubicBezTo>
                <a:cubicBezTo>
                  <a:pt x="167222" y="133895"/>
                  <a:pt x="167980" y="133765"/>
                  <a:pt x="168744" y="133764"/>
                </a:cubicBezTo>
                <a:cubicBezTo>
                  <a:pt x="172472" y="133761"/>
                  <a:pt x="175496" y="136780"/>
                  <a:pt x="175500" y="140508"/>
                </a:cubicBezTo>
                <a:lnTo>
                  <a:pt x="175500" y="162000"/>
                </a:lnTo>
                <a:lnTo>
                  <a:pt x="189000" y="162000"/>
                </a:lnTo>
                <a:cubicBezTo>
                  <a:pt x="189000" y="147089"/>
                  <a:pt x="201088" y="135000"/>
                  <a:pt x="216000" y="135000"/>
                </a:cubicBezTo>
                <a:cubicBezTo>
                  <a:pt x="230911" y="135000"/>
                  <a:pt x="243000" y="147089"/>
                  <a:pt x="243000" y="162000"/>
                </a:cubicBezTo>
                <a:lnTo>
                  <a:pt x="276750" y="162000"/>
                </a:lnTo>
                <a:cubicBezTo>
                  <a:pt x="280478" y="162000"/>
                  <a:pt x="283500" y="165022"/>
                  <a:pt x="283500" y="168750"/>
                </a:cubicBezTo>
                <a:cubicBezTo>
                  <a:pt x="283610" y="213862"/>
                  <a:pt x="257163" y="254816"/>
                  <a:pt x="216000" y="273274"/>
                </a:cubicBezTo>
                <a:lnTo>
                  <a:pt x="216000" y="283500"/>
                </a:lnTo>
                <a:lnTo>
                  <a:pt x="222750" y="283500"/>
                </a:lnTo>
                <a:cubicBezTo>
                  <a:pt x="233934" y="283500"/>
                  <a:pt x="243000" y="292566"/>
                  <a:pt x="243000" y="303750"/>
                </a:cubicBezTo>
                <a:lnTo>
                  <a:pt x="243000" y="317250"/>
                </a:lnTo>
                <a:cubicBezTo>
                  <a:pt x="243000" y="328434"/>
                  <a:pt x="233934" y="337500"/>
                  <a:pt x="222750" y="337500"/>
                </a:cubicBezTo>
                <a:lnTo>
                  <a:pt x="216000" y="337500"/>
                </a:lnTo>
                <a:lnTo>
                  <a:pt x="216000" y="357750"/>
                </a:lnTo>
                <a:cubicBezTo>
                  <a:pt x="215978" y="376381"/>
                  <a:pt x="200880" y="391478"/>
                  <a:pt x="182250" y="391500"/>
                </a:cubicBezTo>
                <a:lnTo>
                  <a:pt x="155250" y="391500"/>
                </a:lnTo>
                <a:cubicBezTo>
                  <a:pt x="136619" y="391478"/>
                  <a:pt x="121522" y="376381"/>
                  <a:pt x="121500" y="357750"/>
                </a:cubicBezTo>
                <a:lnTo>
                  <a:pt x="121500" y="337500"/>
                </a:lnTo>
                <a:lnTo>
                  <a:pt x="114750" y="337500"/>
                </a:lnTo>
                <a:cubicBezTo>
                  <a:pt x="103566" y="337500"/>
                  <a:pt x="94500" y="328434"/>
                  <a:pt x="94500" y="317250"/>
                </a:cubicBezTo>
                <a:lnTo>
                  <a:pt x="94500" y="303750"/>
                </a:lnTo>
                <a:cubicBezTo>
                  <a:pt x="94500" y="292566"/>
                  <a:pt x="103566" y="283500"/>
                  <a:pt x="114750" y="283500"/>
                </a:cubicBezTo>
                <a:lnTo>
                  <a:pt x="121500" y="283500"/>
                </a:lnTo>
                <a:lnTo>
                  <a:pt x="121500" y="273274"/>
                </a:lnTo>
                <a:cubicBezTo>
                  <a:pt x="80498" y="254698"/>
                  <a:pt x="54144" y="213866"/>
                  <a:pt x="54103" y="168853"/>
                </a:cubicBezTo>
                <a:cubicBezTo>
                  <a:pt x="54046" y="105479"/>
                  <a:pt x="105375" y="54057"/>
                  <a:pt x="168750" y="54000"/>
                </a:cubicBezTo>
                <a:close/>
                <a:moveTo>
                  <a:pt x="84306" y="22596"/>
                </a:moveTo>
                <a:cubicBezTo>
                  <a:pt x="87522" y="20711"/>
                  <a:pt x="91658" y="21789"/>
                  <a:pt x="93543" y="25005"/>
                </a:cubicBezTo>
                <a:cubicBezTo>
                  <a:pt x="93558" y="25031"/>
                  <a:pt x="93573" y="25057"/>
                  <a:pt x="93588" y="25083"/>
                </a:cubicBezTo>
                <a:lnTo>
                  <a:pt x="107088" y="48465"/>
                </a:lnTo>
                <a:cubicBezTo>
                  <a:pt x="108952" y="51693"/>
                  <a:pt x="107846" y="55822"/>
                  <a:pt x="104617" y="57685"/>
                </a:cubicBezTo>
                <a:cubicBezTo>
                  <a:pt x="103593" y="58277"/>
                  <a:pt x="102432" y="58589"/>
                  <a:pt x="101249" y="58590"/>
                </a:cubicBezTo>
                <a:cubicBezTo>
                  <a:pt x="98835" y="58592"/>
                  <a:pt x="96604" y="57305"/>
                  <a:pt x="95397" y="55215"/>
                </a:cubicBezTo>
                <a:lnTo>
                  <a:pt x="81897" y="31833"/>
                </a:lnTo>
                <a:cubicBezTo>
                  <a:pt x="80012" y="28617"/>
                  <a:pt x="81090" y="24481"/>
                  <a:pt x="84306" y="22596"/>
                </a:cubicBezTo>
                <a:close/>
                <a:moveTo>
                  <a:pt x="229500" y="13723"/>
                </a:moveTo>
                <a:lnTo>
                  <a:pt x="229500" y="48492"/>
                </a:lnTo>
                <a:cubicBezTo>
                  <a:pt x="229499" y="49255"/>
                  <a:pt x="229369" y="50013"/>
                  <a:pt x="229115" y="50734"/>
                </a:cubicBezTo>
                <a:cubicBezTo>
                  <a:pt x="227873" y="54248"/>
                  <a:pt x="224018" y="56092"/>
                  <a:pt x="220502" y="54851"/>
                </a:cubicBezTo>
                <a:cubicBezTo>
                  <a:pt x="217461" y="53717"/>
                  <a:pt x="214112" y="53717"/>
                  <a:pt x="211070" y="54851"/>
                </a:cubicBezTo>
                <a:cubicBezTo>
                  <a:pt x="204084" y="57455"/>
                  <a:pt x="200532" y="65230"/>
                  <a:pt x="203137" y="72216"/>
                </a:cubicBezTo>
                <a:cubicBezTo>
                  <a:pt x="205741" y="79202"/>
                  <a:pt x="213516" y="82754"/>
                  <a:pt x="220502" y="80150"/>
                </a:cubicBezTo>
                <a:cubicBezTo>
                  <a:pt x="221222" y="79895"/>
                  <a:pt x="221981" y="79765"/>
                  <a:pt x="222744" y="79764"/>
                </a:cubicBezTo>
                <a:cubicBezTo>
                  <a:pt x="226472" y="79761"/>
                  <a:pt x="229497" y="82780"/>
                  <a:pt x="229500" y="86508"/>
                </a:cubicBezTo>
                <a:lnTo>
                  <a:pt x="229500" y="108000"/>
                </a:lnTo>
                <a:lnTo>
                  <a:pt x="243000" y="108000"/>
                </a:lnTo>
                <a:cubicBezTo>
                  <a:pt x="243000" y="93089"/>
                  <a:pt x="255089" y="81000"/>
                  <a:pt x="270000" y="81000"/>
                </a:cubicBezTo>
                <a:cubicBezTo>
                  <a:pt x="284911" y="81000"/>
                  <a:pt x="297000" y="93089"/>
                  <a:pt x="297000" y="108000"/>
                </a:cubicBezTo>
                <a:lnTo>
                  <a:pt x="323777" y="108000"/>
                </a:lnTo>
                <a:cubicBezTo>
                  <a:pt x="320331" y="57428"/>
                  <a:pt x="280072" y="17169"/>
                  <a:pt x="229500" y="13723"/>
                </a:cubicBezTo>
                <a:close/>
                <a:moveTo>
                  <a:pt x="222750" y="0"/>
                </a:moveTo>
                <a:cubicBezTo>
                  <a:pt x="286095" y="71"/>
                  <a:pt x="337429" y="51405"/>
                  <a:pt x="337500" y="114750"/>
                </a:cubicBezTo>
                <a:cubicBezTo>
                  <a:pt x="337500" y="118478"/>
                  <a:pt x="334478" y="121500"/>
                  <a:pt x="330750" y="121500"/>
                </a:cubicBezTo>
                <a:lnTo>
                  <a:pt x="289008" y="121500"/>
                </a:lnTo>
                <a:cubicBezTo>
                  <a:pt x="288241" y="121499"/>
                  <a:pt x="287480" y="121368"/>
                  <a:pt x="286758" y="121113"/>
                </a:cubicBezTo>
                <a:cubicBezTo>
                  <a:pt x="283244" y="119867"/>
                  <a:pt x="281404" y="116010"/>
                  <a:pt x="282650" y="112496"/>
                </a:cubicBezTo>
                <a:cubicBezTo>
                  <a:pt x="283784" y="109454"/>
                  <a:pt x="283784" y="106105"/>
                  <a:pt x="282650" y="103064"/>
                </a:cubicBezTo>
                <a:cubicBezTo>
                  <a:pt x="280045" y="96077"/>
                  <a:pt x="272270" y="92526"/>
                  <a:pt x="265284" y="95130"/>
                </a:cubicBezTo>
                <a:cubicBezTo>
                  <a:pt x="258298" y="97735"/>
                  <a:pt x="254746" y="105509"/>
                  <a:pt x="257351" y="112496"/>
                </a:cubicBezTo>
                <a:cubicBezTo>
                  <a:pt x="257606" y="113218"/>
                  <a:pt x="257738" y="113979"/>
                  <a:pt x="257738" y="114746"/>
                </a:cubicBezTo>
                <a:cubicBezTo>
                  <a:pt x="257740" y="118474"/>
                  <a:pt x="254720" y="121498"/>
                  <a:pt x="250992" y="121500"/>
                </a:cubicBezTo>
                <a:lnTo>
                  <a:pt x="222750" y="121500"/>
                </a:lnTo>
                <a:cubicBezTo>
                  <a:pt x="219022" y="121500"/>
                  <a:pt x="216000" y="118478"/>
                  <a:pt x="216000" y="114750"/>
                </a:cubicBezTo>
                <a:lnTo>
                  <a:pt x="216000" y="94500"/>
                </a:lnTo>
                <a:cubicBezTo>
                  <a:pt x="201089" y="94500"/>
                  <a:pt x="189000" y="82411"/>
                  <a:pt x="189000" y="67500"/>
                </a:cubicBezTo>
                <a:cubicBezTo>
                  <a:pt x="189000" y="52589"/>
                  <a:pt x="201089" y="40500"/>
                  <a:pt x="216000" y="40500"/>
                </a:cubicBezTo>
                <a:lnTo>
                  <a:pt x="216000" y="6750"/>
                </a:lnTo>
                <a:cubicBezTo>
                  <a:pt x="216000" y="3022"/>
                  <a:pt x="219022" y="0"/>
                  <a:pt x="222750" y="0"/>
                </a:cubicBezTo>
                <a:close/>
                <a:moveTo>
                  <a:pt x="168750" y="0"/>
                </a:moveTo>
                <a:cubicBezTo>
                  <a:pt x="172478" y="0"/>
                  <a:pt x="175500" y="3022"/>
                  <a:pt x="175500" y="6750"/>
                </a:cubicBezTo>
                <a:lnTo>
                  <a:pt x="175500" y="33750"/>
                </a:lnTo>
                <a:cubicBezTo>
                  <a:pt x="175500" y="37478"/>
                  <a:pt x="172478" y="40500"/>
                  <a:pt x="168750" y="40500"/>
                </a:cubicBezTo>
                <a:cubicBezTo>
                  <a:pt x="165022" y="40500"/>
                  <a:pt x="162000" y="37478"/>
                  <a:pt x="162000" y="33750"/>
                </a:cubicBezTo>
                <a:lnTo>
                  <a:pt x="162000" y="6750"/>
                </a:lnTo>
                <a:cubicBezTo>
                  <a:pt x="162000" y="3022"/>
                  <a:pt x="165022" y="0"/>
                  <a:pt x="168750" y="0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D91EB28-CC56-65EB-B83B-CEA8CCE32735}"/>
              </a:ext>
            </a:extLst>
          </p:cNvPr>
          <p:cNvSpPr/>
          <p:nvPr/>
        </p:nvSpPr>
        <p:spPr>
          <a:xfrm>
            <a:off x="4958172" y="3256935"/>
            <a:ext cx="396485" cy="432000"/>
          </a:xfrm>
          <a:custGeom>
            <a:avLst/>
            <a:gdLst>
              <a:gd name="connsiteX0" fmla="*/ 304938 w 396485"/>
              <a:gd name="connsiteY0" fmla="*/ 288985 h 432000"/>
              <a:gd name="connsiteX1" fmla="*/ 311265 w 396485"/>
              <a:gd name="connsiteY1" fmla="*/ 295313 h 432000"/>
              <a:gd name="connsiteX2" fmla="*/ 311265 w 396485"/>
              <a:gd name="connsiteY2" fmla="*/ 328800 h 432000"/>
              <a:gd name="connsiteX3" fmla="*/ 330257 w 396485"/>
              <a:gd name="connsiteY3" fmla="*/ 316472 h 432000"/>
              <a:gd name="connsiteX4" fmla="*/ 339011 w 396485"/>
              <a:gd name="connsiteY4" fmla="*/ 318335 h 432000"/>
              <a:gd name="connsiteX5" fmla="*/ 337148 w 396485"/>
              <a:gd name="connsiteY5" fmla="*/ 327089 h 432000"/>
              <a:gd name="connsiteX6" fmla="*/ 308383 w 396485"/>
              <a:gd name="connsiteY6" fmla="*/ 345761 h 432000"/>
              <a:gd name="connsiteX7" fmla="*/ 304937 w 396485"/>
              <a:gd name="connsiteY7" fmla="*/ 346781 h 432000"/>
              <a:gd name="connsiteX8" fmla="*/ 301917 w 396485"/>
              <a:gd name="connsiteY8" fmla="*/ 346014 h 432000"/>
              <a:gd name="connsiteX9" fmla="*/ 298610 w 396485"/>
              <a:gd name="connsiteY9" fmla="*/ 340453 h 432000"/>
              <a:gd name="connsiteX10" fmla="*/ 298610 w 396485"/>
              <a:gd name="connsiteY10" fmla="*/ 295313 h 432000"/>
              <a:gd name="connsiteX11" fmla="*/ 304938 w 396485"/>
              <a:gd name="connsiteY11" fmla="*/ 288985 h 432000"/>
              <a:gd name="connsiteX12" fmla="*/ 304938 w 396485"/>
              <a:gd name="connsiteY12" fmla="*/ 270000 h 432000"/>
              <a:gd name="connsiteX13" fmla="*/ 350695 w 396485"/>
              <a:gd name="connsiteY13" fmla="*/ 286927 h 432000"/>
              <a:gd name="connsiteX14" fmla="*/ 374423 w 396485"/>
              <a:gd name="connsiteY14" fmla="*/ 328868 h 432000"/>
              <a:gd name="connsiteX15" fmla="*/ 369218 w 396485"/>
              <a:gd name="connsiteY15" fmla="*/ 336148 h 432000"/>
              <a:gd name="connsiteX16" fmla="*/ 361939 w 396485"/>
              <a:gd name="connsiteY16" fmla="*/ 330944 h 432000"/>
              <a:gd name="connsiteX17" fmla="*/ 342463 w 396485"/>
              <a:gd name="connsiteY17" fmla="*/ 296540 h 432000"/>
              <a:gd name="connsiteX18" fmla="*/ 304938 w 396485"/>
              <a:gd name="connsiteY18" fmla="*/ 282656 h 432000"/>
              <a:gd name="connsiteX19" fmla="*/ 247141 w 396485"/>
              <a:gd name="connsiteY19" fmla="*/ 340453 h 432000"/>
              <a:gd name="connsiteX20" fmla="*/ 304938 w 396485"/>
              <a:gd name="connsiteY20" fmla="*/ 398250 h 432000"/>
              <a:gd name="connsiteX21" fmla="*/ 339512 w 396485"/>
              <a:gd name="connsiteY21" fmla="*/ 386739 h 432000"/>
              <a:gd name="connsiteX22" fmla="*/ 360151 w 396485"/>
              <a:gd name="connsiteY22" fmla="*/ 357561 h 432000"/>
              <a:gd name="connsiteX23" fmla="*/ 368071 w 396485"/>
              <a:gd name="connsiteY23" fmla="*/ 353395 h 432000"/>
              <a:gd name="connsiteX24" fmla="*/ 372237 w 396485"/>
              <a:gd name="connsiteY24" fmla="*/ 361315 h 432000"/>
              <a:gd name="connsiteX25" fmla="*/ 347100 w 396485"/>
              <a:gd name="connsiteY25" fmla="*/ 396867 h 432000"/>
              <a:gd name="connsiteX26" fmla="*/ 304938 w 396485"/>
              <a:gd name="connsiteY26" fmla="*/ 410906 h 432000"/>
              <a:gd name="connsiteX27" fmla="*/ 234485 w 396485"/>
              <a:gd name="connsiteY27" fmla="*/ 340453 h 432000"/>
              <a:gd name="connsiteX28" fmla="*/ 304938 w 396485"/>
              <a:gd name="connsiteY28" fmla="*/ 270000 h 432000"/>
              <a:gd name="connsiteX29" fmla="*/ 304938 w 396485"/>
              <a:gd name="connsiteY29" fmla="*/ 261563 h 432000"/>
              <a:gd name="connsiteX30" fmla="*/ 226047 w 396485"/>
              <a:gd name="connsiteY30" fmla="*/ 340453 h 432000"/>
              <a:gd name="connsiteX31" fmla="*/ 304938 w 396485"/>
              <a:gd name="connsiteY31" fmla="*/ 419344 h 432000"/>
              <a:gd name="connsiteX32" fmla="*/ 383829 w 396485"/>
              <a:gd name="connsiteY32" fmla="*/ 340453 h 432000"/>
              <a:gd name="connsiteX33" fmla="*/ 304938 w 396485"/>
              <a:gd name="connsiteY33" fmla="*/ 261563 h 432000"/>
              <a:gd name="connsiteX34" fmla="*/ 148726 w 396485"/>
              <a:gd name="connsiteY34" fmla="*/ 246056 h 432000"/>
              <a:gd name="connsiteX35" fmla="*/ 136740 w 396485"/>
              <a:gd name="connsiteY35" fmla="*/ 258042 h 432000"/>
              <a:gd name="connsiteX36" fmla="*/ 148726 w 396485"/>
              <a:gd name="connsiteY36" fmla="*/ 270027 h 432000"/>
              <a:gd name="connsiteX37" fmla="*/ 160711 w 396485"/>
              <a:gd name="connsiteY37" fmla="*/ 258042 h 432000"/>
              <a:gd name="connsiteX38" fmla="*/ 148726 w 396485"/>
              <a:gd name="connsiteY38" fmla="*/ 246056 h 432000"/>
              <a:gd name="connsiteX39" fmla="*/ 148726 w 396485"/>
              <a:gd name="connsiteY39" fmla="*/ 233400 h 432000"/>
              <a:gd name="connsiteX40" fmla="*/ 173367 w 396485"/>
              <a:gd name="connsiteY40" fmla="*/ 258042 h 432000"/>
              <a:gd name="connsiteX41" fmla="*/ 148726 w 396485"/>
              <a:gd name="connsiteY41" fmla="*/ 282683 h 432000"/>
              <a:gd name="connsiteX42" fmla="*/ 124084 w 396485"/>
              <a:gd name="connsiteY42" fmla="*/ 258042 h 432000"/>
              <a:gd name="connsiteX43" fmla="*/ 148726 w 396485"/>
              <a:gd name="connsiteY43" fmla="*/ 233400 h 432000"/>
              <a:gd name="connsiteX44" fmla="*/ 148725 w 396485"/>
              <a:gd name="connsiteY44" fmla="*/ 220828 h 432000"/>
              <a:gd name="connsiteX45" fmla="*/ 111512 w 396485"/>
              <a:gd name="connsiteY45" fmla="*/ 258042 h 432000"/>
              <a:gd name="connsiteX46" fmla="*/ 148725 w 396485"/>
              <a:gd name="connsiteY46" fmla="*/ 295255 h 432000"/>
              <a:gd name="connsiteX47" fmla="*/ 185939 w 396485"/>
              <a:gd name="connsiteY47" fmla="*/ 258042 h 432000"/>
              <a:gd name="connsiteX48" fmla="*/ 148725 w 396485"/>
              <a:gd name="connsiteY48" fmla="*/ 220828 h 432000"/>
              <a:gd name="connsiteX49" fmla="*/ 148725 w 396485"/>
              <a:gd name="connsiteY49" fmla="*/ 208172 h 432000"/>
              <a:gd name="connsiteX50" fmla="*/ 198595 w 396485"/>
              <a:gd name="connsiteY50" fmla="*/ 258042 h 432000"/>
              <a:gd name="connsiteX51" fmla="*/ 148725 w 396485"/>
              <a:gd name="connsiteY51" fmla="*/ 307911 h 432000"/>
              <a:gd name="connsiteX52" fmla="*/ 98856 w 396485"/>
              <a:gd name="connsiteY52" fmla="*/ 258042 h 432000"/>
              <a:gd name="connsiteX53" fmla="*/ 148725 w 396485"/>
              <a:gd name="connsiteY53" fmla="*/ 208172 h 432000"/>
              <a:gd name="connsiteX54" fmla="*/ 148725 w 396485"/>
              <a:gd name="connsiteY54" fmla="*/ 179994 h 432000"/>
              <a:gd name="connsiteX55" fmla="*/ 199498 w 396485"/>
              <a:gd name="connsiteY55" fmla="*/ 198773 h 432000"/>
              <a:gd name="connsiteX56" fmla="*/ 225730 w 396485"/>
              <a:gd name="connsiteY56" fmla="*/ 245352 h 432000"/>
              <a:gd name="connsiteX57" fmla="*/ 220507 w 396485"/>
              <a:gd name="connsiteY57" fmla="*/ 252619 h 432000"/>
              <a:gd name="connsiteX58" fmla="*/ 213240 w 396485"/>
              <a:gd name="connsiteY58" fmla="*/ 247395 h 432000"/>
              <a:gd name="connsiteX59" fmla="*/ 191257 w 396485"/>
              <a:gd name="connsiteY59" fmla="*/ 208379 h 432000"/>
              <a:gd name="connsiteX60" fmla="*/ 148725 w 396485"/>
              <a:gd name="connsiteY60" fmla="*/ 192649 h 432000"/>
              <a:gd name="connsiteX61" fmla="*/ 83334 w 396485"/>
              <a:gd name="connsiteY61" fmla="*/ 258040 h 432000"/>
              <a:gd name="connsiteX62" fmla="*/ 148725 w 396485"/>
              <a:gd name="connsiteY62" fmla="*/ 323431 h 432000"/>
              <a:gd name="connsiteX63" fmla="*/ 212069 w 396485"/>
              <a:gd name="connsiteY63" fmla="*/ 274333 h 432000"/>
              <a:gd name="connsiteX64" fmla="*/ 219771 w 396485"/>
              <a:gd name="connsiteY64" fmla="*/ 269775 h 432000"/>
              <a:gd name="connsiteX65" fmla="*/ 224329 w 396485"/>
              <a:gd name="connsiteY65" fmla="*/ 277477 h 432000"/>
              <a:gd name="connsiteX66" fmla="*/ 148725 w 396485"/>
              <a:gd name="connsiteY66" fmla="*/ 336088 h 432000"/>
              <a:gd name="connsiteX67" fmla="*/ 70678 w 396485"/>
              <a:gd name="connsiteY67" fmla="*/ 258041 h 432000"/>
              <a:gd name="connsiteX68" fmla="*/ 148725 w 396485"/>
              <a:gd name="connsiteY68" fmla="*/ 179994 h 432000"/>
              <a:gd name="connsiteX69" fmla="*/ 130935 w 396485"/>
              <a:gd name="connsiteY69" fmla="*/ 123133 h 432000"/>
              <a:gd name="connsiteX70" fmla="*/ 130683 w 396485"/>
              <a:gd name="connsiteY70" fmla="*/ 123461 h 432000"/>
              <a:gd name="connsiteX71" fmla="*/ 130683 w 396485"/>
              <a:gd name="connsiteY71" fmla="*/ 154742 h 432000"/>
              <a:gd name="connsiteX72" fmla="*/ 121402 w 396485"/>
              <a:gd name="connsiteY72" fmla="*/ 167174 h 432000"/>
              <a:gd name="connsiteX73" fmla="*/ 103791 w 396485"/>
              <a:gd name="connsiteY73" fmla="*/ 174465 h 432000"/>
              <a:gd name="connsiteX74" fmla="*/ 88436 w 396485"/>
              <a:gd name="connsiteY74" fmla="*/ 172236 h 432000"/>
              <a:gd name="connsiteX75" fmla="*/ 66326 w 396485"/>
              <a:gd name="connsiteY75" fmla="*/ 150127 h 432000"/>
              <a:gd name="connsiteX76" fmla="*/ 65912 w 396485"/>
              <a:gd name="connsiteY76" fmla="*/ 150075 h 432000"/>
              <a:gd name="connsiteX77" fmla="*/ 40757 w 396485"/>
              <a:gd name="connsiteY77" fmla="*/ 175230 h 432000"/>
              <a:gd name="connsiteX78" fmla="*/ 40809 w 396485"/>
              <a:gd name="connsiteY78" fmla="*/ 175643 h 432000"/>
              <a:gd name="connsiteX79" fmla="*/ 62918 w 396485"/>
              <a:gd name="connsiteY79" fmla="*/ 197753 h 432000"/>
              <a:gd name="connsiteX80" fmla="*/ 65147 w 396485"/>
              <a:gd name="connsiteY80" fmla="*/ 213108 h 432000"/>
              <a:gd name="connsiteX81" fmla="*/ 57856 w 396485"/>
              <a:gd name="connsiteY81" fmla="*/ 230720 h 432000"/>
              <a:gd name="connsiteX82" fmla="*/ 45424 w 396485"/>
              <a:gd name="connsiteY82" fmla="*/ 240000 h 432000"/>
              <a:gd name="connsiteX83" fmla="*/ 14143 w 396485"/>
              <a:gd name="connsiteY83" fmla="*/ 240000 h 432000"/>
              <a:gd name="connsiteX84" fmla="*/ 13815 w 396485"/>
              <a:gd name="connsiteY84" fmla="*/ 240251 h 432000"/>
              <a:gd name="connsiteX85" fmla="*/ 12655 w 396485"/>
              <a:gd name="connsiteY85" fmla="*/ 258042 h 432000"/>
              <a:gd name="connsiteX86" fmla="*/ 13815 w 396485"/>
              <a:gd name="connsiteY86" fmla="*/ 275834 h 432000"/>
              <a:gd name="connsiteX87" fmla="*/ 14143 w 396485"/>
              <a:gd name="connsiteY87" fmla="*/ 276085 h 432000"/>
              <a:gd name="connsiteX88" fmla="*/ 45423 w 396485"/>
              <a:gd name="connsiteY88" fmla="*/ 276085 h 432000"/>
              <a:gd name="connsiteX89" fmla="*/ 57855 w 396485"/>
              <a:gd name="connsiteY89" fmla="*/ 285366 h 432000"/>
              <a:gd name="connsiteX90" fmla="*/ 65146 w 396485"/>
              <a:gd name="connsiteY90" fmla="*/ 302978 h 432000"/>
              <a:gd name="connsiteX91" fmla="*/ 62918 w 396485"/>
              <a:gd name="connsiteY91" fmla="*/ 318333 h 432000"/>
              <a:gd name="connsiteX92" fmla="*/ 40808 w 396485"/>
              <a:gd name="connsiteY92" fmla="*/ 340442 h 432000"/>
              <a:gd name="connsiteX93" fmla="*/ 40757 w 396485"/>
              <a:gd name="connsiteY93" fmla="*/ 340856 h 432000"/>
              <a:gd name="connsiteX94" fmla="*/ 65911 w 396485"/>
              <a:gd name="connsiteY94" fmla="*/ 366011 h 432000"/>
              <a:gd name="connsiteX95" fmla="*/ 66326 w 396485"/>
              <a:gd name="connsiteY95" fmla="*/ 365959 h 432000"/>
              <a:gd name="connsiteX96" fmla="*/ 88436 w 396485"/>
              <a:gd name="connsiteY96" fmla="*/ 343849 h 432000"/>
              <a:gd name="connsiteX97" fmla="*/ 97577 w 396485"/>
              <a:gd name="connsiteY97" fmla="*/ 340041 h 432000"/>
              <a:gd name="connsiteX98" fmla="*/ 103791 w 396485"/>
              <a:gd name="connsiteY98" fmla="*/ 341621 h 432000"/>
              <a:gd name="connsiteX99" fmla="*/ 121403 w 396485"/>
              <a:gd name="connsiteY99" fmla="*/ 348912 h 432000"/>
              <a:gd name="connsiteX100" fmla="*/ 130683 w 396485"/>
              <a:gd name="connsiteY100" fmla="*/ 361344 h 432000"/>
              <a:gd name="connsiteX101" fmla="*/ 130683 w 396485"/>
              <a:gd name="connsiteY101" fmla="*/ 392625 h 432000"/>
              <a:gd name="connsiteX102" fmla="*/ 130935 w 396485"/>
              <a:gd name="connsiteY102" fmla="*/ 392953 h 432000"/>
              <a:gd name="connsiteX103" fmla="*/ 166518 w 396485"/>
              <a:gd name="connsiteY103" fmla="*/ 392953 h 432000"/>
              <a:gd name="connsiteX104" fmla="*/ 166769 w 396485"/>
              <a:gd name="connsiteY104" fmla="*/ 392625 h 432000"/>
              <a:gd name="connsiteX105" fmla="*/ 166769 w 396485"/>
              <a:gd name="connsiteY105" fmla="*/ 361344 h 432000"/>
              <a:gd name="connsiteX106" fmla="*/ 176048 w 396485"/>
              <a:gd name="connsiteY106" fmla="*/ 348912 h 432000"/>
              <a:gd name="connsiteX107" fmla="*/ 193661 w 396485"/>
              <a:gd name="connsiteY107" fmla="*/ 341621 h 432000"/>
              <a:gd name="connsiteX108" fmla="*/ 209015 w 396485"/>
              <a:gd name="connsiteY108" fmla="*/ 343849 h 432000"/>
              <a:gd name="connsiteX109" fmla="*/ 213757 w 396485"/>
              <a:gd name="connsiteY109" fmla="*/ 348591 h 432000"/>
              <a:gd name="connsiteX110" fmla="*/ 213393 w 396485"/>
              <a:gd name="connsiteY110" fmla="*/ 340455 h 432000"/>
              <a:gd name="connsiteX111" fmla="*/ 284603 w 396485"/>
              <a:gd name="connsiteY111" fmla="*/ 251188 h 432000"/>
              <a:gd name="connsiteX112" fmla="*/ 283638 w 396485"/>
              <a:gd name="connsiteY112" fmla="*/ 240252 h 432000"/>
              <a:gd name="connsiteX113" fmla="*/ 283309 w 396485"/>
              <a:gd name="connsiteY113" fmla="*/ 240000 h 432000"/>
              <a:gd name="connsiteX114" fmla="*/ 252028 w 396485"/>
              <a:gd name="connsiteY114" fmla="*/ 240000 h 432000"/>
              <a:gd name="connsiteX115" fmla="*/ 239596 w 396485"/>
              <a:gd name="connsiteY115" fmla="*/ 230721 h 432000"/>
              <a:gd name="connsiteX116" fmla="*/ 232305 w 396485"/>
              <a:gd name="connsiteY116" fmla="*/ 213108 h 432000"/>
              <a:gd name="connsiteX117" fmla="*/ 234534 w 396485"/>
              <a:gd name="connsiteY117" fmla="*/ 197754 h 432000"/>
              <a:gd name="connsiteX118" fmla="*/ 256643 w 396485"/>
              <a:gd name="connsiteY118" fmla="*/ 175644 h 432000"/>
              <a:gd name="connsiteX119" fmla="*/ 256695 w 396485"/>
              <a:gd name="connsiteY119" fmla="*/ 175230 h 432000"/>
              <a:gd name="connsiteX120" fmla="*/ 231540 w 396485"/>
              <a:gd name="connsiteY120" fmla="*/ 150075 h 432000"/>
              <a:gd name="connsiteX121" fmla="*/ 231127 w 396485"/>
              <a:gd name="connsiteY121" fmla="*/ 150127 h 432000"/>
              <a:gd name="connsiteX122" fmla="*/ 209016 w 396485"/>
              <a:gd name="connsiteY122" fmla="*/ 172237 h 432000"/>
              <a:gd name="connsiteX123" fmla="*/ 193662 w 396485"/>
              <a:gd name="connsiteY123" fmla="*/ 174465 h 432000"/>
              <a:gd name="connsiteX124" fmla="*/ 176049 w 396485"/>
              <a:gd name="connsiteY124" fmla="*/ 167174 h 432000"/>
              <a:gd name="connsiteX125" fmla="*/ 166770 w 396485"/>
              <a:gd name="connsiteY125" fmla="*/ 154742 h 432000"/>
              <a:gd name="connsiteX126" fmla="*/ 166770 w 396485"/>
              <a:gd name="connsiteY126" fmla="*/ 123461 h 432000"/>
              <a:gd name="connsiteX127" fmla="*/ 166518 w 396485"/>
              <a:gd name="connsiteY127" fmla="*/ 123133 h 432000"/>
              <a:gd name="connsiteX128" fmla="*/ 130935 w 396485"/>
              <a:gd name="connsiteY128" fmla="*/ 123133 h 432000"/>
              <a:gd name="connsiteX129" fmla="*/ 233943 w 396485"/>
              <a:gd name="connsiteY129" fmla="*/ 15303 h 432000"/>
              <a:gd name="connsiteX130" fmla="*/ 197304 w 396485"/>
              <a:gd name="connsiteY130" fmla="*/ 65102 h 432000"/>
              <a:gd name="connsiteX131" fmla="*/ 211839 w 396485"/>
              <a:gd name="connsiteY131" fmla="*/ 65102 h 432000"/>
              <a:gd name="connsiteX132" fmla="*/ 220698 w 396485"/>
              <a:gd name="connsiteY132" fmla="*/ 73961 h 432000"/>
              <a:gd name="connsiteX133" fmla="*/ 220698 w 396485"/>
              <a:gd name="connsiteY133" fmla="*/ 142655 h 432000"/>
              <a:gd name="connsiteX134" fmla="*/ 222177 w 396485"/>
              <a:gd name="connsiteY134" fmla="*/ 141176 h 432000"/>
              <a:gd name="connsiteX135" fmla="*/ 239250 w 396485"/>
              <a:gd name="connsiteY135" fmla="*/ 140037 h 432000"/>
              <a:gd name="connsiteX136" fmla="*/ 247278 w 396485"/>
              <a:gd name="connsiteY136" fmla="*/ 146674 h 432000"/>
              <a:gd name="connsiteX137" fmla="*/ 247278 w 396485"/>
              <a:gd name="connsiteY137" fmla="*/ 73961 h 432000"/>
              <a:gd name="connsiteX138" fmla="*/ 256137 w 396485"/>
              <a:gd name="connsiteY138" fmla="*/ 65102 h 432000"/>
              <a:gd name="connsiteX139" fmla="*/ 269955 w 396485"/>
              <a:gd name="connsiteY139" fmla="*/ 65102 h 432000"/>
              <a:gd name="connsiteX140" fmla="*/ 233969 w 396485"/>
              <a:gd name="connsiteY140" fmla="*/ 0 h 432000"/>
              <a:gd name="connsiteX141" fmla="*/ 234006 w 396485"/>
              <a:gd name="connsiteY141" fmla="*/ 0 h 432000"/>
              <a:gd name="connsiteX142" fmla="*/ 241149 w 396485"/>
              <a:gd name="connsiteY142" fmla="*/ 3669 h 432000"/>
              <a:gd name="connsiteX143" fmla="*/ 284563 w 396485"/>
              <a:gd name="connsiteY143" fmla="*/ 63707 h 432000"/>
              <a:gd name="connsiteX144" fmla="*/ 285274 w 396485"/>
              <a:gd name="connsiteY144" fmla="*/ 72930 h 432000"/>
              <a:gd name="connsiteX145" fmla="*/ 277384 w 396485"/>
              <a:gd name="connsiteY145" fmla="*/ 77758 h 432000"/>
              <a:gd name="connsiteX146" fmla="*/ 259932 w 396485"/>
              <a:gd name="connsiteY146" fmla="*/ 77758 h 432000"/>
              <a:gd name="connsiteX147" fmla="*/ 259932 w 396485"/>
              <a:gd name="connsiteY147" fmla="*/ 159314 h 432000"/>
              <a:gd name="connsiteX148" fmla="*/ 266729 w 396485"/>
              <a:gd name="connsiteY148" fmla="*/ 167518 h 432000"/>
              <a:gd name="connsiteX149" fmla="*/ 265590 w 396485"/>
              <a:gd name="connsiteY149" fmla="*/ 184591 h 432000"/>
              <a:gd name="connsiteX150" fmla="*/ 243480 w 396485"/>
              <a:gd name="connsiteY150" fmla="*/ 206701 h 432000"/>
              <a:gd name="connsiteX151" fmla="*/ 243446 w 396485"/>
              <a:gd name="connsiteY151" fmla="*/ 207107 h 432000"/>
              <a:gd name="connsiteX152" fmla="*/ 251717 w 396485"/>
              <a:gd name="connsiteY152" fmla="*/ 227083 h 432000"/>
              <a:gd name="connsiteX153" fmla="*/ 252026 w 396485"/>
              <a:gd name="connsiteY153" fmla="*/ 227343 h 432000"/>
              <a:gd name="connsiteX154" fmla="*/ 283307 w 396485"/>
              <a:gd name="connsiteY154" fmla="*/ 227343 h 432000"/>
              <a:gd name="connsiteX155" fmla="*/ 296184 w 396485"/>
              <a:gd name="connsiteY155" fmla="*/ 238607 h 432000"/>
              <a:gd name="connsiteX156" fmla="*/ 297162 w 396485"/>
              <a:gd name="connsiteY156" fmla="*/ 249240 h 432000"/>
              <a:gd name="connsiteX157" fmla="*/ 304937 w 396485"/>
              <a:gd name="connsiteY157" fmla="*/ 248906 h 432000"/>
              <a:gd name="connsiteX158" fmla="*/ 307644 w 396485"/>
              <a:gd name="connsiteY158" fmla="*/ 248949 h 432000"/>
              <a:gd name="connsiteX159" fmla="*/ 307644 w 396485"/>
              <a:gd name="connsiteY159" fmla="*/ 157444 h 432000"/>
              <a:gd name="connsiteX160" fmla="*/ 289400 w 396485"/>
              <a:gd name="connsiteY160" fmla="*/ 157444 h 432000"/>
              <a:gd name="connsiteX161" fmla="*/ 281494 w 396485"/>
              <a:gd name="connsiteY161" fmla="*/ 152583 h 432000"/>
              <a:gd name="connsiteX162" fmla="*/ 282264 w 396485"/>
              <a:gd name="connsiteY162" fmla="*/ 143335 h 432000"/>
              <a:gd name="connsiteX163" fmla="*/ 326437 w 396485"/>
              <a:gd name="connsiteY163" fmla="*/ 83295 h 432000"/>
              <a:gd name="connsiteX164" fmla="*/ 333573 w 396485"/>
              <a:gd name="connsiteY164" fmla="*/ 79686 h 432000"/>
              <a:gd name="connsiteX165" fmla="*/ 333609 w 396485"/>
              <a:gd name="connsiteY165" fmla="*/ 79686 h 432000"/>
              <a:gd name="connsiteX166" fmla="*/ 340752 w 396485"/>
              <a:gd name="connsiteY166" fmla="*/ 83355 h 432000"/>
              <a:gd name="connsiteX167" fmla="*/ 384170 w 396485"/>
              <a:gd name="connsiteY167" fmla="*/ 143392 h 432000"/>
              <a:gd name="connsiteX168" fmla="*/ 384879 w 396485"/>
              <a:gd name="connsiteY168" fmla="*/ 152616 h 432000"/>
              <a:gd name="connsiteX169" fmla="*/ 376990 w 396485"/>
              <a:gd name="connsiteY169" fmla="*/ 157444 h 432000"/>
              <a:gd name="connsiteX170" fmla="*/ 359537 w 396485"/>
              <a:gd name="connsiteY170" fmla="*/ 157444 h 432000"/>
              <a:gd name="connsiteX171" fmla="*/ 359537 w 396485"/>
              <a:gd name="connsiteY171" fmla="*/ 197438 h 432000"/>
              <a:gd name="connsiteX172" fmla="*/ 353209 w 396485"/>
              <a:gd name="connsiteY172" fmla="*/ 203766 h 432000"/>
              <a:gd name="connsiteX173" fmla="*/ 346881 w 396485"/>
              <a:gd name="connsiteY173" fmla="*/ 197438 h 432000"/>
              <a:gd name="connsiteX174" fmla="*/ 346881 w 396485"/>
              <a:gd name="connsiteY174" fmla="*/ 153647 h 432000"/>
              <a:gd name="connsiteX175" fmla="*/ 355740 w 396485"/>
              <a:gd name="connsiteY175" fmla="*/ 144788 h 432000"/>
              <a:gd name="connsiteX176" fmla="*/ 369558 w 396485"/>
              <a:gd name="connsiteY176" fmla="*/ 144788 h 432000"/>
              <a:gd name="connsiteX177" fmla="*/ 333546 w 396485"/>
              <a:gd name="connsiteY177" fmla="*/ 94989 h 432000"/>
              <a:gd name="connsiteX178" fmla="*/ 296908 w 396485"/>
              <a:gd name="connsiteY178" fmla="*/ 144788 h 432000"/>
              <a:gd name="connsiteX179" fmla="*/ 311442 w 396485"/>
              <a:gd name="connsiteY179" fmla="*/ 144788 h 432000"/>
              <a:gd name="connsiteX180" fmla="*/ 320301 w 396485"/>
              <a:gd name="connsiteY180" fmla="*/ 153647 h 432000"/>
              <a:gd name="connsiteX181" fmla="*/ 320301 w 396485"/>
              <a:gd name="connsiteY181" fmla="*/ 250202 h 432000"/>
              <a:gd name="connsiteX182" fmla="*/ 346881 w 396485"/>
              <a:gd name="connsiteY182" fmla="*/ 259095 h 432000"/>
              <a:gd name="connsiteX183" fmla="*/ 346881 w 396485"/>
              <a:gd name="connsiteY183" fmla="*/ 226969 h 432000"/>
              <a:gd name="connsiteX184" fmla="*/ 353209 w 396485"/>
              <a:gd name="connsiteY184" fmla="*/ 220641 h 432000"/>
              <a:gd name="connsiteX185" fmla="*/ 359537 w 396485"/>
              <a:gd name="connsiteY185" fmla="*/ 226969 h 432000"/>
              <a:gd name="connsiteX186" fmla="*/ 359537 w 396485"/>
              <a:gd name="connsiteY186" fmla="*/ 267015 h 432000"/>
              <a:gd name="connsiteX187" fmla="*/ 396485 w 396485"/>
              <a:gd name="connsiteY187" fmla="*/ 340453 h 432000"/>
              <a:gd name="connsiteX188" fmla="*/ 304938 w 396485"/>
              <a:gd name="connsiteY188" fmla="*/ 432000 h 432000"/>
              <a:gd name="connsiteX189" fmla="*/ 218841 w 396485"/>
              <a:gd name="connsiteY189" fmla="*/ 371572 h 432000"/>
              <a:gd name="connsiteX190" fmla="*/ 200067 w 396485"/>
              <a:gd name="connsiteY190" fmla="*/ 352798 h 432000"/>
              <a:gd name="connsiteX191" fmla="*/ 199660 w 396485"/>
              <a:gd name="connsiteY191" fmla="*/ 352764 h 432000"/>
              <a:gd name="connsiteX192" fmla="*/ 179683 w 396485"/>
              <a:gd name="connsiteY192" fmla="*/ 361034 h 432000"/>
              <a:gd name="connsiteX193" fmla="*/ 179425 w 396485"/>
              <a:gd name="connsiteY193" fmla="*/ 361343 h 432000"/>
              <a:gd name="connsiteX194" fmla="*/ 179425 w 396485"/>
              <a:gd name="connsiteY194" fmla="*/ 392624 h 432000"/>
              <a:gd name="connsiteX195" fmla="*/ 168161 w 396485"/>
              <a:gd name="connsiteY195" fmla="*/ 405501 h 432000"/>
              <a:gd name="connsiteX196" fmla="*/ 148725 w 396485"/>
              <a:gd name="connsiteY196" fmla="*/ 406767 h 432000"/>
              <a:gd name="connsiteX197" fmla="*/ 129291 w 396485"/>
              <a:gd name="connsiteY197" fmla="*/ 405501 h 432000"/>
              <a:gd name="connsiteX198" fmla="*/ 118026 w 396485"/>
              <a:gd name="connsiteY198" fmla="*/ 392624 h 432000"/>
              <a:gd name="connsiteX199" fmla="*/ 118026 w 396485"/>
              <a:gd name="connsiteY199" fmla="*/ 361343 h 432000"/>
              <a:gd name="connsiteX200" fmla="*/ 117767 w 396485"/>
              <a:gd name="connsiteY200" fmla="*/ 361034 h 432000"/>
              <a:gd name="connsiteX201" fmla="*/ 97791 w 396485"/>
              <a:gd name="connsiteY201" fmla="*/ 352764 h 432000"/>
              <a:gd name="connsiteX202" fmla="*/ 97385 w 396485"/>
              <a:gd name="connsiteY202" fmla="*/ 352798 h 432000"/>
              <a:gd name="connsiteX203" fmla="*/ 75275 w 396485"/>
              <a:gd name="connsiteY203" fmla="*/ 374908 h 432000"/>
              <a:gd name="connsiteX204" fmla="*/ 58202 w 396485"/>
              <a:gd name="connsiteY204" fmla="*/ 376047 h 432000"/>
              <a:gd name="connsiteX205" fmla="*/ 30721 w 396485"/>
              <a:gd name="connsiteY205" fmla="*/ 348566 h 432000"/>
              <a:gd name="connsiteX206" fmla="*/ 31859 w 396485"/>
              <a:gd name="connsiteY206" fmla="*/ 331493 h 432000"/>
              <a:gd name="connsiteX207" fmla="*/ 53970 w 396485"/>
              <a:gd name="connsiteY207" fmla="*/ 309382 h 432000"/>
              <a:gd name="connsiteX208" fmla="*/ 54003 w 396485"/>
              <a:gd name="connsiteY208" fmla="*/ 308977 h 432000"/>
              <a:gd name="connsiteX209" fmla="*/ 45733 w 396485"/>
              <a:gd name="connsiteY209" fmla="*/ 289000 h 432000"/>
              <a:gd name="connsiteX210" fmla="*/ 45424 w 396485"/>
              <a:gd name="connsiteY210" fmla="*/ 288741 h 432000"/>
              <a:gd name="connsiteX211" fmla="*/ 14143 w 396485"/>
              <a:gd name="connsiteY211" fmla="*/ 288741 h 432000"/>
              <a:gd name="connsiteX212" fmla="*/ 1266 w 396485"/>
              <a:gd name="connsiteY212" fmla="*/ 277476 h 432000"/>
              <a:gd name="connsiteX213" fmla="*/ 0 w 396485"/>
              <a:gd name="connsiteY213" fmla="*/ 258042 h 432000"/>
              <a:gd name="connsiteX214" fmla="*/ 1266 w 396485"/>
              <a:gd name="connsiteY214" fmla="*/ 238607 h 432000"/>
              <a:gd name="connsiteX215" fmla="*/ 14143 w 396485"/>
              <a:gd name="connsiteY215" fmla="*/ 227342 h 432000"/>
              <a:gd name="connsiteX216" fmla="*/ 45424 w 396485"/>
              <a:gd name="connsiteY216" fmla="*/ 227342 h 432000"/>
              <a:gd name="connsiteX217" fmla="*/ 45733 w 396485"/>
              <a:gd name="connsiteY217" fmla="*/ 227083 h 432000"/>
              <a:gd name="connsiteX218" fmla="*/ 54003 w 396485"/>
              <a:gd name="connsiteY218" fmla="*/ 207106 h 432000"/>
              <a:gd name="connsiteX219" fmla="*/ 53969 w 396485"/>
              <a:gd name="connsiteY219" fmla="*/ 206700 h 432000"/>
              <a:gd name="connsiteX220" fmla="*/ 31859 w 396485"/>
              <a:gd name="connsiteY220" fmla="*/ 184591 h 432000"/>
              <a:gd name="connsiteX221" fmla="*/ 30720 w 396485"/>
              <a:gd name="connsiteY221" fmla="*/ 167517 h 432000"/>
              <a:gd name="connsiteX222" fmla="*/ 58201 w 396485"/>
              <a:gd name="connsiteY222" fmla="*/ 140036 h 432000"/>
              <a:gd name="connsiteX223" fmla="*/ 75274 w 396485"/>
              <a:gd name="connsiteY223" fmla="*/ 141175 h 432000"/>
              <a:gd name="connsiteX224" fmla="*/ 97384 w 396485"/>
              <a:gd name="connsiteY224" fmla="*/ 163285 h 432000"/>
              <a:gd name="connsiteX225" fmla="*/ 97789 w 396485"/>
              <a:gd name="connsiteY225" fmla="*/ 163319 h 432000"/>
              <a:gd name="connsiteX226" fmla="*/ 117766 w 396485"/>
              <a:gd name="connsiteY226" fmla="*/ 155048 h 432000"/>
              <a:gd name="connsiteX227" fmla="*/ 118025 w 396485"/>
              <a:gd name="connsiteY227" fmla="*/ 154740 h 432000"/>
              <a:gd name="connsiteX228" fmla="*/ 118025 w 396485"/>
              <a:gd name="connsiteY228" fmla="*/ 123458 h 432000"/>
              <a:gd name="connsiteX229" fmla="*/ 129290 w 396485"/>
              <a:gd name="connsiteY229" fmla="*/ 110581 h 432000"/>
              <a:gd name="connsiteX230" fmla="*/ 168159 w 396485"/>
              <a:gd name="connsiteY230" fmla="*/ 110581 h 432000"/>
              <a:gd name="connsiteX231" fmla="*/ 179424 w 396485"/>
              <a:gd name="connsiteY231" fmla="*/ 123458 h 432000"/>
              <a:gd name="connsiteX232" fmla="*/ 179424 w 396485"/>
              <a:gd name="connsiteY232" fmla="*/ 154740 h 432000"/>
              <a:gd name="connsiteX233" fmla="*/ 179682 w 396485"/>
              <a:gd name="connsiteY233" fmla="*/ 155048 h 432000"/>
              <a:gd name="connsiteX234" fmla="*/ 199660 w 396485"/>
              <a:gd name="connsiteY234" fmla="*/ 163319 h 432000"/>
              <a:gd name="connsiteX235" fmla="*/ 200066 w 396485"/>
              <a:gd name="connsiteY235" fmla="*/ 163285 h 432000"/>
              <a:gd name="connsiteX236" fmla="*/ 208040 w 396485"/>
              <a:gd name="connsiteY236" fmla="*/ 155311 h 432000"/>
              <a:gd name="connsiteX237" fmla="*/ 208040 w 396485"/>
              <a:gd name="connsiteY237" fmla="*/ 77757 h 432000"/>
              <a:gd name="connsiteX238" fmla="*/ 189796 w 396485"/>
              <a:gd name="connsiteY238" fmla="*/ 77757 h 432000"/>
              <a:gd name="connsiteX239" fmla="*/ 181890 w 396485"/>
              <a:gd name="connsiteY239" fmla="*/ 72897 h 432000"/>
              <a:gd name="connsiteX240" fmla="*/ 182660 w 396485"/>
              <a:gd name="connsiteY240" fmla="*/ 63648 h 432000"/>
              <a:gd name="connsiteX241" fmla="*/ 226833 w 396485"/>
              <a:gd name="connsiteY241" fmla="*/ 3609 h 432000"/>
              <a:gd name="connsiteX242" fmla="*/ 233969 w 396485"/>
              <a:gd name="connsiteY24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</a:cxnLst>
            <a:rect l="l" t="t" r="r" b="b"/>
            <a:pathLst>
              <a:path w="396485" h="432000">
                <a:moveTo>
                  <a:pt x="304938" y="288985"/>
                </a:moveTo>
                <a:cubicBezTo>
                  <a:pt x="308433" y="288985"/>
                  <a:pt x="311266" y="291818"/>
                  <a:pt x="311265" y="295313"/>
                </a:cubicBezTo>
                <a:lnTo>
                  <a:pt x="311265" y="328800"/>
                </a:lnTo>
                <a:lnTo>
                  <a:pt x="330257" y="316472"/>
                </a:lnTo>
                <a:cubicBezTo>
                  <a:pt x="333188" y="314571"/>
                  <a:pt x="337108" y="315404"/>
                  <a:pt x="339011" y="318335"/>
                </a:cubicBezTo>
                <a:cubicBezTo>
                  <a:pt x="340913" y="321267"/>
                  <a:pt x="340080" y="325186"/>
                  <a:pt x="337148" y="327089"/>
                </a:cubicBezTo>
                <a:lnTo>
                  <a:pt x="308383" y="345761"/>
                </a:lnTo>
                <a:cubicBezTo>
                  <a:pt x="307339" y="346439"/>
                  <a:pt x="306140" y="346781"/>
                  <a:pt x="304937" y="346781"/>
                </a:cubicBezTo>
                <a:cubicBezTo>
                  <a:pt x="303901" y="346781"/>
                  <a:pt x="302862" y="346526"/>
                  <a:pt x="301917" y="346014"/>
                </a:cubicBezTo>
                <a:cubicBezTo>
                  <a:pt x="299879" y="344907"/>
                  <a:pt x="298610" y="342773"/>
                  <a:pt x="298610" y="340453"/>
                </a:cubicBezTo>
                <a:lnTo>
                  <a:pt x="298610" y="295313"/>
                </a:lnTo>
                <a:cubicBezTo>
                  <a:pt x="298610" y="291818"/>
                  <a:pt x="301443" y="288985"/>
                  <a:pt x="304938" y="288985"/>
                </a:cubicBezTo>
                <a:close/>
                <a:moveTo>
                  <a:pt x="304938" y="270000"/>
                </a:moveTo>
                <a:cubicBezTo>
                  <a:pt x="321700" y="270000"/>
                  <a:pt x="337951" y="276012"/>
                  <a:pt x="350695" y="286927"/>
                </a:cubicBezTo>
                <a:cubicBezTo>
                  <a:pt x="363294" y="297717"/>
                  <a:pt x="371720" y="312612"/>
                  <a:pt x="374423" y="328868"/>
                </a:cubicBezTo>
                <a:cubicBezTo>
                  <a:pt x="374996" y="332316"/>
                  <a:pt x="372666" y="335575"/>
                  <a:pt x="369218" y="336148"/>
                </a:cubicBezTo>
                <a:cubicBezTo>
                  <a:pt x="365768" y="336723"/>
                  <a:pt x="362511" y="334392"/>
                  <a:pt x="361939" y="330944"/>
                </a:cubicBezTo>
                <a:cubicBezTo>
                  <a:pt x="359723" y="317617"/>
                  <a:pt x="352807" y="305399"/>
                  <a:pt x="342463" y="296540"/>
                </a:cubicBezTo>
                <a:cubicBezTo>
                  <a:pt x="332009" y="287587"/>
                  <a:pt x="318683" y="282656"/>
                  <a:pt x="304938" y="282656"/>
                </a:cubicBezTo>
                <a:cubicBezTo>
                  <a:pt x="273069" y="282656"/>
                  <a:pt x="247141" y="308584"/>
                  <a:pt x="247141" y="340453"/>
                </a:cubicBezTo>
                <a:cubicBezTo>
                  <a:pt x="247141" y="372322"/>
                  <a:pt x="273069" y="398250"/>
                  <a:pt x="304938" y="398250"/>
                </a:cubicBezTo>
                <a:cubicBezTo>
                  <a:pt x="317503" y="398250"/>
                  <a:pt x="329459" y="394269"/>
                  <a:pt x="339512" y="386739"/>
                </a:cubicBezTo>
                <a:cubicBezTo>
                  <a:pt x="349241" y="379450"/>
                  <a:pt x="356571" y="369088"/>
                  <a:pt x="360151" y="357561"/>
                </a:cubicBezTo>
                <a:cubicBezTo>
                  <a:pt x="361187" y="354224"/>
                  <a:pt x="364734" y="352358"/>
                  <a:pt x="368071" y="353395"/>
                </a:cubicBezTo>
                <a:cubicBezTo>
                  <a:pt x="371409" y="354431"/>
                  <a:pt x="373274" y="357977"/>
                  <a:pt x="372237" y="361315"/>
                </a:cubicBezTo>
                <a:cubicBezTo>
                  <a:pt x="367873" y="375368"/>
                  <a:pt x="358946" y="387993"/>
                  <a:pt x="347100" y="396867"/>
                </a:cubicBezTo>
                <a:cubicBezTo>
                  <a:pt x="334840" y="406051"/>
                  <a:pt x="320261" y="410906"/>
                  <a:pt x="304938" y="410906"/>
                </a:cubicBezTo>
                <a:cubicBezTo>
                  <a:pt x="266090" y="410906"/>
                  <a:pt x="234485" y="379301"/>
                  <a:pt x="234485" y="340453"/>
                </a:cubicBezTo>
                <a:cubicBezTo>
                  <a:pt x="234485" y="301605"/>
                  <a:pt x="266090" y="270000"/>
                  <a:pt x="304938" y="270000"/>
                </a:cubicBezTo>
                <a:close/>
                <a:moveTo>
                  <a:pt x="304938" y="261563"/>
                </a:moveTo>
                <a:cubicBezTo>
                  <a:pt x="261438" y="261563"/>
                  <a:pt x="226047" y="296953"/>
                  <a:pt x="226047" y="340453"/>
                </a:cubicBezTo>
                <a:cubicBezTo>
                  <a:pt x="226047" y="383954"/>
                  <a:pt x="261438" y="419344"/>
                  <a:pt x="304938" y="419344"/>
                </a:cubicBezTo>
                <a:cubicBezTo>
                  <a:pt x="348438" y="419344"/>
                  <a:pt x="383829" y="383954"/>
                  <a:pt x="383829" y="340453"/>
                </a:cubicBezTo>
                <a:cubicBezTo>
                  <a:pt x="383829" y="296953"/>
                  <a:pt x="348438" y="261563"/>
                  <a:pt x="304938" y="261563"/>
                </a:cubicBezTo>
                <a:close/>
                <a:moveTo>
                  <a:pt x="148726" y="246056"/>
                </a:moveTo>
                <a:cubicBezTo>
                  <a:pt x="142117" y="246056"/>
                  <a:pt x="136740" y="251433"/>
                  <a:pt x="136740" y="258042"/>
                </a:cubicBezTo>
                <a:cubicBezTo>
                  <a:pt x="136740" y="264650"/>
                  <a:pt x="142117" y="270027"/>
                  <a:pt x="148726" y="270027"/>
                </a:cubicBezTo>
                <a:cubicBezTo>
                  <a:pt x="155335" y="270027"/>
                  <a:pt x="160711" y="264650"/>
                  <a:pt x="160711" y="258042"/>
                </a:cubicBezTo>
                <a:cubicBezTo>
                  <a:pt x="160711" y="251433"/>
                  <a:pt x="155335" y="246056"/>
                  <a:pt x="148726" y="246056"/>
                </a:cubicBezTo>
                <a:close/>
                <a:moveTo>
                  <a:pt x="148726" y="233400"/>
                </a:moveTo>
                <a:cubicBezTo>
                  <a:pt x="162313" y="233400"/>
                  <a:pt x="173367" y="244455"/>
                  <a:pt x="173367" y="258042"/>
                </a:cubicBezTo>
                <a:cubicBezTo>
                  <a:pt x="173367" y="271629"/>
                  <a:pt x="162313" y="282683"/>
                  <a:pt x="148726" y="282683"/>
                </a:cubicBezTo>
                <a:cubicBezTo>
                  <a:pt x="135138" y="282683"/>
                  <a:pt x="124084" y="271629"/>
                  <a:pt x="124084" y="258042"/>
                </a:cubicBezTo>
                <a:cubicBezTo>
                  <a:pt x="124084" y="244455"/>
                  <a:pt x="135138" y="233400"/>
                  <a:pt x="148726" y="233400"/>
                </a:cubicBezTo>
                <a:close/>
                <a:moveTo>
                  <a:pt x="148725" y="220828"/>
                </a:moveTo>
                <a:cubicBezTo>
                  <a:pt x="128206" y="220828"/>
                  <a:pt x="111512" y="237522"/>
                  <a:pt x="111512" y="258042"/>
                </a:cubicBezTo>
                <a:cubicBezTo>
                  <a:pt x="111512" y="278561"/>
                  <a:pt x="128206" y="295255"/>
                  <a:pt x="148725" y="295255"/>
                </a:cubicBezTo>
                <a:cubicBezTo>
                  <a:pt x="169245" y="295255"/>
                  <a:pt x="185939" y="278561"/>
                  <a:pt x="185939" y="258042"/>
                </a:cubicBezTo>
                <a:cubicBezTo>
                  <a:pt x="185939" y="237522"/>
                  <a:pt x="169245" y="220828"/>
                  <a:pt x="148725" y="220828"/>
                </a:cubicBezTo>
                <a:close/>
                <a:moveTo>
                  <a:pt x="148725" y="208172"/>
                </a:moveTo>
                <a:cubicBezTo>
                  <a:pt x="176224" y="208172"/>
                  <a:pt x="198595" y="230543"/>
                  <a:pt x="198595" y="258042"/>
                </a:cubicBezTo>
                <a:cubicBezTo>
                  <a:pt x="198595" y="285540"/>
                  <a:pt x="176224" y="307911"/>
                  <a:pt x="148725" y="307911"/>
                </a:cubicBezTo>
                <a:cubicBezTo>
                  <a:pt x="121227" y="307911"/>
                  <a:pt x="98856" y="285540"/>
                  <a:pt x="98856" y="258042"/>
                </a:cubicBezTo>
                <a:cubicBezTo>
                  <a:pt x="98856" y="230543"/>
                  <a:pt x="121227" y="208172"/>
                  <a:pt x="148725" y="208172"/>
                </a:cubicBezTo>
                <a:close/>
                <a:moveTo>
                  <a:pt x="148725" y="179994"/>
                </a:moveTo>
                <a:cubicBezTo>
                  <a:pt x="167349" y="179994"/>
                  <a:pt x="185380" y="186663"/>
                  <a:pt x="199498" y="198773"/>
                </a:cubicBezTo>
                <a:cubicBezTo>
                  <a:pt x="213457" y="210748"/>
                  <a:pt x="222774" y="227290"/>
                  <a:pt x="225730" y="245352"/>
                </a:cubicBezTo>
                <a:cubicBezTo>
                  <a:pt x="226294" y="248801"/>
                  <a:pt x="223956" y="252054"/>
                  <a:pt x="220507" y="252619"/>
                </a:cubicBezTo>
                <a:cubicBezTo>
                  <a:pt x="217055" y="253184"/>
                  <a:pt x="213803" y="250845"/>
                  <a:pt x="213240" y="247395"/>
                </a:cubicBezTo>
                <a:cubicBezTo>
                  <a:pt x="210764" y="232271"/>
                  <a:pt x="202958" y="218415"/>
                  <a:pt x="191257" y="208379"/>
                </a:cubicBezTo>
                <a:cubicBezTo>
                  <a:pt x="179433" y="198236"/>
                  <a:pt x="164327" y="192649"/>
                  <a:pt x="148725" y="192649"/>
                </a:cubicBezTo>
                <a:cubicBezTo>
                  <a:pt x="112668" y="192649"/>
                  <a:pt x="83334" y="221984"/>
                  <a:pt x="83334" y="258040"/>
                </a:cubicBezTo>
                <a:cubicBezTo>
                  <a:pt x="83334" y="294096"/>
                  <a:pt x="112668" y="323431"/>
                  <a:pt x="148725" y="323431"/>
                </a:cubicBezTo>
                <a:cubicBezTo>
                  <a:pt x="178610" y="323431"/>
                  <a:pt x="204658" y="303241"/>
                  <a:pt x="212069" y="274333"/>
                </a:cubicBezTo>
                <a:cubicBezTo>
                  <a:pt x="212937" y="270948"/>
                  <a:pt x="216385" y="268907"/>
                  <a:pt x="219771" y="269775"/>
                </a:cubicBezTo>
                <a:cubicBezTo>
                  <a:pt x="223156" y="270643"/>
                  <a:pt x="225197" y="274091"/>
                  <a:pt x="224329" y="277477"/>
                </a:cubicBezTo>
                <a:cubicBezTo>
                  <a:pt x="215482" y="311986"/>
                  <a:pt x="184392" y="336088"/>
                  <a:pt x="148725" y="336088"/>
                </a:cubicBezTo>
                <a:cubicBezTo>
                  <a:pt x="105689" y="336088"/>
                  <a:pt x="70678" y="301076"/>
                  <a:pt x="70678" y="258041"/>
                </a:cubicBezTo>
                <a:cubicBezTo>
                  <a:pt x="70678" y="215005"/>
                  <a:pt x="105689" y="179994"/>
                  <a:pt x="148725" y="179994"/>
                </a:cubicBezTo>
                <a:close/>
                <a:moveTo>
                  <a:pt x="130935" y="123133"/>
                </a:moveTo>
                <a:cubicBezTo>
                  <a:pt x="130796" y="123151"/>
                  <a:pt x="130683" y="123298"/>
                  <a:pt x="130683" y="123461"/>
                </a:cubicBezTo>
                <a:lnTo>
                  <a:pt x="130683" y="154742"/>
                </a:lnTo>
                <a:cubicBezTo>
                  <a:pt x="130683" y="160514"/>
                  <a:pt x="126953" y="165510"/>
                  <a:pt x="121402" y="167174"/>
                </a:cubicBezTo>
                <a:cubicBezTo>
                  <a:pt x="115308" y="169001"/>
                  <a:pt x="109382" y="171454"/>
                  <a:pt x="103791" y="174465"/>
                </a:cubicBezTo>
                <a:cubicBezTo>
                  <a:pt x="98688" y="177211"/>
                  <a:pt x="92516" y="176317"/>
                  <a:pt x="88436" y="172236"/>
                </a:cubicBezTo>
                <a:lnTo>
                  <a:pt x="66326" y="150127"/>
                </a:lnTo>
                <a:cubicBezTo>
                  <a:pt x="66211" y="150012"/>
                  <a:pt x="66025" y="149988"/>
                  <a:pt x="65912" y="150075"/>
                </a:cubicBezTo>
                <a:cubicBezTo>
                  <a:pt x="56473" y="157326"/>
                  <a:pt x="48010" y="165789"/>
                  <a:pt x="40757" y="175230"/>
                </a:cubicBezTo>
                <a:cubicBezTo>
                  <a:pt x="40670" y="175342"/>
                  <a:pt x="40693" y="175528"/>
                  <a:pt x="40809" y="175643"/>
                </a:cubicBezTo>
                <a:lnTo>
                  <a:pt x="62918" y="197753"/>
                </a:lnTo>
                <a:cubicBezTo>
                  <a:pt x="66999" y="201833"/>
                  <a:pt x="67894" y="208004"/>
                  <a:pt x="65147" y="213108"/>
                </a:cubicBezTo>
                <a:cubicBezTo>
                  <a:pt x="62136" y="218699"/>
                  <a:pt x="59684" y="224625"/>
                  <a:pt x="57856" y="230720"/>
                </a:cubicBezTo>
                <a:cubicBezTo>
                  <a:pt x="56191" y="236270"/>
                  <a:pt x="51195" y="240000"/>
                  <a:pt x="45424" y="240000"/>
                </a:cubicBezTo>
                <a:lnTo>
                  <a:pt x="14143" y="240000"/>
                </a:lnTo>
                <a:cubicBezTo>
                  <a:pt x="13980" y="240000"/>
                  <a:pt x="13832" y="240112"/>
                  <a:pt x="13815" y="240251"/>
                </a:cubicBezTo>
                <a:cubicBezTo>
                  <a:pt x="13045" y="246124"/>
                  <a:pt x="12655" y="252110"/>
                  <a:pt x="12655" y="258042"/>
                </a:cubicBezTo>
                <a:cubicBezTo>
                  <a:pt x="12655" y="263975"/>
                  <a:pt x="13045" y="269960"/>
                  <a:pt x="13815" y="275834"/>
                </a:cubicBezTo>
                <a:cubicBezTo>
                  <a:pt x="13833" y="275973"/>
                  <a:pt x="13980" y="276085"/>
                  <a:pt x="14143" y="276085"/>
                </a:cubicBezTo>
                <a:lnTo>
                  <a:pt x="45423" y="276085"/>
                </a:lnTo>
                <a:cubicBezTo>
                  <a:pt x="51195" y="276085"/>
                  <a:pt x="56190" y="279815"/>
                  <a:pt x="57855" y="285366"/>
                </a:cubicBezTo>
                <a:cubicBezTo>
                  <a:pt x="59683" y="291461"/>
                  <a:pt x="62135" y="297386"/>
                  <a:pt x="65146" y="302978"/>
                </a:cubicBezTo>
                <a:cubicBezTo>
                  <a:pt x="67893" y="308081"/>
                  <a:pt x="66998" y="314252"/>
                  <a:pt x="62918" y="318333"/>
                </a:cubicBezTo>
                <a:lnTo>
                  <a:pt x="40808" y="340442"/>
                </a:lnTo>
                <a:cubicBezTo>
                  <a:pt x="40693" y="340558"/>
                  <a:pt x="40670" y="340743"/>
                  <a:pt x="40757" y="340856"/>
                </a:cubicBezTo>
                <a:cubicBezTo>
                  <a:pt x="48009" y="350297"/>
                  <a:pt x="56472" y="358760"/>
                  <a:pt x="65911" y="366011"/>
                </a:cubicBezTo>
                <a:cubicBezTo>
                  <a:pt x="66024" y="366097"/>
                  <a:pt x="66211" y="366074"/>
                  <a:pt x="66326" y="365959"/>
                </a:cubicBezTo>
                <a:lnTo>
                  <a:pt x="88436" y="343849"/>
                </a:lnTo>
                <a:cubicBezTo>
                  <a:pt x="90939" y="341346"/>
                  <a:pt x="94229" y="340041"/>
                  <a:pt x="97577" y="340041"/>
                </a:cubicBezTo>
                <a:cubicBezTo>
                  <a:pt x="99687" y="340041"/>
                  <a:pt x="101818" y="340559"/>
                  <a:pt x="103791" y="341621"/>
                </a:cubicBezTo>
                <a:cubicBezTo>
                  <a:pt x="109384" y="344632"/>
                  <a:pt x="115309" y="347085"/>
                  <a:pt x="121403" y="348912"/>
                </a:cubicBezTo>
                <a:cubicBezTo>
                  <a:pt x="126954" y="350576"/>
                  <a:pt x="130683" y="355572"/>
                  <a:pt x="130683" y="361344"/>
                </a:cubicBezTo>
                <a:lnTo>
                  <a:pt x="130683" y="392625"/>
                </a:lnTo>
                <a:cubicBezTo>
                  <a:pt x="130683" y="392788"/>
                  <a:pt x="130796" y="392935"/>
                  <a:pt x="130935" y="392953"/>
                </a:cubicBezTo>
                <a:cubicBezTo>
                  <a:pt x="142682" y="394490"/>
                  <a:pt x="154768" y="394490"/>
                  <a:pt x="166518" y="392953"/>
                </a:cubicBezTo>
                <a:cubicBezTo>
                  <a:pt x="166656" y="392935"/>
                  <a:pt x="166769" y="392788"/>
                  <a:pt x="166769" y="392625"/>
                </a:cubicBezTo>
                <a:lnTo>
                  <a:pt x="166769" y="361344"/>
                </a:lnTo>
                <a:cubicBezTo>
                  <a:pt x="166769" y="355572"/>
                  <a:pt x="170497" y="350576"/>
                  <a:pt x="176048" y="348912"/>
                </a:cubicBezTo>
                <a:cubicBezTo>
                  <a:pt x="182143" y="347084"/>
                  <a:pt x="188069" y="344631"/>
                  <a:pt x="193661" y="341621"/>
                </a:cubicBezTo>
                <a:cubicBezTo>
                  <a:pt x="198766" y="338874"/>
                  <a:pt x="204936" y="339770"/>
                  <a:pt x="209015" y="343849"/>
                </a:cubicBezTo>
                <a:lnTo>
                  <a:pt x="213757" y="348591"/>
                </a:lnTo>
                <a:cubicBezTo>
                  <a:pt x="213519" y="345909"/>
                  <a:pt x="213391" y="343195"/>
                  <a:pt x="213393" y="340455"/>
                </a:cubicBezTo>
                <a:cubicBezTo>
                  <a:pt x="213393" y="296963"/>
                  <a:pt x="243879" y="260461"/>
                  <a:pt x="284603" y="251188"/>
                </a:cubicBezTo>
                <a:cubicBezTo>
                  <a:pt x="284421" y="247526"/>
                  <a:pt x="284111" y="243867"/>
                  <a:pt x="283638" y="240252"/>
                </a:cubicBezTo>
                <a:cubicBezTo>
                  <a:pt x="283619" y="240114"/>
                  <a:pt x="283472" y="240000"/>
                  <a:pt x="283309" y="240000"/>
                </a:cubicBezTo>
                <a:lnTo>
                  <a:pt x="252028" y="240000"/>
                </a:lnTo>
                <a:cubicBezTo>
                  <a:pt x="246257" y="240000"/>
                  <a:pt x="241261" y="236271"/>
                  <a:pt x="239596" y="230721"/>
                </a:cubicBezTo>
                <a:cubicBezTo>
                  <a:pt x="237769" y="224626"/>
                  <a:pt x="235316" y="218700"/>
                  <a:pt x="232305" y="213108"/>
                </a:cubicBezTo>
                <a:cubicBezTo>
                  <a:pt x="229558" y="208005"/>
                  <a:pt x="230453" y="201834"/>
                  <a:pt x="234534" y="197754"/>
                </a:cubicBezTo>
                <a:lnTo>
                  <a:pt x="256643" y="175644"/>
                </a:lnTo>
                <a:cubicBezTo>
                  <a:pt x="256759" y="175529"/>
                  <a:pt x="256782" y="175343"/>
                  <a:pt x="256695" y="175230"/>
                </a:cubicBezTo>
                <a:cubicBezTo>
                  <a:pt x="249443" y="165790"/>
                  <a:pt x="240980" y="157326"/>
                  <a:pt x="231540" y="150075"/>
                </a:cubicBezTo>
                <a:cubicBezTo>
                  <a:pt x="231426" y="149989"/>
                  <a:pt x="231242" y="150012"/>
                  <a:pt x="231127" y="150127"/>
                </a:cubicBezTo>
                <a:lnTo>
                  <a:pt x="209016" y="172237"/>
                </a:lnTo>
                <a:cubicBezTo>
                  <a:pt x="204936" y="176318"/>
                  <a:pt x="198764" y="177213"/>
                  <a:pt x="193662" y="174465"/>
                </a:cubicBezTo>
                <a:cubicBezTo>
                  <a:pt x="188071" y="171455"/>
                  <a:pt x="182145" y="169002"/>
                  <a:pt x="176049" y="167174"/>
                </a:cubicBezTo>
                <a:cubicBezTo>
                  <a:pt x="170499" y="165510"/>
                  <a:pt x="166770" y="160514"/>
                  <a:pt x="166770" y="154742"/>
                </a:cubicBezTo>
                <a:lnTo>
                  <a:pt x="166770" y="123461"/>
                </a:lnTo>
                <a:cubicBezTo>
                  <a:pt x="166770" y="123298"/>
                  <a:pt x="166657" y="123150"/>
                  <a:pt x="166518" y="123133"/>
                </a:cubicBezTo>
                <a:cubicBezTo>
                  <a:pt x="154771" y="121595"/>
                  <a:pt x="142682" y="121595"/>
                  <a:pt x="130935" y="123133"/>
                </a:cubicBezTo>
                <a:close/>
                <a:moveTo>
                  <a:pt x="233943" y="15303"/>
                </a:moveTo>
                <a:lnTo>
                  <a:pt x="197304" y="65102"/>
                </a:lnTo>
                <a:lnTo>
                  <a:pt x="211839" y="65102"/>
                </a:lnTo>
                <a:cubicBezTo>
                  <a:pt x="216724" y="65102"/>
                  <a:pt x="220698" y="69076"/>
                  <a:pt x="220698" y="73961"/>
                </a:cubicBezTo>
                <a:lnTo>
                  <a:pt x="220698" y="142655"/>
                </a:lnTo>
                <a:lnTo>
                  <a:pt x="222177" y="141176"/>
                </a:lnTo>
                <a:cubicBezTo>
                  <a:pt x="226773" y="136580"/>
                  <a:pt x="234114" y="136090"/>
                  <a:pt x="239250" y="140037"/>
                </a:cubicBezTo>
                <a:cubicBezTo>
                  <a:pt x="242006" y="142154"/>
                  <a:pt x="244679" y="144373"/>
                  <a:pt x="247278" y="146674"/>
                </a:cubicBezTo>
                <a:lnTo>
                  <a:pt x="247278" y="73961"/>
                </a:lnTo>
                <a:cubicBezTo>
                  <a:pt x="247278" y="69076"/>
                  <a:pt x="251252" y="65102"/>
                  <a:pt x="256137" y="65102"/>
                </a:cubicBezTo>
                <a:lnTo>
                  <a:pt x="269955" y="65102"/>
                </a:lnTo>
                <a:close/>
                <a:moveTo>
                  <a:pt x="233969" y="0"/>
                </a:moveTo>
                <a:cubicBezTo>
                  <a:pt x="233982" y="0"/>
                  <a:pt x="233994" y="0"/>
                  <a:pt x="234006" y="0"/>
                </a:cubicBezTo>
                <a:cubicBezTo>
                  <a:pt x="236826" y="12"/>
                  <a:pt x="239497" y="1384"/>
                  <a:pt x="241149" y="3669"/>
                </a:cubicBezTo>
                <a:lnTo>
                  <a:pt x="284563" y="63707"/>
                </a:lnTo>
                <a:cubicBezTo>
                  <a:pt x="286523" y="66417"/>
                  <a:pt x="286795" y="69951"/>
                  <a:pt x="285274" y="72930"/>
                </a:cubicBezTo>
                <a:cubicBezTo>
                  <a:pt x="283751" y="75908"/>
                  <a:pt x="280728" y="77758"/>
                  <a:pt x="277384" y="77758"/>
                </a:cubicBezTo>
                <a:lnTo>
                  <a:pt x="259932" y="77758"/>
                </a:lnTo>
                <a:lnTo>
                  <a:pt x="259932" y="159314"/>
                </a:lnTo>
                <a:cubicBezTo>
                  <a:pt x="262290" y="161968"/>
                  <a:pt x="264563" y="164699"/>
                  <a:pt x="266729" y="167518"/>
                </a:cubicBezTo>
                <a:cubicBezTo>
                  <a:pt x="270675" y="172656"/>
                  <a:pt x="270186" y="179996"/>
                  <a:pt x="265590" y="184591"/>
                </a:cubicBezTo>
                <a:lnTo>
                  <a:pt x="243480" y="206701"/>
                </a:lnTo>
                <a:cubicBezTo>
                  <a:pt x="243381" y="206801"/>
                  <a:pt x="243367" y="206960"/>
                  <a:pt x="243446" y="207107"/>
                </a:cubicBezTo>
                <a:cubicBezTo>
                  <a:pt x="246862" y="213450"/>
                  <a:pt x="249644" y="220172"/>
                  <a:pt x="251717" y="227083"/>
                </a:cubicBezTo>
                <a:cubicBezTo>
                  <a:pt x="251764" y="227240"/>
                  <a:pt x="251885" y="227343"/>
                  <a:pt x="252026" y="227343"/>
                </a:cubicBezTo>
                <a:lnTo>
                  <a:pt x="283307" y="227343"/>
                </a:lnTo>
                <a:cubicBezTo>
                  <a:pt x="289807" y="227343"/>
                  <a:pt x="295344" y="232186"/>
                  <a:pt x="296184" y="238607"/>
                </a:cubicBezTo>
                <a:cubicBezTo>
                  <a:pt x="296645" y="242124"/>
                  <a:pt x="296958" y="245679"/>
                  <a:pt x="297162" y="249240"/>
                </a:cubicBezTo>
                <a:cubicBezTo>
                  <a:pt x="299726" y="249023"/>
                  <a:pt x="302318" y="248906"/>
                  <a:pt x="304937" y="248906"/>
                </a:cubicBezTo>
                <a:cubicBezTo>
                  <a:pt x="305843" y="248906"/>
                  <a:pt x="306744" y="248923"/>
                  <a:pt x="307644" y="248949"/>
                </a:cubicBezTo>
                <a:lnTo>
                  <a:pt x="307644" y="157444"/>
                </a:lnTo>
                <a:lnTo>
                  <a:pt x="289400" y="157444"/>
                </a:lnTo>
                <a:cubicBezTo>
                  <a:pt x="286040" y="157444"/>
                  <a:pt x="283010" y="155582"/>
                  <a:pt x="281494" y="152583"/>
                </a:cubicBezTo>
                <a:cubicBezTo>
                  <a:pt x="279978" y="149585"/>
                  <a:pt x="280273" y="146041"/>
                  <a:pt x="282264" y="143335"/>
                </a:cubicBezTo>
                <a:lnTo>
                  <a:pt x="326437" y="83295"/>
                </a:lnTo>
                <a:cubicBezTo>
                  <a:pt x="328101" y="81034"/>
                  <a:pt x="330766" y="79686"/>
                  <a:pt x="333573" y="79686"/>
                </a:cubicBezTo>
                <a:cubicBezTo>
                  <a:pt x="333585" y="79686"/>
                  <a:pt x="333597" y="79686"/>
                  <a:pt x="333609" y="79686"/>
                </a:cubicBezTo>
                <a:cubicBezTo>
                  <a:pt x="336429" y="79698"/>
                  <a:pt x="339100" y="81069"/>
                  <a:pt x="340752" y="83355"/>
                </a:cubicBezTo>
                <a:lnTo>
                  <a:pt x="384170" y="143392"/>
                </a:lnTo>
                <a:cubicBezTo>
                  <a:pt x="386129" y="146104"/>
                  <a:pt x="386401" y="149637"/>
                  <a:pt x="384879" y="152616"/>
                </a:cubicBezTo>
                <a:cubicBezTo>
                  <a:pt x="383357" y="155594"/>
                  <a:pt x="380334" y="157444"/>
                  <a:pt x="376990" y="157444"/>
                </a:cubicBezTo>
                <a:lnTo>
                  <a:pt x="359537" y="157444"/>
                </a:lnTo>
                <a:lnTo>
                  <a:pt x="359537" y="197438"/>
                </a:lnTo>
                <a:cubicBezTo>
                  <a:pt x="359537" y="200932"/>
                  <a:pt x="356704" y="203766"/>
                  <a:pt x="353209" y="203766"/>
                </a:cubicBezTo>
                <a:cubicBezTo>
                  <a:pt x="349714" y="203766"/>
                  <a:pt x="346881" y="200932"/>
                  <a:pt x="346881" y="197438"/>
                </a:cubicBezTo>
                <a:lnTo>
                  <a:pt x="346881" y="153647"/>
                </a:lnTo>
                <a:cubicBezTo>
                  <a:pt x="346881" y="148762"/>
                  <a:pt x="350855" y="144788"/>
                  <a:pt x="355740" y="144788"/>
                </a:cubicBezTo>
                <a:lnTo>
                  <a:pt x="369558" y="144788"/>
                </a:lnTo>
                <a:lnTo>
                  <a:pt x="333546" y="94989"/>
                </a:lnTo>
                <a:lnTo>
                  <a:pt x="296908" y="144788"/>
                </a:lnTo>
                <a:lnTo>
                  <a:pt x="311442" y="144788"/>
                </a:lnTo>
                <a:cubicBezTo>
                  <a:pt x="316327" y="144788"/>
                  <a:pt x="320301" y="148762"/>
                  <a:pt x="320301" y="153647"/>
                </a:cubicBezTo>
                <a:lnTo>
                  <a:pt x="320301" y="250202"/>
                </a:lnTo>
                <a:cubicBezTo>
                  <a:pt x="329726" y="251801"/>
                  <a:pt x="338664" y="254842"/>
                  <a:pt x="346881" y="259095"/>
                </a:cubicBezTo>
                <a:lnTo>
                  <a:pt x="346881" y="226969"/>
                </a:lnTo>
                <a:cubicBezTo>
                  <a:pt x="346881" y="223474"/>
                  <a:pt x="349714" y="220641"/>
                  <a:pt x="353209" y="220641"/>
                </a:cubicBezTo>
                <a:cubicBezTo>
                  <a:pt x="356704" y="220641"/>
                  <a:pt x="359537" y="223474"/>
                  <a:pt x="359537" y="226969"/>
                </a:cubicBezTo>
                <a:lnTo>
                  <a:pt x="359537" y="267015"/>
                </a:lnTo>
                <a:cubicBezTo>
                  <a:pt x="381945" y="283718"/>
                  <a:pt x="396485" y="310419"/>
                  <a:pt x="396485" y="340453"/>
                </a:cubicBezTo>
                <a:cubicBezTo>
                  <a:pt x="396485" y="390932"/>
                  <a:pt x="355417" y="432000"/>
                  <a:pt x="304938" y="432000"/>
                </a:cubicBezTo>
                <a:cubicBezTo>
                  <a:pt x="265380" y="432000"/>
                  <a:pt x="231605" y="406779"/>
                  <a:pt x="218841" y="371572"/>
                </a:cubicBezTo>
                <a:lnTo>
                  <a:pt x="200067" y="352798"/>
                </a:lnTo>
                <a:cubicBezTo>
                  <a:pt x="199966" y="352698"/>
                  <a:pt x="199808" y="352685"/>
                  <a:pt x="199660" y="352764"/>
                </a:cubicBezTo>
                <a:cubicBezTo>
                  <a:pt x="193317" y="356180"/>
                  <a:pt x="186595" y="358962"/>
                  <a:pt x="179683" y="361034"/>
                </a:cubicBezTo>
                <a:cubicBezTo>
                  <a:pt x="179527" y="361081"/>
                  <a:pt x="179425" y="361202"/>
                  <a:pt x="179425" y="361343"/>
                </a:cubicBezTo>
                <a:lnTo>
                  <a:pt x="179425" y="392624"/>
                </a:lnTo>
                <a:cubicBezTo>
                  <a:pt x="179425" y="399123"/>
                  <a:pt x="174582" y="404659"/>
                  <a:pt x="168161" y="405501"/>
                </a:cubicBezTo>
                <a:cubicBezTo>
                  <a:pt x="161743" y="406342"/>
                  <a:pt x="155204" y="406767"/>
                  <a:pt x="148725" y="406767"/>
                </a:cubicBezTo>
                <a:cubicBezTo>
                  <a:pt x="142247" y="406767"/>
                  <a:pt x="135708" y="406342"/>
                  <a:pt x="129291" y="405501"/>
                </a:cubicBezTo>
                <a:cubicBezTo>
                  <a:pt x="122869" y="404660"/>
                  <a:pt x="118026" y="399124"/>
                  <a:pt x="118026" y="392624"/>
                </a:cubicBezTo>
                <a:lnTo>
                  <a:pt x="118026" y="361343"/>
                </a:lnTo>
                <a:cubicBezTo>
                  <a:pt x="118026" y="361202"/>
                  <a:pt x="117925" y="361081"/>
                  <a:pt x="117767" y="361034"/>
                </a:cubicBezTo>
                <a:cubicBezTo>
                  <a:pt x="110856" y="358962"/>
                  <a:pt x="104136" y="356180"/>
                  <a:pt x="97791" y="352764"/>
                </a:cubicBezTo>
                <a:cubicBezTo>
                  <a:pt x="97644" y="352685"/>
                  <a:pt x="97485" y="352698"/>
                  <a:pt x="97385" y="352798"/>
                </a:cubicBezTo>
                <a:lnTo>
                  <a:pt x="75275" y="374908"/>
                </a:lnTo>
                <a:cubicBezTo>
                  <a:pt x="70679" y="379504"/>
                  <a:pt x="63339" y="379994"/>
                  <a:pt x="58202" y="376047"/>
                </a:cubicBezTo>
                <a:cubicBezTo>
                  <a:pt x="47890" y="368125"/>
                  <a:pt x="38644" y="358879"/>
                  <a:pt x="30721" y="348566"/>
                </a:cubicBezTo>
                <a:cubicBezTo>
                  <a:pt x="26774" y="343428"/>
                  <a:pt x="27263" y="336088"/>
                  <a:pt x="31859" y="331493"/>
                </a:cubicBezTo>
                <a:lnTo>
                  <a:pt x="53970" y="309382"/>
                </a:lnTo>
                <a:cubicBezTo>
                  <a:pt x="54069" y="309282"/>
                  <a:pt x="54083" y="309124"/>
                  <a:pt x="54003" y="308977"/>
                </a:cubicBezTo>
                <a:cubicBezTo>
                  <a:pt x="50588" y="302634"/>
                  <a:pt x="47806" y="295912"/>
                  <a:pt x="45733" y="289000"/>
                </a:cubicBezTo>
                <a:cubicBezTo>
                  <a:pt x="45686" y="288843"/>
                  <a:pt x="45565" y="288741"/>
                  <a:pt x="45424" y="288741"/>
                </a:cubicBezTo>
                <a:lnTo>
                  <a:pt x="14143" y="288741"/>
                </a:lnTo>
                <a:cubicBezTo>
                  <a:pt x="7643" y="288741"/>
                  <a:pt x="2106" y="283898"/>
                  <a:pt x="1266" y="277476"/>
                </a:cubicBezTo>
                <a:cubicBezTo>
                  <a:pt x="426" y="271061"/>
                  <a:pt x="0" y="264522"/>
                  <a:pt x="0" y="258042"/>
                </a:cubicBezTo>
                <a:cubicBezTo>
                  <a:pt x="0" y="251562"/>
                  <a:pt x="425" y="245022"/>
                  <a:pt x="1266" y="238607"/>
                </a:cubicBezTo>
                <a:cubicBezTo>
                  <a:pt x="2106" y="232185"/>
                  <a:pt x="7643" y="227342"/>
                  <a:pt x="14143" y="227342"/>
                </a:cubicBezTo>
                <a:lnTo>
                  <a:pt x="45424" y="227342"/>
                </a:lnTo>
                <a:cubicBezTo>
                  <a:pt x="45565" y="227342"/>
                  <a:pt x="45686" y="227240"/>
                  <a:pt x="45733" y="227083"/>
                </a:cubicBezTo>
                <a:cubicBezTo>
                  <a:pt x="47805" y="220170"/>
                  <a:pt x="50588" y="213449"/>
                  <a:pt x="54003" y="207106"/>
                </a:cubicBezTo>
                <a:cubicBezTo>
                  <a:pt x="54082" y="206959"/>
                  <a:pt x="54068" y="206800"/>
                  <a:pt x="53969" y="206700"/>
                </a:cubicBezTo>
                <a:lnTo>
                  <a:pt x="31859" y="184591"/>
                </a:lnTo>
                <a:cubicBezTo>
                  <a:pt x="27263" y="179995"/>
                  <a:pt x="26774" y="172655"/>
                  <a:pt x="30720" y="167517"/>
                </a:cubicBezTo>
                <a:cubicBezTo>
                  <a:pt x="38643" y="157204"/>
                  <a:pt x="47890" y="147958"/>
                  <a:pt x="58201" y="140036"/>
                </a:cubicBezTo>
                <a:cubicBezTo>
                  <a:pt x="63338" y="136089"/>
                  <a:pt x="70678" y="136579"/>
                  <a:pt x="75274" y="141175"/>
                </a:cubicBezTo>
                <a:lnTo>
                  <a:pt x="97384" y="163285"/>
                </a:lnTo>
                <a:cubicBezTo>
                  <a:pt x="97482" y="163385"/>
                  <a:pt x="97642" y="163397"/>
                  <a:pt x="97789" y="163319"/>
                </a:cubicBezTo>
                <a:cubicBezTo>
                  <a:pt x="104132" y="159903"/>
                  <a:pt x="110854" y="157121"/>
                  <a:pt x="117766" y="155048"/>
                </a:cubicBezTo>
                <a:cubicBezTo>
                  <a:pt x="117923" y="155001"/>
                  <a:pt x="118025" y="154880"/>
                  <a:pt x="118025" y="154740"/>
                </a:cubicBezTo>
                <a:lnTo>
                  <a:pt x="118025" y="123458"/>
                </a:lnTo>
                <a:cubicBezTo>
                  <a:pt x="118025" y="116957"/>
                  <a:pt x="122868" y="111421"/>
                  <a:pt x="129290" y="110581"/>
                </a:cubicBezTo>
                <a:cubicBezTo>
                  <a:pt x="142121" y="108901"/>
                  <a:pt x="155327" y="108901"/>
                  <a:pt x="168159" y="110581"/>
                </a:cubicBezTo>
                <a:cubicBezTo>
                  <a:pt x="174581" y="111422"/>
                  <a:pt x="179424" y="116958"/>
                  <a:pt x="179424" y="123458"/>
                </a:cubicBezTo>
                <a:lnTo>
                  <a:pt x="179424" y="154740"/>
                </a:lnTo>
                <a:cubicBezTo>
                  <a:pt x="179424" y="154880"/>
                  <a:pt x="179526" y="155001"/>
                  <a:pt x="179682" y="155048"/>
                </a:cubicBezTo>
                <a:cubicBezTo>
                  <a:pt x="186597" y="157121"/>
                  <a:pt x="193318" y="159904"/>
                  <a:pt x="199660" y="163319"/>
                </a:cubicBezTo>
                <a:cubicBezTo>
                  <a:pt x="199807" y="163397"/>
                  <a:pt x="199966" y="163384"/>
                  <a:pt x="200066" y="163285"/>
                </a:cubicBezTo>
                <a:lnTo>
                  <a:pt x="208040" y="155311"/>
                </a:lnTo>
                <a:lnTo>
                  <a:pt x="208040" y="77757"/>
                </a:lnTo>
                <a:lnTo>
                  <a:pt x="189796" y="77757"/>
                </a:lnTo>
                <a:cubicBezTo>
                  <a:pt x="186436" y="77757"/>
                  <a:pt x="183406" y="75895"/>
                  <a:pt x="181890" y="72897"/>
                </a:cubicBezTo>
                <a:cubicBezTo>
                  <a:pt x="180374" y="69899"/>
                  <a:pt x="180669" y="66355"/>
                  <a:pt x="182660" y="63648"/>
                </a:cubicBezTo>
                <a:lnTo>
                  <a:pt x="226833" y="3609"/>
                </a:lnTo>
                <a:cubicBezTo>
                  <a:pt x="228498" y="1347"/>
                  <a:pt x="231163" y="0"/>
                  <a:pt x="233969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707C28A8-C987-A5F1-658B-F0D6E809F6C8}"/>
              </a:ext>
            </a:extLst>
          </p:cNvPr>
          <p:cNvSpPr/>
          <p:nvPr/>
        </p:nvSpPr>
        <p:spPr>
          <a:xfrm>
            <a:off x="5475157" y="3336987"/>
            <a:ext cx="432289" cy="432288"/>
          </a:xfrm>
          <a:custGeom>
            <a:avLst/>
            <a:gdLst>
              <a:gd name="connsiteX0" fmla="*/ 216144 w 432289"/>
              <a:gd name="connsiteY0" fmla="*/ 382884 h 432288"/>
              <a:gd name="connsiteX1" fmla="*/ 197617 w 432289"/>
              <a:gd name="connsiteY1" fmla="*/ 401411 h 432288"/>
              <a:gd name="connsiteX2" fmla="*/ 216144 w 432289"/>
              <a:gd name="connsiteY2" fmla="*/ 419938 h 432288"/>
              <a:gd name="connsiteX3" fmla="*/ 234671 w 432289"/>
              <a:gd name="connsiteY3" fmla="*/ 401411 h 432288"/>
              <a:gd name="connsiteX4" fmla="*/ 216144 w 432289"/>
              <a:gd name="connsiteY4" fmla="*/ 382884 h 432288"/>
              <a:gd name="connsiteX5" fmla="*/ 166740 w 432289"/>
              <a:gd name="connsiteY5" fmla="*/ 234381 h 432288"/>
              <a:gd name="connsiteX6" fmla="*/ 364358 w 432289"/>
              <a:gd name="connsiteY6" fmla="*/ 234381 h 432288"/>
              <a:gd name="connsiteX7" fmla="*/ 364358 w 432289"/>
              <a:gd name="connsiteY7" fmla="*/ 246732 h 432288"/>
              <a:gd name="connsiteX8" fmla="*/ 166740 w 432289"/>
              <a:gd name="connsiteY8" fmla="*/ 246732 h 432288"/>
              <a:gd name="connsiteX9" fmla="*/ 166740 w 432289"/>
              <a:gd name="connsiteY9" fmla="*/ 197327 h 432288"/>
              <a:gd name="connsiteX10" fmla="*/ 276356 w 432289"/>
              <a:gd name="connsiteY10" fmla="*/ 197327 h 432288"/>
              <a:gd name="connsiteX11" fmla="*/ 276356 w 432289"/>
              <a:gd name="connsiteY11" fmla="*/ 209678 h 432288"/>
              <a:gd name="connsiteX12" fmla="*/ 166740 w 432289"/>
              <a:gd name="connsiteY12" fmla="*/ 209678 h 432288"/>
              <a:gd name="connsiteX13" fmla="*/ 80282 w 432289"/>
              <a:gd name="connsiteY13" fmla="*/ 197327 h 432288"/>
              <a:gd name="connsiteX14" fmla="*/ 80282 w 432289"/>
              <a:gd name="connsiteY14" fmla="*/ 240557 h 432288"/>
              <a:gd name="connsiteX15" fmla="*/ 123511 w 432289"/>
              <a:gd name="connsiteY15" fmla="*/ 240557 h 432288"/>
              <a:gd name="connsiteX16" fmla="*/ 123511 w 432289"/>
              <a:gd name="connsiteY16" fmla="*/ 197327 h 432288"/>
              <a:gd name="connsiteX17" fmla="*/ 74107 w 432289"/>
              <a:gd name="connsiteY17" fmla="*/ 184976 h 432288"/>
              <a:gd name="connsiteX18" fmla="*/ 129686 w 432289"/>
              <a:gd name="connsiteY18" fmla="*/ 184976 h 432288"/>
              <a:gd name="connsiteX19" fmla="*/ 135862 w 432289"/>
              <a:gd name="connsiteY19" fmla="*/ 191152 h 432288"/>
              <a:gd name="connsiteX20" fmla="*/ 135862 w 432289"/>
              <a:gd name="connsiteY20" fmla="*/ 246731 h 432288"/>
              <a:gd name="connsiteX21" fmla="*/ 129686 w 432289"/>
              <a:gd name="connsiteY21" fmla="*/ 252907 h 432288"/>
              <a:gd name="connsiteX22" fmla="*/ 74107 w 432289"/>
              <a:gd name="connsiteY22" fmla="*/ 252907 h 432288"/>
              <a:gd name="connsiteX23" fmla="*/ 67931 w 432289"/>
              <a:gd name="connsiteY23" fmla="*/ 246731 h 432288"/>
              <a:gd name="connsiteX24" fmla="*/ 67931 w 432289"/>
              <a:gd name="connsiteY24" fmla="*/ 191152 h 432288"/>
              <a:gd name="connsiteX25" fmla="*/ 74107 w 432289"/>
              <a:gd name="connsiteY25" fmla="*/ 184976 h 432288"/>
              <a:gd name="connsiteX26" fmla="*/ 166740 w 432289"/>
              <a:gd name="connsiteY26" fmla="*/ 129686 h 432288"/>
              <a:gd name="connsiteX27" fmla="*/ 364358 w 432289"/>
              <a:gd name="connsiteY27" fmla="*/ 129686 h 432288"/>
              <a:gd name="connsiteX28" fmla="*/ 364358 w 432289"/>
              <a:gd name="connsiteY28" fmla="*/ 142037 h 432288"/>
              <a:gd name="connsiteX29" fmla="*/ 166740 w 432289"/>
              <a:gd name="connsiteY29" fmla="*/ 142037 h 432288"/>
              <a:gd name="connsiteX30" fmla="*/ 166740 w 432289"/>
              <a:gd name="connsiteY30" fmla="*/ 92633 h 432288"/>
              <a:gd name="connsiteX31" fmla="*/ 276356 w 432289"/>
              <a:gd name="connsiteY31" fmla="*/ 92633 h 432288"/>
              <a:gd name="connsiteX32" fmla="*/ 276356 w 432289"/>
              <a:gd name="connsiteY32" fmla="*/ 104984 h 432288"/>
              <a:gd name="connsiteX33" fmla="*/ 166740 w 432289"/>
              <a:gd name="connsiteY33" fmla="*/ 104984 h 432288"/>
              <a:gd name="connsiteX34" fmla="*/ 80282 w 432289"/>
              <a:gd name="connsiteY34" fmla="*/ 92633 h 432288"/>
              <a:gd name="connsiteX35" fmla="*/ 80282 w 432289"/>
              <a:gd name="connsiteY35" fmla="*/ 135862 h 432288"/>
              <a:gd name="connsiteX36" fmla="*/ 123511 w 432289"/>
              <a:gd name="connsiteY36" fmla="*/ 135862 h 432288"/>
              <a:gd name="connsiteX37" fmla="*/ 123511 w 432289"/>
              <a:gd name="connsiteY37" fmla="*/ 92633 h 432288"/>
              <a:gd name="connsiteX38" fmla="*/ 74107 w 432289"/>
              <a:gd name="connsiteY38" fmla="*/ 80282 h 432288"/>
              <a:gd name="connsiteX39" fmla="*/ 129686 w 432289"/>
              <a:gd name="connsiteY39" fmla="*/ 80282 h 432288"/>
              <a:gd name="connsiteX40" fmla="*/ 135862 w 432289"/>
              <a:gd name="connsiteY40" fmla="*/ 86458 h 432288"/>
              <a:gd name="connsiteX41" fmla="*/ 135862 w 432289"/>
              <a:gd name="connsiteY41" fmla="*/ 142037 h 432288"/>
              <a:gd name="connsiteX42" fmla="*/ 129686 w 432289"/>
              <a:gd name="connsiteY42" fmla="*/ 148213 h 432288"/>
              <a:gd name="connsiteX43" fmla="*/ 74107 w 432289"/>
              <a:gd name="connsiteY43" fmla="*/ 148213 h 432288"/>
              <a:gd name="connsiteX44" fmla="*/ 67931 w 432289"/>
              <a:gd name="connsiteY44" fmla="*/ 142037 h 432288"/>
              <a:gd name="connsiteX45" fmla="*/ 67931 w 432289"/>
              <a:gd name="connsiteY45" fmla="*/ 86458 h 432288"/>
              <a:gd name="connsiteX46" fmla="*/ 74107 w 432289"/>
              <a:gd name="connsiteY46" fmla="*/ 80282 h 432288"/>
              <a:gd name="connsiteX47" fmla="*/ 43228 w 432289"/>
              <a:gd name="connsiteY47" fmla="*/ 55580 h 432288"/>
              <a:gd name="connsiteX48" fmla="*/ 43228 w 432289"/>
              <a:gd name="connsiteY48" fmla="*/ 284075 h 432288"/>
              <a:gd name="connsiteX49" fmla="*/ 49404 w 432289"/>
              <a:gd name="connsiteY49" fmla="*/ 290251 h 432288"/>
              <a:gd name="connsiteX50" fmla="*/ 382885 w 432289"/>
              <a:gd name="connsiteY50" fmla="*/ 290251 h 432288"/>
              <a:gd name="connsiteX51" fmla="*/ 389060 w 432289"/>
              <a:gd name="connsiteY51" fmla="*/ 284075 h 432288"/>
              <a:gd name="connsiteX52" fmla="*/ 389060 w 432289"/>
              <a:gd name="connsiteY52" fmla="*/ 55580 h 432288"/>
              <a:gd name="connsiteX53" fmla="*/ 27790 w 432289"/>
              <a:gd name="connsiteY53" fmla="*/ 12351 h 432288"/>
              <a:gd name="connsiteX54" fmla="*/ 12351 w 432289"/>
              <a:gd name="connsiteY54" fmla="*/ 27790 h 432288"/>
              <a:gd name="connsiteX55" fmla="*/ 27790 w 432289"/>
              <a:gd name="connsiteY55" fmla="*/ 43229 h 432288"/>
              <a:gd name="connsiteX56" fmla="*/ 37052 w 432289"/>
              <a:gd name="connsiteY56" fmla="*/ 43229 h 432288"/>
              <a:gd name="connsiteX57" fmla="*/ 37053 w 432289"/>
              <a:gd name="connsiteY57" fmla="*/ 43228 h 432288"/>
              <a:gd name="connsiteX58" fmla="*/ 395235 w 432289"/>
              <a:gd name="connsiteY58" fmla="*/ 43228 h 432288"/>
              <a:gd name="connsiteX59" fmla="*/ 395236 w 432289"/>
              <a:gd name="connsiteY59" fmla="*/ 43229 h 432288"/>
              <a:gd name="connsiteX60" fmla="*/ 404499 w 432289"/>
              <a:gd name="connsiteY60" fmla="*/ 43229 h 432288"/>
              <a:gd name="connsiteX61" fmla="*/ 419938 w 432289"/>
              <a:gd name="connsiteY61" fmla="*/ 27790 h 432288"/>
              <a:gd name="connsiteX62" fmla="*/ 404499 w 432289"/>
              <a:gd name="connsiteY62" fmla="*/ 12351 h 432288"/>
              <a:gd name="connsiteX63" fmla="*/ 27790 w 432289"/>
              <a:gd name="connsiteY63" fmla="*/ 0 h 432288"/>
              <a:gd name="connsiteX64" fmla="*/ 404499 w 432289"/>
              <a:gd name="connsiteY64" fmla="*/ 0 h 432288"/>
              <a:gd name="connsiteX65" fmla="*/ 432289 w 432289"/>
              <a:gd name="connsiteY65" fmla="*/ 27790 h 432288"/>
              <a:gd name="connsiteX66" fmla="*/ 404499 w 432289"/>
              <a:gd name="connsiteY66" fmla="*/ 55580 h 432288"/>
              <a:gd name="connsiteX67" fmla="*/ 401411 w 432289"/>
              <a:gd name="connsiteY67" fmla="*/ 55580 h 432288"/>
              <a:gd name="connsiteX68" fmla="*/ 401411 w 432289"/>
              <a:gd name="connsiteY68" fmla="*/ 284075 h 432288"/>
              <a:gd name="connsiteX69" fmla="*/ 382885 w 432289"/>
              <a:gd name="connsiteY69" fmla="*/ 302602 h 432288"/>
              <a:gd name="connsiteX70" fmla="*/ 222319 w 432289"/>
              <a:gd name="connsiteY70" fmla="*/ 302602 h 432288"/>
              <a:gd name="connsiteX71" fmla="*/ 222319 w 432289"/>
              <a:gd name="connsiteY71" fmla="*/ 373090 h 432288"/>
              <a:gd name="connsiteX72" fmla="*/ 237978 w 432289"/>
              <a:gd name="connsiteY72" fmla="*/ 379576 h 432288"/>
              <a:gd name="connsiteX73" fmla="*/ 247022 w 432289"/>
              <a:gd name="connsiteY73" fmla="*/ 401410 h 432288"/>
              <a:gd name="connsiteX74" fmla="*/ 216144 w 432289"/>
              <a:gd name="connsiteY74" fmla="*/ 432288 h 432288"/>
              <a:gd name="connsiteX75" fmla="*/ 185266 w 432289"/>
              <a:gd name="connsiteY75" fmla="*/ 401410 h 432288"/>
              <a:gd name="connsiteX76" fmla="*/ 194310 w 432289"/>
              <a:gd name="connsiteY76" fmla="*/ 379576 h 432288"/>
              <a:gd name="connsiteX77" fmla="*/ 209968 w 432289"/>
              <a:gd name="connsiteY77" fmla="*/ 373090 h 432288"/>
              <a:gd name="connsiteX78" fmla="*/ 209968 w 432289"/>
              <a:gd name="connsiteY78" fmla="*/ 302602 h 432288"/>
              <a:gd name="connsiteX79" fmla="*/ 49404 w 432289"/>
              <a:gd name="connsiteY79" fmla="*/ 302602 h 432288"/>
              <a:gd name="connsiteX80" fmla="*/ 30877 w 432289"/>
              <a:gd name="connsiteY80" fmla="*/ 284075 h 432288"/>
              <a:gd name="connsiteX81" fmla="*/ 30877 w 432289"/>
              <a:gd name="connsiteY81" fmla="*/ 55580 h 432288"/>
              <a:gd name="connsiteX82" fmla="*/ 27790 w 432289"/>
              <a:gd name="connsiteY82" fmla="*/ 55580 h 432288"/>
              <a:gd name="connsiteX83" fmla="*/ 0 w 432289"/>
              <a:gd name="connsiteY83" fmla="*/ 27790 h 432288"/>
              <a:gd name="connsiteX84" fmla="*/ 27790 w 432289"/>
              <a:gd name="connsiteY84" fmla="*/ 0 h 4322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432289" h="432288">
                <a:moveTo>
                  <a:pt x="216144" y="382884"/>
                </a:moveTo>
                <a:cubicBezTo>
                  <a:pt x="205912" y="382884"/>
                  <a:pt x="197617" y="391179"/>
                  <a:pt x="197617" y="401411"/>
                </a:cubicBezTo>
                <a:cubicBezTo>
                  <a:pt x="197617" y="411643"/>
                  <a:pt x="205912" y="419938"/>
                  <a:pt x="216144" y="419938"/>
                </a:cubicBezTo>
                <a:cubicBezTo>
                  <a:pt x="226377" y="419938"/>
                  <a:pt x="234671" y="411643"/>
                  <a:pt x="234671" y="401411"/>
                </a:cubicBezTo>
                <a:cubicBezTo>
                  <a:pt x="234671" y="391179"/>
                  <a:pt x="226377" y="382884"/>
                  <a:pt x="216144" y="382884"/>
                </a:cubicBezTo>
                <a:close/>
                <a:moveTo>
                  <a:pt x="166740" y="234381"/>
                </a:moveTo>
                <a:lnTo>
                  <a:pt x="364358" y="234381"/>
                </a:lnTo>
                <a:lnTo>
                  <a:pt x="364358" y="246732"/>
                </a:lnTo>
                <a:lnTo>
                  <a:pt x="166740" y="246732"/>
                </a:lnTo>
                <a:close/>
                <a:moveTo>
                  <a:pt x="166740" y="197327"/>
                </a:moveTo>
                <a:lnTo>
                  <a:pt x="276356" y="197327"/>
                </a:lnTo>
                <a:lnTo>
                  <a:pt x="276356" y="209678"/>
                </a:lnTo>
                <a:lnTo>
                  <a:pt x="166740" y="209678"/>
                </a:lnTo>
                <a:close/>
                <a:moveTo>
                  <a:pt x="80282" y="197327"/>
                </a:moveTo>
                <a:lnTo>
                  <a:pt x="80282" y="240557"/>
                </a:lnTo>
                <a:lnTo>
                  <a:pt x="123511" y="240557"/>
                </a:lnTo>
                <a:lnTo>
                  <a:pt x="123511" y="197327"/>
                </a:lnTo>
                <a:close/>
                <a:moveTo>
                  <a:pt x="74107" y="184976"/>
                </a:moveTo>
                <a:lnTo>
                  <a:pt x="129686" y="184976"/>
                </a:lnTo>
                <a:cubicBezTo>
                  <a:pt x="133097" y="184976"/>
                  <a:pt x="135862" y="187741"/>
                  <a:pt x="135862" y="191152"/>
                </a:cubicBezTo>
                <a:lnTo>
                  <a:pt x="135862" y="246731"/>
                </a:lnTo>
                <a:cubicBezTo>
                  <a:pt x="135862" y="250143"/>
                  <a:pt x="133098" y="252907"/>
                  <a:pt x="129686" y="252907"/>
                </a:cubicBezTo>
                <a:lnTo>
                  <a:pt x="74107" y="252907"/>
                </a:lnTo>
                <a:cubicBezTo>
                  <a:pt x="70696" y="252907"/>
                  <a:pt x="67931" y="250142"/>
                  <a:pt x="67931" y="246731"/>
                </a:cubicBezTo>
                <a:lnTo>
                  <a:pt x="67931" y="191152"/>
                </a:lnTo>
                <a:cubicBezTo>
                  <a:pt x="67931" y="187741"/>
                  <a:pt x="70696" y="184976"/>
                  <a:pt x="74107" y="184976"/>
                </a:cubicBezTo>
                <a:close/>
                <a:moveTo>
                  <a:pt x="166740" y="129686"/>
                </a:moveTo>
                <a:lnTo>
                  <a:pt x="364358" y="129686"/>
                </a:lnTo>
                <a:lnTo>
                  <a:pt x="364358" y="142037"/>
                </a:lnTo>
                <a:lnTo>
                  <a:pt x="166740" y="142037"/>
                </a:lnTo>
                <a:close/>
                <a:moveTo>
                  <a:pt x="166740" y="92633"/>
                </a:moveTo>
                <a:lnTo>
                  <a:pt x="276356" y="92633"/>
                </a:lnTo>
                <a:lnTo>
                  <a:pt x="276356" y="104984"/>
                </a:lnTo>
                <a:lnTo>
                  <a:pt x="166740" y="104984"/>
                </a:lnTo>
                <a:close/>
                <a:moveTo>
                  <a:pt x="80282" y="92633"/>
                </a:moveTo>
                <a:lnTo>
                  <a:pt x="80282" y="135862"/>
                </a:lnTo>
                <a:lnTo>
                  <a:pt x="123511" y="135862"/>
                </a:lnTo>
                <a:lnTo>
                  <a:pt x="123511" y="92633"/>
                </a:lnTo>
                <a:close/>
                <a:moveTo>
                  <a:pt x="74107" y="80282"/>
                </a:moveTo>
                <a:lnTo>
                  <a:pt x="129686" y="80282"/>
                </a:lnTo>
                <a:cubicBezTo>
                  <a:pt x="133097" y="80282"/>
                  <a:pt x="135862" y="83047"/>
                  <a:pt x="135862" y="86458"/>
                </a:cubicBezTo>
                <a:lnTo>
                  <a:pt x="135862" y="142037"/>
                </a:lnTo>
                <a:cubicBezTo>
                  <a:pt x="135862" y="145448"/>
                  <a:pt x="133098" y="148213"/>
                  <a:pt x="129686" y="148213"/>
                </a:cubicBezTo>
                <a:lnTo>
                  <a:pt x="74107" y="148213"/>
                </a:lnTo>
                <a:cubicBezTo>
                  <a:pt x="70696" y="148213"/>
                  <a:pt x="67931" y="145448"/>
                  <a:pt x="67931" y="142037"/>
                </a:cubicBezTo>
                <a:lnTo>
                  <a:pt x="67931" y="86458"/>
                </a:lnTo>
                <a:cubicBezTo>
                  <a:pt x="67931" y="83047"/>
                  <a:pt x="70696" y="80282"/>
                  <a:pt x="74107" y="80282"/>
                </a:cubicBezTo>
                <a:close/>
                <a:moveTo>
                  <a:pt x="43228" y="55580"/>
                </a:moveTo>
                <a:lnTo>
                  <a:pt x="43228" y="284075"/>
                </a:lnTo>
                <a:cubicBezTo>
                  <a:pt x="43228" y="287486"/>
                  <a:pt x="45993" y="290251"/>
                  <a:pt x="49404" y="290251"/>
                </a:cubicBezTo>
                <a:lnTo>
                  <a:pt x="382885" y="290251"/>
                </a:lnTo>
                <a:cubicBezTo>
                  <a:pt x="386295" y="290251"/>
                  <a:pt x="389060" y="287486"/>
                  <a:pt x="389060" y="284075"/>
                </a:cubicBezTo>
                <a:lnTo>
                  <a:pt x="389060" y="55580"/>
                </a:lnTo>
                <a:close/>
                <a:moveTo>
                  <a:pt x="27790" y="12351"/>
                </a:moveTo>
                <a:cubicBezTo>
                  <a:pt x="19263" y="12351"/>
                  <a:pt x="12351" y="19263"/>
                  <a:pt x="12351" y="27790"/>
                </a:cubicBezTo>
                <a:cubicBezTo>
                  <a:pt x="12351" y="36317"/>
                  <a:pt x="19263" y="43229"/>
                  <a:pt x="27790" y="43229"/>
                </a:cubicBezTo>
                <a:lnTo>
                  <a:pt x="37052" y="43229"/>
                </a:lnTo>
                <a:lnTo>
                  <a:pt x="37053" y="43228"/>
                </a:lnTo>
                <a:lnTo>
                  <a:pt x="395235" y="43228"/>
                </a:lnTo>
                <a:lnTo>
                  <a:pt x="395236" y="43229"/>
                </a:lnTo>
                <a:lnTo>
                  <a:pt x="404499" y="43229"/>
                </a:lnTo>
                <a:cubicBezTo>
                  <a:pt x="413026" y="43229"/>
                  <a:pt x="419938" y="36317"/>
                  <a:pt x="419938" y="27790"/>
                </a:cubicBezTo>
                <a:cubicBezTo>
                  <a:pt x="419938" y="19263"/>
                  <a:pt x="413026" y="12351"/>
                  <a:pt x="404499" y="12351"/>
                </a:cubicBezTo>
                <a:close/>
                <a:moveTo>
                  <a:pt x="27790" y="0"/>
                </a:moveTo>
                <a:lnTo>
                  <a:pt x="404499" y="0"/>
                </a:lnTo>
                <a:cubicBezTo>
                  <a:pt x="419847" y="0"/>
                  <a:pt x="432289" y="12442"/>
                  <a:pt x="432289" y="27790"/>
                </a:cubicBezTo>
                <a:cubicBezTo>
                  <a:pt x="432289" y="43138"/>
                  <a:pt x="419848" y="55580"/>
                  <a:pt x="404499" y="55580"/>
                </a:cubicBezTo>
                <a:lnTo>
                  <a:pt x="401411" y="55580"/>
                </a:lnTo>
                <a:lnTo>
                  <a:pt x="401411" y="284075"/>
                </a:lnTo>
                <a:cubicBezTo>
                  <a:pt x="401412" y="294307"/>
                  <a:pt x="393117" y="302602"/>
                  <a:pt x="382885" y="302602"/>
                </a:cubicBezTo>
                <a:lnTo>
                  <a:pt x="222319" y="302602"/>
                </a:lnTo>
                <a:lnTo>
                  <a:pt x="222319" y="373090"/>
                </a:lnTo>
                <a:lnTo>
                  <a:pt x="237978" y="379576"/>
                </a:lnTo>
                <a:cubicBezTo>
                  <a:pt x="243566" y="385164"/>
                  <a:pt x="247022" y="392884"/>
                  <a:pt x="247022" y="401410"/>
                </a:cubicBezTo>
                <a:cubicBezTo>
                  <a:pt x="247002" y="418455"/>
                  <a:pt x="233189" y="432268"/>
                  <a:pt x="216144" y="432288"/>
                </a:cubicBezTo>
                <a:cubicBezTo>
                  <a:pt x="199091" y="432288"/>
                  <a:pt x="185266" y="418463"/>
                  <a:pt x="185266" y="401410"/>
                </a:cubicBezTo>
                <a:cubicBezTo>
                  <a:pt x="185266" y="392884"/>
                  <a:pt x="188722" y="385164"/>
                  <a:pt x="194310" y="379576"/>
                </a:cubicBezTo>
                <a:lnTo>
                  <a:pt x="209968" y="373090"/>
                </a:lnTo>
                <a:lnTo>
                  <a:pt x="209968" y="302602"/>
                </a:lnTo>
                <a:lnTo>
                  <a:pt x="49404" y="302602"/>
                </a:lnTo>
                <a:cubicBezTo>
                  <a:pt x="39172" y="302602"/>
                  <a:pt x="30877" y="294307"/>
                  <a:pt x="30877" y="284075"/>
                </a:cubicBezTo>
                <a:lnTo>
                  <a:pt x="30877" y="55580"/>
                </a:lnTo>
                <a:lnTo>
                  <a:pt x="27790" y="55580"/>
                </a:lnTo>
                <a:cubicBezTo>
                  <a:pt x="12442" y="55580"/>
                  <a:pt x="0" y="43138"/>
                  <a:pt x="0" y="27790"/>
                </a:cubicBezTo>
                <a:cubicBezTo>
                  <a:pt x="0" y="12441"/>
                  <a:pt x="12442" y="0"/>
                  <a:pt x="27790" y="0"/>
                </a:cubicBezTo>
                <a:close/>
              </a:path>
            </a:pathLst>
          </a:custGeom>
          <a:solidFill>
            <a:srgbClr val="43266B"/>
          </a:solidFill>
          <a:ln w="8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717B9408-B962-8AF3-4903-4B24A0D6CF4B}"/>
              </a:ext>
            </a:extLst>
          </p:cNvPr>
          <p:cNvSpPr/>
          <p:nvPr/>
        </p:nvSpPr>
        <p:spPr>
          <a:xfrm>
            <a:off x="6626582" y="3336988"/>
            <a:ext cx="430769" cy="432000"/>
          </a:xfrm>
          <a:custGeom>
            <a:avLst/>
            <a:gdLst>
              <a:gd name="connsiteX0" fmla="*/ 55124 w 430769"/>
              <a:gd name="connsiteY0" fmla="*/ 247978 h 432000"/>
              <a:gd name="connsiteX1" fmla="*/ 163063 w 430769"/>
              <a:gd name="connsiteY1" fmla="*/ 247978 h 432000"/>
              <a:gd name="connsiteX2" fmla="*/ 169391 w 430769"/>
              <a:gd name="connsiteY2" fmla="*/ 254306 h 432000"/>
              <a:gd name="connsiteX3" fmla="*/ 163063 w 430769"/>
              <a:gd name="connsiteY3" fmla="*/ 260634 h 432000"/>
              <a:gd name="connsiteX4" fmla="*/ 55124 w 430769"/>
              <a:gd name="connsiteY4" fmla="*/ 260634 h 432000"/>
              <a:gd name="connsiteX5" fmla="*/ 48796 w 430769"/>
              <a:gd name="connsiteY5" fmla="*/ 254306 h 432000"/>
              <a:gd name="connsiteX6" fmla="*/ 55124 w 430769"/>
              <a:gd name="connsiteY6" fmla="*/ 247978 h 432000"/>
              <a:gd name="connsiteX7" fmla="*/ 55124 w 430769"/>
              <a:gd name="connsiteY7" fmla="*/ 224564 h 432000"/>
              <a:gd name="connsiteX8" fmla="*/ 163063 w 430769"/>
              <a:gd name="connsiteY8" fmla="*/ 224564 h 432000"/>
              <a:gd name="connsiteX9" fmla="*/ 169391 w 430769"/>
              <a:gd name="connsiteY9" fmla="*/ 230892 h 432000"/>
              <a:gd name="connsiteX10" fmla="*/ 163063 w 430769"/>
              <a:gd name="connsiteY10" fmla="*/ 237220 h 432000"/>
              <a:gd name="connsiteX11" fmla="*/ 55124 w 430769"/>
              <a:gd name="connsiteY11" fmla="*/ 237220 h 432000"/>
              <a:gd name="connsiteX12" fmla="*/ 48796 w 430769"/>
              <a:gd name="connsiteY12" fmla="*/ 230892 h 432000"/>
              <a:gd name="connsiteX13" fmla="*/ 55124 w 430769"/>
              <a:gd name="connsiteY13" fmla="*/ 224564 h 432000"/>
              <a:gd name="connsiteX14" fmla="*/ 296193 w 430769"/>
              <a:gd name="connsiteY14" fmla="*/ 105057 h 432000"/>
              <a:gd name="connsiteX15" fmla="*/ 298812 w 430769"/>
              <a:gd name="connsiteY15" fmla="*/ 113615 h 432000"/>
              <a:gd name="connsiteX16" fmla="*/ 271128 w 430769"/>
              <a:gd name="connsiteY16" fmla="*/ 165699 h 432000"/>
              <a:gd name="connsiteX17" fmla="*/ 266135 w 430769"/>
              <a:gd name="connsiteY17" fmla="*/ 169029 h 432000"/>
              <a:gd name="connsiteX18" fmla="*/ 265539 w 430769"/>
              <a:gd name="connsiteY18" fmla="*/ 169057 h 432000"/>
              <a:gd name="connsiteX19" fmla="*/ 260607 w 430769"/>
              <a:gd name="connsiteY19" fmla="*/ 166693 h 432000"/>
              <a:gd name="connsiteX20" fmla="*/ 238568 w 430769"/>
              <a:gd name="connsiteY20" fmla="*/ 139264 h 432000"/>
              <a:gd name="connsiteX21" fmla="*/ 239537 w 430769"/>
              <a:gd name="connsiteY21" fmla="*/ 130368 h 432000"/>
              <a:gd name="connsiteX22" fmla="*/ 248434 w 430769"/>
              <a:gd name="connsiteY22" fmla="*/ 131337 h 432000"/>
              <a:gd name="connsiteX23" fmla="*/ 264458 w 430769"/>
              <a:gd name="connsiteY23" fmla="*/ 151281 h 432000"/>
              <a:gd name="connsiteX24" fmla="*/ 287634 w 430769"/>
              <a:gd name="connsiteY24" fmla="*/ 107675 h 432000"/>
              <a:gd name="connsiteX25" fmla="*/ 296193 w 430769"/>
              <a:gd name="connsiteY25" fmla="*/ 105057 h 432000"/>
              <a:gd name="connsiteX26" fmla="*/ 107647 w 430769"/>
              <a:gd name="connsiteY26" fmla="*/ 72708 h 432000"/>
              <a:gd name="connsiteX27" fmla="*/ 74667 w 430769"/>
              <a:gd name="connsiteY27" fmla="*/ 104321 h 432000"/>
              <a:gd name="connsiteX28" fmla="*/ 157992 w 430769"/>
              <a:gd name="connsiteY28" fmla="*/ 104321 h 432000"/>
              <a:gd name="connsiteX29" fmla="*/ 206085 w 430769"/>
              <a:gd name="connsiteY29" fmla="*/ 130278 h 432000"/>
              <a:gd name="connsiteX30" fmla="*/ 229043 w 430769"/>
              <a:gd name="connsiteY30" fmla="*/ 165234 h 432000"/>
              <a:gd name="connsiteX31" fmla="*/ 266558 w 430769"/>
              <a:gd name="connsiteY31" fmla="*/ 185482 h 432000"/>
              <a:gd name="connsiteX32" fmla="*/ 316382 w 430769"/>
              <a:gd name="connsiteY32" fmla="*/ 185482 h 432000"/>
              <a:gd name="connsiteX33" fmla="*/ 316382 w 430769"/>
              <a:gd name="connsiteY33" fmla="*/ 105735 h 432000"/>
              <a:gd name="connsiteX34" fmla="*/ 283365 w 430769"/>
              <a:gd name="connsiteY34" fmla="*/ 72708 h 432000"/>
              <a:gd name="connsiteX35" fmla="*/ 57538 w 430769"/>
              <a:gd name="connsiteY35" fmla="*/ 36699 h 432000"/>
              <a:gd name="connsiteX36" fmla="*/ 12655 w 430769"/>
              <a:gd name="connsiteY36" fmla="*/ 81582 h 432000"/>
              <a:gd name="connsiteX37" fmla="*/ 12655 w 430769"/>
              <a:gd name="connsiteY37" fmla="*/ 125914 h 432000"/>
              <a:gd name="connsiteX38" fmla="*/ 57535 w 430769"/>
              <a:gd name="connsiteY38" fmla="*/ 104321 h 432000"/>
              <a:gd name="connsiteX39" fmla="*/ 62011 w 430769"/>
              <a:gd name="connsiteY39" fmla="*/ 104321 h 432000"/>
              <a:gd name="connsiteX40" fmla="*/ 107647 w 430769"/>
              <a:gd name="connsiteY40" fmla="*/ 60052 h 432000"/>
              <a:gd name="connsiteX41" fmla="*/ 124798 w 430769"/>
              <a:gd name="connsiteY41" fmla="*/ 60052 h 432000"/>
              <a:gd name="connsiteX42" fmla="*/ 124798 w 430769"/>
              <a:gd name="connsiteY42" fmla="*/ 45672 h 432000"/>
              <a:gd name="connsiteX43" fmla="*/ 125680 w 430769"/>
              <a:gd name="connsiteY43" fmla="*/ 36699 h 432000"/>
              <a:gd name="connsiteX44" fmla="*/ 170471 w 430769"/>
              <a:gd name="connsiteY44" fmla="*/ 12656 h 432000"/>
              <a:gd name="connsiteX45" fmla="*/ 140045 w 430769"/>
              <a:gd name="connsiteY45" fmla="*/ 32836 h 432000"/>
              <a:gd name="connsiteX46" fmla="*/ 137455 w 430769"/>
              <a:gd name="connsiteY46" fmla="*/ 45672 h 432000"/>
              <a:gd name="connsiteX47" fmla="*/ 137455 w 430769"/>
              <a:gd name="connsiteY47" fmla="*/ 60052 h 432000"/>
              <a:gd name="connsiteX48" fmla="*/ 283365 w 430769"/>
              <a:gd name="connsiteY48" fmla="*/ 60052 h 432000"/>
              <a:gd name="connsiteX49" fmla="*/ 329038 w 430769"/>
              <a:gd name="connsiteY49" fmla="*/ 105735 h 432000"/>
              <a:gd name="connsiteX50" fmla="*/ 329038 w 430769"/>
              <a:gd name="connsiteY50" fmla="*/ 185482 h 432000"/>
              <a:gd name="connsiteX51" fmla="*/ 373233 w 430769"/>
              <a:gd name="connsiteY51" fmla="*/ 185482 h 432000"/>
              <a:gd name="connsiteX52" fmla="*/ 379207 w 430769"/>
              <a:gd name="connsiteY52" fmla="*/ 185792 h 432000"/>
              <a:gd name="connsiteX53" fmla="*/ 379207 w 430769"/>
              <a:gd name="connsiteY53" fmla="*/ 87851 h 432000"/>
              <a:gd name="connsiteX54" fmla="*/ 385535 w 430769"/>
              <a:gd name="connsiteY54" fmla="*/ 81523 h 432000"/>
              <a:gd name="connsiteX55" fmla="*/ 391863 w 430769"/>
              <a:gd name="connsiteY55" fmla="*/ 87851 h 432000"/>
              <a:gd name="connsiteX56" fmla="*/ 391863 w 430769"/>
              <a:gd name="connsiteY56" fmla="*/ 188595 h 432000"/>
              <a:gd name="connsiteX57" fmla="*/ 418112 w 430769"/>
              <a:gd name="connsiteY57" fmla="*/ 207076 h 432000"/>
              <a:gd name="connsiteX58" fmla="*/ 418112 w 430769"/>
              <a:gd name="connsiteY58" fmla="*/ 81583 h 432000"/>
              <a:gd name="connsiteX59" fmla="*/ 391573 w 430769"/>
              <a:gd name="connsiteY59" fmla="*/ 40610 h 432000"/>
              <a:gd name="connsiteX60" fmla="*/ 391863 w 430769"/>
              <a:gd name="connsiteY60" fmla="*/ 45672 h 432000"/>
              <a:gd name="connsiteX61" fmla="*/ 391863 w 430769"/>
              <a:gd name="connsiteY61" fmla="*/ 63129 h 432000"/>
              <a:gd name="connsiteX62" fmla="*/ 385535 w 430769"/>
              <a:gd name="connsiteY62" fmla="*/ 69457 h 432000"/>
              <a:gd name="connsiteX63" fmla="*/ 379207 w 430769"/>
              <a:gd name="connsiteY63" fmla="*/ 63129 h 432000"/>
              <a:gd name="connsiteX64" fmla="*/ 379207 w 430769"/>
              <a:gd name="connsiteY64" fmla="*/ 45671 h 432000"/>
              <a:gd name="connsiteX65" fmla="*/ 376925 w 430769"/>
              <a:gd name="connsiteY65" fmla="*/ 33575 h 432000"/>
              <a:gd name="connsiteX66" fmla="*/ 346191 w 430769"/>
              <a:gd name="connsiteY66" fmla="*/ 12656 h 432000"/>
              <a:gd name="connsiteX67" fmla="*/ 170471 w 430769"/>
              <a:gd name="connsiteY67" fmla="*/ 0 h 432000"/>
              <a:gd name="connsiteX68" fmla="*/ 346191 w 430769"/>
              <a:gd name="connsiteY68" fmla="*/ 0 h 432000"/>
              <a:gd name="connsiteX69" fmla="*/ 387329 w 430769"/>
              <a:gd name="connsiteY69" fmla="*/ 25802 h 432000"/>
              <a:gd name="connsiteX70" fmla="*/ 430769 w 430769"/>
              <a:gd name="connsiteY70" fmla="*/ 81582 h 432000"/>
              <a:gd name="connsiteX71" fmla="*/ 430767 w 430769"/>
              <a:gd name="connsiteY71" fmla="*/ 374465 h 432000"/>
              <a:gd name="connsiteX72" fmla="*/ 373233 w 430769"/>
              <a:gd name="connsiteY72" fmla="*/ 432000 h 432000"/>
              <a:gd name="connsiteX73" fmla="*/ 143783 w 430769"/>
              <a:gd name="connsiteY73" fmla="*/ 432000 h 432000"/>
              <a:gd name="connsiteX74" fmla="*/ 137455 w 430769"/>
              <a:gd name="connsiteY74" fmla="*/ 425672 h 432000"/>
              <a:gd name="connsiteX75" fmla="*/ 143783 w 430769"/>
              <a:gd name="connsiteY75" fmla="*/ 419344 h 432000"/>
              <a:gd name="connsiteX76" fmla="*/ 373233 w 430769"/>
              <a:gd name="connsiteY76" fmla="*/ 419344 h 432000"/>
              <a:gd name="connsiteX77" fmla="*/ 418111 w 430769"/>
              <a:gd name="connsiteY77" fmla="*/ 374465 h 432000"/>
              <a:gd name="connsiteX78" fmla="*/ 418111 w 430769"/>
              <a:gd name="connsiteY78" fmla="*/ 243017 h 432000"/>
              <a:gd name="connsiteX79" fmla="*/ 373233 w 430769"/>
              <a:gd name="connsiteY79" fmla="*/ 198138 h 432000"/>
              <a:gd name="connsiteX80" fmla="*/ 266558 w 430769"/>
              <a:gd name="connsiteY80" fmla="*/ 198138 h 432000"/>
              <a:gd name="connsiteX81" fmla="*/ 218464 w 430769"/>
              <a:gd name="connsiteY81" fmla="*/ 172181 h 432000"/>
              <a:gd name="connsiteX82" fmla="*/ 195506 w 430769"/>
              <a:gd name="connsiteY82" fmla="*/ 137225 h 432000"/>
              <a:gd name="connsiteX83" fmla="*/ 157992 w 430769"/>
              <a:gd name="connsiteY83" fmla="*/ 116978 h 432000"/>
              <a:gd name="connsiteX84" fmla="*/ 57535 w 430769"/>
              <a:gd name="connsiteY84" fmla="*/ 116978 h 432000"/>
              <a:gd name="connsiteX85" fmla="*/ 12657 w 430769"/>
              <a:gd name="connsiteY85" fmla="*/ 161857 h 432000"/>
              <a:gd name="connsiteX86" fmla="*/ 12657 w 430769"/>
              <a:gd name="connsiteY86" fmla="*/ 374465 h 432000"/>
              <a:gd name="connsiteX87" fmla="*/ 57535 w 430769"/>
              <a:gd name="connsiteY87" fmla="*/ 419344 h 432000"/>
              <a:gd name="connsiteX88" fmla="*/ 118470 w 430769"/>
              <a:gd name="connsiteY88" fmla="*/ 419344 h 432000"/>
              <a:gd name="connsiteX89" fmla="*/ 124798 w 430769"/>
              <a:gd name="connsiteY89" fmla="*/ 425672 h 432000"/>
              <a:gd name="connsiteX90" fmla="*/ 118470 w 430769"/>
              <a:gd name="connsiteY90" fmla="*/ 432000 h 432000"/>
              <a:gd name="connsiteX91" fmla="*/ 57534 w 430769"/>
              <a:gd name="connsiteY91" fmla="*/ 432000 h 432000"/>
              <a:gd name="connsiteX92" fmla="*/ 0 w 430769"/>
              <a:gd name="connsiteY92" fmla="*/ 374465 h 432000"/>
              <a:gd name="connsiteX93" fmla="*/ 0 w 430769"/>
              <a:gd name="connsiteY93" fmla="*/ 81582 h 432000"/>
              <a:gd name="connsiteX94" fmla="*/ 57539 w 430769"/>
              <a:gd name="connsiteY94" fmla="*/ 24043 h 432000"/>
              <a:gd name="connsiteX95" fmla="*/ 130244 w 430769"/>
              <a:gd name="connsiteY95" fmla="*/ 24043 h 432000"/>
              <a:gd name="connsiteX96" fmla="*/ 170471 w 430769"/>
              <a:gd name="connsiteY96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</a:cxnLst>
            <a:rect l="l" t="t" r="r" b="b"/>
            <a:pathLst>
              <a:path w="430769" h="432000">
                <a:moveTo>
                  <a:pt x="55124" y="247978"/>
                </a:moveTo>
                <a:lnTo>
                  <a:pt x="163063" y="247978"/>
                </a:lnTo>
                <a:cubicBezTo>
                  <a:pt x="166558" y="247978"/>
                  <a:pt x="169391" y="250811"/>
                  <a:pt x="169391" y="254306"/>
                </a:cubicBezTo>
                <a:cubicBezTo>
                  <a:pt x="169391" y="257801"/>
                  <a:pt x="166558" y="260634"/>
                  <a:pt x="163063" y="260634"/>
                </a:cubicBezTo>
                <a:lnTo>
                  <a:pt x="55124" y="260634"/>
                </a:lnTo>
                <a:cubicBezTo>
                  <a:pt x="51629" y="260634"/>
                  <a:pt x="48796" y="257801"/>
                  <a:pt x="48796" y="254306"/>
                </a:cubicBezTo>
                <a:cubicBezTo>
                  <a:pt x="48796" y="250811"/>
                  <a:pt x="51628" y="247978"/>
                  <a:pt x="55124" y="247978"/>
                </a:cubicBezTo>
                <a:close/>
                <a:moveTo>
                  <a:pt x="55124" y="224564"/>
                </a:moveTo>
                <a:lnTo>
                  <a:pt x="163063" y="224564"/>
                </a:lnTo>
                <a:cubicBezTo>
                  <a:pt x="166558" y="224564"/>
                  <a:pt x="169391" y="227397"/>
                  <a:pt x="169391" y="230892"/>
                </a:cubicBezTo>
                <a:cubicBezTo>
                  <a:pt x="169391" y="234387"/>
                  <a:pt x="166558" y="237220"/>
                  <a:pt x="163063" y="237220"/>
                </a:cubicBezTo>
                <a:lnTo>
                  <a:pt x="55124" y="237220"/>
                </a:lnTo>
                <a:cubicBezTo>
                  <a:pt x="51629" y="237220"/>
                  <a:pt x="48796" y="234387"/>
                  <a:pt x="48796" y="230892"/>
                </a:cubicBezTo>
                <a:cubicBezTo>
                  <a:pt x="48796" y="227397"/>
                  <a:pt x="51628" y="224564"/>
                  <a:pt x="55124" y="224564"/>
                </a:cubicBezTo>
                <a:close/>
                <a:moveTo>
                  <a:pt x="296193" y="105057"/>
                </a:moveTo>
                <a:cubicBezTo>
                  <a:pt x="299280" y="106697"/>
                  <a:pt x="300451" y="110528"/>
                  <a:pt x="298812" y="113615"/>
                </a:cubicBezTo>
                <a:lnTo>
                  <a:pt x="271128" y="165699"/>
                </a:lnTo>
                <a:cubicBezTo>
                  <a:pt x="270129" y="167578"/>
                  <a:pt x="268253" y="168829"/>
                  <a:pt x="266135" y="169029"/>
                </a:cubicBezTo>
                <a:cubicBezTo>
                  <a:pt x="265936" y="169048"/>
                  <a:pt x="265737" y="169057"/>
                  <a:pt x="265539" y="169057"/>
                </a:cubicBezTo>
                <a:cubicBezTo>
                  <a:pt x="263632" y="169057"/>
                  <a:pt x="261815" y="168195"/>
                  <a:pt x="260607" y="166693"/>
                </a:cubicBezTo>
                <a:lnTo>
                  <a:pt x="238568" y="139264"/>
                </a:lnTo>
                <a:cubicBezTo>
                  <a:pt x="236378" y="136540"/>
                  <a:pt x="236812" y="132557"/>
                  <a:pt x="239537" y="130368"/>
                </a:cubicBezTo>
                <a:cubicBezTo>
                  <a:pt x="242263" y="128178"/>
                  <a:pt x="246246" y="128613"/>
                  <a:pt x="248434" y="131337"/>
                </a:cubicBezTo>
                <a:lnTo>
                  <a:pt x="264458" y="151281"/>
                </a:lnTo>
                <a:lnTo>
                  <a:pt x="287634" y="107675"/>
                </a:lnTo>
                <a:cubicBezTo>
                  <a:pt x="289276" y="104589"/>
                  <a:pt x="293106" y="103416"/>
                  <a:pt x="296193" y="105057"/>
                </a:cubicBezTo>
                <a:close/>
                <a:moveTo>
                  <a:pt x="107647" y="72708"/>
                </a:moveTo>
                <a:cubicBezTo>
                  <a:pt x="89916" y="72708"/>
                  <a:pt x="75410" y="86764"/>
                  <a:pt x="74667" y="104321"/>
                </a:cubicBezTo>
                <a:lnTo>
                  <a:pt x="157992" y="104321"/>
                </a:lnTo>
                <a:cubicBezTo>
                  <a:pt x="177436" y="104321"/>
                  <a:pt x="195415" y="114025"/>
                  <a:pt x="206085" y="130278"/>
                </a:cubicBezTo>
                <a:lnTo>
                  <a:pt x="229043" y="165234"/>
                </a:lnTo>
                <a:cubicBezTo>
                  <a:pt x="237367" y="177913"/>
                  <a:pt x="251391" y="185482"/>
                  <a:pt x="266558" y="185482"/>
                </a:cubicBezTo>
                <a:lnTo>
                  <a:pt x="316382" y="185482"/>
                </a:lnTo>
                <a:lnTo>
                  <a:pt x="316382" y="105735"/>
                </a:lnTo>
                <a:cubicBezTo>
                  <a:pt x="316382" y="87524"/>
                  <a:pt x="301571" y="72708"/>
                  <a:pt x="283365" y="72708"/>
                </a:cubicBezTo>
                <a:close/>
                <a:moveTo>
                  <a:pt x="57538" y="36699"/>
                </a:moveTo>
                <a:cubicBezTo>
                  <a:pt x="32790" y="36699"/>
                  <a:pt x="12655" y="56833"/>
                  <a:pt x="12655" y="81582"/>
                </a:cubicBezTo>
                <a:lnTo>
                  <a:pt x="12655" y="125914"/>
                </a:lnTo>
                <a:cubicBezTo>
                  <a:pt x="23209" y="112764"/>
                  <a:pt x="39401" y="104321"/>
                  <a:pt x="57535" y="104321"/>
                </a:cubicBezTo>
                <a:lnTo>
                  <a:pt x="62011" y="104321"/>
                </a:lnTo>
                <a:cubicBezTo>
                  <a:pt x="62762" y="79785"/>
                  <a:pt x="82937" y="60052"/>
                  <a:pt x="107647" y="60052"/>
                </a:cubicBezTo>
                <a:lnTo>
                  <a:pt x="124798" y="60052"/>
                </a:lnTo>
                <a:lnTo>
                  <a:pt x="124798" y="45672"/>
                </a:lnTo>
                <a:cubicBezTo>
                  <a:pt x="124798" y="42628"/>
                  <a:pt x="125095" y="39631"/>
                  <a:pt x="125680" y="36699"/>
                </a:cubicBezTo>
                <a:close/>
                <a:moveTo>
                  <a:pt x="170471" y="12656"/>
                </a:moveTo>
                <a:cubicBezTo>
                  <a:pt x="157163" y="12656"/>
                  <a:pt x="145220" y="20577"/>
                  <a:pt x="140045" y="32836"/>
                </a:cubicBezTo>
                <a:cubicBezTo>
                  <a:pt x="138325" y="36896"/>
                  <a:pt x="137455" y="41212"/>
                  <a:pt x="137455" y="45672"/>
                </a:cubicBezTo>
                <a:lnTo>
                  <a:pt x="137455" y="60052"/>
                </a:lnTo>
                <a:lnTo>
                  <a:pt x="283365" y="60052"/>
                </a:lnTo>
                <a:cubicBezTo>
                  <a:pt x="308549" y="60052"/>
                  <a:pt x="329038" y="80545"/>
                  <a:pt x="329038" y="105735"/>
                </a:cubicBezTo>
                <a:lnTo>
                  <a:pt x="329038" y="185482"/>
                </a:lnTo>
                <a:lnTo>
                  <a:pt x="373233" y="185482"/>
                </a:lnTo>
                <a:cubicBezTo>
                  <a:pt x="375250" y="185482"/>
                  <a:pt x="377242" y="185589"/>
                  <a:pt x="379207" y="185792"/>
                </a:cubicBezTo>
                <a:lnTo>
                  <a:pt x="379207" y="87851"/>
                </a:lnTo>
                <a:cubicBezTo>
                  <a:pt x="379207" y="84356"/>
                  <a:pt x="382039" y="81523"/>
                  <a:pt x="385535" y="81523"/>
                </a:cubicBezTo>
                <a:cubicBezTo>
                  <a:pt x="389030" y="81523"/>
                  <a:pt x="391863" y="84356"/>
                  <a:pt x="391863" y="87851"/>
                </a:cubicBezTo>
                <a:lnTo>
                  <a:pt x="391863" y="188595"/>
                </a:lnTo>
                <a:cubicBezTo>
                  <a:pt x="402280" y="192171"/>
                  <a:pt x="411353" y="198652"/>
                  <a:pt x="418112" y="207076"/>
                </a:cubicBezTo>
                <a:lnTo>
                  <a:pt x="418112" y="81583"/>
                </a:lnTo>
                <a:cubicBezTo>
                  <a:pt x="418112" y="63584"/>
                  <a:pt x="407410" y="47691"/>
                  <a:pt x="391573" y="40610"/>
                </a:cubicBezTo>
                <a:cubicBezTo>
                  <a:pt x="391758" y="42285"/>
                  <a:pt x="391863" y="43972"/>
                  <a:pt x="391863" y="45672"/>
                </a:cubicBezTo>
                <a:lnTo>
                  <a:pt x="391863" y="63129"/>
                </a:lnTo>
                <a:cubicBezTo>
                  <a:pt x="391863" y="66623"/>
                  <a:pt x="389030" y="69457"/>
                  <a:pt x="385535" y="69457"/>
                </a:cubicBezTo>
                <a:cubicBezTo>
                  <a:pt x="382039" y="69457"/>
                  <a:pt x="379207" y="66623"/>
                  <a:pt x="379207" y="63129"/>
                </a:cubicBezTo>
                <a:lnTo>
                  <a:pt x="379207" y="45671"/>
                </a:lnTo>
                <a:cubicBezTo>
                  <a:pt x="379207" y="41515"/>
                  <a:pt x="378439" y="37445"/>
                  <a:pt x="376925" y="33575"/>
                </a:cubicBezTo>
                <a:cubicBezTo>
                  <a:pt x="371920" y="20873"/>
                  <a:pt x="359853" y="12656"/>
                  <a:pt x="346191" y="12656"/>
                </a:cubicBezTo>
                <a:close/>
                <a:moveTo>
                  <a:pt x="170471" y="0"/>
                </a:moveTo>
                <a:lnTo>
                  <a:pt x="346191" y="0"/>
                </a:lnTo>
                <a:cubicBezTo>
                  <a:pt x="363936" y="0"/>
                  <a:pt x="379731" y="10020"/>
                  <a:pt x="387329" y="25802"/>
                </a:cubicBezTo>
                <a:cubicBezTo>
                  <a:pt x="412693" y="32176"/>
                  <a:pt x="430769" y="55104"/>
                  <a:pt x="430769" y="81582"/>
                </a:cubicBezTo>
                <a:lnTo>
                  <a:pt x="430767" y="374465"/>
                </a:lnTo>
                <a:cubicBezTo>
                  <a:pt x="430767" y="406190"/>
                  <a:pt x="404958" y="432000"/>
                  <a:pt x="373233" y="432000"/>
                </a:cubicBezTo>
                <a:lnTo>
                  <a:pt x="143783" y="432000"/>
                </a:lnTo>
                <a:cubicBezTo>
                  <a:pt x="140288" y="432000"/>
                  <a:pt x="137455" y="429167"/>
                  <a:pt x="137455" y="425672"/>
                </a:cubicBezTo>
                <a:cubicBezTo>
                  <a:pt x="137455" y="422177"/>
                  <a:pt x="140288" y="419344"/>
                  <a:pt x="143783" y="419344"/>
                </a:cubicBezTo>
                <a:lnTo>
                  <a:pt x="373233" y="419344"/>
                </a:lnTo>
                <a:cubicBezTo>
                  <a:pt x="397979" y="419344"/>
                  <a:pt x="418111" y="399211"/>
                  <a:pt x="418111" y="374465"/>
                </a:cubicBezTo>
                <a:lnTo>
                  <a:pt x="418111" y="243017"/>
                </a:lnTo>
                <a:cubicBezTo>
                  <a:pt x="418111" y="218271"/>
                  <a:pt x="397979" y="198138"/>
                  <a:pt x="373233" y="198138"/>
                </a:cubicBezTo>
                <a:lnTo>
                  <a:pt x="266558" y="198138"/>
                </a:lnTo>
                <a:cubicBezTo>
                  <a:pt x="247113" y="198138"/>
                  <a:pt x="229134" y="188434"/>
                  <a:pt x="218464" y="172181"/>
                </a:cubicBezTo>
                <a:lnTo>
                  <a:pt x="195506" y="137225"/>
                </a:lnTo>
                <a:cubicBezTo>
                  <a:pt x="187183" y="124546"/>
                  <a:pt x="173159" y="116978"/>
                  <a:pt x="157992" y="116978"/>
                </a:cubicBezTo>
                <a:lnTo>
                  <a:pt x="57535" y="116978"/>
                </a:lnTo>
                <a:cubicBezTo>
                  <a:pt x="32789" y="116978"/>
                  <a:pt x="12657" y="137110"/>
                  <a:pt x="12657" y="161857"/>
                </a:cubicBezTo>
                <a:lnTo>
                  <a:pt x="12657" y="374465"/>
                </a:lnTo>
                <a:cubicBezTo>
                  <a:pt x="12657" y="399211"/>
                  <a:pt x="32789" y="419344"/>
                  <a:pt x="57535" y="419344"/>
                </a:cubicBezTo>
                <a:lnTo>
                  <a:pt x="118470" y="419344"/>
                </a:lnTo>
                <a:cubicBezTo>
                  <a:pt x="121966" y="419344"/>
                  <a:pt x="124798" y="422177"/>
                  <a:pt x="124798" y="425672"/>
                </a:cubicBezTo>
                <a:cubicBezTo>
                  <a:pt x="124798" y="429167"/>
                  <a:pt x="121966" y="432000"/>
                  <a:pt x="118470" y="432000"/>
                </a:cubicBezTo>
                <a:lnTo>
                  <a:pt x="57534" y="432000"/>
                </a:lnTo>
                <a:cubicBezTo>
                  <a:pt x="25810" y="432000"/>
                  <a:pt x="0" y="406190"/>
                  <a:pt x="0" y="374465"/>
                </a:cubicBezTo>
                <a:lnTo>
                  <a:pt x="0" y="81582"/>
                </a:lnTo>
                <a:cubicBezTo>
                  <a:pt x="0" y="49855"/>
                  <a:pt x="25811" y="24043"/>
                  <a:pt x="57539" y="24043"/>
                </a:cubicBezTo>
                <a:lnTo>
                  <a:pt x="130244" y="24043"/>
                </a:lnTo>
                <a:cubicBezTo>
                  <a:pt x="138148" y="9313"/>
                  <a:pt x="153504" y="0"/>
                  <a:pt x="170471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Freeform: Shape 53">
            <a:extLst>
              <a:ext uri="{FF2B5EF4-FFF2-40B4-BE49-F238E27FC236}">
                <a16:creationId xmlns:a16="http://schemas.microsoft.com/office/drawing/2014/main" id="{4AC17AB1-E620-5BBC-364E-90186FE9B1B5}"/>
              </a:ext>
            </a:extLst>
          </p:cNvPr>
          <p:cNvSpPr/>
          <p:nvPr/>
        </p:nvSpPr>
        <p:spPr>
          <a:xfrm>
            <a:off x="7286525" y="3336987"/>
            <a:ext cx="376088" cy="432000"/>
          </a:xfrm>
          <a:custGeom>
            <a:avLst/>
            <a:gdLst>
              <a:gd name="connsiteX0" fmla="*/ 87367 w 376088"/>
              <a:gd name="connsiteY0" fmla="*/ 336143 h 432000"/>
              <a:gd name="connsiteX1" fmla="*/ 95856 w 376088"/>
              <a:gd name="connsiteY1" fmla="*/ 338973 h 432000"/>
              <a:gd name="connsiteX2" fmla="*/ 93027 w 376088"/>
              <a:gd name="connsiteY2" fmla="*/ 347463 h 432000"/>
              <a:gd name="connsiteX3" fmla="*/ 65071 w 376088"/>
              <a:gd name="connsiteY3" fmla="*/ 361441 h 432000"/>
              <a:gd name="connsiteX4" fmla="*/ 62246 w 376088"/>
              <a:gd name="connsiteY4" fmla="*/ 362110 h 432000"/>
              <a:gd name="connsiteX5" fmla="*/ 56581 w 376088"/>
              <a:gd name="connsiteY5" fmla="*/ 358611 h 432000"/>
              <a:gd name="connsiteX6" fmla="*/ 59411 w 376088"/>
              <a:gd name="connsiteY6" fmla="*/ 350121 h 432000"/>
              <a:gd name="connsiteX7" fmla="*/ 297073 w 376088"/>
              <a:gd name="connsiteY7" fmla="*/ 330892 h 432000"/>
              <a:gd name="connsiteX8" fmla="*/ 271381 w 376088"/>
              <a:gd name="connsiteY8" fmla="*/ 353463 h 432000"/>
              <a:gd name="connsiteX9" fmla="*/ 258911 w 376088"/>
              <a:gd name="connsiteY9" fmla="*/ 353871 h 432000"/>
              <a:gd name="connsiteX10" fmla="*/ 258842 w 376088"/>
              <a:gd name="connsiteY10" fmla="*/ 353817 h 432000"/>
              <a:gd name="connsiteX11" fmla="*/ 247005 w 376088"/>
              <a:gd name="connsiteY11" fmla="*/ 344448 h 432000"/>
              <a:gd name="connsiteX12" fmla="*/ 246621 w 376088"/>
              <a:gd name="connsiteY12" fmla="*/ 344324 h 432000"/>
              <a:gd name="connsiteX13" fmla="*/ 246133 w 376088"/>
              <a:gd name="connsiteY13" fmla="*/ 344537 h 432000"/>
              <a:gd name="connsiteX14" fmla="*/ 236497 w 376088"/>
              <a:gd name="connsiteY14" fmla="*/ 355076 h 432000"/>
              <a:gd name="connsiteX15" fmla="*/ 236326 w 376088"/>
              <a:gd name="connsiteY15" fmla="*/ 355565 h 432000"/>
              <a:gd name="connsiteX16" fmla="*/ 236558 w 376088"/>
              <a:gd name="connsiteY16" fmla="*/ 356027 h 432000"/>
              <a:gd name="connsiteX17" fmla="*/ 264746 w 376088"/>
              <a:gd name="connsiteY17" fmla="*/ 379922 h 432000"/>
              <a:gd name="connsiteX18" fmla="*/ 307280 w 376088"/>
              <a:gd name="connsiteY18" fmla="*/ 342320 h 432000"/>
              <a:gd name="connsiteX19" fmla="*/ 307500 w 376088"/>
              <a:gd name="connsiteY19" fmla="*/ 341865 h 432000"/>
              <a:gd name="connsiteX20" fmla="*/ 307334 w 376088"/>
              <a:gd name="connsiteY20" fmla="*/ 341386 h 432000"/>
              <a:gd name="connsiteX21" fmla="*/ 298003 w 376088"/>
              <a:gd name="connsiteY21" fmla="*/ 330948 h 432000"/>
              <a:gd name="connsiteX22" fmla="*/ 297073 w 376088"/>
              <a:gd name="connsiteY22" fmla="*/ 330892 h 432000"/>
              <a:gd name="connsiteX23" fmla="*/ 288721 w 376088"/>
              <a:gd name="connsiteY23" fmla="*/ 321382 h 432000"/>
              <a:gd name="connsiteX24" fmla="*/ 307439 w 376088"/>
              <a:gd name="connsiteY24" fmla="*/ 322511 h 432000"/>
              <a:gd name="connsiteX25" fmla="*/ 316771 w 376088"/>
              <a:gd name="connsiteY25" fmla="*/ 332949 h 432000"/>
              <a:gd name="connsiteX26" fmla="*/ 320135 w 376088"/>
              <a:gd name="connsiteY26" fmla="*/ 342603 h 432000"/>
              <a:gd name="connsiteX27" fmla="*/ 315665 w 376088"/>
              <a:gd name="connsiteY27" fmla="*/ 351798 h 432000"/>
              <a:gd name="connsiteX28" fmla="*/ 271292 w 376088"/>
              <a:gd name="connsiteY28" fmla="*/ 391027 h 432000"/>
              <a:gd name="connsiteX29" fmla="*/ 264784 w 376088"/>
              <a:gd name="connsiteY29" fmla="*/ 393475 h 432000"/>
              <a:gd name="connsiteX30" fmla="*/ 258438 w 376088"/>
              <a:gd name="connsiteY30" fmla="*/ 391164 h 432000"/>
              <a:gd name="connsiteX31" fmla="*/ 258435 w 376088"/>
              <a:gd name="connsiteY31" fmla="*/ 391163 h 432000"/>
              <a:gd name="connsiteX32" fmla="*/ 228378 w 376088"/>
              <a:gd name="connsiteY32" fmla="*/ 365683 h 432000"/>
              <a:gd name="connsiteX33" fmla="*/ 223694 w 376088"/>
              <a:gd name="connsiteY33" fmla="*/ 356372 h 432000"/>
              <a:gd name="connsiteX34" fmla="*/ 227155 w 376088"/>
              <a:gd name="connsiteY34" fmla="*/ 346537 h 432000"/>
              <a:gd name="connsiteX35" fmla="*/ 236791 w 376088"/>
              <a:gd name="connsiteY35" fmla="*/ 335997 h 432000"/>
              <a:gd name="connsiteX36" fmla="*/ 254735 w 376088"/>
              <a:gd name="connsiteY36" fmla="*/ 334426 h 432000"/>
              <a:gd name="connsiteX37" fmla="*/ 254806 w 376088"/>
              <a:gd name="connsiteY37" fmla="*/ 334480 h 432000"/>
              <a:gd name="connsiteX38" fmla="*/ 264805 w 376088"/>
              <a:gd name="connsiteY38" fmla="*/ 342393 h 432000"/>
              <a:gd name="connsiteX39" fmla="*/ 48023 w 376088"/>
              <a:gd name="connsiteY39" fmla="*/ 320175 h 432000"/>
              <a:gd name="connsiteX40" fmla="*/ 47601 w 376088"/>
              <a:gd name="connsiteY40" fmla="*/ 320597 h 432000"/>
              <a:gd name="connsiteX41" fmla="*/ 47601 w 376088"/>
              <a:gd name="connsiteY41" fmla="*/ 376987 h 432000"/>
              <a:gd name="connsiteX42" fmla="*/ 48023 w 376088"/>
              <a:gd name="connsiteY42" fmla="*/ 377409 h 432000"/>
              <a:gd name="connsiteX43" fmla="*/ 104413 w 376088"/>
              <a:gd name="connsiteY43" fmla="*/ 377409 h 432000"/>
              <a:gd name="connsiteX44" fmla="*/ 104835 w 376088"/>
              <a:gd name="connsiteY44" fmla="*/ 376987 h 432000"/>
              <a:gd name="connsiteX45" fmla="*/ 104835 w 376088"/>
              <a:gd name="connsiteY45" fmla="*/ 320597 h 432000"/>
              <a:gd name="connsiteX46" fmla="*/ 104413 w 376088"/>
              <a:gd name="connsiteY46" fmla="*/ 320175 h 432000"/>
              <a:gd name="connsiteX47" fmla="*/ 48023 w 376088"/>
              <a:gd name="connsiteY47" fmla="*/ 307519 h 432000"/>
              <a:gd name="connsiteX48" fmla="*/ 104413 w 376088"/>
              <a:gd name="connsiteY48" fmla="*/ 307519 h 432000"/>
              <a:gd name="connsiteX49" fmla="*/ 117492 w 376088"/>
              <a:gd name="connsiteY49" fmla="*/ 320597 h 432000"/>
              <a:gd name="connsiteX50" fmla="*/ 117492 w 376088"/>
              <a:gd name="connsiteY50" fmla="*/ 376987 h 432000"/>
              <a:gd name="connsiteX51" fmla="*/ 104413 w 376088"/>
              <a:gd name="connsiteY51" fmla="*/ 390066 h 432000"/>
              <a:gd name="connsiteX52" fmla="*/ 48023 w 376088"/>
              <a:gd name="connsiteY52" fmla="*/ 390066 h 432000"/>
              <a:gd name="connsiteX53" fmla="*/ 34945 w 376088"/>
              <a:gd name="connsiteY53" fmla="*/ 376987 h 432000"/>
              <a:gd name="connsiteX54" fmla="*/ 34945 w 376088"/>
              <a:gd name="connsiteY54" fmla="*/ 320597 h 432000"/>
              <a:gd name="connsiteX55" fmla="*/ 48023 w 376088"/>
              <a:gd name="connsiteY55" fmla="*/ 307519 h 432000"/>
              <a:gd name="connsiteX56" fmla="*/ 48263 w 376088"/>
              <a:gd name="connsiteY56" fmla="*/ 265584 h 432000"/>
              <a:gd name="connsiteX57" fmla="*/ 104176 w 376088"/>
              <a:gd name="connsiteY57" fmla="*/ 265584 h 432000"/>
              <a:gd name="connsiteX58" fmla="*/ 110504 w 376088"/>
              <a:gd name="connsiteY58" fmla="*/ 271912 h 432000"/>
              <a:gd name="connsiteX59" fmla="*/ 104176 w 376088"/>
              <a:gd name="connsiteY59" fmla="*/ 278240 h 432000"/>
              <a:gd name="connsiteX60" fmla="*/ 48263 w 376088"/>
              <a:gd name="connsiteY60" fmla="*/ 278240 h 432000"/>
              <a:gd name="connsiteX61" fmla="*/ 41935 w 376088"/>
              <a:gd name="connsiteY61" fmla="*/ 271912 h 432000"/>
              <a:gd name="connsiteX62" fmla="*/ 48263 w 376088"/>
              <a:gd name="connsiteY62" fmla="*/ 265584 h 432000"/>
              <a:gd name="connsiteX63" fmla="*/ 348131 w 376088"/>
              <a:gd name="connsiteY63" fmla="*/ 243293 h 432000"/>
              <a:gd name="connsiteX64" fmla="*/ 348131 w 376088"/>
              <a:gd name="connsiteY64" fmla="*/ 257933 h 432000"/>
              <a:gd name="connsiteX65" fmla="*/ 348325 w 376088"/>
              <a:gd name="connsiteY65" fmla="*/ 258401 h 432000"/>
              <a:gd name="connsiteX66" fmla="*/ 355315 w 376088"/>
              <a:gd name="connsiteY66" fmla="*/ 265391 h 432000"/>
              <a:gd name="connsiteX67" fmla="*/ 356250 w 376088"/>
              <a:gd name="connsiteY67" fmla="*/ 265391 h 432000"/>
              <a:gd name="connsiteX68" fmla="*/ 363238 w 376088"/>
              <a:gd name="connsiteY68" fmla="*/ 258403 h 432000"/>
              <a:gd name="connsiteX69" fmla="*/ 363433 w 376088"/>
              <a:gd name="connsiteY69" fmla="*/ 257934 h 432000"/>
              <a:gd name="connsiteX70" fmla="*/ 363433 w 376088"/>
              <a:gd name="connsiteY70" fmla="*/ 243293 h 432000"/>
              <a:gd name="connsiteX71" fmla="*/ 118153 w 376088"/>
              <a:gd name="connsiteY71" fmla="*/ 223650 h 432000"/>
              <a:gd name="connsiteX72" fmla="*/ 174066 w 376088"/>
              <a:gd name="connsiteY72" fmla="*/ 223650 h 432000"/>
              <a:gd name="connsiteX73" fmla="*/ 180394 w 376088"/>
              <a:gd name="connsiteY73" fmla="*/ 229978 h 432000"/>
              <a:gd name="connsiteX74" fmla="*/ 174066 w 376088"/>
              <a:gd name="connsiteY74" fmla="*/ 236306 h 432000"/>
              <a:gd name="connsiteX75" fmla="*/ 118153 w 376088"/>
              <a:gd name="connsiteY75" fmla="*/ 236306 h 432000"/>
              <a:gd name="connsiteX76" fmla="*/ 111825 w 376088"/>
              <a:gd name="connsiteY76" fmla="*/ 229978 h 432000"/>
              <a:gd name="connsiteX77" fmla="*/ 118153 w 376088"/>
              <a:gd name="connsiteY77" fmla="*/ 223650 h 432000"/>
              <a:gd name="connsiteX78" fmla="*/ 48263 w 376088"/>
              <a:gd name="connsiteY78" fmla="*/ 195693 h 432000"/>
              <a:gd name="connsiteX79" fmla="*/ 243957 w 376088"/>
              <a:gd name="connsiteY79" fmla="*/ 195693 h 432000"/>
              <a:gd name="connsiteX80" fmla="*/ 250286 w 376088"/>
              <a:gd name="connsiteY80" fmla="*/ 202021 h 432000"/>
              <a:gd name="connsiteX81" fmla="*/ 243957 w 376088"/>
              <a:gd name="connsiteY81" fmla="*/ 208349 h 432000"/>
              <a:gd name="connsiteX82" fmla="*/ 48263 w 376088"/>
              <a:gd name="connsiteY82" fmla="*/ 208349 h 432000"/>
              <a:gd name="connsiteX83" fmla="*/ 41935 w 376088"/>
              <a:gd name="connsiteY83" fmla="*/ 202021 h 432000"/>
              <a:gd name="connsiteX84" fmla="*/ 48263 w 376088"/>
              <a:gd name="connsiteY84" fmla="*/ 195693 h 432000"/>
              <a:gd name="connsiteX85" fmla="*/ 48263 w 376088"/>
              <a:gd name="connsiteY85" fmla="*/ 167737 h 432000"/>
              <a:gd name="connsiteX86" fmla="*/ 243957 w 376088"/>
              <a:gd name="connsiteY86" fmla="*/ 167737 h 432000"/>
              <a:gd name="connsiteX87" fmla="*/ 250286 w 376088"/>
              <a:gd name="connsiteY87" fmla="*/ 174065 h 432000"/>
              <a:gd name="connsiteX88" fmla="*/ 243957 w 376088"/>
              <a:gd name="connsiteY88" fmla="*/ 180393 h 432000"/>
              <a:gd name="connsiteX89" fmla="*/ 48263 w 376088"/>
              <a:gd name="connsiteY89" fmla="*/ 180393 h 432000"/>
              <a:gd name="connsiteX90" fmla="*/ 41935 w 376088"/>
              <a:gd name="connsiteY90" fmla="*/ 174065 h 432000"/>
              <a:gd name="connsiteX91" fmla="*/ 48263 w 376088"/>
              <a:gd name="connsiteY91" fmla="*/ 167737 h 432000"/>
              <a:gd name="connsiteX92" fmla="*/ 48263 w 376088"/>
              <a:gd name="connsiteY92" fmla="*/ 139781 h 432000"/>
              <a:gd name="connsiteX93" fmla="*/ 243957 w 376088"/>
              <a:gd name="connsiteY93" fmla="*/ 139781 h 432000"/>
              <a:gd name="connsiteX94" fmla="*/ 250286 w 376088"/>
              <a:gd name="connsiteY94" fmla="*/ 146109 h 432000"/>
              <a:gd name="connsiteX95" fmla="*/ 243957 w 376088"/>
              <a:gd name="connsiteY95" fmla="*/ 152437 h 432000"/>
              <a:gd name="connsiteX96" fmla="*/ 48263 w 376088"/>
              <a:gd name="connsiteY96" fmla="*/ 152437 h 432000"/>
              <a:gd name="connsiteX97" fmla="*/ 41935 w 376088"/>
              <a:gd name="connsiteY97" fmla="*/ 146109 h 432000"/>
              <a:gd name="connsiteX98" fmla="*/ 48263 w 376088"/>
              <a:gd name="connsiteY98" fmla="*/ 139781 h 432000"/>
              <a:gd name="connsiteX99" fmla="*/ 348131 w 376088"/>
              <a:gd name="connsiteY99" fmla="*/ 96524 h 432000"/>
              <a:gd name="connsiteX100" fmla="*/ 348131 w 376088"/>
              <a:gd name="connsiteY100" fmla="*/ 230636 h 432000"/>
              <a:gd name="connsiteX101" fmla="*/ 363433 w 376088"/>
              <a:gd name="connsiteY101" fmla="*/ 230636 h 432000"/>
              <a:gd name="connsiteX102" fmla="*/ 363433 w 376088"/>
              <a:gd name="connsiteY102" fmla="*/ 96524 h 432000"/>
              <a:gd name="connsiteX103" fmla="*/ 96947 w 376088"/>
              <a:gd name="connsiteY103" fmla="*/ 68569 h 432000"/>
              <a:gd name="connsiteX104" fmla="*/ 96525 w 376088"/>
              <a:gd name="connsiteY104" fmla="*/ 68991 h 432000"/>
              <a:gd name="connsiteX105" fmla="*/ 96525 w 376088"/>
              <a:gd name="connsiteY105" fmla="*/ 83447 h 432000"/>
              <a:gd name="connsiteX106" fmla="*/ 96947 w 376088"/>
              <a:gd name="connsiteY106" fmla="*/ 83869 h 432000"/>
              <a:gd name="connsiteX107" fmla="*/ 195694 w 376088"/>
              <a:gd name="connsiteY107" fmla="*/ 83869 h 432000"/>
              <a:gd name="connsiteX108" fmla="*/ 195694 w 376088"/>
              <a:gd name="connsiteY108" fmla="*/ 68569 h 432000"/>
              <a:gd name="connsiteX109" fmla="*/ 355780 w 376088"/>
              <a:gd name="connsiteY109" fmla="*/ 54591 h 432000"/>
              <a:gd name="connsiteX110" fmla="*/ 355404 w 376088"/>
              <a:gd name="connsiteY110" fmla="*/ 54599 h 432000"/>
              <a:gd name="connsiteX111" fmla="*/ 348131 w 376088"/>
              <a:gd name="connsiteY111" fmla="*/ 62636 h 432000"/>
              <a:gd name="connsiteX112" fmla="*/ 348131 w 376088"/>
              <a:gd name="connsiteY112" fmla="*/ 83868 h 432000"/>
              <a:gd name="connsiteX113" fmla="*/ 363433 w 376088"/>
              <a:gd name="connsiteY113" fmla="*/ 83868 h 432000"/>
              <a:gd name="connsiteX114" fmla="*/ 363433 w 376088"/>
              <a:gd name="connsiteY114" fmla="*/ 62241 h 432000"/>
              <a:gd name="connsiteX115" fmla="*/ 361062 w 376088"/>
              <a:gd name="connsiteY115" fmla="*/ 56704 h 432000"/>
              <a:gd name="connsiteX116" fmla="*/ 355780 w 376088"/>
              <a:gd name="connsiteY116" fmla="*/ 54591 h 432000"/>
              <a:gd name="connsiteX117" fmla="*/ 208351 w 376088"/>
              <a:gd name="connsiteY117" fmla="*/ 49562 h 432000"/>
              <a:gd name="connsiteX118" fmla="*/ 208351 w 376088"/>
              <a:gd name="connsiteY118" fmla="*/ 62241 h 432000"/>
              <a:gd name="connsiteX119" fmla="*/ 208351 w 376088"/>
              <a:gd name="connsiteY119" fmla="*/ 90197 h 432000"/>
              <a:gd name="connsiteX120" fmla="*/ 208351 w 376088"/>
              <a:gd name="connsiteY120" fmla="*/ 104175 h 432000"/>
              <a:gd name="connsiteX121" fmla="*/ 216000 w 376088"/>
              <a:gd name="connsiteY121" fmla="*/ 111825 h 432000"/>
              <a:gd name="connsiteX122" fmla="*/ 216000 w 376088"/>
              <a:gd name="connsiteY122" fmla="*/ 111826 h 432000"/>
              <a:gd name="connsiteX123" fmla="*/ 270613 w 376088"/>
              <a:gd name="connsiteY123" fmla="*/ 111826 h 432000"/>
              <a:gd name="connsiteX124" fmla="*/ 354808 w 376088"/>
              <a:gd name="connsiteY124" fmla="*/ 41956 h 432000"/>
              <a:gd name="connsiteX125" fmla="*/ 369798 w 376088"/>
              <a:gd name="connsiteY125" fmla="*/ 47546 h 432000"/>
              <a:gd name="connsiteX126" fmla="*/ 376088 w 376088"/>
              <a:gd name="connsiteY126" fmla="*/ 62240 h 432000"/>
              <a:gd name="connsiteX127" fmla="*/ 376087 w 376088"/>
              <a:gd name="connsiteY127" fmla="*/ 257934 h 432000"/>
              <a:gd name="connsiteX128" fmla="*/ 372186 w 376088"/>
              <a:gd name="connsiteY128" fmla="*/ 267352 h 432000"/>
              <a:gd name="connsiteX129" fmla="*/ 365197 w 376088"/>
              <a:gd name="connsiteY129" fmla="*/ 274340 h 432000"/>
              <a:gd name="connsiteX130" fmla="*/ 362109 w 376088"/>
              <a:gd name="connsiteY130" fmla="*/ 276634 h 432000"/>
              <a:gd name="connsiteX131" fmla="*/ 362109 w 376088"/>
              <a:gd name="connsiteY131" fmla="*/ 285889 h 432000"/>
              <a:gd name="connsiteX132" fmla="*/ 355781 w 376088"/>
              <a:gd name="connsiteY132" fmla="*/ 292218 h 432000"/>
              <a:gd name="connsiteX133" fmla="*/ 349452 w 376088"/>
              <a:gd name="connsiteY133" fmla="*/ 285889 h 432000"/>
              <a:gd name="connsiteX134" fmla="*/ 349452 w 376088"/>
              <a:gd name="connsiteY134" fmla="*/ 276634 h 432000"/>
              <a:gd name="connsiteX135" fmla="*/ 346363 w 376088"/>
              <a:gd name="connsiteY135" fmla="*/ 274339 h 432000"/>
              <a:gd name="connsiteX136" fmla="*/ 339374 w 376088"/>
              <a:gd name="connsiteY136" fmla="*/ 267349 h 432000"/>
              <a:gd name="connsiteX137" fmla="*/ 335474 w 376088"/>
              <a:gd name="connsiteY137" fmla="*/ 257933 h 432000"/>
              <a:gd name="connsiteX138" fmla="*/ 335474 w 376088"/>
              <a:gd name="connsiteY138" fmla="*/ 62635 h 432000"/>
              <a:gd name="connsiteX139" fmla="*/ 354808 w 376088"/>
              <a:gd name="connsiteY139" fmla="*/ 41956 h 432000"/>
              <a:gd name="connsiteX140" fmla="*/ 62240 w 376088"/>
              <a:gd name="connsiteY140" fmla="*/ 12656 h 432000"/>
              <a:gd name="connsiteX141" fmla="*/ 54591 w 376088"/>
              <a:gd name="connsiteY141" fmla="*/ 20307 h 432000"/>
              <a:gd name="connsiteX142" fmla="*/ 54591 w 376088"/>
              <a:gd name="connsiteY142" fmla="*/ 27956 h 432000"/>
              <a:gd name="connsiteX143" fmla="*/ 202022 w 376088"/>
              <a:gd name="connsiteY143" fmla="*/ 27956 h 432000"/>
              <a:gd name="connsiteX144" fmla="*/ 202054 w 376088"/>
              <a:gd name="connsiteY144" fmla="*/ 27970 h 432000"/>
              <a:gd name="connsiteX145" fmla="*/ 206498 w 376088"/>
              <a:gd name="connsiteY145" fmla="*/ 29810 h 432000"/>
              <a:gd name="connsiteX146" fmla="*/ 290366 w 376088"/>
              <a:gd name="connsiteY146" fmla="*/ 113678 h 432000"/>
              <a:gd name="connsiteX147" fmla="*/ 292204 w 376088"/>
              <a:gd name="connsiteY147" fmla="*/ 118122 h 432000"/>
              <a:gd name="connsiteX148" fmla="*/ 292218 w 376088"/>
              <a:gd name="connsiteY148" fmla="*/ 118153 h 432000"/>
              <a:gd name="connsiteX149" fmla="*/ 292218 w 376088"/>
              <a:gd name="connsiteY149" fmla="*/ 282314 h 432000"/>
              <a:gd name="connsiteX150" fmla="*/ 307518 w 376088"/>
              <a:gd name="connsiteY150" fmla="*/ 288409 h 432000"/>
              <a:gd name="connsiteX151" fmla="*/ 307518 w 376088"/>
              <a:gd name="connsiteY151" fmla="*/ 20307 h 432000"/>
              <a:gd name="connsiteX152" fmla="*/ 299869 w 376088"/>
              <a:gd name="connsiteY152" fmla="*/ 12656 h 432000"/>
              <a:gd name="connsiteX153" fmla="*/ 62240 w 376088"/>
              <a:gd name="connsiteY153" fmla="*/ 0 h 432000"/>
              <a:gd name="connsiteX154" fmla="*/ 299869 w 376088"/>
              <a:gd name="connsiteY154" fmla="*/ 0 h 432000"/>
              <a:gd name="connsiteX155" fmla="*/ 320175 w 376088"/>
              <a:gd name="connsiteY155" fmla="*/ 20307 h 432000"/>
              <a:gd name="connsiteX156" fmla="*/ 320175 w 376088"/>
              <a:gd name="connsiteY156" fmla="*/ 296835 h 432000"/>
              <a:gd name="connsiteX157" fmla="*/ 348131 w 376088"/>
              <a:gd name="connsiteY157" fmla="*/ 355781 h 432000"/>
              <a:gd name="connsiteX158" fmla="*/ 271913 w 376088"/>
              <a:gd name="connsiteY158" fmla="*/ 432000 h 432000"/>
              <a:gd name="connsiteX159" fmla="*/ 227968 w 376088"/>
              <a:gd name="connsiteY159" fmla="*/ 418022 h 432000"/>
              <a:gd name="connsiteX160" fmla="*/ 20307 w 376088"/>
              <a:gd name="connsiteY160" fmla="*/ 418022 h 432000"/>
              <a:gd name="connsiteX161" fmla="*/ 0 w 376088"/>
              <a:gd name="connsiteY161" fmla="*/ 397716 h 432000"/>
              <a:gd name="connsiteX162" fmla="*/ 0 w 376088"/>
              <a:gd name="connsiteY162" fmla="*/ 90985 h 432000"/>
              <a:gd name="connsiteX163" fmla="*/ 6328 w 376088"/>
              <a:gd name="connsiteY163" fmla="*/ 84657 h 432000"/>
              <a:gd name="connsiteX164" fmla="*/ 12656 w 376088"/>
              <a:gd name="connsiteY164" fmla="*/ 90985 h 432000"/>
              <a:gd name="connsiteX165" fmla="*/ 12656 w 376088"/>
              <a:gd name="connsiteY165" fmla="*/ 397718 h 432000"/>
              <a:gd name="connsiteX166" fmla="*/ 20307 w 376088"/>
              <a:gd name="connsiteY166" fmla="*/ 405367 h 432000"/>
              <a:gd name="connsiteX167" fmla="*/ 214078 w 376088"/>
              <a:gd name="connsiteY167" fmla="*/ 405367 h 432000"/>
              <a:gd name="connsiteX168" fmla="*/ 195696 w 376088"/>
              <a:gd name="connsiteY168" fmla="*/ 355782 h 432000"/>
              <a:gd name="connsiteX169" fmla="*/ 207512 w 376088"/>
              <a:gd name="connsiteY169" fmla="*/ 315003 h 432000"/>
              <a:gd name="connsiteX170" fmla="*/ 216245 w 376088"/>
              <a:gd name="connsiteY170" fmla="*/ 313050 h 432000"/>
              <a:gd name="connsiteX171" fmla="*/ 218198 w 376088"/>
              <a:gd name="connsiteY171" fmla="*/ 321783 h 432000"/>
              <a:gd name="connsiteX172" fmla="*/ 208351 w 376088"/>
              <a:gd name="connsiteY172" fmla="*/ 355782 h 432000"/>
              <a:gd name="connsiteX173" fmla="*/ 271914 w 376088"/>
              <a:gd name="connsiteY173" fmla="*/ 419345 h 432000"/>
              <a:gd name="connsiteX174" fmla="*/ 335476 w 376088"/>
              <a:gd name="connsiteY174" fmla="*/ 355782 h 432000"/>
              <a:gd name="connsiteX175" fmla="*/ 271914 w 376088"/>
              <a:gd name="connsiteY175" fmla="*/ 292220 h 432000"/>
              <a:gd name="connsiteX176" fmla="*/ 237044 w 376088"/>
              <a:gd name="connsiteY176" fmla="*/ 302629 h 432000"/>
              <a:gd name="connsiteX177" fmla="*/ 228280 w 376088"/>
              <a:gd name="connsiteY177" fmla="*/ 300817 h 432000"/>
              <a:gd name="connsiteX178" fmla="*/ 230091 w 376088"/>
              <a:gd name="connsiteY178" fmla="*/ 292053 h 432000"/>
              <a:gd name="connsiteX179" fmla="*/ 271913 w 376088"/>
              <a:gd name="connsiteY179" fmla="*/ 279563 h 432000"/>
              <a:gd name="connsiteX180" fmla="*/ 279562 w 376088"/>
              <a:gd name="connsiteY180" fmla="*/ 279945 h 432000"/>
              <a:gd name="connsiteX181" fmla="*/ 279562 w 376088"/>
              <a:gd name="connsiteY181" fmla="*/ 124481 h 432000"/>
              <a:gd name="connsiteX182" fmla="*/ 216000 w 376088"/>
              <a:gd name="connsiteY182" fmla="*/ 124481 h 432000"/>
              <a:gd name="connsiteX183" fmla="*/ 195694 w 376088"/>
              <a:gd name="connsiteY183" fmla="*/ 104175 h 432000"/>
              <a:gd name="connsiteX184" fmla="*/ 195694 w 376088"/>
              <a:gd name="connsiteY184" fmla="*/ 96525 h 432000"/>
              <a:gd name="connsiteX185" fmla="*/ 96947 w 376088"/>
              <a:gd name="connsiteY185" fmla="*/ 96525 h 432000"/>
              <a:gd name="connsiteX186" fmla="*/ 83869 w 376088"/>
              <a:gd name="connsiteY186" fmla="*/ 83447 h 432000"/>
              <a:gd name="connsiteX187" fmla="*/ 83869 w 376088"/>
              <a:gd name="connsiteY187" fmla="*/ 68990 h 432000"/>
              <a:gd name="connsiteX188" fmla="*/ 96947 w 376088"/>
              <a:gd name="connsiteY188" fmla="*/ 55912 h 432000"/>
              <a:gd name="connsiteX189" fmla="*/ 195694 w 376088"/>
              <a:gd name="connsiteY189" fmla="*/ 55912 h 432000"/>
              <a:gd name="connsiteX190" fmla="*/ 195694 w 376088"/>
              <a:gd name="connsiteY190" fmla="*/ 40612 h 432000"/>
              <a:gd name="connsiteX191" fmla="*/ 20307 w 376088"/>
              <a:gd name="connsiteY191" fmla="*/ 40612 h 432000"/>
              <a:gd name="connsiteX192" fmla="*/ 12656 w 376088"/>
              <a:gd name="connsiteY192" fmla="*/ 48263 h 432000"/>
              <a:gd name="connsiteX193" fmla="*/ 12656 w 376088"/>
              <a:gd name="connsiteY193" fmla="*/ 61453 h 432000"/>
              <a:gd name="connsiteX194" fmla="*/ 6328 w 376088"/>
              <a:gd name="connsiteY194" fmla="*/ 67781 h 432000"/>
              <a:gd name="connsiteX195" fmla="*/ 0 w 376088"/>
              <a:gd name="connsiteY195" fmla="*/ 61453 h 432000"/>
              <a:gd name="connsiteX196" fmla="*/ 0 w 376088"/>
              <a:gd name="connsiteY196" fmla="*/ 48263 h 432000"/>
              <a:gd name="connsiteX197" fmla="*/ 20307 w 376088"/>
              <a:gd name="connsiteY197" fmla="*/ 27956 h 432000"/>
              <a:gd name="connsiteX198" fmla="*/ 41934 w 376088"/>
              <a:gd name="connsiteY198" fmla="*/ 27956 h 432000"/>
              <a:gd name="connsiteX199" fmla="*/ 41934 w 376088"/>
              <a:gd name="connsiteY199" fmla="*/ 20307 h 432000"/>
              <a:gd name="connsiteX200" fmla="*/ 62240 w 376088"/>
              <a:gd name="connsiteY200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</a:cxnLst>
            <a:rect l="l" t="t" r="r" b="b"/>
            <a:pathLst>
              <a:path w="376088" h="432000">
                <a:moveTo>
                  <a:pt x="87367" y="336143"/>
                </a:moveTo>
                <a:cubicBezTo>
                  <a:pt x="90493" y="334579"/>
                  <a:pt x="94294" y="335846"/>
                  <a:pt x="95856" y="338973"/>
                </a:cubicBezTo>
                <a:cubicBezTo>
                  <a:pt x="97419" y="342099"/>
                  <a:pt x="96153" y="345900"/>
                  <a:pt x="93027" y="347463"/>
                </a:cubicBezTo>
                <a:lnTo>
                  <a:pt x="65071" y="361441"/>
                </a:lnTo>
                <a:cubicBezTo>
                  <a:pt x="64162" y="361895"/>
                  <a:pt x="63197" y="362110"/>
                  <a:pt x="62246" y="362110"/>
                </a:cubicBezTo>
                <a:cubicBezTo>
                  <a:pt x="59925" y="362110"/>
                  <a:pt x="57689" y="360829"/>
                  <a:pt x="56581" y="358611"/>
                </a:cubicBezTo>
                <a:cubicBezTo>
                  <a:pt x="55017" y="355485"/>
                  <a:pt x="56285" y="351683"/>
                  <a:pt x="59411" y="350121"/>
                </a:cubicBezTo>
                <a:close/>
                <a:moveTo>
                  <a:pt x="297073" y="330892"/>
                </a:moveTo>
                <a:lnTo>
                  <a:pt x="271381" y="353463"/>
                </a:lnTo>
                <a:cubicBezTo>
                  <a:pt x="267866" y="356552"/>
                  <a:pt x="262621" y="356724"/>
                  <a:pt x="258911" y="353871"/>
                </a:cubicBezTo>
                <a:cubicBezTo>
                  <a:pt x="258888" y="353853"/>
                  <a:pt x="258865" y="353835"/>
                  <a:pt x="258842" y="353817"/>
                </a:cubicBezTo>
                <a:lnTo>
                  <a:pt x="247005" y="344448"/>
                </a:lnTo>
                <a:cubicBezTo>
                  <a:pt x="246890" y="344365"/>
                  <a:pt x="246755" y="344324"/>
                  <a:pt x="246621" y="344324"/>
                </a:cubicBezTo>
                <a:cubicBezTo>
                  <a:pt x="246441" y="344324"/>
                  <a:pt x="246262" y="344396"/>
                  <a:pt x="246133" y="344537"/>
                </a:cubicBezTo>
                <a:lnTo>
                  <a:pt x="236497" y="355076"/>
                </a:lnTo>
                <a:cubicBezTo>
                  <a:pt x="236371" y="355214"/>
                  <a:pt x="236314" y="355378"/>
                  <a:pt x="236326" y="355565"/>
                </a:cubicBezTo>
                <a:cubicBezTo>
                  <a:pt x="236338" y="355751"/>
                  <a:pt x="236415" y="355907"/>
                  <a:pt x="236558" y="356027"/>
                </a:cubicBezTo>
                <a:lnTo>
                  <a:pt x="264746" y="379922"/>
                </a:lnTo>
                <a:lnTo>
                  <a:pt x="307280" y="342320"/>
                </a:lnTo>
                <a:cubicBezTo>
                  <a:pt x="307415" y="342201"/>
                  <a:pt x="307489" y="342047"/>
                  <a:pt x="307500" y="341865"/>
                </a:cubicBezTo>
                <a:cubicBezTo>
                  <a:pt x="307511" y="341683"/>
                  <a:pt x="307456" y="341521"/>
                  <a:pt x="307334" y="341386"/>
                </a:cubicBezTo>
                <a:lnTo>
                  <a:pt x="298003" y="330948"/>
                </a:lnTo>
                <a:cubicBezTo>
                  <a:pt x="297761" y="330678"/>
                  <a:pt x="297345" y="330652"/>
                  <a:pt x="297073" y="330892"/>
                </a:cubicBezTo>
                <a:close/>
                <a:moveTo>
                  <a:pt x="288721" y="321382"/>
                </a:moveTo>
                <a:cubicBezTo>
                  <a:pt x="294190" y="316576"/>
                  <a:pt x="302587" y="317082"/>
                  <a:pt x="307439" y="322511"/>
                </a:cubicBezTo>
                <a:lnTo>
                  <a:pt x="316771" y="332949"/>
                </a:lnTo>
                <a:cubicBezTo>
                  <a:pt x="319149" y="335611"/>
                  <a:pt x="320345" y="339039"/>
                  <a:pt x="320135" y="342603"/>
                </a:cubicBezTo>
                <a:cubicBezTo>
                  <a:pt x="319927" y="346167"/>
                  <a:pt x="318339" y="349432"/>
                  <a:pt x="315665" y="351798"/>
                </a:cubicBezTo>
                <a:lnTo>
                  <a:pt x="271292" y="391027"/>
                </a:lnTo>
                <a:cubicBezTo>
                  <a:pt x="269449" y="392657"/>
                  <a:pt x="267117" y="393475"/>
                  <a:pt x="264784" y="393475"/>
                </a:cubicBezTo>
                <a:cubicBezTo>
                  <a:pt x="262522" y="393475"/>
                  <a:pt x="260259" y="392706"/>
                  <a:pt x="258438" y="391164"/>
                </a:cubicBezTo>
                <a:cubicBezTo>
                  <a:pt x="258437" y="391164"/>
                  <a:pt x="258436" y="391164"/>
                  <a:pt x="258435" y="391163"/>
                </a:cubicBezTo>
                <a:lnTo>
                  <a:pt x="228378" y="365683"/>
                </a:lnTo>
                <a:cubicBezTo>
                  <a:pt x="225592" y="363326"/>
                  <a:pt x="223928" y="360018"/>
                  <a:pt x="223694" y="356372"/>
                </a:cubicBezTo>
                <a:cubicBezTo>
                  <a:pt x="223461" y="352726"/>
                  <a:pt x="224690" y="349233"/>
                  <a:pt x="227155" y="346537"/>
                </a:cubicBezTo>
                <a:lnTo>
                  <a:pt x="236791" y="335997"/>
                </a:lnTo>
                <a:cubicBezTo>
                  <a:pt x="241495" y="330853"/>
                  <a:pt x="249207" y="330175"/>
                  <a:pt x="254735" y="334426"/>
                </a:cubicBezTo>
                <a:cubicBezTo>
                  <a:pt x="254759" y="334443"/>
                  <a:pt x="254783" y="334462"/>
                  <a:pt x="254806" y="334480"/>
                </a:cubicBezTo>
                <a:lnTo>
                  <a:pt x="264805" y="342393"/>
                </a:lnTo>
                <a:close/>
                <a:moveTo>
                  <a:pt x="48023" y="320175"/>
                </a:moveTo>
                <a:cubicBezTo>
                  <a:pt x="47790" y="320175"/>
                  <a:pt x="47601" y="320364"/>
                  <a:pt x="47601" y="320597"/>
                </a:cubicBezTo>
                <a:lnTo>
                  <a:pt x="47601" y="376987"/>
                </a:lnTo>
                <a:cubicBezTo>
                  <a:pt x="47601" y="377220"/>
                  <a:pt x="47790" y="377409"/>
                  <a:pt x="48023" y="377409"/>
                </a:cubicBezTo>
                <a:lnTo>
                  <a:pt x="104413" y="377409"/>
                </a:lnTo>
                <a:cubicBezTo>
                  <a:pt x="104646" y="377409"/>
                  <a:pt x="104835" y="377220"/>
                  <a:pt x="104835" y="376987"/>
                </a:cubicBezTo>
                <a:lnTo>
                  <a:pt x="104835" y="320597"/>
                </a:lnTo>
                <a:cubicBezTo>
                  <a:pt x="104835" y="320364"/>
                  <a:pt x="104646" y="320175"/>
                  <a:pt x="104413" y="320175"/>
                </a:cubicBezTo>
                <a:close/>
                <a:moveTo>
                  <a:pt x="48023" y="307519"/>
                </a:moveTo>
                <a:lnTo>
                  <a:pt x="104413" y="307519"/>
                </a:lnTo>
                <a:cubicBezTo>
                  <a:pt x="111625" y="307519"/>
                  <a:pt x="117492" y="313386"/>
                  <a:pt x="117492" y="320597"/>
                </a:cubicBezTo>
                <a:lnTo>
                  <a:pt x="117492" y="376987"/>
                </a:lnTo>
                <a:cubicBezTo>
                  <a:pt x="117492" y="384199"/>
                  <a:pt x="111625" y="390066"/>
                  <a:pt x="104413" y="390066"/>
                </a:cubicBezTo>
                <a:lnTo>
                  <a:pt x="48023" y="390066"/>
                </a:lnTo>
                <a:cubicBezTo>
                  <a:pt x="40812" y="390066"/>
                  <a:pt x="34945" y="384199"/>
                  <a:pt x="34945" y="376987"/>
                </a:cubicBezTo>
                <a:lnTo>
                  <a:pt x="34945" y="320597"/>
                </a:lnTo>
                <a:cubicBezTo>
                  <a:pt x="34945" y="313386"/>
                  <a:pt x="40812" y="307519"/>
                  <a:pt x="48023" y="307519"/>
                </a:cubicBezTo>
                <a:close/>
                <a:moveTo>
                  <a:pt x="48263" y="265584"/>
                </a:moveTo>
                <a:lnTo>
                  <a:pt x="104176" y="265584"/>
                </a:lnTo>
                <a:cubicBezTo>
                  <a:pt x="107671" y="265584"/>
                  <a:pt x="110504" y="268417"/>
                  <a:pt x="110504" y="271912"/>
                </a:cubicBezTo>
                <a:cubicBezTo>
                  <a:pt x="110504" y="275407"/>
                  <a:pt x="107671" y="278240"/>
                  <a:pt x="104176" y="278240"/>
                </a:cubicBezTo>
                <a:lnTo>
                  <a:pt x="48263" y="278240"/>
                </a:lnTo>
                <a:cubicBezTo>
                  <a:pt x="44768" y="278240"/>
                  <a:pt x="41935" y="275407"/>
                  <a:pt x="41935" y="271912"/>
                </a:cubicBezTo>
                <a:cubicBezTo>
                  <a:pt x="41935" y="268417"/>
                  <a:pt x="44768" y="265584"/>
                  <a:pt x="48263" y="265584"/>
                </a:cubicBezTo>
                <a:close/>
                <a:moveTo>
                  <a:pt x="348131" y="243293"/>
                </a:moveTo>
                <a:lnTo>
                  <a:pt x="348131" y="257933"/>
                </a:lnTo>
                <a:cubicBezTo>
                  <a:pt x="348131" y="258106"/>
                  <a:pt x="348202" y="258277"/>
                  <a:pt x="348325" y="258401"/>
                </a:cubicBezTo>
                <a:lnTo>
                  <a:pt x="355315" y="265391"/>
                </a:lnTo>
                <a:cubicBezTo>
                  <a:pt x="355573" y="265650"/>
                  <a:pt x="355992" y="265648"/>
                  <a:pt x="356250" y="265391"/>
                </a:cubicBezTo>
                <a:lnTo>
                  <a:pt x="363238" y="258403"/>
                </a:lnTo>
                <a:cubicBezTo>
                  <a:pt x="363361" y="258279"/>
                  <a:pt x="363432" y="258108"/>
                  <a:pt x="363433" y="257934"/>
                </a:cubicBezTo>
                <a:lnTo>
                  <a:pt x="363433" y="243293"/>
                </a:lnTo>
                <a:close/>
                <a:moveTo>
                  <a:pt x="118153" y="223650"/>
                </a:moveTo>
                <a:lnTo>
                  <a:pt x="174066" y="223650"/>
                </a:lnTo>
                <a:cubicBezTo>
                  <a:pt x="177561" y="223650"/>
                  <a:pt x="180394" y="226483"/>
                  <a:pt x="180394" y="229978"/>
                </a:cubicBezTo>
                <a:cubicBezTo>
                  <a:pt x="180394" y="233473"/>
                  <a:pt x="177561" y="236306"/>
                  <a:pt x="174066" y="236306"/>
                </a:cubicBezTo>
                <a:lnTo>
                  <a:pt x="118153" y="236306"/>
                </a:lnTo>
                <a:cubicBezTo>
                  <a:pt x="114658" y="236306"/>
                  <a:pt x="111825" y="233473"/>
                  <a:pt x="111825" y="229978"/>
                </a:cubicBezTo>
                <a:cubicBezTo>
                  <a:pt x="111825" y="226483"/>
                  <a:pt x="114658" y="223650"/>
                  <a:pt x="118153" y="223650"/>
                </a:cubicBezTo>
                <a:close/>
                <a:moveTo>
                  <a:pt x="48263" y="195693"/>
                </a:moveTo>
                <a:lnTo>
                  <a:pt x="243957" y="195693"/>
                </a:lnTo>
                <a:cubicBezTo>
                  <a:pt x="247453" y="195693"/>
                  <a:pt x="250286" y="198526"/>
                  <a:pt x="250286" y="202021"/>
                </a:cubicBezTo>
                <a:cubicBezTo>
                  <a:pt x="250286" y="205516"/>
                  <a:pt x="247453" y="208349"/>
                  <a:pt x="243957" y="208349"/>
                </a:cubicBezTo>
                <a:lnTo>
                  <a:pt x="48263" y="208349"/>
                </a:lnTo>
                <a:cubicBezTo>
                  <a:pt x="44768" y="208349"/>
                  <a:pt x="41935" y="205516"/>
                  <a:pt x="41935" y="202021"/>
                </a:cubicBezTo>
                <a:cubicBezTo>
                  <a:pt x="41935" y="198526"/>
                  <a:pt x="44768" y="195693"/>
                  <a:pt x="48263" y="195693"/>
                </a:cubicBezTo>
                <a:close/>
                <a:moveTo>
                  <a:pt x="48263" y="167737"/>
                </a:moveTo>
                <a:lnTo>
                  <a:pt x="243957" y="167737"/>
                </a:lnTo>
                <a:cubicBezTo>
                  <a:pt x="247453" y="167737"/>
                  <a:pt x="250286" y="170570"/>
                  <a:pt x="250286" y="174065"/>
                </a:cubicBezTo>
                <a:cubicBezTo>
                  <a:pt x="250286" y="177560"/>
                  <a:pt x="247453" y="180393"/>
                  <a:pt x="243957" y="180393"/>
                </a:cubicBezTo>
                <a:lnTo>
                  <a:pt x="48263" y="180393"/>
                </a:lnTo>
                <a:cubicBezTo>
                  <a:pt x="44768" y="180393"/>
                  <a:pt x="41935" y="177560"/>
                  <a:pt x="41935" y="174065"/>
                </a:cubicBezTo>
                <a:cubicBezTo>
                  <a:pt x="41935" y="170570"/>
                  <a:pt x="44768" y="167737"/>
                  <a:pt x="48263" y="167737"/>
                </a:cubicBezTo>
                <a:close/>
                <a:moveTo>
                  <a:pt x="48263" y="139781"/>
                </a:moveTo>
                <a:lnTo>
                  <a:pt x="243957" y="139781"/>
                </a:lnTo>
                <a:cubicBezTo>
                  <a:pt x="247453" y="139781"/>
                  <a:pt x="250286" y="142614"/>
                  <a:pt x="250286" y="146109"/>
                </a:cubicBezTo>
                <a:cubicBezTo>
                  <a:pt x="250286" y="149604"/>
                  <a:pt x="247453" y="152437"/>
                  <a:pt x="243957" y="152437"/>
                </a:cubicBezTo>
                <a:lnTo>
                  <a:pt x="48263" y="152437"/>
                </a:lnTo>
                <a:cubicBezTo>
                  <a:pt x="44768" y="152437"/>
                  <a:pt x="41935" y="149604"/>
                  <a:pt x="41935" y="146109"/>
                </a:cubicBezTo>
                <a:cubicBezTo>
                  <a:pt x="41935" y="142614"/>
                  <a:pt x="44768" y="139781"/>
                  <a:pt x="48263" y="139781"/>
                </a:cubicBezTo>
                <a:close/>
                <a:moveTo>
                  <a:pt x="348131" y="96524"/>
                </a:moveTo>
                <a:lnTo>
                  <a:pt x="348131" y="230636"/>
                </a:lnTo>
                <a:lnTo>
                  <a:pt x="363433" y="230636"/>
                </a:lnTo>
                <a:lnTo>
                  <a:pt x="363433" y="96524"/>
                </a:lnTo>
                <a:close/>
                <a:moveTo>
                  <a:pt x="96947" y="68569"/>
                </a:moveTo>
                <a:cubicBezTo>
                  <a:pt x="96714" y="68569"/>
                  <a:pt x="96525" y="68758"/>
                  <a:pt x="96525" y="68991"/>
                </a:cubicBezTo>
                <a:lnTo>
                  <a:pt x="96525" y="83447"/>
                </a:lnTo>
                <a:cubicBezTo>
                  <a:pt x="96525" y="83680"/>
                  <a:pt x="96714" y="83869"/>
                  <a:pt x="96947" y="83869"/>
                </a:cubicBezTo>
                <a:lnTo>
                  <a:pt x="195694" y="83869"/>
                </a:lnTo>
                <a:lnTo>
                  <a:pt x="195694" y="68569"/>
                </a:lnTo>
                <a:close/>
                <a:moveTo>
                  <a:pt x="355780" y="54591"/>
                </a:moveTo>
                <a:cubicBezTo>
                  <a:pt x="355655" y="54591"/>
                  <a:pt x="355529" y="54593"/>
                  <a:pt x="355404" y="54599"/>
                </a:cubicBezTo>
                <a:cubicBezTo>
                  <a:pt x="351394" y="54788"/>
                  <a:pt x="348131" y="58393"/>
                  <a:pt x="348131" y="62636"/>
                </a:cubicBezTo>
                <a:lnTo>
                  <a:pt x="348131" y="83868"/>
                </a:lnTo>
                <a:lnTo>
                  <a:pt x="363433" y="83868"/>
                </a:lnTo>
                <a:lnTo>
                  <a:pt x="363433" y="62241"/>
                </a:lnTo>
                <a:cubicBezTo>
                  <a:pt x="363433" y="60130"/>
                  <a:pt x="362590" y="58163"/>
                  <a:pt x="361062" y="56704"/>
                </a:cubicBezTo>
                <a:cubicBezTo>
                  <a:pt x="359625" y="55333"/>
                  <a:pt x="357762" y="54591"/>
                  <a:pt x="355780" y="54591"/>
                </a:cubicBezTo>
                <a:close/>
                <a:moveTo>
                  <a:pt x="208351" y="49562"/>
                </a:moveTo>
                <a:lnTo>
                  <a:pt x="208351" y="62241"/>
                </a:lnTo>
                <a:lnTo>
                  <a:pt x="208351" y="90197"/>
                </a:lnTo>
                <a:lnTo>
                  <a:pt x="208351" y="104175"/>
                </a:lnTo>
                <a:cubicBezTo>
                  <a:pt x="208351" y="108393"/>
                  <a:pt x="211782" y="111825"/>
                  <a:pt x="216000" y="111825"/>
                </a:cubicBezTo>
                <a:lnTo>
                  <a:pt x="216000" y="111826"/>
                </a:lnTo>
                <a:lnTo>
                  <a:pt x="270613" y="111826"/>
                </a:lnTo>
                <a:close/>
                <a:moveTo>
                  <a:pt x="354808" y="41956"/>
                </a:moveTo>
                <a:cubicBezTo>
                  <a:pt x="360425" y="41686"/>
                  <a:pt x="365743" y="43678"/>
                  <a:pt x="369798" y="47546"/>
                </a:cubicBezTo>
                <a:cubicBezTo>
                  <a:pt x="373796" y="51361"/>
                  <a:pt x="376089" y="56716"/>
                  <a:pt x="376088" y="62240"/>
                </a:cubicBezTo>
                <a:lnTo>
                  <a:pt x="376087" y="257934"/>
                </a:lnTo>
                <a:cubicBezTo>
                  <a:pt x="376087" y="261492"/>
                  <a:pt x="374702" y="264837"/>
                  <a:pt x="372186" y="267352"/>
                </a:cubicBezTo>
                <a:lnTo>
                  <a:pt x="365197" y="274340"/>
                </a:lnTo>
                <a:cubicBezTo>
                  <a:pt x="364262" y="275275"/>
                  <a:pt x="363217" y="276036"/>
                  <a:pt x="362109" y="276634"/>
                </a:cubicBezTo>
                <a:lnTo>
                  <a:pt x="362109" y="285889"/>
                </a:lnTo>
                <a:cubicBezTo>
                  <a:pt x="362109" y="289384"/>
                  <a:pt x="359275" y="292218"/>
                  <a:pt x="355781" y="292218"/>
                </a:cubicBezTo>
                <a:cubicBezTo>
                  <a:pt x="352285" y="292218"/>
                  <a:pt x="349452" y="289384"/>
                  <a:pt x="349452" y="285889"/>
                </a:cubicBezTo>
                <a:lnTo>
                  <a:pt x="349452" y="276634"/>
                </a:lnTo>
                <a:cubicBezTo>
                  <a:pt x="348344" y="276036"/>
                  <a:pt x="347299" y="275275"/>
                  <a:pt x="346363" y="274339"/>
                </a:cubicBezTo>
                <a:lnTo>
                  <a:pt x="339374" y="267349"/>
                </a:lnTo>
                <a:cubicBezTo>
                  <a:pt x="336859" y="264833"/>
                  <a:pt x="335474" y="261489"/>
                  <a:pt x="335474" y="257933"/>
                </a:cubicBezTo>
                <a:lnTo>
                  <a:pt x="335474" y="62635"/>
                </a:lnTo>
                <a:cubicBezTo>
                  <a:pt x="335474" y="51551"/>
                  <a:pt x="343966" y="42467"/>
                  <a:pt x="354808" y="41956"/>
                </a:cubicBezTo>
                <a:close/>
                <a:moveTo>
                  <a:pt x="62240" y="12656"/>
                </a:moveTo>
                <a:cubicBezTo>
                  <a:pt x="58022" y="12656"/>
                  <a:pt x="54591" y="16088"/>
                  <a:pt x="54591" y="20307"/>
                </a:cubicBezTo>
                <a:lnTo>
                  <a:pt x="54591" y="27956"/>
                </a:lnTo>
                <a:lnTo>
                  <a:pt x="202022" y="27956"/>
                </a:lnTo>
                <a:cubicBezTo>
                  <a:pt x="202022" y="27956"/>
                  <a:pt x="202044" y="27966"/>
                  <a:pt x="202054" y="27970"/>
                </a:cubicBezTo>
                <a:cubicBezTo>
                  <a:pt x="203689" y="27979"/>
                  <a:pt x="205295" y="28607"/>
                  <a:pt x="206498" y="29810"/>
                </a:cubicBezTo>
                <a:lnTo>
                  <a:pt x="290366" y="113678"/>
                </a:lnTo>
                <a:cubicBezTo>
                  <a:pt x="291568" y="114881"/>
                  <a:pt x="292196" y="116486"/>
                  <a:pt x="292204" y="118122"/>
                </a:cubicBezTo>
                <a:cubicBezTo>
                  <a:pt x="292208" y="118131"/>
                  <a:pt x="292218" y="118153"/>
                  <a:pt x="292218" y="118153"/>
                </a:cubicBezTo>
                <a:lnTo>
                  <a:pt x="292218" y="282314"/>
                </a:lnTo>
                <a:cubicBezTo>
                  <a:pt x="297577" y="283797"/>
                  <a:pt x="302700" y="285852"/>
                  <a:pt x="307518" y="288409"/>
                </a:cubicBezTo>
                <a:lnTo>
                  <a:pt x="307518" y="20307"/>
                </a:lnTo>
                <a:cubicBezTo>
                  <a:pt x="307518" y="16088"/>
                  <a:pt x="304087" y="12656"/>
                  <a:pt x="299869" y="12656"/>
                </a:cubicBezTo>
                <a:close/>
                <a:moveTo>
                  <a:pt x="62240" y="0"/>
                </a:moveTo>
                <a:lnTo>
                  <a:pt x="299869" y="0"/>
                </a:lnTo>
                <a:cubicBezTo>
                  <a:pt x="311066" y="0"/>
                  <a:pt x="320175" y="9109"/>
                  <a:pt x="320175" y="20307"/>
                </a:cubicBezTo>
                <a:lnTo>
                  <a:pt x="320175" y="296835"/>
                </a:lnTo>
                <a:cubicBezTo>
                  <a:pt x="337230" y="310825"/>
                  <a:pt x="348131" y="332053"/>
                  <a:pt x="348131" y="355781"/>
                </a:cubicBezTo>
                <a:cubicBezTo>
                  <a:pt x="348131" y="397809"/>
                  <a:pt x="313940" y="432000"/>
                  <a:pt x="271913" y="432000"/>
                </a:cubicBezTo>
                <a:cubicBezTo>
                  <a:pt x="255560" y="432000"/>
                  <a:pt x="240395" y="426822"/>
                  <a:pt x="227968" y="418022"/>
                </a:cubicBezTo>
                <a:lnTo>
                  <a:pt x="20307" y="418022"/>
                </a:lnTo>
                <a:cubicBezTo>
                  <a:pt x="9109" y="418022"/>
                  <a:pt x="0" y="408913"/>
                  <a:pt x="0" y="397716"/>
                </a:cubicBezTo>
                <a:lnTo>
                  <a:pt x="0" y="90985"/>
                </a:lnTo>
                <a:cubicBezTo>
                  <a:pt x="0" y="87490"/>
                  <a:pt x="2833" y="84657"/>
                  <a:pt x="6328" y="84657"/>
                </a:cubicBezTo>
                <a:cubicBezTo>
                  <a:pt x="9823" y="84657"/>
                  <a:pt x="12656" y="87490"/>
                  <a:pt x="12656" y="90985"/>
                </a:cubicBezTo>
                <a:lnTo>
                  <a:pt x="12656" y="397718"/>
                </a:lnTo>
                <a:cubicBezTo>
                  <a:pt x="12656" y="401936"/>
                  <a:pt x="16088" y="405367"/>
                  <a:pt x="20307" y="405367"/>
                </a:cubicBezTo>
                <a:lnTo>
                  <a:pt x="214078" y="405367"/>
                </a:lnTo>
                <a:cubicBezTo>
                  <a:pt x="202627" y="392028"/>
                  <a:pt x="195696" y="374700"/>
                  <a:pt x="195696" y="355782"/>
                </a:cubicBezTo>
                <a:cubicBezTo>
                  <a:pt x="195696" y="341288"/>
                  <a:pt x="199782" y="327187"/>
                  <a:pt x="207512" y="315003"/>
                </a:cubicBezTo>
                <a:cubicBezTo>
                  <a:pt x="209383" y="312052"/>
                  <a:pt x="213293" y="311177"/>
                  <a:pt x="216245" y="313050"/>
                </a:cubicBezTo>
                <a:cubicBezTo>
                  <a:pt x="219196" y="314922"/>
                  <a:pt x="220070" y="318832"/>
                  <a:pt x="218198" y="321783"/>
                </a:cubicBezTo>
                <a:cubicBezTo>
                  <a:pt x="211756" y="331936"/>
                  <a:pt x="208351" y="343693"/>
                  <a:pt x="208351" y="355782"/>
                </a:cubicBezTo>
                <a:cubicBezTo>
                  <a:pt x="208351" y="390832"/>
                  <a:pt x="236865" y="419345"/>
                  <a:pt x="271914" y="419345"/>
                </a:cubicBezTo>
                <a:cubicBezTo>
                  <a:pt x="306962" y="419345"/>
                  <a:pt x="335476" y="390831"/>
                  <a:pt x="335476" y="355782"/>
                </a:cubicBezTo>
                <a:cubicBezTo>
                  <a:pt x="335476" y="320734"/>
                  <a:pt x="306962" y="292220"/>
                  <a:pt x="271914" y="292220"/>
                </a:cubicBezTo>
                <a:cubicBezTo>
                  <a:pt x="259458" y="292220"/>
                  <a:pt x="247401" y="295819"/>
                  <a:pt x="237044" y="302629"/>
                </a:cubicBezTo>
                <a:cubicBezTo>
                  <a:pt x="234124" y="304548"/>
                  <a:pt x="230199" y="303738"/>
                  <a:pt x="228280" y="300817"/>
                </a:cubicBezTo>
                <a:cubicBezTo>
                  <a:pt x="226360" y="297897"/>
                  <a:pt x="227170" y="293973"/>
                  <a:pt x="230091" y="292053"/>
                </a:cubicBezTo>
                <a:cubicBezTo>
                  <a:pt x="242517" y="283882"/>
                  <a:pt x="256980" y="279563"/>
                  <a:pt x="271913" y="279563"/>
                </a:cubicBezTo>
                <a:cubicBezTo>
                  <a:pt x="274494" y="279563"/>
                  <a:pt x="277046" y="279693"/>
                  <a:pt x="279562" y="279945"/>
                </a:cubicBezTo>
                <a:lnTo>
                  <a:pt x="279562" y="124481"/>
                </a:lnTo>
                <a:lnTo>
                  <a:pt x="216000" y="124481"/>
                </a:lnTo>
                <a:cubicBezTo>
                  <a:pt x="204803" y="124481"/>
                  <a:pt x="195694" y="115373"/>
                  <a:pt x="195694" y="104175"/>
                </a:cubicBezTo>
                <a:lnTo>
                  <a:pt x="195694" y="96525"/>
                </a:lnTo>
                <a:lnTo>
                  <a:pt x="96947" y="96525"/>
                </a:lnTo>
                <a:cubicBezTo>
                  <a:pt x="89735" y="96525"/>
                  <a:pt x="83869" y="90658"/>
                  <a:pt x="83869" y="83447"/>
                </a:cubicBezTo>
                <a:lnTo>
                  <a:pt x="83869" y="68990"/>
                </a:lnTo>
                <a:cubicBezTo>
                  <a:pt x="83869" y="61779"/>
                  <a:pt x="89735" y="55912"/>
                  <a:pt x="96947" y="55912"/>
                </a:cubicBezTo>
                <a:lnTo>
                  <a:pt x="195694" y="55912"/>
                </a:lnTo>
                <a:lnTo>
                  <a:pt x="195694" y="40612"/>
                </a:lnTo>
                <a:lnTo>
                  <a:pt x="20307" y="40612"/>
                </a:lnTo>
                <a:cubicBezTo>
                  <a:pt x="16088" y="40612"/>
                  <a:pt x="12656" y="44044"/>
                  <a:pt x="12656" y="48263"/>
                </a:cubicBezTo>
                <a:lnTo>
                  <a:pt x="12656" y="61453"/>
                </a:lnTo>
                <a:cubicBezTo>
                  <a:pt x="12656" y="64948"/>
                  <a:pt x="9823" y="67781"/>
                  <a:pt x="6328" y="67781"/>
                </a:cubicBezTo>
                <a:cubicBezTo>
                  <a:pt x="2833" y="67781"/>
                  <a:pt x="0" y="64948"/>
                  <a:pt x="0" y="61453"/>
                </a:cubicBezTo>
                <a:lnTo>
                  <a:pt x="0" y="48263"/>
                </a:lnTo>
                <a:cubicBezTo>
                  <a:pt x="0" y="37065"/>
                  <a:pt x="9109" y="27956"/>
                  <a:pt x="20307" y="27956"/>
                </a:cubicBezTo>
                <a:lnTo>
                  <a:pt x="41934" y="27956"/>
                </a:lnTo>
                <a:lnTo>
                  <a:pt x="41934" y="20307"/>
                </a:lnTo>
                <a:cubicBezTo>
                  <a:pt x="41934" y="9109"/>
                  <a:pt x="51044" y="0"/>
                  <a:pt x="62240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17955577-060E-ACAD-5D16-B9BF6F9CE21B}"/>
              </a:ext>
            </a:extLst>
          </p:cNvPr>
          <p:cNvSpPr/>
          <p:nvPr/>
        </p:nvSpPr>
        <p:spPr>
          <a:xfrm>
            <a:off x="7923219" y="3336988"/>
            <a:ext cx="431988" cy="432000"/>
          </a:xfrm>
          <a:custGeom>
            <a:avLst/>
            <a:gdLst>
              <a:gd name="connsiteX0" fmla="*/ 105981 w 431988"/>
              <a:gd name="connsiteY0" fmla="*/ 385893 h 432000"/>
              <a:gd name="connsiteX1" fmla="*/ 105981 w 431988"/>
              <a:gd name="connsiteY1" fmla="*/ 394405 h 432000"/>
              <a:gd name="connsiteX2" fmla="*/ 143431 w 431988"/>
              <a:gd name="connsiteY2" fmla="*/ 394405 h 432000"/>
              <a:gd name="connsiteX3" fmla="*/ 143431 w 431988"/>
              <a:gd name="connsiteY3" fmla="*/ 385893 h 432000"/>
              <a:gd name="connsiteX4" fmla="*/ 105981 w 431988"/>
              <a:gd name="connsiteY4" fmla="*/ 373237 h 432000"/>
              <a:gd name="connsiteX5" fmla="*/ 143431 w 431988"/>
              <a:gd name="connsiteY5" fmla="*/ 373237 h 432000"/>
              <a:gd name="connsiteX6" fmla="*/ 143431 w 431988"/>
              <a:gd name="connsiteY6" fmla="*/ 407061 h 432000"/>
              <a:gd name="connsiteX7" fmla="*/ 105981 w 431988"/>
              <a:gd name="connsiteY7" fmla="*/ 407061 h 432000"/>
              <a:gd name="connsiteX8" fmla="*/ 105981 w 431988"/>
              <a:gd name="connsiteY8" fmla="*/ 373237 h 432000"/>
              <a:gd name="connsiteX9" fmla="*/ 12656 w 431988"/>
              <a:gd name="connsiteY9" fmla="*/ 360879 h 432000"/>
              <a:gd name="connsiteX10" fmla="*/ 12656 w 431988"/>
              <a:gd name="connsiteY10" fmla="*/ 407276 h 432000"/>
              <a:gd name="connsiteX11" fmla="*/ 24724 w 431988"/>
              <a:gd name="connsiteY11" fmla="*/ 419344 h 432000"/>
              <a:gd name="connsiteX12" fmla="*/ 224685 w 431988"/>
              <a:gd name="connsiteY12" fmla="*/ 419344 h 432000"/>
              <a:gd name="connsiteX13" fmla="*/ 236754 w 431988"/>
              <a:gd name="connsiteY13" fmla="*/ 407276 h 432000"/>
              <a:gd name="connsiteX14" fmla="*/ 236754 w 431988"/>
              <a:gd name="connsiteY14" fmla="*/ 360879 h 432000"/>
              <a:gd name="connsiteX15" fmla="*/ 152457 w 431988"/>
              <a:gd name="connsiteY15" fmla="*/ 217510 h 432000"/>
              <a:gd name="connsiteX16" fmla="*/ 161408 w 431988"/>
              <a:gd name="connsiteY16" fmla="*/ 226459 h 432000"/>
              <a:gd name="connsiteX17" fmla="*/ 115708 w 431988"/>
              <a:gd name="connsiteY17" fmla="*/ 272159 h 432000"/>
              <a:gd name="connsiteX18" fmla="*/ 106758 w 431988"/>
              <a:gd name="connsiteY18" fmla="*/ 272159 h 432000"/>
              <a:gd name="connsiteX19" fmla="*/ 88006 w 431988"/>
              <a:gd name="connsiteY19" fmla="*/ 253407 h 432000"/>
              <a:gd name="connsiteX20" fmla="*/ 96955 w 431988"/>
              <a:gd name="connsiteY20" fmla="*/ 244457 h 432000"/>
              <a:gd name="connsiteX21" fmla="*/ 111232 w 431988"/>
              <a:gd name="connsiteY21" fmla="*/ 258735 h 432000"/>
              <a:gd name="connsiteX22" fmla="*/ 124705 w 431988"/>
              <a:gd name="connsiteY22" fmla="*/ 189240 h 432000"/>
              <a:gd name="connsiteX23" fmla="*/ 69110 w 431988"/>
              <a:gd name="connsiteY23" fmla="*/ 244835 h 432000"/>
              <a:gd name="connsiteX24" fmla="*/ 124705 w 431988"/>
              <a:gd name="connsiteY24" fmla="*/ 300430 h 432000"/>
              <a:gd name="connsiteX25" fmla="*/ 164847 w 431988"/>
              <a:gd name="connsiteY25" fmla="*/ 283273 h 432000"/>
              <a:gd name="connsiteX26" fmla="*/ 162710 w 431988"/>
              <a:gd name="connsiteY26" fmla="*/ 255147 h 432000"/>
              <a:gd name="connsiteX27" fmla="*/ 180089 w 431988"/>
              <a:gd name="connsiteY27" fmla="*/ 240182 h 432000"/>
              <a:gd name="connsiteX28" fmla="*/ 124705 w 431988"/>
              <a:gd name="connsiteY28" fmla="*/ 189240 h 432000"/>
              <a:gd name="connsiteX29" fmla="*/ 42861 w 431988"/>
              <a:gd name="connsiteY29" fmla="*/ 94584 h 432000"/>
              <a:gd name="connsiteX30" fmla="*/ 40751 w 431988"/>
              <a:gd name="connsiteY30" fmla="*/ 96694 h 432000"/>
              <a:gd name="connsiteX31" fmla="*/ 40751 w 431988"/>
              <a:gd name="connsiteY31" fmla="*/ 141917 h 432000"/>
              <a:gd name="connsiteX32" fmla="*/ 42861 w 431988"/>
              <a:gd name="connsiteY32" fmla="*/ 144026 h 432000"/>
              <a:gd name="connsiteX33" fmla="*/ 162997 w 431988"/>
              <a:gd name="connsiteY33" fmla="*/ 144026 h 432000"/>
              <a:gd name="connsiteX34" fmla="*/ 199220 w 431988"/>
              <a:gd name="connsiteY34" fmla="*/ 111015 h 432000"/>
              <a:gd name="connsiteX35" fmla="*/ 208658 w 431988"/>
              <a:gd name="connsiteY35" fmla="*/ 116070 h 432000"/>
              <a:gd name="connsiteX36" fmla="*/ 208658 w 431988"/>
              <a:gd name="connsiteY36" fmla="*/ 96694 h 432000"/>
              <a:gd name="connsiteX37" fmla="*/ 206548 w 431988"/>
              <a:gd name="connsiteY37" fmla="*/ 94584 h 432000"/>
              <a:gd name="connsiteX38" fmla="*/ 12656 w 431988"/>
              <a:gd name="connsiteY38" fmla="*/ 55876 h 432000"/>
              <a:gd name="connsiteX39" fmla="*/ 12656 w 431988"/>
              <a:gd name="connsiteY39" fmla="*/ 348222 h 432000"/>
              <a:gd name="connsiteX40" fmla="*/ 236754 w 431988"/>
              <a:gd name="connsiteY40" fmla="*/ 348222 h 432000"/>
              <a:gd name="connsiteX41" fmla="*/ 236754 w 431988"/>
              <a:gd name="connsiteY41" fmla="*/ 322943 h 432000"/>
              <a:gd name="connsiteX42" fmla="*/ 174136 w 431988"/>
              <a:gd name="connsiteY42" fmla="*/ 291900 h 432000"/>
              <a:gd name="connsiteX43" fmla="*/ 124705 w 431988"/>
              <a:gd name="connsiteY43" fmla="*/ 313086 h 432000"/>
              <a:gd name="connsiteX44" fmla="*/ 56454 w 431988"/>
              <a:gd name="connsiteY44" fmla="*/ 244835 h 432000"/>
              <a:gd name="connsiteX45" fmla="*/ 124705 w 431988"/>
              <a:gd name="connsiteY45" fmla="*/ 176584 h 432000"/>
              <a:gd name="connsiteX46" fmla="*/ 192711 w 431988"/>
              <a:gd name="connsiteY46" fmla="*/ 239285 h 432000"/>
              <a:gd name="connsiteX47" fmla="*/ 200531 w 431988"/>
              <a:gd name="connsiteY47" fmla="*/ 241708 h 432000"/>
              <a:gd name="connsiteX48" fmla="*/ 200759 w 431988"/>
              <a:gd name="connsiteY48" fmla="*/ 241823 h 432000"/>
              <a:gd name="connsiteX49" fmla="*/ 217741 w 431988"/>
              <a:gd name="connsiteY49" fmla="*/ 250763 h 432000"/>
              <a:gd name="connsiteX50" fmla="*/ 168451 w 431988"/>
              <a:gd name="connsiteY50" fmla="*/ 156684 h 432000"/>
              <a:gd name="connsiteX51" fmla="*/ 42861 w 431988"/>
              <a:gd name="connsiteY51" fmla="*/ 156684 h 432000"/>
              <a:gd name="connsiteX52" fmla="*/ 28095 w 431988"/>
              <a:gd name="connsiteY52" fmla="*/ 141918 h 432000"/>
              <a:gd name="connsiteX53" fmla="*/ 28095 w 431988"/>
              <a:gd name="connsiteY53" fmla="*/ 96694 h 432000"/>
              <a:gd name="connsiteX54" fmla="*/ 42861 w 431988"/>
              <a:gd name="connsiteY54" fmla="*/ 81928 h 432000"/>
              <a:gd name="connsiteX55" fmla="*/ 206548 w 431988"/>
              <a:gd name="connsiteY55" fmla="*/ 81928 h 432000"/>
              <a:gd name="connsiteX56" fmla="*/ 221314 w 431988"/>
              <a:gd name="connsiteY56" fmla="*/ 96694 h 432000"/>
              <a:gd name="connsiteX57" fmla="*/ 221314 w 431988"/>
              <a:gd name="connsiteY57" fmla="*/ 135274 h 432000"/>
              <a:gd name="connsiteX58" fmla="*/ 236754 w 431988"/>
              <a:gd name="connsiteY58" fmla="*/ 164744 h 432000"/>
              <a:gd name="connsiteX59" fmla="*/ 236754 w 431988"/>
              <a:gd name="connsiteY59" fmla="*/ 55876 h 432000"/>
              <a:gd name="connsiteX60" fmla="*/ 24724 w 431988"/>
              <a:gd name="connsiteY60" fmla="*/ 0 h 432000"/>
              <a:gd name="connsiteX61" fmla="*/ 41828 w 431988"/>
              <a:gd name="connsiteY61" fmla="*/ 0 h 432000"/>
              <a:gd name="connsiteX62" fmla="*/ 41828 w 431988"/>
              <a:gd name="connsiteY62" fmla="*/ 12656 h 432000"/>
              <a:gd name="connsiteX63" fmla="*/ 24724 w 431988"/>
              <a:gd name="connsiteY63" fmla="*/ 12656 h 432000"/>
              <a:gd name="connsiteX64" fmla="*/ 12656 w 431988"/>
              <a:gd name="connsiteY64" fmla="*/ 24724 h 432000"/>
              <a:gd name="connsiteX65" fmla="*/ 12656 w 431988"/>
              <a:gd name="connsiteY65" fmla="*/ 43219 h 432000"/>
              <a:gd name="connsiteX66" fmla="*/ 236754 w 431988"/>
              <a:gd name="connsiteY66" fmla="*/ 43219 h 432000"/>
              <a:gd name="connsiteX67" fmla="*/ 236754 w 431988"/>
              <a:gd name="connsiteY67" fmla="*/ 24724 h 432000"/>
              <a:gd name="connsiteX68" fmla="*/ 224685 w 431988"/>
              <a:gd name="connsiteY68" fmla="*/ 12656 h 432000"/>
              <a:gd name="connsiteX69" fmla="*/ 77265 w 431988"/>
              <a:gd name="connsiteY69" fmla="*/ 12656 h 432000"/>
              <a:gd name="connsiteX70" fmla="*/ 77265 w 431988"/>
              <a:gd name="connsiteY70" fmla="*/ 0 h 432000"/>
              <a:gd name="connsiteX71" fmla="*/ 224685 w 431988"/>
              <a:gd name="connsiteY71" fmla="*/ 0 h 432000"/>
              <a:gd name="connsiteX72" fmla="*/ 249411 w 431988"/>
              <a:gd name="connsiteY72" fmla="*/ 24724 h 432000"/>
              <a:gd name="connsiteX73" fmla="*/ 249411 w 431988"/>
              <a:gd name="connsiteY73" fmla="*/ 49548 h 432000"/>
              <a:gd name="connsiteX74" fmla="*/ 249411 w 431988"/>
              <a:gd name="connsiteY74" fmla="*/ 188504 h 432000"/>
              <a:gd name="connsiteX75" fmla="*/ 283607 w 431988"/>
              <a:gd name="connsiteY75" fmla="*/ 175975 h 432000"/>
              <a:gd name="connsiteX76" fmla="*/ 320617 w 431988"/>
              <a:gd name="connsiteY76" fmla="*/ 156586 h 432000"/>
              <a:gd name="connsiteX77" fmla="*/ 373174 w 431988"/>
              <a:gd name="connsiteY77" fmla="*/ 150732 h 432000"/>
              <a:gd name="connsiteX78" fmla="*/ 393767 w 431988"/>
              <a:gd name="connsiteY78" fmla="*/ 190039 h 432000"/>
              <a:gd name="connsiteX79" fmla="*/ 421630 w 431988"/>
              <a:gd name="connsiteY79" fmla="*/ 264371 h 432000"/>
              <a:gd name="connsiteX80" fmla="*/ 427294 w 431988"/>
              <a:gd name="connsiteY80" fmla="*/ 279953 h 432000"/>
              <a:gd name="connsiteX81" fmla="*/ 409939 w 431988"/>
              <a:gd name="connsiteY81" fmla="*/ 335498 h 432000"/>
              <a:gd name="connsiteX82" fmla="*/ 404066 w 431988"/>
              <a:gd name="connsiteY82" fmla="*/ 324287 h 432000"/>
              <a:gd name="connsiteX83" fmla="*/ 416082 w 431988"/>
              <a:gd name="connsiteY83" fmla="*/ 285825 h 432000"/>
              <a:gd name="connsiteX84" fmla="*/ 409320 w 431988"/>
              <a:gd name="connsiteY84" fmla="*/ 267311 h 432000"/>
              <a:gd name="connsiteX85" fmla="*/ 382555 w 431988"/>
              <a:gd name="connsiteY85" fmla="*/ 195911 h 432000"/>
              <a:gd name="connsiteX86" fmla="*/ 361961 w 431988"/>
              <a:gd name="connsiteY86" fmla="*/ 156604 h 432000"/>
              <a:gd name="connsiteX87" fmla="*/ 332408 w 431988"/>
              <a:gd name="connsiteY87" fmla="*/ 165456 h 432000"/>
              <a:gd name="connsiteX88" fmla="*/ 344596 w 431988"/>
              <a:gd name="connsiteY88" fmla="*/ 188720 h 432000"/>
              <a:gd name="connsiteX89" fmla="*/ 333385 w 431988"/>
              <a:gd name="connsiteY89" fmla="*/ 194593 h 432000"/>
              <a:gd name="connsiteX90" fmla="*/ 321200 w 431988"/>
              <a:gd name="connsiteY90" fmla="*/ 171333 h 432000"/>
              <a:gd name="connsiteX91" fmla="*/ 295371 w 431988"/>
              <a:gd name="connsiteY91" fmla="*/ 184615 h 432000"/>
              <a:gd name="connsiteX92" fmla="*/ 307681 w 431988"/>
              <a:gd name="connsiteY92" fmla="*/ 208112 h 432000"/>
              <a:gd name="connsiteX93" fmla="*/ 296470 w 431988"/>
              <a:gd name="connsiteY93" fmla="*/ 213985 h 432000"/>
              <a:gd name="connsiteX94" fmla="*/ 284363 w 431988"/>
              <a:gd name="connsiteY94" fmla="*/ 190877 h 432000"/>
              <a:gd name="connsiteX95" fmla="*/ 258976 w 431988"/>
              <a:gd name="connsiteY95" fmla="*/ 207161 h 432000"/>
              <a:gd name="connsiteX96" fmla="*/ 269857 w 431988"/>
              <a:gd name="connsiteY96" fmla="*/ 227928 h 432000"/>
              <a:gd name="connsiteX97" fmla="*/ 258646 w 431988"/>
              <a:gd name="connsiteY97" fmla="*/ 233801 h 432000"/>
              <a:gd name="connsiteX98" fmla="*/ 247470 w 431988"/>
              <a:gd name="connsiteY98" fmla="*/ 212470 h 432000"/>
              <a:gd name="connsiteX99" fmla="*/ 204685 w 431988"/>
              <a:gd name="connsiteY99" fmla="*/ 130805 h 432000"/>
              <a:gd name="connsiteX100" fmla="*/ 177854 w 431988"/>
              <a:gd name="connsiteY100" fmla="*/ 147356 h 432000"/>
              <a:gd name="connsiteX101" fmla="*/ 238384 w 431988"/>
              <a:gd name="connsiteY101" fmla="*/ 262892 h 432000"/>
              <a:gd name="connsiteX102" fmla="*/ 229831 w 431988"/>
              <a:gd name="connsiteY102" fmla="*/ 271428 h 432000"/>
              <a:gd name="connsiteX103" fmla="*/ 194987 w 431988"/>
              <a:gd name="connsiteY103" fmla="*/ 253085 h 432000"/>
              <a:gd name="connsiteX104" fmla="*/ 181672 w 431988"/>
              <a:gd name="connsiteY104" fmla="*/ 281577 h 432000"/>
              <a:gd name="connsiteX105" fmla="*/ 277634 w 431988"/>
              <a:gd name="connsiteY105" fmla="*/ 329043 h 432000"/>
              <a:gd name="connsiteX106" fmla="*/ 296312 w 431988"/>
              <a:gd name="connsiteY106" fmla="*/ 347760 h 432000"/>
              <a:gd name="connsiteX107" fmla="*/ 335101 w 431988"/>
              <a:gd name="connsiteY107" fmla="*/ 360419 h 432000"/>
              <a:gd name="connsiteX108" fmla="*/ 372804 w 431988"/>
              <a:gd name="connsiteY108" fmla="*/ 340667 h 432000"/>
              <a:gd name="connsiteX109" fmla="*/ 378678 w 431988"/>
              <a:gd name="connsiteY109" fmla="*/ 351878 h 432000"/>
              <a:gd name="connsiteX110" fmla="*/ 340975 w 431988"/>
              <a:gd name="connsiteY110" fmla="*/ 371630 h 432000"/>
              <a:gd name="connsiteX111" fmla="*/ 284956 w 431988"/>
              <a:gd name="connsiteY111" fmla="*/ 353348 h 432000"/>
              <a:gd name="connsiteX112" fmla="*/ 272023 w 431988"/>
              <a:gd name="connsiteY112" fmla="*/ 340388 h 432000"/>
              <a:gd name="connsiteX113" fmla="*/ 249410 w 431988"/>
              <a:gd name="connsiteY113" fmla="*/ 329203 h 432000"/>
              <a:gd name="connsiteX114" fmla="*/ 249410 w 431988"/>
              <a:gd name="connsiteY114" fmla="*/ 354551 h 432000"/>
              <a:gd name="connsiteX115" fmla="*/ 249410 w 431988"/>
              <a:gd name="connsiteY115" fmla="*/ 407276 h 432000"/>
              <a:gd name="connsiteX116" fmla="*/ 224685 w 431988"/>
              <a:gd name="connsiteY116" fmla="*/ 432000 h 432000"/>
              <a:gd name="connsiteX117" fmla="*/ 24724 w 431988"/>
              <a:gd name="connsiteY117" fmla="*/ 432000 h 432000"/>
              <a:gd name="connsiteX118" fmla="*/ 0 w 431988"/>
              <a:gd name="connsiteY118" fmla="*/ 407276 h 432000"/>
              <a:gd name="connsiteX119" fmla="*/ 0 w 431988"/>
              <a:gd name="connsiteY119" fmla="*/ 354551 h 432000"/>
              <a:gd name="connsiteX120" fmla="*/ 0 w 431988"/>
              <a:gd name="connsiteY120" fmla="*/ 49548 h 432000"/>
              <a:gd name="connsiteX121" fmla="*/ 0 w 431988"/>
              <a:gd name="connsiteY121" fmla="*/ 24724 h 432000"/>
              <a:gd name="connsiteX122" fmla="*/ 24724 w 431988"/>
              <a:gd name="connsiteY12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31988" h="432000">
                <a:moveTo>
                  <a:pt x="105981" y="385893"/>
                </a:moveTo>
                <a:cubicBezTo>
                  <a:pt x="100480" y="385893"/>
                  <a:pt x="100480" y="394405"/>
                  <a:pt x="105981" y="394405"/>
                </a:cubicBezTo>
                <a:lnTo>
                  <a:pt x="143431" y="394405"/>
                </a:lnTo>
                <a:cubicBezTo>
                  <a:pt x="148932" y="394405"/>
                  <a:pt x="148932" y="385893"/>
                  <a:pt x="143431" y="385893"/>
                </a:cubicBezTo>
                <a:close/>
                <a:moveTo>
                  <a:pt x="105981" y="373237"/>
                </a:moveTo>
                <a:lnTo>
                  <a:pt x="143431" y="373237"/>
                </a:lnTo>
                <a:cubicBezTo>
                  <a:pt x="165172" y="373237"/>
                  <a:pt x="165140" y="407061"/>
                  <a:pt x="143431" y="407061"/>
                </a:cubicBezTo>
                <a:lnTo>
                  <a:pt x="105981" y="407061"/>
                </a:lnTo>
                <a:cubicBezTo>
                  <a:pt x="84240" y="407061"/>
                  <a:pt x="84272" y="373237"/>
                  <a:pt x="105981" y="373237"/>
                </a:cubicBezTo>
                <a:close/>
                <a:moveTo>
                  <a:pt x="12656" y="360879"/>
                </a:moveTo>
                <a:lnTo>
                  <a:pt x="12656" y="407276"/>
                </a:lnTo>
                <a:cubicBezTo>
                  <a:pt x="12656" y="413930"/>
                  <a:pt x="18070" y="419344"/>
                  <a:pt x="24724" y="419344"/>
                </a:cubicBezTo>
                <a:lnTo>
                  <a:pt x="224685" y="419344"/>
                </a:lnTo>
                <a:cubicBezTo>
                  <a:pt x="231339" y="419344"/>
                  <a:pt x="236754" y="413930"/>
                  <a:pt x="236754" y="407276"/>
                </a:cubicBezTo>
                <a:lnTo>
                  <a:pt x="236754" y="360879"/>
                </a:lnTo>
                <a:close/>
                <a:moveTo>
                  <a:pt x="152457" y="217510"/>
                </a:moveTo>
                <a:cubicBezTo>
                  <a:pt x="158245" y="211727"/>
                  <a:pt x="167192" y="220673"/>
                  <a:pt x="161408" y="226459"/>
                </a:cubicBezTo>
                <a:lnTo>
                  <a:pt x="115708" y="272159"/>
                </a:lnTo>
                <a:cubicBezTo>
                  <a:pt x="112725" y="274630"/>
                  <a:pt x="109742" y="274630"/>
                  <a:pt x="106758" y="272159"/>
                </a:cubicBezTo>
                <a:lnTo>
                  <a:pt x="88006" y="253407"/>
                </a:lnTo>
                <a:cubicBezTo>
                  <a:pt x="82220" y="247620"/>
                  <a:pt x="91168" y="238674"/>
                  <a:pt x="96955" y="244457"/>
                </a:cubicBezTo>
                <a:lnTo>
                  <a:pt x="111232" y="258735"/>
                </a:lnTo>
                <a:close/>
                <a:moveTo>
                  <a:pt x="124705" y="189240"/>
                </a:moveTo>
                <a:cubicBezTo>
                  <a:pt x="94049" y="189240"/>
                  <a:pt x="69110" y="214180"/>
                  <a:pt x="69110" y="244835"/>
                </a:cubicBezTo>
                <a:cubicBezTo>
                  <a:pt x="69110" y="275490"/>
                  <a:pt x="94049" y="300430"/>
                  <a:pt x="124705" y="300430"/>
                </a:cubicBezTo>
                <a:cubicBezTo>
                  <a:pt x="140025" y="300430"/>
                  <a:pt x="154382" y="294224"/>
                  <a:pt x="164847" y="283273"/>
                </a:cubicBezTo>
                <a:cubicBezTo>
                  <a:pt x="159249" y="274992"/>
                  <a:pt x="158415" y="264176"/>
                  <a:pt x="162710" y="255147"/>
                </a:cubicBezTo>
                <a:cubicBezTo>
                  <a:pt x="166080" y="248063"/>
                  <a:pt x="172594" y="242468"/>
                  <a:pt x="180089" y="240182"/>
                </a:cubicBezTo>
                <a:cubicBezTo>
                  <a:pt x="177717" y="211698"/>
                  <a:pt x="153791" y="189240"/>
                  <a:pt x="124705" y="189240"/>
                </a:cubicBezTo>
                <a:close/>
                <a:moveTo>
                  <a:pt x="42861" y="94584"/>
                </a:moveTo>
                <a:cubicBezTo>
                  <a:pt x="41697" y="94584"/>
                  <a:pt x="40751" y="95530"/>
                  <a:pt x="40751" y="96694"/>
                </a:cubicBezTo>
                <a:lnTo>
                  <a:pt x="40751" y="141917"/>
                </a:lnTo>
                <a:cubicBezTo>
                  <a:pt x="40751" y="143081"/>
                  <a:pt x="41697" y="144026"/>
                  <a:pt x="42861" y="144026"/>
                </a:cubicBezTo>
                <a:lnTo>
                  <a:pt x="162997" y="144026"/>
                </a:lnTo>
                <a:cubicBezTo>
                  <a:pt x="158536" y="123268"/>
                  <a:pt x="178950" y="104681"/>
                  <a:pt x="199220" y="111015"/>
                </a:cubicBezTo>
                <a:cubicBezTo>
                  <a:pt x="202715" y="112107"/>
                  <a:pt x="205899" y="113829"/>
                  <a:pt x="208658" y="116070"/>
                </a:cubicBezTo>
                <a:lnTo>
                  <a:pt x="208658" y="96694"/>
                </a:lnTo>
                <a:cubicBezTo>
                  <a:pt x="208658" y="95530"/>
                  <a:pt x="207712" y="94584"/>
                  <a:pt x="206548" y="94584"/>
                </a:cubicBezTo>
                <a:close/>
                <a:moveTo>
                  <a:pt x="12656" y="55876"/>
                </a:moveTo>
                <a:lnTo>
                  <a:pt x="12656" y="348222"/>
                </a:lnTo>
                <a:lnTo>
                  <a:pt x="236754" y="348222"/>
                </a:lnTo>
                <a:lnTo>
                  <a:pt x="236754" y="322943"/>
                </a:lnTo>
                <a:cubicBezTo>
                  <a:pt x="215981" y="312668"/>
                  <a:pt x="194212" y="303469"/>
                  <a:pt x="174136" y="291900"/>
                </a:cubicBezTo>
                <a:cubicBezTo>
                  <a:pt x="161279" y="305432"/>
                  <a:pt x="143580" y="313086"/>
                  <a:pt x="124705" y="313086"/>
                </a:cubicBezTo>
                <a:cubicBezTo>
                  <a:pt x="87072" y="313086"/>
                  <a:pt x="56454" y="282469"/>
                  <a:pt x="56454" y="244835"/>
                </a:cubicBezTo>
                <a:cubicBezTo>
                  <a:pt x="56454" y="207201"/>
                  <a:pt x="87072" y="176584"/>
                  <a:pt x="124705" y="176584"/>
                </a:cubicBezTo>
                <a:cubicBezTo>
                  <a:pt x="160468" y="176584"/>
                  <a:pt x="189874" y="204240"/>
                  <a:pt x="192711" y="239285"/>
                </a:cubicBezTo>
                <a:cubicBezTo>
                  <a:pt x="195386" y="239705"/>
                  <a:pt x="198016" y="240512"/>
                  <a:pt x="200531" y="241708"/>
                </a:cubicBezTo>
                <a:cubicBezTo>
                  <a:pt x="200607" y="241745"/>
                  <a:pt x="200684" y="241783"/>
                  <a:pt x="200759" y="241823"/>
                </a:cubicBezTo>
                <a:lnTo>
                  <a:pt x="217741" y="250763"/>
                </a:lnTo>
                <a:lnTo>
                  <a:pt x="168451" y="156684"/>
                </a:lnTo>
                <a:lnTo>
                  <a:pt x="42861" y="156684"/>
                </a:lnTo>
                <a:cubicBezTo>
                  <a:pt x="34719" y="156684"/>
                  <a:pt x="28095" y="150059"/>
                  <a:pt x="28095" y="141918"/>
                </a:cubicBezTo>
                <a:lnTo>
                  <a:pt x="28095" y="96694"/>
                </a:lnTo>
                <a:cubicBezTo>
                  <a:pt x="28095" y="88552"/>
                  <a:pt x="34719" y="81928"/>
                  <a:pt x="42861" y="81928"/>
                </a:cubicBezTo>
                <a:lnTo>
                  <a:pt x="206548" y="81928"/>
                </a:lnTo>
                <a:cubicBezTo>
                  <a:pt x="214690" y="81928"/>
                  <a:pt x="221314" y="88552"/>
                  <a:pt x="221314" y="96694"/>
                </a:cubicBezTo>
                <a:lnTo>
                  <a:pt x="221314" y="135274"/>
                </a:lnTo>
                <a:lnTo>
                  <a:pt x="236754" y="164744"/>
                </a:lnTo>
                <a:lnTo>
                  <a:pt x="236754" y="55876"/>
                </a:lnTo>
                <a:close/>
                <a:moveTo>
                  <a:pt x="24724" y="0"/>
                </a:moveTo>
                <a:lnTo>
                  <a:pt x="41828" y="0"/>
                </a:lnTo>
                <a:cubicBezTo>
                  <a:pt x="50010" y="0"/>
                  <a:pt x="50010" y="12656"/>
                  <a:pt x="41828" y="12656"/>
                </a:cubicBezTo>
                <a:lnTo>
                  <a:pt x="24724" y="12656"/>
                </a:lnTo>
                <a:cubicBezTo>
                  <a:pt x="18070" y="12656"/>
                  <a:pt x="12656" y="18070"/>
                  <a:pt x="12656" y="24724"/>
                </a:cubicBezTo>
                <a:lnTo>
                  <a:pt x="12656" y="43219"/>
                </a:lnTo>
                <a:lnTo>
                  <a:pt x="236754" y="43219"/>
                </a:lnTo>
                <a:lnTo>
                  <a:pt x="236754" y="24724"/>
                </a:lnTo>
                <a:cubicBezTo>
                  <a:pt x="236754" y="18070"/>
                  <a:pt x="231339" y="12656"/>
                  <a:pt x="224685" y="12656"/>
                </a:cubicBezTo>
                <a:lnTo>
                  <a:pt x="77265" y="12656"/>
                </a:lnTo>
                <a:cubicBezTo>
                  <a:pt x="69083" y="12656"/>
                  <a:pt x="69083" y="0"/>
                  <a:pt x="77265" y="0"/>
                </a:cubicBezTo>
                <a:lnTo>
                  <a:pt x="224685" y="0"/>
                </a:lnTo>
                <a:cubicBezTo>
                  <a:pt x="238319" y="0"/>
                  <a:pt x="249410" y="11092"/>
                  <a:pt x="249411" y="24724"/>
                </a:cubicBezTo>
                <a:lnTo>
                  <a:pt x="249411" y="49548"/>
                </a:lnTo>
                <a:lnTo>
                  <a:pt x="249411" y="188504"/>
                </a:lnTo>
                <a:cubicBezTo>
                  <a:pt x="256163" y="176790"/>
                  <a:pt x="270871" y="171392"/>
                  <a:pt x="283607" y="175975"/>
                </a:cubicBezTo>
                <a:cubicBezTo>
                  <a:pt x="287820" y="160153"/>
                  <a:pt x="305211" y="151043"/>
                  <a:pt x="320617" y="156586"/>
                </a:cubicBezTo>
                <a:cubicBezTo>
                  <a:pt x="327113" y="132179"/>
                  <a:pt x="361517" y="128479"/>
                  <a:pt x="373174" y="150732"/>
                </a:cubicBezTo>
                <a:lnTo>
                  <a:pt x="393767" y="190039"/>
                </a:lnTo>
                <a:cubicBezTo>
                  <a:pt x="406083" y="213549"/>
                  <a:pt x="415459" y="238558"/>
                  <a:pt x="421630" y="264371"/>
                </a:cubicBezTo>
                <a:cubicBezTo>
                  <a:pt x="422888" y="269733"/>
                  <a:pt x="424739" y="275076"/>
                  <a:pt x="427294" y="279953"/>
                </a:cubicBezTo>
                <a:cubicBezTo>
                  <a:pt x="437824" y="300051"/>
                  <a:pt x="430038" y="324969"/>
                  <a:pt x="409939" y="335498"/>
                </a:cubicBezTo>
                <a:cubicBezTo>
                  <a:pt x="402693" y="339296"/>
                  <a:pt x="396819" y="328085"/>
                  <a:pt x="404066" y="324287"/>
                </a:cubicBezTo>
                <a:cubicBezTo>
                  <a:pt x="417982" y="316995"/>
                  <a:pt x="423374" y="299741"/>
                  <a:pt x="416082" y="285825"/>
                </a:cubicBezTo>
                <a:cubicBezTo>
                  <a:pt x="413022" y="279985"/>
                  <a:pt x="410759" y="273743"/>
                  <a:pt x="409320" y="267311"/>
                </a:cubicBezTo>
                <a:cubicBezTo>
                  <a:pt x="403391" y="242517"/>
                  <a:pt x="394386" y="218494"/>
                  <a:pt x="382555" y="195911"/>
                </a:cubicBezTo>
                <a:lnTo>
                  <a:pt x="361961" y="156604"/>
                </a:lnTo>
                <a:cubicBezTo>
                  <a:pt x="354067" y="141534"/>
                  <a:pt x="330750" y="148889"/>
                  <a:pt x="332408" y="165456"/>
                </a:cubicBezTo>
                <a:lnTo>
                  <a:pt x="344596" y="188720"/>
                </a:lnTo>
                <a:cubicBezTo>
                  <a:pt x="348383" y="195949"/>
                  <a:pt x="337074" y="201638"/>
                  <a:pt x="333385" y="194593"/>
                </a:cubicBezTo>
                <a:lnTo>
                  <a:pt x="321200" y="171333"/>
                </a:lnTo>
                <a:cubicBezTo>
                  <a:pt x="310750" y="162429"/>
                  <a:pt x="294219" y="171116"/>
                  <a:pt x="295371" y="184615"/>
                </a:cubicBezTo>
                <a:lnTo>
                  <a:pt x="307681" y="208112"/>
                </a:lnTo>
                <a:cubicBezTo>
                  <a:pt x="311468" y="215341"/>
                  <a:pt x="300159" y="221030"/>
                  <a:pt x="296470" y="213985"/>
                </a:cubicBezTo>
                <a:lnTo>
                  <a:pt x="284363" y="190877"/>
                </a:lnTo>
                <a:cubicBezTo>
                  <a:pt x="272697" y="180641"/>
                  <a:pt x="254570" y="192479"/>
                  <a:pt x="258976" y="207161"/>
                </a:cubicBezTo>
                <a:lnTo>
                  <a:pt x="269857" y="227928"/>
                </a:lnTo>
                <a:cubicBezTo>
                  <a:pt x="273643" y="235157"/>
                  <a:pt x="262335" y="240846"/>
                  <a:pt x="258646" y="233801"/>
                </a:cubicBezTo>
                <a:lnTo>
                  <a:pt x="247470" y="212470"/>
                </a:lnTo>
                <a:lnTo>
                  <a:pt x="204685" y="130805"/>
                </a:lnTo>
                <a:cubicBezTo>
                  <a:pt x="194532" y="111422"/>
                  <a:pt x="167915" y="128670"/>
                  <a:pt x="177854" y="147356"/>
                </a:cubicBezTo>
                <a:lnTo>
                  <a:pt x="238384" y="262892"/>
                </a:lnTo>
                <a:cubicBezTo>
                  <a:pt x="241203" y="268274"/>
                  <a:pt x="235206" y="274258"/>
                  <a:pt x="229831" y="271428"/>
                </a:cubicBezTo>
                <a:lnTo>
                  <a:pt x="194987" y="253085"/>
                </a:lnTo>
                <a:cubicBezTo>
                  <a:pt x="176683" y="244548"/>
                  <a:pt x="163649" y="272823"/>
                  <a:pt x="181672" y="281577"/>
                </a:cubicBezTo>
                <a:lnTo>
                  <a:pt x="277634" y="329043"/>
                </a:lnTo>
                <a:cubicBezTo>
                  <a:pt x="285705" y="333036"/>
                  <a:pt x="292337" y="339683"/>
                  <a:pt x="296312" y="347760"/>
                </a:cubicBezTo>
                <a:cubicBezTo>
                  <a:pt x="303294" y="361946"/>
                  <a:pt x="321097" y="367759"/>
                  <a:pt x="335101" y="360419"/>
                </a:cubicBezTo>
                <a:lnTo>
                  <a:pt x="372804" y="340667"/>
                </a:lnTo>
                <a:cubicBezTo>
                  <a:pt x="380052" y="336871"/>
                  <a:pt x="385925" y="348081"/>
                  <a:pt x="378678" y="351878"/>
                </a:cubicBezTo>
                <a:lnTo>
                  <a:pt x="340975" y="371630"/>
                </a:lnTo>
                <a:cubicBezTo>
                  <a:pt x="320750" y="382226"/>
                  <a:pt x="295002" y="373763"/>
                  <a:pt x="284956" y="353348"/>
                </a:cubicBezTo>
                <a:cubicBezTo>
                  <a:pt x="282204" y="347754"/>
                  <a:pt x="277611" y="343152"/>
                  <a:pt x="272023" y="340388"/>
                </a:cubicBezTo>
                <a:lnTo>
                  <a:pt x="249410" y="329203"/>
                </a:lnTo>
                <a:lnTo>
                  <a:pt x="249410" y="354551"/>
                </a:lnTo>
                <a:lnTo>
                  <a:pt x="249410" y="407276"/>
                </a:lnTo>
                <a:cubicBezTo>
                  <a:pt x="249410" y="420908"/>
                  <a:pt x="238318" y="432000"/>
                  <a:pt x="224685" y="432000"/>
                </a:cubicBezTo>
                <a:lnTo>
                  <a:pt x="24724" y="432000"/>
                </a:lnTo>
                <a:cubicBezTo>
                  <a:pt x="11092" y="432000"/>
                  <a:pt x="0" y="420908"/>
                  <a:pt x="0" y="407276"/>
                </a:cubicBezTo>
                <a:lnTo>
                  <a:pt x="0" y="354551"/>
                </a:lnTo>
                <a:lnTo>
                  <a:pt x="0" y="49548"/>
                </a:lnTo>
                <a:lnTo>
                  <a:pt x="0" y="24724"/>
                </a:lnTo>
                <a:cubicBezTo>
                  <a:pt x="0" y="11092"/>
                  <a:pt x="11092" y="0"/>
                  <a:pt x="24724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F2ED60E7-26A0-725F-6AE7-17328F7DD086}"/>
              </a:ext>
            </a:extLst>
          </p:cNvPr>
          <p:cNvSpPr/>
          <p:nvPr/>
        </p:nvSpPr>
        <p:spPr>
          <a:xfrm>
            <a:off x="8432073" y="3337061"/>
            <a:ext cx="432164" cy="432019"/>
          </a:xfrm>
          <a:custGeom>
            <a:avLst/>
            <a:gdLst>
              <a:gd name="connsiteX0" fmla="*/ 352964 w 432164"/>
              <a:gd name="connsiteY0" fmla="*/ 319804 h 432019"/>
              <a:gd name="connsiteX1" fmla="*/ 319944 w 432164"/>
              <a:gd name="connsiteY1" fmla="*/ 352823 h 432019"/>
              <a:gd name="connsiteX2" fmla="*/ 377904 w 432164"/>
              <a:gd name="connsiteY2" fmla="*/ 410783 h 432019"/>
              <a:gd name="connsiteX3" fmla="*/ 378280 w 432164"/>
              <a:gd name="connsiteY3" fmla="*/ 411158 h 432019"/>
              <a:gd name="connsiteX4" fmla="*/ 411299 w 432164"/>
              <a:gd name="connsiteY4" fmla="*/ 410783 h 432019"/>
              <a:gd name="connsiteX5" fmla="*/ 410924 w 432164"/>
              <a:gd name="connsiteY5" fmla="*/ 377764 h 432019"/>
              <a:gd name="connsiteX6" fmla="*/ 322853 w 432164"/>
              <a:gd name="connsiteY6" fmla="*/ 289694 h 432019"/>
              <a:gd name="connsiteX7" fmla="*/ 320427 w 432164"/>
              <a:gd name="connsiteY7" fmla="*/ 292653 h 432019"/>
              <a:gd name="connsiteX8" fmla="*/ 317770 w 432164"/>
              <a:gd name="connsiteY8" fmla="*/ 295886 h 432019"/>
              <a:gd name="connsiteX9" fmla="*/ 313731 w 432164"/>
              <a:gd name="connsiteY9" fmla="*/ 300544 h 432019"/>
              <a:gd name="connsiteX10" fmla="*/ 311571 w 432164"/>
              <a:gd name="connsiteY10" fmla="*/ 302848 h 432019"/>
              <a:gd name="connsiteX11" fmla="*/ 302996 w 432164"/>
              <a:gd name="connsiteY11" fmla="*/ 311423 h 432019"/>
              <a:gd name="connsiteX12" fmla="*/ 300692 w 432164"/>
              <a:gd name="connsiteY12" fmla="*/ 313583 h 432019"/>
              <a:gd name="connsiteX13" fmla="*/ 296033 w 432164"/>
              <a:gd name="connsiteY13" fmla="*/ 317622 h 432019"/>
              <a:gd name="connsiteX14" fmla="*/ 292800 w 432164"/>
              <a:gd name="connsiteY14" fmla="*/ 320279 h 432019"/>
              <a:gd name="connsiteX15" fmla="*/ 289834 w 432164"/>
              <a:gd name="connsiteY15" fmla="*/ 322713 h 432019"/>
              <a:gd name="connsiteX16" fmla="*/ 309764 w 432164"/>
              <a:gd name="connsiteY16" fmla="*/ 342642 h 432019"/>
              <a:gd name="connsiteX17" fmla="*/ 342783 w 432164"/>
              <a:gd name="connsiteY17" fmla="*/ 309623 h 432019"/>
              <a:gd name="connsiteX18" fmla="*/ 172963 w 432164"/>
              <a:gd name="connsiteY18" fmla="*/ 216023 h 432019"/>
              <a:gd name="connsiteX19" fmla="*/ 158563 w 432164"/>
              <a:gd name="connsiteY19" fmla="*/ 230423 h 432019"/>
              <a:gd name="connsiteX20" fmla="*/ 172963 w 432164"/>
              <a:gd name="connsiteY20" fmla="*/ 244823 h 432019"/>
              <a:gd name="connsiteX21" fmla="*/ 187363 w 432164"/>
              <a:gd name="connsiteY21" fmla="*/ 230423 h 432019"/>
              <a:gd name="connsiteX22" fmla="*/ 172963 w 432164"/>
              <a:gd name="connsiteY22" fmla="*/ 216023 h 432019"/>
              <a:gd name="connsiteX23" fmla="*/ 100963 w 432164"/>
              <a:gd name="connsiteY23" fmla="*/ 144023 h 432019"/>
              <a:gd name="connsiteX24" fmla="*/ 86563 w 432164"/>
              <a:gd name="connsiteY24" fmla="*/ 158423 h 432019"/>
              <a:gd name="connsiteX25" fmla="*/ 100963 w 432164"/>
              <a:gd name="connsiteY25" fmla="*/ 172823 h 432019"/>
              <a:gd name="connsiteX26" fmla="*/ 115363 w 432164"/>
              <a:gd name="connsiteY26" fmla="*/ 158423 h 432019"/>
              <a:gd name="connsiteX27" fmla="*/ 100963 w 432164"/>
              <a:gd name="connsiteY27" fmla="*/ 144023 h 432019"/>
              <a:gd name="connsiteX28" fmla="*/ 259363 w 432164"/>
              <a:gd name="connsiteY28" fmla="*/ 129623 h 432019"/>
              <a:gd name="connsiteX29" fmla="*/ 244963 w 432164"/>
              <a:gd name="connsiteY29" fmla="*/ 144023 h 432019"/>
              <a:gd name="connsiteX30" fmla="*/ 259363 w 432164"/>
              <a:gd name="connsiteY30" fmla="*/ 158423 h 432019"/>
              <a:gd name="connsiteX31" fmla="*/ 273763 w 432164"/>
              <a:gd name="connsiteY31" fmla="*/ 144023 h 432019"/>
              <a:gd name="connsiteX32" fmla="*/ 259363 w 432164"/>
              <a:gd name="connsiteY32" fmla="*/ 129623 h 432019"/>
              <a:gd name="connsiteX33" fmla="*/ 299777 w 432164"/>
              <a:gd name="connsiteY33" fmla="*/ 113797 h 432019"/>
              <a:gd name="connsiteX34" fmla="*/ 284081 w 432164"/>
              <a:gd name="connsiteY34" fmla="*/ 129485 h 432019"/>
              <a:gd name="connsiteX35" fmla="*/ 288163 w 432164"/>
              <a:gd name="connsiteY35" fmla="*/ 144022 h 432019"/>
              <a:gd name="connsiteX36" fmla="*/ 259363 w 432164"/>
              <a:gd name="connsiteY36" fmla="*/ 172822 h 432019"/>
              <a:gd name="connsiteX37" fmla="*/ 244826 w 432164"/>
              <a:gd name="connsiteY37" fmla="*/ 168740 h 432019"/>
              <a:gd name="connsiteX38" fmla="*/ 197681 w 432164"/>
              <a:gd name="connsiteY38" fmla="*/ 215885 h 432019"/>
              <a:gd name="connsiteX39" fmla="*/ 201763 w 432164"/>
              <a:gd name="connsiteY39" fmla="*/ 230422 h 432019"/>
              <a:gd name="connsiteX40" fmla="*/ 172963 w 432164"/>
              <a:gd name="connsiteY40" fmla="*/ 259222 h 432019"/>
              <a:gd name="connsiteX41" fmla="*/ 144163 w 432164"/>
              <a:gd name="connsiteY41" fmla="*/ 230422 h 432019"/>
              <a:gd name="connsiteX42" fmla="*/ 148245 w 432164"/>
              <a:gd name="connsiteY42" fmla="*/ 215885 h 432019"/>
              <a:gd name="connsiteX43" fmla="*/ 115500 w 432164"/>
              <a:gd name="connsiteY43" fmla="*/ 183140 h 432019"/>
              <a:gd name="connsiteX44" fmla="*/ 100963 w 432164"/>
              <a:gd name="connsiteY44" fmla="*/ 187222 h 432019"/>
              <a:gd name="connsiteX45" fmla="*/ 73185 w 432164"/>
              <a:gd name="connsiteY45" fmla="*/ 165622 h 432019"/>
              <a:gd name="connsiteX46" fmla="*/ 44133 w 432164"/>
              <a:gd name="connsiteY46" fmla="*/ 165622 h 432019"/>
              <a:gd name="connsiteX47" fmla="*/ 43363 w 432164"/>
              <a:gd name="connsiteY47" fmla="*/ 180209 h 432019"/>
              <a:gd name="connsiteX48" fmla="*/ 180163 w 432164"/>
              <a:gd name="connsiteY48" fmla="*/ 316822 h 432019"/>
              <a:gd name="connsiteX49" fmla="*/ 246632 w 432164"/>
              <a:gd name="connsiteY49" fmla="*/ 299638 h 432019"/>
              <a:gd name="connsiteX50" fmla="*/ 299777 w 432164"/>
              <a:gd name="connsiteY50" fmla="*/ 113797 h 432019"/>
              <a:gd name="connsiteX51" fmla="*/ 180163 w 432164"/>
              <a:gd name="connsiteY51" fmla="*/ 43223 h 432019"/>
              <a:gd name="connsiteX52" fmla="*/ 46473 w 432164"/>
              <a:gd name="connsiteY52" fmla="*/ 151223 h 432019"/>
              <a:gd name="connsiteX53" fmla="*/ 73185 w 432164"/>
              <a:gd name="connsiteY53" fmla="*/ 151223 h 432019"/>
              <a:gd name="connsiteX54" fmla="*/ 101057 w 432164"/>
              <a:gd name="connsiteY54" fmla="*/ 129645 h 432019"/>
              <a:gd name="connsiteX55" fmla="*/ 129763 w 432164"/>
              <a:gd name="connsiteY55" fmla="*/ 158423 h 432019"/>
              <a:gd name="connsiteX56" fmla="*/ 125681 w 432164"/>
              <a:gd name="connsiteY56" fmla="*/ 172960 h 432019"/>
              <a:gd name="connsiteX57" fmla="*/ 158426 w 432164"/>
              <a:gd name="connsiteY57" fmla="*/ 205705 h 432019"/>
              <a:gd name="connsiteX58" fmla="*/ 187500 w 432164"/>
              <a:gd name="connsiteY58" fmla="*/ 205705 h 432019"/>
              <a:gd name="connsiteX59" fmla="*/ 234645 w 432164"/>
              <a:gd name="connsiteY59" fmla="*/ 158560 h 432019"/>
              <a:gd name="connsiteX60" fmla="*/ 230563 w 432164"/>
              <a:gd name="connsiteY60" fmla="*/ 144023 h 432019"/>
              <a:gd name="connsiteX61" fmla="*/ 259363 w 432164"/>
              <a:gd name="connsiteY61" fmla="*/ 115223 h 432019"/>
              <a:gd name="connsiteX62" fmla="*/ 273878 w 432164"/>
              <a:gd name="connsiteY62" fmla="*/ 119327 h 432019"/>
              <a:gd name="connsiteX63" fmla="*/ 291878 w 432164"/>
              <a:gd name="connsiteY63" fmla="*/ 101327 h 432019"/>
              <a:gd name="connsiteX64" fmla="*/ 180163 w 432164"/>
              <a:gd name="connsiteY64" fmla="*/ 43223 h 432019"/>
              <a:gd name="connsiteX65" fmla="*/ 360164 w 432164"/>
              <a:gd name="connsiteY65" fmla="*/ 28823 h 432019"/>
              <a:gd name="connsiteX66" fmla="*/ 345764 w 432164"/>
              <a:gd name="connsiteY66" fmla="*/ 43223 h 432019"/>
              <a:gd name="connsiteX67" fmla="*/ 360164 w 432164"/>
              <a:gd name="connsiteY67" fmla="*/ 57623 h 432019"/>
              <a:gd name="connsiteX68" fmla="*/ 374564 w 432164"/>
              <a:gd name="connsiteY68" fmla="*/ 43223 h 432019"/>
              <a:gd name="connsiteX69" fmla="*/ 360164 w 432164"/>
              <a:gd name="connsiteY69" fmla="*/ 28823 h 432019"/>
              <a:gd name="connsiteX70" fmla="*/ 180163 w 432164"/>
              <a:gd name="connsiteY70" fmla="*/ 28823 h 432019"/>
              <a:gd name="connsiteX71" fmla="*/ 331363 w 432164"/>
              <a:gd name="connsiteY71" fmla="*/ 180023 h 432019"/>
              <a:gd name="connsiteX72" fmla="*/ 180163 w 432164"/>
              <a:gd name="connsiteY72" fmla="*/ 331223 h 432019"/>
              <a:gd name="connsiteX73" fmla="*/ 28963 w 432164"/>
              <a:gd name="connsiteY73" fmla="*/ 180023 h 432019"/>
              <a:gd name="connsiteX74" fmla="*/ 180163 w 432164"/>
              <a:gd name="connsiteY74" fmla="*/ 28823 h 432019"/>
              <a:gd name="connsiteX75" fmla="*/ 207158 w 432164"/>
              <a:gd name="connsiteY75" fmla="*/ 16159 h 432019"/>
              <a:gd name="connsiteX76" fmla="*/ 83489 w 432164"/>
              <a:gd name="connsiteY76" fmla="*/ 44807 h 432019"/>
              <a:gd name="connsiteX77" fmla="*/ 44948 w 432164"/>
              <a:gd name="connsiteY77" fmla="*/ 276179 h 432019"/>
              <a:gd name="connsiteX78" fmla="*/ 276320 w 432164"/>
              <a:gd name="connsiteY78" fmla="*/ 314721 h 432019"/>
              <a:gd name="connsiteX79" fmla="*/ 285579 w 432164"/>
              <a:gd name="connsiteY79" fmla="*/ 307643 h 432019"/>
              <a:gd name="connsiteX80" fmla="*/ 288149 w 432164"/>
              <a:gd name="connsiteY80" fmla="*/ 305411 h 432019"/>
              <a:gd name="connsiteX81" fmla="*/ 295608 w 432164"/>
              <a:gd name="connsiteY81" fmla="*/ 298586 h 432019"/>
              <a:gd name="connsiteX82" fmla="*/ 298726 w 432164"/>
              <a:gd name="connsiteY82" fmla="*/ 295468 h 432019"/>
              <a:gd name="connsiteX83" fmla="*/ 305552 w 432164"/>
              <a:gd name="connsiteY83" fmla="*/ 288009 h 432019"/>
              <a:gd name="connsiteX84" fmla="*/ 307784 w 432164"/>
              <a:gd name="connsiteY84" fmla="*/ 285438 h 432019"/>
              <a:gd name="connsiteX85" fmla="*/ 314861 w 432164"/>
              <a:gd name="connsiteY85" fmla="*/ 276179 h 432019"/>
              <a:gd name="connsiteX86" fmla="*/ 314861 w 432164"/>
              <a:gd name="connsiteY86" fmla="*/ 83349 h 432019"/>
              <a:gd name="connsiteX87" fmla="*/ 207158 w 432164"/>
              <a:gd name="connsiteY87" fmla="*/ 16159 h 432019"/>
              <a:gd name="connsiteX88" fmla="*/ 203477 w 432164"/>
              <a:gd name="connsiteY88" fmla="*/ 1545 h 432019"/>
              <a:gd name="connsiteX89" fmla="*/ 322796 w 432164"/>
              <a:gd name="connsiteY89" fmla="*/ 70410 h 432019"/>
              <a:gd name="connsiteX90" fmla="*/ 335446 w 432164"/>
              <a:gd name="connsiteY90" fmla="*/ 57760 h 432019"/>
              <a:gd name="connsiteX91" fmla="*/ 331364 w 432164"/>
              <a:gd name="connsiteY91" fmla="*/ 43223 h 432019"/>
              <a:gd name="connsiteX92" fmla="*/ 360164 w 432164"/>
              <a:gd name="connsiteY92" fmla="*/ 14423 h 432019"/>
              <a:gd name="connsiteX93" fmla="*/ 387941 w 432164"/>
              <a:gd name="connsiteY93" fmla="*/ 36023 h 432019"/>
              <a:gd name="connsiteX94" fmla="*/ 432164 w 432164"/>
              <a:gd name="connsiteY94" fmla="*/ 36023 h 432019"/>
              <a:gd name="connsiteX95" fmla="*/ 432164 w 432164"/>
              <a:gd name="connsiteY95" fmla="*/ 50423 h 432019"/>
              <a:gd name="connsiteX96" fmla="*/ 387941 w 432164"/>
              <a:gd name="connsiteY96" fmla="*/ 50423 h 432019"/>
              <a:gd name="connsiteX97" fmla="*/ 360164 w 432164"/>
              <a:gd name="connsiteY97" fmla="*/ 72023 h 432019"/>
              <a:gd name="connsiteX98" fmla="*/ 345634 w 432164"/>
              <a:gd name="connsiteY98" fmla="*/ 67934 h 432019"/>
              <a:gd name="connsiteX99" fmla="*/ 331234 w 432164"/>
              <a:gd name="connsiteY99" fmla="*/ 82334 h 432019"/>
              <a:gd name="connsiteX100" fmla="*/ 331234 w 432164"/>
              <a:gd name="connsiteY100" fmla="*/ 277713 h 432019"/>
              <a:gd name="connsiteX101" fmla="*/ 352964 w 432164"/>
              <a:gd name="connsiteY101" fmla="*/ 299442 h 432019"/>
              <a:gd name="connsiteX102" fmla="*/ 363144 w 432164"/>
              <a:gd name="connsiteY102" fmla="*/ 309623 h 432019"/>
              <a:gd name="connsiteX103" fmla="*/ 421104 w 432164"/>
              <a:gd name="connsiteY103" fmla="*/ 367583 h 432019"/>
              <a:gd name="connsiteX104" fmla="*/ 421104 w 432164"/>
              <a:gd name="connsiteY104" fmla="*/ 420964 h 432019"/>
              <a:gd name="connsiteX105" fmla="*/ 367724 w 432164"/>
              <a:gd name="connsiteY105" fmla="*/ 420964 h 432019"/>
              <a:gd name="connsiteX106" fmla="*/ 309764 w 432164"/>
              <a:gd name="connsiteY106" fmla="*/ 363004 h 432019"/>
              <a:gd name="connsiteX107" fmla="*/ 299583 w 432164"/>
              <a:gd name="connsiteY107" fmla="*/ 352823 h 432019"/>
              <a:gd name="connsiteX108" fmla="*/ 277853 w 432164"/>
              <a:gd name="connsiteY108" fmla="*/ 331094 h 432019"/>
              <a:gd name="connsiteX109" fmla="*/ 37222 w 432164"/>
              <a:gd name="connsiteY109" fmla="*/ 289608 h 432019"/>
              <a:gd name="connsiteX110" fmla="*/ 70410 w 432164"/>
              <a:gd name="connsiteY110" fmla="*/ 37222 h 432019"/>
              <a:gd name="connsiteX111" fmla="*/ 203477 w 432164"/>
              <a:gd name="connsiteY111" fmla="*/ 1545 h 4320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</a:cxnLst>
            <a:rect l="l" t="t" r="r" b="b"/>
            <a:pathLst>
              <a:path w="432164" h="432019">
                <a:moveTo>
                  <a:pt x="352964" y="319804"/>
                </a:moveTo>
                <a:lnTo>
                  <a:pt x="319944" y="352823"/>
                </a:lnTo>
                <a:lnTo>
                  <a:pt x="377904" y="410783"/>
                </a:lnTo>
                <a:cubicBezTo>
                  <a:pt x="378029" y="410910"/>
                  <a:pt x="378153" y="411035"/>
                  <a:pt x="378280" y="411158"/>
                </a:cubicBezTo>
                <a:cubicBezTo>
                  <a:pt x="387501" y="420173"/>
                  <a:pt x="402284" y="420005"/>
                  <a:pt x="411299" y="410783"/>
                </a:cubicBezTo>
                <a:cubicBezTo>
                  <a:pt x="420313" y="401562"/>
                  <a:pt x="420145" y="386778"/>
                  <a:pt x="410924" y="377764"/>
                </a:cubicBezTo>
                <a:close/>
                <a:moveTo>
                  <a:pt x="322853" y="289694"/>
                </a:moveTo>
                <a:cubicBezTo>
                  <a:pt x="322076" y="290709"/>
                  <a:pt x="321219" y="291659"/>
                  <a:pt x="320427" y="292653"/>
                </a:cubicBezTo>
                <a:cubicBezTo>
                  <a:pt x="319558" y="293743"/>
                  <a:pt x="318673" y="294820"/>
                  <a:pt x="317770" y="295886"/>
                </a:cubicBezTo>
                <a:cubicBezTo>
                  <a:pt x="316445" y="297462"/>
                  <a:pt x="315106" y="299018"/>
                  <a:pt x="313731" y="300544"/>
                </a:cubicBezTo>
                <a:cubicBezTo>
                  <a:pt x="313011" y="301329"/>
                  <a:pt x="312291" y="302078"/>
                  <a:pt x="311571" y="302848"/>
                </a:cubicBezTo>
                <a:cubicBezTo>
                  <a:pt x="308806" y="305800"/>
                  <a:pt x="305948" y="308658"/>
                  <a:pt x="302996" y="311423"/>
                </a:cubicBezTo>
                <a:cubicBezTo>
                  <a:pt x="302225" y="312143"/>
                  <a:pt x="301476" y="312863"/>
                  <a:pt x="300692" y="313583"/>
                </a:cubicBezTo>
                <a:cubicBezTo>
                  <a:pt x="299165" y="314958"/>
                  <a:pt x="297610" y="316298"/>
                  <a:pt x="296033" y="317622"/>
                </a:cubicBezTo>
                <a:cubicBezTo>
                  <a:pt x="294960" y="318522"/>
                  <a:pt x="293801" y="319480"/>
                  <a:pt x="292800" y="320279"/>
                </a:cubicBezTo>
                <a:cubicBezTo>
                  <a:pt x="291800" y="321078"/>
                  <a:pt x="290849" y="321935"/>
                  <a:pt x="289834" y="322713"/>
                </a:cubicBezTo>
                <a:lnTo>
                  <a:pt x="309764" y="342642"/>
                </a:lnTo>
                <a:lnTo>
                  <a:pt x="342783" y="309623"/>
                </a:lnTo>
                <a:close/>
                <a:moveTo>
                  <a:pt x="172963" y="216023"/>
                </a:moveTo>
                <a:cubicBezTo>
                  <a:pt x="165010" y="216023"/>
                  <a:pt x="158563" y="222470"/>
                  <a:pt x="158563" y="230423"/>
                </a:cubicBezTo>
                <a:cubicBezTo>
                  <a:pt x="158563" y="238376"/>
                  <a:pt x="165010" y="244823"/>
                  <a:pt x="172963" y="244823"/>
                </a:cubicBezTo>
                <a:cubicBezTo>
                  <a:pt x="180916" y="244823"/>
                  <a:pt x="187363" y="238376"/>
                  <a:pt x="187363" y="230423"/>
                </a:cubicBezTo>
                <a:cubicBezTo>
                  <a:pt x="187363" y="222470"/>
                  <a:pt x="180916" y="216023"/>
                  <a:pt x="172963" y="216023"/>
                </a:cubicBezTo>
                <a:close/>
                <a:moveTo>
                  <a:pt x="100963" y="144023"/>
                </a:moveTo>
                <a:cubicBezTo>
                  <a:pt x="93010" y="144023"/>
                  <a:pt x="86563" y="150470"/>
                  <a:pt x="86563" y="158423"/>
                </a:cubicBezTo>
                <a:cubicBezTo>
                  <a:pt x="86563" y="166376"/>
                  <a:pt x="93010" y="172823"/>
                  <a:pt x="100963" y="172823"/>
                </a:cubicBezTo>
                <a:cubicBezTo>
                  <a:pt x="108916" y="172823"/>
                  <a:pt x="115363" y="166376"/>
                  <a:pt x="115363" y="158423"/>
                </a:cubicBezTo>
                <a:cubicBezTo>
                  <a:pt x="115363" y="150470"/>
                  <a:pt x="108916" y="144023"/>
                  <a:pt x="100963" y="144023"/>
                </a:cubicBezTo>
                <a:close/>
                <a:moveTo>
                  <a:pt x="259363" y="129623"/>
                </a:moveTo>
                <a:cubicBezTo>
                  <a:pt x="251410" y="129623"/>
                  <a:pt x="244963" y="136070"/>
                  <a:pt x="244963" y="144023"/>
                </a:cubicBezTo>
                <a:cubicBezTo>
                  <a:pt x="244963" y="151976"/>
                  <a:pt x="251410" y="158423"/>
                  <a:pt x="259363" y="158423"/>
                </a:cubicBezTo>
                <a:cubicBezTo>
                  <a:pt x="267316" y="158423"/>
                  <a:pt x="273763" y="151976"/>
                  <a:pt x="273763" y="144023"/>
                </a:cubicBezTo>
                <a:cubicBezTo>
                  <a:pt x="273763" y="136070"/>
                  <a:pt x="267316" y="129623"/>
                  <a:pt x="259363" y="129623"/>
                </a:cubicBezTo>
                <a:close/>
                <a:moveTo>
                  <a:pt x="299777" y="113797"/>
                </a:moveTo>
                <a:lnTo>
                  <a:pt x="284081" y="129485"/>
                </a:lnTo>
                <a:cubicBezTo>
                  <a:pt x="286728" y="133874"/>
                  <a:pt x="288138" y="138897"/>
                  <a:pt x="288163" y="144022"/>
                </a:cubicBezTo>
                <a:cubicBezTo>
                  <a:pt x="288163" y="159928"/>
                  <a:pt x="275269" y="172822"/>
                  <a:pt x="259363" y="172822"/>
                </a:cubicBezTo>
                <a:cubicBezTo>
                  <a:pt x="254238" y="172797"/>
                  <a:pt x="249215" y="171387"/>
                  <a:pt x="244826" y="168740"/>
                </a:cubicBezTo>
                <a:lnTo>
                  <a:pt x="197681" y="215885"/>
                </a:lnTo>
                <a:cubicBezTo>
                  <a:pt x="200328" y="220274"/>
                  <a:pt x="201738" y="225297"/>
                  <a:pt x="201763" y="230422"/>
                </a:cubicBezTo>
                <a:cubicBezTo>
                  <a:pt x="201763" y="246328"/>
                  <a:pt x="188869" y="259222"/>
                  <a:pt x="172963" y="259222"/>
                </a:cubicBezTo>
                <a:cubicBezTo>
                  <a:pt x="157057" y="259222"/>
                  <a:pt x="144163" y="246328"/>
                  <a:pt x="144163" y="230422"/>
                </a:cubicBezTo>
                <a:cubicBezTo>
                  <a:pt x="144188" y="225297"/>
                  <a:pt x="145598" y="220274"/>
                  <a:pt x="148245" y="215885"/>
                </a:cubicBezTo>
                <a:lnTo>
                  <a:pt x="115500" y="183140"/>
                </a:lnTo>
                <a:cubicBezTo>
                  <a:pt x="111111" y="185787"/>
                  <a:pt x="106089" y="187197"/>
                  <a:pt x="100963" y="187222"/>
                </a:cubicBezTo>
                <a:cubicBezTo>
                  <a:pt x="87871" y="187173"/>
                  <a:pt x="76459" y="178299"/>
                  <a:pt x="73185" y="165622"/>
                </a:cubicBezTo>
                <a:lnTo>
                  <a:pt x="44133" y="165622"/>
                </a:lnTo>
                <a:cubicBezTo>
                  <a:pt x="43617" y="170467"/>
                  <a:pt x="43359" y="175337"/>
                  <a:pt x="43363" y="180209"/>
                </a:cubicBezTo>
                <a:cubicBezTo>
                  <a:pt x="43414" y="255710"/>
                  <a:pt x="104662" y="316873"/>
                  <a:pt x="180163" y="316822"/>
                </a:cubicBezTo>
                <a:cubicBezTo>
                  <a:pt x="203421" y="316843"/>
                  <a:pt x="226299" y="310928"/>
                  <a:pt x="246632" y="299638"/>
                </a:cubicBezTo>
                <a:cubicBezTo>
                  <a:pt x="312626" y="262996"/>
                  <a:pt x="336420" y="179792"/>
                  <a:pt x="299777" y="113797"/>
                </a:cubicBezTo>
                <a:close/>
                <a:moveTo>
                  <a:pt x="180163" y="43223"/>
                </a:moveTo>
                <a:cubicBezTo>
                  <a:pt x="115752" y="43318"/>
                  <a:pt x="60106" y="88271"/>
                  <a:pt x="46473" y="151223"/>
                </a:cubicBezTo>
                <a:lnTo>
                  <a:pt x="73185" y="151223"/>
                </a:lnTo>
                <a:cubicBezTo>
                  <a:pt x="76458" y="138509"/>
                  <a:pt x="87928" y="129628"/>
                  <a:pt x="101057" y="129645"/>
                </a:cubicBezTo>
                <a:cubicBezTo>
                  <a:pt x="116931" y="129664"/>
                  <a:pt x="129783" y="142549"/>
                  <a:pt x="129763" y="158423"/>
                </a:cubicBezTo>
                <a:cubicBezTo>
                  <a:pt x="129738" y="163549"/>
                  <a:pt x="128328" y="168571"/>
                  <a:pt x="125681" y="172960"/>
                </a:cubicBezTo>
                <a:lnTo>
                  <a:pt x="158426" y="205705"/>
                </a:lnTo>
                <a:cubicBezTo>
                  <a:pt x="167353" y="200262"/>
                  <a:pt x="178573" y="200262"/>
                  <a:pt x="187500" y="205705"/>
                </a:cubicBezTo>
                <a:lnTo>
                  <a:pt x="234645" y="158560"/>
                </a:lnTo>
                <a:cubicBezTo>
                  <a:pt x="231999" y="154171"/>
                  <a:pt x="230588" y="149149"/>
                  <a:pt x="230563" y="144023"/>
                </a:cubicBezTo>
                <a:cubicBezTo>
                  <a:pt x="230563" y="128117"/>
                  <a:pt x="243457" y="115223"/>
                  <a:pt x="259363" y="115223"/>
                </a:cubicBezTo>
                <a:cubicBezTo>
                  <a:pt x="264483" y="115258"/>
                  <a:pt x="269498" y="116676"/>
                  <a:pt x="273878" y="119327"/>
                </a:cubicBezTo>
                <a:lnTo>
                  <a:pt x="291878" y="101327"/>
                </a:lnTo>
                <a:cubicBezTo>
                  <a:pt x="266314" y="64934"/>
                  <a:pt x="224637" y="43258"/>
                  <a:pt x="180163" y="43223"/>
                </a:cubicBezTo>
                <a:close/>
                <a:moveTo>
                  <a:pt x="360164" y="28823"/>
                </a:moveTo>
                <a:cubicBezTo>
                  <a:pt x="352211" y="28823"/>
                  <a:pt x="345764" y="35270"/>
                  <a:pt x="345764" y="43223"/>
                </a:cubicBezTo>
                <a:cubicBezTo>
                  <a:pt x="345764" y="51176"/>
                  <a:pt x="352210" y="57623"/>
                  <a:pt x="360164" y="57623"/>
                </a:cubicBezTo>
                <a:cubicBezTo>
                  <a:pt x="368117" y="57623"/>
                  <a:pt x="374564" y="51176"/>
                  <a:pt x="374564" y="43223"/>
                </a:cubicBezTo>
                <a:cubicBezTo>
                  <a:pt x="374564" y="35270"/>
                  <a:pt x="368117" y="28823"/>
                  <a:pt x="360164" y="28823"/>
                </a:cubicBezTo>
                <a:close/>
                <a:moveTo>
                  <a:pt x="180163" y="28823"/>
                </a:moveTo>
                <a:cubicBezTo>
                  <a:pt x="263631" y="28914"/>
                  <a:pt x="331272" y="96555"/>
                  <a:pt x="331363" y="180023"/>
                </a:cubicBezTo>
                <a:cubicBezTo>
                  <a:pt x="331363" y="263529"/>
                  <a:pt x="263669" y="331223"/>
                  <a:pt x="180163" y="331223"/>
                </a:cubicBezTo>
                <a:cubicBezTo>
                  <a:pt x="96657" y="331223"/>
                  <a:pt x="28963" y="263529"/>
                  <a:pt x="28963" y="180023"/>
                </a:cubicBezTo>
                <a:cubicBezTo>
                  <a:pt x="28963" y="96517"/>
                  <a:pt x="96657" y="28823"/>
                  <a:pt x="180163" y="28823"/>
                </a:cubicBezTo>
                <a:close/>
                <a:moveTo>
                  <a:pt x="207158" y="16159"/>
                </a:moveTo>
                <a:cubicBezTo>
                  <a:pt x="165288" y="9185"/>
                  <a:pt x="120757" y="18183"/>
                  <a:pt x="83489" y="44807"/>
                </a:cubicBezTo>
                <a:cubicBezTo>
                  <a:pt x="8955" y="98056"/>
                  <a:pt x="-8301" y="201645"/>
                  <a:pt x="44948" y="276179"/>
                </a:cubicBezTo>
                <a:cubicBezTo>
                  <a:pt x="98196" y="350714"/>
                  <a:pt x="201785" y="367969"/>
                  <a:pt x="276320" y="314721"/>
                </a:cubicBezTo>
                <a:cubicBezTo>
                  <a:pt x="279488" y="312453"/>
                  <a:pt x="282591" y="310113"/>
                  <a:pt x="285579" y="307643"/>
                </a:cubicBezTo>
                <a:cubicBezTo>
                  <a:pt x="286450" y="306916"/>
                  <a:pt x="287292" y="306131"/>
                  <a:pt x="288149" y="305411"/>
                </a:cubicBezTo>
                <a:cubicBezTo>
                  <a:pt x="290722" y="303208"/>
                  <a:pt x="293208" y="300933"/>
                  <a:pt x="295608" y="298586"/>
                </a:cubicBezTo>
                <a:cubicBezTo>
                  <a:pt x="296664" y="297563"/>
                  <a:pt x="297704" y="296524"/>
                  <a:pt x="298726" y="295468"/>
                </a:cubicBezTo>
                <a:cubicBezTo>
                  <a:pt x="301073" y="293059"/>
                  <a:pt x="303348" y="290572"/>
                  <a:pt x="305552" y="288009"/>
                </a:cubicBezTo>
                <a:cubicBezTo>
                  <a:pt x="306293" y="287152"/>
                  <a:pt x="307064" y="286310"/>
                  <a:pt x="307784" y="285438"/>
                </a:cubicBezTo>
                <a:cubicBezTo>
                  <a:pt x="310253" y="282450"/>
                  <a:pt x="312593" y="279347"/>
                  <a:pt x="314861" y="276179"/>
                </a:cubicBezTo>
                <a:cubicBezTo>
                  <a:pt x="356064" y="218505"/>
                  <a:pt x="356064" y="141023"/>
                  <a:pt x="314861" y="83349"/>
                </a:cubicBezTo>
                <a:cubicBezTo>
                  <a:pt x="288237" y="46081"/>
                  <a:pt x="249028" y="23134"/>
                  <a:pt x="207158" y="16159"/>
                </a:cubicBezTo>
                <a:close/>
                <a:moveTo>
                  <a:pt x="203477" y="1545"/>
                </a:moveTo>
                <a:cubicBezTo>
                  <a:pt x="249150" y="7551"/>
                  <a:pt x="292531" y="30981"/>
                  <a:pt x="322796" y="70410"/>
                </a:cubicBezTo>
                <a:lnTo>
                  <a:pt x="335446" y="57760"/>
                </a:lnTo>
                <a:cubicBezTo>
                  <a:pt x="332799" y="53372"/>
                  <a:pt x="331389" y="48349"/>
                  <a:pt x="331364" y="43223"/>
                </a:cubicBezTo>
                <a:cubicBezTo>
                  <a:pt x="331364" y="27317"/>
                  <a:pt x="344258" y="14423"/>
                  <a:pt x="360164" y="14423"/>
                </a:cubicBezTo>
                <a:cubicBezTo>
                  <a:pt x="373256" y="14473"/>
                  <a:pt x="384668" y="23346"/>
                  <a:pt x="387941" y="36023"/>
                </a:cubicBezTo>
                <a:lnTo>
                  <a:pt x="432164" y="36023"/>
                </a:lnTo>
                <a:lnTo>
                  <a:pt x="432164" y="50423"/>
                </a:lnTo>
                <a:lnTo>
                  <a:pt x="387941" y="50423"/>
                </a:lnTo>
                <a:cubicBezTo>
                  <a:pt x="384668" y="63101"/>
                  <a:pt x="373256" y="71974"/>
                  <a:pt x="360164" y="72023"/>
                </a:cubicBezTo>
                <a:cubicBezTo>
                  <a:pt x="355041" y="71994"/>
                  <a:pt x="350020" y="70581"/>
                  <a:pt x="345634" y="67934"/>
                </a:cubicBezTo>
                <a:lnTo>
                  <a:pt x="331234" y="82334"/>
                </a:lnTo>
                <a:cubicBezTo>
                  <a:pt x="369807" y="141749"/>
                  <a:pt x="369807" y="218298"/>
                  <a:pt x="331234" y="277713"/>
                </a:cubicBezTo>
                <a:lnTo>
                  <a:pt x="352964" y="299442"/>
                </a:lnTo>
                <a:lnTo>
                  <a:pt x="363144" y="309623"/>
                </a:lnTo>
                <a:lnTo>
                  <a:pt x="421104" y="367583"/>
                </a:lnTo>
                <a:cubicBezTo>
                  <a:pt x="435845" y="382324"/>
                  <a:pt x="435845" y="406223"/>
                  <a:pt x="421104" y="420964"/>
                </a:cubicBezTo>
                <a:cubicBezTo>
                  <a:pt x="406363" y="435705"/>
                  <a:pt x="382465" y="435705"/>
                  <a:pt x="367724" y="420964"/>
                </a:cubicBezTo>
                <a:lnTo>
                  <a:pt x="309764" y="363004"/>
                </a:lnTo>
                <a:lnTo>
                  <a:pt x="299583" y="352823"/>
                </a:lnTo>
                <a:lnTo>
                  <a:pt x="277853" y="331094"/>
                </a:lnTo>
                <a:cubicBezTo>
                  <a:pt x="199091" y="382101"/>
                  <a:pt x="94358" y="364044"/>
                  <a:pt x="37222" y="289608"/>
                </a:cubicBezTo>
                <a:cubicBezTo>
                  <a:pt x="-23308" y="210749"/>
                  <a:pt x="-8449" y="97751"/>
                  <a:pt x="70410" y="37222"/>
                </a:cubicBezTo>
                <a:cubicBezTo>
                  <a:pt x="109840" y="6957"/>
                  <a:pt x="157804" y="-4461"/>
                  <a:pt x="203477" y="1545"/>
                </a:cubicBezTo>
                <a:close/>
              </a:path>
            </a:pathLst>
          </a:custGeom>
          <a:solidFill>
            <a:srgbClr val="43266B"/>
          </a:solidFill>
          <a:ln w="89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7670842E-3FCD-6157-DED6-C12458AA6645}"/>
              </a:ext>
            </a:extLst>
          </p:cNvPr>
          <p:cNvSpPr/>
          <p:nvPr/>
        </p:nvSpPr>
        <p:spPr>
          <a:xfrm>
            <a:off x="6028595" y="3336988"/>
            <a:ext cx="432000" cy="432000"/>
          </a:xfrm>
          <a:custGeom>
            <a:avLst/>
            <a:gdLst>
              <a:gd name="connsiteX0" fmla="*/ 211777 w 432000"/>
              <a:gd name="connsiteY0" fmla="*/ 180358 h 432000"/>
              <a:gd name="connsiteX1" fmla="*/ 237697 w 432000"/>
              <a:gd name="connsiteY1" fmla="*/ 188213 h 432000"/>
              <a:gd name="connsiteX2" fmla="*/ 246828 w 432000"/>
              <a:gd name="connsiteY2" fmla="*/ 208733 h 432000"/>
              <a:gd name="connsiteX3" fmla="*/ 246239 w 432000"/>
              <a:gd name="connsiteY3" fmla="*/ 217962 h 432000"/>
              <a:gd name="connsiteX4" fmla="*/ 243882 w 432000"/>
              <a:gd name="connsiteY4" fmla="*/ 230038 h 432000"/>
              <a:gd name="connsiteX5" fmla="*/ 232297 w 432000"/>
              <a:gd name="connsiteY5" fmla="*/ 269900 h 432000"/>
              <a:gd name="connsiteX6" fmla="*/ 229745 w 432000"/>
              <a:gd name="connsiteY6" fmla="*/ 280897 h 432000"/>
              <a:gd name="connsiteX7" fmla="*/ 228567 w 432000"/>
              <a:gd name="connsiteY7" fmla="*/ 290715 h 432000"/>
              <a:gd name="connsiteX8" fmla="*/ 232199 w 432000"/>
              <a:gd name="connsiteY8" fmla="*/ 301515 h 432000"/>
              <a:gd name="connsiteX9" fmla="*/ 244865 w 432000"/>
              <a:gd name="connsiteY9" fmla="*/ 304363 h 432000"/>
              <a:gd name="connsiteX10" fmla="*/ 255075 w 432000"/>
              <a:gd name="connsiteY10" fmla="*/ 303477 h 432000"/>
              <a:gd name="connsiteX11" fmla="*/ 262831 w 432000"/>
              <a:gd name="connsiteY11" fmla="*/ 300924 h 432000"/>
              <a:gd name="connsiteX12" fmla="*/ 259689 w 432000"/>
              <a:gd name="connsiteY12" fmla="*/ 313295 h 432000"/>
              <a:gd name="connsiteX13" fmla="*/ 237402 w 432000"/>
              <a:gd name="connsiteY13" fmla="*/ 321444 h 432000"/>
              <a:gd name="connsiteX14" fmla="*/ 217765 w 432000"/>
              <a:gd name="connsiteY14" fmla="*/ 324292 h 432000"/>
              <a:gd name="connsiteX15" fmla="*/ 191453 w 432000"/>
              <a:gd name="connsiteY15" fmla="*/ 316241 h 432000"/>
              <a:gd name="connsiteX16" fmla="*/ 181635 w 432000"/>
              <a:gd name="connsiteY16" fmla="*/ 295917 h 432000"/>
              <a:gd name="connsiteX17" fmla="*/ 182322 w 432000"/>
              <a:gd name="connsiteY17" fmla="*/ 286100 h 432000"/>
              <a:gd name="connsiteX18" fmla="*/ 184580 w 432000"/>
              <a:gd name="connsiteY18" fmla="*/ 274809 h 432000"/>
              <a:gd name="connsiteX19" fmla="*/ 196264 w 432000"/>
              <a:gd name="connsiteY19" fmla="*/ 234751 h 432000"/>
              <a:gd name="connsiteX20" fmla="*/ 198915 w 432000"/>
              <a:gd name="connsiteY20" fmla="*/ 223853 h 432000"/>
              <a:gd name="connsiteX21" fmla="*/ 199995 w 432000"/>
              <a:gd name="connsiteY21" fmla="*/ 214035 h 432000"/>
              <a:gd name="connsiteX22" fmla="*/ 196755 w 432000"/>
              <a:gd name="connsiteY22" fmla="*/ 203333 h 432000"/>
              <a:gd name="connsiteX23" fmla="*/ 184286 w 432000"/>
              <a:gd name="connsiteY23" fmla="*/ 200289 h 432000"/>
              <a:gd name="connsiteX24" fmla="*/ 175057 w 432000"/>
              <a:gd name="connsiteY24" fmla="*/ 201664 h 432000"/>
              <a:gd name="connsiteX25" fmla="*/ 166908 w 432000"/>
              <a:gd name="connsiteY25" fmla="*/ 204315 h 432000"/>
              <a:gd name="connsiteX26" fmla="*/ 170246 w 432000"/>
              <a:gd name="connsiteY26" fmla="*/ 191355 h 432000"/>
              <a:gd name="connsiteX27" fmla="*/ 192140 w 432000"/>
              <a:gd name="connsiteY27" fmla="*/ 183598 h 432000"/>
              <a:gd name="connsiteX28" fmla="*/ 211777 w 432000"/>
              <a:gd name="connsiteY28" fmla="*/ 180358 h 432000"/>
              <a:gd name="connsiteX29" fmla="*/ 237501 w 432000"/>
              <a:gd name="connsiteY29" fmla="*/ 107999 h 432000"/>
              <a:gd name="connsiteX30" fmla="*/ 257137 w 432000"/>
              <a:gd name="connsiteY30" fmla="*/ 115362 h 432000"/>
              <a:gd name="connsiteX31" fmla="*/ 259433 w 432000"/>
              <a:gd name="connsiteY31" fmla="*/ 117660 h 432000"/>
              <a:gd name="connsiteX32" fmla="*/ 257136 w 432000"/>
              <a:gd name="connsiteY32" fmla="*/ 150905 h 432000"/>
              <a:gd name="connsiteX33" fmla="*/ 217864 w 432000"/>
              <a:gd name="connsiteY33" fmla="*/ 150905 h 432000"/>
              <a:gd name="connsiteX34" fmla="*/ 215417 w 432000"/>
              <a:gd name="connsiteY34" fmla="*/ 148458 h 432000"/>
              <a:gd name="connsiteX35" fmla="*/ 217864 w 432000"/>
              <a:gd name="connsiteY35" fmla="*/ 115362 h 432000"/>
              <a:gd name="connsiteX36" fmla="*/ 237501 w 432000"/>
              <a:gd name="connsiteY36" fmla="*/ 107999 h 432000"/>
              <a:gd name="connsiteX37" fmla="*/ 216000 w 432000"/>
              <a:gd name="connsiteY37" fmla="*/ 19637 h 432000"/>
              <a:gd name="connsiteX38" fmla="*/ 19637 w 432000"/>
              <a:gd name="connsiteY38" fmla="*/ 216000 h 432000"/>
              <a:gd name="connsiteX39" fmla="*/ 216000 w 432000"/>
              <a:gd name="connsiteY39" fmla="*/ 412363 h 432000"/>
              <a:gd name="connsiteX40" fmla="*/ 412363 w 432000"/>
              <a:gd name="connsiteY40" fmla="*/ 216000 h 432000"/>
              <a:gd name="connsiteX41" fmla="*/ 216000 w 432000"/>
              <a:gd name="connsiteY41" fmla="*/ 19637 h 432000"/>
              <a:gd name="connsiteX42" fmla="*/ 216000 w 432000"/>
              <a:gd name="connsiteY42" fmla="*/ 0 h 432000"/>
              <a:gd name="connsiteX43" fmla="*/ 432000 w 432000"/>
              <a:gd name="connsiteY43" fmla="*/ 216000 h 432000"/>
              <a:gd name="connsiteX44" fmla="*/ 216000 w 432000"/>
              <a:gd name="connsiteY44" fmla="*/ 432000 h 432000"/>
              <a:gd name="connsiteX45" fmla="*/ 0 w 432000"/>
              <a:gd name="connsiteY45" fmla="*/ 216000 h 432000"/>
              <a:gd name="connsiteX46" fmla="*/ 216000 w 432000"/>
              <a:gd name="connsiteY46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</a:cxnLst>
            <a:rect l="l" t="t" r="r" b="b"/>
            <a:pathLst>
              <a:path w="432000" h="432000">
                <a:moveTo>
                  <a:pt x="211777" y="180358"/>
                </a:moveTo>
                <a:cubicBezTo>
                  <a:pt x="221084" y="179741"/>
                  <a:pt x="230298" y="182533"/>
                  <a:pt x="237697" y="188213"/>
                </a:cubicBezTo>
                <a:cubicBezTo>
                  <a:pt x="243712" y="193301"/>
                  <a:pt x="247074" y="200858"/>
                  <a:pt x="246828" y="208733"/>
                </a:cubicBezTo>
                <a:cubicBezTo>
                  <a:pt x="246828" y="210500"/>
                  <a:pt x="246239" y="213544"/>
                  <a:pt x="246239" y="217962"/>
                </a:cubicBezTo>
                <a:cubicBezTo>
                  <a:pt x="245867" y="222057"/>
                  <a:pt x="245077" y="226104"/>
                  <a:pt x="243882" y="230038"/>
                </a:cubicBezTo>
                <a:lnTo>
                  <a:pt x="232297" y="269900"/>
                </a:lnTo>
                <a:cubicBezTo>
                  <a:pt x="231255" y="273519"/>
                  <a:pt x="230404" y="277190"/>
                  <a:pt x="229745" y="280897"/>
                </a:cubicBezTo>
                <a:cubicBezTo>
                  <a:pt x="229064" y="284129"/>
                  <a:pt x="228670" y="287414"/>
                  <a:pt x="228567" y="290715"/>
                </a:cubicBezTo>
                <a:cubicBezTo>
                  <a:pt x="228075" y="294680"/>
                  <a:pt x="229411" y="298653"/>
                  <a:pt x="232199" y="301515"/>
                </a:cubicBezTo>
                <a:cubicBezTo>
                  <a:pt x="236014" y="303778"/>
                  <a:pt x="240448" y="304774"/>
                  <a:pt x="244865" y="304363"/>
                </a:cubicBezTo>
                <a:cubicBezTo>
                  <a:pt x="248293" y="304538"/>
                  <a:pt x="251729" y="304241"/>
                  <a:pt x="255075" y="303477"/>
                </a:cubicBezTo>
                <a:cubicBezTo>
                  <a:pt x="257721" y="302822"/>
                  <a:pt x="260314" y="301969"/>
                  <a:pt x="262831" y="300924"/>
                </a:cubicBezTo>
                <a:lnTo>
                  <a:pt x="259689" y="313295"/>
                </a:lnTo>
                <a:cubicBezTo>
                  <a:pt x="250395" y="316830"/>
                  <a:pt x="242965" y="319546"/>
                  <a:pt x="237402" y="321444"/>
                </a:cubicBezTo>
                <a:cubicBezTo>
                  <a:pt x="231057" y="323467"/>
                  <a:pt x="224422" y="324429"/>
                  <a:pt x="217765" y="324292"/>
                </a:cubicBezTo>
                <a:cubicBezTo>
                  <a:pt x="208311" y="324869"/>
                  <a:pt x="198965" y="322010"/>
                  <a:pt x="191453" y="316241"/>
                </a:cubicBezTo>
                <a:cubicBezTo>
                  <a:pt x="185212" y="311350"/>
                  <a:pt x="181587" y="303846"/>
                  <a:pt x="181635" y="295917"/>
                </a:cubicBezTo>
                <a:cubicBezTo>
                  <a:pt x="181634" y="292633"/>
                  <a:pt x="181863" y="289352"/>
                  <a:pt x="182322" y="286100"/>
                </a:cubicBezTo>
                <a:cubicBezTo>
                  <a:pt x="182885" y="282300"/>
                  <a:pt x="183639" y="278532"/>
                  <a:pt x="184580" y="274809"/>
                </a:cubicBezTo>
                <a:lnTo>
                  <a:pt x="196264" y="234751"/>
                </a:lnTo>
                <a:cubicBezTo>
                  <a:pt x="197344" y="230922"/>
                  <a:pt x="198227" y="227289"/>
                  <a:pt x="198915" y="223853"/>
                </a:cubicBezTo>
                <a:cubicBezTo>
                  <a:pt x="199622" y="220628"/>
                  <a:pt x="199984" y="217336"/>
                  <a:pt x="199995" y="214035"/>
                </a:cubicBezTo>
                <a:cubicBezTo>
                  <a:pt x="200419" y="210175"/>
                  <a:pt x="199249" y="206309"/>
                  <a:pt x="196755" y="203333"/>
                </a:cubicBezTo>
                <a:cubicBezTo>
                  <a:pt x="193083" y="200891"/>
                  <a:pt x="188670" y="199814"/>
                  <a:pt x="184286" y="200289"/>
                </a:cubicBezTo>
                <a:cubicBezTo>
                  <a:pt x="181161" y="200313"/>
                  <a:pt x="178054" y="200776"/>
                  <a:pt x="175057" y="201664"/>
                </a:cubicBezTo>
                <a:cubicBezTo>
                  <a:pt x="171916" y="202646"/>
                  <a:pt x="169166" y="203529"/>
                  <a:pt x="166908" y="204315"/>
                </a:cubicBezTo>
                <a:lnTo>
                  <a:pt x="170246" y="191355"/>
                </a:lnTo>
                <a:cubicBezTo>
                  <a:pt x="177904" y="188344"/>
                  <a:pt x="185202" y="185758"/>
                  <a:pt x="192140" y="183598"/>
                </a:cubicBezTo>
                <a:cubicBezTo>
                  <a:pt x="198489" y="181551"/>
                  <a:pt x="205107" y="180459"/>
                  <a:pt x="211777" y="180358"/>
                </a:cubicBezTo>
                <a:close/>
                <a:moveTo>
                  <a:pt x="237501" y="107999"/>
                </a:moveTo>
                <a:cubicBezTo>
                  <a:pt x="244754" y="107815"/>
                  <a:pt x="251794" y="110455"/>
                  <a:pt x="257137" y="115362"/>
                </a:cubicBezTo>
                <a:cubicBezTo>
                  <a:pt x="257955" y="116075"/>
                  <a:pt x="258723" y="116842"/>
                  <a:pt x="259433" y="117660"/>
                </a:cubicBezTo>
                <a:cubicBezTo>
                  <a:pt x="267979" y="127474"/>
                  <a:pt x="266951" y="142358"/>
                  <a:pt x="257136" y="150905"/>
                </a:cubicBezTo>
                <a:cubicBezTo>
                  <a:pt x="245956" y="160906"/>
                  <a:pt x="229045" y="160906"/>
                  <a:pt x="217864" y="150905"/>
                </a:cubicBezTo>
                <a:cubicBezTo>
                  <a:pt x="216989" y="150150"/>
                  <a:pt x="216171" y="149333"/>
                  <a:pt x="215417" y="148458"/>
                </a:cubicBezTo>
                <a:cubicBezTo>
                  <a:pt x="206954" y="138642"/>
                  <a:pt x="208050" y="123825"/>
                  <a:pt x="217864" y="115362"/>
                </a:cubicBezTo>
                <a:cubicBezTo>
                  <a:pt x="223218" y="110473"/>
                  <a:pt x="230252" y="107835"/>
                  <a:pt x="237501" y="107999"/>
                </a:cubicBezTo>
                <a:close/>
                <a:moveTo>
                  <a:pt x="216000" y="19637"/>
                </a:moveTo>
                <a:cubicBezTo>
                  <a:pt x="107551" y="19637"/>
                  <a:pt x="19637" y="107551"/>
                  <a:pt x="19637" y="216000"/>
                </a:cubicBezTo>
                <a:cubicBezTo>
                  <a:pt x="19637" y="324449"/>
                  <a:pt x="107551" y="412363"/>
                  <a:pt x="216000" y="412363"/>
                </a:cubicBezTo>
                <a:cubicBezTo>
                  <a:pt x="324449" y="412363"/>
                  <a:pt x="412363" y="324449"/>
                  <a:pt x="412363" y="216000"/>
                </a:cubicBezTo>
                <a:cubicBezTo>
                  <a:pt x="412363" y="107551"/>
                  <a:pt x="324449" y="19637"/>
                  <a:pt x="216000" y="19637"/>
                </a:cubicBezTo>
                <a:close/>
                <a:moveTo>
                  <a:pt x="216000" y="0"/>
                </a:moveTo>
                <a:cubicBezTo>
                  <a:pt x="335294" y="0"/>
                  <a:pt x="432000" y="96706"/>
                  <a:pt x="432000" y="216000"/>
                </a:cubicBezTo>
                <a:cubicBezTo>
                  <a:pt x="432000" y="335294"/>
                  <a:pt x="335294" y="432000"/>
                  <a:pt x="216000" y="432000"/>
                </a:cubicBezTo>
                <a:cubicBezTo>
                  <a:pt x="96706" y="432000"/>
                  <a:pt x="0" y="335294"/>
                  <a:pt x="0" y="216000"/>
                </a:cubicBezTo>
                <a:cubicBezTo>
                  <a:pt x="0" y="96706"/>
                  <a:pt x="96706" y="0"/>
                  <a:pt x="216000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073A41C-5406-078C-E749-42E7544FC794}"/>
              </a:ext>
            </a:extLst>
          </p:cNvPr>
          <p:cNvSpPr/>
          <p:nvPr/>
        </p:nvSpPr>
        <p:spPr>
          <a:xfrm>
            <a:off x="2047304" y="4008064"/>
            <a:ext cx="318696" cy="317249"/>
          </a:xfrm>
          <a:custGeom>
            <a:avLst/>
            <a:gdLst>
              <a:gd name="connsiteX0" fmla="*/ 132382 w 426946"/>
              <a:gd name="connsiteY0" fmla="*/ 333254 h 425008"/>
              <a:gd name="connsiteX1" fmla="*/ 127632 w 426946"/>
              <a:gd name="connsiteY1" fmla="*/ 337979 h 425008"/>
              <a:gd name="connsiteX2" fmla="*/ 127632 w 426946"/>
              <a:gd name="connsiteY2" fmla="*/ 367504 h 425008"/>
              <a:gd name="connsiteX3" fmla="*/ 132382 w 426946"/>
              <a:gd name="connsiteY3" fmla="*/ 372254 h 425008"/>
              <a:gd name="connsiteX4" fmla="*/ 294290 w 426946"/>
              <a:gd name="connsiteY4" fmla="*/ 372254 h 425008"/>
              <a:gd name="connsiteX5" fmla="*/ 299040 w 426946"/>
              <a:gd name="connsiteY5" fmla="*/ 367504 h 425008"/>
              <a:gd name="connsiteX6" fmla="*/ 299040 w 426946"/>
              <a:gd name="connsiteY6" fmla="*/ 337979 h 425008"/>
              <a:gd name="connsiteX7" fmla="*/ 294290 w 426946"/>
              <a:gd name="connsiteY7" fmla="*/ 333254 h 425008"/>
              <a:gd name="connsiteX8" fmla="*/ 132382 w 426946"/>
              <a:gd name="connsiteY8" fmla="*/ 321237 h 425008"/>
              <a:gd name="connsiteX9" fmla="*/ 294290 w 426946"/>
              <a:gd name="connsiteY9" fmla="*/ 321237 h 425008"/>
              <a:gd name="connsiteX10" fmla="*/ 311058 w 426946"/>
              <a:gd name="connsiteY10" fmla="*/ 337979 h 425008"/>
              <a:gd name="connsiteX11" fmla="*/ 311058 w 426946"/>
              <a:gd name="connsiteY11" fmla="*/ 367504 h 425008"/>
              <a:gd name="connsiteX12" fmla="*/ 294290 w 426946"/>
              <a:gd name="connsiteY12" fmla="*/ 384272 h 425008"/>
              <a:gd name="connsiteX13" fmla="*/ 132382 w 426946"/>
              <a:gd name="connsiteY13" fmla="*/ 384272 h 425008"/>
              <a:gd name="connsiteX14" fmla="*/ 115614 w 426946"/>
              <a:gd name="connsiteY14" fmla="*/ 367504 h 425008"/>
              <a:gd name="connsiteX15" fmla="*/ 115614 w 426946"/>
              <a:gd name="connsiteY15" fmla="*/ 337979 h 425008"/>
              <a:gd name="connsiteX16" fmla="*/ 132382 w 426946"/>
              <a:gd name="connsiteY16" fmla="*/ 321237 h 425008"/>
              <a:gd name="connsiteX17" fmla="*/ 213399 w 426946"/>
              <a:gd name="connsiteY17" fmla="*/ 280569 h 425008"/>
              <a:gd name="connsiteX18" fmla="*/ 219420 w 426946"/>
              <a:gd name="connsiteY18" fmla="*/ 286578 h 425008"/>
              <a:gd name="connsiteX19" fmla="*/ 213424 w 426946"/>
              <a:gd name="connsiteY19" fmla="*/ 292587 h 425008"/>
              <a:gd name="connsiteX20" fmla="*/ 213399 w 426946"/>
              <a:gd name="connsiteY20" fmla="*/ 292587 h 425008"/>
              <a:gd name="connsiteX21" fmla="*/ 207390 w 426946"/>
              <a:gd name="connsiteY21" fmla="*/ 286578 h 425008"/>
              <a:gd name="connsiteX22" fmla="*/ 213399 w 426946"/>
              <a:gd name="connsiteY22" fmla="*/ 280569 h 425008"/>
              <a:gd name="connsiteX23" fmla="*/ 19924 w 426946"/>
              <a:gd name="connsiteY23" fmla="*/ 250222 h 425008"/>
              <a:gd name="connsiteX24" fmla="*/ 12017 w 426946"/>
              <a:gd name="connsiteY24" fmla="*/ 258128 h 425008"/>
              <a:gd name="connsiteX25" fmla="*/ 12017 w 426946"/>
              <a:gd name="connsiteY25" fmla="*/ 272663 h 425008"/>
              <a:gd name="connsiteX26" fmla="*/ 19924 w 426946"/>
              <a:gd name="connsiteY26" fmla="*/ 280569 h 425008"/>
              <a:gd name="connsiteX27" fmla="*/ 175545 w 426946"/>
              <a:gd name="connsiteY27" fmla="*/ 280569 h 425008"/>
              <a:gd name="connsiteX28" fmla="*/ 181554 w 426946"/>
              <a:gd name="connsiteY28" fmla="*/ 286578 h 425008"/>
              <a:gd name="connsiteX29" fmla="*/ 175545 w 426946"/>
              <a:gd name="connsiteY29" fmla="*/ 292587 h 425008"/>
              <a:gd name="connsiteX30" fmla="*/ 44288 w 426946"/>
              <a:gd name="connsiteY30" fmla="*/ 292587 h 425008"/>
              <a:gd name="connsiteX31" fmla="*/ 74617 w 426946"/>
              <a:gd name="connsiteY31" fmla="*/ 411314 h 425008"/>
              <a:gd name="connsiteX32" fmla="*/ 75104 w 426946"/>
              <a:gd name="connsiteY32" fmla="*/ 412984 h 425008"/>
              <a:gd name="connsiteX33" fmla="*/ 351318 w 426946"/>
              <a:gd name="connsiteY33" fmla="*/ 412984 h 425008"/>
              <a:gd name="connsiteX34" fmla="*/ 351818 w 426946"/>
              <a:gd name="connsiteY34" fmla="*/ 411295 h 425008"/>
              <a:gd name="connsiteX35" fmla="*/ 382146 w 426946"/>
              <a:gd name="connsiteY35" fmla="*/ 292587 h 425008"/>
              <a:gd name="connsiteX36" fmla="*/ 251306 w 426946"/>
              <a:gd name="connsiteY36" fmla="*/ 292587 h 425008"/>
              <a:gd name="connsiteX37" fmla="*/ 245297 w 426946"/>
              <a:gd name="connsiteY37" fmla="*/ 286578 h 425008"/>
              <a:gd name="connsiteX38" fmla="*/ 251306 w 426946"/>
              <a:gd name="connsiteY38" fmla="*/ 280569 h 425008"/>
              <a:gd name="connsiteX39" fmla="*/ 407022 w 426946"/>
              <a:gd name="connsiteY39" fmla="*/ 280569 h 425008"/>
              <a:gd name="connsiteX40" fmla="*/ 414929 w 426946"/>
              <a:gd name="connsiteY40" fmla="*/ 272663 h 425008"/>
              <a:gd name="connsiteX41" fmla="*/ 414929 w 426946"/>
              <a:gd name="connsiteY41" fmla="*/ 258128 h 425008"/>
              <a:gd name="connsiteX42" fmla="*/ 407022 w 426946"/>
              <a:gd name="connsiteY42" fmla="*/ 250222 h 425008"/>
              <a:gd name="connsiteX43" fmla="*/ 394629 w 426946"/>
              <a:gd name="connsiteY43" fmla="*/ 250222 h 425008"/>
              <a:gd name="connsiteX44" fmla="*/ 394524 w 426946"/>
              <a:gd name="connsiteY44" fmla="*/ 250327 h 425008"/>
              <a:gd name="connsiteX45" fmla="*/ 394419 w 426946"/>
              <a:gd name="connsiteY45" fmla="*/ 250222 h 425008"/>
              <a:gd name="connsiteX46" fmla="*/ 309913 w 426946"/>
              <a:gd name="connsiteY46" fmla="*/ 250222 h 425008"/>
              <a:gd name="connsiteX47" fmla="*/ 309756 w 426946"/>
              <a:gd name="connsiteY47" fmla="*/ 250379 h 425008"/>
              <a:gd name="connsiteX48" fmla="*/ 309599 w 426946"/>
              <a:gd name="connsiteY48" fmla="*/ 250222 h 425008"/>
              <a:gd name="connsiteX49" fmla="*/ 117243 w 426946"/>
              <a:gd name="connsiteY49" fmla="*/ 250222 h 425008"/>
              <a:gd name="connsiteX50" fmla="*/ 117086 w 426946"/>
              <a:gd name="connsiteY50" fmla="*/ 250379 h 425008"/>
              <a:gd name="connsiteX51" fmla="*/ 116929 w 426946"/>
              <a:gd name="connsiteY51" fmla="*/ 250222 h 425008"/>
              <a:gd name="connsiteX52" fmla="*/ 32423 w 426946"/>
              <a:gd name="connsiteY52" fmla="*/ 250222 h 425008"/>
              <a:gd name="connsiteX53" fmla="*/ 32318 w 426946"/>
              <a:gd name="connsiteY53" fmla="*/ 250327 h 425008"/>
              <a:gd name="connsiteX54" fmla="*/ 32213 w 426946"/>
              <a:gd name="connsiteY54" fmla="*/ 250222 h 425008"/>
              <a:gd name="connsiteX55" fmla="*/ 271890 w 426946"/>
              <a:gd name="connsiteY55" fmla="*/ 163142 h 425008"/>
              <a:gd name="connsiteX56" fmla="*/ 237375 w 426946"/>
              <a:gd name="connsiteY56" fmla="*/ 194978 h 425008"/>
              <a:gd name="connsiteX57" fmla="*/ 233314 w 426946"/>
              <a:gd name="connsiteY57" fmla="*/ 196565 h 425008"/>
              <a:gd name="connsiteX58" fmla="*/ 232227 w 426946"/>
              <a:gd name="connsiteY58" fmla="*/ 196464 h 425008"/>
              <a:gd name="connsiteX59" fmla="*/ 227932 w 426946"/>
              <a:gd name="connsiteY59" fmla="*/ 193226 h 425008"/>
              <a:gd name="connsiteX60" fmla="*/ 213378 w 426946"/>
              <a:gd name="connsiteY60" fmla="*/ 163935 h 425008"/>
              <a:gd name="connsiteX61" fmla="*/ 198824 w 426946"/>
              <a:gd name="connsiteY61" fmla="*/ 193226 h 425008"/>
              <a:gd name="connsiteX62" fmla="*/ 194529 w 426946"/>
              <a:gd name="connsiteY62" fmla="*/ 196464 h 425008"/>
              <a:gd name="connsiteX63" fmla="*/ 189368 w 426946"/>
              <a:gd name="connsiteY63" fmla="*/ 194972 h 425008"/>
              <a:gd name="connsiteX64" fmla="*/ 155155 w 426946"/>
              <a:gd name="connsiteY64" fmla="*/ 163419 h 425008"/>
              <a:gd name="connsiteX65" fmla="*/ 133769 w 426946"/>
              <a:gd name="connsiteY65" fmla="*/ 180114 h 425008"/>
              <a:gd name="connsiteX66" fmla="*/ 124322 w 426946"/>
              <a:gd name="connsiteY66" fmla="*/ 211757 h 425008"/>
              <a:gd name="connsiteX67" fmla="*/ 123327 w 426946"/>
              <a:gd name="connsiteY67" fmla="*/ 238204 h 425008"/>
              <a:gd name="connsiteX68" fmla="*/ 303515 w 426946"/>
              <a:gd name="connsiteY68" fmla="*/ 238204 h 425008"/>
              <a:gd name="connsiteX69" fmla="*/ 302520 w 426946"/>
              <a:gd name="connsiteY69" fmla="*/ 211757 h 425008"/>
              <a:gd name="connsiteX70" fmla="*/ 286931 w 426946"/>
              <a:gd name="connsiteY70" fmla="*/ 172822 h 425008"/>
              <a:gd name="connsiteX71" fmla="*/ 249585 w 426946"/>
              <a:gd name="connsiteY71" fmla="*/ 142226 h 425008"/>
              <a:gd name="connsiteX72" fmla="*/ 233335 w 426946"/>
              <a:gd name="connsiteY72" fmla="*/ 151963 h 425008"/>
              <a:gd name="connsiteX73" fmla="*/ 222123 w 426946"/>
              <a:gd name="connsiteY73" fmla="*/ 154533 h 425008"/>
              <a:gd name="connsiteX74" fmla="*/ 235130 w 426946"/>
              <a:gd name="connsiteY74" fmla="*/ 180709 h 425008"/>
              <a:gd name="connsiteX75" fmla="*/ 262511 w 426946"/>
              <a:gd name="connsiteY75" fmla="*/ 155453 h 425008"/>
              <a:gd name="connsiteX76" fmla="*/ 177269 w 426946"/>
              <a:gd name="connsiteY76" fmla="*/ 142141 h 425008"/>
              <a:gd name="connsiteX77" fmla="*/ 164245 w 426946"/>
              <a:gd name="connsiteY77" fmla="*/ 155453 h 425008"/>
              <a:gd name="connsiteX78" fmla="*/ 191626 w 426946"/>
              <a:gd name="connsiteY78" fmla="*/ 180709 h 425008"/>
              <a:gd name="connsiteX79" fmla="*/ 204657 w 426946"/>
              <a:gd name="connsiteY79" fmla="*/ 154486 h 425008"/>
              <a:gd name="connsiteX80" fmla="*/ 193646 w 426946"/>
              <a:gd name="connsiteY80" fmla="*/ 151959 h 425008"/>
              <a:gd name="connsiteX81" fmla="*/ 351456 w 426946"/>
              <a:gd name="connsiteY81" fmla="*/ 134639 h 425008"/>
              <a:gd name="connsiteX82" fmla="*/ 342051 w 426946"/>
              <a:gd name="connsiteY82" fmla="*/ 137568 h 425008"/>
              <a:gd name="connsiteX83" fmla="*/ 337535 w 426946"/>
              <a:gd name="connsiteY83" fmla="*/ 146309 h 425008"/>
              <a:gd name="connsiteX84" fmla="*/ 340470 w 426946"/>
              <a:gd name="connsiteY84" fmla="*/ 155689 h 425008"/>
              <a:gd name="connsiteX85" fmla="*/ 348319 w 426946"/>
              <a:gd name="connsiteY85" fmla="*/ 165069 h 425008"/>
              <a:gd name="connsiteX86" fmla="*/ 357047 w 426946"/>
              <a:gd name="connsiteY86" fmla="*/ 169598 h 425008"/>
              <a:gd name="connsiteX87" fmla="*/ 366434 w 426946"/>
              <a:gd name="connsiteY87" fmla="*/ 166663 h 425008"/>
              <a:gd name="connsiteX88" fmla="*/ 368028 w 426946"/>
              <a:gd name="connsiteY88" fmla="*/ 148542 h 425008"/>
              <a:gd name="connsiteX89" fmla="*/ 360166 w 426946"/>
              <a:gd name="connsiteY89" fmla="*/ 139175 h 425008"/>
              <a:gd name="connsiteX90" fmla="*/ 351456 w 426946"/>
              <a:gd name="connsiteY90" fmla="*/ 134639 h 425008"/>
              <a:gd name="connsiteX91" fmla="*/ 76569 w 426946"/>
              <a:gd name="connsiteY91" fmla="*/ 134582 h 425008"/>
              <a:gd name="connsiteX92" fmla="*/ 75405 w 426946"/>
              <a:gd name="connsiteY92" fmla="*/ 134633 h 425008"/>
              <a:gd name="connsiteX93" fmla="*/ 66677 w 426946"/>
              <a:gd name="connsiteY93" fmla="*/ 139161 h 425008"/>
              <a:gd name="connsiteX94" fmla="*/ 58808 w 426946"/>
              <a:gd name="connsiteY94" fmla="*/ 148535 h 425008"/>
              <a:gd name="connsiteX95" fmla="*/ 60415 w 426946"/>
              <a:gd name="connsiteY95" fmla="*/ 166656 h 425008"/>
              <a:gd name="connsiteX96" fmla="*/ 69820 w 426946"/>
              <a:gd name="connsiteY96" fmla="*/ 169585 h 425008"/>
              <a:gd name="connsiteX97" fmla="*/ 78517 w 426946"/>
              <a:gd name="connsiteY97" fmla="*/ 165062 h 425008"/>
              <a:gd name="connsiteX98" fmla="*/ 86392 w 426946"/>
              <a:gd name="connsiteY98" fmla="*/ 155676 h 425008"/>
              <a:gd name="connsiteX99" fmla="*/ 89327 w 426946"/>
              <a:gd name="connsiteY99" fmla="*/ 146309 h 425008"/>
              <a:gd name="connsiteX100" fmla="*/ 84792 w 426946"/>
              <a:gd name="connsiteY100" fmla="*/ 137561 h 425008"/>
              <a:gd name="connsiteX101" fmla="*/ 76569 w 426946"/>
              <a:gd name="connsiteY101" fmla="*/ 134582 h 425008"/>
              <a:gd name="connsiteX102" fmla="*/ 184957 w 426946"/>
              <a:gd name="connsiteY102" fmla="*/ 64572 h 425008"/>
              <a:gd name="connsiteX103" fmla="*/ 172854 w 426946"/>
              <a:gd name="connsiteY103" fmla="*/ 69108 h 425008"/>
              <a:gd name="connsiteX104" fmla="*/ 161744 w 426946"/>
              <a:gd name="connsiteY104" fmla="*/ 81160 h 425008"/>
              <a:gd name="connsiteX105" fmla="*/ 161744 w 426946"/>
              <a:gd name="connsiteY105" fmla="*/ 99442 h 425008"/>
              <a:gd name="connsiteX106" fmla="*/ 197580 w 426946"/>
              <a:gd name="connsiteY106" fmla="*/ 140603 h 425008"/>
              <a:gd name="connsiteX107" fmla="*/ 213332 w 426946"/>
              <a:gd name="connsiteY107" fmla="*/ 144462 h 425008"/>
              <a:gd name="connsiteX108" fmla="*/ 213378 w 426946"/>
              <a:gd name="connsiteY108" fmla="*/ 144434 h 425008"/>
              <a:gd name="connsiteX109" fmla="*/ 213484 w 426946"/>
              <a:gd name="connsiteY109" fmla="*/ 144500 h 425008"/>
              <a:gd name="connsiteX110" fmla="*/ 213489 w 426946"/>
              <a:gd name="connsiteY110" fmla="*/ 144501 h 425008"/>
              <a:gd name="connsiteX111" fmla="*/ 229401 w 426946"/>
              <a:gd name="connsiteY111" fmla="*/ 140603 h 425008"/>
              <a:gd name="connsiteX112" fmla="*/ 246273 w 426946"/>
              <a:gd name="connsiteY112" fmla="*/ 130379 h 425008"/>
              <a:gd name="connsiteX113" fmla="*/ 246274 w 426946"/>
              <a:gd name="connsiteY113" fmla="*/ 130247 h 425008"/>
              <a:gd name="connsiteX114" fmla="*/ 246414 w 426946"/>
              <a:gd name="connsiteY114" fmla="*/ 130248 h 425008"/>
              <a:gd name="connsiteX115" fmla="*/ 259758 w 426946"/>
              <a:gd name="connsiteY115" fmla="*/ 115910 h 425008"/>
              <a:gd name="connsiteX116" fmla="*/ 265234 w 426946"/>
              <a:gd name="connsiteY116" fmla="*/ 99442 h 425008"/>
              <a:gd name="connsiteX117" fmla="*/ 265234 w 426946"/>
              <a:gd name="connsiteY117" fmla="*/ 84092 h 425008"/>
              <a:gd name="connsiteX118" fmla="*/ 239586 w 426946"/>
              <a:gd name="connsiteY118" fmla="*/ 80577 h 425008"/>
              <a:gd name="connsiteX119" fmla="*/ 214362 w 426946"/>
              <a:gd name="connsiteY119" fmla="*/ 72004 h 425008"/>
              <a:gd name="connsiteX120" fmla="*/ 184957 w 426946"/>
              <a:gd name="connsiteY120" fmla="*/ 64572 h 425008"/>
              <a:gd name="connsiteX121" fmla="*/ 213496 w 426946"/>
              <a:gd name="connsiteY121" fmla="*/ 12017 h 425008"/>
              <a:gd name="connsiteX122" fmla="*/ 161763 w 426946"/>
              <a:gd name="connsiteY122" fmla="*/ 62649 h 425008"/>
              <a:gd name="connsiteX123" fmla="*/ 184008 w 426946"/>
              <a:gd name="connsiteY123" fmla="*/ 52561 h 425008"/>
              <a:gd name="connsiteX124" fmla="*/ 186886 w 426946"/>
              <a:gd name="connsiteY124" fmla="*/ 52453 h 425008"/>
              <a:gd name="connsiteX125" fmla="*/ 218676 w 426946"/>
              <a:gd name="connsiteY125" fmla="*/ 60783 h 425008"/>
              <a:gd name="connsiteX126" fmla="*/ 265241 w 426946"/>
              <a:gd name="connsiteY126" fmla="*/ 72706 h 425008"/>
              <a:gd name="connsiteX127" fmla="*/ 265241 w 426946"/>
              <a:gd name="connsiteY127" fmla="*/ 63769 h 425008"/>
              <a:gd name="connsiteX128" fmla="*/ 213496 w 426946"/>
              <a:gd name="connsiteY128" fmla="*/ 12017 h 425008"/>
              <a:gd name="connsiteX129" fmla="*/ 213489 w 426946"/>
              <a:gd name="connsiteY129" fmla="*/ 0 h 425008"/>
              <a:gd name="connsiteX130" fmla="*/ 277252 w 426946"/>
              <a:gd name="connsiteY130" fmla="*/ 63769 h 425008"/>
              <a:gd name="connsiteX131" fmla="*/ 277252 w 426946"/>
              <a:gd name="connsiteY131" fmla="*/ 78904 h 425008"/>
              <a:gd name="connsiteX132" fmla="*/ 277252 w 426946"/>
              <a:gd name="connsiteY132" fmla="*/ 99442 h 425008"/>
              <a:gd name="connsiteX133" fmla="*/ 271167 w 426946"/>
              <a:gd name="connsiteY133" fmla="*/ 120201 h 425008"/>
              <a:gd name="connsiteX134" fmla="*/ 258659 w 426946"/>
              <a:gd name="connsiteY134" fmla="*/ 134322 h 425008"/>
              <a:gd name="connsiteX135" fmla="*/ 274903 w 426946"/>
              <a:gd name="connsiteY135" fmla="*/ 150944 h 425008"/>
              <a:gd name="connsiteX136" fmla="*/ 295709 w 426946"/>
              <a:gd name="connsiteY136" fmla="*/ 164629 h 425008"/>
              <a:gd name="connsiteX137" fmla="*/ 308567 w 426946"/>
              <a:gd name="connsiteY137" fmla="*/ 184061 h 425008"/>
              <a:gd name="connsiteX138" fmla="*/ 314409 w 426946"/>
              <a:gd name="connsiteY138" fmla="*/ 210095 h 425008"/>
              <a:gd name="connsiteX139" fmla="*/ 315516 w 426946"/>
              <a:gd name="connsiteY139" fmla="*/ 238204 h 425008"/>
              <a:gd name="connsiteX140" fmla="*/ 388515 w 426946"/>
              <a:gd name="connsiteY140" fmla="*/ 238204 h 425008"/>
              <a:gd name="connsiteX141" fmla="*/ 388515 w 426946"/>
              <a:gd name="connsiteY141" fmla="*/ 202288 h 425008"/>
              <a:gd name="connsiteX142" fmla="*/ 368204 w 426946"/>
              <a:gd name="connsiteY142" fmla="*/ 178038 h 425008"/>
              <a:gd name="connsiteX143" fmla="*/ 358230 w 426946"/>
              <a:gd name="connsiteY143" fmla="*/ 181666 h 425008"/>
              <a:gd name="connsiteX144" fmla="*/ 355991 w 426946"/>
              <a:gd name="connsiteY144" fmla="*/ 181565 h 425008"/>
              <a:gd name="connsiteX145" fmla="*/ 339103 w 426946"/>
              <a:gd name="connsiteY145" fmla="*/ 172779 h 425008"/>
              <a:gd name="connsiteX146" fmla="*/ 331260 w 426946"/>
              <a:gd name="connsiteY146" fmla="*/ 163406 h 425008"/>
              <a:gd name="connsiteX147" fmla="*/ 325568 w 426946"/>
              <a:gd name="connsiteY147" fmla="*/ 145259 h 425008"/>
              <a:gd name="connsiteX148" fmla="*/ 334328 w 426946"/>
              <a:gd name="connsiteY148" fmla="*/ 128365 h 425008"/>
              <a:gd name="connsiteX149" fmla="*/ 334334 w 426946"/>
              <a:gd name="connsiteY149" fmla="*/ 128359 h 425008"/>
              <a:gd name="connsiteX150" fmla="*/ 352531 w 426946"/>
              <a:gd name="connsiteY150" fmla="*/ 122666 h 425008"/>
              <a:gd name="connsiteX151" fmla="*/ 369388 w 426946"/>
              <a:gd name="connsiteY151" fmla="*/ 131458 h 425008"/>
              <a:gd name="connsiteX152" fmla="*/ 377243 w 426946"/>
              <a:gd name="connsiteY152" fmla="*/ 140819 h 425008"/>
              <a:gd name="connsiteX153" fmla="*/ 382946 w 426946"/>
              <a:gd name="connsiteY153" fmla="*/ 158986 h 425008"/>
              <a:gd name="connsiteX154" fmla="*/ 377187 w 426946"/>
              <a:gd name="connsiteY154" fmla="*/ 170051 h 425008"/>
              <a:gd name="connsiteX155" fmla="*/ 399102 w 426946"/>
              <a:gd name="connsiteY155" fmla="*/ 196216 h 425008"/>
              <a:gd name="connsiteX156" fmla="*/ 398908 w 426946"/>
              <a:gd name="connsiteY156" fmla="*/ 198418 h 425008"/>
              <a:gd name="connsiteX157" fmla="*/ 400533 w 426946"/>
              <a:gd name="connsiteY157" fmla="*/ 200043 h 425008"/>
              <a:gd name="connsiteX158" fmla="*/ 400533 w 426946"/>
              <a:gd name="connsiteY158" fmla="*/ 238204 h 425008"/>
              <a:gd name="connsiteX159" fmla="*/ 407022 w 426946"/>
              <a:gd name="connsiteY159" fmla="*/ 238204 h 425008"/>
              <a:gd name="connsiteX160" fmla="*/ 426946 w 426946"/>
              <a:gd name="connsiteY160" fmla="*/ 258128 h 425008"/>
              <a:gd name="connsiteX161" fmla="*/ 426946 w 426946"/>
              <a:gd name="connsiteY161" fmla="*/ 272663 h 425008"/>
              <a:gd name="connsiteX162" fmla="*/ 407029 w 426946"/>
              <a:gd name="connsiteY162" fmla="*/ 292587 h 425008"/>
              <a:gd name="connsiteX163" fmla="*/ 394552 w 426946"/>
              <a:gd name="connsiteY163" fmla="*/ 292587 h 425008"/>
              <a:gd name="connsiteX164" fmla="*/ 363462 w 426946"/>
              <a:gd name="connsiteY164" fmla="*/ 414293 h 425008"/>
              <a:gd name="connsiteX165" fmla="*/ 351717 w 426946"/>
              <a:gd name="connsiteY165" fmla="*/ 425008 h 425008"/>
              <a:gd name="connsiteX166" fmla="*/ 74730 w 426946"/>
              <a:gd name="connsiteY166" fmla="*/ 425008 h 425008"/>
              <a:gd name="connsiteX167" fmla="*/ 62979 w 426946"/>
              <a:gd name="connsiteY167" fmla="*/ 414281 h 425008"/>
              <a:gd name="connsiteX168" fmla="*/ 31883 w 426946"/>
              <a:gd name="connsiteY168" fmla="*/ 292587 h 425008"/>
              <a:gd name="connsiteX169" fmla="*/ 19924 w 426946"/>
              <a:gd name="connsiteY169" fmla="*/ 292587 h 425008"/>
              <a:gd name="connsiteX170" fmla="*/ 0 w 426946"/>
              <a:gd name="connsiteY170" fmla="*/ 272663 h 425008"/>
              <a:gd name="connsiteX171" fmla="*/ 0 w 426946"/>
              <a:gd name="connsiteY171" fmla="*/ 258128 h 425008"/>
              <a:gd name="connsiteX172" fmla="*/ 19924 w 426946"/>
              <a:gd name="connsiteY172" fmla="*/ 238204 h 425008"/>
              <a:gd name="connsiteX173" fmla="*/ 26309 w 426946"/>
              <a:gd name="connsiteY173" fmla="*/ 238204 h 425008"/>
              <a:gd name="connsiteX174" fmla="*/ 26309 w 426946"/>
              <a:gd name="connsiteY174" fmla="*/ 200043 h 425008"/>
              <a:gd name="connsiteX175" fmla="*/ 27935 w 426946"/>
              <a:gd name="connsiteY175" fmla="*/ 198417 h 425008"/>
              <a:gd name="connsiteX176" fmla="*/ 27741 w 426946"/>
              <a:gd name="connsiteY176" fmla="*/ 196216 h 425008"/>
              <a:gd name="connsiteX177" fmla="*/ 49663 w 426946"/>
              <a:gd name="connsiteY177" fmla="*/ 170042 h 425008"/>
              <a:gd name="connsiteX178" fmla="*/ 43920 w 426946"/>
              <a:gd name="connsiteY178" fmla="*/ 158989 h 425008"/>
              <a:gd name="connsiteX179" fmla="*/ 49593 w 426946"/>
              <a:gd name="connsiteY179" fmla="*/ 140831 h 425008"/>
              <a:gd name="connsiteX180" fmla="*/ 57467 w 426946"/>
              <a:gd name="connsiteY180" fmla="*/ 131445 h 425008"/>
              <a:gd name="connsiteX181" fmla="*/ 74349 w 426946"/>
              <a:gd name="connsiteY181" fmla="*/ 122666 h 425008"/>
              <a:gd name="connsiteX182" fmla="*/ 92508 w 426946"/>
              <a:gd name="connsiteY182" fmla="*/ 128358 h 425008"/>
              <a:gd name="connsiteX183" fmla="*/ 101294 w 426946"/>
              <a:gd name="connsiteY183" fmla="*/ 145271 h 425008"/>
              <a:gd name="connsiteX184" fmla="*/ 95588 w 426946"/>
              <a:gd name="connsiteY184" fmla="*/ 163418 h 425008"/>
              <a:gd name="connsiteX185" fmla="*/ 87739 w 426946"/>
              <a:gd name="connsiteY185" fmla="*/ 172785 h 425008"/>
              <a:gd name="connsiteX186" fmla="*/ 70889 w 426946"/>
              <a:gd name="connsiteY186" fmla="*/ 181564 h 425008"/>
              <a:gd name="connsiteX187" fmla="*/ 68618 w 426946"/>
              <a:gd name="connsiteY187" fmla="*/ 181666 h 425008"/>
              <a:gd name="connsiteX188" fmla="*/ 58640 w 426946"/>
              <a:gd name="connsiteY188" fmla="*/ 178036 h 425008"/>
              <a:gd name="connsiteX189" fmla="*/ 38327 w 426946"/>
              <a:gd name="connsiteY189" fmla="*/ 202289 h 425008"/>
              <a:gd name="connsiteX190" fmla="*/ 38327 w 426946"/>
              <a:gd name="connsiteY190" fmla="*/ 238204 h 425008"/>
              <a:gd name="connsiteX191" fmla="*/ 111321 w 426946"/>
              <a:gd name="connsiteY191" fmla="*/ 238204 h 425008"/>
              <a:gd name="connsiteX192" fmla="*/ 112427 w 426946"/>
              <a:gd name="connsiteY192" fmla="*/ 210096 h 425008"/>
              <a:gd name="connsiteX193" fmla="*/ 118269 w 426946"/>
              <a:gd name="connsiteY193" fmla="*/ 184067 h 425008"/>
              <a:gd name="connsiteX194" fmla="*/ 131130 w 426946"/>
              <a:gd name="connsiteY194" fmla="*/ 164633 h 425008"/>
              <a:gd name="connsiteX195" fmla="*/ 151676 w 426946"/>
              <a:gd name="connsiteY195" fmla="*/ 151119 h 425008"/>
              <a:gd name="connsiteX196" fmla="*/ 168226 w 426946"/>
              <a:gd name="connsiteY196" fmla="*/ 134205 h 425008"/>
              <a:gd name="connsiteX197" fmla="*/ 155811 w 426946"/>
              <a:gd name="connsiteY197" fmla="*/ 120188 h 425008"/>
              <a:gd name="connsiteX198" fmla="*/ 149726 w 426946"/>
              <a:gd name="connsiteY198" fmla="*/ 99442 h 425008"/>
              <a:gd name="connsiteX199" fmla="*/ 149726 w 426946"/>
              <a:gd name="connsiteY199" fmla="*/ 78904 h 425008"/>
              <a:gd name="connsiteX200" fmla="*/ 149726 w 426946"/>
              <a:gd name="connsiteY200" fmla="*/ 63769 h 425008"/>
              <a:gd name="connsiteX201" fmla="*/ 213489 w 426946"/>
              <a:gd name="connsiteY201" fmla="*/ 0 h 425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426946" h="425008">
                <a:moveTo>
                  <a:pt x="132382" y="333254"/>
                </a:moveTo>
                <a:cubicBezTo>
                  <a:pt x="129763" y="333254"/>
                  <a:pt x="127632" y="335373"/>
                  <a:pt x="127632" y="337979"/>
                </a:cubicBezTo>
                <a:lnTo>
                  <a:pt x="127632" y="367504"/>
                </a:lnTo>
                <a:cubicBezTo>
                  <a:pt x="127632" y="370123"/>
                  <a:pt x="129763" y="372254"/>
                  <a:pt x="132382" y="372254"/>
                </a:cubicBezTo>
                <a:lnTo>
                  <a:pt x="294290" y="372254"/>
                </a:lnTo>
                <a:cubicBezTo>
                  <a:pt x="296909" y="372254"/>
                  <a:pt x="299040" y="370123"/>
                  <a:pt x="299040" y="367504"/>
                </a:cubicBezTo>
                <a:lnTo>
                  <a:pt x="299040" y="337979"/>
                </a:lnTo>
                <a:cubicBezTo>
                  <a:pt x="299040" y="335417"/>
                  <a:pt x="296864" y="333254"/>
                  <a:pt x="294290" y="333254"/>
                </a:cubicBezTo>
                <a:close/>
                <a:moveTo>
                  <a:pt x="132382" y="321237"/>
                </a:moveTo>
                <a:lnTo>
                  <a:pt x="294290" y="321237"/>
                </a:lnTo>
                <a:cubicBezTo>
                  <a:pt x="303537" y="321237"/>
                  <a:pt x="311058" y="328751"/>
                  <a:pt x="311058" y="337979"/>
                </a:cubicBezTo>
                <a:lnTo>
                  <a:pt x="311058" y="367504"/>
                </a:lnTo>
                <a:cubicBezTo>
                  <a:pt x="311058" y="376745"/>
                  <a:pt x="303537" y="384272"/>
                  <a:pt x="294290" y="384272"/>
                </a:cubicBezTo>
                <a:lnTo>
                  <a:pt x="132382" y="384272"/>
                </a:lnTo>
                <a:cubicBezTo>
                  <a:pt x="123134" y="384272"/>
                  <a:pt x="115614" y="376752"/>
                  <a:pt x="115614" y="367504"/>
                </a:cubicBezTo>
                <a:lnTo>
                  <a:pt x="115614" y="337979"/>
                </a:lnTo>
                <a:cubicBezTo>
                  <a:pt x="115614" y="328745"/>
                  <a:pt x="123134" y="321237"/>
                  <a:pt x="132382" y="321237"/>
                </a:cubicBezTo>
                <a:close/>
                <a:moveTo>
                  <a:pt x="213399" y="280569"/>
                </a:moveTo>
                <a:cubicBezTo>
                  <a:pt x="216719" y="280569"/>
                  <a:pt x="219420" y="283257"/>
                  <a:pt x="219420" y="286578"/>
                </a:cubicBezTo>
                <a:cubicBezTo>
                  <a:pt x="219420" y="289898"/>
                  <a:pt x="216738" y="292587"/>
                  <a:pt x="213424" y="292587"/>
                </a:cubicBezTo>
                <a:lnTo>
                  <a:pt x="213399" y="292587"/>
                </a:lnTo>
                <a:cubicBezTo>
                  <a:pt x="210078" y="292587"/>
                  <a:pt x="207390" y="289898"/>
                  <a:pt x="207390" y="286578"/>
                </a:cubicBezTo>
                <a:cubicBezTo>
                  <a:pt x="207390" y="283257"/>
                  <a:pt x="210078" y="280569"/>
                  <a:pt x="213399" y="280569"/>
                </a:cubicBezTo>
                <a:close/>
                <a:moveTo>
                  <a:pt x="19924" y="250222"/>
                </a:moveTo>
                <a:cubicBezTo>
                  <a:pt x="15566" y="250222"/>
                  <a:pt x="12017" y="253770"/>
                  <a:pt x="12017" y="258128"/>
                </a:cubicBezTo>
                <a:lnTo>
                  <a:pt x="12017" y="272663"/>
                </a:lnTo>
                <a:cubicBezTo>
                  <a:pt x="12017" y="277021"/>
                  <a:pt x="15566" y="280569"/>
                  <a:pt x="19924" y="280569"/>
                </a:cubicBezTo>
                <a:lnTo>
                  <a:pt x="175545" y="280569"/>
                </a:lnTo>
                <a:cubicBezTo>
                  <a:pt x="178866" y="280569"/>
                  <a:pt x="181554" y="283257"/>
                  <a:pt x="181554" y="286578"/>
                </a:cubicBezTo>
                <a:cubicBezTo>
                  <a:pt x="181554" y="289899"/>
                  <a:pt x="178866" y="292587"/>
                  <a:pt x="175545" y="292587"/>
                </a:cubicBezTo>
                <a:lnTo>
                  <a:pt x="44288" y="292587"/>
                </a:lnTo>
                <a:lnTo>
                  <a:pt x="74617" y="411314"/>
                </a:lnTo>
                <a:cubicBezTo>
                  <a:pt x="74819" y="412111"/>
                  <a:pt x="74983" y="412636"/>
                  <a:pt x="75104" y="412984"/>
                </a:cubicBezTo>
                <a:lnTo>
                  <a:pt x="351318" y="412984"/>
                </a:lnTo>
                <a:cubicBezTo>
                  <a:pt x="351445" y="412636"/>
                  <a:pt x="351615" y="412105"/>
                  <a:pt x="351818" y="411295"/>
                </a:cubicBezTo>
                <a:lnTo>
                  <a:pt x="382146" y="292587"/>
                </a:lnTo>
                <a:lnTo>
                  <a:pt x="251306" y="292587"/>
                </a:lnTo>
                <a:cubicBezTo>
                  <a:pt x="247986" y="292587"/>
                  <a:pt x="245297" y="289899"/>
                  <a:pt x="245297" y="286578"/>
                </a:cubicBezTo>
                <a:cubicBezTo>
                  <a:pt x="245297" y="283257"/>
                  <a:pt x="247986" y="280569"/>
                  <a:pt x="251306" y="280569"/>
                </a:cubicBezTo>
                <a:lnTo>
                  <a:pt x="407022" y="280569"/>
                </a:lnTo>
                <a:cubicBezTo>
                  <a:pt x="411380" y="280569"/>
                  <a:pt x="414929" y="277021"/>
                  <a:pt x="414929" y="272663"/>
                </a:cubicBezTo>
                <a:lnTo>
                  <a:pt x="414929" y="258128"/>
                </a:lnTo>
                <a:cubicBezTo>
                  <a:pt x="414929" y="253770"/>
                  <a:pt x="411380" y="250222"/>
                  <a:pt x="407022" y="250222"/>
                </a:cubicBezTo>
                <a:lnTo>
                  <a:pt x="394629" y="250222"/>
                </a:lnTo>
                <a:lnTo>
                  <a:pt x="394524" y="250327"/>
                </a:lnTo>
                <a:lnTo>
                  <a:pt x="394419" y="250222"/>
                </a:lnTo>
                <a:lnTo>
                  <a:pt x="309913" y="250222"/>
                </a:lnTo>
                <a:lnTo>
                  <a:pt x="309756" y="250379"/>
                </a:lnTo>
                <a:lnTo>
                  <a:pt x="309599" y="250222"/>
                </a:lnTo>
                <a:lnTo>
                  <a:pt x="117243" y="250222"/>
                </a:lnTo>
                <a:lnTo>
                  <a:pt x="117086" y="250379"/>
                </a:lnTo>
                <a:lnTo>
                  <a:pt x="116929" y="250222"/>
                </a:lnTo>
                <a:lnTo>
                  <a:pt x="32423" y="250222"/>
                </a:lnTo>
                <a:lnTo>
                  <a:pt x="32318" y="250327"/>
                </a:lnTo>
                <a:lnTo>
                  <a:pt x="32213" y="250222"/>
                </a:lnTo>
                <a:close/>
                <a:moveTo>
                  <a:pt x="271890" y="163142"/>
                </a:moveTo>
                <a:lnTo>
                  <a:pt x="237375" y="194978"/>
                </a:lnTo>
                <a:cubicBezTo>
                  <a:pt x="236268" y="196002"/>
                  <a:pt x="234807" y="196565"/>
                  <a:pt x="233314" y="196565"/>
                </a:cubicBezTo>
                <a:cubicBezTo>
                  <a:pt x="232954" y="196565"/>
                  <a:pt x="232587" y="196534"/>
                  <a:pt x="232227" y="196464"/>
                </a:cubicBezTo>
                <a:cubicBezTo>
                  <a:pt x="230367" y="196123"/>
                  <a:pt x="228773" y="194921"/>
                  <a:pt x="227932" y="193226"/>
                </a:cubicBezTo>
                <a:lnTo>
                  <a:pt x="213378" y="163935"/>
                </a:lnTo>
                <a:lnTo>
                  <a:pt x="198824" y="193226"/>
                </a:lnTo>
                <a:cubicBezTo>
                  <a:pt x="197983" y="194921"/>
                  <a:pt x="196395" y="196116"/>
                  <a:pt x="194529" y="196464"/>
                </a:cubicBezTo>
                <a:cubicBezTo>
                  <a:pt x="192670" y="196806"/>
                  <a:pt x="190760" y="196255"/>
                  <a:pt x="189368" y="194972"/>
                </a:cubicBezTo>
                <a:lnTo>
                  <a:pt x="155155" y="163419"/>
                </a:lnTo>
                <a:lnTo>
                  <a:pt x="133769" y="180114"/>
                </a:lnTo>
                <a:cubicBezTo>
                  <a:pt x="128497" y="188050"/>
                  <a:pt x="125709" y="198091"/>
                  <a:pt x="124322" y="211757"/>
                </a:cubicBezTo>
                <a:lnTo>
                  <a:pt x="123327" y="238204"/>
                </a:lnTo>
                <a:lnTo>
                  <a:pt x="303515" y="238204"/>
                </a:lnTo>
                <a:lnTo>
                  <a:pt x="302520" y="211757"/>
                </a:lnTo>
                <a:cubicBezTo>
                  <a:pt x="300671" y="193537"/>
                  <a:pt x="296330" y="181758"/>
                  <a:pt x="286931" y="172822"/>
                </a:cubicBezTo>
                <a:close/>
                <a:moveTo>
                  <a:pt x="249585" y="142226"/>
                </a:moveTo>
                <a:lnTo>
                  <a:pt x="233335" y="151963"/>
                </a:lnTo>
                <a:lnTo>
                  <a:pt x="222123" y="154533"/>
                </a:lnTo>
                <a:lnTo>
                  <a:pt x="235130" y="180709"/>
                </a:lnTo>
                <a:lnTo>
                  <a:pt x="262511" y="155453"/>
                </a:lnTo>
                <a:close/>
                <a:moveTo>
                  <a:pt x="177269" y="142141"/>
                </a:moveTo>
                <a:lnTo>
                  <a:pt x="164245" y="155453"/>
                </a:lnTo>
                <a:lnTo>
                  <a:pt x="191626" y="180709"/>
                </a:lnTo>
                <a:lnTo>
                  <a:pt x="204657" y="154486"/>
                </a:lnTo>
                <a:lnTo>
                  <a:pt x="193646" y="151959"/>
                </a:lnTo>
                <a:close/>
                <a:moveTo>
                  <a:pt x="351456" y="134639"/>
                </a:moveTo>
                <a:cubicBezTo>
                  <a:pt x="348022" y="134330"/>
                  <a:pt x="344676" y="135373"/>
                  <a:pt x="342051" y="137568"/>
                </a:cubicBezTo>
                <a:cubicBezTo>
                  <a:pt x="339439" y="139763"/>
                  <a:pt x="337838" y="142868"/>
                  <a:pt x="337535" y="146309"/>
                </a:cubicBezTo>
                <a:cubicBezTo>
                  <a:pt x="337231" y="149750"/>
                  <a:pt x="338275" y="153077"/>
                  <a:pt x="340470" y="155689"/>
                </a:cubicBezTo>
                <a:lnTo>
                  <a:pt x="348319" y="165069"/>
                </a:lnTo>
                <a:cubicBezTo>
                  <a:pt x="350514" y="167688"/>
                  <a:pt x="353613" y="169294"/>
                  <a:pt x="357047" y="169598"/>
                </a:cubicBezTo>
                <a:cubicBezTo>
                  <a:pt x="360476" y="169902"/>
                  <a:pt x="363815" y="168858"/>
                  <a:pt x="366434" y="166663"/>
                </a:cubicBezTo>
                <a:cubicBezTo>
                  <a:pt x="371867" y="162109"/>
                  <a:pt x="372588" y="153981"/>
                  <a:pt x="368028" y="148542"/>
                </a:cubicBezTo>
                <a:lnTo>
                  <a:pt x="360166" y="139175"/>
                </a:lnTo>
                <a:cubicBezTo>
                  <a:pt x="357977" y="136550"/>
                  <a:pt x="354891" y="134949"/>
                  <a:pt x="351456" y="134639"/>
                </a:cubicBezTo>
                <a:close/>
                <a:moveTo>
                  <a:pt x="76569" y="134582"/>
                </a:moveTo>
                <a:cubicBezTo>
                  <a:pt x="76183" y="134582"/>
                  <a:pt x="75797" y="134601"/>
                  <a:pt x="75405" y="134633"/>
                </a:cubicBezTo>
                <a:cubicBezTo>
                  <a:pt x="71971" y="134936"/>
                  <a:pt x="68871" y="136543"/>
                  <a:pt x="66677" y="139161"/>
                </a:cubicBezTo>
                <a:lnTo>
                  <a:pt x="58808" y="148535"/>
                </a:lnTo>
                <a:cubicBezTo>
                  <a:pt x="54273" y="153962"/>
                  <a:pt x="54994" y="162102"/>
                  <a:pt x="60415" y="166656"/>
                </a:cubicBezTo>
                <a:cubicBezTo>
                  <a:pt x="63033" y="168851"/>
                  <a:pt x="66373" y="169895"/>
                  <a:pt x="69820" y="169585"/>
                </a:cubicBezTo>
                <a:cubicBezTo>
                  <a:pt x="73248" y="169281"/>
                  <a:pt x="76341" y="167675"/>
                  <a:pt x="78517" y="165062"/>
                </a:cubicBezTo>
                <a:lnTo>
                  <a:pt x="86392" y="155676"/>
                </a:lnTo>
                <a:cubicBezTo>
                  <a:pt x="88587" y="153064"/>
                  <a:pt x="89624" y="149743"/>
                  <a:pt x="89327" y="146309"/>
                </a:cubicBezTo>
                <a:cubicBezTo>
                  <a:pt x="89023" y="142868"/>
                  <a:pt x="87416" y="139756"/>
                  <a:pt x="84792" y="137561"/>
                </a:cubicBezTo>
                <a:cubicBezTo>
                  <a:pt x="82470" y="135626"/>
                  <a:pt x="79586" y="134582"/>
                  <a:pt x="76569" y="134582"/>
                </a:cubicBezTo>
                <a:close/>
                <a:moveTo>
                  <a:pt x="184957" y="64572"/>
                </a:moveTo>
                <a:cubicBezTo>
                  <a:pt x="180785" y="64902"/>
                  <a:pt x="176826" y="66282"/>
                  <a:pt x="172854" y="69108"/>
                </a:cubicBezTo>
                <a:lnTo>
                  <a:pt x="161744" y="81160"/>
                </a:lnTo>
                <a:lnTo>
                  <a:pt x="161744" y="99442"/>
                </a:lnTo>
                <a:cubicBezTo>
                  <a:pt x="161744" y="116201"/>
                  <a:pt x="180419" y="133167"/>
                  <a:pt x="197580" y="140603"/>
                </a:cubicBezTo>
                <a:lnTo>
                  <a:pt x="213332" y="144462"/>
                </a:lnTo>
                <a:lnTo>
                  <a:pt x="213378" y="144434"/>
                </a:lnTo>
                <a:lnTo>
                  <a:pt x="213484" y="144500"/>
                </a:lnTo>
                <a:lnTo>
                  <a:pt x="213489" y="144501"/>
                </a:lnTo>
                <a:cubicBezTo>
                  <a:pt x="218127" y="144501"/>
                  <a:pt x="223680" y="143081"/>
                  <a:pt x="229401" y="140603"/>
                </a:cubicBezTo>
                <a:lnTo>
                  <a:pt x="246273" y="130379"/>
                </a:lnTo>
                <a:lnTo>
                  <a:pt x="246274" y="130247"/>
                </a:lnTo>
                <a:lnTo>
                  <a:pt x="246414" y="130248"/>
                </a:lnTo>
                <a:lnTo>
                  <a:pt x="259758" y="115910"/>
                </a:lnTo>
                <a:cubicBezTo>
                  <a:pt x="263159" y="110638"/>
                  <a:pt x="265234" y="105028"/>
                  <a:pt x="265234" y="99442"/>
                </a:cubicBezTo>
                <a:lnTo>
                  <a:pt x="265234" y="84092"/>
                </a:lnTo>
                <a:lnTo>
                  <a:pt x="239586" y="80577"/>
                </a:lnTo>
                <a:cubicBezTo>
                  <a:pt x="230162" y="78073"/>
                  <a:pt x="221807" y="74863"/>
                  <a:pt x="214362" y="72004"/>
                </a:cubicBezTo>
                <a:cubicBezTo>
                  <a:pt x="202499" y="67446"/>
                  <a:pt x="193301" y="63911"/>
                  <a:pt x="184957" y="64572"/>
                </a:cubicBezTo>
                <a:close/>
                <a:moveTo>
                  <a:pt x="213496" y="12017"/>
                </a:moveTo>
                <a:cubicBezTo>
                  <a:pt x="185336" y="12017"/>
                  <a:pt x="162358" y="34629"/>
                  <a:pt x="161763" y="62649"/>
                </a:cubicBezTo>
                <a:cubicBezTo>
                  <a:pt x="168638" y="56438"/>
                  <a:pt x="175912" y="53174"/>
                  <a:pt x="184008" y="52561"/>
                </a:cubicBezTo>
                <a:cubicBezTo>
                  <a:pt x="184963" y="52491"/>
                  <a:pt x="185925" y="52453"/>
                  <a:pt x="186886" y="52453"/>
                </a:cubicBezTo>
                <a:cubicBezTo>
                  <a:pt x="197006" y="52453"/>
                  <a:pt x="207120" y="56343"/>
                  <a:pt x="218676" y="60783"/>
                </a:cubicBezTo>
                <a:cubicBezTo>
                  <a:pt x="231952" y="65887"/>
                  <a:pt x="246835" y="71605"/>
                  <a:pt x="265241" y="72706"/>
                </a:cubicBezTo>
                <a:lnTo>
                  <a:pt x="265241" y="63769"/>
                </a:lnTo>
                <a:cubicBezTo>
                  <a:pt x="265241" y="35230"/>
                  <a:pt x="242028" y="12017"/>
                  <a:pt x="213496" y="12017"/>
                </a:cubicBezTo>
                <a:close/>
                <a:moveTo>
                  <a:pt x="213489" y="0"/>
                </a:moveTo>
                <a:cubicBezTo>
                  <a:pt x="248650" y="0"/>
                  <a:pt x="277252" y="28608"/>
                  <a:pt x="277252" y="63769"/>
                </a:cubicBezTo>
                <a:lnTo>
                  <a:pt x="277252" y="78904"/>
                </a:lnTo>
                <a:lnTo>
                  <a:pt x="277252" y="99442"/>
                </a:lnTo>
                <a:cubicBezTo>
                  <a:pt x="277252" y="106279"/>
                  <a:pt x="275133" y="113355"/>
                  <a:pt x="271167" y="120201"/>
                </a:cubicBezTo>
                <a:lnTo>
                  <a:pt x="258659" y="134322"/>
                </a:lnTo>
                <a:lnTo>
                  <a:pt x="274903" y="150944"/>
                </a:lnTo>
                <a:lnTo>
                  <a:pt x="295709" y="164629"/>
                </a:lnTo>
                <a:cubicBezTo>
                  <a:pt x="301401" y="170168"/>
                  <a:pt x="305579" y="176540"/>
                  <a:pt x="308567" y="184061"/>
                </a:cubicBezTo>
                <a:cubicBezTo>
                  <a:pt x="311562" y="191597"/>
                  <a:pt x="313360" y="200159"/>
                  <a:pt x="314409" y="210095"/>
                </a:cubicBezTo>
                <a:lnTo>
                  <a:pt x="315516" y="238204"/>
                </a:lnTo>
                <a:lnTo>
                  <a:pt x="388515" y="238204"/>
                </a:lnTo>
                <a:lnTo>
                  <a:pt x="388515" y="202288"/>
                </a:lnTo>
                <a:lnTo>
                  <a:pt x="368204" y="178038"/>
                </a:lnTo>
                <a:lnTo>
                  <a:pt x="358230" y="181666"/>
                </a:lnTo>
                <a:cubicBezTo>
                  <a:pt x="357490" y="181666"/>
                  <a:pt x="356744" y="181635"/>
                  <a:pt x="355991" y="181565"/>
                </a:cubicBezTo>
                <a:cubicBezTo>
                  <a:pt x="349356" y="180983"/>
                  <a:pt x="343360" y="177858"/>
                  <a:pt x="339103" y="172779"/>
                </a:cubicBezTo>
                <a:lnTo>
                  <a:pt x="331260" y="163406"/>
                </a:lnTo>
                <a:cubicBezTo>
                  <a:pt x="327010" y="158346"/>
                  <a:pt x="324986" y="151901"/>
                  <a:pt x="325568" y="145259"/>
                </a:cubicBezTo>
                <a:cubicBezTo>
                  <a:pt x="326150" y="138624"/>
                  <a:pt x="329255" y="132622"/>
                  <a:pt x="334328" y="128365"/>
                </a:cubicBezTo>
                <a:cubicBezTo>
                  <a:pt x="334328" y="128365"/>
                  <a:pt x="334334" y="128365"/>
                  <a:pt x="334334" y="128359"/>
                </a:cubicBezTo>
                <a:cubicBezTo>
                  <a:pt x="339420" y="124096"/>
                  <a:pt x="345890" y="122072"/>
                  <a:pt x="352531" y="122666"/>
                </a:cubicBezTo>
                <a:cubicBezTo>
                  <a:pt x="359166" y="123254"/>
                  <a:pt x="365150" y="126379"/>
                  <a:pt x="369388" y="131458"/>
                </a:cubicBezTo>
                <a:lnTo>
                  <a:pt x="377243" y="140819"/>
                </a:lnTo>
                <a:cubicBezTo>
                  <a:pt x="381649" y="146078"/>
                  <a:pt x="383505" y="152639"/>
                  <a:pt x="382946" y="158986"/>
                </a:cubicBezTo>
                <a:lnTo>
                  <a:pt x="377187" y="170051"/>
                </a:lnTo>
                <a:lnTo>
                  <a:pt x="399102" y="196216"/>
                </a:lnTo>
                <a:lnTo>
                  <a:pt x="398908" y="198418"/>
                </a:lnTo>
                <a:lnTo>
                  <a:pt x="400533" y="200043"/>
                </a:lnTo>
                <a:lnTo>
                  <a:pt x="400533" y="238204"/>
                </a:lnTo>
                <a:lnTo>
                  <a:pt x="407022" y="238204"/>
                </a:lnTo>
                <a:cubicBezTo>
                  <a:pt x="418009" y="238204"/>
                  <a:pt x="426946" y="247141"/>
                  <a:pt x="426946" y="258128"/>
                </a:cubicBezTo>
                <a:lnTo>
                  <a:pt x="426946" y="272663"/>
                </a:lnTo>
                <a:cubicBezTo>
                  <a:pt x="426946" y="283649"/>
                  <a:pt x="418009" y="292587"/>
                  <a:pt x="407029" y="292587"/>
                </a:cubicBezTo>
                <a:lnTo>
                  <a:pt x="394552" y="292587"/>
                </a:lnTo>
                <a:lnTo>
                  <a:pt x="363462" y="414293"/>
                </a:lnTo>
                <a:cubicBezTo>
                  <a:pt x="362709" y="417241"/>
                  <a:pt x="360698" y="425008"/>
                  <a:pt x="351717" y="425008"/>
                </a:cubicBezTo>
                <a:lnTo>
                  <a:pt x="74730" y="425008"/>
                </a:lnTo>
                <a:cubicBezTo>
                  <a:pt x="65692" y="425008"/>
                  <a:pt x="63719" y="417215"/>
                  <a:pt x="62979" y="414281"/>
                </a:cubicBezTo>
                <a:lnTo>
                  <a:pt x="31883" y="292587"/>
                </a:lnTo>
                <a:lnTo>
                  <a:pt x="19924" y="292587"/>
                </a:lnTo>
                <a:cubicBezTo>
                  <a:pt x="8937" y="292587"/>
                  <a:pt x="0" y="283649"/>
                  <a:pt x="0" y="272663"/>
                </a:cubicBezTo>
                <a:lnTo>
                  <a:pt x="0" y="258128"/>
                </a:lnTo>
                <a:cubicBezTo>
                  <a:pt x="0" y="247141"/>
                  <a:pt x="8937" y="238204"/>
                  <a:pt x="19924" y="238204"/>
                </a:cubicBezTo>
                <a:lnTo>
                  <a:pt x="26309" y="238204"/>
                </a:lnTo>
                <a:lnTo>
                  <a:pt x="26309" y="200043"/>
                </a:lnTo>
                <a:lnTo>
                  <a:pt x="27935" y="198417"/>
                </a:lnTo>
                <a:lnTo>
                  <a:pt x="27741" y="196216"/>
                </a:lnTo>
                <a:lnTo>
                  <a:pt x="49663" y="170042"/>
                </a:lnTo>
                <a:lnTo>
                  <a:pt x="43920" y="158989"/>
                </a:lnTo>
                <a:cubicBezTo>
                  <a:pt x="43359" y="152644"/>
                  <a:pt x="45206" y="146087"/>
                  <a:pt x="49593" y="140831"/>
                </a:cubicBezTo>
                <a:lnTo>
                  <a:pt x="57467" y="131445"/>
                </a:lnTo>
                <a:cubicBezTo>
                  <a:pt x="61724" y="126366"/>
                  <a:pt x="67720" y="123247"/>
                  <a:pt x="74349" y="122666"/>
                </a:cubicBezTo>
                <a:cubicBezTo>
                  <a:pt x="80978" y="122084"/>
                  <a:pt x="87429" y="124101"/>
                  <a:pt x="92508" y="128358"/>
                </a:cubicBezTo>
                <a:cubicBezTo>
                  <a:pt x="97593" y="132615"/>
                  <a:pt x="100712" y="138624"/>
                  <a:pt x="101294" y="145271"/>
                </a:cubicBezTo>
                <a:cubicBezTo>
                  <a:pt x="101875" y="151906"/>
                  <a:pt x="99851" y="158351"/>
                  <a:pt x="95588" y="163418"/>
                </a:cubicBezTo>
                <a:lnTo>
                  <a:pt x="87739" y="172785"/>
                </a:lnTo>
                <a:cubicBezTo>
                  <a:pt x="83508" y="177852"/>
                  <a:pt x="77518" y="180970"/>
                  <a:pt x="70889" y="181564"/>
                </a:cubicBezTo>
                <a:cubicBezTo>
                  <a:pt x="70130" y="181628"/>
                  <a:pt x="69371" y="181666"/>
                  <a:pt x="68618" y="181666"/>
                </a:cubicBezTo>
                <a:lnTo>
                  <a:pt x="58640" y="178036"/>
                </a:lnTo>
                <a:lnTo>
                  <a:pt x="38327" y="202289"/>
                </a:lnTo>
                <a:lnTo>
                  <a:pt x="38327" y="238204"/>
                </a:lnTo>
                <a:lnTo>
                  <a:pt x="111321" y="238204"/>
                </a:lnTo>
                <a:lnTo>
                  <a:pt x="112427" y="210096"/>
                </a:lnTo>
                <a:cubicBezTo>
                  <a:pt x="113476" y="200161"/>
                  <a:pt x="115274" y="191600"/>
                  <a:pt x="118269" y="184067"/>
                </a:cubicBezTo>
                <a:cubicBezTo>
                  <a:pt x="121261" y="176543"/>
                  <a:pt x="125439" y="170171"/>
                  <a:pt x="131130" y="164633"/>
                </a:cubicBezTo>
                <a:lnTo>
                  <a:pt x="151676" y="151119"/>
                </a:lnTo>
                <a:lnTo>
                  <a:pt x="168226" y="134205"/>
                </a:lnTo>
                <a:lnTo>
                  <a:pt x="155811" y="120188"/>
                </a:lnTo>
                <a:cubicBezTo>
                  <a:pt x="151845" y="113344"/>
                  <a:pt x="149726" y="106273"/>
                  <a:pt x="149726" y="99442"/>
                </a:cubicBezTo>
                <a:lnTo>
                  <a:pt x="149726" y="78904"/>
                </a:lnTo>
                <a:lnTo>
                  <a:pt x="149726" y="63769"/>
                </a:lnTo>
                <a:cubicBezTo>
                  <a:pt x="149726" y="28608"/>
                  <a:pt x="178328" y="0"/>
                  <a:pt x="213489" y="0"/>
                </a:cubicBezTo>
                <a:close/>
              </a:path>
            </a:pathLst>
          </a:custGeom>
          <a:solidFill>
            <a:srgbClr val="43266B"/>
          </a:solidFill>
          <a:ln w="63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9" name="Freeform: Shape 58">
            <a:extLst>
              <a:ext uri="{FF2B5EF4-FFF2-40B4-BE49-F238E27FC236}">
                <a16:creationId xmlns:a16="http://schemas.microsoft.com/office/drawing/2014/main" id="{2EE67BB2-1DB7-2FA4-2358-5173FF6388EB}"/>
              </a:ext>
            </a:extLst>
          </p:cNvPr>
          <p:cNvSpPr/>
          <p:nvPr/>
        </p:nvSpPr>
        <p:spPr>
          <a:xfrm>
            <a:off x="2586177" y="4008516"/>
            <a:ext cx="318696" cy="316345"/>
          </a:xfrm>
          <a:custGeom>
            <a:avLst/>
            <a:gdLst>
              <a:gd name="connsiteX0" fmla="*/ 303712 w 431909"/>
              <a:gd name="connsiteY0" fmla="*/ 322573 h 428723"/>
              <a:gd name="connsiteX1" fmla="*/ 290823 w 431909"/>
              <a:gd name="connsiteY1" fmla="*/ 363696 h 428723"/>
              <a:gd name="connsiteX2" fmla="*/ 274899 w 431909"/>
              <a:gd name="connsiteY2" fmla="*/ 391548 h 428723"/>
              <a:gd name="connsiteX3" fmla="*/ 257165 w 431909"/>
              <a:gd name="connsiteY3" fmla="*/ 411522 h 428723"/>
              <a:gd name="connsiteX4" fmla="*/ 293557 w 431909"/>
              <a:gd name="connsiteY4" fmla="*/ 400425 h 428723"/>
              <a:gd name="connsiteX5" fmla="*/ 356487 w 431909"/>
              <a:gd name="connsiteY5" fmla="*/ 358953 h 428723"/>
              <a:gd name="connsiteX6" fmla="*/ 215843 w 431909"/>
              <a:gd name="connsiteY6" fmla="*/ 300745 h 428723"/>
              <a:gd name="connsiteX7" fmla="*/ 174993 w 431909"/>
              <a:gd name="connsiteY7" fmla="*/ 304809 h 428723"/>
              <a:gd name="connsiteX8" fmla="*/ 139168 w 431909"/>
              <a:gd name="connsiteY8" fmla="*/ 315898 h 428723"/>
              <a:gd name="connsiteX9" fmla="*/ 152432 w 431909"/>
              <a:gd name="connsiteY9" fmla="*/ 358345 h 428723"/>
              <a:gd name="connsiteX10" fmla="*/ 182052 w 431909"/>
              <a:gd name="connsiteY10" fmla="*/ 401247 h 428723"/>
              <a:gd name="connsiteX11" fmla="*/ 215145 w 431909"/>
              <a:gd name="connsiteY11" fmla="*/ 415750 h 428723"/>
              <a:gd name="connsiteX12" fmla="*/ 215899 w 431909"/>
              <a:gd name="connsiteY12" fmla="*/ 415843 h 428723"/>
              <a:gd name="connsiteX13" fmla="*/ 216593 w 431909"/>
              <a:gd name="connsiteY13" fmla="*/ 415774 h 428723"/>
              <a:gd name="connsiteX14" fmla="*/ 249742 w 431909"/>
              <a:gd name="connsiteY14" fmla="*/ 401247 h 428723"/>
              <a:gd name="connsiteX15" fmla="*/ 279362 w 431909"/>
              <a:gd name="connsiteY15" fmla="*/ 358345 h 428723"/>
              <a:gd name="connsiteX16" fmla="*/ 292617 w 431909"/>
              <a:gd name="connsiteY16" fmla="*/ 315929 h 428723"/>
              <a:gd name="connsiteX17" fmla="*/ 256693 w 431909"/>
              <a:gd name="connsiteY17" fmla="*/ 304809 h 428723"/>
              <a:gd name="connsiteX18" fmla="*/ 215843 w 431909"/>
              <a:gd name="connsiteY18" fmla="*/ 300745 h 428723"/>
              <a:gd name="connsiteX19" fmla="*/ 319519 w 431909"/>
              <a:gd name="connsiteY19" fmla="*/ 218926 h 428723"/>
              <a:gd name="connsiteX20" fmla="*/ 312529 w 431909"/>
              <a:gd name="connsiteY20" fmla="*/ 294442 h 428723"/>
              <a:gd name="connsiteX21" fmla="*/ 307653 w 431909"/>
              <a:gd name="connsiteY21" fmla="*/ 309997 h 428723"/>
              <a:gd name="connsiteX22" fmla="*/ 363970 w 431909"/>
              <a:gd name="connsiteY22" fmla="*/ 349024 h 428723"/>
              <a:gd name="connsiteX23" fmla="*/ 401353 w 431909"/>
              <a:gd name="connsiteY23" fmla="*/ 295745 h 428723"/>
              <a:gd name="connsiteX24" fmla="*/ 419047 w 431909"/>
              <a:gd name="connsiteY24" fmla="*/ 218926 h 428723"/>
              <a:gd name="connsiteX25" fmla="*/ 124921 w 431909"/>
              <a:gd name="connsiteY25" fmla="*/ 218926 h 428723"/>
              <a:gd name="connsiteX26" fmla="*/ 131608 w 431909"/>
              <a:gd name="connsiteY26" fmla="*/ 291703 h 428723"/>
              <a:gd name="connsiteX27" fmla="*/ 135479 w 431909"/>
              <a:gd name="connsiteY27" fmla="*/ 304090 h 428723"/>
              <a:gd name="connsiteX28" fmla="*/ 171964 w 431909"/>
              <a:gd name="connsiteY28" fmla="*/ 292544 h 428723"/>
              <a:gd name="connsiteX29" fmla="*/ 215843 w 431909"/>
              <a:gd name="connsiteY29" fmla="*/ 288101 h 428723"/>
              <a:gd name="connsiteX30" fmla="*/ 259722 w 431909"/>
              <a:gd name="connsiteY30" fmla="*/ 292544 h 428723"/>
              <a:gd name="connsiteX31" fmla="*/ 296306 w 431909"/>
              <a:gd name="connsiteY31" fmla="*/ 304122 h 428723"/>
              <a:gd name="connsiteX32" fmla="*/ 300186 w 431909"/>
              <a:gd name="connsiteY32" fmla="*/ 291705 h 428723"/>
              <a:gd name="connsiteX33" fmla="*/ 306873 w 431909"/>
              <a:gd name="connsiteY33" fmla="*/ 218926 h 428723"/>
              <a:gd name="connsiteX34" fmla="*/ 157652 w 431909"/>
              <a:gd name="connsiteY34" fmla="*/ 218926 h 428723"/>
              <a:gd name="connsiteX35" fmla="*/ 157238 w 431909"/>
              <a:gd name="connsiteY35" fmla="*/ 219152 h 428723"/>
              <a:gd name="connsiteX36" fmla="*/ 156468 w 431909"/>
              <a:gd name="connsiteY36" fmla="*/ 218926 h 428723"/>
              <a:gd name="connsiteX37" fmla="*/ 12752 w 431909"/>
              <a:gd name="connsiteY37" fmla="*/ 218926 h 428723"/>
              <a:gd name="connsiteX38" fmla="*/ 63604 w 431909"/>
              <a:gd name="connsiteY38" fmla="*/ 347156 h 428723"/>
              <a:gd name="connsiteX39" fmla="*/ 66570 w 431909"/>
              <a:gd name="connsiteY39" fmla="*/ 349818 h 428723"/>
              <a:gd name="connsiteX40" fmla="*/ 124121 w 431909"/>
              <a:gd name="connsiteY40" fmla="*/ 309936 h 428723"/>
              <a:gd name="connsiteX41" fmla="*/ 119265 w 431909"/>
              <a:gd name="connsiteY41" fmla="*/ 294444 h 428723"/>
              <a:gd name="connsiteX42" fmla="*/ 112275 w 431909"/>
              <a:gd name="connsiteY42" fmla="*/ 218926 h 428723"/>
              <a:gd name="connsiteX43" fmla="*/ 110161 w 431909"/>
              <a:gd name="connsiteY43" fmla="*/ 218926 h 428723"/>
              <a:gd name="connsiteX44" fmla="*/ 109649 w 431909"/>
              <a:gd name="connsiteY44" fmla="*/ 219151 h 428723"/>
              <a:gd name="connsiteX45" fmla="*/ 109069 w 431909"/>
              <a:gd name="connsiteY45" fmla="*/ 218926 h 428723"/>
              <a:gd name="connsiteX46" fmla="*/ 150364 w 431909"/>
              <a:gd name="connsiteY46" fmla="*/ 22550 h 428723"/>
              <a:gd name="connsiteX47" fmla="*/ 156689 w 431909"/>
              <a:gd name="connsiteY47" fmla="*/ 28875 h 428723"/>
              <a:gd name="connsiteX48" fmla="*/ 156689 w 431909"/>
              <a:gd name="connsiteY48" fmla="*/ 32693 h 428723"/>
              <a:gd name="connsiteX49" fmla="*/ 159758 w 431909"/>
              <a:gd name="connsiteY49" fmla="*/ 32722 h 428723"/>
              <a:gd name="connsiteX50" fmla="*/ 167606 w 431909"/>
              <a:gd name="connsiteY50" fmla="*/ 36977 h 428723"/>
              <a:gd name="connsiteX51" fmla="*/ 168422 w 431909"/>
              <a:gd name="connsiteY51" fmla="*/ 45883 h 428723"/>
              <a:gd name="connsiteX52" fmla="*/ 159517 w 431909"/>
              <a:gd name="connsiteY52" fmla="*/ 46699 h 428723"/>
              <a:gd name="connsiteX53" fmla="*/ 146835 w 431909"/>
              <a:gd name="connsiteY53" fmla="*/ 44681 h 428723"/>
              <a:gd name="connsiteX54" fmla="*/ 141566 w 431909"/>
              <a:gd name="connsiteY54" fmla="*/ 50968 h 428723"/>
              <a:gd name="connsiteX55" fmla="*/ 142983 w 431909"/>
              <a:gd name="connsiteY55" fmla="*/ 56635 h 428723"/>
              <a:gd name="connsiteX56" fmla="*/ 159643 w 431909"/>
              <a:gd name="connsiteY56" fmla="*/ 64390 h 428723"/>
              <a:gd name="connsiteX57" fmla="*/ 174419 w 431909"/>
              <a:gd name="connsiteY57" fmla="*/ 88988 h 428723"/>
              <a:gd name="connsiteX58" fmla="*/ 166854 w 431909"/>
              <a:gd name="connsiteY58" fmla="*/ 102940 h 428723"/>
              <a:gd name="connsiteX59" fmla="*/ 156689 w 431909"/>
              <a:gd name="connsiteY59" fmla="*/ 106941 h 428723"/>
              <a:gd name="connsiteX60" fmla="*/ 156689 w 431909"/>
              <a:gd name="connsiteY60" fmla="*/ 112510 h 428723"/>
              <a:gd name="connsiteX61" fmla="*/ 150364 w 431909"/>
              <a:gd name="connsiteY61" fmla="*/ 118835 h 428723"/>
              <a:gd name="connsiteX62" fmla="*/ 144039 w 431909"/>
              <a:gd name="connsiteY62" fmla="*/ 112510 h 428723"/>
              <a:gd name="connsiteX63" fmla="*/ 144039 w 431909"/>
              <a:gd name="connsiteY63" fmla="*/ 107813 h 428723"/>
              <a:gd name="connsiteX64" fmla="*/ 129707 w 431909"/>
              <a:gd name="connsiteY64" fmla="*/ 103738 h 428723"/>
              <a:gd name="connsiteX65" fmla="*/ 127879 w 431909"/>
              <a:gd name="connsiteY65" fmla="*/ 94984 h 428723"/>
              <a:gd name="connsiteX66" fmla="*/ 136633 w 431909"/>
              <a:gd name="connsiteY66" fmla="*/ 93156 h 428723"/>
              <a:gd name="connsiteX67" fmla="*/ 150293 w 431909"/>
              <a:gd name="connsiteY67" fmla="*/ 96743 h 428723"/>
              <a:gd name="connsiteX68" fmla="*/ 150364 w 431909"/>
              <a:gd name="connsiteY68" fmla="*/ 96672 h 428723"/>
              <a:gd name="connsiteX69" fmla="*/ 150417 w 431909"/>
              <a:gd name="connsiteY69" fmla="*/ 96725 h 428723"/>
              <a:gd name="connsiteX70" fmla="*/ 158407 w 431909"/>
              <a:gd name="connsiteY70" fmla="*/ 93578 h 428723"/>
              <a:gd name="connsiteX71" fmla="*/ 161939 w 431909"/>
              <a:gd name="connsiteY71" fmla="*/ 86894 h 428723"/>
              <a:gd name="connsiteX72" fmla="*/ 155424 w 431909"/>
              <a:gd name="connsiteY72" fmla="*/ 76319 h 428723"/>
              <a:gd name="connsiteX73" fmla="*/ 135172 w 431909"/>
              <a:gd name="connsiteY73" fmla="*/ 66591 h 428723"/>
              <a:gd name="connsiteX74" fmla="*/ 129131 w 431909"/>
              <a:gd name="connsiteY74" fmla="*/ 48628 h 428723"/>
              <a:gd name="connsiteX75" fmla="*/ 143185 w 431909"/>
              <a:gd name="connsiteY75" fmla="*/ 32569 h 428723"/>
              <a:gd name="connsiteX76" fmla="*/ 144039 w 431909"/>
              <a:gd name="connsiteY76" fmla="*/ 32577 h 428723"/>
              <a:gd name="connsiteX77" fmla="*/ 144039 w 431909"/>
              <a:gd name="connsiteY77" fmla="*/ 28875 h 428723"/>
              <a:gd name="connsiteX78" fmla="*/ 150364 w 431909"/>
              <a:gd name="connsiteY78" fmla="*/ 22550 h 428723"/>
              <a:gd name="connsiteX79" fmla="*/ 150856 w 431909"/>
              <a:gd name="connsiteY79" fmla="*/ 12651 h 428723"/>
              <a:gd name="connsiteX80" fmla="*/ 92811 w 431909"/>
              <a:gd name="connsiteY80" fmla="*/ 70695 h 428723"/>
              <a:gd name="connsiteX81" fmla="*/ 150856 w 431909"/>
              <a:gd name="connsiteY81" fmla="*/ 128740 h 428723"/>
              <a:gd name="connsiteX82" fmla="*/ 208901 w 431909"/>
              <a:gd name="connsiteY82" fmla="*/ 70695 h 428723"/>
              <a:gd name="connsiteX83" fmla="*/ 150856 w 431909"/>
              <a:gd name="connsiteY83" fmla="*/ 12651 h 428723"/>
              <a:gd name="connsiteX84" fmla="*/ 150856 w 431909"/>
              <a:gd name="connsiteY84" fmla="*/ 0 h 428723"/>
              <a:gd name="connsiteX85" fmla="*/ 215987 w 431909"/>
              <a:gd name="connsiteY85" fmla="*/ 43204 h 428723"/>
              <a:gd name="connsiteX86" fmla="*/ 219273 w 431909"/>
              <a:gd name="connsiteY86" fmla="*/ 59441 h 428723"/>
              <a:gd name="connsiteX87" fmla="*/ 235035 w 431909"/>
              <a:gd name="connsiteY87" fmla="*/ 64522 h 428723"/>
              <a:gd name="connsiteX88" fmla="*/ 297773 w 431909"/>
              <a:gd name="connsiteY88" fmla="*/ 122624 h 428723"/>
              <a:gd name="connsiteX89" fmla="*/ 333478 w 431909"/>
              <a:gd name="connsiteY89" fmla="*/ 80733 h 428723"/>
              <a:gd name="connsiteX90" fmla="*/ 325135 w 431909"/>
              <a:gd name="connsiteY90" fmla="*/ 73618 h 428723"/>
              <a:gd name="connsiteX91" fmla="*/ 317457 w 431909"/>
              <a:gd name="connsiteY91" fmla="*/ 51980 h 428723"/>
              <a:gd name="connsiteX92" fmla="*/ 332352 w 431909"/>
              <a:gd name="connsiteY92" fmla="*/ 34510 h 428723"/>
              <a:gd name="connsiteX93" fmla="*/ 401257 w 431909"/>
              <a:gd name="connsiteY93" fmla="*/ 10032 h 428723"/>
              <a:gd name="connsiteX94" fmla="*/ 423831 w 431909"/>
              <a:gd name="connsiteY94" fmla="*/ 14194 h 428723"/>
              <a:gd name="connsiteX95" fmla="*/ 431516 w 431909"/>
              <a:gd name="connsiteY95" fmla="*/ 35832 h 428723"/>
              <a:gd name="connsiteX96" fmla="*/ 418265 w 431909"/>
              <a:gd name="connsiteY96" fmla="*/ 107760 h 428723"/>
              <a:gd name="connsiteX97" fmla="*/ 403370 w 431909"/>
              <a:gd name="connsiteY97" fmla="*/ 125236 h 428723"/>
              <a:gd name="connsiteX98" fmla="*/ 380783 w 431909"/>
              <a:gd name="connsiteY98" fmla="*/ 121068 h 428723"/>
              <a:gd name="connsiteX99" fmla="*/ 372440 w 431909"/>
              <a:gd name="connsiteY99" fmla="*/ 113965 h 428723"/>
              <a:gd name="connsiteX100" fmla="*/ 362542 w 431909"/>
              <a:gd name="connsiteY100" fmla="*/ 125571 h 428723"/>
              <a:gd name="connsiteX101" fmla="*/ 353623 w 431909"/>
              <a:gd name="connsiteY101" fmla="*/ 126280 h 428723"/>
              <a:gd name="connsiteX102" fmla="*/ 352915 w 431909"/>
              <a:gd name="connsiteY102" fmla="*/ 117361 h 428723"/>
              <a:gd name="connsiteX103" fmla="*/ 366912 w 431909"/>
              <a:gd name="connsiteY103" fmla="*/ 100942 h 428723"/>
              <a:gd name="connsiteX104" fmla="*/ 375824 w 431909"/>
              <a:gd name="connsiteY104" fmla="*/ 100233 h 428723"/>
              <a:gd name="connsiteX105" fmla="*/ 388980 w 431909"/>
              <a:gd name="connsiteY105" fmla="*/ 111441 h 428723"/>
              <a:gd name="connsiteX106" fmla="*/ 399126 w 431909"/>
              <a:gd name="connsiteY106" fmla="*/ 113313 h 428723"/>
              <a:gd name="connsiteX107" fmla="*/ 405817 w 431909"/>
              <a:gd name="connsiteY107" fmla="*/ 105470 h 428723"/>
              <a:gd name="connsiteX108" fmla="*/ 419068 w 431909"/>
              <a:gd name="connsiteY108" fmla="*/ 33542 h 428723"/>
              <a:gd name="connsiteX109" fmla="*/ 415615 w 431909"/>
              <a:gd name="connsiteY109" fmla="*/ 23820 h 428723"/>
              <a:gd name="connsiteX110" fmla="*/ 405476 w 431909"/>
              <a:gd name="connsiteY110" fmla="*/ 21955 h 428723"/>
              <a:gd name="connsiteX111" fmla="*/ 336558 w 431909"/>
              <a:gd name="connsiteY111" fmla="*/ 46439 h 428723"/>
              <a:gd name="connsiteX112" fmla="*/ 329866 w 431909"/>
              <a:gd name="connsiteY112" fmla="*/ 54282 h 428723"/>
              <a:gd name="connsiteX113" fmla="*/ 333314 w 431909"/>
              <a:gd name="connsiteY113" fmla="*/ 63997 h 428723"/>
              <a:gd name="connsiteX114" fmla="*/ 346470 w 431909"/>
              <a:gd name="connsiteY114" fmla="*/ 75211 h 428723"/>
              <a:gd name="connsiteX115" fmla="*/ 347178 w 431909"/>
              <a:gd name="connsiteY115" fmla="*/ 84130 h 428723"/>
              <a:gd name="connsiteX116" fmla="*/ 303099 w 431909"/>
              <a:gd name="connsiteY116" fmla="*/ 135850 h 428723"/>
              <a:gd name="connsiteX117" fmla="*/ 298659 w 431909"/>
              <a:gd name="connsiteY117" fmla="*/ 138063 h 428723"/>
              <a:gd name="connsiteX118" fmla="*/ 298304 w 431909"/>
              <a:gd name="connsiteY118" fmla="*/ 138070 h 428723"/>
              <a:gd name="connsiteX119" fmla="*/ 294010 w 431909"/>
              <a:gd name="connsiteY119" fmla="*/ 136387 h 428723"/>
              <a:gd name="connsiteX120" fmla="*/ 226433 w 431909"/>
              <a:gd name="connsiteY120" fmla="*/ 73801 h 428723"/>
              <a:gd name="connsiteX121" fmla="*/ 221259 w 431909"/>
              <a:gd name="connsiteY121" fmla="*/ 72140 h 428723"/>
              <a:gd name="connsiteX122" fmla="*/ 215987 w 431909"/>
              <a:gd name="connsiteY122" fmla="*/ 98187 h 428723"/>
              <a:gd name="connsiteX123" fmla="*/ 178347 w 431909"/>
              <a:gd name="connsiteY123" fmla="*/ 135826 h 428723"/>
              <a:gd name="connsiteX124" fmla="*/ 166776 w 431909"/>
              <a:gd name="connsiteY124" fmla="*/ 138168 h 428723"/>
              <a:gd name="connsiteX125" fmla="*/ 137182 w 431909"/>
              <a:gd name="connsiteY125" fmla="*/ 184294 h 428723"/>
              <a:gd name="connsiteX126" fmla="*/ 132679 w 431909"/>
              <a:gd name="connsiteY126" fmla="*/ 187153 h 428723"/>
              <a:gd name="connsiteX127" fmla="*/ 127593 w 431909"/>
              <a:gd name="connsiteY127" fmla="*/ 185546 h 428723"/>
              <a:gd name="connsiteX128" fmla="*/ 67157 w 431909"/>
              <a:gd name="connsiteY128" fmla="*/ 130234 h 428723"/>
              <a:gd name="connsiteX129" fmla="*/ 48847 w 431909"/>
              <a:gd name="connsiteY129" fmla="*/ 131043 h 428723"/>
              <a:gd name="connsiteX130" fmla="*/ 45456 w 431909"/>
              <a:gd name="connsiteY130" fmla="*/ 140373 h 428723"/>
              <a:gd name="connsiteX131" fmla="*/ 49656 w 431909"/>
              <a:gd name="connsiteY131" fmla="*/ 149354 h 428723"/>
              <a:gd name="connsiteX132" fmla="*/ 111854 w 431909"/>
              <a:gd name="connsiteY132" fmla="*/ 206276 h 428723"/>
              <a:gd name="connsiteX133" fmla="*/ 153931 w 431909"/>
              <a:gd name="connsiteY133" fmla="*/ 206276 h 428723"/>
              <a:gd name="connsiteX134" fmla="*/ 216023 w 431909"/>
              <a:gd name="connsiteY134" fmla="*/ 109520 h 428723"/>
              <a:gd name="connsiteX135" fmla="*/ 220545 w 431909"/>
              <a:gd name="connsiteY135" fmla="*/ 106661 h 428723"/>
              <a:gd name="connsiteX136" fmla="*/ 225643 w 431909"/>
              <a:gd name="connsiteY136" fmla="*/ 108293 h 428723"/>
              <a:gd name="connsiteX137" fmla="*/ 291063 w 431909"/>
              <a:gd name="connsiteY137" fmla="*/ 168886 h 428723"/>
              <a:gd name="connsiteX138" fmla="*/ 300646 w 431909"/>
              <a:gd name="connsiteY138" fmla="*/ 172315 h 428723"/>
              <a:gd name="connsiteX139" fmla="*/ 309741 w 431909"/>
              <a:gd name="connsiteY139" fmla="*/ 167780 h 428723"/>
              <a:gd name="connsiteX140" fmla="*/ 336483 w 431909"/>
              <a:gd name="connsiteY140" fmla="*/ 136407 h 428723"/>
              <a:gd name="connsiteX141" fmla="*/ 345402 w 431909"/>
              <a:gd name="connsiteY141" fmla="*/ 135699 h 428723"/>
              <a:gd name="connsiteX142" fmla="*/ 346110 w 431909"/>
              <a:gd name="connsiteY142" fmla="*/ 144617 h 428723"/>
              <a:gd name="connsiteX143" fmla="*/ 319368 w 431909"/>
              <a:gd name="connsiteY143" fmla="*/ 175989 h 428723"/>
              <a:gd name="connsiteX144" fmla="*/ 301386 w 431909"/>
              <a:gd name="connsiteY144" fmla="*/ 184946 h 428723"/>
              <a:gd name="connsiteX145" fmla="*/ 282467 w 431909"/>
              <a:gd name="connsiteY145" fmla="*/ 178172 h 428723"/>
              <a:gd name="connsiteX146" fmla="*/ 222588 w 431909"/>
              <a:gd name="connsiteY146" fmla="*/ 122707 h 428723"/>
              <a:gd name="connsiteX147" fmla="*/ 168960 w 431909"/>
              <a:gd name="connsiteY147" fmla="*/ 206276 h 428723"/>
              <a:gd name="connsiteX148" fmla="*/ 425467 w 431909"/>
              <a:gd name="connsiteY148" fmla="*/ 206276 h 428723"/>
              <a:gd name="connsiteX149" fmla="*/ 431792 w 431909"/>
              <a:gd name="connsiteY149" fmla="*/ 212601 h 428723"/>
              <a:gd name="connsiteX150" fmla="*/ 415467 w 431909"/>
              <a:gd name="connsiteY150" fmla="*/ 295267 h 428723"/>
              <a:gd name="connsiteX151" fmla="*/ 370921 w 431909"/>
              <a:gd name="connsiteY151" fmla="*/ 361731 h 428723"/>
              <a:gd name="connsiteX152" fmla="*/ 370901 w 431909"/>
              <a:gd name="connsiteY152" fmla="*/ 362876 h 428723"/>
              <a:gd name="connsiteX153" fmla="*/ 369875 w 431909"/>
              <a:gd name="connsiteY153" fmla="*/ 363291 h 428723"/>
              <a:gd name="connsiteX154" fmla="*/ 368554 w 431909"/>
              <a:gd name="connsiteY154" fmla="*/ 365262 h 428723"/>
              <a:gd name="connsiteX155" fmla="*/ 258348 w 431909"/>
              <a:gd name="connsiteY155" fmla="*/ 424354 h 428723"/>
              <a:gd name="connsiteX156" fmla="*/ 218038 w 431909"/>
              <a:gd name="connsiteY156" fmla="*/ 428291 h 428723"/>
              <a:gd name="connsiteX157" fmla="*/ 215903 w 431909"/>
              <a:gd name="connsiteY157" fmla="*/ 428723 h 428723"/>
              <a:gd name="connsiteX158" fmla="*/ 213058 w 431909"/>
              <a:gd name="connsiteY158" fmla="*/ 428148 h 428723"/>
              <a:gd name="connsiteX159" fmla="*/ 163073 w 431909"/>
              <a:gd name="connsiteY159" fmla="*/ 421946 h 428723"/>
              <a:gd name="connsiteX160" fmla="*/ 113604 w 431909"/>
              <a:gd name="connsiteY160" fmla="*/ 402769 h 428723"/>
              <a:gd name="connsiteX161" fmla="*/ 111036 w 431909"/>
              <a:gd name="connsiteY161" fmla="*/ 394199 h 428723"/>
              <a:gd name="connsiteX162" fmla="*/ 119607 w 431909"/>
              <a:gd name="connsiteY162" fmla="*/ 391631 h 428723"/>
              <a:gd name="connsiteX163" fmla="*/ 166169 w 431909"/>
              <a:gd name="connsiteY163" fmla="*/ 409676 h 428723"/>
              <a:gd name="connsiteX164" fmla="*/ 173844 w 431909"/>
              <a:gd name="connsiteY164" fmla="*/ 410628 h 428723"/>
              <a:gd name="connsiteX165" fmla="*/ 156900 w 431909"/>
              <a:gd name="connsiteY165" fmla="*/ 391548 h 428723"/>
              <a:gd name="connsiteX166" fmla="*/ 140971 w 431909"/>
              <a:gd name="connsiteY166" fmla="*/ 363696 h 428723"/>
              <a:gd name="connsiteX167" fmla="*/ 128063 w 431909"/>
              <a:gd name="connsiteY167" fmla="*/ 322512 h 428723"/>
              <a:gd name="connsiteX168" fmla="*/ 76075 w 431909"/>
              <a:gd name="connsiteY168" fmla="*/ 358349 h 428723"/>
              <a:gd name="connsiteX169" fmla="*/ 98797 w 431909"/>
              <a:gd name="connsiteY169" fmla="*/ 378741 h 428723"/>
              <a:gd name="connsiteX170" fmla="*/ 100315 w 431909"/>
              <a:gd name="connsiteY170" fmla="*/ 387558 h 428723"/>
              <a:gd name="connsiteX171" fmla="*/ 91498 w 431909"/>
              <a:gd name="connsiteY171" fmla="*/ 389076 h 428723"/>
              <a:gd name="connsiteX172" fmla="*/ 62337 w 431909"/>
              <a:gd name="connsiteY172" fmla="*/ 362850 h 428723"/>
              <a:gd name="connsiteX173" fmla="*/ 60785 w 431909"/>
              <a:gd name="connsiteY173" fmla="*/ 362876 h 428723"/>
              <a:gd name="connsiteX174" fmla="*/ 60760 w 431909"/>
              <a:gd name="connsiteY174" fmla="*/ 361432 h 428723"/>
              <a:gd name="connsiteX175" fmla="*/ 53807 w 431909"/>
              <a:gd name="connsiteY175" fmla="*/ 355178 h 428723"/>
              <a:gd name="connsiteX176" fmla="*/ 24997 w 431909"/>
              <a:gd name="connsiteY176" fmla="*/ 313529 h 428723"/>
              <a:gd name="connsiteX177" fmla="*/ 0 w 431909"/>
              <a:gd name="connsiteY177" fmla="*/ 212601 h 428723"/>
              <a:gd name="connsiteX178" fmla="*/ 6325 w 431909"/>
              <a:gd name="connsiteY178" fmla="*/ 206276 h 428723"/>
              <a:gd name="connsiteX179" fmla="*/ 93122 w 431909"/>
              <a:gd name="connsiteY179" fmla="*/ 206276 h 428723"/>
              <a:gd name="connsiteX180" fmla="*/ 41117 w 431909"/>
              <a:gd name="connsiteY180" fmla="*/ 158684 h 428723"/>
              <a:gd name="connsiteX181" fmla="*/ 32819 w 431909"/>
              <a:gd name="connsiteY181" fmla="*/ 140929 h 428723"/>
              <a:gd name="connsiteX182" fmla="*/ 39511 w 431909"/>
              <a:gd name="connsiteY182" fmla="*/ 122505 h 428723"/>
              <a:gd name="connsiteX183" fmla="*/ 57269 w 431909"/>
              <a:gd name="connsiteY183" fmla="*/ 114226 h 428723"/>
              <a:gd name="connsiteX184" fmla="*/ 75690 w 431909"/>
              <a:gd name="connsiteY184" fmla="*/ 120898 h 428723"/>
              <a:gd name="connsiteX185" fmla="*/ 130585 w 431909"/>
              <a:gd name="connsiteY185" fmla="*/ 171144 h 428723"/>
              <a:gd name="connsiteX186" fmla="*/ 149810 w 431909"/>
              <a:gd name="connsiteY186" fmla="*/ 141178 h 428723"/>
              <a:gd name="connsiteX187" fmla="*/ 123365 w 431909"/>
              <a:gd name="connsiteY187" fmla="*/ 135826 h 428723"/>
              <a:gd name="connsiteX188" fmla="*/ 80161 w 431909"/>
              <a:gd name="connsiteY188" fmla="*/ 70695 h 428723"/>
              <a:gd name="connsiteX189" fmla="*/ 150856 w 431909"/>
              <a:gd name="connsiteY189" fmla="*/ 0 h 4287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</a:cxnLst>
            <a:rect l="l" t="t" r="r" b="b"/>
            <a:pathLst>
              <a:path w="431909" h="428723">
                <a:moveTo>
                  <a:pt x="303712" y="322573"/>
                </a:moveTo>
                <a:lnTo>
                  <a:pt x="290823" y="363696"/>
                </a:lnTo>
                <a:cubicBezTo>
                  <a:pt x="285929" y="374180"/>
                  <a:pt x="280596" y="383486"/>
                  <a:pt x="274899" y="391548"/>
                </a:cubicBezTo>
                <a:lnTo>
                  <a:pt x="257165" y="411522"/>
                </a:lnTo>
                <a:lnTo>
                  <a:pt x="293557" y="400425"/>
                </a:lnTo>
                <a:lnTo>
                  <a:pt x="356487" y="358953"/>
                </a:lnTo>
                <a:close/>
                <a:moveTo>
                  <a:pt x="215843" y="300745"/>
                </a:moveTo>
                <a:cubicBezTo>
                  <a:pt x="201945" y="300745"/>
                  <a:pt x="188279" y="302121"/>
                  <a:pt x="174993" y="304809"/>
                </a:cubicBezTo>
                <a:lnTo>
                  <a:pt x="139168" y="315898"/>
                </a:lnTo>
                <a:lnTo>
                  <a:pt x="152432" y="358345"/>
                </a:lnTo>
                <a:cubicBezTo>
                  <a:pt x="161059" y="376826"/>
                  <a:pt x="171027" y="391260"/>
                  <a:pt x="182052" y="401247"/>
                </a:cubicBezTo>
                <a:lnTo>
                  <a:pt x="215145" y="415750"/>
                </a:lnTo>
                <a:lnTo>
                  <a:pt x="215899" y="415843"/>
                </a:lnTo>
                <a:lnTo>
                  <a:pt x="216593" y="415774"/>
                </a:lnTo>
                <a:lnTo>
                  <a:pt x="249742" y="401247"/>
                </a:lnTo>
                <a:cubicBezTo>
                  <a:pt x="260767" y="391260"/>
                  <a:pt x="270735" y="376826"/>
                  <a:pt x="279362" y="358345"/>
                </a:cubicBezTo>
                <a:lnTo>
                  <a:pt x="292617" y="315929"/>
                </a:lnTo>
                <a:lnTo>
                  <a:pt x="256693" y="304809"/>
                </a:lnTo>
                <a:cubicBezTo>
                  <a:pt x="243407" y="302121"/>
                  <a:pt x="229741" y="300745"/>
                  <a:pt x="215843" y="300745"/>
                </a:cubicBezTo>
                <a:close/>
                <a:moveTo>
                  <a:pt x="319519" y="218926"/>
                </a:moveTo>
                <a:lnTo>
                  <a:pt x="312529" y="294442"/>
                </a:lnTo>
                <a:lnTo>
                  <a:pt x="307653" y="309997"/>
                </a:lnTo>
                <a:lnTo>
                  <a:pt x="363970" y="349024"/>
                </a:lnTo>
                <a:lnTo>
                  <a:pt x="401353" y="295745"/>
                </a:lnTo>
                <a:cubicBezTo>
                  <a:pt x="411965" y="272167"/>
                  <a:pt x="418209" y="246215"/>
                  <a:pt x="419047" y="218926"/>
                </a:cubicBezTo>
                <a:close/>
                <a:moveTo>
                  <a:pt x="124921" y="218926"/>
                </a:moveTo>
                <a:lnTo>
                  <a:pt x="131608" y="291703"/>
                </a:lnTo>
                <a:lnTo>
                  <a:pt x="135479" y="304090"/>
                </a:lnTo>
                <a:lnTo>
                  <a:pt x="171964" y="292544"/>
                </a:lnTo>
                <a:cubicBezTo>
                  <a:pt x="186288" y="289589"/>
                  <a:pt x="200948" y="288101"/>
                  <a:pt x="215843" y="288101"/>
                </a:cubicBezTo>
                <a:cubicBezTo>
                  <a:pt x="230739" y="288101"/>
                  <a:pt x="245398" y="289589"/>
                  <a:pt x="259722" y="292544"/>
                </a:cubicBezTo>
                <a:lnTo>
                  <a:pt x="296306" y="304122"/>
                </a:lnTo>
                <a:lnTo>
                  <a:pt x="300186" y="291705"/>
                </a:lnTo>
                <a:lnTo>
                  <a:pt x="306873" y="218926"/>
                </a:lnTo>
                <a:lnTo>
                  <a:pt x="157652" y="218926"/>
                </a:lnTo>
                <a:lnTo>
                  <a:pt x="157238" y="219152"/>
                </a:lnTo>
                <a:lnTo>
                  <a:pt x="156468" y="218926"/>
                </a:lnTo>
                <a:close/>
                <a:moveTo>
                  <a:pt x="12752" y="218926"/>
                </a:moveTo>
                <a:cubicBezTo>
                  <a:pt x="14241" y="266606"/>
                  <a:pt x="32527" y="311923"/>
                  <a:pt x="63604" y="347156"/>
                </a:cubicBezTo>
                <a:lnTo>
                  <a:pt x="66570" y="349818"/>
                </a:lnTo>
                <a:lnTo>
                  <a:pt x="124121" y="309936"/>
                </a:lnTo>
                <a:lnTo>
                  <a:pt x="119265" y="294444"/>
                </a:lnTo>
                <a:lnTo>
                  <a:pt x="112275" y="218926"/>
                </a:lnTo>
                <a:lnTo>
                  <a:pt x="110161" y="218926"/>
                </a:lnTo>
                <a:lnTo>
                  <a:pt x="109649" y="219151"/>
                </a:lnTo>
                <a:lnTo>
                  <a:pt x="109069" y="218926"/>
                </a:lnTo>
                <a:close/>
                <a:moveTo>
                  <a:pt x="150364" y="22550"/>
                </a:moveTo>
                <a:cubicBezTo>
                  <a:pt x="153856" y="22550"/>
                  <a:pt x="156689" y="25383"/>
                  <a:pt x="156689" y="28875"/>
                </a:cubicBezTo>
                <a:lnTo>
                  <a:pt x="156689" y="32693"/>
                </a:lnTo>
                <a:lnTo>
                  <a:pt x="159758" y="32722"/>
                </a:lnTo>
                <a:cubicBezTo>
                  <a:pt x="163976" y="34147"/>
                  <a:pt x="166740" y="36256"/>
                  <a:pt x="167606" y="36977"/>
                </a:cubicBezTo>
                <a:cubicBezTo>
                  <a:pt x="170295" y="39210"/>
                  <a:pt x="170655" y="43201"/>
                  <a:pt x="168422" y="45883"/>
                </a:cubicBezTo>
                <a:cubicBezTo>
                  <a:pt x="166190" y="48571"/>
                  <a:pt x="162199" y="48938"/>
                  <a:pt x="159517" y="46699"/>
                </a:cubicBezTo>
                <a:cubicBezTo>
                  <a:pt x="158992" y="46262"/>
                  <a:pt x="154159" y="42474"/>
                  <a:pt x="146835" y="44681"/>
                </a:cubicBezTo>
                <a:cubicBezTo>
                  <a:pt x="143641" y="45643"/>
                  <a:pt x="142015" y="48558"/>
                  <a:pt x="141566" y="50968"/>
                </a:cubicBezTo>
                <a:cubicBezTo>
                  <a:pt x="141111" y="53378"/>
                  <a:pt x="141667" y="55604"/>
                  <a:pt x="142983" y="56635"/>
                </a:cubicBezTo>
                <a:cubicBezTo>
                  <a:pt x="146797" y="59627"/>
                  <a:pt x="153546" y="62233"/>
                  <a:pt x="159643" y="64390"/>
                </a:cubicBezTo>
                <a:cubicBezTo>
                  <a:pt x="170320" y="68166"/>
                  <a:pt x="176259" y="78046"/>
                  <a:pt x="174419" y="88988"/>
                </a:cubicBezTo>
                <a:cubicBezTo>
                  <a:pt x="173571" y="94026"/>
                  <a:pt x="170951" y="99107"/>
                  <a:pt x="166854" y="102940"/>
                </a:cubicBezTo>
                <a:lnTo>
                  <a:pt x="156689" y="106941"/>
                </a:lnTo>
                <a:lnTo>
                  <a:pt x="156689" y="112510"/>
                </a:lnTo>
                <a:cubicBezTo>
                  <a:pt x="156689" y="116007"/>
                  <a:pt x="153862" y="118835"/>
                  <a:pt x="150364" y="118835"/>
                </a:cubicBezTo>
                <a:cubicBezTo>
                  <a:pt x="146873" y="118835"/>
                  <a:pt x="144039" y="116001"/>
                  <a:pt x="144039" y="112510"/>
                </a:cubicBezTo>
                <a:lnTo>
                  <a:pt x="144039" y="107813"/>
                </a:lnTo>
                <a:lnTo>
                  <a:pt x="129707" y="103738"/>
                </a:lnTo>
                <a:cubicBezTo>
                  <a:pt x="126785" y="101828"/>
                  <a:pt x="125962" y="97906"/>
                  <a:pt x="127879" y="94984"/>
                </a:cubicBezTo>
                <a:cubicBezTo>
                  <a:pt x="129789" y="92062"/>
                  <a:pt x="133711" y="91240"/>
                  <a:pt x="136633" y="93156"/>
                </a:cubicBezTo>
                <a:lnTo>
                  <a:pt x="150293" y="96743"/>
                </a:lnTo>
                <a:lnTo>
                  <a:pt x="150364" y="96672"/>
                </a:lnTo>
                <a:lnTo>
                  <a:pt x="150417" y="96725"/>
                </a:lnTo>
                <a:lnTo>
                  <a:pt x="158407" y="93578"/>
                </a:lnTo>
                <a:cubicBezTo>
                  <a:pt x="160353" y="91708"/>
                  <a:pt x="161544" y="89254"/>
                  <a:pt x="161939" y="86894"/>
                </a:cubicBezTo>
                <a:cubicBezTo>
                  <a:pt x="162331" y="84548"/>
                  <a:pt x="162489" y="78817"/>
                  <a:pt x="155424" y="76319"/>
                </a:cubicBezTo>
                <a:cubicBezTo>
                  <a:pt x="145273" y="72733"/>
                  <a:pt x="139403" y="69912"/>
                  <a:pt x="135172" y="66591"/>
                </a:cubicBezTo>
                <a:cubicBezTo>
                  <a:pt x="130105" y="62619"/>
                  <a:pt x="127790" y="55737"/>
                  <a:pt x="129131" y="48628"/>
                </a:cubicBezTo>
                <a:cubicBezTo>
                  <a:pt x="130586" y="40892"/>
                  <a:pt x="135975" y="34738"/>
                  <a:pt x="143185" y="32569"/>
                </a:cubicBezTo>
                <a:lnTo>
                  <a:pt x="144039" y="32577"/>
                </a:lnTo>
                <a:lnTo>
                  <a:pt x="144039" y="28875"/>
                </a:lnTo>
                <a:cubicBezTo>
                  <a:pt x="144039" y="25383"/>
                  <a:pt x="146873" y="22550"/>
                  <a:pt x="150364" y="22550"/>
                </a:cubicBezTo>
                <a:close/>
                <a:moveTo>
                  <a:pt x="150856" y="12651"/>
                </a:moveTo>
                <a:cubicBezTo>
                  <a:pt x="118851" y="12651"/>
                  <a:pt x="92811" y="38691"/>
                  <a:pt x="92811" y="70695"/>
                </a:cubicBezTo>
                <a:cubicBezTo>
                  <a:pt x="92811" y="102700"/>
                  <a:pt x="118851" y="128740"/>
                  <a:pt x="150856" y="128740"/>
                </a:cubicBezTo>
                <a:cubicBezTo>
                  <a:pt x="182861" y="128740"/>
                  <a:pt x="208901" y="102700"/>
                  <a:pt x="208901" y="70695"/>
                </a:cubicBezTo>
                <a:cubicBezTo>
                  <a:pt x="208901" y="38691"/>
                  <a:pt x="182861" y="12651"/>
                  <a:pt x="150856" y="12651"/>
                </a:cubicBezTo>
                <a:close/>
                <a:moveTo>
                  <a:pt x="150856" y="0"/>
                </a:moveTo>
                <a:cubicBezTo>
                  <a:pt x="180092" y="0"/>
                  <a:pt x="205240" y="17839"/>
                  <a:pt x="215987" y="43204"/>
                </a:cubicBezTo>
                <a:lnTo>
                  <a:pt x="219273" y="59441"/>
                </a:lnTo>
                <a:lnTo>
                  <a:pt x="235035" y="64522"/>
                </a:lnTo>
                <a:lnTo>
                  <a:pt x="297773" y="122624"/>
                </a:lnTo>
                <a:lnTo>
                  <a:pt x="333478" y="80733"/>
                </a:lnTo>
                <a:lnTo>
                  <a:pt x="325135" y="73618"/>
                </a:lnTo>
                <a:cubicBezTo>
                  <a:pt x="318817" y="68229"/>
                  <a:pt x="315951" y="60139"/>
                  <a:pt x="317457" y="51980"/>
                </a:cubicBezTo>
                <a:cubicBezTo>
                  <a:pt x="318962" y="43814"/>
                  <a:pt x="324534" y="37286"/>
                  <a:pt x="332352" y="34510"/>
                </a:cubicBezTo>
                <a:lnTo>
                  <a:pt x="401257" y="10032"/>
                </a:lnTo>
                <a:cubicBezTo>
                  <a:pt x="409081" y="7255"/>
                  <a:pt x="417519" y="8811"/>
                  <a:pt x="423831" y="14194"/>
                </a:cubicBezTo>
                <a:cubicBezTo>
                  <a:pt x="430150" y="19576"/>
                  <a:pt x="433021" y="27666"/>
                  <a:pt x="431516" y="35832"/>
                </a:cubicBezTo>
                <a:lnTo>
                  <a:pt x="418265" y="107760"/>
                </a:lnTo>
                <a:cubicBezTo>
                  <a:pt x="416760" y="115926"/>
                  <a:pt x="411194" y="122459"/>
                  <a:pt x="403370" y="125236"/>
                </a:cubicBezTo>
                <a:cubicBezTo>
                  <a:pt x="395546" y="128013"/>
                  <a:pt x="387102" y="126457"/>
                  <a:pt x="380783" y="121068"/>
                </a:cubicBezTo>
                <a:lnTo>
                  <a:pt x="372440" y="113965"/>
                </a:lnTo>
                <a:lnTo>
                  <a:pt x="362542" y="125571"/>
                </a:lnTo>
                <a:cubicBezTo>
                  <a:pt x="360277" y="128228"/>
                  <a:pt x="356286" y="128544"/>
                  <a:pt x="353623" y="126280"/>
                </a:cubicBezTo>
                <a:cubicBezTo>
                  <a:pt x="350967" y="124015"/>
                  <a:pt x="350651" y="120024"/>
                  <a:pt x="352915" y="117361"/>
                </a:cubicBezTo>
                <a:lnTo>
                  <a:pt x="366912" y="100942"/>
                </a:lnTo>
                <a:cubicBezTo>
                  <a:pt x="369177" y="98285"/>
                  <a:pt x="373168" y="97963"/>
                  <a:pt x="375824" y="100233"/>
                </a:cubicBezTo>
                <a:lnTo>
                  <a:pt x="388980" y="111441"/>
                </a:lnTo>
                <a:cubicBezTo>
                  <a:pt x="391820" y="113864"/>
                  <a:pt x="395609" y="114566"/>
                  <a:pt x="399126" y="113313"/>
                </a:cubicBezTo>
                <a:cubicBezTo>
                  <a:pt x="402636" y="112067"/>
                  <a:pt x="405141" y="109133"/>
                  <a:pt x="405817" y="105470"/>
                </a:cubicBezTo>
                <a:lnTo>
                  <a:pt x="419068" y="33542"/>
                </a:lnTo>
                <a:cubicBezTo>
                  <a:pt x="419745" y="29874"/>
                  <a:pt x="418455" y="26237"/>
                  <a:pt x="415615" y="23820"/>
                </a:cubicBezTo>
                <a:cubicBezTo>
                  <a:pt x="412781" y="21404"/>
                  <a:pt x="408993" y="20702"/>
                  <a:pt x="405476" y="21955"/>
                </a:cubicBezTo>
                <a:lnTo>
                  <a:pt x="336558" y="46439"/>
                </a:lnTo>
                <a:cubicBezTo>
                  <a:pt x="333048" y="47685"/>
                  <a:pt x="330543" y="50620"/>
                  <a:pt x="329866" y="54282"/>
                </a:cubicBezTo>
                <a:cubicBezTo>
                  <a:pt x="329190" y="57950"/>
                  <a:pt x="330480" y="61581"/>
                  <a:pt x="333314" y="63997"/>
                </a:cubicBezTo>
                <a:lnTo>
                  <a:pt x="346470" y="75211"/>
                </a:lnTo>
                <a:cubicBezTo>
                  <a:pt x="349126" y="77476"/>
                  <a:pt x="349449" y="81467"/>
                  <a:pt x="347178" y="84130"/>
                </a:cubicBezTo>
                <a:lnTo>
                  <a:pt x="303099" y="135850"/>
                </a:lnTo>
                <a:cubicBezTo>
                  <a:pt x="301979" y="137159"/>
                  <a:pt x="300379" y="137962"/>
                  <a:pt x="298659" y="138063"/>
                </a:cubicBezTo>
                <a:cubicBezTo>
                  <a:pt x="298551" y="138070"/>
                  <a:pt x="298425" y="138070"/>
                  <a:pt x="298304" y="138070"/>
                </a:cubicBezTo>
                <a:cubicBezTo>
                  <a:pt x="296717" y="138070"/>
                  <a:pt x="295180" y="137469"/>
                  <a:pt x="294010" y="136387"/>
                </a:cubicBezTo>
                <a:lnTo>
                  <a:pt x="226433" y="73801"/>
                </a:lnTo>
                <a:lnTo>
                  <a:pt x="221259" y="72140"/>
                </a:lnTo>
                <a:lnTo>
                  <a:pt x="215987" y="98187"/>
                </a:lnTo>
                <a:cubicBezTo>
                  <a:pt x="208822" y="115097"/>
                  <a:pt x="195257" y="128662"/>
                  <a:pt x="178347" y="135826"/>
                </a:cubicBezTo>
                <a:lnTo>
                  <a:pt x="166776" y="138168"/>
                </a:lnTo>
                <a:lnTo>
                  <a:pt x="137182" y="184294"/>
                </a:lnTo>
                <a:cubicBezTo>
                  <a:pt x="136176" y="185863"/>
                  <a:pt x="134525" y="186906"/>
                  <a:pt x="132679" y="187153"/>
                </a:cubicBezTo>
                <a:cubicBezTo>
                  <a:pt x="130825" y="187393"/>
                  <a:pt x="128966" y="186805"/>
                  <a:pt x="127593" y="185546"/>
                </a:cubicBezTo>
                <a:lnTo>
                  <a:pt x="67157" y="130234"/>
                </a:lnTo>
                <a:cubicBezTo>
                  <a:pt x="61882" y="125414"/>
                  <a:pt x="53666" y="125775"/>
                  <a:pt x="48847" y="131043"/>
                </a:cubicBezTo>
                <a:cubicBezTo>
                  <a:pt x="46506" y="133599"/>
                  <a:pt x="45304" y="136913"/>
                  <a:pt x="45456" y="140373"/>
                </a:cubicBezTo>
                <a:cubicBezTo>
                  <a:pt x="45608" y="143833"/>
                  <a:pt x="47101" y="147021"/>
                  <a:pt x="49656" y="149354"/>
                </a:cubicBezTo>
                <a:lnTo>
                  <a:pt x="111854" y="206276"/>
                </a:lnTo>
                <a:lnTo>
                  <a:pt x="153931" y="206276"/>
                </a:lnTo>
                <a:lnTo>
                  <a:pt x="216023" y="109520"/>
                </a:lnTo>
                <a:cubicBezTo>
                  <a:pt x="217035" y="107945"/>
                  <a:pt x="218692" y="106895"/>
                  <a:pt x="220545" y="106661"/>
                </a:cubicBezTo>
                <a:cubicBezTo>
                  <a:pt x="222405" y="106420"/>
                  <a:pt x="224271" y="107021"/>
                  <a:pt x="225643" y="108293"/>
                </a:cubicBezTo>
                <a:lnTo>
                  <a:pt x="291063" y="168886"/>
                </a:lnTo>
                <a:cubicBezTo>
                  <a:pt x="293637" y="171265"/>
                  <a:pt x="297123" y="172517"/>
                  <a:pt x="300646" y="172315"/>
                </a:cubicBezTo>
                <a:cubicBezTo>
                  <a:pt x="304143" y="172106"/>
                  <a:pt x="307464" y="170455"/>
                  <a:pt x="309741" y="167780"/>
                </a:cubicBezTo>
                <a:lnTo>
                  <a:pt x="336483" y="136407"/>
                </a:lnTo>
                <a:cubicBezTo>
                  <a:pt x="338748" y="133751"/>
                  <a:pt x="342739" y="133428"/>
                  <a:pt x="345402" y="135699"/>
                </a:cubicBezTo>
                <a:cubicBezTo>
                  <a:pt x="348058" y="137963"/>
                  <a:pt x="348381" y="141954"/>
                  <a:pt x="346110" y="144617"/>
                </a:cubicBezTo>
                <a:lnTo>
                  <a:pt x="319368" y="175989"/>
                </a:lnTo>
                <a:cubicBezTo>
                  <a:pt x="314864" y="181271"/>
                  <a:pt x="308311" y="184535"/>
                  <a:pt x="301386" y="184946"/>
                </a:cubicBezTo>
                <a:cubicBezTo>
                  <a:pt x="294434" y="185351"/>
                  <a:pt x="287553" y="182877"/>
                  <a:pt x="282467" y="178172"/>
                </a:cubicBezTo>
                <a:lnTo>
                  <a:pt x="222588" y="122707"/>
                </a:lnTo>
                <a:lnTo>
                  <a:pt x="168960" y="206276"/>
                </a:lnTo>
                <a:lnTo>
                  <a:pt x="425467" y="206276"/>
                </a:lnTo>
                <a:cubicBezTo>
                  <a:pt x="428958" y="206276"/>
                  <a:pt x="431792" y="209109"/>
                  <a:pt x="431792" y="212601"/>
                </a:cubicBezTo>
                <a:cubicBezTo>
                  <a:pt x="431792" y="241437"/>
                  <a:pt x="426179" y="269408"/>
                  <a:pt x="415467" y="295267"/>
                </a:cubicBezTo>
                <a:lnTo>
                  <a:pt x="370921" y="361731"/>
                </a:lnTo>
                <a:lnTo>
                  <a:pt x="370901" y="362876"/>
                </a:lnTo>
                <a:lnTo>
                  <a:pt x="369875" y="363291"/>
                </a:lnTo>
                <a:lnTo>
                  <a:pt x="368554" y="365262"/>
                </a:lnTo>
                <a:cubicBezTo>
                  <a:pt x="337976" y="395850"/>
                  <a:pt x="299837" y="416127"/>
                  <a:pt x="258348" y="424354"/>
                </a:cubicBezTo>
                <a:lnTo>
                  <a:pt x="218038" y="428291"/>
                </a:lnTo>
                <a:lnTo>
                  <a:pt x="215903" y="428723"/>
                </a:lnTo>
                <a:lnTo>
                  <a:pt x="213058" y="428148"/>
                </a:lnTo>
                <a:lnTo>
                  <a:pt x="163073" y="421946"/>
                </a:lnTo>
                <a:cubicBezTo>
                  <a:pt x="145864" y="417617"/>
                  <a:pt x="129214" y="411185"/>
                  <a:pt x="113604" y="402769"/>
                </a:cubicBezTo>
                <a:cubicBezTo>
                  <a:pt x="110530" y="401112"/>
                  <a:pt x="109379" y="397273"/>
                  <a:pt x="111036" y="394199"/>
                </a:cubicBezTo>
                <a:cubicBezTo>
                  <a:pt x="112693" y="391125"/>
                  <a:pt x="116533" y="389974"/>
                  <a:pt x="119607" y="391631"/>
                </a:cubicBezTo>
                <a:cubicBezTo>
                  <a:pt x="134300" y="399550"/>
                  <a:pt x="149970" y="405603"/>
                  <a:pt x="166169" y="409676"/>
                </a:cubicBezTo>
                <a:lnTo>
                  <a:pt x="173844" y="410628"/>
                </a:lnTo>
                <a:lnTo>
                  <a:pt x="156900" y="391548"/>
                </a:lnTo>
                <a:cubicBezTo>
                  <a:pt x="151202" y="383486"/>
                  <a:pt x="145867" y="374180"/>
                  <a:pt x="140971" y="363696"/>
                </a:cubicBezTo>
                <a:lnTo>
                  <a:pt x="128063" y="322512"/>
                </a:lnTo>
                <a:lnTo>
                  <a:pt x="76075" y="358349"/>
                </a:lnTo>
                <a:lnTo>
                  <a:pt x="98797" y="378741"/>
                </a:lnTo>
                <a:cubicBezTo>
                  <a:pt x="101650" y="380758"/>
                  <a:pt x="102333" y="384705"/>
                  <a:pt x="100315" y="387558"/>
                </a:cubicBezTo>
                <a:cubicBezTo>
                  <a:pt x="98298" y="390410"/>
                  <a:pt x="94351" y="391087"/>
                  <a:pt x="91498" y="389076"/>
                </a:cubicBezTo>
                <a:lnTo>
                  <a:pt x="62337" y="362850"/>
                </a:lnTo>
                <a:lnTo>
                  <a:pt x="60785" y="362876"/>
                </a:lnTo>
                <a:lnTo>
                  <a:pt x="60760" y="361432"/>
                </a:lnTo>
                <a:lnTo>
                  <a:pt x="53807" y="355178"/>
                </a:lnTo>
                <a:cubicBezTo>
                  <a:pt x="42620" y="342470"/>
                  <a:pt x="32912" y="328469"/>
                  <a:pt x="24997" y="313529"/>
                </a:cubicBezTo>
                <a:cubicBezTo>
                  <a:pt x="8640" y="282663"/>
                  <a:pt x="0" y="247762"/>
                  <a:pt x="0" y="212601"/>
                </a:cubicBezTo>
                <a:cubicBezTo>
                  <a:pt x="0" y="209109"/>
                  <a:pt x="2834" y="206276"/>
                  <a:pt x="6325" y="206276"/>
                </a:cubicBezTo>
                <a:lnTo>
                  <a:pt x="93122" y="206276"/>
                </a:lnTo>
                <a:lnTo>
                  <a:pt x="41117" y="158684"/>
                </a:lnTo>
                <a:cubicBezTo>
                  <a:pt x="36070" y="154073"/>
                  <a:pt x="33122" y="147761"/>
                  <a:pt x="32819" y="140929"/>
                </a:cubicBezTo>
                <a:cubicBezTo>
                  <a:pt x="32515" y="134092"/>
                  <a:pt x="34894" y="127552"/>
                  <a:pt x="39511" y="122505"/>
                </a:cubicBezTo>
                <a:cubicBezTo>
                  <a:pt x="44277" y="117300"/>
                  <a:pt x="50717" y="114517"/>
                  <a:pt x="57269" y="114226"/>
                </a:cubicBezTo>
                <a:cubicBezTo>
                  <a:pt x="63820" y="113935"/>
                  <a:pt x="70481" y="116136"/>
                  <a:pt x="75690" y="120898"/>
                </a:cubicBezTo>
                <a:lnTo>
                  <a:pt x="130585" y="171144"/>
                </a:lnTo>
                <a:lnTo>
                  <a:pt x="149810" y="141178"/>
                </a:lnTo>
                <a:lnTo>
                  <a:pt x="123365" y="135826"/>
                </a:lnTo>
                <a:cubicBezTo>
                  <a:pt x="98000" y="125079"/>
                  <a:pt x="80161" y="99932"/>
                  <a:pt x="80161" y="70695"/>
                </a:cubicBezTo>
                <a:cubicBezTo>
                  <a:pt x="80161" y="31714"/>
                  <a:pt x="111875" y="0"/>
                  <a:pt x="150856" y="0"/>
                </a:cubicBezTo>
                <a:close/>
              </a:path>
            </a:pathLst>
          </a:custGeom>
          <a:solidFill>
            <a:srgbClr val="43266B"/>
          </a:solidFill>
          <a:ln w="63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0" name="Freeform: Shape 59">
            <a:extLst>
              <a:ext uri="{FF2B5EF4-FFF2-40B4-BE49-F238E27FC236}">
                <a16:creationId xmlns:a16="http://schemas.microsoft.com/office/drawing/2014/main" id="{C379176A-F0AB-ACF8-80C2-7C8E656F7144}"/>
              </a:ext>
            </a:extLst>
          </p:cNvPr>
          <p:cNvSpPr/>
          <p:nvPr/>
        </p:nvSpPr>
        <p:spPr>
          <a:xfrm>
            <a:off x="3125049" y="4009821"/>
            <a:ext cx="313723" cy="313731"/>
          </a:xfrm>
          <a:custGeom>
            <a:avLst/>
            <a:gdLst>
              <a:gd name="connsiteX0" fmla="*/ 301072 w 313722"/>
              <a:gd name="connsiteY0" fmla="*/ 126515 h 313730"/>
              <a:gd name="connsiteX1" fmla="*/ 313722 w 313722"/>
              <a:gd name="connsiteY1" fmla="*/ 139159 h 313730"/>
              <a:gd name="connsiteX2" fmla="*/ 313722 w 313722"/>
              <a:gd name="connsiteY2" fmla="*/ 202409 h 313730"/>
              <a:gd name="connsiteX3" fmla="*/ 276714 w 313722"/>
              <a:gd name="connsiteY3" fmla="*/ 259081 h 313730"/>
              <a:gd name="connsiteX4" fmla="*/ 253103 w 313722"/>
              <a:gd name="connsiteY4" fmla="*/ 291466 h 313730"/>
              <a:gd name="connsiteX5" fmla="*/ 253103 w 313722"/>
              <a:gd name="connsiteY5" fmla="*/ 308670 h 313730"/>
              <a:gd name="connsiteX6" fmla="*/ 248043 w 313722"/>
              <a:gd name="connsiteY6" fmla="*/ 313730 h 313730"/>
              <a:gd name="connsiteX7" fmla="*/ 242983 w 313722"/>
              <a:gd name="connsiteY7" fmla="*/ 308670 h 313730"/>
              <a:gd name="connsiteX8" fmla="*/ 242983 w 313722"/>
              <a:gd name="connsiteY8" fmla="*/ 291118 h 313730"/>
              <a:gd name="connsiteX9" fmla="*/ 268744 w 313722"/>
              <a:gd name="connsiteY9" fmla="*/ 252858 h 313730"/>
              <a:gd name="connsiteX10" fmla="*/ 303602 w 313722"/>
              <a:gd name="connsiteY10" fmla="*/ 202409 h 313730"/>
              <a:gd name="connsiteX11" fmla="*/ 303602 w 313722"/>
              <a:gd name="connsiteY11" fmla="*/ 139159 h 313730"/>
              <a:gd name="connsiteX12" fmla="*/ 292508 w 313722"/>
              <a:gd name="connsiteY12" fmla="*/ 144560 h 313730"/>
              <a:gd name="connsiteX13" fmla="*/ 288706 w 313722"/>
              <a:gd name="connsiteY13" fmla="*/ 193959 h 313730"/>
              <a:gd name="connsiteX14" fmla="*/ 285784 w 313722"/>
              <a:gd name="connsiteY14" fmla="*/ 202093 h 313730"/>
              <a:gd name="connsiteX15" fmla="*/ 246461 w 313722"/>
              <a:gd name="connsiteY15" fmla="*/ 241409 h 313730"/>
              <a:gd name="connsiteX16" fmla="*/ 239428 w 313722"/>
              <a:gd name="connsiteY16" fmla="*/ 241409 h 313730"/>
              <a:gd name="connsiteX17" fmla="*/ 239301 w 313722"/>
              <a:gd name="connsiteY17" fmla="*/ 234256 h 313730"/>
              <a:gd name="connsiteX18" fmla="*/ 278042 w 313722"/>
              <a:gd name="connsiteY18" fmla="*/ 195515 h 313730"/>
              <a:gd name="connsiteX19" fmla="*/ 264260 w 313722"/>
              <a:gd name="connsiteY19" fmla="*/ 187368 h 313730"/>
              <a:gd name="connsiteX20" fmla="*/ 220174 w 313722"/>
              <a:gd name="connsiteY20" fmla="*/ 223851 h 313730"/>
              <a:gd name="connsiteX21" fmla="*/ 187221 w 313722"/>
              <a:gd name="connsiteY21" fmla="*/ 263129 h 313730"/>
              <a:gd name="connsiteX22" fmla="*/ 192249 w 313722"/>
              <a:gd name="connsiteY22" fmla="*/ 294091 h 313730"/>
              <a:gd name="connsiteX23" fmla="*/ 192249 w 313722"/>
              <a:gd name="connsiteY23" fmla="*/ 308670 h 313730"/>
              <a:gd name="connsiteX24" fmla="*/ 187189 w 313722"/>
              <a:gd name="connsiteY24" fmla="*/ 313730 h 313730"/>
              <a:gd name="connsiteX25" fmla="*/ 182129 w 313722"/>
              <a:gd name="connsiteY25" fmla="*/ 308670 h 313730"/>
              <a:gd name="connsiteX26" fmla="*/ 182129 w 313722"/>
              <a:gd name="connsiteY26" fmla="*/ 294091 h 313730"/>
              <a:gd name="connsiteX27" fmla="*/ 177101 w 313722"/>
              <a:gd name="connsiteY27" fmla="*/ 263129 h 313730"/>
              <a:gd name="connsiteX28" fmla="*/ 216367 w 313722"/>
              <a:gd name="connsiteY28" fmla="*/ 214477 h 313730"/>
              <a:gd name="connsiteX29" fmla="*/ 257555 w 313722"/>
              <a:gd name="connsiteY29" fmla="*/ 179803 h 313730"/>
              <a:gd name="connsiteX30" fmla="*/ 279820 w 313722"/>
              <a:gd name="connsiteY30" fmla="*/ 177362 h 313730"/>
              <a:gd name="connsiteX31" fmla="*/ 282413 w 313722"/>
              <a:gd name="connsiteY31" fmla="*/ 143782 h 313730"/>
              <a:gd name="connsiteX32" fmla="*/ 301072 w 313722"/>
              <a:gd name="connsiteY32" fmla="*/ 126515 h 313730"/>
              <a:gd name="connsiteX33" fmla="*/ 12650 w 313722"/>
              <a:gd name="connsiteY33" fmla="*/ 126509 h 313730"/>
              <a:gd name="connsiteX34" fmla="*/ 31315 w 313722"/>
              <a:gd name="connsiteY34" fmla="*/ 143776 h 313730"/>
              <a:gd name="connsiteX35" fmla="*/ 33902 w 313722"/>
              <a:gd name="connsiteY35" fmla="*/ 177369 h 313730"/>
              <a:gd name="connsiteX36" fmla="*/ 56185 w 313722"/>
              <a:gd name="connsiteY36" fmla="*/ 179810 h 313730"/>
              <a:gd name="connsiteX37" fmla="*/ 97380 w 313722"/>
              <a:gd name="connsiteY37" fmla="*/ 214484 h 313730"/>
              <a:gd name="connsiteX38" fmla="*/ 136614 w 313722"/>
              <a:gd name="connsiteY38" fmla="*/ 263123 h 313730"/>
              <a:gd name="connsiteX39" fmla="*/ 131586 w 313722"/>
              <a:gd name="connsiteY39" fmla="*/ 294085 h 313730"/>
              <a:gd name="connsiteX40" fmla="*/ 131586 w 313722"/>
              <a:gd name="connsiteY40" fmla="*/ 308664 h 313730"/>
              <a:gd name="connsiteX41" fmla="*/ 126526 w 313722"/>
              <a:gd name="connsiteY41" fmla="*/ 313724 h 313730"/>
              <a:gd name="connsiteX42" fmla="*/ 121466 w 313722"/>
              <a:gd name="connsiteY42" fmla="*/ 308664 h 313730"/>
              <a:gd name="connsiteX43" fmla="*/ 121466 w 313722"/>
              <a:gd name="connsiteY43" fmla="*/ 294085 h 313730"/>
              <a:gd name="connsiteX44" fmla="*/ 126494 w 313722"/>
              <a:gd name="connsiteY44" fmla="*/ 263123 h 313730"/>
              <a:gd name="connsiteX45" fmla="*/ 93541 w 313722"/>
              <a:gd name="connsiteY45" fmla="*/ 223845 h 313730"/>
              <a:gd name="connsiteX46" fmla="*/ 49455 w 313722"/>
              <a:gd name="connsiteY46" fmla="*/ 187362 h 313730"/>
              <a:gd name="connsiteX47" fmla="*/ 39082 w 313722"/>
              <a:gd name="connsiteY47" fmla="*/ 185990 h 313730"/>
              <a:gd name="connsiteX48" fmla="*/ 35667 w 313722"/>
              <a:gd name="connsiteY48" fmla="*/ 195502 h 313730"/>
              <a:gd name="connsiteX49" fmla="*/ 74414 w 313722"/>
              <a:gd name="connsiteY49" fmla="*/ 234250 h 313730"/>
              <a:gd name="connsiteX50" fmla="*/ 74414 w 313722"/>
              <a:gd name="connsiteY50" fmla="*/ 241283 h 313730"/>
              <a:gd name="connsiteX51" fmla="*/ 67260 w 313722"/>
              <a:gd name="connsiteY51" fmla="*/ 241410 h 313730"/>
              <a:gd name="connsiteX52" fmla="*/ 27944 w 313722"/>
              <a:gd name="connsiteY52" fmla="*/ 202093 h 313730"/>
              <a:gd name="connsiteX53" fmla="*/ 24952 w 313722"/>
              <a:gd name="connsiteY53" fmla="*/ 192859 h 313730"/>
              <a:gd name="connsiteX54" fmla="*/ 21214 w 313722"/>
              <a:gd name="connsiteY54" fmla="*/ 144561 h 313730"/>
              <a:gd name="connsiteX55" fmla="*/ 12650 w 313722"/>
              <a:gd name="connsiteY55" fmla="*/ 136629 h 313730"/>
              <a:gd name="connsiteX56" fmla="*/ 10120 w 313722"/>
              <a:gd name="connsiteY56" fmla="*/ 139159 h 313730"/>
              <a:gd name="connsiteX57" fmla="*/ 10120 w 313722"/>
              <a:gd name="connsiteY57" fmla="*/ 202409 h 313730"/>
              <a:gd name="connsiteX58" fmla="*/ 70739 w 313722"/>
              <a:gd name="connsiteY58" fmla="*/ 291112 h 313730"/>
              <a:gd name="connsiteX59" fmla="*/ 70739 w 313722"/>
              <a:gd name="connsiteY59" fmla="*/ 308670 h 313730"/>
              <a:gd name="connsiteX60" fmla="*/ 65679 w 313722"/>
              <a:gd name="connsiteY60" fmla="*/ 313730 h 313730"/>
              <a:gd name="connsiteX61" fmla="*/ 60619 w 313722"/>
              <a:gd name="connsiteY61" fmla="*/ 308670 h 313730"/>
              <a:gd name="connsiteX62" fmla="*/ 60619 w 313722"/>
              <a:gd name="connsiteY62" fmla="*/ 291466 h 313730"/>
              <a:gd name="connsiteX63" fmla="*/ 0 w 313722"/>
              <a:gd name="connsiteY63" fmla="*/ 202409 h 313730"/>
              <a:gd name="connsiteX64" fmla="*/ 0 w 313722"/>
              <a:gd name="connsiteY64" fmla="*/ 139159 h 313730"/>
              <a:gd name="connsiteX65" fmla="*/ 12650 w 313722"/>
              <a:gd name="connsiteY65" fmla="*/ 126509 h 313730"/>
              <a:gd name="connsiteX66" fmla="*/ 156861 w 313722"/>
              <a:gd name="connsiteY66" fmla="*/ 65782 h 313730"/>
              <a:gd name="connsiteX67" fmla="*/ 128443 w 313722"/>
              <a:gd name="connsiteY67" fmla="*/ 76914 h 313730"/>
              <a:gd name="connsiteX68" fmla="*/ 116381 w 313722"/>
              <a:gd name="connsiteY68" fmla="*/ 136679 h 313730"/>
              <a:gd name="connsiteX69" fmla="*/ 126666 w 313722"/>
              <a:gd name="connsiteY69" fmla="*/ 134833 h 313730"/>
              <a:gd name="connsiteX70" fmla="*/ 131561 w 313722"/>
              <a:gd name="connsiteY70" fmla="*/ 98868 h 313730"/>
              <a:gd name="connsiteX71" fmla="*/ 136994 w 313722"/>
              <a:gd name="connsiteY71" fmla="*/ 94182 h 313730"/>
              <a:gd name="connsiteX72" fmla="*/ 141681 w 313722"/>
              <a:gd name="connsiteY72" fmla="*/ 99615 h 313730"/>
              <a:gd name="connsiteX73" fmla="*/ 136621 w 313722"/>
              <a:gd name="connsiteY73" fmla="*/ 197356 h 313730"/>
              <a:gd name="connsiteX74" fmla="*/ 138272 w 313722"/>
              <a:gd name="connsiteY74" fmla="*/ 202416 h 313730"/>
              <a:gd name="connsiteX75" fmla="*/ 145894 w 313722"/>
              <a:gd name="connsiteY75" fmla="*/ 189955 h 313730"/>
              <a:gd name="connsiteX76" fmla="*/ 146235 w 313722"/>
              <a:gd name="connsiteY76" fmla="*/ 188127 h 313730"/>
              <a:gd name="connsiteX77" fmla="*/ 151763 w 313722"/>
              <a:gd name="connsiteY77" fmla="*/ 151499 h 313730"/>
              <a:gd name="connsiteX78" fmla="*/ 156634 w 313722"/>
              <a:gd name="connsiteY78" fmla="*/ 147198 h 313730"/>
              <a:gd name="connsiteX79" fmla="*/ 160024 w 313722"/>
              <a:gd name="connsiteY79" fmla="*/ 148381 h 313730"/>
              <a:gd name="connsiteX80" fmla="*/ 161959 w 313722"/>
              <a:gd name="connsiteY80" fmla="*/ 151499 h 313730"/>
              <a:gd name="connsiteX81" fmla="*/ 167835 w 313722"/>
              <a:gd name="connsiteY81" fmla="*/ 189955 h 313730"/>
              <a:gd name="connsiteX82" fmla="*/ 175457 w 313722"/>
              <a:gd name="connsiteY82" fmla="*/ 202416 h 313730"/>
              <a:gd name="connsiteX83" fmla="*/ 177101 w 313722"/>
              <a:gd name="connsiteY83" fmla="*/ 197356 h 313730"/>
              <a:gd name="connsiteX84" fmla="*/ 172041 w 313722"/>
              <a:gd name="connsiteY84" fmla="*/ 99615 h 313730"/>
              <a:gd name="connsiteX85" fmla="*/ 176728 w 313722"/>
              <a:gd name="connsiteY85" fmla="*/ 94182 h 313730"/>
              <a:gd name="connsiteX86" fmla="*/ 182161 w 313722"/>
              <a:gd name="connsiteY86" fmla="*/ 98868 h 313730"/>
              <a:gd name="connsiteX87" fmla="*/ 187032 w 313722"/>
              <a:gd name="connsiteY87" fmla="*/ 134833 h 313730"/>
              <a:gd name="connsiteX88" fmla="*/ 197342 w 313722"/>
              <a:gd name="connsiteY88" fmla="*/ 136679 h 313730"/>
              <a:gd name="connsiteX89" fmla="*/ 185280 w 313722"/>
              <a:gd name="connsiteY89" fmla="*/ 76914 h 313730"/>
              <a:gd name="connsiteX90" fmla="*/ 156861 w 313722"/>
              <a:gd name="connsiteY90" fmla="*/ 65782 h 313730"/>
              <a:gd name="connsiteX91" fmla="*/ 156861 w 313722"/>
              <a:gd name="connsiteY91" fmla="*/ 55719 h 313730"/>
              <a:gd name="connsiteX92" fmla="*/ 194571 w 313722"/>
              <a:gd name="connsiteY92" fmla="*/ 72923 h 313730"/>
              <a:gd name="connsiteX93" fmla="*/ 207462 w 313722"/>
              <a:gd name="connsiteY93" fmla="*/ 136679 h 313730"/>
              <a:gd name="connsiteX94" fmla="*/ 184951 w 313722"/>
              <a:gd name="connsiteY94" fmla="*/ 149709 h 313730"/>
              <a:gd name="connsiteX95" fmla="*/ 187221 w 313722"/>
              <a:gd name="connsiteY95" fmla="*/ 197356 h 313730"/>
              <a:gd name="connsiteX96" fmla="*/ 175451 w 313722"/>
              <a:gd name="connsiteY96" fmla="*/ 212536 h 313730"/>
              <a:gd name="connsiteX97" fmla="*/ 157854 w 313722"/>
              <a:gd name="connsiteY97" fmla="*/ 191846 h 313730"/>
              <a:gd name="connsiteX98" fmla="*/ 156842 w 313722"/>
              <a:gd name="connsiteY98" fmla="*/ 185509 h 313730"/>
              <a:gd name="connsiteX99" fmla="*/ 155830 w 313722"/>
              <a:gd name="connsiteY99" fmla="*/ 191846 h 313730"/>
              <a:gd name="connsiteX100" fmla="*/ 138272 w 313722"/>
              <a:gd name="connsiteY100" fmla="*/ 212536 h 313730"/>
              <a:gd name="connsiteX101" fmla="*/ 126501 w 313722"/>
              <a:gd name="connsiteY101" fmla="*/ 197356 h 313730"/>
              <a:gd name="connsiteX102" fmla="*/ 128772 w 313722"/>
              <a:gd name="connsiteY102" fmla="*/ 149709 h 313730"/>
              <a:gd name="connsiteX103" fmla="*/ 106261 w 313722"/>
              <a:gd name="connsiteY103" fmla="*/ 136679 h 313730"/>
              <a:gd name="connsiteX104" fmla="*/ 119151 w 313722"/>
              <a:gd name="connsiteY104" fmla="*/ 72923 h 313730"/>
              <a:gd name="connsiteX105" fmla="*/ 156861 w 313722"/>
              <a:gd name="connsiteY105" fmla="*/ 55719 h 313730"/>
              <a:gd name="connsiteX106" fmla="*/ 222654 w 313722"/>
              <a:gd name="connsiteY106" fmla="*/ 45555 h 313730"/>
              <a:gd name="connsiteX107" fmla="*/ 255867 w 313722"/>
              <a:gd name="connsiteY107" fmla="*/ 61766 h 313730"/>
              <a:gd name="connsiteX108" fmla="*/ 268245 w 313722"/>
              <a:gd name="connsiteY108" fmla="*/ 113644 h 313730"/>
              <a:gd name="connsiteX109" fmla="*/ 256841 w 313722"/>
              <a:gd name="connsiteY109" fmla="*/ 127660 h 313730"/>
              <a:gd name="connsiteX110" fmla="*/ 248239 w 313722"/>
              <a:gd name="connsiteY110" fmla="*/ 125238 h 313730"/>
              <a:gd name="connsiteX111" fmla="*/ 250225 w 313722"/>
              <a:gd name="connsiteY111" fmla="*/ 163080 h 313730"/>
              <a:gd name="connsiteX112" fmla="*/ 239207 w 313722"/>
              <a:gd name="connsiteY112" fmla="*/ 177135 h 313730"/>
              <a:gd name="connsiteX113" fmla="*/ 223015 w 313722"/>
              <a:gd name="connsiteY113" fmla="*/ 158280 h 313730"/>
              <a:gd name="connsiteX114" fmla="*/ 222654 w 313722"/>
              <a:gd name="connsiteY114" fmla="*/ 156363 h 313730"/>
              <a:gd name="connsiteX115" fmla="*/ 222325 w 313722"/>
              <a:gd name="connsiteY115" fmla="*/ 158267 h 313730"/>
              <a:gd name="connsiteX116" fmla="*/ 206133 w 313722"/>
              <a:gd name="connsiteY116" fmla="*/ 177122 h 313730"/>
              <a:gd name="connsiteX117" fmla="*/ 195235 w 313722"/>
              <a:gd name="connsiteY117" fmla="*/ 165642 h 313730"/>
              <a:gd name="connsiteX118" fmla="*/ 199764 w 313722"/>
              <a:gd name="connsiteY118" fmla="*/ 160101 h 313730"/>
              <a:gd name="connsiteX119" fmla="*/ 205305 w 313722"/>
              <a:gd name="connsiteY119" fmla="*/ 164630 h 313730"/>
              <a:gd name="connsiteX120" fmla="*/ 205963 w 313722"/>
              <a:gd name="connsiteY120" fmla="*/ 167040 h 313730"/>
              <a:gd name="connsiteX121" fmla="*/ 212357 w 313722"/>
              <a:gd name="connsiteY121" fmla="*/ 156376 h 313730"/>
              <a:gd name="connsiteX122" fmla="*/ 212667 w 313722"/>
              <a:gd name="connsiteY122" fmla="*/ 154750 h 313730"/>
              <a:gd name="connsiteX123" fmla="*/ 217594 w 313722"/>
              <a:gd name="connsiteY123" fmla="*/ 126604 h 313730"/>
              <a:gd name="connsiteX124" fmla="*/ 221611 w 313722"/>
              <a:gd name="connsiteY124" fmla="*/ 122588 h 313730"/>
              <a:gd name="connsiteX125" fmla="*/ 227714 w 313722"/>
              <a:gd name="connsiteY125" fmla="*/ 126604 h 313730"/>
              <a:gd name="connsiteX126" fmla="*/ 232958 w 313722"/>
              <a:gd name="connsiteY126" fmla="*/ 156363 h 313730"/>
              <a:gd name="connsiteX127" fmla="*/ 239182 w 313722"/>
              <a:gd name="connsiteY127" fmla="*/ 166989 h 313730"/>
              <a:gd name="connsiteX128" fmla="*/ 240080 w 313722"/>
              <a:gd name="connsiteY128" fmla="*/ 163055 h 313730"/>
              <a:gd name="connsiteX129" fmla="*/ 235595 w 313722"/>
              <a:gd name="connsiteY129" fmla="*/ 85245 h 313730"/>
              <a:gd name="connsiteX130" fmla="*/ 239789 w 313722"/>
              <a:gd name="connsiteY130" fmla="*/ 79976 h 313730"/>
              <a:gd name="connsiteX131" fmla="*/ 245633 w 313722"/>
              <a:gd name="connsiteY131" fmla="*/ 84106 h 313730"/>
              <a:gd name="connsiteX132" fmla="*/ 250794 w 313722"/>
              <a:gd name="connsiteY132" fmla="*/ 110266 h 313730"/>
              <a:gd name="connsiteX133" fmla="*/ 258068 w 313722"/>
              <a:gd name="connsiteY133" fmla="*/ 113619 h 313730"/>
              <a:gd name="connsiteX134" fmla="*/ 246184 w 313722"/>
              <a:gd name="connsiteY134" fmla="*/ 64878 h 313730"/>
              <a:gd name="connsiteX135" fmla="*/ 222648 w 313722"/>
              <a:gd name="connsiteY135" fmla="*/ 55675 h 313730"/>
              <a:gd name="connsiteX136" fmla="*/ 200827 w 313722"/>
              <a:gd name="connsiteY136" fmla="*/ 61640 h 313730"/>
              <a:gd name="connsiteX137" fmla="*/ 193787 w 313722"/>
              <a:gd name="connsiteY137" fmla="*/ 62025 h 313730"/>
              <a:gd name="connsiteX138" fmla="*/ 193306 w 313722"/>
              <a:gd name="connsiteY138" fmla="*/ 54884 h 313730"/>
              <a:gd name="connsiteX139" fmla="*/ 222654 w 313722"/>
              <a:gd name="connsiteY139" fmla="*/ 45555 h 313730"/>
              <a:gd name="connsiteX140" fmla="*/ 91093 w 313722"/>
              <a:gd name="connsiteY140" fmla="*/ 45555 h 313730"/>
              <a:gd name="connsiteX141" fmla="*/ 120441 w 313722"/>
              <a:gd name="connsiteY141" fmla="*/ 54884 h 313730"/>
              <a:gd name="connsiteX142" fmla="*/ 120644 w 313722"/>
              <a:gd name="connsiteY142" fmla="*/ 55112 h 313730"/>
              <a:gd name="connsiteX143" fmla="*/ 120043 w 313722"/>
              <a:gd name="connsiteY143" fmla="*/ 62240 h 313730"/>
              <a:gd name="connsiteX144" fmla="*/ 112915 w 313722"/>
              <a:gd name="connsiteY144" fmla="*/ 61640 h 313730"/>
              <a:gd name="connsiteX145" fmla="*/ 91093 w 313722"/>
              <a:gd name="connsiteY145" fmla="*/ 55675 h 313730"/>
              <a:gd name="connsiteX146" fmla="*/ 67659 w 313722"/>
              <a:gd name="connsiteY146" fmla="*/ 64543 h 313730"/>
              <a:gd name="connsiteX147" fmla="*/ 55673 w 313722"/>
              <a:gd name="connsiteY147" fmla="*/ 113625 h 313730"/>
              <a:gd name="connsiteX148" fmla="*/ 62953 w 313722"/>
              <a:gd name="connsiteY148" fmla="*/ 110273 h 313730"/>
              <a:gd name="connsiteX149" fmla="*/ 68114 w 313722"/>
              <a:gd name="connsiteY149" fmla="*/ 84112 h 313730"/>
              <a:gd name="connsiteX150" fmla="*/ 73383 w 313722"/>
              <a:gd name="connsiteY150" fmla="*/ 79919 h 313730"/>
              <a:gd name="connsiteX151" fmla="*/ 78152 w 313722"/>
              <a:gd name="connsiteY151" fmla="*/ 85251 h 313730"/>
              <a:gd name="connsiteX152" fmla="*/ 73668 w 313722"/>
              <a:gd name="connsiteY152" fmla="*/ 163062 h 313730"/>
              <a:gd name="connsiteX153" fmla="*/ 74395 w 313722"/>
              <a:gd name="connsiteY153" fmla="*/ 167046 h 313730"/>
              <a:gd name="connsiteX154" fmla="*/ 81100 w 313722"/>
              <a:gd name="connsiteY154" fmla="*/ 154763 h 313730"/>
              <a:gd name="connsiteX155" fmla="*/ 86027 w 313722"/>
              <a:gd name="connsiteY155" fmla="*/ 126617 h 313730"/>
              <a:gd name="connsiteX156" fmla="*/ 90043 w 313722"/>
              <a:gd name="connsiteY156" fmla="*/ 122600 h 313730"/>
              <a:gd name="connsiteX157" fmla="*/ 96147 w 313722"/>
              <a:gd name="connsiteY157" fmla="*/ 126617 h 313730"/>
              <a:gd name="connsiteX158" fmla="*/ 101390 w 313722"/>
              <a:gd name="connsiteY158" fmla="*/ 156363 h 313730"/>
              <a:gd name="connsiteX159" fmla="*/ 107614 w 313722"/>
              <a:gd name="connsiteY159" fmla="*/ 166989 h 313730"/>
              <a:gd name="connsiteX160" fmla="*/ 108443 w 313722"/>
              <a:gd name="connsiteY160" fmla="*/ 164624 h 313730"/>
              <a:gd name="connsiteX161" fmla="*/ 113984 w 313722"/>
              <a:gd name="connsiteY161" fmla="*/ 160095 h 313730"/>
              <a:gd name="connsiteX162" fmla="*/ 118512 w 313722"/>
              <a:gd name="connsiteY162" fmla="*/ 165636 h 313730"/>
              <a:gd name="connsiteX163" fmla="*/ 107614 w 313722"/>
              <a:gd name="connsiteY163" fmla="*/ 177116 h 313730"/>
              <a:gd name="connsiteX164" fmla="*/ 91087 w 313722"/>
              <a:gd name="connsiteY164" fmla="*/ 156370 h 313730"/>
              <a:gd name="connsiteX165" fmla="*/ 74585 w 313722"/>
              <a:gd name="connsiteY165" fmla="*/ 177116 h 313730"/>
              <a:gd name="connsiteX166" fmla="*/ 63567 w 313722"/>
              <a:gd name="connsiteY166" fmla="*/ 163062 h 313730"/>
              <a:gd name="connsiteX167" fmla="*/ 65553 w 313722"/>
              <a:gd name="connsiteY167" fmla="*/ 125219 h 313730"/>
              <a:gd name="connsiteX168" fmla="*/ 56951 w 313722"/>
              <a:gd name="connsiteY168" fmla="*/ 127641 h 313730"/>
              <a:gd name="connsiteX169" fmla="*/ 45553 w 313722"/>
              <a:gd name="connsiteY169" fmla="*/ 113625 h 313730"/>
              <a:gd name="connsiteX170" fmla="*/ 57824 w 313722"/>
              <a:gd name="connsiteY170" fmla="*/ 62101 h 313730"/>
              <a:gd name="connsiteX171" fmla="*/ 91093 w 313722"/>
              <a:gd name="connsiteY171" fmla="*/ 45555 h 313730"/>
              <a:gd name="connsiteX172" fmla="*/ 222642 w 313722"/>
              <a:gd name="connsiteY172" fmla="*/ 10135 h 313730"/>
              <a:gd name="connsiteX173" fmla="*/ 213787 w 313722"/>
              <a:gd name="connsiteY173" fmla="*/ 20261 h 313730"/>
              <a:gd name="connsiteX174" fmla="*/ 213787 w 313722"/>
              <a:gd name="connsiteY174" fmla="*/ 22658 h 313730"/>
              <a:gd name="connsiteX175" fmla="*/ 223844 w 313722"/>
              <a:gd name="connsiteY175" fmla="*/ 30312 h 313730"/>
              <a:gd name="connsiteX176" fmla="*/ 231497 w 313722"/>
              <a:gd name="connsiteY176" fmla="*/ 20255 h 313730"/>
              <a:gd name="connsiteX177" fmla="*/ 222642 w 313722"/>
              <a:gd name="connsiteY177" fmla="*/ 10135 h 313730"/>
              <a:gd name="connsiteX178" fmla="*/ 156862 w 313722"/>
              <a:gd name="connsiteY178" fmla="*/ 10135 h 313730"/>
              <a:gd name="connsiteX179" fmla="*/ 146742 w 313722"/>
              <a:gd name="connsiteY179" fmla="*/ 22785 h 313730"/>
              <a:gd name="connsiteX180" fmla="*/ 156862 w 313722"/>
              <a:gd name="connsiteY180" fmla="*/ 35435 h 313730"/>
              <a:gd name="connsiteX181" fmla="*/ 166982 w 313722"/>
              <a:gd name="connsiteY181" fmla="*/ 22785 h 313730"/>
              <a:gd name="connsiteX182" fmla="*/ 156862 w 313722"/>
              <a:gd name="connsiteY182" fmla="*/ 10135 h 313730"/>
              <a:gd name="connsiteX183" fmla="*/ 91081 w 313722"/>
              <a:gd name="connsiteY183" fmla="*/ 10135 h 313730"/>
              <a:gd name="connsiteX184" fmla="*/ 82226 w 313722"/>
              <a:gd name="connsiteY184" fmla="*/ 20255 h 313730"/>
              <a:gd name="connsiteX185" fmla="*/ 91081 w 313722"/>
              <a:gd name="connsiteY185" fmla="*/ 30375 h 313730"/>
              <a:gd name="connsiteX186" fmla="*/ 99936 w 313722"/>
              <a:gd name="connsiteY186" fmla="*/ 20255 h 313730"/>
              <a:gd name="connsiteX187" fmla="*/ 91081 w 313722"/>
              <a:gd name="connsiteY187" fmla="*/ 10135 h 313730"/>
              <a:gd name="connsiteX188" fmla="*/ 223882 w 313722"/>
              <a:gd name="connsiteY188" fmla="*/ 40 h 313730"/>
              <a:gd name="connsiteX189" fmla="*/ 241617 w 313722"/>
              <a:gd name="connsiteY189" fmla="*/ 20255 h 313730"/>
              <a:gd name="connsiteX190" fmla="*/ 222642 w 313722"/>
              <a:gd name="connsiteY190" fmla="*/ 40495 h 313730"/>
              <a:gd name="connsiteX191" fmla="*/ 203667 w 313722"/>
              <a:gd name="connsiteY191" fmla="*/ 20255 h 313730"/>
              <a:gd name="connsiteX192" fmla="*/ 203667 w 313722"/>
              <a:gd name="connsiteY192" fmla="*/ 17775 h 313730"/>
              <a:gd name="connsiteX193" fmla="*/ 223882 w 313722"/>
              <a:gd name="connsiteY193" fmla="*/ 40 h 313730"/>
              <a:gd name="connsiteX194" fmla="*/ 156862 w 313722"/>
              <a:gd name="connsiteY194" fmla="*/ 15 h 313730"/>
              <a:gd name="connsiteX195" fmla="*/ 177102 w 313722"/>
              <a:gd name="connsiteY195" fmla="*/ 22785 h 313730"/>
              <a:gd name="connsiteX196" fmla="*/ 156862 w 313722"/>
              <a:gd name="connsiteY196" fmla="*/ 45555 h 313730"/>
              <a:gd name="connsiteX197" fmla="*/ 136622 w 313722"/>
              <a:gd name="connsiteY197" fmla="*/ 22785 h 313730"/>
              <a:gd name="connsiteX198" fmla="*/ 156862 w 313722"/>
              <a:gd name="connsiteY198" fmla="*/ 15 h 313730"/>
              <a:gd name="connsiteX199" fmla="*/ 91081 w 313722"/>
              <a:gd name="connsiteY199" fmla="*/ 15 h 313730"/>
              <a:gd name="connsiteX200" fmla="*/ 110056 w 313722"/>
              <a:gd name="connsiteY200" fmla="*/ 20255 h 313730"/>
              <a:gd name="connsiteX201" fmla="*/ 91081 w 313722"/>
              <a:gd name="connsiteY201" fmla="*/ 40495 h 313730"/>
              <a:gd name="connsiteX202" fmla="*/ 72106 w 313722"/>
              <a:gd name="connsiteY202" fmla="*/ 20255 h 313730"/>
              <a:gd name="connsiteX203" fmla="*/ 91081 w 313722"/>
              <a:gd name="connsiteY203" fmla="*/ 15 h 31373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</a:cxnLst>
            <a:rect l="l" t="t" r="r" b="b"/>
            <a:pathLst>
              <a:path w="313722" h="313730">
                <a:moveTo>
                  <a:pt x="301072" y="126515"/>
                </a:moveTo>
                <a:cubicBezTo>
                  <a:pt x="308061" y="126515"/>
                  <a:pt x="313722" y="132176"/>
                  <a:pt x="313722" y="139159"/>
                </a:cubicBezTo>
                <a:lnTo>
                  <a:pt x="313722" y="202409"/>
                </a:lnTo>
                <a:cubicBezTo>
                  <a:pt x="313722" y="211258"/>
                  <a:pt x="299744" y="229733"/>
                  <a:pt x="276714" y="259081"/>
                </a:cubicBezTo>
                <a:cubicBezTo>
                  <a:pt x="266765" y="271732"/>
                  <a:pt x="254450" y="287468"/>
                  <a:pt x="253103" y="291466"/>
                </a:cubicBezTo>
                <a:lnTo>
                  <a:pt x="253103" y="308670"/>
                </a:lnTo>
                <a:cubicBezTo>
                  <a:pt x="253103" y="311465"/>
                  <a:pt x="250838" y="313730"/>
                  <a:pt x="248043" y="313730"/>
                </a:cubicBezTo>
                <a:cubicBezTo>
                  <a:pt x="245247" y="313730"/>
                  <a:pt x="242983" y="311465"/>
                  <a:pt x="242983" y="308670"/>
                </a:cubicBezTo>
                <a:lnTo>
                  <a:pt x="242983" y="291118"/>
                </a:lnTo>
                <a:cubicBezTo>
                  <a:pt x="242983" y="286349"/>
                  <a:pt x="248163" y="279107"/>
                  <a:pt x="268744" y="252858"/>
                </a:cubicBezTo>
                <a:cubicBezTo>
                  <a:pt x="281723" y="236311"/>
                  <a:pt x="303437" y="208614"/>
                  <a:pt x="303602" y="202409"/>
                </a:cubicBezTo>
                <a:lnTo>
                  <a:pt x="303602" y="139159"/>
                </a:lnTo>
                <a:cubicBezTo>
                  <a:pt x="303602" y="134333"/>
                  <a:pt x="293127" y="136629"/>
                  <a:pt x="292508" y="144560"/>
                </a:cubicBezTo>
                <a:lnTo>
                  <a:pt x="288706" y="193959"/>
                </a:lnTo>
                <a:cubicBezTo>
                  <a:pt x="288535" y="196894"/>
                  <a:pt x="287517" y="199721"/>
                  <a:pt x="285784" y="202093"/>
                </a:cubicBezTo>
                <a:lnTo>
                  <a:pt x="246461" y="241409"/>
                </a:lnTo>
                <a:cubicBezTo>
                  <a:pt x="244501" y="243300"/>
                  <a:pt x="241389" y="243300"/>
                  <a:pt x="239428" y="241409"/>
                </a:cubicBezTo>
                <a:cubicBezTo>
                  <a:pt x="237417" y="239468"/>
                  <a:pt x="237360" y="236267"/>
                  <a:pt x="239301" y="234256"/>
                </a:cubicBezTo>
                <a:lnTo>
                  <a:pt x="278042" y="195515"/>
                </a:lnTo>
                <a:cubicBezTo>
                  <a:pt x="281572" y="187564"/>
                  <a:pt x="270958" y="181410"/>
                  <a:pt x="264260" y="187368"/>
                </a:cubicBezTo>
                <a:cubicBezTo>
                  <a:pt x="230775" y="216381"/>
                  <a:pt x="229573" y="220012"/>
                  <a:pt x="220174" y="223851"/>
                </a:cubicBezTo>
                <a:cubicBezTo>
                  <a:pt x="197132" y="233250"/>
                  <a:pt x="187221" y="256906"/>
                  <a:pt x="187221" y="263129"/>
                </a:cubicBezTo>
                <a:cubicBezTo>
                  <a:pt x="187221" y="278601"/>
                  <a:pt x="192249" y="283515"/>
                  <a:pt x="192249" y="294091"/>
                </a:cubicBezTo>
                <a:lnTo>
                  <a:pt x="192249" y="308670"/>
                </a:lnTo>
                <a:cubicBezTo>
                  <a:pt x="192249" y="311465"/>
                  <a:pt x="189985" y="313730"/>
                  <a:pt x="187189" y="313730"/>
                </a:cubicBezTo>
                <a:cubicBezTo>
                  <a:pt x="184394" y="313730"/>
                  <a:pt x="182129" y="311465"/>
                  <a:pt x="182129" y="308670"/>
                </a:cubicBezTo>
                <a:lnTo>
                  <a:pt x="182129" y="294091"/>
                </a:lnTo>
                <a:cubicBezTo>
                  <a:pt x="182129" y="285691"/>
                  <a:pt x="177101" y="280024"/>
                  <a:pt x="177101" y="263129"/>
                </a:cubicBezTo>
                <a:cubicBezTo>
                  <a:pt x="177101" y="251744"/>
                  <a:pt x="190580" y="224996"/>
                  <a:pt x="216367" y="214477"/>
                </a:cubicBezTo>
                <a:cubicBezTo>
                  <a:pt x="223331" y="211637"/>
                  <a:pt x="223653" y="209360"/>
                  <a:pt x="257555" y="179803"/>
                </a:cubicBezTo>
                <a:cubicBezTo>
                  <a:pt x="263684" y="174294"/>
                  <a:pt x="272641" y="173308"/>
                  <a:pt x="279820" y="177362"/>
                </a:cubicBezTo>
                <a:lnTo>
                  <a:pt x="282413" y="143782"/>
                </a:lnTo>
                <a:cubicBezTo>
                  <a:pt x="283216" y="134061"/>
                  <a:pt x="291319" y="126566"/>
                  <a:pt x="301072" y="126515"/>
                </a:cubicBezTo>
                <a:close/>
                <a:moveTo>
                  <a:pt x="12650" y="126509"/>
                </a:moveTo>
                <a:cubicBezTo>
                  <a:pt x="22410" y="126553"/>
                  <a:pt x="30512" y="134048"/>
                  <a:pt x="31315" y="143776"/>
                </a:cubicBezTo>
                <a:lnTo>
                  <a:pt x="33902" y="177369"/>
                </a:lnTo>
                <a:cubicBezTo>
                  <a:pt x="41081" y="173302"/>
                  <a:pt x="50056" y="174288"/>
                  <a:pt x="56185" y="179810"/>
                </a:cubicBezTo>
                <a:cubicBezTo>
                  <a:pt x="90043" y="209316"/>
                  <a:pt x="90410" y="211644"/>
                  <a:pt x="97380" y="214484"/>
                </a:cubicBezTo>
                <a:cubicBezTo>
                  <a:pt x="123142" y="225002"/>
                  <a:pt x="136621" y="251751"/>
                  <a:pt x="136614" y="263123"/>
                </a:cubicBezTo>
                <a:cubicBezTo>
                  <a:pt x="136614" y="280043"/>
                  <a:pt x="131586" y="285539"/>
                  <a:pt x="131586" y="294085"/>
                </a:cubicBezTo>
                <a:lnTo>
                  <a:pt x="131586" y="308664"/>
                </a:lnTo>
                <a:cubicBezTo>
                  <a:pt x="131586" y="311459"/>
                  <a:pt x="129322" y="313724"/>
                  <a:pt x="126526" y="313724"/>
                </a:cubicBezTo>
                <a:cubicBezTo>
                  <a:pt x="123730" y="313724"/>
                  <a:pt x="121466" y="311459"/>
                  <a:pt x="121466" y="308664"/>
                </a:cubicBezTo>
                <a:lnTo>
                  <a:pt x="121466" y="294085"/>
                </a:lnTo>
                <a:cubicBezTo>
                  <a:pt x="121466" y="283465"/>
                  <a:pt x="126494" y="278601"/>
                  <a:pt x="126494" y="263123"/>
                </a:cubicBezTo>
                <a:cubicBezTo>
                  <a:pt x="126494" y="256900"/>
                  <a:pt x="116577" y="233269"/>
                  <a:pt x="93541" y="223845"/>
                </a:cubicBezTo>
                <a:cubicBezTo>
                  <a:pt x="84015" y="219949"/>
                  <a:pt x="81587" y="215192"/>
                  <a:pt x="49455" y="187362"/>
                </a:cubicBezTo>
                <a:cubicBezTo>
                  <a:pt x="46609" y="184807"/>
                  <a:pt x="42492" y="184263"/>
                  <a:pt x="39082" y="185990"/>
                </a:cubicBezTo>
                <a:cubicBezTo>
                  <a:pt x="35604" y="187754"/>
                  <a:pt x="34105" y="191929"/>
                  <a:pt x="35667" y="195502"/>
                </a:cubicBezTo>
                <a:lnTo>
                  <a:pt x="74414" y="234250"/>
                </a:lnTo>
                <a:cubicBezTo>
                  <a:pt x="76305" y="236210"/>
                  <a:pt x="76305" y="239322"/>
                  <a:pt x="74414" y="241283"/>
                </a:cubicBezTo>
                <a:cubicBezTo>
                  <a:pt x="72472" y="243294"/>
                  <a:pt x="69272" y="243351"/>
                  <a:pt x="67260" y="241410"/>
                </a:cubicBezTo>
                <a:lnTo>
                  <a:pt x="27944" y="202093"/>
                </a:lnTo>
                <a:cubicBezTo>
                  <a:pt x="26078" y="199367"/>
                  <a:pt x="25041" y="196160"/>
                  <a:pt x="24952" y="192859"/>
                </a:cubicBezTo>
                <a:lnTo>
                  <a:pt x="21214" y="144561"/>
                </a:lnTo>
                <a:cubicBezTo>
                  <a:pt x="20847" y="140095"/>
                  <a:pt x="17128" y="136654"/>
                  <a:pt x="12650" y="136629"/>
                </a:cubicBezTo>
                <a:cubicBezTo>
                  <a:pt x="11252" y="136629"/>
                  <a:pt x="10120" y="137761"/>
                  <a:pt x="10120" y="139159"/>
                </a:cubicBezTo>
                <a:lnTo>
                  <a:pt x="10120" y="202409"/>
                </a:lnTo>
                <a:cubicBezTo>
                  <a:pt x="10436" y="214301"/>
                  <a:pt x="70739" y="280018"/>
                  <a:pt x="70739" y="291112"/>
                </a:cubicBezTo>
                <a:lnTo>
                  <a:pt x="70739" y="308670"/>
                </a:lnTo>
                <a:cubicBezTo>
                  <a:pt x="70739" y="311466"/>
                  <a:pt x="68475" y="313730"/>
                  <a:pt x="65679" y="313730"/>
                </a:cubicBezTo>
                <a:cubicBezTo>
                  <a:pt x="62883" y="313730"/>
                  <a:pt x="60619" y="311466"/>
                  <a:pt x="60619" y="308670"/>
                </a:cubicBezTo>
                <a:lnTo>
                  <a:pt x="60619" y="291466"/>
                </a:lnTo>
                <a:cubicBezTo>
                  <a:pt x="56672" y="279771"/>
                  <a:pt x="0" y="219019"/>
                  <a:pt x="0" y="202409"/>
                </a:cubicBezTo>
                <a:lnTo>
                  <a:pt x="0" y="139159"/>
                </a:lnTo>
                <a:cubicBezTo>
                  <a:pt x="0" y="132170"/>
                  <a:pt x="5661" y="126509"/>
                  <a:pt x="12650" y="126509"/>
                </a:cubicBezTo>
                <a:close/>
                <a:moveTo>
                  <a:pt x="156861" y="65782"/>
                </a:moveTo>
                <a:cubicBezTo>
                  <a:pt x="141858" y="65782"/>
                  <a:pt x="131479" y="69830"/>
                  <a:pt x="128443" y="76914"/>
                </a:cubicBezTo>
                <a:cubicBezTo>
                  <a:pt x="125995" y="82537"/>
                  <a:pt x="116381" y="118735"/>
                  <a:pt x="116381" y="136679"/>
                </a:cubicBezTo>
                <a:cubicBezTo>
                  <a:pt x="116381" y="143624"/>
                  <a:pt x="124009" y="144377"/>
                  <a:pt x="126666" y="134833"/>
                </a:cubicBezTo>
                <a:cubicBezTo>
                  <a:pt x="128955" y="122948"/>
                  <a:pt x="130593" y="110937"/>
                  <a:pt x="131561" y="98868"/>
                </a:cubicBezTo>
                <a:cubicBezTo>
                  <a:pt x="131764" y="96073"/>
                  <a:pt x="134199" y="93973"/>
                  <a:pt x="136994" y="94182"/>
                </a:cubicBezTo>
                <a:cubicBezTo>
                  <a:pt x="139790" y="94384"/>
                  <a:pt x="141890" y="96819"/>
                  <a:pt x="141681" y="99615"/>
                </a:cubicBezTo>
                <a:cubicBezTo>
                  <a:pt x="141618" y="100507"/>
                  <a:pt x="136621" y="188791"/>
                  <a:pt x="136621" y="197356"/>
                </a:cubicBezTo>
                <a:cubicBezTo>
                  <a:pt x="136621" y="198874"/>
                  <a:pt x="136786" y="202416"/>
                  <a:pt x="138272" y="202416"/>
                </a:cubicBezTo>
                <a:cubicBezTo>
                  <a:pt x="143035" y="202416"/>
                  <a:pt x="143528" y="202416"/>
                  <a:pt x="145894" y="189955"/>
                </a:cubicBezTo>
                <a:lnTo>
                  <a:pt x="146235" y="188127"/>
                </a:lnTo>
                <a:lnTo>
                  <a:pt x="151763" y="151499"/>
                </a:lnTo>
                <a:cubicBezTo>
                  <a:pt x="152130" y="149077"/>
                  <a:pt x="154186" y="147261"/>
                  <a:pt x="156634" y="147198"/>
                </a:cubicBezTo>
                <a:cubicBezTo>
                  <a:pt x="157873" y="147135"/>
                  <a:pt x="159088" y="147559"/>
                  <a:pt x="160024" y="148381"/>
                </a:cubicBezTo>
                <a:cubicBezTo>
                  <a:pt x="161074" y="149108"/>
                  <a:pt x="161776" y="150240"/>
                  <a:pt x="161959" y="151499"/>
                </a:cubicBezTo>
                <a:lnTo>
                  <a:pt x="167835" y="189955"/>
                </a:lnTo>
                <a:cubicBezTo>
                  <a:pt x="170201" y="202416"/>
                  <a:pt x="170694" y="202416"/>
                  <a:pt x="175457" y="202416"/>
                </a:cubicBezTo>
                <a:cubicBezTo>
                  <a:pt x="176943" y="202416"/>
                  <a:pt x="177101" y="198874"/>
                  <a:pt x="177101" y="197356"/>
                </a:cubicBezTo>
                <a:cubicBezTo>
                  <a:pt x="177101" y="188785"/>
                  <a:pt x="172098" y="100507"/>
                  <a:pt x="172041" y="99615"/>
                </a:cubicBezTo>
                <a:cubicBezTo>
                  <a:pt x="171839" y="96819"/>
                  <a:pt x="173933" y="94390"/>
                  <a:pt x="176728" y="94182"/>
                </a:cubicBezTo>
                <a:cubicBezTo>
                  <a:pt x="179524" y="93979"/>
                  <a:pt x="181953" y="96073"/>
                  <a:pt x="182161" y="98868"/>
                </a:cubicBezTo>
                <a:cubicBezTo>
                  <a:pt x="183123" y="110937"/>
                  <a:pt x="184748" y="122941"/>
                  <a:pt x="187032" y="134833"/>
                </a:cubicBezTo>
                <a:cubicBezTo>
                  <a:pt x="189435" y="143416"/>
                  <a:pt x="197342" y="144826"/>
                  <a:pt x="197342" y="136679"/>
                </a:cubicBezTo>
                <a:cubicBezTo>
                  <a:pt x="197342" y="118735"/>
                  <a:pt x="187727" y="82556"/>
                  <a:pt x="185280" y="76914"/>
                </a:cubicBezTo>
                <a:cubicBezTo>
                  <a:pt x="182225" y="69830"/>
                  <a:pt x="171864" y="65782"/>
                  <a:pt x="156861" y="65782"/>
                </a:cubicBezTo>
                <a:close/>
                <a:moveTo>
                  <a:pt x="156861" y="55719"/>
                </a:moveTo>
                <a:cubicBezTo>
                  <a:pt x="176355" y="55719"/>
                  <a:pt x="189764" y="61791"/>
                  <a:pt x="194571" y="72923"/>
                </a:cubicBezTo>
                <a:cubicBezTo>
                  <a:pt x="197588" y="79887"/>
                  <a:pt x="207462" y="117186"/>
                  <a:pt x="207462" y="136679"/>
                </a:cubicBezTo>
                <a:cubicBezTo>
                  <a:pt x="207462" y="153555"/>
                  <a:pt x="191529" y="153827"/>
                  <a:pt x="184951" y="149709"/>
                </a:cubicBezTo>
                <a:cubicBezTo>
                  <a:pt x="186121" y="171587"/>
                  <a:pt x="187221" y="193149"/>
                  <a:pt x="187221" y="197356"/>
                </a:cubicBezTo>
                <a:cubicBezTo>
                  <a:pt x="187221" y="211441"/>
                  <a:pt x="178215" y="212536"/>
                  <a:pt x="175451" y="212536"/>
                </a:cubicBezTo>
                <a:cubicBezTo>
                  <a:pt x="161814" y="212536"/>
                  <a:pt x="160087" y="203428"/>
                  <a:pt x="157854" y="191846"/>
                </a:cubicBezTo>
                <a:lnTo>
                  <a:pt x="156842" y="185509"/>
                </a:lnTo>
                <a:lnTo>
                  <a:pt x="155830" y="191846"/>
                </a:lnTo>
                <a:cubicBezTo>
                  <a:pt x="153642" y="203428"/>
                  <a:pt x="151934" y="212536"/>
                  <a:pt x="138272" y="212536"/>
                </a:cubicBezTo>
                <a:cubicBezTo>
                  <a:pt x="135508" y="212536"/>
                  <a:pt x="126501" y="211441"/>
                  <a:pt x="126501" y="197356"/>
                </a:cubicBezTo>
                <a:cubicBezTo>
                  <a:pt x="126501" y="193149"/>
                  <a:pt x="127595" y="171581"/>
                  <a:pt x="128772" y="149709"/>
                </a:cubicBezTo>
                <a:cubicBezTo>
                  <a:pt x="122510" y="153631"/>
                  <a:pt x="106261" y="153934"/>
                  <a:pt x="106261" y="136679"/>
                </a:cubicBezTo>
                <a:cubicBezTo>
                  <a:pt x="106261" y="117186"/>
                  <a:pt x="116128" y="79887"/>
                  <a:pt x="119151" y="72923"/>
                </a:cubicBezTo>
                <a:cubicBezTo>
                  <a:pt x="123971" y="61835"/>
                  <a:pt x="137367" y="55719"/>
                  <a:pt x="156861" y="55719"/>
                </a:cubicBezTo>
                <a:close/>
                <a:moveTo>
                  <a:pt x="222654" y="45555"/>
                </a:moveTo>
                <a:cubicBezTo>
                  <a:pt x="241054" y="45555"/>
                  <a:pt x="252837" y="51304"/>
                  <a:pt x="255867" y="61766"/>
                </a:cubicBezTo>
                <a:cubicBezTo>
                  <a:pt x="264115" y="90602"/>
                  <a:pt x="268245" y="107939"/>
                  <a:pt x="268245" y="113644"/>
                </a:cubicBezTo>
                <a:cubicBezTo>
                  <a:pt x="268245" y="123992"/>
                  <a:pt x="262104" y="127660"/>
                  <a:pt x="256841" y="127660"/>
                </a:cubicBezTo>
                <a:cubicBezTo>
                  <a:pt x="253786" y="127818"/>
                  <a:pt x="250763" y="126965"/>
                  <a:pt x="248239" y="125238"/>
                </a:cubicBezTo>
                <a:cubicBezTo>
                  <a:pt x="249270" y="142429"/>
                  <a:pt x="250225" y="159368"/>
                  <a:pt x="250225" y="163080"/>
                </a:cubicBezTo>
                <a:cubicBezTo>
                  <a:pt x="250225" y="173441"/>
                  <a:pt x="244533" y="177135"/>
                  <a:pt x="239207" y="177135"/>
                </a:cubicBezTo>
                <a:cubicBezTo>
                  <a:pt x="226595" y="177135"/>
                  <a:pt x="224938" y="168400"/>
                  <a:pt x="223015" y="158280"/>
                </a:cubicBezTo>
                <a:lnTo>
                  <a:pt x="222654" y="156363"/>
                </a:lnTo>
                <a:lnTo>
                  <a:pt x="222325" y="158267"/>
                </a:lnTo>
                <a:cubicBezTo>
                  <a:pt x="220377" y="168381"/>
                  <a:pt x="218720" y="177122"/>
                  <a:pt x="206133" y="177122"/>
                </a:cubicBezTo>
                <a:cubicBezTo>
                  <a:pt x="203837" y="177122"/>
                  <a:pt x="196292" y="176268"/>
                  <a:pt x="195235" y="165642"/>
                </a:cubicBezTo>
                <a:cubicBezTo>
                  <a:pt x="194957" y="162859"/>
                  <a:pt x="196981" y="160380"/>
                  <a:pt x="199764" y="160101"/>
                </a:cubicBezTo>
                <a:cubicBezTo>
                  <a:pt x="202547" y="159823"/>
                  <a:pt x="205027" y="161847"/>
                  <a:pt x="205305" y="164630"/>
                </a:cubicBezTo>
                <a:cubicBezTo>
                  <a:pt x="205298" y="165478"/>
                  <a:pt x="205526" y="166313"/>
                  <a:pt x="205963" y="167040"/>
                </a:cubicBezTo>
                <a:cubicBezTo>
                  <a:pt x="210023" y="167002"/>
                  <a:pt x="210333" y="167002"/>
                  <a:pt x="212357" y="156376"/>
                </a:cubicBezTo>
                <a:lnTo>
                  <a:pt x="212667" y="154750"/>
                </a:lnTo>
                <a:lnTo>
                  <a:pt x="217594" y="126604"/>
                </a:lnTo>
                <a:cubicBezTo>
                  <a:pt x="218012" y="124586"/>
                  <a:pt x="219587" y="123005"/>
                  <a:pt x="221611" y="122588"/>
                </a:cubicBezTo>
                <a:cubicBezTo>
                  <a:pt x="224406" y="122012"/>
                  <a:pt x="227139" y="123808"/>
                  <a:pt x="227714" y="126604"/>
                </a:cubicBezTo>
                <a:lnTo>
                  <a:pt x="232958" y="156363"/>
                </a:lnTo>
                <a:cubicBezTo>
                  <a:pt x="234976" y="166989"/>
                  <a:pt x="235292" y="166989"/>
                  <a:pt x="239182" y="166989"/>
                </a:cubicBezTo>
                <a:cubicBezTo>
                  <a:pt x="239536" y="166838"/>
                  <a:pt x="240080" y="165693"/>
                  <a:pt x="240080" y="163055"/>
                </a:cubicBezTo>
                <a:cubicBezTo>
                  <a:pt x="240080" y="156990"/>
                  <a:pt x="237145" y="109501"/>
                  <a:pt x="235595" y="85245"/>
                </a:cubicBezTo>
                <a:cubicBezTo>
                  <a:pt x="235450" y="82677"/>
                  <a:pt x="237253" y="80412"/>
                  <a:pt x="239789" y="79976"/>
                </a:cubicBezTo>
                <a:cubicBezTo>
                  <a:pt x="242540" y="79501"/>
                  <a:pt x="245159" y="81355"/>
                  <a:pt x="245633" y="84106"/>
                </a:cubicBezTo>
                <a:cubicBezTo>
                  <a:pt x="245671" y="84296"/>
                  <a:pt x="248676" y="102676"/>
                  <a:pt x="250794" y="110266"/>
                </a:cubicBezTo>
                <a:cubicBezTo>
                  <a:pt x="253400" y="119590"/>
                  <a:pt x="258068" y="119646"/>
                  <a:pt x="258068" y="113619"/>
                </a:cubicBezTo>
                <a:cubicBezTo>
                  <a:pt x="258068" y="111936"/>
                  <a:pt x="257214" y="103442"/>
                  <a:pt x="246184" y="64878"/>
                </a:cubicBezTo>
                <a:cubicBezTo>
                  <a:pt x="244495" y="58983"/>
                  <a:pt x="235741" y="55675"/>
                  <a:pt x="222648" y="55675"/>
                </a:cubicBezTo>
                <a:cubicBezTo>
                  <a:pt x="212180" y="55675"/>
                  <a:pt x="204230" y="57851"/>
                  <a:pt x="200827" y="61640"/>
                </a:cubicBezTo>
                <a:cubicBezTo>
                  <a:pt x="198973" y="63657"/>
                  <a:pt x="195843" y="63828"/>
                  <a:pt x="193787" y="62025"/>
                </a:cubicBezTo>
                <a:cubicBezTo>
                  <a:pt x="191681" y="60185"/>
                  <a:pt x="191466" y="56991"/>
                  <a:pt x="193306" y="54884"/>
                </a:cubicBezTo>
                <a:cubicBezTo>
                  <a:pt x="200213" y="47174"/>
                  <a:pt x="213078" y="45555"/>
                  <a:pt x="222654" y="45555"/>
                </a:cubicBezTo>
                <a:close/>
                <a:moveTo>
                  <a:pt x="91093" y="45555"/>
                </a:moveTo>
                <a:cubicBezTo>
                  <a:pt x="100669" y="45555"/>
                  <a:pt x="113535" y="47174"/>
                  <a:pt x="120441" y="54884"/>
                </a:cubicBezTo>
                <a:cubicBezTo>
                  <a:pt x="120511" y="54960"/>
                  <a:pt x="120581" y="55036"/>
                  <a:pt x="120644" y="55112"/>
                </a:cubicBezTo>
                <a:cubicBezTo>
                  <a:pt x="122446" y="57244"/>
                  <a:pt x="122181" y="60438"/>
                  <a:pt x="120043" y="62240"/>
                </a:cubicBezTo>
                <a:cubicBezTo>
                  <a:pt x="117911" y="64043"/>
                  <a:pt x="114717" y="63777"/>
                  <a:pt x="112915" y="61640"/>
                </a:cubicBezTo>
                <a:cubicBezTo>
                  <a:pt x="109512" y="57851"/>
                  <a:pt x="101555" y="55675"/>
                  <a:pt x="91093" y="55675"/>
                </a:cubicBezTo>
                <a:cubicBezTo>
                  <a:pt x="78000" y="55675"/>
                  <a:pt x="69240" y="58989"/>
                  <a:pt x="67659" y="64543"/>
                </a:cubicBezTo>
                <a:cubicBezTo>
                  <a:pt x="56527" y="103442"/>
                  <a:pt x="55673" y="111943"/>
                  <a:pt x="55673" y="113625"/>
                </a:cubicBezTo>
                <a:cubicBezTo>
                  <a:pt x="55673" y="119596"/>
                  <a:pt x="60290" y="119760"/>
                  <a:pt x="62953" y="110273"/>
                </a:cubicBezTo>
                <a:cubicBezTo>
                  <a:pt x="65078" y="102695"/>
                  <a:pt x="68076" y="84302"/>
                  <a:pt x="68114" y="84112"/>
                </a:cubicBezTo>
                <a:cubicBezTo>
                  <a:pt x="68551" y="81582"/>
                  <a:pt x="70815" y="79773"/>
                  <a:pt x="73383" y="79919"/>
                </a:cubicBezTo>
                <a:cubicBezTo>
                  <a:pt x="76172" y="80071"/>
                  <a:pt x="78310" y="82462"/>
                  <a:pt x="78152" y="85251"/>
                </a:cubicBezTo>
                <a:cubicBezTo>
                  <a:pt x="76603" y="109507"/>
                  <a:pt x="73668" y="156990"/>
                  <a:pt x="73668" y="163062"/>
                </a:cubicBezTo>
                <a:cubicBezTo>
                  <a:pt x="73529" y="164434"/>
                  <a:pt x="73782" y="165813"/>
                  <a:pt x="74395" y="167046"/>
                </a:cubicBezTo>
                <a:cubicBezTo>
                  <a:pt x="79076" y="166996"/>
                  <a:pt x="78506" y="166793"/>
                  <a:pt x="81100" y="154763"/>
                </a:cubicBezTo>
                <a:lnTo>
                  <a:pt x="86027" y="126617"/>
                </a:lnTo>
                <a:cubicBezTo>
                  <a:pt x="86444" y="124599"/>
                  <a:pt x="88019" y="123018"/>
                  <a:pt x="90043" y="122600"/>
                </a:cubicBezTo>
                <a:cubicBezTo>
                  <a:pt x="92839" y="122025"/>
                  <a:pt x="95571" y="123821"/>
                  <a:pt x="96147" y="126617"/>
                </a:cubicBezTo>
                <a:lnTo>
                  <a:pt x="101390" y="156363"/>
                </a:lnTo>
                <a:cubicBezTo>
                  <a:pt x="103408" y="166989"/>
                  <a:pt x="103724" y="166989"/>
                  <a:pt x="107614" y="166989"/>
                </a:cubicBezTo>
                <a:cubicBezTo>
                  <a:pt x="107798" y="167091"/>
                  <a:pt x="108253" y="166502"/>
                  <a:pt x="108443" y="164624"/>
                </a:cubicBezTo>
                <a:cubicBezTo>
                  <a:pt x="108721" y="161841"/>
                  <a:pt x="111201" y="159817"/>
                  <a:pt x="113984" y="160095"/>
                </a:cubicBezTo>
                <a:cubicBezTo>
                  <a:pt x="116767" y="160373"/>
                  <a:pt x="118791" y="162853"/>
                  <a:pt x="118512" y="165636"/>
                </a:cubicBezTo>
                <a:cubicBezTo>
                  <a:pt x="117456" y="176287"/>
                  <a:pt x="109904" y="177116"/>
                  <a:pt x="107614" y="177116"/>
                </a:cubicBezTo>
                <a:cubicBezTo>
                  <a:pt x="94825" y="177116"/>
                  <a:pt x="93402" y="168564"/>
                  <a:pt x="91087" y="156370"/>
                </a:cubicBezTo>
                <a:cubicBezTo>
                  <a:pt x="88785" y="168482"/>
                  <a:pt x="87324" y="177116"/>
                  <a:pt x="74585" y="177116"/>
                </a:cubicBezTo>
                <a:cubicBezTo>
                  <a:pt x="69259" y="177116"/>
                  <a:pt x="63567" y="173422"/>
                  <a:pt x="63567" y="163062"/>
                </a:cubicBezTo>
                <a:cubicBezTo>
                  <a:pt x="63567" y="159349"/>
                  <a:pt x="64541" y="142423"/>
                  <a:pt x="65553" y="125219"/>
                </a:cubicBezTo>
                <a:cubicBezTo>
                  <a:pt x="63029" y="126946"/>
                  <a:pt x="60006" y="127799"/>
                  <a:pt x="56951" y="127641"/>
                </a:cubicBezTo>
                <a:cubicBezTo>
                  <a:pt x="51688" y="127641"/>
                  <a:pt x="45540" y="123985"/>
                  <a:pt x="45553" y="113625"/>
                </a:cubicBezTo>
                <a:cubicBezTo>
                  <a:pt x="45553" y="107914"/>
                  <a:pt x="49683" y="90589"/>
                  <a:pt x="57824" y="62101"/>
                </a:cubicBezTo>
                <a:cubicBezTo>
                  <a:pt x="60910" y="51304"/>
                  <a:pt x="72687" y="45555"/>
                  <a:pt x="91093" y="45555"/>
                </a:cubicBezTo>
                <a:close/>
                <a:moveTo>
                  <a:pt x="222642" y="10135"/>
                </a:moveTo>
                <a:cubicBezTo>
                  <a:pt x="217417" y="10514"/>
                  <a:pt x="213471" y="15024"/>
                  <a:pt x="213787" y="20261"/>
                </a:cubicBezTo>
                <a:cubicBezTo>
                  <a:pt x="213679" y="21052"/>
                  <a:pt x="213679" y="21861"/>
                  <a:pt x="213787" y="22658"/>
                </a:cubicBezTo>
                <a:cubicBezTo>
                  <a:pt x="214451" y="27548"/>
                  <a:pt x="218954" y="30976"/>
                  <a:pt x="223844" y="30312"/>
                </a:cubicBezTo>
                <a:cubicBezTo>
                  <a:pt x="228733" y="29647"/>
                  <a:pt x="232161" y="25144"/>
                  <a:pt x="231497" y="20255"/>
                </a:cubicBezTo>
                <a:cubicBezTo>
                  <a:pt x="231813" y="15024"/>
                  <a:pt x="227866" y="10514"/>
                  <a:pt x="222642" y="10135"/>
                </a:cubicBezTo>
                <a:close/>
                <a:moveTo>
                  <a:pt x="156862" y="10135"/>
                </a:moveTo>
                <a:cubicBezTo>
                  <a:pt x="150631" y="10926"/>
                  <a:pt x="146147" y="16530"/>
                  <a:pt x="146742" y="22785"/>
                </a:cubicBezTo>
                <a:cubicBezTo>
                  <a:pt x="146147" y="29041"/>
                  <a:pt x="150625" y="34645"/>
                  <a:pt x="156862" y="35435"/>
                </a:cubicBezTo>
                <a:cubicBezTo>
                  <a:pt x="163098" y="34645"/>
                  <a:pt x="167576" y="29041"/>
                  <a:pt x="166982" y="22785"/>
                </a:cubicBezTo>
                <a:cubicBezTo>
                  <a:pt x="167576" y="16530"/>
                  <a:pt x="163098" y="10926"/>
                  <a:pt x="156862" y="10135"/>
                </a:cubicBezTo>
                <a:close/>
                <a:moveTo>
                  <a:pt x="91081" y="10135"/>
                </a:moveTo>
                <a:cubicBezTo>
                  <a:pt x="85857" y="10515"/>
                  <a:pt x="81910" y="15024"/>
                  <a:pt x="82226" y="20255"/>
                </a:cubicBezTo>
                <a:cubicBezTo>
                  <a:pt x="81910" y="25486"/>
                  <a:pt x="85857" y="29996"/>
                  <a:pt x="91081" y="30375"/>
                </a:cubicBezTo>
                <a:cubicBezTo>
                  <a:pt x="96306" y="29996"/>
                  <a:pt x="100253" y="25486"/>
                  <a:pt x="99936" y="20255"/>
                </a:cubicBezTo>
                <a:cubicBezTo>
                  <a:pt x="100253" y="15024"/>
                  <a:pt x="96306" y="10515"/>
                  <a:pt x="91081" y="10135"/>
                </a:cubicBezTo>
                <a:close/>
                <a:moveTo>
                  <a:pt x="223882" y="40"/>
                </a:moveTo>
                <a:cubicBezTo>
                  <a:pt x="234362" y="723"/>
                  <a:pt x="242300" y="9774"/>
                  <a:pt x="241617" y="20255"/>
                </a:cubicBezTo>
                <a:cubicBezTo>
                  <a:pt x="241946" y="31077"/>
                  <a:pt x="233464" y="40122"/>
                  <a:pt x="222642" y="40495"/>
                </a:cubicBezTo>
                <a:cubicBezTo>
                  <a:pt x="211826" y="40122"/>
                  <a:pt x="203344" y="31077"/>
                  <a:pt x="203667" y="20255"/>
                </a:cubicBezTo>
                <a:cubicBezTo>
                  <a:pt x="203610" y="19433"/>
                  <a:pt x="203610" y="18604"/>
                  <a:pt x="203667" y="17775"/>
                </a:cubicBezTo>
                <a:cubicBezTo>
                  <a:pt x="204350" y="7295"/>
                  <a:pt x="213401" y="-643"/>
                  <a:pt x="223882" y="40"/>
                </a:cubicBezTo>
                <a:close/>
                <a:moveTo>
                  <a:pt x="156862" y="15"/>
                </a:moveTo>
                <a:cubicBezTo>
                  <a:pt x="168715" y="768"/>
                  <a:pt x="177747" y="10926"/>
                  <a:pt x="177102" y="22785"/>
                </a:cubicBezTo>
                <a:cubicBezTo>
                  <a:pt x="177747" y="34645"/>
                  <a:pt x="168715" y="44803"/>
                  <a:pt x="156862" y="45555"/>
                </a:cubicBezTo>
                <a:cubicBezTo>
                  <a:pt x="145015" y="44803"/>
                  <a:pt x="135983" y="34645"/>
                  <a:pt x="136622" y="22785"/>
                </a:cubicBezTo>
                <a:cubicBezTo>
                  <a:pt x="135976" y="10926"/>
                  <a:pt x="145009" y="768"/>
                  <a:pt x="156862" y="15"/>
                </a:cubicBezTo>
                <a:close/>
                <a:moveTo>
                  <a:pt x="91081" y="15"/>
                </a:moveTo>
                <a:cubicBezTo>
                  <a:pt x="101903" y="388"/>
                  <a:pt x="110385" y="9433"/>
                  <a:pt x="110056" y="20255"/>
                </a:cubicBezTo>
                <a:cubicBezTo>
                  <a:pt x="110385" y="31077"/>
                  <a:pt x="101903" y="40122"/>
                  <a:pt x="91081" y="40495"/>
                </a:cubicBezTo>
                <a:cubicBezTo>
                  <a:pt x="80266" y="40122"/>
                  <a:pt x="71784" y="31077"/>
                  <a:pt x="72106" y="20255"/>
                </a:cubicBezTo>
                <a:cubicBezTo>
                  <a:pt x="71777" y="9433"/>
                  <a:pt x="80259" y="388"/>
                  <a:pt x="91081" y="15"/>
                </a:cubicBezTo>
                <a:close/>
              </a:path>
            </a:pathLst>
          </a:custGeom>
          <a:solidFill>
            <a:srgbClr val="43266B"/>
          </a:solidFill>
          <a:ln w="63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1" name="Freeform: Shape 60">
            <a:extLst>
              <a:ext uri="{FF2B5EF4-FFF2-40B4-BE49-F238E27FC236}">
                <a16:creationId xmlns:a16="http://schemas.microsoft.com/office/drawing/2014/main" id="{DB2A82DB-C56B-8617-F70E-3A85F64EE4AE}"/>
              </a:ext>
            </a:extLst>
          </p:cNvPr>
          <p:cNvSpPr/>
          <p:nvPr/>
        </p:nvSpPr>
        <p:spPr>
          <a:xfrm>
            <a:off x="3658949" y="4004763"/>
            <a:ext cx="323843" cy="323848"/>
          </a:xfrm>
          <a:custGeom>
            <a:avLst/>
            <a:gdLst>
              <a:gd name="connsiteX0" fmla="*/ 210496 w 323842"/>
              <a:gd name="connsiteY0" fmla="*/ 291477 h 323848"/>
              <a:gd name="connsiteX1" fmla="*/ 205101 w 323842"/>
              <a:gd name="connsiteY1" fmla="*/ 296873 h 323848"/>
              <a:gd name="connsiteX2" fmla="*/ 210496 w 323842"/>
              <a:gd name="connsiteY2" fmla="*/ 302268 h 323848"/>
              <a:gd name="connsiteX3" fmla="*/ 215892 w 323842"/>
              <a:gd name="connsiteY3" fmla="*/ 296873 h 323848"/>
              <a:gd name="connsiteX4" fmla="*/ 210496 w 323842"/>
              <a:gd name="connsiteY4" fmla="*/ 291477 h 323848"/>
              <a:gd name="connsiteX5" fmla="*/ 264468 w 323842"/>
              <a:gd name="connsiteY5" fmla="*/ 237500 h 323848"/>
              <a:gd name="connsiteX6" fmla="*/ 259073 w 323842"/>
              <a:gd name="connsiteY6" fmla="*/ 242895 h 323848"/>
              <a:gd name="connsiteX7" fmla="*/ 264468 w 323842"/>
              <a:gd name="connsiteY7" fmla="*/ 248290 h 323848"/>
              <a:gd name="connsiteX8" fmla="*/ 269863 w 323842"/>
              <a:gd name="connsiteY8" fmla="*/ 242895 h 323848"/>
              <a:gd name="connsiteX9" fmla="*/ 264468 w 323842"/>
              <a:gd name="connsiteY9" fmla="*/ 237500 h 323848"/>
              <a:gd name="connsiteX10" fmla="*/ 307649 w 323842"/>
              <a:gd name="connsiteY10" fmla="*/ 156545 h 323848"/>
              <a:gd name="connsiteX11" fmla="*/ 302254 w 323842"/>
              <a:gd name="connsiteY11" fmla="*/ 161941 h 323848"/>
              <a:gd name="connsiteX12" fmla="*/ 307649 w 323842"/>
              <a:gd name="connsiteY12" fmla="*/ 167336 h 323848"/>
              <a:gd name="connsiteX13" fmla="*/ 313044 w 323842"/>
              <a:gd name="connsiteY13" fmla="*/ 161941 h 323848"/>
              <a:gd name="connsiteX14" fmla="*/ 307649 w 323842"/>
              <a:gd name="connsiteY14" fmla="*/ 156545 h 323848"/>
              <a:gd name="connsiteX15" fmla="*/ 156518 w 323842"/>
              <a:gd name="connsiteY15" fmla="*/ 86565 h 323848"/>
              <a:gd name="connsiteX16" fmla="*/ 86355 w 323842"/>
              <a:gd name="connsiteY16" fmla="*/ 161934 h 323848"/>
              <a:gd name="connsiteX17" fmla="*/ 156518 w 323842"/>
              <a:gd name="connsiteY17" fmla="*/ 237303 h 323848"/>
              <a:gd name="connsiteX18" fmla="*/ 264468 w 323842"/>
              <a:gd name="connsiteY18" fmla="*/ 75579 h 323848"/>
              <a:gd name="connsiteX19" fmla="*/ 259073 w 323842"/>
              <a:gd name="connsiteY19" fmla="*/ 80974 h 323848"/>
              <a:gd name="connsiteX20" fmla="*/ 264468 w 323842"/>
              <a:gd name="connsiteY20" fmla="*/ 86369 h 323848"/>
              <a:gd name="connsiteX21" fmla="*/ 269863 w 323842"/>
              <a:gd name="connsiteY21" fmla="*/ 80974 h 323848"/>
              <a:gd name="connsiteX22" fmla="*/ 264468 w 323842"/>
              <a:gd name="connsiteY22" fmla="*/ 75579 h 323848"/>
              <a:gd name="connsiteX23" fmla="*/ 210496 w 323842"/>
              <a:gd name="connsiteY23" fmla="*/ 21607 h 323848"/>
              <a:gd name="connsiteX24" fmla="*/ 205101 w 323842"/>
              <a:gd name="connsiteY24" fmla="*/ 27002 h 323848"/>
              <a:gd name="connsiteX25" fmla="*/ 210496 w 323842"/>
              <a:gd name="connsiteY25" fmla="*/ 32398 h 323848"/>
              <a:gd name="connsiteX26" fmla="*/ 215892 w 323842"/>
              <a:gd name="connsiteY26" fmla="*/ 27002 h 323848"/>
              <a:gd name="connsiteX27" fmla="*/ 210496 w 323842"/>
              <a:gd name="connsiteY27" fmla="*/ 21607 h 323848"/>
              <a:gd name="connsiteX28" fmla="*/ 156531 w 323842"/>
              <a:gd name="connsiteY28" fmla="*/ 10810 h 323848"/>
              <a:gd name="connsiteX29" fmla="*/ 147790 w 323842"/>
              <a:gd name="connsiteY29" fmla="*/ 11436 h 323848"/>
              <a:gd name="connsiteX30" fmla="*/ 144261 w 323842"/>
              <a:gd name="connsiteY30" fmla="*/ 15098 h 323848"/>
              <a:gd name="connsiteX31" fmla="*/ 140864 w 323842"/>
              <a:gd name="connsiteY31" fmla="*/ 35882 h 323848"/>
              <a:gd name="connsiteX32" fmla="*/ 136626 w 323842"/>
              <a:gd name="connsiteY32" fmla="*/ 40297 h 323848"/>
              <a:gd name="connsiteX33" fmla="*/ 93920 w 323842"/>
              <a:gd name="connsiteY33" fmla="*/ 58039 h 323848"/>
              <a:gd name="connsiteX34" fmla="*/ 87803 w 323842"/>
              <a:gd name="connsiteY34" fmla="*/ 57925 h 323848"/>
              <a:gd name="connsiteX35" fmla="*/ 70637 w 323842"/>
              <a:gd name="connsiteY35" fmla="*/ 45610 h 323848"/>
              <a:gd name="connsiteX36" fmla="*/ 65400 w 323842"/>
              <a:gd name="connsiteY36" fmla="*/ 45610 h 323848"/>
              <a:gd name="connsiteX37" fmla="*/ 55090 w 323842"/>
              <a:gd name="connsiteY37" fmla="*/ 55022 h 323848"/>
              <a:gd name="connsiteX38" fmla="*/ 45584 w 323842"/>
              <a:gd name="connsiteY38" fmla="*/ 65464 h 323848"/>
              <a:gd name="connsiteX39" fmla="*/ 45666 w 323842"/>
              <a:gd name="connsiteY39" fmla="*/ 70569 h 323848"/>
              <a:gd name="connsiteX40" fmla="*/ 57974 w 323842"/>
              <a:gd name="connsiteY40" fmla="*/ 87760 h 323848"/>
              <a:gd name="connsiteX41" fmla="*/ 58101 w 323842"/>
              <a:gd name="connsiteY41" fmla="*/ 93876 h 323848"/>
              <a:gd name="connsiteX42" fmla="*/ 40365 w 323842"/>
              <a:gd name="connsiteY42" fmla="*/ 136615 h 323848"/>
              <a:gd name="connsiteX43" fmla="*/ 35963 w 323842"/>
              <a:gd name="connsiteY43" fmla="*/ 140878 h 323848"/>
              <a:gd name="connsiteX44" fmla="*/ 15192 w 323842"/>
              <a:gd name="connsiteY44" fmla="*/ 144281 h 323848"/>
              <a:gd name="connsiteX45" fmla="*/ 11593 w 323842"/>
              <a:gd name="connsiteY45" fmla="*/ 147873 h 323848"/>
              <a:gd name="connsiteX46" fmla="*/ 11561 w 323842"/>
              <a:gd name="connsiteY46" fmla="*/ 175805 h 323848"/>
              <a:gd name="connsiteX47" fmla="*/ 15192 w 323842"/>
              <a:gd name="connsiteY47" fmla="*/ 179644 h 323848"/>
              <a:gd name="connsiteX48" fmla="*/ 35969 w 323842"/>
              <a:gd name="connsiteY48" fmla="*/ 183047 h 323848"/>
              <a:gd name="connsiteX49" fmla="*/ 40378 w 323842"/>
              <a:gd name="connsiteY49" fmla="*/ 187285 h 323848"/>
              <a:gd name="connsiteX50" fmla="*/ 58113 w 323842"/>
              <a:gd name="connsiteY50" fmla="*/ 230017 h 323848"/>
              <a:gd name="connsiteX51" fmla="*/ 57993 w 323842"/>
              <a:gd name="connsiteY51" fmla="*/ 236133 h 323848"/>
              <a:gd name="connsiteX52" fmla="*/ 45691 w 323842"/>
              <a:gd name="connsiteY52" fmla="*/ 253305 h 323848"/>
              <a:gd name="connsiteX53" fmla="*/ 45691 w 323842"/>
              <a:gd name="connsiteY53" fmla="*/ 258549 h 323848"/>
              <a:gd name="connsiteX54" fmla="*/ 55096 w 323842"/>
              <a:gd name="connsiteY54" fmla="*/ 268846 h 323848"/>
              <a:gd name="connsiteX55" fmla="*/ 65602 w 323842"/>
              <a:gd name="connsiteY55" fmla="*/ 278416 h 323848"/>
              <a:gd name="connsiteX56" fmla="*/ 70624 w 323842"/>
              <a:gd name="connsiteY56" fmla="*/ 278283 h 323848"/>
              <a:gd name="connsiteX57" fmla="*/ 87803 w 323842"/>
              <a:gd name="connsiteY57" fmla="*/ 265955 h 323848"/>
              <a:gd name="connsiteX58" fmla="*/ 93920 w 323842"/>
              <a:gd name="connsiteY58" fmla="*/ 265835 h 323848"/>
              <a:gd name="connsiteX59" fmla="*/ 136626 w 323842"/>
              <a:gd name="connsiteY59" fmla="*/ 283583 h 323848"/>
              <a:gd name="connsiteX60" fmla="*/ 140864 w 323842"/>
              <a:gd name="connsiteY60" fmla="*/ 287998 h 323848"/>
              <a:gd name="connsiteX61" fmla="*/ 144267 w 323842"/>
              <a:gd name="connsiteY61" fmla="*/ 308795 h 323848"/>
              <a:gd name="connsiteX62" fmla="*/ 147853 w 323842"/>
              <a:gd name="connsiteY62" fmla="*/ 312400 h 323848"/>
              <a:gd name="connsiteX63" fmla="*/ 156455 w 323842"/>
              <a:gd name="connsiteY63" fmla="*/ 313064 h 323848"/>
              <a:gd name="connsiteX64" fmla="*/ 156531 w 323842"/>
              <a:gd name="connsiteY64" fmla="*/ 269807 h 323848"/>
              <a:gd name="connsiteX65" fmla="*/ 53907 w 323842"/>
              <a:gd name="connsiteY65" fmla="*/ 161984 h 323848"/>
              <a:gd name="connsiteX66" fmla="*/ 156411 w 323842"/>
              <a:gd name="connsiteY66" fmla="*/ 54048 h 323848"/>
              <a:gd name="connsiteX67" fmla="*/ 210509 w 323842"/>
              <a:gd name="connsiteY67" fmla="*/ 10747 h 323848"/>
              <a:gd name="connsiteX68" fmla="*/ 226467 w 323842"/>
              <a:gd name="connsiteY68" fmla="*/ 24200 h 323848"/>
              <a:gd name="connsiteX69" fmla="*/ 215904 w 323842"/>
              <a:gd name="connsiteY69" fmla="*/ 42201 h 323848"/>
              <a:gd name="connsiteX70" fmla="*/ 215904 w 323842"/>
              <a:gd name="connsiteY70" fmla="*/ 75579 h 323848"/>
              <a:gd name="connsiteX71" fmla="*/ 199712 w 323842"/>
              <a:gd name="connsiteY71" fmla="*/ 91771 h 323848"/>
              <a:gd name="connsiteX72" fmla="*/ 167328 w 323842"/>
              <a:gd name="connsiteY72" fmla="*/ 91771 h 323848"/>
              <a:gd name="connsiteX73" fmla="*/ 167328 w 323842"/>
              <a:gd name="connsiteY73" fmla="*/ 102568 h 323848"/>
              <a:gd name="connsiteX74" fmla="*/ 226701 w 323842"/>
              <a:gd name="connsiteY74" fmla="*/ 102568 h 323848"/>
              <a:gd name="connsiteX75" fmla="*/ 232096 w 323842"/>
              <a:gd name="connsiteY75" fmla="*/ 107963 h 323848"/>
              <a:gd name="connsiteX76" fmla="*/ 226701 w 323842"/>
              <a:gd name="connsiteY76" fmla="*/ 113358 h 323848"/>
              <a:gd name="connsiteX77" fmla="*/ 167328 w 323842"/>
              <a:gd name="connsiteY77" fmla="*/ 113358 h 323848"/>
              <a:gd name="connsiteX78" fmla="*/ 167328 w 323842"/>
              <a:gd name="connsiteY78" fmla="*/ 129550 h 323848"/>
              <a:gd name="connsiteX79" fmla="*/ 253684 w 323842"/>
              <a:gd name="connsiteY79" fmla="*/ 129550 h 323848"/>
              <a:gd name="connsiteX80" fmla="*/ 259079 w 323842"/>
              <a:gd name="connsiteY80" fmla="*/ 124155 h 323848"/>
              <a:gd name="connsiteX81" fmla="*/ 259079 w 323842"/>
              <a:gd name="connsiteY81" fmla="*/ 96173 h 323848"/>
              <a:gd name="connsiteX82" fmla="*/ 248516 w 323842"/>
              <a:gd name="connsiteY82" fmla="*/ 78172 h 323848"/>
              <a:gd name="connsiteX83" fmla="*/ 264474 w 323842"/>
              <a:gd name="connsiteY83" fmla="*/ 64719 h 323848"/>
              <a:gd name="connsiteX84" fmla="*/ 280432 w 323842"/>
              <a:gd name="connsiteY84" fmla="*/ 78172 h 323848"/>
              <a:gd name="connsiteX85" fmla="*/ 269869 w 323842"/>
              <a:gd name="connsiteY85" fmla="*/ 96173 h 323848"/>
              <a:gd name="connsiteX86" fmla="*/ 269869 w 323842"/>
              <a:gd name="connsiteY86" fmla="*/ 124155 h 323848"/>
              <a:gd name="connsiteX87" fmla="*/ 253677 w 323842"/>
              <a:gd name="connsiteY87" fmla="*/ 140347 h 323848"/>
              <a:gd name="connsiteX88" fmla="*/ 167322 w 323842"/>
              <a:gd name="connsiteY88" fmla="*/ 140347 h 323848"/>
              <a:gd name="connsiteX89" fmla="*/ 167322 w 323842"/>
              <a:gd name="connsiteY89" fmla="*/ 156539 h 323848"/>
              <a:gd name="connsiteX90" fmla="*/ 292450 w 323842"/>
              <a:gd name="connsiteY90" fmla="*/ 156539 h 323848"/>
              <a:gd name="connsiteX91" fmla="*/ 307649 w 323842"/>
              <a:gd name="connsiteY91" fmla="*/ 145742 h 323848"/>
              <a:gd name="connsiteX92" fmla="*/ 323734 w 323842"/>
              <a:gd name="connsiteY92" fmla="*/ 160049 h 323848"/>
              <a:gd name="connsiteX93" fmla="*/ 311343 w 323842"/>
              <a:gd name="connsiteY93" fmla="*/ 177652 h 323848"/>
              <a:gd name="connsiteX94" fmla="*/ 292450 w 323842"/>
              <a:gd name="connsiteY94" fmla="*/ 167330 h 323848"/>
              <a:gd name="connsiteX95" fmla="*/ 167322 w 323842"/>
              <a:gd name="connsiteY95" fmla="*/ 167330 h 323848"/>
              <a:gd name="connsiteX96" fmla="*/ 167322 w 323842"/>
              <a:gd name="connsiteY96" fmla="*/ 183522 h 323848"/>
              <a:gd name="connsiteX97" fmla="*/ 253677 w 323842"/>
              <a:gd name="connsiteY97" fmla="*/ 183522 h 323848"/>
              <a:gd name="connsiteX98" fmla="*/ 269869 w 323842"/>
              <a:gd name="connsiteY98" fmla="*/ 199714 h 323848"/>
              <a:gd name="connsiteX99" fmla="*/ 269869 w 323842"/>
              <a:gd name="connsiteY99" fmla="*/ 227696 h 323848"/>
              <a:gd name="connsiteX100" fmla="*/ 280432 w 323842"/>
              <a:gd name="connsiteY100" fmla="*/ 245697 h 323848"/>
              <a:gd name="connsiteX101" fmla="*/ 264474 w 323842"/>
              <a:gd name="connsiteY101" fmla="*/ 259150 h 323848"/>
              <a:gd name="connsiteX102" fmla="*/ 248516 w 323842"/>
              <a:gd name="connsiteY102" fmla="*/ 245697 h 323848"/>
              <a:gd name="connsiteX103" fmla="*/ 259079 w 323842"/>
              <a:gd name="connsiteY103" fmla="*/ 227696 h 323848"/>
              <a:gd name="connsiteX104" fmla="*/ 259079 w 323842"/>
              <a:gd name="connsiteY104" fmla="*/ 199714 h 323848"/>
              <a:gd name="connsiteX105" fmla="*/ 253684 w 323842"/>
              <a:gd name="connsiteY105" fmla="*/ 194319 h 323848"/>
              <a:gd name="connsiteX106" fmla="*/ 167328 w 323842"/>
              <a:gd name="connsiteY106" fmla="*/ 194319 h 323848"/>
              <a:gd name="connsiteX107" fmla="*/ 167328 w 323842"/>
              <a:gd name="connsiteY107" fmla="*/ 210511 h 323848"/>
              <a:gd name="connsiteX108" fmla="*/ 226701 w 323842"/>
              <a:gd name="connsiteY108" fmla="*/ 210511 h 323848"/>
              <a:gd name="connsiteX109" fmla="*/ 232096 w 323842"/>
              <a:gd name="connsiteY109" fmla="*/ 215906 h 323848"/>
              <a:gd name="connsiteX110" fmla="*/ 226701 w 323842"/>
              <a:gd name="connsiteY110" fmla="*/ 221301 h 323848"/>
              <a:gd name="connsiteX111" fmla="*/ 167328 w 323842"/>
              <a:gd name="connsiteY111" fmla="*/ 221301 h 323848"/>
              <a:gd name="connsiteX112" fmla="*/ 167328 w 323842"/>
              <a:gd name="connsiteY112" fmla="*/ 232098 h 323848"/>
              <a:gd name="connsiteX113" fmla="*/ 199712 w 323842"/>
              <a:gd name="connsiteY113" fmla="*/ 232098 h 323848"/>
              <a:gd name="connsiteX114" fmla="*/ 215904 w 323842"/>
              <a:gd name="connsiteY114" fmla="*/ 248290 h 323848"/>
              <a:gd name="connsiteX115" fmla="*/ 215904 w 323842"/>
              <a:gd name="connsiteY115" fmla="*/ 281667 h 323848"/>
              <a:gd name="connsiteX116" fmla="*/ 226467 w 323842"/>
              <a:gd name="connsiteY116" fmla="*/ 299668 h 323848"/>
              <a:gd name="connsiteX117" fmla="*/ 210509 w 323842"/>
              <a:gd name="connsiteY117" fmla="*/ 313122 h 323848"/>
              <a:gd name="connsiteX118" fmla="*/ 194551 w 323842"/>
              <a:gd name="connsiteY118" fmla="*/ 299668 h 323848"/>
              <a:gd name="connsiteX119" fmla="*/ 205114 w 323842"/>
              <a:gd name="connsiteY119" fmla="*/ 281667 h 323848"/>
              <a:gd name="connsiteX120" fmla="*/ 205114 w 323842"/>
              <a:gd name="connsiteY120" fmla="*/ 248290 h 323848"/>
              <a:gd name="connsiteX121" fmla="*/ 199719 w 323842"/>
              <a:gd name="connsiteY121" fmla="*/ 242895 h 323848"/>
              <a:gd name="connsiteX122" fmla="*/ 165911 w 323842"/>
              <a:gd name="connsiteY122" fmla="*/ 242895 h 323848"/>
              <a:gd name="connsiteX123" fmla="*/ 157069 w 323842"/>
              <a:gd name="connsiteY123" fmla="*/ 248119 h 323848"/>
              <a:gd name="connsiteX124" fmla="*/ 156436 w 323842"/>
              <a:gd name="connsiteY124" fmla="*/ 248119 h 323848"/>
              <a:gd name="connsiteX125" fmla="*/ 75539 w 323842"/>
              <a:gd name="connsiteY125" fmla="*/ 161934 h 323848"/>
              <a:gd name="connsiteX126" fmla="*/ 156436 w 323842"/>
              <a:gd name="connsiteY126" fmla="*/ 75749 h 323848"/>
              <a:gd name="connsiteX127" fmla="*/ 165911 w 323842"/>
              <a:gd name="connsiteY127" fmla="*/ 80974 h 323848"/>
              <a:gd name="connsiteX128" fmla="*/ 199719 w 323842"/>
              <a:gd name="connsiteY128" fmla="*/ 80974 h 323848"/>
              <a:gd name="connsiteX129" fmla="*/ 205114 w 323842"/>
              <a:gd name="connsiteY129" fmla="*/ 75579 h 323848"/>
              <a:gd name="connsiteX130" fmla="*/ 205114 w 323842"/>
              <a:gd name="connsiteY130" fmla="*/ 42201 h 323848"/>
              <a:gd name="connsiteX131" fmla="*/ 194551 w 323842"/>
              <a:gd name="connsiteY131" fmla="*/ 24200 h 323848"/>
              <a:gd name="connsiteX132" fmla="*/ 210509 w 323842"/>
              <a:gd name="connsiteY132" fmla="*/ 10747 h 323848"/>
              <a:gd name="connsiteX133" fmla="*/ 156019 w 323842"/>
              <a:gd name="connsiteY133" fmla="*/ 13 h 323848"/>
              <a:gd name="connsiteX134" fmla="*/ 164001 w 323842"/>
              <a:gd name="connsiteY134" fmla="*/ 3043 h 323848"/>
              <a:gd name="connsiteX135" fmla="*/ 167315 w 323842"/>
              <a:gd name="connsiteY135" fmla="*/ 10810 h 323848"/>
              <a:gd name="connsiteX136" fmla="*/ 167315 w 323842"/>
              <a:gd name="connsiteY136" fmla="*/ 54041 h 323848"/>
              <a:gd name="connsiteX137" fmla="*/ 156948 w 323842"/>
              <a:gd name="connsiteY137" fmla="*/ 64838 h 323848"/>
              <a:gd name="connsiteX138" fmla="*/ 64786 w 323842"/>
              <a:gd name="connsiteY138" fmla="*/ 161940 h 323848"/>
              <a:gd name="connsiteX139" fmla="*/ 156948 w 323842"/>
              <a:gd name="connsiteY139" fmla="*/ 259042 h 323848"/>
              <a:gd name="connsiteX140" fmla="*/ 167315 w 323842"/>
              <a:gd name="connsiteY140" fmla="*/ 269807 h 323848"/>
              <a:gd name="connsiteX141" fmla="*/ 167315 w 323842"/>
              <a:gd name="connsiteY141" fmla="*/ 313064 h 323848"/>
              <a:gd name="connsiteX142" fmla="*/ 164007 w 323842"/>
              <a:gd name="connsiteY142" fmla="*/ 320825 h 323848"/>
              <a:gd name="connsiteX143" fmla="*/ 156449 w 323842"/>
              <a:gd name="connsiteY143" fmla="*/ 323848 h 323848"/>
              <a:gd name="connsiteX144" fmla="*/ 155987 w 323842"/>
              <a:gd name="connsiteY144" fmla="*/ 323848 h 323848"/>
              <a:gd name="connsiteX145" fmla="*/ 146639 w 323842"/>
              <a:gd name="connsiteY145" fmla="*/ 323134 h 323848"/>
              <a:gd name="connsiteX146" fmla="*/ 133603 w 323842"/>
              <a:gd name="connsiteY146" fmla="*/ 310553 h 323848"/>
              <a:gd name="connsiteX147" fmla="*/ 130788 w 323842"/>
              <a:gd name="connsiteY147" fmla="*/ 293349 h 323848"/>
              <a:gd name="connsiteX148" fmla="*/ 91118 w 323842"/>
              <a:gd name="connsiteY148" fmla="*/ 276866 h 323848"/>
              <a:gd name="connsiteX149" fmla="*/ 76930 w 323842"/>
              <a:gd name="connsiteY149" fmla="*/ 287043 h 323848"/>
              <a:gd name="connsiteX150" fmla="*/ 58841 w 323842"/>
              <a:gd name="connsiteY150" fmla="*/ 286834 h 323848"/>
              <a:gd name="connsiteX151" fmla="*/ 47462 w 323842"/>
              <a:gd name="connsiteY151" fmla="*/ 276480 h 323848"/>
              <a:gd name="connsiteX152" fmla="*/ 37209 w 323842"/>
              <a:gd name="connsiteY152" fmla="*/ 265203 h 323848"/>
              <a:gd name="connsiteX153" fmla="*/ 36969 w 323842"/>
              <a:gd name="connsiteY153" fmla="*/ 246911 h 323848"/>
              <a:gd name="connsiteX154" fmla="*/ 47076 w 323842"/>
              <a:gd name="connsiteY154" fmla="*/ 232793 h 323848"/>
              <a:gd name="connsiteX155" fmla="*/ 30599 w 323842"/>
              <a:gd name="connsiteY155" fmla="*/ 193085 h 323848"/>
              <a:gd name="connsiteX156" fmla="*/ 13427 w 323842"/>
              <a:gd name="connsiteY156" fmla="*/ 190270 h 323848"/>
              <a:gd name="connsiteX157" fmla="*/ 809 w 323842"/>
              <a:gd name="connsiteY157" fmla="*/ 176968 h 323848"/>
              <a:gd name="connsiteX158" fmla="*/ 840 w 323842"/>
              <a:gd name="connsiteY158" fmla="*/ 146640 h 323848"/>
              <a:gd name="connsiteX159" fmla="*/ 13414 w 323842"/>
              <a:gd name="connsiteY159" fmla="*/ 133604 h 323848"/>
              <a:gd name="connsiteX160" fmla="*/ 30599 w 323842"/>
              <a:gd name="connsiteY160" fmla="*/ 130783 h 323848"/>
              <a:gd name="connsiteX161" fmla="*/ 47057 w 323842"/>
              <a:gd name="connsiteY161" fmla="*/ 91081 h 323848"/>
              <a:gd name="connsiteX162" fmla="*/ 36880 w 323842"/>
              <a:gd name="connsiteY162" fmla="*/ 76875 h 323848"/>
              <a:gd name="connsiteX163" fmla="*/ 37140 w 323842"/>
              <a:gd name="connsiteY163" fmla="*/ 58716 h 323848"/>
              <a:gd name="connsiteX164" fmla="*/ 47494 w 323842"/>
              <a:gd name="connsiteY164" fmla="*/ 47330 h 323848"/>
              <a:gd name="connsiteX165" fmla="*/ 58714 w 323842"/>
              <a:gd name="connsiteY165" fmla="*/ 37135 h 323848"/>
              <a:gd name="connsiteX166" fmla="*/ 76943 w 323842"/>
              <a:gd name="connsiteY166" fmla="*/ 36844 h 323848"/>
              <a:gd name="connsiteX167" fmla="*/ 91130 w 323842"/>
              <a:gd name="connsiteY167" fmla="*/ 47002 h 323848"/>
              <a:gd name="connsiteX168" fmla="*/ 130801 w 323842"/>
              <a:gd name="connsiteY168" fmla="*/ 30512 h 323848"/>
              <a:gd name="connsiteX169" fmla="*/ 133615 w 323842"/>
              <a:gd name="connsiteY169" fmla="*/ 13327 h 323848"/>
              <a:gd name="connsiteX170" fmla="*/ 146569 w 323842"/>
              <a:gd name="connsiteY170" fmla="*/ 690 h 323848"/>
              <a:gd name="connsiteX171" fmla="*/ 156019 w 323842"/>
              <a:gd name="connsiteY171" fmla="*/ 13 h 323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323842" h="323848">
                <a:moveTo>
                  <a:pt x="210496" y="291477"/>
                </a:moveTo>
                <a:cubicBezTo>
                  <a:pt x="207517" y="291477"/>
                  <a:pt x="205101" y="293894"/>
                  <a:pt x="205101" y="296873"/>
                </a:cubicBezTo>
                <a:cubicBezTo>
                  <a:pt x="205101" y="299852"/>
                  <a:pt x="207517" y="302268"/>
                  <a:pt x="210496" y="302268"/>
                </a:cubicBezTo>
                <a:cubicBezTo>
                  <a:pt x="213475" y="302268"/>
                  <a:pt x="215892" y="299852"/>
                  <a:pt x="215892" y="296873"/>
                </a:cubicBezTo>
                <a:cubicBezTo>
                  <a:pt x="215892" y="293894"/>
                  <a:pt x="213475" y="291477"/>
                  <a:pt x="210496" y="291477"/>
                </a:cubicBezTo>
                <a:close/>
                <a:moveTo>
                  <a:pt x="264468" y="237500"/>
                </a:moveTo>
                <a:cubicBezTo>
                  <a:pt x="261489" y="237500"/>
                  <a:pt x="259073" y="239916"/>
                  <a:pt x="259073" y="242895"/>
                </a:cubicBezTo>
                <a:cubicBezTo>
                  <a:pt x="259073" y="245874"/>
                  <a:pt x="261489" y="248290"/>
                  <a:pt x="264468" y="248290"/>
                </a:cubicBezTo>
                <a:cubicBezTo>
                  <a:pt x="267447" y="248290"/>
                  <a:pt x="269863" y="245874"/>
                  <a:pt x="269863" y="242895"/>
                </a:cubicBezTo>
                <a:cubicBezTo>
                  <a:pt x="269863" y="239916"/>
                  <a:pt x="267447" y="237500"/>
                  <a:pt x="264468" y="237500"/>
                </a:cubicBezTo>
                <a:close/>
                <a:moveTo>
                  <a:pt x="307649" y="156545"/>
                </a:moveTo>
                <a:cubicBezTo>
                  <a:pt x="304670" y="156545"/>
                  <a:pt x="302254" y="158962"/>
                  <a:pt x="302254" y="161941"/>
                </a:cubicBezTo>
                <a:cubicBezTo>
                  <a:pt x="302254" y="164920"/>
                  <a:pt x="304670" y="167336"/>
                  <a:pt x="307649" y="167336"/>
                </a:cubicBezTo>
                <a:cubicBezTo>
                  <a:pt x="310628" y="167336"/>
                  <a:pt x="313044" y="164913"/>
                  <a:pt x="313044" y="161941"/>
                </a:cubicBezTo>
                <a:cubicBezTo>
                  <a:pt x="313044" y="158962"/>
                  <a:pt x="310628" y="156545"/>
                  <a:pt x="307649" y="156545"/>
                </a:cubicBezTo>
                <a:close/>
                <a:moveTo>
                  <a:pt x="156518" y="86565"/>
                </a:moveTo>
                <a:cubicBezTo>
                  <a:pt x="117006" y="89443"/>
                  <a:pt x="86399" y="122314"/>
                  <a:pt x="86355" y="161934"/>
                </a:cubicBezTo>
                <a:cubicBezTo>
                  <a:pt x="86399" y="201554"/>
                  <a:pt x="117006" y="234432"/>
                  <a:pt x="156518" y="237303"/>
                </a:cubicBezTo>
                <a:close/>
                <a:moveTo>
                  <a:pt x="264468" y="75579"/>
                </a:moveTo>
                <a:cubicBezTo>
                  <a:pt x="261489" y="75579"/>
                  <a:pt x="259073" y="77995"/>
                  <a:pt x="259073" y="80974"/>
                </a:cubicBezTo>
                <a:cubicBezTo>
                  <a:pt x="259073" y="83953"/>
                  <a:pt x="261489" y="86369"/>
                  <a:pt x="264468" y="86369"/>
                </a:cubicBezTo>
                <a:cubicBezTo>
                  <a:pt x="267447" y="86369"/>
                  <a:pt x="269863" y="83953"/>
                  <a:pt x="269863" y="80974"/>
                </a:cubicBezTo>
                <a:cubicBezTo>
                  <a:pt x="269863" y="77995"/>
                  <a:pt x="267447" y="75579"/>
                  <a:pt x="264468" y="75579"/>
                </a:cubicBezTo>
                <a:close/>
                <a:moveTo>
                  <a:pt x="210496" y="21607"/>
                </a:moveTo>
                <a:cubicBezTo>
                  <a:pt x="207511" y="21607"/>
                  <a:pt x="205101" y="24023"/>
                  <a:pt x="205101" y="27002"/>
                </a:cubicBezTo>
                <a:cubicBezTo>
                  <a:pt x="205101" y="29981"/>
                  <a:pt x="207517" y="32398"/>
                  <a:pt x="210496" y="32398"/>
                </a:cubicBezTo>
                <a:cubicBezTo>
                  <a:pt x="213475" y="32398"/>
                  <a:pt x="215892" y="29981"/>
                  <a:pt x="215892" y="27002"/>
                </a:cubicBezTo>
                <a:cubicBezTo>
                  <a:pt x="215892" y="24023"/>
                  <a:pt x="213475" y="21607"/>
                  <a:pt x="210496" y="21607"/>
                </a:cubicBezTo>
                <a:close/>
                <a:moveTo>
                  <a:pt x="156531" y="10810"/>
                </a:moveTo>
                <a:cubicBezTo>
                  <a:pt x="153539" y="10930"/>
                  <a:pt x="150642" y="11139"/>
                  <a:pt x="147790" y="11436"/>
                </a:cubicBezTo>
                <a:cubicBezTo>
                  <a:pt x="145937" y="11746"/>
                  <a:pt x="144507" y="13232"/>
                  <a:pt x="144261" y="15098"/>
                </a:cubicBezTo>
                <a:lnTo>
                  <a:pt x="140864" y="35882"/>
                </a:lnTo>
                <a:cubicBezTo>
                  <a:pt x="140503" y="38090"/>
                  <a:pt x="138815" y="39848"/>
                  <a:pt x="136626" y="40297"/>
                </a:cubicBezTo>
                <a:cubicBezTo>
                  <a:pt x="121389" y="43434"/>
                  <a:pt x="106892" y="49456"/>
                  <a:pt x="93920" y="58039"/>
                </a:cubicBezTo>
                <a:cubicBezTo>
                  <a:pt x="92054" y="59272"/>
                  <a:pt x="89618" y="59228"/>
                  <a:pt x="87803" y="57925"/>
                </a:cubicBezTo>
                <a:lnTo>
                  <a:pt x="70637" y="45610"/>
                </a:lnTo>
                <a:cubicBezTo>
                  <a:pt x="69087" y="44434"/>
                  <a:pt x="66943" y="44434"/>
                  <a:pt x="65400" y="45610"/>
                </a:cubicBezTo>
                <a:cubicBezTo>
                  <a:pt x="61807" y="48570"/>
                  <a:pt x="58366" y="51714"/>
                  <a:pt x="55090" y="55022"/>
                </a:cubicBezTo>
                <a:cubicBezTo>
                  <a:pt x="51719" y="58311"/>
                  <a:pt x="48544" y="61796"/>
                  <a:pt x="45584" y="65464"/>
                </a:cubicBezTo>
                <a:cubicBezTo>
                  <a:pt x="44496" y="67001"/>
                  <a:pt x="44527" y="69070"/>
                  <a:pt x="45666" y="70569"/>
                </a:cubicBezTo>
                <a:lnTo>
                  <a:pt x="57974" y="87760"/>
                </a:lnTo>
                <a:cubicBezTo>
                  <a:pt x="59284" y="89575"/>
                  <a:pt x="59328" y="92011"/>
                  <a:pt x="58101" y="93876"/>
                </a:cubicBezTo>
                <a:cubicBezTo>
                  <a:pt x="49524" y="106868"/>
                  <a:pt x="43503" y="121371"/>
                  <a:pt x="40365" y="136615"/>
                </a:cubicBezTo>
                <a:cubicBezTo>
                  <a:pt x="39923" y="138816"/>
                  <a:pt x="38164" y="140511"/>
                  <a:pt x="35963" y="140878"/>
                </a:cubicBezTo>
                <a:lnTo>
                  <a:pt x="15192" y="144281"/>
                </a:lnTo>
                <a:cubicBezTo>
                  <a:pt x="13326" y="144546"/>
                  <a:pt x="11858" y="146007"/>
                  <a:pt x="11593" y="147873"/>
                </a:cubicBezTo>
                <a:cubicBezTo>
                  <a:pt x="10562" y="157152"/>
                  <a:pt x="10549" y="166519"/>
                  <a:pt x="11561" y="175805"/>
                </a:cubicBezTo>
                <a:cubicBezTo>
                  <a:pt x="11770" y="177753"/>
                  <a:pt x="13256" y="179321"/>
                  <a:pt x="15192" y="179644"/>
                </a:cubicBezTo>
                <a:lnTo>
                  <a:pt x="35969" y="183047"/>
                </a:lnTo>
                <a:cubicBezTo>
                  <a:pt x="38171" y="183414"/>
                  <a:pt x="39929" y="185096"/>
                  <a:pt x="40378" y="187285"/>
                </a:cubicBezTo>
                <a:cubicBezTo>
                  <a:pt x="43515" y="202528"/>
                  <a:pt x="49537" y="217031"/>
                  <a:pt x="58113" y="230017"/>
                </a:cubicBezTo>
                <a:cubicBezTo>
                  <a:pt x="59341" y="231882"/>
                  <a:pt x="59296" y="234318"/>
                  <a:pt x="57993" y="236133"/>
                </a:cubicBezTo>
                <a:lnTo>
                  <a:pt x="45691" y="253305"/>
                </a:lnTo>
                <a:cubicBezTo>
                  <a:pt x="44527" y="254855"/>
                  <a:pt x="44527" y="256993"/>
                  <a:pt x="45691" y="258549"/>
                </a:cubicBezTo>
                <a:cubicBezTo>
                  <a:pt x="48645" y="262141"/>
                  <a:pt x="51788" y="265576"/>
                  <a:pt x="55096" y="268846"/>
                </a:cubicBezTo>
                <a:cubicBezTo>
                  <a:pt x="58196" y="271939"/>
                  <a:pt x="61636" y="275076"/>
                  <a:pt x="65602" y="278416"/>
                </a:cubicBezTo>
                <a:cubicBezTo>
                  <a:pt x="67127" y="279478"/>
                  <a:pt x="69157" y="279421"/>
                  <a:pt x="70624" y="278283"/>
                </a:cubicBezTo>
                <a:lnTo>
                  <a:pt x="87803" y="265955"/>
                </a:lnTo>
                <a:cubicBezTo>
                  <a:pt x="89625" y="264652"/>
                  <a:pt x="92054" y="264602"/>
                  <a:pt x="93920" y="265835"/>
                </a:cubicBezTo>
                <a:cubicBezTo>
                  <a:pt x="106892" y="274418"/>
                  <a:pt x="121389" y="280440"/>
                  <a:pt x="136626" y="283583"/>
                </a:cubicBezTo>
                <a:cubicBezTo>
                  <a:pt x="138821" y="284032"/>
                  <a:pt x="140503" y="285791"/>
                  <a:pt x="140864" y="287998"/>
                </a:cubicBezTo>
                <a:lnTo>
                  <a:pt x="144267" y="308795"/>
                </a:lnTo>
                <a:cubicBezTo>
                  <a:pt x="144532" y="310661"/>
                  <a:pt x="145987" y="312128"/>
                  <a:pt x="147853" y="312400"/>
                </a:cubicBezTo>
                <a:cubicBezTo>
                  <a:pt x="150687" y="312716"/>
                  <a:pt x="153558" y="312944"/>
                  <a:pt x="156455" y="313064"/>
                </a:cubicBezTo>
                <a:lnTo>
                  <a:pt x="156531" y="269807"/>
                </a:lnTo>
                <a:cubicBezTo>
                  <a:pt x="99068" y="266936"/>
                  <a:pt x="53939" y="219523"/>
                  <a:pt x="53907" y="161984"/>
                </a:cubicBezTo>
                <a:cubicBezTo>
                  <a:pt x="53876" y="104446"/>
                  <a:pt x="98948" y="56982"/>
                  <a:pt x="156411" y="54048"/>
                </a:cubicBezTo>
                <a:close/>
                <a:moveTo>
                  <a:pt x="210509" y="10747"/>
                </a:moveTo>
                <a:cubicBezTo>
                  <a:pt x="218396" y="10747"/>
                  <a:pt x="225132" y="16433"/>
                  <a:pt x="226467" y="24200"/>
                </a:cubicBezTo>
                <a:cubicBezTo>
                  <a:pt x="227802" y="31968"/>
                  <a:pt x="223342" y="39570"/>
                  <a:pt x="215904" y="42201"/>
                </a:cubicBezTo>
                <a:lnTo>
                  <a:pt x="215904" y="75579"/>
                </a:lnTo>
                <a:cubicBezTo>
                  <a:pt x="215904" y="84522"/>
                  <a:pt x="208656" y="91771"/>
                  <a:pt x="199712" y="91771"/>
                </a:cubicBezTo>
                <a:lnTo>
                  <a:pt x="167328" y="91771"/>
                </a:lnTo>
                <a:lnTo>
                  <a:pt x="167328" y="102568"/>
                </a:lnTo>
                <a:lnTo>
                  <a:pt x="226701" y="102568"/>
                </a:lnTo>
                <a:cubicBezTo>
                  <a:pt x="229680" y="102568"/>
                  <a:pt x="232096" y="104984"/>
                  <a:pt x="232096" y="107963"/>
                </a:cubicBezTo>
                <a:cubicBezTo>
                  <a:pt x="232096" y="110942"/>
                  <a:pt x="229680" y="113358"/>
                  <a:pt x="226701" y="113358"/>
                </a:cubicBezTo>
                <a:lnTo>
                  <a:pt x="167328" y="113358"/>
                </a:lnTo>
                <a:lnTo>
                  <a:pt x="167328" y="129550"/>
                </a:lnTo>
                <a:lnTo>
                  <a:pt x="253684" y="129550"/>
                </a:lnTo>
                <a:cubicBezTo>
                  <a:pt x="256663" y="129550"/>
                  <a:pt x="259079" y="127134"/>
                  <a:pt x="259079" y="124155"/>
                </a:cubicBezTo>
                <a:lnTo>
                  <a:pt x="259079" y="96173"/>
                </a:lnTo>
                <a:cubicBezTo>
                  <a:pt x="251641" y="93548"/>
                  <a:pt x="247182" y="85945"/>
                  <a:pt x="248516" y="78172"/>
                </a:cubicBezTo>
                <a:cubicBezTo>
                  <a:pt x="249851" y="70398"/>
                  <a:pt x="256587" y="64719"/>
                  <a:pt x="264474" y="64719"/>
                </a:cubicBezTo>
                <a:cubicBezTo>
                  <a:pt x="272361" y="64719"/>
                  <a:pt x="279098" y="70398"/>
                  <a:pt x="280432" y="78172"/>
                </a:cubicBezTo>
                <a:cubicBezTo>
                  <a:pt x="281767" y="85939"/>
                  <a:pt x="277308" y="93542"/>
                  <a:pt x="269869" y="96173"/>
                </a:cubicBezTo>
                <a:lnTo>
                  <a:pt x="269869" y="124155"/>
                </a:lnTo>
                <a:cubicBezTo>
                  <a:pt x="269869" y="133099"/>
                  <a:pt x="262621" y="140347"/>
                  <a:pt x="253677" y="140347"/>
                </a:cubicBezTo>
                <a:lnTo>
                  <a:pt x="167322" y="140347"/>
                </a:lnTo>
                <a:lnTo>
                  <a:pt x="167322" y="156539"/>
                </a:lnTo>
                <a:lnTo>
                  <a:pt x="292450" y="156539"/>
                </a:lnTo>
                <a:cubicBezTo>
                  <a:pt x="294727" y="150088"/>
                  <a:pt x="300811" y="145768"/>
                  <a:pt x="307649" y="145742"/>
                </a:cubicBezTo>
                <a:cubicBezTo>
                  <a:pt x="315865" y="145730"/>
                  <a:pt x="322785" y="151884"/>
                  <a:pt x="323734" y="160049"/>
                </a:cubicBezTo>
                <a:cubicBezTo>
                  <a:pt x="324682" y="168215"/>
                  <a:pt x="319350" y="175786"/>
                  <a:pt x="311343" y="177652"/>
                </a:cubicBezTo>
                <a:cubicBezTo>
                  <a:pt x="303335" y="179512"/>
                  <a:pt x="295208" y="175071"/>
                  <a:pt x="292450" y="167330"/>
                </a:cubicBezTo>
                <a:lnTo>
                  <a:pt x="167322" y="167330"/>
                </a:lnTo>
                <a:lnTo>
                  <a:pt x="167322" y="183522"/>
                </a:lnTo>
                <a:lnTo>
                  <a:pt x="253677" y="183522"/>
                </a:lnTo>
                <a:cubicBezTo>
                  <a:pt x="262621" y="183522"/>
                  <a:pt x="269869" y="190770"/>
                  <a:pt x="269869" y="199714"/>
                </a:cubicBezTo>
                <a:lnTo>
                  <a:pt x="269869" y="227696"/>
                </a:lnTo>
                <a:cubicBezTo>
                  <a:pt x="277308" y="230321"/>
                  <a:pt x="281767" y="237923"/>
                  <a:pt x="280432" y="245697"/>
                </a:cubicBezTo>
                <a:cubicBezTo>
                  <a:pt x="279098" y="253470"/>
                  <a:pt x="272361" y="259150"/>
                  <a:pt x="264474" y="259150"/>
                </a:cubicBezTo>
                <a:cubicBezTo>
                  <a:pt x="256587" y="259150"/>
                  <a:pt x="249851" y="253470"/>
                  <a:pt x="248516" y="245697"/>
                </a:cubicBezTo>
                <a:cubicBezTo>
                  <a:pt x="247182" y="237930"/>
                  <a:pt x="251641" y="230327"/>
                  <a:pt x="259079" y="227696"/>
                </a:cubicBezTo>
                <a:lnTo>
                  <a:pt x="259079" y="199714"/>
                </a:lnTo>
                <a:cubicBezTo>
                  <a:pt x="259079" y="196735"/>
                  <a:pt x="256663" y="194319"/>
                  <a:pt x="253684" y="194319"/>
                </a:cubicBezTo>
                <a:lnTo>
                  <a:pt x="167328" y="194319"/>
                </a:lnTo>
                <a:lnTo>
                  <a:pt x="167328" y="210511"/>
                </a:lnTo>
                <a:lnTo>
                  <a:pt x="226701" y="210511"/>
                </a:lnTo>
                <a:cubicBezTo>
                  <a:pt x="229680" y="210511"/>
                  <a:pt x="232096" y="212927"/>
                  <a:pt x="232096" y="215906"/>
                </a:cubicBezTo>
                <a:cubicBezTo>
                  <a:pt x="232096" y="218885"/>
                  <a:pt x="229680" y="221301"/>
                  <a:pt x="226701" y="221301"/>
                </a:cubicBezTo>
                <a:lnTo>
                  <a:pt x="167328" y="221301"/>
                </a:lnTo>
                <a:lnTo>
                  <a:pt x="167328" y="232098"/>
                </a:lnTo>
                <a:lnTo>
                  <a:pt x="199712" y="232098"/>
                </a:lnTo>
                <a:cubicBezTo>
                  <a:pt x="208656" y="232098"/>
                  <a:pt x="215904" y="239346"/>
                  <a:pt x="215904" y="248290"/>
                </a:cubicBezTo>
                <a:lnTo>
                  <a:pt x="215904" y="281667"/>
                </a:lnTo>
                <a:cubicBezTo>
                  <a:pt x="223342" y="284292"/>
                  <a:pt x="227802" y="291895"/>
                  <a:pt x="226467" y="299668"/>
                </a:cubicBezTo>
                <a:cubicBezTo>
                  <a:pt x="225132" y="307442"/>
                  <a:pt x="218396" y="313122"/>
                  <a:pt x="210509" y="313122"/>
                </a:cubicBezTo>
                <a:cubicBezTo>
                  <a:pt x="202622" y="313122"/>
                  <a:pt x="195886" y="307436"/>
                  <a:pt x="194551" y="299668"/>
                </a:cubicBezTo>
                <a:cubicBezTo>
                  <a:pt x="193216" y="291901"/>
                  <a:pt x="197676" y="284299"/>
                  <a:pt x="205114" y="281667"/>
                </a:cubicBezTo>
                <a:lnTo>
                  <a:pt x="205114" y="248290"/>
                </a:lnTo>
                <a:cubicBezTo>
                  <a:pt x="205114" y="245311"/>
                  <a:pt x="202698" y="242895"/>
                  <a:pt x="199719" y="242895"/>
                </a:cubicBezTo>
                <a:lnTo>
                  <a:pt x="165911" y="242895"/>
                </a:lnTo>
                <a:cubicBezTo>
                  <a:pt x="164159" y="246140"/>
                  <a:pt x="160756" y="248151"/>
                  <a:pt x="157069" y="248119"/>
                </a:cubicBezTo>
                <a:lnTo>
                  <a:pt x="156436" y="248119"/>
                </a:lnTo>
                <a:cubicBezTo>
                  <a:pt x="110953" y="245235"/>
                  <a:pt x="75539" y="207506"/>
                  <a:pt x="75539" y="161934"/>
                </a:cubicBezTo>
                <a:cubicBezTo>
                  <a:pt x="75539" y="116362"/>
                  <a:pt x="110953" y="78627"/>
                  <a:pt x="156436" y="75749"/>
                </a:cubicBezTo>
                <a:cubicBezTo>
                  <a:pt x="160351" y="75477"/>
                  <a:pt x="164052" y="77520"/>
                  <a:pt x="165911" y="80974"/>
                </a:cubicBezTo>
                <a:lnTo>
                  <a:pt x="199719" y="80974"/>
                </a:lnTo>
                <a:cubicBezTo>
                  <a:pt x="202698" y="80974"/>
                  <a:pt x="205114" y="78558"/>
                  <a:pt x="205114" y="75579"/>
                </a:cubicBezTo>
                <a:lnTo>
                  <a:pt x="205114" y="42201"/>
                </a:lnTo>
                <a:cubicBezTo>
                  <a:pt x="197676" y="39577"/>
                  <a:pt x="193216" y="31974"/>
                  <a:pt x="194551" y="24200"/>
                </a:cubicBezTo>
                <a:cubicBezTo>
                  <a:pt x="195886" y="16427"/>
                  <a:pt x="202622" y="10747"/>
                  <a:pt x="210509" y="10747"/>
                </a:cubicBezTo>
                <a:close/>
                <a:moveTo>
                  <a:pt x="156019" y="13"/>
                </a:moveTo>
                <a:cubicBezTo>
                  <a:pt x="158985" y="-139"/>
                  <a:pt x="161882" y="962"/>
                  <a:pt x="164001" y="3043"/>
                </a:cubicBezTo>
                <a:cubicBezTo>
                  <a:pt x="166126" y="5067"/>
                  <a:pt x="167322" y="7875"/>
                  <a:pt x="167315" y="10810"/>
                </a:cubicBezTo>
                <a:lnTo>
                  <a:pt x="167315" y="54041"/>
                </a:lnTo>
                <a:cubicBezTo>
                  <a:pt x="167296" y="59835"/>
                  <a:pt x="162730" y="64585"/>
                  <a:pt x="156948" y="64838"/>
                </a:cubicBezTo>
                <a:cubicBezTo>
                  <a:pt x="105292" y="67539"/>
                  <a:pt x="64786" y="110208"/>
                  <a:pt x="64786" y="161940"/>
                </a:cubicBezTo>
                <a:cubicBezTo>
                  <a:pt x="64786" y="213673"/>
                  <a:pt x="105292" y="256348"/>
                  <a:pt x="156948" y="259042"/>
                </a:cubicBezTo>
                <a:cubicBezTo>
                  <a:pt x="162723" y="259289"/>
                  <a:pt x="167284" y="264026"/>
                  <a:pt x="167315" y="269807"/>
                </a:cubicBezTo>
                <a:lnTo>
                  <a:pt x="167315" y="313064"/>
                </a:lnTo>
                <a:cubicBezTo>
                  <a:pt x="167322" y="315993"/>
                  <a:pt x="166126" y="318801"/>
                  <a:pt x="164007" y="320825"/>
                </a:cubicBezTo>
                <a:cubicBezTo>
                  <a:pt x="161964" y="322767"/>
                  <a:pt x="159264" y="323848"/>
                  <a:pt x="156449" y="323848"/>
                </a:cubicBezTo>
                <a:lnTo>
                  <a:pt x="155987" y="323848"/>
                </a:lnTo>
                <a:cubicBezTo>
                  <a:pt x="152837" y="323722"/>
                  <a:pt x="149713" y="323482"/>
                  <a:pt x="146639" y="323134"/>
                </a:cubicBezTo>
                <a:cubicBezTo>
                  <a:pt x="139985" y="322299"/>
                  <a:pt x="134672" y="317176"/>
                  <a:pt x="133603" y="310553"/>
                </a:cubicBezTo>
                <a:lnTo>
                  <a:pt x="130788" y="293349"/>
                </a:lnTo>
                <a:cubicBezTo>
                  <a:pt x="116759" y="290047"/>
                  <a:pt x="103356" y="284481"/>
                  <a:pt x="91118" y="276866"/>
                </a:cubicBezTo>
                <a:lnTo>
                  <a:pt x="76930" y="287043"/>
                </a:lnTo>
                <a:cubicBezTo>
                  <a:pt x="71529" y="291003"/>
                  <a:pt x="64154" y="290920"/>
                  <a:pt x="58841" y="286834"/>
                </a:cubicBezTo>
                <a:cubicBezTo>
                  <a:pt x="54439" y="283134"/>
                  <a:pt x="50776" y="279801"/>
                  <a:pt x="47462" y="276480"/>
                </a:cubicBezTo>
                <a:cubicBezTo>
                  <a:pt x="43851" y="272900"/>
                  <a:pt x="40429" y="269137"/>
                  <a:pt x="37209" y="265203"/>
                </a:cubicBezTo>
                <a:cubicBezTo>
                  <a:pt x="33041" y="259845"/>
                  <a:pt x="32940" y="252369"/>
                  <a:pt x="36969" y="246911"/>
                </a:cubicBezTo>
                <a:lnTo>
                  <a:pt x="47076" y="232793"/>
                </a:lnTo>
                <a:cubicBezTo>
                  <a:pt x="39461" y="220542"/>
                  <a:pt x="33895" y="207126"/>
                  <a:pt x="30599" y="193085"/>
                </a:cubicBezTo>
                <a:lnTo>
                  <a:pt x="13427" y="190270"/>
                </a:lnTo>
                <a:cubicBezTo>
                  <a:pt x="6722" y="189157"/>
                  <a:pt x="1568" y="183724"/>
                  <a:pt x="809" y="176968"/>
                </a:cubicBezTo>
                <a:cubicBezTo>
                  <a:pt x="-279" y="166886"/>
                  <a:pt x="-273" y="156716"/>
                  <a:pt x="840" y="146640"/>
                </a:cubicBezTo>
                <a:cubicBezTo>
                  <a:pt x="1675" y="139986"/>
                  <a:pt x="6792" y="134679"/>
                  <a:pt x="13414" y="133604"/>
                </a:cubicBezTo>
                <a:lnTo>
                  <a:pt x="30599" y="130783"/>
                </a:lnTo>
                <a:cubicBezTo>
                  <a:pt x="33889" y="116741"/>
                  <a:pt x="39448" y="103332"/>
                  <a:pt x="47057" y="91081"/>
                </a:cubicBezTo>
                <a:lnTo>
                  <a:pt x="36880" y="76875"/>
                </a:lnTo>
                <a:cubicBezTo>
                  <a:pt x="32915" y="71435"/>
                  <a:pt x="33022" y="64035"/>
                  <a:pt x="37140" y="58716"/>
                </a:cubicBezTo>
                <a:cubicBezTo>
                  <a:pt x="40365" y="54724"/>
                  <a:pt x="43819" y="50917"/>
                  <a:pt x="47494" y="47330"/>
                </a:cubicBezTo>
                <a:cubicBezTo>
                  <a:pt x="51055" y="43738"/>
                  <a:pt x="54799" y="40335"/>
                  <a:pt x="58714" y="37135"/>
                </a:cubicBezTo>
                <a:cubicBezTo>
                  <a:pt x="64040" y="32973"/>
                  <a:pt x="71485" y="32852"/>
                  <a:pt x="76943" y="36844"/>
                </a:cubicBezTo>
                <a:lnTo>
                  <a:pt x="91130" y="47002"/>
                </a:lnTo>
                <a:cubicBezTo>
                  <a:pt x="103369" y="39386"/>
                  <a:pt x="116772" y="33814"/>
                  <a:pt x="130801" y="30512"/>
                </a:cubicBezTo>
                <a:lnTo>
                  <a:pt x="133615" y="13327"/>
                </a:lnTo>
                <a:cubicBezTo>
                  <a:pt x="134634" y="6698"/>
                  <a:pt x="139915" y="1550"/>
                  <a:pt x="146569" y="690"/>
                </a:cubicBezTo>
                <a:cubicBezTo>
                  <a:pt x="149763" y="361"/>
                  <a:pt x="152875" y="139"/>
                  <a:pt x="156019" y="13"/>
                </a:cubicBezTo>
                <a:close/>
              </a:path>
            </a:pathLst>
          </a:custGeom>
          <a:solidFill>
            <a:srgbClr val="43266B"/>
          </a:solidFill>
          <a:ln w="63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2" name="Freeform: Shape 61">
            <a:extLst>
              <a:ext uri="{FF2B5EF4-FFF2-40B4-BE49-F238E27FC236}">
                <a16:creationId xmlns:a16="http://schemas.microsoft.com/office/drawing/2014/main" id="{2776071D-194A-FBCF-F1EB-2EF98E02E0FA}"/>
              </a:ext>
            </a:extLst>
          </p:cNvPr>
          <p:cNvSpPr/>
          <p:nvPr/>
        </p:nvSpPr>
        <p:spPr>
          <a:xfrm>
            <a:off x="4202969" y="4014881"/>
            <a:ext cx="303595" cy="303611"/>
          </a:xfrm>
          <a:custGeom>
            <a:avLst/>
            <a:gdLst>
              <a:gd name="connsiteX0" fmla="*/ 303108 w 303595"/>
              <a:gd name="connsiteY0" fmla="*/ 185136 h 303610"/>
              <a:gd name="connsiteX1" fmla="*/ 303153 w 303595"/>
              <a:gd name="connsiteY1" fmla="*/ 185123 h 303610"/>
              <a:gd name="connsiteX2" fmla="*/ 253305 w 303595"/>
              <a:gd name="connsiteY2" fmla="*/ 76364 h 303610"/>
              <a:gd name="connsiteX3" fmla="*/ 265392 w 303595"/>
              <a:gd name="connsiteY3" fmla="*/ 70349 h 303610"/>
              <a:gd name="connsiteX4" fmla="*/ 260870 w 303595"/>
              <a:gd name="connsiteY4" fmla="*/ 61292 h 303610"/>
              <a:gd name="connsiteX5" fmla="*/ 249086 w 303595"/>
              <a:gd name="connsiteY5" fmla="*/ 67161 h 303610"/>
              <a:gd name="connsiteX6" fmla="*/ 247492 w 303595"/>
              <a:gd name="connsiteY6" fmla="*/ 63682 h 303610"/>
              <a:gd name="connsiteX7" fmla="*/ 240782 w 303595"/>
              <a:gd name="connsiteY7" fmla="*/ 61190 h 303610"/>
              <a:gd name="connsiteX8" fmla="*/ 238289 w 303595"/>
              <a:gd name="connsiteY8" fmla="*/ 63682 h 303610"/>
              <a:gd name="connsiteX9" fmla="*/ 236866 w 303595"/>
              <a:gd name="connsiteY9" fmla="*/ 66788 h 303610"/>
              <a:gd name="connsiteX10" fmla="*/ 209492 w 303595"/>
              <a:gd name="connsiteY10" fmla="*/ 60729 h 303610"/>
              <a:gd name="connsiteX11" fmla="*/ 166987 w 303595"/>
              <a:gd name="connsiteY11" fmla="*/ 60729 h 303610"/>
              <a:gd name="connsiteX12" fmla="*/ 166987 w 303595"/>
              <a:gd name="connsiteY12" fmla="*/ 50609 h 303610"/>
              <a:gd name="connsiteX13" fmla="*/ 177107 w 303595"/>
              <a:gd name="connsiteY13" fmla="*/ 50609 h 303610"/>
              <a:gd name="connsiteX14" fmla="*/ 177107 w 303595"/>
              <a:gd name="connsiteY14" fmla="*/ 40488 h 303610"/>
              <a:gd name="connsiteX15" fmla="*/ 168410 w 303595"/>
              <a:gd name="connsiteY15" fmla="*/ 40488 h 303610"/>
              <a:gd name="connsiteX16" fmla="*/ 172047 w 303595"/>
              <a:gd name="connsiteY16" fmla="*/ 25928 h 303610"/>
              <a:gd name="connsiteX17" fmla="*/ 156867 w 303595"/>
              <a:gd name="connsiteY17" fmla="*/ 628 h 303610"/>
              <a:gd name="connsiteX18" fmla="*/ 131567 w 303595"/>
              <a:gd name="connsiteY18" fmla="*/ 15808 h 303610"/>
              <a:gd name="connsiteX19" fmla="*/ 131567 w 303595"/>
              <a:gd name="connsiteY19" fmla="*/ 25922 h 303610"/>
              <a:gd name="connsiteX20" fmla="*/ 135204 w 303595"/>
              <a:gd name="connsiteY20" fmla="*/ 40482 h 303610"/>
              <a:gd name="connsiteX21" fmla="*/ 126507 w 303595"/>
              <a:gd name="connsiteY21" fmla="*/ 40482 h 303610"/>
              <a:gd name="connsiteX22" fmla="*/ 126507 w 303595"/>
              <a:gd name="connsiteY22" fmla="*/ 50602 h 303610"/>
              <a:gd name="connsiteX23" fmla="*/ 136627 w 303595"/>
              <a:gd name="connsiteY23" fmla="*/ 50602 h 303610"/>
              <a:gd name="connsiteX24" fmla="*/ 136627 w 303595"/>
              <a:gd name="connsiteY24" fmla="*/ 60722 h 303610"/>
              <a:gd name="connsiteX25" fmla="*/ 94148 w 303595"/>
              <a:gd name="connsiteY25" fmla="*/ 60722 h 303610"/>
              <a:gd name="connsiteX26" fmla="*/ 66748 w 303595"/>
              <a:gd name="connsiteY26" fmla="*/ 66794 h 303610"/>
              <a:gd name="connsiteX27" fmla="*/ 65325 w 303595"/>
              <a:gd name="connsiteY27" fmla="*/ 63689 h 303610"/>
              <a:gd name="connsiteX28" fmla="*/ 58614 w 303595"/>
              <a:gd name="connsiteY28" fmla="*/ 61197 h 303610"/>
              <a:gd name="connsiteX29" fmla="*/ 56122 w 303595"/>
              <a:gd name="connsiteY29" fmla="*/ 63689 h 303610"/>
              <a:gd name="connsiteX30" fmla="*/ 54528 w 303595"/>
              <a:gd name="connsiteY30" fmla="*/ 67167 h 303610"/>
              <a:gd name="connsiteX31" fmla="*/ 42745 w 303595"/>
              <a:gd name="connsiteY31" fmla="*/ 61273 h 303610"/>
              <a:gd name="connsiteX32" fmla="*/ 38222 w 303595"/>
              <a:gd name="connsiteY32" fmla="*/ 70343 h 303610"/>
              <a:gd name="connsiteX33" fmla="*/ 50309 w 303595"/>
              <a:gd name="connsiteY33" fmla="*/ 76383 h 303610"/>
              <a:gd name="connsiteX34" fmla="*/ 462 w 303595"/>
              <a:gd name="connsiteY34" fmla="*/ 185117 h 303610"/>
              <a:gd name="connsiteX35" fmla="*/ 0 w 303595"/>
              <a:gd name="connsiteY35" fmla="*/ 187229 h 303610"/>
              <a:gd name="connsiteX36" fmla="*/ 35420 w 303595"/>
              <a:gd name="connsiteY36" fmla="*/ 222650 h 303610"/>
              <a:gd name="connsiteX37" fmla="*/ 86021 w 303595"/>
              <a:gd name="connsiteY37" fmla="*/ 222650 h 303610"/>
              <a:gd name="connsiteX38" fmla="*/ 121441 w 303595"/>
              <a:gd name="connsiteY38" fmla="*/ 187229 h 303610"/>
              <a:gd name="connsiteX39" fmla="*/ 120935 w 303595"/>
              <a:gd name="connsiteY39" fmla="*/ 185136 h 303610"/>
              <a:gd name="connsiteX40" fmla="*/ 70954 w 303595"/>
              <a:gd name="connsiteY40" fmla="*/ 75966 h 303610"/>
              <a:gd name="connsiteX41" fmla="*/ 94142 w 303595"/>
              <a:gd name="connsiteY41" fmla="*/ 70849 h 303610"/>
              <a:gd name="connsiteX42" fmla="*/ 136621 w 303595"/>
              <a:gd name="connsiteY42" fmla="*/ 70849 h 303610"/>
              <a:gd name="connsiteX43" fmla="*/ 136621 w 303595"/>
              <a:gd name="connsiteY43" fmla="*/ 255976 h 303610"/>
              <a:gd name="connsiteX44" fmla="*/ 119347 w 303595"/>
              <a:gd name="connsiteY44" fmla="*/ 273250 h 303610"/>
              <a:gd name="connsiteX45" fmla="*/ 101201 w 303595"/>
              <a:gd name="connsiteY45" fmla="*/ 273250 h 303610"/>
              <a:gd name="connsiteX46" fmla="*/ 75900 w 303595"/>
              <a:gd name="connsiteY46" fmla="*/ 298550 h 303610"/>
              <a:gd name="connsiteX47" fmla="*/ 80960 w 303595"/>
              <a:gd name="connsiteY47" fmla="*/ 303610 h 303610"/>
              <a:gd name="connsiteX48" fmla="*/ 222641 w 303595"/>
              <a:gd name="connsiteY48" fmla="*/ 303610 h 303610"/>
              <a:gd name="connsiteX49" fmla="*/ 227701 w 303595"/>
              <a:gd name="connsiteY49" fmla="*/ 298550 h 303610"/>
              <a:gd name="connsiteX50" fmla="*/ 202401 w 303595"/>
              <a:gd name="connsiteY50" fmla="*/ 273250 h 303610"/>
              <a:gd name="connsiteX51" fmla="*/ 184255 w 303595"/>
              <a:gd name="connsiteY51" fmla="*/ 273250 h 303610"/>
              <a:gd name="connsiteX52" fmla="*/ 166981 w 303595"/>
              <a:gd name="connsiteY52" fmla="*/ 255976 h 303610"/>
              <a:gd name="connsiteX53" fmla="*/ 166981 w 303595"/>
              <a:gd name="connsiteY53" fmla="*/ 70855 h 303610"/>
              <a:gd name="connsiteX54" fmla="*/ 209485 w 303595"/>
              <a:gd name="connsiteY54" fmla="*/ 70855 h 303610"/>
              <a:gd name="connsiteX55" fmla="*/ 232673 w 303595"/>
              <a:gd name="connsiteY55" fmla="*/ 75972 h 303610"/>
              <a:gd name="connsiteX56" fmla="*/ 182616 w 303595"/>
              <a:gd name="connsiteY56" fmla="*/ 185129 h 303610"/>
              <a:gd name="connsiteX57" fmla="*/ 182155 w 303595"/>
              <a:gd name="connsiteY57" fmla="*/ 187242 h 303610"/>
              <a:gd name="connsiteX58" fmla="*/ 217575 w 303595"/>
              <a:gd name="connsiteY58" fmla="*/ 222662 h 303610"/>
              <a:gd name="connsiteX59" fmla="*/ 268175 w 303595"/>
              <a:gd name="connsiteY59" fmla="*/ 222662 h 303610"/>
              <a:gd name="connsiteX60" fmla="*/ 303596 w 303595"/>
              <a:gd name="connsiteY60" fmla="*/ 187242 h 303610"/>
              <a:gd name="connsiteX61" fmla="*/ 303108 w 303595"/>
              <a:gd name="connsiteY61" fmla="*/ 185136 h 303610"/>
              <a:gd name="connsiteX62" fmla="*/ 86033 w 303595"/>
              <a:gd name="connsiteY62" fmla="*/ 212536 h 303610"/>
              <a:gd name="connsiteX63" fmla="*/ 35433 w 303595"/>
              <a:gd name="connsiteY63" fmla="*/ 212536 h 303610"/>
              <a:gd name="connsiteX64" fmla="*/ 10639 w 303595"/>
              <a:gd name="connsiteY64" fmla="*/ 192296 h 303610"/>
              <a:gd name="connsiteX65" fmla="*/ 110827 w 303595"/>
              <a:gd name="connsiteY65" fmla="*/ 192296 h 303610"/>
              <a:gd name="connsiteX66" fmla="*/ 86033 w 303595"/>
              <a:gd name="connsiteY66" fmla="*/ 212536 h 303610"/>
              <a:gd name="connsiteX67" fmla="*/ 108512 w 303595"/>
              <a:gd name="connsiteY67" fmla="*/ 182176 h 303610"/>
              <a:gd name="connsiteX68" fmla="*/ 12960 w 303595"/>
              <a:gd name="connsiteY68" fmla="*/ 182176 h 303610"/>
              <a:gd name="connsiteX69" fmla="*/ 59443 w 303595"/>
              <a:gd name="connsiteY69" fmla="*/ 80766 h 303610"/>
              <a:gd name="connsiteX70" fmla="*/ 62036 w 303595"/>
              <a:gd name="connsiteY70" fmla="*/ 80766 h 303610"/>
              <a:gd name="connsiteX71" fmla="*/ 108512 w 303595"/>
              <a:gd name="connsiteY71" fmla="*/ 182176 h 303610"/>
              <a:gd name="connsiteX72" fmla="*/ 143351 w 303595"/>
              <a:gd name="connsiteY72" fmla="*/ 14265 h 303610"/>
              <a:gd name="connsiteX73" fmla="*/ 158954 w 303595"/>
              <a:gd name="connsiteY73" fmla="*/ 12937 h 303610"/>
              <a:gd name="connsiteX74" fmla="*/ 160283 w 303595"/>
              <a:gd name="connsiteY74" fmla="*/ 14265 h 303610"/>
              <a:gd name="connsiteX75" fmla="*/ 162243 w 303595"/>
              <a:gd name="connsiteY75" fmla="*/ 23487 h 303610"/>
              <a:gd name="connsiteX76" fmla="*/ 157987 w 303595"/>
              <a:gd name="connsiteY76" fmla="*/ 40501 h 303610"/>
              <a:gd name="connsiteX77" fmla="*/ 145653 w 303595"/>
              <a:gd name="connsiteY77" fmla="*/ 40501 h 303610"/>
              <a:gd name="connsiteX78" fmla="*/ 141396 w 303595"/>
              <a:gd name="connsiteY78" fmla="*/ 23487 h 303610"/>
              <a:gd name="connsiteX79" fmla="*/ 143351 w 303595"/>
              <a:gd name="connsiteY79" fmla="*/ 14265 h 303610"/>
              <a:gd name="connsiteX80" fmla="*/ 146753 w 303595"/>
              <a:gd name="connsiteY80" fmla="*/ 60735 h 303610"/>
              <a:gd name="connsiteX81" fmla="*/ 146753 w 303595"/>
              <a:gd name="connsiteY81" fmla="*/ 50615 h 303610"/>
              <a:gd name="connsiteX82" fmla="*/ 156873 w 303595"/>
              <a:gd name="connsiteY82" fmla="*/ 50615 h 303610"/>
              <a:gd name="connsiteX83" fmla="*/ 156873 w 303595"/>
              <a:gd name="connsiteY83" fmla="*/ 60735 h 303610"/>
              <a:gd name="connsiteX84" fmla="*/ 146753 w 303595"/>
              <a:gd name="connsiteY84" fmla="*/ 60735 h 303610"/>
              <a:gd name="connsiteX85" fmla="*/ 156873 w 303595"/>
              <a:gd name="connsiteY85" fmla="*/ 70855 h 303610"/>
              <a:gd name="connsiteX86" fmla="*/ 156873 w 303595"/>
              <a:gd name="connsiteY86" fmla="*/ 253016 h 303610"/>
              <a:gd name="connsiteX87" fmla="*/ 146753 w 303595"/>
              <a:gd name="connsiteY87" fmla="*/ 253016 h 303610"/>
              <a:gd name="connsiteX88" fmla="*/ 146753 w 303595"/>
              <a:gd name="connsiteY88" fmla="*/ 70855 h 303610"/>
              <a:gd name="connsiteX89" fmla="*/ 156873 w 303595"/>
              <a:gd name="connsiteY89" fmla="*/ 70855 h 303610"/>
              <a:gd name="connsiteX90" fmla="*/ 202414 w 303595"/>
              <a:gd name="connsiteY90" fmla="*/ 283376 h 303610"/>
              <a:gd name="connsiteX91" fmla="*/ 216727 w 303595"/>
              <a:gd name="connsiteY91" fmla="*/ 293496 h 303610"/>
              <a:gd name="connsiteX92" fmla="*/ 86900 w 303595"/>
              <a:gd name="connsiteY92" fmla="*/ 293496 h 303610"/>
              <a:gd name="connsiteX93" fmla="*/ 101213 w 303595"/>
              <a:gd name="connsiteY93" fmla="*/ 283376 h 303610"/>
              <a:gd name="connsiteX94" fmla="*/ 202414 w 303595"/>
              <a:gd name="connsiteY94" fmla="*/ 283376 h 303610"/>
              <a:gd name="connsiteX95" fmla="*/ 169960 w 303595"/>
              <a:gd name="connsiteY95" fmla="*/ 273256 h 303610"/>
              <a:gd name="connsiteX96" fmla="*/ 133667 w 303595"/>
              <a:gd name="connsiteY96" fmla="*/ 273256 h 303610"/>
              <a:gd name="connsiteX97" fmla="*/ 143787 w 303595"/>
              <a:gd name="connsiteY97" fmla="*/ 263136 h 303610"/>
              <a:gd name="connsiteX98" fmla="*/ 159840 w 303595"/>
              <a:gd name="connsiteY98" fmla="*/ 263136 h 303610"/>
              <a:gd name="connsiteX99" fmla="*/ 169960 w 303595"/>
              <a:gd name="connsiteY99" fmla="*/ 273256 h 303610"/>
              <a:gd name="connsiteX100" fmla="*/ 241591 w 303595"/>
              <a:gd name="connsiteY100" fmla="*/ 80779 h 303610"/>
              <a:gd name="connsiteX101" fmla="*/ 244153 w 303595"/>
              <a:gd name="connsiteY101" fmla="*/ 80671 h 303610"/>
              <a:gd name="connsiteX102" fmla="*/ 290673 w 303595"/>
              <a:gd name="connsiteY102" fmla="*/ 182169 h 303610"/>
              <a:gd name="connsiteX103" fmla="*/ 195121 w 303595"/>
              <a:gd name="connsiteY103" fmla="*/ 182169 h 303610"/>
              <a:gd name="connsiteX104" fmla="*/ 241591 w 303595"/>
              <a:gd name="connsiteY104" fmla="*/ 80779 h 303610"/>
              <a:gd name="connsiteX105" fmla="*/ 268194 w 303595"/>
              <a:gd name="connsiteY105" fmla="*/ 212536 h 303610"/>
              <a:gd name="connsiteX106" fmla="*/ 217594 w 303595"/>
              <a:gd name="connsiteY106" fmla="*/ 212536 h 303610"/>
              <a:gd name="connsiteX107" fmla="*/ 192800 w 303595"/>
              <a:gd name="connsiteY107" fmla="*/ 192296 h 303610"/>
              <a:gd name="connsiteX108" fmla="*/ 292988 w 303595"/>
              <a:gd name="connsiteY108" fmla="*/ 192296 h 303610"/>
              <a:gd name="connsiteX109" fmla="*/ 268194 w 303595"/>
              <a:gd name="connsiteY109" fmla="*/ 212536 h 3036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303595" h="303610">
                <a:moveTo>
                  <a:pt x="303108" y="185136"/>
                </a:moveTo>
                <a:lnTo>
                  <a:pt x="303153" y="185123"/>
                </a:lnTo>
                <a:lnTo>
                  <a:pt x="253305" y="76364"/>
                </a:lnTo>
                <a:lnTo>
                  <a:pt x="265392" y="70349"/>
                </a:lnTo>
                <a:lnTo>
                  <a:pt x="260870" y="61292"/>
                </a:lnTo>
                <a:lnTo>
                  <a:pt x="249086" y="67161"/>
                </a:lnTo>
                <a:lnTo>
                  <a:pt x="247492" y="63682"/>
                </a:lnTo>
                <a:cubicBezTo>
                  <a:pt x="246329" y="61140"/>
                  <a:pt x="243324" y="60027"/>
                  <a:pt x="240782" y="61190"/>
                </a:cubicBezTo>
                <a:cubicBezTo>
                  <a:pt x="239681" y="61696"/>
                  <a:pt x="238795" y="62582"/>
                  <a:pt x="238289" y="63682"/>
                </a:cubicBezTo>
                <a:lnTo>
                  <a:pt x="236866" y="66788"/>
                </a:lnTo>
                <a:cubicBezTo>
                  <a:pt x="228290" y="62803"/>
                  <a:pt x="218947" y="60735"/>
                  <a:pt x="209492" y="60729"/>
                </a:cubicBezTo>
                <a:lnTo>
                  <a:pt x="166987" y="60729"/>
                </a:lnTo>
                <a:lnTo>
                  <a:pt x="166987" y="50609"/>
                </a:lnTo>
                <a:lnTo>
                  <a:pt x="177107" y="50609"/>
                </a:lnTo>
                <a:lnTo>
                  <a:pt x="177107" y="40488"/>
                </a:lnTo>
                <a:lnTo>
                  <a:pt x="168410" y="40488"/>
                </a:lnTo>
                <a:lnTo>
                  <a:pt x="172047" y="25928"/>
                </a:lnTo>
                <a:cubicBezTo>
                  <a:pt x="174843" y="14752"/>
                  <a:pt x="168044" y="3424"/>
                  <a:pt x="156867" y="628"/>
                </a:cubicBezTo>
                <a:cubicBezTo>
                  <a:pt x="145691" y="-2168"/>
                  <a:pt x="134363" y="4632"/>
                  <a:pt x="131567" y="15808"/>
                </a:cubicBezTo>
                <a:cubicBezTo>
                  <a:pt x="130739" y="19129"/>
                  <a:pt x="130739" y="22601"/>
                  <a:pt x="131567" y="25922"/>
                </a:cubicBezTo>
                <a:lnTo>
                  <a:pt x="135204" y="40482"/>
                </a:lnTo>
                <a:lnTo>
                  <a:pt x="126507" y="40482"/>
                </a:lnTo>
                <a:lnTo>
                  <a:pt x="126507" y="50602"/>
                </a:lnTo>
                <a:lnTo>
                  <a:pt x="136627" y="50602"/>
                </a:lnTo>
                <a:lnTo>
                  <a:pt x="136627" y="60722"/>
                </a:lnTo>
                <a:lnTo>
                  <a:pt x="94148" y="60722"/>
                </a:lnTo>
                <a:cubicBezTo>
                  <a:pt x="84680" y="60729"/>
                  <a:pt x="75331" y="62803"/>
                  <a:pt x="66748" y="66794"/>
                </a:cubicBezTo>
                <a:lnTo>
                  <a:pt x="65325" y="63689"/>
                </a:lnTo>
                <a:cubicBezTo>
                  <a:pt x="64161" y="61146"/>
                  <a:pt x="61157" y="60033"/>
                  <a:pt x="58614" y="61197"/>
                </a:cubicBezTo>
                <a:cubicBezTo>
                  <a:pt x="57514" y="61703"/>
                  <a:pt x="56628" y="62588"/>
                  <a:pt x="56122" y="63689"/>
                </a:cubicBezTo>
                <a:lnTo>
                  <a:pt x="54528" y="67167"/>
                </a:lnTo>
                <a:lnTo>
                  <a:pt x="42745" y="61273"/>
                </a:lnTo>
                <a:lnTo>
                  <a:pt x="38222" y="70343"/>
                </a:lnTo>
                <a:lnTo>
                  <a:pt x="50309" y="76383"/>
                </a:lnTo>
                <a:lnTo>
                  <a:pt x="462" y="185117"/>
                </a:lnTo>
                <a:cubicBezTo>
                  <a:pt x="152" y="185781"/>
                  <a:pt x="0" y="186496"/>
                  <a:pt x="0" y="187229"/>
                </a:cubicBezTo>
                <a:cubicBezTo>
                  <a:pt x="19" y="206780"/>
                  <a:pt x="15869" y="222624"/>
                  <a:pt x="35420" y="222650"/>
                </a:cubicBezTo>
                <a:lnTo>
                  <a:pt x="86021" y="222650"/>
                </a:lnTo>
                <a:cubicBezTo>
                  <a:pt x="105571" y="222624"/>
                  <a:pt x="121422" y="206780"/>
                  <a:pt x="121441" y="187229"/>
                </a:cubicBezTo>
                <a:cubicBezTo>
                  <a:pt x="121428" y="186502"/>
                  <a:pt x="121257" y="185787"/>
                  <a:pt x="120935" y="185136"/>
                </a:cubicBezTo>
                <a:lnTo>
                  <a:pt x="70954" y="75966"/>
                </a:lnTo>
                <a:cubicBezTo>
                  <a:pt x="78222" y="72594"/>
                  <a:pt x="86134" y="70849"/>
                  <a:pt x="94142" y="70849"/>
                </a:cubicBezTo>
                <a:lnTo>
                  <a:pt x="136621" y="70849"/>
                </a:lnTo>
                <a:lnTo>
                  <a:pt x="136621" y="255976"/>
                </a:lnTo>
                <a:lnTo>
                  <a:pt x="119347" y="273250"/>
                </a:lnTo>
                <a:lnTo>
                  <a:pt x="101201" y="273250"/>
                </a:lnTo>
                <a:cubicBezTo>
                  <a:pt x="87235" y="273269"/>
                  <a:pt x="75919" y="284584"/>
                  <a:pt x="75900" y="298550"/>
                </a:cubicBezTo>
                <a:cubicBezTo>
                  <a:pt x="75900" y="301346"/>
                  <a:pt x="78165" y="303610"/>
                  <a:pt x="80960" y="303610"/>
                </a:cubicBezTo>
                <a:lnTo>
                  <a:pt x="222641" y="303610"/>
                </a:lnTo>
                <a:cubicBezTo>
                  <a:pt x="225437" y="303610"/>
                  <a:pt x="227701" y="301346"/>
                  <a:pt x="227701" y="298550"/>
                </a:cubicBezTo>
                <a:cubicBezTo>
                  <a:pt x="227682" y="284584"/>
                  <a:pt x="216367" y="273269"/>
                  <a:pt x="202401" y="273250"/>
                </a:cubicBezTo>
                <a:lnTo>
                  <a:pt x="184255" y="273250"/>
                </a:lnTo>
                <a:lnTo>
                  <a:pt x="166981" y="255976"/>
                </a:lnTo>
                <a:lnTo>
                  <a:pt x="166981" y="70855"/>
                </a:lnTo>
                <a:lnTo>
                  <a:pt x="209485" y="70855"/>
                </a:lnTo>
                <a:cubicBezTo>
                  <a:pt x="217493" y="70855"/>
                  <a:pt x="225412" y="72601"/>
                  <a:pt x="232673" y="75972"/>
                </a:cubicBezTo>
                <a:lnTo>
                  <a:pt x="182616" y="185129"/>
                </a:lnTo>
                <a:cubicBezTo>
                  <a:pt x="182307" y="185794"/>
                  <a:pt x="182155" y="186508"/>
                  <a:pt x="182155" y="187242"/>
                </a:cubicBezTo>
                <a:cubicBezTo>
                  <a:pt x="182174" y="206793"/>
                  <a:pt x="198024" y="222637"/>
                  <a:pt x="217575" y="222662"/>
                </a:cubicBezTo>
                <a:lnTo>
                  <a:pt x="268175" y="222662"/>
                </a:lnTo>
                <a:cubicBezTo>
                  <a:pt x="287726" y="222637"/>
                  <a:pt x="303577" y="206793"/>
                  <a:pt x="303596" y="187242"/>
                </a:cubicBezTo>
                <a:cubicBezTo>
                  <a:pt x="303602" y="186508"/>
                  <a:pt x="303431" y="185794"/>
                  <a:pt x="303108" y="185136"/>
                </a:cubicBezTo>
                <a:close/>
                <a:moveTo>
                  <a:pt x="86033" y="212536"/>
                </a:moveTo>
                <a:lnTo>
                  <a:pt x="35433" y="212536"/>
                </a:lnTo>
                <a:cubicBezTo>
                  <a:pt x="23415" y="212523"/>
                  <a:pt x="13055" y="204067"/>
                  <a:pt x="10639" y="192296"/>
                </a:cubicBezTo>
                <a:lnTo>
                  <a:pt x="110827" y="192296"/>
                </a:lnTo>
                <a:cubicBezTo>
                  <a:pt x="108411" y="204067"/>
                  <a:pt x="98057" y="212523"/>
                  <a:pt x="86033" y="212536"/>
                </a:cubicBezTo>
                <a:close/>
                <a:moveTo>
                  <a:pt x="108512" y="182176"/>
                </a:moveTo>
                <a:lnTo>
                  <a:pt x="12960" y="182176"/>
                </a:lnTo>
                <a:lnTo>
                  <a:pt x="59443" y="80766"/>
                </a:lnTo>
                <a:cubicBezTo>
                  <a:pt x="60290" y="80994"/>
                  <a:pt x="61182" y="80994"/>
                  <a:pt x="62036" y="80766"/>
                </a:cubicBezTo>
                <a:lnTo>
                  <a:pt x="108512" y="182176"/>
                </a:lnTo>
                <a:close/>
                <a:moveTo>
                  <a:pt x="143351" y="14265"/>
                </a:moveTo>
                <a:cubicBezTo>
                  <a:pt x="147291" y="9591"/>
                  <a:pt x="154274" y="8996"/>
                  <a:pt x="158954" y="12937"/>
                </a:cubicBezTo>
                <a:cubicBezTo>
                  <a:pt x="159435" y="13341"/>
                  <a:pt x="159878" y="13784"/>
                  <a:pt x="160283" y="14265"/>
                </a:cubicBezTo>
                <a:cubicBezTo>
                  <a:pt x="162332" y="16871"/>
                  <a:pt x="163053" y="20274"/>
                  <a:pt x="162243" y="23487"/>
                </a:cubicBezTo>
                <a:lnTo>
                  <a:pt x="157987" y="40501"/>
                </a:lnTo>
                <a:lnTo>
                  <a:pt x="145653" y="40501"/>
                </a:lnTo>
                <a:lnTo>
                  <a:pt x="141396" y="23487"/>
                </a:lnTo>
                <a:cubicBezTo>
                  <a:pt x="140580" y="20274"/>
                  <a:pt x="141301" y="16864"/>
                  <a:pt x="143351" y="14265"/>
                </a:cubicBezTo>
                <a:close/>
                <a:moveTo>
                  <a:pt x="146753" y="60735"/>
                </a:moveTo>
                <a:lnTo>
                  <a:pt x="146753" y="50615"/>
                </a:lnTo>
                <a:lnTo>
                  <a:pt x="156873" y="50615"/>
                </a:lnTo>
                <a:lnTo>
                  <a:pt x="156873" y="60735"/>
                </a:lnTo>
                <a:lnTo>
                  <a:pt x="146753" y="60735"/>
                </a:lnTo>
                <a:close/>
                <a:moveTo>
                  <a:pt x="156873" y="70855"/>
                </a:moveTo>
                <a:lnTo>
                  <a:pt x="156873" y="253016"/>
                </a:lnTo>
                <a:lnTo>
                  <a:pt x="146753" y="253016"/>
                </a:lnTo>
                <a:lnTo>
                  <a:pt x="146753" y="70855"/>
                </a:lnTo>
                <a:lnTo>
                  <a:pt x="156873" y="70855"/>
                </a:lnTo>
                <a:close/>
                <a:moveTo>
                  <a:pt x="202414" y="283376"/>
                </a:moveTo>
                <a:cubicBezTo>
                  <a:pt x="208846" y="283383"/>
                  <a:pt x="214577" y="287437"/>
                  <a:pt x="216727" y="293496"/>
                </a:cubicBezTo>
                <a:lnTo>
                  <a:pt x="86900" y="293496"/>
                </a:lnTo>
                <a:cubicBezTo>
                  <a:pt x="89050" y="287437"/>
                  <a:pt x="94781" y="283383"/>
                  <a:pt x="101213" y="283376"/>
                </a:cubicBezTo>
                <a:lnTo>
                  <a:pt x="202414" y="283376"/>
                </a:lnTo>
                <a:close/>
                <a:moveTo>
                  <a:pt x="169960" y="273256"/>
                </a:moveTo>
                <a:lnTo>
                  <a:pt x="133667" y="273256"/>
                </a:lnTo>
                <a:lnTo>
                  <a:pt x="143787" y="263136"/>
                </a:lnTo>
                <a:lnTo>
                  <a:pt x="159840" y="263136"/>
                </a:lnTo>
                <a:lnTo>
                  <a:pt x="169960" y="273256"/>
                </a:lnTo>
                <a:close/>
                <a:moveTo>
                  <a:pt x="241591" y="80779"/>
                </a:moveTo>
                <a:cubicBezTo>
                  <a:pt x="242426" y="81070"/>
                  <a:pt x="243343" y="81032"/>
                  <a:pt x="244153" y="80671"/>
                </a:cubicBezTo>
                <a:lnTo>
                  <a:pt x="290673" y="182169"/>
                </a:lnTo>
                <a:lnTo>
                  <a:pt x="195121" y="182169"/>
                </a:lnTo>
                <a:lnTo>
                  <a:pt x="241591" y="80779"/>
                </a:lnTo>
                <a:close/>
                <a:moveTo>
                  <a:pt x="268194" y="212536"/>
                </a:moveTo>
                <a:lnTo>
                  <a:pt x="217594" y="212536"/>
                </a:lnTo>
                <a:cubicBezTo>
                  <a:pt x="205576" y="212523"/>
                  <a:pt x="195216" y="204067"/>
                  <a:pt x="192800" y="192296"/>
                </a:cubicBezTo>
                <a:lnTo>
                  <a:pt x="292988" y="192296"/>
                </a:lnTo>
                <a:cubicBezTo>
                  <a:pt x="290572" y="204067"/>
                  <a:pt x="280218" y="212523"/>
                  <a:pt x="268194" y="212536"/>
                </a:cubicBezTo>
                <a:close/>
              </a:path>
            </a:pathLst>
          </a:custGeom>
          <a:solidFill>
            <a:srgbClr val="43266B"/>
          </a:solidFill>
          <a:ln w="63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5EF00537-01D8-33AB-CEE1-2BCC388B8D0A}"/>
              </a:ext>
            </a:extLst>
          </p:cNvPr>
          <p:cNvSpPr/>
          <p:nvPr/>
        </p:nvSpPr>
        <p:spPr>
          <a:xfrm>
            <a:off x="4726741" y="4004771"/>
            <a:ext cx="293476" cy="323832"/>
          </a:xfrm>
          <a:custGeom>
            <a:avLst/>
            <a:gdLst>
              <a:gd name="connsiteX0" fmla="*/ 25296 w 293476"/>
              <a:gd name="connsiteY0" fmla="*/ 224729 h 323832"/>
              <a:gd name="connsiteX1" fmla="*/ 12210 w 293476"/>
              <a:gd name="connsiteY1" fmla="*/ 237816 h 323832"/>
              <a:gd name="connsiteX2" fmla="*/ 86017 w 293476"/>
              <a:gd name="connsiteY2" fmla="*/ 311622 h 323832"/>
              <a:gd name="connsiteX3" fmla="*/ 99103 w 293476"/>
              <a:gd name="connsiteY3" fmla="*/ 298536 h 323832"/>
              <a:gd name="connsiteX4" fmla="*/ 261448 w 293476"/>
              <a:gd name="connsiteY4" fmla="*/ 180852 h 323832"/>
              <a:gd name="connsiteX5" fmla="*/ 217337 w 293476"/>
              <a:gd name="connsiteY5" fmla="*/ 224963 h 323832"/>
              <a:gd name="connsiteX6" fmla="*/ 197331 w 293476"/>
              <a:gd name="connsiteY6" fmla="*/ 242869 h 323832"/>
              <a:gd name="connsiteX7" fmla="*/ 126490 w 293476"/>
              <a:gd name="connsiteY7" fmla="*/ 242869 h 323832"/>
              <a:gd name="connsiteX8" fmla="*/ 121430 w 293476"/>
              <a:gd name="connsiteY8" fmla="*/ 237809 h 323832"/>
              <a:gd name="connsiteX9" fmla="*/ 126490 w 293476"/>
              <a:gd name="connsiteY9" fmla="*/ 232749 h 323832"/>
              <a:gd name="connsiteX10" fmla="*/ 197331 w 293476"/>
              <a:gd name="connsiteY10" fmla="*/ 232749 h 323832"/>
              <a:gd name="connsiteX11" fmla="*/ 207451 w 293476"/>
              <a:gd name="connsiteY11" fmla="*/ 222629 h 323832"/>
              <a:gd name="connsiteX12" fmla="*/ 197331 w 293476"/>
              <a:gd name="connsiteY12" fmla="*/ 212509 h 323832"/>
              <a:gd name="connsiteX13" fmla="*/ 137433 w 293476"/>
              <a:gd name="connsiteY13" fmla="*/ 212509 h 323832"/>
              <a:gd name="connsiteX14" fmla="*/ 133461 w 293476"/>
              <a:gd name="connsiteY14" fmla="*/ 210586 h 323832"/>
              <a:gd name="connsiteX15" fmla="*/ 132683 w 293476"/>
              <a:gd name="connsiteY15" fmla="*/ 209600 h 323832"/>
              <a:gd name="connsiteX16" fmla="*/ 129160 w 293476"/>
              <a:gd name="connsiteY16" fmla="*/ 205640 h 323832"/>
              <a:gd name="connsiteX17" fmla="*/ 64625 w 293476"/>
              <a:gd name="connsiteY17" fmla="*/ 205640 h 323832"/>
              <a:gd name="connsiteX18" fmla="*/ 42570 w 293476"/>
              <a:gd name="connsiteY18" fmla="*/ 227696 h 323832"/>
              <a:gd name="connsiteX19" fmla="*/ 96137 w 293476"/>
              <a:gd name="connsiteY19" fmla="*/ 281262 h 323832"/>
              <a:gd name="connsiteX20" fmla="*/ 101810 w 293476"/>
              <a:gd name="connsiteY20" fmla="*/ 275589 h 323832"/>
              <a:gd name="connsiteX21" fmla="*/ 119697 w 293476"/>
              <a:gd name="connsiteY21" fmla="*/ 268182 h 323832"/>
              <a:gd name="connsiteX22" fmla="*/ 193650 w 293476"/>
              <a:gd name="connsiteY22" fmla="*/ 268182 h 323832"/>
              <a:gd name="connsiteX23" fmla="*/ 222277 w 293476"/>
              <a:gd name="connsiteY23" fmla="*/ 256323 h 323832"/>
              <a:gd name="connsiteX24" fmla="*/ 279601 w 293476"/>
              <a:gd name="connsiteY24" fmla="*/ 198999 h 323832"/>
              <a:gd name="connsiteX25" fmla="*/ 279594 w 293476"/>
              <a:gd name="connsiteY25" fmla="*/ 180852 h 323832"/>
              <a:gd name="connsiteX26" fmla="*/ 261448 w 293476"/>
              <a:gd name="connsiteY26" fmla="*/ 180852 h 323832"/>
              <a:gd name="connsiteX27" fmla="*/ 270528 w 293476"/>
              <a:gd name="connsiteY27" fmla="*/ 166976 h 323832"/>
              <a:gd name="connsiteX28" fmla="*/ 286754 w 293476"/>
              <a:gd name="connsiteY28" fmla="*/ 173699 h 323832"/>
              <a:gd name="connsiteX29" fmla="*/ 286754 w 293476"/>
              <a:gd name="connsiteY29" fmla="*/ 206159 h 323832"/>
              <a:gd name="connsiteX30" fmla="*/ 229437 w 293476"/>
              <a:gd name="connsiteY30" fmla="*/ 263476 h 323832"/>
              <a:gd name="connsiteX31" fmla="*/ 193656 w 293476"/>
              <a:gd name="connsiteY31" fmla="*/ 278296 h 323832"/>
              <a:gd name="connsiteX32" fmla="*/ 119704 w 293476"/>
              <a:gd name="connsiteY32" fmla="*/ 278296 h 323832"/>
              <a:gd name="connsiteX33" fmla="*/ 108970 w 293476"/>
              <a:gd name="connsiteY33" fmla="*/ 282742 h 323832"/>
              <a:gd name="connsiteX34" fmla="*/ 103297 w 293476"/>
              <a:gd name="connsiteY34" fmla="*/ 288416 h 323832"/>
              <a:gd name="connsiteX35" fmla="*/ 109837 w 293476"/>
              <a:gd name="connsiteY35" fmla="*/ 294956 h 323832"/>
              <a:gd name="connsiteX36" fmla="*/ 109837 w 293476"/>
              <a:gd name="connsiteY36" fmla="*/ 302110 h 323832"/>
              <a:gd name="connsiteX37" fmla="*/ 89597 w 293476"/>
              <a:gd name="connsiteY37" fmla="*/ 322350 h 323832"/>
              <a:gd name="connsiteX38" fmla="*/ 82443 w 293476"/>
              <a:gd name="connsiteY38" fmla="*/ 322350 h 323832"/>
              <a:gd name="connsiteX39" fmla="*/ 1482 w 293476"/>
              <a:gd name="connsiteY39" fmla="*/ 241389 h 323832"/>
              <a:gd name="connsiteX40" fmla="*/ 1482 w 293476"/>
              <a:gd name="connsiteY40" fmla="*/ 234236 h 323832"/>
              <a:gd name="connsiteX41" fmla="*/ 21723 w 293476"/>
              <a:gd name="connsiteY41" fmla="*/ 213996 h 323832"/>
              <a:gd name="connsiteX42" fmla="*/ 28876 w 293476"/>
              <a:gd name="connsiteY42" fmla="*/ 213996 h 323832"/>
              <a:gd name="connsiteX43" fmla="*/ 35416 w 293476"/>
              <a:gd name="connsiteY43" fmla="*/ 220536 h 323832"/>
              <a:gd name="connsiteX44" fmla="*/ 57472 w 293476"/>
              <a:gd name="connsiteY44" fmla="*/ 198480 h 323832"/>
              <a:gd name="connsiteX45" fmla="*/ 61381 w 293476"/>
              <a:gd name="connsiteY45" fmla="*/ 194926 h 323832"/>
              <a:gd name="connsiteX46" fmla="*/ 139868 w 293476"/>
              <a:gd name="connsiteY46" fmla="*/ 202395 h 323832"/>
              <a:gd name="connsiteX47" fmla="*/ 197331 w 293476"/>
              <a:gd name="connsiteY47" fmla="*/ 202395 h 323832"/>
              <a:gd name="connsiteX48" fmla="*/ 215009 w 293476"/>
              <a:gd name="connsiteY48" fmla="*/ 212984 h 323832"/>
              <a:gd name="connsiteX49" fmla="*/ 254294 w 293476"/>
              <a:gd name="connsiteY49" fmla="*/ 173699 h 323832"/>
              <a:gd name="connsiteX50" fmla="*/ 254301 w 293476"/>
              <a:gd name="connsiteY50" fmla="*/ 173692 h 323832"/>
              <a:gd name="connsiteX51" fmla="*/ 270528 w 293476"/>
              <a:gd name="connsiteY51" fmla="*/ 166976 h 323832"/>
              <a:gd name="connsiteX52" fmla="*/ 178145 w 293476"/>
              <a:gd name="connsiteY52" fmla="*/ 71016 h 323832"/>
              <a:gd name="connsiteX53" fmla="*/ 132733 w 293476"/>
              <a:gd name="connsiteY53" fmla="*/ 78779 h 323832"/>
              <a:gd name="connsiteX54" fmla="*/ 160044 w 293476"/>
              <a:gd name="connsiteY54" fmla="*/ 102283 h 323832"/>
              <a:gd name="connsiteX55" fmla="*/ 179443 w 293476"/>
              <a:gd name="connsiteY55" fmla="*/ 94655 h 323832"/>
              <a:gd name="connsiteX56" fmla="*/ 205484 w 293476"/>
              <a:gd name="connsiteY56" fmla="*/ 91809 h 323832"/>
              <a:gd name="connsiteX57" fmla="*/ 222295 w 293476"/>
              <a:gd name="connsiteY57" fmla="*/ 84187 h 323832"/>
              <a:gd name="connsiteX58" fmla="*/ 178145 w 293476"/>
              <a:gd name="connsiteY58" fmla="*/ 71016 h 323832"/>
              <a:gd name="connsiteX59" fmla="*/ 131835 w 293476"/>
              <a:gd name="connsiteY59" fmla="*/ 10405 h 323832"/>
              <a:gd name="connsiteX60" fmla="*/ 98457 w 293476"/>
              <a:gd name="connsiteY60" fmla="*/ 26566 h 323832"/>
              <a:gd name="connsiteX61" fmla="*/ 111051 w 293476"/>
              <a:gd name="connsiteY61" fmla="*/ 32334 h 323832"/>
              <a:gd name="connsiteX62" fmla="*/ 127053 w 293476"/>
              <a:gd name="connsiteY62" fmla="*/ 40512 h 323832"/>
              <a:gd name="connsiteX63" fmla="*/ 148495 w 293476"/>
              <a:gd name="connsiteY63" fmla="*/ 37495 h 323832"/>
              <a:gd name="connsiteX64" fmla="*/ 135118 w 293476"/>
              <a:gd name="connsiteY64" fmla="*/ 31885 h 323832"/>
              <a:gd name="connsiteX65" fmla="*/ 132410 w 293476"/>
              <a:gd name="connsiteY65" fmla="*/ 25263 h 323832"/>
              <a:gd name="connsiteX66" fmla="*/ 139033 w 293476"/>
              <a:gd name="connsiteY66" fmla="*/ 22556 h 323832"/>
              <a:gd name="connsiteX67" fmla="*/ 150879 w 293476"/>
              <a:gd name="connsiteY67" fmla="*/ 27527 h 323832"/>
              <a:gd name="connsiteX68" fmla="*/ 131835 w 293476"/>
              <a:gd name="connsiteY68" fmla="*/ 10405 h 323832"/>
              <a:gd name="connsiteX69" fmla="*/ 212239 w 293476"/>
              <a:gd name="connsiteY69" fmla="*/ 10399 h 323832"/>
              <a:gd name="connsiteX70" fmla="*/ 193194 w 293476"/>
              <a:gd name="connsiteY70" fmla="*/ 27527 h 323832"/>
              <a:gd name="connsiteX71" fmla="*/ 205047 w 293476"/>
              <a:gd name="connsiteY71" fmla="*/ 22556 h 323832"/>
              <a:gd name="connsiteX72" fmla="*/ 205072 w 293476"/>
              <a:gd name="connsiteY72" fmla="*/ 22543 h 323832"/>
              <a:gd name="connsiteX73" fmla="*/ 211688 w 293476"/>
              <a:gd name="connsiteY73" fmla="*/ 25269 h 323832"/>
              <a:gd name="connsiteX74" fmla="*/ 208962 w 293476"/>
              <a:gd name="connsiteY74" fmla="*/ 31885 h 323832"/>
              <a:gd name="connsiteX75" fmla="*/ 195591 w 293476"/>
              <a:gd name="connsiteY75" fmla="*/ 37495 h 323832"/>
              <a:gd name="connsiteX76" fmla="*/ 217020 w 293476"/>
              <a:gd name="connsiteY76" fmla="*/ 40512 h 323832"/>
              <a:gd name="connsiteX77" fmla="*/ 233023 w 293476"/>
              <a:gd name="connsiteY77" fmla="*/ 32334 h 323832"/>
              <a:gd name="connsiteX78" fmla="*/ 245603 w 293476"/>
              <a:gd name="connsiteY78" fmla="*/ 26566 h 323832"/>
              <a:gd name="connsiteX79" fmla="*/ 212239 w 293476"/>
              <a:gd name="connsiteY79" fmla="*/ 10399 h 323832"/>
              <a:gd name="connsiteX80" fmla="*/ 133682 w 293476"/>
              <a:gd name="connsiteY80" fmla="*/ 456 h 323832"/>
              <a:gd name="connsiteX81" fmla="*/ 161594 w 293476"/>
              <a:gd name="connsiteY81" fmla="*/ 32031 h 323832"/>
              <a:gd name="connsiteX82" fmla="*/ 172030 w 293476"/>
              <a:gd name="connsiteY82" fmla="*/ 40259 h 323832"/>
              <a:gd name="connsiteX83" fmla="*/ 182467 w 293476"/>
              <a:gd name="connsiteY83" fmla="*/ 32037 h 323832"/>
              <a:gd name="connsiteX84" fmla="*/ 210379 w 293476"/>
              <a:gd name="connsiteY84" fmla="*/ 462 h 323832"/>
              <a:gd name="connsiteX85" fmla="*/ 262029 w 293476"/>
              <a:gd name="connsiteY85" fmla="*/ 29501 h 323832"/>
              <a:gd name="connsiteX86" fmla="*/ 262953 w 293476"/>
              <a:gd name="connsiteY86" fmla="*/ 33890 h 323832"/>
              <a:gd name="connsiteX87" fmla="*/ 256792 w 293476"/>
              <a:gd name="connsiteY87" fmla="*/ 37533 h 323832"/>
              <a:gd name="connsiteX88" fmla="*/ 238563 w 293476"/>
              <a:gd name="connsiteY88" fmla="*/ 40810 h 323832"/>
              <a:gd name="connsiteX89" fmla="*/ 220366 w 293476"/>
              <a:gd name="connsiteY89" fmla="*/ 50076 h 323832"/>
              <a:gd name="connsiteX90" fmla="*/ 208349 w 293476"/>
              <a:gd name="connsiteY90" fmla="*/ 52233 h 323832"/>
              <a:gd name="connsiteX91" fmla="*/ 185591 w 293476"/>
              <a:gd name="connsiteY91" fmla="*/ 41771 h 323832"/>
              <a:gd name="connsiteX92" fmla="*/ 177090 w 293476"/>
              <a:gd name="connsiteY92" fmla="*/ 55357 h 323832"/>
              <a:gd name="connsiteX93" fmla="*/ 177090 w 293476"/>
              <a:gd name="connsiteY93" fmla="*/ 60949 h 323832"/>
              <a:gd name="connsiteX94" fmla="*/ 281390 w 293476"/>
              <a:gd name="connsiteY94" fmla="*/ 151384 h 323832"/>
              <a:gd name="connsiteX95" fmla="*/ 281390 w 293476"/>
              <a:gd name="connsiteY95" fmla="*/ 151390 h 323832"/>
              <a:gd name="connsiteX96" fmla="*/ 277342 w 293476"/>
              <a:gd name="connsiteY96" fmla="*/ 157292 h 323832"/>
              <a:gd name="connsiteX97" fmla="*/ 271441 w 293476"/>
              <a:gd name="connsiteY97" fmla="*/ 153244 h 323832"/>
              <a:gd name="connsiteX98" fmla="*/ 257652 w 293476"/>
              <a:gd name="connsiteY98" fmla="*/ 118190 h 323832"/>
              <a:gd name="connsiteX99" fmla="*/ 246805 w 293476"/>
              <a:gd name="connsiteY99" fmla="*/ 136413 h 323832"/>
              <a:gd name="connsiteX100" fmla="*/ 225932 w 293476"/>
              <a:gd name="connsiteY100" fmla="*/ 158006 h 323832"/>
              <a:gd name="connsiteX101" fmla="*/ 214054 w 293476"/>
              <a:gd name="connsiteY101" fmla="*/ 157994 h 323832"/>
              <a:gd name="connsiteX102" fmla="*/ 181746 w 293476"/>
              <a:gd name="connsiteY102" fmla="*/ 174344 h 323832"/>
              <a:gd name="connsiteX103" fmla="*/ 177388 w 293476"/>
              <a:gd name="connsiteY103" fmla="*/ 187930 h 323832"/>
              <a:gd name="connsiteX104" fmla="*/ 172385 w 293476"/>
              <a:gd name="connsiteY104" fmla="*/ 192288 h 323832"/>
              <a:gd name="connsiteX105" fmla="*/ 171676 w 293476"/>
              <a:gd name="connsiteY105" fmla="*/ 192237 h 323832"/>
              <a:gd name="connsiteX106" fmla="*/ 167369 w 293476"/>
              <a:gd name="connsiteY106" fmla="*/ 186526 h 323832"/>
              <a:gd name="connsiteX107" fmla="*/ 172720 w 293476"/>
              <a:gd name="connsiteY107" fmla="*/ 169771 h 323832"/>
              <a:gd name="connsiteX108" fmla="*/ 214541 w 293476"/>
              <a:gd name="connsiteY108" fmla="*/ 147886 h 323832"/>
              <a:gd name="connsiteX109" fmla="*/ 225009 w 293476"/>
              <a:gd name="connsiteY109" fmla="*/ 147931 h 323832"/>
              <a:gd name="connsiteX110" fmla="*/ 237608 w 293476"/>
              <a:gd name="connsiteY110" fmla="*/ 132200 h 323832"/>
              <a:gd name="connsiteX111" fmla="*/ 251732 w 293476"/>
              <a:gd name="connsiteY111" fmla="*/ 109784 h 323832"/>
              <a:gd name="connsiteX112" fmla="*/ 230847 w 293476"/>
              <a:gd name="connsiteY112" fmla="*/ 89734 h 323832"/>
              <a:gd name="connsiteX113" fmla="*/ 202138 w 293476"/>
              <a:gd name="connsiteY113" fmla="*/ 101385 h 323832"/>
              <a:gd name="connsiteX114" fmla="*/ 185623 w 293476"/>
              <a:gd name="connsiteY114" fmla="*/ 102681 h 323832"/>
              <a:gd name="connsiteX115" fmla="*/ 161158 w 293476"/>
              <a:gd name="connsiteY115" fmla="*/ 112359 h 323832"/>
              <a:gd name="connsiteX116" fmla="*/ 158337 w 293476"/>
              <a:gd name="connsiteY116" fmla="*/ 112517 h 323832"/>
              <a:gd name="connsiteX117" fmla="*/ 123675 w 293476"/>
              <a:gd name="connsiteY117" fmla="*/ 83175 h 323832"/>
              <a:gd name="connsiteX118" fmla="*/ 96478 w 293476"/>
              <a:gd name="connsiteY118" fmla="*/ 104952 h 323832"/>
              <a:gd name="connsiteX119" fmla="*/ 123245 w 293476"/>
              <a:gd name="connsiteY119" fmla="*/ 137425 h 323832"/>
              <a:gd name="connsiteX120" fmla="*/ 116351 w 293476"/>
              <a:gd name="connsiteY120" fmla="*/ 160429 h 323832"/>
              <a:gd name="connsiteX121" fmla="*/ 112088 w 293476"/>
              <a:gd name="connsiteY121" fmla="*/ 169689 h 323832"/>
              <a:gd name="connsiteX122" fmla="*/ 105472 w 293476"/>
              <a:gd name="connsiteY122" fmla="*/ 172415 h 323832"/>
              <a:gd name="connsiteX123" fmla="*/ 102746 w 293476"/>
              <a:gd name="connsiteY123" fmla="*/ 165799 h 323832"/>
              <a:gd name="connsiteX124" fmla="*/ 107243 w 293476"/>
              <a:gd name="connsiteY124" fmla="*/ 156020 h 323832"/>
              <a:gd name="connsiteX125" fmla="*/ 113144 w 293476"/>
              <a:gd name="connsiteY125" fmla="*/ 137962 h 323832"/>
              <a:gd name="connsiteX126" fmla="*/ 90115 w 293476"/>
              <a:gd name="connsiteY126" fmla="*/ 112865 h 323832"/>
              <a:gd name="connsiteX127" fmla="*/ 70836 w 293476"/>
              <a:gd name="connsiteY127" fmla="*/ 172042 h 323832"/>
              <a:gd name="connsiteX128" fmla="*/ 70874 w 293476"/>
              <a:gd name="connsiteY128" fmla="*/ 173813 h 323832"/>
              <a:gd name="connsiteX129" fmla="*/ 66175 w 293476"/>
              <a:gd name="connsiteY129" fmla="*/ 179208 h 323832"/>
              <a:gd name="connsiteX130" fmla="*/ 65820 w 293476"/>
              <a:gd name="connsiteY130" fmla="*/ 179221 h 323832"/>
              <a:gd name="connsiteX131" fmla="*/ 60779 w 293476"/>
              <a:gd name="connsiteY131" fmla="*/ 174508 h 323832"/>
              <a:gd name="connsiteX132" fmla="*/ 60716 w 293476"/>
              <a:gd name="connsiteY132" fmla="*/ 172035 h 323832"/>
              <a:gd name="connsiteX133" fmla="*/ 84448 w 293476"/>
              <a:gd name="connsiteY133" fmla="*/ 103453 h 323832"/>
              <a:gd name="connsiteX134" fmla="*/ 84479 w 293476"/>
              <a:gd name="connsiteY134" fmla="*/ 103364 h 323832"/>
              <a:gd name="connsiteX135" fmla="*/ 84720 w 293476"/>
              <a:gd name="connsiteY135" fmla="*/ 103105 h 323832"/>
              <a:gd name="connsiteX136" fmla="*/ 166970 w 293476"/>
              <a:gd name="connsiteY136" fmla="*/ 60847 h 323832"/>
              <a:gd name="connsiteX137" fmla="*/ 166970 w 293476"/>
              <a:gd name="connsiteY137" fmla="*/ 55351 h 323832"/>
              <a:gd name="connsiteX138" fmla="*/ 158470 w 293476"/>
              <a:gd name="connsiteY138" fmla="*/ 41765 h 323832"/>
              <a:gd name="connsiteX139" fmla="*/ 135712 w 293476"/>
              <a:gd name="connsiteY139" fmla="*/ 52226 h 323832"/>
              <a:gd name="connsiteX140" fmla="*/ 123694 w 293476"/>
              <a:gd name="connsiteY140" fmla="*/ 50070 h 323832"/>
              <a:gd name="connsiteX141" fmla="*/ 105497 w 293476"/>
              <a:gd name="connsiteY141" fmla="*/ 40803 h 323832"/>
              <a:gd name="connsiteX142" fmla="*/ 87269 w 293476"/>
              <a:gd name="connsiteY142" fmla="*/ 37527 h 323832"/>
              <a:gd name="connsiteX143" fmla="*/ 82879 w 293476"/>
              <a:gd name="connsiteY143" fmla="*/ 36604 h 323832"/>
              <a:gd name="connsiteX144" fmla="*/ 82031 w 293476"/>
              <a:gd name="connsiteY144" fmla="*/ 29494 h 323832"/>
              <a:gd name="connsiteX145" fmla="*/ 133682 w 293476"/>
              <a:gd name="connsiteY145" fmla="*/ 456 h 3238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</a:cxnLst>
            <a:rect l="l" t="t" r="r" b="b"/>
            <a:pathLst>
              <a:path w="293476" h="323832">
                <a:moveTo>
                  <a:pt x="25296" y="224729"/>
                </a:moveTo>
                <a:lnTo>
                  <a:pt x="12210" y="237816"/>
                </a:lnTo>
                <a:lnTo>
                  <a:pt x="86017" y="311622"/>
                </a:lnTo>
                <a:lnTo>
                  <a:pt x="99103" y="298536"/>
                </a:lnTo>
                <a:close/>
                <a:moveTo>
                  <a:pt x="261448" y="180852"/>
                </a:moveTo>
                <a:lnTo>
                  <a:pt x="217337" y="224963"/>
                </a:lnTo>
                <a:cubicBezTo>
                  <a:pt x="216173" y="235140"/>
                  <a:pt x="207577" y="242838"/>
                  <a:pt x="197331" y="242869"/>
                </a:cubicBezTo>
                <a:lnTo>
                  <a:pt x="126490" y="242869"/>
                </a:lnTo>
                <a:cubicBezTo>
                  <a:pt x="123695" y="242869"/>
                  <a:pt x="121430" y="240605"/>
                  <a:pt x="121430" y="237809"/>
                </a:cubicBezTo>
                <a:cubicBezTo>
                  <a:pt x="121430" y="235014"/>
                  <a:pt x="123695" y="232749"/>
                  <a:pt x="126490" y="232749"/>
                </a:cubicBezTo>
                <a:lnTo>
                  <a:pt x="197331" y="232749"/>
                </a:lnTo>
                <a:cubicBezTo>
                  <a:pt x="202922" y="232749"/>
                  <a:pt x="207451" y="228221"/>
                  <a:pt x="207451" y="222629"/>
                </a:cubicBezTo>
                <a:cubicBezTo>
                  <a:pt x="207451" y="217038"/>
                  <a:pt x="202922" y="212509"/>
                  <a:pt x="197331" y="212509"/>
                </a:cubicBezTo>
                <a:lnTo>
                  <a:pt x="137433" y="212509"/>
                </a:lnTo>
                <a:cubicBezTo>
                  <a:pt x="135883" y="212509"/>
                  <a:pt x="134422" y="211801"/>
                  <a:pt x="133461" y="210586"/>
                </a:cubicBezTo>
                <a:lnTo>
                  <a:pt x="132683" y="209600"/>
                </a:lnTo>
                <a:cubicBezTo>
                  <a:pt x="131588" y="208214"/>
                  <a:pt x="130412" y="206893"/>
                  <a:pt x="129160" y="205640"/>
                </a:cubicBezTo>
                <a:cubicBezTo>
                  <a:pt x="111342" y="187823"/>
                  <a:pt x="82449" y="187823"/>
                  <a:pt x="64625" y="205640"/>
                </a:cubicBezTo>
                <a:lnTo>
                  <a:pt x="42570" y="227696"/>
                </a:lnTo>
                <a:lnTo>
                  <a:pt x="96137" y="281262"/>
                </a:lnTo>
                <a:lnTo>
                  <a:pt x="101810" y="275589"/>
                </a:lnTo>
                <a:cubicBezTo>
                  <a:pt x="106541" y="270832"/>
                  <a:pt x="112987" y="268163"/>
                  <a:pt x="119697" y="268182"/>
                </a:cubicBezTo>
                <a:lnTo>
                  <a:pt x="193650" y="268182"/>
                </a:lnTo>
                <a:cubicBezTo>
                  <a:pt x="204396" y="268207"/>
                  <a:pt x="214699" y="263938"/>
                  <a:pt x="222277" y="256323"/>
                </a:cubicBezTo>
                <a:lnTo>
                  <a:pt x="279601" y="198999"/>
                </a:lnTo>
                <a:cubicBezTo>
                  <a:pt x="284610" y="193989"/>
                  <a:pt x="284610" y="185862"/>
                  <a:pt x="279594" y="180852"/>
                </a:cubicBezTo>
                <a:cubicBezTo>
                  <a:pt x="274515" y="176007"/>
                  <a:pt x="266527" y="176007"/>
                  <a:pt x="261448" y="180852"/>
                </a:cubicBezTo>
                <a:close/>
                <a:moveTo>
                  <a:pt x="270528" y="166976"/>
                </a:moveTo>
                <a:cubicBezTo>
                  <a:pt x="276400" y="166977"/>
                  <a:pt x="282273" y="169218"/>
                  <a:pt x="286754" y="173699"/>
                </a:cubicBezTo>
                <a:cubicBezTo>
                  <a:pt x="295717" y="182661"/>
                  <a:pt x="295717" y="197190"/>
                  <a:pt x="286754" y="206159"/>
                </a:cubicBezTo>
                <a:lnTo>
                  <a:pt x="229437" y="263476"/>
                </a:lnTo>
                <a:cubicBezTo>
                  <a:pt x="219968" y="272995"/>
                  <a:pt x="207084" y="278334"/>
                  <a:pt x="193656" y="278296"/>
                </a:cubicBezTo>
                <a:lnTo>
                  <a:pt x="119704" y="278296"/>
                </a:lnTo>
                <a:cubicBezTo>
                  <a:pt x="115681" y="278309"/>
                  <a:pt x="111823" y="279909"/>
                  <a:pt x="108970" y="282742"/>
                </a:cubicBezTo>
                <a:lnTo>
                  <a:pt x="103297" y="288416"/>
                </a:lnTo>
                <a:lnTo>
                  <a:pt x="109837" y="294956"/>
                </a:lnTo>
                <a:cubicBezTo>
                  <a:pt x="111816" y="296929"/>
                  <a:pt x="111810" y="300136"/>
                  <a:pt x="109837" y="302110"/>
                </a:cubicBezTo>
                <a:lnTo>
                  <a:pt x="89597" y="322350"/>
                </a:lnTo>
                <a:cubicBezTo>
                  <a:pt x="87623" y="324329"/>
                  <a:pt x="84416" y="324323"/>
                  <a:pt x="82443" y="322350"/>
                </a:cubicBezTo>
                <a:lnTo>
                  <a:pt x="1482" y="241389"/>
                </a:lnTo>
                <a:cubicBezTo>
                  <a:pt x="-497" y="239416"/>
                  <a:pt x="-491" y="236209"/>
                  <a:pt x="1482" y="234236"/>
                </a:cubicBezTo>
                <a:lnTo>
                  <a:pt x="21723" y="213996"/>
                </a:lnTo>
                <a:cubicBezTo>
                  <a:pt x="23696" y="212016"/>
                  <a:pt x="26903" y="212022"/>
                  <a:pt x="28876" y="213996"/>
                </a:cubicBezTo>
                <a:lnTo>
                  <a:pt x="35416" y="220536"/>
                </a:lnTo>
                <a:lnTo>
                  <a:pt x="57472" y="198480"/>
                </a:lnTo>
                <a:cubicBezTo>
                  <a:pt x="58718" y="197234"/>
                  <a:pt x="60021" y="196051"/>
                  <a:pt x="61381" y="194926"/>
                </a:cubicBezTo>
                <a:cubicBezTo>
                  <a:pt x="85112" y="175318"/>
                  <a:pt x="120254" y="178658"/>
                  <a:pt x="139868" y="202395"/>
                </a:cubicBezTo>
                <a:lnTo>
                  <a:pt x="197331" y="202395"/>
                </a:lnTo>
                <a:cubicBezTo>
                  <a:pt x="204719" y="202421"/>
                  <a:pt x="211499" y="206481"/>
                  <a:pt x="215009" y="212984"/>
                </a:cubicBezTo>
                <a:lnTo>
                  <a:pt x="254294" y="173699"/>
                </a:lnTo>
                <a:cubicBezTo>
                  <a:pt x="254301" y="173692"/>
                  <a:pt x="254301" y="173692"/>
                  <a:pt x="254301" y="173692"/>
                </a:cubicBezTo>
                <a:cubicBezTo>
                  <a:pt x="258782" y="169214"/>
                  <a:pt x="264655" y="166975"/>
                  <a:pt x="270528" y="166976"/>
                </a:cubicBezTo>
                <a:close/>
                <a:moveTo>
                  <a:pt x="178145" y="71016"/>
                </a:moveTo>
                <a:cubicBezTo>
                  <a:pt x="162810" y="70090"/>
                  <a:pt x="147265" y="72653"/>
                  <a:pt x="132733" y="78779"/>
                </a:cubicBezTo>
                <a:cubicBezTo>
                  <a:pt x="138407" y="89753"/>
                  <a:pt x="148059" y="103655"/>
                  <a:pt x="160044" y="102283"/>
                </a:cubicBezTo>
                <a:cubicBezTo>
                  <a:pt x="167166" y="101903"/>
                  <a:pt x="173972" y="99228"/>
                  <a:pt x="179443" y="94655"/>
                </a:cubicBezTo>
                <a:cubicBezTo>
                  <a:pt x="185876" y="89690"/>
                  <a:pt x="191164" y="86812"/>
                  <a:pt x="205484" y="91809"/>
                </a:cubicBezTo>
                <a:cubicBezTo>
                  <a:pt x="211720" y="93991"/>
                  <a:pt x="217906" y="89127"/>
                  <a:pt x="222295" y="84187"/>
                </a:cubicBezTo>
                <a:cubicBezTo>
                  <a:pt x="208605" y="76357"/>
                  <a:pt x="193480" y="71942"/>
                  <a:pt x="178145" y="71016"/>
                </a:cubicBezTo>
                <a:close/>
                <a:moveTo>
                  <a:pt x="131835" y="10405"/>
                </a:moveTo>
                <a:cubicBezTo>
                  <a:pt x="120677" y="8331"/>
                  <a:pt x="107464" y="17945"/>
                  <a:pt x="98457" y="26566"/>
                </a:cubicBezTo>
                <a:cubicBezTo>
                  <a:pt x="103037" y="27508"/>
                  <a:pt x="107344" y="29482"/>
                  <a:pt x="111051" y="32334"/>
                </a:cubicBezTo>
                <a:cubicBezTo>
                  <a:pt x="115991" y="35775"/>
                  <a:pt x="121373" y="38520"/>
                  <a:pt x="127053" y="40512"/>
                </a:cubicBezTo>
                <a:cubicBezTo>
                  <a:pt x="134200" y="43624"/>
                  <a:pt x="142486" y="42454"/>
                  <a:pt x="148495" y="37495"/>
                </a:cubicBezTo>
                <a:lnTo>
                  <a:pt x="135118" y="31885"/>
                </a:lnTo>
                <a:cubicBezTo>
                  <a:pt x="132537" y="30804"/>
                  <a:pt x="131329" y="27837"/>
                  <a:pt x="132410" y="25263"/>
                </a:cubicBezTo>
                <a:cubicBezTo>
                  <a:pt x="133492" y="22682"/>
                  <a:pt x="136458" y="21474"/>
                  <a:pt x="139033" y="22556"/>
                </a:cubicBezTo>
                <a:lnTo>
                  <a:pt x="150879" y="27527"/>
                </a:lnTo>
                <a:cubicBezTo>
                  <a:pt x="149469" y="18875"/>
                  <a:pt x="145921" y="13030"/>
                  <a:pt x="131835" y="10405"/>
                </a:cubicBezTo>
                <a:close/>
                <a:moveTo>
                  <a:pt x="212239" y="10399"/>
                </a:moveTo>
                <a:cubicBezTo>
                  <a:pt x="198153" y="13024"/>
                  <a:pt x="194598" y="18868"/>
                  <a:pt x="193194" y="27527"/>
                </a:cubicBezTo>
                <a:lnTo>
                  <a:pt x="205047" y="22556"/>
                </a:lnTo>
                <a:cubicBezTo>
                  <a:pt x="205053" y="22549"/>
                  <a:pt x="205066" y="22549"/>
                  <a:pt x="205072" y="22543"/>
                </a:cubicBezTo>
                <a:cubicBezTo>
                  <a:pt x="207653" y="21468"/>
                  <a:pt x="210613" y="22689"/>
                  <a:pt x="211688" y="25269"/>
                </a:cubicBezTo>
                <a:cubicBezTo>
                  <a:pt x="212764" y="27850"/>
                  <a:pt x="211543" y="30810"/>
                  <a:pt x="208962" y="31885"/>
                </a:cubicBezTo>
                <a:lnTo>
                  <a:pt x="195591" y="37495"/>
                </a:lnTo>
                <a:cubicBezTo>
                  <a:pt x="201594" y="42461"/>
                  <a:pt x="209879" y="43631"/>
                  <a:pt x="217020" y="40512"/>
                </a:cubicBezTo>
                <a:cubicBezTo>
                  <a:pt x="222700" y="38520"/>
                  <a:pt x="228083" y="35769"/>
                  <a:pt x="233023" y="32334"/>
                </a:cubicBezTo>
                <a:cubicBezTo>
                  <a:pt x="236729" y="29488"/>
                  <a:pt x="241030" y="27515"/>
                  <a:pt x="245603" y="26566"/>
                </a:cubicBezTo>
                <a:cubicBezTo>
                  <a:pt x="236577" y="17945"/>
                  <a:pt x="223326" y="8318"/>
                  <a:pt x="212239" y="10399"/>
                </a:cubicBezTo>
                <a:close/>
                <a:moveTo>
                  <a:pt x="133682" y="456"/>
                </a:moveTo>
                <a:cubicBezTo>
                  <a:pt x="157622" y="4922"/>
                  <a:pt x="160424" y="19437"/>
                  <a:pt x="161594" y="32031"/>
                </a:cubicBezTo>
                <a:cubicBezTo>
                  <a:pt x="165750" y="33795"/>
                  <a:pt x="169349" y="36635"/>
                  <a:pt x="172030" y="40259"/>
                </a:cubicBezTo>
                <a:cubicBezTo>
                  <a:pt x="174712" y="36635"/>
                  <a:pt x="178317" y="33795"/>
                  <a:pt x="182467" y="32037"/>
                </a:cubicBezTo>
                <a:cubicBezTo>
                  <a:pt x="183637" y="19444"/>
                  <a:pt x="186439" y="4922"/>
                  <a:pt x="210379" y="462"/>
                </a:cubicBezTo>
                <a:cubicBezTo>
                  <a:pt x="235180" y="-4155"/>
                  <a:pt x="260948" y="28122"/>
                  <a:pt x="262029" y="29501"/>
                </a:cubicBezTo>
                <a:cubicBezTo>
                  <a:pt x="263003" y="30740"/>
                  <a:pt x="263345" y="32366"/>
                  <a:pt x="262953" y="33890"/>
                </a:cubicBezTo>
                <a:cubicBezTo>
                  <a:pt x="262257" y="36597"/>
                  <a:pt x="259499" y="38229"/>
                  <a:pt x="256792" y="37533"/>
                </a:cubicBezTo>
                <a:cubicBezTo>
                  <a:pt x="250587" y="35086"/>
                  <a:pt x="243529" y="36351"/>
                  <a:pt x="238563" y="40810"/>
                </a:cubicBezTo>
                <a:cubicBezTo>
                  <a:pt x="232941" y="44700"/>
                  <a:pt x="226818" y="47818"/>
                  <a:pt x="220366" y="50076"/>
                </a:cubicBezTo>
                <a:cubicBezTo>
                  <a:pt x="216514" y="51467"/>
                  <a:pt x="212447" y="52195"/>
                  <a:pt x="208349" y="52233"/>
                </a:cubicBezTo>
                <a:cubicBezTo>
                  <a:pt x="199601" y="52233"/>
                  <a:pt x="191290" y="48406"/>
                  <a:pt x="185591" y="41771"/>
                </a:cubicBezTo>
                <a:cubicBezTo>
                  <a:pt x="180392" y="44301"/>
                  <a:pt x="177090" y="49576"/>
                  <a:pt x="177090" y="55357"/>
                </a:cubicBezTo>
                <a:lnTo>
                  <a:pt x="177090" y="60949"/>
                </a:lnTo>
                <a:cubicBezTo>
                  <a:pt x="228620" y="63264"/>
                  <a:pt x="271802" y="100702"/>
                  <a:pt x="281390" y="151384"/>
                </a:cubicBezTo>
                <a:cubicBezTo>
                  <a:pt x="281390" y="151384"/>
                  <a:pt x="281390" y="151390"/>
                  <a:pt x="281390" y="151390"/>
                </a:cubicBezTo>
                <a:cubicBezTo>
                  <a:pt x="281903" y="154142"/>
                  <a:pt x="280087" y="156779"/>
                  <a:pt x="277342" y="157292"/>
                </a:cubicBezTo>
                <a:cubicBezTo>
                  <a:pt x="274591" y="157804"/>
                  <a:pt x="271953" y="155989"/>
                  <a:pt x="271441" y="153244"/>
                </a:cubicBezTo>
                <a:cubicBezTo>
                  <a:pt x="269101" y="140796"/>
                  <a:pt x="264420" y="128899"/>
                  <a:pt x="257652" y="118190"/>
                </a:cubicBezTo>
                <a:cubicBezTo>
                  <a:pt x="253086" y="123642"/>
                  <a:pt x="249424" y="129797"/>
                  <a:pt x="246805" y="136413"/>
                </a:cubicBezTo>
                <a:cubicBezTo>
                  <a:pt x="242188" y="146495"/>
                  <a:pt x="237406" y="156925"/>
                  <a:pt x="225932" y="158006"/>
                </a:cubicBezTo>
                <a:cubicBezTo>
                  <a:pt x="221979" y="158278"/>
                  <a:pt x="218007" y="158272"/>
                  <a:pt x="214054" y="157994"/>
                </a:cubicBezTo>
                <a:cubicBezTo>
                  <a:pt x="200980" y="157387"/>
                  <a:pt x="190632" y="156874"/>
                  <a:pt x="181746" y="174344"/>
                </a:cubicBezTo>
                <a:cubicBezTo>
                  <a:pt x="179551" y="178601"/>
                  <a:pt x="178077" y="183193"/>
                  <a:pt x="177388" y="187930"/>
                </a:cubicBezTo>
                <a:cubicBezTo>
                  <a:pt x="177040" y="190429"/>
                  <a:pt x="174908" y="192282"/>
                  <a:pt x="172385" y="192288"/>
                </a:cubicBezTo>
                <a:cubicBezTo>
                  <a:pt x="172151" y="192288"/>
                  <a:pt x="171910" y="192269"/>
                  <a:pt x="171676" y="192237"/>
                </a:cubicBezTo>
                <a:cubicBezTo>
                  <a:pt x="168912" y="191852"/>
                  <a:pt x="166983" y="189296"/>
                  <a:pt x="167369" y="186526"/>
                </a:cubicBezTo>
                <a:cubicBezTo>
                  <a:pt x="168223" y="180688"/>
                  <a:pt x="170032" y="175027"/>
                  <a:pt x="172720" y="169771"/>
                </a:cubicBezTo>
                <a:cubicBezTo>
                  <a:pt x="184586" y="146451"/>
                  <a:pt x="201189" y="147229"/>
                  <a:pt x="214541" y="147886"/>
                </a:cubicBezTo>
                <a:cubicBezTo>
                  <a:pt x="218026" y="148133"/>
                  <a:pt x="221524" y="148146"/>
                  <a:pt x="225009" y="147931"/>
                </a:cubicBezTo>
                <a:cubicBezTo>
                  <a:pt x="230373" y="147425"/>
                  <a:pt x="233295" y="141625"/>
                  <a:pt x="237608" y="132200"/>
                </a:cubicBezTo>
                <a:cubicBezTo>
                  <a:pt x="240847" y="123895"/>
                  <a:pt x="245641" y="116286"/>
                  <a:pt x="251732" y="109784"/>
                </a:cubicBezTo>
                <a:cubicBezTo>
                  <a:pt x="245768" y="102137"/>
                  <a:pt x="238734" y="95382"/>
                  <a:pt x="230847" y="89734"/>
                </a:cubicBezTo>
                <a:cubicBezTo>
                  <a:pt x="221733" y="100543"/>
                  <a:pt x="211676" y="104705"/>
                  <a:pt x="202138" y="101385"/>
                </a:cubicBezTo>
                <a:cubicBezTo>
                  <a:pt x="191923" y="97811"/>
                  <a:pt x="190076" y="99234"/>
                  <a:pt x="185623" y="102681"/>
                </a:cubicBezTo>
                <a:cubicBezTo>
                  <a:pt x="178691" y="108399"/>
                  <a:pt x="170127" y="111789"/>
                  <a:pt x="161158" y="112359"/>
                </a:cubicBezTo>
                <a:cubicBezTo>
                  <a:pt x="160222" y="112466"/>
                  <a:pt x="159279" y="112517"/>
                  <a:pt x="158337" y="112517"/>
                </a:cubicBezTo>
                <a:cubicBezTo>
                  <a:pt x="145389" y="112517"/>
                  <a:pt x="133530" y="102378"/>
                  <a:pt x="123675" y="83175"/>
                </a:cubicBezTo>
                <a:cubicBezTo>
                  <a:pt x="113429" y="88817"/>
                  <a:pt x="104226" y="96179"/>
                  <a:pt x="96478" y="104952"/>
                </a:cubicBezTo>
                <a:cubicBezTo>
                  <a:pt x="113657" y="116305"/>
                  <a:pt x="122720" y="127216"/>
                  <a:pt x="123245" y="137425"/>
                </a:cubicBezTo>
                <a:cubicBezTo>
                  <a:pt x="122923" y="145552"/>
                  <a:pt x="120551" y="153465"/>
                  <a:pt x="116351" y="160429"/>
                </a:cubicBezTo>
                <a:cubicBezTo>
                  <a:pt x="114941" y="163345"/>
                  <a:pt x="113454" y="166406"/>
                  <a:pt x="112088" y="169689"/>
                </a:cubicBezTo>
                <a:cubicBezTo>
                  <a:pt x="111013" y="172269"/>
                  <a:pt x="108053" y="173490"/>
                  <a:pt x="105472" y="172415"/>
                </a:cubicBezTo>
                <a:cubicBezTo>
                  <a:pt x="102891" y="171340"/>
                  <a:pt x="101671" y="168379"/>
                  <a:pt x="102746" y="165799"/>
                </a:cubicBezTo>
                <a:cubicBezTo>
                  <a:pt x="104188" y="162333"/>
                  <a:pt x="105750" y="159094"/>
                  <a:pt x="107243" y="156020"/>
                </a:cubicBezTo>
                <a:cubicBezTo>
                  <a:pt x="110595" y="150543"/>
                  <a:pt x="112613" y="144357"/>
                  <a:pt x="113144" y="137962"/>
                </a:cubicBezTo>
                <a:cubicBezTo>
                  <a:pt x="112803" y="131233"/>
                  <a:pt x="104422" y="122207"/>
                  <a:pt x="90115" y="112865"/>
                </a:cubicBezTo>
                <a:cubicBezTo>
                  <a:pt x="77591" y="130056"/>
                  <a:pt x="70842" y="150771"/>
                  <a:pt x="70836" y="172042"/>
                </a:cubicBezTo>
                <a:cubicBezTo>
                  <a:pt x="70836" y="172630"/>
                  <a:pt x="70830" y="173218"/>
                  <a:pt x="70874" y="173813"/>
                </a:cubicBezTo>
                <a:cubicBezTo>
                  <a:pt x="71064" y="176596"/>
                  <a:pt x="68964" y="179012"/>
                  <a:pt x="66175" y="179208"/>
                </a:cubicBezTo>
                <a:cubicBezTo>
                  <a:pt x="66061" y="179214"/>
                  <a:pt x="65941" y="179221"/>
                  <a:pt x="65820" y="179221"/>
                </a:cubicBezTo>
                <a:cubicBezTo>
                  <a:pt x="63164" y="179214"/>
                  <a:pt x="60963" y="177159"/>
                  <a:pt x="60779" y="174508"/>
                </a:cubicBezTo>
                <a:cubicBezTo>
                  <a:pt x="60722" y="173686"/>
                  <a:pt x="60716" y="172864"/>
                  <a:pt x="60716" y="172035"/>
                </a:cubicBezTo>
                <a:cubicBezTo>
                  <a:pt x="60697" y="147159"/>
                  <a:pt x="69059" y="122997"/>
                  <a:pt x="84448" y="103453"/>
                </a:cubicBezTo>
                <a:cubicBezTo>
                  <a:pt x="84467" y="103421"/>
                  <a:pt x="84460" y="103390"/>
                  <a:pt x="84479" y="103364"/>
                </a:cubicBezTo>
                <a:cubicBezTo>
                  <a:pt x="84542" y="103263"/>
                  <a:pt x="84650" y="103206"/>
                  <a:pt x="84720" y="103105"/>
                </a:cubicBezTo>
                <a:cubicBezTo>
                  <a:pt x="104681" y="77716"/>
                  <a:pt x="134713" y="62290"/>
                  <a:pt x="166970" y="60847"/>
                </a:cubicBezTo>
                <a:lnTo>
                  <a:pt x="166970" y="55351"/>
                </a:lnTo>
                <a:cubicBezTo>
                  <a:pt x="166970" y="49570"/>
                  <a:pt x="163669" y="44295"/>
                  <a:pt x="158470" y="41765"/>
                </a:cubicBezTo>
                <a:cubicBezTo>
                  <a:pt x="152771" y="48400"/>
                  <a:pt x="144460" y="52220"/>
                  <a:pt x="135712" y="52226"/>
                </a:cubicBezTo>
                <a:cubicBezTo>
                  <a:pt x="131613" y="52195"/>
                  <a:pt x="127546" y="51467"/>
                  <a:pt x="123694" y="50070"/>
                </a:cubicBezTo>
                <a:cubicBezTo>
                  <a:pt x="117243" y="47812"/>
                  <a:pt x="111120" y="44693"/>
                  <a:pt x="105497" y="40803"/>
                </a:cubicBezTo>
                <a:cubicBezTo>
                  <a:pt x="100532" y="36344"/>
                  <a:pt x="93473" y="35079"/>
                  <a:pt x="87269" y="37527"/>
                </a:cubicBezTo>
                <a:cubicBezTo>
                  <a:pt x="85738" y="37919"/>
                  <a:pt x="84119" y="37578"/>
                  <a:pt x="82879" y="36604"/>
                </a:cubicBezTo>
                <a:cubicBezTo>
                  <a:pt x="80678" y="34871"/>
                  <a:pt x="80305" y="31689"/>
                  <a:pt x="82031" y="29494"/>
                </a:cubicBezTo>
                <a:cubicBezTo>
                  <a:pt x="83113" y="28115"/>
                  <a:pt x="108875" y="-4187"/>
                  <a:pt x="133682" y="456"/>
                </a:cubicBezTo>
                <a:close/>
              </a:path>
            </a:pathLst>
          </a:custGeom>
          <a:solidFill>
            <a:srgbClr val="43266B"/>
          </a:solidFill>
          <a:ln w="63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6328F97A-20EB-4428-1164-F474D3783813}"/>
              </a:ext>
            </a:extLst>
          </p:cNvPr>
          <p:cNvSpPr/>
          <p:nvPr/>
        </p:nvSpPr>
        <p:spPr>
          <a:xfrm>
            <a:off x="5240394" y="3950687"/>
            <a:ext cx="423879" cy="432000"/>
          </a:xfrm>
          <a:custGeom>
            <a:avLst/>
            <a:gdLst>
              <a:gd name="connsiteX0" fmla="*/ 318224 w 423879"/>
              <a:gd name="connsiteY0" fmla="*/ 385846 h 432000"/>
              <a:gd name="connsiteX1" fmla="*/ 309309 w 423879"/>
              <a:gd name="connsiteY1" fmla="*/ 394687 h 432000"/>
              <a:gd name="connsiteX2" fmla="*/ 318224 w 423879"/>
              <a:gd name="connsiteY2" fmla="*/ 403528 h 432000"/>
              <a:gd name="connsiteX3" fmla="*/ 327139 w 423879"/>
              <a:gd name="connsiteY3" fmla="*/ 394687 h 432000"/>
              <a:gd name="connsiteX4" fmla="*/ 318224 w 423879"/>
              <a:gd name="connsiteY4" fmla="*/ 385846 h 432000"/>
              <a:gd name="connsiteX5" fmla="*/ 374771 w 423879"/>
              <a:gd name="connsiteY5" fmla="*/ 351594 h 432000"/>
              <a:gd name="connsiteX6" fmla="*/ 365856 w 423879"/>
              <a:gd name="connsiteY6" fmla="*/ 360435 h 432000"/>
              <a:gd name="connsiteX7" fmla="*/ 374771 w 423879"/>
              <a:gd name="connsiteY7" fmla="*/ 369276 h 432000"/>
              <a:gd name="connsiteX8" fmla="*/ 383686 w 423879"/>
              <a:gd name="connsiteY8" fmla="*/ 360435 h 432000"/>
              <a:gd name="connsiteX9" fmla="*/ 374771 w 423879"/>
              <a:gd name="connsiteY9" fmla="*/ 351594 h 432000"/>
              <a:gd name="connsiteX10" fmla="*/ 374771 w 423879"/>
              <a:gd name="connsiteY10" fmla="*/ 338939 h 432000"/>
              <a:gd name="connsiteX11" fmla="*/ 396343 w 423879"/>
              <a:gd name="connsiteY11" fmla="*/ 360436 h 432000"/>
              <a:gd name="connsiteX12" fmla="*/ 374771 w 423879"/>
              <a:gd name="connsiteY12" fmla="*/ 381933 h 432000"/>
              <a:gd name="connsiteX13" fmla="*/ 353200 w 423879"/>
              <a:gd name="connsiteY13" fmla="*/ 360436 h 432000"/>
              <a:gd name="connsiteX14" fmla="*/ 374771 w 423879"/>
              <a:gd name="connsiteY14" fmla="*/ 338939 h 432000"/>
              <a:gd name="connsiteX15" fmla="*/ 324124 w 423879"/>
              <a:gd name="connsiteY15" fmla="*/ 305601 h 432000"/>
              <a:gd name="connsiteX16" fmla="*/ 315209 w 423879"/>
              <a:gd name="connsiteY16" fmla="*/ 314442 h 432000"/>
              <a:gd name="connsiteX17" fmla="*/ 324124 w 423879"/>
              <a:gd name="connsiteY17" fmla="*/ 323283 h 432000"/>
              <a:gd name="connsiteX18" fmla="*/ 333039 w 423879"/>
              <a:gd name="connsiteY18" fmla="*/ 314442 h 432000"/>
              <a:gd name="connsiteX19" fmla="*/ 324124 w 423879"/>
              <a:gd name="connsiteY19" fmla="*/ 305601 h 432000"/>
              <a:gd name="connsiteX20" fmla="*/ 130386 w 423879"/>
              <a:gd name="connsiteY20" fmla="*/ 300462 h 432000"/>
              <a:gd name="connsiteX21" fmla="*/ 161994 w 423879"/>
              <a:gd name="connsiteY21" fmla="*/ 331943 h 432000"/>
              <a:gd name="connsiteX22" fmla="*/ 130386 w 423879"/>
              <a:gd name="connsiteY22" fmla="*/ 363427 h 432000"/>
              <a:gd name="connsiteX23" fmla="*/ 124058 w 423879"/>
              <a:gd name="connsiteY23" fmla="*/ 357099 h 432000"/>
              <a:gd name="connsiteX24" fmla="*/ 130386 w 423879"/>
              <a:gd name="connsiteY24" fmla="*/ 350771 h 432000"/>
              <a:gd name="connsiteX25" fmla="*/ 149338 w 423879"/>
              <a:gd name="connsiteY25" fmla="*/ 331943 h 432000"/>
              <a:gd name="connsiteX26" fmla="*/ 130386 w 423879"/>
              <a:gd name="connsiteY26" fmla="*/ 313118 h 432000"/>
              <a:gd name="connsiteX27" fmla="*/ 124058 w 423879"/>
              <a:gd name="connsiteY27" fmla="*/ 306790 h 432000"/>
              <a:gd name="connsiteX28" fmla="*/ 130386 w 423879"/>
              <a:gd name="connsiteY28" fmla="*/ 300462 h 432000"/>
              <a:gd name="connsiteX29" fmla="*/ 402308 w 423879"/>
              <a:gd name="connsiteY29" fmla="*/ 285539 h 432000"/>
              <a:gd name="connsiteX30" fmla="*/ 393393 w 423879"/>
              <a:gd name="connsiteY30" fmla="*/ 294380 h 432000"/>
              <a:gd name="connsiteX31" fmla="*/ 402308 w 423879"/>
              <a:gd name="connsiteY31" fmla="*/ 303220 h 432000"/>
              <a:gd name="connsiteX32" fmla="*/ 411223 w 423879"/>
              <a:gd name="connsiteY32" fmla="*/ 294380 h 432000"/>
              <a:gd name="connsiteX33" fmla="*/ 402308 w 423879"/>
              <a:gd name="connsiteY33" fmla="*/ 285539 h 432000"/>
              <a:gd name="connsiteX34" fmla="*/ 402308 w 423879"/>
              <a:gd name="connsiteY34" fmla="*/ 272883 h 432000"/>
              <a:gd name="connsiteX35" fmla="*/ 423879 w 423879"/>
              <a:gd name="connsiteY35" fmla="*/ 294380 h 432000"/>
              <a:gd name="connsiteX36" fmla="*/ 402308 w 423879"/>
              <a:gd name="connsiteY36" fmla="*/ 315876 h 432000"/>
              <a:gd name="connsiteX37" fmla="*/ 380737 w 423879"/>
              <a:gd name="connsiteY37" fmla="*/ 294380 h 432000"/>
              <a:gd name="connsiteX38" fmla="*/ 402308 w 423879"/>
              <a:gd name="connsiteY38" fmla="*/ 272883 h 432000"/>
              <a:gd name="connsiteX39" fmla="*/ 181580 w 423879"/>
              <a:gd name="connsiteY39" fmla="*/ 272284 h 432000"/>
              <a:gd name="connsiteX40" fmla="*/ 207828 w 423879"/>
              <a:gd name="connsiteY40" fmla="*/ 272284 h 432000"/>
              <a:gd name="connsiteX41" fmla="*/ 214156 w 423879"/>
              <a:gd name="connsiteY41" fmla="*/ 278612 h 432000"/>
              <a:gd name="connsiteX42" fmla="*/ 207828 w 423879"/>
              <a:gd name="connsiteY42" fmla="*/ 284940 h 432000"/>
              <a:gd name="connsiteX43" fmla="*/ 181580 w 423879"/>
              <a:gd name="connsiteY43" fmla="*/ 284940 h 432000"/>
              <a:gd name="connsiteX44" fmla="*/ 175252 w 423879"/>
              <a:gd name="connsiteY44" fmla="*/ 278612 h 432000"/>
              <a:gd name="connsiteX45" fmla="*/ 181580 w 423879"/>
              <a:gd name="connsiteY45" fmla="*/ 272284 h 432000"/>
              <a:gd name="connsiteX46" fmla="*/ 102205 w 423879"/>
              <a:gd name="connsiteY46" fmla="*/ 272284 h 432000"/>
              <a:gd name="connsiteX47" fmla="*/ 156266 w 423879"/>
              <a:gd name="connsiteY47" fmla="*/ 272284 h 432000"/>
              <a:gd name="connsiteX48" fmla="*/ 162594 w 423879"/>
              <a:gd name="connsiteY48" fmla="*/ 278612 h 432000"/>
              <a:gd name="connsiteX49" fmla="*/ 156266 w 423879"/>
              <a:gd name="connsiteY49" fmla="*/ 284940 h 432000"/>
              <a:gd name="connsiteX50" fmla="*/ 102205 w 423879"/>
              <a:gd name="connsiteY50" fmla="*/ 284940 h 432000"/>
              <a:gd name="connsiteX51" fmla="*/ 82479 w 423879"/>
              <a:gd name="connsiteY51" fmla="*/ 304537 h 432000"/>
              <a:gd name="connsiteX52" fmla="*/ 76151 w 423879"/>
              <a:gd name="connsiteY52" fmla="*/ 310865 h 432000"/>
              <a:gd name="connsiteX53" fmla="*/ 69823 w 423879"/>
              <a:gd name="connsiteY53" fmla="*/ 304537 h 432000"/>
              <a:gd name="connsiteX54" fmla="*/ 102205 w 423879"/>
              <a:gd name="connsiteY54" fmla="*/ 272284 h 432000"/>
              <a:gd name="connsiteX55" fmla="*/ 334942 w 423879"/>
              <a:gd name="connsiteY55" fmla="*/ 250555 h 432000"/>
              <a:gd name="connsiteX56" fmla="*/ 326027 w 423879"/>
              <a:gd name="connsiteY56" fmla="*/ 259396 h 432000"/>
              <a:gd name="connsiteX57" fmla="*/ 334942 w 423879"/>
              <a:gd name="connsiteY57" fmla="*/ 268237 h 432000"/>
              <a:gd name="connsiteX58" fmla="*/ 343857 w 423879"/>
              <a:gd name="connsiteY58" fmla="*/ 259396 h 432000"/>
              <a:gd name="connsiteX59" fmla="*/ 334942 w 423879"/>
              <a:gd name="connsiteY59" fmla="*/ 250555 h 432000"/>
              <a:gd name="connsiteX60" fmla="*/ 389031 w 423879"/>
              <a:gd name="connsiteY60" fmla="*/ 209699 h 432000"/>
              <a:gd name="connsiteX61" fmla="*/ 380116 w 423879"/>
              <a:gd name="connsiteY61" fmla="*/ 218539 h 432000"/>
              <a:gd name="connsiteX62" fmla="*/ 389031 w 423879"/>
              <a:gd name="connsiteY62" fmla="*/ 227380 h 432000"/>
              <a:gd name="connsiteX63" fmla="*/ 397946 w 423879"/>
              <a:gd name="connsiteY63" fmla="*/ 218539 h 432000"/>
              <a:gd name="connsiteX64" fmla="*/ 389031 w 423879"/>
              <a:gd name="connsiteY64" fmla="*/ 209699 h 432000"/>
              <a:gd name="connsiteX65" fmla="*/ 51322 w 423879"/>
              <a:gd name="connsiteY65" fmla="*/ 198254 h 432000"/>
              <a:gd name="connsiteX66" fmla="*/ 57650 w 423879"/>
              <a:gd name="connsiteY66" fmla="*/ 204582 h 432000"/>
              <a:gd name="connsiteX67" fmla="*/ 78651 w 423879"/>
              <a:gd name="connsiteY67" fmla="*/ 225450 h 432000"/>
              <a:gd name="connsiteX68" fmla="*/ 96803 w 423879"/>
              <a:gd name="connsiteY68" fmla="*/ 225450 h 432000"/>
              <a:gd name="connsiteX69" fmla="*/ 103131 w 423879"/>
              <a:gd name="connsiteY69" fmla="*/ 231778 h 432000"/>
              <a:gd name="connsiteX70" fmla="*/ 96803 w 423879"/>
              <a:gd name="connsiteY70" fmla="*/ 238106 h 432000"/>
              <a:gd name="connsiteX71" fmla="*/ 78652 w 423879"/>
              <a:gd name="connsiteY71" fmla="*/ 238106 h 432000"/>
              <a:gd name="connsiteX72" fmla="*/ 44994 w 423879"/>
              <a:gd name="connsiteY72" fmla="*/ 204582 h 432000"/>
              <a:gd name="connsiteX73" fmla="*/ 51322 w 423879"/>
              <a:gd name="connsiteY73" fmla="*/ 198254 h 432000"/>
              <a:gd name="connsiteX74" fmla="*/ 284787 w 423879"/>
              <a:gd name="connsiteY74" fmla="*/ 191839 h 432000"/>
              <a:gd name="connsiteX75" fmla="*/ 275872 w 423879"/>
              <a:gd name="connsiteY75" fmla="*/ 200680 h 432000"/>
              <a:gd name="connsiteX76" fmla="*/ 284787 w 423879"/>
              <a:gd name="connsiteY76" fmla="*/ 209520 h 432000"/>
              <a:gd name="connsiteX77" fmla="*/ 293702 w 423879"/>
              <a:gd name="connsiteY77" fmla="*/ 200680 h 432000"/>
              <a:gd name="connsiteX78" fmla="*/ 284787 w 423879"/>
              <a:gd name="connsiteY78" fmla="*/ 191839 h 432000"/>
              <a:gd name="connsiteX79" fmla="*/ 366588 w 423879"/>
              <a:gd name="connsiteY79" fmla="*/ 187281 h 432000"/>
              <a:gd name="connsiteX80" fmla="*/ 378924 w 423879"/>
              <a:gd name="connsiteY80" fmla="*/ 199556 h 432000"/>
              <a:gd name="connsiteX81" fmla="*/ 389030 w 423879"/>
              <a:gd name="connsiteY81" fmla="*/ 197042 h 432000"/>
              <a:gd name="connsiteX82" fmla="*/ 410602 w 423879"/>
              <a:gd name="connsiteY82" fmla="*/ 218538 h 432000"/>
              <a:gd name="connsiteX83" fmla="*/ 389030 w 423879"/>
              <a:gd name="connsiteY83" fmla="*/ 240035 h 432000"/>
              <a:gd name="connsiteX84" fmla="*/ 367459 w 423879"/>
              <a:gd name="connsiteY84" fmla="*/ 218538 h 432000"/>
              <a:gd name="connsiteX85" fmla="*/ 369966 w 423879"/>
              <a:gd name="connsiteY85" fmla="*/ 208496 h 432000"/>
              <a:gd name="connsiteX86" fmla="*/ 357661 w 423879"/>
              <a:gd name="connsiteY86" fmla="*/ 196252 h 432000"/>
              <a:gd name="connsiteX87" fmla="*/ 357640 w 423879"/>
              <a:gd name="connsiteY87" fmla="*/ 187303 h 432000"/>
              <a:gd name="connsiteX88" fmla="*/ 366588 w 423879"/>
              <a:gd name="connsiteY88" fmla="*/ 187281 h 432000"/>
              <a:gd name="connsiteX89" fmla="*/ 195149 w 423879"/>
              <a:gd name="connsiteY89" fmla="*/ 151447 h 432000"/>
              <a:gd name="connsiteX90" fmla="*/ 223030 w 423879"/>
              <a:gd name="connsiteY90" fmla="*/ 179221 h 432000"/>
              <a:gd name="connsiteX91" fmla="*/ 195149 w 423879"/>
              <a:gd name="connsiteY91" fmla="*/ 206996 h 432000"/>
              <a:gd name="connsiteX92" fmla="*/ 188821 w 423879"/>
              <a:gd name="connsiteY92" fmla="*/ 200668 h 432000"/>
              <a:gd name="connsiteX93" fmla="*/ 195149 w 423879"/>
              <a:gd name="connsiteY93" fmla="*/ 194340 h 432000"/>
              <a:gd name="connsiteX94" fmla="*/ 210374 w 423879"/>
              <a:gd name="connsiteY94" fmla="*/ 179221 h 432000"/>
              <a:gd name="connsiteX95" fmla="*/ 195149 w 423879"/>
              <a:gd name="connsiteY95" fmla="*/ 164103 h 432000"/>
              <a:gd name="connsiteX96" fmla="*/ 188821 w 423879"/>
              <a:gd name="connsiteY96" fmla="*/ 157775 h 432000"/>
              <a:gd name="connsiteX97" fmla="*/ 195149 w 423879"/>
              <a:gd name="connsiteY97" fmla="*/ 151447 h 432000"/>
              <a:gd name="connsiteX98" fmla="*/ 163332 w 423879"/>
              <a:gd name="connsiteY98" fmla="*/ 149324 h 432000"/>
              <a:gd name="connsiteX99" fmla="*/ 169661 w 423879"/>
              <a:gd name="connsiteY99" fmla="*/ 155652 h 432000"/>
              <a:gd name="connsiteX100" fmla="*/ 123995 w 423879"/>
              <a:gd name="connsiteY100" fmla="*/ 201124 h 432000"/>
              <a:gd name="connsiteX101" fmla="*/ 117667 w 423879"/>
              <a:gd name="connsiteY101" fmla="*/ 194796 h 432000"/>
              <a:gd name="connsiteX102" fmla="*/ 123995 w 423879"/>
              <a:gd name="connsiteY102" fmla="*/ 188468 h 432000"/>
              <a:gd name="connsiteX103" fmla="*/ 157004 w 423879"/>
              <a:gd name="connsiteY103" fmla="*/ 155652 h 432000"/>
              <a:gd name="connsiteX104" fmla="*/ 163332 w 423879"/>
              <a:gd name="connsiteY104" fmla="*/ 149324 h 432000"/>
              <a:gd name="connsiteX105" fmla="*/ 381164 w 423879"/>
              <a:gd name="connsiteY105" fmla="*/ 123582 h 432000"/>
              <a:gd name="connsiteX106" fmla="*/ 372249 w 423879"/>
              <a:gd name="connsiteY106" fmla="*/ 132422 h 432000"/>
              <a:gd name="connsiteX107" fmla="*/ 381164 w 423879"/>
              <a:gd name="connsiteY107" fmla="*/ 141263 h 432000"/>
              <a:gd name="connsiteX108" fmla="*/ 390079 w 423879"/>
              <a:gd name="connsiteY108" fmla="*/ 132422 h 432000"/>
              <a:gd name="connsiteX109" fmla="*/ 381164 w 423879"/>
              <a:gd name="connsiteY109" fmla="*/ 123582 h 432000"/>
              <a:gd name="connsiteX110" fmla="*/ 83673 w 423879"/>
              <a:gd name="connsiteY110" fmla="*/ 111212 h 432000"/>
              <a:gd name="connsiteX111" fmla="*/ 122486 w 423879"/>
              <a:gd name="connsiteY111" fmla="*/ 149863 h 432000"/>
              <a:gd name="connsiteX112" fmla="*/ 83673 w 423879"/>
              <a:gd name="connsiteY112" fmla="*/ 188515 h 432000"/>
              <a:gd name="connsiteX113" fmla="*/ 77345 w 423879"/>
              <a:gd name="connsiteY113" fmla="*/ 182187 h 432000"/>
              <a:gd name="connsiteX114" fmla="*/ 83673 w 423879"/>
              <a:gd name="connsiteY114" fmla="*/ 175858 h 432000"/>
              <a:gd name="connsiteX115" fmla="*/ 109829 w 423879"/>
              <a:gd name="connsiteY115" fmla="*/ 149863 h 432000"/>
              <a:gd name="connsiteX116" fmla="*/ 83673 w 423879"/>
              <a:gd name="connsiteY116" fmla="*/ 123868 h 432000"/>
              <a:gd name="connsiteX117" fmla="*/ 77345 w 423879"/>
              <a:gd name="connsiteY117" fmla="*/ 117540 h 432000"/>
              <a:gd name="connsiteX118" fmla="*/ 83673 w 423879"/>
              <a:gd name="connsiteY118" fmla="*/ 111212 h 432000"/>
              <a:gd name="connsiteX119" fmla="*/ 381163 w 423879"/>
              <a:gd name="connsiteY119" fmla="*/ 110925 h 432000"/>
              <a:gd name="connsiteX120" fmla="*/ 402735 w 423879"/>
              <a:gd name="connsiteY120" fmla="*/ 132421 h 432000"/>
              <a:gd name="connsiteX121" fmla="*/ 381163 w 423879"/>
              <a:gd name="connsiteY121" fmla="*/ 153918 h 432000"/>
              <a:gd name="connsiteX122" fmla="*/ 359592 w 423879"/>
              <a:gd name="connsiteY122" fmla="*/ 132421 h 432000"/>
              <a:gd name="connsiteX123" fmla="*/ 381163 w 423879"/>
              <a:gd name="connsiteY123" fmla="*/ 110925 h 432000"/>
              <a:gd name="connsiteX124" fmla="*/ 344776 w 423879"/>
              <a:gd name="connsiteY124" fmla="*/ 60952 h 432000"/>
              <a:gd name="connsiteX125" fmla="*/ 335861 w 423879"/>
              <a:gd name="connsiteY125" fmla="*/ 69791 h 432000"/>
              <a:gd name="connsiteX126" fmla="*/ 344776 w 423879"/>
              <a:gd name="connsiteY126" fmla="*/ 78632 h 432000"/>
              <a:gd name="connsiteX127" fmla="*/ 353691 w 423879"/>
              <a:gd name="connsiteY127" fmla="*/ 69791 h 432000"/>
              <a:gd name="connsiteX128" fmla="*/ 344776 w 423879"/>
              <a:gd name="connsiteY128" fmla="*/ 60952 h 432000"/>
              <a:gd name="connsiteX129" fmla="*/ 151667 w 423879"/>
              <a:gd name="connsiteY129" fmla="*/ 53658 h 432000"/>
              <a:gd name="connsiteX130" fmla="*/ 157575 w 423879"/>
              <a:gd name="connsiteY130" fmla="*/ 60380 h 432000"/>
              <a:gd name="connsiteX131" fmla="*/ 150854 w 423879"/>
              <a:gd name="connsiteY131" fmla="*/ 66288 h 432000"/>
              <a:gd name="connsiteX132" fmla="*/ 135094 w 423879"/>
              <a:gd name="connsiteY132" fmla="*/ 80037 h 432000"/>
              <a:gd name="connsiteX133" fmla="*/ 128785 w 423879"/>
              <a:gd name="connsiteY133" fmla="*/ 85955 h 432000"/>
              <a:gd name="connsiteX134" fmla="*/ 128367 w 423879"/>
              <a:gd name="connsiteY134" fmla="*/ 85941 h 432000"/>
              <a:gd name="connsiteX135" fmla="*/ 122464 w 423879"/>
              <a:gd name="connsiteY135" fmla="*/ 79215 h 432000"/>
              <a:gd name="connsiteX136" fmla="*/ 151667 w 423879"/>
              <a:gd name="connsiteY136" fmla="*/ 53658 h 432000"/>
              <a:gd name="connsiteX137" fmla="*/ 283803 w 423879"/>
              <a:gd name="connsiteY137" fmla="*/ 49208 h 432000"/>
              <a:gd name="connsiteX138" fmla="*/ 274889 w 423879"/>
              <a:gd name="connsiteY138" fmla="*/ 58048 h 432000"/>
              <a:gd name="connsiteX139" fmla="*/ 283803 w 423879"/>
              <a:gd name="connsiteY139" fmla="*/ 66889 h 432000"/>
              <a:gd name="connsiteX140" fmla="*/ 292718 w 423879"/>
              <a:gd name="connsiteY140" fmla="*/ 58048 h 432000"/>
              <a:gd name="connsiteX141" fmla="*/ 283803 w 423879"/>
              <a:gd name="connsiteY141" fmla="*/ 49208 h 432000"/>
              <a:gd name="connsiteX142" fmla="*/ 197513 w 423879"/>
              <a:gd name="connsiteY142" fmla="*/ 0 h 432000"/>
              <a:gd name="connsiteX143" fmla="*/ 248495 w 423879"/>
              <a:gd name="connsiteY143" fmla="*/ 50762 h 432000"/>
              <a:gd name="connsiteX144" fmla="*/ 248495 w 423879"/>
              <a:gd name="connsiteY144" fmla="*/ 51720 h 432000"/>
              <a:gd name="connsiteX145" fmla="*/ 263187 w 423879"/>
              <a:gd name="connsiteY145" fmla="*/ 51720 h 432000"/>
              <a:gd name="connsiteX146" fmla="*/ 283803 w 423879"/>
              <a:gd name="connsiteY146" fmla="*/ 36552 h 432000"/>
              <a:gd name="connsiteX147" fmla="*/ 305374 w 423879"/>
              <a:gd name="connsiteY147" fmla="*/ 58048 h 432000"/>
              <a:gd name="connsiteX148" fmla="*/ 283803 w 423879"/>
              <a:gd name="connsiteY148" fmla="*/ 79545 h 432000"/>
              <a:gd name="connsiteX149" fmla="*/ 263187 w 423879"/>
              <a:gd name="connsiteY149" fmla="*/ 64376 h 432000"/>
              <a:gd name="connsiteX150" fmla="*/ 248495 w 423879"/>
              <a:gd name="connsiteY150" fmla="*/ 64376 h 432000"/>
              <a:gd name="connsiteX151" fmla="*/ 248495 w 423879"/>
              <a:gd name="connsiteY151" fmla="*/ 106266 h 432000"/>
              <a:gd name="connsiteX152" fmla="*/ 300728 w 423879"/>
              <a:gd name="connsiteY152" fmla="*/ 106266 h 432000"/>
              <a:gd name="connsiteX153" fmla="*/ 303475 w 423879"/>
              <a:gd name="connsiteY153" fmla="*/ 105131 h 432000"/>
              <a:gd name="connsiteX154" fmla="*/ 326905 w 423879"/>
              <a:gd name="connsiteY154" fmla="*/ 81817 h 432000"/>
              <a:gd name="connsiteX155" fmla="*/ 323205 w 423879"/>
              <a:gd name="connsiteY155" fmla="*/ 69792 h 432000"/>
              <a:gd name="connsiteX156" fmla="*/ 344776 w 423879"/>
              <a:gd name="connsiteY156" fmla="*/ 48296 h 432000"/>
              <a:gd name="connsiteX157" fmla="*/ 366347 w 423879"/>
              <a:gd name="connsiteY157" fmla="*/ 69792 h 432000"/>
              <a:gd name="connsiteX158" fmla="*/ 344776 w 423879"/>
              <a:gd name="connsiteY158" fmla="*/ 91289 h 432000"/>
              <a:gd name="connsiteX159" fmla="*/ 336847 w 423879"/>
              <a:gd name="connsiteY159" fmla="*/ 89778 h 432000"/>
              <a:gd name="connsiteX160" fmla="*/ 312400 w 423879"/>
              <a:gd name="connsiteY160" fmla="*/ 114105 h 432000"/>
              <a:gd name="connsiteX161" fmla="*/ 300728 w 423879"/>
              <a:gd name="connsiteY161" fmla="*/ 118922 h 432000"/>
              <a:gd name="connsiteX162" fmla="*/ 248495 w 423879"/>
              <a:gd name="connsiteY162" fmla="*/ 118922 h 432000"/>
              <a:gd name="connsiteX163" fmla="*/ 248495 w 423879"/>
              <a:gd name="connsiteY163" fmla="*/ 145177 h 432000"/>
              <a:gd name="connsiteX164" fmla="*/ 317447 w 423879"/>
              <a:gd name="connsiteY164" fmla="*/ 145177 h 432000"/>
              <a:gd name="connsiteX165" fmla="*/ 329119 w 423879"/>
              <a:gd name="connsiteY165" fmla="*/ 149995 h 432000"/>
              <a:gd name="connsiteX166" fmla="*/ 342118 w 423879"/>
              <a:gd name="connsiteY166" fmla="*/ 162932 h 432000"/>
              <a:gd name="connsiteX167" fmla="*/ 342140 w 423879"/>
              <a:gd name="connsiteY167" fmla="*/ 171881 h 432000"/>
              <a:gd name="connsiteX168" fmla="*/ 337654 w 423879"/>
              <a:gd name="connsiteY168" fmla="*/ 173746 h 432000"/>
              <a:gd name="connsiteX169" fmla="*/ 333191 w 423879"/>
              <a:gd name="connsiteY169" fmla="*/ 171903 h 432000"/>
              <a:gd name="connsiteX170" fmla="*/ 320192 w 423879"/>
              <a:gd name="connsiteY170" fmla="*/ 158967 h 432000"/>
              <a:gd name="connsiteX171" fmla="*/ 317444 w 423879"/>
              <a:gd name="connsiteY171" fmla="*/ 157834 h 432000"/>
              <a:gd name="connsiteX172" fmla="*/ 248495 w 423879"/>
              <a:gd name="connsiteY172" fmla="*/ 157834 h 432000"/>
              <a:gd name="connsiteX173" fmla="*/ 248495 w 423879"/>
              <a:gd name="connsiteY173" fmla="*/ 194352 h 432000"/>
              <a:gd name="connsiteX174" fmla="*/ 264170 w 423879"/>
              <a:gd name="connsiteY174" fmla="*/ 194352 h 432000"/>
              <a:gd name="connsiteX175" fmla="*/ 284787 w 423879"/>
              <a:gd name="connsiteY175" fmla="*/ 179183 h 432000"/>
              <a:gd name="connsiteX176" fmla="*/ 306358 w 423879"/>
              <a:gd name="connsiteY176" fmla="*/ 200680 h 432000"/>
              <a:gd name="connsiteX177" fmla="*/ 284787 w 423879"/>
              <a:gd name="connsiteY177" fmla="*/ 222176 h 432000"/>
              <a:gd name="connsiteX178" fmla="*/ 264170 w 423879"/>
              <a:gd name="connsiteY178" fmla="*/ 207008 h 432000"/>
              <a:gd name="connsiteX179" fmla="*/ 248495 w 423879"/>
              <a:gd name="connsiteY179" fmla="*/ 207008 h 432000"/>
              <a:gd name="connsiteX180" fmla="*/ 248495 w 423879"/>
              <a:gd name="connsiteY180" fmla="*/ 253068 h 432000"/>
              <a:gd name="connsiteX181" fmla="*/ 314326 w 423879"/>
              <a:gd name="connsiteY181" fmla="*/ 253068 h 432000"/>
              <a:gd name="connsiteX182" fmla="*/ 334943 w 423879"/>
              <a:gd name="connsiteY182" fmla="*/ 237899 h 432000"/>
              <a:gd name="connsiteX183" fmla="*/ 356514 w 423879"/>
              <a:gd name="connsiteY183" fmla="*/ 259396 h 432000"/>
              <a:gd name="connsiteX184" fmla="*/ 334943 w 423879"/>
              <a:gd name="connsiteY184" fmla="*/ 280893 h 432000"/>
              <a:gd name="connsiteX185" fmla="*/ 314326 w 423879"/>
              <a:gd name="connsiteY185" fmla="*/ 265724 h 432000"/>
              <a:gd name="connsiteX186" fmla="*/ 248495 w 423879"/>
              <a:gd name="connsiteY186" fmla="*/ 265724 h 432000"/>
              <a:gd name="connsiteX187" fmla="*/ 248495 w 423879"/>
              <a:gd name="connsiteY187" fmla="*/ 308114 h 432000"/>
              <a:gd name="connsiteX188" fmla="*/ 303507 w 423879"/>
              <a:gd name="connsiteY188" fmla="*/ 308114 h 432000"/>
              <a:gd name="connsiteX189" fmla="*/ 324124 w 423879"/>
              <a:gd name="connsiteY189" fmla="*/ 292945 h 432000"/>
              <a:gd name="connsiteX190" fmla="*/ 345695 w 423879"/>
              <a:gd name="connsiteY190" fmla="*/ 314442 h 432000"/>
              <a:gd name="connsiteX191" fmla="*/ 324124 w 423879"/>
              <a:gd name="connsiteY191" fmla="*/ 335939 h 432000"/>
              <a:gd name="connsiteX192" fmla="*/ 303507 w 423879"/>
              <a:gd name="connsiteY192" fmla="*/ 320770 h 432000"/>
              <a:gd name="connsiteX193" fmla="*/ 248495 w 423879"/>
              <a:gd name="connsiteY193" fmla="*/ 320770 h 432000"/>
              <a:gd name="connsiteX194" fmla="*/ 248495 w 423879"/>
              <a:gd name="connsiteY194" fmla="*/ 354598 h 432000"/>
              <a:gd name="connsiteX195" fmla="*/ 282043 w 423879"/>
              <a:gd name="connsiteY195" fmla="*/ 354598 h 432000"/>
              <a:gd name="connsiteX196" fmla="*/ 293715 w 423879"/>
              <a:gd name="connsiteY196" fmla="*/ 359416 h 432000"/>
              <a:gd name="connsiteX197" fmla="*/ 309439 w 423879"/>
              <a:gd name="connsiteY197" fmla="*/ 375061 h 432000"/>
              <a:gd name="connsiteX198" fmla="*/ 318224 w 423879"/>
              <a:gd name="connsiteY198" fmla="*/ 373191 h 432000"/>
              <a:gd name="connsiteX199" fmla="*/ 339795 w 423879"/>
              <a:gd name="connsiteY199" fmla="*/ 394688 h 432000"/>
              <a:gd name="connsiteX200" fmla="*/ 318224 w 423879"/>
              <a:gd name="connsiteY200" fmla="*/ 416185 h 432000"/>
              <a:gd name="connsiteX201" fmla="*/ 296652 w 423879"/>
              <a:gd name="connsiteY201" fmla="*/ 394688 h 432000"/>
              <a:gd name="connsiteX202" fmla="*/ 299876 w 423879"/>
              <a:gd name="connsiteY202" fmla="*/ 383400 h 432000"/>
              <a:gd name="connsiteX203" fmla="*/ 284788 w 423879"/>
              <a:gd name="connsiteY203" fmla="*/ 368387 h 432000"/>
              <a:gd name="connsiteX204" fmla="*/ 282040 w 423879"/>
              <a:gd name="connsiteY204" fmla="*/ 367254 h 432000"/>
              <a:gd name="connsiteX205" fmla="*/ 248495 w 423879"/>
              <a:gd name="connsiteY205" fmla="*/ 367254 h 432000"/>
              <a:gd name="connsiteX206" fmla="*/ 248495 w 423879"/>
              <a:gd name="connsiteY206" fmla="*/ 381238 h 432000"/>
              <a:gd name="connsiteX207" fmla="*/ 197513 w 423879"/>
              <a:gd name="connsiteY207" fmla="*/ 432000 h 432000"/>
              <a:gd name="connsiteX208" fmla="*/ 151254 w 423879"/>
              <a:gd name="connsiteY208" fmla="*/ 402574 h 432000"/>
              <a:gd name="connsiteX209" fmla="*/ 147385 w 423879"/>
              <a:gd name="connsiteY209" fmla="*/ 402717 h 432000"/>
              <a:gd name="connsiteX210" fmla="*/ 93653 w 423879"/>
              <a:gd name="connsiteY210" fmla="*/ 350884 h 432000"/>
              <a:gd name="connsiteX211" fmla="*/ 81478 w 423879"/>
              <a:gd name="connsiteY211" fmla="*/ 351238 h 432000"/>
              <a:gd name="connsiteX212" fmla="*/ 75695 w 423879"/>
              <a:gd name="connsiteY212" fmla="*/ 344407 h 432000"/>
              <a:gd name="connsiteX213" fmla="*/ 82526 w 423879"/>
              <a:gd name="connsiteY213" fmla="*/ 338625 h 432000"/>
              <a:gd name="connsiteX214" fmla="*/ 112419 w 423879"/>
              <a:gd name="connsiteY214" fmla="*/ 329213 h 432000"/>
              <a:gd name="connsiteX215" fmla="*/ 121332 w 423879"/>
              <a:gd name="connsiteY215" fmla="*/ 330014 h 432000"/>
              <a:gd name="connsiteX216" fmla="*/ 120531 w 423879"/>
              <a:gd name="connsiteY216" fmla="*/ 338928 h 432000"/>
              <a:gd name="connsiteX217" fmla="*/ 106345 w 423879"/>
              <a:gd name="connsiteY217" fmla="*/ 347424 h 432000"/>
              <a:gd name="connsiteX218" fmla="*/ 106282 w 423879"/>
              <a:gd name="connsiteY218" fmla="*/ 349191 h 432000"/>
              <a:gd name="connsiteX219" fmla="*/ 147385 w 423879"/>
              <a:gd name="connsiteY219" fmla="*/ 390061 h 432000"/>
              <a:gd name="connsiteX220" fmla="*/ 154249 w 423879"/>
              <a:gd name="connsiteY220" fmla="*/ 389480 h 432000"/>
              <a:gd name="connsiteX221" fmla="*/ 176004 w 423879"/>
              <a:gd name="connsiteY221" fmla="*/ 378526 h 432000"/>
              <a:gd name="connsiteX222" fmla="*/ 184951 w 423879"/>
              <a:gd name="connsiteY222" fmla="*/ 378687 h 432000"/>
              <a:gd name="connsiteX223" fmla="*/ 184791 w 423879"/>
              <a:gd name="connsiteY223" fmla="*/ 387634 h 432000"/>
              <a:gd name="connsiteX224" fmla="*/ 164186 w 423879"/>
              <a:gd name="connsiteY224" fmla="*/ 400045 h 432000"/>
              <a:gd name="connsiteX225" fmla="*/ 197513 w 423879"/>
              <a:gd name="connsiteY225" fmla="*/ 419344 h 432000"/>
              <a:gd name="connsiteX226" fmla="*/ 232462 w 423879"/>
              <a:gd name="connsiteY226" fmla="*/ 396845 h 432000"/>
              <a:gd name="connsiteX227" fmla="*/ 223667 w 423879"/>
              <a:gd name="connsiteY227" fmla="*/ 396845 h 432000"/>
              <a:gd name="connsiteX228" fmla="*/ 217339 w 423879"/>
              <a:gd name="connsiteY228" fmla="*/ 390517 h 432000"/>
              <a:gd name="connsiteX229" fmla="*/ 223667 w 423879"/>
              <a:gd name="connsiteY229" fmla="*/ 384189 h 432000"/>
              <a:gd name="connsiteX230" fmla="*/ 235713 w 423879"/>
              <a:gd name="connsiteY230" fmla="*/ 384189 h 432000"/>
              <a:gd name="connsiteX231" fmla="*/ 235838 w 423879"/>
              <a:gd name="connsiteY231" fmla="*/ 381238 h 432000"/>
              <a:gd name="connsiteX232" fmla="*/ 235838 w 423879"/>
              <a:gd name="connsiteY232" fmla="*/ 337649 h 432000"/>
              <a:gd name="connsiteX233" fmla="*/ 216283 w 423879"/>
              <a:gd name="connsiteY233" fmla="*/ 337649 h 432000"/>
              <a:gd name="connsiteX234" fmla="*/ 196558 w 423879"/>
              <a:gd name="connsiteY234" fmla="*/ 357245 h 432000"/>
              <a:gd name="connsiteX235" fmla="*/ 190230 w 423879"/>
              <a:gd name="connsiteY235" fmla="*/ 363573 h 432000"/>
              <a:gd name="connsiteX236" fmla="*/ 183902 w 423879"/>
              <a:gd name="connsiteY236" fmla="*/ 357245 h 432000"/>
              <a:gd name="connsiteX237" fmla="*/ 216283 w 423879"/>
              <a:gd name="connsiteY237" fmla="*/ 324992 h 432000"/>
              <a:gd name="connsiteX238" fmla="*/ 235838 w 423879"/>
              <a:gd name="connsiteY238" fmla="*/ 324992 h 432000"/>
              <a:gd name="connsiteX239" fmla="*/ 235838 w 423879"/>
              <a:gd name="connsiteY239" fmla="*/ 238106 h 432000"/>
              <a:gd name="connsiteX240" fmla="*/ 133189 w 423879"/>
              <a:gd name="connsiteY240" fmla="*/ 238106 h 432000"/>
              <a:gd name="connsiteX241" fmla="*/ 126861 w 423879"/>
              <a:gd name="connsiteY241" fmla="*/ 231778 h 432000"/>
              <a:gd name="connsiteX242" fmla="*/ 133189 w 423879"/>
              <a:gd name="connsiteY242" fmla="*/ 225450 h 432000"/>
              <a:gd name="connsiteX243" fmla="*/ 235838 w 423879"/>
              <a:gd name="connsiteY243" fmla="*/ 225450 h 432000"/>
              <a:gd name="connsiteX244" fmla="*/ 235838 w 423879"/>
              <a:gd name="connsiteY244" fmla="*/ 118922 h 432000"/>
              <a:gd name="connsiteX245" fmla="*/ 184656 w 423879"/>
              <a:gd name="connsiteY245" fmla="*/ 118922 h 432000"/>
              <a:gd name="connsiteX246" fmla="*/ 150998 w 423879"/>
              <a:gd name="connsiteY246" fmla="*/ 85399 h 432000"/>
              <a:gd name="connsiteX247" fmla="*/ 157326 w 423879"/>
              <a:gd name="connsiteY247" fmla="*/ 79071 h 432000"/>
              <a:gd name="connsiteX248" fmla="*/ 163655 w 423879"/>
              <a:gd name="connsiteY248" fmla="*/ 85399 h 432000"/>
              <a:gd name="connsiteX249" fmla="*/ 184656 w 423879"/>
              <a:gd name="connsiteY249" fmla="*/ 106265 h 432000"/>
              <a:gd name="connsiteX250" fmla="*/ 235838 w 423879"/>
              <a:gd name="connsiteY250" fmla="*/ 106265 h 432000"/>
              <a:gd name="connsiteX251" fmla="*/ 235838 w 423879"/>
              <a:gd name="connsiteY251" fmla="*/ 64121 h 432000"/>
              <a:gd name="connsiteX252" fmla="*/ 223667 w 423879"/>
              <a:gd name="connsiteY252" fmla="*/ 64121 h 432000"/>
              <a:gd name="connsiteX253" fmla="*/ 217339 w 423879"/>
              <a:gd name="connsiteY253" fmla="*/ 57793 h 432000"/>
              <a:gd name="connsiteX254" fmla="*/ 223667 w 423879"/>
              <a:gd name="connsiteY254" fmla="*/ 51465 h 432000"/>
              <a:gd name="connsiteX255" fmla="*/ 235838 w 423879"/>
              <a:gd name="connsiteY255" fmla="*/ 51465 h 432000"/>
              <a:gd name="connsiteX256" fmla="*/ 235838 w 423879"/>
              <a:gd name="connsiteY256" fmla="*/ 50762 h 432000"/>
              <a:gd name="connsiteX257" fmla="*/ 197513 w 423879"/>
              <a:gd name="connsiteY257" fmla="*/ 12656 h 432000"/>
              <a:gd name="connsiteX258" fmla="*/ 164079 w 423879"/>
              <a:gd name="connsiteY258" fmla="*/ 32148 h 432000"/>
              <a:gd name="connsiteX259" fmla="*/ 201144 w 423879"/>
              <a:gd name="connsiteY259" fmla="*/ 83013 h 432000"/>
              <a:gd name="connsiteX260" fmla="*/ 194816 w 423879"/>
              <a:gd name="connsiteY260" fmla="*/ 89341 h 432000"/>
              <a:gd name="connsiteX261" fmla="*/ 188488 w 423879"/>
              <a:gd name="connsiteY261" fmla="*/ 83013 h 432000"/>
              <a:gd name="connsiteX262" fmla="*/ 154151 w 423879"/>
              <a:gd name="connsiteY262" fmla="*/ 42707 h 432000"/>
              <a:gd name="connsiteX263" fmla="*/ 147386 w 423879"/>
              <a:gd name="connsiteY263" fmla="*/ 42144 h 432000"/>
              <a:gd name="connsiteX264" fmla="*/ 106284 w 423879"/>
              <a:gd name="connsiteY264" fmla="*/ 83013 h 432000"/>
              <a:gd name="connsiteX265" fmla="*/ 106710 w 423879"/>
              <a:gd name="connsiteY265" fmla="*/ 88867 h 432000"/>
              <a:gd name="connsiteX266" fmla="*/ 104539 w 423879"/>
              <a:gd name="connsiteY266" fmla="*/ 94596 h 432000"/>
              <a:gd name="connsiteX267" fmla="*/ 98532 w 423879"/>
              <a:gd name="connsiteY267" fmla="*/ 95801 h 432000"/>
              <a:gd name="connsiteX268" fmla="*/ 86006 w 423879"/>
              <a:gd name="connsiteY268" fmla="*/ 93862 h 432000"/>
              <a:gd name="connsiteX269" fmla="*/ 44904 w 423879"/>
              <a:gd name="connsiteY269" fmla="*/ 134731 h 432000"/>
              <a:gd name="connsiteX270" fmla="*/ 47110 w 423879"/>
              <a:gd name="connsiteY270" fmla="*/ 147906 h 432000"/>
              <a:gd name="connsiteX271" fmla="*/ 73217 w 423879"/>
              <a:gd name="connsiteY271" fmla="*/ 143112 h 432000"/>
              <a:gd name="connsiteX272" fmla="*/ 79545 w 423879"/>
              <a:gd name="connsiteY272" fmla="*/ 149440 h 432000"/>
              <a:gd name="connsiteX273" fmla="*/ 73217 w 423879"/>
              <a:gd name="connsiteY273" fmla="*/ 155768 h 432000"/>
              <a:gd name="connsiteX274" fmla="*/ 45719 w 423879"/>
              <a:gd name="connsiteY274" fmla="*/ 162341 h 432000"/>
              <a:gd name="connsiteX275" fmla="*/ 12656 w 423879"/>
              <a:gd name="connsiteY275" fmla="*/ 216000 h 432000"/>
              <a:gd name="connsiteX276" fmla="*/ 41778 w 423879"/>
              <a:gd name="connsiteY276" fmla="*/ 267486 h 432000"/>
              <a:gd name="connsiteX277" fmla="*/ 60352 w 423879"/>
              <a:gd name="connsiteY277" fmla="*/ 250852 h 432000"/>
              <a:gd name="connsiteX278" fmla="*/ 68929 w 423879"/>
              <a:gd name="connsiteY278" fmla="*/ 253403 h 432000"/>
              <a:gd name="connsiteX279" fmla="*/ 66379 w 423879"/>
              <a:gd name="connsiteY279" fmla="*/ 261980 h 432000"/>
              <a:gd name="connsiteX280" fmla="*/ 49595 w 423879"/>
              <a:gd name="connsiteY280" fmla="*/ 278944 h 432000"/>
              <a:gd name="connsiteX281" fmla="*/ 44903 w 423879"/>
              <a:gd name="connsiteY281" fmla="*/ 297899 h 432000"/>
              <a:gd name="connsiteX282" fmla="*/ 55123 w 423879"/>
              <a:gd name="connsiteY282" fmla="*/ 324872 h 432000"/>
              <a:gd name="connsiteX283" fmla="*/ 54574 w 423879"/>
              <a:gd name="connsiteY283" fmla="*/ 333804 h 432000"/>
              <a:gd name="connsiteX284" fmla="*/ 45641 w 423879"/>
              <a:gd name="connsiteY284" fmla="*/ 333255 h 432000"/>
              <a:gd name="connsiteX285" fmla="*/ 32246 w 423879"/>
              <a:gd name="connsiteY285" fmla="*/ 297900 h 432000"/>
              <a:gd name="connsiteX286" fmla="*/ 35833 w 423879"/>
              <a:gd name="connsiteY286" fmla="*/ 278679 h 432000"/>
              <a:gd name="connsiteX287" fmla="*/ 11489 w 423879"/>
              <a:gd name="connsiteY287" fmla="*/ 255210 h 432000"/>
              <a:gd name="connsiteX288" fmla="*/ 0 w 423879"/>
              <a:gd name="connsiteY288" fmla="*/ 216000 h 432000"/>
              <a:gd name="connsiteX289" fmla="*/ 35631 w 423879"/>
              <a:gd name="connsiteY289" fmla="*/ 153439 h 432000"/>
              <a:gd name="connsiteX290" fmla="*/ 32246 w 423879"/>
              <a:gd name="connsiteY290" fmla="*/ 134730 h 432000"/>
              <a:gd name="connsiteX291" fmla="*/ 86004 w 423879"/>
              <a:gd name="connsiteY291" fmla="*/ 81205 h 432000"/>
              <a:gd name="connsiteX292" fmla="*/ 93641 w 423879"/>
              <a:gd name="connsiteY292" fmla="*/ 81746 h 432000"/>
              <a:gd name="connsiteX293" fmla="*/ 147385 w 423879"/>
              <a:gd name="connsiteY293" fmla="*/ 29487 h 432000"/>
              <a:gd name="connsiteX294" fmla="*/ 151162 w 423879"/>
              <a:gd name="connsiteY294" fmla="*/ 29622 h 432000"/>
              <a:gd name="connsiteX295" fmla="*/ 197513 w 423879"/>
              <a:gd name="connsiteY295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</a:cxnLst>
            <a:rect l="l" t="t" r="r" b="b"/>
            <a:pathLst>
              <a:path w="423879" h="432000">
                <a:moveTo>
                  <a:pt x="318224" y="385846"/>
                </a:moveTo>
                <a:cubicBezTo>
                  <a:pt x="313308" y="385846"/>
                  <a:pt x="309309" y="389813"/>
                  <a:pt x="309309" y="394687"/>
                </a:cubicBezTo>
                <a:cubicBezTo>
                  <a:pt x="309309" y="399562"/>
                  <a:pt x="313308" y="403528"/>
                  <a:pt x="318224" y="403528"/>
                </a:cubicBezTo>
                <a:cubicBezTo>
                  <a:pt x="323139" y="403528"/>
                  <a:pt x="327139" y="399561"/>
                  <a:pt x="327139" y="394687"/>
                </a:cubicBezTo>
                <a:cubicBezTo>
                  <a:pt x="327139" y="389813"/>
                  <a:pt x="323139" y="385846"/>
                  <a:pt x="318224" y="385846"/>
                </a:cubicBezTo>
                <a:close/>
                <a:moveTo>
                  <a:pt x="374771" y="351594"/>
                </a:moveTo>
                <a:cubicBezTo>
                  <a:pt x="369856" y="351594"/>
                  <a:pt x="365856" y="355561"/>
                  <a:pt x="365856" y="360435"/>
                </a:cubicBezTo>
                <a:cubicBezTo>
                  <a:pt x="365856" y="365310"/>
                  <a:pt x="369856" y="369276"/>
                  <a:pt x="374771" y="369276"/>
                </a:cubicBezTo>
                <a:cubicBezTo>
                  <a:pt x="379688" y="369276"/>
                  <a:pt x="383687" y="365310"/>
                  <a:pt x="383686" y="360435"/>
                </a:cubicBezTo>
                <a:cubicBezTo>
                  <a:pt x="383686" y="355560"/>
                  <a:pt x="379687" y="351594"/>
                  <a:pt x="374771" y="351594"/>
                </a:cubicBezTo>
                <a:close/>
                <a:moveTo>
                  <a:pt x="374771" y="338939"/>
                </a:moveTo>
                <a:cubicBezTo>
                  <a:pt x="386667" y="338939"/>
                  <a:pt x="396343" y="348582"/>
                  <a:pt x="396343" y="360436"/>
                </a:cubicBezTo>
                <a:cubicBezTo>
                  <a:pt x="396343" y="372290"/>
                  <a:pt x="386667" y="381933"/>
                  <a:pt x="374771" y="381933"/>
                </a:cubicBezTo>
                <a:cubicBezTo>
                  <a:pt x="362877" y="381933"/>
                  <a:pt x="353200" y="372290"/>
                  <a:pt x="353200" y="360436"/>
                </a:cubicBezTo>
                <a:cubicBezTo>
                  <a:pt x="353200" y="348582"/>
                  <a:pt x="362876" y="338939"/>
                  <a:pt x="374771" y="338939"/>
                </a:cubicBezTo>
                <a:close/>
                <a:moveTo>
                  <a:pt x="324124" y="305601"/>
                </a:moveTo>
                <a:cubicBezTo>
                  <a:pt x="319208" y="305601"/>
                  <a:pt x="315209" y="309568"/>
                  <a:pt x="315209" y="314442"/>
                </a:cubicBezTo>
                <a:cubicBezTo>
                  <a:pt x="315209" y="319317"/>
                  <a:pt x="319208" y="323283"/>
                  <a:pt x="324124" y="323283"/>
                </a:cubicBezTo>
                <a:cubicBezTo>
                  <a:pt x="329040" y="323283"/>
                  <a:pt x="333039" y="319316"/>
                  <a:pt x="333039" y="314442"/>
                </a:cubicBezTo>
                <a:cubicBezTo>
                  <a:pt x="333039" y="309567"/>
                  <a:pt x="329040" y="305601"/>
                  <a:pt x="324124" y="305601"/>
                </a:cubicBezTo>
                <a:close/>
                <a:moveTo>
                  <a:pt x="130386" y="300462"/>
                </a:moveTo>
                <a:cubicBezTo>
                  <a:pt x="147815" y="300462"/>
                  <a:pt x="161994" y="314585"/>
                  <a:pt x="161994" y="331943"/>
                </a:cubicBezTo>
                <a:cubicBezTo>
                  <a:pt x="161994" y="349304"/>
                  <a:pt x="147815" y="363427"/>
                  <a:pt x="130386" y="363427"/>
                </a:cubicBezTo>
                <a:cubicBezTo>
                  <a:pt x="126890" y="363427"/>
                  <a:pt x="124058" y="360594"/>
                  <a:pt x="124058" y="357099"/>
                </a:cubicBezTo>
                <a:cubicBezTo>
                  <a:pt x="124058" y="353603"/>
                  <a:pt x="126890" y="350771"/>
                  <a:pt x="130386" y="350771"/>
                </a:cubicBezTo>
                <a:cubicBezTo>
                  <a:pt x="140836" y="350771"/>
                  <a:pt x="149338" y="342325"/>
                  <a:pt x="149338" y="331943"/>
                </a:cubicBezTo>
                <a:cubicBezTo>
                  <a:pt x="149338" y="321563"/>
                  <a:pt x="140836" y="313118"/>
                  <a:pt x="130386" y="313118"/>
                </a:cubicBezTo>
                <a:cubicBezTo>
                  <a:pt x="126890" y="313118"/>
                  <a:pt x="124058" y="310286"/>
                  <a:pt x="124058" y="306790"/>
                </a:cubicBezTo>
                <a:cubicBezTo>
                  <a:pt x="124058" y="303294"/>
                  <a:pt x="126890" y="300462"/>
                  <a:pt x="130386" y="300462"/>
                </a:cubicBezTo>
                <a:close/>
                <a:moveTo>
                  <a:pt x="402308" y="285539"/>
                </a:moveTo>
                <a:cubicBezTo>
                  <a:pt x="397393" y="285539"/>
                  <a:pt x="393393" y="289506"/>
                  <a:pt x="393393" y="294380"/>
                </a:cubicBezTo>
                <a:cubicBezTo>
                  <a:pt x="393393" y="299254"/>
                  <a:pt x="397393" y="303220"/>
                  <a:pt x="402308" y="303220"/>
                </a:cubicBezTo>
                <a:cubicBezTo>
                  <a:pt x="407224" y="303220"/>
                  <a:pt x="411223" y="299254"/>
                  <a:pt x="411223" y="294380"/>
                </a:cubicBezTo>
                <a:cubicBezTo>
                  <a:pt x="411223" y="289505"/>
                  <a:pt x="407224" y="285539"/>
                  <a:pt x="402308" y="285539"/>
                </a:cubicBezTo>
                <a:close/>
                <a:moveTo>
                  <a:pt x="402308" y="272883"/>
                </a:moveTo>
                <a:cubicBezTo>
                  <a:pt x="414203" y="272883"/>
                  <a:pt x="423879" y="282527"/>
                  <a:pt x="423879" y="294380"/>
                </a:cubicBezTo>
                <a:cubicBezTo>
                  <a:pt x="423879" y="306233"/>
                  <a:pt x="414203" y="315876"/>
                  <a:pt x="402308" y="315876"/>
                </a:cubicBezTo>
                <a:cubicBezTo>
                  <a:pt x="390414" y="315876"/>
                  <a:pt x="380737" y="306234"/>
                  <a:pt x="380737" y="294380"/>
                </a:cubicBezTo>
                <a:cubicBezTo>
                  <a:pt x="380737" y="282526"/>
                  <a:pt x="390413" y="272883"/>
                  <a:pt x="402308" y="272883"/>
                </a:cubicBezTo>
                <a:close/>
                <a:moveTo>
                  <a:pt x="181580" y="272284"/>
                </a:moveTo>
                <a:lnTo>
                  <a:pt x="207828" y="272284"/>
                </a:lnTo>
                <a:cubicBezTo>
                  <a:pt x="211323" y="272284"/>
                  <a:pt x="214156" y="275116"/>
                  <a:pt x="214156" y="278612"/>
                </a:cubicBezTo>
                <a:cubicBezTo>
                  <a:pt x="214156" y="282108"/>
                  <a:pt x="211324" y="284940"/>
                  <a:pt x="207828" y="284940"/>
                </a:cubicBezTo>
                <a:lnTo>
                  <a:pt x="181580" y="284940"/>
                </a:lnTo>
                <a:cubicBezTo>
                  <a:pt x="178084" y="284940"/>
                  <a:pt x="175252" y="282108"/>
                  <a:pt x="175252" y="278612"/>
                </a:cubicBezTo>
                <a:cubicBezTo>
                  <a:pt x="175252" y="275116"/>
                  <a:pt x="178084" y="272284"/>
                  <a:pt x="181580" y="272284"/>
                </a:cubicBezTo>
                <a:close/>
                <a:moveTo>
                  <a:pt x="102205" y="272284"/>
                </a:moveTo>
                <a:lnTo>
                  <a:pt x="156266" y="272284"/>
                </a:lnTo>
                <a:cubicBezTo>
                  <a:pt x="159762" y="272284"/>
                  <a:pt x="162594" y="275116"/>
                  <a:pt x="162594" y="278612"/>
                </a:cubicBezTo>
                <a:cubicBezTo>
                  <a:pt x="162594" y="282108"/>
                  <a:pt x="159762" y="284940"/>
                  <a:pt x="156266" y="284940"/>
                </a:cubicBezTo>
                <a:lnTo>
                  <a:pt x="102205" y="284940"/>
                </a:lnTo>
                <a:cubicBezTo>
                  <a:pt x="91328" y="284940"/>
                  <a:pt x="82479" y="293731"/>
                  <a:pt x="82479" y="304537"/>
                </a:cubicBezTo>
                <a:cubicBezTo>
                  <a:pt x="82479" y="308032"/>
                  <a:pt x="79647" y="310865"/>
                  <a:pt x="76151" y="310865"/>
                </a:cubicBezTo>
                <a:cubicBezTo>
                  <a:pt x="72655" y="310865"/>
                  <a:pt x="69823" y="308033"/>
                  <a:pt x="69823" y="304537"/>
                </a:cubicBezTo>
                <a:cubicBezTo>
                  <a:pt x="69823" y="286752"/>
                  <a:pt x="84350" y="272284"/>
                  <a:pt x="102205" y="272284"/>
                </a:cubicBezTo>
                <a:close/>
                <a:moveTo>
                  <a:pt x="334942" y="250555"/>
                </a:moveTo>
                <a:cubicBezTo>
                  <a:pt x="330026" y="250555"/>
                  <a:pt x="326027" y="254521"/>
                  <a:pt x="326027" y="259396"/>
                </a:cubicBezTo>
                <a:cubicBezTo>
                  <a:pt x="326027" y="264271"/>
                  <a:pt x="330026" y="268237"/>
                  <a:pt x="334942" y="268237"/>
                </a:cubicBezTo>
                <a:cubicBezTo>
                  <a:pt x="339857" y="268237"/>
                  <a:pt x="343857" y="264270"/>
                  <a:pt x="343857" y="259396"/>
                </a:cubicBezTo>
                <a:cubicBezTo>
                  <a:pt x="343857" y="254521"/>
                  <a:pt x="339857" y="250555"/>
                  <a:pt x="334942" y="250555"/>
                </a:cubicBezTo>
                <a:close/>
                <a:moveTo>
                  <a:pt x="389031" y="209699"/>
                </a:moveTo>
                <a:cubicBezTo>
                  <a:pt x="384116" y="209699"/>
                  <a:pt x="380116" y="213665"/>
                  <a:pt x="380116" y="218539"/>
                </a:cubicBezTo>
                <a:cubicBezTo>
                  <a:pt x="380116" y="223414"/>
                  <a:pt x="384116" y="227380"/>
                  <a:pt x="389031" y="227380"/>
                </a:cubicBezTo>
                <a:cubicBezTo>
                  <a:pt x="393947" y="227380"/>
                  <a:pt x="397946" y="223413"/>
                  <a:pt x="397946" y="218539"/>
                </a:cubicBezTo>
                <a:cubicBezTo>
                  <a:pt x="397946" y="213664"/>
                  <a:pt x="393947" y="209699"/>
                  <a:pt x="389031" y="209699"/>
                </a:cubicBezTo>
                <a:close/>
                <a:moveTo>
                  <a:pt x="51322" y="198254"/>
                </a:moveTo>
                <a:cubicBezTo>
                  <a:pt x="54818" y="198254"/>
                  <a:pt x="57650" y="201086"/>
                  <a:pt x="57650" y="204582"/>
                </a:cubicBezTo>
                <a:cubicBezTo>
                  <a:pt x="57650" y="216088"/>
                  <a:pt x="67072" y="225450"/>
                  <a:pt x="78651" y="225450"/>
                </a:cubicBezTo>
                <a:lnTo>
                  <a:pt x="96803" y="225450"/>
                </a:lnTo>
                <a:cubicBezTo>
                  <a:pt x="100298" y="225450"/>
                  <a:pt x="103131" y="228282"/>
                  <a:pt x="103131" y="231778"/>
                </a:cubicBezTo>
                <a:cubicBezTo>
                  <a:pt x="103131" y="235274"/>
                  <a:pt x="100298" y="238106"/>
                  <a:pt x="96803" y="238106"/>
                </a:cubicBezTo>
                <a:lnTo>
                  <a:pt x="78652" y="238106"/>
                </a:lnTo>
                <a:cubicBezTo>
                  <a:pt x="60093" y="238106"/>
                  <a:pt x="44994" y="223067"/>
                  <a:pt x="44994" y="204582"/>
                </a:cubicBezTo>
                <a:cubicBezTo>
                  <a:pt x="44994" y="201086"/>
                  <a:pt x="47826" y="198254"/>
                  <a:pt x="51322" y="198254"/>
                </a:cubicBezTo>
                <a:close/>
                <a:moveTo>
                  <a:pt x="284787" y="191839"/>
                </a:moveTo>
                <a:cubicBezTo>
                  <a:pt x="279871" y="191839"/>
                  <a:pt x="275872" y="195805"/>
                  <a:pt x="275872" y="200680"/>
                </a:cubicBezTo>
                <a:cubicBezTo>
                  <a:pt x="275872" y="205554"/>
                  <a:pt x="279871" y="209520"/>
                  <a:pt x="284787" y="209520"/>
                </a:cubicBezTo>
                <a:cubicBezTo>
                  <a:pt x="289702" y="209520"/>
                  <a:pt x="293702" y="205554"/>
                  <a:pt x="293702" y="200680"/>
                </a:cubicBezTo>
                <a:cubicBezTo>
                  <a:pt x="293702" y="195805"/>
                  <a:pt x="289702" y="191839"/>
                  <a:pt x="284787" y="191839"/>
                </a:cubicBezTo>
                <a:close/>
                <a:moveTo>
                  <a:pt x="366588" y="187281"/>
                </a:moveTo>
                <a:lnTo>
                  <a:pt x="378924" y="199556"/>
                </a:lnTo>
                <a:cubicBezTo>
                  <a:pt x="381941" y="197954"/>
                  <a:pt x="385380" y="197043"/>
                  <a:pt x="389030" y="197042"/>
                </a:cubicBezTo>
                <a:cubicBezTo>
                  <a:pt x="400925" y="197042"/>
                  <a:pt x="410602" y="206685"/>
                  <a:pt x="410602" y="218538"/>
                </a:cubicBezTo>
                <a:cubicBezTo>
                  <a:pt x="410602" y="230392"/>
                  <a:pt x="400926" y="240035"/>
                  <a:pt x="389030" y="240035"/>
                </a:cubicBezTo>
                <a:cubicBezTo>
                  <a:pt x="377136" y="240035"/>
                  <a:pt x="367459" y="230392"/>
                  <a:pt x="367459" y="218538"/>
                </a:cubicBezTo>
                <a:cubicBezTo>
                  <a:pt x="367459" y="214912"/>
                  <a:pt x="368369" y="211496"/>
                  <a:pt x="369966" y="208496"/>
                </a:cubicBezTo>
                <a:lnTo>
                  <a:pt x="357661" y="196252"/>
                </a:lnTo>
                <a:cubicBezTo>
                  <a:pt x="355184" y="193787"/>
                  <a:pt x="355174" y="189780"/>
                  <a:pt x="357640" y="187303"/>
                </a:cubicBezTo>
                <a:cubicBezTo>
                  <a:pt x="360104" y="184827"/>
                  <a:pt x="364109" y="184816"/>
                  <a:pt x="366588" y="187281"/>
                </a:cubicBezTo>
                <a:close/>
                <a:moveTo>
                  <a:pt x="195149" y="151447"/>
                </a:moveTo>
                <a:cubicBezTo>
                  <a:pt x="210523" y="151447"/>
                  <a:pt x="223030" y="163907"/>
                  <a:pt x="223030" y="179221"/>
                </a:cubicBezTo>
                <a:cubicBezTo>
                  <a:pt x="223030" y="194536"/>
                  <a:pt x="210523" y="206996"/>
                  <a:pt x="195149" y="206996"/>
                </a:cubicBezTo>
                <a:cubicBezTo>
                  <a:pt x="191653" y="206996"/>
                  <a:pt x="188821" y="204164"/>
                  <a:pt x="188821" y="200668"/>
                </a:cubicBezTo>
                <a:cubicBezTo>
                  <a:pt x="188821" y="197172"/>
                  <a:pt x="191653" y="194340"/>
                  <a:pt x="195149" y="194340"/>
                </a:cubicBezTo>
                <a:cubicBezTo>
                  <a:pt x="203544" y="194340"/>
                  <a:pt x="210374" y="187558"/>
                  <a:pt x="210374" y="179221"/>
                </a:cubicBezTo>
                <a:cubicBezTo>
                  <a:pt x="210374" y="170884"/>
                  <a:pt x="203544" y="164103"/>
                  <a:pt x="195149" y="164103"/>
                </a:cubicBezTo>
                <a:cubicBezTo>
                  <a:pt x="191653" y="164103"/>
                  <a:pt x="188821" y="161271"/>
                  <a:pt x="188821" y="157775"/>
                </a:cubicBezTo>
                <a:cubicBezTo>
                  <a:pt x="188821" y="154279"/>
                  <a:pt x="191653" y="151447"/>
                  <a:pt x="195149" y="151447"/>
                </a:cubicBezTo>
                <a:close/>
                <a:moveTo>
                  <a:pt x="163332" y="149324"/>
                </a:moveTo>
                <a:cubicBezTo>
                  <a:pt x="166828" y="149324"/>
                  <a:pt x="169661" y="152157"/>
                  <a:pt x="169661" y="155652"/>
                </a:cubicBezTo>
                <a:cubicBezTo>
                  <a:pt x="169661" y="180726"/>
                  <a:pt x="149175" y="201124"/>
                  <a:pt x="123995" y="201124"/>
                </a:cubicBezTo>
                <a:cubicBezTo>
                  <a:pt x="120499" y="201124"/>
                  <a:pt x="117667" y="198292"/>
                  <a:pt x="117667" y="194796"/>
                </a:cubicBezTo>
                <a:cubicBezTo>
                  <a:pt x="117667" y="191301"/>
                  <a:pt x="120499" y="188468"/>
                  <a:pt x="123995" y="188468"/>
                </a:cubicBezTo>
                <a:cubicBezTo>
                  <a:pt x="142196" y="188468"/>
                  <a:pt x="157004" y="173747"/>
                  <a:pt x="157004" y="155652"/>
                </a:cubicBezTo>
                <a:cubicBezTo>
                  <a:pt x="157004" y="152157"/>
                  <a:pt x="159837" y="149324"/>
                  <a:pt x="163332" y="149324"/>
                </a:cubicBezTo>
                <a:close/>
                <a:moveTo>
                  <a:pt x="381164" y="123582"/>
                </a:moveTo>
                <a:cubicBezTo>
                  <a:pt x="376248" y="123582"/>
                  <a:pt x="372248" y="127548"/>
                  <a:pt x="372249" y="132422"/>
                </a:cubicBezTo>
                <a:cubicBezTo>
                  <a:pt x="372249" y="137297"/>
                  <a:pt x="376248" y="141263"/>
                  <a:pt x="381164" y="141263"/>
                </a:cubicBezTo>
                <a:cubicBezTo>
                  <a:pt x="386080" y="141263"/>
                  <a:pt x="390079" y="137296"/>
                  <a:pt x="390079" y="132422"/>
                </a:cubicBezTo>
                <a:cubicBezTo>
                  <a:pt x="390079" y="127548"/>
                  <a:pt x="386080" y="123582"/>
                  <a:pt x="381164" y="123582"/>
                </a:cubicBezTo>
                <a:close/>
                <a:moveTo>
                  <a:pt x="83673" y="111212"/>
                </a:moveTo>
                <a:cubicBezTo>
                  <a:pt x="105074" y="111212"/>
                  <a:pt x="122486" y="128550"/>
                  <a:pt x="122486" y="149863"/>
                </a:cubicBezTo>
                <a:cubicBezTo>
                  <a:pt x="122486" y="171176"/>
                  <a:pt x="105074" y="188515"/>
                  <a:pt x="83673" y="188515"/>
                </a:cubicBezTo>
                <a:cubicBezTo>
                  <a:pt x="80177" y="188515"/>
                  <a:pt x="77345" y="185682"/>
                  <a:pt x="77345" y="182187"/>
                </a:cubicBezTo>
                <a:cubicBezTo>
                  <a:pt x="77345" y="178691"/>
                  <a:pt x="80177" y="175858"/>
                  <a:pt x="83673" y="175858"/>
                </a:cubicBezTo>
                <a:cubicBezTo>
                  <a:pt x="98096" y="175858"/>
                  <a:pt x="109829" y="164197"/>
                  <a:pt x="109829" y="149863"/>
                </a:cubicBezTo>
                <a:cubicBezTo>
                  <a:pt x="109829" y="135529"/>
                  <a:pt x="98096" y="123868"/>
                  <a:pt x="83673" y="123868"/>
                </a:cubicBezTo>
                <a:cubicBezTo>
                  <a:pt x="80177" y="123868"/>
                  <a:pt x="77345" y="121036"/>
                  <a:pt x="77345" y="117540"/>
                </a:cubicBezTo>
                <a:cubicBezTo>
                  <a:pt x="77345" y="114044"/>
                  <a:pt x="80177" y="111212"/>
                  <a:pt x="83673" y="111212"/>
                </a:cubicBezTo>
                <a:close/>
                <a:moveTo>
                  <a:pt x="381163" y="110925"/>
                </a:moveTo>
                <a:cubicBezTo>
                  <a:pt x="393058" y="110925"/>
                  <a:pt x="402735" y="120568"/>
                  <a:pt x="402735" y="132421"/>
                </a:cubicBezTo>
                <a:cubicBezTo>
                  <a:pt x="402735" y="144275"/>
                  <a:pt x="393058" y="153918"/>
                  <a:pt x="381163" y="153918"/>
                </a:cubicBezTo>
                <a:cubicBezTo>
                  <a:pt x="369269" y="153918"/>
                  <a:pt x="359592" y="144275"/>
                  <a:pt x="359592" y="132421"/>
                </a:cubicBezTo>
                <a:cubicBezTo>
                  <a:pt x="359592" y="120568"/>
                  <a:pt x="369269" y="110925"/>
                  <a:pt x="381163" y="110925"/>
                </a:cubicBezTo>
                <a:close/>
                <a:moveTo>
                  <a:pt x="344776" y="60952"/>
                </a:moveTo>
                <a:cubicBezTo>
                  <a:pt x="339860" y="60952"/>
                  <a:pt x="335861" y="64917"/>
                  <a:pt x="335861" y="69791"/>
                </a:cubicBezTo>
                <a:cubicBezTo>
                  <a:pt x="335861" y="74666"/>
                  <a:pt x="339860" y="78632"/>
                  <a:pt x="344776" y="78632"/>
                </a:cubicBezTo>
                <a:cubicBezTo>
                  <a:pt x="349691" y="78632"/>
                  <a:pt x="353691" y="74665"/>
                  <a:pt x="353691" y="69791"/>
                </a:cubicBezTo>
                <a:cubicBezTo>
                  <a:pt x="353691" y="64917"/>
                  <a:pt x="349691" y="60952"/>
                  <a:pt x="344776" y="60952"/>
                </a:cubicBezTo>
                <a:close/>
                <a:moveTo>
                  <a:pt x="151667" y="53658"/>
                </a:moveTo>
                <a:cubicBezTo>
                  <a:pt x="155156" y="53884"/>
                  <a:pt x="157801" y="56892"/>
                  <a:pt x="157575" y="60380"/>
                </a:cubicBezTo>
                <a:cubicBezTo>
                  <a:pt x="157351" y="63869"/>
                  <a:pt x="154345" y="66522"/>
                  <a:pt x="150854" y="66288"/>
                </a:cubicBezTo>
                <a:cubicBezTo>
                  <a:pt x="142691" y="65774"/>
                  <a:pt x="135620" y="71931"/>
                  <a:pt x="135094" y="80037"/>
                </a:cubicBezTo>
                <a:cubicBezTo>
                  <a:pt x="134875" y="83384"/>
                  <a:pt x="132092" y="85955"/>
                  <a:pt x="128785" y="85955"/>
                </a:cubicBezTo>
                <a:cubicBezTo>
                  <a:pt x="128647" y="85955"/>
                  <a:pt x="128507" y="85950"/>
                  <a:pt x="128367" y="85941"/>
                </a:cubicBezTo>
                <a:cubicBezTo>
                  <a:pt x="124880" y="85713"/>
                  <a:pt x="122237" y="82703"/>
                  <a:pt x="122464" y="79215"/>
                </a:cubicBezTo>
                <a:cubicBezTo>
                  <a:pt x="123444" y="64149"/>
                  <a:pt x="136551" y="52688"/>
                  <a:pt x="151667" y="53658"/>
                </a:cubicBezTo>
                <a:close/>
                <a:moveTo>
                  <a:pt x="283803" y="49208"/>
                </a:moveTo>
                <a:cubicBezTo>
                  <a:pt x="278887" y="49208"/>
                  <a:pt x="274888" y="53174"/>
                  <a:pt x="274889" y="58048"/>
                </a:cubicBezTo>
                <a:cubicBezTo>
                  <a:pt x="274889" y="62923"/>
                  <a:pt x="278887" y="66889"/>
                  <a:pt x="283803" y="66889"/>
                </a:cubicBezTo>
                <a:cubicBezTo>
                  <a:pt x="288719" y="66889"/>
                  <a:pt x="292718" y="62923"/>
                  <a:pt x="292718" y="58048"/>
                </a:cubicBezTo>
                <a:cubicBezTo>
                  <a:pt x="292718" y="53174"/>
                  <a:pt x="288719" y="49208"/>
                  <a:pt x="283803" y="49208"/>
                </a:cubicBezTo>
                <a:close/>
                <a:moveTo>
                  <a:pt x="197513" y="0"/>
                </a:moveTo>
                <a:cubicBezTo>
                  <a:pt x="225625" y="0"/>
                  <a:pt x="248495" y="22771"/>
                  <a:pt x="248495" y="50762"/>
                </a:cubicBezTo>
                <a:lnTo>
                  <a:pt x="248495" y="51720"/>
                </a:lnTo>
                <a:lnTo>
                  <a:pt x="263187" y="51720"/>
                </a:lnTo>
                <a:cubicBezTo>
                  <a:pt x="265904" y="42946"/>
                  <a:pt x="274118" y="36552"/>
                  <a:pt x="283803" y="36552"/>
                </a:cubicBezTo>
                <a:cubicBezTo>
                  <a:pt x="295697" y="36552"/>
                  <a:pt x="305374" y="46195"/>
                  <a:pt x="305374" y="58048"/>
                </a:cubicBezTo>
                <a:cubicBezTo>
                  <a:pt x="305374" y="69902"/>
                  <a:pt x="295698" y="79545"/>
                  <a:pt x="283803" y="79545"/>
                </a:cubicBezTo>
                <a:cubicBezTo>
                  <a:pt x="274118" y="79545"/>
                  <a:pt x="265904" y="73151"/>
                  <a:pt x="263187" y="64376"/>
                </a:cubicBezTo>
                <a:lnTo>
                  <a:pt x="248495" y="64376"/>
                </a:lnTo>
                <a:lnTo>
                  <a:pt x="248495" y="106266"/>
                </a:lnTo>
                <a:lnTo>
                  <a:pt x="300728" y="106266"/>
                </a:lnTo>
                <a:cubicBezTo>
                  <a:pt x="301412" y="106254"/>
                  <a:pt x="302980" y="105606"/>
                  <a:pt x="303475" y="105131"/>
                </a:cubicBezTo>
                <a:lnTo>
                  <a:pt x="326905" y="81817"/>
                </a:lnTo>
                <a:cubicBezTo>
                  <a:pt x="324570" y="78383"/>
                  <a:pt x="323205" y="74242"/>
                  <a:pt x="323205" y="69792"/>
                </a:cubicBezTo>
                <a:cubicBezTo>
                  <a:pt x="323205" y="57939"/>
                  <a:pt x="332881" y="48296"/>
                  <a:pt x="344776" y="48296"/>
                </a:cubicBezTo>
                <a:cubicBezTo>
                  <a:pt x="356670" y="48296"/>
                  <a:pt x="366347" y="57939"/>
                  <a:pt x="366347" y="69792"/>
                </a:cubicBezTo>
                <a:cubicBezTo>
                  <a:pt x="366347" y="81645"/>
                  <a:pt x="356671" y="91289"/>
                  <a:pt x="344776" y="91289"/>
                </a:cubicBezTo>
                <a:cubicBezTo>
                  <a:pt x="341977" y="91289"/>
                  <a:pt x="339304" y="90749"/>
                  <a:pt x="336847" y="89778"/>
                </a:cubicBezTo>
                <a:lnTo>
                  <a:pt x="312400" y="114105"/>
                </a:lnTo>
                <a:cubicBezTo>
                  <a:pt x="309549" y="116941"/>
                  <a:pt x="304750" y="118922"/>
                  <a:pt x="300728" y="118922"/>
                </a:cubicBezTo>
                <a:lnTo>
                  <a:pt x="248495" y="118922"/>
                </a:lnTo>
                <a:lnTo>
                  <a:pt x="248495" y="145177"/>
                </a:lnTo>
                <a:lnTo>
                  <a:pt x="317447" y="145177"/>
                </a:lnTo>
                <a:cubicBezTo>
                  <a:pt x="321469" y="145177"/>
                  <a:pt x="326268" y="147158"/>
                  <a:pt x="329119" y="149995"/>
                </a:cubicBezTo>
                <a:lnTo>
                  <a:pt x="342118" y="162932"/>
                </a:lnTo>
                <a:cubicBezTo>
                  <a:pt x="344595" y="165397"/>
                  <a:pt x="344605" y="169404"/>
                  <a:pt x="342140" y="171881"/>
                </a:cubicBezTo>
                <a:cubicBezTo>
                  <a:pt x="340904" y="173124"/>
                  <a:pt x="339279" y="173746"/>
                  <a:pt x="337654" y="173746"/>
                </a:cubicBezTo>
                <a:cubicBezTo>
                  <a:pt x="336039" y="173746"/>
                  <a:pt x="334425" y="173132"/>
                  <a:pt x="333191" y="171903"/>
                </a:cubicBezTo>
                <a:lnTo>
                  <a:pt x="320192" y="158967"/>
                </a:lnTo>
                <a:cubicBezTo>
                  <a:pt x="319699" y="158493"/>
                  <a:pt x="318130" y="157846"/>
                  <a:pt x="317444" y="157834"/>
                </a:cubicBezTo>
                <a:lnTo>
                  <a:pt x="248495" y="157834"/>
                </a:lnTo>
                <a:lnTo>
                  <a:pt x="248495" y="194352"/>
                </a:lnTo>
                <a:lnTo>
                  <a:pt x="264170" y="194352"/>
                </a:lnTo>
                <a:cubicBezTo>
                  <a:pt x="266887" y="185577"/>
                  <a:pt x="275101" y="179183"/>
                  <a:pt x="284787" y="179183"/>
                </a:cubicBezTo>
                <a:cubicBezTo>
                  <a:pt x="296681" y="179183"/>
                  <a:pt x="306358" y="188826"/>
                  <a:pt x="306358" y="200680"/>
                </a:cubicBezTo>
                <a:cubicBezTo>
                  <a:pt x="306358" y="212533"/>
                  <a:pt x="296682" y="222176"/>
                  <a:pt x="284787" y="222176"/>
                </a:cubicBezTo>
                <a:cubicBezTo>
                  <a:pt x="275101" y="222176"/>
                  <a:pt x="266888" y="215781"/>
                  <a:pt x="264170" y="207008"/>
                </a:cubicBezTo>
                <a:lnTo>
                  <a:pt x="248495" y="207008"/>
                </a:lnTo>
                <a:lnTo>
                  <a:pt x="248495" y="253068"/>
                </a:lnTo>
                <a:lnTo>
                  <a:pt x="314326" y="253068"/>
                </a:lnTo>
                <a:cubicBezTo>
                  <a:pt x="317043" y="244293"/>
                  <a:pt x="325256" y="237899"/>
                  <a:pt x="334943" y="237899"/>
                </a:cubicBezTo>
                <a:cubicBezTo>
                  <a:pt x="346837" y="237899"/>
                  <a:pt x="356514" y="247542"/>
                  <a:pt x="356514" y="259396"/>
                </a:cubicBezTo>
                <a:cubicBezTo>
                  <a:pt x="356514" y="271250"/>
                  <a:pt x="346838" y="280893"/>
                  <a:pt x="334943" y="280893"/>
                </a:cubicBezTo>
                <a:cubicBezTo>
                  <a:pt x="325256" y="280893"/>
                  <a:pt x="317043" y="274498"/>
                  <a:pt x="314326" y="265724"/>
                </a:cubicBezTo>
                <a:lnTo>
                  <a:pt x="248495" y="265724"/>
                </a:lnTo>
                <a:lnTo>
                  <a:pt x="248495" y="308114"/>
                </a:lnTo>
                <a:lnTo>
                  <a:pt x="303507" y="308114"/>
                </a:lnTo>
                <a:cubicBezTo>
                  <a:pt x="306225" y="299339"/>
                  <a:pt x="314439" y="292945"/>
                  <a:pt x="324124" y="292945"/>
                </a:cubicBezTo>
                <a:cubicBezTo>
                  <a:pt x="336018" y="292945"/>
                  <a:pt x="345695" y="302588"/>
                  <a:pt x="345695" y="314442"/>
                </a:cubicBezTo>
                <a:cubicBezTo>
                  <a:pt x="345695" y="326296"/>
                  <a:pt x="336019" y="335939"/>
                  <a:pt x="324124" y="335939"/>
                </a:cubicBezTo>
                <a:cubicBezTo>
                  <a:pt x="314438" y="335939"/>
                  <a:pt x="306225" y="329544"/>
                  <a:pt x="303507" y="320770"/>
                </a:cubicBezTo>
                <a:lnTo>
                  <a:pt x="248495" y="320770"/>
                </a:lnTo>
                <a:lnTo>
                  <a:pt x="248495" y="354598"/>
                </a:lnTo>
                <a:lnTo>
                  <a:pt x="282043" y="354598"/>
                </a:lnTo>
                <a:cubicBezTo>
                  <a:pt x="286065" y="354598"/>
                  <a:pt x="290864" y="356579"/>
                  <a:pt x="293715" y="359416"/>
                </a:cubicBezTo>
                <a:lnTo>
                  <a:pt x="309439" y="375061"/>
                </a:lnTo>
                <a:cubicBezTo>
                  <a:pt x="312125" y="373863"/>
                  <a:pt x="315096" y="373191"/>
                  <a:pt x="318224" y="373191"/>
                </a:cubicBezTo>
                <a:cubicBezTo>
                  <a:pt x="330118" y="373191"/>
                  <a:pt x="339795" y="382834"/>
                  <a:pt x="339795" y="394688"/>
                </a:cubicBezTo>
                <a:cubicBezTo>
                  <a:pt x="339795" y="406542"/>
                  <a:pt x="330119" y="416185"/>
                  <a:pt x="318224" y="416185"/>
                </a:cubicBezTo>
                <a:cubicBezTo>
                  <a:pt x="306329" y="416185"/>
                  <a:pt x="296652" y="406542"/>
                  <a:pt x="296652" y="394688"/>
                </a:cubicBezTo>
                <a:cubicBezTo>
                  <a:pt x="296652" y="390550"/>
                  <a:pt x="297834" y="386683"/>
                  <a:pt x="299876" y="383400"/>
                </a:cubicBezTo>
                <a:lnTo>
                  <a:pt x="284788" y="368387"/>
                </a:lnTo>
                <a:cubicBezTo>
                  <a:pt x="284295" y="367913"/>
                  <a:pt x="282727" y="367266"/>
                  <a:pt x="282040" y="367254"/>
                </a:cubicBezTo>
                <a:lnTo>
                  <a:pt x="248495" y="367254"/>
                </a:lnTo>
                <a:lnTo>
                  <a:pt x="248495" y="381238"/>
                </a:lnTo>
                <a:cubicBezTo>
                  <a:pt x="248495" y="409229"/>
                  <a:pt x="225624" y="432000"/>
                  <a:pt x="197513" y="432000"/>
                </a:cubicBezTo>
                <a:cubicBezTo>
                  <a:pt x="177516" y="432000"/>
                  <a:pt x="159524" y="420366"/>
                  <a:pt x="151254" y="402574"/>
                </a:cubicBezTo>
                <a:cubicBezTo>
                  <a:pt x="149958" y="402669"/>
                  <a:pt x="148666" y="402717"/>
                  <a:pt x="147385" y="402717"/>
                </a:cubicBezTo>
                <a:cubicBezTo>
                  <a:pt x="118311" y="402717"/>
                  <a:pt x="94552" y="379618"/>
                  <a:pt x="93653" y="350884"/>
                </a:cubicBezTo>
                <a:cubicBezTo>
                  <a:pt x="89645" y="351455"/>
                  <a:pt x="85523" y="351572"/>
                  <a:pt x="81478" y="351238"/>
                </a:cubicBezTo>
                <a:cubicBezTo>
                  <a:pt x="77995" y="350948"/>
                  <a:pt x="75405" y="347890"/>
                  <a:pt x="75695" y="344407"/>
                </a:cubicBezTo>
                <a:cubicBezTo>
                  <a:pt x="75985" y="340925"/>
                  <a:pt x="79032" y="338329"/>
                  <a:pt x="82526" y="338625"/>
                </a:cubicBezTo>
                <a:cubicBezTo>
                  <a:pt x="87439" y="339032"/>
                  <a:pt x="99720" y="339188"/>
                  <a:pt x="112419" y="329213"/>
                </a:cubicBezTo>
                <a:cubicBezTo>
                  <a:pt x="115167" y="327054"/>
                  <a:pt x="119092" y="327331"/>
                  <a:pt x="121332" y="330014"/>
                </a:cubicBezTo>
                <a:cubicBezTo>
                  <a:pt x="123572" y="332697"/>
                  <a:pt x="123214" y="336688"/>
                  <a:pt x="120531" y="338928"/>
                </a:cubicBezTo>
                <a:cubicBezTo>
                  <a:pt x="116251" y="342500"/>
                  <a:pt x="111453" y="345345"/>
                  <a:pt x="106345" y="347424"/>
                </a:cubicBezTo>
                <a:cubicBezTo>
                  <a:pt x="106317" y="348017"/>
                  <a:pt x="106282" y="348615"/>
                  <a:pt x="106282" y="349191"/>
                </a:cubicBezTo>
                <a:cubicBezTo>
                  <a:pt x="106282" y="371727"/>
                  <a:pt x="124721" y="390061"/>
                  <a:pt x="147385" y="390061"/>
                </a:cubicBezTo>
                <a:cubicBezTo>
                  <a:pt x="149640" y="390061"/>
                  <a:pt x="151949" y="389865"/>
                  <a:pt x="154249" y="389480"/>
                </a:cubicBezTo>
                <a:cubicBezTo>
                  <a:pt x="162407" y="388120"/>
                  <a:pt x="169961" y="384356"/>
                  <a:pt x="176004" y="378526"/>
                </a:cubicBezTo>
                <a:cubicBezTo>
                  <a:pt x="178518" y="376099"/>
                  <a:pt x="182524" y="376170"/>
                  <a:pt x="184951" y="378687"/>
                </a:cubicBezTo>
                <a:cubicBezTo>
                  <a:pt x="187377" y="381201"/>
                  <a:pt x="187306" y="385207"/>
                  <a:pt x="184791" y="387634"/>
                </a:cubicBezTo>
                <a:cubicBezTo>
                  <a:pt x="178864" y="393351"/>
                  <a:pt x="171830" y="397548"/>
                  <a:pt x="164186" y="400045"/>
                </a:cubicBezTo>
                <a:cubicBezTo>
                  <a:pt x="170902" y="411812"/>
                  <a:pt x="183554" y="419344"/>
                  <a:pt x="197513" y="419344"/>
                </a:cubicBezTo>
                <a:cubicBezTo>
                  <a:pt x="213054" y="419344"/>
                  <a:pt x="226454" y="410094"/>
                  <a:pt x="232462" y="396845"/>
                </a:cubicBezTo>
                <a:lnTo>
                  <a:pt x="223667" y="396845"/>
                </a:lnTo>
                <a:cubicBezTo>
                  <a:pt x="220171" y="396845"/>
                  <a:pt x="217339" y="394013"/>
                  <a:pt x="217339" y="390517"/>
                </a:cubicBezTo>
                <a:cubicBezTo>
                  <a:pt x="217339" y="387021"/>
                  <a:pt x="220171" y="384189"/>
                  <a:pt x="223667" y="384189"/>
                </a:cubicBezTo>
                <a:lnTo>
                  <a:pt x="235713" y="384189"/>
                </a:lnTo>
                <a:cubicBezTo>
                  <a:pt x="235788" y="383214"/>
                  <a:pt x="235838" y="382232"/>
                  <a:pt x="235838" y="381238"/>
                </a:cubicBezTo>
                <a:lnTo>
                  <a:pt x="235838" y="337649"/>
                </a:lnTo>
                <a:lnTo>
                  <a:pt x="216283" y="337649"/>
                </a:lnTo>
                <a:cubicBezTo>
                  <a:pt x="205407" y="337649"/>
                  <a:pt x="196558" y="346440"/>
                  <a:pt x="196558" y="357245"/>
                </a:cubicBezTo>
                <a:cubicBezTo>
                  <a:pt x="196558" y="360740"/>
                  <a:pt x="193726" y="363573"/>
                  <a:pt x="190230" y="363573"/>
                </a:cubicBezTo>
                <a:cubicBezTo>
                  <a:pt x="186735" y="363573"/>
                  <a:pt x="183902" y="360740"/>
                  <a:pt x="183902" y="357245"/>
                </a:cubicBezTo>
                <a:cubicBezTo>
                  <a:pt x="183902" y="339460"/>
                  <a:pt x="198428" y="324992"/>
                  <a:pt x="216283" y="324992"/>
                </a:cubicBezTo>
                <a:lnTo>
                  <a:pt x="235838" y="324992"/>
                </a:lnTo>
                <a:lnTo>
                  <a:pt x="235838" y="238106"/>
                </a:lnTo>
                <a:lnTo>
                  <a:pt x="133189" y="238106"/>
                </a:lnTo>
                <a:cubicBezTo>
                  <a:pt x="129694" y="238106"/>
                  <a:pt x="126861" y="235274"/>
                  <a:pt x="126861" y="231778"/>
                </a:cubicBezTo>
                <a:cubicBezTo>
                  <a:pt x="126861" y="228282"/>
                  <a:pt x="129694" y="225450"/>
                  <a:pt x="133189" y="225450"/>
                </a:cubicBezTo>
                <a:lnTo>
                  <a:pt x="235838" y="225450"/>
                </a:lnTo>
                <a:lnTo>
                  <a:pt x="235838" y="118922"/>
                </a:lnTo>
                <a:lnTo>
                  <a:pt x="184656" y="118922"/>
                </a:lnTo>
                <a:cubicBezTo>
                  <a:pt x="166097" y="118922"/>
                  <a:pt x="150998" y="103883"/>
                  <a:pt x="150998" y="85399"/>
                </a:cubicBezTo>
                <a:cubicBezTo>
                  <a:pt x="150998" y="81904"/>
                  <a:pt x="153831" y="79071"/>
                  <a:pt x="157326" y="79071"/>
                </a:cubicBezTo>
                <a:cubicBezTo>
                  <a:pt x="160822" y="79071"/>
                  <a:pt x="163655" y="81904"/>
                  <a:pt x="163655" y="85399"/>
                </a:cubicBezTo>
                <a:cubicBezTo>
                  <a:pt x="163655" y="96905"/>
                  <a:pt x="173076" y="106265"/>
                  <a:pt x="184656" y="106265"/>
                </a:cubicBezTo>
                <a:lnTo>
                  <a:pt x="235838" y="106265"/>
                </a:lnTo>
                <a:lnTo>
                  <a:pt x="235838" y="64121"/>
                </a:lnTo>
                <a:lnTo>
                  <a:pt x="223667" y="64121"/>
                </a:lnTo>
                <a:cubicBezTo>
                  <a:pt x="220171" y="64121"/>
                  <a:pt x="217339" y="61288"/>
                  <a:pt x="217339" y="57793"/>
                </a:cubicBezTo>
                <a:cubicBezTo>
                  <a:pt x="217339" y="54297"/>
                  <a:pt x="220171" y="51465"/>
                  <a:pt x="223667" y="51465"/>
                </a:cubicBezTo>
                <a:lnTo>
                  <a:pt x="235838" y="51465"/>
                </a:lnTo>
                <a:lnTo>
                  <a:pt x="235838" y="50762"/>
                </a:lnTo>
                <a:cubicBezTo>
                  <a:pt x="235838" y="29751"/>
                  <a:pt x="218645" y="12656"/>
                  <a:pt x="197513" y="12656"/>
                </a:cubicBezTo>
                <a:cubicBezTo>
                  <a:pt x="183459" y="12656"/>
                  <a:pt x="170761" y="20266"/>
                  <a:pt x="164079" y="32148"/>
                </a:cubicBezTo>
                <a:cubicBezTo>
                  <a:pt x="185573" y="39156"/>
                  <a:pt x="201144" y="59302"/>
                  <a:pt x="201144" y="83013"/>
                </a:cubicBezTo>
                <a:cubicBezTo>
                  <a:pt x="201144" y="86509"/>
                  <a:pt x="198312" y="89341"/>
                  <a:pt x="194816" y="89341"/>
                </a:cubicBezTo>
                <a:cubicBezTo>
                  <a:pt x="191320" y="89341"/>
                  <a:pt x="188488" y="86509"/>
                  <a:pt x="188488" y="83013"/>
                </a:cubicBezTo>
                <a:cubicBezTo>
                  <a:pt x="188488" y="62769"/>
                  <a:pt x="173606" y="45925"/>
                  <a:pt x="154151" y="42707"/>
                </a:cubicBezTo>
                <a:cubicBezTo>
                  <a:pt x="151887" y="42335"/>
                  <a:pt x="149612" y="42144"/>
                  <a:pt x="147386" y="42144"/>
                </a:cubicBezTo>
                <a:cubicBezTo>
                  <a:pt x="124722" y="42144"/>
                  <a:pt x="106284" y="60478"/>
                  <a:pt x="106284" y="83013"/>
                </a:cubicBezTo>
                <a:cubicBezTo>
                  <a:pt x="106284" y="84934"/>
                  <a:pt x="106427" y="86903"/>
                  <a:pt x="106710" y="88867"/>
                </a:cubicBezTo>
                <a:cubicBezTo>
                  <a:pt x="107021" y="91024"/>
                  <a:pt x="106201" y="93187"/>
                  <a:pt x="104539" y="94596"/>
                </a:cubicBezTo>
                <a:cubicBezTo>
                  <a:pt x="102878" y="96005"/>
                  <a:pt x="100609" y="96460"/>
                  <a:pt x="98532" y="95801"/>
                </a:cubicBezTo>
                <a:cubicBezTo>
                  <a:pt x="94481" y="94514"/>
                  <a:pt x="90266" y="93862"/>
                  <a:pt x="86006" y="93862"/>
                </a:cubicBezTo>
                <a:cubicBezTo>
                  <a:pt x="63342" y="93862"/>
                  <a:pt x="44904" y="112195"/>
                  <a:pt x="44904" y="134731"/>
                </a:cubicBezTo>
                <a:cubicBezTo>
                  <a:pt x="44904" y="139279"/>
                  <a:pt x="45655" y="143687"/>
                  <a:pt x="47110" y="147906"/>
                </a:cubicBezTo>
                <a:cubicBezTo>
                  <a:pt x="55223" y="144812"/>
                  <a:pt x="64024" y="143112"/>
                  <a:pt x="73217" y="143112"/>
                </a:cubicBezTo>
                <a:cubicBezTo>
                  <a:pt x="76713" y="143112"/>
                  <a:pt x="79545" y="145944"/>
                  <a:pt x="79545" y="149440"/>
                </a:cubicBezTo>
                <a:cubicBezTo>
                  <a:pt x="79545" y="152936"/>
                  <a:pt x="76713" y="155768"/>
                  <a:pt x="73217" y="155768"/>
                </a:cubicBezTo>
                <a:cubicBezTo>
                  <a:pt x="57534" y="155768"/>
                  <a:pt x="45719" y="162341"/>
                  <a:pt x="45719" y="162341"/>
                </a:cubicBezTo>
                <a:cubicBezTo>
                  <a:pt x="25302" y="172700"/>
                  <a:pt x="12656" y="193168"/>
                  <a:pt x="12656" y="216000"/>
                </a:cubicBezTo>
                <a:cubicBezTo>
                  <a:pt x="12656" y="237354"/>
                  <a:pt x="23683" y="256600"/>
                  <a:pt x="41778" y="267486"/>
                </a:cubicBezTo>
                <a:cubicBezTo>
                  <a:pt x="46491" y="260688"/>
                  <a:pt x="52793" y="254947"/>
                  <a:pt x="60352" y="250852"/>
                </a:cubicBezTo>
                <a:cubicBezTo>
                  <a:pt x="63424" y="249185"/>
                  <a:pt x="67265" y="250328"/>
                  <a:pt x="68929" y="253403"/>
                </a:cubicBezTo>
                <a:cubicBezTo>
                  <a:pt x="70594" y="256476"/>
                  <a:pt x="69452" y="260315"/>
                  <a:pt x="66379" y="261980"/>
                </a:cubicBezTo>
                <a:cubicBezTo>
                  <a:pt x="59079" y="265932"/>
                  <a:pt x="53309" y="271889"/>
                  <a:pt x="49595" y="278944"/>
                </a:cubicBezTo>
                <a:cubicBezTo>
                  <a:pt x="46483" y="284837"/>
                  <a:pt x="44903" y="291214"/>
                  <a:pt x="44903" y="297899"/>
                </a:cubicBezTo>
                <a:cubicBezTo>
                  <a:pt x="44903" y="307838"/>
                  <a:pt x="48532" y="317417"/>
                  <a:pt x="55123" y="324872"/>
                </a:cubicBezTo>
                <a:cubicBezTo>
                  <a:pt x="57438" y="327491"/>
                  <a:pt x="57193" y="331489"/>
                  <a:pt x="54574" y="333804"/>
                </a:cubicBezTo>
                <a:cubicBezTo>
                  <a:pt x="51955" y="336120"/>
                  <a:pt x="47955" y="335873"/>
                  <a:pt x="45641" y="333255"/>
                </a:cubicBezTo>
                <a:cubicBezTo>
                  <a:pt x="37004" y="323485"/>
                  <a:pt x="32246" y="310929"/>
                  <a:pt x="32246" y="297900"/>
                </a:cubicBezTo>
                <a:cubicBezTo>
                  <a:pt x="32246" y="291331"/>
                  <a:pt x="33476" y="284788"/>
                  <a:pt x="35833" y="278679"/>
                </a:cubicBezTo>
                <a:cubicBezTo>
                  <a:pt x="26022" y="272872"/>
                  <a:pt x="17681" y="264849"/>
                  <a:pt x="11489" y="255210"/>
                </a:cubicBezTo>
                <a:cubicBezTo>
                  <a:pt x="3973" y="243508"/>
                  <a:pt x="0" y="229949"/>
                  <a:pt x="0" y="216000"/>
                </a:cubicBezTo>
                <a:cubicBezTo>
                  <a:pt x="0" y="190021"/>
                  <a:pt x="13504" y="166568"/>
                  <a:pt x="35631" y="153439"/>
                </a:cubicBezTo>
                <a:cubicBezTo>
                  <a:pt x="33383" y="147477"/>
                  <a:pt x="32246" y="141208"/>
                  <a:pt x="32246" y="134730"/>
                </a:cubicBezTo>
                <a:cubicBezTo>
                  <a:pt x="32246" y="105216"/>
                  <a:pt x="56362" y="81205"/>
                  <a:pt x="86004" y="81205"/>
                </a:cubicBezTo>
                <a:cubicBezTo>
                  <a:pt x="88567" y="81205"/>
                  <a:pt x="91118" y="81386"/>
                  <a:pt x="93641" y="81746"/>
                </a:cubicBezTo>
                <a:cubicBezTo>
                  <a:pt x="94319" y="52814"/>
                  <a:pt x="118167" y="29487"/>
                  <a:pt x="147385" y="29487"/>
                </a:cubicBezTo>
                <a:cubicBezTo>
                  <a:pt x="148636" y="29487"/>
                  <a:pt x="149897" y="29533"/>
                  <a:pt x="151162" y="29622"/>
                </a:cubicBezTo>
                <a:cubicBezTo>
                  <a:pt x="159389" y="11713"/>
                  <a:pt x="177416" y="0"/>
                  <a:pt x="197513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65" name="Group 64">
            <a:extLst>
              <a:ext uri="{FF2B5EF4-FFF2-40B4-BE49-F238E27FC236}">
                <a16:creationId xmlns:a16="http://schemas.microsoft.com/office/drawing/2014/main" id="{3F21776D-07FF-A3DE-A098-1A10400CE447}"/>
              </a:ext>
            </a:extLst>
          </p:cNvPr>
          <p:cNvGrpSpPr/>
          <p:nvPr/>
        </p:nvGrpSpPr>
        <p:grpSpPr>
          <a:xfrm>
            <a:off x="9019747" y="1224733"/>
            <a:ext cx="432000" cy="432000"/>
            <a:chOff x="7558567" y="393419"/>
            <a:chExt cx="432000" cy="432000"/>
          </a:xfrm>
          <a:solidFill>
            <a:srgbClr val="43266B"/>
          </a:solidFill>
        </p:grpSpPr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8BCF7028-AAA8-5FB7-DE56-7296B3D88F25}"/>
                </a:ext>
              </a:extLst>
            </p:cNvPr>
            <p:cNvSpPr/>
            <p:nvPr/>
          </p:nvSpPr>
          <p:spPr>
            <a:xfrm>
              <a:off x="7658684" y="529144"/>
              <a:ext cx="232345" cy="160548"/>
            </a:xfrm>
            <a:custGeom>
              <a:avLst/>
              <a:gdLst>
                <a:gd name="connsiteX0" fmla="*/ 226498 w 232345"/>
                <a:gd name="connsiteY0" fmla="*/ 6649 h 160548"/>
                <a:gd name="connsiteX1" fmla="*/ 211606 w 232345"/>
                <a:gd name="connsiteY1" fmla="*/ 9 h 160548"/>
                <a:gd name="connsiteX2" fmla="*/ 196376 w 232345"/>
                <a:gd name="connsiteY2" fmla="*/ 5847 h 160548"/>
                <a:gd name="connsiteX3" fmla="*/ 87288 w 232345"/>
                <a:gd name="connsiteY3" fmla="*/ 109308 h 160548"/>
                <a:gd name="connsiteX4" fmla="*/ 36570 w 232345"/>
                <a:gd name="connsiteY4" fmla="*/ 57240 h 160548"/>
                <a:gd name="connsiteX5" fmla="*/ 6440 w 232345"/>
                <a:gd name="connsiteY5" fmla="*/ 56844 h 160548"/>
                <a:gd name="connsiteX6" fmla="*/ 2 w 232345"/>
                <a:gd name="connsiteY6" fmla="*/ 71829 h 160548"/>
                <a:gd name="connsiteX7" fmla="*/ 6043 w 232345"/>
                <a:gd name="connsiteY7" fmla="*/ 86974 h 160548"/>
                <a:gd name="connsiteX8" fmla="*/ 71425 w 232345"/>
                <a:gd name="connsiteY8" fmla="*/ 154103 h 160548"/>
                <a:gd name="connsiteX9" fmla="*/ 86689 w 232345"/>
                <a:gd name="connsiteY9" fmla="*/ 160549 h 160548"/>
                <a:gd name="connsiteX10" fmla="*/ 101353 w 232345"/>
                <a:gd name="connsiteY10" fmla="*/ 154702 h 160548"/>
                <a:gd name="connsiteX11" fmla="*/ 225697 w 232345"/>
                <a:gd name="connsiteY11" fmla="*/ 36779 h 160548"/>
                <a:gd name="connsiteX12" fmla="*/ 232337 w 232345"/>
                <a:gd name="connsiteY12" fmla="*/ 21879 h 160548"/>
                <a:gd name="connsiteX13" fmla="*/ 226498 w 232345"/>
                <a:gd name="connsiteY13" fmla="*/ 6649 h 160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32345" h="160548">
                  <a:moveTo>
                    <a:pt x="226498" y="6649"/>
                  </a:moveTo>
                  <a:cubicBezTo>
                    <a:pt x="222583" y="2523"/>
                    <a:pt x="217293" y="160"/>
                    <a:pt x="211606" y="9"/>
                  </a:cubicBezTo>
                  <a:cubicBezTo>
                    <a:pt x="205911" y="-152"/>
                    <a:pt x="200502" y="1932"/>
                    <a:pt x="196376" y="5847"/>
                  </a:cubicBezTo>
                  <a:lnTo>
                    <a:pt x="87288" y="109308"/>
                  </a:lnTo>
                  <a:lnTo>
                    <a:pt x="36570" y="57240"/>
                  </a:lnTo>
                  <a:cubicBezTo>
                    <a:pt x="28369" y="48828"/>
                    <a:pt x="14852" y="48651"/>
                    <a:pt x="6440" y="56844"/>
                  </a:cubicBezTo>
                  <a:cubicBezTo>
                    <a:pt x="2364" y="60818"/>
                    <a:pt x="78" y="66133"/>
                    <a:pt x="2" y="71829"/>
                  </a:cubicBezTo>
                  <a:cubicBezTo>
                    <a:pt x="-74" y="77524"/>
                    <a:pt x="2069" y="82899"/>
                    <a:pt x="6043" y="86974"/>
                  </a:cubicBezTo>
                  <a:lnTo>
                    <a:pt x="71425" y="154103"/>
                  </a:lnTo>
                  <a:cubicBezTo>
                    <a:pt x="75467" y="158254"/>
                    <a:pt x="80892" y="160549"/>
                    <a:pt x="86689" y="160549"/>
                  </a:cubicBezTo>
                  <a:cubicBezTo>
                    <a:pt x="92156" y="160549"/>
                    <a:pt x="97362" y="158473"/>
                    <a:pt x="101353" y="154702"/>
                  </a:cubicBezTo>
                  <a:lnTo>
                    <a:pt x="225697" y="36779"/>
                  </a:lnTo>
                  <a:cubicBezTo>
                    <a:pt x="229823" y="32864"/>
                    <a:pt x="232185" y="27574"/>
                    <a:pt x="232337" y="21879"/>
                  </a:cubicBezTo>
                  <a:cubicBezTo>
                    <a:pt x="232497" y="16183"/>
                    <a:pt x="230422" y="10775"/>
                    <a:pt x="226498" y="6649"/>
                  </a:cubicBezTo>
                  <a:close/>
                </a:path>
              </a:pathLst>
            </a:custGeom>
            <a:grpFill/>
            <a:ln w="8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DD07BEEF-ABDB-9D5E-4C52-1A7BD83B8CCB}"/>
                </a:ext>
              </a:extLst>
            </p:cNvPr>
            <p:cNvSpPr/>
            <p:nvPr/>
          </p:nvSpPr>
          <p:spPr>
            <a:xfrm>
              <a:off x="7558567" y="393419"/>
              <a:ext cx="432000" cy="432000"/>
            </a:xfrm>
            <a:custGeom>
              <a:avLst/>
              <a:gdLst>
                <a:gd name="connsiteX0" fmla="*/ 216000 w 432000"/>
                <a:gd name="connsiteY0" fmla="*/ 0 h 432000"/>
                <a:gd name="connsiteX1" fmla="*/ 0 w 432000"/>
                <a:gd name="connsiteY1" fmla="*/ 216000 h 432000"/>
                <a:gd name="connsiteX2" fmla="*/ 216000 w 432000"/>
                <a:gd name="connsiteY2" fmla="*/ 432000 h 432000"/>
                <a:gd name="connsiteX3" fmla="*/ 432000 w 432000"/>
                <a:gd name="connsiteY3" fmla="*/ 216000 h 432000"/>
                <a:gd name="connsiteX4" fmla="*/ 216000 w 432000"/>
                <a:gd name="connsiteY4" fmla="*/ 0 h 432000"/>
                <a:gd name="connsiteX5" fmla="*/ 216000 w 432000"/>
                <a:gd name="connsiteY5" fmla="*/ 388800 h 432000"/>
                <a:gd name="connsiteX6" fmla="*/ 43200 w 432000"/>
                <a:gd name="connsiteY6" fmla="*/ 216000 h 432000"/>
                <a:gd name="connsiteX7" fmla="*/ 216000 w 432000"/>
                <a:gd name="connsiteY7" fmla="*/ 43200 h 432000"/>
                <a:gd name="connsiteX8" fmla="*/ 388800 w 432000"/>
                <a:gd name="connsiteY8" fmla="*/ 216000 h 432000"/>
                <a:gd name="connsiteX9" fmla="*/ 216000 w 432000"/>
                <a:gd name="connsiteY9" fmla="*/ 388800 h 4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2000" h="432000">
                  <a:moveTo>
                    <a:pt x="216000" y="0"/>
                  </a:moveTo>
                  <a:cubicBezTo>
                    <a:pt x="96787" y="0"/>
                    <a:pt x="0" y="96787"/>
                    <a:pt x="0" y="216000"/>
                  </a:cubicBezTo>
                  <a:cubicBezTo>
                    <a:pt x="0" y="335213"/>
                    <a:pt x="96787" y="432000"/>
                    <a:pt x="216000" y="432000"/>
                  </a:cubicBezTo>
                  <a:cubicBezTo>
                    <a:pt x="335214" y="432000"/>
                    <a:pt x="432000" y="335213"/>
                    <a:pt x="432000" y="216000"/>
                  </a:cubicBezTo>
                  <a:cubicBezTo>
                    <a:pt x="432000" y="96787"/>
                    <a:pt x="335214" y="0"/>
                    <a:pt x="216000" y="0"/>
                  </a:cubicBezTo>
                  <a:close/>
                  <a:moveTo>
                    <a:pt x="216000" y="388800"/>
                  </a:moveTo>
                  <a:cubicBezTo>
                    <a:pt x="120614" y="388800"/>
                    <a:pt x="43200" y="311361"/>
                    <a:pt x="43200" y="216000"/>
                  </a:cubicBezTo>
                  <a:cubicBezTo>
                    <a:pt x="43200" y="120614"/>
                    <a:pt x="120614" y="43200"/>
                    <a:pt x="216000" y="43200"/>
                  </a:cubicBezTo>
                  <a:cubicBezTo>
                    <a:pt x="311361" y="43200"/>
                    <a:pt x="388800" y="120614"/>
                    <a:pt x="388800" y="216000"/>
                  </a:cubicBezTo>
                  <a:cubicBezTo>
                    <a:pt x="388800" y="311361"/>
                    <a:pt x="311361" y="388800"/>
                    <a:pt x="216000" y="388800"/>
                  </a:cubicBezTo>
                  <a:close/>
                </a:path>
              </a:pathLst>
            </a:custGeom>
            <a:grpFill/>
            <a:ln w="8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98C70656-51EC-F595-884A-4FFD4F318FEE}"/>
              </a:ext>
            </a:extLst>
          </p:cNvPr>
          <p:cNvGrpSpPr/>
          <p:nvPr/>
        </p:nvGrpSpPr>
        <p:grpSpPr>
          <a:xfrm>
            <a:off x="9647084" y="1224733"/>
            <a:ext cx="432000" cy="432000"/>
            <a:chOff x="8072275" y="393419"/>
            <a:chExt cx="432000" cy="432000"/>
          </a:xfrm>
          <a:solidFill>
            <a:srgbClr val="43266B"/>
          </a:solidFill>
        </p:grpSpPr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D2ED3176-AD1C-12AF-1FF1-A94CEBA509CD}"/>
                </a:ext>
              </a:extLst>
            </p:cNvPr>
            <p:cNvSpPr/>
            <p:nvPr/>
          </p:nvSpPr>
          <p:spPr>
            <a:xfrm>
              <a:off x="8072275" y="393419"/>
              <a:ext cx="432000" cy="432000"/>
            </a:xfrm>
            <a:custGeom>
              <a:avLst/>
              <a:gdLst>
                <a:gd name="connsiteX0" fmla="*/ 216000 w 432000"/>
                <a:gd name="connsiteY0" fmla="*/ 0 h 432000"/>
                <a:gd name="connsiteX1" fmla="*/ 0 w 432000"/>
                <a:gd name="connsiteY1" fmla="*/ 216000 h 432000"/>
                <a:gd name="connsiteX2" fmla="*/ 216000 w 432000"/>
                <a:gd name="connsiteY2" fmla="*/ 432000 h 432000"/>
                <a:gd name="connsiteX3" fmla="*/ 432000 w 432000"/>
                <a:gd name="connsiteY3" fmla="*/ 216000 h 432000"/>
                <a:gd name="connsiteX4" fmla="*/ 216000 w 432000"/>
                <a:gd name="connsiteY4" fmla="*/ 0 h 432000"/>
                <a:gd name="connsiteX5" fmla="*/ 216000 w 432000"/>
                <a:gd name="connsiteY5" fmla="*/ 388800 h 432000"/>
                <a:gd name="connsiteX6" fmla="*/ 43200 w 432000"/>
                <a:gd name="connsiteY6" fmla="*/ 216000 h 432000"/>
                <a:gd name="connsiteX7" fmla="*/ 216000 w 432000"/>
                <a:gd name="connsiteY7" fmla="*/ 43200 h 432000"/>
                <a:gd name="connsiteX8" fmla="*/ 388800 w 432000"/>
                <a:gd name="connsiteY8" fmla="*/ 216000 h 432000"/>
                <a:gd name="connsiteX9" fmla="*/ 216000 w 432000"/>
                <a:gd name="connsiteY9" fmla="*/ 388800 h 432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32000" h="432000">
                  <a:moveTo>
                    <a:pt x="216000" y="0"/>
                  </a:moveTo>
                  <a:cubicBezTo>
                    <a:pt x="96787" y="0"/>
                    <a:pt x="0" y="96787"/>
                    <a:pt x="0" y="216000"/>
                  </a:cubicBezTo>
                  <a:cubicBezTo>
                    <a:pt x="0" y="335213"/>
                    <a:pt x="96787" y="432000"/>
                    <a:pt x="216000" y="432000"/>
                  </a:cubicBezTo>
                  <a:cubicBezTo>
                    <a:pt x="335214" y="432000"/>
                    <a:pt x="432000" y="335213"/>
                    <a:pt x="432000" y="216000"/>
                  </a:cubicBezTo>
                  <a:cubicBezTo>
                    <a:pt x="432000" y="96787"/>
                    <a:pt x="335205" y="0"/>
                    <a:pt x="216000" y="0"/>
                  </a:cubicBezTo>
                  <a:close/>
                  <a:moveTo>
                    <a:pt x="216000" y="388800"/>
                  </a:moveTo>
                  <a:cubicBezTo>
                    <a:pt x="120614" y="388800"/>
                    <a:pt x="43200" y="311361"/>
                    <a:pt x="43200" y="216000"/>
                  </a:cubicBezTo>
                  <a:cubicBezTo>
                    <a:pt x="43200" y="120614"/>
                    <a:pt x="120614" y="43200"/>
                    <a:pt x="216000" y="43200"/>
                  </a:cubicBezTo>
                  <a:cubicBezTo>
                    <a:pt x="311361" y="43200"/>
                    <a:pt x="388800" y="120614"/>
                    <a:pt x="388800" y="216000"/>
                  </a:cubicBezTo>
                  <a:cubicBezTo>
                    <a:pt x="388800" y="311361"/>
                    <a:pt x="311361" y="388800"/>
                    <a:pt x="216000" y="388800"/>
                  </a:cubicBezTo>
                  <a:close/>
                </a:path>
              </a:pathLst>
            </a:custGeom>
            <a:grpFill/>
            <a:ln w="8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F056296-0872-2394-C846-AB786DE0D559}"/>
                </a:ext>
              </a:extLst>
            </p:cNvPr>
            <p:cNvSpPr/>
            <p:nvPr/>
          </p:nvSpPr>
          <p:spPr>
            <a:xfrm>
              <a:off x="8190303" y="511455"/>
              <a:ext cx="195929" cy="195929"/>
            </a:xfrm>
            <a:custGeom>
              <a:avLst/>
              <a:gdLst>
                <a:gd name="connsiteX0" fmla="*/ 67403 w 195929"/>
                <a:gd name="connsiteY0" fmla="*/ 97964 h 195929"/>
                <a:gd name="connsiteX1" fmla="*/ 6315 w 195929"/>
                <a:gd name="connsiteY1" fmla="*/ 36859 h 195929"/>
                <a:gd name="connsiteX2" fmla="*/ 6315 w 195929"/>
                <a:gd name="connsiteY2" fmla="*/ 6315 h 195929"/>
                <a:gd name="connsiteX3" fmla="*/ 36859 w 195929"/>
                <a:gd name="connsiteY3" fmla="*/ 6315 h 195929"/>
                <a:gd name="connsiteX4" fmla="*/ 97964 w 195929"/>
                <a:gd name="connsiteY4" fmla="*/ 67420 h 195929"/>
                <a:gd name="connsiteX5" fmla="*/ 159051 w 195929"/>
                <a:gd name="connsiteY5" fmla="*/ 6315 h 195929"/>
                <a:gd name="connsiteX6" fmla="*/ 189595 w 195929"/>
                <a:gd name="connsiteY6" fmla="*/ 6315 h 195929"/>
                <a:gd name="connsiteX7" fmla="*/ 189595 w 195929"/>
                <a:gd name="connsiteY7" fmla="*/ 36859 h 195929"/>
                <a:gd name="connsiteX8" fmla="*/ 128507 w 195929"/>
                <a:gd name="connsiteY8" fmla="*/ 97964 h 195929"/>
                <a:gd name="connsiteX9" fmla="*/ 189595 w 195929"/>
                <a:gd name="connsiteY9" fmla="*/ 159051 h 195929"/>
                <a:gd name="connsiteX10" fmla="*/ 189595 w 195929"/>
                <a:gd name="connsiteY10" fmla="*/ 189595 h 195929"/>
                <a:gd name="connsiteX11" fmla="*/ 159051 w 195929"/>
                <a:gd name="connsiteY11" fmla="*/ 189595 h 195929"/>
                <a:gd name="connsiteX12" fmla="*/ 97964 w 195929"/>
                <a:gd name="connsiteY12" fmla="*/ 128507 h 195929"/>
                <a:gd name="connsiteX13" fmla="*/ 36859 w 195929"/>
                <a:gd name="connsiteY13" fmla="*/ 189595 h 195929"/>
                <a:gd name="connsiteX14" fmla="*/ 6315 w 195929"/>
                <a:gd name="connsiteY14" fmla="*/ 189595 h 195929"/>
                <a:gd name="connsiteX15" fmla="*/ 6315 w 195929"/>
                <a:gd name="connsiteY15" fmla="*/ 159051 h 195929"/>
                <a:gd name="connsiteX16" fmla="*/ 67403 w 195929"/>
                <a:gd name="connsiteY16" fmla="*/ 97964 h 1959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95929" h="195929">
                  <a:moveTo>
                    <a:pt x="67403" y="97964"/>
                  </a:moveTo>
                  <a:lnTo>
                    <a:pt x="6315" y="36859"/>
                  </a:lnTo>
                  <a:cubicBezTo>
                    <a:pt x="-2105" y="28439"/>
                    <a:pt x="-2105" y="14745"/>
                    <a:pt x="6315" y="6315"/>
                  </a:cubicBezTo>
                  <a:cubicBezTo>
                    <a:pt x="14736" y="-2105"/>
                    <a:pt x="28430" y="-2105"/>
                    <a:pt x="36859" y="6315"/>
                  </a:cubicBezTo>
                  <a:lnTo>
                    <a:pt x="97964" y="67420"/>
                  </a:lnTo>
                  <a:lnTo>
                    <a:pt x="159051" y="6315"/>
                  </a:lnTo>
                  <a:cubicBezTo>
                    <a:pt x="167472" y="-2105"/>
                    <a:pt x="181166" y="-2105"/>
                    <a:pt x="189595" y="6315"/>
                  </a:cubicBezTo>
                  <a:cubicBezTo>
                    <a:pt x="198041" y="14736"/>
                    <a:pt x="198041" y="28430"/>
                    <a:pt x="189595" y="36859"/>
                  </a:cubicBezTo>
                  <a:lnTo>
                    <a:pt x="128507" y="97964"/>
                  </a:lnTo>
                  <a:lnTo>
                    <a:pt x="189595" y="159051"/>
                  </a:lnTo>
                  <a:cubicBezTo>
                    <a:pt x="198041" y="167472"/>
                    <a:pt x="198041" y="181166"/>
                    <a:pt x="189595" y="189595"/>
                  </a:cubicBezTo>
                  <a:cubicBezTo>
                    <a:pt x="181174" y="198041"/>
                    <a:pt x="167480" y="198041"/>
                    <a:pt x="159051" y="189595"/>
                  </a:cubicBezTo>
                  <a:lnTo>
                    <a:pt x="97964" y="128507"/>
                  </a:lnTo>
                  <a:lnTo>
                    <a:pt x="36859" y="189595"/>
                  </a:lnTo>
                  <a:cubicBezTo>
                    <a:pt x="28439" y="198041"/>
                    <a:pt x="14745" y="198041"/>
                    <a:pt x="6315" y="189595"/>
                  </a:cubicBezTo>
                  <a:cubicBezTo>
                    <a:pt x="-2105" y="181174"/>
                    <a:pt x="-2105" y="167480"/>
                    <a:pt x="6315" y="159051"/>
                  </a:cubicBezTo>
                  <a:lnTo>
                    <a:pt x="67403" y="97964"/>
                  </a:lnTo>
                  <a:close/>
                </a:path>
              </a:pathLst>
            </a:custGeom>
            <a:grpFill/>
            <a:ln w="84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</p:grpSp>
      <p:sp>
        <p:nvSpPr>
          <p:cNvPr id="71" name="Freeform: Shape 70">
            <a:extLst>
              <a:ext uri="{FF2B5EF4-FFF2-40B4-BE49-F238E27FC236}">
                <a16:creationId xmlns:a16="http://schemas.microsoft.com/office/drawing/2014/main" id="{30E9B66A-CD46-D877-63E2-B511D3542A74}"/>
              </a:ext>
            </a:extLst>
          </p:cNvPr>
          <p:cNvSpPr/>
          <p:nvPr/>
        </p:nvSpPr>
        <p:spPr>
          <a:xfrm>
            <a:off x="9019747" y="1922172"/>
            <a:ext cx="432000" cy="432000"/>
          </a:xfrm>
          <a:custGeom>
            <a:avLst/>
            <a:gdLst>
              <a:gd name="connsiteX0" fmla="*/ 311723 w 432000"/>
              <a:gd name="connsiteY0" fmla="*/ 135734 h 432000"/>
              <a:gd name="connsiteX1" fmla="*/ 326615 w 432000"/>
              <a:gd name="connsiteY1" fmla="*/ 142374 h 432000"/>
              <a:gd name="connsiteX2" fmla="*/ 332454 w 432000"/>
              <a:gd name="connsiteY2" fmla="*/ 157604 h 432000"/>
              <a:gd name="connsiteX3" fmla="*/ 325814 w 432000"/>
              <a:gd name="connsiteY3" fmla="*/ 172504 h 432000"/>
              <a:gd name="connsiteX4" fmla="*/ 201470 w 432000"/>
              <a:gd name="connsiteY4" fmla="*/ 290427 h 432000"/>
              <a:gd name="connsiteX5" fmla="*/ 186806 w 432000"/>
              <a:gd name="connsiteY5" fmla="*/ 296274 h 432000"/>
              <a:gd name="connsiteX6" fmla="*/ 171542 w 432000"/>
              <a:gd name="connsiteY6" fmla="*/ 289828 h 432000"/>
              <a:gd name="connsiteX7" fmla="*/ 106160 w 432000"/>
              <a:gd name="connsiteY7" fmla="*/ 222699 h 432000"/>
              <a:gd name="connsiteX8" fmla="*/ 100119 w 432000"/>
              <a:gd name="connsiteY8" fmla="*/ 207554 h 432000"/>
              <a:gd name="connsiteX9" fmla="*/ 106557 w 432000"/>
              <a:gd name="connsiteY9" fmla="*/ 192569 h 432000"/>
              <a:gd name="connsiteX10" fmla="*/ 136687 w 432000"/>
              <a:gd name="connsiteY10" fmla="*/ 192965 h 432000"/>
              <a:gd name="connsiteX11" fmla="*/ 187405 w 432000"/>
              <a:gd name="connsiteY11" fmla="*/ 245033 h 432000"/>
              <a:gd name="connsiteX12" fmla="*/ 296493 w 432000"/>
              <a:gd name="connsiteY12" fmla="*/ 141572 h 432000"/>
              <a:gd name="connsiteX13" fmla="*/ 311723 w 432000"/>
              <a:gd name="connsiteY13" fmla="*/ 135734 h 432000"/>
              <a:gd name="connsiteX14" fmla="*/ 216000 w 432000"/>
              <a:gd name="connsiteY14" fmla="*/ 43200 h 432000"/>
              <a:gd name="connsiteX15" fmla="*/ 43200 w 432000"/>
              <a:gd name="connsiteY15" fmla="*/ 216000 h 432000"/>
              <a:gd name="connsiteX16" fmla="*/ 216000 w 432000"/>
              <a:gd name="connsiteY16" fmla="*/ 388800 h 432000"/>
              <a:gd name="connsiteX17" fmla="*/ 388800 w 432000"/>
              <a:gd name="connsiteY17" fmla="*/ 216000 h 432000"/>
              <a:gd name="connsiteX18" fmla="*/ 216000 w 432000"/>
              <a:gd name="connsiteY18" fmla="*/ 43200 h 432000"/>
              <a:gd name="connsiteX19" fmla="*/ 216000 w 432000"/>
              <a:gd name="connsiteY19" fmla="*/ 0 h 432000"/>
              <a:gd name="connsiteX20" fmla="*/ 432000 w 432000"/>
              <a:gd name="connsiteY20" fmla="*/ 216000 h 432000"/>
              <a:gd name="connsiteX21" fmla="*/ 216000 w 432000"/>
              <a:gd name="connsiteY21" fmla="*/ 432000 h 432000"/>
              <a:gd name="connsiteX22" fmla="*/ 0 w 432000"/>
              <a:gd name="connsiteY22" fmla="*/ 216000 h 432000"/>
              <a:gd name="connsiteX23" fmla="*/ 216000 w 432000"/>
              <a:gd name="connsiteY23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</a:cxnLst>
            <a:rect l="l" t="t" r="r" b="b"/>
            <a:pathLst>
              <a:path w="432000" h="432000">
                <a:moveTo>
                  <a:pt x="311723" y="135734"/>
                </a:moveTo>
                <a:cubicBezTo>
                  <a:pt x="317410" y="135885"/>
                  <a:pt x="322700" y="138248"/>
                  <a:pt x="326615" y="142374"/>
                </a:cubicBezTo>
                <a:cubicBezTo>
                  <a:pt x="330539" y="146500"/>
                  <a:pt x="332614" y="151908"/>
                  <a:pt x="332454" y="157604"/>
                </a:cubicBezTo>
                <a:cubicBezTo>
                  <a:pt x="332302" y="163299"/>
                  <a:pt x="329940" y="168589"/>
                  <a:pt x="325814" y="172504"/>
                </a:cubicBezTo>
                <a:lnTo>
                  <a:pt x="201470" y="290427"/>
                </a:lnTo>
                <a:cubicBezTo>
                  <a:pt x="197479" y="294198"/>
                  <a:pt x="192273" y="296274"/>
                  <a:pt x="186806" y="296274"/>
                </a:cubicBezTo>
                <a:cubicBezTo>
                  <a:pt x="181009" y="296274"/>
                  <a:pt x="175584" y="293979"/>
                  <a:pt x="171542" y="289828"/>
                </a:cubicBezTo>
                <a:lnTo>
                  <a:pt x="106160" y="222699"/>
                </a:lnTo>
                <a:cubicBezTo>
                  <a:pt x="102186" y="218624"/>
                  <a:pt x="100043" y="213249"/>
                  <a:pt x="100119" y="207554"/>
                </a:cubicBezTo>
                <a:cubicBezTo>
                  <a:pt x="100195" y="201858"/>
                  <a:pt x="102481" y="196543"/>
                  <a:pt x="106557" y="192569"/>
                </a:cubicBezTo>
                <a:cubicBezTo>
                  <a:pt x="114969" y="184376"/>
                  <a:pt x="128486" y="184553"/>
                  <a:pt x="136687" y="192965"/>
                </a:cubicBezTo>
                <a:lnTo>
                  <a:pt x="187405" y="245033"/>
                </a:lnTo>
                <a:lnTo>
                  <a:pt x="296493" y="141572"/>
                </a:lnTo>
                <a:cubicBezTo>
                  <a:pt x="300619" y="137657"/>
                  <a:pt x="306028" y="135573"/>
                  <a:pt x="311723" y="135734"/>
                </a:cubicBezTo>
                <a:close/>
                <a:moveTo>
                  <a:pt x="216000" y="43200"/>
                </a:moveTo>
                <a:cubicBezTo>
                  <a:pt x="120614" y="43200"/>
                  <a:pt x="43200" y="120614"/>
                  <a:pt x="43200" y="216000"/>
                </a:cubicBezTo>
                <a:cubicBezTo>
                  <a:pt x="43200" y="311361"/>
                  <a:pt x="120614" y="388800"/>
                  <a:pt x="216000" y="388800"/>
                </a:cubicBezTo>
                <a:cubicBezTo>
                  <a:pt x="311361" y="388800"/>
                  <a:pt x="388800" y="311361"/>
                  <a:pt x="388800" y="216000"/>
                </a:cubicBezTo>
                <a:cubicBezTo>
                  <a:pt x="388800" y="120614"/>
                  <a:pt x="311361" y="43200"/>
                  <a:pt x="216000" y="43200"/>
                </a:cubicBezTo>
                <a:close/>
                <a:moveTo>
                  <a:pt x="216000" y="0"/>
                </a:moveTo>
                <a:cubicBezTo>
                  <a:pt x="335214" y="0"/>
                  <a:pt x="432000" y="96787"/>
                  <a:pt x="432000" y="216000"/>
                </a:cubicBezTo>
                <a:cubicBezTo>
                  <a:pt x="432000" y="335213"/>
                  <a:pt x="335214" y="432000"/>
                  <a:pt x="216000" y="432000"/>
                </a:cubicBezTo>
                <a:cubicBezTo>
                  <a:pt x="96787" y="432000"/>
                  <a:pt x="0" y="335213"/>
                  <a:pt x="0" y="216000"/>
                </a:cubicBezTo>
                <a:cubicBezTo>
                  <a:pt x="0" y="96787"/>
                  <a:pt x="96787" y="0"/>
                  <a:pt x="216000" y="0"/>
                </a:cubicBezTo>
                <a:close/>
              </a:path>
            </a:pathLst>
          </a:custGeom>
          <a:solidFill>
            <a:srgbClr val="43266B"/>
          </a:solidFill>
          <a:ln w="84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2E1E6670-B34D-2F7F-D1DD-C885AEBB3518}"/>
              </a:ext>
            </a:extLst>
          </p:cNvPr>
          <p:cNvSpPr/>
          <p:nvPr/>
        </p:nvSpPr>
        <p:spPr>
          <a:xfrm>
            <a:off x="9647084" y="1922172"/>
            <a:ext cx="432000" cy="432000"/>
          </a:xfrm>
          <a:custGeom>
            <a:avLst/>
            <a:gdLst>
              <a:gd name="connsiteX0" fmla="*/ 139612 w 432000"/>
              <a:gd name="connsiteY0" fmla="*/ 118036 h 432000"/>
              <a:gd name="connsiteX1" fmla="*/ 154887 w 432000"/>
              <a:gd name="connsiteY1" fmla="*/ 124351 h 432000"/>
              <a:gd name="connsiteX2" fmla="*/ 215992 w 432000"/>
              <a:gd name="connsiteY2" fmla="*/ 185456 h 432000"/>
              <a:gd name="connsiteX3" fmla="*/ 277079 w 432000"/>
              <a:gd name="connsiteY3" fmla="*/ 124351 h 432000"/>
              <a:gd name="connsiteX4" fmla="*/ 307623 w 432000"/>
              <a:gd name="connsiteY4" fmla="*/ 124351 h 432000"/>
              <a:gd name="connsiteX5" fmla="*/ 307623 w 432000"/>
              <a:gd name="connsiteY5" fmla="*/ 154895 h 432000"/>
              <a:gd name="connsiteX6" fmla="*/ 246535 w 432000"/>
              <a:gd name="connsiteY6" fmla="*/ 216000 h 432000"/>
              <a:gd name="connsiteX7" fmla="*/ 307623 w 432000"/>
              <a:gd name="connsiteY7" fmla="*/ 277087 h 432000"/>
              <a:gd name="connsiteX8" fmla="*/ 307623 w 432000"/>
              <a:gd name="connsiteY8" fmla="*/ 307631 h 432000"/>
              <a:gd name="connsiteX9" fmla="*/ 277079 w 432000"/>
              <a:gd name="connsiteY9" fmla="*/ 307631 h 432000"/>
              <a:gd name="connsiteX10" fmla="*/ 215992 w 432000"/>
              <a:gd name="connsiteY10" fmla="*/ 246543 h 432000"/>
              <a:gd name="connsiteX11" fmla="*/ 154887 w 432000"/>
              <a:gd name="connsiteY11" fmla="*/ 307631 h 432000"/>
              <a:gd name="connsiteX12" fmla="*/ 124343 w 432000"/>
              <a:gd name="connsiteY12" fmla="*/ 307631 h 432000"/>
              <a:gd name="connsiteX13" fmla="*/ 124343 w 432000"/>
              <a:gd name="connsiteY13" fmla="*/ 277087 h 432000"/>
              <a:gd name="connsiteX14" fmla="*/ 185431 w 432000"/>
              <a:gd name="connsiteY14" fmla="*/ 216000 h 432000"/>
              <a:gd name="connsiteX15" fmla="*/ 124343 w 432000"/>
              <a:gd name="connsiteY15" fmla="*/ 154895 h 432000"/>
              <a:gd name="connsiteX16" fmla="*/ 124343 w 432000"/>
              <a:gd name="connsiteY16" fmla="*/ 124351 h 432000"/>
              <a:gd name="connsiteX17" fmla="*/ 139612 w 432000"/>
              <a:gd name="connsiteY17" fmla="*/ 118036 h 432000"/>
              <a:gd name="connsiteX18" fmla="*/ 216000 w 432000"/>
              <a:gd name="connsiteY18" fmla="*/ 43200 h 432000"/>
              <a:gd name="connsiteX19" fmla="*/ 43200 w 432000"/>
              <a:gd name="connsiteY19" fmla="*/ 216000 h 432000"/>
              <a:gd name="connsiteX20" fmla="*/ 216000 w 432000"/>
              <a:gd name="connsiteY20" fmla="*/ 388800 h 432000"/>
              <a:gd name="connsiteX21" fmla="*/ 388800 w 432000"/>
              <a:gd name="connsiteY21" fmla="*/ 216000 h 432000"/>
              <a:gd name="connsiteX22" fmla="*/ 216000 w 432000"/>
              <a:gd name="connsiteY22" fmla="*/ 43200 h 432000"/>
              <a:gd name="connsiteX23" fmla="*/ 216000 w 432000"/>
              <a:gd name="connsiteY23" fmla="*/ 0 h 432000"/>
              <a:gd name="connsiteX24" fmla="*/ 432000 w 432000"/>
              <a:gd name="connsiteY24" fmla="*/ 216000 h 432000"/>
              <a:gd name="connsiteX25" fmla="*/ 216000 w 432000"/>
              <a:gd name="connsiteY25" fmla="*/ 432000 h 432000"/>
              <a:gd name="connsiteX26" fmla="*/ 0 w 432000"/>
              <a:gd name="connsiteY26" fmla="*/ 216000 h 432000"/>
              <a:gd name="connsiteX27" fmla="*/ 216000 w 432000"/>
              <a:gd name="connsiteY27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432000" h="432000">
                <a:moveTo>
                  <a:pt x="139612" y="118036"/>
                </a:moveTo>
                <a:cubicBezTo>
                  <a:pt x="145142" y="118036"/>
                  <a:pt x="150673" y="120141"/>
                  <a:pt x="154887" y="124351"/>
                </a:cubicBezTo>
                <a:lnTo>
                  <a:pt x="215992" y="185456"/>
                </a:lnTo>
                <a:lnTo>
                  <a:pt x="277079" y="124351"/>
                </a:lnTo>
                <a:cubicBezTo>
                  <a:pt x="285500" y="115931"/>
                  <a:pt x="299194" y="115931"/>
                  <a:pt x="307623" y="124351"/>
                </a:cubicBezTo>
                <a:cubicBezTo>
                  <a:pt x="316069" y="132772"/>
                  <a:pt x="316069" y="146466"/>
                  <a:pt x="307623" y="154895"/>
                </a:cubicBezTo>
                <a:lnTo>
                  <a:pt x="246535" y="216000"/>
                </a:lnTo>
                <a:lnTo>
                  <a:pt x="307623" y="277087"/>
                </a:lnTo>
                <a:cubicBezTo>
                  <a:pt x="316069" y="285508"/>
                  <a:pt x="316069" y="299202"/>
                  <a:pt x="307623" y="307631"/>
                </a:cubicBezTo>
                <a:cubicBezTo>
                  <a:pt x="299202" y="316077"/>
                  <a:pt x="285508" y="316077"/>
                  <a:pt x="277079" y="307631"/>
                </a:cubicBezTo>
                <a:lnTo>
                  <a:pt x="215992" y="246543"/>
                </a:lnTo>
                <a:lnTo>
                  <a:pt x="154887" y="307631"/>
                </a:lnTo>
                <a:cubicBezTo>
                  <a:pt x="146467" y="316077"/>
                  <a:pt x="132773" y="316077"/>
                  <a:pt x="124343" y="307631"/>
                </a:cubicBezTo>
                <a:cubicBezTo>
                  <a:pt x="115923" y="299210"/>
                  <a:pt x="115923" y="285516"/>
                  <a:pt x="124343" y="277087"/>
                </a:cubicBezTo>
                <a:lnTo>
                  <a:pt x="185431" y="216000"/>
                </a:lnTo>
                <a:lnTo>
                  <a:pt x="124343" y="154895"/>
                </a:lnTo>
                <a:cubicBezTo>
                  <a:pt x="115923" y="146475"/>
                  <a:pt x="115923" y="132781"/>
                  <a:pt x="124343" y="124351"/>
                </a:cubicBezTo>
                <a:cubicBezTo>
                  <a:pt x="128554" y="120141"/>
                  <a:pt x="134083" y="118036"/>
                  <a:pt x="139612" y="118036"/>
                </a:cubicBezTo>
                <a:close/>
                <a:moveTo>
                  <a:pt x="216000" y="43200"/>
                </a:moveTo>
                <a:cubicBezTo>
                  <a:pt x="120614" y="43200"/>
                  <a:pt x="43200" y="120614"/>
                  <a:pt x="43200" y="216000"/>
                </a:cubicBezTo>
                <a:cubicBezTo>
                  <a:pt x="43200" y="311361"/>
                  <a:pt x="120614" y="388800"/>
                  <a:pt x="216000" y="388800"/>
                </a:cubicBezTo>
                <a:cubicBezTo>
                  <a:pt x="311361" y="388800"/>
                  <a:pt x="388800" y="311361"/>
                  <a:pt x="388800" y="216000"/>
                </a:cubicBezTo>
                <a:cubicBezTo>
                  <a:pt x="388800" y="120614"/>
                  <a:pt x="311361" y="43200"/>
                  <a:pt x="216000" y="43200"/>
                </a:cubicBezTo>
                <a:close/>
                <a:moveTo>
                  <a:pt x="216000" y="0"/>
                </a:moveTo>
                <a:cubicBezTo>
                  <a:pt x="335205" y="0"/>
                  <a:pt x="432000" y="96787"/>
                  <a:pt x="432000" y="216000"/>
                </a:cubicBezTo>
                <a:cubicBezTo>
                  <a:pt x="432000" y="335213"/>
                  <a:pt x="335214" y="432000"/>
                  <a:pt x="216000" y="432000"/>
                </a:cubicBezTo>
                <a:cubicBezTo>
                  <a:pt x="96787" y="432000"/>
                  <a:pt x="0" y="335213"/>
                  <a:pt x="0" y="216000"/>
                </a:cubicBezTo>
                <a:cubicBezTo>
                  <a:pt x="0" y="96787"/>
                  <a:pt x="96787" y="0"/>
                  <a:pt x="216000" y="0"/>
                </a:cubicBezTo>
                <a:close/>
              </a:path>
            </a:pathLst>
          </a:custGeom>
          <a:solidFill>
            <a:srgbClr val="43266B"/>
          </a:solidFill>
          <a:ln w="84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3" name="Graphic 56">
            <a:extLst>
              <a:ext uri="{FF2B5EF4-FFF2-40B4-BE49-F238E27FC236}">
                <a16:creationId xmlns:a16="http://schemas.microsoft.com/office/drawing/2014/main" id="{3ECE5865-AF80-D962-2E50-CE66EA2C773D}"/>
              </a:ext>
            </a:extLst>
          </p:cNvPr>
          <p:cNvSpPr/>
          <p:nvPr/>
        </p:nvSpPr>
        <p:spPr>
          <a:xfrm>
            <a:off x="5884449" y="3986824"/>
            <a:ext cx="432011" cy="359725"/>
          </a:xfrm>
          <a:custGeom>
            <a:avLst/>
            <a:gdLst>
              <a:gd name="connsiteX0" fmla="*/ 52210 w 432010"/>
              <a:gd name="connsiteY0" fmla="*/ 307041 h 359725"/>
              <a:gd name="connsiteX1" fmla="*/ 166148 w 432010"/>
              <a:gd name="connsiteY1" fmla="*/ 359244 h 359725"/>
              <a:gd name="connsiteX2" fmla="*/ 166516 w 432010"/>
              <a:gd name="connsiteY2" fmla="*/ 359257 h 359725"/>
              <a:gd name="connsiteX3" fmla="*/ 171578 w 432010"/>
              <a:gd name="connsiteY3" fmla="*/ 354194 h 359725"/>
              <a:gd name="connsiteX4" fmla="*/ 171578 w 432010"/>
              <a:gd name="connsiteY4" fmla="*/ 307029 h 359725"/>
              <a:gd name="connsiteX5" fmla="*/ 167022 w 432010"/>
              <a:gd name="connsiteY5" fmla="*/ 301992 h 359725"/>
              <a:gd name="connsiteX6" fmla="*/ 57255 w 432010"/>
              <a:gd name="connsiteY6" fmla="*/ 192227 h 359725"/>
              <a:gd name="connsiteX7" fmla="*/ 52219 w 432010"/>
              <a:gd name="connsiteY7" fmla="*/ 187671 h 359725"/>
              <a:gd name="connsiteX8" fmla="*/ 5063 w 432010"/>
              <a:gd name="connsiteY8" fmla="*/ 187671 h 359725"/>
              <a:gd name="connsiteX9" fmla="*/ 0 w 432010"/>
              <a:gd name="connsiteY9" fmla="*/ 192733 h 359725"/>
              <a:gd name="connsiteX10" fmla="*/ 14 w 432010"/>
              <a:gd name="connsiteY10" fmla="*/ 193101 h 359725"/>
              <a:gd name="connsiteX11" fmla="*/ 52210 w 432010"/>
              <a:gd name="connsiteY11" fmla="*/ 307041 h 359725"/>
              <a:gd name="connsiteX12" fmla="*/ 47718 w 432010"/>
              <a:gd name="connsiteY12" fmla="*/ 197793 h 359725"/>
              <a:gd name="connsiteX13" fmla="*/ 161455 w 432010"/>
              <a:gd name="connsiteY13" fmla="*/ 311531 h 359725"/>
              <a:gd name="connsiteX14" fmla="*/ 161455 w 432010"/>
              <a:gd name="connsiteY14" fmla="*/ 348662 h 359725"/>
              <a:gd name="connsiteX15" fmla="*/ 10598 w 432010"/>
              <a:gd name="connsiteY15" fmla="*/ 197799 h 359725"/>
              <a:gd name="connsiteX16" fmla="*/ 5063 w 432010"/>
              <a:gd name="connsiteY16" fmla="*/ 172057 h 359725"/>
              <a:gd name="connsiteX17" fmla="*/ 52219 w 432010"/>
              <a:gd name="connsiteY17" fmla="*/ 172057 h 359725"/>
              <a:gd name="connsiteX18" fmla="*/ 57255 w 432010"/>
              <a:gd name="connsiteY18" fmla="*/ 167501 h 359725"/>
              <a:gd name="connsiteX19" fmla="*/ 167019 w 432010"/>
              <a:gd name="connsiteY19" fmla="*/ 57740 h 359725"/>
              <a:gd name="connsiteX20" fmla="*/ 171575 w 432010"/>
              <a:gd name="connsiteY20" fmla="*/ 52703 h 359725"/>
              <a:gd name="connsiteX21" fmla="*/ 171575 w 432010"/>
              <a:gd name="connsiteY21" fmla="*/ 5536 h 359725"/>
              <a:gd name="connsiteX22" fmla="*/ 166513 w 432010"/>
              <a:gd name="connsiteY22" fmla="*/ 472 h 359725"/>
              <a:gd name="connsiteX23" fmla="*/ 166145 w 432010"/>
              <a:gd name="connsiteY23" fmla="*/ 486 h 359725"/>
              <a:gd name="connsiteX24" fmla="*/ 14 w 432010"/>
              <a:gd name="connsiteY24" fmla="*/ 166627 h 359725"/>
              <a:gd name="connsiteX25" fmla="*/ 4695 w 432010"/>
              <a:gd name="connsiteY25" fmla="*/ 172044 h 359725"/>
              <a:gd name="connsiteX26" fmla="*/ 5063 w 432010"/>
              <a:gd name="connsiteY26" fmla="*/ 172057 h 359725"/>
              <a:gd name="connsiteX27" fmla="*/ 161453 w 432010"/>
              <a:gd name="connsiteY27" fmla="*/ 11070 h 359725"/>
              <a:gd name="connsiteX28" fmla="*/ 161453 w 432010"/>
              <a:gd name="connsiteY28" fmla="*/ 48199 h 359725"/>
              <a:gd name="connsiteX29" fmla="*/ 47716 w 432010"/>
              <a:gd name="connsiteY29" fmla="*/ 161937 h 359725"/>
              <a:gd name="connsiteX30" fmla="*/ 10591 w 432010"/>
              <a:gd name="connsiteY30" fmla="*/ 161937 h 359725"/>
              <a:gd name="connsiteX31" fmla="*/ 161453 w 432010"/>
              <a:gd name="connsiteY31" fmla="*/ 11068 h 359725"/>
              <a:gd name="connsiteX32" fmla="*/ 203062 w 432010"/>
              <a:gd name="connsiteY32" fmla="*/ 153326 h 359725"/>
              <a:gd name="connsiteX33" fmla="*/ 208125 w 432010"/>
              <a:gd name="connsiteY33" fmla="*/ 158389 h 359725"/>
              <a:gd name="connsiteX34" fmla="*/ 213187 w 432010"/>
              <a:gd name="connsiteY34" fmla="*/ 153326 h 359725"/>
              <a:gd name="connsiteX35" fmla="*/ 184446 w 432010"/>
              <a:gd name="connsiteY35" fmla="*/ 122079 h 359725"/>
              <a:gd name="connsiteX36" fmla="*/ 184446 w 432010"/>
              <a:gd name="connsiteY36" fmla="*/ 110526 h 359725"/>
              <a:gd name="connsiteX37" fmla="*/ 179384 w 432010"/>
              <a:gd name="connsiteY37" fmla="*/ 105464 h 359725"/>
              <a:gd name="connsiteX38" fmla="*/ 174321 w 432010"/>
              <a:gd name="connsiteY38" fmla="*/ 110526 h 359725"/>
              <a:gd name="connsiteX39" fmla="*/ 174321 w 432010"/>
              <a:gd name="connsiteY39" fmla="*/ 122075 h 359725"/>
              <a:gd name="connsiteX40" fmla="*/ 145581 w 432010"/>
              <a:gd name="connsiteY40" fmla="*/ 153323 h 359725"/>
              <a:gd name="connsiteX41" fmla="*/ 174321 w 432010"/>
              <a:gd name="connsiteY41" fmla="*/ 184570 h 359725"/>
              <a:gd name="connsiteX42" fmla="*/ 174321 w 432010"/>
              <a:gd name="connsiteY42" fmla="*/ 227381 h 359725"/>
              <a:gd name="connsiteX43" fmla="*/ 155706 w 432010"/>
              <a:gd name="connsiteY43" fmla="*/ 206403 h 359725"/>
              <a:gd name="connsiteX44" fmla="*/ 150643 w 432010"/>
              <a:gd name="connsiteY44" fmla="*/ 201341 h 359725"/>
              <a:gd name="connsiteX45" fmla="*/ 145581 w 432010"/>
              <a:gd name="connsiteY45" fmla="*/ 206403 h 359725"/>
              <a:gd name="connsiteX46" fmla="*/ 174321 w 432010"/>
              <a:gd name="connsiteY46" fmla="*/ 237651 h 359725"/>
              <a:gd name="connsiteX47" fmla="*/ 174321 w 432010"/>
              <a:gd name="connsiteY47" fmla="*/ 249199 h 359725"/>
              <a:gd name="connsiteX48" fmla="*/ 179384 w 432010"/>
              <a:gd name="connsiteY48" fmla="*/ 254261 h 359725"/>
              <a:gd name="connsiteX49" fmla="*/ 184446 w 432010"/>
              <a:gd name="connsiteY49" fmla="*/ 249199 h 359725"/>
              <a:gd name="connsiteX50" fmla="*/ 184446 w 432010"/>
              <a:gd name="connsiteY50" fmla="*/ 237651 h 359725"/>
              <a:gd name="connsiteX51" fmla="*/ 213187 w 432010"/>
              <a:gd name="connsiteY51" fmla="*/ 206403 h 359725"/>
              <a:gd name="connsiteX52" fmla="*/ 184446 w 432010"/>
              <a:gd name="connsiteY52" fmla="*/ 175156 h 359725"/>
              <a:gd name="connsiteX53" fmla="*/ 184446 w 432010"/>
              <a:gd name="connsiteY53" fmla="*/ 132345 h 359725"/>
              <a:gd name="connsiteX54" fmla="*/ 203062 w 432010"/>
              <a:gd name="connsiteY54" fmla="*/ 153323 h 359725"/>
              <a:gd name="connsiteX55" fmla="*/ 155706 w 432010"/>
              <a:gd name="connsiteY55" fmla="*/ 153326 h 359725"/>
              <a:gd name="connsiteX56" fmla="*/ 174321 w 432010"/>
              <a:gd name="connsiteY56" fmla="*/ 132348 h 359725"/>
              <a:gd name="connsiteX57" fmla="*/ 174321 w 432010"/>
              <a:gd name="connsiteY57" fmla="*/ 174304 h 359725"/>
              <a:gd name="connsiteX58" fmla="*/ 155706 w 432010"/>
              <a:gd name="connsiteY58" fmla="*/ 153323 h 359725"/>
              <a:gd name="connsiteX59" fmla="*/ 203062 w 432010"/>
              <a:gd name="connsiteY59" fmla="*/ 206406 h 359725"/>
              <a:gd name="connsiteX60" fmla="*/ 184446 w 432010"/>
              <a:gd name="connsiteY60" fmla="*/ 227385 h 359725"/>
              <a:gd name="connsiteX61" fmla="*/ 184446 w 432010"/>
              <a:gd name="connsiteY61" fmla="*/ 185425 h 359725"/>
              <a:gd name="connsiteX62" fmla="*/ 203062 w 432010"/>
              <a:gd name="connsiteY62" fmla="*/ 206403 h 359725"/>
              <a:gd name="connsiteX63" fmla="*/ 386768 w 432010"/>
              <a:gd name="connsiteY63" fmla="*/ 27969 h 359725"/>
              <a:gd name="connsiteX64" fmla="*/ 414167 w 432010"/>
              <a:gd name="connsiteY64" fmla="*/ 45242 h 359725"/>
              <a:gd name="connsiteX65" fmla="*/ 431439 w 432010"/>
              <a:gd name="connsiteY65" fmla="*/ 17844 h 359725"/>
              <a:gd name="connsiteX66" fmla="*/ 404042 w 432010"/>
              <a:gd name="connsiteY66" fmla="*/ 572 h 359725"/>
              <a:gd name="connsiteX67" fmla="*/ 386768 w 432010"/>
              <a:gd name="connsiteY67" fmla="*/ 17844 h 359725"/>
              <a:gd name="connsiteX68" fmla="*/ 317742 w 432010"/>
              <a:gd name="connsiteY68" fmla="*/ 17844 h 359725"/>
              <a:gd name="connsiteX69" fmla="*/ 313945 w 432010"/>
              <a:gd name="connsiteY69" fmla="*/ 19559 h 359725"/>
              <a:gd name="connsiteX70" fmla="*/ 294469 w 432010"/>
              <a:gd name="connsiteY70" fmla="*/ 41651 h 359725"/>
              <a:gd name="connsiteX71" fmla="*/ 192619 w 432010"/>
              <a:gd name="connsiteY71" fmla="*/ 486 h 359725"/>
              <a:gd name="connsiteX72" fmla="*/ 187203 w 432010"/>
              <a:gd name="connsiteY72" fmla="*/ 5168 h 359725"/>
              <a:gd name="connsiteX73" fmla="*/ 187189 w 432010"/>
              <a:gd name="connsiteY73" fmla="*/ 5536 h 359725"/>
              <a:gd name="connsiteX74" fmla="*/ 187189 w 432010"/>
              <a:gd name="connsiteY74" fmla="*/ 52701 h 359725"/>
              <a:gd name="connsiteX75" fmla="*/ 191746 w 432010"/>
              <a:gd name="connsiteY75" fmla="*/ 57739 h 359725"/>
              <a:gd name="connsiteX76" fmla="*/ 256653 w 432010"/>
              <a:gd name="connsiteY76" fmla="*/ 84550 h 359725"/>
              <a:gd name="connsiteX77" fmla="*/ 240706 w 432010"/>
              <a:gd name="connsiteY77" fmla="*/ 102640 h 359725"/>
              <a:gd name="connsiteX78" fmla="*/ 102085 w 432010"/>
              <a:gd name="connsiteY78" fmla="*/ 118467 h 359725"/>
              <a:gd name="connsiteX79" fmla="*/ 117911 w 432010"/>
              <a:gd name="connsiteY79" fmla="*/ 257088 h 359725"/>
              <a:gd name="connsiteX80" fmla="*/ 240706 w 432010"/>
              <a:gd name="connsiteY80" fmla="*/ 257088 h 359725"/>
              <a:gd name="connsiteX81" fmla="*/ 256653 w 432010"/>
              <a:gd name="connsiteY81" fmla="*/ 275178 h 359725"/>
              <a:gd name="connsiteX82" fmla="*/ 191746 w 432010"/>
              <a:gd name="connsiteY82" fmla="*/ 301989 h 359725"/>
              <a:gd name="connsiteX83" fmla="*/ 187189 w 432010"/>
              <a:gd name="connsiteY83" fmla="*/ 307026 h 359725"/>
              <a:gd name="connsiteX84" fmla="*/ 187189 w 432010"/>
              <a:gd name="connsiteY84" fmla="*/ 354192 h 359725"/>
              <a:gd name="connsiteX85" fmla="*/ 192252 w 432010"/>
              <a:gd name="connsiteY85" fmla="*/ 359254 h 359725"/>
              <a:gd name="connsiteX86" fmla="*/ 192619 w 432010"/>
              <a:gd name="connsiteY86" fmla="*/ 359242 h 359725"/>
              <a:gd name="connsiteX87" fmla="*/ 294469 w 432010"/>
              <a:gd name="connsiteY87" fmla="*/ 318075 h 359725"/>
              <a:gd name="connsiteX88" fmla="*/ 313943 w 432010"/>
              <a:gd name="connsiteY88" fmla="*/ 340166 h 359725"/>
              <a:gd name="connsiteX89" fmla="*/ 317739 w 432010"/>
              <a:gd name="connsiteY89" fmla="*/ 341882 h 359725"/>
              <a:gd name="connsiteX90" fmla="*/ 386766 w 432010"/>
              <a:gd name="connsiteY90" fmla="*/ 341882 h 359725"/>
              <a:gd name="connsiteX91" fmla="*/ 414163 w 432010"/>
              <a:gd name="connsiteY91" fmla="*/ 359154 h 359725"/>
              <a:gd name="connsiteX92" fmla="*/ 431435 w 432010"/>
              <a:gd name="connsiteY92" fmla="*/ 331757 h 359725"/>
              <a:gd name="connsiteX93" fmla="*/ 404038 w 432010"/>
              <a:gd name="connsiteY93" fmla="*/ 314484 h 359725"/>
              <a:gd name="connsiteX94" fmla="*/ 386766 w 432010"/>
              <a:gd name="connsiteY94" fmla="*/ 331757 h 359725"/>
              <a:gd name="connsiteX95" fmla="*/ 320025 w 432010"/>
              <a:gd name="connsiteY95" fmla="*/ 331757 h 359725"/>
              <a:gd name="connsiteX96" fmla="*/ 302063 w 432010"/>
              <a:gd name="connsiteY96" fmla="*/ 311372 h 359725"/>
              <a:gd name="connsiteX97" fmla="*/ 306562 w 432010"/>
              <a:gd name="connsiteY97" fmla="*/ 307041 h 359725"/>
              <a:gd name="connsiteX98" fmla="*/ 358754 w 432010"/>
              <a:gd name="connsiteY98" fmla="*/ 193099 h 359725"/>
              <a:gd name="connsiteX99" fmla="*/ 354073 w 432010"/>
              <a:gd name="connsiteY99" fmla="*/ 187682 h 359725"/>
              <a:gd name="connsiteX100" fmla="*/ 353705 w 432010"/>
              <a:gd name="connsiteY100" fmla="*/ 187668 h 359725"/>
              <a:gd name="connsiteX101" fmla="*/ 306550 w 432010"/>
              <a:gd name="connsiteY101" fmla="*/ 187668 h 359725"/>
              <a:gd name="connsiteX102" fmla="*/ 301513 w 432010"/>
              <a:gd name="connsiteY102" fmla="*/ 192225 h 359725"/>
              <a:gd name="connsiteX103" fmla="*/ 264247 w 432010"/>
              <a:gd name="connsiteY103" fmla="*/ 268475 h 359725"/>
              <a:gd name="connsiteX104" fmla="*/ 248301 w 432010"/>
              <a:gd name="connsiteY104" fmla="*/ 250384 h 359725"/>
              <a:gd name="connsiteX105" fmla="*/ 250084 w 432010"/>
              <a:gd name="connsiteY105" fmla="*/ 111121 h 359725"/>
              <a:gd name="connsiteX106" fmla="*/ 248301 w 432010"/>
              <a:gd name="connsiteY106" fmla="*/ 109337 h 359725"/>
              <a:gd name="connsiteX107" fmla="*/ 264247 w 432010"/>
              <a:gd name="connsiteY107" fmla="*/ 91246 h 359725"/>
              <a:gd name="connsiteX108" fmla="*/ 301513 w 432010"/>
              <a:gd name="connsiteY108" fmla="*/ 167496 h 359725"/>
              <a:gd name="connsiteX109" fmla="*/ 306550 w 432010"/>
              <a:gd name="connsiteY109" fmla="*/ 172052 h 359725"/>
              <a:gd name="connsiteX110" fmla="*/ 353705 w 432010"/>
              <a:gd name="connsiteY110" fmla="*/ 172052 h 359725"/>
              <a:gd name="connsiteX111" fmla="*/ 358768 w 432010"/>
              <a:gd name="connsiteY111" fmla="*/ 166990 h 359725"/>
              <a:gd name="connsiteX112" fmla="*/ 358754 w 432010"/>
              <a:gd name="connsiteY112" fmla="*/ 166622 h 359725"/>
              <a:gd name="connsiteX113" fmla="*/ 306558 w 432010"/>
              <a:gd name="connsiteY113" fmla="*/ 52680 h 359725"/>
              <a:gd name="connsiteX114" fmla="*/ 302058 w 432010"/>
              <a:gd name="connsiteY114" fmla="*/ 48349 h 359725"/>
              <a:gd name="connsiteX115" fmla="*/ 320030 w 432010"/>
              <a:gd name="connsiteY115" fmla="*/ 27964 h 359725"/>
              <a:gd name="connsiteX116" fmla="*/ 409098 w 432010"/>
              <a:gd name="connsiteY116" fmla="*/ 10130 h 359725"/>
              <a:gd name="connsiteX117" fmla="*/ 421876 w 432010"/>
              <a:gd name="connsiteY117" fmla="*/ 22906 h 359725"/>
              <a:gd name="connsiteX118" fmla="*/ 409100 w 432010"/>
              <a:gd name="connsiteY118" fmla="*/ 35684 h 359725"/>
              <a:gd name="connsiteX119" fmla="*/ 396322 w 432010"/>
              <a:gd name="connsiteY119" fmla="*/ 22908 h 359725"/>
              <a:gd name="connsiteX120" fmla="*/ 396322 w 432010"/>
              <a:gd name="connsiteY120" fmla="*/ 22907 h 359725"/>
              <a:gd name="connsiteX121" fmla="*/ 409098 w 432010"/>
              <a:gd name="connsiteY121" fmla="*/ 10130 h 359725"/>
              <a:gd name="connsiteX122" fmla="*/ 409098 w 432010"/>
              <a:gd name="connsiteY122" fmla="*/ 324043 h 359725"/>
              <a:gd name="connsiteX123" fmla="*/ 421876 w 432010"/>
              <a:gd name="connsiteY123" fmla="*/ 336819 h 359725"/>
              <a:gd name="connsiteX124" fmla="*/ 409100 w 432010"/>
              <a:gd name="connsiteY124" fmla="*/ 349597 h 359725"/>
              <a:gd name="connsiteX125" fmla="*/ 396322 w 432010"/>
              <a:gd name="connsiteY125" fmla="*/ 336821 h 359725"/>
              <a:gd name="connsiteX126" fmla="*/ 396322 w 432010"/>
              <a:gd name="connsiteY126" fmla="*/ 336819 h 359725"/>
              <a:gd name="connsiteX127" fmla="*/ 409098 w 432010"/>
              <a:gd name="connsiteY127" fmla="*/ 324043 h 359725"/>
              <a:gd name="connsiteX128" fmla="*/ 197317 w 432010"/>
              <a:gd name="connsiteY128" fmla="*/ 348658 h 359725"/>
              <a:gd name="connsiteX129" fmla="*/ 197317 w 432010"/>
              <a:gd name="connsiteY129" fmla="*/ 311527 h 359725"/>
              <a:gd name="connsiteX130" fmla="*/ 263351 w 432010"/>
              <a:gd name="connsiteY130" fmla="*/ 282770 h 359725"/>
              <a:gd name="connsiteX131" fmla="*/ 287631 w 432010"/>
              <a:gd name="connsiteY131" fmla="*/ 310313 h 359725"/>
              <a:gd name="connsiteX132" fmla="*/ 197314 w 432010"/>
              <a:gd name="connsiteY132" fmla="*/ 348658 h 359725"/>
              <a:gd name="connsiteX133" fmla="*/ 311054 w 432010"/>
              <a:gd name="connsiteY133" fmla="*/ 197795 h 359725"/>
              <a:gd name="connsiteX134" fmla="*/ 348179 w 432010"/>
              <a:gd name="connsiteY134" fmla="*/ 197795 h 359725"/>
              <a:gd name="connsiteX135" fmla="*/ 295224 w 432010"/>
              <a:gd name="connsiteY135" fmla="*/ 303612 h 359725"/>
              <a:gd name="connsiteX136" fmla="*/ 270938 w 432010"/>
              <a:gd name="connsiteY136" fmla="*/ 276067 h 359725"/>
              <a:gd name="connsiteX137" fmla="*/ 311051 w 432010"/>
              <a:gd name="connsiteY137" fmla="*/ 197793 h 359725"/>
              <a:gd name="connsiteX138" fmla="*/ 267916 w 432010"/>
              <a:gd name="connsiteY138" fmla="*/ 179863 h 359725"/>
              <a:gd name="connsiteX139" fmla="*/ 241599 w 432010"/>
              <a:gd name="connsiteY139" fmla="*/ 242785 h 359725"/>
              <a:gd name="connsiteX140" fmla="*/ 232920 w 432010"/>
              <a:gd name="connsiteY140" fmla="*/ 232935 h 359725"/>
              <a:gd name="connsiteX141" fmla="*/ 225780 w 432010"/>
              <a:gd name="connsiteY141" fmla="*/ 232402 h 359725"/>
              <a:gd name="connsiteX142" fmla="*/ 225248 w 432010"/>
              <a:gd name="connsiteY142" fmla="*/ 239541 h 359725"/>
              <a:gd name="connsiteX143" fmla="*/ 225326 w 432010"/>
              <a:gd name="connsiteY143" fmla="*/ 239631 h 359725"/>
              <a:gd name="connsiteX144" fmla="*/ 234017 w 432010"/>
              <a:gd name="connsiteY144" fmla="*/ 249484 h 359725"/>
              <a:gd name="connsiteX145" fmla="*/ 109708 w 432010"/>
              <a:gd name="connsiteY145" fmla="*/ 234544 h 359725"/>
              <a:gd name="connsiteX146" fmla="*/ 124648 w 432010"/>
              <a:gd name="connsiteY146" fmla="*/ 110235 h 359725"/>
              <a:gd name="connsiteX147" fmla="*/ 234017 w 432010"/>
              <a:gd name="connsiteY147" fmla="*/ 110235 h 359725"/>
              <a:gd name="connsiteX148" fmla="*/ 225324 w 432010"/>
              <a:gd name="connsiteY148" fmla="*/ 120092 h 359725"/>
              <a:gd name="connsiteX149" fmla="*/ 225886 w 432010"/>
              <a:gd name="connsiteY149" fmla="*/ 127229 h 359725"/>
              <a:gd name="connsiteX150" fmla="*/ 232918 w 432010"/>
              <a:gd name="connsiteY150" fmla="*/ 126787 h 359725"/>
              <a:gd name="connsiteX151" fmla="*/ 241597 w 432010"/>
              <a:gd name="connsiteY151" fmla="*/ 116941 h 359725"/>
              <a:gd name="connsiteX152" fmla="*/ 267916 w 432010"/>
              <a:gd name="connsiteY152" fmla="*/ 179863 h 359725"/>
              <a:gd name="connsiteX153" fmla="*/ 197314 w 432010"/>
              <a:gd name="connsiteY153" fmla="*/ 48199 h 359725"/>
              <a:gd name="connsiteX154" fmla="*/ 197314 w 432010"/>
              <a:gd name="connsiteY154" fmla="*/ 11068 h 359725"/>
              <a:gd name="connsiteX155" fmla="*/ 287629 w 432010"/>
              <a:gd name="connsiteY155" fmla="*/ 49412 h 359725"/>
              <a:gd name="connsiteX156" fmla="*/ 263349 w 432010"/>
              <a:gd name="connsiteY156" fmla="*/ 76956 h 359725"/>
              <a:gd name="connsiteX157" fmla="*/ 197314 w 432010"/>
              <a:gd name="connsiteY157" fmla="*/ 48199 h 359725"/>
              <a:gd name="connsiteX158" fmla="*/ 348172 w 432010"/>
              <a:gd name="connsiteY158" fmla="*/ 161937 h 359725"/>
              <a:gd name="connsiteX159" fmla="*/ 311051 w 432010"/>
              <a:gd name="connsiteY159" fmla="*/ 161937 h 359725"/>
              <a:gd name="connsiteX160" fmla="*/ 270938 w 432010"/>
              <a:gd name="connsiteY160" fmla="*/ 83662 h 359725"/>
              <a:gd name="connsiteX161" fmla="*/ 295216 w 432010"/>
              <a:gd name="connsiteY161" fmla="*/ 56120 h 359725"/>
              <a:gd name="connsiteX162" fmla="*/ 348172 w 432010"/>
              <a:gd name="connsiteY162" fmla="*/ 161932 h 35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432010" h="359725">
                <a:moveTo>
                  <a:pt x="52210" y="307041"/>
                </a:moveTo>
                <a:cubicBezTo>
                  <a:pt x="82691" y="337554"/>
                  <a:pt x="123134" y="356084"/>
                  <a:pt x="166148" y="359244"/>
                </a:cubicBezTo>
                <a:cubicBezTo>
                  <a:pt x="166271" y="359253"/>
                  <a:pt x="166394" y="359257"/>
                  <a:pt x="166516" y="359257"/>
                </a:cubicBezTo>
                <a:cubicBezTo>
                  <a:pt x="169312" y="359257"/>
                  <a:pt x="171578" y="356991"/>
                  <a:pt x="171578" y="354194"/>
                </a:cubicBezTo>
                <a:lnTo>
                  <a:pt x="171578" y="307029"/>
                </a:lnTo>
                <a:cubicBezTo>
                  <a:pt x="171578" y="304429"/>
                  <a:pt x="169609" y="302251"/>
                  <a:pt x="167022" y="301992"/>
                </a:cubicBezTo>
                <a:cubicBezTo>
                  <a:pt x="109040" y="296050"/>
                  <a:pt x="63198" y="250210"/>
                  <a:pt x="57255" y="192227"/>
                </a:cubicBezTo>
                <a:cubicBezTo>
                  <a:pt x="56995" y="189640"/>
                  <a:pt x="54819" y="187671"/>
                  <a:pt x="52219" y="187671"/>
                </a:cubicBezTo>
                <a:lnTo>
                  <a:pt x="5063" y="187671"/>
                </a:lnTo>
                <a:cubicBezTo>
                  <a:pt x="2267" y="187671"/>
                  <a:pt x="0" y="189937"/>
                  <a:pt x="0" y="192733"/>
                </a:cubicBezTo>
                <a:cubicBezTo>
                  <a:pt x="0" y="192857"/>
                  <a:pt x="5" y="192979"/>
                  <a:pt x="14" y="193101"/>
                </a:cubicBezTo>
                <a:cubicBezTo>
                  <a:pt x="3173" y="236115"/>
                  <a:pt x="21700" y="276557"/>
                  <a:pt x="52210" y="307041"/>
                </a:cubicBezTo>
                <a:close/>
                <a:moveTo>
                  <a:pt x="47718" y="197793"/>
                </a:moveTo>
                <a:cubicBezTo>
                  <a:pt x="55861" y="256909"/>
                  <a:pt x="102339" y="303388"/>
                  <a:pt x="161455" y="311531"/>
                </a:cubicBezTo>
                <a:lnTo>
                  <a:pt x="161455" y="348662"/>
                </a:lnTo>
                <a:cubicBezTo>
                  <a:pt x="82458" y="340327"/>
                  <a:pt x="18932" y="276798"/>
                  <a:pt x="10598" y="197799"/>
                </a:cubicBezTo>
                <a:close/>
                <a:moveTo>
                  <a:pt x="5063" y="172057"/>
                </a:moveTo>
                <a:lnTo>
                  <a:pt x="52219" y="172057"/>
                </a:lnTo>
                <a:cubicBezTo>
                  <a:pt x="54819" y="172057"/>
                  <a:pt x="56995" y="170088"/>
                  <a:pt x="57255" y="167501"/>
                </a:cubicBezTo>
                <a:cubicBezTo>
                  <a:pt x="63199" y="109521"/>
                  <a:pt x="109039" y="63683"/>
                  <a:pt x="167019" y="57740"/>
                </a:cubicBezTo>
                <a:cubicBezTo>
                  <a:pt x="169606" y="57480"/>
                  <a:pt x="171575" y="55303"/>
                  <a:pt x="171575" y="52703"/>
                </a:cubicBezTo>
                <a:lnTo>
                  <a:pt x="171575" y="5536"/>
                </a:lnTo>
                <a:cubicBezTo>
                  <a:pt x="171575" y="2740"/>
                  <a:pt x="169310" y="473"/>
                  <a:pt x="166513" y="472"/>
                </a:cubicBezTo>
                <a:cubicBezTo>
                  <a:pt x="166390" y="472"/>
                  <a:pt x="166267" y="477"/>
                  <a:pt x="166145" y="486"/>
                </a:cubicBezTo>
                <a:cubicBezTo>
                  <a:pt x="77254" y="7060"/>
                  <a:pt x="6582" y="77736"/>
                  <a:pt x="14" y="166627"/>
                </a:cubicBezTo>
                <a:cubicBezTo>
                  <a:pt x="-190" y="169416"/>
                  <a:pt x="1906" y="171841"/>
                  <a:pt x="4695" y="172044"/>
                </a:cubicBezTo>
                <a:cubicBezTo>
                  <a:pt x="4817" y="172053"/>
                  <a:pt x="4940" y="172057"/>
                  <a:pt x="5063" y="172057"/>
                </a:cubicBezTo>
                <a:close/>
                <a:moveTo>
                  <a:pt x="161453" y="11070"/>
                </a:moveTo>
                <a:lnTo>
                  <a:pt x="161453" y="48199"/>
                </a:lnTo>
                <a:cubicBezTo>
                  <a:pt x="102338" y="56342"/>
                  <a:pt x="55859" y="102821"/>
                  <a:pt x="47716" y="161937"/>
                </a:cubicBezTo>
                <a:lnTo>
                  <a:pt x="10591" y="161937"/>
                </a:lnTo>
                <a:cubicBezTo>
                  <a:pt x="18930" y="82931"/>
                  <a:pt x="82457" y="19402"/>
                  <a:pt x="161453" y="11068"/>
                </a:cubicBezTo>
                <a:close/>
                <a:moveTo>
                  <a:pt x="203062" y="153326"/>
                </a:moveTo>
                <a:cubicBezTo>
                  <a:pt x="203062" y="156122"/>
                  <a:pt x="205328" y="158389"/>
                  <a:pt x="208125" y="158389"/>
                </a:cubicBezTo>
                <a:cubicBezTo>
                  <a:pt x="210921" y="158389"/>
                  <a:pt x="213187" y="156122"/>
                  <a:pt x="213187" y="153326"/>
                </a:cubicBezTo>
                <a:cubicBezTo>
                  <a:pt x="213187" y="137508"/>
                  <a:pt x="200692" y="124369"/>
                  <a:pt x="184446" y="122079"/>
                </a:cubicBezTo>
                <a:lnTo>
                  <a:pt x="184446" y="110526"/>
                </a:lnTo>
                <a:cubicBezTo>
                  <a:pt x="184446" y="107730"/>
                  <a:pt x="182180" y="105464"/>
                  <a:pt x="179384" y="105464"/>
                </a:cubicBezTo>
                <a:cubicBezTo>
                  <a:pt x="176588" y="105464"/>
                  <a:pt x="174321" y="107730"/>
                  <a:pt x="174321" y="110526"/>
                </a:cubicBezTo>
                <a:lnTo>
                  <a:pt x="174321" y="122075"/>
                </a:lnTo>
                <a:cubicBezTo>
                  <a:pt x="158075" y="124366"/>
                  <a:pt x="145581" y="137505"/>
                  <a:pt x="145581" y="153323"/>
                </a:cubicBezTo>
                <a:cubicBezTo>
                  <a:pt x="145581" y="169141"/>
                  <a:pt x="158075" y="182279"/>
                  <a:pt x="174321" y="184570"/>
                </a:cubicBezTo>
                <a:lnTo>
                  <a:pt x="174321" y="227381"/>
                </a:lnTo>
                <a:cubicBezTo>
                  <a:pt x="163690" y="225272"/>
                  <a:pt x="155706" y="216670"/>
                  <a:pt x="155706" y="206403"/>
                </a:cubicBezTo>
                <a:cubicBezTo>
                  <a:pt x="155706" y="203607"/>
                  <a:pt x="153439" y="201341"/>
                  <a:pt x="150643" y="201341"/>
                </a:cubicBezTo>
                <a:cubicBezTo>
                  <a:pt x="147847" y="201341"/>
                  <a:pt x="145581" y="203607"/>
                  <a:pt x="145581" y="206403"/>
                </a:cubicBezTo>
                <a:cubicBezTo>
                  <a:pt x="145581" y="222221"/>
                  <a:pt x="158075" y="235360"/>
                  <a:pt x="174321" y="237651"/>
                </a:cubicBezTo>
                <a:lnTo>
                  <a:pt x="174321" y="249199"/>
                </a:lnTo>
                <a:cubicBezTo>
                  <a:pt x="174321" y="251995"/>
                  <a:pt x="176588" y="254261"/>
                  <a:pt x="179384" y="254261"/>
                </a:cubicBezTo>
                <a:cubicBezTo>
                  <a:pt x="182180" y="254261"/>
                  <a:pt x="184446" y="251995"/>
                  <a:pt x="184446" y="249199"/>
                </a:cubicBezTo>
                <a:lnTo>
                  <a:pt x="184446" y="237651"/>
                </a:lnTo>
                <a:cubicBezTo>
                  <a:pt x="200692" y="235360"/>
                  <a:pt x="213187" y="222221"/>
                  <a:pt x="213187" y="206403"/>
                </a:cubicBezTo>
                <a:cubicBezTo>
                  <a:pt x="213187" y="190585"/>
                  <a:pt x="200692" y="177446"/>
                  <a:pt x="184446" y="175156"/>
                </a:cubicBezTo>
                <a:lnTo>
                  <a:pt x="184446" y="132345"/>
                </a:lnTo>
                <a:cubicBezTo>
                  <a:pt x="195075" y="134453"/>
                  <a:pt x="203062" y="143056"/>
                  <a:pt x="203062" y="153323"/>
                </a:cubicBezTo>
                <a:close/>
                <a:moveTo>
                  <a:pt x="155706" y="153326"/>
                </a:moveTo>
                <a:cubicBezTo>
                  <a:pt x="155706" y="143059"/>
                  <a:pt x="163690" y="134457"/>
                  <a:pt x="174321" y="132348"/>
                </a:cubicBezTo>
                <a:lnTo>
                  <a:pt x="174321" y="174304"/>
                </a:lnTo>
                <a:cubicBezTo>
                  <a:pt x="163688" y="172192"/>
                  <a:pt x="155706" y="163590"/>
                  <a:pt x="155706" y="153323"/>
                </a:cubicBezTo>
                <a:close/>
                <a:moveTo>
                  <a:pt x="203062" y="206406"/>
                </a:moveTo>
                <a:cubicBezTo>
                  <a:pt x="203062" y="216673"/>
                  <a:pt x="195078" y="225276"/>
                  <a:pt x="184446" y="227385"/>
                </a:cubicBezTo>
                <a:lnTo>
                  <a:pt x="184446" y="185425"/>
                </a:lnTo>
                <a:cubicBezTo>
                  <a:pt x="195075" y="187534"/>
                  <a:pt x="203062" y="196136"/>
                  <a:pt x="203062" y="206403"/>
                </a:cubicBezTo>
                <a:close/>
                <a:moveTo>
                  <a:pt x="386768" y="27969"/>
                </a:moveTo>
                <a:cubicBezTo>
                  <a:pt x="389565" y="40305"/>
                  <a:pt x="401831" y="48038"/>
                  <a:pt x="414167" y="45242"/>
                </a:cubicBezTo>
                <a:cubicBezTo>
                  <a:pt x="426501" y="42446"/>
                  <a:pt x="434235" y="30180"/>
                  <a:pt x="431439" y="17844"/>
                </a:cubicBezTo>
                <a:cubicBezTo>
                  <a:pt x="428643" y="5509"/>
                  <a:pt x="416376" y="-2224"/>
                  <a:pt x="404042" y="572"/>
                </a:cubicBezTo>
                <a:cubicBezTo>
                  <a:pt x="395437" y="2522"/>
                  <a:pt x="388718" y="9240"/>
                  <a:pt x="386768" y="17844"/>
                </a:cubicBezTo>
                <a:lnTo>
                  <a:pt x="317742" y="17844"/>
                </a:lnTo>
                <a:cubicBezTo>
                  <a:pt x="316289" y="17845"/>
                  <a:pt x="314906" y="18469"/>
                  <a:pt x="313945" y="19559"/>
                </a:cubicBezTo>
                <a:lnTo>
                  <a:pt x="294469" y="41651"/>
                </a:lnTo>
                <a:cubicBezTo>
                  <a:pt x="265653" y="17625"/>
                  <a:pt x="230036" y="3230"/>
                  <a:pt x="192619" y="486"/>
                </a:cubicBezTo>
                <a:cubicBezTo>
                  <a:pt x="189830" y="283"/>
                  <a:pt x="187405" y="2379"/>
                  <a:pt x="187203" y="5168"/>
                </a:cubicBezTo>
                <a:cubicBezTo>
                  <a:pt x="187194" y="5290"/>
                  <a:pt x="187189" y="5413"/>
                  <a:pt x="187189" y="5536"/>
                </a:cubicBezTo>
                <a:lnTo>
                  <a:pt x="187189" y="52701"/>
                </a:lnTo>
                <a:cubicBezTo>
                  <a:pt x="187189" y="55301"/>
                  <a:pt x="189159" y="57479"/>
                  <a:pt x="191746" y="57739"/>
                </a:cubicBezTo>
                <a:cubicBezTo>
                  <a:pt x="215540" y="60126"/>
                  <a:pt x="238110" y="69449"/>
                  <a:pt x="256653" y="84550"/>
                </a:cubicBezTo>
                <a:lnTo>
                  <a:pt x="240706" y="102640"/>
                </a:lnTo>
                <a:cubicBezTo>
                  <a:pt x="198056" y="68731"/>
                  <a:pt x="135993" y="75817"/>
                  <a:pt x="102085" y="118467"/>
                </a:cubicBezTo>
                <a:cubicBezTo>
                  <a:pt x="68175" y="161116"/>
                  <a:pt x="75261" y="223179"/>
                  <a:pt x="117911" y="257088"/>
                </a:cubicBezTo>
                <a:cubicBezTo>
                  <a:pt x="153855" y="285665"/>
                  <a:pt x="204762" y="285665"/>
                  <a:pt x="240706" y="257088"/>
                </a:cubicBezTo>
                <a:lnTo>
                  <a:pt x="256653" y="275178"/>
                </a:lnTo>
                <a:cubicBezTo>
                  <a:pt x="238110" y="290279"/>
                  <a:pt x="215540" y="299601"/>
                  <a:pt x="191746" y="301989"/>
                </a:cubicBezTo>
                <a:cubicBezTo>
                  <a:pt x="189159" y="302249"/>
                  <a:pt x="187189" y="304427"/>
                  <a:pt x="187189" y="307026"/>
                </a:cubicBezTo>
                <a:lnTo>
                  <a:pt x="187189" y="354192"/>
                </a:lnTo>
                <a:cubicBezTo>
                  <a:pt x="187189" y="356988"/>
                  <a:pt x="189456" y="359254"/>
                  <a:pt x="192252" y="359254"/>
                </a:cubicBezTo>
                <a:cubicBezTo>
                  <a:pt x="192373" y="359254"/>
                  <a:pt x="192497" y="359254"/>
                  <a:pt x="192619" y="359242"/>
                </a:cubicBezTo>
                <a:cubicBezTo>
                  <a:pt x="230036" y="356497"/>
                  <a:pt x="265653" y="342101"/>
                  <a:pt x="294469" y="318075"/>
                </a:cubicBezTo>
                <a:lnTo>
                  <a:pt x="313943" y="340166"/>
                </a:lnTo>
                <a:cubicBezTo>
                  <a:pt x="314904" y="341256"/>
                  <a:pt x="316287" y="341882"/>
                  <a:pt x="317739" y="341882"/>
                </a:cubicBezTo>
                <a:lnTo>
                  <a:pt x="386766" y="341882"/>
                </a:lnTo>
                <a:cubicBezTo>
                  <a:pt x="389562" y="354216"/>
                  <a:pt x="401828" y="361949"/>
                  <a:pt x="414163" y="359154"/>
                </a:cubicBezTo>
                <a:cubicBezTo>
                  <a:pt x="426498" y="356358"/>
                  <a:pt x="434231" y="344091"/>
                  <a:pt x="431435" y="331757"/>
                </a:cubicBezTo>
                <a:cubicBezTo>
                  <a:pt x="428639" y="319422"/>
                  <a:pt x="416373" y="311689"/>
                  <a:pt x="404038" y="314484"/>
                </a:cubicBezTo>
                <a:cubicBezTo>
                  <a:pt x="395435" y="316435"/>
                  <a:pt x="388716" y="323153"/>
                  <a:pt x="386766" y="331757"/>
                </a:cubicBezTo>
                <a:lnTo>
                  <a:pt x="320025" y="331757"/>
                </a:lnTo>
                <a:lnTo>
                  <a:pt x="302063" y="311372"/>
                </a:lnTo>
                <a:cubicBezTo>
                  <a:pt x="303581" y="309953"/>
                  <a:pt x="305087" y="308515"/>
                  <a:pt x="306562" y="307041"/>
                </a:cubicBezTo>
                <a:cubicBezTo>
                  <a:pt x="337071" y="276555"/>
                  <a:pt x="355597" y="236112"/>
                  <a:pt x="358754" y="193099"/>
                </a:cubicBezTo>
                <a:cubicBezTo>
                  <a:pt x="358958" y="190310"/>
                  <a:pt x="356862" y="187885"/>
                  <a:pt x="354073" y="187682"/>
                </a:cubicBezTo>
                <a:cubicBezTo>
                  <a:pt x="353951" y="187673"/>
                  <a:pt x="353828" y="187668"/>
                  <a:pt x="353705" y="187668"/>
                </a:cubicBezTo>
                <a:lnTo>
                  <a:pt x="306550" y="187668"/>
                </a:lnTo>
                <a:cubicBezTo>
                  <a:pt x="303950" y="187668"/>
                  <a:pt x="301773" y="189638"/>
                  <a:pt x="301513" y="192225"/>
                </a:cubicBezTo>
                <a:cubicBezTo>
                  <a:pt x="298580" y="221272"/>
                  <a:pt x="285364" y="248315"/>
                  <a:pt x="264247" y="268475"/>
                </a:cubicBezTo>
                <a:lnTo>
                  <a:pt x="248301" y="250384"/>
                </a:lnTo>
                <a:cubicBezTo>
                  <a:pt x="287250" y="212420"/>
                  <a:pt x="288048" y="150070"/>
                  <a:pt x="250084" y="111121"/>
                </a:cubicBezTo>
                <a:cubicBezTo>
                  <a:pt x="249497" y="110518"/>
                  <a:pt x="248903" y="109924"/>
                  <a:pt x="248301" y="109337"/>
                </a:cubicBezTo>
                <a:lnTo>
                  <a:pt x="264247" y="91246"/>
                </a:lnTo>
                <a:cubicBezTo>
                  <a:pt x="285364" y="111406"/>
                  <a:pt x="298580" y="138449"/>
                  <a:pt x="301513" y="167496"/>
                </a:cubicBezTo>
                <a:cubicBezTo>
                  <a:pt x="301773" y="170083"/>
                  <a:pt x="303950" y="172052"/>
                  <a:pt x="306550" y="172052"/>
                </a:cubicBezTo>
                <a:lnTo>
                  <a:pt x="353705" y="172052"/>
                </a:lnTo>
                <a:cubicBezTo>
                  <a:pt x="356501" y="172052"/>
                  <a:pt x="358768" y="169786"/>
                  <a:pt x="358768" y="166990"/>
                </a:cubicBezTo>
                <a:cubicBezTo>
                  <a:pt x="358768" y="166867"/>
                  <a:pt x="358763" y="166744"/>
                  <a:pt x="358754" y="166622"/>
                </a:cubicBezTo>
                <a:cubicBezTo>
                  <a:pt x="355595" y="123608"/>
                  <a:pt x="337069" y="83165"/>
                  <a:pt x="306558" y="52680"/>
                </a:cubicBezTo>
                <a:cubicBezTo>
                  <a:pt x="305083" y="51205"/>
                  <a:pt x="303579" y="49768"/>
                  <a:pt x="302058" y="48349"/>
                </a:cubicBezTo>
                <a:lnTo>
                  <a:pt x="320030" y="27964"/>
                </a:lnTo>
                <a:close/>
                <a:moveTo>
                  <a:pt x="409098" y="10130"/>
                </a:moveTo>
                <a:cubicBezTo>
                  <a:pt x="416154" y="10129"/>
                  <a:pt x="421875" y="15850"/>
                  <a:pt x="421876" y="22906"/>
                </a:cubicBezTo>
                <a:cubicBezTo>
                  <a:pt x="421877" y="29962"/>
                  <a:pt x="416156" y="35683"/>
                  <a:pt x="409100" y="35684"/>
                </a:cubicBezTo>
                <a:cubicBezTo>
                  <a:pt x="402044" y="35684"/>
                  <a:pt x="396323" y="29964"/>
                  <a:pt x="396322" y="22908"/>
                </a:cubicBezTo>
                <a:cubicBezTo>
                  <a:pt x="396322" y="22907"/>
                  <a:pt x="396322" y="22907"/>
                  <a:pt x="396322" y="22907"/>
                </a:cubicBezTo>
                <a:cubicBezTo>
                  <a:pt x="396330" y="15854"/>
                  <a:pt x="402045" y="10138"/>
                  <a:pt x="409098" y="10130"/>
                </a:cubicBezTo>
                <a:close/>
                <a:moveTo>
                  <a:pt x="409098" y="324043"/>
                </a:moveTo>
                <a:cubicBezTo>
                  <a:pt x="416154" y="324042"/>
                  <a:pt x="421875" y="329763"/>
                  <a:pt x="421876" y="336819"/>
                </a:cubicBezTo>
                <a:cubicBezTo>
                  <a:pt x="421877" y="343875"/>
                  <a:pt x="416156" y="349596"/>
                  <a:pt x="409100" y="349597"/>
                </a:cubicBezTo>
                <a:cubicBezTo>
                  <a:pt x="402044" y="349598"/>
                  <a:pt x="396323" y="343877"/>
                  <a:pt x="396322" y="336821"/>
                </a:cubicBezTo>
                <a:cubicBezTo>
                  <a:pt x="396322" y="336820"/>
                  <a:pt x="396322" y="336820"/>
                  <a:pt x="396322" y="336819"/>
                </a:cubicBezTo>
                <a:cubicBezTo>
                  <a:pt x="396330" y="329766"/>
                  <a:pt x="402045" y="324051"/>
                  <a:pt x="409098" y="324043"/>
                </a:cubicBezTo>
                <a:close/>
                <a:moveTo>
                  <a:pt x="197317" y="348658"/>
                </a:moveTo>
                <a:lnTo>
                  <a:pt x="197317" y="311527"/>
                </a:lnTo>
                <a:cubicBezTo>
                  <a:pt x="221565" y="308235"/>
                  <a:pt x="244424" y="298280"/>
                  <a:pt x="263351" y="282770"/>
                </a:cubicBezTo>
                <a:lnTo>
                  <a:pt x="287631" y="310313"/>
                </a:lnTo>
                <a:cubicBezTo>
                  <a:pt x="261986" y="331756"/>
                  <a:pt x="230552" y="345100"/>
                  <a:pt x="197314" y="348658"/>
                </a:cubicBezTo>
                <a:close/>
                <a:moveTo>
                  <a:pt x="311054" y="197795"/>
                </a:moveTo>
                <a:lnTo>
                  <a:pt x="348179" y="197795"/>
                </a:lnTo>
                <a:cubicBezTo>
                  <a:pt x="343807" y="238282"/>
                  <a:pt x="325010" y="275843"/>
                  <a:pt x="295224" y="303612"/>
                </a:cubicBezTo>
                <a:lnTo>
                  <a:pt x="270938" y="276067"/>
                </a:lnTo>
                <a:cubicBezTo>
                  <a:pt x="292824" y="255299"/>
                  <a:pt x="306973" y="227688"/>
                  <a:pt x="311051" y="197793"/>
                </a:cubicBezTo>
                <a:close/>
                <a:moveTo>
                  <a:pt x="267916" y="179863"/>
                </a:moveTo>
                <a:cubicBezTo>
                  <a:pt x="267930" y="203516"/>
                  <a:pt x="258447" y="226185"/>
                  <a:pt x="241599" y="242785"/>
                </a:cubicBezTo>
                <a:lnTo>
                  <a:pt x="232920" y="232935"/>
                </a:lnTo>
                <a:cubicBezTo>
                  <a:pt x="231096" y="230816"/>
                  <a:pt x="227899" y="230577"/>
                  <a:pt x="225780" y="232402"/>
                </a:cubicBezTo>
                <a:cubicBezTo>
                  <a:pt x="223661" y="234227"/>
                  <a:pt x="223423" y="237423"/>
                  <a:pt x="225248" y="239541"/>
                </a:cubicBezTo>
                <a:cubicBezTo>
                  <a:pt x="225273" y="239572"/>
                  <a:pt x="225300" y="239601"/>
                  <a:pt x="225326" y="239631"/>
                </a:cubicBezTo>
                <a:lnTo>
                  <a:pt x="234017" y="249484"/>
                </a:lnTo>
                <a:cubicBezTo>
                  <a:pt x="195564" y="279685"/>
                  <a:pt x="139909" y="272996"/>
                  <a:pt x="109708" y="234544"/>
                </a:cubicBezTo>
                <a:cubicBezTo>
                  <a:pt x="79507" y="196091"/>
                  <a:pt x="86196" y="140436"/>
                  <a:pt x="124648" y="110235"/>
                </a:cubicBezTo>
                <a:cubicBezTo>
                  <a:pt x="156746" y="85025"/>
                  <a:pt x="201919" y="85025"/>
                  <a:pt x="234017" y="110235"/>
                </a:cubicBezTo>
                <a:lnTo>
                  <a:pt x="225324" y="120092"/>
                </a:lnTo>
                <a:cubicBezTo>
                  <a:pt x="223509" y="122218"/>
                  <a:pt x="223760" y="125413"/>
                  <a:pt x="225886" y="127229"/>
                </a:cubicBezTo>
                <a:cubicBezTo>
                  <a:pt x="227965" y="129004"/>
                  <a:pt x="231078" y="128808"/>
                  <a:pt x="232918" y="126787"/>
                </a:cubicBezTo>
                <a:lnTo>
                  <a:pt x="241597" y="116941"/>
                </a:lnTo>
                <a:cubicBezTo>
                  <a:pt x="258447" y="133541"/>
                  <a:pt x="267929" y="156209"/>
                  <a:pt x="267916" y="179863"/>
                </a:cubicBezTo>
                <a:close/>
                <a:moveTo>
                  <a:pt x="197314" y="48199"/>
                </a:moveTo>
                <a:lnTo>
                  <a:pt x="197314" y="11068"/>
                </a:lnTo>
                <a:cubicBezTo>
                  <a:pt x="230551" y="14626"/>
                  <a:pt x="261984" y="27971"/>
                  <a:pt x="287629" y="49412"/>
                </a:cubicBezTo>
                <a:lnTo>
                  <a:pt x="263349" y="76956"/>
                </a:lnTo>
                <a:cubicBezTo>
                  <a:pt x="244422" y="61446"/>
                  <a:pt x="221562" y="51491"/>
                  <a:pt x="197314" y="48199"/>
                </a:cubicBezTo>
                <a:close/>
                <a:moveTo>
                  <a:pt x="348172" y="161937"/>
                </a:moveTo>
                <a:lnTo>
                  <a:pt x="311051" y="161937"/>
                </a:lnTo>
                <a:cubicBezTo>
                  <a:pt x="306973" y="132042"/>
                  <a:pt x="292824" y="104431"/>
                  <a:pt x="270938" y="83662"/>
                </a:cubicBezTo>
                <a:lnTo>
                  <a:pt x="295216" y="56120"/>
                </a:lnTo>
                <a:cubicBezTo>
                  <a:pt x="325002" y="83888"/>
                  <a:pt x="343799" y="121447"/>
                  <a:pt x="348172" y="161932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A80AF148-96B3-7044-0D05-4D0217183073}"/>
              </a:ext>
            </a:extLst>
          </p:cNvPr>
          <p:cNvSpPr/>
          <p:nvPr/>
        </p:nvSpPr>
        <p:spPr>
          <a:xfrm rot="84000">
            <a:off x="1987695" y="4592355"/>
            <a:ext cx="437916" cy="432077"/>
          </a:xfrm>
          <a:custGeom>
            <a:avLst/>
            <a:gdLst>
              <a:gd name="connsiteX0" fmla="*/ 25482 w 437916"/>
              <a:gd name="connsiteY0" fmla="*/ 77877 h 432077"/>
              <a:gd name="connsiteX1" fmla="*/ 25481 w 437916"/>
              <a:gd name="connsiteY1" fmla="*/ 87885 h 432077"/>
              <a:gd name="connsiteX2" fmla="*/ 0 w 437916"/>
              <a:gd name="connsiteY2" fmla="*/ 87885 h 432077"/>
              <a:gd name="connsiteX3" fmla="*/ 0 w 437916"/>
              <a:gd name="connsiteY3" fmla="*/ 77877 h 432077"/>
              <a:gd name="connsiteX4" fmla="*/ 39056 w 437916"/>
              <a:gd name="connsiteY4" fmla="*/ 47306 h 432077"/>
              <a:gd name="connsiteX5" fmla="*/ 34685 w 437916"/>
              <a:gd name="connsiteY5" fmla="*/ 56308 h 432077"/>
              <a:gd name="connsiteX6" fmla="*/ 11764 w 437916"/>
              <a:gd name="connsiteY6" fmla="*/ 45179 h 432077"/>
              <a:gd name="connsiteX7" fmla="*/ 16134 w 437916"/>
              <a:gd name="connsiteY7" fmla="*/ 36177 h 432077"/>
              <a:gd name="connsiteX8" fmla="*/ 41074 w 437916"/>
              <a:gd name="connsiteY8" fmla="*/ 117640 h 432077"/>
              <a:gd name="connsiteX9" fmla="*/ 18982 w 437916"/>
              <a:gd name="connsiteY9" fmla="*/ 129734 h 432077"/>
              <a:gd name="connsiteX10" fmla="*/ 14121 w 437916"/>
              <a:gd name="connsiteY10" fmla="*/ 120853 h 432077"/>
              <a:gd name="connsiteX11" fmla="*/ 36212 w 437916"/>
              <a:gd name="connsiteY11" fmla="*/ 108759 h 432077"/>
              <a:gd name="connsiteX12" fmla="*/ 103376 w 437916"/>
              <a:gd name="connsiteY12" fmla="*/ 394500 h 432077"/>
              <a:gd name="connsiteX13" fmla="*/ 100516 w 437916"/>
              <a:gd name="connsiteY13" fmla="*/ 280883 h 432077"/>
              <a:gd name="connsiteX14" fmla="*/ 74597 w 437916"/>
              <a:gd name="connsiteY14" fmla="*/ 281938 h 432077"/>
              <a:gd name="connsiteX15" fmla="*/ 74063 w 437916"/>
              <a:gd name="connsiteY15" fmla="*/ 283977 h 432077"/>
              <a:gd name="connsiteX16" fmla="*/ 77575 w 437916"/>
              <a:gd name="connsiteY16" fmla="*/ 393527 h 432077"/>
              <a:gd name="connsiteX17" fmla="*/ 78208 w 437916"/>
              <a:gd name="connsiteY17" fmla="*/ 395537 h 432077"/>
              <a:gd name="connsiteX18" fmla="*/ 250730 w 437916"/>
              <a:gd name="connsiteY18" fmla="*/ 382036 h 432077"/>
              <a:gd name="connsiteX19" fmla="*/ 245494 w 437916"/>
              <a:gd name="connsiteY19" fmla="*/ 372627 h 432077"/>
              <a:gd name="connsiteX20" fmla="*/ 227991 w 437916"/>
              <a:gd name="connsiteY20" fmla="*/ 369848 h 432077"/>
              <a:gd name="connsiteX21" fmla="*/ 191953 w 437916"/>
              <a:gd name="connsiteY21" fmla="*/ 376720 h 432077"/>
              <a:gd name="connsiteX22" fmla="*/ 187305 w 437916"/>
              <a:gd name="connsiteY22" fmla="*/ 377678 h 432077"/>
              <a:gd name="connsiteX23" fmla="*/ 183402 w 437916"/>
              <a:gd name="connsiteY23" fmla="*/ 378365 h 432077"/>
              <a:gd name="connsiteX24" fmla="*/ 181810 w 437916"/>
              <a:gd name="connsiteY24" fmla="*/ 374689 h 432077"/>
              <a:gd name="connsiteX25" fmla="*/ 176697 w 437916"/>
              <a:gd name="connsiteY25" fmla="*/ 366881 h 432077"/>
              <a:gd name="connsiteX26" fmla="*/ 166991 w 437916"/>
              <a:gd name="connsiteY26" fmla="*/ 358847 h 432077"/>
              <a:gd name="connsiteX27" fmla="*/ 155422 w 437916"/>
              <a:gd name="connsiteY27" fmla="*/ 353138 h 432077"/>
              <a:gd name="connsiteX28" fmla="*/ 159449 w 437916"/>
              <a:gd name="connsiteY28" fmla="*/ 343840 h 432077"/>
              <a:gd name="connsiteX29" fmla="*/ 168398 w 437916"/>
              <a:gd name="connsiteY29" fmla="*/ 348178 h 432077"/>
              <a:gd name="connsiteX30" fmla="*/ 136516 w 437916"/>
              <a:gd name="connsiteY30" fmla="*/ 275867 h 432077"/>
              <a:gd name="connsiteX31" fmla="*/ 111603 w 437916"/>
              <a:gd name="connsiteY31" fmla="*/ 287364 h 432077"/>
              <a:gd name="connsiteX32" fmla="*/ 110790 w 437916"/>
              <a:gd name="connsiteY32" fmla="*/ 288227 h 432077"/>
              <a:gd name="connsiteX33" fmla="*/ 113253 w 437916"/>
              <a:gd name="connsiteY33" fmla="*/ 389026 h 432077"/>
              <a:gd name="connsiteX34" fmla="*/ 114862 w 437916"/>
              <a:gd name="connsiteY34" fmla="*/ 389999 h 432077"/>
              <a:gd name="connsiteX35" fmla="*/ 123583 w 437916"/>
              <a:gd name="connsiteY35" fmla="*/ 395271 h 432077"/>
              <a:gd name="connsiteX36" fmla="*/ 123750 w 437916"/>
              <a:gd name="connsiteY36" fmla="*/ 395267 h 432077"/>
              <a:gd name="connsiteX37" fmla="*/ 128049 w 437916"/>
              <a:gd name="connsiteY37" fmla="*/ 397104 h 432077"/>
              <a:gd name="connsiteX38" fmla="*/ 180756 w 437916"/>
              <a:gd name="connsiteY38" fmla="*/ 410079 h 432077"/>
              <a:gd name="connsiteX39" fmla="*/ 193743 w 437916"/>
              <a:gd name="connsiteY39" fmla="*/ 405542 h 432077"/>
              <a:gd name="connsiteX40" fmla="*/ 203254 w 437916"/>
              <a:gd name="connsiteY40" fmla="*/ 402187 h 432077"/>
              <a:gd name="connsiteX41" fmla="*/ 248579 w 437916"/>
              <a:gd name="connsiteY41" fmla="*/ 386225 h 432077"/>
              <a:gd name="connsiteX42" fmla="*/ 250730 w 437916"/>
              <a:gd name="connsiteY42" fmla="*/ 382036 h 432077"/>
              <a:gd name="connsiteX43" fmla="*/ 297231 w 437916"/>
              <a:gd name="connsiteY43" fmla="*/ 171841 h 432077"/>
              <a:gd name="connsiteX44" fmla="*/ 296211 w 437916"/>
              <a:gd name="connsiteY44" fmla="*/ 167646 h 432077"/>
              <a:gd name="connsiteX45" fmla="*/ 256184 w 437916"/>
              <a:gd name="connsiteY45" fmla="*/ 82957 h 432077"/>
              <a:gd name="connsiteX46" fmla="*/ 240435 w 437916"/>
              <a:gd name="connsiteY46" fmla="*/ 66631 h 432077"/>
              <a:gd name="connsiteX47" fmla="*/ 203235 w 437916"/>
              <a:gd name="connsiteY47" fmla="*/ 73701 h 432077"/>
              <a:gd name="connsiteX48" fmla="*/ 178947 w 437916"/>
              <a:gd name="connsiteY48" fmla="*/ 69821 h 432077"/>
              <a:gd name="connsiteX49" fmla="*/ 178780 w 437916"/>
              <a:gd name="connsiteY49" fmla="*/ 69825 h 432077"/>
              <a:gd name="connsiteX50" fmla="*/ 168655 w 437916"/>
              <a:gd name="connsiteY50" fmla="*/ 51505 h 432077"/>
              <a:gd name="connsiteX51" fmla="*/ 176261 w 437916"/>
              <a:gd name="connsiteY51" fmla="*/ 38407 h 432077"/>
              <a:gd name="connsiteX52" fmla="*/ 226797 w 437916"/>
              <a:gd name="connsiteY52" fmla="*/ 20629 h 432077"/>
              <a:gd name="connsiteX53" fmla="*/ 224688 w 437916"/>
              <a:gd name="connsiteY53" fmla="*/ 16207 h 432077"/>
              <a:gd name="connsiteX54" fmla="*/ 218629 w 437916"/>
              <a:gd name="connsiteY54" fmla="*/ 10700 h 432077"/>
              <a:gd name="connsiteX55" fmla="*/ 210463 w 437916"/>
              <a:gd name="connsiteY55" fmla="*/ 11069 h 432077"/>
              <a:gd name="connsiteX56" fmla="*/ 55704 w 437916"/>
              <a:gd name="connsiteY56" fmla="*/ 85747 h 432077"/>
              <a:gd name="connsiteX57" fmla="*/ 82450 w 437916"/>
              <a:gd name="connsiteY57" fmla="*/ 142401 h 432077"/>
              <a:gd name="connsiteX58" fmla="*/ 102947 w 437916"/>
              <a:gd name="connsiteY58" fmla="*/ 124344 h 432077"/>
              <a:gd name="connsiteX59" fmla="*/ 123438 w 437916"/>
              <a:gd name="connsiteY59" fmla="*/ 123084 h 432077"/>
              <a:gd name="connsiteX60" fmla="*/ 151048 w 437916"/>
              <a:gd name="connsiteY60" fmla="*/ 167311 h 432077"/>
              <a:gd name="connsiteX61" fmla="*/ 107348 w 437916"/>
              <a:gd name="connsiteY61" fmla="*/ 195218 h 432077"/>
              <a:gd name="connsiteX62" fmla="*/ 131540 w 437916"/>
              <a:gd name="connsiteY62" fmla="*/ 246364 h 432077"/>
              <a:gd name="connsiteX63" fmla="*/ 133346 w 437916"/>
              <a:gd name="connsiteY63" fmla="*/ 248599 h 432077"/>
              <a:gd name="connsiteX64" fmla="*/ 139703 w 437916"/>
              <a:gd name="connsiteY64" fmla="*/ 249288 h 432077"/>
              <a:gd name="connsiteX65" fmla="*/ 194284 w 437916"/>
              <a:gd name="connsiteY65" fmla="*/ 222886 h 432077"/>
              <a:gd name="connsiteX66" fmla="*/ 201892 w 437916"/>
              <a:gd name="connsiteY66" fmla="*/ 223545 h 432077"/>
              <a:gd name="connsiteX67" fmla="*/ 205066 w 437916"/>
              <a:gd name="connsiteY67" fmla="*/ 230556 h 432077"/>
              <a:gd name="connsiteX68" fmla="*/ 208186 w 437916"/>
              <a:gd name="connsiteY68" fmla="*/ 255800 h 432077"/>
              <a:gd name="connsiteX69" fmla="*/ 241290 w 437916"/>
              <a:gd name="connsiteY69" fmla="*/ 265457 h 432077"/>
              <a:gd name="connsiteX70" fmla="*/ 253367 w 437916"/>
              <a:gd name="connsiteY70" fmla="*/ 230558 h 432077"/>
              <a:gd name="connsiteX71" fmla="*/ 236320 w 437916"/>
              <a:gd name="connsiteY71" fmla="*/ 215698 h 432077"/>
              <a:gd name="connsiteX72" fmla="*/ 231244 w 437916"/>
              <a:gd name="connsiteY72" fmla="*/ 209407 h 432077"/>
              <a:gd name="connsiteX73" fmla="*/ 235330 w 437916"/>
              <a:gd name="connsiteY73" fmla="*/ 202471 h 432077"/>
              <a:gd name="connsiteX74" fmla="*/ 294544 w 437916"/>
              <a:gd name="connsiteY74" fmla="*/ 174522 h 432077"/>
              <a:gd name="connsiteX75" fmla="*/ 297231 w 437916"/>
              <a:gd name="connsiteY75" fmla="*/ 171841 h 432077"/>
              <a:gd name="connsiteX76" fmla="*/ 317799 w 437916"/>
              <a:gd name="connsiteY76" fmla="*/ 146440 h 432077"/>
              <a:gd name="connsiteX77" fmla="*/ 314459 w 437916"/>
              <a:gd name="connsiteY77" fmla="*/ 43891 h 432077"/>
              <a:gd name="connsiteX78" fmla="*/ 305653 w 437916"/>
              <a:gd name="connsiteY78" fmla="*/ 38535 h 432077"/>
              <a:gd name="connsiteX79" fmla="*/ 301353 w 437916"/>
              <a:gd name="connsiteY79" fmla="*/ 36700 h 432077"/>
              <a:gd name="connsiteX80" fmla="*/ 248563 w 437916"/>
              <a:gd name="connsiteY80" fmla="*/ 23726 h 432077"/>
              <a:gd name="connsiteX81" fmla="*/ 240623 w 437916"/>
              <a:gd name="connsiteY81" fmla="*/ 26537 h 432077"/>
              <a:gd name="connsiteX82" fmla="*/ 231112 w 437916"/>
              <a:gd name="connsiteY82" fmla="*/ 29892 h 432077"/>
              <a:gd name="connsiteX83" fmla="*/ 180739 w 437916"/>
              <a:gd name="connsiteY83" fmla="*/ 47581 h 432077"/>
              <a:gd name="connsiteX84" fmla="*/ 178673 w 437916"/>
              <a:gd name="connsiteY84" fmla="*/ 51767 h 432077"/>
              <a:gd name="connsiteX85" fmla="*/ 183824 w 437916"/>
              <a:gd name="connsiteY85" fmla="*/ 61179 h 432077"/>
              <a:gd name="connsiteX86" fmla="*/ 201328 w 437916"/>
              <a:gd name="connsiteY86" fmla="*/ 63958 h 432077"/>
              <a:gd name="connsiteX87" fmla="*/ 246002 w 437916"/>
              <a:gd name="connsiteY87" fmla="*/ 55439 h 432077"/>
              <a:gd name="connsiteX88" fmla="*/ 247593 w 437916"/>
              <a:gd name="connsiteY88" fmla="*/ 59113 h 432077"/>
              <a:gd name="connsiteX89" fmla="*/ 262411 w 437916"/>
              <a:gd name="connsiteY89" fmla="*/ 74956 h 432077"/>
              <a:gd name="connsiteX90" fmla="*/ 263850 w 437916"/>
              <a:gd name="connsiteY90" fmla="*/ 75765 h 432077"/>
              <a:gd name="connsiteX91" fmla="*/ 301771 w 437916"/>
              <a:gd name="connsiteY91" fmla="*/ 156200 h 432077"/>
              <a:gd name="connsiteX92" fmla="*/ 317799 w 437916"/>
              <a:gd name="connsiteY92" fmla="*/ 146440 h 432077"/>
              <a:gd name="connsiteX93" fmla="*/ 355341 w 437916"/>
              <a:gd name="connsiteY93" fmla="*/ 149911 h 432077"/>
              <a:gd name="connsiteX94" fmla="*/ 351830 w 437916"/>
              <a:gd name="connsiteY94" fmla="*/ 40361 h 432077"/>
              <a:gd name="connsiteX95" fmla="*/ 351199 w 437916"/>
              <a:gd name="connsiteY95" fmla="*/ 38435 h 432077"/>
              <a:gd name="connsiteX96" fmla="*/ 326028 w 437916"/>
              <a:gd name="connsiteY96" fmla="*/ 39388 h 432077"/>
              <a:gd name="connsiteX97" fmla="*/ 325028 w 437916"/>
              <a:gd name="connsiteY97" fmla="*/ 39412 h 432077"/>
              <a:gd name="connsiteX98" fmla="*/ 324493 w 437916"/>
              <a:gd name="connsiteY98" fmla="*/ 41451 h 432077"/>
              <a:gd name="connsiteX99" fmla="*/ 328001 w 437916"/>
              <a:gd name="connsiteY99" fmla="*/ 150833 h 432077"/>
              <a:gd name="connsiteX100" fmla="*/ 327835 w 437916"/>
              <a:gd name="connsiteY100" fmla="*/ 150837 h 432077"/>
              <a:gd name="connsiteX101" fmla="*/ 327839 w 437916"/>
              <a:gd name="connsiteY101" fmla="*/ 151005 h 432077"/>
              <a:gd name="connsiteX102" fmla="*/ 328471 w 437916"/>
              <a:gd name="connsiteY102" fmla="*/ 153015 h 432077"/>
              <a:gd name="connsiteX103" fmla="*/ 354807 w 437916"/>
              <a:gd name="connsiteY103" fmla="*/ 151949 h 432077"/>
              <a:gd name="connsiteX104" fmla="*/ 355341 w 437916"/>
              <a:gd name="connsiteY104" fmla="*/ 149911 h 432077"/>
              <a:gd name="connsiteX105" fmla="*/ 395138 w 437916"/>
              <a:gd name="connsiteY105" fmla="*/ 245661 h 432077"/>
              <a:gd name="connsiteX106" fmla="*/ 380722 w 437916"/>
              <a:gd name="connsiteY106" fmla="*/ 229218 h 432077"/>
              <a:gd name="connsiteX107" fmla="*/ 376849 w 437916"/>
              <a:gd name="connsiteY107" fmla="*/ 227793 h 432077"/>
              <a:gd name="connsiteX108" fmla="*/ 344187 w 437916"/>
              <a:gd name="connsiteY108" fmla="*/ 246484 h 432077"/>
              <a:gd name="connsiteX109" fmla="*/ 338054 w 437916"/>
              <a:gd name="connsiteY109" fmla="*/ 251529 h 432077"/>
              <a:gd name="connsiteX110" fmla="*/ 331112 w 437916"/>
              <a:gd name="connsiteY110" fmla="*/ 247395 h 432077"/>
              <a:gd name="connsiteX111" fmla="*/ 302301 w 437916"/>
              <a:gd name="connsiteY111" fmla="*/ 181338 h 432077"/>
              <a:gd name="connsiteX112" fmla="*/ 298774 w 437916"/>
              <a:gd name="connsiteY112" fmla="*/ 183788 h 432077"/>
              <a:gd name="connsiteX113" fmla="*/ 259939 w 437916"/>
              <a:gd name="connsiteY113" fmla="*/ 202461 h 432077"/>
              <a:gd name="connsiteX114" fmla="*/ 246829 w 437916"/>
              <a:gd name="connsiteY114" fmla="*/ 208773 h 432077"/>
              <a:gd name="connsiteX115" fmla="*/ 265453 w 437916"/>
              <a:gd name="connsiteY115" fmla="*/ 230094 h 432077"/>
              <a:gd name="connsiteX116" fmla="*/ 242657 w 437916"/>
              <a:gd name="connsiteY116" fmla="*/ 276987 h 432077"/>
              <a:gd name="connsiteX117" fmla="*/ 231776 w 437916"/>
              <a:gd name="connsiteY117" fmla="*/ 278940 h 432077"/>
              <a:gd name="connsiteX118" fmla="*/ 221738 w 437916"/>
              <a:gd name="connsiteY118" fmla="*/ 277835 h 432077"/>
              <a:gd name="connsiteX119" fmla="*/ 221736 w 437916"/>
              <a:gd name="connsiteY119" fmla="*/ 277751 h 432077"/>
              <a:gd name="connsiteX120" fmla="*/ 221234 w 437916"/>
              <a:gd name="connsiteY120" fmla="*/ 277679 h 432077"/>
              <a:gd name="connsiteX121" fmla="*/ 210957 w 437916"/>
              <a:gd name="connsiteY121" fmla="*/ 273625 h 432077"/>
              <a:gd name="connsiteX122" fmla="*/ 209263 w 437916"/>
              <a:gd name="connsiteY122" fmla="*/ 272570 h 432077"/>
              <a:gd name="connsiteX123" fmla="*/ 199350 w 437916"/>
              <a:gd name="connsiteY123" fmla="*/ 262937 h 432077"/>
              <a:gd name="connsiteX124" fmla="*/ 197355 w 437916"/>
              <a:gd name="connsiteY124" fmla="*/ 259778 h 432077"/>
              <a:gd name="connsiteX125" fmla="*/ 193155 w 437916"/>
              <a:gd name="connsiteY125" fmla="*/ 234730 h 432077"/>
              <a:gd name="connsiteX126" fmla="*/ 140209 w 437916"/>
              <a:gd name="connsiteY126" fmla="*/ 259740 h 432077"/>
              <a:gd name="connsiteX127" fmla="*/ 185244 w 437916"/>
              <a:gd name="connsiteY127" fmla="*/ 361609 h 432077"/>
              <a:gd name="connsiteX128" fmla="*/ 189049 w 437916"/>
              <a:gd name="connsiteY128" fmla="*/ 367085 h 432077"/>
              <a:gd name="connsiteX129" fmla="*/ 226249 w 437916"/>
              <a:gd name="connsiteY129" fmla="*/ 360015 h 432077"/>
              <a:gd name="connsiteX130" fmla="*/ 250536 w 437916"/>
              <a:gd name="connsiteY130" fmla="*/ 363895 h 432077"/>
              <a:gd name="connsiteX131" fmla="*/ 260747 w 437916"/>
              <a:gd name="connsiteY131" fmla="*/ 382298 h 432077"/>
              <a:gd name="connsiteX132" fmla="*/ 253140 w 437916"/>
              <a:gd name="connsiteY132" fmla="*/ 395313 h 432077"/>
              <a:gd name="connsiteX133" fmla="*/ 207318 w 437916"/>
              <a:gd name="connsiteY133" fmla="*/ 411455 h 432077"/>
              <a:gd name="connsiteX134" fmla="*/ 209170 w 437916"/>
              <a:gd name="connsiteY134" fmla="*/ 415546 h 432077"/>
              <a:gd name="connsiteX135" fmla="*/ 215064 w 437916"/>
              <a:gd name="connsiteY135" fmla="*/ 421226 h 432077"/>
              <a:gd name="connsiteX136" fmla="*/ 223233 w 437916"/>
              <a:gd name="connsiteY136" fmla="*/ 420941 h 432077"/>
              <a:gd name="connsiteX137" fmla="*/ 377200 w 437916"/>
              <a:gd name="connsiteY137" fmla="*/ 351347 h 432077"/>
              <a:gd name="connsiteX138" fmla="*/ 350178 w 437916"/>
              <a:gd name="connsiteY138" fmla="*/ 290226 h 432077"/>
              <a:gd name="connsiteX139" fmla="*/ 350993 w 437916"/>
              <a:gd name="connsiteY139" fmla="*/ 282610 h 432077"/>
              <a:gd name="connsiteX140" fmla="*/ 358007 w 437916"/>
              <a:gd name="connsiteY140" fmla="*/ 279484 h 432077"/>
              <a:gd name="connsiteX141" fmla="*/ 382974 w 437916"/>
              <a:gd name="connsiteY141" fmla="*/ 277017 h 432077"/>
              <a:gd name="connsiteX142" fmla="*/ 395138 w 437916"/>
              <a:gd name="connsiteY142" fmla="*/ 245661 h 432077"/>
              <a:gd name="connsiteX143" fmla="*/ 425574 w 437916"/>
              <a:gd name="connsiteY143" fmla="*/ 398130 h 432077"/>
              <a:gd name="connsiteX144" fmla="*/ 421204 w 437916"/>
              <a:gd name="connsiteY144" fmla="*/ 407132 h 432077"/>
              <a:gd name="connsiteX145" fmla="*/ 398283 w 437916"/>
              <a:gd name="connsiteY145" fmla="*/ 396003 h 432077"/>
              <a:gd name="connsiteX146" fmla="*/ 402653 w 437916"/>
              <a:gd name="connsiteY146" fmla="*/ 387001 h 432077"/>
              <a:gd name="connsiteX147" fmla="*/ 423956 w 437916"/>
              <a:gd name="connsiteY147" fmla="*/ 322413 h 432077"/>
              <a:gd name="connsiteX148" fmla="*/ 401865 w 437916"/>
              <a:gd name="connsiteY148" fmla="*/ 334506 h 432077"/>
              <a:gd name="connsiteX149" fmla="*/ 397003 w 437916"/>
              <a:gd name="connsiteY149" fmla="*/ 325625 h 432077"/>
              <a:gd name="connsiteX150" fmla="*/ 419094 w 437916"/>
              <a:gd name="connsiteY150" fmla="*/ 313531 h 432077"/>
              <a:gd name="connsiteX151" fmla="*/ 437916 w 437916"/>
              <a:gd name="connsiteY151" fmla="*/ 354822 h 432077"/>
              <a:gd name="connsiteX152" fmla="*/ 437916 w 437916"/>
              <a:gd name="connsiteY152" fmla="*/ 364830 h 432077"/>
              <a:gd name="connsiteX153" fmla="*/ 412435 w 437916"/>
              <a:gd name="connsiteY153" fmla="*/ 364830 h 432077"/>
              <a:gd name="connsiteX154" fmla="*/ 412435 w 437916"/>
              <a:gd name="connsiteY154" fmla="*/ 354822 h 432077"/>
              <a:gd name="connsiteX155" fmla="*/ 430777 w 437916"/>
              <a:gd name="connsiteY155" fmla="*/ 24505 h 432077"/>
              <a:gd name="connsiteX156" fmla="*/ 361683 w 437916"/>
              <a:gd name="connsiteY156" fmla="*/ 27123 h 432077"/>
              <a:gd name="connsiteX157" fmla="*/ 365989 w 437916"/>
              <a:gd name="connsiteY157" fmla="*/ 162311 h 432077"/>
              <a:gd name="connsiteX158" fmla="*/ 433915 w 437916"/>
              <a:gd name="connsiteY158" fmla="*/ 159723 h 432077"/>
              <a:gd name="connsiteX159" fmla="*/ 434329 w 437916"/>
              <a:gd name="connsiteY159" fmla="*/ 169841 h 432077"/>
              <a:gd name="connsiteX160" fmla="*/ 361320 w 437916"/>
              <a:gd name="connsiteY160" fmla="*/ 172637 h 432077"/>
              <a:gd name="connsiteX161" fmla="*/ 357697 w 437916"/>
              <a:gd name="connsiteY161" fmla="*/ 171206 h 432077"/>
              <a:gd name="connsiteX162" fmla="*/ 356109 w 437916"/>
              <a:gd name="connsiteY162" fmla="*/ 167701 h 432077"/>
              <a:gd name="connsiteX163" fmla="*/ 355969 w 437916"/>
              <a:gd name="connsiteY163" fmla="*/ 161965 h 432077"/>
              <a:gd name="connsiteX164" fmla="*/ 328465 w 437916"/>
              <a:gd name="connsiteY164" fmla="*/ 162975 h 432077"/>
              <a:gd name="connsiteX165" fmla="*/ 321809 w 437916"/>
              <a:gd name="connsiteY165" fmla="*/ 160268 h 432077"/>
              <a:gd name="connsiteX166" fmla="*/ 319914 w 437916"/>
              <a:gd name="connsiteY166" fmla="*/ 157866 h 432077"/>
              <a:gd name="connsiteX167" fmla="*/ 306083 w 437916"/>
              <a:gd name="connsiteY167" fmla="*/ 165379 h 432077"/>
              <a:gd name="connsiteX168" fmla="*/ 337436 w 437916"/>
              <a:gd name="connsiteY168" fmla="*/ 236521 h 432077"/>
              <a:gd name="connsiteX169" fmla="*/ 351835 w 437916"/>
              <a:gd name="connsiteY169" fmla="*/ 221484 h 432077"/>
              <a:gd name="connsiteX170" fmla="*/ 401646 w 437916"/>
              <a:gd name="connsiteY170" fmla="*/ 235459 h 432077"/>
              <a:gd name="connsiteX171" fmla="*/ 387861 w 437916"/>
              <a:gd name="connsiteY171" fmla="*/ 285845 h 432077"/>
              <a:gd name="connsiteX172" fmla="*/ 361017 w 437916"/>
              <a:gd name="connsiteY172" fmla="*/ 289961 h 432077"/>
              <a:gd name="connsiteX173" fmla="*/ 390423 w 437916"/>
              <a:gd name="connsiteY173" fmla="*/ 356509 h 432077"/>
              <a:gd name="connsiteX174" fmla="*/ 227298 w 437916"/>
              <a:gd name="connsiteY174" fmla="*/ 430211 h 432077"/>
              <a:gd name="connsiteX175" fmla="*/ 227050 w 437916"/>
              <a:gd name="connsiteY175" fmla="*/ 430301 h 432077"/>
              <a:gd name="connsiteX176" fmla="*/ 200010 w 437916"/>
              <a:gd name="connsiteY176" fmla="*/ 419652 h 432077"/>
              <a:gd name="connsiteX177" fmla="*/ 197890 w 437916"/>
              <a:gd name="connsiteY177" fmla="*/ 414809 h 432077"/>
              <a:gd name="connsiteX178" fmla="*/ 181180 w 437916"/>
              <a:gd name="connsiteY178" fmla="*/ 420618 h 432077"/>
              <a:gd name="connsiteX179" fmla="*/ 126294 w 437916"/>
              <a:gd name="connsiteY179" fmla="*/ 407190 h 432077"/>
              <a:gd name="connsiteX180" fmla="*/ 126292 w 437916"/>
              <a:gd name="connsiteY180" fmla="*/ 407105 h 432077"/>
              <a:gd name="connsiteX181" fmla="*/ 125704 w 437916"/>
              <a:gd name="connsiteY181" fmla="*/ 406952 h 432077"/>
              <a:gd name="connsiteX182" fmla="*/ 118456 w 437916"/>
              <a:gd name="connsiteY182" fmla="*/ 403921 h 432077"/>
              <a:gd name="connsiteX183" fmla="*/ 112446 w 437916"/>
              <a:gd name="connsiteY183" fmla="*/ 400355 h 432077"/>
              <a:gd name="connsiteX184" fmla="*/ 105041 w 437916"/>
              <a:gd name="connsiteY184" fmla="*/ 404587 h 432077"/>
              <a:gd name="connsiteX185" fmla="*/ 78205 w 437916"/>
              <a:gd name="connsiteY185" fmla="*/ 405665 h 432077"/>
              <a:gd name="connsiteX186" fmla="*/ 77619 w 437916"/>
              <a:gd name="connsiteY186" fmla="*/ 405594 h 432077"/>
              <a:gd name="connsiteX187" fmla="*/ 77764 w 437916"/>
              <a:gd name="connsiteY187" fmla="*/ 411499 h 432077"/>
              <a:gd name="connsiteX188" fmla="*/ 72885 w 437916"/>
              <a:gd name="connsiteY188" fmla="*/ 416682 h 432077"/>
              <a:gd name="connsiteX189" fmla="*/ 8794 w 437916"/>
              <a:gd name="connsiteY189" fmla="*/ 419177 h 432077"/>
              <a:gd name="connsiteX190" fmla="*/ 8546 w 437916"/>
              <a:gd name="connsiteY190" fmla="*/ 409055 h 432077"/>
              <a:gd name="connsiteX191" fmla="*/ 67635 w 437916"/>
              <a:gd name="connsiteY191" fmla="*/ 406682 h 432077"/>
              <a:gd name="connsiteX192" fmla="*/ 63247 w 437916"/>
              <a:gd name="connsiteY192" fmla="*/ 271496 h 432077"/>
              <a:gd name="connsiteX193" fmla="*/ 5326 w 437916"/>
              <a:gd name="connsiteY193" fmla="*/ 273840 h 432077"/>
              <a:gd name="connsiteX194" fmla="*/ 5078 w 437916"/>
              <a:gd name="connsiteY194" fmla="*/ 263718 h 432077"/>
              <a:gd name="connsiteX195" fmla="*/ 68002 w 437916"/>
              <a:gd name="connsiteY195" fmla="*/ 261252 h 432077"/>
              <a:gd name="connsiteX196" fmla="*/ 71622 w 437916"/>
              <a:gd name="connsiteY196" fmla="*/ 262598 h 432077"/>
              <a:gd name="connsiteX197" fmla="*/ 73209 w 437916"/>
              <a:gd name="connsiteY197" fmla="*/ 266104 h 432077"/>
              <a:gd name="connsiteX198" fmla="*/ 73349 w 437916"/>
              <a:gd name="connsiteY198" fmla="*/ 271841 h 432077"/>
              <a:gd name="connsiteX199" fmla="*/ 100769 w 437916"/>
              <a:gd name="connsiteY199" fmla="*/ 270748 h 432077"/>
              <a:gd name="connsiteX200" fmla="*/ 107509 w 437916"/>
              <a:gd name="connsiteY200" fmla="*/ 273453 h 432077"/>
              <a:gd name="connsiteX201" fmla="*/ 109486 w 437916"/>
              <a:gd name="connsiteY201" fmla="*/ 275852 h 432077"/>
              <a:gd name="connsiteX202" fmla="*/ 132108 w 437916"/>
              <a:gd name="connsiteY202" fmla="*/ 266184 h 432077"/>
              <a:gd name="connsiteX203" fmla="*/ 128306 w 437916"/>
              <a:gd name="connsiteY203" fmla="*/ 257415 h 432077"/>
              <a:gd name="connsiteX204" fmla="*/ 122470 w 437916"/>
              <a:gd name="connsiteY204" fmla="*/ 250721 h 432077"/>
              <a:gd name="connsiteX205" fmla="*/ 95198 w 437916"/>
              <a:gd name="connsiteY205" fmla="*/ 192983 h 432077"/>
              <a:gd name="connsiteX206" fmla="*/ 96588 w 437916"/>
              <a:gd name="connsiteY206" fmla="*/ 185015 h 432077"/>
              <a:gd name="connsiteX207" fmla="*/ 104478 w 437916"/>
              <a:gd name="connsiteY207" fmla="*/ 183557 h 432077"/>
              <a:gd name="connsiteX208" fmla="*/ 124604 w 437916"/>
              <a:gd name="connsiteY208" fmla="*/ 184415 h 432077"/>
              <a:gd name="connsiteX209" fmla="*/ 140447 w 437916"/>
              <a:gd name="connsiteY209" fmla="*/ 150015 h 432077"/>
              <a:gd name="connsiteX210" fmla="*/ 106436 w 437916"/>
              <a:gd name="connsiteY210" fmla="*/ 133966 h 432077"/>
              <a:gd name="connsiteX211" fmla="*/ 88346 w 437916"/>
              <a:gd name="connsiteY211" fmla="*/ 151541 h 432077"/>
              <a:gd name="connsiteX212" fmla="*/ 81506 w 437916"/>
              <a:gd name="connsiteY212" fmla="*/ 154999 h 432077"/>
              <a:gd name="connsiteX213" fmla="*/ 75225 w 437916"/>
              <a:gd name="connsiteY213" fmla="*/ 150596 h 432077"/>
              <a:gd name="connsiteX214" fmla="*/ 42410 w 437916"/>
              <a:gd name="connsiteY214" fmla="*/ 81093 h 432077"/>
              <a:gd name="connsiteX215" fmla="*/ 206156 w 437916"/>
              <a:gd name="connsiteY215" fmla="*/ 2058 h 432077"/>
              <a:gd name="connsiteX216" fmla="*/ 221983 w 437916"/>
              <a:gd name="connsiteY216" fmla="*/ 1165 h 432077"/>
              <a:gd name="connsiteX217" fmla="*/ 233759 w 437916"/>
              <a:gd name="connsiteY217" fmla="*/ 11934 h 432077"/>
              <a:gd name="connsiteX218" fmla="*/ 236311 w 437916"/>
              <a:gd name="connsiteY218" fmla="*/ 17358 h 432077"/>
              <a:gd name="connsiteX219" fmla="*/ 248055 w 437916"/>
              <a:gd name="connsiteY219" fmla="*/ 13188 h 432077"/>
              <a:gd name="connsiteX220" fmla="*/ 302859 w 437916"/>
              <a:gd name="connsiteY220" fmla="*/ 26619 h 432077"/>
              <a:gd name="connsiteX221" fmla="*/ 302861 w 437916"/>
              <a:gd name="connsiteY221" fmla="*/ 26703 h 432077"/>
              <a:gd name="connsiteX222" fmla="*/ 310780 w 437916"/>
              <a:gd name="connsiteY222" fmla="*/ 29885 h 432077"/>
              <a:gd name="connsiteX223" fmla="*/ 316707 w 437916"/>
              <a:gd name="connsiteY223" fmla="*/ 33455 h 432077"/>
              <a:gd name="connsiteX224" fmla="*/ 324111 w 437916"/>
              <a:gd name="connsiteY224" fmla="*/ 29223 h 432077"/>
              <a:gd name="connsiteX225" fmla="*/ 351616 w 437916"/>
              <a:gd name="connsiteY225" fmla="*/ 28212 h 432077"/>
              <a:gd name="connsiteX226" fmla="*/ 351472 w 437916"/>
              <a:gd name="connsiteY226" fmla="*/ 22308 h 432077"/>
              <a:gd name="connsiteX227" fmla="*/ 356268 w 437916"/>
              <a:gd name="connsiteY227" fmla="*/ 17127 h 432077"/>
              <a:gd name="connsiteX228" fmla="*/ 430363 w 437916"/>
              <a:gd name="connsiteY228" fmla="*/ 14387 h 4320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437916" h="432077">
                <a:moveTo>
                  <a:pt x="25482" y="77877"/>
                </a:moveTo>
                <a:lnTo>
                  <a:pt x="25481" y="87885"/>
                </a:lnTo>
                <a:lnTo>
                  <a:pt x="0" y="87885"/>
                </a:lnTo>
                <a:lnTo>
                  <a:pt x="0" y="77877"/>
                </a:lnTo>
                <a:close/>
                <a:moveTo>
                  <a:pt x="39056" y="47306"/>
                </a:moveTo>
                <a:lnTo>
                  <a:pt x="34685" y="56308"/>
                </a:lnTo>
                <a:lnTo>
                  <a:pt x="11764" y="45179"/>
                </a:lnTo>
                <a:lnTo>
                  <a:pt x="16134" y="36177"/>
                </a:lnTo>
                <a:close/>
                <a:moveTo>
                  <a:pt x="41074" y="117640"/>
                </a:moveTo>
                <a:lnTo>
                  <a:pt x="18982" y="129734"/>
                </a:lnTo>
                <a:lnTo>
                  <a:pt x="14121" y="120853"/>
                </a:lnTo>
                <a:lnTo>
                  <a:pt x="36212" y="108759"/>
                </a:lnTo>
                <a:close/>
                <a:moveTo>
                  <a:pt x="103376" y="394500"/>
                </a:moveTo>
                <a:lnTo>
                  <a:pt x="100516" y="280883"/>
                </a:lnTo>
                <a:lnTo>
                  <a:pt x="74597" y="281938"/>
                </a:lnTo>
                <a:cubicBezTo>
                  <a:pt x="74195" y="282538"/>
                  <a:pt x="73961" y="283219"/>
                  <a:pt x="74063" y="283977"/>
                </a:cubicBezTo>
                <a:lnTo>
                  <a:pt x="77575" y="393527"/>
                </a:lnTo>
                <a:cubicBezTo>
                  <a:pt x="77510" y="394288"/>
                  <a:pt x="77777" y="394956"/>
                  <a:pt x="78208" y="395537"/>
                </a:cubicBezTo>
                <a:close/>
                <a:moveTo>
                  <a:pt x="250730" y="382036"/>
                </a:moveTo>
                <a:cubicBezTo>
                  <a:pt x="250637" y="378241"/>
                  <a:pt x="248633" y="374745"/>
                  <a:pt x="245494" y="372627"/>
                </a:cubicBezTo>
                <a:cubicBezTo>
                  <a:pt x="240167" y="369719"/>
                  <a:pt x="233972" y="368773"/>
                  <a:pt x="227991" y="369848"/>
                </a:cubicBezTo>
                <a:cubicBezTo>
                  <a:pt x="220351" y="371300"/>
                  <a:pt x="200920" y="374983"/>
                  <a:pt x="191953" y="376720"/>
                </a:cubicBezTo>
                <a:cubicBezTo>
                  <a:pt x="189214" y="377294"/>
                  <a:pt x="187387" y="377592"/>
                  <a:pt x="187305" y="377678"/>
                </a:cubicBezTo>
                <a:lnTo>
                  <a:pt x="183402" y="378365"/>
                </a:lnTo>
                <a:lnTo>
                  <a:pt x="181810" y="374689"/>
                </a:lnTo>
                <a:cubicBezTo>
                  <a:pt x="180406" y="371855"/>
                  <a:pt x="178757" y="369278"/>
                  <a:pt x="176697" y="366881"/>
                </a:cubicBezTo>
                <a:cubicBezTo>
                  <a:pt x="173949" y="363656"/>
                  <a:pt x="170710" y="360866"/>
                  <a:pt x="166991" y="358847"/>
                </a:cubicBezTo>
                <a:cubicBezTo>
                  <a:pt x="163271" y="356828"/>
                  <a:pt x="159386" y="354897"/>
                  <a:pt x="155422" y="353138"/>
                </a:cubicBezTo>
                <a:lnTo>
                  <a:pt x="159449" y="343840"/>
                </a:lnTo>
                <a:cubicBezTo>
                  <a:pt x="162486" y="345200"/>
                  <a:pt x="165524" y="346645"/>
                  <a:pt x="168398" y="348178"/>
                </a:cubicBezTo>
                <a:lnTo>
                  <a:pt x="136516" y="275867"/>
                </a:lnTo>
                <a:cubicBezTo>
                  <a:pt x="127107" y="276604"/>
                  <a:pt x="118280" y="280702"/>
                  <a:pt x="111603" y="287364"/>
                </a:cubicBezTo>
                <a:lnTo>
                  <a:pt x="110790" y="288227"/>
                </a:lnTo>
                <a:lnTo>
                  <a:pt x="113253" y="389026"/>
                </a:lnTo>
                <a:lnTo>
                  <a:pt x="114862" y="389999"/>
                </a:lnTo>
                <a:cubicBezTo>
                  <a:pt x="119436" y="392841"/>
                  <a:pt x="123583" y="395271"/>
                  <a:pt x="123583" y="395271"/>
                </a:cubicBezTo>
                <a:lnTo>
                  <a:pt x="123750" y="395267"/>
                </a:lnTo>
                <a:cubicBezTo>
                  <a:pt x="125105" y="396078"/>
                  <a:pt x="126538" y="396718"/>
                  <a:pt x="128049" y="397104"/>
                </a:cubicBezTo>
                <a:lnTo>
                  <a:pt x="180756" y="410079"/>
                </a:lnTo>
                <a:lnTo>
                  <a:pt x="193743" y="405542"/>
                </a:lnTo>
                <a:lnTo>
                  <a:pt x="203254" y="402187"/>
                </a:lnTo>
                <a:lnTo>
                  <a:pt x="248579" y="386225"/>
                </a:lnTo>
                <a:cubicBezTo>
                  <a:pt x="249403" y="385782"/>
                  <a:pt x="250711" y="384653"/>
                  <a:pt x="250730" y="382036"/>
                </a:cubicBezTo>
                <a:close/>
                <a:moveTo>
                  <a:pt x="297231" y="171841"/>
                </a:moveTo>
                <a:cubicBezTo>
                  <a:pt x="297602" y="169974"/>
                  <a:pt x="296211" y="167646"/>
                  <a:pt x="296211" y="167646"/>
                </a:cubicBezTo>
                <a:lnTo>
                  <a:pt x="256184" y="82957"/>
                </a:lnTo>
                <a:cubicBezTo>
                  <a:pt x="249745" y="78894"/>
                  <a:pt x="244268" y="73289"/>
                  <a:pt x="240435" y="66631"/>
                </a:cubicBezTo>
                <a:cubicBezTo>
                  <a:pt x="232050" y="68270"/>
                  <a:pt x="211208" y="72241"/>
                  <a:pt x="203235" y="73701"/>
                </a:cubicBezTo>
                <a:cubicBezTo>
                  <a:pt x="194931" y="75254"/>
                  <a:pt x="186387" y="73860"/>
                  <a:pt x="178947" y="69821"/>
                </a:cubicBezTo>
                <a:lnTo>
                  <a:pt x="178780" y="69825"/>
                </a:lnTo>
                <a:cubicBezTo>
                  <a:pt x="168727" y="64669"/>
                  <a:pt x="168655" y="51505"/>
                  <a:pt x="168655" y="51505"/>
                </a:cubicBezTo>
                <a:cubicBezTo>
                  <a:pt x="168605" y="46021"/>
                  <a:pt x="171570" y="41053"/>
                  <a:pt x="176261" y="38407"/>
                </a:cubicBezTo>
                <a:lnTo>
                  <a:pt x="226797" y="20629"/>
                </a:lnTo>
                <a:lnTo>
                  <a:pt x="224688" y="16207"/>
                </a:lnTo>
                <a:cubicBezTo>
                  <a:pt x="223456" y="13621"/>
                  <a:pt x="221322" y="11648"/>
                  <a:pt x="218629" y="10700"/>
                </a:cubicBezTo>
                <a:cubicBezTo>
                  <a:pt x="215935" y="9669"/>
                  <a:pt x="213019" y="9825"/>
                  <a:pt x="210463" y="11069"/>
                </a:cubicBezTo>
                <a:lnTo>
                  <a:pt x="55704" y="85747"/>
                </a:lnTo>
                <a:lnTo>
                  <a:pt x="82450" y="142401"/>
                </a:lnTo>
                <a:cubicBezTo>
                  <a:pt x="87614" y="135269"/>
                  <a:pt x="94763" y="127414"/>
                  <a:pt x="102947" y="124344"/>
                </a:cubicBezTo>
                <a:cubicBezTo>
                  <a:pt x="109480" y="121991"/>
                  <a:pt x="116642" y="121478"/>
                  <a:pt x="123438" y="123084"/>
                </a:cubicBezTo>
                <a:cubicBezTo>
                  <a:pt x="143153" y="127582"/>
                  <a:pt x="155482" y="147368"/>
                  <a:pt x="151048" y="167311"/>
                </a:cubicBezTo>
                <a:cubicBezTo>
                  <a:pt x="146613" y="187253"/>
                  <a:pt x="127063" y="199716"/>
                  <a:pt x="107348" y="195218"/>
                </a:cubicBezTo>
                <a:lnTo>
                  <a:pt x="131540" y="246364"/>
                </a:lnTo>
                <a:cubicBezTo>
                  <a:pt x="131896" y="247284"/>
                  <a:pt x="132583" y="248111"/>
                  <a:pt x="133346" y="248599"/>
                </a:cubicBezTo>
                <a:cubicBezTo>
                  <a:pt x="135132" y="249990"/>
                  <a:pt x="137641" y="250266"/>
                  <a:pt x="139703" y="249288"/>
                </a:cubicBezTo>
                <a:lnTo>
                  <a:pt x="194284" y="222886"/>
                </a:lnTo>
                <a:cubicBezTo>
                  <a:pt x="198997" y="221168"/>
                  <a:pt x="201808" y="223547"/>
                  <a:pt x="201892" y="223545"/>
                </a:cubicBezTo>
                <a:cubicBezTo>
                  <a:pt x="204100" y="225178"/>
                  <a:pt x="205334" y="227849"/>
                  <a:pt x="205066" y="230556"/>
                </a:cubicBezTo>
                <a:cubicBezTo>
                  <a:pt x="204608" y="235716"/>
                  <a:pt x="203921" y="248562"/>
                  <a:pt x="208186" y="255800"/>
                </a:cubicBezTo>
                <a:cubicBezTo>
                  <a:pt x="215219" y="267107"/>
                  <a:pt x="229418" y="271233"/>
                  <a:pt x="241290" y="265457"/>
                </a:cubicBezTo>
                <a:cubicBezTo>
                  <a:pt x="254152" y="259234"/>
                  <a:pt x="259525" y="243573"/>
                  <a:pt x="253367" y="230558"/>
                </a:cubicBezTo>
                <a:cubicBezTo>
                  <a:pt x="250185" y="223209"/>
                  <a:pt x="243963" y="217790"/>
                  <a:pt x="236320" y="215698"/>
                </a:cubicBezTo>
                <a:cubicBezTo>
                  <a:pt x="233546" y="214838"/>
                  <a:pt x="231483" y="212355"/>
                  <a:pt x="231244" y="209407"/>
                </a:cubicBezTo>
                <a:cubicBezTo>
                  <a:pt x="231005" y="206459"/>
                  <a:pt x="232604" y="203635"/>
                  <a:pt x="235330" y="202471"/>
                </a:cubicBezTo>
                <a:lnTo>
                  <a:pt x="294544" y="174522"/>
                </a:lnTo>
                <a:cubicBezTo>
                  <a:pt x="295615" y="173990"/>
                  <a:pt x="296841" y="172947"/>
                  <a:pt x="297231" y="171841"/>
                </a:cubicBezTo>
                <a:close/>
                <a:moveTo>
                  <a:pt x="317799" y="146440"/>
                </a:moveTo>
                <a:lnTo>
                  <a:pt x="314459" y="43891"/>
                </a:lnTo>
                <a:cubicBezTo>
                  <a:pt x="309885" y="41049"/>
                  <a:pt x="305653" y="38535"/>
                  <a:pt x="305653" y="38535"/>
                </a:cubicBezTo>
                <a:cubicBezTo>
                  <a:pt x="304298" y="37724"/>
                  <a:pt x="302864" y="37084"/>
                  <a:pt x="301353" y="36700"/>
                </a:cubicBezTo>
                <a:lnTo>
                  <a:pt x="248563" y="23726"/>
                </a:lnTo>
                <a:lnTo>
                  <a:pt x="240623" y="26537"/>
                </a:lnTo>
                <a:lnTo>
                  <a:pt x="231112" y="29892"/>
                </a:lnTo>
                <a:lnTo>
                  <a:pt x="180739" y="47581"/>
                </a:lnTo>
                <a:cubicBezTo>
                  <a:pt x="180000" y="48021"/>
                  <a:pt x="178692" y="49150"/>
                  <a:pt x="178673" y="51767"/>
                </a:cubicBezTo>
                <a:cubicBezTo>
                  <a:pt x="178766" y="55563"/>
                  <a:pt x="180687" y="59061"/>
                  <a:pt x="183824" y="61179"/>
                </a:cubicBezTo>
                <a:cubicBezTo>
                  <a:pt x="189152" y="64086"/>
                  <a:pt x="195348" y="65032"/>
                  <a:pt x="201328" y="63958"/>
                </a:cubicBezTo>
                <a:cubicBezTo>
                  <a:pt x="211377" y="62109"/>
                  <a:pt x="246002" y="55439"/>
                  <a:pt x="246002" y="55439"/>
                </a:cubicBezTo>
                <a:lnTo>
                  <a:pt x="247593" y="59113"/>
                </a:lnTo>
                <a:cubicBezTo>
                  <a:pt x="247595" y="59198"/>
                  <a:pt x="252267" y="69465"/>
                  <a:pt x="262411" y="74956"/>
                </a:cubicBezTo>
                <a:lnTo>
                  <a:pt x="263850" y="75765"/>
                </a:lnTo>
                <a:lnTo>
                  <a:pt x="301771" y="156200"/>
                </a:lnTo>
                <a:cubicBezTo>
                  <a:pt x="307814" y="154280"/>
                  <a:pt x="313321" y="150937"/>
                  <a:pt x="317799" y="146440"/>
                </a:cubicBezTo>
                <a:close/>
                <a:moveTo>
                  <a:pt x="355341" y="149911"/>
                </a:moveTo>
                <a:lnTo>
                  <a:pt x="351830" y="40361"/>
                </a:lnTo>
                <a:cubicBezTo>
                  <a:pt x="351813" y="39686"/>
                  <a:pt x="351547" y="39017"/>
                  <a:pt x="351199" y="38435"/>
                </a:cubicBezTo>
                <a:lnTo>
                  <a:pt x="326028" y="39388"/>
                </a:lnTo>
                <a:lnTo>
                  <a:pt x="325028" y="39412"/>
                </a:lnTo>
                <a:cubicBezTo>
                  <a:pt x="324625" y="40013"/>
                  <a:pt x="324392" y="40694"/>
                  <a:pt x="324493" y="41451"/>
                </a:cubicBezTo>
                <a:lnTo>
                  <a:pt x="328001" y="150833"/>
                </a:lnTo>
                <a:lnTo>
                  <a:pt x="327835" y="150837"/>
                </a:lnTo>
                <a:lnTo>
                  <a:pt x="327839" y="151005"/>
                </a:lnTo>
                <a:cubicBezTo>
                  <a:pt x="327855" y="151680"/>
                  <a:pt x="328124" y="152433"/>
                  <a:pt x="328471" y="153015"/>
                </a:cubicBezTo>
                <a:lnTo>
                  <a:pt x="354807" y="151949"/>
                </a:lnTo>
                <a:cubicBezTo>
                  <a:pt x="355210" y="151349"/>
                  <a:pt x="355443" y="150668"/>
                  <a:pt x="355341" y="149911"/>
                </a:cubicBezTo>
                <a:close/>
                <a:moveTo>
                  <a:pt x="395138" y="245661"/>
                </a:moveTo>
                <a:cubicBezTo>
                  <a:pt x="392956" y="238287"/>
                  <a:pt x="387638" y="232340"/>
                  <a:pt x="380722" y="229218"/>
                </a:cubicBezTo>
                <a:cubicBezTo>
                  <a:pt x="379457" y="228658"/>
                  <a:pt x="378194" y="228183"/>
                  <a:pt x="376849" y="227793"/>
                </a:cubicBezTo>
                <a:cubicBezTo>
                  <a:pt x="362654" y="223836"/>
                  <a:pt x="348093" y="232209"/>
                  <a:pt x="344187" y="246484"/>
                </a:cubicBezTo>
                <a:cubicBezTo>
                  <a:pt x="343421" y="249288"/>
                  <a:pt x="340969" y="251374"/>
                  <a:pt x="338054" y="251529"/>
                </a:cubicBezTo>
                <a:cubicBezTo>
                  <a:pt x="335140" y="251770"/>
                  <a:pt x="332347" y="250149"/>
                  <a:pt x="331112" y="247395"/>
                </a:cubicBezTo>
                <a:lnTo>
                  <a:pt x="302301" y="181338"/>
                </a:lnTo>
                <a:cubicBezTo>
                  <a:pt x="301240" y="182292"/>
                  <a:pt x="300008" y="183082"/>
                  <a:pt x="298774" y="183788"/>
                </a:cubicBezTo>
                <a:cubicBezTo>
                  <a:pt x="292341" y="186815"/>
                  <a:pt x="264644" y="200405"/>
                  <a:pt x="259939" y="202461"/>
                </a:cubicBezTo>
                <a:lnTo>
                  <a:pt x="246829" y="208773"/>
                </a:lnTo>
                <a:cubicBezTo>
                  <a:pt x="255611" y="213116"/>
                  <a:pt x="262306" y="220802"/>
                  <a:pt x="265453" y="230094"/>
                </a:cubicBezTo>
                <a:cubicBezTo>
                  <a:pt x="271932" y="249432"/>
                  <a:pt x="261767" y="270443"/>
                  <a:pt x="242657" y="276987"/>
                </a:cubicBezTo>
                <a:cubicBezTo>
                  <a:pt x="239181" y="278169"/>
                  <a:pt x="235444" y="278850"/>
                  <a:pt x="231776" y="278940"/>
                </a:cubicBezTo>
                <a:cubicBezTo>
                  <a:pt x="228357" y="279024"/>
                  <a:pt x="225012" y="278683"/>
                  <a:pt x="221738" y="277835"/>
                </a:cubicBezTo>
                <a:lnTo>
                  <a:pt x="221736" y="277751"/>
                </a:lnTo>
                <a:cubicBezTo>
                  <a:pt x="221569" y="277755"/>
                  <a:pt x="221402" y="277759"/>
                  <a:pt x="221234" y="277679"/>
                </a:cubicBezTo>
                <a:cubicBezTo>
                  <a:pt x="217625" y="276838"/>
                  <a:pt x="214172" y="275488"/>
                  <a:pt x="210957" y="273625"/>
                </a:cubicBezTo>
                <a:lnTo>
                  <a:pt x="209263" y="272570"/>
                </a:lnTo>
                <a:cubicBezTo>
                  <a:pt x="205364" y="270049"/>
                  <a:pt x="202029" y="266754"/>
                  <a:pt x="199350" y="262937"/>
                </a:cubicBezTo>
                <a:lnTo>
                  <a:pt x="197355" y="259778"/>
                </a:lnTo>
                <a:cubicBezTo>
                  <a:pt x="193428" y="252701"/>
                  <a:pt x="192776" y="243095"/>
                  <a:pt x="193155" y="234730"/>
                </a:cubicBezTo>
                <a:cubicBezTo>
                  <a:pt x="193155" y="234730"/>
                  <a:pt x="141537" y="259455"/>
                  <a:pt x="140209" y="259740"/>
                </a:cubicBezTo>
                <a:lnTo>
                  <a:pt x="185244" y="361609"/>
                </a:lnTo>
                <a:cubicBezTo>
                  <a:pt x="186622" y="363346"/>
                  <a:pt x="187918" y="365172"/>
                  <a:pt x="189049" y="367085"/>
                </a:cubicBezTo>
                <a:cubicBezTo>
                  <a:pt x="197434" y="365446"/>
                  <a:pt x="218193" y="361479"/>
                  <a:pt x="226249" y="360015"/>
                </a:cubicBezTo>
                <a:cubicBezTo>
                  <a:pt x="234554" y="358462"/>
                  <a:pt x="243096" y="359857"/>
                  <a:pt x="250536" y="363895"/>
                </a:cubicBezTo>
                <a:cubicBezTo>
                  <a:pt x="250536" y="363895"/>
                  <a:pt x="260096" y="369316"/>
                  <a:pt x="260747" y="382298"/>
                </a:cubicBezTo>
                <a:cubicBezTo>
                  <a:pt x="260712" y="387701"/>
                  <a:pt x="257830" y="392665"/>
                  <a:pt x="253140" y="395313"/>
                </a:cubicBezTo>
                <a:lnTo>
                  <a:pt x="207318" y="411455"/>
                </a:lnTo>
                <a:lnTo>
                  <a:pt x="209170" y="415546"/>
                </a:lnTo>
                <a:cubicBezTo>
                  <a:pt x="210317" y="418134"/>
                  <a:pt x="212453" y="420192"/>
                  <a:pt x="215064" y="421226"/>
                </a:cubicBezTo>
                <a:cubicBezTo>
                  <a:pt x="217676" y="422259"/>
                  <a:pt x="220678" y="422186"/>
                  <a:pt x="223233" y="420941"/>
                </a:cubicBezTo>
                <a:lnTo>
                  <a:pt x="377200" y="351347"/>
                </a:lnTo>
                <a:lnTo>
                  <a:pt x="350178" y="290226"/>
                </a:lnTo>
                <a:cubicBezTo>
                  <a:pt x="349033" y="287722"/>
                  <a:pt x="349379" y="284843"/>
                  <a:pt x="350993" y="282610"/>
                </a:cubicBezTo>
                <a:cubicBezTo>
                  <a:pt x="352607" y="280376"/>
                  <a:pt x="355248" y="279214"/>
                  <a:pt x="358007" y="279484"/>
                </a:cubicBezTo>
                <a:cubicBezTo>
                  <a:pt x="363112" y="280120"/>
                  <a:pt x="375734" y="281161"/>
                  <a:pt x="382974" y="277017"/>
                </a:cubicBezTo>
                <a:cubicBezTo>
                  <a:pt x="393833" y="270760"/>
                  <a:pt x="398854" y="257724"/>
                  <a:pt x="395138" y="245661"/>
                </a:cubicBezTo>
                <a:close/>
                <a:moveTo>
                  <a:pt x="425574" y="398130"/>
                </a:moveTo>
                <a:lnTo>
                  <a:pt x="421204" y="407132"/>
                </a:lnTo>
                <a:lnTo>
                  <a:pt x="398283" y="396003"/>
                </a:lnTo>
                <a:lnTo>
                  <a:pt x="402653" y="387001"/>
                </a:lnTo>
                <a:close/>
                <a:moveTo>
                  <a:pt x="423956" y="322413"/>
                </a:moveTo>
                <a:lnTo>
                  <a:pt x="401865" y="334506"/>
                </a:lnTo>
                <a:lnTo>
                  <a:pt x="397003" y="325625"/>
                </a:lnTo>
                <a:lnTo>
                  <a:pt x="419094" y="313531"/>
                </a:lnTo>
                <a:close/>
                <a:moveTo>
                  <a:pt x="437916" y="354822"/>
                </a:moveTo>
                <a:lnTo>
                  <a:pt x="437916" y="364830"/>
                </a:lnTo>
                <a:lnTo>
                  <a:pt x="412435" y="364830"/>
                </a:lnTo>
                <a:lnTo>
                  <a:pt x="412435" y="354822"/>
                </a:lnTo>
                <a:close/>
                <a:moveTo>
                  <a:pt x="430777" y="24505"/>
                </a:moveTo>
                <a:lnTo>
                  <a:pt x="361683" y="27123"/>
                </a:lnTo>
                <a:lnTo>
                  <a:pt x="365989" y="162311"/>
                </a:lnTo>
                <a:lnTo>
                  <a:pt x="433915" y="159723"/>
                </a:lnTo>
                <a:lnTo>
                  <a:pt x="434329" y="169841"/>
                </a:lnTo>
                <a:lnTo>
                  <a:pt x="361320" y="172637"/>
                </a:lnTo>
                <a:cubicBezTo>
                  <a:pt x="359985" y="172670"/>
                  <a:pt x="358639" y="172197"/>
                  <a:pt x="357697" y="171206"/>
                </a:cubicBezTo>
                <a:cubicBezTo>
                  <a:pt x="356757" y="170301"/>
                  <a:pt x="356142" y="169051"/>
                  <a:pt x="356109" y="167701"/>
                </a:cubicBezTo>
                <a:lnTo>
                  <a:pt x="355969" y="161965"/>
                </a:lnTo>
                <a:lnTo>
                  <a:pt x="328465" y="162975"/>
                </a:lnTo>
                <a:cubicBezTo>
                  <a:pt x="325963" y="163036"/>
                  <a:pt x="323602" y="161997"/>
                  <a:pt x="321809" y="160268"/>
                </a:cubicBezTo>
                <a:cubicBezTo>
                  <a:pt x="321039" y="159526"/>
                  <a:pt x="320437" y="158782"/>
                  <a:pt x="319914" y="157866"/>
                </a:cubicBezTo>
                <a:cubicBezTo>
                  <a:pt x="315739" y="161091"/>
                  <a:pt x="311046" y="163654"/>
                  <a:pt x="306083" y="165379"/>
                </a:cubicBezTo>
                <a:lnTo>
                  <a:pt x="337436" y="236521"/>
                </a:lnTo>
                <a:cubicBezTo>
                  <a:pt x="340703" y="230196"/>
                  <a:pt x="345664" y="225010"/>
                  <a:pt x="351835" y="221484"/>
                </a:cubicBezTo>
                <a:cubicBezTo>
                  <a:pt x="369358" y="211433"/>
                  <a:pt x="391702" y="217724"/>
                  <a:pt x="401646" y="235459"/>
                </a:cubicBezTo>
                <a:cubicBezTo>
                  <a:pt x="411590" y="253192"/>
                  <a:pt x="405385" y="275794"/>
                  <a:pt x="387861" y="285845"/>
                </a:cubicBezTo>
                <a:cubicBezTo>
                  <a:pt x="379963" y="290342"/>
                  <a:pt x="368874" y="290613"/>
                  <a:pt x="361017" y="289961"/>
                </a:cubicBezTo>
                <a:lnTo>
                  <a:pt x="390423" y="356509"/>
                </a:lnTo>
                <a:lnTo>
                  <a:pt x="227298" y="430211"/>
                </a:lnTo>
                <a:cubicBezTo>
                  <a:pt x="227214" y="430213"/>
                  <a:pt x="227133" y="430299"/>
                  <a:pt x="227050" y="430301"/>
                </a:cubicBezTo>
                <a:cubicBezTo>
                  <a:pt x="216651" y="434944"/>
                  <a:pt x="204606" y="430174"/>
                  <a:pt x="200010" y="419652"/>
                </a:cubicBezTo>
                <a:lnTo>
                  <a:pt x="197890" y="414809"/>
                </a:lnTo>
                <a:lnTo>
                  <a:pt x="181180" y="420618"/>
                </a:lnTo>
                <a:lnTo>
                  <a:pt x="126294" y="407190"/>
                </a:lnTo>
                <a:lnTo>
                  <a:pt x="126292" y="407105"/>
                </a:lnTo>
                <a:lnTo>
                  <a:pt x="125704" y="406952"/>
                </a:lnTo>
                <a:cubicBezTo>
                  <a:pt x="123103" y="406340"/>
                  <a:pt x="120658" y="405303"/>
                  <a:pt x="118456" y="403921"/>
                </a:cubicBezTo>
                <a:cubicBezTo>
                  <a:pt x="117950" y="403680"/>
                  <a:pt x="115577" y="402219"/>
                  <a:pt x="112446" y="400355"/>
                </a:cubicBezTo>
                <a:cubicBezTo>
                  <a:pt x="110840" y="402926"/>
                  <a:pt x="108042" y="404514"/>
                  <a:pt x="105041" y="404587"/>
                </a:cubicBezTo>
                <a:lnTo>
                  <a:pt x="78205" y="405665"/>
                </a:lnTo>
                <a:cubicBezTo>
                  <a:pt x="78038" y="405669"/>
                  <a:pt x="77786" y="405590"/>
                  <a:pt x="77619" y="405594"/>
                </a:cubicBezTo>
                <a:lnTo>
                  <a:pt x="77764" y="411499"/>
                </a:lnTo>
                <a:cubicBezTo>
                  <a:pt x="77749" y="414285"/>
                  <a:pt x="75634" y="416531"/>
                  <a:pt x="72885" y="416682"/>
                </a:cubicBezTo>
                <a:lnTo>
                  <a:pt x="8794" y="419177"/>
                </a:lnTo>
                <a:lnTo>
                  <a:pt x="8546" y="409055"/>
                </a:lnTo>
                <a:lnTo>
                  <a:pt x="67635" y="406682"/>
                </a:lnTo>
                <a:lnTo>
                  <a:pt x="63247" y="271496"/>
                </a:lnTo>
                <a:lnTo>
                  <a:pt x="5326" y="273840"/>
                </a:lnTo>
                <a:lnTo>
                  <a:pt x="5078" y="263718"/>
                </a:lnTo>
                <a:lnTo>
                  <a:pt x="68002" y="261252"/>
                </a:lnTo>
                <a:cubicBezTo>
                  <a:pt x="69334" y="261136"/>
                  <a:pt x="70681" y="261609"/>
                  <a:pt x="71622" y="262598"/>
                </a:cubicBezTo>
                <a:cubicBezTo>
                  <a:pt x="72561" y="263503"/>
                  <a:pt x="73176" y="264755"/>
                  <a:pt x="73209" y="266104"/>
                </a:cubicBezTo>
                <a:lnTo>
                  <a:pt x="73349" y="271841"/>
                </a:lnTo>
                <a:lnTo>
                  <a:pt x="100769" y="270748"/>
                </a:lnTo>
                <a:cubicBezTo>
                  <a:pt x="103270" y="270687"/>
                  <a:pt x="105713" y="271640"/>
                  <a:pt x="107509" y="273453"/>
                </a:cubicBezTo>
                <a:cubicBezTo>
                  <a:pt x="108278" y="274194"/>
                  <a:pt x="108964" y="274936"/>
                  <a:pt x="109486" y="275852"/>
                </a:cubicBezTo>
                <a:cubicBezTo>
                  <a:pt x="116117" y="270710"/>
                  <a:pt x="123879" y="267398"/>
                  <a:pt x="132108" y="266184"/>
                </a:cubicBezTo>
                <a:lnTo>
                  <a:pt x="128306" y="257415"/>
                </a:lnTo>
                <a:cubicBezTo>
                  <a:pt x="125764" y="255789"/>
                  <a:pt x="123705" y="253476"/>
                  <a:pt x="122470" y="250721"/>
                </a:cubicBezTo>
                <a:lnTo>
                  <a:pt x="95198" y="192983"/>
                </a:lnTo>
                <a:cubicBezTo>
                  <a:pt x="93882" y="190315"/>
                  <a:pt x="94470" y="187092"/>
                  <a:pt x="96588" y="185015"/>
                </a:cubicBezTo>
                <a:cubicBezTo>
                  <a:pt x="98621" y="182856"/>
                  <a:pt x="101776" y="182272"/>
                  <a:pt x="104478" y="183557"/>
                </a:cubicBezTo>
                <a:cubicBezTo>
                  <a:pt x="110807" y="186525"/>
                  <a:pt x="118072" y="186854"/>
                  <a:pt x="124604" y="184415"/>
                </a:cubicBezTo>
                <a:cubicBezTo>
                  <a:pt x="138411" y="179351"/>
                  <a:pt x="145459" y="163903"/>
                  <a:pt x="140447" y="150015"/>
                </a:cubicBezTo>
                <a:cubicBezTo>
                  <a:pt x="135434" y="136042"/>
                  <a:pt x="120160" y="128904"/>
                  <a:pt x="106436" y="133966"/>
                </a:cubicBezTo>
                <a:cubicBezTo>
                  <a:pt x="100979" y="135956"/>
                  <a:pt x="94378" y="142363"/>
                  <a:pt x="88346" y="151541"/>
                </a:cubicBezTo>
                <a:cubicBezTo>
                  <a:pt x="86901" y="153855"/>
                  <a:pt x="84263" y="155185"/>
                  <a:pt x="81506" y="154999"/>
                </a:cubicBezTo>
                <a:cubicBezTo>
                  <a:pt x="78749" y="154814"/>
                  <a:pt x="76371" y="153099"/>
                  <a:pt x="75225" y="150596"/>
                </a:cubicBezTo>
                <a:lnTo>
                  <a:pt x="42410" y="81093"/>
                </a:lnTo>
                <a:lnTo>
                  <a:pt x="206156" y="2058"/>
                </a:lnTo>
                <a:cubicBezTo>
                  <a:pt x="211102" y="-341"/>
                  <a:pt x="216768" y="-649"/>
                  <a:pt x="221983" y="1165"/>
                </a:cubicBezTo>
                <a:cubicBezTo>
                  <a:pt x="227200" y="2979"/>
                  <a:pt x="231385" y="6928"/>
                  <a:pt x="233759" y="11934"/>
                </a:cubicBezTo>
                <a:lnTo>
                  <a:pt x="236311" y="17358"/>
                </a:lnTo>
                <a:lnTo>
                  <a:pt x="248055" y="13188"/>
                </a:lnTo>
                <a:lnTo>
                  <a:pt x="302859" y="26619"/>
                </a:lnTo>
                <a:lnTo>
                  <a:pt x="302861" y="26703"/>
                </a:lnTo>
                <a:cubicBezTo>
                  <a:pt x="302861" y="26703"/>
                  <a:pt x="308494" y="28507"/>
                  <a:pt x="310780" y="29885"/>
                </a:cubicBezTo>
                <a:lnTo>
                  <a:pt x="316707" y="33455"/>
                </a:lnTo>
                <a:cubicBezTo>
                  <a:pt x="318398" y="30966"/>
                  <a:pt x="321112" y="29380"/>
                  <a:pt x="324111" y="29223"/>
                </a:cubicBezTo>
                <a:cubicBezTo>
                  <a:pt x="324111" y="29223"/>
                  <a:pt x="351366" y="28218"/>
                  <a:pt x="351616" y="28212"/>
                </a:cubicBezTo>
                <a:lnTo>
                  <a:pt x="351472" y="22308"/>
                </a:lnTo>
                <a:cubicBezTo>
                  <a:pt x="351488" y="19523"/>
                  <a:pt x="353518" y="17278"/>
                  <a:pt x="356268" y="17127"/>
                </a:cubicBezTo>
                <a:lnTo>
                  <a:pt x="430363" y="14387"/>
                </a:ln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5" name="Graphic 8">
            <a:extLst>
              <a:ext uri="{FF2B5EF4-FFF2-40B4-BE49-F238E27FC236}">
                <a16:creationId xmlns:a16="http://schemas.microsoft.com/office/drawing/2014/main" id="{2E7B09A2-E37B-BFEF-B3D0-B4A77E1CA519}"/>
              </a:ext>
            </a:extLst>
          </p:cNvPr>
          <p:cNvSpPr/>
          <p:nvPr/>
        </p:nvSpPr>
        <p:spPr>
          <a:xfrm>
            <a:off x="2591092" y="4605900"/>
            <a:ext cx="400341" cy="404984"/>
          </a:xfrm>
          <a:custGeom>
            <a:avLst/>
            <a:gdLst>
              <a:gd name="connsiteX0" fmla="*/ 261775 w 400341"/>
              <a:gd name="connsiteY0" fmla="*/ 0 h 404984"/>
              <a:gd name="connsiteX1" fmla="*/ 283122 w 400341"/>
              <a:gd name="connsiteY1" fmla="*/ 0 h 404984"/>
              <a:gd name="connsiteX2" fmla="*/ 299600 w 400341"/>
              <a:gd name="connsiteY2" fmla="*/ 16478 h 404984"/>
              <a:gd name="connsiteX3" fmla="*/ 299600 w 400341"/>
              <a:gd name="connsiteY3" fmla="*/ 23633 h 404984"/>
              <a:gd name="connsiteX4" fmla="*/ 325573 w 400341"/>
              <a:gd name="connsiteY4" fmla="*/ 34397 h 404984"/>
              <a:gd name="connsiteX5" fmla="*/ 330636 w 400341"/>
              <a:gd name="connsiteY5" fmla="*/ 29335 h 404984"/>
              <a:gd name="connsiteX6" fmla="*/ 353937 w 400341"/>
              <a:gd name="connsiteY6" fmla="*/ 29335 h 404984"/>
              <a:gd name="connsiteX7" fmla="*/ 369035 w 400341"/>
              <a:gd name="connsiteY7" fmla="*/ 44429 h 404984"/>
              <a:gd name="connsiteX8" fmla="*/ 369035 w 400341"/>
              <a:gd name="connsiteY8" fmla="*/ 67731 h 404984"/>
              <a:gd name="connsiteX9" fmla="*/ 363972 w 400341"/>
              <a:gd name="connsiteY9" fmla="*/ 72794 h 404984"/>
              <a:gd name="connsiteX10" fmla="*/ 374736 w 400341"/>
              <a:gd name="connsiteY10" fmla="*/ 98765 h 404984"/>
              <a:gd name="connsiteX11" fmla="*/ 381892 w 400341"/>
              <a:gd name="connsiteY11" fmla="*/ 98765 h 404984"/>
              <a:gd name="connsiteX12" fmla="*/ 398372 w 400341"/>
              <a:gd name="connsiteY12" fmla="*/ 115243 h 404984"/>
              <a:gd name="connsiteX13" fmla="*/ 398372 w 400341"/>
              <a:gd name="connsiteY13" fmla="*/ 136590 h 404984"/>
              <a:gd name="connsiteX14" fmla="*/ 381894 w 400341"/>
              <a:gd name="connsiteY14" fmla="*/ 153067 h 404984"/>
              <a:gd name="connsiteX15" fmla="*/ 374738 w 400341"/>
              <a:gd name="connsiteY15" fmla="*/ 153067 h 404984"/>
              <a:gd name="connsiteX16" fmla="*/ 363976 w 400341"/>
              <a:gd name="connsiteY16" fmla="*/ 179040 h 404984"/>
              <a:gd name="connsiteX17" fmla="*/ 369038 w 400341"/>
              <a:gd name="connsiteY17" fmla="*/ 184102 h 404984"/>
              <a:gd name="connsiteX18" fmla="*/ 369038 w 400341"/>
              <a:gd name="connsiteY18" fmla="*/ 207404 h 404984"/>
              <a:gd name="connsiteX19" fmla="*/ 353943 w 400341"/>
              <a:gd name="connsiteY19" fmla="*/ 222499 h 404984"/>
              <a:gd name="connsiteX20" fmla="*/ 330641 w 400341"/>
              <a:gd name="connsiteY20" fmla="*/ 222499 h 404984"/>
              <a:gd name="connsiteX21" fmla="*/ 325578 w 400341"/>
              <a:gd name="connsiteY21" fmla="*/ 217437 h 404984"/>
              <a:gd name="connsiteX22" fmla="*/ 299605 w 400341"/>
              <a:gd name="connsiteY22" fmla="*/ 228200 h 404984"/>
              <a:gd name="connsiteX23" fmla="*/ 299605 w 400341"/>
              <a:gd name="connsiteY23" fmla="*/ 235355 h 404984"/>
              <a:gd name="connsiteX24" fmla="*/ 283127 w 400341"/>
              <a:gd name="connsiteY24" fmla="*/ 251833 h 404984"/>
              <a:gd name="connsiteX25" fmla="*/ 261781 w 400341"/>
              <a:gd name="connsiteY25" fmla="*/ 251833 h 404984"/>
              <a:gd name="connsiteX26" fmla="*/ 245303 w 400341"/>
              <a:gd name="connsiteY26" fmla="*/ 235355 h 404984"/>
              <a:gd name="connsiteX27" fmla="*/ 245303 w 400341"/>
              <a:gd name="connsiteY27" fmla="*/ 228200 h 404984"/>
              <a:gd name="connsiteX28" fmla="*/ 219332 w 400341"/>
              <a:gd name="connsiteY28" fmla="*/ 217436 h 404984"/>
              <a:gd name="connsiteX29" fmla="*/ 214270 w 400341"/>
              <a:gd name="connsiteY29" fmla="*/ 222499 h 404984"/>
              <a:gd name="connsiteX30" fmla="*/ 190967 w 400341"/>
              <a:gd name="connsiteY30" fmla="*/ 222499 h 404984"/>
              <a:gd name="connsiteX31" fmla="*/ 175872 w 400341"/>
              <a:gd name="connsiteY31" fmla="*/ 207403 h 404984"/>
              <a:gd name="connsiteX32" fmla="*/ 175872 w 400341"/>
              <a:gd name="connsiteY32" fmla="*/ 184102 h 404984"/>
              <a:gd name="connsiteX33" fmla="*/ 180935 w 400341"/>
              <a:gd name="connsiteY33" fmla="*/ 179040 h 404984"/>
              <a:gd name="connsiteX34" fmla="*/ 170172 w 400341"/>
              <a:gd name="connsiteY34" fmla="*/ 153067 h 404984"/>
              <a:gd name="connsiteX35" fmla="*/ 163016 w 400341"/>
              <a:gd name="connsiteY35" fmla="*/ 153067 h 404984"/>
              <a:gd name="connsiteX36" fmla="*/ 146532 w 400341"/>
              <a:gd name="connsiteY36" fmla="*/ 136596 h 404984"/>
              <a:gd name="connsiteX37" fmla="*/ 146532 w 400341"/>
              <a:gd name="connsiteY37" fmla="*/ 115249 h 404984"/>
              <a:gd name="connsiteX38" fmla="*/ 163009 w 400341"/>
              <a:gd name="connsiteY38" fmla="*/ 98771 h 404984"/>
              <a:gd name="connsiteX39" fmla="*/ 170165 w 400341"/>
              <a:gd name="connsiteY39" fmla="*/ 98771 h 404984"/>
              <a:gd name="connsiteX40" fmla="*/ 180929 w 400341"/>
              <a:gd name="connsiteY40" fmla="*/ 72800 h 404984"/>
              <a:gd name="connsiteX41" fmla="*/ 175867 w 400341"/>
              <a:gd name="connsiteY41" fmla="*/ 67738 h 404984"/>
              <a:gd name="connsiteX42" fmla="*/ 175867 w 400341"/>
              <a:gd name="connsiteY42" fmla="*/ 44435 h 404984"/>
              <a:gd name="connsiteX43" fmla="*/ 190961 w 400341"/>
              <a:gd name="connsiteY43" fmla="*/ 29333 h 404984"/>
              <a:gd name="connsiteX44" fmla="*/ 214022 w 400341"/>
              <a:gd name="connsiteY44" fmla="*/ 29092 h 404984"/>
              <a:gd name="connsiteX45" fmla="*/ 214263 w 400341"/>
              <a:gd name="connsiteY45" fmla="*/ 29333 h 404984"/>
              <a:gd name="connsiteX46" fmla="*/ 219326 w 400341"/>
              <a:gd name="connsiteY46" fmla="*/ 34395 h 404984"/>
              <a:gd name="connsiteX47" fmla="*/ 245296 w 400341"/>
              <a:gd name="connsiteY47" fmla="*/ 23632 h 404984"/>
              <a:gd name="connsiteX48" fmla="*/ 245296 w 400341"/>
              <a:gd name="connsiteY48" fmla="*/ 16478 h 404984"/>
              <a:gd name="connsiteX49" fmla="*/ 261774 w 400341"/>
              <a:gd name="connsiteY49" fmla="*/ 0 h 404984"/>
              <a:gd name="connsiteX50" fmla="*/ 12792 w 400341"/>
              <a:gd name="connsiteY50" fmla="*/ 277428 h 404984"/>
              <a:gd name="connsiteX51" fmla="*/ 85415 w 400341"/>
              <a:gd name="connsiteY51" fmla="*/ 392196 h 404984"/>
              <a:gd name="connsiteX52" fmla="*/ 125155 w 400341"/>
              <a:gd name="connsiteY52" fmla="*/ 367048 h 404984"/>
              <a:gd name="connsiteX53" fmla="*/ 52534 w 400341"/>
              <a:gd name="connsiteY53" fmla="*/ 252280 h 404984"/>
              <a:gd name="connsiteX54" fmla="*/ 12793 w 400341"/>
              <a:gd name="connsiteY54" fmla="*/ 277428 h 404984"/>
              <a:gd name="connsiteX55" fmla="*/ 79196 w 400341"/>
              <a:gd name="connsiteY55" fmla="*/ 402471 h 404984"/>
              <a:gd name="connsiteX56" fmla="*/ 86606 w 400341"/>
              <a:gd name="connsiteY56" fmla="*/ 404159 h 404984"/>
              <a:gd name="connsiteX57" fmla="*/ 135435 w 400341"/>
              <a:gd name="connsiteY57" fmla="*/ 373267 h 404984"/>
              <a:gd name="connsiteX58" fmla="*/ 137122 w 400341"/>
              <a:gd name="connsiteY58" fmla="*/ 365856 h 404984"/>
              <a:gd name="connsiteX59" fmla="*/ 132988 w 400341"/>
              <a:gd name="connsiteY59" fmla="*/ 359317 h 404984"/>
              <a:gd name="connsiteX60" fmla="*/ 138193 w 400341"/>
              <a:gd name="connsiteY60" fmla="*/ 356279 h 404984"/>
              <a:gd name="connsiteX61" fmla="*/ 229251 w 400341"/>
              <a:gd name="connsiteY61" fmla="*/ 369429 h 404984"/>
              <a:gd name="connsiteX62" fmla="*/ 263347 w 400341"/>
              <a:gd name="connsiteY62" fmla="*/ 361961 h 404984"/>
              <a:gd name="connsiteX63" fmla="*/ 386981 w 400341"/>
              <a:gd name="connsiteY63" fmla="*/ 290586 h 404984"/>
              <a:gd name="connsiteX64" fmla="*/ 397051 w 400341"/>
              <a:gd name="connsiteY64" fmla="*/ 255207 h 404984"/>
              <a:gd name="connsiteX65" fmla="*/ 396987 w 400341"/>
              <a:gd name="connsiteY65" fmla="*/ 255093 h 404984"/>
              <a:gd name="connsiteX66" fmla="*/ 381547 w 400341"/>
              <a:gd name="connsiteY66" fmla="*/ 243075 h 404984"/>
              <a:gd name="connsiteX67" fmla="*/ 361803 w 400341"/>
              <a:gd name="connsiteY67" fmla="*/ 245198 h 404984"/>
              <a:gd name="connsiteX68" fmla="*/ 287948 w 400341"/>
              <a:gd name="connsiteY68" fmla="*/ 283464 h 404984"/>
              <a:gd name="connsiteX69" fmla="*/ 273658 w 400341"/>
              <a:gd name="connsiteY69" fmla="*/ 271710 h 404984"/>
              <a:gd name="connsiteX70" fmla="*/ 171325 w 400341"/>
              <a:gd name="connsiteY70" fmla="*/ 237440 h 404984"/>
              <a:gd name="connsiteX71" fmla="*/ 139263 w 400341"/>
              <a:gd name="connsiteY71" fmla="*/ 237608 h 404984"/>
              <a:gd name="connsiteX72" fmla="*/ 70948 w 400341"/>
              <a:gd name="connsiteY72" fmla="*/ 261284 h 404984"/>
              <a:gd name="connsiteX73" fmla="*/ 58751 w 400341"/>
              <a:gd name="connsiteY73" fmla="*/ 242001 h 404984"/>
              <a:gd name="connsiteX74" fmla="*/ 51339 w 400341"/>
              <a:gd name="connsiteY74" fmla="*/ 240314 h 404984"/>
              <a:gd name="connsiteX75" fmla="*/ 51339 w 400341"/>
              <a:gd name="connsiteY75" fmla="*/ 240314 h 404984"/>
              <a:gd name="connsiteX76" fmla="*/ 2514 w 400341"/>
              <a:gd name="connsiteY76" fmla="*/ 271212 h 404984"/>
              <a:gd name="connsiteX77" fmla="*/ 825 w 400341"/>
              <a:gd name="connsiteY77" fmla="*/ 278621 h 404984"/>
              <a:gd name="connsiteX78" fmla="*/ 826 w 400341"/>
              <a:gd name="connsiteY78" fmla="*/ 278623 h 404984"/>
              <a:gd name="connsiteX79" fmla="*/ 79195 w 400341"/>
              <a:gd name="connsiteY79" fmla="*/ 402474 h 404984"/>
              <a:gd name="connsiteX80" fmla="*/ 76844 w 400341"/>
              <a:gd name="connsiteY80" fmla="*/ 270599 h 404984"/>
              <a:gd name="connsiteX81" fmla="*/ 127223 w 400341"/>
              <a:gd name="connsiteY81" fmla="*/ 350216 h 404984"/>
              <a:gd name="connsiteX82" fmla="*/ 134233 w 400341"/>
              <a:gd name="connsiteY82" fmla="*/ 346128 h 404984"/>
              <a:gd name="connsiteX83" fmla="*/ 137857 w 400341"/>
              <a:gd name="connsiteY83" fmla="*/ 345354 h 404984"/>
              <a:gd name="connsiteX84" fmla="*/ 230763 w 400341"/>
              <a:gd name="connsiteY84" fmla="*/ 358770 h 404984"/>
              <a:gd name="connsiteX85" fmla="*/ 244714 w 400341"/>
              <a:gd name="connsiteY85" fmla="*/ 358376 h 404984"/>
              <a:gd name="connsiteX86" fmla="*/ 257767 w 400341"/>
              <a:gd name="connsiteY86" fmla="*/ 352783 h 404984"/>
              <a:gd name="connsiteX87" fmla="*/ 381891 w 400341"/>
              <a:gd name="connsiteY87" fmla="*/ 281117 h 404984"/>
              <a:gd name="connsiteX88" fmla="*/ 387640 w 400341"/>
              <a:gd name="connsiteY88" fmla="*/ 260393 h 404984"/>
              <a:gd name="connsiteX89" fmla="*/ 378680 w 400341"/>
              <a:gd name="connsiteY89" fmla="*/ 253427 h 404984"/>
              <a:gd name="connsiteX90" fmla="*/ 366726 w 400341"/>
              <a:gd name="connsiteY90" fmla="*/ 254749 h 404984"/>
              <a:gd name="connsiteX91" fmla="*/ 291249 w 400341"/>
              <a:gd name="connsiteY91" fmla="*/ 293857 h 404984"/>
              <a:gd name="connsiteX92" fmla="*/ 289483 w 400341"/>
              <a:gd name="connsiteY92" fmla="*/ 305736 h 404984"/>
              <a:gd name="connsiteX93" fmla="*/ 275879 w 400341"/>
              <a:gd name="connsiteY93" fmla="*/ 319593 h 404984"/>
              <a:gd name="connsiteX94" fmla="*/ 257173 w 400341"/>
              <a:gd name="connsiteY94" fmla="*/ 320927 h 404984"/>
              <a:gd name="connsiteX95" fmla="*/ 182417 w 400341"/>
              <a:gd name="connsiteY95" fmla="*/ 295892 h 404984"/>
              <a:gd name="connsiteX96" fmla="*/ 178830 w 400341"/>
              <a:gd name="connsiteY96" fmla="*/ 289194 h 404984"/>
              <a:gd name="connsiteX97" fmla="*/ 185529 w 400341"/>
              <a:gd name="connsiteY97" fmla="*/ 285607 h 404984"/>
              <a:gd name="connsiteX98" fmla="*/ 185831 w 400341"/>
              <a:gd name="connsiteY98" fmla="*/ 285708 h 404984"/>
              <a:gd name="connsiteX99" fmla="*/ 260587 w 400341"/>
              <a:gd name="connsiteY99" fmla="*/ 310746 h 404984"/>
              <a:gd name="connsiteX100" fmla="*/ 271084 w 400341"/>
              <a:gd name="connsiteY100" fmla="*/ 309959 h 404984"/>
              <a:gd name="connsiteX101" fmla="*/ 279943 w 400341"/>
              <a:gd name="connsiteY101" fmla="*/ 300837 h 404984"/>
              <a:gd name="connsiteX102" fmla="*/ 270250 w 400341"/>
              <a:gd name="connsiteY102" fmla="*/ 281903 h 404984"/>
              <a:gd name="connsiteX103" fmla="*/ 167916 w 400341"/>
              <a:gd name="connsiteY103" fmla="*/ 247633 h 404984"/>
              <a:gd name="connsiteX104" fmla="*/ 142762 w 400341"/>
              <a:gd name="connsiteY104" fmla="*/ 247761 h 404984"/>
              <a:gd name="connsiteX105" fmla="*/ 76847 w 400341"/>
              <a:gd name="connsiteY105" fmla="*/ 270605 h 404984"/>
              <a:gd name="connsiteX106" fmla="*/ 272451 w 400341"/>
              <a:gd name="connsiteY106" fmla="*/ 89324 h 404984"/>
              <a:gd name="connsiteX107" fmla="*/ 244777 w 400341"/>
              <a:gd name="connsiteY107" fmla="*/ 116990 h 404984"/>
              <a:gd name="connsiteX108" fmla="*/ 272445 w 400341"/>
              <a:gd name="connsiteY108" fmla="*/ 144663 h 404984"/>
              <a:gd name="connsiteX109" fmla="*/ 300117 w 400341"/>
              <a:gd name="connsiteY109" fmla="*/ 116997 h 404984"/>
              <a:gd name="connsiteX110" fmla="*/ 292013 w 400341"/>
              <a:gd name="connsiteY110" fmla="*/ 97428 h 404984"/>
              <a:gd name="connsiteX111" fmla="*/ 272451 w 400341"/>
              <a:gd name="connsiteY111" fmla="*/ 89324 h 404984"/>
              <a:gd name="connsiteX112" fmla="*/ 284392 w 400341"/>
              <a:gd name="connsiteY112" fmla="*/ 105049 h 404984"/>
              <a:gd name="connsiteX113" fmla="*/ 260507 w 400341"/>
              <a:gd name="connsiteY113" fmla="*/ 105048 h 404984"/>
              <a:gd name="connsiteX114" fmla="*/ 260506 w 400341"/>
              <a:gd name="connsiteY114" fmla="*/ 128933 h 404984"/>
              <a:gd name="connsiteX115" fmla="*/ 284391 w 400341"/>
              <a:gd name="connsiteY115" fmla="*/ 128934 h 404984"/>
              <a:gd name="connsiteX116" fmla="*/ 289338 w 400341"/>
              <a:gd name="connsiteY116" fmla="*/ 116991 h 404984"/>
              <a:gd name="connsiteX117" fmla="*/ 284392 w 400341"/>
              <a:gd name="connsiteY117" fmla="*/ 105049 h 404984"/>
              <a:gd name="connsiteX118" fmla="*/ 227280 w 400341"/>
              <a:gd name="connsiteY118" fmla="*/ 157806 h 404984"/>
              <a:gd name="connsiteX119" fmla="*/ 234398 w 400341"/>
              <a:gd name="connsiteY119" fmla="*/ 152431 h 404984"/>
              <a:gd name="connsiteX120" fmla="*/ 249939 w 400341"/>
              <a:gd name="connsiteY120" fmla="*/ 148375 h 404984"/>
              <a:gd name="connsiteX121" fmla="*/ 294963 w 400341"/>
              <a:gd name="connsiteY121" fmla="*/ 148375 h 404984"/>
              <a:gd name="connsiteX122" fmla="*/ 310501 w 400341"/>
              <a:gd name="connsiteY122" fmla="*/ 152431 h 404984"/>
              <a:gd name="connsiteX123" fmla="*/ 317620 w 400341"/>
              <a:gd name="connsiteY123" fmla="*/ 157806 h 404984"/>
              <a:gd name="connsiteX124" fmla="*/ 304333 w 400341"/>
              <a:gd name="connsiteY124" fmla="*/ 80754 h 404984"/>
              <a:gd name="connsiteX125" fmla="*/ 227280 w 400341"/>
              <a:gd name="connsiteY125" fmla="*/ 94040 h 404984"/>
              <a:gd name="connsiteX126" fmla="*/ 227280 w 400341"/>
              <a:gd name="connsiteY126" fmla="*/ 157806 h 404984"/>
              <a:gd name="connsiteX127" fmla="*/ 310559 w 400341"/>
              <a:gd name="connsiteY127" fmla="*/ 165972 h 404984"/>
              <a:gd name="connsiteX128" fmla="*/ 305279 w 400341"/>
              <a:gd name="connsiteY128" fmla="*/ 161820 h 404984"/>
              <a:gd name="connsiteX129" fmla="*/ 294961 w 400341"/>
              <a:gd name="connsiteY129" fmla="*/ 159154 h 404984"/>
              <a:gd name="connsiteX130" fmla="*/ 249939 w 400341"/>
              <a:gd name="connsiteY130" fmla="*/ 159154 h 404984"/>
              <a:gd name="connsiteX131" fmla="*/ 239620 w 400341"/>
              <a:gd name="connsiteY131" fmla="*/ 161820 h 404984"/>
              <a:gd name="connsiteX132" fmla="*/ 234339 w 400341"/>
              <a:gd name="connsiteY132" fmla="*/ 165972 h 404984"/>
              <a:gd name="connsiteX133" fmla="*/ 310560 w 400341"/>
              <a:gd name="connsiteY133" fmla="*/ 165972 h 404984"/>
              <a:gd name="connsiteX134" fmla="*/ 272449 w 400341"/>
              <a:gd name="connsiteY134" fmla="*/ 59851 h 404984"/>
              <a:gd name="connsiteX135" fmla="*/ 206383 w 400341"/>
              <a:gd name="connsiteY135" fmla="*/ 125916 h 404984"/>
              <a:gd name="connsiteX136" fmla="*/ 272449 w 400341"/>
              <a:gd name="connsiteY136" fmla="*/ 191982 h 404984"/>
              <a:gd name="connsiteX137" fmla="*/ 338515 w 400341"/>
              <a:gd name="connsiteY137" fmla="*/ 125916 h 404984"/>
              <a:gd name="connsiteX138" fmla="*/ 319166 w 400341"/>
              <a:gd name="connsiteY138" fmla="*/ 79202 h 404984"/>
              <a:gd name="connsiteX139" fmla="*/ 272449 w 400341"/>
              <a:gd name="connsiteY139" fmla="*/ 59851 h 404984"/>
              <a:gd name="connsiteX140" fmla="*/ 283123 w 400341"/>
              <a:gd name="connsiteY140" fmla="*/ 10781 h 404984"/>
              <a:gd name="connsiteX141" fmla="*/ 261776 w 400341"/>
              <a:gd name="connsiteY141" fmla="*/ 10781 h 404984"/>
              <a:gd name="connsiteX142" fmla="*/ 256078 w 400341"/>
              <a:gd name="connsiteY142" fmla="*/ 16478 h 404984"/>
              <a:gd name="connsiteX143" fmla="*/ 256058 w 400341"/>
              <a:gd name="connsiteY143" fmla="*/ 27850 h 404984"/>
              <a:gd name="connsiteX144" fmla="*/ 251847 w 400341"/>
              <a:gd name="connsiteY144" fmla="*/ 33092 h 404984"/>
              <a:gd name="connsiteX145" fmla="*/ 221785 w 400341"/>
              <a:gd name="connsiteY145" fmla="*/ 45458 h 404984"/>
              <a:gd name="connsiteX146" fmla="*/ 214686 w 400341"/>
              <a:gd name="connsiteY146" fmla="*/ 44998 h 404984"/>
              <a:gd name="connsiteX147" fmla="*/ 206643 w 400341"/>
              <a:gd name="connsiteY147" fmla="*/ 36955 h 404984"/>
              <a:gd name="connsiteX148" fmla="*/ 198691 w 400341"/>
              <a:gd name="connsiteY148" fmla="*/ 36849 h 404984"/>
              <a:gd name="connsiteX149" fmla="*/ 198585 w 400341"/>
              <a:gd name="connsiteY149" fmla="*/ 36955 h 404984"/>
              <a:gd name="connsiteX150" fmla="*/ 183487 w 400341"/>
              <a:gd name="connsiteY150" fmla="*/ 52052 h 404984"/>
              <a:gd name="connsiteX151" fmla="*/ 183487 w 400341"/>
              <a:gd name="connsiteY151" fmla="*/ 60110 h 404984"/>
              <a:gd name="connsiteX152" fmla="*/ 191516 w 400341"/>
              <a:gd name="connsiteY152" fmla="*/ 68170 h 404984"/>
              <a:gd name="connsiteX153" fmla="*/ 192247 w 400341"/>
              <a:gd name="connsiteY153" fmla="*/ 74850 h 404984"/>
              <a:gd name="connsiteX154" fmla="*/ 179726 w 400341"/>
              <a:gd name="connsiteY154" fmla="*/ 104858 h 404984"/>
              <a:gd name="connsiteX155" fmla="*/ 174382 w 400341"/>
              <a:gd name="connsiteY155" fmla="*/ 109547 h 404984"/>
              <a:gd name="connsiteX156" fmla="*/ 163009 w 400341"/>
              <a:gd name="connsiteY156" fmla="*/ 109547 h 404984"/>
              <a:gd name="connsiteX157" fmla="*/ 157312 w 400341"/>
              <a:gd name="connsiteY157" fmla="*/ 115244 h 404984"/>
              <a:gd name="connsiteX158" fmla="*/ 157312 w 400341"/>
              <a:gd name="connsiteY158" fmla="*/ 136591 h 404984"/>
              <a:gd name="connsiteX159" fmla="*/ 163009 w 400341"/>
              <a:gd name="connsiteY159" fmla="*/ 142289 h 404984"/>
              <a:gd name="connsiteX160" fmla="*/ 174382 w 400341"/>
              <a:gd name="connsiteY160" fmla="*/ 142310 h 404984"/>
              <a:gd name="connsiteX161" fmla="*/ 179624 w 400341"/>
              <a:gd name="connsiteY161" fmla="*/ 146521 h 404984"/>
              <a:gd name="connsiteX162" fmla="*/ 191991 w 400341"/>
              <a:gd name="connsiteY162" fmla="*/ 176583 h 404984"/>
              <a:gd name="connsiteX163" fmla="*/ 191532 w 400341"/>
              <a:gd name="connsiteY163" fmla="*/ 183682 h 404984"/>
              <a:gd name="connsiteX164" fmla="*/ 183489 w 400341"/>
              <a:gd name="connsiteY164" fmla="*/ 191726 h 404984"/>
              <a:gd name="connsiteX165" fmla="*/ 183383 w 400341"/>
              <a:gd name="connsiteY165" fmla="*/ 199679 h 404984"/>
              <a:gd name="connsiteX166" fmla="*/ 183489 w 400341"/>
              <a:gd name="connsiteY166" fmla="*/ 199784 h 404984"/>
              <a:gd name="connsiteX167" fmla="*/ 198585 w 400341"/>
              <a:gd name="connsiteY167" fmla="*/ 214880 h 404984"/>
              <a:gd name="connsiteX168" fmla="*/ 206644 w 400341"/>
              <a:gd name="connsiteY168" fmla="*/ 214880 h 404984"/>
              <a:gd name="connsiteX169" fmla="*/ 214703 w 400341"/>
              <a:gd name="connsiteY169" fmla="*/ 206852 h 404984"/>
              <a:gd name="connsiteX170" fmla="*/ 221383 w 400341"/>
              <a:gd name="connsiteY170" fmla="*/ 206121 h 404984"/>
              <a:gd name="connsiteX171" fmla="*/ 251391 w 400341"/>
              <a:gd name="connsiteY171" fmla="*/ 218642 h 404984"/>
              <a:gd name="connsiteX172" fmla="*/ 256079 w 400341"/>
              <a:gd name="connsiteY172" fmla="*/ 223987 h 404984"/>
              <a:gd name="connsiteX173" fmla="*/ 256079 w 400341"/>
              <a:gd name="connsiteY173" fmla="*/ 235357 h 404984"/>
              <a:gd name="connsiteX174" fmla="*/ 261778 w 400341"/>
              <a:gd name="connsiteY174" fmla="*/ 241056 h 404984"/>
              <a:gd name="connsiteX175" fmla="*/ 283125 w 400341"/>
              <a:gd name="connsiteY175" fmla="*/ 241056 h 404984"/>
              <a:gd name="connsiteX176" fmla="*/ 288824 w 400341"/>
              <a:gd name="connsiteY176" fmla="*/ 235357 h 404984"/>
              <a:gd name="connsiteX177" fmla="*/ 288844 w 400341"/>
              <a:gd name="connsiteY177" fmla="*/ 223987 h 404984"/>
              <a:gd name="connsiteX178" fmla="*/ 293056 w 400341"/>
              <a:gd name="connsiteY178" fmla="*/ 218745 h 404984"/>
              <a:gd name="connsiteX179" fmla="*/ 323116 w 400341"/>
              <a:gd name="connsiteY179" fmla="*/ 206378 h 404984"/>
              <a:gd name="connsiteX180" fmla="*/ 330217 w 400341"/>
              <a:gd name="connsiteY180" fmla="*/ 206837 h 404984"/>
              <a:gd name="connsiteX181" fmla="*/ 338260 w 400341"/>
              <a:gd name="connsiteY181" fmla="*/ 214880 h 404984"/>
              <a:gd name="connsiteX182" fmla="*/ 346319 w 400341"/>
              <a:gd name="connsiteY182" fmla="*/ 214880 h 404984"/>
              <a:gd name="connsiteX183" fmla="*/ 361416 w 400341"/>
              <a:gd name="connsiteY183" fmla="*/ 199784 h 404984"/>
              <a:gd name="connsiteX184" fmla="*/ 361416 w 400341"/>
              <a:gd name="connsiteY184" fmla="*/ 191726 h 404984"/>
              <a:gd name="connsiteX185" fmla="*/ 353386 w 400341"/>
              <a:gd name="connsiteY185" fmla="*/ 183668 h 404984"/>
              <a:gd name="connsiteX186" fmla="*/ 352656 w 400341"/>
              <a:gd name="connsiteY186" fmla="*/ 176988 h 404984"/>
              <a:gd name="connsiteX187" fmla="*/ 365176 w 400341"/>
              <a:gd name="connsiteY187" fmla="*/ 146979 h 404984"/>
              <a:gd name="connsiteX188" fmla="*/ 370521 w 400341"/>
              <a:gd name="connsiteY188" fmla="*/ 142289 h 404984"/>
              <a:gd name="connsiteX189" fmla="*/ 381893 w 400341"/>
              <a:gd name="connsiteY189" fmla="*/ 142289 h 404984"/>
              <a:gd name="connsiteX190" fmla="*/ 387590 w 400341"/>
              <a:gd name="connsiteY190" fmla="*/ 136591 h 404984"/>
              <a:gd name="connsiteX191" fmla="*/ 387590 w 400341"/>
              <a:gd name="connsiteY191" fmla="*/ 115244 h 404984"/>
              <a:gd name="connsiteX192" fmla="*/ 381893 w 400341"/>
              <a:gd name="connsiteY192" fmla="*/ 109547 h 404984"/>
              <a:gd name="connsiteX193" fmla="*/ 370521 w 400341"/>
              <a:gd name="connsiteY193" fmla="*/ 109527 h 404984"/>
              <a:gd name="connsiteX194" fmla="*/ 365279 w 400341"/>
              <a:gd name="connsiteY194" fmla="*/ 105315 h 404984"/>
              <a:gd name="connsiteX195" fmla="*/ 352910 w 400341"/>
              <a:gd name="connsiteY195" fmla="*/ 75255 h 404984"/>
              <a:gd name="connsiteX196" fmla="*/ 353369 w 400341"/>
              <a:gd name="connsiteY196" fmla="*/ 68156 h 404984"/>
              <a:gd name="connsiteX197" fmla="*/ 361412 w 400341"/>
              <a:gd name="connsiteY197" fmla="*/ 60111 h 404984"/>
              <a:gd name="connsiteX198" fmla="*/ 361412 w 400341"/>
              <a:gd name="connsiteY198" fmla="*/ 52053 h 404984"/>
              <a:gd name="connsiteX199" fmla="*/ 346317 w 400341"/>
              <a:gd name="connsiteY199" fmla="*/ 36955 h 404984"/>
              <a:gd name="connsiteX200" fmla="*/ 338260 w 400341"/>
              <a:gd name="connsiteY200" fmla="*/ 36955 h 404984"/>
              <a:gd name="connsiteX201" fmla="*/ 330197 w 400341"/>
              <a:gd name="connsiteY201" fmla="*/ 44983 h 404984"/>
              <a:gd name="connsiteX202" fmla="*/ 323517 w 400341"/>
              <a:gd name="connsiteY202" fmla="*/ 45714 h 404984"/>
              <a:gd name="connsiteX203" fmla="*/ 293511 w 400341"/>
              <a:gd name="connsiteY203" fmla="*/ 33194 h 404984"/>
              <a:gd name="connsiteX204" fmla="*/ 288822 w 400341"/>
              <a:gd name="connsiteY204" fmla="*/ 27850 h 404984"/>
              <a:gd name="connsiteX205" fmla="*/ 288822 w 400341"/>
              <a:gd name="connsiteY205" fmla="*/ 16478 h 404984"/>
              <a:gd name="connsiteX206" fmla="*/ 283123 w 400341"/>
              <a:gd name="connsiteY206" fmla="*/ 10781 h 4049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400341" h="404984">
                <a:moveTo>
                  <a:pt x="261775" y="0"/>
                </a:moveTo>
                <a:lnTo>
                  <a:pt x="283122" y="0"/>
                </a:lnTo>
                <a:cubicBezTo>
                  <a:pt x="292215" y="19"/>
                  <a:pt x="299581" y="7385"/>
                  <a:pt x="299600" y="16478"/>
                </a:cubicBezTo>
                <a:lnTo>
                  <a:pt x="299600" y="23633"/>
                </a:lnTo>
                <a:cubicBezTo>
                  <a:pt x="308702" y="26038"/>
                  <a:pt x="317439" y="29659"/>
                  <a:pt x="325573" y="34397"/>
                </a:cubicBezTo>
                <a:lnTo>
                  <a:pt x="330636" y="29335"/>
                </a:lnTo>
                <a:cubicBezTo>
                  <a:pt x="337078" y="22918"/>
                  <a:pt x="347495" y="22918"/>
                  <a:pt x="353937" y="29335"/>
                </a:cubicBezTo>
                <a:lnTo>
                  <a:pt x="369035" y="44429"/>
                </a:lnTo>
                <a:cubicBezTo>
                  <a:pt x="375452" y="50871"/>
                  <a:pt x="375452" y="61289"/>
                  <a:pt x="369035" y="67731"/>
                </a:cubicBezTo>
                <a:lnTo>
                  <a:pt x="363972" y="72794"/>
                </a:lnTo>
                <a:cubicBezTo>
                  <a:pt x="368711" y="80928"/>
                  <a:pt x="372331" y="89664"/>
                  <a:pt x="374736" y="98765"/>
                </a:cubicBezTo>
                <a:lnTo>
                  <a:pt x="381892" y="98765"/>
                </a:lnTo>
                <a:cubicBezTo>
                  <a:pt x="390985" y="98783"/>
                  <a:pt x="398352" y="106150"/>
                  <a:pt x="398372" y="115243"/>
                </a:cubicBezTo>
                <a:lnTo>
                  <a:pt x="398372" y="136590"/>
                </a:lnTo>
                <a:cubicBezTo>
                  <a:pt x="398353" y="145682"/>
                  <a:pt x="390987" y="153049"/>
                  <a:pt x="381894" y="153067"/>
                </a:cubicBezTo>
                <a:lnTo>
                  <a:pt x="374738" y="153067"/>
                </a:lnTo>
                <a:cubicBezTo>
                  <a:pt x="372333" y="162169"/>
                  <a:pt x="368712" y="170904"/>
                  <a:pt x="363976" y="179040"/>
                </a:cubicBezTo>
                <a:lnTo>
                  <a:pt x="369038" y="184102"/>
                </a:lnTo>
                <a:cubicBezTo>
                  <a:pt x="375455" y="190544"/>
                  <a:pt x="375455" y="200962"/>
                  <a:pt x="369038" y="207404"/>
                </a:cubicBezTo>
                <a:lnTo>
                  <a:pt x="353943" y="222499"/>
                </a:lnTo>
                <a:cubicBezTo>
                  <a:pt x="347501" y="228918"/>
                  <a:pt x="337082" y="228918"/>
                  <a:pt x="330641" y="222499"/>
                </a:cubicBezTo>
                <a:lnTo>
                  <a:pt x="325578" y="217437"/>
                </a:lnTo>
                <a:cubicBezTo>
                  <a:pt x="317443" y="222174"/>
                  <a:pt x="308707" y="225793"/>
                  <a:pt x="299605" y="228200"/>
                </a:cubicBezTo>
                <a:lnTo>
                  <a:pt x="299605" y="235355"/>
                </a:lnTo>
                <a:cubicBezTo>
                  <a:pt x="299586" y="244448"/>
                  <a:pt x="292221" y="251814"/>
                  <a:pt x="283127" y="251833"/>
                </a:cubicBezTo>
                <a:lnTo>
                  <a:pt x="261781" y="251833"/>
                </a:lnTo>
                <a:cubicBezTo>
                  <a:pt x="252688" y="251813"/>
                  <a:pt x="245322" y="244447"/>
                  <a:pt x="245303" y="235355"/>
                </a:cubicBezTo>
                <a:lnTo>
                  <a:pt x="245303" y="228200"/>
                </a:lnTo>
                <a:cubicBezTo>
                  <a:pt x="236202" y="225794"/>
                  <a:pt x="227466" y="222174"/>
                  <a:pt x="219332" y="217436"/>
                </a:cubicBezTo>
                <a:lnTo>
                  <a:pt x="214270" y="222499"/>
                </a:lnTo>
                <a:cubicBezTo>
                  <a:pt x="207828" y="228917"/>
                  <a:pt x="197409" y="228917"/>
                  <a:pt x="190967" y="222499"/>
                </a:cubicBezTo>
                <a:lnTo>
                  <a:pt x="175872" y="207403"/>
                </a:lnTo>
                <a:cubicBezTo>
                  <a:pt x="169469" y="200956"/>
                  <a:pt x="169469" y="190549"/>
                  <a:pt x="175872" y="184102"/>
                </a:cubicBezTo>
                <a:lnTo>
                  <a:pt x="180935" y="179040"/>
                </a:lnTo>
                <a:cubicBezTo>
                  <a:pt x="176197" y="170905"/>
                  <a:pt x="172578" y="162169"/>
                  <a:pt x="170172" y="153067"/>
                </a:cubicBezTo>
                <a:lnTo>
                  <a:pt x="163016" y="153067"/>
                </a:lnTo>
                <a:cubicBezTo>
                  <a:pt x="153923" y="153052"/>
                  <a:pt x="146554" y="145689"/>
                  <a:pt x="146532" y="136596"/>
                </a:cubicBezTo>
                <a:lnTo>
                  <a:pt x="146532" y="115249"/>
                </a:lnTo>
                <a:cubicBezTo>
                  <a:pt x="146552" y="106156"/>
                  <a:pt x="153917" y="98791"/>
                  <a:pt x="163009" y="98771"/>
                </a:cubicBezTo>
                <a:lnTo>
                  <a:pt x="170165" y="98771"/>
                </a:lnTo>
                <a:cubicBezTo>
                  <a:pt x="172572" y="89670"/>
                  <a:pt x="176191" y="80935"/>
                  <a:pt x="180929" y="72800"/>
                </a:cubicBezTo>
                <a:lnTo>
                  <a:pt x="175867" y="67738"/>
                </a:lnTo>
                <a:cubicBezTo>
                  <a:pt x="169449" y="61296"/>
                  <a:pt x="169449" y="50877"/>
                  <a:pt x="175867" y="44435"/>
                </a:cubicBezTo>
                <a:lnTo>
                  <a:pt x="190961" y="29333"/>
                </a:lnTo>
                <a:cubicBezTo>
                  <a:pt x="197262" y="22898"/>
                  <a:pt x="207587" y="22790"/>
                  <a:pt x="214022" y="29092"/>
                </a:cubicBezTo>
                <a:cubicBezTo>
                  <a:pt x="214103" y="29171"/>
                  <a:pt x="214184" y="29252"/>
                  <a:pt x="214263" y="29333"/>
                </a:cubicBezTo>
                <a:lnTo>
                  <a:pt x="219326" y="34395"/>
                </a:lnTo>
                <a:cubicBezTo>
                  <a:pt x="227459" y="29657"/>
                  <a:pt x="236195" y="26036"/>
                  <a:pt x="245296" y="23632"/>
                </a:cubicBezTo>
                <a:lnTo>
                  <a:pt x="245296" y="16478"/>
                </a:lnTo>
                <a:cubicBezTo>
                  <a:pt x="245316" y="7385"/>
                  <a:pt x="252682" y="19"/>
                  <a:pt x="261774" y="0"/>
                </a:cubicBezTo>
                <a:close/>
                <a:moveTo>
                  <a:pt x="12792" y="277428"/>
                </a:moveTo>
                <a:lnTo>
                  <a:pt x="85415" y="392196"/>
                </a:lnTo>
                <a:lnTo>
                  <a:pt x="125155" y="367048"/>
                </a:lnTo>
                <a:cubicBezTo>
                  <a:pt x="100949" y="328792"/>
                  <a:pt x="76742" y="290535"/>
                  <a:pt x="52534" y="252280"/>
                </a:cubicBezTo>
                <a:lnTo>
                  <a:pt x="12793" y="277428"/>
                </a:lnTo>
                <a:close/>
                <a:moveTo>
                  <a:pt x="79196" y="402471"/>
                </a:moveTo>
                <a:cubicBezTo>
                  <a:pt x="80776" y="404983"/>
                  <a:pt x="84094" y="405739"/>
                  <a:pt x="86606" y="404159"/>
                </a:cubicBezTo>
                <a:lnTo>
                  <a:pt x="135435" y="373267"/>
                </a:lnTo>
                <a:cubicBezTo>
                  <a:pt x="137948" y="371686"/>
                  <a:pt x="138703" y="368369"/>
                  <a:pt x="137122" y="365856"/>
                </a:cubicBezTo>
                <a:lnTo>
                  <a:pt x="132988" y="359317"/>
                </a:lnTo>
                <a:lnTo>
                  <a:pt x="138193" y="356279"/>
                </a:lnTo>
                <a:lnTo>
                  <a:pt x="229251" y="369429"/>
                </a:lnTo>
                <a:cubicBezTo>
                  <a:pt x="241150" y="371308"/>
                  <a:pt x="253322" y="368642"/>
                  <a:pt x="263347" y="361961"/>
                </a:cubicBezTo>
                <a:lnTo>
                  <a:pt x="386981" y="290586"/>
                </a:lnTo>
                <a:cubicBezTo>
                  <a:pt x="399531" y="283597"/>
                  <a:pt x="404040" y="267757"/>
                  <a:pt x="397051" y="255207"/>
                </a:cubicBezTo>
                <a:cubicBezTo>
                  <a:pt x="397029" y="255169"/>
                  <a:pt x="397008" y="255131"/>
                  <a:pt x="396987" y="255093"/>
                </a:cubicBezTo>
                <a:cubicBezTo>
                  <a:pt x="393654" y="249185"/>
                  <a:pt x="388092" y="244857"/>
                  <a:pt x="381547" y="243075"/>
                </a:cubicBezTo>
                <a:cubicBezTo>
                  <a:pt x="374933" y="241267"/>
                  <a:pt x="367881" y="242025"/>
                  <a:pt x="361803" y="245198"/>
                </a:cubicBezTo>
                <a:lnTo>
                  <a:pt x="287948" y="283464"/>
                </a:lnTo>
                <a:cubicBezTo>
                  <a:pt x="284797" y="277918"/>
                  <a:pt x="279708" y="273732"/>
                  <a:pt x="273658" y="271710"/>
                </a:cubicBezTo>
                <a:lnTo>
                  <a:pt x="171325" y="237440"/>
                </a:lnTo>
                <a:cubicBezTo>
                  <a:pt x="160935" y="233820"/>
                  <a:pt x="149615" y="233880"/>
                  <a:pt x="139263" y="237608"/>
                </a:cubicBezTo>
                <a:lnTo>
                  <a:pt x="70948" y="261284"/>
                </a:lnTo>
                <a:lnTo>
                  <a:pt x="58751" y="242001"/>
                </a:lnTo>
                <a:cubicBezTo>
                  <a:pt x="57170" y="239488"/>
                  <a:pt x="53852" y="238733"/>
                  <a:pt x="51339" y="240314"/>
                </a:cubicBezTo>
                <a:cubicBezTo>
                  <a:pt x="51339" y="240314"/>
                  <a:pt x="51339" y="240314"/>
                  <a:pt x="51339" y="240314"/>
                </a:cubicBezTo>
                <a:lnTo>
                  <a:pt x="2514" y="271212"/>
                </a:lnTo>
                <a:cubicBezTo>
                  <a:pt x="2" y="272792"/>
                  <a:pt x="-754" y="276109"/>
                  <a:pt x="825" y="278621"/>
                </a:cubicBezTo>
                <a:cubicBezTo>
                  <a:pt x="825" y="278621"/>
                  <a:pt x="826" y="278622"/>
                  <a:pt x="826" y="278623"/>
                </a:cubicBezTo>
                <a:lnTo>
                  <a:pt x="79195" y="402474"/>
                </a:lnTo>
                <a:close/>
                <a:moveTo>
                  <a:pt x="76844" y="270599"/>
                </a:moveTo>
                <a:lnTo>
                  <a:pt x="127223" y="350216"/>
                </a:lnTo>
                <a:lnTo>
                  <a:pt x="134233" y="346128"/>
                </a:lnTo>
                <a:cubicBezTo>
                  <a:pt x="135311" y="345448"/>
                  <a:pt x="136596" y="345174"/>
                  <a:pt x="137857" y="345354"/>
                </a:cubicBezTo>
                <a:lnTo>
                  <a:pt x="230763" y="358770"/>
                </a:lnTo>
                <a:cubicBezTo>
                  <a:pt x="235399" y="359484"/>
                  <a:pt x="240126" y="359350"/>
                  <a:pt x="244714" y="358376"/>
                </a:cubicBezTo>
                <a:cubicBezTo>
                  <a:pt x="250030" y="357213"/>
                  <a:pt x="253173" y="355423"/>
                  <a:pt x="257767" y="352783"/>
                </a:cubicBezTo>
                <a:cubicBezTo>
                  <a:pt x="299106" y="328918"/>
                  <a:pt x="340385" y="304656"/>
                  <a:pt x="381891" y="281117"/>
                </a:cubicBezTo>
                <a:cubicBezTo>
                  <a:pt x="389173" y="276960"/>
                  <a:pt x="391741" y="267708"/>
                  <a:pt x="387640" y="260393"/>
                </a:cubicBezTo>
                <a:cubicBezTo>
                  <a:pt x="385705" y="256967"/>
                  <a:pt x="382477" y="254458"/>
                  <a:pt x="378680" y="253427"/>
                </a:cubicBezTo>
                <a:cubicBezTo>
                  <a:pt x="374671" y="252345"/>
                  <a:pt x="370402" y="252817"/>
                  <a:pt x="366726" y="254749"/>
                </a:cubicBezTo>
                <a:lnTo>
                  <a:pt x="291249" y="293857"/>
                </a:lnTo>
                <a:cubicBezTo>
                  <a:pt x="291540" y="296875"/>
                  <a:pt x="291157" y="303099"/>
                  <a:pt x="289483" y="305736"/>
                </a:cubicBezTo>
                <a:cubicBezTo>
                  <a:pt x="286514" y="311669"/>
                  <a:pt x="281755" y="316516"/>
                  <a:pt x="275879" y="319593"/>
                </a:cubicBezTo>
                <a:cubicBezTo>
                  <a:pt x="270082" y="322555"/>
                  <a:pt x="263331" y="323036"/>
                  <a:pt x="257173" y="320927"/>
                </a:cubicBezTo>
                <a:lnTo>
                  <a:pt x="182417" y="295892"/>
                </a:lnTo>
                <a:cubicBezTo>
                  <a:pt x="179577" y="295032"/>
                  <a:pt x="177971" y="292034"/>
                  <a:pt x="178830" y="289194"/>
                </a:cubicBezTo>
                <a:cubicBezTo>
                  <a:pt x="179690" y="286353"/>
                  <a:pt x="182689" y="284747"/>
                  <a:pt x="185529" y="285607"/>
                </a:cubicBezTo>
                <a:cubicBezTo>
                  <a:pt x="185630" y="285637"/>
                  <a:pt x="185732" y="285671"/>
                  <a:pt x="185831" y="285708"/>
                </a:cubicBezTo>
                <a:lnTo>
                  <a:pt x="260587" y="310746"/>
                </a:lnTo>
                <a:cubicBezTo>
                  <a:pt x="264049" y="311916"/>
                  <a:pt x="267836" y="311632"/>
                  <a:pt x="271084" y="309959"/>
                </a:cubicBezTo>
                <a:cubicBezTo>
                  <a:pt x="274917" y="307918"/>
                  <a:pt x="278015" y="304728"/>
                  <a:pt x="279943" y="300837"/>
                </a:cubicBezTo>
                <a:cubicBezTo>
                  <a:pt x="282342" y="292944"/>
                  <a:pt x="278055" y="284571"/>
                  <a:pt x="270250" y="281903"/>
                </a:cubicBezTo>
                <a:lnTo>
                  <a:pt x="167916" y="247633"/>
                </a:lnTo>
                <a:cubicBezTo>
                  <a:pt x="159769" y="244759"/>
                  <a:pt x="150878" y="244805"/>
                  <a:pt x="142762" y="247761"/>
                </a:cubicBezTo>
                <a:lnTo>
                  <a:pt x="76847" y="270605"/>
                </a:lnTo>
                <a:close/>
                <a:moveTo>
                  <a:pt x="272451" y="89324"/>
                </a:moveTo>
                <a:cubicBezTo>
                  <a:pt x="257169" y="89322"/>
                  <a:pt x="244779" y="101709"/>
                  <a:pt x="244777" y="116990"/>
                </a:cubicBezTo>
                <a:cubicBezTo>
                  <a:pt x="244776" y="132272"/>
                  <a:pt x="257163" y="144662"/>
                  <a:pt x="272445" y="144663"/>
                </a:cubicBezTo>
                <a:cubicBezTo>
                  <a:pt x="287726" y="144665"/>
                  <a:pt x="300115" y="132278"/>
                  <a:pt x="300117" y="116997"/>
                </a:cubicBezTo>
                <a:cubicBezTo>
                  <a:pt x="300118" y="109657"/>
                  <a:pt x="297203" y="102618"/>
                  <a:pt x="292013" y="97428"/>
                </a:cubicBezTo>
                <a:cubicBezTo>
                  <a:pt x="286830" y="92231"/>
                  <a:pt x="279790" y="89315"/>
                  <a:pt x="272451" y="89324"/>
                </a:cubicBezTo>
                <a:close/>
                <a:moveTo>
                  <a:pt x="284392" y="105049"/>
                </a:moveTo>
                <a:cubicBezTo>
                  <a:pt x="277797" y="98453"/>
                  <a:pt x="267103" y="98453"/>
                  <a:pt x="260507" y="105048"/>
                </a:cubicBezTo>
                <a:cubicBezTo>
                  <a:pt x="253911" y="111643"/>
                  <a:pt x="253910" y="122337"/>
                  <a:pt x="260506" y="128933"/>
                </a:cubicBezTo>
                <a:cubicBezTo>
                  <a:pt x="267101" y="135529"/>
                  <a:pt x="277795" y="135530"/>
                  <a:pt x="284391" y="128934"/>
                </a:cubicBezTo>
                <a:cubicBezTo>
                  <a:pt x="287559" y="125767"/>
                  <a:pt x="289338" y="121470"/>
                  <a:pt x="289338" y="116991"/>
                </a:cubicBezTo>
                <a:cubicBezTo>
                  <a:pt x="289344" y="112511"/>
                  <a:pt x="287564" y="108213"/>
                  <a:pt x="284392" y="105049"/>
                </a:cubicBezTo>
                <a:close/>
                <a:moveTo>
                  <a:pt x="227280" y="157806"/>
                </a:moveTo>
                <a:cubicBezTo>
                  <a:pt x="229394" y="155695"/>
                  <a:pt x="231789" y="153887"/>
                  <a:pt x="234398" y="152431"/>
                </a:cubicBezTo>
                <a:cubicBezTo>
                  <a:pt x="239146" y="149772"/>
                  <a:pt x="244497" y="148376"/>
                  <a:pt x="249939" y="148375"/>
                </a:cubicBezTo>
                <a:lnTo>
                  <a:pt x="294963" y="148375"/>
                </a:lnTo>
                <a:cubicBezTo>
                  <a:pt x="300404" y="148376"/>
                  <a:pt x="305753" y="149772"/>
                  <a:pt x="310501" y="152431"/>
                </a:cubicBezTo>
                <a:cubicBezTo>
                  <a:pt x="313110" y="153887"/>
                  <a:pt x="315505" y="155695"/>
                  <a:pt x="317620" y="157806"/>
                </a:cubicBezTo>
                <a:cubicBezTo>
                  <a:pt x="335228" y="132859"/>
                  <a:pt x="329280" y="98362"/>
                  <a:pt x="304333" y="80754"/>
                </a:cubicBezTo>
                <a:cubicBezTo>
                  <a:pt x="279386" y="63145"/>
                  <a:pt x="244889" y="69094"/>
                  <a:pt x="227280" y="94040"/>
                </a:cubicBezTo>
                <a:cubicBezTo>
                  <a:pt x="213789" y="113154"/>
                  <a:pt x="213789" y="138691"/>
                  <a:pt x="227280" y="157806"/>
                </a:cubicBezTo>
                <a:close/>
                <a:moveTo>
                  <a:pt x="310559" y="165972"/>
                </a:moveTo>
                <a:cubicBezTo>
                  <a:pt x="309027" y="164320"/>
                  <a:pt x="307246" y="162919"/>
                  <a:pt x="305279" y="161820"/>
                </a:cubicBezTo>
                <a:cubicBezTo>
                  <a:pt x="302124" y="160064"/>
                  <a:pt x="298571" y="159146"/>
                  <a:pt x="294961" y="159154"/>
                </a:cubicBezTo>
                <a:lnTo>
                  <a:pt x="249939" y="159154"/>
                </a:lnTo>
                <a:cubicBezTo>
                  <a:pt x="246328" y="159146"/>
                  <a:pt x="242775" y="160064"/>
                  <a:pt x="239620" y="161820"/>
                </a:cubicBezTo>
                <a:cubicBezTo>
                  <a:pt x="237653" y="162919"/>
                  <a:pt x="235871" y="164319"/>
                  <a:pt x="234339" y="165972"/>
                </a:cubicBezTo>
                <a:cubicBezTo>
                  <a:pt x="255687" y="186283"/>
                  <a:pt x="289213" y="186283"/>
                  <a:pt x="310560" y="165972"/>
                </a:cubicBezTo>
                <a:close/>
                <a:moveTo>
                  <a:pt x="272449" y="59851"/>
                </a:moveTo>
                <a:cubicBezTo>
                  <a:pt x="235962" y="59851"/>
                  <a:pt x="206383" y="89429"/>
                  <a:pt x="206383" y="125916"/>
                </a:cubicBezTo>
                <a:cubicBezTo>
                  <a:pt x="206383" y="162403"/>
                  <a:pt x="235962" y="191982"/>
                  <a:pt x="272449" y="191982"/>
                </a:cubicBezTo>
                <a:cubicBezTo>
                  <a:pt x="308936" y="191982"/>
                  <a:pt x="338515" y="162403"/>
                  <a:pt x="338515" y="125916"/>
                </a:cubicBezTo>
                <a:cubicBezTo>
                  <a:pt x="338515" y="108395"/>
                  <a:pt x="331554" y="91592"/>
                  <a:pt x="319166" y="79202"/>
                </a:cubicBezTo>
                <a:cubicBezTo>
                  <a:pt x="306789" y="66792"/>
                  <a:pt x="289976" y="59828"/>
                  <a:pt x="272449" y="59851"/>
                </a:cubicBezTo>
                <a:close/>
                <a:moveTo>
                  <a:pt x="283123" y="10781"/>
                </a:moveTo>
                <a:lnTo>
                  <a:pt x="261776" y="10781"/>
                </a:lnTo>
                <a:cubicBezTo>
                  <a:pt x="258637" y="10798"/>
                  <a:pt x="256095" y="13338"/>
                  <a:pt x="256078" y="16478"/>
                </a:cubicBezTo>
                <a:lnTo>
                  <a:pt x="256058" y="27850"/>
                </a:lnTo>
                <a:cubicBezTo>
                  <a:pt x="256057" y="30368"/>
                  <a:pt x="254306" y="32548"/>
                  <a:pt x="251847" y="33092"/>
                </a:cubicBezTo>
                <a:cubicBezTo>
                  <a:pt x="241189" y="35451"/>
                  <a:pt x="231018" y="39635"/>
                  <a:pt x="221785" y="45458"/>
                </a:cubicBezTo>
                <a:cubicBezTo>
                  <a:pt x="219639" y="47110"/>
                  <a:pt x="216600" y="46913"/>
                  <a:pt x="214686" y="44998"/>
                </a:cubicBezTo>
                <a:lnTo>
                  <a:pt x="206643" y="36955"/>
                </a:lnTo>
                <a:cubicBezTo>
                  <a:pt x="204476" y="34729"/>
                  <a:pt x="200916" y="34682"/>
                  <a:pt x="198691" y="36849"/>
                </a:cubicBezTo>
                <a:cubicBezTo>
                  <a:pt x="198655" y="36884"/>
                  <a:pt x="198620" y="36919"/>
                  <a:pt x="198585" y="36955"/>
                </a:cubicBezTo>
                <a:lnTo>
                  <a:pt x="183487" y="52052"/>
                </a:lnTo>
                <a:cubicBezTo>
                  <a:pt x="181283" y="54286"/>
                  <a:pt x="181283" y="57876"/>
                  <a:pt x="183487" y="60110"/>
                </a:cubicBezTo>
                <a:lnTo>
                  <a:pt x="191516" y="68170"/>
                </a:lnTo>
                <a:cubicBezTo>
                  <a:pt x="193295" y="69950"/>
                  <a:pt x="193599" y="72727"/>
                  <a:pt x="192247" y="74850"/>
                </a:cubicBezTo>
                <a:cubicBezTo>
                  <a:pt x="186376" y="84057"/>
                  <a:pt x="182140" y="94209"/>
                  <a:pt x="179726" y="104858"/>
                </a:cubicBezTo>
                <a:cubicBezTo>
                  <a:pt x="179373" y="107541"/>
                  <a:pt x="177087" y="109547"/>
                  <a:pt x="174382" y="109547"/>
                </a:cubicBezTo>
                <a:lnTo>
                  <a:pt x="163009" y="109547"/>
                </a:lnTo>
                <a:cubicBezTo>
                  <a:pt x="159870" y="109564"/>
                  <a:pt x="157329" y="112105"/>
                  <a:pt x="157312" y="115244"/>
                </a:cubicBezTo>
                <a:lnTo>
                  <a:pt x="157312" y="136591"/>
                </a:lnTo>
                <a:cubicBezTo>
                  <a:pt x="157328" y="139731"/>
                  <a:pt x="159870" y="142272"/>
                  <a:pt x="163009" y="142289"/>
                </a:cubicBezTo>
                <a:lnTo>
                  <a:pt x="174382" y="142310"/>
                </a:lnTo>
                <a:cubicBezTo>
                  <a:pt x="176900" y="142311"/>
                  <a:pt x="179080" y="144062"/>
                  <a:pt x="179624" y="146521"/>
                </a:cubicBezTo>
                <a:cubicBezTo>
                  <a:pt x="181984" y="157179"/>
                  <a:pt x="186168" y="167349"/>
                  <a:pt x="191991" y="176583"/>
                </a:cubicBezTo>
                <a:cubicBezTo>
                  <a:pt x="193643" y="178728"/>
                  <a:pt x="193446" y="181767"/>
                  <a:pt x="191532" y="183682"/>
                </a:cubicBezTo>
                <a:lnTo>
                  <a:pt x="183489" y="191726"/>
                </a:lnTo>
                <a:cubicBezTo>
                  <a:pt x="181264" y="193893"/>
                  <a:pt x="181217" y="197454"/>
                  <a:pt x="183383" y="199679"/>
                </a:cubicBezTo>
                <a:cubicBezTo>
                  <a:pt x="183418" y="199714"/>
                  <a:pt x="183454" y="199749"/>
                  <a:pt x="183489" y="199784"/>
                </a:cubicBezTo>
                <a:lnTo>
                  <a:pt x="198585" y="214880"/>
                </a:lnTo>
                <a:cubicBezTo>
                  <a:pt x="200818" y="217088"/>
                  <a:pt x="204411" y="217088"/>
                  <a:pt x="206644" y="214880"/>
                </a:cubicBezTo>
                <a:lnTo>
                  <a:pt x="214703" y="206852"/>
                </a:lnTo>
                <a:cubicBezTo>
                  <a:pt x="216483" y="205073"/>
                  <a:pt x="219260" y="204769"/>
                  <a:pt x="221383" y="206121"/>
                </a:cubicBezTo>
                <a:cubicBezTo>
                  <a:pt x="230589" y="211993"/>
                  <a:pt x="240741" y="216229"/>
                  <a:pt x="251391" y="218642"/>
                </a:cubicBezTo>
                <a:cubicBezTo>
                  <a:pt x="254074" y="218994"/>
                  <a:pt x="256079" y="221281"/>
                  <a:pt x="256079" y="223987"/>
                </a:cubicBezTo>
                <a:lnTo>
                  <a:pt x="256079" y="235357"/>
                </a:lnTo>
                <a:cubicBezTo>
                  <a:pt x="256096" y="238498"/>
                  <a:pt x="258638" y="241039"/>
                  <a:pt x="261778" y="241056"/>
                </a:cubicBezTo>
                <a:lnTo>
                  <a:pt x="283125" y="241056"/>
                </a:lnTo>
                <a:cubicBezTo>
                  <a:pt x="286265" y="241039"/>
                  <a:pt x="288807" y="238498"/>
                  <a:pt x="288824" y="235357"/>
                </a:cubicBezTo>
                <a:lnTo>
                  <a:pt x="288844" y="223987"/>
                </a:lnTo>
                <a:cubicBezTo>
                  <a:pt x="288845" y="221468"/>
                  <a:pt x="290596" y="219288"/>
                  <a:pt x="293056" y="218745"/>
                </a:cubicBezTo>
                <a:cubicBezTo>
                  <a:pt x="303713" y="216385"/>
                  <a:pt x="313883" y="212201"/>
                  <a:pt x="323116" y="206378"/>
                </a:cubicBezTo>
                <a:cubicBezTo>
                  <a:pt x="325263" y="204725"/>
                  <a:pt x="328302" y="204922"/>
                  <a:pt x="330217" y="206837"/>
                </a:cubicBezTo>
                <a:lnTo>
                  <a:pt x="338260" y="214880"/>
                </a:lnTo>
                <a:cubicBezTo>
                  <a:pt x="340493" y="217088"/>
                  <a:pt x="344086" y="217088"/>
                  <a:pt x="346319" y="214880"/>
                </a:cubicBezTo>
                <a:lnTo>
                  <a:pt x="361416" y="199784"/>
                </a:lnTo>
                <a:cubicBezTo>
                  <a:pt x="363622" y="197551"/>
                  <a:pt x="363622" y="193959"/>
                  <a:pt x="361416" y="191726"/>
                </a:cubicBezTo>
                <a:lnTo>
                  <a:pt x="353386" y="183668"/>
                </a:lnTo>
                <a:cubicBezTo>
                  <a:pt x="351607" y="181887"/>
                  <a:pt x="351303" y="179110"/>
                  <a:pt x="352656" y="176988"/>
                </a:cubicBezTo>
                <a:cubicBezTo>
                  <a:pt x="358527" y="167781"/>
                  <a:pt x="362762" y="157628"/>
                  <a:pt x="365176" y="146979"/>
                </a:cubicBezTo>
                <a:cubicBezTo>
                  <a:pt x="365529" y="144296"/>
                  <a:pt x="367815" y="142290"/>
                  <a:pt x="370521" y="142289"/>
                </a:cubicBezTo>
                <a:lnTo>
                  <a:pt x="381893" y="142289"/>
                </a:lnTo>
                <a:cubicBezTo>
                  <a:pt x="385032" y="142272"/>
                  <a:pt x="387574" y="139731"/>
                  <a:pt x="387590" y="136591"/>
                </a:cubicBezTo>
                <a:lnTo>
                  <a:pt x="387590" y="115244"/>
                </a:lnTo>
                <a:cubicBezTo>
                  <a:pt x="387573" y="112105"/>
                  <a:pt x="385032" y="109564"/>
                  <a:pt x="381893" y="109547"/>
                </a:cubicBezTo>
                <a:lnTo>
                  <a:pt x="370521" y="109527"/>
                </a:lnTo>
                <a:cubicBezTo>
                  <a:pt x="368003" y="109526"/>
                  <a:pt x="365823" y="107775"/>
                  <a:pt x="365279" y="105315"/>
                </a:cubicBezTo>
                <a:cubicBezTo>
                  <a:pt x="362917" y="94658"/>
                  <a:pt x="358732" y="84488"/>
                  <a:pt x="352910" y="75255"/>
                </a:cubicBezTo>
                <a:cubicBezTo>
                  <a:pt x="351258" y="73109"/>
                  <a:pt x="351454" y="70071"/>
                  <a:pt x="353369" y="68156"/>
                </a:cubicBezTo>
                <a:lnTo>
                  <a:pt x="361412" y="60111"/>
                </a:lnTo>
                <a:cubicBezTo>
                  <a:pt x="363616" y="57877"/>
                  <a:pt x="363616" y="54287"/>
                  <a:pt x="361412" y="52053"/>
                </a:cubicBezTo>
                <a:lnTo>
                  <a:pt x="346317" y="36955"/>
                </a:lnTo>
                <a:cubicBezTo>
                  <a:pt x="344084" y="34748"/>
                  <a:pt x="340492" y="34748"/>
                  <a:pt x="338260" y="36955"/>
                </a:cubicBezTo>
                <a:lnTo>
                  <a:pt x="330197" y="44983"/>
                </a:lnTo>
                <a:cubicBezTo>
                  <a:pt x="328417" y="46763"/>
                  <a:pt x="325639" y="47067"/>
                  <a:pt x="323517" y="45714"/>
                </a:cubicBezTo>
                <a:cubicBezTo>
                  <a:pt x="314310" y="39844"/>
                  <a:pt x="304159" y="35609"/>
                  <a:pt x="293511" y="33194"/>
                </a:cubicBezTo>
                <a:cubicBezTo>
                  <a:pt x="290828" y="32842"/>
                  <a:pt x="288822" y="30555"/>
                  <a:pt x="288822" y="27850"/>
                </a:cubicBezTo>
                <a:lnTo>
                  <a:pt x="288822" y="16478"/>
                </a:lnTo>
                <a:cubicBezTo>
                  <a:pt x="288804" y="13338"/>
                  <a:pt x="286263" y="10798"/>
                  <a:pt x="283123" y="10781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6" name="Graphic 10">
            <a:extLst>
              <a:ext uri="{FF2B5EF4-FFF2-40B4-BE49-F238E27FC236}">
                <a16:creationId xmlns:a16="http://schemas.microsoft.com/office/drawing/2014/main" id="{E1FAD9E8-256F-FB09-78BA-1588D1307B0A}"/>
              </a:ext>
            </a:extLst>
          </p:cNvPr>
          <p:cNvSpPr/>
          <p:nvPr/>
        </p:nvSpPr>
        <p:spPr>
          <a:xfrm>
            <a:off x="3156914" y="4605046"/>
            <a:ext cx="331759" cy="406695"/>
          </a:xfrm>
          <a:custGeom>
            <a:avLst/>
            <a:gdLst>
              <a:gd name="connsiteX0" fmla="*/ 72656 w 331759"/>
              <a:gd name="connsiteY0" fmla="*/ 114109 h 406695"/>
              <a:gd name="connsiteX1" fmla="*/ 161714 w 331759"/>
              <a:gd name="connsiteY1" fmla="*/ 242080 h 406695"/>
              <a:gd name="connsiteX2" fmla="*/ 161722 w 331759"/>
              <a:gd name="connsiteY2" fmla="*/ 242072 h 406695"/>
              <a:gd name="connsiteX3" fmla="*/ 165865 w 331759"/>
              <a:gd name="connsiteY3" fmla="*/ 244249 h 406695"/>
              <a:gd name="connsiteX4" fmla="*/ 170008 w 331759"/>
              <a:gd name="connsiteY4" fmla="*/ 242072 h 406695"/>
              <a:gd name="connsiteX5" fmla="*/ 170016 w 331759"/>
              <a:gd name="connsiteY5" fmla="*/ 242080 h 406695"/>
              <a:gd name="connsiteX6" fmla="*/ 259083 w 331759"/>
              <a:gd name="connsiteY6" fmla="*/ 114117 h 406695"/>
              <a:gd name="connsiteX7" fmla="*/ 259074 w 331759"/>
              <a:gd name="connsiteY7" fmla="*/ 114109 h 406695"/>
              <a:gd name="connsiteX8" fmla="*/ 259521 w 331759"/>
              <a:gd name="connsiteY8" fmla="*/ 113349 h 406695"/>
              <a:gd name="connsiteX9" fmla="*/ 258787 w 331759"/>
              <a:gd name="connsiteY9" fmla="*/ 107949 h 406695"/>
              <a:gd name="connsiteX10" fmla="*/ 211183 w 331759"/>
              <a:gd name="connsiteY10" fmla="*/ 51789 h 406695"/>
              <a:gd name="connsiteX11" fmla="*/ 207318 w 331759"/>
              <a:gd name="connsiteY11" fmla="*/ 50001 h 406695"/>
              <a:gd name="connsiteX12" fmla="*/ 179677 w 331759"/>
              <a:gd name="connsiteY12" fmla="*/ 50001 h 406695"/>
              <a:gd name="connsiteX13" fmla="*/ 152036 w 331759"/>
              <a:gd name="connsiteY13" fmla="*/ 50001 h 406695"/>
              <a:gd name="connsiteX14" fmla="*/ 124395 w 331759"/>
              <a:gd name="connsiteY14" fmla="*/ 50001 h 406695"/>
              <a:gd name="connsiteX15" fmla="*/ 120530 w 331759"/>
              <a:gd name="connsiteY15" fmla="*/ 51789 h 406695"/>
              <a:gd name="connsiteX16" fmla="*/ 72926 w 331759"/>
              <a:gd name="connsiteY16" fmla="*/ 107949 h 406695"/>
              <a:gd name="connsiteX17" fmla="*/ 72192 w 331759"/>
              <a:gd name="connsiteY17" fmla="*/ 113349 h 406695"/>
              <a:gd name="connsiteX18" fmla="*/ 72656 w 331759"/>
              <a:gd name="connsiteY18" fmla="*/ 114109 h 406695"/>
              <a:gd name="connsiteX19" fmla="*/ 199581 w 331759"/>
              <a:gd name="connsiteY19" fmla="*/ 116286 h 406695"/>
              <a:gd name="connsiteX20" fmla="*/ 245245 w 331759"/>
              <a:gd name="connsiteY20" fmla="*/ 116286 h 406695"/>
              <a:gd name="connsiteX21" fmla="*/ 176749 w 331759"/>
              <a:gd name="connsiteY21" fmla="*/ 214701 h 406695"/>
              <a:gd name="connsiteX22" fmla="*/ 165873 w 331759"/>
              <a:gd name="connsiteY22" fmla="*/ 216793 h 406695"/>
              <a:gd name="connsiteX23" fmla="*/ 142552 w 331759"/>
              <a:gd name="connsiteY23" fmla="*/ 116286 h 406695"/>
              <a:gd name="connsiteX24" fmla="*/ 189186 w 331759"/>
              <a:gd name="connsiteY24" fmla="*/ 116286 h 406695"/>
              <a:gd name="connsiteX25" fmla="*/ 132166 w 331759"/>
              <a:gd name="connsiteY25" fmla="*/ 116286 h 406695"/>
              <a:gd name="connsiteX26" fmla="*/ 154998 w 331759"/>
              <a:gd name="connsiteY26" fmla="*/ 214701 h 406695"/>
              <a:gd name="connsiteX27" fmla="*/ 86502 w 331759"/>
              <a:gd name="connsiteY27" fmla="*/ 116286 h 406695"/>
              <a:gd name="connsiteX28" fmla="*/ 244013 w 331759"/>
              <a:gd name="connsiteY28" fmla="*/ 106161 h 406695"/>
              <a:gd name="connsiteX29" fmla="*/ 199396 w 331759"/>
              <a:gd name="connsiteY29" fmla="*/ 106161 h 406695"/>
              <a:gd name="connsiteX30" fmla="*/ 186385 w 331759"/>
              <a:gd name="connsiteY30" fmla="*/ 60126 h 406695"/>
              <a:gd name="connsiteX31" fmla="*/ 204990 w 331759"/>
              <a:gd name="connsiteY31" fmla="*/ 60126 h 406695"/>
              <a:gd name="connsiteX32" fmla="*/ 155884 w 331759"/>
              <a:gd name="connsiteY32" fmla="*/ 60126 h 406695"/>
              <a:gd name="connsiteX33" fmla="*/ 175863 w 331759"/>
              <a:gd name="connsiteY33" fmla="*/ 60126 h 406695"/>
              <a:gd name="connsiteX34" fmla="*/ 188874 w 331759"/>
              <a:gd name="connsiteY34" fmla="*/ 106161 h 406695"/>
              <a:gd name="connsiteX35" fmla="*/ 142881 w 331759"/>
              <a:gd name="connsiteY35" fmla="*/ 106161 h 406695"/>
              <a:gd name="connsiteX36" fmla="*/ 126757 w 331759"/>
              <a:gd name="connsiteY36" fmla="*/ 60126 h 406695"/>
              <a:gd name="connsiteX37" fmla="*/ 145362 w 331759"/>
              <a:gd name="connsiteY37" fmla="*/ 60126 h 406695"/>
              <a:gd name="connsiteX38" fmla="*/ 132351 w 331759"/>
              <a:gd name="connsiteY38" fmla="*/ 106161 h 406695"/>
              <a:gd name="connsiteX39" fmla="*/ 87734 w 331759"/>
              <a:gd name="connsiteY39" fmla="*/ 106161 h 406695"/>
              <a:gd name="connsiteX40" fmla="*/ 160811 w 331759"/>
              <a:gd name="connsiteY40" fmla="*/ 24216 h 406695"/>
              <a:gd name="connsiteX41" fmla="*/ 160811 w 331759"/>
              <a:gd name="connsiteY41" fmla="*/ 5063 h 406695"/>
              <a:gd name="connsiteX42" fmla="*/ 165873 w 331759"/>
              <a:gd name="connsiteY42" fmla="*/ 0 h 406695"/>
              <a:gd name="connsiteX43" fmla="*/ 170936 w 331759"/>
              <a:gd name="connsiteY43" fmla="*/ 5063 h 406695"/>
              <a:gd name="connsiteX44" fmla="*/ 170936 w 331759"/>
              <a:gd name="connsiteY44" fmla="*/ 24216 h 406695"/>
              <a:gd name="connsiteX45" fmla="*/ 165873 w 331759"/>
              <a:gd name="connsiteY45" fmla="*/ 29278 h 406695"/>
              <a:gd name="connsiteX46" fmla="*/ 160811 w 331759"/>
              <a:gd name="connsiteY46" fmla="*/ 24216 h 406695"/>
              <a:gd name="connsiteX47" fmla="*/ 128664 w 331759"/>
              <a:gd name="connsiteY47" fmla="*/ 10049 h 406695"/>
              <a:gd name="connsiteX48" fmla="*/ 131820 w 331759"/>
              <a:gd name="connsiteY48" fmla="*/ 3620 h 406695"/>
              <a:gd name="connsiteX49" fmla="*/ 138249 w 331759"/>
              <a:gd name="connsiteY49" fmla="*/ 6775 h 406695"/>
              <a:gd name="connsiteX50" fmla="*/ 144560 w 331759"/>
              <a:gd name="connsiteY50" fmla="*/ 25279 h 406695"/>
              <a:gd name="connsiteX51" fmla="*/ 141405 w 331759"/>
              <a:gd name="connsiteY51" fmla="*/ 31708 h 406695"/>
              <a:gd name="connsiteX52" fmla="*/ 139768 w 331759"/>
              <a:gd name="connsiteY52" fmla="*/ 31978 h 406695"/>
              <a:gd name="connsiteX53" fmla="*/ 134975 w 331759"/>
              <a:gd name="connsiteY53" fmla="*/ 28553 h 406695"/>
              <a:gd name="connsiteX54" fmla="*/ 187187 w 331759"/>
              <a:gd name="connsiteY54" fmla="*/ 25279 h 406695"/>
              <a:gd name="connsiteX55" fmla="*/ 193498 w 331759"/>
              <a:gd name="connsiteY55" fmla="*/ 6775 h 406695"/>
              <a:gd name="connsiteX56" fmla="*/ 199927 w 331759"/>
              <a:gd name="connsiteY56" fmla="*/ 3620 h 406695"/>
              <a:gd name="connsiteX57" fmla="*/ 203083 w 331759"/>
              <a:gd name="connsiteY57" fmla="*/ 10049 h 406695"/>
              <a:gd name="connsiteX58" fmla="*/ 196772 w 331759"/>
              <a:gd name="connsiteY58" fmla="*/ 28553 h 406695"/>
              <a:gd name="connsiteX59" fmla="*/ 191979 w 331759"/>
              <a:gd name="connsiteY59" fmla="*/ 31978 h 406695"/>
              <a:gd name="connsiteX60" fmla="*/ 190342 w 331759"/>
              <a:gd name="connsiteY60" fmla="*/ 31708 h 406695"/>
              <a:gd name="connsiteX61" fmla="*/ 187187 w 331759"/>
              <a:gd name="connsiteY61" fmla="*/ 25279 h 406695"/>
              <a:gd name="connsiteX62" fmla="*/ 330886 w 331759"/>
              <a:gd name="connsiteY62" fmla="*/ 274362 h 406695"/>
              <a:gd name="connsiteX63" fmla="*/ 306046 w 331759"/>
              <a:gd name="connsiteY63" fmla="*/ 237651 h 406695"/>
              <a:gd name="connsiteX64" fmla="*/ 302721 w 331759"/>
              <a:gd name="connsiteY64" fmla="*/ 235516 h 406695"/>
              <a:gd name="connsiteX65" fmla="*/ 302198 w 331759"/>
              <a:gd name="connsiteY65" fmla="*/ 235347 h 406695"/>
              <a:gd name="connsiteX66" fmla="*/ 217241 w 331759"/>
              <a:gd name="connsiteY66" fmla="*/ 212448 h 406695"/>
              <a:gd name="connsiteX67" fmla="*/ 211039 w 331759"/>
              <a:gd name="connsiteY67" fmla="*/ 216017 h 406695"/>
              <a:gd name="connsiteX68" fmla="*/ 214609 w 331759"/>
              <a:gd name="connsiteY68" fmla="*/ 222218 h 406695"/>
              <a:gd name="connsiteX69" fmla="*/ 281881 w 331759"/>
              <a:gd name="connsiteY69" fmla="*/ 240351 h 406695"/>
              <a:gd name="connsiteX70" fmla="*/ 165873 w 331759"/>
              <a:gd name="connsiteY70" fmla="*/ 269865 h 406695"/>
              <a:gd name="connsiteX71" fmla="*/ 49925 w 331759"/>
              <a:gd name="connsiteY71" fmla="*/ 240359 h 406695"/>
              <a:gd name="connsiteX72" fmla="*/ 117206 w 331759"/>
              <a:gd name="connsiteY72" fmla="*/ 222328 h 406695"/>
              <a:gd name="connsiteX73" fmla="*/ 120783 w 331759"/>
              <a:gd name="connsiteY73" fmla="*/ 216127 h 406695"/>
              <a:gd name="connsiteX74" fmla="*/ 114582 w 331759"/>
              <a:gd name="connsiteY74" fmla="*/ 212549 h 406695"/>
              <a:gd name="connsiteX75" fmla="*/ 29490 w 331759"/>
              <a:gd name="connsiteY75" fmla="*/ 235356 h 406695"/>
              <a:gd name="connsiteX76" fmla="*/ 28992 w 331759"/>
              <a:gd name="connsiteY76" fmla="*/ 235516 h 406695"/>
              <a:gd name="connsiteX77" fmla="*/ 25710 w 331759"/>
              <a:gd name="connsiteY77" fmla="*/ 237651 h 406695"/>
              <a:gd name="connsiteX78" fmla="*/ 870 w 331759"/>
              <a:gd name="connsiteY78" fmla="*/ 274362 h 406695"/>
              <a:gd name="connsiteX79" fmla="*/ 330 w 331759"/>
              <a:gd name="connsiteY79" fmla="*/ 279003 h 406695"/>
              <a:gd name="connsiteX80" fmla="*/ 3814 w 331759"/>
              <a:gd name="connsiteY80" fmla="*/ 282108 h 406695"/>
              <a:gd name="connsiteX81" fmla="*/ 24098 w 331759"/>
              <a:gd name="connsiteY81" fmla="*/ 287272 h 406695"/>
              <a:gd name="connsiteX82" fmla="*/ 24098 w 331759"/>
              <a:gd name="connsiteY82" fmla="*/ 367031 h 406695"/>
              <a:gd name="connsiteX83" fmla="*/ 27929 w 331759"/>
              <a:gd name="connsiteY83" fmla="*/ 371942 h 406695"/>
              <a:gd name="connsiteX84" fmla="*/ 165401 w 331759"/>
              <a:gd name="connsiteY84" fmla="*/ 406544 h 406695"/>
              <a:gd name="connsiteX85" fmla="*/ 165401 w 331759"/>
              <a:gd name="connsiteY85" fmla="*/ 406527 h 406695"/>
              <a:gd name="connsiteX86" fmla="*/ 166633 w 331759"/>
              <a:gd name="connsiteY86" fmla="*/ 406696 h 406695"/>
              <a:gd name="connsiteX87" fmla="*/ 167882 w 331759"/>
              <a:gd name="connsiteY87" fmla="*/ 406536 h 406695"/>
              <a:gd name="connsiteX88" fmla="*/ 303860 w 331759"/>
              <a:gd name="connsiteY88" fmla="*/ 371933 h 406695"/>
              <a:gd name="connsiteX89" fmla="*/ 307674 w 331759"/>
              <a:gd name="connsiteY89" fmla="*/ 367031 h 406695"/>
              <a:gd name="connsiteX90" fmla="*/ 307674 w 331759"/>
              <a:gd name="connsiteY90" fmla="*/ 287272 h 406695"/>
              <a:gd name="connsiteX91" fmla="*/ 327958 w 331759"/>
              <a:gd name="connsiteY91" fmla="*/ 282108 h 406695"/>
              <a:gd name="connsiteX92" fmla="*/ 331443 w 331759"/>
              <a:gd name="connsiteY92" fmla="*/ 279003 h 406695"/>
              <a:gd name="connsiteX93" fmla="*/ 330886 w 331759"/>
              <a:gd name="connsiteY93" fmla="*/ 274362 h 406695"/>
              <a:gd name="connsiteX94" fmla="*/ 32097 w 331759"/>
              <a:gd name="connsiteY94" fmla="*/ 246274 h 406695"/>
              <a:gd name="connsiteX95" fmla="*/ 157647 w 331759"/>
              <a:gd name="connsiteY95" fmla="*/ 278218 h 406695"/>
              <a:gd name="connsiteX96" fmla="*/ 138840 w 331759"/>
              <a:gd name="connsiteY96" fmla="*/ 306011 h 406695"/>
              <a:gd name="connsiteX97" fmla="*/ 13290 w 331759"/>
              <a:gd name="connsiteY97" fmla="*/ 274067 h 406695"/>
              <a:gd name="connsiteX98" fmla="*/ 34215 w 331759"/>
              <a:gd name="connsiteY98" fmla="*/ 289837 h 406695"/>
              <a:gd name="connsiteX99" fmla="*/ 139785 w 331759"/>
              <a:gd name="connsiteY99" fmla="*/ 316702 h 406695"/>
              <a:gd name="connsiteX100" fmla="*/ 141033 w 331759"/>
              <a:gd name="connsiteY100" fmla="*/ 316862 h 406695"/>
              <a:gd name="connsiteX101" fmla="*/ 145227 w 331759"/>
              <a:gd name="connsiteY101" fmla="*/ 314634 h 406695"/>
              <a:gd name="connsiteX102" fmla="*/ 160912 w 331759"/>
              <a:gd name="connsiteY102" fmla="*/ 291457 h 406695"/>
              <a:gd name="connsiteX103" fmla="*/ 161520 w 331759"/>
              <a:gd name="connsiteY103" fmla="*/ 395120 h 406695"/>
              <a:gd name="connsiteX104" fmla="*/ 34215 w 331759"/>
              <a:gd name="connsiteY104" fmla="*/ 363074 h 406695"/>
              <a:gd name="connsiteX105" fmla="*/ 297532 w 331759"/>
              <a:gd name="connsiteY105" fmla="*/ 363091 h 406695"/>
              <a:gd name="connsiteX106" fmla="*/ 171645 w 331759"/>
              <a:gd name="connsiteY106" fmla="*/ 395128 h 406695"/>
              <a:gd name="connsiteX107" fmla="*/ 171037 w 331759"/>
              <a:gd name="connsiteY107" fmla="*/ 291752 h 406695"/>
              <a:gd name="connsiteX108" fmla="*/ 186529 w 331759"/>
              <a:gd name="connsiteY108" fmla="*/ 314643 h 406695"/>
              <a:gd name="connsiteX109" fmla="*/ 190722 w 331759"/>
              <a:gd name="connsiteY109" fmla="*/ 316870 h 406695"/>
              <a:gd name="connsiteX110" fmla="*/ 191971 w 331759"/>
              <a:gd name="connsiteY110" fmla="*/ 316710 h 406695"/>
              <a:gd name="connsiteX111" fmla="*/ 297541 w 331759"/>
              <a:gd name="connsiteY111" fmla="*/ 289845 h 406695"/>
              <a:gd name="connsiteX112" fmla="*/ 297541 w 331759"/>
              <a:gd name="connsiteY112" fmla="*/ 363091 h 406695"/>
              <a:gd name="connsiteX113" fmla="*/ 192916 w 331759"/>
              <a:gd name="connsiteY113" fmla="*/ 306011 h 406695"/>
              <a:gd name="connsiteX114" fmla="*/ 174109 w 331759"/>
              <a:gd name="connsiteY114" fmla="*/ 278218 h 406695"/>
              <a:gd name="connsiteX115" fmla="*/ 299659 w 331759"/>
              <a:gd name="connsiteY115" fmla="*/ 246274 h 406695"/>
              <a:gd name="connsiteX116" fmla="*/ 318474 w 331759"/>
              <a:gd name="connsiteY116" fmla="*/ 274067 h 4066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</a:cxnLst>
            <a:rect l="l" t="t" r="r" b="b"/>
            <a:pathLst>
              <a:path w="331759" h="406695">
                <a:moveTo>
                  <a:pt x="72656" y="114109"/>
                </a:moveTo>
                <a:lnTo>
                  <a:pt x="161714" y="242080"/>
                </a:lnTo>
                <a:lnTo>
                  <a:pt x="161722" y="242072"/>
                </a:lnTo>
                <a:cubicBezTo>
                  <a:pt x="162650" y="243397"/>
                  <a:pt x="164169" y="244249"/>
                  <a:pt x="165865" y="244249"/>
                </a:cubicBezTo>
                <a:cubicBezTo>
                  <a:pt x="167561" y="244249"/>
                  <a:pt x="169088" y="243397"/>
                  <a:pt x="170008" y="242072"/>
                </a:cubicBezTo>
                <a:lnTo>
                  <a:pt x="170016" y="242080"/>
                </a:lnTo>
                <a:lnTo>
                  <a:pt x="259083" y="114117"/>
                </a:lnTo>
                <a:lnTo>
                  <a:pt x="259074" y="114109"/>
                </a:lnTo>
                <a:cubicBezTo>
                  <a:pt x="259243" y="113873"/>
                  <a:pt x="259395" y="113619"/>
                  <a:pt x="259521" y="113349"/>
                </a:cubicBezTo>
                <a:cubicBezTo>
                  <a:pt x="260348" y="111561"/>
                  <a:pt x="260061" y="109451"/>
                  <a:pt x="258787" y="107949"/>
                </a:cubicBezTo>
                <a:lnTo>
                  <a:pt x="211183" y="51789"/>
                </a:lnTo>
                <a:cubicBezTo>
                  <a:pt x="210221" y="50659"/>
                  <a:pt x="208812" y="50001"/>
                  <a:pt x="207318" y="50001"/>
                </a:cubicBezTo>
                <a:lnTo>
                  <a:pt x="179677" y="50001"/>
                </a:lnTo>
                <a:lnTo>
                  <a:pt x="152036" y="50001"/>
                </a:lnTo>
                <a:lnTo>
                  <a:pt x="124395" y="50001"/>
                </a:lnTo>
                <a:cubicBezTo>
                  <a:pt x="122910" y="50001"/>
                  <a:pt x="121492" y="50659"/>
                  <a:pt x="120530" y="51789"/>
                </a:cubicBezTo>
                <a:lnTo>
                  <a:pt x="72926" y="107949"/>
                </a:lnTo>
                <a:cubicBezTo>
                  <a:pt x="71652" y="109451"/>
                  <a:pt x="71365" y="111561"/>
                  <a:pt x="72192" y="113349"/>
                </a:cubicBezTo>
                <a:cubicBezTo>
                  <a:pt x="72335" y="113619"/>
                  <a:pt x="72487" y="113873"/>
                  <a:pt x="72656" y="114109"/>
                </a:cubicBezTo>
                <a:close/>
                <a:moveTo>
                  <a:pt x="199581" y="116286"/>
                </a:moveTo>
                <a:lnTo>
                  <a:pt x="245245" y="116286"/>
                </a:lnTo>
                <a:lnTo>
                  <a:pt x="176749" y="214701"/>
                </a:lnTo>
                <a:close/>
                <a:moveTo>
                  <a:pt x="165873" y="216793"/>
                </a:moveTo>
                <a:lnTo>
                  <a:pt x="142552" y="116286"/>
                </a:lnTo>
                <a:lnTo>
                  <a:pt x="189186" y="116286"/>
                </a:lnTo>
                <a:close/>
                <a:moveTo>
                  <a:pt x="132166" y="116286"/>
                </a:moveTo>
                <a:lnTo>
                  <a:pt x="154998" y="214701"/>
                </a:lnTo>
                <a:lnTo>
                  <a:pt x="86502" y="116286"/>
                </a:lnTo>
                <a:close/>
                <a:moveTo>
                  <a:pt x="244013" y="106161"/>
                </a:moveTo>
                <a:lnTo>
                  <a:pt x="199396" y="106161"/>
                </a:lnTo>
                <a:lnTo>
                  <a:pt x="186385" y="60126"/>
                </a:lnTo>
                <a:lnTo>
                  <a:pt x="204990" y="60126"/>
                </a:lnTo>
                <a:close/>
                <a:moveTo>
                  <a:pt x="155884" y="60126"/>
                </a:moveTo>
                <a:lnTo>
                  <a:pt x="175863" y="60126"/>
                </a:lnTo>
                <a:lnTo>
                  <a:pt x="188874" y="106161"/>
                </a:lnTo>
                <a:lnTo>
                  <a:pt x="142881" y="106161"/>
                </a:lnTo>
                <a:close/>
                <a:moveTo>
                  <a:pt x="126757" y="60126"/>
                </a:moveTo>
                <a:lnTo>
                  <a:pt x="145362" y="60126"/>
                </a:lnTo>
                <a:lnTo>
                  <a:pt x="132351" y="106161"/>
                </a:lnTo>
                <a:lnTo>
                  <a:pt x="87734" y="106161"/>
                </a:lnTo>
                <a:close/>
                <a:moveTo>
                  <a:pt x="160811" y="24216"/>
                </a:moveTo>
                <a:lnTo>
                  <a:pt x="160811" y="5063"/>
                </a:lnTo>
                <a:cubicBezTo>
                  <a:pt x="160811" y="2270"/>
                  <a:pt x="163081" y="0"/>
                  <a:pt x="165873" y="0"/>
                </a:cubicBezTo>
                <a:cubicBezTo>
                  <a:pt x="168666" y="0"/>
                  <a:pt x="170936" y="2270"/>
                  <a:pt x="170936" y="5063"/>
                </a:cubicBezTo>
                <a:lnTo>
                  <a:pt x="170936" y="24216"/>
                </a:lnTo>
                <a:cubicBezTo>
                  <a:pt x="170936" y="27008"/>
                  <a:pt x="168666" y="29278"/>
                  <a:pt x="165873" y="29278"/>
                </a:cubicBezTo>
                <a:cubicBezTo>
                  <a:pt x="163081" y="29278"/>
                  <a:pt x="160811" y="27008"/>
                  <a:pt x="160811" y="24216"/>
                </a:cubicBezTo>
                <a:close/>
                <a:moveTo>
                  <a:pt x="128664" y="10049"/>
                </a:moveTo>
                <a:cubicBezTo>
                  <a:pt x="127761" y="7400"/>
                  <a:pt x="129170" y="4523"/>
                  <a:pt x="131820" y="3620"/>
                </a:cubicBezTo>
                <a:cubicBezTo>
                  <a:pt x="134469" y="2717"/>
                  <a:pt x="137346" y="4134"/>
                  <a:pt x="138249" y="6775"/>
                </a:cubicBezTo>
                <a:lnTo>
                  <a:pt x="144560" y="25279"/>
                </a:lnTo>
                <a:cubicBezTo>
                  <a:pt x="145463" y="27928"/>
                  <a:pt x="144054" y="30805"/>
                  <a:pt x="141405" y="31708"/>
                </a:cubicBezTo>
                <a:cubicBezTo>
                  <a:pt x="140865" y="31894"/>
                  <a:pt x="140308" y="31978"/>
                  <a:pt x="139768" y="31978"/>
                </a:cubicBezTo>
                <a:cubicBezTo>
                  <a:pt x="137658" y="31978"/>
                  <a:pt x="135693" y="30653"/>
                  <a:pt x="134975" y="28553"/>
                </a:cubicBezTo>
                <a:close/>
                <a:moveTo>
                  <a:pt x="187187" y="25279"/>
                </a:moveTo>
                <a:lnTo>
                  <a:pt x="193498" y="6775"/>
                </a:lnTo>
                <a:cubicBezTo>
                  <a:pt x="194401" y="4126"/>
                  <a:pt x="197278" y="2717"/>
                  <a:pt x="199927" y="3620"/>
                </a:cubicBezTo>
                <a:cubicBezTo>
                  <a:pt x="202577" y="4523"/>
                  <a:pt x="203986" y="7400"/>
                  <a:pt x="203083" y="10049"/>
                </a:cubicBezTo>
                <a:lnTo>
                  <a:pt x="196772" y="28553"/>
                </a:lnTo>
                <a:cubicBezTo>
                  <a:pt x="196054" y="30653"/>
                  <a:pt x="194088" y="31978"/>
                  <a:pt x="191979" y="31978"/>
                </a:cubicBezTo>
                <a:cubicBezTo>
                  <a:pt x="191439" y="31978"/>
                  <a:pt x="190882" y="31894"/>
                  <a:pt x="190342" y="31708"/>
                </a:cubicBezTo>
                <a:cubicBezTo>
                  <a:pt x="187693" y="30805"/>
                  <a:pt x="186284" y="27928"/>
                  <a:pt x="187187" y="25279"/>
                </a:cubicBezTo>
                <a:close/>
                <a:moveTo>
                  <a:pt x="330886" y="274362"/>
                </a:moveTo>
                <a:lnTo>
                  <a:pt x="306046" y="237651"/>
                </a:lnTo>
                <a:cubicBezTo>
                  <a:pt x="305261" y="236486"/>
                  <a:pt x="304046" y="235744"/>
                  <a:pt x="302721" y="235516"/>
                </a:cubicBezTo>
                <a:cubicBezTo>
                  <a:pt x="302553" y="235448"/>
                  <a:pt x="302375" y="235389"/>
                  <a:pt x="302198" y="235347"/>
                </a:cubicBezTo>
                <a:lnTo>
                  <a:pt x="217241" y="212448"/>
                </a:lnTo>
                <a:cubicBezTo>
                  <a:pt x="214541" y="211714"/>
                  <a:pt x="211765" y="213317"/>
                  <a:pt x="211039" y="216017"/>
                </a:cubicBezTo>
                <a:cubicBezTo>
                  <a:pt x="210314" y="218717"/>
                  <a:pt x="211908" y="221493"/>
                  <a:pt x="214609" y="222218"/>
                </a:cubicBezTo>
                <a:lnTo>
                  <a:pt x="281881" y="240351"/>
                </a:lnTo>
                <a:lnTo>
                  <a:pt x="165873" y="269865"/>
                </a:lnTo>
                <a:lnTo>
                  <a:pt x="49925" y="240359"/>
                </a:lnTo>
                <a:lnTo>
                  <a:pt x="117206" y="222328"/>
                </a:lnTo>
                <a:cubicBezTo>
                  <a:pt x="119906" y="221603"/>
                  <a:pt x="121509" y="218827"/>
                  <a:pt x="120783" y="216127"/>
                </a:cubicBezTo>
                <a:cubicBezTo>
                  <a:pt x="120058" y="213427"/>
                  <a:pt x="117282" y="211823"/>
                  <a:pt x="114582" y="212549"/>
                </a:cubicBezTo>
                <a:lnTo>
                  <a:pt x="29490" y="235356"/>
                </a:lnTo>
                <a:cubicBezTo>
                  <a:pt x="29321" y="235398"/>
                  <a:pt x="29152" y="235457"/>
                  <a:pt x="28992" y="235516"/>
                </a:cubicBezTo>
                <a:cubicBezTo>
                  <a:pt x="27684" y="235752"/>
                  <a:pt x="26486" y="236495"/>
                  <a:pt x="25710" y="237651"/>
                </a:cubicBezTo>
                <a:lnTo>
                  <a:pt x="870" y="274362"/>
                </a:lnTo>
                <a:cubicBezTo>
                  <a:pt x="-58" y="275729"/>
                  <a:pt x="-252" y="277459"/>
                  <a:pt x="330" y="279003"/>
                </a:cubicBezTo>
                <a:cubicBezTo>
                  <a:pt x="912" y="280547"/>
                  <a:pt x="2211" y="281703"/>
                  <a:pt x="3814" y="282108"/>
                </a:cubicBezTo>
                <a:lnTo>
                  <a:pt x="24098" y="287272"/>
                </a:lnTo>
                <a:lnTo>
                  <a:pt x="24098" y="367031"/>
                </a:lnTo>
                <a:cubicBezTo>
                  <a:pt x="24098" y="369352"/>
                  <a:pt x="25676" y="371377"/>
                  <a:pt x="27929" y="371942"/>
                </a:cubicBezTo>
                <a:lnTo>
                  <a:pt x="165401" y="406544"/>
                </a:lnTo>
                <a:lnTo>
                  <a:pt x="165401" y="406527"/>
                </a:lnTo>
                <a:cubicBezTo>
                  <a:pt x="165806" y="406628"/>
                  <a:pt x="166211" y="406696"/>
                  <a:pt x="166633" y="406696"/>
                </a:cubicBezTo>
                <a:cubicBezTo>
                  <a:pt x="167046" y="406696"/>
                  <a:pt x="167468" y="406645"/>
                  <a:pt x="167882" y="406536"/>
                </a:cubicBezTo>
                <a:lnTo>
                  <a:pt x="303860" y="371933"/>
                </a:lnTo>
                <a:cubicBezTo>
                  <a:pt x="306105" y="371360"/>
                  <a:pt x="307674" y="369343"/>
                  <a:pt x="307674" y="367031"/>
                </a:cubicBezTo>
                <a:lnTo>
                  <a:pt x="307674" y="287272"/>
                </a:lnTo>
                <a:lnTo>
                  <a:pt x="327958" y="282108"/>
                </a:lnTo>
                <a:cubicBezTo>
                  <a:pt x="329553" y="281703"/>
                  <a:pt x="330852" y="280538"/>
                  <a:pt x="331443" y="279003"/>
                </a:cubicBezTo>
                <a:cubicBezTo>
                  <a:pt x="332008" y="277450"/>
                  <a:pt x="331814" y="275729"/>
                  <a:pt x="330886" y="274362"/>
                </a:cubicBezTo>
                <a:close/>
                <a:moveTo>
                  <a:pt x="32097" y="246274"/>
                </a:moveTo>
                <a:lnTo>
                  <a:pt x="157647" y="278218"/>
                </a:lnTo>
                <a:lnTo>
                  <a:pt x="138840" y="306011"/>
                </a:lnTo>
                <a:lnTo>
                  <a:pt x="13290" y="274067"/>
                </a:lnTo>
                <a:close/>
                <a:moveTo>
                  <a:pt x="34215" y="289837"/>
                </a:moveTo>
                <a:lnTo>
                  <a:pt x="139785" y="316702"/>
                </a:lnTo>
                <a:cubicBezTo>
                  <a:pt x="140198" y="316803"/>
                  <a:pt x="140620" y="316862"/>
                  <a:pt x="141033" y="316862"/>
                </a:cubicBezTo>
                <a:cubicBezTo>
                  <a:pt x="142687" y="316862"/>
                  <a:pt x="144273" y="316052"/>
                  <a:pt x="145227" y="314634"/>
                </a:cubicBezTo>
                <a:lnTo>
                  <a:pt x="160912" y="291457"/>
                </a:lnTo>
                <a:lnTo>
                  <a:pt x="161520" y="395120"/>
                </a:lnTo>
                <a:lnTo>
                  <a:pt x="34215" y="363074"/>
                </a:lnTo>
                <a:close/>
                <a:moveTo>
                  <a:pt x="297532" y="363091"/>
                </a:moveTo>
                <a:lnTo>
                  <a:pt x="171645" y="395128"/>
                </a:lnTo>
                <a:lnTo>
                  <a:pt x="171037" y="291752"/>
                </a:lnTo>
                <a:lnTo>
                  <a:pt x="186529" y="314643"/>
                </a:lnTo>
                <a:cubicBezTo>
                  <a:pt x="187482" y="316052"/>
                  <a:pt x="189068" y="316870"/>
                  <a:pt x="190722" y="316870"/>
                </a:cubicBezTo>
                <a:cubicBezTo>
                  <a:pt x="191135" y="316870"/>
                  <a:pt x="191557" y="316820"/>
                  <a:pt x="191971" y="316710"/>
                </a:cubicBezTo>
                <a:lnTo>
                  <a:pt x="297541" y="289845"/>
                </a:lnTo>
                <a:lnTo>
                  <a:pt x="297541" y="363091"/>
                </a:lnTo>
                <a:close/>
                <a:moveTo>
                  <a:pt x="192916" y="306011"/>
                </a:moveTo>
                <a:lnTo>
                  <a:pt x="174109" y="278218"/>
                </a:lnTo>
                <a:lnTo>
                  <a:pt x="299659" y="246274"/>
                </a:lnTo>
                <a:lnTo>
                  <a:pt x="318474" y="274067"/>
                </a:ln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7" name="Graphic 12">
            <a:extLst>
              <a:ext uri="{FF2B5EF4-FFF2-40B4-BE49-F238E27FC236}">
                <a16:creationId xmlns:a16="http://schemas.microsoft.com/office/drawing/2014/main" id="{A5FA3281-9118-4EA7-A389-CAA2E159AAA5}"/>
              </a:ext>
            </a:extLst>
          </p:cNvPr>
          <p:cNvSpPr/>
          <p:nvPr/>
        </p:nvSpPr>
        <p:spPr>
          <a:xfrm>
            <a:off x="3654154" y="4599139"/>
            <a:ext cx="363705" cy="418509"/>
          </a:xfrm>
          <a:custGeom>
            <a:avLst/>
            <a:gdLst>
              <a:gd name="connsiteX0" fmla="*/ 76408 w 363705"/>
              <a:gd name="connsiteY0" fmla="*/ 199671 h 418509"/>
              <a:gd name="connsiteX1" fmla="*/ 69175 w 363705"/>
              <a:gd name="connsiteY1" fmla="*/ 206262 h 418509"/>
              <a:gd name="connsiteX2" fmla="*/ 62584 w 363705"/>
              <a:gd name="connsiteY2" fmla="*/ 199030 h 418509"/>
              <a:gd name="connsiteX3" fmla="*/ 69817 w 363705"/>
              <a:gd name="connsiteY3" fmla="*/ 192437 h 418509"/>
              <a:gd name="connsiteX4" fmla="*/ 76408 w 363705"/>
              <a:gd name="connsiteY4" fmla="*/ 199671 h 418509"/>
              <a:gd name="connsiteX5" fmla="*/ 362250 w 363705"/>
              <a:gd name="connsiteY5" fmla="*/ 306703 h 418509"/>
              <a:gd name="connsiteX6" fmla="*/ 352897 w 363705"/>
              <a:gd name="connsiteY6" fmla="*/ 315654 h 418509"/>
              <a:gd name="connsiteX7" fmla="*/ 332133 w 363705"/>
              <a:gd name="connsiteY7" fmla="*/ 323704 h 418509"/>
              <a:gd name="connsiteX8" fmla="*/ 326036 w 363705"/>
              <a:gd name="connsiteY8" fmla="*/ 324848 h 418509"/>
              <a:gd name="connsiteX9" fmla="*/ 310241 w 363705"/>
              <a:gd name="connsiteY9" fmla="*/ 314044 h 418509"/>
              <a:gd name="connsiteX10" fmla="*/ 308767 w 363705"/>
              <a:gd name="connsiteY10" fmla="*/ 310244 h 418509"/>
              <a:gd name="connsiteX11" fmla="*/ 293391 w 363705"/>
              <a:gd name="connsiteY11" fmla="*/ 316660 h 418509"/>
              <a:gd name="connsiteX12" fmla="*/ 290835 w 363705"/>
              <a:gd name="connsiteY12" fmla="*/ 330619 h 418509"/>
              <a:gd name="connsiteX13" fmla="*/ 277334 w 363705"/>
              <a:gd name="connsiteY13" fmla="*/ 341463 h 418509"/>
              <a:gd name="connsiteX14" fmla="*/ 275444 w 363705"/>
              <a:gd name="connsiteY14" fmla="*/ 358601 h 418509"/>
              <a:gd name="connsiteX15" fmla="*/ 253603 w 363705"/>
              <a:gd name="connsiteY15" fmla="*/ 370286 h 418509"/>
              <a:gd name="connsiteX16" fmla="*/ 250828 w 363705"/>
              <a:gd name="connsiteY16" fmla="*/ 381511 h 418509"/>
              <a:gd name="connsiteX17" fmla="*/ 237181 w 363705"/>
              <a:gd name="connsiteY17" fmla="*/ 392391 h 418509"/>
              <a:gd name="connsiteX18" fmla="*/ 227230 w 363705"/>
              <a:gd name="connsiteY18" fmla="*/ 392996 h 418509"/>
              <a:gd name="connsiteX19" fmla="*/ 224441 w 363705"/>
              <a:gd name="connsiteY19" fmla="*/ 403422 h 418509"/>
              <a:gd name="connsiteX20" fmla="*/ 210577 w 363705"/>
              <a:gd name="connsiteY20" fmla="*/ 414399 h 418509"/>
              <a:gd name="connsiteX21" fmla="*/ 204443 w 363705"/>
              <a:gd name="connsiteY21" fmla="*/ 415250 h 418509"/>
              <a:gd name="connsiteX22" fmla="*/ 193478 w 363705"/>
              <a:gd name="connsiteY22" fmla="*/ 412318 h 418509"/>
              <a:gd name="connsiteX23" fmla="*/ 188461 w 363705"/>
              <a:gd name="connsiteY23" fmla="*/ 409436 h 418509"/>
              <a:gd name="connsiteX24" fmla="*/ 176784 w 363705"/>
              <a:gd name="connsiteY24" fmla="*/ 417496 h 418509"/>
              <a:gd name="connsiteX25" fmla="*/ 169997 w 363705"/>
              <a:gd name="connsiteY25" fmla="*/ 418509 h 418509"/>
              <a:gd name="connsiteX26" fmla="*/ 159123 w 363705"/>
              <a:gd name="connsiteY26" fmla="*/ 415770 h 418509"/>
              <a:gd name="connsiteX27" fmla="*/ 148764 w 363705"/>
              <a:gd name="connsiteY27" fmla="*/ 404506 h 418509"/>
              <a:gd name="connsiteX28" fmla="*/ 129576 w 363705"/>
              <a:gd name="connsiteY28" fmla="*/ 403303 h 418509"/>
              <a:gd name="connsiteX29" fmla="*/ 119930 w 363705"/>
              <a:gd name="connsiteY29" fmla="*/ 393496 h 418509"/>
              <a:gd name="connsiteX30" fmla="*/ 98784 w 363705"/>
              <a:gd name="connsiteY30" fmla="*/ 393155 h 418509"/>
              <a:gd name="connsiteX31" fmla="*/ 87545 w 363705"/>
              <a:gd name="connsiteY31" fmla="*/ 379424 h 418509"/>
              <a:gd name="connsiteX32" fmla="*/ 86659 w 363705"/>
              <a:gd name="connsiteY32" fmla="*/ 370227 h 418509"/>
              <a:gd name="connsiteX33" fmla="*/ 76287 w 363705"/>
              <a:gd name="connsiteY33" fmla="*/ 367507 h 418509"/>
              <a:gd name="connsiteX34" fmla="*/ 65049 w 363705"/>
              <a:gd name="connsiteY34" fmla="*/ 353776 h 418509"/>
              <a:gd name="connsiteX35" fmla="*/ 66774 w 363705"/>
              <a:gd name="connsiteY35" fmla="*/ 336116 h 418509"/>
              <a:gd name="connsiteX36" fmla="*/ 72162 w 363705"/>
              <a:gd name="connsiteY36" fmla="*/ 326041 h 418509"/>
              <a:gd name="connsiteX37" fmla="*/ 69817 w 363705"/>
              <a:gd name="connsiteY37" fmla="*/ 316877 h 418509"/>
              <a:gd name="connsiteX38" fmla="*/ 65934 w 363705"/>
              <a:gd name="connsiteY38" fmla="*/ 307252 h 418509"/>
              <a:gd name="connsiteX39" fmla="*/ 54643 w 363705"/>
              <a:gd name="connsiteY39" fmla="*/ 302349 h 418509"/>
              <a:gd name="connsiteX40" fmla="*/ 52769 w 363705"/>
              <a:gd name="connsiteY40" fmla="*/ 306590 h 418509"/>
              <a:gd name="connsiteX41" fmla="*/ 37268 w 363705"/>
              <a:gd name="connsiteY41" fmla="*/ 316670 h 418509"/>
              <a:gd name="connsiteX42" fmla="*/ 30452 w 363705"/>
              <a:gd name="connsiteY42" fmla="*/ 315226 h 418509"/>
              <a:gd name="connsiteX43" fmla="*/ 10082 w 363705"/>
              <a:gd name="connsiteY43" fmla="*/ 306223 h 418509"/>
              <a:gd name="connsiteX44" fmla="*/ 1154 w 363705"/>
              <a:gd name="connsiteY44" fmla="*/ 296849 h 418509"/>
              <a:gd name="connsiteX45" fmla="*/ 1447 w 363705"/>
              <a:gd name="connsiteY45" fmla="*/ 283907 h 418509"/>
              <a:gd name="connsiteX46" fmla="*/ 48214 w 363705"/>
              <a:gd name="connsiteY46" fmla="*/ 178095 h 418509"/>
              <a:gd name="connsiteX47" fmla="*/ 57588 w 363705"/>
              <a:gd name="connsiteY47" fmla="*/ 169167 h 418509"/>
              <a:gd name="connsiteX48" fmla="*/ 70530 w 363705"/>
              <a:gd name="connsiteY48" fmla="*/ 169460 h 418509"/>
              <a:gd name="connsiteX49" fmla="*/ 90900 w 363705"/>
              <a:gd name="connsiteY49" fmla="*/ 178462 h 418509"/>
              <a:gd name="connsiteX50" fmla="*/ 99536 w 363705"/>
              <a:gd name="connsiteY50" fmla="*/ 200778 h 418509"/>
              <a:gd name="connsiteX51" fmla="*/ 96391 w 363705"/>
              <a:gd name="connsiteY51" fmla="*/ 207892 h 418509"/>
              <a:gd name="connsiteX52" fmla="*/ 108834 w 363705"/>
              <a:gd name="connsiteY52" fmla="*/ 213632 h 418509"/>
              <a:gd name="connsiteX53" fmla="*/ 109317 w 363705"/>
              <a:gd name="connsiteY53" fmla="*/ 213879 h 418509"/>
              <a:gd name="connsiteX54" fmla="*/ 133186 w 363705"/>
              <a:gd name="connsiteY54" fmla="*/ 213844 h 418509"/>
              <a:gd name="connsiteX55" fmla="*/ 179487 w 363705"/>
              <a:gd name="connsiteY55" fmla="*/ 217712 h 418509"/>
              <a:gd name="connsiteX56" fmla="*/ 238085 w 363705"/>
              <a:gd name="connsiteY56" fmla="*/ 216110 h 418509"/>
              <a:gd name="connsiteX57" fmla="*/ 260474 w 363705"/>
              <a:gd name="connsiteY57" fmla="*/ 219433 h 418509"/>
              <a:gd name="connsiteX58" fmla="*/ 271312 w 363705"/>
              <a:gd name="connsiteY58" fmla="*/ 213632 h 418509"/>
              <a:gd name="connsiteX59" fmla="*/ 268422 w 363705"/>
              <a:gd name="connsiteY59" fmla="*/ 206177 h 418509"/>
              <a:gd name="connsiteX60" fmla="*/ 278081 w 363705"/>
              <a:gd name="connsiteY60" fmla="*/ 184284 h 418509"/>
              <a:gd name="connsiteX61" fmla="*/ 298847 w 363705"/>
              <a:gd name="connsiteY61" fmla="*/ 176235 h 418509"/>
              <a:gd name="connsiteX62" fmla="*/ 311788 w 363705"/>
              <a:gd name="connsiteY62" fmla="*/ 176542 h 418509"/>
              <a:gd name="connsiteX63" fmla="*/ 320739 w 363705"/>
              <a:gd name="connsiteY63" fmla="*/ 185894 h 418509"/>
              <a:gd name="connsiteX64" fmla="*/ 362555 w 363705"/>
              <a:gd name="connsiteY64" fmla="*/ 293758 h 418509"/>
              <a:gd name="connsiteX65" fmla="*/ 362250 w 363705"/>
              <a:gd name="connsiteY65" fmla="*/ 306703 h 418509"/>
              <a:gd name="connsiteX66" fmla="*/ 40424 w 363705"/>
              <a:gd name="connsiteY66" fmla="*/ 301133 h 418509"/>
              <a:gd name="connsiteX67" fmla="*/ 87190 w 363705"/>
              <a:gd name="connsiteY67" fmla="*/ 195321 h 418509"/>
              <a:gd name="connsiteX68" fmla="*/ 87241 w 363705"/>
              <a:gd name="connsiteY68" fmla="*/ 192708 h 418509"/>
              <a:gd name="connsiteX69" fmla="*/ 85445 w 363705"/>
              <a:gd name="connsiteY69" fmla="*/ 190810 h 418509"/>
              <a:gd name="connsiteX70" fmla="*/ 65075 w 363705"/>
              <a:gd name="connsiteY70" fmla="*/ 181807 h 418509"/>
              <a:gd name="connsiteX71" fmla="*/ 63725 w 363705"/>
              <a:gd name="connsiteY71" fmla="*/ 181520 h 418509"/>
              <a:gd name="connsiteX72" fmla="*/ 62462 w 363705"/>
              <a:gd name="connsiteY72" fmla="*/ 181757 h 418509"/>
              <a:gd name="connsiteX73" fmla="*/ 60564 w 363705"/>
              <a:gd name="connsiteY73" fmla="*/ 183553 h 418509"/>
              <a:gd name="connsiteX74" fmla="*/ 13797 w 363705"/>
              <a:gd name="connsiteY74" fmla="*/ 289364 h 418509"/>
              <a:gd name="connsiteX75" fmla="*/ 13747 w 363705"/>
              <a:gd name="connsiteY75" fmla="*/ 291977 h 418509"/>
              <a:gd name="connsiteX76" fmla="*/ 15542 w 363705"/>
              <a:gd name="connsiteY76" fmla="*/ 293876 h 418509"/>
              <a:gd name="connsiteX77" fmla="*/ 35913 w 363705"/>
              <a:gd name="connsiteY77" fmla="*/ 302878 h 418509"/>
              <a:gd name="connsiteX78" fmla="*/ 40424 w 363705"/>
              <a:gd name="connsiteY78" fmla="*/ 301133 h 418509"/>
              <a:gd name="connsiteX79" fmla="*/ 93052 w 363705"/>
              <a:gd name="connsiteY79" fmla="*/ 354789 h 418509"/>
              <a:gd name="connsiteX80" fmla="*/ 106265 w 363705"/>
              <a:gd name="connsiteY80" fmla="*/ 331924 h 418509"/>
              <a:gd name="connsiteX81" fmla="*/ 101944 w 363705"/>
              <a:gd name="connsiteY81" fmla="*/ 319553 h 418509"/>
              <a:gd name="connsiteX82" fmla="*/ 88819 w 363705"/>
              <a:gd name="connsiteY82" fmla="*/ 323526 h 418509"/>
              <a:gd name="connsiteX83" fmla="*/ 78679 w 363705"/>
              <a:gd name="connsiteY83" fmla="*/ 342483 h 418509"/>
              <a:gd name="connsiteX84" fmla="*/ 77969 w 363705"/>
              <a:gd name="connsiteY84" fmla="*/ 349861 h 418509"/>
              <a:gd name="connsiteX85" fmla="*/ 82655 w 363705"/>
              <a:gd name="connsiteY85" fmla="*/ 355604 h 418509"/>
              <a:gd name="connsiteX86" fmla="*/ 93052 w 363705"/>
              <a:gd name="connsiteY86" fmla="*/ 354789 h 418509"/>
              <a:gd name="connsiteX87" fmla="*/ 118309 w 363705"/>
              <a:gd name="connsiteY87" fmla="*/ 377207 h 418509"/>
              <a:gd name="connsiteX88" fmla="*/ 132981 w 363705"/>
              <a:gd name="connsiteY88" fmla="*/ 348793 h 418509"/>
              <a:gd name="connsiteX89" fmla="*/ 128041 w 363705"/>
              <a:gd name="connsiteY89" fmla="*/ 338470 h 418509"/>
              <a:gd name="connsiteX90" fmla="*/ 117580 w 363705"/>
              <a:gd name="connsiteY90" fmla="*/ 339327 h 418509"/>
              <a:gd name="connsiteX91" fmla="*/ 101179 w 363705"/>
              <a:gd name="connsiteY91" fmla="*/ 368131 h 418509"/>
              <a:gd name="connsiteX92" fmla="*/ 100468 w 363705"/>
              <a:gd name="connsiteY92" fmla="*/ 375508 h 418509"/>
              <a:gd name="connsiteX93" fmla="*/ 105155 w 363705"/>
              <a:gd name="connsiteY93" fmla="*/ 381251 h 418509"/>
              <a:gd name="connsiteX94" fmla="*/ 118309 w 363705"/>
              <a:gd name="connsiteY94" fmla="*/ 377207 h 418509"/>
              <a:gd name="connsiteX95" fmla="*/ 148168 w 363705"/>
              <a:gd name="connsiteY95" fmla="*/ 388783 h 418509"/>
              <a:gd name="connsiteX96" fmla="*/ 161144 w 363705"/>
              <a:gd name="connsiteY96" fmla="*/ 363845 h 418509"/>
              <a:gd name="connsiteX97" fmla="*/ 156201 w 363705"/>
              <a:gd name="connsiteY97" fmla="*/ 353532 h 418509"/>
              <a:gd name="connsiteX98" fmla="*/ 144930 w 363705"/>
              <a:gd name="connsiteY98" fmla="*/ 355077 h 418509"/>
              <a:gd name="connsiteX99" fmla="*/ 130849 w 363705"/>
              <a:gd name="connsiteY99" fmla="*/ 382345 h 418509"/>
              <a:gd name="connsiteX100" fmla="*/ 135944 w 363705"/>
              <a:gd name="connsiteY100" fmla="*/ 391400 h 418509"/>
              <a:gd name="connsiteX101" fmla="*/ 148168 w 363705"/>
              <a:gd name="connsiteY101" fmla="*/ 388783 h 418509"/>
              <a:gd name="connsiteX102" fmla="*/ 178612 w 363705"/>
              <a:gd name="connsiteY102" fmla="*/ 399889 h 418509"/>
              <a:gd name="connsiteX103" fmla="*/ 188333 w 363705"/>
              <a:gd name="connsiteY103" fmla="*/ 381710 h 418509"/>
              <a:gd name="connsiteX104" fmla="*/ 187557 w 363705"/>
              <a:gd name="connsiteY104" fmla="*/ 371355 h 418509"/>
              <a:gd name="connsiteX105" fmla="*/ 184360 w 363705"/>
              <a:gd name="connsiteY105" fmla="*/ 368592 h 418509"/>
              <a:gd name="connsiteX106" fmla="*/ 173083 w 363705"/>
              <a:gd name="connsiteY106" fmla="*/ 370147 h 418509"/>
              <a:gd name="connsiteX107" fmla="*/ 160418 w 363705"/>
              <a:gd name="connsiteY107" fmla="*/ 394488 h 418509"/>
              <a:gd name="connsiteX108" fmla="*/ 165492 w 363705"/>
              <a:gd name="connsiteY108" fmla="*/ 403866 h 418509"/>
              <a:gd name="connsiteX109" fmla="*/ 178612 w 363705"/>
              <a:gd name="connsiteY109" fmla="*/ 399889 h 418509"/>
              <a:gd name="connsiteX110" fmla="*/ 208954 w 363705"/>
              <a:gd name="connsiteY110" fmla="*/ 384337 h 418509"/>
              <a:gd name="connsiteX111" fmla="*/ 202679 w 363705"/>
              <a:gd name="connsiteY111" fmla="*/ 380676 h 418509"/>
              <a:gd name="connsiteX112" fmla="*/ 200238 w 363705"/>
              <a:gd name="connsiteY112" fmla="*/ 388077 h 418509"/>
              <a:gd name="connsiteX113" fmla="*/ 195102 w 363705"/>
              <a:gd name="connsiteY113" fmla="*/ 397680 h 418509"/>
              <a:gd name="connsiteX114" fmla="*/ 200203 w 363705"/>
              <a:gd name="connsiteY114" fmla="*/ 400611 h 418509"/>
              <a:gd name="connsiteX115" fmla="*/ 206934 w 363705"/>
              <a:gd name="connsiteY115" fmla="*/ 401399 h 418509"/>
              <a:gd name="connsiteX116" fmla="*/ 212613 w 363705"/>
              <a:gd name="connsiteY116" fmla="*/ 396916 h 418509"/>
              <a:gd name="connsiteX117" fmla="*/ 208954 w 363705"/>
              <a:gd name="connsiteY117" fmla="*/ 384337 h 418509"/>
              <a:gd name="connsiteX118" fmla="*/ 194511 w 363705"/>
              <a:gd name="connsiteY118" fmla="*/ 339378 h 418509"/>
              <a:gd name="connsiteX119" fmla="*/ 191938 w 363705"/>
              <a:gd name="connsiteY119" fmla="*/ 330186 h 418509"/>
              <a:gd name="connsiteX120" fmla="*/ 201131 w 363705"/>
              <a:gd name="connsiteY120" fmla="*/ 327613 h 418509"/>
              <a:gd name="connsiteX121" fmla="*/ 251100 w 363705"/>
              <a:gd name="connsiteY121" fmla="*/ 355730 h 418509"/>
              <a:gd name="connsiteX122" fmla="*/ 263616 w 363705"/>
              <a:gd name="connsiteY122" fmla="*/ 352094 h 418509"/>
              <a:gd name="connsiteX123" fmla="*/ 259924 w 363705"/>
              <a:gd name="connsiteY123" fmla="*/ 339543 h 418509"/>
              <a:gd name="connsiteX124" fmla="*/ 221872 w 363705"/>
              <a:gd name="connsiteY124" fmla="*/ 318068 h 418509"/>
              <a:gd name="connsiteX125" fmla="*/ 219368 w 363705"/>
              <a:gd name="connsiteY125" fmla="*/ 308857 h 418509"/>
              <a:gd name="connsiteX126" fmla="*/ 228579 w 363705"/>
              <a:gd name="connsiteY126" fmla="*/ 306353 h 418509"/>
              <a:gd name="connsiteX127" fmla="*/ 266534 w 363705"/>
              <a:gd name="connsiteY127" fmla="*/ 327772 h 418509"/>
              <a:gd name="connsiteX128" fmla="*/ 266536 w 363705"/>
              <a:gd name="connsiteY128" fmla="*/ 327774 h 418509"/>
              <a:gd name="connsiteX129" fmla="*/ 273422 w 363705"/>
              <a:gd name="connsiteY129" fmla="*/ 328542 h 418509"/>
              <a:gd name="connsiteX130" fmla="*/ 279006 w 363705"/>
              <a:gd name="connsiteY130" fmla="*/ 324114 h 418509"/>
              <a:gd name="connsiteX131" fmla="*/ 279174 w 363705"/>
              <a:gd name="connsiteY131" fmla="*/ 315692 h 418509"/>
              <a:gd name="connsiteX132" fmla="*/ 275283 w 363705"/>
              <a:gd name="connsiteY132" fmla="*/ 311544 h 418509"/>
              <a:gd name="connsiteX133" fmla="*/ 220058 w 363705"/>
              <a:gd name="connsiteY133" fmla="*/ 280067 h 418509"/>
              <a:gd name="connsiteX134" fmla="*/ 186194 w 363705"/>
              <a:gd name="connsiteY134" fmla="*/ 285009 h 418509"/>
              <a:gd name="connsiteX135" fmla="*/ 118770 w 363705"/>
              <a:gd name="connsiteY135" fmla="*/ 275460 h 418509"/>
              <a:gd name="connsiteX136" fmla="*/ 117103 w 363705"/>
              <a:gd name="connsiteY136" fmla="*/ 268516 h 418509"/>
              <a:gd name="connsiteX137" fmla="*/ 121237 w 363705"/>
              <a:gd name="connsiteY137" fmla="*/ 262671 h 418509"/>
              <a:gd name="connsiteX138" fmla="*/ 160148 w 363705"/>
              <a:gd name="connsiteY138" fmla="*/ 233326 h 418509"/>
              <a:gd name="connsiteX139" fmla="*/ 167208 w 363705"/>
              <a:gd name="connsiteY139" fmla="*/ 226730 h 418509"/>
              <a:gd name="connsiteX140" fmla="*/ 136269 w 363705"/>
              <a:gd name="connsiteY140" fmla="*/ 226990 h 418509"/>
              <a:gd name="connsiteX141" fmla="*/ 102947 w 363705"/>
              <a:gd name="connsiteY141" fmla="*/ 225784 h 418509"/>
              <a:gd name="connsiteX142" fmla="*/ 90935 w 363705"/>
              <a:gd name="connsiteY142" fmla="*/ 220242 h 418509"/>
              <a:gd name="connsiteX143" fmla="*/ 60102 w 363705"/>
              <a:gd name="connsiteY143" fmla="*/ 290001 h 418509"/>
              <a:gd name="connsiteX144" fmla="*/ 70821 w 363705"/>
              <a:gd name="connsiteY144" fmla="*/ 294668 h 418509"/>
              <a:gd name="connsiteX145" fmla="*/ 82303 w 363705"/>
              <a:gd name="connsiteY145" fmla="*/ 310471 h 418509"/>
              <a:gd name="connsiteX146" fmla="*/ 108300 w 363705"/>
              <a:gd name="connsiteY146" fmla="*/ 307642 h 418509"/>
              <a:gd name="connsiteX147" fmla="*/ 120198 w 363705"/>
              <a:gd name="connsiteY147" fmla="*/ 324071 h 418509"/>
              <a:gd name="connsiteX148" fmla="*/ 134396 w 363705"/>
              <a:gd name="connsiteY148" fmla="*/ 326560 h 418509"/>
              <a:gd name="connsiteX149" fmla="*/ 145482 w 363705"/>
              <a:gd name="connsiteY149" fmla="*/ 339707 h 418509"/>
              <a:gd name="connsiteX150" fmla="*/ 162557 w 363705"/>
              <a:gd name="connsiteY150" fmla="*/ 341622 h 418509"/>
              <a:gd name="connsiteX151" fmla="*/ 173643 w 363705"/>
              <a:gd name="connsiteY151" fmla="*/ 354767 h 418509"/>
              <a:gd name="connsiteX152" fmla="*/ 190722 w 363705"/>
              <a:gd name="connsiteY152" fmla="*/ 356684 h 418509"/>
              <a:gd name="connsiteX153" fmla="*/ 197592 w 363705"/>
              <a:gd name="connsiteY153" fmla="*/ 362283 h 418509"/>
              <a:gd name="connsiteX154" fmla="*/ 226509 w 363705"/>
              <a:gd name="connsiteY154" fmla="*/ 378652 h 418509"/>
              <a:gd name="connsiteX155" fmla="*/ 233448 w 363705"/>
              <a:gd name="connsiteY155" fmla="*/ 379417 h 418509"/>
              <a:gd name="connsiteX156" fmla="*/ 239000 w 363705"/>
              <a:gd name="connsiteY156" fmla="*/ 375003 h 418509"/>
              <a:gd name="connsiteX157" fmla="*/ 235310 w 363705"/>
              <a:gd name="connsiteY157" fmla="*/ 362452 h 418509"/>
              <a:gd name="connsiteX158" fmla="*/ 303887 w 363705"/>
              <a:gd name="connsiteY158" fmla="*/ 297653 h 418509"/>
              <a:gd name="connsiteX159" fmla="*/ 276231 w 363705"/>
              <a:gd name="connsiteY159" fmla="*/ 226314 h 418509"/>
              <a:gd name="connsiteX160" fmla="*/ 266777 w 363705"/>
              <a:gd name="connsiteY160" fmla="*/ 231374 h 418509"/>
              <a:gd name="connsiteX161" fmla="*/ 232979 w 363705"/>
              <a:gd name="connsiteY161" fmla="*/ 228607 h 418509"/>
              <a:gd name="connsiteX162" fmla="*/ 183389 w 363705"/>
              <a:gd name="connsiteY162" fmla="*/ 231250 h 418509"/>
              <a:gd name="connsiteX163" fmla="*/ 169745 w 363705"/>
              <a:gd name="connsiteY163" fmla="*/ 242820 h 418509"/>
              <a:gd name="connsiteX164" fmla="*/ 133047 w 363705"/>
              <a:gd name="connsiteY164" fmla="*/ 271332 h 418509"/>
              <a:gd name="connsiteX165" fmla="*/ 181129 w 363705"/>
              <a:gd name="connsiteY165" fmla="*/ 272493 h 418509"/>
              <a:gd name="connsiteX166" fmla="*/ 226743 w 363705"/>
              <a:gd name="connsiteY166" fmla="*/ 268336 h 418509"/>
              <a:gd name="connsiteX167" fmla="*/ 281970 w 363705"/>
              <a:gd name="connsiteY167" fmla="*/ 299813 h 418509"/>
              <a:gd name="connsiteX168" fmla="*/ 287693 w 363705"/>
              <a:gd name="connsiteY168" fmla="*/ 304408 h 418509"/>
              <a:gd name="connsiteX169" fmla="*/ 349971 w 363705"/>
              <a:gd name="connsiteY169" fmla="*/ 298641 h 418509"/>
              <a:gd name="connsiteX170" fmla="*/ 308155 w 363705"/>
              <a:gd name="connsiteY170" fmla="*/ 190776 h 418509"/>
              <a:gd name="connsiteX171" fmla="*/ 306342 w 363705"/>
              <a:gd name="connsiteY171" fmla="*/ 188895 h 418509"/>
              <a:gd name="connsiteX172" fmla="*/ 304937 w 363705"/>
              <a:gd name="connsiteY172" fmla="*/ 188596 h 418509"/>
              <a:gd name="connsiteX173" fmla="*/ 303730 w 363705"/>
              <a:gd name="connsiteY173" fmla="*/ 188824 h 418509"/>
              <a:gd name="connsiteX174" fmla="*/ 282965 w 363705"/>
              <a:gd name="connsiteY174" fmla="*/ 196873 h 418509"/>
              <a:gd name="connsiteX175" fmla="*/ 281012 w 363705"/>
              <a:gd name="connsiteY175" fmla="*/ 201300 h 418509"/>
              <a:gd name="connsiteX176" fmla="*/ 322829 w 363705"/>
              <a:gd name="connsiteY176" fmla="*/ 309164 h 418509"/>
              <a:gd name="connsiteX177" fmla="*/ 327255 w 363705"/>
              <a:gd name="connsiteY177" fmla="*/ 311116 h 418509"/>
              <a:gd name="connsiteX178" fmla="*/ 348019 w 363705"/>
              <a:gd name="connsiteY178" fmla="*/ 303066 h 418509"/>
              <a:gd name="connsiteX179" fmla="*/ 349900 w 363705"/>
              <a:gd name="connsiteY179" fmla="*/ 301253 h 418509"/>
              <a:gd name="connsiteX180" fmla="*/ 349971 w 363705"/>
              <a:gd name="connsiteY180" fmla="*/ 298641 h 418509"/>
              <a:gd name="connsiteX181" fmla="*/ 298501 w 363705"/>
              <a:gd name="connsiteY181" fmla="*/ 199224 h 418509"/>
              <a:gd name="connsiteX182" fmla="*/ 291581 w 363705"/>
              <a:gd name="connsiteY182" fmla="*/ 206143 h 418509"/>
              <a:gd name="connsiteX183" fmla="*/ 298501 w 363705"/>
              <a:gd name="connsiteY183" fmla="*/ 213063 h 418509"/>
              <a:gd name="connsiteX184" fmla="*/ 305420 w 363705"/>
              <a:gd name="connsiteY184" fmla="*/ 206143 h 418509"/>
              <a:gd name="connsiteX185" fmla="*/ 298501 w 363705"/>
              <a:gd name="connsiteY185" fmla="*/ 199224 h 418509"/>
              <a:gd name="connsiteX186" fmla="*/ 307082 w 363705"/>
              <a:gd name="connsiteY186" fmla="*/ 155423 h 418509"/>
              <a:gd name="connsiteX187" fmla="*/ 305392 w 363705"/>
              <a:gd name="connsiteY187" fmla="*/ 160653 h 418509"/>
              <a:gd name="connsiteX188" fmla="*/ 300371 w 363705"/>
              <a:gd name="connsiteY188" fmla="*/ 162892 h 418509"/>
              <a:gd name="connsiteX189" fmla="*/ 235771 w 363705"/>
              <a:gd name="connsiteY189" fmla="*/ 162892 h 418509"/>
              <a:gd name="connsiteX190" fmla="*/ 236087 w 363705"/>
              <a:gd name="connsiteY190" fmla="*/ 165300 h 418509"/>
              <a:gd name="connsiteX191" fmla="*/ 234396 w 363705"/>
              <a:gd name="connsiteY191" fmla="*/ 170530 h 418509"/>
              <a:gd name="connsiteX192" fmla="*/ 229376 w 363705"/>
              <a:gd name="connsiteY192" fmla="*/ 172769 h 418509"/>
              <a:gd name="connsiteX193" fmla="*/ 134333 w 363705"/>
              <a:gd name="connsiteY193" fmla="*/ 172769 h 418509"/>
              <a:gd name="connsiteX194" fmla="*/ 129313 w 363705"/>
              <a:gd name="connsiteY194" fmla="*/ 170531 h 418509"/>
              <a:gd name="connsiteX195" fmla="*/ 127622 w 363705"/>
              <a:gd name="connsiteY195" fmla="*/ 165301 h 418509"/>
              <a:gd name="connsiteX196" fmla="*/ 127937 w 363705"/>
              <a:gd name="connsiteY196" fmla="*/ 162892 h 418509"/>
              <a:gd name="connsiteX197" fmla="*/ 63337 w 363705"/>
              <a:gd name="connsiteY197" fmla="*/ 162892 h 418509"/>
              <a:gd name="connsiteX198" fmla="*/ 58317 w 363705"/>
              <a:gd name="connsiteY198" fmla="*/ 160653 h 418509"/>
              <a:gd name="connsiteX199" fmla="*/ 56626 w 363705"/>
              <a:gd name="connsiteY199" fmla="*/ 155423 h 418509"/>
              <a:gd name="connsiteX200" fmla="*/ 83252 w 363705"/>
              <a:gd name="connsiteY200" fmla="*/ 117944 h 418509"/>
              <a:gd name="connsiteX201" fmla="*/ 76277 w 363705"/>
              <a:gd name="connsiteY201" fmla="*/ 99808 h 418509"/>
              <a:gd name="connsiteX202" fmla="*/ 103400 w 363705"/>
              <a:gd name="connsiteY202" fmla="*/ 72685 h 418509"/>
              <a:gd name="connsiteX203" fmla="*/ 130524 w 363705"/>
              <a:gd name="connsiteY203" fmla="*/ 99808 h 418509"/>
              <a:gd name="connsiteX204" fmla="*/ 123503 w 363705"/>
              <a:gd name="connsiteY204" fmla="*/ 117997 h 418509"/>
              <a:gd name="connsiteX205" fmla="*/ 142097 w 363705"/>
              <a:gd name="connsiteY205" fmla="*/ 133755 h 418509"/>
              <a:gd name="connsiteX206" fmla="*/ 160078 w 363705"/>
              <a:gd name="connsiteY206" fmla="*/ 121120 h 418509"/>
              <a:gd name="connsiteX207" fmla="*/ 150939 w 363705"/>
              <a:gd name="connsiteY207" fmla="*/ 99200 h 418509"/>
              <a:gd name="connsiteX208" fmla="*/ 181855 w 363705"/>
              <a:gd name="connsiteY208" fmla="*/ 68283 h 418509"/>
              <a:gd name="connsiteX209" fmla="*/ 212771 w 363705"/>
              <a:gd name="connsiteY209" fmla="*/ 99200 h 418509"/>
              <a:gd name="connsiteX210" fmla="*/ 203631 w 363705"/>
              <a:gd name="connsiteY210" fmla="*/ 121121 h 418509"/>
              <a:gd name="connsiteX211" fmla="*/ 221612 w 363705"/>
              <a:gd name="connsiteY211" fmla="*/ 133756 h 418509"/>
              <a:gd name="connsiteX212" fmla="*/ 240207 w 363705"/>
              <a:gd name="connsiteY212" fmla="*/ 117998 h 418509"/>
              <a:gd name="connsiteX213" fmla="*/ 233186 w 363705"/>
              <a:gd name="connsiteY213" fmla="*/ 99809 h 418509"/>
              <a:gd name="connsiteX214" fmla="*/ 260309 w 363705"/>
              <a:gd name="connsiteY214" fmla="*/ 72686 h 418509"/>
              <a:gd name="connsiteX215" fmla="*/ 287432 w 363705"/>
              <a:gd name="connsiteY215" fmla="*/ 99809 h 418509"/>
              <a:gd name="connsiteX216" fmla="*/ 280458 w 363705"/>
              <a:gd name="connsiteY216" fmla="*/ 117944 h 418509"/>
              <a:gd name="connsiteX217" fmla="*/ 307082 w 363705"/>
              <a:gd name="connsiteY217" fmla="*/ 155423 h 418509"/>
              <a:gd name="connsiteX218" fmla="*/ 260308 w 363705"/>
              <a:gd name="connsiteY218" fmla="*/ 113432 h 418509"/>
              <a:gd name="connsiteX219" fmla="*/ 273932 w 363705"/>
              <a:gd name="connsiteY219" fmla="*/ 99809 h 418509"/>
              <a:gd name="connsiteX220" fmla="*/ 260308 w 363705"/>
              <a:gd name="connsiteY220" fmla="*/ 86186 h 418509"/>
              <a:gd name="connsiteX221" fmla="*/ 246685 w 363705"/>
              <a:gd name="connsiteY221" fmla="*/ 99809 h 418509"/>
              <a:gd name="connsiteX222" fmla="*/ 260308 w 363705"/>
              <a:gd name="connsiteY222" fmla="*/ 113432 h 418509"/>
              <a:gd name="connsiteX223" fmla="*/ 181854 w 363705"/>
              <a:gd name="connsiteY223" fmla="*/ 116615 h 418509"/>
              <a:gd name="connsiteX224" fmla="*/ 199271 w 363705"/>
              <a:gd name="connsiteY224" fmla="*/ 99199 h 418509"/>
              <a:gd name="connsiteX225" fmla="*/ 181854 w 363705"/>
              <a:gd name="connsiteY225" fmla="*/ 81782 h 418509"/>
              <a:gd name="connsiteX226" fmla="*/ 164438 w 363705"/>
              <a:gd name="connsiteY226" fmla="*/ 99199 h 418509"/>
              <a:gd name="connsiteX227" fmla="*/ 181854 w 363705"/>
              <a:gd name="connsiteY227" fmla="*/ 116615 h 418509"/>
              <a:gd name="connsiteX228" fmla="*/ 103400 w 363705"/>
              <a:gd name="connsiteY228" fmla="*/ 113432 h 418509"/>
              <a:gd name="connsiteX229" fmla="*/ 117024 w 363705"/>
              <a:gd name="connsiteY229" fmla="*/ 99809 h 418509"/>
              <a:gd name="connsiteX230" fmla="*/ 103400 w 363705"/>
              <a:gd name="connsiteY230" fmla="*/ 86186 h 418509"/>
              <a:gd name="connsiteX231" fmla="*/ 89777 w 363705"/>
              <a:gd name="connsiteY231" fmla="*/ 99809 h 418509"/>
              <a:gd name="connsiteX232" fmla="*/ 103400 w 363705"/>
              <a:gd name="connsiteY232" fmla="*/ 113432 h 418509"/>
              <a:gd name="connsiteX233" fmla="*/ 131816 w 363705"/>
              <a:gd name="connsiteY233" fmla="*/ 149391 h 418509"/>
              <a:gd name="connsiteX234" fmla="*/ 133543 w 363705"/>
              <a:gd name="connsiteY234" fmla="*/ 145755 h 418509"/>
              <a:gd name="connsiteX235" fmla="*/ 103400 w 363705"/>
              <a:gd name="connsiteY235" fmla="*/ 126931 h 418509"/>
              <a:gd name="connsiteX236" fmla="*/ 71718 w 363705"/>
              <a:gd name="connsiteY236" fmla="*/ 149391 h 418509"/>
              <a:gd name="connsiteX237" fmla="*/ 221161 w 363705"/>
              <a:gd name="connsiteY237" fmla="*/ 159268 h 418509"/>
              <a:gd name="connsiteX238" fmla="*/ 181854 w 363705"/>
              <a:gd name="connsiteY238" fmla="*/ 130115 h 418509"/>
              <a:gd name="connsiteX239" fmla="*/ 142547 w 363705"/>
              <a:gd name="connsiteY239" fmla="*/ 159268 h 418509"/>
              <a:gd name="connsiteX240" fmla="*/ 291991 w 363705"/>
              <a:gd name="connsiteY240" fmla="*/ 149391 h 418509"/>
              <a:gd name="connsiteX241" fmla="*/ 260308 w 363705"/>
              <a:gd name="connsiteY241" fmla="*/ 126931 h 418509"/>
              <a:gd name="connsiteX242" fmla="*/ 230165 w 363705"/>
              <a:gd name="connsiteY242" fmla="*/ 145756 h 418509"/>
              <a:gd name="connsiteX243" fmla="*/ 231893 w 363705"/>
              <a:gd name="connsiteY243" fmla="*/ 149391 h 418509"/>
              <a:gd name="connsiteX244" fmla="*/ 346259 w 363705"/>
              <a:gd name="connsiteY244" fmla="*/ 177906 h 418509"/>
              <a:gd name="connsiteX245" fmla="*/ 353009 w 363705"/>
              <a:gd name="connsiteY245" fmla="*/ 184656 h 418509"/>
              <a:gd name="connsiteX246" fmla="*/ 359759 w 363705"/>
              <a:gd name="connsiteY246" fmla="*/ 177906 h 418509"/>
              <a:gd name="connsiteX247" fmla="*/ 335675 w 363705"/>
              <a:gd name="connsiteY247" fmla="*/ 88482 h 418509"/>
              <a:gd name="connsiteX248" fmla="*/ 326445 w 363705"/>
              <a:gd name="connsiteY248" fmla="*/ 86049 h 418509"/>
              <a:gd name="connsiteX249" fmla="*/ 324011 w 363705"/>
              <a:gd name="connsiteY249" fmla="*/ 95279 h 418509"/>
              <a:gd name="connsiteX250" fmla="*/ 346259 w 363705"/>
              <a:gd name="connsiteY250" fmla="*/ 177906 h 418509"/>
              <a:gd name="connsiteX251" fmla="*/ 10699 w 363705"/>
              <a:gd name="connsiteY251" fmla="*/ 184656 h 418509"/>
              <a:gd name="connsiteX252" fmla="*/ 17449 w 363705"/>
              <a:gd name="connsiteY252" fmla="*/ 177906 h 418509"/>
              <a:gd name="connsiteX253" fmla="*/ 48918 w 363705"/>
              <a:gd name="connsiteY253" fmla="*/ 81294 h 418509"/>
              <a:gd name="connsiteX254" fmla="*/ 49402 w 363705"/>
              <a:gd name="connsiteY254" fmla="*/ 94785 h 418509"/>
              <a:gd name="connsiteX255" fmla="*/ 56144 w 363705"/>
              <a:gd name="connsiteY255" fmla="*/ 101293 h 418509"/>
              <a:gd name="connsiteX256" fmla="*/ 56390 w 363705"/>
              <a:gd name="connsiteY256" fmla="*/ 101289 h 418509"/>
              <a:gd name="connsiteX257" fmla="*/ 62894 w 363705"/>
              <a:gd name="connsiteY257" fmla="*/ 94301 h 418509"/>
              <a:gd name="connsiteX258" fmla="*/ 61864 w 363705"/>
              <a:gd name="connsiteY258" fmla="*/ 65643 h 418509"/>
              <a:gd name="connsiteX259" fmla="*/ 181854 w 363705"/>
              <a:gd name="connsiteY259" fmla="*/ 13500 h 418509"/>
              <a:gd name="connsiteX260" fmla="*/ 278571 w 363705"/>
              <a:gd name="connsiteY260" fmla="*/ 44965 h 418509"/>
              <a:gd name="connsiteX261" fmla="*/ 264973 w 363705"/>
              <a:gd name="connsiteY261" fmla="*/ 45454 h 418509"/>
              <a:gd name="connsiteX262" fmla="*/ 258470 w 363705"/>
              <a:gd name="connsiteY262" fmla="*/ 52442 h 418509"/>
              <a:gd name="connsiteX263" fmla="*/ 265211 w 363705"/>
              <a:gd name="connsiteY263" fmla="*/ 58949 h 418509"/>
              <a:gd name="connsiteX264" fmla="*/ 265458 w 363705"/>
              <a:gd name="connsiteY264" fmla="*/ 58945 h 418509"/>
              <a:gd name="connsiteX265" fmla="*/ 297012 w 363705"/>
              <a:gd name="connsiteY265" fmla="*/ 57812 h 418509"/>
              <a:gd name="connsiteX266" fmla="*/ 302231 w 363705"/>
              <a:gd name="connsiteY266" fmla="*/ 55034 h 418509"/>
              <a:gd name="connsiteX267" fmla="*/ 303262 w 363705"/>
              <a:gd name="connsiteY267" fmla="*/ 49214 h 418509"/>
              <a:gd name="connsiteX268" fmla="*/ 294598 w 363705"/>
              <a:gd name="connsiteY268" fmla="*/ 18850 h 418509"/>
              <a:gd name="connsiteX269" fmla="*/ 286254 w 363705"/>
              <a:gd name="connsiteY269" fmla="*/ 14211 h 418509"/>
              <a:gd name="connsiteX270" fmla="*/ 281616 w 363705"/>
              <a:gd name="connsiteY270" fmla="*/ 22554 h 418509"/>
              <a:gd name="connsiteX271" fmla="*/ 284483 w 363705"/>
              <a:gd name="connsiteY271" fmla="*/ 32602 h 418509"/>
              <a:gd name="connsiteX272" fmla="*/ 181854 w 363705"/>
              <a:gd name="connsiteY272" fmla="*/ 0 h 418509"/>
              <a:gd name="connsiteX273" fmla="*/ 51504 w 363705"/>
              <a:gd name="connsiteY273" fmla="*/ 56970 h 418509"/>
              <a:gd name="connsiteX274" fmla="*/ 22798 w 363705"/>
              <a:gd name="connsiteY274" fmla="*/ 65160 h 418509"/>
              <a:gd name="connsiteX275" fmla="*/ 18159 w 363705"/>
              <a:gd name="connsiteY275" fmla="*/ 73503 h 418509"/>
              <a:gd name="connsiteX276" fmla="*/ 26503 w 363705"/>
              <a:gd name="connsiteY276" fmla="*/ 78142 h 418509"/>
              <a:gd name="connsiteX277" fmla="*/ 36632 w 363705"/>
              <a:gd name="connsiteY277" fmla="*/ 75252 h 418509"/>
              <a:gd name="connsiteX278" fmla="*/ 3949 w 363705"/>
              <a:gd name="connsiteY278" fmla="*/ 177906 h 418509"/>
              <a:gd name="connsiteX279" fmla="*/ 10699 w 363705"/>
              <a:gd name="connsiteY279" fmla="*/ 184656 h 4185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</a:cxnLst>
            <a:rect l="l" t="t" r="r" b="b"/>
            <a:pathLst>
              <a:path w="363705" h="418509">
                <a:moveTo>
                  <a:pt x="76408" y="199671"/>
                </a:moveTo>
                <a:cubicBezTo>
                  <a:pt x="76231" y="203489"/>
                  <a:pt x="72992" y="206439"/>
                  <a:pt x="69175" y="206262"/>
                </a:cubicBezTo>
                <a:cubicBezTo>
                  <a:pt x="65358" y="206085"/>
                  <a:pt x="62407" y="202848"/>
                  <a:pt x="62584" y="199030"/>
                </a:cubicBezTo>
                <a:cubicBezTo>
                  <a:pt x="62760" y="195213"/>
                  <a:pt x="65999" y="192261"/>
                  <a:pt x="69817" y="192437"/>
                </a:cubicBezTo>
                <a:cubicBezTo>
                  <a:pt x="73634" y="192615"/>
                  <a:pt x="76585" y="195853"/>
                  <a:pt x="76408" y="199671"/>
                </a:cubicBezTo>
                <a:close/>
                <a:moveTo>
                  <a:pt x="362250" y="306703"/>
                </a:moveTo>
                <a:cubicBezTo>
                  <a:pt x="360423" y="310845"/>
                  <a:pt x="357101" y="314024"/>
                  <a:pt x="352897" y="315654"/>
                </a:cubicBezTo>
                <a:lnTo>
                  <a:pt x="332133" y="323704"/>
                </a:lnTo>
                <a:cubicBezTo>
                  <a:pt x="330130" y="324480"/>
                  <a:pt x="328067" y="324848"/>
                  <a:pt x="326036" y="324848"/>
                </a:cubicBezTo>
                <a:cubicBezTo>
                  <a:pt x="319253" y="324848"/>
                  <a:pt x="312837" y="320739"/>
                  <a:pt x="310241" y="314044"/>
                </a:cubicBezTo>
                <a:lnTo>
                  <a:pt x="308767" y="310244"/>
                </a:lnTo>
                <a:lnTo>
                  <a:pt x="293391" y="316660"/>
                </a:lnTo>
                <a:cubicBezTo>
                  <a:pt x="294046" y="321426"/>
                  <a:pt x="293193" y="326331"/>
                  <a:pt x="290835" y="330619"/>
                </a:cubicBezTo>
                <a:cubicBezTo>
                  <a:pt x="287930" y="335902"/>
                  <a:pt x="283141" y="339746"/>
                  <a:pt x="277334" y="341463"/>
                </a:cubicBezTo>
                <a:cubicBezTo>
                  <a:pt x="278927" y="347031"/>
                  <a:pt x="278424" y="353184"/>
                  <a:pt x="275444" y="358601"/>
                </a:cubicBezTo>
                <a:cubicBezTo>
                  <a:pt x="270988" y="366705"/>
                  <a:pt x="262278" y="371015"/>
                  <a:pt x="253603" y="370286"/>
                </a:cubicBezTo>
                <a:cubicBezTo>
                  <a:pt x="253671" y="374096"/>
                  <a:pt x="252781" y="377961"/>
                  <a:pt x="250828" y="381511"/>
                </a:cubicBezTo>
                <a:cubicBezTo>
                  <a:pt x="247899" y="386837"/>
                  <a:pt x="243053" y="390701"/>
                  <a:pt x="237181" y="392391"/>
                </a:cubicBezTo>
                <a:cubicBezTo>
                  <a:pt x="233886" y="393339"/>
                  <a:pt x="230499" y="393533"/>
                  <a:pt x="227230" y="392996"/>
                </a:cubicBezTo>
                <a:cubicBezTo>
                  <a:pt x="227160" y="396543"/>
                  <a:pt x="226260" y="400117"/>
                  <a:pt x="224441" y="403422"/>
                </a:cubicBezTo>
                <a:cubicBezTo>
                  <a:pt x="221511" y="408749"/>
                  <a:pt x="216458" y="412750"/>
                  <a:pt x="210577" y="414399"/>
                </a:cubicBezTo>
                <a:cubicBezTo>
                  <a:pt x="208545" y="414968"/>
                  <a:pt x="206484" y="415250"/>
                  <a:pt x="204443" y="415250"/>
                </a:cubicBezTo>
                <a:cubicBezTo>
                  <a:pt x="200618" y="415250"/>
                  <a:pt x="196860" y="414260"/>
                  <a:pt x="193478" y="412318"/>
                </a:cubicBezTo>
                <a:lnTo>
                  <a:pt x="188461" y="409436"/>
                </a:lnTo>
                <a:cubicBezTo>
                  <a:pt x="185537" y="413256"/>
                  <a:pt x="181498" y="416067"/>
                  <a:pt x="176784" y="417496"/>
                </a:cubicBezTo>
                <a:cubicBezTo>
                  <a:pt x="174548" y="418173"/>
                  <a:pt x="172266" y="418509"/>
                  <a:pt x="169997" y="418509"/>
                </a:cubicBezTo>
                <a:cubicBezTo>
                  <a:pt x="166239" y="418509"/>
                  <a:pt x="162521" y="417587"/>
                  <a:pt x="159123" y="415770"/>
                </a:cubicBezTo>
                <a:cubicBezTo>
                  <a:pt x="154370" y="413227"/>
                  <a:pt x="150790" y="409214"/>
                  <a:pt x="148764" y="404506"/>
                </a:cubicBezTo>
                <a:cubicBezTo>
                  <a:pt x="142666" y="406818"/>
                  <a:pt x="135664" y="406559"/>
                  <a:pt x="129576" y="403303"/>
                </a:cubicBezTo>
                <a:cubicBezTo>
                  <a:pt x="125351" y="401044"/>
                  <a:pt x="122039" y="397582"/>
                  <a:pt x="119930" y="393496"/>
                </a:cubicBezTo>
                <a:cubicBezTo>
                  <a:pt x="113449" y="396671"/>
                  <a:pt x="105601" y="396800"/>
                  <a:pt x="98784" y="393155"/>
                </a:cubicBezTo>
                <a:cubicBezTo>
                  <a:pt x="93338" y="390241"/>
                  <a:pt x="89346" y="385365"/>
                  <a:pt x="87545" y="379424"/>
                </a:cubicBezTo>
                <a:cubicBezTo>
                  <a:pt x="86627" y="376394"/>
                  <a:pt x="86336" y="373276"/>
                  <a:pt x="86659" y="370227"/>
                </a:cubicBezTo>
                <a:cubicBezTo>
                  <a:pt x="83105" y="370146"/>
                  <a:pt x="79549" y="369252"/>
                  <a:pt x="76287" y="367507"/>
                </a:cubicBezTo>
                <a:cubicBezTo>
                  <a:pt x="70841" y="364594"/>
                  <a:pt x="66849" y="359718"/>
                  <a:pt x="65049" y="353776"/>
                </a:cubicBezTo>
                <a:cubicBezTo>
                  <a:pt x="63248" y="347834"/>
                  <a:pt x="63861" y="341563"/>
                  <a:pt x="66774" y="336116"/>
                </a:cubicBezTo>
                <a:lnTo>
                  <a:pt x="72162" y="326041"/>
                </a:lnTo>
                <a:cubicBezTo>
                  <a:pt x="70991" y="323106"/>
                  <a:pt x="70389" y="319958"/>
                  <a:pt x="69817" y="316877"/>
                </a:cubicBezTo>
                <a:cubicBezTo>
                  <a:pt x="68833" y="311592"/>
                  <a:pt x="68032" y="308067"/>
                  <a:pt x="65934" y="307252"/>
                </a:cubicBezTo>
                <a:cubicBezTo>
                  <a:pt x="64962" y="306874"/>
                  <a:pt x="62697" y="305934"/>
                  <a:pt x="54643" y="302349"/>
                </a:cubicBezTo>
                <a:lnTo>
                  <a:pt x="52769" y="306590"/>
                </a:lnTo>
                <a:cubicBezTo>
                  <a:pt x="49976" y="312906"/>
                  <a:pt x="43766" y="316670"/>
                  <a:pt x="37268" y="316670"/>
                </a:cubicBezTo>
                <a:cubicBezTo>
                  <a:pt x="34986" y="316670"/>
                  <a:pt x="32670" y="316205"/>
                  <a:pt x="30452" y="315226"/>
                </a:cubicBezTo>
                <a:lnTo>
                  <a:pt x="10082" y="306223"/>
                </a:lnTo>
                <a:cubicBezTo>
                  <a:pt x="5959" y="304401"/>
                  <a:pt x="2787" y="301072"/>
                  <a:pt x="1154" y="296849"/>
                </a:cubicBezTo>
                <a:cubicBezTo>
                  <a:pt x="-480" y="292626"/>
                  <a:pt x="-376" y="288030"/>
                  <a:pt x="1447" y="283907"/>
                </a:cubicBezTo>
                <a:lnTo>
                  <a:pt x="48214" y="178095"/>
                </a:lnTo>
                <a:cubicBezTo>
                  <a:pt x="50037" y="173972"/>
                  <a:pt x="53365" y="170801"/>
                  <a:pt x="57588" y="169167"/>
                </a:cubicBezTo>
                <a:cubicBezTo>
                  <a:pt x="61809" y="167532"/>
                  <a:pt x="66405" y="167636"/>
                  <a:pt x="70530" y="169460"/>
                </a:cubicBezTo>
                <a:lnTo>
                  <a:pt x="90900" y="178462"/>
                </a:lnTo>
                <a:cubicBezTo>
                  <a:pt x="99433" y="182233"/>
                  <a:pt x="103308" y="192244"/>
                  <a:pt x="99536" y="200778"/>
                </a:cubicBezTo>
                <a:lnTo>
                  <a:pt x="96391" y="207892"/>
                </a:lnTo>
                <a:lnTo>
                  <a:pt x="108834" y="213632"/>
                </a:lnTo>
                <a:cubicBezTo>
                  <a:pt x="108998" y="213708"/>
                  <a:pt x="109159" y="213791"/>
                  <a:pt x="109317" y="213879"/>
                </a:cubicBezTo>
                <a:cubicBezTo>
                  <a:pt x="116293" y="217805"/>
                  <a:pt x="123748" y="216057"/>
                  <a:pt x="133186" y="213844"/>
                </a:cubicBezTo>
                <a:cubicBezTo>
                  <a:pt x="145817" y="210884"/>
                  <a:pt x="161334" y="207250"/>
                  <a:pt x="179487" y="217712"/>
                </a:cubicBezTo>
                <a:cubicBezTo>
                  <a:pt x="204579" y="202435"/>
                  <a:pt x="223844" y="210289"/>
                  <a:pt x="238085" y="216110"/>
                </a:cubicBezTo>
                <a:cubicBezTo>
                  <a:pt x="248378" y="220317"/>
                  <a:pt x="254492" y="222544"/>
                  <a:pt x="260474" y="219433"/>
                </a:cubicBezTo>
                <a:lnTo>
                  <a:pt x="271312" y="213632"/>
                </a:lnTo>
                <a:lnTo>
                  <a:pt x="268422" y="206177"/>
                </a:lnTo>
                <a:cubicBezTo>
                  <a:pt x="265050" y="197477"/>
                  <a:pt x="269385" y="187657"/>
                  <a:pt x="278081" y="184284"/>
                </a:cubicBezTo>
                <a:lnTo>
                  <a:pt x="298847" y="176235"/>
                </a:lnTo>
                <a:cubicBezTo>
                  <a:pt x="303050" y="174605"/>
                  <a:pt x="307647" y="174715"/>
                  <a:pt x="311788" y="176542"/>
                </a:cubicBezTo>
                <a:cubicBezTo>
                  <a:pt x="315930" y="178370"/>
                  <a:pt x="319109" y="181691"/>
                  <a:pt x="320739" y="185894"/>
                </a:cubicBezTo>
                <a:lnTo>
                  <a:pt x="362555" y="293758"/>
                </a:lnTo>
                <a:cubicBezTo>
                  <a:pt x="364187" y="297964"/>
                  <a:pt x="364079" y="302560"/>
                  <a:pt x="362250" y="306703"/>
                </a:cubicBezTo>
                <a:close/>
                <a:moveTo>
                  <a:pt x="40424" y="301133"/>
                </a:moveTo>
                <a:lnTo>
                  <a:pt x="87190" y="195321"/>
                </a:lnTo>
                <a:cubicBezTo>
                  <a:pt x="87682" y="194208"/>
                  <a:pt x="87432" y="193207"/>
                  <a:pt x="87241" y="192708"/>
                </a:cubicBezTo>
                <a:cubicBezTo>
                  <a:pt x="87048" y="192210"/>
                  <a:pt x="86558" y="191302"/>
                  <a:pt x="85445" y="190810"/>
                </a:cubicBezTo>
                <a:lnTo>
                  <a:pt x="65075" y="181807"/>
                </a:lnTo>
                <a:cubicBezTo>
                  <a:pt x="64594" y="181594"/>
                  <a:pt x="64133" y="181520"/>
                  <a:pt x="63725" y="181520"/>
                </a:cubicBezTo>
                <a:cubicBezTo>
                  <a:pt x="63189" y="181520"/>
                  <a:pt x="62744" y="181648"/>
                  <a:pt x="62462" y="181757"/>
                </a:cubicBezTo>
                <a:cubicBezTo>
                  <a:pt x="61965" y="181950"/>
                  <a:pt x="61056" y="182439"/>
                  <a:pt x="60564" y="183553"/>
                </a:cubicBezTo>
                <a:lnTo>
                  <a:pt x="13797" y="289364"/>
                </a:lnTo>
                <a:cubicBezTo>
                  <a:pt x="13305" y="290478"/>
                  <a:pt x="13554" y="291479"/>
                  <a:pt x="13747" y="291977"/>
                </a:cubicBezTo>
                <a:cubicBezTo>
                  <a:pt x="13939" y="292475"/>
                  <a:pt x="14429" y="293384"/>
                  <a:pt x="15542" y="293876"/>
                </a:cubicBezTo>
                <a:lnTo>
                  <a:pt x="35913" y="302878"/>
                </a:lnTo>
                <a:cubicBezTo>
                  <a:pt x="37607" y="303629"/>
                  <a:pt x="39674" y="302828"/>
                  <a:pt x="40424" y="301133"/>
                </a:cubicBezTo>
                <a:close/>
                <a:moveTo>
                  <a:pt x="93052" y="354789"/>
                </a:moveTo>
                <a:lnTo>
                  <a:pt x="106265" y="331924"/>
                </a:lnTo>
                <a:cubicBezTo>
                  <a:pt x="108244" y="327318"/>
                  <a:pt x="106380" y="321920"/>
                  <a:pt x="101944" y="319553"/>
                </a:cubicBezTo>
                <a:cubicBezTo>
                  <a:pt x="97226" y="317034"/>
                  <a:pt x="91337" y="318815"/>
                  <a:pt x="88819" y="323526"/>
                </a:cubicBezTo>
                <a:lnTo>
                  <a:pt x="78679" y="342483"/>
                </a:lnTo>
                <a:cubicBezTo>
                  <a:pt x="77466" y="344750"/>
                  <a:pt x="77215" y="347370"/>
                  <a:pt x="77969" y="349861"/>
                </a:cubicBezTo>
                <a:cubicBezTo>
                  <a:pt x="78724" y="352352"/>
                  <a:pt x="80388" y="354391"/>
                  <a:pt x="82655" y="355604"/>
                </a:cubicBezTo>
                <a:cubicBezTo>
                  <a:pt x="85987" y="357385"/>
                  <a:pt x="90052" y="357034"/>
                  <a:pt x="93052" y="354789"/>
                </a:cubicBezTo>
                <a:close/>
                <a:moveTo>
                  <a:pt x="118309" y="377207"/>
                </a:moveTo>
                <a:lnTo>
                  <a:pt x="132981" y="348793"/>
                </a:lnTo>
                <a:cubicBezTo>
                  <a:pt x="133726" y="344697"/>
                  <a:pt x="131723" y="340435"/>
                  <a:pt x="128041" y="338470"/>
                </a:cubicBezTo>
                <a:cubicBezTo>
                  <a:pt x="124681" y="336676"/>
                  <a:pt x="120585" y="337042"/>
                  <a:pt x="117580" y="339327"/>
                </a:cubicBezTo>
                <a:lnTo>
                  <a:pt x="101179" y="368131"/>
                </a:lnTo>
                <a:cubicBezTo>
                  <a:pt x="99965" y="370399"/>
                  <a:pt x="99714" y="373018"/>
                  <a:pt x="100468" y="375508"/>
                </a:cubicBezTo>
                <a:cubicBezTo>
                  <a:pt x="101223" y="377999"/>
                  <a:pt x="102887" y="380039"/>
                  <a:pt x="105155" y="381251"/>
                </a:cubicBezTo>
                <a:cubicBezTo>
                  <a:pt x="109864" y="383770"/>
                  <a:pt x="115764" y="381956"/>
                  <a:pt x="118309" y="377207"/>
                </a:cubicBezTo>
                <a:close/>
                <a:moveTo>
                  <a:pt x="148168" y="388783"/>
                </a:moveTo>
                <a:lnTo>
                  <a:pt x="161144" y="363845"/>
                </a:lnTo>
                <a:cubicBezTo>
                  <a:pt x="161883" y="359752"/>
                  <a:pt x="159880" y="355496"/>
                  <a:pt x="156201" y="353532"/>
                </a:cubicBezTo>
                <a:cubicBezTo>
                  <a:pt x="152537" y="351576"/>
                  <a:pt x="147918" y="352245"/>
                  <a:pt x="144930" y="355077"/>
                </a:cubicBezTo>
                <a:lnTo>
                  <a:pt x="130849" y="382345"/>
                </a:lnTo>
                <a:cubicBezTo>
                  <a:pt x="130666" y="386072"/>
                  <a:pt x="132629" y="389626"/>
                  <a:pt x="135944" y="391400"/>
                </a:cubicBezTo>
                <a:cubicBezTo>
                  <a:pt x="140109" y="393626"/>
                  <a:pt x="145292" y="392491"/>
                  <a:pt x="148168" y="388783"/>
                </a:cubicBezTo>
                <a:close/>
                <a:moveTo>
                  <a:pt x="178612" y="399889"/>
                </a:moveTo>
                <a:lnTo>
                  <a:pt x="188333" y="381710"/>
                </a:lnTo>
                <a:cubicBezTo>
                  <a:pt x="190082" y="378440"/>
                  <a:pt x="189778" y="374375"/>
                  <a:pt x="187557" y="371355"/>
                </a:cubicBezTo>
                <a:cubicBezTo>
                  <a:pt x="186710" y="370202"/>
                  <a:pt x="185634" y="369273"/>
                  <a:pt x="184360" y="368592"/>
                </a:cubicBezTo>
                <a:cubicBezTo>
                  <a:pt x="180695" y="366634"/>
                  <a:pt x="176073" y="367307"/>
                  <a:pt x="173083" y="370147"/>
                </a:cubicBezTo>
                <a:lnTo>
                  <a:pt x="160418" y="394488"/>
                </a:lnTo>
                <a:cubicBezTo>
                  <a:pt x="160114" y="398293"/>
                  <a:pt x="162111" y="402057"/>
                  <a:pt x="165492" y="403866"/>
                </a:cubicBezTo>
                <a:cubicBezTo>
                  <a:pt x="170206" y="406387"/>
                  <a:pt x="176091" y="404602"/>
                  <a:pt x="178612" y="399889"/>
                </a:cubicBezTo>
                <a:close/>
                <a:moveTo>
                  <a:pt x="208954" y="384337"/>
                </a:moveTo>
                <a:cubicBezTo>
                  <a:pt x="208620" y="384150"/>
                  <a:pt x="202679" y="380676"/>
                  <a:pt x="202679" y="380676"/>
                </a:cubicBezTo>
                <a:cubicBezTo>
                  <a:pt x="202293" y="383231"/>
                  <a:pt x="201489" y="385738"/>
                  <a:pt x="200238" y="388077"/>
                </a:cubicBezTo>
                <a:lnTo>
                  <a:pt x="195102" y="397680"/>
                </a:lnTo>
                <a:lnTo>
                  <a:pt x="200203" y="400611"/>
                </a:lnTo>
                <a:cubicBezTo>
                  <a:pt x="202221" y="401769"/>
                  <a:pt x="204612" y="402049"/>
                  <a:pt x="206934" y="401399"/>
                </a:cubicBezTo>
                <a:cubicBezTo>
                  <a:pt x="209348" y="400722"/>
                  <a:pt x="211418" y="399088"/>
                  <a:pt x="212613" y="396916"/>
                </a:cubicBezTo>
                <a:cubicBezTo>
                  <a:pt x="215054" y="392479"/>
                  <a:pt x="213413" y="386837"/>
                  <a:pt x="208954" y="384337"/>
                </a:cubicBezTo>
                <a:close/>
                <a:moveTo>
                  <a:pt x="194511" y="339378"/>
                </a:moveTo>
                <a:cubicBezTo>
                  <a:pt x="191262" y="337550"/>
                  <a:pt x="190110" y="333434"/>
                  <a:pt x="191938" y="330186"/>
                </a:cubicBezTo>
                <a:cubicBezTo>
                  <a:pt x="193767" y="326936"/>
                  <a:pt x="197881" y="325785"/>
                  <a:pt x="201131" y="327613"/>
                </a:cubicBezTo>
                <a:lnTo>
                  <a:pt x="251100" y="355730"/>
                </a:lnTo>
                <a:cubicBezTo>
                  <a:pt x="255553" y="358178"/>
                  <a:pt x="261168" y="356547"/>
                  <a:pt x="263616" y="352094"/>
                </a:cubicBezTo>
                <a:cubicBezTo>
                  <a:pt x="266042" y="347685"/>
                  <a:pt x="264386" y="342055"/>
                  <a:pt x="259924" y="339543"/>
                </a:cubicBezTo>
                <a:cubicBezTo>
                  <a:pt x="248210" y="332982"/>
                  <a:pt x="234933" y="325546"/>
                  <a:pt x="221872" y="318068"/>
                </a:cubicBezTo>
                <a:cubicBezTo>
                  <a:pt x="218637" y="316216"/>
                  <a:pt x="217516" y="312092"/>
                  <a:pt x="219368" y="308857"/>
                </a:cubicBezTo>
                <a:cubicBezTo>
                  <a:pt x="221219" y="305622"/>
                  <a:pt x="225341" y="304501"/>
                  <a:pt x="228579" y="306353"/>
                </a:cubicBezTo>
                <a:cubicBezTo>
                  <a:pt x="241591" y="313802"/>
                  <a:pt x="254843" y="321224"/>
                  <a:pt x="266534" y="327772"/>
                </a:cubicBezTo>
                <a:cubicBezTo>
                  <a:pt x="266534" y="327773"/>
                  <a:pt x="266535" y="327774"/>
                  <a:pt x="266536" y="327774"/>
                </a:cubicBezTo>
                <a:cubicBezTo>
                  <a:pt x="268624" y="328942"/>
                  <a:pt x="271070" y="329214"/>
                  <a:pt x="273422" y="328542"/>
                </a:cubicBezTo>
                <a:cubicBezTo>
                  <a:pt x="275832" y="327853"/>
                  <a:pt x="277814" y="326280"/>
                  <a:pt x="279006" y="324114"/>
                </a:cubicBezTo>
                <a:cubicBezTo>
                  <a:pt x="280443" y="321502"/>
                  <a:pt x="280503" y="318433"/>
                  <a:pt x="279174" y="315692"/>
                </a:cubicBezTo>
                <a:cubicBezTo>
                  <a:pt x="278327" y="313948"/>
                  <a:pt x="276981" y="312512"/>
                  <a:pt x="275283" y="311544"/>
                </a:cubicBezTo>
                <a:lnTo>
                  <a:pt x="220058" y="280067"/>
                </a:lnTo>
                <a:cubicBezTo>
                  <a:pt x="211062" y="274941"/>
                  <a:pt x="199540" y="279607"/>
                  <a:pt x="186194" y="285009"/>
                </a:cubicBezTo>
                <a:cubicBezTo>
                  <a:pt x="165856" y="293241"/>
                  <a:pt x="140550" y="303486"/>
                  <a:pt x="118770" y="275460"/>
                </a:cubicBezTo>
                <a:cubicBezTo>
                  <a:pt x="117219" y="273465"/>
                  <a:pt x="116628" y="270999"/>
                  <a:pt x="117103" y="268516"/>
                </a:cubicBezTo>
                <a:cubicBezTo>
                  <a:pt x="117579" y="266028"/>
                  <a:pt x="119048" y="263951"/>
                  <a:pt x="121237" y="262671"/>
                </a:cubicBezTo>
                <a:cubicBezTo>
                  <a:pt x="136746" y="253619"/>
                  <a:pt x="149836" y="243748"/>
                  <a:pt x="160148" y="233326"/>
                </a:cubicBezTo>
                <a:cubicBezTo>
                  <a:pt x="162487" y="230962"/>
                  <a:pt x="164846" y="228766"/>
                  <a:pt x="167208" y="226730"/>
                </a:cubicBezTo>
                <a:cubicBezTo>
                  <a:pt x="156082" y="222353"/>
                  <a:pt x="146399" y="224616"/>
                  <a:pt x="136269" y="226990"/>
                </a:cubicBezTo>
                <a:cubicBezTo>
                  <a:pt x="125524" y="229508"/>
                  <a:pt x="114418" y="232113"/>
                  <a:pt x="102947" y="225784"/>
                </a:cubicBezTo>
                <a:lnTo>
                  <a:pt x="90935" y="220242"/>
                </a:lnTo>
                <a:lnTo>
                  <a:pt x="60102" y="290001"/>
                </a:lnTo>
                <a:cubicBezTo>
                  <a:pt x="67274" y="293193"/>
                  <a:pt x="69927" y="294321"/>
                  <a:pt x="70821" y="294668"/>
                </a:cubicBezTo>
                <a:cubicBezTo>
                  <a:pt x="78394" y="297608"/>
                  <a:pt x="80936" y="304377"/>
                  <a:pt x="82303" y="310471"/>
                </a:cubicBezTo>
                <a:cubicBezTo>
                  <a:pt x="89353" y="304466"/>
                  <a:pt x="99648" y="303025"/>
                  <a:pt x="108300" y="307642"/>
                </a:cubicBezTo>
                <a:cubicBezTo>
                  <a:pt x="114790" y="311106"/>
                  <a:pt x="118992" y="317279"/>
                  <a:pt x="120198" y="324071"/>
                </a:cubicBezTo>
                <a:cubicBezTo>
                  <a:pt x="124968" y="323388"/>
                  <a:pt x="129951" y="324187"/>
                  <a:pt x="134396" y="326560"/>
                </a:cubicBezTo>
                <a:cubicBezTo>
                  <a:pt x="139798" y="329443"/>
                  <a:pt x="143662" y="334209"/>
                  <a:pt x="145482" y="339707"/>
                </a:cubicBezTo>
                <a:cubicBezTo>
                  <a:pt x="151058" y="338173"/>
                  <a:pt x="157160" y="338740"/>
                  <a:pt x="162557" y="341622"/>
                </a:cubicBezTo>
                <a:cubicBezTo>
                  <a:pt x="167959" y="344505"/>
                  <a:pt x="171823" y="349269"/>
                  <a:pt x="173643" y="354767"/>
                </a:cubicBezTo>
                <a:cubicBezTo>
                  <a:pt x="179219" y="353234"/>
                  <a:pt x="185325" y="353800"/>
                  <a:pt x="190722" y="356684"/>
                </a:cubicBezTo>
                <a:cubicBezTo>
                  <a:pt x="193384" y="358107"/>
                  <a:pt x="195689" y="359988"/>
                  <a:pt x="197592" y="362283"/>
                </a:cubicBezTo>
                <a:lnTo>
                  <a:pt x="226509" y="378652"/>
                </a:lnTo>
                <a:cubicBezTo>
                  <a:pt x="228620" y="379826"/>
                  <a:pt x="231084" y="380098"/>
                  <a:pt x="233448" y="379417"/>
                </a:cubicBezTo>
                <a:cubicBezTo>
                  <a:pt x="235842" y="378727"/>
                  <a:pt x="237814" y="377160"/>
                  <a:pt x="239000" y="375003"/>
                </a:cubicBezTo>
                <a:cubicBezTo>
                  <a:pt x="241427" y="370593"/>
                  <a:pt x="239771" y="364962"/>
                  <a:pt x="235310" y="362452"/>
                </a:cubicBezTo>
                <a:moveTo>
                  <a:pt x="303887" y="297653"/>
                </a:moveTo>
                <a:lnTo>
                  <a:pt x="276231" y="226314"/>
                </a:lnTo>
                <a:lnTo>
                  <a:pt x="266777" y="231374"/>
                </a:lnTo>
                <a:cubicBezTo>
                  <a:pt x="254882" y="237560"/>
                  <a:pt x="243748" y="233009"/>
                  <a:pt x="232979" y="228607"/>
                </a:cubicBezTo>
                <a:cubicBezTo>
                  <a:pt x="218891" y="222848"/>
                  <a:pt x="204320" y="216891"/>
                  <a:pt x="183389" y="231250"/>
                </a:cubicBezTo>
                <a:cubicBezTo>
                  <a:pt x="178892" y="234322"/>
                  <a:pt x="174305" y="238213"/>
                  <a:pt x="169745" y="242820"/>
                </a:cubicBezTo>
                <a:cubicBezTo>
                  <a:pt x="159743" y="252928"/>
                  <a:pt x="147416" y="262503"/>
                  <a:pt x="133047" y="271332"/>
                </a:cubicBezTo>
                <a:cubicBezTo>
                  <a:pt x="147552" y="286085"/>
                  <a:pt x="163212" y="279747"/>
                  <a:pt x="181129" y="272493"/>
                </a:cubicBezTo>
                <a:cubicBezTo>
                  <a:pt x="196338" y="266336"/>
                  <a:pt x="212064" y="259970"/>
                  <a:pt x="226743" y="268336"/>
                </a:cubicBezTo>
                <a:lnTo>
                  <a:pt x="281970" y="299813"/>
                </a:lnTo>
                <a:cubicBezTo>
                  <a:pt x="284132" y="301046"/>
                  <a:pt x="286057" y="302596"/>
                  <a:pt x="287693" y="304408"/>
                </a:cubicBezTo>
                <a:close/>
                <a:moveTo>
                  <a:pt x="349971" y="298641"/>
                </a:moveTo>
                <a:lnTo>
                  <a:pt x="308155" y="190776"/>
                </a:lnTo>
                <a:cubicBezTo>
                  <a:pt x="307715" y="189640"/>
                  <a:pt x="306830" y="189110"/>
                  <a:pt x="306342" y="188895"/>
                </a:cubicBezTo>
                <a:cubicBezTo>
                  <a:pt x="306039" y="188760"/>
                  <a:pt x="305542" y="188596"/>
                  <a:pt x="304937" y="188596"/>
                </a:cubicBezTo>
                <a:cubicBezTo>
                  <a:pt x="304568" y="188596"/>
                  <a:pt x="304160" y="188657"/>
                  <a:pt x="303730" y="188824"/>
                </a:cubicBezTo>
                <a:lnTo>
                  <a:pt x="282965" y="196873"/>
                </a:lnTo>
                <a:cubicBezTo>
                  <a:pt x="281236" y="197543"/>
                  <a:pt x="280342" y="199571"/>
                  <a:pt x="281012" y="201300"/>
                </a:cubicBezTo>
                <a:lnTo>
                  <a:pt x="322829" y="309164"/>
                </a:lnTo>
                <a:cubicBezTo>
                  <a:pt x="323498" y="310892"/>
                  <a:pt x="325523" y="311785"/>
                  <a:pt x="327255" y="311116"/>
                </a:cubicBezTo>
                <a:lnTo>
                  <a:pt x="348019" y="303066"/>
                </a:lnTo>
                <a:cubicBezTo>
                  <a:pt x="349154" y="302625"/>
                  <a:pt x="349685" y="301741"/>
                  <a:pt x="349900" y="301253"/>
                </a:cubicBezTo>
                <a:cubicBezTo>
                  <a:pt x="350115" y="300765"/>
                  <a:pt x="350411" y="299776"/>
                  <a:pt x="349971" y="298641"/>
                </a:cubicBezTo>
                <a:close/>
                <a:moveTo>
                  <a:pt x="298501" y="199224"/>
                </a:moveTo>
                <a:cubicBezTo>
                  <a:pt x="294678" y="199224"/>
                  <a:pt x="291581" y="202322"/>
                  <a:pt x="291581" y="206143"/>
                </a:cubicBezTo>
                <a:cubicBezTo>
                  <a:pt x="291581" y="209965"/>
                  <a:pt x="294678" y="213063"/>
                  <a:pt x="298501" y="213063"/>
                </a:cubicBezTo>
                <a:cubicBezTo>
                  <a:pt x="302322" y="213063"/>
                  <a:pt x="305420" y="209965"/>
                  <a:pt x="305420" y="206143"/>
                </a:cubicBezTo>
                <a:cubicBezTo>
                  <a:pt x="305420" y="202322"/>
                  <a:pt x="302322" y="199224"/>
                  <a:pt x="298501" y="199224"/>
                </a:cubicBezTo>
                <a:close/>
                <a:moveTo>
                  <a:pt x="307082" y="155423"/>
                </a:moveTo>
                <a:cubicBezTo>
                  <a:pt x="307287" y="157327"/>
                  <a:pt x="306672" y="159229"/>
                  <a:pt x="305392" y="160653"/>
                </a:cubicBezTo>
                <a:cubicBezTo>
                  <a:pt x="304111" y="162078"/>
                  <a:pt x="302286" y="162892"/>
                  <a:pt x="300371" y="162892"/>
                </a:cubicBezTo>
                <a:lnTo>
                  <a:pt x="235771" y="162892"/>
                </a:lnTo>
                <a:cubicBezTo>
                  <a:pt x="235893" y="163689"/>
                  <a:pt x="236000" y="164491"/>
                  <a:pt x="236087" y="165300"/>
                </a:cubicBezTo>
                <a:cubicBezTo>
                  <a:pt x="236291" y="167204"/>
                  <a:pt x="235677" y="169106"/>
                  <a:pt x="234396" y="170530"/>
                </a:cubicBezTo>
                <a:cubicBezTo>
                  <a:pt x="233115" y="171955"/>
                  <a:pt x="231290" y="172769"/>
                  <a:pt x="229376" y="172769"/>
                </a:cubicBezTo>
                <a:lnTo>
                  <a:pt x="134333" y="172769"/>
                </a:lnTo>
                <a:cubicBezTo>
                  <a:pt x="132418" y="172769"/>
                  <a:pt x="130593" y="171955"/>
                  <a:pt x="129313" y="170531"/>
                </a:cubicBezTo>
                <a:cubicBezTo>
                  <a:pt x="128032" y="169107"/>
                  <a:pt x="127418" y="167205"/>
                  <a:pt x="127622" y="165301"/>
                </a:cubicBezTo>
                <a:cubicBezTo>
                  <a:pt x="127709" y="164492"/>
                  <a:pt x="127816" y="163689"/>
                  <a:pt x="127937" y="162892"/>
                </a:cubicBezTo>
                <a:lnTo>
                  <a:pt x="63337" y="162892"/>
                </a:lnTo>
                <a:cubicBezTo>
                  <a:pt x="61422" y="162892"/>
                  <a:pt x="59597" y="162078"/>
                  <a:pt x="58317" y="160653"/>
                </a:cubicBezTo>
                <a:cubicBezTo>
                  <a:pt x="57036" y="159229"/>
                  <a:pt x="56422" y="157328"/>
                  <a:pt x="56626" y="155423"/>
                </a:cubicBezTo>
                <a:cubicBezTo>
                  <a:pt x="58423" y="138630"/>
                  <a:pt x="68861" y="124743"/>
                  <a:pt x="83252" y="117944"/>
                </a:cubicBezTo>
                <a:cubicBezTo>
                  <a:pt x="78919" y="113135"/>
                  <a:pt x="76277" y="106775"/>
                  <a:pt x="76277" y="99808"/>
                </a:cubicBezTo>
                <a:cubicBezTo>
                  <a:pt x="76277" y="84852"/>
                  <a:pt x="88445" y="72685"/>
                  <a:pt x="103400" y="72685"/>
                </a:cubicBezTo>
                <a:cubicBezTo>
                  <a:pt x="118356" y="72685"/>
                  <a:pt x="130524" y="84853"/>
                  <a:pt x="130524" y="99808"/>
                </a:cubicBezTo>
                <a:cubicBezTo>
                  <a:pt x="130524" y="106800"/>
                  <a:pt x="127863" y="113182"/>
                  <a:pt x="123503" y="117997"/>
                </a:cubicBezTo>
                <a:cubicBezTo>
                  <a:pt x="130919" y="121524"/>
                  <a:pt x="137368" y="126951"/>
                  <a:pt x="142097" y="133755"/>
                </a:cubicBezTo>
                <a:cubicBezTo>
                  <a:pt x="147140" y="128398"/>
                  <a:pt x="153252" y="124082"/>
                  <a:pt x="160078" y="121120"/>
                </a:cubicBezTo>
                <a:cubicBezTo>
                  <a:pt x="154438" y="115517"/>
                  <a:pt x="150939" y="107760"/>
                  <a:pt x="150939" y="99200"/>
                </a:cubicBezTo>
                <a:cubicBezTo>
                  <a:pt x="150939" y="82153"/>
                  <a:pt x="164808" y="68283"/>
                  <a:pt x="181855" y="68283"/>
                </a:cubicBezTo>
                <a:cubicBezTo>
                  <a:pt x="198902" y="68283"/>
                  <a:pt x="212771" y="82153"/>
                  <a:pt x="212771" y="99200"/>
                </a:cubicBezTo>
                <a:cubicBezTo>
                  <a:pt x="212771" y="107760"/>
                  <a:pt x="209272" y="115517"/>
                  <a:pt x="203631" y="121121"/>
                </a:cubicBezTo>
                <a:cubicBezTo>
                  <a:pt x="210458" y="124083"/>
                  <a:pt x="216568" y="128399"/>
                  <a:pt x="221612" y="133756"/>
                </a:cubicBezTo>
                <a:cubicBezTo>
                  <a:pt x="226341" y="126951"/>
                  <a:pt x="232789" y="121525"/>
                  <a:pt x="240207" y="117998"/>
                </a:cubicBezTo>
                <a:cubicBezTo>
                  <a:pt x="235846" y="113183"/>
                  <a:pt x="233186" y="106801"/>
                  <a:pt x="233186" y="99809"/>
                </a:cubicBezTo>
                <a:cubicBezTo>
                  <a:pt x="233186" y="84853"/>
                  <a:pt x="245354" y="72686"/>
                  <a:pt x="260309" y="72686"/>
                </a:cubicBezTo>
                <a:cubicBezTo>
                  <a:pt x="275265" y="72686"/>
                  <a:pt x="287432" y="84853"/>
                  <a:pt x="287432" y="99809"/>
                </a:cubicBezTo>
                <a:cubicBezTo>
                  <a:pt x="287432" y="106776"/>
                  <a:pt x="284791" y="113135"/>
                  <a:pt x="280458" y="117944"/>
                </a:cubicBezTo>
                <a:cubicBezTo>
                  <a:pt x="294846" y="124743"/>
                  <a:pt x="305286" y="138629"/>
                  <a:pt x="307082" y="155423"/>
                </a:cubicBezTo>
                <a:close/>
                <a:moveTo>
                  <a:pt x="260308" y="113432"/>
                </a:moveTo>
                <a:cubicBezTo>
                  <a:pt x="267820" y="113432"/>
                  <a:pt x="273932" y="107321"/>
                  <a:pt x="273932" y="99809"/>
                </a:cubicBezTo>
                <a:cubicBezTo>
                  <a:pt x="273932" y="92297"/>
                  <a:pt x="267820" y="86186"/>
                  <a:pt x="260308" y="86186"/>
                </a:cubicBezTo>
                <a:cubicBezTo>
                  <a:pt x="252796" y="86186"/>
                  <a:pt x="246685" y="92297"/>
                  <a:pt x="246685" y="99809"/>
                </a:cubicBezTo>
                <a:cubicBezTo>
                  <a:pt x="246685" y="107321"/>
                  <a:pt x="252796" y="113432"/>
                  <a:pt x="260308" y="113432"/>
                </a:cubicBezTo>
                <a:close/>
                <a:moveTo>
                  <a:pt x="181854" y="116615"/>
                </a:moveTo>
                <a:cubicBezTo>
                  <a:pt x="191457" y="116615"/>
                  <a:pt x="199271" y="108802"/>
                  <a:pt x="199271" y="99199"/>
                </a:cubicBezTo>
                <a:cubicBezTo>
                  <a:pt x="199271" y="89595"/>
                  <a:pt x="191457" y="81782"/>
                  <a:pt x="181854" y="81782"/>
                </a:cubicBezTo>
                <a:cubicBezTo>
                  <a:pt x="172251" y="81782"/>
                  <a:pt x="164438" y="89595"/>
                  <a:pt x="164438" y="99199"/>
                </a:cubicBezTo>
                <a:cubicBezTo>
                  <a:pt x="164439" y="108802"/>
                  <a:pt x="172252" y="116615"/>
                  <a:pt x="181854" y="116615"/>
                </a:cubicBezTo>
                <a:close/>
                <a:moveTo>
                  <a:pt x="103400" y="113432"/>
                </a:moveTo>
                <a:cubicBezTo>
                  <a:pt x="110912" y="113432"/>
                  <a:pt x="117024" y="107321"/>
                  <a:pt x="117024" y="99809"/>
                </a:cubicBezTo>
                <a:cubicBezTo>
                  <a:pt x="117024" y="92297"/>
                  <a:pt x="110912" y="86186"/>
                  <a:pt x="103400" y="86186"/>
                </a:cubicBezTo>
                <a:cubicBezTo>
                  <a:pt x="95888" y="86186"/>
                  <a:pt x="89777" y="92297"/>
                  <a:pt x="89777" y="99809"/>
                </a:cubicBezTo>
                <a:cubicBezTo>
                  <a:pt x="89777" y="107321"/>
                  <a:pt x="95888" y="113432"/>
                  <a:pt x="103400" y="113432"/>
                </a:cubicBezTo>
                <a:close/>
                <a:moveTo>
                  <a:pt x="131816" y="149391"/>
                </a:moveTo>
                <a:cubicBezTo>
                  <a:pt x="132351" y="148155"/>
                  <a:pt x="132922" y="146940"/>
                  <a:pt x="133543" y="145755"/>
                </a:cubicBezTo>
                <a:cubicBezTo>
                  <a:pt x="127968" y="134383"/>
                  <a:pt x="116220" y="126931"/>
                  <a:pt x="103400" y="126931"/>
                </a:cubicBezTo>
                <a:cubicBezTo>
                  <a:pt x="88829" y="126931"/>
                  <a:pt x="76306" y="136180"/>
                  <a:pt x="71718" y="149391"/>
                </a:cubicBezTo>
                <a:close/>
                <a:moveTo>
                  <a:pt x="221161" y="159268"/>
                </a:moveTo>
                <a:cubicBezTo>
                  <a:pt x="216049" y="142216"/>
                  <a:pt x="200292" y="130115"/>
                  <a:pt x="181854" y="130115"/>
                </a:cubicBezTo>
                <a:cubicBezTo>
                  <a:pt x="163415" y="130115"/>
                  <a:pt x="147658" y="142216"/>
                  <a:pt x="142547" y="159268"/>
                </a:cubicBezTo>
                <a:close/>
                <a:moveTo>
                  <a:pt x="291991" y="149391"/>
                </a:moveTo>
                <a:cubicBezTo>
                  <a:pt x="287403" y="136180"/>
                  <a:pt x="274880" y="126931"/>
                  <a:pt x="260308" y="126931"/>
                </a:cubicBezTo>
                <a:cubicBezTo>
                  <a:pt x="247488" y="126931"/>
                  <a:pt x="235742" y="134383"/>
                  <a:pt x="230165" y="145756"/>
                </a:cubicBezTo>
                <a:cubicBezTo>
                  <a:pt x="230786" y="146941"/>
                  <a:pt x="231358" y="148156"/>
                  <a:pt x="231893" y="149391"/>
                </a:cubicBezTo>
                <a:close/>
                <a:moveTo>
                  <a:pt x="346259" y="177906"/>
                </a:moveTo>
                <a:cubicBezTo>
                  <a:pt x="346259" y="181633"/>
                  <a:pt x="349282" y="184656"/>
                  <a:pt x="353009" y="184656"/>
                </a:cubicBezTo>
                <a:cubicBezTo>
                  <a:pt x="356737" y="184656"/>
                  <a:pt x="359759" y="181633"/>
                  <a:pt x="359759" y="177906"/>
                </a:cubicBezTo>
                <a:cubicBezTo>
                  <a:pt x="359759" y="146445"/>
                  <a:pt x="351431" y="115524"/>
                  <a:pt x="335675" y="88482"/>
                </a:cubicBezTo>
                <a:cubicBezTo>
                  <a:pt x="333798" y="85262"/>
                  <a:pt x="329666" y="84172"/>
                  <a:pt x="326445" y="86049"/>
                </a:cubicBezTo>
                <a:cubicBezTo>
                  <a:pt x="323224" y="87926"/>
                  <a:pt x="322134" y="92058"/>
                  <a:pt x="324011" y="95279"/>
                </a:cubicBezTo>
                <a:cubicBezTo>
                  <a:pt x="338566" y="120259"/>
                  <a:pt x="346259" y="148831"/>
                  <a:pt x="346259" y="177906"/>
                </a:cubicBezTo>
                <a:close/>
                <a:moveTo>
                  <a:pt x="10699" y="184656"/>
                </a:moveTo>
                <a:cubicBezTo>
                  <a:pt x="14427" y="184656"/>
                  <a:pt x="17449" y="181633"/>
                  <a:pt x="17449" y="177906"/>
                </a:cubicBezTo>
                <a:cubicBezTo>
                  <a:pt x="17449" y="141828"/>
                  <a:pt x="29139" y="108435"/>
                  <a:pt x="48918" y="81294"/>
                </a:cubicBezTo>
                <a:lnTo>
                  <a:pt x="49402" y="94785"/>
                </a:lnTo>
                <a:cubicBezTo>
                  <a:pt x="49533" y="98429"/>
                  <a:pt x="52527" y="101293"/>
                  <a:pt x="56144" y="101293"/>
                </a:cubicBezTo>
                <a:cubicBezTo>
                  <a:pt x="56225" y="101293"/>
                  <a:pt x="56307" y="101292"/>
                  <a:pt x="56390" y="101289"/>
                </a:cubicBezTo>
                <a:cubicBezTo>
                  <a:pt x="60116" y="101155"/>
                  <a:pt x="63027" y="98026"/>
                  <a:pt x="62894" y="94301"/>
                </a:cubicBezTo>
                <a:lnTo>
                  <a:pt x="61864" y="65643"/>
                </a:lnTo>
                <a:cubicBezTo>
                  <a:pt x="91885" y="33576"/>
                  <a:pt x="134566" y="13500"/>
                  <a:pt x="181854" y="13500"/>
                </a:cubicBezTo>
                <a:cubicBezTo>
                  <a:pt x="216655" y="13500"/>
                  <a:pt x="250591" y="24606"/>
                  <a:pt x="278571" y="44965"/>
                </a:cubicBezTo>
                <a:lnTo>
                  <a:pt x="264973" y="45454"/>
                </a:lnTo>
                <a:cubicBezTo>
                  <a:pt x="261248" y="45587"/>
                  <a:pt x="258336" y="48716"/>
                  <a:pt x="258470" y="52442"/>
                </a:cubicBezTo>
                <a:cubicBezTo>
                  <a:pt x="258601" y="56085"/>
                  <a:pt x="261595" y="58949"/>
                  <a:pt x="265211" y="58949"/>
                </a:cubicBezTo>
                <a:cubicBezTo>
                  <a:pt x="265293" y="58949"/>
                  <a:pt x="265375" y="58949"/>
                  <a:pt x="265458" y="58945"/>
                </a:cubicBezTo>
                <a:lnTo>
                  <a:pt x="297012" y="57812"/>
                </a:lnTo>
                <a:cubicBezTo>
                  <a:pt x="299086" y="57738"/>
                  <a:pt x="301010" y="56714"/>
                  <a:pt x="302231" y="55034"/>
                </a:cubicBezTo>
                <a:cubicBezTo>
                  <a:pt x="303450" y="53356"/>
                  <a:pt x="303831" y="51210"/>
                  <a:pt x="303262" y="49214"/>
                </a:cubicBezTo>
                <a:lnTo>
                  <a:pt x="294598" y="18850"/>
                </a:lnTo>
                <a:cubicBezTo>
                  <a:pt x="293575" y="15264"/>
                  <a:pt x="289835" y="13187"/>
                  <a:pt x="286254" y="14211"/>
                </a:cubicBezTo>
                <a:cubicBezTo>
                  <a:pt x="282670" y="15234"/>
                  <a:pt x="280593" y="18969"/>
                  <a:pt x="281616" y="22554"/>
                </a:cubicBezTo>
                <a:lnTo>
                  <a:pt x="284483" y="32602"/>
                </a:lnTo>
                <a:cubicBezTo>
                  <a:pt x="254600" y="11495"/>
                  <a:pt x="218675" y="0"/>
                  <a:pt x="181854" y="0"/>
                </a:cubicBezTo>
                <a:cubicBezTo>
                  <a:pt x="130416" y="0"/>
                  <a:pt x="84014" y="21952"/>
                  <a:pt x="51504" y="56970"/>
                </a:cubicBezTo>
                <a:lnTo>
                  <a:pt x="22798" y="65160"/>
                </a:lnTo>
                <a:cubicBezTo>
                  <a:pt x="19214" y="66183"/>
                  <a:pt x="17136" y="69918"/>
                  <a:pt x="18159" y="73503"/>
                </a:cubicBezTo>
                <a:cubicBezTo>
                  <a:pt x="19182" y="77088"/>
                  <a:pt x="22915" y="79165"/>
                  <a:pt x="26503" y="78142"/>
                </a:cubicBezTo>
                <a:lnTo>
                  <a:pt x="36632" y="75252"/>
                </a:lnTo>
                <a:cubicBezTo>
                  <a:pt x="16056" y="104274"/>
                  <a:pt x="3949" y="139701"/>
                  <a:pt x="3949" y="177906"/>
                </a:cubicBezTo>
                <a:cubicBezTo>
                  <a:pt x="3949" y="181633"/>
                  <a:pt x="6972" y="184656"/>
                  <a:pt x="10699" y="184656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D5BA127C-9357-E5C4-FC21-FE5B82749947}"/>
              </a:ext>
            </a:extLst>
          </p:cNvPr>
          <p:cNvSpPr/>
          <p:nvPr/>
        </p:nvSpPr>
        <p:spPr>
          <a:xfrm>
            <a:off x="4183339" y="4602335"/>
            <a:ext cx="412271" cy="412116"/>
          </a:xfrm>
          <a:custGeom>
            <a:avLst/>
            <a:gdLst>
              <a:gd name="connsiteX0" fmla="*/ 205016 w 412270"/>
              <a:gd name="connsiteY0" fmla="*/ 368114 h 412116"/>
              <a:gd name="connsiteX1" fmla="*/ 190082 w 412270"/>
              <a:gd name="connsiteY1" fmla="*/ 384207 h 412116"/>
              <a:gd name="connsiteX2" fmla="*/ 206219 w 412270"/>
              <a:gd name="connsiteY2" fmla="*/ 400312 h 412116"/>
              <a:gd name="connsiteX3" fmla="*/ 222324 w 412270"/>
              <a:gd name="connsiteY3" fmla="*/ 384175 h 412116"/>
              <a:gd name="connsiteX4" fmla="*/ 207390 w 412270"/>
              <a:gd name="connsiteY4" fmla="*/ 368114 h 412116"/>
              <a:gd name="connsiteX5" fmla="*/ 205016 w 412270"/>
              <a:gd name="connsiteY5" fmla="*/ 368114 h 412116"/>
              <a:gd name="connsiteX6" fmla="*/ 79824 w 412270"/>
              <a:gd name="connsiteY6" fmla="*/ 315889 h 412116"/>
              <a:gd name="connsiteX7" fmla="*/ 68849 w 412270"/>
              <a:gd name="connsiteY7" fmla="*/ 320605 h 412116"/>
              <a:gd name="connsiteX8" fmla="*/ 68850 w 412270"/>
              <a:gd name="connsiteY8" fmla="*/ 343402 h 412116"/>
              <a:gd name="connsiteX9" fmla="*/ 91647 w 412270"/>
              <a:gd name="connsiteY9" fmla="*/ 343401 h 412116"/>
              <a:gd name="connsiteX10" fmla="*/ 91647 w 412270"/>
              <a:gd name="connsiteY10" fmla="*/ 343402 h 412116"/>
              <a:gd name="connsiteX11" fmla="*/ 92666 w 412270"/>
              <a:gd name="connsiteY11" fmla="*/ 321728 h 412116"/>
              <a:gd name="connsiteX12" fmla="*/ 91025 w 412270"/>
              <a:gd name="connsiteY12" fmla="*/ 320040 h 412116"/>
              <a:gd name="connsiteX13" fmla="*/ 79824 w 412270"/>
              <a:gd name="connsiteY13" fmla="*/ 315889 h 412116"/>
              <a:gd name="connsiteX14" fmla="*/ 332158 w 412270"/>
              <a:gd name="connsiteY14" fmla="*/ 315882 h 412116"/>
              <a:gd name="connsiteX15" fmla="*/ 320759 w 412270"/>
              <a:gd name="connsiteY15" fmla="*/ 320605 h 412116"/>
              <a:gd name="connsiteX16" fmla="*/ 320753 w 412270"/>
              <a:gd name="connsiteY16" fmla="*/ 320611 h 412116"/>
              <a:gd name="connsiteX17" fmla="*/ 320759 w 412270"/>
              <a:gd name="connsiteY17" fmla="*/ 343401 h 412116"/>
              <a:gd name="connsiteX18" fmla="*/ 320761 w 412270"/>
              <a:gd name="connsiteY18" fmla="*/ 343403 h 412116"/>
              <a:gd name="connsiteX19" fmla="*/ 343559 w 412270"/>
              <a:gd name="connsiteY19" fmla="*/ 343401 h 412116"/>
              <a:gd name="connsiteX20" fmla="*/ 343557 w 412270"/>
              <a:gd name="connsiteY20" fmla="*/ 320603 h 412116"/>
              <a:gd name="connsiteX21" fmla="*/ 332158 w 412270"/>
              <a:gd name="connsiteY21" fmla="*/ 315882 h 412116"/>
              <a:gd name="connsiteX22" fmla="*/ 384331 w 412270"/>
              <a:gd name="connsiteY22" fmla="*/ 189927 h 412116"/>
              <a:gd name="connsiteX23" fmla="*/ 368210 w 412270"/>
              <a:gd name="connsiteY23" fmla="*/ 206048 h 412116"/>
              <a:gd name="connsiteX24" fmla="*/ 384331 w 412270"/>
              <a:gd name="connsiteY24" fmla="*/ 222169 h 412116"/>
              <a:gd name="connsiteX25" fmla="*/ 400451 w 412270"/>
              <a:gd name="connsiteY25" fmla="*/ 206048 h 412116"/>
              <a:gd name="connsiteX26" fmla="*/ 384331 w 412270"/>
              <a:gd name="connsiteY26" fmla="*/ 189927 h 412116"/>
              <a:gd name="connsiteX27" fmla="*/ 28077 w 412270"/>
              <a:gd name="connsiteY27" fmla="*/ 189927 h 412116"/>
              <a:gd name="connsiteX28" fmla="*/ 11956 w 412270"/>
              <a:gd name="connsiteY28" fmla="*/ 206047 h 412116"/>
              <a:gd name="connsiteX29" fmla="*/ 28076 w 412270"/>
              <a:gd name="connsiteY29" fmla="*/ 222169 h 412116"/>
              <a:gd name="connsiteX30" fmla="*/ 44197 w 412270"/>
              <a:gd name="connsiteY30" fmla="*/ 206048 h 412116"/>
              <a:gd name="connsiteX31" fmla="*/ 28077 w 412270"/>
              <a:gd name="connsiteY31" fmla="*/ 189927 h 412116"/>
              <a:gd name="connsiteX32" fmla="*/ 384327 w 412270"/>
              <a:gd name="connsiteY32" fmla="*/ 178022 h 412116"/>
              <a:gd name="connsiteX33" fmla="*/ 384331 w 412270"/>
              <a:gd name="connsiteY33" fmla="*/ 178022 h 412116"/>
              <a:gd name="connsiteX34" fmla="*/ 384329 w 412270"/>
              <a:gd name="connsiteY34" fmla="*/ 178023 h 412116"/>
              <a:gd name="connsiteX35" fmla="*/ 267797 w 412270"/>
              <a:gd name="connsiteY35" fmla="*/ 177302 h 412116"/>
              <a:gd name="connsiteX36" fmla="*/ 212110 w 412270"/>
              <a:gd name="connsiteY36" fmla="*/ 209453 h 412116"/>
              <a:gd name="connsiteX37" fmla="*/ 212110 w 412270"/>
              <a:gd name="connsiteY37" fmla="*/ 273761 h 412116"/>
              <a:gd name="connsiteX38" fmla="*/ 267797 w 412270"/>
              <a:gd name="connsiteY38" fmla="*/ 241610 h 412116"/>
              <a:gd name="connsiteX39" fmla="*/ 144610 w 412270"/>
              <a:gd name="connsiteY39" fmla="*/ 177302 h 412116"/>
              <a:gd name="connsiteX40" fmla="*/ 144610 w 412270"/>
              <a:gd name="connsiteY40" fmla="*/ 241610 h 412116"/>
              <a:gd name="connsiteX41" fmla="*/ 200297 w 412270"/>
              <a:gd name="connsiteY41" fmla="*/ 273761 h 412116"/>
              <a:gd name="connsiteX42" fmla="*/ 200297 w 412270"/>
              <a:gd name="connsiteY42" fmla="*/ 209453 h 412116"/>
              <a:gd name="connsiteX43" fmla="*/ 239287 w 412270"/>
              <a:gd name="connsiteY43" fmla="*/ 154028 h 412116"/>
              <a:gd name="connsiteX44" fmla="*/ 183603 w 412270"/>
              <a:gd name="connsiteY44" fmla="*/ 186175 h 412116"/>
              <a:gd name="connsiteX45" fmla="*/ 206203 w 412270"/>
              <a:gd name="connsiteY45" fmla="*/ 199223 h 412116"/>
              <a:gd name="connsiteX46" fmla="*/ 261891 w 412270"/>
              <a:gd name="connsiteY46" fmla="*/ 167074 h 412116"/>
              <a:gd name="connsiteX47" fmla="*/ 206203 w 412270"/>
              <a:gd name="connsiteY47" fmla="*/ 134926 h 412116"/>
              <a:gd name="connsiteX48" fmla="*/ 150520 w 412270"/>
              <a:gd name="connsiteY48" fmla="*/ 167072 h 412116"/>
              <a:gd name="connsiteX49" fmla="*/ 171791 w 412270"/>
              <a:gd name="connsiteY49" fmla="*/ 179353 h 412116"/>
              <a:gd name="connsiteX50" fmla="*/ 227474 w 412270"/>
              <a:gd name="connsiteY50" fmla="*/ 147206 h 412116"/>
              <a:gd name="connsiteX51" fmla="*/ 203250 w 412270"/>
              <a:gd name="connsiteY51" fmla="*/ 122991 h 412116"/>
              <a:gd name="connsiteX52" fmla="*/ 209156 w 412270"/>
              <a:gd name="connsiteY52" fmla="*/ 122991 h 412116"/>
              <a:gd name="connsiteX53" fmla="*/ 276656 w 412270"/>
              <a:gd name="connsiteY53" fmla="*/ 161961 h 412116"/>
              <a:gd name="connsiteX54" fmla="*/ 279610 w 412270"/>
              <a:gd name="connsiteY54" fmla="*/ 167077 h 412116"/>
              <a:gd name="connsiteX55" fmla="*/ 279610 w 412270"/>
              <a:gd name="connsiteY55" fmla="*/ 245019 h 412116"/>
              <a:gd name="connsiteX56" fmla="*/ 276656 w 412270"/>
              <a:gd name="connsiteY56" fmla="*/ 250135 h 412116"/>
              <a:gd name="connsiteX57" fmla="*/ 209156 w 412270"/>
              <a:gd name="connsiteY57" fmla="*/ 289105 h 412116"/>
              <a:gd name="connsiteX58" fmla="*/ 203250 w 412270"/>
              <a:gd name="connsiteY58" fmla="*/ 289105 h 412116"/>
              <a:gd name="connsiteX59" fmla="*/ 135750 w 412270"/>
              <a:gd name="connsiteY59" fmla="*/ 250135 h 412116"/>
              <a:gd name="connsiteX60" fmla="*/ 132797 w 412270"/>
              <a:gd name="connsiteY60" fmla="*/ 245019 h 412116"/>
              <a:gd name="connsiteX61" fmla="*/ 132797 w 412270"/>
              <a:gd name="connsiteY61" fmla="*/ 167077 h 412116"/>
              <a:gd name="connsiteX62" fmla="*/ 135750 w 412270"/>
              <a:gd name="connsiteY62" fmla="*/ 161961 h 412116"/>
              <a:gd name="connsiteX63" fmla="*/ 206203 w 412270"/>
              <a:gd name="connsiteY63" fmla="*/ 104530 h 412116"/>
              <a:gd name="connsiteX64" fmla="*/ 104499 w 412270"/>
              <a:gd name="connsiteY64" fmla="*/ 206234 h 412116"/>
              <a:gd name="connsiteX65" fmla="*/ 206203 w 412270"/>
              <a:gd name="connsiteY65" fmla="*/ 307938 h 412116"/>
              <a:gd name="connsiteX66" fmla="*/ 307907 w 412270"/>
              <a:gd name="connsiteY66" fmla="*/ 206234 h 412116"/>
              <a:gd name="connsiteX67" fmla="*/ 206203 w 412270"/>
              <a:gd name="connsiteY67" fmla="*/ 104530 h 412116"/>
              <a:gd name="connsiteX68" fmla="*/ 332158 w 412270"/>
              <a:gd name="connsiteY68" fmla="*/ 63973 h 412116"/>
              <a:gd name="connsiteX69" fmla="*/ 320759 w 412270"/>
              <a:gd name="connsiteY69" fmla="*/ 68695 h 412116"/>
              <a:gd name="connsiteX70" fmla="*/ 320759 w 412270"/>
              <a:gd name="connsiteY70" fmla="*/ 68694 h 412116"/>
              <a:gd name="connsiteX71" fmla="*/ 320626 w 412270"/>
              <a:gd name="connsiteY71" fmla="*/ 68828 h 412116"/>
              <a:gd name="connsiteX72" fmla="*/ 320760 w 412270"/>
              <a:gd name="connsiteY72" fmla="*/ 91626 h 412116"/>
              <a:gd name="connsiteX73" fmla="*/ 343557 w 412270"/>
              <a:gd name="connsiteY73" fmla="*/ 91491 h 412116"/>
              <a:gd name="connsiteX74" fmla="*/ 343556 w 412270"/>
              <a:gd name="connsiteY74" fmla="*/ 68694 h 412116"/>
              <a:gd name="connsiteX75" fmla="*/ 332158 w 412270"/>
              <a:gd name="connsiteY75" fmla="*/ 63973 h 412116"/>
              <a:gd name="connsiteX76" fmla="*/ 80246 w 412270"/>
              <a:gd name="connsiteY76" fmla="*/ 63972 h 412116"/>
              <a:gd name="connsiteX77" fmla="*/ 68847 w 412270"/>
              <a:gd name="connsiteY77" fmla="*/ 68695 h 412116"/>
              <a:gd name="connsiteX78" fmla="*/ 68849 w 412270"/>
              <a:gd name="connsiteY78" fmla="*/ 91493 h 412116"/>
              <a:gd name="connsiteX79" fmla="*/ 91647 w 412270"/>
              <a:gd name="connsiteY79" fmla="*/ 91491 h 412116"/>
              <a:gd name="connsiteX80" fmla="*/ 91653 w 412270"/>
              <a:gd name="connsiteY80" fmla="*/ 91485 h 412116"/>
              <a:gd name="connsiteX81" fmla="*/ 91647 w 412270"/>
              <a:gd name="connsiteY81" fmla="*/ 68695 h 412116"/>
              <a:gd name="connsiteX82" fmla="*/ 91646 w 412270"/>
              <a:gd name="connsiteY82" fmla="*/ 68693 h 412116"/>
              <a:gd name="connsiteX83" fmla="*/ 80246 w 412270"/>
              <a:gd name="connsiteY83" fmla="*/ 63972 h 412116"/>
              <a:gd name="connsiteX84" fmla="*/ 206203 w 412270"/>
              <a:gd name="connsiteY84" fmla="*/ 11801 h 412116"/>
              <a:gd name="connsiteX85" fmla="*/ 190082 w 412270"/>
              <a:gd name="connsiteY85" fmla="*/ 27922 h 412116"/>
              <a:gd name="connsiteX86" fmla="*/ 206203 w 412270"/>
              <a:gd name="connsiteY86" fmla="*/ 44042 h 412116"/>
              <a:gd name="connsiteX87" fmla="*/ 222324 w 412270"/>
              <a:gd name="connsiteY87" fmla="*/ 27922 h 412116"/>
              <a:gd name="connsiteX88" fmla="*/ 206203 w 412270"/>
              <a:gd name="connsiteY88" fmla="*/ 11801 h 412116"/>
              <a:gd name="connsiteX89" fmla="*/ 201121 w 412270"/>
              <a:gd name="connsiteY89" fmla="*/ 469 h 412116"/>
              <a:gd name="connsiteX90" fmla="*/ 233652 w 412270"/>
              <a:gd name="connsiteY90" fmla="*/ 22856 h 412116"/>
              <a:gd name="connsiteX91" fmla="*/ 211266 w 412270"/>
              <a:gd name="connsiteY91" fmla="*/ 55386 h 412116"/>
              <a:gd name="connsiteX92" fmla="*/ 211266 w 412270"/>
              <a:gd name="connsiteY92" fmla="*/ 92835 h 412116"/>
              <a:gd name="connsiteX93" fmla="*/ 281732 w 412270"/>
              <a:gd name="connsiteY93" fmla="*/ 121572 h 412116"/>
              <a:gd name="connsiteX94" fmla="*/ 308443 w 412270"/>
              <a:gd name="connsiteY94" fmla="*/ 94861 h 412116"/>
              <a:gd name="connsiteX95" fmla="*/ 308835 w 412270"/>
              <a:gd name="connsiteY95" fmla="*/ 64817 h 412116"/>
              <a:gd name="connsiteX96" fmla="*/ 347317 w 412270"/>
              <a:gd name="connsiteY96" fmla="*/ 56990 h 412116"/>
              <a:gd name="connsiteX97" fmla="*/ 355144 w 412270"/>
              <a:gd name="connsiteY97" fmla="*/ 95471 h 412116"/>
              <a:gd name="connsiteX98" fmla="*/ 316663 w 412270"/>
              <a:gd name="connsiteY98" fmla="*/ 103299 h 412116"/>
              <a:gd name="connsiteX99" fmla="*/ 290130 w 412270"/>
              <a:gd name="connsiteY99" fmla="*/ 129785 h 412116"/>
              <a:gd name="connsiteX100" fmla="*/ 319567 w 412270"/>
              <a:gd name="connsiteY100" fmla="*/ 200142 h 412116"/>
              <a:gd name="connsiteX101" fmla="*/ 356988 w 412270"/>
              <a:gd name="connsiteY101" fmla="*/ 200142 h 412116"/>
              <a:gd name="connsiteX102" fmla="*/ 366737 w 412270"/>
              <a:gd name="connsiteY102" fmla="*/ 184234 h 412116"/>
              <a:gd name="connsiteX103" fmla="*/ 384329 w 412270"/>
              <a:gd name="connsiteY103" fmla="*/ 178023 h 412116"/>
              <a:gd name="connsiteX104" fmla="*/ 401827 w 412270"/>
              <a:gd name="connsiteY104" fmla="*/ 184174 h 412116"/>
              <a:gd name="connsiteX105" fmla="*/ 411610 w 412270"/>
              <a:gd name="connsiteY105" fmla="*/ 199934 h 412116"/>
              <a:gd name="connsiteX106" fmla="*/ 390352 w 412270"/>
              <a:gd name="connsiteY106" fmla="*/ 233212 h 412116"/>
              <a:gd name="connsiteX107" fmla="*/ 357074 w 412270"/>
              <a:gd name="connsiteY107" fmla="*/ 211954 h 412116"/>
              <a:gd name="connsiteX108" fmla="*/ 319567 w 412270"/>
              <a:gd name="connsiteY108" fmla="*/ 211954 h 412116"/>
              <a:gd name="connsiteX109" fmla="*/ 290747 w 412270"/>
              <a:gd name="connsiteY109" fmla="*/ 281809 h 412116"/>
              <a:gd name="connsiteX110" fmla="*/ 317231 w 412270"/>
              <a:gd name="connsiteY110" fmla="*/ 308390 h 412116"/>
              <a:gd name="connsiteX111" fmla="*/ 347501 w 412270"/>
              <a:gd name="connsiteY111" fmla="*/ 308661 h 412116"/>
              <a:gd name="connsiteX112" fmla="*/ 355509 w 412270"/>
              <a:gd name="connsiteY112" fmla="*/ 347359 h 412116"/>
              <a:gd name="connsiteX113" fmla="*/ 316810 w 412270"/>
              <a:gd name="connsiteY113" fmla="*/ 355366 h 412116"/>
              <a:gd name="connsiteX114" fmla="*/ 308803 w 412270"/>
              <a:gd name="connsiteY114" fmla="*/ 316668 h 412116"/>
              <a:gd name="connsiteX115" fmla="*/ 282422 w 412270"/>
              <a:gd name="connsiteY115" fmla="*/ 290286 h 412116"/>
              <a:gd name="connsiteX116" fmla="*/ 212109 w 412270"/>
              <a:gd name="connsiteY116" fmla="*/ 319598 h 412116"/>
              <a:gd name="connsiteX117" fmla="*/ 212109 w 412270"/>
              <a:gd name="connsiteY117" fmla="*/ 356876 h 412116"/>
              <a:gd name="connsiteX118" fmla="*/ 233504 w 412270"/>
              <a:gd name="connsiteY118" fmla="*/ 378271 h 412116"/>
              <a:gd name="connsiteX119" fmla="*/ 212109 w 412270"/>
              <a:gd name="connsiteY119" fmla="*/ 411479 h 412116"/>
              <a:gd name="connsiteX120" fmla="*/ 178902 w 412270"/>
              <a:gd name="connsiteY120" fmla="*/ 390084 h 412116"/>
              <a:gd name="connsiteX121" fmla="*/ 200297 w 412270"/>
              <a:gd name="connsiteY121" fmla="*/ 356876 h 412116"/>
              <a:gd name="connsiteX122" fmla="*/ 200297 w 412270"/>
              <a:gd name="connsiteY122" fmla="*/ 319598 h 412116"/>
              <a:gd name="connsiteX123" fmla="*/ 130477 w 412270"/>
              <a:gd name="connsiteY123" fmla="*/ 290724 h 412116"/>
              <a:gd name="connsiteX124" fmla="*/ 103963 w 412270"/>
              <a:gd name="connsiteY124" fmla="*/ 317238 h 412116"/>
              <a:gd name="connsiteX125" fmla="*/ 103393 w 412270"/>
              <a:gd name="connsiteY125" fmla="*/ 347759 h 412116"/>
              <a:gd name="connsiteX126" fmla="*/ 64339 w 412270"/>
              <a:gd name="connsiteY126" fmla="*/ 355408 h 412116"/>
              <a:gd name="connsiteX127" fmla="*/ 56690 w 412270"/>
              <a:gd name="connsiteY127" fmla="*/ 316354 h 412116"/>
              <a:gd name="connsiteX128" fmla="*/ 95744 w 412270"/>
              <a:gd name="connsiteY128" fmla="*/ 308705 h 412116"/>
              <a:gd name="connsiteX129" fmla="*/ 122100 w 412270"/>
              <a:gd name="connsiteY129" fmla="*/ 282302 h 412116"/>
              <a:gd name="connsiteX130" fmla="*/ 92893 w 412270"/>
              <a:gd name="connsiteY130" fmla="*/ 212798 h 412116"/>
              <a:gd name="connsiteX131" fmla="*/ 55137 w 412270"/>
              <a:gd name="connsiteY131" fmla="*/ 212798 h 412116"/>
              <a:gd name="connsiteX132" fmla="*/ 28076 w 412270"/>
              <a:gd name="connsiteY132" fmla="*/ 233866 h 412116"/>
              <a:gd name="connsiteX133" fmla="*/ 27769 w 412270"/>
              <a:gd name="connsiteY133" fmla="*/ 233866 h 412116"/>
              <a:gd name="connsiteX134" fmla="*/ 0 w 412270"/>
              <a:gd name="connsiteY134" fmla="*/ 205791 h 412116"/>
              <a:gd name="connsiteX135" fmla="*/ 28076 w 412270"/>
              <a:gd name="connsiteY135" fmla="*/ 178022 h 412116"/>
              <a:gd name="connsiteX136" fmla="*/ 55574 w 412270"/>
              <a:gd name="connsiteY136" fmla="*/ 200986 h 412116"/>
              <a:gd name="connsiteX137" fmla="*/ 92803 w 412270"/>
              <a:gd name="connsiteY137" fmla="*/ 200986 h 412116"/>
              <a:gd name="connsiteX138" fmla="*/ 121590 w 412270"/>
              <a:gd name="connsiteY138" fmla="*/ 130554 h 412116"/>
              <a:gd name="connsiteX139" fmla="*/ 94853 w 412270"/>
              <a:gd name="connsiteY139" fmla="*/ 103910 h 412116"/>
              <a:gd name="connsiteX140" fmla="*/ 64631 w 412270"/>
              <a:gd name="connsiteY140" fmla="*/ 103240 h 412116"/>
              <a:gd name="connsiteX141" fmla="*/ 57134 w 412270"/>
              <a:gd name="connsiteY141" fmla="*/ 64480 h 412116"/>
              <a:gd name="connsiteX142" fmla="*/ 95894 w 412270"/>
              <a:gd name="connsiteY142" fmla="*/ 56982 h 412116"/>
              <a:gd name="connsiteX143" fmla="*/ 103391 w 412270"/>
              <a:gd name="connsiteY143" fmla="*/ 95742 h 412116"/>
              <a:gd name="connsiteX144" fmla="*/ 129904 w 412270"/>
              <a:gd name="connsiteY144" fmla="*/ 122254 h 412116"/>
              <a:gd name="connsiteX145" fmla="*/ 199453 w 412270"/>
              <a:gd name="connsiteY145" fmla="*/ 92923 h 412116"/>
              <a:gd name="connsiteX146" fmla="*/ 199453 w 412270"/>
              <a:gd name="connsiteY146" fmla="*/ 55025 h 412116"/>
              <a:gd name="connsiteX147" fmla="*/ 178735 w 412270"/>
              <a:gd name="connsiteY147" fmla="*/ 33000 h 412116"/>
              <a:gd name="connsiteX148" fmla="*/ 201121 w 412270"/>
              <a:gd name="connsiteY148" fmla="*/ 469 h 4121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412270" h="412116">
                <a:moveTo>
                  <a:pt x="205016" y="368114"/>
                </a:moveTo>
                <a:cubicBezTo>
                  <a:pt x="196590" y="368736"/>
                  <a:pt x="190074" y="375758"/>
                  <a:pt x="190082" y="384207"/>
                </a:cubicBezTo>
                <a:cubicBezTo>
                  <a:pt x="190092" y="393110"/>
                  <a:pt x="197316" y="400321"/>
                  <a:pt x="206219" y="400312"/>
                </a:cubicBezTo>
                <a:cubicBezTo>
                  <a:pt x="215122" y="400303"/>
                  <a:pt x="222333" y="393078"/>
                  <a:pt x="222324" y="384175"/>
                </a:cubicBezTo>
                <a:cubicBezTo>
                  <a:pt x="222310" y="375741"/>
                  <a:pt x="215802" y="368740"/>
                  <a:pt x="207390" y="368114"/>
                </a:cubicBezTo>
                <a:cubicBezTo>
                  <a:pt x="206607" y="368273"/>
                  <a:pt x="205799" y="368273"/>
                  <a:pt x="205016" y="368114"/>
                </a:cubicBezTo>
                <a:close/>
                <a:moveTo>
                  <a:pt x="79824" y="315889"/>
                </a:moveTo>
                <a:cubicBezTo>
                  <a:pt x="75833" y="315990"/>
                  <a:pt x="71879" y="317570"/>
                  <a:pt x="68849" y="320605"/>
                </a:cubicBezTo>
                <a:cubicBezTo>
                  <a:pt x="62554" y="326900"/>
                  <a:pt x="62554" y="337107"/>
                  <a:pt x="68850" y="343402"/>
                </a:cubicBezTo>
                <a:cubicBezTo>
                  <a:pt x="75145" y="349697"/>
                  <a:pt x="85352" y="349697"/>
                  <a:pt x="91647" y="343401"/>
                </a:cubicBezTo>
                <a:lnTo>
                  <a:pt x="91647" y="343402"/>
                </a:lnTo>
                <a:cubicBezTo>
                  <a:pt x="97528" y="337523"/>
                  <a:pt x="97969" y="328134"/>
                  <a:pt x="92666" y="321728"/>
                </a:cubicBezTo>
                <a:cubicBezTo>
                  <a:pt x="92010" y="321284"/>
                  <a:pt x="91451" y="320710"/>
                  <a:pt x="91025" y="320040"/>
                </a:cubicBezTo>
                <a:cubicBezTo>
                  <a:pt x="87845" y="317163"/>
                  <a:pt x="83816" y="315787"/>
                  <a:pt x="79824" y="315889"/>
                </a:cubicBezTo>
                <a:close/>
                <a:moveTo>
                  <a:pt x="332158" y="315882"/>
                </a:moveTo>
                <a:cubicBezTo>
                  <a:pt x="328032" y="315883"/>
                  <a:pt x="323907" y="317457"/>
                  <a:pt x="320759" y="320605"/>
                </a:cubicBezTo>
                <a:cubicBezTo>
                  <a:pt x="320757" y="320607"/>
                  <a:pt x="320756" y="320608"/>
                  <a:pt x="320753" y="320611"/>
                </a:cubicBezTo>
                <a:cubicBezTo>
                  <a:pt x="314461" y="326905"/>
                  <a:pt x="314464" y="337110"/>
                  <a:pt x="320759" y="343401"/>
                </a:cubicBezTo>
                <a:cubicBezTo>
                  <a:pt x="320760" y="343402"/>
                  <a:pt x="320760" y="343402"/>
                  <a:pt x="320761" y="343403"/>
                </a:cubicBezTo>
                <a:cubicBezTo>
                  <a:pt x="327057" y="349698"/>
                  <a:pt x="337264" y="349697"/>
                  <a:pt x="343559" y="343401"/>
                </a:cubicBezTo>
                <a:cubicBezTo>
                  <a:pt x="349854" y="337105"/>
                  <a:pt x="349853" y="326899"/>
                  <a:pt x="343557" y="320603"/>
                </a:cubicBezTo>
                <a:cubicBezTo>
                  <a:pt x="340409" y="317456"/>
                  <a:pt x="336284" y="315882"/>
                  <a:pt x="332158" y="315882"/>
                </a:cubicBezTo>
                <a:close/>
                <a:moveTo>
                  <a:pt x="384331" y="189927"/>
                </a:moveTo>
                <a:cubicBezTo>
                  <a:pt x="375427" y="189927"/>
                  <a:pt x="368210" y="197145"/>
                  <a:pt x="368210" y="206048"/>
                </a:cubicBezTo>
                <a:cubicBezTo>
                  <a:pt x="368210" y="214951"/>
                  <a:pt x="375427" y="222169"/>
                  <a:pt x="384331" y="222169"/>
                </a:cubicBezTo>
                <a:cubicBezTo>
                  <a:pt x="393230" y="222159"/>
                  <a:pt x="400441" y="214947"/>
                  <a:pt x="400451" y="206048"/>
                </a:cubicBezTo>
                <a:cubicBezTo>
                  <a:pt x="400451" y="197145"/>
                  <a:pt x="393234" y="189927"/>
                  <a:pt x="384331" y="189927"/>
                </a:cubicBezTo>
                <a:close/>
                <a:moveTo>
                  <a:pt x="28077" y="189927"/>
                </a:moveTo>
                <a:cubicBezTo>
                  <a:pt x="19174" y="189927"/>
                  <a:pt x="11956" y="197144"/>
                  <a:pt x="11956" y="206047"/>
                </a:cubicBezTo>
                <a:cubicBezTo>
                  <a:pt x="11955" y="214951"/>
                  <a:pt x="19172" y="222168"/>
                  <a:pt x="28076" y="222169"/>
                </a:cubicBezTo>
                <a:cubicBezTo>
                  <a:pt x="36975" y="222159"/>
                  <a:pt x="44187" y="214947"/>
                  <a:pt x="44197" y="206048"/>
                </a:cubicBezTo>
                <a:cubicBezTo>
                  <a:pt x="44197" y="197145"/>
                  <a:pt x="36980" y="189928"/>
                  <a:pt x="28077" y="189927"/>
                </a:cubicBezTo>
                <a:close/>
                <a:moveTo>
                  <a:pt x="384327" y="178022"/>
                </a:moveTo>
                <a:lnTo>
                  <a:pt x="384331" y="178022"/>
                </a:lnTo>
                <a:lnTo>
                  <a:pt x="384329" y="178023"/>
                </a:lnTo>
                <a:close/>
                <a:moveTo>
                  <a:pt x="267797" y="177302"/>
                </a:moveTo>
                <a:lnTo>
                  <a:pt x="212110" y="209453"/>
                </a:lnTo>
                <a:lnTo>
                  <a:pt x="212110" y="273761"/>
                </a:lnTo>
                <a:lnTo>
                  <a:pt x="267797" y="241610"/>
                </a:lnTo>
                <a:close/>
                <a:moveTo>
                  <a:pt x="144610" y="177302"/>
                </a:moveTo>
                <a:lnTo>
                  <a:pt x="144610" y="241610"/>
                </a:lnTo>
                <a:lnTo>
                  <a:pt x="200297" y="273761"/>
                </a:lnTo>
                <a:lnTo>
                  <a:pt x="200297" y="209453"/>
                </a:lnTo>
                <a:close/>
                <a:moveTo>
                  <a:pt x="239287" y="154028"/>
                </a:moveTo>
                <a:lnTo>
                  <a:pt x="183603" y="186175"/>
                </a:lnTo>
                <a:lnTo>
                  <a:pt x="206203" y="199223"/>
                </a:lnTo>
                <a:lnTo>
                  <a:pt x="261891" y="167074"/>
                </a:lnTo>
                <a:close/>
                <a:moveTo>
                  <a:pt x="206203" y="134926"/>
                </a:moveTo>
                <a:lnTo>
                  <a:pt x="150520" y="167072"/>
                </a:lnTo>
                <a:lnTo>
                  <a:pt x="171791" y="179353"/>
                </a:lnTo>
                <a:lnTo>
                  <a:pt x="227474" y="147206"/>
                </a:lnTo>
                <a:close/>
                <a:moveTo>
                  <a:pt x="203250" y="122991"/>
                </a:moveTo>
                <a:cubicBezTo>
                  <a:pt x="205078" y="121936"/>
                  <a:pt x="207329" y="121936"/>
                  <a:pt x="209156" y="122991"/>
                </a:cubicBezTo>
                <a:lnTo>
                  <a:pt x="276656" y="161961"/>
                </a:lnTo>
                <a:cubicBezTo>
                  <a:pt x="278484" y="163017"/>
                  <a:pt x="279610" y="164967"/>
                  <a:pt x="279610" y="167077"/>
                </a:cubicBezTo>
                <a:lnTo>
                  <a:pt x="279610" y="245019"/>
                </a:lnTo>
                <a:cubicBezTo>
                  <a:pt x="279610" y="247129"/>
                  <a:pt x="278484" y="249079"/>
                  <a:pt x="276656" y="250135"/>
                </a:cubicBezTo>
                <a:lnTo>
                  <a:pt x="209156" y="289105"/>
                </a:lnTo>
                <a:cubicBezTo>
                  <a:pt x="207329" y="290160"/>
                  <a:pt x="205078" y="290160"/>
                  <a:pt x="203250" y="289105"/>
                </a:cubicBezTo>
                <a:lnTo>
                  <a:pt x="135750" y="250135"/>
                </a:lnTo>
                <a:cubicBezTo>
                  <a:pt x="133923" y="249079"/>
                  <a:pt x="132797" y="247129"/>
                  <a:pt x="132797" y="245019"/>
                </a:cubicBezTo>
                <a:lnTo>
                  <a:pt x="132797" y="167077"/>
                </a:lnTo>
                <a:cubicBezTo>
                  <a:pt x="132797" y="164967"/>
                  <a:pt x="133923" y="163017"/>
                  <a:pt x="135750" y="161961"/>
                </a:cubicBezTo>
                <a:close/>
                <a:moveTo>
                  <a:pt x="206203" y="104530"/>
                </a:moveTo>
                <a:cubicBezTo>
                  <a:pt x="150034" y="104530"/>
                  <a:pt x="104499" y="150065"/>
                  <a:pt x="104499" y="206234"/>
                </a:cubicBezTo>
                <a:cubicBezTo>
                  <a:pt x="104499" y="262403"/>
                  <a:pt x="150034" y="307938"/>
                  <a:pt x="206203" y="307938"/>
                </a:cubicBezTo>
                <a:cubicBezTo>
                  <a:pt x="262346" y="307874"/>
                  <a:pt x="307844" y="262377"/>
                  <a:pt x="307907" y="206234"/>
                </a:cubicBezTo>
                <a:cubicBezTo>
                  <a:pt x="307907" y="150065"/>
                  <a:pt x="262372" y="104530"/>
                  <a:pt x="206203" y="104530"/>
                </a:cubicBezTo>
                <a:close/>
                <a:moveTo>
                  <a:pt x="332158" y="63973"/>
                </a:moveTo>
                <a:cubicBezTo>
                  <a:pt x="328032" y="63973"/>
                  <a:pt x="323907" y="65547"/>
                  <a:pt x="320759" y="68695"/>
                </a:cubicBezTo>
                <a:lnTo>
                  <a:pt x="320759" y="68694"/>
                </a:lnTo>
                <a:cubicBezTo>
                  <a:pt x="320714" y="68738"/>
                  <a:pt x="320670" y="68783"/>
                  <a:pt x="320626" y="68828"/>
                </a:cubicBezTo>
                <a:cubicBezTo>
                  <a:pt x="314367" y="75161"/>
                  <a:pt x="314427" y="85367"/>
                  <a:pt x="320760" y="91626"/>
                </a:cubicBezTo>
                <a:cubicBezTo>
                  <a:pt x="327092" y="97884"/>
                  <a:pt x="337299" y="97824"/>
                  <a:pt x="343557" y="91491"/>
                </a:cubicBezTo>
                <a:cubicBezTo>
                  <a:pt x="349852" y="85196"/>
                  <a:pt x="349852" y="74989"/>
                  <a:pt x="343556" y="68694"/>
                </a:cubicBezTo>
                <a:cubicBezTo>
                  <a:pt x="340409" y="65546"/>
                  <a:pt x="336283" y="63973"/>
                  <a:pt x="332158" y="63973"/>
                </a:cubicBezTo>
                <a:close/>
                <a:moveTo>
                  <a:pt x="80246" y="63972"/>
                </a:moveTo>
                <a:cubicBezTo>
                  <a:pt x="76120" y="63973"/>
                  <a:pt x="71995" y="65547"/>
                  <a:pt x="68847" y="68695"/>
                </a:cubicBezTo>
                <a:cubicBezTo>
                  <a:pt x="62552" y="74991"/>
                  <a:pt x="62553" y="85198"/>
                  <a:pt x="68849" y="91493"/>
                </a:cubicBezTo>
                <a:cubicBezTo>
                  <a:pt x="75145" y="97788"/>
                  <a:pt x="85352" y="97787"/>
                  <a:pt x="91647" y="91491"/>
                </a:cubicBezTo>
                <a:cubicBezTo>
                  <a:pt x="91649" y="91490"/>
                  <a:pt x="91651" y="91488"/>
                  <a:pt x="91653" y="91485"/>
                </a:cubicBezTo>
                <a:cubicBezTo>
                  <a:pt x="97945" y="85191"/>
                  <a:pt x="97942" y="74987"/>
                  <a:pt x="91647" y="68695"/>
                </a:cubicBezTo>
                <a:cubicBezTo>
                  <a:pt x="91646" y="68694"/>
                  <a:pt x="91646" y="68694"/>
                  <a:pt x="91646" y="68693"/>
                </a:cubicBezTo>
                <a:cubicBezTo>
                  <a:pt x="88497" y="65545"/>
                  <a:pt x="84372" y="63972"/>
                  <a:pt x="80246" y="63972"/>
                </a:cubicBezTo>
                <a:close/>
                <a:moveTo>
                  <a:pt x="206203" y="11801"/>
                </a:moveTo>
                <a:cubicBezTo>
                  <a:pt x="197300" y="11801"/>
                  <a:pt x="190082" y="19018"/>
                  <a:pt x="190082" y="27922"/>
                </a:cubicBezTo>
                <a:cubicBezTo>
                  <a:pt x="190093" y="36820"/>
                  <a:pt x="197304" y="44032"/>
                  <a:pt x="206203" y="44042"/>
                </a:cubicBezTo>
                <a:cubicBezTo>
                  <a:pt x="215106" y="44042"/>
                  <a:pt x="222324" y="36825"/>
                  <a:pt x="222324" y="27922"/>
                </a:cubicBezTo>
                <a:cubicBezTo>
                  <a:pt x="222324" y="19018"/>
                  <a:pt x="215106" y="11801"/>
                  <a:pt x="206203" y="11801"/>
                </a:cubicBezTo>
                <a:close/>
                <a:moveTo>
                  <a:pt x="201121" y="469"/>
                </a:moveTo>
                <a:cubicBezTo>
                  <a:pt x="216286" y="-2332"/>
                  <a:pt x="230851" y="7691"/>
                  <a:pt x="233652" y="22856"/>
                </a:cubicBezTo>
                <a:cubicBezTo>
                  <a:pt x="236453" y="38021"/>
                  <a:pt x="226430" y="52585"/>
                  <a:pt x="211266" y="55386"/>
                </a:cubicBezTo>
                <a:lnTo>
                  <a:pt x="211266" y="92835"/>
                </a:lnTo>
                <a:cubicBezTo>
                  <a:pt x="237370" y="93984"/>
                  <a:pt x="262270" y="104138"/>
                  <a:pt x="281732" y="121572"/>
                </a:cubicBezTo>
                <a:lnTo>
                  <a:pt x="308443" y="94861"/>
                </a:lnTo>
                <a:cubicBezTo>
                  <a:pt x="302676" y="85635"/>
                  <a:pt x="302829" y="73890"/>
                  <a:pt x="308835" y="64817"/>
                </a:cubicBezTo>
                <a:cubicBezTo>
                  <a:pt x="317301" y="52029"/>
                  <a:pt x="334529" y="48525"/>
                  <a:pt x="347317" y="56990"/>
                </a:cubicBezTo>
                <a:cubicBezTo>
                  <a:pt x="360105" y="65455"/>
                  <a:pt x="363609" y="82683"/>
                  <a:pt x="355144" y="95471"/>
                </a:cubicBezTo>
                <a:cubicBezTo>
                  <a:pt x="346679" y="108259"/>
                  <a:pt x="329451" y="111764"/>
                  <a:pt x="316663" y="103299"/>
                </a:cubicBezTo>
                <a:lnTo>
                  <a:pt x="290130" y="129785"/>
                </a:lnTo>
                <a:cubicBezTo>
                  <a:pt x="307802" y="149115"/>
                  <a:pt x="318208" y="173986"/>
                  <a:pt x="319567" y="200142"/>
                </a:cubicBezTo>
                <a:lnTo>
                  <a:pt x="356988" y="200142"/>
                </a:lnTo>
                <a:cubicBezTo>
                  <a:pt x="358357" y="193687"/>
                  <a:pt x="361893" y="188152"/>
                  <a:pt x="366737" y="184234"/>
                </a:cubicBezTo>
                <a:lnTo>
                  <a:pt x="384329" y="178023"/>
                </a:lnTo>
                <a:lnTo>
                  <a:pt x="401827" y="184174"/>
                </a:lnTo>
                <a:cubicBezTo>
                  <a:pt x="406656" y="188053"/>
                  <a:pt x="410199" y="193533"/>
                  <a:pt x="411610" y="199934"/>
                </a:cubicBezTo>
                <a:cubicBezTo>
                  <a:pt x="414929" y="214994"/>
                  <a:pt x="405412" y="229893"/>
                  <a:pt x="390352" y="233212"/>
                </a:cubicBezTo>
                <a:cubicBezTo>
                  <a:pt x="375292" y="236531"/>
                  <a:pt x="360393" y="227014"/>
                  <a:pt x="357074" y="211954"/>
                </a:cubicBezTo>
                <a:lnTo>
                  <a:pt x="319567" y="211954"/>
                </a:lnTo>
                <a:cubicBezTo>
                  <a:pt x="318288" y="237863"/>
                  <a:pt x="308109" y="262536"/>
                  <a:pt x="290747" y="281809"/>
                </a:cubicBezTo>
                <a:lnTo>
                  <a:pt x="317231" y="308390"/>
                </a:lnTo>
                <a:cubicBezTo>
                  <a:pt x="326500" y="302534"/>
                  <a:pt x="338338" y="302639"/>
                  <a:pt x="347501" y="308661"/>
                </a:cubicBezTo>
                <a:cubicBezTo>
                  <a:pt x="360398" y="317135"/>
                  <a:pt x="363984" y="334461"/>
                  <a:pt x="355509" y="347359"/>
                </a:cubicBezTo>
                <a:cubicBezTo>
                  <a:pt x="347033" y="360256"/>
                  <a:pt x="329708" y="363841"/>
                  <a:pt x="316810" y="355366"/>
                </a:cubicBezTo>
                <a:cubicBezTo>
                  <a:pt x="303914" y="346891"/>
                  <a:pt x="300329" y="329566"/>
                  <a:pt x="308803" y="316668"/>
                </a:cubicBezTo>
                <a:lnTo>
                  <a:pt x="282422" y="290286"/>
                </a:lnTo>
                <a:cubicBezTo>
                  <a:pt x="263080" y="307894"/>
                  <a:pt x="238231" y="318253"/>
                  <a:pt x="212109" y="319598"/>
                </a:cubicBezTo>
                <a:lnTo>
                  <a:pt x="212109" y="356876"/>
                </a:lnTo>
                <a:cubicBezTo>
                  <a:pt x="222821" y="359193"/>
                  <a:pt x="231187" y="367561"/>
                  <a:pt x="233504" y="378271"/>
                </a:cubicBezTo>
                <a:cubicBezTo>
                  <a:pt x="236766" y="393350"/>
                  <a:pt x="227188" y="408217"/>
                  <a:pt x="212109" y="411479"/>
                </a:cubicBezTo>
                <a:cubicBezTo>
                  <a:pt x="197031" y="414741"/>
                  <a:pt x="182163" y="405162"/>
                  <a:pt x="178902" y="390084"/>
                </a:cubicBezTo>
                <a:cubicBezTo>
                  <a:pt x="175640" y="375006"/>
                  <a:pt x="185218" y="360138"/>
                  <a:pt x="200297" y="356876"/>
                </a:cubicBezTo>
                <a:lnTo>
                  <a:pt x="200297" y="319598"/>
                </a:lnTo>
                <a:cubicBezTo>
                  <a:pt x="174401" y="318264"/>
                  <a:pt x="149751" y="308069"/>
                  <a:pt x="130477" y="290724"/>
                </a:cubicBezTo>
                <a:lnTo>
                  <a:pt x="103963" y="317238"/>
                </a:lnTo>
                <a:cubicBezTo>
                  <a:pt x="109788" y="326639"/>
                  <a:pt x="109564" y="338581"/>
                  <a:pt x="103393" y="347759"/>
                </a:cubicBezTo>
                <a:cubicBezTo>
                  <a:pt x="94721" y="360655"/>
                  <a:pt x="77236" y="364080"/>
                  <a:pt x="64339" y="355408"/>
                </a:cubicBezTo>
                <a:cubicBezTo>
                  <a:pt x="51443" y="346736"/>
                  <a:pt x="48018" y="329251"/>
                  <a:pt x="56690" y="316354"/>
                </a:cubicBezTo>
                <a:cubicBezTo>
                  <a:pt x="65362" y="303457"/>
                  <a:pt x="82847" y="300033"/>
                  <a:pt x="95744" y="308705"/>
                </a:cubicBezTo>
                <a:lnTo>
                  <a:pt x="122100" y="282302"/>
                </a:lnTo>
                <a:cubicBezTo>
                  <a:pt x="104655" y="263186"/>
                  <a:pt x="94339" y="238637"/>
                  <a:pt x="92893" y="212798"/>
                </a:cubicBezTo>
                <a:lnTo>
                  <a:pt x="55137" y="212798"/>
                </a:lnTo>
                <a:cubicBezTo>
                  <a:pt x="52171" y="225296"/>
                  <a:pt x="40920" y="234056"/>
                  <a:pt x="28076" y="233866"/>
                </a:cubicBezTo>
                <a:cubicBezTo>
                  <a:pt x="27973" y="233867"/>
                  <a:pt x="27871" y="233867"/>
                  <a:pt x="27769" y="233866"/>
                </a:cubicBezTo>
                <a:cubicBezTo>
                  <a:pt x="12348" y="233781"/>
                  <a:pt x="-84" y="221211"/>
                  <a:pt x="0" y="205791"/>
                </a:cubicBezTo>
                <a:cubicBezTo>
                  <a:pt x="85" y="190370"/>
                  <a:pt x="12655" y="177938"/>
                  <a:pt x="28076" y="178022"/>
                </a:cubicBezTo>
                <a:cubicBezTo>
                  <a:pt x="41537" y="178163"/>
                  <a:pt x="53036" y="187766"/>
                  <a:pt x="55574" y="200986"/>
                </a:cubicBezTo>
                <a:lnTo>
                  <a:pt x="92803" y="200986"/>
                </a:lnTo>
                <a:cubicBezTo>
                  <a:pt x="93956" y="174884"/>
                  <a:pt x="104130" y="149991"/>
                  <a:pt x="121590" y="130554"/>
                </a:cubicBezTo>
                <a:lnTo>
                  <a:pt x="94853" y="103910"/>
                </a:lnTo>
                <a:cubicBezTo>
                  <a:pt x="85520" y="109632"/>
                  <a:pt x="73702" y="109370"/>
                  <a:pt x="64631" y="103240"/>
                </a:cubicBezTo>
                <a:cubicBezTo>
                  <a:pt x="51858" y="94607"/>
                  <a:pt x="48501" y="77253"/>
                  <a:pt x="57134" y="64480"/>
                </a:cubicBezTo>
                <a:cubicBezTo>
                  <a:pt x="65767" y="51706"/>
                  <a:pt x="83120" y="48349"/>
                  <a:pt x="95894" y="56982"/>
                </a:cubicBezTo>
                <a:cubicBezTo>
                  <a:pt x="108667" y="65615"/>
                  <a:pt x="112025" y="82969"/>
                  <a:pt x="103391" y="95742"/>
                </a:cubicBezTo>
                <a:lnTo>
                  <a:pt x="129904" y="122254"/>
                </a:lnTo>
                <a:cubicBezTo>
                  <a:pt x="149043" y="104800"/>
                  <a:pt x="173595" y="94446"/>
                  <a:pt x="199453" y="92923"/>
                </a:cubicBezTo>
                <a:lnTo>
                  <a:pt x="199453" y="55025"/>
                </a:lnTo>
                <a:cubicBezTo>
                  <a:pt x="188825" y="52382"/>
                  <a:pt x="180724" y="43770"/>
                  <a:pt x="178735" y="33000"/>
                </a:cubicBezTo>
                <a:cubicBezTo>
                  <a:pt x="175934" y="17835"/>
                  <a:pt x="185957" y="3271"/>
                  <a:pt x="201121" y="469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9" name="Freeform: Shape 78">
            <a:extLst>
              <a:ext uri="{FF2B5EF4-FFF2-40B4-BE49-F238E27FC236}">
                <a16:creationId xmlns:a16="http://schemas.microsoft.com/office/drawing/2014/main" id="{6BD85CD0-D43D-F0C8-FB0F-F3A567FC063D}"/>
              </a:ext>
            </a:extLst>
          </p:cNvPr>
          <p:cNvSpPr/>
          <p:nvPr/>
        </p:nvSpPr>
        <p:spPr>
          <a:xfrm>
            <a:off x="4761091" y="4592392"/>
            <a:ext cx="432000" cy="432000"/>
          </a:xfrm>
          <a:custGeom>
            <a:avLst/>
            <a:gdLst>
              <a:gd name="connsiteX0" fmla="*/ 216000 w 432000"/>
              <a:gd name="connsiteY0" fmla="*/ 340875 h 432000"/>
              <a:gd name="connsiteX1" fmla="*/ 222749 w 432000"/>
              <a:gd name="connsiteY1" fmla="*/ 347625 h 432000"/>
              <a:gd name="connsiteX2" fmla="*/ 222749 w 432000"/>
              <a:gd name="connsiteY2" fmla="*/ 425250 h 432000"/>
              <a:gd name="connsiteX3" fmla="*/ 216000 w 432000"/>
              <a:gd name="connsiteY3" fmla="*/ 432000 h 432000"/>
              <a:gd name="connsiteX4" fmla="*/ 209250 w 432000"/>
              <a:gd name="connsiteY4" fmla="*/ 425250 h 432000"/>
              <a:gd name="connsiteX5" fmla="*/ 209250 w 432000"/>
              <a:gd name="connsiteY5" fmla="*/ 347625 h 432000"/>
              <a:gd name="connsiteX6" fmla="*/ 216000 w 432000"/>
              <a:gd name="connsiteY6" fmla="*/ 340875 h 432000"/>
              <a:gd name="connsiteX7" fmla="*/ 199125 w 432000"/>
              <a:gd name="connsiteY7" fmla="*/ 276750 h 432000"/>
              <a:gd name="connsiteX8" fmla="*/ 232875 w 432000"/>
              <a:gd name="connsiteY8" fmla="*/ 276750 h 432000"/>
              <a:gd name="connsiteX9" fmla="*/ 266625 w 432000"/>
              <a:gd name="connsiteY9" fmla="*/ 310500 h 432000"/>
              <a:gd name="connsiteX10" fmla="*/ 266625 w 432000"/>
              <a:gd name="connsiteY10" fmla="*/ 330750 h 432000"/>
              <a:gd name="connsiteX11" fmla="*/ 259875 w 432000"/>
              <a:gd name="connsiteY11" fmla="*/ 337500 h 432000"/>
              <a:gd name="connsiteX12" fmla="*/ 253125 w 432000"/>
              <a:gd name="connsiteY12" fmla="*/ 330750 h 432000"/>
              <a:gd name="connsiteX13" fmla="*/ 253125 w 432000"/>
              <a:gd name="connsiteY13" fmla="*/ 310500 h 432000"/>
              <a:gd name="connsiteX14" fmla="*/ 232875 w 432000"/>
              <a:gd name="connsiteY14" fmla="*/ 290250 h 432000"/>
              <a:gd name="connsiteX15" fmla="*/ 199125 w 432000"/>
              <a:gd name="connsiteY15" fmla="*/ 290250 h 432000"/>
              <a:gd name="connsiteX16" fmla="*/ 178875 w 432000"/>
              <a:gd name="connsiteY16" fmla="*/ 310500 h 432000"/>
              <a:gd name="connsiteX17" fmla="*/ 178875 w 432000"/>
              <a:gd name="connsiteY17" fmla="*/ 330750 h 432000"/>
              <a:gd name="connsiteX18" fmla="*/ 172125 w 432000"/>
              <a:gd name="connsiteY18" fmla="*/ 337500 h 432000"/>
              <a:gd name="connsiteX19" fmla="*/ 165375 w 432000"/>
              <a:gd name="connsiteY19" fmla="*/ 330750 h 432000"/>
              <a:gd name="connsiteX20" fmla="*/ 165375 w 432000"/>
              <a:gd name="connsiteY20" fmla="*/ 310500 h 432000"/>
              <a:gd name="connsiteX21" fmla="*/ 199125 w 432000"/>
              <a:gd name="connsiteY21" fmla="*/ 276750 h 432000"/>
              <a:gd name="connsiteX22" fmla="*/ 64909 w 432000"/>
              <a:gd name="connsiteY22" fmla="*/ 232956 h 432000"/>
              <a:gd name="connsiteX23" fmla="*/ 72621 w 432000"/>
              <a:gd name="connsiteY23" fmla="*/ 238584 h 432000"/>
              <a:gd name="connsiteX24" fmla="*/ 193415 w 432000"/>
              <a:gd name="connsiteY24" fmla="*/ 359379 h 432000"/>
              <a:gd name="connsiteX25" fmla="*/ 199043 w 432000"/>
              <a:gd name="connsiteY25" fmla="*/ 367090 h 432000"/>
              <a:gd name="connsiteX26" fmla="*/ 191332 w 432000"/>
              <a:gd name="connsiteY26" fmla="*/ 372718 h 432000"/>
              <a:gd name="connsiteX27" fmla="*/ 103834 w 432000"/>
              <a:gd name="connsiteY27" fmla="*/ 328165 h 432000"/>
              <a:gd name="connsiteX28" fmla="*/ 59282 w 432000"/>
              <a:gd name="connsiteY28" fmla="*/ 240667 h 432000"/>
              <a:gd name="connsiteX29" fmla="*/ 64909 w 432000"/>
              <a:gd name="connsiteY29" fmla="*/ 232956 h 432000"/>
              <a:gd name="connsiteX30" fmla="*/ 367090 w 432000"/>
              <a:gd name="connsiteY30" fmla="*/ 232954 h 432000"/>
              <a:gd name="connsiteX31" fmla="*/ 372718 w 432000"/>
              <a:gd name="connsiteY31" fmla="*/ 240665 h 432000"/>
              <a:gd name="connsiteX32" fmla="*/ 328164 w 432000"/>
              <a:gd name="connsiteY32" fmla="*/ 328164 h 432000"/>
              <a:gd name="connsiteX33" fmla="*/ 240667 w 432000"/>
              <a:gd name="connsiteY33" fmla="*/ 372716 h 432000"/>
              <a:gd name="connsiteX34" fmla="*/ 239617 w 432000"/>
              <a:gd name="connsiteY34" fmla="*/ 372790 h 432000"/>
              <a:gd name="connsiteX35" fmla="*/ 232956 w 432000"/>
              <a:gd name="connsiteY35" fmla="*/ 367089 h 432000"/>
              <a:gd name="connsiteX36" fmla="*/ 238583 w 432000"/>
              <a:gd name="connsiteY36" fmla="*/ 359378 h 432000"/>
              <a:gd name="connsiteX37" fmla="*/ 359379 w 432000"/>
              <a:gd name="connsiteY37" fmla="*/ 238582 h 432000"/>
              <a:gd name="connsiteX38" fmla="*/ 367090 w 432000"/>
              <a:gd name="connsiteY38" fmla="*/ 232954 h 432000"/>
              <a:gd name="connsiteX39" fmla="*/ 24241 w 432000"/>
              <a:gd name="connsiteY39" fmla="*/ 232926 h 432000"/>
              <a:gd name="connsiteX40" fmla="*/ 31761 w 432000"/>
              <a:gd name="connsiteY40" fmla="*/ 238805 h 432000"/>
              <a:gd name="connsiteX41" fmla="*/ 193195 w 432000"/>
              <a:gd name="connsiteY41" fmla="*/ 400239 h 432000"/>
              <a:gd name="connsiteX42" fmla="*/ 197829 w 432000"/>
              <a:gd name="connsiteY42" fmla="*/ 410915 h 432000"/>
              <a:gd name="connsiteX43" fmla="*/ 191553 w 432000"/>
              <a:gd name="connsiteY43" fmla="*/ 413638 h 432000"/>
              <a:gd name="connsiteX44" fmla="*/ 75198 w 432000"/>
              <a:gd name="connsiteY44" fmla="*/ 356803 h 432000"/>
              <a:gd name="connsiteX45" fmla="*/ 18362 w 432000"/>
              <a:gd name="connsiteY45" fmla="*/ 240446 h 432000"/>
              <a:gd name="connsiteX46" fmla="*/ 24241 w 432000"/>
              <a:gd name="connsiteY46" fmla="*/ 232926 h 432000"/>
              <a:gd name="connsiteX47" fmla="*/ 407759 w 432000"/>
              <a:gd name="connsiteY47" fmla="*/ 232925 h 432000"/>
              <a:gd name="connsiteX48" fmla="*/ 413639 w 432000"/>
              <a:gd name="connsiteY48" fmla="*/ 240446 h 432000"/>
              <a:gd name="connsiteX49" fmla="*/ 356803 w 432000"/>
              <a:gd name="connsiteY49" fmla="*/ 356803 h 432000"/>
              <a:gd name="connsiteX50" fmla="*/ 240446 w 432000"/>
              <a:gd name="connsiteY50" fmla="*/ 413639 h 432000"/>
              <a:gd name="connsiteX51" fmla="*/ 233592 w 432000"/>
              <a:gd name="connsiteY51" fmla="*/ 409952 h 432000"/>
              <a:gd name="connsiteX52" fmla="*/ 232916 w 432000"/>
              <a:gd name="connsiteY52" fmla="*/ 407435 h 432000"/>
              <a:gd name="connsiteX53" fmla="*/ 238804 w 432000"/>
              <a:gd name="connsiteY53" fmla="*/ 400238 h 432000"/>
              <a:gd name="connsiteX54" fmla="*/ 400239 w 432000"/>
              <a:gd name="connsiteY54" fmla="*/ 238805 h 432000"/>
              <a:gd name="connsiteX55" fmla="*/ 407759 w 432000"/>
              <a:gd name="connsiteY55" fmla="*/ 232925 h 432000"/>
              <a:gd name="connsiteX56" fmla="*/ 216000 w 432000"/>
              <a:gd name="connsiteY56" fmla="*/ 212625 h 432000"/>
              <a:gd name="connsiteX57" fmla="*/ 195750 w 432000"/>
              <a:gd name="connsiteY57" fmla="*/ 232875 h 432000"/>
              <a:gd name="connsiteX58" fmla="*/ 216000 w 432000"/>
              <a:gd name="connsiteY58" fmla="*/ 253125 h 432000"/>
              <a:gd name="connsiteX59" fmla="*/ 236250 w 432000"/>
              <a:gd name="connsiteY59" fmla="*/ 232875 h 432000"/>
              <a:gd name="connsiteX60" fmla="*/ 216000 w 432000"/>
              <a:gd name="connsiteY60" fmla="*/ 212625 h 432000"/>
              <a:gd name="connsiteX61" fmla="*/ 347625 w 432000"/>
              <a:gd name="connsiteY61" fmla="*/ 209250 h 432000"/>
              <a:gd name="connsiteX62" fmla="*/ 425250 w 432000"/>
              <a:gd name="connsiteY62" fmla="*/ 209250 h 432000"/>
              <a:gd name="connsiteX63" fmla="*/ 432000 w 432000"/>
              <a:gd name="connsiteY63" fmla="*/ 216000 h 432000"/>
              <a:gd name="connsiteX64" fmla="*/ 425250 w 432000"/>
              <a:gd name="connsiteY64" fmla="*/ 222750 h 432000"/>
              <a:gd name="connsiteX65" fmla="*/ 347625 w 432000"/>
              <a:gd name="connsiteY65" fmla="*/ 222750 h 432000"/>
              <a:gd name="connsiteX66" fmla="*/ 340875 w 432000"/>
              <a:gd name="connsiteY66" fmla="*/ 216000 h 432000"/>
              <a:gd name="connsiteX67" fmla="*/ 347625 w 432000"/>
              <a:gd name="connsiteY67" fmla="*/ 209250 h 432000"/>
              <a:gd name="connsiteX68" fmla="*/ 6750 w 432000"/>
              <a:gd name="connsiteY68" fmla="*/ 209250 h 432000"/>
              <a:gd name="connsiteX69" fmla="*/ 84375 w 432000"/>
              <a:gd name="connsiteY69" fmla="*/ 209250 h 432000"/>
              <a:gd name="connsiteX70" fmla="*/ 91125 w 432000"/>
              <a:gd name="connsiteY70" fmla="*/ 216000 h 432000"/>
              <a:gd name="connsiteX71" fmla="*/ 84375 w 432000"/>
              <a:gd name="connsiteY71" fmla="*/ 222750 h 432000"/>
              <a:gd name="connsiteX72" fmla="*/ 6750 w 432000"/>
              <a:gd name="connsiteY72" fmla="*/ 222750 h 432000"/>
              <a:gd name="connsiteX73" fmla="*/ 0 w 432000"/>
              <a:gd name="connsiteY73" fmla="*/ 216000 h 432000"/>
              <a:gd name="connsiteX74" fmla="*/ 6750 w 432000"/>
              <a:gd name="connsiteY74" fmla="*/ 209250 h 432000"/>
              <a:gd name="connsiteX75" fmla="*/ 216000 w 432000"/>
              <a:gd name="connsiteY75" fmla="*/ 199125 h 432000"/>
              <a:gd name="connsiteX76" fmla="*/ 249750 w 432000"/>
              <a:gd name="connsiteY76" fmla="*/ 232875 h 432000"/>
              <a:gd name="connsiteX77" fmla="*/ 216000 w 432000"/>
              <a:gd name="connsiteY77" fmla="*/ 266625 h 432000"/>
              <a:gd name="connsiteX78" fmla="*/ 182250 w 432000"/>
              <a:gd name="connsiteY78" fmla="*/ 232875 h 432000"/>
              <a:gd name="connsiteX79" fmla="*/ 216000 w 432000"/>
              <a:gd name="connsiteY79" fmla="*/ 199125 h 432000"/>
              <a:gd name="connsiteX80" fmla="*/ 259875 w 432000"/>
              <a:gd name="connsiteY80" fmla="*/ 192375 h 432000"/>
              <a:gd name="connsiteX81" fmla="*/ 293625 w 432000"/>
              <a:gd name="connsiteY81" fmla="*/ 192375 h 432000"/>
              <a:gd name="connsiteX82" fmla="*/ 327375 w 432000"/>
              <a:gd name="connsiteY82" fmla="*/ 226125 h 432000"/>
              <a:gd name="connsiteX83" fmla="*/ 327375 w 432000"/>
              <a:gd name="connsiteY83" fmla="*/ 246375 h 432000"/>
              <a:gd name="connsiteX84" fmla="*/ 320625 w 432000"/>
              <a:gd name="connsiteY84" fmla="*/ 253125 h 432000"/>
              <a:gd name="connsiteX85" fmla="*/ 313875 w 432000"/>
              <a:gd name="connsiteY85" fmla="*/ 246375 h 432000"/>
              <a:gd name="connsiteX86" fmla="*/ 313875 w 432000"/>
              <a:gd name="connsiteY86" fmla="*/ 226125 h 432000"/>
              <a:gd name="connsiteX87" fmla="*/ 293625 w 432000"/>
              <a:gd name="connsiteY87" fmla="*/ 205875 h 432000"/>
              <a:gd name="connsiteX88" fmla="*/ 259875 w 432000"/>
              <a:gd name="connsiteY88" fmla="*/ 205875 h 432000"/>
              <a:gd name="connsiteX89" fmla="*/ 253125 w 432000"/>
              <a:gd name="connsiteY89" fmla="*/ 199125 h 432000"/>
              <a:gd name="connsiteX90" fmla="*/ 259875 w 432000"/>
              <a:gd name="connsiteY90" fmla="*/ 192375 h 432000"/>
              <a:gd name="connsiteX91" fmla="*/ 138375 w 432000"/>
              <a:gd name="connsiteY91" fmla="*/ 192375 h 432000"/>
              <a:gd name="connsiteX92" fmla="*/ 172125 w 432000"/>
              <a:gd name="connsiteY92" fmla="*/ 192375 h 432000"/>
              <a:gd name="connsiteX93" fmla="*/ 178875 w 432000"/>
              <a:gd name="connsiteY93" fmla="*/ 199125 h 432000"/>
              <a:gd name="connsiteX94" fmla="*/ 172125 w 432000"/>
              <a:gd name="connsiteY94" fmla="*/ 205875 h 432000"/>
              <a:gd name="connsiteX95" fmla="*/ 138375 w 432000"/>
              <a:gd name="connsiteY95" fmla="*/ 205875 h 432000"/>
              <a:gd name="connsiteX96" fmla="*/ 118125 w 432000"/>
              <a:gd name="connsiteY96" fmla="*/ 226125 h 432000"/>
              <a:gd name="connsiteX97" fmla="*/ 118125 w 432000"/>
              <a:gd name="connsiteY97" fmla="*/ 246375 h 432000"/>
              <a:gd name="connsiteX98" fmla="*/ 111375 w 432000"/>
              <a:gd name="connsiteY98" fmla="*/ 253125 h 432000"/>
              <a:gd name="connsiteX99" fmla="*/ 104625 w 432000"/>
              <a:gd name="connsiteY99" fmla="*/ 246375 h 432000"/>
              <a:gd name="connsiteX100" fmla="*/ 104625 w 432000"/>
              <a:gd name="connsiteY100" fmla="*/ 226125 h 432000"/>
              <a:gd name="connsiteX101" fmla="*/ 138375 w 432000"/>
              <a:gd name="connsiteY101" fmla="*/ 192375 h 432000"/>
              <a:gd name="connsiteX102" fmla="*/ 276750 w 432000"/>
              <a:gd name="connsiteY102" fmla="*/ 128250 h 432000"/>
              <a:gd name="connsiteX103" fmla="*/ 256500 w 432000"/>
              <a:gd name="connsiteY103" fmla="*/ 148500 h 432000"/>
              <a:gd name="connsiteX104" fmla="*/ 276750 w 432000"/>
              <a:gd name="connsiteY104" fmla="*/ 168750 h 432000"/>
              <a:gd name="connsiteX105" fmla="*/ 297000 w 432000"/>
              <a:gd name="connsiteY105" fmla="*/ 148500 h 432000"/>
              <a:gd name="connsiteX106" fmla="*/ 276750 w 432000"/>
              <a:gd name="connsiteY106" fmla="*/ 128250 h 432000"/>
              <a:gd name="connsiteX107" fmla="*/ 155250 w 432000"/>
              <a:gd name="connsiteY107" fmla="*/ 128250 h 432000"/>
              <a:gd name="connsiteX108" fmla="*/ 135000 w 432000"/>
              <a:gd name="connsiteY108" fmla="*/ 148500 h 432000"/>
              <a:gd name="connsiteX109" fmla="*/ 155250 w 432000"/>
              <a:gd name="connsiteY109" fmla="*/ 168750 h 432000"/>
              <a:gd name="connsiteX110" fmla="*/ 175500 w 432000"/>
              <a:gd name="connsiteY110" fmla="*/ 148500 h 432000"/>
              <a:gd name="connsiteX111" fmla="*/ 155250 w 432000"/>
              <a:gd name="connsiteY111" fmla="*/ 128250 h 432000"/>
              <a:gd name="connsiteX112" fmla="*/ 276750 w 432000"/>
              <a:gd name="connsiteY112" fmla="*/ 114750 h 432000"/>
              <a:gd name="connsiteX113" fmla="*/ 310500 w 432000"/>
              <a:gd name="connsiteY113" fmla="*/ 148500 h 432000"/>
              <a:gd name="connsiteX114" fmla="*/ 276750 w 432000"/>
              <a:gd name="connsiteY114" fmla="*/ 182250 h 432000"/>
              <a:gd name="connsiteX115" fmla="*/ 243000 w 432000"/>
              <a:gd name="connsiteY115" fmla="*/ 148500 h 432000"/>
              <a:gd name="connsiteX116" fmla="*/ 276750 w 432000"/>
              <a:gd name="connsiteY116" fmla="*/ 114750 h 432000"/>
              <a:gd name="connsiteX117" fmla="*/ 155250 w 432000"/>
              <a:gd name="connsiteY117" fmla="*/ 114750 h 432000"/>
              <a:gd name="connsiteX118" fmla="*/ 189000 w 432000"/>
              <a:gd name="connsiteY118" fmla="*/ 148500 h 432000"/>
              <a:gd name="connsiteX119" fmla="*/ 155250 w 432000"/>
              <a:gd name="connsiteY119" fmla="*/ 182250 h 432000"/>
              <a:gd name="connsiteX120" fmla="*/ 121500 w 432000"/>
              <a:gd name="connsiteY120" fmla="*/ 148500 h 432000"/>
              <a:gd name="connsiteX121" fmla="*/ 155250 w 432000"/>
              <a:gd name="connsiteY121" fmla="*/ 114750 h 432000"/>
              <a:gd name="connsiteX122" fmla="*/ 191333 w 432000"/>
              <a:gd name="connsiteY122" fmla="*/ 59282 h 432000"/>
              <a:gd name="connsiteX123" fmla="*/ 199044 w 432000"/>
              <a:gd name="connsiteY123" fmla="*/ 64909 h 432000"/>
              <a:gd name="connsiteX124" fmla="*/ 193416 w 432000"/>
              <a:gd name="connsiteY124" fmla="*/ 72620 h 432000"/>
              <a:gd name="connsiteX125" fmla="*/ 72620 w 432000"/>
              <a:gd name="connsiteY125" fmla="*/ 193416 h 432000"/>
              <a:gd name="connsiteX126" fmla="*/ 63202 w 432000"/>
              <a:gd name="connsiteY126" fmla="*/ 198502 h 432000"/>
              <a:gd name="connsiteX127" fmla="*/ 59282 w 432000"/>
              <a:gd name="connsiteY127" fmla="*/ 191333 h 432000"/>
              <a:gd name="connsiteX128" fmla="*/ 103834 w 432000"/>
              <a:gd name="connsiteY128" fmla="*/ 103835 h 432000"/>
              <a:gd name="connsiteX129" fmla="*/ 191333 w 432000"/>
              <a:gd name="connsiteY129" fmla="*/ 59282 h 432000"/>
              <a:gd name="connsiteX130" fmla="*/ 240666 w 432000"/>
              <a:gd name="connsiteY130" fmla="*/ 59281 h 432000"/>
              <a:gd name="connsiteX131" fmla="*/ 328165 w 432000"/>
              <a:gd name="connsiteY131" fmla="*/ 103836 h 432000"/>
              <a:gd name="connsiteX132" fmla="*/ 372718 w 432000"/>
              <a:gd name="connsiteY132" fmla="*/ 191337 h 432000"/>
              <a:gd name="connsiteX133" fmla="*/ 366243 w 432000"/>
              <a:gd name="connsiteY133" fmla="*/ 199070 h 432000"/>
              <a:gd name="connsiteX134" fmla="*/ 366042 w 432000"/>
              <a:gd name="connsiteY134" fmla="*/ 199068 h 432000"/>
              <a:gd name="connsiteX135" fmla="*/ 359379 w 432000"/>
              <a:gd name="connsiteY135" fmla="*/ 193421 h 432000"/>
              <a:gd name="connsiteX136" fmla="*/ 238583 w 432000"/>
              <a:gd name="connsiteY136" fmla="*/ 72620 h 432000"/>
              <a:gd name="connsiteX137" fmla="*/ 232955 w 432000"/>
              <a:gd name="connsiteY137" fmla="*/ 64909 h 432000"/>
              <a:gd name="connsiteX138" fmla="*/ 240666 w 432000"/>
              <a:gd name="connsiteY138" fmla="*/ 59281 h 432000"/>
              <a:gd name="connsiteX139" fmla="*/ 191554 w 432000"/>
              <a:gd name="connsiteY139" fmla="*/ 18361 h 432000"/>
              <a:gd name="connsiteX140" fmla="*/ 199074 w 432000"/>
              <a:gd name="connsiteY140" fmla="*/ 24241 h 432000"/>
              <a:gd name="connsiteX141" fmla="*/ 193195 w 432000"/>
              <a:gd name="connsiteY141" fmla="*/ 31761 h 432000"/>
              <a:gd name="connsiteX142" fmla="*/ 31761 w 432000"/>
              <a:gd name="connsiteY142" fmla="*/ 193195 h 432000"/>
              <a:gd name="connsiteX143" fmla="*/ 29015 w 432000"/>
              <a:gd name="connsiteY143" fmla="*/ 197842 h 432000"/>
              <a:gd name="connsiteX144" fmla="*/ 18361 w 432000"/>
              <a:gd name="connsiteY144" fmla="*/ 191555 h 432000"/>
              <a:gd name="connsiteX145" fmla="*/ 75197 w 432000"/>
              <a:gd name="connsiteY145" fmla="*/ 75197 h 432000"/>
              <a:gd name="connsiteX146" fmla="*/ 191554 w 432000"/>
              <a:gd name="connsiteY146" fmla="*/ 18361 h 432000"/>
              <a:gd name="connsiteX147" fmla="*/ 240446 w 432000"/>
              <a:gd name="connsiteY147" fmla="*/ 18360 h 432000"/>
              <a:gd name="connsiteX148" fmla="*/ 356804 w 432000"/>
              <a:gd name="connsiteY148" fmla="*/ 75198 h 432000"/>
              <a:gd name="connsiteX149" fmla="*/ 413638 w 432000"/>
              <a:gd name="connsiteY149" fmla="*/ 191559 h 432000"/>
              <a:gd name="connsiteX150" fmla="*/ 413688 w 432000"/>
              <a:gd name="connsiteY150" fmla="*/ 192482 h 432000"/>
              <a:gd name="connsiteX151" fmla="*/ 406930 w 432000"/>
              <a:gd name="connsiteY151" fmla="*/ 199130 h 432000"/>
              <a:gd name="connsiteX152" fmla="*/ 400240 w 432000"/>
              <a:gd name="connsiteY152" fmla="*/ 193199 h 432000"/>
              <a:gd name="connsiteX153" fmla="*/ 238805 w 432000"/>
              <a:gd name="connsiteY153" fmla="*/ 31761 h 432000"/>
              <a:gd name="connsiteX154" fmla="*/ 232926 w 432000"/>
              <a:gd name="connsiteY154" fmla="*/ 24240 h 432000"/>
              <a:gd name="connsiteX155" fmla="*/ 240446 w 432000"/>
              <a:gd name="connsiteY155" fmla="*/ 18360 h 432000"/>
              <a:gd name="connsiteX156" fmla="*/ 216000 w 432000"/>
              <a:gd name="connsiteY156" fmla="*/ 0 h 432000"/>
              <a:gd name="connsiteX157" fmla="*/ 222749 w 432000"/>
              <a:gd name="connsiteY157" fmla="*/ 6750 h 432000"/>
              <a:gd name="connsiteX158" fmla="*/ 222749 w 432000"/>
              <a:gd name="connsiteY158" fmla="*/ 84375 h 432000"/>
              <a:gd name="connsiteX159" fmla="*/ 216000 w 432000"/>
              <a:gd name="connsiteY159" fmla="*/ 91125 h 432000"/>
              <a:gd name="connsiteX160" fmla="*/ 209250 w 432000"/>
              <a:gd name="connsiteY160" fmla="*/ 84375 h 432000"/>
              <a:gd name="connsiteX161" fmla="*/ 209250 w 432000"/>
              <a:gd name="connsiteY161" fmla="*/ 6750 h 432000"/>
              <a:gd name="connsiteX162" fmla="*/ 216000 w 432000"/>
              <a:gd name="connsiteY16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432000" h="432000">
                <a:moveTo>
                  <a:pt x="216000" y="340875"/>
                </a:moveTo>
                <a:cubicBezTo>
                  <a:pt x="219728" y="340875"/>
                  <a:pt x="222749" y="343897"/>
                  <a:pt x="222749" y="347625"/>
                </a:cubicBezTo>
                <a:lnTo>
                  <a:pt x="222749" y="425250"/>
                </a:lnTo>
                <a:cubicBezTo>
                  <a:pt x="222749" y="428978"/>
                  <a:pt x="219728" y="432000"/>
                  <a:pt x="216000" y="432000"/>
                </a:cubicBezTo>
                <a:cubicBezTo>
                  <a:pt x="212271" y="432000"/>
                  <a:pt x="209250" y="428978"/>
                  <a:pt x="209250" y="425250"/>
                </a:cubicBezTo>
                <a:lnTo>
                  <a:pt x="209250" y="347625"/>
                </a:lnTo>
                <a:cubicBezTo>
                  <a:pt x="209250" y="343897"/>
                  <a:pt x="212271" y="340875"/>
                  <a:pt x="216000" y="340875"/>
                </a:cubicBezTo>
                <a:close/>
                <a:moveTo>
                  <a:pt x="199125" y="276750"/>
                </a:moveTo>
                <a:lnTo>
                  <a:pt x="232875" y="276750"/>
                </a:lnTo>
                <a:cubicBezTo>
                  <a:pt x="251485" y="276750"/>
                  <a:pt x="266625" y="291890"/>
                  <a:pt x="266625" y="310500"/>
                </a:cubicBezTo>
                <a:lnTo>
                  <a:pt x="266625" y="330750"/>
                </a:lnTo>
                <a:cubicBezTo>
                  <a:pt x="266625" y="334478"/>
                  <a:pt x="263603" y="337500"/>
                  <a:pt x="259875" y="337500"/>
                </a:cubicBezTo>
                <a:cubicBezTo>
                  <a:pt x="256147" y="337500"/>
                  <a:pt x="253125" y="334478"/>
                  <a:pt x="253125" y="330750"/>
                </a:cubicBezTo>
                <a:lnTo>
                  <a:pt x="253125" y="310500"/>
                </a:lnTo>
                <a:cubicBezTo>
                  <a:pt x="253125" y="299335"/>
                  <a:pt x="244041" y="290250"/>
                  <a:pt x="232875" y="290250"/>
                </a:cubicBezTo>
                <a:lnTo>
                  <a:pt x="199125" y="290250"/>
                </a:lnTo>
                <a:cubicBezTo>
                  <a:pt x="187959" y="290250"/>
                  <a:pt x="178875" y="299335"/>
                  <a:pt x="178875" y="310500"/>
                </a:cubicBezTo>
                <a:lnTo>
                  <a:pt x="178875" y="330750"/>
                </a:lnTo>
                <a:cubicBezTo>
                  <a:pt x="178875" y="334478"/>
                  <a:pt x="175853" y="337500"/>
                  <a:pt x="172125" y="337500"/>
                </a:cubicBezTo>
                <a:cubicBezTo>
                  <a:pt x="168397" y="337500"/>
                  <a:pt x="165375" y="334478"/>
                  <a:pt x="165375" y="330750"/>
                </a:cubicBezTo>
                <a:lnTo>
                  <a:pt x="165375" y="310500"/>
                </a:lnTo>
                <a:cubicBezTo>
                  <a:pt x="165375" y="291890"/>
                  <a:pt x="180515" y="276750"/>
                  <a:pt x="199125" y="276750"/>
                </a:cubicBezTo>
                <a:close/>
                <a:moveTo>
                  <a:pt x="64909" y="232956"/>
                </a:moveTo>
                <a:cubicBezTo>
                  <a:pt x="68595" y="232385"/>
                  <a:pt x="72045" y="234900"/>
                  <a:pt x="72621" y="238584"/>
                </a:cubicBezTo>
                <a:cubicBezTo>
                  <a:pt x="82381" y="301075"/>
                  <a:pt x="130924" y="349619"/>
                  <a:pt x="193415" y="359379"/>
                </a:cubicBezTo>
                <a:cubicBezTo>
                  <a:pt x="197099" y="359955"/>
                  <a:pt x="199618" y="363407"/>
                  <a:pt x="199043" y="367090"/>
                </a:cubicBezTo>
                <a:cubicBezTo>
                  <a:pt x="198475" y="370723"/>
                  <a:pt x="194936" y="373281"/>
                  <a:pt x="191332" y="372718"/>
                </a:cubicBezTo>
                <a:cubicBezTo>
                  <a:pt x="158037" y="367518"/>
                  <a:pt x="127781" y="352112"/>
                  <a:pt x="103834" y="328165"/>
                </a:cubicBezTo>
                <a:cubicBezTo>
                  <a:pt x="79888" y="304219"/>
                  <a:pt x="64482" y="273962"/>
                  <a:pt x="59282" y="240667"/>
                </a:cubicBezTo>
                <a:cubicBezTo>
                  <a:pt x="58707" y="236983"/>
                  <a:pt x="61226" y="233531"/>
                  <a:pt x="64909" y="232956"/>
                </a:cubicBezTo>
                <a:close/>
                <a:moveTo>
                  <a:pt x="367090" y="232954"/>
                </a:moveTo>
                <a:cubicBezTo>
                  <a:pt x="370773" y="233530"/>
                  <a:pt x="373293" y="236982"/>
                  <a:pt x="372718" y="240665"/>
                </a:cubicBezTo>
                <a:cubicBezTo>
                  <a:pt x="367518" y="273961"/>
                  <a:pt x="352111" y="304217"/>
                  <a:pt x="328164" y="328164"/>
                </a:cubicBezTo>
                <a:cubicBezTo>
                  <a:pt x="304218" y="352110"/>
                  <a:pt x="273962" y="367516"/>
                  <a:pt x="240667" y="372716"/>
                </a:cubicBezTo>
                <a:cubicBezTo>
                  <a:pt x="240317" y="372771"/>
                  <a:pt x="239966" y="372795"/>
                  <a:pt x="239617" y="372790"/>
                </a:cubicBezTo>
                <a:cubicBezTo>
                  <a:pt x="236429" y="372743"/>
                  <a:pt x="233456" y="370296"/>
                  <a:pt x="232956" y="367089"/>
                </a:cubicBezTo>
                <a:cubicBezTo>
                  <a:pt x="232381" y="363406"/>
                  <a:pt x="234900" y="359953"/>
                  <a:pt x="238583" y="359378"/>
                </a:cubicBezTo>
                <a:cubicBezTo>
                  <a:pt x="301074" y="349618"/>
                  <a:pt x="349619" y="301074"/>
                  <a:pt x="359379" y="238582"/>
                </a:cubicBezTo>
                <a:cubicBezTo>
                  <a:pt x="359954" y="234899"/>
                  <a:pt x="363404" y="232377"/>
                  <a:pt x="367090" y="232954"/>
                </a:cubicBezTo>
                <a:close/>
                <a:moveTo>
                  <a:pt x="24241" y="232926"/>
                </a:moveTo>
                <a:cubicBezTo>
                  <a:pt x="27932" y="232468"/>
                  <a:pt x="31307" y="235104"/>
                  <a:pt x="31761" y="238805"/>
                </a:cubicBezTo>
                <a:cubicBezTo>
                  <a:pt x="42130" y="323484"/>
                  <a:pt x="108515" y="389869"/>
                  <a:pt x="193195" y="400239"/>
                </a:cubicBezTo>
                <a:cubicBezTo>
                  <a:pt x="198199" y="400851"/>
                  <a:pt x="200815" y="406820"/>
                  <a:pt x="197829" y="410915"/>
                </a:cubicBezTo>
                <a:cubicBezTo>
                  <a:pt x="196412" y="412859"/>
                  <a:pt x="193938" y="413930"/>
                  <a:pt x="191553" y="413638"/>
                </a:cubicBezTo>
                <a:cubicBezTo>
                  <a:pt x="147815" y="408282"/>
                  <a:pt x="106491" y="388097"/>
                  <a:pt x="75198" y="356803"/>
                </a:cubicBezTo>
                <a:cubicBezTo>
                  <a:pt x="43902" y="325508"/>
                  <a:pt x="23718" y="284185"/>
                  <a:pt x="18362" y="240446"/>
                </a:cubicBezTo>
                <a:cubicBezTo>
                  <a:pt x="17909" y="236745"/>
                  <a:pt x="20540" y="233379"/>
                  <a:pt x="24241" y="232926"/>
                </a:cubicBezTo>
                <a:close/>
                <a:moveTo>
                  <a:pt x="407759" y="232925"/>
                </a:moveTo>
                <a:cubicBezTo>
                  <a:pt x="411459" y="233378"/>
                  <a:pt x="414091" y="236745"/>
                  <a:pt x="413639" y="240446"/>
                </a:cubicBezTo>
                <a:cubicBezTo>
                  <a:pt x="408283" y="284185"/>
                  <a:pt x="388098" y="325508"/>
                  <a:pt x="356803" y="356803"/>
                </a:cubicBezTo>
                <a:cubicBezTo>
                  <a:pt x="325507" y="388099"/>
                  <a:pt x="284185" y="408283"/>
                  <a:pt x="240446" y="413639"/>
                </a:cubicBezTo>
                <a:cubicBezTo>
                  <a:pt x="237674" y="413979"/>
                  <a:pt x="234840" y="412449"/>
                  <a:pt x="233592" y="409952"/>
                </a:cubicBezTo>
                <a:cubicBezTo>
                  <a:pt x="233200" y="409169"/>
                  <a:pt x="232976" y="408307"/>
                  <a:pt x="232916" y="407435"/>
                </a:cubicBezTo>
                <a:cubicBezTo>
                  <a:pt x="232673" y="403904"/>
                  <a:pt x="235267" y="400671"/>
                  <a:pt x="238804" y="400238"/>
                </a:cubicBezTo>
                <a:cubicBezTo>
                  <a:pt x="323485" y="389869"/>
                  <a:pt x="389869" y="323485"/>
                  <a:pt x="400239" y="238805"/>
                </a:cubicBezTo>
                <a:cubicBezTo>
                  <a:pt x="400691" y="235105"/>
                  <a:pt x="404045" y="232469"/>
                  <a:pt x="407759" y="232925"/>
                </a:cubicBezTo>
                <a:close/>
                <a:moveTo>
                  <a:pt x="216000" y="212625"/>
                </a:moveTo>
                <a:cubicBezTo>
                  <a:pt x="204834" y="212625"/>
                  <a:pt x="195750" y="221710"/>
                  <a:pt x="195750" y="232875"/>
                </a:cubicBezTo>
                <a:cubicBezTo>
                  <a:pt x="195750" y="244040"/>
                  <a:pt x="204834" y="253125"/>
                  <a:pt x="216000" y="253125"/>
                </a:cubicBezTo>
                <a:cubicBezTo>
                  <a:pt x="227166" y="253125"/>
                  <a:pt x="236250" y="244040"/>
                  <a:pt x="236250" y="232875"/>
                </a:cubicBezTo>
                <a:cubicBezTo>
                  <a:pt x="236250" y="221710"/>
                  <a:pt x="227166" y="212625"/>
                  <a:pt x="216000" y="212625"/>
                </a:cubicBezTo>
                <a:close/>
                <a:moveTo>
                  <a:pt x="347625" y="209250"/>
                </a:moveTo>
                <a:lnTo>
                  <a:pt x="425250" y="209250"/>
                </a:lnTo>
                <a:cubicBezTo>
                  <a:pt x="428978" y="209250"/>
                  <a:pt x="432000" y="212272"/>
                  <a:pt x="432000" y="216000"/>
                </a:cubicBezTo>
                <a:cubicBezTo>
                  <a:pt x="432000" y="219728"/>
                  <a:pt x="428978" y="222750"/>
                  <a:pt x="425250" y="222750"/>
                </a:cubicBezTo>
                <a:lnTo>
                  <a:pt x="347625" y="222750"/>
                </a:lnTo>
                <a:cubicBezTo>
                  <a:pt x="343897" y="222750"/>
                  <a:pt x="340875" y="219728"/>
                  <a:pt x="340875" y="216000"/>
                </a:cubicBezTo>
                <a:cubicBezTo>
                  <a:pt x="340875" y="212272"/>
                  <a:pt x="343897" y="209250"/>
                  <a:pt x="347625" y="209250"/>
                </a:cubicBezTo>
                <a:close/>
                <a:moveTo>
                  <a:pt x="6750" y="209250"/>
                </a:moveTo>
                <a:lnTo>
                  <a:pt x="84375" y="209250"/>
                </a:lnTo>
                <a:cubicBezTo>
                  <a:pt x="88103" y="209250"/>
                  <a:pt x="91125" y="212272"/>
                  <a:pt x="91125" y="216000"/>
                </a:cubicBezTo>
                <a:cubicBezTo>
                  <a:pt x="91125" y="219728"/>
                  <a:pt x="88103" y="222750"/>
                  <a:pt x="84375" y="222750"/>
                </a:cubicBezTo>
                <a:lnTo>
                  <a:pt x="6750" y="222750"/>
                </a:lnTo>
                <a:cubicBezTo>
                  <a:pt x="3022" y="222750"/>
                  <a:pt x="0" y="219728"/>
                  <a:pt x="0" y="216000"/>
                </a:cubicBezTo>
                <a:cubicBezTo>
                  <a:pt x="0" y="212272"/>
                  <a:pt x="3022" y="209250"/>
                  <a:pt x="6750" y="209250"/>
                </a:cubicBezTo>
                <a:close/>
                <a:moveTo>
                  <a:pt x="216000" y="199125"/>
                </a:moveTo>
                <a:cubicBezTo>
                  <a:pt x="234610" y="199125"/>
                  <a:pt x="249750" y="214265"/>
                  <a:pt x="249750" y="232875"/>
                </a:cubicBezTo>
                <a:cubicBezTo>
                  <a:pt x="249750" y="251485"/>
                  <a:pt x="234610" y="266625"/>
                  <a:pt x="216000" y="266625"/>
                </a:cubicBezTo>
                <a:cubicBezTo>
                  <a:pt x="197390" y="266625"/>
                  <a:pt x="182250" y="251485"/>
                  <a:pt x="182250" y="232875"/>
                </a:cubicBezTo>
                <a:cubicBezTo>
                  <a:pt x="182250" y="214265"/>
                  <a:pt x="197390" y="199125"/>
                  <a:pt x="216000" y="199125"/>
                </a:cubicBezTo>
                <a:close/>
                <a:moveTo>
                  <a:pt x="259875" y="192375"/>
                </a:moveTo>
                <a:lnTo>
                  <a:pt x="293625" y="192375"/>
                </a:lnTo>
                <a:cubicBezTo>
                  <a:pt x="312235" y="192375"/>
                  <a:pt x="327375" y="207515"/>
                  <a:pt x="327375" y="226125"/>
                </a:cubicBezTo>
                <a:lnTo>
                  <a:pt x="327375" y="246375"/>
                </a:lnTo>
                <a:cubicBezTo>
                  <a:pt x="327375" y="250103"/>
                  <a:pt x="324353" y="253125"/>
                  <a:pt x="320625" y="253125"/>
                </a:cubicBezTo>
                <a:cubicBezTo>
                  <a:pt x="316897" y="253125"/>
                  <a:pt x="313875" y="250103"/>
                  <a:pt x="313875" y="246375"/>
                </a:cubicBezTo>
                <a:lnTo>
                  <a:pt x="313875" y="226125"/>
                </a:lnTo>
                <a:cubicBezTo>
                  <a:pt x="313875" y="214959"/>
                  <a:pt x="304790" y="205875"/>
                  <a:pt x="293625" y="205875"/>
                </a:cubicBezTo>
                <a:lnTo>
                  <a:pt x="259875" y="205875"/>
                </a:lnTo>
                <a:cubicBezTo>
                  <a:pt x="256147" y="205875"/>
                  <a:pt x="253125" y="202853"/>
                  <a:pt x="253125" y="199125"/>
                </a:cubicBezTo>
                <a:cubicBezTo>
                  <a:pt x="253125" y="195397"/>
                  <a:pt x="256147" y="192375"/>
                  <a:pt x="259875" y="192375"/>
                </a:cubicBezTo>
                <a:close/>
                <a:moveTo>
                  <a:pt x="138375" y="192375"/>
                </a:moveTo>
                <a:lnTo>
                  <a:pt x="172125" y="192375"/>
                </a:lnTo>
                <a:cubicBezTo>
                  <a:pt x="175853" y="192375"/>
                  <a:pt x="178875" y="195397"/>
                  <a:pt x="178875" y="199125"/>
                </a:cubicBezTo>
                <a:cubicBezTo>
                  <a:pt x="178875" y="202853"/>
                  <a:pt x="175853" y="205875"/>
                  <a:pt x="172125" y="205875"/>
                </a:cubicBezTo>
                <a:lnTo>
                  <a:pt x="138375" y="205875"/>
                </a:lnTo>
                <a:cubicBezTo>
                  <a:pt x="127209" y="205875"/>
                  <a:pt x="118125" y="214959"/>
                  <a:pt x="118125" y="226125"/>
                </a:cubicBezTo>
                <a:lnTo>
                  <a:pt x="118125" y="246375"/>
                </a:lnTo>
                <a:cubicBezTo>
                  <a:pt x="118125" y="250103"/>
                  <a:pt x="115103" y="253125"/>
                  <a:pt x="111375" y="253125"/>
                </a:cubicBezTo>
                <a:cubicBezTo>
                  <a:pt x="107646" y="253125"/>
                  <a:pt x="104625" y="250103"/>
                  <a:pt x="104625" y="246375"/>
                </a:cubicBezTo>
                <a:lnTo>
                  <a:pt x="104625" y="226125"/>
                </a:lnTo>
                <a:cubicBezTo>
                  <a:pt x="104625" y="207515"/>
                  <a:pt x="119765" y="192375"/>
                  <a:pt x="138375" y="192375"/>
                </a:cubicBezTo>
                <a:close/>
                <a:moveTo>
                  <a:pt x="276750" y="128250"/>
                </a:moveTo>
                <a:cubicBezTo>
                  <a:pt x="265585" y="128250"/>
                  <a:pt x="256500" y="137335"/>
                  <a:pt x="256500" y="148500"/>
                </a:cubicBezTo>
                <a:cubicBezTo>
                  <a:pt x="256500" y="159665"/>
                  <a:pt x="265585" y="168750"/>
                  <a:pt x="276750" y="168750"/>
                </a:cubicBezTo>
                <a:cubicBezTo>
                  <a:pt x="287915" y="168750"/>
                  <a:pt x="297000" y="159665"/>
                  <a:pt x="297000" y="148500"/>
                </a:cubicBezTo>
                <a:cubicBezTo>
                  <a:pt x="297000" y="137335"/>
                  <a:pt x="287915" y="128250"/>
                  <a:pt x="276750" y="128250"/>
                </a:cubicBezTo>
                <a:close/>
                <a:moveTo>
                  <a:pt x="155250" y="128250"/>
                </a:moveTo>
                <a:cubicBezTo>
                  <a:pt x="144085" y="128250"/>
                  <a:pt x="135000" y="137335"/>
                  <a:pt x="135000" y="148500"/>
                </a:cubicBezTo>
                <a:cubicBezTo>
                  <a:pt x="135000" y="159665"/>
                  <a:pt x="144085" y="168750"/>
                  <a:pt x="155250" y="168750"/>
                </a:cubicBezTo>
                <a:cubicBezTo>
                  <a:pt x="166415" y="168750"/>
                  <a:pt x="175500" y="159665"/>
                  <a:pt x="175500" y="148500"/>
                </a:cubicBezTo>
                <a:cubicBezTo>
                  <a:pt x="175500" y="137335"/>
                  <a:pt x="166415" y="128250"/>
                  <a:pt x="155250" y="128250"/>
                </a:cubicBezTo>
                <a:close/>
                <a:moveTo>
                  <a:pt x="276750" y="114750"/>
                </a:moveTo>
                <a:cubicBezTo>
                  <a:pt x="295360" y="114750"/>
                  <a:pt x="310500" y="129890"/>
                  <a:pt x="310500" y="148500"/>
                </a:cubicBezTo>
                <a:cubicBezTo>
                  <a:pt x="310500" y="167110"/>
                  <a:pt x="295360" y="182250"/>
                  <a:pt x="276750" y="182250"/>
                </a:cubicBezTo>
                <a:cubicBezTo>
                  <a:pt x="258140" y="182250"/>
                  <a:pt x="243000" y="167110"/>
                  <a:pt x="243000" y="148500"/>
                </a:cubicBezTo>
                <a:cubicBezTo>
                  <a:pt x="243000" y="129890"/>
                  <a:pt x="258140" y="114750"/>
                  <a:pt x="276750" y="114750"/>
                </a:cubicBezTo>
                <a:close/>
                <a:moveTo>
                  <a:pt x="155250" y="114750"/>
                </a:moveTo>
                <a:cubicBezTo>
                  <a:pt x="173860" y="114750"/>
                  <a:pt x="189000" y="129890"/>
                  <a:pt x="189000" y="148500"/>
                </a:cubicBezTo>
                <a:cubicBezTo>
                  <a:pt x="189000" y="167110"/>
                  <a:pt x="173860" y="182250"/>
                  <a:pt x="155250" y="182250"/>
                </a:cubicBezTo>
                <a:cubicBezTo>
                  <a:pt x="136640" y="182250"/>
                  <a:pt x="121500" y="167110"/>
                  <a:pt x="121500" y="148500"/>
                </a:cubicBezTo>
                <a:cubicBezTo>
                  <a:pt x="121500" y="129890"/>
                  <a:pt x="136640" y="114750"/>
                  <a:pt x="155250" y="114750"/>
                </a:cubicBezTo>
                <a:close/>
                <a:moveTo>
                  <a:pt x="191333" y="59282"/>
                </a:moveTo>
                <a:cubicBezTo>
                  <a:pt x="195017" y="58707"/>
                  <a:pt x="198468" y="61226"/>
                  <a:pt x="199044" y="64909"/>
                </a:cubicBezTo>
                <a:cubicBezTo>
                  <a:pt x="199619" y="68592"/>
                  <a:pt x="197100" y="72045"/>
                  <a:pt x="193416" y="72620"/>
                </a:cubicBezTo>
                <a:cubicBezTo>
                  <a:pt x="130924" y="82381"/>
                  <a:pt x="82380" y="130925"/>
                  <a:pt x="72620" y="193416"/>
                </a:cubicBezTo>
                <a:cubicBezTo>
                  <a:pt x="71951" y="197697"/>
                  <a:pt x="67164" y="200336"/>
                  <a:pt x="63202" y="198502"/>
                </a:cubicBezTo>
                <a:cubicBezTo>
                  <a:pt x="60497" y="197250"/>
                  <a:pt x="58818" y="194300"/>
                  <a:pt x="59282" y="191333"/>
                </a:cubicBezTo>
                <a:cubicBezTo>
                  <a:pt x="64482" y="158038"/>
                  <a:pt x="79888" y="127781"/>
                  <a:pt x="103834" y="103835"/>
                </a:cubicBezTo>
                <a:cubicBezTo>
                  <a:pt x="127781" y="79889"/>
                  <a:pt x="158037" y="64483"/>
                  <a:pt x="191333" y="59282"/>
                </a:cubicBezTo>
                <a:close/>
                <a:moveTo>
                  <a:pt x="240666" y="59281"/>
                </a:moveTo>
                <a:cubicBezTo>
                  <a:pt x="273962" y="64482"/>
                  <a:pt x="304219" y="79889"/>
                  <a:pt x="328165" y="103836"/>
                </a:cubicBezTo>
                <a:cubicBezTo>
                  <a:pt x="352113" y="127784"/>
                  <a:pt x="367519" y="158041"/>
                  <a:pt x="372718" y="191337"/>
                </a:cubicBezTo>
                <a:cubicBezTo>
                  <a:pt x="373329" y="195247"/>
                  <a:pt x="370216" y="199040"/>
                  <a:pt x="366243" y="199070"/>
                </a:cubicBezTo>
                <a:cubicBezTo>
                  <a:pt x="366176" y="199070"/>
                  <a:pt x="366109" y="199070"/>
                  <a:pt x="366042" y="199068"/>
                </a:cubicBezTo>
                <a:cubicBezTo>
                  <a:pt x="362843" y="198995"/>
                  <a:pt x="359881" y="196634"/>
                  <a:pt x="359379" y="193421"/>
                </a:cubicBezTo>
                <a:cubicBezTo>
                  <a:pt x="349620" y="130927"/>
                  <a:pt x="301076" y="82381"/>
                  <a:pt x="238583" y="72620"/>
                </a:cubicBezTo>
                <a:cubicBezTo>
                  <a:pt x="234900" y="72045"/>
                  <a:pt x="232379" y="68592"/>
                  <a:pt x="232955" y="64909"/>
                </a:cubicBezTo>
                <a:cubicBezTo>
                  <a:pt x="233529" y="61225"/>
                  <a:pt x="236981" y="58704"/>
                  <a:pt x="240666" y="59281"/>
                </a:cubicBezTo>
                <a:close/>
                <a:moveTo>
                  <a:pt x="191554" y="18361"/>
                </a:moveTo>
                <a:cubicBezTo>
                  <a:pt x="195251" y="17905"/>
                  <a:pt x="198621" y="20540"/>
                  <a:pt x="199074" y="24241"/>
                </a:cubicBezTo>
                <a:cubicBezTo>
                  <a:pt x="199527" y="27940"/>
                  <a:pt x="196895" y="31308"/>
                  <a:pt x="193195" y="31761"/>
                </a:cubicBezTo>
                <a:cubicBezTo>
                  <a:pt x="108514" y="42131"/>
                  <a:pt x="42130" y="108514"/>
                  <a:pt x="31761" y="193195"/>
                </a:cubicBezTo>
                <a:cubicBezTo>
                  <a:pt x="31538" y="195016"/>
                  <a:pt x="30514" y="196776"/>
                  <a:pt x="29015" y="197842"/>
                </a:cubicBezTo>
                <a:cubicBezTo>
                  <a:pt x="24574" y="201000"/>
                  <a:pt x="17702" y="196935"/>
                  <a:pt x="18361" y="191555"/>
                </a:cubicBezTo>
                <a:cubicBezTo>
                  <a:pt x="23716" y="147815"/>
                  <a:pt x="43901" y="106493"/>
                  <a:pt x="75197" y="75197"/>
                </a:cubicBezTo>
                <a:cubicBezTo>
                  <a:pt x="106492" y="43902"/>
                  <a:pt x="147815" y="23718"/>
                  <a:pt x="191554" y="18361"/>
                </a:cubicBezTo>
                <a:close/>
                <a:moveTo>
                  <a:pt x="240446" y="18360"/>
                </a:moveTo>
                <a:cubicBezTo>
                  <a:pt x="284185" y="23716"/>
                  <a:pt x="325509" y="43902"/>
                  <a:pt x="356804" y="75198"/>
                </a:cubicBezTo>
                <a:cubicBezTo>
                  <a:pt x="388100" y="106495"/>
                  <a:pt x="408283" y="147819"/>
                  <a:pt x="413638" y="191559"/>
                </a:cubicBezTo>
                <a:cubicBezTo>
                  <a:pt x="413676" y="191865"/>
                  <a:pt x="413692" y="192173"/>
                  <a:pt x="413688" y="192482"/>
                </a:cubicBezTo>
                <a:cubicBezTo>
                  <a:pt x="413637" y="196123"/>
                  <a:pt x="410569" y="199130"/>
                  <a:pt x="406930" y="199130"/>
                </a:cubicBezTo>
                <a:cubicBezTo>
                  <a:pt x="403568" y="199130"/>
                  <a:pt x="400657" y="196622"/>
                  <a:pt x="400240" y="193199"/>
                </a:cubicBezTo>
                <a:cubicBezTo>
                  <a:pt x="389873" y="108516"/>
                  <a:pt x="323488" y="42130"/>
                  <a:pt x="238805" y="31761"/>
                </a:cubicBezTo>
                <a:cubicBezTo>
                  <a:pt x="235105" y="31307"/>
                  <a:pt x="232473" y="27940"/>
                  <a:pt x="232926" y="24240"/>
                </a:cubicBezTo>
                <a:cubicBezTo>
                  <a:pt x="233378" y="20539"/>
                  <a:pt x="236735" y="17910"/>
                  <a:pt x="240446" y="18360"/>
                </a:cubicBezTo>
                <a:close/>
                <a:moveTo>
                  <a:pt x="216000" y="0"/>
                </a:moveTo>
                <a:cubicBezTo>
                  <a:pt x="219728" y="0"/>
                  <a:pt x="222749" y="3022"/>
                  <a:pt x="222749" y="6750"/>
                </a:cubicBezTo>
                <a:lnTo>
                  <a:pt x="222749" y="84375"/>
                </a:lnTo>
                <a:cubicBezTo>
                  <a:pt x="222749" y="88103"/>
                  <a:pt x="219728" y="91125"/>
                  <a:pt x="216000" y="91125"/>
                </a:cubicBezTo>
                <a:cubicBezTo>
                  <a:pt x="212271" y="91125"/>
                  <a:pt x="209250" y="88103"/>
                  <a:pt x="209250" y="84375"/>
                </a:cubicBezTo>
                <a:lnTo>
                  <a:pt x="209250" y="6750"/>
                </a:lnTo>
                <a:cubicBezTo>
                  <a:pt x="209250" y="3022"/>
                  <a:pt x="212271" y="0"/>
                  <a:pt x="216000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0" name="Graphic 20">
            <a:extLst>
              <a:ext uri="{FF2B5EF4-FFF2-40B4-BE49-F238E27FC236}">
                <a16:creationId xmlns:a16="http://schemas.microsoft.com/office/drawing/2014/main" id="{9B91FD2C-79D6-D54B-8500-83FE394FA1B8}"/>
              </a:ext>
            </a:extLst>
          </p:cNvPr>
          <p:cNvSpPr/>
          <p:nvPr/>
        </p:nvSpPr>
        <p:spPr>
          <a:xfrm>
            <a:off x="5942896" y="4599141"/>
            <a:ext cx="366313" cy="418505"/>
          </a:xfrm>
          <a:custGeom>
            <a:avLst/>
            <a:gdLst>
              <a:gd name="connsiteX0" fmla="*/ 361989 w 366313"/>
              <a:gd name="connsiteY0" fmla="*/ 140130 h 418505"/>
              <a:gd name="connsiteX1" fmla="*/ 338494 w 366313"/>
              <a:gd name="connsiteY1" fmla="*/ 131086 h 418505"/>
              <a:gd name="connsiteX2" fmla="*/ 323652 w 366313"/>
              <a:gd name="connsiteY2" fmla="*/ 95285 h 418505"/>
              <a:gd name="connsiteX3" fmla="*/ 333878 w 366313"/>
              <a:gd name="connsiteY3" fmla="*/ 72262 h 418505"/>
              <a:gd name="connsiteX4" fmla="*/ 332482 w 366313"/>
              <a:gd name="connsiteY4" fmla="*/ 64749 h 418505"/>
              <a:gd name="connsiteX5" fmla="*/ 301563 w 366313"/>
              <a:gd name="connsiteY5" fmla="*/ 33832 h 418505"/>
              <a:gd name="connsiteX6" fmla="*/ 294051 w 366313"/>
              <a:gd name="connsiteY6" fmla="*/ 32436 h 418505"/>
              <a:gd name="connsiteX7" fmla="*/ 271020 w 366313"/>
              <a:gd name="connsiteY7" fmla="*/ 42665 h 418505"/>
              <a:gd name="connsiteX8" fmla="*/ 235230 w 366313"/>
              <a:gd name="connsiteY8" fmla="*/ 27827 h 418505"/>
              <a:gd name="connsiteX9" fmla="*/ 226184 w 366313"/>
              <a:gd name="connsiteY9" fmla="*/ 4325 h 418505"/>
              <a:gd name="connsiteX10" fmla="*/ 219884 w 366313"/>
              <a:gd name="connsiteY10" fmla="*/ 0 h 418505"/>
              <a:gd name="connsiteX11" fmla="*/ 176161 w 366313"/>
              <a:gd name="connsiteY11" fmla="*/ 0 h 418505"/>
              <a:gd name="connsiteX12" fmla="*/ 169862 w 366313"/>
              <a:gd name="connsiteY12" fmla="*/ 4325 h 418505"/>
              <a:gd name="connsiteX13" fmla="*/ 160815 w 366313"/>
              <a:gd name="connsiteY13" fmla="*/ 27827 h 418505"/>
              <a:gd name="connsiteX14" fmla="*/ 125025 w 366313"/>
              <a:gd name="connsiteY14" fmla="*/ 42665 h 418505"/>
              <a:gd name="connsiteX15" fmla="*/ 101996 w 366313"/>
              <a:gd name="connsiteY15" fmla="*/ 32436 h 418505"/>
              <a:gd name="connsiteX16" fmla="*/ 94483 w 366313"/>
              <a:gd name="connsiteY16" fmla="*/ 33832 h 418505"/>
              <a:gd name="connsiteX17" fmla="*/ 63564 w 366313"/>
              <a:gd name="connsiteY17" fmla="*/ 64750 h 418505"/>
              <a:gd name="connsiteX18" fmla="*/ 62169 w 366313"/>
              <a:gd name="connsiteY18" fmla="*/ 72263 h 418505"/>
              <a:gd name="connsiteX19" fmla="*/ 72397 w 366313"/>
              <a:gd name="connsiteY19" fmla="*/ 95291 h 418505"/>
              <a:gd name="connsiteX20" fmla="*/ 57558 w 366313"/>
              <a:gd name="connsiteY20" fmla="*/ 131085 h 418505"/>
              <a:gd name="connsiteX21" fmla="*/ 34058 w 366313"/>
              <a:gd name="connsiteY21" fmla="*/ 140130 h 418505"/>
              <a:gd name="connsiteX22" fmla="*/ 29733 w 366313"/>
              <a:gd name="connsiteY22" fmla="*/ 146429 h 418505"/>
              <a:gd name="connsiteX23" fmla="*/ 29733 w 366313"/>
              <a:gd name="connsiteY23" fmla="*/ 190153 h 418505"/>
              <a:gd name="connsiteX24" fmla="*/ 34058 w 366313"/>
              <a:gd name="connsiteY24" fmla="*/ 196453 h 418505"/>
              <a:gd name="connsiteX25" fmla="*/ 57554 w 366313"/>
              <a:gd name="connsiteY25" fmla="*/ 205496 h 418505"/>
              <a:gd name="connsiteX26" fmla="*/ 72394 w 366313"/>
              <a:gd name="connsiteY26" fmla="*/ 241298 h 418505"/>
              <a:gd name="connsiteX27" fmla="*/ 62169 w 366313"/>
              <a:gd name="connsiteY27" fmla="*/ 264320 h 418505"/>
              <a:gd name="connsiteX28" fmla="*/ 63565 w 366313"/>
              <a:gd name="connsiteY28" fmla="*/ 271833 h 418505"/>
              <a:gd name="connsiteX29" fmla="*/ 79469 w 366313"/>
              <a:gd name="connsiteY29" fmla="*/ 287736 h 418505"/>
              <a:gd name="connsiteX30" fmla="*/ 49132 w 366313"/>
              <a:gd name="connsiteY30" fmla="*/ 305300 h 418505"/>
              <a:gd name="connsiteX31" fmla="*/ 45692 w 366313"/>
              <a:gd name="connsiteY31" fmla="*/ 299222 h 418505"/>
              <a:gd name="connsiteX32" fmla="*/ 45692 w 366313"/>
              <a:gd name="connsiteY32" fmla="*/ 299221 h 418505"/>
              <a:gd name="connsiteX33" fmla="*/ 24558 w 366313"/>
              <a:gd name="connsiteY33" fmla="*/ 293364 h 418505"/>
              <a:gd name="connsiteX34" fmla="*/ 7869 w 366313"/>
              <a:gd name="connsiteY34" fmla="*/ 302808 h 418505"/>
              <a:gd name="connsiteX35" fmla="*/ 573 w 366313"/>
              <a:gd name="connsiteY35" fmla="*/ 312165 h 418505"/>
              <a:gd name="connsiteX36" fmla="*/ 2011 w 366313"/>
              <a:gd name="connsiteY36" fmla="*/ 323943 h 418505"/>
              <a:gd name="connsiteX37" fmla="*/ 51075 w 366313"/>
              <a:gd name="connsiteY37" fmla="*/ 410638 h 418505"/>
              <a:gd name="connsiteX38" fmla="*/ 60432 w 366313"/>
              <a:gd name="connsiteY38" fmla="*/ 417933 h 418505"/>
              <a:gd name="connsiteX39" fmla="*/ 64613 w 366313"/>
              <a:gd name="connsiteY39" fmla="*/ 418506 h 418505"/>
              <a:gd name="connsiteX40" fmla="*/ 72209 w 366313"/>
              <a:gd name="connsiteY40" fmla="*/ 416494 h 418505"/>
              <a:gd name="connsiteX41" fmla="*/ 88897 w 366313"/>
              <a:gd name="connsiteY41" fmla="*/ 407050 h 418505"/>
              <a:gd name="connsiteX42" fmla="*/ 96194 w 366313"/>
              <a:gd name="connsiteY42" fmla="*/ 397693 h 418505"/>
              <a:gd name="connsiteX43" fmla="*/ 94755 w 366313"/>
              <a:gd name="connsiteY43" fmla="*/ 385916 h 418505"/>
              <a:gd name="connsiteX44" fmla="*/ 90415 w 366313"/>
              <a:gd name="connsiteY44" fmla="*/ 378247 h 418505"/>
              <a:gd name="connsiteX45" fmla="*/ 98711 w 366313"/>
              <a:gd name="connsiteY45" fmla="*/ 373457 h 418505"/>
              <a:gd name="connsiteX46" fmla="*/ 174305 w 366313"/>
              <a:gd name="connsiteY46" fmla="*/ 393713 h 418505"/>
              <a:gd name="connsiteX47" fmla="*/ 187192 w 366313"/>
              <a:gd name="connsiteY47" fmla="*/ 395452 h 418505"/>
              <a:gd name="connsiteX48" fmla="*/ 211644 w 366313"/>
              <a:gd name="connsiteY48" fmla="*/ 388422 h 418505"/>
              <a:gd name="connsiteX49" fmla="*/ 319588 w 366313"/>
              <a:gd name="connsiteY49" fmla="*/ 321955 h 418505"/>
              <a:gd name="connsiteX50" fmla="*/ 326629 w 366313"/>
              <a:gd name="connsiteY50" fmla="*/ 287911 h 418505"/>
              <a:gd name="connsiteX51" fmla="*/ 321937 w 366313"/>
              <a:gd name="connsiteY51" fmla="*/ 282378 h 418505"/>
              <a:gd name="connsiteX52" fmla="*/ 332483 w 366313"/>
              <a:gd name="connsiteY52" fmla="*/ 271832 h 418505"/>
              <a:gd name="connsiteX53" fmla="*/ 333878 w 366313"/>
              <a:gd name="connsiteY53" fmla="*/ 264319 h 418505"/>
              <a:gd name="connsiteX54" fmla="*/ 323650 w 366313"/>
              <a:gd name="connsiteY54" fmla="*/ 241288 h 418505"/>
              <a:gd name="connsiteX55" fmla="*/ 338487 w 366313"/>
              <a:gd name="connsiteY55" fmla="*/ 205498 h 418505"/>
              <a:gd name="connsiteX56" fmla="*/ 361989 w 366313"/>
              <a:gd name="connsiteY56" fmla="*/ 196452 h 418505"/>
              <a:gd name="connsiteX57" fmla="*/ 366314 w 366313"/>
              <a:gd name="connsiteY57" fmla="*/ 190153 h 418505"/>
              <a:gd name="connsiteX58" fmla="*/ 366314 w 366313"/>
              <a:gd name="connsiteY58" fmla="*/ 146429 h 418505"/>
              <a:gd name="connsiteX59" fmla="*/ 361989 w 366313"/>
              <a:gd name="connsiteY59" fmla="*/ 140130 h 418505"/>
              <a:gd name="connsiteX60" fmla="*/ 83185 w 366313"/>
              <a:gd name="connsiteY60" fmla="*/ 394087 h 418505"/>
              <a:gd name="connsiteX61" fmla="*/ 82249 w 366313"/>
              <a:gd name="connsiteY61" fmla="*/ 395300 h 418505"/>
              <a:gd name="connsiteX62" fmla="*/ 65560 w 366313"/>
              <a:gd name="connsiteY62" fmla="*/ 404745 h 418505"/>
              <a:gd name="connsiteX63" fmla="*/ 64039 w 366313"/>
              <a:gd name="connsiteY63" fmla="*/ 404922 h 418505"/>
              <a:gd name="connsiteX64" fmla="*/ 62824 w 366313"/>
              <a:gd name="connsiteY64" fmla="*/ 403988 h 418505"/>
              <a:gd name="connsiteX65" fmla="*/ 13760 w 366313"/>
              <a:gd name="connsiteY65" fmla="*/ 317293 h 418505"/>
              <a:gd name="connsiteX66" fmla="*/ 13583 w 366313"/>
              <a:gd name="connsiteY66" fmla="*/ 315770 h 418505"/>
              <a:gd name="connsiteX67" fmla="*/ 14519 w 366313"/>
              <a:gd name="connsiteY67" fmla="*/ 314557 h 418505"/>
              <a:gd name="connsiteX68" fmla="*/ 31207 w 366313"/>
              <a:gd name="connsiteY68" fmla="*/ 305112 h 418505"/>
              <a:gd name="connsiteX69" fmla="*/ 32175 w 366313"/>
              <a:gd name="connsiteY69" fmla="*/ 304860 h 418505"/>
              <a:gd name="connsiteX70" fmla="*/ 33944 w 366313"/>
              <a:gd name="connsiteY70" fmla="*/ 305870 h 418505"/>
              <a:gd name="connsiteX71" fmla="*/ 83008 w 366313"/>
              <a:gd name="connsiteY71" fmla="*/ 392566 h 418505"/>
              <a:gd name="connsiteX72" fmla="*/ 83185 w 366313"/>
              <a:gd name="connsiteY72" fmla="*/ 394087 h 418505"/>
              <a:gd name="connsiteX73" fmla="*/ 312511 w 366313"/>
              <a:gd name="connsiteY73" fmla="*/ 310458 h 418505"/>
              <a:gd name="connsiteX74" fmla="*/ 204568 w 366313"/>
              <a:gd name="connsiteY74" fmla="*/ 376925 h 418505"/>
              <a:gd name="connsiteX75" fmla="*/ 177800 w 366313"/>
              <a:gd name="connsiteY75" fmla="*/ 380672 h 418505"/>
              <a:gd name="connsiteX76" fmla="*/ 99505 w 366313"/>
              <a:gd name="connsiteY76" fmla="*/ 359693 h 418505"/>
              <a:gd name="connsiteX77" fmla="*/ 94383 w 366313"/>
              <a:gd name="connsiteY77" fmla="*/ 360368 h 418505"/>
              <a:gd name="connsiteX78" fmla="*/ 83766 w 366313"/>
              <a:gd name="connsiteY78" fmla="*/ 366498 h 418505"/>
              <a:gd name="connsiteX79" fmla="*/ 55781 w 366313"/>
              <a:gd name="connsiteY79" fmla="*/ 317049 h 418505"/>
              <a:gd name="connsiteX80" fmla="*/ 98863 w 366313"/>
              <a:gd name="connsiteY80" fmla="*/ 292105 h 418505"/>
              <a:gd name="connsiteX81" fmla="*/ 129577 w 366313"/>
              <a:gd name="connsiteY81" fmla="*/ 285328 h 418505"/>
              <a:gd name="connsiteX82" fmla="*/ 142138 w 366313"/>
              <a:gd name="connsiteY82" fmla="*/ 289736 h 418505"/>
              <a:gd name="connsiteX83" fmla="*/ 191118 w 366313"/>
              <a:gd name="connsiteY83" fmla="*/ 304256 h 418505"/>
              <a:gd name="connsiteX84" fmla="*/ 198183 w 366313"/>
              <a:gd name="connsiteY84" fmla="*/ 316545 h 418505"/>
              <a:gd name="connsiteX85" fmla="*/ 186066 w 366313"/>
              <a:gd name="connsiteY85" fmla="*/ 323627 h 418505"/>
              <a:gd name="connsiteX86" fmla="*/ 160370 w 366313"/>
              <a:gd name="connsiteY86" fmla="*/ 316980 h 418505"/>
              <a:gd name="connsiteX87" fmla="*/ 147413 w 366313"/>
              <a:gd name="connsiteY87" fmla="*/ 313358 h 418505"/>
              <a:gd name="connsiteX88" fmla="*/ 139146 w 366313"/>
              <a:gd name="connsiteY88" fmla="*/ 318131 h 418505"/>
              <a:gd name="connsiteX89" fmla="*/ 143919 w 366313"/>
              <a:gd name="connsiteY89" fmla="*/ 326398 h 418505"/>
              <a:gd name="connsiteX90" fmla="*/ 156663 w 366313"/>
              <a:gd name="connsiteY90" fmla="*/ 329961 h 418505"/>
              <a:gd name="connsiteX91" fmla="*/ 183665 w 366313"/>
              <a:gd name="connsiteY91" fmla="*/ 336918 h 418505"/>
              <a:gd name="connsiteX92" fmla="*/ 183791 w 366313"/>
              <a:gd name="connsiteY92" fmla="*/ 336937 h 418505"/>
              <a:gd name="connsiteX93" fmla="*/ 183932 w 366313"/>
              <a:gd name="connsiteY93" fmla="*/ 336968 h 418505"/>
              <a:gd name="connsiteX94" fmla="*/ 191333 w 366313"/>
              <a:gd name="connsiteY94" fmla="*/ 338172 h 418505"/>
              <a:gd name="connsiteX95" fmla="*/ 222313 w 366313"/>
              <a:gd name="connsiteY95" fmla="*/ 332720 h 418505"/>
              <a:gd name="connsiteX96" fmla="*/ 281794 w 366313"/>
              <a:gd name="connsiteY96" fmla="*/ 298075 h 418505"/>
              <a:gd name="connsiteX97" fmla="*/ 315048 w 366313"/>
              <a:gd name="connsiteY97" fmla="*/ 294847 h 418505"/>
              <a:gd name="connsiteX98" fmla="*/ 312511 w 366313"/>
              <a:gd name="connsiteY98" fmla="*/ 310458 h 418505"/>
              <a:gd name="connsiteX99" fmla="*/ 200999 w 366313"/>
              <a:gd name="connsiteY99" fmla="*/ 294207 h 418505"/>
              <a:gd name="connsiteX100" fmla="*/ 204547 w 366313"/>
              <a:gd name="connsiteY100" fmla="*/ 288265 h 418505"/>
              <a:gd name="connsiteX101" fmla="*/ 204547 w 366313"/>
              <a:gd name="connsiteY101" fmla="*/ 285366 h 418505"/>
              <a:gd name="connsiteX102" fmla="*/ 220483 w 366313"/>
              <a:gd name="connsiteY102" fmla="*/ 276987 h 418505"/>
              <a:gd name="connsiteX103" fmla="*/ 224932 w 366313"/>
              <a:gd name="connsiteY103" fmla="*/ 261914 h 418505"/>
              <a:gd name="connsiteX104" fmla="*/ 198949 w 366313"/>
              <a:gd name="connsiteY104" fmla="*/ 240843 h 418505"/>
              <a:gd name="connsiteX105" fmla="*/ 186128 w 366313"/>
              <a:gd name="connsiteY105" fmla="*/ 232343 h 418505"/>
              <a:gd name="connsiteX106" fmla="*/ 194436 w 366313"/>
              <a:gd name="connsiteY106" fmla="*/ 223403 h 418505"/>
              <a:gd name="connsiteX107" fmla="*/ 197608 w 366313"/>
              <a:gd name="connsiteY107" fmla="*/ 223006 h 418505"/>
              <a:gd name="connsiteX108" fmla="*/ 198130 w 366313"/>
              <a:gd name="connsiteY108" fmla="*/ 223000 h 418505"/>
              <a:gd name="connsiteX109" fmla="*/ 210430 w 366313"/>
              <a:gd name="connsiteY109" fmla="*/ 230890 h 418505"/>
              <a:gd name="connsiteX110" fmla="*/ 219267 w 366313"/>
              <a:gd name="connsiteY110" fmla="*/ 234501 h 418505"/>
              <a:gd name="connsiteX111" fmla="*/ 222877 w 366313"/>
              <a:gd name="connsiteY111" fmla="*/ 225664 h 418505"/>
              <a:gd name="connsiteX112" fmla="*/ 204547 w 366313"/>
              <a:gd name="connsiteY112" fmla="*/ 210270 h 418505"/>
              <a:gd name="connsiteX113" fmla="*/ 204547 w 366313"/>
              <a:gd name="connsiteY113" fmla="*/ 207205 h 418505"/>
              <a:gd name="connsiteX114" fmla="*/ 197797 w 366313"/>
              <a:gd name="connsiteY114" fmla="*/ 200455 h 418505"/>
              <a:gd name="connsiteX115" fmla="*/ 191047 w 366313"/>
              <a:gd name="connsiteY115" fmla="*/ 207205 h 418505"/>
              <a:gd name="connsiteX116" fmla="*/ 191047 w 366313"/>
              <a:gd name="connsiteY116" fmla="*/ 210331 h 418505"/>
              <a:gd name="connsiteX117" fmla="*/ 172644 w 366313"/>
              <a:gd name="connsiteY117" fmla="*/ 232997 h 418505"/>
              <a:gd name="connsiteX118" fmla="*/ 196762 w 366313"/>
              <a:gd name="connsiteY118" fmla="*/ 254164 h 418505"/>
              <a:gd name="connsiteX119" fmla="*/ 211530 w 366313"/>
              <a:gd name="connsiteY119" fmla="*/ 263540 h 418505"/>
              <a:gd name="connsiteX120" fmla="*/ 210271 w 366313"/>
              <a:gd name="connsiteY120" fmla="*/ 268155 h 418505"/>
              <a:gd name="connsiteX121" fmla="*/ 198473 w 366313"/>
              <a:gd name="connsiteY121" fmla="*/ 272455 h 418505"/>
              <a:gd name="connsiteX122" fmla="*/ 197952 w 366313"/>
              <a:gd name="connsiteY122" fmla="*/ 272461 h 418505"/>
              <a:gd name="connsiteX123" fmla="*/ 197749 w 366313"/>
              <a:gd name="connsiteY123" fmla="*/ 272460 h 418505"/>
              <a:gd name="connsiteX124" fmla="*/ 183801 w 366313"/>
              <a:gd name="connsiteY124" fmla="*/ 263329 h 418505"/>
              <a:gd name="connsiteX125" fmla="*/ 175619 w 366313"/>
              <a:gd name="connsiteY125" fmla="*/ 258413 h 418505"/>
              <a:gd name="connsiteX126" fmla="*/ 170702 w 366313"/>
              <a:gd name="connsiteY126" fmla="*/ 266595 h 418505"/>
              <a:gd name="connsiteX127" fmla="*/ 191048 w 366313"/>
              <a:gd name="connsiteY127" fmla="*/ 285252 h 418505"/>
              <a:gd name="connsiteX128" fmla="*/ 191048 w 366313"/>
              <a:gd name="connsiteY128" fmla="*/ 288263 h 418505"/>
              <a:gd name="connsiteX129" fmla="*/ 191462 w 366313"/>
              <a:gd name="connsiteY129" fmla="*/ 290571 h 418505"/>
              <a:gd name="connsiteX130" fmla="*/ 146728 w 366313"/>
              <a:gd name="connsiteY130" fmla="*/ 277039 h 418505"/>
              <a:gd name="connsiteX131" fmla="*/ 133742 w 366313"/>
              <a:gd name="connsiteY131" fmla="*/ 272486 h 418505"/>
              <a:gd name="connsiteX132" fmla="*/ 125709 w 366313"/>
              <a:gd name="connsiteY132" fmla="*/ 270802 h 418505"/>
              <a:gd name="connsiteX133" fmla="*/ 133543 w 366313"/>
              <a:gd name="connsiteY133" fmla="*/ 226868 h 418505"/>
              <a:gd name="connsiteX134" fmla="*/ 175835 w 366313"/>
              <a:gd name="connsiteY134" fmla="*/ 172707 h 418505"/>
              <a:gd name="connsiteX135" fmla="*/ 220211 w 366313"/>
              <a:gd name="connsiteY135" fmla="*/ 172707 h 418505"/>
              <a:gd name="connsiteX136" fmla="*/ 262503 w 366313"/>
              <a:gd name="connsiteY136" fmla="*/ 226867 h 418505"/>
              <a:gd name="connsiteX137" fmla="*/ 257971 w 366313"/>
              <a:gd name="connsiteY137" fmla="*/ 296326 h 418505"/>
              <a:gd name="connsiteX138" fmla="*/ 215518 w 366313"/>
              <a:gd name="connsiteY138" fmla="*/ 321053 h 418505"/>
              <a:gd name="connsiteX139" fmla="*/ 209981 w 366313"/>
              <a:gd name="connsiteY139" fmla="*/ 323636 h 418505"/>
              <a:gd name="connsiteX140" fmla="*/ 211222 w 366313"/>
              <a:gd name="connsiteY140" fmla="*/ 320036 h 418505"/>
              <a:gd name="connsiteX141" fmla="*/ 200999 w 366313"/>
              <a:gd name="connsiteY141" fmla="*/ 294207 h 418505"/>
              <a:gd name="connsiteX142" fmla="*/ 212404 w 366313"/>
              <a:gd name="connsiteY142" fmla="*/ 135534 h 418505"/>
              <a:gd name="connsiteX143" fmla="*/ 183644 w 366313"/>
              <a:gd name="connsiteY143" fmla="*/ 135534 h 418505"/>
              <a:gd name="connsiteX144" fmla="*/ 166240 w 366313"/>
              <a:gd name="connsiteY144" fmla="*/ 118131 h 418505"/>
              <a:gd name="connsiteX145" fmla="*/ 166240 w 366313"/>
              <a:gd name="connsiteY145" fmla="*/ 110476 h 418505"/>
              <a:gd name="connsiteX146" fmla="*/ 173005 w 366313"/>
              <a:gd name="connsiteY146" fmla="*/ 109755 h 418505"/>
              <a:gd name="connsiteX147" fmla="*/ 185003 w 366313"/>
              <a:gd name="connsiteY147" fmla="*/ 110824 h 418505"/>
              <a:gd name="connsiteX148" fmla="*/ 192732 w 366313"/>
              <a:gd name="connsiteY148" fmla="*/ 101582 h 418505"/>
              <a:gd name="connsiteX149" fmla="*/ 198024 w 366313"/>
              <a:gd name="connsiteY149" fmla="*/ 97310 h 418505"/>
              <a:gd name="connsiteX150" fmla="*/ 203315 w 366313"/>
              <a:gd name="connsiteY150" fmla="*/ 101582 h 418505"/>
              <a:gd name="connsiteX151" fmla="*/ 211043 w 366313"/>
              <a:gd name="connsiteY151" fmla="*/ 110823 h 418505"/>
              <a:gd name="connsiteX152" fmla="*/ 223045 w 366313"/>
              <a:gd name="connsiteY152" fmla="*/ 109752 h 418505"/>
              <a:gd name="connsiteX153" fmla="*/ 229807 w 366313"/>
              <a:gd name="connsiteY153" fmla="*/ 110475 h 418505"/>
              <a:gd name="connsiteX154" fmla="*/ 229807 w 366313"/>
              <a:gd name="connsiteY154" fmla="*/ 118130 h 418505"/>
              <a:gd name="connsiteX155" fmla="*/ 171620 w 366313"/>
              <a:gd name="connsiteY155" fmla="*/ 149034 h 418505"/>
              <a:gd name="connsiteX156" fmla="*/ 224427 w 366313"/>
              <a:gd name="connsiteY156" fmla="*/ 149034 h 418505"/>
              <a:gd name="connsiteX157" fmla="*/ 229514 w 366313"/>
              <a:gd name="connsiteY157" fmla="*/ 154121 h 418505"/>
              <a:gd name="connsiteX158" fmla="*/ 224427 w 366313"/>
              <a:gd name="connsiteY158" fmla="*/ 159207 h 418505"/>
              <a:gd name="connsiteX159" fmla="*/ 171620 w 366313"/>
              <a:gd name="connsiteY159" fmla="*/ 159207 h 418505"/>
              <a:gd name="connsiteX160" fmla="*/ 166533 w 366313"/>
              <a:gd name="connsiteY160" fmla="*/ 154120 h 418505"/>
              <a:gd name="connsiteX161" fmla="*/ 171620 w 366313"/>
              <a:gd name="connsiteY161" fmla="*/ 149034 h 418505"/>
              <a:gd name="connsiteX162" fmla="*/ 273667 w 366313"/>
              <a:gd name="connsiteY162" fmla="*/ 219217 h 418505"/>
              <a:gd name="connsiteX163" fmla="*/ 235292 w 366313"/>
              <a:gd name="connsiteY163" fmla="*/ 169189 h 418505"/>
              <a:gd name="connsiteX164" fmla="*/ 243015 w 366313"/>
              <a:gd name="connsiteY164" fmla="*/ 154122 h 418505"/>
              <a:gd name="connsiteX165" fmla="*/ 230480 w 366313"/>
              <a:gd name="connsiteY165" fmla="*/ 136552 h 418505"/>
              <a:gd name="connsiteX166" fmla="*/ 239354 w 366313"/>
              <a:gd name="connsiteY166" fmla="*/ 127678 h 418505"/>
              <a:gd name="connsiteX167" fmla="*/ 244879 w 366313"/>
              <a:gd name="connsiteY167" fmla="*/ 114304 h 418505"/>
              <a:gd name="connsiteX168" fmla="*/ 239353 w 366313"/>
              <a:gd name="connsiteY168" fmla="*/ 100929 h 418505"/>
              <a:gd name="connsiteX169" fmla="*/ 216345 w 366313"/>
              <a:gd name="connsiteY169" fmla="*/ 98028 h 418505"/>
              <a:gd name="connsiteX170" fmla="*/ 198023 w 366313"/>
              <a:gd name="connsiteY170" fmla="*/ 83809 h 418505"/>
              <a:gd name="connsiteX171" fmla="*/ 179702 w 366313"/>
              <a:gd name="connsiteY171" fmla="*/ 98029 h 418505"/>
              <a:gd name="connsiteX172" fmla="*/ 156693 w 366313"/>
              <a:gd name="connsiteY172" fmla="*/ 100929 h 418505"/>
              <a:gd name="connsiteX173" fmla="*/ 151168 w 366313"/>
              <a:gd name="connsiteY173" fmla="*/ 114304 h 418505"/>
              <a:gd name="connsiteX174" fmla="*/ 156694 w 366313"/>
              <a:gd name="connsiteY174" fmla="*/ 127679 h 418505"/>
              <a:gd name="connsiteX175" fmla="*/ 165568 w 366313"/>
              <a:gd name="connsiteY175" fmla="*/ 136553 h 418505"/>
              <a:gd name="connsiteX176" fmla="*/ 153032 w 366313"/>
              <a:gd name="connsiteY176" fmla="*/ 154122 h 418505"/>
              <a:gd name="connsiteX177" fmla="*/ 160755 w 366313"/>
              <a:gd name="connsiteY177" fmla="*/ 169190 h 418505"/>
              <a:gd name="connsiteX178" fmla="*/ 122381 w 366313"/>
              <a:gd name="connsiteY178" fmla="*/ 219218 h 418505"/>
              <a:gd name="connsiteX179" fmla="*/ 106820 w 366313"/>
              <a:gd name="connsiteY179" fmla="*/ 168293 h 418505"/>
              <a:gd name="connsiteX180" fmla="*/ 198024 w 366313"/>
              <a:gd name="connsiteY180" fmla="*/ 77088 h 418505"/>
              <a:gd name="connsiteX181" fmla="*/ 289227 w 366313"/>
              <a:gd name="connsiteY181" fmla="*/ 168293 h 418505"/>
              <a:gd name="connsiteX182" fmla="*/ 273667 w 366313"/>
              <a:gd name="connsiteY182" fmla="*/ 219217 h 418505"/>
              <a:gd name="connsiteX183" fmla="*/ 352814 w 366313"/>
              <a:gd name="connsiteY183" fmla="*/ 185518 h 418505"/>
              <a:gd name="connsiteX184" fmla="*/ 330369 w 366313"/>
              <a:gd name="connsiteY184" fmla="*/ 194157 h 418505"/>
              <a:gd name="connsiteX185" fmla="*/ 326228 w 366313"/>
              <a:gd name="connsiteY185" fmla="*/ 198893 h 418505"/>
              <a:gd name="connsiteX186" fmla="*/ 310311 w 366313"/>
              <a:gd name="connsiteY186" fmla="*/ 237287 h 418505"/>
              <a:gd name="connsiteX187" fmla="*/ 309890 w 366313"/>
              <a:gd name="connsiteY187" fmla="*/ 243565 h 418505"/>
              <a:gd name="connsiteX188" fmla="*/ 319659 w 366313"/>
              <a:gd name="connsiteY188" fmla="*/ 265562 h 418505"/>
              <a:gd name="connsiteX189" fmla="*/ 308531 w 366313"/>
              <a:gd name="connsiteY189" fmla="*/ 276689 h 418505"/>
              <a:gd name="connsiteX190" fmla="*/ 280881 w 366313"/>
              <a:gd name="connsiteY190" fmla="*/ 283224 h 418505"/>
              <a:gd name="connsiteX191" fmla="*/ 280266 w 366313"/>
              <a:gd name="connsiteY191" fmla="*/ 233092 h 418505"/>
              <a:gd name="connsiteX192" fmla="*/ 302727 w 366313"/>
              <a:gd name="connsiteY192" fmla="*/ 168291 h 418505"/>
              <a:gd name="connsiteX193" fmla="*/ 198024 w 366313"/>
              <a:gd name="connsiteY193" fmla="*/ 63587 h 418505"/>
              <a:gd name="connsiteX194" fmla="*/ 93320 w 366313"/>
              <a:gd name="connsiteY194" fmla="*/ 168291 h 418505"/>
              <a:gd name="connsiteX195" fmla="*/ 115766 w 366313"/>
              <a:gd name="connsiteY195" fmla="*/ 233072 h 418505"/>
              <a:gd name="connsiteX196" fmla="*/ 112126 w 366313"/>
              <a:gd name="connsiteY196" fmla="*/ 271812 h 418505"/>
              <a:gd name="connsiteX197" fmla="*/ 92098 w 366313"/>
              <a:gd name="connsiteY197" fmla="*/ 280423 h 418505"/>
              <a:gd name="connsiteX198" fmla="*/ 91559 w 366313"/>
              <a:gd name="connsiteY198" fmla="*/ 280734 h 418505"/>
              <a:gd name="connsiteX199" fmla="*/ 76388 w 366313"/>
              <a:gd name="connsiteY199" fmla="*/ 265564 h 418505"/>
              <a:gd name="connsiteX200" fmla="*/ 86154 w 366313"/>
              <a:gd name="connsiteY200" fmla="*/ 243575 h 418505"/>
              <a:gd name="connsiteX201" fmla="*/ 85732 w 366313"/>
              <a:gd name="connsiteY201" fmla="*/ 237295 h 418505"/>
              <a:gd name="connsiteX202" fmla="*/ 69812 w 366313"/>
              <a:gd name="connsiteY202" fmla="*/ 198891 h 418505"/>
              <a:gd name="connsiteX203" fmla="*/ 65671 w 366313"/>
              <a:gd name="connsiteY203" fmla="*/ 194155 h 418505"/>
              <a:gd name="connsiteX204" fmla="*/ 43233 w 366313"/>
              <a:gd name="connsiteY204" fmla="*/ 185519 h 418505"/>
              <a:gd name="connsiteX205" fmla="*/ 43233 w 366313"/>
              <a:gd name="connsiteY205" fmla="*/ 151064 h 418505"/>
              <a:gd name="connsiteX206" fmla="*/ 65675 w 366313"/>
              <a:gd name="connsiteY206" fmla="*/ 142426 h 418505"/>
              <a:gd name="connsiteX207" fmla="*/ 69817 w 366313"/>
              <a:gd name="connsiteY207" fmla="*/ 137689 h 418505"/>
              <a:gd name="connsiteX208" fmla="*/ 85735 w 366313"/>
              <a:gd name="connsiteY208" fmla="*/ 99293 h 418505"/>
              <a:gd name="connsiteX209" fmla="*/ 86156 w 366313"/>
              <a:gd name="connsiteY209" fmla="*/ 93014 h 418505"/>
              <a:gd name="connsiteX210" fmla="*/ 76388 w 366313"/>
              <a:gd name="connsiteY210" fmla="*/ 71020 h 418505"/>
              <a:gd name="connsiteX211" fmla="*/ 100751 w 366313"/>
              <a:gd name="connsiteY211" fmla="*/ 46657 h 418505"/>
              <a:gd name="connsiteX212" fmla="*/ 122748 w 366313"/>
              <a:gd name="connsiteY212" fmla="*/ 56426 h 418505"/>
              <a:gd name="connsiteX213" fmla="*/ 129026 w 366313"/>
              <a:gd name="connsiteY213" fmla="*/ 56005 h 418505"/>
              <a:gd name="connsiteX214" fmla="*/ 167419 w 366313"/>
              <a:gd name="connsiteY214" fmla="*/ 40087 h 418505"/>
              <a:gd name="connsiteX215" fmla="*/ 172156 w 366313"/>
              <a:gd name="connsiteY215" fmla="*/ 35946 h 418505"/>
              <a:gd name="connsiteX216" fmla="*/ 180796 w 366313"/>
              <a:gd name="connsiteY216" fmla="*/ 13501 h 418505"/>
              <a:gd name="connsiteX217" fmla="*/ 215250 w 366313"/>
              <a:gd name="connsiteY217" fmla="*/ 13501 h 418505"/>
              <a:gd name="connsiteX218" fmla="*/ 223889 w 366313"/>
              <a:gd name="connsiteY218" fmla="*/ 35946 h 418505"/>
              <a:gd name="connsiteX219" fmla="*/ 228626 w 366313"/>
              <a:gd name="connsiteY219" fmla="*/ 40087 h 418505"/>
              <a:gd name="connsiteX220" fmla="*/ 267019 w 366313"/>
              <a:gd name="connsiteY220" fmla="*/ 56005 h 418505"/>
              <a:gd name="connsiteX221" fmla="*/ 273297 w 366313"/>
              <a:gd name="connsiteY221" fmla="*/ 56426 h 418505"/>
              <a:gd name="connsiteX222" fmla="*/ 295294 w 366313"/>
              <a:gd name="connsiteY222" fmla="*/ 46657 h 418505"/>
              <a:gd name="connsiteX223" fmla="*/ 319658 w 366313"/>
              <a:gd name="connsiteY223" fmla="*/ 71019 h 418505"/>
              <a:gd name="connsiteX224" fmla="*/ 309890 w 366313"/>
              <a:gd name="connsiteY224" fmla="*/ 93009 h 418505"/>
              <a:gd name="connsiteX225" fmla="*/ 310312 w 366313"/>
              <a:gd name="connsiteY225" fmla="*/ 99288 h 418505"/>
              <a:gd name="connsiteX226" fmla="*/ 326233 w 366313"/>
              <a:gd name="connsiteY226" fmla="*/ 137691 h 418505"/>
              <a:gd name="connsiteX227" fmla="*/ 330374 w 366313"/>
              <a:gd name="connsiteY227" fmla="*/ 142428 h 418505"/>
              <a:gd name="connsiteX228" fmla="*/ 352812 w 366313"/>
              <a:gd name="connsiteY228" fmla="*/ 151064 h 418505"/>
              <a:gd name="connsiteX229" fmla="*/ 352812 w 366313"/>
              <a:gd name="connsiteY229" fmla="*/ 185518 h 418505"/>
              <a:gd name="connsiteX230" fmla="*/ 35324 w 366313"/>
              <a:gd name="connsiteY230" fmla="*/ 320575 h 418505"/>
              <a:gd name="connsiteX231" fmla="*/ 30290 w 366313"/>
              <a:gd name="connsiteY231" fmla="*/ 327333 h 418505"/>
              <a:gd name="connsiteX232" fmla="*/ 23533 w 366313"/>
              <a:gd name="connsiteY232" fmla="*/ 322299 h 418505"/>
              <a:gd name="connsiteX233" fmla="*/ 28567 w 366313"/>
              <a:gd name="connsiteY233" fmla="*/ 315541 h 418505"/>
              <a:gd name="connsiteX234" fmla="*/ 35324 w 366313"/>
              <a:gd name="connsiteY234" fmla="*/ 320575 h 41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</a:cxnLst>
            <a:rect l="l" t="t" r="r" b="b"/>
            <a:pathLst>
              <a:path w="366313" h="418505">
                <a:moveTo>
                  <a:pt x="361989" y="140130"/>
                </a:moveTo>
                <a:lnTo>
                  <a:pt x="338494" y="131086"/>
                </a:lnTo>
                <a:cubicBezTo>
                  <a:pt x="335177" y="118533"/>
                  <a:pt x="330197" y="106521"/>
                  <a:pt x="323652" y="95285"/>
                </a:cubicBezTo>
                <a:lnTo>
                  <a:pt x="333878" y="72262"/>
                </a:lnTo>
                <a:cubicBezTo>
                  <a:pt x="335011" y="69711"/>
                  <a:pt x="334457" y="66725"/>
                  <a:pt x="332482" y="64749"/>
                </a:cubicBezTo>
                <a:lnTo>
                  <a:pt x="301563" y="33832"/>
                </a:lnTo>
                <a:cubicBezTo>
                  <a:pt x="299588" y="31858"/>
                  <a:pt x="296604" y="31304"/>
                  <a:pt x="294051" y="32436"/>
                </a:cubicBezTo>
                <a:lnTo>
                  <a:pt x="271020" y="42665"/>
                </a:lnTo>
                <a:cubicBezTo>
                  <a:pt x="259783" y="36120"/>
                  <a:pt x="247774" y="31142"/>
                  <a:pt x="235230" y="27827"/>
                </a:cubicBezTo>
                <a:lnTo>
                  <a:pt x="226184" y="4325"/>
                </a:lnTo>
                <a:cubicBezTo>
                  <a:pt x="225181" y="1720"/>
                  <a:pt x="222677" y="0"/>
                  <a:pt x="219884" y="0"/>
                </a:cubicBezTo>
                <a:lnTo>
                  <a:pt x="176161" y="0"/>
                </a:lnTo>
                <a:cubicBezTo>
                  <a:pt x="173368" y="0"/>
                  <a:pt x="170865" y="1720"/>
                  <a:pt x="169862" y="4325"/>
                </a:cubicBezTo>
                <a:lnTo>
                  <a:pt x="160815" y="27827"/>
                </a:lnTo>
                <a:cubicBezTo>
                  <a:pt x="148271" y="31142"/>
                  <a:pt x="136262" y="36120"/>
                  <a:pt x="125025" y="42665"/>
                </a:cubicBezTo>
                <a:lnTo>
                  <a:pt x="101996" y="32436"/>
                </a:lnTo>
                <a:cubicBezTo>
                  <a:pt x="99443" y="31301"/>
                  <a:pt x="96458" y="31857"/>
                  <a:pt x="94483" y="33832"/>
                </a:cubicBezTo>
                <a:lnTo>
                  <a:pt x="63564" y="64750"/>
                </a:lnTo>
                <a:cubicBezTo>
                  <a:pt x="61590" y="66725"/>
                  <a:pt x="61036" y="69711"/>
                  <a:pt x="62169" y="72263"/>
                </a:cubicBezTo>
                <a:lnTo>
                  <a:pt x="72397" y="95291"/>
                </a:lnTo>
                <a:cubicBezTo>
                  <a:pt x="65852" y="106529"/>
                  <a:pt x="60873" y="118539"/>
                  <a:pt x="57558" y="131085"/>
                </a:cubicBezTo>
                <a:lnTo>
                  <a:pt x="34058" y="140130"/>
                </a:lnTo>
                <a:cubicBezTo>
                  <a:pt x="31452" y="141132"/>
                  <a:pt x="29733" y="143637"/>
                  <a:pt x="29733" y="146429"/>
                </a:cubicBezTo>
                <a:lnTo>
                  <a:pt x="29733" y="190153"/>
                </a:lnTo>
                <a:cubicBezTo>
                  <a:pt x="29733" y="192946"/>
                  <a:pt x="31452" y="195450"/>
                  <a:pt x="34058" y="196453"/>
                </a:cubicBezTo>
                <a:lnTo>
                  <a:pt x="57554" y="205496"/>
                </a:lnTo>
                <a:cubicBezTo>
                  <a:pt x="60872" y="218050"/>
                  <a:pt x="65851" y="230063"/>
                  <a:pt x="72394" y="241298"/>
                </a:cubicBezTo>
                <a:lnTo>
                  <a:pt x="62169" y="264320"/>
                </a:lnTo>
                <a:cubicBezTo>
                  <a:pt x="61036" y="266871"/>
                  <a:pt x="61590" y="269857"/>
                  <a:pt x="63565" y="271833"/>
                </a:cubicBezTo>
                <a:lnTo>
                  <a:pt x="79469" y="287736"/>
                </a:lnTo>
                <a:lnTo>
                  <a:pt x="49132" y="305300"/>
                </a:lnTo>
                <a:lnTo>
                  <a:pt x="45692" y="299222"/>
                </a:lnTo>
                <a:lnTo>
                  <a:pt x="45692" y="299221"/>
                </a:lnTo>
                <a:cubicBezTo>
                  <a:pt x="41479" y="291781"/>
                  <a:pt x="31999" y="289153"/>
                  <a:pt x="24558" y="293364"/>
                </a:cubicBezTo>
                <a:lnTo>
                  <a:pt x="7869" y="302808"/>
                </a:lnTo>
                <a:cubicBezTo>
                  <a:pt x="4272" y="304843"/>
                  <a:pt x="1680" y="308166"/>
                  <a:pt x="573" y="312165"/>
                </a:cubicBezTo>
                <a:cubicBezTo>
                  <a:pt x="-535" y="316163"/>
                  <a:pt x="-25" y="320346"/>
                  <a:pt x="2011" y="323943"/>
                </a:cubicBezTo>
                <a:lnTo>
                  <a:pt x="51075" y="410638"/>
                </a:lnTo>
                <a:cubicBezTo>
                  <a:pt x="53111" y="414234"/>
                  <a:pt x="56435" y="416824"/>
                  <a:pt x="60432" y="417933"/>
                </a:cubicBezTo>
                <a:cubicBezTo>
                  <a:pt x="61815" y="418316"/>
                  <a:pt x="63219" y="418506"/>
                  <a:pt x="64613" y="418506"/>
                </a:cubicBezTo>
                <a:cubicBezTo>
                  <a:pt x="67252" y="418506"/>
                  <a:pt x="69857" y="417827"/>
                  <a:pt x="72209" y="416494"/>
                </a:cubicBezTo>
                <a:lnTo>
                  <a:pt x="88897" y="407050"/>
                </a:lnTo>
                <a:cubicBezTo>
                  <a:pt x="92495" y="405015"/>
                  <a:pt x="95086" y="401692"/>
                  <a:pt x="96194" y="397693"/>
                </a:cubicBezTo>
                <a:cubicBezTo>
                  <a:pt x="97302" y="393695"/>
                  <a:pt x="96791" y="389512"/>
                  <a:pt x="94755" y="385916"/>
                </a:cubicBezTo>
                <a:lnTo>
                  <a:pt x="90415" y="378247"/>
                </a:lnTo>
                <a:lnTo>
                  <a:pt x="98711" y="373457"/>
                </a:lnTo>
                <a:lnTo>
                  <a:pt x="174305" y="393713"/>
                </a:lnTo>
                <a:cubicBezTo>
                  <a:pt x="178639" y="394875"/>
                  <a:pt x="182950" y="395452"/>
                  <a:pt x="187192" y="395452"/>
                </a:cubicBezTo>
                <a:cubicBezTo>
                  <a:pt x="195772" y="395451"/>
                  <a:pt x="204065" y="393088"/>
                  <a:pt x="211644" y="388422"/>
                </a:cubicBezTo>
                <a:lnTo>
                  <a:pt x="319588" y="321955"/>
                </a:lnTo>
                <a:cubicBezTo>
                  <a:pt x="330076" y="315498"/>
                  <a:pt x="333432" y="299271"/>
                  <a:pt x="326629" y="287911"/>
                </a:cubicBezTo>
                <a:cubicBezTo>
                  <a:pt x="325789" y="286510"/>
                  <a:pt x="324287" y="284402"/>
                  <a:pt x="321937" y="282378"/>
                </a:cubicBezTo>
                <a:lnTo>
                  <a:pt x="332483" y="271832"/>
                </a:lnTo>
                <a:cubicBezTo>
                  <a:pt x="334457" y="269857"/>
                  <a:pt x="335011" y="266871"/>
                  <a:pt x="333878" y="264319"/>
                </a:cubicBezTo>
                <a:lnTo>
                  <a:pt x="323650" y="241288"/>
                </a:lnTo>
                <a:cubicBezTo>
                  <a:pt x="330193" y="230052"/>
                  <a:pt x="335171" y="218043"/>
                  <a:pt x="338487" y="205498"/>
                </a:cubicBezTo>
                <a:lnTo>
                  <a:pt x="361989" y="196452"/>
                </a:lnTo>
                <a:cubicBezTo>
                  <a:pt x="364594" y="195450"/>
                  <a:pt x="366314" y="192945"/>
                  <a:pt x="366314" y="190153"/>
                </a:cubicBezTo>
                <a:lnTo>
                  <a:pt x="366314" y="146429"/>
                </a:lnTo>
                <a:cubicBezTo>
                  <a:pt x="366314" y="143637"/>
                  <a:pt x="364594" y="141132"/>
                  <a:pt x="361989" y="140130"/>
                </a:cubicBezTo>
                <a:close/>
                <a:moveTo>
                  <a:pt x="83185" y="394087"/>
                </a:moveTo>
                <a:cubicBezTo>
                  <a:pt x="83101" y="394389"/>
                  <a:pt x="82868" y="394950"/>
                  <a:pt x="82249" y="395300"/>
                </a:cubicBezTo>
                <a:lnTo>
                  <a:pt x="65560" y="404745"/>
                </a:lnTo>
                <a:cubicBezTo>
                  <a:pt x="64943" y="405094"/>
                  <a:pt x="64342" y="405008"/>
                  <a:pt x="64039" y="404922"/>
                </a:cubicBezTo>
                <a:cubicBezTo>
                  <a:pt x="63736" y="404838"/>
                  <a:pt x="63175" y="404605"/>
                  <a:pt x="62824" y="403988"/>
                </a:cubicBezTo>
                <a:lnTo>
                  <a:pt x="13760" y="317293"/>
                </a:lnTo>
                <a:cubicBezTo>
                  <a:pt x="13410" y="316675"/>
                  <a:pt x="13499" y="316074"/>
                  <a:pt x="13583" y="315770"/>
                </a:cubicBezTo>
                <a:cubicBezTo>
                  <a:pt x="13668" y="315468"/>
                  <a:pt x="13900" y="314907"/>
                  <a:pt x="14519" y="314557"/>
                </a:cubicBezTo>
                <a:lnTo>
                  <a:pt x="31207" y="305112"/>
                </a:lnTo>
                <a:cubicBezTo>
                  <a:pt x="31510" y="304941"/>
                  <a:pt x="31844" y="304860"/>
                  <a:pt x="32175" y="304860"/>
                </a:cubicBezTo>
                <a:cubicBezTo>
                  <a:pt x="32881" y="304860"/>
                  <a:pt x="33578" y="305227"/>
                  <a:pt x="33944" y="305870"/>
                </a:cubicBezTo>
                <a:lnTo>
                  <a:pt x="83008" y="392566"/>
                </a:lnTo>
                <a:cubicBezTo>
                  <a:pt x="83358" y="393184"/>
                  <a:pt x="83269" y="393784"/>
                  <a:pt x="83185" y="394087"/>
                </a:cubicBezTo>
                <a:close/>
                <a:moveTo>
                  <a:pt x="312511" y="310458"/>
                </a:moveTo>
                <a:lnTo>
                  <a:pt x="204568" y="376925"/>
                </a:lnTo>
                <a:cubicBezTo>
                  <a:pt x="196366" y="381973"/>
                  <a:pt x="187360" y="383235"/>
                  <a:pt x="177800" y="380672"/>
                </a:cubicBezTo>
                <a:lnTo>
                  <a:pt x="99505" y="359693"/>
                </a:lnTo>
                <a:cubicBezTo>
                  <a:pt x="97777" y="359229"/>
                  <a:pt x="95933" y="359471"/>
                  <a:pt x="94383" y="360368"/>
                </a:cubicBezTo>
                <a:lnTo>
                  <a:pt x="83766" y="366498"/>
                </a:lnTo>
                <a:lnTo>
                  <a:pt x="55781" y="317049"/>
                </a:lnTo>
                <a:lnTo>
                  <a:pt x="98863" y="292105"/>
                </a:lnTo>
                <a:cubicBezTo>
                  <a:pt x="108486" y="286534"/>
                  <a:pt x="118870" y="281857"/>
                  <a:pt x="129577" y="285328"/>
                </a:cubicBezTo>
                <a:cubicBezTo>
                  <a:pt x="133170" y="286494"/>
                  <a:pt x="137326" y="287996"/>
                  <a:pt x="142138" y="289736"/>
                </a:cubicBezTo>
                <a:cubicBezTo>
                  <a:pt x="155992" y="294746"/>
                  <a:pt x="173202" y="300968"/>
                  <a:pt x="191118" y="304256"/>
                </a:cubicBezTo>
                <a:cubicBezTo>
                  <a:pt x="196531" y="306201"/>
                  <a:pt x="199557" y="311416"/>
                  <a:pt x="198183" y="316545"/>
                </a:cubicBezTo>
                <a:cubicBezTo>
                  <a:pt x="196723" y="321998"/>
                  <a:pt x="192643" y="324374"/>
                  <a:pt x="186066" y="323627"/>
                </a:cubicBezTo>
                <a:cubicBezTo>
                  <a:pt x="177393" y="321839"/>
                  <a:pt x="169121" y="319479"/>
                  <a:pt x="160370" y="316980"/>
                </a:cubicBezTo>
                <a:cubicBezTo>
                  <a:pt x="156188" y="315785"/>
                  <a:pt x="151864" y="314550"/>
                  <a:pt x="147413" y="313358"/>
                </a:cubicBezTo>
                <a:cubicBezTo>
                  <a:pt x="143813" y="312396"/>
                  <a:pt x="140112" y="314531"/>
                  <a:pt x="139146" y="318131"/>
                </a:cubicBezTo>
                <a:cubicBezTo>
                  <a:pt x="138181" y="321732"/>
                  <a:pt x="140319" y="325433"/>
                  <a:pt x="143919" y="326398"/>
                </a:cubicBezTo>
                <a:cubicBezTo>
                  <a:pt x="148263" y="327561"/>
                  <a:pt x="152534" y="328782"/>
                  <a:pt x="156663" y="329961"/>
                </a:cubicBezTo>
                <a:cubicBezTo>
                  <a:pt x="165771" y="332562"/>
                  <a:pt x="174373" y="335019"/>
                  <a:pt x="183665" y="336918"/>
                </a:cubicBezTo>
                <a:cubicBezTo>
                  <a:pt x="183707" y="336926"/>
                  <a:pt x="183749" y="336930"/>
                  <a:pt x="183791" y="336937"/>
                </a:cubicBezTo>
                <a:cubicBezTo>
                  <a:pt x="183838" y="336946"/>
                  <a:pt x="183884" y="336959"/>
                  <a:pt x="183932" y="336968"/>
                </a:cubicBezTo>
                <a:lnTo>
                  <a:pt x="191333" y="338172"/>
                </a:lnTo>
                <a:cubicBezTo>
                  <a:pt x="202747" y="339997"/>
                  <a:pt x="212878" y="338215"/>
                  <a:pt x="222313" y="332720"/>
                </a:cubicBezTo>
                <a:lnTo>
                  <a:pt x="281794" y="298075"/>
                </a:lnTo>
                <a:cubicBezTo>
                  <a:pt x="297886" y="288703"/>
                  <a:pt x="310627" y="287466"/>
                  <a:pt x="315048" y="294847"/>
                </a:cubicBezTo>
                <a:cubicBezTo>
                  <a:pt x="318034" y="299836"/>
                  <a:pt x="316732" y="307860"/>
                  <a:pt x="312511" y="310458"/>
                </a:cubicBezTo>
                <a:close/>
                <a:moveTo>
                  <a:pt x="200999" y="294207"/>
                </a:moveTo>
                <a:cubicBezTo>
                  <a:pt x="203112" y="293066"/>
                  <a:pt x="204547" y="290833"/>
                  <a:pt x="204547" y="288265"/>
                </a:cubicBezTo>
                <a:lnTo>
                  <a:pt x="204547" y="285366"/>
                </a:lnTo>
                <a:cubicBezTo>
                  <a:pt x="211114" y="284162"/>
                  <a:pt x="216841" y="281197"/>
                  <a:pt x="220483" y="276987"/>
                </a:cubicBezTo>
                <a:cubicBezTo>
                  <a:pt x="224085" y="272821"/>
                  <a:pt x="225624" y="267610"/>
                  <a:pt x="224932" y="261914"/>
                </a:cubicBezTo>
                <a:cubicBezTo>
                  <a:pt x="223550" y="250536"/>
                  <a:pt x="214808" y="243446"/>
                  <a:pt x="198949" y="240843"/>
                </a:cubicBezTo>
                <a:cubicBezTo>
                  <a:pt x="186441" y="238790"/>
                  <a:pt x="186214" y="234106"/>
                  <a:pt x="186128" y="232343"/>
                </a:cubicBezTo>
                <a:cubicBezTo>
                  <a:pt x="185806" y="225701"/>
                  <a:pt x="192991" y="223730"/>
                  <a:pt x="194436" y="223403"/>
                </a:cubicBezTo>
                <a:cubicBezTo>
                  <a:pt x="195461" y="223171"/>
                  <a:pt x="196528" y="223034"/>
                  <a:pt x="197608" y="223006"/>
                </a:cubicBezTo>
                <a:cubicBezTo>
                  <a:pt x="197783" y="223012"/>
                  <a:pt x="197959" y="223010"/>
                  <a:pt x="198130" y="223000"/>
                </a:cubicBezTo>
                <a:cubicBezTo>
                  <a:pt x="203037" y="223029"/>
                  <a:pt x="208087" y="225308"/>
                  <a:pt x="210430" y="230890"/>
                </a:cubicBezTo>
                <a:cubicBezTo>
                  <a:pt x="211875" y="234329"/>
                  <a:pt x="215834" y="235944"/>
                  <a:pt x="219267" y="234501"/>
                </a:cubicBezTo>
                <a:cubicBezTo>
                  <a:pt x="222704" y="233058"/>
                  <a:pt x="224321" y="229102"/>
                  <a:pt x="222877" y="225664"/>
                </a:cubicBezTo>
                <a:cubicBezTo>
                  <a:pt x="219147" y="216780"/>
                  <a:pt x="212038" y="211990"/>
                  <a:pt x="204547" y="210270"/>
                </a:cubicBezTo>
                <a:lnTo>
                  <a:pt x="204547" y="207205"/>
                </a:lnTo>
                <a:cubicBezTo>
                  <a:pt x="204547" y="203477"/>
                  <a:pt x="201525" y="200455"/>
                  <a:pt x="197797" y="200455"/>
                </a:cubicBezTo>
                <a:cubicBezTo>
                  <a:pt x="194070" y="200455"/>
                  <a:pt x="191047" y="203477"/>
                  <a:pt x="191047" y="207205"/>
                </a:cubicBezTo>
                <a:lnTo>
                  <a:pt x="191047" y="210331"/>
                </a:lnTo>
                <a:cubicBezTo>
                  <a:pt x="179498" y="213118"/>
                  <a:pt x="172119" y="222180"/>
                  <a:pt x="172644" y="232997"/>
                </a:cubicBezTo>
                <a:cubicBezTo>
                  <a:pt x="173028" y="240910"/>
                  <a:pt x="177525" y="251005"/>
                  <a:pt x="196762" y="254164"/>
                </a:cubicBezTo>
                <a:cubicBezTo>
                  <a:pt x="209088" y="256187"/>
                  <a:pt x="211129" y="260237"/>
                  <a:pt x="211530" y="263540"/>
                </a:cubicBezTo>
                <a:cubicBezTo>
                  <a:pt x="211762" y="265456"/>
                  <a:pt x="211374" y="266879"/>
                  <a:pt x="210271" y="268155"/>
                </a:cubicBezTo>
                <a:cubicBezTo>
                  <a:pt x="208148" y="270609"/>
                  <a:pt x="203407" y="272338"/>
                  <a:pt x="198473" y="272455"/>
                </a:cubicBezTo>
                <a:cubicBezTo>
                  <a:pt x="198300" y="272460"/>
                  <a:pt x="198127" y="272458"/>
                  <a:pt x="197952" y="272461"/>
                </a:cubicBezTo>
                <a:cubicBezTo>
                  <a:pt x="197884" y="272460"/>
                  <a:pt x="197815" y="272460"/>
                  <a:pt x="197749" y="272460"/>
                </a:cubicBezTo>
                <a:cubicBezTo>
                  <a:pt x="192188" y="272389"/>
                  <a:pt x="185462" y="269990"/>
                  <a:pt x="183801" y="263329"/>
                </a:cubicBezTo>
                <a:cubicBezTo>
                  <a:pt x="182900" y="259712"/>
                  <a:pt x="179235" y="257515"/>
                  <a:pt x="175619" y="258413"/>
                </a:cubicBezTo>
                <a:cubicBezTo>
                  <a:pt x="172001" y="259315"/>
                  <a:pt x="169800" y="262978"/>
                  <a:pt x="170702" y="266595"/>
                </a:cubicBezTo>
                <a:cubicBezTo>
                  <a:pt x="173094" y="276186"/>
                  <a:pt x="180880" y="283098"/>
                  <a:pt x="191048" y="285252"/>
                </a:cubicBezTo>
                <a:lnTo>
                  <a:pt x="191048" y="288263"/>
                </a:lnTo>
                <a:cubicBezTo>
                  <a:pt x="191048" y="289075"/>
                  <a:pt x="191199" y="289850"/>
                  <a:pt x="191462" y="290571"/>
                </a:cubicBezTo>
                <a:cubicBezTo>
                  <a:pt x="175363" y="287385"/>
                  <a:pt x="159555" y="281676"/>
                  <a:pt x="146728" y="277039"/>
                </a:cubicBezTo>
                <a:cubicBezTo>
                  <a:pt x="142006" y="275332"/>
                  <a:pt x="137547" y="273719"/>
                  <a:pt x="133742" y="272486"/>
                </a:cubicBezTo>
                <a:cubicBezTo>
                  <a:pt x="131013" y="271601"/>
                  <a:pt x="128335" y="271062"/>
                  <a:pt x="125709" y="270802"/>
                </a:cubicBezTo>
                <a:cubicBezTo>
                  <a:pt x="122670" y="256379"/>
                  <a:pt x="125329" y="241291"/>
                  <a:pt x="133543" y="226868"/>
                </a:cubicBezTo>
                <a:cubicBezTo>
                  <a:pt x="142077" y="211885"/>
                  <a:pt x="155562" y="194619"/>
                  <a:pt x="175835" y="172707"/>
                </a:cubicBezTo>
                <a:lnTo>
                  <a:pt x="220211" y="172707"/>
                </a:lnTo>
                <a:cubicBezTo>
                  <a:pt x="240484" y="194619"/>
                  <a:pt x="253969" y="211885"/>
                  <a:pt x="262503" y="226867"/>
                </a:cubicBezTo>
                <a:cubicBezTo>
                  <a:pt x="275969" y="250513"/>
                  <a:pt x="274249" y="276392"/>
                  <a:pt x="257971" y="296326"/>
                </a:cubicBezTo>
                <a:lnTo>
                  <a:pt x="215518" y="321053"/>
                </a:lnTo>
                <a:cubicBezTo>
                  <a:pt x="213700" y="322111"/>
                  <a:pt x="211861" y="322971"/>
                  <a:pt x="209981" y="323636"/>
                </a:cubicBezTo>
                <a:cubicBezTo>
                  <a:pt x="210469" y="322499"/>
                  <a:pt x="210884" y="321298"/>
                  <a:pt x="211222" y="320036"/>
                </a:cubicBezTo>
                <a:cubicBezTo>
                  <a:pt x="213888" y="310092"/>
                  <a:pt x="209518" y="299795"/>
                  <a:pt x="200999" y="294207"/>
                </a:cubicBezTo>
                <a:close/>
                <a:moveTo>
                  <a:pt x="212404" y="135534"/>
                </a:moveTo>
                <a:lnTo>
                  <a:pt x="183644" y="135534"/>
                </a:lnTo>
                <a:lnTo>
                  <a:pt x="166240" y="118131"/>
                </a:lnTo>
                <a:cubicBezTo>
                  <a:pt x="164129" y="116021"/>
                  <a:pt x="164129" y="112586"/>
                  <a:pt x="166240" y="110476"/>
                </a:cubicBezTo>
                <a:cubicBezTo>
                  <a:pt x="168026" y="108689"/>
                  <a:pt x="170869" y="108384"/>
                  <a:pt x="173005" y="109755"/>
                </a:cubicBezTo>
                <a:cubicBezTo>
                  <a:pt x="176640" y="112085"/>
                  <a:pt x="181012" y="112475"/>
                  <a:pt x="185003" y="110824"/>
                </a:cubicBezTo>
                <a:cubicBezTo>
                  <a:pt x="188995" y="109170"/>
                  <a:pt x="191813" y="105801"/>
                  <a:pt x="192732" y="101582"/>
                </a:cubicBezTo>
                <a:cubicBezTo>
                  <a:pt x="193272" y="99106"/>
                  <a:pt x="195498" y="97310"/>
                  <a:pt x="198024" y="97310"/>
                </a:cubicBezTo>
                <a:cubicBezTo>
                  <a:pt x="200550" y="97310"/>
                  <a:pt x="202776" y="99107"/>
                  <a:pt x="203315" y="101582"/>
                </a:cubicBezTo>
                <a:cubicBezTo>
                  <a:pt x="204236" y="105802"/>
                  <a:pt x="207053" y="109170"/>
                  <a:pt x="211043" y="110823"/>
                </a:cubicBezTo>
                <a:cubicBezTo>
                  <a:pt x="215032" y="112476"/>
                  <a:pt x="219407" y="112087"/>
                  <a:pt x="223045" y="109752"/>
                </a:cubicBezTo>
                <a:cubicBezTo>
                  <a:pt x="225177" y="108384"/>
                  <a:pt x="228021" y="108688"/>
                  <a:pt x="229807" y="110475"/>
                </a:cubicBezTo>
                <a:cubicBezTo>
                  <a:pt x="231918" y="112585"/>
                  <a:pt x="231918" y="116020"/>
                  <a:pt x="229807" y="118130"/>
                </a:cubicBezTo>
                <a:close/>
                <a:moveTo>
                  <a:pt x="171620" y="149034"/>
                </a:moveTo>
                <a:lnTo>
                  <a:pt x="224427" y="149034"/>
                </a:lnTo>
                <a:cubicBezTo>
                  <a:pt x="227232" y="149034"/>
                  <a:pt x="229514" y="151316"/>
                  <a:pt x="229514" y="154121"/>
                </a:cubicBezTo>
                <a:cubicBezTo>
                  <a:pt x="229514" y="156926"/>
                  <a:pt x="227232" y="159207"/>
                  <a:pt x="224427" y="159207"/>
                </a:cubicBezTo>
                <a:lnTo>
                  <a:pt x="171620" y="159207"/>
                </a:lnTo>
                <a:cubicBezTo>
                  <a:pt x="168815" y="159207"/>
                  <a:pt x="166533" y="156925"/>
                  <a:pt x="166533" y="154120"/>
                </a:cubicBezTo>
                <a:cubicBezTo>
                  <a:pt x="166533" y="151316"/>
                  <a:pt x="168815" y="149034"/>
                  <a:pt x="171620" y="149034"/>
                </a:cubicBezTo>
                <a:close/>
                <a:moveTo>
                  <a:pt x="273667" y="219217"/>
                </a:moveTo>
                <a:cubicBezTo>
                  <a:pt x="265378" y="204904"/>
                  <a:pt x="253055" y="188824"/>
                  <a:pt x="235292" y="169189"/>
                </a:cubicBezTo>
                <a:cubicBezTo>
                  <a:pt x="239966" y="165810"/>
                  <a:pt x="243015" y="160317"/>
                  <a:pt x="243015" y="154122"/>
                </a:cubicBezTo>
                <a:cubicBezTo>
                  <a:pt x="243015" y="145992"/>
                  <a:pt x="237766" y="139069"/>
                  <a:pt x="230480" y="136552"/>
                </a:cubicBezTo>
                <a:lnTo>
                  <a:pt x="239354" y="127678"/>
                </a:lnTo>
                <a:cubicBezTo>
                  <a:pt x="242916" y="124115"/>
                  <a:pt x="244879" y="119364"/>
                  <a:pt x="244879" y="114304"/>
                </a:cubicBezTo>
                <a:cubicBezTo>
                  <a:pt x="244879" y="109242"/>
                  <a:pt x="242916" y="104492"/>
                  <a:pt x="239353" y="100929"/>
                </a:cubicBezTo>
                <a:cubicBezTo>
                  <a:pt x="233276" y="94854"/>
                  <a:pt x="223711" y="93681"/>
                  <a:pt x="216345" y="98028"/>
                </a:cubicBezTo>
                <a:cubicBezTo>
                  <a:pt x="214213" y="89748"/>
                  <a:pt x="206617" y="83809"/>
                  <a:pt x="198023" y="83809"/>
                </a:cubicBezTo>
                <a:cubicBezTo>
                  <a:pt x="189433" y="83811"/>
                  <a:pt x="181841" y="89744"/>
                  <a:pt x="179702" y="98029"/>
                </a:cubicBezTo>
                <a:cubicBezTo>
                  <a:pt x="172342" y="93682"/>
                  <a:pt x="162772" y="94852"/>
                  <a:pt x="156693" y="100929"/>
                </a:cubicBezTo>
                <a:cubicBezTo>
                  <a:pt x="153131" y="104493"/>
                  <a:pt x="151168" y="109243"/>
                  <a:pt x="151168" y="114304"/>
                </a:cubicBezTo>
                <a:cubicBezTo>
                  <a:pt x="151168" y="119365"/>
                  <a:pt x="153131" y="124116"/>
                  <a:pt x="156694" y="127679"/>
                </a:cubicBezTo>
                <a:lnTo>
                  <a:pt x="165568" y="136553"/>
                </a:lnTo>
                <a:cubicBezTo>
                  <a:pt x="158282" y="139069"/>
                  <a:pt x="153032" y="145992"/>
                  <a:pt x="153032" y="154122"/>
                </a:cubicBezTo>
                <a:cubicBezTo>
                  <a:pt x="153032" y="160318"/>
                  <a:pt x="156082" y="165810"/>
                  <a:pt x="160755" y="169190"/>
                </a:cubicBezTo>
                <a:cubicBezTo>
                  <a:pt x="142993" y="188825"/>
                  <a:pt x="130670" y="204904"/>
                  <a:pt x="122381" y="219218"/>
                </a:cubicBezTo>
                <a:cubicBezTo>
                  <a:pt x="112301" y="204244"/>
                  <a:pt x="106820" y="186513"/>
                  <a:pt x="106820" y="168293"/>
                </a:cubicBezTo>
                <a:cubicBezTo>
                  <a:pt x="106820" y="118002"/>
                  <a:pt x="147734" y="77088"/>
                  <a:pt x="198024" y="77088"/>
                </a:cubicBezTo>
                <a:cubicBezTo>
                  <a:pt x="248314" y="77088"/>
                  <a:pt x="289227" y="118002"/>
                  <a:pt x="289227" y="168293"/>
                </a:cubicBezTo>
                <a:cubicBezTo>
                  <a:pt x="289227" y="186513"/>
                  <a:pt x="283746" y="204244"/>
                  <a:pt x="273667" y="219217"/>
                </a:cubicBezTo>
                <a:close/>
                <a:moveTo>
                  <a:pt x="352814" y="185518"/>
                </a:moveTo>
                <a:lnTo>
                  <a:pt x="330369" y="194157"/>
                </a:lnTo>
                <a:cubicBezTo>
                  <a:pt x="328292" y="194956"/>
                  <a:pt x="326743" y="196729"/>
                  <a:pt x="326228" y="198893"/>
                </a:cubicBezTo>
                <a:cubicBezTo>
                  <a:pt x="322999" y="212460"/>
                  <a:pt x="317644" y="225378"/>
                  <a:pt x="310311" y="237287"/>
                </a:cubicBezTo>
                <a:cubicBezTo>
                  <a:pt x="309144" y="239182"/>
                  <a:pt x="308987" y="241531"/>
                  <a:pt x="309890" y="243565"/>
                </a:cubicBezTo>
                <a:lnTo>
                  <a:pt x="319659" y="265562"/>
                </a:lnTo>
                <a:lnTo>
                  <a:pt x="308531" y="276689"/>
                </a:lnTo>
                <a:cubicBezTo>
                  <a:pt x="301697" y="275914"/>
                  <a:pt x="292659" y="277337"/>
                  <a:pt x="280881" y="283224"/>
                </a:cubicBezTo>
                <a:cubicBezTo>
                  <a:pt x="286690" y="267330"/>
                  <a:pt x="286530" y="249985"/>
                  <a:pt x="280266" y="233092"/>
                </a:cubicBezTo>
                <a:cubicBezTo>
                  <a:pt x="294776" y="214685"/>
                  <a:pt x="302727" y="191836"/>
                  <a:pt x="302727" y="168291"/>
                </a:cubicBezTo>
                <a:cubicBezTo>
                  <a:pt x="302727" y="110557"/>
                  <a:pt x="255757" y="63587"/>
                  <a:pt x="198024" y="63587"/>
                </a:cubicBezTo>
                <a:cubicBezTo>
                  <a:pt x="140290" y="63587"/>
                  <a:pt x="93320" y="110557"/>
                  <a:pt x="93320" y="168291"/>
                </a:cubicBezTo>
                <a:cubicBezTo>
                  <a:pt x="93320" y="191827"/>
                  <a:pt x="101265" y="214668"/>
                  <a:pt x="115766" y="233072"/>
                </a:cubicBezTo>
                <a:cubicBezTo>
                  <a:pt x="110997" y="245894"/>
                  <a:pt x="109756" y="259010"/>
                  <a:pt x="112126" y="271812"/>
                </a:cubicBezTo>
                <a:cubicBezTo>
                  <a:pt x="104879" y="273540"/>
                  <a:pt x="98168" y="276907"/>
                  <a:pt x="92098" y="280423"/>
                </a:cubicBezTo>
                <a:lnTo>
                  <a:pt x="91559" y="280734"/>
                </a:lnTo>
                <a:lnTo>
                  <a:pt x="76388" y="265564"/>
                </a:lnTo>
                <a:lnTo>
                  <a:pt x="86154" y="243575"/>
                </a:lnTo>
                <a:cubicBezTo>
                  <a:pt x="87057" y="241540"/>
                  <a:pt x="86900" y="239191"/>
                  <a:pt x="85732" y="237295"/>
                </a:cubicBezTo>
                <a:cubicBezTo>
                  <a:pt x="78401" y="225392"/>
                  <a:pt x="73045" y="212470"/>
                  <a:pt x="69812" y="198891"/>
                </a:cubicBezTo>
                <a:cubicBezTo>
                  <a:pt x="69298" y="196726"/>
                  <a:pt x="67748" y="194954"/>
                  <a:pt x="65671" y="194155"/>
                </a:cubicBezTo>
                <a:lnTo>
                  <a:pt x="43233" y="185519"/>
                </a:lnTo>
                <a:lnTo>
                  <a:pt x="43233" y="151064"/>
                </a:lnTo>
                <a:lnTo>
                  <a:pt x="65675" y="142426"/>
                </a:lnTo>
                <a:cubicBezTo>
                  <a:pt x="67753" y="141627"/>
                  <a:pt x="69302" y="139854"/>
                  <a:pt x="69817" y="137689"/>
                </a:cubicBezTo>
                <a:cubicBezTo>
                  <a:pt x="73045" y="124122"/>
                  <a:pt x="78401" y="111203"/>
                  <a:pt x="85735" y="99293"/>
                </a:cubicBezTo>
                <a:cubicBezTo>
                  <a:pt x="86902" y="97397"/>
                  <a:pt x="87059" y="95048"/>
                  <a:pt x="86156" y="93014"/>
                </a:cubicBezTo>
                <a:lnTo>
                  <a:pt x="76388" y="71020"/>
                </a:lnTo>
                <a:lnTo>
                  <a:pt x="100751" y="46657"/>
                </a:lnTo>
                <a:lnTo>
                  <a:pt x="122748" y="56426"/>
                </a:lnTo>
                <a:cubicBezTo>
                  <a:pt x="124780" y="57329"/>
                  <a:pt x="127131" y="57173"/>
                  <a:pt x="129026" y="56005"/>
                </a:cubicBezTo>
                <a:cubicBezTo>
                  <a:pt x="140936" y="48672"/>
                  <a:pt x="153853" y="43316"/>
                  <a:pt x="167419" y="40087"/>
                </a:cubicBezTo>
                <a:cubicBezTo>
                  <a:pt x="169584" y="39573"/>
                  <a:pt x="171357" y="38024"/>
                  <a:pt x="172156" y="35946"/>
                </a:cubicBezTo>
                <a:lnTo>
                  <a:pt x="180796" y="13501"/>
                </a:lnTo>
                <a:lnTo>
                  <a:pt x="215250" y="13501"/>
                </a:lnTo>
                <a:lnTo>
                  <a:pt x="223889" y="35946"/>
                </a:lnTo>
                <a:cubicBezTo>
                  <a:pt x="224688" y="38024"/>
                  <a:pt x="226460" y="39573"/>
                  <a:pt x="228626" y="40087"/>
                </a:cubicBezTo>
                <a:cubicBezTo>
                  <a:pt x="242191" y="43316"/>
                  <a:pt x="255108" y="48672"/>
                  <a:pt x="267019" y="56005"/>
                </a:cubicBezTo>
                <a:cubicBezTo>
                  <a:pt x="268915" y="57173"/>
                  <a:pt x="271264" y="57329"/>
                  <a:pt x="273297" y="56426"/>
                </a:cubicBezTo>
                <a:lnTo>
                  <a:pt x="295294" y="46657"/>
                </a:lnTo>
                <a:lnTo>
                  <a:pt x="319658" y="71019"/>
                </a:lnTo>
                <a:lnTo>
                  <a:pt x="309890" y="93009"/>
                </a:lnTo>
                <a:cubicBezTo>
                  <a:pt x="308987" y="95043"/>
                  <a:pt x="309145" y="97393"/>
                  <a:pt x="310312" y="99288"/>
                </a:cubicBezTo>
                <a:cubicBezTo>
                  <a:pt x="317645" y="111194"/>
                  <a:pt x="323002" y="124114"/>
                  <a:pt x="326233" y="137691"/>
                </a:cubicBezTo>
                <a:cubicBezTo>
                  <a:pt x="326748" y="139856"/>
                  <a:pt x="328297" y="141629"/>
                  <a:pt x="330374" y="142428"/>
                </a:cubicBezTo>
                <a:lnTo>
                  <a:pt x="352812" y="151064"/>
                </a:lnTo>
                <a:lnTo>
                  <a:pt x="352812" y="185518"/>
                </a:lnTo>
                <a:close/>
                <a:moveTo>
                  <a:pt x="35324" y="320575"/>
                </a:moveTo>
                <a:cubicBezTo>
                  <a:pt x="35800" y="323831"/>
                  <a:pt x="33546" y="326857"/>
                  <a:pt x="30290" y="327333"/>
                </a:cubicBezTo>
                <a:cubicBezTo>
                  <a:pt x="27034" y="327809"/>
                  <a:pt x="24009" y="325555"/>
                  <a:pt x="23533" y="322299"/>
                </a:cubicBezTo>
                <a:cubicBezTo>
                  <a:pt x="23057" y="319043"/>
                  <a:pt x="25310" y="316017"/>
                  <a:pt x="28567" y="315541"/>
                </a:cubicBezTo>
                <a:cubicBezTo>
                  <a:pt x="31823" y="315065"/>
                  <a:pt x="34848" y="317318"/>
                  <a:pt x="35324" y="320575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F672EC18-5EAE-6C54-6FA7-778AA894ADF0}"/>
              </a:ext>
            </a:extLst>
          </p:cNvPr>
          <p:cNvSpPr/>
          <p:nvPr/>
        </p:nvSpPr>
        <p:spPr>
          <a:xfrm>
            <a:off x="5358571" y="4592394"/>
            <a:ext cx="418843" cy="431999"/>
          </a:xfrm>
          <a:custGeom>
            <a:avLst/>
            <a:gdLst>
              <a:gd name="connsiteX0" fmla="*/ 18361 w 418842"/>
              <a:gd name="connsiteY0" fmla="*/ 252383 h 431998"/>
              <a:gd name="connsiteX1" fmla="*/ 12654 w 418842"/>
              <a:gd name="connsiteY1" fmla="*/ 258090 h 431998"/>
              <a:gd name="connsiteX2" fmla="*/ 12654 w 418842"/>
              <a:gd name="connsiteY2" fmla="*/ 405446 h 431998"/>
              <a:gd name="connsiteX3" fmla="*/ 18361 w 418842"/>
              <a:gd name="connsiteY3" fmla="*/ 411153 h 431998"/>
              <a:gd name="connsiteX4" fmla="*/ 47406 w 418842"/>
              <a:gd name="connsiteY4" fmla="*/ 411153 h 431998"/>
              <a:gd name="connsiteX5" fmla="*/ 53113 w 418842"/>
              <a:gd name="connsiteY5" fmla="*/ 405446 h 431998"/>
              <a:gd name="connsiteX6" fmla="*/ 53113 w 418842"/>
              <a:gd name="connsiteY6" fmla="*/ 322004 h 431998"/>
              <a:gd name="connsiteX7" fmla="*/ 59440 w 418842"/>
              <a:gd name="connsiteY7" fmla="*/ 315676 h 431998"/>
              <a:gd name="connsiteX8" fmla="*/ 65766 w 418842"/>
              <a:gd name="connsiteY8" fmla="*/ 322004 h 431998"/>
              <a:gd name="connsiteX9" fmla="*/ 65766 w 418842"/>
              <a:gd name="connsiteY9" fmla="*/ 390141 h 431998"/>
              <a:gd name="connsiteX10" fmla="*/ 133539 w 418842"/>
              <a:gd name="connsiteY10" fmla="*/ 415366 h 431998"/>
              <a:gd name="connsiteX11" fmla="*/ 155647 w 418842"/>
              <a:gd name="connsiteY11" fmla="*/ 419348 h 431998"/>
              <a:gd name="connsiteX12" fmla="*/ 250051 w 418842"/>
              <a:gd name="connsiteY12" fmla="*/ 419348 h 431998"/>
              <a:gd name="connsiteX13" fmla="*/ 283974 w 418842"/>
              <a:gd name="connsiteY13" fmla="*/ 409505 h 431998"/>
              <a:gd name="connsiteX14" fmla="*/ 401706 w 418842"/>
              <a:gd name="connsiteY14" fmla="*/ 334903 h 431998"/>
              <a:gd name="connsiteX15" fmla="*/ 403708 w 418842"/>
              <a:gd name="connsiteY15" fmla="*/ 316324 h 431998"/>
              <a:gd name="connsiteX16" fmla="*/ 382765 w 418842"/>
              <a:gd name="connsiteY16" fmla="*/ 313008 h 431998"/>
              <a:gd name="connsiteX17" fmla="*/ 267659 w 418842"/>
              <a:gd name="connsiteY17" fmla="*/ 363688 h 431998"/>
              <a:gd name="connsiteX18" fmla="*/ 265133 w 418842"/>
              <a:gd name="connsiteY18" fmla="*/ 364215 h 431998"/>
              <a:gd name="connsiteX19" fmla="*/ 193576 w 418842"/>
              <a:gd name="connsiteY19" fmla="*/ 364215 h 431998"/>
              <a:gd name="connsiteX20" fmla="*/ 187248 w 418842"/>
              <a:gd name="connsiteY20" fmla="*/ 357888 h 431998"/>
              <a:gd name="connsiteX21" fmla="*/ 193576 w 418842"/>
              <a:gd name="connsiteY21" fmla="*/ 351560 h 431998"/>
              <a:gd name="connsiteX22" fmla="*/ 258852 w 418842"/>
              <a:gd name="connsiteY22" fmla="*/ 351560 h 431998"/>
              <a:gd name="connsiteX23" fmla="*/ 258940 w 418842"/>
              <a:gd name="connsiteY23" fmla="*/ 339525 h 431998"/>
              <a:gd name="connsiteX24" fmla="*/ 235886 w 418842"/>
              <a:gd name="connsiteY24" fmla="*/ 315709 h 431998"/>
              <a:gd name="connsiteX25" fmla="*/ 165891 w 418842"/>
              <a:gd name="connsiteY25" fmla="*/ 307650 h 431998"/>
              <a:gd name="connsiteX26" fmla="*/ 165729 w 418842"/>
              <a:gd name="connsiteY26" fmla="*/ 307629 h 431998"/>
              <a:gd name="connsiteX27" fmla="*/ 65765 w 418842"/>
              <a:gd name="connsiteY27" fmla="*/ 274570 h 431998"/>
              <a:gd name="connsiteX28" fmla="*/ 65765 w 418842"/>
              <a:gd name="connsiteY28" fmla="*/ 292425 h 431998"/>
              <a:gd name="connsiteX29" fmla="*/ 59439 w 418842"/>
              <a:gd name="connsiteY29" fmla="*/ 298753 h 431998"/>
              <a:gd name="connsiteX30" fmla="*/ 53112 w 418842"/>
              <a:gd name="connsiteY30" fmla="*/ 292425 h 431998"/>
              <a:gd name="connsiteX31" fmla="*/ 53112 w 418842"/>
              <a:gd name="connsiteY31" fmla="*/ 258090 h 431998"/>
              <a:gd name="connsiteX32" fmla="*/ 47405 w 418842"/>
              <a:gd name="connsiteY32" fmla="*/ 252383 h 431998"/>
              <a:gd name="connsiteX33" fmla="*/ 237945 w 418842"/>
              <a:gd name="connsiteY33" fmla="*/ 213014 h 431998"/>
              <a:gd name="connsiteX34" fmla="*/ 237945 w 418842"/>
              <a:gd name="connsiteY34" fmla="*/ 257314 h 431998"/>
              <a:gd name="connsiteX35" fmla="*/ 255847 w 418842"/>
              <a:gd name="connsiteY35" fmla="*/ 237478 h 431998"/>
              <a:gd name="connsiteX36" fmla="*/ 241752 w 418842"/>
              <a:gd name="connsiteY36" fmla="*/ 214385 h 431998"/>
              <a:gd name="connsiteX37" fmla="*/ 237945 w 418842"/>
              <a:gd name="connsiteY37" fmla="*/ 213014 h 431998"/>
              <a:gd name="connsiteX38" fmla="*/ 225291 w 418842"/>
              <a:gd name="connsiteY38" fmla="*/ 159872 h 431998"/>
              <a:gd name="connsiteX39" fmla="*/ 224247 w 418842"/>
              <a:gd name="connsiteY39" fmla="*/ 160162 h 431998"/>
              <a:gd name="connsiteX40" fmla="*/ 212095 w 418842"/>
              <a:gd name="connsiteY40" fmla="*/ 174405 h 431998"/>
              <a:gd name="connsiteX41" fmla="*/ 216164 w 418842"/>
              <a:gd name="connsiteY41" fmla="*/ 188479 h 431998"/>
              <a:gd name="connsiteX42" fmla="*/ 225291 w 418842"/>
              <a:gd name="connsiteY42" fmla="*/ 194048 h 431998"/>
              <a:gd name="connsiteX43" fmla="*/ 231618 w 418842"/>
              <a:gd name="connsiteY43" fmla="*/ 131062 h 431998"/>
              <a:gd name="connsiteX44" fmla="*/ 237945 w 418842"/>
              <a:gd name="connsiteY44" fmla="*/ 137389 h 431998"/>
              <a:gd name="connsiteX45" fmla="*/ 237945 w 418842"/>
              <a:gd name="connsiteY45" fmla="*/ 146387 h 431998"/>
              <a:gd name="connsiteX46" fmla="*/ 258796 w 418842"/>
              <a:gd name="connsiteY46" fmla="*/ 155235 h 431998"/>
              <a:gd name="connsiteX47" fmla="*/ 259157 w 418842"/>
              <a:gd name="connsiteY47" fmla="*/ 164175 h 431998"/>
              <a:gd name="connsiteX48" fmla="*/ 250251 w 418842"/>
              <a:gd name="connsiteY48" fmla="*/ 164567 h 431998"/>
              <a:gd name="connsiteX49" fmla="*/ 237945 w 418842"/>
              <a:gd name="connsiteY49" fmla="*/ 159163 h 431998"/>
              <a:gd name="connsiteX50" fmla="*/ 237945 w 418842"/>
              <a:gd name="connsiteY50" fmla="*/ 199504 h 431998"/>
              <a:gd name="connsiteX51" fmla="*/ 245969 w 418842"/>
              <a:gd name="connsiteY51" fmla="*/ 202454 h 431998"/>
              <a:gd name="connsiteX52" fmla="*/ 268326 w 418842"/>
              <a:gd name="connsiteY52" fmla="*/ 239575 h 431998"/>
              <a:gd name="connsiteX53" fmla="*/ 237946 w 418842"/>
              <a:gd name="connsiteY53" fmla="*/ 270246 h 431998"/>
              <a:gd name="connsiteX54" fmla="*/ 237946 w 418842"/>
              <a:gd name="connsiteY54" fmla="*/ 280734 h 431998"/>
              <a:gd name="connsiteX55" fmla="*/ 231618 w 418842"/>
              <a:gd name="connsiteY55" fmla="*/ 287061 h 431998"/>
              <a:gd name="connsiteX56" fmla="*/ 225291 w 418842"/>
              <a:gd name="connsiteY56" fmla="*/ 280734 h 431998"/>
              <a:gd name="connsiteX57" fmla="*/ 225291 w 418842"/>
              <a:gd name="connsiteY57" fmla="*/ 270691 h 431998"/>
              <a:gd name="connsiteX58" fmla="*/ 198686 w 418842"/>
              <a:gd name="connsiteY58" fmla="*/ 261807 h 431998"/>
              <a:gd name="connsiteX59" fmla="*/ 196855 w 418842"/>
              <a:gd name="connsiteY59" fmla="*/ 253049 h 431998"/>
              <a:gd name="connsiteX60" fmla="*/ 205613 w 418842"/>
              <a:gd name="connsiteY60" fmla="*/ 251218 h 431998"/>
              <a:gd name="connsiteX61" fmla="*/ 225291 w 418842"/>
              <a:gd name="connsiteY61" fmla="*/ 258041 h 431998"/>
              <a:gd name="connsiteX62" fmla="*/ 225291 w 418842"/>
              <a:gd name="connsiteY62" fmla="*/ 208006 h 431998"/>
              <a:gd name="connsiteX63" fmla="*/ 208355 w 418842"/>
              <a:gd name="connsiteY63" fmla="*/ 198435 h 431998"/>
              <a:gd name="connsiteX64" fmla="*/ 199660 w 418842"/>
              <a:gd name="connsiteY64" fmla="*/ 172061 h 431998"/>
              <a:gd name="connsiteX65" fmla="*/ 220597 w 418842"/>
              <a:gd name="connsiteY65" fmla="*/ 148045 h 431998"/>
              <a:gd name="connsiteX66" fmla="*/ 225291 w 418842"/>
              <a:gd name="connsiteY66" fmla="*/ 146898 h 431998"/>
              <a:gd name="connsiteX67" fmla="*/ 225291 w 418842"/>
              <a:gd name="connsiteY67" fmla="*/ 137389 h 431998"/>
              <a:gd name="connsiteX68" fmla="*/ 231618 w 418842"/>
              <a:gd name="connsiteY68" fmla="*/ 131062 h 431998"/>
              <a:gd name="connsiteX69" fmla="*/ 199182 w 418842"/>
              <a:gd name="connsiteY69" fmla="*/ 75516 h 431998"/>
              <a:gd name="connsiteX70" fmla="*/ 195563 w 418842"/>
              <a:gd name="connsiteY70" fmla="*/ 93060 h 431998"/>
              <a:gd name="connsiteX71" fmla="*/ 264338 w 418842"/>
              <a:gd name="connsiteY71" fmla="*/ 93060 h 431998"/>
              <a:gd name="connsiteX72" fmla="*/ 260720 w 418842"/>
              <a:gd name="connsiteY72" fmla="*/ 75516 h 431998"/>
              <a:gd name="connsiteX73" fmla="*/ 199182 w 418842"/>
              <a:gd name="connsiteY73" fmla="*/ 75516 h 431998"/>
              <a:gd name="connsiteX74" fmla="*/ 218030 w 418842"/>
              <a:gd name="connsiteY74" fmla="*/ 14382 h 431998"/>
              <a:gd name="connsiteX75" fmla="*/ 206243 w 418842"/>
              <a:gd name="connsiteY75" fmla="*/ 14899 h 431998"/>
              <a:gd name="connsiteX76" fmla="*/ 181562 w 418842"/>
              <a:gd name="connsiteY76" fmla="*/ 16047 h 431998"/>
              <a:gd name="connsiteX77" fmla="*/ 181416 w 418842"/>
              <a:gd name="connsiteY77" fmla="*/ 15974 h 431998"/>
              <a:gd name="connsiteX78" fmla="*/ 201723 w 418842"/>
              <a:gd name="connsiteY78" fmla="*/ 63122 h 431998"/>
              <a:gd name="connsiteX79" fmla="*/ 262834 w 418842"/>
              <a:gd name="connsiteY79" fmla="*/ 62648 h 431998"/>
              <a:gd name="connsiteX80" fmla="*/ 283240 w 418842"/>
              <a:gd name="connsiteY80" fmla="*/ 16031 h 431998"/>
              <a:gd name="connsiteX81" fmla="*/ 258454 w 418842"/>
              <a:gd name="connsiteY81" fmla="*/ 14899 h 431998"/>
              <a:gd name="connsiteX82" fmla="*/ 245667 w 418842"/>
              <a:gd name="connsiteY82" fmla="*/ 14899 h 431998"/>
              <a:gd name="connsiteX83" fmla="*/ 232347 w 418842"/>
              <a:gd name="connsiteY83" fmla="*/ 19157 h 431998"/>
              <a:gd name="connsiteX84" fmla="*/ 218030 w 418842"/>
              <a:gd name="connsiteY84" fmla="*/ 14382 h 431998"/>
              <a:gd name="connsiteX85" fmla="*/ 212741 w 418842"/>
              <a:gd name="connsiteY85" fmla="*/ 0 h 431998"/>
              <a:gd name="connsiteX86" fmla="*/ 225956 w 418842"/>
              <a:gd name="connsiteY86" fmla="*/ 4309 h 431998"/>
              <a:gd name="connsiteX87" fmla="*/ 238740 w 418842"/>
              <a:gd name="connsiteY87" fmla="*/ 4309 h 431998"/>
              <a:gd name="connsiteX88" fmla="*/ 265382 w 418842"/>
              <a:gd name="connsiteY88" fmla="*/ 4309 h 431998"/>
              <a:gd name="connsiteX89" fmla="*/ 277518 w 418842"/>
              <a:gd name="connsiteY89" fmla="*/ 4743 h 431998"/>
              <a:gd name="connsiteX90" fmla="*/ 292689 w 418842"/>
              <a:gd name="connsiteY90" fmla="*/ 7080 h 431998"/>
              <a:gd name="connsiteX91" fmla="*/ 275076 w 418842"/>
              <a:gd name="connsiteY91" fmla="*/ 67098 h 431998"/>
              <a:gd name="connsiteX92" fmla="*/ 282631 w 418842"/>
              <a:gd name="connsiteY92" fmla="*/ 89543 h 431998"/>
              <a:gd name="connsiteX93" fmla="*/ 305003 w 418842"/>
              <a:gd name="connsiteY93" fmla="*/ 107835 h 431998"/>
              <a:gd name="connsiteX94" fmla="*/ 305519 w 418842"/>
              <a:gd name="connsiteY94" fmla="*/ 116767 h 431998"/>
              <a:gd name="connsiteX95" fmla="*/ 300793 w 418842"/>
              <a:gd name="connsiteY95" fmla="*/ 118885 h 431998"/>
              <a:gd name="connsiteX96" fmla="*/ 296586 w 418842"/>
              <a:gd name="connsiteY96" fmla="*/ 117282 h 431998"/>
              <a:gd name="connsiteX97" fmla="*/ 276212 w 418842"/>
              <a:gd name="connsiteY97" fmla="*/ 100557 h 431998"/>
              <a:gd name="connsiteX98" fmla="*/ 185718 w 418842"/>
              <a:gd name="connsiteY98" fmla="*/ 102202 h 431998"/>
              <a:gd name="connsiteX99" fmla="*/ 107161 w 418842"/>
              <a:gd name="connsiteY99" fmla="*/ 198989 h 431998"/>
              <a:gd name="connsiteX100" fmla="*/ 97121 w 418842"/>
              <a:gd name="connsiteY100" fmla="*/ 265929 h 431998"/>
              <a:gd name="connsiteX101" fmla="*/ 167423 w 418842"/>
              <a:gd name="connsiteY101" fmla="*/ 295088 h 431998"/>
              <a:gd name="connsiteX102" fmla="*/ 237421 w 418842"/>
              <a:gd name="connsiteY102" fmla="*/ 303148 h 431998"/>
              <a:gd name="connsiteX103" fmla="*/ 237584 w 418842"/>
              <a:gd name="connsiteY103" fmla="*/ 303169 h 431998"/>
              <a:gd name="connsiteX104" fmla="*/ 271567 w 418842"/>
              <a:gd name="connsiteY104" fmla="*/ 338589 h 431998"/>
              <a:gd name="connsiteX105" fmla="*/ 271598 w 418842"/>
              <a:gd name="connsiteY105" fmla="*/ 339262 h 431998"/>
              <a:gd name="connsiteX106" fmla="*/ 271533 w 418842"/>
              <a:gd name="connsiteY106" fmla="*/ 348157 h 431998"/>
              <a:gd name="connsiteX107" fmla="*/ 350290 w 418842"/>
              <a:gd name="connsiteY107" fmla="*/ 313479 h 431998"/>
              <a:gd name="connsiteX108" fmla="*/ 365141 w 418842"/>
              <a:gd name="connsiteY108" fmla="*/ 223873 h 431998"/>
              <a:gd name="connsiteX109" fmla="*/ 317231 w 418842"/>
              <a:gd name="connsiteY109" fmla="*/ 137578 h 431998"/>
              <a:gd name="connsiteX110" fmla="*/ 317620 w 418842"/>
              <a:gd name="connsiteY110" fmla="*/ 128638 h 431998"/>
              <a:gd name="connsiteX111" fmla="*/ 326559 w 418842"/>
              <a:gd name="connsiteY111" fmla="*/ 129026 h 431998"/>
              <a:gd name="connsiteX112" fmla="*/ 377495 w 418842"/>
              <a:gd name="connsiteY112" fmla="*/ 221133 h 431998"/>
              <a:gd name="connsiteX113" fmla="*/ 369723 w 418842"/>
              <a:gd name="connsiteY113" fmla="*/ 304924 h 431998"/>
              <a:gd name="connsiteX114" fmla="*/ 377593 w 418842"/>
              <a:gd name="connsiteY114" fmla="*/ 301458 h 431998"/>
              <a:gd name="connsiteX115" fmla="*/ 414172 w 418842"/>
              <a:gd name="connsiteY115" fmla="*/ 309205 h 431998"/>
              <a:gd name="connsiteX116" fmla="*/ 409764 w 418842"/>
              <a:gd name="connsiteY116" fmla="*/ 344676 h 431998"/>
              <a:gd name="connsiteX117" fmla="*/ 290747 w 418842"/>
              <a:gd name="connsiteY117" fmla="*/ 420189 h 431998"/>
              <a:gd name="connsiteX118" fmla="*/ 250050 w 418842"/>
              <a:gd name="connsiteY118" fmla="*/ 431998 h 431998"/>
              <a:gd name="connsiteX119" fmla="*/ 155647 w 418842"/>
              <a:gd name="connsiteY119" fmla="*/ 431998 h 431998"/>
              <a:gd name="connsiteX120" fmla="*/ 129124 w 418842"/>
              <a:gd name="connsiteY120" fmla="*/ 427222 h 431998"/>
              <a:gd name="connsiteX121" fmla="*/ 65766 w 418842"/>
              <a:gd name="connsiteY121" fmla="*/ 403640 h 431998"/>
              <a:gd name="connsiteX122" fmla="*/ 65766 w 418842"/>
              <a:gd name="connsiteY122" fmla="*/ 405442 h 431998"/>
              <a:gd name="connsiteX123" fmla="*/ 47405 w 418842"/>
              <a:gd name="connsiteY123" fmla="*/ 423803 h 431998"/>
              <a:gd name="connsiteX124" fmla="*/ 18361 w 418842"/>
              <a:gd name="connsiteY124" fmla="*/ 423803 h 431998"/>
              <a:gd name="connsiteX125" fmla="*/ 0 w 418842"/>
              <a:gd name="connsiteY125" fmla="*/ 405442 h 431998"/>
              <a:gd name="connsiteX126" fmla="*/ 0 w 418842"/>
              <a:gd name="connsiteY126" fmla="*/ 258086 h 431998"/>
              <a:gd name="connsiteX127" fmla="*/ 18361 w 418842"/>
              <a:gd name="connsiteY127" fmla="*/ 239726 h 431998"/>
              <a:gd name="connsiteX128" fmla="*/ 47406 w 418842"/>
              <a:gd name="connsiteY128" fmla="*/ 239726 h 431998"/>
              <a:gd name="connsiteX129" fmla="*/ 65767 w 418842"/>
              <a:gd name="connsiteY129" fmla="*/ 258086 h 431998"/>
              <a:gd name="connsiteX130" fmla="*/ 65767 w 418842"/>
              <a:gd name="connsiteY130" fmla="*/ 261913 h 431998"/>
              <a:gd name="connsiteX131" fmla="*/ 84139 w 418842"/>
              <a:gd name="connsiteY131" fmla="*/ 263334 h 431998"/>
              <a:gd name="connsiteX132" fmla="*/ 95427 w 418842"/>
              <a:gd name="connsiteY132" fmla="*/ 194253 h 431998"/>
              <a:gd name="connsiteX133" fmla="*/ 178057 w 418842"/>
              <a:gd name="connsiteY133" fmla="*/ 92126 h 431998"/>
              <a:gd name="connsiteX134" fmla="*/ 177902 w 418842"/>
              <a:gd name="connsiteY134" fmla="*/ 91711 h 431998"/>
              <a:gd name="connsiteX135" fmla="*/ 127017 w 418842"/>
              <a:gd name="connsiteY135" fmla="*/ 113991 h 431998"/>
              <a:gd name="connsiteX136" fmla="*/ 118361 w 418842"/>
              <a:gd name="connsiteY136" fmla="*/ 116257 h 431998"/>
              <a:gd name="connsiteX137" fmla="*/ 116096 w 418842"/>
              <a:gd name="connsiteY137" fmla="*/ 107600 h 431998"/>
              <a:gd name="connsiteX138" fmla="*/ 157270 w 418842"/>
              <a:gd name="connsiteY138" fmla="*/ 81238 h 431998"/>
              <a:gd name="connsiteX139" fmla="*/ 177333 w 418842"/>
              <a:gd name="connsiteY139" fmla="*/ 79051 h 431998"/>
              <a:gd name="connsiteX140" fmla="*/ 177549 w 418842"/>
              <a:gd name="connsiteY140" fmla="*/ 78238 h 431998"/>
              <a:gd name="connsiteX141" fmla="*/ 149292 w 418842"/>
              <a:gd name="connsiteY141" fmla="*/ 65878 h 431998"/>
              <a:gd name="connsiteX142" fmla="*/ 109364 w 418842"/>
              <a:gd name="connsiteY142" fmla="*/ 56371 h 431998"/>
              <a:gd name="connsiteX143" fmla="*/ 107633 w 418842"/>
              <a:gd name="connsiteY143" fmla="*/ 47593 h 431998"/>
              <a:gd name="connsiteX144" fmla="*/ 116411 w 418842"/>
              <a:gd name="connsiteY144" fmla="*/ 45861 h 431998"/>
              <a:gd name="connsiteX145" fmla="*/ 147888 w 418842"/>
              <a:gd name="connsiteY145" fmla="*/ 53303 h 431998"/>
              <a:gd name="connsiteX146" fmla="*/ 184682 w 418842"/>
              <a:gd name="connsiteY146" fmla="*/ 67211 h 431998"/>
              <a:gd name="connsiteX147" fmla="*/ 187898 w 418842"/>
              <a:gd name="connsiteY147" fmla="*/ 65061 h 431998"/>
              <a:gd name="connsiteX148" fmla="*/ 171999 w 418842"/>
              <a:gd name="connsiteY148" fmla="*/ 6974 h 431998"/>
              <a:gd name="connsiteX149" fmla="*/ 187194 w 418842"/>
              <a:gd name="connsiteY149" fmla="*/ 4714 h 431998"/>
              <a:gd name="connsiteX150" fmla="*/ 199315 w 418842"/>
              <a:gd name="connsiteY150" fmla="*/ 4309 h 431998"/>
              <a:gd name="connsiteX151" fmla="*/ 212741 w 418842"/>
              <a:gd name="connsiteY151" fmla="*/ 0 h 4319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</a:cxnLst>
            <a:rect l="l" t="t" r="r" b="b"/>
            <a:pathLst>
              <a:path w="418842" h="431998">
                <a:moveTo>
                  <a:pt x="18361" y="252383"/>
                </a:moveTo>
                <a:cubicBezTo>
                  <a:pt x="15214" y="252383"/>
                  <a:pt x="12654" y="254943"/>
                  <a:pt x="12654" y="258090"/>
                </a:cubicBezTo>
                <a:lnTo>
                  <a:pt x="12654" y="405446"/>
                </a:lnTo>
                <a:cubicBezTo>
                  <a:pt x="12654" y="408592"/>
                  <a:pt x="15214" y="411153"/>
                  <a:pt x="18361" y="411153"/>
                </a:cubicBezTo>
                <a:lnTo>
                  <a:pt x="47406" y="411153"/>
                </a:lnTo>
                <a:cubicBezTo>
                  <a:pt x="50552" y="411153"/>
                  <a:pt x="53113" y="408593"/>
                  <a:pt x="53113" y="405446"/>
                </a:cubicBezTo>
                <a:lnTo>
                  <a:pt x="53113" y="322004"/>
                </a:lnTo>
                <a:cubicBezTo>
                  <a:pt x="53113" y="318509"/>
                  <a:pt x="55946" y="315676"/>
                  <a:pt x="59440" y="315676"/>
                </a:cubicBezTo>
                <a:cubicBezTo>
                  <a:pt x="62934" y="315676"/>
                  <a:pt x="65766" y="318509"/>
                  <a:pt x="65766" y="322004"/>
                </a:cubicBezTo>
                <a:lnTo>
                  <a:pt x="65766" y="390141"/>
                </a:lnTo>
                <a:lnTo>
                  <a:pt x="133539" y="415366"/>
                </a:lnTo>
                <a:cubicBezTo>
                  <a:pt x="140636" y="418008"/>
                  <a:pt x="148075" y="419348"/>
                  <a:pt x="155647" y="419348"/>
                </a:cubicBezTo>
                <a:lnTo>
                  <a:pt x="250051" y="419348"/>
                </a:lnTo>
                <a:cubicBezTo>
                  <a:pt x="262082" y="419348"/>
                  <a:pt x="273813" y="415944"/>
                  <a:pt x="283974" y="409505"/>
                </a:cubicBezTo>
                <a:lnTo>
                  <a:pt x="401706" y="334903"/>
                </a:lnTo>
                <a:cubicBezTo>
                  <a:pt x="406806" y="330071"/>
                  <a:pt x="407687" y="322169"/>
                  <a:pt x="403708" y="316324"/>
                </a:cubicBezTo>
                <a:cubicBezTo>
                  <a:pt x="398590" y="308803"/>
                  <a:pt x="391043" y="309329"/>
                  <a:pt x="382765" y="313008"/>
                </a:cubicBezTo>
                <a:cubicBezTo>
                  <a:pt x="382631" y="313067"/>
                  <a:pt x="267788" y="363630"/>
                  <a:pt x="267659" y="363688"/>
                </a:cubicBezTo>
                <a:cubicBezTo>
                  <a:pt x="266855" y="364038"/>
                  <a:pt x="265932" y="364215"/>
                  <a:pt x="265133" y="364215"/>
                </a:cubicBezTo>
                <a:lnTo>
                  <a:pt x="193576" y="364215"/>
                </a:lnTo>
                <a:cubicBezTo>
                  <a:pt x="190081" y="364215"/>
                  <a:pt x="187248" y="361382"/>
                  <a:pt x="187248" y="357888"/>
                </a:cubicBezTo>
                <a:cubicBezTo>
                  <a:pt x="187248" y="354393"/>
                  <a:pt x="190082" y="351560"/>
                  <a:pt x="193576" y="351560"/>
                </a:cubicBezTo>
                <a:lnTo>
                  <a:pt x="258852" y="351560"/>
                </a:lnTo>
                <a:lnTo>
                  <a:pt x="258940" y="339525"/>
                </a:lnTo>
                <a:cubicBezTo>
                  <a:pt x="257575" y="327238"/>
                  <a:pt x="248143" y="317478"/>
                  <a:pt x="235886" y="315709"/>
                </a:cubicBezTo>
                <a:lnTo>
                  <a:pt x="165891" y="307650"/>
                </a:lnTo>
                <a:cubicBezTo>
                  <a:pt x="165837" y="307644"/>
                  <a:pt x="165783" y="307637"/>
                  <a:pt x="165729" y="307629"/>
                </a:cubicBezTo>
                <a:cubicBezTo>
                  <a:pt x="129872" y="302557"/>
                  <a:pt x="118104" y="274971"/>
                  <a:pt x="65765" y="274570"/>
                </a:cubicBezTo>
                <a:lnTo>
                  <a:pt x="65765" y="292425"/>
                </a:lnTo>
                <a:cubicBezTo>
                  <a:pt x="65765" y="295920"/>
                  <a:pt x="62933" y="298753"/>
                  <a:pt x="59439" y="298753"/>
                </a:cubicBezTo>
                <a:cubicBezTo>
                  <a:pt x="55945" y="298753"/>
                  <a:pt x="53112" y="295920"/>
                  <a:pt x="53112" y="292425"/>
                </a:cubicBezTo>
                <a:lnTo>
                  <a:pt x="53112" y="258090"/>
                </a:lnTo>
                <a:cubicBezTo>
                  <a:pt x="53112" y="254943"/>
                  <a:pt x="50552" y="252383"/>
                  <a:pt x="47405" y="252383"/>
                </a:cubicBezTo>
                <a:close/>
                <a:moveTo>
                  <a:pt x="237945" y="213014"/>
                </a:moveTo>
                <a:lnTo>
                  <a:pt x="237945" y="257314"/>
                </a:lnTo>
                <a:cubicBezTo>
                  <a:pt x="248356" y="254646"/>
                  <a:pt x="254451" y="245782"/>
                  <a:pt x="255847" y="237478"/>
                </a:cubicBezTo>
                <a:cubicBezTo>
                  <a:pt x="256521" y="233468"/>
                  <a:pt x="257496" y="219949"/>
                  <a:pt x="241752" y="214385"/>
                </a:cubicBezTo>
                <a:cubicBezTo>
                  <a:pt x="240435" y="213919"/>
                  <a:pt x="239177" y="213464"/>
                  <a:pt x="237945" y="213014"/>
                </a:cubicBezTo>
                <a:close/>
                <a:moveTo>
                  <a:pt x="225291" y="159872"/>
                </a:moveTo>
                <a:cubicBezTo>
                  <a:pt x="224945" y="159965"/>
                  <a:pt x="224599" y="160056"/>
                  <a:pt x="224247" y="160162"/>
                </a:cubicBezTo>
                <a:cubicBezTo>
                  <a:pt x="216846" y="162391"/>
                  <a:pt x="213117" y="168981"/>
                  <a:pt x="212095" y="174405"/>
                </a:cubicBezTo>
                <a:cubicBezTo>
                  <a:pt x="210992" y="180253"/>
                  <a:pt x="212552" y="185646"/>
                  <a:pt x="216164" y="188479"/>
                </a:cubicBezTo>
                <a:cubicBezTo>
                  <a:pt x="218532" y="190336"/>
                  <a:pt x="221503" y="192156"/>
                  <a:pt x="225291" y="194048"/>
                </a:cubicBezTo>
                <a:close/>
                <a:moveTo>
                  <a:pt x="231618" y="131062"/>
                </a:moveTo>
                <a:cubicBezTo>
                  <a:pt x="235112" y="131062"/>
                  <a:pt x="237945" y="133894"/>
                  <a:pt x="237945" y="137389"/>
                </a:cubicBezTo>
                <a:lnTo>
                  <a:pt x="237945" y="146387"/>
                </a:lnTo>
                <a:cubicBezTo>
                  <a:pt x="250600" y="147846"/>
                  <a:pt x="258349" y="154823"/>
                  <a:pt x="258796" y="155235"/>
                </a:cubicBezTo>
                <a:cubicBezTo>
                  <a:pt x="261364" y="157604"/>
                  <a:pt x="261526" y="161607"/>
                  <a:pt x="259157" y="164175"/>
                </a:cubicBezTo>
                <a:cubicBezTo>
                  <a:pt x="256798" y="166732"/>
                  <a:pt x="252821" y="166904"/>
                  <a:pt x="250251" y="164567"/>
                </a:cubicBezTo>
                <a:cubicBezTo>
                  <a:pt x="249924" y="164278"/>
                  <a:pt x="245430" y="160404"/>
                  <a:pt x="237945" y="159163"/>
                </a:cubicBezTo>
                <a:lnTo>
                  <a:pt x="237945" y="199504"/>
                </a:lnTo>
                <a:cubicBezTo>
                  <a:pt x="240405" y="200450"/>
                  <a:pt x="243071" y="201430"/>
                  <a:pt x="245969" y="202454"/>
                </a:cubicBezTo>
                <a:cubicBezTo>
                  <a:pt x="262366" y="208250"/>
                  <a:pt x="271142" y="222821"/>
                  <a:pt x="268326" y="239575"/>
                </a:cubicBezTo>
                <a:cubicBezTo>
                  <a:pt x="266071" y="252987"/>
                  <a:pt x="255707" y="267364"/>
                  <a:pt x="237946" y="270246"/>
                </a:cubicBezTo>
                <a:lnTo>
                  <a:pt x="237946" y="280734"/>
                </a:lnTo>
                <a:cubicBezTo>
                  <a:pt x="237946" y="284229"/>
                  <a:pt x="235112" y="287061"/>
                  <a:pt x="231618" y="287061"/>
                </a:cubicBezTo>
                <a:cubicBezTo>
                  <a:pt x="228124" y="287061"/>
                  <a:pt x="225291" y="284229"/>
                  <a:pt x="225291" y="280734"/>
                </a:cubicBezTo>
                <a:lnTo>
                  <a:pt x="225291" y="270691"/>
                </a:lnTo>
                <a:cubicBezTo>
                  <a:pt x="215919" y="270326"/>
                  <a:pt x="209014" y="268564"/>
                  <a:pt x="198686" y="261807"/>
                </a:cubicBezTo>
                <a:cubicBezTo>
                  <a:pt x="195762" y="259894"/>
                  <a:pt x="194942" y="255972"/>
                  <a:pt x="196855" y="253049"/>
                </a:cubicBezTo>
                <a:cubicBezTo>
                  <a:pt x="198768" y="250124"/>
                  <a:pt x="202690" y="249306"/>
                  <a:pt x="205613" y="251218"/>
                </a:cubicBezTo>
                <a:cubicBezTo>
                  <a:pt x="213470" y="256358"/>
                  <a:pt x="217974" y="257732"/>
                  <a:pt x="225291" y="258041"/>
                </a:cubicBezTo>
                <a:lnTo>
                  <a:pt x="225291" y="208006"/>
                </a:lnTo>
                <a:cubicBezTo>
                  <a:pt x="217878" y="204769"/>
                  <a:pt x="212571" y="201742"/>
                  <a:pt x="208355" y="198435"/>
                </a:cubicBezTo>
                <a:cubicBezTo>
                  <a:pt x="201011" y="192676"/>
                  <a:pt x="197679" y="182570"/>
                  <a:pt x="199660" y="172061"/>
                </a:cubicBezTo>
                <a:cubicBezTo>
                  <a:pt x="201842" y="160480"/>
                  <a:pt x="209865" y="151277"/>
                  <a:pt x="220597" y="148045"/>
                </a:cubicBezTo>
                <a:cubicBezTo>
                  <a:pt x="222203" y="147562"/>
                  <a:pt x="223766" y="147190"/>
                  <a:pt x="225291" y="146898"/>
                </a:cubicBezTo>
                <a:lnTo>
                  <a:pt x="225291" y="137389"/>
                </a:lnTo>
                <a:cubicBezTo>
                  <a:pt x="225291" y="133894"/>
                  <a:pt x="228124" y="131062"/>
                  <a:pt x="231618" y="131062"/>
                </a:cubicBezTo>
                <a:close/>
                <a:moveTo>
                  <a:pt x="199182" y="75516"/>
                </a:moveTo>
                <a:cubicBezTo>
                  <a:pt x="188510" y="72839"/>
                  <a:pt x="185633" y="90550"/>
                  <a:pt x="195563" y="93060"/>
                </a:cubicBezTo>
                <a:cubicBezTo>
                  <a:pt x="218705" y="98902"/>
                  <a:pt x="241201" y="98902"/>
                  <a:pt x="264338" y="93060"/>
                </a:cubicBezTo>
                <a:cubicBezTo>
                  <a:pt x="274428" y="90510"/>
                  <a:pt x="271206" y="72883"/>
                  <a:pt x="260720" y="75516"/>
                </a:cubicBezTo>
                <a:cubicBezTo>
                  <a:pt x="240014" y="80713"/>
                  <a:pt x="219885" y="80713"/>
                  <a:pt x="199182" y="75516"/>
                </a:cubicBezTo>
                <a:close/>
                <a:moveTo>
                  <a:pt x="218030" y="14382"/>
                </a:moveTo>
                <a:cubicBezTo>
                  <a:pt x="214621" y="12435"/>
                  <a:pt x="211633" y="11371"/>
                  <a:pt x="206243" y="14899"/>
                </a:cubicBezTo>
                <a:cubicBezTo>
                  <a:pt x="197629" y="20534"/>
                  <a:pt x="190126" y="20303"/>
                  <a:pt x="181562" y="16047"/>
                </a:cubicBezTo>
                <a:cubicBezTo>
                  <a:pt x="181515" y="16024"/>
                  <a:pt x="181465" y="15998"/>
                  <a:pt x="181416" y="15974"/>
                </a:cubicBezTo>
                <a:cubicBezTo>
                  <a:pt x="180107" y="20701"/>
                  <a:pt x="183002" y="34828"/>
                  <a:pt x="201723" y="63122"/>
                </a:cubicBezTo>
                <a:cubicBezTo>
                  <a:pt x="239997" y="71640"/>
                  <a:pt x="253517" y="62489"/>
                  <a:pt x="262834" y="62648"/>
                </a:cubicBezTo>
                <a:cubicBezTo>
                  <a:pt x="281596" y="34714"/>
                  <a:pt x="284542" y="20724"/>
                  <a:pt x="283240" y="16031"/>
                </a:cubicBezTo>
                <a:cubicBezTo>
                  <a:pt x="274428" y="20281"/>
                  <a:pt x="267106" y="20561"/>
                  <a:pt x="258454" y="14899"/>
                </a:cubicBezTo>
                <a:cubicBezTo>
                  <a:pt x="253868" y="11899"/>
                  <a:pt x="250255" y="11897"/>
                  <a:pt x="245667" y="14899"/>
                </a:cubicBezTo>
                <a:cubicBezTo>
                  <a:pt x="242922" y="16696"/>
                  <a:pt x="239161" y="19157"/>
                  <a:pt x="232347" y="19157"/>
                </a:cubicBezTo>
                <a:cubicBezTo>
                  <a:pt x="225270" y="19157"/>
                  <a:pt x="221439" y="16328"/>
                  <a:pt x="218030" y="14382"/>
                </a:cubicBezTo>
                <a:close/>
                <a:moveTo>
                  <a:pt x="212741" y="0"/>
                </a:moveTo>
                <a:cubicBezTo>
                  <a:pt x="217206" y="23"/>
                  <a:pt x="221636" y="1482"/>
                  <a:pt x="225956" y="4309"/>
                </a:cubicBezTo>
                <a:cubicBezTo>
                  <a:pt x="230541" y="7310"/>
                  <a:pt x="234153" y="7310"/>
                  <a:pt x="238740" y="4309"/>
                </a:cubicBezTo>
                <a:cubicBezTo>
                  <a:pt x="247659" y="-1527"/>
                  <a:pt x="256741" y="-1345"/>
                  <a:pt x="265382" y="4309"/>
                </a:cubicBezTo>
                <a:cubicBezTo>
                  <a:pt x="269911" y="7272"/>
                  <a:pt x="272595" y="7146"/>
                  <a:pt x="277518" y="4743"/>
                </a:cubicBezTo>
                <a:cubicBezTo>
                  <a:pt x="280422" y="3324"/>
                  <a:pt x="287223" y="2"/>
                  <a:pt x="292689" y="7080"/>
                </a:cubicBezTo>
                <a:cubicBezTo>
                  <a:pt x="300648" y="17384"/>
                  <a:pt x="294886" y="37051"/>
                  <a:pt x="275076" y="67098"/>
                </a:cubicBezTo>
                <a:cubicBezTo>
                  <a:pt x="281894" y="72552"/>
                  <a:pt x="284477" y="81715"/>
                  <a:pt x="282631" y="89543"/>
                </a:cubicBezTo>
                <a:cubicBezTo>
                  <a:pt x="290509" y="95475"/>
                  <a:pt x="298020" y="101614"/>
                  <a:pt x="305003" y="107835"/>
                </a:cubicBezTo>
                <a:cubicBezTo>
                  <a:pt x="307612" y="110159"/>
                  <a:pt x="307843" y="114159"/>
                  <a:pt x="305519" y="116767"/>
                </a:cubicBezTo>
                <a:cubicBezTo>
                  <a:pt x="304269" y="118171"/>
                  <a:pt x="302534" y="118885"/>
                  <a:pt x="300793" y="118885"/>
                </a:cubicBezTo>
                <a:cubicBezTo>
                  <a:pt x="299295" y="118885"/>
                  <a:pt x="297791" y="118357"/>
                  <a:pt x="296586" y="117282"/>
                </a:cubicBezTo>
                <a:cubicBezTo>
                  <a:pt x="290215" y="111606"/>
                  <a:pt x="283377" y="105999"/>
                  <a:pt x="276212" y="100557"/>
                </a:cubicBezTo>
                <a:cubicBezTo>
                  <a:pt x="262226" y="113371"/>
                  <a:pt x="199727" y="112134"/>
                  <a:pt x="185718" y="102202"/>
                </a:cubicBezTo>
                <a:cubicBezTo>
                  <a:pt x="148132" y="131255"/>
                  <a:pt x="121020" y="164633"/>
                  <a:pt x="107161" y="198989"/>
                </a:cubicBezTo>
                <a:cubicBezTo>
                  <a:pt x="97959" y="221802"/>
                  <a:pt x="94602" y="244557"/>
                  <a:pt x="97121" y="265929"/>
                </a:cubicBezTo>
                <a:cubicBezTo>
                  <a:pt x="133574" y="275127"/>
                  <a:pt x="140506" y="291257"/>
                  <a:pt x="167423" y="295088"/>
                </a:cubicBezTo>
                <a:lnTo>
                  <a:pt x="237421" y="303148"/>
                </a:lnTo>
                <a:cubicBezTo>
                  <a:pt x="237476" y="303154"/>
                  <a:pt x="237530" y="303160"/>
                  <a:pt x="237584" y="303169"/>
                </a:cubicBezTo>
                <a:cubicBezTo>
                  <a:pt x="255774" y="305742"/>
                  <a:pt x="269749" y="320308"/>
                  <a:pt x="271567" y="338589"/>
                </a:cubicBezTo>
                <a:cubicBezTo>
                  <a:pt x="271590" y="338813"/>
                  <a:pt x="271600" y="339037"/>
                  <a:pt x="271598" y="339262"/>
                </a:cubicBezTo>
                <a:lnTo>
                  <a:pt x="271533" y="348157"/>
                </a:lnTo>
                <a:lnTo>
                  <a:pt x="350290" y="313479"/>
                </a:lnTo>
                <a:cubicBezTo>
                  <a:pt x="368052" y="287618"/>
                  <a:pt x="372101" y="255255"/>
                  <a:pt x="365141" y="223873"/>
                </a:cubicBezTo>
                <a:cubicBezTo>
                  <a:pt x="358533" y="194081"/>
                  <a:pt x="342414" y="165047"/>
                  <a:pt x="317231" y="137578"/>
                </a:cubicBezTo>
                <a:cubicBezTo>
                  <a:pt x="314870" y="135001"/>
                  <a:pt x="315044" y="130999"/>
                  <a:pt x="317620" y="128638"/>
                </a:cubicBezTo>
                <a:cubicBezTo>
                  <a:pt x="320196" y="126277"/>
                  <a:pt x="324198" y="126450"/>
                  <a:pt x="326559" y="129026"/>
                </a:cubicBezTo>
                <a:cubicBezTo>
                  <a:pt x="353262" y="158155"/>
                  <a:pt x="370400" y="189144"/>
                  <a:pt x="377495" y="221133"/>
                </a:cubicBezTo>
                <a:cubicBezTo>
                  <a:pt x="383673" y="248986"/>
                  <a:pt x="382133" y="278472"/>
                  <a:pt x="369723" y="304924"/>
                </a:cubicBezTo>
                <a:lnTo>
                  <a:pt x="377593" y="301458"/>
                </a:lnTo>
                <a:cubicBezTo>
                  <a:pt x="392443" y="294471"/>
                  <a:pt x="406113" y="297362"/>
                  <a:pt x="414172" y="309205"/>
                </a:cubicBezTo>
                <a:cubicBezTo>
                  <a:pt x="421803" y="320422"/>
                  <a:pt x="419908" y="335672"/>
                  <a:pt x="409764" y="344676"/>
                </a:cubicBezTo>
                <a:cubicBezTo>
                  <a:pt x="409037" y="345321"/>
                  <a:pt x="416684" y="340354"/>
                  <a:pt x="290747" y="420189"/>
                </a:cubicBezTo>
                <a:cubicBezTo>
                  <a:pt x="278556" y="427914"/>
                  <a:pt x="264484" y="431998"/>
                  <a:pt x="250050" y="431998"/>
                </a:cubicBezTo>
                <a:lnTo>
                  <a:pt x="155647" y="431998"/>
                </a:lnTo>
                <a:cubicBezTo>
                  <a:pt x="146562" y="431998"/>
                  <a:pt x="137638" y="430390"/>
                  <a:pt x="129124" y="427222"/>
                </a:cubicBezTo>
                <a:lnTo>
                  <a:pt x="65766" y="403640"/>
                </a:lnTo>
                <a:lnTo>
                  <a:pt x="65766" y="405442"/>
                </a:lnTo>
                <a:cubicBezTo>
                  <a:pt x="65766" y="415566"/>
                  <a:pt x="57529" y="423803"/>
                  <a:pt x="47405" y="423803"/>
                </a:cubicBezTo>
                <a:lnTo>
                  <a:pt x="18361" y="423803"/>
                </a:lnTo>
                <a:cubicBezTo>
                  <a:pt x="8237" y="423803"/>
                  <a:pt x="0" y="415567"/>
                  <a:pt x="0" y="405442"/>
                </a:cubicBezTo>
                <a:lnTo>
                  <a:pt x="0" y="258086"/>
                </a:lnTo>
                <a:cubicBezTo>
                  <a:pt x="0" y="247963"/>
                  <a:pt x="8237" y="239726"/>
                  <a:pt x="18361" y="239726"/>
                </a:cubicBezTo>
                <a:lnTo>
                  <a:pt x="47406" y="239726"/>
                </a:lnTo>
                <a:cubicBezTo>
                  <a:pt x="57530" y="239726"/>
                  <a:pt x="65767" y="247962"/>
                  <a:pt x="65767" y="258086"/>
                </a:cubicBezTo>
                <a:lnTo>
                  <a:pt x="65767" y="261913"/>
                </a:lnTo>
                <a:cubicBezTo>
                  <a:pt x="71934" y="261955"/>
                  <a:pt x="78071" y="262437"/>
                  <a:pt x="84139" y="263334"/>
                </a:cubicBezTo>
                <a:cubicBezTo>
                  <a:pt x="82226" y="241069"/>
                  <a:pt x="85994" y="217639"/>
                  <a:pt x="95427" y="194253"/>
                </a:cubicBezTo>
                <a:cubicBezTo>
                  <a:pt x="110352" y="157255"/>
                  <a:pt x="138141" y="122917"/>
                  <a:pt x="178057" y="92126"/>
                </a:cubicBezTo>
                <a:cubicBezTo>
                  <a:pt x="178007" y="91987"/>
                  <a:pt x="177950" y="91850"/>
                  <a:pt x="177902" y="91711"/>
                </a:cubicBezTo>
                <a:cubicBezTo>
                  <a:pt x="166717" y="91862"/>
                  <a:pt x="138555" y="94273"/>
                  <a:pt x="127017" y="113991"/>
                </a:cubicBezTo>
                <a:cubicBezTo>
                  <a:pt x="125253" y="117006"/>
                  <a:pt x="121378" y="118021"/>
                  <a:pt x="118361" y="116257"/>
                </a:cubicBezTo>
                <a:cubicBezTo>
                  <a:pt x="115346" y="114492"/>
                  <a:pt x="114331" y="110616"/>
                  <a:pt x="116096" y="107600"/>
                </a:cubicBezTo>
                <a:cubicBezTo>
                  <a:pt x="123852" y="94343"/>
                  <a:pt x="138090" y="85228"/>
                  <a:pt x="157270" y="81238"/>
                </a:cubicBezTo>
                <a:cubicBezTo>
                  <a:pt x="165245" y="79579"/>
                  <a:pt x="172487" y="79127"/>
                  <a:pt x="177333" y="79051"/>
                </a:cubicBezTo>
                <a:cubicBezTo>
                  <a:pt x="177399" y="78779"/>
                  <a:pt x="177471" y="78508"/>
                  <a:pt x="177549" y="78238"/>
                </a:cubicBezTo>
                <a:cubicBezTo>
                  <a:pt x="171868" y="71243"/>
                  <a:pt x="162742" y="64370"/>
                  <a:pt x="149292" y="65878"/>
                </a:cubicBezTo>
                <a:cubicBezTo>
                  <a:pt x="131050" y="67913"/>
                  <a:pt x="117511" y="61833"/>
                  <a:pt x="109364" y="56371"/>
                </a:cubicBezTo>
                <a:cubicBezTo>
                  <a:pt x="106463" y="54425"/>
                  <a:pt x="105687" y="50495"/>
                  <a:pt x="107633" y="47593"/>
                </a:cubicBezTo>
                <a:cubicBezTo>
                  <a:pt x="109579" y="44692"/>
                  <a:pt x="113509" y="43917"/>
                  <a:pt x="116411" y="45861"/>
                </a:cubicBezTo>
                <a:cubicBezTo>
                  <a:pt x="122802" y="50147"/>
                  <a:pt x="133449" y="54919"/>
                  <a:pt x="147888" y="53303"/>
                </a:cubicBezTo>
                <a:cubicBezTo>
                  <a:pt x="165297" y="51359"/>
                  <a:pt x="177334" y="59452"/>
                  <a:pt x="184682" y="67211"/>
                </a:cubicBezTo>
                <a:cubicBezTo>
                  <a:pt x="185688" y="66391"/>
                  <a:pt x="186767" y="65673"/>
                  <a:pt x="187898" y="65061"/>
                </a:cubicBezTo>
                <a:cubicBezTo>
                  <a:pt x="169424" y="36035"/>
                  <a:pt x="164219" y="16988"/>
                  <a:pt x="171999" y="6974"/>
                </a:cubicBezTo>
                <a:cubicBezTo>
                  <a:pt x="177501" y="-105"/>
                  <a:pt x="184294" y="3272"/>
                  <a:pt x="187194" y="4714"/>
                </a:cubicBezTo>
                <a:cubicBezTo>
                  <a:pt x="192039" y="7122"/>
                  <a:pt x="194733" y="7308"/>
                  <a:pt x="199315" y="4309"/>
                </a:cubicBezTo>
                <a:cubicBezTo>
                  <a:pt x="203776" y="1391"/>
                  <a:pt x="208276" y="-23"/>
                  <a:pt x="212741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2" name="Graphic 78">
            <a:extLst>
              <a:ext uri="{FF2B5EF4-FFF2-40B4-BE49-F238E27FC236}">
                <a16:creationId xmlns:a16="http://schemas.microsoft.com/office/drawing/2014/main" id="{ACBA1012-6FEB-EF7F-70AD-4EB5E9FCF88B}"/>
              </a:ext>
            </a:extLst>
          </p:cNvPr>
          <p:cNvSpPr/>
          <p:nvPr/>
        </p:nvSpPr>
        <p:spPr>
          <a:xfrm>
            <a:off x="6474688" y="4592394"/>
            <a:ext cx="432000" cy="431999"/>
          </a:xfrm>
          <a:custGeom>
            <a:avLst/>
            <a:gdLst>
              <a:gd name="connsiteX0" fmla="*/ 432000 w 432000"/>
              <a:gd name="connsiteY0" fmla="*/ 191480 h 431999"/>
              <a:gd name="connsiteX1" fmla="*/ 432000 w 432000"/>
              <a:gd name="connsiteY1" fmla="*/ 240519 h 431999"/>
              <a:gd name="connsiteX2" fmla="*/ 409477 w 432000"/>
              <a:gd name="connsiteY2" fmla="*/ 263042 h 431999"/>
              <a:gd name="connsiteX3" fmla="*/ 376342 w 432000"/>
              <a:gd name="connsiteY3" fmla="*/ 263042 h 431999"/>
              <a:gd name="connsiteX4" fmla="*/ 362629 w 432000"/>
              <a:gd name="connsiteY4" fmla="*/ 296100 h 431999"/>
              <a:gd name="connsiteX5" fmla="*/ 386073 w 432000"/>
              <a:gd name="connsiteY5" fmla="*/ 319543 h 431999"/>
              <a:gd name="connsiteX6" fmla="*/ 386073 w 432000"/>
              <a:gd name="connsiteY6" fmla="*/ 351397 h 431999"/>
              <a:gd name="connsiteX7" fmla="*/ 351397 w 432000"/>
              <a:gd name="connsiteY7" fmla="*/ 386073 h 431999"/>
              <a:gd name="connsiteX8" fmla="*/ 350779 w 432000"/>
              <a:gd name="connsiteY8" fmla="*/ 386668 h 431999"/>
              <a:gd name="connsiteX9" fmla="*/ 346191 w 432000"/>
              <a:gd name="connsiteY9" fmla="*/ 388468 h 431999"/>
              <a:gd name="connsiteX10" fmla="*/ 341240 w 432000"/>
              <a:gd name="connsiteY10" fmla="*/ 386306 h 431999"/>
              <a:gd name="connsiteX11" fmla="*/ 341601 w 432000"/>
              <a:gd name="connsiteY11" fmla="*/ 376766 h 431999"/>
              <a:gd name="connsiteX12" fmla="*/ 341851 w 432000"/>
              <a:gd name="connsiteY12" fmla="*/ 376526 h 431999"/>
              <a:gd name="connsiteX13" fmla="*/ 376527 w 432000"/>
              <a:gd name="connsiteY13" fmla="*/ 341850 h 431999"/>
              <a:gd name="connsiteX14" fmla="*/ 376527 w 432000"/>
              <a:gd name="connsiteY14" fmla="*/ 329090 h 431999"/>
              <a:gd name="connsiteX15" fmla="*/ 349447 w 432000"/>
              <a:gd name="connsiteY15" fmla="*/ 302009 h 431999"/>
              <a:gd name="connsiteX16" fmla="*/ 348405 w 432000"/>
              <a:gd name="connsiteY16" fmla="*/ 293810 h 431999"/>
              <a:gd name="connsiteX17" fmla="*/ 364668 w 432000"/>
              <a:gd name="connsiteY17" fmla="*/ 254599 h 431999"/>
              <a:gd name="connsiteX18" fmla="*/ 371203 w 432000"/>
              <a:gd name="connsiteY18" fmla="*/ 249541 h 431999"/>
              <a:gd name="connsiteX19" fmla="*/ 409476 w 432000"/>
              <a:gd name="connsiteY19" fmla="*/ 249541 h 431999"/>
              <a:gd name="connsiteX20" fmla="*/ 418499 w 432000"/>
              <a:gd name="connsiteY20" fmla="*/ 240518 h 431999"/>
              <a:gd name="connsiteX21" fmla="*/ 418499 w 432000"/>
              <a:gd name="connsiteY21" fmla="*/ 191479 h 431999"/>
              <a:gd name="connsiteX22" fmla="*/ 409476 w 432000"/>
              <a:gd name="connsiteY22" fmla="*/ 182457 h 431999"/>
              <a:gd name="connsiteX23" fmla="*/ 371203 w 432000"/>
              <a:gd name="connsiteY23" fmla="*/ 182457 h 431999"/>
              <a:gd name="connsiteX24" fmla="*/ 364669 w 432000"/>
              <a:gd name="connsiteY24" fmla="*/ 177399 h 431999"/>
              <a:gd name="connsiteX25" fmla="*/ 348405 w 432000"/>
              <a:gd name="connsiteY25" fmla="*/ 138187 h 431999"/>
              <a:gd name="connsiteX26" fmla="*/ 349447 w 432000"/>
              <a:gd name="connsiteY26" fmla="*/ 129987 h 431999"/>
              <a:gd name="connsiteX27" fmla="*/ 376528 w 432000"/>
              <a:gd name="connsiteY27" fmla="*/ 102908 h 431999"/>
              <a:gd name="connsiteX28" fmla="*/ 376527 w 432000"/>
              <a:gd name="connsiteY28" fmla="*/ 90147 h 431999"/>
              <a:gd name="connsiteX29" fmla="*/ 341851 w 432000"/>
              <a:gd name="connsiteY29" fmla="*/ 55472 h 431999"/>
              <a:gd name="connsiteX30" fmla="*/ 335471 w 432000"/>
              <a:gd name="connsiteY30" fmla="*/ 52847 h 431999"/>
              <a:gd name="connsiteX31" fmla="*/ 329090 w 432000"/>
              <a:gd name="connsiteY31" fmla="*/ 55472 h 431999"/>
              <a:gd name="connsiteX32" fmla="*/ 302010 w 432000"/>
              <a:gd name="connsiteY32" fmla="*/ 82552 h 431999"/>
              <a:gd name="connsiteX33" fmla="*/ 293811 w 432000"/>
              <a:gd name="connsiteY33" fmla="*/ 83594 h 431999"/>
              <a:gd name="connsiteX34" fmla="*/ 254600 w 432000"/>
              <a:gd name="connsiteY34" fmla="*/ 67330 h 431999"/>
              <a:gd name="connsiteX35" fmla="*/ 249542 w 432000"/>
              <a:gd name="connsiteY35" fmla="*/ 60796 h 431999"/>
              <a:gd name="connsiteX36" fmla="*/ 249542 w 432000"/>
              <a:gd name="connsiteY36" fmla="*/ 22523 h 431999"/>
              <a:gd name="connsiteX37" fmla="*/ 240519 w 432000"/>
              <a:gd name="connsiteY37" fmla="*/ 13500 h 431999"/>
              <a:gd name="connsiteX38" fmla="*/ 191480 w 432000"/>
              <a:gd name="connsiteY38" fmla="*/ 13500 h 431999"/>
              <a:gd name="connsiteX39" fmla="*/ 182458 w 432000"/>
              <a:gd name="connsiteY39" fmla="*/ 22523 h 431999"/>
              <a:gd name="connsiteX40" fmla="*/ 182458 w 432000"/>
              <a:gd name="connsiteY40" fmla="*/ 60796 h 431999"/>
              <a:gd name="connsiteX41" fmla="*/ 177401 w 432000"/>
              <a:gd name="connsiteY41" fmla="*/ 67330 h 431999"/>
              <a:gd name="connsiteX42" fmla="*/ 138189 w 432000"/>
              <a:gd name="connsiteY42" fmla="*/ 83595 h 431999"/>
              <a:gd name="connsiteX43" fmla="*/ 129989 w 432000"/>
              <a:gd name="connsiteY43" fmla="*/ 82553 h 431999"/>
              <a:gd name="connsiteX44" fmla="*/ 102909 w 432000"/>
              <a:gd name="connsiteY44" fmla="*/ 55472 h 431999"/>
              <a:gd name="connsiteX45" fmla="*/ 96528 w 432000"/>
              <a:gd name="connsiteY45" fmla="*/ 52848 h 431999"/>
              <a:gd name="connsiteX46" fmla="*/ 90148 w 432000"/>
              <a:gd name="connsiteY46" fmla="*/ 55472 h 431999"/>
              <a:gd name="connsiteX47" fmla="*/ 55472 w 432000"/>
              <a:gd name="connsiteY47" fmla="*/ 90148 h 431999"/>
              <a:gd name="connsiteX48" fmla="*/ 55472 w 432000"/>
              <a:gd name="connsiteY48" fmla="*/ 102910 h 431999"/>
              <a:gd name="connsiteX49" fmla="*/ 82552 w 432000"/>
              <a:gd name="connsiteY49" fmla="*/ 129988 h 431999"/>
              <a:gd name="connsiteX50" fmla="*/ 83595 w 432000"/>
              <a:gd name="connsiteY50" fmla="*/ 138187 h 431999"/>
              <a:gd name="connsiteX51" fmla="*/ 67330 w 432000"/>
              <a:gd name="connsiteY51" fmla="*/ 177399 h 431999"/>
              <a:gd name="connsiteX52" fmla="*/ 60796 w 432000"/>
              <a:gd name="connsiteY52" fmla="*/ 182458 h 431999"/>
              <a:gd name="connsiteX53" fmla="*/ 22523 w 432000"/>
              <a:gd name="connsiteY53" fmla="*/ 182458 h 431999"/>
              <a:gd name="connsiteX54" fmla="*/ 13500 w 432000"/>
              <a:gd name="connsiteY54" fmla="*/ 191480 h 431999"/>
              <a:gd name="connsiteX55" fmla="*/ 13500 w 432000"/>
              <a:gd name="connsiteY55" fmla="*/ 240519 h 431999"/>
              <a:gd name="connsiteX56" fmla="*/ 22523 w 432000"/>
              <a:gd name="connsiteY56" fmla="*/ 249542 h 431999"/>
              <a:gd name="connsiteX57" fmla="*/ 60796 w 432000"/>
              <a:gd name="connsiteY57" fmla="*/ 249542 h 431999"/>
              <a:gd name="connsiteX58" fmla="*/ 67330 w 432000"/>
              <a:gd name="connsiteY58" fmla="*/ 254599 h 431999"/>
              <a:gd name="connsiteX59" fmla="*/ 83595 w 432000"/>
              <a:gd name="connsiteY59" fmla="*/ 293811 h 431999"/>
              <a:gd name="connsiteX60" fmla="*/ 82553 w 432000"/>
              <a:gd name="connsiteY60" fmla="*/ 302010 h 431999"/>
              <a:gd name="connsiteX61" fmla="*/ 55472 w 432000"/>
              <a:gd name="connsiteY61" fmla="*/ 329090 h 431999"/>
              <a:gd name="connsiteX62" fmla="*/ 55472 w 432000"/>
              <a:gd name="connsiteY62" fmla="*/ 341850 h 431999"/>
              <a:gd name="connsiteX63" fmla="*/ 90149 w 432000"/>
              <a:gd name="connsiteY63" fmla="*/ 376527 h 431999"/>
              <a:gd name="connsiteX64" fmla="*/ 90398 w 432000"/>
              <a:gd name="connsiteY64" fmla="*/ 376767 h 431999"/>
              <a:gd name="connsiteX65" fmla="*/ 90760 w 432000"/>
              <a:gd name="connsiteY65" fmla="*/ 386307 h 431999"/>
              <a:gd name="connsiteX66" fmla="*/ 81220 w 432000"/>
              <a:gd name="connsiteY66" fmla="*/ 386669 h 431999"/>
              <a:gd name="connsiteX67" fmla="*/ 80589 w 432000"/>
              <a:gd name="connsiteY67" fmla="*/ 386060 h 431999"/>
              <a:gd name="connsiteX68" fmla="*/ 45926 w 432000"/>
              <a:gd name="connsiteY68" fmla="*/ 351397 h 431999"/>
              <a:gd name="connsiteX69" fmla="*/ 45926 w 432000"/>
              <a:gd name="connsiteY69" fmla="*/ 319544 h 431999"/>
              <a:gd name="connsiteX70" fmla="*/ 69371 w 432000"/>
              <a:gd name="connsiteY70" fmla="*/ 296101 h 431999"/>
              <a:gd name="connsiteX71" fmla="*/ 55658 w 432000"/>
              <a:gd name="connsiteY71" fmla="*/ 263042 h 431999"/>
              <a:gd name="connsiteX72" fmla="*/ 22523 w 432000"/>
              <a:gd name="connsiteY72" fmla="*/ 263042 h 431999"/>
              <a:gd name="connsiteX73" fmla="*/ 0 w 432000"/>
              <a:gd name="connsiteY73" fmla="*/ 240519 h 431999"/>
              <a:gd name="connsiteX74" fmla="*/ 0 w 432000"/>
              <a:gd name="connsiteY74" fmla="*/ 191481 h 431999"/>
              <a:gd name="connsiteX75" fmla="*/ 22523 w 432000"/>
              <a:gd name="connsiteY75" fmla="*/ 168958 h 431999"/>
              <a:gd name="connsiteX76" fmla="*/ 55658 w 432000"/>
              <a:gd name="connsiteY76" fmla="*/ 168958 h 431999"/>
              <a:gd name="connsiteX77" fmla="*/ 69371 w 432000"/>
              <a:gd name="connsiteY77" fmla="*/ 135900 h 431999"/>
              <a:gd name="connsiteX78" fmla="*/ 45927 w 432000"/>
              <a:gd name="connsiteY78" fmla="*/ 112457 h 431999"/>
              <a:gd name="connsiteX79" fmla="*/ 45927 w 432000"/>
              <a:gd name="connsiteY79" fmla="*/ 80603 h 431999"/>
              <a:gd name="connsiteX80" fmla="*/ 80603 w 432000"/>
              <a:gd name="connsiteY80" fmla="*/ 45927 h 431999"/>
              <a:gd name="connsiteX81" fmla="*/ 96529 w 432000"/>
              <a:gd name="connsiteY81" fmla="*/ 39349 h 431999"/>
              <a:gd name="connsiteX82" fmla="*/ 112456 w 432000"/>
              <a:gd name="connsiteY82" fmla="*/ 45927 h 431999"/>
              <a:gd name="connsiteX83" fmla="*/ 135900 w 432000"/>
              <a:gd name="connsiteY83" fmla="*/ 69371 h 431999"/>
              <a:gd name="connsiteX84" fmla="*/ 168958 w 432000"/>
              <a:gd name="connsiteY84" fmla="*/ 55659 h 431999"/>
              <a:gd name="connsiteX85" fmla="*/ 168958 w 432000"/>
              <a:gd name="connsiteY85" fmla="*/ 22523 h 431999"/>
              <a:gd name="connsiteX86" fmla="*/ 191480 w 432000"/>
              <a:gd name="connsiteY86" fmla="*/ 0 h 431999"/>
              <a:gd name="connsiteX87" fmla="*/ 240519 w 432000"/>
              <a:gd name="connsiteY87" fmla="*/ 0 h 431999"/>
              <a:gd name="connsiteX88" fmla="*/ 263042 w 432000"/>
              <a:gd name="connsiteY88" fmla="*/ 22523 h 431999"/>
              <a:gd name="connsiteX89" fmla="*/ 263042 w 432000"/>
              <a:gd name="connsiteY89" fmla="*/ 55658 h 431999"/>
              <a:gd name="connsiteX90" fmla="*/ 296100 w 432000"/>
              <a:gd name="connsiteY90" fmla="*/ 69371 h 431999"/>
              <a:gd name="connsiteX91" fmla="*/ 319543 w 432000"/>
              <a:gd name="connsiteY91" fmla="*/ 45927 h 431999"/>
              <a:gd name="connsiteX92" fmla="*/ 335471 w 432000"/>
              <a:gd name="connsiteY92" fmla="*/ 39349 h 431999"/>
              <a:gd name="connsiteX93" fmla="*/ 351397 w 432000"/>
              <a:gd name="connsiteY93" fmla="*/ 45928 h 431999"/>
              <a:gd name="connsiteX94" fmla="*/ 386073 w 432000"/>
              <a:gd name="connsiteY94" fmla="*/ 80603 h 431999"/>
              <a:gd name="connsiteX95" fmla="*/ 386073 w 432000"/>
              <a:gd name="connsiteY95" fmla="*/ 112456 h 431999"/>
              <a:gd name="connsiteX96" fmla="*/ 362629 w 432000"/>
              <a:gd name="connsiteY96" fmla="*/ 135899 h 431999"/>
              <a:gd name="connsiteX97" fmla="*/ 376341 w 432000"/>
              <a:gd name="connsiteY97" fmla="*/ 168958 h 431999"/>
              <a:gd name="connsiteX98" fmla="*/ 409476 w 432000"/>
              <a:gd name="connsiteY98" fmla="*/ 168958 h 431999"/>
              <a:gd name="connsiteX99" fmla="*/ 432000 w 432000"/>
              <a:gd name="connsiteY99" fmla="*/ 191480 h 431999"/>
              <a:gd name="connsiteX100" fmla="*/ 298191 w 432000"/>
              <a:gd name="connsiteY100" fmla="*/ 286390 h 431999"/>
              <a:gd name="connsiteX101" fmla="*/ 302252 w 432000"/>
              <a:gd name="connsiteY101" fmla="*/ 287752 h 431999"/>
              <a:gd name="connsiteX102" fmla="*/ 307646 w 432000"/>
              <a:gd name="connsiteY102" fmla="*/ 285068 h 431999"/>
              <a:gd name="connsiteX103" fmla="*/ 330751 w 432000"/>
              <a:gd name="connsiteY103" fmla="*/ 216000 h 431999"/>
              <a:gd name="connsiteX104" fmla="*/ 216000 w 432000"/>
              <a:gd name="connsiteY104" fmla="*/ 101249 h 431999"/>
              <a:gd name="connsiteX105" fmla="*/ 101249 w 432000"/>
              <a:gd name="connsiteY105" fmla="*/ 216000 h 431999"/>
              <a:gd name="connsiteX106" fmla="*/ 124354 w 432000"/>
              <a:gd name="connsiteY106" fmla="*/ 285068 h 431999"/>
              <a:gd name="connsiteX107" fmla="*/ 133809 w 432000"/>
              <a:gd name="connsiteY107" fmla="*/ 286389 h 431999"/>
              <a:gd name="connsiteX108" fmla="*/ 135130 w 432000"/>
              <a:gd name="connsiteY108" fmla="*/ 276935 h 431999"/>
              <a:gd name="connsiteX109" fmla="*/ 114749 w 432000"/>
              <a:gd name="connsiteY109" fmla="*/ 215999 h 431999"/>
              <a:gd name="connsiteX110" fmla="*/ 216000 w 432000"/>
              <a:gd name="connsiteY110" fmla="*/ 114748 h 431999"/>
              <a:gd name="connsiteX111" fmla="*/ 317251 w 432000"/>
              <a:gd name="connsiteY111" fmla="*/ 216000 h 431999"/>
              <a:gd name="connsiteX112" fmla="*/ 296870 w 432000"/>
              <a:gd name="connsiteY112" fmla="*/ 276936 h 431999"/>
              <a:gd name="connsiteX113" fmla="*/ 298191 w 432000"/>
              <a:gd name="connsiteY113" fmla="*/ 286390 h 431999"/>
              <a:gd name="connsiteX114" fmla="*/ 311783 w 432000"/>
              <a:gd name="connsiteY114" fmla="*/ 308101 h 431999"/>
              <a:gd name="connsiteX115" fmla="*/ 330835 w 432000"/>
              <a:gd name="connsiteY115" fmla="*/ 356824 h 431999"/>
              <a:gd name="connsiteX116" fmla="*/ 330835 w 432000"/>
              <a:gd name="connsiteY116" fmla="*/ 425250 h 431999"/>
              <a:gd name="connsiteX117" fmla="*/ 324085 w 432000"/>
              <a:gd name="connsiteY117" fmla="*/ 432000 h 431999"/>
              <a:gd name="connsiteX118" fmla="*/ 107915 w 432000"/>
              <a:gd name="connsiteY118" fmla="*/ 432000 h 431999"/>
              <a:gd name="connsiteX119" fmla="*/ 101165 w 432000"/>
              <a:gd name="connsiteY119" fmla="*/ 425250 h 431999"/>
              <a:gd name="connsiteX120" fmla="*/ 101165 w 432000"/>
              <a:gd name="connsiteY120" fmla="*/ 356824 h 431999"/>
              <a:gd name="connsiteX121" fmla="*/ 120218 w 432000"/>
              <a:gd name="connsiteY121" fmla="*/ 308101 h 431999"/>
              <a:gd name="connsiteX122" fmla="*/ 166755 w 432000"/>
              <a:gd name="connsiteY122" fmla="*/ 284998 h 431999"/>
              <a:gd name="connsiteX123" fmla="*/ 173687 w 432000"/>
              <a:gd name="connsiteY123" fmla="*/ 289352 h 431999"/>
              <a:gd name="connsiteX124" fmla="*/ 185968 w 432000"/>
              <a:gd name="connsiteY124" fmla="*/ 322141 h 431999"/>
              <a:gd name="connsiteX125" fmla="*/ 195106 w 432000"/>
              <a:gd name="connsiteY125" fmla="*/ 346134 h 431999"/>
              <a:gd name="connsiteX126" fmla="*/ 199890 w 432000"/>
              <a:gd name="connsiteY126" fmla="*/ 320790 h 431999"/>
              <a:gd name="connsiteX127" fmla="*/ 185727 w 432000"/>
              <a:gd name="connsiteY127" fmla="*/ 294669 h 431999"/>
              <a:gd name="connsiteX128" fmla="*/ 185861 w 432000"/>
              <a:gd name="connsiteY128" fmla="*/ 287998 h 431999"/>
              <a:gd name="connsiteX129" fmla="*/ 191661 w 432000"/>
              <a:gd name="connsiteY129" fmla="*/ 284702 h 431999"/>
              <a:gd name="connsiteX130" fmla="*/ 240338 w 432000"/>
              <a:gd name="connsiteY130" fmla="*/ 284702 h 431999"/>
              <a:gd name="connsiteX131" fmla="*/ 246138 w 432000"/>
              <a:gd name="connsiteY131" fmla="*/ 287998 h 431999"/>
              <a:gd name="connsiteX132" fmla="*/ 246272 w 432000"/>
              <a:gd name="connsiteY132" fmla="*/ 294669 h 431999"/>
              <a:gd name="connsiteX133" fmla="*/ 232109 w 432000"/>
              <a:gd name="connsiteY133" fmla="*/ 320790 h 431999"/>
              <a:gd name="connsiteX134" fmla="*/ 236893 w 432000"/>
              <a:gd name="connsiteY134" fmla="*/ 346134 h 431999"/>
              <a:gd name="connsiteX135" fmla="*/ 246045 w 432000"/>
              <a:gd name="connsiteY135" fmla="*/ 322105 h 431999"/>
              <a:gd name="connsiteX136" fmla="*/ 258312 w 432000"/>
              <a:gd name="connsiteY136" fmla="*/ 289351 h 431999"/>
              <a:gd name="connsiteX137" fmla="*/ 265244 w 432000"/>
              <a:gd name="connsiteY137" fmla="*/ 284997 h 431999"/>
              <a:gd name="connsiteX138" fmla="*/ 311783 w 432000"/>
              <a:gd name="connsiteY138" fmla="*/ 308101 h 431999"/>
              <a:gd name="connsiteX139" fmla="*/ 208222 w 432000"/>
              <a:gd name="connsiteY139" fmla="*/ 418500 h 431999"/>
              <a:gd name="connsiteX140" fmla="*/ 173338 w 432000"/>
              <a:gd name="connsiteY140" fmla="*/ 326912 h 431999"/>
              <a:gd name="connsiteX141" fmla="*/ 162932 w 432000"/>
              <a:gd name="connsiteY141" fmla="*/ 299126 h 431999"/>
              <a:gd name="connsiteX142" fmla="*/ 114665 w 432000"/>
              <a:gd name="connsiteY142" fmla="*/ 356824 h 431999"/>
              <a:gd name="connsiteX143" fmla="*/ 114665 w 432000"/>
              <a:gd name="connsiteY143" fmla="*/ 418500 h 431999"/>
              <a:gd name="connsiteX144" fmla="*/ 216000 w 432000"/>
              <a:gd name="connsiteY144" fmla="*/ 400991 h 431999"/>
              <a:gd name="connsiteX145" fmla="*/ 227708 w 432000"/>
              <a:gd name="connsiteY145" fmla="*/ 370253 h 431999"/>
              <a:gd name="connsiteX146" fmla="*/ 218399 w 432000"/>
              <a:gd name="connsiteY146" fmla="*/ 320936 h 431999"/>
              <a:gd name="connsiteX147" fmla="*/ 219097 w 432000"/>
              <a:gd name="connsiteY147" fmla="*/ 316466 h 431999"/>
              <a:gd name="connsiteX148" fmla="*/ 229000 w 432000"/>
              <a:gd name="connsiteY148" fmla="*/ 298202 h 431999"/>
              <a:gd name="connsiteX149" fmla="*/ 203000 w 432000"/>
              <a:gd name="connsiteY149" fmla="*/ 298202 h 431999"/>
              <a:gd name="connsiteX150" fmla="*/ 212903 w 432000"/>
              <a:gd name="connsiteY150" fmla="*/ 316466 h 431999"/>
              <a:gd name="connsiteX151" fmla="*/ 213601 w 432000"/>
              <a:gd name="connsiteY151" fmla="*/ 320936 h 431999"/>
              <a:gd name="connsiteX152" fmla="*/ 204292 w 432000"/>
              <a:gd name="connsiteY152" fmla="*/ 370253 h 431999"/>
              <a:gd name="connsiteX153" fmla="*/ 317335 w 432000"/>
              <a:gd name="connsiteY153" fmla="*/ 356824 h 431999"/>
              <a:gd name="connsiteX154" fmla="*/ 269069 w 432000"/>
              <a:gd name="connsiteY154" fmla="*/ 299126 h 431999"/>
              <a:gd name="connsiteX155" fmla="*/ 258676 w 432000"/>
              <a:gd name="connsiteY155" fmla="*/ 326876 h 431999"/>
              <a:gd name="connsiteX156" fmla="*/ 223778 w 432000"/>
              <a:gd name="connsiteY156" fmla="*/ 418500 h 431999"/>
              <a:gd name="connsiteX157" fmla="*/ 317335 w 432000"/>
              <a:gd name="connsiteY157" fmla="*/ 418500 h 431999"/>
              <a:gd name="connsiteX158" fmla="*/ 216000 w 432000"/>
              <a:gd name="connsiteY158" fmla="*/ 154676 h 431999"/>
              <a:gd name="connsiteX159" fmla="*/ 278206 w 432000"/>
              <a:gd name="connsiteY159" fmla="*/ 216883 h 431999"/>
              <a:gd name="connsiteX160" fmla="*/ 216000 w 432000"/>
              <a:gd name="connsiteY160" fmla="*/ 279090 h 431999"/>
              <a:gd name="connsiteX161" fmla="*/ 153793 w 432000"/>
              <a:gd name="connsiteY161" fmla="*/ 216883 h 431999"/>
              <a:gd name="connsiteX162" fmla="*/ 216000 w 432000"/>
              <a:gd name="connsiteY162" fmla="*/ 154676 h 431999"/>
              <a:gd name="connsiteX163" fmla="*/ 216000 w 432000"/>
              <a:gd name="connsiteY163" fmla="*/ 168176 h 431999"/>
              <a:gd name="connsiteX164" fmla="*/ 167293 w 432000"/>
              <a:gd name="connsiteY164" fmla="*/ 216883 h 431999"/>
              <a:gd name="connsiteX165" fmla="*/ 216000 w 432000"/>
              <a:gd name="connsiteY165" fmla="*/ 265590 h 431999"/>
              <a:gd name="connsiteX166" fmla="*/ 264706 w 432000"/>
              <a:gd name="connsiteY166" fmla="*/ 216883 h 431999"/>
              <a:gd name="connsiteX167" fmla="*/ 216000 w 432000"/>
              <a:gd name="connsiteY167" fmla="*/ 168176 h 431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</a:cxnLst>
            <a:rect l="l" t="t" r="r" b="b"/>
            <a:pathLst>
              <a:path w="432000" h="431999">
                <a:moveTo>
                  <a:pt x="432000" y="191480"/>
                </a:moveTo>
                <a:lnTo>
                  <a:pt x="432000" y="240519"/>
                </a:lnTo>
                <a:cubicBezTo>
                  <a:pt x="432000" y="252939"/>
                  <a:pt x="421895" y="263042"/>
                  <a:pt x="409477" y="263042"/>
                </a:cubicBezTo>
                <a:lnTo>
                  <a:pt x="376342" y="263042"/>
                </a:lnTo>
                <a:cubicBezTo>
                  <a:pt x="372983" y="274501"/>
                  <a:pt x="368385" y="285584"/>
                  <a:pt x="362629" y="296100"/>
                </a:cubicBezTo>
                <a:lnTo>
                  <a:pt x="386073" y="319543"/>
                </a:lnTo>
                <a:cubicBezTo>
                  <a:pt x="394854" y="328325"/>
                  <a:pt x="394854" y="342615"/>
                  <a:pt x="386073" y="351397"/>
                </a:cubicBezTo>
                <a:lnTo>
                  <a:pt x="351397" y="386073"/>
                </a:lnTo>
                <a:cubicBezTo>
                  <a:pt x="351194" y="386276"/>
                  <a:pt x="350988" y="386475"/>
                  <a:pt x="350779" y="386668"/>
                </a:cubicBezTo>
                <a:cubicBezTo>
                  <a:pt x="349480" y="387872"/>
                  <a:pt x="347834" y="388468"/>
                  <a:pt x="346191" y="388468"/>
                </a:cubicBezTo>
                <a:cubicBezTo>
                  <a:pt x="344378" y="388468"/>
                  <a:pt x="342569" y="387741"/>
                  <a:pt x="341240" y="386306"/>
                </a:cubicBezTo>
                <a:cubicBezTo>
                  <a:pt x="338706" y="383572"/>
                  <a:pt x="338867" y="379301"/>
                  <a:pt x="341601" y="376766"/>
                </a:cubicBezTo>
                <a:cubicBezTo>
                  <a:pt x="341686" y="376688"/>
                  <a:pt x="341769" y="376608"/>
                  <a:pt x="341851" y="376526"/>
                </a:cubicBezTo>
                <a:lnTo>
                  <a:pt x="376527" y="341850"/>
                </a:lnTo>
                <a:cubicBezTo>
                  <a:pt x="380045" y="338332"/>
                  <a:pt x="380045" y="332607"/>
                  <a:pt x="376527" y="329090"/>
                </a:cubicBezTo>
                <a:lnTo>
                  <a:pt x="349447" y="302009"/>
                </a:lnTo>
                <a:cubicBezTo>
                  <a:pt x="347271" y="299833"/>
                  <a:pt x="346842" y="296462"/>
                  <a:pt x="348405" y="293810"/>
                </a:cubicBezTo>
                <a:cubicBezTo>
                  <a:pt x="355641" y="281522"/>
                  <a:pt x="361114" y="268330"/>
                  <a:pt x="364668" y="254599"/>
                </a:cubicBezTo>
                <a:cubicBezTo>
                  <a:pt x="365439" y="251621"/>
                  <a:pt x="368126" y="249541"/>
                  <a:pt x="371203" y="249541"/>
                </a:cubicBezTo>
                <a:lnTo>
                  <a:pt x="409476" y="249541"/>
                </a:lnTo>
                <a:cubicBezTo>
                  <a:pt x="414451" y="249541"/>
                  <a:pt x="418499" y="245492"/>
                  <a:pt x="418499" y="240518"/>
                </a:cubicBezTo>
                <a:lnTo>
                  <a:pt x="418499" y="191479"/>
                </a:lnTo>
                <a:cubicBezTo>
                  <a:pt x="418499" y="186504"/>
                  <a:pt x="414451" y="182457"/>
                  <a:pt x="409476" y="182457"/>
                </a:cubicBezTo>
                <a:lnTo>
                  <a:pt x="371203" y="182457"/>
                </a:lnTo>
                <a:cubicBezTo>
                  <a:pt x="368126" y="182457"/>
                  <a:pt x="365440" y="180377"/>
                  <a:pt x="364669" y="177399"/>
                </a:cubicBezTo>
                <a:cubicBezTo>
                  <a:pt x="361108" y="163655"/>
                  <a:pt x="355636" y="150463"/>
                  <a:pt x="348405" y="138187"/>
                </a:cubicBezTo>
                <a:cubicBezTo>
                  <a:pt x="346842" y="135536"/>
                  <a:pt x="347271" y="132163"/>
                  <a:pt x="349447" y="129987"/>
                </a:cubicBezTo>
                <a:lnTo>
                  <a:pt x="376528" y="102908"/>
                </a:lnTo>
                <a:cubicBezTo>
                  <a:pt x="380045" y="99390"/>
                  <a:pt x="380045" y="93665"/>
                  <a:pt x="376527" y="90147"/>
                </a:cubicBezTo>
                <a:lnTo>
                  <a:pt x="341851" y="55472"/>
                </a:lnTo>
                <a:cubicBezTo>
                  <a:pt x="340159" y="53779"/>
                  <a:pt x="337894" y="52847"/>
                  <a:pt x="335471" y="52847"/>
                </a:cubicBezTo>
                <a:cubicBezTo>
                  <a:pt x="333048" y="52847"/>
                  <a:pt x="330781" y="53779"/>
                  <a:pt x="329090" y="55472"/>
                </a:cubicBezTo>
                <a:lnTo>
                  <a:pt x="302010" y="82552"/>
                </a:lnTo>
                <a:cubicBezTo>
                  <a:pt x="299834" y="84726"/>
                  <a:pt x="296465" y="85157"/>
                  <a:pt x="293811" y="83594"/>
                </a:cubicBezTo>
                <a:cubicBezTo>
                  <a:pt x="281523" y="76357"/>
                  <a:pt x="268331" y="70884"/>
                  <a:pt x="254600" y="67330"/>
                </a:cubicBezTo>
                <a:cubicBezTo>
                  <a:pt x="251622" y="66559"/>
                  <a:pt x="249542" y="63872"/>
                  <a:pt x="249542" y="60796"/>
                </a:cubicBezTo>
                <a:lnTo>
                  <a:pt x="249542" y="22523"/>
                </a:lnTo>
                <a:cubicBezTo>
                  <a:pt x="249542" y="17548"/>
                  <a:pt x="245494" y="13500"/>
                  <a:pt x="240519" y="13500"/>
                </a:cubicBezTo>
                <a:lnTo>
                  <a:pt x="191480" y="13500"/>
                </a:lnTo>
                <a:cubicBezTo>
                  <a:pt x="186505" y="13500"/>
                  <a:pt x="182458" y="17548"/>
                  <a:pt x="182458" y="22523"/>
                </a:cubicBezTo>
                <a:lnTo>
                  <a:pt x="182458" y="60796"/>
                </a:lnTo>
                <a:cubicBezTo>
                  <a:pt x="182458" y="63873"/>
                  <a:pt x="180378" y="66559"/>
                  <a:pt x="177401" y="67330"/>
                </a:cubicBezTo>
                <a:cubicBezTo>
                  <a:pt x="163656" y="70891"/>
                  <a:pt x="150463" y="76364"/>
                  <a:pt x="138189" y="83595"/>
                </a:cubicBezTo>
                <a:cubicBezTo>
                  <a:pt x="135536" y="85156"/>
                  <a:pt x="132164" y="84727"/>
                  <a:pt x="129989" y="82553"/>
                </a:cubicBezTo>
                <a:lnTo>
                  <a:pt x="102909" y="55472"/>
                </a:lnTo>
                <a:cubicBezTo>
                  <a:pt x="101217" y="53780"/>
                  <a:pt x="98951" y="52848"/>
                  <a:pt x="96528" y="52848"/>
                </a:cubicBezTo>
                <a:cubicBezTo>
                  <a:pt x="94104" y="52848"/>
                  <a:pt x="91840" y="53780"/>
                  <a:pt x="90148" y="55472"/>
                </a:cubicBezTo>
                <a:lnTo>
                  <a:pt x="55472" y="90148"/>
                </a:lnTo>
                <a:cubicBezTo>
                  <a:pt x="51953" y="93666"/>
                  <a:pt x="51953" y="99390"/>
                  <a:pt x="55472" y="102910"/>
                </a:cubicBezTo>
                <a:lnTo>
                  <a:pt x="82552" y="129988"/>
                </a:lnTo>
                <a:cubicBezTo>
                  <a:pt x="84727" y="132164"/>
                  <a:pt x="85156" y="135536"/>
                  <a:pt x="83595" y="138187"/>
                </a:cubicBezTo>
                <a:cubicBezTo>
                  <a:pt x="76357" y="150475"/>
                  <a:pt x="70884" y="163668"/>
                  <a:pt x="67330" y="177399"/>
                </a:cubicBezTo>
                <a:cubicBezTo>
                  <a:pt x="66559" y="180377"/>
                  <a:pt x="63872" y="182458"/>
                  <a:pt x="60796" y="182458"/>
                </a:cubicBezTo>
                <a:lnTo>
                  <a:pt x="22523" y="182458"/>
                </a:lnTo>
                <a:cubicBezTo>
                  <a:pt x="17548" y="182458"/>
                  <a:pt x="13500" y="186505"/>
                  <a:pt x="13500" y="191480"/>
                </a:cubicBezTo>
                <a:lnTo>
                  <a:pt x="13500" y="240519"/>
                </a:lnTo>
                <a:cubicBezTo>
                  <a:pt x="13500" y="245493"/>
                  <a:pt x="17548" y="249542"/>
                  <a:pt x="22523" y="249542"/>
                </a:cubicBezTo>
                <a:lnTo>
                  <a:pt x="60796" y="249542"/>
                </a:lnTo>
                <a:cubicBezTo>
                  <a:pt x="63873" y="249542"/>
                  <a:pt x="66559" y="251621"/>
                  <a:pt x="67330" y="254599"/>
                </a:cubicBezTo>
                <a:cubicBezTo>
                  <a:pt x="70891" y="268343"/>
                  <a:pt x="76364" y="281536"/>
                  <a:pt x="83595" y="293811"/>
                </a:cubicBezTo>
                <a:cubicBezTo>
                  <a:pt x="85157" y="296462"/>
                  <a:pt x="84728" y="299834"/>
                  <a:pt x="82553" y="302010"/>
                </a:cubicBezTo>
                <a:lnTo>
                  <a:pt x="55472" y="329090"/>
                </a:lnTo>
                <a:cubicBezTo>
                  <a:pt x="51954" y="332608"/>
                  <a:pt x="51954" y="338333"/>
                  <a:pt x="55472" y="341850"/>
                </a:cubicBezTo>
                <a:lnTo>
                  <a:pt x="90149" y="376527"/>
                </a:lnTo>
                <a:cubicBezTo>
                  <a:pt x="90239" y="376618"/>
                  <a:pt x="90318" y="376694"/>
                  <a:pt x="90398" y="376767"/>
                </a:cubicBezTo>
                <a:cubicBezTo>
                  <a:pt x="93131" y="379302"/>
                  <a:pt x="93293" y="383572"/>
                  <a:pt x="90760" y="386307"/>
                </a:cubicBezTo>
                <a:cubicBezTo>
                  <a:pt x="88225" y="389040"/>
                  <a:pt x="83956" y="389202"/>
                  <a:pt x="81220" y="386669"/>
                </a:cubicBezTo>
                <a:cubicBezTo>
                  <a:pt x="81007" y="386470"/>
                  <a:pt x="80795" y="386267"/>
                  <a:pt x="80589" y="386060"/>
                </a:cubicBezTo>
                <a:lnTo>
                  <a:pt x="45926" y="351397"/>
                </a:lnTo>
                <a:cubicBezTo>
                  <a:pt x="37145" y="342616"/>
                  <a:pt x="37145" y="328326"/>
                  <a:pt x="45926" y="319544"/>
                </a:cubicBezTo>
                <a:lnTo>
                  <a:pt x="69371" y="296101"/>
                </a:lnTo>
                <a:cubicBezTo>
                  <a:pt x="63617" y="285593"/>
                  <a:pt x="59020" y="274511"/>
                  <a:pt x="55658" y="263042"/>
                </a:cubicBezTo>
                <a:lnTo>
                  <a:pt x="22523" y="263042"/>
                </a:lnTo>
                <a:cubicBezTo>
                  <a:pt x="10105" y="263042"/>
                  <a:pt x="0" y="252939"/>
                  <a:pt x="0" y="240519"/>
                </a:cubicBezTo>
                <a:lnTo>
                  <a:pt x="0" y="191481"/>
                </a:lnTo>
                <a:cubicBezTo>
                  <a:pt x="0" y="179061"/>
                  <a:pt x="10105" y="168958"/>
                  <a:pt x="22523" y="168958"/>
                </a:cubicBezTo>
                <a:lnTo>
                  <a:pt x="55658" y="168958"/>
                </a:lnTo>
                <a:cubicBezTo>
                  <a:pt x="59016" y="157499"/>
                  <a:pt x="63615" y="146416"/>
                  <a:pt x="69371" y="135900"/>
                </a:cubicBezTo>
                <a:lnTo>
                  <a:pt x="45927" y="112457"/>
                </a:lnTo>
                <a:cubicBezTo>
                  <a:pt x="37146" y="103674"/>
                  <a:pt x="37146" y="89384"/>
                  <a:pt x="45927" y="80603"/>
                </a:cubicBezTo>
                <a:lnTo>
                  <a:pt x="80603" y="45927"/>
                </a:lnTo>
                <a:cubicBezTo>
                  <a:pt x="84845" y="41686"/>
                  <a:pt x="90501" y="39349"/>
                  <a:pt x="96529" y="39349"/>
                </a:cubicBezTo>
                <a:cubicBezTo>
                  <a:pt x="102558" y="39349"/>
                  <a:pt x="108214" y="41685"/>
                  <a:pt x="112456" y="45927"/>
                </a:cubicBezTo>
                <a:lnTo>
                  <a:pt x="135900" y="69371"/>
                </a:lnTo>
                <a:cubicBezTo>
                  <a:pt x="146408" y="63618"/>
                  <a:pt x="157490" y="59021"/>
                  <a:pt x="168958" y="55659"/>
                </a:cubicBezTo>
                <a:lnTo>
                  <a:pt x="168958" y="22523"/>
                </a:lnTo>
                <a:cubicBezTo>
                  <a:pt x="168958" y="10104"/>
                  <a:pt x="179061" y="0"/>
                  <a:pt x="191480" y="0"/>
                </a:cubicBezTo>
                <a:lnTo>
                  <a:pt x="240519" y="0"/>
                </a:lnTo>
                <a:cubicBezTo>
                  <a:pt x="252939" y="0"/>
                  <a:pt x="263042" y="10104"/>
                  <a:pt x="263042" y="22523"/>
                </a:cubicBezTo>
                <a:lnTo>
                  <a:pt x="263042" y="55658"/>
                </a:lnTo>
                <a:cubicBezTo>
                  <a:pt x="274501" y="59016"/>
                  <a:pt x="285584" y="63615"/>
                  <a:pt x="296100" y="69371"/>
                </a:cubicBezTo>
                <a:lnTo>
                  <a:pt x="319543" y="45927"/>
                </a:lnTo>
                <a:cubicBezTo>
                  <a:pt x="323786" y="41685"/>
                  <a:pt x="329442" y="39349"/>
                  <a:pt x="335471" y="39349"/>
                </a:cubicBezTo>
                <a:cubicBezTo>
                  <a:pt x="341499" y="39349"/>
                  <a:pt x="347155" y="41686"/>
                  <a:pt x="351397" y="45928"/>
                </a:cubicBezTo>
                <a:lnTo>
                  <a:pt x="386073" y="80603"/>
                </a:lnTo>
                <a:cubicBezTo>
                  <a:pt x="394854" y="89384"/>
                  <a:pt x="394854" y="103674"/>
                  <a:pt x="386073" y="112456"/>
                </a:cubicBezTo>
                <a:lnTo>
                  <a:pt x="362629" y="135899"/>
                </a:lnTo>
                <a:cubicBezTo>
                  <a:pt x="368382" y="146408"/>
                  <a:pt x="372979" y="157489"/>
                  <a:pt x="376341" y="168958"/>
                </a:cubicBezTo>
                <a:lnTo>
                  <a:pt x="409476" y="168958"/>
                </a:lnTo>
                <a:cubicBezTo>
                  <a:pt x="421895" y="168958"/>
                  <a:pt x="432000" y="179061"/>
                  <a:pt x="432000" y="191480"/>
                </a:cubicBezTo>
                <a:close/>
                <a:moveTo>
                  <a:pt x="298191" y="286390"/>
                </a:moveTo>
                <a:cubicBezTo>
                  <a:pt x="299409" y="287309"/>
                  <a:pt x="300837" y="287753"/>
                  <a:pt x="302252" y="287752"/>
                </a:cubicBezTo>
                <a:cubicBezTo>
                  <a:pt x="304298" y="287752"/>
                  <a:pt x="306318" y="286826"/>
                  <a:pt x="307646" y="285068"/>
                </a:cubicBezTo>
                <a:cubicBezTo>
                  <a:pt x="322761" y="265040"/>
                  <a:pt x="330751" y="241156"/>
                  <a:pt x="330751" y="216000"/>
                </a:cubicBezTo>
                <a:cubicBezTo>
                  <a:pt x="330751" y="152726"/>
                  <a:pt x="279274" y="101249"/>
                  <a:pt x="216000" y="101249"/>
                </a:cubicBezTo>
                <a:cubicBezTo>
                  <a:pt x="152726" y="101249"/>
                  <a:pt x="101249" y="152726"/>
                  <a:pt x="101249" y="216000"/>
                </a:cubicBezTo>
                <a:cubicBezTo>
                  <a:pt x="101249" y="241156"/>
                  <a:pt x="109239" y="265040"/>
                  <a:pt x="124354" y="285068"/>
                </a:cubicBezTo>
                <a:cubicBezTo>
                  <a:pt x="126600" y="288043"/>
                  <a:pt x="130834" y="288634"/>
                  <a:pt x="133809" y="286389"/>
                </a:cubicBezTo>
                <a:cubicBezTo>
                  <a:pt x="136784" y="284143"/>
                  <a:pt x="137376" y="279910"/>
                  <a:pt x="135130" y="276935"/>
                </a:cubicBezTo>
                <a:cubicBezTo>
                  <a:pt x="121796" y="259268"/>
                  <a:pt x="114749" y="238197"/>
                  <a:pt x="114749" y="215999"/>
                </a:cubicBezTo>
                <a:cubicBezTo>
                  <a:pt x="114749" y="160169"/>
                  <a:pt x="160170" y="114748"/>
                  <a:pt x="216000" y="114748"/>
                </a:cubicBezTo>
                <a:cubicBezTo>
                  <a:pt x="271830" y="114748"/>
                  <a:pt x="317251" y="160170"/>
                  <a:pt x="317251" y="216000"/>
                </a:cubicBezTo>
                <a:cubicBezTo>
                  <a:pt x="317251" y="238198"/>
                  <a:pt x="310203" y="259269"/>
                  <a:pt x="296870" y="276936"/>
                </a:cubicBezTo>
                <a:cubicBezTo>
                  <a:pt x="294625" y="279911"/>
                  <a:pt x="295216" y="284144"/>
                  <a:pt x="298191" y="286390"/>
                </a:cubicBezTo>
                <a:close/>
                <a:moveTo>
                  <a:pt x="311783" y="308101"/>
                </a:moveTo>
                <a:cubicBezTo>
                  <a:pt x="324069" y="321469"/>
                  <a:pt x="330835" y="338772"/>
                  <a:pt x="330835" y="356824"/>
                </a:cubicBezTo>
                <a:lnTo>
                  <a:pt x="330835" y="425250"/>
                </a:lnTo>
                <a:cubicBezTo>
                  <a:pt x="330835" y="428978"/>
                  <a:pt x="327813" y="432000"/>
                  <a:pt x="324085" y="432000"/>
                </a:cubicBezTo>
                <a:lnTo>
                  <a:pt x="107915" y="432000"/>
                </a:lnTo>
                <a:cubicBezTo>
                  <a:pt x="104187" y="432000"/>
                  <a:pt x="101165" y="428978"/>
                  <a:pt x="101165" y="425250"/>
                </a:cubicBezTo>
                <a:lnTo>
                  <a:pt x="101165" y="356824"/>
                </a:lnTo>
                <a:cubicBezTo>
                  <a:pt x="101165" y="338772"/>
                  <a:pt x="107932" y="321469"/>
                  <a:pt x="120218" y="308101"/>
                </a:cubicBezTo>
                <a:cubicBezTo>
                  <a:pt x="132425" y="294821"/>
                  <a:pt x="148952" y="286615"/>
                  <a:pt x="166755" y="284998"/>
                </a:cubicBezTo>
                <a:cubicBezTo>
                  <a:pt x="169773" y="284716"/>
                  <a:pt x="172619" y="286505"/>
                  <a:pt x="173687" y="289352"/>
                </a:cubicBezTo>
                <a:lnTo>
                  <a:pt x="185968" y="322141"/>
                </a:lnTo>
                <a:lnTo>
                  <a:pt x="195106" y="346134"/>
                </a:lnTo>
                <a:lnTo>
                  <a:pt x="199890" y="320790"/>
                </a:lnTo>
                <a:lnTo>
                  <a:pt x="185727" y="294669"/>
                </a:lnTo>
                <a:cubicBezTo>
                  <a:pt x="184593" y="292577"/>
                  <a:pt x="184645" y="290043"/>
                  <a:pt x="185861" y="287998"/>
                </a:cubicBezTo>
                <a:cubicBezTo>
                  <a:pt x="187078" y="285954"/>
                  <a:pt x="189282" y="284702"/>
                  <a:pt x="191661" y="284702"/>
                </a:cubicBezTo>
                <a:lnTo>
                  <a:pt x="240338" y="284702"/>
                </a:lnTo>
                <a:cubicBezTo>
                  <a:pt x="242717" y="284702"/>
                  <a:pt x="244921" y="285954"/>
                  <a:pt x="246138" y="287998"/>
                </a:cubicBezTo>
                <a:cubicBezTo>
                  <a:pt x="247355" y="290043"/>
                  <a:pt x="247406" y="292577"/>
                  <a:pt x="246272" y="294669"/>
                </a:cubicBezTo>
                <a:lnTo>
                  <a:pt x="232109" y="320790"/>
                </a:lnTo>
                <a:lnTo>
                  <a:pt x="236893" y="346134"/>
                </a:lnTo>
                <a:lnTo>
                  <a:pt x="246045" y="322105"/>
                </a:lnTo>
                <a:lnTo>
                  <a:pt x="258312" y="289351"/>
                </a:lnTo>
                <a:cubicBezTo>
                  <a:pt x="259379" y="286504"/>
                  <a:pt x="262214" y="284724"/>
                  <a:pt x="265244" y="284997"/>
                </a:cubicBezTo>
                <a:cubicBezTo>
                  <a:pt x="283048" y="286615"/>
                  <a:pt x="299575" y="294821"/>
                  <a:pt x="311783" y="308101"/>
                </a:cubicBezTo>
                <a:close/>
                <a:moveTo>
                  <a:pt x="208222" y="418500"/>
                </a:moveTo>
                <a:lnTo>
                  <a:pt x="173338" y="326912"/>
                </a:lnTo>
                <a:lnTo>
                  <a:pt x="162932" y="299126"/>
                </a:lnTo>
                <a:cubicBezTo>
                  <a:pt x="135490" y="304096"/>
                  <a:pt x="114665" y="328514"/>
                  <a:pt x="114665" y="356824"/>
                </a:cubicBezTo>
                <a:lnTo>
                  <a:pt x="114665" y="418500"/>
                </a:lnTo>
                <a:close/>
                <a:moveTo>
                  <a:pt x="216000" y="400991"/>
                </a:moveTo>
                <a:lnTo>
                  <a:pt x="227708" y="370253"/>
                </a:lnTo>
                <a:lnTo>
                  <a:pt x="218399" y="320936"/>
                </a:lnTo>
                <a:cubicBezTo>
                  <a:pt x="218111" y="319410"/>
                  <a:pt x="218357" y="317831"/>
                  <a:pt x="219097" y="316466"/>
                </a:cubicBezTo>
                <a:lnTo>
                  <a:pt x="229000" y="298202"/>
                </a:lnTo>
                <a:lnTo>
                  <a:pt x="203000" y="298202"/>
                </a:lnTo>
                <a:lnTo>
                  <a:pt x="212903" y="316466"/>
                </a:lnTo>
                <a:cubicBezTo>
                  <a:pt x="213643" y="317831"/>
                  <a:pt x="213889" y="319410"/>
                  <a:pt x="213601" y="320936"/>
                </a:cubicBezTo>
                <a:lnTo>
                  <a:pt x="204292" y="370253"/>
                </a:lnTo>
                <a:close/>
                <a:moveTo>
                  <a:pt x="317335" y="356824"/>
                </a:moveTo>
                <a:cubicBezTo>
                  <a:pt x="317335" y="328514"/>
                  <a:pt x="296510" y="304096"/>
                  <a:pt x="269069" y="299126"/>
                </a:cubicBezTo>
                <a:lnTo>
                  <a:pt x="258676" y="326876"/>
                </a:lnTo>
                <a:lnTo>
                  <a:pt x="223778" y="418500"/>
                </a:lnTo>
                <a:lnTo>
                  <a:pt x="317335" y="418500"/>
                </a:lnTo>
                <a:close/>
                <a:moveTo>
                  <a:pt x="216000" y="154676"/>
                </a:moveTo>
                <a:cubicBezTo>
                  <a:pt x="250300" y="154676"/>
                  <a:pt x="278206" y="182582"/>
                  <a:pt x="278206" y="216883"/>
                </a:cubicBezTo>
                <a:cubicBezTo>
                  <a:pt x="278206" y="251185"/>
                  <a:pt x="250300" y="279090"/>
                  <a:pt x="216000" y="279090"/>
                </a:cubicBezTo>
                <a:cubicBezTo>
                  <a:pt x="181699" y="279090"/>
                  <a:pt x="153793" y="251184"/>
                  <a:pt x="153793" y="216883"/>
                </a:cubicBezTo>
                <a:cubicBezTo>
                  <a:pt x="153793" y="182581"/>
                  <a:pt x="181699" y="154676"/>
                  <a:pt x="216000" y="154676"/>
                </a:cubicBezTo>
                <a:close/>
                <a:moveTo>
                  <a:pt x="216000" y="168176"/>
                </a:moveTo>
                <a:cubicBezTo>
                  <a:pt x="189143" y="168176"/>
                  <a:pt x="167293" y="190026"/>
                  <a:pt x="167293" y="216883"/>
                </a:cubicBezTo>
                <a:cubicBezTo>
                  <a:pt x="167293" y="243741"/>
                  <a:pt x="189143" y="265590"/>
                  <a:pt x="216000" y="265590"/>
                </a:cubicBezTo>
                <a:cubicBezTo>
                  <a:pt x="242857" y="265590"/>
                  <a:pt x="264706" y="243740"/>
                  <a:pt x="264706" y="216883"/>
                </a:cubicBezTo>
                <a:cubicBezTo>
                  <a:pt x="264706" y="190025"/>
                  <a:pt x="242857" y="168176"/>
                  <a:pt x="216000" y="168176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3" name="Graphic 4">
            <a:extLst>
              <a:ext uri="{FF2B5EF4-FFF2-40B4-BE49-F238E27FC236}">
                <a16:creationId xmlns:a16="http://schemas.microsoft.com/office/drawing/2014/main" id="{2F00FD93-22B0-B8D5-BAA3-34205F1599D1}"/>
              </a:ext>
            </a:extLst>
          </p:cNvPr>
          <p:cNvSpPr/>
          <p:nvPr/>
        </p:nvSpPr>
        <p:spPr>
          <a:xfrm>
            <a:off x="7171939" y="3957433"/>
            <a:ext cx="350783" cy="418507"/>
          </a:xfrm>
          <a:custGeom>
            <a:avLst/>
            <a:gdLst>
              <a:gd name="connsiteX0" fmla="*/ 347069 w 350783"/>
              <a:gd name="connsiteY0" fmla="*/ 280078 h 418506"/>
              <a:gd name="connsiteX1" fmla="*/ 292676 w 350783"/>
              <a:gd name="connsiteY1" fmla="*/ 278632 h 418506"/>
              <a:gd name="connsiteX2" fmla="*/ 229324 w 350783"/>
              <a:gd name="connsiteY2" fmla="*/ 315531 h 418506"/>
              <a:gd name="connsiteX3" fmla="*/ 222389 w 350783"/>
              <a:gd name="connsiteY3" fmla="*/ 318644 h 418506"/>
              <a:gd name="connsiteX4" fmla="*/ 224104 w 350783"/>
              <a:gd name="connsiteY4" fmla="*/ 313956 h 418506"/>
              <a:gd name="connsiteX5" fmla="*/ 207007 w 350783"/>
              <a:gd name="connsiteY5" fmla="*/ 283860 h 418506"/>
              <a:gd name="connsiteX6" fmla="*/ 206123 w 350783"/>
              <a:gd name="connsiteY6" fmla="*/ 283638 h 418506"/>
              <a:gd name="connsiteX7" fmla="*/ 155690 w 350783"/>
              <a:gd name="connsiteY7" fmla="*/ 268686 h 418506"/>
              <a:gd name="connsiteX8" fmla="*/ 141870 w 350783"/>
              <a:gd name="connsiteY8" fmla="*/ 263841 h 418506"/>
              <a:gd name="connsiteX9" fmla="*/ 97871 w 350783"/>
              <a:gd name="connsiteY9" fmla="*/ 272256 h 418506"/>
              <a:gd name="connsiteX10" fmla="*/ 51725 w 350783"/>
              <a:gd name="connsiteY10" fmla="*/ 298974 h 418506"/>
              <a:gd name="connsiteX11" fmla="*/ 47842 w 350783"/>
              <a:gd name="connsiteY11" fmla="*/ 292114 h 418506"/>
              <a:gd name="connsiteX12" fmla="*/ 25930 w 350783"/>
              <a:gd name="connsiteY12" fmla="*/ 286041 h 418506"/>
              <a:gd name="connsiteX13" fmla="*/ 8155 w 350783"/>
              <a:gd name="connsiteY13" fmla="*/ 296101 h 418506"/>
              <a:gd name="connsiteX14" fmla="*/ 2082 w 350783"/>
              <a:gd name="connsiteY14" fmla="*/ 318013 h 418506"/>
              <a:gd name="connsiteX15" fmla="*/ 54341 w 350783"/>
              <a:gd name="connsiteY15" fmla="*/ 410349 h 418506"/>
              <a:gd name="connsiteX16" fmla="*/ 64042 w 350783"/>
              <a:gd name="connsiteY16" fmla="*/ 417914 h 418506"/>
              <a:gd name="connsiteX17" fmla="*/ 68378 w 350783"/>
              <a:gd name="connsiteY17" fmla="*/ 418507 h 418506"/>
              <a:gd name="connsiteX18" fmla="*/ 76252 w 350783"/>
              <a:gd name="connsiteY18" fmla="*/ 416422 h 418506"/>
              <a:gd name="connsiteX19" fmla="*/ 94027 w 350783"/>
              <a:gd name="connsiteY19" fmla="*/ 406363 h 418506"/>
              <a:gd name="connsiteX20" fmla="*/ 101590 w 350783"/>
              <a:gd name="connsiteY20" fmla="*/ 396661 h 418506"/>
              <a:gd name="connsiteX21" fmla="*/ 100100 w 350783"/>
              <a:gd name="connsiteY21" fmla="*/ 384451 h 418506"/>
              <a:gd name="connsiteX22" fmla="*/ 95263 w 350783"/>
              <a:gd name="connsiteY22" fmla="*/ 375904 h 418506"/>
              <a:gd name="connsiteX23" fmla="*/ 104633 w 350783"/>
              <a:gd name="connsiteY23" fmla="*/ 370495 h 418506"/>
              <a:gd name="connsiteX24" fmla="*/ 185321 w 350783"/>
              <a:gd name="connsiteY24" fmla="*/ 392116 h 418506"/>
              <a:gd name="connsiteX25" fmla="*/ 198929 w 350783"/>
              <a:gd name="connsiteY25" fmla="*/ 393952 h 418506"/>
              <a:gd name="connsiteX26" fmla="*/ 224748 w 350783"/>
              <a:gd name="connsiteY26" fmla="*/ 386530 h 418506"/>
              <a:gd name="connsiteX27" fmla="*/ 339717 w 350783"/>
              <a:gd name="connsiteY27" fmla="*/ 315737 h 418506"/>
              <a:gd name="connsiteX28" fmla="*/ 347069 w 350783"/>
              <a:gd name="connsiteY28" fmla="*/ 280078 h 418506"/>
              <a:gd name="connsiteX29" fmla="*/ 88581 w 350783"/>
              <a:gd name="connsiteY29" fmla="*/ 393056 h 418506"/>
              <a:gd name="connsiteX30" fmla="*/ 87378 w 350783"/>
              <a:gd name="connsiteY30" fmla="*/ 394613 h 418506"/>
              <a:gd name="connsiteX31" fmla="*/ 69603 w 350783"/>
              <a:gd name="connsiteY31" fmla="*/ 404673 h 418506"/>
              <a:gd name="connsiteX32" fmla="*/ 67648 w 350783"/>
              <a:gd name="connsiteY32" fmla="*/ 404903 h 418506"/>
              <a:gd name="connsiteX33" fmla="*/ 66090 w 350783"/>
              <a:gd name="connsiteY33" fmla="*/ 403699 h 418506"/>
              <a:gd name="connsiteX34" fmla="*/ 13832 w 350783"/>
              <a:gd name="connsiteY34" fmla="*/ 311364 h 418506"/>
              <a:gd name="connsiteX35" fmla="*/ 14805 w 350783"/>
              <a:gd name="connsiteY35" fmla="*/ 307850 h 418506"/>
              <a:gd name="connsiteX36" fmla="*/ 32580 w 350783"/>
              <a:gd name="connsiteY36" fmla="*/ 297791 h 418506"/>
              <a:gd name="connsiteX37" fmla="*/ 33824 w 350783"/>
              <a:gd name="connsiteY37" fmla="*/ 297466 h 418506"/>
              <a:gd name="connsiteX38" fmla="*/ 36092 w 350783"/>
              <a:gd name="connsiteY38" fmla="*/ 298763 h 418506"/>
              <a:gd name="connsiteX39" fmla="*/ 88351 w 350783"/>
              <a:gd name="connsiteY39" fmla="*/ 391101 h 418506"/>
              <a:gd name="connsiteX40" fmla="*/ 88581 w 350783"/>
              <a:gd name="connsiteY40" fmla="*/ 393056 h 418506"/>
              <a:gd name="connsiteX41" fmla="*/ 332639 w 350783"/>
              <a:gd name="connsiteY41" fmla="*/ 304240 h 418506"/>
              <a:gd name="connsiteX42" fmla="*/ 217672 w 350783"/>
              <a:gd name="connsiteY42" fmla="*/ 375033 h 418506"/>
              <a:gd name="connsiteX43" fmla="*/ 188817 w 350783"/>
              <a:gd name="connsiteY43" fmla="*/ 379075 h 418506"/>
              <a:gd name="connsiteX44" fmla="*/ 105427 w 350783"/>
              <a:gd name="connsiteY44" fmla="*/ 356731 h 418506"/>
              <a:gd name="connsiteX45" fmla="*/ 100304 w 350783"/>
              <a:gd name="connsiteY45" fmla="*/ 357406 h 418506"/>
              <a:gd name="connsiteX46" fmla="*/ 88613 w 350783"/>
              <a:gd name="connsiteY46" fmla="*/ 364156 h 418506"/>
              <a:gd name="connsiteX47" fmla="*/ 58373 w 350783"/>
              <a:gd name="connsiteY47" fmla="*/ 310724 h 418506"/>
              <a:gd name="connsiteX48" fmla="*/ 104634 w 350783"/>
              <a:gd name="connsiteY48" fmla="*/ 283940 h 418506"/>
              <a:gd name="connsiteX49" fmla="*/ 137704 w 350783"/>
              <a:gd name="connsiteY49" fmla="*/ 276684 h 418506"/>
              <a:gd name="connsiteX50" fmla="*/ 151099 w 350783"/>
              <a:gd name="connsiteY50" fmla="*/ 281384 h 418506"/>
              <a:gd name="connsiteX51" fmla="*/ 203229 w 350783"/>
              <a:gd name="connsiteY51" fmla="*/ 296835 h 418506"/>
              <a:gd name="connsiteX52" fmla="*/ 211063 w 350783"/>
              <a:gd name="connsiteY52" fmla="*/ 310463 h 418506"/>
              <a:gd name="connsiteX53" fmla="*/ 197667 w 350783"/>
              <a:gd name="connsiteY53" fmla="*/ 318327 h 418506"/>
              <a:gd name="connsiteX54" fmla="*/ 170258 w 350783"/>
              <a:gd name="connsiteY54" fmla="*/ 311239 h 418506"/>
              <a:gd name="connsiteX55" fmla="*/ 156451 w 350783"/>
              <a:gd name="connsiteY55" fmla="*/ 307380 h 418506"/>
              <a:gd name="connsiteX56" fmla="*/ 148184 w 350783"/>
              <a:gd name="connsiteY56" fmla="*/ 312153 h 418506"/>
              <a:gd name="connsiteX57" fmla="*/ 152957 w 350783"/>
              <a:gd name="connsiteY57" fmla="*/ 320420 h 418506"/>
              <a:gd name="connsiteX58" fmla="*/ 166550 w 350783"/>
              <a:gd name="connsiteY58" fmla="*/ 324220 h 418506"/>
              <a:gd name="connsiteX59" fmla="*/ 195262 w 350783"/>
              <a:gd name="connsiteY59" fmla="*/ 331619 h 418506"/>
              <a:gd name="connsiteX60" fmla="*/ 195394 w 350783"/>
              <a:gd name="connsiteY60" fmla="*/ 331639 h 418506"/>
              <a:gd name="connsiteX61" fmla="*/ 195531 w 350783"/>
              <a:gd name="connsiteY61" fmla="*/ 331669 h 418506"/>
              <a:gd name="connsiteX62" fmla="*/ 203412 w 350783"/>
              <a:gd name="connsiteY62" fmla="*/ 332951 h 418506"/>
              <a:gd name="connsiteX63" fmla="*/ 236117 w 350783"/>
              <a:gd name="connsiteY63" fmla="*/ 327199 h 418506"/>
              <a:gd name="connsiteX64" fmla="*/ 299469 w 350783"/>
              <a:gd name="connsiteY64" fmla="*/ 290300 h 418506"/>
              <a:gd name="connsiteX65" fmla="*/ 335486 w 350783"/>
              <a:gd name="connsiteY65" fmla="*/ 287015 h 418506"/>
              <a:gd name="connsiteX66" fmla="*/ 332639 w 350783"/>
              <a:gd name="connsiteY66" fmla="*/ 304240 h 418506"/>
              <a:gd name="connsiteX67" fmla="*/ 37182 w 350783"/>
              <a:gd name="connsiteY67" fmla="*/ 314642 h 418506"/>
              <a:gd name="connsiteX68" fmla="*/ 31821 w 350783"/>
              <a:gd name="connsiteY68" fmla="*/ 321840 h 418506"/>
              <a:gd name="connsiteX69" fmla="*/ 24623 w 350783"/>
              <a:gd name="connsiteY69" fmla="*/ 316479 h 418506"/>
              <a:gd name="connsiteX70" fmla="*/ 29984 w 350783"/>
              <a:gd name="connsiteY70" fmla="*/ 309282 h 418506"/>
              <a:gd name="connsiteX71" fmla="*/ 37182 w 350783"/>
              <a:gd name="connsiteY71" fmla="*/ 314642 h 418506"/>
              <a:gd name="connsiteX72" fmla="*/ 59357 w 350783"/>
              <a:gd name="connsiteY72" fmla="*/ 154948 h 418506"/>
              <a:gd name="connsiteX73" fmla="*/ 76810 w 350783"/>
              <a:gd name="connsiteY73" fmla="*/ 161666 h 418506"/>
              <a:gd name="connsiteX74" fmla="*/ 87855 w 350783"/>
              <a:gd name="connsiteY74" fmla="*/ 188310 h 418506"/>
              <a:gd name="connsiteX75" fmla="*/ 80259 w 350783"/>
              <a:gd name="connsiteY75" fmla="*/ 205412 h 418506"/>
              <a:gd name="connsiteX76" fmla="*/ 81655 w 350783"/>
              <a:gd name="connsiteY76" fmla="*/ 212925 h 418506"/>
              <a:gd name="connsiteX77" fmla="*/ 105576 w 350783"/>
              <a:gd name="connsiteY77" fmla="*/ 236846 h 418506"/>
              <a:gd name="connsiteX78" fmla="*/ 113089 w 350783"/>
              <a:gd name="connsiteY78" fmla="*/ 238241 h 418506"/>
              <a:gd name="connsiteX79" fmla="*/ 130198 w 350783"/>
              <a:gd name="connsiteY79" fmla="*/ 230642 h 418506"/>
              <a:gd name="connsiteX80" fmla="*/ 156832 w 350783"/>
              <a:gd name="connsiteY80" fmla="*/ 241685 h 418506"/>
              <a:gd name="connsiteX81" fmla="*/ 163552 w 350783"/>
              <a:gd name="connsiteY81" fmla="*/ 259143 h 418506"/>
              <a:gd name="connsiteX82" fmla="*/ 169851 w 350783"/>
              <a:gd name="connsiteY82" fmla="*/ 263468 h 418506"/>
              <a:gd name="connsiteX83" fmla="*/ 203681 w 350783"/>
              <a:gd name="connsiteY83" fmla="*/ 263468 h 418506"/>
              <a:gd name="connsiteX84" fmla="*/ 209980 w 350783"/>
              <a:gd name="connsiteY84" fmla="*/ 259143 h 418506"/>
              <a:gd name="connsiteX85" fmla="*/ 216697 w 350783"/>
              <a:gd name="connsiteY85" fmla="*/ 241690 h 418506"/>
              <a:gd name="connsiteX86" fmla="*/ 243341 w 350783"/>
              <a:gd name="connsiteY86" fmla="*/ 230644 h 418506"/>
              <a:gd name="connsiteX87" fmla="*/ 260442 w 350783"/>
              <a:gd name="connsiteY87" fmla="*/ 238240 h 418506"/>
              <a:gd name="connsiteX88" fmla="*/ 267955 w 350783"/>
              <a:gd name="connsiteY88" fmla="*/ 236844 h 418506"/>
              <a:gd name="connsiteX89" fmla="*/ 291876 w 350783"/>
              <a:gd name="connsiteY89" fmla="*/ 212923 h 418506"/>
              <a:gd name="connsiteX90" fmla="*/ 293272 w 350783"/>
              <a:gd name="connsiteY90" fmla="*/ 205410 h 418506"/>
              <a:gd name="connsiteX91" fmla="*/ 285674 w 350783"/>
              <a:gd name="connsiteY91" fmla="*/ 188302 h 418506"/>
              <a:gd name="connsiteX92" fmla="*/ 296717 w 350783"/>
              <a:gd name="connsiteY92" fmla="*/ 161668 h 418506"/>
              <a:gd name="connsiteX93" fmla="*/ 314174 w 350783"/>
              <a:gd name="connsiteY93" fmla="*/ 154948 h 418506"/>
              <a:gd name="connsiteX94" fmla="*/ 318499 w 350783"/>
              <a:gd name="connsiteY94" fmla="*/ 148649 h 418506"/>
              <a:gd name="connsiteX95" fmla="*/ 318499 w 350783"/>
              <a:gd name="connsiteY95" fmla="*/ 114820 h 418506"/>
              <a:gd name="connsiteX96" fmla="*/ 314174 w 350783"/>
              <a:gd name="connsiteY96" fmla="*/ 108521 h 418506"/>
              <a:gd name="connsiteX97" fmla="*/ 296722 w 350783"/>
              <a:gd name="connsiteY97" fmla="*/ 101803 h 418506"/>
              <a:gd name="connsiteX98" fmla="*/ 285676 w 350783"/>
              <a:gd name="connsiteY98" fmla="*/ 75159 h 418506"/>
              <a:gd name="connsiteX99" fmla="*/ 293272 w 350783"/>
              <a:gd name="connsiteY99" fmla="*/ 58057 h 418506"/>
              <a:gd name="connsiteX100" fmla="*/ 291875 w 350783"/>
              <a:gd name="connsiteY100" fmla="*/ 50544 h 418506"/>
              <a:gd name="connsiteX101" fmla="*/ 267954 w 350783"/>
              <a:gd name="connsiteY101" fmla="*/ 26624 h 418506"/>
              <a:gd name="connsiteX102" fmla="*/ 260441 w 350783"/>
              <a:gd name="connsiteY102" fmla="*/ 25227 h 418506"/>
              <a:gd name="connsiteX103" fmla="*/ 243333 w 350783"/>
              <a:gd name="connsiteY103" fmla="*/ 32825 h 418506"/>
              <a:gd name="connsiteX104" fmla="*/ 216698 w 350783"/>
              <a:gd name="connsiteY104" fmla="*/ 21782 h 418506"/>
              <a:gd name="connsiteX105" fmla="*/ 209978 w 350783"/>
              <a:gd name="connsiteY105" fmla="*/ 4325 h 418506"/>
              <a:gd name="connsiteX106" fmla="*/ 203679 w 350783"/>
              <a:gd name="connsiteY106" fmla="*/ 0 h 418506"/>
              <a:gd name="connsiteX107" fmla="*/ 169850 w 350783"/>
              <a:gd name="connsiteY107" fmla="*/ 0 h 418506"/>
              <a:gd name="connsiteX108" fmla="*/ 163551 w 350783"/>
              <a:gd name="connsiteY108" fmla="*/ 4325 h 418506"/>
              <a:gd name="connsiteX109" fmla="*/ 156830 w 350783"/>
              <a:gd name="connsiteY109" fmla="*/ 21782 h 418506"/>
              <a:gd name="connsiteX110" fmla="*/ 130195 w 350783"/>
              <a:gd name="connsiteY110" fmla="*/ 32825 h 418506"/>
              <a:gd name="connsiteX111" fmla="*/ 113087 w 350783"/>
              <a:gd name="connsiteY111" fmla="*/ 25227 h 418506"/>
              <a:gd name="connsiteX112" fmla="*/ 105574 w 350783"/>
              <a:gd name="connsiteY112" fmla="*/ 26624 h 418506"/>
              <a:gd name="connsiteX113" fmla="*/ 81653 w 350783"/>
              <a:gd name="connsiteY113" fmla="*/ 50545 h 418506"/>
              <a:gd name="connsiteX114" fmla="*/ 80258 w 350783"/>
              <a:gd name="connsiteY114" fmla="*/ 58058 h 418506"/>
              <a:gd name="connsiteX115" fmla="*/ 87855 w 350783"/>
              <a:gd name="connsiteY115" fmla="*/ 75164 h 418506"/>
              <a:gd name="connsiteX116" fmla="*/ 76811 w 350783"/>
              <a:gd name="connsiteY116" fmla="*/ 101801 h 418506"/>
              <a:gd name="connsiteX117" fmla="*/ 59355 w 350783"/>
              <a:gd name="connsiteY117" fmla="*/ 108521 h 418506"/>
              <a:gd name="connsiteX118" fmla="*/ 55030 w 350783"/>
              <a:gd name="connsiteY118" fmla="*/ 114820 h 418506"/>
              <a:gd name="connsiteX119" fmla="*/ 55030 w 350783"/>
              <a:gd name="connsiteY119" fmla="*/ 148649 h 418506"/>
              <a:gd name="connsiteX120" fmla="*/ 59357 w 350783"/>
              <a:gd name="connsiteY120" fmla="*/ 154948 h 418506"/>
              <a:gd name="connsiteX121" fmla="*/ 68532 w 350783"/>
              <a:gd name="connsiteY121" fmla="*/ 119455 h 418506"/>
              <a:gd name="connsiteX122" fmla="*/ 84916 w 350783"/>
              <a:gd name="connsiteY122" fmla="*/ 113148 h 418506"/>
              <a:gd name="connsiteX123" fmla="*/ 89058 w 350783"/>
              <a:gd name="connsiteY123" fmla="*/ 108411 h 418506"/>
              <a:gd name="connsiteX124" fmla="*/ 101189 w 350783"/>
              <a:gd name="connsiteY124" fmla="*/ 79151 h 418506"/>
              <a:gd name="connsiteX125" fmla="*/ 101610 w 350783"/>
              <a:gd name="connsiteY125" fmla="*/ 72872 h 418506"/>
              <a:gd name="connsiteX126" fmla="*/ 94478 w 350783"/>
              <a:gd name="connsiteY126" fmla="*/ 56814 h 418506"/>
              <a:gd name="connsiteX127" fmla="*/ 111845 w 350783"/>
              <a:gd name="connsiteY127" fmla="*/ 39447 h 418506"/>
              <a:gd name="connsiteX128" fmla="*/ 127906 w 350783"/>
              <a:gd name="connsiteY128" fmla="*/ 46580 h 418506"/>
              <a:gd name="connsiteX129" fmla="*/ 134184 w 350783"/>
              <a:gd name="connsiteY129" fmla="*/ 46158 h 418506"/>
              <a:gd name="connsiteX130" fmla="*/ 163442 w 350783"/>
              <a:gd name="connsiteY130" fmla="*/ 34028 h 418506"/>
              <a:gd name="connsiteX131" fmla="*/ 168178 w 350783"/>
              <a:gd name="connsiteY131" fmla="*/ 29886 h 418506"/>
              <a:gd name="connsiteX132" fmla="*/ 174486 w 350783"/>
              <a:gd name="connsiteY132" fmla="*/ 13500 h 418506"/>
              <a:gd name="connsiteX133" fmla="*/ 199045 w 350783"/>
              <a:gd name="connsiteY133" fmla="*/ 13500 h 418506"/>
              <a:gd name="connsiteX134" fmla="*/ 205353 w 350783"/>
              <a:gd name="connsiteY134" fmla="*/ 29886 h 418506"/>
              <a:gd name="connsiteX135" fmla="*/ 210089 w 350783"/>
              <a:gd name="connsiteY135" fmla="*/ 34028 h 418506"/>
              <a:gd name="connsiteX136" fmla="*/ 239347 w 350783"/>
              <a:gd name="connsiteY136" fmla="*/ 46158 h 418506"/>
              <a:gd name="connsiteX137" fmla="*/ 245625 w 350783"/>
              <a:gd name="connsiteY137" fmla="*/ 46580 h 418506"/>
              <a:gd name="connsiteX138" fmla="*/ 261685 w 350783"/>
              <a:gd name="connsiteY138" fmla="*/ 39447 h 418506"/>
              <a:gd name="connsiteX139" fmla="*/ 279052 w 350783"/>
              <a:gd name="connsiteY139" fmla="*/ 56813 h 418506"/>
              <a:gd name="connsiteX140" fmla="*/ 271921 w 350783"/>
              <a:gd name="connsiteY140" fmla="*/ 72867 h 418506"/>
              <a:gd name="connsiteX141" fmla="*/ 272343 w 350783"/>
              <a:gd name="connsiteY141" fmla="*/ 79146 h 418506"/>
              <a:gd name="connsiteX142" fmla="*/ 284475 w 350783"/>
              <a:gd name="connsiteY142" fmla="*/ 108412 h 418506"/>
              <a:gd name="connsiteX143" fmla="*/ 288617 w 350783"/>
              <a:gd name="connsiteY143" fmla="*/ 113149 h 418506"/>
              <a:gd name="connsiteX144" fmla="*/ 304998 w 350783"/>
              <a:gd name="connsiteY144" fmla="*/ 119454 h 418506"/>
              <a:gd name="connsiteX145" fmla="*/ 304998 w 350783"/>
              <a:gd name="connsiteY145" fmla="*/ 144014 h 418506"/>
              <a:gd name="connsiteX146" fmla="*/ 288612 w 350783"/>
              <a:gd name="connsiteY146" fmla="*/ 150322 h 418506"/>
              <a:gd name="connsiteX147" fmla="*/ 284470 w 350783"/>
              <a:gd name="connsiteY147" fmla="*/ 155058 h 418506"/>
              <a:gd name="connsiteX148" fmla="*/ 272340 w 350783"/>
              <a:gd name="connsiteY148" fmla="*/ 184316 h 418506"/>
              <a:gd name="connsiteX149" fmla="*/ 271919 w 350783"/>
              <a:gd name="connsiteY149" fmla="*/ 190594 h 418506"/>
              <a:gd name="connsiteX150" fmla="*/ 279052 w 350783"/>
              <a:gd name="connsiteY150" fmla="*/ 206655 h 418506"/>
              <a:gd name="connsiteX151" fmla="*/ 261685 w 350783"/>
              <a:gd name="connsiteY151" fmla="*/ 224022 h 418506"/>
              <a:gd name="connsiteX152" fmla="*/ 245632 w 350783"/>
              <a:gd name="connsiteY152" fmla="*/ 216891 h 418506"/>
              <a:gd name="connsiteX153" fmla="*/ 239352 w 350783"/>
              <a:gd name="connsiteY153" fmla="*/ 217313 h 418506"/>
              <a:gd name="connsiteX154" fmla="*/ 210086 w 350783"/>
              <a:gd name="connsiteY154" fmla="*/ 229445 h 418506"/>
              <a:gd name="connsiteX155" fmla="*/ 205349 w 350783"/>
              <a:gd name="connsiteY155" fmla="*/ 233586 h 418506"/>
              <a:gd name="connsiteX156" fmla="*/ 199044 w 350783"/>
              <a:gd name="connsiteY156" fmla="*/ 249968 h 418506"/>
              <a:gd name="connsiteX157" fmla="*/ 174484 w 350783"/>
              <a:gd name="connsiteY157" fmla="*/ 249968 h 418506"/>
              <a:gd name="connsiteX158" fmla="*/ 168177 w 350783"/>
              <a:gd name="connsiteY158" fmla="*/ 233581 h 418506"/>
              <a:gd name="connsiteX159" fmla="*/ 163441 w 350783"/>
              <a:gd name="connsiteY159" fmla="*/ 229440 h 418506"/>
              <a:gd name="connsiteX160" fmla="*/ 134183 w 350783"/>
              <a:gd name="connsiteY160" fmla="*/ 217310 h 418506"/>
              <a:gd name="connsiteX161" fmla="*/ 127905 w 350783"/>
              <a:gd name="connsiteY161" fmla="*/ 216888 h 418506"/>
              <a:gd name="connsiteX162" fmla="*/ 111844 w 350783"/>
              <a:gd name="connsiteY162" fmla="*/ 224022 h 418506"/>
              <a:gd name="connsiteX163" fmla="*/ 94477 w 350783"/>
              <a:gd name="connsiteY163" fmla="*/ 206655 h 418506"/>
              <a:gd name="connsiteX164" fmla="*/ 101608 w 350783"/>
              <a:gd name="connsiteY164" fmla="*/ 190601 h 418506"/>
              <a:gd name="connsiteX165" fmla="*/ 101186 w 350783"/>
              <a:gd name="connsiteY165" fmla="*/ 184321 h 418506"/>
              <a:gd name="connsiteX166" fmla="*/ 89055 w 350783"/>
              <a:gd name="connsiteY166" fmla="*/ 155056 h 418506"/>
              <a:gd name="connsiteX167" fmla="*/ 84913 w 350783"/>
              <a:gd name="connsiteY167" fmla="*/ 150319 h 418506"/>
              <a:gd name="connsiteX168" fmla="*/ 68531 w 350783"/>
              <a:gd name="connsiteY168" fmla="*/ 144014 h 418506"/>
              <a:gd name="connsiteX169" fmla="*/ 68531 w 350783"/>
              <a:gd name="connsiteY169" fmla="*/ 119455 h 418506"/>
              <a:gd name="connsiteX170" fmla="*/ 260707 w 350783"/>
              <a:gd name="connsiteY170" fmla="*/ 192111 h 418506"/>
              <a:gd name="connsiteX171" fmla="*/ 265727 w 350783"/>
              <a:gd name="connsiteY171" fmla="*/ 189872 h 418506"/>
              <a:gd name="connsiteX172" fmla="*/ 267418 w 350783"/>
              <a:gd name="connsiteY172" fmla="*/ 184642 h 418506"/>
              <a:gd name="connsiteX173" fmla="*/ 242261 w 350783"/>
              <a:gd name="connsiteY173" fmla="*/ 148870 h 418506"/>
              <a:gd name="connsiteX174" fmla="*/ 248704 w 350783"/>
              <a:gd name="connsiteY174" fmla="*/ 131709 h 418506"/>
              <a:gd name="connsiteX175" fmla="*/ 222549 w 350783"/>
              <a:gd name="connsiteY175" fmla="*/ 105555 h 418506"/>
              <a:gd name="connsiteX176" fmla="*/ 217868 w 350783"/>
              <a:gd name="connsiteY176" fmla="*/ 105983 h 418506"/>
              <a:gd name="connsiteX177" fmla="*/ 206451 w 350783"/>
              <a:gd name="connsiteY177" fmla="*/ 98072 h 418506"/>
              <a:gd name="connsiteX178" fmla="*/ 212919 w 350783"/>
              <a:gd name="connsiteY178" fmla="*/ 80880 h 418506"/>
              <a:gd name="connsiteX179" fmla="*/ 186764 w 350783"/>
              <a:gd name="connsiteY179" fmla="*/ 54726 h 418506"/>
              <a:gd name="connsiteX180" fmla="*/ 160610 w 350783"/>
              <a:gd name="connsiteY180" fmla="*/ 80880 h 418506"/>
              <a:gd name="connsiteX181" fmla="*/ 167078 w 350783"/>
              <a:gd name="connsiteY181" fmla="*/ 98072 h 418506"/>
              <a:gd name="connsiteX182" fmla="*/ 155660 w 350783"/>
              <a:gd name="connsiteY182" fmla="*/ 105983 h 418506"/>
              <a:gd name="connsiteX183" fmla="*/ 150979 w 350783"/>
              <a:gd name="connsiteY183" fmla="*/ 105555 h 418506"/>
              <a:gd name="connsiteX184" fmla="*/ 124825 w 350783"/>
              <a:gd name="connsiteY184" fmla="*/ 131709 h 418506"/>
              <a:gd name="connsiteX185" fmla="*/ 131268 w 350783"/>
              <a:gd name="connsiteY185" fmla="*/ 148870 h 418506"/>
              <a:gd name="connsiteX186" fmla="*/ 106111 w 350783"/>
              <a:gd name="connsiteY186" fmla="*/ 184643 h 418506"/>
              <a:gd name="connsiteX187" fmla="*/ 107802 w 350783"/>
              <a:gd name="connsiteY187" fmla="*/ 189873 h 418506"/>
              <a:gd name="connsiteX188" fmla="*/ 112822 w 350783"/>
              <a:gd name="connsiteY188" fmla="*/ 192111 h 418506"/>
              <a:gd name="connsiteX189" fmla="*/ 175313 w 350783"/>
              <a:gd name="connsiteY189" fmla="*/ 141283 h 418506"/>
              <a:gd name="connsiteX190" fmla="*/ 198220 w 350783"/>
              <a:gd name="connsiteY190" fmla="*/ 141283 h 418506"/>
              <a:gd name="connsiteX191" fmla="*/ 202817 w 350783"/>
              <a:gd name="connsiteY191" fmla="*/ 148845 h 418506"/>
              <a:gd name="connsiteX192" fmla="*/ 186768 w 350783"/>
              <a:gd name="connsiteY192" fmla="*/ 161941 h 418506"/>
              <a:gd name="connsiteX193" fmla="*/ 170692 w 350783"/>
              <a:gd name="connsiteY193" fmla="*/ 148871 h 418506"/>
              <a:gd name="connsiteX194" fmla="*/ 175313 w 350783"/>
              <a:gd name="connsiteY194" fmla="*/ 141283 h 418506"/>
              <a:gd name="connsiteX195" fmla="*/ 252270 w 350783"/>
              <a:gd name="connsiteY195" fmla="*/ 178611 h 418506"/>
              <a:gd name="connsiteX196" fmla="*/ 194787 w 350783"/>
              <a:gd name="connsiteY196" fmla="*/ 178611 h 418506"/>
              <a:gd name="connsiteX197" fmla="*/ 194009 w 350783"/>
              <a:gd name="connsiteY197" fmla="*/ 175843 h 418506"/>
              <a:gd name="connsiteX198" fmla="*/ 222550 w 350783"/>
              <a:gd name="connsiteY198" fmla="*/ 157862 h 418506"/>
              <a:gd name="connsiteX199" fmla="*/ 252270 w 350783"/>
              <a:gd name="connsiteY199" fmla="*/ 178611 h 418506"/>
              <a:gd name="connsiteX200" fmla="*/ 235205 w 350783"/>
              <a:gd name="connsiteY200" fmla="*/ 131709 h 418506"/>
              <a:gd name="connsiteX201" fmla="*/ 222550 w 350783"/>
              <a:gd name="connsiteY201" fmla="*/ 144363 h 418506"/>
              <a:gd name="connsiteX202" fmla="*/ 209896 w 350783"/>
              <a:gd name="connsiteY202" fmla="*/ 131709 h 418506"/>
              <a:gd name="connsiteX203" fmla="*/ 222550 w 350783"/>
              <a:gd name="connsiteY203" fmla="*/ 119055 h 418506"/>
              <a:gd name="connsiteX204" fmla="*/ 235205 w 350783"/>
              <a:gd name="connsiteY204" fmla="*/ 131709 h 418506"/>
              <a:gd name="connsiteX205" fmla="*/ 174111 w 350783"/>
              <a:gd name="connsiteY205" fmla="*/ 80881 h 418506"/>
              <a:gd name="connsiteX206" fmla="*/ 186766 w 350783"/>
              <a:gd name="connsiteY206" fmla="*/ 68227 h 418506"/>
              <a:gd name="connsiteX207" fmla="*/ 199420 w 350783"/>
              <a:gd name="connsiteY207" fmla="*/ 80881 h 418506"/>
              <a:gd name="connsiteX208" fmla="*/ 186772 w 350783"/>
              <a:gd name="connsiteY208" fmla="*/ 93535 h 418506"/>
              <a:gd name="connsiteX209" fmla="*/ 186767 w 350783"/>
              <a:gd name="connsiteY209" fmla="*/ 93535 h 418506"/>
              <a:gd name="connsiteX210" fmla="*/ 186762 w 350783"/>
              <a:gd name="connsiteY210" fmla="*/ 93535 h 418506"/>
              <a:gd name="connsiteX211" fmla="*/ 174111 w 350783"/>
              <a:gd name="connsiteY211" fmla="*/ 80881 h 418506"/>
              <a:gd name="connsiteX212" fmla="*/ 186757 w 350783"/>
              <a:gd name="connsiteY212" fmla="*/ 107035 h 418506"/>
              <a:gd name="connsiteX213" fmla="*/ 186765 w 350783"/>
              <a:gd name="connsiteY213" fmla="*/ 107035 h 418506"/>
              <a:gd name="connsiteX214" fmla="*/ 186773 w 350783"/>
              <a:gd name="connsiteY214" fmla="*/ 107035 h 418506"/>
              <a:gd name="connsiteX215" fmla="*/ 204696 w 350783"/>
              <a:gd name="connsiteY215" fmla="*/ 112621 h 418506"/>
              <a:gd name="connsiteX216" fmla="*/ 196691 w 350783"/>
              <a:gd name="connsiteY216" fmla="*/ 127783 h 418506"/>
              <a:gd name="connsiteX217" fmla="*/ 176839 w 350783"/>
              <a:gd name="connsiteY217" fmla="*/ 127783 h 418506"/>
              <a:gd name="connsiteX218" fmla="*/ 168834 w 350783"/>
              <a:gd name="connsiteY218" fmla="*/ 112621 h 418506"/>
              <a:gd name="connsiteX219" fmla="*/ 186757 w 350783"/>
              <a:gd name="connsiteY219" fmla="*/ 107035 h 418506"/>
              <a:gd name="connsiteX220" fmla="*/ 138328 w 350783"/>
              <a:gd name="connsiteY220" fmla="*/ 131709 h 418506"/>
              <a:gd name="connsiteX221" fmla="*/ 150982 w 350783"/>
              <a:gd name="connsiteY221" fmla="*/ 119055 h 418506"/>
              <a:gd name="connsiteX222" fmla="*/ 163636 w 350783"/>
              <a:gd name="connsiteY222" fmla="*/ 131709 h 418506"/>
              <a:gd name="connsiteX223" fmla="*/ 150982 w 350783"/>
              <a:gd name="connsiteY223" fmla="*/ 144363 h 418506"/>
              <a:gd name="connsiteX224" fmla="*/ 138328 w 350783"/>
              <a:gd name="connsiteY224" fmla="*/ 131709 h 418506"/>
              <a:gd name="connsiteX225" fmla="*/ 150982 w 350783"/>
              <a:gd name="connsiteY225" fmla="*/ 157863 h 418506"/>
              <a:gd name="connsiteX226" fmla="*/ 180701 w 350783"/>
              <a:gd name="connsiteY226" fmla="*/ 178611 h 418506"/>
              <a:gd name="connsiteX227" fmla="*/ 121262 w 350783"/>
              <a:gd name="connsiteY227" fmla="*/ 178611 h 418506"/>
              <a:gd name="connsiteX228" fmla="*/ 150982 w 350783"/>
              <a:gd name="connsiteY228" fmla="*/ 157863 h 418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350783" h="418506">
                <a:moveTo>
                  <a:pt x="347069" y="280078"/>
                </a:moveTo>
                <a:cubicBezTo>
                  <a:pt x="343619" y="274316"/>
                  <a:pt x="329498" y="257187"/>
                  <a:pt x="292676" y="278632"/>
                </a:cubicBezTo>
                <a:lnTo>
                  <a:pt x="229324" y="315531"/>
                </a:lnTo>
                <a:cubicBezTo>
                  <a:pt x="227053" y="316853"/>
                  <a:pt x="224753" y="317890"/>
                  <a:pt x="222389" y="318644"/>
                </a:cubicBezTo>
                <a:cubicBezTo>
                  <a:pt x="223083" y="317186"/>
                  <a:pt x="223657" y="315622"/>
                  <a:pt x="224104" y="313956"/>
                </a:cubicBezTo>
                <a:cubicBezTo>
                  <a:pt x="227499" y="301288"/>
                  <a:pt x="219989" y="288068"/>
                  <a:pt x="207007" y="283860"/>
                </a:cubicBezTo>
                <a:cubicBezTo>
                  <a:pt x="206717" y="283767"/>
                  <a:pt x="206423" y="283693"/>
                  <a:pt x="206123" y="283638"/>
                </a:cubicBezTo>
                <a:cubicBezTo>
                  <a:pt x="188010" y="280371"/>
                  <a:pt x="170088" y="273892"/>
                  <a:pt x="155690" y="268686"/>
                </a:cubicBezTo>
                <a:cubicBezTo>
                  <a:pt x="150664" y="266870"/>
                  <a:pt x="145917" y="265153"/>
                  <a:pt x="141870" y="263841"/>
                </a:cubicBezTo>
                <a:cubicBezTo>
                  <a:pt x="125229" y="258441"/>
                  <a:pt x="110289" y="265065"/>
                  <a:pt x="97871" y="272256"/>
                </a:cubicBezTo>
                <a:lnTo>
                  <a:pt x="51725" y="298974"/>
                </a:lnTo>
                <a:lnTo>
                  <a:pt x="47842" y="292114"/>
                </a:lnTo>
                <a:cubicBezTo>
                  <a:pt x="43476" y="284399"/>
                  <a:pt x="33646" y="281676"/>
                  <a:pt x="25930" y="286041"/>
                </a:cubicBezTo>
                <a:lnTo>
                  <a:pt x="8155" y="296101"/>
                </a:lnTo>
                <a:cubicBezTo>
                  <a:pt x="441" y="300468"/>
                  <a:pt x="-2284" y="310297"/>
                  <a:pt x="2082" y="318013"/>
                </a:cubicBezTo>
                <a:lnTo>
                  <a:pt x="54341" y="410349"/>
                </a:lnTo>
                <a:cubicBezTo>
                  <a:pt x="56451" y="414078"/>
                  <a:pt x="59896" y="416764"/>
                  <a:pt x="64042" y="417914"/>
                </a:cubicBezTo>
                <a:cubicBezTo>
                  <a:pt x="65476" y="418311"/>
                  <a:pt x="66931" y="418507"/>
                  <a:pt x="68378" y="418507"/>
                </a:cubicBezTo>
                <a:cubicBezTo>
                  <a:pt x="71114" y="418507"/>
                  <a:pt x="73813" y="417803"/>
                  <a:pt x="76252" y="416422"/>
                </a:cubicBezTo>
                <a:lnTo>
                  <a:pt x="94027" y="406363"/>
                </a:lnTo>
                <a:cubicBezTo>
                  <a:pt x="97755" y="404252"/>
                  <a:pt x="100442" y="400807"/>
                  <a:pt x="101590" y="396661"/>
                </a:cubicBezTo>
                <a:cubicBezTo>
                  <a:pt x="102739" y="392516"/>
                  <a:pt x="102209" y="388180"/>
                  <a:pt x="100100" y="384451"/>
                </a:cubicBezTo>
                <a:lnTo>
                  <a:pt x="95263" y="375904"/>
                </a:lnTo>
                <a:lnTo>
                  <a:pt x="104633" y="370495"/>
                </a:lnTo>
                <a:lnTo>
                  <a:pt x="185321" y="392116"/>
                </a:lnTo>
                <a:cubicBezTo>
                  <a:pt x="189898" y="393342"/>
                  <a:pt x="194451" y="393952"/>
                  <a:pt x="198929" y="393952"/>
                </a:cubicBezTo>
                <a:cubicBezTo>
                  <a:pt x="207990" y="393951"/>
                  <a:pt x="216744" y="391457"/>
                  <a:pt x="224748" y="386530"/>
                </a:cubicBezTo>
                <a:lnTo>
                  <a:pt x="339717" y="315737"/>
                </a:lnTo>
                <a:cubicBezTo>
                  <a:pt x="350695" y="308979"/>
                  <a:pt x="354199" y="291981"/>
                  <a:pt x="347069" y="280078"/>
                </a:cubicBezTo>
                <a:close/>
                <a:moveTo>
                  <a:pt x="88581" y="393056"/>
                </a:moveTo>
                <a:cubicBezTo>
                  <a:pt x="88474" y="393444"/>
                  <a:pt x="88175" y="394163"/>
                  <a:pt x="87378" y="394613"/>
                </a:cubicBezTo>
                <a:lnTo>
                  <a:pt x="69603" y="404673"/>
                </a:lnTo>
                <a:cubicBezTo>
                  <a:pt x="68806" y="405124"/>
                  <a:pt x="68036" y="405010"/>
                  <a:pt x="67648" y="404903"/>
                </a:cubicBezTo>
                <a:cubicBezTo>
                  <a:pt x="67260" y="404795"/>
                  <a:pt x="66541" y="404496"/>
                  <a:pt x="66090" y="403699"/>
                </a:cubicBezTo>
                <a:lnTo>
                  <a:pt x="13832" y="311364"/>
                </a:lnTo>
                <a:cubicBezTo>
                  <a:pt x="13144" y="310147"/>
                  <a:pt x="13590" y="308538"/>
                  <a:pt x="14805" y="307850"/>
                </a:cubicBezTo>
                <a:lnTo>
                  <a:pt x="32580" y="297791"/>
                </a:lnTo>
                <a:cubicBezTo>
                  <a:pt x="32969" y="297570"/>
                  <a:pt x="33398" y="297466"/>
                  <a:pt x="33824" y="297466"/>
                </a:cubicBezTo>
                <a:cubicBezTo>
                  <a:pt x="34731" y="297466"/>
                  <a:pt x="35625" y="297937"/>
                  <a:pt x="36092" y="298763"/>
                </a:cubicBezTo>
                <a:lnTo>
                  <a:pt x="88351" y="391101"/>
                </a:lnTo>
                <a:cubicBezTo>
                  <a:pt x="88802" y="391897"/>
                  <a:pt x="88689" y="392667"/>
                  <a:pt x="88581" y="393056"/>
                </a:cubicBezTo>
                <a:close/>
                <a:moveTo>
                  <a:pt x="332639" y="304240"/>
                </a:moveTo>
                <a:lnTo>
                  <a:pt x="217672" y="375033"/>
                </a:lnTo>
                <a:cubicBezTo>
                  <a:pt x="208828" y="380476"/>
                  <a:pt x="199121" y="381837"/>
                  <a:pt x="188817" y="379075"/>
                </a:cubicBezTo>
                <a:lnTo>
                  <a:pt x="105427" y="356731"/>
                </a:lnTo>
                <a:cubicBezTo>
                  <a:pt x="103695" y="356266"/>
                  <a:pt x="101853" y="356509"/>
                  <a:pt x="100304" y="357406"/>
                </a:cubicBezTo>
                <a:lnTo>
                  <a:pt x="88613" y="364156"/>
                </a:lnTo>
                <a:lnTo>
                  <a:pt x="58373" y="310724"/>
                </a:lnTo>
                <a:lnTo>
                  <a:pt x="104634" y="283940"/>
                </a:lnTo>
                <a:cubicBezTo>
                  <a:pt x="114975" y="277954"/>
                  <a:pt x="126138" y="272932"/>
                  <a:pt x="137704" y="276684"/>
                </a:cubicBezTo>
                <a:cubicBezTo>
                  <a:pt x="141538" y="277928"/>
                  <a:pt x="145969" y="279529"/>
                  <a:pt x="151099" y="281384"/>
                </a:cubicBezTo>
                <a:cubicBezTo>
                  <a:pt x="165848" y="286716"/>
                  <a:pt x="184171" y="293342"/>
                  <a:pt x="203229" y="296835"/>
                </a:cubicBezTo>
                <a:cubicBezTo>
                  <a:pt x="209233" y="298974"/>
                  <a:pt x="212591" y="304764"/>
                  <a:pt x="211063" y="310463"/>
                </a:cubicBezTo>
                <a:cubicBezTo>
                  <a:pt x="209441" y="316518"/>
                  <a:pt x="204930" y="319160"/>
                  <a:pt x="197667" y="318327"/>
                </a:cubicBezTo>
                <a:cubicBezTo>
                  <a:pt x="188410" y="316420"/>
                  <a:pt x="179589" y="313904"/>
                  <a:pt x="170258" y="311239"/>
                </a:cubicBezTo>
                <a:cubicBezTo>
                  <a:pt x="165801" y="309966"/>
                  <a:pt x="161192" y="308651"/>
                  <a:pt x="156451" y="307380"/>
                </a:cubicBezTo>
                <a:cubicBezTo>
                  <a:pt x="152847" y="306416"/>
                  <a:pt x="149148" y="308553"/>
                  <a:pt x="148184" y="312153"/>
                </a:cubicBezTo>
                <a:cubicBezTo>
                  <a:pt x="147219" y="315753"/>
                  <a:pt x="149357" y="319455"/>
                  <a:pt x="152957" y="320420"/>
                </a:cubicBezTo>
                <a:cubicBezTo>
                  <a:pt x="157592" y="321662"/>
                  <a:pt x="162146" y="322962"/>
                  <a:pt x="166550" y="324220"/>
                </a:cubicBezTo>
                <a:cubicBezTo>
                  <a:pt x="176238" y="326987"/>
                  <a:pt x="185388" y="329600"/>
                  <a:pt x="195262" y="331619"/>
                </a:cubicBezTo>
                <a:cubicBezTo>
                  <a:pt x="195306" y="331628"/>
                  <a:pt x="195350" y="331631"/>
                  <a:pt x="195394" y="331639"/>
                </a:cubicBezTo>
                <a:cubicBezTo>
                  <a:pt x="195440" y="331648"/>
                  <a:pt x="195484" y="331661"/>
                  <a:pt x="195531" y="331669"/>
                </a:cubicBezTo>
                <a:lnTo>
                  <a:pt x="203412" y="332951"/>
                </a:lnTo>
                <a:cubicBezTo>
                  <a:pt x="215464" y="334878"/>
                  <a:pt x="226161" y="332996"/>
                  <a:pt x="236117" y="327199"/>
                </a:cubicBezTo>
                <a:lnTo>
                  <a:pt x="299469" y="290300"/>
                </a:lnTo>
                <a:cubicBezTo>
                  <a:pt x="317102" y="280030"/>
                  <a:pt x="330566" y="278802"/>
                  <a:pt x="335486" y="287015"/>
                </a:cubicBezTo>
                <a:cubicBezTo>
                  <a:pt x="338842" y="292613"/>
                  <a:pt x="337405" y="301307"/>
                  <a:pt x="332639" y="304240"/>
                </a:cubicBezTo>
                <a:close/>
                <a:moveTo>
                  <a:pt x="37182" y="314642"/>
                </a:moveTo>
                <a:cubicBezTo>
                  <a:pt x="37690" y="318110"/>
                  <a:pt x="35289" y="321333"/>
                  <a:pt x="31821" y="321840"/>
                </a:cubicBezTo>
                <a:cubicBezTo>
                  <a:pt x="28353" y="322347"/>
                  <a:pt x="25130" y="319947"/>
                  <a:pt x="24623" y="316479"/>
                </a:cubicBezTo>
                <a:cubicBezTo>
                  <a:pt x="24116" y="313011"/>
                  <a:pt x="26517" y="309789"/>
                  <a:pt x="29984" y="309282"/>
                </a:cubicBezTo>
                <a:cubicBezTo>
                  <a:pt x="33453" y="308773"/>
                  <a:pt x="36675" y="311173"/>
                  <a:pt x="37182" y="314642"/>
                </a:cubicBezTo>
                <a:close/>
                <a:moveTo>
                  <a:pt x="59357" y="154948"/>
                </a:moveTo>
                <a:lnTo>
                  <a:pt x="76810" y="161666"/>
                </a:lnTo>
                <a:cubicBezTo>
                  <a:pt x="79341" y="170986"/>
                  <a:pt x="83045" y="179920"/>
                  <a:pt x="87855" y="188310"/>
                </a:cubicBezTo>
                <a:lnTo>
                  <a:pt x="80259" y="205412"/>
                </a:lnTo>
                <a:cubicBezTo>
                  <a:pt x="79125" y="207963"/>
                  <a:pt x="79680" y="210949"/>
                  <a:pt x="81655" y="212925"/>
                </a:cubicBezTo>
                <a:lnTo>
                  <a:pt x="105576" y="236846"/>
                </a:lnTo>
                <a:cubicBezTo>
                  <a:pt x="107550" y="238820"/>
                  <a:pt x="110536" y="239373"/>
                  <a:pt x="113089" y="238241"/>
                </a:cubicBezTo>
                <a:lnTo>
                  <a:pt x="130198" y="230642"/>
                </a:lnTo>
                <a:cubicBezTo>
                  <a:pt x="138587" y="235451"/>
                  <a:pt x="147519" y="239155"/>
                  <a:pt x="156832" y="241685"/>
                </a:cubicBezTo>
                <a:lnTo>
                  <a:pt x="163552" y="259143"/>
                </a:lnTo>
                <a:cubicBezTo>
                  <a:pt x="164554" y="261748"/>
                  <a:pt x="167058" y="263468"/>
                  <a:pt x="169851" y="263468"/>
                </a:cubicBezTo>
                <a:lnTo>
                  <a:pt x="203681" y="263468"/>
                </a:lnTo>
                <a:cubicBezTo>
                  <a:pt x="206473" y="263468"/>
                  <a:pt x="208977" y="261748"/>
                  <a:pt x="209980" y="259143"/>
                </a:cubicBezTo>
                <a:lnTo>
                  <a:pt x="216697" y="241690"/>
                </a:lnTo>
                <a:cubicBezTo>
                  <a:pt x="226016" y="239158"/>
                  <a:pt x="234951" y="235454"/>
                  <a:pt x="243341" y="230644"/>
                </a:cubicBezTo>
                <a:lnTo>
                  <a:pt x="260442" y="238240"/>
                </a:lnTo>
                <a:cubicBezTo>
                  <a:pt x="262994" y="239374"/>
                  <a:pt x="265981" y="238820"/>
                  <a:pt x="267955" y="236844"/>
                </a:cubicBezTo>
                <a:lnTo>
                  <a:pt x="291876" y="212923"/>
                </a:lnTo>
                <a:cubicBezTo>
                  <a:pt x="293850" y="210948"/>
                  <a:pt x="294406" y="207962"/>
                  <a:pt x="293272" y="205410"/>
                </a:cubicBezTo>
                <a:lnTo>
                  <a:pt x="285674" y="188302"/>
                </a:lnTo>
                <a:cubicBezTo>
                  <a:pt x="290485" y="179910"/>
                  <a:pt x="294187" y="170980"/>
                  <a:pt x="296717" y="161668"/>
                </a:cubicBezTo>
                <a:lnTo>
                  <a:pt x="314174" y="154948"/>
                </a:lnTo>
                <a:cubicBezTo>
                  <a:pt x="316779" y="153946"/>
                  <a:pt x="318499" y="151441"/>
                  <a:pt x="318499" y="148649"/>
                </a:cubicBezTo>
                <a:lnTo>
                  <a:pt x="318499" y="114820"/>
                </a:lnTo>
                <a:cubicBezTo>
                  <a:pt x="318499" y="112027"/>
                  <a:pt x="316779" y="109524"/>
                  <a:pt x="314174" y="108521"/>
                </a:cubicBezTo>
                <a:lnTo>
                  <a:pt x="296722" y="101803"/>
                </a:lnTo>
                <a:cubicBezTo>
                  <a:pt x="294190" y="92484"/>
                  <a:pt x="290486" y="83550"/>
                  <a:pt x="285676" y="75159"/>
                </a:cubicBezTo>
                <a:lnTo>
                  <a:pt x="293272" y="58057"/>
                </a:lnTo>
                <a:cubicBezTo>
                  <a:pt x="294405" y="55505"/>
                  <a:pt x="293850" y="52518"/>
                  <a:pt x="291875" y="50544"/>
                </a:cubicBezTo>
                <a:lnTo>
                  <a:pt x="267954" y="26624"/>
                </a:lnTo>
                <a:cubicBezTo>
                  <a:pt x="265979" y="24649"/>
                  <a:pt x="262992" y="24095"/>
                  <a:pt x="260441" y="25227"/>
                </a:cubicBezTo>
                <a:lnTo>
                  <a:pt x="243333" y="32825"/>
                </a:lnTo>
                <a:cubicBezTo>
                  <a:pt x="234943" y="28016"/>
                  <a:pt x="226011" y="24313"/>
                  <a:pt x="216698" y="21782"/>
                </a:cubicBezTo>
                <a:lnTo>
                  <a:pt x="209978" y="4325"/>
                </a:lnTo>
                <a:cubicBezTo>
                  <a:pt x="208976" y="1720"/>
                  <a:pt x="206472" y="0"/>
                  <a:pt x="203679" y="0"/>
                </a:cubicBezTo>
                <a:lnTo>
                  <a:pt x="169850" y="0"/>
                </a:lnTo>
                <a:cubicBezTo>
                  <a:pt x="167058" y="0"/>
                  <a:pt x="164554" y="1720"/>
                  <a:pt x="163551" y="4325"/>
                </a:cubicBezTo>
                <a:lnTo>
                  <a:pt x="156830" y="21782"/>
                </a:lnTo>
                <a:cubicBezTo>
                  <a:pt x="147516" y="24314"/>
                  <a:pt x="138585" y="28016"/>
                  <a:pt x="130195" y="32825"/>
                </a:cubicBezTo>
                <a:lnTo>
                  <a:pt x="113087" y="25227"/>
                </a:lnTo>
                <a:cubicBezTo>
                  <a:pt x="110536" y="24094"/>
                  <a:pt x="107549" y="24649"/>
                  <a:pt x="105574" y="26624"/>
                </a:cubicBezTo>
                <a:lnTo>
                  <a:pt x="81653" y="50545"/>
                </a:lnTo>
                <a:cubicBezTo>
                  <a:pt x="79679" y="52519"/>
                  <a:pt x="79124" y="55505"/>
                  <a:pt x="80258" y="58058"/>
                </a:cubicBezTo>
                <a:lnTo>
                  <a:pt x="87855" y="75164"/>
                </a:lnTo>
                <a:cubicBezTo>
                  <a:pt x="83045" y="83553"/>
                  <a:pt x="79341" y="92487"/>
                  <a:pt x="76811" y="101801"/>
                </a:cubicBezTo>
                <a:lnTo>
                  <a:pt x="59355" y="108521"/>
                </a:lnTo>
                <a:cubicBezTo>
                  <a:pt x="56750" y="109524"/>
                  <a:pt x="55030" y="112028"/>
                  <a:pt x="55030" y="114820"/>
                </a:cubicBezTo>
                <a:lnTo>
                  <a:pt x="55030" y="148649"/>
                </a:lnTo>
                <a:cubicBezTo>
                  <a:pt x="55032" y="151441"/>
                  <a:pt x="56752" y="153946"/>
                  <a:pt x="59357" y="154948"/>
                </a:cubicBezTo>
                <a:close/>
                <a:moveTo>
                  <a:pt x="68532" y="119455"/>
                </a:moveTo>
                <a:lnTo>
                  <a:pt x="84916" y="113148"/>
                </a:lnTo>
                <a:cubicBezTo>
                  <a:pt x="86992" y="112348"/>
                  <a:pt x="88542" y="110577"/>
                  <a:pt x="89058" y="108411"/>
                </a:cubicBezTo>
                <a:cubicBezTo>
                  <a:pt x="91519" y="98071"/>
                  <a:pt x="95600" y="88226"/>
                  <a:pt x="101189" y="79151"/>
                </a:cubicBezTo>
                <a:cubicBezTo>
                  <a:pt x="102355" y="77255"/>
                  <a:pt x="102513" y="74906"/>
                  <a:pt x="101610" y="72872"/>
                </a:cubicBezTo>
                <a:lnTo>
                  <a:pt x="94478" y="56814"/>
                </a:lnTo>
                <a:lnTo>
                  <a:pt x="111845" y="39447"/>
                </a:lnTo>
                <a:lnTo>
                  <a:pt x="127906" y="46580"/>
                </a:lnTo>
                <a:cubicBezTo>
                  <a:pt x="129940" y="47483"/>
                  <a:pt x="132289" y="47326"/>
                  <a:pt x="134184" y="46158"/>
                </a:cubicBezTo>
                <a:cubicBezTo>
                  <a:pt x="143260" y="40570"/>
                  <a:pt x="153104" y="36489"/>
                  <a:pt x="163442" y="34028"/>
                </a:cubicBezTo>
                <a:cubicBezTo>
                  <a:pt x="165607" y="33513"/>
                  <a:pt x="167379" y="31964"/>
                  <a:pt x="168178" y="29886"/>
                </a:cubicBezTo>
                <a:lnTo>
                  <a:pt x="174486" y="13500"/>
                </a:lnTo>
                <a:lnTo>
                  <a:pt x="199045" y="13500"/>
                </a:lnTo>
                <a:lnTo>
                  <a:pt x="205353" y="29886"/>
                </a:lnTo>
                <a:cubicBezTo>
                  <a:pt x="206152" y="31963"/>
                  <a:pt x="207924" y="33513"/>
                  <a:pt x="210089" y="34028"/>
                </a:cubicBezTo>
                <a:cubicBezTo>
                  <a:pt x="220427" y="36489"/>
                  <a:pt x="230271" y="40570"/>
                  <a:pt x="239347" y="46158"/>
                </a:cubicBezTo>
                <a:cubicBezTo>
                  <a:pt x="241242" y="47324"/>
                  <a:pt x="243592" y="47482"/>
                  <a:pt x="245625" y="46580"/>
                </a:cubicBezTo>
                <a:lnTo>
                  <a:pt x="261685" y="39447"/>
                </a:lnTo>
                <a:lnTo>
                  <a:pt x="279052" y="56813"/>
                </a:lnTo>
                <a:lnTo>
                  <a:pt x="271921" y="72867"/>
                </a:lnTo>
                <a:cubicBezTo>
                  <a:pt x="271018" y="74901"/>
                  <a:pt x="271175" y="77251"/>
                  <a:pt x="272343" y="79146"/>
                </a:cubicBezTo>
                <a:cubicBezTo>
                  <a:pt x="277931" y="88220"/>
                  <a:pt x="282013" y="98067"/>
                  <a:pt x="284475" y="108412"/>
                </a:cubicBezTo>
                <a:cubicBezTo>
                  <a:pt x="284990" y="110577"/>
                  <a:pt x="286539" y="112350"/>
                  <a:pt x="288617" y="113149"/>
                </a:cubicBezTo>
                <a:lnTo>
                  <a:pt x="304998" y="119454"/>
                </a:lnTo>
                <a:lnTo>
                  <a:pt x="304998" y="144014"/>
                </a:lnTo>
                <a:lnTo>
                  <a:pt x="288612" y="150322"/>
                </a:lnTo>
                <a:cubicBezTo>
                  <a:pt x="286535" y="151121"/>
                  <a:pt x="284985" y="152893"/>
                  <a:pt x="284470" y="155058"/>
                </a:cubicBezTo>
                <a:cubicBezTo>
                  <a:pt x="282010" y="165394"/>
                  <a:pt x="277929" y="175238"/>
                  <a:pt x="272340" y="184316"/>
                </a:cubicBezTo>
                <a:cubicBezTo>
                  <a:pt x="271173" y="186211"/>
                  <a:pt x="271015" y="188560"/>
                  <a:pt x="271919" y="190594"/>
                </a:cubicBezTo>
                <a:lnTo>
                  <a:pt x="279052" y="206655"/>
                </a:lnTo>
                <a:lnTo>
                  <a:pt x="261685" y="224022"/>
                </a:lnTo>
                <a:lnTo>
                  <a:pt x="245632" y="216891"/>
                </a:lnTo>
                <a:cubicBezTo>
                  <a:pt x="243596" y="215987"/>
                  <a:pt x="241248" y="216145"/>
                  <a:pt x="239352" y="217313"/>
                </a:cubicBezTo>
                <a:cubicBezTo>
                  <a:pt x="230279" y="222901"/>
                  <a:pt x="220432" y="226983"/>
                  <a:pt x="210086" y="229445"/>
                </a:cubicBezTo>
                <a:cubicBezTo>
                  <a:pt x="207921" y="229960"/>
                  <a:pt x="206149" y="231510"/>
                  <a:pt x="205349" y="233586"/>
                </a:cubicBezTo>
                <a:lnTo>
                  <a:pt x="199044" y="249968"/>
                </a:lnTo>
                <a:lnTo>
                  <a:pt x="174484" y="249968"/>
                </a:lnTo>
                <a:lnTo>
                  <a:pt x="168177" y="233581"/>
                </a:lnTo>
                <a:cubicBezTo>
                  <a:pt x="167378" y="231505"/>
                  <a:pt x="165606" y="229955"/>
                  <a:pt x="163441" y="229440"/>
                </a:cubicBezTo>
                <a:cubicBezTo>
                  <a:pt x="153102" y="226979"/>
                  <a:pt x="143259" y="222898"/>
                  <a:pt x="134183" y="217310"/>
                </a:cubicBezTo>
                <a:cubicBezTo>
                  <a:pt x="132287" y="216142"/>
                  <a:pt x="129938" y="215984"/>
                  <a:pt x="127905" y="216888"/>
                </a:cubicBezTo>
                <a:lnTo>
                  <a:pt x="111844" y="224022"/>
                </a:lnTo>
                <a:lnTo>
                  <a:pt x="94477" y="206655"/>
                </a:lnTo>
                <a:lnTo>
                  <a:pt x="101608" y="190601"/>
                </a:lnTo>
                <a:cubicBezTo>
                  <a:pt x="102512" y="188566"/>
                  <a:pt x="102354" y="186217"/>
                  <a:pt x="101186" y="184321"/>
                </a:cubicBezTo>
                <a:cubicBezTo>
                  <a:pt x="95599" y="175249"/>
                  <a:pt x="91517" y="165403"/>
                  <a:pt x="89055" y="155056"/>
                </a:cubicBezTo>
                <a:cubicBezTo>
                  <a:pt x="88539" y="152891"/>
                  <a:pt x="86990" y="151118"/>
                  <a:pt x="84913" y="150319"/>
                </a:cubicBezTo>
                <a:lnTo>
                  <a:pt x="68531" y="144014"/>
                </a:lnTo>
                <a:lnTo>
                  <a:pt x="68531" y="119455"/>
                </a:lnTo>
                <a:close/>
                <a:moveTo>
                  <a:pt x="260707" y="192111"/>
                </a:moveTo>
                <a:cubicBezTo>
                  <a:pt x="262622" y="192111"/>
                  <a:pt x="264447" y="191298"/>
                  <a:pt x="265727" y="189872"/>
                </a:cubicBezTo>
                <a:cubicBezTo>
                  <a:pt x="267007" y="188448"/>
                  <a:pt x="267622" y="186547"/>
                  <a:pt x="267418" y="184642"/>
                </a:cubicBezTo>
                <a:cubicBezTo>
                  <a:pt x="265710" y="168682"/>
                  <a:pt x="255866" y="155457"/>
                  <a:pt x="242261" y="148870"/>
                </a:cubicBezTo>
                <a:cubicBezTo>
                  <a:pt x="246269" y="144274"/>
                  <a:pt x="248704" y="138272"/>
                  <a:pt x="248704" y="131709"/>
                </a:cubicBezTo>
                <a:cubicBezTo>
                  <a:pt x="248704" y="117287"/>
                  <a:pt x="236972" y="105555"/>
                  <a:pt x="222549" y="105555"/>
                </a:cubicBezTo>
                <a:cubicBezTo>
                  <a:pt x="220950" y="105555"/>
                  <a:pt x="219388" y="105707"/>
                  <a:pt x="217868" y="105983"/>
                </a:cubicBezTo>
                <a:cubicBezTo>
                  <a:pt x="214469" y="102748"/>
                  <a:pt x="210613" y="100091"/>
                  <a:pt x="206451" y="98072"/>
                </a:cubicBezTo>
                <a:cubicBezTo>
                  <a:pt x="210474" y="93471"/>
                  <a:pt x="212919" y="87458"/>
                  <a:pt x="212919" y="80880"/>
                </a:cubicBezTo>
                <a:cubicBezTo>
                  <a:pt x="212919" y="66459"/>
                  <a:pt x="201186" y="54726"/>
                  <a:pt x="186764" y="54726"/>
                </a:cubicBezTo>
                <a:cubicBezTo>
                  <a:pt x="172342" y="54726"/>
                  <a:pt x="160610" y="66459"/>
                  <a:pt x="160610" y="80880"/>
                </a:cubicBezTo>
                <a:cubicBezTo>
                  <a:pt x="160610" y="87457"/>
                  <a:pt x="163056" y="93471"/>
                  <a:pt x="167078" y="98072"/>
                </a:cubicBezTo>
                <a:cubicBezTo>
                  <a:pt x="162916" y="100091"/>
                  <a:pt x="159060" y="102748"/>
                  <a:pt x="155660" y="105983"/>
                </a:cubicBezTo>
                <a:cubicBezTo>
                  <a:pt x="154141" y="105707"/>
                  <a:pt x="152578" y="105555"/>
                  <a:pt x="150979" y="105555"/>
                </a:cubicBezTo>
                <a:cubicBezTo>
                  <a:pt x="136558" y="105555"/>
                  <a:pt x="124825" y="117287"/>
                  <a:pt x="124825" y="131709"/>
                </a:cubicBezTo>
                <a:cubicBezTo>
                  <a:pt x="124825" y="138272"/>
                  <a:pt x="127260" y="144273"/>
                  <a:pt x="131268" y="148870"/>
                </a:cubicBezTo>
                <a:cubicBezTo>
                  <a:pt x="117662" y="155457"/>
                  <a:pt x="107819" y="168683"/>
                  <a:pt x="106111" y="184643"/>
                </a:cubicBezTo>
                <a:cubicBezTo>
                  <a:pt x="105908" y="186547"/>
                  <a:pt x="106522" y="188448"/>
                  <a:pt x="107802" y="189873"/>
                </a:cubicBezTo>
                <a:cubicBezTo>
                  <a:pt x="109083" y="191298"/>
                  <a:pt x="110907" y="192111"/>
                  <a:pt x="112822" y="192111"/>
                </a:cubicBezTo>
                <a:close/>
                <a:moveTo>
                  <a:pt x="175313" y="141283"/>
                </a:moveTo>
                <a:lnTo>
                  <a:pt x="198220" y="141283"/>
                </a:lnTo>
                <a:cubicBezTo>
                  <a:pt x="199320" y="144069"/>
                  <a:pt x="200884" y="146621"/>
                  <a:pt x="202817" y="148845"/>
                </a:cubicBezTo>
                <a:cubicBezTo>
                  <a:pt x="196545" y="151874"/>
                  <a:pt x="191050" y="156344"/>
                  <a:pt x="186768" y="161941"/>
                </a:cubicBezTo>
                <a:cubicBezTo>
                  <a:pt x="182513" y="156412"/>
                  <a:pt x="177008" y="151928"/>
                  <a:pt x="170692" y="148871"/>
                </a:cubicBezTo>
                <a:cubicBezTo>
                  <a:pt x="172636" y="146640"/>
                  <a:pt x="174208" y="144080"/>
                  <a:pt x="175313" y="141283"/>
                </a:cubicBezTo>
                <a:close/>
                <a:moveTo>
                  <a:pt x="252270" y="178611"/>
                </a:moveTo>
                <a:lnTo>
                  <a:pt x="194787" y="178611"/>
                </a:lnTo>
                <a:cubicBezTo>
                  <a:pt x="194556" y="177675"/>
                  <a:pt x="194295" y="176753"/>
                  <a:pt x="194009" y="175843"/>
                </a:cubicBezTo>
                <a:cubicBezTo>
                  <a:pt x="199244" y="164845"/>
                  <a:pt x="210201" y="157862"/>
                  <a:pt x="222550" y="157862"/>
                </a:cubicBezTo>
                <a:cubicBezTo>
                  <a:pt x="236131" y="157863"/>
                  <a:pt x="247826" y="166383"/>
                  <a:pt x="252270" y="178611"/>
                </a:cubicBezTo>
                <a:close/>
                <a:moveTo>
                  <a:pt x="235205" y="131709"/>
                </a:moveTo>
                <a:cubicBezTo>
                  <a:pt x="235205" y="138686"/>
                  <a:pt x="229528" y="144363"/>
                  <a:pt x="222550" y="144363"/>
                </a:cubicBezTo>
                <a:cubicBezTo>
                  <a:pt x="215572" y="144363"/>
                  <a:pt x="209896" y="138686"/>
                  <a:pt x="209896" y="131709"/>
                </a:cubicBezTo>
                <a:cubicBezTo>
                  <a:pt x="209896" y="124731"/>
                  <a:pt x="215573" y="119055"/>
                  <a:pt x="222550" y="119055"/>
                </a:cubicBezTo>
                <a:cubicBezTo>
                  <a:pt x="229527" y="119055"/>
                  <a:pt x="235205" y="124732"/>
                  <a:pt x="235205" y="131709"/>
                </a:cubicBezTo>
                <a:close/>
                <a:moveTo>
                  <a:pt x="174111" y="80881"/>
                </a:moveTo>
                <a:cubicBezTo>
                  <a:pt x="174111" y="73903"/>
                  <a:pt x="179788" y="68227"/>
                  <a:pt x="186766" y="68227"/>
                </a:cubicBezTo>
                <a:cubicBezTo>
                  <a:pt x="193744" y="68227"/>
                  <a:pt x="199420" y="73904"/>
                  <a:pt x="199420" y="80881"/>
                </a:cubicBezTo>
                <a:cubicBezTo>
                  <a:pt x="199420" y="87856"/>
                  <a:pt x="193746" y="93532"/>
                  <a:pt x="186772" y="93535"/>
                </a:cubicBezTo>
                <a:cubicBezTo>
                  <a:pt x="186770" y="93535"/>
                  <a:pt x="186768" y="93535"/>
                  <a:pt x="186767" y="93535"/>
                </a:cubicBezTo>
                <a:cubicBezTo>
                  <a:pt x="186765" y="93535"/>
                  <a:pt x="186763" y="93535"/>
                  <a:pt x="186762" y="93535"/>
                </a:cubicBezTo>
                <a:cubicBezTo>
                  <a:pt x="179786" y="93532"/>
                  <a:pt x="174111" y="87856"/>
                  <a:pt x="174111" y="80881"/>
                </a:cubicBezTo>
                <a:close/>
                <a:moveTo>
                  <a:pt x="186757" y="107035"/>
                </a:moveTo>
                <a:lnTo>
                  <a:pt x="186765" y="107035"/>
                </a:lnTo>
                <a:cubicBezTo>
                  <a:pt x="186765" y="107035"/>
                  <a:pt x="186770" y="107035"/>
                  <a:pt x="186773" y="107035"/>
                </a:cubicBezTo>
                <a:cubicBezTo>
                  <a:pt x="193239" y="107036"/>
                  <a:pt x="199471" y="109023"/>
                  <a:pt x="204696" y="112621"/>
                </a:cubicBezTo>
                <a:cubicBezTo>
                  <a:pt x="200499" y="116551"/>
                  <a:pt x="197590" y="121840"/>
                  <a:pt x="196691" y="127783"/>
                </a:cubicBezTo>
                <a:lnTo>
                  <a:pt x="176839" y="127783"/>
                </a:lnTo>
                <a:cubicBezTo>
                  <a:pt x="175941" y="121839"/>
                  <a:pt x="173031" y="116550"/>
                  <a:pt x="168834" y="112621"/>
                </a:cubicBezTo>
                <a:cubicBezTo>
                  <a:pt x="174059" y="109023"/>
                  <a:pt x="180292" y="107036"/>
                  <a:pt x="186757" y="107035"/>
                </a:cubicBezTo>
                <a:close/>
                <a:moveTo>
                  <a:pt x="138328" y="131709"/>
                </a:moveTo>
                <a:cubicBezTo>
                  <a:pt x="138328" y="124731"/>
                  <a:pt x="144005" y="119055"/>
                  <a:pt x="150982" y="119055"/>
                </a:cubicBezTo>
                <a:cubicBezTo>
                  <a:pt x="157959" y="119055"/>
                  <a:pt x="163636" y="124732"/>
                  <a:pt x="163636" y="131709"/>
                </a:cubicBezTo>
                <a:cubicBezTo>
                  <a:pt x="163636" y="138686"/>
                  <a:pt x="157959" y="144363"/>
                  <a:pt x="150982" y="144363"/>
                </a:cubicBezTo>
                <a:cubicBezTo>
                  <a:pt x="144004" y="144363"/>
                  <a:pt x="138328" y="138686"/>
                  <a:pt x="138328" y="131709"/>
                </a:cubicBezTo>
                <a:close/>
                <a:moveTo>
                  <a:pt x="150982" y="157863"/>
                </a:moveTo>
                <a:cubicBezTo>
                  <a:pt x="164563" y="157863"/>
                  <a:pt x="176257" y="166383"/>
                  <a:pt x="180701" y="178611"/>
                </a:cubicBezTo>
                <a:lnTo>
                  <a:pt x="121262" y="178611"/>
                </a:lnTo>
                <a:cubicBezTo>
                  <a:pt x="125706" y="166383"/>
                  <a:pt x="137400" y="157863"/>
                  <a:pt x="150982" y="157863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4" name="Graphic 8">
            <a:extLst>
              <a:ext uri="{FF2B5EF4-FFF2-40B4-BE49-F238E27FC236}">
                <a16:creationId xmlns:a16="http://schemas.microsoft.com/office/drawing/2014/main" id="{F99BB72E-FA4D-E33D-0603-0CFDA5275F90}"/>
              </a:ext>
            </a:extLst>
          </p:cNvPr>
          <p:cNvSpPr/>
          <p:nvPr/>
        </p:nvSpPr>
        <p:spPr>
          <a:xfrm>
            <a:off x="6536636" y="3959124"/>
            <a:ext cx="415125" cy="415125"/>
          </a:xfrm>
          <a:custGeom>
            <a:avLst/>
            <a:gdLst>
              <a:gd name="connsiteX0" fmla="*/ 401625 w 415125"/>
              <a:gd name="connsiteY0" fmla="*/ 376561 h 415125"/>
              <a:gd name="connsiteX1" fmla="*/ 386686 w 415125"/>
              <a:gd name="connsiteY1" fmla="*/ 376561 h 415125"/>
              <a:gd name="connsiteX2" fmla="*/ 386686 w 415125"/>
              <a:gd name="connsiteY2" fmla="*/ 109693 h 415125"/>
              <a:gd name="connsiteX3" fmla="*/ 373186 w 415125"/>
              <a:gd name="connsiteY3" fmla="*/ 96193 h 415125"/>
              <a:gd name="connsiteX4" fmla="*/ 300597 w 415125"/>
              <a:gd name="connsiteY4" fmla="*/ 96193 h 415125"/>
              <a:gd name="connsiteX5" fmla="*/ 300597 w 415125"/>
              <a:gd name="connsiteY5" fmla="*/ 67826 h 415125"/>
              <a:gd name="connsiteX6" fmla="*/ 287097 w 415125"/>
              <a:gd name="connsiteY6" fmla="*/ 54326 h 415125"/>
              <a:gd name="connsiteX7" fmla="*/ 266406 w 415125"/>
              <a:gd name="connsiteY7" fmla="*/ 54326 h 415125"/>
              <a:gd name="connsiteX8" fmla="*/ 266406 w 415125"/>
              <a:gd name="connsiteY8" fmla="*/ 39388 h 415125"/>
              <a:gd name="connsiteX9" fmla="*/ 252906 w 415125"/>
              <a:gd name="connsiteY9" fmla="*/ 25888 h 415125"/>
              <a:gd name="connsiteX10" fmla="*/ 212625 w 415125"/>
              <a:gd name="connsiteY10" fmla="*/ 25888 h 415125"/>
              <a:gd name="connsiteX11" fmla="*/ 212625 w 415125"/>
              <a:gd name="connsiteY11" fmla="*/ 5063 h 415125"/>
              <a:gd name="connsiteX12" fmla="*/ 207563 w 415125"/>
              <a:gd name="connsiteY12" fmla="*/ 0 h 415125"/>
              <a:gd name="connsiteX13" fmla="*/ 202500 w 415125"/>
              <a:gd name="connsiteY13" fmla="*/ 5063 h 415125"/>
              <a:gd name="connsiteX14" fmla="*/ 202500 w 415125"/>
              <a:gd name="connsiteY14" fmla="*/ 25888 h 415125"/>
              <a:gd name="connsiteX15" fmla="*/ 162219 w 415125"/>
              <a:gd name="connsiteY15" fmla="*/ 25888 h 415125"/>
              <a:gd name="connsiteX16" fmla="*/ 148719 w 415125"/>
              <a:gd name="connsiteY16" fmla="*/ 39388 h 415125"/>
              <a:gd name="connsiteX17" fmla="*/ 148719 w 415125"/>
              <a:gd name="connsiteY17" fmla="*/ 54326 h 415125"/>
              <a:gd name="connsiteX18" fmla="*/ 128028 w 415125"/>
              <a:gd name="connsiteY18" fmla="*/ 54326 h 415125"/>
              <a:gd name="connsiteX19" fmla="*/ 114528 w 415125"/>
              <a:gd name="connsiteY19" fmla="*/ 67826 h 415125"/>
              <a:gd name="connsiteX20" fmla="*/ 114528 w 415125"/>
              <a:gd name="connsiteY20" fmla="*/ 96193 h 415125"/>
              <a:gd name="connsiteX21" fmla="*/ 41939 w 415125"/>
              <a:gd name="connsiteY21" fmla="*/ 96193 h 415125"/>
              <a:gd name="connsiteX22" fmla="*/ 28439 w 415125"/>
              <a:gd name="connsiteY22" fmla="*/ 109693 h 415125"/>
              <a:gd name="connsiteX23" fmla="*/ 28439 w 415125"/>
              <a:gd name="connsiteY23" fmla="*/ 376561 h 415125"/>
              <a:gd name="connsiteX24" fmla="*/ 13500 w 415125"/>
              <a:gd name="connsiteY24" fmla="*/ 376561 h 415125"/>
              <a:gd name="connsiteX25" fmla="*/ 0 w 415125"/>
              <a:gd name="connsiteY25" fmla="*/ 390061 h 415125"/>
              <a:gd name="connsiteX26" fmla="*/ 0 w 415125"/>
              <a:gd name="connsiteY26" fmla="*/ 401625 h 415125"/>
              <a:gd name="connsiteX27" fmla="*/ 13500 w 415125"/>
              <a:gd name="connsiteY27" fmla="*/ 415125 h 415125"/>
              <a:gd name="connsiteX28" fmla="*/ 401625 w 415125"/>
              <a:gd name="connsiteY28" fmla="*/ 415125 h 415125"/>
              <a:gd name="connsiteX29" fmla="*/ 415125 w 415125"/>
              <a:gd name="connsiteY29" fmla="*/ 401625 h 415125"/>
              <a:gd name="connsiteX30" fmla="*/ 415125 w 415125"/>
              <a:gd name="connsiteY30" fmla="*/ 390061 h 415125"/>
              <a:gd name="connsiteX31" fmla="*/ 401625 w 415125"/>
              <a:gd name="connsiteY31" fmla="*/ 376561 h 415125"/>
              <a:gd name="connsiteX32" fmla="*/ 373187 w 415125"/>
              <a:gd name="connsiteY32" fmla="*/ 106318 h 415125"/>
              <a:gd name="connsiteX33" fmla="*/ 376562 w 415125"/>
              <a:gd name="connsiteY33" fmla="*/ 109693 h 415125"/>
              <a:gd name="connsiteX34" fmla="*/ 376562 w 415125"/>
              <a:gd name="connsiteY34" fmla="*/ 376561 h 415125"/>
              <a:gd name="connsiteX35" fmla="*/ 300598 w 415125"/>
              <a:gd name="connsiteY35" fmla="*/ 376561 h 415125"/>
              <a:gd name="connsiteX36" fmla="*/ 300598 w 415125"/>
              <a:gd name="connsiteY36" fmla="*/ 106318 h 415125"/>
              <a:gd name="connsiteX37" fmla="*/ 158844 w 415125"/>
              <a:gd name="connsiteY37" fmla="*/ 39388 h 415125"/>
              <a:gd name="connsiteX38" fmla="*/ 162219 w 415125"/>
              <a:gd name="connsiteY38" fmla="*/ 36013 h 415125"/>
              <a:gd name="connsiteX39" fmla="*/ 252906 w 415125"/>
              <a:gd name="connsiteY39" fmla="*/ 36013 h 415125"/>
              <a:gd name="connsiteX40" fmla="*/ 256281 w 415125"/>
              <a:gd name="connsiteY40" fmla="*/ 39388 h 415125"/>
              <a:gd name="connsiteX41" fmla="*/ 256281 w 415125"/>
              <a:gd name="connsiteY41" fmla="*/ 54326 h 415125"/>
              <a:gd name="connsiteX42" fmla="*/ 158844 w 415125"/>
              <a:gd name="connsiteY42" fmla="*/ 54326 h 415125"/>
              <a:gd name="connsiteX43" fmla="*/ 128028 w 415125"/>
              <a:gd name="connsiteY43" fmla="*/ 64451 h 415125"/>
              <a:gd name="connsiteX44" fmla="*/ 287098 w 415125"/>
              <a:gd name="connsiteY44" fmla="*/ 64451 h 415125"/>
              <a:gd name="connsiteX45" fmla="*/ 290473 w 415125"/>
              <a:gd name="connsiteY45" fmla="*/ 67826 h 415125"/>
              <a:gd name="connsiteX46" fmla="*/ 290473 w 415125"/>
              <a:gd name="connsiteY46" fmla="*/ 376561 h 415125"/>
              <a:gd name="connsiteX47" fmla="*/ 271320 w 415125"/>
              <a:gd name="connsiteY47" fmla="*/ 376561 h 415125"/>
              <a:gd name="connsiteX48" fmla="*/ 271320 w 415125"/>
              <a:gd name="connsiteY48" fmla="*/ 288168 h 415125"/>
              <a:gd name="connsiteX49" fmla="*/ 266257 w 415125"/>
              <a:gd name="connsiteY49" fmla="*/ 283105 h 415125"/>
              <a:gd name="connsiteX50" fmla="*/ 148869 w 415125"/>
              <a:gd name="connsiteY50" fmla="*/ 283105 h 415125"/>
              <a:gd name="connsiteX51" fmla="*/ 143806 w 415125"/>
              <a:gd name="connsiteY51" fmla="*/ 288168 h 415125"/>
              <a:gd name="connsiteX52" fmla="*/ 143806 w 415125"/>
              <a:gd name="connsiteY52" fmla="*/ 376561 h 415125"/>
              <a:gd name="connsiteX53" fmla="*/ 124653 w 415125"/>
              <a:gd name="connsiteY53" fmla="*/ 376561 h 415125"/>
              <a:gd name="connsiteX54" fmla="*/ 124653 w 415125"/>
              <a:gd name="connsiteY54" fmla="*/ 67826 h 415125"/>
              <a:gd name="connsiteX55" fmla="*/ 128028 w 415125"/>
              <a:gd name="connsiteY55" fmla="*/ 64451 h 415125"/>
              <a:gd name="connsiteX56" fmla="*/ 153931 w 415125"/>
              <a:gd name="connsiteY56" fmla="*/ 376561 h 415125"/>
              <a:gd name="connsiteX57" fmla="*/ 153931 w 415125"/>
              <a:gd name="connsiteY57" fmla="*/ 293230 h 415125"/>
              <a:gd name="connsiteX58" fmla="*/ 202500 w 415125"/>
              <a:gd name="connsiteY58" fmla="*/ 293230 h 415125"/>
              <a:gd name="connsiteX59" fmla="*/ 202500 w 415125"/>
              <a:gd name="connsiteY59" fmla="*/ 376561 h 415125"/>
              <a:gd name="connsiteX60" fmla="*/ 212625 w 415125"/>
              <a:gd name="connsiteY60" fmla="*/ 293230 h 415125"/>
              <a:gd name="connsiteX61" fmla="*/ 261194 w 415125"/>
              <a:gd name="connsiteY61" fmla="*/ 293230 h 415125"/>
              <a:gd name="connsiteX62" fmla="*/ 261194 w 415125"/>
              <a:gd name="connsiteY62" fmla="*/ 376561 h 415125"/>
              <a:gd name="connsiteX63" fmla="*/ 212625 w 415125"/>
              <a:gd name="connsiteY63" fmla="*/ 376561 h 415125"/>
              <a:gd name="connsiteX64" fmla="*/ 38564 w 415125"/>
              <a:gd name="connsiteY64" fmla="*/ 109693 h 415125"/>
              <a:gd name="connsiteX65" fmla="*/ 41939 w 415125"/>
              <a:gd name="connsiteY65" fmla="*/ 106318 h 415125"/>
              <a:gd name="connsiteX66" fmla="*/ 114528 w 415125"/>
              <a:gd name="connsiteY66" fmla="*/ 106318 h 415125"/>
              <a:gd name="connsiteX67" fmla="*/ 114528 w 415125"/>
              <a:gd name="connsiteY67" fmla="*/ 376561 h 415125"/>
              <a:gd name="connsiteX68" fmla="*/ 38564 w 415125"/>
              <a:gd name="connsiteY68" fmla="*/ 376561 h 415125"/>
              <a:gd name="connsiteX69" fmla="*/ 405000 w 415125"/>
              <a:gd name="connsiteY69" fmla="*/ 401625 h 415125"/>
              <a:gd name="connsiteX70" fmla="*/ 401625 w 415125"/>
              <a:gd name="connsiteY70" fmla="*/ 405000 h 415125"/>
              <a:gd name="connsiteX71" fmla="*/ 13500 w 415125"/>
              <a:gd name="connsiteY71" fmla="*/ 405000 h 415125"/>
              <a:gd name="connsiteX72" fmla="*/ 10125 w 415125"/>
              <a:gd name="connsiteY72" fmla="*/ 401625 h 415125"/>
              <a:gd name="connsiteX73" fmla="*/ 10125 w 415125"/>
              <a:gd name="connsiteY73" fmla="*/ 390061 h 415125"/>
              <a:gd name="connsiteX74" fmla="*/ 13500 w 415125"/>
              <a:gd name="connsiteY74" fmla="*/ 386686 h 415125"/>
              <a:gd name="connsiteX75" fmla="*/ 401625 w 415125"/>
              <a:gd name="connsiteY75" fmla="*/ 386686 h 415125"/>
              <a:gd name="connsiteX76" fmla="*/ 405000 w 415125"/>
              <a:gd name="connsiteY76" fmla="*/ 390061 h 415125"/>
              <a:gd name="connsiteX77" fmla="*/ 91185 w 415125"/>
              <a:gd name="connsiteY77" fmla="*/ 189649 h 415125"/>
              <a:gd name="connsiteX78" fmla="*/ 61907 w 415125"/>
              <a:gd name="connsiteY78" fmla="*/ 189649 h 415125"/>
              <a:gd name="connsiteX79" fmla="*/ 56844 w 415125"/>
              <a:gd name="connsiteY79" fmla="*/ 194711 h 415125"/>
              <a:gd name="connsiteX80" fmla="*/ 56844 w 415125"/>
              <a:gd name="connsiteY80" fmla="*/ 223989 h 415125"/>
              <a:gd name="connsiteX81" fmla="*/ 61907 w 415125"/>
              <a:gd name="connsiteY81" fmla="*/ 229052 h 415125"/>
              <a:gd name="connsiteX82" fmla="*/ 91185 w 415125"/>
              <a:gd name="connsiteY82" fmla="*/ 229052 h 415125"/>
              <a:gd name="connsiteX83" fmla="*/ 96247 w 415125"/>
              <a:gd name="connsiteY83" fmla="*/ 223989 h 415125"/>
              <a:gd name="connsiteX84" fmla="*/ 96247 w 415125"/>
              <a:gd name="connsiteY84" fmla="*/ 194711 h 415125"/>
              <a:gd name="connsiteX85" fmla="*/ 91185 w 415125"/>
              <a:gd name="connsiteY85" fmla="*/ 189649 h 415125"/>
              <a:gd name="connsiteX86" fmla="*/ 86122 w 415125"/>
              <a:gd name="connsiteY86" fmla="*/ 218927 h 415125"/>
              <a:gd name="connsiteX87" fmla="*/ 66969 w 415125"/>
              <a:gd name="connsiteY87" fmla="*/ 218927 h 415125"/>
              <a:gd name="connsiteX88" fmla="*/ 66969 w 415125"/>
              <a:gd name="connsiteY88" fmla="*/ 199774 h 415125"/>
              <a:gd name="connsiteX89" fmla="*/ 86122 w 415125"/>
              <a:gd name="connsiteY89" fmla="*/ 199774 h 415125"/>
              <a:gd name="connsiteX90" fmla="*/ 91185 w 415125"/>
              <a:gd name="connsiteY90" fmla="*/ 318006 h 415125"/>
              <a:gd name="connsiteX91" fmla="*/ 61907 w 415125"/>
              <a:gd name="connsiteY91" fmla="*/ 318006 h 415125"/>
              <a:gd name="connsiteX92" fmla="*/ 56844 w 415125"/>
              <a:gd name="connsiteY92" fmla="*/ 323069 h 415125"/>
              <a:gd name="connsiteX93" fmla="*/ 56844 w 415125"/>
              <a:gd name="connsiteY93" fmla="*/ 352346 h 415125"/>
              <a:gd name="connsiteX94" fmla="*/ 61907 w 415125"/>
              <a:gd name="connsiteY94" fmla="*/ 357408 h 415125"/>
              <a:gd name="connsiteX95" fmla="*/ 91185 w 415125"/>
              <a:gd name="connsiteY95" fmla="*/ 357408 h 415125"/>
              <a:gd name="connsiteX96" fmla="*/ 96247 w 415125"/>
              <a:gd name="connsiteY96" fmla="*/ 352346 h 415125"/>
              <a:gd name="connsiteX97" fmla="*/ 96247 w 415125"/>
              <a:gd name="connsiteY97" fmla="*/ 323069 h 415125"/>
              <a:gd name="connsiteX98" fmla="*/ 91185 w 415125"/>
              <a:gd name="connsiteY98" fmla="*/ 318006 h 415125"/>
              <a:gd name="connsiteX99" fmla="*/ 86122 w 415125"/>
              <a:gd name="connsiteY99" fmla="*/ 347283 h 415125"/>
              <a:gd name="connsiteX100" fmla="*/ 66969 w 415125"/>
              <a:gd name="connsiteY100" fmla="*/ 347283 h 415125"/>
              <a:gd name="connsiteX101" fmla="*/ 66969 w 415125"/>
              <a:gd name="connsiteY101" fmla="*/ 328131 h 415125"/>
              <a:gd name="connsiteX102" fmla="*/ 86122 w 415125"/>
              <a:gd name="connsiteY102" fmla="*/ 328131 h 415125"/>
              <a:gd name="connsiteX103" fmla="*/ 91185 w 415125"/>
              <a:gd name="connsiteY103" fmla="*/ 253827 h 415125"/>
              <a:gd name="connsiteX104" fmla="*/ 61907 w 415125"/>
              <a:gd name="connsiteY104" fmla="*/ 253827 h 415125"/>
              <a:gd name="connsiteX105" fmla="*/ 56844 w 415125"/>
              <a:gd name="connsiteY105" fmla="*/ 258890 h 415125"/>
              <a:gd name="connsiteX106" fmla="*/ 56844 w 415125"/>
              <a:gd name="connsiteY106" fmla="*/ 288168 h 415125"/>
              <a:gd name="connsiteX107" fmla="*/ 61907 w 415125"/>
              <a:gd name="connsiteY107" fmla="*/ 293230 h 415125"/>
              <a:gd name="connsiteX108" fmla="*/ 91185 w 415125"/>
              <a:gd name="connsiteY108" fmla="*/ 293230 h 415125"/>
              <a:gd name="connsiteX109" fmla="*/ 96247 w 415125"/>
              <a:gd name="connsiteY109" fmla="*/ 288168 h 415125"/>
              <a:gd name="connsiteX110" fmla="*/ 96247 w 415125"/>
              <a:gd name="connsiteY110" fmla="*/ 258890 h 415125"/>
              <a:gd name="connsiteX111" fmla="*/ 91185 w 415125"/>
              <a:gd name="connsiteY111" fmla="*/ 253827 h 415125"/>
              <a:gd name="connsiteX112" fmla="*/ 86122 w 415125"/>
              <a:gd name="connsiteY112" fmla="*/ 283105 h 415125"/>
              <a:gd name="connsiteX113" fmla="*/ 66969 w 415125"/>
              <a:gd name="connsiteY113" fmla="*/ 283105 h 415125"/>
              <a:gd name="connsiteX114" fmla="*/ 66969 w 415125"/>
              <a:gd name="connsiteY114" fmla="*/ 263952 h 415125"/>
              <a:gd name="connsiteX115" fmla="*/ 86122 w 415125"/>
              <a:gd name="connsiteY115" fmla="*/ 263952 h 415125"/>
              <a:gd name="connsiteX116" fmla="*/ 91185 w 415125"/>
              <a:gd name="connsiteY116" fmla="*/ 125471 h 415125"/>
              <a:gd name="connsiteX117" fmla="*/ 61907 w 415125"/>
              <a:gd name="connsiteY117" fmla="*/ 125471 h 415125"/>
              <a:gd name="connsiteX118" fmla="*/ 56844 w 415125"/>
              <a:gd name="connsiteY118" fmla="*/ 130533 h 415125"/>
              <a:gd name="connsiteX119" fmla="*/ 56844 w 415125"/>
              <a:gd name="connsiteY119" fmla="*/ 159810 h 415125"/>
              <a:gd name="connsiteX120" fmla="*/ 61907 w 415125"/>
              <a:gd name="connsiteY120" fmla="*/ 164873 h 415125"/>
              <a:gd name="connsiteX121" fmla="*/ 91185 w 415125"/>
              <a:gd name="connsiteY121" fmla="*/ 164873 h 415125"/>
              <a:gd name="connsiteX122" fmla="*/ 96247 w 415125"/>
              <a:gd name="connsiteY122" fmla="*/ 159810 h 415125"/>
              <a:gd name="connsiteX123" fmla="*/ 96247 w 415125"/>
              <a:gd name="connsiteY123" fmla="*/ 130533 h 415125"/>
              <a:gd name="connsiteX124" fmla="*/ 91185 w 415125"/>
              <a:gd name="connsiteY124" fmla="*/ 125471 h 415125"/>
              <a:gd name="connsiteX125" fmla="*/ 86122 w 415125"/>
              <a:gd name="connsiteY125" fmla="*/ 154748 h 415125"/>
              <a:gd name="connsiteX126" fmla="*/ 66969 w 415125"/>
              <a:gd name="connsiteY126" fmla="*/ 154748 h 415125"/>
              <a:gd name="connsiteX127" fmla="*/ 66969 w 415125"/>
              <a:gd name="connsiteY127" fmla="*/ 135596 h 415125"/>
              <a:gd name="connsiteX128" fmla="*/ 86122 w 415125"/>
              <a:gd name="connsiteY128" fmla="*/ 135596 h 415125"/>
              <a:gd name="connsiteX129" fmla="*/ 323941 w 415125"/>
              <a:gd name="connsiteY129" fmla="*/ 293230 h 415125"/>
              <a:gd name="connsiteX130" fmla="*/ 353219 w 415125"/>
              <a:gd name="connsiteY130" fmla="*/ 293230 h 415125"/>
              <a:gd name="connsiteX131" fmla="*/ 358282 w 415125"/>
              <a:gd name="connsiteY131" fmla="*/ 288168 h 415125"/>
              <a:gd name="connsiteX132" fmla="*/ 358282 w 415125"/>
              <a:gd name="connsiteY132" fmla="*/ 258890 h 415125"/>
              <a:gd name="connsiteX133" fmla="*/ 353219 w 415125"/>
              <a:gd name="connsiteY133" fmla="*/ 253827 h 415125"/>
              <a:gd name="connsiteX134" fmla="*/ 323941 w 415125"/>
              <a:gd name="connsiteY134" fmla="*/ 253827 h 415125"/>
              <a:gd name="connsiteX135" fmla="*/ 318878 w 415125"/>
              <a:gd name="connsiteY135" fmla="*/ 258890 h 415125"/>
              <a:gd name="connsiteX136" fmla="*/ 318878 w 415125"/>
              <a:gd name="connsiteY136" fmla="*/ 288168 h 415125"/>
              <a:gd name="connsiteX137" fmla="*/ 323941 w 415125"/>
              <a:gd name="connsiteY137" fmla="*/ 293230 h 415125"/>
              <a:gd name="connsiteX138" fmla="*/ 329003 w 415125"/>
              <a:gd name="connsiteY138" fmla="*/ 263952 h 415125"/>
              <a:gd name="connsiteX139" fmla="*/ 348157 w 415125"/>
              <a:gd name="connsiteY139" fmla="*/ 263952 h 415125"/>
              <a:gd name="connsiteX140" fmla="*/ 348157 w 415125"/>
              <a:gd name="connsiteY140" fmla="*/ 283105 h 415125"/>
              <a:gd name="connsiteX141" fmla="*/ 329003 w 415125"/>
              <a:gd name="connsiteY141" fmla="*/ 283105 h 415125"/>
              <a:gd name="connsiteX142" fmla="*/ 323941 w 415125"/>
              <a:gd name="connsiteY142" fmla="*/ 229052 h 415125"/>
              <a:gd name="connsiteX143" fmla="*/ 353219 w 415125"/>
              <a:gd name="connsiteY143" fmla="*/ 229052 h 415125"/>
              <a:gd name="connsiteX144" fmla="*/ 358282 w 415125"/>
              <a:gd name="connsiteY144" fmla="*/ 223989 h 415125"/>
              <a:gd name="connsiteX145" fmla="*/ 358282 w 415125"/>
              <a:gd name="connsiteY145" fmla="*/ 194711 h 415125"/>
              <a:gd name="connsiteX146" fmla="*/ 353219 w 415125"/>
              <a:gd name="connsiteY146" fmla="*/ 189649 h 415125"/>
              <a:gd name="connsiteX147" fmla="*/ 323941 w 415125"/>
              <a:gd name="connsiteY147" fmla="*/ 189649 h 415125"/>
              <a:gd name="connsiteX148" fmla="*/ 318878 w 415125"/>
              <a:gd name="connsiteY148" fmla="*/ 194711 h 415125"/>
              <a:gd name="connsiteX149" fmla="*/ 318878 w 415125"/>
              <a:gd name="connsiteY149" fmla="*/ 223989 h 415125"/>
              <a:gd name="connsiteX150" fmla="*/ 323941 w 415125"/>
              <a:gd name="connsiteY150" fmla="*/ 229052 h 415125"/>
              <a:gd name="connsiteX151" fmla="*/ 329003 w 415125"/>
              <a:gd name="connsiteY151" fmla="*/ 199774 h 415125"/>
              <a:gd name="connsiteX152" fmla="*/ 348157 w 415125"/>
              <a:gd name="connsiteY152" fmla="*/ 199774 h 415125"/>
              <a:gd name="connsiteX153" fmla="*/ 348157 w 415125"/>
              <a:gd name="connsiteY153" fmla="*/ 218927 h 415125"/>
              <a:gd name="connsiteX154" fmla="*/ 329003 w 415125"/>
              <a:gd name="connsiteY154" fmla="*/ 218927 h 415125"/>
              <a:gd name="connsiteX155" fmla="*/ 323941 w 415125"/>
              <a:gd name="connsiteY155" fmla="*/ 164873 h 415125"/>
              <a:gd name="connsiteX156" fmla="*/ 353219 w 415125"/>
              <a:gd name="connsiteY156" fmla="*/ 164873 h 415125"/>
              <a:gd name="connsiteX157" fmla="*/ 358282 w 415125"/>
              <a:gd name="connsiteY157" fmla="*/ 159810 h 415125"/>
              <a:gd name="connsiteX158" fmla="*/ 358282 w 415125"/>
              <a:gd name="connsiteY158" fmla="*/ 130533 h 415125"/>
              <a:gd name="connsiteX159" fmla="*/ 353219 w 415125"/>
              <a:gd name="connsiteY159" fmla="*/ 125471 h 415125"/>
              <a:gd name="connsiteX160" fmla="*/ 323941 w 415125"/>
              <a:gd name="connsiteY160" fmla="*/ 125471 h 415125"/>
              <a:gd name="connsiteX161" fmla="*/ 318878 w 415125"/>
              <a:gd name="connsiteY161" fmla="*/ 130533 h 415125"/>
              <a:gd name="connsiteX162" fmla="*/ 318878 w 415125"/>
              <a:gd name="connsiteY162" fmla="*/ 159810 h 415125"/>
              <a:gd name="connsiteX163" fmla="*/ 323941 w 415125"/>
              <a:gd name="connsiteY163" fmla="*/ 164873 h 415125"/>
              <a:gd name="connsiteX164" fmla="*/ 329003 w 415125"/>
              <a:gd name="connsiteY164" fmla="*/ 135596 h 415125"/>
              <a:gd name="connsiteX165" fmla="*/ 348157 w 415125"/>
              <a:gd name="connsiteY165" fmla="*/ 135596 h 415125"/>
              <a:gd name="connsiteX166" fmla="*/ 348157 w 415125"/>
              <a:gd name="connsiteY166" fmla="*/ 154748 h 415125"/>
              <a:gd name="connsiteX167" fmla="*/ 329003 w 415125"/>
              <a:gd name="connsiteY167" fmla="*/ 154748 h 415125"/>
              <a:gd name="connsiteX168" fmla="*/ 323941 w 415125"/>
              <a:gd name="connsiteY168" fmla="*/ 357408 h 415125"/>
              <a:gd name="connsiteX169" fmla="*/ 353219 w 415125"/>
              <a:gd name="connsiteY169" fmla="*/ 357408 h 415125"/>
              <a:gd name="connsiteX170" fmla="*/ 358282 w 415125"/>
              <a:gd name="connsiteY170" fmla="*/ 352346 h 415125"/>
              <a:gd name="connsiteX171" fmla="*/ 358282 w 415125"/>
              <a:gd name="connsiteY171" fmla="*/ 323069 h 415125"/>
              <a:gd name="connsiteX172" fmla="*/ 353219 w 415125"/>
              <a:gd name="connsiteY172" fmla="*/ 318006 h 415125"/>
              <a:gd name="connsiteX173" fmla="*/ 323941 w 415125"/>
              <a:gd name="connsiteY173" fmla="*/ 318006 h 415125"/>
              <a:gd name="connsiteX174" fmla="*/ 318878 w 415125"/>
              <a:gd name="connsiteY174" fmla="*/ 323069 h 415125"/>
              <a:gd name="connsiteX175" fmla="*/ 318878 w 415125"/>
              <a:gd name="connsiteY175" fmla="*/ 352346 h 415125"/>
              <a:gd name="connsiteX176" fmla="*/ 323941 w 415125"/>
              <a:gd name="connsiteY176" fmla="*/ 357408 h 415125"/>
              <a:gd name="connsiteX177" fmla="*/ 329003 w 415125"/>
              <a:gd name="connsiteY177" fmla="*/ 328131 h 415125"/>
              <a:gd name="connsiteX178" fmla="*/ 348157 w 415125"/>
              <a:gd name="connsiteY178" fmla="*/ 328131 h 415125"/>
              <a:gd name="connsiteX179" fmla="*/ 348157 w 415125"/>
              <a:gd name="connsiteY179" fmla="*/ 347283 h 415125"/>
              <a:gd name="connsiteX180" fmla="*/ 329003 w 415125"/>
              <a:gd name="connsiteY180" fmla="*/ 347283 h 415125"/>
              <a:gd name="connsiteX181" fmla="*/ 148869 w 415125"/>
              <a:gd name="connsiteY181" fmla="*/ 250834 h 415125"/>
              <a:gd name="connsiteX182" fmla="*/ 266256 w 415125"/>
              <a:gd name="connsiteY182" fmla="*/ 250834 h 415125"/>
              <a:gd name="connsiteX183" fmla="*/ 271319 w 415125"/>
              <a:gd name="connsiteY183" fmla="*/ 245772 h 415125"/>
              <a:gd name="connsiteX184" fmla="*/ 271319 w 415125"/>
              <a:gd name="connsiteY184" fmla="*/ 217334 h 415125"/>
              <a:gd name="connsiteX185" fmla="*/ 266256 w 415125"/>
              <a:gd name="connsiteY185" fmla="*/ 212271 h 415125"/>
              <a:gd name="connsiteX186" fmla="*/ 148869 w 415125"/>
              <a:gd name="connsiteY186" fmla="*/ 212271 h 415125"/>
              <a:gd name="connsiteX187" fmla="*/ 143806 w 415125"/>
              <a:gd name="connsiteY187" fmla="*/ 217334 h 415125"/>
              <a:gd name="connsiteX188" fmla="*/ 143806 w 415125"/>
              <a:gd name="connsiteY188" fmla="*/ 245772 h 415125"/>
              <a:gd name="connsiteX189" fmla="*/ 148869 w 415125"/>
              <a:gd name="connsiteY189" fmla="*/ 250834 h 415125"/>
              <a:gd name="connsiteX190" fmla="*/ 153931 w 415125"/>
              <a:gd name="connsiteY190" fmla="*/ 222396 h 415125"/>
              <a:gd name="connsiteX191" fmla="*/ 261194 w 415125"/>
              <a:gd name="connsiteY191" fmla="*/ 222396 h 415125"/>
              <a:gd name="connsiteX192" fmla="*/ 261194 w 415125"/>
              <a:gd name="connsiteY192" fmla="*/ 240709 h 415125"/>
              <a:gd name="connsiteX193" fmla="*/ 153931 w 415125"/>
              <a:gd name="connsiteY193" fmla="*/ 240709 h 415125"/>
              <a:gd name="connsiteX194" fmla="*/ 148869 w 415125"/>
              <a:gd name="connsiteY194" fmla="*/ 122478 h 415125"/>
              <a:gd name="connsiteX195" fmla="*/ 266256 w 415125"/>
              <a:gd name="connsiteY195" fmla="*/ 122478 h 415125"/>
              <a:gd name="connsiteX196" fmla="*/ 271319 w 415125"/>
              <a:gd name="connsiteY196" fmla="*/ 117415 h 415125"/>
              <a:gd name="connsiteX197" fmla="*/ 271319 w 415125"/>
              <a:gd name="connsiteY197" fmla="*/ 88977 h 415125"/>
              <a:gd name="connsiteX198" fmla="*/ 266256 w 415125"/>
              <a:gd name="connsiteY198" fmla="*/ 83914 h 415125"/>
              <a:gd name="connsiteX199" fmla="*/ 148869 w 415125"/>
              <a:gd name="connsiteY199" fmla="*/ 83914 h 415125"/>
              <a:gd name="connsiteX200" fmla="*/ 143806 w 415125"/>
              <a:gd name="connsiteY200" fmla="*/ 88977 h 415125"/>
              <a:gd name="connsiteX201" fmla="*/ 143806 w 415125"/>
              <a:gd name="connsiteY201" fmla="*/ 117415 h 415125"/>
              <a:gd name="connsiteX202" fmla="*/ 148869 w 415125"/>
              <a:gd name="connsiteY202" fmla="*/ 122478 h 415125"/>
              <a:gd name="connsiteX203" fmla="*/ 153931 w 415125"/>
              <a:gd name="connsiteY203" fmla="*/ 94039 h 415125"/>
              <a:gd name="connsiteX204" fmla="*/ 261194 w 415125"/>
              <a:gd name="connsiteY204" fmla="*/ 94039 h 415125"/>
              <a:gd name="connsiteX205" fmla="*/ 261194 w 415125"/>
              <a:gd name="connsiteY205" fmla="*/ 112353 h 415125"/>
              <a:gd name="connsiteX206" fmla="*/ 153931 w 415125"/>
              <a:gd name="connsiteY206" fmla="*/ 112353 h 415125"/>
              <a:gd name="connsiteX207" fmla="*/ 148869 w 415125"/>
              <a:gd name="connsiteY207" fmla="*/ 186657 h 415125"/>
              <a:gd name="connsiteX208" fmla="*/ 266256 w 415125"/>
              <a:gd name="connsiteY208" fmla="*/ 186657 h 415125"/>
              <a:gd name="connsiteX209" fmla="*/ 271319 w 415125"/>
              <a:gd name="connsiteY209" fmla="*/ 181594 h 415125"/>
              <a:gd name="connsiteX210" fmla="*/ 271319 w 415125"/>
              <a:gd name="connsiteY210" fmla="*/ 153156 h 415125"/>
              <a:gd name="connsiteX211" fmla="*/ 266256 w 415125"/>
              <a:gd name="connsiteY211" fmla="*/ 148093 h 415125"/>
              <a:gd name="connsiteX212" fmla="*/ 148869 w 415125"/>
              <a:gd name="connsiteY212" fmla="*/ 148093 h 415125"/>
              <a:gd name="connsiteX213" fmla="*/ 143806 w 415125"/>
              <a:gd name="connsiteY213" fmla="*/ 153156 h 415125"/>
              <a:gd name="connsiteX214" fmla="*/ 143806 w 415125"/>
              <a:gd name="connsiteY214" fmla="*/ 181594 h 415125"/>
              <a:gd name="connsiteX215" fmla="*/ 148869 w 415125"/>
              <a:gd name="connsiteY215" fmla="*/ 186657 h 415125"/>
              <a:gd name="connsiteX216" fmla="*/ 153931 w 415125"/>
              <a:gd name="connsiteY216" fmla="*/ 158218 h 415125"/>
              <a:gd name="connsiteX217" fmla="*/ 261194 w 415125"/>
              <a:gd name="connsiteY217" fmla="*/ 158218 h 415125"/>
              <a:gd name="connsiteX218" fmla="*/ 261194 w 415125"/>
              <a:gd name="connsiteY218" fmla="*/ 176532 h 415125"/>
              <a:gd name="connsiteX219" fmla="*/ 153931 w 415125"/>
              <a:gd name="connsiteY219" fmla="*/ 176532 h 4151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415125" h="415125">
                <a:moveTo>
                  <a:pt x="401625" y="376561"/>
                </a:moveTo>
                <a:lnTo>
                  <a:pt x="386686" y="376561"/>
                </a:lnTo>
                <a:lnTo>
                  <a:pt x="386686" y="109693"/>
                </a:lnTo>
                <a:cubicBezTo>
                  <a:pt x="386686" y="102249"/>
                  <a:pt x="380631" y="96193"/>
                  <a:pt x="373186" y="96193"/>
                </a:cubicBezTo>
                <a:lnTo>
                  <a:pt x="300597" y="96193"/>
                </a:lnTo>
                <a:lnTo>
                  <a:pt x="300597" y="67826"/>
                </a:lnTo>
                <a:cubicBezTo>
                  <a:pt x="300597" y="60382"/>
                  <a:pt x="294540" y="54326"/>
                  <a:pt x="287097" y="54326"/>
                </a:cubicBezTo>
                <a:lnTo>
                  <a:pt x="266406" y="54326"/>
                </a:lnTo>
                <a:lnTo>
                  <a:pt x="266406" y="39388"/>
                </a:lnTo>
                <a:cubicBezTo>
                  <a:pt x="266406" y="31944"/>
                  <a:pt x="260349" y="25888"/>
                  <a:pt x="252906" y="25888"/>
                </a:cubicBezTo>
                <a:lnTo>
                  <a:pt x="212625" y="25888"/>
                </a:lnTo>
                <a:lnTo>
                  <a:pt x="212625" y="5063"/>
                </a:lnTo>
                <a:cubicBezTo>
                  <a:pt x="212625" y="2267"/>
                  <a:pt x="210358" y="0"/>
                  <a:pt x="207563" y="0"/>
                </a:cubicBezTo>
                <a:cubicBezTo>
                  <a:pt x="204767" y="0"/>
                  <a:pt x="202500" y="2267"/>
                  <a:pt x="202500" y="5063"/>
                </a:cubicBezTo>
                <a:lnTo>
                  <a:pt x="202500" y="25888"/>
                </a:lnTo>
                <a:lnTo>
                  <a:pt x="162219" y="25888"/>
                </a:lnTo>
                <a:cubicBezTo>
                  <a:pt x="154776" y="25888"/>
                  <a:pt x="148719" y="31944"/>
                  <a:pt x="148719" y="39388"/>
                </a:cubicBezTo>
                <a:lnTo>
                  <a:pt x="148719" y="54326"/>
                </a:lnTo>
                <a:lnTo>
                  <a:pt x="128028" y="54326"/>
                </a:lnTo>
                <a:cubicBezTo>
                  <a:pt x="120585" y="54326"/>
                  <a:pt x="114528" y="60382"/>
                  <a:pt x="114528" y="67826"/>
                </a:cubicBezTo>
                <a:lnTo>
                  <a:pt x="114528" y="96193"/>
                </a:lnTo>
                <a:lnTo>
                  <a:pt x="41939" y="96193"/>
                </a:lnTo>
                <a:cubicBezTo>
                  <a:pt x="34495" y="96193"/>
                  <a:pt x="28439" y="102249"/>
                  <a:pt x="28439" y="109693"/>
                </a:cubicBezTo>
                <a:lnTo>
                  <a:pt x="28439" y="376561"/>
                </a:lnTo>
                <a:lnTo>
                  <a:pt x="13500" y="376561"/>
                </a:lnTo>
                <a:cubicBezTo>
                  <a:pt x="6056" y="376561"/>
                  <a:pt x="0" y="382618"/>
                  <a:pt x="0" y="390061"/>
                </a:cubicBezTo>
                <a:lnTo>
                  <a:pt x="0" y="401625"/>
                </a:lnTo>
                <a:cubicBezTo>
                  <a:pt x="0" y="409069"/>
                  <a:pt x="6056" y="415125"/>
                  <a:pt x="13500" y="415125"/>
                </a:cubicBezTo>
                <a:lnTo>
                  <a:pt x="401625" y="415125"/>
                </a:lnTo>
                <a:cubicBezTo>
                  <a:pt x="409069" y="415125"/>
                  <a:pt x="415125" y="409069"/>
                  <a:pt x="415125" y="401625"/>
                </a:cubicBezTo>
                <a:lnTo>
                  <a:pt x="415125" y="390061"/>
                </a:lnTo>
                <a:cubicBezTo>
                  <a:pt x="415125" y="382618"/>
                  <a:pt x="409069" y="376561"/>
                  <a:pt x="401625" y="376561"/>
                </a:cubicBezTo>
                <a:close/>
                <a:moveTo>
                  <a:pt x="373187" y="106318"/>
                </a:moveTo>
                <a:cubicBezTo>
                  <a:pt x="375049" y="106318"/>
                  <a:pt x="376562" y="107831"/>
                  <a:pt x="376562" y="109693"/>
                </a:cubicBezTo>
                <a:lnTo>
                  <a:pt x="376562" y="376561"/>
                </a:lnTo>
                <a:lnTo>
                  <a:pt x="300598" y="376561"/>
                </a:lnTo>
                <a:lnTo>
                  <a:pt x="300598" y="106318"/>
                </a:lnTo>
                <a:close/>
                <a:moveTo>
                  <a:pt x="158844" y="39388"/>
                </a:moveTo>
                <a:cubicBezTo>
                  <a:pt x="158844" y="37527"/>
                  <a:pt x="160358" y="36013"/>
                  <a:pt x="162219" y="36013"/>
                </a:cubicBezTo>
                <a:lnTo>
                  <a:pt x="252906" y="36013"/>
                </a:lnTo>
                <a:cubicBezTo>
                  <a:pt x="254768" y="36013"/>
                  <a:pt x="256281" y="37527"/>
                  <a:pt x="256281" y="39388"/>
                </a:cubicBezTo>
                <a:lnTo>
                  <a:pt x="256281" y="54326"/>
                </a:lnTo>
                <a:lnTo>
                  <a:pt x="158844" y="54326"/>
                </a:lnTo>
                <a:close/>
                <a:moveTo>
                  <a:pt x="128028" y="64451"/>
                </a:moveTo>
                <a:lnTo>
                  <a:pt x="287098" y="64451"/>
                </a:lnTo>
                <a:cubicBezTo>
                  <a:pt x="288959" y="64451"/>
                  <a:pt x="290473" y="65964"/>
                  <a:pt x="290473" y="67826"/>
                </a:cubicBezTo>
                <a:lnTo>
                  <a:pt x="290473" y="376561"/>
                </a:lnTo>
                <a:lnTo>
                  <a:pt x="271320" y="376561"/>
                </a:lnTo>
                <a:lnTo>
                  <a:pt x="271320" y="288168"/>
                </a:lnTo>
                <a:cubicBezTo>
                  <a:pt x="271320" y="285372"/>
                  <a:pt x="269052" y="283105"/>
                  <a:pt x="266257" y="283105"/>
                </a:cubicBezTo>
                <a:lnTo>
                  <a:pt x="148869" y="283105"/>
                </a:lnTo>
                <a:cubicBezTo>
                  <a:pt x="146073" y="283105"/>
                  <a:pt x="143806" y="285372"/>
                  <a:pt x="143806" y="288168"/>
                </a:cubicBezTo>
                <a:lnTo>
                  <a:pt x="143806" y="376561"/>
                </a:lnTo>
                <a:lnTo>
                  <a:pt x="124653" y="376561"/>
                </a:lnTo>
                <a:lnTo>
                  <a:pt x="124653" y="67826"/>
                </a:lnTo>
                <a:cubicBezTo>
                  <a:pt x="124653" y="65964"/>
                  <a:pt x="126167" y="64451"/>
                  <a:pt x="128028" y="64451"/>
                </a:cubicBezTo>
                <a:close/>
                <a:moveTo>
                  <a:pt x="153931" y="376561"/>
                </a:moveTo>
                <a:lnTo>
                  <a:pt x="153931" y="293230"/>
                </a:lnTo>
                <a:lnTo>
                  <a:pt x="202500" y="293230"/>
                </a:lnTo>
                <a:lnTo>
                  <a:pt x="202500" y="376561"/>
                </a:lnTo>
                <a:close/>
                <a:moveTo>
                  <a:pt x="212625" y="293230"/>
                </a:moveTo>
                <a:lnTo>
                  <a:pt x="261194" y="293230"/>
                </a:lnTo>
                <a:lnTo>
                  <a:pt x="261194" y="376561"/>
                </a:lnTo>
                <a:lnTo>
                  <a:pt x="212625" y="376561"/>
                </a:lnTo>
                <a:close/>
                <a:moveTo>
                  <a:pt x="38564" y="109693"/>
                </a:moveTo>
                <a:cubicBezTo>
                  <a:pt x="38564" y="107831"/>
                  <a:pt x="40077" y="106318"/>
                  <a:pt x="41939" y="106318"/>
                </a:cubicBezTo>
                <a:lnTo>
                  <a:pt x="114528" y="106318"/>
                </a:lnTo>
                <a:lnTo>
                  <a:pt x="114528" y="376561"/>
                </a:lnTo>
                <a:lnTo>
                  <a:pt x="38564" y="376561"/>
                </a:lnTo>
                <a:close/>
                <a:moveTo>
                  <a:pt x="405000" y="401625"/>
                </a:moveTo>
                <a:cubicBezTo>
                  <a:pt x="405000" y="403486"/>
                  <a:pt x="403486" y="405000"/>
                  <a:pt x="401625" y="405000"/>
                </a:cubicBezTo>
                <a:lnTo>
                  <a:pt x="13500" y="405000"/>
                </a:lnTo>
                <a:cubicBezTo>
                  <a:pt x="11639" y="405000"/>
                  <a:pt x="10125" y="403486"/>
                  <a:pt x="10125" y="401625"/>
                </a:cubicBezTo>
                <a:lnTo>
                  <a:pt x="10125" y="390061"/>
                </a:lnTo>
                <a:cubicBezTo>
                  <a:pt x="10125" y="388200"/>
                  <a:pt x="11639" y="386686"/>
                  <a:pt x="13500" y="386686"/>
                </a:cubicBezTo>
                <a:lnTo>
                  <a:pt x="401625" y="386686"/>
                </a:lnTo>
                <a:cubicBezTo>
                  <a:pt x="403486" y="386686"/>
                  <a:pt x="405000" y="388200"/>
                  <a:pt x="405000" y="390061"/>
                </a:cubicBezTo>
                <a:close/>
                <a:moveTo>
                  <a:pt x="91185" y="189649"/>
                </a:moveTo>
                <a:lnTo>
                  <a:pt x="61907" y="189649"/>
                </a:lnTo>
                <a:cubicBezTo>
                  <a:pt x="59111" y="189649"/>
                  <a:pt x="56844" y="191916"/>
                  <a:pt x="56844" y="194711"/>
                </a:cubicBezTo>
                <a:lnTo>
                  <a:pt x="56844" y="223989"/>
                </a:lnTo>
                <a:cubicBezTo>
                  <a:pt x="56844" y="226785"/>
                  <a:pt x="59111" y="229052"/>
                  <a:pt x="61907" y="229052"/>
                </a:cubicBezTo>
                <a:lnTo>
                  <a:pt x="91185" y="229052"/>
                </a:lnTo>
                <a:cubicBezTo>
                  <a:pt x="93980" y="229052"/>
                  <a:pt x="96247" y="226785"/>
                  <a:pt x="96247" y="223989"/>
                </a:cubicBezTo>
                <a:lnTo>
                  <a:pt x="96247" y="194711"/>
                </a:lnTo>
                <a:cubicBezTo>
                  <a:pt x="96247" y="191915"/>
                  <a:pt x="93980" y="189649"/>
                  <a:pt x="91185" y="189649"/>
                </a:cubicBezTo>
                <a:close/>
                <a:moveTo>
                  <a:pt x="86122" y="218927"/>
                </a:moveTo>
                <a:lnTo>
                  <a:pt x="66969" y="218927"/>
                </a:lnTo>
                <a:lnTo>
                  <a:pt x="66969" y="199774"/>
                </a:lnTo>
                <a:lnTo>
                  <a:pt x="86122" y="199774"/>
                </a:lnTo>
                <a:close/>
                <a:moveTo>
                  <a:pt x="91185" y="318006"/>
                </a:moveTo>
                <a:lnTo>
                  <a:pt x="61907" y="318006"/>
                </a:lnTo>
                <a:cubicBezTo>
                  <a:pt x="59111" y="318006"/>
                  <a:pt x="56844" y="320273"/>
                  <a:pt x="56844" y="323069"/>
                </a:cubicBezTo>
                <a:lnTo>
                  <a:pt x="56844" y="352346"/>
                </a:lnTo>
                <a:cubicBezTo>
                  <a:pt x="56844" y="355141"/>
                  <a:pt x="59111" y="357408"/>
                  <a:pt x="61907" y="357408"/>
                </a:cubicBezTo>
                <a:lnTo>
                  <a:pt x="91185" y="357408"/>
                </a:lnTo>
                <a:cubicBezTo>
                  <a:pt x="93980" y="357408"/>
                  <a:pt x="96247" y="355141"/>
                  <a:pt x="96247" y="352346"/>
                </a:cubicBezTo>
                <a:lnTo>
                  <a:pt x="96247" y="323069"/>
                </a:lnTo>
                <a:cubicBezTo>
                  <a:pt x="96247" y="320272"/>
                  <a:pt x="93980" y="318006"/>
                  <a:pt x="91185" y="318006"/>
                </a:cubicBezTo>
                <a:close/>
                <a:moveTo>
                  <a:pt x="86122" y="347283"/>
                </a:moveTo>
                <a:lnTo>
                  <a:pt x="66969" y="347283"/>
                </a:lnTo>
                <a:lnTo>
                  <a:pt x="66969" y="328131"/>
                </a:lnTo>
                <a:lnTo>
                  <a:pt x="86122" y="328131"/>
                </a:lnTo>
                <a:close/>
                <a:moveTo>
                  <a:pt x="91185" y="253827"/>
                </a:moveTo>
                <a:lnTo>
                  <a:pt x="61907" y="253827"/>
                </a:lnTo>
                <a:cubicBezTo>
                  <a:pt x="59111" y="253827"/>
                  <a:pt x="56844" y="256094"/>
                  <a:pt x="56844" y="258890"/>
                </a:cubicBezTo>
                <a:lnTo>
                  <a:pt x="56844" y="288168"/>
                </a:lnTo>
                <a:cubicBezTo>
                  <a:pt x="56844" y="290963"/>
                  <a:pt x="59111" y="293230"/>
                  <a:pt x="61907" y="293230"/>
                </a:cubicBezTo>
                <a:lnTo>
                  <a:pt x="91185" y="293230"/>
                </a:lnTo>
                <a:cubicBezTo>
                  <a:pt x="93980" y="293230"/>
                  <a:pt x="96247" y="290963"/>
                  <a:pt x="96247" y="288168"/>
                </a:cubicBezTo>
                <a:lnTo>
                  <a:pt x="96247" y="258890"/>
                </a:lnTo>
                <a:cubicBezTo>
                  <a:pt x="96247" y="256094"/>
                  <a:pt x="93980" y="253827"/>
                  <a:pt x="91185" y="253827"/>
                </a:cubicBezTo>
                <a:close/>
                <a:moveTo>
                  <a:pt x="86122" y="283105"/>
                </a:moveTo>
                <a:lnTo>
                  <a:pt x="66969" y="283105"/>
                </a:lnTo>
                <a:lnTo>
                  <a:pt x="66969" y="263952"/>
                </a:lnTo>
                <a:lnTo>
                  <a:pt x="86122" y="263952"/>
                </a:lnTo>
                <a:close/>
                <a:moveTo>
                  <a:pt x="91185" y="125471"/>
                </a:moveTo>
                <a:lnTo>
                  <a:pt x="61907" y="125471"/>
                </a:lnTo>
                <a:cubicBezTo>
                  <a:pt x="59111" y="125471"/>
                  <a:pt x="56844" y="127738"/>
                  <a:pt x="56844" y="130533"/>
                </a:cubicBezTo>
                <a:lnTo>
                  <a:pt x="56844" y="159810"/>
                </a:lnTo>
                <a:cubicBezTo>
                  <a:pt x="56844" y="162606"/>
                  <a:pt x="59111" y="164873"/>
                  <a:pt x="61907" y="164873"/>
                </a:cubicBezTo>
                <a:lnTo>
                  <a:pt x="91185" y="164873"/>
                </a:lnTo>
                <a:cubicBezTo>
                  <a:pt x="93980" y="164873"/>
                  <a:pt x="96247" y="162606"/>
                  <a:pt x="96247" y="159810"/>
                </a:cubicBezTo>
                <a:lnTo>
                  <a:pt x="96247" y="130533"/>
                </a:lnTo>
                <a:cubicBezTo>
                  <a:pt x="96247" y="127738"/>
                  <a:pt x="93980" y="125471"/>
                  <a:pt x="91185" y="125471"/>
                </a:cubicBezTo>
                <a:close/>
                <a:moveTo>
                  <a:pt x="86122" y="154748"/>
                </a:moveTo>
                <a:lnTo>
                  <a:pt x="66969" y="154748"/>
                </a:lnTo>
                <a:lnTo>
                  <a:pt x="66969" y="135596"/>
                </a:lnTo>
                <a:lnTo>
                  <a:pt x="86122" y="135596"/>
                </a:lnTo>
                <a:close/>
                <a:moveTo>
                  <a:pt x="323941" y="293230"/>
                </a:moveTo>
                <a:lnTo>
                  <a:pt x="353219" y="293230"/>
                </a:lnTo>
                <a:cubicBezTo>
                  <a:pt x="356014" y="293230"/>
                  <a:pt x="358282" y="290963"/>
                  <a:pt x="358282" y="288168"/>
                </a:cubicBezTo>
                <a:lnTo>
                  <a:pt x="358282" y="258890"/>
                </a:lnTo>
                <a:cubicBezTo>
                  <a:pt x="358282" y="256094"/>
                  <a:pt x="356014" y="253827"/>
                  <a:pt x="353219" y="253827"/>
                </a:cubicBezTo>
                <a:lnTo>
                  <a:pt x="323941" y="253827"/>
                </a:lnTo>
                <a:cubicBezTo>
                  <a:pt x="321146" y="253827"/>
                  <a:pt x="318878" y="256094"/>
                  <a:pt x="318878" y="258890"/>
                </a:cubicBezTo>
                <a:lnTo>
                  <a:pt x="318878" y="288168"/>
                </a:lnTo>
                <a:cubicBezTo>
                  <a:pt x="318878" y="290964"/>
                  <a:pt x="321145" y="293230"/>
                  <a:pt x="323941" y="293230"/>
                </a:cubicBezTo>
                <a:close/>
                <a:moveTo>
                  <a:pt x="329003" y="263952"/>
                </a:moveTo>
                <a:lnTo>
                  <a:pt x="348157" y="263952"/>
                </a:lnTo>
                <a:lnTo>
                  <a:pt x="348157" y="283105"/>
                </a:lnTo>
                <a:lnTo>
                  <a:pt x="329003" y="283105"/>
                </a:lnTo>
                <a:close/>
                <a:moveTo>
                  <a:pt x="323941" y="229052"/>
                </a:moveTo>
                <a:lnTo>
                  <a:pt x="353219" y="229052"/>
                </a:lnTo>
                <a:cubicBezTo>
                  <a:pt x="356014" y="229052"/>
                  <a:pt x="358282" y="226785"/>
                  <a:pt x="358282" y="223989"/>
                </a:cubicBezTo>
                <a:lnTo>
                  <a:pt x="358282" y="194711"/>
                </a:lnTo>
                <a:cubicBezTo>
                  <a:pt x="358282" y="191916"/>
                  <a:pt x="356014" y="189649"/>
                  <a:pt x="353219" y="189649"/>
                </a:cubicBezTo>
                <a:lnTo>
                  <a:pt x="323941" y="189649"/>
                </a:lnTo>
                <a:cubicBezTo>
                  <a:pt x="321146" y="189649"/>
                  <a:pt x="318878" y="191916"/>
                  <a:pt x="318878" y="194711"/>
                </a:cubicBezTo>
                <a:lnTo>
                  <a:pt x="318878" y="223989"/>
                </a:lnTo>
                <a:cubicBezTo>
                  <a:pt x="318878" y="226785"/>
                  <a:pt x="321145" y="229052"/>
                  <a:pt x="323941" y="229052"/>
                </a:cubicBezTo>
                <a:close/>
                <a:moveTo>
                  <a:pt x="329003" y="199774"/>
                </a:moveTo>
                <a:lnTo>
                  <a:pt x="348157" y="199774"/>
                </a:lnTo>
                <a:lnTo>
                  <a:pt x="348157" y="218927"/>
                </a:lnTo>
                <a:lnTo>
                  <a:pt x="329003" y="218927"/>
                </a:lnTo>
                <a:close/>
                <a:moveTo>
                  <a:pt x="323941" y="164873"/>
                </a:moveTo>
                <a:lnTo>
                  <a:pt x="353219" y="164873"/>
                </a:lnTo>
                <a:cubicBezTo>
                  <a:pt x="356014" y="164873"/>
                  <a:pt x="358282" y="162606"/>
                  <a:pt x="358282" y="159810"/>
                </a:cubicBezTo>
                <a:lnTo>
                  <a:pt x="358282" y="130533"/>
                </a:lnTo>
                <a:cubicBezTo>
                  <a:pt x="358282" y="127738"/>
                  <a:pt x="356014" y="125471"/>
                  <a:pt x="353219" y="125471"/>
                </a:cubicBezTo>
                <a:lnTo>
                  <a:pt x="323941" y="125471"/>
                </a:lnTo>
                <a:cubicBezTo>
                  <a:pt x="321146" y="125471"/>
                  <a:pt x="318878" y="127738"/>
                  <a:pt x="318878" y="130533"/>
                </a:cubicBezTo>
                <a:lnTo>
                  <a:pt x="318878" y="159810"/>
                </a:lnTo>
                <a:cubicBezTo>
                  <a:pt x="318878" y="162607"/>
                  <a:pt x="321145" y="164873"/>
                  <a:pt x="323941" y="164873"/>
                </a:cubicBezTo>
                <a:close/>
                <a:moveTo>
                  <a:pt x="329003" y="135596"/>
                </a:moveTo>
                <a:lnTo>
                  <a:pt x="348157" y="135596"/>
                </a:lnTo>
                <a:lnTo>
                  <a:pt x="348157" y="154748"/>
                </a:lnTo>
                <a:lnTo>
                  <a:pt x="329003" y="154748"/>
                </a:lnTo>
                <a:close/>
                <a:moveTo>
                  <a:pt x="323941" y="357408"/>
                </a:moveTo>
                <a:lnTo>
                  <a:pt x="353219" y="357408"/>
                </a:lnTo>
                <a:cubicBezTo>
                  <a:pt x="356014" y="357408"/>
                  <a:pt x="358282" y="355141"/>
                  <a:pt x="358282" y="352346"/>
                </a:cubicBezTo>
                <a:lnTo>
                  <a:pt x="358282" y="323069"/>
                </a:lnTo>
                <a:cubicBezTo>
                  <a:pt x="358282" y="320273"/>
                  <a:pt x="356014" y="318006"/>
                  <a:pt x="353219" y="318006"/>
                </a:cubicBezTo>
                <a:lnTo>
                  <a:pt x="323941" y="318006"/>
                </a:lnTo>
                <a:cubicBezTo>
                  <a:pt x="321146" y="318006"/>
                  <a:pt x="318878" y="320273"/>
                  <a:pt x="318878" y="323069"/>
                </a:cubicBezTo>
                <a:lnTo>
                  <a:pt x="318878" y="352346"/>
                </a:lnTo>
                <a:cubicBezTo>
                  <a:pt x="318878" y="355141"/>
                  <a:pt x="321145" y="357408"/>
                  <a:pt x="323941" y="357408"/>
                </a:cubicBezTo>
                <a:close/>
                <a:moveTo>
                  <a:pt x="329003" y="328131"/>
                </a:moveTo>
                <a:lnTo>
                  <a:pt x="348157" y="328131"/>
                </a:lnTo>
                <a:lnTo>
                  <a:pt x="348157" y="347283"/>
                </a:lnTo>
                <a:lnTo>
                  <a:pt x="329003" y="347283"/>
                </a:lnTo>
                <a:close/>
                <a:moveTo>
                  <a:pt x="148869" y="250834"/>
                </a:moveTo>
                <a:lnTo>
                  <a:pt x="266256" y="250834"/>
                </a:lnTo>
                <a:cubicBezTo>
                  <a:pt x="269052" y="250834"/>
                  <a:pt x="271319" y="248567"/>
                  <a:pt x="271319" y="245772"/>
                </a:cubicBezTo>
                <a:lnTo>
                  <a:pt x="271319" y="217334"/>
                </a:lnTo>
                <a:cubicBezTo>
                  <a:pt x="271319" y="214539"/>
                  <a:pt x="269052" y="212271"/>
                  <a:pt x="266256" y="212271"/>
                </a:cubicBezTo>
                <a:lnTo>
                  <a:pt x="148869" y="212271"/>
                </a:lnTo>
                <a:cubicBezTo>
                  <a:pt x="146073" y="212271"/>
                  <a:pt x="143806" y="214539"/>
                  <a:pt x="143806" y="217334"/>
                </a:cubicBezTo>
                <a:lnTo>
                  <a:pt x="143806" y="245772"/>
                </a:lnTo>
                <a:cubicBezTo>
                  <a:pt x="143806" y="248568"/>
                  <a:pt x="146073" y="250834"/>
                  <a:pt x="148869" y="250834"/>
                </a:cubicBezTo>
                <a:close/>
                <a:moveTo>
                  <a:pt x="153931" y="222396"/>
                </a:moveTo>
                <a:lnTo>
                  <a:pt x="261194" y="222396"/>
                </a:lnTo>
                <a:lnTo>
                  <a:pt x="261194" y="240709"/>
                </a:lnTo>
                <a:lnTo>
                  <a:pt x="153931" y="240709"/>
                </a:lnTo>
                <a:close/>
                <a:moveTo>
                  <a:pt x="148869" y="122478"/>
                </a:moveTo>
                <a:lnTo>
                  <a:pt x="266256" y="122478"/>
                </a:lnTo>
                <a:cubicBezTo>
                  <a:pt x="269052" y="122478"/>
                  <a:pt x="271319" y="120211"/>
                  <a:pt x="271319" y="117415"/>
                </a:cubicBezTo>
                <a:lnTo>
                  <a:pt x="271319" y="88977"/>
                </a:lnTo>
                <a:cubicBezTo>
                  <a:pt x="271319" y="86181"/>
                  <a:pt x="269052" y="83914"/>
                  <a:pt x="266256" y="83914"/>
                </a:cubicBezTo>
                <a:lnTo>
                  <a:pt x="148869" y="83914"/>
                </a:lnTo>
                <a:cubicBezTo>
                  <a:pt x="146073" y="83914"/>
                  <a:pt x="143806" y="86181"/>
                  <a:pt x="143806" y="88977"/>
                </a:cubicBezTo>
                <a:lnTo>
                  <a:pt x="143806" y="117415"/>
                </a:lnTo>
                <a:cubicBezTo>
                  <a:pt x="143806" y="120212"/>
                  <a:pt x="146073" y="122478"/>
                  <a:pt x="148869" y="122478"/>
                </a:cubicBezTo>
                <a:close/>
                <a:moveTo>
                  <a:pt x="153931" y="94039"/>
                </a:moveTo>
                <a:lnTo>
                  <a:pt x="261194" y="94039"/>
                </a:lnTo>
                <a:lnTo>
                  <a:pt x="261194" y="112353"/>
                </a:lnTo>
                <a:lnTo>
                  <a:pt x="153931" y="112353"/>
                </a:lnTo>
                <a:close/>
                <a:moveTo>
                  <a:pt x="148869" y="186657"/>
                </a:moveTo>
                <a:lnTo>
                  <a:pt x="266256" y="186657"/>
                </a:lnTo>
                <a:cubicBezTo>
                  <a:pt x="269052" y="186657"/>
                  <a:pt x="271319" y="184390"/>
                  <a:pt x="271319" y="181594"/>
                </a:cubicBezTo>
                <a:lnTo>
                  <a:pt x="271319" y="153156"/>
                </a:lnTo>
                <a:cubicBezTo>
                  <a:pt x="271319" y="150360"/>
                  <a:pt x="269052" y="148093"/>
                  <a:pt x="266256" y="148093"/>
                </a:cubicBezTo>
                <a:lnTo>
                  <a:pt x="148869" y="148093"/>
                </a:lnTo>
                <a:cubicBezTo>
                  <a:pt x="146073" y="148093"/>
                  <a:pt x="143806" y="150360"/>
                  <a:pt x="143806" y="153156"/>
                </a:cubicBezTo>
                <a:lnTo>
                  <a:pt x="143806" y="181594"/>
                </a:lnTo>
                <a:cubicBezTo>
                  <a:pt x="143806" y="184390"/>
                  <a:pt x="146073" y="186657"/>
                  <a:pt x="148869" y="186657"/>
                </a:cubicBezTo>
                <a:close/>
                <a:moveTo>
                  <a:pt x="153931" y="158218"/>
                </a:moveTo>
                <a:lnTo>
                  <a:pt x="261194" y="158218"/>
                </a:lnTo>
                <a:lnTo>
                  <a:pt x="261194" y="176532"/>
                </a:lnTo>
                <a:lnTo>
                  <a:pt x="153931" y="176532"/>
                </a:ln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5" name="Graphic 6">
            <a:extLst>
              <a:ext uri="{FF2B5EF4-FFF2-40B4-BE49-F238E27FC236}">
                <a16:creationId xmlns:a16="http://schemas.microsoft.com/office/drawing/2014/main" id="{FDB2907A-DFE9-E5E9-AD7E-6A8DE88C80A3}"/>
              </a:ext>
            </a:extLst>
          </p:cNvPr>
          <p:cNvSpPr/>
          <p:nvPr/>
        </p:nvSpPr>
        <p:spPr>
          <a:xfrm>
            <a:off x="7742900" y="3951533"/>
            <a:ext cx="430305" cy="430307"/>
          </a:xfrm>
          <a:custGeom>
            <a:avLst/>
            <a:gdLst>
              <a:gd name="connsiteX0" fmla="*/ 215187 w 430305"/>
              <a:gd name="connsiteY0" fmla="*/ 0 h 430306"/>
              <a:gd name="connsiteX1" fmla="*/ 117670 w 430305"/>
              <a:gd name="connsiteY1" fmla="*/ 97578 h 430306"/>
              <a:gd name="connsiteX2" fmla="*/ 215187 w 430305"/>
              <a:gd name="connsiteY2" fmla="*/ 195143 h 430306"/>
              <a:gd name="connsiteX3" fmla="*/ 284330 w 430305"/>
              <a:gd name="connsiteY3" fmla="*/ 166373 h 430306"/>
              <a:gd name="connsiteX4" fmla="*/ 305510 w 430305"/>
              <a:gd name="connsiteY4" fmla="*/ 172964 h 430306"/>
              <a:gd name="connsiteX5" fmla="*/ 342929 w 430305"/>
              <a:gd name="connsiteY5" fmla="*/ 135488 h 430306"/>
              <a:gd name="connsiteX6" fmla="*/ 312679 w 430305"/>
              <a:gd name="connsiteY6" fmla="*/ 98707 h 430306"/>
              <a:gd name="connsiteX7" fmla="*/ 312704 w 430305"/>
              <a:gd name="connsiteY7" fmla="*/ 97578 h 430306"/>
              <a:gd name="connsiteX8" fmla="*/ 215187 w 430305"/>
              <a:gd name="connsiteY8" fmla="*/ 0 h 430306"/>
              <a:gd name="connsiteX9" fmla="*/ 299259 w 430305"/>
              <a:gd name="connsiteY9" fmla="*/ 97578 h 430306"/>
              <a:gd name="connsiteX10" fmla="*/ 299208 w 430305"/>
              <a:gd name="connsiteY10" fmla="*/ 98552 h 430306"/>
              <a:gd name="connsiteX11" fmla="*/ 268026 w 430305"/>
              <a:gd name="connsiteY11" fmla="*/ 135488 h 430306"/>
              <a:gd name="connsiteX12" fmla="*/ 274772 w 430305"/>
              <a:gd name="connsiteY12" fmla="*/ 156918 h 430306"/>
              <a:gd name="connsiteX13" fmla="*/ 215176 w 430305"/>
              <a:gd name="connsiteY13" fmla="*/ 181697 h 430306"/>
              <a:gd name="connsiteX14" fmla="*/ 131117 w 430305"/>
              <a:gd name="connsiteY14" fmla="*/ 97578 h 430306"/>
              <a:gd name="connsiteX15" fmla="*/ 215275 w 430305"/>
              <a:gd name="connsiteY15" fmla="*/ 13446 h 430306"/>
              <a:gd name="connsiteX16" fmla="*/ 299259 w 430305"/>
              <a:gd name="connsiteY16" fmla="*/ 97578 h 430306"/>
              <a:gd name="connsiteX17" fmla="*/ 208464 w 430305"/>
              <a:gd name="connsiteY17" fmla="*/ 47036 h 430306"/>
              <a:gd name="connsiteX18" fmla="*/ 208464 w 430305"/>
              <a:gd name="connsiteY18" fmla="*/ 53470 h 430306"/>
              <a:gd name="connsiteX19" fmla="*/ 185289 w 430305"/>
              <a:gd name="connsiteY19" fmla="*/ 81991 h 430306"/>
              <a:gd name="connsiteX20" fmla="*/ 196306 w 430305"/>
              <a:gd name="connsiteY20" fmla="*/ 100506 h 430306"/>
              <a:gd name="connsiteX21" fmla="*/ 214517 w 430305"/>
              <a:gd name="connsiteY21" fmla="*/ 104472 h 430306"/>
              <a:gd name="connsiteX22" fmla="*/ 228212 w 430305"/>
              <a:gd name="connsiteY22" fmla="*/ 107164 h 430306"/>
              <a:gd name="connsiteX23" fmla="*/ 231691 w 430305"/>
              <a:gd name="connsiteY23" fmla="*/ 113559 h 430306"/>
              <a:gd name="connsiteX24" fmla="*/ 215463 w 430305"/>
              <a:gd name="connsiteY24" fmla="*/ 129395 h 430306"/>
              <a:gd name="connsiteX25" fmla="*/ 199181 w 430305"/>
              <a:gd name="connsiteY25" fmla="*/ 116093 h 430306"/>
              <a:gd name="connsiteX26" fmla="*/ 186340 w 430305"/>
              <a:gd name="connsiteY26" fmla="*/ 120164 h 430306"/>
              <a:gd name="connsiteX27" fmla="*/ 208464 w 430305"/>
              <a:gd name="connsiteY27" fmla="*/ 142001 h 430306"/>
              <a:gd name="connsiteX28" fmla="*/ 208464 w 430305"/>
              <a:gd name="connsiteY28" fmla="*/ 147910 h 430306"/>
              <a:gd name="connsiteX29" fmla="*/ 221909 w 430305"/>
              <a:gd name="connsiteY29" fmla="*/ 147910 h 430306"/>
              <a:gd name="connsiteX30" fmla="*/ 221909 w 430305"/>
              <a:gd name="connsiteY30" fmla="*/ 142067 h 430306"/>
              <a:gd name="connsiteX31" fmla="*/ 245137 w 430305"/>
              <a:gd name="connsiteY31" fmla="*/ 113559 h 430306"/>
              <a:gd name="connsiteX32" fmla="*/ 234120 w 430305"/>
              <a:gd name="connsiteY32" fmla="*/ 95096 h 430306"/>
              <a:gd name="connsiteX33" fmla="*/ 215909 w 430305"/>
              <a:gd name="connsiteY33" fmla="*/ 91131 h 430306"/>
              <a:gd name="connsiteX34" fmla="*/ 202214 w 430305"/>
              <a:gd name="connsiteY34" fmla="*/ 88399 h 430306"/>
              <a:gd name="connsiteX35" fmla="*/ 198735 w 430305"/>
              <a:gd name="connsiteY35" fmla="*/ 81991 h 430306"/>
              <a:gd name="connsiteX36" fmla="*/ 214963 w 430305"/>
              <a:gd name="connsiteY36" fmla="*/ 66313 h 430306"/>
              <a:gd name="connsiteX37" fmla="*/ 231245 w 430305"/>
              <a:gd name="connsiteY37" fmla="*/ 79470 h 430306"/>
              <a:gd name="connsiteX38" fmla="*/ 244099 w 430305"/>
              <a:gd name="connsiteY38" fmla="*/ 75439 h 430306"/>
              <a:gd name="connsiteX39" fmla="*/ 221909 w 430305"/>
              <a:gd name="connsiteY39" fmla="*/ 53615 h 430306"/>
              <a:gd name="connsiteX40" fmla="*/ 221909 w 430305"/>
              <a:gd name="connsiteY40" fmla="*/ 47036 h 430306"/>
              <a:gd name="connsiteX41" fmla="*/ 215213 w 430305"/>
              <a:gd name="connsiteY41" fmla="*/ 40326 h 430306"/>
              <a:gd name="connsiteX42" fmla="*/ 208464 w 430305"/>
              <a:gd name="connsiteY42" fmla="*/ 47036 h 430306"/>
              <a:gd name="connsiteX43" fmla="*/ 305508 w 430305"/>
              <a:gd name="connsiteY43" fmla="*/ 111471 h 430306"/>
              <a:gd name="connsiteX44" fmla="*/ 329484 w 430305"/>
              <a:gd name="connsiteY44" fmla="*/ 135488 h 430306"/>
              <a:gd name="connsiteX45" fmla="*/ 305508 w 430305"/>
              <a:gd name="connsiteY45" fmla="*/ 159505 h 430306"/>
              <a:gd name="connsiteX46" fmla="*/ 281494 w 430305"/>
              <a:gd name="connsiteY46" fmla="*/ 135488 h 430306"/>
              <a:gd name="connsiteX47" fmla="*/ 305508 w 430305"/>
              <a:gd name="connsiteY47" fmla="*/ 111471 h 430306"/>
              <a:gd name="connsiteX48" fmla="*/ 309276 w 430305"/>
              <a:gd name="connsiteY48" fmla="*/ 126559 h 430306"/>
              <a:gd name="connsiteX49" fmla="*/ 303079 w 430305"/>
              <a:gd name="connsiteY49" fmla="*/ 133059 h 430306"/>
              <a:gd name="connsiteX50" fmla="*/ 300819 w 430305"/>
              <a:gd name="connsiteY50" fmla="*/ 130800 h 430306"/>
              <a:gd name="connsiteX51" fmla="*/ 291341 w 430305"/>
              <a:gd name="connsiteY51" fmla="*/ 140333 h 430306"/>
              <a:gd name="connsiteX52" fmla="*/ 298418 w 430305"/>
              <a:gd name="connsiteY52" fmla="*/ 147398 h 430306"/>
              <a:gd name="connsiteX53" fmla="*/ 308041 w 430305"/>
              <a:gd name="connsiteY53" fmla="*/ 147306 h 430306"/>
              <a:gd name="connsiteX54" fmla="*/ 319007 w 430305"/>
              <a:gd name="connsiteY54" fmla="*/ 135882 h 430306"/>
              <a:gd name="connsiteX55" fmla="*/ 309276 w 430305"/>
              <a:gd name="connsiteY55" fmla="*/ 126559 h 430306"/>
              <a:gd name="connsiteX56" fmla="*/ 346619 w 430305"/>
              <a:gd name="connsiteY56" fmla="*/ 180922 h 430306"/>
              <a:gd name="connsiteX57" fmla="*/ 315802 w 430305"/>
              <a:gd name="connsiteY57" fmla="*/ 198610 h 430306"/>
              <a:gd name="connsiteX58" fmla="*/ 308476 w 430305"/>
              <a:gd name="connsiteY58" fmla="*/ 222955 h 430306"/>
              <a:gd name="connsiteX59" fmla="*/ 309276 w 430305"/>
              <a:gd name="connsiteY59" fmla="*/ 224334 h 430306"/>
              <a:gd name="connsiteX60" fmla="*/ 270122 w 430305"/>
              <a:gd name="connsiteY60" fmla="*/ 226356 h 430306"/>
              <a:gd name="connsiteX61" fmla="*/ 214792 w 430305"/>
              <a:gd name="connsiteY61" fmla="*/ 224675 h 430306"/>
              <a:gd name="connsiteX62" fmla="*/ 170152 w 430305"/>
              <a:gd name="connsiteY62" fmla="*/ 242470 h 430306"/>
              <a:gd name="connsiteX63" fmla="*/ 127057 w 430305"/>
              <a:gd name="connsiteY63" fmla="*/ 233906 h 430306"/>
              <a:gd name="connsiteX64" fmla="*/ 127674 w 430305"/>
              <a:gd name="connsiteY64" fmla="*/ 232843 h 430306"/>
              <a:gd name="connsiteX65" fmla="*/ 120873 w 430305"/>
              <a:gd name="connsiteY65" fmla="*/ 207592 h 430306"/>
              <a:gd name="connsiteX66" fmla="*/ 90109 w 430305"/>
              <a:gd name="connsiteY66" fmla="*/ 189930 h 430306"/>
              <a:gd name="connsiteX67" fmla="*/ 64715 w 430305"/>
              <a:gd name="connsiteY67" fmla="*/ 196693 h 430306"/>
              <a:gd name="connsiteX68" fmla="*/ 2504 w 430305"/>
              <a:gd name="connsiteY68" fmla="*/ 303818 h 430306"/>
              <a:gd name="connsiteX69" fmla="*/ 9306 w 430305"/>
              <a:gd name="connsiteY69" fmla="*/ 329067 h 430306"/>
              <a:gd name="connsiteX70" fmla="*/ 40070 w 430305"/>
              <a:gd name="connsiteY70" fmla="*/ 346731 h 430306"/>
              <a:gd name="connsiteX71" fmla="*/ 64361 w 430305"/>
              <a:gd name="connsiteY71" fmla="*/ 341636 h 430306"/>
              <a:gd name="connsiteX72" fmla="*/ 81710 w 430305"/>
              <a:gd name="connsiteY72" fmla="*/ 354583 h 430306"/>
              <a:gd name="connsiteX73" fmla="*/ 89938 w 430305"/>
              <a:gd name="connsiteY73" fmla="*/ 383301 h 430306"/>
              <a:gd name="connsiteX74" fmla="*/ 99168 w 430305"/>
              <a:gd name="connsiteY74" fmla="*/ 386083 h 430306"/>
              <a:gd name="connsiteX75" fmla="*/ 109686 w 430305"/>
              <a:gd name="connsiteY75" fmla="*/ 408197 h 430306"/>
              <a:gd name="connsiteX76" fmla="*/ 129814 w 430305"/>
              <a:gd name="connsiteY76" fmla="*/ 408918 h 430306"/>
              <a:gd name="connsiteX77" fmla="*/ 138297 w 430305"/>
              <a:gd name="connsiteY77" fmla="*/ 417823 h 430306"/>
              <a:gd name="connsiteX78" fmla="*/ 158438 w 430305"/>
              <a:gd name="connsiteY78" fmla="*/ 418545 h 430306"/>
              <a:gd name="connsiteX79" fmla="*/ 166894 w 430305"/>
              <a:gd name="connsiteY79" fmla="*/ 427474 h 430306"/>
              <a:gd name="connsiteX80" fmla="*/ 196319 w 430305"/>
              <a:gd name="connsiteY80" fmla="*/ 419594 h 430306"/>
              <a:gd name="connsiteX81" fmla="*/ 199562 w 430305"/>
              <a:gd name="connsiteY81" fmla="*/ 414014 h 430306"/>
              <a:gd name="connsiteX82" fmla="*/ 221738 w 430305"/>
              <a:gd name="connsiteY82" fmla="*/ 426765 h 430306"/>
              <a:gd name="connsiteX83" fmla="*/ 251124 w 430305"/>
              <a:gd name="connsiteY83" fmla="*/ 418926 h 430306"/>
              <a:gd name="connsiteX84" fmla="*/ 253802 w 430305"/>
              <a:gd name="connsiteY84" fmla="*/ 411061 h 430306"/>
              <a:gd name="connsiteX85" fmla="*/ 281298 w 430305"/>
              <a:gd name="connsiteY85" fmla="*/ 402248 h 430306"/>
              <a:gd name="connsiteX86" fmla="*/ 284147 w 430305"/>
              <a:gd name="connsiteY86" fmla="*/ 393044 h 430306"/>
              <a:gd name="connsiteX87" fmla="*/ 306324 w 430305"/>
              <a:gd name="connsiteY87" fmla="*/ 382722 h 430306"/>
              <a:gd name="connsiteX88" fmla="*/ 309093 w 430305"/>
              <a:gd name="connsiteY88" fmla="*/ 374765 h 430306"/>
              <a:gd name="connsiteX89" fmla="*/ 336574 w 430305"/>
              <a:gd name="connsiteY89" fmla="*/ 365968 h 430306"/>
              <a:gd name="connsiteX90" fmla="*/ 337961 w 430305"/>
              <a:gd name="connsiteY90" fmla="*/ 347211 h 430306"/>
              <a:gd name="connsiteX91" fmla="*/ 365015 w 430305"/>
              <a:gd name="connsiteY91" fmla="*/ 320323 h 430306"/>
              <a:gd name="connsiteX92" fmla="*/ 389949 w 430305"/>
              <a:gd name="connsiteY92" fmla="*/ 326285 h 430306"/>
              <a:gd name="connsiteX93" fmla="*/ 420765 w 430305"/>
              <a:gd name="connsiteY93" fmla="*/ 308598 h 430306"/>
              <a:gd name="connsiteX94" fmla="*/ 428051 w 430305"/>
              <a:gd name="connsiteY94" fmla="*/ 284279 h 430306"/>
              <a:gd name="connsiteX95" fmla="*/ 371449 w 430305"/>
              <a:gd name="connsiteY95" fmla="*/ 186818 h 430306"/>
              <a:gd name="connsiteX96" fmla="*/ 346619 w 430305"/>
              <a:gd name="connsiteY96" fmla="*/ 180922 h 430306"/>
              <a:gd name="connsiteX97" fmla="*/ 359828 w 430305"/>
              <a:gd name="connsiteY97" fmla="*/ 193488 h 430306"/>
              <a:gd name="connsiteX98" fmla="*/ 416420 w 430305"/>
              <a:gd name="connsiteY98" fmla="*/ 290949 h 430306"/>
              <a:gd name="connsiteX99" fmla="*/ 414016 w 430305"/>
              <a:gd name="connsiteY99" fmla="*/ 296975 h 430306"/>
              <a:gd name="connsiteX100" fmla="*/ 383199 w 430305"/>
              <a:gd name="connsiteY100" fmla="*/ 314664 h 430306"/>
              <a:gd name="connsiteX101" fmla="*/ 376740 w 430305"/>
              <a:gd name="connsiteY101" fmla="*/ 313731 h 430306"/>
              <a:gd name="connsiteX102" fmla="*/ 320135 w 430305"/>
              <a:gd name="connsiteY102" fmla="*/ 216258 h 430306"/>
              <a:gd name="connsiteX103" fmla="*/ 322552 w 430305"/>
              <a:gd name="connsiteY103" fmla="*/ 210244 h 430306"/>
              <a:gd name="connsiteX104" fmla="*/ 353368 w 430305"/>
              <a:gd name="connsiteY104" fmla="*/ 192556 h 430306"/>
              <a:gd name="connsiteX105" fmla="*/ 359828 w 430305"/>
              <a:gd name="connsiteY105" fmla="*/ 193488 h 430306"/>
              <a:gd name="connsiteX106" fmla="*/ 83373 w 430305"/>
              <a:gd name="connsiteY106" fmla="*/ 201512 h 430306"/>
              <a:gd name="connsiteX107" fmla="*/ 114150 w 430305"/>
              <a:gd name="connsiteY107" fmla="*/ 219186 h 430306"/>
              <a:gd name="connsiteX108" fmla="*/ 116015 w 430305"/>
              <a:gd name="connsiteY108" fmla="*/ 226146 h 430306"/>
              <a:gd name="connsiteX109" fmla="*/ 53805 w 430305"/>
              <a:gd name="connsiteY109" fmla="*/ 333270 h 430306"/>
              <a:gd name="connsiteX110" fmla="*/ 46833 w 430305"/>
              <a:gd name="connsiteY110" fmla="*/ 335095 h 430306"/>
              <a:gd name="connsiteX111" fmla="*/ 16056 w 430305"/>
              <a:gd name="connsiteY111" fmla="*/ 317434 h 430306"/>
              <a:gd name="connsiteX112" fmla="*/ 14165 w 430305"/>
              <a:gd name="connsiteY112" fmla="*/ 310514 h 430306"/>
              <a:gd name="connsiteX113" fmla="*/ 76376 w 430305"/>
              <a:gd name="connsiteY113" fmla="*/ 203389 h 430306"/>
              <a:gd name="connsiteX114" fmla="*/ 83373 w 430305"/>
              <a:gd name="connsiteY114" fmla="*/ 201512 h 430306"/>
              <a:gd name="connsiteX115" fmla="*/ 316117 w 430305"/>
              <a:gd name="connsiteY115" fmla="*/ 236073 h 430306"/>
              <a:gd name="connsiteX116" fmla="*/ 357912 w 430305"/>
              <a:gd name="connsiteY116" fmla="*/ 308400 h 430306"/>
              <a:gd name="connsiteX117" fmla="*/ 329235 w 430305"/>
              <a:gd name="connsiteY117" fmla="*/ 336960 h 430306"/>
              <a:gd name="connsiteX118" fmla="*/ 209738 w 430305"/>
              <a:gd name="connsiteY118" fmla="*/ 268402 h 430306"/>
              <a:gd name="connsiteX119" fmla="*/ 200901 w 430305"/>
              <a:gd name="connsiteY119" fmla="*/ 270333 h 430306"/>
              <a:gd name="connsiteX120" fmla="*/ 170925 w 430305"/>
              <a:gd name="connsiteY120" fmla="*/ 298380 h 430306"/>
              <a:gd name="connsiteX121" fmla="*/ 159147 w 430305"/>
              <a:gd name="connsiteY121" fmla="*/ 302819 h 430306"/>
              <a:gd name="connsiteX122" fmla="*/ 156350 w 430305"/>
              <a:gd name="connsiteY122" fmla="*/ 300901 h 430306"/>
              <a:gd name="connsiteX123" fmla="*/ 157428 w 430305"/>
              <a:gd name="connsiteY123" fmla="*/ 293010 h 430306"/>
              <a:gd name="connsiteX124" fmla="*/ 163625 w 430305"/>
              <a:gd name="connsiteY124" fmla="*/ 277530 h 430306"/>
              <a:gd name="connsiteX125" fmla="*/ 181443 w 430305"/>
              <a:gd name="connsiteY125" fmla="*/ 249979 h 430306"/>
              <a:gd name="connsiteX126" fmla="*/ 216330 w 430305"/>
              <a:gd name="connsiteY126" fmla="*/ 238029 h 430306"/>
              <a:gd name="connsiteX127" fmla="*/ 267799 w 430305"/>
              <a:gd name="connsiteY127" fmla="*/ 239618 h 430306"/>
              <a:gd name="connsiteX128" fmla="*/ 308135 w 430305"/>
              <a:gd name="connsiteY128" fmla="*/ 238765 h 430306"/>
              <a:gd name="connsiteX129" fmla="*/ 316117 w 430305"/>
              <a:gd name="connsiteY129" fmla="*/ 236073 h 430306"/>
              <a:gd name="connsiteX130" fmla="*/ 119914 w 430305"/>
              <a:gd name="connsiteY130" fmla="*/ 246210 h 430306"/>
              <a:gd name="connsiteX131" fmla="*/ 161314 w 430305"/>
              <a:gd name="connsiteY131" fmla="*/ 254443 h 430306"/>
              <a:gd name="connsiteX132" fmla="*/ 151571 w 430305"/>
              <a:gd name="connsiteY132" fmla="*/ 271527 h 430306"/>
              <a:gd name="connsiteX133" fmla="*/ 144428 w 430305"/>
              <a:gd name="connsiteY133" fmla="*/ 289437 h 430306"/>
              <a:gd name="connsiteX134" fmla="*/ 143956 w 430305"/>
              <a:gd name="connsiteY134" fmla="*/ 306285 h 430306"/>
              <a:gd name="connsiteX135" fmla="*/ 159357 w 430305"/>
              <a:gd name="connsiteY135" fmla="*/ 316255 h 430306"/>
              <a:gd name="connsiteX136" fmla="*/ 177674 w 430305"/>
              <a:gd name="connsiteY136" fmla="*/ 310041 h 430306"/>
              <a:gd name="connsiteX137" fmla="*/ 208169 w 430305"/>
              <a:gd name="connsiteY137" fmla="*/ 282996 h 430306"/>
              <a:gd name="connsiteX138" fmla="*/ 321987 w 430305"/>
              <a:gd name="connsiteY138" fmla="*/ 348306 h 430306"/>
              <a:gd name="connsiteX139" fmla="*/ 324968 w 430305"/>
              <a:gd name="connsiteY139" fmla="*/ 359218 h 430306"/>
              <a:gd name="connsiteX140" fmla="*/ 313899 w 430305"/>
              <a:gd name="connsiteY140" fmla="*/ 362146 h 430306"/>
              <a:gd name="connsiteX141" fmla="*/ 235630 w 430305"/>
              <a:gd name="connsiteY141" fmla="*/ 317238 h 430306"/>
              <a:gd name="connsiteX142" fmla="*/ 228934 w 430305"/>
              <a:gd name="connsiteY142" fmla="*/ 328897 h 430306"/>
              <a:gd name="connsiteX143" fmla="*/ 291813 w 430305"/>
              <a:gd name="connsiteY143" fmla="*/ 364982 h 430306"/>
              <a:gd name="connsiteX144" fmla="*/ 294741 w 430305"/>
              <a:gd name="connsiteY144" fmla="*/ 375893 h 430306"/>
              <a:gd name="connsiteX145" fmla="*/ 283674 w 430305"/>
              <a:gd name="connsiteY145" fmla="*/ 378823 h 430306"/>
              <a:gd name="connsiteX146" fmla="*/ 229827 w 430305"/>
              <a:gd name="connsiteY146" fmla="*/ 347897 h 430306"/>
              <a:gd name="connsiteX147" fmla="*/ 223131 w 430305"/>
              <a:gd name="connsiteY147" fmla="*/ 359571 h 430306"/>
              <a:gd name="connsiteX148" fmla="*/ 266775 w 430305"/>
              <a:gd name="connsiteY148" fmla="*/ 384599 h 430306"/>
              <a:gd name="connsiteX149" fmla="*/ 269677 w 430305"/>
              <a:gd name="connsiteY149" fmla="*/ 395499 h 430306"/>
              <a:gd name="connsiteX150" fmla="*/ 258608 w 430305"/>
              <a:gd name="connsiteY150" fmla="*/ 398429 h 430306"/>
              <a:gd name="connsiteX151" fmla="*/ 222736 w 430305"/>
              <a:gd name="connsiteY151" fmla="*/ 377812 h 430306"/>
              <a:gd name="connsiteX152" fmla="*/ 215988 w 430305"/>
              <a:gd name="connsiteY152" fmla="*/ 389499 h 430306"/>
              <a:gd name="connsiteX153" fmla="*/ 236523 w 430305"/>
              <a:gd name="connsiteY153" fmla="*/ 401252 h 430306"/>
              <a:gd name="connsiteX154" fmla="*/ 239477 w 430305"/>
              <a:gd name="connsiteY154" fmla="*/ 412176 h 430306"/>
              <a:gd name="connsiteX155" fmla="*/ 228396 w 430305"/>
              <a:gd name="connsiteY155" fmla="*/ 415104 h 430306"/>
              <a:gd name="connsiteX156" fmla="*/ 204958 w 430305"/>
              <a:gd name="connsiteY156" fmla="*/ 401630 h 430306"/>
              <a:gd name="connsiteX157" fmla="*/ 194388 w 430305"/>
              <a:gd name="connsiteY157" fmla="*/ 380135 h 430306"/>
              <a:gd name="connsiteX158" fmla="*/ 182387 w 430305"/>
              <a:gd name="connsiteY158" fmla="*/ 377273 h 430306"/>
              <a:gd name="connsiteX159" fmla="*/ 171699 w 430305"/>
              <a:gd name="connsiteY159" fmla="*/ 360308 h 430306"/>
              <a:gd name="connsiteX160" fmla="*/ 159725 w 430305"/>
              <a:gd name="connsiteY160" fmla="*/ 357444 h 430306"/>
              <a:gd name="connsiteX161" fmla="*/ 149011 w 430305"/>
              <a:gd name="connsiteY161" fmla="*/ 340480 h 430306"/>
              <a:gd name="connsiteX162" fmla="*/ 120728 w 430305"/>
              <a:gd name="connsiteY162" fmla="*/ 346507 h 430306"/>
              <a:gd name="connsiteX163" fmla="*/ 114465 w 430305"/>
              <a:gd name="connsiteY163" fmla="*/ 341069 h 430306"/>
              <a:gd name="connsiteX164" fmla="*/ 89426 w 430305"/>
              <a:gd name="connsiteY164" fmla="*/ 343539 h 430306"/>
              <a:gd name="connsiteX165" fmla="*/ 71254 w 430305"/>
              <a:gd name="connsiteY165" fmla="*/ 329987 h 430306"/>
              <a:gd name="connsiteX166" fmla="*/ 142262 w 430305"/>
              <a:gd name="connsiteY166" fmla="*/ 352113 h 430306"/>
              <a:gd name="connsiteX167" fmla="*/ 145190 w 430305"/>
              <a:gd name="connsiteY167" fmla="*/ 363066 h 430306"/>
              <a:gd name="connsiteX168" fmla="*/ 127425 w 430305"/>
              <a:gd name="connsiteY168" fmla="*/ 393661 h 430306"/>
              <a:gd name="connsiteX169" fmla="*/ 116435 w 430305"/>
              <a:gd name="connsiteY169" fmla="*/ 396576 h 430306"/>
              <a:gd name="connsiteX170" fmla="*/ 113441 w 430305"/>
              <a:gd name="connsiteY170" fmla="*/ 385639 h 430306"/>
              <a:gd name="connsiteX171" fmla="*/ 131206 w 430305"/>
              <a:gd name="connsiteY171" fmla="*/ 355028 h 430306"/>
              <a:gd name="connsiteX172" fmla="*/ 142262 w 430305"/>
              <a:gd name="connsiteY172" fmla="*/ 352113 h 430306"/>
              <a:gd name="connsiteX173" fmla="*/ 110671 w 430305"/>
              <a:gd name="connsiteY173" fmla="*/ 363617 h 430306"/>
              <a:gd name="connsiteX174" fmla="*/ 107703 w 430305"/>
              <a:gd name="connsiteY174" fmla="*/ 368725 h 430306"/>
              <a:gd name="connsiteX175" fmla="*/ 96687 w 430305"/>
              <a:gd name="connsiteY175" fmla="*/ 371680 h 430306"/>
              <a:gd name="connsiteX176" fmla="*/ 93720 w 430305"/>
              <a:gd name="connsiteY176" fmla="*/ 360702 h 430306"/>
              <a:gd name="connsiteX177" fmla="*/ 96674 w 430305"/>
              <a:gd name="connsiteY177" fmla="*/ 355594 h 430306"/>
              <a:gd name="connsiteX178" fmla="*/ 107703 w 430305"/>
              <a:gd name="connsiteY178" fmla="*/ 352705 h 430306"/>
              <a:gd name="connsiteX179" fmla="*/ 110671 w 430305"/>
              <a:gd name="connsiteY179" fmla="*/ 363617 h 430306"/>
              <a:gd name="connsiteX180" fmla="*/ 167879 w 430305"/>
              <a:gd name="connsiteY180" fmla="*/ 382892 h 430306"/>
              <a:gd name="connsiteX181" fmla="*/ 156035 w 430305"/>
              <a:gd name="connsiteY181" fmla="*/ 403272 h 430306"/>
              <a:gd name="connsiteX182" fmla="*/ 145032 w 430305"/>
              <a:gd name="connsiteY182" fmla="*/ 406202 h 430306"/>
              <a:gd name="connsiteX183" fmla="*/ 142052 w 430305"/>
              <a:gd name="connsiteY183" fmla="*/ 395250 h 430306"/>
              <a:gd name="connsiteX184" fmla="*/ 153895 w 430305"/>
              <a:gd name="connsiteY184" fmla="*/ 374869 h 430306"/>
              <a:gd name="connsiteX185" fmla="*/ 164951 w 430305"/>
              <a:gd name="connsiteY185" fmla="*/ 371942 h 430306"/>
              <a:gd name="connsiteX186" fmla="*/ 167879 w 430305"/>
              <a:gd name="connsiteY186" fmla="*/ 382892 h 430306"/>
              <a:gd name="connsiteX187" fmla="*/ 190594 w 430305"/>
              <a:gd name="connsiteY187" fmla="*/ 402682 h 430306"/>
              <a:gd name="connsiteX188" fmla="*/ 184659 w 430305"/>
              <a:gd name="connsiteY188" fmla="*/ 412898 h 430306"/>
              <a:gd name="connsiteX189" fmla="*/ 173643 w 430305"/>
              <a:gd name="connsiteY189" fmla="*/ 415853 h 430306"/>
              <a:gd name="connsiteX190" fmla="*/ 170675 w 430305"/>
              <a:gd name="connsiteY190" fmla="*/ 404863 h 430306"/>
              <a:gd name="connsiteX191" fmla="*/ 176597 w 430305"/>
              <a:gd name="connsiteY191" fmla="*/ 394657 h 430306"/>
              <a:gd name="connsiteX192" fmla="*/ 187627 w 430305"/>
              <a:gd name="connsiteY192" fmla="*/ 391771 h 430306"/>
              <a:gd name="connsiteX193" fmla="*/ 190594 w 430305"/>
              <a:gd name="connsiteY193" fmla="*/ 402682 h 430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430305" h="430306">
                <a:moveTo>
                  <a:pt x="215187" y="0"/>
                </a:moveTo>
                <a:cubicBezTo>
                  <a:pt x="161340" y="0"/>
                  <a:pt x="117670" y="43769"/>
                  <a:pt x="117670" y="97578"/>
                </a:cubicBezTo>
                <a:cubicBezTo>
                  <a:pt x="117670" y="151387"/>
                  <a:pt x="161192" y="195143"/>
                  <a:pt x="215187" y="195143"/>
                </a:cubicBezTo>
                <a:cubicBezTo>
                  <a:pt x="241229" y="195143"/>
                  <a:pt x="266099" y="184720"/>
                  <a:pt x="284330" y="166373"/>
                </a:cubicBezTo>
                <a:cubicBezTo>
                  <a:pt x="290385" y="170579"/>
                  <a:pt x="297783" y="172964"/>
                  <a:pt x="305510" y="172964"/>
                </a:cubicBezTo>
                <a:cubicBezTo>
                  <a:pt x="326104" y="172964"/>
                  <a:pt x="342929" y="156145"/>
                  <a:pt x="342929" y="135488"/>
                </a:cubicBezTo>
                <a:cubicBezTo>
                  <a:pt x="342929" y="117327"/>
                  <a:pt x="329918" y="102049"/>
                  <a:pt x="312679" y="98707"/>
                </a:cubicBezTo>
                <a:cubicBezTo>
                  <a:pt x="312682" y="98479"/>
                  <a:pt x="312704" y="97964"/>
                  <a:pt x="312704" y="97578"/>
                </a:cubicBezTo>
                <a:cubicBezTo>
                  <a:pt x="312704" y="43769"/>
                  <a:pt x="268961" y="0"/>
                  <a:pt x="215187" y="0"/>
                </a:cubicBezTo>
                <a:close/>
                <a:moveTo>
                  <a:pt x="299259" y="97578"/>
                </a:moveTo>
                <a:cubicBezTo>
                  <a:pt x="299259" y="97914"/>
                  <a:pt x="299234" y="98215"/>
                  <a:pt x="299208" y="98552"/>
                </a:cubicBezTo>
                <a:cubicBezTo>
                  <a:pt x="281397" y="101604"/>
                  <a:pt x="268026" y="117030"/>
                  <a:pt x="268026" y="135488"/>
                </a:cubicBezTo>
                <a:cubicBezTo>
                  <a:pt x="268026" y="143373"/>
                  <a:pt x="270569" y="150864"/>
                  <a:pt x="274772" y="156918"/>
                </a:cubicBezTo>
                <a:cubicBezTo>
                  <a:pt x="259055" y="172763"/>
                  <a:pt x="237649" y="181697"/>
                  <a:pt x="215176" y="181697"/>
                </a:cubicBezTo>
                <a:cubicBezTo>
                  <a:pt x="168823" y="181697"/>
                  <a:pt x="131117" y="144126"/>
                  <a:pt x="131117" y="97578"/>
                </a:cubicBezTo>
                <a:cubicBezTo>
                  <a:pt x="131117" y="51030"/>
                  <a:pt x="168824" y="13446"/>
                  <a:pt x="215275" y="13446"/>
                </a:cubicBezTo>
                <a:cubicBezTo>
                  <a:pt x="261726" y="13446"/>
                  <a:pt x="299259" y="51345"/>
                  <a:pt x="299259" y="97578"/>
                </a:cubicBezTo>
                <a:close/>
                <a:moveTo>
                  <a:pt x="208464" y="47036"/>
                </a:moveTo>
                <a:lnTo>
                  <a:pt x="208464" y="53470"/>
                </a:lnTo>
                <a:cubicBezTo>
                  <a:pt x="195294" y="56437"/>
                  <a:pt x="185289" y="67913"/>
                  <a:pt x="185289" y="81991"/>
                </a:cubicBezTo>
                <a:cubicBezTo>
                  <a:pt x="185289" y="91904"/>
                  <a:pt x="190292" y="97570"/>
                  <a:pt x="196306" y="100506"/>
                </a:cubicBezTo>
                <a:cubicBezTo>
                  <a:pt x="202319" y="103443"/>
                  <a:pt x="208720" y="103868"/>
                  <a:pt x="214517" y="104472"/>
                </a:cubicBezTo>
                <a:cubicBezTo>
                  <a:pt x="220314" y="105077"/>
                  <a:pt x="225530" y="105854"/>
                  <a:pt x="228212" y="107164"/>
                </a:cubicBezTo>
                <a:cubicBezTo>
                  <a:pt x="229871" y="108086"/>
                  <a:pt x="231691" y="108978"/>
                  <a:pt x="231691" y="113559"/>
                </a:cubicBezTo>
                <a:cubicBezTo>
                  <a:pt x="231691" y="122143"/>
                  <a:pt x="224623" y="129309"/>
                  <a:pt x="215463" y="129395"/>
                </a:cubicBezTo>
                <a:cubicBezTo>
                  <a:pt x="207773" y="129245"/>
                  <a:pt x="201739" y="124521"/>
                  <a:pt x="199181" y="116093"/>
                </a:cubicBezTo>
                <a:cubicBezTo>
                  <a:pt x="196232" y="107623"/>
                  <a:pt x="183899" y="111550"/>
                  <a:pt x="186340" y="120164"/>
                </a:cubicBezTo>
                <a:cubicBezTo>
                  <a:pt x="190666" y="133564"/>
                  <a:pt x="199667" y="139739"/>
                  <a:pt x="208464" y="142001"/>
                </a:cubicBezTo>
                <a:lnTo>
                  <a:pt x="208464" y="147910"/>
                </a:lnTo>
                <a:cubicBezTo>
                  <a:pt x="208464" y="157009"/>
                  <a:pt x="221909" y="156669"/>
                  <a:pt x="221909" y="147910"/>
                </a:cubicBezTo>
                <a:lnTo>
                  <a:pt x="221909" y="142067"/>
                </a:lnTo>
                <a:cubicBezTo>
                  <a:pt x="235107" y="139110"/>
                  <a:pt x="245136" y="127499"/>
                  <a:pt x="245137" y="113559"/>
                </a:cubicBezTo>
                <a:cubicBezTo>
                  <a:pt x="245137" y="103778"/>
                  <a:pt x="240134" y="98033"/>
                  <a:pt x="234120" y="95096"/>
                </a:cubicBezTo>
                <a:cubicBezTo>
                  <a:pt x="228107" y="92160"/>
                  <a:pt x="221706" y="91734"/>
                  <a:pt x="215909" y="91131"/>
                </a:cubicBezTo>
                <a:cubicBezTo>
                  <a:pt x="210112" y="90526"/>
                  <a:pt x="204896" y="89710"/>
                  <a:pt x="202214" y="88399"/>
                </a:cubicBezTo>
                <a:cubicBezTo>
                  <a:pt x="200219" y="87426"/>
                  <a:pt x="198735" y="86135"/>
                  <a:pt x="198735" y="81991"/>
                </a:cubicBezTo>
                <a:cubicBezTo>
                  <a:pt x="198735" y="73250"/>
                  <a:pt x="205804" y="66398"/>
                  <a:pt x="214963" y="66313"/>
                </a:cubicBezTo>
                <a:cubicBezTo>
                  <a:pt x="223205" y="66633"/>
                  <a:pt x="228555" y="70963"/>
                  <a:pt x="231245" y="79470"/>
                </a:cubicBezTo>
                <a:cubicBezTo>
                  <a:pt x="234116" y="87777"/>
                  <a:pt x="246393" y="84245"/>
                  <a:pt x="244099" y="75439"/>
                </a:cubicBezTo>
                <a:cubicBezTo>
                  <a:pt x="240771" y="64911"/>
                  <a:pt x="233690" y="56604"/>
                  <a:pt x="221909" y="53615"/>
                </a:cubicBezTo>
                <a:lnTo>
                  <a:pt x="221909" y="47036"/>
                </a:lnTo>
                <a:cubicBezTo>
                  <a:pt x="221909" y="42597"/>
                  <a:pt x="218507" y="40345"/>
                  <a:pt x="215213" y="40326"/>
                </a:cubicBezTo>
                <a:cubicBezTo>
                  <a:pt x="211918" y="40307"/>
                  <a:pt x="208464" y="42519"/>
                  <a:pt x="208464" y="47036"/>
                </a:cubicBezTo>
                <a:close/>
                <a:moveTo>
                  <a:pt x="305508" y="111471"/>
                </a:moveTo>
                <a:cubicBezTo>
                  <a:pt x="318648" y="111471"/>
                  <a:pt x="329484" y="122145"/>
                  <a:pt x="329484" y="135488"/>
                </a:cubicBezTo>
                <a:cubicBezTo>
                  <a:pt x="329484" y="148831"/>
                  <a:pt x="318610" y="159505"/>
                  <a:pt x="305508" y="159505"/>
                </a:cubicBezTo>
                <a:cubicBezTo>
                  <a:pt x="292408" y="159505"/>
                  <a:pt x="281494" y="148831"/>
                  <a:pt x="281494" y="135488"/>
                </a:cubicBezTo>
                <a:cubicBezTo>
                  <a:pt x="281494" y="122145"/>
                  <a:pt x="292370" y="111471"/>
                  <a:pt x="305508" y="111471"/>
                </a:cubicBezTo>
                <a:close/>
                <a:moveTo>
                  <a:pt x="309276" y="126559"/>
                </a:moveTo>
                <a:lnTo>
                  <a:pt x="303079" y="133059"/>
                </a:lnTo>
                <a:lnTo>
                  <a:pt x="300819" y="130800"/>
                </a:lnTo>
                <a:cubicBezTo>
                  <a:pt x="294352" y="124332"/>
                  <a:pt x="284866" y="133871"/>
                  <a:pt x="291341" y="140333"/>
                </a:cubicBezTo>
                <a:lnTo>
                  <a:pt x="298418" y="147398"/>
                </a:lnTo>
                <a:cubicBezTo>
                  <a:pt x="301091" y="150067"/>
                  <a:pt x="305427" y="150032"/>
                  <a:pt x="308041" y="147306"/>
                </a:cubicBezTo>
                <a:lnTo>
                  <a:pt x="319007" y="135882"/>
                </a:lnTo>
                <a:cubicBezTo>
                  <a:pt x="325268" y="129356"/>
                  <a:pt x="315365" y="120175"/>
                  <a:pt x="309276" y="126559"/>
                </a:cubicBezTo>
                <a:close/>
                <a:moveTo>
                  <a:pt x="346619" y="180922"/>
                </a:moveTo>
                <a:lnTo>
                  <a:pt x="315802" y="198610"/>
                </a:lnTo>
                <a:cubicBezTo>
                  <a:pt x="307180" y="203559"/>
                  <a:pt x="303490" y="214374"/>
                  <a:pt x="308476" y="222955"/>
                </a:cubicBezTo>
                <a:lnTo>
                  <a:pt x="309276" y="224334"/>
                </a:lnTo>
                <a:cubicBezTo>
                  <a:pt x="295269" y="229314"/>
                  <a:pt x="280749" y="228149"/>
                  <a:pt x="270122" y="226356"/>
                </a:cubicBezTo>
                <a:cubicBezTo>
                  <a:pt x="252746" y="223284"/>
                  <a:pt x="232700" y="222632"/>
                  <a:pt x="214792" y="224675"/>
                </a:cubicBezTo>
                <a:cubicBezTo>
                  <a:pt x="201258" y="226140"/>
                  <a:pt x="179719" y="230450"/>
                  <a:pt x="170152" y="242470"/>
                </a:cubicBezTo>
                <a:lnTo>
                  <a:pt x="127057" y="233906"/>
                </a:lnTo>
                <a:lnTo>
                  <a:pt x="127674" y="232843"/>
                </a:lnTo>
                <a:cubicBezTo>
                  <a:pt x="132773" y="224062"/>
                  <a:pt x="129913" y="212782"/>
                  <a:pt x="120873" y="207592"/>
                </a:cubicBezTo>
                <a:lnTo>
                  <a:pt x="90109" y="189930"/>
                </a:lnTo>
                <a:cubicBezTo>
                  <a:pt x="81161" y="184793"/>
                  <a:pt x="69815" y="187912"/>
                  <a:pt x="64715" y="196693"/>
                </a:cubicBezTo>
                <a:lnTo>
                  <a:pt x="2504" y="303818"/>
                </a:lnTo>
                <a:cubicBezTo>
                  <a:pt x="-2694" y="312768"/>
                  <a:pt x="502" y="324013"/>
                  <a:pt x="9306" y="329067"/>
                </a:cubicBezTo>
                <a:lnTo>
                  <a:pt x="40070" y="346731"/>
                </a:lnTo>
                <a:cubicBezTo>
                  <a:pt x="48956" y="351831"/>
                  <a:pt x="59700" y="348512"/>
                  <a:pt x="64361" y="341636"/>
                </a:cubicBezTo>
                <a:lnTo>
                  <a:pt x="81710" y="354583"/>
                </a:lnTo>
                <a:cubicBezTo>
                  <a:pt x="76146" y="364870"/>
                  <a:pt x="79901" y="377538"/>
                  <a:pt x="89938" y="383301"/>
                </a:cubicBezTo>
                <a:cubicBezTo>
                  <a:pt x="92888" y="384993"/>
                  <a:pt x="95959" y="385893"/>
                  <a:pt x="99168" y="386083"/>
                </a:cubicBezTo>
                <a:cubicBezTo>
                  <a:pt x="97712" y="394675"/>
                  <a:pt x="101710" y="403620"/>
                  <a:pt x="109686" y="408197"/>
                </a:cubicBezTo>
                <a:cubicBezTo>
                  <a:pt x="116073" y="411864"/>
                  <a:pt x="123588" y="411917"/>
                  <a:pt x="129814" y="408918"/>
                </a:cubicBezTo>
                <a:cubicBezTo>
                  <a:pt x="131928" y="413023"/>
                  <a:pt x="134520" y="415642"/>
                  <a:pt x="138297" y="417823"/>
                </a:cubicBezTo>
                <a:cubicBezTo>
                  <a:pt x="144679" y="421485"/>
                  <a:pt x="152215" y="421535"/>
                  <a:pt x="158438" y="418545"/>
                </a:cubicBezTo>
                <a:cubicBezTo>
                  <a:pt x="160260" y="422186"/>
                  <a:pt x="163127" y="425312"/>
                  <a:pt x="166894" y="427474"/>
                </a:cubicBezTo>
                <a:cubicBezTo>
                  <a:pt x="177120" y="433344"/>
                  <a:pt x="190399" y="429789"/>
                  <a:pt x="196319" y="419594"/>
                </a:cubicBezTo>
                <a:lnTo>
                  <a:pt x="199562" y="414014"/>
                </a:lnTo>
                <a:cubicBezTo>
                  <a:pt x="206949" y="418273"/>
                  <a:pt x="214345" y="422516"/>
                  <a:pt x="221738" y="426765"/>
                </a:cubicBezTo>
                <a:cubicBezTo>
                  <a:pt x="232062" y="432724"/>
                  <a:pt x="245204" y="429118"/>
                  <a:pt x="251124" y="418926"/>
                </a:cubicBezTo>
                <a:cubicBezTo>
                  <a:pt x="252592" y="416397"/>
                  <a:pt x="253459" y="413805"/>
                  <a:pt x="253802" y="411061"/>
                </a:cubicBezTo>
                <a:cubicBezTo>
                  <a:pt x="263881" y="415607"/>
                  <a:pt x="275730" y="411833"/>
                  <a:pt x="281298" y="402248"/>
                </a:cubicBezTo>
                <a:cubicBezTo>
                  <a:pt x="283001" y="399318"/>
                  <a:pt x="283949" y="396235"/>
                  <a:pt x="284147" y="393044"/>
                </a:cubicBezTo>
                <a:cubicBezTo>
                  <a:pt x="292792" y="394525"/>
                  <a:pt x="301696" y="390688"/>
                  <a:pt x="306324" y="382722"/>
                </a:cubicBezTo>
                <a:cubicBezTo>
                  <a:pt x="307790" y="380198"/>
                  <a:pt x="308750" y="377507"/>
                  <a:pt x="309093" y="374765"/>
                </a:cubicBezTo>
                <a:cubicBezTo>
                  <a:pt x="319200" y="379316"/>
                  <a:pt x="330907" y="375489"/>
                  <a:pt x="336574" y="365968"/>
                </a:cubicBezTo>
                <a:cubicBezTo>
                  <a:pt x="341199" y="358197"/>
                  <a:pt x="339148" y="349633"/>
                  <a:pt x="337961" y="347211"/>
                </a:cubicBezTo>
                <a:lnTo>
                  <a:pt x="365015" y="320323"/>
                </a:lnTo>
                <a:cubicBezTo>
                  <a:pt x="370049" y="329044"/>
                  <a:pt x="381387" y="331199"/>
                  <a:pt x="389949" y="326285"/>
                </a:cubicBezTo>
                <a:lnTo>
                  <a:pt x="420765" y="308598"/>
                </a:lnTo>
                <a:cubicBezTo>
                  <a:pt x="429380" y="303653"/>
                  <a:pt x="433037" y="292860"/>
                  <a:pt x="428051" y="284279"/>
                </a:cubicBezTo>
                <a:cubicBezTo>
                  <a:pt x="409185" y="251791"/>
                  <a:pt x="390233" y="219353"/>
                  <a:pt x="371449" y="186818"/>
                </a:cubicBezTo>
                <a:cubicBezTo>
                  <a:pt x="366151" y="177640"/>
                  <a:pt x="354558" y="176365"/>
                  <a:pt x="346619" y="180922"/>
                </a:cubicBezTo>
                <a:close/>
                <a:moveTo>
                  <a:pt x="359828" y="193488"/>
                </a:moveTo>
                <a:cubicBezTo>
                  <a:pt x="360939" y="195411"/>
                  <a:pt x="397554" y="258461"/>
                  <a:pt x="416420" y="290949"/>
                </a:cubicBezTo>
                <a:cubicBezTo>
                  <a:pt x="417409" y="292652"/>
                  <a:pt x="416573" y="295511"/>
                  <a:pt x="414016" y="296975"/>
                </a:cubicBezTo>
                <a:cubicBezTo>
                  <a:pt x="403742" y="302873"/>
                  <a:pt x="383199" y="314664"/>
                  <a:pt x="383199" y="314664"/>
                </a:cubicBezTo>
                <a:cubicBezTo>
                  <a:pt x="380623" y="316143"/>
                  <a:pt x="377728" y="315434"/>
                  <a:pt x="376740" y="313731"/>
                </a:cubicBezTo>
                <a:cubicBezTo>
                  <a:pt x="375647" y="311851"/>
                  <a:pt x="339265" y="248598"/>
                  <a:pt x="320135" y="216258"/>
                </a:cubicBezTo>
                <a:cubicBezTo>
                  <a:pt x="319131" y="214563"/>
                  <a:pt x="319906" y="211765"/>
                  <a:pt x="322552" y="210244"/>
                </a:cubicBezTo>
                <a:lnTo>
                  <a:pt x="353368" y="192556"/>
                </a:lnTo>
                <a:cubicBezTo>
                  <a:pt x="355757" y="191184"/>
                  <a:pt x="358667" y="191476"/>
                  <a:pt x="359828" y="193488"/>
                </a:cubicBezTo>
                <a:close/>
                <a:moveTo>
                  <a:pt x="83373" y="201512"/>
                </a:moveTo>
                <a:lnTo>
                  <a:pt x="114150" y="219186"/>
                </a:lnTo>
                <a:cubicBezTo>
                  <a:pt x="116633" y="220612"/>
                  <a:pt x="117479" y="223624"/>
                  <a:pt x="116015" y="226146"/>
                </a:cubicBezTo>
                <a:cubicBezTo>
                  <a:pt x="95279" y="261853"/>
                  <a:pt x="55006" y="331189"/>
                  <a:pt x="53805" y="333270"/>
                </a:cubicBezTo>
                <a:cubicBezTo>
                  <a:pt x="52448" y="335621"/>
                  <a:pt x="49398" y="336566"/>
                  <a:pt x="46833" y="335095"/>
                </a:cubicBezTo>
                <a:lnTo>
                  <a:pt x="16056" y="317434"/>
                </a:lnTo>
                <a:cubicBezTo>
                  <a:pt x="13738" y="316105"/>
                  <a:pt x="12700" y="313035"/>
                  <a:pt x="14165" y="310514"/>
                </a:cubicBezTo>
                <a:cubicBezTo>
                  <a:pt x="15367" y="308445"/>
                  <a:pt x="55729" y="239150"/>
                  <a:pt x="76376" y="203389"/>
                </a:cubicBezTo>
                <a:cubicBezTo>
                  <a:pt x="77824" y="200881"/>
                  <a:pt x="80944" y="200117"/>
                  <a:pt x="83373" y="201512"/>
                </a:cubicBezTo>
                <a:close/>
                <a:moveTo>
                  <a:pt x="316117" y="236073"/>
                </a:moveTo>
                <a:cubicBezTo>
                  <a:pt x="330261" y="260298"/>
                  <a:pt x="343930" y="284081"/>
                  <a:pt x="357912" y="308400"/>
                </a:cubicBezTo>
                <a:cubicBezTo>
                  <a:pt x="348871" y="317441"/>
                  <a:pt x="336363" y="329832"/>
                  <a:pt x="329235" y="336960"/>
                </a:cubicBezTo>
                <a:cubicBezTo>
                  <a:pt x="329235" y="336960"/>
                  <a:pt x="249570" y="291254"/>
                  <a:pt x="209738" y="268402"/>
                </a:cubicBezTo>
                <a:cubicBezTo>
                  <a:pt x="206732" y="266676"/>
                  <a:pt x="202900" y="267502"/>
                  <a:pt x="200901" y="270333"/>
                </a:cubicBezTo>
                <a:cubicBezTo>
                  <a:pt x="193137" y="281326"/>
                  <a:pt x="180991" y="292525"/>
                  <a:pt x="170925" y="298380"/>
                </a:cubicBezTo>
                <a:cubicBezTo>
                  <a:pt x="165892" y="301307"/>
                  <a:pt x="161450" y="302784"/>
                  <a:pt x="159147" y="302819"/>
                </a:cubicBezTo>
                <a:cubicBezTo>
                  <a:pt x="157602" y="302842"/>
                  <a:pt x="156799" y="302804"/>
                  <a:pt x="156350" y="300901"/>
                </a:cubicBezTo>
                <a:cubicBezTo>
                  <a:pt x="156223" y="300354"/>
                  <a:pt x="156223" y="297142"/>
                  <a:pt x="157428" y="293010"/>
                </a:cubicBezTo>
                <a:cubicBezTo>
                  <a:pt x="158663" y="288535"/>
                  <a:pt x="160885" y="283074"/>
                  <a:pt x="163625" y="277530"/>
                </a:cubicBezTo>
                <a:cubicBezTo>
                  <a:pt x="169105" y="266437"/>
                  <a:pt x="177472" y="253950"/>
                  <a:pt x="181443" y="249979"/>
                </a:cubicBezTo>
                <a:cubicBezTo>
                  <a:pt x="187401" y="244020"/>
                  <a:pt x="199900" y="239904"/>
                  <a:pt x="216330" y="238029"/>
                </a:cubicBezTo>
                <a:cubicBezTo>
                  <a:pt x="232760" y="236155"/>
                  <a:pt x="251865" y="236801"/>
                  <a:pt x="267799" y="239618"/>
                </a:cubicBezTo>
                <a:cubicBezTo>
                  <a:pt x="285402" y="242731"/>
                  <a:pt x="298914" y="241211"/>
                  <a:pt x="308135" y="238765"/>
                </a:cubicBezTo>
                <a:cubicBezTo>
                  <a:pt x="311114" y="237967"/>
                  <a:pt x="314394" y="236931"/>
                  <a:pt x="316117" y="236073"/>
                </a:cubicBezTo>
                <a:close/>
                <a:moveTo>
                  <a:pt x="119914" y="246210"/>
                </a:moveTo>
                <a:lnTo>
                  <a:pt x="161314" y="254443"/>
                </a:lnTo>
                <a:cubicBezTo>
                  <a:pt x="157904" y="259696"/>
                  <a:pt x="154528" y="265543"/>
                  <a:pt x="151571" y="271527"/>
                </a:cubicBezTo>
                <a:cubicBezTo>
                  <a:pt x="148567" y="277608"/>
                  <a:pt x="146005" y="283722"/>
                  <a:pt x="144428" y="289437"/>
                </a:cubicBezTo>
                <a:cubicBezTo>
                  <a:pt x="143048" y="294588"/>
                  <a:pt x="141839" y="300669"/>
                  <a:pt x="143956" y="306285"/>
                </a:cubicBezTo>
                <a:cubicBezTo>
                  <a:pt x="146438" y="312872"/>
                  <a:pt x="152275" y="316506"/>
                  <a:pt x="159357" y="316255"/>
                </a:cubicBezTo>
                <a:cubicBezTo>
                  <a:pt x="165550" y="316094"/>
                  <a:pt x="171906" y="313396"/>
                  <a:pt x="177674" y="310041"/>
                </a:cubicBezTo>
                <a:cubicBezTo>
                  <a:pt x="188296" y="303861"/>
                  <a:pt x="199547" y="293780"/>
                  <a:pt x="208169" y="282996"/>
                </a:cubicBezTo>
                <a:lnTo>
                  <a:pt x="321987" y="348306"/>
                </a:lnTo>
                <a:cubicBezTo>
                  <a:pt x="325972" y="350591"/>
                  <a:pt x="327164" y="355434"/>
                  <a:pt x="324968" y="359218"/>
                </a:cubicBezTo>
                <a:cubicBezTo>
                  <a:pt x="322770" y="362999"/>
                  <a:pt x="317883" y="364433"/>
                  <a:pt x="313899" y="362146"/>
                </a:cubicBezTo>
                <a:cubicBezTo>
                  <a:pt x="287720" y="347092"/>
                  <a:pt x="247116" y="323868"/>
                  <a:pt x="235630" y="317238"/>
                </a:cubicBezTo>
                <a:cubicBezTo>
                  <a:pt x="227891" y="312768"/>
                  <a:pt x="221140" y="324424"/>
                  <a:pt x="228934" y="328897"/>
                </a:cubicBezTo>
                <a:lnTo>
                  <a:pt x="291813" y="364982"/>
                </a:lnTo>
                <a:cubicBezTo>
                  <a:pt x="295801" y="367271"/>
                  <a:pt x="296919" y="372148"/>
                  <a:pt x="294741" y="375893"/>
                </a:cubicBezTo>
                <a:cubicBezTo>
                  <a:pt x="292566" y="379642"/>
                  <a:pt x="287659" y="381110"/>
                  <a:pt x="283674" y="378823"/>
                </a:cubicBezTo>
                <a:cubicBezTo>
                  <a:pt x="265736" y="368504"/>
                  <a:pt x="247785" y="358207"/>
                  <a:pt x="229827" y="347897"/>
                </a:cubicBezTo>
                <a:cubicBezTo>
                  <a:pt x="222046" y="343432"/>
                  <a:pt x="215348" y="355109"/>
                  <a:pt x="223131" y="359571"/>
                </a:cubicBezTo>
                <a:cubicBezTo>
                  <a:pt x="237679" y="367914"/>
                  <a:pt x="252236" y="376242"/>
                  <a:pt x="266775" y="384599"/>
                </a:cubicBezTo>
                <a:cubicBezTo>
                  <a:pt x="270740" y="386894"/>
                  <a:pt x="271847" y="391738"/>
                  <a:pt x="269677" y="395499"/>
                </a:cubicBezTo>
                <a:cubicBezTo>
                  <a:pt x="267505" y="399260"/>
                  <a:pt x="262590" y="400721"/>
                  <a:pt x="258608" y="398429"/>
                </a:cubicBezTo>
                <a:cubicBezTo>
                  <a:pt x="246643" y="391542"/>
                  <a:pt x="234660" y="384696"/>
                  <a:pt x="222736" y="377812"/>
                </a:cubicBezTo>
                <a:cubicBezTo>
                  <a:pt x="214967" y="373327"/>
                  <a:pt x="208242" y="385026"/>
                  <a:pt x="215988" y="389499"/>
                </a:cubicBezTo>
                <a:cubicBezTo>
                  <a:pt x="222780" y="393420"/>
                  <a:pt x="229733" y="397351"/>
                  <a:pt x="236523" y="401252"/>
                </a:cubicBezTo>
                <a:cubicBezTo>
                  <a:pt x="240508" y="403539"/>
                  <a:pt x="241640" y="408451"/>
                  <a:pt x="239477" y="412176"/>
                </a:cubicBezTo>
                <a:cubicBezTo>
                  <a:pt x="237315" y="415899"/>
                  <a:pt x="232381" y="417391"/>
                  <a:pt x="228396" y="415104"/>
                </a:cubicBezTo>
                <a:cubicBezTo>
                  <a:pt x="220574" y="410580"/>
                  <a:pt x="212789" y="406138"/>
                  <a:pt x="204958" y="401630"/>
                </a:cubicBezTo>
                <a:cubicBezTo>
                  <a:pt x="206084" y="393272"/>
                  <a:pt x="202268" y="384686"/>
                  <a:pt x="194388" y="380135"/>
                </a:cubicBezTo>
                <a:cubicBezTo>
                  <a:pt x="190628" y="377964"/>
                  <a:pt x="186465" y="377027"/>
                  <a:pt x="182387" y="377273"/>
                </a:cubicBezTo>
                <a:cubicBezTo>
                  <a:pt x="181887" y="370410"/>
                  <a:pt x="178079" y="363970"/>
                  <a:pt x="171699" y="360308"/>
                </a:cubicBezTo>
                <a:cubicBezTo>
                  <a:pt x="167937" y="358148"/>
                  <a:pt x="163803" y="357195"/>
                  <a:pt x="159725" y="357444"/>
                </a:cubicBezTo>
                <a:cubicBezTo>
                  <a:pt x="159224" y="350583"/>
                  <a:pt x="155390" y="344141"/>
                  <a:pt x="149011" y="340480"/>
                </a:cubicBezTo>
                <a:cubicBezTo>
                  <a:pt x="139406" y="334968"/>
                  <a:pt x="127211" y="337544"/>
                  <a:pt x="120728" y="346507"/>
                </a:cubicBezTo>
                <a:cubicBezTo>
                  <a:pt x="119056" y="344312"/>
                  <a:pt x="116999" y="342525"/>
                  <a:pt x="114465" y="341069"/>
                </a:cubicBezTo>
                <a:cubicBezTo>
                  <a:pt x="106178" y="336284"/>
                  <a:pt x="96078" y="337616"/>
                  <a:pt x="89426" y="343539"/>
                </a:cubicBezTo>
                <a:lnTo>
                  <a:pt x="71254" y="329987"/>
                </a:lnTo>
                <a:close/>
                <a:moveTo>
                  <a:pt x="142262" y="352113"/>
                </a:moveTo>
                <a:cubicBezTo>
                  <a:pt x="146063" y="354309"/>
                  <a:pt x="147474" y="359129"/>
                  <a:pt x="145190" y="363066"/>
                </a:cubicBezTo>
                <a:cubicBezTo>
                  <a:pt x="139126" y="373512"/>
                  <a:pt x="132687" y="384602"/>
                  <a:pt x="127425" y="393661"/>
                </a:cubicBezTo>
                <a:cubicBezTo>
                  <a:pt x="125140" y="397595"/>
                  <a:pt x="120256" y="398769"/>
                  <a:pt x="116435" y="396576"/>
                </a:cubicBezTo>
                <a:cubicBezTo>
                  <a:pt x="112613" y="394383"/>
                  <a:pt x="111159" y="389575"/>
                  <a:pt x="113441" y="385639"/>
                </a:cubicBezTo>
                <a:cubicBezTo>
                  <a:pt x="119615" y="374986"/>
                  <a:pt x="124875" y="365950"/>
                  <a:pt x="131206" y="355028"/>
                </a:cubicBezTo>
                <a:cubicBezTo>
                  <a:pt x="133513" y="351051"/>
                  <a:pt x="138461" y="349920"/>
                  <a:pt x="142262" y="352113"/>
                </a:cubicBezTo>
                <a:close/>
                <a:moveTo>
                  <a:pt x="110671" y="363617"/>
                </a:moveTo>
                <a:lnTo>
                  <a:pt x="107703" y="368725"/>
                </a:lnTo>
                <a:cubicBezTo>
                  <a:pt x="105419" y="372658"/>
                  <a:pt x="100469" y="373850"/>
                  <a:pt x="96687" y="371680"/>
                </a:cubicBezTo>
                <a:cubicBezTo>
                  <a:pt x="92905" y="369507"/>
                  <a:pt x="91442" y="364641"/>
                  <a:pt x="93720" y="360702"/>
                </a:cubicBezTo>
                <a:lnTo>
                  <a:pt x="96674" y="355594"/>
                </a:lnTo>
                <a:cubicBezTo>
                  <a:pt x="98956" y="351648"/>
                  <a:pt x="103896" y="350507"/>
                  <a:pt x="107703" y="352705"/>
                </a:cubicBezTo>
                <a:cubicBezTo>
                  <a:pt x="111511" y="354903"/>
                  <a:pt x="112956" y="359683"/>
                  <a:pt x="110671" y="363617"/>
                </a:cubicBezTo>
                <a:close/>
                <a:moveTo>
                  <a:pt x="167879" y="382892"/>
                </a:moveTo>
                <a:cubicBezTo>
                  <a:pt x="163950" y="389697"/>
                  <a:pt x="159986" y="396482"/>
                  <a:pt x="156035" y="403272"/>
                </a:cubicBezTo>
                <a:cubicBezTo>
                  <a:pt x="153748" y="407206"/>
                  <a:pt x="148793" y="408372"/>
                  <a:pt x="145032" y="406202"/>
                </a:cubicBezTo>
                <a:cubicBezTo>
                  <a:pt x="141272" y="404029"/>
                  <a:pt x="139765" y="399183"/>
                  <a:pt x="142052" y="395250"/>
                </a:cubicBezTo>
                <a:lnTo>
                  <a:pt x="153895" y="374869"/>
                </a:lnTo>
                <a:cubicBezTo>
                  <a:pt x="156172" y="370953"/>
                  <a:pt x="161126" y="369734"/>
                  <a:pt x="164951" y="371942"/>
                </a:cubicBezTo>
                <a:cubicBezTo>
                  <a:pt x="168870" y="374206"/>
                  <a:pt x="170116" y="379019"/>
                  <a:pt x="167879" y="382892"/>
                </a:cubicBezTo>
                <a:close/>
                <a:moveTo>
                  <a:pt x="190594" y="402682"/>
                </a:moveTo>
                <a:lnTo>
                  <a:pt x="184659" y="412898"/>
                </a:lnTo>
                <a:cubicBezTo>
                  <a:pt x="182374" y="416832"/>
                  <a:pt x="177380" y="418011"/>
                  <a:pt x="173643" y="415853"/>
                </a:cubicBezTo>
                <a:cubicBezTo>
                  <a:pt x="169905" y="413693"/>
                  <a:pt x="168391" y="408797"/>
                  <a:pt x="170675" y="404863"/>
                </a:cubicBezTo>
                <a:lnTo>
                  <a:pt x="176597" y="394657"/>
                </a:lnTo>
                <a:cubicBezTo>
                  <a:pt x="178854" y="390769"/>
                  <a:pt x="183773" y="389545"/>
                  <a:pt x="187627" y="391771"/>
                </a:cubicBezTo>
                <a:cubicBezTo>
                  <a:pt x="191479" y="393994"/>
                  <a:pt x="192864" y="398774"/>
                  <a:pt x="190594" y="402682"/>
                </a:cubicBezTo>
                <a:close/>
              </a:path>
            </a:pathLst>
          </a:custGeom>
          <a:solidFill>
            <a:srgbClr val="43266B"/>
          </a:solidFill>
          <a:ln w="2521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grpSp>
        <p:nvGrpSpPr>
          <p:cNvPr id="86" name="Group 85">
            <a:extLst>
              <a:ext uri="{FF2B5EF4-FFF2-40B4-BE49-F238E27FC236}">
                <a16:creationId xmlns:a16="http://schemas.microsoft.com/office/drawing/2014/main" id="{EC0EBFAA-1A35-0107-CF5D-566E4399029E}"/>
              </a:ext>
            </a:extLst>
          </p:cNvPr>
          <p:cNvGrpSpPr/>
          <p:nvPr/>
        </p:nvGrpSpPr>
        <p:grpSpPr>
          <a:xfrm>
            <a:off x="7072170" y="4597140"/>
            <a:ext cx="209463" cy="422504"/>
            <a:chOff x="7670332" y="3543272"/>
            <a:chExt cx="209463" cy="422504"/>
          </a:xfrm>
          <a:solidFill>
            <a:srgbClr val="43266B"/>
          </a:solidFill>
        </p:grpSpPr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ED28A95-9C01-1E94-C30D-D1E099CAC1EC}"/>
                </a:ext>
              </a:extLst>
            </p:cNvPr>
            <p:cNvSpPr/>
            <p:nvPr/>
          </p:nvSpPr>
          <p:spPr>
            <a:xfrm>
              <a:off x="7811357" y="3835997"/>
              <a:ext cx="67774" cy="32091"/>
            </a:xfrm>
            <a:custGeom>
              <a:avLst/>
              <a:gdLst>
                <a:gd name="connsiteX0" fmla="*/ 3876 w 67774"/>
                <a:gd name="connsiteY0" fmla="*/ 25200 h 32091"/>
                <a:gd name="connsiteX1" fmla="*/ 1176 w 67774"/>
                <a:gd name="connsiteY1" fmla="*/ 21600 h 32091"/>
                <a:gd name="connsiteX2" fmla="*/ 2975 w 67774"/>
                <a:gd name="connsiteY2" fmla="*/ 5400 h 32091"/>
                <a:gd name="connsiteX3" fmla="*/ 29075 w 67774"/>
                <a:gd name="connsiteY3" fmla="*/ 0 h 32091"/>
                <a:gd name="connsiteX4" fmla="*/ 42575 w 67774"/>
                <a:gd name="connsiteY4" fmla="*/ 10800 h 32091"/>
                <a:gd name="connsiteX5" fmla="*/ 60575 w 67774"/>
                <a:gd name="connsiteY5" fmla="*/ 17100 h 32091"/>
                <a:gd name="connsiteX6" fmla="*/ 67775 w 67774"/>
                <a:gd name="connsiteY6" fmla="*/ 22500 h 32091"/>
                <a:gd name="connsiteX7" fmla="*/ 51575 w 67774"/>
                <a:gd name="connsiteY7" fmla="*/ 31501 h 32091"/>
                <a:gd name="connsiteX8" fmla="*/ 27275 w 67774"/>
                <a:gd name="connsiteY8" fmla="*/ 30600 h 32091"/>
                <a:gd name="connsiteX9" fmla="*/ 3876 w 67774"/>
                <a:gd name="connsiteY9" fmla="*/ 25200 h 3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7774" h="32091">
                  <a:moveTo>
                    <a:pt x="3876" y="25200"/>
                  </a:moveTo>
                  <a:lnTo>
                    <a:pt x="1176" y="21600"/>
                  </a:lnTo>
                  <a:cubicBezTo>
                    <a:pt x="1176" y="21600"/>
                    <a:pt x="-2425" y="13500"/>
                    <a:pt x="2975" y="5400"/>
                  </a:cubicBezTo>
                  <a:lnTo>
                    <a:pt x="29075" y="0"/>
                  </a:lnTo>
                  <a:cubicBezTo>
                    <a:pt x="29075" y="0"/>
                    <a:pt x="38075" y="9000"/>
                    <a:pt x="42575" y="10800"/>
                  </a:cubicBezTo>
                  <a:cubicBezTo>
                    <a:pt x="47075" y="12600"/>
                    <a:pt x="56975" y="16200"/>
                    <a:pt x="60575" y="17100"/>
                  </a:cubicBezTo>
                  <a:cubicBezTo>
                    <a:pt x="64175" y="17100"/>
                    <a:pt x="67775" y="18900"/>
                    <a:pt x="67775" y="22500"/>
                  </a:cubicBezTo>
                  <a:cubicBezTo>
                    <a:pt x="67775" y="26101"/>
                    <a:pt x="56975" y="31501"/>
                    <a:pt x="51575" y="31501"/>
                  </a:cubicBezTo>
                  <a:cubicBezTo>
                    <a:pt x="46175" y="32401"/>
                    <a:pt x="30875" y="32401"/>
                    <a:pt x="27275" y="30600"/>
                  </a:cubicBezTo>
                  <a:cubicBezTo>
                    <a:pt x="23675" y="29700"/>
                    <a:pt x="11075" y="25200"/>
                    <a:pt x="3876" y="25200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88" name="Graphic 86">
              <a:extLst>
                <a:ext uri="{FF2B5EF4-FFF2-40B4-BE49-F238E27FC236}">
                  <a16:creationId xmlns:a16="http://schemas.microsoft.com/office/drawing/2014/main" id="{313243D6-BBC6-2589-656D-56296DEC4679}"/>
                </a:ext>
              </a:extLst>
            </p:cNvPr>
            <p:cNvGrpSpPr/>
            <p:nvPr/>
          </p:nvGrpSpPr>
          <p:grpSpPr>
            <a:xfrm>
              <a:off x="7713532" y="3713597"/>
              <a:ext cx="166263" cy="227138"/>
              <a:chOff x="7713532" y="3713597"/>
              <a:chExt cx="166263" cy="227138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BFD7ACB-C297-1A62-7701-D5F9F1F6AD74}"/>
                  </a:ext>
                </a:extLst>
              </p:cNvPr>
              <p:cNvSpPr/>
              <p:nvPr/>
            </p:nvSpPr>
            <p:spPr>
              <a:xfrm>
                <a:off x="7812532" y="3857596"/>
                <a:ext cx="67262" cy="11546"/>
              </a:xfrm>
              <a:custGeom>
                <a:avLst/>
                <a:gdLst>
                  <a:gd name="connsiteX0" fmla="*/ 66600 w 67262"/>
                  <a:gd name="connsiteY0" fmla="*/ 901 h 11546"/>
                  <a:gd name="connsiteX1" fmla="*/ 62100 w 67262"/>
                  <a:gd name="connsiteY1" fmla="*/ 5401 h 11546"/>
                  <a:gd name="connsiteX2" fmla="*/ 36900 w 67262"/>
                  <a:gd name="connsiteY2" fmla="*/ 9901 h 11546"/>
                  <a:gd name="connsiteX3" fmla="*/ 16200 w 67262"/>
                  <a:gd name="connsiteY3" fmla="*/ 3600 h 11546"/>
                  <a:gd name="connsiteX4" fmla="*/ 0 w 67262"/>
                  <a:gd name="connsiteY4" fmla="*/ 0 h 11546"/>
                  <a:gd name="connsiteX5" fmla="*/ 0 w 67262"/>
                  <a:gd name="connsiteY5" fmla="*/ 6301 h 11546"/>
                  <a:gd name="connsiteX6" fmla="*/ 13500 w 67262"/>
                  <a:gd name="connsiteY6" fmla="*/ 9001 h 11546"/>
                  <a:gd name="connsiteX7" fmla="*/ 14400 w 67262"/>
                  <a:gd name="connsiteY7" fmla="*/ 6301 h 11546"/>
                  <a:gd name="connsiteX8" fmla="*/ 25200 w 67262"/>
                  <a:gd name="connsiteY8" fmla="*/ 9001 h 11546"/>
                  <a:gd name="connsiteX9" fmla="*/ 46800 w 67262"/>
                  <a:gd name="connsiteY9" fmla="*/ 10801 h 11546"/>
                  <a:gd name="connsiteX10" fmla="*/ 66600 w 67262"/>
                  <a:gd name="connsiteY10" fmla="*/ 901 h 11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7262" h="11546">
                    <a:moveTo>
                      <a:pt x="66600" y="901"/>
                    </a:moveTo>
                    <a:cubicBezTo>
                      <a:pt x="66600" y="901"/>
                      <a:pt x="64800" y="3601"/>
                      <a:pt x="62100" y="5401"/>
                    </a:cubicBezTo>
                    <a:cubicBezTo>
                      <a:pt x="59400" y="7201"/>
                      <a:pt x="42300" y="10801"/>
                      <a:pt x="36900" y="9901"/>
                    </a:cubicBezTo>
                    <a:cubicBezTo>
                      <a:pt x="31500" y="9000"/>
                      <a:pt x="21600" y="4501"/>
                      <a:pt x="16200" y="3600"/>
                    </a:cubicBezTo>
                    <a:cubicBezTo>
                      <a:pt x="10800" y="2700"/>
                      <a:pt x="1800" y="1801"/>
                      <a:pt x="0" y="0"/>
                    </a:cubicBezTo>
                    <a:lnTo>
                      <a:pt x="0" y="6301"/>
                    </a:lnTo>
                    <a:lnTo>
                      <a:pt x="13500" y="9001"/>
                    </a:lnTo>
                    <a:lnTo>
                      <a:pt x="14400" y="6301"/>
                    </a:lnTo>
                    <a:cubicBezTo>
                      <a:pt x="14400" y="6301"/>
                      <a:pt x="21600" y="8101"/>
                      <a:pt x="25200" y="9001"/>
                    </a:cubicBezTo>
                    <a:cubicBezTo>
                      <a:pt x="28801" y="10801"/>
                      <a:pt x="36000" y="12601"/>
                      <a:pt x="46800" y="10801"/>
                    </a:cubicBezTo>
                    <a:cubicBezTo>
                      <a:pt x="58500" y="9001"/>
                      <a:pt x="70200" y="7201"/>
                      <a:pt x="66600" y="901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567D5D3C-0D1D-5A04-77CE-CA6E73080A6D}"/>
                  </a:ext>
                </a:extLst>
              </p:cNvPr>
              <p:cNvSpPr/>
              <p:nvPr/>
            </p:nvSpPr>
            <p:spPr>
              <a:xfrm>
                <a:off x="7713532" y="3713597"/>
                <a:ext cx="136440" cy="227138"/>
              </a:xfrm>
              <a:custGeom>
                <a:avLst/>
                <a:gdLst>
                  <a:gd name="connsiteX0" fmla="*/ 0 w 136440"/>
                  <a:gd name="connsiteY0" fmla="*/ 45901 h 227138"/>
                  <a:gd name="connsiteX1" fmla="*/ 11700 w 136440"/>
                  <a:gd name="connsiteY1" fmla="*/ 87301 h 227138"/>
                  <a:gd name="connsiteX2" fmla="*/ 17100 w 136440"/>
                  <a:gd name="connsiteY2" fmla="*/ 135001 h 227138"/>
                  <a:gd name="connsiteX3" fmla="*/ 9000 w 136440"/>
                  <a:gd name="connsiteY3" fmla="*/ 203401 h 227138"/>
                  <a:gd name="connsiteX4" fmla="*/ 9000 w 136440"/>
                  <a:gd name="connsiteY4" fmla="*/ 224101 h 227138"/>
                  <a:gd name="connsiteX5" fmla="*/ 26101 w 136440"/>
                  <a:gd name="connsiteY5" fmla="*/ 225901 h 227138"/>
                  <a:gd name="connsiteX6" fmla="*/ 37801 w 136440"/>
                  <a:gd name="connsiteY6" fmla="*/ 215101 h 227138"/>
                  <a:gd name="connsiteX7" fmla="*/ 36901 w 136440"/>
                  <a:gd name="connsiteY7" fmla="*/ 193501 h 227138"/>
                  <a:gd name="connsiteX8" fmla="*/ 45001 w 136440"/>
                  <a:gd name="connsiteY8" fmla="*/ 145801 h 227138"/>
                  <a:gd name="connsiteX9" fmla="*/ 50401 w 136440"/>
                  <a:gd name="connsiteY9" fmla="*/ 123301 h 227138"/>
                  <a:gd name="connsiteX10" fmla="*/ 53101 w 136440"/>
                  <a:gd name="connsiteY10" fmla="*/ 86401 h 227138"/>
                  <a:gd name="connsiteX11" fmla="*/ 55801 w 136440"/>
                  <a:gd name="connsiteY11" fmla="*/ 53101 h 227138"/>
                  <a:gd name="connsiteX12" fmla="*/ 103500 w 136440"/>
                  <a:gd name="connsiteY12" fmla="*/ 47701 h 227138"/>
                  <a:gd name="connsiteX13" fmla="*/ 101701 w 136440"/>
                  <a:gd name="connsiteY13" fmla="*/ 86401 h 227138"/>
                  <a:gd name="connsiteX14" fmla="*/ 101701 w 136440"/>
                  <a:gd name="connsiteY14" fmla="*/ 127801 h 227138"/>
                  <a:gd name="connsiteX15" fmla="*/ 112501 w 136440"/>
                  <a:gd name="connsiteY15" fmla="*/ 129601 h 227138"/>
                  <a:gd name="connsiteX16" fmla="*/ 131401 w 136440"/>
                  <a:gd name="connsiteY16" fmla="*/ 126001 h 227138"/>
                  <a:gd name="connsiteX17" fmla="*/ 130500 w 136440"/>
                  <a:gd name="connsiteY17" fmla="*/ 84600 h 227138"/>
                  <a:gd name="connsiteX18" fmla="*/ 135900 w 136440"/>
                  <a:gd name="connsiteY18" fmla="*/ 43200 h 227138"/>
                  <a:gd name="connsiteX19" fmla="*/ 127800 w 136440"/>
                  <a:gd name="connsiteY19" fmla="*/ 18900 h 227138"/>
                  <a:gd name="connsiteX20" fmla="*/ 54900 w 136440"/>
                  <a:gd name="connsiteY20" fmla="*/ 1800 h 227138"/>
                  <a:gd name="connsiteX21" fmla="*/ 38700 w 136440"/>
                  <a:gd name="connsiteY21" fmla="*/ 0 h 227138"/>
                  <a:gd name="connsiteX22" fmla="*/ 0 w 136440"/>
                  <a:gd name="connsiteY22" fmla="*/ 45901 h 227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</a:cxnLst>
                <a:rect l="l" t="t" r="r" b="b"/>
                <a:pathLst>
                  <a:path w="136440" h="227138">
                    <a:moveTo>
                      <a:pt x="0" y="45901"/>
                    </a:moveTo>
                    <a:cubicBezTo>
                      <a:pt x="0" y="45901"/>
                      <a:pt x="6300" y="70201"/>
                      <a:pt x="11700" y="87301"/>
                    </a:cubicBezTo>
                    <a:cubicBezTo>
                      <a:pt x="17100" y="104401"/>
                      <a:pt x="18900" y="126901"/>
                      <a:pt x="17100" y="135001"/>
                    </a:cubicBezTo>
                    <a:cubicBezTo>
                      <a:pt x="15301" y="144001"/>
                      <a:pt x="9000" y="187201"/>
                      <a:pt x="9000" y="203401"/>
                    </a:cubicBezTo>
                    <a:cubicBezTo>
                      <a:pt x="9000" y="219601"/>
                      <a:pt x="9000" y="224101"/>
                      <a:pt x="9000" y="224101"/>
                    </a:cubicBezTo>
                    <a:cubicBezTo>
                      <a:pt x="9000" y="224101"/>
                      <a:pt x="17100" y="229501"/>
                      <a:pt x="26101" y="225901"/>
                    </a:cubicBezTo>
                    <a:cubicBezTo>
                      <a:pt x="35101" y="222300"/>
                      <a:pt x="37801" y="215101"/>
                      <a:pt x="37801" y="215101"/>
                    </a:cubicBezTo>
                    <a:cubicBezTo>
                      <a:pt x="37801" y="215101"/>
                      <a:pt x="34201" y="202501"/>
                      <a:pt x="36901" y="193501"/>
                    </a:cubicBezTo>
                    <a:cubicBezTo>
                      <a:pt x="38700" y="184500"/>
                      <a:pt x="42301" y="153901"/>
                      <a:pt x="45001" y="145801"/>
                    </a:cubicBezTo>
                    <a:cubicBezTo>
                      <a:pt x="47701" y="137701"/>
                      <a:pt x="49500" y="128701"/>
                      <a:pt x="50401" y="123301"/>
                    </a:cubicBezTo>
                    <a:cubicBezTo>
                      <a:pt x="50401" y="117901"/>
                      <a:pt x="53101" y="97201"/>
                      <a:pt x="53101" y="86401"/>
                    </a:cubicBezTo>
                    <a:cubicBezTo>
                      <a:pt x="53101" y="75601"/>
                      <a:pt x="55801" y="53101"/>
                      <a:pt x="55801" y="53101"/>
                    </a:cubicBezTo>
                    <a:cubicBezTo>
                      <a:pt x="55801" y="53101"/>
                      <a:pt x="89101" y="51301"/>
                      <a:pt x="103500" y="47701"/>
                    </a:cubicBezTo>
                    <a:cubicBezTo>
                      <a:pt x="103500" y="47701"/>
                      <a:pt x="101701" y="72901"/>
                      <a:pt x="101701" y="86401"/>
                    </a:cubicBezTo>
                    <a:cubicBezTo>
                      <a:pt x="101701" y="99901"/>
                      <a:pt x="101701" y="127801"/>
                      <a:pt x="101701" y="127801"/>
                    </a:cubicBezTo>
                    <a:cubicBezTo>
                      <a:pt x="101701" y="127801"/>
                      <a:pt x="105301" y="129601"/>
                      <a:pt x="112501" y="129601"/>
                    </a:cubicBezTo>
                    <a:cubicBezTo>
                      <a:pt x="119700" y="129601"/>
                      <a:pt x="128701" y="125101"/>
                      <a:pt x="131401" y="126001"/>
                    </a:cubicBezTo>
                    <a:cubicBezTo>
                      <a:pt x="131401" y="126001"/>
                      <a:pt x="130500" y="95400"/>
                      <a:pt x="130500" y="84600"/>
                    </a:cubicBezTo>
                    <a:cubicBezTo>
                      <a:pt x="130500" y="73800"/>
                      <a:pt x="134101" y="52200"/>
                      <a:pt x="135900" y="43200"/>
                    </a:cubicBezTo>
                    <a:cubicBezTo>
                      <a:pt x="137700" y="34200"/>
                      <a:pt x="135000" y="24300"/>
                      <a:pt x="127800" y="18900"/>
                    </a:cubicBezTo>
                    <a:cubicBezTo>
                      <a:pt x="119700" y="14400"/>
                      <a:pt x="71100" y="3600"/>
                      <a:pt x="54900" y="1800"/>
                    </a:cubicBezTo>
                    <a:cubicBezTo>
                      <a:pt x="38700" y="-1"/>
                      <a:pt x="38700" y="0"/>
                      <a:pt x="38700" y="0"/>
                    </a:cubicBezTo>
                    <a:lnTo>
                      <a:pt x="0" y="45901"/>
                    </a:ln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456F71EC-8FB1-C25D-8109-DAF31012A7BF}"/>
                </a:ext>
              </a:extLst>
            </p:cNvPr>
            <p:cNvSpPr/>
            <p:nvPr/>
          </p:nvSpPr>
          <p:spPr>
            <a:xfrm>
              <a:off x="7744132" y="3617297"/>
              <a:ext cx="25200" cy="47700"/>
            </a:xfrm>
            <a:custGeom>
              <a:avLst/>
              <a:gdLst>
                <a:gd name="connsiteX0" fmla="*/ 11700 w 25200"/>
                <a:gd name="connsiteY0" fmla="*/ 900 h 47700"/>
                <a:gd name="connsiteX1" fmla="*/ 23401 w 25200"/>
                <a:gd name="connsiteY1" fmla="*/ 38700 h 47700"/>
                <a:gd name="connsiteX2" fmla="*/ 25200 w 25200"/>
                <a:gd name="connsiteY2" fmla="*/ 47701 h 47700"/>
                <a:gd name="connsiteX3" fmla="*/ 0 w 25200"/>
                <a:gd name="connsiteY3" fmla="*/ 0 h 47700"/>
                <a:gd name="connsiteX4" fmla="*/ 11700 w 25200"/>
                <a:gd name="connsiteY4" fmla="*/ 900 h 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00" h="47700">
                  <a:moveTo>
                    <a:pt x="11700" y="900"/>
                  </a:moveTo>
                  <a:cubicBezTo>
                    <a:pt x="11700" y="900"/>
                    <a:pt x="21600" y="28801"/>
                    <a:pt x="23401" y="38700"/>
                  </a:cubicBezTo>
                  <a:cubicBezTo>
                    <a:pt x="25200" y="47701"/>
                    <a:pt x="25200" y="47701"/>
                    <a:pt x="25200" y="47701"/>
                  </a:cubicBezTo>
                  <a:lnTo>
                    <a:pt x="0" y="0"/>
                  </a:lnTo>
                  <a:lnTo>
                    <a:pt x="11700" y="900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C7A3BB64-901E-B3E2-F199-02B331E6D737}"/>
                </a:ext>
              </a:extLst>
            </p:cNvPr>
            <p:cNvSpPr/>
            <p:nvPr/>
          </p:nvSpPr>
          <p:spPr>
            <a:xfrm>
              <a:off x="7756732" y="3611898"/>
              <a:ext cx="16819" cy="62100"/>
            </a:xfrm>
            <a:custGeom>
              <a:avLst/>
              <a:gdLst>
                <a:gd name="connsiteX0" fmla="*/ 0 w 16819"/>
                <a:gd name="connsiteY0" fmla="*/ 7200 h 62100"/>
                <a:gd name="connsiteX1" fmla="*/ 11700 w 16819"/>
                <a:gd name="connsiteY1" fmla="*/ 45000 h 62100"/>
                <a:gd name="connsiteX2" fmla="*/ 15301 w 16819"/>
                <a:gd name="connsiteY2" fmla="*/ 62100 h 62100"/>
                <a:gd name="connsiteX3" fmla="*/ 16201 w 16819"/>
                <a:gd name="connsiteY3" fmla="*/ 44100 h 62100"/>
                <a:gd name="connsiteX4" fmla="*/ 7201 w 16819"/>
                <a:gd name="connsiteY4" fmla="*/ 13500 h 62100"/>
                <a:gd name="connsiteX5" fmla="*/ 900 w 16819"/>
                <a:gd name="connsiteY5" fmla="*/ 0 h 62100"/>
                <a:gd name="connsiteX6" fmla="*/ 0 w 16819"/>
                <a:gd name="connsiteY6" fmla="*/ 7200 h 62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19" h="62100">
                  <a:moveTo>
                    <a:pt x="0" y="7200"/>
                  </a:moveTo>
                  <a:cubicBezTo>
                    <a:pt x="0" y="7200"/>
                    <a:pt x="9900" y="35100"/>
                    <a:pt x="11700" y="45000"/>
                  </a:cubicBezTo>
                  <a:cubicBezTo>
                    <a:pt x="13500" y="54899"/>
                    <a:pt x="15301" y="62100"/>
                    <a:pt x="15301" y="62100"/>
                  </a:cubicBezTo>
                  <a:cubicBezTo>
                    <a:pt x="15301" y="62100"/>
                    <a:pt x="18001" y="53100"/>
                    <a:pt x="16201" y="44100"/>
                  </a:cubicBezTo>
                  <a:cubicBezTo>
                    <a:pt x="14401" y="35101"/>
                    <a:pt x="10801" y="23401"/>
                    <a:pt x="7201" y="13500"/>
                  </a:cubicBezTo>
                  <a:cubicBezTo>
                    <a:pt x="3600" y="4500"/>
                    <a:pt x="900" y="0"/>
                    <a:pt x="900" y="0"/>
                  </a:cubicBezTo>
                  <a:lnTo>
                    <a:pt x="0" y="7200"/>
                  </a:lnTo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602665A0-A5C7-D7B6-5A09-3AB2DC520A60}"/>
                </a:ext>
              </a:extLst>
            </p:cNvPr>
            <p:cNvSpPr/>
            <p:nvPr/>
          </p:nvSpPr>
          <p:spPr>
            <a:xfrm>
              <a:off x="7730632" y="3557897"/>
              <a:ext cx="54225" cy="71101"/>
            </a:xfrm>
            <a:custGeom>
              <a:avLst/>
              <a:gdLst>
                <a:gd name="connsiteX0" fmla="*/ 42300 w 54225"/>
                <a:gd name="connsiteY0" fmla="*/ 0 h 71101"/>
                <a:gd name="connsiteX1" fmla="*/ 48600 w 54225"/>
                <a:gd name="connsiteY1" fmla="*/ 4500 h 71101"/>
                <a:gd name="connsiteX2" fmla="*/ 49500 w 54225"/>
                <a:gd name="connsiteY2" fmla="*/ 16200 h 71101"/>
                <a:gd name="connsiteX3" fmla="*/ 49500 w 54225"/>
                <a:gd name="connsiteY3" fmla="*/ 21600 h 71101"/>
                <a:gd name="connsiteX4" fmla="*/ 54000 w 54225"/>
                <a:gd name="connsiteY4" fmla="*/ 27900 h 71101"/>
                <a:gd name="connsiteX5" fmla="*/ 53100 w 54225"/>
                <a:gd name="connsiteY5" fmla="*/ 31501 h 71101"/>
                <a:gd name="connsiteX6" fmla="*/ 49499 w 54225"/>
                <a:gd name="connsiteY6" fmla="*/ 32401 h 71101"/>
                <a:gd name="connsiteX7" fmla="*/ 49499 w 54225"/>
                <a:gd name="connsiteY7" fmla="*/ 36001 h 71101"/>
                <a:gd name="connsiteX8" fmla="*/ 49499 w 54225"/>
                <a:gd name="connsiteY8" fmla="*/ 39601 h 71101"/>
                <a:gd name="connsiteX9" fmla="*/ 49499 w 54225"/>
                <a:gd name="connsiteY9" fmla="*/ 46801 h 71101"/>
                <a:gd name="connsiteX10" fmla="*/ 34200 w 54225"/>
                <a:gd name="connsiteY10" fmla="*/ 49501 h 71101"/>
                <a:gd name="connsiteX11" fmla="*/ 18000 w 54225"/>
                <a:gd name="connsiteY11" fmla="*/ 71101 h 71101"/>
                <a:gd name="connsiteX12" fmla="*/ 0 w 54225"/>
                <a:gd name="connsiteY12" fmla="*/ 44100 h 71101"/>
                <a:gd name="connsiteX13" fmla="*/ 1800 w 54225"/>
                <a:gd name="connsiteY13" fmla="*/ 37800 h 71101"/>
                <a:gd name="connsiteX14" fmla="*/ 8999 w 54225"/>
                <a:gd name="connsiteY14" fmla="*/ 16200 h 71101"/>
                <a:gd name="connsiteX15" fmla="*/ 42300 w 54225"/>
                <a:gd name="connsiteY15" fmla="*/ 0 h 711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4225" h="71101">
                  <a:moveTo>
                    <a:pt x="42300" y="0"/>
                  </a:moveTo>
                  <a:lnTo>
                    <a:pt x="48600" y="4500"/>
                  </a:lnTo>
                  <a:cubicBezTo>
                    <a:pt x="48600" y="4500"/>
                    <a:pt x="50400" y="12600"/>
                    <a:pt x="49500" y="16200"/>
                  </a:cubicBezTo>
                  <a:cubicBezTo>
                    <a:pt x="48600" y="18900"/>
                    <a:pt x="48600" y="18900"/>
                    <a:pt x="49500" y="21600"/>
                  </a:cubicBezTo>
                  <a:cubicBezTo>
                    <a:pt x="50401" y="23400"/>
                    <a:pt x="54000" y="27900"/>
                    <a:pt x="54000" y="27900"/>
                  </a:cubicBezTo>
                  <a:cubicBezTo>
                    <a:pt x="54000" y="27900"/>
                    <a:pt x="54900" y="30600"/>
                    <a:pt x="53100" y="31501"/>
                  </a:cubicBezTo>
                  <a:cubicBezTo>
                    <a:pt x="51300" y="32401"/>
                    <a:pt x="49499" y="32401"/>
                    <a:pt x="49499" y="32401"/>
                  </a:cubicBezTo>
                  <a:cubicBezTo>
                    <a:pt x="49499" y="32401"/>
                    <a:pt x="50400" y="35101"/>
                    <a:pt x="49499" y="36001"/>
                  </a:cubicBezTo>
                  <a:cubicBezTo>
                    <a:pt x="49499" y="36001"/>
                    <a:pt x="51299" y="36901"/>
                    <a:pt x="49499" y="39601"/>
                  </a:cubicBezTo>
                  <a:cubicBezTo>
                    <a:pt x="47700" y="41401"/>
                    <a:pt x="50400" y="44101"/>
                    <a:pt x="49499" y="46801"/>
                  </a:cubicBezTo>
                  <a:cubicBezTo>
                    <a:pt x="48599" y="50401"/>
                    <a:pt x="35999" y="49501"/>
                    <a:pt x="34200" y="49501"/>
                  </a:cubicBezTo>
                  <a:cubicBezTo>
                    <a:pt x="30599" y="48601"/>
                    <a:pt x="18000" y="71101"/>
                    <a:pt x="18000" y="71101"/>
                  </a:cubicBezTo>
                  <a:lnTo>
                    <a:pt x="0" y="44100"/>
                  </a:lnTo>
                  <a:lnTo>
                    <a:pt x="1800" y="37800"/>
                  </a:lnTo>
                  <a:lnTo>
                    <a:pt x="8999" y="16200"/>
                  </a:lnTo>
                  <a:lnTo>
                    <a:pt x="42300" y="0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65F7C60C-9234-22B8-B51F-DC6BF9DDA50E}"/>
                </a:ext>
              </a:extLst>
            </p:cNvPr>
            <p:cNvSpPr/>
            <p:nvPr/>
          </p:nvSpPr>
          <p:spPr>
            <a:xfrm>
              <a:off x="7729126" y="3543272"/>
              <a:ext cx="55563" cy="53325"/>
            </a:xfrm>
            <a:custGeom>
              <a:avLst/>
              <a:gdLst>
                <a:gd name="connsiteX0" fmla="*/ 49206 w 55563"/>
                <a:gd name="connsiteY0" fmla="*/ 20025 h 53325"/>
                <a:gd name="connsiteX1" fmla="*/ 55506 w 55563"/>
                <a:gd name="connsiteY1" fmla="*/ 11025 h 53325"/>
                <a:gd name="connsiteX2" fmla="*/ 41106 w 55563"/>
                <a:gd name="connsiteY2" fmla="*/ 2925 h 53325"/>
                <a:gd name="connsiteX3" fmla="*/ 6006 w 55563"/>
                <a:gd name="connsiteY3" fmla="*/ 9225 h 53325"/>
                <a:gd name="connsiteX4" fmla="*/ 3306 w 55563"/>
                <a:gd name="connsiteY4" fmla="*/ 53325 h 53325"/>
                <a:gd name="connsiteX5" fmla="*/ 15906 w 55563"/>
                <a:gd name="connsiteY5" fmla="*/ 39825 h 53325"/>
                <a:gd name="connsiteX6" fmla="*/ 23105 w 55563"/>
                <a:gd name="connsiteY6" fmla="*/ 30825 h 53325"/>
                <a:gd name="connsiteX7" fmla="*/ 29406 w 55563"/>
                <a:gd name="connsiteY7" fmla="*/ 39825 h 53325"/>
                <a:gd name="connsiteX8" fmla="*/ 33006 w 55563"/>
                <a:gd name="connsiteY8" fmla="*/ 38925 h 53325"/>
                <a:gd name="connsiteX9" fmla="*/ 33906 w 55563"/>
                <a:gd name="connsiteY9" fmla="*/ 30825 h 53325"/>
                <a:gd name="connsiteX10" fmla="*/ 40206 w 55563"/>
                <a:gd name="connsiteY10" fmla="*/ 21825 h 53325"/>
                <a:gd name="connsiteX11" fmla="*/ 49206 w 55563"/>
                <a:gd name="connsiteY11" fmla="*/ 20025 h 53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55563" h="53325">
                  <a:moveTo>
                    <a:pt x="49206" y="20025"/>
                  </a:moveTo>
                  <a:cubicBezTo>
                    <a:pt x="49206" y="20025"/>
                    <a:pt x="54606" y="17325"/>
                    <a:pt x="55506" y="11025"/>
                  </a:cubicBezTo>
                  <a:cubicBezTo>
                    <a:pt x="56406" y="4725"/>
                    <a:pt x="46506" y="5625"/>
                    <a:pt x="41106" y="2925"/>
                  </a:cubicBezTo>
                  <a:cubicBezTo>
                    <a:pt x="36606" y="1125"/>
                    <a:pt x="17706" y="-5175"/>
                    <a:pt x="6006" y="9225"/>
                  </a:cubicBezTo>
                  <a:cubicBezTo>
                    <a:pt x="-5694" y="23625"/>
                    <a:pt x="3306" y="53325"/>
                    <a:pt x="3306" y="53325"/>
                  </a:cubicBezTo>
                  <a:cubicBezTo>
                    <a:pt x="3306" y="53325"/>
                    <a:pt x="15006" y="46126"/>
                    <a:pt x="15906" y="39825"/>
                  </a:cubicBezTo>
                  <a:cubicBezTo>
                    <a:pt x="16806" y="33525"/>
                    <a:pt x="18606" y="29926"/>
                    <a:pt x="23105" y="30825"/>
                  </a:cubicBezTo>
                  <a:cubicBezTo>
                    <a:pt x="27605" y="31725"/>
                    <a:pt x="29406" y="39825"/>
                    <a:pt x="29406" y="39825"/>
                  </a:cubicBezTo>
                  <a:lnTo>
                    <a:pt x="33006" y="38925"/>
                  </a:lnTo>
                  <a:cubicBezTo>
                    <a:pt x="33006" y="38925"/>
                    <a:pt x="29406" y="35325"/>
                    <a:pt x="33906" y="30825"/>
                  </a:cubicBezTo>
                  <a:cubicBezTo>
                    <a:pt x="37506" y="26325"/>
                    <a:pt x="41106" y="26325"/>
                    <a:pt x="40206" y="21825"/>
                  </a:cubicBezTo>
                  <a:cubicBezTo>
                    <a:pt x="40206" y="17325"/>
                    <a:pt x="49206" y="20025"/>
                    <a:pt x="49206" y="20025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977188E-5991-438B-B228-2730556DA04B}"/>
                </a:ext>
              </a:extLst>
            </p:cNvPr>
            <p:cNvSpPr/>
            <p:nvPr/>
          </p:nvSpPr>
          <p:spPr>
            <a:xfrm>
              <a:off x="7730632" y="3596598"/>
              <a:ext cx="27000" cy="39600"/>
            </a:xfrm>
            <a:custGeom>
              <a:avLst/>
              <a:gdLst>
                <a:gd name="connsiteX0" fmla="*/ 1800 w 27000"/>
                <a:gd name="connsiteY0" fmla="*/ 0 h 39600"/>
                <a:gd name="connsiteX1" fmla="*/ 12600 w 27000"/>
                <a:gd name="connsiteY1" fmla="*/ 7200 h 39600"/>
                <a:gd name="connsiteX2" fmla="*/ 27000 w 27000"/>
                <a:gd name="connsiteY2" fmla="*/ 19800 h 39600"/>
                <a:gd name="connsiteX3" fmla="*/ 21600 w 27000"/>
                <a:gd name="connsiteY3" fmla="*/ 34201 h 39600"/>
                <a:gd name="connsiteX4" fmla="*/ 18000 w 27000"/>
                <a:gd name="connsiteY4" fmla="*/ 39601 h 39600"/>
                <a:gd name="connsiteX5" fmla="*/ 0 w 27000"/>
                <a:gd name="connsiteY5" fmla="*/ 5400 h 39600"/>
                <a:gd name="connsiteX6" fmla="*/ 1800 w 27000"/>
                <a:gd name="connsiteY6" fmla="*/ 0 h 39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000" h="39600">
                  <a:moveTo>
                    <a:pt x="1800" y="0"/>
                  </a:moveTo>
                  <a:cubicBezTo>
                    <a:pt x="1800" y="0"/>
                    <a:pt x="6299" y="3600"/>
                    <a:pt x="12600" y="7200"/>
                  </a:cubicBezTo>
                  <a:cubicBezTo>
                    <a:pt x="18900" y="10800"/>
                    <a:pt x="25200" y="16200"/>
                    <a:pt x="27000" y="19800"/>
                  </a:cubicBezTo>
                  <a:cubicBezTo>
                    <a:pt x="27000" y="19800"/>
                    <a:pt x="25200" y="28801"/>
                    <a:pt x="21600" y="34201"/>
                  </a:cubicBezTo>
                  <a:cubicBezTo>
                    <a:pt x="18000" y="39601"/>
                    <a:pt x="18000" y="39601"/>
                    <a:pt x="18000" y="39601"/>
                  </a:cubicBezTo>
                  <a:lnTo>
                    <a:pt x="0" y="5400"/>
                  </a:lnTo>
                  <a:lnTo>
                    <a:pt x="1800" y="0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3C9DB864-1CCC-6072-FFC3-CAE404A2D6BA}"/>
                </a:ext>
              </a:extLst>
            </p:cNvPr>
            <p:cNvSpPr/>
            <p:nvPr/>
          </p:nvSpPr>
          <p:spPr>
            <a:xfrm rot="4823557">
              <a:off x="7744274" y="3572798"/>
              <a:ext cx="14401" cy="10800"/>
            </a:xfrm>
            <a:custGeom>
              <a:avLst/>
              <a:gdLst>
                <a:gd name="connsiteX0" fmla="*/ 14401 w 14401"/>
                <a:gd name="connsiteY0" fmla="*/ 5400 h 10800"/>
                <a:gd name="connsiteX1" fmla="*/ 7201 w 14401"/>
                <a:gd name="connsiteY1" fmla="*/ 10800 h 10800"/>
                <a:gd name="connsiteX2" fmla="*/ 0 w 14401"/>
                <a:gd name="connsiteY2" fmla="*/ 5400 h 10800"/>
                <a:gd name="connsiteX3" fmla="*/ 7201 w 14401"/>
                <a:gd name="connsiteY3" fmla="*/ 0 h 10800"/>
                <a:gd name="connsiteX4" fmla="*/ 14401 w 14401"/>
                <a:gd name="connsiteY4" fmla="*/ 5400 h 10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401" h="10800">
                  <a:moveTo>
                    <a:pt x="14401" y="5400"/>
                  </a:moveTo>
                  <a:cubicBezTo>
                    <a:pt x="14401" y="8383"/>
                    <a:pt x="11178" y="10800"/>
                    <a:pt x="7201" y="10800"/>
                  </a:cubicBezTo>
                  <a:cubicBezTo>
                    <a:pt x="3224" y="10800"/>
                    <a:pt x="0" y="8383"/>
                    <a:pt x="0" y="5400"/>
                  </a:cubicBezTo>
                  <a:cubicBezTo>
                    <a:pt x="0" y="2418"/>
                    <a:pt x="3224" y="0"/>
                    <a:pt x="7201" y="0"/>
                  </a:cubicBezTo>
                  <a:cubicBezTo>
                    <a:pt x="11178" y="0"/>
                    <a:pt x="14401" y="2418"/>
                    <a:pt x="14401" y="5400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DA7ED2C-C914-0E54-094E-A7C8CFC36924}"/>
                </a:ext>
              </a:extLst>
            </p:cNvPr>
            <p:cNvSpPr/>
            <p:nvPr/>
          </p:nvSpPr>
          <p:spPr>
            <a:xfrm>
              <a:off x="7701832" y="3608298"/>
              <a:ext cx="84195" cy="164907"/>
            </a:xfrm>
            <a:custGeom>
              <a:avLst/>
              <a:gdLst>
                <a:gd name="connsiteX0" fmla="*/ 23400 w 84195"/>
                <a:gd name="connsiteY0" fmla="*/ 0 h 164907"/>
                <a:gd name="connsiteX1" fmla="*/ 10800 w 84195"/>
                <a:gd name="connsiteY1" fmla="*/ 9900 h 164907"/>
                <a:gd name="connsiteX2" fmla="*/ 0 w 84195"/>
                <a:gd name="connsiteY2" fmla="*/ 27000 h 164907"/>
                <a:gd name="connsiteX3" fmla="*/ 17099 w 84195"/>
                <a:gd name="connsiteY3" fmla="*/ 18000 h 164907"/>
                <a:gd name="connsiteX4" fmla="*/ 31500 w 84195"/>
                <a:gd name="connsiteY4" fmla="*/ 42300 h 164907"/>
                <a:gd name="connsiteX5" fmla="*/ 8100 w 84195"/>
                <a:gd name="connsiteY5" fmla="*/ 93600 h 164907"/>
                <a:gd name="connsiteX6" fmla="*/ 2700 w 84195"/>
                <a:gd name="connsiteY6" fmla="*/ 161100 h 164907"/>
                <a:gd name="connsiteX7" fmla="*/ 50400 w 84195"/>
                <a:gd name="connsiteY7" fmla="*/ 162899 h 164907"/>
                <a:gd name="connsiteX8" fmla="*/ 68399 w 84195"/>
                <a:gd name="connsiteY8" fmla="*/ 139500 h 164907"/>
                <a:gd name="connsiteX9" fmla="*/ 68399 w 84195"/>
                <a:gd name="connsiteY9" fmla="*/ 116100 h 164907"/>
                <a:gd name="connsiteX10" fmla="*/ 83699 w 84195"/>
                <a:gd name="connsiteY10" fmla="*/ 112500 h 164907"/>
                <a:gd name="connsiteX11" fmla="*/ 79199 w 84195"/>
                <a:gd name="connsiteY11" fmla="*/ 108899 h 164907"/>
                <a:gd name="connsiteX12" fmla="*/ 66600 w 84195"/>
                <a:gd name="connsiteY12" fmla="*/ 102599 h 164907"/>
                <a:gd name="connsiteX13" fmla="*/ 67500 w 84195"/>
                <a:gd name="connsiteY13" fmla="*/ 80999 h 164907"/>
                <a:gd name="connsiteX14" fmla="*/ 69300 w 84195"/>
                <a:gd name="connsiteY14" fmla="*/ 58499 h 164907"/>
                <a:gd name="connsiteX15" fmla="*/ 35100 w 84195"/>
                <a:gd name="connsiteY15" fmla="*/ 4499 h 164907"/>
                <a:gd name="connsiteX16" fmla="*/ 23400 w 84195"/>
                <a:gd name="connsiteY16" fmla="*/ 0 h 1649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4195" h="164907">
                  <a:moveTo>
                    <a:pt x="23400" y="0"/>
                  </a:moveTo>
                  <a:cubicBezTo>
                    <a:pt x="23400" y="0"/>
                    <a:pt x="17099" y="1800"/>
                    <a:pt x="10800" y="9900"/>
                  </a:cubicBezTo>
                  <a:cubicBezTo>
                    <a:pt x="4500" y="18000"/>
                    <a:pt x="0" y="27000"/>
                    <a:pt x="0" y="27000"/>
                  </a:cubicBezTo>
                  <a:cubicBezTo>
                    <a:pt x="0" y="27000"/>
                    <a:pt x="7200" y="16200"/>
                    <a:pt x="17099" y="18000"/>
                  </a:cubicBezTo>
                  <a:cubicBezTo>
                    <a:pt x="26999" y="19799"/>
                    <a:pt x="32400" y="35999"/>
                    <a:pt x="31500" y="42300"/>
                  </a:cubicBezTo>
                  <a:cubicBezTo>
                    <a:pt x="30599" y="48600"/>
                    <a:pt x="8999" y="86400"/>
                    <a:pt x="8100" y="93600"/>
                  </a:cubicBezTo>
                  <a:cubicBezTo>
                    <a:pt x="7201" y="100799"/>
                    <a:pt x="2700" y="161100"/>
                    <a:pt x="2700" y="161100"/>
                  </a:cubicBezTo>
                  <a:cubicBezTo>
                    <a:pt x="2700" y="161100"/>
                    <a:pt x="36900" y="168299"/>
                    <a:pt x="50400" y="162899"/>
                  </a:cubicBezTo>
                  <a:cubicBezTo>
                    <a:pt x="63900" y="157499"/>
                    <a:pt x="68399" y="150300"/>
                    <a:pt x="68399" y="139500"/>
                  </a:cubicBezTo>
                  <a:cubicBezTo>
                    <a:pt x="69300" y="127799"/>
                    <a:pt x="68399" y="116100"/>
                    <a:pt x="68399" y="116100"/>
                  </a:cubicBezTo>
                  <a:cubicBezTo>
                    <a:pt x="68399" y="116100"/>
                    <a:pt x="80100" y="116100"/>
                    <a:pt x="83699" y="112500"/>
                  </a:cubicBezTo>
                  <a:cubicBezTo>
                    <a:pt x="83699" y="112500"/>
                    <a:pt x="86399" y="111599"/>
                    <a:pt x="79199" y="108899"/>
                  </a:cubicBezTo>
                  <a:cubicBezTo>
                    <a:pt x="72000" y="106199"/>
                    <a:pt x="66600" y="102599"/>
                    <a:pt x="66600" y="102599"/>
                  </a:cubicBezTo>
                  <a:cubicBezTo>
                    <a:pt x="66600" y="102599"/>
                    <a:pt x="66600" y="85499"/>
                    <a:pt x="67500" y="80999"/>
                  </a:cubicBezTo>
                  <a:cubicBezTo>
                    <a:pt x="68400" y="76499"/>
                    <a:pt x="70200" y="63899"/>
                    <a:pt x="69300" y="58499"/>
                  </a:cubicBezTo>
                  <a:cubicBezTo>
                    <a:pt x="67500" y="53099"/>
                    <a:pt x="35100" y="4499"/>
                    <a:pt x="35100" y="4499"/>
                  </a:cubicBezTo>
                  <a:lnTo>
                    <a:pt x="23400" y="0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96" name="Graphic 86">
              <a:extLst>
                <a:ext uri="{FF2B5EF4-FFF2-40B4-BE49-F238E27FC236}">
                  <a16:creationId xmlns:a16="http://schemas.microsoft.com/office/drawing/2014/main" id="{87BBA265-8244-66D1-BEC7-C78F9F6EBEC5}"/>
                </a:ext>
              </a:extLst>
            </p:cNvPr>
            <p:cNvGrpSpPr/>
            <p:nvPr/>
          </p:nvGrpSpPr>
          <p:grpSpPr>
            <a:xfrm>
              <a:off x="7682751" y="3601097"/>
              <a:ext cx="89706" cy="167400"/>
              <a:chOff x="7682751" y="3601097"/>
              <a:chExt cx="89706" cy="167400"/>
            </a:xfrm>
            <a:grpFill/>
          </p:grpSpPr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4EF22B4A-49A9-00E8-1F7F-FBF878D98992}"/>
                  </a:ext>
                </a:extLst>
              </p:cNvPr>
              <p:cNvSpPr/>
              <p:nvPr/>
            </p:nvSpPr>
            <p:spPr>
              <a:xfrm>
                <a:off x="7725850" y="3601097"/>
                <a:ext cx="46607" cy="88200"/>
              </a:xfrm>
              <a:custGeom>
                <a:avLst/>
                <a:gdLst>
                  <a:gd name="connsiteX0" fmla="*/ 4782 w 46607"/>
                  <a:gd name="connsiteY0" fmla="*/ 0 h 88200"/>
                  <a:gd name="connsiteX1" fmla="*/ 7482 w 46607"/>
                  <a:gd name="connsiteY1" fmla="*/ 3600 h 88200"/>
                  <a:gd name="connsiteX2" fmla="*/ 31782 w 46607"/>
                  <a:gd name="connsiteY2" fmla="*/ 33300 h 88200"/>
                  <a:gd name="connsiteX3" fmla="*/ 46182 w 46607"/>
                  <a:gd name="connsiteY3" fmla="*/ 65700 h 88200"/>
                  <a:gd name="connsiteX4" fmla="*/ 43482 w 46607"/>
                  <a:gd name="connsiteY4" fmla="*/ 88201 h 88200"/>
                  <a:gd name="connsiteX5" fmla="*/ 44383 w 46607"/>
                  <a:gd name="connsiteY5" fmla="*/ 72901 h 88200"/>
                  <a:gd name="connsiteX6" fmla="*/ 36283 w 46607"/>
                  <a:gd name="connsiteY6" fmla="*/ 54001 h 88200"/>
                  <a:gd name="connsiteX7" fmla="*/ 12883 w 46607"/>
                  <a:gd name="connsiteY7" fmla="*/ 27001 h 88200"/>
                  <a:gd name="connsiteX8" fmla="*/ 14683 w 46607"/>
                  <a:gd name="connsiteY8" fmla="*/ 21601 h 88200"/>
                  <a:gd name="connsiteX9" fmla="*/ 10182 w 46607"/>
                  <a:gd name="connsiteY9" fmla="*/ 19800 h 88200"/>
                  <a:gd name="connsiteX10" fmla="*/ 2982 w 46607"/>
                  <a:gd name="connsiteY10" fmla="*/ 11700 h 88200"/>
                  <a:gd name="connsiteX11" fmla="*/ 1183 w 46607"/>
                  <a:gd name="connsiteY11" fmla="*/ 5400 h 88200"/>
                  <a:gd name="connsiteX12" fmla="*/ 4782 w 46607"/>
                  <a:gd name="connsiteY12" fmla="*/ 0 h 88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6607" h="88200">
                    <a:moveTo>
                      <a:pt x="4782" y="0"/>
                    </a:moveTo>
                    <a:cubicBezTo>
                      <a:pt x="4782" y="0"/>
                      <a:pt x="4782" y="1800"/>
                      <a:pt x="7482" y="3600"/>
                    </a:cubicBezTo>
                    <a:cubicBezTo>
                      <a:pt x="10182" y="5400"/>
                      <a:pt x="21882" y="20701"/>
                      <a:pt x="31782" y="33300"/>
                    </a:cubicBezTo>
                    <a:cubicBezTo>
                      <a:pt x="41682" y="45900"/>
                      <a:pt x="45282" y="56700"/>
                      <a:pt x="46182" y="65700"/>
                    </a:cubicBezTo>
                    <a:cubicBezTo>
                      <a:pt x="47982" y="74701"/>
                      <a:pt x="43482" y="84600"/>
                      <a:pt x="43482" y="88201"/>
                    </a:cubicBezTo>
                    <a:cubicBezTo>
                      <a:pt x="43482" y="88201"/>
                      <a:pt x="44383" y="78301"/>
                      <a:pt x="44383" y="72901"/>
                    </a:cubicBezTo>
                    <a:cubicBezTo>
                      <a:pt x="44383" y="67501"/>
                      <a:pt x="38082" y="55801"/>
                      <a:pt x="36283" y="54001"/>
                    </a:cubicBezTo>
                    <a:cubicBezTo>
                      <a:pt x="34483" y="52201"/>
                      <a:pt x="12883" y="27001"/>
                      <a:pt x="12883" y="27001"/>
                    </a:cubicBezTo>
                    <a:lnTo>
                      <a:pt x="14683" y="21601"/>
                    </a:lnTo>
                    <a:lnTo>
                      <a:pt x="10182" y="19800"/>
                    </a:lnTo>
                    <a:cubicBezTo>
                      <a:pt x="10182" y="19800"/>
                      <a:pt x="5682" y="14400"/>
                      <a:pt x="2982" y="11700"/>
                    </a:cubicBezTo>
                    <a:cubicBezTo>
                      <a:pt x="-618" y="8100"/>
                      <a:pt x="-618" y="7201"/>
                      <a:pt x="1183" y="5400"/>
                    </a:cubicBezTo>
                    <a:cubicBezTo>
                      <a:pt x="2082" y="3600"/>
                      <a:pt x="2982" y="900"/>
                      <a:pt x="4782" y="0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705F5ADD-5A80-C6DC-6865-9E0F2A65479F}"/>
                  </a:ext>
                </a:extLst>
              </p:cNvPr>
              <p:cNvSpPr/>
              <p:nvPr/>
            </p:nvSpPr>
            <p:spPr>
              <a:xfrm>
                <a:off x="7682751" y="3623374"/>
                <a:ext cx="52256" cy="145123"/>
              </a:xfrm>
              <a:custGeom>
                <a:avLst/>
                <a:gdLst>
                  <a:gd name="connsiteX0" fmla="*/ 19081 w 52256"/>
                  <a:gd name="connsiteY0" fmla="*/ 11923 h 145123"/>
                  <a:gd name="connsiteX1" fmla="*/ 31681 w 52256"/>
                  <a:gd name="connsiteY1" fmla="*/ 223 h 145123"/>
                  <a:gd name="connsiteX2" fmla="*/ 51481 w 52256"/>
                  <a:gd name="connsiteY2" fmla="*/ 30823 h 145123"/>
                  <a:gd name="connsiteX3" fmla="*/ 31681 w 52256"/>
                  <a:gd name="connsiteY3" fmla="*/ 73123 h 145123"/>
                  <a:gd name="connsiteX4" fmla="*/ 25381 w 52256"/>
                  <a:gd name="connsiteY4" fmla="*/ 82123 h 145123"/>
                  <a:gd name="connsiteX5" fmla="*/ 27180 w 52256"/>
                  <a:gd name="connsiteY5" fmla="*/ 118124 h 145123"/>
                  <a:gd name="connsiteX6" fmla="*/ 30781 w 52256"/>
                  <a:gd name="connsiteY6" fmla="*/ 139724 h 145123"/>
                  <a:gd name="connsiteX7" fmla="*/ 7381 w 52256"/>
                  <a:gd name="connsiteY7" fmla="*/ 145124 h 145123"/>
                  <a:gd name="connsiteX8" fmla="*/ 2881 w 52256"/>
                  <a:gd name="connsiteY8" fmla="*/ 105524 h 145123"/>
                  <a:gd name="connsiteX9" fmla="*/ 181 w 52256"/>
                  <a:gd name="connsiteY9" fmla="*/ 84824 h 145123"/>
                  <a:gd name="connsiteX10" fmla="*/ 5581 w 52256"/>
                  <a:gd name="connsiteY10" fmla="*/ 65924 h 145123"/>
                  <a:gd name="connsiteX11" fmla="*/ 10081 w 52256"/>
                  <a:gd name="connsiteY11" fmla="*/ 49724 h 145123"/>
                  <a:gd name="connsiteX12" fmla="*/ 13681 w 52256"/>
                  <a:gd name="connsiteY12" fmla="*/ 39824 h 145123"/>
                  <a:gd name="connsiteX13" fmla="*/ 15481 w 52256"/>
                  <a:gd name="connsiteY13" fmla="*/ 29925 h 145123"/>
                  <a:gd name="connsiteX14" fmla="*/ 19081 w 52256"/>
                  <a:gd name="connsiteY14" fmla="*/ 11923 h 145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52256" h="145123">
                    <a:moveTo>
                      <a:pt x="19081" y="11923"/>
                    </a:moveTo>
                    <a:cubicBezTo>
                      <a:pt x="19081" y="11923"/>
                      <a:pt x="23581" y="2024"/>
                      <a:pt x="31681" y="223"/>
                    </a:cubicBezTo>
                    <a:cubicBezTo>
                      <a:pt x="39781" y="-1577"/>
                      <a:pt x="55981" y="7423"/>
                      <a:pt x="51481" y="30823"/>
                    </a:cubicBezTo>
                    <a:cubicBezTo>
                      <a:pt x="46982" y="54224"/>
                      <a:pt x="34381" y="67723"/>
                      <a:pt x="31681" y="73123"/>
                    </a:cubicBezTo>
                    <a:cubicBezTo>
                      <a:pt x="28981" y="78523"/>
                      <a:pt x="25381" y="82123"/>
                      <a:pt x="25381" y="82123"/>
                    </a:cubicBezTo>
                    <a:cubicBezTo>
                      <a:pt x="25381" y="82123"/>
                      <a:pt x="24480" y="100123"/>
                      <a:pt x="27180" y="118124"/>
                    </a:cubicBezTo>
                    <a:cubicBezTo>
                      <a:pt x="29880" y="136124"/>
                      <a:pt x="30781" y="139724"/>
                      <a:pt x="30781" y="139724"/>
                    </a:cubicBezTo>
                    <a:cubicBezTo>
                      <a:pt x="30781" y="139724"/>
                      <a:pt x="26281" y="145124"/>
                      <a:pt x="7381" y="145124"/>
                    </a:cubicBezTo>
                    <a:cubicBezTo>
                      <a:pt x="7381" y="145124"/>
                      <a:pt x="3781" y="112724"/>
                      <a:pt x="2881" y="105524"/>
                    </a:cubicBezTo>
                    <a:cubicBezTo>
                      <a:pt x="1981" y="98324"/>
                      <a:pt x="-719" y="91124"/>
                      <a:pt x="181" y="84824"/>
                    </a:cubicBezTo>
                    <a:cubicBezTo>
                      <a:pt x="1082" y="78524"/>
                      <a:pt x="2881" y="73124"/>
                      <a:pt x="5581" y="65924"/>
                    </a:cubicBezTo>
                    <a:cubicBezTo>
                      <a:pt x="8281" y="58724"/>
                      <a:pt x="10081" y="49724"/>
                      <a:pt x="10081" y="49724"/>
                    </a:cubicBezTo>
                    <a:cubicBezTo>
                      <a:pt x="10081" y="49724"/>
                      <a:pt x="9181" y="41624"/>
                      <a:pt x="13681" y="39824"/>
                    </a:cubicBezTo>
                    <a:cubicBezTo>
                      <a:pt x="13681" y="39824"/>
                      <a:pt x="14582" y="32625"/>
                      <a:pt x="15481" y="29925"/>
                    </a:cubicBezTo>
                    <a:cubicBezTo>
                      <a:pt x="16381" y="27223"/>
                      <a:pt x="17281" y="16423"/>
                      <a:pt x="19081" y="11923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97" name="Graphic 86">
              <a:extLst>
                <a:ext uri="{FF2B5EF4-FFF2-40B4-BE49-F238E27FC236}">
                  <a16:creationId xmlns:a16="http://schemas.microsoft.com/office/drawing/2014/main" id="{ACE14ADF-2CA8-040A-0A20-FF974FE8AAAC}"/>
                </a:ext>
              </a:extLst>
            </p:cNvPr>
            <p:cNvGrpSpPr/>
            <p:nvPr/>
          </p:nvGrpSpPr>
          <p:grpSpPr>
            <a:xfrm>
              <a:off x="7718357" y="3725622"/>
              <a:ext cx="72575" cy="239075"/>
              <a:chOff x="7718357" y="3725622"/>
              <a:chExt cx="72575" cy="239075"/>
            </a:xfrm>
            <a:grpFill/>
          </p:grpSpPr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E0BDFE25-346D-8568-86A6-16FEEDFCFE14}"/>
                  </a:ext>
                </a:extLst>
              </p:cNvPr>
              <p:cNvSpPr/>
              <p:nvPr/>
            </p:nvSpPr>
            <p:spPr>
              <a:xfrm>
                <a:off x="7769332" y="3725622"/>
                <a:ext cx="21599" cy="41074"/>
              </a:xfrm>
              <a:custGeom>
                <a:avLst/>
                <a:gdLst>
                  <a:gd name="connsiteX0" fmla="*/ 3599 w 21599"/>
                  <a:gd name="connsiteY0" fmla="*/ 7775 h 41074"/>
                  <a:gd name="connsiteX1" fmla="*/ 4500 w 21599"/>
                  <a:gd name="connsiteY1" fmla="*/ 1475 h 41074"/>
                  <a:gd name="connsiteX2" fmla="*/ 5400 w 21599"/>
                  <a:gd name="connsiteY2" fmla="*/ 3274 h 41074"/>
                  <a:gd name="connsiteX3" fmla="*/ 4500 w 21599"/>
                  <a:gd name="connsiteY3" fmla="*/ 19474 h 41074"/>
                  <a:gd name="connsiteX4" fmla="*/ 13500 w 21599"/>
                  <a:gd name="connsiteY4" fmla="*/ 1475 h 41074"/>
                  <a:gd name="connsiteX5" fmla="*/ 6300 w 21599"/>
                  <a:gd name="connsiteY5" fmla="*/ 19474 h 41074"/>
                  <a:gd name="connsiteX6" fmla="*/ 14400 w 21599"/>
                  <a:gd name="connsiteY6" fmla="*/ 10474 h 41074"/>
                  <a:gd name="connsiteX7" fmla="*/ 5400 w 21599"/>
                  <a:gd name="connsiteY7" fmla="*/ 24874 h 41074"/>
                  <a:gd name="connsiteX8" fmla="*/ 21600 w 21599"/>
                  <a:gd name="connsiteY8" fmla="*/ 39275 h 41074"/>
                  <a:gd name="connsiteX9" fmla="*/ 0 w 21599"/>
                  <a:gd name="connsiteY9" fmla="*/ 41074 h 41074"/>
                  <a:gd name="connsiteX10" fmla="*/ 3599 w 21599"/>
                  <a:gd name="connsiteY10" fmla="*/ 7775 h 41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599" h="41074">
                    <a:moveTo>
                      <a:pt x="3599" y="7775"/>
                    </a:moveTo>
                    <a:cubicBezTo>
                      <a:pt x="3599" y="5975"/>
                      <a:pt x="3599" y="3275"/>
                      <a:pt x="4500" y="1475"/>
                    </a:cubicBezTo>
                    <a:cubicBezTo>
                      <a:pt x="5400" y="-325"/>
                      <a:pt x="5400" y="-1225"/>
                      <a:pt x="5400" y="3274"/>
                    </a:cubicBezTo>
                    <a:cubicBezTo>
                      <a:pt x="4500" y="12275"/>
                      <a:pt x="5400" y="14975"/>
                      <a:pt x="4500" y="19474"/>
                    </a:cubicBezTo>
                    <a:cubicBezTo>
                      <a:pt x="4500" y="19474"/>
                      <a:pt x="16200" y="-3026"/>
                      <a:pt x="13500" y="1475"/>
                    </a:cubicBezTo>
                    <a:cubicBezTo>
                      <a:pt x="11700" y="5974"/>
                      <a:pt x="6300" y="19474"/>
                      <a:pt x="6300" y="19474"/>
                    </a:cubicBezTo>
                    <a:cubicBezTo>
                      <a:pt x="6300" y="19474"/>
                      <a:pt x="15301" y="8674"/>
                      <a:pt x="14400" y="10474"/>
                    </a:cubicBezTo>
                    <a:cubicBezTo>
                      <a:pt x="14400" y="12274"/>
                      <a:pt x="6300" y="22174"/>
                      <a:pt x="5400" y="24874"/>
                    </a:cubicBezTo>
                    <a:cubicBezTo>
                      <a:pt x="4500" y="27574"/>
                      <a:pt x="9900" y="37474"/>
                      <a:pt x="21600" y="39275"/>
                    </a:cubicBezTo>
                    <a:cubicBezTo>
                      <a:pt x="9900" y="40175"/>
                      <a:pt x="0" y="41074"/>
                      <a:pt x="0" y="41074"/>
                    </a:cubicBezTo>
                    <a:cubicBezTo>
                      <a:pt x="0" y="41074"/>
                      <a:pt x="3599" y="19475"/>
                      <a:pt x="3599" y="7775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4FD7393C-3738-EEE3-804E-1035BA7E5EA2}"/>
                  </a:ext>
                </a:extLst>
              </p:cNvPr>
              <p:cNvSpPr/>
              <p:nvPr/>
            </p:nvSpPr>
            <p:spPr>
              <a:xfrm>
                <a:off x="7718357" y="3930497"/>
                <a:ext cx="67347" cy="34200"/>
              </a:xfrm>
              <a:custGeom>
                <a:avLst/>
                <a:gdLst>
                  <a:gd name="connsiteX0" fmla="*/ 3275 w 67347"/>
                  <a:gd name="connsiteY0" fmla="*/ 21600 h 34200"/>
                  <a:gd name="connsiteX1" fmla="*/ 575 w 67347"/>
                  <a:gd name="connsiteY1" fmla="*/ 18000 h 34200"/>
                  <a:gd name="connsiteX2" fmla="*/ 4175 w 67347"/>
                  <a:gd name="connsiteY2" fmla="*/ 2700 h 34200"/>
                  <a:gd name="connsiteX3" fmla="*/ 30275 w 67347"/>
                  <a:gd name="connsiteY3" fmla="*/ 0 h 34200"/>
                  <a:gd name="connsiteX4" fmla="*/ 42875 w 67347"/>
                  <a:gd name="connsiteY4" fmla="*/ 11700 h 34200"/>
                  <a:gd name="connsiteX5" fmla="*/ 60875 w 67347"/>
                  <a:gd name="connsiteY5" fmla="*/ 19800 h 34200"/>
                  <a:gd name="connsiteX6" fmla="*/ 67175 w 67347"/>
                  <a:gd name="connsiteY6" fmla="*/ 26101 h 34200"/>
                  <a:gd name="connsiteX7" fmla="*/ 50075 w 67347"/>
                  <a:gd name="connsiteY7" fmla="*/ 34201 h 34200"/>
                  <a:gd name="connsiteX8" fmla="*/ 25775 w 67347"/>
                  <a:gd name="connsiteY8" fmla="*/ 30600 h 34200"/>
                  <a:gd name="connsiteX9" fmla="*/ 3275 w 67347"/>
                  <a:gd name="connsiteY9" fmla="*/ 21600 h 34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7347" h="34200">
                    <a:moveTo>
                      <a:pt x="3275" y="21600"/>
                    </a:moveTo>
                    <a:lnTo>
                      <a:pt x="575" y="18000"/>
                    </a:lnTo>
                    <a:cubicBezTo>
                      <a:pt x="575" y="18000"/>
                      <a:pt x="-2125" y="8999"/>
                      <a:pt x="4175" y="2700"/>
                    </a:cubicBezTo>
                    <a:lnTo>
                      <a:pt x="30275" y="0"/>
                    </a:lnTo>
                    <a:cubicBezTo>
                      <a:pt x="30275" y="0"/>
                      <a:pt x="38375" y="9900"/>
                      <a:pt x="42875" y="11700"/>
                    </a:cubicBezTo>
                    <a:cubicBezTo>
                      <a:pt x="47375" y="14400"/>
                      <a:pt x="56375" y="18900"/>
                      <a:pt x="60875" y="19800"/>
                    </a:cubicBezTo>
                    <a:cubicBezTo>
                      <a:pt x="65374" y="20701"/>
                      <a:pt x="68074" y="22500"/>
                      <a:pt x="67175" y="26101"/>
                    </a:cubicBezTo>
                    <a:cubicBezTo>
                      <a:pt x="66275" y="29701"/>
                      <a:pt x="55475" y="33300"/>
                      <a:pt x="50075" y="34201"/>
                    </a:cubicBezTo>
                    <a:cubicBezTo>
                      <a:pt x="44675" y="34201"/>
                      <a:pt x="29375" y="32401"/>
                      <a:pt x="25775" y="30600"/>
                    </a:cubicBezTo>
                    <a:cubicBezTo>
                      <a:pt x="22175" y="28801"/>
                      <a:pt x="10476" y="22500"/>
                      <a:pt x="3275" y="21600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33BEEF3C-059A-87DD-7835-F3CBE3991834}"/>
                </a:ext>
              </a:extLst>
            </p:cNvPr>
            <p:cNvSpPr/>
            <p:nvPr/>
          </p:nvSpPr>
          <p:spPr>
            <a:xfrm>
              <a:off x="7718032" y="3948498"/>
              <a:ext cx="67869" cy="17278"/>
            </a:xfrm>
            <a:custGeom>
              <a:avLst/>
              <a:gdLst>
                <a:gd name="connsiteX0" fmla="*/ 67500 w 67869"/>
                <a:gd name="connsiteY0" fmla="*/ 7200 h 17278"/>
                <a:gd name="connsiteX1" fmla="*/ 62100 w 67869"/>
                <a:gd name="connsiteY1" fmla="*/ 10800 h 17278"/>
                <a:gd name="connsiteX2" fmla="*/ 36000 w 67869"/>
                <a:gd name="connsiteY2" fmla="*/ 12600 h 17278"/>
                <a:gd name="connsiteX3" fmla="*/ 16200 w 67869"/>
                <a:gd name="connsiteY3" fmla="*/ 5400 h 17278"/>
                <a:gd name="connsiteX4" fmla="*/ 900 w 67869"/>
                <a:gd name="connsiteY4" fmla="*/ 0 h 17278"/>
                <a:gd name="connsiteX5" fmla="*/ 0 w 67869"/>
                <a:gd name="connsiteY5" fmla="*/ 6300 h 17278"/>
                <a:gd name="connsiteX6" fmla="*/ 12600 w 67869"/>
                <a:gd name="connsiteY6" fmla="*/ 10800 h 17278"/>
                <a:gd name="connsiteX7" fmla="*/ 13500 w 67869"/>
                <a:gd name="connsiteY7" fmla="*/ 9000 h 17278"/>
                <a:gd name="connsiteX8" fmla="*/ 24300 w 67869"/>
                <a:gd name="connsiteY8" fmla="*/ 13500 h 17278"/>
                <a:gd name="connsiteX9" fmla="*/ 45900 w 67869"/>
                <a:gd name="connsiteY9" fmla="*/ 17100 h 17278"/>
                <a:gd name="connsiteX10" fmla="*/ 67500 w 67869"/>
                <a:gd name="connsiteY10" fmla="*/ 7200 h 17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7869" h="17278">
                  <a:moveTo>
                    <a:pt x="67500" y="7200"/>
                  </a:moveTo>
                  <a:cubicBezTo>
                    <a:pt x="67500" y="7200"/>
                    <a:pt x="65700" y="9900"/>
                    <a:pt x="62100" y="10800"/>
                  </a:cubicBezTo>
                  <a:cubicBezTo>
                    <a:pt x="58500" y="11700"/>
                    <a:pt x="41400" y="14400"/>
                    <a:pt x="36000" y="12600"/>
                  </a:cubicBezTo>
                  <a:cubicBezTo>
                    <a:pt x="30600" y="11699"/>
                    <a:pt x="21600" y="6299"/>
                    <a:pt x="16200" y="5400"/>
                  </a:cubicBezTo>
                  <a:cubicBezTo>
                    <a:pt x="11700" y="3600"/>
                    <a:pt x="2700" y="1800"/>
                    <a:pt x="900" y="0"/>
                  </a:cubicBezTo>
                  <a:lnTo>
                    <a:pt x="0" y="6300"/>
                  </a:lnTo>
                  <a:lnTo>
                    <a:pt x="12600" y="10800"/>
                  </a:lnTo>
                  <a:lnTo>
                    <a:pt x="13500" y="9000"/>
                  </a:lnTo>
                  <a:cubicBezTo>
                    <a:pt x="13500" y="9000"/>
                    <a:pt x="20700" y="11700"/>
                    <a:pt x="24300" y="13500"/>
                  </a:cubicBezTo>
                  <a:cubicBezTo>
                    <a:pt x="27900" y="15300"/>
                    <a:pt x="35100" y="18000"/>
                    <a:pt x="45900" y="17100"/>
                  </a:cubicBezTo>
                  <a:cubicBezTo>
                    <a:pt x="57599" y="15300"/>
                    <a:pt x="70200" y="14399"/>
                    <a:pt x="67500" y="7200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314CD828-4C1E-9271-8430-981D162356C9}"/>
                </a:ext>
              </a:extLst>
            </p:cNvPr>
            <p:cNvSpPr/>
            <p:nvPr/>
          </p:nvSpPr>
          <p:spPr>
            <a:xfrm>
              <a:off x="7719832" y="3782898"/>
              <a:ext cx="7200" cy="16382"/>
            </a:xfrm>
            <a:custGeom>
              <a:avLst/>
              <a:gdLst>
                <a:gd name="connsiteX0" fmla="*/ 2700 w 7200"/>
                <a:gd name="connsiteY0" fmla="*/ 0 h 16382"/>
                <a:gd name="connsiteX1" fmla="*/ 3600 w 7200"/>
                <a:gd name="connsiteY1" fmla="*/ 1800 h 16382"/>
                <a:gd name="connsiteX2" fmla="*/ 5400 w 7200"/>
                <a:gd name="connsiteY2" fmla="*/ 6299 h 16382"/>
                <a:gd name="connsiteX3" fmla="*/ 6300 w 7200"/>
                <a:gd name="connsiteY3" fmla="*/ 11699 h 16382"/>
                <a:gd name="connsiteX4" fmla="*/ 7201 w 7200"/>
                <a:gd name="connsiteY4" fmla="*/ 16199 h 16382"/>
                <a:gd name="connsiteX5" fmla="*/ 1801 w 7200"/>
                <a:gd name="connsiteY5" fmla="*/ 14399 h 16382"/>
                <a:gd name="connsiteX6" fmla="*/ 0 w 7200"/>
                <a:gd name="connsiteY6" fmla="*/ 2700 h 16382"/>
                <a:gd name="connsiteX7" fmla="*/ 2700 w 7200"/>
                <a:gd name="connsiteY7" fmla="*/ 0 h 163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200" h="16382">
                  <a:moveTo>
                    <a:pt x="2700" y="0"/>
                  </a:moveTo>
                  <a:cubicBezTo>
                    <a:pt x="2700" y="900"/>
                    <a:pt x="2700" y="900"/>
                    <a:pt x="3600" y="1800"/>
                  </a:cubicBezTo>
                  <a:cubicBezTo>
                    <a:pt x="3600" y="3599"/>
                    <a:pt x="5400" y="5400"/>
                    <a:pt x="5400" y="6299"/>
                  </a:cubicBezTo>
                  <a:cubicBezTo>
                    <a:pt x="6300" y="8099"/>
                    <a:pt x="6300" y="11699"/>
                    <a:pt x="6300" y="11699"/>
                  </a:cubicBezTo>
                  <a:lnTo>
                    <a:pt x="7201" y="16199"/>
                  </a:lnTo>
                  <a:cubicBezTo>
                    <a:pt x="2701" y="17099"/>
                    <a:pt x="1801" y="14399"/>
                    <a:pt x="1801" y="14399"/>
                  </a:cubicBezTo>
                  <a:lnTo>
                    <a:pt x="0" y="2700"/>
                  </a:lnTo>
                  <a:lnTo>
                    <a:pt x="2700" y="0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11B73797-8B6A-A116-40F1-12CA8EBE2521}"/>
                </a:ext>
              </a:extLst>
            </p:cNvPr>
            <p:cNvSpPr/>
            <p:nvPr/>
          </p:nvSpPr>
          <p:spPr>
            <a:xfrm>
              <a:off x="7720731" y="3786499"/>
              <a:ext cx="900" cy="10799"/>
            </a:xfrm>
            <a:custGeom>
              <a:avLst/>
              <a:gdLst>
                <a:gd name="connsiteX0" fmla="*/ 900 w 900"/>
                <a:gd name="connsiteY0" fmla="*/ 10799 h 10799"/>
                <a:gd name="connsiteX1" fmla="*/ 900 w 900"/>
                <a:gd name="connsiteY1" fmla="*/ 8999 h 10799"/>
                <a:gd name="connsiteX2" fmla="*/ 900 w 900"/>
                <a:gd name="connsiteY2" fmla="*/ 5399 h 10799"/>
                <a:gd name="connsiteX3" fmla="*/ 900 w 900"/>
                <a:gd name="connsiteY3" fmla="*/ 3599 h 10799"/>
                <a:gd name="connsiteX4" fmla="*/ 900 w 900"/>
                <a:gd name="connsiteY4" fmla="*/ 1800 h 10799"/>
                <a:gd name="connsiteX5" fmla="*/ 0 w 900"/>
                <a:gd name="connsiteY5" fmla="*/ 0 h 10799"/>
                <a:gd name="connsiteX6" fmla="*/ 0 w 900"/>
                <a:gd name="connsiteY6" fmla="*/ 1800 h 10799"/>
                <a:gd name="connsiteX7" fmla="*/ 0 w 900"/>
                <a:gd name="connsiteY7" fmla="*/ 3599 h 10799"/>
                <a:gd name="connsiteX8" fmla="*/ 0 w 900"/>
                <a:gd name="connsiteY8" fmla="*/ 5399 h 10799"/>
                <a:gd name="connsiteX9" fmla="*/ 900 w 900"/>
                <a:gd name="connsiteY9" fmla="*/ 8999 h 10799"/>
                <a:gd name="connsiteX10" fmla="*/ 900 w 900"/>
                <a:gd name="connsiteY10" fmla="*/ 10799 h 10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900" h="10799">
                  <a:moveTo>
                    <a:pt x="900" y="10799"/>
                  </a:moveTo>
                  <a:cubicBezTo>
                    <a:pt x="900" y="10799"/>
                    <a:pt x="900" y="9899"/>
                    <a:pt x="900" y="8999"/>
                  </a:cubicBezTo>
                  <a:cubicBezTo>
                    <a:pt x="900" y="8099"/>
                    <a:pt x="900" y="6299"/>
                    <a:pt x="900" y="5399"/>
                  </a:cubicBezTo>
                  <a:cubicBezTo>
                    <a:pt x="900" y="4499"/>
                    <a:pt x="900" y="3599"/>
                    <a:pt x="900" y="3599"/>
                  </a:cubicBezTo>
                  <a:cubicBezTo>
                    <a:pt x="900" y="2699"/>
                    <a:pt x="900" y="2699"/>
                    <a:pt x="900" y="1800"/>
                  </a:cubicBezTo>
                  <a:cubicBezTo>
                    <a:pt x="900" y="900"/>
                    <a:pt x="0" y="0"/>
                    <a:pt x="0" y="0"/>
                  </a:cubicBezTo>
                  <a:cubicBezTo>
                    <a:pt x="0" y="0"/>
                    <a:pt x="0" y="900"/>
                    <a:pt x="0" y="1800"/>
                  </a:cubicBezTo>
                  <a:cubicBezTo>
                    <a:pt x="0" y="2699"/>
                    <a:pt x="0" y="2700"/>
                    <a:pt x="0" y="3599"/>
                  </a:cubicBezTo>
                  <a:cubicBezTo>
                    <a:pt x="0" y="4500"/>
                    <a:pt x="0" y="5399"/>
                    <a:pt x="0" y="5399"/>
                  </a:cubicBezTo>
                  <a:cubicBezTo>
                    <a:pt x="0" y="7199"/>
                    <a:pt x="0" y="8099"/>
                    <a:pt x="900" y="8999"/>
                  </a:cubicBezTo>
                  <a:cubicBezTo>
                    <a:pt x="900" y="9899"/>
                    <a:pt x="900" y="10799"/>
                    <a:pt x="900" y="10799"/>
                  </a:cubicBez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01" name="Graphic 86">
              <a:extLst>
                <a:ext uri="{FF2B5EF4-FFF2-40B4-BE49-F238E27FC236}">
                  <a16:creationId xmlns:a16="http://schemas.microsoft.com/office/drawing/2014/main" id="{E6FE498F-BB43-5B29-3A96-3C13BC5880A2}"/>
                </a:ext>
              </a:extLst>
            </p:cNvPr>
            <p:cNvGrpSpPr/>
            <p:nvPr/>
          </p:nvGrpSpPr>
          <p:grpSpPr>
            <a:xfrm>
              <a:off x="7670332" y="3790097"/>
              <a:ext cx="87300" cy="78300"/>
              <a:chOff x="7670332" y="3790097"/>
              <a:chExt cx="87300" cy="78300"/>
            </a:xfrm>
            <a:grpFill/>
          </p:grpSpPr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BBDB0363-9AB5-8839-BD73-5E1BD06798C7}"/>
                  </a:ext>
                </a:extLst>
              </p:cNvPr>
              <p:cNvSpPr/>
              <p:nvPr/>
            </p:nvSpPr>
            <p:spPr>
              <a:xfrm>
                <a:off x="7696432" y="3790097"/>
                <a:ext cx="34199" cy="33300"/>
              </a:xfrm>
              <a:custGeom>
                <a:avLst/>
                <a:gdLst>
                  <a:gd name="connsiteX0" fmla="*/ 0 w 34199"/>
                  <a:gd name="connsiteY0" fmla="*/ 10800 h 33300"/>
                  <a:gd name="connsiteX1" fmla="*/ 10800 w 34199"/>
                  <a:gd name="connsiteY1" fmla="*/ 0 h 33300"/>
                  <a:gd name="connsiteX2" fmla="*/ 23400 w 34199"/>
                  <a:gd name="connsiteY2" fmla="*/ 0 h 33300"/>
                  <a:gd name="connsiteX3" fmla="*/ 34200 w 34199"/>
                  <a:gd name="connsiteY3" fmla="*/ 10800 h 33300"/>
                  <a:gd name="connsiteX4" fmla="*/ 34200 w 34199"/>
                  <a:gd name="connsiteY4" fmla="*/ 33300 h 33300"/>
                  <a:gd name="connsiteX5" fmla="*/ 0 w 34199"/>
                  <a:gd name="connsiteY5" fmla="*/ 33300 h 33300"/>
                  <a:gd name="connsiteX6" fmla="*/ 0 w 34199"/>
                  <a:gd name="connsiteY6" fmla="*/ 10800 h 33300"/>
                  <a:gd name="connsiteX7" fmla="*/ 28800 w 34199"/>
                  <a:gd name="connsiteY7" fmla="*/ 10800 h 33300"/>
                  <a:gd name="connsiteX8" fmla="*/ 23400 w 34199"/>
                  <a:gd name="connsiteY8" fmla="*/ 5400 h 33300"/>
                  <a:gd name="connsiteX9" fmla="*/ 10800 w 34199"/>
                  <a:gd name="connsiteY9" fmla="*/ 5400 h 33300"/>
                  <a:gd name="connsiteX10" fmla="*/ 5400 w 34199"/>
                  <a:gd name="connsiteY10" fmla="*/ 10800 h 33300"/>
                  <a:gd name="connsiteX11" fmla="*/ 5400 w 34199"/>
                  <a:gd name="connsiteY11" fmla="*/ 27000 h 33300"/>
                  <a:gd name="connsiteX12" fmla="*/ 27900 w 34199"/>
                  <a:gd name="connsiteY12" fmla="*/ 27000 h 33300"/>
                  <a:gd name="connsiteX13" fmla="*/ 27900 w 34199"/>
                  <a:gd name="connsiteY13" fmla="*/ 10800 h 33300"/>
                  <a:gd name="connsiteX14" fmla="*/ 28800 w 34199"/>
                  <a:gd name="connsiteY14" fmla="*/ 10800 h 33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199" h="33300">
                    <a:moveTo>
                      <a:pt x="0" y="10800"/>
                    </a:moveTo>
                    <a:cubicBezTo>
                      <a:pt x="0" y="4500"/>
                      <a:pt x="5400" y="0"/>
                      <a:pt x="10800" y="0"/>
                    </a:cubicBezTo>
                    <a:lnTo>
                      <a:pt x="23400" y="0"/>
                    </a:lnTo>
                    <a:cubicBezTo>
                      <a:pt x="29700" y="0"/>
                      <a:pt x="34200" y="5400"/>
                      <a:pt x="34200" y="10800"/>
                    </a:cubicBezTo>
                    <a:lnTo>
                      <a:pt x="34200" y="33300"/>
                    </a:lnTo>
                    <a:lnTo>
                      <a:pt x="0" y="33300"/>
                    </a:lnTo>
                    <a:lnTo>
                      <a:pt x="0" y="10800"/>
                    </a:lnTo>
                    <a:close/>
                    <a:moveTo>
                      <a:pt x="28800" y="10800"/>
                    </a:moveTo>
                    <a:cubicBezTo>
                      <a:pt x="28800" y="8100"/>
                      <a:pt x="27000" y="5400"/>
                      <a:pt x="23400" y="5400"/>
                    </a:cubicBezTo>
                    <a:lnTo>
                      <a:pt x="10800" y="5400"/>
                    </a:lnTo>
                    <a:cubicBezTo>
                      <a:pt x="8100" y="5400"/>
                      <a:pt x="5400" y="7200"/>
                      <a:pt x="5400" y="10800"/>
                    </a:cubicBezTo>
                    <a:lnTo>
                      <a:pt x="5400" y="27000"/>
                    </a:lnTo>
                    <a:lnTo>
                      <a:pt x="27900" y="27000"/>
                    </a:lnTo>
                    <a:lnTo>
                      <a:pt x="27900" y="10800"/>
                    </a:lnTo>
                    <a:lnTo>
                      <a:pt x="28800" y="10800"/>
                    </a:ln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EFCC4DDA-9604-A45D-BEEE-BC812B1AA177}"/>
                  </a:ext>
                </a:extLst>
              </p:cNvPr>
              <p:cNvSpPr/>
              <p:nvPr/>
            </p:nvSpPr>
            <p:spPr>
              <a:xfrm>
                <a:off x="7670332" y="3805398"/>
                <a:ext cx="87300" cy="63000"/>
              </a:xfrm>
              <a:custGeom>
                <a:avLst/>
                <a:gdLst>
                  <a:gd name="connsiteX0" fmla="*/ 0 w 87300"/>
                  <a:gd name="connsiteY0" fmla="*/ 5400 h 63000"/>
                  <a:gd name="connsiteX1" fmla="*/ 0 w 87300"/>
                  <a:gd name="connsiteY1" fmla="*/ 57600 h 63000"/>
                  <a:gd name="connsiteX2" fmla="*/ 5400 w 87300"/>
                  <a:gd name="connsiteY2" fmla="*/ 63000 h 63000"/>
                  <a:gd name="connsiteX3" fmla="*/ 81900 w 87300"/>
                  <a:gd name="connsiteY3" fmla="*/ 63000 h 63000"/>
                  <a:gd name="connsiteX4" fmla="*/ 87300 w 87300"/>
                  <a:gd name="connsiteY4" fmla="*/ 57600 h 63000"/>
                  <a:gd name="connsiteX5" fmla="*/ 87300 w 87300"/>
                  <a:gd name="connsiteY5" fmla="*/ 5400 h 63000"/>
                  <a:gd name="connsiteX6" fmla="*/ 81900 w 87300"/>
                  <a:gd name="connsiteY6" fmla="*/ 0 h 63000"/>
                  <a:gd name="connsiteX7" fmla="*/ 5400 w 87300"/>
                  <a:gd name="connsiteY7" fmla="*/ 0 h 63000"/>
                  <a:gd name="connsiteX8" fmla="*/ 0 w 87300"/>
                  <a:gd name="connsiteY8" fmla="*/ 5400 h 6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87300" h="63000">
                    <a:moveTo>
                      <a:pt x="0" y="5400"/>
                    </a:moveTo>
                    <a:lnTo>
                      <a:pt x="0" y="57600"/>
                    </a:lnTo>
                    <a:cubicBezTo>
                      <a:pt x="0" y="60300"/>
                      <a:pt x="2700" y="63000"/>
                      <a:pt x="5400" y="63000"/>
                    </a:cubicBezTo>
                    <a:lnTo>
                      <a:pt x="81900" y="63000"/>
                    </a:lnTo>
                    <a:cubicBezTo>
                      <a:pt x="84600" y="63000"/>
                      <a:pt x="87300" y="60300"/>
                      <a:pt x="87300" y="57600"/>
                    </a:cubicBezTo>
                    <a:lnTo>
                      <a:pt x="87300" y="5400"/>
                    </a:lnTo>
                    <a:cubicBezTo>
                      <a:pt x="87300" y="2700"/>
                      <a:pt x="84600" y="0"/>
                      <a:pt x="81900" y="0"/>
                    </a:cubicBezTo>
                    <a:lnTo>
                      <a:pt x="5400" y="0"/>
                    </a:lnTo>
                    <a:cubicBezTo>
                      <a:pt x="2700" y="0"/>
                      <a:pt x="0" y="2700"/>
                      <a:pt x="0" y="5400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29B28045-BFFA-2468-CBFD-DCAE3B8DB7EC}"/>
                </a:ext>
              </a:extLst>
            </p:cNvPr>
            <p:cNvSpPr/>
            <p:nvPr/>
          </p:nvSpPr>
          <p:spPr>
            <a:xfrm>
              <a:off x="7697332" y="3762197"/>
              <a:ext cx="25200" cy="40499"/>
            </a:xfrm>
            <a:custGeom>
              <a:avLst/>
              <a:gdLst>
                <a:gd name="connsiteX0" fmla="*/ 0 w 25200"/>
                <a:gd name="connsiteY0" fmla="*/ 3600 h 40499"/>
                <a:gd name="connsiteX1" fmla="*/ 13500 w 25200"/>
                <a:gd name="connsiteY1" fmla="*/ 0 h 40499"/>
                <a:gd name="connsiteX2" fmla="*/ 17100 w 25200"/>
                <a:gd name="connsiteY2" fmla="*/ 8100 h 40499"/>
                <a:gd name="connsiteX3" fmla="*/ 24300 w 25200"/>
                <a:gd name="connsiteY3" fmla="*/ 18900 h 40499"/>
                <a:gd name="connsiteX4" fmla="*/ 25200 w 25200"/>
                <a:gd name="connsiteY4" fmla="*/ 19800 h 40499"/>
                <a:gd name="connsiteX5" fmla="*/ 23401 w 25200"/>
                <a:gd name="connsiteY5" fmla="*/ 22500 h 40499"/>
                <a:gd name="connsiteX6" fmla="*/ 24301 w 25200"/>
                <a:gd name="connsiteY6" fmla="*/ 35100 h 40499"/>
                <a:gd name="connsiteX7" fmla="*/ 22501 w 25200"/>
                <a:gd name="connsiteY7" fmla="*/ 39600 h 40499"/>
                <a:gd name="connsiteX8" fmla="*/ 19801 w 25200"/>
                <a:gd name="connsiteY8" fmla="*/ 38699 h 40499"/>
                <a:gd name="connsiteX9" fmla="*/ 18001 w 25200"/>
                <a:gd name="connsiteY9" fmla="*/ 40499 h 40499"/>
                <a:gd name="connsiteX10" fmla="*/ 14400 w 25200"/>
                <a:gd name="connsiteY10" fmla="*/ 36901 h 40499"/>
                <a:gd name="connsiteX11" fmla="*/ 11700 w 25200"/>
                <a:gd name="connsiteY11" fmla="*/ 39601 h 40499"/>
                <a:gd name="connsiteX12" fmla="*/ 9000 w 25200"/>
                <a:gd name="connsiteY12" fmla="*/ 35101 h 40499"/>
                <a:gd name="connsiteX13" fmla="*/ 7201 w 25200"/>
                <a:gd name="connsiteY13" fmla="*/ 36901 h 40499"/>
                <a:gd name="connsiteX14" fmla="*/ 4501 w 25200"/>
                <a:gd name="connsiteY14" fmla="*/ 33300 h 40499"/>
                <a:gd name="connsiteX15" fmla="*/ 2701 w 25200"/>
                <a:gd name="connsiteY15" fmla="*/ 14400 h 40499"/>
                <a:gd name="connsiteX16" fmla="*/ 0 w 25200"/>
                <a:gd name="connsiteY16" fmla="*/ 3600 h 40499"/>
                <a:gd name="connsiteX17" fmla="*/ 0 w 25200"/>
                <a:gd name="connsiteY17" fmla="*/ 3600 h 40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5200" h="40499">
                  <a:moveTo>
                    <a:pt x="0" y="3600"/>
                  </a:moveTo>
                  <a:lnTo>
                    <a:pt x="13500" y="0"/>
                  </a:lnTo>
                  <a:cubicBezTo>
                    <a:pt x="13500" y="0"/>
                    <a:pt x="16200" y="7200"/>
                    <a:pt x="17100" y="8100"/>
                  </a:cubicBezTo>
                  <a:cubicBezTo>
                    <a:pt x="18001" y="9000"/>
                    <a:pt x="22500" y="16200"/>
                    <a:pt x="24300" y="18900"/>
                  </a:cubicBezTo>
                  <a:lnTo>
                    <a:pt x="25200" y="19800"/>
                  </a:lnTo>
                  <a:lnTo>
                    <a:pt x="23401" y="22500"/>
                  </a:lnTo>
                  <a:lnTo>
                    <a:pt x="24301" y="35100"/>
                  </a:lnTo>
                  <a:cubicBezTo>
                    <a:pt x="24301" y="36000"/>
                    <a:pt x="24301" y="38700"/>
                    <a:pt x="22501" y="39600"/>
                  </a:cubicBezTo>
                  <a:cubicBezTo>
                    <a:pt x="20701" y="40500"/>
                    <a:pt x="19801" y="38699"/>
                    <a:pt x="19801" y="38699"/>
                  </a:cubicBezTo>
                  <a:cubicBezTo>
                    <a:pt x="19801" y="38699"/>
                    <a:pt x="19801" y="40499"/>
                    <a:pt x="18001" y="40499"/>
                  </a:cubicBezTo>
                  <a:cubicBezTo>
                    <a:pt x="16202" y="40499"/>
                    <a:pt x="14400" y="36901"/>
                    <a:pt x="14400" y="36901"/>
                  </a:cubicBezTo>
                  <a:cubicBezTo>
                    <a:pt x="14400" y="36901"/>
                    <a:pt x="14400" y="39601"/>
                    <a:pt x="11700" y="39601"/>
                  </a:cubicBezTo>
                  <a:cubicBezTo>
                    <a:pt x="9901" y="39601"/>
                    <a:pt x="9000" y="35101"/>
                    <a:pt x="9000" y="35101"/>
                  </a:cubicBezTo>
                  <a:cubicBezTo>
                    <a:pt x="9000" y="35101"/>
                    <a:pt x="8100" y="36001"/>
                    <a:pt x="7201" y="36901"/>
                  </a:cubicBezTo>
                  <a:cubicBezTo>
                    <a:pt x="6300" y="36901"/>
                    <a:pt x="4501" y="36000"/>
                    <a:pt x="4501" y="33300"/>
                  </a:cubicBezTo>
                  <a:cubicBezTo>
                    <a:pt x="3600" y="30600"/>
                    <a:pt x="1801" y="18001"/>
                    <a:pt x="2701" y="14400"/>
                  </a:cubicBezTo>
                  <a:cubicBezTo>
                    <a:pt x="1801" y="10801"/>
                    <a:pt x="0" y="4501"/>
                    <a:pt x="0" y="3600"/>
                  </a:cubicBezTo>
                  <a:lnTo>
                    <a:pt x="0" y="3600"/>
                  </a:lnTo>
                  <a:close/>
                </a:path>
              </a:pathLst>
            </a:custGeom>
            <a:grpFill/>
            <a:ln w="837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/>
            </a:p>
          </p:txBody>
        </p:sp>
        <p:grpSp>
          <p:nvGrpSpPr>
            <p:cNvPr id="103" name="Graphic 86">
              <a:extLst>
                <a:ext uri="{FF2B5EF4-FFF2-40B4-BE49-F238E27FC236}">
                  <a16:creationId xmlns:a16="http://schemas.microsoft.com/office/drawing/2014/main" id="{849E7B46-412B-55CB-F1C7-8C681A7D1838}"/>
                </a:ext>
              </a:extLst>
            </p:cNvPr>
            <p:cNvGrpSpPr/>
            <p:nvPr/>
          </p:nvGrpSpPr>
          <p:grpSpPr>
            <a:xfrm>
              <a:off x="7705932" y="3794598"/>
              <a:ext cx="11200" cy="6299"/>
              <a:chOff x="7705932" y="3794598"/>
              <a:chExt cx="11200" cy="6299"/>
            </a:xfrm>
            <a:grpFill/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0379C83-6E56-A948-8BA3-BBD7CE72A6C6}"/>
                  </a:ext>
                </a:extLst>
              </p:cNvPr>
              <p:cNvSpPr/>
              <p:nvPr/>
            </p:nvSpPr>
            <p:spPr>
              <a:xfrm>
                <a:off x="7716457" y="3795496"/>
                <a:ext cx="675" cy="5400"/>
              </a:xfrm>
              <a:custGeom>
                <a:avLst/>
                <a:gdLst>
                  <a:gd name="connsiteX0" fmla="*/ 675 w 675"/>
                  <a:gd name="connsiteY0" fmla="*/ 5401 h 5400"/>
                  <a:gd name="connsiteX1" fmla="*/ 675 w 675"/>
                  <a:gd name="connsiteY1" fmla="*/ 5401 h 5400"/>
                  <a:gd name="connsiteX2" fmla="*/ 675 w 675"/>
                  <a:gd name="connsiteY2" fmla="*/ 2701 h 5400"/>
                  <a:gd name="connsiteX3" fmla="*/ 675 w 675"/>
                  <a:gd name="connsiteY3" fmla="*/ 1801 h 5400"/>
                  <a:gd name="connsiteX4" fmla="*/ 675 w 675"/>
                  <a:gd name="connsiteY4" fmla="*/ 900 h 5400"/>
                  <a:gd name="connsiteX5" fmla="*/ 675 w 675"/>
                  <a:gd name="connsiteY5" fmla="*/ 900 h 5400"/>
                  <a:gd name="connsiteX6" fmla="*/ 675 w 675"/>
                  <a:gd name="connsiteY6" fmla="*/ 0 h 5400"/>
                  <a:gd name="connsiteX7" fmla="*/ 675 w 675"/>
                  <a:gd name="connsiteY7" fmla="*/ 900 h 5400"/>
                  <a:gd name="connsiteX8" fmla="*/ 675 w 675"/>
                  <a:gd name="connsiteY8" fmla="*/ 900 h 5400"/>
                  <a:gd name="connsiteX9" fmla="*/ 675 w 675"/>
                  <a:gd name="connsiteY9" fmla="*/ 900 h 5400"/>
                  <a:gd name="connsiteX10" fmla="*/ 675 w 675"/>
                  <a:gd name="connsiteY10" fmla="*/ 1801 h 5400"/>
                  <a:gd name="connsiteX11" fmla="*/ 675 w 675"/>
                  <a:gd name="connsiteY11" fmla="*/ 5401 h 5400"/>
                  <a:gd name="connsiteX12" fmla="*/ 675 w 675"/>
                  <a:gd name="connsiteY12" fmla="*/ 5401 h 5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5" h="5400">
                    <a:moveTo>
                      <a:pt x="675" y="5401"/>
                    </a:moveTo>
                    <a:cubicBezTo>
                      <a:pt x="675" y="5401"/>
                      <a:pt x="675" y="4501"/>
                      <a:pt x="675" y="5401"/>
                    </a:cubicBezTo>
                    <a:cubicBezTo>
                      <a:pt x="675" y="3601"/>
                      <a:pt x="675" y="3601"/>
                      <a:pt x="675" y="2701"/>
                    </a:cubicBezTo>
                    <a:lnTo>
                      <a:pt x="675" y="1801"/>
                    </a:lnTo>
                    <a:cubicBezTo>
                      <a:pt x="675" y="1801"/>
                      <a:pt x="675" y="1801"/>
                      <a:pt x="675" y="900"/>
                    </a:cubicBezTo>
                    <a:lnTo>
                      <a:pt x="675" y="900"/>
                    </a:lnTo>
                    <a:cubicBezTo>
                      <a:pt x="675" y="0"/>
                      <a:pt x="675" y="0"/>
                      <a:pt x="675" y="0"/>
                    </a:cubicBezTo>
                    <a:cubicBezTo>
                      <a:pt x="675" y="0"/>
                      <a:pt x="675" y="0"/>
                      <a:pt x="675" y="900"/>
                    </a:cubicBezTo>
                    <a:lnTo>
                      <a:pt x="675" y="900"/>
                    </a:lnTo>
                    <a:lnTo>
                      <a:pt x="675" y="900"/>
                    </a:lnTo>
                    <a:lnTo>
                      <a:pt x="675" y="1801"/>
                    </a:lnTo>
                    <a:cubicBezTo>
                      <a:pt x="-225" y="3601"/>
                      <a:pt x="-225" y="3601"/>
                      <a:pt x="675" y="5401"/>
                    </a:cubicBezTo>
                    <a:cubicBezTo>
                      <a:pt x="675" y="4501"/>
                      <a:pt x="675" y="5401"/>
                      <a:pt x="675" y="5401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6E1273DA-5F59-53D3-5E08-C3BA8240A521}"/>
                  </a:ext>
                </a:extLst>
              </p:cNvPr>
              <p:cNvSpPr/>
              <p:nvPr/>
            </p:nvSpPr>
            <p:spPr>
              <a:xfrm>
                <a:off x="7711332" y="3796398"/>
                <a:ext cx="400" cy="2700"/>
              </a:xfrm>
              <a:custGeom>
                <a:avLst/>
                <a:gdLst>
                  <a:gd name="connsiteX0" fmla="*/ 400 w 400"/>
                  <a:gd name="connsiteY0" fmla="*/ 2700 h 2700"/>
                  <a:gd name="connsiteX1" fmla="*/ 400 w 400"/>
                  <a:gd name="connsiteY1" fmla="*/ 2700 h 2700"/>
                  <a:gd name="connsiteX2" fmla="*/ 400 w 400"/>
                  <a:gd name="connsiteY2" fmla="*/ 900 h 2700"/>
                  <a:gd name="connsiteX3" fmla="*/ 400 w 400"/>
                  <a:gd name="connsiteY3" fmla="*/ 0 h 2700"/>
                  <a:gd name="connsiteX4" fmla="*/ 400 w 400"/>
                  <a:gd name="connsiteY4" fmla="*/ 0 h 2700"/>
                  <a:gd name="connsiteX5" fmla="*/ 400 w 400"/>
                  <a:gd name="connsiteY5" fmla="*/ 900 h 2700"/>
                  <a:gd name="connsiteX6" fmla="*/ 400 w 400"/>
                  <a:gd name="connsiteY6" fmla="*/ 1801 h 2700"/>
                  <a:gd name="connsiteX7" fmla="*/ 400 w 400"/>
                  <a:gd name="connsiteY7" fmla="*/ 2700 h 2700"/>
                  <a:gd name="connsiteX8" fmla="*/ 400 w 400"/>
                  <a:gd name="connsiteY8" fmla="*/ 2700 h 2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" h="2700">
                    <a:moveTo>
                      <a:pt x="400" y="2700"/>
                    </a:moveTo>
                    <a:lnTo>
                      <a:pt x="400" y="2700"/>
                    </a:lnTo>
                    <a:cubicBezTo>
                      <a:pt x="400" y="1800"/>
                      <a:pt x="400" y="1800"/>
                      <a:pt x="400" y="900"/>
                    </a:cubicBezTo>
                    <a:lnTo>
                      <a:pt x="400" y="0"/>
                    </a:lnTo>
                    <a:lnTo>
                      <a:pt x="400" y="0"/>
                    </a:lnTo>
                    <a:cubicBezTo>
                      <a:pt x="400" y="0"/>
                      <a:pt x="400" y="0"/>
                      <a:pt x="400" y="900"/>
                    </a:cubicBezTo>
                    <a:lnTo>
                      <a:pt x="400" y="1801"/>
                    </a:lnTo>
                    <a:cubicBezTo>
                      <a:pt x="-500" y="1800"/>
                      <a:pt x="400" y="1800"/>
                      <a:pt x="400" y="2700"/>
                    </a:cubicBezTo>
                    <a:lnTo>
                      <a:pt x="400" y="2700"/>
                    </a:ln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6A7A3C47-010A-CE7C-53E3-D1512F5248B6}"/>
                  </a:ext>
                </a:extLst>
              </p:cNvPr>
              <p:cNvSpPr/>
              <p:nvPr/>
            </p:nvSpPr>
            <p:spPr>
              <a:xfrm>
                <a:off x="7705932" y="3794598"/>
                <a:ext cx="400" cy="2699"/>
              </a:xfrm>
              <a:custGeom>
                <a:avLst/>
                <a:gdLst>
                  <a:gd name="connsiteX0" fmla="*/ 400 w 400"/>
                  <a:gd name="connsiteY0" fmla="*/ 2700 h 2699"/>
                  <a:gd name="connsiteX1" fmla="*/ 400 w 400"/>
                  <a:gd name="connsiteY1" fmla="*/ 2700 h 2699"/>
                  <a:gd name="connsiteX2" fmla="*/ 400 w 400"/>
                  <a:gd name="connsiteY2" fmla="*/ 900 h 2699"/>
                  <a:gd name="connsiteX3" fmla="*/ 400 w 400"/>
                  <a:gd name="connsiteY3" fmla="*/ 0 h 2699"/>
                  <a:gd name="connsiteX4" fmla="*/ 400 w 400"/>
                  <a:gd name="connsiteY4" fmla="*/ 0 h 2699"/>
                  <a:gd name="connsiteX5" fmla="*/ 400 w 400"/>
                  <a:gd name="connsiteY5" fmla="*/ 900 h 2699"/>
                  <a:gd name="connsiteX6" fmla="*/ 400 w 400"/>
                  <a:gd name="connsiteY6" fmla="*/ 1800 h 2699"/>
                  <a:gd name="connsiteX7" fmla="*/ 400 w 400"/>
                  <a:gd name="connsiteY7" fmla="*/ 2700 h 2699"/>
                  <a:gd name="connsiteX8" fmla="*/ 400 w 400"/>
                  <a:gd name="connsiteY8" fmla="*/ 2700 h 2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0" h="2699">
                    <a:moveTo>
                      <a:pt x="400" y="2700"/>
                    </a:moveTo>
                    <a:cubicBezTo>
                      <a:pt x="400" y="2700"/>
                      <a:pt x="400" y="1800"/>
                      <a:pt x="400" y="2700"/>
                    </a:cubicBezTo>
                    <a:cubicBezTo>
                      <a:pt x="400" y="1800"/>
                      <a:pt x="400" y="1800"/>
                      <a:pt x="400" y="900"/>
                    </a:cubicBezTo>
                    <a:lnTo>
                      <a:pt x="400" y="0"/>
                    </a:lnTo>
                    <a:lnTo>
                      <a:pt x="400" y="0"/>
                    </a:lnTo>
                    <a:cubicBezTo>
                      <a:pt x="400" y="0"/>
                      <a:pt x="400" y="0"/>
                      <a:pt x="400" y="900"/>
                    </a:cubicBezTo>
                    <a:lnTo>
                      <a:pt x="400" y="1800"/>
                    </a:lnTo>
                    <a:cubicBezTo>
                      <a:pt x="-500" y="1800"/>
                      <a:pt x="400" y="1800"/>
                      <a:pt x="400" y="2700"/>
                    </a:cubicBezTo>
                    <a:cubicBezTo>
                      <a:pt x="400" y="1800"/>
                      <a:pt x="400" y="2700"/>
                      <a:pt x="400" y="2700"/>
                    </a:cubicBez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  <p:grpSp>
          <p:nvGrpSpPr>
            <p:cNvPr id="104" name="Graphic 86">
              <a:extLst>
                <a:ext uri="{FF2B5EF4-FFF2-40B4-BE49-F238E27FC236}">
                  <a16:creationId xmlns:a16="http://schemas.microsoft.com/office/drawing/2014/main" id="{E7CD48C6-47C7-B1E2-6C41-AD510166A6A4}"/>
                </a:ext>
              </a:extLst>
            </p:cNvPr>
            <p:cNvGrpSpPr/>
            <p:nvPr/>
          </p:nvGrpSpPr>
          <p:grpSpPr>
            <a:xfrm>
              <a:off x="7682932" y="3805398"/>
              <a:ext cx="61199" cy="62099"/>
              <a:chOff x="7682932" y="3805398"/>
              <a:chExt cx="61199" cy="62099"/>
            </a:xfrm>
            <a:grpFill/>
          </p:grpSpPr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14CF9C33-8642-B279-2BE3-3AAD604111A3}"/>
                  </a:ext>
                </a:extLst>
              </p:cNvPr>
              <p:cNvSpPr/>
              <p:nvPr/>
            </p:nvSpPr>
            <p:spPr>
              <a:xfrm>
                <a:off x="7736932" y="3805398"/>
                <a:ext cx="7199" cy="62099"/>
              </a:xfrm>
              <a:custGeom>
                <a:avLst/>
                <a:gdLst>
                  <a:gd name="connsiteX0" fmla="*/ 0 w 7199"/>
                  <a:gd name="connsiteY0" fmla="*/ 0 h 62099"/>
                  <a:gd name="connsiteX1" fmla="*/ 7200 w 7199"/>
                  <a:gd name="connsiteY1" fmla="*/ 0 h 62099"/>
                  <a:gd name="connsiteX2" fmla="*/ 7200 w 7199"/>
                  <a:gd name="connsiteY2" fmla="*/ 62100 h 62099"/>
                  <a:gd name="connsiteX3" fmla="*/ 0 w 7199"/>
                  <a:gd name="connsiteY3" fmla="*/ 62100 h 6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99" h="62099">
                    <a:moveTo>
                      <a:pt x="0" y="0"/>
                    </a:moveTo>
                    <a:lnTo>
                      <a:pt x="7200" y="0"/>
                    </a:lnTo>
                    <a:lnTo>
                      <a:pt x="7200" y="62100"/>
                    </a:lnTo>
                    <a:lnTo>
                      <a:pt x="0" y="62100"/>
                    </a:ln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ECC72037-BA94-AFFC-5062-98E06EA5B9C5}"/>
                  </a:ext>
                </a:extLst>
              </p:cNvPr>
              <p:cNvSpPr/>
              <p:nvPr/>
            </p:nvSpPr>
            <p:spPr>
              <a:xfrm>
                <a:off x="7682932" y="3805398"/>
                <a:ext cx="7199" cy="62099"/>
              </a:xfrm>
              <a:custGeom>
                <a:avLst/>
                <a:gdLst>
                  <a:gd name="connsiteX0" fmla="*/ 0 w 7199"/>
                  <a:gd name="connsiteY0" fmla="*/ 0 h 62099"/>
                  <a:gd name="connsiteX1" fmla="*/ 7200 w 7199"/>
                  <a:gd name="connsiteY1" fmla="*/ 0 h 62099"/>
                  <a:gd name="connsiteX2" fmla="*/ 7200 w 7199"/>
                  <a:gd name="connsiteY2" fmla="*/ 62100 h 62099"/>
                  <a:gd name="connsiteX3" fmla="*/ 0 w 7199"/>
                  <a:gd name="connsiteY3" fmla="*/ 62100 h 62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199" h="62099">
                    <a:moveTo>
                      <a:pt x="0" y="0"/>
                    </a:moveTo>
                    <a:lnTo>
                      <a:pt x="7200" y="0"/>
                    </a:lnTo>
                    <a:lnTo>
                      <a:pt x="7200" y="62100"/>
                    </a:lnTo>
                    <a:lnTo>
                      <a:pt x="0" y="62100"/>
                    </a:lnTo>
                    <a:close/>
                  </a:path>
                </a:pathLst>
              </a:custGeom>
              <a:grpFill/>
              <a:ln w="837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GB"/>
              </a:p>
            </p:txBody>
          </p:sp>
        </p:grpSp>
      </p:grpSp>
      <p:sp>
        <p:nvSpPr>
          <p:cNvPr id="118" name="Graphic 122">
            <a:extLst>
              <a:ext uri="{FF2B5EF4-FFF2-40B4-BE49-F238E27FC236}">
                <a16:creationId xmlns:a16="http://schemas.microsoft.com/office/drawing/2014/main" id="{F357E889-EAE5-4787-FB3E-1AAE26549CA8}"/>
              </a:ext>
            </a:extLst>
          </p:cNvPr>
          <p:cNvSpPr/>
          <p:nvPr/>
        </p:nvSpPr>
        <p:spPr>
          <a:xfrm>
            <a:off x="8393380" y="3953517"/>
            <a:ext cx="432043" cy="426340"/>
          </a:xfrm>
          <a:custGeom>
            <a:avLst/>
            <a:gdLst>
              <a:gd name="connsiteX0" fmla="*/ 430464 w 432042"/>
              <a:gd name="connsiteY0" fmla="*/ 209869 h 426340"/>
              <a:gd name="connsiteX1" fmla="*/ 347486 w 432042"/>
              <a:gd name="connsiteY1" fmla="*/ 37514 h 426340"/>
              <a:gd name="connsiteX2" fmla="*/ 326822 w 432042"/>
              <a:gd name="connsiteY2" fmla="*/ 29353 h 426340"/>
              <a:gd name="connsiteX3" fmla="*/ 296304 w 432042"/>
              <a:gd name="connsiteY3" fmla="*/ 37330 h 426340"/>
              <a:gd name="connsiteX4" fmla="*/ 218042 w 432042"/>
              <a:gd name="connsiteY4" fmla="*/ 21861 h 426340"/>
              <a:gd name="connsiteX5" fmla="*/ 117664 w 432042"/>
              <a:gd name="connsiteY5" fmla="*/ 1071 h 426340"/>
              <a:gd name="connsiteX6" fmla="*/ 34810 w 432042"/>
              <a:gd name="connsiteY6" fmla="*/ 34974 h 426340"/>
              <a:gd name="connsiteX7" fmla="*/ 30458 w 432042"/>
              <a:gd name="connsiteY7" fmla="*/ 25909 h 426340"/>
              <a:gd name="connsiteX8" fmla="*/ 29550 w 432042"/>
              <a:gd name="connsiteY8" fmla="*/ 24461 h 426340"/>
              <a:gd name="connsiteX9" fmla="*/ 30578 w 432042"/>
              <a:gd name="connsiteY9" fmla="*/ 18901 h 426340"/>
              <a:gd name="connsiteX10" fmla="*/ 15289 w 432042"/>
              <a:gd name="connsiteY10" fmla="*/ 3612 h 426340"/>
              <a:gd name="connsiteX11" fmla="*/ 0 w 432042"/>
              <a:gd name="connsiteY11" fmla="*/ 18901 h 426340"/>
              <a:gd name="connsiteX12" fmla="*/ 11361 w 432042"/>
              <a:gd name="connsiteY12" fmla="*/ 33646 h 426340"/>
              <a:gd name="connsiteX13" fmla="*/ 11845 w 432042"/>
              <a:gd name="connsiteY13" fmla="*/ 34794 h 426340"/>
              <a:gd name="connsiteX14" fmla="*/ 197373 w 432042"/>
              <a:gd name="connsiteY14" fmla="*/ 420535 h 426340"/>
              <a:gd name="connsiteX15" fmla="*/ 206622 w 432042"/>
              <a:gd name="connsiteY15" fmla="*/ 426340 h 426340"/>
              <a:gd name="connsiteX16" fmla="*/ 211090 w 432042"/>
              <a:gd name="connsiteY16" fmla="*/ 425312 h 426340"/>
              <a:gd name="connsiteX17" fmla="*/ 215927 w 432042"/>
              <a:gd name="connsiteY17" fmla="*/ 411591 h 426340"/>
              <a:gd name="connsiteX18" fmla="*/ 132044 w 432042"/>
              <a:gd name="connsiteY18" fmla="*/ 237363 h 426340"/>
              <a:gd name="connsiteX19" fmla="*/ 295396 w 432042"/>
              <a:gd name="connsiteY19" fmla="*/ 223586 h 426340"/>
              <a:gd name="connsiteX20" fmla="*/ 357579 w 432042"/>
              <a:gd name="connsiteY20" fmla="*/ 242439 h 426340"/>
              <a:gd name="connsiteX21" fmla="*/ 367312 w 432042"/>
              <a:gd name="connsiteY21" fmla="*/ 242744 h 426340"/>
              <a:gd name="connsiteX22" fmla="*/ 421699 w 432042"/>
              <a:gd name="connsiteY22" fmla="*/ 232227 h 426340"/>
              <a:gd name="connsiteX23" fmla="*/ 430885 w 432042"/>
              <a:gd name="connsiteY23" fmla="*/ 222923 h 426340"/>
              <a:gd name="connsiteX24" fmla="*/ 430464 w 432042"/>
              <a:gd name="connsiteY24" fmla="*/ 209869 h 426340"/>
              <a:gd name="connsiteX25" fmla="*/ 364951 w 432042"/>
              <a:gd name="connsiteY25" fmla="*/ 222258 h 426340"/>
              <a:gd name="connsiteX26" fmla="*/ 338546 w 432042"/>
              <a:gd name="connsiteY26" fmla="*/ 166778 h 426340"/>
              <a:gd name="connsiteX27" fmla="*/ 342895 w 432042"/>
              <a:gd name="connsiteY27" fmla="*/ 166838 h 426340"/>
              <a:gd name="connsiteX28" fmla="*/ 383929 w 432042"/>
              <a:gd name="connsiteY28" fmla="*/ 160494 h 426340"/>
              <a:gd name="connsiteX29" fmla="*/ 410035 w 432042"/>
              <a:gd name="connsiteY29" fmla="*/ 214702 h 426340"/>
              <a:gd name="connsiteX30" fmla="*/ 364951 w 432042"/>
              <a:gd name="connsiteY30" fmla="*/ 222258 h 426340"/>
              <a:gd name="connsiteX31" fmla="*/ 238588 w 432042"/>
              <a:gd name="connsiteY31" fmla="*/ 184488 h 426340"/>
              <a:gd name="connsiteX32" fmla="*/ 212178 w 432042"/>
              <a:gd name="connsiteY32" fmla="*/ 129068 h 426340"/>
              <a:gd name="connsiteX33" fmla="*/ 275515 w 432042"/>
              <a:gd name="connsiteY33" fmla="*/ 148889 h 426340"/>
              <a:gd name="connsiteX34" fmla="*/ 276722 w 432042"/>
              <a:gd name="connsiteY34" fmla="*/ 149558 h 426340"/>
              <a:gd name="connsiteX35" fmla="*/ 302768 w 432042"/>
              <a:gd name="connsiteY35" fmla="*/ 204125 h 426340"/>
              <a:gd name="connsiteX36" fmla="*/ 238588 w 432042"/>
              <a:gd name="connsiteY36" fmla="*/ 184488 h 426340"/>
              <a:gd name="connsiteX37" fmla="*/ 119535 w 432042"/>
              <a:gd name="connsiteY37" fmla="*/ 76792 h 426340"/>
              <a:gd name="connsiteX38" fmla="*/ 181964 w 432042"/>
              <a:gd name="connsiteY38" fmla="*/ 68636 h 426340"/>
              <a:gd name="connsiteX39" fmla="*/ 210126 w 432042"/>
              <a:gd name="connsiteY39" fmla="*/ 127680 h 426340"/>
              <a:gd name="connsiteX40" fmla="*/ 147758 w 432042"/>
              <a:gd name="connsiteY40" fmla="*/ 136021 h 426340"/>
              <a:gd name="connsiteX41" fmla="*/ 207890 w 432042"/>
              <a:gd name="connsiteY41" fmla="*/ 39750 h 426340"/>
              <a:gd name="connsiteX42" fmla="*/ 207950 w 432042"/>
              <a:gd name="connsiteY42" fmla="*/ 39810 h 426340"/>
              <a:gd name="connsiteX43" fmla="*/ 208009 w 432042"/>
              <a:gd name="connsiteY43" fmla="*/ 39870 h 426340"/>
              <a:gd name="connsiteX44" fmla="*/ 228919 w 432042"/>
              <a:gd name="connsiteY44" fmla="*/ 49479 h 426340"/>
              <a:gd name="connsiteX45" fmla="*/ 246988 w 432042"/>
              <a:gd name="connsiteY45" fmla="*/ 87429 h 426340"/>
              <a:gd name="connsiteX46" fmla="*/ 182748 w 432042"/>
              <a:gd name="connsiteY46" fmla="*/ 67488 h 426340"/>
              <a:gd name="connsiteX47" fmla="*/ 161415 w 432042"/>
              <a:gd name="connsiteY47" fmla="*/ 22709 h 426340"/>
              <a:gd name="connsiteX48" fmla="*/ 207890 w 432042"/>
              <a:gd name="connsiteY48" fmla="*/ 39750 h 426340"/>
              <a:gd name="connsiteX49" fmla="*/ 249768 w 432042"/>
              <a:gd name="connsiteY49" fmla="*/ 90269 h 426340"/>
              <a:gd name="connsiteX50" fmla="*/ 304704 w 432042"/>
              <a:gd name="connsiteY50" fmla="*/ 106102 h 426340"/>
              <a:gd name="connsiteX51" fmla="*/ 308388 w 432042"/>
              <a:gd name="connsiteY51" fmla="*/ 106287 h 426340"/>
              <a:gd name="connsiteX52" fmla="*/ 336611 w 432042"/>
              <a:gd name="connsiteY52" fmla="*/ 165510 h 426340"/>
              <a:gd name="connsiteX53" fmla="*/ 277626 w 432042"/>
              <a:gd name="connsiteY53" fmla="*/ 148589 h 426340"/>
              <a:gd name="connsiteX54" fmla="*/ 299020 w 432042"/>
              <a:gd name="connsiteY54" fmla="*/ 57699 h 426340"/>
              <a:gd name="connsiteX55" fmla="*/ 330625 w 432042"/>
              <a:gd name="connsiteY55" fmla="*/ 49783 h 426340"/>
              <a:gd name="connsiteX56" fmla="*/ 354320 w 432042"/>
              <a:gd name="connsiteY56" fmla="*/ 99034 h 426340"/>
              <a:gd name="connsiteX57" fmla="*/ 309236 w 432042"/>
              <a:gd name="connsiteY57" fmla="*/ 105258 h 426340"/>
              <a:gd name="connsiteX58" fmla="*/ 287055 w 432042"/>
              <a:gd name="connsiteY58" fmla="*/ 58788 h 426340"/>
              <a:gd name="connsiteX59" fmla="*/ 299020 w 432042"/>
              <a:gd name="connsiteY59" fmla="*/ 57699 h 426340"/>
              <a:gd name="connsiteX60" fmla="*/ 94274 w 432042"/>
              <a:gd name="connsiteY60" fmla="*/ 26573 h 426340"/>
              <a:gd name="connsiteX61" fmla="*/ 117904 w 432042"/>
              <a:gd name="connsiteY61" fmla="*/ 76068 h 426340"/>
              <a:gd name="connsiteX62" fmla="*/ 68468 w 432042"/>
              <a:gd name="connsiteY62" fmla="*/ 105139 h 426340"/>
              <a:gd name="connsiteX63" fmla="*/ 43875 w 432042"/>
              <a:gd name="connsiteY63" fmla="*/ 53951 h 426340"/>
              <a:gd name="connsiteX64" fmla="*/ 94274 w 432042"/>
              <a:gd name="connsiteY64" fmla="*/ 26573 h 426340"/>
              <a:gd name="connsiteX65" fmla="*/ 97963 w 432042"/>
              <a:gd name="connsiteY65" fmla="*/ 166538 h 426340"/>
              <a:gd name="connsiteX66" fmla="*/ 147154 w 432042"/>
              <a:gd name="connsiteY66" fmla="*/ 137528 h 426340"/>
              <a:gd name="connsiteX67" fmla="*/ 173020 w 432042"/>
              <a:gd name="connsiteY67" fmla="*/ 191736 h 426340"/>
              <a:gd name="connsiteX68" fmla="*/ 122860 w 432042"/>
              <a:gd name="connsiteY68" fmla="*/ 218330 h 42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</a:cxnLst>
            <a:rect l="l" t="t" r="r" b="b"/>
            <a:pathLst>
              <a:path w="432042" h="426340">
                <a:moveTo>
                  <a:pt x="430464" y="209869"/>
                </a:moveTo>
                <a:lnTo>
                  <a:pt x="347486" y="37514"/>
                </a:lnTo>
                <a:cubicBezTo>
                  <a:pt x="343802" y="29837"/>
                  <a:pt x="334798" y="26333"/>
                  <a:pt x="326822" y="29353"/>
                </a:cubicBezTo>
                <a:cubicBezTo>
                  <a:pt x="315157" y="33526"/>
                  <a:pt x="305488" y="36062"/>
                  <a:pt x="296304" y="37330"/>
                </a:cubicBezTo>
                <a:cubicBezTo>
                  <a:pt x="270254" y="40898"/>
                  <a:pt x="242456" y="35398"/>
                  <a:pt x="218042" y="21861"/>
                </a:cubicBezTo>
                <a:cubicBezTo>
                  <a:pt x="187464" y="4276"/>
                  <a:pt x="152775" y="-2917"/>
                  <a:pt x="117664" y="1071"/>
                </a:cubicBezTo>
                <a:cubicBezTo>
                  <a:pt x="87081" y="4516"/>
                  <a:pt x="58680" y="16181"/>
                  <a:pt x="34810" y="34974"/>
                </a:cubicBezTo>
                <a:lnTo>
                  <a:pt x="30458" y="25909"/>
                </a:lnTo>
                <a:cubicBezTo>
                  <a:pt x="30218" y="25365"/>
                  <a:pt x="29914" y="24881"/>
                  <a:pt x="29550" y="24461"/>
                </a:cubicBezTo>
                <a:cubicBezTo>
                  <a:pt x="30218" y="22769"/>
                  <a:pt x="30578" y="20893"/>
                  <a:pt x="30578" y="18901"/>
                </a:cubicBezTo>
                <a:cubicBezTo>
                  <a:pt x="30578" y="10500"/>
                  <a:pt x="23749" y="3612"/>
                  <a:pt x="15289" y="3612"/>
                </a:cubicBezTo>
                <a:cubicBezTo>
                  <a:pt x="6888" y="3612"/>
                  <a:pt x="0" y="10440"/>
                  <a:pt x="0" y="18901"/>
                </a:cubicBezTo>
                <a:cubicBezTo>
                  <a:pt x="0" y="25969"/>
                  <a:pt x="4837" y="31954"/>
                  <a:pt x="11361" y="33646"/>
                </a:cubicBezTo>
                <a:cubicBezTo>
                  <a:pt x="11481" y="34010"/>
                  <a:pt x="11665" y="34430"/>
                  <a:pt x="11845" y="34794"/>
                </a:cubicBezTo>
                <a:lnTo>
                  <a:pt x="197373" y="420535"/>
                </a:lnTo>
                <a:cubicBezTo>
                  <a:pt x="199125" y="424224"/>
                  <a:pt x="202813" y="426340"/>
                  <a:pt x="206622" y="426340"/>
                </a:cubicBezTo>
                <a:cubicBezTo>
                  <a:pt x="208130" y="426340"/>
                  <a:pt x="209642" y="426036"/>
                  <a:pt x="211090" y="425312"/>
                </a:cubicBezTo>
                <a:cubicBezTo>
                  <a:pt x="216230" y="422831"/>
                  <a:pt x="218342" y="416727"/>
                  <a:pt x="215927" y="411591"/>
                </a:cubicBezTo>
                <a:lnTo>
                  <a:pt x="132044" y="237363"/>
                </a:lnTo>
                <a:cubicBezTo>
                  <a:pt x="178156" y="199048"/>
                  <a:pt x="242880" y="193308"/>
                  <a:pt x="295396" y="223586"/>
                </a:cubicBezTo>
                <a:cubicBezTo>
                  <a:pt x="314313" y="234402"/>
                  <a:pt x="335827" y="240932"/>
                  <a:pt x="357579" y="242439"/>
                </a:cubicBezTo>
                <a:cubicBezTo>
                  <a:pt x="360844" y="242684"/>
                  <a:pt x="364049" y="242744"/>
                  <a:pt x="367312" y="242744"/>
                </a:cubicBezTo>
                <a:cubicBezTo>
                  <a:pt x="385861" y="242744"/>
                  <a:pt x="404539" y="239179"/>
                  <a:pt x="421699" y="232227"/>
                </a:cubicBezTo>
                <a:cubicBezTo>
                  <a:pt x="425932" y="230535"/>
                  <a:pt x="429252" y="227090"/>
                  <a:pt x="430885" y="222923"/>
                </a:cubicBezTo>
                <a:cubicBezTo>
                  <a:pt x="432576" y="218630"/>
                  <a:pt x="432397" y="213858"/>
                  <a:pt x="430464" y="209869"/>
                </a:cubicBezTo>
                <a:close/>
                <a:moveTo>
                  <a:pt x="364951" y="222258"/>
                </a:moveTo>
                <a:lnTo>
                  <a:pt x="338546" y="166778"/>
                </a:lnTo>
                <a:cubicBezTo>
                  <a:pt x="339995" y="166838"/>
                  <a:pt x="341446" y="166838"/>
                  <a:pt x="342895" y="166838"/>
                </a:cubicBezTo>
                <a:cubicBezTo>
                  <a:pt x="356795" y="166838"/>
                  <a:pt x="370696" y="164662"/>
                  <a:pt x="383929" y="160494"/>
                </a:cubicBezTo>
                <a:lnTo>
                  <a:pt x="410035" y="214702"/>
                </a:lnTo>
                <a:cubicBezTo>
                  <a:pt x="395350" y="220023"/>
                  <a:pt x="380121" y="222558"/>
                  <a:pt x="364951" y="222258"/>
                </a:cubicBezTo>
                <a:close/>
                <a:moveTo>
                  <a:pt x="238588" y="184488"/>
                </a:moveTo>
                <a:lnTo>
                  <a:pt x="212178" y="129068"/>
                </a:lnTo>
                <a:cubicBezTo>
                  <a:pt x="233995" y="130944"/>
                  <a:pt x="255628" y="137468"/>
                  <a:pt x="275515" y="148889"/>
                </a:cubicBezTo>
                <a:cubicBezTo>
                  <a:pt x="275934" y="149133"/>
                  <a:pt x="276298" y="149314"/>
                  <a:pt x="276722" y="149558"/>
                </a:cubicBezTo>
                <a:lnTo>
                  <a:pt x="302768" y="204125"/>
                </a:lnTo>
                <a:cubicBezTo>
                  <a:pt x="282703" y="193129"/>
                  <a:pt x="260949" y="186480"/>
                  <a:pt x="238588" y="184488"/>
                </a:cubicBezTo>
                <a:close/>
                <a:moveTo>
                  <a:pt x="119535" y="76792"/>
                </a:moveTo>
                <a:cubicBezTo>
                  <a:pt x="139542" y="69784"/>
                  <a:pt x="160870" y="67004"/>
                  <a:pt x="181964" y="68636"/>
                </a:cubicBezTo>
                <a:lnTo>
                  <a:pt x="210126" y="127680"/>
                </a:lnTo>
                <a:cubicBezTo>
                  <a:pt x="188973" y="126168"/>
                  <a:pt x="167764" y="129007"/>
                  <a:pt x="147758" y="136021"/>
                </a:cubicBezTo>
                <a:close/>
                <a:moveTo>
                  <a:pt x="207890" y="39750"/>
                </a:moveTo>
                <a:cubicBezTo>
                  <a:pt x="207890" y="39750"/>
                  <a:pt x="207950" y="39750"/>
                  <a:pt x="207950" y="39810"/>
                </a:cubicBezTo>
                <a:cubicBezTo>
                  <a:pt x="207950" y="39810"/>
                  <a:pt x="208009" y="39870"/>
                  <a:pt x="208009" y="39870"/>
                </a:cubicBezTo>
                <a:cubicBezTo>
                  <a:pt x="214778" y="43619"/>
                  <a:pt x="221786" y="46818"/>
                  <a:pt x="228919" y="49479"/>
                </a:cubicBezTo>
                <a:lnTo>
                  <a:pt x="246988" y="87429"/>
                </a:lnTo>
                <a:cubicBezTo>
                  <a:pt x="226802" y="75829"/>
                  <a:pt x="204865" y="69300"/>
                  <a:pt x="182748" y="67488"/>
                </a:cubicBezTo>
                <a:lnTo>
                  <a:pt x="161415" y="22709"/>
                </a:lnTo>
                <a:cubicBezTo>
                  <a:pt x="177432" y="25609"/>
                  <a:pt x="193145" y="31290"/>
                  <a:pt x="207890" y="39750"/>
                </a:cubicBezTo>
                <a:close/>
                <a:moveTo>
                  <a:pt x="249768" y="90269"/>
                </a:moveTo>
                <a:cubicBezTo>
                  <a:pt x="266630" y="99334"/>
                  <a:pt x="285547" y="104834"/>
                  <a:pt x="304704" y="106102"/>
                </a:cubicBezTo>
                <a:cubicBezTo>
                  <a:pt x="305913" y="106167"/>
                  <a:pt x="307180" y="106227"/>
                  <a:pt x="308388" y="106287"/>
                </a:cubicBezTo>
                <a:lnTo>
                  <a:pt x="336611" y="165510"/>
                </a:lnTo>
                <a:cubicBezTo>
                  <a:pt x="316245" y="164542"/>
                  <a:pt x="296059" y="158861"/>
                  <a:pt x="277626" y="148589"/>
                </a:cubicBezTo>
                <a:close/>
                <a:moveTo>
                  <a:pt x="299020" y="57699"/>
                </a:moveTo>
                <a:cubicBezTo>
                  <a:pt x="308813" y="56367"/>
                  <a:pt x="318906" y="53831"/>
                  <a:pt x="330625" y="49783"/>
                </a:cubicBezTo>
                <a:lnTo>
                  <a:pt x="354320" y="99034"/>
                </a:lnTo>
                <a:cubicBezTo>
                  <a:pt x="339570" y="103746"/>
                  <a:pt x="324341" y="105802"/>
                  <a:pt x="309236" y="105258"/>
                </a:cubicBezTo>
                <a:lnTo>
                  <a:pt x="287055" y="58788"/>
                </a:lnTo>
                <a:cubicBezTo>
                  <a:pt x="291103" y="58603"/>
                  <a:pt x="295091" y="58244"/>
                  <a:pt x="299020" y="57699"/>
                </a:cubicBezTo>
                <a:close/>
                <a:moveTo>
                  <a:pt x="94274" y="26573"/>
                </a:moveTo>
                <a:lnTo>
                  <a:pt x="117904" y="76068"/>
                </a:lnTo>
                <a:cubicBezTo>
                  <a:pt x="100079" y="82477"/>
                  <a:pt x="83278" y="92206"/>
                  <a:pt x="68468" y="105139"/>
                </a:cubicBezTo>
                <a:lnTo>
                  <a:pt x="43875" y="53951"/>
                </a:lnTo>
                <a:cubicBezTo>
                  <a:pt x="58984" y="41322"/>
                  <a:pt x="76145" y="32133"/>
                  <a:pt x="94274" y="26573"/>
                </a:cubicBezTo>
                <a:close/>
                <a:moveTo>
                  <a:pt x="97963" y="166538"/>
                </a:moveTo>
                <a:cubicBezTo>
                  <a:pt x="112648" y="153606"/>
                  <a:pt x="129389" y="143937"/>
                  <a:pt x="147154" y="137528"/>
                </a:cubicBezTo>
                <a:lnTo>
                  <a:pt x="173020" y="191736"/>
                </a:lnTo>
                <a:cubicBezTo>
                  <a:pt x="154891" y="197541"/>
                  <a:pt x="137970" y="206546"/>
                  <a:pt x="122860" y="218330"/>
                </a:cubicBezTo>
                <a:close/>
              </a:path>
            </a:pathLst>
          </a:custGeom>
          <a:solidFill>
            <a:srgbClr val="43266B"/>
          </a:solidFill>
          <a:ln w="117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9" name="Freeform: Shape 118">
            <a:extLst>
              <a:ext uri="{FF2B5EF4-FFF2-40B4-BE49-F238E27FC236}">
                <a16:creationId xmlns:a16="http://schemas.microsoft.com/office/drawing/2014/main" id="{E5D7C181-1528-918B-C981-34419DE93146}"/>
              </a:ext>
            </a:extLst>
          </p:cNvPr>
          <p:cNvSpPr/>
          <p:nvPr/>
        </p:nvSpPr>
        <p:spPr>
          <a:xfrm>
            <a:off x="9040024" y="3370498"/>
            <a:ext cx="391449" cy="391533"/>
          </a:xfrm>
          <a:custGeom>
            <a:avLst/>
            <a:gdLst>
              <a:gd name="connsiteX0" fmla="*/ 317332 w 391449"/>
              <a:gd name="connsiteY0" fmla="*/ 234424 h 391533"/>
              <a:gd name="connsiteX1" fmla="*/ 339572 w 391449"/>
              <a:gd name="connsiteY1" fmla="*/ 256658 h 391533"/>
              <a:gd name="connsiteX2" fmla="*/ 337120 w 391449"/>
              <a:gd name="connsiteY2" fmla="*/ 265880 h 391533"/>
              <a:gd name="connsiteX3" fmla="*/ 333731 w 391449"/>
              <a:gd name="connsiteY3" fmla="*/ 266790 h 391533"/>
              <a:gd name="connsiteX4" fmla="*/ 327891 w 391449"/>
              <a:gd name="connsiteY4" fmla="*/ 263422 h 391533"/>
              <a:gd name="connsiteX5" fmla="*/ 310582 w 391449"/>
              <a:gd name="connsiteY5" fmla="*/ 246104 h 391533"/>
              <a:gd name="connsiteX6" fmla="*/ 308115 w 391449"/>
              <a:gd name="connsiteY6" fmla="*/ 236882 h 391533"/>
              <a:gd name="connsiteX7" fmla="*/ 317332 w 391449"/>
              <a:gd name="connsiteY7" fmla="*/ 234424 h 391533"/>
              <a:gd name="connsiteX8" fmla="*/ 179945 w 391449"/>
              <a:gd name="connsiteY8" fmla="*/ 216033 h 391533"/>
              <a:gd name="connsiteX9" fmla="*/ 173195 w 391449"/>
              <a:gd name="connsiteY9" fmla="*/ 222783 h 391533"/>
              <a:gd name="connsiteX10" fmla="*/ 179945 w 391449"/>
              <a:gd name="connsiteY10" fmla="*/ 229533 h 391533"/>
              <a:gd name="connsiteX11" fmla="*/ 186695 w 391449"/>
              <a:gd name="connsiteY11" fmla="*/ 222783 h 391533"/>
              <a:gd name="connsiteX12" fmla="*/ 179945 w 391449"/>
              <a:gd name="connsiteY12" fmla="*/ 216033 h 391533"/>
              <a:gd name="connsiteX13" fmla="*/ 286957 w 391449"/>
              <a:gd name="connsiteY13" fmla="*/ 212790 h 391533"/>
              <a:gd name="connsiteX14" fmla="*/ 212707 w 391449"/>
              <a:gd name="connsiteY14" fmla="*/ 287040 h 391533"/>
              <a:gd name="connsiteX15" fmla="*/ 286957 w 391449"/>
              <a:gd name="connsiteY15" fmla="*/ 361290 h 391533"/>
              <a:gd name="connsiteX16" fmla="*/ 339407 w 391449"/>
              <a:gd name="connsiteY16" fmla="*/ 339540 h 391533"/>
              <a:gd name="connsiteX17" fmla="*/ 339427 w 391449"/>
              <a:gd name="connsiteY17" fmla="*/ 339510 h 391533"/>
              <a:gd name="connsiteX18" fmla="*/ 339457 w 391449"/>
              <a:gd name="connsiteY18" fmla="*/ 339490 h 391533"/>
              <a:gd name="connsiteX19" fmla="*/ 361207 w 391449"/>
              <a:gd name="connsiteY19" fmla="*/ 287040 h 391533"/>
              <a:gd name="connsiteX20" fmla="*/ 286957 w 391449"/>
              <a:gd name="connsiteY20" fmla="*/ 212790 h 391533"/>
              <a:gd name="connsiteX21" fmla="*/ 179945 w 391449"/>
              <a:gd name="connsiteY21" fmla="*/ 202533 h 391533"/>
              <a:gd name="connsiteX22" fmla="*/ 200195 w 391449"/>
              <a:gd name="connsiteY22" fmla="*/ 222783 h 391533"/>
              <a:gd name="connsiteX23" fmla="*/ 179945 w 391449"/>
              <a:gd name="connsiteY23" fmla="*/ 243033 h 391533"/>
              <a:gd name="connsiteX24" fmla="*/ 159695 w 391449"/>
              <a:gd name="connsiteY24" fmla="*/ 222783 h 391533"/>
              <a:gd name="connsiteX25" fmla="*/ 179945 w 391449"/>
              <a:gd name="connsiteY25" fmla="*/ 202533 h 391533"/>
              <a:gd name="connsiteX26" fmla="*/ 286957 w 391449"/>
              <a:gd name="connsiteY26" fmla="*/ 199290 h 391533"/>
              <a:gd name="connsiteX27" fmla="*/ 374707 w 391449"/>
              <a:gd name="connsiteY27" fmla="*/ 287040 h 391533"/>
              <a:gd name="connsiteX28" fmla="*/ 353520 w 391449"/>
              <a:gd name="connsiteY28" fmla="*/ 344059 h 391533"/>
              <a:gd name="connsiteX29" fmla="*/ 389472 w 391449"/>
              <a:gd name="connsiteY29" fmla="*/ 380010 h 391533"/>
              <a:gd name="connsiteX30" fmla="*/ 389472 w 391449"/>
              <a:gd name="connsiteY30" fmla="*/ 389555 h 391533"/>
              <a:gd name="connsiteX31" fmla="*/ 384700 w 391449"/>
              <a:gd name="connsiteY31" fmla="*/ 391533 h 391533"/>
              <a:gd name="connsiteX32" fmla="*/ 379927 w 391449"/>
              <a:gd name="connsiteY32" fmla="*/ 389555 h 391533"/>
              <a:gd name="connsiteX33" fmla="*/ 343976 w 391449"/>
              <a:gd name="connsiteY33" fmla="*/ 353603 h 391533"/>
              <a:gd name="connsiteX34" fmla="*/ 286957 w 391449"/>
              <a:gd name="connsiteY34" fmla="*/ 374790 h 391533"/>
              <a:gd name="connsiteX35" fmla="*/ 199207 w 391449"/>
              <a:gd name="connsiteY35" fmla="*/ 287040 h 391533"/>
              <a:gd name="connsiteX36" fmla="*/ 286957 w 391449"/>
              <a:gd name="connsiteY36" fmla="*/ 199290 h 391533"/>
              <a:gd name="connsiteX37" fmla="*/ 81082 w 391449"/>
              <a:gd name="connsiteY37" fmla="*/ 143845 h 391533"/>
              <a:gd name="connsiteX38" fmla="*/ 83336 w 391449"/>
              <a:gd name="connsiteY38" fmla="*/ 153127 h 391533"/>
              <a:gd name="connsiteX39" fmla="*/ 16917 w 391449"/>
              <a:gd name="connsiteY39" fmla="*/ 262208 h 391533"/>
              <a:gd name="connsiteX40" fmla="*/ 16535 w 391449"/>
              <a:gd name="connsiteY40" fmla="*/ 286064 h 391533"/>
              <a:gd name="connsiteX41" fmla="*/ 34781 w 391449"/>
              <a:gd name="connsiteY41" fmla="*/ 297033 h 391533"/>
              <a:gd name="connsiteX42" fmla="*/ 180169 w 391449"/>
              <a:gd name="connsiteY42" fmla="*/ 297033 h 391533"/>
              <a:gd name="connsiteX43" fmla="*/ 186919 w 391449"/>
              <a:gd name="connsiteY43" fmla="*/ 303783 h 391533"/>
              <a:gd name="connsiteX44" fmla="*/ 180169 w 391449"/>
              <a:gd name="connsiteY44" fmla="*/ 310533 h 391533"/>
              <a:gd name="connsiteX45" fmla="*/ 34781 w 391449"/>
              <a:gd name="connsiteY45" fmla="*/ 310533 h 391533"/>
              <a:gd name="connsiteX46" fmla="*/ 4762 w 391449"/>
              <a:gd name="connsiteY46" fmla="*/ 292688 h 391533"/>
              <a:gd name="connsiteX47" fmla="*/ 5381 w 391449"/>
              <a:gd name="connsiteY47" fmla="*/ 255195 h 391533"/>
              <a:gd name="connsiteX48" fmla="*/ 71813 w 391449"/>
              <a:gd name="connsiteY48" fmla="*/ 146100 h 391533"/>
              <a:gd name="connsiteX49" fmla="*/ 81082 w 391449"/>
              <a:gd name="connsiteY49" fmla="*/ 143845 h 391533"/>
              <a:gd name="connsiteX50" fmla="*/ 91682 w 391449"/>
              <a:gd name="connsiteY50" fmla="*/ 119832 h 391533"/>
              <a:gd name="connsiteX51" fmla="*/ 98432 w 391449"/>
              <a:gd name="connsiteY51" fmla="*/ 126582 h 391533"/>
              <a:gd name="connsiteX52" fmla="*/ 91682 w 391449"/>
              <a:gd name="connsiteY52" fmla="*/ 133332 h 391533"/>
              <a:gd name="connsiteX53" fmla="*/ 84932 w 391449"/>
              <a:gd name="connsiteY53" fmla="*/ 126582 h 391533"/>
              <a:gd name="connsiteX54" fmla="*/ 91682 w 391449"/>
              <a:gd name="connsiteY54" fmla="*/ 119832 h 391533"/>
              <a:gd name="connsiteX55" fmla="*/ 170242 w 391449"/>
              <a:gd name="connsiteY55" fmla="*/ 81033 h 391533"/>
              <a:gd name="connsiteX56" fmla="*/ 164915 w 391449"/>
              <a:gd name="connsiteY56" fmla="*/ 83630 h 391533"/>
              <a:gd name="connsiteX57" fmla="*/ 163689 w 391449"/>
              <a:gd name="connsiteY57" fmla="*/ 89431 h 391533"/>
              <a:gd name="connsiteX58" fmla="*/ 179945 w 391449"/>
              <a:gd name="connsiteY58" fmla="*/ 154453 h 391533"/>
              <a:gd name="connsiteX59" fmla="*/ 196200 w 391449"/>
              <a:gd name="connsiteY59" fmla="*/ 89424 h 391533"/>
              <a:gd name="connsiteX60" fmla="*/ 194974 w 391449"/>
              <a:gd name="connsiteY60" fmla="*/ 83630 h 391533"/>
              <a:gd name="connsiteX61" fmla="*/ 189661 w 391449"/>
              <a:gd name="connsiteY61" fmla="*/ 81033 h 391533"/>
              <a:gd name="connsiteX62" fmla="*/ 170242 w 391449"/>
              <a:gd name="connsiteY62" fmla="*/ 67533 h 391533"/>
              <a:gd name="connsiteX63" fmla="*/ 189661 w 391449"/>
              <a:gd name="connsiteY63" fmla="*/ 67533 h 391533"/>
              <a:gd name="connsiteX64" fmla="*/ 205627 w 391449"/>
              <a:gd name="connsiteY64" fmla="*/ 75325 h 391533"/>
              <a:gd name="connsiteX65" fmla="*/ 209304 w 391449"/>
              <a:gd name="connsiteY65" fmla="*/ 92701 h 391533"/>
              <a:gd name="connsiteX66" fmla="*/ 186498 w 391449"/>
              <a:gd name="connsiteY66" fmla="*/ 183918 h 391533"/>
              <a:gd name="connsiteX67" fmla="*/ 179945 w 391449"/>
              <a:gd name="connsiteY67" fmla="*/ 189033 h 391533"/>
              <a:gd name="connsiteX68" fmla="*/ 173393 w 391449"/>
              <a:gd name="connsiteY68" fmla="*/ 183918 h 391533"/>
              <a:gd name="connsiteX69" fmla="*/ 150585 w 391449"/>
              <a:gd name="connsiteY69" fmla="*/ 92694 h 391533"/>
              <a:gd name="connsiteX70" fmla="*/ 154289 w 391449"/>
              <a:gd name="connsiteY70" fmla="*/ 75318 h 391533"/>
              <a:gd name="connsiteX71" fmla="*/ 170242 w 391449"/>
              <a:gd name="connsiteY71" fmla="*/ 67533 h 391533"/>
              <a:gd name="connsiteX72" fmla="*/ 179972 w 391449"/>
              <a:gd name="connsiteY72" fmla="*/ 0 h 391533"/>
              <a:gd name="connsiteX73" fmla="*/ 209437 w 391449"/>
              <a:gd name="connsiteY73" fmla="*/ 16908 h 391533"/>
              <a:gd name="connsiteX74" fmla="*/ 306626 w 391449"/>
              <a:gd name="connsiteY74" fmla="*/ 176475 h 391533"/>
              <a:gd name="connsiteX75" fmla="*/ 304371 w 391449"/>
              <a:gd name="connsiteY75" fmla="*/ 185757 h 391533"/>
              <a:gd name="connsiteX76" fmla="*/ 300864 w 391449"/>
              <a:gd name="connsiteY76" fmla="*/ 186739 h 391533"/>
              <a:gd name="connsiteX77" fmla="*/ 295104 w 391449"/>
              <a:gd name="connsiteY77" fmla="*/ 183502 h 391533"/>
              <a:gd name="connsiteX78" fmla="*/ 197901 w 391449"/>
              <a:gd name="connsiteY78" fmla="*/ 23928 h 391533"/>
              <a:gd name="connsiteX79" fmla="*/ 162054 w 391449"/>
              <a:gd name="connsiteY79" fmla="*/ 23922 h 391533"/>
              <a:gd name="connsiteX80" fmla="*/ 111416 w 391449"/>
              <a:gd name="connsiteY80" fmla="*/ 107084 h 391533"/>
              <a:gd name="connsiteX81" fmla="*/ 102148 w 391449"/>
              <a:gd name="connsiteY81" fmla="*/ 109345 h 391533"/>
              <a:gd name="connsiteX82" fmla="*/ 99894 w 391449"/>
              <a:gd name="connsiteY82" fmla="*/ 100070 h 391533"/>
              <a:gd name="connsiteX83" fmla="*/ 150519 w 391449"/>
              <a:gd name="connsiteY83" fmla="*/ 16908 h 391533"/>
              <a:gd name="connsiteX84" fmla="*/ 179972 w 391449"/>
              <a:gd name="connsiteY84" fmla="*/ 0 h 3915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</a:cxnLst>
            <a:rect l="l" t="t" r="r" b="b"/>
            <a:pathLst>
              <a:path w="391449" h="391533">
                <a:moveTo>
                  <a:pt x="317332" y="234424"/>
                </a:moveTo>
                <a:cubicBezTo>
                  <a:pt x="326547" y="239750"/>
                  <a:pt x="334232" y="247443"/>
                  <a:pt x="339572" y="256658"/>
                </a:cubicBezTo>
                <a:cubicBezTo>
                  <a:pt x="341444" y="259881"/>
                  <a:pt x="340337" y="264015"/>
                  <a:pt x="337120" y="265880"/>
                </a:cubicBezTo>
                <a:cubicBezTo>
                  <a:pt x="336052" y="266500"/>
                  <a:pt x="334891" y="266790"/>
                  <a:pt x="333731" y="266790"/>
                </a:cubicBezTo>
                <a:cubicBezTo>
                  <a:pt x="331411" y="266790"/>
                  <a:pt x="329144" y="265583"/>
                  <a:pt x="327891" y="263422"/>
                </a:cubicBezTo>
                <a:cubicBezTo>
                  <a:pt x="323739" y="256243"/>
                  <a:pt x="317739" y="250258"/>
                  <a:pt x="310582" y="246104"/>
                </a:cubicBezTo>
                <a:cubicBezTo>
                  <a:pt x="307351" y="244240"/>
                  <a:pt x="306244" y="240113"/>
                  <a:pt x="308115" y="236882"/>
                </a:cubicBezTo>
                <a:cubicBezTo>
                  <a:pt x="309988" y="233633"/>
                  <a:pt x="314167" y="232565"/>
                  <a:pt x="317332" y="234424"/>
                </a:cubicBezTo>
                <a:close/>
                <a:moveTo>
                  <a:pt x="179945" y="216033"/>
                </a:moveTo>
                <a:cubicBezTo>
                  <a:pt x="176227" y="216033"/>
                  <a:pt x="173195" y="219058"/>
                  <a:pt x="173195" y="222783"/>
                </a:cubicBezTo>
                <a:cubicBezTo>
                  <a:pt x="173195" y="226508"/>
                  <a:pt x="176227" y="229533"/>
                  <a:pt x="179945" y="229533"/>
                </a:cubicBezTo>
                <a:cubicBezTo>
                  <a:pt x="183663" y="229533"/>
                  <a:pt x="186695" y="226508"/>
                  <a:pt x="186695" y="222783"/>
                </a:cubicBezTo>
                <a:cubicBezTo>
                  <a:pt x="186695" y="219058"/>
                  <a:pt x="183663" y="216033"/>
                  <a:pt x="179945" y="216033"/>
                </a:cubicBezTo>
                <a:close/>
                <a:moveTo>
                  <a:pt x="286957" y="212790"/>
                </a:moveTo>
                <a:cubicBezTo>
                  <a:pt x="246021" y="212790"/>
                  <a:pt x="212707" y="246099"/>
                  <a:pt x="212707" y="287040"/>
                </a:cubicBezTo>
                <a:cubicBezTo>
                  <a:pt x="212707" y="327981"/>
                  <a:pt x="246021" y="361290"/>
                  <a:pt x="286957" y="361290"/>
                </a:cubicBezTo>
                <a:cubicBezTo>
                  <a:pt x="307412" y="361290"/>
                  <a:pt x="325964" y="352971"/>
                  <a:pt x="339407" y="339540"/>
                </a:cubicBezTo>
                <a:cubicBezTo>
                  <a:pt x="339417" y="339531"/>
                  <a:pt x="339418" y="339520"/>
                  <a:pt x="339427" y="339510"/>
                </a:cubicBezTo>
                <a:cubicBezTo>
                  <a:pt x="339437" y="339501"/>
                  <a:pt x="339448" y="339498"/>
                  <a:pt x="339457" y="339490"/>
                </a:cubicBezTo>
                <a:cubicBezTo>
                  <a:pt x="352888" y="326047"/>
                  <a:pt x="361207" y="307497"/>
                  <a:pt x="361207" y="287040"/>
                </a:cubicBezTo>
                <a:cubicBezTo>
                  <a:pt x="361207" y="246099"/>
                  <a:pt x="327892" y="212790"/>
                  <a:pt x="286957" y="212790"/>
                </a:cubicBezTo>
                <a:close/>
                <a:moveTo>
                  <a:pt x="179945" y="202533"/>
                </a:moveTo>
                <a:cubicBezTo>
                  <a:pt x="191112" y="202533"/>
                  <a:pt x="200195" y="211617"/>
                  <a:pt x="200195" y="222783"/>
                </a:cubicBezTo>
                <a:cubicBezTo>
                  <a:pt x="200195" y="233949"/>
                  <a:pt x="191112" y="243033"/>
                  <a:pt x="179945" y="243033"/>
                </a:cubicBezTo>
                <a:cubicBezTo>
                  <a:pt x="168779" y="243033"/>
                  <a:pt x="159695" y="233949"/>
                  <a:pt x="159695" y="222783"/>
                </a:cubicBezTo>
                <a:cubicBezTo>
                  <a:pt x="159695" y="211617"/>
                  <a:pt x="168779" y="202533"/>
                  <a:pt x="179945" y="202533"/>
                </a:cubicBezTo>
                <a:close/>
                <a:moveTo>
                  <a:pt x="286957" y="199290"/>
                </a:moveTo>
                <a:cubicBezTo>
                  <a:pt x="335341" y="199290"/>
                  <a:pt x="374707" y="238656"/>
                  <a:pt x="374707" y="287040"/>
                </a:cubicBezTo>
                <a:cubicBezTo>
                  <a:pt x="374707" y="308806"/>
                  <a:pt x="366692" y="328705"/>
                  <a:pt x="353520" y="344059"/>
                </a:cubicBezTo>
                <a:lnTo>
                  <a:pt x="389472" y="380010"/>
                </a:lnTo>
                <a:cubicBezTo>
                  <a:pt x="392109" y="382647"/>
                  <a:pt x="392109" y="386918"/>
                  <a:pt x="389472" y="389555"/>
                </a:cubicBezTo>
                <a:cubicBezTo>
                  <a:pt x="388154" y="390874"/>
                  <a:pt x="386426" y="391533"/>
                  <a:pt x="384700" y="391533"/>
                </a:cubicBezTo>
                <a:cubicBezTo>
                  <a:pt x="382973" y="391533"/>
                  <a:pt x="381245" y="390874"/>
                  <a:pt x="379927" y="389555"/>
                </a:cubicBezTo>
                <a:lnTo>
                  <a:pt x="343976" y="353603"/>
                </a:lnTo>
                <a:cubicBezTo>
                  <a:pt x="328622" y="366775"/>
                  <a:pt x="308723" y="374790"/>
                  <a:pt x="286957" y="374790"/>
                </a:cubicBezTo>
                <a:cubicBezTo>
                  <a:pt x="238573" y="374790"/>
                  <a:pt x="199207" y="335424"/>
                  <a:pt x="199207" y="287040"/>
                </a:cubicBezTo>
                <a:cubicBezTo>
                  <a:pt x="199207" y="238656"/>
                  <a:pt x="238573" y="199290"/>
                  <a:pt x="286957" y="199290"/>
                </a:cubicBezTo>
                <a:close/>
                <a:moveTo>
                  <a:pt x="81082" y="143845"/>
                </a:moveTo>
                <a:cubicBezTo>
                  <a:pt x="84272" y="145784"/>
                  <a:pt x="85274" y="149943"/>
                  <a:pt x="83336" y="153127"/>
                </a:cubicBezTo>
                <a:lnTo>
                  <a:pt x="16917" y="262208"/>
                </a:lnTo>
                <a:cubicBezTo>
                  <a:pt x="12434" y="269598"/>
                  <a:pt x="12289" y="278523"/>
                  <a:pt x="16535" y="286064"/>
                </a:cubicBezTo>
                <a:cubicBezTo>
                  <a:pt x="20397" y="292933"/>
                  <a:pt x="27213" y="297033"/>
                  <a:pt x="34781" y="297033"/>
                </a:cubicBezTo>
                <a:lnTo>
                  <a:pt x="180169" y="297033"/>
                </a:lnTo>
                <a:cubicBezTo>
                  <a:pt x="183901" y="297033"/>
                  <a:pt x="186919" y="300051"/>
                  <a:pt x="186919" y="303783"/>
                </a:cubicBezTo>
                <a:cubicBezTo>
                  <a:pt x="186919" y="307514"/>
                  <a:pt x="183901" y="310533"/>
                  <a:pt x="180169" y="310533"/>
                </a:cubicBezTo>
                <a:lnTo>
                  <a:pt x="34781" y="310533"/>
                </a:lnTo>
                <a:cubicBezTo>
                  <a:pt x="22269" y="310533"/>
                  <a:pt x="11050" y="303862"/>
                  <a:pt x="4762" y="292688"/>
                </a:cubicBezTo>
                <a:cubicBezTo>
                  <a:pt x="-1804" y="281015"/>
                  <a:pt x="-1566" y="266644"/>
                  <a:pt x="5381" y="255195"/>
                </a:cubicBezTo>
                <a:lnTo>
                  <a:pt x="71813" y="146100"/>
                </a:lnTo>
                <a:cubicBezTo>
                  <a:pt x="73751" y="142917"/>
                  <a:pt x="77917" y="141927"/>
                  <a:pt x="81082" y="143845"/>
                </a:cubicBezTo>
                <a:close/>
                <a:moveTo>
                  <a:pt x="91682" y="119832"/>
                </a:moveTo>
                <a:cubicBezTo>
                  <a:pt x="95410" y="119832"/>
                  <a:pt x="98432" y="122854"/>
                  <a:pt x="98432" y="126582"/>
                </a:cubicBezTo>
                <a:cubicBezTo>
                  <a:pt x="98432" y="130310"/>
                  <a:pt x="95410" y="133332"/>
                  <a:pt x="91682" y="133332"/>
                </a:cubicBezTo>
                <a:cubicBezTo>
                  <a:pt x="87954" y="133332"/>
                  <a:pt x="84932" y="130310"/>
                  <a:pt x="84932" y="126582"/>
                </a:cubicBezTo>
                <a:cubicBezTo>
                  <a:pt x="84932" y="122854"/>
                  <a:pt x="87954" y="119832"/>
                  <a:pt x="91682" y="119832"/>
                </a:cubicBezTo>
                <a:close/>
                <a:moveTo>
                  <a:pt x="170242" y="81033"/>
                </a:moveTo>
                <a:cubicBezTo>
                  <a:pt x="168146" y="81033"/>
                  <a:pt x="166207" y="81982"/>
                  <a:pt x="164915" y="83630"/>
                </a:cubicBezTo>
                <a:cubicBezTo>
                  <a:pt x="163637" y="85278"/>
                  <a:pt x="163175" y="87394"/>
                  <a:pt x="163689" y="89431"/>
                </a:cubicBezTo>
                <a:lnTo>
                  <a:pt x="179945" y="154453"/>
                </a:lnTo>
                <a:lnTo>
                  <a:pt x="196200" y="89424"/>
                </a:lnTo>
                <a:cubicBezTo>
                  <a:pt x="196714" y="87387"/>
                  <a:pt x="196266" y="85278"/>
                  <a:pt x="194974" y="83630"/>
                </a:cubicBezTo>
                <a:cubicBezTo>
                  <a:pt x="193696" y="81982"/>
                  <a:pt x="191757" y="81033"/>
                  <a:pt x="189661" y="81033"/>
                </a:cubicBezTo>
                <a:close/>
                <a:moveTo>
                  <a:pt x="170242" y="67533"/>
                </a:moveTo>
                <a:lnTo>
                  <a:pt x="189661" y="67533"/>
                </a:lnTo>
                <a:cubicBezTo>
                  <a:pt x="195937" y="67533"/>
                  <a:pt x="201763" y="70374"/>
                  <a:pt x="205627" y="75325"/>
                </a:cubicBezTo>
                <a:cubicBezTo>
                  <a:pt x="209489" y="80275"/>
                  <a:pt x="210821" y="86610"/>
                  <a:pt x="209304" y="92701"/>
                </a:cubicBezTo>
                <a:lnTo>
                  <a:pt x="186498" y="183918"/>
                </a:lnTo>
                <a:cubicBezTo>
                  <a:pt x="185746" y="186924"/>
                  <a:pt x="183043" y="189033"/>
                  <a:pt x="179945" y="189033"/>
                </a:cubicBezTo>
                <a:cubicBezTo>
                  <a:pt x="176846" y="189033"/>
                  <a:pt x="174144" y="186924"/>
                  <a:pt x="173393" y="183918"/>
                </a:cubicBezTo>
                <a:lnTo>
                  <a:pt x="150585" y="92694"/>
                </a:lnTo>
                <a:cubicBezTo>
                  <a:pt x="149069" y="86596"/>
                  <a:pt x="150413" y="80262"/>
                  <a:pt x="154289" y="75318"/>
                </a:cubicBezTo>
                <a:cubicBezTo>
                  <a:pt x="158153" y="70367"/>
                  <a:pt x="163966" y="67533"/>
                  <a:pt x="170242" y="67533"/>
                </a:cubicBezTo>
                <a:close/>
                <a:moveTo>
                  <a:pt x="179972" y="0"/>
                </a:moveTo>
                <a:cubicBezTo>
                  <a:pt x="191981" y="0"/>
                  <a:pt x="202989" y="6322"/>
                  <a:pt x="209437" y="16908"/>
                </a:cubicBezTo>
                <a:lnTo>
                  <a:pt x="306626" y="176475"/>
                </a:lnTo>
                <a:cubicBezTo>
                  <a:pt x="308564" y="179660"/>
                  <a:pt x="307561" y="183813"/>
                  <a:pt x="304371" y="185757"/>
                </a:cubicBezTo>
                <a:cubicBezTo>
                  <a:pt x="303278" y="186422"/>
                  <a:pt x="302064" y="186739"/>
                  <a:pt x="300864" y="186739"/>
                </a:cubicBezTo>
                <a:cubicBezTo>
                  <a:pt x="298597" y="186739"/>
                  <a:pt x="296369" y="185585"/>
                  <a:pt x="295104" y="183502"/>
                </a:cubicBezTo>
                <a:lnTo>
                  <a:pt x="197901" y="23928"/>
                </a:lnTo>
                <a:cubicBezTo>
                  <a:pt x="189832" y="10666"/>
                  <a:pt x="170096" y="10672"/>
                  <a:pt x="162054" y="23922"/>
                </a:cubicBezTo>
                <a:lnTo>
                  <a:pt x="111416" y="107084"/>
                </a:lnTo>
                <a:cubicBezTo>
                  <a:pt x="109478" y="110281"/>
                  <a:pt x="105312" y="111270"/>
                  <a:pt x="102148" y="109345"/>
                </a:cubicBezTo>
                <a:cubicBezTo>
                  <a:pt x="98958" y="107407"/>
                  <a:pt x="97956" y="103254"/>
                  <a:pt x="99894" y="100070"/>
                </a:cubicBezTo>
                <a:lnTo>
                  <a:pt x="150519" y="16908"/>
                </a:lnTo>
                <a:cubicBezTo>
                  <a:pt x="156953" y="6322"/>
                  <a:pt x="167961" y="0"/>
                  <a:pt x="179972" y="0"/>
                </a:cubicBezTo>
                <a:close/>
              </a:path>
            </a:pathLst>
          </a:custGeom>
          <a:solidFill>
            <a:srgbClr val="43266B"/>
          </a:solidFill>
          <a:ln w="133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0" name="Graphic 15">
            <a:extLst>
              <a:ext uri="{FF2B5EF4-FFF2-40B4-BE49-F238E27FC236}">
                <a16:creationId xmlns:a16="http://schemas.microsoft.com/office/drawing/2014/main" id="{B51B796B-352B-7B6E-4C7B-C17747A3BB1C}"/>
              </a:ext>
            </a:extLst>
          </p:cNvPr>
          <p:cNvSpPr/>
          <p:nvPr/>
        </p:nvSpPr>
        <p:spPr>
          <a:xfrm>
            <a:off x="9653831" y="3363572"/>
            <a:ext cx="418507" cy="405417"/>
          </a:xfrm>
          <a:custGeom>
            <a:avLst/>
            <a:gdLst>
              <a:gd name="connsiteX0" fmla="*/ 378675 w 418506"/>
              <a:gd name="connsiteY0" fmla="*/ 250240 h 405417"/>
              <a:gd name="connsiteX1" fmla="*/ 418507 w 418506"/>
              <a:gd name="connsiteY1" fmla="*/ 148890 h 405417"/>
              <a:gd name="connsiteX2" fmla="*/ 269616 w 418506"/>
              <a:gd name="connsiteY2" fmla="*/ 0 h 405417"/>
              <a:gd name="connsiteX3" fmla="*/ 120727 w 418506"/>
              <a:gd name="connsiteY3" fmla="*/ 148890 h 405417"/>
              <a:gd name="connsiteX4" fmla="*/ 144429 w 418506"/>
              <a:gd name="connsiteY4" fmla="*/ 229452 h 405417"/>
              <a:gd name="connsiteX5" fmla="*/ 108366 w 418506"/>
              <a:gd name="connsiteY5" fmla="*/ 264446 h 405417"/>
              <a:gd name="connsiteX6" fmla="*/ 98015 w 418506"/>
              <a:gd name="connsiteY6" fmla="*/ 261316 h 405417"/>
              <a:gd name="connsiteX7" fmla="*/ 84020 w 418506"/>
              <a:gd name="connsiteY7" fmla="*/ 266853 h 405417"/>
              <a:gd name="connsiteX8" fmla="*/ 5962 w 418506"/>
              <a:gd name="connsiteY8" fmla="*/ 342597 h 405417"/>
              <a:gd name="connsiteX9" fmla="*/ 5544 w 418506"/>
              <a:gd name="connsiteY9" fmla="*/ 370412 h 405417"/>
              <a:gd name="connsiteX10" fmla="*/ 33725 w 418506"/>
              <a:gd name="connsiteY10" fmla="*/ 399456 h 405417"/>
              <a:gd name="connsiteX11" fmla="*/ 33725 w 418506"/>
              <a:gd name="connsiteY11" fmla="*/ 399457 h 405417"/>
              <a:gd name="connsiteX12" fmla="*/ 47845 w 418506"/>
              <a:gd name="connsiteY12" fmla="*/ 405418 h 405417"/>
              <a:gd name="connsiteX13" fmla="*/ 61543 w 418506"/>
              <a:gd name="connsiteY13" fmla="*/ 399873 h 405417"/>
              <a:gd name="connsiteX14" fmla="*/ 139600 w 418506"/>
              <a:gd name="connsiteY14" fmla="*/ 324131 h 405417"/>
              <a:gd name="connsiteX15" fmla="*/ 145555 w 418506"/>
              <a:gd name="connsiteY15" fmla="*/ 310308 h 405417"/>
              <a:gd name="connsiteX16" fmla="*/ 142748 w 418506"/>
              <a:gd name="connsiteY16" fmla="*/ 299858 h 405417"/>
              <a:gd name="connsiteX17" fmla="*/ 177644 w 418506"/>
              <a:gd name="connsiteY17" fmla="*/ 265996 h 405417"/>
              <a:gd name="connsiteX18" fmla="*/ 222819 w 418506"/>
              <a:gd name="connsiteY18" fmla="*/ 290270 h 405417"/>
              <a:gd name="connsiteX19" fmla="*/ 215325 w 418506"/>
              <a:gd name="connsiteY19" fmla="*/ 303250 h 405417"/>
              <a:gd name="connsiteX20" fmla="*/ 215325 w 418506"/>
              <a:gd name="connsiteY20" fmla="*/ 339822 h 405417"/>
              <a:gd name="connsiteX21" fmla="*/ 246997 w 418506"/>
              <a:gd name="connsiteY21" fmla="*/ 358108 h 405417"/>
              <a:gd name="connsiteX22" fmla="*/ 377607 w 418506"/>
              <a:gd name="connsiteY22" fmla="*/ 358108 h 405417"/>
              <a:gd name="connsiteX23" fmla="*/ 409279 w 418506"/>
              <a:gd name="connsiteY23" fmla="*/ 339821 h 405417"/>
              <a:gd name="connsiteX24" fmla="*/ 409279 w 418506"/>
              <a:gd name="connsiteY24" fmla="*/ 303250 h 405417"/>
              <a:gd name="connsiteX25" fmla="*/ 130200 w 418506"/>
              <a:gd name="connsiteY25" fmla="*/ 314444 h 405417"/>
              <a:gd name="connsiteX26" fmla="*/ 52144 w 418506"/>
              <a:gd name="connsiteY26" fmla="*/ 390185 h 405417"/>
              <a:gd name="connsiteX27" fmla="*/ 43414 w 418506"/>
              <a:gd name="connsiteY27" fmla="*/ 390056 h 405417"/>
              <a:gd name="connsiteX28" fmla="*/ 15233 w 418506"/>
              <a:gd name="connsiteY28" fmla="*/ 361013 h 405417"/>
              <a:gd name="connsiteX29" fmla="*/ 15364 w 418506"/>
              <a:gd name="connsiteY29" fmla="*/ 352287 h 405417"/>
              <a:gd name="connsiteX30" fmla="*/ 93422 w 418506"/>
              <a:gd name="connsiteY30" fmla="*/ 276542 h 405417"/>
              <a:gd name="connsiteX31" fmla="*/ 97812 w 418506"/>
              <a:gd name="connsiteY31" fmla="*/ 274816 h 405417"/>
              <a:gd name="connsiteX32" fmla="*/ 102149 w 418506"/>
              <a:gd name="connsiteY32" fmla="*/ 276673 h 405417"/>
              <a:gd name="connsiteX33" fmla="*/ 130331 w 418506"/>
              <a:gd name="connsiteY33" fmla="*/ 305717 h 405417"/>
              <a:gd name="connsiteX34" fmla="*/ 132057 w 418506"/>
              <a:gd name="connsiteY34" fmla="*/ 310108 h 405417"/>
              <a:gd name="connsiteX35" fmla="*/ 130200 w 418506"/>
              <a:gd name="connsiteY35" fmla="*/ 314444 h 405417"/>
              <a:gd name="connsiteX36" fmla="*/ 133714 w 418506"/>
              <a:gd name="connsiteY36" fmla="*/ 289815 h 405417"/>
              <a:gd name="connsiteX37" fmla="*/ 118144 w 418506"/>
              <a:gd name="connsiteY37" fmla="*/ 273770 h 405417"/>
              <a:gd name="connsiteX38" fmla="*/ 152340 w 418506"/>
              <a:gd name="connsiteY38" fmla="*/ 240587 h 405417"/>
              <a:gd name="connsiteX39" fmla="*/ 167386 w 418506"/>
              <a:gd name="connsiteY39" fmla="*/ 257140 h 405417"/>
              <a:gd name="connsiteX40" fmla="*/ 134228 w 418506"/>
              <a:gd name="connsiteY40" fmla="*/ 148890 h 405417"/>
              <a:gd name="connsiteX41" fmla="*/ 269617 w 418506"/>
              <a:gd name="connsiteY41" fmla="*/ 13500 h 405417"/>
              <a:gd name="connsiteX42" fmla="*/ 405007 w 418506"/>
              <a:gd name="connsiteY42" fmla="*/ 148890 h 405417"/>
              <a:gd name="connsiteX43" fmla="*/ 371583 w 418506"/>
              <a:gd name="connsiteY43" fmla="*/ 237956 h 405417"/>
              <a:gd name="connsiteX44" fmla="*/ 360880 w 418506"/>
              <a:gd name="connsiteY44" fmla="*/ 219419 h 405417"/>
              <a:gd name="connsiteX45" fmla="*/ 384956 w 418506"/>
              <a:gd name="connsiteY45" fmla="*/ 148891 h 405417"/>
              <a:gd name="connsiteX46" fmla="*/ 269618 w 418506"/>
              <a:gd name="connsiteY46" fmla="*/ 33552 h 405417"/>
              <a:gd name="connsiteX47" fmla="*/ 154279 w 418506"/>
              <a:gd name="connsiteY47" fmla="*/ 148891 h 405417"/>
              <a:gd name="connsiteX48" fmla="*/ 240064 w 418506"/>
              <a:gd name="connsiteY48" fmla="*/ 260407 h 405417"/>
              <a:gd name="connsiteX49" fmla="*/ 229729 w 418506"/>
              <a:gd name="connsiteY49" fmla="*/ 278307 h 405417"/>
              <a:gd name="connsiteX50" fmla="*/ 134228 w 418506"/>
              <a:gd name="connsiteY50" fmla="*/ 148890 h 405417"/>
              <a:gd name="connsiteX51" fmla="*/ 247092 w 418506"/>
              <a:gd name="connsiteY51" fmla="*/ 248231 h 405417"/>
              <a:gd name="connsiteX52" fmla="*/ 167778 w 418506"/>
              <a:gd name="connsiteY52" fmla="*/ 148890 h 405417"/>
              <a:gd name="connsiteX53" fmla="*/ 269617 w 418506"/>
              <a:gd name="connsiteY53" fmla="*/ 47051 h 405417"/>
              <a:gd name="connsiteX54" fmla="*/ 371455 w 418506"/>
              <a:gd name="connsiteY54" fmla="*/ 148890 h 405417"/>
              <a:gd name="connsiteX55" fmla="*/ 353499 w 418506"/>
              <a:gd name="connsiteY55" fmla="*/ 206635 h 405417"/>
              <a:gd name="connsiteX56" fmla="*/ 343975 w 418506"/>
              <a:gd name="connsiteY56" fmla="*/ 190140 h 405417"/>
              <a:gd name="connsiteX57" fmla="*/ 312302 w 418506"/>
              <a:gd name="connsiteY57" fmla="*/ 171854 h 405417"/>
              <a:gd name="connsiteX58" fmla="*/ 280631 w 418506"/>
              <a:gd name="connsiteY58" fmla="*/ 190140 h 405417"/>
              <a:gd name="connsiteX59" fmla="*/ 397589 w 418506"/>
              <a:gd name="connsiteY59" fmla="*/ 333073 h 405417"/>
              <a:gd name="connsiteX60" fmla="*/ 377608 w 418506"/>
              <a:gd name="connsiteY60" fmla="*/ 344609 h 405417"/>
              <a:gd name="connsiteX61" fmla="*/ 246998 w 418506"/>
              <a:gd name="connsiteY61" fmla="*/ 344609 h 405417"/>
              <a:gd name="connsiteX62" fmla="*/ 227017 w 418506"/>
              <a:gd name="connsiteY62" fmla="*/ 333073 h 405417"/>
              <a:gd name="connsiteX63" fmla="*/ 227017 w 418506"/>
              <a:gd name="connsiteY63" fmla="*/ 310001 h 405417"/>
              <a:gd name="connsiteX64" fmla="*/ 292323 w 418506"/>
              <a:gd name="connsiteY64" fmla="*/ 196890 h 405417"/>
              <a:gd name="connsiteX65" fmla="*/ 312303 w 418506"/>
              <a:gd name="connsiteY65" fmla="*/ 185354 h 405417"/>
              <a:gd name="connsiteX66" fmla="*/ 332284 w 418506"/>
              <a:gd name="connsiteY66" fmla="*/ 196890 h 405417"/>
              <a:gd name="connsiteX67" fmla="*/ 397589 w 418506"/>
              <a:gd name="connsiteY67" fmla="*/ 310001 h 405417"/>
              <a:gd name="connsiteX68" fmla="*/ 397589 w 418506"/>
              <a:gd name="connsiteY68" fmla="*/ 333073 h 405417"/>
              <a:gd name="connsiteX69" fmla="*/ 312304 w 418506"/>
              <a:gd name="connsiteY69" fmla="*/ 298624 h 405417"/>
              <a:gd name="connsiteX70" fmla="*/ 326852 w 418506"/>
              <a:gd name="connsiteY70" fmla="*/ 284593 h 405417"/>
              <a:gd name="connsiteX71" fmla="*/ 328825 w 418506"/>
              <a:gd name="connsiteY71" fmla="*/ 229942 h 405417"/>
              <a:gd name="connsiteX72" fmla="*/ 324756 w 418506"/>
              <a:gd name="connsiteY72" fmla="*/ 219313 h 405417"/>
              <a:gd name="connsiteX73" fmla="*/ 314277 w 418506"/>
              <a:gd name="connsiteY73" fmla="*/ 214861 h 405417"/>
              <a:gd name="connsiteX74" fmla="*/ 310329 w 418506"/>
              <a:gd name="connsiteY74" fmla="*/ 214861 h 405417"/>
              <a:gd name="connsiteX75" fmla="*/ 299853 w 418506"/>
              <a:gd name="connsiteY75" fmla="*/ 219312 h 405417"/>
              <a:gd name="connsiteX76" fmla="*/ 295782 w 418506"/>
              <a:gd name="connsiteY76" fmla="*/ 229943 h 405417"/>
              <a:gd name="connsiteX77" fmla="*/ 297756 w 418506"/>
              <a:gd name="connsiteY77" fmla="*/ 284592 h 405417"/>
              <a:gd name="connsiteX78" fmla="*/ 312304 w 418506"/>
              <a:gd name="connsiteY78" fmla="*/ 298624 h 405417"/>
              <a:gd name="connsiteX79" fmla="*/ 309570 w 418506"/>
              <a:gd name="connsiteY79" fmla="*/ 228683 h 405417"/>
              <a:gd name="connsiteX80" fmla="*/ 310329 w 418506"/>
              <a:gd name="connsiteY80" fmla="*/ 228361 h 405417"/>
              <a:gd name="connsiteX81" fmla="*/ 314277 w 418506"/>
              <a:gd name="connsiteY81" fmla="*/ 228361 h 405417"/>
              <a:gd name="connsiteX82" fmla="*/ 315039 w 418506"/>
              <a:gd name="connsiteY82" fmla="*/ 228686 h 405417"/>
              <a:gd name="connsiteX83" fmla="*/ 315334 w 418506"/>
              <a:gd name="connsiteY83" fmla="*/ 229456 h 405417"/>
              <a:gd name="connsiteX84" fmla="*/ 313360 w 418506"/>
              <a:gd name="connsiteY84" fmla="*/ 284107 h 405417"/>
              <a:gd name="connsiteX85" fmla="*/ 312304 w 418506"/>
              <a:gd name="connsiteY85" fmla="*/ 285126 h 405417"/>
              <a:gd name="connsiteX86" fmla="*/ 311247 w 418506"/>
              <a:gd name="connsiteY86" fmla="*/ 284107 h 405417"/>
              <a:gd name="connsiteX87" fmla="*/ 309274 w 418506"/>
              <a:gd name="connsiteY87" fmla="*/ 229455 h 405417"/>
              <a:gd name="connsiteX88" fmla="*/ 309570 w 418506"/>
              <a:gd name="connsiteY88" fmla="*/ 228683 h 405417"/>
              <a:gd name="connsiteX89" fmla="*/ 312303 w 418506"/>
              <a:gd name="connsiteY89" fmla="*/ 302979 h 405417"/>
              <a:gd name="connsiteX90" fmla="*/ 295551 w 418506"/>
              <a:gd name="connsiteY90" fmla="*/ 319731 h 405417"/>
              <a:gd name="connsiteX91" fmla="*/ 312303 w 418506"/>
              <a:gd name="connsiteY91" fmla="*/ 336482 h 405417"/>
              <a:gd name="connsiteX92" fmla="*/ 329055 w 418506"/>
              <a:gd name="connsiteY92" fmla="*/ 319731 h 405417"/>
              <a:gd name="connsiteX93" fmla="*/ 312303 w 418506"/>
              <a:gd name="connsiteY93" fmla="*/ 302979 h 405417"/>
              <a:gd name="connsiteX94" fmla="*/ 312303 w 418506"/>
              <a:gd name="connsiteY94" fmla="*/ 322982 h 405417"/>
              <a:gd name="connsiteX95" fmla="*/ 309051 w 418506"/>
              <a:gd name="connsiteY95" fmla="*/ 319731 h 405417"/>
              <a:gd name="connsiteX96" fmla="*/ 312303 w 418506"/>
              <a:gd name="connsiteY96" fmla="*/ 316479 h 405417"/>
              <a:gd name="connsiteX97" fmla="*/ 315555 w 418506"/>
              <a:gd name="connsiteY97" fmla="*/ 319731 h 405417"/>
              <a:gd name="connsiteX98" fmla="*/ 312303 w 418506"/>
              <a:gd name="connsiteY98" fmla="*/ 322982 h 4054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418506" h="405417">
                <a:moveTo>
                  <a:pt x="378675" y="250240"/>
                </a:moveTo>
                <a:cubicBezTo>
                  <a:pt x="404395" y="222610"/>
                  <a:pt x="418507" y="186827"/>
                  <a:pt x="418507" y="148890"/>
                </a:cubicBezTo>
                <a:cubicBezTo>
                  <a:pt x="418507" y="66791"/>
                  <a:pt x="351714" y="0"/>
                  <a:pt x="269616" y="0"/>
                </a:cubicBezTo>
                <a:cubicBezTo>
                  <a:pt x="187518" y="0"/>
                  <a:pt x="120727" y="66792"/>
                  <a:pt x="120727" y="148890"/>
                </a:cubicBezTo>
                <a:cubicBezTo>
                  <a:pt x="120727" y="178228"/>
                  <a:pt x="129340" y="206005"/>
                  <a:pt x="144429" y="229452"/>
                </a:cubicBezTo>
                <a:lnTo>
                  <a:pt x="108366" y="264446"/>
                </a:lnTo>
                <a:cubicBezTo>
                  <a:pt x="105308" y="262474"/>
                  <a:pt x="101757" y="261372"/>
                  <a:pt x="98015" y="261316"/>
                </a:cubicBezTo>
                <a:cubicBezTo>
                  <a:pt x="92756" y="261222"/>
                  <a:pt x="87779" y="263203"/>
                  <a:pt x="84020" y="266853"/>
                </a:cubicBezTo>
                <a:lnTo>
                  <a:pt x="5962" y="342597"/>
                </a:lnTo>
                <a:cubicBezTo>
                  <a:pt x="-1821" y="350151"/>
                  <a:pt x="-2008" y="362629"/>
                  <a:pt x="5544" y="370412"/>
                </a:cubicBezTo>
                <a:lnTo>
                  <a:pt x="33725" y="399456"/>
                </a:lnTo>
                <a:lnTo>
                  <a:pt x="33725" y="399457"/>
                </a:lnTo>
                <a:cubicBezTo>
                  <a:pt x="37577" y="403425"/>
                  <a:pt x="42708" y="405418"/>
                  <a:pt x="47845" y="405418"/>
                </a:cubicBezTo>
                <a:cubicBezTo>
                  <a:pt x="52783" y="405418"/>
                  <a:pt x="57728" y="403575"/>
                  <a:pt x="61543" y="399873"/>
                </a:cubicBezTo>
                <a:lnTo>
                  <a:pt x="139600" y="324131"/>
                </a:lnTo>
                <a:cubicBezTo>
                  <a:pt x="143361" y="320482"/>
                  <a:pt x="145475" y="315573"/>
                  <a:pt x="145555" y="310308"/>
                </a:cubicBezTo>
                <a:cubicBezTo>
                  <a:pt x="145612" y="306566"/>
                  <a:pt x="144630" y="302974"/>
                  <a:pt x="142748" y="299858"/>
                </a:cubicBezTo>
                <a:lnTo>
                  <a:pt x="177644" y="265996"/>
                </a:lnTo>
                <a:cubicBezTo>
                  <a:pt x="190953" y="276474"/>
                  <a:pt x="206168" y="284770"/>
                  <a:pt x="222819" y="290270"/>
                </a:cubicBezTo>
                <a:lnTo>
                  <a:pt x="215325" y="303250"/>
                </a:lnTo>
                <a:cubicBezTo>
                  <a:pt x="208713" y="314700"/>
                  <a:pt x="208714" y="328371"/>
                  <a:pt x="215325" y="339822"/>
                </a:cubicBezTo>
                <a:cubicBezTo>
                  <a:pt x="221936" y="351272"/>
                  <a:pt x="233776" y="358108"/>
                  <a:pt x="246997" y="358108"/>
                </a:cubicBezTo>
                <a:lnTo>
                  <a:pt x="377607" y="358108"/>
                </a:lnTo>
                <a:cubicBezTo>
                  <a:pt x="390829" y="358108"/>
                  <a:pt x="402669" y="351272"/>
                  <a:pt x="409279" y="339821"/>
                </a:cubicBezTo>
                <a:cubicBezTo>
                  <a:pt x="415890" y="328371"/>
                  <a:pt x="415890" y="314700"/>
                  <a:pt x="409279" y="303250"/>
                </a:cubicBezTo>
                <a:close/>
                <a:moveTo>
                  <a:pt x="130200" y="314444"/>
                </a:moveTo>
                <a:lnTo>
                  <a:pt x="52144" y="390185"/>
                </a:lnTo>
                <a:cubicBezTo>
                  <a:pt x="49700" y="392556"/>
                  <a:pt x="45784" y="392497"/>
                  <a:pt x="43414" y="390056"/>
                </a:cubicBezTo>
                <a:lnTo>
                  <a:pt x="15233" y="361013"/>
                </a:lnTo>
                <a:cubicBezTo>
                  <a:pt x="12864" y="358571"/>
                  <a:pt x="12924" y="354656"/>
                  <a:pt x="15364" y="352287"/>
                </a:cubicBezTo>
                <a:lnTo>
                  <a:pt x="93422" y="276542"/>
                </a:lnTo>
                <a:cubicBezTo>
                  <a:pt x="94595" y="275403"/>
                  <a:pt x="96165" y="274788"/>
                  <a:pt x="97812" y="274816"/>
                </a:cubicBezTo>
                <a:cubicBezTo>
                  <a:pt x="99471" y="274841"/>
                  <a:pt x="101011" y="275500"/>
                  <a:pt x="102149" y="276673"/>
                </a:cubicBezTo>
                <a:lnTo>
                  <a:pt x="130331" y="305717"/>
                </a:lnTo>
                <a:cubicBezTo>
                  <a:pt x="131470" y="306890"/>
                  <a:pt x="132082" y="308449"/>
                  <a:pt x="132057" y="310108"/>
                </a:cubicBezTo>
                <a:cubicBezTo>
                  <a:pt x="132032" y="311765"/>
                  <a:pt x="131373" y="313305"/>
                  <a:pt x="130200" y="314444"/>
                </a:cubicBezTo>
                <a:close/>
                <a:moveTo>
                  <a:pt x="133714" y="289815"/>
                </a:moveTo>
                <a:lnTo>
                  <a:pt x="118144" y="273770"/>
                </a:lnTo>
                <a:lnTo>
                  <a:pt x="152340" y="240587"/>
                </a:lnTo>
                <a:cubicBezTo>
                  <a:pt x="156931" y="246464"/>
                  <a:pt x="161958" y="252001"/>
                  <a:pt x="167386" y="257140"/>
                </a:cubicBezTo>
                <a:close/>
                <a:moveTo>
                  <a:pt x="134228" y="148890"/>
                </a:moveTo>
                <a:cubicBezTo>
                  <a:pt x="134228" y="74236"/>
                  <a:pt x="194963" y="13500"/>
                  <a:pt x="269617" y="13500"/>
                </a:cubicBezTo>
                <a:cubicBezTo>
                  <a:pt x="344271" y="13500"/>
                  <a:pt x="405007" y="74236"/>
                  <a:pt x="405007" y="148890"/>
                </a:cubicBezTo>
                <a:cubicBezTo>
                  <a:pt x="405007" y="181987"/>
                  <a:pt x="393196" y="213281"/>
                  <a:pt x="371583" y="237956"/>
                </a:cubicBezTo>
                <a:lnTo>
                  <a:pt x="360880" y="219419"/>
                </a:lnTo>
                <a:cubicBezTo>
                  <a:pt x="376436" y="199297"/>
                  <a:pt x="384956" y="174439"/>
                  <a:pt x="384956" y="148891"/>
                </a:cubicBezTo>
                <a:cubicBezTo>
                  <a:pt x="384956" y="85293"/>
                  <a:pt x="333215" y="33552"/>
                  <a:pt x="269618" y="33552"/>
                </a:cubicBezTo>
                <a:cubicBezTo>
                  <a:pt x="206019" y="33552"/>
                  <a:pt x="154279" y="85293"/>
                  <a:pt x="154279" y="148891"/>
                </a:cubicBezTo>
                <a:cubicBezTo>
                  <a:pt x="154279" y="201720"/>
                  <a:pt x="189828" y="247193"/>
                  <a:pt x="240064" y="260407"/>
                </a:cubicBezTo>
                <a:lnTo>
                  <a:pt x="229729" y="278307"/>
                </a:lnTo>
                <a:cubicBezTo>
                  <a:pt x="173244" y="260940"/>
                  <a:pt x="134228" y="208450"/>
                  <a:pt x="134228" y="148890"/>
                </a:cubicBezTo>
                <a:close/>
                <a:moveTo>
                  <a:pt x="247092" y="248231"/>
                </a:moveTo>
                <a:cubicBezTo>
                  <a:pt x="200860" y="237835"/>
                  <a:pt x="167778" y="196785"/>
                  <a:pt x="167778" y="148890"/>
                </a:cubicBezTo>
                <a:cubicBezTo>
                  <a:pt x="167778" y="92736"/>
                  <a:pt x="213463" y="47051"/>
                  <a:pt x="269617" y="47051"/>
                </a:cubicBezTo>
                <a:cubicBezTo>
                  <a:pt x="325771" y="47051"/>
                  <a:pt x="371455" y="92736"/>
                  <a:pt x="371455" y="148890"/>
                </a:cubicBezTo>
                <a:cubicBezTo>
                  <a:pt x="371455" y="169569"/>
                  <a:pt x="365132" y="189734"/>
                  <a:pt x="353499" y="206635"/>
                </a:cubicBezTo>
                <a:lnTo>
                  <a:pt x="343975" y="190140"/>
                </a:lnTo>
                <a:cubicBezTo>
                  <a:pt x="337364" y="178690"/>
                  <a:pt x="325524" y="171854"/>
                  <a:pt x="312302" y="171854"/>
                </a:cubicBezTo>
                <a:cubicBezTo>
                  <a:pt x="299081" y="171854"/>
                  <a:pt x="287241" y="178690"/>
                  <a:pt x="280631" y="190140"/>
                </a:cubicBezTo>
                <a:close/>
                <a:moveTo>
                  <a:pt x="397589" y="333073"/>
                </a:moveTo>
                <a:cubicBezTo>
                  <a:pt x="393419" y="340297"/>
                  <a:pt x="385950" y="344609"/>
                  <a:pt x="377608" y="344609"/>
                </a:cubicBezTo>
                <a:lnTo>
                  <a:pt x="246998" y="344609"/>
                </a:lnTo>
                <a:cubicBezTo>
                  <a:pt x="238658" y="344609"/>
                  <a:pt x="231189" y="340297"/>
                  <a:pt x="227017" y="333073"/>
                </a:cubicBezTo>
                <a:cubicBezTo>
                  <a:pt x="222847" y="325850"/>
                  <a:pt x="222847" y="317225"/>
                  <a:pt x="227017" y="310001"/>
                </a:cubicBezTo>
                <a:lnTo>
                  <a:pt x="292323" y="196890"/>
                </a:lnTo>
                <a:cubicBezTo>
                  <a:pt x="296493" y="189667"/>
                  <a:pt x="303962" y="185354"/>
                  <a:pt x="312303" y="185354"/>
                </a:cubicBezTo>
                <a:cubicBezTo>
                  <a:pt x="320644" y="185354"/>
                  <a:pt x="328113" y="189667"/>
                  <a:pt x="332284" y="196890"/>
                </a:cubicBezTo>
                <a:lnTo>
                  <a:pt x="397589" y="310001"/>
                </a:lnTo>
                <a:cubicBezTo>
                  <a:pt x="401761" y="317225"/>
                  <a:pt x="401761" y="325850"/>
                  <a:pt x="397589" y="333073"/>
                </a:cubicBezTo>
                <a:close/>
                <a:moveTo>
                  <a:pt x="312304" y="298624"/>
                </a:moveTo>
                <a:cubicBezTo>
                  <a:pt x="320177" y="298624"/>
                  <a:pt x="326567" y="292461"/>
                  <a:pt x="326852" y="284593"/>
                </a:cubicBezTo>
                <a:lnTo>
                  <a:pt x="328825" y="229942"/>
                </a:lnTo>
                <a:cubicBezTo>
                  <a:pt x="328970" y="225898"/>
                  <a:pt x="327562" y="222222"/>
                  <a:pt x="324756" y="219313"/>
                </a:cubicBezTo>
                <a:cubicBezTo>
                  <a:pt x="321948" y="216401"/>
                  <a:pt x="318324" y="214861"/>
                  <a:pt x="314277" y="214861"/>
                </a:cubicBezTo>
                <a:lnTo>
                  <a:pt x="310329" y="214861"/>
                </a:lnTo>
                <a:cubicBezTo>
                  <a:pt x="306284" y="214861"/>
                  <a:pt x="302661" y="216400"/>
                  <a:pt x="299853" y="219312"/>
                </a:cubicBezTo>
                <a:cubicBezTo>
                  <a:pt x="297043" y="222225"/>
                  <a:pt x="295635" y="225901"/>
                  <a:pt x="295782" y="229943"/>
                </a:cubicBezTo>
                <a:lnTo>
                  <a:pt x="297756" y="284592"/>
                </a:lnTo>
                <a:cubicBezTo>
                  <a:pt x="298038" y="292461"/>
                  <a:pt x="304429" y="298624"/>
                  <a:pt x="312304" y="298624"/>
                </a:cubicBezTo>
                <a:close/>
                <a:moveTo>
                  <a:pt x="309570" y="228683"/>
                </a:moveTo>
                <a:cubicBezTo>
                  <a:pt x="309823" y="228421"/>
                  <a:pt x="309965" y="228361"/>
                  <a:pt x="310329" y="228361"/>
                </a:cubicBezTo>
                <a:lnTo>
                  <a:pt x="314277" y="228361"/>
                </a:lnTo>
                <a:cubicBezTo>
                  <a:pt x="314643" y="228361"/>
                  <a:pt x="314784" y="228421"/>
                  <a:pt x="315039" y="228686"/>
                </a:cubicBezTo>
                <a:cubicBezTo>
                  <a:pt x="315291" y="228948"/>
                  <a:pt x="315346" y="229092"/>
                  <a:pt x="315334" y="229456"/>
                </a:cubicBezTo>
                <a:lnTo>
                  <a:pt x="313360" y="284107"/>
                </a:lnTo>
                <a:cubicBezTo>
                  <a:pt x="313340" y="284678"/>
                  <a:pt x="312876" y="285126"/>
                  <a:pt x="312304" y="285126"/>
                </a:cubicBezTo>
                <a:cubicBezTo>
                  <a:pt x="311732" y="285126"/>
                  <a:pt x="311268" y="284679"/>
                  <a:pt x="311247" y="284107"/>
                </a:cubicBezTo>
                <a:lnTo>
                  <a:pt x="309274" y="229455"/>
                </a:lnTo>
                <a:cubicBezTo>
                  <a:pt x="309260" y="229090"/>
                  <a:pt x="309316" y="228947"/>
                  <a:pt x="309570" y="228683"/>
                </a:cubicBezTo>
                <a:close/>
                <a:moveTo>
                  <a:pt x="312303" y="302979"/>
                </a:moveTo>
                <a:cubicBezTo>
                  <a:pt x="303066" y="302979"/>
                  <a:pt x="295551" y="310494"/>
                  <a:pt x="295551" y="319731"/>
                </a:cubicBezTo>
                <a:cubicBezTo>
                  <a:pt x="295551" y="328967"/>
                  <a:pt x="303066" y="336482"/>
                  <a:pt x="312303" y="336482"/>
                </a:cubicBezTo>
                <a:cubicBezTo>
                  <a:pt x="321540" y="336482"/>
                  <a:pt x="329055" y="328967"/>
                  <a:pt x="329055" y="319731"/>
                </a:cubicBezTo>
                <a:cubicBezTo>
                  <a:pt x="329056" y="310493"/>
                  <a:pt x="321541" y="302979"/>
                  <a:pt x="312303" y="302979"/>
                </a:cubicBezTo>
                <a:close/>
                <a:moveTo>
                  <a:pt x="312303" y="322982"/>
                </a:moveTo>
                <a:cubicBezTo>
                  <a:pt x="310510" y="322982"/>
                  <a:pt x="309051" y="321523"/>
                  <a:pt x="309051" y="319731"/>
                </a:cubicBezTo>
                <a:cubicBezTo>
                  <a:pt x="309051" y="317938"/>
                  <a:pt x="310510" y="316479"/>
                  <a:pt x="312303" y="316479"/>
                </a:cubicBezTo>
                <a:cubicBezTo>
                  <a:pt x="314096" y="316479"/>
                  <a:pt x="315555" y="317938"/>
                  <a:pt x="315555" y="319731"/>
                </a:cubicBezTo>
                <a:cubicBezTo>
                  <a:pt x="315556" y="321523"/>
                  <a:pt x="314096" y="322982"/>
                  <a:pt x="312303" y="322982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1" name="Freeform: Shape 120">
            <a:extLst>
              <a:ext uri="{FF2B5EF4-FFF2-40B4-BE49-F238E27FC236}">
                <a16:creationId xmlns:a16="http://schemas.microsoft.com/office/drawing/2014/main" id="{B6C9003E-912F-EAD5-5132-58B57EA5701C}"/>
              </a:ext>
            </a:extLst>
          </p:cNvPr>
          <p:cNvSpPr/>
          <p:nvPr/>
        </p:nvSpPr>
        <p:spPr>
          <a:xfrm>
            <a:off x="9647083" y="2607455"/>
            <a:ext cx="432003" cy="429815"/>
          </a:xfrm>
          <a:custGeom>
            <a:avLst/>
            <a:gdLst>
              <a:gd name="connsiteX0" fmla="*/ 369673 w 432002"/>
              <a:gd name="connsiteY0" fmla="*/ 327912 h 429815"/>
              <a:gd name="connsiteX1" fmla="*/ 342739 w 432002"/>
              <a:gd name="connsiteY1" fmla="*/ 354165 h 429815"/>
              <a:gd name="connsiteX2" fmla="*/ 333891 w 432002"/>
              <a:gd name="connsiteY2" fmla="*/ 354152 h 429815"/>
              <a:gd name="connsiteX3" fmla="*/ 323490 w 432002"/>
              <a:gd name="connsiteY3" fmla="*/ 343959 h 429815"/>
              <a:gd name="connsiteX4" fmla="*/ 319117 w 432002"/>
              <a:gd name="connsiteY4" fmla="*/ 344003 h 429815"/>
              <a:gd name="connsiteX5" fmla="*/ 319162 w 432002"/>
              <a:gd name="connsiteY5" fmla="*/ 348376 h 429815"/>
              <a:gd name="connsiteX6" fmla="*/ 336138 w 432002"/>
              <a:gd name="connsiteY6" fmla="*/ 365015 h 429815"/>
              <a:gd name="connsiteX7" fmla="*/ 340460 w 432002"/>
              <a:gd name="connsiteY7" fmla="*/ 365021 h 429815"/>
              <a:gd name="connsiteX8" fmla="*/ 373989 w 432002"/>
              <a:gd name="connsiteY8" fmla="*/ 332341 h 429815"/>
              <a:gd name="connsiteX9" fmla="*/ 374047 w 432002"/>
              <a:gd name="connsiteY9" fmla="*/ 327967 h 429815"/>
              <a:gd name="connsiteX10" fmla="*/ 369673 w 432002"/>
              <a:gd name="connsiteY10" fmla="*/ 327912 h 429815"/>
              <a:gd name="connsiteX11" fmla="*/ 372032 w 432002"/>
              <a:gd name="connsiteY11" fmla="*/ 314387 h 429815"/>
              <a:gd name="connsiteX12" fmla="*/ 383107 w 432002"/>
              <a:gd name="connsiteY12" fmla="*/ 319133 h 429815"/>
              <a:gd name="connsiteX13" fmla="*/ 382821 w 432002"/>
              <a:gd name="connsiteY13" fmla="*/ 341407 h 429815"/>
              <a:gd name="connsiteX14" fmla="*/ 349291 w 432002"/>
              <a:gd name="connsiteY14" fmla="*/ 374088 h 429815"/>
              <a:gd name="connsiteX15" fmla="*/ 327274 w 432002"/>
              <a:gd name="connsiteY15" fmla="*/ 374057 h 429815"/>
              <a:gd name="connsiteX16" fmla="*/ 310298 w 432002"/>
              <a:gd name="connsiteY16" fmla="*/ 357418 h 429815"/>
              <a:gd name="connsiteX17" fmla="*/ 310074 w 432002"/>
              <a:gd name="connsiteY17" fmla="*/ 335145 h 429815"/>
              <a:gd name="connsiteX18" fmla="*/ 332347 w 432002"/>
              <a:gd name="connsiteY18" fmla="*/ 334922 h 429815"/>
              <a:gd name="connsiteX19" fmla="*/ 338330 w 432002"/>
              <a:gd name="connsiteY19" fmla="*/ 340785 h 429815"/>
              <a:gd name="connsiteX20" fmla="*/ 360835 w 432002"/>
              <a:gd name="connsiteY20" fmla="*/ 318848 h 429815"/>
              <a:gd name="connsiteX21" fmla="*/ 372032 w 432002"/>
              <a:gd name="connsiteY21" fmla="*/ 314387 h 429815"/>
              <a:gd name="connsiteX22" fmla="*/ 305659 w 432002"/>
              <a:gd name="connsiteY22" fmla="*/ 215544 h 429815"/>
              <a:gd name="connsiteX23" fmla="*/ 295885 w 432002"/>
              <a:gd name="connsiteY23" fmla="*/ 251739 h 429815"/>
              <a:gd name="connsiteX24" fmla="*/ 308208 w 432002"/>
              <a:gd name="connsiteY24" fmla="*/ 258854 h 429815"/>
              <a:gd name="connsiteX25" fmla="*/ 319905 w 432002"/>
              <a:gd name="connsiteY25" fmla="*/ 215544 h 429815"/>
              <a:gd name="connsiteX26" fmla="*/ 99001 w 432002"/>
              <a:gd name="connsiteY26" fmla="*/ 215544 h 429815"/>
              <a:gd name="connsiteX27" fmla="*/ 110576 w 432002"/>
              <a:gd name="connsiteY27" fmla="*/ 258650 h 429815"/>
              <a:gd name="connsiteX28" fmla="*/ 122915 w 432002"/>
              <a:gd name="connsiteY28" fmla="*/ 251526 h 429815"/>
              <a:gd name="connsiteX29" fmla="*/ 113246 w 432002"/>
              <a:gd name="connsiteY29" fmla="*/ 215544 h 429815"/>
              <a:gd name="connsiteX30" fmla="*/ 209216 w 432002"/>
              <a:gd name="connsiteY30" fmla="*/ 201895 h 429815"/>
              <a:gd name="connsiteX31" fmla="*/ 208528 w 432002"/>
              <a:gd name="connsiteY31" fmla="*/ 201930 h 429815"/>
              <a:gd name="connsiteX32" fmla="*/ 202137 w 432002"/>
              <a:gd name="connsiteY32" fmla="*/ 209680 h 429815"/>
              <a:gd name="connsiteX33" fmla="*/ 209215 w 432002"/>
              <a:gd name="connsiteY33" fmla="*/ 216118 h 429815"/>
              <a:gd name="connsiteX34" fmla="*/ 215108 w 432002"/>
              <a:gd name="connsiteY34" fmla="*/ 212980 h 429815"/>
              <a:gd name="connsiteX35" fmla="*/ 215160 w 432002"/>
              <a:gd name="connsiteY35" fmla="*/ 212887 h 429815"/>
              <a:gd name="connsiteX36" fmla="*/ 215206 w 432002"/>
              <a:gd name="connsiteY36" fmla="*/ 212819 h 429815"/>
              <a:gd name="connsiteX37" fmla="*/ 216323 w 432002"/>
              <a:gd name="connsiteY37" fmla="*/ 209007 h 429815"/>
              <a:gd name="connsiteX38" fmla="*/ 213984 w 432002"/>
              <a:gd name="connsiteY38" fmla="*/ 203752 h 429815"/>
              <a:gd name="connsiteX39" fmla="*/ 209216 w 432002"/>
              <a:gd name="connsiteY39" fmla="*/ 201895 h 429815"/>
              <a:gd name="connsiteX40" fmla="*/ 207238 w 432002"/>
              <a:gd name="connsiteY40" fmla="*/ 189341 h 429815"/>
              <a:gd name="connsiteX41" fmla="*/ 222471 w 432002"/>
              <a:gd name="connsiteY41" fmla="*/ 194364 h 429815"/>
              <a:gd name="connsiteX42" fmla="*/ 228982 w 432002"/>
              <a:gd name="connsiteY42" fmla="*/ 209009 h 429815"/>
              <a:gd name="connsiteX43" fmla="*/ 228428 w 432002"/>
              <a:gd name="connsiteY43" fmla="*/ 213640 h 429815"/>
              <a:gd name="connsiteX44" fmla="*/ 265682 w 432002"/>
              <a:gd name="connsiteY44" fmla="*/ 236636 h 429815"/>
              <a:gd name="connsiteX45" fmla="*/ 267743 w 432002"/>
              <a:gd name="connsiteY45" fmla="*/ 245346 h 429815"/>
              <a:gd name="connsiteX46" fmla="*/ 262352 w 432002"/>
              <a:gd name="connsiteY46" fmla="*/ 248351 h 429815"/>
              <a:gd name="connsiteX47" fmla="*/ 259034 w 432002"/>
              <a:gd name="connsiteY47" fmla="*/ 247407 h 429815"/>
              <a:gd name="connsiteX48" fmla="*/ 221671 w 432002"/>
              <a:gd name="connsiteY48" fmla="*/ 224344 h 429815"/>
              <a:gd name="connsiteX49" fmla="*/ 209216 w 432002"/>
              <a:gd name="connsiteY49" fmla="*/ 228776 h 429815"/>
              <a:gd name="connsiteX50" fmla="*/ 189545 w 432002"/>
              <a:gd name="connsiteY50" fmla="*/ 210969 h 429815"/>
              <a:gd name="connsiteX51" fmla="*/ 207238 w 432002"/>
              <a:gd name="connsiteY51" fmla="*/ 189341 h 429815"/>
              <a:gd name="connsiteX52" fmla="*/ 110584 w 432002"/>
              <a:gd name="connsiteY52" fmla="*/ 159579 h 429815"/>
              <a:gd name="connsiteX53" fmla="*/ 99005 w 432002"/>
              <a:gd name="connsiteY53" fmla="*/ 202680 h 429815"/>
              <a:gd name="connsiteX54" fmla="*/ 113253 w 432002"/>
              <a:gd name="connsiteY54" fmla="*/ 202680 h 429815"/>
              <a:gd name="connsiteX55" fmla="*/ 122918 w 432002"/>
              <a:gd name="connsiteY55" fmla="*/ 166701 h 429815"/>
              <a:gd name="connsiteX56" fmla="*/ 122734 w 432002"/>
              <a:gd name="connsiteY56" fmla="*/ 166594 h 429815"/>
              <a:gd name="connsiteX57" fmla="*/ 308208 w 432002"/>
              <a:gd name="connsiteY57" fmla="*/ 159366 h 429815"/>
              <a:gd name="connsiteX58" fmla="*/ 295883 w 432002"/>
              <a:gd name="connsiteY58" fmla="*/ 166483 h 429815"/>
              <a:gd name="connsiteX59" fmla="*/ 305661 w 432002"/>
              <a:gd name="connsiteY59" fmla="*/ 202678 h 429815"/>
              <a:gd name="connsiteX60" fmla="*/ 319905 w 432002"/>
              <a:gd name="connsiteY60" fmla="*/ 202678 h 429815"/>
              <a:gd name="connsiteX61" fmla="*/ 308208 w 432002"/>
              <a:gd name="connsiteY61" fmla="*/ 159366 h 429815"/>
              <a:gd name="connsiteX62" fmla="*/ 209455 w 432002"/>
              <a:gd name="connsiteY62" fmla="*/ 125441 h 429815"/>
              <a:gd name="connsiteX63" fmla="*/ 209234 w 432002"/>
              <a:gd name="connsiteY63" fmla="*/ 125444 h 429815"/>
              <a:gd name="connsiteX64" fmla="*/ 209230 w 432002"/>
              <a:gd name="connsiteY64" fmla="*/ 125444 h 429815"/>
              <a:gd name="connsiteX65" fmla="*/ 167419 w 432002"/>
              <a:gd name="connsiteY65" fmla="*/ 136775 h 429815"/>
              <a:gd name="connsiteX66" fmla="*/ 167414 w 432002"/>
              <a:gd name="connsiteY66" fmla="*/ 136778 h 429815"/>
              <a:gd name="connsiteX67" fmla="*/ 125680 w 432002"/>
              <a:gd name="connsiteY67" fmla="*/ 209116 h 429815"/>
              <a:gd name="connsiteX68" fmla="*/ 134970 w 432002"/>
              <a:gd name="connsiteY68" fmla="*/ 247318 h 429815"/>
              <a:gd name="connsiteX69" fmla="*/ 130823 w 432002"/>
              <a:gd name="connsiteY69" fmla="*/ 261574 h 429815"/>
              <a:gd name="connsiteX70" fmla="*/ 116821 w 432002"/>
              <a:gd name="connsiteY70" fmla="*/ 269658 h 429815"/>
              <a:gd name="connsiteX71" fmla="*/ 275851 w 432002"/>
              <a:gd name="connsiteY71" fmla="*/ 297662 h 429815"/>
              <a:gd name="connsiteX72" fmla="*/ 298283 w 432002"/>
              <a:gd name="connsiteY72" fmla="*/ 275107 h 429815"/>
              <a:gd name="connsiteX73" fmla="*/ 301941 w 432002"/>
              <a:gd name="connsiteY73" fmla="*/ 269852 h 429815"/>
              <a:gd name="connsiteX74" fmla="*/ 288115 w 432002"/>
              <a:gd name="connsiteY74" fmla="*/ 261869 h 429815"/>
              <a:gd name="connsiteX75" fmla="*/ 283908 w 432002"/>
              <a:gd name="connsiteY75" fmla="*/ 247373 h 429815"/>
              <a:gd name="connsiteX76" fmla="*/ 293227 w 432002"/>
              <a:gd name="connsiteY76" fmla="*/ 209118 h 429815"/>
              <a:gd name="connsiteX77" fmla="*/ 281934 w 432002"/>
              <a:gd name="connsiteY77" fmla="*/ 167252 h 429815"/>
              <a:gd name="connsiteX78" fmla="*/ 281769 w 432002"/>
              <a:gd name="connsiteY78" fmla="*/ 166945 h 429815"/>
              <a:gd name="connsiteX79" fmla="*/ 251483 w 432002"/>
              <a:gd name="connsiteY79" fmla="*/ 136758 h 429815"/>
              <a:gd name="connsiteX80" fmla="*/ 209455 w 432002"/>
              <a:gd name="connsiteY80" fmla="*/ 125441 h 429815"/>
              <a:gd name="connsiteX81" fmla="*/ 148585 w 432002"/>
              <a:gd name="connsiteY81" fmla="*/ 116864 h 429815"/>
              <a:gd name="connsiteX82" fmla="*/ 116918 w 432002"/>
              <a:gd name="connsiteY82" fmla="*/ 148622 h 429815"/>
              <a:gd name="connsiteX83" fmla="*/ 129248 w 432002"/>
              <a:gd name="connsiteY83" fmla="*/ 155741 h 429815"/>
              <a:gd name="connsiteX84" fmla="*/ 155703 w 432002"/>
              <a:gd name="connsiteY84" fmla="*/ 129192 h 429815"/>
              <a:gd name="connsiteX85" fmla="*/ 151899 w 432002"/>
              <a:gd name="connsiteY85" fmla="*/ 122604 h 429815"/>
              <a:gd name="connsiteX86" fmla="*/ 269964 w 432002"/>
              <a:gd name="connsiteY86" fmla="*/ 116650 h 429815"/>
              <a:gd name="connsiteX87" fmla="*/ 262900 w 432002"/>
              <a:gd name="connsiteY87" fmla="*/ 128885 h 429815"/>
              <a:gd name="connsiteX88" fmla="*/ 289644 w 432002"/>
              <a:gd name="connsiteY88" fmla="*/ 155471 h 429815"/>
              <a:gd name="connsiteX89" fmla="*/ 301857 w 432002"/>
              <a:gd name="connsiteY89" fmla="*/ 148420 h 429815"/>
              <a:gd name="connsiteX90" fmla="*/ 269964 w 432002"/>
              <a:gd name="connsiteY90" fmla="*/ 116650 h 429815"/>
              <a:gd name="connsiteX91" fmla="*/ 202886 w 432002"/>
              <a:gd name="connsiteY91" fmla="*/ 98767 h 429815"/>
              <a:gd name="connsiteX92" fmla="*/ 202676 w 432002"/>
              <a:gd name="connsiteY92" fmla="*/ 98780 h 429815"/>
              <a:gd name="connsiteX93" fmla="*/ 159531 w 432002"/>
              <a:gd name="connsiteY93" fmla="*/ 110504 h 429815"/>
              <a:gd name="connsiteX94" fmla="*/ 160070 w 432002"/>
              <a:gd name="connsiteY94" fmla="*/ 111438 h 429815"/>
              <a:gd name="connsiteX95" fmla="*/ 166643 w 432002"/>
              <a:gd name="connsiteY95" fmla="*/ 122824 h 429815"/>
              <a:gd name="connsiteX96" fmla="*/ 202886 w 432002"/>
              <a:gd name="connsiteY96" fmla="*/ 113011 h 429815"/>
              <a:gd name="connsiteX97" fmla="*/ 215541 w 432002"/>
              <a:gd name="connsiteY97" fmla="*/ 98736 h 429815"/>
              <a:gd name="connsiteX98" fmla="*/ 215541 w 432002"/>
              <a:gd name="connsiteY98" fmla="*/ 112977 h 429815"/>
              <a:gd name="connsiteX99" fmla="*/ 251889 w 432002"/>
              <a:gd name="connsiteY99" fmla="*/ 122639 h 429815"/>
              <a:gd name="connsiteX100" fmla="*/ 259011 w 432002"/>
              <a:gd name="connsiteY100" fmla="*/ 110304 h 429815"/>
              <a:gd name="connsiteX101" fmla="*/ 215913 w 432002"/>
              <a:gd name="connsiteY101" fmla="*/ 98759 h 429815"/>
              <a:gd name="connsiteX102" fmla="*/ 215542 w 432002"/>
              <a:gd name="connsiteY102" fmla="*/ 98736 h 429815"/>
              <a:gd name="connsiteX103" fmla="*/ 191586 w 432002"/>
              <a:gd name="connsiteY103" fmla="*/ 0 h 429815"/>
              <a:gd name="connsiteX104" fmla="*/ 226846 w 432002"/>
              <a:gd name="connsiteY104" fmla="*/ 0 h 429815"/>
              <a:gd name="connsiteX105" fmla="*/ 245171 w 432002"/>
              <a:gd name="connsiteY105" fmla="*/ 18325 h 429815"/>
              <a:gd name="connsiteX106" fmla="*/ 245171 w 432002"/>
              <a:gd name="connsiteY106" fmla="*/ 49623 h 429815"/>
              <a:gd name="connsiteX107" fmla="*/ 296636 w 432002"/>
              <a:gd name="connsiteY107" fmla="*/ 70947 h 429815"/>
              <a:gd name="connsiteX108" fmla="*/ 318770 w 432002"/>
              <a:gd name="connsiteY108" fmla="*/ 48813 h 429815"/>
              <a:gd name="connsiteX109" fmla="*/ 344687 w 432002"/>
              <a:gd name="connsiteY109" fmla="*/ 48813 h 429815"/>
              <a:gd name="connsiteX110" fmla="*/ 369618 w 432002"/>
              <a:gd name="connsiteY110" fmla="*/ 73745 h 429815"/>
              <a:gd name="connsiteX111" fmla="*/ 369618 w 432002"/>
              <a:gd name="connsiteY111" fmla="*/ 99661 h 429815"/>
              <a:gd name="connsiteX112" fmla="*/ 347484 w 432002"/>
              <a:gd name="connsiteY112" fmla="*/ 121795 h 429815"/>
              <a:gd name="connsiteX113" fmla="*/ 368808 w 432002"/>
              <a:gd name="connsiteY113" fmla="*/ 173261 h 429815"/>
              <a:gd name="connsiteX114" fmla="*/ 400105 w 432002"/>
              <a:gd name="connsiteY114" fmla="*/ 173261 h 429815"/>
              <a:gd name="connsiteX115" fmla="*/ 418430 w 432002"/>
              <a:gd name="connsiteY115" fmla="*/ 191586 h 429815"/>
              <a:gd name="connsiteX116" fmla="*/ 418430 w 432002"/>
              <a:gd name="connsiteY116" fmla="*/ 194241 h 429815"/>
              <a:gd name="connsiteX117" fmla="*/ 412102 w 432002"/>
              <a:gd name="connsiteY117" fmla="*/ 200569 h 429815"/>
              <a:gd name="connsiteX118" fmla="*/ 405774 w 432002"/>
              <a:gd name="connsiteY118" fmla="*/ 194241 h 429815"/>
              <a:gd name="connsiteX119" fmla="*/ 405774 w 432002"/>
              <a:gd name="connsiteY119" fmla="*/ 191586 h 429815"/>
              <a:gd name="connsiteX120" fmla="*/ 400105 w 432002"/>
              <a:gd name="connsiteY120" fmla="*/ 185918 h 429815"/>
              <a:gd name="connsiteX121" fmla="*/ 365656 w 432002"/>
              <a:gd name="connsiteY121" fmla="*/ 185918 h 429815"/>
              <a:gd name="connsiteX122" fmla="*/ 357072 w 432002"/>
              <a:gd name="connsiteY122" fmla="*/ 178897 h 429815"/>
              <a:gd name="connsiteX123" fmla="*/ 335201 w 432002"/>
              <a:gd name="connsiteY123" fmla="*/ 126109 h 429815"/>
              <a:gd name="connsiteX124" fmla="*/ 336305 w 432002"/>
              <a:gd name="connsiteY124" fmla="*/ 115075 h 429815"/>
              <a:gd name="connsiteX125" fmla="*/ 360669 w 432002"/>
              <a:gd name="connsiteY125" fmla="*/ 90711 h 429815"/>
              <a:gd name="connsiteX126" fmla="*/ 360670 w 432002"/>
              <a:gd name="connsiteY126" fmla="*/ 82695 h 429815"/>
              <a:gd name="connsiteX127" fmla="*/ 335737 w 432002"/>
              <a:gd name="connsiteY127" fmla="*/ 57763 h 429815"/>
              <a:gd name="connsiteX128" fmla="*/ 327721 w 432002"/>
              <a:gd name="connsiteY128" fmla="*/ 57763 h 429815"/>
              <a:gd name="connsiteX129" fmla="*/ 303357 w 432002"/>
              <a:gd name="connsiteY129" fmla="*/ 82126 h 429815"/>
              <a:gd name="connsiteX130" fmla="*/ 292321 w 432002"/>
              <a:gd name="connsiteY130" fmla="*/ 83230 h 429815"/>
              <a:gd name="connsiteX131" fmla="*/ 239539 w 432002"/>
              <a:gd name="connsiteY131" fmla="*/ 61361 h 429815"/>
              <a:gd name="connsiteX132" fmla="*/ 232514 w 432002"/>
              <a:gd name="connsiteY132" fmla="*/ 52777 h 429815"/>
              <a:gd name="connsiteX133" fmla="*/ 232514 w 432002"/>
              <a:gd name="connsiteY133" fmla="*/ 18327 h 429815"/>
              <a:gd name="connsiteX134" fmla="*/ 226846 w 432002"/>
              <a:gd name="connsiteY134" fmla="*/ 12659 h 429815"/>
              <a:gd name="connsiteX135" fmla="*/ 191586 w 432002"/>
              <a:gd name="connsiteY135" fmla="*/ 12659 h 429815"/>
              <a:gd name="connsiteX136" fmla="*/ 185918 w 432002"/>
              <a:gd name="connsiteY136" fmla="*/ 18327 h 429815"/>
              <a:gd name="connsiteX137" fmla="*/ 185918 w 432002"/>
              <a:gd name="connsiteY137" fmla="*/ 52775 h 429815"/>
              <a:gd name="connsiteX138" fmla="*/ 178894 w 432002"/>
              <a:gd name="connsiteY138" fmla="*/ 61359 h 429815"/>
              <a:gd name="connsiteX139" fmla="*/ 126109 w 432002"/>
              <a:gd name="connsiteY139" fmla="*/ 83230 h 429815"/>
              <a:gd name="connsiteX140" fmla="*/ 115075 w 432002"/>
              <a:gd name="connsiteY140" fmla="*/ 82125 h 429815"/>
              <a:gd name="connsiteX141" fmla="*/ 90711 w 432002"/>
              <a:gd name="connsiteY141" fmla="*/ 57761 h 429815"/>
              <a:gd name="connsiteX142" fmla="*/ 82694 w 432002"/>
              <a:gd name="connsiteY142" fmla="*/ 57761 h 429815"/>
              <a:gd name="connsiteX143" fmla="*/ 57762 w 432002"/>
              <a:gd name="connsiteY143" fmla="*/ 82693 h 429815"/>
              <a:gd name="connsiteX144" fmla="*/ 57761 w 432002"/>
              <a:gd name="connsiteY144" fmla="*/ 90709 h 429815"/>
              <a:gd name="connsiteX145" fmla="*/ 82126 w 432002"/>
              <a:gd name="connsiteY145" fmla="*/ 115074 h 429815"/>
              <a:gd name="connsiteX146" fmla="*/ 83232 w 432002"/>
              <a:gd name="connsiteY146" fmla="*/ 126107 h 429815"/>
              <a:gd name="connsiteX147" fmla="*/ 61360 w 432002"/>
              <a:gd name="connsiteY147" fmla="*/ 178893 h 429815"/>
              <a:gd name="connsiteX148" fmla="*/ 52777 w 432002"/>
              <a:gd name="connsiteY148" fmla="*/ 185917 h 429815"/>
              <a:gd name="connsiteX149" fmla="*/ 18325 w 432002"/>
              <a:gd name="connsiteY149" fmla="*/ 185917 h 429815"/>
              <a:gd name="connsiteX150" fmla="*/ 12657 w 432002"/>
              <a:gd name="connsiteY150" fmla="*/ 191586 h 429815"/>
              <a:gd name="connsiteX151" fmla="*/ 12657 w 432002"/>
              <a:gd name="connsiteY151" fmla="*/ 226843 h 429815"/>
              <a:gd name="connsiteX152" fmla="*/ 18325 w 432002"/>
              <a:gd name="connsiteY152" fmla="*/ 232511 h 429815"/>
              <a:gd name="connsiteX153" fmla="*/ 52775 w 432002"/>
              <a:gd name="connsiteY153" fmla="*/ 232511 h 429815"/>
              <a:gd name="connsiteX154" fmla="*/ 61358 w 432002"/>
              <a:gd name="connsiteY154" fmla="*/ 239534 h 429815"/>
              <a:gd name="connsiteX155" fmla="*/ 83229 w 432002"/>
              <a:gd name="connsiteY155" fmla="*/ 292319 h 429815"/>
              <a:gd name="connsiteX156" fmla="*/ 82124 w 432002"/>
              <a:gd name="connsiteY156" fmla="*/ 303353 h 429815"/>
              <a:gd name="connsiteX157" fmla="*/ 57761 w 432002"/>
              <a:gd name="connsiteY157" fmla="*/ 327717 h 429815"/>
              <a:gd name="connsiteX158" fmla="*/ 57761 w 432002"/>
              <a:gd name="connsiteY158" fmla="*/ 335734 h 429815"/>
              <a:gd name="connsiteX159" fmla="*/ 82693 w 432002"/>
              <a:gd name="connsiteY159" fmla="*/ 360666 h 429815"/>
              <a:gd name="connsiteX160" fmla="*/ 90709 w 432002"/>
              <a:gd name="connsiteY160" fmla="*/ 360666 h 429815"/>
              <a:gd name="connsiteX161" fmla="*/ 115073 w 432002"/>
              <a:gd name="connsiteY161" fmla="*/ 336302 h 429815"/>
              <a:gd name="connsiteX162" fmla="*/ 126104 w 432002"/>
              <a:gd name="connsiteY162" fmla="*/ 335196 h 429815"/>
              <a:gd name="connsiteX163" fmla="*/ 178892 w 432002"/>
              <a:gd name="connsiteY163" fmla="*/ 357068 h 429815"/>
              <a:gd name="connsiteX164" fmla="*/ 185916 w 432002"/>
              <a:gd name="connsiteY164" fmla="*/ 365652 h 429815"/>
              <a:gd name="connsiteX165" fmla="*/ 185916 w 432002"/>
              <a:gd name="connsiteY165" fmla="*/ 400103 h 429815"/>
              <a:gd name="connsiteX166" fmla="*/ 191584 w 432002"/>
              <a:gd name="connsiteY166" fmla="*/ 405771 h 429815"/>
              <a:gd name="connsiteX167" fmla="*/ 226844 w 432002"/>
              <a:gd name="connsiteY167" fmla="*/ 405771 h 429815"/>
              <a:gd name="connsiteX168" fmla="*/ 232512 w 432002"/>
              <a:gd name="connsiteY168" fmla="*/ 400103 h 429815"/>
              <a:gd name="connsiteX169" fmla="*/ 232512 w 432002"/>
              <a:gd name="connsiteY169" fmla="*/ 365652 h 429815"/>
              <a:gd name="connsiteX170" fmla="*/ 239535 w 432002"/>
              <a:gd name="connsiteY170" fmla="*/ 357068 h 429815"/>
              <a:gd name="connsiteX171" fmla="*/ 261320 w 432002"/>
              <a:gd name="connsiteY171" fmla="*/ 350869 h 429815"/>
              <a:gd name="connsiteX172" fmla="*/ 261155 w 432002"/>
              <a:gd name="connsiteY172" fmla="*/ 345571 h 429815"/>
              <a:gd name="connsiteX173" fmla="*/ 265349 w 432002"/>
              <a:gd name="connsiteY173" fmla="*/ 319129 h 429815"/>
              <a:gd name="connsiteX174" fmla="*/ 86149 w 432002"/>
              <a:gd name="connsiteY174" fmla="*/ 209215 h 429815"/>
              <a:gd name="connsiteX175" fmla="*/ 86151 w 432002"/>
              <a:gd name="connsiteY175" fmla="*/ 209097 h 429815"/>
              <a:gd name="connsiteX176" fmla="*/ 86149 w 432002"/>
              <a:gd name="connsiteY176" fmla="*/ 209006 h 429815"/>
              <a:gd name="connsiteX177" fmla="*/ 86153 w 432002"/>
              <a:gd name="connsiteY177" fmla="*/ 208936 h 429815"/>
              <a:gd name="connsiteX178" fmla="*/ 209456 w 432002"/>
              <a:gd name="connsiteY178" fmla="*/ 85908 h 429815"/>
              <a:gd name="connsiteX179" fmla="*/ 319685 w 432002"/>
              <a:gd name="connsiteY179" fmla="*/ 264489 h 429815"/>
              <a:gd name="connsiteX180" fmla="*/ 346578 w 432002"/>
              <a:gd name="connsiteY180" fmla="*/ 260148 h 429815"/>
              <a:gd name="connsiteX181" fmla="*/ 351251 w 432002"/>
              <a:gd name="connsiteY181" fmla="*/ 260277 h 429815"/>
              <a:gd name="connsiteX182" fmla="*/ 357068 w 432002"/>
              <a:gd name="connsiteY182" fmla="*/ 239536 h 429815"/>
              <a:gd name="connsiteX183" fmla="*/ 365652 w 432002"/>
              <a:gd name="connsiteY183" fmla="*/ 232512 h 429815"/>
              <a:gd name="connsiteX184" fmla="*/ 400101 w 432002"/>
              <a:gd name="connsiteY184" fmla="*/ 232512 h 429815"/>
              <a:gd name="connsiteX185" fmla="*/ 405770 w 432002"/>
              <a:gd name="connsiteY185" fmla="*/ 226844 h 429815"/>
              <a:gd name="connsiteX186" fmla="*/ 405770 w 432002"/>
              <a:gd name="connsiteY186" fmla="*/ 223772 h 429815"/>
              <a:gd name="connsiteX187" fmla="*/ 412098 w 432002"/>
              <a:gd name="connsiteY187" fmla="*/ 217444 h 429815"/>
              <a:gd name="connsiteX188" fmla="*/ 418427 w 432002"/>
              <a:gd name="connsiteY188" fmla="*/ 223772 h 429815"/>
              <a:gd name="connsiteX189" fmla="*/ 418427 w 432002"/>
              <a:gd name="connsiteY189" fmla="*/ 226844 h 429815"/>
              <a:gd name="connsiteX190" fmla="*/ 400100 w 432002"/>
              <a:gd name="connsiteY190" fmla="*/ 245169 h 429815"/>
              <a:gd name="connsiteX191" fmla="*/ 368804 w 432002"/>
              <a:gd name="connsiteY191" fmla="*/ 245169 h 429815"/>
              <a:gd name="connsiteX192" fmla="*/ 364066 w 432002"/>
              <a:gd name="connsiteY192" fmla="*/ 261951 h 429815"/>
              <a:gd name="connsiteX193" fmla="*/ 432002 w 432002"/>
              <a:gd name="connsiteY193" fmla="*/ 345572 h 429815"/>
              <a:gd name="connsiteX194" fmla="*/ 363708 w 432002"/>
              <a:gd name="connsiteY194" fmla="*/ 429275 h 429815"/>
              <a:gd name="connsiteX195" fmla="*/ 356243 w 432002"/>
              <a:gd name="connsiteY195" fmla="*/ 424336 h 429815"/>
              <a:gd name="connsiteX196" fmla="*/ 361182 w 432002"/>
              <a:gd name="connsiteY196" fmla="*/ 416871 h 429815"/>
              <a:gd name="connsiteX197" fmla="*/ 419344 w 432002"/>
              <a:gd name="connsiteY197" fmla="*/ 345571 h 429815"/>
              <a:gd name="connsiteX198" fmla="*/ 346579 w 432002"/>
              <a:gd name="connsiteY198" fmla="*/ 272806 h 429815"/>
              <a:gd name="connsiteX199" fmla="*/ 273814 w 432002"/>
              <a:gd name="connsiteY199" fmla="*/ 345571 h 429815"/>
              <a:gd name="connsiteX200" fmla="*/ 333998 w 432002"/>
              <a:gd name="connsiteY200" fmla="*/ 417250 h 429815"/>
              <a:gd name="connsiteX201" fmla="*/ 339147 w 432002"/>
              <a:gd name="connsiteY201" fmla="*/ 424572 h 429815"/>
              <a:gd name="connsiteX202" fmla="*/ 331826 w 432002"/>
              <a:gd name="connsiteY202" fmla="*/ 429720 h 429815"/>
              <a:gd name="connsiteX203" fmla="*/ 263086 w 432002"/>
              <a:gd name="connsiteY203" fmla="*/ 363675 h 429815"/>
              <a:gd name="connsiteX204" fmla="*/ 245170 w 432002"/>
              <a:gd name="connsiteY204" fmla="*/ 368806 h 429815"/>
              <a:gd name="connsiteX205" fmla="*/ 245170 w 432002"/>
              <a:gd name="connsiteY205" fmla="*/ 400104 h 429815"/>
              <a:gd name="connsiteX206" fmla="*/ 226845 w 432002"/>
              <a:gd name="connsiteY206" fmla="*/ 418429 h 429815"/>
              <a:gd name="connsiteX207" fmla="*/ 191585 w 432002"/>
              <a:gd name="connsiteY207" fmla="*/ 418429 h 429815"/>
              <a:gd name="connsiteX208" fmla="*/ 173260 w 432002"/>
              <a:gd name="connsiteY208" fmla="*/ 400104 h 429815"/>
              <a:gd name="connsiteX209" fmla="*/ 173260 w 432002"/>
              <a:gd name="connsiteY209" fmla="*/ 368807 h 429815"/>
              <a:gd name="connsiteX210" fmla="*/ 121794 w 432002"/>
              <a:gd name="connsiteY210" fmla="*/ 347483 h 429815"/>
              <a:gd name="connsiteX211" fmla="*/ 99661 w 432002"/>
              <a:gd name="connsiteY211" fmla="*/ 369617 h 429815"/>
              <a:gd name="connsiteX212" fmla="*/ 73744 w 432002"/>
              <a:gd name="connsiteY212" fmla="*/ 369617 h 429815"/>
              <a:gd name="connsiteX213" fmla="*/ 48812 w 432002"/>
              <a:gd name="connsiteY213" fmla="*/ 344686 h 429815"/>
              <a:gd name="connsiteX214" fmla="*/ 48812 w 432002"/>
              <a:gd name="connsiteY214" fmla="*/ 318769 h 429815"/>
              <a:gd name="connsiteX215" fmla="*/ 70946 w 432002"/>
              <a:gd name="connsiteY215" fmla="*/ 296635 h 429815"/>
              <a:gd name="connsiteX216" fmla="*/ 49622 w 432002"/>
              <a:gd name="connsiteY216" fmla="*/ 245170 h 429815"/>
              <a:gd name="connsiteX217" fmla="*/ 18325 w 432002"/>
              <a:gd name="connsiteY217" fmla="*/ 245170 h 429815"/>
              <a:gd name="connsiteX218" fmla="*/ 0 w 432002"/>
              <a:gd name="connsiteY218" fmla="*/ 226845 h 429815"/>
              <a:gd name="connsiteX219" fmla="*/ 0 w 432002"/>
              <a:gd name="connsiteY219" fmla="*/ 191586 h 429815"/>
              <a:gd name="connsiteX220" fmla="*/ 18325 w 432002"/>
              <a:gd name="connsiteY220" fmla="*/ 173261 h 429815"/>
              <a:gd name="connsiteX221" fmla="*/ 49622 w 432002"/>
              <a:gd name="connsiteY221" fmla="*/ 173261 h 429815"/>
              <a:gd name="connsiteX222" fmla="*/ 70946 w 432002"/>
              <a:gd name="connsiteY222" fmla="*/ 121795 h 429815"/>
              <a:gd name="connsiteX223" fmla="*/ 48812 w 432002"/>
              <a:gd name="connsiteY223" fmla="*/ 99660 h 429815"/>
              <a:gd name="connsiteX224" fmla="*/ 48812 w 432002"/>
              <a:gd name="connsiteY224" fmla="*/ 73745 h 429815"/>
              <a:gd name="connsiteX225" fmla="*/ 73745 w 432002"/>
              <a:gd name="connsiteY225" fmla="*/ 48812 h 429815"/>
              <a:gd name="connsiteX226" fmla="*/ 99662 w 432002"/>
              <a:gd name="connsiteY226" fmla="*/ 48812 h 429815"/>
              <a:gd name="connsiteX227" fmla="*/ 121796 w 432002"/>
              <a:gd name="connsiteY227" fmla="*/ 70946 h 429815"/>
              <a:gd name="connsiteX228" fmla="*/ 173261 w 432002"/>
              <a:gd name="connsiteY228" fmla="*/ 49622 h 429815"/>
              <a:gd name="connsiteX229" fmla="*/ 173261 w 432002"/>
              <a:gd name="connsiteY229" fmla="*/ 18325 h 429815"/>
              <a:gd name="connsiteX230" fmla="*/ 191586 w 432002"/>
              <a:gd name="connsiteY230" fmla="*/ 0 h 4298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</a:cxnLst>
            <a:rect l="l" t="t" r="r" b="b"/>
            <a:pathLst>
              <a:path w="432002" h="429815">
                <a:moveTo>
                  <a:pt x="369673" y="327912"/>
                </a:moveTo>
                <a:lnTo>
                  <a:pt x="342739" y="354165"/>
                </a:lnTo>
                <a:cubicBezTo>
                  <a:pt x="340274" y="356562"/>
                  <a:pt x="336346" y="356559"/>
                  <a:pt x="333891" y="354152"/>
                </a:cubicBezTo>
                <a:lnTo>
                  <a:pt x="323490" y="343959"/>
                </a:lnTo>
                <a:cubicBezTo>
                  <a:pt x="322269" y="342762"/>
                  <a:pt x="320312" y="342783"/>
                  <a:pt x="319117" y="344003"/>
                </a:cubicBezTo>
                <a:cubicBezTo>
                  <a:pt x="317920" y="345225"/>
                  <a:pt x="317942" y="347182"/>
                  <a:pt x="319162" y="348376"/>
                </a:cubicBezTo>
                <a:lnTo>
                  <a:pt x="336138" y="365015"/>
                </a:lnTo>
                <a:cubicBezTo>
                  <a:pt x="337300" y="366154"/>
                  <a:pt x="339295" y="366156"/>
                  <a:pt x="340460" y="365021"/>
                </a:cubicBezTo>
                <a:lnTo>
                  <a:pt x="373989" y="332341"/>
                </a:lnTo>
                <a:cubicBezTo>
                  <a:pt x="375212" y="331149"/>
                  <a:pt x="375236" y="329190"/>
                  <a:pt x="374047" y="327967"/>
                </a:cubicBezTo>
                <a:cubicBezTo>
                  <a:pt x="372855" y="326747"/>
                  <a:pt x="370895" y="326722"/>
                  <a:pt x="369673" y="327912"/>
                </a:cubicBezTo>
                <a:close/>
                <a:moveTo>
                  <a:pt x="372032" y="314387"/>
                </a:moveTo>
                <a:cubicBezTo>
                  <a:pt x="376065" y="314439"/>
                  <a:pt x="380078" y="316025"/>
                  <a:pt x="383107" y="319133"/>
                </a:cubicBezTo>
                <a:cubicBezTo>
                  <a:pt x="389185" y="325368"/>
                  <a:pt x="389058" y="335329"/>
                  <a:pt x="382821" y="341407"/>
                </a:cubicBezTo>
                <a:lnTo>
                  <a:pt x="349291" y="374088"/>
                </a:lnTo>
                <a:cubicBezTo>
                  <a:pt x="343158" y="380066"/>
                  <a:pt x="333387" y="380050"/>
                  <a:pt x="327274" y="374057"/>
                </a:cubicBezTo>
                <a:lnTo>
                  <a:pt x="310298" y="357418"/>
                </a:lnTo>
                <a:cubicBezTo>
                  <a:pt x="304080" y="351322"/>
                  <a:pt x="303982" y="341362"/>
                  <a:pt x="310074" y="335145"/>
                </a:cubicBezTo>
                <a:cubicBezTo>
                  <a:pt x="316169" y="328928"/>
                  <a:pt x="326137" y="328834"/>
                  <a:pt x="332347" y="334922"/>
                </a:cubicBezTo>
                <a:lnTo>
                  <a:pt x="338330" y="340785"/>
                </a:lnTo>
                <a:lnTo>
                  <a:pt x="360835" y="318848"/>
                </a:lnTo>
                <a:cubicBezTo>
                  <a:pt x="363946" y="315818"/>
                  <a:pt x="367999" y="314335"/>
                  <a:pt x="372032" y="314387"/>
                </a:cubicBezTo>
                <a:close/>
                <a:moveTo>
                  <a:pt x="305659" y="215544"/>
                </a:moveTo>
                <a:cubicBezTo>
                  <a:pt x="304798" y="228111"/>
                  <a:pt x="301467" y="240484"/>
                  <a:pt x="295885" y="251739"/>
                </a:cubicBezTo>
                <a:lnTo>
                  <a:pt x="308208" y="258854"/>
                </a:lnTo>
                <a:cubicBezTo>
                  <a:pt x="315059" y="245326"/>
                  <a:pt x="319035" y="230471"/>
                  <a:pt x="319905" y="215544"/>
                </a:cubicBezTo>
                <a:close/>
                <a:moveTo>
                  <a:pt x="99001" y="215544"/>
                </a:moveTo>
                <a:cubicBezTo>
                  <a:pt x="99889" y="230603"/>
                  <a:pt x="103832" y="245295"/>
                  <a:pt x="110576" y="258650"/>
                </a:cubicBezTo>
                <a:lnTo>
                  <a:pt x="122915" y="251526"/>
                </a:lnTo>
                <a:cubicBezTo>
                  <a:pt x="117328" y="240220"/>
                  <a:pt x="114089" y="228152"/>
                  <a:pt x="113246" y="215544"/>
                </a:cubicBezTo>
                <a:close/>
                <a:moveTo>
                  <a:pt x="209216" y="201895"/>
                </a:moveTo>
                <a:cubicBezTo>
                  <a:pt x="208987" y="201895"/>
                  <a:pt x="208757" y="201907"/>
                  <a:pt x="208528" y="201930"/>
                </a:cubicBezTo>
                <a:cubicBezTo>
                  <a:pt x="204142" y="202384"/>
                  <a:pt x="201791" y="206308"/>
                  <a:pt x="202137" y="209680"/>
                </a:cubicBezTo>
                <a:cubicBezTo>
                  <a:pt x="202512" y="213352"/>
                  <a:pt x="205554" y="216117"/>
                  <a:pt x="209215" y="216118"/>
                </a:cubicBezTo>
                <a:cubicBezTo>
                  <a:pt x="211665" y="216118"/>
                  <a:pt x="213830" y="214872"/>
                  <a:pt x="215108" y="212980"/>
                </a:cubicBezTo>
                <a:cubicBezTo>
                  <a:pt x="215127" y="212949"/>
                  <a:pt x="215141" y="212917"/>
                  <a:pt x="215160" y="212887"/>
                </a:cubicBezTo>
                <a:cubicBezTo>
                  <a:pt x="215174" y="212863"/>
                  <a:pt x="215192" y="212842"/>
                  <a:pt x="215206" y="212819"/>
                </a:cubicBezTo>
                <a:cubicBezTo>
                  <a:pt x="215910" y="211716"/>
                  <a:pt x="216325" y="210411"/>
                  <a:pt x="216323" y="209007"/>
                </a:cubicBezTo>
                <a:cubicBezTo>
                  <a:pt x="216323" y="206981"/>
                  <a:pt x="215493" y="205115"/>
                  <a:pt x="213984" y="203752"/>
                </a:cubicBezTo>
                <a:cubicBezTo>
                  <a:pt x="212658" y="202552"/>
                  <a:pt x="210952" y="201895"/>
                  <a:pt x="209216" y="201895"/>
                </a:cubicBezTo>
                <a:close/>
                <a:moveTo>
                  <a:pt x="207238" y="189341"/>
                </a:moveTo>
                <a:cubicBezTo>
                  <a:pt x="212766" y="188778"/>
                  <a:pt x="218319" y="190612"/>
                  <a:pt x="222471" y="194364"/>
                </a:cubicBezTo>
                <a:cubicBezTo>
                  <a:pt x="226608" y="198102"/>
                  <a:pt x="228982" y="203440"/>
                  <a:pt x="228982" y="209009"/>
                </a:cubicBezTo>
                <a:cubicBezTo>
                  <a:pt x="228982" y="210603"/>
                  <a:pt x="228787" y="212153"/>
                  <a:pt x="228428" y="213640"/>
                </a:cubicBezTo>
                <a:lnTo>
                  <a:pt x="265682" y="236636"/>
                </a:lnTo>
                <a:cubicBezTo>
                  <a:pt x="268656" y="238471"/>
                  <a:pt x="269578" y="242371"/>
                  <a:pt x="267743" y="245346"/>
                </a:cubicBezTo>
                <a:cubicBezTo>
                  <a:pt x="266546" y="247284"/>
                  <a:pt x="264474" y="248351"/>
                  <a:pt x="262352" y="248351"/>
                </a:cubicBezTo>
                <a:cubicBezTo>
                  <a:pt x="261217" y="248351"/>
                  <a:pt x="260070" y="248047"/>
                  <a:pt x="259034" y="247407"/>
                </a:cubicBezTo>
                <a:lnTo>
                  <a:pt x="221671" y="224344"/>
                </a:lnTo>
                <a:cubicBezTo>
                  <a:pt x="218270" y="227112"/>
                  <a:pt x="213934" y="228776"/>
                  <a:pt x="209216" y="228776"/>
                </a:cubicBezTo>
                <a:cubicBezTo>
                  <a:pt x="199035" y="228776"/>
                  <a:pt x="190579" y="221121"/>
                  <a:pt x="189545" y="210969"/>
                </a:cubicBezTo>
                <a:cubicBezTo>
                  <a:pt x="188439" y="200172"/>
                  <a:pt x="196374" y="190468"/>
                  <a:pt x="207238" y="189341"/>
                </a:cubicBezTo>
                <a:close/>
                <a:moveTo>
                  <a:pt x="110584" y="159579"/>
                </a:moveTo>
                <a:cubicBezTo>
                  <a:pt x="103593" y="173444"/>
                  <a:pt x="99869" y="188068"/>
                  <a:pt x="99005" y="202680"/>
                </a:cubicBezTo>
                <a:lnTo>
                  <a:pt x="113253" y="202680"/>
                </a:lnTo>
                <a:cubicBezTo>
                  <a:pt x="114116" y="190144"/>
                  <a:pt x="117403" y="177905"/>
                  <a:pt x="122918" y="166701"/>
                </a:cubicBezTo>
                <a:lnTo>
                  <a:pt x="122734" y="166594"/>
                </a:lnTo>
                <a:close/>
                <a:moveTo>
                  <a:pt x="308208" y="159366"/>
                </a:moveTo>
                <a:lnTo>
                  <a:pt x="295883" y="166483"/>
                </a:lnTo>
                <a:cubicBezTo>
                  <a:pt x="301479" y="177772"/>
                  <a:pt x="304804" y="190088"/>
                  <a:pt x="305661" y="202678"/>
                </a:cubicBezTo>
                <a:lnTo>
                  <a:pt x="319905" y="202678"/>
                </a:lnTo>
                <a:cubicBezTo>
                  <a:pt x="319031" y="187658"/>
                  <a:pt x="315025" y="172829"/>
                  <a:pt x="308208" y="159366"/>
                </a:cubicBezTo>
                <a:close/>
                <a:moveTo>
                  <a:pt x="209455" y="125441"/>
                </a:moveTo>
                <a:lnTo>
                  <a:pt x="209234" y="125444"/>
                </a:lnTo>
                <a:cubicBezTo>
                  <a:pt x="209232" y="125444"/>
                  <a:pt x="209230" y="125444"/>
                  <a:pt x="209230" y="125444"/>
                </a:cubicBezTo>
                <a:cubicBezTo>
                  <a:pt x="194531" y="125483"/>
                  <a:pt x="180072" y="129401"/>
                  <a:pt x="167419" y="136775"/>
                </a:cubicBezTo>
                <a:cubicBezTo>
                  <a:pt x="167418" y="136776"/>
                  <a:pt x="167416" y="136777"/>
                  <a:pt x="167414" y="136778"/>
                </a:cubicBezTo>
                <a:cubicBezTo>
                  <a:pt x="142239" y="151447"/>
                  <a:pt x="125761" y="178516"/>
                  <a:pt x="125680" y="209116"/>
                </a:cubicBezTo>
                <a:cubicBezTo>
                  <a:pt x="125718" y="222618"/>
                  <a:pt x="128843" y="235471"/>
                  <a:pt x="134970" y="247318"/>
                </a:cubicBezTo>
                <a:cubicBezTo>
                  <a:pt x="137619" y="252439"/>
                  <a:pt x="135797" y="258702"/>
                  <a:pt x="130823" y="261574"/>
                </a:cubicBezTo>
                <a:lnTo>
                  <a:pt x="116821" y="269658"/>
                </a:lnTo>
                <a:cubicBezTo>
                  <a:pt x="151975" y="323355"/>
                  <a:pt x="224842" y="336078"/>
                  <a:pt x="275851" y="297662"/>
                </a:cubicBezTo>
                <a:cubicBezTo>
                  <a:pt x="281885" y="288767"/>
                  <a:pt x="289423" y="281186"/>
                  <a:pt x="298283" y="275107"/>
                </a:cubicBezTo>
                <a:cubicBezTo>
                  <a:pt x="299564" y="273387"/>
                  <a:pt x="300772" y="271628"/>
                  <a:pt x="301941" y="269852"/>
                </a:cubicBezTo>
                <a:lnTo>
                  <a:pt x="288115" y="261869"/>
                </a:lnTo>
                <a:cubicBezTo>
                  <a:pt x="283060" y="258950"/>
                  <a:pt x="281213" y="252582"/>
                  <a:pt x="283908" y="247373"/>
                </a:cubicBezTo>
                <a:cubicBezTo>
                  <a:pt x="290078" y="235458"/>
                  <a:pt x="293212" y="222586"/>
                  <a:pt x="293227" y="209118"/>
                </a:cubicBezTo>
                <a:cubicBezTo>
                  <a:pt x="293212" y="194411"/>
                  <a:pt x="289308" y="179936"/>
                  <a:pt x="281934" y="167252"/>
                </a:cubicBezTo>
                <a:cubicBezTo>
                  <a:pt x="281934" y="167252"/>
                  <a:pt x="281787" y="166979"/>
                  <a:pt x="281769" y="166945"/>
                </a:cubicBezTo>
                <a:cubicBezTo>
                  <a:pt x="276218" y="155990"/>
                  <a:pt x="260240" y="141137"/>
                  <a:pt x="251483" y="136758"/>
                </a:cubicBezTo>
                <a:cubicBezTo>
                  <a:pt x="242682" y="132345"/>
                  <a:pt x="230037" y="125441"/>
                  <a:pt x="209455" y="125441"/>
                </a:cubicBezTo>
                <a:close/>
                <a:moveTo>
                  <a:pt x="148585" y="116864"/>
                </a:moveTo>
                <a:cubicBezTo>
                  <a:pt x="136093" y="125126"/>
                  <a:pt x="125460" y="135715"/>
                  <a:pt x="116918" y="148622"/>
                </a:cubicBezTo>
                <a:cubicBezTo>
                  <a:pt x="126208" y="153986"/>
                  <a:pt x="123206" y="152253"/>
                  <a:pt x="129248" y="155741"/>
                </a:cubicBezTo>
                <a:cubicBezTo>
                  <a:pt x="136256" y="145263"/>
                  <a:pt x="145257" y="136229"/>
                  <a:pt x="155703" y="129192"/>
                </a:cubicBezTo>
                <a:lnTo>
                  <a:pt x="151899" y="122604"/>
                </a:lnTo>
                <a:close/>
                <a:moveTo>
                  <a:pt x="269964" y="116650"/>
                </a:moveTo>
                <a:lnTo>
                  <a:pt x="262900" y="128885"/>
                </a:lnTo>
                <a:cubicBezTo>
                  <a:pt x="271930" y="135041"/>
                  <a:pt x="282963" y="145598"/>
                  <a:pt x="289644" y="155471"/>
                </a:cubicBezTo>
                <a:cubicBezTo>
                  <a:pt x="293951" y="152984"/>
                  <a:pt x="297366" y="151012"/>
                  <a:pt x="301857" y="148420"/>
                </a:cubicBezTo>
                <a:cubicBezTo>
                  <a:pt x="293257" y="135383"/>
                  <a:pt x="282462" y="124883"/>
                  <a:pt x="269964" y="116650"/>
                </a:cubicBezTo>
                <a:close/>
                <a:moveTo>
                  <a:pt x="202886" y="98767"/>
                </a:moveTo>
                <a:cubicBezTo>
                  <a:pt x="202816" y="98771"/>
                  <a:pt x="202746" y="98776"/>
                  <a:pt x="202676" y="98780"/>
                </a:cubicBezTo>
                <a:cubicBezTo>
                  <a:pt x="187646" y="99707"/>
                  <a:pt x="172940" y="103701"/>
                  <a:pt x="159531" y="110504"/>
                </a:cubicBezTo>
                <a:lnTo>
                  <a:pt x="160070" y="111438"/>
                </a:lnTo>
                <a:lnTo>
                  <a:pt x="166643" y="122824"/>
                </a:lnTo>
                <a:cubicBezTo>
                  <a:pt x="177938" y="117212"/>
                  <a:pt x="190272" y="113873"/>
                  <a:pt x="202886" y="113011"/>
                </a:cubicBezTo>
                <a:close/>
                <a:moveTo>
                  <a:pt x="215541" y="98736"/>
                </a:moveTo>
                <a:lnTo>
                  <a:pt x="215541" y="112977"/>
                </a:lnTo>
                <a:cubicBezTo>
                  <a:pt x="228177" y="113779"/>
                  <a:pt x="240549" y="117068"/>
                  <a:pt x="251889" y="122639"/>
                </a:cubicBezTo>
                <a:lnTo>
                  <a:pt x="259011" y="110304"/>
                </a:lnTo>
                <a:cubicBezTo>
                  <a:pt x="245235" y="103379"/>
                  <a:pt x="230482" y="99613"/>
                  <a:pt x="215913" y="98759"/>
                </a:cubicBezTo>
                <a:cubicBezTo>
                  <a:pt x="215789" y="98753"/>
                  <a:pt x="215666" y="98742"/>
                  <a:pt x="215542" y="98736"/>
                </a:cubicBezTo>
                <a:close/>
                <a:moveTo>
                  <a:pt x="191586" y="0"/>
                </a:moveTo>
                <a:lnTo>
                  <a:pt x="226846" y="0"/>
                </a:lnTo>
                <a:cubicBezTo>
                  <a:pt x="236950" y="0"/>
                  <a:pt x="245171" y="8220"/>
                  <a:pt x="245171" y="18325"/>
                </a:cubicBezTo>
                <a:lnTo>
                  <a:pt x="245171" y="49623"/>
                </a:lnTo>
                <a:cubicBezTo>
                  <a:pt x="263479" y="53725"/>
                  <a:pt x="280762" y="60886"/>
                  <a:pt x="296636" y="70947"/>
                </a:cubicBezTo>
                <a:lnTo>
                  <a:pt x="318770" y="48813"/>
                </a:lnTo>
                <a:cubicBezTo>
                  <a:pt x="325934" y="41649"/>
                  <a:pt x="337524" y="41652"/>
                  <a:pt x="344687" y="48813"/>
                </a:cubicBezTo>
                <a:lnTo>
                  <a:pt x="369618" y="73745"/>
                </a:lnTo>
                <a:cubicBezTo>
                  <a:pt x="376782" y="80908"/>
                  <a:pt x="376779" y="92499"/>
                  <a:pt x="369618" y="99661"/>
                </a:cubicBezTo>
                <a:lnTo>
                  <a:pt x="347484" y="121795"/>
                </a:lnTo>
                <a:cubicBezTo>
                  <a:pt x="357545" y="137668"/>
                  <a:pt x="364707" y="154954"/>
                  <a:pt x="368808" y="173261"/>
                </a:cubicBezTo>
                <a:lnTo>
                  <a:pt x="400105" y="173261"/>
                </a:lnTo>
                <a:cubicBezTo>
                  <a:pt x="410209" y="173261"/>
                  <a:pt x="418430" y="181481"/>
                  <a:pt x="418430" y="191586"/>
                </a:cubicBezTo>
                <a:lnTo>
                  <a:pt x="418430" y="194241"/>
                </a:lnTo>
                <a:cubicBezTo>
                  <a:pt x="418430" y="197736"/>
                  <a:pt x="415598" y="200569"/>
                  <a:pt x="412102" y="200569"/>
                </a:cubicBezTo>
                <a:cubicBezTo>
                  <a:pt x="408606" y="200569"/>
                  <a:pt x="405774" y="197736"/>
                  <a:pt x="405774" y="194241"/>
                </a:cubicBezTo>
                <a:lnTo>
                  <a:pt x="405774" y="191586"/>
                </a:lnTo>
                <a:cubicBezTo>
                  <a:pt x="405774" y="188461"/>
                  <a:pt x="403231" y="185918"/>
                  <a:pt x="400105" y="185918"/>
                </a:cubicBezTo>
                <a:lnTo>
                  <a:pt x="365656" y="185918"/>
                </a:lnTo>
                <a:cubicBezTo>
                  <a:pt x="361512" y="185918"/>
                  <a:pt x="357903" y="182965"/>
                  <a:pt x="357072" y="178897"/>
                </a:cubicBezTo>
                <a:cubicBezTo>
                  <a:pt x="353217" y="159992"/>
                  <a:pt x="345859" y="142233"/>
                  <a:pt x="335201" y="126109"/>
                </a:cubicBezTo>
                <a:cubicBezTo>
                  <a:pt x="332912" y="122648"/>
                  <a:pt x="333375" y="118006"/>
                  <a:pt x="336305" y="115075"/>
                </a:cubicBezTo>
                <a:lnTo>
                  <a:pt x="360669" y="90711"/>
                </a:lnTo>
                <a:cubicBezTo>
                  <a:pt x="362886" y="88495"/>
                  <a:pt x="362884" y="84909"/>
                  <a:pt x="360670" y="82695"/>
                </a:cubicBezTo>
                <a:lnTo>
                  <a:pt x="335737" y="57763"/>
                </a:lnTo>
                <a:cubicBezTo>
                  <a:pt x="333522" y="55547"/>
                  <a:pt x="329934" y="55548"/>
                  <a:pt x="327721" y="57763"/>
                </a:cubicBezTo>
                <a:lnTo>
                  <a:pt x="303357" y="82126"/>
                </a:lnTo>
                <a:cubicBezTo>
                  <a:pt x="300428" y="85057"/>
                  <a:pt x="295786" y="85523"/>
                  <a:pt x="292321" y="83230"/>
                </a:cubicBezTo>
                <a:cubicBezTo>
                  <a:pt x="276198" y="72573"/>
                  <a:pt x="258439" y="65214"/>
                  <a:pt x="239539" y="61361"/>
                </a:cubicBezTo>
                <a:cubicBezTo>
                  <a:pt x="235468" y="60530"/>
                  <a:pt x="232514" y="56919"/>
                  <a:pt x="232514" y="52777"/>
                </a:cubicBezTo>
                <a:lnTo>
                  <a:pt x="232514" y="18327"/>
                </a:lnTo>
                <a:cubicBezTo>
                  <a:pt x="232514" y="15202"/>
                  <a:pt x="229971" y="12659"/>
                  <a:pt x="226846" y="12659"/>
                </a:cubicBezTo>
                <a:lnTo>
                  <a:pt x="191586" y="12659"/>
                </a:lnTo>
                <a:cubicBezTo>
                  <a:pt x="188461" y="12659"/>
                  <a:pt x="185918" y="15202"/>
                  <a:pt x="185918" y="18327"/>
                </a:cubicBezTo>
                <a:lnTo>
                  <a:pt x="185918" y="52775"/>
                </a:lnTo>
                <a:cubicBezTo>
                  <a:pt x="185918" y="56919"/>
                  <a:pt x="182963" y="60529"/>
                  <a:pt x="178894" y="61359"/>
                </a:cubicBezTo>
                <a:cubicBezTo>
                  <a:pt x="159990" y="65214"/>
                  <a:pt x="142231" y="72572"/>
                  <a:pt x="126109" y="83230"/>
                </a:cubicBezTo>
                <a:cubicBezTo>
                  <a:pt x="122646" y="85517"/>
                  <a:pt x="118004" y="85054"/>
                  <a:pt x="115075" y="82125"/>
                </a:cubicBezTo>
                <a:lnTo>
                  <a:pt x="90711" y="57761"/>
                </a:lnTo>
                <a:cubicBezTo>
                  <a:pt x="88500" y="55550"/>
                  <a:pt x="84904" y="55550"/>
                  <a:pt x="82694" y="57761"/>
                </a:cubicBezTo>
                <a:lnTo>
                  <a:pt x="57762" y="82693"/>
                </a:lnTo>
                <a:cubicBezTo>
                  <a:pt x="55546" y="84909"/>
                  <a:pt x="55547" y="88495"/>
                  <a:pt x="57761" y="90709"/>
                </a:cubicBezTo>
                <a:lnTo>
                  <a:pt x="82126" y="115074"/>
                </a:lnTo>
                <a:cubicBezTo>
                  <a:pt x="85054" y="118003"/>
                  <a:pt x="85520" y="122643"/>
                  <a:pt x="83232" y="126107"/>
                </a:cubicBezTo>
                <a:cubicBezTo>
                  <a:pt x="72573" y="142233"/>
                  <a:pt x="65213" y="159993"/>
                  <a:pt x="61360" y="178893"/>
                </a:cubicBezTo>
                <a:cubicBezTo>
                  <a:pt x="60529" y="182964"/>
                  <a:pt x="56919" y="185917"/>
                  <a:pt x="52777" y="185917"/>
                </a:cubicBezTo>
                <a:lnTo>
                  <a:pt x="18325" y="185917"/>
                </a:lnTo>
                <a:cubicBezTo>
                  <a:pt x="15200" y="185917"/>
                  <a:pt x="12657" y="188460"/>
                  <a:pt x="12657" y="191586"/>
                </a:cubicBezTo>
                <a:lnTo>
                  <a:pt x="12657" y="226843"/>
                </a:lnTo>
                <a:cubicBezTo>
                  <a:pt x="12657" y="229968"/>
                  <a:pt x="15200" y="232511"/>
                  <a:pt x="18325" y="232511"/>
                </a:cubicBezTo>
                <a:lnTo>
                  <a:pt x="52775" y="232511"/>
                </a:lnTo>
                <a:cubicBezTo>
                  <a:pt x="56919" y="232511"/>
                  <a:pt x="60528" y="235465"/>
                  <a:pt x="61358" y="239534"/>
                </a:cubicBezTo>
                <a:cubicBezTo>
                  <a:pt x="65213" y="258438"/>
                  <a:pt x="72571" y="276197"/>
                  <a:pt x="83229" y="292319"/>
                </a:cubicBezTo>
                <a:cubicBezTo>
                  <a:pt x="85517" y="295783"/>
                  <a:pt x="85053" y="300424"/>
                  <a:pt x="82124" y="303353"/>
                </a:cubicBezTo>
                <a:lnTo>
                  <a:pt x="57761" y="327717"/>
                </a:lnTo>
                <a:cubicBezTo>
                  <a:pt x="55544" y="329934"/>
                  <a:pt x="55547" y="333522"/>
                  <a:pt x="57761" y="335734"/>
                </a:cubicBezTo>
                <a:lnTo>
                  <a:pt x="82693" y="360666"/>
                </a:lnTo>
                <a:cubicBezTo>
                  <a:pt x="84908" y="362883"/>
                  <a:pt x="88496" y="362881"/>
                  <a:pt x="90709" y="360666"/>
                </a:cubicBezTo>
                <a:lnTo>
                  <a:pt x="115073" y="336302"/>
                </a:lnTo>
                <a:cubicBezTo>
                  <a:pt x="118003" y="333375"/>
                  <a:pt x="122643" y="332910"/>
                  <a:pt x="126104" y="335196"/>
                </a:cubicBezTo>
                <a:cubicBezTo>
                  <a:pt x="142228" y="345854"/>
                  <a:pt x="159989" y="353213"/>
                  <a:pt x="178892" y="357068"/>
                </a:cubicBezTo>
                <a:cubicBezTo>
                  <a:pt x="182962" y="357899"/>
                  <a:pt x="185916" y="361509"/>
                  <a:pt x="185916" y="365652"/>
                </a:cubicBezTo>
                <a:lnTo>
                  <a:pt x="185916" y="400103"/>
                </a:lnTo>
                <a:cubicBezTo>
                  <a:pt x="185916" y="403228"/>
                  <a:pt x="188459" y="405771"/>
                  <a:pt x="191584" y="405771"/>
                </a:cubicBezTo>
                <a:lnTo>
                  <a:pt x="226844" y="405771"/>
                </a:lnTo>
                <a:cubicBezTo>
                  <a:pt x="229969" y="405771"/>
                  <a:pt x="232512" y="403228"/>
                  <a:pt x="232512" y="400103"/>
                </a:cubicBezTo>
                <a:lnTo>
                  <a:pt x="232512" y="365652"/>
                </a:lnTo>
                <a:cubicBezTo>
                  <a:pt x="232512" y="361508"/>
                  <a:pt x="235466" y="357899"/>
                  <a:pt x="239535" y="357068"/>
                </a:cubicBezTo>
                <a:cubicBezTo>
                  <a:pt x="246902" y="355566"/>
                  <a:pt x="254209" y="353486"/>
                  <a:pt x="261320" y="350869"/>
                </a:cubicBezTo>
                <a:cubicBezTo>
                  <a:pt x="261267" y="350009"/>
                  <a:pt x="261155" y="347466"/>
                  <a:pt x="261155" y="345571"/>
                </a:cubicBezTo>
                <a:cubicBezTo>
                  <a:pt x="261155" y="336345"/>
                  <a:pt x="262632" y="327459"/>
                  <a:pt x="265349" y="319129"/>
                </a:cubicBezTo>
                <a:cubicBezTo>
                  <a:pt x="183964" y="360821"/>
                  <a:pt x="86149" y="301269"/>
                  <a:pt x="86149" y="209215"/>
                </a:cubicBezTo>
                <a:cubicBezTo>
                  <a:pt x="86149" y="209176"/>
                  <a:pt x="86151" y="209137"/>
                  <a:pt x="86151" y="209097"/>
                </a:cubicBezTo>
                <a:cubicBezTo>
                  <a:pt x="86151" y="209067"/>
                  <a:pt x="86149" y="209037"/>
                  <a:pt x="86149" y="209006"/>
                </a:cubicBezTo>
                <a:cubicBezTo>
                  <a:pt x="86149" y="208983"/>
                  <a:pt x="86153" y="208960"/>
                  <a:pt x="86153" y="208936"/>
                </a:cubicBezTo>
                <a:cubicBezTo>
                  <a:pt x="86311" y="140614"/>
                  <a:pt x="141941" y="85908"/>
                  <a:pt x="209456" y="85908"/>
                </a:cubicBezTo>
                <a:cubicBezTo>
                  <a:pt x="301959" y="85908"/>
                  <a:pt x="360185" y="184286"/>
                  <a:pt x="319685" y="264489"/>
                </a:cubicBezTo>
                <a:cubicBezTo>
                  <a:pt x="328145" y="261676"/>
                  <a:pt x="337185" y="260148"/>
                  <a:pt x="346578" y="260148"/>
                </a:cubicBezTo>
                <a:cubicBezTo>
                  <a:pt x="349081" y="260148"/>
                  <a:pt x="351251" y="260277"/>
                  <a:pt x="351251" y="260277"/>
                </a:cubicBezTo>
                <a:cubicBezTo>
                  <a:pt x="353687" y="253504"/>
                  <a:pt x="355639" y="246547"/>
                  <a:pt x="357068" y="239536"/>
                </a:cubicBezTo>
                <a:cubicBezTo>
                  <a:pt x="357899" y="235466"/>
                  <a:pt x="361509" y="232512"/>
                  <a:pt x="365652" y="232512"/>
                </a:cubicBezTo>
                <a:lnTo>
                  <a:pt x="400101" y="232512"/>
                </a:lnTo>
                <a:cubicBezTo>
                  <a:pt x="403227" y="232512"/>
                  <a:pt x="405770" y="229969"/>
                  <a:pt x="405770" y="226844"/>
                </a:cubicBezTo>
                <a:lnTo>
                  <a:pt x="405770" y="223772"/>
                </a:lnTo>
                <a:cubicBezTo>
                  <a:pt x="405770" y="220276"/>
                  <a:pt x="408603" y="217444"/>
                  <a:pt x="412098" y="217444"/>
                </a:cubicBezTo>
                <a:cubicBezTo>
                  <a:pt x="415594" y="217444"/>
                  <a:pt x="418427" y="220276"/>
                  <a:pt x="418427" y="223772"/>
                </a:cubicBezTo>
                <a:lnTo>
                  <a:pt x="418427" y="226844"/>
                </a:lnTo>
                <a:cubicBezTo>
                  <a:pt x="418427" y="236949"/>
                  <a:pt x="410206" y="245169"/>
                  <a:pt x="400100" y="245169"/>
                </a:cubicBezTo>
                <a:lnTo>
                  <a:pt x="368804" y="245169"/>
                </a:lnTo>
                <a:cubicBezTo>
                  <a:pt x="367532" y="250827"/>
                  <a:pt x="365943" y="256439"/>
                  <a:pt x="364066" y="261951"/>
                </a:cubicBezTo>
                <a:cubicBezTo>
                  <a:pt x="402809" y="270045"/>
                  <a:pt x="432000" y="304462"/>
                  <a:pt x="432002" y="345572"/>
                </a:cubicBezTo>
                <a:cubicBezTo>
                  <a:pt x="432002" y="386014"/>
                  <a:pt x="403280" y="421215"/>
                  <a:pt x="363708" y="429275"/>
                </a:cubicBezTo>
                <a:cubicBezTo>
                  <a:pt x="360293" y="429972"/>
                  <a:pt x="356941" y="427761"/>
                  <a:pt x="356243" y="424336"/>
                </a:cubicBezTo>
                <a:cubicBezTo>
                  <a:pt x="355546" y="420910"/>
                  <a:pt x="357757" y="417569"/>
                  <a:pt x="361182" y="416871"/>
                </a:cubicBezTo>
                <a:cubicBezTo>
                  <a:pt x="394883" y="410009"/>
                  <a:pt x="419344" y="380022"/>
                  <a:pt x="419344" y="345571"/>
                </a:cubicBezTo>
                <a:cubicBezTo>
                  <a:pt x="419344" y="305382"/>
                  <a:pt x="386617" y="272806"/>
                  <a:pt x="346579" y="272806"/>
                </a:cubicBezTo>
                <a:cubicBezTo>
                  <a:pt x="306456" y="272806"/>
                  <a:pt x="273814" y="305448"/>
                  <a:pt x="273814" y="345571"/>
                </a:cubicBezTo>
                <a:cubicBezTo>
                  <a:pt x="273814" y="380742"/>
                  <a:pt x="298878" y="411133"/>
                  <a:pt x="333998" y="417250"/>
                </a:cubicBezTo>
                <a:cubicBezTo>
                  <a:pt x="337442" y="417850"/>
                  <a:pt x="339747" y="421128"/>
                  <a:pt x="339147" y="424572"/>
                </a:cubicBezTo>
                <a:cubicBezTo>
                  <a:pt x="338545" y="428027"/>
                  <a:pt x="335253" y="430319"/>
                  <a:pt x="331826" y="429720"/>
                </a:cubicBezTo>
                <a:cubicBezTo>
                  <a:pt x="296974" y="423649"/>
                  <a:pt x="270271" y="397106"/>
                  <a:pt x="263086" y="363675"/>
                </a:cubicBezTo>
                <a:cubicBezTo>
                  <a:pt x="257206" y="365726"/>
                  <a:pt x="251213" y="367448"/>
                  <a:pt x="245170" y="368806"/>
                </a:cubicBezTo>
                <a:lnTo>
                  <a:pt x="245170" y="400104"/>
                </a:lnTo>
                <a:cubicBezTo>
                  <a:pt x="245170" y="410208"/>
                  <a:pt x="236950" y="418429"/>
                  <a:pt x="226845" y="418429"/>
                </a:cubicBezTo>
                <a:lnTo>
                  <a:pt x="191585" y="418429"/>
                </a:lnTo>
                <a:cubicBezTo>
                  <a:pt x="181481" y="418429"/>
                  <a:pt x="173260" y="410209"/>
                  <a:pt x="173260" y="400104"/>
                </a:cubicBezTo>
                <a:lnTo>
                  <a:pt x="173260" y="368807"/>
                </a:lnTo>
                <a:cubicBezTo>
                  <a:pt x="154950" y="364703"/>
                  <a:pt x="137665" y="357542"/>
                  <a:pt x="121794" y="347483"/>
                </a:cubicBezTo>
                <a:lnTo>
                  <a:pt x="99661" y="369617"/>
                </a:lnTo>
                <a:cubicBezTo>
                  <a:pt x="92497" y="376780"/>
                  <a:pt x="80907" y="376778"/>
                  <a:pt x="73744" y="369617"/>
                </a:cubicBezTo>
                <a:lnTo>
                  <a:pt x="48812" y="344686"/>
                </a:lnTo>
                <a:cubicBezTo>
                  <a:pt x="41649" y="337522"/>
                  <a:pt x="41650" y="325932"/>
                  <a:pt x="48812" y="318769"/>
                </a:cubicBezTo>
                <a:lnTo>
                  <a:pt x="70946" y="296635"/>
                </a:lnTo>
                <a:cubicBezTo>
                  <a:pt x="60886" y="280765"/>
                  <a:pt x="53723" y="263479"/>
                  <a:pt x="49622" y="245170"/>
                </a:cubicBezTo>
                <a:lnTo>
                  <a:pt x="18325" y="245170"/>
                </a:lnTo>
                <a:cubicBezTo>
                  <a:pt x="8221" y="245170"/>
                  <a:pt x="0" y="236950"/>
                  <a:pt x="0" y="226845"/>
                </a:cubicBezTo>
                <a:lnTo>
                  <a:pt x="0" y="191586"/>
                </a:lnTo>
                <a:cubicBezTo>
                  <a:pt x="0" y="181481"/>
                  <a:pt x="8221" y="173260"/>
                  <a:pt x="18325" y="173261"/>
                </a:cubicBezTo>
                <a:lnTo>
                  <a:pt x="49622" y="173261"/>
                </a:lnTo>
                <a:cubicBezTo>
                  <a:pt x="53724" y="154953"/>
                  <a:pt x="60884" y="137670"/>
                  <a:pt x="70946" y="121795"/>
                </a:cubicBezTo>
                <a:lnTo>
                  <a:pt x="48812" y="99660"/>
                </a:lnTo>
                <a:cubicBezTo>
                  <a:pt x="41648" y="92499"/>
                  <a:pt x="41651" y="80906"/>
                  <a:pt x="48812" y="73745"/>
                </a:cubicBezTo>
                <a:lnTo>
                  <a:pt x="73745" y="48812"/>
                </a:lnTo>
                <a:cubicBezTo>
                  <a:pt x="80891" y="41667"/>
                  <a:pt x="92516" y="41667"/>
                  <a:pt x="99662" y="48812"/>
                </a:cubicBezTo>
                <a:lnTo>
                  <a:pt x="121796" y="70946"/>
                </a:lnTo>
                <a:cubicBezTo>
                  <a:pt x="137666" y="60886"/>
                  <a:pt x="154954" y="53723"/>
                  <a:pt x="173261" y="49622"/>
                </a:cubicBezTo>
                <a:lnTo>
                  <a:pt x="173261" y="18325"/>
                </a:lnTo>
                <a:cubicBezTo>
                  <a:pt x="173261" y="8221"/>
                  <a:pt x="181481" y="0"/>
                  <a:pt x="191586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2" name="Freeform: Shape 121">
            <a:extLst>
              <a:ext uri="{FF2B5EF4-FFF2-40B4-BE49-F238E27FC236}">
                <a16:creationId xmlns:a16="http://schemas.microsoft.com/office/drawing/2014/main" id="{5C125255-15E2-7C75-8466-80914758C2ED}"/>
              </a:ext>
            </a:extLst>
          </p:cNvPr>
          <p:cNvSpPr/>
          <p:nvPr/>
        </p:nvSpPr>
        <p:spPr>
          <a:xfrm>
            <a:off x="9045601" y="3950697"/>
            <a:ext cx="431999" cy="431983"/>
          </a:xfrm>
          <a:custGeom>
            <a:avLst/>
            <a:gdLst>
              <a:gd name="connsiteX0" fmla="*/ 297310 w 431999"/>
              <a:gd name="connsiteY0" fmla="*/ 359158 h 431983"/>
              <a:gd name="connsiteX1" fmla="*/ 307597 w 431999"/>
              <a:gd name="connsiteY1" fmla="*/ 369445 h 431983"/>
              <a:gd name="connsiteX2" fmla="*/ 297310 w 431999"/>
              <a:gd name="connsiteY2" fmla="*/ 379732 h 431983"/>
              <a:gd name="connsiteX3" fmla="*/ 287023 w 431999"/>
              <a:gd name="connsiteY3" fmla="*/ 369445 h 431983"/>
              <a:gd name="connsiteX4" fmla="*/ 297310 w 431999"/>
              <a:gd name="connsiteY4" fmla="*/ 359158 h 431983"/>
              <a:gd name="connsiteX5" fmla="*/ 297255 w 431999"/>
              <a:gd name="connsiteY5" fmla="*/ 257639 h 431983"/>
              <a:gd name="connsiteX6" fmla="*/ 307540 w 431999"/>
              <a:gd name="connsiteY6" fmla="*/ 267925 h 431983"/>
              <a:gd name="connsiteX7" fmla="*/ 307540 w 431999"/>
              <a:gd name="connsiteY7" fmla="*/ 327889 h 431983"/>
              <a:gd name="connsiteX8" fmla="*/ 297255 w 431999"/>
              <a:gd name="connsiteY8" fmla="*/ 338175 h 431983"/>
              <a:gd name="connsiteX9" fmla="*/ 286969 w 431999"/>
              <a:gd name="connsiteY9" fmla="*/ 327889 h 431983"/>
              <a:gd name="connsiteX10" fmla="*/ 286969 w 431999"/>
              <a:gd name="connsiteY10" fmla="*/ 267925 h 431983"/>
              <a:gd name="connsiteX11" fmla="*/ 297255 w 431999"/>
              <a:gd name="connsiteY11" fmla="*/ 257639 h 431983"/>
              <a:gd name="connsiteX12" fmla="*/ 297254 w 431999"/>
              <a:gd name="connsiteY12" fmla="*/ 211169 h 431983"/>
              <a:gd name="connsiteX13" fmla="*/ 297254 w 431999"/>
              <a:gd name="connsiteY13" fmla="*/ 211170 h 431983"/>
              <a:gd name="connsiteX14" fmla="*/ 288964 w 431999"/>
              <a:gd name="connsiteY14" fmla="*/ 215957 h 431983"/>
              <a:gd name="connsiteX15" fmla="*/ 184397 w 431999"/>
              <a:gd name="connsiteY15" fmla="*/ 397068 h 431983"/>
              <a:gd name="connsiteX16" fmla="*/ 184397 w 431999"/>
              <a:gd name="connsiteY16" fmla="*/ 406630 h 431983"/>
              <a:gd name="connsiteX17" fmla="*/ 192687 w 431999"/>
              <a:gd name="connsiteY17" fmla="*/ 411411 h 431983"/>
              <a:gd name="connsiteX18" fmla="*/ 401821 w 431999"/>
              <a:gd name="connsiteY18" fmla="*/ 411411 h 431983"/>
              <a:gd name="connsiteX19" fmla="*/ 410098 w 431999"/>
              <a:gd name="connsiteY19" fmla="*/ 406630 h 431983"/>
              <a:gd name="connsiteX20" fmla="*/ 410098 w 431999"/>
              <a:gd name="connsiteY20" fmla="*/ 397074 h 431983"/>
              <a:gd name="connsiteX21" fmla="*/ 305531 w 431999"/>
              <a:gd name="connsiteY21" fmla="*/ 215950 h 431983"/>
              <a:gd name="connsiteX22" fmla="*/ 297254 w 431999"/>
              <a:gd name="connsiteY22" fmla="*/ 211169 h 431983"/>
              <a:gd name="connsiteX23" fmla="*/ 297254 w 431999"/>
              <a:gd name="connsiteY23" fmla="*/ 190600 h 431983"/>
              <a:gd name="connsiteX24" fmla="*/ 297268 w 431999"/>
              <a:gd name="connsiteY24" fmla="*/ 190600 h 431983"/>
              <a:gd name="connsiteX25" fmla="*/ 323343 w 431999"/>
              <a:gd name="connsiteY25" fmla="*/ 205666 h 431983"/>
              <a:gd name="connsiteX26" fmla="*/ 427910 w 431999"/>
              <a:gd name="connsiteY26" fmla="*/ 386783 h 431983"/>
              <a:gd name="connsiteX27" fmla="*/ 427923 w 431999"/>
              <a:gd name="connsiteY27" fmla="*/ 416910 h 431983"/>
              <a:gd name="connsiteX28" fmla="*/ 401823 w 431999"/>
              <a:gd name="connsiteY28" fmla="*/ 431983 h 431983"/>
              <a:gd name="connsiteX29" fmla="*/ 401821 w 431999"/>
              <a:gd name="connsiteY29" fmla="*/ 431981 h 431983"/>
              <a:gd name="connsiteX30" fmla="*/ 192687 w 431999"/>
              <a:gd name="connsiteY30" fmla="*/ 431981 h 431983"/>
              <a:gd name="connsiteX31" fmla="*/ 166586 w 431999"/>
              <a:gd name="connsiteY31" fmla="*/ 416915 h 431983"/>
              <a:gd name="connsiteX32" fmla="*/ 166586 w 431999"/>
              <a:gd name="connsiteY32" fmla="*/ 386783 h 431983"/>
              <a:gd name="connsiteX33" fmla="*/ 271153 w 431999"/>
              <a:gd name="connsiteY33" fmla="*/ 205666 h 431983"/>
              <a:gd name="connsiteX34" fmla="*/ 297254 w 431999"/>
              <a:gd name="connsiteY34" fmla="*/ 190600 h 431983"/>
              <a:gd name="connsiteX35" fmla="*/ 215990 w 431999"/>
              <a:gd name="connsiteY35" fmla="*/ 95996 h 431983"/>
              <a:gd name="connsiteX36" fmla="*/ 320088 w 431999"/>
              <a:gd name="connsiteY36" fmla="*/ 156282 h 431983"/>
              <a:gd name="connsiteX37" fmla="*/ 316299 w 431999"/>
              <a:gd name="connsiteY37" fmla="*/ 170323 h 431983"/>
              <a:gd name="connsiteX38" fmla="*/ 302251 w 431999"/>
              <a:gd name="connsiteY38" fmla="*/ 166540 h 431983"/>
              <a:gd name="connsiteX39" fmla="*/ 215991 w 431999"/>
              <a:gd name="connsiteY39" fmla="*/ 116567 h 431983"/>
              <a:gd name="connsiteX40" fmla="*/ 116566 w 431999"/>
              <a:gd name="connsiteY40" fmla="*/ 215992 h 431983"/>
              <a:gd name="connsiteX41" fmla="*/ 175733 w 431999"/>
              <a:gd name="connsiteY41" fmla="*/ 306979 h 431983"/>
              <a:gd name="connsiteX42" fmla="*/ 180956 w 431999"/>
              <a:gd name="connsiteY42" fmla="*/ 320552 h 431983"/>
              <a:gd name="connsiteX43" fmla="*/ 171555 w 431999"/>
              <a:gd name="connsiteY43" fmla="*/ 326660 h 431983"/>
              <a:gd name="connsiteX44" fmla="*/ 171555 w 431999"/>
              <a:gd name="connsiteY44" fmla="*/ 326658 h 431983"/>
              <a:gd name="connsiteX45" fmla="*/ 167376 w 431999"/>
              <a:gd name="connsiteY45" fmla="*/ 325767 h 431983"/>
              <a:gd name="connsiteX46" fmla="*/ 95995 w 431999"/>
              <a:gd name="connsiteY46" fmla="*/ 215991 h 431983"/>
              <a:gd name="connsiteX47" fmla="*/ 215990 w 431999"/>
              <a:gd name="connsiteY47" fmla="*/ 95996 h 431983"/>
              <a:gd name="connsiteX48" fmla="*/ 202277 w 431999"/>
              <a:gd name="connsiteY48" fmla="*/ 0 h 431983"/>
              <a:gd name="connsiteX49" fmla="*/ 229705 w 431999"/>
              <a:gd name="connsiteY49" fmla="*/ 0 h 431983"/>
              <a:gd name="connsiteX50" fmla="*/ 253704 w 431999"/>
              <a:gd name="connsiteY50" fmla="*/ 23999 h 431983"/>
              <a:gd name="connsiteX51" fmla="*/ 253704 w 431999"/>
              <a:gd name="connsiteY51" fmla="*/ 45426 h 431983"/>
              <a:gd name="connsiteX52" fmla="*/ 310018 w 431999"/>
              <a:gd name="connsiteY52" fmla="*/ 68742 h 431983"/>
              <a:gd name="connsiteX53" fmla="*/ 325152 w 431999"/>
              <a:gd name="connsiteY53" fmla="*/ 53615 h 431983"/>
              <a:gd name="connsiteX54" fmla="*/ 359034 w 431999"/>
              <a:gd name="connsiteY54" fmla="*/ 53609 h 431983"/>
              <a:gd name="connsiteX55" fmla="*/ 378359 w 431999"/>
              <a:gd name="connsiteY55" fmla="*/ 72954 h 431983"/>
              <a:gd name="connsiteX56" fmla="*/ 385390 w 431999"/>
              <a:gd name="connsiteY56" fmla="*/ 89902 h 431983"/>
              <a:gd name="connsiteX57" fmla="*/ 378346 w 431999"/>
              <a:gd name="connsiteY57" fmla="*/ 106836 h 431983"/>
              <a:gd name="connsiteX58" fmla="*/ 363226 w 431999"/>
              <a:gd name="connsiteY58" fmla="*/ 121956 h 431983"/>
              <a:gd name="connsiteX59" fmla="*/ 386555 w 431999"/>
              <a:gd name="connsiteY59" fmla="*/ 178277 h 431983"/>
              <a:gd name="connsiteX60" fmla="*/ 407982 w 431999"/>
              <a:gd name="connsiteY60" fmla="*/ 178277 h 431983"/>
              <a:gd name="connsiteX61" fmla="*/ 431981 w 431999"/>
              <a:gd name="connsiteY61" fmla="*/ 202276 h 431983"/>
              <a:gd name="connsiteX62" fmla="*/ 431981 w 431999"/>
              <a:gd name="connsiteY62" fmla="*/ 229704 h 431983"/>
              <a:gd name="connsiteX63" fmla="*/ 407982 w 431999"/>
              <a:gd name="connsiteY63" fmla="*/ 253703 h 431983"/>
              <a:gd name="connsiteX64" fmla="*/ 380823 w 431999"/>
              <a:gd name="connsiteY64" fmla="*/ 253703 h 431983"/>
              <a:gd name="connsiteX65" fmla="*/ 370537 w 431999"/>
              <a:gd name="connsiteY65" fmla="*/ 243417 h 431983"/>
              <a:gd name="connsiteX66" fmla="*/ 380823 w 431999"/>
              <a:gd name="connsiteY66" fmla="*/ 233131 h 431983"/>
              <a:gd name="connsiteX67" fmla="*/ 407982 w 431999"/>
              <a:gd name="connsiteY67" fmla="*/ 233131 h 431983"/>
              <a:gd name="connsiteX68" fmla="*/ 411411 w 431999"/>
              <a:gd name="connsiteY68" fmla="*/ 229702 h 431983"/>
              <a:gd name="connsiteX69" fmla="*/ 411411 w 431999"/>
              <a:gd name="connsiteY69" fmla="*/ 202275 h 431983"/>
              <a:gd name="connsiteX70" fmla="*/ 407982 w 431999"/>
              <a:gd name="connsiteY70" fmla="*/ 198846 h 431983"/>
              <a:gd name="connsiteX71" fmla="*/ 378090 w 431999"/>
              <a:gd name="connsiteY71" fmla="*/ 198846 h 431983"/>
              <a:gd name="connsiteX72" fmla="*/ 367952 w 431999"/>
              <a:gd name="connsiteY72" fmla="*/ 190288 h 431983"/>
              <a:gd name="connsiteX73" fmla="*/ 341582 w 431999"/>
              <a:gd name="connsiteY73" fmla="*/ 126634 h 431983"/>
              <a:gd name="connsiteX74" fmla="*/ 342693 w 431999"/>
              <a:gd name="connsiteY74" fmla="*/ 113403 h 431983"/>
              <a:gd name="connsiteX75" fmla="*/ 363813 w 431999"/>
              <a:gd name="connsiteY75" fmla="*/ 92283 h 431983"/>
              <a:gd name="connsiteX76" fmla="*/ 364817 w 431999"/>
              <a:gd name="connsiteY76" fmla="*/ 89892 h 431983"/>
              <a:gd name="connsiteX77" fmla="*/ 363813 w 431999"/>
              <a:gd name="connsiteY77" fmla="*/ 87502 h 431983"/>
              <a:gd name="connsiteX78" fmla="*/ 344488 w 431999"/>
              <a:gd name="connsiteY78" fmla="*/ 68156 h 431983"/>
              <a:gd name="connsiteX79" fmla="*/ 339694 w 431999"/>
              <a:gd name="connsiteY79" fmla="*/ 68149 h 431983"/>
              <a:gd name="connsiteX80" fmla="*/ 318574 w 431999"/>
              <a:gd name="connsiteY80" fmla="*/ 89276 h 431983"/>
              <a:gd name="connsiteX81" fmla="*/ 305343 w 431999"/>
              <a:gd name="connsiteY81" fmla="*/ 90387 h 431983"/>
              <a:gd name="connsiteX82" fmla="*/ 241689 w 431999"/>
              <a:gd name="connsiteY82" fmla="*/ 64031 h 431983"/>
              <a:gd name="connsiteX83" fmla="*/ 233131 w 431999"/>
              <a:gd name="connsiteY83" fmla="*/ 53892 h 431983"/>
              <a:gd name="connsiteX84" fmla="*/ 233131 w 431999"/>
              <a:gd name="connsiteY84" fmla="*/ 23999 h 431983"/>
              <a:gd name="connsiteX85" fmla="*/ 229702 w 431999"/>
              <a:gd name="connsiteY85" fmla="*/ 20570 h 431983"/>
              <a:gd name="connsiteX86" fmla="*/ 202275 w 431999"/>
              <a:gd name="connsiteY86" fmla="*/ 20570 h 431983"/>
              <a:gd name="connsiteX87" fmla="*/ 198846 w 431999"/>
              <a:gd name="connsiteY87" fmla="*/ 23999 h 431983"/>
              <a:gd name="connsiteX88" fmla="*/ 198846 w 431999"/>
              <a:gd name="connsiteY88" fmla="*/ 53897 h 431983"/>
              <a:gd name="connsiteX89" fmla="*/ 190288 w 431999"/>
              <a:gd name="connsiteY89" fmla="*/ 64036 h 431983"/>
              <a:gd name="connsiteX90" fmla="*/ 126634 w 431999"/>
              <a:gd name="connsiteY90" fmla="*/ 90392 h 431983"/>
              <a:gd name="connsiteX91" fmla="*/ 113403 w 431999"/>
              <a:gd name="connsiteY91" fmla="*/ 89281 h 431983"/>
              <a:gd name="connsiteX92" fmla="*/ 92283 w 431999"/>
              <a:gd name="connsiteY92" fmla="*/ 68162 h 431983"/>
              <a:gd name="connsiteX93" fmla="*/ 87489 w 431999"/>
              <a:gd name="connsiteY93" fmla="*/ 68168 h 431983"/>
              <a:gd name="connsiteX94" fmla="*/ 68164 w 431999"/>
              <a:gd name="connsiteY94" fmla="*/ 87500 h 431983"/>
              <a:gd name="connsiteX95" fmla="*/ 67160 w 431999"/>
              <a:gd name="connsiteY95" fmla="*/ 89898 h 431983"/>
              <a:gd name="connsiteX96" fmla="*/ 68151 w 431999"/>
              <a:gd name="connsiteY96" fmla="*/ 92282 h 431983"/>
              <a:gd name="connsiteX97" fmla="*/ 89284 w 431999"/>
              <a:gd name="connsiteY97" fmla="*/ 113408 h 431983"/>
              <a:gd name="connsiteX98" fmla="*/ 90395 w 431999"/>
              <a:gd name="connsiteY98" fmla="*/ 126639 h 431983"/>
              <a:gd name="connsiteX99" fmla="*/ 64025 w 431999"/>
              <a:gd name="connsiteY99" fmla="*/ 190293 h 431983"/>
              <a:gd name="connsiteX100" fmla="*/ 53887 w 431999"/>
              <a:gd name="connsiteY100" fmla="*/ 198851 h 431983"/>
              <a:gd name="connsiteX101" fmla="*/ 23999 w 431999"/>
              <a:gd name="connsiteY101" fmla="*/ 198851 h 431983"/>
              <a:gd name="connsiteX102" fmla="*/ 20570 w 431999"/>
              <a:gd name="connsiteY102" fmla="*/ 202280 h 431983"/>
              <a:gd name="connsiteX103" fmla="*/ 20570 w 431999"/>
              <a:gd name="connsiteY103" fmla="*/ 229708 h 431983"/>
              <a:gd name="connsiteX104" fmla="*/ 23999 w 431999"/>
              <a:gd name="connsiteY104" fmla="*/ 233137 h 431983"/>
              <a:gd name="connsiteX105" fmla="*/ 53891 w 431999"/>
              <a:gd name="connsiteY105" fmla="*/ 233137 h 431983"/>
              <a:gd name="connsiteX106" fmla="*/ 64029 w 431999"/>
              <a:gd name="connsiteY106" fmla="*/ 241695 h 431983"/>
              <a:gd name="connsiteX107" fmla="*/ 90399 w 431999"/>
              <a:gd name="connsiteY107" fmla="*/ 305348 h 431983"/>
              <a:gd name="connsiteX108" fmla="*/ 89288 w 431999"/>
              <a:gd name="connsiteY108" fmla="*/ 318580 h 431983"/>
              <a:gd name="connsiteX109" fmla="*/ 68168 w 431999"/>
              <a:gd name="connsiteY109" fmla="*/ 339699 h 431983"/>
              <a:gd name="connsiteX110" fmla="*/ 67164 w 431999"/>
              <a:gd name="connsiteY110" fmla="*/ 342090 h 431983"/>
              <a:gd name="connsiteX111" fmla="*/ 68168 w 431999"/>
              <a:gd name="connsiteY111" fmla="*/ 344481 h 431983"/>
              <a:gd name="connsiteX112" fmla="*/ 87494 w 431999"/>
              <a:gd name="connsiteY112" fmla="*/ 363826 h 431983"/>
              <a:gd name="connsiteX113" fmla="*/ 92287 w 431999"/>
              <a:gd name="connsiteY113" fmla="*/ 363833 h 431983"/>
              <a:gd name="connsiteX114" fmla="*/ 113407 w 431999"/>
              <a:gd name="connsiteY114" fmla="*/ 342707 h 431983"/>
              <a:gd name="connsiteX115" fmla="*/ 126598 w 431999"/>
              <a:gd name="connsiteY115" fmla="*/ 341569 h 431983"/>
              <a:gd name="connsiteX116" fmla="*/ 148721 w 431999"/>
              <a:gd name="connsiteY116" fmla="*/ 354767 h 431983"/>
              <a:gd name="connsiteX117" fmla="*/ 153329 w 431999"/>
              <a:gd name="connsiteY117" fmla="*/ 368568 h 431983"/>
              <a:gd name="connsiteX118" fmla="*/ 139535 w 431999"/>
              <a:gd name="connsiteY118" fmla="*/ 373168 h 431983"/>
              <a:gd name="connsiteX119" fmla="*/ 121978 w 431999"/>
              <a:gd name="connsiteY119" fmla="*/ 363224 h 431983"/>
              <a:gd name="connsiteX120" fmla="*/ 106831 w 431999"/>
              <a:gd name="connsiteY120" fmla="*/ 378371 h 431983"/>
              <a:gd name="connsiteX121" fmla="*/ 89890 w 431999"/>
              <a:gd name="connsiteY121" fmla="*/ 385395 h 431983"/>
              <a:gd name="connsiteX122" fmla="*/ 89888 w 431999"/>
              <a:gd name="connsiteY122" fmla="*/ 385390 h 431983"/>
              <a:gd name="connsiteX123" fmla="*/ 72947 w 431999"/>
              <a:gd name="connsiteY123" fmla="*/ 378373 h 431983"/>
              <a:gd name="connsiteX124" fmla="*/ 53622 w 431999"/>
              <a:gd name="connsiteY124" fmla="*/ 359027 h 431983"/>
              <a:gd name="connsiteX125" fmla="*/ 46591 w 431999"/>
              <a:gd name="connsiteY125" fmla="*/ 342079 h 431983"/>
              <a:gd name="connsiteX126" fmla="*/ 53636 w 431999"/>
              <a:gd name="connsiteY126" fmla="*/ 325145 h 431983"/>
              <a:gd name="connsiteX127" fmla="*/ 68756 w 431999"/>
              <a:gd name="connsiteY127" fmla="*/ 310025 h 431983"/>
              <a:gd name="connsiteX128" fmla="*/ 45426 w 431999"/>
              <a:gd name="connsiteY128" fmla="*/ 253704 h 431983"/>
              <a:gd name="connsiteX129" fmla="*/ 23999 w 431999"/>
              <a:gd name="connsiteY129" fmla="*/ 253704 h 431983"/>
              <a:gd name="connsiteX130" fmla="*/ 0 w 431999"/>
              <a:gd name="connsiteY130" fmla="*/ 229705 h 431983"/>
              <a:gd name="connsiteX131" fmla="*/ 0 w 431999"/>
              <a:gd name="connsiteY131" fmla="*/ 202277 h 431983"/>
              <a:gd name="connsiteX132" fmla="*/ 23999 w 431999"/>
              <a:gd name="connsiteY132" fmla="*/ 178278 h 431983"/>
              <a:gd name="connsiteX133" fmla="*/ 45426 w 431999"/>
              <a:gd name="connsiteY133" fmla="*/ 178278 h 431983"/>
              <a:gd name="connsiteX134" fmla="*/ 68756 w 431999"/>
              <a:gd name="connsiteY134" fmla="*/ 121958 h 431983"/>
              <a:gd name="connsiteX135" fmla="*/ 53622 w 431999"/>
              <a:gd name="connsiteY135" fmla="*/ 106831 h 431983"/>
              <a:gd name="connsiteX136" fmla="*/ 46591 w 431999"/>
              <a:gd name="connsiteY136" fmla="*/ 89903 h 431983"/>
              <a:gd name="connsiteX137" fmla="*/ 53622 w 431999"/>
              <a:gd name="connsiteY137" fmla="*/ 72949 h 431983"/>
              <a:gd name="connsiteX138" fmla="*/ 72947 w 431999"/>
              <a:gd name="connsiteY138" fmla="*/ 53617 h 431983"/>
              <a:gd name="connsiteX139" fmla="*/ 106830 w 431999"/>
              <a:gd name="connsiteY139" fmla="*/ 53623 h 431983"/>
              <a:gd name="connsiteX140" fmla="*/ 121963 w 431999"/>
              <a:gd name="connsiteY140" fmla="*/ 68743 h 431983"/>
              <a:gd name="connsiteX141" fmla="*/ 178277 w 431999"/>
              <a:gd name="connsiteY141" fmla="*/ 45428 h 431983"/>
              <a:gd name="connsiteX142" fmla="*/ 178277 w 431999"/>
              <a:gd name="connsiteY142" fmla="*/ 23999 h 431983"/>
              <a:gd name="connsiteX143" fmla="*/ 202277 w 431999"/>
              <a:gd name="connsiteY143" fmla="*/ 0 h 43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</a:cxnLst>
            <a:rect l="l" t="t" r="r" b="b"/>
            <a:pathLst>
              <a:path w="431999" h="431983">
                <a:moveTo>
                  <a:pt x="297310" y="359158"/>
                </a:moveTo>
                <a:cubicBezTo>
                  <a:pt x="302991" y="359158"/>
                  <a:pt x="307597" y="363764"/>
                  <a:pt x="307597" y="369445"/>
                </a:cubicBezTo>
                <a:cubicBezTo>
                  <a:pt x="307597" y="375126"/>
                  <a:pt x="302991" y="379732"/>
                  <a:pt x="297310" y="379732"/>
                </a:cubicBezTo>
                <a:cubicBezTo>
                  <a:pt x="291629" y="379732"/>
                  <a:pt x="287023" y="375126"/>
                  <a:pt x="287023" y="369445"/>
                </a:cubicBezTo>
                <a:cubicBezTo>
                  <a:pt x="287023" y="363764"/>
                  <a:pt x="291629" y="359158"/>
                  <a:pt x="297310" y="359158"/>
                </a:cubicBezTo>
                <a:close/>
                <a:moveTo>
                  <a:pt x="297255" y="257639"/>
                </a:moveTo>
                <a:cubicBezTo>
                  <a:pt x="302933" y="257639"/>
                  <a:pt x="307540" y="262247"/>
                  <a:pt x="307540" y="267925"/>
                </a:cubicBezTo>
                <a:lnTo>
                  <a:pt x="307540" y="327889"/>
                </a:lnTo>
                <a:cubicBezTo>
                  <a:pt x="307540" y="333567"/>
                  <a:pt x="302933" y="338175"/>
                  <a:pt x="297255" y="338175"/>
                </a:cubicBezTo>
                <a:cubicBezTo>
                  <a:pt x="291577" y="338175"/>
                  <a:pt x="286969" y="333567"/>
                  <a:pt x="286969" y="327889"/>
                </a:cubicBezTo>
                <a:lnTo>
                  <a:pt x="286969" y="267925"/>
                </a:lnTo>
                <a:cubicBezTo>
                  <a:pt x="286969" y="262247"/>
                  <a:pt x="291577" y="257639"/>
                  <a:pt x="297255" y="257639"/>
                </a:cubicBezTo>
                <a:close/>
                <a:moveTo>
                  <a:pt x="297254" y="211169"/>
                </a:moveTo>
                <a:lnTo>
                  <a:pt x="297254" y="211170"/>
                </a:lnTo>
                <a:cubicBezTo>
                  <a:pt x="295594" y="211170"/>
                  <a:pt x="291456" y="211638"/>
                  <a:pt x="288964" y="215957"/>
                </a:cubicBezTo>
                <a:lnTo>
                  <a:pt x="184397" y="397068"/>
                </a:lnTo>
                <a:cubicBezTo>
                  <a:pt x="181906" y="401380"/>
                  <a:pt x="183567" y="405191"/>
                  <a:pt x="184397" y="406630"/>
                </a:cubicBezTo>
                <a:cubicBezTo>
                  <a:pt x="185227" y="408069"/>
                  <a:pt x="187704" y="411411"/>
                  <a:pt x="192687" y="411411"/>
                </a:cubicBezTo>
                <a:lnTo>
                  <a:pt x="401821" y="411411"/>
                </a:lnTo>
                <a:cubicBezTo>
                  <a:pt x="406803" y="411411"/>
                  <a:pt x="409268" y="408070"/>
                  <a:pt x="410098" y="406630"/>
                </a:cubicBezTo>
                <a:cubicBezTo>
                  <a:pt x="410928" y="405189"/>
                  <a:pt x="412589" y="401386"/>
                  <a:pt x="410098" y="397074"/>
                </a:cubicBezTo>
                <a:lnTo>
                  <a:pt x="305531" y="215950"/>
                </a:lnTo>
                <a:cubicBezTo>
                  <a:pt x="303040" y="211638"/>
                  <a:pt x="298915" y="211169"/>
                  <a:pt x="297254" y="211169"/>
                </a:cubicBezTo>
                <a:close/>
                <a:moveTo>
                  <a:pt x="297254" y="190600"/>
                </a:moveTo>
                <a:lnTo>
                  <a:pt x="297268" y="190600"/>
                </a:lnTo>
                <a:cubicBezTo>
                  <a:pt x="308156" y="190607"/>
                  <a:pt x="317905" y="196238"/>
                  <a:pt x="323343" y="205666"/>
                </a:cubicBezTo>
                <a:lnTo>
                  <a:pt x="427910" y="386783"/>
                </a:lnTo>
                <a:cubicBezTo>
                  <a:pt x="433361" y="396212"/>
                  <a:pt x="433361" y="407475"/>
                  <a:pt x="427923" y="416910"/>
                </a:cubicBezTo>
                <a:cubicBezTo>
                  <a:pt x="422472" y="426352"/>
                  <a:pt x="412724" y="431983"/>
                  <a:pt x="401823" y="431983"/>
                </a:cubicBezTo>
                <a:lnTo>
                  <a:pt x="401821" y="431981"/>
                </a:lnTo>
                <a:lnTo>
                  <a:pt x="192687" y="431981"/>
                </a:lnTo>
                <a:cubicBezTo>
                  <a:pt x="181800" y="431981"/>
                  <a:pt x="172036" y="426350"/>
                  <a:pt x="166586" y="416915"/>
                </a:cubicBezTo>
                <a:cubicBezTo>
                  <a:pt x="161149" y="407487"/>
                  <a:pt x="161135" y="396217"/>
                  <a:pt x="166586" y="386783"/>
                </a:cubicBezTo>
                <a:lnTo>
                  <a:pt x="271153" y="205666"/>
                </a:lnTo>
                <a:cubicBezTo>
                  <a:pt x="276605" y="196231"/>
                  <a:pt x="286367" y="190600"/>
                  <a:pt x="297254" y="190600"/>
                </a:cubicBezTo>
                <a:close/>
                <a:moveTo>
                  <a:pt x="215990" y="95996"/>
                </a:moveTo>
                <a:cubicBezTo>
                  <a:pt x="258805" y="95996"/>
                  <a:pt x="298687" y="119097"/>
                  <a:pt x="320088" y="156282"/>
                </a:cubicBezTo>
                <a:cubicBezTo>
                  <a:pt x="322914" y="161204"/>
                  <a:pt x="321226" y="167491"/>
                  <a:pt x="316299" y="170323"/>
                </a:cubicBezTo>
                <a:cubicBezTo>
                  <a:pt x="311356" y="173162"/>
                  <a:pt x="305076" y="171468"/>
                  <a:pt x="302251" y="166540"/>
                </a:cubicBezTo>
                <a:cubicBezTo>
                  <a:pt x="284520" y="135718"/>
                  <a:pt x="251468" y="116567"/>
                  <a:pt x="215991" y="116567"/>
                </a:cubicBezTo>
                <a:cubicBezTo>
                  <a:pt x="161164" y="116567"/>
                  <a:pt x="116566" y="161170"/>
                  <a:pt x="116566" y="215992"/>
                </a:cubicBezTo>
                <a:cubicBezTo>
                  <a:pt x="116566" y="255272"/>
                  <a:pt x="139789" y="290982"/>
                  <a:pt x="175733" y="306979"/>
                </a:cubicBezTo>
                <a:cubicBezTo>
                  <a:pt x="180929" y="309283"/>
                  <a:pt x="183259" y="315363"/>
                  <a:pt x="180956" y="320552"/>
                </a:cubicBezTo>
                <a:cubicBezTo>
                  <a:pt x="179241" y="324382"/>
                  <a:pt x="175492" y="326660"/>
                  <a:pt x="171555" y="326660"/>
                </a:cubicBezTo>
                <a:lnTo>
                  <a:pt x="171555" y="326658"/>
                </a:lnTo>
                <a:cubicBezTo>
                  <a:pt x="170148" y="326658"/>
                  <a:pt x="168729" y="326378"/>
                  <a:pt x="167376" y="325767"/>
                </a:cubicBezTo>
                <a:cubicBezTo>
                  <a:pt x="124012" y="306476"/>
                  <a:pt x="95995" y="263387"/>
                  <a:pt x="95995" y="215991"/>
                </a:cubicBezTo>
                <a:cubicBezTo>
                  <a:pt x="95995" y="149826"/>
                  <a:pt x="149818" y="95996"/>
                  <a:pt x="215990" y="95996"/>
                </a:cubicBezTo>
                <a:close/>
                <a:moveTo>
                  <a:pt x="202277" y="0"/>
                </a:moveTo>
                <a:lnTo>
                  <a:pt x="229705" y="0"/>
                </a:lnTo>
                <a:cubicBezTo>
                  <a:pt x="242937" y="0"/>
                  <a:pt x="253704" y="10768"/>
                  <a:pt x="253704" y="23999"/>
                </a:cubicBezTo>
                <a:lnTo>
                  <a:pt x="253704" y="45426"/>
                </a:lnTo>
                <a:cubicBezTo>
                  <a:pt x="273833" y="49866"/>
                  <a:pt x="292716" y="57680"/>
                  <a:pt x="310018" y="68742"/>
                </a:cubicBezTo>
                <a:lnTo>
                  <a:pt x="325152" y="53615"/>
                </a:lnTo>
                <a:cubicBezTo>
                  <a:pt x="334191" y="44576"/>
                  <a:pt x="349940" y="44542"/>
                  <a:pt x="359034" y="53609"/>
                </a:cubicBezTo>
                <a:lnTo>
                  <a:pt x="378359" y="72954"/>
                </a:lnTo>
                <a:cubicBezTo>
                  <a:pt x="382899" y="77481"/>
                  <a:pt x="385390" y="83500"/>
                  <a:pt x="385390" y="89902"/>
                </a:cubicBezTo>
                <a:cubicBezTo>
                  <a:pt x="385390" y="96297"/>
                  <a:pt x="382886" y="102317"/>
                  <a:pt x="378346" y="106836"/>
                </a:cubicBezTo>
                <a:lnTo>
                  <a:pt x="363226" y="121956"/>
                </a:lnTo>
                <a:cubicBezTo>
                  <a:pt x="374288" y="139266"/>
                  <a:pt x="382108" y="158142"/>
                  <a:pt x="386555" y="178277"/>
                </a:cubicBezTo>
                <a:lnTo>
                  <a:pt x="407982" y="178277"/>
                </a:lnTo>
                <a:cubicBezTo>
                  <a:pt x="421214" y="178277"/>
                  <a:pt x="431981" y="189045"/>
                  <a:pt x="431981" y="202276"/>
                </a:cubicBezTo>
                <a:lnTo>
                  <a:pt x="431981" y="229704"/>
                </a:lnTo>
                <a:cubicBezTo>
                  <a:pt x="431981" y="242935"/>
                  <a:pt x="421214" y="253703"/>
                  <a:pt x="407982" y="253703"/>
                </a:cubicBezTo>
                <a:lnTo>
                  <a:pt x="380823" y="253703"/>
                </a:lnTo>
                <a:cubicBezTo>
                  <a:pt x="375145" y="253703"/>
                  <a:pt x="370537" y="249095"/>
                  <a:pt x="370537" y="243417"/>
                </a:cubicBezTo>
                <a:cubicBezTo>
                  <a:pt x="370537" y="237739"/>
                  <a:pt x="375145" y="233131"/>
                  <a:pt x="380823" y="233131"/>
                </a:cubicBezTo>
                <a:lnTo>
                  <a:pt x="407982" y="233131"/>
                </a:lnTo>
                <a:cubicBezTo>
                  <a:pt x="409844" y="233131"/>
                  <a:pt x="411411" y="231564"/>
                  <a:pt x="411411" y="229702"/>
                </a:cubicBezTo>
                <a:lnTo>
                  <a:pt x="411411" y="202275"/>
                </a:lnTo>
                <a:cubicBezTo>
                  <a:pt x="411411" y="200413"/>
                  <a:pt x="409844" y="198846"/>
                  <a:pt x="407982" y="198846"/>
                </a:cubicBezTo>
                <a:lnTo>
                  <a:pt x="378090" y="198846"/>
                </a:lnTo>
                <a:cubicBezTo>
                  <a:pt x="373082" y="198846"/>
                  <a:pt x="368796" y="195230"/>
                  <a:pt x="367952" y="190288"/>
                </a:cubicBezTo>
                <a:cubicBezTo>
                  <a:pt x="364002" y="167112"/>
                  <a:pt x="355122" y="145692"/>
                  <a:pt x="341582" y="126634"/>
                </a:cubicBezTo>
                <a:cubicBezTo>
                  <a:pt x="338676" y="122542"/>
                  <a:pt x="339146" y="116952"/>
                  <a:pt x="342693" y="113403"/>
                </a:cubicBezTo>
                <a:lnTo>
                  <a:pt x="363813" y="92283"/>
                </a:lnTo>
                <a:cubicBezTo>
                  <a:pt x="364643" y="91453"/>
                  <a:pt x="364817" y="90528"/>
                  <a:pt x="364817" y="89892"/>
                </a:cubicBezTo>
                <a:cubicBezTo>
                  <a:pt x="364817" y="89257"/>
                  <a:pt x="364643" y="88325"/>
                  <a:pt x="363813" y="87502"/>
                </a:cubicBezTo>
                <a:lnTo>
                  <a:pt x="344488" y="68156"/>
                </a:lnTo>
                <a:cubicBezTo>
                  <a:pt x="342800" y="66489"/>
                  <a:pt x="341341" y="66536"/>
                  <a:pt x="339694" y="68149"/>
                </a:cubicBezTo>
                <a:lnTo>
                  <a:pt x="318574" y="89276"/>
                </a:lnTo>
                <a:cubicBezTo>
                  <a:pt x="315012" y="92818"/>
                  <a:pt x="309427" y="93286"/>
                  <a:pt x="305343" y="90387"/>
                </a:cubicBezTo>
                <a:cubicBezTo>
                  <a:pt x="286273" y="76847"/>
                  <a:pt x="264858" y="67981"/>
                  <a:pt x="241689" y="64031"/>
                </a:cubicBezTo>
                <a:cubicBezTo>
                  <a:pt x="236747" y="63187"/>
                  <a:pt x="233131" y="58909"/>
                  <a:pt x="233131" y="53892"/>
                </a:cubicBezTo>
                <a:lnTo>
                  <a:pt x="233131" y="23999"/>
                </a:lnTo>
                <a:cubicBezTo>
                  <a:pt x="233131" y="22137"/>
                  <a:pt x="231564" y="20570"/>
                  <a:pt x="229702" y="20570"/>
                </a:cubicBezTo>
                <a:lnTo>
                  <a:pt x="202275" y="20570"/>
                </a:lnTo>
                <a:cubicBezTo>
                  <a:pt x="200413" y="20570"/>
                  <a:pt x="198846" y="22137"/>
                  <a:pt x="198846" y="23999"/>
                </a:cubicBezTo>
                <a:lnTo>
                  <a:pt x="198846" y="53897"/>
                </a:lnTo>
                <a:cubicBezTo>
                  <a:pt x="198846" y="58913"/>
                  <a:pt x="195230" y="63192"/>
                  <a:pt x="190288" y="64036"/>
                </a:cubicBezTo>
                <a:cubicBezTo>
                  <a:pt x="167119" y="67986"/>
                  <a:pt x="145706" y="76853"/>
                  <a:pt x="126634" y="90392"/>
                </a:cubicBezTo>
                <a:cubicBezTo>
                  <a:pt x="122549" y="93299"/>
                  <a:pt x="116952" y="92823"/>
                  <a:pt x="113403" y="89281"/>
                </a:cubicBezTo>
                <a:lnTo>
                  <a:pt x="92283" y="68162"/>
                </a:lnTo>
                <a:cubicBezTo>
                  <a:pt x="90650" y="66542"/>
                  <a:pt x="89177" y="66494"/>
                  <a:pt x="87489" y="68168"/>
                </a:cubicBezTo>
                <a:lnTo>
                  <a:pt x="68164" y="87500"/>
                </a:lnTo>
                <a:cubicBezTo>
                  <a:pt x="67334" y="88331"/>
                  <a:pt x="67160" y="89262"/>
                  <a:pt x="67160" y="89898"/>
                </a:cubicBezTo>
                <a:cubicBezTo>
                  <a:pt x="67160" y="90534"/>
                  <a:pt x="67334" y="91458"/>
                  <a:pt x="68151" y="92282"/>
                </a:cubicBezTo>
                <a:lnTo>
                  <a:pt x="89284" y="113408"/>
                </a:lnTo>
                <a:cubicBezTo>
                  <a:pt x="92833" y="116957"/>
                  <a:pt x="93301" y="122549"/>
                  <a:pt x="90395" y="126639"/>
                </a:cubicBezTo>
                <a:cubicBezTo>
                  <a:pt x="76856" y="145696"/>
                  <a:pt x="67977" y="167118"/>
                  <a:pt x="64025" y="190293"/>
                </a:cubicBezTo>
                <a:cubicBezTo>
                  <a:pt x="63181" y="195236"/>
                  <a:pt x="58896" y="198851"/>
                  <a:pt x="53887" y="198851"/>
                </a:cubicBezTo>
                <a:lnTo>
                  <a:pt x="23999" y="198851"/>
                </a:lnTo>
                <a:cubicBezTo>
                  <a:pt x="22137" y="198851"/>
                  <a:pt x="20570" y="200418"/>
                  <a:pt x="20570" y="202280"/>
                </a:cubicBezTo>
                <a:lnTo>
                  <a:pt x="20570" y="229708"/>
                </a:lnTo>
                <a:cubicBezTo>
                  <a:pt x="20570" y="231570"/>
                  <a:pt x="22137" y="233137"/>
                  <a:pt x="23999" y="233137"/>
                </a:cubicBezTo>
                <a:lnTo>
                  <a:pt x="53891" y="233137"/>
                </a:lnTo>
                <a:cubicBezTo>
                  <a:pt x="58899" y="233137"/>
                  <a:pt x="63185" y="236752"/>
                  <a:pt x="64029" y="241695"/>
                </a:cubicBezTo>
                <a:cubicBezTo>
                  <a:pt x="67979" y="264870"/>
                  <a:pt x="76860" y="286290"/>
                  <a:pt x="90399" y="305348"/>
                </a:cubicBezTo>
                <a:cubicBezTo>
                  <a:pt x="93305" y="309440"/>
                  <a:pt x="92835" y="315031"/>
                  <a:pt x="89288" y="318580"/>
                </a:cubicBezTo>
                <a:lnTo>
                  <a:pt x="68168" y="339699"/>
                </a:lnTo>
                <a:cubicBezTo>
                  <a:pt x="67338" y="340529"/>
                  <a:pt x="67164" y="341454"/>
                  <a:pt x="67164" y="342090"/>
                </a:cubicBezTo>
                <a:cubicBezTo>
                  <a:pt x="67164" y="342726"/>
                  <a:pt x="67338" y="343657"/>
                  <a:pt x="68168" y="344481"/>
                </a:cubicBezTo>
                <a:lnTo>
                  <a:pt x="87494" y="363826"/>
                </a:lnTo>
                <a:cubicBezTo>
                  <a:pt x="89168" y="365494"/>
                  <a:pt x="90640" y="365446"/>
                  <a:pt x="92287" y="363833"/>
                </a:cubicBezTo>
                <a:lnTo>
                  <a:pt x="113407" y="342707"/>
                </a:lnTo>
                <a:cubicBezTo>
                  <a:pt x="116942" y="339171"/>
                  <a:pt x="122487" y="338683"/>
                  <a:pt x="126598" y="341569"/>
                </a:cubicBezTo>
                <a:cubicBezTo>
                  <a:pt x="133562" y="346464"/>
                  <a:pt x="141008" y="350910"/>
                  <a:pt x="148721" y="354767"/>
                </a:cubicBezTo>
                <a:cubicBezTo>
                  <a:pt x="153811" y="357311"/>
                  <a:pt x="155872" y="363485"/>
                  <a:pt x="153329" y="368568"/>
                </a:cubicBezTo>
                <a:cubicBezTo>
                  <a:pt x="150784" y="373644"/>
                  <a:pt x="144624" y="375732"/>
                  <a:pt x="139535" y="373168"/>
                </a:cubicBezTo>
                <a:cubicBezTo>
                  <a:pt x="133508" y="370155"/>
                  <a:pt x="127629" y="366827"/>
                  <a:pt x="121978" y="363224"/>
                </a:cubicBezTo>
                <a:lnTo>
                  <a:pt x="106831" y="378371"/>
                </a:lnTo>
                <a:cubicBezTo>
                  <a:pt x="102304" y="382898"/>
                  <a:pt x="96291" y="385395"/>
                  <a:pt x="89890" y="385395"/>
                </a:cubicBezTo>
                <a:lnTo>
                  <a:pt x="89888" y="385390"/>
                </a:lnTo>
                <a:cubicBezTo>
                  <a:pt x="83500" y="385390"/>
                  <a:pt x="77487" y="382899"/>
                  <a:pt x="72947" y="378373"/>
                </a:cubicBezTo>
                <a:lnTo>
                  <a:pt x="53622" y="359027"/>
                </a:lnTo>
                <a:cubicBezTo>
                  <a:pt x="49082" y="354501"/>
                  <a:pt x="46591" y="348481"/>
                  <a:pt x="46591" y="342079"/>
                </a:cubicBezTo>
                <a:cubicBezTo>
                  <a:pt x="46591" y="335684"/>
                  <a:pt x="49095" y="329665"/>
                  <a:pt x="53636" y="325145"/>
                </a:cubicBezTo>
                <a:lnTo>
                  <a:pt x="68756" y="310025"/>
                </a:lnTo>
                <a:cubicBezTo>
                  <a:pt x="57694" y="292715"/>
                  <a:pt x="49873" y="273839"/>
                  <a:pt x="45426" y="253704"/>
                </a:cubicBezTo>
                <a:lnTo>
                  <a:pt x="23999" y="253704"/>
                </a:lnTo>
                <a:cubicBezTo>
                  <a:pt x="10768" y="253704"/>
                  <a:pt x="0" y="242937"/>
                  <a:pt x="0" y="229705"/>
                </a:cubicBezTo>
                <a:lnTo>
                  <a:pt x="0" y="202277"/>
                </a:lnTo>
                <a:cubicBezTo>
                  <a:pt x="0" y="189046"/>
                  <a:pt x="10768" y="178278"/>
                  <a:pt x="23999" y="178278"/>
                </a:cubicBezTo>
                <a:lnTo>
                  <a:pt x="45426" y="178278"/>
                </a:lnTo>
                <a:cubicBezTo>
                  <a:pt x="49873" y="158143"/>
                  <a:pt x="57694" y="139266"/>
                  <a:pt x="68756" y="121958"/>
                </a:cubicBezTo>
                <a:lnTo>
                  <a:pt x="53622" y="106831"/>
                </a:lnTo>
                <a:cubicBezTo>
                  <a:pt x="49095" y="102318"/>
                  <a:pt x="46591" y="96298"/>
                  <a:pt x="46591" y="89903"/>
                </a:cubicBezTo>
                <a:cubicBezTo>
                  <a:pt x="46591" y="83502"/>
                  <a:pt x="49082" y="77482"/>
                  <a:pt x="53622" y="72949"/>
                </a:cubicBezTo>
                <a:lnTo>
                  <a:pt x="72947" y="53617"/>
                </a:lnTo>
                <a:cubicBezTo>
                  <a:pt x="82027" y="44537"/>
                  <a:pt x="97790" y="44570"/>
                  <a:pt x="106830" y="53623"/>
                </a:cubicBezTo>
                <a:lnTo>
                  <a:pt x="121963" y="68743"/>
                </a:lnTo>
                <a:cubicBezTo>
                  <a:pt x="139266" y="57681"/>
                  <a:pt x="158148" y="49866"/>
                  <a:pt x="178277" y="45428"/>
                </a:cubicBezTo>
                <a:lnTo>
                  <a:pt x="178277" y="23999"/>
                </a:lnTo>
                <a:cubicBezTo>
                  <a:pt x="178278" y="10768"/>
                  <a:pt x="189046" y="0"/>
                  <a:pt x="202277" y="0"/>
                </a:cubicBezTo>
                <a:close/>
              </a:path>
            </a:pathLst>
          </a:custGeom>
          <a:solidFill>
            <a:srgbClr val="43266B"/>
          </a:solidFill>
          <a:ln w="1339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3" name="Graphic 47">
            <a:extLst>
              <a:ext uri="{FF2B5EF4-FFF2-40B4-BE49-F238E27FC236}">
                <a16:creationId xmlns:a16="http://schemas.microsoft.com/office/drawing/2014/main" id="{B9BB0344-CBA8-FEC8-4F8C-2C3BEC9690D2}"/>
              </a:ext>
            </a:extLst>
          </p:cNvPr>
          <p:cNvSpPr/>
          <p:nvPr/>
        </p:nvSpPr>
        <p:spPr>
          <a:xfrm>
            <a:off x="9697775" y="3976437"/>
            <a:ext cx="330619" cy="380499"/>
          </a:xfrm>
          <a:custGeom>
            <a:avLst/>
            <a:gdLst>
              <a:gd name="connsiteX0" fmla="*/ 115872 w 330618"/>
              <a:gd name="connsiteY0" fmla="*/ 136410 h 380498"/>
              <a:gd name="connsiteX1" fmla="*/ 109868 w 330618"/>
              <a:gd name="connsiteY1" fmla="*/ 130401 h 380498"/>
              <a:gd name="connsiteX2" fmla="*/ 115872 w 330618"/>
              <a:gd name="connsiteY2" fmla="*/ 124397 h 380498"/>
              <a:gd name="connsiteX3" fmla="*/ 121881 w 330618"/>
              <a:gd name="connsiteY3" fmla="*/ 130401 h 380498"/>
              <a:gd name="connsiteX4" fmla="*/ 115872 w 330618"/>
              <a:gd name="connsiteY4" fmla="*/ 136410 h 380498"/>
              <a:gd name="connsiteX5" fmla="*/ 115872 w 330618"/>
              <a:gd name="connsiteY5" fmla="*/ 112857 h 380498"/>
              <a:gd name="connsiteX6" fmla="*/ 98327 w 330618"/>
              <a:gd name="connsiteY6" fmla="*/ 130402 h 380498"/>
              <a:gd name="connsiteX7" fmla="*/ 115872 w 330618"/>
              <a:gd name="connsiteY7" fmla="*/ 147947 h 380498"/>
              <a:gd name="connsiteX8" fmla="*/ 133417 w 330618"/>
              <a:gd name="connsiteY8" fmla="*/ 130402 h 380498"/>
              <a:gd name="connsiteX9" fmla="*/ 115872 w 330618"/>
              <a:gd name="connsiteY9" fmla="*/ 112857 h 380498"/>
              <a:gd name="connsiteX10" fmla="*/ 109873 w 330618"/>
              <a:gd name="connsiteY10" fmla="*/ 49342 h 380498"/>
              <a:gd name="connsiteX11" fmla="*/ 116499 w 330618"/>
              <a:gd name="connsiteY11" fmla="*/ 47304 h 380498"/>
              <a:gd name="connsiteX12" fmla="*/ 123281 w 330618"/>
              <a:gd name="connsiteY12" fmla="*/ 53051 h 380498"/>
              <a:gd name="connsiteX13" fmla="*/ 117097 w 330618"/>
              <a:gd name="connsiteY13" fmla="*/ 97353 h 380498"/>
              <a:gd name="connsiteX14" fmla="*/ 114652 w 330618"/>
              <a:gd name="connsiteY14" fmla="*/ 97353 h 380498"/>
              <a:gd name="connsiteX15" fmla="*/ 108468 w 330618"/>
              <a:gd name="connsiteY15" fmla="*/ 53051 h 380498"/>
              <a:gd name="connsiteX16" fmla="*/ 109873 w 330618"/>
              <a:gd name="connsiteY16" fmla="*/ 49342 h 380498"/>
              <a:gd name="connsiteX17" fmla="*/ 103227 w 330618"/>
              <a:gd name="connsiteY17" fmla="*/ 99016 h 380498"/>
              <a:gd name="connsiteX18" fmla="*/ 115959 w 330618"/>
              <a:gd name="connsiteY18" fmla="*/ 109273 h 380498"/>
              <a:gd name="connsiteX19" fmla="*/ 128521 w 330618"/>
              <a:gd name="connsiteY19" fmla="*/ 99016 h 380498"/>
              <a:gd name="connsiteX20" fmla="*/ 134710 w 330618"/>
              <a:gd name="connsiteY20" fmla="*/ 54641 h 380498"/>
              <a:gd name="connsiteX21" fmla="*/ 116498 w 330618"/>
              <a:gd name="connsiteY21" fmla="*/ 35764 h 380498"/>
              <a:gd name="connsiteX22" fmla="*/ 115244 w 330618"/>
              <a:gd name="connsiteY22" fmla="*/ 35764 h 380498"/>
              <a:gd name="connsiteX23" fmla="*/ 97038 w 330618"/>
              <a:gd name="connsiteY23" fmla="*/ 54641 h 380498"/>
              <a:gd name="connsiteX24" fmla="*/ 35148 w 330618"/>
              <a:gd name="connsiteY24" fmla="*/ 143912 h 380498"/>
              <a:gd name="connsiteX25" fmla="*/ 41589 w 330618"/>
              <a:gd name="connsiteY25" fmla="*/ 155064 h 380498"/>
              <a:gd name="connsiteX26" fmla="*/ 190160 w 330618"/>
              <a:gd name="connsiteY26" fmla="*/ 155064 h 380498"/>
              <a:gd name="connsiteX27" fmla="*/ 196596 w 330618"/>
              <a:gd name="connsiteY27" fmla="*/ 143912 h 380498"/>
              <a:gd name="connsiteX28" fmla="*/ 122313 w 330618"/>
              <a:gd name="connsiteY28" fmla="*/ 15268 h 380498"/>
              <a:gd name="connsiteX29" fmla="*/ 109430 w 330618"/>
              <a:gd name="connsiteY29" fmla="*/ 15268 h 380498"/>
              <a:gd name="connsiteX30" fmla="*/ 206592 w 330618"/>
              <a:gd name="connsiteY30" fmla="*/ 138141 h 380498"/>
              <a:gd name="connsiteX31" fmla="*/ 180977 w 330618"/>
              <a:gd name="connsiteY31" fmla="*/ 93776 h 380498"/>
              <a:gd name="connsiteX32" fmla="*/ 204176 w 330618"/>
              <a:gd name="connsiteY32" fmla="*/ 87533 h 380498"/>
              <a:gd name="connsiteX33" fmla="*/ 250302 w 330618"/>
              <a:gd name="connsiteY33" fmla="*/ 133668 h 380498"/>
              <a:gd name="connsiteX34" fmla="*/ 204176 w 330618"/>
              <a:gd name="connsiteY34" fmla="*/ 179799 h 380498"/>
              <a:gd name="connsiteX35" fmla="*/ 171848 w 330618"/>
              <a:gd name="connsiteY35" fmla="*/ 166605 h 380498"/>
              <a:gd name="connsiteX36" fmla="*/ 190161 w 330618"/>
              <a:gd name="connsiteY36" fmla="*/ 166605 h 380498"/>
              <a:gd name="connsiteX37" fmla="*/ 206592 w 330618"/>
              <a:gd name="connsiteY37" fmla="*/ 138141 h 380498"/>
              <a:gd name="connsiteX38" fmla="*/ 184783 w 330618"/>
              <a:gd name="connsiteY38" fmla="*/ 58394 h 380498"/>
              <a:gd name="connsiteX39" fmla="*/ 188838 w 330618"/>
              <a:gd name="connsiteY39" fmla="*/ 54597 h 380498"/>
              <a:gd name="connsiteX40" fmla="*/ 194569 w 330618"/>
              <a:gd name="connsiteY40" fmla="*/ 36974 h 380498"/>
              <a:gd name="connsiteX41" fmla="*/ 213777 w 330618"/>
              <a:gd name="connsiteY41" fmla="*/ 36974 h 380498"/>
              <a:gd name="connsiteX42" fmla="*/ 219504 w 330618"/>
              <a:gd name="connsiteY42" fmla="*/ 54597 h 380498"/>
              <a:gd name="connsiteX43" fmla="*/ 223558 w 330618"/>
              <a:gd name="connsiteY43" fmla="*/ 58394 h 380498"/>
              <a:gd name="connsiteX44" fmla="*/ 243671 w 330618"/>
              <a:gd name="connsiteY44" fmla="*/ 66741 h 380498"/>
              <a:gd name="connsiteX45" fmla="*/ 249232 w 330618"/>
              <a:gd name="connsiteY45" fmla="*/ 66916 h 380498"/>
              <a:gd name="connsiteX46" fmla="*/ 265747 w 330618"/>
              <a:gd name="connsiteY46" fmla="*/ 58501 h 380498"/>
              <a:gd name="connsiteX47" fmla="*/ 279339 w 330618"/>
              <a:gd name="connsiteY47" fmla="*/ 72084 h 380498"/>
              <a:gd name="connsiteX48" fmla="*/ 270919 w 330618"/>
              <a:gd name="connsiteY48" fmla="*/ 88608 h 380498"/>
              <a:gd name="connsiteX49" fmla="*/ 271094 w 330618"/>
              <a:gd name="connsiteY49" fmla="*/ 94160 h 380498"/>
              <a:gd name="connsiteX50" fmla="*/ 279441 w 330618"/>
              <a:gd name="connsiteY50" fmla="*/ 114282 h 380498"/>
              <a:gd name="connsiteX51" fmla="*/ 283237 w 330618"/>
              <a:gd name="connsiteY51" fmla="*/ 118326 h 380498"/>
              <a:gd name="connsiteX52" fmla="*/ 300870 w 330618"/>
              <a:gd name="connsiteY52" fmla="*/ 124058 h 380498"/>
              <a:gd name="connsiteX53" fmla="*/ 300870 w 330618"/>
              <a:gd name="connsiteY53" fmla="*/ 143275 h 380498"/>
              <a:gd name="connsiteX54" fmla="*/ 283237 w 330618"/>
              <a:gd name="connsiteY54" fmla="*/ 148997 h 380498"/>
              <a:gd name="connsiteX55" fmla="*/ 279441 w 330618"/>
              <a:gd name="connsiteY55" fmla="*/ 153051 h 380498"/>
              <a:gd name="connsiteX56" fmla="*/ 271094 w 330618"/>
              <a:gd name="connsiteY56" fmla="*/ 173163 h 380498"/>
              <a:gd name="connsiteX57" fmla="*/ 270919 w 330618"/>
              <a:gd name="connsiteY57" fmla="*/ 178725 h 380498"/>
              <a:gd name="connsiteX58" fmla="*/ 279339 w 330618"/>
              <a:gd name="connsiteY58" fmla="*/ 195245 h 380498"/>
              <a:gd name="connsiteX59" fmla="*/ 265747 w 330618"/>
              <a:gd name="connsiteY59" fmla="*/ 208828 h 380498"/>
              <a:gd name="connsiteX60" fmla="*/ 249232 w 330618"/>
              <a:gd name="connsiteY60" fmla="*/ 200417 h 380498"/>
              <a:gd name="connsiteX61" fmla="*/ 243671 w 330618"/>
              <a:gd name="connsiteY61" fmla="*/ 200582 h 380498"/>
              <a:gd name="connsiteX62" fmla="*/ 223558 w 330618"/>
              <a:gd name="connsiteY62" fmla="*/ 208929 h 380498"/>
              <a:gd name="connsiteX63" fmla="*/ 219504 w 330618"/>
              <a:gd name="connsiteY63" fmla="*/ 212731 h 380498"/>
              <a:gd name="connsiteX64" fmla="*/ 213777 w 330618"/>
              <a:gd name="connsiteY64" fmla="*/ 230358 h 380498"/>
              <a:gd name="connsiteX65" fmla="*/ 194569 w 330618"/>
              <a:gd name="connsiteY65" fmla="*/ 230358 h 380498"/>
              <a:gd name="connsiteX66" fmla="*/ 188838 w 330618"/>
              <a:gd name="connsiteY66" fmla="*/ 212735 h 380498"/>
              <a:gd name="connsiteX67" fmla="*/ 184783 w 330618"/>
              <a:gd name="connsiteY67" fmla="*/ 208929 h 380498"/>
              <a:gd name="connsiteX68" fmla="*/ 164672 w 330618"/>
              <a:gd name="connsiteY68" fmla="*/ 200582 h 380498"/>
              <a:gd name="connsiteX69" fmla="*/ 159110 w 330618"/>
              <a:gd name="connsiteY69" fmla="*/ 200416 h 380498"/>
              <a:gd name="connsiteX70" fmla="*/ 142596 w 330618"/>
              <a:gd name="connsiteY70" fmla="*/ 208827 h 380498"/>
              <a:gd name="connsiteX71" fmla="*/ 129003 w 330618"/>
              <a:gd name="connsiteY71" fmla="*/ 195244 h 380498"/>
              <a:gd name="connsiteX72" fmla="*/ 137428 w 330618"/>
              <a:gd name="connsiteY72" fmla="*/ 178724 h 380498"/>
              <a:gd name="connsiteX73" fmla="*/ 137248 w 330618"/>
              <a:gd name="connsiteY73" fmla="*/ 173162 h 380498"/>
              <a:gd name="connsiteX74" fmla="*/ 133792 w 330618"/>
              <a:gd name="connsiteY74" fmla="*/ 166604 h 380498"/>
              <a:gd name="connsiteX75" fmla="*/ 156835 w 330618"/>
              <a:gd name="connsiteY75" fmla="*/ 166604 h 380498"/>
              <a:gd name="connsiteX76" fmla="*/ 204176 w 330618"/>
              <a:gd name="connsiteY76" fmla="*/ 191339 h 380498"/>
              <a:gd name="connsiteX77" fmla="*/ 261843 w 330618"/>
              <a:gd name="connsiteY77" fmla="*/ 133668 h 380498"/>
              <a:gd name="connsiteX78" fmla="*/ 204176 w 330618"/>
              <a:gd name="connsiteY78" fmla="*/ 75992 h 380498"/>
              <a:gd name="connsiteX79" fmla="*/ 175207 w 330618"/>
              <a:gd name="connsiteY79" fmla="*/ 83785 h 380498"/>
              <a:gd name="connsiteX80" fmla="*/ 165193 w 330618"/>
              <a:gd name="connsiteY80" fmla="*/ 66439 h 380498"/>
              <a:gd name="connsiteX81" fmla="*/ 184783 w 330618"/>
              <a:gd name="connsiteY81" fmla="*/ 58394 h 380498"/>
              <a:gd name="connsiteX82" fmla="*/ 41589 w 330618"/>
              <a:gd name="connsiteY82" fmla="*/ 166605 h 380498"/>
              <a:gd name="connsiteX83" fmla="*/ 121219 w 330618"/>
              <a:gd name="connsiteY83" fmla="*/ 166605 h 380498"/>
              <a:gd name="connsiteX84" fmla="*/ 125735 w 330618"/>
              <a:gd name="connsiteY84" fmla="*/ 176250 h 380498"/>
              <a:gd name="connsiteX85" fmla="*/ 116820 w 330618"/>
              <a:gd name="connsiteY85" fmla="*/ 193736 h 380498"/>
              <a:gd name="connsiteX86" fmla="*/ 117880 w 330618"/>
              <a:gd name="connsiteY86" fmla="*/ 200435 h 380498"/>
              <a:gd name="connsiteX87" fmla="*/ 137394 w 330618"/>
              <a:gd name="connsiteY87" fmla="*/ 219949 h 380498"/>
              <a:gd name="connsiteX88" fmla="*/ 144093 w 330618"/>
              <a:gd name="connsiteY88" fmla="*/ 221013 h 380498"/>
              <a:gd name="connsiteX89" fmla="*/ 161589 w 330618"/>
              <a:gd name="connsiteY89" fmla="*/ 212098 h 380498"/>
              <a:gd name="connsiteX90" fmla="*/ 178823 w 330618"/>
              <a:gd name="connsiteY90" fmla="*/ 219249 h 380498"/>
              <a:gd name="connsiteX91" fmla="*/ 184885 w 330618"/>
              <a:gd name="connsiteY91" fmla="*/ 237912 h 380498"/>
              <a:gd name="connsiteX92" fmla="*/ 190373 w 330618"/>
              <a:gd name="connsiteY92" fmla="*/ 241894 h 380498"/>
              <a:gd name="connsiteX93" fmla="*/ 217967 w 330618"/>
              <a:gd name="connsiteY93" fmla="*/ 241894 h 380498"/>
              <a:gd name="connsiteX94" fmla="*/ 223456 w 330618"/>
              <a:gd name="connsiteY94" fmla="*/ 237912 h 380498"/>
              <a:gd name="connsiteX95" fmla="*/ 229517 w 330618"/>
              <a:gd name="connsiteY95" fmla="*/ 219249 h 380498"/>
              <a:gd name="connsiteX96" fmla="*/ 246756 w 330618"/>
              <a:gd name="connsiteY96" fmla="*/ 212098 h 380498"/>
              <a:gd name="connsiteX97" fmla="*/ 264248 w 330618"/>
              <a:gd name="connsiteY97" fmla="*/ 221013 h 380498"/>
              <a:gd name="connsiteX98" fmla="*/ 270947 w 330618"/>
              <a:gd name="connsiteY98" fmla="*/ 219949 h 380498"/>
              <a:gd name="connsiteX99" fmla="*/ 290461 w 330618"/>
              <a:gd name="connsiteY99" fmla="*/ 200435 h 380498"/>
              <a:gd name="connsiteX100" fmla="*/ 291522 w 330618"/>
              <a:gd name="connsiteY100" fmla="*/ 193736 h 380498"/>
              <a:gd name="connsiteX101" fmla="*/ 282610 w 330618"/>
              <a:gd name="connsiteY101" fmla="*/ 176250 h 380498"/>
              <a:gd name="connsiteX102" fmla="*/ 289762 w 330618"/>
              <a:gd name="connsiteY102" fmla="*/ 159011 h 380498"/>
              <a:gd name="connsiteX103" fmla="*/ 308415 w 330618"/>
              <a:gd name="connsiteY103" fmla="*/ 152949 h 380498"/>
              <a:gd name="connsiteX104" fmla="*/ 312407 w 330618"/>
              <a:gd name="connsiteY104" fmla="*/ 147465 h 380498"/>
              <a:gd name="connsiteX105" fmla="*/ 312407 w 330618"/>
              <a:gd name="connsiteY105" fmla="*/ 119867 h 380498"/>
              <a:gd name="connsiteX106" fmla="*/ 308415 w 330618"/>
              <a:gd name="connsiteY106" fmla="*/ 114383 h 380498"/>
              <a:gd name="connsiteX107" fmla="*/ 289752 w 330618"/>
              <a:gd name="connsiteY107" fmla="*/ 108316 h 380498"/>
              <a:gd name="connsiteX108" fmla="*/ 282610 w 330618"/>
              <a:gd name="connsiteY108" fmla="*/ 91077 h 380498"/>
              <a:gd name="connsiteX109" fmla="*/ 291522 w 330618"/>
              <a:gd name="connsiteY109" fmla="*/ 73586 h 380498"/>
              <a:gd name="connsiteX110" fmla="*/ 290461 w 330618"/>
              <a:gd name="connsiteY110" fmla="*/ 66886 h 380498"/>
              <a:gd name="connsiteX111" fmla="*/ 270947 w 330618"/>
              <a:gd name="connsiteY111" fmla="*/ 47382 h 380498"/>
              <a:gd name="connsiteX112" fmla="*/ 264248 w 330618"/>
              <a:gd name="connsiteY112" fmla="*/ 46318 h 380498"/>
              <a:gd name="connsiteX113" fmla="*/ 246756 w 330618"/>
              <a:gd name="connsiteY113" fmla="*/ 55224 h 380498"/>
              <a:gd name="connsiteX114" fmla="*/ 229517 w 330618"/>
              <a:gd name="connsiteY114" fmla="*/ 48078 h 380498"/>
              <a:gd name="connsiteX115" fmla="*/ 223456 w 330618"/>
              <a:gd name="connsiteY115" fmla="*/ 29420 h 380498"/>
              <a:gd name="connsiteX116" fmla="*/ 217967 w 330618"/>
              <a:gd name="connsiteY116" fmla="*/ 25438 h 380498"/>
              <a:gd name="connsiteX117" fmla="*/ 190374 w 330618"/>
              <a:gd name="connsiteY117" fmla="*/ 25438 h 380498"/>
              <a:gd name="connsiteX118" fmla="*/ 184886 w 330618"/>
              <a:gd name="connsiteY118" fmla="*/ 29420 h 380498"/>
              <a:gd name="connsiteX119" fmla="*/ 178824 w 330618"/>
              <a:gd name="connsiteY119" fmla="*/ 48078 h 380498"/>
              <a:gd name="connsiteX120" fmla="*/ 161590 w 330618"/>
              <a:gd name="connsiteY120" fmla="*/ 55224 h 380498"/>
              <a:gd name="connsiteX121" fmla="*/ 157536 w 330618"/>
              <a:gd name="connsiteY121" fmla="*/ 53162 h 380498"/>
              <a:gd name="connsiteX122" fmla="*/ 132304 w 330618"/>
              <a:gd name="connsiteY122" fmla="*/ 9483 h 380498"/>
              <a:gd name="connsiteX123" fmla="*/ 99440 w 330618"/>
              <a:gd name="connsiteY123" fmla="*/ 9483 h 380498"/>
              <a:gd name="connsiteX124" fmla="*/ 25157 w 330618"/>
              <a:gd name="connsiteY124" fmla="*/ 138141 h 380498"/>
              <a:gd name="connsiteX125" fmla="*/ 41589 w 330618"/>
              <a:gd name="connsiteY125" fmla="*/ 166605 h 380498"/>
              <a:gd name="connsiteX126" fmla="*/ 304132 w 330618"/>
              <a:gd name="connsiteY126" fmla="*/ 252288 h 380498"/>
              <a:gd name="connsiteX127" fmla="*/ 319052 w 330618"/>
              <a:gd name="connsiteY127" fmla="*/ 232104 h 380498"/>
              <a:gd name="connsiteX128" fmla="*/ 308639 w 330618"/>
              <a:gd name="connsiteY128" fmla="*/ 229235 h 380498"/>
              <a:gd name="connsiteX129" fmla="*/ 277132 w 330618"/>
              <a:gd name="connsiteY129" fmla="*/ 244626 h 380498"/>
              <a:gd name="connsiteX130" fmla="*/ 233613 w 330618"/>
              <a:gd name="connsiteY130" fmla="*/ 273362 h 380498"/>
              <a:gd name="connsiteX131" fmla="*/ 218348 w 330618"/>
              <a:gd name="connsiteY131" fmla="*/ 283659 h 380498"/>
              <a:gd name="connsiteX132" fmla="*/ 199183 w 330618"/>
              <a:gd name="connsiteY132" fmla="*/ 289137 h 380498"/>
              <a:gd name="connsiteX133" fmla="*/ 195591 w 330618"/>
              <a:gd name="connsiteY133" fmla="*/ 289084 h 380498"/>
              <a:gd name="connsiteX134" fmla="*/ 172926 w 330618"/>
              <a:gd name="connsiteY134" fmla="*/ 299293 h 380498"/>
              <a:gd name="connsiteX135" fmla="*/ 139032 w 330618"/>
              <a:gd name="connsiteY135" fmla="*/ 286969 h 380498"/>
              <a:gd name="connsiteX136" fmla="*/ 123841 w 330618"/>
              <a:gd name="connsiteY136" fmla="*/ 289200 h 380498"/>
              <a:gd name="connsiteX137" fmla="*/ 117297 w 330618"/>
              <a:gd name="connsiteY137" fmla="*/ 284329 h 380498"/>
              <a:gd name="connsiteX138" fmla="*/ 122168 w 330618"/>
              <a:gd name="connsiteY138" fmla="*/ 277785 h 380498"/>
              <a:gd name="connsiteX139" fmla="*/ 138794 w 330618"/>
              <a:gd name="connsiteY139" fmla="*/ 275340 h 380498"/>
              <a:gd name="connsiteX140" fmla="*/ 141604 w 330618"/>
              <a:gd name="connsiteY140" fmla="*/ 275622 h 380498"/>
              <a:gd name="connsiteX141" fmla="*/ 176864 w 330618"/>
              <a:gd name="connsiteY141" fmla="*/ 288451 h 380498"/>
              <a:gd name="connsiteX142" fmla="*/ 186062 w 330618"/>
              <a:gd name="connsiteY142" fmla="*/ 281864 h 380498"/>
              <a:gd name="connsiteX143" fmla="*/ 186368 w 330618"/>
              <a:gd name="connsiteY143" fmla="*/ 280648 h 380498"/>
              <a:gd name="connsiteX144" fmla="*/ 181580 w 330618"/>
              <a:gd name="connsiteY144" fmla="*/ 270721 h 380498"/>
              <a:gd name="connsiteX145" fmla="*/ 130642 w 330618"/>
              <a:gd name="connsiteY145" fmla="*/ 247571 h 380498"/>
              <a:gd name="connsiteX146" fmla="*/ 116039 w 330618"/>
              <a:gd name="connsiteY146" fmla="*/ 248062 h 380498"/>
              <a:gd name="connsiteX147" fmla="*/ 55479 w 330618"/>
              <a:gd name="connsiteY147" fmla="*/ 280667 h 380498"/>
              <a:gd name="connsiteX148" fmla="*/ 83263 w 330618"/>
              <a:gd name="connsiteY148" fmla="*/ 339530 h 380498"/>
              <a:gd name="connsiteX149" fmla="*/ 136880 w 330618"/>
              <a:gd name="connsiteY149" fmla="*/ 331396 h 380498"/>
              <a:gd name="connsiteX150" fmla="*/ 184970 w 330618"/>
              <a:gd name="connsiteY150" fmla="*/ 333025 h 380498"/>
              <a:gd name="connsiteX151" fmla="*/ 264503 w 330618"/>
              <a:gd name="connsiteY151" fmla="*/ 286564 h 380498"/>
              <a:gd name="connsiteX152" fmla="*/ 304132 w 330618"/>
              <a:gd name="connsiteY152" fmla="*/ 252288 h 380498"/>
              <a:gd name="connsiteX153" fmla="*/ 76907 w 330618"/>
              <a:gd name="connsiteY153" fmla="*/ 357018 h 380498"/>
              <a:gd name="connsiteX154" fmla="*/ 73957 w 330618"/>
              <a:gd name="connsiteY154" fmla="*/ 360261 h 380498"/>
              <a:gd name="connsiteX155" fmla="*/ 56354 w 330618"/>
              <a:gd name="connsiteY155" fmla="*/ 368447 h 380498"/>
              <a:gd name="connsiteX156" fmla="*/ 48780 w 330618"/>
              <a:gd name="connsiteY156" fmla="*/ 365652 h 380498"/>
              <a:gd name="connsiteX157" fmla="*/ 12062 w 330618"/>
              <a:gd name="connsiteY157" fmla="*/ 287839 h 380498"/>
              <a:gd name="connsiteX158" fmla="*/ 14838 w 330618"/>
              <a:gd name="connsiteY158" fmla="*/ 280309 h 380498"/>
              <a:gd name="connsiteX159" fmla="*/ 32431 w 330618"/>
              <a:gd name="connsiteY159" fmla="*/ 272122 h 380498"/>
              <a:gd name="connsiteX160" fmla="*/ 40010 w 330618"/>
              <a:gd name="connsiteY160" fmla="*/ 274917 h 380498"/>
              <a:gd name="connsiteX161" fmla="*/ 76734 w 330618"/>
              <a:gd name="connsiteY161" fmla="*/ 352735 h 380498"/>
              <a:gd name="connsiteX162" fmla="*/ 76907 w 330618"/>
              <a:gd name="connsiteY162" fmla="*/ 357018 h 380498"/>
              <a:gd name="connsiteX163" fmla="*/ 328449 w 330618"/>
              <a:gd name="connsiteY163" fmla="*/ 225356 h 380498"/>
              <a:gd name="connsiteX164" fmla="*/ 308541 w 330618"/>
              <a:gd name="connsiteY164" fmla="*/ 217699 h 380498"/>
              <a:gd name="connsiteX165" fmla="*/ 227097 w 330618"/>
              <a:gd name="connsiteY165" fmla="*/ 263839 h 380498"/>
              <a:gd name="connsiteX166" fmla="*/ 212104 w 330618"/>
              <a:gd name="connsiteY166" fmla="*/ 273956 h 380498"/>
              <a:gd name="connsiteX167" fmla="*/ 198138 w 330618"/>
              <a:gd name="connsiteY167" fmla="*/ 277587 h 380498"/>
              <a:gd name="connsiteX168" fmla="*/ 186354 w 330618"/>
              <a:gd name="connsiteY168" fmla="*/ 260217 h 380498"/>
              <a:gd name="connsiteX169" fmla="*/ 135420 w 330618"/>
              <a:gd name="connsiteY169" fmla="*/ 237067 h 380498"/>
              <a:gd name="connsiteX170" fmla="*/ 110569 w 330618"/>
              <a:gd name="connsiteY170" fmla="*/ 237904 h 380498"/>
              <a:gd name="connsiteX171" fmla="*/ 50549 w 330618"/>
              <a:gd name="connsiteY171" fmla="*/ 270223 h 380498"/>
              <a:gd name="connsiteX172" fmla="*/ 50442 w 330618"/>
              <a:gd name="connsiteY172" fmla="*/ 269994 h 380498"/>
              <a:gd name="connsiteX173" fmla="*/ 27569 w 330618"/>
              <a:gd name="connsiteY173" fmla="*/ 261662 h 380498"/>
              <a:gd name="connsiteX174" fmla="*/ 9970 w 330618"/>
              <a:gd name="connsiteY174" fmla="*/ 269839 h 380498"/>
              <a:gd name="connsiteX175" fmla="*/ 1627 w 330618"/>
              <a:gd name="connsiteY175" fmla="*/ 292761 h 380498"/>
              <a:gd name="connsiteX176" fmla="*/ 38350 w 330618"/>
              <a:gd name="connsiteY176" fmla="*/ 370578 h 380498"/>
              <a:gd name="connsiteX177" fmla="*/ 61224 w 330618"/>
              <a:gd name="connsiteY177" fmla="*/ 378910 h 380498"/>
              <a:gd name="connsiteX178" fmla="*/ 78818 w 330618"/>
              <a:gd name="connsiteY178" fmla="*/ 370733 h 380498"/>
              <a:gd name="connsiteX179" fmla="*/ 88016 w 330618"/>
              <a:gd name="connsiteY179" fmla="*/ 350047 h 380498"/>
              <a:gd name="connsiteX180" fmla="*/ 134127 w 330618"/>
              <a:gd name="connsiteY180" fmla="*/ 342605 h 380498"/>
              <a:gd name="connsiteX181" fmla="*/ 186601 w 330618"/>
              <a:gd name="connsiteY181" fmla="*/ 344452 h 380498"/>
              <a:gd name="connsiteX182" fmla="*/ 265911 w 330618"/>
              <a:gd name="connsiteY182" fmla="*/ 299960 h 380498"/>
              <a:gd name="connsiteX183" fmla="*/ 329319 w 330618"/>
              <a:gd name="connsiteY183" fmla="*/ 237889 h 380498"/>
              <a:gd name="connsiteX184" fmla="*/ 328449 w 330618"/>
              <a:gd name="connsiteY184" fmla="*/ 225356 h 3804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</a:cxnLst>
            <a:rect l="l" t="t" r="r" b="b"/>
            <a:pathLst>
              <a:path w="330618" h="380498">
                <a:moveTo>
                  <a:pt x="115872" y="136410"/>
                </a:moveTo>
                <a:cubicBezTo>
                  <a:pt x="112561" y="136410"/>
                  <a:pt x="109868" y="133712"/>
                  <a:pt x="109868" y="130401"/>
                </a:cubicBezTo>
                <a:cubicBezTo>
                  <a:pt x="109868" y="127091"/>
                  <a:pt x="112561" y="124397"/>
                  <a:pt x="115872" y="124397"/>
                </a:cubicBezTo>
                <a:cubicBezTo>
                  <a:pt x="119183" y="124397"/>
                  <a:pt x="121881" y="127091"/>
                  <a:pt x="121881" y="130401"/>
                </a:cubicBezTo>
                <a:cubicBezTo>
                  <a:pt x="121881" y="133712"/>
                  <a:pt x="119183" y="136410"/>
                  <a:pt x="115872" y="136410"/>
                </a:cubicBezTo>
                <a:close/>
                <a:moveTo>
                  <a:pt x="115872" y="112857"/>
                </a:moveTo>
                <a:cubicBezTo>
                  <a:pt x="106198" y="112857"/>
                  <a:pt x="98327" y="120727"/>
                  <a:pt x="98327" y="130402"/>
                </a:cubicBezTo>
                <a:cubicBezTo>
                  <a:pt x="98327" y="140082"/>
                  <a:pt x="106198" y="147947"/>
                  <a:pt x="115872" y="147947"/>
                </a:cubicBezTo>
                <a:cubicBezTo>
                  <a:pt x="125551" y="147947"/>
                  <a:pt x="133417" y="140082"/>
                  <a:pt x="133417" y="130402"/>
                </a:cubicBezTo>
                <a:cubicBezTo>
                  <a:pt x="133417" y="120727"/>
                  <a:pt x="125551" y="112857"/>
                  <a:pt x="115872" y="112857"/>
                </a:cubicBezTo>
                <a:close/>
                <a:moveTo>
                  <a:pt x="109873" y="49342"/>
                </a:moveTo>
                <a:cubicBezTo>
                  <a:pt x="111874" y="47375"/>
                  <a:pt x="113852" y="47304"/>
                  <a:pt x="116499" y="47304"/>
                </a:cubicBezTo>
                <a:cubicBezTo>
                  <a:pt x="120301" y="47304"/>
                  <a:pt x="123733" y="49801"/>
                  <a:pt x="123281" y="53051"/>
                </a:cubicBezTo>
                <a:lnTo>
                  <a:pt x="117097" y="97353"/>
                </a:lnTo>
                <a:cubicBezTo>
                  <a:pt x="116887" y="97841"/>
                  <a:pt x="114865" y="97833"/>
                  <a:pt x="114652" y="97353"/>
                </a:cubicBezTo>
                <a:lnTo>
                  <a:pt x="108468" y="53051"/>
                </a:lnTo>
                <a:cubicBezTo>
                  <a:pt x="108337" y="52103"/>
                  <a:pt x="108376" y="50819"/>
                  <a:pt x="109873" y="49342"/>
                </a:cubicBezTo>
                <a:close/>
                <a:moveTo>
                  <a:pt x="103227" y="99016"/>
                </a:moveTo>
                <a:cubicBezTo>
                  <a:pt x="104053" y="104922"/>
                  <a:pt x="109442" y="109273"/>
                  <a:pt x="115959" y="109273"/>
                </a:cubicBezTo>
                <a:cubicBezTo>
                  <a:pt x="122304" y="109273"/>
                  <a:pt x="127705" y="104859"/>
                  <a:pt x="128521" y="99016"/>
                </a:cubicBezTo>
                <a:lnTo>
                  <a:pt x="134710" y="54641"/>
                </a:lnTo>
                <a:cubicBezTo>
                  <a:pt x="136160" y="44239"/>
                  <a:pt x="127235" y="35764"/>
                  <a:pt x="116498" y="35764"/>
                </a:cubicBezTo>
                <a:lnTo>
                  <a:pt x="115244" y="35764"/>
                </a:lnTo>
                <a:cubicBezTo>
                  <a:pt x="104507" y="35764"/>
                  <a:pt x="95588" y="44245"/>
                  <a:pt x="97038" y="54641"/>
                </a:cubicBezTo>
                <a:close/>
                <a:moveTo>
                  <a:pt x="35148" y="143912"/>
                </a:moveTo>
                <a:cubicBezTo>
                  <a:pt x="32272" y="148894"/>
                  <a:pt x="35828" y="155064"/>
                  <a:pt x="41589" y="155064"/>
                </a:cubicBezTo>
                <a:lnTo>
                  <a:pt x="190160" y="155064"/>
                </a:lnTo>
                <a:cubicBezTo>
                  <a:pt x="195921" y="155064"/>
                  <a:pt x="199475" y="148889"/>
                  <a:pt x="196596" y="143912"/>
                </a:cubicBezTo>
                <a:lnTo>
                  <a:pt x="122313" y="15268"/>
                </a:lnTo>
                <a:cubicBezTo>
                  <a:pt x="119432" y="10247"/>
                  <a:pt x="112309" y="10241"/>
                  <a:pt x="109430" y="15268"/>
                </a:cubicBezTo>
                <a:close/>
                <a:moveTo>
                  <a:pt x="206592" y="138141"/>
                </a:moveTo>
                <a:lnTo>
                  <a:pt x="180977" y="93776"/>
                </a:lnTo>
                <a:cubicBezTo>
                  <a:pt x="187992" y="89678"/>
                  <a:pt x="195916" y="87533"/>
                  <a:pt x="204176" y="87533"/>
                </a:cubicBezTo>
                <a:cubicBezTo>
                  <a:pt x="229612" y="87533"/>
                  <a:pt x="250302" y="108223"/>
                  <a:pt x="250302" y="133668"/>
                </a:cubicBezTo>
                <a:cubicBezTo>
                  <a:pt x="250302" y="159103"/>
                  <a:pt x="229612" y="179799"/>
                  <a:pt x="204176" y="179799"/>
                </a:cubicBezTo>
                <a:cubicBezTo>
                  <a:pt x="191848" y="179799"/>
                  <a:pt x="180365" y="175000"/>
                  <a:pt x="171848" y="166605"/>
                </a:cubicBezTo>
                <a:lnTo>
                  <a:pt x="190161" y="166605"/>
                </a:lnTo>
                <a:cubicBezTo>
                  <a:pt x="204759" y="166605"/>
                  <a:pt x="213898" y="150806"/>
                  <a:pt x="206592" y="138141"/>
                </a:cubicBezTo>
                <a:close/>
                <a:moveTo>
                  <a:pt x="184783" y="58394"/>
                </a:moveTo>
                <a:cubicBezTo>
                  <a:pt x="186698" y="57907"/>
                  <a:pt x="188229" y="56473"/>
                  <a:pt x="188838" y="54597"/>
                </a:cubicBezTo>
                <a:lnTo>
                  <a:pt x="194569" y="36974"/>
                </a:lnTo>
                <a:lnTo>
                  <a:pt x="213777" y="36974"/>
                </a:lnTo>
                <a:lnTo>
                  <a:pt x="219504" y="54597"/>
                </a:lnTo>
                <a:cubicBezTo>
                  <a:pt x="220111" y="56473"/>
                  <a:pt x="221643" y="57907"/>
                  <a:pt x="223558" y="58394"/>
                </a:cubicBezTo>
                <a:cubicBezTo>
                  <a:pt x="230612" y="60212"/>
                  <a:pt x="237380" y="63017"/>
                  <a:pt x="243671" y="66741"/>
                </a:cubicBezTo>
                <a:cubicBezTo>
                  <a:pt x="245372" y="67748"/>
                  <a:pt x="247472" y="67816"/>
                  <a:pt x="249232" y="66916"/>
                </a:cubicBezTo>
                <a:lnTo>
                  <a:pt x="265747" y="58501"/>
                </a:lnTo>
                <a:lnTo>
                  <a:pt x="279339" y="72084"/>
                </a:lnTo>
                <a:lnTo>
                  <a:pt x="270919" y="88608"/>
                </a:lnTo>
                <a:cubicBezTo>
                  <a:pt x="270024" y="90368"/>
                  <a:pt x="270087" y="92463"/>
                  <a:pt x="271094" y="94160"/>
                </a:cubicBezTo>
                <a:cubicBezTo>
                  <a:pt x="274818" y="100451"/>
                  <a:pt x="277623" y="107223"/>
                  <a:pt x="279441" y="114282"/>
                </a:cubicBezTo>
                <a:cubicBezTo>
                  <a:pt x="279922" y="116192"/>
                  <a:pt x="281361" y="117719"/>
                  <a:pt x="283237" y="118326"/>
                </a:cubicBezTo>
                <a:lnTo>
                  <a:pt x="300870" y="124058"/>
                </a:lnTo>
                <a:lnTo>
                  <a:pt x="300870" y="143275"/>
                </a:lnTo>
                <a:lnTo>
                  <a:pt x="283237" y="148997"/>
                </a:lnTo>
                <a:cubicBezTo>
                  <a:pt x="281361" y="149605"/>
                  <a:pt x="279932" y="151131"/>
                  <a:pt x="279441" y="153051"/>
                </a:cubicBezTo>
                <a:cubicBezTo>
                  <a:pt x="277623" y="160101"/>
                  <a:pt x="274818" y="166873"/>
                  <a:pt x="271094" y="173163"/>
                </a:cubicBezTo>
                <a:cubicBezTo>
                  <a:pt x="270087" y="174870"/>
                  <a:pt x="270024" y="176960"/>
                  <a:pt x="270919" y="178725"/>
                </a:cubicBezTo>
                <a:lnTo>
                  <a:pt x="279339" y="195245"/>
                </a:lnTo>
                <a:lnTo>
                  <a:pt x="265747" y="208828"/>
                </a:lnTo>
                <a:lnTo>
                  <a:pt x="249232" y="200417"/>
                </a:lnTo>
                <a:cubicBezTo>
                  <a:pt x="247472" y="199514"/>
                  <a:pt x="245372" y="199577"/>
                  <a:pt x="243671" y="200582"/>
                </a:cubicBezTo>
                <a:cubicBezTo>
                  <a:pt x="237380" y="204306"/>
                  <a:pt x="230613" y="207116"/>
                  <a:pt x="223558" y="208929"/>
                </a:cubicBezTo>
                <a:cubicBezTo>
                  <a:pt x="221643" y="209420"/>
                  <a:pt x="220112" y="210849"/>
                  <a:pt x="219504" y="212731"/>
                </a:cubicBezTo>
                <a:lnTo>
                  <a:pt x="213777" y="230358"/>
                </a:lnTo>
                <a:lnTo>
                  <a:pt x="194569" y="230358"/>
                </a:lnTo>
                <a:lnTo>
                  <a:pt x="188838" y="212735"/>
                </a:lnTo>
                <a:cubicBezTo>
                  <a:pt x="188229" y="210859"/>
                  <a:pt x="186698" y="209420"/>
                  <a:pt x="184783" y="208929"/>
                </a:cubicBezTo>
                <a:cubicBezTo>
                  <a:pt x="177734" y="207120"/>
                  <a:pt x="170962" y="204315"/>
                  <a:pt x="164672" y="200582"/>
                </a:cubicBezTo>
                <a:cubicBezTo>
                  <a:pt x="162970" y="199584"/>
                  <a:pt x="160870" y="199512"/>
                  <a:pt x="159110" y="200416"/>
                </a:cubicBezTo>
                <a:lnTo>
                  <a:pt x="142596" y="208827"/>
                </a:lnTo>
                <a:lnTo>
                  <a:pt x="129003" y="195244"/>
                </a:lnTo>
                <a:lnTo>
                  <a:pt x="137428" y="178724"/>
                </a:lnTo>
                <a:cubicBezTo>
                  <a:pt x="138318" y="176960"/>
                  <a:pt x="138259" y="174865"/>
                  <a:pt x="137248" y="173162"/>
                </a:cubicBezTo>
                <a:cubicBezTo>
                  <a:pt x="135989" y="171038"/>
                  <a:pt x="134832" y="168845"/>
                  <a:pt x="133792" y="166604"/>
                </a:cubicBezTo>
                <a:lnTo>
                  <a:pt x="156835" y="166604"/>
                </a:lnTo>
                <a:cubicBezTo>
                  <a:pt x="167633" y="182145"/>
                  <a:pt x="185095" y="191339"/>
                  <a:pt x="204176" y="191339"/>
                </a:cubicBezTo>
                <a:cubicBezTo>
                  <a:pt x="235975" y="191339"/>
                  <a:pt x="261843" y="165462"/>
                  <a:pt x="261843" y="133668"/>
                </a:cubicBezTo>
                <a:cubicBezTo>
                  <a:pt x="261843" y="101859"/>
                  <a:pt x="235975" y="75992"/>
                  <a:pt x="204176" y="75992"/>
                </a:cubicBezTo>
                <a:cubicBezTo>
                  <a:pt x="193871" y="75992"/>
                  <a:pt x="183967" y="78681"/>
                  <a:pt x="175207" y="83785"/>
                </a:cubicBezTo>
                <a:lnTo>
                  <a:pt x="165193" y="66439"/>
                </a:lnTo>
                <a:cubicBezTo>
                  <a:pt x="171342" y="62871"/>
                  <a:pt x="177933" y="60154"/>
                  <a:pt x="184783" y="58394"/>
                </a:cubicBezTo>
                <a:close/>
                <a:moveTo>
                  <a:pt x="41589" y="166605"/>
                </a:moveTo>
                <a:lnTo>
                  <a:pt x="121219" y="166605"/>
                </a:lnTo>
                <a:cubicBezTo>
                  <a:pt x="122537" y="169901"/>
                  <a:pt x="124034" y="173129"/>
                  <a:pt x="125735" y="176250"/>
                </a:cubicBezTo>
                <a:lnTo>
                  <a:pt x="116820" y="193736"/>
                </a:lnTo>
                <a:cubicBezTo>
                  <a:pt x="115692" y="195968"/>
                  <a:pt x="116120" y="198670"/>
                  <a:pt x="117880" y="200435"/>
                </a:cubicBezTo>
                <a:lnTo>
                  <a:pt x="137394" y="219949"/>
                </a:lnTo>
                <a:cubicBezTo>
                  <a:pt x="139164" y="221718"/>
                  <a:pt x="141872" y="222142"/>
                  <a:pt x="144093" y="221013"/>
                </a:cubicBezTo>
                <a:lnTo>
                  <a:pt x="161589" y="212098"/>
                </a:lnTo>
                <a:cubicBezTo>
                  <a:pt x="167078" y="215087"/>
                  <a:pt x="172853" y="217484"/>
                  <a:pt x="178823" y="219249"/>
                </a:cubicBezTo>
                <a:lnTo>
                  <a:pt x="184885" y="237912"/>
                </a:lnTo>
                <a:cubicBezTo>
                  <a:pt x="185658" y="240289"/>
                  <a:pt x="187874" y="241894"/>
                  <a:pt x="190373" y="241894"/>
                </a:cubicBezTo>
                <a:lnTo>
                  <a:pt x="217967" y="241894"/>
                </a:lnTo>
                <a:cubicBezTo>
                  <a:pt x="220465" y="241894"/>
                  <a:pt x="222682" y="240289"/>
                  <a:pt x="223456" y="237912"/>
                </a:cubicBezTo>
                <a:lnTo>
                  <a:pt x="229517" y="219249"/>
                </a:lnTo>
                <a:cubicBezTo>
                  <a:pt x="235497" y="217485"/>
                  <a:pt x="241272" y="215083"/>
                  <a:pt x="246756" y="212098"/>
                </a:cubicBezTo>
                <a:lnTo>
                  <a:pt x="264248" y="221013"/>
                </a:lnTo>
                <a:cubicBezTo>
                  <a:pt x="266469" y="222141"/>
                  <a:pt x="269177" y="221718"/>
                  <a:pt x="270947" y="219949"/>
                </a:cubicBezTo>
                <a:lnTo>
                  <a:pt x="290461" y="200435"/>
                </a:lnTo>
                <a:cubicBezTo>
                  <a:pt x="292221" y="198670"/>
                  <a:pt x="292654" y="195967"/>
                  <a:pt x="291522" y="193736"/>
                </a:cubicBezTo>
                <a:lnTo>
                  <a:pt x="282610" y="176250"/>
                </a:lnTo>
                <a:cubicBezTo>
                  <a:pt x="285590" y="170761"/>
                  <a:pt x="287992" y="164986"/>
                  <a:pt x="289762" y="159011"/>
                </a:cubicBezTo>
                <a:lnTo>
                  <a:pt x="308415" y="152949"/>
                </a:lnTo>
                <a:cubicBezTo>
                  <a:pt x="310792" y="152172"/>
                  <a:pt x="312407" y="149955"/>
                  <a:pt x="312407" y="147465"/>
                </a:cubicBezTo>
                <a:lnTo>
                  <a:pt x="312407" y="119867"/>
                </a:lnTo>
                <a:cubicBezTo>
                  <a:pt x="312407" y="117368"/>
                  <a:pt x="310793" y="115151"/>
                  <a:pt x="308415" y="114383"/>
                </a:cubicBezTo>
                <a:lnTo>
                  <a:pt x="289752" y="108316"/>
                </a:lnTo>
                <a:cubicBezTo>
                  <a:pt x="287987" y="102336"/>
                  <a:pt x="285590" y="96561"/>
                  <a:pt x="282610" y="91077"/>
                </a:cubicBezTo>
                <a:lnTo>
                  <a:pt x="291522" y="73586"/>
                </a:lnTo>
                <a:cubicBezTo>
                  <a:pt x="292654" y="71364"/>
                  <a:pt x="292221" y="68656"/>
                  <a:pt x="290461" y="66886"/>
                </a:cubicBezTo>
                <a:lnTo>
                  <a:pt x="270947" y="47382"/>
                </a:lnTo>
                <a:cubicBezTo>
                  <a:pt x="269178" y="45613"/>
                  <a:pt x="266470" y="45180"/>
                  <a:pt x="264248" y="46318"/>
                </a:cubicBezTo>
                <a:lnTo>
                  <a:pt x="246756" y="55224"/>
                </a:lnTo>
                <a:cubicBezTo>
                  <a:pt x="241263" y="52239"/>
                  <a:pt x="235497" y="49842"/>
                  <a:pt x="229517" y="48078"/>
                </a:cubicBezTo>
                <a:lnTo>
                  <a:pt x="223456" y="29420"/>
                </a:lnTo>
                <a:cubicBezTo>
                  <a:pt x="222683" y="27043"/>
                  <a:pt x="220466" y="25438"/>
                  <a:pt x="217967" y="25438"/>
                </a:cubicBezTo>
                <a:lnTo>
                  <a:pt x="190374" y="25438"/>
                </a:lnTo>
                <a:cubicBezTo>
                  <a:pt x="187875" y="25438"/>
                  <a:pt x="185658" y="27043"/>
                  <a:pt x="184886" y="29420"/>
                </a:cubicBezTo>
                <a:lnTo>
                  <a:pt x="178824" y="48078"/>
                </a:lnTo>
                <a:cubicBezTo>
                  <a:pt x="172849" y="49842"/>
                  <a:pt x="167074" y="52239"/>
                  <a:pt x="161590" y="55224"/>
                </a:cubicBezTo>
                <a:lnTo>
                  <a:pt x="157536" y="53162"/>
                </a:lnTo>
                <a:lnTo>
                  <a:pt x="132304" y="9483"/>
                </a:lnTo>
                <a:cubicBezTo>
                  <a:pt x="124988" y="-3170"/>
                  <a:pt x="106738" y="-3151"/>
                  <a:pt x="99440" y="9483"/>
                </a:cubicBezTo>
                <a:lnTo>
                  <a:pt x="25157" y="138141"/>
                </a:lnTo>
                <a:cubicBezTo>
                  <a:pt x="17850" y="150792"/>
                  <a:pt x="26977" y="166605"/>
                  <a:pt x="41589" y="166605"/>
                </a:cubicBezTo>
                <a:close/>
                <a:moveTo>
                  <a:pt x="304132" y="252288"/>
                </a:moveTo>
                <a:cubicBezTo>
                  <a:pt x="317200" y="238920"/>
                  <a:pt x="318853" y="233382"/>
                  <a:pt x="319052" y="232104"/>
                </a:cubicBezTo>
                <a:cubicBezTo>
                  <a:pt x="316870" y="229610"/>
                  <a:pt x="314399" y="229182"/>
                  <a:pt x="308639" y="229235"/>
                </a:cubicBezTo>
                <a:cubicBezTo>
                  <a:pt x="306675" y="229250"/>
                  <a:pt x="299689" y="230781"/>
                  <a:pt x="277132" y="244626"/>
                </a:cubicBezTo>
                <a:cubicBezTo>
                  <a:pt x="262349" y="253703"/>
                  <a:pt x="245742" y="265064"/>
                  <a:pt x="233613" y="273362"/>
                </a:cubicBezTo>
                <a:cubicBezTo>
                  <a:pt x="227312" y="277669"/>
                  <a:pt x="221877" y="281393"/>
                  <a:pt x="218348" y="283659"/>
                </a:cubicBezTo>
                <a:cubicBezTo>
                  <a:pt x="212451" y="287445"/>
                  <a:pt x="206175" y="289244"/>
                  <a:pt x="199183" y="289137"/>
                </a:cubicBezTo>
                <a:lnTo>
                  <a:pt x="195591" y="289084"/>
                </a:lnTo>
                <a:cubicBezTo>
                  <a:pt x="191347" y="297414"/>
                  <a:pt x="181908" y="302563"/>
                  <a:pt x="172926" y="299293"/>
                </a:cubicBezTo>
                <a:lnTo>
                  <a:pt x="139032" y="286969"/>
                </a:lnTo>
                <a:lnTo>
                  <a:pt x="123841" y="289200"/>
                </a:lnTo>
                <a:cubicBezTo>
                  <a:pt x="120691" y="289667"/>
                  <a:pt x="117759" y="287484"/>
                  <a:pt x="117297" y="284329"/>
                </a:cubicBezTo>
                <a:cubicBezTo>
                  <a:pt x="116830" y="281183"/>
                  <a:pt x="119013" y="278247"/>
                  <a:pt x="122168" y="277785"/>
                </a:cubicBezTo>
                <a:lnTo>
                  <a:pt x="138794" y="275340"/>
                </a:lnTo>
                <a:cubicBezTo>
                  <a:pt x="139742" y="275199"/>
                  <a:pt x="140709" y="275301"/>
                  <a:pt x="141604" y="275622"/>
                </a:cubicBezTo>
                <a:lnTo>
                  <a:pt x="176864" y="288451"/>
                </a:lnTo>
                <a:cubicBezTo>
                  <a:pt x="180774" y="289872"/>
                  <a:pt x="185044" y="285936"/>
                  <a:pt x="186062" y="281864"/>
                </a:cubicBezTo>
                <a:lnTo>
                  <a:pt x="186368" y="280648"/>
                </a:lnTo>
                <a:cubicBezTo>
                  <a:pt x="187394" y="276555"/>
                  <a:pt x="185425" y="272466"/>
                  <a:pt x="181580" y="270721"/>
                </a:cubicBezTo>
                <a:lnTo>
                  <a:pt x="130642" y="247571"/>
                </a:lnTo>
                <a:cubicBezTo>
                  <a:pt x="125791" y="245363"/>
                  <a:pt x="120735" y="245535"/>
                  <a:pt x="116039" y="248062"/>
                </a:cubicBezTo>
                <a:lnTo>
                  <a:pt x="55479" y="280667"/>
                </a:lnTo>
                <a:lnTo>
                  <a:pt x="83263" y="339530"/>
                </a:lnTo>
                <a:cubicBezTo>
                  <a:pt x="111854" y="326297"/>
                  <a:pt x="122038" y="327751"/>
                  <a:pt x="136880" y="331396"/>
                </a:cubicBezTo>
                <a:cubicBezTo>
                  <a:pt x="146613" y="333789"/>
                  <a:pt x="158713" y="336763"/>
                  <a:pt x="184970" y="333025"/>
                </a:cubicBezTo>
                <a:cubicBezTo>
                  <a:pt x="198630" y="331080"/>
                  <a:pt x="231328" y="311974"/>
                  <a:pt x="264503" y="286564"/>
                </a:cubicBezTo>
                <a:cubicBezTo>
                  <a:pt x="280209" y="274534"/>
                  <a:pt x="294283" y="262356"/>
                  <a:pt x="304132" y="252288"/>
                </a:cubicBezTo>
                <a:close/>
                <a:moveTo>
                  <a:pt x="76907" y="357018"/>
                </a:moveTo>
                <a:cubicBezTo>
                  <a:pt x="76387" y="358471"/>
                  <a:pt x="75332" y="359624"/>
                  <a:pt x="73957" y="360261"/>
                </a:cubicBezTo>
                <a:lnTo>
                  <a:pt x="56354" y="368447"/>
                </a:lnTo>
                <a:cubicBezTo>
                  <a:pt x="53524" y="369760"/>
                  <a:pt x="50135" y="368510"/>
                  <a:pt x="48780" y="365652"/>
                </a:cubicBezTo>
                <a:lnTo>
                  <a:pt x="12062" y="287839"/>
                </a:lnTo>
                <a:cubicBezTo>
                  <a:pt x="10738" y="285031"/>
                  <a:pt x="12016" y="281616"/>
                  <a:pt x="14838" y="280309"/>
                </a:cubicBezTo>
                <a:lnTo>
                  <a:pt x="32431" y="272122"/>
                </a:lnTo>
                <a:cubicBezTo>
                  <a:pt x="35265" y="270810"/>
                  <a:pt x="38659" y="272059"/>
                  <a:pt x="40010" y="274917"/>
                </a:cubicBezTo>
                <a:lnTo>
                  <a:pt x="76734" y="352735"/>
                </a:lnTo>
                <a:cubicBezTo>
                  <a:pt x="77364" y="354072"/>
                  <a:pt x="77422" y="355594"/>
                  <a:pt x="76907" y="357018"/>
                </a:cubicBezTo>
                <a:close/>
                <a:moveTo>
                  <a:pt x="328449" y="225356"/>
                </a:moveTo>
                <a:cubicBezTo>
                  <a:pt x="322752" y="218190"/>
                  <a:pt x="315790" y="217651"/>
                  <a:pt x="308541" y="217699"/>
                </a:cubicBezTo>
                <a:cubicBezTo>
                  <a:pt x="295460" y="217806"/>
                  <a:pt x="262557" y="239581"/>
                  <a:pt x="227097" y="263839"/>
                </a:cubicBezTo>
                <a:cubicBezTo>
                  <a:pt x="220875" y="268093"/>
                  <a:pt x="215498" y="271778"/>
                  <a:pt x="212104" y="273956"/>
                </a:cubicBezTo>
                <a:cubicBezTo>
                  <a:pt x="207338" y="277018"/>
                  <a:pt x="203606" y="277653"/>
                  <a:pt x="198138" y="277587"/>
                </a:cubicBezTo>
                <a:cubicBezTo>
                  <a:pt x="197783" y="270208"/>
                  <a:pt x="193369" y="263412"/>
                  <a:pt x="186354" y="260217"/>
                </a:cubicBezTo>
                <a:lnTo>
                  <a:pt x="135420" y="237067"/>
                </a:lnTo>
                <a:cubicBezTo>
                  <a:pt x="127273" y="233368"/>
                  <a:pt x="118444" y="233664"/>
                  <a:pt x="110569" y="237904"/>
                </a:cubicBezTo>
                <a:lnTo>
                  <a:pt x="50549" y="270223"/>
                </a:lnTo>
                <a:lnTo>
                  <a:pt x="50442" y="269994"/>
                </a:lnTo>
                <a:cubicBezTo>
                  <a:pt x="46397" y="261419"/>
                  <a:pt x="36135" y="257681"/>
                  <a:pt x="27569" y="261662"/>
                </a:cubicBezTo>
                <a:lnTo>
                  <a:pt x="9970" y="269839"/>
                </a:lnTo>
                <a:cubicBezTo>
                  <a:pt x="1369" y="273844"/>
                  <a:pt x="-2427" y="284174"/>
                  <a:pt x="1627" y="292761"/>
                </a:cubicBezTo>
                <a:lnTo>
                  <a:pt x="38350" y="370578"/>
                </a:lnTo>
                <a:cubicBezTo>
                  <a:pt x="42440" y="379245"/>
                  <a:pt x="52764" y="382846"/>
                  <a:pt x="61224" y="378910"/>
                </a:cubicBezTo>
                <a:lnTo>
                  <a:pt x="78818" y="370733"/>
                </a:lnTo>
                <a:cubicBezTo>
                  <a:pt x="86626" y="367103"/>
                  <a:pt x="90562" y="358250"/>
                  <a:pt x="88016" y="350047"/>
                </a:cubicBezTo>
                <a:cubicBezTo>
                  <a:pt x="114452" y="337773"/>
                  <a:pt x="122037" y="339629"/>
                  <a:pt x="134127" y="342605"/>
                </a:cubicBezTo>
                <a:cubicBezTo>
                  <a:pt x="144817" y="345235"/>
                  <a:pt x="158123" y="348502"/>
                  <a:pt x="186601" y="344452"/>
                </a:cubicBezTo>
                <a:cubicBezTo>
                  <a:pt x="204535" y="341890"/>
                  <a:pt x="239333" y="319790"/>
                  <a:pt x="265911" y="299960"/>
                </a:cubicBezTo>
                <a:cubicBezTo>
                  <a:pt x="292522" y="280110"/>
                  <a:pt x="323149" y="253373"/>
                  <a:pt x="329319" y="237889"/>
                </a:cubicBezTo>
                <a:cubicBezTo>
                  <a:pt x="331828" y="231597"/>
                  <a:pt x="330238" y="227607"/>
                  <a:pt x="328449" y="225356"/>
                </a:cubicBezTo>
                <a:close/>
              </a:path>
            </a:pathLst>
          </a:custGeom>
          <a:solidFill>
            <a:srgbClr val="43266B"/>
          </a:solidFill>
          <a:ln w="8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4" name="Freeform: Shape 123">
            <a:extLst>
              <a:ext uri="{FF2B5EF4-FFF2-40B4-BE49-F238E27FC236}">
                <a16:creationId xmlns:a16="http://schemas.microsoft.com/office/drawing/2014/main" id="{289A2299-8410-33B7-6F63-D46927001F58}"/>
              </a:ext>
            </a:extLst>
          </p:cNvPr>
          <p:cNvSpPr/>
          <p:nvPr/>
        </p:nvSpPr>
        <p:spPr>
          <a:xfrm>
            <a:off x="8599837" y="4599757"/>
            <a:ext cx="339579" cy="417273"/>
          </a:xfrm>
          <a:custGeom>
            <a:avLst/>
            <a:gdLst>
              <a:gd name="connsiteX0" fmla="*/ 169790 w 339578"/>
              <a:gd name="connsiteY0" fmla="*/ 306523 h 417273"/>
              <a:gd name="connsiteX1" fmla="*/ 175550 w 339578"/>
              <a:gd name="connsiteY1" fmla="*/ 312283 h 417273"/>
              <a:gd name="connsiteX2" fmla="*/ 175550 w 339578"/>
              <a:gd name="connsiteY2" fmla="*/ 316472 h 417273"/>
              <a:gd name="connsiteX3" fmla="*/ 190408 w 339578"/>
              <a:gd name="connsiteY3" fmla="*/ 336108 h 417273"/>
              <a:gd name="connsiteX4" fmla="*/ 184648 w 339578"/>
              <a:gd name="connsiteY4" fmla="*/ 341868 h 417273"/>
              <a:gd name="connsiteX5" fmla="*/ 178888 w 339578"/>
              <a:gd name="connsiteY5" fmla="*/ 336108 h 417273"/>
              <a:gd name="connsiteX6" fmla="*/ 169790 w 339578"/>
              <a:gd name="connsiteY6" fmla="*/ 327010 h 417273"/>
              <a:gd name="connsiteX7" fmla="*/ 160691 w 339578"/>
              <a:gd name="connsiteY7" fmla="*/ 336108 h 417273"/>
              <a:gd name="connsiteX8" fmla="*/ 169790 w 339578"/>
              <a:gd name="connsiteY8" fmla="*/ 345207 h 417273"/>
              <a:gd name="connsiteX9" fmla="*/ 190342 w 339578"/>
              <a:gd name="connsiteY9" fmla="*/ 365759 h 417273"/>
              <a:gd name="connsiteX10" fmla="*/ 175484 w 339578"/>
              <a:gd name="connsiteY10" fmla="*/ 385396 h 417273"/>
              <a:gd name="connsiteX11" fmla="*/ 175484 w 339578"/>
              <a:gd name="connsiteY11" fmla="*/ 389585 h 417273"/>
              <a:gd name="connsiteX12" fmla="*/ 169724 w 339578"/>
              <a:gd name="connsiteY12" fmla="*/ 395345 h 417273"/>
              <a:gd name="connsiteX13" fmla="*/ 163964 w 339578"/>
              <a:gd name="connsiteY13" fmla="*/ 389585 h 417273"/>
              <a:gd name="connsiteX14" fmla="*/ 163964 w 339578"/>
              <a:gd name="connsiteY14" fmla="*/ 385396 h 417273"/>
              <a:gd name="connsiteX15" fmla="*/ 149106 w 339578"/>
              <a:gd name="connsiteY15" fmla="*/ 365759 h 417273"/>
              <a:gd name="connsiteX16" fmla="*/ 154866 w 339578"/>
              <a:gd name="connsiteY16" fmla="*/ 359999 h 417273"/>
              <a:gd name="connsiteX17" fmla="*/ 160626 w 339578"/>
              <a:gd name="connsiteY17" fmla="*/ 365759 h 417273"/>
              <a:gd name="connsiteX18" fmla="*/ 169724 w 339578"/>
              <a:gd name="connsiteY18" fmla="*/ 374858 h 417273"/>
              <a:gd name="connsiteX19" fmla="*/ 178822 w 339578"/>
              <a:gd name="connsiteY19" fmla="*/ 365759 h 417273"/>
              <a:gd name="connsiteX20" fmla="*/ 169724 w 339578"/>
              <a:gd name="connsiteY20" fmla="*/ 356661 h 417273"/>
              <a:gd name="connsiteX21" fmla="*/ 149171 w 339578"/>
              <a:gd name="connsiteY21" fmla="*/ 336108 h 417273"/>
              <a:gd name="connsiteX22" fmla="*/ 164030 w 339578"/>
              <a:gd name="connsiteY22" fmla="*/ 316472 h 417273"/>
              <a:gd name="connsiteX23" fmla="*/ 164030 w 339578"/>
              <a:gd name="connsiteY23" fmla="*/ 312283 h 417273"/>
              <a:gd name="connsiteX24" fmla="*/ 169790 w 339578"/>
              <a:gd name="connsiteY24" fmla="*/ 306523 h 417273"/>
              <a:gd name="connsiteX25" fmla="*/ 169789 w 339578"/>
              <a:gd name="connsiteY25" fmla="*/ 296117 h 417273"/>
              <a:gd name="connsiteX26" fmla="*/ 114939 w 339578"/>
              <a:gd name="connsiteY26" fmla="*/ 350967 h 417273"/>
              <a:gd name="connsiteX27" fmla="*/ 169789 w 339578"/>
              <a:gd name="connsiteY27" fmla="*/ 405818 h 417273"/>
              <a:gd name="connsiteX28" fmla="*/ 224640 w 339578"/>
              <a:gd name="connsiteY28" fmla="*/ 350967 h 417273"/>
              <a:gd name="connsiteX29" fmla="*/ 169789 w 339578"/>
              <a:gd name="connsiteY29" fmla="*/ 296117 h 417273"/>
              <a:gd name="connsiteX30" fmla="*/ 169789 w 339578"/>
              <a:gd name="connsiteY30" fmla="*/ 284662 h 417273"/>
              <a:gd name="connsiteX31" fmla="*/ 236095 w 339578"/>
              <a:gd name="connsiteY31" fmla="*/ 350967 h 417273"/>
              <a:gd name="connsiteX32" fmla="*/ 169789 w 339578"/>
              <a:gd name="connsiteY32" fmla="*/ 417273 h 417273"/>
              <a:gd name="connsiteX33" fmla="*/ 103484 w 339578"/>
              <a:gd name="connsiteY33" fmla="*/ 350967 h 417273"/>
              <a:gd name="connsiteX34" fmla="*/ 169789 w 339578"/>
              <a:gd name="connsiteY34" fmla="*/ 284662 h 417273"/>
              <a:gd name="connsiteX35" fmla="*/ 11520 w 339578"/>
              <a:gd name="connsiteY35" fmla="*/ 127178 h 417273"/>
              <a:gd name="connsiteX36" fmla="*/ 11520 w 339578"/>
              <a:gd name="connsiteY36" fmla="*/ 144916 h 417273"/>
              <a:gd name="connsiteX37" fmla="*/ 328058 w 339578"/>
              <a:gd name="connsiteY37" fmla="*/ 144916 h 417273"/>
              <a:gd name="connsiteX38" fmla="*/ 328124 w 339578"/>
              <a:gd name="connsiteY38" fmla="*/ 144916 h 417273"/>
              <a:gd name="connsiteX39" fmla="*/ 328124 w 339578"/>
              <a:gd name="connsiteY39" fmla="*/ 127178 h 417273"/>
              <a:gd name="connsiteX40" fmla="*/ 256516 w 339578"/>
              <a:gd name="connsiteY40" fmla="*/ 70822 h 417273"/>
              <a:gd name="connsiteX41" fmla="*/ 218880 w 339578"/>
              <a:gd name="connsiteY41" fmla="*/ 105185 h 417273"/>
              <a:gd name="connsiteX42" fmla="*/ 219076 w 339578"/>
              <a:gd name="connsiteY42" fmla="*/ 108655 h 417273"/>
              <a:gd name="connsiteX43" fmla="*/ 219076 w 339578"/>
              <a:gd name="connsiteY43" fmla="*/ 115789 h 417273"/>
              <a:gd name="connsiteX44" fmla="*/ 294349 w 339578"/>
              <a:gd name="connsiteY44" fmla="*/ 115789 h 417273"/>
              <a:gd name="connsiteX45" fmla="*/ 294349 w 339578"/>
              <a:gd name="connsiteY45" fmla="*/ 108655 h 417273"/>
              <a:gd name="connsiteX46" fmla="*/ 256516 w 339578"/>
              <a:gd name="connsiteY46" fmla="*/ 70822 h 417273"/>
              <a:gd name="connsiteX47" fmla="*/ 169789 w 339578"/>
              <a:gd name="connsiteY47" fmla="*/ 70822 h 417273"/>
              <a:gd name="connsiteX48" fmla="*/ 132153 w 339578"/>
              <a:gd name="connsiteY48" fmla="*/ 105185 h 417273"/>
              <a:gd name="connsiteX49" fmla="*/ 132349 w 339578"/>
              <a:gd name="connsiteY49" fmla="*/ 108655 h 417273"/>
              <a:gd name="connsiteX50" fmla="*/ 132349 w 339578"/>
              <a:gd name="connsiteY50" fmla="*/ 115789 h 417273"/>
              <a:gd name="connsiteX51" fmla="*/ 207229 w 339578"/>
              <a:gd name="connsiteY51" fmla="*/ 115789 h 417273"/>
              <a:gd name="connsiteX52" fmla="*/ 207229 w 339578"/>
              <a:gd name="connsiteY52" fmla="*/ 108655 h 417273"/>
              <a:gd name="connsiteX53" fmla="*/ 207425 w 339578"/>
              <a:gd name="connsiteY53" fmla="*/ 105185 h 417273"/>
              <a:gd name="connsiteX54" fmla="*/ 169789 w 339578"/>
              <a:gd name="connsiteY54" fmla="*/ 70822 h 417273"/>
              <a:gd name="connsiteX55" fmla="*/ 83127 w 339578"/>
              <a:gd name="connsiteY55" fmla="*/ 70756 h 417273"/>
              <a:gd name="connsiteX56" fmla="*/ 45295 w 339578"/>
              <a:gd name="connsiteY56" fmla="*/ 108589 h 417273"/>
              <a:gd name="connsiteX57" fmla="*/ 45295 w 339578"/>
              <a:gd name="connsiteY57" fmla="*/ 115724 h 417273"/>
              <a:gd name="connsiteX58" fmla="*/ 120567 w 339578"/>
              <a:gd name="connsiteY58" fmla="*/ 115724 h 417273"/>
              <a:gd name="connsiteX59" fmla="*/ 120567 w 339578"/>
              <a:gd name="connsiteY59" fmla="*/ 108589 h 417273"/>
              <a:gd name="connsiteX60" fmla="*/ 120764 w 339578"/>
              <a:gd name="connsiteY60" fmla="*/ 105120 h 417273"/>
              <a:gd name="connsiteX61" fmla="*/ 83127 w 339578"/>
              <a:gd name="connsiteY61" fmla="*/ 70756 h 417273"/>
              <a:gd name="connsiteX62" fmla="*/ 256516 w 339578"/>
              <a:gd name="connsiteY62" fmla="*/ 11455 h 417273"/>
              <a:gd name="connsiteX63" fmla="*/ 232560 w 339578"/>
              <a:gd name="connsiteY63" fmla="*/ 35411 h 417273"/>
              <a:gd name="connsiteX64" fmla="*/ 256516 w 339578"/>
              <a:gd name="connsiteY64" fmla="*/ 59367 h 417273"/>
              <a:gd name="connsiteX65" fmla="*/ 280473 w 339578"/>
              <a:gd name="connsiteY65" fmla="*/ 35411 h 417273"/>
              <a:gd name="connsiteX66" fmla="*/ 256516 w 339578"/>
              <a:gd name="connsiteY66" fmla="*/ 11455 h 417273"/>
              <a:gd name="connsiteX67" fmla="*/ 169789 w 339578"/>
              <a:gd name="connsiteY67" fmla="*/ 11455 h 417273"/>
              <a:gd name="connsiteX68" fmla="*/ 145833 w 339578"/>
              <a:gd name="connsiteY68" fmla="*/ 35411 h 417273"/>
              <a:gd name="connsiteX69" fmla="*/ 169789 w 339578"/>
              <a:gd name="connsiteY69" fmla="*/ 59367 h 417273"/>
              <a:gd name="connsiteX70" fmla="*/ 193745 w 339578"/>
              <a:gd name="connsiteY70" fmla="*/ 35411 h 417273"/>
              <a:gd name="connsiteX71" fmla="*/ 169789 w 339578"/>
              <a:gd name="connsiteY71" fmla="*/ 11455 h 417273"/>
              <a:gd name="connsiteX72" fmla="*/ 83062 w 339578"/>
              <a:gd name="connsiteY72" fmla="*/ 11455 h 417273"/>
              <a:gd name="connsiteX73" fmla="*/ 59105 w 339578"/>
              <a:gd name="connsiteY73" fmla="*/ 35411 h 417273"/>
              <a:gd name="connsiteX74" fmla="*/ 83062 w 339578"/>
              <a:gd name="connsiteY74" fmla="*/ 59367 h 417273"/>
              <a:gd name="connsiteX75" fmla="*/ 107018 w 339578"/>
              <a:gd name="connsiteY75" fmla="*/ 35411 h 417273"/>
              <a:gd name="connsiteX76" fmla="*/ 83062 w 339578"/>
              <a:gd name="connsiteY76" fmla="*/ 11455 h 417273"/>
              <a:gd name="connsiteX77" fmla="*/ 83258 w 339578"/>
              <a:gd name="connsiteY77" fmla="*/ 0 h 417273"/>
              <a:gd name="connsiteX78" fmla="*/ 118669 w 339578"/>
              <a:gd name="connsiteY78" fmla="*/ 35411 h 417273"/>
              <a:gd name="connsiteX79" fmla="*/ 104007 w 339578"/>
              <a:gd name="connsiteY79" fmla="*/ 64015 h 417273"/>
              <a:gd name="connsiteX80" fmla="*/ 126589 w 339578"/>
              <a:gd name="connsiteY80" fmla="*/ 85287 h 417273"/>
              <a:gd name="connsiteX81" fmla="*/ 149171 w 339578"/>
              <a:gd name="connsiteY81" fmla="*/ 64015 h 417273"/>
              <a:gd name="connsiteX82" fmla="*/ 134509 w 339578"/>
              <a:gd name="connsiteY82" fmla="*/ 35411 h 417273"/>
              <a:gd name="connsiteX83" fmla="*/ 169920 w 339578"/>
              <a:gd name="connsiteY83" fmla="*/ 0 h 417273"/>
              <a:gd name="connsiteX84" fmla="*/ 205331 w 339578"/>
              <a:gd name="connsiteY84" fmla="*/ 35411 h 417273"/>
              <a:gd name="connsiteX85" fmla="*/ 190669 w 339578"/>
              <a:gd name="connsiteY85" fmla="*/ 64015 h 417273"/>
              <a:gd name="connsiteX86" fmla="*/ 213251 w 339578"/>
              <a:gd name="connsiteY86" fmla="*/ 85287 h 417273"/>
              <a:gd name="connsiteX87" fmla="*/ 235833 w 339578"/>
              <a:gd name="connsiteY87" fmla="*/ 64015 h 417273"/>
              <a:gd name="connsiteX88" fmla="*/ 221171 w 339578"/>
              <a:gd name="connsiteY88" fmla="*/ 35411 h 417273"/>
              <a:gd name="connsiteX89" fmla="*/ 256582 w 339578"/>
              <a:gd name="connsiteY89" fmla="*/ 0 h 417273"/>
              <a:gd name="connsiteX90" fmla="*/ 291993 w 339578"/>
              <a:gd name="connsiteY90" fmla="*/ 35411 h 417273"/>
              <a:gd name="connsiteX91" fmla="*/ 277331 w 339578"/>
              <a:gd name="connsiteY91" fmla="*/ 64015 h 417273"/>
              <a:gd name="connsiteX92" fmla="*/ 305804 w 339578"/>
              <a:gd name="connsiteY92" fmla="*/ 108589 h 417273"/>
              <a:gd name="connsiteX93" fmla="*/ 305804 w 339578"/>
              <a:gd name="connsiteY93" fmla="*/ 115724 h 417273"/>
              <a:gd name="connsiteX94" fmla="*/ 333818 w 339578"/>
              <a:gd name="connsiteY94" fmla="*/ 115724 h 417273"/>
              <a:gd name="connsiteX95" fmla="*/ 339578 w 339578"/>
              <a:gd name="connsiteY95" fmla="*/ 121484 h 417273"/>
              <a:gd name="connsiteX96" fmla="*/ 339578 w 339578"/>
              <a:gd name="connsiteY96" fmla="*/ 150676 h 417273"/>
              <a:gd name="connsiteX97" fmla="*/ 333818 w 339578"/>
              <a:gd name="connsiteY97" fmla="*/ 156436 h 417273"/>
              <a:gd name="connsiteX98" fmla="*/ 313331 w 339578"/>
              <a:gd name="connsiteY98" fmla="*/ 156436 h 417273"/>
              <a:gd name="connsiteX99" fmla="*/ 205004 w 339578"/>
              <a:gd name="connsiteY99" fmla="*/ 271571 h 417273"/>
              <a:gd name="connsiteX100" fmla="*/ 199571 w 339578"/>
              <a:gd name="connsiteY100" fmla="*/ 275367 h 417273"/>
              <a:gd name="connsiteX101" fmla="*/ 193811 w 339578"/>
              <a:gd name="connsiteY101" fmla="*/ 269607 h 417273"/>
              <a:gd name="connsiteX102" fmla="*/ 193811 w 339578"/>
              <a:gd name="connsiteY102" fmla="*/ 268887 h 417273"/>
              <a:gd name="connsiteX103" fmla="*/ 195382 w 339578"/>
              <a:gd name="connsiteY103" fmla="*/ 264960 h 417273"/>
              <a:gd name="connsiteX104" fmla="*/ 297556 w 339578"/>
              <a:gd name="connsiteY104" fmla="*/ 156371 h 417273"/>
              <a:gd name="connsiteX105" fmla="*/ 42022 w 339578"/>
              <a:gd name="connsiteY105" fmla="*/ 156371 h 417273"/>
              <a:gd name="connsiteX106" fmla="*/ 144262 w 339578"/>
              <a:gd name="connsiteY106" fmla="*/ 264960 h 417273"/>
              <a:gd name="connsiteX107" fmla="*/ 145833 w 339578"/>
              <a:gd name="connsiteY107" fmla="*/ 268887 h 417273"/>
              <a:gd name="connsiteX108" fmla="*/ 145833 w 339578"/>
              <a:gd name="connsiteY108" fmla="*/ 269607 h 417273"/>
              <a:gd name="connsiteX109" fmla="*/ 140073 w 339578"/>
              <a:gd name="connsiteY109" fmla="*/ 275367 h 417273"/>
              <a:gd name="connsiteX110" fmla="*/ 134640 w 339578"/>
              <a:gd name="connsiteY110" fmla="*/ 271571 h 417273"/>
              <a:gd name="connsiteX111" fmla="*/ 26313 w 339578"/>
              <a:gd name="connsiteY111" fmla="*/ 156436 h 417273"/>
              <a:gd name="connsiteX112" fmla="*/ 5760 w 339578"/>
              <a:gd name="connsiteY112" fmla="*/ 156436 h 417273"/>
              <a:gd name="connsiteX113" fmla="*/ 0 w 339578"/>
              <a:gd name="connsiteY113" fmla="*/ 150676 h 417273"/>
              <a:gd name="connsiteX114" fmla="*/ 0 w 339578"/>
              <a:gd name="connsiteY114" fmla="*/ 121484 h 417273"/>
              <a:gd name="connsiteX115" fmla="*/ 5760 w 339578"/>
              <a:gd name="connsiteY115" fmla="*/ 115724 h 417273"/>
              <a:gd name="connsiteX116" fmla="*/ 34036 w 339578"/>
              <a:gd name="connsiteY116" fmla="*/ 115724 h 417273"/>
              <a:gd name="connsiteX117" fmla="*/ 34036 w 339578"/>
              <a:gd name="connsiteY117" fmla="*/ 108589 h 417273"/>
              <a:gd name="connsiteX118" fmla="*/ 62509 w 339578"/>
              <a:gd name="connsiteY118" fmla="*/ 64015 h 417273"/>
              <a:gd name="connsiteX119" fmla="*/ 47847 w 339578"/>
              <a:gd name="connsiteY119" fmla="*/ 35411 h 417273"/>
              <a:gd name="connsiteX120" fmla="*/ 83258 w 339578"/>
              <a:gd name="connsiteY120" fmla="*/ 0 h 417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339578" h="417273">
                <a:moveTo>
                  <a:pt x="169790" y="306523"/>
                </a:moveTo>
                <a:cubicBezTo>
                  <a:pt x="172997" y="306523"/>
                  <a:pt x="175550" y="309141"/>
                  <a:pt x="175550" y="312283"/>
                </a:cubicBezTo>
                <a:lnTo>
                  <a:pt x="175550" y="316472"/>
                </a:lnTo>
                <a:cubicBezTo>
                  <a:pt x="184124" y="318959"/>
                  <a:pt x="190408" y="326748"/>
                  <a:pt x="190408" y="336108"/>
                </a:cubicBezTo>
                <a:cubicBezTo>
                  <a:pt x="190408" y="339316"/>
                  <a:pt x="187855" y="341868"/>
                  <a:pt x="184648" y="341868"/>
                </a:cubicBezTo>
                <a:cubicBezTo>
                  <a:pt x="181441" y="341868"/>
                  <a:pt x="178888" y="339250"/>
                  <a:pt x="178888" y="336108"/>
                </a:cubicBezTo>
                <a:cubicBezTo>
                  <a:pt x="178888" y="331134"/>
                  <a:pt x="174830" y="327010"/>
                  <a:pt x="169790" y="327010"/>
                </a:cubicBezTo>
                <a:cubicBezTo>
                  <a:pt x="164750" y="327010"/>
                  <a:pt x="160691" y="331134"/>
                  <a:pt x="160691" y="336108"/>
                </a:cubicBezTo>
                <a:cubicBezTo>
                  <a:pt x="160691" y="341083"/>
                  <a:pt x="164750" y="345207"/>
                  <a:pt x="169790" y="345207"/>
                </a:cubicBezTo>
                <a:cubicBezTo>
                  <a:pt x="181113" y="345207"/>
                  <a:pt x="190342" y="354436"/>
                  <a:pt x="190342" y="365759"/>
                </a:cubicBezTo>
                <a:cubicBezTo>
                  <a:pt x="190342" y="375054"/>
                  <a:pt x="184059" y="382908"/>
                  <a:pt x="175484" y="385396"/>
                </a:cubicBezTo>
                <a:lnTo>
                  <a:pt x="175484" y="389585"/>
                </a:lnTo>
                <a:cubicBezTo>
                  <a:pt x="175484" y="392792"/>
                  <a:pt x="172931" y="395345"/>
                  <a:pt x="169724" y="395345"/>
                </a:cubicBezTo>
                <a:cubicBezTo>
                  <a:pt x="166517" y="395345"/>
                  <a:pt x="163964" y="392727"/>
                  <a:pt x="163964" y="389585"/>
                </a:cubicBezTo>
                <a:lnTo>
                  <a:pt x="163964" y="385396"/>
                </a:lnTo>
                <a:cubicBezTo>
                  <a:pt x="155390" y="382908"/>
                  <a:pt x="149106" y="375119"/>
                  <a:pt x="149106" y="365759"/>
                </a:cubicBezTo>
                <a:cubicBezTo>
                  <a:pt x="149106" y="362552"/>
                  <a:pt x="151659" y="359999"/>
                  <a:pt x="154866" y="359999"/>
                </a:cubicBezTo>
                <a:cubicBezTo>
                  <a:pt x="158073" y="359999"/>
                  <a:pt x="160626" y="362618"/>
                  <a:pt x="160626" y="365759"/>
                </a:cubicBezTo>
                <a:cubicBezTo>
                  <a:pt x="160626" y="370734"/>
                  <a:pt x="164750" y="374858"/>
                  <a:pt x="169724" y="374858"/>
                </a:cubicBezTo>
                <a:cubicBezTo>
                  <a:pt x="174699" y="374858"/>
                  <a:pt x="178822" y="370734"/>
                  <a:pt x="178822" y="365759"/>
                </a:cubicBezTo>
                <a:cubicBezTo>
                  <a:pt x="178822" y="360785"/>
                  <a:pt x="174764" y="356661"/>
                  <a:pt x="169724" y="356661"/>
                </a:cubicBezTo>
                <a:cubicBezTo>
                  <a:pt x="158401" y="356661"/>
                  <a:pt x="149171" y="347432"/>
                  <a:pt x="149171" y="336108"/>
                </a:cubicBezTo>
                <a:cubicBezTo>
                  <a:pt x="149171" y="326814"/>
                  <a:pt x="155455" y="318959"/>
                  <a:pt x="164030" y="316472"/>
                </a:cubicBezTo>
                <a:lnTo>
                  <a:pt x="164030" y="312283"/>
                </a:lnTo>
                <a:cubicBezTo>
                  <a:pt x="164030" y="309076"/>
                  <a:pt x="166582" y="306523"/>
                  <a:pt x="169790" y="306523"/>
                </a:cubicBezTo>
                <a:close/>
                <a:moveTo>
                  <a:pt x="169789" y="296117"/>
                </a:moveTo>
                <a:cubicBezTo>
                  <a:pt x="139549" y="296117"/>
                  <a:pt x="114939" y="320727"/>
                  <a:pt x="114939" y="350967"/>
                </a:cubicBezTo>
                <a:cubicBezTo>
                  <a:pt x="114939" y="381207"/>
                  <a:pt x="139549" y="405818"/>
                  <a:pt x="169789" y="405818"/>
                </a:cubicBezTo>
                <a:cubicBezTo>
                  <a:pt x="200029" y="405818"/>
                  <a:pt x="224640" y="381207"/>
                  <a:pt x="224640" y="350967"/>
                </a:cubicBezTo>
                <a:cubicBezTo>
                  <a:pt x="224640" y="320727"/>
                  <a:pt x="200029" y="296117"/>
                  <a:pt x="169789" y="296117"/>
                </a:cubicBezTo>
                <a:close/>
                <a:moveTo>
                  <a:pt x="169789" y="284662"/>
                </a:moveTo>
                <a:cubicBezTo>
                  <a:pt x="206379" y="284662"/>
                  <a:pt x="236095" y="314444"/>
                  <a:pt x="236095" y="350967"/>
                </a:cubicBezTo>
                <a:cubicBezTo>
                  <a:pt x="236095" y="387557"/>
                  <a:pt x="206379" y="417273"/>
                  <a:pt x="169789" y="417273"/>
                </a:cubicBezTo>
                <a:cubicBezTo>
                  <a:pt x="133200" y="417273"/>
                  <a:pt x="103484" y="387491"/>
                  <a:pt x="103484" y="350967"/>
                </a:cubicBezTo>
                <a:cubicBezTo>
                  <a:pt x="103484" y="314378"/>
                  <a:pt x="133266" y="284662"/>
                  <a:pt x="169789" y="284662"/>
                </a:cubicBezTo>
                <a:close/>
                <a:moveTo>
                  <a:pt x="11520" y="127178"/>
                </a:moveTo>
                <a:lnTo>
                  <a:pt x="11520" y="144916"/>
                </a:lnTo>
                <a:lnTo>
                  <a:pt x="328058" y="144916"/>
                </a:lnTo>
                <a:lnTo>
                  <a:pt x="328124" y="144916"/>
                </a:lnTo>
                <a:lnTo>
                  <a:pt x="328124" y="127178"/>
                </a:lnTo>
                <a:close/>
                <a:moveTo>
                  <a:pt x="256516" y="70822"/>
                </a:moveTo>
                <a:cubicBezTo>
                  <a:pt x="236815" y="70822"/>
                  <a:pt x="220647" y="85942"/>
                  <a:pt x="218880" y="105185"/>
                </a:cubicBezTo>
                <a:cubicBezTo>
                  <a:pt x="219011" y="106364"/>
                  <a:pt x="219076" y="107476"/>
                  <a:pt x="219076" y="108655"/>
                </a:cubicBezTo>
                <a:lnTo>
                  <a:pt x="219076" y="115789"/>
                </a:lnTo>
                <a:lnTo>
                  <a:pt x="294349" y="115789"/>
                </a:lnTo>
                <a:lnTo>
                  <a:pt x="294349" y="108655"/>
                </a:lnTo>
                <a:cubicBezTo>
                  <a:pt x="294349" y="87775"/>
                  <a:pt x="277396" y="70822"/>
                  <a:pt x="256516" y="70822"/>
                </a:cubicBezTo>
                <a:close/>
                <a:moveTo>
                  <a:pt x="169789" y="70822"/>
                </a:moveTo>
                <a:cubicBezTo>
                  <a:pt x="150087" y="70822"/>
                  <a:pt x="133920" y="85942"/>
                  <a:pt x="132153" y="105185"/>
                </a:cubicBezTo>
                <a:cubicBezTo>
                  <a:pt x="132284" y="106364"/>
                  <a:pt x="132349" y="107476"/>
                  <a:pt x="132349" y="108655"/>
                </a:cubicBezTo>
                <a:lnTo>
                  <a:pt x="132349" y="115789"/>
                </a:lnTo>
                <a:lnTo>
                  <a:pt x="207229" y="115789"/>
                </a:lnTo>
                <a:lnTo>
                  <a:pt x="207229" y="108655"/>
                </a:lnTo>
                <a:cubicBezTo>
                  <a:pt x="207229" y="107476"/>
                  <a:pt x="207360" y="106298"/>
                  <a:pt x="207425" y="105185"/>
                </a:cubicBezTo>
                <a:cubicBezTo>
                  <a:pt x="205658" y="85942"/>
                  <a:pt x="189491" y="70822"/>
                  <a:pt x="169789" y="70822"/>
                </a:cubicBezTo>
                <a:close/>
                <a:moveTo>
                  <a:pt x="83127" y="70756"/>
                </a:moveTo>
                <a:cubicBezTo>
                  <a:pt x="62247" y="70756"/>
                  <a:pt x="45295" y="87775"/>
                  <a:pt x="45295" y="108589"/>
                </a:cubicBezTo>
                <a:lnTo>
                  <a:pt x="45295" y="115724"/>
                </a:lnTo>
                <a:lnTo>
                  <a:pt x="120567" y="115724"/>
                </a:lnTo>
                <a:lnTo>
                  <a:pt x="120567" y="108589"/>
                </a:lnTo>
                <a:cubicBezTo>
                  <a:pt x="120567" y="107411"/>
                  <a:pt x="120698" y="106233"/>
                  <a:pt x="120764" y="105120"/>
                </a:cubicBezTo>
                <a:cubicBezTo>
                  <a:pt x="118996" y="85876"/>
                  <a:pt x="102829" y="70756"/>
                  <a:pt x="83127" y="70756"/>
                </a:cubicBezTo>
                <a:close/>
                <a:moveTo>
                  <a:pt x="256516" y="11455"/>
                </a:moveTo>
                <a:cubicBezTo>
                  <a:pt x="243295" y="11455"/>
                  <a:pt x="232560" y="22189"/>
                  <a:pt x="232560" y="35411"/>
                </a:cubicBezTo>
                <a:cubicBezTo>
                  <a:pt x="232560" y="48633"/>
                  <a:pt x="243295" y="59367"/>
                  <a:pt x="256516" y="59367"/>
                </a:cubicBezTo>
                <a:cubicBezTo>
                  <a:pt x="269738" y="59367"/>
                  <a:pt x="280473" y="48633"/>
                  <a:pt x="280473" y="35411"/>
                </a:cubicBezTo>
                <a:cubicBezTo>
                  <a:pt x="280473" y="22189"/>
                  <a:pt x="269738" y="11455"/>
                  <a:pt x="256516" y="11455"/>
                </a:cubicBezTo>
                <a:close/>
                <a:moveTo>
                  <a:pt x="169789" y="11455"/>
                </a:moveTo>
                <a:cubicBezTo>
                  <a:pt x="156567" y="11455"/>
                  <a:pt x="145833" y="22189"/>
                  <a:pt x="145833" y="35411"/>
                </a:cubicBezTo>
                <a:cubicBezTo>
                  <a:pt x="145833" y="48633"/>
                  <a:pt x="156567" y="59367"/>
                  <a:pt x="169789" y="59367"/>
                </a:cubicBezTo>
                <a:cubicBezTo>
                  <a:pt x="183011" y="59367"/>
                  <a:pt x="193745" y="48633"/>
                  <a:pt x="193745" y="35411"/>
                </a:cubicBezTo>
                <a:cubicBezTo>
                  <a:pt x="193745" y="22189"/>
                  <a:pt x="183011" y="11455"/>
                  <a:pt x="169789" y="11455"/>
                </a:cubicBezTo>
                <a:close/>
                <a:moveTo>
                  <a:pt x="83062" y="11455"/>
                </a:moveTo>
                <a:cubicBezTo>
                  <a:pt x="69840" y="11455"/>
                  <a:pt x="59105" y="22189"/>
                  <a:pt x="59105" y="35411"/>
                </a:cubicBezTo>
                <a:cubicBezTo>
                  <a:pt x="59105" y="48633"/>
                  <a:pt x="69840" y="59367"/>
                  <a:pt x="83062" y="59367"/>
                </a:cubicBezTo>
                <a:cubicBezTo>
                  <a:pt x="96284" y="59367"/>
                  <a:pt x="107018" y="48633"/>
                  <a:pt x="107018" y="35411"/>
                </a:cubicBezTo>
                <a:cubicBezTo>
                  <a:pt x="107018" y="22189"/>
                  <a:pt x="96284" y="11455"/>
                  <a:pt x="83062" y="11455"/>
                </a:cubicBezTo>
                <a:close/>
                <a:moveTo>
                  <a:pt x="83258" y="0"/>
                </a:moveTo>
                <a:cubicBezTo>
                  <a:pt x="102764" y="0"/>
                  <a:pt x="118669" y="15905"/>
                  <a:pt x="118669" y="35411"/>
                </a:cubicBezTo>
                <a:cubicBezTo>
                  <a:pt x="118669" y="47127"/>
                  <a:pt x="112844" y="57600"/>
                  <a:pt x="104007" y="64015"/>
                </a:cubicBezTo>
                <a:cubicBezTo>
                  <a:pt x="113629" y="68531"/>
                  <a:pt x="121549" y="75993"/>
                  <a:pt x="126589" y="85287"/>
                </a:cubicBezTo>
                <a:cubicBezTo>
                  <a:pt x="131629" y="75993"/>
                  <a:pt x="139549" y="68531"/>
                  <a:pt x="149171" y="64015"/>
                </a:cubicBezTo>
                <a:cubicBezTo>
                  <a:pt x="140269" y="57600"/>
                  <a:pt x="134509" y="47193"/>
                  <a:pt x="134509" y="35411"/>
                </a:cubicBezTo>
                <a:cubicBezTo>
                  <a:pt x="134509" y="15905"/>
                  <a:pt x="150415" y="0"/>
                  <a:pt x="169920" y="0"/>
                </a:cubicBezTo>
                <a:cubicBezTo>
                  <a:pt x="189425" y="0"/>
                  <a:pt x="205331" y="15905"/>
                  <a:pt x="205331" y="35411"/>
                </a:cubicBezTo>
                <a:cubicBezTo>
                  <a:pt x="205331" y="47127"/>
                  <a:pt x="199505" y="57600"/>
                  <a:pt x="190669" y="64015"/>
                </a:cubicBezTo>
                <a:cubicBezTo>
                  <a:pt x="200291" y="68531"/>
                  <a:pt x="208211" y="75993"/>
                  <a:pt x="213251" y="85287"/>
                </a:cubicBezTo>
                <a:cubicBezTo>
                  <a:pt x="218291" y="75993"/>
                  <a:pt x="226211" y="68531"/>
                  <a:pt x="235833" y="64015"/>
                </a:cubicBezTo>
                <a:cubicBezTo>
                  <a:pt x="226931" y="57600"/>
                  <a:pt x="221171" y="47193"/>
                  <a:pt x="221171" y="35411"/>
                </a:cubicBezTo>
                <a:cubicBezTo>
                  <a:pt x="221171" y="15905"/>
                  <a:pt x="237076" y="0"/>
                  <a:pt x="256582" y="0"/>
                </a:cubicBezTo>
                <a:cubicBezTo>
                  <a:pt x="276087" y="0"/>
                  <a:pt x="291993" y="15905"/>
                  <a:pt x="291993" y="35411"/>
                </a:cubicBezTo>
                <a:cubicBezTo>
                  <a:pt x="291993" y="47127"/>
                  <a:pt x="286167" y="57600"/>
                  <a:pt x="277331" y="64015"/>
                </a:cubicBezTo>
                <a:cubicBezTo>
                  <a:pt x="294087" y="71869"/>
                  <a:pt x="305804" y="88887"/>
                  <a:pt x="305804" y="108589"/>
                </a:cubicBezTo>
                <a:lnTo>
                  <a:pt x="305804" y="115724"/>
                </a:lnTo>
                <a:lnTo>
                  <a:pt x="333818" y="115724"/>
                </a:lnTo>
                <a:cubicBezTo>
                  <a:pt x="336960" y="115724"/>
                  <a:pt x="339513" y="118342"/>
                  <a:pt x="339578" y="121484"/>
                </a:cubicBezTo>
                <a:lnTo>
                  <a:pt x="339578" y="150676"/>
                </a:lnTo>
                <a:cubicBezTo>
                  <a:pt x="339578" y="153884"/>
                  <a:pt x="336960" y="156436"/>
                  <a:pt x="333818" y="156436"/>
                </a:cubicBezTo>
                <a:lnTo>
                  <a:pt x="313331" y="156436"/>
                </a:lnTo>
                <a:lnTo>
                  <a:pt x="205004" y="271571"/>
                </a:lnTo>
                <a:cubicBezTo>
                  <a:pt x="204218" y="273796"/>
                  <a:pt x="202058" y="275367"/>
                  <a:pt x="199571" y="275367"/>
                </a:cubicBezTo>
                <a:cubicBezTo>
                  <a:pt x="196364" y="275367"/>
                  <a:pt x="193811" y="272749"/>
                  <a:pt x="193811" y="269607"/>
                </a:cubicBezTo>
                <a:lnTo>
                  <a:pt x="193811" y="268887"/>
                </a:lnTo>
                <a:cubicBezTo>
                  <a:pt x="193811" y="267447"/>
                  <a:pt x="194400" y="266007"/>
                  <a:pt x="195382" y="264960"/>
                </a:cubicBezTo>
                <a:lnTo>
                  <a:pt x="297556" y="156371"/>
                </a:lnTo>
                <a:lnTo>
                  <a:pt x="42022" y="156371"/>
                </a:lnTo>
                <a:lnTo>
                  <a:pt x="144262" y="264960"/>
                </a:lnTo>
                <a:cubicBezTo>
                  <a:pt x="145309" y="266007"/>
                  <a:pt x="145833" y="267447"/>
                  <a:pt x="145833" y="268887"/>
                </a:cubicBezTo>
                <a:lnTo>
                  <a:pt x="145833" y="269607"/>
                </a:lnTo>
                <a:cubicBezTo>
                  <a:pt x="145833" y="272815"/>
                  <a:pt x="143215" y="275367"/>
                  <a:pt x="140073" y="275367"/>
                </a:cubicBezTo>
                <a:cubicBezTo>
                  <a:pt x="137520" y="275367"/>
                  <a:pt x="135425" y="273796"/>
                  <a:pt x="134640" y="271571"/>
                </a:cubicBezTo>
                <a:lnTo>
                  <a:pt x="26313" y="156436"/>
                </a:lnTo>
                <a:lnTo>
                  <a:pt x="5760" y="156436"/>
                </a:lnTo>
                <a:cubicBezTo>
                  <a:pt x="2553" y="156436"/>
                  <a:pt x="0" y="153818"/>
                  <a:pt x="0" y="150676"/>
                </a:cubicBezTo>
                <a:lnTo>
                  <a:pt x="0" y="121484"/>
                </a:lnTo>
                <a:cubicBezTo>
                  <a:pt x="0" y="118276"/>
                  <a:pt x="2618" y="115724"/>
                  <a:pt x="5760" y="115724"/>
                </a:cubicBezTo>
                <a:lnTo>
                  <a:pt x="34036" y="115724"/>
                </a:lnTo>
                <a:lnTo>
                  <a:pt x="34036" y="108589"/>
                </a:lnTo>
                <a:cubicBezTo>
                  <a:pt x="34036" y="88887"/>
                  <a:pt x="45687" y="71869"/>
                  <a:pt x="62509" y="64015"/>
                </a:cubicBezTo>
                <a:cubicBezTo>
                  <a:pt x="53607" y="57600"/>
                  <a:pt x="47847" y="47193"/>
                  <a:pt x="47847" y="35411"/>
                </a:cubicBezTo>
                <a:cubicBezTo>
                  <a:pt x="47847" y="15905"/>
                  <a:pt x="63753" y="0"/>
                  <a:pt x="83258" y="0"/>
                </a:cubicBezTo>
                <a:close/>
              </a:path>
            </a:pathLst>
          </a:custGeom>
          <a:solidFill>
            <a:srgbClr val="43266B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5" name="Freeform: Shape 124">
            <a:extLst>
              <a:ext uri="{FF2B5EF4-FFF2-40B4-BE49-F238E27FC236}">
                <a16:creationId xmlns:a16="http://schemas.microsoft.com/office/drawing/2014/main" id="{C932092C-F0A3-51EE-6514-57FDD0AFFE03}"/>
              </a:ext>
            </a:extLst>
          </p:cNvPr>
          <p:cNvSpPr/>
          <p:nvPr/>
        </p:nvSpPr>
        <p:spPr>
          <a:xfrm>
            <a:off x="9692302" y="4611306"/>
            <a:ext cx="431999" cy="394175"/>
          </a:xfrm>
          <a:custGeom>
            <a:avLst/>
            <a:gdLst>
              <a:gd name="connsiteX0" fmla="*/ 185268 w 431999"/>
              <a:gd name="connsiteY0" fmla="*/ 312240 h 394175"/>
              <a:gd name="connsiteX1" fmla="*/ 149877 w 431999"/>
              <a:gd name="connsiteY1" fmla="*/ 349557 h 394175"/>
              <a:gd name="connsiteX2" fmla="*/ 279113 w 431999"/>
              <a:gd name="connsiteY2" fmla="*/ 349557 h 394175"/>
              <a:gd name="connsiteX3" fmla="*/ 243722 w 431999"/>
              <a:gd name="connsiteY3" fmla="*/ 312240 h 394175"/>
              <a:gd name="connsiteX4" fmla="*/ 185268 w 431999"/>
              <a:gd name="connsiteY4" fmla="*/ 312240 h 394175"/>
              <a:gd name="connsiteX5" fmla="*/ 12656 w 431999"/>
              <a:gd name="connsiteY5" fmla="*/ 215532 h 394175"/>
              <a:gd name="connsiteX6" fmla="*/ 48048 w 431999"/>
              <a:gd name="connsiteY6" fmla="*/ 252848 h 394175"/>
              <a:gd name="connsiteX7" fmla="*/ 87701 w 431999"/>
              <a:gd name="connsiteY7" fmla="*/ 252848 h 394175"/>
              <a:gd name="connsiteX8" fmla="*/ 123093 w 431999"/>
              <a:gd name="connsiteY8" fmla="*/ 215532 h 394175"/>
              <a:gd name="connsiteX9" fmla="*/ 12656 w 431999"/>
              <a:gd name="connsiteY9" fmla="*/ 215532 h 394175"/>
              <a:gd name="connsiteX10" fmla="*/ 308908 w 431999"/>
              <a:gd name="connsiteY10" fmla="*/ 215530 h 394175"/>
              <a:gd name="connsiteX11" fmla="*/ 344299 w 431999"/>
              <a:gd name="connsiteY11" fmla="*/ 252847 h 394175"/>
              <a:gd name="connsiteX12" fmla="*/ 383951 w 431999"/>
              <a:gd name="connsiteY12" fmla="*/ 252847 h 394175"/>
              <a:gd name="connsiteX13" fmla="*/ 419344 w 431999"/>
              <a:gd name="connsiteY13" fmla="*/ 215530 h 394175"/>
              <a:gd name="connsiteX14" fmla="*/ 308908 w 431999"/>
              <a:gd name="connsiteY14" fmla="*/ 215530 h 394175"/>
              <a:gd name="connsiteX15" fmla="*/ 363241 w 431999"/>
              <a:gd name="connsiteY15" fmla="*/ 116690 h 394175"/>
              <a:gd name="connsiteX16" fmla="*/ 325913 w 431999"/>
              <a:gd name="connsiteY16" fmla="*/ 202875 h 394175"/>
              <a:gd name="connsiteX17" fmla="*/ 402336 w 431999"/>
              <a:gd name="connsiteY17" fmla="*/ 202875 h 394175"/>
              <a:gd name="connsiteX18" fmla="*/ 365008 w 431999"/>
              <a:gd name="connsiteY18" fmla="*/ 116690 h 394175"/>
              <a:gd name="connsiteX19" fmla="*/ 363247 w 431999"/>
              <a:gd name="connsiteY19" fmla="*/ 116690 h 394175"/>
              <a:gd name="connsiteX20" fmla="*/ 363241 w 431999"/>
              <a:gd name="connsiteY20" fmla="*/ 116690 h 394175"/>
              <a:gd name="connsiteX21" fmla="*/ 66991 w 431999"/>
              <a:gd name="connsiteY21" fmla="*/ 116690 h 394175"/>
              <a:gd name="connsiteX22" fmla="*/ 29663 w 431999"/>
              <a:gd name="connsiteY22" fmla="*/ 202875 h 394175"/>
              <a:gd name="connsiteX23" fmla="*/ 106086 w 431999"/>
              <a:gd name="connsiteY23" fmla="*/ 202875 h 394175"/>
              <a:gd name="connsiteX24" fmla="*/ 68758 w 431999"/>
              <a:gd name="connsiteY24" fmla="*/ 116690 h 394175"/>
              <a:gd name="connsiteX25" fmla="*/ 66991 w 431999"/>
              <a:gd name="connsiteY25" fmla="*/ 116690 h 394175"/>
              <a:gd name="connsiteX26" fmla="*/ 364125 w 431999"/>
              <a:gd name="connsiteY26" fmla="*/ 91331 h 394175"/>
              <a:gd name="connsiteX27" fmla="*/ 357784 w 431999"/>
              <a:gd name="connsiteY27" fmla="*/ 97960 h 394175"/>
              <a:gd name="connsiteX28" fmla="*/ 357783 w 431999"/>
              <a:gd name="connsiteY28" fmla="*/ 98092 h 394175"/>
              <a:gd name="connsiteX29" fmla="*/ 364125 w 431999"/>
              <a:gd name="connsiteY29" fmla="*/ 104054 h 394175"/>
              <a:gd name="connsiteX30" fmla="*/ 370486 w 431999"/>
              <a:gd name="connsiteY30" fmla="*/ 97693 h 394175"/>
              <a:gd name="connsiteX31" fmla="*/ 364125 w 431999"/>
              <a:gd name="connsiteY31" fmla="*/ 91331 h 394175"/>
              <a:gd name="connsiteX32" fmla="*/ 67875 w 431999"/>
              <a:gd name="connsiteY32" fmla="*/ 91331 h 394175"/>
              <a:gd name="connsiteX33" fmla="*/ 61514 w 431999"/>
              <a:gd name="connsiteY33" fmla="*/ 97692 h 394175"/>
              <a:gd name="connsiteX34" fmla="*/ 67875 w 431999"/>
              <a:gd name="connsiteY34" fmla="*/ 104053 h 394175"/>
              <a:gd name="connsiteX35" fmla="*/ 74217 w 431999"/>
              <a:gd name="connsiteY35" fmla="*/ 98091 h 394175"/>
              <a:gd name="connsiteX36" fmla="*/ 74216 w 431999"/>
              <a:gd name="connsiteY36" fmla="*/ 97959 h 394175"/>
              <a:gd name="connsiteX37" fmla="*/ 67875 w 431999"/>
              <a:gd name="connsiteY37" fmla="*/ 91331 h 394175"/>
              <a:gd name="connsiteX38" fmla="*/ 174589 w 431999"/>
              <a:gd name="connsiteY38" fmla="*/ 70459 h 394175"/>
              <a:gd name="connsiteX39" fmla="*/ 94441 w 431999"/>
              <a:gd name="connsiteY39" fmla="*/ 91894 h 394175"/>
              <a:gd name="connsiteX40" fmla="*/ 185115 w 431999"/>
              <a:gd name="connsiteY40" fmla="*/ 91894 h 394175"/>
              <a:gd name="connsiteX41" fmla="*/ 174589 w 431999"/>
              <a:gd name="connsiteY41" fmla="*/ 70459 h 394175"/>
              <a:gd name="connsiteX42" fmla="*/ 254429 w 431999"/>
              <a:gd name="connsiteY42" fmla="*/ 70309 h 394175"/>
              <a:gd name="connsiteX43" fmla="*/ 243868 w 431999"/>
              <a:gd name="connsiteY43" fmla="*/ 91894 h 394175"/>
              <a:gd name="connsiteX44" fmla="*/ 335760 w 431999"/>
              <a:gd name="connsiteY44" fmla="*/ 91894 h 394175"/>
              <a:gd name="connsiteX45" fmla="*/ 254429 w 431999"/>
              <a:gd name="connsiteY45" fmla="*/ 70309 h 394175"/>
              <a:gd name="connsiteX46" fmla="*/ 214495 w 431999"/>
              <a:gd name="connsiteY46" fmla="*/ 58093 h 394175"/>
              <a:gd name="connsiteX47" fmla="*/ 208439 w 431999"/>
              <a:gd name="connsiteY47" fmla="*/ 64148 h 394175"/>
              <a:gd name="connsiteX48" fmla="*/ 214495 w 431999"/>
              <a:gd name="connsiteY48" fmla="*/ 70203 h 394175"/>
              <a:gd name="connsiteX49" fmla="*/ 220550 w 431999"/>
              <a:gd name="connsiteY49" fmla="*/ 64148 h 394175"/>
              <a:gd name="connsiteX50" fmla="*/ 214495 w 431999"/>
              <a:gd name="connsiteY50" fmla="*/ 58093 h 394175"/>
              <a:gd name="connsiteX51" fmla="*/ 214495 w 431999"/>
              <a:gd name="connsiteY51" fmla="*/ 45435 h 394175"/>
              <a:gd name="connsiteX52" fmla="*/ 233207 w 431999"/>
              <a:gd name="connsiteY52" fmla="*/ 64147 h 394175"/>
              <a:gd name="connsiteX53" fmla="*/ 214495 w 431999"/>
              <a:gd name="connsiteY53" fmla="*/ 82860 h 394175"/>
              <a:gd name="connsiteX54" fmla="*/ 195782 w 431999"/>
              <a:gd name="connsiteY54" fmla="*/ 64147 h 394175"/>
              <a:gd name="connsiteX55" fmla="*/ 214495 w 431999"/>
              <a:gd name="connsiteY55" fmla="*/ 45435 h 394175"/>
              <a:gd name="connsiteX56" fmla="*/ 205413 w 431999"/>
              <a:gd name="connsiteY56" fmla="*/ 37936 h 394175"/>
              <a:gd name="connsiteX57" fmla="*/ 186765 w 431999"/>
              <a:gd name="connsiteY57" fmla="*/ 63489 h 394175"/>
              <a:gd name="connsiteX58" fmla="*/ 186767 w 431999"/>
              <a:gd name="connsiteY58" fmla="*/ 63534 h 394175"/>
              <a:gd name="connsiteX59" fmla="*/ 214495 w 431999"/>
              <a:gd name="connsiteY59" fmla="*/ 91895 h 394175"/>
              <a:gd name="connsiteX60" fmla="*/ 242241 w 431999"/>
              <a:gd name="connsiteY60" fmla="*/ 64148 h 394175"/>
              <a:gd name="connsiteX61" fmla="*/ 205413 w 431999"/>
              <a:gd name="connsiteY61" fmla="*/ 37936 h 394175"/>
              <a:gd name="connsiteX62" fmla="*/ 211727 w 431999"/>
              <a:gd name="connsiteY62" fmla="*/ 12657 h 394175"/>
              <a:gd name="connsiteX63" fmla="*/ 208439 w 431999"/>
              <a:gd name="connsiteY63" fmla="*/ 15945 h 394175"/>
              <a:gd name="connsiteX64" fmla="*/ 208439 w 431999"/>
              <a:gd name="connsiteY64" fmla="*/ 24198 h 394175"/>
              <a:gd name="connsiteX65" fmla="*/ 214494 w 431999"/>
              <a:gd name="connsiteY65" fmla="*/ 23745 h 394175"/>
              <a:gd name="connsiteX66" fmla="*/ 220550 w 431999"/>
              <a:gd name="connsiteY66" fmla="*/ 24198 h 394175"/>
              <a:gd name="connsiteX67" fmla="*/ 220550 w 431999"/>
              <a:gd name="connsiteY67" fmla="*/ 15945 h 394175"/>
              <a:gd name="connsiteX68" fmla="*/ 217261 w 431999"/>
              <a:gd name="connsiteY68" fmla="*/ 12657 h 394175"/>
              <a:gd name="connsiteX69" fmla="*/ 211728 w 431999"/>
              <a:gd name="connsiteY69" fmla="*/ 0 h 394175"/>
              <a:gd name="connsiteX70" fmla="*/ 217262 w 431999"/>
              <a:gd name="connsiteY70" fmla="*/ 0 h 394175"/>
              <a:gd name="connsiteX71" fmla="*/ 233207 w 431999"/>
              <a:gd name="connsiteY71" fmla="*/ 15945 h 394175"/>
              <a:gd name="connsiteX72" fmla="*/ 233207 w 431999"/>
              <a:gd name="connsiteY72" fmla="*/ 28356 h 394175"/>
              <a:gd name="connsiteX73" fmla="*/ 254354 w 431999"/>
              <a:gd name="connsiteY73" fmla="*/ 57562 h 394175"/>
              <a:gd name="connsiteX74" fmla="*/ 350444 w 431999"/>
              <a:gd name="connsiteY74" fmla="*/ 84501 h 394175"/>
              <a:gd name="connsiteX75" fmla="*/ 364125 w 431999"/>
              <a:gd name="connsiteY75" fmla="*/ 78674 h 394175"/>
              <a:gd name="connsiteX76" fmla="*/ 383144 w 431999"/>
              <a:gd name="connsiteY76" fmla="*/ 97693 h 394175"/>
              <a:gd name="connsiteX77" fmla="*/ 376734 w 431999"/>
              <a:gd name="connsiteY77" fmla="*/ 111915 h 394175"/>
              <a:gd name="connsiteX78" fmla="*/ 416130 w 431999"/>
              <a:gd name="connsiteY78" fmla="*/ 202875 h 394175"/>
              <a:gd name="connsiteX79" fmla="*/ 425672 w 431999"/>
              <a:gd name="connsiteY79" fmla="*/ 202875 h 394175"/>
              <a:gd name="connsiteX80" fmla="*/ 431999 w 431999"/>
              <a:gd name="connsiteY80" fmla="*/ 209204 h 394175"/>
              <a:gd name="connsiteX81" fmla="*/ 431999 w 431999"/>
              <a:gd name="connsiteY81" fmla="*/ 217457 h 394175"/>
              <a:gd name="connsiteX82" fmla="*/ 383951 w 431999"/>
              <a:gd name="connsiteY82" fmla="*/ 265505 h 394175"/>
              <a:gd name="connsiteX83" fmla="*/ 344299 w 431999"/>
              <a:gd name="connsiteY83" fmla="*/ 265505 h 394175"/>
              <a:gd name="connsiteX84" fmla="*/ 296251 w 431999"/>
              <a:gd name="connsiteY84" fmla="*/ 217457 h 394175"/>
              <a:gd name="connsiteX85" fmla="*/ 296251 w 431999"/>
              <a:gd name="connsiteY85" fmla="*/ 209204 h 394175"/>
              <a:gd name="connsiteX86" fmla="*/ 302579 w 431999"/>
              <a:gd name="connsiteY86" fmla="*/ 202875 h 394175"/>
              <a:gd name="connsiteX87" fmla="*/ 312123 w 431999"/>
              <a:gd name="connsiteY87" fmla="*/ 202875 h 394175"/>
              <a:gd name="connsiteX88" fmla="*/ 351519 w 431999"/>
              <a:gd name="connsiteY88" fmla="*/ 111916 h 394175"/>
              <a:gd name="connsiteX89" fmla="*/ 346392 w 431999"/>
              <a:gd name="connsiteY89" fmla="*/ 104551 h 394175"/>
              <a:gd name="connsiteX90" fmla="*/ 239860 w 431999"/>
              <a:gd name="connsiteY90" fmla="*/ 104551 h 394175"/>
              <a:gd name="connsiteX91" fmla="*/ 239860 w 431999"/>
              <a:gd name="connsiteY91" fmla="*/ 194437 h 394175"/>
              <a:gd name="connsiteX92" fmla="*/ 233532 w 431999"/>
              <a:gd name="connsiteY92" fmla="*/ 200766 h 394175"/>
              <a:gd name="connsiteX93" fmla="*/ 227204 w 431999"/>
              <a:gd name="connsiteY93" fmla="*/ 194437 h 394175"/>
              <a:gd name="connsiteX94" fmla="*/ 227204 w 431999"/>
              <a:gd name="connsiteY94" fmla="*/ 102533 h 394175"/>
              <a:gd name="connsiteX95" fmla="*/ 201791 w 431999"/>
              <a:gd name="connsiteY95" fmla="*/ 102533 h 394175"/>
              <a:gd name="connsiteX96" fmla="*/ 201791 w 431999"/>
              <a:gd name="connsiteY96" fmla="*/ 299582 h 394175"/>
              <a:gd name="connsiteX97" fmla="*/ 227204 w 431999"/>
              <a:gd name="connsiteY97" fmla="*/ 299582 h 394175"/>
              <a:gd name="connsiteX98" fmla="*/ 227204 w 431999"/>
              <a:gd name="connsiteY98" fmla="*/ 223969 h 394175"/>
              <a:gd name="connsiteX99" fmla="*/ 233532 w 431999"/>
              <a:gd name="connsiteY99" fmla="*/ 217641 h 394175"/>
              <a:gd name="connsiteX100" fmla="*/ 239860 w 431999"/>
              <a:gd name="connsiteY100" fmla="*/ 223969 h 394175"/>
              <a:gd name="connsiteX101" fmla="*/ 239860 w 431999"/>
              <a:gd name="connsiteY101" fmla="*/ 299582 h 394175"/>
              <a:gd name="connsiteX102" fmla="*/ 243723 w 431999"/>
              <a:gd name="connsiteY102" fmla="*/ 299582 h 394175"/>
              <a:gd name="connsiteX103" fmla="*/ 291771 w 431999"/>
              <a:gd name="connsiteY103" fmla="*/ 349740 h 394175"/>
              <a:gd name="connsiteX104" fmla="*/ 305898 w 431999"/>
              <a:gd name="connsiteY104" fmla="*/ 366010 h 394175"/>
              <a:gd name="connsiteX105" fmla="*/ 305898 w 431999"/>
              <a:gd name="connsiteY105" fmla="*/ 377721 h 394175"/>
              <a:gd name="connsiteX106" fmla="*/ 289444 w 431999"/>
              <a:gd name="connsiteY106" fmla="*/ 394175 h 394175"/>
              <a:gd name="connsiteX107" fmla="*/ 229263 w 431999"/>
              <a:gd name="connsiteY107" fmla="*/ 394175 h 394175"/>
              <a:gd name="connsiteX108" fmla="*/ 222935 w 431999"/>
              <a:gd name="connsiteY108" fmla="*/ 387847 h 394175"/>
              <a:gd name="connsiteX109" fmla="*/ 229263 w 431999"/>
              <a:gd name="connsiteY109" fmla="*/ 381518 h 394175"/>
              <a:gd name="connsiteX110" fmla="*/ 289444 w 431999"/>
              <a:gd name="connsiteY110" fmla="*/ 381518 h 394175"/>
              <a:gd name="connsiteX111" fmla="*/ 293241 w 431999"/>
              <a:gd name="connsiteY111" fmla="*/ 377722 h 394175"/>
              <a:gd name="connsiteX112" fmla="*/ 293241 w 431999"/>
              <a:gd name="connsiteY112" fmla="*/ 366011 h 394175"/>
              <a:gd name="connsiteX113" fmla="*/ 289444 w 431999"/>
              <a:gd name="connsiteY113" fmla="*/ 362214 h 394175"/>
              <a:gd name="connsiteX114" fmla="*/ 139547 w 431999"/>
              <a:gd name="connsiteY114" fmla="*/ 362214 h 394175"/>
              <a:gd name="connsiteX115" fmla="*/ 135750 w 431999"/>
              <a:gd name="connsiteY115" fmla="*/ 366011 h 394175"/>
              <a:gd name="connsiteX116" fmla="*/ 135750 w 431999"/>
              <a:gd name="connsiteY116" fmla="*/ 377722 h 394175"/>
              <a:gd name="connsiteX117" fmla="*/ 139547 w 431999"/>
              <a:gd name="connsiteY117" fmla="*/ 381518 h 394175"/>
              <a:gd name="connsiteX118" fmla="*/ 199728 w 431999"/>
              <a:gd name="connsiteY118" fmla="*/ 381518 h 394175"/>
              <a:gd name="connsiteX119" fmla="*/ 206056 w 431999"/>
              <a:gd name="connsiteY119" fmla="*/ 387847 h 394175"/>
              <a:gd name="connsiteX120" fmla="*/ 199728 w 431999"/>
              <a:gd name="connsiteY120" fmla="*/ 394175 h 394175"/>
              <a:gd name="connsiteX121" fmla="*/ 139547 w 431999"/>
              <a:gd name="connsiteY121" fmla="*/ 394175 h 394175"/>
              <a:gd name="connsiteX122" fmla="*/ 123093 w 431999"/>
              <a:gd name="connsiteY122" fmla="*/ 377721 h 394175"/>
              <a:gd name="connsiteX123" fmla="*/ 123093 w 431999"/>
              <a:gd name="connsiteY123" fmla="*/ 366010 h 394175"/>
              <a:gd name="connsiteX124" fmla="*/ 137220 w 431999"/>
              <a:gd name="connsiteY124" fmla="*/ 349740 h 394175"/>
              <a:gd name="connsiteX125" fmla="*/ 185268 w 431999"/>
              <a:gd name="connsiteY125" fmla="*/ 299582 h 394175"/>
              <a:gd name="connsiteX126" fmla="*/ 189131 w 431999"/>
              <a:gd name="connsiteY126" fmla="*/ 299582 h 394175"/>
              <a:gd name="connsiteX127" fmla="*/ 189131 w 431999"/>
              <a:gd name="connsiteY127" fmla="*/ 104550 h 394175"/>
              <a:gd name="connsiteX128" fmla="*/ 85609 w 431999"/>
              <a:gd name="connsiteY128" fmla="*/ 104550 h 394175"/>
              <a:gd name="connsiteX129" fmla="*/ 80483 w 431999"/>
              <a:gd name="connsiteY129" fmla="*/ 111915 h 394175"/>
              <a:gd name="connsiteX130" fmla="*/ 119878 w 431999"/>
              <a:gd name="connsiteY130" fmla="*/ 202875 h 394175"/>
              <a:gd name="connsiteX131" fmla="*/ 129420 w 431999"/>
              <a:gd name="connsiteY131" fmla="*/ 202875 h 394175"/>
              <a:gd name="connsiteX132" fmla="*/ 135748 w 431999"/>
              <a:gd name="connsiteY132" fmla="*/ 209203 h 394175"/>
              <a:gd name="connsiteX133" fmla="*/ 135748 w 431999"/>
              <a:gd name="connsiteY133" fmla="*/ 217456 h 394175"/>
              <a:gd name="connsiteX134" fmla="*/ 87700 w 431999"/>
              <a:gd name="connsiteY134" fmla="*/ 265505 h 394175"/>
              <a:gd name="connsiteX135" fmla="*/ 48048 w 431999"/>
              <a:gd name="connsiteY135" fmla="*/ 265505 h 394175"/>
              <a:gd name="connsiteX136" fmla="*/ 0 w 431999"/>
              <a:gd name="connsiteY136" fmla="*/ 217456 h 394175"/>
              <a:gd name="connsiteX137" fmla="*/ 0 w 431999"/>
              <a:gd name="connsiteY137" fmla="*/ 209203 h 394175"/>
              <a:gd name="connsiteX138" fmla="*/ 6328 w 431999"/>
              <a:gd name="connsiteY138" fmla="*/ 202875 h 394175"/>
              <a:gd name="connsiteX139" fmla="*/ 15870 w 431999"/>
              <a:gd name="connsiteY139" fmla="*/ 202875 h 394175"/>
              <a:gd name="connsiteX140" fmla="*/ 55267 w 431999"/>
              <a:gd name="connsiteY140" fmla="*/ 111915 h 394175"/>
              <a:gd name="connsiteX141" fmla="*/ 48857 w 431999"/>
              <a:gd name="connsiteY141" fmla="*/ 97693 h 394175"/>
              <a:gd name="connsiteX142" fmla="*/ 67875 w 431999"/>
              <a:gd name="connsiteY142" fmla="*/ 78674 h 394175"/>
              <a:gd name="connsiteX143" fmla="*/ 80993 w 431999"/>
              <a:gd name="connsiteY143" fmla="*/ 83940 h 394175"/>
              <a:gd name="connsiteX144" fmla="*/ 174612 w 431999"/>
              <a:gd name="connsiteY144" fmla="*/ 57711 h 394175"/>
              <a:gd name="connsiteX145" fmla="*/ 195783 w 431999"/>
              <a:gd name="connsiteY145" fmla="*/ 28356 h 394175"/>
              <a:gd name="connsiteX146" fmla="*/ 195783 w 431999"/>
              <a:gd name="connsiteY146" fmla="*/ 15945 h 394175"/>
              <a:gd name="connsiteX147" fmla="*/ 211728 w 431999"/>
              <a:gd name="connsiteY147" fmla="*/ 0 h 394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431999" h="394175">
                <a:moveTo>
                  <a:pt x="185268" y="312240"/>
                </a:moveTo>
                <a:cubicBezTo>
                  <a:pt x="167178" y="312240"/>
                  <a:pt x="149877" y="326080"/>
                  <a:pt x="149877" y="349557"/>
                </a:cubicBezTo>
                <a:lnTo>
                  <a:pt x="279113" y="349557"/>
                </a:lnTo>
                <a:cubicBezTo>
                  <a:pt x="279113" y="326113"/>
                  <a:pt x="261868" y="312240"/>
                  <a:pt x="243722" y="312240"/>
                </a:cubicBezTo>
                <a:cubicBezTo>
                  <a:pt x="237851" y="312240"/>
                  <a:pt x="191143" y="312240"/>
                  <a:pt x="185268" y="312240"/>
                </a:cubicBezTo>
                <a:close/>
                <a:moveTo>
                  <a:pt x="12656" y="215532"/>
                </a:moveTo>
                <a:cubicBezTo>
                  <a:pt x="12656" y="238975"/>
                  <a:pt x="29903" y="252848"/>
                  <a:pt x="48048" y="252848"/>
                </a:cubicBezTo>
                <a:lnTo>
                  <a:pt x="87701" y="252848"/>
                </a:lnTo>
                <a:cubicBezTo>
                  <a:pt x="105792" y="252848"/>
                  <a:pt x="123093" y="239009"/>
                  <a:pt x="123093" y="215532"/>
                </a:cubicBezTo>
                <a:cubicBezTo>
                  <a:pt x="119555" y="215532"/>
                  <a:pt x="16376" y="215532"/>
                  <a:pt x="12656" y="215532"/>
                </a:cubicBezTo>
                <a:close/>
                <a:moveTo>
                  <a:pt x="308908" y="215530"/>
                </a:moveTo>
                <a:cubicBezTo>
                  <a:pt x="308908" y="238974"/>
                  <a:pt x="326153" y="252847"/>
                  <a:pt x="344299" y="252847"/>
                </a:cubicBezTo>
                <a:lnTo>
                  <a:pt x="383951" y="252847"/>
                </a:lnTo>
                <a:cubicBezTo>
                  <a:pt x="402042" y="252847"/>
                  <a:pt x="419343" y="239009"/>
                  <a:pt x="419344" y="215530"/>
                </a:cubicBezTo>
                <a:cubicBezTo>
                  <a:pt x="415806" y="215530"/>
                  <a:pt x="312627" y="215530"/>
                  <a:pt x="308908" y="215530"/>
                </a:cubicBezTo>
                <a:close/>
                <a:moveTo>
                  <a:pt x="363241" y="116690"/>
                </a:moveTo>
                <a:lnTo>
                  <a:pt x="325913" y="202875"/>
                </a:lnTo>
                <a:lnTo>
                  <a:pt x="402336" y="202875"/>
                </a:lnTo>
                <a:lnTo>
                  <a:pt x="365008" y="116690"/>
                </a:lnTo>
                <a:cubicBezTo>
                  <a:pt x="364386" y="116724"/>
                  <a:pt x="363817" y="116716"/>
                  <a:pt x="363247" y="116690"/>
                </a:cubicBezTo>
                <a:cubicBezTo>
                  <a:pt x="363245" y="116690"/>
                  <a:pt x="363243" y="116690"/>
                  <a:pt x="363241" y="116690"/>
                </a:cubicBezTo>
                <a:close/>
                <a:moveTo>
                  <a:pt x="66991" y="116690"/>
                </a:moveTo>
                <a:lnTo>
                  <a:pt x="29663" y="202875"/>
                </a:lnTo>
                <a:lnTo>
                  <a:pt x="106086" y="202875"/>
                </a:lnTo>
                <a:lnTo>
                  <a:pt x="68758" y="116690"/>
                </a:lnTo>
                <a:cubicBezTo>
                  <a:pt x="68243" y="116718"/>
                  <a:pt x="67576" y="116722"/>
                  <a:pt x="66991" y="116690"/>
                </a:cubicBezTo>
                <a:close/>
                <a:moveTo>
                  <a:pt x="364125" y="91331"/>
                </a:moveTo>
                <a:cubicBezTo>
                  <a:pt x="360572" y="91331"/>
                  <a:pt x="357633" y="94281"/>
                  <a:pt x="357784" y="97960"/>
                </a:cubicBezTo>
                <a:cubicBezTo>
                  <a:pt x="357786" y="98004"/>
                  <a:pt x="357782" y="98048"/>
                  <a:pt x="357783" y="98092"/>
                </a:cubicBezTo>
                <a:cubicBezTo>
                  <a:pt x="357996" y="101490"/>
                  <a:pt x="360835" y="104054"/>
                  <a:pt x="364125" y="104054"/>
                </a:cubicBezTo>
                <a:cubicBezTo>
                  <a:pt x="367567" y="104054"/>
                  <a:pt x="370486" y="101253"/>
                  <a:pt x="370486" y="97693"/>
                </a:cubicBezTo>
                <a:cubicBezTo>
                  <a:pt x="370486" y="94185"/>
                  <a:pt x="367632" y="91331"/>
                  <a:pt x="364125" y="91331"/>
                </a:cubicBezTo>
                <a:close/>
                <a:moveTo>
                  <a:pt x="67875" y="91331"/>
                </a:moveTo>
                <a:cubicBezTo>
                  <a:pt x="64367" y="91331"/>
                  <a:pt x="61512" y="94185"/>
                  <a:pt x="61514" y="97692"/>
                </a:cubicBezTo>
                <a:cubicBezTo>
                  <a:pt x="61514" y="101253"/>
                  <a:pt x="64431" y="104053"/>
                  <a:pt x="67875" y="104053"/>
                </a:cubicBezTo>
                <a:cubicBezTo>
                  <a:pt x="71133" y="104053"/>
                  <a:pt x="74004" y="101513"/>
                  <a:pt x="74217" y="98091"/>
                </a:cubicBezTo>
                <a:cubicBezTo>
                  <a:pt x="74219" y="98047"/>
                  <a:pt x="74215" y="98003"/>
                  <a:pt x="74216" y="97959"/>
                </a:cubicBezTo>
                <a:cubicBezTo>
                  <a:pt x="74370" y="94241"/>
                  <a:pt x="71395" y="91331"/>
                  <a:pt x="67875" y="91331"/>
                </a:cubicBezTo>
                <a:close/>
                <a:moveTo>
                  <a:pt x="174589" y="70459"/>
                </a:moveTo>
                <a:cubicBezTo>
                  <a:pt x="146981" y="74021"/>
                  <a:pt x="120105" y="81211"/>
                  <a:pt x="94441" y="91894"/>
                </a:cubicBezTo>
                <a:lnTo>
                  <a:pt x="185115" y="91894"/>
                </a:lnTo>
                <a:cubicBezTo>
                  <a:pt x="179393" y="85848"/>
                  <a:pt x="175830" y="78336"/>
                  <a:pt x="174589" y="70459"/>
                </a:cubicBezTo>
                <a:close/>
                <a:moveTo>
                  <a:pt x="254429" y="70309"/>
                </a:moveTo>
                <a:cubicBezTo>
                  <a:pt x="253220" y="78187"/>
                  <a:pt x="249600" y="85830"/>
                  <a:pt x="243868" y="91894"/>
                </a:cubicBezTo>
                <a:lnTo>
                  <a:pt x="335760" y="91894"/>
                </a:lnTo>
                <a:cubicBezTo>
                  <a:pt x="309727" y="81056"/>
                  <a:pt x="282456" y="73816"/>
                  <a:pt x="254429" y="70309"/>
                </a:cubicBezTo>
                <a:close/>
                <a:moveTo>
                  <a:pt x="214495" y="58093"/>
                </a:moveTo>
                <a:cubicBezTo>
                  <a:pt x="211156" y="58093"/>
                  <a:pt x="208439" y="60809"/>
                  <a:pt x="208439" y="64148"/>
                </a:cubicBezTo>
                <a:cubicBezTo>
                  <a:pt x="208439" y="67486"/>
                  <a:pt x="211156" y="70203"/>
                  <a:pt x="214495" y="70203"/>
                </a:cubicBezTo>
                <a:cubicBezTo>
                  <a:pt x="217834" y="70203"/>
                  <a:pt x="220551" y="67486"/>
                  <a:pt x="220550" y="64148"/>
                </a:cubicBezTo>
                <a:cubicBezTo>
                  <a:pt x="220550" y="60809"/>
                  <a:pt x="217833" y="58093"/>
                  <a:pt x="214495" y="58093"/>
                </a:cubicBezTo>
                <a:close/>
                <a:moveTo>
                  <a:pt x="214495" y="45435"/>
                </a:moveTo>
                <a:cubicBezTo>
                  <a:pt x="224814" y="45435"/>
                  <a:pt x="233208" y="53829"/>
                  <a:pt x="233207" y="64147"/>
                </a:cubicBezTo>
                <a:cubicBezTo>
                  <a:pt x="233207" y="74465"/>
                  <a:pt x="224814" y="82860"/>
                  <a:pt x="214495" y="82860"/>
                </a:cubicBezTo>
                <a:cubicBezTo>
                  <a:pt x="204177" y="82860"/>
                  <a:pt x="195782" y="74466"/>
                  <a:pt x="195782" y="64147"/>
                </a:cubicBezTo>
                <a:cubicBezTo>
                  <a:pt x="195782" y="53829"/>
                  <a:pt x="204176" y="45435"/>
                  <a:pt x="214495" y="45435"/>
                </a:cubicBezTo>
                <a:close/>
                <a:moveTo>
                  <a:pt x="205413" y="37936"/>
                </a:moveTo>
                <a:cubicBezTo>
                  <a:pt x="194757" y="41627"/>
                  <a:pt x="187043" y="51670"/>
                  <a:pt x="186765" y="63489"/>
                </a:cubicBezTo>
                <a:cubicBezTo>
                  <a:pt x="186765" y="63504"/>
                  <a:pt x="186767" y="63518"/>
                  <a:pt x="186767" y="63534"/>
                </a:cubicBezTo>
                <a:cubicBezTo>
                  <a:pt x="186425" y="79138"/>
                  <a:pt x="199005" y="91895"/>
                  <a:pt x="214495" y="91895"/>
                </a:cubicBezTo>
                <a:cubicBezTo>
                  <a:pt x="229784" y="91895"/>
                  <a:pt x="242241" y="79469"/>
                  <a:pt x="242241" y="64148"/>
                </a:cubicBezTo>
                <a:cubicBezTo>
                  <a:pt x="242241" y="45298"/>
                  <a:pt x="223522" y="31636"/>
                  <a:pt x="205413" y="37936"/>
                </a:cubicBezTo>
                <a:close/>
                <a:moveTo>
                  <a:pt x="211727" y="12657"/>
                </a:moveTo>
                <a:cubicBezTo>
                  <a:pt x="209914" y="12657"/>
                  <a:pt x="208439" y="14132"/>
                  <a:pt x="208439" y="15945"/>
                </a:cubicBezTo>
                <a:lnTo>
                  <a:pt x="208439" y="24198"/>
                </a:lnTo>
                <a:cubicBezTo>
                  <a:pt x="210360" y="23908"/>
                  <a:pt x="212643" y="23745"/>
                  <a:pt x="214494" y="23745"/>
                </a:cubicBezTo>
                <a:cubicBezTo>
                  <a:pt x="216384" y="23745"/>
                  <a:pt x="218666" y="23913"/>
                  <a:pt x="220550" y="24198"/>
                </a:cubicBezTo>
                <a:lnTo>
                  <a:pt x="220550" y="15945"/>
                </a:lnTo>
                <a:cubicBezTo>
                  <a:pt x="220550" y="14132"/>
                  <a:pt x="219075" y="12657"/>
                  <a:pt x="217261" y="12657"/>
                </a:cubicBezTo>
                <a:close/>
                <a:moveTo>
                  <a:pt x="211728" y="0"/>
                </a:moveTo>
                <a:lnTo>
                  <a:pt x="217262" y="0"/>
                </a:lnTo>
                <a:cubicBezTo>
                  <a:pt x="226053" y="0"/>
                  <a:pt x="233207" y="7152"/>
                  <a:pt x="233207" y="15945"/>
                </a:cubicBezTo>
                <a:lnTo>
                  <a:pt x="233207" y="28356"/>
                </a:lnTo>
                <a:cubicBezTo>
                  <a:pt x="244228" y="34141"/>
                  <a:pt x="252262" y="44860"/>
                  <a:pt x="254354" y="57562"/>
                </a:cubicBezTo>
                <a:cubicBezTo>
                  <a:pt x="287645" y="61557"/>
                  <a:pt x="319919" y="70605"/>
                  <a:pt x="350444" y="84501"/>
                </a:cubicBezTo>
                <a:cubicBezTo>
                  <a:pt x="353906" y="80912"/>
                  <a:pt x="358758" y="78674"/>
                  <a:pt x="364125" y="78674"/>
                </a:cubicBezTo>
                <a:cubicBezTo>
                  <a:pt x="374612" y="78674"/>
                  <a:pt x="383144" y="87205"/>
                  <a:pt x="383144" y="97693"/>
                </a:cubicBezTo>
                <a:cubicBezTo>
                  <a:pt x="383144" y="103346"/>
                  <a:pt x="380662" y="108429"/>
                  <a:pt x="376734" y="111915"/>
                </a:cubicBezTo>
                <a:lnTo>
                  <a:pt x="416130" y="202875"/>
                </a:lnTo>
                <a:lnTo>
                  <a:pt x="425672" y="202875"/>
                </a:lnTo>
                <a:cubicBezTo>
                  <a:pt x="429167" y="202875"/>
                  <a:pt x="432000" y="205707"/>
                  <a:pt x="431999" y="209204"/>
                </a:cubicBezTo>
                <a:lnTo>
                  <a:pt x="431999" y="217457"/>
                </a:lnTo>
                <a:cubicBezTo>
                  <a:pt x="431999" y="243950"/>
                  <a:pt x="410445" y="265505"/>
                  <a:pt x="383951" y="265505"/>
                </a:cubicBezTo>
                <a:lnTo>
                  <a:pt x="344299" y="265505"/>
                </a:lnTo>
                <a:cubicBezTo>
                  <a:pt x="317806" y="265505"/>
                  <a:pt x="296251" y="243951"/>
                  <a:pt x="296251" y="217457"/>
                </a:cubicBezTo>
                <a:lnTo>
                  <a:pt x="296251" y="209204"/>
                </a:lnTo>
                <a:cubicBezTo>
                  <a:pt x="296251" y="205708"/>
                  <a:pt x="299083" y="202875"/>
                  <a:pt x="302579" y="202875"/>
                </a:cubicBezTo>
                <a:lnTo>
                  <a:pt x="312123" y="202875"/>
                </a:lnTo>
                <a:lnTo>
                  <a:pt x="351519" y="111916"/>
                </a:lnTo>
                <a:cubicBezTo>
                  <a:pt x="349270" y="109920"/>
                  <a:pt x="347498" y="107401"/>
                  <a:pt x="346392" y="104551"/>
                </a:cubicBezTo>
                <a:lnTo>
                  <a:pt x="239860" y="104551"/>
                </a:lnTo>
                <a:lnTo>
                  <a:pt x="239860" y="194437"/>
                </a:lnTo>
                <a:cubicBezTo>
                  <a:pt x="239860" y="197934"/>
                  <a:pt x="237028" y="200766"/>
                  <a:pt x="233532" y="200766"/>
                </a:cubicBezTo>
                <a:cubicBezTo>
                  <a:pt x="230037" y="200766"/>
                  <a:pt x="227204" y="197933"/>
                  <a:pt x="227204" y="194437"/>
                </a:cubicBezTo>
                <a:lnTo>
                  <a:pt x="227204" y="102533"/>
                </a:lnTo>
                <a:cubicBezTo>
                  <a:pt x="218949" y="105292"/>
                  <a:pt x="210047" y="105292"/>
                  <a:pt x="201791" y="102533"/>
                </a:cubicBezTo>
                <a:lnTo>
                  <a:pt x="201791" y="299582"/>
                </a:lnTo>
                <a:lnTo>
                  <a:pt x="227204" y="299582"/>
                </a:lnTo>
                <a:lnTo>
                  <a:pt x="227204" y="223969"/>
                </a:lnTo>
                <a:cubicBezTo>
                  <a:pt x="227204" y="220474"/>
                  <a:pt x="230037" y="217641"/>
                  <a:pt x="233532" y="217641"/>
                </a:cubicBezTo>
                <a:cubicBezTo>
                  <a:pt x="237028" y="217641"/>
                  <a:pt x="239860" y="220474"/>
                  <a:pt x="239860" y="223969"/>
                </a:cubicBezTo>
                <a:lnTo>
                  <a:pt x="239860" y="299582"/>
                </a:lnTo>
                <a:lnTo>
                  <a:pt x="243723" y="299582"/>
                </a:lnTo>
                <a:cubicBezTo>
                  <a:pt x="268682" y="299582"/>
                  <a:pt x="291771" y="318921"/>
                  <a:pt x="291771" y="349740"/>
                </a:cubicBezTo>
                <a:cubicBezTo>
                  <a:pt x="299743" y="350877"/>
                  <a:pt x="305898" y="357730"/>
                  <a:pt x="305898" y="366010"/>
                </a:cubicBezTo>
                <a:lnTo>
                  <a:pt x="305898" y="377721"/>
                </a:lnTo>
                <a:cubicBezTo>
                  <a:pt x="305898" y="386794"/>
                  <a:pt x="298517" y="394175"/>
                  <a:pt x="289444" y="394175"/>
                </a:cubicBezTo>
                <a:lnTo>
                  <a:pt x="229263" y="394175"/>
                </a:lnTo>
                <a:cubicBezTo>
                  <a:pt x="225767" y="394175"/>
                  <a:pt x="222935" y="391342"/>
                  <a:pt x="222935" y="387847"/>
                </a:cubicBezTo>
                <a:cubicBezTo>
                  <a:pt x="222935" y="384351"/>
                  <a:pt x="225767" y="381518"/>
                  <a:pt x="229263" y="381518"/>
                </a:cubicBezTo>
                <a:lnTo>
                  <a:pt x="289444" y="381518"/>
                </a:lnTo>
                <a:cubicBezTo>
                  <a:pt x="291502" y="381518"/>
                  <a:pt x="293241" y="379779"/>
                  <a:pt x="293241" y="377722"/>
                </a:cubicBezTo>
                <a:lnTo>
                  <a:pt x="293241" y="366011"/>
                </a:lnTo>
                <a:cubicBezTo>
                  <a:pt x="293241" y="363953"/>
                  <a:pt x="291502" y="362214"/>
                  <a:pt x="289444" y="362214"/>
                </a:cubicBezTo>
                <a:cubicBezTo>
                  <a:pt x="287375" y="362214"/>
                  <a:pt x="141572" y="362214"/>
                  <a:pt x="139547" y="362214"/>
                </a:cubicBezTo>
                <a:cubicBezTo>
                  <a:pt x="137489" y="362214"/>
                  <a:pt x="135750" y="363953"/>
                  <a:pt x="135750" y="366011"/>
                </a:cubicBezTo>
                <a:lnTo>
                  <a:pt x="135750" y="377722"/>
                </a:lnTo>
                <a:cubicBezTo>
                  <a:pt x="135750" y="379779"/>
                  <a:pt x="137489" y="381518"/>
                  <a:pt x="139547" y="381518"/>
                </a:cubicBezTo>
                <a:lnTo>
                  <a:pt x="199728" y="381518"/>
                </a:lnTo>
                <a:cubicBezTo>
                  <a:pt x="203224" y="381518"/>
                  <a:pt x="206056" y="384351"/>
                  <a:pt x="206056" y="387847"/>
                </a:cubicBezTo>
                <a:cubicBezTo>
                  <a:pt x="206056" y="391342"/>
                  <a:pt x="203224" y="394175"/>
                  <a:pt x="199728" y="394175"/>
                </a:cubicBezTo>
                <a:lnTo>
                  <a:pt x="139547" y="394175"/>
                </a:lnTo>
                <a:cubicBezTo>
                  <a:pt x="130475" y="394175"/>
                  <a:pt x="123093" y="386794"/>
                  <a:pt x="123093" y="377721"/>
                </a:cubicBezTo>
                <a:lnTo>
                  <a:pt x="123093" y="366010"/>
                </a:lnTo>
                <a:cubicBezTo>
                  <a:pt x="123093" y="357730"/>
                  <a:pt x="129248" y="350877"/>
                  <a:pt x="137220" y="349740"/>
                </a:cubicBezTo>
                <a:cubicBezTo>
                  <a:pt x="137220" y="318648"/>
                  <a:pt x="160545" y="299582"/>
                  <a:pt x="185268" y="299582"/>
                </a:cubicBezTo>
                <a:lnTo>
                  <a:pt x="189131" y="299582"/>
                </a:lnTo>
                <a:lnTo>
                  <a:pt x="189131" y="104550"/>
                </a:lnTo>
                <a:lnTo>
                  <a:pt x="85609" y="104550"/>
                </a:lnTo>
                <a:cubicBezTo>
                  <a:pt x="84503" y="107401"/>
                  <a:pt x="82731" y="109920"/>
                  <a:pt x="80483" y="111915"/>
                </a:cubicBezTo>
                <a:lnTo>
                  <a:pt x="119878" y="202875"/>
                </a:lnTo>
                <a:lnTo>
                  <a:pt x="129420" y="202875"/>
                </a:lnTo>
                <a:cubicBezTo>
                  <a:pt x="132916" y="202875"/>
                  <a:pt x="135748" y="205707"/>
                  <a:pt x="135748" y="209203"/>
                </a:cubicBezTo>
                <a:lnTo>
                  <a:pt x="135748" y="217456"/>
                </a:lnTo>
                <a:cubicBezTo>
                  <a:pt x="135748" y="243949"/>
                  <a:pt x="114194" y="265505"/>
                  <a:pt x="87700" y="265505"/>
                </a:cubicBezTo>
                <a:lnTo>
                  <a:pt x="48048" y="265505"/>
                </a:lnTo>
                <a:cubicBezTo>
                  <a:pt x="21555" y="265505"/>
                  <a:pt x="0" y="243950"/>
                  <a:pt x="0" y="217456"/>
                </a:cubicBezTo>
                <a:lnTo>
                  <a:pt x="0" y="209203"/>
                </a:lnTo>
                <a:cubicBezTo>
                  <a:pt x="0" y="205707"/>
                  <a:pt x="2832" y="202875"/>
                  <a:pt x="6328" y="202875"/>
                </a:cubicBezTo>
                <a:lnTo>
                  <a:pt x="15870" y="202875"/>
                </a:lnTo>
                <a:lnTo>
                  <a:pt x="55267" y="111915"/>
                </a:lnTo>
                <a:cubicBezTo>
                  <a:pt x="51339" y="108429"/>
                  <a:pt x="48857" y="103346"/>
                  <a:pt x="48857" y="97693"/>
                </a:cubicBezTo>
                <a:cubicBezTo>
                  <a:pt x="48857" y="87206"/>
                  <a:pt x="57388" y="78674"/>
                  <a:pt x="67875" y="78674"/>
                </a:cubicBezTo>
                <a:cubicBezTo>
                  <a:pt x="72958" y="78674"/>
                  <a:pt x="77578" y="80681"/>
                  <a:pt x="80993" y="83940"/>
                </a:cubicBezTo>
                <a:cubicBezTo>
                  <a:pt x="110768" y="70536"/>
                  <a:pt x="142213" y="61725"/>
                  <a:pt x="174612" y="57711"/>
                </a:cubicBezTo>
                <a:cubicBezTo>
                  <a:pt x="176664" y="44943"/>
                  <a:pt x="184720" y="34163"/>
                  <a:pt x="195783" y="28356"/>
                </a:cubicBezTo>
                <a:lnTo>
                  <a:pt x="195783" y="15945"/>
                </a:lnTo>
                <a:cubicBezTo>
                  <a:pt x="195783" y="7154"/>
                  <a:pt x="202935" y="0"/>
                  <a:pt x="211728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6" name="Freeform: Shape 125">
            <a:extLst>
              <a:ext uri="{FF2B5EF4-FFF2-40B4-BE49-F238E27FC236}">
                <a16:creationId xmlns:a16="http://schemas.microsoft.com/office/drawing/2014/main" id="{7ADBB394-7278-FE01-FFB6-62F3762AF59B}"/>
              </a:ext>
            </a:extLst>
          </p:cNvPr>
          <p:cNvSpPr/>
          <p:nvPr/>
        </p:nvSpPr>
        <p:spPr>
          <a:xfrm>
            <a:off x="7447114" y="4592393"/>
            <a:ext cx="432001" cy="432001"/>
          </a:xfrm>
          <a:custGeom>
            <a:avLst/>
            <a:gdLst>
              <a:gd name="connsiteX0" fmla="*/ 68205 w 432001"/>
              <a:gd name="connsiteY0" fmla="*/ 398788 h 432001"/>
              <a:gd name="connsiteX1" fmla="*/ 79969 w 432001"/>
              <a:gd name="connsiteY1" fmla="*/ 400784 h 432001"/>
              <a:gd name="connsiteX2" fmla="*/ 92672 w 432001"/>
              <a:gd name="connsiteY2" fmla="*/ 418677 h 432001"/>
              <a:gd name="connsiteX3" fmla="*/ 90677 w 432001"/>
              <a:gd name="connsiteY3" fmla="*/ 430441 h 432001"/>
              <a:gd name="connsiteX4" fmla="*/ 85800 w 432001"/>
              <a:gd name="connsiteY4" fmla="*/ 432000 h 432001"/>
              <a:gd name="connsiteX5" fmla="*/ 78912 w 432001"/>
              <a:gd name="connsiteY5" fmla="*/ 428446 h 432001"/>
              <a:gd name="connsiteX6" fmla="*/ 66209 w 432001"/>
              <a:gd name="connsiteY6" fmla="*/ 410552 h 432001"/>
              <a:gd name="connsiteX7" fmla="*/ 68205 w 432001"/>
              <a:gd name="connsiteY7" fmla="*/ 398788 h 432001"/>
              <a:gd name="connsiteX8" fmla="*/ 50689 w 432001"/>
              <a:gd name="connsiteY8" fmla="*/ 374149 h 432001"/>
              <a:gd name="connsiteX9" fmla="*/ 62458 w 432001"/>
              <a:gd name="connsiteY9" fmla="*/ 376117 h 432001"/>
              <a:gd name="connsiteX10" fmla="*/ 62512 w 432001"/>
              <a:gd name="connsiteY10" fmla="*/ 376192 h 432001"/>
              <a:gd name="connsiteX11" fmla="*/ 60545 w 432001"/>
              <a:gd name="connsiteY11" fmla="*/ 387961 h 432001"/>
              <a:gd name="connsiteX12" fmla="*/ 55651 w 432001"/>
              <a:gd name="connsiteY12" fmla="*/ 389531 h 432001"/>
              <a:gd name="connsiteX13" fmla="*/ 48775 w 432001"/>
              <a:gd name="connsiteY13" fmla="*/ 385993 h 432001"/>
              <a:gd name="connsiteX14" fmla="*/ 48721 w 432001"/>
              <a:gd name="connsiteY14" fmla="*/ 385918 h 432001"/>
              <a:gd name="connsiteX15" fmla="*/ 50689 w 432001"/>
              <a:gd name="connsiteY15" fmla="*/ 374149 h 432001"/>
              <a:gd name="connsiteX16" fmla="*/ 216000 w 432001"/>
              <a:gd name="connsiteY16" fmla="*/ 249471 h 432001"/>
              <a:gd name="connsiteX17" fmla="*/ 221964 w 432001"/>
              <a:gd name="connsiteY17" fmla="*/ 251935 h 432001"/>
              <a:gd name="connsiteX18" fmla="*/ 224437 w 432001"/>
              <a:gd name="connsiteY18" fmla="*/ 257909 h 432001"/>
              <a:gd name="connsiteX19" fmla="*/ 221964 w 432001"/>
              <a:gd name="connsiteY19" fmla="*/ 263874 h 432001"/>
              <a:gd name="connsiteX20" fmla="*/ 216000 w 432001"/>
              <a:gd name="connsiteY20" fmla="*/ 266346 h 432001"/>
              <a:gd name="connsiteX21" fmla="*/ 210034 w 432001"/>
              <a:gd name="connsiteY21" fmla="*/ 263874 h 432001"/>
              <a:gd name="connsiteX22" fmla="*/ 207562 w 432001"/>
              <a:gd name="connsiteY22" fmla="*/ 257909 h 432001"/>
              <a:gd name="connsiteX23" fmla="*/ 210034 w 432001"/>
              <a:gd name="connsiteY23" fmla="*/ 251935 h 432001"/>
              <a:gd name="connsiteX24" fmla="*/ 216000 w 432001"/>
              <a:gd name="connsiteY24" fmla="*/ 249471 h 432001"/>
              <a:gd name="connsiteX25" fmla="*/ 206137 w 432001"/>
              <a:gd name="connsiteY25" fmla="*/ 170297 h 432001"/>
              <a:gd name="connsiteX26" fmla="*/ 206137 w 432001"/>
              <a:gd name="connsiteY26" fmla="*/ 176318 h 432001"/>
              <a:gd name="connsiteX27" fmla="*/ 216034 w 432001"/>
              <a:gd name="connsiteY27" fmla="*/ 198832 h 432001"/>
              <a:gd name="connsiteX28" fmla="*/ 225907 w 432001"/>
              <a:gd name="connsiteY28" fmla="*/ 176375 h 432001"/>
              <a:gd name="connsiteX29" fmla="*/ 225907 w 432001"/>
              <a:gd name="connsiteY29" fmla="*/ 170329 h 432001"/>
              <a:gd name="connsiteX30" fmla="*/ 216106 w 432001"/>
              <a:gd name="connsiteY30" fmla="*/ 171311 h 432001"/>
              <a:gd name="connsiteX31" fmla="*/ 206137 w 432001"/>
              <a:gd name="connsiteY31" fmla="*/ 170297 h 432001"/>
              <a:gd name="connsiteX32" fmla="*/ 290979 w 432001"/>
              <a:gd name="connsiteY32" fmla="*/ 161948 h 432001"/>
              <a:gd name="connsiteX33" fmla="*/ 286245 w 432001"/>
              <a:gd name="connsiteY33" fmla="*/ 162255 h 432001"/>
              <a:gd name="connsiteX34" fmla="*/ 281545 w 432001"/>
              <a:gd name="connsiteY34" fmla="*/ 161952 h 432001"/>
              <a:gd name="connsiteX35" fmla="*/ 281545 w 432001"/>
              <a:gd name="connsiteY35" fmla="*/ 164541 h 432001"/>
              <a:gd name="connsiteX36" fmla="*/ 281548 w 432001"/>
              <a:gd name="connsiteY36" fmla="*/ 164739 h 432001"/>
              <a:gd name="connsiteX37" fmla="*/ 277696 w 432001"/>
              <a:gd name="connsiteY37" fmla="*/ 171833 h 432001"/>
              <a:gd name="connsiteX38" fmla="*/ 274654 w 432001"/>
              <a:gd name="connsiteY38" fmla="*/ 173048 h 432001"/>
              <a:gd name="connsiteX39" fmla="*/ 262000 w 432001"/>
              <a:gd name="connsiteY39" fmla="*/ 176081 h 432001"/>
              <a:gd name="connsiteX40" fmla="*/ 266237 w 432001"/>
              <a:gd name="connsiteY40" fmla="*/ 177093 h 432001"/>
              <a:gd name="connsiteX41" fmla="*/ 302117 w 432001"/>
              <a:gd name="connsiteY41" fmla="*/ 207602 h 432001"/>
              <a:gd name="connsiteX42" fmla="*/ 336433 w 432001"/>
              <a:gd name="connsiteY42" fmla="*/ 207602 h 432001"/>
              <a:gd name="connsiteX43" fmla="*/ 336433 w 432001"/>
              <a:gd name="connsiteY43" fmla="*/ 200281 h 432001"/>
              <a:gd name="connsiteX44" fmla="*/ 318945 w 432001"/>
              <a:gd name="connsiteY44" fmla="*/ 178124 h 432001"/>
              <a:gd name="connsiteX45" fmla="*/ 297457 w 432001"/>
              <a:gd name="connsiteY45" fmla="*/ 172991 h 432001"/>
              <a:gd name="connsiteX46" fmla="*/ 290979 w 432001"/>
              <a:gd name="connsiteY46" fmla="*/ 164785 h 432001"/>
              <a:gd name="connsiteX47" fmla="*/ 141125 w 432001"/>
              <a:gd name="connsiteY47" fmla="*/ 161948 h 432001"/>
              <a:gd name="connsiteX48" fmla="*/ 141125 w 432001"/>
              <a:gd name="connsiteY48" fmla="*/ 164785 h 432001"/>
              <a:gd name="connsiteX49" fmla="*/ 134647 w 432001"/>
              <a:gd name="connsiteY49" fmla="*/ 172991 h 432001"/>
              <a:gd name="connsiteX50" fmla="*/ 113159 w 432001"/>
              <a:gd name="connsiteY50" fmla="*/ 178124 h 432001"/>
              <a:gd name="connsiteX51" fmla="*/ 95672 w 432001"/>
              <a:gd name="connsiteY51" fmla="*/ 200281 h 432001"/>
              <a:gd name="connsiteX52" fmla="*/ 95672 w 432001"/>
              <a:gd name="connsiteY52" fmla="*/ 207602 h 432001"/>
              <a:gd name="connsiteX53" fmla="*/ 129871 w 432001"/>
              <a:gd name="connsiteY53" fmla="*/ 207602 h 432001"/>
              <a:gd name="connsiteX54" fmla="*/ 165726 w 432001"/>
              <a:gd name="connsiteY54" fmla="*/ 177076 h 432001"/>
              <a:gd name="connsiteX55" fmla="*/ 169992 w 432001"/>
              <a:gd name="connsiteY55" fmla="*/ 176054 h 432001"/>
              <a:gd name="connsiteX56" fmla="*/ 157406 w 432001"/>
              <a:gd name="connsiteY56" fmla="*/ 173038 h 432001"/>
              <a:gd name="connsiteX57" fmla="*/ 154408 w 432001"/>
              <a:gd name="connsiteY57" fmla="*/ 171833 h 432001"/>
              <a:gd name="connsiteX58" fmla="*/ 150549 w 432001"/>
              <a:gd name="connsiteY58" fmla="*/ 164737 h 432001"/>
              <a:gd name="connsiteX59" fmla="*/ 150559 w 432001"/>
              <a:gd name="connsiteY59" fmla="*/ 164359 h 432001"/>
              <a:gd name="connsiteX60" fmla="*/ 150559 w 432001"/>
              <a:gd name="connsiteY60" fmla="*/ 161952 h 432001"/>
              <a:gd name="connsiteX61" fmla="*/ 145859 w 432001"/>
              <a:gd name="connsiteY61" fmla="*/ 162255 h 432001"/>
              <a:gd name="connsiteX62" fmla="*/ 141125 w 432001"/>
              <a:gd name="connsiteY62" fmla="*/ 161948 h 432001"/>
              <a:gd name="connsiteX63" fmla="*/ 257419 w 432001"/>
              <a:gd name="connsiteY63" fmla="*/ 148849 h 432001"/>
              <a:gd name="connsiteX64" fmla="*/ 242782 w 432001"/>
              <a:gd name="connsiteY64" fmla="*/ 163434 h 432001"/>
              <a:gd name="connsiteX65" fmla="*/ 242782 w 432001"/>
              <a:gd name="connsiteY65" fmla="*/ 164005 h 432001"/>
              <a:gd name="connsiteX66" fmla="*/ 249596 w 432001"/>
              <a:gd name="connsiteY66" fmla="*/ 161700 h 432001"/>
              <a:gd name="connsiteX67" fmla="*/ 264670 w 432001"/>
              <a:gd name="connsiteY67" fmla="*/ 158088 h 432001"/>
              <a:gd name="connsiteX68" fmla="*/ 264670 w 432001"/>
              <a:gd name="connsiteY68" fmla="*/ 155459 h 432001"/>
              <a:gd name="connsiteX69" fmla="*/ 257419 w 432001"/>
              <a:gd name="connsiteY69" fmla="*/ 148849 h 432001"/>
              <a:gd name="connsiteX70" fmla="*/ 174746 w 432001"/>
              <a:gd name="connsiteY70" fmla="*/ 148778 h 432001"/>
              <a:gd name="connsiteX71" fmla="*/ 167433 w 432001"/>
              <a:gd name="connsiteY71" fmla="*/ 155459 h 432001"/>
              <a:gd name="connsiteX72" fmla="*/ 167433 w 432001"/>
              <a:gd name="connsiteY72" fmla="*/ 158088 h 432001"/>
              <a:gd name="connsiteX73" fmla="*/ 182506 w 432001"/>
              <a:gd name="connsiteY73" fmla="*/ 161700 h 432001"/>
              <a:gd name="connsiteX74" fmla="*/ 189262 w 432001"/>
              <a:gd name="connsiteY74" fmla="*/ 163978 h 432001"/>
              <a:gd name="connsiteX75" fmla="*/ 189262 w 432001"/>
              <a:gd name="connsiteY75" fmla="*/ 163328 h 432001"/>
              <a:gd name="connsiteX76" fmla="*/ 174746 w 432001"/>
              <a:gd name="connsiteY76" fmla="*/ 148778 h 432001"/>
              <a:gd name="connsiteX77" fmla="*/ 397635 w 432001"/>
              <a:gd name="connsiteY77" fmla="*/ 132686 h 432001"/>
              <a:gd name="connsiteX78" fmla="*/ 421431 w 432001"/>
              <a:gd name="connsiteY78" fmla="*/ 138230 h 432001"/>
              <a:gd name="connsiteX79" fmla="*/ 432001 w 432001"/>
              <a:gd name="connsiteY79" fmla="*/ 160259 h 432001"/>
              <a:gd name="connsiteX80" fmla="*/ 432001 w 432001"/>
              <a:gd name="connsiteY80" fmla="*/ 291085 h 432001"/>
              <a:gd name="connsiteX81" fmla="*/ 416835 w 432001"/>
              <a:gd name="connsiteY81" fmla="*/ 338648 h 432001"/>
              <a:gd name="connsiteX82" fmla="*/ 353088 w 432001"/>
              <a:gd name="connsiteY82" fmla="*/ 428446 h 432001"/>
              <a:gd name="connsiteX83" fmla="*/ 346201 w 432001"/>
              <a:gd name="connsiteY83" fmla="*/ 432000 h 432001"/>
              <a:gd name="connsiteX84" fmla="*/ 341324 w 432001"/>
              <a:gd name="connsiteY84" fmla="*/ 430442 h 432001"/>
              <a:gd name="connsiteX85" fmla="*/ 339328 w 432001"/>
              <a:gd name="connsiteY85" fmla="*/ 418677 h 432001"/>
              <a:gd name="connsiteX86" fmla="*/ 403075 w 432001"/>
              <a:gd name="connsiteY86" fmla="*/ 328879 h 432001"/>
              <a:gd name="connsiteX87" fmla="*/ 415126 w 432001"/>
              <a:gd name="connsiteY87" fmla="*/ 291084 h 432001"/>
              <a:gd name="connsiteX88" fmla="*/ 415126 w 432001"/>
              <a:gd name="connsiteY88" fmla="*/ 160259 h 432001"/>
              <a:gd name="connsiteX89" fmla="*/ 410872 w 432001"/>
              <a:gd name="connsiteY89" fmla="*/ 151391 h 432001"/>
              <a:gd name="connsiteX90" fmla="*/ 401292 w 432001"/>
              <a:gd name="connsiteY90" fmla="*/ 149159 h 432001"/>
              <a:gd name="connsiteX91" fmla="*/ 392384 w 432001"/>
              <a:gd name="connsiteY91" fmla="*/ 160259 h 432001"/>
              <a:gd name="connsiteX92" fmla="*/ 392384 w 432001"/>
              <a:gd name="connsiteY92" fmla="*/ 264055 h 432001"/>
              <a:gd name="connsiteX93" fmla="*/ 377179 w 432001"/>
              <a:gd name="connsiteY93" fmla="*/ 303638 h 432001"/>
              <a:gd name="connsiteX94" fmla="*/ 375870 w 432001"/>
              <a:gd name="connsiteY94" fmla="*/ 305124 h 432001"/>
              <a:gd name="connsiteX95" fmla="*/ 335675 w 432001"/>
              <a:gd name="connsiteY95" fmla="*/ 347841 h 432001"/>
              <a:gd name="connsiteX96" fmla="*/ 323749 w 432001"/>
              <a:gd name="connsiteY96" fmla="*/ 348216 h 432001"/>
              <a:gd name="connsiteX97" fmla="*/ 323375 w 432001"/>
              <a:gd name="connsiteY97" fmla="*/ 336289 h 432001"/>
              <a:gd name="connsiteX98" fmla="*/ 364032 w 432001"/>
              <a:gd name="connsiteY98" fmla="*/ 293029 h 432001"/>
              <a:gd name="connsiteX99" fmla="*/ 364191 w 432001"/>
              <a:gd name="connsiteY99" fmla="*/ 292850 h 432001"/>
              <a:gd name="connsiteX100" fmla="*/ 363898 w 432001"/>
              <a:gd name="connsiteY100" fmla="*/ 274210 h 432001"/>
              <a:gd name="connsiteX101" fmla="*/ 347288 w 432001"/>
              <a:gd name="connsiteY101" fmla="*/ 272091 h 432001"/>
              <a:gd name="connsiteX102" fmla="*/ 317773 w 432001"/>
              <a:gd name="connsiteY102" fmla="*/ 291937 h 432001"/>
              <a:gd name="connsiteX103" fmla="*/ 272321 w 432001"/>
              <a:gd name="connsiteY103" fmla="*/ 359406 h 432001"/>
              <a:gd name="connsiteX104" fmla="*/ 258497 w 432001"/>
              <a:gd name="connsiteY104" fmla="*/ 425294 h 432001"/>
              <a:gd name="connsiteX105" fmla="*/ 250248 w 432001"/>
              <a:gd name="connsiteY105" fmla="*/ 432001 h 432001"/>
              <a:gd name="connsiteX106" fmla="*/ 248507 w 432001"/>
              <a:gd name="connsiteY106" fmla="*/ 431819 h 432001"/>
              <a:gd name="connsiteX107" fmla="*/ 241983 w 432001"/>
              <a:gd name="connsiteY107" fmla="*/ 421829 h 432001"/>
              <a:gd name="connsiteX108" fmla="*/ 255806 w 432001"/>
              <a:gd name="connsiteY108" fmla="*/ 355942 h 432001"/>
              <a:gd name="connsiteX109" fmla="*/ 308358 w 432001"/>
              <a:gd name="connsiteY109" fmla="*/ 277933 h 432001"/>
              <a:gd name="connsiteX110" fmla="*/ 337873 w 432001"/>
              <a:gd name="connsiteY110" fmla="*/ 258087 h 432001"/>
              <a:gd name="connsiteX111" fmla="*/ 375508 w 432001"/>
              <a:gd name="connsiteY111" fmla="*/ 261929 h 432001"/>
              <a:gd name="connsiteX112" fmla="*/ 375508 w 432001"/>
              <a:gd name="connsiteY112" fmla="*/ 160260 h 432001"/>
              <a:gd name="connsiteX113" fmla="*/ 397635 w 432001"/>
              <a:gd name="connsiteY113" fmla="*/ 132686 h 432001"/>
              <a:gd name="connsiteX114" fmla="*/ 34365 w 432001"/>
              <a:gd name="connsiteY114" fmla="*/ 132685 h 432001"/>
              <a:gd name="connsiteX115" fmla="*/ 56491 w 432001"/>
              <a:gd name="connsiteY115" fmla="*/ 160260 h 432001"/>
              <a:gd name="connsiteX116" fmla="*/ 56491 w 432001"/>
              <a:gd name="connsiteY116" fmla="*/ 261928 h 432001"/>
              <a:gd name="connsiteX117" fmla="*/ 94126 w 432001"/>
              <a:gd name="connsiteY117" fmla="*/ 258087 h 432001"/>
              <a:gd name="connsiteX118" fmla="*/ 123641 w 432001"/>
              <a:gd name="connsiteY118" fmla="*/ 277933 h 432001"/>
              <a:gd name="connsiteX119" fmla="*/ 176193 w 432001"/>
              <a:gd name="connsiteY119" fmla="*/ 355942 h 432001"/>
              <a:gd name="connsiteX120" fmla="*/ 190017 w 432001"/>
              <a:gd name="connsiteY120" fmla="*/ 421829 h 432001"/>
              <a:gd name="connsiteX121" fmla="*/ 183492 w 432001"/>
              <a:gd name="connsiteY121" fmla="*/ 431820 h 432001"/>
              <a:gd name="connsiteX122" fmla="*/ 181751 w 432001"/>
              <a:gd name="connsiteY122" fmla="*/ 432001 h 432001"/>
              <a:gd name="connsiteX123" fmla="*/ 173502 w 432001"/>
              <a:gd name="connsiteY123" fmla="*/ 425295 h 432001"/>
              <a:gd name="connsiteX124" fmla="*/ 159677 w 432001"/>
              <a:gd name="connsiteY124" fmla="*/ 359407 h 432001"/>
              <a:gd name="connsiteX125" fmla="*/ 114225 w 432001"/>
              <a:gd name="connsiteY125" fmla="*/ 291937 h 432001"/>
              <a:gd name="connsiteX126" fmla="*/ 84712 w 432001"/>
              <a:gd name="connsiteY126" fmla="*/ 272090 h 432001"/>
              <a:gd name="connsiteX127" fmla="*/ 68102 w 432001"/>
              <a:gd name="connsiteY127" fmla="*/ 274211 h 432001"/>
              <a:gd name="connsiteX128" fmla="*/ 67827 w 432001"/>
              <a:gd name="connsiteY128" fmla="*/ 292870 h 432001"/>
              <a:gd name="connsiteX129" fmla="*/ 67969 w 432001"/>
              <a:gd name="connsiteY129" fmla="*/ 293030 h 432001"/>
              <a:gd name="connsiteX130" fmla="*/ 87315 w 432001"/>
              <a:gd name="connsiteY130" fmla="*/ 313620 h 432001"/>
              <a:gd name="connsiteX131" fmla="*/ 108625 w 432001"/>
              <a:gd name="connsiteY131" fmla="*/ 336290 h 432001"/>
              <a:gd name="connsiteX132" fmla="*/ 108251 w 432001"/>
              <a:gd name="connsiteY132" fmla="*/ 348216 h 432001"/>
              <a:gd name="connsiteX133" fmla="*/ 96325 w 432001"/>
              <a:gd name="connsiteY133" fmla="*/ 347841 h 432001"/>
              <a:gd name="connsiteX134" fmla="*/ 83299 w 432001"/>
              <a:gd name="connsiteY134" fmla="*/ 333980 h 432001"/>
              <a:gd name="connsiteX135" fmla="*/ 83212 w 432001"/>
              <a:gd name="connsiteY135" fmla="*/ 333897 h 432001"/>
              <a:gd name="connsiteX136" fmla="*/ 74526 w 432001"/>
              <a:gd name="connsiteY136" fmla="*/ 324652 h 432001"/>
              <a:gd name="connsiteX137" fmla="*/ 56130 w 432001"/>
              <a:gd name="connsiteY137" fmla="*/ 305123 h 432001"/>
              <a:gd name="connsiteX138" fmla="*/ 54821 w 432001"/>
              <a:gd name="connsiteY138" fmla="*/ 303637 h 432001"/>
              <a:gd name="connsiteX139" fmla="*/ 39616 w 432001"/>
              <a:gd name="connsiteY139" fmla="*/ 264054 h 432001"/>
              <a:gd name="connsiteX140" fmla="*/ 39616 w 432001"/>
              <a:gd name="connsiteY140" fmla="*/ 160260 h 432001"/>
              <a:gd name="connsiteX141" fmla="*/ 30709 w 432001"/>
              <a:gd name="connsiteY141" fmla="*/ 149159 h 432001"/>
              <a:gd name="connsiteX142" fmla="*/ 21129 w 432001"/>
              <a:gd name="connsiteY142" fmla="*/ 151391 h 432001"/>
              <a:gd name="connsiteX143" fmla="*/ 16875 w 432001"/>
              <a:gd name="connsiteY143" fmla="*/ 160260 h 432001"/>
              <a:gd name="connsiteX144" fmla="*/ 16875 w 432001"/>
              <a:gd name="connsiteY144" fmla="*/ 291084 h 432001"/>
              <a:gd name="connsiteX145" fmla="*/ 28926 w 432001"/>
              <a:gd name="connsiteY145" fmla="*/ 328879 h 432001"/>
              <a:gd name="connsiteX146" fmla="*/ 43973 w 432001"/>
              <a:gd name="connsiteY146" fmla="*/ 350075 h 432001"/>
              <a:gd name="connsiteX147" fmla="*/ 41977 w 432001"/>
              <a:gd name="connsiteY147" fmla="*/ 361839 h 432001"/>
              <a:gd name="connsiteX148" fmla="*/ 37101 w 432001"/>
              <a:gd name="connsiteY148" fmla="*/ 363398 h 432001"/>
              <a:gd name="connsiteX149" fmla="*/ 30213 w 432001"/>
              <a:gd name="connsiteY149" fmla="*/ 359844 h 432001"/>
              <a:gd name="connsiteX150" fmla="*/ 15166 w 432001"/>
              <a:gd name="connsiteY150" fmla="*/ 338648 h 432001"/>
              <a:gd name="connsiteX151" fmla="*/ 0 w 432001"/>
              <a:gd name="connsiteY151" fmla="*/ 291085 h 432001"/>
              <a:gd name="connsiteX152" fmla="*/ 0 w 432001"/>
              <a:gd name="connsiteY152" fmla="*/ 160260 h 432001"/>
              <a:gd name="connsiteX153" fmla="*/ 10568 w 432001"/>
              <a:gd name="connsiteY153" fmla="*/ 138229 h 432001"/>
              <a:gd name="connsiteX154" fmla="*/ 34365 w 432001"/>
              <a:gd name="connsiteY154" fmla="*/ 132685 h 432001"/>
              <a:gd name="connsiteX155" fmla="*/ 265390 w 432001"/>
              <a:gd name="connsiteY155" fmla="*/ 114512 h 432001"/>
              <a:gd name="connsiteX156" fmla="*/ 265390 w 432001"/>
              <a:gd name="connsiteY156" fmla="*/ 122027 h 432001"/>
              <a:gd name="connsiteX157" fmla="*/ 265359 w 432001"/>
              <a:gd name="connsiteY157" fmla="*/ 123260 h 432001"/>
              <a:gd name="connsiteX158" fmla="*/ 265359 w 432001"/>
              <a:gd name="connsiteY158" fmla="*/ 124492 h 432001"/>
              <a:gd name="connsiteX159" fmla="*/ 286246 w 432001"/>
              <a:gd name="connsiteY159" fmla="*/ 145381 h 432001"/>
              <a:gd name="connsiteX160" fmla="*/ 307134 w 432001"/>
              <a:gd name="connsiteY160" fmla="*/ 124493 h 432001"/>
              <a:gd name="connsiteX161" fmla="*/ 307134 w 432001"/>
              <a:gd name="connsiteY161" fmla="*/ 120474 h 432001"/>
              <a:gd name="connsiteX162" fmla="*/ 295358 w 432001"/>
              <a:gd name="connsiteY162" fmla="*/ 120474 h 432001"/>
              <a:gd name="connsiteX163" fmla="*/ 265390 w 432001"/>
              <a:gd name="connsiteY163" fmla="*/ 114512 h 432001"/>
              <a:gd name="connsiteX164" fmla="*/ 166747 w 432001"/>
              <a:gd name="connsiteY164" fmla="*/ 114499 h 432001"/>
              <a:gd name="connsiteX165" fmla="*/ 136747 w 432001"/>
              <a:gd name="connsiteY165" fmla="*/ 120474 h 432001"/>
              <a:gd name="connsiteX166" fmla="*/ 124971 w 432001"/>
              <a:gd name="connsiteY166" fmla="*/ 120474 h 432001"/>
              <a:gd name="connsiteX167" fmla="*/ 124971 w 432001"/>
              <a:gd name="connsiteY167" fmla="*/ 124492 h 432001"/>
              <a:gd name="connsiteX168" fmla="*/ 145859 w 432001"/>
              <a:gd name="connsiteY168" fmla="*/ 145379 h 432001"/>
              <a:gd name="connsiteX169" fmla="*/ 166747 w 432001"/>
              <a:gd name="connsiteY169" fmla="*/ 124491 h 432001"/>
              <a:gd name="connsiteX170" fmla="*/ 231083 w 432001"/>
              <a:gd name="connsiteY170" fmla="*/ 99265 h 432001"/>
              <a:gd name="connsiteX171" fmla="*/ 195230 w 432001"/>
              <a:gd name="connsiteY171" fmla="*/ 113115 h 432001"/>
              <a:gd name="connsiteX172" fmla="*/ 183697 w 432001"/>
              <a:gd name="connsiteY172" fmla="*/ 113115 h 432001"/>
              <a:gd name="connsiteX173" fmla="*/ 183697 w 432001"/>
              <a:gd name="connsiteY173" fmla="*/ 122027 h 432001"/>
              <a:gd name="connsiteX174" fmla="*/ 216106 w 432001"/>
              <a:gd name="connsiteY174" fmla="*/ 154435 h 432001"/>
              <a:gd name="connsiteX175" fmla="*/ 248483 w 432001"/>
              <a:gd name="connsiteY175" fmla="*/ 123261 h 432001"/>
              <a:gd name="connsiteX176" fmla="*/ 248483 w 432001"/>
              <a:gd name="connsiteY176" fmla="*/ 109488 h 432001"/>
              <a:gd name="connsiteX177" fmla="*/ 286246 w 432001"/>
              <a:gd name="connsiteY177" fmla="*/ 84089 h 432001"/>
              <a:gd name="connsiteX178" fmla="*/ 267068 w 432001"/>
              <a:gd name="connsiteY178" fmla="*/ 96704 h 432001"/>
              <a:gd name="connsiteX179" fmla="*/ 295358 w 432001"/>
              <a:gd name="connsiteY179" fmla="*/ 103599 h 432001"/>
              <a:gd name="connsiteX180" fmla="*/ 307089 w 432001"/>
              <a:gd name="connsiteY180" fmla="*/ 103599 h 432001"/>
              <a:gd name="connsiteX181" fmla="*/ 286246 w 432001"/>
              <a:gd name="connsiteY181" fmla="*/ 84089 h 432001"/>
              <a:gd name="connsiteX182" fmla="*/ 145859 w 432001"/>
              <a:gd name="connsiteY182" fmla="*/ 84089 h 432001"/>
              <a:gd name="connsiteX183" fmla="*/ 125017 w 432001"/>
              <a:gd name="connsiteY183" fmla="*/ 103598 h 432001"/>
              <a:gd name="connsiteX184" fmla="*/ 136747 w 432001"/>
              <a:gd name="connsiteY184" fmla="*/ 103598 h 432001"/>
              <a:gd name="connsiteX185" fmla="*/ 165038 w 432001"/>
              <a:gd name="connsiteY185" fmla="*/ 96703 h 432001"/>
              <a:gd name="connsiteX186" fmla="*/ 145859 w 432001"/>
              <a:gd name="connsiteY186" fmla="*/ 84089 h 432001"/>
              <a:gd name="connsiteX187" fmla="*/ 216106 w 432001"/>
              <a:gd name="connsiteY187" fmla="*/ 62437 h 432001"/>
              <a:gd name="connsiteX188" fmla="*/ 183697 w 432001"/>
              <a:gd name="connsiteY188" fmla="*/ 94845 h 432001"/>
              <a:gd name="connsiteX189" fmla="*/ 183697 w 432001"/>
              <a:gd name="connsiteY189" fmla="*/ 96241 h 432001"/>
              <a:gd name="connsiteX190" fmla="*/ 195230 w 432001"/>
              <a:gd name="connsiteY190" fmla="*/ 96241 h 432001"/>
              <a:gd name="connsiteX191" fmla="*/ 223160 w 432001"/>
              <a:gd name="connsiteY191" fmla="*/ 83206 h 432001"/>
              <a:gd name="connsiteX192" fmla="*/ 233901 w 432001"/>
              <a:gd name="connsiteY192" fmla="*/ 81350 h 432001"/>
              <a:gd name="connsiteX193" fmla="*/ 248106 w 432001"/>
              <a:gd name="connsiteY193" fmla="*/ 89695 h 432001"/>
              <a:gd name="connsiteX194" fmla="*/ 216106 w 432001"/>
              <a:gd name="connsiteY194" fmla="*/ 62437 h 432001"/>
              <a:gd name="connsiteX195" fmla="*/ 216106 w 432001"/>
              <a:gd name="connsiteY195" fmla="*/ 45562 h 432001"/>
              <a:gd name="connsiteX196" fmla="*/ 261746 w 432001"/>
              <a:gd name="connsiteY196" fmla="*/ 76278 h 432001"/>
              <a:gd name="connsiteX197" fmla="*/ 286246 w 432001"/>
              <a:gd name="connsiteY197" fmla="*/ 67216 h 432001"/>
              <a:gd name="connsiteX198" fmla="*/ 324009 w 432001"/>
              <a:gd name="connsiteY198" fmla="*/ 104979 h 432001"/>
              <a:gd name="connsiteX199" fmla="*/ 324009 w 432001"/>
              <a:gd name="connsiteY199" fmla="*/ 124494 h 432001"/>
              <a:gd name="connsiteX200" fmla="*/ 307856 w 432001"/>
              <a:gd name="connsiteY200" fmla="*/ 155435 h 432001"/>
              <a:gd name="connsiteX201" fmla="*/ 307856 w 432001"/>
              <a:gd name="connsiteY201" fmla="*/ 158127 h 432001"/>
              <a:gd name="connsiteX202" fmla="*/ 322867 w 432001"/>
              <a:gd name="connsiteY202" fmla="*/ 161713 h 432001"/>
              <a:gd name="connsiteX203" fmla="*/ 353309 w 432001"/>
              <a:gd name="connsiteY203" fmla="*/ 200282 h 432001"/>
              <a:gd name="connsiteX204" fmla="*/ 353309 w 432001"/>
              <a:gd name="connsiteY204" fmla="*/ 216040 h 432001"/>
              <a:gd name="connsiteX205" fmla="*/ 344871 w 432001"/>
              <a:gd name="connsiteY205" fmla="*/ 224478 h 432001"/>
              <a:gd name="connsiteX206" fmla="*/ 305989 w 432001"/>
              <a:gd name="connsiteY206" fmla="*/ 224478 h 432001"/>
              <a:gd name="connsiteX207" fmla="*/ 306092 w 432001"/>
              <a:gd name="connsiteY207" fmla="*/ 227591 h 432001"/>
              <a:gd name="connsiteX208" fmla="*/ 306092 w 432001"/>
              <a:gd name="connsiteY208" fmla="*/ 257906 h 432001"/>
              <a:gd name="connsiteX209" fmla="*/ 297655 w 432001"/>
              <a:gd name="connsiteY209" fmla="*/ 266344 h 432001"/>
              <a:gd name="connsiteX210" fmla="*/ 246092 w 432001"/>
              <a:gd name="connsiteY210" fmla="*/ 266344 h 432001"/>
              <a:gd name="connsiteX211" fmla="*/ 237655 w 432001"/>
              <a:gd name="connsiteY211" fmla="*/ 257906 h 432001"/>
              <a:gd name="connsiteX212" fmla="*/ 246092 w 432001"/>
              <a:gd name="connsiteY212" fmla="*/ 249469 h 432001"/>
              <a:gd name="connsiteX213" fmla="*/ 255655 w 432001"/>
              <a:gd name="connsiteY213" fmla="*/ 249469 h 432001"/>
              <a:gd name="connsiteX214" fmla="*/ 255655 w 432001"/>
              <a:gd name="connsiteY214" fmla="*/ 232031 h 432001"/>
              <a:gd name="connsiteX215" fmla="*/ 264092 w 432001"/>
              <a:gd name="connsiteY215" fmla="*/ 223593 h 432001"/>
              <a:gd name="connsiteX216" fmla="*/ 272530 w 432001"/>
              <a:gd name="connsiteY216" fmla="*/ 232031 h 432001"/>
              <a:gd name="connsiteX217" fmla="*/ 272530 w 432001"/>
              <a:gd name="connsiteY217" fmla="*/ 249469 h 432001"/>
              <a:gd name="connsiteX218" fmla="*/ 289216 w 432001"/>
              <a:gd name="connsiteY218" fmla="*/ 249469 h 432001"/>
              <a:gd name="connsiteX219" fmla="*/ 289216 w 432001"/>
              <a:gd name="connsiteY219" fmla="*/ 227591 h 432001"/>
              <a:gd name="connsiteX220" fmla="*/ 262315 w 432001"/>
              <a:gd name="connsiteY220" fmla="*/ 193506 h 432001"/>
              <a:gd name="connsiteX221" fmla="*/ 239234 w 432001"/>
              <a:gd name="connsiteY221" fmla="*/ 187992 h 432001"/>
              <a:gd name="connsiteX222" fmla="*/ 223755 w 432001"/>
              <a:gd name="connsiteY222" fmla="*/ 223193 h 432001"/>
              <a:gd name="connsiteX223" fmla="*/ 216031 w 432001"/>
              <a:gd name="connsiteY223" fmla="*/ 228235 h 432001"/>
              <a:gd name="connsiteX224" fmla="*/ 216030 w 432001"/>
              <a:gd name="connsiteY224" fmla="*/ 228235 h 432001"/>
              <a:gd name="connsiteX225" fmla="*/ 208308 w 432001"/>
              <a:gd name="connsiteY225" fmla="*/ 223192 h 432001"/>
              <a:gd name="connsiteX226" fmla="*/ 192812 w 432001"/>
              <a:gd name="connsiteY226" fmla="*/ 187939 h 432001"/>
              <a:gd name="connsiteX227" fmla="*/ 169658 w 432001"/>
              <a:gd name="connsiteY227" fmla="*/ 193487 h 432001"/>
              <a:gd name="connsiteX228" fmla="*/ 142781 w 432001"/>
              <a:gd name="connsiteY228" fmla="*/ 227566 h 432001"/>
              <a:gd name="connsiteX229" fmla="*/ 142781 w 432001"/>
              <a:gd name="connsiteY229" fmla="*/ 249469 h 432001"/>
              <a:gd name="connsiteX230" fmla="*/ 159468 w 432001"/>
              <a:gd name="connsiteY230" fmla="*/ 249469 h 432001"/>
              <a:gd name="connsiteX231" fmla="*/ 159468 w 432001"/>
              <a:gd name="connsiteY231" fmla="*/ 232031 h 432001"/>
              <a:gd name="connsiteX232" fmla="*/ 167905 w 432001"/>
              <a:gd name="connsiteY232" fmla="*/ 223593 h 432001"/>
              <a:gd name="connsiteX233" fmla="*/ 176343 w 432001"/>
              <a:gd name="connsiteY233" fmla="*/ 232031 h 432001"/>
              <a:gd name="connsiteX234" fmla="*/ 176343 w 432001"/>
              <a:gd name="connsiteY234" fmla="*/ 249467 h 432001"/>
              <a:gd name="connsiteX235" fmla="*/ 185061 w 432001"/>
              <a:gd name="connsiteY235" fmla="*/ 249467 h 432001"/>
              <a:gd name="connsiteX236" fmla="*/ 193498 w 432001"/>
              <a:gd name="connsiteY236" fmla="*/ 257904 h 432001"/>
              <a:gd name="connsiteX237" fmla="*/ 185061 w 432001"/>
              <a:gd name="connsiteY237" fmla="*/ 266342 h 432001"/>
              <a:gd name="connsiteX238" fmla="*/ 134343 w 432001"/>
              <a:gd name="connsiteY238" fmla="*/ 266342 h 432001"/>
              <a:gd name="connsiteX239" fmla="*/ 125905 w 432001"/>
              <a:gd name="connsiteY239" fmla="*/ 257904 h 432001"/>
              <a:gd name="connsiteX240" fmla="*/ 125905 w 432001"/>
              <a:gd name="connsiteY240" fmla="*/ 227565 h 432001"/>
              <a:gd name="connsiteX241" fmla="*/ 126006 w 432001"/>
              <a:gd name="connsiteY241" fmla="*/ 224476 h 432001"/>
              <a:gd name="connsiteX242" fmla="*/ 87235 w 432001"/>
              <a:gd name="connsiteY242" fmla="*/ 224476 h 432001"/>
              <a:gd name="connsiteX243" fmla="*/ 78797 w 432001"/>
              <a:gd name="connsiteY243" fmla="*/ 216038 h 432001"/>
              <a:gd name="connsiteX244" fmla="*/ 78797 w 432001"/>
              <a:gd name="connsiteY244" fmla="*/ 200280 h 432001"/>
              <a:gd name="connsiteX245" fmla="*/ 109238 w 432001"/>
              <a:gd name="connsiteY245" fmla="*/ 161711 h 432001"/>
              <a:gd name="connsiteX246" fmla="*/ 124249 w 432001"/>
              <a:gd name="connsiteY246" fmla="*/ 158125 h 432001"/>
              <a:gd name="connsiteX247" fmla="*/ 124249 w 432001"/>
              <a:gd name="connsiteY247" fmla="*/ 155433 h 432001"/>
              <a:gd name="connsiteX248" fmla="*/ 108095 w 432001"/>
              <a:gd name="connsiteY248" fmla="*/ 124492 h 432001"/>
              <a:gd name="connsiteX249" fmla="*/ 108095 w 432001"/>
              <a:gd name="connsiteY249" fmla="*/ 106274 h 432001"/>
              <a:gd name="connsiteX250" fmla="*/ 108095 w 432001"/>
              <a:gd name="connsiteY250" fmla="*/ 104977 h 432001"/>
              <a:gd name="connsiteX251" fmla="*/ 145858 w 432001"/>
              <a:gd name="connsiteY251" fmla="*/ 67214 h 432001"/>
              <a:gd name="connsiteX252" fmla="*/ 170438 w 432001"/>
              <a:gd name="connsiteY252" fmla="*/ 76345 h 432001"/>
              <a:gd name="connsiteX253" fmla="*/ 216106 w 432001"/>
              <a:gd name="connsiteY253" fmla="*/ 45562 h 432001"/>
              <a:gd name="connsiteX254" fmla="*/ 267655 w 432001"/>
              <a:gd name="connsiteY254" fmla="*/ 18895 h 432001"/>
              <a:gd name="connsiteX255" fmla="*/ 267661 w 432001"/>
              <a:gd name="connsiteY255" fmla="*/ 30828 h 432001"/>
              <a:gd name="connsiteX256" fmla="*/ 258878 w 432001"/>
              <a:gd name="connsiteY256" fmla="*/ 39619 h 432001"/>
              <a:gd name="connsiteX257" fmla="*/ 252910 w 432001"/>
              <a:gd name="connsiteY257" fmla="*/ 42094 h 432001"/>
              <a:gd name="connsiteX258" fmla="*/ 246946 w 432001"/>
              <a:gd name="connsiteY258" fmla="*/ 39625 h 432001"/>
              <a:gd name="connsiteX259" fmla="*/ 246940 w 432001"/>
              <a:gd name="connsiteY259" fmla="*/ 27692 h 432001"/>
              <a:gd name="connsiteX260" fmla="*/ 255723 w 432001"/>
              <a:gd name="connsiteY260" fmla="*/ 18901 h 432001"/>
              <a:gd name="connsiteX261" fmla="*/ 267655 w 432001"/>
              <a:gd name="connsiteY261" fmla="*/ 18895 h 432001"/>
              <a:gd name="connsiteX262" fmla="*/ 176062 w 432001"/>
              <a:gd name="connsiteY262" fmla="*/ 18679 h 432001"/>
              <a:gd name="connsiteX263" fmla="*/ 184913 w 432001"/>
              <a:gd name="connsiteY263" fmla="*/ 27521 h 432001"/>
              <a:gd name="connsiteX264" fmla="*/ 184919 w 432001"/>
              <a:gd name="connsiteY264" fmla="*/ 39454 h 432001"/>
              <a:gd name="connsiteX265" fmla="*/ 178950 w 432001"/>
              <a:gd name="connsiteY265" fmla="*/ 41928 h 432001"/>
              <a:gd name="connsiteX266" fmla="*/ 172987 w 432001"/>
              <a:gd name="connsiteY266" fmla="*/ 39459 h 432001"/>
              <a:gd name="connsiteX267" fmla="*/ 164135 w 432001"/>
              <a:gd name="connsiteY267" fmla="*/ 30616 h 432001"/>
              <a:gd name="connsiteX268" fmla="*/ 164129 w 432001"/>
              <a:gd name="connsiteY268" fmla="*/ 18684 h 432001"/>
              <a:gd name="connsiteX269" fmla="*/ 176062 w 432001"/>
              <a:gd name="connsiteY269" fmla="*/ 18679 h 432001"/>
              <a:gd name="connsiteX270" fmla="*/ 215994 w 432001"/>
              <a:gd name="connsiteY270" fmla="*/ 0 h 432001"/>
              <a:gd name="connsiteX271" fmla="*/ 224431 w 432001"/>
              <a:gd name="connsiteY271" fmla="*/ 8438 h 432001"/>
              <a:gd name="connsiteX272" fmla="*/ 224431 w 432001"/>
              <a:gd name="connsiteY272" fmla="*/ 21063 h 432001"/>
              <a:gd name="connsiteX273" fmla="*/ 215994 w 432001"/>
              <a:gd name="connsiteY273" fmla="*/ 29500 h 432001"/>
              <a:gd name="connsiteX274" fmla="*/ 207556 w 432001"/>
              <a:gd name="connsiteY274" fmla="*/ 21063 h 432001"/>
              <a:gd name="connsiteX275" fmla="*/ 207556 w 432001"/>
              <a:gd name="connsiteY275" fmla="*/ 8438 h 432001"/>
              <a:gd name="connsiteX276" fmla="*/ 215994 w 432001"/>
              <a:gd name="connsiteY276" fmla="*/ 0 h 432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</a:cxnLst>
            <a:rect l="l" t="t" r="r" b="b"/>
            <a:pathLst>
              <a:path w="432001" h="432001">
                <a:moveTo>
                  <a:pt x="68205" y="398788"/>
                </a:moveTo>
                <a:cubicBezTo>
                  <a:pt x="72005" y="396091"/>
                  <a:pt x="77273" y="396984"/>
                  <a:pt x="79969" y="400784"/>
                </a:cubicBezTo>
                <a:lnTo>
                  <a:pt x="92672" y="418677"/>
                </a:lnTo>
                <a:cubicBezTo>
                  <a:pt x="95370" y="422477"/>
                  <a:pt x="94476" y="427744"/>
                  <a:pt x="90677" y="430441"/>
                </a:cubicBezTo>
                <a:cubicBezTo>
                  <a:pt x="89194" y="431493"/>
                  <a:pt x="87489" y="432000"/>
                  <a:pt x="85800" y="432000"/>
                </a:cubicBezTo>
                <a:cubicBezTo>
                  <a:pt x="83158" y="432000"/>
                  <a:pt x="80557" y="430764"/>
                  <a:pt x="78912" y="428446"/>
                </a:cubicBezTo>
                <a:lnTo>
                  <a:pt x="66209" y="410552"/>
                </a:lnTo>
                <a:cubicBezTo>
                  <a:pt x="63511" y="406752"/>
                  <a:pt x="64406" y="401486"/>
                  <a:pt x="68205" y="398788"/>
                </a:cubicBezTo>
                <a:close/>
                <a:moveTo>
                  <a:pt x="50689" y="374149"/>
                </a:moveTo>
                <a:cubicBezTo>
                  <a:pt x="54482" y="371442"/>
                  <a:pt x="59750" y="372323"/>
                  <a:pt x="62458" y="376117"/>
                </a:cubicBezTo>
                <a:lnTo>
                  <a:pt x="62512" y="376192"/>
                </a:lnTo>
                <a:cubicBezTo>
                  <a:pt x="65218" y="379985"/>
                  <a:pt x="64337" y="385254"/>
                  <a:pt x="60545" y="387961"/>
                </a:cubicBezTo>
                <a:cubicBezTo>
                  <a:pt x="59059" y="389022"/>
                  <a:pt x="57347" y="389531"/>
                  <a:pt x="55651" y="389531"/>
                </a:cubicBezTo>
                <a:cubicBezTo>
                  <a:pt x="53017" y="389531"/>
                  <a:pt x="50422" y="388301"/>
                  <a:pt x="48775" y="385993"/>
                </a:cubicBezTo>
                <a:lnTo>
                  <a:pt x="48721" y="385918"/>
                </a:lnTo>
                <a:cubicBezTo>
                  <a:pt x="46015" y="382125"/>
                  <a:pt x="46896" y="376856"/>
                  <a:pt x="50689" y="374149"/>
                </a:cubicBezTo>
                <a:close/>
                <a:moveTo>
                  <a:pt x="216000" y="249471"/>
                </a:moveTo>
                <a:cubicBezTo>
                  <a:pt x="218219" y="249471"/>
                  <a:pt x="220387" y="250365"/>
                  <a:pt x="221964" y="251935"/>
                </a:cubicBezTo>
                <a:cubicBezTo>
                  <a:pt x="223534" y="253513"/>
                  <a:pt x="224437" y="255681"/>
                  <a:pt x="224437" y="257909"/>
                </a:cubicBezTo>
                <a:cubicBezTo>
                  <a:pt x="224437" y="260128"/>
                  <a:pt x="223533" y="262296"/>
                  <a:pt x="221964" y="263874"/>
                </a:cubicBezTo>
                <a:cubicBezTo>
                  <a:pt x="220387" y="265443"/>
                  <a:pt x="218219" y="266346"/>
                  <a:pt x="216000" y="266346"/>
                </a:cubicBezTo>
                <a:cubicBezTo>
                  <a:pt x="213772" y="266346"/>
                  <a:pt x="211604" y="265443"/>
                  <a:pt x="210034" y="263874"/>
                </a:cubicBezTo>
                <a:cubicBezTo>
                  <a:pt x="208456" y="262296"/>
                  <a:pt x="207562" y="260128"/>
                  <a:pt x="207562" y="257909"/>
                </a:cubicBezTo>
                <a:cubicBezTo>
                  <a:pt x="207562" y="255681"/>
                  <a:pt x="208456" y="253513"/>
                  <a:pt x="210034" y="251935"/>
                </a:cubicBezTo>
                <a:cubicBezTo>
                  <a:pt x="211604" y="250365"/>
                  <a:pt x="213771" y="249471"/>
                  <a:pt x="216000" y="249471"/>
                </a:cubicBezTo>
                <a:close/>
                <a:moveTo>
                  <a:pt x="206137" y="170297"/>
                </a:moveTo>
                <a:lnTo>
                  <a:pt x="206137" y="176318"/>
                </a:lnTo>
                <a:lnTo>
                  <a:pt x="216034" y="198832"/>
                </a:lnTo>
                <a:lnTo>
                  <a:pt x="225907" y="176375"/>
                </a:lnTo>
                <a:lnTo>
                  <a:pt x="225907" y="170329"/>
                </a:lnTo>
                <a:cubicBezTo>
                  <a:pt x="222738" y="170971"/>
                  <a:pt x="219461" y="171311"/>
                  <a:pt x="216106" y="171311"/>
                </a:cubicBezTo>
                <a:cubicBezTo>
                  <a:pt x="212692" y="171311"/>
                  <a:pt x="209358" y="170961"/>
                  <a:pt x="206137" y="170297"/>
                </a:cubicBezTo>
                <a:close/>
                <a:moveTo>
                  <a:pt x="290979" y="161948"/>
                </a:moveTo>
                <a:cubicBezTo>
                  <a:pt x="289427" y="162143"/>
                  <a:pt x="287849" y="162255"/>
                  <a:pt x="286245" y="162255"/>
                </a:cubicBezTo>
                <a:cubicBezTo>
                  <a:pt x="284653" y="162255"/>
                  <a:pt x="283087" y="162145"/>
                  <a:pt x="281545" y="161952"/>
                </a:cubicBezTo>
                <a:lnTo>
                  <a:pt x="281545" y="164541"/>
                </a:lnTo>
                <a:cubicBezTo>
                  <a:pt x="281547" y="164607"/>
                  <a:pt x="281548" y="164673"/>
                  <a:pt x="281548" y="164739"/>
                </a:cubicBezTo>
                <a:cubicBezTo>
                  <a:pt x="281548" y="167508"/>
                  <a:pt x="280191" y="170219"/>
                  <a:pt x="277696" y="171833"/>
                </a:cubicBezTo>
                <a:cubicBezTo>
                  <a:pt x="276742" y="172451"/>
                  <a:pt x="275707" y="172853"/>
                  <a:pt x="274654" y="173048"/>
                </a:cubicBezTo>
                <a:lnTo>
                  <a:pt x="262000" y="176081"/>
                </a:lnTo>
                <a:lnTo>
                  <a:pt x="266237" y="177093"/>
                </a:lnTo>
                <a:cubicBezTo>
                  <a:pt x="282847" y="181061"/>
                  <a:pt x="295902" y="192628"/>
                  <a:pt x="302117" y="207602"/>
                </a:cubicBezTo>
                <a:lnTo>
                  <a:pt x="336433" y="207602"/>
                </a:lnTo>
                <a:lnTo>
                  <a:pt x="336433" y="200281"/>
                </a:lnTo>
                <a:cubicBezTo>
                  <a:pt x="336433" y="189696"/>
                  <a:pt x="329241" y="180585"/>
                  <a:pt x="318945" y="178124"/>
                </a:cubicBezTo>
                <a:lnTo>
                  <a:pt x="297457" y="172991"/>
                </a:lnTo>
                <a:cubicBezTo>
                  <a:pt x="293659" y="172084"/>
                  <a:pt x="290979" y="168690"/>
                  <a:pt x="290979" y="164785"/>
                </a:cubicBezTo>
                <a:close/>
                <a:moveTo>
                  <a:pt x="141125" y="161948"/>
                </a:moveTo>
                <a:lnTo>
                  <a:pt x="141125" y="164785"/>
                </a:lnTo>
                <a:cubicBezTo>
                  <a:pt x="141125" y="168690"/>
                  <a:pt x="138445" y="172084"/>
                  <a:pt x="134647" y="172991"/>
                </a:cubicBezTo>
                <a:lnTo>
                  <a:pt x="113159" y="178124"/>
                </a:lnTo>
                <a:cubicBezTo>
                  <a:pt x="102862" y="180584"/>
                  <a:pt x="95672" y="189696"/>
                  <a:pt x="95672" y="200281"/>
                </a:cubicBezTo>
                <a:lnTo>
                  <a:pt x="95672" y="207602"/>
                </a:lnTo>
                <a:lnTo>
                  <a:pt x="129871" y="207602"/>
                </a:lnTo>
                <a:cubicBezTo>
                  <a:pt x="136080" y="192628"/>
                  <a:pt x="149126" y="181054"/>
                  <a:pt x="165726" y="177076"/>
                </a:cubicBezTo>
                <a:lnTo>
                  <a:pt x="169992" y="176054"/>
                </a:lnTo>
                <a:lnTo>
                  <a:pt x="157406" y="173038"/>
                </a:lnTo>
                <a:cubicBezTo>
                  <a:pt x="156367" y="172840"/>
                  <a:pt x="155350" y="172443"/>
                  <a:pt x="154408" y="171833"/>
                </a:cubicBezTo>
                <a:cubicBezTo>
                  <a:pt x="151909" y="170217"/>
                  <a:pt x="150548" y="167505"/>
                  <a:pt x="150549" y="164737"/>
                </a:cubicBezTo>
                <a:cubicBezTo>
                  <a:pt x="150550" y="164611"/>
                  <a:pt x="150553" y="164485"/>
                  <a:pt x="150559" y="164359"/>
                </a:cubicBezTo>
                <a:lnTo>
                  <a:pt x="150559" y="161952"/>
                </a:lnTo>
                <a:cubicBezTo>
                  <a:pt x="149018" y="162145"/>
                  <a:pt x="147451" y="162255"/>
                  <a:pt x="145859" y="162255"/>
                </a:cubicBezTo>
                <a:cubicBezTo>
                  <a:pt x="144255" y="162255"/>
                  <a:pt x="142677" y="162143"/>
                  <a:pt x="141125" y="161948"/>
                </a:cubicBezTo>
                <a:close/>
                <a:moveTo>
                  <a:pt x="257419" y="148849"/>
                </a:moveTo>
                <a:cubicBezTo>
                  <a:pt x="253621" y="154679"/>
                  <a:pt x="248626" y="159656"/>
                  <a:pt x="242782" y="163434"/>
                </a:cubicBezTo>
                <a:lnTo>
                  <a:pt x="242782" y="164005"/>
                </a:lnTo>
                <a:cubicBezTo>
                  <a:pt x="244969" y="163037"/>
                  <a:pt x="247247" y="162264"/>
                  <a:pt x="249596" y="161700"/>
                </a:cubicBezTo>
                <a:lnTo>
                  <a:pt x="264670" y="158088"/>
                </a:lnTo>
                <a:lnTo>
                  <a:pt x="264670" y="155459"/>
                </a:lnTo>
                <a:cubicBezTo>
                  <a:pt x="261976" y="153576"/>
                  <a:pt x="259538" y="151353"/>
                  <a:pt x="257419" y="148849"/>
                </a:cubicBezTo>
                <a:close/>
                <a:moveTo>
                  <a:pt x="174746" y="148778"/>
                </a:moveTo>
                <a:cubicBezTo>
                  <a:pt x="172613" y="151311"/>
                  <a:pt x="170153" y="153558"/>
                  <a:pt x="167433" y="155459"/>
                </a:cubicBezTo>
                <a:lnTo>
                  <a:pt x="167433" y="158088"/>
                </a:lnTo>
                <a:lnTo>
                  <a:pt x="182506" y="161700"/>
                </a:lnTo>
                <a:cubicBezTo>
                  <a:pt x="184834" y="162258"/>
                  <a:pt x="187094" y="163022"/>
                  <a:pt x="189262" y="163978"/>
                </a:cubicBezTo>
                <a:lnTo>
                  <a:pt x="189262" y="163328"/>
                </a:lnTo>
                <a:cubicBezTo>
                  <a:pt x="183465" y="159547"/>
                  <a:pt x="178514" y="154583"/>
                  <a:pt x="174746" y="148778"/>
                </a:cubicBezTo>
                <a:close/>
                <a:moveTo>
                  <a:pt x="397635" y="132686"/>
                </a:moveTo>
                <a:cubicBezTo>
                  <a:pt x="406039" y="130821"/>
                  <a:pt x="414715" y="132841"/>
                  <a:pt x="421431" y="138230"/>
                </a:cubicBezTo>
                <a:cubicBezTo>
                  <a:pt x="428148" y="143619"/>
                  <a:pt x="431998" y="151648"/>
                  <a:pt x="432001" y="160259"/>
                </a:cubicBezTo>
                <a:lnTo>
                  <a:pt x="432001" y="291085"/>
                </a:lnTo>
                <a:cubicBezTo>
                  <a:pt x="432001" y="308224"/>
                  <a:pt x="426756" y="324672"/>
                  <a:pt x="416835" y="338648"/>
                </a:cubicBezTo>
                <a:lnTo>
                  <a:pt x="353088" y="428446"/>
                </a:lnTo>
                <a:cubicBezTo>
                  <a:pt x="351443" y="430763"/>
                  <a:pt x="348842" y="432000"/>
                  <a:pt x="346201" y="432000"/>
                </a:cubicBezTo>
                <a:cubicBezTo>
                  <a:pt x="344512" y="432000"/>
                  <a:pt x="342807" y="431494"/>
                  <a:pt x="341324" y="430442"/>
                </a:cubicBezTo>
                <a:cubicBezTo>
                  <a:pt x="337525" y="427744"/>
                  <a:pt x="336631" y="422477"/>
                  <a:pt x="339328" y="418677"/>
                </a:cubicBezTo>
                <a:lnTo>
                  <a:pt x="403075" y="328879"/>
                </a:lnTo>
                <a:cubicBezTo>
                  <a:pt x="410959" y="317773"/>
                  <a:pt x="415126" y="304704"/>
                  <a:pt x="415126" y="291084"/>
                </a:cubicBezTo>
                <a:lnTo>
                  <a:pt x="415126" y="160259"/>
                </a:lnTo>
                <a:cubicBezTo>
                  <a:pt x="415126" y="156792"/>
                  <a:pt x="413575" y="153560"/>
                  <a:pt x="410872" y="151391"/>
                </a:cubicBezTo>
                <a:cubicBezTo>
                  <a:pt x="408168" y="149222"/>
                  <a:pt x="404678" y="148408"/>
                  <a:pt x="401292" y="149159"/>
                </a:cubicBezTo>
                <a:cubicBezTo>
                  <a:pt x="396047" y="150323"/>
                  <a:pt x="392384" y="154887"/>
                  <a:pt x="392384" y="160259"/>
                </a:cubicBezTo>
                <a:lnTo>
                  <a:pt x="392384" y="264055"/>
                </a:lnTo>
                <a:cubicBezTo>
                  <a:pt x="392384" y="278748"/>
                  <a:pt x="386985" y="292747"/>
                  <a:pt x="377179" y="303638"/>
                </a:cubicBezTo>
                <a:cubicBezTo>
                  <a:pt x="376759" y="304142"/>
                  <a:pt x="376327" y="304640"/>
                  <a:pt x="375870" y="305124"/>
                </a:cubicBezTo>
                <a:cubicBezTo>
                  <a:pt x="370267" y="311061"/>
                  <a:pt x="335790" y="347720"/>
                  <a:pt x="335675" y="347841"/>
                </a:cubicBezTo>
                <a:cubicBezTo>
                  <a:pt x="332485" y="351238"/>
                  <a:pt x="327146" y="351406"/>
                  <a:pt x="323749" y="348216"/>
                </a:cubicBezTo>
                <a:cubicBezTo>
                  <a:pt x="320353" y="345025"/>
                  <a:pt x="320185" y="339686"/>
                  <a:pt x="323375" y="336289"/>
                </a:cubicBezTo>
                <a:cubicBezTo>
                  <a:pt x="323528" y="336127"/>
                  <a:pt x="364032" y="293029"/>
                  <a:pt x="364032" y="293029"/>
                </a:cubicBezTo>
                <a:cubicBezTo>
                  <a:pt x="364086" y="292970"/>
                  <a:pt x="364137" y="292910"/>
                  <a:pt x="364191" y="292850"/>
                </a:cubicBezTo>
                <a:cubicBezTo>
                  <a:pt x="368710" y="287425"/>
                  <a:pt x="368647" y="279572"/>
                  <a:pt x="363898" y="274210"/>
                </a:cubicBezTo>
                <a:cubicBezTo>
                  <a:pt x="359691" y="269463"/>
                  <a:pt x="352549" y="268552"/>
                  <a:pt x="347288" y="272091"/>
                </a:cubicBezTo>
                <a:lnTo>
                  <a:pt x="317773" y="291937"/>
                </a:lnTo>
                <a:cubicBezTo>
                  <a:pt x="294276" y="307735"/>
                  <a:pt x="278136" y="331697"/>
                  <a:pt x="272321" y="359406"/>
                </a:cubicBezTo>
                <a:lnTo>
                  <a:pt x="258497" y="425294"/>
                </a:lnTo>
                <a:cubicBezTo>
                  <a:pt x="257663" y="429270"/>
                  <a:pt x="254156" y="432001"/>
                  <a:pt x="250248" y="432001"/>
                </a:cubicBezTo>
                <a:cubicBezTo>
                  <a:pt x="249675" y="432001"/>
                  <a:pt x="249091" y="431942"/>
                  <a:pt x="248507" y="431819"/>
                </a:cubicBezTo>
                <a:cubicBezTo>
                  <a:pt x="243947" y="430863"/>
                  <a:pt x="241026" y="426390"/>
                  <a:pt x="241983" y="421829"/>
                </a:cubicBezTo>
                <a:lnTo>
                  <a:pt x="255806" y="355942"/>
                </a:lnTo>
                <a:cubicBezTo>
                  <a:pt x="262529" y="323903"/>
                  <a:pt x="281192" y="296198"/>
                  <a:pt x="308358" y="277933"/>
                </a:cubicBezTo>
                <a:lnTo>
                  <a:pt x="337873" y="258087"/>
                </a:lnTo>
                <a:cubicBezTo>
                  <a:pt x="349707" y="250131"/>
                  <a:pt x="365617" y="251842"/>
                  <a:pt x="375508" y="261929"/>
                </a:cubicBezTo>
                <a:lnTo>
                  <a:pt x="375508" y="160260"/>
                </a:lnTo>
                <a:cubicBezTo>
                  <a:pt x="375508" y="146915"/>
                  <a:pt x="384607" y="135576"/>
                  <a:pt x="397635" y="132686"/>
                </a:cubicBezTo>
                <a:close/>
                <a:moveTo>
                  <a:pt x="34365" y="132685"/>
                </a:moveTo>
                <a:cubicBezTo>
                  <a:pt x="47393" y="135577"/>
                  <a:pt x="56491" y="146915"/>
                  <a:pt x="56491" y="160260"/>
                </a:cubicBezTo>
                <a:lnTo>
                  <a:pt x="56491" y="261928"/>
                </a:lnTo>
                <a:cubicBezTo>
                  <a:pt x="66383" y="251841"/>
                  <a:pt x="82291" y="250130"/>
                  <a:pt x="94126" y="258087"/>
                </a:cubicBezTo>
                <a:lnTo>
                  <a:pt x="123641" y="277933"/>
                </a:lnTo>
                <a:cubicBezTo>
                  <a:pt x="150807" y="296200"/>
                  <a:pt x="169471" y="323903"/>
                  <a:pt x="176193" y="355942"/>
                </a:cubicBezTo>
                <a:lnTo>
                  <a:pt x="190017" y="421829"/>
                </a:lnTo>
                <a:cubicBezTo>
                  <a:pt x="190974" y="426389"/>
                  <a:pt x="188052" y="430863"/>
                  <a:pt x="183492" y="431820"/>
                </a:cubicBezTo>
                <a:cubicBezTo>
                  <a:pt x="182908" y="431942"/>
                  <a:pt x="182325" y="432001"/>
                  <a:pt x="181751" y="432001"/>
                </a:cubicBezTo>
                <a:cubicBezTo>
                  <a:pt x="177844" y="432001"/>
                  <a:pt x="174336" y="429272"/>
                  <a:pt x="173502" y="425295"/>
                </a:cubicBezTo>
                <a:lnTo>
                  <a:pt x="159677" y="359407"/>
                </a:lnTo>
                <a:cubicBezTo>
                  <a:pt x="153864" y="331697"/>
                  <a:pt x="137722" y="307736"/>
                  <a:pt x="114225" y="291937"/>
                </a:cubicBezTo>
                <a:lnTo>
                  <a:pt x="84712" y="272090"/>
                </a:lnTo>
                <a:cubicBezTo>
                  <a:pt x="79449" y="268552"/>
                  <a:pt x="72308" y="269464"/>
                  <a:pt x="68102" y="274211"/>
                </a:cubicBezTo>
                <a:cubicBezTo>
                  <a:pt x="63347" y="279579"/>
                  <a:pt x="63291" y="287445"/>
                  <a:pt x="67827" y="292870"/>
                </a:cubicBezTo>
                <a:cubicBezTo>
                  <a:pt x="67875" y="292922"/>
                  <a:pt x="67920" y="292977"/>
                  <a:pt x="67969" y="293030"/>
                </a:cubicBezTo>
                <a:lnTo>
                  <a:pt x="87315" y="313620"/>
                </a:lnTo>
                <a:cubicBezTo>
                  <a:pt x="98595" y="325608"/>
                  <a:pt x="108472" y="336126"/>
                  <a:pt x="108625" y="336290"/>
                </a:cubicBezTo>
                <a:cubicBezTo>
                  <a:pt x="111816" y="339686"/>
                  <a:pt x="111648" y="345026"/>
                  <a:pt x="108251" y="348216"/>
                </a:cubicBezTo>
                <a:cubicBezTo>
                  <a:pt x="104855" y="351406"/>
                  <a:pt x="99514" y="351237"/>
                  <a:pt x="96325" y="347841"/>
                </a:cubicBezTo>
                <a:cubicBezTo>
                  <a:pt x="96210" y="347720"/>
                  <a:pt x="90730" y="341884"/>
                  <a:pt x="83299" y="333980"/>
                </a:cubicBezTo>
                <a:cubicBezTo>
                  <a:pt x="83271" y="333951"/>
                  <a:pt x="83240" y="333926"/>
                  <a:pt x="83212" y="333897"/>
                </a:cubicBezTo>
                <a:lnTo>
                  <a:pt x="74526" y="324652"/>
                </a:lnTo>
                <a:cubicBezTo>
                  <a:pt x="68321" y="318057"/>
                  <a:pt x="61733" y="311061"/>
                  <a:pt x="56130" y="305123"/>
                </a:cubicBezTo>
                <a:cubicBezTo>
                  <a:pt x="55673" y="304640"/>
                  <a:pt x="55241" y="304141"/>
                  <a:pt x="54821" y="303637"/>
                </a:cubicBezTo>
                <a:cubicBezTo>
                  <a:pt x="45014" y="292746"/>
                  <a:pt x="39616" y="278747"/>
                  <a:pt x="39616" y="264054"/>
                </a:cubicBezTo>
                <a:lnTo>
                  <a:pt x="39616" y="160260"/>
                </a:lnTo>
                <a:cubicBezTo>
                  <a:pt x="39616" y="154887"/>
                  <a:pt x="35953" y="150323"/>
                  <a:pt x="30709" y="149159"/>
                </a:cubicBezTo>
                <a:cubicBezTo>
                  <a:pt x="27322" y="148407"/>
                  <a:pt x="23832" y="149222"/>
                  <a:pt x="21129" y="151391"/>
                </a:cubicBezTo>
                <a:cubicBezTo>
                  <a:pt x="18426" y="153561"/>
                  <a:pt x="16875" y="156793"/>
                  <a:pt x="16875" y="160260"/>
                </a:cubicBezTo>
                <a:lnTo>
                  <a:pt x="16875" y="291084"/>
                </a:lnTo>
                <a:cubicBezTo>
                  <a:pt x="16875" y="304704"/>
                  <a:pt x="21042" y="317773"/>
                  <a:pt x="28926" y="328879"/>
                </a:cubicBezTo>
                <a:lnTo>
                  <a:pt x="43973" y="350075"/>
                </a:lnTo>
                <a:cubicBezTo>
                  <a:pt x="46671" y="353875"/>
                  <a:pt x="45777" y="359142"/>
                  <a:pt x="41977" y="361839"/>
                </a:cubicBezTo>
                <a:cubicBezTo>
                  <a:pt x="40495" y="362891"/>
                  <a:pt x="38790" y="363398"/>
                  <a:pt x="37101" y="363398"/>
                </a:cubicBezTo>
                <a:cubicBezTo>
                  <a:pt x="34459" y="363398"/>
                  <a:pt x="31858" y="362161"/>
                  <a:pt x="30213" y="359844"/>
                </a:cubicBezTo>
                <a:lnTo>
                  <a:pt x="15166" y="338648"/>
                </a:lnTo>
                <a:cubicBezTo>
                  <a:pt x="5245" y="324671"/>
                  <a:pt x="0" y="308224"/>
                  <a:pt x="0" y="291085"/>
                </a:cubicBezTo>
                <a:lnTo>
                  <a:pt x="0" y="160260"/>
                </a:lnTo>
                <a:cubicBezTo>
                  <a:pt x="0" y="151648"/>
                  <a:pt x="3852" y="143618"/>
                  <a:pt x="10568" y="138229"/>
                </a:cubicBezTo>
                <a:cubicBezTo>
                  <a:pt x="17285" y="132840"/>
                  <a:pt x="25957" y="130817"/>
                  <a:pt x="34365" y="132685"/>
                </a:cubicBezTo>
                <a:close/>
                <a:moveTo>
                  <a:pt x="265390" y="114512"/>
                </a:moveTo>
                <a:lnTo>
                  <a:pt x="265390" y="122027"/>
                </a:lnTo>
                <a:cubicBezTo>
                  <a:pt x="265390" y="122440"/>
                  <a:pt x="265369" y="122850"/>
                  <a:pt x="265359" y="123260"/>
                </a:cubicBezTo>
                <a:lnTo>
                  <a:pt x="265359" y="124492"/>
                </a:lnTo>
                <a:cubicBezTo>
                  <a:pt x="265359" y="136010"/>
                  <a:pt x="274728" y="145381"/>
                  <a:pt x="286246" y="145381"/>
                </a:cubicBezTo>
                <a:cubicBezTo>
                  <a:pt x="297764" y="145381"/>
                  <a:pt x="307134" y="136010"/>
                  <a:pt x="307134" y="124493"/>
                </a:cubicBezTo>
                <a:lnTo>
                  <a:pt x="307134" y="120474"/>
                </a:lnTo>
                <a:lnTo>
                  <a:pt x="295358" y="120474"/>
                </a:lnTo>
                <a:cubicBezTo>
                  <a:pt x="285039" y="120474"/>
                  <a:pt x="274858" y="118431"/>
                  <a:pt x="265390" y="114512"/>
                </a:cubicBezTo>
                <a:close/>
                <a:moveTo>
                  <a:pt x="166747" y="114499"/>
                </a:moveTo>
                <a:cubicBezTo>
                  <a:pt x="157270" y="118426"/>
                  <a:pt x="147077" y="120474"/>
                  <a:pt x="136747" y="120474"/>
                </a:cubicBezTo>
                <a:lnTo>
                  <a:pt x="124971" y="120474"/>
                </a:lnTo>
                <a:lnTo>
                  <a:pt x="124971" y="124492"/>
                </a:lnTo>
                <a:cubicBezTo>
                  <a:pt x="124971" y="136010"/>
                  <a:pt x="134341" y="145379"/>
                  <a:pt x="145859" y="145379"/>
                </a:cubicBezTo>
                <a:cubicBezTo>
                  <a:pt x="157377" y="145379"/>
                  <a:pt x="166747" y="136009"/>
                  <a:pt x="166747" y="124491"/>
                </a:cubicBezTo>
                <a:close/>
                <a:moveTo>
                  <a:pt x="231083" y="99265"/>
                </a:moveTo>
                <a:cubicBezTo>
                  <a:pt x="221333" y="108140"/>
                  <a:pt x="208610" y="113115"/>
                  <a:pt x="195230" y="113115"/>
                </a:cubicBezTo>
                <a:lnTo>
                  <a:pt x="183697" y="113115"/>
                </a:lnTo>
                <a:lnTo>
                  <a:pt x="183697" y="122027"/>
                </a:lnTo>
                <a:cubicBezTo>
                  <a:pt x="183697" y="139897"/>
                  <a:pt x="198235" y="154436"/>
                  <a:pt x="216106" y="154435"/>
                </a:cubicBezTo>
                <a:cubicBezTo>
                  <a:pt x="233563" y="154435"/>
                  <a:pt x="247831" y="140561"/>
                  <a:pt x="248483" y="123261"/>
                </a:cubicBezTo>
                <a:lnTo>
                  <a:pt x="248483" y="109488"/>
                </a:lnTo>
                <a:close/>
                <a:moveTo>
                  <a:pt x="286246" y="84089"/>
                </a:moveTo>
                <a:cubicBezTo>
                  <a:pt x="277666" y="84089"/>
                  <a:pt x="270277" y="89289"/>
                  <a:pt x="267068" y="96704"/>
                </a:cubicBezTo>
                <a:cubicBezTo>
                  <a:pt x="275792" y="101225"/>
                  <a:pt x="285496" y="103599"/>
                  <a:pt x="295358" y="103599"/>
                </a:cubicBezTo>
                <a:lnTo>
                  <a:pt x="307089" y="103599"/>
                </a:lnTo>
                <a:cubicBezTo>
                  <a:pt x="306377" y="92722"/>
                  <a:pt x="297301" y="84089"/>
                  <a:pt x="286246" y="84089"/>
                </a:cubicBezTo>
                <a:close/>
                <a:moveTo>
                  <a:pt x="145859" y="84089"/>
                </a:moveTo>
                <a:cubicBezTo>
                  <a:pt x="134805" y="84089"/>
                  <a:pt x="125729" y="92722"/>
                  <a:pt x="125017" y="103598"/>
                </a:cubicBezTo>
                <a:lnTo>
                  <a:pt x="136747" y="103598"/>
                </a:lnTo>
                <a:cubicBezTo>
                  <a:pt x="146609" y="103598"/>
                  <a:pt x="156313" y="101224"/>
                  <a:pt x="165038" y="96703"/>
                </a:cubicBezTo>
                <a:cubicBezTo>
                  <a:pt x="161828" y="89290"/>
                  <a:pt x="154439" y="84089"/>
                  <a:pt x="145859" y="84089"/>
                </a:cubicBezTo>
                <a:close/>
                <a:moveTo>
                  <a:pt x="216106" y="62437"/>
                </a:moveTo>
                <a:cubicBezTo>
                  <a:pt x="198235" y="62437"/>
                  <a:pt x="183697" y="76976"/>
                  <a:pt x="183697" y="94845"/>
                </a:cubicBezTo>
                <a:lnTo>
                  <a:pt x="183697" y="96241"/>
                </a:lnTo>
                <a:lnTo>
                  <a:pt x="195230" y="96241"/>
                </a:lnTo>
                <a:cubicBezTo>
                  <a:pt x="206039" y="96241"/>
                  <a:pt x="216219" y="91490"/>
                  <a:pt x="223160" y="83206"/>
                </a:cubicBezTo>
                <a:cubicBezTo>
                  <a:pt x="225807" y="80046"/>
                  <a:pt x="230348" y="79262"/>
                  <a:pt x="233901" y="81350"/>
                </a:cubicBezTo>
                <a:lnTo>
                  <a:pt x="248106" y="89695"/>
                </a:lnTo>
                <a:cubicBezTo>
                  <a:pt x="245630" y="74265"/>
                  <a:pt x="232224" y="62437"/>
                  <a:pt x="216106" y="62437"/>
                </a:cubicBezTo>
                <a:close/>
                <a:moveTo>
                  <a:pt x="216106" y="45562"/>
                </a:moveTo>
                <a:cubicBezTo>
                  <a:pt x="236713" y="45562"/>
                  <a:pt x="254397" y="58281"/>
                  <a:pt x="261746" y="76278"/>
                </a:cubicBezTo>
                <a:cubicBezTo>
                  <a:pt x="268346" y="70635"/>
                  <a:pt x="276902" y="67216"/>
                  <a:pt x="286246" y="67216"/>
                </a:cubicBezTo>
                <a:cubicBezTo>
                  <a:pt x="307069" y="67216"/>
                  <a:pt x="324009" y="84156"/>
                  <a:pt x="324009" y="104979"/>
                </a:cubicBezTo>
                <a:lnTo>
                  <a:pt x="324009" y="124494"/>
                </a:lnTo>
                <a:cubicBezTo>
                  <a:pt x="324009" y="137284"/>
                  <a:pt x="317612" y="148601"/>
                  <a:pt x="307856" y="155435"/>
                </a:cubicBezTo>
                <a:lnTo>
                  <a:pt x="307856" y="158127"/>
                </a:lnTo>
                <a:lnTo>
                  <a:pt x="322867" y="161713"/>
                </a:lnTo>
                <a:cubicBezTo>
                  <a:pt x="340791" y="165994"/>
                  <a:pt x="353309" y="181855"/>
                  <a:pt x="353309" y="200282"/>
                </a:cubicBezTo>
                <a:lnTo>
                  <a:pt x="353309" y="216040"/>
                </a:lnTo>
                <a:cubicBezTo>
                  <a:pt x="353309" y="220700"/>
                  <a:pt x="349530" y="224478"/>
                  <a:pt x="344871" y="224478"/>
                </a:cubicBezTo>
                <a:lnTo>
                  <a:pt x="305989" y="224478"/>
                </a:lnTo>
                <a:cubicBezTo>
                  <a:pt x="306050" y="225509"/>
                  <a:pt x="306092" y="226546"/>
                  <a:pt x="306092" y="227591"/>
                </a:cubicBezTo>
                <a:lnTo>
                  <a:pt x="306092" y="257906"/>
                </a:lnTo>
                <a:cubicBezTo>
                  <a:pt x="306092" y="262566"/>
                  <a:pt x="302314" y="266344"/>
                  <a:pt x="297655" y="266344"/>
                </a:cubicBezTo>
                <a:lnTo>
                  <a:pt x="246092" y="266344"/>
                </a:lnTo>
                <a:cubicBezTo>
                  <a:pt x="241433" y="266344"/>
                  <a:pt x="237655" y="262566"/>
                  <a:pt x="237655" y="257906"/>
                </a:cubicBezTo>
                <a:cubicBezTo>
                  <a:pt x="237655" y="253246"/>
                  <a:pt x="241433" y="249469"/>
                  <a:pt x="246092" y="249469"/>
                </a:cubicBezTo>
                <a:lnTo>
                  <a:pt x="255655" y="249469"/>
                </a:lnTo>
                <a:lnTo>
                  <a:pt x="255655" y="232031"/>
                </a:lnTo>
                <a:cubicBezTo>
                  <a:pt x="255655" y="227371"/>
                  <a:pt x="259433" y="223593"/>
                  <a:pt x="264092" y="223593"/>
                </a:cubicBezTo>
                <a:cubicBezTo>
                  <a:pt x="268751" y="223593"/>
                  <a:pt x="272530" y="227371"/>
                  <a:pt x="272530" y="232031"/>
                </a:cubicBezTo>
                <a:lnTo>
                  <a:pt x="272530" y="249469"/>
                </a:lnTo>
                <a:lnTo>
                  <a:pt x="289216" y="249469"/>
                </a:lnTo>
                <a:lnTo>
                  <a:pt x="289216" y="227591"/>
                </a:lnTo>
                <a:cubicBezTo>
                  <a:pt x="289216" y="211306"/>
                  <a:pt x="278154" y="197290"/>
                  <a:pt x="262315" y="193506"/>
                </a:cubicBezTo>
                <a:lnTo>
                  <a:pt x="239234" y="187992"/>
                </a:lnTo>
                <a:lnTo>
                  <a:pt x="223755" y="223193"/>
                </a:lnTo>
                <a:cubicBezTo>
                  <a:pt x="222408" y="226257"/>
                  <a:pt x="219378" y="228235"/>
                  <a:pt x="216031" y="228235"/>
                </a:cubicBezTo>
                <a:lnTo>
                  <a:pt x="216030" y="228235"/>
                </a:lnTo>
                <a:cubicBezTo>
                  <a:pt x="212685" y="228235"/>
                  <a:pt x="209654" y="226256"/>
                  <a:pt x="208308" y="223192"/>
                </a:cubicBezTo>
                <a:lnTo>
                  <a:pt x="192812" y="187939"/>
                </a:lnTo>
                <a:lnTo>
                  <a:pt x="169658" y="193487"/>
                </a:lnTo>
                <a:cubicBezTo>
                  <a:pt x="153834" y="197279"/>
                  <a:pt x="142781" y="211293"/>
                  <a:pt x="142781" y="227566"/>
                </a:cubicBezTo>
                <a:lnTo>
                  <a:pt x="142781" y="249469"/>
                </a:lnTo>
                <a:lnTo>
                  <a:pt x="159468" y="249469"/>
                </a:lnTo>
                <a:lnTo>
                  <a:pt x="159468" y="232031"/>
                </a:lnTo>
                <a:cubicBezTo>
                  <a:pt x="159468" y="227371"/>
                  <a:pt x="163246" y="223593"/>
                  <a:pt x="167905" y="223593"/>
                </a:cubicBezTo>
                <a:cubicBezTo>
                  <a:pt x="172565" y="223593"/>
                  <a:pt x="176343" y="227371"/>
                  <a:pt x="176343" y="232031"/>
                </a:cubicBezTo>
                <a:lnTo>
                  <a:pt x="176343" y="249467"/>
                </a:lnTo>
                <a:lnTo>
                  <a:pt x="185061" y="249467"/>
                </a:lnTo>
                <a:cubicBezTo>
                  <a:pt x="189720" y="249467"/>
                  <a:pt x="193498" y="253244"/>
                  <a:pt x="193498" y="257904"/>
                </a:cubicBezTo>
                <a:cubicBezTo>
                  <a:pt x="193498" y="262564"/>
                  <a:pt x="189720" y="266342"/>
                  <a:pt x="185061" y="266342"/>
                </a:cubicBezTo>
                <a:lnTo>
                  <a:pt x="134343" y="266342"/>
                </a:lnTo>
                <a:cubicBezTo>
                  <a:pt x="129684" y="266342"/>
                  <a:pt x="125905" y="262564"/>
                  <a:pt x="125905" y="257904"/>
                </a:cubicBezTo>
                <a:lnTo>
                  <a:pt x="125905" y="227565"/>
                </a:lnTo>
                <a:cubicBezTo>
                  <a:pt x="125905" y="226528"/>
                  <a:pt x="125947" y="225499"/>
                  <a:pt x="126006" y="224476"/>
                </a:cubicBezTo>
                <a:lnTo>
                  <a:pt x="87235" y="224476"/>
                </a:lnTo>
                <a:cubicBezTo>
                  <a:pt x="82575" y="224476"/>
                  <a:pt x="78797" y="220698"/>
                  <a:pt x="78797" y="216038"/>
                </a:cubicBezTo>
                <a:lnTo>
                  <a:pt x="78797" y="200280"/>
                </a:lnTo>
                <a:cubicBezTo>
                  <a:pt x="78797" y="181853"/>
                  <a:pt x="91315" y="165993"/>
                  <a:pt x="109238" y="161711"/>
                </a:cubicBezTo>
                <a:lnTo>
                  <a:pt x="124249" y="158125"/>
                </a:lnTo>
                <a:lnTo>
                  <a:pt x="124249" y="155433"/>
                </a:lnTo>
                <a:cubicBezTo>
                  <a:pt x="114493" y="148599"/>
                  <a:pt x="108095" y="137282"/>
                  <a:pt x="108095" y="124492"/>
                </a:cubicBezTo>
                <a:lnTo>
                  <a:pt x="108095" y="106274"/>
                </a:lnTo>
                <a:lnTo>
                  <a:pt x="108095" y="104977"/>
                </a:lnTo>
                <a:cubicBezTo>
                  <a:pt x="108095" y="84154"/>
                  <a:pt x="125035" y="67214"/>
                  <a:pt x="145858" y="67214"/>
                </a:cubicBezTo>
                <a:cubicBezTo>
                  <a:pt x="155241" y="67214"/>
                  <a:pt x="163828" y="70662"/>
                  <a:pt x="170438" y="76345"/>
                </a:cubicBezTo>
                <a:cubicBezTo>
                  <a:pt x="177771" y="58314"/>
                  <a:pt x="195472" y="45562"/>
                  <a:pt x="216106" y="45562"/>
                </a:cubicBezTo>
                <a:close/>
                <a:moveTo>
                  <a:pt x="267655" y="18895"/>
                </a:moveTo>
                <a:cubicBezTo>
                  <a:pt x="270952" y="22189"/>
                  <a:pt x="270954" y="27531"/>
                  <a:pt x="267661" y="30828"/>
                </a:cubicBezTo>
                <a:lnTo>
                  <a:pt x="258878" y="39619"/>
                </a:lnTo>
                <a:cubicBezTo>
                  <a:pt x="257231" y="41268"/>
                  <a:pt x="255071" y="42094"/>
                  <a:pt x="252910" y="42094"/>
                </a:cubicBezTo>
                <a:cubicBezTo>
                  <a:pt x="250751" y="42094"/>
                  <a:pt x="248594" y="41271"/>
                  <a:pt x="246946" y="39625"/>
                </a:cubicBezTo>
                <a:cubicBezTo>
                  <a:pt x="243650" y="36332"/>
                  <a:pt x="243647" y="30989"/>
                  <a:pt x="246940" y="27692"/>
                </a:cubicBezTo>
                <a:lnTo>
                  <a:pt x="255723" y="18901"/>
                </a:lnTo>
                <a:cubicBezTo>
                  <a:pt x="259015" y="15604"/>
                  <a:pt x="264359" y="15602"/>
                  <a:pt x="267655" y="18895"/>
                </a:cubicBezTo>
                <a:close/>
                <a:moveTo>
                  <a:pt x="176062" y="18679"/>
                </a:moveTo>
                <a:lnTo>
                  <a:pt x="184913" y="27521"/>
                </a:lnTo>
                <a:cubicBezTo>
                  <a:pt x="188209" y="30815"/>
                  <a:pt x="188211" y="36157"/>
                  <a:pt x="184919" y="39454"/>
                </a:cubicBezTo>
                <a:cubicBezTo>
                  <a:pt x="183271" y="41102"/>
                  <a:pt x="181111" y="41928"/>
                  <a:pt x="178950" y="41928"/>
                </a:cubicBezTo>
                <a:cubicBezTo>
                  <a:pt x="176793" y="41928"/>
                  <a:pt x="174634" y="41105"/>
                  <a:pt x="172987" y="39459"/>
                </a:cubicBezTo>
                <a:lnTo>
                  <a:pt x="164135" y="30616"/>
                </a:lnTo>
                <a:cubicBezTo>
                  <a:pt x="160839" y="27323"/>
                  <a:pt x="160835" y="21981"/>
                  <a:pt x="164129" y="18684"/>
                </a:cubicBezTo>
                <a:cubicBezTo>
                  <a:pt x="167423" y="15387"/>
                  <a:pt x="172765" y="15385"/>
                  <a:pt x="176062" y="18679"/>
                </a:cubicBezTo>
                <a:close/>
                <a:moveTo>
                  <a:pt x="215994" y="0"/>
                </a:moveTo>
                <a:cubicBezTo>
                  <a:pt x="220654" y="0"/>
                  <a:pt x="224431" y="3777"/>
                  <a:pt x="224431" y="8438"/>
                </a:cubicBezTo>
                <a:lnTo>
                  <a:pt x="224431" y="21063"/>
                </a:lnTo>
                <a:cubicBezTo>
                  <a:pt x="224431" y="25723"/>
                  <a:pt x="220653" y="29500"/>
                  <a:pt x="215994" y="29500"/>
                </a:cubicBezTo>
                <a:cubicBezTo>
                  <a:pt x="211334" y="29500"/>
                  <a:pt x="207556" y="25723"/>
                  <a:pt x="207556" y="21063"/>
                </a:cubicBezTo>
                <a:lnTo>
                  <a:pt x="207556" y="8438"/>
                </a:lnTo>
                <a:cubicBezTo>
                  <a:pt x="207556" y="3777"/>
                  <a:pt x="211334" y="0"/>
                  <a:pt x="215994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7" name="Freeform: Shape 126">
            <a:extLst>
              <a:ext uri="{FF2B5EF4-FFF2-40B4-BE49-F238E27FC236}">
                <a16:creationId xmlns:a16="http://schemas.microsoft.com/office/drawing/2014/main" id="{D39BE7D7-5F8A-76DF-756B-8443F11B5E7A}"/>
              </a:ext>
            </a:extLst>
          </p:cNvPr>
          <p:cNvSpPr/>
          <p:nvPr/>
        </p:nvSpPr>
        <p:spPr>
          <a:xfrm>
            <a:off x="9104898" y="4592392"/>
            <a:ext cx="421919" cy="432000"/>
          </a:xfrm>
          <a:custGeom>
            <a:avLst/>
            <a:gdLst>
              <a:gd name="connsiteX0" fmla="*/ 189442 w 421919"/>
              <a:gd name="connsiteY0" fmla="*/ 204717 h 432000"/>
              <a:gd name="connsiteX1" fmla="*/ 166304 w 421919"/>
              <a:gd name="connsiteY1" fmla="*/ 240891 h 432000"/>
              <a:gd name="connsiteX2" fmla="*/ 255639 w 421919"/>
              <a:gd name="connsiteY2" fmla="*/ 240878 h 432000"/>
              <a:gd name="connsiteX3" fmla="*/ 232501 w 421919"/>
              <a:gd name="connsiteY3" fmla="*/ 204717 h 432000"/>
              <a:gd name="connsiteX4" fmla="*/ 210972 w 421919"/>
              <a:gd name="connsiteY4" fmla="*/ 211075 h 432000"/>
              <a:gd name="connsiteX5" fmla="*/ 189442 w 421919"/>
              <a:gd name="connsiteY5" fmla="*/ 204717 h 432000"/>
              <a:gd name="connsiteX6" fmla="*/ 52262 w 421919"/>
              <a:gd name="connsiteY6" fmla="*/ 158302 h 432000"/>
              <a:gd name="connsiteX7" fmla="*/ 49815 w 421919"/>
              <a:gd name="connsiteY7" fmla="*/ 158735 h 432000"/>
              <a:gd name="connsiteX8" fmla="*/ 54563 w 421919"/>
              <a:gd name="connsiteY8" fmla="*/ 233423 h 432000"/>
              <a:gd name="connsiteX9" fmla="*/ 68895 w 421919"/>
              <a:gd name="connsiteY9" fmla="*/ 229714 h 432000"/>
              <a:gd name="connsiteX10" fmla="*/ 65070 w 421919"/>
              <a:gd name="connsiteY10" fmla="*/ 169591 h 432000"/>
              <a:gd name="connsiteX11" fmla="*/ 60981 w 421919"/>
              <a:gd name="connsiteY11" fmla="*/ 161305 h 432000"/>
              <a:gd name="connsiteX12" fmla="*/ 52262 w 421919"/>
              <a:gd name="connsiteY12" fmla="*/ 158302 h 432000"/>
              <a:gd name="connsiteX13" fmla="*/ 369657 w 421919"/>
              <a:gd name="connsiteY13" fmla="*/ 158301 h 432000"/>
              <a:gd name="connsiteX14" fmla="*/ 360946 w 421919"/>
              <a:gd name="connsiteY14" fmla="*/ 161308 h 432000"/>
              <a:gd name="connsiteX15" fmla="*/ 356849 w 421919"/>
              <a:gd name="connsiteY15" fmla="*/ 169594 h 432000"/>
              <a:gd name="connsiteX16" fmla="*/ 356130 w 421919"/>
              <a:gd name="connsiteY16" fmla="*/ 181194 h 432000"/>
              <a:gd name="connsiteX17" fmla="*/ 353043 w 421919"/>
              <a:gd name="connsiteY17" fmla="*/ 229771 h 432000"/>
              <a:gd name="connsiteX18" fmla="*/ 362272 w 421919"/>
              <a:gd name="connsiteY18" fmla="*/ 231086 h 432000"/>
              <a:gd name="connsiteX19" fmla="*/ 367379 w 421919"/>
              <a:gd name="connsiteY19" fmla="*/ 233430 h 432000"/>
              <a:gd name="connsiteX20" fmla="*/ 372127 w 421919"/>
              <a:gd name="connsiteY20" fmla="*/ 158742 h 432000"/>
              <a:gd name="connsiteX21" fmla="*/ 369657 w 421919"/>
              <a:gd name="connsiteY21" fmla="*/ 158301 h 432000"/>
              <a:gd name="connsiteX22" fmla="*/ 210972 w 421919"/>
              <a:gd name="connsiteY22" fmla="*/ 144182 h 432000"/>
              <a:gd name="connsiteX23" fmla="*/ 183855 w 421919"/>
              <a:gd name="connsiteY23" fmla="*/ 171301 h 432000"/>
              <a:gd name="connsiteX24" fmla="*/ 210972 w 421919"/>
              <a:gd name="connsiteY24" fmla="*/ 198419 h 432000"/>
              <a:gd name="connsiteX25" fmla="*/ 238089 w 421919"/>
              <a:gd name="connsiteY25" fmla="*/ 171301 h 432000"/>
              <a:gd name="connsiteX26" fmla="*/ 210972 w 421919"/>
              <a:gd name="connsiteY26" fmla="*/ 144182 h 432000"/>
              <a:gd name="connsiteX27" fmla="*/ 397945 w 421919"/>
              <a:gd name="connsiteY27" fmla="*/ 142323 h 432000"/>
              <a:gd name="connsiteX28" fmla="*/ 389223 w 421919"/>
              <a:gd name="connsiteY28" fmla="*/ 145327 h 432000"/>
              <a:gd name="connsiteX29" fmla="*/ 385134 w 421919"/>
              <a:gd name="connsiteY29" fmla="*/ 153616 h 432000"/>
              <a:gd name="connsiteX30" fmla="*/ 378960 w 421919"/>
              <a:gd name="connsiteY30" fmla="*/ 250743 h 432000"/>
              <a:gd name="connsiteX31" fmla="*/ 369179 w 421919"/>
              <a:gd name="connsiteY31" fmla="*/ 275376 h 432000"/>
              <a:gd name="connsiteX32" fmla="*/ 354921 w 421919"/>
              <a:gd name="connsiteY32" fmla="*/ 290073 h 432000"/>
              <a:gd name="connsiteX33" fmla="*/ 333902 w 421919"/>
              <a:gd name="connsiteY33" fmla="*/ 311540 h 432000"/>
              <a:gd name="connsiteX34" fmla="*/ 324955 w 421919"/>
              <a:gd name="connsiteY34" fmla="*/ 311318 h 432000"/>
              <a:gd name="connsiteX35" fmla="*/ 325177 w 421919"/>
              <a:gd name="connsiteY35" fmla="*/ 302371 h 432000"/>
              <a:gd name="connsiteX36" fmla="*/ 345797 w 421919"/>
              <a:gd name="connsiteY36" fmla="*/ 281300 h 432000"/>
              <a:gd name="connsiteX37" fmla="*/ 360236 w 421919"/>
              <a:gd name="connsiteY37" fmla="*/ 266419 h 432000"/>
              <a:gd name="connsiteX38" fmla="*/ 366076 w 421919"/>
              <a:gd name="connsiteY38" fmla="*/ 250817 h 432000"/>
              <a:gd name="connsiteX39" fmla="*/ 358295 w 421919"/>
              <a:gd name="connsiteY39" fmla="*/ 243101 h 432000"/>
              <a:gd name="connsiteX40" fmla="*/ 342876 w 421919"/>
              <a:gd name="connsiteY40" fmla="*/ 246416 h 432000"/>
              <a:gd name="connsiteX41" fmla="*/ 298927 w 421919"/>
              <a:gd name="connsiteY41" fmla="*/ 283118 h 432000"/>
              <a:gd name="connsiteX42" fmla="*/ 280308 w 421919"/>
              <a:gd name="connsiteY42" fmla="*/ 328164 h 432000"/>
              <a:gd name="connsiteX43" fmla="*/ 277582 w 421919"/>
              <a:gd name="connsiteY43" fmla="*/ 364281 h 432000"/>
              <a:gd name="connsiteX44" fmla="*/ 346469 w 421919"/>
              <a:gd name="connsiteY44" fmla="*/ 364281 h 432000"/>
              <a:gd name="connsiteX45" fmla="*/ 403214 w 421919"/>
              <a:gd name="connsiteY45" fmla="*/ 250146 h 432000"/>
              <a:gd name="connsiteX46" fmla="*/ 409236 w 421919"/>
              <a:gd name="connsiteY46" fmla="*/ 155137 h 432000"/>
              <a:gd name="connsiteX47" fmla="*/ 406240 w 421919"/>
              <a:gd name="connsiteY47" fmla="*/ 146410 h 432000"/>
              <a:gd name="connsiteX48" fmla="*/ 397945 w 421919"/>
              <a:gd name="connsiteY48" fmla="*/ 142323 h 432000"/>
              <a:gd name="connsiteX49" fmla="*/ 23974 w 421919"/>
              <a:gd name="connsiteY49" fmla="*/ 142323 h 432000"/>
              <a:gd name="connsiteX50" fmla="*/ 12682 w 421919"/>
              <a:gd name="connsiteY50" fmla="*/ 155134 h 432000"/>
              <a:gd name="connsiteX51" fmla="*/ 18728 w 421919"/>
              <a:gd name="connsiteY51" fmla="*/ 250147 h 432000"/>
              <a:gd name="connsiteX52" fmla="*/ 75450 w 421919"/>
              <a:gd name="connsiteY52" fmla="*/ 364279 h 432000"/>
              <a:gd name="connsiteX53" fmla="*/ 144359 w 421919"/>
              <a:gd name="connsiteY53" fmla="*/ 364279 h 432000"/>
              <a:gd name="connsiteX54" fmla="*/ 141634 w 421919"/>
              <a:gd name="connsiteY54" fmla="*/ 328160 h 432000"/>
              <a:gd name="connsiteX55" fmla="*/ 123014 w 421919"/>
              <a:gd name="connsiteY55" fmla="*/ 283115 h 432000"/>
              <a:gd name="connsiteX56" fmla="*/ 79067 w 421919"/>
              <a:gd name="connsiteY56" fmla="*/ 246416 h 432000"/>
              <a:gd name="connsiteX57" fmla="*/ 58102 w 421919"/>
              <a:gd name="connsiteY57" fmla="*/ 246737 h 432000"/>
              <a:gd name="connsiteX58" fmla="*/ 61681 w 421919"/>
              <a:gd name="connsiteY58" fmla="*/ 266418 h 432000"/>
              <a:gd name="connsiteX59" fmla="*/ 76465 w 421919"/>
              <a:gd name="connsiteY59" fmla="*/ 281637 h 432000"/>
              <a:gd name="connsiteX60" fmla="*/ 96764 w 421919"/>
              <a:gd name="connsiteY60" fmla="*/ 302369 h 432000"/>
              <a:gd name="connsiteX61" fmla="*/ 96987 w 421919"/>
              <a:gd name="connsiteY61" fmla="*/ 311316 h 432000"/>
              <a:gd name="connsiteX62" fmla="*/ 88040 w 421919"/>
              <a:gd name="connsiteY62" fmla="*/ 311539 h 432000"/>
              <a:gd name="connsiteX63" fmla="*/ 67344 w 421919"/>
              <a:gd name="connsiteY63" fmla="*/ 290412 h 432000"/>
              <a:gd name="connsiteX64" fmla="*/ 52737 w 421919"/>
              <a:gd name="connsiteY64" fmla="*/ 275374 h 432000"/>
              <a:gd name="connsiteX65" fmla="*/ 42974 w 421919"/>
              <a:gd name="connsiteY65" fmla="*/ 250642 h 432000"/>
              <a:gd name="connsiteX66" fmla="*/ 36915 w 421919"/>
              <a:gd name="connsiteY66" fmla="*/ 155330 h 432000"/>
              <a:gd name="connsiteX67" fmla="*/ 36903 w 421919"/>
              <a:gd name="connsiteY67" fmla="*/ 155125 h 432000"/>
              <a:gd name="connsiteX68" fmla="*/ 36807 w 421919"/>
              <a:gd name="connsiteY68" fmla="*/ 153612 h 432000"/>
              <a:gd name="connsiteX69" fmla="*/ 32711 w 421919"/>
              <a:gd name="connsiteY69" fmla="*/ 145329 h 432000"/>
              <a:gd name="connsiteX70" fmla="*/ 23974 w 421919"/>
              <a:gd name="connsiteY70" fmla="*/ 142323 h 432000"/>
              <a:gd name="connsiteX71" fmla="*/ 398754 w 421919"/>
              <a:gd name="connsiteY71" fmla="*/ 129693 h 432000"/>
              <a:gd name="connsiteX72" fmla="*/ 415740 w 421919"/>
              <a:gd name="connsiteY72" fmla="*/ 138045 h 432000"/>
              <a:gd name="connsiteX73" fmla="*/ 421868 w 421919"/>
              <a:gd name="connsiteY73" fmla="*/ 155943 h 432000"/>
              <a:gd name="connsiteX74" fmla="*/ 415846 w 421919"/>
              <a:gd name="connsiteY74" fmla="*/ 250950 h 432000"/>
              <a:gd name="connsiteX75" fmla="*/ 364480 w 421919"/>
              <a:gd name="connsiteY75" fmla="*/ 364281 h 432000"/>
              <a:gd name="connsiteX76" fmla="*/ 368408 w 421919"/>
              <a:gd name="connsiteY76" fmla="*/ 364281 h 432000"/>
              <a:gd name="connsiteX77" fmla="*/ 382629 w 421919"/>
              <a:gd name="connsiteY77" fmla="*/ 378527 h 432000"/>
              <a:gd name="connsiteX78" fmla="*/ 382629 w 421919"/>
              <a:gd name="connsiteY78" fmla="*/ 417779 h 432000"/>
              <a:gd name="connsiteX79" fmla="*/ 368408 w 421919"/>
              <a:gd name="connsiteY79" fmla="*/ 432000 h 432000"/>
              <a:gd name="connsiteX80" fmla="*/ 327861 w 421919"/>
              <a:gd name="connsiteY80" fmla="*/ 432000 h 432000"/>
              <a:gd name="connsiteX81" fmla="*/ 321533 w 421919"/>
              <a:gd name="connsiteY81" fmla="*/ 425672 h 432000"/>
              <a:gd name="connsiteX82" fmla="*/ 327861 w 421919"/>
              <a:gd name="connsiteY82" fmla="*/ 419344 h 432000"/>
              <a:gd name="connsiteX83" fmla="*/ 368407 w 421919"/>
              <a:gd name="connsiteY83" fmla="*/ 419344 h 432000"/>
              <a:gd name="connsiteX84" fmla="*/ 369972 w 421919"/>
              <a:gd name="connsiteY84" fmla="*/ 417779 h 432000"/>
              <a:gd name="connsiteX85" fmla="*/ 369972 w 421919"/>
              <a:gd name="connsiteY85" fmla="*/ 378527 h 432000"/>
              <a:gd name="connsiteX86" fmla="*/ 368407 w 421919"/>
              <a:gd name="connsiteY86" fmla="*/ 376937 h 432000"/>
              <a:gd name="connsiteX87" fmla="*/ 257996 w 421919"/>
              <a:gd name="connsiteY87" fmla="*/ 376937 h 432000"/>
              <a:gd name="connsiteX88" fmla="*/ 256431 w 421919"/>
              <a:gd name="connsiteY88" fmla="*/ 378527 h 432000"/>
              <a:gd name="connsiteX89" fmla="*/ 256431 w 421919"/>
              <a:gd name="connsiteY89" fmla="*/ 417779 h 432000"/>
              <a:gd name="connsiteX90" fmla="*/ 257996 w 421919"/>
              <a:gd name="connsiteY90" fmla="*/ 419344 h 432000"/>
              <a:gd name="connsiteX91" fmla="*/ 298566 w 421919"/>
              <a:gd name="connsiteY91" fmla="*/ 419344 h 432000"/>
              <a:gd name="connsiteX92" fmla="*/ 304895 w 421919"/>
              <a:gd name="connsiteY92" fmla="*/ 425672 h 432000"/>
              <a:gd name="connsiteX93" fmla="*/ 298566 w 421919"/>
              <a:gd name="connsiteY93" fmla="*/ 432000 h 432000"/>
              <a:gd name="connsiteX94" fmla="*/ 257996 w 421919"/>
              <a:gd name="connsiteY94" fmla="*/ 432000 h 432000"/>
              <a:gd name="connsiteX95" fmla="*/ 243775 w 421919"/>
              <a:gd name="connsiteY95" fmla="*/ 417779 h 432000"/>
              <a:gd name="connsiteX96" fmla="*/ 243775 w 421919"/>
              <a:gd name="connsiteY96" fmla="*/ 378527 h 432000"/>
              <a:gd name="connsiteX97" fmla="*/ 257996 w 421919"/>
              <a:gd name="connsiteY97" fmla="*/ 364281 h 432000"/>
              <a:gd name="connsiteX98" fmla="*/ 264892 w 421919"/>
              <a:gd name="connsiteY98" fmla="*/ 364281 h 432000"/>
              <a:gd name="connsiteX99" fmla="*/ 267689 w 421919"/>
              <a:gd name="connsiteY99" fmla="*/ 327209 h 432000"/>
              <a:gd name="connsiteX100" fmla="*/ 290817 w 421919"/>
              <a:gd name="connsiteY100" fmla="*/ 273402 h 432000"/>
              <a:gd name="connsiteX101" fmla="*/ 334888 w 421919"/>
              <a:gd name="connsiteY101" fmla="*/ 236599 h 432000"/>
              <a:gd name="connsiteX102" fmla="*/ 335129 w 421919"/>
              <a:gd name="connsiteY102" fmla="*/ 236408 h 432000"/>
              <a:gd name="connsiteX103" fmla="*/ 340140 w 421919"/>
              <a:gd name="connsiteY103" fmla="*/ 233237 h 432000"/>
              <a:gd name="connsiteX104" fmla="*/ 343497 w 421919"/>
              <a:gd name="connsiteY104" fmla="*/ 180401 h 432000"/>
              <a:gd name="connsiteX105" fmla="*/ 344218 w 421919"/>
              <a:gd name="connsiteY105" fmla="*/ 168798 h 432000"/>
              <a:gd name="connsiteX106" fmla="*/ 352585 w 421919"/>
              <a:gd name="connsiteY106" fmla="*/ 151807 h 432000"/>
              <a:gd name="connsiteX107" fmla="*/ 370492 w 421919"/>
              <a:gd name="connsiteY107" fmla="*/ 145672 h 432000"/>
              <a:gd name="connsiteX108" fmla="*/ 373871 w 421919"/>
              <a:gd name="connsiteY108" fmla="*/ 146138 h 432000"/>
              <a:gd name="connsiteX109" fmla="*/ 380856 w 421919"/>
              <a:gd name="connsiteY109" fmla="*/ 135831 h 432000"/>
              <a:gd name="connsiteX110" fmla="*/ 398754 w 421919"/>
              <a:gd name="connsiteY110" fmla="*/ 129693 h 432000"/>
              <a:gd name="connsiteX111" fmla="*/ 23165 w 421919"/>
              <a:gd name="connsiteY111" fmla="*/ 129693 h 432000"/>
              <a:gd name="connsiteX112" fmla="*/ 41072 w 421919"/>
              <a:gd name="connsiteY112" fmla="*/ 135828 h 432000"/>
              <a:gd name="connsiteX113" fmla="*/ 48067 w 421919"/>
              <a:gd name="connsiteY113" fmla="*/ 146131 h 432000"/>
              <a:gd name="connsiteX114" fmla="*/ 51430 w 421919"/>
              <a:gd name="connsiteY114" fmla="*/ 145674 h 432000"/>
              <a:gd name="connsiteX115" fmla="*/ 69350 w 421919"/>
              <a:gd name="connsiteY115" fmla="*/ 151809 h 432000"/>
              <a:gd name="connsiteX116" fmla="*/ 77700 w 421919"/>
              <a:gd name="connsiteY116" fmla="*/ 168784 h 432000"/>
              <a:gd name="connsiteX117" fmla="*/ 81800 w 421919"/>
              <a:gd name="connsiteY117" fmla="*/ 233218 h 432000"/>
              <a:gd name="connsiteX118" fmla="*/ 86812 w 421919"/>
              <a:gd name="connsiteY118" fmla="*/ 236405 h 432000"/>
              <a:gd name="connsiteX119" fmla="*/ 87054 w 421919"/>
              <a:gd name="connsiteY119" fmla="*/ 236598 h 432000"/>
              <a:gd name="connsiteX120" fmla="*/ 131127 w 421919"/>
              <a:gd name="connsiteY120" fmla="*/ 273403 h 432000"/>
              <a:gd name="connsiteX121" fmla="*/ 154253 w 421919"/>
              <a:gd name="connsiteY121" fmla="*/ 327206 h 432000"/>
              <a:gd name="connsiteX122" fmla="*/ 157051 w 421919"/>
              <a:gd name="connsiteY122" fmla="*/ 364280 h 432000"/>
              <a:gd name="connsiteX123" fmla="*/ 163946 w 421919"/>
              <a:gd name="connsiteY123" fmla="*/ 364280 h 432000"/>
              <a:gd name="connsiteX124" fmla="*/ 178168 w 421919"/>
              <a:gd name="connsiteY124" fmla="*/ 378526 h 432000"/>
              <a:gd name="connsiteX125" fmla="*/ 178168 w 421919"/>
              <a:gd name="connsiteY125" fmla="*/ 417778 h 432000"/>
              <a:gd name="connsiteX126" fmla="*/ 163946 w 421919"/>
              <a:gd name="connsiteY126" fmla="*/ 431999 h 432000"/>
              <a:gd name="connsiteX127" fmla="*/ 123400 w 421919"/>
              <a:gd name="connsiteY127" fmla="*/ 431999 h 432000"/>
              <a:gd name="connsiteX128" fmla="*/ 117072 w 421919"/>
              <a:gd name="connsiteY128" fmla="*/ 425671 h 432000"/>
              <a:gd name="connsiteX129" fmla="*/ 123400 w 421919"/>
              <a:gd name="connsiteY129" fmla="*/ 419343 h 432000"/>
              <a:gd name="connsiteX130" fmla="*/ 163946 w 421919"/>
              <a:gd name="connsiteY130" fmla="*/ 419343 h 432000"/>
              <a:gd name="connsiteX131" fmla="*/ 165511 w 421919"/>
              <a:gd name="connsiteY131" fmla="*/ 417778 h 432000"/>
              <a:gd name="connsiteX132" fmla="*/ 165511 w 421919"/>
              <a:gd name="connsiteY132" fmla="*/ 378526 h 432000"/>
              <a:gd name="connsiteX133" fmla="*/ 163946 w 421919"/>
              <a:gd name="connsiteY133" fmla="*/ 376936 h 432000"/>
              <a:gd name="connsiteX134" fmla="*/ 53536 w 421919"/>
              <a:gd name="connsiteY134" fmla="*/ 376936 h 432000"/>
              <a:gd name="connsiteX135" fmla="*/ 51970 w 421919"/>
              <a:gd name="connsiteY135" fmla="*/ 378526 h 432000"/>
              <a:gd name="connsiteX136" fmla="*/ 51970 w 421919"/>
              <a:gd name="connsiteY136" fmla="*/ 417778 h 432000"/>
              <a:gd name="connsiteX137" fmla="*/ 53536 w 421919"/>
              <a:gd name="connsiteY137" fmla="*/ 419343 h 432000"/>
              <a:gd name="connsiteX138" fmla="*/ 94081 w 421919"/>
              <a:gd name="connsiteY138" fmla="*/ 419343 h 432000"/>
              <a:gd name="connsiteX139" fmla="*/ 100409 w 421919"/>
              <a:gd name="connsiteY139" fmla="*/ 425671 h 432000"/>
              <a:gd name="connsiteX140" fmla="*/ 94081 w 421919"/>
              <a:gd name="connsiteY140" fmla="*/ 431999 h 432000"/>
              <a:gd name="connsiteX141" fmla="*/ 53535 w 421919"/>
              <a:gd name="connsiteY141" fmla="*/ 431999 h 432000"/>
              <a:gd name="connsiteX142" fmla="*/ 39313 w 421919"/>
              <a:gd name="connsiteY142" fmla="*/ 417778 h 432000"/>
              <a:gd name="connsiteX143" fmla="*/ 39313 w 421919"/>
              <a:gd name="connsiteY143" fmla="*/ 378526 h 432000"/>
              <a:gd name="connsiteX144" fmla="*/ 53535 w 421919"/>
              <a:gd name="connsiteY144" fmla="*/ 364280 h 432000"/>
              <a:gd name="connsiteX145" fmla="*/ 57439 w 421919"/>
              <a:gd name="connsiteY145" fmla="*/ 364280 h 432000"/>
              <a:gd name="connsiteX146" fmla="*/ 6097 w 421919"/>
              <a:gd name="connsiteY146" fmla="*/ 250949 h 432000"/>
              <a:gd name="connsiteX147" fmla="*/ 51 w 421919"/>
              <a:gd name="connsiteY147" fmla="*/ 155939 h 432000"/>
              <a:gd name="connsiteX148" fmla="*/ 23165 w 421919"/>
              <a:gd name="connsiteY148" fmla="*/ 129693 h 432000"/>
              <a:gd name="connsiteX149" fmla="*/ 210968 w 421919"/>
              <a:gd name="connsiteY149" fmla="*/ 103660 h 432000"/>
              <a:gd name="connsiteX150" fmla="*/ 157289 w 421919"/>
              <a:gd name="connsiteY150" fmla="*/ 125849 h 432000"/>
              <a:gd name="connsiteX151" fmla="*/ 155070 w 421919"/>
              <a:gd name="connsiteY151" fmla="*/ 230853 h 432000"/>
              <a:gd name="connsiteX152" fmla="*/ 179691 w 421919"/>
              <a:gd name="connsiteY152" fmla="*/ 195823 h 432000"/>
              <a:gd name="connsiteX153" fmla="*/ 171198 w 421919"/>
              <a:gd name="connsiteY153" fmla="*/ 171301 h 432000"/>
              <a:gd name="connsiteX154" fmla="*/ 210971 w 421919"/>
              <a:gd name="connsiteY154" fmla="*/ 131526 h 432000"/>
              <a:gd name="connsiteX155" fmla="*/ 250744 w 421919"/>
              <a:gd name="connsiteY155" fmla="*/ 171301 h 432000"/>
              <a:gd name="connsiteX156" fmla="*/ 242251 w 421919"/>
              <a:gd name="connsiteY156" fmla="*/ 195822 h 432000"/>
              <a:gd name="connsiteX157" fmla="*/ 266869 w 421919"/>
              <a:gd name="connsiteY157" fmla="*/ 230838 h 432000"/>
              <a:gd name="connsiteX158" fmla="*/ 286870 w 421919"/>
              <a:gd name="connsiteY158" fmla="*/ 179509 h 432000"/>
              <a:gd name="connsiteX159" fmla="*/ 264631 w 421919"/>
              <a:gd name="connsiteY159" fmla="*/ 125849 h 432000"/>
              <a:gd name="connsiteX160" fmla="*/ 210968 w 421919"/>
              <a:gd name="connsiteY160" fmla="*/ 103660 h 432000"/>
              <a:gd name="connsiteX161" fmla="*/ 210970 w 421919"/>
              <a:gd name="connsiteY161" fmla="*/ 91011 h 432000"/>
              <a:gd name="connsiteX162" fmla="*/ 273579 w 421919"/>
              <a:gd name="connsiteY162" fmla="*/ 116898 h 432000"/>
              <a:gd name="connsiteX163" fmla="*/ 299526 w 421919"/>
              <a:gd name="connsiteY163" fmla="*/ 179509 h 432000"/>
              <a:gd name="connsiteX164" fmla="*/ 273579 w 421919"/>
              <a:gd name="connsiteY164" fmla="*/ 242139 h 432000"/>
              <a:gd name="connsiteX165" fmla="*/ 210969 w 421919"/>
              <a:gd name="connsiteY165" fmla="*/ 268028 h 432000"/>
              <a:gd name="connsiteX166" fmla="*/ 148342 w 421919"/>
              <a:gd name="connsiteY166" fmla="*/ 242142 h 432000"/>
              <a:gd name="connsiteX167" fmla="*/ 148340 w 421919"/>
              <a:gd name="connsiteY167" fmla="*/ 116898 h 432000"/>
              <a:gd name="connsiteX168" fmla="*/ 210970 w 421919"/>
              <a:gd name="connsiteY168" fmla="*/ 91011 h 432000"/>
              <a:gd name="connsiteX169" fmla="*/ 115172 w 421919"/>
              <a:gd name="connsiteY169" fmla="*/ 43043 h 432000"/>
              <a:gd name="connsiteX170" fmla="*/ 107065 w 421919"/>
              <a:gd name="connsiteY170" fmla="*/ 53725 h 432000"/>
              <a:gd name="connsiteX171" fmla="*/ 104105 w 421919"/>
              <a:gd name="connsiteY171" fmla="*/ 55875 h 432000"/>
              <a:gd name="connsiteX172" fmla="*/ 91436 w 421919"/>
              <a:gd name="connsiteY172" fmla="*/ 60286 h 432000"/>
              <a:gd name="connsiteX173" fmla="*/ 99090 w 421919"/>
              <a:gd name="connsiteY173" fmla="*/ 71316 h 432000"/>
              <a:gd name="connsiteX174" fmla="*/ 100217 w 421919"/>
              <a:gd name="connsiteY174" fmla="*/ 74790 h 432000"/>
              <a:gd name="connsiteX175" fmla="*/ 100499 w 421919"/>
              <a:gd name="connsiteY175" fmla="*/ 88193 h 432000"/>
              <a:gd name="connsiteX176" fmla="*/ 113344 w 421919"/>
              <a:gd name="connsiteY176" fmla="*/ 84316 h 432000"/>
              <a:gd name="connsiteX177" fmla="*/ 117001 w 421919"/>
              <a:gd name="connsiteY177" fmla="*/ 84316 h 432000"/>
              <a:gd name="connsiteX178" fmla="*/ 129846 w 421919"/>
              <a:gd name="connsiteY178" fmla="*/ 88193 h 432000"/>
              <a:gd name="connsiteX179" fmla="*/ 130127 w 421919"/>
              <a:gd name="connsiteY179" fmla="*/ 74790 h 432000"/>
              <a:gd name="connsiteX180" fmla="*/ 131254 w 421919"/>
              <a:gd name="connsiteY180" fmla="*/ 71316 h 432000"/>
              <a:gd name="connsiteX181" fmla="*/ 138908 w 421919"/>
              <a:gd name="connsiteY181" fmla="*/ 60286 h 432000"/>
              <a:gd name="connsiteX182" fmla="*/ 126239 w 421919"/>
              <a:gd name="connsiteY182" fmla="*/ 55875 h 432000"/>
              <a:gd name="connsiteX183" fmla="*/ 123278 w 421919"/>
              <a:gd name="connsiteY183" fmla="*/ 53725 h 432000"/>
              <a:gd name="connsiteX184" fmla="*/ 306767 w 421919"/>
              <a:gd name="connsiteY184" fmla="*/ 43037 h 432000"/>
              <a:gd name="connsiteX185" fmla="*/ 298638 w 421919"/>
              <a:gd name="connsiteY185" fmla="*/ 53729 h 432000"/>
              <a:gd name="connsiteX186" fmla="*/ 295683 w 421919"/>
              <a:gd name="connsiteY186" fmla="*/ 55874 h 432000"/>
              <a:gd name="connsiteX187" fmla="*/ 283026 w 421919"/>
              <a:gd name="connsiteY187" fmla="*/ 60286 h 432000"/>
              <a:gd name="connsiteX188" fmla="*/ 290669 w 421919"/>
              <a:gd name="connsiteY188" fmla="*/ 71320 h 432000"/>
              <a:gd name="connsiteX189" fmla="*/ 291793 w 421919"/>
              <a:gd name="connsiteY189" fmla="*/ 74784 h 432000"/>
              <a:gd name="connsiteX190" fmla="*/ 292089 w 421919"/>
              <a:gd name="connsiteY190" fmla="*/ 88196 h 432000"/>
              <a:gd name="connsiteX191" fmla="*/ 304943 w 421919"/>
              <a:gd name="connsiteY191" fmla="*/ 84316 h 432000"/>
              <a:gd name="connsiteX192" fmla="*/ 308602 w 421919"/>
              <a:gd name="connsiteY192" fmla="*/ 84316 h 432000"/>
              <a:gd name="connsiteX193" fmla="*/ 321430 w 421919"/>
              <a:gd name="connsiteY193" fmla="*/ 88193 h 432000"/>
              <a:gd name="connsiteX194" fmla="*/ 321726 w 421919"/>
              <a:gd name="connsiteY194" fmla="*/ 74784 h 432000"/>
              <a:gd name="connsiteX195" fmla="*/ 322853 w 421919"/>
              <a:gd name="connsiteY195" fmla="*/ 71315 h 432000"/>
              <a:gd name="connsiteX196" fmla="*/ 330508 w 421919"/>
              <a:gd name="connsiteY196" fmla="*/ 60286 h 432000"/>
              <a:gd name="connsiteX197" fmla="*/ 317839 w 421919"/>
              <a:gd name="connsiteY197" fmla="*/ 55875 h 432000"/>
              <a:gd name="connsiteX198" fmla="*/ 314879 w 421919"/>
              <a:gd name="connsiteY198" fmla="*/ 53724 h 432000"/>
              <a:gd name="connsiteX199" fmla="*/ 115172 w 421919"/>
              <a:gd name="connsiteY199" fmla="*/ 26247 h 432000"/>
              <a:gd name="connsiteX200" fmla="*/ 120214 w 421919"/>
              <a:gd name="connsiteY200" fmla="*/ 28750 h 432000"/>
              <a:gd name="connsiteX201" fmla="*/ 132205 w 421919"/>
              <a:gd name="connsiteY201" fmla="*/ 44551 h 432000"/>
              <a:gd name="connsiteX202" fmla="*/ 150937 w 421919"/>
              <a:gd name="connsiteY202" fmla="*/ 51073 h 432000"/>
              <a:gd name="connsiteX203" fmla="*/ 154874 w 421919"/>
              <a:gd name="connsiteY203" fmla="*/ 55091 h 432000"/>
              <a:gd name="connsiteX204" fmla="*/ 154056 w 421919"/>
              <a:gd name="connsiteY204" fmla="*/ 60657 h 432000"/>
              <a:gd name="connsiteX205" fmla="*/ 142740 w 421919"/>
              <a:gd name="connsiteY205" fmla="*/ 76964 h 432000"/>
              <a:gd name="connsiteX206" fmla="*/ 142324 w 421919"/>
              <a:gd name="connsiteY206" fmla="*/ 96794 h 432000"/>
              <a:gd name="connsiteX207" fmla="*/ 139717 w 421919"/>
              <a:gd name="connsiteY207" fmla="*/ 101780 h 432000"/>
              <a:gd name="connsiteX208" fmla="*/ 134169 w 421919"/>
              <a:gd name="connsiteY208" fmla="*/ 102719 h 432000"/>
              <a:gd name="connsiteX209" fmla="*/ 115172 w 421919"/>
              <a:gd name="connsiteY209" fmla="*/ 96984 h 432000"/>
              <a:gd name="connsiteX210" fmla="*/ 96175 w 421919"/>
              <a:gd name="connsiteY210" fmla="*/ 102719 h 432000"/>
              <a:gd name="connsiteX211" fmla="*/ 94347 w 421919"/>
              <a:gd name="connsiteY211" fmla="*/ 102989 h 432000"/>
              <a:gd name="connsiteX212" fmla="*/ 90628 w 421919"/>
              <a:gd name="connsiteY212" fmla="*/ 101780 h 432000"/>
              <a:gd name="connsiteX213" fmla="*/ 88020 w 421919"/>
              <a:gd name="connsiteY213" fmla="*/ 96793 h 432000"/>
              <a:gd name="connsiteX214" fmla="*/ 87604 w 421919"/>
              <a:gd name="connsiteY214" fmla="*/ 76963 h 432000"/>
              <a:gd name="connsiteX215" fmla="*/ 76288 w 421919"/>
              <a:gd name="connsiteY215" fmla="*/ 60656 h 432000"/>
              <a:gd name="connsiteX216" fmla="*/ 75470 w 421919"/>
              <a:gd name="connsiteY216" fmla="*/ 55091 h 432000"/>
              <a:gd name="connsiteX217" fmla="*/ 79407 w 421919"/>
              <a:gd name="connsiteY217" fmla="*/ 51072 h 432000"/>
              <a:gd name="connsiteX218" fmla="*/ 98139 w 421919"/>
              <a:gd name="connsiteY218" fmla="*/ 44550 h 432000"/>
              <a:gd name="connsiteX219" fmla="*/ 110132 w 421919"/>
              <a:gd name="connsiteY219" fmla="*/ 28750 h 432000"/>
              <a:gd name="connsiteX220" fmla="*/ 115172 w 421919"/>
              <a:gd name="connsiteY220" fmla="*/ 26247 h 432000"/>
              <a:gd name="connsiteX221" fmla="*/ 306772 w 421919"/>
              <a:gd name="connsiteY221" fmla="*/ 26246 h 432000"/>
              <a:gd name="connsiteX222" fmla="*/ 306775 w 421919"/>
              <a:gd name="connsiteY222" fmla="*/ 26246 h 432000"/>
              <a:gd name="connsiteX223" fmla="*/ 311813 w 421919"/>
              <a:gd name="connsiteY223" fmla="*/ 28749 h 432000"/>
              <a:gd name="connsiteX224" fmla="*/ 323806 w 421919"/>
              <a:gd name="connsiteY224" fmla="*/ 44549 h 432000"/>
              <a:gd name="connsiteX225" fmla="*/ 342538 w 421919"/>
              <a:gd name="connsiteY225" fmla="*/ 51071 h 432000"/>
              <a:gd name="connsiteX226" fmla="*/ 346475 w 421919"/>
              <a:gd name="connsiteY226" fmla="*/ 55090 h 432000"/>
              <a:gd name="connsiteX227" fmla="*/ 345656 w 421919"/>
              <a:gd name="connsiteY227" fmla="*/ 60656 h 432000"/>
              <a:gd name="connsiteX228" fmla="*/ 334338 w 421919"/>
              <a:gd name="connsiteY228" fmla="*/ 76966 h 432000"/>
              <a:gd name="connsiteX229" fmla="*/ 333900 w 421919"/>
              <a:gd name="connsiteY229" fmla="*/ 96799 h 432000"/>
              <a:gd name="connsiteX230" fmla="*/ 331289 w 421919"/>
              <a:gd name="connsiteY230" fmla="*/ 101781 h 432000"/>
              <a:gd name="connsiteX231" fmla="*/ 327573 w 421919"/>
              <a:gd name="connsiteY231" fmla="*/ 102988 h 432000"/>
              <a:gd name="connsiteX232" fmla="*/ 325742 w 421919"/>
              <a:gd name="connsiteY232" fmla="*/ 102718 h 432000"/>
              <a:gd name="connsiteX233" fmla="*/ 306771 w 421919"/>
              <a:gd name="connsiteY233" fmla="*/ 96984 h 432000"/>
              <a:gd name="connsiteX234" fmla="*/ 287775 w 421919"/>
              <a:gd name="connsiteY234" fmla="*/ 102718 h 432000"/>
              <a:gd name="connsiteX235" fmla="*/ 282230 w 421919"/>
              <a:gd name="connsiteY235" fmla="*/ 101782 h 432000"/>
              <a:gd name="connsiteX236" fmla="*/ 279620 w 421919"/>
              <a:gd name="connsiteY236" fmla="*/ 96800 h 432000"/>
              <a:gd name="connsiteX237" fmla="*/ 279182 w 421919"/>
              <a:gd name="connsiteY237" fmla="*/ 76963 h 432000"/>
              <a:gd name="connsiteX238" fmla="*/ 267885 w 421919"/>
              <a:gd name="connsiteY238" fmla="*/ 60650 h 432000"/>
              <a:gd name="connsiteX239" fmla="*/ 267070 w 421919"/>
              <a:gd name="connsiteY239" fmla="*/ 55087 h 432000"/>
              <a:gd name="connsiteX240" fmla="*/ 271004 w 421919"/>
              <a:gd name="connsiteY240" fmla="*/ 51071 h 432000"/>
              <a:gd name="connsiteX241" fmla="*/ 289718 w 421919"/>
              <a:gd name="connsiteY241" fmla="*/ 44549 h 432000"/>
              <a:gd name="connsiteX242" fmla="*/ 301734 w 421919"/>
              <a:gd name="connsiteY242" fmla="*/ 28744 h 432000"/>
              <a:gd name="connsiteX243" fmla="*/ 306772 w 421919"/>
              <a:gd name="connsiteY243" fmla="*/ 26246 h 432000"/>
              <a:gd name="connsiteX244" fmla="*/ 210968 w 421919"/>
              <a:gd name="connsiteY244" fmla="*/ 16781 h 432000"/>
              <a:gd name="connsiteX245" fmla="*/ 202835 w 421919"/>
              <a:gd name="connsiteY245" fmla="*/ 27461 h 432000"/>
              <a:gd name="connsiteX246" fmla="*/ 199889 w 421919"/>
              <a:gd name="connsiteY246" fmla="*/ 29600 h 432000"/>
              <a:gd name="connsiteX247" fmla="*/ 187235 w 421919"/>
              <a:gd name="connsiteY247" fmla="*/ 34026 h 432000"/>
              <a:gd name="connsiteX248" fmla="*/ 194888 w 421919"/>
              <a:gd name="connsiteY248" fmla="*/ 45041 h 432000"/>
              <a:gd name="connsiteX249" fmla="*/ 196018 w 421919"/>
              <a:gd name="connsiteY249" fmla="*/ 48519 h 432000"/>
              <a:gd name="connsiteX250" fmla="*/ 196300 w 421919"/>
              <a:gd name="connsiteY250" fmla="*/ 61931 h 432000"/>
              <a:gd name="connsiteX251" fmla="*/ 209149 w 421919"/>
              <a:gd name="connsiteY251" fmla="*/ 58067 h 432000"/>
              <a:gd name="connsiteX252" fmla="*/ 210972 w 421919"/>
              <a:gd name="connsiteY252" fmla="*/ 57799 h 432000"/>
              <a:gd name="connsiteX253" fmla="*/ 212794 w 421919"/>
              <a:gd name="connsiteY253" fmla="*/ 58067 h 432000"/>
              <a:gd name="connsiteX254" fmla="*/ 225645 w 421919"/>
              <a:gd name="connsiteY254" fmla="*/ 61931 h 432000"/>
              <a:gd name="connsiteX255" fmla="*/ 225926 w 421919"/>
              <a:gd name="connsiteY255" fmla="*/ 48519 h 432000"/>
              <a:gd name="connsiteX256" fmla="*/ 227056 w 421919"/>
              <a:gd name="connsiteY256" fmla="*/ 45041 h 432000"/>
              <a:gd name="connsiteX257" fmla="*/ 234707 w 421919"/>
              <a:gd name="connsiteY257" fmla="*/ 34028 h 432000"/>
              <a:gd name="connsiteX258" fmla="*/ 222032 w 421919"/>
              <a:gd name="connsiteY258" fmla="*/ 29600 h 432000"/>
              <a:gd name="connsiteX259" fmla="*/ 219082 w 421919"/>
              <a:gd name="connsiteY259" fmla="*/ 27456 h 432000"/>
              <a:gd name="connsiteX260" fmla="*/ 210972 w 421919"/>
              <a:gd name="connsiteY260" fmla="*/ 0 h 432000"/>
              <a:gd name="connsiteX261" fmla="*/ 210974 w 421919"/>
              <a:gd name="connsiteY261" fmla="*/ 0 h 432000"/>
              <a:gd name="connsiteX262" fmla="*/ 216010 w 421919"/>
              <a:gd name="connsiteY262" fmla="*/ 2499 h 432000"/>
              <a:gd name="connsiteX263" fmla="*/ 228005 w 421919"/>
              <a:gd name="connsiteY263" fmla="*/ 18279 h 432000"/>
              <a:gd name="connsiteX264" fmla="*/ 246743 w 421919"/>
              <a:gd name="connsiteY264" fmla="*/ 24826 h 432000"/>
              <a:gd name="connsiteX265" fmla="*/ 250675 w 421919"/>
              <a:gd name="connsiteY265" fmla="*/ 28847 h 432000"/>
              <a:gd name="connsiteX266" fmla="*/ 249853 w 421919"/>
              <a:gd name="connsiteY266" fmla="*/ 34411 h 432000"/>
              <a:gd name="connsiteX267" fmla="*/ 238540 w 421919"/>
              <a:gd name="connsiteY267" fmla="*/ 50693 h 432000"/>
              <a:gd name="connsiteX268" fmla="*/ 238123 w 421919"/>
              <a:gd name="connsiteY268" fmla="*/ 70521 h 432000"/>
              <a:gd name="connsiteX269" fmla="*/ 235518 w 421919"/>
              <a:gd name="connsiteY269" fmla="*/ 75506 h 432000"/>
              <a:gd name="connsiteX270" fmla="*/ 231796 w 421919"/>
              <a:gd name="connsiteY270" fmla="*/ 76716 h 432000"/>
              <a:gd name="connsiteX271" fmla="*/ 229974 w 421919"/>
              <a:gd name="connsiteY271" fmla="*/ 76449 h 432000"/>
              <a:gd name="connsiteX272" fmla="*/ 210972 w 421919"/>
              <a:gd name="connsiteY272" fmla="*/ 70735 h 432000"/>
              <a:gd name="connsiteX273" fmla="*/ 191970 w 421919"/>
              <a:gd name="connsiteY273" fmla="*/ 76449 h 432000"/>
              <a:gd name="connsiteX274" fmla="*/ 186425 w 421919"/>
              <a:gd name="connsiteY274" fmla="*/ 75506 h 432000"/>
              <a:gd name="connsiteX275" fmla="*/ 183821 w 421919"/>
              <a:gd name="connsiteY275" fmla="*/ 70521 h 432000"/>
              <a:gd name="connsiteX276" fmla="*/ 183404 w 421919"/>
              <a:gd name="connsiteY276" fmla="*/ 50694 h 432000"/>
              <a:gd name="connsiteX277" fmla="*/ 172091 w 421919"/>
              <a:gd name="connsiteY277" fmla="*/ 34412 h 432000"/>
              <a:gd name="connsiteX278" fmla="*/ 171267 w 421919"/>
              <a:gd name="connsiteY278" fmla="*/ 28850 h 432000"/>
              <a:gd name="connsiteX279" fmla="*/ 175198 w 421919"/>
              <a:gd name="connsiteY279" fmla="*/ 24828 h 432000"/>
              <a:gd name="connsiteX280" fmla="*/ 193917 w 421919"/>
              <a:gd name="connsiteY280" fmla="*/ 18281 h 432000"/>
              <a:gd name="connsiteX281" fmla="*/ 205937 w 421919"/>
              <a:gd name="connsiteY281" fmla="*/ 2495 h 432000"/>
              <a:gd name="connsiteX282" fmla="*/ 210972 w 421919"/>
              <a:gd name="connsiteY28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</a:cxnLst>
            <a:rect l="l" t="t" r="r" b="b"/>
            <a:pathLst>
              <a:path w="421919" h="432000">
                <a:moveTo>
                  <a:pt x="189442" y="204717"/>
                </a:moveTo>
                <a:cubicBezTo>
                  <a:pt x="176100" y="212082"/>
                  <a:pt x="167344" y="225753"/>
                  <a:pt x="166304" y="240891"/>
                </a:cubicBezTo>
                <a:cubicBezTo>
                  <a:pt x="192828" y="260203"/>
                  <a:pt x="229132" y="260199"/>
                  <a:pt x="255639" y="240878"/>
                </a:cubicBezTo>
                <a:cubicBezTo>
                  <a:pt x="254594" y="225745"/>
                  <a:pt x="245839" y="212081"/>
                  <a:pt x="232501" y="204717"/>
                </a:cubicBezTo>
                <a:cubicBezTo>
                  <a:pt x="226291" y="208733"/>
                  <a:pt x="218902" y="211075"/>
                  <a:pt x="210972" y="211075"/>
                </a:cubicBezTo>
                <a:cubicBezTo>
                  <a:pt x="203041" y="211075"/>
                  <a:pt x="195652" y="208733"/>
                  <a:pt x="189442" y="204717"/>
                </a:cubicBezTo>
                <a:close/>
                <a:moveTo>
                  <a:pt x="52262" y="158302"/>
                </a:moveTo>
                <a:cubicBezTo>
                  <a:pt x="51417" y="158359"/>
                  <a:pt x="50604" y="158517"/>
                  <a:pt x="49815" y="158735"/>
                </a:cubicBezTo>
                <a:lnTo>
                  <a:pt x="54563" y="233423"/>
                </a:lnTo>
                <a:cubicBezTo>
                  <a:pt x="58677" y="230957"/>
                  <a:pt x="63613" y="229560"/>
                  <a:pt x="68895" y="229714"/>
                </a:cubicBezTo>
                <a:lnTo>
                  <a:pt x="65070" y="169591"/>
                </a:lnTo>
                <a:cubicBezTo>
                  <a:pt x="64866" y="166392"/>
                  <a:pt x="63413" y="163448"/>
                  <a:pt x="60981" y="161305"/>
                </a:cubicBezTo>
                <a:cubicBezTo>
                  <a:pt x="58552" y="159163"/>
                  <a:pt x="55454" y="158104"/>
                  <a:pt x="52262" y="158302"/>
                </a:cubicBezTo>
                <a:close/>
                <a:moveTo>
                  <a:pt x="369657" y="158301"/>
                </a:moveTo>
                <a:cubicBezTo>
                  <a:pt x="366486" y="158094"/>
                  <a:pt x="363382" y="159164"/>
                  <a:pt x="360946" y="161308"/>
                </a:cubicBezTo>
                <a:cubicBezTo>
                  <a:pt x="358510" y="163453"/>
                  <a:pt x="357054" y="166395"/>
                  <a:pt x="356849" y="169594"/>
                </a:cubicBezTo>
                <a:lnTo>
                  <a:pt x="356130" y="181194"/>
                </a:lnTo>
                <a:lnTo>
                  <a:pt x="353043" y="229771"/>
                </a:lnTo>
                <a:cubicBezTo>
                  <a:pt x="356169" y="229672"/>
                  <a:pt x="359278" y="230096"/>
                  <a:pt x="362272" y="231086"/>
                </a:cubicBezTo>
                <a:cubicBezTo>
                  <a:pt x="364083" y="231685"/>
                  <a:pt x="365790" y="232480"/>
                  <a:pt x="367379" y="233430"/>
                </a:cubicBezTo>
                <a:lnTo>
                  <a:pt x="372127" y="158742"/>
                </a:lnTo>
                <a:cubicBezTo>
                  <a:pt x="371326" y="158520"/>
                  <a:pt x="370503" y="158359"/>
                  <a:pt x="369657" y="158301"/>
                </a:cubicBezTo>
                <a:close/>
                <a:moveTo>
                  <a:pt x="210972" y="144182"/>
                </a:moveTo>
                <a:cubicBezTo>
                  <a:pt x="196019" y="144182"/>
                  <a:pt x="183855" y="156348"/>
                  <a:pt x="183855" y="171301"/>
                </a:cubicBezTo>
                <a:cubicBezTo>
                  <a:pt x="183855" y="186254"/>
                  <a:pt x="196019" y="198419"/>
                  <a:pt x="210972" y="198419"/>
                </a:cubicBezTo>
                <a:cubicBezTo>
                  <a:pt x="225924" y="198419"/>
                  <a:pt x="238089" y="186254"/>
                  <a:pt x="238089" y="171301"/>
                </a:cubicBezTo>
                <a:cubicBezTo>
                  <a:pt x="238089" y="156348"/>
                  <a:pt x="225924" y="144182"/>
                  <a:pt x="210972" y="144182"/>
                </a:cubicBezTo>
                <a:close/>
                <a:moveTo>
                  <a:pt x="397945" y="142323"/>
                </a:moveTo>
                <a:cubicBezTo>
                  <a:pt x="394740" y="142119"/>
                  <a:pt x="391652" y="143186"/>
                  <a:pt x="389223" y="145327"/>
                </a:cubicBezTo>
                <a:cubicBezTo>
                  <a:pt x="386791" y="147469"/>
                  <a:pt x="385339" y="150413"/>
                  <a:pt x="385134" y="153616"/>
                </a:cubicBezTo>
                <a:lnTo>
                  <a:pt x="378960" y="250743"/>
                </a:lnTo>
                <a:cubicBezTo>
                  <a:pt x="380089" y="259135"/>
                  <a:pt x="376640" y="267939"/>
                  <a:pt x="369179" y="275376"/>
                </a:cubicBezTo>
                <a:cubicBezTo>
                  <a:pt x="365844" y="278712"/>
                  <a:pt x="360538" y="284231"/>
                  <a:pt x="354921" y="290073"/>
                </a:cubicBezTo>
                <a:cubicBezTo>
                  <a:pt x="346766" y="298553"/>
                  <a:pt x="338335" y="307323"/>
                  <a:pt x="333902" y="311540"/>
                </a:cubicBezTo>
                <a:cubicBezTo>
                  <a:pt x="331369" y="313949"/>
                  <a:pt x="327363" y="313849"/>
                  <a:pt x="324955" y="311318"/>
                </a:cubicBezTo>
                <a:cubicBezTo>
                  <a:pt x="322546" y="308786"/>
                  <a:pt x="322645" y="304779"/>
                  <a:pt x="325177" y="302371"/>
                </a:cubicBezTo>
                <a:cubicBezTo>
                  <a:pt x="329406" y="298347"/>
                  <a:pt x="338115" y="289291"/>
                  <a:pt x="345797" y="281300"/>
                </a:cubicBezTo>
                <a:cubicBezTo>
                  <a:pt x="351459" y="275411"/>
                  <a:pt x="356806" y="269849"/>
                  <a:pt x="360236" y="266419"/>
                </a:cubicBezTo>
                <a:cubicBezTo>
                  <a:pt x="365435" y="261236"/>
                  <a:pt x="367507" y="255698"/>
                  <a:pt x="366076" y="250817"/>
                </a:cubicBezTo>
                <a:cubicBezTo>
                  <a:pt x="365033" y="247251"/>
                  <a:pt x="362124" y="244368"/>
                  <a:pt x="358295" y="243101"/>
                </a:cubicBezTo>
                <a:cubicBezTo>
                  <a:pt x="355445" y="242159"/>
                  <a:pt x="349666" y="241343"/>
                  <a:pt x="342876" y="246416"/>
                </a:cubicBezTo>
                <a:lnTo>
                  <a:pt x="298927" y="283118"/>
                </a:lnTo>
                <a:cubicBezTo>
                  <a:pt x="283353" y="296111"/>
                  <a:pt x="281965" y="306317"/>
                  <a:pt x="280308" y="328164"/>
                </a:cubicBezTo>
                <a:lnTo>
                  <a:pt x="277582" y="364281"/>
                </a:lnTo>
                <a:lnTo>
                  <a:pt x="346469" y="364281"/>
                </a:lnTo>
                <a:cubicBezTo>
                  <a:pt x="382342" y="330573"/>
                  <a:pt x="400399" y="294247"/>
                  <a:pt x="403214" y="250146"/>
                </a:cubicBezTo>
                <a:lnTo>
                  <a:pt x="409236" y="155137"/>
                </a:lnTo>
                <a:cubicBezTo>
                  <a:pt x="409443" y="151934"/>
                  <a:pt x="408378" y="148836"/>
                  <a:pt x="406240" y="146410"/>
                </a:cubicBezTo>
                <a:cubicBezTo>
                  <a:pt x="404100" y="143980"/>
                  <a:pt x="401155" y="142529"/>
                  <a:pt x="397945" y="142323"/>
                </a:cubicBezTo>
                <a:close/>
                <a:moveTo>
                  <a:pt x="23974" y="142323"/>
                </a:moveTo>
                <a:cubicBezTo>
                  <a:pt x="17322" y="142750"/>
                  <a:pt x="12257" y="148497"/>
                  <a:pt x="12682" y="155134"/>
                </a:cubicBezTo>
                <a:lnTo>
                  <a:pt x="18728" y="250147"/>
                </a:lnTo>
                <a:cubicBezTo>
                  <a:pt x="21524" y="294243"/>
                  <a:pt x="39572" y="330569"/>
                  <a:pt x="75450" y="364279"/>
                </a:cubicBezTo>
                <a:lnTo>
                  <a:pt x="144359" y="364279"/>
                </a:lnTo>
                <a:lnTo>
                  <a:pt x="141634" y="328160"/>
                </a:lnTo>
                <a:cubicBezTo>
                  <a:pt x="139979" y="306329"/>
                  <a:pt x="138591" y="296127"/>
                  <a:pt x="123014" y="283115"/>
                </a:cubicBezTo>
                <a:lnTo>
                  <a:pt x="79067" y="246416"/>
                </a:lnTo>
                <a:cubicBezTo>
                  <a:pt x="70833" y="240271"/>
                  <a:pt x="62298" y="241914"/>
                  <a:pt x="58102" y="246737"/>
                </a:cubicBezTo>
                <a:cubicBezTo>
                  <a:pt x="54480" y="250898"/>
                  <a:pt x="53517" y="258254"/>
                  <a:pt x="61681" y="266418"/>
                </a:cubicBezTo>
                <a:cubicBezTo>
                  <a:pt x="65183" y="269911"/>
                  <a:pt x="70663" y="275607"/>
                  <a:pt x="76465" y="281637"/>
                </a:cubicBezTo>
                <a:cubicBezTo>
                  <a:pt x="84394" y="289878"/>
                  <a:pt x="92594" y="298402"/>
                  <a:pt x="96764" y="302369"/>
                </a:cubicBezTo>
                <a:cubicBezTo>
                  <a:pt x="99296" y="304778"/>
                  <a:pt x="99397" y="308784"/>
                  <a:pt x="96987" y="311316"/>
                </a:cubicBezTo>
                <a:cubicBezTo>
                  <a:pt x="94577" y="313848"/>
                  <a:pt x="90573" y="313947"/>
                  <a:pt x="88040" y="311539"/>
                </a:cubicBezTo>
                <a:cubicBezTo>
                  <a:pt x="83668" y="307378"/>
                  <a:pt x="75369" y="298753"/>
                  <a:pt x="67344" y="290412"/>
                </a:cubicBezTo>
                <a:cubicBezTo>
                  <a:pt x="61588" y="284430"/>
                  <a:pt x="56153" y="278780"/>
                  <a:pt x="52737" y="275374"/>
                </a:cubicBezTo>
                <a:cubicBezTo>
                  <a:pt x="44432" y="267069"/>
                  <a:pt x="41902" y="258236"/>
                  <a:pt x="42974" y="250642"/>
                </a:cubicBezTo>
                <a:lnTo>
                  <a:pt x="36915" y="155330"/>
                </a:lnTo>
                <a:cubicBezTo>
                  <a:pt x="36910" y="155262"/>
                  <a:pt x="36906" y="155194"/>
                  <a:pt x="36903" y="155125"/>
                </a:cubicBezTo>
                <a:lnTo>
                  <a:pt x="36807" y="153612"/>
                </a:lnTo>
                <a:cubicBezTo>
                  <a:pt x="36602" y="150416"/>
                  <a:pt x="35147" y="147473"/>
                  <a:pt x="32711" y="145329"/>
                </a:cubicBezTo>
                <a:cubicBezTo>
                  <a:pt x="30275" y="143185"/>
                  <a:pt x="27183" y="142125"/>
                  <a:pt x="23974" y="142323"/>
                </a:cubicBezTo>
                <a:close/>
                <a:moveTo>
                  <a:pt x="398754" y="129693"/>
                </a:moveTo>
                <a:cubicBezTo>
                  <a:pt x="405335" y="130114"/>
                  <a:pt x="411367" y="133080"/>
                  <a:pt x="415740" y="138045"/>
                </a:cubicBezTo>
                <a:cubicBezTo>
                  <a:pt x="420113" y="143012"/>
                  <a:pt x="422289" y="149367"/>
                  <a:pt x="421868" y="155943"/>
                </a:cubicBezTo>
                <a:lnTo>
                  <a:pt x="415846" y="250950"/>
                </a:lnTo>
                <a:cubicBezTo>
                  <a:pt x="413070" y="294440"/>
                  <a:pt x="396654" y="330801"/>
                  <a:pt x="364480" y="364281"/>
                </a:cubicBezTo>
                <a:lnTo>
                  <a:pt x="368408" y="364281"/>
                </a:lnTo>
                <a:cubicBezTo>
                  <a:pt x="376249" y="364281"/>
                  <a:pt x="382629" y="370671"/>
                  <a:pt x="382629" y="378527"/>
                </a:cubicBezTo>
                <a:lnTo>
                  <a:pt x="382629" y="417779"/>
                </a:lnTo>
                <a:cubicBezTo>
                  <a:pt x="382629" y="425620"/>
                  <a:pt x="376250" y="432000"/>
                  <a:pt x="368408" y="432000"/>
                </a:cubicBezTo>
                <a:lnTo>
                  <a:pt x="327861" y="432000"/>
                </a:lnTo>
                <a:cubicBezTo>
                  <a:pt x="324366" y="432000"/>
                  <a:pt x="321533" y="429168"/>
                  <a:pt x="321533" y="425672"/>
                </a:cubicBezTo>
                <a:cubicBezTo>
                  <a:pt x="321533" y="422176"/>
                  <a:pt x="324366" y="419344"/>
                  <a:pt x="327861" y="419344"/>
                </a:cubicBezTo>
                <a:lnTo>
                  <a:pt x="368407" y="419344"/>
                </a:lnTo>
                <a:cubicBezTo>
                  <a:pt x="369255" y="419344"/>
                  <a:pt x="369972" y="418628"/>
                  <a:pt x="369972" y="417779"/>
                </a:cubicBezTo>
                <a:lnTo>
                  <a:pt x="369972" y="378527"/>
                </a:lnTo>
                <a:cubicBezTo>
                  <a:pt x="369972" y="377664"/>
                  <a:pt x="369256" y="376937"/>
                  <a:pt x="368407" y="376937"/>
                </a:cubicBezTo>
                <a:lnTo>
                  <a:pt x="257996" y="376937"/>
                </a:lnTo>
                <a:cubicBezTo>
                  <a:pt x="257148" y="376937"/>
                  <a:pt x="256431" y="377665"/>
                  <a:pt x="256431" y="378527"/>
                </a:cubicBezTo>
                <a:lnTo>
                  <a:pt x="256431" y="417779"/>
                </a:lnTo>
                <a:cubicBezTo>
                  <a:pt x="256431" y="418627"/>
                  <a:pt x="257148" y="419344"/>
                  <a:pt x="257996" y="419344"/>
                </a:cubicBezTo>
                <a:lnTo>
                  <a:pt x="298566" y="419344"/>
                </a:lnTo>
                <a:cubicBezTo>
                  <a:pt x="302062" y="419344"/>
                  <a:pt x="304895" y="422176"/>
                  <a:pt x="304895" y="425672"/>
                </a:cubicBezTo>
                <a:cubicBezTo>
                  <a:pt x="304895" y="429168"/>
                  <a:pt x="302062" y="432000"/>
                  <a:pt x="298566" y="432000"/>
                </a:cubicBezTo>
                <a:lnTo>
                  <a:pt x="257996" y="432000"/>
                </a:lnTo>
                <a:cubicBezTo>
                  <a:pt x="250155" y="432000"/>
                  <a:pt x="243775" y="425621"/>
                  <a:pt x="243775" y="417779"/>
                </a:cubicBezTo>
                <a:lnTo>
                  <a:pt x="243775" y="378527"/>
                </a:lnTo>
                <a:cubicBezTo>
                  <a:pt x="243775" y="370671"/>
                  <a:pt x="250155" y="364281"/>
                  <a:pt x="257996" y="364281"/>
                </a:cubicBezTo>
                <a:lnTo>
                  <a:pt x="264892" y="364281"/>
                </a:lnTo>
                <a:lnTo>
                  <a:pt x="267689" y="327209"/>
                </a:lnTo>
                <a:cubicBezTo>
                  <a:pt x="269472" y="303679"/>
                  <a:pt x="271427" y="289579"/>
                  <a:pt x="290817" y="273402"/>
                </a:cubicBezTo>
                <a:lnTo>
                  <a:pt x="334888" y="236599"/>
                </a:lnTo>
                <a:cubicBezTo>
                  <a:pt x="334967" y="236533"/>
                  <a:pt x="335047" y="236469"/>
                  <a:pt x="335129" y="236408"/>
                </a:cubicBezTo>
                <a:cubicBezTo>
                  <a:pt x="336747" y="235184"/>
                  <a:pt x="338424" y="234129"/>
                  <a:pt x="340140" y="233237"/>
                </a:cubicBezTo>
                <a:lnTo>
                  <a:pt x="343497" y="180401"/>
                </a:lnTo>
                <a:lnTo>
                  <a:pt x="344218" y="168798"/>
                </a:lnTo>
                <a:cubicBezTo>
                  <a:pt x="344639" y="162213"/>
                  <a:pt x="347610" y="156183"/>
                  <a:pt x="352585" y="151807"/>
                </a:cubicBezTo>
                <a:cubicBezTo>
                  <a:pt x="357561" y="147428"/>
                  <a:pt x="363928" y="145246"/>
                  <a:pt x="370492" y="145672"/>
                </a:cubicBezTo>
                <a:cubicBezTo>
                  <a:pt x="371634" y="145749"/>
                  <a:pt x="372762" y="145911"/>
                  <a:pt x="373871" y="146138"/>
                </a:cubicBezTo>
                <a:cubicBezTo>
                  <a:pt x="375260" y="142209"/>
                  <a:pt x="377633" y="138670"/>
                  <a:pt x="380856" y="135831"/>
                </a:cubicBezTo>
                <a:cubicBezTo>
                  <a:pt x="385825" y="131450"/>
                  <a:pt x="392178" y="129264"/>
                  <a:pt x="398754" y="129693"/>
                </a:cubicBezTo>
                <a:close/>
                <a:moveTo>
                  <a:pt x="23165" y="129693"/>
                </a:moveTo>
                <a:cubicBezTo>
                  <a:pt x="29733" y="129264"/>
                  <a:pt x="36096" y="131450"/>
                  <a:pt x="41072" y="135828"/>
                </a:cubicBezTo>
                <a:cubicBezTo>
                  <a:pt x="44298" y="138667"/>
                  <a:pt x="46676" y="142204"/>
                  <a:pt x="48067" y="146131"/>
                </a:cubicBezTo>
                <a:cubicBezTo>
                  <a:pt x="49164" y="145908"/>
                  <a:pt x="50285" y="145751"/>
                  <a:pt x="51430" y="145674"/>
                </a:cubicBezTo>
                <a:cubicBezTo>
                  <a:pt x="58017" y="145245"/>
                  <a:pt x="64380" y="147429"/>
                  <a:pt x="69350" y="151809"/>
                </a:cubicBezTo>
                <a:cubicBezTo>
                  <a:pt x="74313" y="156184"/>
                  <a:pt x="77279" y="162213"/>
                  <a:pt x="77700" y="168784"/>
                </a:cubicBezTo>
                <a:lnTo>
                  <a:pt x="81800" y="233218"/>
                </a:lnTo>
                <a:cubicBezTo>
                  <a:pt x="83478" y="234100"/>
                  <a:pt x="85153" y="235152"/>
                  <a:pt x="86812" y="236405"/>
                </a:cubicBezTo>
                <a:cubicBezTo>
                  <a:pt x="86894" y="236469"/>
                  <a:pt x="86974" y="236532"/>
                  <a:pt x="87054" y="236598"/>
                </a:cubicBezTo>
                <a:lnTo>
                  <a:pt x="131127" y="273403"/>
                </a:lnTo>
                <a:cubicBezTo>
                  <a:pt x="150517" y="289602"/>
                  <a:pt x="152470" y="303694"/>
                  <a:pt x="154253" y="327206"/>
                </a:cubicBezTo>
                <a:lnTo>
                  <a:pt x="157051" y="364280"/>
                </a:lnTo>
                <a:lnTo>
                  <a:pt x="163946" y="364280"/>
                </a:lnTo>
                <a:cubicBezTo>
                  <a:pt x="171788" y="364280"/>
                  <a:pt x="178168" y="370670"/>
                  <a:pt x="178168" y="378526"/>
                </a:cubicBezTo>
                <a:lnTo>
                  <a:pt x="178168" y="417778"/>
                </a:lnTo>
                <a:cubicBezTo>
                  <a:pt x="178168" y="425619"/>
                  <a:pt x="171788" y="431999"/>
                  <a:pt x="163946" y="431999"/>
                </a:cubicBezTo>
                <a:lnTo>
                  <a:pt x="123400" y="431999"/>
                </a:lnTo>
                <a:cubicBezTo>
                  <a:pt x="119904" y="431999"/>
                  <a:pt x="117072" y="429167"/>
                  <a:pt x="117072" y="425671"/>
                </a:cubicBezTo>
                <a:cubicBezTo>
                  <a:pt x="117072" y="422176"/>
                  <a:pt x="119904" y="419343"/>
                  <a:pt x="123400" y="419343"/>
                </a:cubicBezTo>
                <a:lnTo>
                  <a:pt x="163946" y="419343"/>
                </a:lnTo>
                <a:cubicBezTo>
                  <a:pt x="164794" y="419343"/>
                  <a:pt x="165511" y="418627"/>
                  <a:pt x="165511" y="417778"/>
                </a:cubicBezTo>
                <a:lnTo>
                  <a:pt x="165511" y="378526"/>
                </a:lnTo>
                <a:cubicBezTo>
                  <a:pt x="165511" y="377663"/>
                  <a:pt x="164795" y="376936"/>
                  <a:pt x="163946" y="376936"/>
                </a:cubicBezTo>
                <a:lnTo>
                  <a:pt x="53536" y="376936"/>
                </a:lnTo>
                <a:cubicBezTo>
                  <a:pt x="52688" y="376936"/>
                  <a:pt x="51970" y="377664"/>
                  <a:pt x="51970" y="378526"/>
                </a:cubicBezTo>
                <a:lnTo>
                  <a:pt x="51970" y="417778"/>
                </a:lnTo>
                <a:cubicBezTo>
                  <a:pt x="51970" y="418626"/>
                  <a:pt x="52687" y="419343"/>
                  <a:pt x="53536" y="419343"/>
                </a:cubicBezTo>
                <a:lnTo>
                  <a:pt x="94081" y="419343"/>
                </a:lnTo>
                <a:cubicBezTo>
                  <a:pt x="97577" y="419343"/>
                  <a:pt x="100409" y="422176"/>
                  <a:pt x="100409" y="425671"/>
                </a:cubicBezTo>
                <a:cubicBezTo>
                  <a:pt x="100409" y="429167"/>
                  <a:pt x="97577" y="431999"/>
                  <a:pt x="94081" y="431999"/>
                </a:cubicBezTo>
                <a:lnTo>
                  <a:pt x="53535" y="431999"/>
                </a:lnTo>
                <a:cubicBezTo>
                  <a:pt x="45694" y="431999"/>
                  <a:pt x="39313" y="425620"/>
                  <a:pt x="39313" y="417778"/>
                </a:cubicBezTo>
                <a:lnTo>
                  <a:pt x="39313" y="378526"/>
                </a:lnTo>
                <a:cubicBezTo>
                  <a:pt x="39313" y="370670"/>
                  <a:pt x="45693" y="364280"/>
                  <a:pt x="53535" y="364280"/>
                </a:cubicBezTo>
                <a:lnTo>
                  <a:pt x="57439" y="364280"/>
                </a:lnTo>
                <a:cubicBezTo>
                  <a:pt x="25262" y="330796"/>
                  <a:pt x="8855" y="294434"/>
                  <a:pt x="6097" y="250949"/>
                </a:cubicBezTo>
                <a:lnTo>
                  <a:pt x="51" y="155939"/>
                </a:lnTo>
                <a:cubicBezTo>
                  <a:pt x="-820" y="142342"/>
                  <a:pt x="9548" y="130565"/>
                  <a:pt x="23165" y="129693"/>
                </a:cubicBezTo>
                <a:close/>
                <a:moveTo>
                  <a:pt x="210968" y="103660"/>
                </a:moveTo>
                <a:cubicBezTo>
                  <a:pt x="191529" y="103660"/>
                  <a:pt x="172093" y="111054"/>
                  <a:pt x="157289" y="125849"/>
                </a:cubicBezTo>
                <a:cubicBezTo>
                  <a:pt x="128471" y="154666"/>
                  <a:pt x="127740" y="201102"/>
                  <a:pt x="155070" y="230853"/>
                </a:cubicBezTo>
                <a:cubicBezTo>
                  <a:pt x="158446" y="216547"/>
                  <a:pt x="167254" y="203939"/>
                  <a:pt x="179691" y="195823"/>
                </a:cubicBezTo>
                <a:cubicBezTo>
                  <a:pt x="174379" y="189061"/>
                  <a:pt x="171198" y="180548"/>
                  <a:pt x="171198" y="171301"/>
                </a:cubicBezTo>
                <a:cubicBezTo>
                  <a:pt x="171198" y="149368"/>
                  <a:pt x="189039" y="131526"/>
                  <a:pt x="210971" y="131526"/>
                </a:cubicBezTo>
                <a:cubicBezTo>
                  <a:pt x="232902" y="131526"/>
                  <a:pt x="250744" y="149369"/>
                  <a:pt x="250744" y="171301"/>
                </a:cubicBezTo>
                <a:cubicBezTo>
                  <a:pt x="250744" y="180547"/>
                  <a:pt x="247564" y="189060"/>
                  <a:pt x="242251" y="195822"/>
                </a:cubicBezTo>
                <a:cubicBezTo>
                  <a:pt x="254684" y="203936"/>
                  <a:pt x="263490" y="216538"/>
                  <a:pt x="266869" y="230838"/>
                </a:cubicBezTo>
                <a:cubicBezTo>
                  <a:pt x="279786" y="216796"/>
                  <a:pt x="286870" y="198697"/>
                  <a:pt x="286870" y="179509"/>
                </a:cubicBezTo>
                <a:cubicBezTo>
                  <a:pt x="286870" y="159236"/>
                  <a:pt x="278973" y="140179"/>
                  <a:pt x="264631" y="125849"/>
                </a:cubicBezTo>
                <a:cubicBezTo>
                  <a:pt x="249841" y="111058"/>
                  <a:pt x="230403" y="103660"/>
                  <a:pt x="210968" y="103660"/>
                </a:cubicBezTo>
                <a:close/>
                <a:moveTo>
                  <a:pt x="210970" y="91011"/>
                </a:moveTo>
                <a:cubicBezTo>
                  <a:pt x="233647" y="91011"/>
                  <a:pt x="256322" y="99640"/>
                  <a:pt x="273579" y="116898"/>
                </a:cubicBezTo>
                <a:cubicBezTo>
                  <a:pt x="290311" y="133617"/>
                  <a:pt x="299526" y="155854"/>
                  <a:pt x="299526" y="179509"/>
                </a:cubicBezTo>
                <a:cubicBezTo>
                  <a:pt x="299526" y="203163"/>
                  <a:pt x="290312" y="225406"/>
                  <a:pt x="273579" y="242139"/>
                </a:cubicBezTo>
                <a:cubicBezTo>
                  <a:pt x="256321" y="259398"/>
                  <a:pt x="233646" y="268028"/>
                  <a:pt x="210969" y="268028"/>
                </a:cubicBezTo>
                <a:cubicBezTo>
                  <a:pt x="188292" y="268028"/>
                  <a:pt x="165612" y="259399"/>
                  <a:pt x="148342" y="242142"/>
                </a:cubicBezTo>
                <a:cubicBezTo>
                  <a:pt x="113825" y="207596"/>
                  <a:pt x="113825" y="151413"/>
                  <a:pt x="148340" y="116898"/>
                </a:cubicBezTo>
                <a:cubicBezTo>
                  <a:pt x="165611" y="99640"/>
                  <a:pt x="188292" y="91011"/>
                  <a:pt x="210970" y="91011"/>
                </a:cubicBezTo>
                <a:close/>
                <a:moveTo>
                  <a:pt x="115172" y="43043"/>
                </a:moveTo>
                <a:lnTo>
                  <a:pt x="107065" y="53725"/>
                </a:lnTo>
                <a:cubicBezTo>
                  <a:pt x="106311" y="54718"/>
                  <a:pt x="105282" y="55466"/>
                  <a:pt x="104105" y="55875"/>
                </a:cubicBezTo>
                <a:lnTo>
                  <a:pt x="91436" y="60286"/>
                </a:lnTo>
                <a:lnTo>
                  <a:pt x="99090" y="71316"/>
                </a:lnTo>
                <a:cubicBezTo>
                  <a:pt x="99799" y="72338"/>
                  <a:pt x="100192" y="73546"/>
                  <a:pt x="100217" y="74790"/>
                </a:cubicBezTo>
                <a:lnTo>
                  <a:pt x="100499" y="88193"/>
                </a:lnTo>
                <a:lnTo>
                  <a:pt x="113344" y="84316"/>
                </a:lnTo>
                <a:cubicBezTo>
                  <a:pt x="114535" y="83955"/>
                  <a:pt x="115809" y="83955"/>
                  <a:pt x="117001" y="84316"/>
                </a:cubicBezTo>
                <a:lnTo>
                  <a:pt x="129846" y="88193"/>
                </a:lnTo>
                <a:lnTo>
                  <a:pt x="130127" y="74790"/>
                </a:lnTo>
                <a:cubicBezTo>
                  <a:pt x="130152" y="73547"/>
                  <a:pt x="130545" y="72338"/>
                  <a:pt x="131254" y="71316"/>
                </a:cubicBezTo>
                <a:lnTo>
                  <a:pt x="138908" y="60286"/>
                </a:lnTo>
                <a:lnTo>
                  <a:pt x="126239" y="55875"/>
                </a:lnTo>
                <a:cubicBezTo>
                  <a:pt x="125062" y="55465"/>
                  <a:pt x="124033" y="54718"/>
                  <a:pt x="123278" y="53725"/>
                </a:cubicBezTo>
                <a:close/>
                <a:moveTo>
                  <a:pt x="306767" y="43037"/>
                </a:moveTo>
                <a:lnTo>
                  <a:pt x="298638" y="53729"/>
                </a:lnTo>
                <a:cubicBezTo>
                  <a:pt x="297884" y="54719"/>
                  <a:pt x="296857" y="55465"/>
                  <a:pt x="295683" y="55874"/>
                </a:cubicBezTo>
                <a:lnTo>
                  <a:pt x="283026" y="60286"/>
                </a:lnTo>
                <a:lnTo>
                  <a:pt x="290669" y="71320"/>
                </a:lnTo>
                <a:cubicBezTo>
                  <a:pt x="291375" y="72339"/>
                  <a:pt x="291766" y="73543"/>
                  <a:pt x="291793" y="74784"/>
                </a:cubicBezTo>
                <a:lnTo>
                  <a:pt x="292089" y="88196"/>
                </a:lnTo>
                <a:lnTo>
                  <a:pt x="304943" y="84316"/>
                </a:lnTo>
                <a:cubicBezTo>
                  <a:pt x="306135" y="83954"/>
                  <a:pt x="307408" y="83955"/>
                  <a:pt x="308602" y="84316"/>
                </a:cubicBezTo>
                <a:lnTo>
                  <a:pt x="321430" y="88193"/>
                </a:lnTo>
                <a:lnTo>
                  <a:pt x="321726" y="74784"/>
                </a:lnTo>
                <a:cubicBezTo>
                  <a:pt x="321753" y="73542"/>
                  <a:pt x="322145" y="72336"/>
                  <a:pt x="322853" y="71315"/>
                </a:cubicBezTo>
                <a:lnTo>
                  <a:pt x="330508" y="60286"/>
                </a:lnTo>
                <a:lnTo>
                  <a:pt x="317839" y="55875"/>
                </a:lnTo>
                <a:cubicBezTo>
                  <a:pt x="316662" y="55465"/>
                  <a:pt x="315632" y="54717"/>
                  <a:pt x="314879" y="53724"/>
                </a:cubicBezTo>
                <a:close/>
                <a:moveTo>
                  <a:pt x="115172" y="26247"/>
                </a:moveTo>
                <a:cubicBezTo>
                  <a:pt x="117152" y="26247"/>
                  <a:pt x="119017" y="27173"/>
                  <a:pt x="120214" y="28750"/>
                </a:cubicBezTo>
                <a:lnTo>
                  <a:pt x="132205" y="44551"/>
                </a:lnTo>
                <a:lnTo>
                  <a:pt x="150937" y="51073"/>
                </a:lnTo>
                <a:cubicBezTo>
                  <a:pt x="152805" y="51723"/>
                  <a:pt x="154262" y="53210"/>
                  <a:pt x="154874" y="55091"/>
                </a:cubicBezTo>
                <a:cubicBezTo>
                  <a:pt x="155486" y="56973"/>
                  <a:pt x="155183" y="59032"/>
                  <a:pt x="154056" y="60657"/>
                </a:cubicBezTo>
                <a:lnTo>
                  <a:pt x="142740" y="76964"/>
                </a:lnTo>
                <a:lnTo>
                  <a:pt x="142324" y="96794"/>
                </a:lnTo>
                <a:cubicBezTo>
                  <a:pt x="142283" y="98772"/>
                  <a:pt x="141318" y="100617"/>
                  <a:pt x="139717" y="101780"/>
                </a:cubicBezTo>
                <a:cubicBezTo>
                  <a:pt x="138117" y="102946"/>
                  <a:pt x="136063" y="103291"/>
                  <a:pt x="134169" y="102719"/>
                </a:cubicBezTo>
                <a:lnTo>
                  <a:pt x="115172" y="96984"/>
                </a:lnTo>
                <a:lnTo>
                  <a:pt x="96175" y="102719"/>
                </a:lnTo>
                <a:cubicBezTo>
                  <a:pt x="95575" y="102900"/>
                  <a:pt x="94960" y="102989"/>
                  <a:pt x="94347" y="102989"/>
                </a:cubicBezTo>
                <a:cubicBezTo>
                  <a:pt x="93026" y="102989"/>
                  <a:pt x="91721" y="102574"/>
                  <a:pt x="90628" y="101780"/>
                </a:cubicBezTo>
                <a:cubicBezTo>
                  <a:pt x="89026" y="100617"/>
                  <a:pt x="88062" y="98772"/>
                  <a:pt x="88020" y="96793"/>
                </a:cubicBezTo>
                <a:lnTo>
                  <a:pt x="87604" y="76963"/>
                </a:lnTo>
                <a:lnTo>
                  <a:pt x="76288" y="60656"/>
                </a:lnTo>
                <a:cubicBezTo>
                  <a:pt x="75161" y="59031"/>
                  <a:pt x="74857" y="56972"/>
                  <a:pt x="75470" y="55091"/>
                </a:cubicBezTo>
                <a:cubicBezTo>
                  <a:pt x="76082" y="53209"/>
                  <a:pt x="77539" y="51722"/>
                  <a:pt x="79407" y="51072"/>
                </a:cubicBezTo>
                <a:lnTo>
                  <a:pt x="98139" y="44550"/>
                </a:lnTo>
                <a:lnTo>
                  <a:pt x="110132" y="28750"/>
                </a:lnTo>
                <a:cubicBezTo>
                  <a:pt x="111328" y="27173"/>
                  <a:pt x="113193" y="26247"/>
                  <a:pt x="115172" y="26247"/>
                </a:cubicBezTo>
                <a:close/>
                <a:moveTo>
                  <a:pt x="306772" y="26246"/>
                </a:moveTo>
                <a:cubicBezTo>
                  <a:pt x="306773" y="26246"/>
                  <a:pt x="306774" y="26246"/>
                  <a:pt x="306775" y="26246"/>
                </a:cubicBezTo>
                <a:cubicBezTo>
                  <a:pt x="308753" y="26247"/>
                  <a:pt x="310617" y="27173"/>
                  <a:pt x="311813" y="28749"/>
                </a:cubicBezTo>
                <a:lnTo>
                  <a:pt x="323806" y="44549"/>
                </a:lnTo>
                <a:lnTo>
                  <a:pt x="342538" y="51071"/>
                </a:lnTo>
                <a:cubicBezTo>
                  <a:pt x="344407" y="51721"/>
                  <a:pt x="345863" y="53208"/>
                  <a:pt x="346475" y="55090"/>
                </a:cubicBezTo>
                <a:cubicBezTo>
                  <a:pt x="347087" y="56971"/>
                  <a:pt x="346784" y="59030"/>
                  <a:pt x="345656" y="60656"/>
                </a:cubicBezTo>
                <a:lnTo>
                  <a:pt x="334338" y="76966"/>
                </a:lnTo>
                <a:lnTo>
                  <a:pt x="333900" y="96799"/>
                </a:lnTo>
                <a:cubicBezTo>
                  <a:pt x="333856" y="98776"/>
                  <a:pt x="332890" y="100620"/>
                  <a:pt x="331289" y="101781"/>
                </a:cubicBezTo>
                <a:cubicBezTo>
                  <a:pt x="330196" y="102575"/>
                  <a:pt x="328892" y="102988"/>
                  <a:pt x="327573" y="102988"/>
                </a:cubicBezTo>
                <a:cubicBezTo>
                  <a:pt x="326960" y="102988"/>
                  <a:pt x="326343" y="102899"/>
                  <a:pt x="325742" y="102718"/>
                </a:cubicBezTo>
                <a:lnTo>
                  <a:pt x="306771" y="96984"/>
                </a:lnTo>
                <a:lnTo>
                  <a:pt x="287775" y="102718"/>
                </a:lnTo>
                <a:cubicBezTo>
                  <a:pt x="285884" y="103290"/>
                  <a:pt x="283832" y="102945"/>
                  <a:pt x="282230" y="101782"/>
                </a:cubicBezTo>
                <a:cubicBezTo>
                  <a:pt x="280629" y="100620"/>
                  <a:pt x="279664" y="98777"/>
                  <a:pt x="279620" y="96800"/>
                </a:cubicBezTo>
                <a:lnTo>
                  <a:pt x="279182" y="76963"/>
                </a:lnTo>
                <a:lnTo>
                  <a:pt x="267885" y="60650"/>
                </a:lnTo>
                <a:cubicBezTo>
                  <a:pt x="266759" y="59025"/>
                  <a:pt x="266458" y="56967"/>
                  <a:pt x="267070" y="55087"/>
                </a:cubicBezTo>
                <a:cubicBezTo>
                  <a:pt x="267681" y="53206"/>
                  <a:pt x="269138" y="51721"/>
                  <a:pt x="271004" y="51071"/>
                </a:cubicBezTo>
                <a:lnTo>
                  <a:pt x="289718" y="44549"/>
                </a:lnTo>
                <a:lnTo>
                  <a:pt x="301734" y="28744"/>
                </a:lnTo>
                <a:cubicBezTo>
                  <a:pt x="302931" y="27171"/>
                  <a:pt x="304795" y="26246"/>
                  <a:pt x="306772" y="26246"/>
                </a:cubicBezTo>
                <a:close/>
                <a:moveTo>
                  <a:pt x="210968" y="16781"/>
                </a:moveTo>
                <a:lnTo>
                  <a:pt x="202835" y="27461"/>
                </a:lnTo>
                <a:cubicBezTo>
                  <a:pt x="202085" y="28447"/>
                  <a:pt x="201060" y="29191"/>
                  <a:pt x="199889" y="29600"/>
                </a:cubicBezTo>
                <a:lnTo>
                  <a:pt x="187235" y="34026"/>
                </a:lnTo>
                <a:lnTo>
                  <a:pt x="194888" y="45041"/>
                </a:lnTo>
                <a:cubicBezTo>
                  <a:pt x="195599" y="46064"/>
                  <a:pt x="195993" y="47273"/>
                  <a:pt x="196018" y="48519"/>
                </a:cubicBezTo>
                <a:lnTo>
                  <a:pt x="196300" y="61931"/>
                </a:lnTo>
                <a:lnTo>
                  <a:pt x="209149" y="58067"/>
                </a:lnTo>
                <a:cubicBezTo>
                  <a:pt x="209744" y="57888"/>
                  <a:pt x="210358" y="57799"/>
                  <a:pt x="210972" y="57799"/>
                </a:cubicBezTo>
                <a:cubicBezTo>
                  <a:pt x="211585" y="57799"/>
                  <a:pt x="212199" y="57888"/>
                  <a:pt x="212794" y="58067"/>
                </a:cubicBezTo>
                <a:lnTo>
                  <a:pt x="225645" y="61931"/>
                </a:lnTo>
                <a:lnTo>
                  <a:pt x="225926" y="48519"/>
                </a:lnTo>
                <a:cubicBezTo>
                  <a:pt x="225952" y="47274"/>
                  <a:pt x="226345" y="46064"/>
                  <a:pt x="227056" y="45041"/>
                </a:cubicBezTo>
                <a:lnTo>
                  <a:pt x="234707" y="34028"/>
                </a:lnTo>
                <a:lnTo>
                  <a:pt x="222032" y="29600"/>
                </a:lnTo>
                <a:cubicBezTo>
                  <a:pt x="220860" y="29191"/>
                  <a:pt x="219834" y="28445"/>
                  <a:pt x="219082" y="27456"/>
                </a:cubicBezTo>
                <a:close/>
                <a:moveTo>
                  <a:pt x="210972" y="0"/>
                </a:moveTo>
                <a:cubicBezTo>
                  <a:pt x="210973" y="0"/>
                  <a:pt x="210973" y="0"/>
                  <a:pt x="210974" y="0"/>
                </a:cubicBezTo>
                <a:cubicBezTo>
                  <a:pt x="212951" y="1"/>
                  <a:pt x="214814" y="926"/>
                  <a:pt x="216010" y="2499"/>
                </a:cubicBezTo>
                <a:lnTo>
                  <a:pt x="228005" y="18279"/>
                </a:lnTo>
                <a:lnTo>
                  <a:pt x="246743" y="24826"/>
                </a:lnTo>
                <a:cubicBezTo>
                  <a:pt x="248611" y="25478"/>
                  <a:pt x="250065" y="26965"/>
                  <a:pt x="250675" y="28847"/>
                </a:cubicBezTo>
                <a:cubicBezTo>
                  <a:pt x="251285" y="30729"/>
                  <a:pt x="250982" y="32786"/>
                  <a:pt x="249853" y="34411"/>
                </a:cubicBezTo>
                <a:lnTo>
                  <a:pt x="238540" y="50693"/>
                </a:lnTo>
                <a:lnTo>
                  <a:pt x="238123" y="70521"/>
                </a:lnTo>
                <a:cubicBezTo>
                  <a:pt x="238081" y="72498"/>
                  <a:pt x="237118" y="74342"/>
                  <a:pt x="235518" y="75506"/>
                </a:cubicBezTo>
                <a:cubicBezTo>
                  <a:pt x="234424" y="76302"/>
                  <a:pt x="233118" y="76716"/>
                  <a:pt x="231796" y="76716"/>
                </a:cubicBezTo>
                <a:cubicBezTo>
                  <a:pt x="231186" y="76716"/>
                  <a:pt x="230572" y="76629"/>
                  <a:pt x="229974" y="76449"/>
                </a:cubicBezTo>
                <a:lnTo>
                  <a:pt x="210972" y="70735"/>
                </a:lnTo>
                <a:lnTo>
                  <a:pt x="191970" y="76449"/>
                </a:lnTo>
                <a:cubicBezTo>
                  <a:pt x="190077" y="77018"/>
                  <a:pt x="188025" y="76671"/>
                  <a:pt x="186425" y="75506"/>
                </a:cubicBezTo>
                <a:cubicBezTo>
                  <a:pt x="184825" y="74343"/>
                  <a:pt x="183862" y="72499"/>
                  <a:pt x="183821" y="70521"/>
                </a:cubicBezTo>
                <a:lnTo>
                  <a:pt x="183404" y="50694"/>
                </a:lnTo>
                <a:lnTo>
                  <a:pt x="172091" y="34412"/>
                </a:lnTo>
                <a:cubicBezTo>
                  <a:pt x="170963" y="32789"/>
                  <a:pt x="170657" y="30730"/>
                  <a:pt x="171267" y="28850"/>
                </a:cubicBezTo>
                <a:cubicBezTo>
                  <a:pt x="171877" y="26968"/>
                  <a:pt x="173331" y="25480"/>
                  <a:pt x="175198" y="24828"/>
                </a:cubicBezTo>
                <a:lnTo>
                  <a:pt x="193917" y="18281"/>
                </a:lnTo>
                <a:lnTo>
                  <a:pt x="205937" y="2495"/>
                </a:lnTo>
                <a:cubicBezTo>
                  <a:pt x="207134" y="923"/>
                  <a:pt x="208996" y="0"/>
                  <a:pt x="210972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8" name="Freeform: Shape 127">
            <a:extLst>
              <a:ext uri="{FF2B5EF4-FFF2-40B4-BE49-F238E27FC236}">
                <a16:creationId xmlns:a16="http://schemas.microsoft.com/office/drawing/2014/main" id="{A1F91864-C72E-E4A2-9390-2F99C2F1240D}"/>
              </a:ext>
            </a:extLst>
          </p:cNvPr>
          <p:cNvSpPr/>
          <p:nvPr/>
        </p:nvSpPr>
        <p:spPr>
          <a:xfrm>
            <a:off x="8044597" y="4592392"/>
            <a:ext cx="389761" cy="432003"/>
          </a:xfrm>
          <a:custGeom>
            <a:avLst/>
            <a:gdLst>
              <a:gd name="connsiteX0" fmla="*/ 115673 w 389761"/>
              <a:gd name="connsiteY0" fmla="*/ 201604 h 432003"/>
              <a:gd name="connsiteX1" fmla="*/ 101273 w 389761"/>
              <a:gd name="connsiteY1" fmla="*/ 216004 h 432003"/>
              <a:gd name="connsiteX2" fmla="*/ 115673 w 389761"/>
              <a:gd name="connsiteY2" fmla="*/ 230404 h 432003"/>
              <a:gd name="connsiteX3" fmla="*/ 130073 w 389761"/>
              <a:gd name="connsiteY3" fmla="*/ 216004 h 432003"/>
              <a:gd name="connsiteX4" fmla="*/ 115673 w 389761"/>
              <a:gd name="connsiteY4" fmla="*/ 201604 h 432003"/>
              <a:gd name="connsiteX5" fmla="*/ 115673 w 389761"/>
              <a:gd name="connsiteY5" fmla="*/ 172804 h 432003"/>
              <a:gd name="connsiteX6" fmla="*/ 122873 w 389761"/>
              <a:gd name="connsiteY6" fmla="*/ 180004 h 432003"/>
              <a:gd name="connsiteX7" fmla="*/ 122873 w 389761"/>
              <a:gd name="connsiteY7" fmla="*/ 188226 h 432003"/>
              <a:gd name="connsiteX8" fmla="*/ 130209 w 389761"/>
              <a:gd name="connsiteY8" fmla="*/ 191284 h 432003"/>
              <a:gd name="connsiteX9" fmla="*/ 136035 w 389761"/>
              <a:gd name="connsiteY9" fmla="*/ 185457 h 432003"/>
              <a:gd name="connsiteX10" fmla="*/ 146217 w 389761"/>
              <a:gd name="connsiteY10" fmla="*/ 185457 h 432003"/>
              <a:gd name="connsiteX11" fmla="*/ 146217 w 389761"/>
              <a:gd name="connsiteY11" fmla="*/ 195638 h 432003"/>
              <a:gd name="connsiteX12" fmla="*/ 140392 w 389761"/>
              <a:gd name="connsiteY12" fmla="*/ 201465 h 432003"/>
              <a:gd name="connsiteX13" fmla="*/ 143450 w 389761"/>
              <a:gd name="connsiteY13" fmla="*/ 208804 h 432003"/>
              <a:gd name="connsiteX14" fmla="*/ 151673 w 389761"/>
              <a:gd name="connsiteY14" fmla="*/ 208804 h 432003"/>
              <a:gd name="connsiteX15" fmla="*/ 158873 w 389761"/>
              <a:gd name="connsiteY15" fmla="*/ 216004 h 432003"/>
              <a:gd name="connsiteX16" fmla="*/ 151673 w 389761"/>
              <a:gd name="connsiteY16" fmla="*/ 223204 h 432003"/>
              <a:gd name="connsiteX17" fmla="*/ 143450 w 389761"/>
              <a:gd name="connsiteY17" fmla="*/ 223204 h 432003"/>
              <a:gd name="connsiteX18" fmla="*/ 140392 w 389761"/>
              <a:gd name="connsiteY18" fmla="*/ 230543 h 432003"/>
              <a:gd name="connsiteX19" fmla="*/ 146217 w 389761"/>
              <a:gd name="connsiteY19" fmla="*/ 236370 h 432003"/>
              <a:gd name="connsiteX20" fmla="*/ 146217 w 389761"/>
              <a:gd name="connsiteY20" fmla="*/ 246551 h 432003"/>
              <a:gd name="connsiteX21" fmla="*/ 136035 w 389761"/>
              <a:gd name="connsiteY21" fmla="*/ 246551 h 432003"/>
              <a:gd name="connsiteX22" fmla="*/ 130210 w 389761"/>
              <a:gd name="connsiteY22" fmla="*/ 240724 h 432003"/>
              <a:gd name="connsiteX23" fmla="*/ 122874 w 389761"/>
              <a:gd name="connsiteY23" fmla="*/ 243782 h 432003"/>
              <a:gd name="connsiteX24" fmla="*/ 122874 w 389761"/>
              <a:gd name="connsiteY24" fmla="*/ 252004 h 432003"/>
              <a:gd name="connsiteX25" fmla="*/ 115674 w 389761"/>
              <a:gd name="connsiteY25" fmla="*/ 259204 h 432003"/>
              <a:gd name="connsiteX26" fmla="*/ 108474 w 389761"/>
              <a:gd name="connsiteY26" fmla="*/ 252004 h 432003"/>
              <a:gd name="connsiteX27" fmla="*/ 108474 w 389761"/>
              <a:gd name="connsiteY27" fmla="*/ 243782 h 432003"/>
              <a:gd name="connsiteX28" fmla="*/ 101137 w 389761"/>
              <a:gd name="connsiteY28" fmla="*/ 240724 h 432003"/>
              <a:gd name="connsiteX29" fmla="*/ 95312 w 389761"/>
              <a:gd name="connsiteY29" fmla="*/ 246551 h 432003"/>
              <a:gd name="connsiteX30" fmla="*/ 88358 w 389761"/>
              <a:gd name="connsiteY30" fmla="*/ 248414 h 432003"/>
              <a:gd name="connsiteX31" fmla="*/ 83267 w 389761"/>
              <a:gd name="connsiteY31" fmla="*/ 243324 h 432003"/>
              <a:gd name="connsiteX32" fmla="*/ 85130 w 389761"/>
              <a:gd name="connsiteY32" fmla="*/ 236370 h 432003"/>
              <a:gd name="connsiteX33" fmla="*/ 90956 w 389761"/>
              <a:gd name="connsiteY33" fmla="*/ 230543 h 432003"/>
              <a:gd name="connsiteX34" fmla="*/ 87897 w 389761"/>
              <a:gd name="connsiteY34" fmla="*/ 223204 h 432003"/>
              <a:gd name="connsiteX35" fmla="*/ 79674 w 389761"/>
              <a:gd name="connsiteY35" fmla="*/ 223204 h 432003"/>
              <a:gd name="connsiteX36" fmla="*/ 72474 w 389761"/>
              <a:gd name="connsiteY36" fmla="*/ 216004 h 432003"/>
              <a:gd name="connsiteX37" fmla="*/ 79674 w 389761"/>
              <a:gd name="connsiteY37" fmla="*/ 208804 h 432003"/>
              <a:gd name="connsiteX38" fmla="*/ 87897 w 389761"/>
              <a:gd name="connsiteY38" fmla="*/ 208804 h 432003"/>
              <a:gd name="connsiteX39" fmla="*/ 90956 w 389761"/>
              <a:gd name="connsiteY39" fmla="*/ 201465 h 432003"/>
              <a:gd name="connsiteX40" fmla="*/ 85130 w 389761"/>
              <a:gd name="connsiteY40" fmla="*/ 195638 h 432003"/>
              <a:gd name="connsiteX41" fmla="*/ 83267 w 389761"/>
              <a:gd name="connsiteY41" fmla="*/ 188684 h 432003"/>
              <a:gd name="connsiteX42" fmla="*/ 88358 w 389761"/>
              <a:gd name="connsiteY42" fmla="*/ 183594 h 432003"/>
              <a:gd name="connsiteX43" fmla="*/ 95312 w 389761"/>
              <a:gd name="connsiteY43" fmla="*/ 185457 h 432003"/>
              <a:gd name="connsiteX44" fmla="*/ 101137 w 389761"/>
              <a:gd name="connsiteY44" fmla="*/ 191284 h 432003"/>
              <a:gd name="connsiteX45" fmla="*/ 108473 w 389761"/>
              <a:gd name="connsiteY45" fmla="*/ 188226 h 432003"/>
              <a:gd name="connsiteX46" fmla="*/ 108473 w 389761"/>
              <a:gd name="connsiteY46" fmla="*/ 180004 h 432003"/>
              <a:gd name="connsiteX47" fmla="*/ 115673 w 389761"/>
              <a:gd name="connsiteY47" fmla="*/ 172804 h 432003"/>
              <a:gd name="connsiteX48" fmla="*/ 98662 w 389761"/>
              <a:gd name="connsiteY48" fmla="*/ 119863 h 432003"/>
              <a:gd name="connsiteX49" fmla="*/ 91190 w 389761"/>
              <a:gd name="connsiteY49" fmla="*/ 129605 h 432003"/>
              <a:gd name="connsiteX50" fmla="*/ 97416 w 389761"/>
              <a:gd name="connsiteY50" fmla="*/ 138920 h 432003"/>
              <a:gd name="connsiteX51" fmla="*/ 108404 w 389761"/>
              <a:gd name="connsiteY51" fmla="*/ 136731 h 432003"/>
              <a:gd name="connsiteX52" fmla="*/ 110005 w 389761"/>
              <a:gd name="connsiteY52" fmla="*/ 124559 h 432003"/>
              <a:gd name="connsiteX53" fmla="*/ 98662 w 389761"/>
              <a:gd name="connsiteY53" fmla="*/ 119863 h 432003"/>
              <a:gd name="connsiteX54" fmla="*/ 248873 w 389761"/>
              <a:gd name="connsiteY54" fmla="*/ 108004 h 432003"/>
              <a:gd name="connsiteX55" fmla="*/ 216473 w 389761"/>
              <a:gd name="connsiteY55" fmla="*/ 140404 h 432003"/>
              <a:gd name="connsiteX56" fmla="*/ 248873 w 389761"/>
              <a:gd name="connsiteY56" fmla="*/ 172804 h 432003"/>
              <a:gd name="connsiteX57" fmla="*/ 281273 w 389761"/>
              <a:gd name="connsiteY57" fmla="*/ 140404 h 432003"/>
              <a:gd name="connsiteX58" fmla="*/ 248873 w 389761"/>
              <a:gd name="connsiteY58" fmla="*/ 108004 h 432003"/>
              <a:gd name="connsiteX59" fmla="*/ 101272 w 389761"/>
              <a:gd name="connsiteY59" fmla="*/ 93607 h 432003"/>
              <a:gd name="connsiteX60" fmla="*/ 108472 w 389761"/>
              <a:gd name="connsiteY60" fmla="*/ 100807 h 432003"/>
              <a:gd name="connsiteX61" fmla="*/ 108472 w 389761"/>
              <a:gd name="connsiteY61" fmla="*/ 106332 h 432003"/>
              <a:gd name="connsiteX62" fmla="*/ 112639 w 389761"/>
              <a:gd name="connsiteY62" fmla="*/ 108057 h 432003"/>
              <a:gd name="connsiteX63" fmla="*/ 116544 w 389761"/>
              <a:gd name="connsiteY63" fmla="*/ 104150 h 432003"/>
              <a:gd name="connsiteX64" fmla="*/ 123499 w 389761"/>
              <a:gd name="connsiteY64" fmla="*/ 102287 h 432003"/>
              <a:gd name="connsiteX65" fmla="*/ 128589 w 389761"/>
              <a:gd name="connsiteY65" fmla="*/ 107377 h 432003"/>
              <a:gd name="connsiteX66" fmla="*/ 126726 w 389761"/>
              <a:gd name="connsiteY66" fmla="*/ 114331 h 432003"/>
              <a:gd name="connsiteX67" fmla="*/ 122831 w 389761"/>
              <a:gd name="connsiteY67" fmla="*/ 118228 h 432003"/>
              <a:gd name="connsiteX68" fmla="*/ 124562 w 389761"/>
              <a:gd name="connsiteY68" fmla="*/ 122407 h 432003"/>
              <a:gd name="connsiteX69" fmla="*/ 130072 w 389761"/>
              <a:gd name="connsiteY69" fmla="*/ 122407 h 432003"/>
              <a:gd name="connsiteX70" fmla="*/ 137272 w 389761"/>
              <a:gd name="connsiteY70" fmla="*/ 129606 h 432003"/>
              <a:gd name="connsiteX71" fmla="*/ 130072 w 389761"/>
              <a:gd name="connsiteY71" fmla="*/ 136806 h 432003"/>
              <a:gd name="connsiteX72" fmla="*/ 124562 w 389761"/>
              <a:gd name="connsiteY72" fmla="*/ 136806 h 432003"/>
              <a:gd name="connsiteX73" fmla="*/ 122831 w 389761"/>
              <a:gd name="connsiteY73" fmla="*/ 140985 h 432003"/>
              <a:gd name="connsiteX74" fmla="*/ 126726 w 389761"/>
              <a:gd name="connsiteY74" fmla="*/ 144882 h 432003"/>
              <a:gd name="connsiteX75" fmla="*/ 126726 w 389761"/>
              <a:gd name="connsiteY75" fmla="*/ 155063 h 432003"/>
              <a:gd name="connsiteX76" fmla="*/ 116544 w 389761"/>
              <a:gd name="connsiteY76" fmla="*/ 155063 h 432003"/>
              <a:gd name="connsiteX77" fmla="*/ 112639 w 389761"/>
              <a:gd name="connsiteY77" fmla="*/ 151156 h 432003"/>
              <a:gd name="connsiteX78" fmla="*/ 108472 w 389761"/>
              <a:gd name="connsiteY78" fmla="*/ 152882 h 432003"/>
              <a:gd name="connsiteX79" fmla="*/ 108472 w 389761"/>
              <a:gd name="connsiteY79" fmla="*/ 158406 h 432003"/>
              <a:gd name="connsiteX80" fmla="*/ 101272 w 389761"/>
              <a:gd name="connsiteY80" fmla="*/ 165606 h 432003"/>
              <a:gd name="connsiteX81" fmla="*/ 94073 w 389761"/>
              <a:gd name="connsiteY81" fmla="*/ 158406 h 432003"/>
              <a:gd name="connsiteX82" fmla="*/ 94073 w 389761"/>
              <a:gd name="connsiteY82" fmla="*/ 152882 h 432003"/>
              <a:gd name="connsiteX83" fmla="*/ 89906 w 389761"/>
              <a:gd name="connsiteY83" fmla="*/ 151156 h 432003"/>
              <a:gd name="connsiteX84" fmla="*/ 86001 w 389761"/>
              <a:gd name="connsiteY84" fmla="*/ 155062 h 432003"/>
              <a:gd name="connsiteX85" fmla="*/ 79047 w 389761"/>
              <a:gd name="connsiteY85" fmla="*/ 156925 h 432003"/>
              <a:gd name="connsiteX86" fmla="*/ 73957 w 389761"/>
              <a:gd name="connsiteY86" fmla="*/ 151835 h 432003"/>
              <a:gd name="connsiteX87" fmla="*/ 75820 w 389761"/>
              <a:gd name="connsiteY87" fmla="*/ 144881 h 432003"/>
              <a:gd name="connsiteX88" fmla="*/ 79714 w 389761"/>
              <a:gd name="connsiteY88" fmla="*/ 140985 h 432003"/>
              <a:gd name="connsiteX89" fmla="*/ 77983 w 389761"/>
              <a:gd name="connsiteY89" fmla="*/ 136805 h 432003"/>
              <a:gd name="connsiteX90" fmla="*/ 77983 w 389761"/>
              <a:gd name="connsiteY90" fmla="*/ 136806 h 432003"/>
              <a:gd name="connsiteX91" fmla="*/ 72473 w 389761"/>
              <a:gd name="connsiteY91" fmla="*/ 136806 h 432003"/>
              <a:gd name="connsiteX92" fmla="*/ 65273 w 389761"/>
              <a:gd name="connsiteY92" fmla="*/ 129606 h 432003"/>
              <a:gd name="connsiteX93" fmla="*/ 72473 w 389761"/>
              <a:gd name="connsiteY93" fmla="*/ 122407 h 432003"/>
              <a:gd name="connsiteX94" fmla="*/ 77982 w 389761"/>
              <a:gd name="connsiteY94" fmla="*/ 122407 h 432003"/>
              <a:gd name="connsiteX95" fmla="*/ 79714 w 389761"/>
              <a:gd name="connsiteY95" fmla="*/ 118228 h 432003"/>
              <a:gd name="connsiteX96" fmla="*/ 75819 w 389761"/>
              <a:gd name="connsiteY96" fmla="*/ 114331 h 432003"/>
              <a:gd name="connsiteX97" fmla="*/ 75819 w 389761"/>
              <a:gd name="connsiteY97" fmla="*/ 104150 h 432003"/>
              <a:gd name="connsiteX98" fmla="*/ 86001 w 389761"/>
              <a:gd name="connsiteY98" fmla="*/ 104150 h 432003"/>
              <a:gd name="connsiteX99" fmla="*/ 89906 w 389761"/>
              <a:gd name="connsiteY99" fmla="*/ 108058 h 432003"/>
              <a:gd name="connsiteX100" fmla="*/ 94073 w 389761"/>
              <a:gd name="connsiteY100" fmla="*/ 106333 h 432003"/>
              <a:gd name="connsiteX101" fmla="*/ 94073 w 389761"/>
              <a:gd name="connsiteY101" fmla="*/ 100807 h 432003"/>
              <a:gd name="connsiteX102" fmla="*/ 101272 w 389761"/>
              <a:gd name="connsiteY102" fmla="*/ 93607 h 432003"/>
              <a:gd name="connsiteX103" fmla="*/ 248873 w 389761"/>
              <a:gd name="connsiteY103" fmla="*/ 93605 h 432003"/>
              <a:gd name="connsiteX104" fmla="*/ 295674 w 389761"/>
              <a:gd name="connsiteY104" fmla="*/ 140405 h 432003"/>
              <a:gd name="connsiteX105" fmla="*/ 248873 w 389761"/>
              <a:gd name="connsiteY105" fmla="*/ 187206 h 432003"/>
              <a:gd name="connsiteX106" fmla="*/ 202073 w 389761"/>
              <a:gd name="connsiteY106" fmla="*/ 140405 h 432003"/>
              <a:gd name="connsiteX107" fmla="*/ 248873 w 389761"/>
              <a:gd name="connsiteY107" fmla="*/ 93605 h 432003"/>
              <a:gd name="connsiteX108" fmla="*/ 239318 w 389761"/>
              <a:gd name="connsiteY108" fmla="*/ 50918 h 432003"/>
              <a:gd name="connsiteX109" fmla="*/ 239318 w 389761"/>
              <a:gd name="connsiteY109" fmla="*/ 65192 h 432003"/>
              <a:gd name="connsiteX110" fmla="*/ 233665 w 389761"/>
              <a:gd name="connsiteY110" fmla="*/ 72223 h 432003"/>
              <a:gd name="connsiteX111" fmla="*/ 211433 w 389761"/>
              <a:gd name="connsiteY111" fmla="*/ 81441 h 432003"/>
              <a:gd name="connsiteX112" fmla="*/ 202453 w 389761"/>
              <a:gd name="connsiteY112" fmla="*/ 80470 h 432003"/>
              <a:gd name="connsiteX113" fmla="*/ 192349 w 389761"/>
              <a:gd name="connsiteY113" fmla="*/ 70370 h 432003"/>
              <a:gd name="connsiteX114" fmla="*/ 178835 w 389761"/>
              <a:gd name="connsiteY114" fmla="*/ 83884 h 432003"/>
              <a:gd name="connsiteX115" fmla="*/ 188939 w 389761"/>
              <a:gd name="connsiteY115" fmla="*/ 93988 h 432003"/>
              <a:gd name="connsiteX116" fmla="*/ 189903 w 389761"/>
              <a:gd name="connsiteY116" fmla="*/ 102970 h 432003"/>
              <a:gd name="connsiteX117" fmla="*/ 180691 w 389761"/>
              <a:gd name="connsiteY117" fmla="*/ 125193 h 432003"/>
              <a:gd name="connsiteX118" fmla="*/ 173660 w 389761"/>
              <a:gd name="connsiteY118" fmla="*/ 130846 h 432003"/>
              <a:gd name="connsiteX119" fmla="*/ 159387 w 389761"/>
              <a:gd name="connsiteY119" fmla="*/ 130846 h 432003"/>
              <a:gd name="connsiteX120" fmla="*/ 159387 w 389761"/>
              <a:gd name="connsiteY120" fmla="*/ 149964 h 432003"/>
              <a:gd name="connsiteX121" fmla="*/ 173660 w 389761"/>
              <a:gd name="connsiteY121" fmla="*/ 149964 h 432003"/>
              <a:gd name="connsiteX122" fmla="*/ 180691 w 389761"/>
              <a:gd name="connsiteY122" fmla="*/ 155617 h 432003"/>
              <a:gd name="connsiteX123" fmla="*/ 189902 w 389761"/>
              <a:gd name="connsiteY123" fmla="*/ 177840 h 432003"/>
              <a:gd name="connsiteX124" fmla="*/ 188938 w 389761"/>
              <a:gd name="connsiteY124" fmla="*/ 186822 h 432003"/>
              <a:gd name="connsiteX125" fmla="*/ 178834 w 389761"/>
              <a:gd name="connsiteY125" fmla="*/ 196926 h 432003"/>
              <a:gd name="connsiteX126" fmla="*/ 192349 w 389761"/>
              <a:gd name="connsiteY126" fmla="*/ 210441 h 432003"/>
              <a:gd name="connsiteX127" fmla="*/ 202453 w 389761"/>
              <a:gd name="connsiteY127" fmla="*/ 200340 h 432003"/>
              <a:gd name="connsiteX128" fmla="*/ 211432 w 389761"/>
              <a:gd name="connsiteY128" fmla="*/ 199370 h 432003"/>
              <a:gd name="connsiteX129" fmla="*/ 233664 w 389761"/>
              <a:gd name="connsiteY129" fmla="*/ 208588 h 432003"/>
              <a:gd name="connsiteX130" fmla="*/ 239318 w 389761"/>
              <a:gd name="connsiteY130" fmla="*/ 215619 h 432003"/>
              <a:gd name="connsiteX131" fmla="*/ 239318 w 389761"/>
              <a:gd name="connsiteY131" fmla="*/ 229892 h 432003"/>
              <a:gd name="connsiteX132" fmla="*/ 258429 w 389761"/>
              <a:gd name="connsiteY132" fmla="*/ 229892 h 432003"/>
              <a:gd name="connsiteX133" fmla="*/ 258429 w 389761"/>
              <a:gd name="connsiteY133" fmla="*/ 215619 h 432003"/>
              <a:gd name="connsiteX134" fmla="*/ 264082 w 389761"/>
              <a:gd name="connsiteY134" fmla="*/ 208588 h 432003"/>
              <a:gd name="connsiteX135" fmla="*/ 286315 w 389761"/>
              <a:gd name="connsiteY135" fmla="*/ 199370 h 432003"/>
              <a:gd name="connsiteX136" fmla="*/ 295294 w 389761"/>
              <a:gd name="connsiteY136" fmla="*/ 200340 h 432003"/>
              <a:gd name="connsiteX137" fmla="*/ 305398 w 389761"/>
              <a:gd name="connsiteY137" fmla="*/ 210441 h 432003"/>
              <a:gd name="connsiteX138" fmla="*/ 318912 w 389761"/>
              <a:gd name="connsiteY138" fmla="*/ 196926 h 432003"/>
              <a:gd name="connsiteX139" fmla="*/ 308808 w 389761"/>
              <a:gd name="connsiteY139" fmla="*/ 186822 h 432003"/>
              <a:gd name="connsiteX140" fmla="*/ 307844 w 389761"/>
              <a:gd name="connsiteY140" fmla="*/ 177840 h 432003"/>
              <a:gd name="connsiteX141" fmla="*/ 317056 w 389761"/>
              <a:gd name="connsiteY141" fmla="*/ 155617 h 432003"/>
              <a:gd name="connsiteX142" fmla="*/ 324087 w 389761"/>
              <a:gd name="connsiteY142" fmla="*/ 149964 h 432003"/>
              <a:gd name="connsiteX143" fmla="*/ 338361 w 389761"/>
              <a:gd name="connsiteY143" fmla="*/ 149964 h 432003"/>
              <a:gd name="connsiteX144" fmla="*/ 338361 w 389761"/>
              <a:gd name="connsiteY144" fmla="*/ 130846 h 432003"/>
              <a:gd name="connsiteX145" fmla="*/ 324087 w 389761"/>
              <a:gd name="connsiteY145" fmla="*/ 130846 h 432003"/>
              <a:gd name="connsiteX146" fmla="*/ 317057 w 389761"/>
              <a:gd name="connsiteY146" fmla="*/ 125193 h 432003"/>
              <a:gd name="connsiteX147" fmla="*/ 307845 w 389761"/>
              <a:gd name="connsiteY147" fmla="*/ 102970 h 432003"/>
              <a:gd name="connsiteX148" fmla="*/ 308809 w 389761"/>
              <a:gd name="connsiteY148" fmla="*/ 93988 h 432003"/>
              <a:gd name="connsiteX149" fmla="*/ 318913 w 389761"/>
              <a:gd name="connsiteY149" fmla="*/ 83884 h 432003"/>
              <a:gd name="connsiteX150" fmla="*/ 305398 w 389761"/>
              <a:gd name="connsiteY150" fmla="*/ 70370 h 432003"/>
              <a:gd name="connsiteX151" fmla="*/ 295295 w 389761"/>
              <a:gd name="connsiteY151" fmla="*/ 80470 h 432003"/>
              <a:gd name="connsiteX152" fmla="*/ 286315 w 389761"/>
              <a:gd name="connsiteY152" fmla="*/ 81441 h 432003"/>
              <a:gd name="connsiteX153" fmla="*/ 264083 w 389761"/>
              <a:gd name="connsiteY153" fmla="*/ 72223 h 432003"/>
              <a:gd name="connsiteX154" fmla="*/ 258429 w 389761"/>
              <a:gd name="connsiteY154" fmla="*/ 65192 h 432003"/>
              <a:gd name="connsiteX155" fmla="*/ 258429 w 389761"/>
              <a:gd name="connsiteY155" fmla="*/ 50918 h 432003"/>
              <a:gd name="connsiteX156" fmla="*/ 239318 w 389761"/>
              <a:gd name="connsiteY156" fmla="*/ 50918 h 432003"/>
              <a:gd name="connsiteX157" fmla="*/ 230852 w 389761"/>
              <a:gd name="connsiteY157" fmla="*/ 37590 h 432003"/>
              <a:gd name="connsiteX158" fmla="*/ 266895 w 389761"/>
              <a:gd name="connsiteY158" fmla="*/ 37590 h 432003"/>
              <a:gd name="connsiteX159" fmla="*/ 272829 w 389761"/>
              <a:gd name="connsiteY159" fmla="*/ 44677 h 432003"/>
              <a:gd name="connsiteX160" fmla="*/ 272829 w 389761"/>
              <a:gd name="connsiteY160" fmla="*/ 59608 h 432003"/>
              <a:gd name="connsiteX161" fmla="*/ 289064 w 389761"/>
              <a:gd name="connsiteY161" fmla="*/ 66337 h 432003"/>
              <a:gd name="connsiteX162" fmla="*/ 299626 w 389761"/>
              <a:gd name="connsiteY162" fmla="*/ 55775 h 432003"/>
              <a:gd name="connsiteX163" fmla="*/ 308837 w 389761"/>
              <a:gd name="connsiteY163" fmla="*/ 54964 h 432003"/>
              <a:gd name="connsiteX164" fmla="*/ 334318 w 389761"/>
              <a:gd name="connsiteY164" fmla="*/ 80445 h 432003"/>
              <a:gd name="connsiteX165" fmla="*/ 333502 w 389761"/>
              <a:gd name="connsiteY165" fmla="*/ 89656 h 432003"/>
              <a:gd name="connsiteX166" fmla="*/ 322941 w 389761"/>
              <a:gd name="connsiteY166" fmla="*/ 100217 h 432003"/>
              <a:gd name="connsiteX167" fmla="*/ 329670 w 389761"/>
              <a:gd name="connsiteY167" fmla="*/ 116445 h 432003"/>
              <a:gd name="connsiteX168" fmla="*/ 344597 w 389761"/>
              <a:gd name="connsiteY168" fmla="*/ 116445 h 432003"/>
              <a:gd name="connsiteX169" fmla="*/ 351686 w 389761"/>
              <a:gd name="connsiteY169" fmla="*/ 122380 h 432003"/>
              <a:gd name="connsiteX170" fmla="*/ 351686 w 389761"/>
              <a:gd name="connsiteY170" fmla="*/ 158429 h 432003"/>
              <a:gd name="connsiteX171" fmla="*/ 344598 w 389761"/>
              <a:gd name="connsiteY171" fmla="*/ 164363 h 432003"/>
              <a:gd name="connsiteX172" fmla="*/ 329671 w 389761"/>
              <a:gd name="connsiteY172" fmla="*/ 164363 h 432003"/>
              <a:gd name="connsiteX173" fmla="*/ 322942 w 389761"/>
              <a:gd name="connsiteY173" fmla="*/ 180591 h 432003"/>
              <a:gd name="connsiteX174" fmla="*/ 333503 w 389761"/>
              <a:gd name="connsiteY174" fmla="*/ 191152 h 432003"/>
              <a:gd name="connsiteX175" fmla="*/ 334319 w 389761"/>
              <a:gd name="connsiteY175" fmla="*/ 200364 h 432003"/>
              <a:gd name="connsiteX176" fmla="*/ 308838 w 389761"/>
              <a:gd name="connsiteY176" fmla="*/ 225845 h 432003"/>
              <a:gd name="connsiteX177" fmla="*/ 299626 w 389761"/>
              <a:gd name="connsiteY177" fmla="*/ 225033 h 432003"/>
              <a:gd name="connsiteX178" fmla="*/ 289065 w 389761"/>
              <a:gd name="connsiteY178" fmla="*/ 214472 h 432003"/>
              <a:gd name="connsiteX179" fmla="*/ 272830 w 389761"/>
              <a:gd name="connsiteY179" fmla="*/ 221201 h 432003"/>
              <a:gd name="connsiteX180" fmla="*/ 272830 w 389761"/>
              <a:gd name="connsiteY180" fmla="*/ 236132 h 432003"/>
              <a:gd name="connsiteX181" fmla="*/ 266896 w 389761"/>
              <a:gd name="connsiteY181" fmla="*/ 243219 h 432003"/>
              <a:gd name="connsiteX182" fmla="*/ 230853 w 389761"/>
              <a:gd name="connsiteY182" fmla="*/ 243219 h 432003"/>
              <a:gd name="connsiteX183" fmla="*/ 224919 w 389761"/>
              <a:gd name="connsiteY183" fmla="*/ 236132 h 432003"/>
              <a:gd name="connsiteX184" fmla="*/ 224919 w 389761"/>
              <a:gd name="connsiteY184" fmla="*/ 221201 h 432003"/>
              <a:gd name="connsiteX185" fmla="*/ 208684 w 389761"/>
              <a:gd name="connsiteY185" fmla="*/ 214472 h 432003"/>
              <a:gd name="connsiteX186" fmla="*/ 198122 w 389761"/>
              <a:gd name="connsiteY186" fmla="*/ 225033 h 432003"/>
              <a:gd name="connsiteX187" fmla="*/ 188911 w 389761"/>
              <a:gd name="connsiteY187" fmla="*/ 225845 h 432003"/>
              <a:gd name="connsiteX188" fmla="*/ 163430 w 389761"/>
              <a:gd name="connsiteY188" fmla="*/ 200364 h 432003"/>
              <a:gd name="connsiteX189" fmla="*/ 164246 w 389761"/>
              <a:gd name="connsiteY189" fmla="*/ 191152 h 432003"/>
              <a:gd name="connsiteX190" fmla="*/ 174807 w 389761"/>
              <a:gd name="connsiteY190" fmla="*/ 180591 h 432003"/>
              <a:gd name="connsiteX191" fmla="*/ 168078 w 389761"/>
              <a:gd name="connsiteY191" fmla="*/ 164363 h 432003"/>
              <a:gd name="connsiteX192" fmla="*/ 153151 w 389761"/>
              <a:gd name="connsiteY192" fmla="*/ 164363 h 432003"/>
              <a:gd name="connsiteX193" fmla="*/ 146063 w 389761"/>
              <a:gd name="connsiteY193" fmla="*/ 158429 h 432003"/>
              <a:gd name="connsiteX194" fmla="*/ 146063 w 389761"/>
              <a:gd name="connsiteY194" fmla="*/ 122380 h 432003"/>
              <a:gd name="connsiteX195" fmla="*/ 153151 w 389761"/>
              <a:gd name="connsiteY195" fmla="*/ 116446 h 432003"/>
              <a:gd name="connsiteX196" fmla="*/ 168077 w 389761"/>
              <a:gd name="connsiteY196" fmla="*/ 116446 h 432003"/>
              <a:gd name="connsiteX197" fmla="*/ 174806 w 389761"/>
              <a:gd name="connsiteY197" fmla="*/ 100218 h 432003"/>
              <a:gd name="connsiteX198" fmla="*/ 164245 w 389761"/>
              <a:gd name="connsiteY198" fmla="*/ 89657 h 432003"/>
              <a:gd name="connsiteX199" fmla="*/ 163429 w 389761"/>
              <a:gd name="connsiteY199" fmla="*/ 80446 h 432003"/>
              <a:gd name="connsiteX200" fmla="*/ 188910 w 389761"/>
              <a:gd name="connsiteY200" fmla="*/ 54964 h 432003"/>
              <a:gd name="connsiteX201" fmla="*/ 198122 w 389761"/>
              <a:gd name="connsiteY201" fmla="*/ 55776 h 432003"/>
              <a:gd name="connsiteX202" fmla="*/ 208683 w 389761"/>
              <a:gd name="connsiteY202" fmla="*/ 66337 h 432003"/>
              <a:gd name="connsiteX203" fmla="*/ 224918 w 389761"/>
              <a:gd name="connsiteY203" fmla="*/ 59608 h 432003"/>
              <a:gd name="connsiteX204" fmla="*/ 224918 w 389761"/>
              <a:gd name="connsiteY204" fmla="*/ 44677 h 432003"/>
              <a:gd name="connsiteX205" fmla="*/ 230852 w 389761"/>
              <a:gd name="connsiteY205" fmla="*/ 37590 h 432003"/>
              <a:gd name="connsiteX206" fmla="*/ 216863 w 389761"/>
              <a:gd name="connsiteY206" fmla="*/ 14625 h 432003"/>
              <a:gd name="connsiteX207" fmla="*/ 149321 w 389761"/>
              <a:gd name="connsiteY207" fmla="*/ 24314 h 432003"/>
              <a:gd name="connsiteX208" fmla="*/ 84795 w 389761"/>
              <a:gd name="connsiteY208" fmla="*/ 55009 h 432003"/>
              <a:gd name="connsiteX209" fmla="*/ 58970 w 389761"/>
              <a:gd name="connsiteY209" fmla="*/ 97175 h 432003"/>
              <a:gd name="connsiteX210" fmla="*/ 52979 w 389761"/>
              <a:gd name="connsiteY210" fmla="*/ 118870 h 432003"/>
              <a:gd name="connsiteX211" fmla="*/ 52367 w 389761"/>
              <a:gd name="connsiteY211" fmla="*/ 121496 h 432003"/>
              <a:gd name="connsiteX212" fmla="*/ 45385 w 389761"/>
              <a:gd name="connsiteY212" fmla="*/ 140362 h 432003"/>
              <a:gd name="connsiteX213" fmla="*/ 41448 w 389761"/>
              <a:gd name="connsiteY213" fmla="*/ 149650 h 432003"/>
              <a:gd name="connsiteX214" fmla="*/ 40294 w 389761"/>
              <a:gd name="connsiteY214" fmla="*/ 154712 h 432003"/>
              <a:gd name="connsiteX215" fmla="*/ 46264 w 389761"/>
              <a:gd name="connsiteY215" fmla="*/ 162102 h 432003"/>
              <a:gd name="connsiteX216" fmla="*/ 56811 w 389761"/>
              <a:gd name="connsiteY216" fmla="*/ 180122 h 432003"/>
              <a:gd name="connsiteX217" fmla="*/ 53991 w 389761"/>
              <a:gd name="connsiteY217" fmla="*/ 189885 h 432003"/>
              <a:gd name="connsiteX218" fmla="*/ 21091 w 389761"/>
              <a:gd name="connsiteY218" fmla="*/ 243372 h 432003"/>
              <a:gd name="connsiteX219" fmla="*/ 14405 w 389761"/>
              <a:gd name="connsiteY219" fmla="*/ 253849 h 432003"/>
              <a:gd name="connsiteX220" fmla="*/ 18644 w 389761"/>
              <a:gd name="connsiteY220" fmla="*/ 257284 h 432003"/>
              <a:gd name="connsiteX221" fmla="*/ 24628 w 389761"/>
              <a:gd name="connsiteY221" fmla="*/ 260750 h 432003"/>
              <a:gd name="connsiteX222" fmla="*/ 40906 w 389761"/>
              <a:gd name="connsiteY222" fmla="*/ 277020 h 432003"/>
              <a:gd name="connsiteX223" fmla="*/ 38972 w 389761"/>
              <a:gd name="connsiteY223" fmla="*/ 293126 h 432003"/>
              <a:gd name="connsiteX224" fmla="*/ 35372 w 389761"/>
              <a:gd name="connsiteY224" fmla="*/ 299918 h 432003"/>
              <a:gd name="connsiteX225" fmla="*/ 34212 w 389761"/>
              <a:gd name="connsiteY225" fmla="*/ 301989 h 432003"/>
              <a:gd name="connsiteX226" fmla="*/ 43014 w 389761"/>
              <a:gd name="connsiteY226" fmla="*/ 308711 h 432003"/>
              <a:gd name="connsiteX227" fmla="*/ 45869 w 389761"/>
              <a:gd name="connsiteY227" fmla="*/ 313532 h 432003"/>
              <a:gd name="connsiteX228" fmla="*/ 44399 w 389761"/>
              <a:gd name="connsiteY228" fmla="*/ 318939 h 432003"/>
              <a:gd name="connsiteX229" fmla="*/ 41642 w 389761"/>
              <a:gd name="connsiteY229" fmla="*/ 323400 h 432003"/>
              <a:gd name="connsiteX230" fmla="*/ 43182 w 389761"/>
              <a:gd name="connsiteY230" fmla="*/ 324286 h 432003"/>
              <a:gd name="connsiteX231" fmla="*/ 56450 w 389761"/>
              <a:gd name="connsiteY231" fmla="*/ 339027 h 432003"/>
              <a:gd name="connsiteX232" fmla="*/ 55782 w 389761"/>
              <a:gd name="connsiteY232" fmla="*/ 354407 h 432003"/>
              <a:gd name="connsiteX233" fmla="*/ 54917 w 389761"/>
              <a:gd name="connsiteY233" fmla="*/ 358879 h 432003"/>
              <a:gd name="connsiteX234" fmla="*/ 56654 w 389761"/>
              <a:gd name="connsiteY234" fmla="*/ 371589 h 432003"/>
              <a:gd name="connsiteX235" fmla="*/ 71504 w 389761"/>
              <a:gd name="connsiteY235" fmla="*/ 381246 h 432003"/>
              <a:gd name="connsiteX236" fmla="*/ 133357 w 389761"/>
              <a:gd name="connsiteY236" fmla="*/ 362572 h 432003"/>
              <a:gd name="connsiteX237" fmla="*/ 133399 w 389761"/>
              <a:gd name="connsiteY237" fmla="*/ 362557 h 432003"/>
              <a:gd name="connsiteX238" fmla="*/ 151871 w 389761"/>
              <a:gd name="connsiteY238" fmla="*/ 356148 h 432003"/>
              <a:gd name="connsiteX239" fmla="*/ 163810 w 389761"/>
              <a:gd name="connsiteY239" fmla="*/ 352042 h 432003"/>
              <a:gd name="connsiteX240" fmla="*/ 199620 w 389761"/>
              <a:gd name="connsiteY240" fmla="*/ 324419 h 432003"/>
              <a:gd name="connsiteX241" fmla="*/ 206651 w 389761"/>
              <a:gd name="connsiteY241" fmla="*/ 317050 h 432003"/>
              <a:gd name="connsiteX242" fmla="*/ 214020 w 389761"/>
              <a:gd name="connsiteY242" fmla="*/ 324081 h 432003"/>
              <a:gd name="connsiteX243" fmla="*/ 168134 w 389761"/>
              <a:gd name="connsiteY243" fmla="*/ 365777 h 432003"/>
              <a:gd name="connsiteX244" fmla="*/ 156631 w 389761"/>
              <a:gd name="connsiteY244" fmla="*/ 369736 h 432003"/>
              <a:gd name="connsiteX245" fmla="*/ 151301 w 389761"/>
              <a:gd name="connsiteY245" fmla="*/ 371603 h 432003"/>
              <a:gd name="connsiteX246" fmla="*/ 176684 w 389761"/>
              <a:gd name="connsiteY246" fmla="*/ 417605 h 432003"/>
              <a:gd name="connsiteX247" fmla="*/ 340715 w 389761"/>
              <a:gd name="connsiteY247" fmla="*/ 417605 h 432003"/>
              <a:gd name="connsiteX248" fmla="*/ 340427 w 389761"/>
              <a:gd name="connsiteY248" fmla="*/ 417208 h 432003"/>
              <a:gd name="connsiteX249" fmla="*/ 333895 w 389761"/>
              <a:gd name="connsiteY249" fmla="*/ 407062 h 432003"/>
              <a:gd name="connsiteX250" fmla="*/ 324965 w 389761"/>
              <a:gd name="connsiteY250" fmla="*/ 384442 h 432003"/>
              <a:gd name="connsiteX251" fmla="*/ 315944 w 389761"/>
              <a:gd name="connsiteY251" fmla="*/ 339344 h 432003"/>
              <a:gd name="connsiteX252" fmla="*/ 326456 w 389761"/>
              <a:gd name="connsiteY252" fmla="*/ 268648 h 432003"/>
              <a:gd name="connsiteX253" fmla="*/ 347641 w 389761"/>
              <a:gd name="connsiteY253" fmla="*/ 234975 h 432003"/>
              <a:gd name="connsiteX254" fmla="*/ 359924 w 389761"/>
              <a:gd name="connsiteY254" fmla="*/ 217565 h 432003"/>
              <a:gd name="connsiteX255" fmla="*/ 375316 w 389761"/>
              <a:gd name="connsiteY255" fmla="*/ 165889 h 432003"/>
              <a:gd name="connsiteX256" fmla="*/ 368338 w 389761"/>
              <a:gd name="connsiteY256" fmla="*/ 108890 h 432003"/>
              <a:gd name="connsiteX257" fmla="*/ 330271 w 389761"/>
              <a:gd name="connsiteY257" fmla="*/ 54383 h 432003"/>
              <a:gd name="connsiteX258" fmla="*/ 216863 w 389761"/>
              <a:gd name="connsiteY258" fmla="*/ 14625 h 432003"/>
              <a:gd name="connsiteX259" fmla="*/ 216122 w 389761"/>
              <a:gd name="connsiteY259" fmla="*/ 248 h 432003"/>
              <a:gd name="connsiteX260" fmla="*/ 339141 w 389761"/>
              <a:gd name="connsiteY260" fmla="*/ 43047 h 432003"/>
              <a:gd name="connsiteX261" fmla="*/ 382186 w 389761"/>
              <a:gd name="connsiteY261" fmla="*/ 104954 h 432003"/>
              <a:gd name="connsiteX262" fmla="*/ 389714 w 389761"/>
              <a:gd name="connsiteY262" fmla="*/ 166093 h 432003"/>
              <a:gd name="connsiteX263" fmla="*/ 372094 w 389761"/>
              <a:gd name="connsiteY263" fmla="*/ 225267 h 432003"/>
              <a:gd name="connsiteX264" fmla="*/ 359199 w 389761"/>
              <a:gd name="connsiteY264" fmla="*/ 243559 h 432003"/>
              <a:gd name="connsiteX265" fmla="*/ 339652 w 389761"/>
              <a:gd name="connsiteY265" fmla="*/ 274409 h 432003"/>
              <a:gd name="connsiteX266" fmla="*/ 330237 w 389761"/>
              <a:gd name="connsiteY266" fmla="*/ 337613 h 432003"/>
              <a:gd name="connsiteX267" fmla="*/ 338723 w 389761"/>
              <a:gd name="connsiteY267" fmla="*/ 380190 h 432003"/>
              <a:gd name="connsiteX268" fmla="*/ 346859 w 389761"/>
              <a:gd name="connsiteY268" fmla="*/ 400784 h 432003"/>
              <a:gd name="connsiteX269" fmla="*/ 352048 w 389761"/>
              <a:gd name="connsiteY269" fmla="*/ 408705 h 432003"/>
              <a:gd name="connsiteX270" fmla="*/ 360156 w 389761"/>
              <a:gd name="connsiteY270" fmla="*/ 422697 h 432003"/>
              <a:gd name="connsiteX271" fmla="*/ 359059 w 389761"/>
              <a:gd name="connsiteY271" fmla="*/ 429084 h 432003"/>
              <a:gd name="connsiteX272" fmla="*/ 353271 w 389761"/>
              <a:gd name="connsiteY272" fmla="*/ 432003 h 432003"/>
              <a:gd name="connsiteX273" fmla="*/ 171232 w 389761"/>
              <a:gd name="connsiteY273" fmla="*/ 432003 h 432003"/>
              <a:gd name="connsiteX274" fmla="*/ 164236 w 389761"/>
              <a:gd name="connsiteY274" fmla="*/ 426519 h 432003"/>
              <a:gd name="connsiteX275" fmla="*/ 135162 w 389761"/>
              <a:gd name="connsiteY275" fmla="*/ 377180 h 432003"/>
              <a:gd name="connsiteX276" fmla="*/ 74420 w 389761"/>
              <a:gd name="connsiteY276" fmla="*/ 395345 h 432003"/>
              <a:gd name="connsiteX277" fmla="*/ 43053 w 389761"/>
              <a:gd name="connsiteY277" fmla="*/ 376312 h 432003"/>
              <a:gd name="connsiteX278" fmla="*/ 40641 w 389761"/>
              <a:gd name="connsiteY278" fmla="*/ 356966 h 432003"/>
              <a:gd name="connsiteX279" fmla="*/ 41717 w 389761"/>
              <a:gd name="connsiteY279" fmla="*/ 351306 h 432003"/>
              <a:gd name="connsiteX280" fmla="*/ 42497 w 389761"/>
              <a:gd name="connsiteY280" fmla="*/ 342576 h 432003"/>
              <a:gd name="connsiteX281" fmla="*/ 36042 w 389761"/>
              <a:gd name="connsiteY281" fmla="*/ 336793 h 432003"/>
              <a:gd name="connsiteX282" fmla="*/ 31001 w 389761"/>
              <a:gd name="connsiteY282" fmla="*/ 333678 h 432003"/>
              <a:gd name="connsiteX283" fmla="*/ 26761 w 389761"/>
              <a:gd name="connsiteY283" fmla="*/ 326678 h 432003"/>
              <a:gd name="connsiteX284" fmla="*/ 29082 w 389761"/>
              <a:gd name="connsiteY284" fmla="*/ 316251 h 432003"/>
              <a:gd name="connsiteX285" fmla="*/ 22437 w 389761"/>
              <a:gd name="connsiteY285" fmla="*/ 310929 h 432003"/>
              <a:gd name="connsiteX286" fmla="*/ 22831 w 389761"/>
              <a:gd name="connsiteY286" fmla="*/ 292827 h 432003"/>
              <a:gd name="connsiteX287" fmla="*/ 25967 w 389761"/>
              <a:gd name="connsiteY287" fmla="*/ 286935 h 432003"/>
              <a:gd name="connsiteX288" fmla="*/ 26755 w 389761"/>
              <a:gd name="connsiteY288" fmla="*/ 279714 h 432003"/>
              <a:gd name="connsiteX289" fmla="*/ 18086 w 389761"/>
              <a:gd name="connsiteY289" fmla="*/ 273583 h 432003"/>
              <a:gd name="connsiteX290" fmla="*/ 10576 w 389761"/>
              <a:gd name="connsiteY290" fmla="*/ 269227 h 432003"/>
              <a:gd name="connsiteX291" fmla="*/ 142 w 389761"/>
              <a:gd name="connsiteY291" fmla="*/ 255800 h 432003"/>
              <a:gd name="connsiteX292" fmla="*/ 9634 w 389761"/>
              <a:gd name="connsiteY292" fmla="*/ 234633 h 432003"/>
              <a:gd name="connsiteX293" fmla="*/ 41148 w 389761"/>
              <a:gd name="connsiteY293" fmla="*/ 183368 h 432003"/>
              <a:gd name="connsiteX294" fmla="*/ 42407 w 389761"/>
              <a:gd name="connsiteY294" fmla="*/ 180295 h 432003"/>
              <a:gd name="connsiteX295" fmla="*/ 36536 w 389761"/>
              <a:gd name="connsiteY295" fmla="*/ 172723 h 432003"/>
              <a:gd name="connsiteX296" fmla="*/ 26031 w 389761"/>
              <a:gd name="connsiteY296" fmla="*/ 156681 h 432003"/>
              <a:gd name="connsiteX297" fmla="*/ 27972 w 389761"/>
              <a:gd name="connsiteY297" fmla="*/ 144563 h 432003"/>
              <a:gd name="connsiteX298" fmla="*/ 32240 w 389761"/>
              <a:gd name="connsiteY298" fmla="*/ 134481 h 432003"/>
              <a:gd name="connsiteX299" fmla="*/ 38343 w 389761"/>
              <a:gd name="connsiteY299" fmla="*/ 118232 h 432003"/>
              <a:gd name="connsiteX300" fmla="*/ 38948 w 389761"/>
              <a:gd name="connsiteY300" fmla="*/ 115626 h 432003"/>
              <a:gd name="connsiteX301" fmla="*/ 45459 w 389761"/>
              <a:gd name="connsiteY301" fmla="*/ 92184 h 432003"/>
              <a:gd name="connsiteX302" fmla="*/ 74344 w 389761"/>
              <a:gd name="connsiteY302" fmla="*/ 45107 h 432003"/>
              <a:gd name="connsiteX303" fmla="*/ 146478 w 389761"/>
              <a:gd name="connsiteY303" fmla="*/ 10197 h 432003"/>
              <a:gd name="connsiteX304" fmla="*/ 216122 w 389761"/>
              <a:gd name="connsiteY304" fmla="*/ 248 h 4320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</a:cxnLst>
            <a:rect l="l" t="t" r="r" b="b"/>
            <a:pathLst>
              <a:path w="389761" h="432003">
                <a:moveTo>
                  <a:pt x="115673" y="201604"/>
                </a:moveTo>
                <a:cubicBezTo>
                  <a:pt x="107720" y="201604"/>
                  <a:pt x="101273" y="208051"/>
                  <a:pt x="101273" y="216004"/>
                </a:cubicBezTo>
                <a:cubicBezTo>
                  <a:pt x="101273" y="223957"/>
                  <a:pt x="107720" y="230404"/>
                  <a:pt x="115673" y="230404"/>
                </a:cubicBezTo>
                <a:cubicBezTo>
                  <a:pt x="123622" y="230395"/>
                  <a:pt x="130064" y="223953"/>
                  <a:pt x="130073" y="216004"/>
                </a:cubicBezTo>
                <a:cubicBezTo>
                  <a:pt x="130073" y="208051"/>
                  <a:pt x="123626" y="201604"/>
                  <a:pt x="115673" y="201604"/>
                </a:cubicBezTo>
                <a:close/>
                <a:moveTo>
                  <a:pt x="115673" y="172804"/>
                </a:moveTo>
                <a:cubicBezTo>
                  <a:pt x="119649" y="172804"/>
                  <a:pt x="122873" y="176027"/>
                  <a:pt x="122873" y="180004"/>
                </a:cubicBezTo>
                <a:lnTo>
                  <a:pt x="122873" y="188226"/>
                </a:lnTo>
                <a:cubicBezTo>
                  <a:pt x="125449" y="188898"/>
                  <a:pt x="127919" y="189927"/>
                  <a:pt x="130209" y="191284"/>
                </a:cubicBezTo>
                <a:lnTo>
                  <a:pt x="136035" y="185457"/>
                </a:lnTo>
                <a:cubicBezTo>
                  <a:pt x="138848" y="182645"/>
                  <a:pt x="143406" y="182645"/>
                  <a:pt x="146217" y="185457"/>
                </a:cubicBezTo>
                <a:cubicBezTo>
                  <a:pt x="149028" y="188269"/>
                  <a:pt x="149028" y="192827"/>
                  <a:pt x="146217" y="195638"/>
                </a:cubicBezTo>
                <a:lnTo>
                  <a:pt x="140392" y="201465"/>
                </a:lnTo>
                <a:cubicBezTo>
                  <a:pt x="141750" y="203756"/>
                  <a:pt x="142779" y="206227"/>
                  <a:pt x="143450" y="208804"/>
                </a:cubicBezTo>
                <a:lnTo>
                  <a:pt x="151673" y="208804"/>
                </a:lnTo>
                <a:cubicBezTo>
                  <a:pt x="155650" y="208804"/>
                  <a:pt x="158873" y="212027"/>
                  <a:pt x="158873" y="216004"/>
                </a:cubicBezTo>
                <a:cubicBezTo>
                  <a:pt x="158873" y="219981"/>
                  <a:pt x="155650" y="223204"/>
                  <a:pt x="151673" y="223204"/>
                </a:cubicBezTo>
                <a:lnTo>
                  <a:pt x="143450" y="223204"/>
                </a:lnTo>
                <a:cubicBezTo>
                  <a:pt x="142779" y="225781"/>
                  <a:pt x="141750" y="228252"/>
                  <a:pt x="140392" y="230543"/>
                </a:cubicBezTo>
                <a:lnTo>
                  <a:pt x="146217" y="236370"/>
                </a:lnTo>
                <a:cubicBezTo>
                  <a:pt x="149028" y="239181"/>
                  <a:pt x="149028" y="243740"/>
                  <a:pt x="146217" y="246551"/>
                </a:cubicBezTo>
                <a:cubicBezTo>
                  <a:pt x="143405" y="249362"/>
                  <a:pt x="138847" y="249362"/>
                  <a:pt x="136035" y="246551"/>
                </a:cubicBezTo>
                <a:lnTo>
                  <a:pt x="130210" y="240724"/>
                </a:lnTo>
                <a:cubicBezTo>
                  <a:pt x="127920" y="242081"/>
                  <a:pt x="125451" y="243110"/>
                  <a:pt x="122874" y="243782"/>
                </a:cubicBezTo>
                <a:lnTo>
                  <a:pt x="122874" y="252004"/>
                </a:lnTo>
                <a:cubicBezTo>
                  <a:pt x="122874" y="255981"/>
                  <a:pt x="119651" y="259204"/>
                  <a:pt x="115674" y="259204"/>
                </a:cubicBezTo>
                <a:cubicBezTo>
                  <a:pt x="111697" y="259204"/>
                  <a:pt x="108474" y="255981"/>
                  <a:pt x="108474" y="252004"/>
                </a:cubicBezTo>
                <a:lnTo>
                  <a:pt x="108474" y="243782"/>
                </a:lnTo>
                <a:cubicBezTo>
                  <a:pt x="105897" y="243110"/>
                  <a:pt x="103428" y="242081"/>
                  <a:pt x="101137" y="240724"/>
                </a:cubicBezTo>
                <a:lnTo>
                  <a:pt x="95312" y="246551"/>
                </a:lnTo>
                <a:cubicBezTo>
                  <a:pt x="93493" y="248369"/>
                  <a:pt x="90842" y="249080"/>
                  <a:pt x="88358" y="248414"/>
                </a:cubicBezTo>
                <a:cubicBezTo>
                  <a:pt x="85874" y="247748"/>
                  <a:pt x="83933" y="245808"/>
                  <a:pt x="83267" y="243324"/>
                </a:cubicBezTo>
                <a:cubicBezTo>
                  <a:pt x="82602" y="240839"/>
                  <a:pt x="83312" y="238189"/>
                  <a:pt x="85130" y="236370"/>
                </a:cubicBezTo>
                <a:lnTo>
                  <a:pt x="90956" y="230543"/>
                </a:lnTo>
                <a:cubicBezTo>
                  <a:pt x="89597" y="228252"/>
                  <a:pt x="88568" y="225781"/>
                  <a:pt x="87897" y="223204"/>
                </a:cubicBezTo>
                <a:lnTo>
                  <a:pt x="79674" y="223204"/>
                </a:lnTo>
                <a:cubicBezTo>
                  <a:pt x="75697" y="223204"/>
                  <a:pt x="72474" y="219981"/>
                  <a:pt x="72474" y="216004"/>
                </a:cubicBezTo>
                <a:cubicBezTo>
                  <a:pt x="72474" y="212027"/>
                  <a:pt x="75697" y="208804"/>
                  <a:pt x="79674" y="208804"/>
                </a:cubicBezTo>
                <a:lnTo>
                  <a:pt x="87897" y="208804"/>
                </a:lnTo>
                <a:cubicBezTo>
                  <a:pt x="88568" y="206227"/>
                  <a:pt x="89597" y="203756"/>
                  <a:pt x="90956" y="201465"/>
                </a:cubicBezTo>
                <a:lnTo>
                  <a:pt x="85130" y="195638"/>
                </a:lnTo>
                <a:cubicBezTo>
                  <a:pt x="83312" y="193819"/>
                  <a:pt x="82602" y="191168"/>
                  <a:pt x="83267" y="188684"/>
                </a:cubicBezTo>
                <a:cubicBezTo>
                  <a:pt x="83933" y="186200"/>
                  <a:pt x="85873" y="184260"/>
                  <a:pt x="88358" y="183594"/>
                </a:cubicBezTo>
                <a:cubicBezTo>
                  <a:pt x="90842" y="182928"/>
                  <a:pt x="93493" y="183638"/>
                  <a:pt x="95312" y="185457"/>
                </a:cubicBezTo>
                <a:lnTo>
                  <a:pt x="101137" y="191284"/>
                </a:lnTo>
                <a:cubicBezTo>
                  <a:pt x="103427" y="189927"/>
                  <a:pt x="105897" y="188898"/>
                  <a:pt x="108473" y="188226"/>
                </a:cubicBezTo>
                <a:lnTo>
                  <a:pt x="108473" y="180004"/>
                </a:lnTo>
                <a:cubicBezTo>
                  <a:pt x="108473" y="176028"/>
                  <a:pt x="111697" y="172804"/>
                  <a:pt x="115673" y="172804"/>
                </a:cubicBezTo>
                <a:close/>
                <a:moveTo>
                  <a:pt x="98662" y="119863"/>
                </a:moveTo>
                <a:cubicBezTo>
                  <a:pt x="94254" y="121045"/>
                  <a:pt x="91190" y="125041"/>
                  <a:pt x="91190" y="129605"/>
                </a:cubicBezTo>
                <a:cubicBezTo>
                  <a:pt x="91190" y="133683"/>
                  <a:pt x="93647" y="137360"/>
                  <a:pt x="97416" y="138920"/>
                </a:cubicBezTo>
                <a:cubicBezTo>
                  <a:pt x="101184" y="140480"/>
                  <a:pt x="105522" y="139616"/>
                  <a:pt x="108404" y="136731"/>
                </a:cubicBezTo>
                <a:cubicBezTo>
                  <a:pt x="111631" y="133504"/>
                  <a:pt x="112288" y="128511"/>
                  <a:pt x="110005" y="124559"/>
                </a:cubicBezTo>
                <a:cubicBezTo>
                  <a:pt x="107723" y="120607"/>
                  <a:pt x="103070" y="118681"/>
                  <a:pt x="98662" y="119863"/>
                </a:cubicBezTo>
                <a:close/>
                <a:moveTo>
                  <a:pt x="248873" y="108004"/>
                </a:moveTo>
                <a:cubicBezTo>
                  <a:pt x="230987" y="108024"/>
                  <a:pt x="216493" y="122519"/>
                  <a:pt x="216473" y="140404"/>
                </a:cubicBezTo>
                <a:cubicBezTo>
                  <a:pt x="216473" y="158299"/>
                  <a:pt x="230979" y="172804"/>
                  <a:pt x="248873" y="172804"/>
                </a:cubicBezTo>
                <a:cubicBezTo>
                  <a:pt x="266768" y="172804"/>
                  <a:pt x="281273" y="158299"/>
                  <a:pt x="281273" y="140404"/>
                </a:cubicBezTo>
                <a:cubicBezTo>
                  <a:pt x="281273" y="122510"/>
                  <a:pt x="266768" y="108004"/>
                  <a:pt x="248873" y="108004"/>
                </a:cubicBezTo>
                <a:close/>
                <a:moveTo>
                  <a:pt x="101272" y="93607"/>
                </a:moveTo>
                <a:cubicBezTo>
                  <a:pt x="105249" y="93607"/>
                  <a:pt x="108472" y="96830"/>
                  <a:pt x="108472" y="100807"/>
                </a:cubicBezTo>
                <a:lnTo>
                  <a:pt x="108472" y="106332"/>
                </a:lnTo>
                <a:cubicBezTo>
                  <a:pt x="109912" y="106776"/>
                  <a:pt x="111306" y="107353"/>
                  <a:pt x="112639" y="108057"/>
                </a:cubicBezTo>
                <a:lnTo>
                  <a:pt x="116544" y="104150"/>
                </a:lnTo>
                <a:cubicBezTo>
                  <a:pt x="118363" y="102331"/>
                  <a:pt x="121015" y="101621"/>
                  <a:pt x="123499" y="102287"/>
                </a:cubicBezTo>
                <a:cubicBezTo>
                  <a:pt x="125983" y="102952"/>
                  <a:pt x="127923" y="104893"/>
                  <a:pt x="128589" y="107377"/>
                </a:cubicBezTo>
                <a:cubicBezTo>
                  <a:pt x="129255" y="109862"/>
                  <a:pt x="128545" y="112512"/>
                  <a:pt x="126726" y="114331"/>
                </a:cubicBezTo>
                <a:lnTo>
                  <a:pt x="122831" y="118228"/>
                </a:lnTo>
                <a:cubicBezTo>
                  <a:pt x="123539" y="119563"/>
                  <a:pt x="124119" y="120962"/>
                  <a:pt x="124562" y="122407"/>
                </a:cubicBezTo>
                <a:lnTo>
                  <a:pt x="130072" y="122407"/>
                </a:lnTo>
                <a:cubicBezTo>
                  <a:pt x="134049" y="122407"/>
                  <a:pt x="137272" y="125630"/>
                  <a:pt x="137272" y="129606"/>
                </a:cubicBezTo>
                <a:cubicBezTo>
                  <a:pt x="137272" y="133582"/>
                  <a:pt x="134049" y="136806"/>
                  <a:pt x="130072" y="136806"/>
                </a:cubicBezTo>
                <a:lnTo>
                  <a:pt x="124562" y="136806"/>
                </a:lnTo>
                <a:cubicBezTo>
                  <a:pt x="124119" y="138251"/>
                  <a:pt x="123539" y="139650"/>
                  <a:pt x="122831" y="140985"/>
                </a:cubicBezTo>
                <a:lnTo>
                  <a:pt x="126726" y="144882"/>
                </a:lnTo>
                <a:cubicBezTo>
                  <a:pt x="129537" y="147693"/>
                  <a:pt x="129537" y="152252"/>
                  <a:pt x="126726" y="155063"/>
                </a:cubicBezTo>
                <a:cubicBezTo>
                  <a:pt x="123914" y="157875"/>
                  <a:pt x="119356" y="157875"/>
                  <a:pt x="116544" y="155063"/>
                </a:cubicBezTo>
                <a:lnTo>
                  <a:pt x="112639" y="151156"/>
                </a:lnTo>
                <a:cubicBezTo>
                  <a:pt x="111306" y="151860"/>
                  <a:pt x="109912" y="152438"/>
                  <a:pt x="108472" y="152882"/>
                </a:cubicBezTo>
                <a:lnTo>
                  <a:pt x="108472" y="158406"/>
                </a:lnTo>
                <a:cubicBezTo>
                  <a:pt x="108472" y="162383"/>
                  <a:pt x="105249" y="165606"/>
                  <a:pt x="101272" y="165606"/>
                </a:cubicBezTo>
                <a:cubicBezTo>
                  <a:pt x="97296" y="165606"/>
                  <a:pt x="94073" y="162383"/>
                  <a:pt x="94073" y="158406"/>
                </a:cubicBezTo>
                <a:lnTo>
                  <a:pt x="94073" y="152882"/>
                </a:lnTo>
                <a:cubicBezTo>
                  <a:pt x="92633" y="152437"/>
                  <a:pt x="91239" y="151860"/>
                  <a:pt x="89906" y="151156"/>
                </a:cubicBezTo>
                <a:lnTo>
                  <a:pt x="86001" y="155062"/>
                </a:lnTo>
                <a:cubicBezTo>
                  <a:pt x="84182" y="156881"/>
                  <a:pt x="81531" y="157591"/>
                  <a:pt x="79047" y="156925"/>
                </a:cubicBezTo>
                <a:cubicBezTo>
                  <a:pt x="76563" y="156260"/>
                  <a:pt x="74623" y="154319"/>
                  <a:pt x="73957" y="151835"/>
                </a:cubicBezTo>
                <a:cubicBezTo>
                  <a:pt x="73291" y="149350"/>
                  <a:pt x="74002" y="146700"/>
                  <a:pt x="75820" y="144881"/>
                </a:cubicBezTo>
                <a:lnTo>
                  <a:pt x="79714" y="140985"/>
                </a:lnTo>
                <a:cubicBezTo>
                  <a:pt x="79007" y="139650"/>
                  <a:pt x="78427" y="138250"/>
                  <a:pt x="77983" y="136805"/>
                </a:cubicBezTo>
                <a:lnTo>
                  <a:pt x="77983" y="136806"/>
                </a:lnTo>
                <a:lnTo>
                  <a:pt x="72473" y="136806"/>
                </a:lnTo>
                <a:cubicBezTo>
                  <a:pt x="68497" y="136806"/>
                  <a:pt x="65273" y="133583"/>
                  <a:pt x="65273" y="129606"/>
                </a:cubicBezTo>
                <a:cubicBezTo>
                  <a:pt x="65273" y="125631"/>
                  <a:pt x="68496" y="122407"/>
                  <a:pt x="72473" y="122407"/>
                </a:cubicBezTo>
                <a:lnTo>
                  <a:pt x="77982" y="122407"/>
                </a:lnTo>
                <a:cubicBezTo>
                  <a:pt x="78426" y="120962"/>
                  <a:pt x="79006" y="119563"/>
                  <a:pt x="79714" y="118228"/>
                </a:cubicBezTo>
                <a:lnTo>
                  <a:pt x="75819" y="114331"/>
                </a:lnTo>
                <a:cubicBezTo>
                  <a:pt x="73008" y="111519"/>
                  <a:pt x="73008" y="106961"/>
                  <a:pt x="75819" y="104150"/>
                </a:cubicBezTo>
                <a:cubicBezTo>
                  <a:pt x="78631" y="101338"/>
                  <a:pt x="83189" y="101338"/>
                  <a:pt x="86001" y="104150"/>
                </a:cubicBezTo>
                <a:lnTo>
                  <a:pt x="89906" y="108058"/>
                </a:lnTo>
                <a:cubicBezTo>
                  <a:pt x="91239" y="107354"/>
                  <a:pt x="92633" y="106777"/>
                  <a:pt x="94073" y="106333"/>
                </a:cubicBezTo>
                <a:lnTo>
                  <a:pt x="94073" y="100807"/>
                </a:lnTo>
                <a:cubicBezTo>
                  <a:pt x="94073" y="96830"/>
                  <a:pt x="97296" y="93607"/>
                  <a:pt x="101272" y="93607"/>
                </a:cubicBezTo>
                <a:close/>
                <a:moveTo>
                  <a:pt x="248873" y="93605"/>
                </a:moveTo>
                <a:cubicBezTo>
                  <a:pt x="274720" y="93605"/>
                  <a:pt x="295674" y="114558"/>
                  <a:pt x="295674" y="140405"/>
                </a:cubicBezTo>
                <a:cubicBezTo>
                  <a:pt x="295674" y="166253"/>
                  <a:pt x="274720" y="187206"/>
                  <a:pt x="248873" y="187206"/>
                </a:cubicBezTo>
                <a:cubicBezTo>
                  <a:pt x="223038" y="187175"/>
                  <a:pt x="202103" y="166240"/>
                  <a:pt x="202073" y="140405"/>
                </a:cubicBezTo>
                <a:cubicBezTo>
                  <a:pt x="202073" y="114558"/>
                  <a:pt x="223027" y="93605"/>
                  <a:pt x="248873" y="93605"/>
                </a:cubicBezTo>
                <a:close/>
                <a:moveTo>
                  <a:pt x="239318" y="50918"/>
                </a:moveTo>
                <a:lnTo>
                  <a:pt x="239318" y="65192"/>
                </a:lnTo>
                <a:cubicBezTo>
                  <a:pt x="239318" y="68572"/>
                  <a:pt x="236967" y="71496"/>
                  <a:pt x="233665" y="72223"/>
                </a:cubicBezTo>
                <a:cubicBezTo>
                  <a:pt x="225765" y="73949"/>
                  <a:pt x="218237" y="77070"/>
                  <a:pt x="211433" y="81441"/>
                </a:cubicBezTo>
                <a:cubicBezTo>
                  <a:pt x="208585" y="83275"/>
                  <a:pt x="204843" y="82870"/>
                  <a:pt x="202453" y="80470"/>
                </a:cubicBezTo>
                <a:lnTo>
                  <a:pt x="192349" y="70370"/>
                </a:lnTo>
                <a:cubicBezTo>
                  <a:pt x="187370" y="74372"/>
                  <a:pt x="182838" y="78903"/>
                  <a:pt x="178835" y="83884"/>
                </a:cubicBezTo>
                <a:lnTo>
                  <a:pt x="188939" y="93988"/>
                </a:lnTo>
                <a:cubicBezTo>
                  <a:pt x="191337" y="96382"/>
                  <a:pt x="191738" y="100124"/>
                  <a:pt x="189903" y="102970"/>
                </a:cubicBezTo>
                <a:cubicBezTo>
                  <a:pt x="185537" y="109773"/>
                  <a:pt x="182418" y="117297"/>
                  <a:pt x="180691" y="125193"/>
                </a:cubicBezTo>
                <a:cubicBezTo>
                  <a:pt x="179967" y="128495"/>
                  <a:pt x="177041" y="130847"/>
                  <a:pt x="173660" y="130846"/>
                </a:cubicBezTo>
                <a:lnTo>
                  <a:pt x="159387" y="130846"/>
                </a:lnTo>
                <a:cubicBezTo>
                  <a:pt x="158702" y="137201"/>
                  <a:pt x="158702" y="143610"/>
                  <a:pt x="159387" y="149964"/>
                </a:cubicBezTo>
                <a:lnTo>
                  <a:pt x="173660" y="149964"/>
                </a:lnTo>
                <a:cubicBezTo>
                  <a:pt x="177040" y="149963"/>
                  <a:pt x="179966" y="152316"/>
                  <a:pt x="180691" y="155617"/>
                </a:cubicBezTo>
                <a:cubicBezTo>
                  <a:pt x="182417" y="163513"/>
                  <a:pt x="185536" y="171038"/>
                  <a:pt x="189902" y="177840"/>
                </a:cubicBezTo>
                <a:cubicBezTo>
                  <a:pt x="191737" y="180687"/>
                  <a:pt x="191335" y="184429"/>
                  <a:pt x="188938" y="186822"/>
                </a:cubicBezTo>
                <a:lnTo>
                  <a:pt x="178834" y="196926"/>
                </a:lnTo>
                <a:cubicBezTo>
                  <a:pt x="182837" y="201906"/>
                  <a:pt x="187368" y="206438"/>
                  <a:pt x="192349" y="210441"/>
                </a:cubicBezTo>
                <a:lnTo>
                  <a:pt x="202453" y="200340"/>
                </a:lnTo>
                <a:cubicBezTo>
                  <a:pt x="204842" y="197940"/>
                  <a:pt x="208585" y="197535"/>
                  <a:pt x="211432" y="199370"/>
                </a:cubicBezTo>
                <a:cubicBezTo>
                  <a:pt x="218236" y="203740"/>
                  <a:pt x="225764" y="206861"/>
                  <a:pt x="233664" y="208588"/>
                </a:cubicBezTo>
                <a:cubicBezTo>
                  <a:pt x="236966" y="209313"/>
                  <a:pt x="239318" y="212239"/>
                  <a:pt x="239318" y="215619"/>
                </a:cubicBezTo>
                <a:lnTo>
                  <a:pt x="239318" y="229892"/>
                </a:lnTo>
                <a:cubicBezTo>
                  <a:pt x="245669" y="230574"/>
                  <a:pt x="252077" y="230574"/>
                  <a:pt x="258429" y="229892"/>
                </a:cubicBezTo>
                <a:lnTo>
                  <a:pt x="258429" y="215619"/>
                </a:lnTo>
                <a:cubicBezTo>
                  <a:pt x="258429" y="212239"/>
                  <a:pt x="260780" y="209314"/>
                  <a:pt x="264082" y="208588"/>
                </a:cubicBezTo>
                <a:cubicBezTo>
                  <a:pt x="271982" y="206861"/>
                  <a:pt x="279510" y="203740"/>
                  <a:pt x="286315" y="199370"/>
                </a:cubicBezTo>
                <a:cubicBezTo>
                  <a:pt x="289164" y="197542"/>
                  <a:pt x="292901" y="197946"/>
                  <a:pt x="295294" y="200340"/>
                </a:cubicBezTo>
                <a:lnTo>
                  <a:pt x="305398" y="210441"/>
                </a:lnTo>
                <a:cubicBezTo>
                  <a:pt x="310377" y="206438"/>
                  <a:pt x="314909" y="201907"/>
                  <a:pt x="318912" y="196926"/>
                </a:cubicBezTo>
                <a:lnTo>
                  <a:pt x="308808" y="186822"/>
                </a:lnTo>
                <a:cubicBezTo>
                  <a:pt x="306410" y="184429"/>
                  <a:pt x="306009" y="180687"/>
                  <a:pt x="307844" y="177840"/>
                </a:cubicBezTo>
                <a:cubicBezTo>
                  <a:pt x="312210" y="171037"/>
                  <a:pt x="315329" y="163513"/>
                  <a:pt x="317056" y="155617"/>
                </a:cubicBezTo>
                <a:cubicBezTo>
                  <a:pt x="317780" y="152316"/>
                  <a:pt x="320706" y="149963"/>
                  <a:pt x="324087" y="149964"/>
                </a:cubicBezTo>
                <a:lnTo>
                  <a:pt x="338361" y="149964"/>
                </a:lnTo>
                <a:cubicBezTo>
                  <a:pt x="339046" y="143610"/>
                  <a:pt x="339046" y="137200"/>
                  <a:pt x="338361" y="130846"/>
                </a:cubicBezTo>
                <a:lnTo>
                  <a:pt x="324087" y="130846"/>
                </a:lnTo>
                <a:cubicBezTo>
                  <a:pt x="320707" y="130847"/>
                  <a:pt x="317781" y="128495"/>
                  <a:pt x="317057" y="125193"/>
                </a:cubicBezTo>
                <a:cubicBezTo>
                  <a:pt x="315330" y="117297"/>
                  <a:pt x="312211" y="109772"/>
                  <a:pt x="307845" y="102970"/>
                </a:cubicBezTo>
                <a:cubicBezTo>
                  <a:pt x="306010" y="100123"/>
                  <a:pt x="306412" y="96381"/>
                  <a:pt x="308809" y="93988"/>
                </a:cubicBezTo>
                <a:lnTo>
                  <a:pt x="318913" y="83884"/>
                </a:lnTo>
                <a:cubicBezTo>
                  <a:pt x="314910" y="78904"/>
                  <a:pt x="310379" y="74372"/>
                  <a:pt x="305398" y="70370"/>
                </a:cubicBezTo>
                <a:lnTo>
                  <a:pt x="295295" y="80470"/>
                </a:lnTo>
                <a:cubicBezTo>
                  <a:pt x="292901" y="82863"/>
                  <a:pt x="289165" y="83267"/>
                  <a:pt x="286315" y="81441"/>
                </a:cubicBezTo>
                <a:cubicBezTo>
                  <a:pt x="279511" y="77070"/>
                  <a:pt x="271983" y="73949"/>
                  <a:pt x="264083" y="72223"/>
                </a:cubicBezTo>
                <a:cubicBezTo>
                  <a:pt x="260781" y="71497"/>
                  <a:pt x="258429" y="68572"/>
                  <a:pt x="258429" y="65192"/>
                </a:cubicBezTo>
                <a:lnTo>
                  <a:pt x="258429" y="50918"/>
                </a:lnTo>
                <a:cubicBezTo>
                  <a:pt x="252078" y="50236"/>
                  <a:pt x="245670" y="50236"/>
                  <a:pt x="239318" y="50918"/>
                </a:cubicBezTo>
                <a:close/>
                <a:moveTo>
                  <a:pt x="230852" y="37590"/>
                </a:moveTo>
                <a:cubicBezTo>
                  <a:pt x="242774" y="35487"/>
                  <a:pt x="254973" y="35487"/>
                  <a:pt x="266895" y="37590"/>
                </a:cubicBezTo>
                <a:cubicBezTo>
                  <a:pt x="270327" y="38205"/>
                  <a:pt x="272827" y="41190"/>
                  <a:pt x="272829" y="44677"/>
                </a:cubicBezTo>
                <a:lnTo>
                  <a:pt x="272829" y="59608"/>
                </a:lnTo>
                <a:cubicBezTo>
                  <a:pt x="278465" y="61265"/>
                  <a:pt x="283908" y="63521"/>
                  <a:pt x="289064" y="66337"/>
                </a:cubicBezTo>
                <a:lnTo>
                  <a:pt x="299626" y="55775"/>
                </a:lnTo>
                <a:cubicBezTo>
                  <a:pt x="302091" y="53303"/>
                  <a:pt x="305977" y="52961"/>
                  <a:pt x="308837" y="54964"/>
                </a:cubicBezTo>
                <a:cubicBezTo>
                  <a:pt x="318769" y="61887"/>
                  <a:pt x="327396" y="70513"/>
                  <a:pt x="334318" y="80445"/>
                </a:cubicBezTo>
                <a:cubicBezTo>
                  <a:pt x="336314" y="83308"/>
                  <a:pt x="335970" y="87189"/>
                  <a:pt x="333502" y="89656"/>
                </a:cubicBezTo>
                <a:lnTo>
                  <a:pt x="322941" y="100217"/>
                </a:lnTo>
                <a:cubicBezTo>
                  <a:pt x="325756" y="105371"/>
                  <a:pt x="328012" y="110811"/>
                  <a:pt x="329670" y="116445"/>
                </a:cubicBezTo>
                <a:lnTo>
                  <a:pt x="344597" y="116445"/>
                </a:lnTo>
                <a:cubicBezTo>
                  <a:pt x="348085" y="116445"/>
                  <a:pt x="351072" y="118946"/>
                  <a:pt x="351686" y="122380"/>
                </a:cubicBezTo>
                <a:cubicBezTo>
                  <a:pt x="353804" y="134303"/>
                  <a:pt x="353804" y="146506"/>
                  <a:pt x="351686" y="158429"/>
                </a:cubicBezTo>
                <a:cubicBezTo>
                  <a:pt x="351073" y="161863"/>
                  <a:pt x="348086" y="164364"/>
                  <a:pt x="344598" y="164363"/>
                </a:cubicBezTo>
                <a:lnTo>
                  <a:pt x="329671" y="164363"/>
                </a:lnTo>
                <a:cubicBezTo>
                  <a:pt x="328013" y="169997"/>
                  <a:pt x="325756" y="175437"/>
                  <a:pt x="322942" y="180591"/>
                </a:cubicBezTo>
                <a:lnTo>
                  <a:pt x="333503" y="191152"/>
                </a:lnTo>
                <a:cubicBezTo>
                  <a:pt x="335972" y="193620"/>
                  <a:pt x="336315" y="197502"/>
                  <a:pt x="334319" y="200364"/>
                </a:cubicBezTo>
                <a:cubicBezTo>
                  <a:pt x="327397" y="210295"/>
                  <a:pt x="318769" y="218923"/>
                  <a:pt x="308838" y="225845"/>
                </a:cubicBezTo>
                <a:cubicBezTo>
                  <a:pt x="305975" y="227840"/>
                  <a:pt x="302095" y="227497"/>
                  <a:pt x="299626" y="225033"/>
                </a:cubicBezTo>
                <a:lnTo>
                  <a:pt x="289065" y="214472"/>
                </a:lnTo>
                <a:cubicBezTo>
                  <a:pt x="283909" y="217288"/>
                  <a:pt x="278466" y="219544"/>
                  <a:pt x="272830" y="221201"/>
                </a:cubicBezTo>
                <a:lnTo>
                  <a:pt x="272830" y="236132"/>
                </a:lnTo>
                <a:cubicBezTo>
                  <a:pt x="272828" y="239619"/>
                  <a:pt x="270329" y="242604"/>
                  <a:pt x="266896" y="243219"/>
                </a:cubicBezTo>
                <a:cubicBezTo>
                  <a:pt x="254974" y="245334"/>
                  <a:pt x="242774" y="245334"/>
                  <a:pt x="230853" y="243219"/>
                </a:cubicBezTo>
                <a:cubicBezTo>
                  <a:pt x="227421" y="242604"/>
                  <a:pt x="224921" y="239619"/>
                  <a:pt x="224919" y="236132"/>
                </a:cubicBezTo>
                <a:lnTo>
                  <a:pt x="224919" y="221201"/>
                </a:lnTo>
                <a:cubicBezTo>
                  <a:pt x="219283" y="219544"/>
                  <a:pt x="213840" y="217288"/>
                  <a:pt x="208684" y="214472"/>
                </a:cubicBezTo>
                <a:lnTo>
                  <a:pt x="198122" y="225033"/>
                </a:lnTo>
                <a:cubicBezTo>
                  <a:pt x="195653" y="227496"/>
                  <a:pt x="191774" y="227838"/>
                  <a:pt x="188911" y="225845"/>
                </a:cubicBezTo>
                <a:cubicBezTo>
                  <a:pt x="178979" y="218923"/>
                  <a:pt x="170352" y="210295"/>
                  <a:pt x="163430" y="200364"/>
                </a:cubicBezTo>
                <a:cubicBezTo>
                  <a:pt x="161434" y="197501"/>
                  <a:pt x="161778" y="193620"/>
                  <a:pt x="164246" y="191152"/>
                </a:cubicBezTo>
                <a:lnTo>
                  <a:pt x="174807" y="180591"/>
                </a:lnTo>
                <a:cubicBezTo>
                  <a:pt x="171992" y="175438"/>
                  <a:pt x="169736" y="169997"/>
                  <a:pt x="168078" y="164363"/>
                </a:cubicBezTo>
                <a:lnTo>
                  <a:pt x="153151" y="164363"/>
                </a:lnTo>
                <a:cubicBezTo>
                  <a:pt x="149662" y="164364"/>
                  <a:pt x="146676" y="161863"/>
                  <a:pt x="146063" y="158429"/>
                </a:cubicBezTo>
                <a:cubicBezTo>
                  <a:pt x="143944" y="146506"/>
                  <a:pt x="143944" y="134303"/>
                  <a:pt x="146063" y="122380"/>
                </a:cubicBezTo>
                <a:cubicBezTo>
                  <a:pt x="146676" y="118946"/>
                  <a:pt x="149662" y="116445"/>
                  <a:pt x="153151" y="116446"/>
                </a:cubicBezTo>
                <a:lnTo>
                  <a:pt x="168077" y="116446"/>
                </a:lnTo>
                <a:cubicBezTo>
                  <a:pt x="169735" y="110812"/>
                  <a:pt x="171991" y="105372"/>
                  <a:pt x="174806" y="100218"/>
                </a:cubicBezTo>
                <a:lnTo>
                  <a:pt x="164245" y="89657"/>
                </a:lnTo>
                <a:cubicBezTo>
                  <a:pt x="161776" y="87190"/>
                  <a:pt x="161433" y="83308"/>
                  <a:pt x="163429" y="80446"/>
                </a:cubicBezTo>
                <a:cubicBezTo>
                  <a:pt x="170351" y="70514"/>
                  <a:pt x="178979" y="61887"/>
                  <a:pt x="188910" y="54964"/>
                </a:cubicBezTo>
                <a:cubicBezTo>
                  <a:pt x="191771" y="52961"/>
                  <a:pt x="195656" y="53304"/>
                  <a:pt x="198122" y="55776"/>
                </a:cubicBezTo>
                <a:lnTo>
                  <a:pt x="208683" y="66337"/>
                </a:lnTo>
                <a:cubicBezTo>
                  <a:pt x="213839" y="63522"/>
                  <a:pt x="219282" y="61266"/>
                  <a:pt x="224918" y="59608"/>
                </a:cubicBezTo>
                <a:lnTo>
                  <a:pt x="224918" y="44677"/>
                </a:lnTo>
                <a:cubicBezTo>
                  <a:pt x="224920" y="41190"/>
                  <a:pt x="227419" y="38205"/>
                  <a:pt x="230852" y="37590"/>
                </a:cubicBezTo>
                <a:close/>
                <a:moveTo>
                  <a:pt x="216863" y="14625"/>
                </a:moveTo>
                <a:cubicBezTo>
                  <a:pt x="194144" y="16214"/>
                  <a:pt x="171571" y="19452"/>
                  <a:pt x="149321" y="24314"/>
                </a:cubicBezTo>
                <a:cubicBezTo>
                  <a:pt x="119853" y="30245"/>
                  <a:pt x="98745" y="40285"/>
                  <a:pt x="84795" y="55009"/>
                </a:cubicBezTo>
                <a:cubicBezTo>
                  <a:pt x="73406" y="67159"/>
                  <a:pt x="64619" y="81508"/>
                  <a:pt x="58970" y="97175"/>
                </a:cubicBezTo>
                <a:cubicBezTo>
                  <a:pt x="56511" y="104272"/>
                  <a:pt x="54510" y="111518"/>
                  <a:pt x="52979" y="118870"/>
                </a:cubicBezTo>
                <a:lnTo>
                  <a:pt x="52367" y="121496"/>
                </a:lnTo>
                <a:cubicBezTo>
                  <a:pt x="50660" y="127997"/>
                  <a:pt x="48322" y="134316"/>
                  <a:pt x="45385" y="140362"/>
                </a:cubicBezTo>
                <a:cubicBezTo>
                  <a:pt x="44014" y="143438"/>
                  <a:pt x="42629" y="146510"/>
                  <a:pt x="41448" y="149650"/>
                </a:cubicBezTo>
                <a:cubicBezTo>
                  <a:pt x="40714" y="151238"/>
                  <a:pt x="40321" y="152963"/>
                  <a:pt x="40294" y="154712"/>
                </a:cubicBezTo>
                <a:cubicBezTo>
                  <a:pt x="40604" y="156919"/>
                  <a:pt x="43353" y="159437"/>
                  <a:pt x="46264" y="162102"/>
                </a:cubicBezTo>
                <a:cubicBezTo>
                  <a:pt x="52229" y="166293"/>
                  <a:pt x="56078" y="172869"/>
                  <a:pt x="56811" y="180122"/>
                </a:cubicBezTo>
                <a:cubicBezTo>
                  <a:pt x="56692" y="183560"/>
                  <a:pt x="55724" y="186915"/>
                  <a:pt x="53991" y="189885"/>
                </a:cubicBezTo>
                <a:cubicBezTo>
                  <a:pt x="44990" y="208851"/>
                  <a:pt x="33959" y="226785"/>
                  <a:pt x="21091" y="243372"/>
                </a:cubicBezTo>
                <a:cubicBezTo>
                  <a:pt x="15550" y="250133"/>
                  <a:pt x="14426" y="252767"/>
                  <a:pt x="14405" y="253849"/>
                </a:cubicBezTo>
                <a:cubicBezTo>
                  <a:pt x="15731" y="255097"/>
                  <a:pt x="17148" y="256246"/>
                  <a:pt x="18644" y="257284"/>
                </a:cubicBezTo>
                <a:cubicBezTo>
                  <a:pt x="20539" y="258603"/>
                  <a:pt x="22541" y="259762"/>
                  <a:pt x="24628" y="260750"/>
                </a:cubicBezTo>
                <a:cubicBezTo>
                  <a:pt x="30788" y="263893"/>
                  <a:pt x="39225" y="268193"/>
                  <a:pt x="40906" y="277020"/>
                </a:cubicBezTo>
                <a:cubicBezTo>
                  <a:pt x="41952" y="282459"/>
                  <a:pt x="41276" y="288090"/>
                  <a:pt x="38972" y="293126"/>
                </a:cubicBezTo>
                <a:cubicBezTo>
                  <a:pt x="37741" y="295710"/>
                  <a:pt x="36475" y="297963"/>
                  <a:pt x="35372" y="299918"/>
                </a:cubicBezTo>
                <a:cubicBezTo>
                  <a:pt x="34992" y="300582"/>
                  <a:pt x="34577" y="301317"/>
                  <a:pt x="34212" y="301989"/>
                </a:cubicBezTo>
                <a:cubicBezTo>
                  <a:pt x="37171" y="304351"/>
                  <a:pt x="41285" y="307434"/>
                  <a:pt x="43014" y="308711"/>
                </a:cubicBezTo>
                <a:cubicBezTo>
                  <a:pt x="44578" y="309866"/>
                  <a:pt x="45608" y="311606"/>
                  <a:pt x="45869" y="313532"/>
                </a:cubicBezTo>
                <a:cubicBezTo>
                  <a:pt x="46130" y="315459"/>
                  <a:pt x="45600" y="317409"/>
                  <a:pt x="44399" y="318939"/>
                </a:cubicBezTo>
                <a:cubicBezTo>
                  <a:pt x="43334" y="320330"/>
                  <a:pt x="42411" y="321825"/>
                  <a:pt x="41642" y="323400"/>
                </a:cubicBezTo>
                <a:cubicBezTo>
                  <a:pt x="42149" y="323698"/>
                  <a:pt x="42669" y="323994"/>
                  <a:pt x="43182" y="324286"/>
                </a:cubicBezTo>
                <a:cubicBezTo>
                  <a:pt x="49542" y="327031"/>
                  <a:pt x="54387" y="332414"/>
                  <a:pt x="56450" y="339027"/>
                </a:cubicBezTo>
                <a:cubicBezTo>
                  <a:pt x="57488" y="344131"/>
                  <a:pt x="57259" y="349412"/>
                  <a:pt x="55782" y="354407"/>
                </a:cubicBezTo>
                <a:cubicBezTo>
                  <a:pt x="55451" y="355898"/>
                  <a:pt x="55114" y="357389"/>
                  <a:pt x="54917" y="358879"/>
                </a:cubicBezTo>
                <a:cubicBezTo>
                  <a:pt x="54500" y="363193"/>
                  <a:pt x="55095" y="367545"/>
                  <a:pt x="56654" y="371589"/>
                </a:cubicBezTo>
                <a:cubicBezTo>
                  <a:pt x="58193" y="378284"/>
                  <a:pt x="64760" y="382555"/>
                  <a:pt x="71504" y="381246"/>
                </a:cubicBezTo>
                <a:cubicBezTo>
                  <a:pt x="92442" y="376140"/>
                  <a:pt x="113090" y="369905"/>
                  <a:pt x="133357" y="362572"/>
                </a:cubicBezTo>
                <a:lnTo>
                  <a:pt x="133399" y="362557"/>
                </a:lnTo>
                <a:cubicBezTo>
                  <a:pt x="140354" y="360180"/>
                  <a:pt x="146710" y="357955"/>
                  <a:pt x="151871" y="356148"/>
                </a:cubicBezTo>
                <a:cubicBezTo>
                  <a:pt x="157461" y="354186"/>
                  <a:pt x="161686" y="352713"/>
                  <a:pt x="163810" y="352042"/>
                </a:cubicBezTo>
                <a:cubicBezTo>
                  <a:pt x="193728" y="342651"/>
                  <a:pt x="199796" y="331837"/>
                  <a:pt x="199620" y="324419"/>
                </a:cubicBezTo>
                <a:cubicBezTo>
                  <a:pt x="199527" y="320443"/>
                  <a:pt x="202676" y="317144"/>
                  <a:pt x="206651" y="317050"/>
                </a:cubicBezTo>
                <a:cubicBezTo>
                  <a:pt x="210627" y="316957"/>
                  <a:pt x="213927" y="320105"/>
                  <a:pt x="214020" y="324081"/>
                </a:cubicBezTo>
                <a:cubicBezTo>
                  <a:pt x="214442" y="342061"/>
                  <a:pt x="199001" y="356088"/>
                  <a:pt x="168134" y="365777"/>
                </a:cubicBezTo>
                <a:cubicBezTo>
                  <a:pt x="166088" y="366421"/>
                  <a:pt x="162024" y="367848"/>
                  <a:pt x="156631" y="369736"/>
                </a:cubicBezTo>
                <a:cubicBezTo>
                  <a:pt x="154972" y="370320"/>
                  <a:pt x="153185" y="370946"/>
                  <a:pt x="151301" y="371603"/>
                </a:cubicBezTo>
                <a:cubicBezTo>
                  <a:pt x="163201" y="384771"/>
                  <a:pt x="171889" y="400517"/>
                  <a:pt x="176684" y="417605"/>
                </a:cubicBezTo>
                <a:lnTo>
                  <a:pt x="340715" y="417605"/>
                </a:lnTo>
                <a:cubicBezTo>
                  <a:pt x="340624" y="417472"/>
                  <a:pt x="340526" y="417338"/>
                  <a:pt x="340427" y="417208"/>
                </a:cubicBezTo>
                <a:cubicBezTo>
                  <a:pt x="337951" y="414028"/>
                  <a:pt x="335764" y="410632"/>
                  <a:pt x="333895" y="407062"/>
                </a:cubicBezTo>
                <a:cubicBezTo>
                  <a:pt x="330337" y="399765"/>
                  <a:pt x="327352" y="392202"/>
                  <a:pt x="324965" y="384442"/>
                </a:cubicBezTo>
                <a:cubicBezTo>
                  <a:pt x="320593" y="369715"/>
                  <a:pt x="317573" y="354620"/>
                  <a:pt x="315944" y="339344"/>
                </a:cubicBezTo>
                <a:cubicBezTo>
                  <a:pt x="313088" y="315262"/>
                  <a:pt x="316718" y="290856"/>
                  <a:pt x="326456" y="268648"/>
                </a:cubicBezTo>
                <a:cubicBezTo>
                  <a:pt x="332219" y="256657"/>
                  <a:pt x="339327" y="245360"/>
                  <a:pt x="347641" y="234975"/>
                </a:cubicBezTo>
                <a:cubicBezTo>
                  <a:pt x="351832" y="229329"/>
                  <a:pt x="356163" y="223493"/>
                  <a:pt x="359924" y="217565"/>
                </a:cubicBezTo>
                <a:cubicBezTo>
                  <a:pt x="369856" y="202150"/>
                  <a:pt x="375195" y="184226"/>
                  <a:pt x="375316" y="165889"/>
                </a:cubicBezTo>
                <a:cubicBezTo>
                  <a:pt x="375729" y="146653"/>
                  <a:pt x="373377" y="127458"/>
                  <a:pt x="368338" y="108890"/>
                </a:cubicBezTo>
                <a:cubicBezTo>
                  <a:pt x="361960" y="87042"/>
                  <a:pt x="348586" y="67894"/>
                  <a:pt x="330271" y="54383"/>
                </a:cubicBezTo>
                <a:cubicBezTo>
                  <a:pt x="292575" y="24810"/>
                  <a:pt x="257616" y="12576"/>
                  <a:pt x="216863" y="14625"/>
                </a:cubicBezTo>
                <a:close/>
                <a:moveTo>
                  <a:pt x="216122" y="248"/>
                </a:moveTo>
                <a:cubicBezTo>
                  <a:pt x="260546" y="-2023"/>
                  <a:pt x="298521" y="11185"/>
                  <a:pt x="339141" y="43047"/>
                </a:cubicBezTo>
                <a:cubicBezTo>
                  <a:pt x="359802" y="58489"/>
                  <a:pt x="374904" y="80209"/>
                  <a:pt x="382186" y="104954"/>
                </a:cubicBezTo>
                <a:cubicBezTo>
                  <a:pt x="387611" y="124868"/>
                  <a:pt x="390147" y="145458"/>
                  <a:pt x="389714" y="166093"/>
                </a:cubicBezTo>
                <a:cubicBezTo>
                  <a:pt x="389570" y="187089"/>
                  <a:pt x="383459" y="207612"/>
                  <a:pt x="372094" y="225267"/>
                </a:cubicBezTo>
                <a:cubicBezTo>
                  <a:pt x="368044" y="231652"/>
                  <a:pt x="363551" y="237705"/>
                  <a:pt x="359199" y="243559"/>
                </a:cubicBezTo>
                <a:cubicBezTo>
                  <a:pt x="351538" y="253071"/>
                  <a:pt x="344982" y="263421"/>
                  <a:pt x="339652" y="274409"/>
                </a:cubicBezTo>
                <a:cubicBezTo>
                  <a:pt x="330942" y="294262"/>
                  <a:pt x="327691" y="316082"/>
                  <a:pt x="330237" y="337613"/>
                </a:cubicBezTo>
                <a:cubicBezTo>
                  <a:pt x="331767" y="352033"/>
                  <a:pt x="334607" y="366285"/>
                  <a:pt x="338723" y="380190"/>
                </a:cubicBezTo>
                <a:cubicBezTo>
                  <a:pt x="340895" y="387255"/>
                  <a:pt x="343615" y="394141"/>
                  <a:pt x="346859" y="400784"/>
                </a:cubicBezTo>
                <a:cubicBezTo>
                  <a:pt x="348361" y="403567"/>
                  <a:pt x="350096" y="406217"/>
                  <a:pt x="352048" y="408705"/>
                </a:cubicBezTo>
                <a:cubicBezTo>
                  <a:pt x="355495" y="412896"/>
                  <a:pt x="358233" y="417623"/>
                  <a:pt x="360156" y="422697"/>
                </a:cubicBezTo>
                <a:cubicBezTo>
                  <a:pt x="360823" y="424879"/>
                  <a:pt x="360416" y="427249"/>
                  <a:pt x="359059" y="429084"/>
                </a:cubicBezTo>
                <a:cubicBezTo>
                  <a:pt x="357701" y="430920"/>
                  <a:pt x="355554" y="432002"/>
                  <a:pt x="353271" y="432003"/>
                </a:cubicBezTo>
                <a:lnTo>
                  <a:pt x="171232" y="432003"/>
                </a:lnTo>
                <a:cubicBezTo>
                  <a:pt x="167917" y="431999"/>
                  <a:pt x="165031" y="429737"/>
                  <a:pt x="164236" y="426519"/>
                </a:cubicBezTo>
                <a:cubicBezTo>
                  <a:pt x="161571" y="415670"/>
                  <a:pt x="151348" y="386739"/>
                  <a:pt x="135162" y="377180"/>
                </a:cubicBezTo>
                <a:cubicBezTo>
                  <a:pt x="115256" y="384323"/>
                  <a:pt x="94979" y="390387"/>
                  <a:pt x="74420" y="395345"/>
                </a:cubicBezTo>
                <a:cubicBezTo>
                  <a:pt x="60568" y="398344"/>
                  <a:pt x="46789" y="389983"/>
                  <a:pt x="43053" y="376312"/>
                </a:cubicBezTo>
                <a:cubicBezTo>
                  <a:pt x="40744" y="370142"/>
                  <a:pt x="39918" y="363514"/>
                  <a:pt x="40641" y="356966"/>
                </a:cubicBezTo>
                <a:cubicBezTo>
                  <a:pt x="40894" y="355082"/>
                  <a:pt x="41302" y="353193"/>
                  <a:pt x="41717" y="351306"/>
                </a:cubicBezTo>
                <a:cubicBezTo>
                  <a:pt x="42609" y="348488"/>
                  <a:pt x="42875" y="345508"/>
                  <a:pt x="42497" y="342576"/>
                </a:cubicBezTo>
                <a:cubicBezTo>
                  <a:pt x="41928" y="340330"/>
                  <a:pt x="40276" y="339206"/>
                  <a:pt x="36042" y="336793"/>
                </a:cubicBezTo>
                <a:cubicBezTo>
                  <a:pt x="34334" y="335815"/>
                  <a:pt x="32611" y="334821"/>
                  <a:pt x="31001" y="333678"/>
                </a:cubicBezTo>
                <a:cubicBezTo>
                  <a:pt x="28684" y="332028"/>
                  <a:pt x="27150" y="329496"/>
                  <a:pt x="26761" y="326678"/>
                </a:cubicBezTo>
                <a:cubicBezTo>
                  <a:pt x="26472" y="323049"/>
                  <a:pt x="27280" y="319415"/>
                  <a:pt x="29082" y="316251"/>
                </a:cubicBezTo>
                <a:cubicBezTo>
                  <a:pt x="26649" y="314393"/>
                  <a:pt x="23991" y="312303"/>
                  <a:pt x="22437" y="310929"/>
                </a:cubicBezTo>
                <a:cubicBezTo>
                  <a:pt x="15758" y="305329"/>
                  <a:pt x="20188" y="297503"/>
                  <a:pt x="22831" y="292827"/>
                </a:cubicBezTo>
                <a:cubicBezTo>
                  <a:pt x="23788" y="291136"/>
                  <a:pt x="24898" y="289189"/>
                  <a:pt x="25967" y="286935"/>
                </a:cubicBezTo>
                <a:cubicBezTo>
                  <a:pt x="26954" y="284664"/>
                  <a:pt x="27230" y="282146"/>
                  <a:pt x="26755" y="279714"/>
                </a:cubicBezTo>
                <a:cubicBezTo>
                  <a:pt x="26397" y="277819"/>
                  <a:pt x="21193" y="275165"/>
                  <a:pt x="18086" y="273583"/>
                </a:cubicBezTo>
                <a:cubicBezTo>
                  <a:pt x="15468" y="272338"/>
                  <a:pt x="12957" y="270881"/>
                  <a:pt x="10576" y="269227"/>
                </a:cubicBezTo>
                <a:cubicBezTo>
                  <a:pt x="5462" y="266305"/>
                  <a:pt x="1710" y="261478"/>
                  <a:pt x="142" y="255800"/>
                </a:cubicBezTo>
                <a:cubicBezTo>
                  <a:pt x="-955" y="248305"/>
                  <a:pt x="4466" y="240943"/>
                  <a:pt x="9634" y="234633"/>
                </a:cubicBezTo>
                <a:cubicBezTo>
                  <a:pt x="21959" y="218732"/>
                  <a:pt x="32525" y="201544"/>
                  <a:pt x="41148" y="183368"/>
                </a:cubicBezTo>
                <a:cubicBezTo>
                  <a:pt x="41704" y="182406"/>
                  <a:pt x="42128" y="181372"/>
                  <a:pt x="42407" y="180295"/>
                </a:cubicBezTo>
                <a:cubicBezTo>
                  <a:pt x="42386" y="178228"/>
                  <a:pt x="40065" y="175957"/>
                  <a:pt x="36536" y="172723"/>
                </a:cubicBezTo>
                <a:cubicBezTo>
                  <a:pt x="31221" y="168811"/>
                  <a:pt x="27493" y="163117"/>
                  <a:pt x="26031" y="156681"/>
                </a:cubicBezTo>
                <a:cubicBezTo>
                  <a:pt x="25642" y="152543"/>
                  <a:pt x="26309" y="148373"/>
                  <a:pt x="27972" y="144563"/>
                </a:cubicBezTo>
                <a:cubicBezTo>
                  <a:pt x="29252" y="141164"/>
                  <a:pt x="30742" y="137820"/>
                  <a:pt x="32240" y="134481"/>
                </a:cubicBezTo>
                <a:cubicBezTo>
                  <a:pt x="34786" y="129271"/>
                  <a:pt x="36830" y="123830"/>
                  <a:pt x="38343" y="118232"/>
                </a:cubicBezTo>
                <a:lnTo>
                  <a:pt x="38948" y="115626"/>
                </a:lnTo>
                <a:cubicBezTo>
                  <a:pt x="40615" y="107681"/>
                  <a:pt x="42789" y="99851"/>
                  <a:pt x="45459" y="92184"/>
                </a:cubicBezTo>
                <a:cubicBezTo>
                  <a:pt x="51779" y="74688"/>
                  <a:pt x="61609" y="58668"/>
                  <a:pt x="74344" y="45107"/>
                </a:cubicBezTo>
                <a:cubicBezTo>
                  <a:pt x="90404" y="28155"/>
                  <a:pt x="113993" y="16736"/>
                  <a:pt x="146478" y="10197"/>
                </a:cubicBezTo>
                <a:cubicBezTo>
                  <a:pt x="169420" y="5190"/>
                  <a:pt x="192696" y="1865"/>
                  <a:pt x="216122" y="248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9" name="Freeform: Shape 128">
            <a:extLst>
              <a:ext uri="{FF2B5EF4-FFF2-40B4-BE49-F238E27FC236}">
                <a16:creationId xmlns:a16="http://schemas.microsoft.com/office/drawing/2014/main" id="{AE7006B0-FEDF-1723-E240-AF20F4FA49B0}"/>
              </a:ext>
            </a:extLst>
          </p:cNvPr>
          <p:cNvSpPr/>
          <p:nvPr/>
        </p:nvSpPr>
        <p:spPr>
          <a:xfrm>
            <a:off x="2378275" y="5186520"/>
            <a:ext cx="405000" cy="405000"/>
          </a:xfrm>
          <a:custGeom>
            <a:avLst/>
            <a:gdLst>
              <a:gd name="connsiteX0" fmla="*/ 74250 w 405000"/>
              <a:gd name="connsiteY0" fmla="*/ 310500 h 405000"/>
              <a:gd name="connsiteX1" fmla="*/ 54000 w 405000"/>
              <a:gd name="connsiteY1" fmla="*/ 330750 h 405000"/>
              <a:gd name="connsiteX2" fmla="*/ 74250 w 405000"/>
              <a:gd name="connsiteY2" fmla="*/ 351000 h 405000"/>
              <a:gd name="connsiteX3" fmla="*/ 94500 w 405000"/>
              <a:gd name="connsiteY3" fmla="*/ 330750 h 405000"/>
              <a:gd name="connsiteX4" fmla="*/ 74250 w 405000"/>
              <a:gd name="connsiteY4" fmla="*/ 310500 h 405000"/>
              <a:gd name="connsiteX5" fmla="*/ 74250 w 405000"/>
              <a:gd name="connsiteY5" fmla="*/ 297000 h 405000"/>
              <a:gd name="connsiteX6" fmla="*/ 108000 w 405000"/>
              <a:gd name="connsiteY6" fmla="*/ 330750 h 405000"/>
              <a:gd name="connsiteX7" fmla="*/ 74250 w 405000"/>
              <a:gd name="connsiteY7" fmla="*/ 364500 h 405000"/>
              <a:gd name="connsiteX8" fmla="*/ 40500 w 405000"/>
              <a:gd name="connsiteY8" fmla="*/ 330750 h 405000"/>
              <a:gd name="connsiteX9" fmla="*/ 74250 w 405000"/>
              <a:gd name="connsiteY9" fmla="*/ 297000 h 405000"/>
              <a:gd name="connsiteX10" fmla="*/ 67500 w 405000"/>
              <a:gd name="connsiteY10" fmla="*/ 270000 h 405000"/>
              <a:gd name="connsiteX11" fmla="*/ 67500 w 405000"/>
              <a:gd name="connsiteY11" fmla="*/ 273537 h 405000"/>
              <a:gd name="connsiteX12" fmla="*/ 58266 w 405000"/>
              <a:gd name="connsiteY12" fmla="*/ 286335 h 405000"/>
              <a:gd name="connsiteX13" fmla="*/ 54135 w 405000"/>
              <a:gd name="connsiteY13" fmla="*/ 288043 h 405000"/>
              <a:gd name="connsiteX14" fmla="*/ 38556 w 405000"/>
              <a:gd name="connsiteY14" fmla="*/ 285512 h 405000"/>
              <a:gd name="connsiteX15" fmla="*/ 36059 w 405000"/>
              <a:gd name="connsiteY15" fmla="*/ 283014 h 405000"/>
              <a:gd name="connsiteX16" fmla="*/ 26514 w 405000"/>
              <a:gd name="connsiteY16" fmla="*/ 292565 h 405000"/>
              <a:gd name="connsiteX17" fmla="*/ 29012 w 405000"/>
              <a:gd name="connsiteY17" fmla="*/ 295063 h 405000"/>
              <a:gd name="connsiteX18" fmla="*/ 31543 w 405000"/>
              <a:gd name="connsiteY18" fmla="*/ 310635 h 405000"/>
              <a:gd name="connsiteX19" fmla="*/ 29842 w 405000"/>
              <a:gd name="connsiteY19" fmla="*/ 314753 h 405000"/>
              <a:gd name="connsiteX20" fmla="*/ 17037 w 405000"/>
              <a:gd name="connsiteY20" fmla="*/ 324000 h 405000"/>
              <a:gd name="connsiteX21" fmla="*/ 13500 w 405000"/>
              <a:gd name="connsiteY21" fmla="*/ 324000 h 405000"/>
              <a:gd name="connsiteX22" fmla="*/ 13500 w 405000"/>
              <a:gd name="connsiteY22" fmla="*/ 337500 h 405000"/>
              <a:gd name="connsiteX23" fmla="*/ 17037 w 405000"/>
              <a:gd name="connsiteY23" fmla="*/ 337500 h 405000"/>
              <a:gd name="connsiteX24" fmla="*/ 29842 w 405000"/>
              <a:gd name="connsiteY24" fmla="*/ 346721 h 405000"/>
              <a:gd name="connsiteX25" fmla="*/ 31543 w 405000"/>
              <a:gd name="connsiteY25" fmla="*/ 350845 h 405000"/>
              <a:gd name="connsiteX26" fmla="*/ 29018 w 405000"/>
              <a:gd name="connsiteY26" fmla="*/ 366430 h 405000"/>
              <a:gd name="connsiteX27" fmla="*/ 26521 w 405000"/>
              <a:gd name="connsiteY27" fmla="*/ 368928 h 405000"/>
              <a:gd name="connsiteX28" fmla="*/ 36065 w 405000"/>
              <a:gd name="connsiteY28" fmla="*/ 378479 h 405000"/>
              <a:gd name="connsiteX29" fmla="*/ 38563 w 405000"/>
              <a:gd name="connsiteY29" fmla="*/ 375982 h 405000"/>
              <a:gd name="connsiteX30" fmla="*/ 54149 w 405000"/>
              <a:gd name="connsiteY30" fmla="*/ 373457 h 405000"/>
              <a:gd name="connsiteX31" fmla="*/ 58273 w 405000"/>
              <a:gd name="connsiteY31" fmla="*/ 375165 h 405000"/>
              <a:gd name="connsiteX32" fmla="*/ 67500 w 405000"/>
              <a:gd name="connsiteY32" fmla="*/ 387963 h 405000"/>
              <a:gd name="connsiteX33" fmla="*/ 67500 w 405000"/>
              <a:gd name="connsiteY33" fmla="*/ 391500 h 405000"/>
              <a:gd name="connsiteX34" fmla="*/ 81000 w 405000"/>
              <a:gd name="connsiteY34" fmla="*/ 391500 h 405000"/>
              <a:gd name="connsiteX35" fmla="*/ 81000 w 405000"/>
              <a:gd name="connsiteY35" fmla="*/ 387963 h 405000"/>
              <a:gd name="connsiteX36" fmla="*/ 90234 w 405000"/>
              <a:gd name="connsiteY36" fmla="*/ 375165 h 405000"/>
              <a:gd name="connsiteX37" fmla="*/ 94365 w 405000"/>
              <a:gd name="connsiteY37" fmla="*/ 373457 h 405000"/>
              <a:gd name="connsiteX38" fmla="*/ 109944 w 405000"/>
              <a:gd name="connsiteY38" fmla="*/ 375989 h 405000"/>
              <a:gd name="connsiteX39" fmla="*/ 112442 w 405000"/>
              <a:gd name="connsiteY39" fmla="*/ 378486 h 405000"/>
              <a:gd name="connsiteX40" fmla="*/ 121986 w 405000"/>
              <a:gd name="connsiteY40" fmla="*/ 368935 h 405000"/>
              <a:gd name="connsiteX41" fmla="*/ 119489 w 405000"/>
              <a:gd name="connsiteY41" fmla="*/ 366437 h 405000"/>
              <a:gd name="connsiteX42" fmla="*/ 116957 w 405000"/>
              <a:gd name="connsiteY42" fmla="*/ 350865 h 405000"/>
              <a:gd name="connsiteX43" fmla="*/ 118658 w 405000"/>
              <a:gd name="connsiteY43" fmla="*/ 346747 h 405000"/>
              <a:gd name="connsiteX44" fmla="*/ 131463 w 405000"/>
              <a:gd name="connsiteY44" fmla="*/ 337500 h 405000"/>
              <a:gd name="connsiteX45" fmla="*/ 135000 w 405000"/>
              <a:gd name="connsiteY45" fmla="*/ 337500 h 405000"/>
              <a:gd name="connsiteX46" fmla="*/ 135000 w 405000"/>
              <a:gd name="connsiteY46" fmla="*/ 324000 h 405000"/>
              <a:gd name="connsiteX47" fmla="*/ 131463 w 405000"/>
              <a:gd name="connsiteY47" fmla="*/ 324000 h 405000"/>
              <a:gd name="connsiteX48" fmla="*/ 118658 w 405000"/>
              <a:gd name="connsiteY48" fmla="*/ 314779 h 405000"/>
              <a:gd name="connsiteX49" fmla="*/ 116957 w 405000"/>
              <a:gd name="connsiteY49" fmla="*/ 310655 h 405000"/>
              <a:gd name="connsiteX50" fmla="*/ 119482 w 405000"/>
              <a:gd name="connsiteY50" fmla="*/ 295070 h 405000"/>
              <a:gd name="connsiteX51" fmla="*/ 121979 w 405000"/>
              <a:gd name="connsiteY51" fmla="*/ 292572 h 405000"/>
              <a:gd name="connsiteX52" fmla="*/ 112435 w 405000"/>
              <a:gd name="connsiteY52" fmla="*/ 283021 h 405000"/>
              <a:gd name="connsiteX53" fmla="*/ 109937 w 405000"/>
              <a:gd name="connsiteY53" fmla="*/ 285518 h 405000"/>
              <a:gd name="connsiteX54" fmla="*/ 94352 w 405000"/>
              <a:gd name="connsiteY54" fmla="*/ 288043 h 405000"/>
              <a:gd name="connsiteX55" fmla="*/ 90227 w 405000"/>
              <a:gd name="connsiteY55" fmla="*/ 286335 h 405000"/>
              <a:gd name="connsiteX56" fmla="*/ 81000 w 405000"/>
              <a:gd name="connsiteY56" fmla="*/ 273537 h 405000"/>
              <a:gd name="connsiteX57" fmla="*/ 81000 w 405000"/>
              <a:gd name="connsiteY57" fmla="*/ 270000 h 405000"/>
              <a:gd name="connsiteX58" fmla="*/ 60750 w 405000"/>
              <a:gd name="connsiteY58" fmla="*/ 256500 h 405000"/>
              <a:gd name="connsiteX59" fmla="*/ 87750 w 405000"/>
              <a:gd name="connsiteY59" fmla="*/ 256500 h 405000"/>
              <a:gd name="connsiteX60" fmla="*/ 94500 w 405000"/>
              <a:gd name="connsiteY60" fmla="*/ 263250 h 405000"/>
              <a:gd name="connsiteX61" fmla="*/ 94500 w 405000"/>
              <a:gd name="connsiteY61" fmla="*/ 273530 h 405000"/>
              <a:gd name="connsiteX62" fmla="*/ 100109 w 405000"/>
              <a:gd name="connsiteY62" fmla="*/ 275818 h 405000"/>
              <a:gd name="connsiteX63" fmla="*/ 107663 w 405000"/>
              <a:gd name="connsiteY63" fmla="*/ 268690 h 405000"/>
              <a:gd name="connsiteX64" fmla="*/ 112435 w 405000"/>
              <a:gd name="connsiteY64" fmla="*/ 266713 h 405000"/>
              <a:gd name="connsiteX65" fmla="*/ 117207 w 405000"/>
              <a:gd name="connsiteY65" fmla="*/ 268690 h 405000"/>
              <a:gd name="connsiteX66" fmla="*/ 136296 w 405000"/>
              <a:gd name="connsiteY66" fmla="*/ 287786 h 405000"/>
              <a:gd name="connsiteX67" fmla="*/ 136296 w 405000"/>
              <a:gd name="connsiteY67" fmla="*/ 297331 h 405000"/>
              <a:gd name="connsiteX68" fmla="*/ 129026 w 405000"/>
              <a:gd name="connsiteY68" fmla="*/ 304600 h 405000"/>
              <a:gd name="connsiteX69" fmla="*/ 131375 w 405000"/>
              <a:gd name="connsiteY69" fmla="*/ 310217 h 405000"/>
              <a:gd name="connsiteX70" fmla="*/ 141750 w 405000"/>
              <a:gd name="connsiteY70" fmla="*/ 310493 h 405000"/>
              <a:gd name="connsiteX71" fmla="*/ 148500 w 405000"/>
              <a:gd name="connsiteY71" fmla="*/ 317243 h 405000"/>
              <a:gd name="connsiteX72" fmla="*/ 148500 w 405000"/>
              <a:gd name="connsiteY72" fmla="*/ 344243 h 405000"/>
              <a:gd name="connsiteX73" fmla="*/ 141750 w 405000"/>
              <a:gd name="connsiteY73" fmla="*/ 350993 h 405000"/>
              <a:gd name="connsiteX74" fmla="*/ 131456 w 405000"/>
              <a:gd name="connsiteY74" fmla="*/ 350993 h 405000"/>
              <a:gd name="connsiteX75" fmla="*/ 129161 w 405000"/>
              <a:gd name="connsiteY75" fmla="*/ 356609 h 405000"/>
              <a:gd name="connsiteX76" fmla="*/ 136296 w 405000"/>
              <a:gd name="connsiteY76" fmla="*/ 364156 h 405000"/>
              <a:gd name="connsiteX77" fmla="*/ 136296 w 405000"/>
              <a:gd name="connsiteY77" fmla="*/ 373700 h 405000"/>
              <a:gd name="connsiteX78" fmla="*/ 117207 w 405000"/>
              <a:gd name="connsiteY78" fmla="*/ 392796 h 405000"/>
              <a:gd name="connsiteX79" fmla="*/ 107663 w 405000"/>
              <a:gd name="connsiteY79" fmla="*/ 392796 h 405000"/>
              <a:gd name="connsiteX80" fmla="*/ 100393 w 405000"/>
              <a:gd name="connsiteY80" fmla="*/ 385526 h 405000"/>
              <a:gd name="connsiteX81" fmla="*/ 94790 w 405000"/>
              <a:gd name="connsiteY81" fmla="*/ 387869 h 405000"/>
              <a:gd name="connsiteX82" fmla="*/ 94500 w 405000"/>
              <a:gd name="connsiteY82" fmla="*/ 398250 h 405000"/>
              <a:gd name="connsiteX83" fmla="*/ 87750 w 405000"/>
              <a:gd name="connsiteY83" fmla="*/ 405000 h 405000"/>
              <a:gd name="connsiteX84" fmla="*/ 60750 w 405000"/>
              <a:gd name="connsiteY84" fmla="*/ 405000 h 405000"/>
              <a:gd name="connsiteX85" fmla="*/ 54000 w 405000"/>
              <a:gd name="connsiteY85" fmla="*/ 398250 h 405000"/>
              <a:gd name="connsiteX86" fmla="*/ 54000 w 405000"/>
              <a:gd name="connsiteY86" fmla="*/ 387963 h 405000"/>
              <a:gd name="connsiteX87" fmla="*/ 48391 w 405000"/>
              <a:gd name="connsiteY87" fmla="*/ 385675 h 405000"/>
              <a:gd name="connsiteX88" fmla="*/ 40838 w 405000"/>
              <a:gd name="connsiteY88" fmla="*/ 392803 h 405000"/>
              <a:gd name="connsiteX89" fmla="*/ 36065 w 405000"/>
              <a:gd name="connsiteY89" fmla="*/ 394781 h 405000"/>
              <a:gd name="connsiteX90" fmla="*/ 31293 w 405000"/>
              <a:gd name="connsiteY90" fmla="*/ 392803 h 405000"/>
              <a:gd name="connsiteX91" fmla="*/ 12204 w 405000"/>
              <a:gd name="connsiteY91" fmla="*/ 373707 h 405000"/>
              <a:gd name="connsiteX92" fmla="*/ 12204 w 405000"/>
              <a:gd name="connsiteY92" fmla="*/ 364163 h 405000"/>
              <a:gd name="connsiteX93" fmla="*/ 19474 w 405000"/>
              <a:gd name="connsiteY93" fmla="*/ 356893 h 405000"/>
              <a:gd name="connsiteX94" fmla="*/ 17125 w 405000"/>
              <a:gd name="connsiteY94" fmla="*/ 351277 h 405000"/>
              <a:gd name="connsiteX95" fmla="*/ 6750 w 405000"/>
              <a:gd name="connsiteY95" fmla="*/ 351000 h 405000"/>
              <a:gd name="connsiteX96" fmla="*/ 0 w 405000"/>
              <a:gd name="connsiteY96" fmla="*/ 344257 h 405000"/>
              <a:gd name="connsiteX97" fmla="*/ 0 w 405000"/>
              <a:gd name="connsiteY97" fmla="*/ 317257 h 405000"/>
              <a:gd name="connsiteX98" fmla="*/ 6750 w 405000"/>
              <a:gd name="connsiteY98" fmla="*/ 310507 h 405000"/>
              <a:gd name="connsiteX99" fmla="*/ 17044 w 405000"/>
              <a:gd name="connsiteY99" fmla="*/ 310507 h 405000"/>
              <a:gd name="connsiteX100" fmla="*/ 19339 w 405000"/>
              <a:gd name="connsiteY100" fmla="*/ 304891 h 405000"/>
              <a:gd name="connsiteX101" fmla="*/ 12204 w 405000"/>
              <a:gd name="connsiteY101" fmla="*/ 297344 h 405000"/>
              <a:gd name="connsiteX102" fmla="*/ 12204 w 405000"/>
              <a:gd name="connsiteY102" fmla="*/ 287800 h 405000"/>
              <a:gd name="connsiteX103" fmla="*/ 31293 w 405000"/>
              <a:gd name="connsiteY103" fmla="*/ 268704 h 405000"/>
              <a:gd name="connsiteX104" fmla="*/ 40838 w 405000"/>
              <a:gd name="connsiteY104" fmla="*/ 268704 h 405000"/>
              <a:gd name="connsiteX105" fmla="*/ 48107 w 405000"/>
              <a:gd name="connsiteY105" fmla="*/ 275974 h 405000"/>
              <a:gd name="connsiteX106" fmla="*/ 53710 w 405000"/>
              <a:gd name="connsiteY106" fmla="*/ 273631 h 405000"/>
              <a:gd name="connsiteX107" fmla="*/ 54000 w 405000"/>
              <a:gd name="connsiteY107" fmla="*/ 263250 h 405000"/>
              <a:gd name="connsiteX108" fmla="*/ 60750 w 405000"/>
              <a:gd name="connsiteY108" fmla="*/ 256500 h 405000"/>
              <a:gd name="connsiteX109" fmla="*/ 269291 w 405000"/>
              <a:gd name="connsiteY109" fmla="*/ 226482 h 405000"/>
              <a:gd name="connsiteX110" fmla="*/ 280226 w 405000"/>
              <a:gd name="connsiteY110" fmla="*/ 248352 h 405000"/>
              <a:gd name="connsiteX111" fmla="*/ 304357 w 405000"/>
              <a:gd name="connsiteY111" fmla="*/ 263249 h 405000"/>
              <a:gd name="connsiteX112" fmla="*/ 344250 w 405000"/>
              <a:gd name="connsiteY112" fmla="*/ 263249 h 405000"/>
              <a:gd name="connsiteX113" fmla="*/ 344250 w 405000"/>
              <a:gd name="connsiteY113" fmla="*/ 249749 h 405000"/>
              <a:gd name="connsiteX114" fmla="*/ 348178 w 405000"/>
              <a:gd name="connsiteY114" fmla="*/ 243620 h 405000"/>
              <a:gd name="connsiteX115" fmla="*/ 355387 w 405000"/>
              <a:gd name="connsiteY115" fmla="*/ 244626 h 405000"/>
              <a:gd name="connsiteX116" fmla="*/ 402637 w 405000"/>
              <a:gd name="connsiteY116" fmla="*/ 285126 h 405000"/>
              <a:gd name="connsiteX117" fmla="*/ 405000 w 405000"/>
              <a:gd name="connsiteY117" fmla="*/ 290249 h 405000"/>
              <a:gd name="connsiteX118" fmla="*/ 402637 w 405000"/>
              <a:gd name="connsiteY118" fmla="*/ 295372 h 405000"/>
              <a:gd name="connsiteX119" fmla="*/ 355387 w 405000"/>
              <a:gd name="connsiteY119" fmla="*/ 335872 h 405000"/>
              <a:gd name="connsiteX120" fmla="*/ 351000 w 405000"/>
              <a:gd name="connsiteY120" fmla="*/ 337499 h 405000"/>
              <a:gd name="connsiteX121" fmla="*/ 348178 w 405000"/>
              <a:gd name="connsiteY121" fmla="*/ 336885 h 405000"/>
              <a:gd name="connsiteX122" fmla="*/ 344250 w 405000"/>
              <a:gd name="connsiteY122" fmla="*/ 330749 h 405000"/>
              <a:gd name="connsiteX123" fmla="*/ 344250 w 405000"/>
              <a:gd name="connsiteY123" fmla="*/ 317249 h 405000"/>
              <a:gd name="connsiteX124" fmla="*/ 298215 w 405000"/>
              <a:gd name="connsiteY124" fmla="*/ 317249 h 405000"/>
              <a:gd name="connsiteX125" fmla="*/ 231835 w 405000"/>
              <a:gd name="connsiteY125" fmla="*/ 276189 h 405000"/>
              <a:gd name="connsiteX126" fmla="*/ 226874 w 405000"/>
              <a:gd name="connsiteY126" fmla="*/ 266273 h 405000"/>
              <a:gd name="connsiteX127" fmla="*/ 238950 w 405000"/>
              <a:gd name="connsiteY127" fmla="*/ 260232 h 405000"/>
              <a:gd name="connsiteX128" fmla="*/ 243911 w 405000"/>
              <a:gd name="connsiteY128" fmla="*/ 270154 h 405000"/>
              <a:gd name="connsiteX129" fmla="*/ 298215 w 405000"/>
              <a:gd name="connsiteY129" fmla="*/ 303749 h 405000"/>
              <a:gd name="connsiteX130" fmla="*/ 351000 w 405000"/>
              <a:gd name="connsiteY130" fmla="*/ 303749 h 405000"/>
              <a:gd name="connsiteX131" fmla="*/ 357750 w 405000"/>
              <a:gd name="connsiteY131" fmla="*/ 310499 h 405000"/>
              <a:gd name="connsiteX132" fmla="*/ 357750 w 405000"/>
              <a:gd name="connsiteY132" fmla="*/ 316075 h 405000"/>
              <a:gd name="connsiteX133" fmla="*/ 387882 w 405000"/>
              <a:gd name="connsiteY133" fmla="*/ 290249 h 405000"/>
              <a:gd name="connsiteX134" fmla="*/ 357750 w 405000"/>
              <a:gd name="connsiteY134" fmla="*/ 264424 h 405000"/>
              <a:gd name="connsiteX135" fmla="*/ 357750 w 405000"/>
              <a:gd name="connsiteY135" fmla="*/ 269999 h 405000"/>
              <a:gd name="connsiteX136" fmla="*/ 351000 w 405000"/>
              <a:gd name="connsiteY136" fmla="*/ 276749 h 405000"/>
              <a:gd name="connsiteX137" fmla="*/ 304357 w 405000"/>
              <a:gd name="connsiteY137" fmla="*/ 276749 h 405000"/>
              <a:gd name="connsiteX138" fmla="*/ 268143 w 405000"/>
              <a:gd name="connsiteY138" fmla="*/ 254380 h 405000"/>
              <a:gd name="connsiteX139" fmla="*/ 257215 w 405000"/>
              <a:gd name="connsiteY139" fmla="*/ 232523 h 405000"/>
              <a:gd name="connsiteX140" fmla="*/ 47250 w 405000"/>
              <a:gd name="connsiteY140" fmla="*/ 216000 h 405000"/>
              <a:gd name="connsiteX141" fmla="*/ 60750 w 405000"/>
              <a:gd name="connsiteY141" fmla="*/ 216000 h 405000"/>
              <a:gd name="connsiteX142" fmla="*/ 60750 w 405000"/>
              <a:gd name="connsiteY142" fmla="*/ 229500 h 405000"/>
              <a:gd name="connsiteX143" fmla="*/ 47250 w 405000"/>
              <a:gd name="connsiteY143" fmla="*/ 229500 h 405000"/>
              <a:gd name="connsiteX144" fmla="*/ 20250 w 405000"/>
              <a:gd name="connsiteY144" fmla="*/ 216000 h 405000"/>
              <a:gd name="connsiteX145" fmla="*/ 33750 w 405000"/>
              <a:gd name="connsiteY145" fmla="*/ 216000 h 405000"/>
              <a:gd name="connsiteX146" fmla="*/ 33750 w 405000"/>
              <a:gd name="connsiteY146" fmla="*/ 229500 h 405000"/>
              <a:gd name="connsiteX147" fmla="*/ 20250 w 405000"/>
              <a:gd name="connsiteY147" fmla="*/ 229500 h 405000"/>
              <a:gd name="connsiteX148" fmla="*/ 74250 w 405000"/>
              <a:gd name="connsiteY148" fmla="*/ 182250 h 405000"/>
              <a:gd name="connsiteX149" fmla="*/ 174893 w 405000"/>
              <a:gd name="connsiteY149" fmla="*/ 182250 h 405000"/>
              <a:gd name="connsiteX150" fmla="*/ 191821 w 405000"/>
              <a:gd name="connsiteY150" fmla="*/ 185956 h 405000"/>
              <a:gd name="connsiteX151" fmla="*/ 186179 w 405000"/>
              <a:gd name="connsiteY151" fmla="*/ 198220 h 405000"/>
              <a:gd name="connsiteX152" fmla="*/ 174893 w 405000"/>
              <a:gd name="connsiteY152" fmla="*/ 195750 h 405000"/>
              <a:gd name="connsiteX153" fmla="*/ 74250 w 405000"/>
              <a:gd name="connsiteY153" fmla="*/ 195750 h 405000"/>
              <a:gd name="connsiteX154" fmla="*/ 47250 w 405000"/>
              <a:gd name="connsiteY154" fmla="*/ 182250 h 405000"/>
              <a:gd name="connsiteX155" fmla="*/ 60750 w 405000"/>
              <a:gd name="connsiteY155" fmla="*/ 182250 h 405000"/>
              <a:gd name="connsiteX156" fmla="*/ 60750 w 405000"/>
              <a:gd name="connsiteY156" fmla="*/ 195750 h 405000"/>
              <a:gd name="connsiteX157" fmla="*/ 47250 w 405000"/>
              <a:gd name="connsiteY157" fmla="*/ 195750 h 405000"/>
              <a:gd name="connsiteX158" fmla="*/ 20250 w 405000"/>
              <a:gd name="connsiteY158" fmla="*/ 182250 h 405000"/>
              <a:gd name="connsiteX159" fmla="*/ 33750 w 405000"/>
              <a:gd name="connsiteY159" fmla="*/ 182250 h 405000"/>
              <a:gd name="connsiteX160" fmla="*/ 33750 w 405000"/>
              <a:gd name="connsiteY160" fmla="*/ 195750 h 405000"/>
              <a:gd name="connsiteX161" fmla="*/ 20250 w 405000"/>
              <a:gd name="connsiteY161" fmla="*/ 195750 h 405000"/>
              <a:gd name="connsiteX162" fmla="*/ 135000 w 405000"/>
              <a:gd name="connsiteY162" fmla="*/ 141750 h 405000"/>
              <a:gd name="connsiteX163" fmla="*/ 181035 w 405000"/>
              <a:gd name="connsiteY163" fmla="*/ 141750 h 405000"/>
              <a:gd name="connsiteX164" fmla="*/ 213361 w 405000"/>
              <a:gd name="connsiteY164" fmla="*/ 149168 h 405000"/>
              <a:gd name="connsiteX165" fmla="*/ 207481 w 405000"/>
              <a:gd name="connsiteY165" fmla="*/ 161325 h 405000"/>
              <a:gd name="connsiteX166" fmla="*/ 181035 w 405000"/>
              <a:gd name="connsiteY166" fmla="*/ 155250 h 405000"/>
              <a:gd name="connsiteX167" fmla="*/ 135000 w 405000"/>
              <a:gd name="connsiteY167" fmla="*/ 155250 h 405000"/>
              <a:gd name="connsiteX168" fmla="*/ 348179 w 405000"/>
              <a:gd name="connsiteY168" fmla="*/ 74871 h 405000"/>
              <a:gd name="connsiteX169" fmla="*/ 355388 w 405000"/>
              <a:gd name="connsiteY169" fmla="*/ 75876 h 405000"/>
              <a:gd name="connsiteX170" fmla="*/ 402638 w 405000"/>
              <a:gd name="connsiteY170" fmla="*/ 116376 h 405000"/>
              <a:gd name="connsiteX171" fmla="*/ 405000 w 405000"/>
              <a:gd name="connsiteY171" fmla="*/ 121500 h 405000"/>
              <a:gd name="connsiteX172" fmla="*/ 402638 w 405000"/>
              <a:gd name="connsiteY172" fmla="*/ 126630 h 405000"/>
              <a:gd name="connsiteX173" fmla="*/ 355388 w 405000"/>
              <a:gd name="connsiteY173" fmla="*/ 167130 h 405000"/>
              <a:gd name="connsiteX174" fmla="*/ 348179 w 405000"/>
              <a:gd name="connsiteY174" fmla="*/ 168135 h 405000"/>
              <a:gd name="connsiteX175" fmla="*/ 344250 w 405000"/>
              <a:gd name="connsiteY175" fmla="*/ 162000 h 405000"/>
              <a:gd name="connsiteX176" fmla="*/ 344250 w 405000"/>
              <a:gd name="connsiteY176" fmla="*/ 148500 h 405000"/>
              <a:gd name="connsiteX177" fmla="*/ 304358 w 405000"/>
              <a:gd name="connsiteY177" fmla="*/ 148500 h 405000"/>
              <a:gd name="connsiteX178" fmla="*/ 280206 w 405000"/>
              <a:gd name="connsiteY178" fmla="*/ 163424 h 405000"/>
              <a:gd name="connsiteX179" fmla="*/ 247442 w 405000"/>
              <a:gd name="connsiteY179" fmla="*/ 228953 h 405000"/>
              <a:gd name="connsiteX180" fmla="*/ 181028 w 405000"/>
              <a:gd name="connsiteY180" fmla="*/ 270000 h 405000"/>
              <a:gd name="connsiteX181" fmla="*/ 135000 w 405000"/>
              <a:gd name="connsiteY181" fmla="*/ 270000 h 405000"/>
              <a:gd name="connsiteX182" fmla="*/ 135000 w 405000"/>
              <a:gd name="connsiteY182" fmla="*/ 256500 h 405000"/>
              <a:gd name="connsiteX183" fmla="*/ 181028 w 405000"/>
              <a:gd name="connsiteY183" fmla="*/ 256500 h 405000"/>
              <a:gd name="connsiteX184" fmla="*/ 235373 w 405000"/>
              <a:gd name="connsiteY184" fmla="*/ 222918 h 405000"/>
              <a:gd name="connsiteX185" fmla="*/ 268137 w 405000"/>
              <a:gd name="connsiteY185" fmla="*/ 157389 h 405000"/>
              <a:gd name="connsiteX186" fmla="*/ 304358 w 405000"/>
              <a:gd name="connsiteY186" fmla="*/ 135000 h 405000"/>
              <a:gd name="connsiteX187" fmla="*/ 351000 w 405000"/>
              <a:gd name="connsiteY187" fmla="*/ 135000 h 405000"/>
              <a:gd name="connsiteX188" fmla="*/ 357750 w 405000"/>
              <a:gd name="connsiteY188" fmla="*/ 141750 h 405000"/>
              <a:gd name="connsiteX189" fmla="*/ 357750 w 405000"/>
              <a:gd name="connsiteY189" fmla="*/ 147325 h 405000"/>
              <a:gd name="connsiteX190" fmla="*/ 387882 w 405000"/>
              <a:gd name="connsiteY190" fmla="*/ 121500 h 405000"/>
              <a:gd name="connsiteX191" fmla="*/ 357750 w 405000"/>
              <a:gd name="connsiteY191" fmla="*/ 95674 h 405000"/>
              <a:gd name="connsiteX192" fmla="*/ 357750 w 405000"/>
              <a:gd name="connsiteY192" fmla="*/ 101250 h 405000"/>
              <a:gd name="connsiteX193" fmla="*/ 351000 w 405000"/>
              <a:gd name="connsiteY193" fmla="*/ 108000 h 405000"/>
              <a:gd name="connsiteX194" fmla="*/ 298222 w 405000"/>
              <a:gd name="connsiteY194" fmla="*/ 108000 h 405000"/>
              <a:gd name="connsiteX195" fmla="*/ 243878 w 405000"/>
              <a:gd name="connsiteY195" fmla="*/ 141581 h 405000"/>
              <a:gd name="connsiteX196" fmla="*/ 211113 w 405000"/>
              <a:gd name="connsiteY196" fmla="*/ 207110 h 405000"/>
              <a:gd name="connsiteX197" fmla="*/ 174893 w 405000"/>
              <a:gd name="connsiteY197" fmla="*/ 229500 h 405000"/>
              <a:gd name="connsiteX198" fmla="*/ 74250 w 405000"/>
              <a:gd name="connsiteY198" fmla="*/ 229500 h 405000"/>
              <a:gd name="connsiteX199" fmla="*/ 74250 w 405000"/>
              <a:gd name="connsiteY199" fmla="*/ 216000 h 405000"/>
              <a:gd name="connsiteX200" fmla="*/ 174893 w 405000"/>
              <a:gd name="connsiteY200" fmla="*/ 216000 h 405000"/>
              <a:gd name="connsiteX201" fmla="*/ 199044 w 405000"/>
              <a:gd name="connsiteY201" fmla="*/ 201075 h 405000"/>
              <a:gd name="connsiteX202" fmla="*/ 231809 w 405000"/>
              <a:gd name="connsiteY202" fmla="*/ 135546 h 405000"/>
              <a:gd name="connsiteX203" fmla="*/ 298222 w 405000"/>
              <a:gd name="connsiteY203" fmla="*/ 94500 h 405000"/>
              <a:gd name="connsiteX204" fmla="*/ 344250 w 405000"/>
              <a:gd name="connsiteY204" fmla="*/ 94500 h 405000"/>
              <a:gd name="connsiteX205" fmla="*/ 344250 w 405000"/>
              <a:gd name="connsiteY205" fmla="*/ 81000 h 405000"/>
              <a:gd name="connsiteX206" fmla="*/ 348179 w 405000"/>
              <a:gd name="connsiteY206" fmla="*/ 74871 h 405000"/>
              <a:gd name="connsiteX207" fmla="*/ 74250 w 405000"/>
              <a:gd name="connsiteY207" fmla="*/ 54000 h 405000"/>
              <a:gd name="connsiteX208" fmla="*/ 54000 w 405000"/>
              <a:gd name="connsiteY208" fmla="*/ 74250 h 405000"/>
              <a:gd name="connsiteX209" fmla="*/ 74250 w 405000"/>
              <a:gd name="connsiteY209" fmla="*/ 94500 h 405000"/>
              <a:gd name="connsiteX210" fmla="*/ 94500 w 405000"/>
              <a:gd name="connsiteY210" fmla="*/ 74250 h 405000"/>
              <a:gd name="connsiteX211" fmla="*/ 74250 w 405000"/>
              <a:gd name="connsiteY211" fmla="*/ 54000 h 405000"/>
              <a:gd name="connsiteX212" fmla="*/ 74250 w 405000"/>
              <a:gd name="connsiteY212" fmla="*/ 40500 h 405000"/>
              <a:gd name="connsiteX213" fmla="*/ 108000 w 405000"/>
              <a:gd name="connsiteY213" fmla="*/ 74250 h 405000"/>
              <a:gd name="connsiteX214" fmla="*/ 74250 w 405000"/>
              <a:gd name="connsiteY214" fmla="*/ 108000 h 405000"/>
              <a:gd name="connsiteX215" fmla="*/ 40500 w 405000"/>
              <a:gd name="connsiteY215" fmla="*/ 74250 h 405000"/>
              <a:gd name="connsiteX216" fmla="*/ 74250 w 405000"/>
              <a:gd name="connsiteY216" fmla="*/ 40500 h 405000"/>
              <a:gd name="connsiteX217" fmla="*/ 67500 w 405000"/>
              <a:gd name="connsiteY217" fmla="*/ 13500 h 405000"/>
              <a:gd name="connsiteX218" fmla="*/ 67500 w 405000"/>
              <a:gd name="connsiteY218" fmla="*/ 17037 h 405000"/>
              <a:gd name="connsiteX219" fmla="*/ 58266 w 405000"/>
              <a:gd name="connsiteY219" fmla="*/ 29835 h 405000"/>
              <a:gd name="connsiteX220" fmla="*/ 54135 w 405000"/>
              <a:gd name="connsiteY220" fmla="*/ 31543 h 405000"/>
              <a:gd name="connsiteX221" fmla="*/ 38556 w 405000"/>
              <a:gd name="connsiteY221" fmla="*/ 29012 h 405000"/>
              <a:gd name="connsiteX222" fmla="*/ 36059 w 405000"/>
              <a:gd name="connsiteY222" fmla="*/ 26514 h 405000"/>
              <a:gd name="connsiteX223" fmla="*/ 26514 w 405000"/>
              <a:gd name="connsiteY223" fmla="*/ 36065 h 405000"/>
              <a:gd name="connsiteX224" fmla="*/ 29012 w 405000"/>
              <a:gd name="connsiteY224" fmla="*/ 38563 h 405000"/>
              <a:gd name="connsiteX225" fmla="*/ 31543 w 405000"/>
              <a:gd name="connsiteY225" fmla="*/ 54135 h 405000"/>
              <a:gd name="connsiteX226" fmla="*/ 29842 w 405000"/>
              <a:gd name="connsiteY226" fmla="*/ 58253 h 405000"/>
              <a:gd name="connsiteX227" fmla="*/ 17037 w 405000"/>
              <a:gd name="connsiteY227" fmla="*/ 67500 h 405000"/>
              <a:gd name="connsiteX228" fmla="*/ 13500 w 405000"/>
              <a:gd name="connsiteY228" fmla="*/ 67500 h 405000"/>
              <a:gd name="connsiteX229" fmla="*/ 13500 w 405000"/>
              <a:gd name="connsiteY229" fmla="*/ 81000 h 405000"/>
              <a:gd name="connsiteX230" fmla="*/ 17037 w 405000"/>
              <a:gd name="connsiteY230" fmla="*/ 81000 h 405000"/>
              <a:gd name="connsiteX231" fmla="*/ 29842 w 405000"/>
              <a:gd name="connsiteY231" fmla="*/ 90221 h 405000"/>
              <a:gd name="connsiteX232" fmla="*/ 31543 w 405000"/>
              <a:gd name="connsiteY232" fmla="*/ 94345 h 405000"/>
              <a:gd name="connsiteX233" fmla="*/ 29018 w 405000"/>
              <a:gd name="connsiteY233" fmla="*/ 109930 h 405000"/>
              <a:gd name="connsiteX234" fmla="*/ 26521 w 405000"/>
              <a:gd name="connsiteY234" fmla="*/ 112428 h 405000"/>
              <a:gd name="connsiteX235" fmla="*/ 36065 w 405000"/>
              <a:gd name="connsiteY235" fmla="*/ 121979 h 405000"/>
              <a:gd name="connsiteX236" fmla="*/ 38563 w 405000"/>
              <a:gd name="connsiteY236" fmla="*/ 119482 h 405000"/>
              <a:gd name="connsiteX237" fmla="*/ 54149 w 405000"/>
              <a:gd name="connsiteY237" fmla="*/ 116957 h 405000"/>
              <a:gd name="connsiteX238" fmla="*/ 58273 w 405000"/>
              <a:gd name="connsiteY238" fmla="*/ 118665 h 405000"/>
              <a:gd name="connsiteX239" fmla="*/ 67500 w 405000"/>
              <a:gd name="connsiteY239" fmla="*/ 131463 h 405000"/>
              <a:gd name="connsiteX240" fmla="*/ 67500 w 405000"/>
              <a:gd name="connsiteY240" fmla="*/ 135000 h 405000"/>
              <a:gd name="connsiteX241" fmla="*/ 81000 w 405000"/>
              <a:gd name="connsiteY241" fmla="*/ 135000 h 405000"/>
              <a:gd name="connsiteX242" fmla="*/ 81000 w 405000"/>
              <a:gd name="connsiteY242" fmla="*/ 131463 h 405000"/>
              <a:gd name="connsiteX243" fmla="*/ 90234 w 405000"/>
              <a:gd name="connsiteY243" fmla="*/ 118665 h 405000"/>
              <a:gd name="connsiteX244" fmla="*/ 94365 w 405000"/>
              <a:gd name="connsiteY244" fmla="*/ 116957 h 405000"/>
              <a:gd name="connsiteX245" fmla="*/ 109944 w 405000"/>
              <a:gd name="connsiteY245" fmla="*/ 119489 h 405000"/>
              <a:gd name="connsiteX246" fmla="*/ 112442 w 405000"/>
              <a:gd name="connsiteY246" fmla="*/ 121986 h 405000"/>
              <a:gd name="connsiteX247" fmla="*/ 121986 w 405000"/>
              <a:gd name="connsiteY247" fmla="*/ 112435 h 405000"/>
              <a:gd name="connsiteX248" fmla="*/ 119489 w 405000"/>
              <a:gd name="connsiteY248" fmla="*/ 109937 h 405000"/>
              <a:gd name="connsiteX249" fmla="*/ 116957 w 405000"/>
              <a:gd name="connsiteY249" fmla="*/ 94365 h 405000"/>
              <a:gd name="connsiteX250" fmla="*/ 118658 w 405000"/>
              <a:gd name="connsiteY250" fmla="*/ 90248 h 405000"/>
              <a:gd name="connsiteX251" fmla="*/ 131463 w 405000"/>
              <a:gd name="connsiteY251" fmla="*/ 81000 h 405000"/>
              <a:gd name="connsiteX252" fmla="*/ 135000 w 405000"/>
              <a:gd name="connsiteY252" fmla="*/ 81000 h 405000"/>
              <a:gd name="connsiteX253" fmla="*/ 135000 w 405000"/>
              <a:gd name="connsiteY253" fmla="*/ 67500 h 405000"/>
              <a:gd name="connsiteX254" fmla="*/ 131463 w 405000"/>
              <a:gd name="connsiteY254" fmla="*/ 67500 h 405000"/>
              <a:gd name="connsiteX255" fmla="*/ 118658 w 405000"/>
              <a:gd name="connsiteY255" fmla="*/ 58280 h 405000"/>
              <a:gd name="connsiteX256" fmla="*/ 116957 w 405000"/>
              <a:gd name="connsiteY256" fmla="*/ 54155 h 405000"/>
              <a:gd name="connsiteX257" fmla="*/ 119482 w 405000"/>
              <a:gd name="connsiteY257" fmla="*/ 38570 h 405000"/>
              <a:gd name="connsiteX258" fmla="*/ 121979 w 405000"/>
              <a:gd name="connsiteY258" fmla="*/ 36072 h 405000"/>
              <a:gd name="connsiteX259" fmla="*/ 112435 w 405000"/>
              <a:gd name="connsiteY259" fmla="*/ 26521 h 405000"/>
              <a:gd name="connsiteX260" fmla="*/ 109937 w 405000"/>
              <a:gd name="connsiteY260" fmla="*/ 29018 h 405000"/>
              <a:gd name="connsiteX261" fmla="*/ 94352 w 405000"/>
              <a:gd name="connsiteY261" fmla="*/ 31543 h 405000"/>
              <a:gd name="connsiteX262" fmla="*/ 90227 w 405000"/>
              <a:gd name="connsiteY262" fmla="*/ 29835 h 405000"/>
              <a:gd name="connsiteX263" fmla="*/ 81000 w 405000"/>
              <a:gd name="connsiteY263" fmla="*/ 17037 h 405000"/>
              <a:gd name="connsiteX264" fmla="*/ 81000 w 405000"/>
              <a:gd name="connsiteY264" fmla="*/ 13500 h 405000"/>
              <a:gd name="connsiteX265" fmla="*/ 60750 w 405000"/>
              <a:gd name="connsiteY265" fmla="*/ 0 h 405000"/>
              <a:gd name="connsiteX266" fmla="*/ 87750 w 405000"/>
              <a:gd name="connsiteY266" fmla="*/ 0 h 405000"/>
              <a:gd name="connsiteX267" fmla="*/ 94500 w 405000"/>
              <a:gd name="connsiteY267" fmla="*/ 6750 h 405000"/>
              <a:gd name="connsiteX268" fmla="*/ 94500 w 405000"/>
              <a:gd name="connsiteY268" fmla="*/ 17037 h 405000"/>
              <a:gd name="connsiteX269" fmla="*/ 100109 w 405000"/>
              <a:gd name="connsiteY269" fmla="*/ 19319 h 405000"/>
              <a:gd name="connsiteX270" fmla="*/ 107663 w 405000"/>
              <a:gd name="connsiteY270" fmla="*/ 12191 h 405000"/>
              <a:gd name="connsiteX271" fmla="*/ 112435 w 405000"/>
              <a:gd name="connsiteY271" fmla="*/ 10213 h 405000"/>
              <a:gd name="connsiteX272" fmla="*/ 117207 w 405000"/>
              <a:gd name="connsiteY272" fmla="*/ 12191 h 405000"/>
              <a:gd name="connsiteX273" fmla="*/ 136296 w 405000"/>
              <a:gd name="connsiteY273" fmla="*/ 31286 h 405000"/>
              <a:gd name="connsiteX274" fmla="*/ 136296 w 405000"/>
              <a:gd name="connsiteY274" fmla="*/ 40831 h 405000"/>
              <a:gd name="connsiteX275" fmla="*/ 129026 w 405000"/>
              <a:gd name="connsiteY275" fmla="*/ 48101 h 405000"/>
              <a:gd name="connsiteX276" fmla="*/ 131375 w 405000"/>
              <a:gd name="connsiteY276" fmla="*/ 53717 h 405000"/>
              <a:gd name="connsiteX277" fmla="*/ 141750 w 405000"/>
              <a:gd name="connsiteY277" fmla="*/ 53993 h 405000"/>
              <a:gd name="connsiteX278" fmla="*/ 148500 w 405000"/>
              <a:gd name="connsiteY278" fmla="*/ 60743 h 405000"/>
              <a:gd name="connsiteX279" fmla="*/ 148500 w 405000"/>
              <a:gd name="connsiteY279" fmla="*/ 87743 h 405000"/>
              <a:gd name="connsiteX280" fmla="*/ 141750 w 405000"/>
              <a:gd name="connsiteY280" fmla="*/ 94493 h 405000"/>
              <a:gd name="connsiteX281" fmla="*/ 131456 w 405000"/>
              <a:gd name="connsiteY281" fmla="*/ 94493 h 405000"/>
              <a:gd name="connsiteX282" fmla="*/ 129161 w 405000"/>
              <a:gd name="connsiteY282" fmla="*/ 100109 h 405000"/>
              <a:gd name="connsiteX283" fmla="*/ 136296 w 405000"/>
              <a:gd name="connsiteY283" fmla="*/ 107656 h 405000"/>
              <a:gd name="connsiteX284" fmla="*/ 136296 w 405000"/>
              <a:gd name="connsiteY284" fmla="*/ 117200 h 405000"/>
              <a:gd name="connsiteX285" fmla="*/ 117207 w 405000"/>
              <a:gd name="connsiteY285" fmla="*/ 136296 h 405000"/>
              <a:gd name="connsiteX286" fmla="*/ 107663 w 405000"/>
              <a:gd name="connsiteY286" fmla="*/ 136296 h 405000"/>
              <a:gd name="connsiteX287" fmla="*/ 100393 w 405000"/>
              <a:gd name="connsiteY287" fmla="*/ 129026 h 405000"/>
              <a:gd name="connsiteX288" fmla="*/ 94790 w 405000"/>
              <a:gd name="connsiteY288" fmla="*/ 131369 h 405000"/>
              <a:gd name="connsiteX289" fmla="*/ 94500 w 405000"/>
              <a:gd name="connsiteY289" fmla="*/ 141750 h 405000"/>
              <a:gd name="connsiteX290" fmla="*/ 87750 w 405000"/>
              <a:gd name="connsiteY290" fmla="*/ 148500 h 405000"/>
              <a:gd name="connsiteX291" fmla="*/ 60750 w 405000"/>
              <a:gd name="connsiteY291" fmla="*/ 148500 h 405000"/>
              <a:gd name="connsiteX292" fmla="*/ 54000 w 405000"/>
              <a:gd name="connsiteY292" fmla="*/ 141750 h 405000"/>
              <a:gd name="connsiteX293" fmla="*/ 54000 w 405000"/>
              <a:gd name="connsiteY293" fmla="*/ 131463 h 405000"/>
              <a:gd name="connsiteX294" fmla="*/ 48391 w 405000"/>
              <a:gd name="connsiteY294" fmla="*/ 129175 h 405000"/>
              <a:gd name="connsiteX295" fmla="*/ 40838 w 405000"/>
              <a:gd name="connsiteY295" fmla="*/ 136303 h 405000"/>
              <a:gd name="connsiteX296" fmla="*/ 36065 w 405000"/>
              <a:gd name="connsiteY296" fmla="*/ 138281 h 405000"/>
              <a:gd name="connsiteX297" fmla="*/ 31293 w 405000"/>
              <a:gd name="connsiteY297" fmla="*/ 136303 h 405000"/>
              <a:gd name="connsiteX298" fmla="*/ 12204 w 405000"/>
              <a:gd name="connsiteY298" fmla="*/ 117207 h 405000"/>
              <a:gd name="connsiteX299" fmla="*/ 12204 w 405000"/>
              <a:gd name="connsiteY299" fmla="*/ 107663 h 405000"/>
              <a:gd name="connsiteX300" fmla="*/ 19474 w 405000"/>
              <a:gd name="connsiteY300" fmla="*/ 100393 h 405000"/>
              <a:gd name="connsiteX301" fmla="*/ 17125 w 405000"/>
              <a:gd name="connsiteY301" fmla="*/ 94777 h 405000"/>
              <a:gd name="connsiteX302" fmla="*/ 6750 w 405000"/>
              <a:gd name="connsiteY302" fmla="*/ 94500 h 405000"/>
              <a:gd name="connsiteX303" fmla="*/ 0 w 405000"/>
              <a:gd name="connsiteY303" fmla="*/ 87750 h 405000"/>
              <a:gd name="connsiteX304" fmla="*/ 0 w 405000"/>
              <a:gd name="connsiteY304" fmla="*/ 60750 h 405000"/>
              <a:gd name="connsiteX305" fmla="*/ 6750 w 405000"/>
              <a:gd name="connsiteY305" fmla="*/ 54000 h 405000"/>
              <a:gd name="connsiteX306" fmla="*/ 17037 w 405000"/>
              <a:gd name="connsiteY306" fmla="*/ 54000 h 405000"/>
              <a:gd name="connsiteX307" fmla="*/ 19339 w 405000"/>
              <a:gd name="connsiteY307" fmla="*/ 48384 h 405000"/>
              <a:gd name="connsiteX308" fmla="*/ 12204 w 405000"/>
              <a:gd name="connsiteY308" fmla="*/ 40838 h 405000"/>
              <a:gd name="connsiteX309" fmla="*/ 12204 w 405000"/>
              <a:gd name="connsiteY309" fmla="*/ 31293 h 405000"/>
              <a:gd name="connsiteX310" fmla="*/ 31293 w 405000"/>
              <a:gd name="connsiteY310" fmla="*/ 12204 h 405000"/>
              <a:gd name="connsiteX311" fmla="*/ 40838 w 405000"/>
              <a:gd name="connsiteY311" fmla="*/ 12204 h 405000"/>
              <a:gd name="connsiteX312" fmla="*/ 48107 w 405000"/>
              <a:gd name="connsiteY312" fmla="*/ 19474 h 405000"/>
              <a:gd name="connsiteX313" fmla="*/ 53710 w 405000"/>
              <a:gd name="connsiteY313" fmla="*/ 17132 h 405000"/>
              <a:gd name="connsiteX314" fmla="*/ 54000 w 405000"/>
              <a:gd name="connsiteY314" fmla="*/ 6750 h 405000"/>
              <a:gd name="connsiteX315" fmla="*/ 60750 w 405000"/>
              <a:gd name="connsiteY315" fmla="*/ 0 h 405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</a:cxnLst>
            <a:rect l="l" t="t" r="r" b="b"/>
            <a:pathLst>
              <a:path w="405000" h="405000">
                <a:moveTo>
                  <a:pt x="74250" y="310500"/>
                </a:moveTo>
                <a:cubicBezTo>
                  <a:pt x="63085" y="310500"/>
                  <a:pt x="54000" y="319586"/>
                  <a:pt x="54000" y="330750"/>
                </a:cubicBezTo>
                <a:cubicBezTo>
                  <a:pt x="54000" y="341914"/>
                  <a:pt x="63085" y="351000"/>
                  <a:pt x="74250" y="351000"/>
                </a:cubicBezTo>
                <a:cubicBezTo>
                  <a:pt x="85415" y="351000"/>
                  <a:pt x="94500" y="341914"/>
                  <a:pt x="94500" y="330750"/>
                </a:cubicBezTo>
                <a:cubicBezTo>
                  <a:pt x="94500" y="319586"/>
                  <a:pt x="85415" y="310500"/>
                  <a:pt x="74250" y="310500"/>
                </a:cubicBezTo>
                <a:close/>
                <a:moveTo>
                  <a:pt x="74250" y="297000"/>
                </a:moveTo>
                <a:cubicBezTo>
                  <a:pt x="92860" y="297000"/>
                  <a:pt x="108000" y="312140"/>
                  <a:pt x="108000" y="330750"/>
                </a:cubicBezTo>
                <a:cubicBezTo>
                  <a:pt x="108000" y="349360"/>
                  <a:pt x="92860" y="364500"/>
                  <a:pt x="74250" y="364500"/>
                </a:cubicBezTo>
                <a:cubicBezTo>
                  <a:pt x="55640" y="364500"/>
                  <a:pt x="40500" y="349360"/>
                  <a:pt x="40500" y="330750"/>
                </a:cubicBezTo>
                <a:cubicBezTo>
                  <a:pt x="40500" y="312140"/>
                  <a:pt x="55640" y="297000"/>
                  <a:pt x="74250" y="297000"/>
                </a:cubicBezTo>
                <a:close/>
                <a:moveTo>
                  <a:pt x="67500" y="270000"/>
                </a:moveTo>
                <a:lnTo>
                  <a:pt x="67500" y="273537"/>
                </a:lnTo>
                <a:cubicBezTo>
                  <a:pt x="67500" y="279214"/>
                  <a:pt x="63788" y="284350"/>
                  <a:pt x="58266" y="286335"/>
                </a:cubicBezTo>
                <a:cubicBezTo>
                  <a:pt x="56855" y="286834"/>
                  <a:pt x="55472" y="287408"/>
                  <a:pt x="54135" y="288043"/>
                </a:cubicBezTo>
                <a:cubicBezTo>
                  <a:pt x="48823" y="290540"/>
                  <a:pt x="42566" y="289528"/>
                  <a:pt x="38556" y="285512"/>
                </a:cubicBezTo>
                <a:lnTo>
                  <a:pt x="36059" y="283014"/>
                </a:lnTo>
                <a:lnTo>
                  <a:pt x="26514" y="292565"/>
                </a:lnTo>
                <a:lnTo>
                  <a:pt x="29012" y="295063"/>
                </a:lnTo>
                <a:cubicBezTo>
                  <a:pt x="33082" y="299126"/>
                  <a:pt x="34074" y="305242"/>
                  <a:pt x="31543" y="310635"/>
                </a:cubicBezTo>
                <a:cubicBezTo>
                  <a:pt x="30902" y="311985"/>
                  <a:pt x="30335" y="313349"/>
                  <a:pt x="29842" y="314753"/>
                </a:cubicBezTo>
                <a:cubicBezTo>
                  <a:pt x="27824" y="320375"/>
                  <a:pt x="22801" y="324000"/>
                  <a:pt x="17037" y="324000"/>
                </a:cubicBezTo>
                <a:lnTo>
                  <a:pt x="13500" y="324000"/>
                </a:lnTo>
                <a:lnTo>
                  <a:pt x="13500" y="337500"/>
                </a:lnTo>
                <a:lnTo>
                  <a:pt x="17037" y="337500"/>
                </a:lnTo>
                <a:cubicBezTo>
                  <a:pt x="22801" y="337500"/>
                  <a:pt x="27824" y="341125"/>
                  <a:pt x="29842" y="346721"/>
                </a:cubicBezTo>
                <a:cubicBezTo>
                  <a:pt x="30341" y="348145"/>
                  <a:pt x="30908" y="349508"/>
                  <a:pt x="31543" y="350845"/>
                </a:cubicBezTo>
                <a:cubicBezTo>
                  <a:pt x="34081" y="356252"/>
                  <a:pt x="33089" y="362367"/>
                  <a:pt x="29018" y="366430"/>
                </a:cubicBezTo>
                <a:lnTo>
                  <a:pt x="26521" y="368928"/>
                </a:lnTo>
                <a:lnTo>
                  <a:pt x="36065" y="378479"/>
                </a:lnTo>
                <a:lnTo>
                  <a:pt x="38563" y="375982"/>
                </a:lnTo>
                <a:cubicBezTo>
                  <a:pt x="42586" y="371959"/>
                  <a:pt x="48850" y="370953"/>
                  <a:pt x="54149" y="373457"/>
                </a:cubicBezTo>
                <a:cubicBezTo>
                  <a:pt x="55478" y="374085"/>
                  <a:pt x="56862" y="374659"/>
                  <a:pt x="58273" y="375165"/>
                </a:cubicBezTo>
                <a:cubicBezTo>
                  <a:pt x="63788" y="377143"/>
                  <a:pt x="67500" y="382286"/>
                  <a:pt x="67500" y="387963"/>
                </a:cubicBezTo>
                <a:lnTo>
                  <a:pt x="67500" y="391500"/>
                </a:lnTo>
                <a:lnTo>
                  <a:pt x="81000" y="391500"/>
                </a:lnTo>
                <a:lnTo>
                  <a:pt x="81000" y="387963"/>
                </a:lnTo>
                <a:cubicBezTo>
                  <a:pt x="81000" y="382286"/>
                  <a:pt x="84713" y="377150"/>
                  <a:pt x="90234" y="375165"/>
                </a:cubicBezTo>
                <a:cubicBezTo>
                  <a:pt x="91645" y="374666"/>
                  <a:pt x="93029" y="374092"/>
                  <a:pt x="94365" y="373457"/>
                </a:cubicBezTo>
                <a:cubicBezTo>
                  <a:pt x="99671" y="370953"/>
                  <a:pt x="105928" y="371972"/>
                  <a:pt x="109944" y="375989"/>
                </a:cubicBezTo>
                <a:lnTo>
                  <a:pt x="112442" y="378486"/>
                </a:lnTo>
                <a:lnTo>
                  <a:pt x="121986" y="368935"/>
                </a:lnTo>
                <a:lnTo>
                  <a:pt x="119489" y="366437"/>
                </a:lnTo>
                <a:cubicBezTo>
                  <a:pt x="115418" y="362374"/>
                  <a:pt x="114426" y="356258"/>
                  <a:pt x="116957" y="350865"/>
                </a:cubicBezTo>
                <a:cubicBezTo>
                  <a:pt x="117599" y="349515"/>
                  <a:pt x="118166" y="348151"/>
                  <a:pt x="118658" y="346747"/>
                </a:cubicBezTo>
                <a:cubicBezTo>
                  <a:pt x="120677" y="341125"/>
                  <a:pt x="125699" y="337500"/>
                  <a:pt x="131463" y="337500"/>
                </a:cubicBezTo>
                <a:lnTo>
                  <a:pt x="135000" y="337500"/>
                </a:lnTo>
                <a:lnTo>
                  <a:pt x="135000" y="324000"/>
                </a:lnTo>
                <a:lnTo>
                  <a:pt x="131463" y="324000"/>
                </a:lnTo>
                <a:cubicBezTo>
                  <a:pt x="125699" y="324000"/>
                  <a:pt x="120677" y="320375"/>
                  <a:pt x="118658" y="314779"/>
                </a:cubicBezTo>
                <a:cubicBezTo>
                  <a:pt x="118159" y="313355"/>
                  <a:pt x="117592" y="311992"/>
                  <a:pt x="116957" y="310655"/>
                </a:cubicBezTo>
                <a:cubicBezTo>
                  <a:pt x="114419" y="305249"/>
                  <a:pt x="115412" y="299133"/>
                  <a:pt x="119482" y="295070"/>
                </a:cubicBezTo>
                <a:lnTo>
                  <a:pt x="121979" y="292572"/>
                </a:lnTo>
                <a:lnTo>
                  <a:pt x="112435" y="283021"/>
                </a:lnTo>
                <a:lnTo>
                  <a:pt x="109937" y="285518"/>
                </a:lnTo>
                <a:cubicBezTo>
                  <a:pt x="105921" y="289541"/>
                  <a:pt x="99664" y="290547"/>
                  <a:pt x="94352" y="288043"/>
                </a:cubicBezTo>
                <a:cubicBezTo>
                  <a:pt x="93022" y="287415"/>
                  <a:pt x="91638" y="286841"/>
                  <a:pt x="90227" y="286335"/>
                </a:cubicBezTo>
                <a:cubicBezTo>
                  <a:pt x="84713" y="284357"/>
                  <a:pt x="81000" y="279214"/>
                  <a:pt x="81000" y="273537"/>
                </a:cubicBezTo>
                <a:lnTo>
                  <a:pt x="81000" y="270000"/>
                </a:lnTo>
                <a:close/>
                <a:moveTo>
                  <a:pt x="60750" y="256500"/>
                </a:moveTo>
                <a:lnTo>
                  <a:pt x="87750" y="256500"/>
                </a:lnTo>
                <a:cubicBezTo>
                  <a:pt x="91483" y="256500"/>
                  <a:pt x="94500" y="259524"/>
                  <a:pt x="94500" y="263250"/>
                </a:cubicBezTo>
                <a:lnTo>
                  <a:pt x="94500" y="273530"/>
                </a:lnTo>
                <a:cubicBezTo>
                  <a:pt x="96606" y="274273"/>
                  <a:pt x="98374" y="275009"/>
                  <a:pt x="100109" y="275818"/>
                </a:cubicBezTo>
                <a:lnTo>
                  <a:pt x="107663" y="268690"/>
                </a:lnTo>
                <a:cubicBezTo>
                  <a:pt x="108925" y="267422"/>
                  <a:pt x="110639" y="266713"/>
                  <a:pt x="112435" y="266713"/>
                </a:cubicBezTo>
                <a:cubicBezTo>
                  <a:pt x="114230" y="266713"/>
                  <a:pt x="115938" y="267422"/>
                  <a:pt x="117207" y="268690"/>
                </a:cubicBezTo>
                <a:lnTo>
                  <a:pt x="136296" y="287786"/>
                </a:lnTo>
                <a:cubicBezTo>
                  <a:pt x="138935" y="290426"/>
                  <a:pt x="138935" y="294692"/>
                  <a:pt x="136296" y="297331"/>
                </a:cubicBezTo>
                <a:lnTo>
                  <a:pt x="129026" y="304600"/>
                </a:lnTo>
                <a:cubicBezTo>
                  <a:pt x="129985" y="306619"/>
                  <a:pt x="130720" y="308394"/>
                  <a:pt x="131375" y="310217"/>
                </a:cubicBezTo>
                <a:lnTo>
                  <a:pt x="141750" y="310493"/>
                </a:lnTo>
                <a:cubicBezTo>
                  <a:pt x="145483" y="310493"/>
                  <a:pt x="148500" y="313517"/>
                  <a:pt x="148500" y="317243"/>
                </a:cubicBezTo>
                <a:lnTo>
                  <a:pt x="148500" y="344243"/>
                </a:lnTo>
                <a:cubicBezTo>
                  <a:pt x="148500" y="347969"/>
                  <a:pt x="145483" y="350993"/>
                  <a:pt x="141750" y="350993"/>
                </a:cubicBezTo>
                <a:lnTo>
                  <a:pt x="131456" y="350993"/>
                </a:lnTo>
                <a:cubicBezTo>
                  <a:pt x="130714" y="353093"/>
                  <a:pt x="129978" y="354875"/>
                  <a:pt x="129161" y="356609"/>
                </a:cubicBezTo>
                <a:lnTo>
                  <a:pt x="136296" y="364156"/>
                </a:lnTo>
                <a:cubicBezTo>
                  <a:pt x="138935" y="366795"/>
                  <a:pt x="138935" y="371061"/>
                  <a:pt x="136296" y="373700"/>
                </a:cubicBezTo>
                <a:lnTo>
                  <a:pt x="117207" y="392796"/>
                </a:lnTo>
                <a:cubicBezTo>
                  <a:pt x="114676" y="395327"/>
                  <a:pt x="110194" y="395327"/>
                  <a:pt x="107663" y="392796"/>
                </a:cubicBezTo>
                <a:lnTo>
                  <a:pt x="100393" y="385526"/>
                </a:lnTo>
                <a:cubicBezTo>
                  <a:pt x="98374" y="386485"/>
                  <a:pt x="96613" y="387221"/>
                  <a:pt x="94790" y="387869"/>
                </a:cubicBezTo>
                <a:lnTo>
                  <a:pt x="94500" y="398250"/>
                </a:lnTo>
                <a:cubicBezTo>
                  <a:pt x="94500" y="401976"/>
                  <a:pt x="91483" y="405000"/>
                  <a:pt x="87750" y="405000"/>
                </a:cubicBezTo>
                <a:lnTo>
                  <a:pt x="60750" y="405000"/>
                </a:lnTo>
                <a:cubicBezTo>
                  <a:pt x="57017" y="405000"/>
                  <a:pt x="54000" y="401976"/>
                  <a:pt x="54000" y="398250"/>
                </a:cubicBezTo>
                <a:lnTo>
                  <a:pt x="54000" y="387963"/>
                </a:lnTo>
                <a:cubicBezTo>
                  <a:pt x="51894" y="387221"/>
                  <a:pt x="50125" y="386485"/>
                  <a:pt x="48391" y="385675"/>
                </a:cubicBezTo>
                <a:lnTo>
                  <a:pt x="40838" y="392803"/>
                </a:lnTo>
                <a:cubicBezTo>
                  <a:pt x="39575" y="394072"/>
                  <a:pt x="37861" y="394781"/>
                  <a:pt x="36065" y="394781"/>
                </a:cubicBezTo>
                <a:cubicBezTo>
                  <a:pt x="34270" y="394781"/>
                  <a:pt x="32562" y="394072"/>
                  <a:pt x="31293" y="392803"/>
                </a:cubicBezTo>
                <a:lnTo>
                  <a:pt x="12204" y="373707"/>
                </a:lnTo>
                <a:cubicBezTo>
                  <a:pt x="9565" y="371068"/>
                  <a:pt x="9565" y="366802"/>
                  <a:pt x="12204" y="364163"/>
                </a:cubicBezTo>
                <a:lnTo>
                  <a:pt x="19474" y="356893"/>
                </a:lnTo>
                <a:cubicBezTo>
                  <a:pt x="18515" y="354875"/>
                  <a:pt x="17779" y="353099"/>
                  <a:pt x="17125" y="351277"/>
                </a:cubicBezTo>
                <a:lnTo>
                  <a:pt x="6750" y="351000"/>
                </a:lnTo>
                <a:cubicBezTo>
                  <a:pt x="3017" y="351000"/>
                  <a:pt x="0" y="347976"/>
                  <a:pt x="0" y="344257"/>
                </a:cubicBezTo>
                <a:lnTo>
                  <a:pt x="0" y="317257"/>
                </a:lnTo>
                <a:cubicBezTo>
                  <a:pt x="0" y="313531"/>
                  <a:pt x="3017" y="310507"/>
                  <a:pt x="6750" y="310507"/>
                </a:cubicBezTo>
                <a:lnTo>
                  <a:pt x="17044" y="310507"/>
                </a:lnTo>
                <a:cubicBezTo>
                  <a:pt x="17786" y="308407"/>
                  <a:pt x="18522" y="306625"/>
                  <a:pt x="19339" y="304891"/>
                </a:cubicBezTo>
                <a:lnTo>
                  <a:pt x="12204" y="297344"/>
                </a:lnTo>
                <a:cubicBezTo>
                  <a:pt x="9565" y="294705"/>
                  <a:pt x="9565" y="290439"/>
                  <a:pt x="12204" y="287800"/>
                </a:cubicBezTo>
                <a:lnTo>
                  <a:pt x="31293" y="268704"/>
                </a:lnTo>
                <a:cubicBezTo>
                  <a:pt x="33824" y="266173"/>
                  <a:pt x="38306" y="266173"/>
                  <a:pt x="40838" y="268704"/>
                </a:cubicBezTo>
                <a:lnTo>
                  <a:pt x="48107" y="275974"/>
                </a:lnTo>
                <a:cubicBezTo>
                  <a:pt x="50125" y="275015"/>
                  <a:pt x="51887" y="274279"/>
                  <a:pt x="53710" y="273631"/>
                </a:cubicBezTo>
                <a:lnTo>
                  <a:pt x="54000" y="263250"/>
                </a:lnTo>
                <a:cubicBezTo>
                  <a:pt x="54000" y="259524"/>
                  <a:pt x="57017" y="256500"/>
                  <a:pt x="60750" y="256500"/>
                </a:cubicBezTo>
                <a:close/>
                <a:moveTo>
                  <a:pt x="269291" y="226482"/>
                </a:moveTo>
                <a:lnTo>
                  <a:pt x="280226" y="248352"/>
                </a:lnTo>
                <a:cubicBezTo>
                  <a:pt x="284728" y="257410"/>
                  <a:pt x="294192" y="263249"/>
                  <a:pt x="304357" y="263249"/>
                </a:cubicBezTo>
                <a:lnTo>
                  <a:pt x="344250" y="263249"/>
                </a:lnTo>
                <a:lnTo>
                  <a:pt x="344250" y="249749"/>
                </a:lnTo>
                <a:cubicBezTo>
                  <a:pt x="344250" y="247110"/>
                  <a:pt x="345789" y="244720"/>
                  <a:pt x="348178" y="243620"/>
                </a:cubicBezTo>
                <a:cubicBezTo>
                  <a:pt x="350575" y="242527"/>
                  <a:pt x="353389" y="242918"/>
                  <a:pt x="355387" y="244626"/>
                </a:cubicBezTo>
                <a:lnTo>
                  <a:pt x="402637" y="285126"/>
                </a:lnTo>
                <a:cubicBezTo>
                  <a:pt x="404136" y="286408"/>
                  <a:pt x="405000" y="288278"/>
                  <a:pt x="405000" y="290249"/>
                </a:cubicBezTo>
                <a:cubicBezTo>
                  <a:pt x="405000" y="292220"/>
                  <a:pt x="404136" y="294090"/>
                  <a:pt x="402637" y="295372"/>
                </a:cubicBezTo>
                <a:lnTo>
                  <a:pt x="355387" y="335872"/>
                </a:lnTo>
                <a:cubicBezTo>
                  <a:pt x="354145" y="336939"/>
                  <a:pt x="352579" y="337499"/>
                  <a:pt x="351000" y="337499"/>
                </a:cubicBezTo>
                <a:cubicBezTo>
                  <a:pt x="350041" y="337499"/>
                  <a:pt x="349083" y="337297"/>
                  <a:pt x="348178" y="336885"/>
                </a:cubicBezTo>
                <a:cubicBezTo>
                  <a:pt x="345789" y="335778"/>
                  <a:pt x="344250" y="333388"/>
                  <a:pt x="344250" y="330749"/>
                </a:cubicBezTo>
                <a:lnTo>
                  <a:pt x="344250" y="317249"/>
                </a:lnTo>
                <a:lnTo>
                  <a:pt x="298215" y="317249"/>
                </a:lnTo>
                <a:cubicBezTo>
                  <a:pt x="269892" y="317249"/>
                  <a:pt x="244458" y="301515"/>
                  <a:pt x="231835" y="276189"/>
                </a:cubicBezTo>
                <a:lnTo>
                  <a:pt x="226874" y="266273"/>
                </a:lnTo>
                <a:lnTo>
                  <a:pt x="238950" y="260232"/>
                </a:lnTo>
                <a:lnTo>
                  <a:pt x="243911" y="270154"/>
                </a:lnTo>
                <a:cubicBezTo>
                  <a:pt x="254239" y="290877"/>
                  <a:pt x="275042" y="303749"/>
                  <a:pt x="298215" y="303749"/>
                </a:cubicBezTo>
                <a:lnTo>
                  <a:pt x="351000" y="303749"/>
                </a:lnTo>
                <a:cubicBezTo>
                  <a:pt x="354733" y="303749"/>
                  <a:pt x="357750" y="306773"/>
                  <a:pt x="357750" y="310499"/>
                </a:cubicBezTo>
                <a:lnTo>
                  <a:pt x="357750" y="316075"/>
                </a:lnTo>
                <a:lnTo>
                  <a:pt x="387882" y="290249"/>
                </a:lnTo>
                <a:lnTo>
                  <a:pt x="357750" y="264424"/>
                </a:lnTo>
                <a:lnTo>
                  <a:pt x="357750" y="269999"/>
                </a:lnTo>
                <a:cubicBezTo>
                  <a:pt x="357750" y="273725"/>
                  <a:pt x="354733" y="276749"/>
                  <a:pt x="351000" y="276749"/>
                </a:cubicBezTo>
                <a:lnTo>
                  <a:pt x="304357" y="276749"/>
                </a:lnTo>
                <a:cubicBezTo>
                  <a:pt x="289109" y="276749"/>
                  <a:pt x="274900" y="267968"/>
                  <a:pt x="268143" y="254380"/>
                </a:cubicBezTo>
                <a:lnTo>
                  <a:pt x="257215" y="232523"/>
                </a:lnTo>
                <a:close/>
                <a:moveTo>
                  <a:pt x="47250" y="216000"/>
                </a:moveTo>
                <a:lnTo>
                  <a:pt x="60750" y="216000"/>
                </a:lnTo>
                <a:lnTo>
                  <a:pt x="60750" y="229500"/>
                </a:lnTo>
                <a:lnTo>
                  <a:pt x="47250" y="229500"/>
                </a:lnTo>
                <a:close/>
                <a:moveTo>
                  <a:pt x="20250" y="216000"/>
                </a:moveTo>
                <a:lnTo>
                  <a:pt x="33750" y="216000"/>
                </a:lnTo>
                <a:lnTo>
                  <a:pt x="33750" y="229500"/>
                </a:lnTo>
                <a:lnTo>
                  <a:pt x="20250" y="229500"/>
                </a:lnTo>
                <a:close/>
                <a:moveTo>
                  <a:pt x="74250" y="182250"/>
                </a:moveTo>
                <a:lnTo>
                  <a:pt x="174893" y="182250"/>
                </a:lnTo>
                <a:cubicBezTo>
                  <a:pt x="180698" y="182250"/>
                  <a:pt x="186550" y="183533"/>
                  <a:pt x="191821" y="185956"/>
                </a:cubicBezTo>
                <a:lnTo>
                  <a:pt x="186179" y="198220"/>
                </a:lnTo>
                <a:cubicBezTo>
                  <a:pt x="182669" y="196600"/>
                  <a:pt x="178760" y="195750"/>
                  <a:pt x="174893" y="195750"/>
                </a:cubicBezTo>
                <a:lnTo>
                  <a:pt x="74250" y="195750"/>
                </a:lnTo>
                <a:close/>
                <a:moveTo>
                  <a:pt x="47250" y="182250"/>
                </a:moveTo>
                <a:lnTo>
                  <a:pt x="60750" y="182250"/>
                </a:lnTo>
                <a:lnTo>
                  <a:pt x="60750" y="195750"/>
                </a:lnTo>
                <a:lnTo>
                  <a:pt x="47250" y="195750"/>
                </a:lnTo>
                <a:close/>
                <a:moveTo>
                  <a:pt x="20250" y="182250"/>
                </a:moveTo>
                <a:lnTo>
                  <a:pt x="33750" y="182250"/>
                </a:lnTo>
                <a:lnTo>
                  <a:pt x="33750" y="195750"/>
                </a:lnTo>
                <a:lnTo>
                  <a:pt x="20250" y="195750"/>
                </a:lnTo>
                <a:close/>
                <a:moveTo>
                  <a:pt x="135000" y="141750"/>
                </a:moveTo>
                <a:lnTo>
                  <a:pt x="181035" y="141750"/>
                </a:lnTo>
                <a:cubicBezTo>
                  <a:pt x="192145" y="141750"/>
                  <a:pt x="203324" y="144315"/>
                  <a:pt x="213361" y="149168"/>
                </a:cubicBezTo>
                <a:lnTo>
                  <a:pt x="207481" y="161325"/>
                </a:lnTo>
                <a:cubicBezTo>
                  <a:pt x="199267" y="157349"/>
                  <a:pt x="190121" y="155250"/>
                  <a:pt x="181035" y="155250"/>
                </a:cubicBezTo>
                <a:lnTo>
                  <a:pt x="135000" y="155250"/>
                </a:lnTo>
                <a:close/>
                <a:moveTo>
                  <a:pt x="348179" y="74871"/>
                </a:moveTo>
                <a:cubicBezTo>
                  <a:pt x="350575" y="73777"/>
                  <a:pt x="353390" y="74169"/>
                  <a:pt x="355388" y="75876"/>
                </a:cubicBezTo>
                <a:lnTo>
                  <a:pt x="402638" y="116376"/>
                </a:lnTo>
                <a:cubicBezTo>
                  <a:pt x="404136" y="117659"/>
                  <a:pt x="405000" y="119529"/>
                  <a:pt x="405000" y="121500"/>
                </a:cubicBezTo>
                <a:cubicBezTo>
                  <a:pt x="405000" y="123471"/>
                  <a:pt x="404136" y="125340"/>
                  <a:pt x="402638" y="126630"/>
                </a:cubicBezTo>
                <a:lnTo>
                  <a:pt x="355388" y="167130"/>
                </a:lnTo>
                <a:cubicBezTo>
                  <a:pt x="353383" y="168837"/>
                  <a:pt x="350568" y="169242"/>
                  <a:pt x="348179" y="168135"/>
                </a:cubicBezTo>
                <a:cubicBezTo>
                  <a:pt x="345789" y="167028"/>
                  <a:pt x="344250" y="164639"/>
                  <a:pt x="344250" y="162000"/>
                </a:cubicBezTo>
                <a:lnTo>
                  <a:pt x="344250" y="148500"/>
                </a:lnTo>
                <a:lnTo>
                  <a:pt x="304358" y="148500"/>
                </a:lnTo>
                <a:cubicBezTo>
                  <a:pt x="294057" y="148500"/>
                  <a:pt x="284810" y="154217"/>
                  <a:pt x="280206" y="163424"/>
                </a:cubicBezTo>
                <a:lnTo>
                  <a:pt x="247442" y="228953"/>
                </a:lnTo>
                <a:cubicBezTo>
                  <a:pt x="234785" y="254272"/>
                  <a:pt x="209338" y="270000"/>
                  <a:pt x="181028" y="270000"/>
                </a:cubicBezTo>
                <a:lnTo>
                  <a:pt x="135000" y="270000"/>
                </a:lnTo>
                <a:lnTo>
                  <a:pt x="135000" y="256500"/>
                </a:lnTo>
                <a:lnTo>
                  <a:pt x="181028" y="256500"/>
                </a:lnTo>
                <a:cubicBezTo>
                  <a:pt x="204194" y="256500"/>
                  <a:pt x="225011" y="243634"/>
                  <a:pt x="235373" y="222918"/>
                </a:cubicBezTo>
                <a:lnTo>
                  <a:pt x="268137" y="157389"/>
                </a:lnTo>
                <a:cubicBezTo>
                  <a:pt x="275035" y="143579"/>
                  <a:pt x="288920" y="135000"/>
                  <a:pt x="304358" y="135000"/>
                </a:cubicBezTo>
                <a:lnTo>
                  <a:pt x="351000" y="135000"/>
                </a:lnTo>
                <a:cubicBezTo>
                  <a:pt x="354733" y="135000"/>
                  <a:pt x="357750" y="138024"/>
                  <a:pt x="357750" y="141750"/>
                </a:cubicBezTo>
                <a:lnTo>
                  <a:pt x="357750" y="147325"/>
                </a:lnTo>
                <a:lnTo>
                  <a:pt x="387882" y="121500"/>
                </a:lnTo>
                <a:lnTo>
                  <a:pt x="357750" y="95674"/>
                </a:lnTo>
                <a:lnTo>
                  <a:pt x="357750" y="101250"/>
                </a:lnTo>
                <a:cubicBezTo>
                  <a:pt x="357750" y="104976"/>
                  <a:pt x="354733" y="108000"/>
                  <a:pt x="351000" y="108000"/>
                </a:cubicBezTo>
                <a:lnTo>
                  <a:pt x="298222" y="108000"/>
                </a:lnTo>
                <a:cubicBezTo>
                  <a:pt x="275056" y="108000"/>
                  <a:pt x="254239" y="120865"/>
                  <a:pt x="243878" y="141581"/>
                </a:cubicBezTo>
                <a:lnTo>
                  <a:pt x="211113" y="207110"/>
                </a:lnTo>
                <a:cubicBezTo>
                  <a:pt x="204215" y="220920"/>
                  <a:pt x="190330" y="229500"/>
                  <a:pt x="174893" y="229500"/>
                </a:cubicBezTo>
                <a:lnTo>
                  <a:pt x="74250" y="229500"/>
                </a:lnTo>
                <a:lnTo>
                  <a:pt x="74250" y="216000"/>
                </a:lnTo>
                <a:lnTo>
                  <a:pt x="174893" y="216000"/>
                </a:lnTo>
                <a:cubicBezTo>
                  <a:pt x="185193" y="216000"/>
                  <a:pt x="194441" y="210282"/>
                  <a:pt x="199044" y="201075"/>
                </a:cubicBezTo>
                <a:lnTo>
                  <a:pt x="231809" y="135546"/>
                </a:lnTo>
                <a:cubicBezTo>
                  <a:pt x="244465" y="110227"/>
                  <a:pt x="269912" y="94500"/>
                  <a:pt x="298222" y="94500"/>
                </a:cubicBezTo>
                <a:lnTo>
                  <a:pt x="344250" y="94500"/>
                </a:lnTo>
                <a:lnTo>
                  <a:pt x="344250" y="81000"/>
                </a:lnTo>
                <a:cubicBezTo>
                  <a:pt x="344250" y="78360"/>
                  <a:pt x="345789" y="75971"/>
                  <a:pt x="348179" y="74871"/>
                </a:cubicBezTo>
                <a:close/>
                <a:moveTo>
                  <a:pt x="74250" y="54000"/>
                </a:moveTo>
                <a:cubicBezTo>
                  <a:pt x="63085" y="54000"/>
                  <a:pt x="54000" y="63085"/>
                  <a:pt x="54000" y="74250"/>
                </a:cubicBezTo>
                <a:cubicBezTo>
                  <a:pt x="54000" y="85415"/>
                  <a:pt x="63085" y="94500"/>
                  <a:pt x="74250" y="94500"/>
                </a:cubicBezTo>
                <a:cubicBezTo>
                  <a:pt x="85415" y="94500"/>
                  <a:pt x="94500" y="85415"/>
                  <a:pt x="94500" y="74250"/>
                </a:cubicBezTo>
                <a:cubicBezTo>
                  <a:pt x="94500" y="63085"/>
                  <a:pt x="85415" y="54000"/>
                  <a:pt x="74250" y="54000"/>
                </a:cubicBezTo>
                <a:close/>
                <a:moveTo>
                  <a:pt x="74250" y="40500"/>
                </a:moveTo>
                <a:cubicBezTo>
                  <a:pt x="92860" y="40500"/>
                  <a:pt x="108000" y="55640"/>
                  <a:pt x="108000" y="74250"/>
                </a:cubicBezTo>
                <a:cubicBezTo>
                  <a:pt x="108000" y="92860"/>
                  <a:pt x="92860" y="108000"/>
                  <a:pt x="74250" y="108000"/>
                </a:cubicBezTo>
                <a:cubicBezTo>
                  <a:pt x="55640" y="108000"/>
                  <a:pt x="40500" y="92860"/>
                  <a:pt x="40500" y="74250"/>
                </a:cubicBezTo>
                <a:cubicBezTo>
                  <a:pt x="40500" y="55640"/>
                  <a:pt x="55640" y="40500"/>
                  <a:pt x="74250" y="40500"/>
                </a:cubicBezTo>
                <a:close/>
                <a:moveTo>
                  <a:pt x="67500" y="13500"/>
                </a:moveTo>
                <a:lnTo>
                  <a:pt x="67500" y="17037"/>
                </a:lnTo>
                <a:cubicBezTo>
                  <a:pt x="67500" y="22714"/>
                  <a:pt x="63788" y="27851"/>
                  <a:pt x="58266" y="29835"/>
                </a:cubicBezTo>
                <a:cubicBezTo>
                  <a:pt x="56855" y="30335"/>
                  <a:pt x="55472" y="30908"/>
                  <a:pt x="54135" y="31543"/>
                </a:cubicBezTo>
                <a:cubicBezTo>
                  <a:pt x="48823" y="34034"/>
                  <a:pt x="42566" y="33021"/>
                  <a:pt x="38556" y="29012"/>
                </a:cubicBezTo>
                <a:lnTo>
                  <a:pt x="36059" y="26514"/>
                </a:lnTo>
                <a:lnTo>
                  <a:pt x="26514" y="36065"/>
                </a:lnTo>
                <a:lnTo>
                  <a:pt x="29012" y="38563"/>
                </a:lnTo>
                <a:cubicBezTo>
                  <a:pt x="33082" y="42626"/>
                  <a:pt x="34074" y="48742"/>
                  <a:pt x="31543" y="54135"/>
                </a:cubicBezTo>
                <a:cubicBezTo>
                  <a:pt x="30902" y="55485"/>
                  <a:pt x="30335" y="56849"/>
                  <a:pt x="29842" y="58253"/>
                </a:cubicBezTo>
                <a:cubicBezTo>
                  <a:pt x="27824" y="63875"/>
                  <a:pt x="22801" y="67500"/>
                  <a:pt x="17037" y="67500"/>
                </a:cubicBezTo>
                <a:lnTo>
                  <a:pt x="13500" y="67500"/>
                </a:lnTo>
                <a:lnTo>
                  <a:pt x="13500" y="81000"/>
                </a:lnTo>
                <a:lnTo>
                  <a:pt x="17037" y="81000"/>
                </a:lnTo>
                <a:cubicBezTo>
                  <a:pt x="22801" y="81000"/>
                  <a:pt x="27824" y="84625"/>
                  <a:pt x="29842" y="90221"/>
                </a:cubicBezTo>
                <a:cubicBezTo>
                  <a:pt x="30341" y="91645"/>
                  <a:pt x="30908" y="93008"/>
                  <a:pt x="31543" y="94345"/>
                </a:cubicBezTo>
                <a:cubicBezTo>
                  <a:pt x="34081" y="99752"/>
                  <a:pt x="33089" y="105867"/>
                  <a:pt x="29018" y="109930"/>
                </a:cubicBezTo>
                <a:lnTo>
                  <a:pt x="26521" y="112428"/>
                </a:lnTo>
                <a:lnTo>
                  <a:pt x="36065" y="121979"/>
                </a:lnTo>
                <a:lnTo>
                  <a:pt x="38563" y="119482"/>
                </a:lnTo>
                <a:cubicBezTo>
                  <a:pt x="42586" y="115466"/>
                  <a:pt x="48850" y="114460"/>
                  <a:pt x="54149" y="116957"/>
                </a:cubicBezTo>
                <a:cubicBezTo>
                  <a:pt x="55478" y="117585"/>
                  <a:pt x="56862" y="118159"/>
                  <a:pt x="58273" y="118665"/>
                </a:cubicBezTo>
                <a:cubicBezTo>
                  <a:pt x="63788" y="120643"/>
                  <a:pt x="67500" y="125786"/>
                  <a:pt x="67500" y="131463"/>
                </a:cubicBezTo>
                <a:lnTo>
                  <a:pt x="67500" y="135000"/>
                </a:lnTo>
                <a:lnTo>
                  <a:pt x="81000" y="135000"/>
                </a:lnTo>
                <a:lnTo>
                  <a:pt x="81000" y="131463"/>
                </a:lnTo>
                <a:cubicBezTo>
                  <a:pt x="81000" y="125786"/>
                  <a:pt x="84713" y="120650"/>
                  <a:pt x="90234" y="118665"/>
                </a:cubicBezTo>
                <a:cubicBezTo>
                  <a:pt x="91645" y="118166"/>
                  <a:pt x="93029" y="117592"/>
                  <a:pt x="94365" y="116957"/>
                </a:cubicBezTo>
                <a:cubicBezTo>
                  <a:pt x="99671" y="114453"/>
                  <a:pt x="105928" y="115472"/>
                  <a:pt x="109944" y="119489"/>
                </a:cubicBezTo>
                <a:lnTo>
                  <a:pt x="112442" y="121986"/>
                </a:lnTo>
                <a:lnTo>
                  <a:pt x="121986" y="112435"/>
                </a:lnTo>
                <a:lnTo>
                  <a:pt x="119489" y="109937"/>
                </a:lnTo>
                <a:cubicBezTo>
                  <a:pt x="115418" y="105874"/>
                  <a:pt x="114426" y="99758"/>
                  <a:pt x="116957" y="94365"/>
                </a:cubicBezTo>
                <a:cubicBezTo>
                  <a:pt x="117599" y="93015"/>
                  <a:pt x="118166" y="91652"/>
                  <a:pt x="118658" y="90248"/>
                </a:cubicBezTo>
                <a:cubicBezTo>
                  <a:pt x="120677" y="84625"/>
                  <a:pt x="125699" y="81000"/>
                  <a:pt x="131463" y="81000"/>
                </a:cubicBezTo>
                <a:lnTo>
                  <a:pt x="135000" y="81000"/>
                </a:lnTo>
                <a:lnTo>
                  <a:pt x="135000" y="67500"/>
                </a:lnTo>
                <a:lnTo>
                  <a:pt x="131463" y="67500"/>
                </a:lnTo>
                <a:cubicBezTo>
                  <a:pt x="125699" y="67500"/>
                  <a:pt x="120677" y="63875"/>
                  <a:pt x="118658" y="58280"/>
                </a:cubicBezTo>
                <a:cubicBezTo>
                  <a:pt x="118159" y="56855"/>
                  <a:pt x="117592" y="55492"/>
                  <a:pt x="116957" y="54155"/>
                </a:cubicBezTo>
                <a:cubicBezTo>
                  <a:pt x="114419" y="48749"/>
                  <a:pt x="115412" y="42633"/>
                  <a:pt x="119482" y="38570"/>
                </a:cubicBezTo>
                <a:lnTo>
                  <a:pt x="121979" y="36072"/>
                </a:lnTo>
                <a:lnTo>
                  <a:pt x="112435" y="26521"/>
                </a:lnTo>
                <a:lnTo>
                  <a:pt x="109937" y="29018"/>
                </a:lnTo>
                <a:cubicBezTo>
                  <a:pt x="105921" y="33041"/>
                  <a:pt x="99664" y="34047"/>
                  <a:pt x="94352" y="31543"/>
                </a:cubicBezTo>
                <a:cubicBezTo>
                  <a:pt x="93022" y="30915"/>
                  <a:pt x="91638" y="30341"/>
                  <a:pt x="90227" y="29835"/>
                </a:cubicBezTo>
                <a:cubicBezTo>
                  <a:pt x="84713" y="27857"/>
                  <a:pt x="81000" y="22714"/>
                  <a:pt x="81000" y="17037"/>
                </a:cubicBezTo>
                <a:lnTo>
                  <a:pt x="81000" y="13500"/>
                </a:lnTo>
                <a:close/>
                <a:moveTo>
                  <a:pt x="60750" y="0"/>
                </a:moveTo>
                <a:lnTo>
                  <a:pt x="87750" y="0"/>
                </a:lnTo>
                <a:cubicBezTo>
                  <a:pt x="91483" y="0"/>
                  <a:pt x="94500" y="3024"/>
                  <a:pt x="94500" y="6750"/>
                </a:cubicBezTo>
                <a:lnTo>
                  <a:pt x="94500" y="17037"/>
                </a:lnTo>
                <a:cubicBezTo>
                  <a:pt x="96606" y="17779"/>
                  <a:pt x="98374" y="18515"/>
                  <a:pt x="100109" y="19319"/>
                </a:cubicBezTo>
                <a:lnTo>
                  <a:pt x="107663" y="12191"/>
                </a:lnTo>
                <a:cubicBezTo>
                  <a:pt x="108925" y="10922"/>
                  <a:pt x="110639" y="10213"/>
                  <a:pt x="112435" y="10213"/>
                </a:cubicBezTo>
                <a:cubicBezTo>
                  <a:pt x="114230" y="10213"/>
                  <a:pt x="115938" y="10922"/>
                  <a:pt x="117207" y="12191"/>
                </a:cubicBezTo>
                <a:lnTo>
                  <a:pt x="136296" y="31286"/>
                </a:lnTo>
                <a:cubicBezTo>
                  <a:pt x="138935" y="33926"/>
                  <a:pt x="138935" y="38192"/>
                  <a:pt x="136296" y="40831"/>
                </a:cubicBezTo>
                <a:lnTo>
                  <a:pt x="129026" y="48101"/>
                </a:lnTo>
                <a:cubicBezTo>
                  <a:pt x="129985" y="50119"/>
                  <a:pt x="130720" y="51894"/>
                  <a:pt x="131375" y="53717"/>
                </a:cubicBezTo>
                <a:lnTo>
                  <a:pt x="141750" y="53993"/>
                </a:lnTo>
                <a:cubicBezTo>
                  <a:pt x="145483" y="53993"/>
                  <a:pt x="148500" y="57017"/>
                  <a:pt x="148500" y="60743"/>
                </a:cubicBezTo>
                <a:lnTo>
                  <a:pt x="148500" y="87743"/>
                </a:lnTo>
                <a:cubicBezTo>
                  <a:pt x="148500" y="91469"/>
                  <a:pt x="145483" y="94493"/>
                  <a:pt x="141750" y="94493"/>
                </a:cubicBezTo>
                <a:lnTo>
                  <a:pt x="131456" y="94493"/>
                </a:lnTo>
                <a:cubicBezTo>
                  <a:pt x="130714" y="96593"/>
                  <a:pt x="129978" y="98374"/>
                  <a:pt x="129161" y="100109"/>
                </a:cubicBezTo>
                <a:lnTo>
                  <a:pt x="136296" y="107656"/>
                </a:lnTo>
                <a:cubicBezTo>
                  <a:pt x="138935" y="110295"/>
                  <a:pt x="138935" y="114561"/>
                  <a:pt x="136296" y="117200"/>
                </a:cubicBezTo>
                <a:lnTo>
                  <a:pt x="117207" y="136296"/>
                </a:lnTo>
                <a:cubicBezTo>
                  <a:pt x="114676" y="138827"/>
                  <a:pt x="110194" y="138827"/>
                  <a:pt x="107663" y="136296"/>
                </a:cubicBezTo>
                <a:lnTo>
                  <a:pt x="100393" y="129026"/>
                </a:lnTo>
                <a:cubicBezTo>
                  <a:pt x="98374" y="129985"/>
                  <a:pt x="96613" y="130720"/>
                  <a:pt x="94790" y="131369"/>
                </a:cubicBezTo>
                <a:lnTo>
                  <a:pt x="94500" y="141750"/>
                </a:lnTo>
                <a:cubicBezTo>
                  <a:pt x="94500" y="145476"/>
                  <a:pt x="91483" y="148500"/>
                  <a:pt x="87750" y="148500"/>
                </a:cubicBezTo>
                <a:lnTo>
                  <a:pt x="60750" y="148500"/>
                </a:lnTo>
                <a:cubicBezTo>
                  <a:pt x="57017" y="148500"/>
                  <a:pt x="54000" y="145476"/>
                  <a:pt x="54000" y="141750"/>
                </a:cubicBezTo>
                <a:lnTo>
                  <a:pt x="54000" y="131463"/>
                </a:lnTo>
                <a:cubicBezTo>
                  <a:pt x="51894" y="130720"/>
                  <a:pt x="50125" y="129985"/>
                  <a:pt x="48391" y="129175"/>
                </a:cubicBezTo>
                <a:lnTo>
                  <a:pt x="40838" y="136303"/>
                </a:lnTo>
                <a:cubicBezTo>
                  <a:pt x="39575" y="137572"/>
                  <a:pt x="37861" y="138281"/>
                  <a:pt x="36065" y="138281"/>
                </a:cubicBezTo>
                <a:cubicBezTo>
                  <a:pt x="34270" y="138281"/>
                  <a:pt x="32562" y="137572"/>
                  <a:pt x="31293" y="136303"/>
                </a:cubicBezTo>
                <a:lnTo>
                  <a:pt x="12204" y="117207"/>
                </a:lnTo>
                <a:cubicBezTo>
                  <a:pt x="9565" y="114568"/>
                  <a:pt x="9565" y="110302"/>
                  <a:pt x="12204" y="107663"/>
                </a:cubicBezTo>
                <a:lnTo>
                  <a:pt x="19474" y="100393"/>
                </a:lnTo>
                <a:cubicBezTo>
                  <a:pt x="18515" y="98374"/>
                  <a:pt x="17779" y="96599"/>
                  <a:pt x="17125" y="94777"/>
                </a:cubicBezTo>
                <a:lnTo>
                  <a:pt x="6750" y="94500"/>
                </a:lnTo>
                <a:cubicBezTo>
                  <a:pt x="3017" y="94500"/>
                  <a:pt x="0" y="91476"/>
                  <a:pt x="0" y="87750"/>
                </a:cubicBezTo>
                <a:lnTo>
                  <a:pt x="0" y="60750"/>
                </a:lnTo>
                <a:cubicBezTo>
                  <a:pt x="0" y="57024"/>
                  <a:pt x="3017" y="54000"/>
                  <a:pt x="6750" y="54000"/>
                </a:cubicBezTo>
                <a:lnTo>
                  <a:pt x="17037" y="54000"/>
                </a:lnTo>
                <a:cubicBezTo>
                  <a:pt x="17779" y="51901"/>
                  <a:pt x="18515" y="50125"/>
                  <a:pt x="19339" y="48384"/>
                </a:cubicBezTo>
                <a:lnTo>
                  <a:pt x="12204" y="40838"/>
                </a:lnTo>
                <a:cubicBezTo>
                  <a:pt x="9565" y="38198"/>
                  <a:pt x="9565" y="33932"/>
                  <a:pt x="12204" y="31293"/>
                </a:cubicBezTo>
                <a:lnTo>
                  <a:pt x="31293" y="12204"/>
                </a:lnTo>
                <a:cubicBezTo>
                  <a:pt x="33824" y="9673"/>
                  <a:pt x="38306" y="9673"/>
                  <a:pt x="40838" y="12204"/>
                </a:cubicBezTo>
                <a:lnTo>
                  <a:pt x="48107" y="19474"/>
                </a:lnTo>
                <a:cubicBezTo>
                  <a:pt x="50125" y="18515"/>
                  <a:pt x="51887" y="17779"/>
                  <a:pt x="53710" y="17132"/>
                </a:cubicBezTo>
                <a:lnTo>
                  <a:pt x="54000" y="6750"/>
                </a:lnTo>
                <a:cubicBezTo>
                  <a:pt x="54000" y="3024"/>
                  <a:pt x="57017" y="0"/>
                  <a:pt x="60750" y="0"/>
                </a:cubicBezTo>
                <a:close/>
              </a:path>
            </a:pathLst>
          </a:custGeom>
          <a:solidFill>
            <a:srgbClr val="43266B"/>
          </a:solidFill>
          <a:ln w="669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0" name="Freeform: Shape 129">
            <a:extLst>
              <a:ext uri="{FF2B5EF4-FFF2-40B4-BE49-F238E27FC236}">
                <a16:creationId xmlns:a16="http://schemas.microsoft.com/office/drawing/2014/main" id="{EC64AA9D-9461-3A19-F631-85C72662FD13}"/>
              </a:ext>
            </a:extLst>
          </p:cNvPr>
          <p:cNvSpPr/>
          <p:nvPr/>
        </p:nvSpPr>
        <p:spPr>
          <a:xfrm>
            <a:off x="1829385" y="5173023"/>
            <a:ext cx="432000" cy="431997"/>
          </a:xfrm>
          <a:custGeom>
            <a:avLst/>
            <a:gdLst>
              <a:gd name="connsiteX0" fmla="*/ 359190 w 432000"/>
              <a:gd name="connsiteY0" fmla="*/ 201872 h 431997"/>
              <a:gd name="connsiteX1" fmla="*/ 338244 w 432000"/>
              <a:gd name="connsiteY1" fmla="*/ 222818 h 431997"/>
              <a:gd name="connsiteX2" fmla="*/ 338244 w 432000"/>
              <a:gd name="connsiteY2" fmla="*/ 233045 h 431997"/>
              <a:gd name="connsiteX3" fmla="*/ 340439 w 432000"/>
              <a:gd name="connsiteY3" fmla="*/ 235240 h 431997"/>
              <a:gd name="connsiteX4" fmla="*/ 417148 w 432000"/>
              <a:gd name="connsiteY4" fmla="*/ 235240 h 431997"/>
              <a:gd name="connsiteX5" fmla="*/ 419343 w 432000"/>
              <a:gd name="connsiteY5" fmla="*/ 233045 h 431997"/>
              <a:gd name="connsiteX6" fmla="*/ 419342 w 432000"/>
              <a:gd name="connsiteY6" fmla="*/ 233045 h 431997"/>
              <a:gd name="connsiteX7" fmla="*/ 419342 w 432000"/>
              <a:gd name="connsiteY7" fmla="*/ 222818 h 431997"/>
              <a:gd name="connsiteX8" fmla="*/ 398396 w 432000"/>
              <a:gd name="connsiteY8" fmla="*/ 201872 h 431997"/>
              <a:gd name="connsiteX9" fmla="*/ 238603 w 432000"/>
              <a:gd name="connsiteY9" fmla="*/ 183060 h 431997"/>
              <a:gd name="connsiteX10" fmla="*/ 212039 w 432000"/>
              <a:gd name="connsiteY10" fmla="*/ 209624 h 431997"/>
              <a:gd name="connsiteX11" fmla="*/ 200679 w 432000"/>
              <a:gd name="connsiteY11" fmla="*/ 209624 h 431997"/>
              <a:gd name="connsiteX12" fmla="*/ 193401 w 432000"/>
              <a:gd name="connsiteY12" fmla="*/ 202346 h 431997"/>
              <a:gd name="connsiteX13" fmla="*/ 193401 w 432000"/>
              <a:gd name="connsiteY13" fmla="*/ 248935 h 431997"/>
              <a:gd name="connsiteX14" fmla="*/ 219965 w 432000"/>
              <a:gd name="connsiteY14" fmla="*/ 222371 h 431997"/>
              <a:gd name="connsiteX15" fmla="*/ 231325 w 432000"/>
              <a:gd name="connsiteY15" fmla="*/ 222371 h 431997"/>
              <a:gd name="connsiteX16" fmla="*/ 238603 w 432000"/>
              <a:gd name="connsiteY16" fmla="*/ 229648 h 431997"/>
              <a:gd name="connsiteX17" fmla="*/ 245247 w 432000"/>
              <a:gd name="connsiteY17" fmla="*/ 167019 h 431997"/>
              <a:gd name="connsiteX18" fmla="*/ 251258 w 432000"/>
              <a:gd name="connsiteY18" fmla="*/ 176015 h 431997"/>
              <a:gd name="connsiteX19" fmla="*/ 251258 w 432000"/>
              <a:gd name="connsiteY19" fmla="*/ 236696 h 431997"/>
              <a:gd name="connsiteX20" fmla="*/ 245247 w 432000"/>
              <a:gd name="connsiteY20" fmla="*/ 245692 h 431997"/>
              <a:gd name="connsiteX21" fmla="*/ 234635 w 432000"/>
              <a:gd name="connsiteY21" fmla="*/ 243581 h 431997"/>
              <a:gd name="connsiteX22" fmla="*/ 225644 w 432000"/>
              <a:gd name="connsiteY22" fmla="*/ 234590 h 431997"/>
              <a:gd name="connsiteX23" fmla="*/ 197368 w 432000"/>
              <a:gd name="connsiteY23" fmla="*/ 262867 h 431997"/>
              <a:gd name="connsiteX24" fmla="*/ 190493 w 432000"/>
              <a:gd name="connsiteY24" fmla="*/ 265724 h 431997"/>
              <a:gd name="connsiteX25" fmla="*/ 186756 w 432000"/>
              <a:gd name="connsiteY25" fmla="*/ 264978 h 431997"/>
              <a:gd name="connsiteX26" fmla="*/ 180745 w 432000"/>
              <a:gd name="connsiteY26" fmla="*/ 255982 h 431997"/>
              <a:gd name="connsiteX27" fmla="*/ 180745 w 432000"/>
              <a:gd name="connsiteY27" fmla="*/ 195300 h 431997"/>
              <a:gd name="connsiteX28" fmla="*/ 186756 w 432000"/>
              <a:gd name="connsiteY28" fmla="*/ 186304 h 431997"/>
              <a:gd name="connsiteX29" fmla="*/ 197368 w 432000"/>
              <a:gd name="connsiteY29" fmla="*/ 188415 h 431997"/>
              <a:gd name="connsiteX30" fmla="*/ 206359 w 432000"/>
              <a:gd name="connsiteY30" fmla="*/ 197406 h 431997"/>
              <a:gd name="connsiteX31" fmla="*/ 234635 w 432000"/>
              <a:gd name="connsiteY31" fmla="*/ 169130 h 431997"/>
              <a:gd name="connsiteX32" fmla="*/ 245247 w 432000"/>
              <a:gd name="connsiteY32" fmla="*/ 167019 h 431997"/>
              <a:gd name="connsiteX33" fmla="*/ 378794 w 432000"/>
              <a:gd name="connsiteY33" fmla="*/ 147322 h 431997"/>
              <a:gd name="connsiteX34" fmla="*/ 357848 w 432000"/>
              <a:gd name="connsiteY34" fmla="*/ 168268 h 431997"/>
              <a:gd name="connsiteX35" fmla="*/ 378794 w 432000"/>
              <a:gd name="connsiteY35" fmla="*/ 189214 h 431997"/>
              <a:gd name="connsiteX36" fmla="*/ 399740 w 432000"/>
              <a:gd name="connsiteY36" fmla="*/ 168268 h 431997"/>
              <a:gd name="connsiteX37" fmla="*/ 378794 w 432000"/>
              <a:gd name="connsiteY37" fmla="*/ 147322 h 431997"/>
              <a:gd name="connsiteX38" fmla="*/ 378794 w 432000"/>
              <a:gd name="connsiteY38" fmla="*/ 134666 h 431997"/>
              <a:gd name="connsiteX39" fmla="*/ 412397 w 432000"/>
              <a:gd name="connsiteY39" fmla="*/ 168268 h 431997"/>
              <a:gd name="connsiteX40" fmla="*/ 404572 w 432000"/>
              <a:gd name="connsiteY40" fmla="*/ 189793 h 431997"/>
              <a:gd name="connsiteX41" fmla="*/ 431999 w 432000"/>
              <a:gd name="connsiteY41" fmla="*/ 222817 h 431997"/>
              <a:gd name="connsiteX42" fmla="*/ 431999 w 432000"/>
              <a:gd name="connsiteY42" fmla="*/ 233044 h 431997"/>
              <a:gd name="connsiteX43" fmla="*/ 417149 w 432000"/>
              <a:gd name="connsiteY43" fmla="*/ 247895 h 431997"/>
              <a:gd name="connsiteX44" fmla="*/ 340440 w 432000"/>
              <a:gd name="connsiteY44" fmla="*/ 247895 h 431997"/>
              <a:gd name="connsiteX45" fmla="*/ 325589 w 432000"/>
              <a:gd name="connsiteY45" fmla="*/ 233044 h 431997"/>
              <a:gd name="connsiteX46" fmla="*/ 325589 w 432000"/>
              <a:gd name="connsiteY46" fmla="*/ 222817 h 431997"/>
              <a:gd name="connsiteX47" fmla="*/ 353016 w 432000"/>
              <a:gd name="connsiteY47" fmla="*/ 189793 h 431997"/>
              <a:gd name="connsiteX48" fmla="*/ 345192 w 432000"/>
              <a:gd name="connsiteY48" fmla="*/ 168268 h 431997"/>
              <a:gd name="connsiteX49" fmla="*/ 378794 w 432000"/>
              <a:gd name="connsiteY49" fmla="*/ 134666 h 431997"/>
              <a:gd name="connsiteX50" fmla="*/ 134839 w 432000"/>
              <a:gd name="connsiteY50" fmla="*/ 105638 h 431997"/>
              <a:gd name="connsiteX51" fmla="*/ 127260 w 432000"/>
              <a:gd name="connsiteY51" fmla="*/ 108778 h 431997"/>
              <a:gd name="connsiteX52" fmla="*/ 87136 w 432000"/>
              <a:gd name="connsiteY52" fmla="*/ 148902 h 431997"/>
              <a:gd name="connsiteX53" fmla="*/ 126401 w 432000"/>
              <a:gd name="connsiteY53" fmla="*/ 188166 h 431997"/>
              <a:gd name="connsiteX54" fmla="*/ 166522 w 432000"/>
              <a:gd name="connsiteY54" fmla="*/ 148040 h 431997"/>
              <a:gd name="connsiteX55" fmla="*/ 166522 w 432000"/>
              <a:gd name="connsiteY55" fmla="*/ 132884 h 431997"/>
              <a:gd name="connsiteX56" fmla="*/ 142416 w 432000"/>
              <a:gd name="connsiteY56" fmla="*/ 108778 h 431997"/>
              <a:gd name="connsiteX57" fmla="*/ 134839 w 432000"/>
              <a:gd name="connsiteY57" fmla="*/ 105638 h 431997"/>
              <a:gd name="connsiteX58" fmla="*/ 134839 w 432000"/>
              <a:gd name="connsiteY58" fmla="*/ 92982 h 431997"/>
              <a:gd name="connsiteX59" fmla="*/ 151366 w 432000"/>
              <a:gd name="connsiteY59" fmla="*/ 99828 h 431997"/>
              <a:gd name="connsiteX60" fmla="*/ 175472 w 432000"/>
              <a:gd name="connsiteY60" fmla="*/ 123934 h 431997"/>
              <a:gd name="connsiteX61" fmla="*/ 175472 w 432000"/>
              <a:gd name="connsiteY61" fmla="*/ 156989 h 431997"/>
              <a:gd name="connsiteX62" fmla="*/ 101459 w 432000"/>
              <a:gd name="connsiteY62" fmla="*/ 231011 h 431997"/>
              <a:gd name="connsiteX63" fmla="*/ 80883 w 432000"/>
              <a:gd name="connsiteY63" fmla="*/ 281107 h 431997"/>
              <a:gd name="connsiteX64" fmla="*/ 101955 w 432000"/>
              <a:gd name="connsiteY64" fmla="*/ 331030 h 431997"/>
              <a:gd name="connsiteX65" fmla="*/ 201681 w 432000"/>
              <a:gd name="connsiteY65" fmla="*/ 329850 h 431997"/>
              <a:gd name="connsiteX66" fmla="*/ 248391 w 432000"/>
              <a:gd name="connsiteY66" fmla="*/ 283148 h 431997"/>
              <a:gd name="connsiteX67" fmla="*/ 257340 w 432000"/>
              <a:gd name="connsiteY67" fmla="*/ 283149 h 431997"/>
              <a:gd name="connsiteX68" fmla="*/ 257339 w 432000"/>
              <a:gd name="connsiteY68" fmla="*/ 292098 h 431997"/>
              <a:gd name="connsiteX69" fmla="*/ 243835 w 432000"/>
              <a:gd name="connsiteY69" fmla="*/ 305599 h 431997"/>
              <a:gd name="connsiteX70" fmla="*/ 283098 w 432000"/>
              <a:gd name="connsiteY70" fmla="*/ 344863 h 431997"/>
              <a:gd name="connsiteX71" fmla="*/ 323222 w 432000"/>
              <a:gd name="connsiteY71" fmla="*/ 304740 h 431997"/>
              <a:gd name="connsiteX72" fmla="*/ 326362 w 432000"/>
              <a:gd name="connsiteY72" fmla="*/ 297161 h 431997"/>
              <a:gd name="connsiteX73" fmla="*/ 323222 w 432000"/>
              <a:gd name="connsiteY73" fmla="*/ 289583 h 431997"/>
              <a:gd name="connsiteX74" fmla="*/ 299116 w 432000"/>
              <a:gd name="connsiteY74" fmla="*/ 265477 h 431997"/>
              <a:gd name="connsiteX75" fmla="*/ 283960 w 432000"/>
              <a:gd name="connsiteY75" fmla="*/ 265477 h 431997"/>
              <a:gd name="connsiteX76" fmla="*/ 278222 w 432000"/>
              <a:gd name="connsiteY76" fmla="*/ 271215 h 431997"/>
              <a:gd name="connsiteX77" fmla="*/ 269273 w 432000"/>
              <a:gd name="connsiteY77" fmla="*/ 271215 h 431997"/>
              <a:gd name="connsiteX78" fmla="*/ 269273 w 432000"/>
              <a:gd name="connsiteY78" fmla="*/ 262266 h 431997"/>
              <a:gd name="connsiteX79" fmla="*/ 275011 w 432000"/>
              <a:gd name="connsiteY79" fmla="*/ 256529 h 431997"/>
              <a:gd name="connsiteX80" fmla="*/ 308066 w 432000"/>
              <a:gd name="connsiteY80" fmla="*/ 256529 h 431997"/>
              <a:gd name="connsiteX81" fmla="*/ 332172 w 432000"/>
              <a:gd name="connsiteY81" fmla="*/ 280636 h 431997"/>
              <a:gd name="connsiteX82" fmla="*/ 339018 w 432000"/>
              <a:gd name="connsiteY82" fmla="*/ 297164 h 431997"/>
              <a:gd name="connsiteX83" fmla="*/ 332172 w 432000"/>
              <a:gd name="connsiteY83" fmla="*/ 313691 h 431997"/>
              <a:gd name="connsiteX84" fmla="*/ 258159 w 432000"/>
              <a:gd name="connsiteY84" fmla="*/ 387704 h 431997"/>
              <a:gd name="connsiteX85" fmla="*/ 151229 w 432000"/>
              <a:gd name="connsiteY85" fmla="*/ 431997 h 431997"/>
              <a:gd name="connsiteX86" fmla="*/ 44298 w 432000"/>
              <a:gd name="connsiteY86" fmla="*/ 387703 h 431997"/>
              <a:gd name="connsiteX87" fmla="*/ 9 w 432000"/>
              <a:gd name="connsiteY87" fmla="*/ 282424 h 431997"/>
              <a:gd name="connsiteX88" fmla="*/ 41817 w 432000"/>
              <a:gd name="connsiteY88" fmla="*/ 176377 h 431997"/>
              <a:gd name="connsiteX89" fmla="*/ 50763 w 432000"/>
              <a:gd name="connsiteY89" fmla="*/ 176171 h 431997"/>
              <a:gd name="connsiteX90" fmla="*/ 50969 w 432000"/>
              <a:gd name="connsiteY90" fmla="*/ 185118 h 431997"/>
              <a:gd name="connsiteX91" fmla="*/ 12665 w 432000"/>
              <a:gd name="connsiteY91" fmla="*/ 282286 h 431997"/>
              <a:gd name="connsiteX92" fmla="*/ 53246 w 432000"/>
              <a:gd name="connsiteY92" fmla="*/ 378753 h 431997"/>
              <a:gd name="connsiteX93" fmla="*/ 151227 w 432000"/>
              <a:gd name="connsiteY93" fmla="*/ 419339 h 431997"/>
              <a:gd name="connsiteX94" fmla="*/ 249208 w 432000"/>
              <a:gd name="connsiteY94" fmla="*/ 378753 h 431997"/>
              <a:gd name="connsiteX95" fmla="*/ 274149 w 432000"/>
              <a:gd name="connsiteY95" fmla="*/ 353812 h 431997"/>
              <a:gd name="connsiteX96" fmla="*/ 234885 w 432000"/>
              <a:gd name="connsiteY96" fmla="*/ 314547 h 431997"/>
              <a:gd name="connsiteX97" fmla="*/ 210629 w 432000"/>
              <a:gd name="connsiteY97" fmla="*/ 338798 h 431997"/>
              <a:gd name="connsiteX98" fmla="*/ 150918 w 432000"/>
              <a:gd name="connsiteY98" fmla="*/ 363509 h 431997"/>
              <a:gd name="connsiteX99" fmla="*/ 93092 w 432000"/>
              <a:gd name="connsiteY99" fmla="*/ 340064 h 431997"/>
              <a:gd name="connsiteX100" fmla="*/ 68227 w 432000"/>
              <a:gd name="connsiteY100" fmla="*/ 281166 h 431997"/>
              <a:gd name="connsiteX101" fmla="*/ 92509 w 432000"/>
              <a:gd name="connsiteY101" fmla="*/ 222060 h 431997"/>
              <a:gd name="connsiteX102" fmla="*/ 117452 w 432000"/>
              <a:gd name="connsiteY102" fmla="*/ 197114 h 431997"/>
              <a:gd name="connsiteX103" fmla="*/ 78188 w 432000"/>
              <a:gd name="connsiteY103" fmla="*/ 157849 h 431997"/>
              <a:gd name="connsiteX104" fmla="*/ 71717 w 432000"/>
              <a:gd name="connsiteY104" fmla="*/ 164320 h 431997"/>
              <a:gd name="connsiteX105" fmla="*/ 62768 w 432000"/>
              <a:gd name="connsiteY105" fmla="*/ 164320 h 431997"/>
              <a:gd name="connsiteX106" fmla="*/ 62768 w 432000"/>
              <a:gd name="connsiteY106" fmla="*/ 155371 h 431997"/>
              <a:gd name="connsiteX107" fmla="*/ 118311 w 432000"/>
              <a:gd name="connsiteY107" fmla="*/ 99828 h 431997"/>
              <a:gd name="connsiteX108" fmla="*/ 134839 w 432000"/>
              <a:gd name="connsiteY108" fmla="*/ 92982 h 431997"/>
              <a:gd name="connsiteX109" fmla="*/ 231344 w 432000"/>
              <a:gd name="connsiteY109" fmla="*/ 67205 h 431997"/>
              <a:gd name="connsiteX110" fmla="*/ 210398 w 432000"/>
              <a:gd name="connsiteY110" fmla="*/ 88151 h 431997"/>
              <a:gd name="connsiteX111" fmla="*/ 210397 w 432000"/>
              <a:gd name="connsiteY111" fmla="*/ 88151 h 431997"/>
              <a:gd name="connsiteX112" fmla="*/ 210397 w 432000"/>
              <a:gd name="connsiteY112" fmla="*/ 98379 h 431997"/>
              <a:gd name="connsiteX113" fmla="*/ 212593 w 432000"/>
              <a:gd name="connsiteY113" fmla="*/ 100574 h 431997"/>
              <a:gd name="connsiteX114" fmla="*/ 289302 w 432000"/>
              <a:gd name="connsiteY114" fmla="*/ 100574 h 431997"/>
              <a:gd name="connsiteX115" fmla="*/ 291497 w 432000"/>
              <a:gd name="connsiteY115" fmla="*/ 98379 h 431997"/>
              <a:gd name="connsiteX116" fmla="*/ 291497 w 432000"/>
              <a:gd name="connsiteY116" fmla="*/ 88151 h 431997"/>
              <a:gd name="connsiteX117" fmla="*/ 270551 w 432000"/>
              <a:gd name="connsiteY117" fmla="*/ 67205 h 431997"/>
              <a:gd name="connsiteX118" fmla="*/ 378795 w 432000"/>
              <a:gd name="connsiteY118" fmla="*/ 12657 h 431997"/>
              <a:gd name="connsiteX119" fmla="*/ 357849 w 432000"/>
              <a:gd name="connsiteY119" fmla="*/ 33603 h 431997"/>
              <a:gd name="connsiteX120" fmla="*/ 378779 w 432000"/>
              <a:gd name="connsiteY120" fmla="*/ 54548 h 431997"/>
              <a:gd name="connsiteX121" fmla="*/ 378811 w 432000"/>
              <a:gd name="connsiteY121" fmla="*/ 54548 h 431997"/>
              <a:gd name="connsiteX122" fmla="*/ 399741 w 432000"/>
              <a:gd name="connsiteY122" fmla="*/ 33603 h 431997"/>
              <a:gd name="connsiteX123" fmla="*/ 378795 w 432000"/>
              <a:gd name="connsiteY123" fmla="*/ 12657 h 431997"/>
              <a:gd name="connsiteX124" fmla="*/ 250947 w 432000"/>
              <a:gd name="connsiteY124" fmla="*/ 12657 h 431997"/>
              <a:gd name="connsiteX125" fmla="*/ 230001 w 432000"/>
              <a:gd name="connsiteY125" fmla="*/ 33603 h 431997"/>
              <a:gd name="connsiteX126" fmla="*/ 250947 w 432000"/>
              <a:gd name="connsiteY126" fmla="*/ 54549 h 431997"/>
              <a:gd name="connsiteX127" fmla="*/ 271893 w 432000"/>
              <a:gd name="connsiteY127" fmla="*/ 33603 h 431997"/>
              <a:gd name="connsiteX128" fmla="*/ 250947 w 432000"/>
              <a:gd name="connsiteY128" fmla="*/ 12657 h 431997"/>
              <a:gd name="connsiteX129" fmla="*/ 250947 w 432000"/>
              <a:gd name="connsiteY129" fmla="*/ 1 h 431997"/>
              <a:gd name="connsiteX130" fmla="*/ 284550 w 432000"/>
              <a:gd name="connsiteY130" fmla="*/ 33603 h 431997"/>
              <a:gd name="connsiteX131" fmla="*/ 276725 w 432000"/>
              <a:gd name="connsiteY131" fmla="*/ 55128 h 431997"/>
              <a:gd name="connsiteX132" fmla="*/ 304152 w 432000"/>
              <a:gd name="connsiteY132" fmla="*/ 88152 h 431997"/>
              <a:gd name="connsiteX133" fmla="*/ 304152 w 432000"/>
              <a:gd name="connsiteY133" fmla="*/ 98380 h 431997"/>
              <a:gd name="connsiteX134" fmla="*/ 289302 w 432000"/>
              <a:gd name="connsiteY134" fmla="*/ 113231 h 431997"/>
              <a:gd name="connsiteX135" fmla="*/ 212593 w 432000"/>
              <a:gd name="connsiteY135" fmla="*/ 113231 h 431997"/>
              <a:gd name="connsiteX136" fmla="*/ 197742 w 432000"/>
              <a:gd name="connsiteY136" fmla="*/ 98380 h 431997"/>
              <a:gd name="connsiteX137" fmla="*/ 197742 w 432000"/>
              <a:gd name="connsiteY137" fmla="*/ 88152 h 431997"/>
              <a:gd name="connsiteX138" fmla="*/ 225169 w 432000"/>
              <a:gd name="connsiteY138" fmla="*/ 55128 h 431997"/>
              <a:gd name="connsiteX139" fmla="*/ 217345 w 432000"/>
              <a:gd name="connsiteY139" fmla="*/ 33603 h 431997"/>
              <a:gd name="connsiteX140" fmla="*/ 250947 w 432000"/>
              <a:gd name="connsiteY140" fmla="*/ 1 h 431997"/>
              <a:gd name="connsiteX141" fmla="*/ 378794 w 432000"/>
              <a:gd name="connsiteY141" fmla="*/ 0 h 431997"/>
              <a:gd name="connsiteX142" fmla="*/ 412396 w 432000"/>
              <a:gd name="connsiteY142" fmla="*/ 33602 h 431997"/>
              <a:gd name="connsiteX143" fmla="*/ 404572 w 432000"/>
              <a:gd name="connsiteY143" fmla="*/ 55127 h 431997"/>
              <a:gd name="connsiteX144" fmla="*/ 432000 w 432000"/>
              <a:gd name="connsiteY144" fmla="*/ 88154 h 431997"/>
              <a:gd name="connsiteX145" fmla="*/ 432000 w 432000"/>
              <a:gd name="connsiteY145" fmla="*/ 98380 h 431997"/>
              <a:gd name="connsiteX146" fmla="*/ 417150 w 432000"/>
              <a:gd name="connsiteY146" fmla="*/ 113230 h 431997"/>
              <a:gd name="connsiteX147" fmla="*/ 393559 w 432000"/>
              <a:gd name="connsiteY147" fmla="*/ 113230 h 431997"/>
              <a:gd name="connsiteX148" fmla="*/ 387231 w 432000"/>
              <a:gd name="connsiteY148" fmla="*/ 106902 h 431997"/>
              <a:gd name="connsiteX149" fmla="*/ 393559 w 432000"/>
              <a:gd name="connsiteY149" fmla="*/ 100574 h 431997"/>
              <a:gd name="connsiteX150" fmla="*/ 417150 w 432000"/>
              <a:gd name="connsiteY150" fmla="*/ 100574 h 431997"/>
              <a:gd name="connsiteX151" fmla="*/ 419344 w 432000"/>
              <a:gd name="connsiteY151" fmla="*/ 98380 h 431997"/>
              <a:gd name="connsiteX152" fmla="*/ 419344 w 432000"/>
              <a:gd name="connsiteY152" fmla="*/ 88154 h 431997"/>
              <a:gd name="connsiteX153" fmla="*/ 398393 w 432000"/>
              <a:gd name="connsiteY153" fmla="*/ 67204 h 431997"/>
              <a:gd name="connsiteX154" fmla="*/ 378810 w 432000"/>
              <a:gd name="connsiteY154" fmla="*/ 67204 h 431997"/>
              <a:gd name="connsiteX155" fmla="*/ 378794 w 432000"/>
              <a:gd name="connsiteY155" fmla="*/ 67204 h 431997"/>
              <a:gd name="connsiteX156" fmla="*/ 378778 w 432000"/>
              <a:gd name="connsiteY156" fmla="*/ 67204 h 431997"/>
              <a:gd name="connsiteX157" fmla="*/ 359194 w 432000"/>
              <a:gd name="connsiteY157" fmla="*/ 67204 h 431997"/>
              <a:gd name="connsiteX158" fmla="*/ 338243 w 432000"/>
              <a:gd name="connsiteY158" fmla="*/ 88154 h 431997"/>
              <a:gd name="connsiteX159" fmla="*/ 338243 w 432000"/>
              <a:gd name="connsiteY159" fmla="*/ 98380 h 431997"/>
              <a:gd name="connsiteX160" fmla="*/ 340437 w 432000"/>
              <a:gd name="connsiteY160" fmla="*/ 100574 h 431997"/>
              <a:gd name="connsiteX161" fmla="*/ 364028 w 432000"/>
              <a:gd name="connsiteY161" fmla="*/ 100574 h 431997"/>
              <a:gd name="connsiteX162" fmla="*/ 370356 w 432000"/>
              <a:gd name="connsiteY162" fmla="*/ 106902 h 431997"/>
              <a:gd name="connsiteX163" fmla="*/ 364028 w 432000"/>
              <a:gd name="connsiteY163" fmla="*/ 113230 h 431997"/>
              <a:gd name="connsiteX164" fmla="*/ 340437 w 432000"/>
              <a:gd name="connsiteY164" fmla="*/ 113230 h 431997"/>
              <a:gd name="connsiteX165" fmla="*/ 325587 w 432000"/>
              <a:gd name="connsiteY165" fmla="*/ 98380 h 431997"/>
              <a:gd name="connsiteX166" fmla="*/ 325587 w 432000"/>
              <a:gd name="connsiteY166" fmla="*/ 88154 h 431997"/>
              <a:gd name="connsiteX167" fmla="*/ 353016 w 432000"/>
              <a:gd name="connsiteY167" fmla="*/ 55126 h 431997"/>
              <a:gd name="connsiteX168" fmla="*/ 345192 w 432000"/>
              <a:gd name="connsiteY168" fmla="*/ 33602 h 431997"/>
              <a:gd name="connsiteX169" fmla="*/ 378794 w 432000"/>
              <a:gd name="connsiteY169" fmla="*/ 0 h 431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</a:cxnLst>
            <a:rect l="l" t="t" r="r" b="b"/>
            <a:pathLst>
              <a:path w="432000" h="431997">
                <a:moveTo>
                  <a:pt x="359190" y="201872"/>
                </a:moveTo>
                <a:cubicBezTo>
                  <a:pt x="347640" y="201872"/>
                  <a:pt x="338244" y="211268"/>
                  <a:pt x="338244" y="222818"/>
                </a:cubicBezTo>
                <a:lnTo>
                  <a:pt x="338244" y="233045"/>
                </a:lnTo>
                <a:cubicBezTo>
                  <a:pt x="338244" y="234256"/>
                  <a:pt x="339228" y="235240"/>
                  <a:pt x="340439" y="235240"/>
                </a:cubicBezTo>
                <a:lnTo>
                  <a:pt x="417148" y="235240"/>
                </a:lnTo>
                <a:cubicBezTo>
                  <a:pt x="418358" y="235240"/>
                  <a:pt x="419343" y="234256"/>
                  <a:pt x="419343" y="233045"/>
                </a:cubicBezTo>
                <a:lnTo>
                  <a:pt x="419342" y="233045"/>
                </a:lnTo>
                <a:lnTo>
                  <a:pt x="419342" y="222818"/>
                </a:lnTo>
                <a:cubicBezTo>
                  <a:pt x="419342" y="211268"/>
                  <a:pt x="409945" y="201872"/>
                  <a:pt x="398396" y="201872"/>
                </a:cubicBezTo>
                <a:close/>
                <a:moveTo>
                  <a:pt x="238603" y="183060"/>
                </a:moveTo>
                <a:lnTo>
                  <a:pt x="212039" y="209624"/>
                </a:lnTo>
                <a:cubicBezTo>
                  <a:pt x="208907" y="212756"/>
                  <a:pt x="203811" y="212756"/>
                  <a:pt x="200679" y="209624"/>
                </a:cubicBezTo>
                <a:lnTo>
                  <a:pt x="193401" y="202346"/>
                </a:lnTo>
                <a:lnTo>
                  <a:pt x="193401" y="248935"/>
                </a:lnTo>
                <a:lnTo>
                  <a:pt x="219965" y="222371"/>
                </a:lnTo>
                <a:cubicBezTo>
                  <a:pt x="223097" y="219239"/>
                  <a:pt x="228193" y="219239"/>
                  <a:pt x="231325" y="222371"/>
                </a:cubicBezTo>
                <a:lnTo>
                  <a:pt x="238603" y="229648"/>
                </a:lnTo>
                <a:close/>
                <a:moveTo>
                  <a:pt x="245247" y="167019"/>
                </a:moveTo>
                <a:cubicBezTo>
                  <a:pt x="248899" y="168531"/>
                  <a:pt x="251258" y="172062"/>
                  <a:pt x="251258" y="176015"/>
                </a:cubicBezTo>
                <a:lnTo>
                  <a:pt x="251258" y="236696"/>
                </a:lnTo>
                <a:cubicBezTo>
                  <a:pt x="251258" y="240648"/>
                  <a:pt x="248899" y="244179"/>
                  <a:pt x="245247" y="245692"/>
                </a:cubicBezTo>
                <a:cubicBezTo>
                  <a:pt x="241595" y="247203"/>
                  <a:pt x="237430" y="246376"/>
                  <a:pt x="234635" y="243581"/>
                </a:cubicBezTo>
                <a:lnTo>
                  <a:pt x="225644" y="234590"/>
                </a:lnTo>
                <a:lnTo>
                  <a:pt x="197368" y="262867"/>
                </a:lnTo>
                <a:cubicBezTo>
                  <a:pt x="195501" y="264734"/>
                  <a:pt x="193022" y="265724"/>
                  <a:pt x="190493" y="265724"/>
                </a:cubicBezTo>
                <a:cubicBezTo>
                  <a:pt x="189236" y="265724"/>
                  <a:pt x="187968" y="265480"/>
                  <a:pt x="186756" y="264978"/>
                </a:cubicBezTo>
                <a:cubicBezTo>
                  <a:pt x="183104" y="263465"/>
                  <a:pt x="180745" y="259934"/>
                  <a:pt x="180745" y="255982"/>
                </a:cubicBezTo>
                <a:lnTo>
                  <a:pt x="180745" y="195300"/>
                </a:lnTo>
                <a:cubicBezTo>
                  <a:pt x="180745" y="191348"/>
                  <a:pt x="183104" y="187817"/>
                  <a:pt x="186756" y="186304"/>
                </a:cubicBezTo>
                <a:cubicBezTo>
                  <a:pt x="190408" y="184793"/>
                  <a:pt x="194573" y="185621"/>
                  <a:pt x="197368" y="188415"/>
                </a:cubicBezTo>
                <a:lnTo>
                  <a:pt x="206359" y="197406"/>
                </a:lnTo>
                <a:lnTo>
                  <a:pt x="234635" y="169130"/>
                </a:lnTo>
                <a:cubicBezTo>
                  <a:pt x="237430" y="166334"/>
                  <a:pt x="241595" y="165507"/>
                  <a:pt x="245247" y="167019"/>
                </a:cubicBezTo>
                <a:close/>
                <a:moveTo>
                  <a:pt x="378794" y="147322"/>
                </a:moveTo>
                <a:cubicBezTo>
                  <a:pt x="367244" y="147322"/>
                  <a:pt x="357848" y="156719"/>
                  <a:pt x="357848" y="168268"/>
                </a:cubicBezTo>
                <a:cubicBezTo>
                  <a:pt x="357848" y="179818"/>
                  <a:pt x="367245" y="189214"/>
                  <a:pt x="378794" y="189214"/>
                </a:cubicBezTo>
                <a:cubicBezTo>
                  <a:pt x="390343" y="189214"/>
                  <a:pt x="399740" y="179818"/>
                  <a:pt x="399740" y="168268"/>
                </a:cubicBezTo>
                <a:cubicBezTo>
                  <a:pt x="399740" y="156719"/>
                  <a:pt x="390343" y="147322"/>
                  <a:pt x="378794" y="147322"/>
                </a:cubicBezTo>
                <a:close/>
                <a:moveTo>
                  <a:pt x="378794" y="134666"/>
                </a:moveTo>
                <a:cubicBezTo>
                  <a:pt x="397322" y="134666"/>
                  <a:pt x="412397" y="149740"/>
                  <a:pt x="412397" y="168268"/>
                </a:cubicBezTo>
                <a:cubicBezTo>
                  <a:pt x="412397" y="176452"/>
                  <a:pt x="409453" y="183959"/>
                  <a:pt x="404572" y="189793"/>
                </a:cubicBezTo>
                <a:cubicBezTo>
                  <a:pt x="420160" y="192702"/>
                  <a:pt x="431999" y="206398"/>
                  <a:pt x="431999" y="222817"/>
                </a:cubicBezTo>
                <a:lnTo>
                  <a:pt x="431999" y="233044"/>
                </a:lnTo>
                <a:cubicBezTo>
                  <a:pt x="431999" y="241232"/>
                  <a:pt x="425337" y="247895"/>
                  <a:pt x="417149" y="247895"/>
                </a:cubicBezTo>
                <a:lnTo>
                  <a:pt x="340440" y="247895"/>
                </a:lnTo>
                <a:cubicBezTo>
                  <a:pt x="332251" y="247895"/>
                  <a:pt x="325589" y="241232"/>
                  <a:pt x="325589" y="233044"/>
                </a:cubicBezTo>
                <a:lnTo>
                  <a:pt x="325589" y="222817"/>
                </a:lnTo>
                <a:cubicBezTo>
                  <a:pt x="325589" y="206398"/>
                  <a:pt x="337428" y="192702"/>
                  <a:pt x="353016" y="189793"/>
                </a:cubicBezTo>
                <a:cubicBezTo>
                  <a:pt x="348136" y="183959"/>
                  <a:pt x="345192" y="176452"/>
                  <a:pt x="345192" y="168268"/>
                </a:cubicBezTo>
                <a:cubicBezTo>
                  <a:pt x="345192" y="149740"/>
                  <a:pt x="360266" y="134666"/>
                  <a:pt x="378794" y="134666"/>
                </a:cubicBezTo>
                <a:close/>
                <a:moveTo>
                  <a:pt x="134839" y="105638"/>
                </a:moveTo>
                <a:cubicBezTo>
                  <a:pt x="131976" y="105638"/>
                  <a:pt x="129284" y="106754"/>
                  <a:pt x="127260" y="108778"/>
                </a:cubicBezTo>
                <a:lnTo>
                  <a:pt x="87136" y="148902"/>
                </a:lnTo>
                <a:lnTo>
                  <a:pt x="126401" y="188166"/>
                </a:lnTo>
                <a:lnTo>
                  <a:pt x="166522" y="148040"/>
                </a:lnTo>
                <a:cubicBezTo>
                  <a:pt x="170701" y="143862"/>
                  <a:pt x="170701" y="137063"/>
                  <a:pt x="166522" y="132884"/>
                </a:cubicBezTo>
                <a:lnTo>
                  <a:pt x="142416" y="108778"/>
                </a:lnTo>
                <a:cubicBezTo>
                  <a:pt x="140392" y="106753"/>
                  <a:pt x="137702" y="105638"/>
                  <a:pt x="134839" y="105638"/>
                </a:cubicBezTo>
                <a:close/>
                <a:moveTo>
                  <a:pt x="134839" y="92982"/>
                </a:moveTo>
                <a:cubicBezTo>
                  <a:pt x="141082" y="92982"/>
                  <a:pt x="146952" y="95414"/>
                  <a:pt x="151366" y="99828"/>
                </a:cubicBezTo>
                <a:lnTo>
                  <a:pt x="175472" y="123934"/>
                </a:lnTo>
                <a:cubicBezTo>
                  <a:pt x="184585" y="133047"/>
                  <a:pt x="184585" y="147876"/>
                  <a:pt x="175472" y="156989"/>
                </a:cubicBezTo>
                <a:lnTo>
                  <a:pt x="101459" y="231011"/>
                </a:lnTo>
                <a:cubicBezTo>
                  <a:pt x="88100" y="244366"/>
                  <a:pt x="80793" y="262156"/>
                  <a:pt x="80883" y="281107"/>
                </a:cubicBezTo>
                <a:cubicBezTo>
                  <a:pt x="80974" y="300059"/>
                  <a:pt x="88457" y="317790"/>
                  <a:pt x="101955" y="331030"/>
                </a:cubicBezTo>
                <a:cubicBezTo>
                  <a:pt x="129386" y="357937"/>
                  <a:pt x="174122" y="357408"/>
                  <a:pt x="201681" y="329850"/>
                </a:cubicBezTo>
                <a:lnTo>
                  <a:pt x="248391" y="283148"/>
                </a:lnTo>
                <a:cubicBezTo>
                  <a:pt x="250862" y="280677"/>
                  <a:pt x="254869" y="280677"/>
                  <a:pt x="257340" y="283149"/>
                </a:cubicBezTo>
                <a:cubicBezTo>
                  <a:pt x="259812" y="285620"/>
                  <a:pt x="259811" y="289626"/>
                  <a:pt x="257339" y="292098"/>
                </a:cubicBezTo>
                <a:lnTo>
                  <a:pt x="243835" y="305599"/>
                </a:lnTo>
                <a:lnTo>
                  <a:pt x="283098" y="344863"/>
                </a:lnTo>
                <a:lnTo>
                  <a:pt x="323222" y="304740"/>
                </a:lnTo>
                <a:cubicBezTo>
                  <a:pt x="325247" y="302715"/>
                  <a:pt x="326362" y="300024"/>
                  <a:pt x="326362" y="297161"/>
                </a:cubicBezTo>
                <a:cubicBezTo>
                  <a:pt x="326362" y="294298"/>
                  <a:pt x="325246" y="291607"/>
                  <a:pt x="323222" y="289583"/>
                </a:cubicBezTo>
                <a:lnTo>
                  <a:pt x="299116" y="265477"/>
                </a:lnTo>
                <a:cubicBezTo>
                  <a:pt x="294938" y="261300"/>
                  <a:pt x="288139" y="261299"/>
                  <a:pt x="283960" y="265477"/>
                </a:cubicBezTo>
                <a:lnTo>
                  <a:pt x="278222" y="271215"/>
                </a:lnTo>
                <a:cubicBezTo>
                  <a:pt x="275752" y="273686"/>
                  <a:pt x="271745" y="273686"/>
                  <a:pt x="269273" y="271215"/>
                </a:cubicBezTo>
                <a:cubicBezTo>
                  <a:pt x="266802" y="268744"/>
                  <a:pt x="266802" y="264737"/>
                  <a:pt x="269273" y="262266"/>
                </a:cubicBezTo>
                <a:lnTo>
                  <a:pt x="275011" y="256529"/>
                </a:lnTo>
                <a:cubicBezTo>
                  <a:pt x="284124" y="247416"/>
                  <a:pt x="298951" y="247416"/>
                  <a:pt x="308066" y="256529"/>
                </a:cubicBezTo>
                <a:lnTo>
                  <a:pt x="332172" y="280636"/>
                </a:lnTo>
                <a:cubicBezTo>
                  <a:pt x="336586" y="285051"/>
                  <a:pt x="339018" y="290921"/>
                  <a:pt x="339018" y="297164"/>
                </a:cubicBezTo>
                <a:cubicBezTo>
                  <a:pt x="339018" y="303407"/>
                  <a:pt x="336586" y="309276"/>
                  <a:pt x="332172" y="313691"/>
                </a:cubicBezTo>
                <a:lnTo>
                  <a:pt x="258159" y="387704"/>
                </a:lnTo>
                <a:cubicBezTo>
                  <a:pt x="229596" y="416267"/>
                  <a:pt x="191621" y="431997"/>
                  <a:pt x="151229" y="431997"/>
                </a:cubicBezTo>
                <a:cubicBezTo>
                  <a:pt x="110828" y="431997"/>
                  <a:pt x="72853" y="416267"/>
                  <a:pt x="44298" y="387703"/>
                </a:cubicBezTo>
                <a:cubicBezTo>
                  <a:pt x="16169" y="359579"/>
                  <a:pt x="441" y="322190"/>
                  <a:pt x="9" y="282424"/>
                </a:cubicBezTo>
                <a:cubicBezTo>
                  <a:pt x="-422" y="242721"/>
                  <a:pt x="14425" y="205060"/>
                  <a:pt x="41817" y="176377"/>
                </a:cubicBezTo>
                <a:cubicBezTo>
                  <a:pt x="44230" y="173849"/>
                  <a:pt x="48235" y="173758"/>
                  <a:pt x="50763" y="176171"/>
                </a:cubicBezTo>
                <a:cubicBezTo>
                  <a:pt x="53290" y="178585"/>
                  <a:pt x="53383" y="182590"/>
                  <a:pt x="50969" y="185118"/>
                </a:cubicBezTo>
                <a:cubicBezTo>
                  <a:pt x="25873" y="211397"/>
                  <a:pt x="12270" y="245906"/>
                  <a:pt x="12665" y="282286"/>
                </a:cubicBezTo>
                <a:cubicBezTo>
                  <a:pt x="13059" y="318722"/>
                  <a:pt x="27472" y="352982"/>
                  <a:pt x="53246" y="378753"/>
                </a:cubicBezTo>
                <a:cubicBezTo>
                  <a:pt x="79411" y="404926"/>
                  <a:pt x="114207" y="419339"/>
                  <a:pt x="151227" y="419339"/>
                </a:cubicBezTo>
                <a:cubicBezTo>
                  <a:pt x="188239" y="419339"/>
                  <a:pt x="223035" y="404925"/>
                  <a:pt x="249208" y="378753"/>
                </a:cubicBezTo>
                <a:lnTo>
                  <a:pt x="274149" y="353812"/>
                </a:lnTo>
                <a:lnTo>
                  <a:pt x="234885" y="314547"/>
                </a:lnTo>
                <a:lnTo>
                  <a:pt x="210629" y="338798"/>
                </a:lnTo>
                <a:cubicBezTo>
                  <a:pt x="194176" y="355251"/>
                  <a:pt x="172501" y="363507"/>
                  <a:pt x="150918" y="363509"/>
                </a:cubicBezTo>
                <a:cubicBezTo>
                  <a:pt x="129937" y="363511"/>
                  <a:pt x="109045" y="355713"/>
                  <a:pt x="93092" y="340064"/>
                </a:cubicBezTo>
                <a:cubicBezTo>
                  <a:pt x="77164" y="324440"/>
                  <a:pt x="68333" y="303523"/>
                  <a:pt x="68227" y="281166"/>
                </a:cubicBezTo>
                <a:cubicBezTo>
                  <a:pt x="68121" y="258812"/>
                  <a:pt x="76745" y="237820"/>
                  <a:pt x="92509" y="222060"/>
                </a:cubicBezTo>
                <a:lnTo>
                  <a:pt x="117452" y="197114"/>
                </a:lnTo>
                <a:lnTo>
                  <a:pt x="78188" y="157849"/>
                </a:lnTo>
                <a:lnTo>
                  <a:pt x="71717" y="164320"/>
                </a:lnTo>
                <a:cubicBezTo>
                  <a:pt x="69246" y="166792"/>
                  <a:pt x="65239" y="166792"/>
                  <a:pt x="62768" y="164320"/>
                </a:cubicBezTo>
                <a:cubicBezTo>
                  <a:pt x="60297" y="161850"/>
                  <a:pt x="60297" y="157843"/>
                  <a:pt x="62768" y="155371"/>
                </a:cubicBezTo>
                <a:lnTo>
                  <a:pt x="118311" y="99828"/>
                </a:lnTo>
                <a:cubicBezTo>
                  <a:pt x="122726" y="95414"/>
                  <a:pt x="128596" y="92982"/>
                  <a:pt x="134839" y="92982"/>
                </a:cubicBezTo>
                <a:close/>
                <a:moveTo>
                  <a:pt x="231344" y="67205"/>
                </a:moveTo>
                <a:cubicBezTo>
                  <a:pt x="219795" y="67205"/>
                  <a:pt x="210398" y="76602"/>
                  <a:pt x="210398" y="88151"/>
                </a:cubicBezTo>
                <a:lnTo>
                  <a:pt x="210397" y="88151"/>
                </a:lnTo>
                <a:lnTo>
                  <a:pt x="210397" y="98379"/>
                </a:lnTo>
                <a:cubicBezTo>
                  <a:pt x="210397" y="99590"/>
                  <a:pt x="211382" y="100574"/>
                  <a:pt x="212593" y="100574"/>
                </a:cubicBezTo>
                <a:lnTo>
                  <a:pt x="289302" y="100574"/>
                </a:lnTo>
                <a:cubicBezTo>
                  <a:pt x="290512" y="100574"/>
                  <a:pt x="291497" y="99590"/>
                  <a:pt x="291497" y="98379"/>
                </a:cubicBezTo>
                <a:lnTo>
                  <a:pt x="291497" y="88151"/>
                </a:lnTo>
                <a:cubicBezTo>
                  <a:pt x="291497" y="76602"/>
                  <a:pt x="282100" y="67205"/>
                  <a:pt x="270551" y="67205"/>
                </a:cubicBezTo>
                <a:close/>
                <a:moveTo>
                  <a:pt x="378795" y="12657"/>
                </a:moveTo>
                <a:cubicBezTo>
                  <a:pt x="367245" y="12657"/>
                  <a:pt x="357849" y="22053"/>
                  <a:pt x="357849" y="33603"/>
                </a:cubicBezTo>
                <a:cubicBezTo>
                  <a:pt x="357849" y="45147"/>
                  <a:pt x="367237" y="54540"/>
                  <a:pt x="378779" y="54548"/>
                </a:cubicBezTo>
                <a:lnTo>
                  <a:pt x="378811" y="54548"/>
                </a:lnTo>
                <a:cubicBezTo>
                  <a:pt x="390353" y="54540"/>
                  <a:pt x="399741" y="45147"/>
                  <a:pt x="399741" y="33603"/>
                </a:cubicBezTo>
                <a:cubicBezTo>
                  <a:pt x="399741" y="22054"/>
                  <a:pt x="390344" y="12657"/>
                  <a:pt x="378795" y="12657"/>
                </a:cubicBezTo>
                <a:close/>
                <a:moveTo>
                  <a:pt x="250947" y="12657"/>
                </a:moveTo>
                <a:cubicBezTo>
                  <a:pt x="239397" y="12657"/>
                  <a:pt x="230001" y="22054"/>
                  <a:pt x="230001" y="33603"/>
                </a:cubicBezTo>
                <a:cubicBezTo>
                  <a:pt x="230001" y="45153"/>
                  <a:pt x="239398" y="54549"/>
                  <a:pt x="250947" y="54549"/>
                </a:cubicBezTo>
                <a:cubicBezTo>
                  <a:pt x="262496" y="54549"/>
                  <a:pt x="271893" y="45153"/>
                  <a:pt x="271893" y="33603"/>
                </a:cubicBezTo>
                <a:cubicBezTo>
                  <a:pt x="271893" y="22054"/>
                  <a:pt x="262496" y="12657"/>
                  <a:pt x="250947" y="12657"/>
                </a:cubicBezTo>
                <a:close/>
                <a:moveTo>
                  <a:pt x="250947" y="1"/>
                </a:moveTo>
                <a:cubicBezTo>
                  <a:pt x="269475" y="1"/>
                  <a:pt x="284550" y="15075"/>
                  <a:pt x="284550" y="33603"/>
                </a:cubicBezTo>
                <a:cubicBezTo>
                  <a:pt x="284550" y="41787"/>
                  <a:pt x="281606" y="49294"/>
                  <a:pt x="276725" y="55128"/>
                </a:cubicBezTo>
                <a:cubicBezTo>
                  <a:pt x="292313" y="58037"/>
                  <a:pt x="304152" y="71733"/>
                  <a:pt x="304152" y="88152"/>
                </a:cubicBezTo>
                <a:lnTo>
                  <a:pt x="304152" y="98380"/>
                </a:lnTo>
                <a:cubicBezTo>
                  <a:pt x="304152" y="106568"/>
                  <a:pt x="297490" y="113231"/>
                  <a:pt x="289302" y="113231"/>
                </a:cubicBezTo>
                <a:lnTo>
                  <a:pt x="212593" y="113231"/>
                </a:lnTo>
                <a:cubicBezTo>
                  <a:pt x="204404" y="113231"/>
                  <a:pt x="197742" y="106568"/>
                  <a:pt x="197742" y="98380"/>
                </a:cubicBezTo>
                <a:lnTo>
                  <a:pt x="197742" y="88152"/>
                </a:lnTo>
                <a:cubicBezTo>
                  <a:pt x="197742" y="71733"/>
                  <a:pt x="209582" y="58037"/>
                  <a:pt x="225169" y="55128"/>
                </a:cubicBezTo>
                <a:cubicBezTo>
                  <a:pt x="220289" y="49294"/>
                  <a:pt x="217345" y="41787"/>
                  <a:pt x="217345" y="33603"/>
                </a:cubicBezTo>
                <a:cubicBezTo>
                  <a:pt x="217345" y="15075"/>
                  <a:pt x="232419" y="1"/>
                  <a:pt x="250947" y="1"/>
                </a:cubicBezTo>
                <a:close/>
                <a:moveTo>
                  <a:pt x="378794" y="0"/>
                </a:moveTo>
                <a:cubicBezTo>
                  <a:pt x="397322" y="0"/>
                  <a:pt x="412396" y="15074"/>
                  <a:pt x="412396" y="33602"/>
                </a:cubicBezTo>
                <a:cubicBezTo>
                  <a:pt x="412396" y="41786"/>
                  <a:pt x="409452" y="49293"/>
                  <a:pt x="404572" y="55127"/>
                </a:cubicBezTo>
                <a:cubicBezTo>
                  <a:pt x="420160" y="58037"/>
                  <a:pt x="432000" y="71736"/>
                  <a:pt x="432000" y="88154"/>
                </a:cubicBezTo>
                <a:lnTo>
                  <a:pt x="432000" y="98380"/>
                </a:lnTo>
                <a:cubicBezTo>
                  <a:pt x="432000" y="106569"/>
                  <a:pt x="425338" y="113230"/>
                  <a:pt x="417150" y="113230"/>
                </a:cubicBezTo>
                <a:lnTo>
                  <a:pt x="393559" y="113230"/>
                </a:lnTo>
                <a:cubicBezTo>
                  <a:pt x="390064" y="113230"/>
                  <a:pt x="387231" y="110397"/>
                  <a:pt x="387231" y="106902"/>
                </a:cubicBezTo>
                <a:cubicBezTo>
                  <a:pt x="387231" y="103407"/>
                  <a:pt x="390064" y="100574"/>
                  <a:pt x="393559" y="100574"/>
                </a:cubicBezTo>
                <a:lnTo>
                  <a:pt x="417150" y="100574"/>
                </a:lnTo>
                <a:cubicBezTo>
                  <a:pt x="418359" y="100574"/>
                  <a:pt x="419344" y="99590"/>
                  <a:pt x="419344" y="98380"/>
                </a:cubicBezTo>
                <a:lnTo>
                  <a:pt x="419344" y="88154"/>
                </a:lnTo>
                <a:cubicBezTo>
                  <a:pt x="419344" y="76602"/>
                  <a:pt x="409945" y="67204"/>
                  <a:pt x="398393" y="67204"/>
                </a:cubicBezTo>
                <a:lnTo>
                  <a:pt x="378810" y="67204"/>
                </a:lnTo>
                <a:cubicBezTo>
                  <a:pt x="378805" y="67204"/>
                  <a:pt x="378794" y="67204"/>
                  <a:pt x="378794" y="67204"/>
                </a:cubicBezTo>
                <a:lnTo>
                  <a:pt x="378778" y="67204"/>
                </a:lnTo>
                <a:lnTo>
                  <a:pt x="359194" y="67204"/>
                </a:lnTo>
                <a:cubicBezTo>
                  <a:pt x="347642" y="67204"/>
                  <a:pt x="338243" y="76602"/>
                  <a:pt x="338243" y="88154"/>
                </a:cubicBezTo>
                <a:lnTo>
                  <a:pt x="338243" y="98380"/>
                </a:lnTo>
                <a:cubicBezTo>
                  <a:pt x="338243" y="99590"/>
                  <a:pt x="339227" y="100574"/>
                  <a:pt x="340437" y="100574"/>
                </a:cubicBezTo>
                <a:lnTo>
                  <a:pt x="364028" y="100574"/>
                </a:lnTo>
                <a:cubicBezTo>
                  <a:pt x="367523" y="100574"/>
                  <a:pt x="370356" y="103407"/>
                  <a:pt x="370356" y="106902"/>
                </a:cubicBezTo>
                <a:cubicBezTo>
                  <a:pt x="370356" y="110397"/>
                  <a:pt x="367523" y="113230"/>
                  <a:pt x="364028" y="113230"/>
                </a:cubicBezTo>
                <a:lnTo>
                  <a:pt x="340437" y="113230"/>
                </a:lnTo>
                <a:cubicBezTo>
                  <a:pt x="332248" y="113230"/>
                  <a:pt x="325587" y="106568"/>
                  <a:pt x="325587" y="98380"/>
                </a:cubicBezTo>
                <a:lnTo>
                  <a:pt x="325587" y="88154"/>
                </a:lnTo>
                <a:cubicBezTo>
                  <a:pt x="325587" y="71734"/>
                  <a:pt x="337426" y="58036"/>
                  <a:pt x="353016" y="55126"/>
                </a:cubicBezTo>
                <a:cubicBezTo>
                  <a:pt x="348135" y="49293"/>
                  <a:pt x="345192" y="41786"/>
                  <a:pt x="345192" y="33602"/>
                </a:cubicBezTo>
                <a:cubicBezTo>
                  <a:pt x="345192" y="15074"/>
                  <a:pt x="360266" y="0"/>
                  <a:pt x="378794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1" name="TextBox 130">
            <a:extLst>
              <a:ext uri="{FF2B5EF4-FFF2-40B4-BE49-F238E27FC236}">
                <a16:creationId xmlns:a16="http://schemas.microsoft.com/office/drawing/2014/main" id="{CB7694C4-9860-E888-359F-226CE9A8C2FB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آیکون های قالب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8739049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5BABD73C-2B87-89A8-9F45-9F591EBD209C}"/>
              </a:ext>
            </a:extLst>
          </p:cNvPr>
          <p:cNvGrpSpPr/>
          <p:nvPr/>
        </p:nvGrpSpPr>
        <p:grpSpPr>
          <a:xfrm>
            <a:off x="1909899" y="1307716"/>
            <a:ext cx="430213" cy="427039"/>
            <a:chOff x="371475" y="223838"/>
            <a:chExt cx="430213" cy="427038"/>
          </a:xfrm>
          <a:solidFill>
            <a:srgbClr val="43266B"/>
          </a:solidFill>
        </p:grpSpPr>
        <p:sp>
          <p:nvSpPr>
            <p:cNvPr id="3" name="Freeform 122">
              <a:extLst>
                <a:ext uri="{FF2B5EF4-FFF2-40B4-BE49-F238E27FC236}">
                  <a16:creationId xmlns:a16="http://schemas.microsoft.com/office/drawing/2014/main" id="{0A357949-39E8-8F47-E83E-5E609CEB3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475" y="223838"/>
              <a:ext cx="430213" cy="427038"/>
            </a:xfrm>
            <a:custGeom>
              <a:avLst/>
              <a:gdLst>
                <a:gd name="T0" fmla="*/ 299 w 1544"/>
                <a:gd name="T1" fmla="*/ 1328 h 1529"/>
                <a:gd name="T2" fmla="*/ 38 w 1544"/>
                <a:gd name="T3" fmla="*/ 904 h 1529"/>
                <a:gd name="T4" fmla="*/ 295 w 1544"/>
                <a:gd name="T5" fmla="*/ 302 h 1529"/>
                <a:gd name="T6" fmla="*/ 346 w 1544"/>
                <a:gd name="T7" fmla="*/ 270 h 1529"/>
                <a:gd name="T8" fmla="*/ 919 w 1544"/>
                <a:gd name="T9" fmla="*/ 136 h 1529"/>
                <a:gd name="T10" fmla="*/ 1285 w 1544"/>
                <a:gd name="T11" fmla="*/ 41 h 1529"/>
                <a:gd name="T12" fmla="*/ 1441 w 1544"/>
                <a:gd name="T13" fmla="*/ 576 h 1529"/>
                <a:gd name="T14" fmla="*/ 1079 w 1544"/>
                <a:gd name="T15" fmla="*/ 1443 h 1529"/>
                <a:gd name="T16" fmla="*/ 308 w 1544"/>
                <a:gd name="T17" fmla="*/ 1332 h 1529"/>
                <a:gd name="T18" fmla="*/ 1168 w 1544"/>
                <a:gd name="T19" fmla="*/ 697 h 1529"/>
                <a:gd name="T20" fmla="*/ 507 w 1544"/>
                <a:gd name="T21" fmla="*/ 1126 h 1529"/>
                <a:gd name="T22" fmla="*/ 1181 w 1544"/>
                <a:gd name="T23" fmla="*/ 1324 h 1529"/>
                <a:gd name="T24" fmla="*/ 1168 w 1544"/>
                <a:gd name="T25" fmla="*/ 697 h 1529"/>
                <a:gd name="T26" fmla="*/ 840 w 1544"/>
                <a:gd name="T27" fmla="*/ 1171 h 1529"/>
                <a:gd name="T28" fmla="*/ 1100 w 1544"/>
                <a:gd name="T29" fmla="*/ 686 h 1529"/>
                <a:gd name="T30" fmla="*/ 1016 w 1544"/>
                <a:gd name="T31" fmla="*/ 667 h 1529"/>
                <a:gd name="T32" fmla="*/ 696 w 1544"/>
                <a:gd name="T33" fmla="*/ 908 h 1529"/>
                <a:gd name="T34" fmla="*/ 879 w 1544"/>
                <a:gd name="T35" fmla="*/ 536 h 1529"/>
                <a:gd name="T36" fmla="*/ 869 w 1544"/>
                <a:gd name="T37" fmla="*/ 479 h 1529"/>
                <a:gd name="T38" fmla="*/ 692 w 1544"/>
                <a:gd name="T39" fmla="*/ 467 h 1529"/>
                <a:gd name="T40" fmla="*/ 543 w 1544"/>
                <a:gd name="T41" fmla="*/ 550 h 1529"/>
                <a:gd name="T42" fmla="*/ 544 w 1544"/>
                <a:gd name="T43" fmla="*/ 1026 h 1529"/>
                <a:gd name="T44" fmla="*/ 540 w 1544"/>
                <a:gd name="T45" fmla="*/ 1089 h 1529"/>
                <a:gd name="T46" fmla="*/ 266 w 1544"/>
                <a:gd name="T47" fmla="*/ 1287 h 1529"/>
                <a:gd name="T48" fmla="*/ 502 w 1544"/>
                <a:gd name="T49" fmla="*/ 580 h 1529"/>
                <a:gd name="T50" fmla="*/ 847 w 1544"/>
                <a:gd name="T51" fmla="*/ 415 h 1529"/>
                <a:gd name="T52" fmla="*/ 899 w 1544"/>
                <a:gd name="T53" fmla="*/ 183 h 1529"/>
                <a:gd name="T54" fmla="*/ 337 w 1544"/>
                <a:gd name="T55" fmla="*/ 341 h 1529"/>
                <a:gd name="T56" fmla="*/ 847 w 1544"/>
                <a:gd name="T57" fmla="*/ 415 h 1529"/>
                <a:gd name="T58" fmla="*/ 896 w 1544"/>
                <a:gd name="T59" fmla="*/ 359 h 1529"/>
                <a:gd name="T60" fmla="*/ 1472 w 1544"/>
                <a:gd name="T61" fmla="*/ 360 h 1529"/>
                <a:gd name="T62" fmla="*/ 915 w 1544"/>
                <a:gd name="T63" fmla="*/ 568 h 1529"/>
                <a:gd name="T64" fmla="*/ 717 w 1544"/>
                <a:gd name="T65" fmla="*/ 766 h 1529"/>
                <a:gd name="T66" fmla="*/ 684 w 1544"/>
                <a:gd name="T67" fmla="*/ 838 h 1529"/>
                <a:gd name="T68" fmla="*/ 768 w 1544"/>
                <a:gd name="T69" fmla="*/ 848 h 1529"/>
                <a:gd name="T70" fmla="*/ 983 w 1544"/>
                <a:gd name="T71" fmla="*/ 631 h 1529"/>
                <a:gd name="T72" fmla="*/ 915 w 1544"/>
                <a:gd name="T73" fmla="*/ 568 h 1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44" h="1529">
                  <a:moveTo>
                    <a:pt x="302" y="1327"/>
                  </a:moveTo>
                  <a:cubicBezTo>
                    <a:pt x="300" y="1328"/>
                    <a:pt x="300" y="1328"/>
                    <a:pt x="299" y="1328"/>
                  </a:cubicBezTo>
                  <a:cubicBezTo>
                    <a:pt x="267" y="1363"/>
                    <a:pt x="257" y="1352"/>
                    <a:pt x="233" y="1326"/>
                  </a:cubicBezTo>
                  <a:cubicBezTo>
                    <a:pt x="123" y="1206"/>
                    <a:pt x="56" y="1066"/>
                    <a:pt x="38" y="904"/>
                  </a:cubicBezTo>
                  <a:cubicBezTo>
                    <a:pt x="13" y="673"/>
                    <a:pt x="81" y="473"/>
                    <a:pt x="239" y="303"/>
                  </a:cubicBezTo>
                  <a:cubicBezTo>
                    <a:pt x="262" y="277"/>
                    <a:pt x="270" y="278"/>
                    <a:pt x="295" y="302"/>
                  </a:cubicBezTo>
                  <a:cubicBezTo>
                    <a:pt x="297" y="303"/>
                    <a:pt x="299" y="305"/>
                    <a:pt x="301" y="307"/>
                  </a:cubicBezTo>
                  <a:cubicBezTo>
                    <a:pt x="316" y="295"/>
                    <a:pt x="331" y="282"/>
                    <a:pt x="346" y="270"/>
                  </a:cubicBezTo>
                  <a:cubicBezTo>
                    <a:pt x="456" y="184"/>
                    <a:pt x="581" y="135"/>
                    <a:pt x="721" y="123"/>
                  </a:cubicBezTo>
                  <a:cubicBezTo>
                    <a:pt x="788" y="118"/>
                    <a:pt x="854" y="122"/>
                    <a:pt x="919" y="136"/>
                  </a:cubicBezTo>
                  <a:cubicBezTo>
                    <a:pt x="928" y="138"/>
                    <a:pt x="934" y="137"/>
                    <a:pt x="941" y="130"/>
                  </a:cubicBezTo>
                  <a:cubicBezTo>
                    <a:pt x="1038" y="33"/>
                    <a:pt x="1154" y="0"/>
                    <a:pt x="1285" y="41"/>
                  </a:cubicBezTo>
                  <a:cubicBezTo>
                    <a:pt x="1415" y="82"/>
                    <a:pt x="1493" y="176"/>
                    <a:pt x="1516" y="311"/>
                  </a:cubicBezTo>
                  <a:cubicBezTo>
                    <a:pt x="1532" y="409"/>
                    <a:pt x="1505" y="499"/>
                    <a:pt x="1441" y="576"/>
                  </a:cubicBezTo>
                  <a:cubicBezTo>
                    <a:pt x="1435" y="584"/>
                    <a:pt x="1433" y="590"/>
                    <a:pt x="1436" y="599"/>
                  </a:cubicBezTo>
                  <a:cubicBezTo>
                    <a:pt x="1544" y="934"/>
                    <a:pt x="1396" y="1287"/>
                    <a:pt x="1079" y="1443"/>
                  </a:cubicBezTo>
                  <a:cubicBezTo>
                    <a:pt x="952" y="1505"/>
                    <a:pt x="817" y="1525"/>
                    <a:pt x="677" y="1505"/>
                  </a:cubicBezTo>
                  <a:cubicBezTo>
                    <a:pt x="536" y="1485"/>
                    <a:pt x="414" y="1426"/>
                    <a:pt x="308" y="1332"/>
                  </a:cubicBezTo>
                  <a:cubicBezTo>
                    <a:pt x="306" y="1330"/>
                    <a:pt x="304" y="1329"/>
                    <a:pt x="302" y="1327"/>
                  </a:cubicBezTo>
                  <a:close/>
                  <a:moveTo>
                    <a:pt x="1168" y="697"/>
                  </a:moveTo>
                  <a:cubicBezTo>
                    <a:pt x="1211" y="888"/>
                    <a:pt x="1164" y="1048"/>
                    <a:pt x="999" y="1156"/>
                  </a:cubicBezTo>
                  <a:cubicBezTo>
                    <a:pt x="830" y="1266"/>
                    <a:pt x="663" y="1244"/>
                    <a:pt x="507" y="1126"/>
                  </a:cubicBezTo>
                  <a:cubicBezTo>
                    <a:pt x="451" y="1182"/>
                    <a:pt x="395" y="1238"/>
                    <a:pt x="339" y="1294"/>
                  </a:cubicBezTo>
                  <a:cubicBezTo>
                    <a:pt x="561" y="1504"/>
                    <a:pt x="923" y="1529"/>
                    <a:pt x="1181" y="1324"/>
                  </a:cubicBezTo>
                  <a:cubicBezTo>
                    <a:pt x="1434" y="1121"/>
                    <a:pt x="1460" y="807"/>
                    <a:pt x="1392" y="625"/>
                  </a:cubicBezTo>
                  <a:cubicBezTo>
                    <a:pt x="1326" y="676"/>
                    <a:pt x="1251" y="700"/>
                    <a:pt x="1168" y="697"/>
                  </a:cubicBezTo>
                  <a:close/>
                  <a:moveTo>
                    <a:pt x="540" y="1089"/>
                  </a:moveTo>
                  <a:cubicBezTo>
                    <a:pt x="629" y="1161"/>
                    <a:pt x="728" y="1190"/>
                    <a:pt x="840" y="1171"/>
                  </a:cubicBezTo>
                  <a:cubicBezTo>
                    <a:pt x="1055" y="1136"/>
                    <a:pt x="1190" y="905"/>
                    <a:pt x="1116" y="700"/>
                  </a:cubicBezTo>
                  <a:cubicBezTo>
                    <a:pt x="1113" y="691"/>
                    <a:pt x="1108" y="688"/>
                    <a:pt x="1100" y="686"/>
                  </a:cubicBezTo>
                  <a:cubicBezTo>
                    <a:pt x="1079" y="679"/>
                    <a:pt x="1058" y="672"/>
                    <a:pt x="1038" y="663"/>
                  </a:cubicBezTo>
                  <a:cubicBezTo>
                    <a:pt x="1028" y="658"/>
                    <a:pt x="1023" y="660"/>
                    <a:pt x="1016" y="667"/>
                  </a:cubicBezTo>
                  <a:cubicBezTo>
                    <a:pt x="944" y="739"/>
                    <a:pt x="872" y="811"/>
                    <a:pt x="801" y="883"/>
                  </a:cubicBezTo>
                  <a:cubicBezTo>
                    <a:pt x="771" y="913"/>
                    <a:pt x="735" y="920"/>
                    <a:pt x="696" y="908"/>
                  </a:cubicBezTo>
                  <a:cubicBezTo>
                    <a:pt x="629" y="888"/>
                    <a:pt x="611" y="805"/>
                    <a:pt x="661" y="754"/>
                  </a:cubicBezTo>
                  <a:cubicBezTo>
                    <a:pt x="733" y="681"/>
                    <a:pt x="806" y="609"/>
                    <a:pt x="879" y="536"/>
                  </a:cubicBezTo>
                  <a:cubicBezTo>
                    <a:pt x="883" y="532"/>
                    <a:pt x="888" y="530"/>
                    <a:pt x="891" y="528"/>
                  </a:cubicBezTo>
                  <a:cubicBezTo>
                    <a:pt x="883" y="509"/>
                    <a:pt x="877" y="493"/>
                    <a:pt x="869" y="479"/>
                  </a:cubicBezTo>
                  <a:cubicBezTo>
                    <a:pt x="866" y="473"/>
                    <a:pt x="860" y="468"/>
                    <a:pt x="855" y="466"/>
                  </a:cubicBezTo>
                  <a:cubicBezTo>
                    <a:pt x="800" y="453"/>
                    <a:pt x="746" y="454"/>
                    <a:pt x="692" y="467"/>
                  </a:cubicBezTo>
                  <a:cubicBezTo>
                    <a:pt x="635" y="481"/>
                    <a:pt x="584" y="507"/>
                    <a:pt x="541" y="546"/>
                  </a:cubicBezTo>
                  <a:cubicBezTo>
                    <a:pt x="542" y="548"/>
                    <a:pt x="542" y="549"/>
                    <a:pt x="543" y="550"/>
                  </a:cubicBezTo>
                  <a:cubicBezTo>
                    <a:pt x="569" y="579"/>
                    <a:pt x="569" y="580"/>
                    <a:pt x="544" y="609"/>
                  </a:cubicBezTo>
                  <a:cubicBezTo>
                    <a:pt x="437" y="729"/>
                    <a:pt x="437" y="907"/>
                    <a:pt x="544" y="1026"/>
                  </a:cubicBezTo>
                  <a:cubicBezTo>
                    <a:pt x="569" y="1053"/>
                    <a:pt x="569" y="1056"/>
                    <a:pt x="543" y="1084"/>
                  </a:cubicBezTo>
                  <a:cubicBezTo>
                    <a:pt x="543" y="1085"/>
                    <a:pt x="542" y="1086"/>
                    <a:pt x="540" y="1089"/>
                  </a:cubicBezTo>
                  <a:close/>
                  <a:moveTo>
                    <a:pt x="267" y="344"/>
                  </a:moveTo>
                  <a:cubicBezTo>
                    <a:pt x="0" y="625"/>
                    <a:pt x="36" y="1059"/>
                    <a:pt x="266" y="1287"/>
                  </a:cubicBezTo>
                  <a:cubicBezTo>
                    <a:pt x="344" y="1209"/>
                    <a:pt x="423" y="1130"/>
                    <a:pt x="501" y="1052"/>
                  </a:cubicBezTo>
                  <a:cubicBezTo>
                    <a:pt x="386" y="895"/>
                    <a:pt x="386" y="737"/>
                    <a:pt x="502" y="580"/>
                  </a:cubicBezTo>
                  <a:cubicBezTo>
                    <a:pt x="424" y="501"/>
                    <a:pt x="346" y="423"/>
                    <a:pt x="267" y="344"/>
                  </a:cubicBezTo>
                  <a:close/>
                  <a:moveTo>
                    <a:pt x="847" y="415"/>
                  </a:moveTo>
                  <a:cubicBezTo>
                    <a:pt x="850" y="374"/>
                    <a:pt x="850" y="334"/>
                    <a:pt x="855" y="295"/>
                  </a:cubicBezTo>
                  <a:cubicBezTo>
                    <a:pt x="860" y="255"/>
                    <a:pt x="878" y="218"/>
                    <a:pt x="899" y="183"/>
                  </a:cubicBezTo>
                  <a:cubicBezTo>
                    <a:pt x="839" y="165"/>
                    <a:pt x="723" y="162"/>
                    <a:pt x="621" y="187"/>
                  </a:cubicBezTo>
                  <a:cubicBezTo>
                    <a:pt x="513" y="215"/>
                    <a:pt x="418" y="265"/>
                    <a:pt x="337" y="341"/>
                  </a:cubicBezTo>
                  <a:cubicBezTo>
                    <a:pt x="394" y="398"/>
                    <a:pt x="450" y="454"/>
                    <a:pt x="507" y="510"/>
                  </a:cubicBezTo>
                  <a:cubicBezTo>
                    <a:pt x="606" y="427"/>
                    <a:pt x="721" y="394"/>
                    <a:pt x="847" y="415"/>
                  </a:cubicBezTo>
                  <a:close/>
                  <a:moveTo>
                    <a:pt x="1183" y="73"/>
                  </a:moveTo>
                  <a:cubicBezTo>
                    <a:pt x="1027" y="73"/>
                    <a:pt x="897" y="202"/>
                    <a:pt x="896" y="359"/>
                  </a:cubicBezTo>
                  <a:cubicBezTo>
                    <a:pt x="895" y="518"/>
                    <a:pt x="1024" y="649"/>
                    <a:pt x="1182" y="649"/>
                  </a:cubicBezTo>
                  <a:cubicBezTo>
                    <a:pt x="1343" y="649"/>
                    <a:pt x="1472" y="521"/>
                    <a:pt x="1472" y="360"/>
                  </a:cubicBezTo>
                  <a:cubicBezTo>
                    <a:pt x="1472" y="202"/>
                    <a:pt x="1343" y="73"/>
                    <a:pt x="1183" y="73"/>
                  </a:cubicBezTo>
                  <a:close/>
                  <a:moveTo>
                    <a:pt x="915" y="568"/>
                  </a:moveTo>
                  <a:cubicBezTo>
                    <a:pt x="913" y="570"/>
                    <a:pt x="909" y="574"/>
                    <a:pt x="905" y="578"/>
                  </a:cubicBezTo>
                  <a:cubicBezTo>
                    <a:pt x="842" y="641"/>
                    <a:pt x="780" y="703"/>
                    <a:pt x="717" y="766"/>
                  </a:cubicBezTo>
                  <a:cubicBezTo>
                    <a:pt x="708" y="775"/>
                    <a:pt x="699" y="783"/>
                    <a:pt x="691" y="792"/>
                  </a:cubicBezTo>
                  <a:cubicBezTo>
                    <a:pt x="679" y="806"/>
                    <a:pt x="677" y="821"/>
                    <a:pt x="684" y="838"/>
                  </a:cubicBezTo>
                  <a:cubicBezTo>
                    <a:pt x="691" y="855"/>
                    <a:pt x="704" y="863"/>
                    <a:pt x="722" y="865"/>
                  </a:cubicBezTo>
                  <a:cubicBezTo>
                    <a:pt x="740" y="867"/>
                    <a:pt x="755" y="861"/>
                    <a:pt x="768" y="848"/>
                  </a:cubicBezTo>
                  <a:cubicBezTo>
                    <a:pt x="838" y="778"/>
                    <a:pt x="908" y="708"/>
                    <a:pt x="978" y="638"/>
                  </a:cubicBezTo>
                  <a:cubicBezTo>
                    <a:pt x="980" y="636"/>
                    <a:pt x="981" y="633"/>
                    <a:pt x="983" y="631"/>
                  </a:cubicBezTo>
                  <a:cubicBezTo>
                    <a:pt x="982" y="632"/>
                    <a:pt x="980" y="634"/>
                    <a:pt x="978" y="635"/>
                  </a:cubicBezTo>
                  <a:cubicBezTo>
                    <a:pt x="958" y="613"/>
                    <a:pt x="937" y="592"/>
                    <a:pt x="915" y="5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" name="Freeform 123">
              <a:extLst>
                <a:ext uri="{FF2B5EF4-FFF2-40B4-BE49-F238E27FC236}">
                  <a16:creationId xmlns:a16="http://schemas.microsoft.com/office/drawing/2014/main" id="{C8732643-F4CB-F87A-665F-3B53B4E2B2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163" y="420688"/>
              <a:ext cx="60325" cy="61913"/>
            </a:xfrm>
            <a:custGeom>
              <a:avLst/>
              <a:gdLst>
                <a:gd name="T0" fmla="*/ 188 w 219"/>
                <a:gd name="T1" fmla="*/ 0 h 219"/>
                <a:gd name="T2" fmla="*/ 219 w 219"/>
                <a:gd name="T3" fmla="*/ 29 h 219"/>
                <a:gd name="T4" fmla="*/ 29 w 219"/>
                <a:gd name="T5" fmla="*/ 219 h 219"/>
                <a:gd name="T6" fmla="*/ 0 w 219"/>
                <a:gd name="T7" fmla="*/ 188 h 219"/>
                <a:gd name="T8" fmla="*/ 188 w 219"/>
                <a:gd name="T9" fmla="*/ 0 h 2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9" h="219">
                  <a:moveTo>
                    <a:pt x="188" y="0"/>
                  </a:moveTo>
                  <a:cubicBezTo>
                    <a:pt x="198" y="9"/>
                    <a:pt x="209" y="19"/>
                    <a:pt x="219" y="29"/>
                  </a:cubicBezTo>
                  <a:cubicBezTo>
                    <a:pt x="155" y="92"/>
                    <a:pt x="92" y="156"/>
                    <a:pt x="29" y="219"/>
                  </a:cubicBezTo>
                  <a:cubicBezTo>
                    <a:pt x="19" y="209"/>
                    <a:pt x="9" y="198"/>
                    <a:pt x="0" y="188"/>
                  </a:cubicBezTo>
                  <a:cubicBezTo>
                    <a:pt x="61" y="126"/>
                    <a:pt x="125" y="63"/>
                    <a:pt x="1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124">
              <a:extLst>
                <a:ext uri="{FF2B5EF4-FFF2-40B4-BE49-F238E27FC236}">
                  <a16:creationId xmlns:a16="http://schemas.microsoft.com/office/drawing/2014/main" id="{DB9D2F6A-6864-758D-6ED2-AF84A74AF0D8}"/>
                </a:ext>
              </a:extLst>
            </p:cNvPr>
            <p:cNvSpPr>
              <a:spLocks/>
            </p:cNvSpPr>
            <p:nvPr/>
          </p:nvSpPr>
          <p:spPr bwMode="auto">
            <a:xfrm>
              <a:off x="407988" y="417513"/>
              <a:ext cx="26988" cy="26988"/>
            </a:xfrm>
            <a:custGeom>
              <a:avLst/>
              <a:gdLst>
                <a:gd name="T0" fmla="*/ 48 w 96"/>
                <a:gd name="T1" fmla="*/ 96 h 96"/>
                <a:gd name="T2" fmla="*/ 0 w 96"/>
                <a:gd name="T3" fmla="*/ 49 h 96"/>
                <a:gd name="T4" fmla="*/ 48 w 96"/>
                <a:gd name="T5" fmla="*/ 0 h 96"/>
                <a:gd name="T6" fmla="*/ 96 w 96"/>
                <a:gd name="T7" fmla="*/ 48 h 96"/>
                <a:gd name="T8" fmla="*/ 48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22" y="96"/>
                    <a:pt x="0" y="75"/>
                    <a:pt x="0" y="49"/>
                  </a:cubicBezTo>
                  <a:cubicBezTo>
                    <a:pt x="0" y="22"/>
                    <a:pt x="22" y="0"/>
                    <a:pt x="48" y="0"/>
                  </a:cubicBezTo>
                  <a:cubicBezTo>
                    <a:pt x="75" y="0"/>
                    <a:pt x="96" y="22"/>
                    <a:pt x="96" y="48"/>
                  </a:cubicBezTo>
                  <a:cubicBezTo>
                    <a:pt x="96" y="74"/>
                    <a:pt x="74" y="96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125">
              <a:extLst>
                <a:ext uri="{FF2B5EF4-FFF2-40B4-BE49-F238E27FC236}">
                  <a16:creationId xmlns:a16="http://schemas.microsoft.com/office/drawing/2014/main" id="{CF382923-5EBA-B89E-B90A-6BD103A6B1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" y="458788"/>
              <a:ext cx="26988" cy="26988"/>
            </a:xfrm>
            <a:custGeom>
              <a:avLst/>
              <a:gdLst>
                <a:gd name="T0" fmla="*/ 48 w 96"/>
                <a:gd name="T1" fmla="*/ 0 h 96"/>
                <a:gd name="T2" fmla="*/ 96 w 96"/>
                <a:gd name="T3" fmla="*/ 47 h 96"/>
                <a:gd name="T4" fmla="*/ 48 w 96"/>
                <a:gd name="T5" fmla="*/ 96 h 96"/>
                <a:gd name="T6" fmla="*/ 0 w 96"/>
                <a:gd name="T7" fmla="*/ 48 h 96"/>
                <a:gd name="T8" fmla="*/ 48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74" y="0"/>
                    <a:pt x="96" y="21"/>
                    <a:pt x="96" y="47"/>
                  </a:cubicBezTo>
                  <a:cubicBezTo>
                    <a:pt x="96" y="74"/>
                    <a:pt x="74" y="96"/>
                    <a:pt x="48" y="96"/>
                  </a:cubicBezTo>
                  <a:cubicBezTo>
                    <a:pt x="22" y="96"/>
                    <a:pt x="0" y="74"/>
                    <a:pt x="0" y="48"/>
                  </a:cubicBezTo>
                  <a:cubicBezTo>
                    <a:pt x="0" y="22"/>
                    <a:pt x="2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126">
              <a:extLst>
                <a:ext uri="{FF2B5EF4-FFF2-40B4-BE49-F238E27FC236}">
                  <a16:creationId xmlns:a16="http://schemas.microsoft.com/office/drawing/2014/main" id="{F1B87462-5A28-7C25-99A1-AC14473242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5000" y="257175"/>
              <a:ext cx="133350" cy="133350"/>
            </a:xfrm>
            <a:custGeom>
              <a:avLst/>
              <a:gdLst>
                <a:gd name="T0" fmla="*/ 240 w 480"/>
                <a:gd name="T1" fmla="*/ 480 h 480"/>
                <a:gd name="T2" fmla="*/ 0 w 480"/>
                <a:gd name="T3" fmla="*/ 242 h 480"/>
                <a:gd name="T4" fmla="*/ 239 w 480"/>
                <a:gd name="T5" fmla="*/ 0 h 480"/>
                <a:gd name="T6" fmla="*/ 480 w 480"/>
                <a:gd name="T7" fmla="*/ 239 h 480"/>
                <a:gd name="T8" fmla="*/ 240 w 480"/>
                <a:gd name="T9" fmla="*/ 480 h 480"/>
                <a:gd name="T10" fmla="*/ 239 w 480"/>
                <a:gd name="T11" fmla="*/ 48 h 480"/>
                <a:gd name="T12" fmla="*/ 48 w 480"/>
                <a:gd name="T13" fmla="*/ 239 h 480"/>
                <a:gd name="T14" fmla="*/ 240 w 480"/>
                <a:gd name="T15" fmla="*/ 432 h 480"/>
                <a:gd name="T16" fmla="*/ 432 w 480"/>
                <a:gd name="T17" fmla="*/ 240 h 480"/>
                <a:gd name="T18" fmla="*/ 239 w 480"/>
                <a:gd name="T19" fmla="*/ 48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0" h="480">
                  <a:moveTo>
                    <a:pt x="240" y="480"/>
                  </a:moveTo>
                  <a:cubicBezTo>
                    <a:pt x="109" y="480"/>
                    <a:pt x="0" y="373"/>
                    <a:pt x="0" y="242"/>
                  </a:cubicBezTo>
                  <a:cubicBezTo>
                    <a:pt x="0" y="109"/>
                    <a:pt x="107" y="0"/>
                    <a:pt x="239" y="0"/>
                  </a:cubicBezTo>
                  <a:cubicBezTo>
                    <a:pt x="372" y="0"/>
                    <a:pt x="480" y="107"/>
                    <a:pt x="480" y="239"/>
                  </a:cubicBezTo>
                  <a:cubicBezTo>
                    <a:pt x="480" y="372"/>
                    <a:pt x="373" y="480"/>
                    <a:pt x="240" y="480"/>
                  </a:cubicBezTo>
                  <a:close/>
                  <a:moveTo>
                    <a:pt x="239" y="48"/>
                  </a:moveTo>
                  <a:cubicBezTo>
                    <a:pt x="135" y="48"/>
                    <a:pt x="48" y="134"/>
                    <a:pt x="48" y="239"/>
                  </a:cubicBezTo>
                  <a:cubicBezTo>
                    <a:pt x="48" y="346"/>
                    <a:pt x="134" y="432"/>
                    <a:pt x="240" y="432"/>
                  </a:cubicBezTo>
                  <a:cubicBezTo>
                    <a:pt x="346" y="432"/>
                    <a:pt x="432" y="346"/>
                    <a:pt x="432" y="240"/>
                  </a:cubicBezTo>
                  <a:cubicBezTo>
                    <a:pt x="432" y="134"/>
                    <a:pt x="346" y="48"/>
                    <a:pt x="23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127">
              <a:extLst>
                <a:ext uri="{FF2B5EF4-FFF2-40B4-BE49-F238E27FC236}">
                  <a16:creationId xmlns:a16="http://schemas.microsoft.com/office/drawing/2014/main" id="{0729F2C6-95A6-7407-643E-ADE657932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325" y="317500"/>
              <a:ext cx="47625" cy="47625"/>
            </a:xfrm>
            <a:custGeom>
              <a:avLst/>
              <a:gdLst>
                <a:gd name="T0" fmla="*/ 0 w 172"/>
                <a:gd name="T1" fmla="*/ 166 h 169"/>
                <a:gd name="T2" fmla="*/ 0 w 172"/>
                <a:gd name="T3" fmla="*/ 120 h 169"/>
                <a:gd name="T4" fmla="*/ 84 w 172"/>
                <a:gd name="T5" fmla="*/ 83 h 169"/>
                <a:gd name="T6" fmla="*/ 120 w 172"/>
                <a:gd name="T7" fmla="*/ 0 h 169"/>
                <a:gd name="T8" fmla="*/ 166 w 172"/>
                <a:gd name="T9" fmla="*/ 0 h 169"/>
                <a:gd name="T10" fmla="*/ 0 w 172"/>
                <a:gd name="T11" fmla="*/ 166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69">
                  <a:moveTo>
                    <a:pt x="0" y="166"/>
                  </a:moveTo>
                  <a:cubicBezTo>
                    <a:pt x="0" y="150"/>
                    <a:pt x="0" y="136"/>
                    <a:pt x="0" y="120"/>
                  </a:cubicBezTo>
                  <a:cubicBezTo>
                    <a:pt x="32" y="118"/>
                    <a:pt x="61" y="107"/>
                    <a:pt x="84" y="83"/>
                  </a:cubicBezTo>
                  <a:cubicBezTo>
                    <a:pt x="107" y="60"/>
                    <a:pt x="118" y="32"/>
                    <a:pt x="120" y="0"/>
                  </a:cubicBezTo>
                  <a:cubicBezTo>
                    <a:pt x="135" y="0"/>
                    <a:pt x="151" y="0"/>
                    <a:pt x="166" y="0"/>
                  </a:cubicBezTo>
                  <a:cubicBezTo>
                    <a:pt x="172" y="85"/>
                    <a:pt x="89" y="169"/>
                    <a:pt x="0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BBA39260-251A-9929-631E-3A970D42BE1F}"/>
              </a:ext>
            </a:extLst>
          </p:cNvPr>
          <p:cNvGrpSpPr/>
          <p:nvPr/>
        </p:nvGrpSpPr>
        <p:grpSpPr>
          <a:xfrm>
            <a:off x="2639774" y="1306923"/>
            <a:ext cx="427039" cy="428625"/>
            <a:chOff x="993775" y="223838"/>
            <a:chExt cx="427038" cy="428625"/>
          </a:xfrm>
          <a:solidFill>
            <a:srgbClr val="43266B"/>
          </a:solidFill>
        </p:grpSpPr>
        <p:sp>
          <p:nvSpPr>
            <p:cNvPr id="10" name="Freeform 128">
              <a:extLst>
                <a:ext uri="{FF2B5EF4-FFF2-40B4-BE49-F238E27FC236}">
                  <a16:creationId xmlns:a16="http://schemas.microsoft.com/office/drawing/2014/main" id="{DC473837-D742-5664-BC1D-353F7B3B376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3775" y="223838"/>
              <a:ext cx="427038" cy="428625"/>
            </a:xfrm>
            <a:custGeom>
              <a:avLst/>
              <a:gdLst>
                <a:gd name="T0" fmla="*/ 1117 w 1536"/>
                <a:gd name="T1" fmla="*/ 1480 h 1537"/>
                <a:gd name="T2" fmla="*/ 1003 w 1536"/>
                <a:gd name="T3" fmla="*/ 1381 h 1537"/>
                <a:gd name="T4" fmla="*/ 691 w 1536"/>
                <a:gd name="T5" fmla="*/ 1381 h 1537"/>
                <a:gd name="T6" fmla="*/ 691 w 1536"/>
                <a:gd name="T7" fmla="*/ 1321 h 1537"/>
                <a:gd name="T8" fmla="*/ 956 w 1536"/>
                <a:gd name="T9" fmla="*/ 1321 h 1537"/>
                <a:gd name="T10" fmla="*/ 831 w 1536"/>
                <a:gd name="T11" fmla="*/ 1194 h 1537"/>
                <a:gd name="T12" fmla="*/ 207 w 1536"/>
                <a:gd name="T13" fmla="*/ 921 h 1537"/>
                <a:gd name="T14" fmla="*/ 1040 w 1536"/>
                <a:gd name="T15" fmla="*/ 754 h 1537"/>
                <a:gd name="T16" fmla="*/ 1002 w 1536"/>
                <a:gd name="T17" fmla="*/ 1026 h 1537"/>
                <a:gd name="T18" fmla="*/ 1311 w 1536"/>
                <a:gd name="T19" fmla="*/ 1321 h 1537"/>
                <a:gd name="T20" fmla="*/ 1476 w 1536"/>
                <a:gd name="T21" fmla="*/ 1286 h 1537"/>
                <a:gd name="T22" fmla="*/ 1476 w 1536"/>
                <a:gd name="T23" fmla="*/ 302 h 1537"/>
                <a:gd name="T24" fmla="*/ 60 w 1536"/>
                <a:gd name="T25" fmla="*/ 318 h 1537"/>
                <a:gd name="T26" fmla="*/ 101 w 1536"/>
                <a:gd name="T27" fmla="*/ 1321 h 1537"/>
                <a:gd name="T28" fmla="*/ 451 w 1536"/>
                <a:gd name="T29" fmla="*/ 1338 h 1537"/>
                <a:gd name="T30" fmla="*/ 383 w 1536"/>
                <a:gd name="T31" fmla="*/ 1381 h 1537"/>
                <a:gd name="T32" fmla="*/ 0 w 1536"/>
                <a:gd name="T33" fmla="*/ 1306 h 1537"/>
                <a:gd name="T34" fmla="*/ 110 w 1536"/>
                <a:gd name="T35" fmla="*/ 0 h 1537"/>
                <a:gd name="T36" fmla="*/ 1536 w 1536"/>
                <a:gd name="T37" fmla="*/ 103 h 1537"/>
                <a:gd name="T38" fmla="*/ 1536 w 1536"/>
                <a:gd name="T39" fmla="*/ 1295 h 1537"/>
                <a:gd name="T40" fmla="*/ 1432 w 1536"/>
                <a:gd name="T41" fmla="*/ 1381 h 1537"/>
                <a:gd name="T42" fmla="*/ 1342 w 1536"/>
                <a:gd name="T43" fmla="*/ 1396 h 1537"/>
                <a:gd name="T44" fmla="*/ 1242 w 1536"/>
                <a:gd name="T45" fmla="*/ 1537 h 1537"/>
                <a:gd name="T46" fmla="*/ 60 w 1536"/>
                <a:gd name="T47" fmla="*/ 240 h 1537"/>
                <a:gd name="T48" fmla="*/ 1476 w 1536"/>
                <a:gd name="T49" fmla="*/ 104 h 1537"/>
                <a:gd name="T50" fmla="*/ 104 w 1536"/>
                <a:gd name="T51" fmla="*/ 61 h 1537"/>
                <a:gd name="T52" fmla="*/ 60 w 1536"/>
                <a:gd name="T53" fmla="*/ 91 h 1537"/>
                <a:gd name="T54" fmla="*/ 617 w 1536"/>
                <a:gd name="T55" fmla="*/ 1177 h 1537"/>
                <a:gd name="T56" fmla="*/ 619 w 1536"/>
                <a:gd name="T57" fmla="*/ 445 h 1537"/>
                <a:gd name="T58" fmla="*/ 617 w 1536"/>
                <a:gd name="T59" fmla="*/ 1177 h 1537"/>
                <a:gd name="T60" fmla="*/ 1185 w 1536"/>
                <a:gd name="T61" fmla="*/ 1462 h 1537"/>
                <a:gd name="T62" fmla="*/ 1279 w 1536"/>
                <a:gd name="T63" fmla="*/ 1441 h 1537"/>
                <a:gd name="T64" fmla="*/ 1066 w 1536"/>
                <a:gd name="T65" fmla="*/ 1173 h 1537"/>
                <a:gd name="T66" fmla="*/ 975 w 1536"/>
                <a:gd name="T67" fmla="*/ 1252 h 1537"/>
                <a:gd name="T68" fmla="*/ 931 w 1536"/>
                <a:gd name="T69" fmla="*/ 1205 h 1537"/>
                <a:gd name="T70" fmla="*/ 963 w 1536"/>
                <a:gd name="T71" fmla="*/ 107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6" h="1537">
                  <a:moveTo>
                    <a:pt x="1206" y="1537"/>
                  </a:moveTo>
                  <a:cubicBezTo>
                    <a:pt x="1169" y="1529"/>
                    <a:pt x="1142" y="1507"/>
                    <a:pt x="1117" y="1480"/>
                  </a:cubicBezTo>
                  <a:cubicBezTo>
                    <a:pt x="1088" y="1450"/>
                    <a:pt x="1057" y="1421"/>
                    <a:pt x="1028" y="1391"/>
                  </a:cubicBezTo>
                  <a:cubicBezTo>
                    <a:pt x="1021" y="1383"/>
                    <a:pt x="1013" y="1381"/>
                    <a:pt x="1003" y="1381"/>
                  </a:cubicBezTo>
                  <a:cubicBezTo>
                    <a:pt x="904" y="1381"/>
                    <a:pt x="805" y="1381"/>
                    <a:pt x="706" y="1381"/>
                  </a:cubicBezTo>
                  <a:cubicBezTo>
                    <a:pt x="701" y="1381"/>
                    <a:pt x="696" y="1381"/>
                    <a:pt x="691" y="1381"/>
                  </a:cubicBezTo>
                  <a:cubicBezTo>
                    <a:pt x="675" y="1379"/>
                    <a:pt x="663" y="1365"/>
                    <a:pt x="664" y="1350"/>
                  </a:cubicBezTo>
                  <a:cubicBezTo>
                    <a:pt x="664" y="1336"/>
                    <a:pt x="676" y="1323"/>
                    <a:pt x="691" y="1321"/>
                  </a:cubicBezTo>
                  <a:cubicBezTo>
                    <a:pt x="700" y="1321"/>
                    <a:pt x="709" y="1321"/>
                    <a:pt x="718" y="1321"/>
                  </a:cubicBezTo>
                  <a:cubicBezTo>
                    <a:pt x="797" y="1321"/>
                    <a:pt x="875" y="1321"/>
                    <a:pt x="956" y="1321"/>
                  </a:cubicBezTo>
                  <a:cubicBezTo>
                    <a:pt x="952" y="1317"/>
                    <a:pt x="950" y="1314"/>
                    <a:pt x="948" y="1311"/>
                  </a:cubicBezTo>
                  <a:cubicBezTo>
                    <a:pt x="909" y="1272"/>
                    <a:pt x="870" y="1233"/>
                    <a:pt x="831" y="1194"/>
                  </a:cubicBezTo>
                  <a:cubicBezTo>
                    <a:pt x="824" y="1186"/>
                    <a:pt x="819" y="1187"/>
                    <a:pt x="810" y="1191"/>
                  </a:cubicBezTo>
                  <a:cubicBezTo>
                    <a:pt x="567" y="1312"/>
                    <a:pt x="278" y="1183"/>
                    <a:pt x="207" y="921"/>
                  </a:cubicBezTo>
                  <a:cubicBezTo>
                    <a:pt x="141" y="678"/>
                    <a:pt x="303" y="429"/>
                    <a:pt x="551" y="391"/>
                  </a:cubicBezTo>
                  <a:cubicBezTo>
                    <a:pt x="789" y="354"/>
                    <a:pt x="1008" y="517"/>
                    <a:pt x="1040" y="754"/>
                  </a:cubicBezTo>
                  <a:cubicBezTo>
                    <a:pt x="1052" y="841"/>
                    <a:pt x="1038" y="923"/>
                    <a:pt x="999" y="1002"/>
                  </a:cubicBezTo>
                  <a:cubicBezTo>
                    <a:pt x="993" y="1012"/>
                    <a:pt x="994" y="1017"/>
                    <a:pt x="1002" y="1026"/>
                  </a:cubicBezTo>
                  <a:cubicBezTo>
                    <a:pt x="1098" y="1121"/>
                    <a:pt x="1193" y="1216"/>
                    <a:pt x="1289" y="1311"/>
                  </a:cubicBezTo>
                  <a:cubicBezTo>
                    <a:pt x="1294" y="1317"/>
                    <a:pt x="1303" y="1320"/>
                    <a:pt x="1311" y="1321"/>
                  </a:cubicBezTo>
                  <a:cubicBezTo>
                    <a:pt x="1354" y="1321"/>
                    <a:pt x="1397" y="1321"/>
                    <a:pt x="1440" y="1321"/>
                  </a:cubicBezTo>
                  <a:cubicBezTo>
                    <a:pt x="1465" y="1321"/>
                    <a:pt x="1476" y="1310"/>
                    <a:pt x="1476" y="1286"/>
                  </a:cubicBezTo>
                  <a:cubicBezTo>
                    <a:pt x="1476" y="961"/>
                    <a:pt x="1476" y="636"/>
                    <a:pt x="1476" y="311"/>
                  </a:cubicBezTo>
                  <a:cubicBezTo>
                    <a:pt x="1476" y="308"/>
                    <a:pt x="1476" y="306"/>
                    <a:pt x="1476" y="302"/>
                  </a:cubicBezTo>
                  <a:cubicBezTo>
                    <a:pt x="1004" y="302"/>
                    <a:pt x="533" y="302"/>
                    <a:pt x="60" y="302"/>
                  </a:cubicBezTo>
                  <a:cubicBezTo>
                    <a:pt x="60" y="307"/>
                    <a:pt x="60" y="313"/>
                    <a:pt x="60" y="318"/>
                  </a:cubicBezTo>
                  <a:cubicBezTo>
                    <a:pt x="60" y="639"/>
                    <a:pt x="60" y="960"/>
                    <a:pt x="60" y="1281"/>
                  </a:cubicBezTo>
                  <a:cubicBezTo>
                    <a:pt x="60" y="1312"/>
                    <a:pt x="70" y="1321"/>
                    <a:pt x="101" y="1321"/>
                  </a:cubicBezTo>
                  <a:cubicBezTo>
                    <a:pt x="206" y="1321"/>
                    <a:pt x="312" y="1321"/>
                    <a:pt x="417" y="1321"/>
                  </a:cubicBezTo>
                  <a:cubicBezTo>
                    <a:pt x="432" y="1321"/>
                    <a:pt x="444" y="1324"/>
                    <a:pt x="451" y="1338"/>
                  </a:cubicBezTo>
                  <a:cubicBezTo>
                    <a:pt x="460" y="1358"/>
                    <a:pt x="447" y="1379"/>
                    <a:pt x="425" y="1381"/>
                  </a:cubicBezTo>
                  <a:cubicBezTo>
                    <a:pt x="411" y="1382"/>
                    <a:pt x="397" y="1381"/>
                    <a:pt x="383" y="1381"/>
                  </a:cubicBezTo>
                  <a:cubicBezTo>
                    <a:pt x="292" y="1381"/>
                    <a:pt x="201" y="1379"/>
                    <a:pt x="110" y="1382"/>
                  </a:cubicBezTo>
                  <a:cubicBezTo>
                    <a:pt x="55" y="1383"/>
                    <a:pt x="15" y="1362"/>
                    <a:pt x="0" y="1306"/>
                  </a:cubicBezTo>
                  <a:cubicBezTo>
                    <a:pt x="0" y="896"/>
                    <a:pt x="0" y="486"/>
                    <a:pt x="0" y="76"/>
                  </a:cubicBezTo>
                  <a:cubicBezTo>
                    <a:pt x="16" y="19"/>
                    <a:pt x="56" y="0"/>
                    <a:pt x="110" y="0"/>
                  </a:cubicBezTo>
                  <a:cubicBezTo>
                    <a:pt x="551" y="1"/>
                    <a:pt x="993" y="1"/>
                    <a:pt x="1434" y="1"/>
                  </a:cubicBezTo>
                  <a:cubicBezTo>
                    <a:pt x="1500" y="1"/>
                    <a:pt x="1536" y="37"/>
                    <a:pt x="1536" y="103"/>
                  </a:cubicBezTo>
                  <a:cubicBezTo>
                    <a:pt x="1536" y="495"/>
                    <a:pt x="1536" y="887"/>
                    <a:pt x="1536" y="1280"/>
                  </a:cubicBezTo>
                  <a:cubicBezTo>
                    <a:pt x="1536" y="1285"/>
                    <a:pt x="1536" y="1290"/>
                    <a:pt x="1536" y="1295"/>
                  </a:cubicBezTo>
                  <a:cubicBezTo>
                    <a:pt x="1534" y="1335"/>
                    <a:pt x="1506" y="1370"/>
                    <a:pt x="1466" y="1378"/>
                  </a:cubicBezTo>
                  <a:cubicBezTo>
                    <a:pt x="1455" y="1381"/>
                    <a:pt x="1444" y="1381"/>
                    <a:pt x="1432" y="1381"/>
                  </a:cubicBezTo>
                  <a:cubicBezTo>
                    <a:pt x="1401" y="1381"/>
                    <a:pt x="1371" y="1381"/>
                    <a:pt x="1339" y="1381"/>
                  </a:cubicBezTo>
                  <a:cubicBezTo>
                    <a:pt x="1340" y="1387"/>
                    <a:pt x="1341" y="1392"/>
                    <a:pt x="1342" y="1396"/>
                  </a:cubicBezTo>
                  <a:cubicBezTo>
                    <a:pt x="1352" y="1452"/>
                    <a:pt x="1321" y="1507"/>
                    <a:pt x="1269" y="1528"/>
                  </a:cubicBezTo>
                  <a:cubicBezTo>
                    <a:pt x="1260" y="1531"/>
                    <a:pt x="1251" y="1534"/>
                    <a:pt x="1242" y="1537"/>
                  </a:cubicBezTo>
                  <a:cubicBezTo>
                    <a:pt x="1230" y="1537"/>
                    <a:pt x="1218" y="1537"/>
                    <a:pt x="1206" y="1537"/>
                  </a:cubicBezTo>
                  <a:close/>
                  <a:moveTo>
                    <a:pt x="60" y="240"/>
                  </a:moveTo>
                  <a:cubicBezTo>
                    <a:pt x="533" y="240"/>
                    <a:pt x="1004" y="240"/>
                    <a:pt x="1476" y="240"/>
                  </a:cubicBezTo>
                  <a:cubicBezTo>
                    <a:pt x="1476" y="194"/>
                    <a:pt x="1476" y="149"/>
                    <a:pt x="1476" y="104"/>
                  </a:cubicBezTo>
                  <a:cubicBezTo>
                    <a:pt x="1476" y="69"/>
                    <a:pt x="1468" y="61"/>
                    <a:pt x="1432" y="61"/>
                  </a:cubicBezTo>
                  <a:cubicBezTo>
                    <a:pt x="989" y="61"/>
                    <a:pt x="546" y="61"/>
                    <a:pt x="104" y="61"/>
                  </a:cubicBezTo>
                  <a:cubicBezTo>
                    <a:pt x="99" y="61"/>
                    <a:pt x="94" y="61"/>
                    <a:pt x="90" y="61"/>
                  </a:cubicBezTo>
                  <a:cubicBezTo>
                    <a:pt x="73" y="62"/>
                    <a:pt x="60" y="73"/>
                    <a:pt x="60" y="91"/>
                  </a:cubicBezTo>
                  <a:cubicBezTo>
                    <a:pt x="60" y="140"/>
                    <a:pt x="60" y="189"/>
                    <a:pt x="60" y="240"/>
                  </a:cubicBezTo>
                  <a:close/>
                  <a:moveTo>
                    <a:pt x="617" y="1177"/>
                  </a:moveTo>
                  <a:cubicBezTo>
                    <a:pt x="819" y="1177"/>
                    <a:pt x="983" y="1014"/>
                    <a:pt x="984" y="812"/>
                  </a:cubicBezTo>
                  <a:cubicBezTo>
                    <a:pt x="985" y="610"/>
                    <a:pt x="820" y="445"/>
                    <a:pt x="619" y="445"/>
                  </a:cubicBezTo>
                  <a:cubicBezTo>
                    <a:pt x="417" y="445"/>
                    <a:pt x="252" y="609"/>
                    <a:pt x="252" y="811"/>
                  </a:cubicBezTo>
                  <a:cubicBezTo>
                    <a:pt x="252" y="1012"/>
                    <a:pt x="416" y="1177"/>
                    <a:pt x="617" y="1177"/>
                  </a:cubicBezTo>
                  <a:close/>
                  <a:moveTo>
                    <a:pt x="975" y="1252"/>
                  </a:moveTo>
                  <a:cubicBezTo>
                    <a:pt x="1045" y="1322"/>
                    <a:pt x="1114" y="1393"/>
                    <a:pt x="1185" y="1462"/>
                  </a:cubicBezTo>
                  <a:cubicBezTo>
                    <a:pt x="1193" y="1470"/>
                    <a:pt x="1209" y="1475"/>
                    <a:pt x="1221" y="1476"/>
                  </a:cubicBezTo>
                  <a:cubicBezTo>
                    <a:pt x="1246" y="1479"/>
                    <a:pt x="1269" y="1464"/>
                    <a:pt x="1279" y="1441"/>
                  </a:cubicBezTo>
                  <a:cubicBezTo>
                    <a:pt x="1289" y="1417"/>
                    <a:pt x="1284" y="1392"/>
                    <a:pt x="1265" y="1372"/>
                  </a:cubicBezTo>
                  <a:cubicBezTo>
                    <a:pt x="1198" y="1306"/>
                    <a:pt x="1132" y="1240"/>
                    <a:pt x="1066" y="1173"/>
                  </a:cubicBezTo>
                  <a:cubicBezTo>
                    <a:pt x="1063" y="1171"/>
                    <a:pt x="1060" y="1169"/>
                    <a:pt x="1059" y="1168"/>
                  </a:cubicBezTo>
                  <a:cubicBezTo>
                    <a:pt x="1030" y="1196"/>
                    <a:pt x="1003" y="1224"/>
                    <a:pt x="975" y="1252"/>
                  </a:cubicBezTo>
                  <a:close/>
                  <a:moveTo>
                    <a:pt x="882" y="1156"/>
                  </a:moveTo>
                  <a:cubicBezTo>
                    <a:pt x="895" y="1169"/>
                    <a:pt x="913" y="1188"/>
                    <a:pt x="931" y="1205"/>
                  </a:cubicBezTo>
                  <a:cubicBezTo>
                    <a:pt x="958" y="1179"/>
                    <a:pt x="986" y="1151"/>
                    <a:pt x="1012" y="1124"/>
                  </a:cubicBezTo>
                  <a:cubicBezTo>
                    <a:pt x="995" y="1106"/>
                    <a:pt x="976" y="1088"/>
                    <a:pt x="963" y="1075"/>
                  </a:cubicBezTo>
                  <a:cubicBezTo>
                    <a:pt x="936" y="1102"/>
                    <a:pt x="908" y="1129"/>
                    <a:pt x="882" y="1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9">
              <a:extLst>
                <a:ext uri="{FF2B5EF4-FFF2-40B4-BE49-F238E27FC236}">
                  <a16:creationId xmlns:a16="http://schemas.microsoft.com/office/drawing/2014/main" id="{E1504377-77C5-AF7E-7A79-218A0AB5F47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5400" y="384175"/>
              <a:ext cx="80963" cy="17463"/>
            </a:xfrm>
            <a:custGeom>
              <a:avLst/>
              <a:gdLst>
                <a:gd name="T0" fmla="*/ 142 w 287"/>
                <a:gd name="T1" fmla="*/ 60 h 60"/>
                <a:gd name="T2" fmla="*/ 35 w 287"/>
                <a:gd name="T3" fmla="*/ 60 h 60"/>
                <a:gd name="T4" fmla="*/ 0 w 287"/>
                <a:gd name="T5" fmla="*/ 30 h 60"/>
                <a:gd name="T6" fmla="*/ 36 w 287"/>
                <a:gd name="T7" fmla="*/ 0 h 60"/>
                <a:gd name="T8" fmla="*/ 252 w 287"/>
                <a:gd name="T9" fmla="*/ 0 h 60"/>
                <a:gd name="T10" fmla="*/ 287 w 287"/>
                <a:gd name="T11" fmla="*/ 30 h 60"/>
                <a:gd name="T12" fmla="*/ 251 w 287"/>
                <a:gd name="T13" fmla="*/ 60 h 60"/>
                <a:gd name="T14" fmla="*/ 142 w 28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87" h="60">
                  <a:moveTo>
                    <a:pt x="142" y="60"/>
                  </a:moveTo>
                  <a:cubicBezTo>
                    <a:pt x="106" y="60"/>
                    <a:pt x="71" y="60"/>
                    <a:pt x="35" y="60"/>
                  </a:cubicBezTo>
                  <a:cubicBezTo>
                    <a:pt x="14" y="60"/>
                    <a:pt x="0" y="48"/>
                    <a:pt x="0" y="30"/>
                  </a:cubicBezTo>
                  <a:cubicBezTo>
                    <a:pt x="0" y="12"/>
                    <a:pt x="14" y="0"/>
                    <a:pt x="36" y="0"/>
                  </a:cubicBezTo>
                  <a:cubicBezTo>
                    <a:pt x="108" y="0"/>
                    <a:pt x="180" y="0"/>
                    <a:pt x="252" y="0"/>
                  </a:cubicBezTo>
                  <a:cubicBezTo>
                    <a:pt x="273" y="0"/>
                    <a:pt x="287" y="12"/>
                    <a:pt x="287" y="30"/>
                  </a:cubicBezTo>
                  <a:cubicBezTo>
                    <a:pt x="287" y="49"/>
                    <a:pt x="273" y="60"/>
                    <a:pt x="251" y="60"/>
                  </a:cubicBezTo>
                  <a:cubicBezTo>
                    <a:pt x="215" y="60"/>
                    <a:pt x="178" y="60"/>
                    <a:pt x="142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0">
              <a:extLst>
                <a:ext uri="{FF2B5EF4-FFF2-40B4-BE49-F238E27FC236}">
                  <a16:creationId xmlns:a16="http://schemas.microsoft.com/office/drawing/2014/main" id="{23517127-4954-B38F-69D3-A99163E5C7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1913" y="344488"/>
              <a:ext cx="44450" cy="17463"/>
            </a:xfrm>
            <a:custGeom>
              <a:avLst/>
              <a:gdLst>
                <a:gd name="T0" fmla="*/ 78 w 156"/>
                <a:gd name="T1" fmla="*/ 60 h 60"/>
                <a:gd name="T2" fmla="*/ 33 w 156"/>
                <a:gd name="T3" fmla="*/ 60 h 60"/>
                <a:gd name="T4" fmla="*/ 1 w 156"/>
                <a:gd name="T5" fmla="*/ 30 h 60"/>
                <a:gd name="T6" fmla="*/ 33 w 156"/>
                <a:gd name="T7" fmla="*/ 0 h 60"/>
                <a:gd name="T8" fmla="*/ 124 w 156"/>
                <a:gd name="T9" fmla="*/ 0 h 60"/>
                <a:gd name="T10" fmla="*/ 156 w 156"/>
                <a:gd name="T11" fmla="*/ 31 h 60"/>
                <a:gd name="T12" fmla="*/ 124 w 156"/>
                <a:gd name="T13" fmla="*/ 60 h 60"/>
                <a:gd name="T14" fmla="*/ 78 w 15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60">
                  <a:moveTo>
                    <a:pt x="78" y="60"/>
                  </a:moveTo>
                  <a:cubicBezTo>
                    <a:pt x="63" y="60"/>
                    <a:pt x="48" y="60"/>
                    <a:pt x="33" y="60"/>
                  </a:cubicBezTo>
                  <a:cubicBezTo>
                    <a:pt x="14" y="60"/>
                    <a:pt x="0" y="46"/>
                    <a:pt x="1" y="30"/>
                  </a:cubicBezTo>
                  <a:cubicBezTo>
                    <a:pt x="1" y="13"/>
                    <a:pt x="14" y="0"/>
                    <a:pt x="33" y="0"/>
                  </a:cubicBezTo>
                  <a:cubicBezTo>
                    <a:pt x="63" y="0"/>
                    <a:pt x="94" y="0"/>
                    <a:pt x="124" y="0"/>
                  </a:cubicBezTo>
                  <a:cubicBezTo>
                    <a:pt x="143" y="0"/>
                    <a:pt x="156" y="14"/>
                    <a:pt x="156" y="31"/>
                  </a:cubicBezTo>
                  <a:cubicBezTo>
                    <a:pt x="156" y="47"/>
                    <a:pt x="143" y="60"/>
                    <a:pt x="124" y="60"/>
                  </a:cubicBezTo>
                  <a:cubicBezTo>
                    <a:pt x="109" y="60"/>
                    <a:pt x="93" y="60"/>
                    <a:pt x="7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31">
              <a:extLst>
                <a:ext uri="{FF2B5EF4-FFF2-40B4-BE49-F238E27FC236}">
                  <a16:creationId xmlns:a16="http://schemas.microsoft.com/office/drawing/2014/main" id="{CA793EF8-3070-2DAE-4C85-178A437807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8263" y="425450"/>
              <a:ext cx="38100" cy="15875"/>
            </a:xfrm>
            <a:custGeom>
              <a:avLst/>
              <a:gdLst>
                <a:gd name="T0" fmla="*/ 70 w 135"/>
                <a:gd name="T1" fmla="*/ 0 h 61"/>
                <a:gd name="T2" fmla="*/ 105 w 135"/>
                <a:gd name="T3" fmla="*/ 0 h 61"/>
                <a:gd name="T4" fmla="*/ 135 w 135"/>
                <a:gd name="T5" fmla="*/ 30 h 61"/>
                <a:gd name="T6" fmla="*/ 106 w 135"/>
                <a:gd name="T7" fmla="*/ 60 h 61"/>
                <a:gd name="T8" fmla="*/ 30 w 135"/>
                <a:gd name="T9" fmla="*/ 60 h 61"/>
                <a:gd name="T10" fmla="*/ 1 w 135"/>
                <a:gd name="T11" fmla="*/ 29 h 61"/>
                <a:gd name="T12" fmla="*/ 29 w 135"/>
                <a:gd name="T13" fmla="*/ 0 h 61"/>
                <a:gd name="T14" fmla="*/ 70 w 135"/>
                <a:gd name="T15" fmla="*/ 0 h 61"/>
                <a:gd name="T16" fmla="*/ 70 w 135"/>
                <a:gd name="T17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5" h="61">
                  <a:moveTo>
                    <a:pt x="70" y="0"/>
                  </a:moveTo>
                  <a:cubicBezTo>
                    <a:pt x="82" y="0"/>
                    <a:pt x="94" y="0"/>
                    <a:pt x="105" y="0"/>
                  </a:cubicBezTo>
                  <a:cubicBezTo>
                    <a:pt x="123" y="1"/>
                    <a:pt x="135" y="14"/>
                    <a:pt x="135" y="30"/>
                  </a:cubicBezTo>
                  <a:cubicBezTo>
                    <a:pt x="135" y="46"/>
                    <a:pt x="123" y="59"/>
                    <a:pt x="106" y="60"/>
                  </a:cubicBezTo>
                  <a:cubicBezTo>
                    <a:pt x="80" y="60"/>
                    <a:pt x="55" y="61"/>
                    <a:pt x="30" y="60"/>
                  </a:cubicBezTo>
                  <a:cubicBezTo>
                    <a:pt x="13" y="59"/>
                    <a:pt x="0" y="45"/>
                    <a:pt x="1" y="29"/>
                  </a:cubicBezTo>
                  <a:cubicBezTo>
                    <a:pt x="1" y="14"/>
                    <a:pt x="13" y="1"/>
                    <a:pt x="29" y="0"/>
                  </a:cubicBezTo>
                  <a:cubicBezTo>
                    <a:pt x="43" y="0"/>
                    <a:pt x="56" y="0"/>
                    <a:pt x="70" y="0"/>
                  </a:cubicBezTo>
                  <a:cubicBezTo>
                    <a:pt x="70" y="0"/>
                    <a:pt x="70" y="0"/>
                    <a:pt x="7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32">
              <a:extLst>
                <a:ext uri="{FF2B5EF4-FFF2-40B4-BE49-F238E27FC236}">
                  <a16:creationId xmlns:a16="http://schemas.microsoft.com/office/drawing/2014/main" id="{836ACAD2-658E-0B6C-5C3A-39559F61D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9525" y="344488"/>
              <a:ext cx="33338" cy="17463"/>
            </a:xfrm>
            <a:custGeom>
              <a:avLst/>
              <a:gdLst>
                <a:gd name="T0" fmla="*/ 59 w 120"/>
                <a:gd name="T1" fmla="*/ 60 h 60"/>
                <a:gd name="T2" fmla="*/ 29 w 120"/>
                <a:gd name="T3" fmla="*/ 60 h 60"/>
                <a:gd name="T4" fmla="*/ 0 w 120"/>
                <a:gd name="T5" fmla="*/ 30 h 60"/>
                <a:gd name="T6" fmla="*/ 28 w 120"/>
                <a:gd name="T7" fmla="*/ 0 h 60"/>
                <a:gd name="T8" fmla="*/ 91 w 120"/>
                <a:gd name="T9" fmla="*/ 0 h 60"/>
                <a:gd name="T10" fmla="*/ 120 w 120"/>
                <a:gd name="T11" fmla="*/ 30 h 60"/>
                <a:gd name="T12" fmla="*/ 92 w 120"/>
                <a:gd name="T13" fmla="*/ 60 h 60"/>
                <a:gd name="T14" fmla="*/ 59 w 120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60">
                  <a:moveTo>
                    <a:pt x="59" y="60"/>
                  </a:moveTo>
                  <a:cubicBezTo>
                    <a:pt x="49" y="60"/>
                    <a:pt x="39" y="60"/>
                    <a:pt x="29" y="60"/>
                  </a:cubicBezTo>
                  <a:cubicBezTo>
                    <a:pt x="11" y="59"/>
                    <a:pt x="0" y="47"/>
                    <a:pt x="0" y="30"/>
                  </a:cubicBezTo>
                  <a:cubicBezTo>
                    <a:pt x="0" y="14"/>
                    <a:pt x="11" y="1"/>
                    <a:pt x="28" y="0"/>
                  </a:cubicBezTo>
                  <a:cubicBezTo>
                    <a:pt x="49" y="0"/>
                    <a:pt x="70" y="0"/>
                    <a:pt x="91" y="0"/>
                  </a:cubicBezTo>
                  <a:cubicBezTo>
                    <a:pt x="109" y="1"/>
                    <a:pt x="120" y="13"/>
                    <a:pt x="120" y="30"/>
                  </a:cubicBezTo>
                  <a:cubicBezTo>
                    <a:pt x="120" y="47"/>
                    <a:pt x="109" y="59"/>
                    <a:pt x="92" y="60"/>
                  </a:cubicBezTo>
                  <a:cubicBezTo>
                    <a:pt x="81" y="60"/>
                    <a:pt x="70" y="60"/>
                    <a:pt x="5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33">
              <a:extLst>
                <a:ext uri="{FF2B5EF4-FFF2-40B4-BE49-F238E27FC236}">
                  <a16:creationId xmlns:a16="http://schemas.microsoft.com/office/drawing/2014/main" id="{4C1E1665-7BF1-70C7-DDB2-7EA75AB333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5" y="592138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31 w 60"/>
                <a:gd name="T3" fmla="*/ 60 h 60"/>
                <a:gd name="T4" fmla="*/ 1 w 60"/>
                <a:gd name="T5" fmla="*/ 29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8" y="60"/>
                    <a:pt x="31" y="60"/>
                  </a:cubicBezTo>
                  <a:cubicBezTo>
                    <a:pt x="15" y="60"/>
                    <a:pt x="0" y="46"/>
                    <a:pt x="1" y="29"/>
                  </a:cubicBezTo>
                  <a:cubicBezTo>
                    <a:pt x="1" y="13"/>
                    <a:pt x="15" y="0"/>
                    <a:pt x="31" y="0"/>
                  </a:cubicBezTo>
                  <a:cubicBezTo>
                    <a:pt x="47" y="0"/>
                    <a:pt x="60" y="13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134">
              <a:extLst>
                <a:ext uri="{FF2B5EF4-FFF2-40B4-BE49-F238E27FC236}">
                  <a16:creationId xmlns:a16="http://schemas.microsoft.com/office/drawing/2014/main" id="{F696674A-8535-DB5D-6889-15D38FC62F7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77925" y="257175"/>
              <a:ext cx="198438" cy="17463"/>
            </a:xfrm>
            <a:custGeom>
              <a:avLst/>
              <a:gdLst>
                <a:gd name="T0" fmla="*/ 354 w 708"/>
                <a:gd name="T1" fmla="*/ 0 h 60"/>
                <a:gd name="T2" fmla="*/ 666 w 708"/>
                <a:gd name="T3" fmla="*/ 0 h 60"/>
                <a:gd name="T4" fmla="*/ 682 w 708"/>
                <a:gd name="T5" fmla="*/ 1 h 60"/>
                <a:gd name="T6" fmla="*/ 708 w 708"/>
                <a:gd name="T7" fmla="*/ 30 h 60"/>
                <a:gd name="T8" fmla="*/ 682 w 708"/>
                <a:gd name="T9" fmla="*/ 60 h 60"/>
                <a:gd name="T10" fmla="*/ 667 w 708"/>
                <a:gd name="T11" fmla="*/ 60 h 60"/>
                <a:gd name="T12" fmla="*/ 41 w 708"/>
                <a:gd name="T13" fmla="*/ 60 h 60"/>
                <a:gd name="T14" fmla="*/ 29 w 708"/>
                <a:gd name="T15" fmla="*/ 60 h 60"/>
                <a:gd name="T16" fmla="*/ 0 w 708"/>
                <a:gd name="T17" fmla="*/ 31 h 60"/>
                <a:gd name="T18" fmla="*/ 29 w 708"/>
                <a:gd name="T19" fmla="*/ 0 h 60"/>
                <a:gd name="T20" fmla="*/ 43 w 708"/>
                <a:gd name="T21" fmla="*/ 0 h 60"/>
                <a:gd name="T22" fmla="*/ 354 w 708"/>
                <a:gd name="T23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08" h="60">
                  <a:moveTo>
                    <a:pt x="354" y="0"/>
                  </a:moveTo>
                  <a:cubicBezTo>
                    <a:pt x="458" y="0"/>
                    <a:pt x="562" y="0"/>
                    <a:pt x="666" y="0"/>
                  </a:cubicBezTo>
                  <a:cubicBezTo>
                    <a:pt x="671" y="0"/>
                    <a:pt x="677" y="0"/>
                    <a:pt x="682" y="1"/>
                  </a:cubicBezTo>
                  <a:cubicBezTo>
                    <a:pt x="697" y="3"/>
                    <a:pt x="708" y="15"/>
                    <a:pt x="708" y="30"/>
                  </a:cubicBezTo>
                  <a:cubicBezTo>
                    <a:pt x="708" y="44"/>
                    <a:pt x="697" y="57"/>
                    <a:pt x="682" y="60"/>
                  </a:cubicBezTo>
                  <a:cubicBezTo>
                    <a:pt x="677" y="60"/>
                    <a:pt x="672" y="60"/>
                    <a:pt x="667" y="60"/>
                  </a:cubicBezTo>
                  <a:cubicBezTo>
                    <a:pt x="458" y="60"/>
                    <a:pt x="249" y="60"/>
                    <a:pt x="41" y="60"/>
                  </a:cubicBezTo>
                  <a:cubicBezTo>
                    <a:pt x="37" y="60"/>
                    <a:pt x="33" y="60"/>
                    <a:pt x="29" y="60"/>
                  </a:cubicBezTo>
                  <a:cubicBezTo>
                    <a:pt x="12" y="58"/>
                    <a:pt x="0" y="46"/>
                    <a:pt x="0" y="31"/>
                  </a:cubicBezTo>
                  <a:cubicBezTo>
                    <a:pt x="0" y="14"/>
                    <a:pt x="12" y="2"/>
                    <a:pt x="29" y="0"/>
                  </a:cubicBezTo>
                  <a:cubicBezTo>
                    <a:pt x="34" y="0"/>
                    <a:pt x="38" y="0"/>
                    <a:pt x="43" y="0"/>
                  </a:cubicBezTo>
                  <a:cubicBezTo>
                    <a:pt x="146" y="0"/>
                    <a:pt x="250" y="0"/>
                    <a:pt x="35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35">
              <a:extLst>
                <a:ext uri="{FF2B5EF4-FFF2-40B4-BE49-F238E27FC236}">
                  <a16:creationId xmlns:a16="http://schemas.microsoft.com/office/drawing/2014/main" id="{E9FAA92A-D17C-D7DF-C999-C680C4F9D0E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8225" y="257175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1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6" y="0"/>
                    <a:pt x="60" y="14"/>
                    <a:pt x="60" y="31"/>
                  </a:cubicBezTo>
                  <a:cubicBezTo>
                    <a:pt x="59" y="47"/>
                    <a:pt x="46" y="60"/>
                    <a:pt x="30" y="60"/>
                  </a:cubicBezTo>
                  <a:cubicBezTo>
                    <a:pt x="14" y="60"/>
                    <a:pt x="0" y="46"/>
                    <a:pt x="0" y="29"/>
                  </a:cubicBezTo>
                  <a:cubicBezTo>
                    <a:pt x="1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36">
              <a:extLst>
                <a:ext uri="{FF2B5EF4-FFF2-40B4-BE49-F238E27FC236}">
                  <a16:creationId xmlns:a16="http://schemas.microsoft.com/office/drawing/2014/main" id="{54B115D9-037D-5F80-8BE4-F832DF5090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738" y="257175"/>
              <a:ext cx="17463" cy="17463"/>
            </a:xfrm>
            <a:custGeom>
              <a:avLst/>
              <a:gdLst>
                <a:gd name="T0" fmla="*/ 31 w 60"/>
                <a:gd name="T1" fmla="*/ 60 h 60"/>
                <a:gd name="T2" fmla="*/ 0 w 60"/>
                <a:gd name="T3" fmla="*/ 30 h 60"/>
                <a:gd name="T4" fmla="*/ 29 w 60"/>
                <a:gd name="T5" fmla="*/ 0 h 60"/>
                <a:gd name="T6" fmla="*/ 60 w 60"/>
                <a:gd name="T7" fmla="*/ 30 h 60"/>
                <a:gd name="T8" fmla="*/ 31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1" y="60"/>
                  </a:moveTo>
                  <a:cubicBezTo>
                    <a:pt x="14" y="60"/>
                    <a:pt x="0" y="46"/>
                    <a:pt x="0" y="30"/>
                  </a:cubicBezTo>
                  <a:cubicBezTo>
                    <a:pt x="0" y="14"/>
                    <a:pt x="13" y="0"/>
                    <a:pt x="29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6"/>
                    <a:pt x="47" y="60"/>
                    <a:pt x="3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37">
              <a:extLst>
                <a:ext uri="{FF2B5EF4-FFF2-40B4-BE49-F238E27FC236}">
                  <a16:creationId xmlns:a16="http://schemas.microsoft.com/office/drawing/2014/main" id="{7B4FBAB1-194E-D3A0-5B80-1D339765F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1250" y="257175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6" y="60"/>
                    <a:pt x="29" y="60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4" y="0"/>
                    <a:pt x="31" y="0"/>
                  </a:cubicBezTo>
                  <a:cubicBezTo>
                    <a:pt x="46" y="0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" name="Freeform 138">
              <a:extLst>
                <a:ext uri="{FF2B5EF4-FFF2-40B4-BE49-F238E27FC236}">
                  <a16:creationId xmlns:a16="http://schemas.microsoft.com/office/drawing/2014/main" id="{AA79F481-504F-14E2-AA3F-ECDAB9D4E01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79500" y="365125"/>
              <a:ext cx="171450" cy="169863"/>
            </a:xfrm>
            <a:custGeom>
              <a:avLst/>
              <a:gdLst>
                <a:gd name="T0" fmla="*/ 306 w 613"/>
                <a:gd name="T1" fmla="*/ 612 h 612"/>
                <a:gd name="T2" fmla="*/ 1 w 613"/>
                <a:gd name="T3" fmla="*/ 304 h 612"/>
                <a:gd name="T4" fmla="*/ 308 w 613"/>
                <a:gd name="T5" fmla="*/ 0 h 612"/>
                <a:gd name="T6" fmla="*/ 613 w 613"/>
                <a:gd name="T7" fmla="*/ 307 h 612"/>
                <a:gd name="T8" fmla="*/ 306 w 613"/>
                <a:gd name="T9" fmla="*/ 612 h 612"/>
                <a:gd name="T10" fmla="*/ 307 w 613"/>
                <a:gd name="T11" fmla="*/ 552 h 612"/>
                <a:gd name="T12" fmla="*/ 553 w 613"/>
                <a:gd name="T13" fmla="*/ 306 h 612"/>
                <a:gd name="T14" fmla="*/ 307 w 613"/>
                <a:gd name="T15" fmla="*/ 60 h 612"/>
                <a:gd name="T16" fmla="*/ 61 w 613"/>
                <a:gd name="T17" fmla="*/ 306 h 612"/>
                <a:gd name="T18" fmla="*/ 307 w 613"/>
                <a:gd name="T19" fmla="*/ 55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13" h="612">
                  <a:moveTo>
                    <a:pt x="306" y="612"/>
                  </a:moveTo>
                  <a:cubicBezTo>
                    <a:pt x="137" y="612"/>
                    <a:pt x="0" y="474"/>
                    <a:pt x="1" y="304"/>
                  </a:cubicBezTo>
                  <a:cubicBezTo>
                    <a:pt x="2" y="137"/>
                    <a:pt x="139" y="0"/>
                    <a:pt x="308" y="0"/>
                  </a:cubicBezTo>
                  <a:cubicBezTo>
                    <a:pt x="476" y="0"/>
                    <a:pt x="613" y="138"/>
                    <a:pt x="613" y="307"/>
                  </a:cubicBezTo>
                  <a:cubicBezTo>
                    <a:pt x="613" y="476"/>
                    <a:pt x="475" y="612"/>
                    <a:pt x="306" y="612"/>
                  </a:cubicBezTo>
                  <a:close/>
                  <a:moveTo>
                    <a:pt x="307" y="552"/>
                  </a:moveTo>
                  <a:cubicBezTo>
                    <a:pt x="443" y="552"/>
                    <a:pt x="553" y="441"/>
                    <a:pt x="553" y="306"/>
                  </a:cubicBezTo>
                  <a:cubicBezTo>
                    <a:pt x="553" y="170"/>
                    <a:pt x="442" y="60"/>
                    <a:pt x="307" y="60"/>
                  </a:cubicBezTo>
                  <a:cubicBezTo>
                    <a:pt x="171" y="60"/>
                    <a:pt x="61" y="171"/>
                    <a:pt x="61" y="306"/>
                  </a:cubicBezTo>
                  <a:cubicBezTo>
                    <a:pt x="61" y="442"/>
                    <a:pt x="172" y="552"/>
                    <a:pt x="307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139">
              <a:extLst>
                <a:ext uri="{FF2B5EF4-FFF2-40B4-BE49-F238E27FC236}">
                  <a16:creationId xmlns:a16="http://schemas.microsoft.com/office/drawing/2014/main" id="{F7E215C4-30CC-CB3E-4428-12A7EC9DF541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288" y="444500"/>
              <a:ext cx="15875" cy="49213"/>
            </a:xfrm>
            <a:custGeom>
              <a:avLst/>
              <a:gdLst>
                <a:gd name="T0" fmla="*/ 60 w 60"/>
                <a:gd name="T1" fmla="*/ 89 h 177"/>
                <a:gd name="T2" fmla="*/ 60 w 60"/>
                <a:gd name="T3" fmla="*/ 144 h 177"/>
                <a:gd name="T4" fmla="*/ 31 w 60"/>
                <a:gd name="T5" fmla="*/ 177 h 177"/>
                <a:gd name="T6" fmla="*/ 0 w 60"/>
                <a:gd name="T7" fmla="*/ 144 h 177"/>
                <a:gd name="T8" fmla="*/ 0 w 60"/>
                <a:gd name="T9" fmla="*/ 33 h 177"/>
                <a:gd name="T10" fmla="*/ 29 w 60"/>
                <a:gd name="T11" fmla="*/ 0 h 177"/>
                <a:gd name="T12" fmla="*/ 60 w 60"/>
                <a:gd name="T13" fmla="*/ 33 h 177"/>
                <a:gd name="T14" fmla="*/ 60 w 60"/>
                <a:gd name="T15" fmla="*/ 89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0" h="177">
                  <a:moveTo>
                    <a:pt x="60" y="89"/>
                  </a:moveTo>
                  <a:cubicBezTo>
                    <a:pt x="60" y="107"/>
                    <a:pt x="60" y="126"/>
                    <a:pt x="60" y="144"/>
                  </a:cubicBezTo>
                  <a:cubicBezTo>
                    <a:pt x="60" y="164"/>
                    <a:pt x="48" y="177"/>
                    <a:pt x="31" y="177"/>
                  </a:cubicBezTo>
                  <a:cubicBezTo>
                    <a:pt x="13" y="177"/>
                    <a:pt x="0" y="164"/>
                    <a:pt x="0" y="144"/>
                  </a:cubicBezTo>
                  <a:cubicBezTo>
                    <a:pt x="0" y="107"/>
                    <a:pt x="0" y="70"/>
                    <a:pt x="0" y="33"/>
                  </a:cubicBezTo>
                  <a:cubicBezTo>
                    <a:pt x="0" y="14"/>
                    <a:pt x="12" y="1"/>
                    <a:pt x="29" y="0"/>
                  </a:cubicBezTo>
                  <a:cubicBezTo>
                    <a:pt x="47" y="0"/>
                    <a:pt x="60" y="13"/>
                    <a:pt x="60" y="33"/>
                  </a:cubicBezTo>
                  <a:cubicBezTo>
                    <a:pt x="60" y="52"/>
                    <a:pt x="60" y="70"/>
                    <a:pt x="60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140">
              <a:extLst>
                <a:ext uri="{FF2B5EF4-FFF2-40B4-BE49-F238E27FC236}">
                  <a16:creationId xmlns:a16="http://schemas.microsoft.com/office/drawing/2014/main" id="{DA864B84-5EB5-5608-CD2E-24A7461E35C2}"/>
                </a:ext>
              </a:extLst>
            </p:cNvPr>
            <p:cNvSpPr>
              <a:spLocks/>
            </p:cNvSpPr>
            <p:nvPr/>
          </p:nvSpPr>
          <p:spPr bwMode="auto">
            <a:xfrm>
              <a:off x="1157288" y="406400"/>
              <a:ext cx="17463" cy="17463"/>
            </a:xfrm>
            <a:custGeom>
              <a:avLst/>
              <a:gdLst>
                <a:gd name="T0" fmla="*/ 31 w 62"/>
                <a:gd name="T1" fmla="*/ 0 h 60"/>
                <a:gd name="T2" fmla="*/ 61 w 62"/>
                <a:gd name="T3" fmla="*/ 31 h 60"/>
                <a:gd name="T4" fmla="*/ 31 w 62"/>
                <a:gd name="T5" fmla="*/ 60 h 60"/>
                <a:gd name="T6" fmla="*/ 1 w 62"/>
                <a:gd name="T7" fmla="*/ 29 h 60"/>
                <a:gd name="T8" fmla="*/ 31 w 62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1" y="0"/>
                  </a:moveTo>
                  <a:cubicBezTo>
                    <a:pt x="48" y="0"/>
                    <a:pt x="62" y="15"/>
                    <a:pt x="61" y="31"/>
                  </a:cubicBezTo>
                  <a:cubicBezTo>
                    <a:pt x="60" y="47"/>
                    <a:pt x="47" y="60"/>
                    <a:pt x="31" y="60"/>
                  </a:cubicBezTo>
                  <a:cubicBezTo>
                    <a:pt x="14" y="60"/>
                    <a:pt x="0" y="45"/>
                    <a:pt x="1" y="29"/>
                  </a:cubicBezTo>
                  <a:cubicBezTo>
                    <a:pt x="2" y="13"/>
                    <a:pt x="16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" name="Group 22">
            <a:extLst>
              <a:ext uri="{FF2B5EF4-FFF2-40B4-BE49-F238E27FC236}">
                <a16:creationId xmlns:a16="http://schemas.microsoft.com/office/drawing/2014/main" id="{F29DD15A-3914-2222-E4FB-74F1DB3C75CC}"/>
              </a:ext>
            </a:extLst>
          </p:cNvPr>
          <p:cNvGrpSpPr/>
          <p:nvPr/>
        </p:nvGrpSpPr>
        <p:grpSpPr>
          <a:xfrm>
            <a:off x="3344863" y="1316448"/>
            <a:ext cx="401639" cy="409575"/>
            <a:chOff x="1625600" y="230188"/>
            <a:chExt cx="401638" cy="409575"/>
          </a:xfrm>
          <a:solidFill>
            <a:srgbClr val="43266B"/>
          </a:solidFill>
        </p:grpSpPr>
        <p:sp>
          <p:nvSpPr>
            <p:cNvPr id="24" name="Freeform 141">
              <a:extLst>
                <a:ext uri="{FF2B5EF4-FFF2-40B4-BE49-F238E27FC236}">
                  <a16:creationId xmlns:a16="http://schemas.microsoft.com/office/drawing/2014/main" id="{0E799595-51CE-4CC5-EF99-BD31CFA13A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5600" y="438150"/>
              <a:ext cx="241300" cy="201613"/>
            </a:xfrm>
            <a:custGeom>
              <a:avLst/>
              <a:gdLst>
                <a:gd name="T0" fmla="*/ 121 w 865"/>
                <a:gd name="T1" fmla="*/ 48 h 720"/>
                <a:gd name="T2" fmla="*/ 121 w 865"/>
                <a:gd name="T3" fmla="*/ 527 h 720"/>
                <a:gd name="T4" fmla="*/ 744 w 865"/>
                <a:gd name="T5" fmla="*/ 527 h 720"/>
                <a:gd name="T6" fmla="*/ 744 w 865"/>
                <a:gd name="T7" fmla="*/ 511 h 720"/>
                <a:gd name="T8" fmla="*/ 744 w 865"/>
                <a:gd name="T9" fmla="*/ 305 h 720"/>
                <a:gd name="T10" fmla="*/ 744 w 865"/>
                <a:gd name="T11" fmla="*/ 293 h 720"/>
                <a:gd name="T12" fmla="*/ 768 w 865"/>
                <a:gd name="T13" fmla="*/ 269 h 720"/>
                <a:gd name="T14" fmla="*/ 792 w 865"/>
                <a:gd name="T15" fmla="*/ 293 h 720"/>
                <a:gd name="T16" fmla="*/ 792 w 865"/>
                <a:gd name="T17" fmla="*/ 324 h 720"/>
                <a:gd name="T18" fmla="*/ 792 w 865"/>
                <a:gd name="T19" fmla="*/ 510 h 720"/>
                <a:gd name="T20" fmla="*/ 792 w 865"/>
                <a:gd name="T21" fmla="*/ 528 h 720"/>
                <a:gd name="T22" fmla="*/ 836 w 865"/>
                <a:gd name="T23" fmla="*/ 528 h 720"/>
                <a:gd name="T24" fmla="*/ 864 w 865"/>
                <a:gd name="T25" fmla="*/ 556 h 720"/>
                <a:gd name="T26" fmla="*/ 863 w 865"/>
                <a:gd name="T27" fmla="*/ 615 h 720"/>
                <a:gd name="T28" fmla="*/ 742 w 865"/>
                <a:gd name="T29" fmla="*/ 720 h 720"/>
                <a:gd name="T30" fmla="*/ 122 w 865"/>
                <a:gd name="T31" fmla="*/ 720 h 720"/>
                <a:gd name="T32" fmla="*/ 98 w 865"/>
                <a:gd name="T33" fmla="*/ 718 h 720"/>
                <a:gd name="T34" fmla="*/ 0 w 865"/>
                <a:gd name="T35" fmla="*/ 602 h 720"/>
                <a:gd name="T36" fmla="*/ 0 w 865"/>
                <a:gd name="T37" fmla="*/ 557 h 720"/>
                <a:gd name="T38" fmla="*/ 30 w 865"/>
                <a:gd name="T39" fmla="*/ 528 h 720"/>
                <a:gd name="T40" fmla="*/ 72 w 865"/>
                <a:gd name="T41" fmla="*/ 528 h 720"/>
                <a:gd name="T42" fmla="*/ 72 w 865"/>
                <a:gd name="T43" fmla="*/ 510 h 720"/>
                <a:gd name="T44" fmla="*/ 72 w 865"/>
                <a:gd name="T45" fmla="*/ 35 h 720"/>
                <a:gd name="T46" fmla="*/ 106 w 865"/>
                <a:gd name="T47" fmla="*/ 0 h 720"/>
                <a:gd name="T48" fmla="*/ 315 w 865"/>
                <a:gd name="T49" fmla="*/ 0 h 720"/>
                <a:gd name="T50" fmla="*/ 342 w 865"/>
                <a:gd name="T51" fmla="*/ 16 h 720"/>
                <a:gd name="T52" fmla="*/ 317 w 865"/>
                <a:gd name="T53" fmla="*/ 48 h 720"/>
                <a:gd name="T54" fmla="*/ 207 w 865"/>
                <a:gd name="T55" fmla="*/ 48 h 720"/>
                <a:gd name="T56" fmla="*/ 121 w 865"/>
                <a:gd name="T57" fmla="*/ 48 h 720"/>
                <a:gd name="T58" fmla="*/ 168 w 865"/>
                <a:gd name="T59" fmla="*/ 672 h 720"/>
                <a:gd name="T60" fmla="*/ 191 w 865"/>
                <a:gd name="T61" fmla="*/ 625 h 720"/>
                <a:gd name="T62" fmla="*/ 216 w 865"/>
                <a:gd name="T63" fmla="*/ 671 h 720"/>
                <a:gd name="T64" fmla="*/ 647 w 865"/>
                <a:gd name="T65" fmla="*/ 671 h 720"/>
                <a:gd name="T66" fmla="*/ 670 w 865"/>
                <a:gd name="T67" fmla="*/ 624 h 720"/>
                <a:gd name="T68" fmla="*/ 697 w 865"/>
                <a:gd name="T69" fmla="*/ 671 h 720"/>
                <a:gd name="T70" fmla="*/ 814 w 865"/>
                <a:gd name="T71" fmla="*/ 577 h 720"/>
                <a:gd name="T72" fmla="*/ 48 w 865"/>
                <a:gd name="T73" fmla="*/ 577 h 720"/>
                <a:gd name="T74" fmla="*/ 48 w 865"/>
                <a:gd name="T75" fmla="*/ 605 h 720"/>
                <a:gd name="T76" fmla="*/ 114 w 865"/>
                <a:gd name="T77" fmla="*/ 672 h 720"/>
                <a:gd name="T78" fmla="*/ 168 w 865"/>
                <a:gd name="T79" fmla="*/ 672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865" h="720">
                  <a:moveTo>
                    <a:pt x="121" y="48"/>
                  </a:moveTo>
                  <a:cubicBezTo>
                    <a:pt x="121" y="209"/>
                    <a:pt x="121" y="367"/>
                    <a:pt x="121" y="527"/>
                  </a:cubicBezTo>
                  <a:cubicBezTo>
                    <a:pt x="328" y="527"/>
                    <a:pt x="535" y="527"/>
                    <a:pt x="744" y="527"/>
                  </a:cubicBezTo>
                  <a:cubicBezTo>
                    <a:pt x="744" y="521"/>
                    <a:pt x="744" y="516"/>
                    <a:pt x="744" y="511"/>
                  </a:cubicBezTo>
                  <a:cubicBezTo>
                    <a:pt x="744" y="442"/>
                    <a:pt x="744" y="374"/>
                    <a:pt x="744" y="305"/>
                  </a:cubicBezTo>
                  <a:cubicBezTo>
                    <a:pt x="744" y="301"/>
                    <a:pt x="744" y="297"/>
                    <a:pt x="744" y="293"/>
                  </a:cubicBezTo>
                  <a:cubicBezTo>
                    <a:pt x="745" y="279"/>
                    <a:pt x="754" y="269"/>
                    <a:pt x="768" y="269"/>
                  </a:cubicBezTo>
                  <a:cubicBezTo>
                    <a:pt x="781" y="269"/>
                    <a:pt x="791" y="278"/>
                    <a:pt x="792" y="293"/>
                  </a:cubicBezTo>
                  <a:cubicBezTo>
                    <a:pt x="792" y="303"/>
                    <a:pt x="792" y="314"/>
                    <a:pt x="792" y="324"/>
                  </a:cubicBezTo>
                  <a:cubicBezTo>
                    <a:pt x="792" y="386"/>
                    <a:pt x="792" y="448"/>
                    <a:pt x="792" y="510"/>
                  </a:cubicBezTo>
                  <a:cubicBezTo>
                    <a:pt x="792" y="515"/>
                    <a:pt x="792" y="521"/>
                    <a:pt x="792" y="528"/>
                  </a:cubicBezTo>
                  <a:cubicBezTo>
                    <a:pt x="807" y="528"/>
                    <a:pt x="822" y="528"/>
                    <a:pt x="836" y="528"/>
                  </a:cubicBezTo>
                  <a:cubicBezTo>
                    <a:pt x="855" y="528"/>
                    <a:pt x="864" y="537"/>
                    <a:pt x="864" y="556"/>
                  </a:cubicBezTo>
                  <a:cubicBezTo>
                    <a:pt x="864" y="576"/>
                    <a:pt x="865" y="596"/>
                    <a:pt x="863" y="615"/>
                  </a:cubicBezTo>
                  <a:cubicBezTo>
                    <a:pt x="854" y="678"/>
                    <a:pt x="805" y="720"/>
                    <a:pt x="742" y="720"/>
                  </a:cubicBezTo>
                  <a:cubicBezTo>
                    <a:pt x="535" y="720"/>
                    <a:pt x="329" y="720"/>
                    <a:pt x="122" y="720"/>
                  </a:cubicBezTo>
                  <a:cubicBezTo>
                    <a:pt x="114" y="720"/>
                    <a:pt x="106" y="719"/>
                    <a:pt x="98" y="718"/>
                  </a:cubicBezTo>
                  <a:cubicBezTo>
                    <a:pt x="42" y="707"/>
                    <a:pt x="1" y="659"/>
                    <a:pt x="0" y="602"/>
                  </a:cubicBezTo>
                  <a:cubicBezTo>
                    <a:pt x="0" y="587"/>
                    <a:pt x="0" y="572"/>
                    <a:pt x="0" y="557"/>
                  </a:cubicBezTo>
                  <a:cubicBezTo>
                    <a:pt x="0" y="537"/>
                    <a:pt x="9" y="528"/>
                    <a:pt x="30" y="528"/>
                  </a:cubicBezTo>
                  <a:cubicBezTo>
                    <a:pt x="43" y="528"/>
                    <a:pt x="56" y="528"/>
                    <a:pt x="72" y="528"/>
                  </a:cubicBezTo>
                  <a:cubicBezTo>
                    <a:pt x="72" y="521"/>
                    <a:pt x="72" y="516"/>
                    <a:pt x="72" y="510"/>
                  </a:cubicBezTo>
                  <a:cubicBezTo>
                    <a:pt x="72" y="351"/>
                    <a:pt x="72" y="193"/>
                    <a:pt x="72" y="35"/>
                  </a:cubicBezTo>
                  <a:cubicBezTo>
                    <a:pt x="72" y="7"/>
                    <a:pt x="79" y="0"/>
                    <a:pt x="106" y="0"/>
                  </a:cubicBezTo>
                  <a:cubicBezTo>
                    <a:pt x="176" y="0"/>
                    <a:pt x="245" y="0"/>
                    <a:pt x="315" y="0"/>
                  </a:cubicBezTo>
                  <a:cubicBezTo>
                    <a:pt x="328" y="0"/>
                    <a:pt x="338" y="4"/>
                    <a:pt x="342" y="16"/>
                  </a:cubicBezTo>
                  <a:cubicBezTo>
                    <a:pt x="348" y="33"/>
                    <a:pt x="336" y="48"/>
                    <a:pt x="317" y="48"/>
                  </a:cubicBezTo>
                  <a:cubicBezTo>
                    <a:pt x="280" y="48"/>
                    <a:pt x="244" y="48"/>
                    <a:pt x="207" y="48"/>
                  </a:cubicBezTo>
                  <a:cubicBezTo>
                    <a:pt x="179" y="48"/>
                    <a:pt x="150" y="48"/>
                    <a:pt x="121" y="48"/>
                  </a:cubicBezTo>
                  <a:close/>
                  <a:moveTo>
                    <a:pt x="168" y="672"/>
                  </a:moveTo>
                  <a:cubicBezTo>
                    <a:pt x="169" y="652"/>
                    <a:pt x="162" y="626"/>
                    <a:pt x="191" y="625"/>
                  </a:cubicBezTo>
                  <a:cubicBezTo>
                    <a:pt x="222" y="624"/>
                    <a:pt x="214" y="652"/>
                    <a:pt x="216" y="671"/>
                  </a:cubicBezTo>
                  <a:cubicBezTo>
                    <a:pt x="361" y="671"/>
                    <a:pt x="504" y="671"/>
                    <a:pt x="647" y="671"/>
                  </a:cubicBezTo>
                  <a:cubicBezTo>
                    <a:pt x="649" y="635"/>
                    <a:pt x="654" y="624"/>
                    <a:pt x="670" y="624"/>
                  </a:cubicBezTo>
                  <a:cubicBezTo>
                    <a:pt x="703" y="625"/>
                    <a:pt x="694" y="652"/>
                    <a:pt x="697" y="671"/>
                  </a:cubicBezTo>
                  <a:cubicBezTo>
                    <a:pt x="800" y="685"/>
                    <a:pt x="823" y="630"/>
                    <a:pt x="814" y="577"/>
                  </a:cubicBezTo>
                  <a:cubicBezTo>
                    <a:pt x="559" y="577"/>
                    <a:pt x="304" y="577"/>
                    <a:pt x="48" y="577"/>
                  </a:cubicBezTo>
                  <a:cubicBezTo>
                    <a:pt x="48" y="587"/>
                    <a:pt x="48" y="596"/>
                    <a:pt x="48" y="605"/>
                  </a:cubicBezTo>
                  <a:cubicBezTo>
                    <a:pt x="50" y="640"/>
                    <a:pt x="78" y="669"/>
                    <a:pt x="114" y="672"/>
                  </a:cubicBezTo>
                  <a:cubicBezTo>
                    <a:pt x="131" y="673"/>
                    <a:pt x="148" y="672"/>
                    <a:pt x="168" y="6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142">
              <a:extLst>
                <a:ext uri="{FF2B5EF4-FFF2-40B4-BE49-F238E27FC236}">
                  <a16:creationId xmlns:a16="http://schemas.microsoft.com/office/drawing/2014/main" id="{46360D4F-BC2C-355C-85F5-A88D7DDF6E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0050" y="376238"/>
              <a:ext cx="219075" cy="198438"/>
            </a:xfrm>
            <a:custGeom>
              <a:avLst/>
              <a:gdLst>
                <a:gd name="T0" fmla="*/ 561 w 788"/>
                <a:gd name="T1" fmla="*/ 67 h 712"/>
                <a:gd name="T2" fmla="*/ 260 w 788"/>
                <a:gd name="T3" fmla="*/ 315 h 712"/>
                <a:gd name="T4" fmla="*/ 283 w 788"/>
                <a:gd name="T5" fmla="*/ 355 h 712"/>
                <a:gd name="T6" fmla="*/ 317 w 788"/>
                <a:gd name="T7" fmla="*/ 414 h 712"/>
                <a:gd name="T8" fmla="*/ 312 w 788"/>
                <a:gd name="T9" fmla="*/ 455 h 712"/>
                <a:gd name="T10" fmla="*/ 275 w 788"/>
                <a:gd name="T11" fmla="*/ 438 h 712"/>
                <a:gd name="T12" fmla="*/ 220 w 788"/>
                <a:gd name="T13" fmla="*/ 342 h 712"/>
                <a:gd name="T14" fmla="*/ 132 w 788"/>
                <a:gd name="T15" fmla="*/ 394 h 712"/>
                <a:gd name="T16" fmla="*/ 119 w 788"/>
                <a:gd name="T17" fmla="*/ 454 h 712"/>
                <a:gd name="T18" fmla="*/ 168 w 788"/>
                <a:gd name="T19" fmla="*/ 538 h 712"/>
                <a:gd name="T20" fmla="*/ 230 w 788"/>
                <a:gd name="T21" fmla="*/ 555 h 712"/>
                <a:gd name="T22" fmla="*/ 232 w 788"/>
                <a:gd name="T23" fmla="*/ 554 h 712"/>
                <a:gd name="T24" fmla="*/ 553 w 788"/>
                <a:gd name="T25" fmla="*/ 414 h 712"/>
                <a:gd name="T26" fmla="*/ 724 w 788"/>
                <a:gd name="T27" fmla="*/ 350 h 712"/>
                <a:gd name="T28" fmla="*/ 716 w 788"/>
                <a:gd name="T29" fmla="*/ 335 h 712"/>
                <a:gd name="T30" fmla="*/ 620 w 788"/>
                <a:gd name="T31" fmla="*/ 171 h 712"/>
                <a:gd name="T32" fmla="*/ 631 w 788"/>
                <a:gd name="T33" fmla="*/ 132 h 712"/>
                <a:gd name="T34" fmla="*/ 663 w 788"/>
                <a:gd name="T35" fmla="*/ 148 h 712"/>
                <a:gd name="T36" fmla="*/ 753 w 788"/>
                <a:gd name="T37" fmla="*/ 304 h 712"/>
                <a:gd name="T38" fmla="*/ 776 w 788"/>
                <a:gd name="T39" fmla="*/ 344 h 712"/>
                <a:gd name="T40" fmla="*/ 760 w 788"/>
                <a:gd name="T41" fmla="*/ 387 h 712"/>
                <a:gd name="T42" fmla="*/ 465 w 788"/>
                <a:gd name="T43" fmla="*/ 498 h 712"/>
                <a:gd name="T44" fmla="*/ 407 w 788"/>
                <a:gd name="T45" fmla="*/ 520 h 712"/>
                <a:gd name="T46" fmla="*/ 451 w 788"/>
                <a:gd name="T47" fmla="*/ 597 h 712"/>
                <a:gd name="T48" fmla="*/ 416 w 788"/>
                <a:gd name="T49" fmla="*/ 698 h 712"/>
                <a:gd name="T50" fmla="*/ 326 w 788"/>
                <a:gd name="T51" fmla="*/ 667 h 712"/>
                <a:gd name="T52" fmla="*/ 281 w 788"/>
                <a:gd name="T53" fmla="*/ 589 h 712"/>
                <a:gd name="T54" fmla="*/ 208 w 788"/>
                <a:gd name="T55" fmla="*/ 608 h 712"/>
                <a:gd name="T56" fmla="*/ 142 w 788"/>
                <a:gd name="T57" fmla="*/ 581 h 712"/>
                <a:gd name="T58" fmla="*/ 115 w 788"/>
                <a:gd name="T59" fmla="*/ 596 h 712"/>
                <a:gd name="T60" fmla="*/ 19 w 788"/>
                <a:gd name="T61" fmla="*/ 568 h 712"/>
                <a:gd name="T62" fmla="*/ 45 w 788"/>
                <a:gd name="T63" fmla="*/ 471 h 712"/>
                <a:gd name="T64" fmla="*/ 53 w 788"/>
                <a:gd name="T65" fmla="*/ 466 h 712"/>
                <a:gd name="T66" fmla="*/ 67 w 788"/>
                <a:gd name="T67" fmla="*/ 439 h 712"/>
                <a:gd name="T68" fmla="*/ 106 w 788"/>
                <a:gd name="T69" fmla="*/ 353 h 712"/>
                <a:gd name="T70" fmla="*/ 112 w 788"/>
                <a:gd name="T71" fmla="*/ 349 h 712"/>
                <a:gd name="T72" fmla="*/ 388 w 788"/>
                <a:gd name="T73" fmla="*/ 147 h 712"/>
                <a:gd name="T74" fmla="*/ 547 w 788"/>
                <a:gd name="T75" fmla="*/ 16 h 712"/>
                <a:gd name="T76" fmla="*/ 592 w 788"/>
                <a:gd name="T77" fmla="*/ 24 h 712"/>
                <a:gd name="T78" fmla="*/ 611 w 788"/>
                <a:gd name="T79" fmla="*/ 58 h 712"/>
                <a:gd name="T80" fmla="*/ 604 w 788"/>
                <a:gd name="T81" fmla="*/ 92 h 712"/>
                <a:gd name="T82" fmla="*/ 570 w 788"/>
                <a:gd name="T83" fmla="*/ 82 h 712"/>
                <a:gd name="T84" fmla="*/ 561 w 788"/>
                <a:gd name="T85" fmla="*/ 67 h 712"/>
                <a:gd name="T86" fmla="*/ 361 w 788"/>
                <a:gd name="T87" fmla="*/ 537 h 712"/>
                <a:gd name="T88" fmla="*/ 319 w 788"/>
                <a:gd name="T89" fmla="*/ 561 h 712"/>
                <a:gd name="T90" fmla="*/ 368 w 788"/>
                <a:gd name="T91" fmla="*/ 645 h 712"/>
                <a:gd name="T92" fmla="*/ 400 w 788"/>
                <a:gd name="T93" fmla="*/ 653 h 712"/>
                <a:gd name="T94" fmla="*/ 409 w 788"/>
                <a:gd name="T95" fmla="*/ 622 h 712"/>
                <a:gd name="T96" fmla="*/ 361 w 788"/>
                <a:gd name="T97" fmla="*/ 537 h 712"/>
                <a:gd name="T98" fmla="*/ 113 w 788"/>
                <a:gd name="T99" fmla="*/ 540 h 712"/>
                <a:gd name="T100" fmla="*/ 90 w 788"/>
                <a:gd name="T101" fmla="*/ 500 h 712"/>
                <a:gd name="T102" fmla="*/ 60 w 788"/>
                <a:gd name="T103" fmla="*/ 544 h 712"/>
                <a:gd name="T104" fmla="*/ 113 w 788"/>
                <a:gd name="T105" fmla="*/ 540 h 7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8" h="712">
                  <a:moveTo>
                    <a:pt x="561" y="67"/>
                  </a:moveTo>
                  <a:cubicBezTo>
                    <a:pt x="460" y="150"/>
                    <a:pt x="361" y="232"/>
                    <a:pt x="260" y="315"/>
                  </a:cubicBezTo>
                  <a:cubicBezTo>
                    <a:pt x="268" y="328"/>
                    <a:pt x="275" y="341"/>
                    <a:pt x="283" y="355"/>
                  </a:cubicBezTo>
                  <a:cubicBezTo>
                    <a:pt x="294" y="375"/>
                    <a:pt x="306" y="394"/>
                    <a:pt x="317" y="414"/>
                  </a:cubicBezTo>
                  <a:cubicBezTo>
                    <a:pt x="328" y="433"/>
                    <a:pt x="326" y="447"/>
                    <a:pt x="312" y="455"/>
                  </a:cubicBezTo>
                  <a:cubicBezTo>
                    <a:pt x="299" y="462"/>
                    <a:pt x="286" y="456"/>
                    <a:pt x="275" y="438"/>
                  </a:cubicBezTo>
                  <a:cubicBezTo>
                    <a:pt x="257" y="406"/>
                    <a:pt x="239" y="375"/>
                    <a:pt x="220" y="342"/>
                  </a:cubicBezTo>
                  <a:cubicBezTo>
                    <a:pt x="190" y="360"/>
                    <a:pt x="160" y="376"/>
                    <a:pt x="132" y="394"/>
                  </a:cubicBezTo>
                  <a:cubicBezTo>
                    <a:pt x="113" y="407"/>
                    <a:pt x="108" y="433"/>
                    <a:pt x="119" y="454"/>
                  </a:cubicBezTo>
                  <a:cubicBezTo>
                    <a:pt x="135" y="482"/>
                    <a:pt x="151" y="510"/>
                    <a:pt x="168" y="538"/>
                  </a:cubicBezTo>
                  <a:cubicBezTo>
                    <a:pt x="182" y="560"/>
                    <a:pt x="207" y="566"/>
                    <a:pt x="230" y="555"/>
                  </a:cubicBezTo>
                  <a:cubicBezTo>
                    <a:pt x="231" y="555"/>
                    <a:pt x="232" y="554"/>
                    <a:pt x="232" y="554"/>
                  </a:cubicBezTo>
                  <a:cubicBezTo>
                    <a:pt x="331" y="488"/>
                    <a:pt x="444" y="457"/>
                    <a:pt x="553" y="414"/>
                  </a:cubicBezTo>
                  <a:cubicBezTo>
                    <a:pt x="609" y="392"/>
                    <a:pt x="666" y="372"/>
                    <a:pt x="724" y="350"/>
                  </a:cubicBezTo>
                  <a:cubicBezTo>
                    <a:pt x="721" y="345"/>
                    <a:pt x="718" y="340"/>
                    <a:pt x="716" y="335"/>
                  </a:cubicBezTo>
                  <a:cubicBezTo>
                    <a:pt x="684" y="280"/>
                    <a:pt x="652" y="226"/>
                    <a:pt x="620" y="171"/>
                  </a:cubicBezTo>
                  <a:cubicBezTo>
                    <a:pt x="611" y="154"/>
                    <a:pt x="616" y="137"/>
                    <a:pt x="631" y="132"/>
                  </a:cubicBezTo>
                  <a:cubicBezTo>
                    <a:pt x="644" y="128"/>
                    <a:pt x="654" y="133"/>
                    <a:pt x="663" y="148"/>
                  </a:cubicBezTo>
                  <a:cubicBezTo>
                    <a:pt x="693" y="200"/>
                    <a:pt x="723" y="252"/>
                    <a:pt x="753" y="304"/>
                  </a:cubicBezTo>
                  <a:cubicBezTo>
                    <a:pt x="760" y="317"/>
                    <a:pt x="768" y="330"/>
                    <a:pt x="776" y="344"/>
                  </a:cubicBezTo>
                  <a:cubicBezTo>
                    <a:pt x="788" y="365"/>
                    <a:pt x="783" y="378"/>
                    <a:pt x="760" y="387"/>
                  </a:cubicBezTo>
                  <a:cubicBezTo>
                    <a:pt x="662" y="424"/>
                    <a:pt x="563" y="461"/>
                    <a:pt x="465" y="498"/>
                  </a:cubicBezTo>
                  <a:cubicBezTo>
                    <a:pt x="446" y="505"/>
                    <a:pt x="427" y="512"/>
                    <a:pt x="407" y="520"/>
                  </a:cubicBezTo>
                  <a:cubicBezTo>
                    <a:pt x="422" y="546"/>
                    <a:pt x="437" y="571"/>
                    <a:pt x="451" y="597"/>
                  </a:cubicBezTo>
                  <a:cubicBezTo>
                    <a:pt x="472" y="636"/>
                    <a:pt x="455" y="682"/>
                    <a:pt x="416" y="698"/>
                  </a:cubicBezTo>
                  <a:cubicBezTo>
                    <a:pt x="382" y="712"/>
                    <a:pt x="345" y="699"/>
                    <a:pt x="326" y="667"/>
                  </a:cubicBezTo>
                  <a:cubicBezTo>
                    <a:pt x="310" y="640"/>
                    <a:pt x="294" y="613"/>
                    <a:pt x="281" y="589"/>
                  </a:cubicBezTo>
                  <a:cubicBezTo>
                    <a:pt x="255" y="596"/>
                    <a:pt x="232" y="605"/>
                    <a:pt x="208" y="608"/>
                  </a:cubicBezTo>
                  <a:cubicBezTo>
                    <a:pt x="183" y="612"/>
                    <a:pt x="161" y="599"/>
                    <a:pt x="142" y="581"/>
                  </a:cubicBezTo>
                  <a:cubicBezTo>
                    <a:pt x="133" y="586"/>
                    <a:pt x="124" y="592"/>
                    <a:pt x="115" y="596"/>
                  </a:cubicBezTo>
                  <a:cubicBezTo>
                    <a:pt x="80" y="614"/>
                    <a:pt x="38" y="601"/>
                    <a:pt x="19" y="568"/>
                  </a:cubicBezTo>
                  <a:cubicBezTo>
                    <a:pt x="0" y="534"/>
                    <a:pt x="11" y="492"/>
                    <a:pt x="45" y="471"/>
                  </a:cubicBezTo>
                  <a:cubicBezTo>
                    <a:pt x="47" y="469"/>
                    <a:pt x="50" y="467"/>
                    <a:pt x="53" y="466"/>
                  </a:cubicBezTo>
                  <a:cubicBezTo>
                    <a:pt x="65" y="461"/>
                    <a:pt x="69" y="454"/>
                    <a:pt x="67" y="439"/>
                  </a:cubicBezTo>
                  <a:cubicBezTo>
                    <a:pt x="63" y="404"/>
                    <a:pt x="78" y="375"/>
                    <a:pt x="106" y="353"/>
                  </a:cubicBezTo>
                  <a:cubicBezTo>
                    <a:pt x="108" y="352"/>
                    <a:pt x="110" y="350"/>
                    <a:pt x="112" y="349"/>
                  </a:cubicBezTo>
                  <a:cubicBezTo>
                    <a:pt x="216" y="298"/>
                    <a:pt x="300" y="219"/>
                    <a:pt x="388" y="147"/>
                  </a:cubicBezTo>
                  <a:cubicBezTo>
                    <a:pt x="441" y="104"/>
                    <a:pt x="494" y="60"/>
                    <a:pt x="547" y="16"/>
                  </a:cubicBezTo>
                  <a:cubicBezTo>
                    <a:pt x="566" y="0"/>
                    <a:pt x="579" y="3"/>
                    <a:pt x="592" y="24"/>
                  </a:cubicBezTo>
                  <a:cubicBezTo>
                    <a:pt x="599" y="35"/>
                    <a:pt x="605" y="46"/>
                    <a:pt x="611" y="58"/>
                  </a:cubicBezTo>
                  <a:cubicBezTo>
                    <a:pt x="619" y="71"/>
                    <a:pt x="616" y="85"/>
                    <a:pt x="604" y="92"/>
                  </a:cubicBezTo>
                  <a:cubicBezTo>
                    <a:pt x="592" y="99"/>
                    <a:pt x="579" y="96"/>
                    <a:pt x="570" y="82"/>
                  </a:cubicBezTo>
                  <a:cubicBezTo>
                    <a:pt x="567" y="78"/>
                    <a:pt x="565" y="73"/>
                    <a:pt x="561" y="67"/>
                  </a:cubicBezTo>
                  <a:close/>
                  <a:moveTo>
                    <a:pt x="361" y="537"/>
                  </a:moveTo>
                  <a:cubicBezTo>
                    <a:pt x="346" y="546"/>
                    <a:pt x="333" y="553"/>
                    <a:pt x="319" y="561"/>
                  </a:cubicBezTo>
                  <a:cubicBezTo>
                    <a:pt x="336" y="590"/>
                    <a:pt x="352" y="618"/>
                    <a:pt x="368" y="645"/>
                  </a:cubicBezTo>
                  <a:cubicBezTo>
                    <a:pt x="375" y="656"/>
                    <a:pt x="389" y="659"/>
                    <a:pt x="400" y="653"/>
                  </a:cubicBezTo>
                  <a:cubicBezTo>
                    <a:pt x="411" y="647"/>
                    <a:pt x="416" y="633"/>
                    <a:pt x="409" y="622"/>
                  </a:cubicBezTo>
                  <a:cubicBezTo>
                    <a:pt x="394" y="594"/>
                    <a:pt x="377" y="566"/>
                    <a:pt x="361" y="537"/>
                  </a:cubicBezTo>
                  <a:close/>
                  <a:moveTo>
                    <a:pt x="113" y="540"/>
                  </a:moveTo>
                  <a:cubicBezTo>
                    <a:pt x="105" y="526"/>
                    <a:pt x="98" y="513"/>
                    <a:pt x="90" y="500"/>
                  </a:cubicBezTo>
                  <a:cubicBezTo>
                    <a:pt x="59" y="516"/>
                    <a:pt x="51" y="528"/>
                    <a:pt x="60" y="544"/>
                  </a:cubicBezTo>
                  <a:cubicBezTo>
                    <a:pt x="70" y="560"/>
                    <a:pt x="86" y="559"/>
                    <a:pt x="113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143">
              <a:extLst>
                <a:ext uri="{FF2B5EF4-FFF2-40B4-BE49-F238E27FC236}">
                  <a16:creationId xmlns:a16="http://schemas.microsoft.com/office/drawing/2014/main" id="{7C7C43A1-342F-3198-399E-D75853944F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588" y="236538"/>
              <a:ext cx="120650" cy="120650"/>
            </a:xfrm>
            <a:custGeom>
              <a:avLst/>
              <a:gdLst>
                <a:gd name="T0" fmla="*/ 216 w 432"/>
                <a:gd name="T1" fmla="*/ 0 h 432"/>
                <a:gd name="T2" fmla="*/ 356 w 432"/>
                <a:gd name="T3" fmla="*/ 0 h 432"/>
                <a:gd name="T4" fmla="*/ 432 w 432"/>
                <a:gd name="T5" fmla="*/ 76 h 432"/>
                <a:gd name="T6" fmla="*/ 432 w 432"/>
                <a:gd name="T7" fmla="*/ 356 h 432"/>
                <a:gd name="T8" fmla="*/ 357 w 432"/>
                <a:gd name="T9" fmla="*/ 432 h 432"/>
                <a:gd name="T10" fmla="*/ 75 w 432"/>
                <a:gd name="T11" fmla="*/ 432 h 432"/>
                <a:gd name="T12" fmla="*/ 0 w 432"/>
                <a:gd name="T13" fmla="*/ 357 h 432"/>
                <a:gd name="T14" fmla="*/ 0 w 432"/>
                <a:gd name="T15" fmla="*/ 223 h 432"/>
                <a:gd name="T16" fmla="*/ 23 w 432"/>
                <a:gd name="T17" fmla="*/ 192 h 432"/>
                <a:gd name="T18" fmla="*/ 48 w 432"/>
                <a:gd name="T19" fmla="*/ 223 h 432"/>
                <a:gd name="T20" fmla="*/ 48 w 432"/>
                <a:gd name="T21" fmla="*/ 353 h 432"/>
                <a:gd name="T22" fmla="*/ 79 w 432"/>
                <a:gd name="T23" fmla="*/ 384 h 432"/>
                <a:gd name="T24" fmla="*/ 353 w 432"/>
                <a:gd name="T25" fmla="*/ 384 h 432"/>
                <a:gd name="T26" fmla="*/ 384 w 432"/>
                <a:gd name="T27" fmla="*/ 353 h 432"/>
                <a:gd name="T28" fmla="*/ 384 w 432"/>
                <a:gd name="T29" fmla="*/ 79 h 432"/>
                <a:gd name="T30" fmla="*/ 353 w 432"/>
                <a:gd name="T31" fmla="*/ 48 h 432"/>
                <a:gd name="T32" fmla="*/ 79 w 432"/>
                <a:gd name="T33" fmla="*/ 48 h 432"/>
                <a:gd name="T34" fmla="*/ 48 w 432"/>
                <a:gd name="T35" fmla="*/ 79 h 432"/>
                <a:gd name="T36" fmla="*/ 48 w 432"/>
                <a:gd name="T37" fmla="*/ 118 h 432"/>
                <a:gd name="T38" fmla="*/ 23 w 432"/>
                <a:gd name="T39" fmla="*/ 144 h 432"/>
                <a:gd name="T40" fmla="*/ 0 w 432"/>
                <a:gd name="T41" fmla="*/ 118 h 432"/>
                <a:gd name="T42" fmla="*/ 0 w 432"/>
                <a:gd name="T43" fmla="*/ 71 h 432"/>
                <a:gd name="T44" fmla="*/ 72 w 432"/>
                <a:gd name="T45" fmla="*/ 0 h 432"/>
                <a:gd name="T46" fmla="*/ 216 w 432"/>
                <a:gd name="T47" fmla="*/ 0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2" h="432">
                  <a:moveTo>
                    <a:pt x="216" y="0"/>
                  </a:moveTo>
                  <a:cubicBezTo>
                    <a:pt x="263" y="0"/>
                    <a:pt x="309" y="0"/>
                    <a:pt x="356" y="0"/>
                  </a:cubicBezTo>
                  <a:cubicBezTo>
                    <a:pt x="402" y="0"/>
                    <a:pt x="432" y="30"/>
                    <a:pt x="432" y="76"/>
                  </a:cubicBezTo>
                  <a:cubicBezTo>
                    <a:pt x="432" y="169"/>
                    <a:pt x="432" y="263"/>
                    <a:pt x="432" y="356"/>
                  </a:cubicBezTo>
                  <a:cubicBezTo>
                    <a:pt x="432" y="401"/>
                    <a:pt x="402" y="432"/>
                    <a:pt x="357" y="432"/>
                  </a:cubicBezTo>
                  <a:cubicBezTo>
                    <a:pt x="263" y="432"/>
                    <a:pt x="169" y="432"/>
                    <a:pt x="75" y="432"/>
                  </a:cubicBezTo>
                  <a:cubicBezTo>
                    <a:pt x="31" y="432"/>
                    <a:pt x="0" y="401"/>
                    <a:pt x="0" y="357"/>
                  </a:cubicBezTo>
                  <a:cubicBezTo>
                    <a:pt x="0" y="312"/>
                    <a:pt x="0" y="267"/>
                    <a:pt x="0" y="223"/>
                  </a:cubicBezTo>
                  <a:cubicBezTo>
                    <a:pt x="0" y="203"/>
                    <a:pt x="9" y="192"/>
                    <a:pt x="23" y="192"/>
                  </a:cubicBezTo>
                  <a:cubicBezTo>
                    <a:pt x="39" y="192"/>
                    <a:pt x="48" y="203"/>
                    <a:pt x="48" y="223"/>
                  </a:cubicBezTo>
                  <a:cubicBezTo>
                    <a:pt x="48" y="266"/>
                    <a:pt x="48" y="310"/>
                    <a:pt x="48" y="353"/>
                  </a:cubicBezTo>
                  <a:cubicBezTo>
                    <a:pt x="48" y="376"/>
                    <a:pt x="56" y="384"/>
                    <a:pt x="79" y="384"/>
                  </a:cubicBezTo>
                  <a:cubicBezTo>
                    <a:pt x="170" y="384"/>
                    <a:pt x="262" y="384"/>
                    <a:pt x="353" y="384"/>
                  </a:cubicBezTo>
                  <a:cubicBezTo>
                    <a:pt x="376" y="384"/>
                    <a:pt x="384" y="376"/>
                    <a:pt x="384" y="353"/>
                  </a:cubicBezTo>
                  <a:cubicBezTo>
                    <a:pt x="384" y="262"/>
                    <a:pt x="384" y="170"/>
                    <a:pt x="384" y="79"/>
                  </a:cubicBezTo>
                  <a:cubicBezTo>
                    <a:pt x="384" y="56"/>
                    <a:pt x="376" y="48"/>
                    <a:pt x="353" y="48"/>
                  </a:cubicBezTo>
                  <a:cubicBezTo>
                    <a:pt x="262" y="48"/>
                    <a:pt x="170" y="48"/>
                    <a:pt x="79" y="48"/>
                  </a:cubicBezTo>
                  <a:cubicBezTo>
                    <a:pt x="56" y="48"/>
                    <a:pt x="48" y="56"/>
                    <a:pt x="48" y="79"/>
                  </a:cubicBezTo>
                  <a:cubicBezTo>
                    <a:pt x="48" y="92"/>
                    <a:pt x="48" y="105"/>
                    <a:pt x="48" y="118"/>
                  </a:cubicBezTo>
                  <a:cubicBezTo>
                    <a:pt x="47" y="134"/>
                    <a:pt x="37" y="144"/>
                    <a:pt x="23" y="144"/>
                  </a:cubicBezTo>
                  <a:cubicBezTo>
                    <a:pt x="10" y="143"/>
                    <a:pt x="0" y="133"/>
                    <a:pt x="0" y="118"/>
                  </a:cubicBezTo>
                  <a:cubicBezTo>
                    <a:pt x="0" y="102"/>
                    <a:pt x="0" y="87"/>
                    <a:pt x="0" y="71"/>
                  </a:cubicBezTo>
                  <a:cubicBezTo>
                    <a:pt x="1" y="31"/>
                    <a:pt x="32" y="0"/>
                    <a:pt x="72" y="0"/>
                  </a:cubicBezTo>
                  <a:cubicBezTo>
                    <a:pt x="120" y="0"/>
                    <a:pt x="168" y="0"/>
                    <a:pt x="2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Freeform 144">
              <a:extLst>
                <a:ext uri="{FF2B5EF4-FFF2-40B4-BE49-F238E27FC236}">
                  <a16:creationId xmlns:a16="http://schemas.microsoft.com/office/drawing/2014/main" id="{A213856F-7CC8-A8A1-1B6F-75D88C8CD5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906588" y="444500"/>
              <a:ext cx="120650" cy="120650"/>
            </a:xfrm>
            <a:custGeom>
              <a:avLst/>
              <a:gdLst>
                <a:gd name="T0" fmla="*/ 0 w 433"/>
                <a:gd name="T1" fmla="*/ 216 h 432"/>
                <a:gd name="T2" fmla="*/ 0 w 433"/>
                <a:gd name="T3" fmla="*/ 77 h 432"/>
                <a:gd name="T4" fmla="*/ 77 w 433"/>
                <a:gd name="T5" fmla="*/ 0 h 432"/>
                <a:gd name="T6" fmla="*/ 355 w 433"/>
                <a:gd name="T7" fmla="*/ 0 h 432"/>
                <a:gd name="T8" fmla="*/ 432 w 433"/>
                <a:gd name="T9" fmla="*/ 77 h 432"/>
                <a:gd name="T10" fmla="*/ 432 w 433"/>
                <a:gd name="T11" fmla="*/ 210 h 432"/>
                <a:gd name="T12" fmla="*/ 408 w 433"/>
                <a:gd name="T13" fmla="*/ 240 h 432"/>
                <a:gd name="T14" fmla="*/ 384 w 433"/>
                <a:gd name="T15" fmla="*/ 210 h 432"/>
                <a:gd name="T16" fmla="*/ 384 w 433"/>
                <a:gd name="T17" fmla="*/ 78 h 432"/>
                <a:gd name="T18" fmla="*/ 354 w 433"/>
                <a:gd name="T19" fmla="*/ 48 h 432"/>
                <a:gd name="T20" fmla="*/ 78 w 433"/>
                <a:gd name="T21" fmla="*/ 48 h 432"/>
                <a:gd name="T22" fmla="*/ 48 w 433"/>
                <a:gd name="T23" fmla="*/ 78 h 432"/>
                <a:gd name="T24" fmla="*/ 48 w 433"/>
                <a:gd name="T25" fmla="*/ 354 h 432"/>
                <a:gd name="T26" fmla="*/ 78 w 433"/>
                <a:gd name="T27" fmla="*/ 384 h 432"/>
                <a:gd name="T28" fmla="*/ 354 w 433"/>
                <a:gd name="T29" fmla="*/ 384 h 432"/>
                <a:gd name="T30" fmla="*/ 384 w 433"/>
                <a:gd name="T31" fmla="*/ 354 h 432"/>
                <a:gd name="T32" fmla="*/ 384 w 433"/>
                <a:gd name="T33" fmla="*/ 314 h 432"/>
                <a:gd name="T34" fmla="*/ 408 w 433"/>
                <a:gd name="T35" fmla="*/ 288 h 432"/>
                <a:gd name="T36" fmla="*/ 432 w 433"/>
                <a:gd name="T37" fmla="*/ 313 h 432"/>
                <a:gd name="T38" fmla="*/ 432 w 433"/>
                <a:gd name="T39" fmla="*/ 364 h 432"/>
                <a:gd name="T40" fmla="*/ 364 w 433"/>
                <a:gd name="T41" fmla="*/ 432 h 432"/>
                <a:gd name="T42" fmla="*/ 68 w 433"/>
                <a:gd name="T43" fmla="*/ 432 h 432"/>
                <a:gd name="T44" fmla="*/ 0 w 433"/>
                <a:gd name="T45" fmla="*/ 360 h 432"/>
                <a:gd name="T46" fmla="*/ 0 w 433"/>
                <a:gd name="T47" fmla="*/ 216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33" h="432">
                  <a:moveTo>
                    <a:pt x="0" y="216"/>
                  </a:moveTo>
                  <a:cubicBezTo>
                    <a:pt x="0" y="170"/>
                    <a:pt x="0" y="123"/>
                    <a:pt x="0" y="77"/>
                  </a:cubicBezTo>
                  <a:cubicBezTo>
                    <a:pt x="0" y="30"/>
                    <a:pt x="30" y="0"/>
                    <a:pt x="77" y="0"/>
                  </a:cubicBezTo>
                  <a:cubicBezTo>
                    <a:pt x="170" y="0"/>
                    <a:pt x="262" y="0"/>
                    <a:pt x="355" y="0"/>
                  </a:cubicBezTo>
                  <a:cubicBezTo>
                    <a:pt x="402" y="0"/>
                    <a:pt x="432" y="30"/>
                    <a:pt x="432" y="77"/>
                  </a:cubicBezTo>
                  <a:cubicBezTo>
                    <a:pt x="432" y="121"/>
                    <a:pt x="432" y="165"/>
                    <a:pt x="432" y="210"/>
                  </a:cubicBezTo>
                  <a:cubicBezTo>
                    <a:pt x="432" y="229"/>
                    <a:pt x="423" y="240"/>
                    <a:pt x="408" y="240"/>
                  </a:cubicBezTo>
                  <a:cubicBezTo>
                    <a:pt x="393" y="240"/>
                    <a:pt x="384" y="229"/>
                    <a:pt x="384" y="210"/>
                  </a:cubicBezTo>
                  <a:cubicBezTo>
                    <a:pt x="384" y="166"/>
                    <a:pt x="384" y="122"/>
                    <a:pt x="384" y="78"/>
                  </a:cubicBezTo>
                  <a:cubicBezTo>
                    <a:pt x="384" y="56"/>
                    <a:pt x="376" y="48"/>
                    <a:pt x="354" y="48"/>
                  </a:cubicBezTo>
                  <a:cubicBezTo>
                    <a:pt x="262" y="48"/>
                    <a:pt x="170" y="48"/>
                    <a:pt x="78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170"/>
                    <a:pt x="48" y="262"/>
                    <a:pt x="48" y="354"/>
                  </a:cubicBezTo>
                  <a:cubicBezTo>
                    <a:pt x="48" y="375"/>
                    <a:pt x="56" y="384"/>
                    <a:pt x="78" y="384"/>
                  </a:cubicBezTo>
                  <a:cubicBezTo>
                    <a:pt x="170" y="384"/>
                    <a:pt x="262" y="384"/>
                    <a:pt x="354" y="384"/>
                  </a:cubicBezTo>
                  <a:cubicBezTo>
                    <a:pt x="375" y="384"/>
                    <a:pt x="384" y="376"/>
                    <a:pt x="384" y="354"/>
                  </a:cubicBezTo>
                  <a:cubicBezTo>
                    <a:pt x="384" y="341"/>
                    <a:pt x="384" y="327"/>
                    <a:pt x="384" y="314"/>
                  </a:cubicBezTo>
                  <a:cubicBezTo>
                    <a:pt x="385" y="298"/>
                    <a:pt x="394" y="288"/>
                    <a:pt x="408" y="288"/>
                  </a:cubicBezTo>
                  <a:cubicBezTo>
                    <a:pt x="421" y="288"/>
                    <a:pt x="431" y="298"/>
                    <a:pt x="432" y="313"/>
                  </a:cubicBezTo>
                  <a:cubicBezTo>
                    <a:pt x="432" y="330"/>
                    <a:pt x="433" y="347"/>
                    <a:pt x="432" y="364"/>
                  </a:cubicBezTo>
                  <a:cubicBezTo>
                    <a:pt x="430" y="401"/>
                    <a:pt x="400" y="431"/>
                    <a:pt x="364" y="432"/>
                  </a:cubicBezTo>
                  <a:cubicBezTo>
                    <a:pt x="265" y="432"/>
                    <a:pt x="167" y="432"/>
                    <a:pt x="68" y="432"/>
                  </a:cubicBezTo>
                  <a:cubicBezTo>
                    <a:pt x="30" y="431"/>
                    <a:pt x="0" y="399"/>
                    <a:pt x="0" y="360"/>
                  </a:cubicBezTo>
                  <a:cubicBezTo>
                    <a:pt x="0" y="312"/>
                    <a:pt x="0" y="264"/>
                    <a:pt x="0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Freeform 145">
              <a:extLst>
                <a:ext uri="{FF2B5EF4-FFF2-40B4-BE49-F238E27FC236}">
                  <a16:creationId xmlns:a16="http://schemas.microsoft.com/office/drawing/2014/main" id="{1E0AF321-7408-9CB5-A68C-BBCB33E58F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25600" y="296863"/>
              <a:ext cx="93663" cy="120650"/>
            </a:xfrm>
            <a:custGeom>
              <a:avLst/>
              <a:gdLst>
                <a:gd name="T0" fmla="*/ 336 w 336"/>
                <a:gd name="T1" fmla="*/ 218 h 432"/>
                <a:gd name="T2" fmla="*/ 336 w 336"/>
                <a:gd name="T3" fmla="*/ 400 h 432"/>
                <a:gd name="T4" fmla="*/ 304 w 336"/>
                <a:gd name="T5" fmla="*/ 432 h 432"/>
                <a:gd name="T6" fmla="*/ 31 w 336"/>
                <a:gd name="T7" fmla="*/ 432 h 432"/>
                <a:gd name="T8" fmla="*/ 0 w 336"/>
                <a:gd name="T9" fmla="*/ 400 h 432"/>
                <a:gd name="T10" fmla="*/ 0 w 336"/>
                <a:gd name="T11" fmla="*/ 31 h 432"/>
                <a:gd name="T12" fmla="*/ 32 w 336"/>
                <a:gd name="T13" fmla="*/ 0 h 432"/>
                <a:gd name="T14" fmla="*/ 304 w 336"/>
                <a:gd name="T15" fmla="*/ 0 h 432"/>
                <a:gd name="T16" fmla="*/ 336 w 336"/>
                <a:gd name="T17" fmla="*/ 32 h 432"/>
                <a:gd name="T18" fmla="*/ 336 w 336"/>
                <a:gd name="T19" fmla="*/ 218 h 432"/>
                <a:gd name="T20" fmla="*/ 287 w 336"/>
                <a:gd name="T21" fmla="*/ 49 h 432"/>
                <a:gd name="T22" fmla="*/ 49 w 336"/>
                <a:gd name="T23" fmla="*/ 49 h 432"/>
                <a:gd name="T24" fmla="*/ 49 w 336"/>
                <a:gd name="T25" fmla="*/ 383 h 432"/>
                <a:gd name="T26" fmla="*/ 287 w 336"/>
                <a:gd name="T27" fmla="*/ 383 h 432"/>
                <a:gd name="T28" fmla="*/ 287 w 336"/>
                <a:gd name="T29" fmla="*/ 49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6" h="432">
                  <a:moveTo>
                    <a:pt x="336" y="218"/>
                  </a:moveTo>
                  <a:cubicBezTo>
                    <a:pt x="336" y="278"/>
                    <a:pt x="336" y="339"/>
                    <a:pt x="336" y="400"/>
                  </a:cubicBezTo>
                  <a:cubicBezTo>
                    <a:pt x="336" y="424"/>
                    <a:pt x="328" y="432"/>
                    <a:pt x="304" y="432"/>
                  </a:cubicBezTo>
                  <a:cubicBezTo>
                    <a:pt x="213" y="432"/>
                    <a:pt x="122" y="432"/>
                    <a:pt x="31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277"/>
                    <a:pt x="0" y="154"/>
                    <a:pt x="0" y="31"/>
                  </a:cubicBezTo>
                  <a:cubicBezTo>
                    <a:pt x="0" y="8"/>
                    <a:pt x="8" y="0"/>
                    <a:pt x="32" y="0"/>
                  </a:cubicBezTo>
                  <a:cubicBezTo>
                    <a:pt x="123" y="0"/>
                    <a:pt x="213" y="0"/>
                    <a:pt x="304" y="0"/>
                  </a:cubicBezTo>
                  <a:cubicBezTo>
                    <a:pt x="328" y="0"/>
                    <a:pt x="336" y="8"/>
                    <a:pt x="336" y="32"/>
                  </a:cubicBezTo>
                  <a:cubicBezTo>
                    <a:pt x="336" y="94"/>
                    <a:pt x="336" y="156"/>
                    <a:pt x="336" y="218"/>
                  </a:cubicBezTo>
                  <a:close/>
                  <a:moveTo>
                    <a:pt x="287" y="49"/>
                  </a:moveTo>
                  <a:cubicBezTo>
                    <a:pt x="207" y="49"/>
                    <a:pt x="128" y="49"/>
                    <a:pt x="49" y="49"/>
                  </a:cubicBezTo>
                  <a:cubicBezTo>
                    <a:pt x="49" y="161"/>
                    <a:pt x="49" y="272"/>
                    <a:pt x="49" y="383"/>
                  </a:cubicBezTo>
                  <a:cubicBezTo>
                    <a:pt x="129" y="383"/>
                    <a:pt x="208" y="383"/>
                    <a:pt x="287" y="383"/>
                  </a:cubicBezTo>
                  <a:cubicBezTo>
                    <a:pt x="287" y="272"/>
                    <a:pt x="287" y="161"/>
                    <a:pt x="287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146">
              <a:extLst>
                <a:ext uri="{FF2B5EF4-FFF2-40B4-BE49-F238E27FC236}">
                  <a16:creationId xmlns:a16="http://schemas.microsoft.com/office/drawing/2014/main" id="{CA661E1F-A52E-035D-CA2C-64005E25981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1963" y="230188"/>
              <a:ext cx="120650" cy="120650"/>
            </a:xfrm>
            <a:custGeom>
              <a:avLst/>
              <a:gdLst>
                <a:gd name="T0" fmla="*/ 0 w 432"/>
                <a:gd name="T1" fmla="*/ 217 h 434"/>
                <a:gd name="T2" fmla="*/ 217 w 432"/>
                <a:gd name="T3" fmla="*/ 1 h 434"/>
                <a:gd name="T4" fmla="*/ 432 w 432"/>
                <a:gd name="T5" fmla="*/ 219 h 434"/>
                <a:gd name="T6" fmla="*/ 213 w 432"/>
                <a:gd name="T7" fmla="*/ 433 h 434"/>
                <a:gd name="T8" fmla="*/ 0 w 432"/>
                <a:gd name="T9" fmla="*/ 217 h 434"/>
                <a:gd name="T10" fmla="*/ 384 w 432"/>
                <a:gd name="T11" fmla="*/ 217 h 434"/>
                <a:gd name="T12" fmla="*/ 216 w 432"/>
                <a:gd name="T13" fmla="*/ 49 h 434"/>
                <a:gd name="T14" fmla="*/ 48 w 432"/>
                <a:gd name="T15" fmla="*/ 218 h 434"/>
                <a:gd name="T16" fmla="*/ 215 w 432"/>
                <a:gd name="T17" fmla="*/ 385 h 434"/>
                <a:gd name="T18" fmla="*/ 384 w 432"/>
                <a:gd name="T19" fmla="*/ 217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4">
                  <a:moveTo>
                    <a:pt x="0" y="217"/>
                  </a:moveTo>
                  <a:cubicBezTo>
                    <a:pt x="1" y="97"/>
                    <a:pt x="98" y="0"/>
                    <a:pt x="217" y="1"/>
                  </a:cubicBezTo>
                  <a:cubicBezTo>
                    <a:pt x="337" y="2"/>
                    <a:pt x="432" y="99"/>
                    <a:pt x="432" y="219"/>
                  </a:cubicBezTo>
                  <a:cubicBezTo>
                    <a:pt x="431" y="338"/>
                    <a:pt x="333" y="434"/>
                    <a:pt x="213" y="433"/>
                  </a:cubicBezTo>
                  <a:cubicBezTo>
                    <a:pt x="96" y="432"/>
                    <a:pt x="0" y="335"/>
                    <a:pt x="0" y="217"/>
                  </a:cubicBezTo>
                  <a:close/>
                  <a:moveTo>
                    <a:pt x="384" y="217"/>
                  </a:moveTo>
                  <a:cubicBezTo>
                    <a:pt x="384" y="124"/>
                    <a:pt x="308" y="49"/>
                    <a:pt x="216" y="49"/>
                  </a:cubicBezTo>
                  <a:cubicBezTo>
                    <a:pt x="123" y="49"/>
                    <a:pt x="48" y="124"/>
                    <a:pt x="48" y="218"/>
                  </a:cubicBezTo>
                  <a:cubicBezTo>
                    <a:pt x="48" y="309"/>
                    <a:pt x="124" y="385"/>
                    <a:pt x="215" y="385"/>
                  </a:cubicBezTo>
                  <a:cubicBezTo>
                    <a:pt x="308" y="385"/>
                    <a:pt x="384" y="310"/>
                    <a:pt x="384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147">
              <a:extLst>
                <a:ext uri="{FF2B5EF4-FFF2-40B4-BE49-F238E27FC236}">
                  <a16:creationId xmlns:a16="http://schemas.microsoft.com/office/drawing/2014/main" id="{BB11BD08-26A2-B42A-0799-785B38A5382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9925" y="477838"/>
              <a:ext cx="52388" cy="53975"/>
            </a:xfrm>
            <a:custGeom>
              <a:avLst/>
              <a:gdLst>
                <a:gd name="T0" fmla="*/ 192 w 192"/>
                <a:gd name="T1" fmla="*/ 96 h 192"/>
                <a:gd name="T2" fmla="*/ 96 w 192"/>
                <a:gd name="T3" fmla="*/ 192 h 192"/>
                <a:gd name="T4" fmla="*/ 0 w 192"/>
                <a:gd name="T5" fmla="*/ 97 h 192"/>
                <a:gd name="T6" fmla="*/ 95 w 192"/>
                <a:gd name="T7" fmla="*/ 0 h 192"/>
                <a:gd name="T8" fmla="*/ 192 w 192"/>
                <a:gd name="T9" fmla="*/ 96 h 192"/>
                <a:gd name="T10" fmla="*/ 96 w 192"/>
                <a:gd name="T11" fmla="*/ 48 h 192"/>
                <a:gd name="T12" fmla="*/ 48 w 192"/>
                <a:gd name="T13" fmla="*/ 96 h 192"/>
                <a:gd name="T14" fmla="*/ 97 w 192"/>
                <a:gd name="T15" fmla="*/ 144 h 192"/>
                <a:gd name="T16" fmla="*/ 144 w 192"/>
                <a:gd name="T17" fmla="*/ 95 h 192"/>
                <a:gd name="T18" fmla="*/ 96 w 192"/>
                <a:gd name="T19" fmla="*/ 48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2" h="192">
                  <a:moveTo>
                    <a:pt x="192" y="96"/>
                  </a:moveTo>
                  <a:cubicBezTo>
                    <a:pt x="192" y="149"/>
                    <a:pt x="149" y="192"/>
                    <a:pt x="96" y="192"/>
                  </a:cubicBezTo>
                  <a:cubicBezTo>
                    <a:pt x="44" y="192"/>
                    <a:pt x="0" y="149"/>
                    <a:pt x="0" y="97"/>
                  </a:cubicBezTo>
                  <a:cubicBezTo>
                    <a:pt x="0" y="44"/>
                    <a:pt x="42" y="0"/>
                    <a:pt x="95" y="0"/>
                  </a:cubicBezTo>
                  <a:cubicBezTo>
                    <a:pt x="148" y="0"/>
                    <a:pt x="192" y="43"/>
                    <a:pt x="192" y="96"/>
                  </a:cubicBezTo>
                  <a:close/>
                  <a:moveTo>
                    <a:pt x="96" y="48"/>
                  </a:moveTo>
                  <a:cubicBezTo>
                    <a:pt x="70" y="48"/>
                    <a:pt x="48" y="70"/>
                    <a:pt x="48" y="96"/>
                  </a:cubicBezTo>
                  <a:cubicBezTo>
                    <a:pt x="48" y="123"/>
                    <a:pt x="70" y="144"/>
                    <a:pt x="97" y="144"/>
                  </a:cubicBezTo>
                  <a:cubicBezTo>
                    <a:pt x="123" y="143"/>
                    <a:pt x="144" y="122"/>
                    <a:pt x="144" y="95"/>
                  </a:cubicBezTo>
                  <a:cubicBezTo>
                    <a:pt x="144" y="69"/>
                    <a:pt x="122" y="48"/>
                    <a:pt x="96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148">
              <a:extLst>
                <a:ext uri="{FF2B5EF4-FFF2-40B4-BE49-F238E27FC236}">
                  <a16:creationId xmlns:a16="http://schemas.microsoft.com/office/drawing/2014/main" id="{9D33CA89-8BA3-1BB0-1407-E9F27C7DB7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939925" y="263525"/>
              <a:ext cx="52388" cy="68263"/>
            </a:xfrm>
            <a:custGeom>
              <a:avLst/>
              <a:gdLst>
                <a:gd name="T0" fmla="*/ 96 w 192"/>
                <a:gd name="T1" fmla="*/ 95 h 243"/>
                <a:gd name="T2" fmla="*/ 144 w 192"/>
                <a:gd name="T3" fmla="*/ 119 h 243"/>
                <a:gd name="T4" fmla="*/ 96 w 192"/>
                <a:gd name="T5" fmla="*/ 145 h 243"/>
                <a:gd name="T6" fmla="*/ 96 w 192"/>
                <a:gd name="T7" fmla="*/ 213 h 243"/>
                <a:gd name="T8" fmla="*/ 76 w 192"/>
                <a:gd name="T9" fmla="*/ 239 h 243"/>
                <a:gd name="T10" fmla="*/ 48 w 192"/>
                <a:gd name="T11" fmla="*/ 214 h 243"/>
                <a:gd name="T12" fmla="*/ 48 w 192"/>
                <a:gd name="T13" fmla="*/ 145 h 243"/>
                <a:gd name="T14" fmla="*/ 1 w 192"/>
                <a:gd name="T15" fmla="*/ 119 h 243"/>
                <a:gd name="T16" fmla="*/ 48 w 192"/>
                <a:gd name="T17" fmla="*/ 95 h 243"/>
                <a:gd name="T18" fmla="*/ 48 w 192"/>
                <a:gd name="T19" fmla="*/ 69 h 243"/>
                <a:gd name="T20" fmla="*/ 117 w 192"/>
                <a:gd name="T21" fmla="*/ 0 h 243"/>
                <a:gd name="T22" fmla="*/ 165 w 192"/>
                <a:gd name="T23" fmla="*/ 0 h 243"/>
                <a:gd name="T24" fmla="*/ 192 w 192"/>
                <a:gd name="T25" fmla="*/ 24 h 243"/>
                <a:gd name="T26" fmla="*/ 165 w 192"/>
                <a:gd name="T27" fmla="*/ 48 h 243"/>
                <a:gd name="T28" fmla="*/ 129 w 192"/>
                <a:gd name="T29" fmla="*/ 48 h 243"/>
                <a:gd name="T30" fmla="*/ 96 w 192"/>
                <a:gd name="T31" fmla="*/ 81 h 243"/>
                <a:gd name="T32" fmla="*/ 96 w 192"/>
                <a:gd name="T33" fmla="*/ 95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92" h="243">
                  <a:moveTo>
                    <a:pt x="96" y="95"/>
                  </a:moveTo>
                  <a:cubicBezTo>
                    <a:pt x="133" y="97"/>
                    <a:pt x="143" y="102"/>
                    <a:pt x="144" y="119"/>
                  </a:cubicBezTo>
                  <a:cubicBezTo>
                    <a:pt x="144" y="137"/>
                    <a:pt x="134" y="142"/>
                    <a:pt x="96" y="145"/>
                  </a:cubicBezTo>
                  <a:cubicBezTo>
                    <a:pt x="96" y="167"/>
                    <a:pt x="96" y="190"/>
                    <a:pt x="96" y="213"/>
                  </a:cubicBezTo>
                  <a:cubicBezTo>
                    <a:pt x="96" y="227"/>
                    <a:pt x="90" y="236"/>
                    <a:pt x="76" y="239"/>
                  </a:cubicBezTo>
                  <a:cubicBezTo>
                    <a:pt x="62" y="243"/>
                    <a:pt x="48" y="231"/>
                    <a:pt x="48" y="214"/>
                  </a:cubicBezTo>
                  <a:cubicBezTo>
                    <a:pt x="48" y="192"/>
                    <a:pt x="48" y="169"/>
                    <a:pt x="48" y="145"/>
                  </a:cubicBezTo>
                  <a:cubicBezTo>
                    <a:pt x="28" y="142"/>
                    <a:pt x="0" y="151"/>
                    <a:pt x="1" y="119"/>
                  </a:cubicBezTo>
                  <a:cubicBezTo>
                    <a:pt x="1" y="90"/>
                    <a:pt x="28" y="98"/>
                    <a:pt x="48" y="95"/>
                  </a:cubicBezTo>
                  <a:cubicBezTo>
                    <a:pt x="48" y="86"/>
                    <a:pt x="48" y="78"/>
                    <a:pt x="48" y="69"/>
                  </a:cubicBezTo>
                  <a:cubicBezTo>
                    <a:pt x="50" y="32"/>
                    <a:pt x="80" y="1"/>
                    <a:pt x="117" y="0"/>
                  </a:cubicBezTo>
                  <a:cubicBezTo>
                    <a:pt x="133" y="0"/>
                    <a:pt x="149" y="0"/>
                    <a:pt x="165" y="0"/>
                  </a:cubicBezTo>
                  <a:cubicBezTo>
                    <a:pt x="182" y="0"/>
                    <a:pt x="192" y="10"/>
                    <a:pt x="192" y="24"/>
                  </a:cubicBezTo>
                  <a:cubicBezTo>
                    <a:pt x="192" y="38"/>
                    <a:pt x="181" y="48"/>
                    <a:pt x="165" y="48"/>
                  </a:cubicBezTo>
                  <a:cubicBezTo>
                    <a:pt x="153" y="48"/>
                    <a:pt x="141" y="48"/>
                    <a:pt x="129" y="48"/>
                  </a:cubicBezTo>
                  <a:cubicBezTo>
                    <a:pt x="103" y="48"/>
                    <a:pt x="96" y="56"/>
                    <a:pt x="96" y="81"/>
                  </a:cubicBezTo>
                  <a:cubicBezTo>
                    <a:pt x="96" y="86"/>
                    <a:pt x="96" y="90"/>
                    <a:pt x="96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149">
              <a:extLst>
                <a:ext uri="{FF2B5EF4-FFF2-40B4-BE49-F238E27FC236}">
                  <a16:creationId xmlns:a16="http://schemas.microsoft.com/office/drawing/2014/main" id="{9EADFA60-E0C5-5F88-D457-06B83491C621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0" y="411163"/>
              <a:ext cx="47625" cy="20638"/>
            </a:xfrm>
            <a:custGeom>
              <a:avLst/>
              <a:gdLst>
                <a:gd name="T0" fmla="*/ 29 w 175"/>
                <a:gd name="T1" fmla="*/ 75 h 75"/>
                <a:gd name="T2" fmla="*/ 2 w 175"/>
                <a:gd name="T3" fmla="*/ 53 h 75"/>
                <a:gd name="T4" fmla="*/ 23 w 175"/>
                <a:gd name="T5" fmla="*/ 27 h 75"/>
                <a:gd name="T6" fmla="*/ 139 w 175"/>
                <a:gd name="T7" fmla="*/ 4 h 75"/>
                <a:gd name="T8" fmla="*/ 172 w 175"/>
                <a:gd name="T9" fmla="*/ 22 h 75"/>
                <a:gd name="T10" fmla="*/ 148 w 175"/>
                <a:gd name="T11" fmla="*/ 52 h 75"/>
                <a:gd name="T12" fmla="*/ 37 w 175"/>
                <a:gd name="T13" fmla="*/ 74 h 75"/>
                <a:gd name="T14" fmla="*/ 29 w 175"/>
                <a:gd name="T15" fmla="*/ 75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75">
                  <a:moveTo>
                    <a:pt x="29" y="75"/>
                  </a:moveTo>
                  <a:cubicBezTo>
                    <a:pt x="13" y="75"/>
                    <a:pt x="3" y="66"/>
                    <a:pt x="2" y="53"/>
                  </a:cubicBezTo>
                  <a:cubicBezTo>
                    <a:pt x="0" y="41"/>
                    <a:pt x="9" y="30"/>
                    <a:pt x="23" y="27"/>
                  </a:cubicBezTo>
                  <a:cubicBezTo>
                    <a:pt x="62" y="19"/>
                    <a:pt x="100" y="11"/>
                    <a:pt x="139" y="4"/>
                  </a:cubicBezTo>
                  <a:cubicBezTo>
                    <a:pt x="156" y="0"/>
                    <a:pt x="169" y="7"/>
                    <a:pt x="172" y="22"/>
                  </a:cubicBezTo>
                  <a:cubicBezTo>
                    <a:pt x="175" y="37"/>
                    <a:pt x="167" y="48"/>
                    <a:pt x="148" y="52"/>
                  </a:cubicBezTo>
                  <a:cubicBezTo>
                    <a:pt x="111" y="59"/>
                    <a:pt x="74" y="67"/>
                    <a:pt x="37" y="74"/>
                  </a:cubicBezTo>
                  <a:cubicBezTo>
                    <a:pt x="34" y="75"/>
                    <a:pt x="31" y="75"/>
                    <a:pt x="29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50">
              <a:extLst>
                <a:ext uri="{FF2B5EF4-FFF2-40B4-BE49-F238E27FC236}">
                  <a16:creationId xmlns:a16="http://schemas.microsoft.com/office/drawing/2014/main" id="{C5558E6B-1C9E-1625-8461-22F640B4D5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851025" y="336550"/>
              <a:ext cx="36513" cy="42863"/>
            </a:xfrm>
            <a:custGeom>
              <a:avLst/>
              <a:gdLst>
                <a:gd name="T0" fmla="*/ 0 w 126"/>
                <a:gd name="T1" fmla="*/ 126 h 152"/>
                <a:gd name="T2" fmla="*/ 9 w 126"/>
                <a:gd name="T3" fmla="*/ 108 h 152"/>
                <a:gd name="T4" fmla="*/ 78 w 126"/>
                <a:gd name="T5" fmla="*/ 16 h 152"/>
                <a:gd name="T6" fmla="*/ 113 w 126"/>
                <a:gd name="T7" fmla="*/ 9 h 152"/>
                <a:gd name="T8" fmla="*/ 116 w 126"/>
                <a:gd name="T9" fmla="*/ 45 h 152"/>
                <a:gd name="T10" fmla="*/ 47 w 126"/>
                <a:gd name="T11" fmla="*/ 137 h 152"/>
                <a:gd name="T12" fmla="*/ 19 w 126"/>
                <a:gd name="T13" fmla="*/ 146 h 152"/>
                <a:gd name="T14" fmla="*/ 0 w 126"/>
                <a:gd name="T15" fmla="*/ 126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6" h="152">
                  <a:moveTo>
                    <a:pt x="0" y="126"/>
                  </a:moveTo>
                  <a:cubicBezTo>
                    <a:pt x="4" y="118"/>
                    <a:pt x="6" y="112"/>
                    <a:pt x="9" y="108"/>
                  </a:cubicBezTo>
                  <a:cubicBezTo>
                    <a:pt x="32" y="77"/>
                    <a:pt x="55" y="46"/>
                    <a:pt x="78" y="16"/>
                  </a:cubicBezTo>
                  <a:cubicBezTo>
                    <a:pt x="88" y="3"/>
                    <a:pt x="102" y="0"/>
                    <a:pt x="113" y="9"/>
                  </a:cubicBezTo>
                  <a:cubicBezTo>
                    <a:pt x="125" y="18"/>
                    <a:pt x="126" y="31"/>
                    <a:pt x="116" y="45"/>
                  </a:cubicBezTo>
                  <a:cubicBezTo>
                    <a:pt x="94" y="76"/>
                    <a:pt x="71" y="106"/>
                    <a:pt x="47" y="137"/>
                  </a:cubicBezTo>
                  <a:cubicBezTo>
                    <a:pt x="40" y="146"/>
                    <a:pt x="30" y="152"/>
                    <a:pt x="19" y="146"/>
                  </a:cubicBezTo>
                  <a:cubicBezTo>
                    <a:pt x="11" y="141"/>
                    <a:pt x="6" y="133"/>
                    <a:pt x="0" y="1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51">
              <a:extLst>
                <a:ext uri="{FF2B5EF4-FFF2-40B4-BE49-F238E27FC236}">
                  <a16:creationId xmlns:a16="http://schemas.microsoft.com/office/drawing/2014/main" id="{AAD10146-C670-3D0F-E985-3CB75634C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1663" y="369888"/>
              <a:ext cx="42863" cy="34925"/>
            </a:xfrm>
            <a:custGeom>
              <a:avLst/>
              <a:gdLst>
                <a:gd name="T0" fmla="*/ 126 w 151"/>
                <a:gd name="T1" fmla="*/ 0 h 126"/>
                <a:gd name="T2" fmla="*/ 145 w 151"/>
                <a:gd name="T3" fmla="*/ 20 h 126"/>
                <a:gd name="T4" fmla="*/ 136 w 151"/>
                <a:gd name="T5" fmla="*/ 47 h 126"/>
                <a:gd name="T6" fmla="*/ 43 w 151"/>
                <a:gd name="T7" fmla="*/ 117 h 126"/>
                <a:gd name="T8" fmla="*/ 8 w 151"/>
                <a:gd name="T9" fmla="*/ 113 h 126"/>
                <a:gd name="T10" fmla="*/ 14 w 151"/>
                <a:gd name="T11" fmla="*/ 79 h 126"/>
                <a:gd name="T12" fmla="*/ 75 w 151"/>
                <a:gd name="T13" fmla="*/ 33 h 126"/>
                <a:gd name="T14" fmla="*/ 106 w 151"/>
                <a:gd name="T15" fmla="*/ 10 h 126"/>
                <a:gd name="T16" fmla="*/ 126 w 151"/>
                <a:gd name="T17" fmla="*/ 0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1" h="126">
                  <a:moveTo>
                    <a:pt x="126" y="0"/>
                  </a:moveTo>
                  <a:cubicBezTo>
                    <a:pt x="132" y="6"/>
                    <a:pt x="141" y="12"/>
                    <a:pt x="145" y="20"/>
                  </a:cubicBezTo>
                  <a:cubicBezTo>
                    <a:pt x="151" y="30"/>
                    <a:pt x="145" y="40"/>
                    <a:pt x="136" y="47"/>
                  </a:cubicBezTo>
                  <a:cubicBezTo>
                    <a:pt x="105" y="70"/>
                    <a:pt x="74" y="94"/>
                    <a:pt x="43" y="117"/>
                  </a:cubicBezTo>
                  <a:cubicBezTo>
                    <a:pt x="30" y="126"/>
                    <a:pt x="16" y="124"/>
                    <a:pt x="8" y="113"/>
                  </a:cubicBezTo>
                  <a:cubicBezTo>
                    <a:pt x="0" y="101"/>
                    <a:pt x="2" y="88"/>
                    <a:pt x="14" y="79"/>
                  </a:cubicBezTo>
                  <a:cubicBezTo>
                    <a:pt x="34" y="63"/>
                    <a:pt x="55" y="48"/>
                    <a:pt x="75" y="33"/>
                  </a:cubicBezTo>
                  <a:cubicBezTo>
                    <a:pt x="86" y="25"/>
                    <a:pt x="96" y="17"/>
                    <a:pt x="106" y="10"/>
                  </a:cubicBezTo>
                  <a:cubicBezTo>
                    <a:pt x="111" y="6"/>
                    <a:pt x="117" y="4"/>
                    <a:pt x="1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52">
              <a:extLst>
                <a:ext uri="{FF2B5EF4-FFF2-40B4-BE49-F238E27FC236}">
                  <a16:creationId xmlns:a16="http://schemas.microsoft.com/office/drawing/2014/main" id="{191C6D68-0201-8332-4AE5-F3DA5854E3A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588" y="350838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7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8"/>
                    <a:pt x="134" y="48"/>
                    <a:pt x="117" y="48"/>
                  </a:cubicBezTo>
                  <a:cubicBezTo>
                    <a:pt x="102" y="48"/>
                    <a:pt x="86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153">
              <a:extLst>
                <a:ext uri="{FF2B5EF4-FFF2-40B4-BE49-F238E27FC236}">
                  <a16:creationId xmlns:a16="http://schemas.microsoft.com/office/drawing/2014/main" id="{FB7960C5-9943-E484-D857-9E2620A87472}"/>
                </a:ext>
              </a:extLst>
            </p:cNvPr>
            <p:cNvSpPr>
              <a:spLocks/>
            </p:cNvSpPr>
            <p:nvPr/>
          </p:nvSpPr>
          <p:spPr bwMode="auto">
            <a:xfrm>
              <a:off x="1652588" y="377825"/>
              <a:ext cx="39688" cy="12700"/>
            </a:xfrm>
            <a:custGeom>
              <a:avLst/>
              <a:gdLst>
                <a:gd name="T0" fmla="*/ 72 w 144"/>
                <a:gd name="T1" fmla="*/ 48 h 48"/>
                <a:gd name="T2" fmla="*/ 27 w 144"/>
                <a:gd name="T3" fmla="*/ 48 h 48"/>
                <a:gd name="T4" fmla="*/ 0 w 144"/>
                <a:gd name="T5" fmla="*/ 24 h 48"/>
                <a:gd name="T6" fmla="*/ 27 w 144"/>
                <a:gd name="T7" fmla="*/ 0 h 48"/>
                <a:gd name="T8" fmla="*/ 117 w 144"/>
                <a:gd name="T9" fmla="*/ 0 h 48"/>
                <a:gd name="T10" fmla="*/ 144 w 144"/>
                <a:gd name="T11" fmla="*/ 24 h 48"/>
                <a:gd name="T12" fmla="*/ 117 w 144"/>
                <a:gd name="T13" fmla="*/ 48 h 48"/>
                <a:gd name="T14" fmla="*/ 72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2" y="48"/>
                  </a:moveTo>
                  <a:cubicBezTo>
                    <a:pt x="57" y="48"/>
                    <a:pt x="42" y="48"/>
                    <a:pt x="27" y="48"/>
                  </a:cubicBezTo>
                  <a:cubicBezTo>
                    <a:pt x="10" y="48"/>
                    <a:pt x="0" y="38"/>
                    <a:pt x="0" y="24"/>
                  </a:cubicBezTo>
                  <a:cubicBezTo>
                    <a:pt x="0" y="10"/>
                    <a:pt x="11" y="0"/>
                    <a:pt x="27" y="0"/>
                  </a:cubicBezTo>
                  <a:cubicBezTo>
                    <a:pt x="57" y="0"/>
                    <a:pt x="87" y="0"/>
                    <a:pt x="117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8"/>
                    <a:pt x="133" y="48"/>
                    <a:pt x="117" y="48"/>
                  </a:cubicBezTo>
                  <a:cubicBezTo>
                    <a:pt x="102" y="48"/>
                    <a:pt x="87" y="48"/>
                    <a:pt x="72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" name="Freeform 154">
              <a:extLst>
                <a:ext uri="{FF2B5EF4-FFF2-40B4-BE49-F238E27FC236}">
                  <a16:creationId xmlns:a16="http://schemas.microsoft.com/office/drawing/2014/main" id="{9540E508-6DD5-03E0-5B4B-02FDCDD6D0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65288" y="323850"/>
              <a:ext cx="26988" cy="14288"/>
            </a:xfrm>
            <a:custGeom>
              <a:avLst/>
              <a:gdLst>
                <a:gd name="T0" fmla="*/ 47 w 96"/>
                <a:gd name="T1" fmla="*/ 48 h 48"/>
                <a:gd name="T2" fmla="*/ 23 w 96"/>
                <a:gd name="T3" fmla="*/ 48 h 48"/>
                <a:gd name="T4" fmla="*/ 0 w 96"/>
                <a:gd name="T5" fmla="*/ 25 h 48"/>
                <a:gd name="T6" fmla="*/ 23 w 96"/>
                <a:gd name="T7" fmla="*/ 0 h 48"/>
                <a:gd name="T8" fmla="*/ 73 w 96"/>
                <a:gd name="T9" fmla="*/ 0 h 48"/>
                <a:gd name="T10" fmla="*/ 96 w 96"/>
                <a:gd name="T11" fmla="*/ 23 h 48"/>
                <a:gd name="T12" fmla="*/ 73 w 96"/>
                <a:gd name="T13" fmla="*/ 48 h 48"/>
                <a:gd name="T14" fmla="*/ 47 w 9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6" h="48">
                  <a:moveTo>
                    <a:pt x="47" y="48"/>
                  </a:moveTo>
                  <a:cubicBezTo>
                    <a:pt x="39" y="48"/>
                    <a:pt x="31" y="48"/>
                    <a:pt x="23" y="48"/>
                  </a:cubicBezTo>
                  <a:cubicBezTo>
                    <a:pt x="10" y="47"/>
                    <a:pt x="0" y="37"/>
                    <a:pt x="0" y="25"/>
                  </a:cubicBezTo>
                  <a:cubicBezTo>
                    <a:pt x="0" y="11"/>
                    <a:pt x="9" y="1"/>
                    <a:pt x="23" y="0"/>
                  </a:cubicBezTo>
                  <a:cubicBezTo>
                    <a:pt x="40" y="0"/>
                    <a:pt x="56" y="0"/>
                    <a:pt x="73" y="0"/>
                  </a:cubicBezTo>
                  <a:cubicBezTo>
                    <a:pt x="86" y="1"/>
                    <a:pt x="96" y="11"/>
                    <a:pt x="96" y="23"/>
                  </a:cubicBezTo>
                  <a:cubicBezTo>
                    <a:pt x="96" y="36"/>
                    <a:pt x="87" y="47"/>
                    <a:pt x="73" y="48"/>
                  </a:cubicBezTo>
                  <a:cubicBezTo>
                    <a:pt x="64" y="48"/>
                    <a:pt x="56" y="48"/>
                    <a:pt x="47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55">
              <a:extLst>
                <a:ext uri="{FF2B5EF4-FFF2-40B4-BE49-F238E27FC236}">
                  <a16:creationId xmlns:a16="http://schemas.microsoft.com/office/drawing/2014/main" id="{7179975D-E68A-ACE6-1851-D1E44EE80B9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71650" y="261938"/>
              <a:ext cx="53975" cy="57150"/>
            </a:xfrm>
            <a:custGeom>
              <a:avLst/>
              <a:gdLst>
                <a:gd name="T0" fmla="*/ 0 w 194"/>
                <a:gd name="T1" fmla="*/ 102 h 204"/>
                <a:gd name="T2" fmla="*/ 0 w 194"/>
                <a:gd name="T3" fmla="*/ 34 h 204"/>
                <a:gd name="T4" fmla="*/ 39 w 194"/>
                <a:gd name="T5" fmla="*/ 11 h 204"/>
                <a:gd name="T6" fmla="*/ 175 w 194"/>
                <a:gd name="T7" fmla="*/ 79 h 204"/>
                <a:gd name="T8" fmla="*/ 191 w 194"/>
                <a:gd name="T9" fmla="*/ 102 h 204"/>
                <a:gd name="T10" fmla="*/ 174 w 194"/>
                <a:gd name="T11" fmla="*/ 126 h 204"/>
                <a:gd name="T12" fmla="*/ 38 w 194"/>
                <a:gd name="T13" fmla="*/ 194 h 204"/>
                <a:gd name="T14" fmla="*/ 0 w 194"/>
                <a:gd name="T15" fmla="*/ 171 h 204"/>
                <a:gd name="T16" fmla="*/ 0 w 194"/>
                <a:gd name="T17" fmla="*/ 102 h 204"/>
                <a:gd name="T18" fmla="*/ 48 w 194"/>
                <a:gd name="T19" fmla="*/ 135 h 204"/>
                <a:gd name="T20" fmla="*/ 114 w 194"/>
                <a:gd name="T21" fmla="*/ 102 h 204"/>
                <a:gd name="T22" fmla="*/ 48 w 194"/>
                <a:gd name="T23" fmla="*/ 69 h 204"/>
                <a:gd name="T24" fmla="*/ 48 w 194"/>
                <a:gd name="T25" fmla="*/ 135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4" h="204">
                  <a:moveTo>
                    <a:pt x="0" y="102"/>
                  </a:moveTo>
                  <a:cubicBezTo>
                    <a:pt x="0" y="79"/>
                    <a:pt x="0" y="57"/>
                    <a:pt x="0" y="34"/>
                  </a:cubicBezTo>
                  <a:cubicBezTo>
                    <a:pt x="0" y="10"/>
                    <a:pt x="17" y="0"/>
                    <a:pt x="39" y="11"/>
                  </a:cubicBezTo>
                  <a:cubicBezTo>
                    <a:pt x="84" y="33"/>
                    <a:pt x="130" y="55"/>
                    <a:pt x="175" y="79"/>
                  </a:cubicBezTo>
                  <a:cubicBezTo>
                    <a:pt x="182" y="83"/>
                    <a:pt x="189" y="93"/>
                    <a:pt x="191" y="102"/>
                  </a:cubicBezTo>
                  <a:cubicBezTo>
                    <a:pt x="194" y="113"/>
                    <a:pt x="185" y="121"/>
                    <a:pt x="174" y="126"/>
                  </a:cubicBezTo>
                  <a:cubicBezTo>
                    <a:pt x="129" y="148"/>
                    <a:pt x="83" y="171"/>
                    <a:pt x="38" y="194"/>
                  </a:cubicBezTo>
                  <a:cubicBezTo>
                    <a:pt x="17" y="204"/>
                    <a:pt x="0" y="194"/>
                    <a:pt x="0" y="171"/>
                  </a:cubicBezTo>
                  <a:cubicBezTo>
                    <a:pt x="0" y="148"/>
                    <a:pt x="0" y="125"/>
                    <a:pt x="0" y="102"/>
                  </a:cubicBezTo>
                  <a:close/>
                  <a:moveTo>
                    <a:pt x="48" y="135"/>
                  </a:moveTo>
                  <a:cubicBezTo>
                    <a:pt x="71" y="124"/>
                    <a:pt x="91" y="114"/>
                    <a:pt x="114" y="102"/>
                  </a:cubicBezTo>
                  <a:cubicBezTo>
                    <a:pt x="91" y="90"/>
                    <a:pt x="70" y="80"/>
                    <a:pt x="48" y="69"/>
                  </a:cubicBezTo>
                  <a:cubicBezTo>
                    <a:pt x="48" y="92"/>
                    <a:pt x="48" y="112"/>
                    <a:pt x="48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1CBB2BA7-3C9A-FA51-CCD7-2F316E113C71}"/>
              </a:ext>
            </a:extLst>
          </p:cNvPr>
          <p:cNvGrpSpPr/>
          <p:nvPr/>
        </p:nvGrpSpPr>
        <p:grpSpPr>
          <a:xfrm>
            <a:off x="4000728" y="1307716"/>
            <a:ext cx="428625" cy="427039"/>
            <a:chOff x="2230438" y="223838"/>
            <a:chExt cx="428625" cy="427038"/>
          </a:xfrm>
          <a:solidFill>
            <a:srgbClr val="43266B"/>
          </a:solidFill>
        </p:grpSpPr>
        <p:sp>
          <p:nvSpPr>
            <p:cNvPr id="40" name="Freeform 156">
              <a:extLst>
                <a:ext uri="{FF2B5EF4-FFF2-40B4-BE49-F238E27FC236}">
                  <a16:creationId xmlns:a16="http://schemas.microsoft.com/office/drawing/2014/main" id="{A14CEF8D-799D-5646-861E-99E96EB45E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438" y="223838"/>
              <a:ext cx="428625" cy="427038"/>
            </a:xfrm>
            <a:custGeom>
              <a:avLst/>
              <a:gdLst>
                <a:gd name="T0" fmla="*/ 18 w 1537"/>
                <a:gd name="T1" fmla="*/ 638 h 1528"/>
                <a:gd name="T2" fmla="*/ 217 w 1537"/>
                <a:gd name="T3" fmla="*/ 450 h 1528"/>
                <a:gd name="T4" fmla="*/ 288 w 1537"/>
                <a:gd name="T5" fmla="*/ 177 h 1528"/>
                <a:gd name="T6" fmla="*/ 560 w 1537"/>
                <a:gd name="T7" fmla="*/ 167 h 1528"/>
                <a:gd name="T8" fmla="*/ 811 w 1537"/>
                <a:gd name="T9" fmla="*/ 25 h 1528"/>
                <a:gd name="T10" fmla="*/ 1001 w 1537"/>
                <a:gd name="T11" fmla="*/ 176 h 1528"/>
                <a:gd name="T12" fmla="*/ 1319 w 1537"/>
                <a:gd name="T13" fmla="*/ 247 h 1528"/>
                <a:gd name="T14" fmla="*/ 1330 w 1537"/>
                <a:gd name="T15" fmla="*/ 475 h 1528"/>
                <a:gd name="T16" fmla="*/ 1536 w 1537"/>
                <a:gd name="T17" fmla="*/ 677 h 1528"/>
                <a:gd name="T18" fmla="*/ 1465 w 1537"/>
                <a:gd name="T19" fmla="*/ 1527 h 1528"/>
                <a:gd name="T20" fmla="*/ 873 w 1537"/>
                <a:gd name="T21" fmla="*/ 1497 h 1528"/>
                <a:gd name="T22" fmla="*/ 1409 w 1537"/>
                <a:gd name="T23" fmla="*/ 1467 h 1528"/>
                <a:gd name="T24" fmla="*/ 1378 w 1537"/>
                <a:gd name="T25" fmla="*/ 1421 h 1528"/>
                <a:gd name="T26" fmla="*/ 938 w 1537"/>
                <a:gd name="T27" fmla="*/ 1061 h 1528"/>
                <a:gd name="T28" fmla="*/ 725 w 1537"/>
                <a:gd name="T29" fmla="*/ 1143 h 1528"/>
                <a:gd name="T30" fmla="*/ 117 w 1537"/>
                <a:gd name="T31" fmla="*/ 1467 h 1528"/>
                <a:gd name="T32" fmla="*/ 621 w 1537"/>
                <a:gd name="T33" fmla="*/ 1467 h 1528"/>
                <a:gd name="T34" fmla="*/ 663 w 1537"/>
                <a:gd name="T35" fmla="*/ 1501 h 1528"/>
                <a:gd name="T36" fmla="*/ 619 w 1537"/>
                <a:gd name="T37" fmla="*/ 1527 h 1528"/>
                <a:gd name="T38" fmla="*/ 0 w 1537"/>
                <a:gd name="T39" fmla="*/ 1481 h 1528"/>
                <a:gd name="T40" fmla="*/ 278 w 1537"/>
                <a:gd name="T41" fmla="*/ 238 h 1528"/>
                <a:gd name="T42" fmla="*/ 277 w 1537"/>
                <a:gd name="T43" fmla="*/ 773 h 1528"/>
                <a:gd name="T44" fmla="*/ 756 w 1537"/>
                <a:gd name="T45" fmla="*/ 1091 h 1528"/>
                <a:gd name="T46" fmla="*/ 1247 w 1537"/>
                <a:gd name="T47" fmla="*/ 793 h 1528"/>
                <a:gd name="T48" fmla="*/ 1259 w 1537"/>
                <a:gd name="T49" fmla="*/ 254 h 1528"/>
                <a:gd name="T50" fmla="*/ 278 w 1537"/>
                <a:gd name="T51" fmla="*/ 238 h 1528"/>
                <a:gd name="T52" fmla="*/ 540 w 1537"/>
                <a:gd name="T53" fmla="*/ 1024 h 1528"/>
                <a:gd name="T54" fmla="*/ 61 w 1537"/>
                <a:gd name="T55" fmla="*/ 1436 h 1528"/>
                <a:gd name="T56" fmla="*/ 1475 w 1537"/>
                <a:gd name="T57" fmla="*/ 1425 h 1528"/>
                <a:gd name="T58" fmla="*/ 1003 w 1537"/>
                <a:gd name="T59" fmla="*/ 1020 h 1528"/>
                <a:gd name="T60" fmla="*/ 643 w 1537"/>
                <a:gd name="T61" fmla="*/ 176 h 1528"/>
                <a:gd name="T62" fmla="*/ 768 w 1537"/>
                <a:gd name="T63" fmla="*/ 67 h 1528"/>
                <a:gd name="T64" fmla="*/ 1320 w 1537"/>
                <a:gd name="T65" fmla="*/ 546 h 1528"/>
                <a:gd name="T66" fmla="*/ 1453 w 1537"/>
                <a:gd name="T67" fmla="*/ 661 h 1528"/>
                <a:gd name="T68" fmla="*/ 216 w 1537"/>
                <a:gd name="T69" fmla="*/ 546 h 1528"/>
                <a:gd name="T70" fmla="*/ 216 w 1537"/>
                <a:gd name="T71" fmla="*/ 746 h 1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537" h="1528">
                  <a:moveTo>
                    <a:pt x="0" y="659"/>
                  </a:moveTo>
                  <a:cubicBezTo>
                    <a:pt x="6" y="652"/>
                    <a:pt x="11" y="644"/>
                    <a:pt x="18" y="638"/>
                  </a:cubicBezTo>
                  <a:cubicBezTo>
                    <a:pt x="81" y="583"/>
                    <a:pt x="144" y="529"/>
                    <a:pt x="207" y="475"/>
                  </a:cubicBezTo>
                  <a:cubicBezTo>
                    <a:pt x="215" y="468"/>
                    <a:pt x="217" y="461"/>
                    <a:pt x="217" y="450"/>
                  </a:cubicBezTo>
                  <a:cubicBezTo>
                    <a:pt x="217" y="383"/>
                    <a:pt x="217" y="315"/>
                    <a:pt x="217" y="248"/>
                  </a:cubicBezTo>
                  <a:cubicBezTo>
                    <a:pt x="217" y="200"/>
                    <a:pt x="240" y="177"/>
                    <a:pt x="288" y="177"/>
                  </a:cubicBezTo>
                  <a:cubicBezTo>
                    <a:pt x="370" y="177"/>
                    <a:pt x="453" y="177"/>
                    <a:pt x="535" y="176"/>
                  </a:cubicBezTo>
                  <a:cubicBezTo>
                    <a:pt x="544" y="176"/>
                    <a:pt x="554" y="172"/>
                    <a:pt x="560" y="167"/>
                  </a:cubicBezTo>
                  <a:cubicBezTo>
                    <a:pt x="615" y="120"/>
                    <a:pt x="669" y="73"/>
                    <a:pt x="724" y="26"/>
                  </a:cubicBezTo>
                  <a:cubicBezTo>
                    <a:pt x="753" y="1"/>
                    <a:pt x="782" y="0"/>
                    <a:pt x="811" y="25"/>
                  </a:cubicBezTo>
                  <a:cubicBezTo>
                    <a:pt x="866" y="72"/>
                    <a:pt x="921" y="120"/>
                    <a:pt x="976" y="167"/>
                  </a:cubicBezTo>
                  <a:cubicBezTo>
                    <a:pt x="983" y="173"/>
                    <a:pt x="993" y="176"/>
                    <a:pt x="1001" y="176"/>
                  </a:cubicBezTo>
                  <a:cubicBezTo>
                    <a:pt x="1084" y="177"/>
                    <a:pt x="1166" y="177"/>
                    <a:pt x="1249" y="177"/>
                  </a:cubicBezTo>
                  <a:cubicBezTo>
                    <a:pt x="1295" y="177"/>
                    <a:pt x="1319" y="200"/>
                    <a:pt x="1319" y="247"/>
                  </a:cubicBezTo>
                  <a:cubicBezTo>
                    <a:pt x="1319" y="314"/>
                    <a:pt x="1319" y="382"/>
                    <a:pt x="1319" y="449"/>
                  </a:cubicBezTo>
                  <a:cubicBezTo>
                    <a:pt x="1319" y="460"/>
                    <a:pt x="1321" y="468"/>
                    <a:pt x="1330" y="475"/>
                  </a:cubicBezTo>
                  <a:cubicBezTo>
                    <a:pt x="1393" y="529"/>
                    <a:pt x="1455" y="584"/>
                    <a:pt x="1518" y="638"/>
                  </a:cubicBezTo>
                  <a:cubicBezTo>
                    <a:pt x="1531" y="648"/>
                    <a:pt x="1536" y="660"/>
                    <a:pt x="1536" y="677"/>
                  </a:cubicBezTo>
                  <a:cubicBezTo>
                    <a:pt x="1536" y="936"/>
                    <a:pt x="1535" y="1196"/>
                    <a:pt x="1537" y="1456"/>
                  </a:cubicBezTo>
                  <a:cubicBezTo>
                    <a:pt x="1537" y="1494"/>
                    <a:pt x="1514" y="1528"/>
                    <a:pt x="1465" y="1527"/>
                  </a:cubicBezTo>
                  <a:cubicBezTo>
                    <a:pt x="1282" y="1526"/>
                    <a:pt x="1098" y="1527"/>
                    <a:pt x="915" y="1527"/>
                  </a:cubicBezTo>
                  <a:cubicBezTo>
                    <a:pt x="887" y="1527"/>
                    <a:pt x="873" y="1517"/>
                    <a:pt x="873" y="1497"/>
                  </a:cubicBezTo>
                  <a:cubicBezTo>
                    <a:pt x="873" y="1477"/>
                    <a:pt x="887" y="1467"/>
                    <a:pt x="915" y="1467"/>
                  </a:cubicBezTo>
                  <a:cubicBezTo>
                    <a:pt x="1080" y="1467"/>
                    <a:pt x="1244" y="1467"/>
                    <a:pt x="1409" y="1467"/>
                  </a:cubicBezTo>
                  <a:cubicBezTo>
                    <a:pt x="1415" y="1467"/>
                    <a:pt x="1420" y="1467"/>
                    <a:pt x="1430" y="1467"/>
                  </a:cubicBezTo>
                  <a:cubicBezTo>
                    <a:pt x="1410" y="1449"/>
                    <a:pt x="1394" y="1435"/>
                    <a:pt x="1378" y="1421"/>
                  </a:cubicBezTo>
                  <a:cubicBezTo>
                    <a:pt x="1238" y="1301"/>
                    <a:pt x="1099" y="1182"/>
                    <a:pt x="960" y="1062"/>
                  </a:cubicBezTo>
                  <a:cubicBezTo>
                    <a:pt x="952" y="1055"/>
                    <a:pt x="947" y="1055"/>
                    <a:pt x="938" y="1061"/>
                  </a:cubicBezTo>
                  <a:cubicBezTo>
                    <a:pt x="896" y="1089"/>
                    <a:pt x="853" y="1115"/>
                    <a:pt x="811" y="1143"/>
                  </a:cubicBezTo>
                  <a:cubicBezTo>
                    <a:pt x="782" y="1163"/>
                    <a:pt x="755" y="1163"/>
                    <a:pt x="725" y="1143"/>
                  </a:cubicBezTo>
                  <a:cubicBezTo>
                    <a:pt x="682" y="1114"/>
                    <a:pt x="637" y="1086"/>
                    <a:pt x="593" y="1058"/>
                  </a:cubicBezTo>
                  <a:cubicBezTo>
                    <a:pt x="435" y="1193"/>
                    <a:pt x="278" y="1328"/>
                    <a:pt x="117" y="1467"/>
                  </a:cubicBezTo>
                  <a:cubicBezTo>
                    <a:pt x="127" y="1467"/>
                    <a:pt x="133" y="1467"/>
                    <a:pt x="138" y="1467"/>
                  </a:cubicBezTo>
                  <a:cubicBezTo>
                    <a:pt x="299" y="1467"/>
                    <a:pt x="460" y="1467"/>
                    <a:pt x="621" y="1467"/>
                  </a:cubicBezTo>
                  <a:cubicBezTo>
                    <a:pt x="628" y="1467"/>
                    <a:pt x="636" y="1467"/>
                    <a:pt x="643" y="1469"/>
                  </a:cubicBezTo>
                  <a:cubicBezTo>
                    <a:pt x="657" y="1473"/>
                    <a:pt x="665" y="1487"/>
                    <a:pt x="663" y="1501"/>
                  </a:cubicBezTo>
                  <a:cubicBezTo>
                    <a:pt x="661" y="1514"/>
                    <a:pt x="651" y="1525"/>
                    <a:pt x="637" y="1526"/>
                  </a:cubicBezTo>
                  <a:cubicBezTo>
                    <a:pt x="631" y="1527"/>
                    <a:pt x="625" y="1527"/>
                    <a:pt x="619" y="1527"/>
                  </a:cubicBezTo>
                  <a:cubicBezTo>
                    <a:pt x="439" y="1527"/>
                    <a:pt x="258" y="1526"/>
                    <a:pt x="78" y="1527"/>
                  </a:cubicBezTo>
                  <a:cubicBezTo>
                    <a:pt x="41" y="1528"/>
                    <a:pt x="14" y="1517"/>
                    <a:pt x="0" y="1481"/>
                  </a:cubicBezTo>
                  <a:cubicBezTo>
                    <a:pt x="0" y="1207"/>
                    <a:pt x="0" y="933"/>
                    <a:pt x="0" y="659"/>
                  </a:cubicBezTo>
                  <a:close/>
                  <a:moveTo>
                    <a:pt x="278" y="238"/>
                  </a:moveTo>
                  <a:cubicBezTo>
                    <a:pt x="278" y="243"/>
                    <a:pt x="277" y="248"/>
                    <a:pt x="277" y="252"/>
                  </a:cubicBezTo>
                  <a:cubicBezTo>
                    <a:pt x="277" y="426"/>
                    <a:pt x="277" y="599"/>
                    <a:pt x="277" y="773"/>
                  </a:cubicBezTo>
                  <a:cubicBezTo>
                    <a:pt x="277" y="783"/>
                    <a:pt x="281" y="788"/>
                    <a:pt x="289" y="793"/>
                  </a:cubicBezTo>
                  <a:cubicBezTo>
                    <a:pt x="445" y="892"/>
                    <a:pt x="600" y="992"/>
                    <a:pt x="756" y="1091"/>
                  </a:cubicBezTo>
                  <a:cubicBezTo>
                    <a:pt x="765" y="1097"/>
                    <a:pt x="771" y="1097"/>
                    <a:pt x="780" y="1092"/>
                  </a:cubicBezTo>
                  <a:cubicBezTo>
                    <a:pt x="935" y="992"/>
                    <a:pt x="1091" y="892"/>
                    <a:pt x="1247" y="793"/>
                  </a:cubicBezTo>
                  <a:cubicBezTo>
                    <a:pt x="1256" y="787"/>
                    <a:pt x="1259" y="781"/>
                    <a:pt x="1259" y="771"/>
                  </a:cubicBezTo>
                  <a:cubicBezTo>
                    <a:pt x="1259" y="599"/>
                    <a:pt x="1259" y="426"/>
                    <a:pt x="1259" y="254"/>
                  </a:cubicBezTo>
                  <a:cubicBezTo>
                    <a:pt x="1259" y="249"/>
                    <a:pt x="1258" y="243"/>
                    <a:pt x="1258" y="238"/>
                  </a:cubicBezTo>
                  <a:cubicBezTo>
                    <a:pt x="931" y="238"/>
                    <a:pt x="605" y="238"/>
                    <a:pt x="278" y="238"/>
                  </a:cubicBezTo>
                  <a:close/>
                  <a:moveTo>
                    <a:pt x="61" y="1436"/>
                  </a:moveTo>
                  <a:cubicBezTo>
                    <a:pt x="221" y="1298"/>
                    <a:pt x="380" y="1162"/>
                    <a:pt x="540" y="1024"/>
                  </a:cubicBezTo>
                  <a:cubicBezTo>
                    <a:pt x="379" y="922"/>
                    <a:pt x="221" y="820"/>
                    <a:pt x="61" y="718"/>
                  </a:cubicBezTo>
                  <a:cubicBezTo>
                    <a:pt x="61" y="958"/>
                    <a:pt x="61" y="1195"/>
                    <a:pt x="61" y="1436"/>
                  </a:cubicBezTo>
                  <a:close/>
                  <a:moveTo>
                    <a:pt x="1003" y="1020"/>
                  </a:moveTo>
                  <a:cubicBezTo>
                    <a:pt x="1161" y="1156"/>
                    <a:pt x="1317" y="1290"/>
                    <a:pt x="1475" y="1425"/>
                  </a:cubicBezTo>
                  <a:cubicBezTo>
                    <a:pt x="1475" y="1188"/>
                    <a:pt x="1475" y="954"/>
                    <a:pt x="1475" y="719"/>
                  </a:cubicBezTo>
                  <a:cubicBezTo>
                    <a:pt x="1317" y="819"/>
                    <a:pt x="1161" y="919"/>
                    <a:pt x="1003" y="1020"/>
                  </a:cubicBezTo>
                  <a:close/>
                  <a:moveTo>
                    <a:pt x="768" y="67"/>
                  </a:moveTo>
                  <a:cubicBezTo>
                    <a:pt x="726" y="103"/>
                    <a:pt x="686" y="139"/>
                    <a:pt x="643" y="176"/>
                  </a:cubicBezTo>
                  <a:cubicBezTo>
                    <a:pt x="728" y="176"/>
                    <a:pt x="809" y="176"/>
                    <a:pt x="893" y="176"/>
                  </a:cubicBezTo>
                  <a:cubicBezTo>
                    <a:pt x="850" y="138"/>
                    <a:pt x="810" y="103"/>
                    <a:pt x="768" y="67"/>
                  </a:cubicBezTo>
                  <a:close/>
                  <a:moveTo>
                    <a:pt x="1453" y="661"/>
                  </a:moveTo>
                  <a:cubicBezTo>
                    <a:pt x="1408" y="622"/>
                    <a:pt x="1365" y="585"/>
                    <a:pt x="1320" y="546"/>
                  </a:cubicBezTo>
                  <a:cubicBezTo>
                    <a:pt x="1320" y="614"/>
                    <a:pt x="1320" y="679"/>
                    <a:pt x="1320" y="746"/>
                  </a:cubicBezTo>
                  <a:cubicBezTo>
                    <a:pt x="1365" y="717"/>
                    <a:pt x="1409" y="689"/>
                    <a:pt x="1453" y="661"/>
                  </a:cubicBezTo>
                  <a:close/>
                  <a:moveTo>
                    <a:pt x="216" y="746"/>
                  </a:moveTo>
                  <a:cubicBezTo>
                    <a:pt x="216" y="678"/>
                    <a:pt x="216" y="614"/>
                    <a:pt x="216" y="546"/>
                  </a:cubicBezTo>
                  <a:cubicBezTo>
                    <a:pt x="171" y="585"/>
                    <a:pt x="127" y="623"/>
                    <a:pt x="83" y="661"/>
                  </a:cubicBezTo>
                  <a:cubicBezTo>
                    <a:pt x="128" y="690"/>
                    <a:pt x="171" y="717"/>
                    <a:pt x="216" y="7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157">
              <a:extLst>
                <a:ext uri="{FF2B5EF4-FFF2-40B4-BE49-F238E27FC236}">
                  <a16:creationId xmlns:a16="http://schemas.microsoft.com/office/drawing/2014/main" id="{FC4DEE15-46DD-D872-37C4-4F99A7B3D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2436813" y="633413"/>
              <a:ext cx="15875" cy="15875"/>
            </a:xfrm>
            <a:custGeom>
              <a:avLst/>
              <a:gdLst>
                <a:gd name="T0" fmla="*/ 30 w 60"/>
                <a:gd name="T1" fmla="*/ 1 h 60"/>
                <a:gd name="T2" fmla="*/ 60 w 60"/>
                <a:gd name="T3" fmla="*/ 30 h 60"/>
                <a:gd name="T4" fmla="*/ 30 w 60"/>
                <a:gd name="T5" fmla="*/ 60 h 60"/>
                <a:gd name="T6" fmla="*/ 0 w 60"/>
                <a:gd name="T7" fmla="*/ 29 h 60"/>
                <a:gd name="T8" fmla="*/ 30 w 60"/>
                <a:gd name="T9" fmla="*/ 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1"/>
                  </a:moveTo>
                  <a:cubicBezTo>
                    <a:pt x="47" y="1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6"/>
                    <a:pt x="0" y="29"/>
                  </a:cubicBezTo>
                  <a:cubicBezTo>
                    <a:pt x="1" y="13"/>
                    <a:pt x="14" y="0"/>
                    <a:pt x="3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158">
              <a:extLst>
                <a:ext uri="{FF2B5EF4-FFF2-40B4-BE49-F238E27FC236}">
                  <a16:creationId xmlns:a16="http://schemas.microsoft.com/office/drawing/2014/main" id="{EA191F97-7396-B8DB-3CB0-74E0302B0C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24100" y="306388"/>
              <a:ext cx="206375" cy="173038"/>
            </a:xfrm>
            <a:custGeom>
              <a:avLst/>
              <a:gdLst>
                <a:gd name="T0" fmla="*/ 390 w 739"/>
                <a:gd name="T1" fmla="*/ 437 h 625"/>
                <a:gd name="T2" fmla="*/ 402 w 739"/>
                <a:gd name="T3" fmla="*/ 515 h 625"/>
                <a:gd name="T4" fmla="*/ 325 w 739"/>
                <a:gd name="T5" fmla="*/ 617 h 625"/>
                <a:gd name="T6" fmla="*/ 224 w 739"/>
                <a:gd name="T7" fmla="*/ 544 h 625"/>
                <a:gd name="T8" fmla="*/ 212 w 739"/>
                <a:gd name="T9" fmla="*/ 467 h 625"/>
                <a:gd name="T10" fmla="*/ 146 w 739"/>
                <a:gd name="T11" fmla="*/ 440 h 625"/>
                <a:gd name="T12" fmla="*/ 135 w 739"/>
                <a:gd name="T13" fmla="*/ 438 h 625"/>
                <a:gd name="T14" fmla="*/ 78 w 739"/>
                <a:gd name="T15" fmla="*/ 446 h 625"/>
                <a:gd name="T16" fmla="*/ 14 w 739"/>
                <a:gd name="T17" fmla="*/ 401 h 625"/>
                <a:gd name="T18" fmla="*/ 3 w 739"/>
                <a:gd name="T19" fmla="*/ 330 h 625"/>
                <a:gd name="T20" fmla="*/ 53 w 739"/>
                <a:gd name="T21" fmla="*/ 268 h 625"/>
                <a:gd name="T22" fmla="*/ 107 w 739"/>
                <a:gd name="T23" fmla="*/ 259 h 625"/>
                <a:gd name="T24" fmla="*/ 118 w 739"/>
                <a:gd name="T25" fmla="*/ 250 h 625"/>
                <a:gd name="T26" fmla="*/ 172 w 739"/>
                <a:gd name="T27" fmla="*/ 208 h 625"/>
                <a:gd name="T28" fmla="*/ 368 w 739"/>
                <a:gd name="T29" fmla="*/ 177 h 625"/>
                <a:gd name="T30" fmla="*/ 389 w 739"/>
                <a:gd name="T31" fmla="*/ 167 h 625"/>
                <a:gd name="T32" fmla="*/ 574 w 739"/>
                <a:gd name="T33" fmla="*/ 30 h 625"/>
                <a:gd name="T34" fmla="*/ 672 w 739"/>
                <a:gd name="T35" fmla="*/ 68 h 625"/>
                <a:gd name="T36" fmla="*/ 677 w 739"/>
                <a:gd name="T37" fmla="*/ 93 h 625"/>
                <a:gd name="T38" fmla="*/ 730 w 739"/>
                <a:gd name="T39" fmla="*/ 432 h 625"/>
                <a:gd name="T40" fmla="*/ 647 w 739"/>
                <a:gd name="T41" fmla="*/ 504 h 625"/>
                <a:gd name="T42" fmla="*/ 429 w 739"/>
                <a:gd name="T43" fmla="*/ 438 h 625"/>
                <a:gd name="T44" fmla="*/ 390 w 739"/>
                <a:gd name="T45" fmla="*/ 437 h 625"/>
                <a:gd name="T46" fmla="*/ 613 w 739"/>
                <a:gd name="T47" fmla="*/ 77 h 625"/>
                <a:gd name="T48" fmla="*/ 606 w 739"/>
                <a:gd name="T49" fmla="*/ 80 h 625"/>
                <a:gd name="T50" fmla="*/ 429 w 739"/>
                <a:gd name="T51" fmla="*/ 213 h 625"/>
                <a:gd name="T52" fmla="*/ 423 w 739"/>
                <a:gd name="T53" fmla="*/ 228 h 625"/>
                <a:gd name="T54" fmla="*/ 446 w 739"/>
                <a:gd name="T55" fmla="*/ 370 h 625"/>
                <a:gd name="T56" fmla="*/ 457 w 739"/>
                <a:gd name="T57" fmla="*/ 382 h 625"/>
                <a:gd name="T58" fmla="*/ 534 w 739"/>
                <a:gd name="T59" fmla="*/ 406 h 625"/>
                <a:gd name="T60" fmla="*/ 672 w 739"/>
                <a:gd name="T61" fmla="*/ 449 h 625"/>
                <a:gd name="T62" fmla="*/ 613 w 739"/>
                <a:gd name="T63" fmla="*/ 77 h 625"/>
                <a:gd name="T64" fmla="*/ 386 w 739"/>
                <a:gd name="T65" fmla="*/ 378 h 625"/>
                <a:gd name="T66" fmla="*/ 364 w 739"/>
                <a:gd name="T67" fmla="*/ 239 h 625"/>
                <a:gd name="T68" fmla="*/ 176 w 739"/>
                <a:gd name="T69" fmla="*/ 269 h 625"/>
                <a:gd name="T70" fmla="*/ 198 w 739"/>
                <a:gd name="T71" fmla="*/ 408 h 625"/>
                <a:gd name="T72" fmla="*/ 386 w 739"/>
                <a:gd name="T73" fmla="*/ 378 h 625"/>
                <a:gd name="T74" fmla="*/ 271 w 739"/>
                <a:gd name="T75" fmla="*/ 457 h 625"/>
                <a:gd name="T76" fmla="*/ 284 w 739"/>
                <a:gd name="T77" fmla="*/ 536 h 625"/>
                <a:gd name="T78" fmla="*/ 316 w 739"/>
                <a:gd name="T79" fmla="*/ 558 h 625"/>
                <a:gd name="T80" fmla="*/ 343 w 739"/>
                <a:gd name="T81" fmla="*/ 529 h 625"/>
                <a:gd name="T82" fmla="*/ 331 w 739"/>
                <a:gd name="T83" fmla="*/ 448 h 625"/>
                <a:gd name="T84" fmla="*/ 271 w 739"/>
                <a:gd name="T85" fmla="*/ 457 h 625"/>
                <a:gd name="T86" fmla="*/ 122 w 739"/>
                <a:gd name="T87" fmla="*/ 318 h 625"/>
                <a:gd name="T88" fmla="*/ 63 w 739"/>
                <a:gd name="T89" fmla="*/ 327 h 625"/>
                <a:gd name="T90" fmla="*/ 72 w 739"/>
                <a:gd name="T91" fmla="*/ 386 h 625"/>
                <a:gd name="T92" fmla="*/ 132 w 739"/>
                <a:gd name="T93" fmla="*/ 377 h 625"/>
                <a:gd name="T94" fmla="*/ 122 w 739"/>
                <a:gd name="T95" fmla="*/ 318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739" h="625">
                  <a:moveTo>
                    <a:pt x="390" y="437"/>
                  </a:moveTo>
                  <a:cubicBezTo>
                    <a:pt x="394" y="465"/>
                    <a:pt x="398" y="490"/>
                    <a:pt x="402" y="515"/>
                  </a:cubicBezTo>
                  <a:cubicBezTo>
                    <a:pt x="409" y="565"/>
                    <a:pt x="376" y="609"/>
                    <a:pt x="325" y="617"/>
                  </a:cubicBezTo>
                  <a:cubicBezTo>
                    <a:pt x="278" y="625"/>
                    <a:pt x="233" y="592"/>
                    <a:pt x="224" y="544"/>
                  </a:cubicBezTo>
                  <a:cubicBezTo>
                    <a:pt x="220" y="519"/>
                    <a:pt x="216" y="494"/>
                    <a:pt x="212" y="467"/>
                  </a:cubicBezTo>
                  <a:cubicBezTo>
                    <a:pt x="185" y="470"/>
                    <a:pt x="163" y="463"/>
                    <a:pt x="146" y="440"/>
                  </a:cubicBezTo>
                  <a:cubicBezTo>
                    <a:pt x="145" y="438"/>
                    <a:pt x="138" y="437"/>
                    <a:pt x="135" y="438"/>
                  </a:cubicBezTo>
                  <a:cubicBezTo>
                    <a:pt x="116" y="440"/>
                    <a:pt x="97" y="443"/>
                    <a:pt x="78" y="446"/>
                  </a:cubicBezTo>
                  <a:cubicBezTo>
                    <a:pt x="49" y="449"/>
                    <a:pt x="21" y="430"/>
                    <a:pt x="14" y="401"/>
                  </a:cubicBezTo>
                  <a:cubicBezTo>
                    <a:pt x="9" y="378"/>
                    <a:pt x="6" y="354"/>
                    <a:pt x="3" y="330"/>
                  </a:cubicBezTo>
                  <a:cubicBezTo>
                    <a:pt x="0" y="301"/>
                    <a:pt x="23" y="273"/>
                    <a:pt x="53" y="268"/>
                  </a:cubicBezTo>
                  <a:cubicBezTo>
                    <a:pt x="71" y="265"/>
                    <a:pt x="89" y="263"/>
                    <a:pt x="107" y="259"/>
                  </a:cubicBezTo>
                  <a:cubicBezTo>
                    <a:pt x="112" y="258"/>
                    <a:pt x="117" y="254"/>
                    <a:pt x="118" y="250"/>
                  </a:cubicBezTo>
                  <a:cubicBezTo>
                    <a:pt x="128" y="225"/>
                    <a:pt x="147" y="212"/>
                    <a:pt x="172" y="208"/>
                  </a:cubicBezTo>
                  <a:cubicBezTo>
                    <a:pt x="238" y="198"/>
                    <a:pt x="303" y="188"/>
                    <a:pt x="368" y="177"/>
                  </a:cubicBezTo>
                  <a:cubicBezTo>
                    <a:pt x="375" y="176"/>
                    <a:pt x="383" y="172"/>
                    <a:pt x="389" y="167"/>
                  </a:cubicBezTo>
                  <a:cubicBezTo>
                    <a:pt x="451" y="122"/>
                    <a:pt x="512" y="75"/>
                    <a:pt x="574" y="30"/>
                  </a:cubicBezTo>
                  <a:cubicBezTo>
                    <a:pt x="614" y="0"/>
                    <a:pt x="663" y="19"/>
                    <a:pt x="672" y="68"/>
                  </a:cubicBezTo>
                  <a:cubicBezTo>
                    <a:pt x="674" y="76"/>
                    <a:pt x="675" y="85"/>
                    <a:pt x="677" y="93"/>
                  </a:cubicBezTo>
                  <a:cubicBezTo>
                    <a:pt x="694" y="206"/>
                    <a:pt x="712" y="319"/>
                    <a:pt x="730" y="432"/>
                  </a:cubicBezTo>
                  <a:cubicBezTo>
                    <a:pt x="739" y="485"/>
                    <a:pt x="699" y="520"/>
                    <a:pt x="647" y="504"/>
                  </a:cubicBezTo>
                  <a:cubicBezTo>
                    <a:pt x="574" y="482"/>
                    <a:pt x="502" y="459"/>
                    <a:pt x="429" y="438"/>
                  </a:cubicBezTo>
                  <a:cubicBezTo>
                    <a:pt x="418" y="434"/>
                    <a:pt x="404" y="437"/>
                    <a:pt x="390" y="437"/>
                  </a:cubicBezTo>
                  <a:close/>
                  <a:moveTo>
                    <a:pt x="613" y="77"/>
                  </a:moveTo>
                  <a:cubicBezTo>
                    <a:pt x="610" y="79"/>
                    <a:pt x="608" y="79"/>
                    <a:pt x="606" y="80"/>
                  </a:cubicBezTo>
                  <a:cubicBezTo>
                    <a:pt x="547" y="124"/>
                    <a:pt x="488" y="168"/>
                    <a:pt x="429" y="213"/>
                  </a:cubicBezTo>
                  <a:cubicBezTo>
                    <a:pt x="425" y="216"/>
                    <a:pt x="423" y="223"/>
                    <a:pt x="423" y="228"/>
                  </a:cubicBezTo>
                  <a:cubicBezTo>
                    <a:pt x="430" y="275"/>
                    <a:pt x="438" y="323"/>
                    <a:pt x="446" y="370"/>
                  </a:cubicBezTo>
                  <a:cubicBezTo>
                    <a:pt x="447" y="374"/>
                    <a:pt x="452" y="381"/>
                    <a:pt x="457" y="382"/>
                  </a:cubicBezTo>
                  <a:cubicBezTo>
                    <a:pt x="483" y="391"/>
                    <a:pt x="508" y="398"/>
                    <a:pt x="534" y="406"/>
                  </a:cubicBezTo>
                  <a:cubicBezTo>
                    <a:pt x="579" y="420"/>
                    <a:pt x="624" y="434"/>
                    <a:pt x="672" y="449"/>
                  </a:cubicBezTo>
                  <a:cubicBezTo>
                    <a:pt x="652" y="324"/>
                    <a:pt x="633" y="201"/>
                    <a:pt x="613" y="77"/>
                  </a:cubicBezTo>
                  <a:close/>
                  <a:moveTo>
                    <a:pt x="386" y="378"/>
                  </a:moveTo>
                  <a:cubicBezTo>
                    <a:pt x="379" y="332"/>
                    <a:pt x="371" y="286"/>
                    <a:pt x="364" y="239"/>
                  </a:cubicBezTo>
                  <a:cubicBezTo>
                    <a:pt x="301" y="249"/>
                    <a:pt x="239" y="259"/>
                    <a:pt x="176" y="269"/>
                  </a:cubicBezTo>
                  <a:cubicBezTo>
                    <a:pt x="183" y="316"/>
                    <a:pt x="190" y="361"/>
                    <a:pt x="198" y="408"/>
                  </a:cubicBezTo>
                  <a:cubicBezTo>
                    <a:pt x="261" y="398"/>
                    <a:pt x="323" y="388"/>
                    <a:pt x="386" y="378"/>
                  </a:cubicBezTo>
                  <a:close/>
                  <a:moveTo>
                    <a:pt x="271" y="457"/>
                  </a:moveTo>
                  <a:cubicBezTo>
                    <a:pt x="276" y="485"/>
                    <a:pt x="279" y="510"/>
                    <a:pt x="284" y="536"/>
                  </a:cubicBezTo>
                  <a:cubicBezTo>
                    <a:pt x="287" y="550"/>
                    <a:pt x="302" y="559"/>
                    <a:pt x="316" y="558"/>
                  </a:cubicBezTo>
                  <a:cubicBezTo>
                    <a:pt x="331" y="556"/>
                    <a:pt x="344" y="544"/>
                    <a:pt x="343" y="529"/>
                  </a:cubicBezTo>
                  <a:cubicBezTo>
                    <a:pt x="340" y="502"/>
                    <a:pt x="335" y="475"/>
                    <a:pt x="331" y="448"/>
                  </a:cubicBezTo>
                  <a:cubicBezTo>
                    <a:pt x="310" y="451"/>
                    <a:pt x="292" y="454"/>
                    <a:pt x="271" y="457"/>
                  </a:cubicBezTo>
                  <a:close/>
                  <a:moveTo>
                    <a:pt x="122" y="318"/>
                  </a:moveTo>
                  <a:cubicBezTo>
                    <a:pt x="102" y="321"/>
                    <a:pt x="83" y="324"/>
                    <a:pt x="63" y="327"/>
                  </a:cubicBezTo>
                  <a:cubicBezTo>
                    <a:pt x="66" y="348"/>
                    <a:pt x="69" y="366"/>
                    <a:pt x="72" y="386"/>
                  </a:cubicBezTo>
                  <a:cubicBezTo>
                    <a:pt x="93" y="383"/>
                    <a:pt x="111" y="380"/>
                    <a:pt x="132" y="377"/>
                  </a:cubicBezTo>
                  <a:cubicBezTo>
                    <a:pt x="128" y="357"/>
                    <a:pt x="126" y="339"/>
                    <a:pt x="122" y="3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159">
              <a:extLst>
                <a:ext uri="{FF2B5EF4-FFF2-40B4-BE49-F238E27FC236}">
                  <a16:creationId xmlns:a16="http://schemas.microsoft.com/office/drawing/2014/main" id="{CC54E6DB-EAEE-640F-E208-A3F2C83BC580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0000" y="393700"/>
              <a:ext cx="25400" cy="20638"/>
            </a:xfrm>
            <a:custGeom>
              <a:avLst/>
              <a:gdLst>
                <a:gd name="T0" fmla="*/ 94 w 94"/>
                <a:gd name="T1" fmla="*/ 39 h 75"/>
                <a:gd name="T2" fmla="*/ 59 w 94"/>
                <a:gd name="T3" fmla="*/ 71 h 75"/>
                <a:gd name="T4" fmla="*/ 18 w 94"/>
                <a:gd name="T5" fmla="*/ 57 h 75"/>
                <a:gd name="T6" fmla="*/ 4 w 94"/>
                <a:gd name="T7" fmla="*/ 24 h 75"/>
                <a:gd name="T8" fmla="*/ 35 w 94"/>
                <a:gd name="T9" fmla="*/ 3 h 75"/>
                <a:gd name="T10" fmla="*/ 78 w 94"/>
                <a:gd name="T11" fmla="*/ 18 h 75"/>
                <a:gd name="T12" fmla="*/ 94 w 94"/>
                <a:gd name="T13" fmla="*/ 39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4" h="75">
                  <a:moveTo>
                    <a:pt x="94" y="39"/>
                  </a:moveTo>
                  <a:cubicBezTo>
                    <a:pt x="92" y="59"/>
                    <a:pt x="76" y="75"/>
                    <a:pt x="59" y="71"/>
                  </a:cubicBezTo>
                  <a:cubicBezTo>
                    <a:pt x="45" y="68"/>
                    <a:pt x="31" y="63"/>
                    <a:pt x="18" y="57"/>
                  </a:cubicBezTo>
                  <a:cubicBezTo>
                    <a:pt x="5" y="52"/>
                    <a:pt x="0" y="37"/>
                    <a:pt x="4" y="24"/>
                  </a:cubicBezTo>
                  <a:cubicBezTo>
                    <a:pt x="8" y="11"/>
                    <a:pt x="21" y="0"/>
                    <a:pt x="35" y="3"/>
                  </a:cubicBezTo>
                  <a:cubicBezTo>
                    <a:pt x="50" y="6"/>
                    <a:pt x="65" y="10"/>
                    <a:pt x="78" y="18"/>
                  </a:cubicBezTo>
                  <a:cubicBezTo>
                    <a:pt x="85" y="21"/>
                    <a:pt x="89" y="32"/>
                    <a:pt x="94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160">
              <a:extLst>
                <a:ext uri="{FF2B5EF4-FFF2-40B4-BE49-F238E27FC236}">
                  <a16:creationId xmlns:a16="http://schemas.microsoft.com/office/drawing/2014/main" id="{84E36CF4-2135-8CD0-1934-F82BC62641B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0475" y="327025"/>
              <a:ext cx="23813" cy="23813"/>
            </a:xfrm>
            <a:custGeom>
              <a:avLst/>
              <a:gdLst>
                <a:gd name="T0" fmla="*/ 53 w 88"/>
                <a:gd name="T1" fmla="*/ 0 h 83"/>
                <a:gd name="T2" fmla="*/ 83 w 88"/>
                <a:gd name="T3" fmla="*/ 17 h 83"/>
                <a:gd name="T4" fmla="*/ 78 w 88"/>
                <a:gd name="T5" fmla="*/ 49 h 83"/>
                <a:gd name="T6" fmla="*/ 50 w 88"/>
                <a:gd name="T7" fmla="*/ 74 h 83"/>
                <a:gd name="T8" fmla="*/ 11 w 88"/>
                <a:gd name="T9" fmla="*/ 70 h 83"/>
                <a:gd name="T10" fmla="*/ 11 w 88"/>
                <a:gd name="T11" fmla="*/ 30 h 83"/>
                <a:gd name="T12" fmla="*/ 53 w 88"/>
                <a:gd name="T13" fmla="*/ 0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83">
                  <a:moveTo>
                    <a:pt x="53" y="0"/>
                  </a:moveTo>
                  <a:cubicBezTo>
                    <a:pt x="68" y="0"/>
                    <a:pt x="77" y="6"/>
                    <a:pt x="83" y="17"/>
                  </a:cubicBezTo>
                  <a:cubicBezTo>
                    <a:pt x="88" y="29"/>
                    <a:pt x="86" y="40"/>
                    <a:pt x="78" y="49"/>
                  </a:cubicBezTo>
                  <a:cubicBezTo>
                    <a:pt x="69" y="58"/>
                    <a:pt x="60" y="67"/>
                    <a:pt x="50" y="74"/>
                  </a:cubicBezTo>
                  <a:cubicBezTo>
                    <a:pt x="37" y="83"/>
                    <a:pt x="20" y="81"/>
                    <a:pt x="11" y="70"/>
                  </a:cubicBezTo>
                  <a:cubicBezTo>
                    <a:pt x="1" y="59"/>
                    <a:pt x="0" y="41"/>
                    <a:pt x="11" y="30"/>
                  </a:cubicBezTo>
                  <a:cubicBezTo>
                    <a:pt x="24" y="18"/>
                    <a:pt x="35" y="2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" name="Freeform 161">
              <a:extLst>
                <a:ext uri="{FF2B5EF4-FFF2-40B4-BE49-F238E27FC236}">
                  <a16:creationId xmlns:a16="http://schemas.microsoft.com/office/drawing/2014/main" id="{E0A5B43B-139E-92AC-59D8-E8BDBAD51B2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6825" y="360363"/>
              <a:ext cx="25400" cy="19050"/>
            </a:xfrm>
            <a:custGeom>
              <a:avLst/>
              <a:gdLst>
                <a:gd name="T0" fmla="*/ 92 w 92"/>
                <a:gd name="T1" fmla="*/ 31 h 68"/>
                <a:gd name="T2" fmla="*/ 70 w 92"/>
                <a:gd name="T3" fmla="*/ 59 h 68"/>
                <a:gd name="T4" fmla="*/ 35 w 92"/>
                <a:gd name="T5" fmla="*/ 66 h 68"/>
                <a:gd name="T6" fmla="*/ 4 w 92"/>
                <a:gd name="T7" fmla="*/ 44 h 68"/>
                <a:gd name="T8" fmla="*/ 22 w 92"/>
                <a:gd name="T9" fmla="*/ 9 h 68"/>
                <a:gd name="T10" fmla="*/ 63 w 92"/>
                <a:gd name="T11" fmla="*/ 1 h 68"/>
                <a:gd name="T12" fmla="*/ 92 w 92"/>
                <a:gd name="T13" fmla="*/ 3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68">
                  <a:moveTo>
                    <a:pt x="92" y="31"/>
                  </a:moveTo>
                  <a:cubicBezTo>
                    <a:pt x="92" y="45"/>
                    <a:pt x="85" y="55"/>
                    <a:pt x="70" y="59"/>
                  </a:cubicBezTo>
                  <a:cubicBezTo>
                    <a:pt x="59" y="62"/>
                    <a:pt x="47" y="65"/>
                    <a:pt x="35" y="66"/>
                  </a:cubicBezTo>
                  <a:cubicBezTo>
                    <a:pt x="21" y="68"/>
                    <a:pt x="7" y="58"/>
                    <a:pt x="4" y="44"/>
                  </a:cubicBezTo>
                  <a:cubicBezTo>
                    <a:pt x="0" y="29"/>
                    <a:pt x="7" y="13"/>
                    <a:pt x="22" y="9"/>
                  </a:cubicBezTo>
                  <a:cubicBezTo>
                    <a:pt x="35" y="5"/>
                    <a:pt x="49" y="2"/>
                    <a:pt x="63" y="1"/>
                  </a:cubicBezTo>
                  <a:cubicBezTo>
                    <a:pt x="79" y="0"/>
                    <a:pt x="92" y="13"/>
                    <a:pt x="92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41EB3F4B-E879-2F5E-B834-F94ABBC93AE2}"/>
              </a:ext>
            </a:extLst>
          </p:cNvPr>
          <p:cNvGrpSpPr/>
          <p:nvPr/>
        </p:nvGrpSpPr>
        <p:grpSpPr>
          <a:xfrm>
            <a:off x="4723481" y="1305334"/>
            <a:ext cx="434975" cy="431800"/>
            <a:chOff x="2849563" y="223838"/>
            <a:chExt cx="434975" cy="431800"/>
          </a:xfrm>
          <a:solidFill>
            <a:srgbClr val="43266B"/>
          </a:solidFill>
        </p:grpSpPr>
        <p:sp>
          <p:nvSpPr>
            <p:cNvPr id="47" name="Freeform 162">
              <a:extLst>
                <a:ext uri="{FF2B5EF4-FFF2-40B4-BE49-F238E27FC236}">
                  <a16:creationId xmlns:a16="http://schemas.microsoft.com/office/drawing/2014/main" id="{80A0837B-3923-6F9E-E972-37C7121052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49563" y="223838"/>
              <a:ext cx="434975" cy="431800"/>
            </a:xfrm>
            <a:custGeom>
              <a:avLst/>
              <a:gdLst>
                <a:gd name="T0" fmla="*/ 936 w 1563"/>
                <a:gd name="T1" fmla="*/ 1537 h 1550"/>
                <a:gd name="T2" fmla="*/ 597 w 1563"/>
                <a:gd name="T3" fmla="*/ 1391 h 1550"/>
                <a:gd name="T4" fmla="*/ 458 w 1563"/>
                <a:gd name="T5" fmla="*/ 1210 h 1550"/>
                <a:gd name="T6" fmla="*/ 370 w 1563"/>
                <a:gd name="T7" fmla="*/ 1223 h 1550"/>
                <a:gd name="T8" fmla="*/ 416 w 1563"/>
                <a:gd name="T9" fmla="*/ 1525 h 1550"/>
                <a:gd name="T10" fmla="*/ 222 w 1563"/>
                <a:gd name="T11" fmla="*/ 1537 h 1550"/>
                <a:gd name="T12" fmla="*/ 157 w 1563"/>
                <a:gd name="T13" fmla="*/ 1214 h 1550"/>
                <a:gd name="T14" fmla="*/ 20 w 1563"/>
                <a:gd name="T15" fmla="*/ 1105 h 1550"/>
                <a:gd name="T16" fmla="*/ 0 w 1563"/>
                <a:gd name="T17" fmla="*/ 1003 h 1550"/>
                <a:gd name="T18" fmla="*/ 119 w 1563"/>
                <a:gd name="T19" fmla="*/ 857 h 1550"/>
                <a:gd name="T20" fmla="*/ 174 w 1563"/>
                <a:gd name="T21" fmla="*/ 842 h 1550"/>
                <a:gd name="T22" fmla="*/ 135 w 1563"/>
                <a:gd name="T23" fmla="*/ 563 h 1550"/>
                <a:gd name="T24" fmla="*/ 700 w 1563"/>
                <a:gd name="T25" fmla="*/ 195 h 1550"/>
                <a:gd name="T26" fmla="*/ 917 w 1563"/>
                <a:gd name="T27" fmla="*/ 114 h 1550"/>
                <a:gd name="T28" fmla="*/ 1411 w 1563"/>
                <a:gd name="T29" fmla="*/ 88 h 1550"/>
                <a:gd name="T30" fmla="*/ 1457 w 1563"/>
                <a:gd name="T31" fmla="*/ 583 h 1550"/>
                <a:gd name="T32" fmla="*/ 1463 w 1563"/>
                <a:gd name="T33" fmla="*/ 698 h 1550"/>
                <a:gd name="T34" fmla="*/ 1373 w 1563"/>
                <a:gd name="T35" fmla="*/ 1368 h 1550"/>
                <a:gd name="T36" fmla="*/ 1005 w 1563"/>
                <a:gd name="T37" fmla="*/ 1537 h 1550"/>
                <a:gd name="T38" fmla="*/ 908 w 1563"/>
                <a:gd name="T39" fmla="*/ 873 h 1550"/>
                <a:gd name="T40" fmla="*/ 997 w 1563"/>
                <a:gd name="T41" fmla="*/ 1082 h 1550"/>
                <a:gd name="T42" fmla="*/ 896 w 1563"/>
                <a:gd name="T43" fmla="*/ 1191 h 1550"/>
                <a:gd name="T44" fmla="*/ 852 w 1563"/>
                <a:gd name="T45" fmla="*/ 1327 h 1550"/>
                <a:gd name="T46" fmla="*/ 530 w 1563"/>
                <a:gd name="T47" fmla="*/ 1222 h 1550"/>
                <a:gd name="T48" fmla="*/ 564 w 1563"/>
                <a:gd name="T49" fmla="*/ 1280 h 1550"/>
                <a:gd name="T50" fmla="*/ 1482 w 1563"/>
                <a:gd name="T51" fmla="*/ 1013 h 1550"/>
                <a:gd name="T52" fmla="*/ 1420 w 1563"/>
                <a:gd name="T53" fmla="*/ 547 h 1550"/>
                <a:gd name="T54" fmla="*/ 1196 w 1563"/>
                <a:gd name="T55" fmla="*/ 53 h 1550"/>
                <a:gd name="T56" fmla="*/ 884 w 1563"/>
                <a:gd name="T57" fmla="*/ 215 h 1550"/>
                <a:gd name="T58" fmla="*/ 387 w 1563"/>
                <a:gd name="T59" fmla="*/ 285 h 1550"/>
                <a:gd name="T60" fmla="*/ 248 w 1563"/>
                <a:gd name="T61" fmla="*/ 846 h 1550"/>
                <a:gd name="T62" fmla="*/ 563 w 1563"/>
                <a:gd name="T63" fmla="*/ 818 h 1550"/>
                <a:gd name="T64" fmla="*/ 896 w 1563"/>
                <a:gd name="T65" fmla="*/ 753 h 1550"/>
                <a:gd name="T66" fmla="*/ 896 w 1563"/>
                <a:gd name="T67" fmla="*/ 870 h 1550"/>
                <a:gd name="T68" fmla="*/ 716 w 1563"/>
                <a:gd name="T69" fmla="*/ 820 h 1550"/>
                <a:gd name="T70" fmla="*/ 308 w 1563"/>
                <a:gd name="T71" fmla="*/ 1155 h 1550"/>
                <a:gd name="T72" fmla="*/ 843 w 1563"/>
                <a:gd name="T73" fmla="*/ 1270 h 1550"/>
                <a:gd name="T74" fmla="*/ 782 w 1563"/>
                <a:gd name="T75" fmla="*/ 800 h 1550"/>
                <a:gd name="T76" fmla="*/ 768 w 1563"/>
                <a:gd name="T77" fmla="*/ 1230 h 1550"/>
                <a:gd name="T78" fmla="*/ 843 w 1563"/>
                <a:gd name="T79" fmla="*/ 1270 h 1550"/>
                <a:gd name="T80" fmla="*/ 321 w 1563"/>
                <a:gd name="T81" fmla="*/ 1237 h 1550"/>
                <a:gd name="T82" fmla="*/ 207 w 1563"/>
                <a:gd name="T83" fmla="*/ 1204 h 1550"/>
                <a:gd name="T84" fmla="*/ 235 w 1563"/>
                <a:gd name="T85" fmla="*/ 1484 h 1550"/>
                <a:gd name="T86" fmla="*/ 153 w 1563"/>
                <a:gd name="T87" fmla="*/ 901 h 1550"/>
                <a:gd name="T88" fmla="*/ 153 w 1563"/>
                <a:gd name="T89" fmla="*/ 1149 h 1550"/>
                <a:gd name="T90" fmla="*/ 255 w 1563"/>
                <a:gd name="T91" fmla="*/ 1153 h 1550"/>
                <a:gd name="T92" fmla="*/ 206 w 1563"/>
                <a:gd name="T93" fmla="*/ 899 h 1550"/>
                <a:gd name="T94" fmla="*/ 255 w 1563"/>
                <a:gd name="T95" fmla="*/ 1153 h 1550"/>
                <a:gd name="T96" fmla="*/ 945 w 1563"/>
                <a:gd name="T97" fmla="*/ 1086 h 1550"/>
                <a:gd name="T98" fmla="*/ 897 w 1563"/>
                <a:gd name="T99" fmla="*/ 924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63" h="1550">
                  <a:moveTo>
                    <a:pt x="1005" y="1537"/>
                  </a:moveTo>
                  <a:cubicBezTo>
                    <a:pt x="982" y="1537"/>
                    <a:pt x="959" y="1537"/>
                    <a:pt x="936" y="1537"/>
                  </a:cubicBezTo>
                  <a:cubicBezTo>
                    <a:pt x="916" y="1534"/>
                    <a:pt x="896" y="1531"/>
                    <a:pt x="875" y="1528"/>
                  </a:cubicBezTo>
                  <a:cubicBezTo>
                    <a:pt x="770" y="1509"/>
                    <a:pt x="677" y="1463"/>
                    <a:pt x="597" y="1391"/>
                  </a:cubicBezTo>
                  <a:cubicBezTo>
                    <a:pt x="543" y="1343"/>
                    <a:pt x="500" y="1286"/>
                    <a:pt x="468" y="1221"/>
                  </a:cubicBezTo>
                  <a:cubicBezTo>
                    <a:pt x="466" y="1217"/>
                    <a:pt x="462" y="1211"/>
                    <a:pt x="458" y="1210"/>
                  </a:cubicBezTo>
                  <a:cubicBezTo>
                    <a:pt x="428" y="1207"/>
                    <a:pt x="398" y="1205"/>
                    <a:pt x="366" y="1203"/>
                  </a:cubicBezTo>
                  <a:cubicBezTo>
                    <a:pt x="368" y="1211"/>
                    <a:pt x="369" y="1217"/>
                    <a:pt x="370" y="1223"/>
                  </a:cubicBezTo>
                  <a:cubicBezTo>
                    <a:pt x="391" y="1305"/>
                    <a:pt x="412" y="1388"/>
                    <a:pt x="433" y="1471"/>
                  </a:cubicBezTo>
                  <a:cubicBezTo>
                    <a:pt x="438" y="1492"/>
                    <a:pt x="433" y="1511"/>
                    <a:pt x="416" y="1525"/>
                  </a:cubicBezTo>
                  <a:cubicBezTo>
                    <a:pt x="410" y="1530"/>
                    <a:pt x="403" y="1533"/>
                    <a:pt x="396" y="1537"/>
                  </a:cubicBezTo>
                  <a:cubicBezTo>
                    <a:pt x="338" y="1537"/>
                    <a:pt x="280" y="1537"/>
                    <a:pt x="222" y="1537"/>
                  </a:cubicBezTo>
                  <a:cubicBezTo>
                    <a:pt x="195" y="1525"/>
                    <a:pt x="185" y="1504"/>
                    <a:pt x="182" y="1475"/>
                  </a:cubicBezTo>
                  <a:cubicBezTo>
                    <a:pt x="175" y="1388"/>
                    <a:pt x="165" y="1301"/>
                    <a:pt x="157" y="1214"/>
                  </a:cubicBezTo>
                  <a:cubicBezTo>
                    <a:pt x="156" y="1205"/>
                    <a:pt x="153" y="1202"/>
                    <a:pt x="144" y="1200"/>
                  </a:cubicBezTo>
                  <a:cubicBezTo>
                    <a:pt x="88" y="1188"/>
                    <a:pt x="46" y="1157"/>
                    <a:pt x="20" y="1105"/>
                  </a:cubicBezTo>
                  <a:cubicBezTo>
                    <a:pt x="11" y="1087"/>
                    <a:pt x="7" y="1067"/>
                    <a:pt x="0" y="1048"/>
                  </a:cubicBezTo>
                  <a:cubicBezTo>
                    <a:pt x="0" y="1033"/>
                    <a:pt x="0" y="1018"/>
                    <a:pt x="0" y="1003"/>
                  </a:cubicBezTo>
                  <a:cubicBezTo>
                    <a:pt x="1" y="1001"/>
                    <a:pt x="2" y="999"/>
                    <a:pt x="3" y="996"/>
                  </a:cubicBezTo>
                  <a:cubicBezTo>
                    <a:pt x="15" y="928"/>
                    <a:pt x="54" y="882"/>
                    <a:pt x="119" y="857"/>
                  </a:cubicBezTo>
                  <a:cubicBezTo>
                    <a:pt x="136" y="850"/>
                    <a:pt x="155" y="848"/>
                    <a:pt x="174" y="844"/>
                  </a:cubicBezTo>
                  <a:cubicBezTo>
                    <a:pt x="174" y="844"/>
                    <a:pt x="174" y="843"/>
                    <a:pt x="174" y="842"/>
                  </a:cubicBezTo>
                  <a:cubicBezTo>
                    <a:pt x="172" y="838"/>
                    <a:pt x="171" y="834"/>
                    <a:pt x="169" y="830"/>
                  </a:cubicBezTo>
                  <a:cubicBezTo>
                    <a:pt x="131" y="744"/>
                    <a:pt x="118" y="655"/>
                    <a:pt x="135" y="563"/>
                  </a:cubicBezTo>
                  <a:cubicBezTo>
                    <a:pt x="162" y="420"/>
                    <a:pt x="240" y="311"/>
                    <a:pt x="367" y="239"/>
                  </a:cubicBezTo>
                  <a:cubicBezTo>
                    <a:pt x="471" y="180"/>
                    <a:pt x="583" y="166"/>
                    <a:pt x="700" y="195"/>
                  </a:cubicBezTo>
                  <a:cubicBezTo>
                    <a:pt x="756" y="208"/>
                    <a:pt x="810" y="205"/>
                    <a:pt x="858" y="171"/>
                  </a:cubicBezTo>
                  <a:cubicBezTo>
                    <a:pt x="880" y="155"/>
                    <a:pt x="898" y="134"/>
                    <a:pt x="917" y="114"/>
                  </a:cubicBezTo>
                  <a:cubicBezTo>
                    <a:pt x="987" y="42"/>
                    <a:pt x="1072" y="3"/>
                    <a:pt x="1173" y="2"/>
                  </a:cubicBezTo>
                  <a:cubicBezTo>
                    <a:pt x="1263" y="0"/>
                    <a:pt x="1342" y="30"/>
                    <a:pt x="1411" y="88"/>
                  </a:cubicBezTo>
                  <a:cubicBezTo>
                    <a:pt x="1518" y="177"/>
                    <a:pt x="1563" y="335"/>
                    <a:pt x="1519" y="466"/>
                  </a:cubicBezTo>
                  <a:cubicBezTo>
                    <a:pt x="1505" y="509"/>
                    <a:pt x="1485" y="548"/>
                    <a:pt x="1457" y="583"/>
                  </a:cubicBezTo>
                  <a:cubicBezTo>
                    <a:pt x="1440" y="605"/>
                    <a:pt x="1433" y="630"/>
                    <a:pt x="1442" y="656"/>
                  </a:cubicBezTo>
                  <a:cubicBezTo>
                    <a:pt x="1447" y="671"/>
                    <a:pt x="1455" y="684"/>
                    <a:pt x="1463" y="698"/>
                  </a:cubicBezTo>
                  <a:cubicBezTo>
                    <a:pt x="1526" y="811"/>
                    <a:pt x="1549" y="932"/>
                    <a:pt x="1528" y="1061"/>
                  </a:cubicBezTo>
                  <a:cubicBezTo>
                    <a:pt x="1509" y="1180"/>
                    <a:pt x="1457" y="1282"/>
                    <a:pt x="1373" y="1368"/>
                  </a:cubicBezTo>
                  <a:cubicBezTo>
                    <a:pt x="1298" y="1444"/>
                    <a:pt x="1209" y="1496"/>
                    <a:pt x="1105" y="1520"/>
                  </a:cubicBezTo>
                  <a:cubicBezTo>
                    <a:pt x="1072" y="1528"/>
                    <a:pt x="1038" y="1531"/>
                    <a:pt x="1005" y="1537"/>
                  </a:cubicBezTo>
                  <a:close/>
                  <a:moveTo>
                    <a:pt x="896" y="870"/>
                  </a:moveTo>
                  <a:cubicBezTo>
                    <a:pt x="901" y="871"/>
                    <a:pt x="904" y="872"/>
                    <a:pt x="908" y="873"/>
                  </a:cubicBezTo>
                  <a:cubicBezTo>
                    <a:pt x="959" y="881"/>
                    <a:pt x="992" y="913"/>
                    <a:pt x="997" y="965"/>
                  </a:cubicBezTo>
                  <a:cubicBezTo>
                    <a:pt x="1000" y="1004"/>
                    <a:pt x="999" y="1043"/>
                    <a:pt x="997" y="1082"/>
                  </a:cubicBezTo>
                  <a:cubicBezTo>
                    <a:pt x="995" y="1137"/>
                    <a:pt x="949" y="1176"/>
                    <a:pt x="905" y="1177"/>
                  </a:cubicBezTo>
                  <a:cubicBezTo>
                    <a:pt x="896" y="1178"/>
                    <a:pt x="896" y="1184"/>
                    <a:pt x="896" y="1191"/>
                  </a:cubicBezTo>
                  <a:cubicBezTo>
                    <a:pt x="896" y="1226"/>
                    <a:pt x="896" y="1261"/>
                    <a:pt x="896" y="1296"/>
                  </a:cubicBezTo>
                  <a:cubicBezTo>
                    <a:pt x="896" y="1327"/>
                    <a:pt x="882" y="1337"/>
                    <a:pt x="852" y="1327"/>
                  </a:cubicBezTo>
                  <a:cubicBezTo>
                    <a:pt x="772" y="1301"/>
                    <a:pt x="692" y="1274"/>
                    <a:pt x="612" y="1248"/>
                  </a:cubicBezTo>
                  <a:cubicBezTo>
                    <a:pt x="585" y="1239"/>
                    <a:pt x="557" y="1231"/>
                    <a:pt x="530" y="1222"/>
                  </a:cubicBezTo>
                  <a:cubicBezTo>
                    <a:pt x="529" y="1223"/>
                    <a:pt x="528" y="1224"/>
                    <a:pt x="527" y="1225"/>
                  </a:cubicBezTo>
                  <a:cubicBezTo>
                    <a:pt x="539" y="1243"/>
                    <a:pt x="551" y="1262"/>
                    <a:pt x="564" y="1280"/>
                  </a:cubicBezTo>
                  <a:cubicBezTo>
                    <a:pt x="730" y="1497"/>
                    <a:pt x="1020" y="1550"/>
                    <a:pt x="1250" y="1403"/>
                  </a:cubicBezTo>
                  <a:cubicBezTo>
                    <a:pt x="1391" y="1313"/>
                    <a:pt x="1467" y="1180"/>
                    <a:pt x="1482" y="1013"/>
                  </a:cubicBezTo>
                  <a:cubicBezTo>
                    <a:pt x="1492" y="905"/>
                    <a:pt x="1467" y="804"/>
                    <a:pt x="1411" y="711"/>
                  </a:cubicBezTo>
                  <a:cubicBezTo>
                    <a:pt x="1377" y="654"/>
                    <a:pt x="1379" y="600"/>
                    <a:pt x="1420" y="547"/>
                  </a:cubicBezTo>
                  <a:cubicBezTo>
                    <a:pt x="1442" y="519"/>
                    <a:pt x="1458" y="488"/>
                    <a:pt x="1469" y="455"/>
                  </a:cubicBezTo>
                  <a:cubicBezTo>
                    <a:pt x="1534" y="268"/>
                    <a:pt x="1394" y="61"/>
                    <a:pt x="1196" y="53"/>
                  </a:cubicBezTo>
                  <a:cubicBezTo>
                    <a:pt x="1097" y="48"/>
                    <a:pt x="1014" y="83"/>
                    <a:pt x="947" y="156"/>
                  </a:cubicBezTo>
                  <a:cubicBezTo>
                    <a:pt x="928" y="177"/>
                    <a:pt x="907" y="199"/>
                    <a:pt x="884" y="215"/>
                  </a:cubicBezTo>
                  <a:cubicBezTo>
                    <a:pt x="823" y="256"/>
                    <a:pt x="756" y="261"/>
                    <a:pt x="686" y="244"/>
                  </a:cubicBezTo>
                  <a:cubicBezTo>
                    <a:pt x="581" y="219"/>
                    <a:pt x="482" y="233"/>
                    <a:pt x="387" y="285"/>
                  </a:cubicBezTo>
                  <a:cubicBezTo>
                    <a:pt x="194" y="392"/>
                    <a:pt x="122" y="642"/>
                    <a:pt x="229" y="836"/>
                  </a:cubicBezTo>
                  <a:cubicBezTo>
                    <a:pt x="234" y="844"/>
                    <a:pt x="239" y="846"/>
                    <a:pt x="248" y="846"/>
                  </a:cubicBezTo>
                  <a:cubicBezTo>
                    <a:pt x="289" y="846"/>
                    <a:pt x="331" y="847"/>
                    <a:pt x="372" y="846"/>
                  </a:cubicBezTo>
                  <a:cubicBezTo>
                    <a:pt x="437" y="845"/>
                    <a:pt x="501" y="838"/>
                    <a:pt x="563" y="818"/>
                  </a:cubicBezTo>
                  <a:cubicBezTo>
                    <a:pt x="660" y="786"/>
                    <a:pt x="756" y="754"/>
                    <a:pt x="853" y="722"/>
                  </a:cubicBezTo>
                  <a:cubicBezTo>
                    <a:pt x="882" y="713"/>
                    <a:pt x="896" y="723"/>
                    <a:pt x="896" y="753"/>
                  </a:cubicBezTo>
                  <a:cubicBezTo>
                    <a:pt x="896" y="787"/>
                    <a:pt x="896" y="820"/>
                    <a:pt x="896" y="854"/>
                  </a:cubicBezTo>
                  <a:cubicBezTo>
                    <a:pt x="896" y="859"/>
                    <a:pt x="896" y="865"/>
                    <a:pt x="896" y="870"/>
                  </a:cubicBezTo>
                  <a:close/>
                  <a:moveTo>
                    <a:pt x="716" y="1230"/>
                  </a:moveTo>
                  <a:cubicBezTo>
                    <a:pt x="716" y="1092"/>
                    <a:pt x="716" y="958"/>
                    <a:pt x="716" y="820"/>
                  </a:cubicBezTo>
                  <a:cubicBezTo>
                    <a:pt x="584" y="873"/>
                    <a:pt x="451" y="908"/>
                    <a:pt x="308" y="896"/>
                  </a:cubicBezTo>
                  <a:cubicBezTo>
                    <a:pt x="308" y="983"/>
                    <a:pt x="308" y="1067"/>
                    <a:pt x="308" y="1155"/>
                  </a:cubicBezTo>
                  <a:cubicBezTo>
                    <a:pt x="450" y="1142"/>
                    <a:pt x="584" y="1178"/>
                    <a:pt x="716" y="1230"/>
                  </a:cubicBezTo>
                  <a:close/>
                  <a:moveTo>
                    <a:pt x="843" y="1270"/>
                  </a:moveTo>
                  <a:cubicBezTo>
                    <a:pt x="843" y="1106"/>
                    <a:pt x="843" y="943"/>
                    <a:pt x="843" y="780"/>
                  </a:cubicBezTo>
                  <a:cubicBezTo>
                    <a:pt x="822" y="787"/>
                    <a:pt x="802" y="794"/>
                    <a:pt x="782" y="800"/>
                  </a:cubicBezTo>
                  <a:cubicBezTo>
                    <a:pt x="771" y="803"/>
                    <a:pt x="768" y="808"/>
                    <a:pt x="768" y="820"/>
                  </a:cubicBezTo>
                  <a:cubicBezTo>
                    <a:pt x="768" y="957"/>
                    <a:pt x="768" y="1093"/>
                    <a:pt x="768" y="1230"/>
                  </a:cubicBezTo>
                  <a:cubicBezTo>
                    <a:pt x="768" y="1235"/>
                    <a:pt x="768" y="1240"/>
                    <a:pt x="768" y="1245"/>
                  </a:cubicBezTo>
                  <a:cubicBezTo>
                    <a:pt x="793" y="1254"/>
                    <a:pt x="818" y="1262"/>
                    <a:pt x="843" y="1270"/>
                  </a:cubicBezTo>
                  <a:close/>
                  <a:moveTo>
                    <a:pt x="383" y="1484"/>
                  </a:moveTo>
                  <a:cubicBezTo>
                    <a:pt x="363" y="1401"/>
                    <a:pt x="342" y="1319"/>
                    <a:pt x="321" y="1237"/>
                  </a:cubicBezTo>
                  <a:cubicBezTo>
                    <a:pt x="313" y="1204"/>
                    <a:pt x="313" y="1204"/>
                    <a:pt x="279" y="1204"/>
                  </a:cubicBezTo>
                  <a:cubicBezTo>
                    <a:pt x="256" y="1204"/>
                    <a:pt x="232" y="1204"/>
                    <a:pt x="207" y="1204"/>
                  </a:cubicBezTo>
                  <a:cubicBezTo>
                    <a:pt x="212" y="1252"/>
                    <a:pt x="217" y="1298"/>
                    <a:pt x="221" y="1344"/>
                  </a:cubicBezTo>
                  <a:cubicBezTo>
                    <a:pt x="226" y="1390"/>
                    <a:pt x="230" y="1436"/>
                    <a:pt x="235" y="1484"/>
                  </a:cubicBezTo>
                  <a:cubicBezTo>
                    <a:pt x="285" y="1484"/>
                    <a:pt x="333" y="1484"/>
                    <a:pt x="383" y="1484"/>
                  </a:cubicBezTo>
                  <a:close/>
                  <a:moveTo>
                    <a:pt x="153" y="901"/>
                  </a:moveTo>
                  <a:cubicBezTo>
                    <a:pt x="96" y="910"/>
                    <a:pt x="52" y="964"/>
                    <a:pt x="51" y="1025"/>
                  </a:cubicBezTo>
                  <a:cubicBezTo>
                    <a:pt x="51" y="1084"/>
                    <a:pt x="95" y="1138"/>
                    <a:pt x="153" y="1149"/>
                  </a:cubicBezTo>
                  <a:cubicBezTo>
                    <a:pt x="153" y="1067"/>
                    <a:pt x="153" y="984"/>
                    <a:pt x="153" y="901"/>
                  </a:cubicBezTo>
                  <a:close/>
                  <a:moveTo>
                    <a:pt x="255" y="1153"/>
                  </a:moveTo>
                  <a:cubicBezTo>
                    <a:pt x="255" y="1067"/>
                    <a:pt x="255" y="983"/>
                    <a:pt x="255" y="899"/>
                  </a:cubicBezTo>
                  <a:cubicBezTo>
                    <a:pt x="238" y="899"/>
                    <a:pt x="222" y="899"/>
                    <a:pt x="206" y="899"/>
                  </a:cubicBezTo>
                  <a:cubicBezTo>
                    <a:pt x="206" y="984"/>
                    <a:pt x="206" y="1068"/>
                    <a:pt x="206" y="1153"/>
                  </a:cubicBezTo>
                  <a:cubicBezTo>
                    <a:pt x="223" y="1153"/>
                    <a:pt x="238" y="1153"/>
                    <a:pt x="255" y="1153"/>
                  </a:cubicBezTo>
                  <a:close/>
                  <a:moveTo>
                    <a:pt x="897" y="1125"/>
                  </a:moveTo>
                  <a:cubicBezTo>
                    <a:pt x="921" y="1127"/>
                    <a:pt x="944" y="1110"/>
                    <a:pt x="945" y="1086"/>
                  </a:cubicBezTo>
                  <a:cubicBezTo>
                    <a:pt x="948" y="1045"/>
                    <a:pt x="948" y="1005"/>
                    <a:pt x="945" y="965"/>
                  </a:cubicBezTo>
                  <a:cubicBezTo>
                    <a:pt x="944" y="940"/>
                    <a:pt x="923" y="925"/>
                    <a:pt x="897" y="924"/>
                  </a:cubicBezTo>
                  <a:cubicBezTo>
                    <a:pt x="897" y="991"/>
                    <a:pt x="897" y="1058"/>
                    <a:pt x="897" y="1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163">
              <a:extLst>
                <a:ext uri="{FF2B5EF4-FFF2-40B4-BE49-F238E27FC236}">
                  <a16:creationId xmlns:a16="http://schemas.microsoft.com/office/drawing/2014/main" id="{401843A2-D464-2512-C799-D256001735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855913" y="246063"/>
              <a:ext cx="163513" cy="169863"/>
            </a:xfrm>
            <a:custGeom>
              <a:avLst/>
              <a:gdLst>
                <a:gd name="T0" fmla="*/ 52 w 587"/>
                <a:gd name="T1" fmla="*/ 612 h 612"/>
                <a:gd name="T2" fmla="*/ 0 w 587"/>
                <a:gd name="T3" fmla="*/ 612 h 612"/>
                <a:gd name="T4" fmla="*/ 5 w 587"/>
                <a:gd name="T5" fmla="*/ 525 h 612"/>
                <a:gd name="T6" fmla="*/ 58 w 587"/>
                <a:gd name="T7" fmla="*/ 315 h 612"/>
                <a:gd name="T8" fmla="*/ 355 w 587"/>
                <a:gd name="T9" fmla="*/ 38 h 612"/>
                <a:gd name="T10" fmla="*/ 587 w 587"/>
                <a:gd name="T11" fmla="*/ 0 h 612"/>
                <a:gd name="T12" fmla="*/ 587 w 587"/>
                <a:gd name="T13" fmla="*/ 50 h 612"/>
                <a:gd name="T14" fmla="*/ 570 w 587"/>
                <a:gd name="T15" fmla="*/ 51 h 612"/>
                <a:gd name="T16" fmla="*/ 325 w 587"/>
                <a:gd name="T17" fmla="*/ 107 h 612"/>
                <a:gd name="T18" fmla="*/ 130 w 587"/>
                <a:gd name="T19" fmla="*/ 290 h 612"/>
                <a:gd name="T20" fmla="*/ 52 w 587"/>
                <a:gd name="T21" fmla="*/ 583 h 612"/>
                <a:gd name="T22" fmla="*/ 52 w 587"/>
                <a:gd name="T23" fmla="*/ 612 h 6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87" h="612">
                  <a:moveTo>
                    <a:pt x="52" y="612"/>
                  </a:moveTo>
                  <a:cubicBezTo>
                    <a:pt x="34" y="612"/>
                    <a:pt x="18" y="612"/>
                    <a:pt x="0" y="612"/>
                  </a:cubicBezTo>
                  <a:cubicBezTo>
                    <a:pt x="1" y="583"/>
                    <a:pt x="2" y="554"/>
                    <a:pt x="5" y="525"/>
                  </a:cubicBezTo>
                  <a:cubicBezTo>
                    <a:pt x="12" y="453"/>
                    <a:pt x="28" y="382"/>
                    <a:pt x="58" y="315"/>
                  </a:cubicBezTo>
                  <a:cubicBezTo>
                    <a:pt x="119" y="181"/>
                    <a:pt x="217" y="88"/>
                    <a:pt x="355" y="38"/>
                  </a:cubicBezTo>
                  <a:cubicBezTo>
                    <a:pt x="430" y="11"/>
                    <a:pt x="507" y="0"/>
                    <a:pt x="587" y="0"/>
                  </a:cubicBezTo>
                  <a:cubicBezTo>
                    <a:pt x="587" y="17"/>
                    <a:pt x="587" y="33"/>
                    <a:pt x="587" y="50"/>
                  </a:cubicBezTo>
                  <a:cubicBezTo>
                    <a:pt x="581" y="50"/>
                    <a:pt x="576" y="51"/>
                    <a:pt x="570" y="51"/>
                  </a:cubicBezTo>
                  <a:cubicBezTo>
                    <a:pt x="484" y="53"/>
                    <a:pt x="402" y="69"/>
                    <a:pt x="325" y="107"/>
                  </a:cubicBezTo>
                  <a:cubicBezTo>
                    <a:pt x="242" y="148"/>
                    <a:pt x="176" y="209"/>
                    <a:pt x="130" y="290"/>
                  </a:cubicBezTo>
                  <a:cubicBezTo>
                    <a:pt x="77" y="381"/>
                    <a:pt x="55" y="480"/>
                    <a:pt x="52" y="583"/>
                  </a:cubicBezTo>
                  <a:cubicBezTo>
                    <a:pt x="52" y="593"/>
                    <a:pt x="52" y="602"/>
                    <a:pt x="52" y="6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164">
              <a:extLst>
                <a:ext uri="{FF2B5EF4-FFF2-40B4-BE49-F238E27FC236}">
                  <a16:creationId xmlns:a16="http://schemas.microsoft.com/office/drawing/2014/main" id="{C79C331B-1C35-21DE-FFA5-1494796139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27350" y="296863"/>
              <a:ext cx="128588" cy="141288"/>
            </a:xfrm>
            <a:custGeom>
              <a:avLst/>
              <a:gdLst>
                <a:gd name="T0" fmla="*/ 154 w 461"/>
                <a:gd name="T1" fmla="*/ 198 h 507"/>
                <a:gd name="T2" fmla="*/ 179 w 461"/>
                <a:gd name="T3" fmla="*/ 167 h 507"/>
                <a:gd name="T4" fmla="*/ 180 w 461"/>
                <a:gd name="T5" fmla="*/ 91 h 507"/>
                <a:gd name="T6" fmla="*/ 299 w 461"/>
                <a:gd name="T7" fmla="*/ 33 h 507"/>
                <a:gd name="T8" fmla="*/ 333 w 461"/>
                <a:gd name="T9" fmla="*/ 100 h 507"/>
                <a:gd name="T10" fmla="*/ 333 w 461"/>
                <a:gd name="T11" fmla="*/ 168 h 507"/>
                <a:gd name="T12" fmla="*/ 364 w 461"/>
                <a:gd name="T13" fmla="*/ 199 h 507"/>
                <a:gd name="T14" fmla="*/ 407 w 461"/>
                <a:gd name="T15" fmla="*/ 203 h 507"/>
                <a:gd name="T16" fmla="*/ 459 w 461"/>
                <a:gd name="T17" fmla="*/ 269 h 507"/>
                <a:gd name="T18" fmla="*/ 459 w 461"/>
                <a:gd name="T19" fmla="*/ 411 h 507"/>
                <a:gd name="T20" fmla="*/ 391 w 461"/>
                <a:gd name="T21" fmla="*/ 479 h 507"/>
                <a:gd name="T22" fmla="*/ 369 w 461"/>
                <a:gd name="T23" fmla="*/ 480 h 507"/>
                <a:gd name="T24" fmla="*/ 180 w 461"/>
                <a:gd name="T25" fmla="*/ 481 h 507"/>
                <a:gd name="T26" fmla="*/ 146 w 461"/>
                <a:gd name="T27" fmla="*/ 496 h 507"/>
                <a:gd name="T28" fmla="*/ 126 w 461"/>
                <a:gd name="T29" fmla="*/ 506 h 507"/>
                <a:gd name="T30" fmla="*/ 27 w 461"/>
                <a:gd name="T31" fmla="*/ 506 h 507"/>
                <a:gd name="T32" fmla="*/ 0 w 461"/>
                <a:gd name="T33" fmla="*/ 479 h 507"/>
                <a:gd name="T34" fmla="*/ 0 w 461"/>
                <a:gd name="T35" fmla="*/ 201 h 507"/>
                <a:gd name="T36" fmla="*/ 27 w 461"/>
                <a:gd name="T37" fmla="*/ 174 h 507"/>
                <a:gd name="T38" fmla="*/ 126 w 461"/>
                <a:gd name="T39" fmla="*/ 173 h 507"/>
                <a:gd name="T40" fmla="*/ 154 w 461"/>
                <a:gd name="T41" fmla="*/ 198 h 507"/>
                <a:gd name="T42" fmla="*/ 154 w 461"/>
                <a:gd name="T43" fmla="*/ 251 h 507"/>
                <a:gd name="T44" fmla="*/ 154 w 461"/>
                <a:gd name="T45" fmla="*/ 428 h 507"/>
                <a:gd name="T46" fmla="*/ 162 w 461"/>
                <a:gd name="T47" fmla="*/ 429 h 507"/>
                <a:gd name="T48" fmla="*/ 379 w 461"/>
                <a:gd name="T49" fmla="*/ 429 h 507"/>
                <a:gd name="T50" fmla="*/ 409 w 461"/>
                <a:gd name="T51" fmla="*/ 398 h 507"/>
                <a:gd name="T52" fmla="*/ 409 w 461"/>
                <a:gd name="T53" fmla="*/ 298 h 507"/>
                <a:gd name="T54" fmla="*/ 362 w 461"/>
                <a:gd name="T55" fmla="*/ 250 h 507"/>
                <a:gd name="T56" fmla="*/ 281 w 461"/>
                <a:gd name="T57" fmla="*/ 169 h 507"/>
                <a:gd name="T58" fmla="*/ 281 w 461"/>
                <a:gd name="T59" fmla="*/ 100 h 507"/>
                <a:gd name="T60" fmla="*/ 255 w 461"/>
                <a:gd name="T61" fmla="*/ 71 h 507"/>
                <a:gd name="T62" fmla="*/ 230 w 461"/>
                <a:gd name="T63" fmla="*/ 101 h 507"/>
                <a:gd name="T64" fmla="*/ 230 w 461"/>
                <a:gd name="T65" fmla="*/ 167 h 507"/>
                <a:gd name="T66" fmla="*/ 210 w 461"/>
                <a:gd name="T67" fmla="*/ 225 h 507"/>
                <a:gd name="T68" fmla="*/ 154 w 461"/>
                <a:gd name="T69" fmla="*/ 251 h 507"/>
                <a:gd name="T70" fmla="*/ 52 w 461"/>
                <a:gd name="T71" fmla="*/ 225 h 507"/>
                <a:gd name="T72" fmla="*/ 52 w 461"/>
                <a:gd name="T73" fmla="*/ 454 h 507"/>
                <a:gd name="T74" fmla="*/ 101 w 461"/>
                <a:gd name="T75" fmla="*/ 454 h 507"/>
                <a:gd name="T76" fmla="*/ 101 w 461"/>
                <a:gd name="T77" fmla="*/ 225 h 507"/>
                <a:gd name="T78" fmla="*/ 52 w 461"/>
                <a:gd name="T79" fmla="*/ 225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461" h="507">
                  <a:moveTo>
                    <a:pt x="154" y="198"/>
                  </a:moveTo>
                  <a:cubicBezTo>
                    <a:pt x="173" y="194"/>
                    <a:pt x="179" y="187"/>
                    <a:pt x="179" y="167"/>
                  </a:cubicBezTo>
                  <a:cubicBezTo>
                    <a:pt x="179" y="142"/>
                    <a:pt x="178" y="116"/>
                    <a:pt x="180" y="91"/>
                  </a:cubicBezTo>
                  <a:cubicBezTo>
                    <a:pt x="184" y="32"/>
                    <a:pt x="250" y="0"/>
                    <a:pt x="299" y="33"/>
                  </a:cubicBezTo>
                  <a:cubicBezTo>
                    <a:pt x="322" y="49"/>
                    <a:pt x="332" y="73"/>
                    <a:pt x="333" y="100"/>
                  </a:cubicBezTo>
                  <a:cubicBezTo>
                    <a:pt x="333" y="123"/>
                    <a:pt x="332" y="145"/>
                    <a:pt x="333" y="168"/>
                  </a:cubicBezTo>
                  <a:cubicBezTo>
                    <a:pt x="333" y="189"/>
                    <a:pt x="342" y="198"/>
                    <a:pt x="364" y="199"/>
                  </a:cubicBezTo>
                  <a:cubicBezTo>
                    <a:pt x="378" y="200"/>
                    <a:pt x="393" y="200"/>
                    <a:pt x="407" y="203"/>
                  </a:cubicBezTo>
                  <a:cubicBezTo>
                    <a:pt x="437" y="211"/>
                    <a:pt x="458" y="238"/>
                    <a:pt x="459" y="269"/>
                  </a:cubicBezTo>
                  <a:cubicBezTo>
                    <a:pt x="460" y="316"/>
                    <a:pt x="461" y="364"/>
                    <a:pt x="459" y="411"/>
                  </a:cubicBezTo>
                  <a:cubicBezTo>
                    <a:pt x="458" y="448"/>
                    <a:pt x="428" y="476"/>
                    <a:pt x="391" y="479"/>
                  </a:cubicBezTo>
                  <a:cubicBezTo>
                    <a:pt x="384" y="480"/>
                    <a:pt x="376" y="480"/>
                    <a:pt x="369" y="480"/>
                  </a:cubicBezTo>
                  <a:cubicBezTo>
                    <a:pt x="306" y="481"/>
                    <a:pt x="243" y="481"/>
                    <a:pt x="180" y="481"/>
                  </a:cubicBezTo>
                  <a:cubicBezTo>
                    <a:pt x="167" y="480"/>
                    <a:pt x="153" y="478"/>
                    <a:pt x="146" y="496"/>
                  </a:cubicBezTo>
                  <a:cubicBezTo>
                    <a:pt x="145" y="501"/>
                    <a:pt x="133" y="505"/>
                    <a:pt x="126" y="506"/>
                  </a:cubicBezTo>
                  <a:cubicBezTo>
                    <a:pt x="93" y="507"/>
                    <a:pt x="60" y="506"/>
                    <a:pt x="27" y="506"/>
                  </a:cubicBezTo>
                  <a:cubicBezTo>
                    <a:pt x="10" y="506"/>
                    <a:pt x="0" y="496"/>
                    <a:pt x="0" y="479"/>
                  </a:cubicBezTo>
                  <a:cubicBezTo>
                    <a:pt x="0" y="386"/>
                    <a:pt x="0" y="294"/>
                    <a:pt x="0" y="201"/>
                  </a:cubicBezTo>
                  <a:cubicBezTo>
                    <a:pt x="0" y="184"/>
                    <a:pt x="9" y="174"/>
                    <a:pt x="27" y="174"/>
                  </a:cubicBezTo>
                  <a:cubicBezTo>
                    <a:pt x="60" y="173"/>
                    <a:pt x="93" y="173"/>
                    <a:pt x="126" y="173"/>
                  </a:cubicBezTo>
                  <a:cubicBezTo>
                    <a:pt x="141" y="174"/>
                    <a:pt x="150" y="183"/>
                    <a:pt x="154" y="198"/>
                  </a:cubicBezTo>
                  <a:close/>
                  <a:moveTo>
                    <a:pt x="154" y="251"/>
                  </a:moveTo>
                  <a:cubicBezTo>
                    <a:pt x="154" y="311"/>
                    <a:pt x="154" y="369"/>
                    <a:pt x="154" y="428"/>
                  </a:cubicBezTo>
                  <a:cubicBezTo>
                    <a:pt x="157" y="428"/>
                    <a:pt x="159" y="429"/>
                    <a:pt x="162" y="429"/>
                  </a:cubicBezTo>
                  <a:cubicBezTo>
                    <a:pt x="234" y="429"/>
                    <a:pt x="307" y="429"/>
                    <a:pt x="379" y="429"/>
                  </a:cubicBezTo>
                  <a:cubicBezTo>
                    <a:pt x="400" y="429"/>
                    <a:pt x="409" y="420"/>
                    <a:pt x="409" y="398"/>
                  </a:cubicBezTo>
                  <a:cubicBezTo>
                    <a:pt x="409" y="365"/>
                    <a:pt x="409" y="331"/>
                    <a:pt x="409" y="298"/>
                  </a:cubicBezTo>
                  <a:cubicBezTo>
                    <a:pt x="409" y="254"/>
                    <a:pt x="407" y="252"/>
                    <a:pt x="362" y="250"/>
                  </a:cubicBezTo>
                  <a:cubicBezTo>
                    <a:pt x="313" y="249"/>
                    <a:pt x="282" y="218"/>
                    <a:pt x="281" y="169"/>
                  </a:cubicBezTo>
                  <a:cubicBezTo>
                    <a:pt x="281" y="146"/>
                    <a:pt x="282" y="123"/>
                    <a:pt x="281" y="100"/>
                  </a:cubicBezTo>
                  <a:cubicBezTo>
                    <a:pt x="281" y="82"/>
                    <a:pt x="270" y="71"/>
                    <a:pt x="255" y="71"/>
                  </a:cubicBezTo>
                  <a:cubicBezTo>
                    <a:pt x="240" y="71"/>
                    <a:pt x="231" y="83"/>
                    <a:pt x="230" y="101"/>
                  </a:cubicBezTo>
                  <a:cubicBezTo>
                    <a:pt x="230" y="123"/>
                    <a:pt x="230" y="145"/>
                    <a:pt x="230" y="167"/>
                  </a:cubicBezTo>
                  <a:cubicBezTo>
                    <a:pt x="230" y="188"/>
                    <a:pt x="225" y="208"/>
                    <a:pt x="210" y="225"/>
                  </a:cubicBezTo>
                  <a:cubicBezTo>
                    <a:pt x="195" y="241"/>
                    <a:pt x="176" y="248"/>
                    <a:pt x="154" y="251"/>
                  </a:cubicBezTo>
                  <a:close/>
                  <a:moveTo>
                    <a:pt x="52" y="225"/>
                  </a:moveTo>
                  <a:cubicBezTo>
                    <a:pt x="52" y="302"/>
                    <a:pt x="52" y="378"/>
                    <a:pt x="52" y="454"/>
                  </a:cubicBezTo>
                  <a:cubicBezTo>
                    <a:pt x="69" y="454"/>
                    <a:pt x="85" y="454"/>
                    <a:pt x="101" y="454"/>
                  </a:cubicBezTo>
                  <a:cubicBezTo>
                    <a:pt x="101" y="377"/>
                    <a:pt x="101" y="301"/>
                    <a:pt x="101" y="225"/>
                  </a:cubicBezTo>
                  <a:cubicBezTo>
                    <a:pt x="84" y="225"/>
                    <a:pt x="68" y="225"/>
                    <a:pt x="52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165">
              <a:extLst>
                <a:ext uri="{FF2B5EF4-FFF2-40B4-BE49-F238E27FC236}">
                  <a16:creationId xmlns:a16="http://schemas.microsoft.com/office/drawing/2014/main" id="{A938578B-4E16-2B43-B67C-DDF5491FCB5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3088" y="260350"/>
              <a:ext cx="128588" cy="128588"/>
            </a:xfrm>
            <a:custGeom>
              <a:avLst/>
              <a:gdLst>
                <a:gd name="T0" fmla="*/ 231 w 461"/>
                <a:gd name="T1" fmla="*/ 460 h 460"/>
                <a:gd name="T2" fmla="*/ 0 w 461"/>
                <a:gd name="T3" fmla="*/ 229 h 460"/>
                <a:gd name="T4" fmla="*/ 230 w 461"/>
                <a:gd name="T5" fmla="*/ 0 h 460"/>
                <a:gd name="T6" fmla="*/ 460 w 461"/>
                <a:gd name="T7" fmla="*/ 230 h 460"/>
                <a:gd name="T8" fmla="*/ 231 w 461"/>
                <a:gd name="T9" fmla="*/ 460 h 460"/>
                <a:gd name="T10" fmla="*/ 231 w 461"/>
                <a:gd name="T11" fmla="*/ 408 h 460"/>
                <a:gd name="T12" fmla="*/ 409 w 461"/>
                <a:gd name="T13" fmla="*/ 229 h 460"/>
                <a:gd name="T14" fmla="*/ 229 w 461"/>
                <a:gd name="T15" fmla="*/ 51 h 460"/>
                <a:gd name="T16" fmla="*/ 52 w 461"/>
                <a:gd name="T17" fmla="*/ 230 h 460"/>
                <a:gd name="T18" fmla="*/ 231 w 461"/>
                <a:gd name="T19" fmla="*/ 408 h 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61" h="460">
                  <a:moveTo>
                    <a:pt x="231" y="460"/>
                  </a:moveTo>
                  <a:cubicBezTo>
                    <a:pt x="103" y="460"/>
                    <a:pt x="0" y="356"/>
                    <a:pt x="0" y="229"/>
                  </a:cubicBezTo>
                  <a:cubicBezTo>
                    <a:pt x="1" y="102"/>
                    <a:pt x="103" y="0"/>
                    <a:pt x="230" y="0"/>
                  </a:cubicBezTo>
                  <a:cubicBezTo>
                    <a:pt x="358" y="0"/>
                    <a:pt x="461" y="103"/>
                    <a:pt x="460" y="230"/>
                  </a:cubicBezTo>
                  <a:cubicBezTo>
                    <a:pt x="460" y="357"/>
                    <a:pt x="358" y="460"/>
                    <a:pt x="231" y="460"/>
                  </a:cubicBezTo>
                  <a:close/>
                  <a:moveTo>
                    <a:pt x="231" y="408"/>
                  </a:moveTo>
                  <a:cubicBezTo>
                    <a:pt x="330" y="408"/>
                    <a:pt x="410" y="328"/>
                    <a:pt x="409" y="229"/>
                  </a:cubicBezTo>
                  <a:cubicBezTo>
                    <a:pt x="409" y="130"/>
                    <a:pt x="328" y="50"/>
                    <a:pt x="229" y="51"/>
                  </a:cubicBezTo>
                  <a:cubicBezTo>
                    <a:pt x="131" y="51"/>
                    <a:pt x="51" y="131"/>
                    <a:pt x="52" y="230"/>
                  </a:cubicBezTo>
                  <a:cubicBezTo>
                    <a:pt x="52" y="329"/>
                    <a:pt x="132" y="409"/>
                    <a:pt x="231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Freeform 166">
              <a:extLst>
                <a:ext uri="{FF2B5EF4-FFF2-40B4-BE49-F238E27FC236}">
                  <a16:creationId xmlns:a16="http://schemas.microsoft.com/office/drawing/2014/main" id="{0C8C9BB2-5C69-A517-A01B-6B6C76641C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9125" y="474663"/>
              <a:ext cx="92075" cy="74613"/>
            </a:xfrm>
            <a:custGeom>
              <a:avLst/>
              <a:gdLst>
                <a:gd name="T0" fmla="*/ 104 w 331"/>
                <a:gd name="T1" fmla="*/ 0 h 270"/>
                <a:gd name="T2" fmla="*/ 144 w 331"/>
                <a:gd name="T3" fmla="*/ 18 h 270"/>
                <a:gd name="T4" fmla="*/ 186 w 331"/>
                <a:gd name="T5" fmla="*/ 18 h 270"/>
                <a:gd name="T6" fmla="*/ 238 w 331"/>
                <a:gd name="T7" fmla="*/ 1 h 270"/>
                <a:gd name="T8" fmla="*/ 316 w 331"/>
                <a:gd name="T9" fmla="*/ 57 h 270"/>
                <a:gd name="T10" fmla="*/ 300 w 331"/>
                <a:gd name="T11" fmla="*/ 143 h 270"/>
                <a:gd name="T12" fmla="*/ 186 w 331"/>
                <a:gd name="T13" fmla="*/ 256 h 270"/>
                <a:gd name="T14" fmla="*/ 145 w 331"/>
                <a:gd name="T15" fmla="*/ 256 h 270"/>
                <a:gd name="T16" fmla="*/ 31 w 331"/>
                <a:gd name="T17" fmla="*/ 143 h 270"/>
                <a:gd name="T18" fmla="*/ 14 w 331"/>
                <a:gd name="T19" fmla="*/ 58 h 270"/>
                <a:gd name="T20" fmla="*/ 104 w 331"/>
                <a:gd name="T21" fmla="*/ 0 h 270"/>
                <a:gd name="T22" fmla="*/ 166 w 331"/>
                <a:gd name="T23" fmla="*/ 205 h 270"/>
                <a:gd name="T24" fmla="*/ 261 w 331"/>
                <a:gd name="T25" fmla="*/ 109 h 270"/>
                <a:gd name="T26" fmla="*/ 264 w 331"/>
                <a:gd name="T27" fmla="*/ 69 h 270"/>
                <a:gd name="T28" fmla="*/ 218 w 331"/>
                <a:gd name="T29" fmla="*/ 58 h 270"/>
                <a:gd name="T30" fmla="*/ 187 w 331"/>
                <a:gd name="T31" fmla="*/ 79 h 270"/>
                <a:gd name="T32" fmla="*/ 143 w 331"/>
                <a:gd name="T33" fmla="*/ 78 h 270"/>
                <a:gd name="T34" fmla="*/ 108 w 331"/>
                <a:gd name="T35" fmla="*/ 55 h 270"/>
                <a:gd name="T36" fmla="*/ 66 w 331"/>
                <a:gd name="T37" fmla="*/ 70 h 270"/>
                <a:gd name="T38" fmla="*/ 66 w 331"/>
                <a:gd name="T39" fmla="*/ 105 h 270"/>
                <a:gd name="T40" fmla="*/ 166 w 331"/>
                <a:gd name="T41" fmla="*/ 205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1" h="270">
                  <a:moveTo>
                    <a:pt x="104" y="0"/>
                  </a:moveTo>
                  <a:cubicBezTo>
                    <a:pt x="113" y="4"/>
                    <a:pt x="130" y="8"/>
                    <a:pt x="144" y="18"/>
                  </a:cubicBezTo>
                  <a:cubicBezTo>
                    <a:pt x="160" y="29"/>
                    <a:pt x="171" y="31"/>
                    <a:pt x="186" y="18"/>
                  </a:cubicBezTo>
                  <a:cubicBezTo>
                    <a:pt x="201" y="6"/>
                    <a:pt x="218" y="0"/>
                    <a:pt x="238" y="1"/>
                  </a:cubicBezTo>
                  <a:cubicBezTo>
                    <a:pt x="276" y="2"/>
                    <a:pt x="301" y="25"/>
                    <a:pt x="316" y="57"/>
                  </a:cubicBezTo>
                  <a:cubicBezTo>
                    <a:pt x="331" y="88"/>
                    <a:pt x="324" y="118"/>
                    <a:pt x="300" y="143"/>
                  </a:cubicBezTo>
                  <a:cubicBezTo>
                    <a:pt x="263" y="181"/>
                    <a:pt x="225" y="219"/>
                    <a:pt x="186" y="256"/>
                  </a:cubicBezTo>
                  <a:cubicBezTo>
                    <a:pt x="172" y="270"/>
                    <a:pt x="158" y="270"/>
                    <a:pt x="145" y="256"/>
                  </a:cubicBezTo>
                  <a:cubicBezTo>
                    <a:pt x="106" y="219"/>
                    <a:pt x="69" y="181"/>
                    <a:pt x="31" y="143"/>
                  </a:cubicBezTo>
                  <a:cubicBezTo>
                    <a:pt x="7" y="118"/>
                    <a:pt x="0" y="89"/>
                    <a:pt x="14" y="58"/>
                  </a:cubicBezTo>
                  <a:cubicBezTo>
                    <a:pt x="30" y="24"/>
                    <a:pt x="56" y="2"/>
                    <a:pt x="104" y="0"/>
                  </a:cubicBezTo>
                  <a:close/>
                  <a:moveTo>
                    <a:pt x="166" y="205"/>
                  </a:moveTo>
                  <a:cubicBezTo>
                    <a:pt x="199" y="172"/>
                    <a:pt x="230" y="141"/>
                    <a:pt x="261" y="109"/>
                  </a:cubicBezTo>
                  <a:cubicBezTo>
                    <a:pt x="275" y="95"/>
                    <a:pt x="275" y="83"/>
                    <a:pt x="264" y="69"/>
                  </a:cubicBezTo>
                  <a:cubicBezTo>
                    <a:pt x="249" y="50"/>
                    <a:pt x="236" y="47"/>
                    <a:pt x="218" y="58"/>
                  </a:cubicBezTo>
                  <a:cubicBezTo>
                    <a:pt x="207" y="65"/>
                    <a:pt x="197" y="71"/>
                    <a:pt x="187" y="79"/>
                  </a:cubicBezTo>
                  <a:cubicBezTo>
                    <a:pt x="172" y="90"/>
                    <a:pt x="158" y="90"/>
                    <a:pt x="143" y="78"/>
                  </a:cubicBezTo>
                  <a:cubicBezTo>
                    <a:pt x="132" y="70"/>
                    <a:pt x="120" y="62"/>
                    <a:pt x="108" y="55"/>
                  </a:cubicBezTo>
                  <a:cubicBezTo>
                    <a:pt x="94" y="47"/>
                    <a:pt x="80" y="52"/>
                    <a:pt x="66" y="70"/>
                  </a:cubicBezTo>
                  <a:cubicBezTo>
                    <a:pt x="57" y="82"/>
                    <a:pt x="56" y="95"/>
                    <a:pt x="66" y="105"/>
                  </a:cubicBezTo>
                  <a:cubicBezTo>
                    <a:pt x="99" y="138"/>
                    <a:pt x="132" y="171"/>
                    <a:pt x="166" y="2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" name="Freeform 167">
              <a:extLst>
                <a:ext uri="{FF2B5EF4-FFF2-40B4-BE49-F238E27FC236}">
                  <a16:creationId xmlns:a16="http://schemas.microsoft.com/office/drawing/2014/main" id="{4148E500-1137-D8D9-A635-D7734E048D28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488" y="439738"/>
              <a:ext cx="34925" cy="26988"/>
            </a:xfrm>
            <a:custGeom>
              <a:avLst/>
              <a:gdLst>
                <a:gd name="T0" fmla="*/ 23 w 125"/>
                <a:gd name="T1" fmla="*/ 97 h 97"/>
                <a:gd name="T2" fmla="*/ 0 w 125"/>
                <a:gd name="T3" fmla="*/ 51 h 97"/>
                <a:gd name="T4" fmla="*/ 102 w 125"/>
                <a:gd name="T5" fmla="*/ 0 h 97"/>
                <a:gd name="T6" fmla="*/ 125 w 125"/>
                <a:gd name="T7" fmla="*/ 46 h 97"/>
                <a:gd name="T8" fmla="*/ 23 w 12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7">
                  <a:moveTo>
                    <a:pt x="23" y="97"/>
                  </a:moveTo>
                  <a:cubicBezTo>
                    <a:pt x="15" y="81"/>
                    <a:pt x="8" y="67"/>
                    <a:pt x="0" y="51"/>
                  </a:cubicBezTo>
                  <a:cubicBezTo>
                    <a:pt x="34" y="34"/>
                    <a:pt x="67" y="17"/>
                    <a:pt x="102" y="0"/>
                  </a:cubicBezTo>
                  <a:cubicBezTo>
                    <a:pt x="110" y="15"/>
                    <a:pt x="117" y="29"/>
                    <a:pt x="125" y="46"/>
                  </a:cubicBezTo>
                  <a:cubicBezTo>
                    <a:pt x="91" y="63"/>
                    <a:pt x="58" y="79"/>
                    <a:pt x="23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168">
              <a:extLst>
                <a:ext uri="{FF2B5EF4-FFF2-40B4-BE49-F238E27FC236}">
                  <a16:creationId xmlns:a16="http://schemas.microsoft.com/office/drawing/2014/main" id="{2A2E8E03-98C2-4732-FECE-AE3004C4FE22}"/>
                </a:ext>
              </a:extLst>
            </p:cNvPr>
            <p:cNvSpPr>
              <a:spLocks/>
            </p:cNvSpPr>
            <p:nvPr/>
          </p:nvSpPr>
          <p:spPr bwMode="auto">
            <a:xfrm>
              <a:off x="3138488" y="560388"/>
              <a:ext cx="34925" cy="26988"/>
            </a:xfrm>
            <a:custGeom>
              <a:avLst/>
              <a:gdLst>
                <a:gd name="T0" fmla="*/ 102 w 125"/>
                <a:gd name="T1" fmla="*/ 97 h 97"/>
                <a:gd name="T2" fmla="*/ 0 w 125"/>
                <a:gd name="T3" fmla="*/ 46 h 97"/>
                <a:gd name="T4" fmla="*/ 23 w 125"/>
                <a:gd name="T5" fmla="*/ 0 h 97"/>
                <a:gd name="T6" fmla="*/ 125 w 125"/>
                <a:gd name="T7" fmla="*/ 51 h 97"/>
                <a:gd name="T8" fmla="*/ 102 w 125"/>
                <a:gd name="T9" fmla="*/ 97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5" h="97">
                  <a:moveTo>
                    <a:pt x="102" y="97"/>
                  </a:moveTo>
                  <a:cubicBezTo>
                    <a:pt x="68" y="79"/>
                    <a:pt x="34" y="63"/>
                    <a:pt x="0" y="46"/>
                  </a:cubicBezTo>
                  <a:cubicBezTo>
                    <a:pt x="8" y="30"/>
                    <a:pt x="15" y="16"/>
                    <a:pt x="23" y="0"/>
                  </a:cubicBezTo>
                  <a:cubicBezTo>
                    <a:pt x="57" y="17"/>
                    <a:pt x="90" y="33"/>
                    <a:pt x="125" y="51"/>
                  </a:cubicBezTo>
                  <a:cubicBezTo>
                    <a:pt x="117" y="66"/>
                    <a:pt x="110" y="81"/>
                    <a:pt x="102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169">
              <a:extLst>
                <a:ext uri="{FF2B5EF4-FFF2-40B4-BE49-F238E27FC236}">
                  <a16:creationId xmlns:a16="http://schemas.microsoft.com/office/drawing/2014/main" id="{1271C97F-6B5D-DDAF-156B-1501AD1FA83E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5" y="414338"/>
              <a:ext cx="20638" cy="33338"/>
            </a:xfrm>
            <a:custGeom>
              <a:avLst/>
              <a:gdLst>
                <a:gd name="T0" fmla="*/ 49 w 75"/>
                <a:gd name="T1" fmla="*/ 115 h 115"/>
                <a:gd name="T2" fmla="*/ 0 w 75"/>
                <a:gd name="T3" fmla="*/ 102 h 115"/>
                <a:gd name="T4" fmla="*/ 25 w 75"/>
                <a:gd name="T5" fmla="*/ 0 h 115"/>
                <a:gd name="T6" fmla="*/ 75 w 75"/>
                <a:gd name="T7" fmla="*/ 13 h 115"/>
                <a:gd name="T8" fmla="*/ 49 w 75"/>
                <a:gd name="T9" fmla="*/ 115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5">
                  <a:moveTo>
                    <a:pt x="49" y="115"/>
                  </a:moveTo>
                  <a:cubicBezTo>
                    <a:pt x="32" y="111"/>
                    <a:pt x="17" y="107"/>
                    <a:pt x="0" y="102"/>
                  </a:cubicBezTo>
                  <a:cubicBezTo>
                    <a:pt x="8" y="69"/>
                    <a:pt x="16" y="36"/>
                    <a:pt x="25" y="0"/>
                  </a:cubicBezTo>
                  <a:cubicBezTo>
                    <a:pt x="41" y="4"/>
                    <a:pt x="57" y="8"/>
                    <a:pt x="75" y="13"/>
                  </a:cubicBezTo>
                  <a:cubicBezTo>
                    <a:pt x="66" y="47"/>
                    <a:pt x="58" y="80"/>
                    <a:pt x="49" y="1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170">
              <a:extLst>
                <a:ext uri="{FF2B5EF4-FFF2-40B4-BE49-F238E27FC236}">
                  <a16:creationId xmlns:a16="http://schemas.microsoft.com/office/drawing/2014/main" id="{9D06660C-3AB4-4B2F-028D-C054964561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121025" y="579438"/>
              <a:ext cx="20638" cy="31750"/>
            </a:xfrm>
            <a:custGeom>
              <a:avLst/>
              <a:gdLst>
                <a:gd name="T0" fmla="*/ 0 w 75"/>
                <a:gd name="T1" fmla="*/ 12 h 115"/>
                <a:gd name="T2" fmla="*/ 50 w 75"/>
                <a:gd name="T3" fmla="*/ 0 h 115"/>
                <a:gd name="T4" fmla="*/ 75 w 75"/>
                <a:gd name="T5" fmla="*/ 102 h 115"/>
                <a:gd name="T6" fmla="*/ 26 w 75"/>
                <a:gd name="T7" fmla="*/ 115 h 115"/>
                <a:gd name="T8" fmla="*/ 0 w 75"/>
                <a:gd name="T9" fmla="*/ 12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115">
                  <a:moveTo>
                    <a:pt x="0" y="12"/>
                  </a:moveTo>
                  <a:cubicBezTo>
                    <a:pt x="18" y="8"/>
                    <a:pt x="33" y="4"/>
                    <a:pt x="50" y="0"/>
                  </a:cubicBezTo>
                  <a:cubicBezTo>
                    <a:pt x="58" y="34"/>
                    <a:pt x="67" y="67"/>
                    <a:pt x="75" y="102"/>
                  </a:cubicBezTo>
                  <a:cubicBezTo>
                    <a:pt x="59" y="106"/>
                    <a:pt x="44" y="110"/>
                    <a:pt x="26" y="115"/>
                  </a:cubicBezTo>
                  <a:cubicBezTo>
                    <a:pt x="18" y="81"/>
                    <a:pt x="9" y="47"/>
                    <a:pt x="0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" name="Freeform 171">
              <a:extLst>
                <a:ext uri="{FF2B5EF4-FFF2-40B4-BE49-F238E27FC236}">
                  <a16:creationId xmlns:a16="http://schemas.microsoft.com/office/drawing/2014/main" id="{E6E82326-FF2C-2429-EEEC-95DFED4F08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575" y="517525"/>
              <a:ext cx="26988" cy="12700"/>
            </a:xfrm>
            <a:custGeom>
              <a:avLst/>
              <a:gdLst>
                <a:gd name="T0" fmla="*/ 0 w 101"/>
                <a:gd name="T1" fmla="*/ 0 h 50"/>
                <a:gd name="T2" fmla="*/ 101 w 101"/>
                <a:gd name="T3" fmla="*/ 0 h 50"/>
                <a:gd name="T4" fmla="*/ 101 w 101"/>
                <a:gd name="T5" fmla="*/ 50 h 50"/>
                <a:gd name="T6" fmla="*/ 0 w 101"/>
                <a:gd name="T7" fmla="*/ 50 h 50"/>
                <a:gd name="T8" fmla="*/ 0 w 101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1" h="50">
                  <a:moveTo>
                    <a:pt x="0" y="0"/>
                  </a:moveTo>
                  <a:cubicBezTo>
                    <a:pt x="34" y="0"/>
                    <a:pt x="67" y="0"/>
                    <a:pt x="101" y="0"/>
                  </a:cubicBezTo>
                  <a:cubicBezTo>
                    <a:pt x="101" y="17"/>
                    <a:pt x="101" y="33"/>
                    <a:pt x="101" y="50"/>
                  </a:cubicBezTo>
                  <a:cubicBezTo>
                    <a:pt x="67" y="50"/>
                    <a:pt x="34" y="50"/>
                    <a:pt x="0" y="50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172">
              <a:extLst>
                <a:ext uri="{FF2B5EF4-FFF2-40B4-BE49-F238E27FC236}">
                  <a16:creationId xmlns:a16="http://schemas.microsoft.com/office/drawing/2014/main" id="{30543E85-0166-FD14-1FC3-5F2066D647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9575" y="488950"/>
              <a:ext cx="26988" cy="12700"/>
            </a:xfrm>
            <a:custGeom>
              <a:avLst/>
              <a:gdLst>
                <a:gd name="T0" fmla="*/ 100 w 100"/>
                <a:gd name="T1" fmla="*/ 49 h 49"/>
                <a:gd name="T2" fmla="*/ 0 w 100"/>
                <a:gd name="T3" fmla="*/ 49 h 49"/>
                <a:gd name="T4" fmla="*/ 0 w 100"/>
                <a:gd name="T5" fmla="*/ 0 h 49"/>
                <a:gd name="T6" fmla="*/ 100 w 100"/>
                <a:gd name="T7" fmla="*/ 0 h 49"/>
                <a:gd name="T8" fmla="*/ 100 w 100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49">
                  <a:moveTo>
                    <a:pt x="100" y="49"/>
                  </a:moveTo>
                  <a:cubicBezTo>
                    <a:pt x="66" y="49"/>
                    <a:pt x="34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33" y="0"/>
                    <a:pt x="66" y="0"/>
                    <a:pt x="100" y="0"/>
                  </a:cubicBezTo>
                  <a:cubicBezTo>
                    <a:pt x="100" y="16"/>
                    <a:pt x="100" y="32"/>
                    <a:pt x="10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173">
              <a:extLst>
                <a:ext uri="{FF2B5EF4-FFF2-40B4-BE49-F238E27FC236}">
                  <a16:creationId xmlns:a16="http://schemas.microsoft.com/office/drawing/2014/main" id="{A4E9A9E9-61B0-359B-3950-6F8D28BC04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5950" y="287338"/>
              <a:ext cx="58738" cy="71438"/>
            </a:xfrm>
            <a:custGeom>
              <a:avLst/>
              <a:gdLst>
                <a:gd name="T0" fmla="*/ 1 w 211"/>
                <a:gd name="T1" fmla="*/ 132 h 258"/>
                <a:gd name="T2" fmla="*/ 1 w 211"/>
                <a:gd name="T3" fmla="*/ 34 h 258"/>
                <a:gd name="T4" fmla="*/ 14 w 211"/>
                <a:gd name="T5" fmla="*/ 8 h 258"/>
                <a:gd name="T6" fmla="*/ 45 w 211"/>
                <a:gd name="T7" fmla="*/ 11 h 258"/>
                <a:gd name="T8" fmla="*/ 189 w 211"/>
                <a:gd name="T9" fmla="*/ 107 h 258"/>
                <a:gd name="T10" fmla="*/ 189 w 211"/>
                <a:gd name="T11" fmla="*/ 156 h 258"/>
                <a:gd name="T12" fmla="*/ 44 w 211"/>
                <a:gd name="T13" fmla="*/ 252 h 258"/>
                <a:gd name="T14" fmla="*/ 15 w 211"/>
                <a:gd name="T15" fmla="*/ 256 h 258"/>
                <a:gd name="T16" fmla="*/ 1 w 211"/>
                <a:gd name="T17" fmla="*/ 229 h 258"/>
                <a:gd name="T18" fmla="*/ 1 w 211"/>
                <a:gd name="T19" fmla="*/ 132 h 258"/>
                <a:gd name="T20" fmla="*/ 53 w 211"/>
                <a:gd name="T21" fmla="*/ 78 h 258"/>
                <a:gd name="T22" fmla="*/ 53 w 211"/>
                <a:gd name="T23" fmla="*/ 185 h 258"/>
                <a:gd name="T24" fmla="*/ 134 w 211"/>
                <a:gd name="T25" fmla="*/ 132 h 258"/>
                <a:gd name="T26" fmla="*/ 53 w 211"/>
                <a:gd name="T27" fmla="*/ 78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11" h="258">
                  <a:moveTo>
                    <a:pt x="1" y="132"/>
                  </a:moveTo>
                  <a:cubicBezTo>
                    <a:pt x="1" y="99"/>
                    <a:pt x="0" y="67"/>
                    <a:pt x="1" y="34"/>
                  </a:cubicBezTo>
                  <a:cubicBezTo>
                    <a:pt x="2" y="25"/>
                    <a:pt x="7" y="14"/>
                    <a:pt x="14" y="8"/>
                  </a:cubicBezTo>
                  <a:cubicBezTo>
                    <a:pt x="23" y="0"/>
                    <a:pt x="35" y="4"/>
                    <a:pt x="45" y="11"/>
                  </a:cubicBezTo>
                  <a:cubicBezTo>
                    <a:pt x="93" y="43"/>
                    <a:pt x="141" y="75"/>
                    <a:pt x="189" y="107"/>
                  </a:cubicBezTo>
                  <a:cubicBezTo>
                    <a:pt x="211" y="122"/>
                    <a:pt x="211" y="141"/>
                    <a:pt x="189" y="156"/>
                  </a:cubicBezTo>
                  <a:cubicBezTo>
                    <a:pt x="141" y="189"/>
                    <a:pt x="93" y="221"/>
                    <a:pt x="44" y="252"/>
                  </a:cubicBezTo>
                  <a:cubicBezTo>
                    <a:pt x="36" y="257"/>
                    <a:pt x="24" y="258"/>
                    <a:pt x="15" y="256"/>
                  </a:cubicBezTo>
                  <a:cubicBezTo>
                    <a:pt x="3" y="253"/>
                    <a:pt x="1" y="241"/>
                    <a:pt x="1" y="229"/>
                  </a:cubicBezTo>
                  <a:cubicBezTo>
                    <a:pt x="1" y="197"/>
                    <a:pt x="1" y="164"/>
                    <a:pt x="1" y="132"/>
                  </a:cubicBezTo>
                  <a:close/>
                  <a:moveTo>
                    <a:pt x="53" y="78"/>
                  </a:moveTo>
                  <a:cubicBezTo>
                    <a:pt x="53" y="115"/>
                    <a:pt x="53" y="149"/>
                    <a:pt x="53" y="185"/>
                  </a:cubicBezTo>
                  <a:cubicBezTo>
                    <a:pt x="81" y="167"/>
                    <a:pt x="107" y="150"/>
                    <a:pt x="134" y="132"/>
                  </a:cubicBezTo>
                  <a:cubicBezTo>
                    <a:pt x="106" y="113"/>
                    <a:pt x="80" y="96"/>
                    <a:pt x="53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" name="Group 58">
            <a:extLst>
              <a:ext uri="{FF2B5EF4-FFF2-40B4-BE49-F238E27FC236}">
                <a16:creationId xmlns:a16="http://schemas.microsoft.com/office/drawing/2014/main" id="{5F38B309-9E87-5D52-415F-B2696F4DC44E}"/>
              </a:ext>
            </a:extLst>
          </p:cNvPr>
          <p:cNvGrpSpPr/>
          <p:nvPr/>
        </p:nvGrpSpPr>
        <p:grpSpPr>
          <a:xfrm>
            <a:off x="5430353" y="1292634"/>
            <a:ext cx="457200" cy="457200"/>
            <a:chOff x="3452813" y="209550"/>
            <a:chExt cx="457200" cy="457200"/>
          </a:xfrm>
          <a:solidFill>
            <a:srgbClr val="43266B"/>
          </a:solidFill>
        </p:grpSpPr>
        <p:sp>
          <p:nvSpPr>
            <p:cNvPr id="60" name="Freeform 174">
              <a:extLst>
                <a:ext uri="{FF2B5EF4-FFF2-40B4-BE49-F238E27FC236}">
                  <a16:creationId xmlns:a16="http://schemas.microsoft.com/office/drawing/2014/main" id="{7D1036DD-994C-9860-2AED-BC3A0821AE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2813" y="209550"/>
              <a:ext cx="457200" cy="457200"/>
            </a:xfrm>
            <a:custGeom>
              <a:avLst/>
              <a:gdLst>
                <a:gd name="T0" fmla="*/ 349 w 1639"/>
                <a:gd name="T1" fmla="*/ 1639 h 1639"/>
                <a:gd name="T2" fmla="*/ 284 w 1639"/>
                <a:gd name="T3" fmla="*/ 1593 h 1639"/>
                <a:gd name="T4" fmla="*/ 270 w 1639"/>
                <a:gd name="T5" fmla="*/ 1540 h 1639"/>
                <a:gd name="T6" fmla="*/ 269 w 1639"/>
                <a:gd name="T7" fmla="*/ 1275 h 1639"/>
                <a:gd name="T8" fmla="*/ 311 w 1639"/>
                <a:gd name="T9" fmla="*/ 1239 h 1639"/>
                <a:gd name="T10" fmla="*/ 333 w 1639"/>
                <a:gd name="T11" fmla="*/ 1276 h 1639"/>
                <a:gd name="T12" fmla="*/ 333 w 1639"/>
                <a:gd name="T13" fmla="*/ 1439 h 1639"/>
                <a:gd name="T14" fmla="*/ 333 w 1639"/>
                <a:gd name="T15" fmla="*/ 1532 h 1639"/>
                <a:gd name="T16" fmla="*/ 376 w 1639"/>
                <a:gd name="T17" fmla="*/ 1575 h 1639"/>
                <a:gd name="T18" fmla="*/ 1194 w 1639"/>
                <a:gd name="T19" fmla="*/ 1575 h 1639"/>
                <a:gd name="T20" fmla="*/ 1533 w 1639"/>
                <a:gd name="T21" fmla="*/ 1575 h 1639"/>
                <a:gd name="T22" fmla="*/ 1575 w 1639"/>
                <a:gd name="T23" fmla="*/ 1534 h 1639"/>
                <a:gd name="T24" fmla="*/ 1575 w 1639"/>
                <a:gd name="T25" fmla="*/ 371 h 1639"/>
                <a:gd name="T26" fmla="*/ 1575 w 1639"/>
                <a:gd name="T27" fmla="*/ 356 h 1639"/>
                <a:gd name="T28" fmla="*/ 1557 w 1639"/>
                <a:gd name="T29" fmla="*/ 356 h 1639"/>
                <a:gd name="T30" fmla="*/ 1387 w 1639"/>
                <a:gd name="T31" fmla="*/ 356 h 1639"/>
                <a:gd name="T32" fmla="*/ 1283 w 1639"/>
                <a:gd name="T33" fmla="*/ 252 h 1639"/>
                <a:gd name="T34" fmla="*/ 1283 w 1639"/>
                <a:gd name="T35" fmla="*/ 84 h 1639"/>
                <a:gd name="T36" fmla="*/ 1283 w 1639"/>
                <a:gd name="T37" fmla="*/ 65 h 1639"/>
                <a:gd name="T38" fmla="*/ 1265 w 1639"/>
                <a:gd name="T39" fmla="*/ 65 h 1639"/>
                <a:gd name="T40" fmla="*/ 379 w 1639"/>
                <a:gd name="T41" fmla="*/ 65 h 1639"/>
                <a:gd name="T42" fmla="*/ 333 w 1639"/>
                <a:gd name="T43" fmla="*/ 110 h 1639"/>
                <a:gd name="T44" fmla="*/ 333 w 1639"/>
                <a:gd name="T45" fmla="*/ 137 h 1639"/>
                <a:gd name="T46" fmla="*/ 412 w 1639"/>
                <a:gd name="T47" fmla="*/ 129 h 1639"/>
                <a:gd name="T48" fmla="*/ 455 w 1639"/>
                <a:gd name="T49" fmla="*/ 169 h 1639"/>
                <a:gd name="T50" fmla="*/ 455 w 1639"/>
                <a:gd name="T51" fmla="*/ 543 h 1639"/>
                <a:gd name="T52" fmla="*/ 415 w 1639"/>
                <a:gd name="T53" fmla="*/ 583 h 1639"/>
                <a:gd name="T54" fmla="*/ 41 w 1639"/>
                <a:gd name="T55" fmla="*/ 583 h 1639"/>
                <a:gd name="T56" fmla="*/ 0 w 1639"/>
                <a:gd name="T57" fmla="*/ 561 h 1639"/>
                <a:gd name="T58" fmla="*/ 0 w 1639"/>
                <a:gd name="T59" fmla="*/ 516 h 1639"/>
                <a:gd name="T60" fmla="*/ 3 w 1639"/>
                <a:gd name="T61" fmla="*/ 505 h 1639"/>
                <a:gd name="T62" fmla="*/ 224 w 1639"/>
                <a:gd name="T63" fmla="*/ 179 h 1639"/>
                <a:gd name="T64" fmla="*/ 267 w 1639"/>
                <a:gd name="T65" fmla="*/ 154 h 1639"/>
                <a:gd name="T66" fmla="*/ 269 w 1639"/>
                <a:gd name="T67" fmla="*/ 104 h 1639"/>
                <a:gd name="T68" fmla="*/ 372 w 1639"/>
                <a:gd name="T69" fmla="*/ 1 h 1639"/>
                <a:gd name="T70" fmla="*/ 1306 w 1639"/>
                <a:gd name="T71" fmla="*/ 0 h 1639"/>
                <a:gd name="T72" fmla="*/ 1344 w 1639"/>
                <a:gd name="T73" fmla="*/ 15 h 1639"/>
                <a:gd name="T74" fmla="*/ 1624 w 1639"/>
                <a:gd name="T75" fmla="*/ 296 h 1639"/>
                <a:gd name="T76" fmla="*/ 1639 w 1639"/>
                <a:gd name="T77" fmla="*/ 331 h 1639"/>
                <a:gd name="T78" fmla="*/ 1639 w 1639"/>
                <a:gd name="T79" fmla="*/ 1537 h 1639"/>
                <a:gd name="T80" fmla="*/ 1597 w 1639"/>
                <a:gd name="T81" fmla="*/ 1621 h 1639"/>
                <a:gd name="T82" fmla="*/ 1559 w 1639"/>
                <a:gd name="T83" fmla="*/ 1639 h 1639"/>
                <a:gd name="T84" fmla="*/ 349 w 1639"/>
                <a:gd name="T85" fmla="*/ 1639 h 1639"/>
                <a:gd name="T86" fmla="*/ 390 w 1639"/>
                <a:gd name="T87" fmla="*/ 195 h 1639"/>
                <a:gd name="T88" fmla="*/ 68 w 1639"/>
                <a:gd name="T89" fmla="*/ 518 h 1639"/>
                <a:gd name="T90" fmla="*/ 390 w 1639"/>
                <a:gd name="T91" fmla="*/ 518 h 1639"/>
                <a:gd name="T92" fmla="*/ 390 w 1639"/>
                <a:gd name="T93" fmla="*/ 195 h 1639"/>
                <a:gd name="T94" fmla="*/ 1523 w 1639"/>
                <a:gd name="T95" fmla="*/ 291 h 1639"/>
                <a:gd name="T96" fmla="*/ 1348 w 1639"/>
                <a:gd name="T97" fmla="*/ 116 h 1639"/>
                <a:gd name="T98" fmla="*/ 1348 w 1639"/>
                <a:gd name="T99" fmla="*/ 262 h 1639"/>
                <a:gd name="T100" fmla="*/ 1377 w 1639"/>
                <a:gd name="T101" fmla="*/ 291 h 1639"/>
                <a:gd name="T102" fmla="*/ 1523 w 1639"/>
                <a:gd name="T103" fmla="*/ 291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639" h="1639">
                  <a:moveTo>
                    <a:pt x="349" y="1639"/>
                  </a:moveTo>
                  <a:cubicBezTo>
                    <a:pt x="323" y="1630"/>
                    <a:pt x="297" y="1620"/>
                    <a:pt x="284" y="1593"/>
                  </a:cubicBezTo>
                  <a:cubicBezTo>
                    <a:pt x="277" y="1577"/>
                    <a:pt x="270" y="1558"/>
                    <a:pt x="270" y="1540"/>
                  </a:cubicBezTo>
                  <a:cubicBezTo>
                    <a:pt x="268" y="1452"/>
                    <a:pt x="269" y="1363"/>
                    <a:pt x="269" y="1275"/>
                  </a:cubicBezTo>
                  <a:cubicBezTo>
                    <a:pt x="269" y="1248"/>
                    <a:pt x="288" y="1232"/>
                    <a:pt x="311" y="1239"/>
                  </a:cubicBezTo>
                  <a:cubicBezTo>
                    <a:pt x="325" y="1243"/>
                    <a:pt x="333" y="1256"/>
                    <a:pt x="333" y="1276"/>
                  </a:cubicBezTo>
                  <a:cubicBezTo>
                    <a:pt x="333" y="1330"/>
                    <a:pt x="333" y="1384"/>
                    <a:pt x="333" y="1439"/>
                  </a:cubicBezTo>
                  <a:cubicBezTo>
                    <a:pt x="333" y="1470"/>
                    <a:pt x="333" y="1501"/>
                    <a:pt x="333" y="1532"/>
                  </a:cubicBezTo>
                  <a:cubicBezTo>
                    <a:pt x="333" y="1564"/>
                    <a:pt x="344" y="1575"/>
                    <a:pt x="376" y="1575"/>
                  </a:cubicBezTo>
                  <a:cubicBezTo>
                    <a:pt x="649" y="1575"/>
                    <a:pt x="921" y="1575"/>
                    <a:pt x="1194" y="1575"/>
                  </a:cubicBezTo>
                  <a:cubicBezTo>
                    <a:pt x="1307" y="1575"/>
                    <a:pt x="1420" y="1575"/>
                    <a:pt x="1533" y="1575"/>
                  </a:cubicBezTo>
                  <a:cubicBezTo>
                    <a:pt x="1563" y="1575"/>
                    <a:pt x="1575" y="1564"/>
                    <a:pt x="1575" y="1534"/>
                  </a:cubicBezTo>
                  <a:cubicBezTo>
                    <a:pt x="1575" y="1146"/>
                    <a:pt x="1575" y="758"/>
                    <a:pt x="1575" y="371"/>
                  </a:cubicBezTo>
                  <a:cubicBezTo>
                    <a:pt x="1575" y="366"/>
                    <a:pt x="1575" y="362"/>
                    <a:pt x="1575" y="356"/>
                  </a:cubicBezTo>
                  <a:cubicBezTo>
                    <a:pt x="1568" y="356"/>
                    <a:pt x="1562" y="356"/>
                    <a:pt x="1557" y="356"/>
                  </a:cubicBezTo>
                  <a:cubicBezTo>
                    <a:pt x="1500" y="356"/>
                    <a:pt x="1444" y="356"/>
                    <a:pt x="1387" y="356"/>
                  </a:cubicBezTo>
                  <a:cubicBezTo>
                    <a:pt x="1323" y="356"/>
                    <a:pt x="1284" y="315"/>
                    <a:pt x="1283" y="252"/>
                  </a:cubicBezTo>
                  <a:cubicBezTo>
                    <a:pt x="1283" y="196"/>
                    <a:pt x="1283" y="140"/>
                    <a:pt x="1283" y="84"/>
                  </a:cubicBezTo>
                  <a:cubicBezTo>
                    <a:pt x="1283" y="78"/>
                    <a:pt x="1283" y="72"/>
                    <a:pt x="1283" y="65"/>
                  </a:cubicBezTo>
                  <a:cubicBezTo>
                    <a:pt x="1276" y="65"/>
                    <a:pt x="1271" y="65"/>
                    <a:pt x="1265" y="65"/>
                  </a:cubicBezTo>
                  <a:cubicBezTo>
                    <a:pt x="970" y="65"/>
                    <a:pt x="674" y="65"/>
                    <a:pt x="379" y="65"/>
                  </a:cubicBezTo>
                  <a:cubicBezTo>
                    <a:pt x="343" y="65"/>
                    <a:pt x="333" y="74"/>
                    <a:pt x="333" y="110"/>
                  </a:cubicBezTo>
                  <a:cubicBezTo>
                    <a:pt x="333" y="119"/>
                    <a:pt x="333" y="128"/>
                    <a:pt x="333" y="137"/>
                  </a:cubicBezTo>
                  <a:cubicBezTo>
                    <a:pt x="360" y="134"/>
                    <a:pt x="386" y="131"/>
                    <a:pt x="412" y="129"/>
                  </a:cubicBezTo>
                  <a:cubicBezTo>
                    <a:pt x="442" y="127"/>
                    <a:pt x="455" y="139"/>
                    <a:pt x="455" y="169"/>
                  </a:cubicBezTo>
                  <a:cubicBezTo>
                    <a:pt x="455" y="294"/>
                    <a:pt x="455" y="418"/>
                    <a:pt x="455" y="543"/>
                  </a:cubicBezTo>
                  <a:cubicBezTo>
                    <a:pt x="455" y="572"/>
                    <a:pt x="443" y="583"/>
                    <a:pt x="415" y="583"/>
                  </a:cubicBezTo>
                  <a:cubicBezTo>
                    <a:pt x="290" y="583"/>
                    <a:pt x="165" y="583"/>
                    <a:pt x="41" y="583"/>
                  </a:cubicBezTo>
                  <a:cubicBezTo>
                    <a:pt x="22" y="583"/>
                    <a:pt x="9" y="576"/>
                    <a:pt x="0" y="561"/>
                  </a:cubicBezTo>
                  <a:cubicBezTo>
                    <a:pt x="0" y="546"/>
                    <a:pt x="0" y="531"/>
                    <a:pt x="0" y="516"/>
                  </a:cubicBezTo>
                  <a:cubicBezTo>
                    <a:pt x="1" y="512"/>
                    <a:pt x="3" y="509"/>
                    <a:pt x="3" y="505"/>
                  </a:cubicBezTo>
                  <a:cubicBezTo>
                    <a:pt x="22" y="359"/>
                    <a:pt x="96" y="251"/>
                    <a:pt x="224" y="179"/>
                  </a:cubicBezTo>
                  <a:cubicBezTo>
                    <a:pt x="239" y="170"/>
                    <a:pt x="260" y="166"/>
                    <a:pt x="267" y="154"/>
                  </a:cubicBezTo>
                  <a:cubicBezTo>
                    <a:pt x="275" y="141"/>
                    <a:pt x="269" y="121"/>
                    <a:pt x="269" y="104"/>
                  </a:cubicBezTo>
                  <a:cubicBezTo>
                    <a:pt x="269" y="41"/>
                    <a:pt x="310" y="1"/>
                    <a:pt x="372" y="1"/>
                  </a:cubicBezTo>
                  <a:cubicBezTo>
                    <a:pt x="684" y="1"/>
                    <a:pt x="995" y="1"/>
                    <a:pt x="1306" y="0"/>
                  </a:cubicBezTo>
                  <a:cubicBezTo>
                    <a:pt x="1321" y="0"/>
                    <a:pt x="1333" y="5"/>
                    <a:pt x="1344" y="15"/>
                  </a:cubicBezTo>
                  <a:cubicBezTo>
                    <a:pt x="1437" y="109"/>
                    <a:pt x="1530" y="202"/>
                    <a:pt x="1624" y="296"/>
                  </a:cubicBezTo>
                  <a:cubicBezTo>
                    <a:pt x="1634" y="306"/>
                    <a:pt x="1639" y="317"/>
                    <a:pt x="1639" y="331"/>
                  </a:cubicBezTo>
                  <a:cubicBezTo>
                    <a:pt x="1639" y="733"/>
                    <a:pt x="1639" y="1135"/>
                    <a:pt x="1639" y="1537"/>
                  </a:cubicBezTo>
                  <a:cubicBezTo>
                    <a:pt x="1639" y="1572"/>
                    <a:pt x="1626" y="1601"/>
                    <a:pt x="1597" y="1621"/>
                  </a:cubicBezTo>
                  <a:cubicBezTo>
                    <a:pt x="1586" y="1629"/>
                    <a:pt x="1572" y="1633"/>
                    <a:pt x="1559" y="1639"/>
                  </a:cubicBezTo>
                  <a:cubicBezTo>
                    <a:pt x="1155" y="1639"/>
                    <a:pt x="752" y="1639"/>
                    <a:pt x="349" y="1639"/>
                  </a:cubicBezTo>
                  <a:close/>
                  <a:moveTo>
                    <a:pt x="390" y="195"/>
                  </a:moveTo>
                  <a:cubicBezTo>
                    <a:pt x="208" y="209"/>
                    <a:pt x="73" y="369"/>
                    <a:pt x="68" y="518"/>
                  </a:cubicBezTo>
                  <a:cubicBezTo>
                    <a:pt x="175" y="518"/>
                    <a:pt x="283" y="518"/>
                    <a:pt x="390" y="518"/>
                  </a:cubicBezTo>
                  <a:cubicBezTo>
                    <a:pt x="390" y="410"/>
                    <a:pt x="390" y="303"/>
                    <a:pt x="390" y="195"/>
                  </a:cubicBezTo>
                  <a:close/>
                  <a:moveTo>
                    <a:pt x="1523" y="291"/>
                  </a:moveTo>
                  <a:cubicBezTo>
                    <a:pt x="1465" y="233"/>
                    <a:pt x="1406" y="174"/>
                    <a:pt x="1348" y="116"/>
                  </a:cubicBezTo>
                  <a:cubicBezTo>
                    <a:pt x="1348" y="164"/>
                    <a:pt x="1347" y="213"/>
                    <a:pt x="1348" y="262"/>
                  </a:cubicBezTo>
                  <a:cubicBezTo>
                    <a:pt x="1348" y="279"/>
                    <a:pt x="1361" y="291"/>
                    <a:pt x="1377" y="291"/>
                  </a:cubicBezTo>
                  <a:cubicBezTo>
                    <a:pt x="1426" y="292"/>
                    <a:pt x="1476" y="291"/>
                    <a:pt x="1523" y="2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175">
              <a:extLst>
                <a:ext uri="{FF2B5EF4-FFF2-40B4-BE49-F238E27FC236}">
                  <a16:creationId xmlns:a16="http://schemas.microsoft.com/office/drawing/2014/main" id="{D30D3034-ECC5-0B6F-2785-3264E9306C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86150" y="277813"/>
              <a:ext cx="244475" cy="246063"/>
            </a:xfrm>
            <a:custGeom>
              <a:avLst/>
              <a:gdLst>
                <a:gd name="T0" fmla="*/ 392 w 882"/>
                <a:gd name="T1" fmla="*/ 391 h 884"/>
                <a:gd name="T2" fmla="*/ 392 w 882"/>
                <a:gd name="T3" fmla="*/ 371 h 884"/>
                <a:gd name="T4" fmla="*/ 392 w 882"/>
                <a:gd name="T5" fmla="*/ 44 h 884"/>
                <a:gd name="T6" fmla="*/ 436 w 882"/>
                <a:gd name="T7" fmla="*/ 1 h 884"/>
                <a:gd name="T8" fmla="*/ 838 w 882"/>
                <a:gd name="T9" fmla="*/ 343 h 884"/>
                <a:gd name="T10" fmla="*/ 509 w 882"/>
                <a:gd name="T11" fmla="*/ 837 h 884"/>
                <a:gd name="T12" fmla="*/ 9 w 882"/>
                <a:gd name="T13" fmla="*/ 505 h 884"/>
                <a:gd name="T14" fmla="*/ 2 w 882"/>
                <a:gd name="T15" fmla="*/ 436 h 884"/>
                <a:gd name="T16" fmla="*/ 44 w 882"/>
                <a:gd name="T17" fmla="*/ 391 h 884"/>
                <a:gd name="T18" fmla="*/ 372 w 882"/>
                <a:gd name="T19" fmla="*/ 391 h 884"/>
                <a:gd name="T20" fmla="*/ 392 w 882"/>
                <a:gd name="T21" fmla="*/ 391 h 884"/>
                <a:gd name="T22" fmla="*/ 698 w 882"/>
                <a:gd name="T23" fmla="*/ 195 h 884"/>
                <a:gd name="T24" fmla="*/ 696 w 882"/>
                <a:gd name="T25" fmla="*/ 196 h 884"/>
                <a:gd name="T26" fmla="*/ 455 w 882"/>
                <a:gd name="T27" fmla="*/ 437 h 884"/>
                <a:gd name="T28" fmla="*/ 411 w 882"/>
                <a:gd name="T29" fmla="*/ 455 h 884"/>
                <a:gd name="T30" fmla="*/ 85 w 882"/>
                <a:gd name="T31" fmla="*/ 455 h 884"/>
                <a:gd name="T32" fmla="*/ 67 w 882"/>
                <a:gd name="T33" fmla="*/ 455 h 884"/>
                <a:gd name="T34" fmla="*/ 352 w 882"/>
                <a:gd name="T35" fmla="*/ 774 h 884"/>
                <a:gd name="T36" fmla="*/ 739 w 882"/>
                <a:gd name="T37" fmla="*/ 593 h 884"/>
                <a:gd name="T38" fmla="*/ 698 w 882"/>
                <a:gd name="T39" fmla="*/ 195 h 884"/>
                <a:gd name="T40" fmla="*/ 457 w 882"/>
                <a:gd name="T41" fmla="*/ 339 h 884"/>
                <a:gd name="T42" fmla="*/ 650 w 882"/>
                <a:gd name="T43" fmla="*/ 146 h 884"/>
                <a:gd name="T44" fmla="*/ 457 w 882"/>
                <a:gd name="T45" fmla="*/ 67 h 884"/>
                <a:gd name="T46" fmla="*/ 457 w 882"/>
                <a:gd name="T47" fmla="*/ 339 h 8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882" h="884">
                  <a:moveTo>
                    <a:pt x="392" y="391"/>
                  </a:moveTo>
                  <a:cubicBezTo>
                    <a:pt x="392" y="383"/>
                    <a:pt x="392" y="377"/>
                    <a:pt x="392" y="371"/>
                  </a:cubicBezTo>
                  <a:cubicBezTo>
                    <a:pt x="392" y="262"/>
                    <a:pt x="392" y="153"/>
                    <a:pt x="392" y="44"/>
                  </a:cubicBezTo>
                  <a:cubicBezTo>
                    <a:pt x="392" y="10"/>
                    <a:pt x="402" y="0"/>
                    <a:pt x="436" y="1"/>
                  </a:cubicBezTo>
                  <a:cubicBezTo>
                    <a:pt x="632" y="6"/>
                    <a:pt x="802" y="150"/>
                    <a:pt x="838" y="343"/>
                  </a:cubicBezTo>
                  <a:cubicBezTo>
                    <a:pt x="882" y="570"/>
                    <a:pt x="735" y="789"/>
                    <a:pt x="509" y="837"/>
                  </a:cubicBezTo>
                  <a:cubicBezTo>
                    <a:pt x="281" y="884"/>
                    <a:pt x="54" y="734"/>
                    <a:pt x="9" y="505"/>
                  </a:cubicBezTo>
                  <a:cubicBezTo>
                    <a:pt x="5" y="482"/>
                    <a:pt x="3" y="459"/>
                    <a:pt x="2" y="436"/>
                  </a:cubicBezTo>
                  <a:cubicBezTo>
                    <a:pt x="0" y="402"/>
                    <a:pt x="11" y="391"/>
                    <a:pt x="44" y="391"/>
                  </a:cubicBezTo>
                  <a:cubicBezTo>
                    <a:pt x="153" y="391"/>
                    <a:pt x="263" y="391"/>
                    <a:pt x="372" y="391"/>
                  </a:cubicBezTo>
                  <a:cubicBezTo>
                    <a:pt x="378" y="391"/>
                    <a:pt x="384" y="391"/>
                    <a:pt x="392" y="391"/>
                  </a:cubicBezTo>
                  <a:close/>
                  <a:moveTo>
                    <a:pt x="698" y="195"/>
                  </a:moveTo>
                  <a:cubicBezTo>
                    <a:pt x="697" y="196"/>
                    <a:pt x="696" y="196"/>
                    <a:pt x="696" y="196"/>
                  </a:cubicBezTo>
                  <a:cubicBezTo>
                    <a:pt x="615" y="276"/>
                    <a:pt x="535" y="356"/>
                    <a:pt x="455" y="437"/>
                  </a:cubicBezTo>
                  <a:cubicBezTo>
                    <a:pt x="442" y="450"/>
                    <a:pt x="429" y="455"/>
                    <a:pt x="411" y="455"/>
                  </a:cubicBezTo>
                  <a:cubicBezTo>
                    <a:pt x="302" y="455"/>
                    <a:pt x="193" y="455"/>
                    <a:pt x="85" y="455"/>
                  </a:cubicBezTo>
                  <a:cubicBezTo>
                    <a:pt x="79" y="455"/>
                    <a:pt x="73" y="455"/>
                    <a:pt x="67" y="455"/>
                  </a:cubicBezTo>
                  <a:cubicBezTo>
                    <a:pt x="77" y="608"/>
                    <a:pt x="196" y="740"/>
                    <a:pt x="352" y="774"/>
                  </a:cubicBezTo>
                  <a:cubicBezTo>
                    <a:pt x="503" y="807"/>
                    <a:pt x="666" y="731"/>
                    <a:pt x="739" y="593"/>
                  </a:cubicBezTo>
                  <a:cubicBezTo>
                    <a:pt x="816" y="448"/>
                    <a:pt x="781" y="286"/>
                    <a:pt x="698" y="195"/>
                  </a:cubicBezTo>
                  <a:close/>
                  <a:moveTo>
                    <a:pt x="457" y="339"/>
                  </a:moveTo>
                  <a:cubicBezTo>
                    <a:pt x="521" y="275"/>
                    <a:pt x="585" y="211"/>
                    <a:pt x="650" y="146"/>
                  </a:cubicBezTo>
                  <a:cubicBezTo>
                    <a:pt x="610" y="107"/>
                    <a:pt x="527" y="72"/>
                    <a:pt x="457" y="67"/>
                  </a:cubicBezTo>
                  <a:cubicBezTo>
                    <a:pt x="457" y="158"/>
                    <a:pt x="457" y="249"/>
                    <a:pt x="457" y="3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" name="Freeform 176">
              <a:extLst>
                <a:ext uri="{FF2B5EF4-FFF2-40B4-BE49-F238E27FC236}">
                  <a16:creationId xmlns:a16="http://schemas.microsoft.com/office/drawing/2014/main" id="{B7E1C70E-53A5-EB19-BDF0-F599B4FCA6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7750" y="492125"/>
              <a:ext cx="285750" cy="141288"/>
            </a:xfrm>
            <a:custGeom>
              <a:avLst/>
              <a:gdLst>
                <a:gd name="T0" fmla="*/ 922 w 1022"/>
                <a:gd name="T1" fmla="*/ 0 h 508"/>
                <a:gd name="T2" fmla="*/ 1006 w 1022"/>
                <a:gd name="T3" fmla="*/ 57 h 508"/>
                <a:gd name="T4" fmla="*/ 987 w 1022"/>
                <a:gd name="T5" fmla="*/ 161 h 508"/>
                <a:gd name="T6" fmla="*/ 885 w 1022"/>
                <a:gd name="T7" fmla="*/ 185 h 508"/>
                <a:gd name="T8" fmla="*/ 864 w 1022"/>
                <a:gd name="T9" fmla="*/ 189 h 508"/>
                <a:gd name="T10" fmla="*/ 699 w 1022"/>
                <a:gd name="T11" fmla="*/ 354 h 508"/>
                <a:gd name="T12" fmla="*/ 694 w 1022"/>
                <a:gd name="T13" fmla="*/ 374 h 508"/>
                <a:gd name="T14" fmla="*/ 659 w 1022"/>
                <a:gd name="T15" fmla="*/ 482 h 508"/>
                <a:gd name="T16" fmla="*/ 548 w 1022"/>
                <a:gd name="T17" fmla="*/ 481 h 508"/>
                <a:gd name="T18" fmla="*/ 513 w 1022"/>
                <a:gd name="T19" fmla="*/ 374 h 508"/>
                <a:gd name="T20" fmla="*/ 508 w 1022"/>
                <a:gd name="T21" fmla="*/ 353 h 508"/>
                <a:gd name="T22" fmla="*/ 406 w 1022"/>
                <a:gd name="T23" fmla="*/ 251 h 508"/>
                <a:gd name="T24" fmla="*/ 387 w 1022"/>
                <a:gd name="T25" fmla="*/ 247 h 508"/>
                <a:gd name="T26" fmla="*/ 318 w 1022"/>
                <a:gd name="T27" fmla="*/ 250 h 508"/>
                <a:gd name="T28" fmla="*/ 301 w 1022"/>
                <a:gd name="T29" fmla="*/ 254 h 508"/>
                <a:gd name="T30" fmla="*/ 199 w 1022"/>
                <a:gd name="T31" fmla="*/ 355 h 508"/>
                <a:gd name="T32" fmla="*/ 195 w 1022"/>
                <a:gd name="T33" fmla="*/ 373 h 508"/>
                <a:gd name="T34" fmla="*/ 154 w 1022"/>
                <a:gd name="T35" fmla="*/ 485 h 508"/>
                <a:gd name="T36" fmla="*/ 37 w 1022"/>
                <a:gd name="T37" fmla="*/ 471 h 508"/>
                <a:gd name="T38" fmla="*/ 23 w 1022"/>
                <a:gd name="T39" fmla="*/ 353 h 508"/>
                <a:gd name="T40" fmla="*/ 135 w 1022"/>
                <a:gd name="T41" fmla="*/ 313 h 508"/>
                <a:gd name="T42" fmla="*/ 154 w 1022"/>
                <a:gd name="T43" fmla="*/ 309 h 508"/>
                <a:gd name="T44" fmla="*/ 255 w 1022"/>
                <a:gd name="T45" fmla="*/ 209 h 508"/>
                <a:gd name="T46" fmla="*/ 259 w 1022"/>
                <a:gd name="T47" fmla="*/ 187 h 508"/>
                <a:gd name="T48" fmla="*/ 294 w 1022"/>
                <a:gd name="T49" fmla="*/ 82 h 508"/>
                <a:gd name="T50" fmla="*/ 402 w 1022"/>
                <a:gd name="T51" fmla="*/ 79 h 508"/>
                <a:gd name="T52" fmla="*/ 443 w 1022"/>
                <a:gd name="T53" fmla="*/ 182 h 508"/>
                <a:gd name="T54" fmla="*/ 449 w 1022"/>
                <a:gd name="T55" fmla="*/ 204 h 508"/>
                <a:gd name="T56" fmla="*/ 553 w 1022"/>
                <a:gd name="T57" fmla="*/ 308 h 508"/>
                <a:gd name="T58" fmla="*/ 574 w 1022"/>
                <a:gd name="T59" fmla="*/ 313 h 508"/>
                <a:gd name="T60" fmla="*/ 634 w 1022"/>
                <a:gd name="T61" fmla="*/ 313 h 508"/>
                <a:gd name="T62" fmla="*/ 653 w 1022"/>
                <a:gd name="T63" fmla="*/ 310 h 508"/>
                <a:gd name="T64" fmla="*/ 822 w 1022"/>
                <a:gd name="T65" fmla="*/ 141 h 508"/>
                <a:gd name="T66" fmla="*/ 826 w 1022"/>
                <a:gd name="T67" fmla="*/ 120 h 508"/>
                <a:gd name="T68" fmla="*/ 922 w 1022"/>
                <a:gd name="T69" fmla="*/ 0 h 508"/>
                <a:gd name="T70" fmla="*/ 603 w 1022"/>
                <a:gd name="T71" fmla="*/ 372 h 508"/>
                <a:gd name="T72" fmla="*/ 572 w 1022"/>
                <a:gd name="T73" fmla="*/ 404 h 508"/>
                <a:gd name="T74" fmla="*/ 604 w 1022"/>
                <a:gd name="T75" fmla="*/ 435 h 508"/>
                <a:gd name="T76" fmla="*/ 635 w 1022"/>
                <a:gd name="T77" fmla="*/ 403 h 508"/>
                <a:gd name="T78" fmla="*/ 603 w 1022"/>
                <a:gd name="T79" fmla="*/ 372 h 508"/>
                <a:gd name="T80" fmla="*/ 137 w 1022"/>
                <a:gd name="T81" fmla="*/ 404 h 508"/>
                <a:gd name="T82" fmla="*/ 105 w 1022"/>
                <a:gd name="T83" fmla="*/ 372 h 508"/>
                <a:gd name="T84" fmla="*/ 73 w 1022"/>
                <a:gd name="T85" fmla="*/ 404 h 508"/>
                <a:gd name="T86" fmla="*/ 105 w 1022"/>
                <a:gd name="T87" fmla="*/ 436 h 508"/>
                <a:gd name="T88" fmla="*/ 137 w 1022"/>
                <a:gd name="T89" fmla="*/ 404 h 508"/>
                <a:gd name="T90" fmla="*/ 917 w 1022"/>
                <a:gd name="T91" fmla="*/ 127 h 508"/>
                <a:gd name="T92" fmla="*/ 950 w 1022"/>
                <a:gd name="T93" fmla="*/ 96 h 508"/>
                <a:gd name="T94" fmla="*/ 919 w 1022"/>
                <a:gd name="T95" fmla="*/ 64 h 508"/>
                <a:gd name="T96" fmla="*/ 886 w 1022"/>
                <a:gd name="T97" fmla="*/ 95 h 508"/>
                <a:gd name="T98" fmla="*/ 917 w 1022"/>
                <a:gd name="T99" fmla="*/ 127 h 508"/>
                <a:gd name="T100" fmla="*/ 350 w 1022"/>
                <a:gd name="T101" fmla="*/ 128 h 508"/>
                <a:gd name="T102" fmla="*/ 319 w 1022"/>
                <a:gd name="T103" fmla="*/ 160 h 508"/>
                <a:gd name="T104" fmla="*/ 351 w 1022"/>
                <a:gd name="T105" fmla="*/ 191 h 508"/>
                <a:gd name="T106" fmla="*/ 382 w 1022"/>
                <a:gd name="T107" fmla="*/ 159 h 508"/>
                <a:gd name="T108" fmla="*/ 350 w 1022"/>
                <a:gd name="T109" fmla="*/ 128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022" h="508">
                  <a:moveTo>
                    <a:pt x="922" y="0"/>
                  </a:moveTo>
                  <a:cubicBezTo>
                    <a:pt x="958" y="1"/>
                    <a:pt x="989" y="20"/>
                    <a:pt x="1006" y="57"/>
                  </a:cubicBezTo>
                  <a:cubicBezTo>
                    <a:pt x="1022" y="95"/>
                    <a:pt x="1015" y="131"/>
                    <a:pt x="987" y="161"/>
                  </a:cubicBezTo>
                  <a:cubicBezTo>
                    <a:pt x="962" y="189"/>
                    <a:pt x="921" y="199"/>
                    <a:pt x="885" y="185"/>
                  </a:cubicBezTo>
                  <a:cubicBezTo>
                    <a:pt x="876" y="181"/>
                    <a:pt x="871" y="182"/>
                    <a:pt x="864" y="189"/>
                  </a:cubicBezTo>
                  <a:cubicBezTo>
                    <a:pt x="809" y="244"/>
                    <a:pt x="754" y="299"/>
                    <a:pt x="699" y="354"/>
                  </a:cubicBezTo>
                  <a:cubicBezTo>
                    <a:pt x="693" y="360"/>
                    <a:pt x="691" y="365"/>
                    <a:pt x="694" y="374"/>
                  </a:cubicBezTo>
                  <a:cubicBezTo>
                    <a:pt x="707" y="415"/>
                    <a:pt x="693" y="457"/>
                    <a:pt x="659" y="482"/>
                  </a:cubicBezTo>
                  <a:cubicBezTo>
                    <a:pt x="626" y="505"/>
                    <a:pt x="580" y="505"/>
                    <a:pt x="548" y="481"/>
                  </a:cubicBezTo>
                  <a:cubicBezTo>
                    <a:pt x="513" y="457"/>
                    <a:pt x="499" y="414"/>
                    <a:pt x="513" y="374"/>
                  </a:cubicBezTo>
                  <a:cubicBezTo>
                    <a:pt x="516" y="365"/>
                    <a:pt x="515" y="359"/>
                    <a:pt x="508" y="353"/>
                  </a:cubicBezTo>
                  <a:cubicBezTo>
                    <a:pt x="474" y="319"/>
                    <a:pt x="440" y="285"/>
                    <a:pt x="406" y="251"/>
                  </a:cubicBezTo>
                  <a:cubicBezTo>
                    <a:pt x="400" y="245"/>
                    <a:pt x="395" y="244"/>
                    <a:pt x="387" y="247"/>
                  </a:cubicBezTo>
                  <a:cubicBezTo>
                    <a:pt x="364" y="258"/>
                    <a:pt x="342" y="256"/>
                    <a:pt x="318" y="250"/>
                  </a:cubicBezTo>
                  <a:cubicBezTo>
                    <a:pt x="313" y="248"/>
                    <a:pt x="304" y="250"/>
                    <a:pt x="301" y="254"/>
                  </a:cubicBezTo>
                  <a:cubicBezTo>
                    <a:pt x="266" y="287"/>
                    <a:pt x="232" y="321"/>
                    <a:pt x="199" y="355"/>
                  </a:cubicBezTo>
                  <a:cubicBezTo>
                    <a:pt x="195" y="359"/>
                    <a:pt x="194" y="368"/>
                    <a:pt x="195" y="373"/>
                  </a:cubicBezTo>
                  <a:cubicBezTo>
                    <a:pt x="209" y="418"/>
                    <a:pt x="192" y="463"/>
                    <a:pt x="154" y="485"/>
                  </a:cubicBezTo>
                  <a:cubicBezTo>
                    <a:pt x="116" y="508"/>
                    <a:pt x="68" y="502"/>
                    <a:pt x="37" y="471"/>
                  </a:cubicBezTo>
                  <a:cubicBezTo>
                    <a:pt x="5" y="440"/>
                    <a:pt x="0" y="392"/>
                    <a:pt x="23" y="353"/>
                  </a:cubicBezTo>
                  <a:cubicBezTo>
                    <a:pt x="46" y="316"/>
                    <a:pt x="91" y="299"/>
                    <a:pt x="135" y="313"/>
                  </a:cubicBezTo>
                  <a:cubicBezTo>
                    <a:pt x="143" y="316"/>
                    <a:pt x="148" y="316"/>
                    <a:pt x="154" y="309"/>
                  </a:cubicBezTo>
                  <a:cubicBezTo>
                    <a:pt x="187" y="275"/>
                    <a:pt x="221" y="242"/>
                    <a:pt x="255" y="209"/>
                  </a:cubicBezTo>
                  <a:cubicBezTo>
                    <a:pt x="262" y="202"/>
                    <a:pt x="262" y="196"/>
                    <a:pt x="259" y="187"/>
                  </a:cubicBezTo>
                  <a:cubicBezTo>
                    <a:pt x="247" y="149"/>
                    <a:pt x="261" y="107"/>
                    <a:pt x="294" y="82"/>
                  </a:cubicBezTo>
                  <a:cubicBezTo>
                    <a:pt x="325" y="59"/>
                    <a:pt x="369" y="58"/>
                    <a:pt x="402" y="79"/>
                  </a:cubicBezTo>
                  <a:cubicBezTo>
                    <a:pt x="436" y="100"/>
                    <a:pt x="453" y="142"/>
                    <a:pt x="443" y="182"/>
                  </a:cubicBezTo>
                  <a:cubicBezTo>
                    <a:pt x="441" y="191"/>
                    <a:pt x="442" y="197"/>
                    <a:pt x="449" y="204"/>
                  </a:cubicBezTo>
                  <a:cubicBezTo>
                    <a:pt x="484" y="238"/>
                    <a:pt x="519" y="273"/>
                    <a:pt x="553" y="308"/>
                  </a:cubicBezTo>
                  <a:cubicBezTo>
                    <a:pt x="560" y="315"/>
                    <a:pt x="565" y="316"/>
                    <a:pt x="574" y="313"/>
                  </a:cubicBezTo>
                  <a:cubicBezTo>
                    <a:pt x="594" y="306"/>
                    <a:pt x="614" y="306"/>
                    <a:pt x="634" y="313"/>
                  </a:cubicBezTo>
                  <a:cubicBezTo>
                    <a:pt x="641" y="316"/>
                    <a:pt x="647" y="316"/>
                    <a:pt x="653" y="310"/>
                  </a:cubicBezTo>
                  <a:cubicBezTo>
                    <a:pt x="709" y="253"/>
                    <a:pt x="765" y="197"/>
                    <a:pt x="822" y="141"/>
                  </a:cubicBezTo>
                  <a:cubicBezTo>
                    <a:pt x="829" y="134"/>
                    <a:pt x="828" y="128"/>
                    <a:pt x="826" y="120"/>
                  </a:cubicBezTo>
                  <a:cubicBezTo>
                    <a:pt x="810" y="59"/>
                    <a:pt x="855" y="1"/>
                    <a:pt x="922" y="0"/>
                  </a:cubicBezTo>
                  <a:close/>
                  <a:moveTo>
                    <a:pt x="603" y="372"/>
                  </a:moveTo>
                  <a:cubicBezTo>
                    <a:pt x="586" y="372"/>
                    <a:pt x="572" y="387"/>
                    <a:pt x="572" y="404"/>
                  </a:cubicBezTo>
                  <a:cubicBezTo>
                    <a:pt x="572" y="421"/>
                    <a:pt x="587" y="436"/>
                    <a:pt x="604" y="435"/>
                  </a:cubicBezTo>
                  <a:cubicBezTo>
                    <a:pt x="620" y="435"/>
                    <a:pt x="635" y="420"/>
                    <a:pt x="635" y="403"/>
                  </a:cubicBezTo>
                  <a:cubicBezTo>
                    <a:pt x="635" y="387"/>
                    <a:pt x="620" y="372"/>
                    <a:pt x="603" y="372"/>
                  </a:cubicBezTo>
                  <a:close/>
                  <a:moveTo>
                    <a:pt x="137" y="404"/>
                  </a:moveTo>
                  <a:cubicBezTo>
                    <a:pt x="137" y="387"/>
                    <a:pt x="122" y="372"/>
                    <a:pt x="105" y="372"/>
                  </a:cubicBezTo>
                  <a:cubicBezTo>
                    <a:pt x="88" y="372"/>
                    <a:pt x="73" y="387"/>
                    <a:pt x="73" y="404"/>
                  </a:cubicBezTo>
                  <a:cubicBezTo>
                    <a:pt x="73" y="421"/>
                    <a:pt x="88" y="436"/>
                    <a:pt x="105" y="436"/>
                  </a:cubicBezTo>
                  <a:cubicBezTo>
                    <a:pt x="121" y="436"/>
                    <a:pt x="136" y="421"/>
                    <a:pt x="137" y="404"/>
                  </a:cubicBezTo>
                  <a:close/>
                  <a:moveTo>
                    <a:pt x="917" y="127"/>
                  </a:moveTo>
                  <a:cubicBezTo>
                    <a:pt x="935" y="127"/>
                    <a:pt x="949" y="113"/>
                    <a:pt x="950" y="96"/>
                  </a:cubicBezTo>
                  <a:cubicBezTo>
                    <a:pt x="950" y="79"/>
                    <a:pt x="936" y="64"/>
                    <a:pt x="919" y="64"/>
                  </a:cubicBezTo>
                  <a:cubicBezTo>
                    <a:pt x="901" y="64"/>
                    <a:pt x="887" y="78"/>
                    <a:pt x="886" y="95"/>
                  </a:cubicBezTo>
                  <a:cubicBezTo>
                    <a:pt x="886" y="112"/>
                    <a:pt x="900" y="127"/>
                    <a:pt x="917" y="127"/>
                  </a:cubicBezTo>
                  <a:close/>
                  <a:moveTo>
                    <a:pt x="350" y="128"/>
                  </a:moveTo>
                  <a:cubicBezTo>
                    <a:pt x="333" y="128"/>
                    <a:pt x="319" y="142"/>
                    <a:pt x="319" y="160"/>
                  </a:cubicBezTo>
                  <a:cubicBezTo>
                    <a:pt x="319" y="177"/>
                    <a:pt x="333" y="191"/>
                    <a:pt x="351" y="191"/>
                  </a:cubicBezTo>
                  <a:cubicBezTo>
                    <a:pt x="368" y="191"/>
                    <a:pt x="382" y="176"/>
                    <a:pt x="382" y="159"/>
                  </a:cubicBezTo>
                  <a:cubicBezTo>
                    <a:pt x="382" y="142"/>
                    <a:pt x="368" y="128"/>
                    <a:pt x="350" y="1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" name="Freeform 177">
              <a:extLst>
                <a:ext uri="{FF2B5EF4-FFF2-40B4-BE49-F238E27FC236}">
                  <a16:creationId xmlns:a16="http://schemas.microsoft.com/office/drawing/2014/main" id="{54731D1D-C086-5E78-3F0B-A9EDDF11511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5" y="333375"/>
              <a:ext cx="127000" cy="19050"/>
            </a:xfrm>
            <a:custGeom>
              <a:avLst/>
              <a:gdLst>
                <a:gd name="T0" fmla="*/ 226 w 454"/>
                <a:gd name="T1" fmla="*/ 0 h 64"/>
                <a:gd name="T2" fmla="*/ 413 w 454"/>
                <a:gd name="T3" fmla="*/ 1 h 64"/>
                <a:gd name="T4" fmla="*/ 434 w 454"/>
                <a:gd name="T5" fmla="*/ 3 h 64"/>
                <a:gd name="T6" fmla="*/ 454 w 454"/>
                <a:gd name="T7" fmla="*/ 32 h 64"/>
                <a:gd name="T8" fmla="*/ 434 w 454"/>
                <a:gd name="T9" fmla="*/ 62 h 64"/>
                <a:gd name="T10" fmla="*/ 414 w 454"/>
                <a:gd name="T11" fmla="*/ 64 h 64"/>
                <a:gd name="T12" fmla="*/ 41 w 454"/>
                <a:gd name="T13" fmla="*/ 64 h 64"/>
                <a:gd name="T14" fmla="*/ 35 w 454"/>
                <a:gd name="T15" fmla="*/ 64 h 64"/>
                <a:gd name="T16" fmla="*/ 1 w 454"/>
                <a:gd name="T17" fmla="*/ 32 h 64"/>
                <a:gd name="T18" fmla="*/ 35 w 454"/>
                <a:gd name="T19" fmla="*/ 1 h 64"/>
                <a:gd name="T20" fmla="*/ 140 w 454"/>
                <a:gd name="T21" fmla="*/ 0 h 64"/>
                <a:gd name="T22" fmla="*/ 226 w 454"/>
                <a:gd name="T23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54" h="64">
                  <a:moveTo>
                    <a:pt x="226" y="0"/>
                  </a:moveTo>
                  <a:cubicBezTo>
                    <a:pt x="289" y="0"/>
                    <a:pt x="351" y="0"/>
                    <a:pt x="413" y="1"/>
                  </a:cubicBezTo>
                  <a:cubicBezTo>
                    <a:pt x="420" y="1"/>
                    <a:pt x="427" y="1"/>
                    <a:pt x="434" y="3"/>
                  </a:cubicBezTo>
                  <a:cubicBezTo>
                    <a:pt x="447" y="8"/>
                    <a:pt x="454" y="18"/>
                    <a:pt x="454" y="32"/>
                  </a:cubicBezTo>
                  <a:cubicBezTo>
                    <a:pt x="454" y="47"/>
                    <a:pt x="447" y="57"/>
                    <a:pt x="434" y="62"/>
                  </a:cubicBezTo>
                  <a:cubicBezTo>
                    <a:pt x="428" y="64"/>
                    <a:pt x="420" y="64"/>
                    <a:pt x="414" y="64"/>
                  </a:cubicBezTo>
                  <a:cubicBezTo>
                    <a:pt x="289" y="64"/>
                    <a:pt x="165" y="64"/>
                    <a:pt x="41" y="64"/>
                  </a:cubicBezTo>
                  <a:cubicBezTo>
                    <a:pt x="39" y="64"/>
                    <a:pt x="37" y="64"/>
                    <a:pt x="35" y="64"/>
                  </a:cubicBezTo>
                  <a:cubicBezTo>
                    <a:pt x="14" y="63"/>
                    <a:pt x="0" y="50"/>
                    <a:pt x="1" y="32"/>
                  </a:cubicBezTo>
                  <a:cubicBezTo>
                    <a:pt x="1" y="14"/>
                    <a:pt x="15" y="1"/>
                    <a:pt x="35" y="1"/>
                  </a:cubicBezTo>
                  <a:cubicBezTo>
                    <a:pt x="70" y="0"/>
                    <a:pt x="105" y="0"/>
                    <a:pt x="140" y="0"/>
                  </a:cubicBezTo>
                  <a:cubicBezTo>
                    <a:pt x="169" y="0"/>
                    <a:pt x="198" y="0"/>
                    <a:pt x="22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178">
              <a:extLst>
                <a:ext uri="{FF2B5EF4-FFF2-40B4-BE49-F238E27FC236}">
                  <a16:creationId xmlns:a16="http://schemas.microsoft.com/office/drawing/2014/main" id="{6A1DA010-65EB-A8A6-E9BD-1FA7FCB40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1738" y="376238"/>
              <a:ext cx="128588" cy="19050"/>
            </a:xfrm>
            <a:custGeom>
              <a:avLst/>
              <a:gdLst>
                <a:gd name="T0" fmla="*/ 234 w 460"/>
                <a:gd name="T1" fmla="*/ 1 h 65"/>
                <a:gd name="T2" fmla="*/ 419 w 460"/>
                <a:gd name="T3" fmla="*/ 1 h 65"/>
                <a:gd name="T4" fmla="*/ 441 w 460"/>
                <a:gd name="T5" fmla="*/ 4 h 65"/>
                <a:gd name="T6" fmla="*/ 460 w 460"/>
                <a:gd name="T7" fmla="*/ 33 h 65"/>
                <a:gd name="T8" fmla="*/ 441 w 460"/>
                <a:gd name="T9" fmla="*/ 62 h 65"/>
                <a:gd name="T10" fmla="*/ 423 w 460"/>
                <a:gd name="T11" fmla="*/ 65 h 65"/>
                <a:gd name="T12" fmla="*/ 44 w 460"/>
                <a:gd name="T13" fmla="*/ 65 h 65"/>
                <a:gd name="T14" fmla="*/ 9 w 460"/>
                <a:gd name="T15" fmla="*/ 45 h 65"/>
                <a:gd name="T16" fmla="*/ 41 w 460"/>
                <a:gd name="T17" fmla="*/ 1 h 65"/>
                <a:gd name="T18" fmla="*/ 106 w 460"/>
                <a:gd name="T19" fmla="*/ 1 h 65"/>
                <a:gd name="T20" fmla="*/ 234 w 460"/>
                <a:gd name="T21" fmla="*/ 1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0" h="65">
                  <a:moveTo>
                    <a:pt x="234" y="1"/>
                  </a:moveTo>
                  <a:cubicBezTo>
                    <a:pt x="296" y="1"/>
                    <a:pt x="358" y="1"/>
                    <a:pt x="419" y="1"/>
                  </a:cubicBezTo>
                  <a:cubicBezTo>
                    <a:pt x="427" y="1"/>
                    <a:pt x="435" y="2"/>
                    <a:pt x="441" y="4"/>
                  </a:cubicBezTo>
                  <a:cubicBezTo>
                    <a:pt x="454" y="9"/>
                    <a:pt x="460" y="19"/>
                    <a:pt x="460" y="33"/>
                  </a:cubicBezTo>
                  <a:cubicBezTo>
                    <a:pt x="460" y="47"/>
                    <a:pt x="454" y="57"/>
                    <a:pt x="441" y="62"/>
                  </a:cubicBezTo>
                  <a:cubicBezTo>
                    <a:pt x="436" y="64"/>
                    <a:pt x="429" y="65"/>
                    <a:pt x="423" y="65"/>
                  </a:cubicBezTo>
                  <a:cubicBezTo>
                    <a:pt x="296" y="65"/>
                    <a:pt x="170" y="65"/>
                    <a:pt x="44" y="65"/>
                  </a:cubicBezTo>
                  <a:cubicBezTo>
                    <a:pt x="28" y="65"/>
                    <a:pt x="15" y="60"/>
                    <a:pt x="9" y="45"/>
                  </a:cubicBezTo>
                  <a:cubicBezTo>
                    <a:pt x="0" y="23"/>
                    <a:pt x="15" y="2"/>
                    <a:pt x="41" y="1"/>
                  </a:cubicBezTo>
                  <a:cubicBezTo>
                    <a:pt x="62" y="0"/>
                    <a:pt x="84" y="1"/>
                    <a:pt x="106" y="1"/>
                  </a:cubicBezTo>
                  <a:cubicBezTo>
                    <a:pt x="149" y="1"/>
                    <a:pt x="191" y="1"/>
                    <a:pt x="2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179">
              <a:extLst>
                <a:ext uri="{FF2B5EF4-FFF2-40B4-BE49-F238E27FC236}">
                  <a16:creationId xmlns:a16="http://schemas.microsoft.com/office/drawing/2014/main" id="{CA0E26B4-6F92-5815-9967-3713439349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3325" y="419100"/>
              <a:ext cx="65088" cy="19050"/>
            </a:xfrm>
            <a:custGeom>
              <a:avLst/>
              <a:gdLst>
                <a:gd name="T0" fmla="*/ 116 w 233"/>
                <a:gd name="T1" fmla="*/ 65 h 65"/>
                <a:gd name="T2" fmla="*/ 38 w 233"/>
                <a:gd name="T3" fmla="*/ 65 h 65"/>
                <a:gd name="T4" fmla="*/ 1 w 233"/>
                <a:gd name="T5" fmla="*/ 32 h 65"/>
                <a:gd name="T6" fmla="*/ 38 w 233"/>
                <a:gd name="T7" fmla="*/ 1 h 65"/>
                <a:gd name="T8" fmla="*/ 196 w 233"/>
                <a:gd name="T9" fmla="*/ 1 h 65"/>
                <a:gd name="T10" fmla="*/ 233 w 233"/>
                <a:gd name="T11" fmla="*/ 33 h 65"/>
                <a:gd name="T12" fmla="*/ 196 w 233"/>
                <a:gd name="T13" fmla="*/ 65 h 65"/>
                <a:gd name="T14" fmla="*/ 116 w 233"/>
                <a:gd name="T15" fmla="*/ 6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3" h="65">
                  <a:moveTo>
                    <a:pt x="116" y="65"/>
                  </a:moveTo>
                  <a:cubicBezTo>
                    <a:pt x="90" y="65"/>
                    <a:pt x="64" y="65"/>
                    <a:pt x="38" y="65"/>
                  </a:cubicBezTo>
                  <a:cubicBezTo>
                    <a:pt x="15" y="64"/>
                    <a:pt x="0" y="51"/>
                    <a:pt x="1" y="32"/>
                  </a:cubicBezTo>
                  <a:cubicBezTo>
                    <a:pt x="1" y="13"/>
                    <a:pt x="15" y="1"/>
                    <a:pt x="38" y="1"/>
                  </a:cubicBezTo>
                  <a:cubicBezTo>
                    <a:pt x="90" y="0"/>
                    <a:pt x="143" y="0"/>
                    <a:pt x="196" y="1"/>
                  </a:cubicBezTo>
                  <a:cubicBezTo>
                    <a:pt x="218" y="1"/>
                    <a:pt x="233" y="14"/>
                    <a:pt x="233" y="33"/>
                  </a:cubicBezTo>
                  <a:cubicBezTo>
                    <a:pt x="232" y="52"/>
                    <a:pt x="218" y="64"/>
                    <a:pt x="196" y="65"/>
                  </a:cubicBezTo>
                  <a:cubicBezTo>
                    <a:pt x="169" y="65"/>
                    <a:pt x="143" y="65"/>
                    <a:pt x="116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180">
              <a:extLst>
                <a:ext uri="{FF2B5EF4-FFF2-40B4-BE49-F238E27FC236}">
                  <a16:creationId xmlns:a16="http://schemas.microsoft.com/office/drawing/2014/main" id="{28FFED3E-93BF-7258-ADD6-F9C92EB4C4C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2225" y="419100"/>
              <a:ext cx="17463" cy="19050"/>
            </a:xfrm>
            <a:custGeom>
              <a:avLst/>
              <a:gdLst>
                <a:gd name="T0" fmla="*/ 0 w 64"/>
                <a:gd name="T1" fmla="*/ 31 h 64"/>
                <a:gd name="T2" fmla="*/ 32 w 64"/>
                <a:gd name="T3" fmla="*/ 0 h 64"/>
                <a:gd name="T4" fmla="*/ 63 w 64"/>
                <a:gd name="T5" fmla="*/ 32 h 64"/>
                <a:gd name="T6" fmla="*/ 31 w 64"/>
                <a:gd name="T7" fmla="*/ 63 h 64"/>
                <a:gd name="T8" fmla="*/ 0 w 64"/>
                <a:gd name="T9" fmla="*/ 3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1"/>
                  </a:move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4" y="15"/>
                    <a:pt x="63" y="32"/>
                  </a:cubicBezTo>
                  <a:cubicBezTo>
                    <a:pt x="63" y="49"/>
                    <a:pt x="48" y="64"/>
                    <a:pt x="31" y="63"/>
                  </a:cubicBezTo>
                  <a:cubicBezTo>
                    <a:pt x="14" y="63"/>
                    <a:pt x="0" y="48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181">
              <a:extLst>
                <a:ext uri="{FF2B5EF4-FFF2-40B4-BE49-F238E27FC236}">
                  <a16:creationId xmlns:a16="http://schemas.microsoft.com/office/drawing/2014/main" id="{ABCC4C1A-85B9-3710-12BB-9019AE3EF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3529013" y="522288"/>
              <a:ext cx="17463" cy="17463"/>
            </a:xfrm>
            <a:custGeom>
              <a:avLst/>
              <a:gdLst>
                <a:gd name="T0" fmla="*/ 32 w 64"/>
                <a:gd name="T1" fmla="*/ 63 h 64"/>
                <a:gd name="T2" fmla="*/ 0 w 64"/>
                <a:gd name="T3" fmla="*/ 32 h 64"/>
                <a:gd name="T4" fmla="*/ 32 w 64"/>
                <a:gd name="T5" fmla="*/ 0 h 64"/>
                <a:gd name="T6" fmla="*/ 64 w 64"/>
                <a:gd name="T7" fmla="*/ 31 h 64"/>
                <a:gd name="T8" fmla="*/ 32 w 64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2" y="63"/>
                  </a:moveTo>
                  <a:cubicBezTo>
                    <a:pt x="16" y="64"/>
                    <a:pt x="0" y="49"/>
                    <a:pt x="0" y="32"/>
                  </a:cubicBezTo>
                  <a:cubicBezTo>
                    <a:pt x="0" y="15"/>
                    <a:pt x="15" y="0"/>
                    <a:pt x="32" y="0"/>
                  </a:cubicBezTo>
                  <a:cubicBezTo>
                    <a:pt x="48" y="0"/>
                    <a:pt x="64" y="15"/>
                    <a:pt x="64" y="31"/>
                  </a:cubicBezTo>
                  <a:cubicBezTo>
                    <a:pt x="64" y="48"/>
                    <a:pt x="49" y="63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" name="Group 67">
            <a:extLst>
              <a:ext uri="{FF2B5EF4-FFF2-40B4-BE49-F238E27FC236}">
                <a16:creationId xmlns:a16="http://schemas.microsoft.com/office/drawing/2014/main" id="{3783974D-6496-25E4-0ECE-24830C3A3764}"/>
              </a:ext>
            </a:extLst>
          </p:cNvPr>
          <p:cNvGrpSpPr/>
          <p:nvPr/>
        </p:nvGrpSpPr>
        <p:grpSpPr>
          <a:xfrm>
            <a:off x="6200626" y="1298985"/>
            <a:ext cx="384175" cy="444500"/>
            <a:chOff x="3505200" y="446088"/>
            <a:chExt cx="384175" cy="444500"/>
          </a:xfrm>
          <a:solidFill>
            <a:srgbClr val="43266B"/>
          </a:solidFill>
        </p:grpSpPr>
        <p:sp>
          <p:nvSpPr>
            <p:cNvPr id="69" name="Freeform 26">
              <a:extLst>
                <a:ext uri="{FF2B5EF4-FFF2-40B4-BE49-F238E27FC236}">
                  <a16:creationId xmlns:a16="http://schemas.microsoft.com/office/drawing/2014/main" id="{F9C541D0-15D4-B227-ADA2-F3F1AF6320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5363" y="463550"/>
              <a:ext cx="342900" cy="427038"/>
            </a:xfrm>
            <a:custGeom>
              <a:avLst/>
              <a:gdLst>
                <a:gd name="T0" fmla="*/ 771 w 1156"/>
                <a:gd name="T1" fmla="*/ 137 h 1437"/>
                <a:gd name="T2" fmla="*/ 987 w 1156"/>
                <a:gd name="T3" fmla="*/ 14 h 1437"/>
                <a:gd name="T4" fmla="*/ 1141 w 1156"/>
                <a:gd name="T5" fmla="*/ 169 h 1437"/>
                <a:gd name="T6" fmla="*/ 1009 w 1156"/>
                <a:gd name="T7" fmla="*/ 387 h 1437"/>
                <a:gd name="T8" fmla="*/ 1035 w 1156"/>
                <a:gd name="T9" fmla="*/ 476 h 1437"/>
                <a:gd name="T10" fmla="*/ 751 w 1156"/>
                <a:gd name="T11" fmla="*/ 1046 h 1437"/>
                <a:gd name="T12" fmla="*/ 736 w 1156"/>
                <a:gd name="T13" fmla="*/ 1069 h 1437"/>
                <a:gd name="T14" fmla="*/ 736 w 1156"/>
                <a:gd name="T15" fmla="*/ 1235 h 1437"/>
                <a:gd name="T16" fmla="*/ 562 w 1156"/>
                <a:gd name="T17" fmla="*/ 1426 h 1437"/>
                <a:gd name="T18" fmla="*/ 356 w 1156"/>
                <a:gd name="T19" fmla="*/ 1275 h 1437"/>
                <a:gd name="T20" fmla="*/ 352 w 1156"/>
                <a:gd name="T21" fmla="*/ 1232 h 1437"/>
                <a:gd name="T22" fmla="*/ 352 w 1156"/>
                <a:gd name="T23" fmla="*/ 1064 h 1437"/>
                <a:gd name="T24" fmla="*/ 341 w 1156"/>
                <a:gd name="T25" fmla="*/ 1048 h 1437"/>
                <a:gd name="T26" fmla="*/ 47 w 1156"/>
                <a:gd name="T27" fmla="*/ 672 h 1437"/>
                <a:gd name="T28" fmla="*/ 425 w 1156"/>
                <a:gd name="T29" fmla="*/ 98 h 1437"/>
                <a:gd name="T30" fmla="*/ 771 w 1156"/>
                <a:gd name="T31" fmla="*/ 137 h 1437"/>
                <a:gd name="T32" fmla="*/ 688 w 1156"/>
                <a:gd name="T33" fmla="*/ 1090 h 1437"/>
                <a:gd name="T34" fmla="*/ 688 w 1156"/>
                <a:gd name="T35" fmla="*/ 1040 h 1437"/>
                <a:gd name="T36" fmla="*/ 706 w 1156"/>
                <a:gd name="T37" fmla="*/ 1013 h 1437"/>
                <a:gd name="T38" fmla="*/ 722 w 1156"/>
                <a:gd name="T39" fmla="*/ 1007 h 1437"/>
                <a:gd name="T40" fmla="*/ 963 w 1156"/>
                <a:gd name="T41" fmla="*/ 407 h 1437"/>
                <a:gd name="T42" fmla="*/ 946 w 1156"/>
                <a:gd name="T43" fmla="*/ 395 h 1437"/>
                <a:gd name="T44" fmla="*/ 760 w 1156"/>
                <a:gd name="T45" fmla="*/ 199 h 1437"/>
                <a:gd name="T46" fmla="*/ 749 w 1156"/>
                <a:gd name="T47" fmla="*/ 180 h 1437"/>
                <a:gd name="T48" fmla="*/ 441 w 1156"/>
                <a:gd name="T49" fmla="*/ 143 h 1437"/>
                <a:gd name="T50" fmla="*/ 101 w 1156"/>
                <a:gd name="T51" fmla="*/ 697 h 1437"/>
                <a:gd name="T52" fmla="*/ 376 w 1156"/>
                <a:gd name="T53" fmla="*/ 1010 h 1437"/>
                <a:gd name="T54" fmla="*/ 400 w 1156"/>
                <a:gd name="T55" fmla="*/ 1046 h 1437"/>
                <a:gd name="T56" fmla="*/ 400 w 1156"/>
                <a:gd name="T57" fmla="*/ 1090 h 1437"/>
                <a:gd name="T58" fmla="*/ 688 w 1156"/>
                <a:gd name="T59" fmla="*/ 1090 h 1437"/>
                <a:gd name="T60" fmla="*/ 1096 w 1156"/>
                <a:gd name="T61" fmla="*/ 204 h 1437"/>
                <a:gd name="T62" fmla="*/ 954 w 1156"/>
                <a:gd name="T63" fmla="*/ 59 h 1437"/>
                <a:gd name="T64" fmla="*/ 808 w 1156"/>
                <a:gd name="T65" fmla="*/ 201 h 1437"/>
                <a:gd name="T66" fmla="*/ 950 w 1156"/>
                <a:gd name="T67" fmla="*/ 347 h 1437"/>
                <a:gd name="T68" fmla="*/ 1096 w 1156"/>
                <a:gd name="T69" fmla="*/ 204 h 1437"/>
                <a:gd name="T70" fmla="*/ 401 w 1156"/>
                <a:gd name="T71" fmla="*/ 1140 h 1437"/>
                <a:gd name="T72" fmla="*/ 401 w 1156"/>
                <a:gd name="T73" fmla="*/ 1234 h 1437"/>
                <a:gd name="T74" fmla="*/ 687 w 1156"/>
                <a:gd name="T75" fmla="*/ 1234 h 1437"/>
                <a:gd name="T76" fmla="*/ 687 w 1156"/>
                <a:gd name="T77" fmla="*/ 1140 h 1437"/>
                <a:gd name="T78" fmla="*/ 401 w 1156"/>
                <a:gd name="T79" fmla="*/ 1140 h 1437"/>
                <a:gd name="T80" fmla="*/ 678 w 1156"/>
                <a:gd name="T81" fmla="*/ 1284 h 1437"/>
                <a:gd name="T82" fmla="*/ 410 w 1156"/>
                <a:gd name="T83" fmla="*/ 1284 h 1437"/>
                <a:gd name="T84" fmla="*/ 544 w 1156"/>
                <a:gd name="T85" fmla="*/ 1379 h 1437"/>
                <a:gd name="T86" fmla="*/ 678 w 1156"/>
                <a:gd name="T87" fmla="*/ 1284 h 1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56" h="1437">
                  <a:moveTo>
                    <a:pt x="771" y="137"/>
                  </a:moveTo>
                  <a:cubicBezTo>
                    <a:pt x="813" y="35"/>
                    <a:pt x="910" y="0"/>
                    <a:pt x="987" y="14"/>
                  </a:cubicBezTo>
                  <a:cubicBezTo>
                    <a:pt x="1063" y="27"/>
                    <a:pt x="1129" y="93"/>
                    <a:pt x="1141" y="169"/>
                  </a:cubicBezTo>
                  <a:cubicBezTo>
                    <a:pt x="1156" y="266"/>
                    <a:pt x="1115" y="333"/>
                    <a:pt x="1009" y="387"/>
                  </a:cubicBezTo>
                  <a:cubicBezTo>
                    <a:pt x="1018" y="417"/>
                    <a:pt x="1029" y="446"/>
                    <a:pt x="1035" y="476"/>
                  </a:cubicBezTo>
                  <a:cubicBezTo>
                    <a:pt x="1089" y="708"/>
                    <a:pt x="970" y="946"/>
                    <a:pt x="751" y="1046"/>
                  </a:cubicBezTo>
                  <a:cubicBezTo>
                    <a:pt x="740" y="1051"/>
                    <a:pt x="736" y="1056"/>
                    <a:pt x="736" y="1069"/>
                  </a:cubicBezTo>
                  <a:cubicBezTo>
                    <a:pt x="736" y="1124"/>
                    <a:pt x="736" y="1180"/>
                    <a:pt x="736" y="1235"/>
                  </a:cubicBezTo>
                  <a:cubicBezTo>
                    <a:pt x="735" y="1335"/>
                    <a:pt x="662" y="1415"/>
                    <a:pt x="562" y="1426"/>
                  </a:cubicBezTo>
                  <a:cubicBezTo>
                    <a:pt x="468" y="1437"/>
                    <a:pt x="377" y="1371"/>
                    <a:pt x="356" y="1275"/>
                  </a:cubicBezTo>
                  <a:cubicBezTo>
                    <a:pt x="353" y="1261"/>
                    <a:pt x="352" y="1247"/>
                    <a:pt x="352" y="1232"/>
                  </a:cubicBezTo>
                  <a:cubicBezTo>
                    <a:pt x="352" y="1176"/>
                    <a:pt x="352" y="1120"/>
                    <a:pt x="352" y="1064"/>
                  </a:cubicBezTo>
                  <a:cubicBezTo>
                    <a:pt x="352" y="1055"/>
                    <a:pt x="349" y="1051"/>
                    <a:pt x="341" y="1048"/>
                  </a:cubicBezTo>
                  <a:cubicBezTo>
                    <a:pt x="179" y="973"/>
                    <a:pt x="80" y="848"/>
                    <a:pt x="47" y="672"/>
                  </a:cubicBezTo>
                  <a:cubicBezTo>
                    <a:pt x="0" y="418"/>
                    <a:pt x="172" y="158"/>
                    <a:pt x="425" y="98"/>
                  </a:cubicBezTo>
                  <a:cubicBezTo>
                    <a:pt x="535" y="71"/>
                    <a:pt x="655" y="80"/>
                    <a:pt x="771" y="137"/>
                  </a:cubicBezTo>
                  <a:close/>
                  <a:moveTo>
                    <a:pt x="688" y="1090"/>
                  </a:moveTo>
                  <a:cubicBezTo>
                    <a:pt x="688" y="1073"/>
                    <a:pt x="688" y="1057"/>
                    <a:pt x="688" y="1040"/>
                  </a:cubicBezTo>
                  <a:cubicBezTo>
                    <a:pt x="688" y="1027"/>
                    <a:pt x="693" y="1017"/>
                    <a:pt x="706" y="1013"/>
                  </a:cubicBezTo>
                  <a:cubicBezTo>
                    <a:pt x="711" y="1011"/>
                    <a:pt x="716" y="1009"/>
                    <a:pt x="722" y="1007"/>
                  </a:cubicBezTo>
                  <a:cubicBezTo>
                    <a:pt x="953" y="909"/>
                    <a:pt x="1063" y="635"/>
                    <a:pt x="963" y="407"/>
                  </a:cubicBezTo>
                  <a:cubicBezTo>
                    <a:pt x="960" y="400"/>
                    <a:pt x="957" y="395"/>
                    <a:pt x="946" y="395"/>
                  </a:cubicBezTo>
                  <a:cubicBezTo>
                    <a:pt x="840" y="391"/>
                    <a:pt x="758" y="305"/>
                    <a:pt x="760" y="199"/>
                  </a:cubicBezTo>
                  <a:cubicBezTo>
                    <a:pt x="761" y="189"/>
                    <a:pt x="758" y="184"/>
                    <a:pt x="749" y="180"/>
                  </a:cubicBezTo>
                  <a:cubicBezTo>
                    <a:pt x="650" y="131"/>
                    <a:pt x="548" y="119"/>
                    <a:pt x="441" y="143"/>
                  </a:cubicBezTo>
                  <a:cubicBezTo>
                    <a:pt x="196" y="200"/>
                    <a:pt x="39" y="454"/>
                    <a:pt x="101" y="697"/>
                  </a:cubicBezTo>
                  <a:cubicBezTo>
                    <a:pt x="140" y="847"/>
                    <a:pt x="233" y="951"/>
                    <a:pt x="376" y="1010"/>
                  </a:cubicBezTo>
                  <a:cubicBezTo>
                    <a:pt x="397" y="1019"/>
                    <a:pt x="400" y="1023"/>
                    <a:pt x="400" y="1046"/>
                  </a:cubicBezTo>
                  <a:cubicBezTo>
                    <a:pt x="400" y="1061"/>
                    <a:pt x="400" y="1076"/>
                    <a:pt x="400" y="1090"/>
                  </a:cubicBezTo>
                  <a:cubicBezTo>
                    <a:pt x="497" y="1090"/>
                    <a:pt x="592" y="1090"/>
                    <a:pt x="688" y="1090"/>
                  </a:cubicBezTo>
                  <a:close/>
                  <a:moveTo>
                    <a:pt x="1096" y="204"/>
                  </a:moveTo>
                  <a:cubicBezTo>
                    <a:pt x="1097" y="125"/>
                    <a:pt x="1033" y="60"/>
                    <a:pt x="954" y="59"/>
                  </a:cubicBezTo>
                  <a:cubicBezTo>
                    <a:pt x="875" y="58"/>
                    <a:pt x="809" y="122"/>
                    <a:pt x="808" y="201"/>
                  </a:cubicBezTo>
                  <a:cubicBezTo>
                    <a:pt x="807" y="280"/>
                    <a:pt x="871" y="346"/>
                    <a:pt x="950" y="347"/>
                  </a:cubicBezTo>
                  <a:cubicBezTo>
                    <a:pt x="1030" y="348"/>
                    <a:pt x="1095" y="284"/>
                    <a:pt x="1096" y="204"/>
                  </a:cubicBezTo>
                  <a:close/>
                  <a:moveTo>
                    <a:pt x="401" y="1140"/>
                  </a:moveTo>
                  <a:cubicBezTo>
                    <a:pt x="401" y="1172"/>
                    <a:pt x="401" y="1203"/>
                    <a:pt x="401" y="1234"/>
                  </a:cubicBezTo>
                  <a:cubicBezTo>
                    <a:pt x="497" y="1234"/>
                    <a:pt x="592" y="1234"/>
                    <a:pt x="687" y="1234"/>
                  </a:cubicBezTo>
                  <a:cubicBezTo>
                    <a:pt x="687" y="1202"/>
                    <a:pt x="687" y="1171"/>
                    <a:pt x="687" y="1140"/>
                  </a:cubicBezTo>
                  <a:cubicBezTo>
                    <a:pt x="591" y="1140"/>
                    <a:pt x="497" y="1140"/>
                    <a:pt x="401" y="1140"/>
                  </a:cubicBezTo>
                  <a:close/>
                  <a:moveTo>
                    <a:pt x="678" y="1284"/>
                  </a:moveTo>
                  <a:cubicBezTo>
                    <a:pt x="588" y="1284"/>
                    <a:pt x="499" y="1284"/>
                    <a:pt x="410" y="1284"/>
                  </a:cubicBezTo>
                  <a:cubicBezTo>
                    <a:pt x="427" y="1339"/>
                    <a:pt x="483" y="1379"/>
                    <a:pt x="544" y="1379"/>
                  </a:cubicBezTo>
                  <a:cubicBezTo>
                    <a:pt x="604" y="1379"/>
                    <a:pt x="661" y="1339"/>
                    <a:pt x="678" y="12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27">
              <a:extLst>
                <a:ext uri="{FF2B5EF4-FFF2-40B4-BE49-F238E27FC236}">
                  <a16:creationId xmlns:a16="http://schemas.microsoft.com/office/drawing/2014/main" id="{92FD4DB6-63B6-A9E4-2429-978E02FA7DC3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588" y="496888"/>
              <a:ext cx="28575" cy="28575"/>
            </a:xfrm>
            <a:custGeom>
              <a:avLst/>
              <a:gdLst>
                <a:gd name="T0" fmla="*/ 31 w 96"/>
                <a:gd name="T1" fmla="*/ 0 h 96"/>
                <a:gd name="T2" fmla="*/ 96 w 96"/>
                <a:gd name="T3" fmla="*/ 66 h 96"/>
                <a:gd name="T4" fmla="*/ 65 w 96"/>
                <a:gd name="T5" fmla="*/ 96 h 96"/>
                <a:gd name="T6" fmla="*/ 0 w 96"/>
                <a:gd name="T7" fmla="*/ 31 h 96"/>
                <a:gd name="T8" fmla="*/ 31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31" y="0"/>
                  </a:moveTo>
                  <a:cubicBezTo>
                    <a:pt x="52" y="22"/>
                    <a:pt x="74" y="44"/>
                    <a:pt x="96" y="66"/>
                  </a:cubicBezTo>
                  <a:cubicBezTo>
                    <a:pt x="86" y="76"/>
                    <a:pt x="75" y="86"/>
                    <a:pt x="65" y="96"/>
                  </a:cubicBezTo>
                  <a:cubicBezTo>
                    <a:pt x="44" y="75"/>
                    <a:pt x="22" y="53"/>
                    <a:pt x="0" y="31"/>
                  </a:cubicBezTo>
                  <a:cubicBezTo>
                    <a:pt x="9" y="21"/>
                    <a:pt x="20" y="11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28">
              <a:extLst>
                <a:ext uri="{FF2B5EF4-FFF2-40B4-BE49-F238E27FC236}">
                  <a16:creationId xmlns:a16="http://schemas.microsoft.com/office/drawing/2014/main" id="{83F42B51-E120-2A1D-285C-4931AF1BEA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57588" y="749300"/>
              <a:ext cx="28575" cy="28575"/>
            </a:xfrm>
            <a:custGeom>
              <a:avLst/>
              <a:gdLst>
                <a:gd name="T0" fmla="*/ 63 w 93"/>
                <a:gd name="T1" fmla="*/ 0 h 95"/>
                <a:gd name="T2" fmla="*/ 93 w 93"/>
                <a:gd name="T3" fmla="*/ 29 h 95"/>
                <a:gd name="T4" fmla="*/ 27 w 93"/>
                <a:gd name="T5" fmla="*/ 95 h 95"/>
                <a:gd name="T6" fmla="*/ 0 w 93"/>
                <a:gd name="T7" fmla="*/ 64 h 95"/>
                <a:gd name="T8" fmla="*/ 63 w 93"/>
                <a:gd name="T9" fmla="*/ 0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3" h="95">
                  <a:moveTo>
                    <a:pt x="63" y="0"/>
                  </a:moveTo>
                  <a:cubicBezTo>
                    <a:pt x="73" y="9"/>
                    <a:pt x="83" y="19"/>
                    <a:pt x="93" y="29"/>
                  </a:cubicBezTo>
                  <a:cubicBezTo>
                    <a:pt x="71" y="51"/>
                    <a:pt x="49" y="73"/>
                    <a:pt x="27" y="95"/>
                  </a:cubicBezTo>
                  <a:cubicBezTo>
                    <a:pt x="18" y="85"/>
                    <a:pt x="8" y="74"/>
                    <a:pt x="0" y="64"/>
                  </a:cubicBezTo>
                  <a:cubicBezTo>
                    <a:pt x="19" y="44"/>
                    <a:pt x="41" y="22"/>
                    <a:pt x="6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29">
              <a:extLst>
                <a:ext uri="{FF2B5EF4-FFF2-40B4-BE49-F238E27FC236}">
                  <a16:creationId xmlns:a16="http://schemas.microsoft.com/office/drawing/2014/main" id="{E2F08A85-1A22-B0D6-36C3-E865E460ACB3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8413" y="749300"/>
              <a:ext cx="28575" cy="28575"/>
            </a:xfrm>
            <a:custGeom>
              <a:avLst/>
              <a:gdLst>
                <a:gd name="T0" fmla="*/ 63 w 96"/>
                <a:gd name="T1" fmla="*/ 93 h 93"/>
                <a:gd name="T2" fmla="*/ 0 w 96"/>
                <a:gd name="T3" fmla="*/ 30 h 93"/>
                <a:gd name="T4" fmla="*/ 31 w 96"/>
                <a:gd name="T5" fmla="*/ 0 h 93"/>
                <a:gd name="T6" fmla="*/ 96 w 96"/>
                <a:gd name="T7" fmla="*/ 65 h 93"/>
                <a:gd name="T8" fmla="*/ 63 w 96"/>
                <a:gd name="T9" fmla="*/ 93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3">
                  <a:moveTo>
                    <a:pt x="63" y="93"/>
                  </a:moveTo>
                  <a:cubicBezTo>
                    <a:pt x="43" y="74"/>
                    <a:pt x="22" y="52"/>
                    <a:pt x="0" y="30"/>
                  </a:cubicBezTo>
                  <a:cubicBezTo>
                    <a:pt x="10" y="20"/>
                    <a:pt x="21" y="9"/>
                    <a:pt x="31" y="0"/>
                  </a:cubicBezTo>
                  <a:cubicBezTo>
                    <a:pt x="52" y="21"/>
                    <a:pt x="74" y="43"/>
                    <a:pt x="96" y="65"/>
                  </a:cubicBezTo>
                  <a:cubicBezTo>
                    <a:pt x="86" y="74"/>
                    <a:pt x="75" y="83"/>
                    <a:pt x="63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30">
              <a:extLst>
                <a:ext uri="{FF2B5EF4-FFF2-40B4-BE49-F238E27FC236}">
                  <a16:creationId xmlns:a16="http://schemas.microsoft.com/office/drawing/2014/main" id="{AA565B11-F3FB-F920-CA0D-1A26F3236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690938" y="446088"/>
              <a:ext cx="12700" cy="26988"/>
            </a:xfrm>
            <a:custGeom>
              <a:avLst/>
              <a:gdLst>
                <a:gd name="T0" fmla="*/ 0 w 46"/>
                <a:gd name="T1" fmla="*/ 94 h 94"/>
                <a:gd name="T2" fmla="*/ 0 w 46"/>
                <a:gd name="T3" fmla="*/ 0 h 94"/>
                <a:gd name="T4" fmla="*/ 46 w 46"/>
                <a:gd name="T5" fmla="*/ 0 h 94"/>
                <a:gd name="T6" fmla="*/ 46 w 46"/>
                <a:gd name="T7" fmla="*/ 94 h 94"/>
                <a:gd name="T8" fmla="*/ 0 w 46"/>
                <a:gd name="T9" fmla="*/ 94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4">
                  <a:moveTo>
                    <a:pt x="0" y="94"/>
                  </a:moveTo>
                  <a:cubicBezTo>
                    <a:pt x="0" y="62"/>
                    <a:pt x="0" y="32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1"/>
                    <a:pt x="46" y="62"/>
                    <a:pt x="46" y="94"/>
                  </a:cubicBezTo>
                  <a:cubicBezTo>
                    <a:pt x="31" y="94"/>
                    <a:pt x="16" y="94"/>
                    <a:pt x="0" y="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31">
              <a:extLst>
                <a:ext uri="{FF2B5EF4-FFF2-40B4-BE49-F238E27FC236}">
                  <a16:creationId xmlns:a16="http://schemas.microsoft.com/office/drawing/2014/main" id="{B1A24D61-5CDE-8BFC-9EF5-87DA9BA16A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05200" y="630238"/>
              <a:ext cx="28575" cy="14288"/>
            </a:xfrm>
            <a:custGeom>
              <a:avLst/>
              <a:gdLst>
                <a:gd name="T0" fmla="*/ 0 w 94"/>
                <a:gd name="T1" fmla="*/ 0 h 46"/>
                <a:gd name="T2" fmla="*/ 94 w 94"/>
                <a:gd name="T3" fmla="*/ 0 h 46"/>
                <a:gd name="T4" fmla="*/ 94 w 94"/>
                <a:gd name="T5" fmla="*/ 46 h 46"/>
                <a:gd name="T6" fmla="*/ 0 w 94"/>
                <a:gd name="T7" fmla="*/ 46 h 46"/>
                <a:gd name="T8" fmla="*/ 0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0" y="0"/>
                  </a:moveTo>
                  <a:cubicBezTo>
                    <a:pt x="32" y="0"/>
                    <a:pt x="63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32">
              <a:extLst>
                <a:ext uri="{FF2B5EF4-FFF2-40B4-BE49-F238E27FC236}">
                  <a16:creationId xmlns:a16="http://schemas.microsoft.com/office/drawing/2014/main" id="{D838339E-E9FA-BD95-7318-5EB3A7627F96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0800" y="630238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33">
              <a:extLst>
                <a:ext uri="{FF2B5EF4-FFF2-40B4-BE49-F238E27FC236}">
                  <a16:creationId xmlns:a16="http://schemas.microsoft.com/office/drawing/2014/main" id="{B7D82033-AEC8-D25A-2E65-4502DB4394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11563" y="552450"/>
              <a:ext cx="171450" cy="177800"/>
            </a:xfrm>
            <a:custGeom>
              <a:avLst/>
              <a:gdLst>
                <a:gd name="T0" fmla="*/ 546 w 576"/>
                <a:gd name="T1" fmla="*/ 264 h 601"/>
                <a:gd name="T2" fmla="*/ 346 w 576"/>
                <a:gd name="T3" fmla="*/ 570 h 601"/>
                <a:gd name="T4" fmla="*/ 0 w 576"/>
                <a:gd name="T5" fmla="*/ 290 h 601"/>
                <a:gd name="T6" fmla="*/ 59 w 576"/>
                <a:gd name="T7" fmla="*/ 264 h 601"/>
                <a:gd name="T8" fmla="*/ 54 w 576"/>
                <a:gd name="T9" fmla="*/ 231 h 601"/>
                <a:gd name="T10" fmla="*/ 69 w 576"/>
                <a:gd name="T11" fmla="*/ 101 h 601"/>
                <a:gd name="T12" fmla="*/ 161 w 576"/>
                <a:gd name="T13" fmla="*/ 82 h 601"/>
                <a:gd name="T14" fmla="*/ 204 w 576"/>
                <a:gd name="T15" fmla="*/ 35 h 601"/>
                <a:gd name="T16" fmla="*/ 327 w 576"/>
                <a:gd name="T17" fmla="*/ 0 h 601"/>
                <a:gd name="T18" fmla="*/ 375 w 576"/>
                <a:gd name="T19" fmla="*/ 60 h 601"/>
                <a:gd name="T20" fmla="*/ 436 w 576"/>
                <a:gd name="T21" fmla="*/ 85 h 601"/>
                <a:gd name="T22" fmla="*/ 545 w 576"/>
                <a:gd name="T23" fmla="*/ 163 h 601"/>
                <a:gd name="T24" fmla="*/ 518 w 576"/>
                <a:gd name="T25" fmla="*/ 264 h 601"/>
                <a:gd name="T26" fmla="*/ 452 w 576"/>
                <a:gd name="T27" fmla="*/ 132 h 601"/>
                <a:gd name="T28" fmla="*/ 357 w 576"/>
                <a:gd name="T29" fmla="*/ 106 h 601"/>
                <a:gd name="T30" fmla="*/ 326 w 576"/>
                <a:gd name="T31" fmla="*/ 48 h 601"/>
                <a:gd name="T32" fmla="*/ 249 w 576"/>
                <a:gd name="T33" fmla="*/ 57 h 601"/>
                <a:gd name="T34" fmla="*/ 178 w 576"/>
                <a:gd name="T35" fmla="*/ 129 h 601"/>
                <a:gd name="T36" fmla="*/ 111 w 576"/>
                <a:gd name="T37" fmla="*/ 126 h 601"/>
                <a:gd name="T38" fmla="*/ 105 w 576"/>
                <a:gd name="T39" fmla="*/ 217 h 601"/>
                <a:gd name="T40" fmla="*/ 179 w 576"/>
                <a:gd name="T41" fmla="*/ 263 h 601"/>
                <a:gd name="T42" fmla="*/ 397 w 576"/>
                <a:gd name="T43" fmla="*/ 263 h 601"/>
                <a:gd name="T44" fmla="*/ 505 w 576"/>
                <a:gd name="T45" fmla="*/ 187 h 601"/>
                <a:gd name="T46" fmla="*/ 263 w 576"/>
                <a:gd name="T47" fmla="*/ 313 h 601"/>
                <a:gd name="T48" fmla="*/ 182 w 576"/>
                <a:gd name="T49" fmla="*/ 392 h 601"/>
                <a:gd name="T50" fmla="*/ 263 w 576"/>
                <a:gd name="T51" fmla="*/ 313 h 601"/>
                <a:gd name="T52" fmla="*/ 313 w 576"/>
                <a:gd name="T53" fmla="*/ 386 h 601"/>
                <a:gd name="T54" fmla="*/ 405 w 576"/>
                <a:gd name="T55" fmla="*/ 313 h 601"/>
                <a:gd name="T56" fmla="*/ 453 w 576"/>
                <a:gd name="T57" fmla="*/ 313 h 601"/>
                <a:gd name="T58" fmla="*/ 492 w 576"/>
                <a:gd name="T59" fmla="*/ 414 h 601"/>
                <a:gd name="T60" fmla="*/ 453 w 576"/>
                <a:gd name="T61" fmla="*/ 313 h 601"/>
                <a:gd name="T62" fmla="*/ 123 w 576"/>
                <a:gd name="T63" fmla="*/ 313 h 601"/>
                <a:gd name="T64" fmla="*/ 85 w 576"/>
                <a:gd name="T65" fmla="*/ 414 h 601"/>
                <a:gd name="T66" fmla="*/ 229 w 576"/>
                <a:gd name="T67" fmla="*/ 263 h 601"/>
                <a:gd name="T68" fmla="*/ 288 w 576"/>
                <a:gd name="T69" fmla="*/ 204 h 601"/>
                <a:gd name="T70" fmla="*/ 264 w 576"/>
                <a:gd name="T71" fmla="*/ 434 h 601"/>
                <a:gd name="T72" fmla="*/ 264 w 576"/>
                <a:gd name="T73" fmla="*/ 519 h 601"/>
                <a:gd name="T74" fmla="*/ 313 w 576"/>
                <a:gd name="T75" fmla="*/ 522 h 601"/>
                <a:gd name="T76" fmla="*/ 313 w 576"/>
                <a:gd name="T77" fmla="*/ 434 h 601"/>
                <a:gd name="T78" fmla="*/ 168 w 576"/>
                <a:gd name="T79" fmla="*/ 497 h 601"/>
                <a:gd name="T80" fmla="*/ 149 w 576"/>
                <a:gd name="T81" fmla="*/ 447 h 601"/>
                <a:gd name="T82" fmla="*/ 168 w 576"/>
                <a:gd name="T83" fmla="*/ 497 h 601"/>
                <a:gd name="T84" fmla="*/ 405 w 576"/>
                <a:gd name="T85" fmla="*/ 494 h 601"/>
                <a:gd name="T86" fmla="*/ 462 w 576"/>
                <a:gd name="T87" fmla="*/ 455 h 6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76" h="601">
                  <a:moveTo>
                    <a:pt x="518" y="264"/>
                  </a:moveTo>
                  <a:cubicBezTo>
                    <a:pt x="527" y="264"/>
                    <a:pt x="536" y="264"/>
                    <a:pt x="546" y="264"/>
                  </a:cubicBezTo>
                  <a:cubicBezTo>
                    <a:pt x="567" y="264"/>
                    <a:pt x="576" y="273"/>
                    <a:pt x="576" y="294"/>
                  </a:cubicBezTo>
                  <a:cubicBezTo>
                    <a:pt x="576" y="425"/>
                    <a:pt x="475" y="546"/>
                    <a:pt x="346" y="570"/>
                  </a:cubicBezTo>
                  <a:cubicBezTo>
                    <a:pt x="184" y="601"/>
                    <a:pt x="36" y="501"/>
                    <a:pt x="5" y="339"/>
                  </a:cubicBezTo>
                  <a:cubicBezTo>
                    <a:pt x="2" y="323"/>
                    <a:pt x="1" y="306"/>
                    <a:pt x="0" y="290"/>
                  </a:cubicBezTo>
                  <a:cubicBezTo>
                    <a:pt x="0" y="274"/>
                    <a:pt x="9" y="265"/>
                    <a:pt x="25" y="264"/>
                  </a:cubicBezTo>
                  <a:cubicBezTo>
                    <a:pt x="36" y="264"/>
                    <a:pt x="47" y="264"/>
                    <a:pt x="59" y="264"/>
                  </a:cubicBezTo>
                  <a:cubicBezTo>
                    <a:pt x="60" y="256"/>
                    <a:pt x="61" y="250"/>
                    <a:pt x="61" y="243"/>
                  </a:cubicBezTo>
                  <a:cubicBezTo>
                    <a:pt x="60" y="239"/>
                    <a:pt x="57" y="233"/>
                    <a:pt x="54" y="231"/>
                  </a:cubicBezTo>
                  <a:cubicBezTo>
                    <a:pt x="24" y="215"/>
                    <a:pt x="16" y="189"/>
                    <a:pt x="33" y="160"/>
                  </a:cubicBezTo>
                  <a:cubicBezTo>
                    <a:pt x="45" y="140"/>
                    <a:pt x="57" y="120"/>
                    <a:pt x="69" y="101"/>
                  </a:cubicBezTo>
                  <a:cubicBezTo>
                    <a:pt x="84" y="77"/>
                    <a:pt x="110" y="70"/>
                    <a:pt x="135" y="83"/>
                  </a:cubicBezTo>
                  <a:cubicBezTo>
                    <a:pt x="145" y="89"/>
                    <a:pt x="153" y="90"/>
                    <a:pt x="161" y="82"/>
                  </a:cubicBezTo>
                  <a:cubicBezTo>
                    <a:pt x="164" y="80"/>
                    <a:pt x="167" y="78"/>
                    <a:pt x="169" y="77"/>
                  </a:cubicBezTo>
                  <a:cubicBezTo>
                    <a:pt x="188" y="69"/>
                    <a:pt x="203" y="61"/>
                    <a:pt x="204" y="35"/>
                  </a:cubicBezTo>
                  <a:cubicBezTo>
                    <a:pt x="205" y="14"/>
                    <a:pt x="227" y="0"/>
                    <a:pt x="249" y="0"/>
                  </a:cubicBezTo>
                  <a:cubicBezTo>
                    <a:pt x="275" y="0"/>
                    <a:pt x="301" y="0"/>
                    <a:pt x="327" y="0"/>
                  </a:cubicBezTo>
                  <a:cubicBezTo>
                    <a:pt x="354" y="1"/>
                    <a:pt x="374" y="20"/>
                    <a:pt x="375" y="49"/>
                  </a:cubicBezTo>
                  <a:cubicBezTo>
                    <a:pt x="375" y="53"/>
                    <a:pt x="375" y="58"/>
                    <a:pt x="375" y="60"/>
                  </a:cubicBezTo>
                  <a:cubicBezTo>
                    <a:pt x="391" y="70"/>
                    <a:pt x="406" y="78"/>
                    <a:pt x="421" y="86"/>
                  </a:cubicBezTo>
                  <a:cubicBezTo>
                    <a:pt x="425" y="88"/>
                    <a:pt x="431" y="87"/>
                    <a:pt x="436" y="85"/>
                  </a:cubicBezTo>
                  <a:cubicBezTo>
                    <a:pt x="472" y="70"/>
                    <a:pt x="492" y="76"/>
                    <a:pt x="512" y="109"/>
                  </a:cubicBezTo>
                  <a:cubicBezTo>
                    <a:pt x="523" y="127"/>
                    <a:pt x="534" y="145"/>
                    <a:pt x="545" y="163"/>
                  </a:cubicBezTo>
                  <a:cubicBezTo>
                    <a:pt x="558" y="186"/>
                    <a:pt x="554" y="212"/>
                    <a:pt x="532" y="225"/>
                  </a:cubicBezTo>
                  <a:cubicBezTo>
                    <a:pt x="515" y="234"/>
                    <a:pt x="512" y="246"/>
                    <a:pt x="518" y="264"/>
                  </a:cubicBezTo>
                  <a:close/>
                  <a:moveTo>
                    <a:pt x="466" y="125"/>
                  </a:moveTo>
                  <a:cubicBezTo>
                    <a:pt x="460" y="128"/>
                    <a:pt x="456" y="130"/>
                    <a:pt x="452" y="132"/>
                  </a:cubicBezTo>
                  <a:cubicBezTo>
                    <a:pt x="433" y="141"/>
                    <a:pt x="415" y="140"/>
                    <a:pt x="397" y="128"/>
                  </a:cubicBezTo>
                  <a:cubicBezTo>
                    <a:pt x="384" y="120"/>
                    <a:pt x="370" y="113"/>
                    <a:pt x="357" y="106"/>
                  </a:cubicBezTo>
                  <a:cubicBezTo>
                    <a:pt x="338" y="97"/>
                    <a:pt x="328" y="82"/>
                    <a:pt x="327" y="61"/>
                  </a:cubicBezTo>
                  <a:cubicBezTo>
                    <a:pt x="327" y="57"/>
                    <a:pt x="326" y="53"/>
                    <a:pt x="326" y="48"/>
                  </a:cubicBezTo>
                  <a:cubicBezTo>
                    <a:pt x="300" y="48"/>
                    <a:pt x="275" y="48"/>
                    <a:pt x="250" y="48"/>
                  </a:cubicBezTo>
                  <a:cubicBezTo>
                    <a:pt x="250" y="52"/>
                    <a:pt x="249" y="54"/>
                    <a:pt x="249" y="57"/>
                  </a:cubicBezTo>
                  <a:cubicBezTo>
                    <a:pt x="250" y="82"/>
                    <a:pt x="238" y="98"/>
                    <a:pt x="214" y="108"/>
                  </a:cubicBezTo>
                  <a:cubicBezTo>
                    <a:pt x="201" y="114"/>
                    <a:pt x="190" y="122"/>
                    <a:pt x="178" y="129"/>
                  </a:cubicBezTo>
                  <a:cubicBezTo>
                    <a:pt x="164" y="137"/>
                    <a:pt x="150" y="141"/>
                    <a:pt x="135" y="136"/>
                  </a:cubicBezTo>
                  <a:cubicBezTo>
                    <a:pt x="127" y="133"/>
                    <a:pt x="120" y="129"/>
                    <a:pt x="111" y="126"/>
                  </a:cubicBezTo>
                  <a:cubicBezTo>
                    <a:pt x="98" y="146"/>
                    <a:pt x="85" y="167"/>
                    <a:pt x="74" y="184"/>
                  </a:cubicBezTo>
                  <a:cubicBezTo>
                    <a:pt x="86" y="196"/>
                    <a:pt x="100" y="205"/>
                    <a:pt x="105" y="217"/>
                  </a:cubicBezTo>
                  <a:cubicBezTo>
                    <a:pt x="111" y="231"/>
                    <a:pt x="109" y="247"/>
                    <a:pt x="110" y="263"/>
                  </a:cubicBezTo>
                  <a:cubicBezTo>
                    <a:pt x="132" y="263"/>
                    <a:pt x="156" y="263"/>
                    <a:pt x="179" y="263"/>
                  </a:cubicBezTo>
                  <a:cubicBezTo>
                    <a:pt x="190" y="195"/>
                    <a:pt x="230" y="156"/>
                    <a:pt x="289" y="156"/>
                  </a:cubicBezTo>
                  <a:cubicBezTo>
                    <a:pt x="346" y="156"/>
                    <a:pt x="387" y="196"/>
                    <a:pt x="397" y="263"/>
                  </a:cubicBezTo>
                  <a:cubicBezTo>
                    <a:pt x="420" y="263"/>
                    <a:pt x="443" y="263"/>
                    <a:pt x="469" y="263"/>
                  </a:cubicBezTo>
                  <a:cubicBezTo>
                    <a:pt x="461" y="229"/>
                    <a:pt x="467" y="201"/>
                    <a:pt x="505" y="187"/>
                  </a:cubicBezTo>
                  <a:cubicBezTo>
                    <a:pt x="491" y="166"/>
                    <a:pt x="479" y="146"/>
                    <a:pt x="466" y="125"/>
                  </a:cubicBezTo>
                  <a:close/>
                  <a:moveTo>
                    <a:pt x="263" y="313"/>
                  </a:moveTo>
                  <a:cubicBezTo>
                    <a:pt x="232" y="313"/>
                    <a:pt x="203" y="313"/>
                    <a:pt x="171" y="313"/>
                  </a:cubicBezTo>
                  <a:cubicBezTo>
                    <a:pt x="175" y="340"/>
                    <a:pt x="178" y="366"/>
                    <a:pt x="182" y="392"/>
                  </a:cubicBezTo>
                  <a:cubicBezTo>
                    <a:pt x="211" y="390"/>
                    <a:pt x="237" y="388"/>
                    <a:pt x="263" y="386"/>
                  </a:cubicBezTo>
                  <a:cubicBezTo>
                    <a:pt x="263" y="362"/>
                    <a:pt x="263" y="338"/>
                    <a:pt x="263" y="313"/>
                  </a:cubicBezTo>
                  <a:close/>
                  <a:moveTo>
                    <a:pt x="313" y="313"/>
                  </a:moveTo>
                  <a:cubicBezTo>
                    <a:pt x="313" y="338"/>
                    <a:pt x="313" y="362"/>
                    <a:pt x="313" y="386"/>
                  </a:cubicBezTo>
                  <a:cubicBezTo>
                    <a:pt x="340" y="388"/>
                    <a:pt x="366" y="390"/>
                    <a:pt x="394" y="392"/>
                  </a:cubicBezTo>
                  <a:cubicBezTo>
                    <a:pt x="398" y="366"/>
                    <a:pt x="401" y="340"/>
                    <a:pt x="405" y="313"/>
                  </a:cubicBezTo>
                  <a:cubicBezTo>
                    <a:pt x="373" y="313"/>
                    <a:pt x="343" y="313"/>
                    <a:pt x="313" y="313"/>
                  </a:cubicBezTo>
                  <a:close/>
                  <a:moveTo>
                    <a:pt x="453" y="313"/>
                  </a:moveTo>
                  <a:cubicBezTo>
                    <a:pt x="449" y="343"/>
                    <a:pt x="445" y="372"/>
                    <a:pt x="441" y="401"/>
                  </a:cubicBezTo>
                  <a:cubicBezTo>
                    <a:pt x="459" y="405"/>
                    <a:pt x="475" y="410"/>
                    <a:pt x="492" y="414"/>
                  </a:cubicBezTo>
                  <a:cubicBezTo>
                    <a:pt x="511" y="383"/>
                    <a:pt x="523" y="350"/>
                    <a:pt x="526" y="313"/>
                  </a:cubicBezTo>
                  <a:cubicBezTo>
                    <a:pt x="501" y="313"/>
                    <a:pt x="478" y="313"/>
                    <a:pt x="453" y="313"/>
                  </a:cubicBezTo>
                  <a:close/>
                  <a:moveTo>
                    <a:pt x="134" y="400"/>
                  </a:moveTo>
                  <a:cubicBezTo>
                    <a:pt x="130" y="370"/>
                    <a:pt x="127" y="342"/>
                    <a:pt x="123" y="313"/>
                  </a:cubicBezTo>
                  <a:cubicBezTo>
                    <a:pt x="99" y="313"/>
                    <a:pt x="75" y="313"/>
                    <a:pt x="50" y="313"/>
                  </a:cubicBezTo>
                  <a:cubicBezTo>
                    <a:pt x="53" y="350"/>
                    <a:pt x="65" y="384"/>
                    <a:pt x="85" y="414"/>
                  </a:cubicBezTo>
                  <a:cubicBezTo>
                    <a:pt x="102" y="409"/>
                    <a:pt x="118" y="405"/>
                    <a:pt x="134" y="400"/>
                  </a:cubicBezTo>
                  <a:close/>
                  <a:moveTo>
                    <a:pt x="229" y="263"/>
                  </a:moveTo>
                  <a:cubicBezTo>
                    <a:pt x="269" y="263"/>
                    <a:pt x="308" y="263"/>
                    <a:pt x="347" y="263"/>
                  </a:cubicBezTo>
                  <a:cubicBezTo>
                    <a:pt x="346" y="229"/>
                    <a:pt x="321" y="204"/>
                    <a:pt x="288" y="204"/>
                  </a:cubicBezTo>
                  <a:cubicBezTo>
                    <a:pt x="255" y="204"/>
                    <a:pt x="230" y="229"/>
                    <a:pt x="229" y="263"/>
                  </a:cubicBezTo>
                  <a:close/>
                  <a:moveTo>
                    <a:pt x="264" y="434"/>
                  </a:moveTo>
                  <a:cubicBezTo>
                    <a:pt x="241" y="436"/>
                    <a:pt x="221" y="437"/>
                    <a:pt x="200" y="439"/>
                  </a:cubicBezTo>
                  <a:cubicBezTo>
                    <a:pt x="205" y="470"/>
                    <a:pt x="239" y="512"/>
                    <a:pt x="264" y="519"/>
                  </a:cubicBezTo>
                  <a:cubicBezTo>
                    <a:pt x="264" y="491"/>
                    <a:pt x="264" y="464"/>
                    <a:pt x="264" y="434"/>
                  </a:cubicBezTo>
                  <a:close/>
                  <a:moveTo>
                    <a:pt x="313" y="522"/>
                  </a:moveTo>
                  <a:cubicBezTo>
                    <a:pt x="345" y="501"/>
                    <a:pt x="366" y="475"/>
                    <a:pt x="378" y="439"/>
                  </a:cubicBezTo>
                  <a:cubicBezTo>
                    <a:pt x="355" y="437"/>
                    <a:pt x="334" y="436"/>
                    <a:pt x="313" y="434"/>
                  </a:cubicBezTo>
                  <a:cubicBezTo>
                    <a:pt x="313" y="464"/>
                    <a:pt x="313" y="491"/>
                    <a:pt x="313" y="522"/>
                  </a:cubicBezTo>
                  <a:close/>
                  <a:moveTo>
                    <a:pt x="168" y="497"/>
                  </a:moveTo>
                  <a:cubicBezTo>
                    <a:pt x="169" y="496"/>
                    <a:pt x="170" y="495"/>
                    <a:pt x="171" y="493"/>
                  </a:cubicBezTo>
                  <a:cubicBezTo>
                    <a:pt x="164" y="478"/>
                    <a:pt x="156" y="462"/>
                    <a:pt x="149" y="447"/>
                  </a:cubicBezTo>
                  <a:cubicBezTo>
                    <a:pt x="138" y="449"/>
                    <a:pt x="129" y="452"/>
                    <a:pt x="114" y="455"/>
                  </a:cubicBezTo>
                  <a:cubicBezTo>
                    <a:pt x="134" y="471"/>
                    <a:pt x="151" y="484"/>
                    <a:pt x="168" y="497"/>
                  </a:cubicBezTo>
                  <a:close/>
                  <a:moveTo>
                    <a:pt x="427" y="447"/>
                  </a:moveTo>
                  <a:cubicBezTo>
                    <a:pt x="419" y="463"/>
                    <a:pt x="412" y="479"/>
                    <a:pt x="405" y="494"/>
                  </a:cubicBezTo>
                  <a:cubicBezTo>
                    <a:pt x="406" y="495"/>
                    <a:pt x="407" y="496"/>
                    <a:pt x="408" y="497"/>
                  </a:cubicBezTo>
                  <a:cubicBezTo>
                    <a:pt x="425" y="484"/>
                    <a:pt x="442" y="471"/>
                    <a:pt x="462" y="455"/>
                  </a:cubicBezTo>
                  <a:cubicBezTo>
                    <a:pt x="447" y="452"/>
                    <a:pt x="437" y="449"/>
                    <a:pt x="427" y="4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34">
              <a:extLst>
                <a:ext uri="{FF2B5EF4-FFF2-40B4-BE49-F238E27FC236}">
                  <a16:creationId xmlns:a16="http://schemas.microsoft.com/office/drawing/2014/main" id="{94BBDF79-2C5D-66D6-D701-E399D6441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7300" y="495300"/>
              <a:ext cx="28575" cy="42863"/>
            </a:xfrm>
            <a:custGeom>
              <a:avLst/>
              <a:gdLst>
                <a:gd name="T0" fmla="*/ 0 w 95"/>
                <a:gd name="T1" fmla="*/ 143 h 143"/>
                <a:gd name="T2" fmla="*/ 0 w 95"/>
                <a:gd name="T3" fmla="*/ 96 h 143"/>
                <a:gd name="T4" fmla="*/ 46 w 95"/>
                <a:gd name="T5" fmla="*/ 96 h 143"/>
                <a:gd name="T6" fmla="*/ 46 w 95"/>
                <a:gd name="T7" fmla="*/ 0 h 143"/>
                <a:gd name="T8" fmla="*/ 95 w 95"/>
                <a:gd name="T9" fmla="*/ 0 h 143"/>
                <a:gd name="T10" fmla="*/ 95 w 95"/>
                <a:gd name="T11" fmla="*/ 56 h 143"/>
                <a:gd name="T12" fmla="*/ 95 w 95"/>
                <a:gd name="T13" fmla="*/ 118 h 143"/>
                <a:gd name="T14" fmla="*/ 71 w 95"/>
                <a:gd name="T15" fmla="*/ 143 h 143"/>
                <a:gd name="T16" fmla="*/ 0 w 95"/>
                <a:gd name="T17" fmla="*/ 143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5" h="143">
                  <a:moveTo>
                    <a:pt x="0" y="143"/>
                  </a:moveTo>
                  <a:cubicBezTo>
                    <a:pt x="0" y="126"/>
                    <a:pt x="0" y="111"/>
                    <a:pt x="0" y="96"/>
                  </a:cubicBezTo>
                  <a:cubicBezTo>
                    <a:pt x="15" y="96"/>
                    <a:pt x="30" y="96"/>
                    <a:pt x="46" y="96"/>
                  </a:cubicBezTo>
                  <a:cubicBezTo>
                    <a:pt x="46" y="63"/>
                    <a:pt x="46" y="32"/>
                    <a:pt x="46" y="0"/>
                  </a:cubicBezTo>
                  <a:cubicBezTo>
                    <a:pt x="63" y="0"/>
                    <a:pt x="78" y="0"/>
                    <a:pt x="95" y="0"/>
                  </a:cubicBezTo>
                  <a:cubicBezTo>
                    <a:pt x="95" y="19"/>
                    <a:pt x="95" y="37"/>
                    <a:pt x="95" y="56"/>
                  </a:cubicBezTo>
                  <a:cubicBezTo>
                    <a:pt x="95" y="77"/>
                    <a:pt x="95" y="97"/>
                    <a:pt x="95" y="118"/>
                  </a:cubicBezTo>
                  <a:cubicBezTo>
                    <a:pt x="95" y="133"/>
                    <a:pt x="86" y="142"/>
                    <a:pt x="71" y="143"/>
                  </a:cubicBezTo>
                  <a:cubicBezTo>
                    <a:pt x="48" y="143"/>
                    <a:pt x="24" y="143"/>
                    <a:pt x="0" y="1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8" name="Group 77">
            <a:extLst>
              <a:ext uri="{FF2B5EF4-FFF2-40B4-BE49-F238E27FC236}">
                <a16:creationId xmlns:a16="http://schemas.microsoft.com/office/drawing/2014/main" id="{3C78EA7A-67D6-798C-2FED-6D32FAFA7083}"/>
              </a:ext>
            </a:extLst>
          </p:cNvPr>
          <p:cNvGrpSpPr/>
          <p:nvPr/>
        </p:nvGrpSpPr>
        <p:grpSpPr>
          <a:xfrm>
            <a:off x="6912519" y="1293429"/>
            <a:ext cx="431800" cy="455613"/>
            <a:chOff x="4208463" y="438150"/>
            <a:chExt cx="431800" cy="455613"/>
          </a:xfrm>
          <a:solidFill>
            <a:srgbClr val="43266B"/>
          </a:solidFill>
        </p:grpSpPr>
        <p:sp>
          <p:nvSpPr>
            <p:cNvPr id="79" name="Freeform 35">
              <a:extLst>
                <a:ext uri="{FF2B5EF4-FFF2-40B4-BE49-F238E27FC236}">
                  <a16:creationId xmlns:a16="http://schemas.microsoft.com/office/drawing/2014/main" id="{D8F28472-C3F2-6FB0-4105-D1A8F8D6E9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08463" y="438150"/>
              <a:ext cx="431800" cy="455613"/>
            </a:xfrm>
            <a:custGeom>
              <a:avLst/>
              <a:gdLst>
                <a:gd name="T0" fmla="*/ 76 w 1455"/>
                <a:gd name="T1" fmla="*/ 1531 h 1536"/>
                <a:gd name="T2" fmla="*/ 1 w 1455"/>
                <a:gd name="T3" fmla="*/ 1414 h 1536"/>
                <a:gd name="T4" fmla="*/ 2 w 1455"/>
                <a:gd name="T5" fmla="*/ 291 h 1536"/>
                <a:gd name="T6" fmla="*/ 46 w 1455"/>
                <a:gd name="T7" fmla="*/ 292 h 1536"/>
                <a:gd name="T8" fmla="*/ 46 w 1455"/>
                <a:gd name="T9" fmla="*/ 1414 h 1536"/>
                <a:gd name="T10" fmla="*/ 104 w 1455"/>
                <a:gd name="T11" fmla="*/ 1491 h 1536"/>
                <a:gd name="T12" fmla="*/ 1035 w 1455"/>
                <a:gd name="T13" fmla="*/ 1491 h 1536"/>
                <a:gd name="T14" fmla="*/ 1108 w 1455"/>
                <a:gd name="T15" fmla="*/ 1036 h 1536"/>
                <a:gd name="T16" fmla="*/ 1067 w 1455"/>
                <a:gd name="T17" fmla="*/ 1050 h 1536"/>
                <a:gd name="T18" fmla="*/ 1005 w 1455"/>
                <a:gd name="T19" fmla="*/ 1020 h 1536"/>
                <a:gd name="T20" fmla="*/ 1005 w 1455"/>
                <a:gd name="T21" fmla="*/ 688 h 1536"/>
                <a:gd name="T22" fmla="*/ 879 w 1455"/>
                <a:gd name="T23" fmla="*/ 600 h 1536"/>
                <a:gd name="T24" fmla="*/ 852 w 1455"/>
                <a:gd name="T25" fmla="*/ 513 h 1536"/>
                <a:gd name="T26" fmla="*/ 821 w 1455"/>
                <a:gd name="T27" fmla="*/ 393 h 1536"/>
                <a:gd name="T28" fmla="*/ 879 w 1455"/>
                <a:gd name="T29" fmla="*/ 269 h 1536"/>
                <a:gd name="T30" fmla="*/ 999 w 1455"/>
                <a:gd name="T31" fmla="*/ 174 h 1536"/>
                <a:gd name="T32" fmla="*/ 1102 w 1455"/>
                <a:gd name="T33" fmla="*/ 116 h 1536"/>
                <a:gd name="T34" fmla="*/ 1050 w 1455"/>
                <a:gd name="T35" fmla="*/ 45 h 1536"/>
                <a:gd name="T36" fmla="*/ 119 w 1455"/>
                <a:gd name="T37" fmla="*/ 45 h 1536"/>
                <a:gd name="T38" fmla="*/ 46 w 1455"/>
                <a:gd name="T39" fmla="*/ 190 h 1536"/>
                <a:gd name="T40" fmla="*/ 1 w 1455"/>
                <a:gd name="T41" fmla="*/ 191 h 1536"/>
                <a:gd name="T42" fmla="*/ 110 w 1455"/>
                <a:gd name="T43" fmla="*/ 0 h 1536"/>
                <a:gd name="T44" fmla="*/ 1041 w 1455"/>
                <a:gd name="T45" fmla="*/ 0 h 1536"/>
                <a:gd name="T46" fmla="*/ 1182 w 1455"/>
                <a:gd name="T47" fmla="*/ 129 h 1536"/>
                <a:gd name="T48" fmla="*/ 1383 w 1455"/>
                <a:gd name="T49" fmla="*/ 264 h 1536"/>
                <a:gd name="T50" fmla="*/ 1408 w 1455"/>
                <a:gd name="T51" fmla="*/ 346 h 1536"/>
                <a:gd name="T52" fmla="*/ 1437 w 1455"/>
                <a:gd name="T53" fmla="*/ 476 h 1536"/>
                <a:gd name="T54" fmla="*/ 1383 w 1455"/>
                <a:gd name="T55" fmla="*/ 590 h 1536"/>
                <a:gd name="T56" fmla="*/ 1264 w 1455"/>
                <a:gd name="T57" fmla="*/ 687 h 1536"/>
                <a:gd name="T58" fmla="*/ 1180 w 1455"/>
                <a:gd name="T59" fmla="*/ 734 h 1536"/>
                <a:gd name="T60" fmla="*/ 1051 w 1455"/>
                <a:gd name="T61" fmla="*/ 712 h 1536"/>
                <a:gd name="T62" fmla="*/ 1102 w 1455"/>
                <a:gd name="T63" fmla="*/ 966 h 1536"/>
                <a:gd name="T64" fmla="*/ 1212 w 1455"/>
                <a:gd name="T65" fmla="*/ 1006 h 1536"/>
                <a:gd name="T66" fmla="*/ 1212 w 1455"/>
                <a:gd name="T67" fmla="*/ 788 h 1536"/>
                <a:gd name="T68" fmla="*/ 1235 w 1455"/>
                <a:gd name="T69" fmla="*/ 755 h 1536"/>
                <a:gd name="T70" fmla="*/ 1257 w 1455"/>
                <a:gd name="T71" fmla="*/ 786 h 1536"/>
                <a:gd name="T72" fmla="*/ 1237 w 1455"/>
                <a:gd name="T73" fmla="*/ 1059 h 1536"/>
                <a:gd name="T74" fmla="*/ 1153 w 1455"/>
                <a:gd name="T75" fmla="*/ 1018 h 1536"/>
                <a:gd name="T76" fmla="*/ 1154 w 1455"/>
                <a:gd name="T77" fmla="*/ 1406 h 1536"/>
                <a:gd name="T78" fmla="*/ 93 w 1455"/>
                <a:gd name="T79" fmla="*/ 1536 h 1536"/>
                <a:gd name="T80" fmla="*/ 1155 w 1455"/>
                <a:gd name="T81" fmla="*/ 697 h 1536"/>
                <a:gd name="T82" fmla="*/ 1266 w 1455"/>
                <a:gd name="T83" fmla="*/ 641 h 1536"/>
                <a:gd name="T84" fmla="*/ 1338 w 1455"/>
                <a:gd name="T85" fmla="*/ 588 h 1536"/>
                <a:gd name="T86" fmla="*/ 1387 w 1455"/>
                <a:gd name="T87" fmla="*/ 392 h 1536"/>
                <a:gd name="T88" fmla="*/ 1285 w 1455"/>
                <a:gd name="T89" fmla="*/ 222 h 1536"/>
                <a:gd name="T90" fmla="*/ 1179 w 1455"/>
                <a:gd name="T91" fmla="*/ 182 h 1536"/>
                <a:gd name="T92" fmla="*/ 1011 w 1455"/>
                <a:gd name="T93" fmla="*/ 218 h 1536"/>
                <a:gd name="T94" fmla="*/ 923 w 1455"/>
                <a:gd name="T95" fmla="*/ 276 h 1536"/>
                <a:gd name="T96" fmla="*/ 883 w 1455"/>
                <a:gd name="T97" fmla="*/ 480 h 1536"/>
                <a:gd name="T98" fmla="*/ 926 w 1455"/>
                <a:gd name="T99" fmla="*/ 603 h 1536"/>
                <a:gd name="T100" fmla="*/ 1107 w 1455"/>
                <a:gd name="T101" fmla="*/ 69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55" h="1536">
                  <a:moveTo>
                    <a:pt x="93" y="1536"/>
                  </a:moveTo>
                  <a:cubicBezTo>
                    <a:pt x="87" y="1534"/>
                    <a:pt x="82" y="1533"/>
                    <a:pt x="76" y="1531"/>
                  </a:cubicBezTo>
                  <a:cubicBezTo>
                    <a:pt x="34" y="1515"/>
                    <a:pt x="9" y="1486"/>
                    <a:pt x="2" y="1441"/>
                  </a:cubicBezTo>
                  <a:cubicBezTo>
                    <a:pt x="1" y="1432"/>
                    <a:pt x="1" y="1423"/>
                    <a:pt x="1" y="1414"/>
                  </a:cubicBezTo>
                  <a:cubicBezTo>
                    <a:pt x="1" y="1046"/>
                    <a:pt x="1" y="677"/>
                    <a:pt x="1" y="309"/>
                  </a:cubicBezTo>
                  <a:cubicBezTo>
                    <a:pt x="1" y="303"/>
                    <a:pt x="1" y="297"/>
                    <a:pt x="2" y="291"/>
                  </a:cubicBezTo>
                  <a:cubicBezTo>
                    <a:pt x="4" y="278"/>
                    <a:pt x="12" y="271"/>
                    <a:pt x="24" y="271"/>
                  </a:cubicBezTo>
                  <a:cubicBezTo>
                    <a:pt x="37" y="272"/>
                    <a:pt x="45" y="279"/>
                    <a:pt x="46" y="292"/>
                  </a:cubicBezTo>
                  <a:cubicBezTo>
                    <a:pt x="46" y="298"/>
                    <a:pt x="46" y="304"/>
                    <a:pt x="46" y="310"/>
                  </a:cubicBezTo>
                  <a:cubicBezTo>
                    <a:pt x="46" y="678"/>
                    <a:pt x="46" y="1046"/>
                    <a:pt x="46" y="1414"/>
                  </a:cubicBezTo>
                  <a:cubicBezTo>
                    <a:pt x="46" y="1422"/>
                    <a:pt x="46" y="1431"/>
                    <a:pt x="48" y="1439"/>
                  </a:cubicBezTo>
                  <a:cubicBezTo>
                    <a:pt x="52" y="1467"/>
                    <a:pt x="75" y="1489"/>
                    <a:pt x="104" y="1491"/>
                  </a:cubicBezTo>
                  <a:cubicBezTo>
                    <a:pt x="109" y="1491"/>
                    <a:pt x="114" y="1491"/>
                    <a:pt x="119" y="1491"/>
                  </a:cubicBezTo>
                  <a:cubicBezTo>
                    <a:pt x="424" y="1491"/>
                    <a:pt x="730" y="1491"/>
                    <a:pt x="1035" y="1491"/>
                  </a:cubicBezTo>
                  <a:cubicBezTo>
                    <a:pt x="1084" y="1491"/>
                    <a:pt x="1108" y="1467"/>
                    <a:pt x="1108" y="1419"/>
                  </a:cubicBezTo>
                  <a:cubicBezTo>
                    <a:pt x="1108" y="1291"/>
                    <a:pt x="1108" y="1164"/>
                    <a:pt x="1108" y="1036"/>
                  </a:cubicBezTo>
                  <a:cubicBezTo>
                    <a:pt x="1108" y="1031"/>
                    <a:pt x="1108" y="1027"/>
                    <a:pt x="1108" y="1018"/>
                  </a:cubicBezTo>
                  <a:cubicBezTo>
                    <a:pt x="1093" y="1030"/>
                    <a:pt x="1080" y="1040"/>
                    <a:pt x="1067" y="1050"/>
                  </a:cubicBezTo>
                  <a:cubicBezTo>
                    <a:pt x="1054" y="1061"/>
                    <a:pt x="1041" y="1067"/>
                    <a:pt x="1024" y="1059"/>
                  </a:cubicBezTo>
                  <a:cubicBezTo>
                    <a:pt x="1008" y="1051"/>
                    <a:pt x="1005" y="1037"/>
                    <a:pt x="1005" y="1020"/>
                  </a:cubicBezTo>
                  <a:cubicBezTo>
                    <a:pt x="1005" y="916"/>
                    <a:pt x="1005" y="811"/>
                    <a:pt x="1005" y="707"/>
                  </a:cubicBezTo>
                  <a:cubicBezTo>
                    <a:pt x="1005" y="701"/>
                    <a:pt x="1005" y="695"/>
                    <a:pt x="1005" y="688"/>
                  </a:cubicBezTo>
                  <a:cubicBezTo>
                    <a:pt x="989" y="686"/>
                    <a:pt x="975" y="684"/>
                    <a:pt x="961" y="681"/>
                  </a:cubicBezTo>
                  <a:cubicBezTo>
                    <a:pt x="911" y="673"/>
                    <a:pt x="887" y="650"/>
                    <a:pt x="879" y="600"/>
                  </a:cubicBezTo>
                  <a:cubicBezTo>
                    <a:pt x="878" y="591"/>
                    <a:pt x="877" y="582"/>
                    <a:pt x="876" y="573"/>
                  </a:cubicBezTo>
                  <a:cubicBezTo>
                    <a:pt x="874" y="551"/>
                    <a:pt x="866" y="531"/>
                    <a:pt x="852" y="513"/>
                  </a:cubicBezTo>
                  <a:cubicBezTo>
                    <a:pt x="841" y="499"/>
                    <a:pt x="830" y="484"/>
                    <a:pt x="821" y="469"/>
                  </a:cubicBezTo>
                  <a:cubicBezTo>
                    <a:pt x="807" y="444"/>
                    <a:pt x="808" y="418"/>
                    <a:pt x="821" y="393"/>
                  </a:cubicBezTo>
                  <a:cubicBezTo>
                    <a:pt x="826" y="383"/>
                    <a:pt x="832" y="372"/>
                    <a:pt x="840" y="364"/>
                  </a:cubicBezTo>
                  <a:cubicBezTo>
                    <a:pt x="865" y="337"/>
                    <a:pt x="875" y="305"/>
                    <a:pt x="879" y="269"/>
                  </a:cubicBezTo>
                  <a:cubicBezTo>
                    <a:pt x="885" y="211"/>
                    <a:pt x="908" y="188"/>
                    <a:pt x="965" y="179"/>
                  </a:cubicBezTo>
                  <a:cubicBezTo>
                    <a:pt x="977" y="177"/>
                    <a:pt x="988" y="177"/>
                    <a:pt x="999" y="174"/>
                  </a:cubicBezTo>
                  <a:cubicBezTo>
                    <a:pt x="1013" y="170"/>
                    <a:pt x="1028" y="164"/>
                    <a:pt x="1040" y="157"/>
                  </a:cubicBezTo>
                  <a:cubicBezTo>
                    <a:pt x="1062" y="145"/>
                    <a:pt x="1082" y="130"/>
                    <a:pt x="1102" y="116"/>
                  </a:cubicBezTo>
                  <a:cubicBezTo>
                    <a:pt x="1106" y="114"/>
                    <a:pt x="1108" y="108"/>
                    <a:pt x="1108" y="104"/>
                  </a:cubicBezTo>
                  <a:cubicBezTo>
                    <a:pt x="1107" y="73"/>
                    <a:pt x="1082" y="47"/>
                    <a:pt x="1050" y="45"/>
                  </a:cubicBezTo>
                  <a:cubicBezTo>
                    <a:pt x="1045" y="45"/>
                    <a:pt x="1040" y="45"/>
                    <a:pt x="1035" y="45"/>
                  </a:cubicBezTo>
                  <a:cubicBezTo>
                    <a:pt x="730" y="45"/>
                    <a:pt x="424" y="45"/>
                    <a:pt x="119" y="45"/>
                  </a:cubicBezTo>
                  <a:cubicBezTo>
                    <a:pt x="70" y="45"/>
                    <a:pt x="46" y="69"/>
                    <a:pt x="46" y="118"/>
                  </a:cubicBezTo>
                  <a:cubicBezTo>
                    <a:pt x="46" y="142"/>
                    <a:pt x="46" y="166"/>
                    <a:pt x="46" y="190"/>
                  </a:cubicBezTo>
                  <a:cubicBezTo>
                    <a:pt x="46" y="207"/>
                    <a:pt x="38" y="216"/>
                    <a:pt x="24" y="216"/>
                  </a:cubicBezTo>
                  <a:cubicBezTo>
                    <a:pt x="10" y="217"/>
                    <a:pt x="1" y="207"/>
                    <a:pt x="1" y="191"/>
                  </a:cubicBezTo>
                  <a:cubicBezTo>
                    <a:pt x="1" y="160"/>
                    <a:pt x="0" y="130"/>
                    <a:pt x="2" y="99"/>
                  </a:cubicBezTo>
                  <a:cubicBezTo>
                    <a:pt x="7" y="41"/>
                    <a:pt x="52" y="0"/>
                    <a:pt x="110" y="0"/>
                  </a:cubicBezTo>
                  <a:cubicBezTo>
                    <a:pt x="184" y="0"/>
                    <a:pt x="259" y="0"/>
                    <a:pt x="333" y="0"/>
                  </a:cubicBezTo>
                  <a:cubicBezTo>
                    <a:pt x="569" y="0"/>
                    <a:pt x="805" y="0"/>
                    <a:pt x="1041" y="0"/>
                  </a:cubicBezTo>
                  <a:cubicBezTo>
                    <a:pt x="1096" y="0"/>
                    <a:pt x="1140" y="32"/>
                    <a:pt x="1149" y="83"/>
                  </a:cubicBezTo>
                  <a:cubicBezTo>
                    <a:pt x="1153" y="106"/>
                    <a:pt x="1165" y="116"/>
                    <a:pt x="1182" y="129"/>
                  </a:cubicBezTo>
                  <a:cubicBezTo>
                    <a:pt x="1220" y="159"/>
                    <a:pt x="1260" y="176"/>
                    <a:pt x="1308" y="182"/>
                  </a:cubicBezTo>
                  <a:cubicBezTo>
                    <a:pt x="1354" y="187"/>
                    <a:pt x="1376" y="215"/>
                    <a:pt x="1383" y="264"/>
                  </a:cubicBezTo>
                  <a:cubicBezTo>
                    <a:pt x="1384" y="274"/>
                    <a:pt x="1385" y="283"/>
                    <a:pt x="1386" y="293"/>
                  </a:cubicBezTo>
                  <a:cubicBezTo>
                    <a:pt x="1388" y="312"/>
                    <a:pt x="1395" y="330"/>
                    <a:pt x="1408" y="346"/>
                  </a:cubicBezTo>
                  <a:cubicBezTo>
                    <a:pt x="1418" y="358"/>
                    <a:pt x="1428" y="371"/>
                    <a:pt x="1436" y="384"/>
                  </a:cubicBezTo>
                  <a:cubicBezTo>
                    <a:pt x="1455" y="415"/>
                    <a:pt x="1455" y="446"/>
                    <a:pt x="1437" y="476"/>
                  </a:cubicBezTo>
                  <a:cubicBezTo>
                    <a:pt x="1432" y="484"/>
                    <a:pt x="1427" y="493"/>
                    <a:pt x="1420" y="500"/>
                  </a:cubicBezTo>
                  <a:cubicBezTo>
                    <a:pt x="1396" y="525"/>
                    <a:pt x="1387" y="556"/>
                    <a:pt x="1383" y="590"/>
                  </a:cubicBezTo>
                  <a:cubicBezTo>
                    <a:pt x="1377" y="650"/>
                    <a:pt x="1354" y="672"/>
                    <a:pt x="1295" y="683"/>
                  </a:cubicBezTo>
                  <a:cubicBezTo>
                    <a:pt x="1285" y="684"/>
                    <a:pt x="1274" y="684"/>
                    <a:pt x="1264" y="687"/>
                  </a:cubicBezTo>
                  <a:cubicBezTo>
                    <a:pt x="1249" y="692"/>
                    <a:pt x="1234" y="697"/>
                    <a:pt x="1220" y="705"/>
                  </a:cubicBezTo>
                  <a:cubicBezTo>
                    <a:pt x="1206" y="713"/>
                    <a:pt x="1194" y="725"/>
                    <a:pt x="1180" y="734"/>
                  </a:cubicBezTo>
                  <a:cubicBezTo>
                    <a:pt x="1147" y="756"/>
                    <a:pt x="1114" y="755"/>
                    <a:pt x="1081" y="734"/>
                  </a:cubicBezTo>
                  <a:cubicBezTo>
                    <a:pt x="1071" y="727"/>
                    <a:pt x="1062" y="720"/>
                    <a:pt x="1051" y="712"/>
                  </a:cubicBezTo>
                  <a:cubicBezTo>
                    <a:pt x="1051" y="810"/>
                    <a:pt x="1051" y="907"/>
                    <a:pt x="1051" y="1006"/>
                  </a:cubicBezTo>
                  <a:cubicBezTo>
                    <a:pt x="1069" y="992"/>
                    <a:pt x="1085" y="979"/>
                    <a:pt x="1102" y="966"/>
                  </a:cubicBezTo>
                  <a:cubicBezTo>
                    <a:pt x="1125" y="948"/>
                    <a:pt x="1137" y="948"/>
                    <a:pt x="1159" y="965"/>
                  </a:cubicBezTo>
                  <a:cubicBezTo>
                    <a:pt x="1176" y="978"/>
                    <a:pt x="1193" y="991"/>
                    <a:pt x="1212" y="1006"/>
                  </a:cubicBezTo>
                  <a:cubicBezTo>
                    <a:pt x="1212" y="999"/>
                    <a:pt x="1212" y="994"/>
                    <a:pt x="1212" y="989"/>
                  </a:cubicBezTo>
                  <a:cubicBezTo>
                    <a:pt x="1212" y="922"/>
                    <a:pt x="1212" y="855"/>
                    <a:pt x="1212" y="788"/>
                  </a:cubicBezTo>
                  <a:cubicBezTo>
                    <a:pt x="1212" y="783"/>
                    <a:pt x="1212" y="778"/>
                    <a:pt x="1212" y="774"/>
                  </a:cubicBezTo>
                  <a:cubicBezTo>
                    <a:pt x="1215" y="762"/>
                    <a:pt x="1223" y="755"/>
                    <a:pt x="1235" y="755"/>
                  </a:cubicBezTo>
                  <a:cubicBezTo>
                    <a:pt x="1248" y="755"/>
                    <a:pt x="1255" y="763"/>
                    <a:pt x="1257" y="774"/>
                  </a:cubicBezTo>
                  <a:cubicBezTo>
                    <a:pt x="1257" y="778"/>
                    <a:pt x="1257" y="782"/>
                    <a:pt x="1257" y="786"/>
                  </a:cubicBezTo>
                  <a:cubicBezTo>
                    <a:pt x="1257" y="864"/>
                    <a:pt x="1257" y="942"/>
                    <a:pt x="1257" y="1020"/>
                  </a:cubicBezTo>
                  <a:cubicBezTo>
                    <a:pt x="1257" y="1037"/>
                    <a:pt x="1254" y="1051"/>
                    <a:pt x="1237" y="1059"/>
                  </a:cubicBezTo>
                  <a:cubicBezTo>
                    <a:pt x="1221" y="1067"/>
                    <a:pt x="1208" y="1061"/>
                    <a:pt x="1195" y="1050"/>
                  </a:cubicBezTo>
                  <a:cubicBezTo>
                    <a:pt x="1182" y="1040"/>
                    <a:pt x="1169" y="1030"/>
                    <a:pt x="1153" y="1018"/>
                  </a:cubicBezTo>
                  <a:cubicBezTo>
                    <a:pt x="1153" y="1027"/>
                    <a:pt x="1153" y="1033"/>
                    <a:pt x="1153" y="1039"/>
                  </a:cubicBezTo>
                  <a:cubicBezTo>
                    <a:pt x="1153" y="1161"/>
                    <a:pt x="1152" y="1284"/>
                    <a:pt x="1154" y="1406"/>
                  </a:cubicBezTo>
                  <a:cubicBezTo>
                    <a:pt x="1155" y="1471"/>
                    <a:pt x="1130" y="1519"/>
                    <a:pt x="1062" y="1536"/>
                  </a:cubicBezTo>
                  <a:cubicBezTo>
                    <a:pt x="739" y="1536"/>
                    <a:pt x="416" y="1536"/>
                    <a:pt x="93" y="1536"/>
                  </a:cubicBezTo>
                  <a:close/>
                  <a:moveTo>
                    <a:pt x="1131" y="707"/>
                  </a:moveTo>
                  <a:cubicBezTo>
                    <a:pt x="1140" y="703"/>
                    <a:pt x="1148" y="701"/>
                    <a:pt x="1155" y="697"/>
                  </a:cubicBezTo>
                  <a:cubicBezTo>
                    <a:pt x="1165" y="691"/>
                    <a:pt x="1174" y="684"/>
                    <a:pt x="1183" y="676"/>
                  </a:cubicBezTo>
                  <a:cubicBezTo>
                    <a:pt x="1207" y="656"/>
                    <a:pt x="1234" y="644"/>
                    <a:pt x="1266" y="641"/>
                  </a:cubicBezTo>
                  <a:cubicBezTo>
                    <a:pt x="1274" y="641"/>
                    <a:pt x="1283" y="639"/>
                    <a:pt x="1291" y="638"/>
                  </a:cubicBezTo>
                  <a:cubicBezTo>
                    <a:pt x="1326" y="631"/>
                    <a:pt x="1335" y="624"/>
                    <a:pt x="1338" y="588"/>
                  </a:cubicBezTo>
                  <a:cubicBezTo>
                    <a:pt x="1342" y="543"/>
                    <a:pt x="1357" y="504"/>
                    <a:pt x="1387" y="469"/>
                  </a:cubicBezTo>
                  <a:cubicBezTo>
                    <a:pt x="1413" y="438"/>
                    <a:pt x="1413" y="423"/>
                    <a:pt x="1387" y="392"/>
                  </a:cubicBezTo>
                  <a:cubicBezTo>
                    <a:pt x="1358" y="358"/>
                    <a:pt x="1342" y="320"/>
                    <a:pt x="1338" y="276"/>
                  </a:cubicBezTo>
                  <a:cubicBezTo>
                    <a:pt x="1334" y="235"/>
                    <a:pt x="1325" y="228"/>
                    <a:pt x="1285" y="222"/>
                  </a:cubicBezTo>
                  <a:cubicBezTo>
                    <a:pt x="1283" y="222"/>
                    <a:pt x="1280" y="222"/>
                    <a:pt x="1278" y="222"/>
                  </a:cubicBezTo>
                  <a:cubicBezTo>
                    <a:pt x="1241" y="219"/>
                    <a:pt x="1208" y="206"/>
                    <a:pt x="1179" y="182"/>
                  </a:cubicBezTo>
                  <a:cubicBezTo>
                    <a:pt x="1135" y="146"/>
                    <a:pt x="1127" y="147"/>
                    <a:pt x="1082" y="182"/>
                  </a:cubicBezTo>
                  <a:cubicBezTo>
                    <a:pt x="1061" y="199"/>
                    <a:pt x="1039" y="214"/>
                    <a:pt x="1011" y="218"/>
                  </a:cubicBezTo>
                  <a:cubicBezTo>
                    <a:pt x="1000" y="220"/>
                    <a:pt x="989" y="221"/>
                    <a:pt x="978" y="222"/>
                  </a:cubicBezTo>
                  <a:cubicBezTo>
                    <a:pt x="937" y="227"/>
                    <a:pt x="929" y="235"/>
                    <a:pt x="923" y="276"/>
                  </a:cubicBezTo>
                  <a:cubicBezTo>
                    <a:pt x="919" y="315"/>
                    <a:pt x="909" y="350"/>
                    <a:pt x="883" y="382"/>
                  </a:cubicBezTo>
                  <a:cubicBezTo>
                    <a:pt x="846" y="426"/>
                    <a:pt x="846" y="434"/>
                    <a:pt x="883" y="480"/>
                  </a:cubicBezTo>
                  <a:cubicBezTo>
                    <a:pt x="906" y="507"/>
                    <a:pt x="919" y="538"/>
                    <a:pt x="921" y="574"/>
                  </a:cubicBezTo>
                  <a:cubicBezTo>
                    <a:pt x="922" y="583"/>
                    <a:pt x="925" y="593"/>
                    <a:pt x="926" y="603"/>
                  </a:cubicBezTo>
                  <a:cubicBezTo>
                    <a:pt x="929" y="622"/>
                    <a:pt x="941" y="634"/>
                    <a:pt x="959" y="635"/>
                  </a:cubicBezTo>
                  <a:cubicBezTo>
                    <a:pt x="1016" y="639"/>
                    <a:pt x="1064" y="659"/>
                    <a:pt x="1107" y="696"/>
                  </a:cubicBezTo>
                  <a:cubicBezTo>
                    <a:pt x="1113" y="702"/>
                    <a:pt x="1123" y="704"/>
                    <a:pt x="1131" y="7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6">
              <a:extLst>
                <a:ext uri="{FF2B5EF4-FFF2-40B4-BE49-F238E27FC236}">
                  <a16:creationId xmlns:a16="http://schemas.microsoft.com/office/drawing/2014/main" id="{3C6841AE-B949-BDF8-CF5D-68896C1E9B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21175" y="479425"/>
              <a:ext cx="117475" cy="157163"/>
            </a:xfrm>
            <a:custGeom>
              <a:avLst/>
              <a:gdLst>
                <a:gd name="T0" fmla="*/ 197 w 394"/>
                <a:gd name="T1" fmla="*/ 530 h 530"/>
                <a:gd name="T2" fmla="*/ 94 w 394"/>
                <a:gd name="T3" fmla="*/ 530 h 530"/>
                <a:gd name="T4" fmla="*/ 11 w 394"/>
                <a:gd name="T5" fmla="*/ 429 h 530"/>
                <a:gd name="T6" fmla="*/ 18 w 394"/>
                <a:gd name="T7" fmla="*/ 390 h 530"/>
                <a:gd name="T8" fmla="*/ 100 w 394"/>
                <a:gd name="T9" fmla="*/ 298 h 530"/>
                <a:gd name="T10" fmla="*/ 122 w 394"/>
                <a:gd name="T11" fmla="*/ 266 h 530"/>
                <a:gd name="T12" fmla="*/ 112 w 394"/>
                <a:gd name="T13" fmla="*/ 232 h 530"/>
                <a:gd name="T14" fmla="*/ 92 w 394"/>
                <a:gd name="T15" fmla="*/ 176 h 530"/>
                <a:gd name="T16" fmla="*/ 91 w 394"/>
                <a:gd name="T17" fmla="*/ 102 h 530"/>
                <a:gd name="T18" fmla="*/ 197 w 394"/>
                <a:gd name="T19" fmla="*/ 0 h 530"/>
                <a:gd name="T20" fmla="*/ 304 w 394"/>
                <a:gd name="T21" fmla="*/ 100 h 530"/>
                <a:gd name="T22" fmla="*/ 302 w 394"/>
                <a:gd name="T23" fmla="*/ 189 h 530"/>
                <a:gd name="T24" fmla="*/ 283 w 394"/>
                <a:gd name="T25" fmla="*/ 232 h 530"/>
                <a:gd name="T26" fmla="*/ 274 w 394"/>
                <a:gd name="T27" fmla="*/ 285 h 530"/>
                <a:gd name="T28" fmla="*/ 284 w 394"/>
                <a:gd name="T29" fmla="*/ 292 h 530"/>
                <a:gd name="T30" fmla="*/ 320 w 394"/>
                <a:gd name="T31" fmla="*/ 308 h 530"/>
                <a:gd name="T32" fmla="*/ 377 w 394"/>
                <a:gd name="T33" fmla="*/ 383 h 530"/>
                <a:gd name="T34" fmla="*/ 388 w 394"/>
                <a:gd name="T35" fmla="*/ 443 h 530"/>
                <a:gd name="T36" fmla="*/ 320 w 394"/>
                <a:gd name="T37" fmla="*/ 528 h 530"/>
                <a:gd name="T38" fmla="*/ 197 w 394"/>
                <a:gd name="T39" fmla="*/ 529 h 530"/>
                <a:gd name="T40" fmla="*/ 197 w 394"/>
                <a:gd name="T41" fmla="*/ 530 h 530"/>
                <a:gd name="T42" fmla="*/ 199 w 394"/>
                <a:gd name="T43" fmla="*/ 484 h 530"/>
                <a:gd name="T44" fmla="*/ 308 w 394"/>
                <a:gd name="T45" fmla="*/ 484 h 530"/>
                <a:gd name="T46" fmla="*/ 343 w 394"/>
                <a:gd name="T47" fmla="*/ 442 h 530"/>
                <a:gd name="T48" fmla="*/ 336 w 394"/>
                <a:gd name="T49" fmla="*/ 405 h 530"/>
                <a:gd name="T50" fmla="*/ 277 w 394"/>
                <a:gd name="T51" fmla="*/ 339 h 530"/>
                <a:gd name="T52" fmla="*/ 261 w 394"/>
                <a:gd name="T53" fmla="*/ 341 h 530"/>
                <a:gd name="T54" fmla="*/ 134 w 394"/>
                <a:gd name="T55" fmla="*/ 341 h 530"/>
                <a:gd name="T56" fmla="*/ 123 w 394"/>
                <a:gd name="T57" fmla="*/ 338 h 530"/>
                <a:gd name="T58" fmla="*/ 62 w 394"/>
                <a:gd name="T59" fmla="*/ 401 h 530"/>
                <a:gd name="T60" fmla="*/ 55 w 394"/>
                <a:gd name="T61" fmla="*/ 438 h 530"/>
                <a:gd name="T62" fmla="*/ 92 w 394"/>
                <a:gd name="T63" fmla="*/ 484 h 530"/>
                <a:gd name="T64" fmla="*/ 199 w 394"/>
                <a:gd name="T65" fmla="*/ 484 h 530"/>
                <a:gd name="T66" fmla="*/ 257 w 394"/>
                <a:gd name="T67" fmla="*/ 93 h 530"/>
                <a:gd name="T68" fmla="*/ 191 w 394"/>
                <a:gd name="T69" fmla="*/ 46 h 530"/>
                <a:gd name="T70" fmla="*/ 136 w 394"/>
                <a:gd name="T71" fmla="*/ 105 h 530"/>
                <a:gd name="T72" fmla="*/ 136 w 394"/>
                <a:gd name="T73" fmla="*/ 173 h 530"/>
                <a:gd name="T74" fmla="*/ 190 w 394"/>
                <a:gd name="T75" fmla="*/ 231 h 530"/>
                <a:gd name="T76" fmla="*/ 257 w 394"/>
                <a:gd name="T77" fmla="*/ 186 h 530"/>
                <a:gd name="T78" fmla="*/ 261 w 394"/>
                <a:gd name="T79" fmla="*/ 140 h 530"/>
                <a:gd name="T80" fmla="*/ 241 w 394"/>
                <a:gd name="T81" fmla="*/ 146 h 530"/>
                <a:gd name="T82" fmla="*/ 169 w 394"/>
                <a:gd name="T83" fmla="*/ 140 h 530"/>
                <a:gd name="T84" fmla="*/ 160 w 394"/>
                <a:gd name="T85" fmla="*/ 110 h 530"/>
                <a:gd name="T86" fmla="*/ 187 w 394"/>
                <a:gd name="T87" fmla="*/ 99 h 530"/>
                <a:gd name="T88" fmla="*/ 257 w 394"/>
                <a:gd name="T89" fmla="*/ 93 h 530"/>
                <a:gd name="T90" fmla="*/ 165 w 394"/>
                <a:gd name="T91" fmla="*/ 274 h 530"/>
                <a:gd name="T92" fmla="*/ 173 w 394"/>
                <a:gd name="T93" fmla="*/ 311 h 530"/>
                <a:gd name="T94" fmla="*/ 224 w 394"/>
                <a:gd name="T95" fmla="*/ 310 h 530"/>
                <a:gd name="T96" fmla="*/ 230 w 394"/>
                <a:gd name="T97" fmla="*/ 274 h 530"/>
                <a:gd name="T98" fmla="*/ 198 w 394"/>
                <a:gd name="T99" fmla="*/ 277 h 530"/>
                <a:gd name="T100" fmla="*/ 165 w 394"/>
                <a:gd name="T101" fmla="*/ 274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94" h="530">
                  <a:moveTo>
                    <a:pt x="197" y="530"/>
                  </a:moveTo>
                  <a:cubicBezTo>
                    <a:pt x="163" y="530"/>
                    <a:pt x="128" y="530"/>
                    <a:pt x="94" y="530"/>
                  </a:cubicBezTo>
                  <a:cubicBezTo>
                    <a:pt x="33" y="529"/>
                    <a:pt x="0" y="489"/>
                    <a:pt x="11" y="429"/>
                  </a:cubicBezTo>
                  <a:cubicBezTo>
                    <a:pt x="13" y="416"/>
                    <a:pt x="15" y="403"/>
                    <a:pt x="18" y="390"/>
                  </a:cubicBezTo>
                  <a:cubicBezTo>
                    <a:pt x="29" y="344"/>
                    <a:pt x="56" y="314"/>
                    <a:pt x="100" y="298"/>
                  </a:cubicBezTo>
                  <a:cubicBezTo>
                    <a:pt x="122" y="290"/>
                    <a:pt x="122" y="290"/>
                    <a:pt x="122" y="266"/>
                  </a:cubicBezTo>
                  <a:cubicBezTo>
                    <a:pt x="123" y="253"/>
                    <a:pt x="118" y="243"/>
                    <a:pt x="112" y="232"/>
                  </a:cubicBezTo>
                  <a:cubicBezTo>
                    <a:pt x="102" y="215"/>
                    <a:pt x="95" y="196"/>
                    <a:pt x="92" y="176"/>
                  </a:cubicBezTo>
                  <a:cubicBezTo>
                    <a:pt x="89" y="152"/>
                    <a:pt x="90" y="127"/>
                    <a:pt x="91" y="102"/>
                  </a:cubicBezTo>
                  <a:cubicBezTo>
                    <a:pt x="94" y="45"/>
                    <a:pt x="141" y="1"/>
                    <a:pt x="197" y="0"/>
                  </a:cubicBezTo>
                  <a:cubicBezTo>
                    <a:pt x="253" y="0"/>
                    <a:pt x="301" y="44"/>
                    <a:pt x="304" y="100"/>
                  </a:cubicBezTo>
                  <a:cubicBezTo>
                    <a:pt x="306" y="129"/>
                    <a:pt x="305" y="160"/>
                    <a:pt x="302" y="189"/>
                  </a:cubicBezTo>
                  <a:cubicBezTo>
                    <a:pt x="300" y="204"/>
                    <a:pt x="292" y="220"/>
                    <a:pt x="283" y="232"/>
                  </a:cubicBezTo>
                  <a:cubicBezTo>
                    <a:pt x="269" y="249"/>
                    <a:pt x="275" y="267"/>
                    <a:pt x="274" y="285"/>
                  </a:cubicBezTo>
                  <a:cubicBezTo>
                    <a:pt x="274" y="287"/>
                    <a:pt x="280" y="291"/>
                    <a:pt x="284" y="292"/>
                  </a:cubicBezTo>
                  <a:cubicBezTo>
                    <a:pt x="296" y="298"/>
                    <a:pt x="308" y="302"/>
                    <a:pt x="320" y="308"/>
                  </a:cubicBezTo>
                  <a:cubicBezTo>
                    <a:pt x="349" y="325"/>
                    <a:pt x="369" y="350"/>
                    <a:pt x="377" y="383"/>
                  </a:cubicBezTo>
                  <a:cubicBezTo>
                    <a:pt x="382" y="403"/>
                    <a:pt x="386" y="423"/>
                    <a:pt x="388" y="443"/>
                  </a:cubicBezTo>
                  <a:cubicBezTo>
                    <a:pt x="394" y="485"/>
                    <a:pt x="362" y="526"/>
                    <a:pt x="320" y="528"/>
                  </a:cubicBezTo>
                  <a:cubicBezTo>
                    <a:pt x="279" y="530"/>
                    <a:pt x="238" y="529"/>
                    <a:pt x="197" y="529"/>
                  </a:cubicBezTo>
                  <a:cubicBezTo>
                    <a:pt x="197" y="529"/>
                    <a:pt x="197" y="529"/>
                    <a:pt x="197" y="530"/>
                  </a:cubicBezTo>
                  <a:close/>
                  <a:moveTo>
                    <a:pt x="199" y="484"/>
                  </a:moveTo>
                  <a:cubicBezTo>
                    <a:pt x="235" y="484"/>
                    <a:pt x="271" y="485"/>
                    <a:pt x="308" y="484"/>
                  </a:cubicBezTo>
                  <a:cubicBezTo>
                    <a:pt x="334" y="484"/>
                    <a:pt x="347" y="467"/>
                    <a:pt x="343" y="442"/>
                  </a:cubicBezTo>
                  <a:cubicBezTo>
                    <a:pt x="340" y="429"/>
                    <a:pt x="338" y="417"/>
                    <a:pt x="336" y="405"/>
                  </a:cubicBezTo>
                  <a:cubicBezTo>
                    <a:pt x="330" y="370"/>
                    <a:pt x="310" y="348"/>
                    <a:pt x="277" y="339"/>
                  </a:cubicBezTo>
                  <a:cubicBezTo>
                    <a:pt x="272" y="337"/>
                    <a:pt x="265" y="338"/>
                    <a:pt x="261" y="341"/>
                  </a:cubicBezTo>
                  <a:cubicBezTo>
                    <a:pt x="219" y="369"/>
                    <a:pt x="178" y="369"/>
                    <a:pt x="134" y="341"/>
                  </a:cubicBezTo>
                  <a:cubicBezTo>
                    <a:pt x="131" y="338"/>
                    <a:pt x="126" y="337"/>
                    <a:pt x="123" y="338"/>
                  </a:cubicBezTo>
                  <a:cubicBezTo>
                    <a:pt x="90" y="347"/>
                    <a:pt x="69" y="367"/>
                    <a:pt x="62" y="401"/>
                  </a:cubicBezTo>
                  <a:cubicBezTo>
                    <a:pt x="59" y="413"/>
                    <a:pt x="57" y="426"/>
                    <a:pt x="55" y="438"/>
                  </a:cubicBezTo>
                  <a:cubicBezTo>
                    <a:pt x="49" y="468"/>
                    <a:pt x="62" y="484"/>
                    <a:pt x="92" y="484"/>
                  </a:cubicBezTo>
                  <a:cubicBezTo>
                    <a:pt x="128" y="484"/>
                    <a:pt x="163" y="484"/>
                    <a:pt x="199" y="484"/>
                  </a:cubicBezTo>
                  <a:close/>
                  <a:moveTo>
                    <a:pt x="257" y="93"/>
                  </a:moveTo>
                  <a:cubicBezTo>
                    <a:pt x="248" y="61"/>
                    <a:pt x="220" y="42"/>
                    <a:pt x="191" y="46"/>
                  </a:cubicBezTo>
                  <a:cubicBezTo>
                    <a:pt x="160" y="50"/>
                    <a:pt x="137" y="74"/>
                    <a:pt x="136" y="105"/>
                  </a:cubicBezTo>
                  <a:cubicBezTo>
                    <a:pt x="135" y="128"/>
                    <a:pt x="135" y="150"/>
                    <a:pt x="136" y="173"/>
                  </a:cubicBezTo>
                  <a:cubicBezTo>
                    <a:pt x="138" y="204"/>
                    <a:pt x="161" y="228"/>
                    <a:pt x="190" y="231"/>
                  </a:cubicBezTo>
                  <a:cubicBezTo>
                    <a:pt x="221" y="234"/>
                    <a:pt x="249" y="216"/>
                    <a:pt x="257" y="186"/>
                  </a:cubicBezTo>
                  <a:cubicBezTo>
                    <a:pt x="260" y="172"/>
                    <a:pt x="260" y="157"/>
                    <a:pt x="261" y="140"/>
                  </a:cubicBezTo>
                  <a:cubicBezTo>
                    <a:pt x="252" y="143"/>
                    <a:pt x="247" y="144"/>
                    <a:pt x="241" y="146"/>
                  </a:cubicBezTo>
                  <a:cubicBezTo>
                    <a:pt x="216" y="151"/>
                    <a:pt x="192" y="153"/>
                    <a:pt x="169" y="140"/>
                  </a:cubicBezTo>
                  <a:cubicBezTo>
                    <a:pt x="158" y="133"/>
                    <a:pt x="154" y="121"/>
                    <a:pt x="160" y="110"/>
                  </a:cubicBezTo>
                  <a:cubicBezTo>
                    <a:pt x="165" y="99"/>
                    <a:pt x="176" y="94"/>
                    <a:pt x="187" y="99"/>
                  </a:cubicBezTo>
                  <a:cubicBezTo>
                    <a:pt x="212" y="111"/>
                    <a:pt x="234" y="101"/>
                    <a:pt x="257" y="93"/>
                  </a:cubicBezTo>
                  <a:close/>
                  <a:moveTo>
                    <a:pt x="165" y="274"/>
                  </a:moveTo>
                  <a:cubicBezTo>
                    <a:pt x="167" y="287"/>
                    <a:pt x="166" y="302"/>
                    <a:pt x="173" y="311"/>
                  </a:cubicBezTo>
                  <a:cubicBezTo>
                    <a:pt x="182" y="321"/>
                    <a:pt x="217" y="320"/>
                    <a:pt x="224" y="310"/>
                  </a:cubicBezTo>
                  <a:cubicBezTo>
                    <a:pt x="229" y="300"/>
                    <a:pt x="228" y="287"/>
                    <a:pt x="230" y="274"/>
                  </a:cubicBezTo>
                  <a:cubicBezTo>
                    <a:pt x="217" y="275"/>
                    <a:pt x="208" y="277"/>
                    <a:pt x="198" y="277"/>
                  </a:cubicBezTo>
                  <a:cubicBezTo>
                    <a:pt x="189" y="277"/>
                    <a:pt x="179" y="275"/>
                    <a:pt x="165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7">
              <a:extLst>
                <a:ext uri="{FF2B5EF4-FFF2-40B4-BE49-F238E27FC236}">
                  <a16:creationId xmlns:a16="http://schemas.microsoft.com/office/drawing/2014/main" id="{EB4BD429-57C0-CE7C-E6FF-F3CAB411B2E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773113"/>
              <a:ext cx="220663" cy="14288"/>
            </a:xfrm>
            <a:custGeom>
              <a:avLst/>
              <a:gdLst>
                <a:gd name="T0" fmla="*/ 373 w 746"/>
                <a:gd name="T1" fmla="*/ 45 h 45"/>
                <a:gd name="T2" fmla="*/ 35 w 746"/>
                <a:gd name="T3" fmla="*/ 45 h 45"/>
                <a:gd name="T4" fmla="*/ 19 w 746"/>
                <a:gd name="T5" fmla="*/ 44 h 45"/>
                <a:gd name="T6" fmla="*/ 1 w 746"/>
                <a:gd name="T7" fmla="*/ 25 h 45"/>
                <a:gd name="T8" fmla="*/ 15 w 746"/>
                <a:gd name="T9" fmla="*/ 2 h 45"/>
                <a:gd name="T10" fmla="*/ 33 w 746"/>
                <a:gd name="T11" fmla="*/ 0 h 45"/>
                <a:gd name="T12" fmla="*/ 714 w 746"/>
                <a:gd name="T13" fmla="*/ 0 h 45"/>
                <a:gd name="T14" fmla="*/ 730 w 746"/>
                <a:gd name="T15" fmla="*/ 2 h 45"/>
                <a:gd name="T16" fmla="*/ 745 w 746"/>
                <a:gd name="T17" fmla="*/ 24 h 45"/>
                <a:gd name="T18" fmla="*/ 727 w 746"/>
                <a:gd name="T19" fmla="*/ 44 h 45"/>
                <a:gd name="T20" fmla="*/ 710 w 746"/>
                <a:gd name="T21" fmla="*/ 45 h 45"/>
                <a:gd name="T22" fmla="*/ 373 w 746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6" h="45">
                  <a:moveTo>
                    <a:pt x="373" y="45"/>
                  </a:moveTo>
                  <a:cubicBezTo>
                    <a:pt x="260" y="45"/>
                    <a:pt x="148" y="45"/>
                    <a:pt x="35" y="45"/>
                  </a:cubicBezTo>
                  <a:cubicBezTo>
                    <a:pt x="30" y="45"/>
                    <a:pt x="24" y="45"/>
                    <a:pt x="19" y="44"/>
                  </a:cubicBezTo>
                  <a:cubicBezTo>
                    <a:pt x="8" y="42"/>
                    <a:pt x="2" y="36"/>
                    <a:pt x="1" y="25"/>
                  </a:cubicBezTo>
                  <a:cubicBezTo>
                    <a:pt x="0" y="14"/>
                    <a:pt x="4" y="5"/>
                    <a:pt x="15" y="2"/>
                  </a:cubicBezTo>
                  <a:cubicBezTo>
                    <a:pt x="21" y="0"/>
                    <a:pt x="27" y="0"/>
                    <a:pt x="33" y="0"/>
                  </a:cubicBezTo>
                  <a:cubicBezTo>
                    <a:pt x="260" y="0"/>
                    <a:pt x="487" y="0"/>
                    <a:pt x="714" y="0"/>
                  </a:cubicBezTo>
                  <a:cubicBezTo>
                    <a:pt x="719" y="0"/>
                    <a:pt x="725" y="0"/>
                    <a:pt x="730" y="2"/>
                  </a:cubicBezTo>
                  <a:cubicBezTo>
                    <a:pt x="741" y="5"/>
                    <a:pt x="746" y="13"/>
                    <a:pt x="745" y="24"/>
                  </a:cubicBezTo>
                  <a:cubicBezTo>
                    <a:pt x="745" y="36"/>
                    <a:pt x="738" y="43"/>
                    <a:pt x="727" y="44"/>
                  </a:cubicBezTo>
                  <a:cubicBezTo>
                    <a:pt x="721" y="45"/>
                    <a:pt x="716" y="45"/>
                    <a:pt x="710" y="45"/>
                  </a:cubicBezTo>
                  <a:cubicBezTo>
                    <a:pt x="598" y="45"/>
                    <a:pt x="485" y="45"/>
                    <a:pt x="37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8">
              <a:extLst>
                <a:ext uri="{FF2B5EF4-FFF2-40B4-BE49-F238E27FC236}">
                  <a16:creationId xmlns:a16="http://schemas.microsoft.com/office/drawing/2014/main" id="{332D11EE-B7A2-1488-C604-06295AC0863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809625"/>
              <a:ext cx="222250" cy="14288"/>
            </a:xfrm>
            <a:custGeom>
              <a:avLst/>
              <a:gdLst>
                <a:gd name="T0" fmla="*/ 374 w 749"/>
                <a:gd name="T1" fmla="*/ 2 h 47"/>
                <a:gd name="T2" fmla="*/ 713 w 749"/>
                <a:gd name="T3" fmla="*/ 2 h 47"/>
                <a:gd name="T4" fmla="*/ 728 w 749"/>
                <a:gd name="T5" fmla="*/ 2 h 47"/>
                <a:gd name="T6" fmla="*/ 746 w 749"/>
                <a:gd name="T7" fmla="*/ 21 h 47"/>
                <a:gd name="T8" fmla="*/ 732 w 749"/>
                <a:gd name="T9" fmla="*/ 44 h 47"/>
                <a:gd name="T10" fmla="*/ 713 w 749"/>
                <a:gd name="T11" fmla="*/ 47 h 47"/>
                <a:gd name="T12" fmla="*/ 35 w 749"/>
                <a:gd name="T13" fmla="*/ 47 h 47"/>
                <a:gd name="T14" fmla="*/ 18 w 749"/>
                <a:gd name="T15" fmla="*/ 45 h 47"/>
                <a:gd name="T16" fmla="*/ 2 w 749"/>
                <a:gd name="T17" fmla="*/ 21 h 47"/>
                <a:gd name="T18" fmla="*/ 22 w 749"/>
                <a:gd name="T19" fmla="*/ 2 h 47"/>
                <a:gd name="T20" fmla="*/ 37 w 749"/>
                <a:gd name="T21" fmla="*/ 2 h 47"/>
                <a:gd name="T22" fmla="*/ 374 w 749"/>
                <a:gd name="T23" fmla="*/ 2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9" h="47">
                  <a:moveTo>
                    <a:pt x="374" y="2"/>
                  </a:moveTo>
                  <a:cubicBezTo>
                    <a:pt x="487" y="2"/>
                    <a:pt x="600" y="2"/>
                    <a:pt x="713" y="2"/>
                  </a:cubicBezTo>
                  <a:cubicBezTo>
                    <a:pt x="718" y="2"/>
                    <a:pt x="724" y="0"/>
                    <a:pt x="728" y="2"/>
                  </a:cubicBezTo>
                  <a:cubicBezTo>
                    <a:pt x="735" y="7"/>
                    <a:pt x="743" y="13"/>
                    <a:pt x="746" y="21"/>
                  </a:cubicBezTo>
                  <a:cubicBezTo>
                    <a:pt x="749" y="31"/>
                    <a:pt x="743" y="41"/>
                    <a:pt x="732" y="44"/>
                  </a:cubicBezTo>
                  <a:cubicBezTo>
                    <a:pt x="726" y="46"/>
                    <a:pt x="720" y="47"/>
                    <a:pt x="713" y="47"/>
                  </a:cubicBezTo>
                  <a:cubicBezTo>
                    <a:pt x="487" y="47"/>
                    <a:pt x="261" y="47"/>
                    <a:pt x="35" y="47"/>
                  </a:cubicBezTo>
                  <a:cubicBezTo>
                    <a:pt x="29" y="47"/>
                    <a:pt x="23" y="47"/>
                    <a:pt x="18" y="45"/>
                  </a:cubicBezTo>
                  <a:cubicBezTo>
                    <a:pt x="6" y="42"/>
                    <a:pt x="0" y="33"/>
                    <a:pt x="2" y="21"/>
                  </a:cubicBezTo>
                  <a:cubicBezTo>
                    <a:pt x="3" y="10"/>
                    <a:pt x="10" y="3"/>
                    <a:pt x="22" y="2"/>
                  </a:cubicBezTo>
                  <a:cubicBezTo>
                    <a:pt x="27" y="1"/>
                    <a:pt x="32" y="2"/>
                    <a:pt x="37" y="2"/>
                  </a:cubicBezTo>
                  <a:cubicBezTo>
                    <a:pt x="149" y="2"/>
                    <a:pt x="262" y="2"/>
                    <a:pt x="374" y="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9">
              <a:extLst>
                <a:ext uri="{FF2B5EF4-FFF2-40B4-BE49-F238E27FC236}">
                  <a16:creationId xmlns:a16="http://schemas.microsoft.com/office/drawing/2014/main" id="{5ECCAF99-B616-F291-79F5-79158096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846138"/>
              <a:ext cx="220663" cy="12700"/>
            </a:xfrm>
            <a:custGeom>
              <a:avLst/>
              <a:gdLst>
                <a:gd name="T0" fmla="*/ 374 w 748"/>
                <a:gd name="T1" fmla="*/ 45 h 46"/>
                <a:gd name="T2" fmla="*/ 37 w 748"/>
                <a:gd name="T3" fmla="*/ 45 h 46"/>
                <a:gd name="T4" fmla="*/ 22 w 748"/>
                <a:gd name="T5" fmla="*/ 45 h 46"/>
                <a:gd name="T6" fmla="*/ 2 w 748"/>
                <a:gd name="T7" fmla="*/ 26 h 46"/>
                <a:gd name="T8" fmla="*/ 17 w 748"/>
                <a:gd name="T9" fmla="*/ 2 h 46"/>
                <a:gd name="T10" fmla="*/ 35 w 748"/>
                <a:gd name="T11" fmla="*/ 0 h 46"/>
                <a:gd name="T12" fmla="*/ 713 w 748"/>
                <a:gd name="T13" fmla="*/ 0 h 46"/>
                <a:gd name="T14" fmla="*/ 731 w 748"/>
                <a:gd name="T15" fmla="*/ 2 h 46"/>
                <a:gd name="T16" fmla="*/ 746 w 748"/>
                <a:gd name="T17" fmla="*/ 26 h 46"/>
                <a:gd name="T18" fmla="*/ 727 w 748"/>
                <a:gd name="T19" fmla="*/ 45 h 46"/>
                <a:gd name="T20" fmla="*/ 713 w 748"/>
                <a:gd name="T21" fmla="*/ 45 h 46"/>
                <a:gd name="T22" fmla="*/ 374 w 748"/>
                <a:gd name="T23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8" h="46">
                  <a:moveTo>
                    <a:pt x="374" y="45"/>
                  </a:moveTo>
                  <a:cubicBezTo>
                    <a:pt x="262" y="45"/>
                    <a:pt x="149" y="45"/>
                    <a:pt x="37" y="45"/>
                  </a:cubicBezTo>
                  <a:cubicBezTo>
                    <a:pt x="32" y="45"/>
                    <a:pt x="27" y="46"/>
                    <a:pt x="22" y="45"/>
                  </a:cubicBezTo>
                  <a:cubicBezTo>
                    <a:pt x="10" y="44"/>
                    <a:pt x="3" y="37"/>
                    <a:pt x="2" y="26"/>
                  </a:cubicBezTo>
                  <a:cubicBezTo>
                    <a:pt x="0" y="14"/>
                    <a:pt x="6" y="6"/>
                    <a:pt x="17" y="2"/>
                  </a:cubicBezTo>
                  <a:cubicBezTo>
                    <a:pt x="23" y="0"/>
                    <a:pt x="29" y="0"/>
                    <a:pt x="35" y="0"/>
                  </a:cubicBezTo>
                  <a:cubicBezTo>
                    <a:pt x="261" y="0"/>
                    <a:pt x="487" y="0"/>
                    <a:pt x="713" y="0"/>
                  </a:cubicBezTo>
                  <a:cubicBezTo>
                    <a:pt x="719" y="0"/>
                    <a:pt x="725" y="0"/>
                    <a:pt x="731" y="2"/>
                  </a:cubicBezTo>
                  <a:cubicBezTo>
                    <a:pt x="742" y="5"/>
                    <a:pt x="748" y="14"/>
                    <a:pt x="746" y="26"/>
                  </a:cubicBezTo>
                  <a:cubicBezTo>
                    <a:pt x="745" y="37"/>
                    <a:pt x="738" y="44"/>
                    <a:pt x="727" y="45"/>
                  </a:cubicBezTo>
                  <a:cubicBezTo>
                    <a:pt x="722" y="46"/>
                    <a:pt x="718" y="45"/>
                    <a:pt x="713" y="45"/>
                  </a:cubicBezTo>
                  <a:cubicBezTo>
                    <a:pt x="600" y="45"/>
                    <a:pt x="487" y="45"/>
                    <a:pt x="37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40">
              <a:extLst>
                <a:ext uri="{FF2B5EF4-FFF2-40B4-BE49-F238E27FC236}">
                  <a16:creationId xmlns:a16="http://schemas.microsoft.com/office/drawing/2014/main" id="{7EF424EC-629D-7EF9-1DAA-06D405E6F7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738188"/>
              <a:ext cx="220663" cy="12700"/>
            </a:xfrm>
            <a:custGeom>
              <a:avLst/>
              <a:gdLst>
                <a:gd name="T0" fmla="*/ 373 w 745"/>
                <a:gd name="T1" fmla="*/ 0 h 46"/>
                <a:gd name="T2" fmla="*/ 716 w 745"/>
                <a:gd name="T3" fmla="*/ 0 h 46"/>
                <a:gd name="T4" fmla="*/ 737 w 745"/>
                <a:gd name="T5" fmla="*/ 6 h 46"/>
                <a:gd name="T6" fmla="*/ 744 w 745"/>
                <a:gd name="T7" fmla="*/ 28 h 46"/>
                <a:gd name="T8" fmla="*/ 728 w 745"/>
                <a:gd name="T9" fmla="*/ 44 h 46"/>
                <a:gd name="T10" fmla="*/ 712 w 745"/>
                <a:gd name="T11" fmla="*/ 45 h 46"/>
                <a:gd name="T12" fmla="*/ 34 w 745"/>
                <a:gd name="T13" fmla="*/ 45 h 46"/>
                <a:gd name="T14" fmla="*/ 22 w 745"/>
                <a:gd name="T15" fmla="*/ 45 h 46"/>
                <a:gd name="T16" fmla="*/ 1 w 745"/>
                <a:gd name="T17" fmla="*/ 21 h 46"/>
                <a:gd name="T18" fmla="*/ 24 w 745"/>
                <a:gd name="T19" fmla="*/ 0 h 46"/>
                <a:gd name="T20" fmla="*/ 76 w 745"/>
                <a:gd name="T21" fmla="*/ 0 h 46"/>
                <a:gd name="T22" fmla="*/ 373 w 745"/>
                <a:gd name="T23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" h="46">
                  <a:moveTo>
                    <a:pt x="373" y="0"/>
                  </a:moveTo>
                  <a:cubicBezTo>
                    <a:pt x="487" y="0"/>
                    <a:pt x="602" y="0"/>
                    <a:pt x="716" y="0"/>
                  </a:cubicBezTo>
                  <a:cubicBezTo>
                    <a:pt x="723" y="0"/>
                    <a:pt x="733" y="1"/>
                    <a:pt x="737" y="6"/>
                  </a:cubicBezTo>
                  <a:cubicBezTo>
                    <a:pt x="742" y="11"/>
                    <a:pt x="745" y="21"/>
                    <a:pt x="744" y="28"/>
                  </a:cubicBezTo>
                  <a:cubicBezTo>
                    <a:pt x="743" y="34"/>
                    <a:pt x="735" y="40"/>
                    <a:pt x="728" y="44"/>
                  </a:cubicBezTo>
                  <a:cubicBezTo>
                    <a:pt x="724" y="46"/>
                    <a:pt x="718" y="45"/>
                    <a:pt x="712" y="45"/>
                  </a:cubicBezTo>
                  <a:cubicBezTo>
                    <a:pt x="486" y="45"/>
                    <a:pt x="260" y="45"/>
                    <a:pt x="34" y="45"/>
                  </a:cubicBezTo>
                  <a:cubicBezTo>
                    <a:pt x="30" y="45"/>
                    <a:pt x="26" y="45"/>
                    <a:pt x="22" y="45"/>
                  </a:cubicBezTo>
                  <a:cubicBezTo>
                    <a:pt x="9" y="43"/>
                    <a:pt x="0" y="34"/>
                    <a:pt x="1" y="21"/>
                  </a:cubicBezTo>
                  <a:cubicBezTo>
                    <a:pt x="1" y="9"/>
                    <a:pt x="10" y="0"/>
                    <a:pt x="24" y="0"/>
                  </a:cubicBezTo>
                  <a:cubicBezTo>
                    <a:pt x="41" y="0"/>
                    <a:pt x="59" y="0"/>
                    <a:pt x="76" y="0"/>
                  </a:cubicBezTo>
                  <a:cubicBezTo>
                    <a:pt x="175" y="0"/>
                    <a:pt x="274" y="0"/>
                    <a:pt x="37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41">
              <a:extLst>
                <a:ext uri="{FF2B5EF4-FFF2-40B4-BE49-F238E27FC236}">
                  <a16:creationId xmlns:a16="http://schemas.microsoft.com/office/drawing/2014/main" id="{71ED80C7-6ECE-42BD-F1F5-06DCFF34270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665163"/>
              <a:ext cx="220663" cy="14288"/>
            </a:xfrm>
            <a:custGeom>
              <a:avLst/>
              <a:gdLst>
                <a:gd name="T0" fmla="*/ 374 w 745"/>
                <a:gd name="T1" fmla="*/ 1 h 46"/>
                <a:gd name="T2" fmla="*/ 711 w 745"/>
                <a:gd name="T3" fmla="*/ 1 h 46"/>
                <a:gd name="T4" fmla="*/ 726 w 745"/>
                <a:gd name="T5" fmla="*/ 2 h 46"/>
                <a:gd name="T6" fmla="*/ 744 w 745"/>
                <a:gd name="T7" fmla="*/ 25 h 46"/>
                <a:gd name="T8" fmla="*/ 725 w 745"/>
                <a:gd name="T9" fmla="*/ 46 h 46"/>
                <a:gd name="T10" fmla="*/ 711 w 745"/>
                <a:gd name="T11" fmla="*/ 46 h 46"/>
                <a:gd name="T12" fmla="*/ 33 w 745"/>
                <a:gd name="T13" fmla="*/ 46 h 46"/>
                <a:gd name="T14" fmla="*/ 20 w 745"/>
                <a:gd name="T15" fmla="*/ 46 h 46"/>
                <a:gd name="T16" fmla="*/ 0 w 745"/>
                <a:gd name="T17" fmla="*/ 24 h 46"/>
                <a:gd name="T18" fmla="*/ 20 w 745"/>
                <a:gd name="T19" fmla="*/ 1 h 46"/>
                <a:gd name="T20" fmla="*/ 35 w 745"/>
                <a:gd name="T21" fmla="*/ 1 h 46"/>
                <a:gd name="T22" fmla="*/ 374 w 745"/>
                <a:gd name="T23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5" h="46">
                  <a:moveTo>
                    <a:pt x="374" y="1"/>
                  </a:moveTo>
                  <a:cubicBezTo>
                    <a:pt x="486" y="1"/>
                    <a:pt x="598" y="1"/>
                    <a:pt x="711" y="1"/>
                  </a:cubicBezTo>
                  <a:cubicBezTo>
                    <a:pt x="716" y="1"/>
                    <a:pt x="721" y="0"/>
                    <a:pt x="726" y="2"/>
                  </a:cubicBezTo>
                  <a:cubicBezTo>
                    <a:pt x="738" y="4"/>
                    <a:pt x="745" y="12"/>
                    <a:pt x="744" y="25"/>
                  </a:cubicBezTo>
                  <a:cubicBezTo>
                    <a:pt x="744" y="37"/>
                    <a:pt x="736" y="44"/>
                    <a:pt x="725" y="46"/>
                  </a:cubicBezTo>
                  <a:cubicBezTo>
                    <a:pt x="720" y="46"/>
                    <a:pt x="716" y="46"/>
                    <a:pt x="711" y="46"/>
                  </a:cubicBezTo>
                  <a:cubicBezTo>
                    <a:pt x="485" y="46"/>
                    <a:pt x="259" y="46"/>
                    <a:pt x="33" y="46"/>
                  </a:cubicBezTo>
                  <a:cubicBezTo>
                    <a:pt x="29" y="46"/>
                    <a:pt x="24" y="46"/>
                    <a:pt x="20" y="46"/>
                  </a:cubicBezTo>
                  <a:cubicBezTo>
                    <a:pt x="7" y="44"/>
                    <a:pt x="0" y="37"/>
                    <a:pt x="0" y="24"/>
                  </a:cubicBezTo>
                  <a:cubicBezTo>
                    <a:pt x="0" y="11"/>
                    <a:pt x="7" y="3"/>
                    <a:pt x="20" y="1"/>
                  </a:cubicBezTo>
                  <a:cubicBezTo>
                    <a:pt x="25" y="1"/>
                    <a:pt x="30" y="1"/>
                    <a:pt x="35" y="1"/>
                  </a:cubicBezTo>
                  <a:cubicBezTo>
                    <a:pt x="148" y="1"/>
                    <a:pt x="261" y="1"/>
                    <a:pt x="37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6" name="Freeform 42">
              <a:extLst>
                <a:ext uri="{FF2B5EF4-FFF2-40B4-BE49-F238E27FC236}">
                  <a16:creationId xmlns:a16="http://schemas.microsoft.com/office/drawing/2014/main" id="{6192E5F7-CFA0-8E9E-9886-57DDA8F6E0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8788" y="701675"/>
              <a:ext cx="220663" cy="12700"/>
            </a:xfrm>
            <a:custGeom>
              <a:avLst/>
              <a:gdLst>
                <a:gd name="T0" fmla="*/ 371 w 746"/>
                <a:gd name="T1" fmla="*/ 45 h 45"/>
                <a:gd name="T2" fmla="*/ 37 w 746"/>
                <a:gd name="T3" fmla="*/ 45 h 45"/>
                <a:gd name="T4" fmla="*/ 19 w 746"/>
                <a:gd name="T5" fmla="*/ 45 h 45"/>
                <a:gd name="T6" fmla="*/ 1 w 746"/>
                <a:gd name="T7" fmla="*/ 24 h 45"/>
                <a:gd name="T8" fmla="*/ 18 w 746"/>
                <a:gd name="T9" fmla="*/ 1 h 45"/>
                <a:gd name="T10" fmla="*/ 34 w 746"/>
                <a:gd name="T11" fmla="*/ 0 h 45"/>
                <a:gd name="T12" fmla="*/ 712 w 746"/>
                <a:gd name="T13" fmla="*/ 0 h 45"/>
                <a:gd name="T14" fmla="*/ 729 w 746"/>
                <a:gd name="T15" fmla="*/ 2 h 45"/>
                <a:gd name="T16" fmla="*/ 745 w 746"/>
                <a:gd name="T17" fmla="*/ 23 h 45"/>
                <a:gd name="T18" fmla="*/ 728 w 746"/>
                <a:gd name="T19" fmla="*/ 44 h 45"/>
                <a:gd name="T20" fmla="*/ 710 w 746"/>
                <a:gd name="T21" fmla="*/ 45 h 45"/>
                <a:gd name="T22" fmla="*/ 371 w 746"/>
                <a:gd name="T23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746" h="45">
                  <a:moveTo>
                    <a:pt x="371" y="45"/>
                  </a:moveTo>
                  <a:cubicBezTo>
                    <a:pt x="260" y="45"/>
                    <a:pt x="149" y="45"/>
                    <a:pt x="37" y="45"/>
                  </a:cubicBezTo>
                  <a:cubicBezTo>
                    <a:pt x="31" y="45"/>
                    <a:pt x="25" y="45"/>
                    <a:pt x="19" y="45"/>
                  </a:cubicBezTo>
                  <a:cubicBezTo>
                    <a:pt x="8" y="43"/>
                    <a:pt x="1" y="36"/>
                    <a:pt x="1" y="24"/>
                  </a:cubicBezTo>
                  <a:cubicBezTo>
                    <a:pt x="0" y="12"/>
                    <a:pt x="6" y="4"/>
                    <a:pt x="18" y="1"/>
                  </a:cubicBezTo>
                  <a:cubicBezTo>
                    <a:pt x="23" y="0"/>
                    <a:pt x="29" y="0"/>
                    <a:pt x="34" y="0"/>
                  </a:cubicBezTo>
                  <a:cubicBezTo>
                    <a:pt x="260" y="0"/>
                    <a:pt x="486" y="0"/>
                    <a:pt x="712" y="0"/>
                  </a:cubicBezTo>
                  <a:cubicBezTo>
                    <a:pt x="718" y="0"/>
                    <a:pt x="723" y="0"/>
                    <a:pt x="729" y="2"/>
                  </a:cubicBezTo>
                  <a:cubicBezTo>
                    <a:pt x="740" y="4"/>
                    <a:pt x="746" y="12"/>
                    <a:pt x="745" y="23"/>
                  </a:cubicBezTo>
                  <a:cubicBezTo>
                    <a:pt x="745" y="34"/>
                    <a:pt x="739" y="42"/>
                    <a:pt x="728" y="44"/>
                  </a:cubicBezTo>
                  <a:cubicBezTo>
                    <a:pt x="722" y="45"/>
                    <a:pt x="716" y="45"/>
                    <a:pt x="710" y="45"/>
                  </a:cubicBezTo>
                  <a:cubicBezTo>
                    <a:pt x="597" y="45"/>
                    <a:pt x="484" y="45"/>
                    <a:pt x="37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43">
              <a:extLst>
                <a:ext uri="{FF2B5EF4-FFF2-40B4-BE49-F238E27FC236}">
                  <a16:creationId xmlns:a16="http://schemas.microsoft.com/office/drawing/2014/main" id="{48FDFB8A-C9B0-7A2B-124D-3394FD7E74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809625"/>
              <a:ext cx="14288" cy="14288"/>
            </a:xfrm>
            <a:custGeom>
              <a:avLst/>
              <a:gdLst>
                <a:gd name="T0" fmla="*/ 23 w 45"/>
                <a:gd name="T1" fmla="*/ 1 h 46"/>
                <a:gd name="T2" fmla="*/ 45 w 45"/>
                <a:gd name="T3" fmla="*/ 23 h 46"/>
                <a:gd name="T4" fmla="*/ 22 w 45"/>
                <a:gd name="T5" fmla="*/ 45 h 46"/>
                <a:gd name="T6" fmla="*/ 0 w 45"/>
                <a:gd name="T7" fmla="*/ 22 h 46"/>
                <a:gd name="T8" fmla="*/ 23 w 45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6">
                  <a:moveTo>
                    <a:pt x="23" y="1"/>
                  </a:moveTo>
                  <a:cubicBezTo>
                    <a:pt x="35" y="1"/>
                    <a:pt x="45" y="10"/>
                    <a:pt x="45" y="23"/>
                  </a:cubicBezTo>
                  <a:cubicBezTo>
                    <a:pt x="45" y="35"/>
                    <a:pt x="35" y="46"/>
                    <a:pt x="22" y="45"/>
                  </a:cubicBezTo>
                  <a:cubicBezTo>
                    <a:pt x="10" y="45"/>
                    <a:pt x="0" y="34"/>
                    <a:pt x="0" y="22"/>
                  </a:cubicBezTo>
                  <a:cubicBezTo>
                    <a:pt x="1" y="10"/>
                    <a:pt x="11" y="0"/>
                    <a:pt x="2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44">
              <a:extLst>
                <a:ext uri="{FF2B5EF4-FFF2-40B4-BE49-F238E27FC236}">
                  <a16:creationId xmlns:a16="http://schemas.microsoft.com/office/drawing/2014/main" id="{D0527900-8A05-A3DD-FD7E-DFC454FEC5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846138"/>
              <a:ext cx="14288" cy="12700"/>
            </a:xfrm>
            <a:custGeom>
              <a:avLst/>
              <a:gdLst>
                <a:gd name="T0" fmla="*/ 22 w 46"/>
                <a:gd name="T1" fmla="*/ 1 h 46"/>
                <a:gd name="T2" fmla="*/ 45 w 46"/>
                <a:gd name="T3" fmla="*/ 22 h 46"/>
                <a:gd name="T4" fmla="*/ 23 w 46"/>
                <a:gd name="T5" fmla="*/ 45 h 46"/>
                <a:gd name="T6" fmla="*/ 0 w 46"/>
                <a:gd name="T7" fmla="*/ 24 h 46"/>
                <a:gd name="T8" fmla="*/ 22 w 46"/>
                <a:gd name="T9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22" y="1"/>
                  </a:moveTo>
                  <a:cubicBezTo>
                    <a:pt x="34" y="0"/>
                    <a:pt x="44" y="10"/>
                    <a:pt x="45" y="22"/>
                  </a:cubicBezTo>
                  <a:cubicBezTo>
                    <a:pt x="46" y="35"/>
                    <a:pt x="36" y="45"/>
                    <a:pt x="23" y="45"/>
                  </a:cubicBezTo>
                  <a:cubicBezTo>
                    <a:pt x="11" y="46"/>
                    <a:pt x="1" y="36"/>
                    <a:pt x="0" y="24"/>
                  </a:cubicBezTo>
                  <a:cubicBezTo>
                    <a:pt x="0" y="12"/>
                    <a:pt x="10" y="1"/>
                    <a:pt x="2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45">
              <a:extLst>
                <a:ext uri="{FF2B5EF4-FFF2-40B4-BE49-F238E27FC236}">
                  <a16:creationId xmlns:a16="http://schemas.microsoft.com/office/drawing/2014/main" id="{9CC3B944-A31B-829B-A168-98EF5644638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738188"/>
              <a:ext cx="14288" cy="12700"/>
            </a:xfrm>
            <a:custGeom>
              <a:avLst/>
              <a:gdLst>
                <a:gd name="T0" fmla="*/ 45 w 45"/>
                <a:gd name="T1" fmla="*/ 22 h 45"/>
                <a:gd name="T2" fmla="*/ 22 w 45"/>
                <a:gd name="T3" fmla="*/ 45 h 45"/>
                <a:gd name="T4" fmla="*/ 0 w 45"/>
                <a:gd name="T5" fmla="*/ 22 h 45"/>
                <a:gd name="T6" fmla="*/ 23 w 45"/>
                <a:gd name="T7" fmla="*/ 0 h 45"/>
                <a:gd name="T8" fmla="*/ 45 w 45"/>
                <a:gd name="T9" fmla="*/ 22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45" y="22"/>
                  </a:moveTo>
                  <a:cubicBezTo>
                    <a:pt x="45" y="35"/>
                    <a:pt x="35" y="45"/>
                    <a:pt x="22" y="45"/>
                  </a:cubicBezTo>
                  <a:cubicBezTo>
                    <a:pt x="10" y="44"/>
                    <a:pt x="0" y="34"/>
                    <a:pt x="0" y="22"/>
                  </a:cubicBezTo>
                  <a:cubicBezTo>
                    <a:pt x="0" y="10"/>
                    <a:pt x="11" y="0"/>
                    <a:pt x="23" y="0"/>
                  </a:cubicBezTo>
                  <a:cubicBezTo>
                    <a:pt x="35" y="0"/>
                    <a:pt x="45" y="10"/>
                    <a:pt x="45" y="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46">
              <a:extLst>
                <a:ext uri="{FF2B5EF4-FFF2-40B4-BE49-F238E27FC236}">
                  <a16:creationId xmlns:a16="http://schemas.microsoft.com/office/drawing/2014/main" id="{DEF9E750-C152-92B1-08F6-0D107E3D86F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665163"/>
              <a:ext cx="14288" cy="14288"/>
            </a:xfrm>
            <a:custGeom>
              <a:avLst/>
              <a:gdLst>
                <a:gd name="T0" fmla="*/ 23 w 45"/>
                <a:gd name="T1" fmla="*/ 45 h 45"/>
                <a:gd name="T2" fmla="*/ 0 w 45"/>
                <a:gd name="T3" fmla="*/ 23 h 45"/>
                <a:gd name="T4" fmla="*/ 22 w 45"/>
                <a:gd name="T5" fmla="*/ 0 h 45"/>
                <a:gd name="T6" fmla="*/ 45 w 45"/>
                <a:gd name="T7" fmla="*/ 23 h 45"/>
                <a:gd name="T8" fmla="*/ 23 w 45"/>
                <a:gd name="T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5">
                  <a:moveTo>
                    <a:pt x="23" y="45"/>
                  </a:moveTo>
                  <a:cubicBezTo>
                    <a:pt x="11" y="45"/>
                    <a:pt x="0" y="35"/>
                    <a:pt x="0" y="23"/>
                  </a:cubicBezTo>
                  <a:cubicBezTo>
                    <a:pt x="0" y="11"/>
                    <a:pt x="10" y="0"/>
                    <a:pt x="22" y="0"/>
                  </a:cubicBezTo>
                  <a:cubicBezTo>
                    <a:pt x="34" y="0"/>
                    <a:pt x="45" y="10"/>
                    <a:pt x="45" y="23"/>
                  </a:cubicBezTo>
                  <a:cubicBezTo>
                    <a:pt x="45" y="35"/>
                    <a:pt x="35" y="45"/>
                    <a:pt x="23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47">
              <a:extLst>
                <a:ext uri="{FF2B5EF4-FFF2-40B4-BE49-F238E27FC236}">
                  <a16:creationId xmlns:a16="http://schemas.microsoft.com/office/drawing/2014/main" id="{85716DD3-59CC-0D79-6F5C-CB63612515A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773113"/>
              <a:ext cx="14288" cy="14288"/>
            </a:xfrm>
            <a:custGeom>
              <a:avLst/>
              <a:gdLst>
                <a:gd name="T0" fmla="*/ 22 w 46"/>
                <a:gd name="T1" fmla="*/ 0 h 45"/>
                <a:gd name="T2" fmla="*/ 45 w 46"/>
                <a:gd name="T3" fmla="*/ 21 h 45"/>
                <a:gd name="T4" fmla="*/ 23 w 46"/>
                <a:gd name="T5" fmla="*/ 45 h 45"/>
                <a:gd name="T6" fmla="*/ 0 w 46"/>
                <a:gd name="T7" fmla="*/ 24 h 45"/>
                <a:gd name="T8" fmla="*/ 22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2" y="0"/>
                  </a:moveTo>
                  <a:cubicBezTo>
                    <a:pt x="34" y="0"/>
                    <a:pt x="44" y="9"/>
                    <a:pt x="45" y="21"/>
                  </a:cubicBezTo>
                  <a:cubicBezTo>
                    <a:pt x="46" y="34"/>
                    <a:pt x="36" y="44"/>
                    <a:pt x="23" y="45"/>
                  </a:cubicBezTo>
                  <a:cubicBezTo>
                    <a:pt x="11" y="45"/>
                    <a:pt x="1" y="36"/>
                    <a:pt x="0" y="24"/>
                  </a:cubicBezTo>
                  <a:cubicBezTo>
                    <a:pt x="0" y="11"/>
                    <a:pt x="10" y="0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2" name="Freeform 48">
              <a:extLst>
                <a:ext uri="{FF2B5EF4-FFF2-40B4-BE49-F238E27FC236}">
                  <a16:creationId xmlns:a16="http://schemas.microsoft.com/office/drawing/2014/main" id="{24A4CCDF-3BA0-F29D-451E-FD2C5A747CB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43388" y="701675"/>
              <a:ext cx="14288" cy="12700"/>
            </a:xfrm>
            <a:custGeom>
              <a:avLst/>
              <a:gdLst>
                <a:gd name="T0" fmla="*/ 23 w 46"/>
                <a:gd name="T1" fmla="*/ 1 h 45"/>
                <a:gd name="T2" fmla="*/ 45 w 46"/>
                <a:gd name="T3" fmla="*/ 24 h 45"/>
                <a:gd name="T4" fmla="*/ 22 w 46"/>
                <a:gd name="T5" fmla="*/ 45 h 45"/>
                <a:gd name="T6" fmla="*/ 0 w 46"/>
                <a:gd name="T7" fmla="*/ 23 h 45"/>
                <a:gd name="T8" fmla="*/ 23 w 46"/>
                <a:gd name="T9" fmla="*/ 1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23" y="1"/>
                  </a:moveTo>
                  <a:cubicBezTo>
                    <a:pt x="36" y="1"/>
                    <a:pt x="46" y="11"/>
                    <a:pt x="45" y="24"/>
                  </a:cubicBezTo>
                  <a:cubicBezTo>
                    <a:pt x="44" y="36"/>
                    <a:pt x="34" y="45"/>
                    <a:pt x="22" y="45"/>
                  </a:cubicBezTo>
                  <a:cubicBezTo>
                    <a:pt x="10" y="45"/>
                    <a:pt x="0" y="35"/>
                    <a:pt x="0" y="23"/>
                  </a:cubicBezTo>
                  <a:cubicBezTo>
                    <a:pt x="0" y="11"/>
                    <a:pt x="11" y="0"/>
                    <a:pt x="23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49">
              <a:extLst>
                <a:ext uri="{FF2B5EF4-FFF2-40B4-BE49-F238E27FC236}">
                  <a16:creationId xmlns:a16="http://schemas.microsoft.com/office/drawing/2014/main" id="{236E145E-875C-4000-452E-5122DA14AB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92625" y="514350"/>
              <a:ext cx="103188" cy="96838"/>
            </a:xfrm>
            <a:custGeom>
              <a:avLst/>
              <a:gdLst>
                <a:gd name="T0" fmla="*/ 172 w 345"/>
                <a:gd name="T1" fmla="*/ 0 h 327"/>
                <a:gd name="T2" fmla="*/ 198 w 345"/>
                <a:gd name="T3" fmla="*/ 20 h 327"/>
                <a:gd name="T4" fmla="*/ 234 w 345"/>
                <a:gd name="T5" fmla="*/ 73 h 327"/>
                <a:gd name="T6" fmla="*/ 253 w 345"/>
                <a:gd name="T7" fmla="*/ 86 h 327"/>
                <a:gd name="T8" fmla="*/ 313 w 345"/>
                <a:gd name="T9" fmla="*/ 104 h 327"/>
                <a:gd name="T10" fmla="*/ 329 w 345"/>
                <a:gd name="T11" fmla="*/ 154 h 327"/>
                <a:gd name="T12" fmla="*/ 316 w 345"/>
                <a:gd name="T13" fmla="*/ 170 h 327"/>
                <a:gd name="T14" fmla="*/ 284 w 345"/>
                <a:gd name="T15" fmla="*/ 268 h 327"/>
                <a:gd name="T16" fmla="*/ 286 w 345"/>
                <a:gd name="T17" fmla="*/ 291 h 327"/>
                <a:gd name="T18" fmla="*/ 246 w 345"/>
                <a:gd name="T19" fmla="*/ 319 h 327"/>
                <a:gd name="T20" fmla="*/ 185 w 345"/>
                <a:gd name="T21" fmla="*/ 297 h 327"/>
                <a:gd name="T22" fmla="*/ 162 w 345"/>
                <a:gd name="T23" fmla="*/ 297 h 327"/>
                <a:gd name="T24" fmla="*/ 104 w 345"/>
                <a:gd name="T25" fmla="*/ 318 h 327"/>
                <a:gd name="T26" fmla="*/ 60 w 345"/>
                <a:gd name="T27" fmla="*/ 285 h 327"/>
                <a:gd name="T28" fmla="*/ 62 w 345"/>
                <a:gd name="T29" fmla="*/ 223 h 327"/>
                <a:gd name="T30" fmla="*/ 55 w 345"/>
                <a:gd name="T31" fmla="*/ 203 h 327"/>
                <a:gd name="T32" fmla="*/ 17 w 345"/>
                <a:gd name="T33" fmla="*/ 153 h 327"/>
                <a:gd name="T34" fmla="*/ 33 w 345"/>
                <a:gd name="T35" fmla="*/ 104 h 327"/>
                <a:gd name="T36" fmla="*/ 95 w 345"/>
                <a:gd name="T37" fmla="*/ 86 h 327"/>
                <a:gd name="T38" fmla="*/ 111 w 345"/>
                <a:gd name="T39" fmla="*/ 74 h 327"/>
                <a:gd name="T40" fmla="*/ 147 w 345"/>
                <a:gd name="T41" fmla="*/ 21 h 327"/>
                <a:gd name="T42" fmla="*/ 172 w 345"/>
                <a:gd name="T43" fmla="*/ 0 h 327"/>
                <a:gd name="T44" fmla="*/ 281 w 345"/>
                <a:gd name="T45" fmla="*/ 142 h 327"/>
                <a:gd name="T46" fmla="*/ 233 w 345"/>
                <a:gd name="T47" fmla="*/ 128 h 327"/>
                <a:gd name="T48" fmla="*/ 200 w 345"/>
                <a:gd name="T49" fmla="*/ 103 h 327"/>
                <a:gd name="T50" fmla="*/ 171 w 345"/>
                <a:gd name="T51" fmla="*/ 60 h 327"/>
                <a:gd name="T52" fmla="*/ 63 w 345"/>
                <a:gd name="T53" fmla="*/ 140 h 327"/>
                <a:gd name="T54" fmla="*/ 97 w 345"/>
                <a:gd name="T55" fmla="*/ 182 h 327"/>
                <a:gd name="T56" fmla="*/ 108 w 345"/>
                <a:gd name="T57" fmla="*/ 217 h 327"/>
                <a:gd name="T58" fmla="*/ 108 w 345"/>
                <a:gd name="T59" fmla="*/ 272 h 327"/>
                <a:gd name="T60" fmla="*/ 238 w 345"/>
                <a:gd name="T61" fmla="*/ 270 h 327"/>
                <a:gd name="T62" fmla="*/ 238 w 345"/>
                <a:gd name="T63" fmla="*/ 216 h 327"/>
                <a:gd name="T64" fmla="*/ 249 w 345"/>
                <a:gd name="T65" fmla="*/ 183 h 327"/>
                <a:gd name="T66" fmla="*/ 281 w 345"/>
                <a:gd name="T67" fmla="*/ 142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345" h="327">
                  <a:moveTo>
                    <a:pt x="172" y="0"/>
                  </a:moveTo>
                  <a:cubicBezTo>
                    <a:pt x="182" y="8"/>
                    <a:pt x="192" y="13"/>
                    <a:pt x="198" y="20"/>
                  </a:cubicBezTo>
                  <a:cubicBezTo>
                    <a:pt x="211" y="37"/>
                    <a:pt x="222" y="56"/>
                    <a:pt x="234" y="73"/>
                  </a:cubicBezTo>
                  <a:cubicBezTo>
                    <a:pt x="239" y="79"/>
                    <a:pt x="246" y="84"/>
                    <a:pt x="253" y="86"/>
                  </a:cubicBezTo>
                  <a:cubicBezTo>
                    <a:pt x="272" y="93"/>
                    <a:pt x="293" y="98"/>
                    <a:pt x="313" y="104"/>
                  </a:cubicBezTo>
                  <a:cubicBezTo>
                    <a:pt x="339" y="112"/>
                    <a:pt x="345" y="132"/>
                    <a:pt x="329" y="154"/>
                  </a:cubicBezTo>
                  <a:cubicBezTo>
                    <a:pt x="325" y="159"/>
                    <a:pt x="321" y="165"/>
                    <a:pt x="316" y="170"/>
                  </a:cubicBezTo>
                  <a:cubicBezTo>
                    <a:pt x="286" y="197"/>
                    <a:pt x="278" y="230"/>
                    <a:pt x="284" y="268"/>
                  </a:cubicBezTo>
                  <a:cubicBezTo>
                    <a:pt x="286" y="276"/>
                    <a:pt x="286" y="283"/>
                    <a:pt x="286" y="291"/>
                  </a:cubicBezTo>
                  <a:cubicBezTo>
                    <a:pt x="285" y="314"/>
                    <a:pt x="268" y="326"/>
                    <a:pt x="246" y="319"/>
                  </a:cubicBezTo>
                  <a:cubicBezTo>
                    <a:pt x="226" y="312"/>
                    <a:pt x="206" y="304"/>
                    <a:pt x="185" y="297"/>
                  </a:cubicBezTo>
                  <a:cubicBezTo>
                    <a:pt x="178" y="295"/>
                    <a:pt x="169" y="295"/>
                    <a:pt x="162" y="297"/>
                  </a:cubicBezTo>
                  <a:cubicBezTo>
                    <a:pt x="142" y="303"/>
                    <a:pt x="123" y="311"/>
                    <a:pt x="104" y="318"/>
                  </a:cubicBezTo>
                  <a:cubicBezTo>
                    <a:pt x="77" y="327"/>
                    <a:pt x="59" y="314"/>
                    <a:pt x="60" y="285"/>
                  </a:cubicBezTo>
                  <a:cubicBezTo>
                    <a:pt x="61" y="264"/>
                    <a:pt x="62" y="244"/>
                    <a:pt x="62" y="223"/>
                  </a:cubicBezTo>
                  <a:cubicBezTo>
                    <a:pt x="62" y="216"/>
                    <a:pt x="59" y="209"/>
                    <a:pt x="55" y="203"/>
                  </a:cubicBezTo>
                  <a:cubicBezTo>
                    <a:pt x="43" y="186"/>
                    <a:pt x="29" y="170"/>
                    <a:pt x="17" y="153"/>
                  </a:cubicBezTo>
                  <a:cubicBezTo>
                    <a:pt x="0" y="132"/>
                    <a:pt x="7" y="111"/>
                    <a:pt x="33" y="104"/>
                  </a:cubicBezTo>
                  <a:cubicBezTo>
                    <a:pt x="53" y="98"/>
                    <a:pt x="74" y="93"/>
                    <a:pt x="95" y="86"/>
                  </a:cubicBezTo>
                  <a:cubicBezTo>
                    <a:pt x="101" y="84"/>
                    <a:pt x="107" y="80"/>
                    <a:pt x="111" y="74"/>
                  </a:cubicBezTo>
                  <a:cubicBezTo>
                    <a:pt x="123" y="57"/>
                    <a:pt x="134" y="38"/>
                    <a:pt x="147" y="21"/>
                  </a:cubicBezTo>
                  <a:cubicBezTo>
                    <a:pt x="153" y="14"/>
                    <a:pt x="162" y="8"/>
                    <a:pt x="172" y="0"/>
                  </a:cubicBezTo>
                  <a:close/>
                  <a:moveTo>
                    <a:pt x="281" y="142"/>
                  </a:moveTo>
                  <a:cubicBezTo>
                    <a:pt x="264" y="137"/>
                    <a:pt x="249" y="131"/>
                    <a:pt x="233" y="128"/>
                  </a:cubicBezTo>
                  <a:cubicBezTo>
                    <a:pt x="218" y="125"/>
                    <a:pt x="208" y="117"/>
                    <a:pt x="200" y="103"/>
                  </a:cubicBezTo>
                  <a:cubicBezTo>
                    <a:pt x="192" y="90"/>
                    <a:pt x="182" y="77"/>
                    <a:pt x="171" y="60"/>
                  </a:cubicBezTo>
                  <a:cubicBezTo>
                    <a:pt x="152" y="112"/>
                    <a:pt x="116" y="136"/>
                    <a:pt x="63" y="140"/>
                  </a:cubicBezTo>
                  <a:cubicBezTo>
                    <a:pt x="76" y="156"/>
                    <a:pt x="86" y="170"/>
                    <a:pt x="97" y="182"/>
                  </a:cubicBezTo>
                  <a:cubicBezTo>
                    <a:pt x="105" y="192"/>
                    <a:pt x="109" y="203"/>
                    <a:pt x="108" y="217"/>
                  </a:cubicBezTo>
                  <a:cubicBezTo>
                    <a:pt x="107" y="233"/>
                    <a:pt x="108" y="250"/>
                    <a:pt x="108" y="272"/>
                  </a:cubicBezTo>
                  <a:cubicBezTo>
                    <a:pt x="151" y="240"/>
                    <a:pt x="195" y="244"/>
                    <a:pt x="238" y="270"/>
                  </a:cubicBezTo>
                  <a:cubicBezTo>
                    <a:pt x="238" y="250"/>
                    <a:pt x="237" y="233"/>
                    <a:pt x="238" y="216"/>
                  </a:cubicBezTo>
                  <a:cubicBezTo>
                    <a:pt x="240" y="205"/>
                    <a:pt x="243" y="193"/>
                    <a:pt x="249" y="183"/>
                  </a:cubicBezTo>
                  <a:cubicBezTo>
                    <a:pt x="258" y="169"/>
                    <a:pt x="269" y="157"/>
                    <a:pt x="281" y="1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id="{10EB0789-6C37-75C0-E17F-D1ACE8BCFD18}"/>
              </a:ext>
            </a:extLst>
          </p:cNvPr>
          <p:cNvGrpSpPr/>
          <p:nvPr/>
        </p:nvGrpSpPr>
        <p:grpSpPr>
          <a:xfrm>
            <a:off x="7636845" y="1278348"/>
            <a:ext cx="452439" cy="485775"/>
            <a:chOff x="4924425" y="427038"/>
            <a:chExt cx="452438" cy="485775"/>
          </a:xfrm>
          <a:solidFill>
            <a:srgbClr val="43266B"/>
          </a:solidFill>
        </p:grpSpPr>
        <p:sp>
          <p:nvSpPr>
            <p:cNvPr id="95" name="Freeform 50">
              <a:extLst>
                <a:ext uri="{FF2B5EF4-FFF2-40B4-BE49-F238E27FC236}">
                  <a16:creationId xmlns:a16="http://schemas.microsoft.com/office/drawing/2014/main" id="{91FC7EA8-A28B-13F1-2920-5E3075DDB3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6500" y="530225"/>
              <a:ext cx="269875" cy="271463"/>
            </a:xfrm>
            <a:custGeom>
              <a:avLst/>
              <a:gdLst>
                <a:gd name="T0" fmla="*/ 370 w 912"/>
                <a:gd name="T1" fmla="*/ 912 h 912"/>
                <a:gd name="T2" fmla="*/ 336 w 912"/>
                <a:gd name="T3" fmla="*/ 781 h 912"/>
                <a:gd name="T4" fmla="*/ 311 w 912"/>
                <a:gd name="T5" fmla="*/ 771 h 912"/>
                <a:gd name="T6" fmla="*/ 197 w 912"/>
                <a:gd name="T7" fmla="*/ 842 h 912"/>
                <a:gd name="T8" fmla="*/ 70 w 912"/>
                <a:gd name="T9" fmla="*/ 673 h 912"/>
                <a:gd name="T10" fmla="*/ 146 w 912"/>
                <a:gd name="T11" fmla="*/ 585 h 912"/>
                <a:gd name="T12" fmla="*/ 29 w 912"/>
                <a:gd name="T13" fmla="*/ 576 h 912"/>
                <a:gd name="T14" fmla="*/ 0 w 912"/>
                <a:gd name="T15" fmla="*/ 365 h 912"/>
                <a:gd name="T16" fmla="*/ 130 w 912"/>
                <a:gd name="T17" fmla="*/ 336 h 912"/>
                <a:gd name="T18" fmla="*/ 140 w 912"/>
                <a:gd name="T19" fmla="*/ 310 h 912"/>
                <a:gd name="T20" fmla="*/ 70 w 912"/>
                <a:gd name="T21" fmla="*/ 197 h 912"/>
                <a:gd name="T22" fmla="*/ 240 w 912"/>
                <a:gd name="T23" fmla="*/ 70 h 912"/>
                <a:gd name="T24" fmla="*/ 327 w 912"/>
                <a:gd name="T25" fmla="*/ 145 h 912"/>
                <a:gd name="T26" fmla="*/ 336 w 912"/>
                <a:gd name="T27" fmla="*/ 30 h 912"/>
                <a:gd name="T28" fmla="*/ 547 w 912"/>
                <a:gd name="T29" fmla="*/ 0 h 912"/>
                <a:gd name="T30" fmla="*/ 576 w 912"/>
                <a:gd name="T31" fmla="*/ 132 h 912"/>
                <a:gd name="T32" fmla="*/ 600 w 912"/>
                <a:gd name="T33" fmla="*/ 141 h 912"/>
                <a:gd name="T34" fmla="*/ 714 w 912"/>
                <a:gd name="T35" fmla="*/ 69 h 912"/>
                <a:gd name="T36" fmla="*/ 842 w 912"/>
                <a:gd name="T37" fmla="*/ 240 h 912"/>
                <a:gd name="T38" fmla="*/ 767 w 912"/>
                <a:gd name="T39" fmla="*/ 327 h 912"/>
                <a:gd name="T40" fmla="*/ 882 w 912"/>
                <a:gd name="T41" fmla="*/ 336 h 912"/>
                <a:gd name="T42" fmla="*/ 912 w 912"/>
                <a:gd name="T43" fmla="*/ 546 h 912"/>
                <a:gd name="T44" fmla="*/ 782 w 912"/>
                <a:gd name="T45" fmla="*/ 576 h 912"/>
                <a:gd name="T46" fmla="*/ 771 w 912"/>
                <a:gd name="T47" fmla="*/ 602 h 912"/>
                <a:gd name="T48" fmla="*/ 843 w 912"/>
                <a:gd name="T49" fmla="*/ 714 h 912"/>
                <a:gd name="T50" fmla="*/ 673 w 912"/>
                <a:gd name="T51" fmla="*/ 842 h 912"/>
                <a:gd name="T52" fmla="*/ 584 w 912"/>
                <a:gd name="T53" fmla="*/ 767 h 912"/>
                <a:gd name="T54" fmla="*/ 576 w 912"/>
                <a:gd name="T55" fmla="*/ 878 h 912"/>
                <a:gd name="T56" fmla="*/ 456 w 912"/>
                <a:gd name="T57" fmla="*/ 912 h 912"/>
                <a:gd name="T58" fmla="*/ 153 w 912"/>
                <a:gd name="T59" fmla="*/ 528 h 912"/>
                <a:gd name="T60" fmla="*/ 196 w 912"/>
                <a:gd name="T61" fmla="*/ 580 h 912"/>
                <a:gd name="T62" fmla="*/ 118 w 912"/>
                <a:gd name="T63" fmla="*/ 692 h 912"/>
                <a:gd name="T64" fmla="*/ 276 w 912"/>
                <a:gd name="T65" fmla="*/ 738 h 912"/>
                <a:gd name="T66" fmla="*/ 354 w 912"/>
                <a:gd name="T67" fmla="*/ 725 h 912"/>
                <a:gd name="T68" fmla="*/ 384 w 912"/>
                <a:gd name="T69" fmla="*/ 863 h 912"/>
                <a:gd name="T70" fmla="*/ 528 w 912"/>
                <a:gd name="T71" fmla="*/ 758 h 912"/>
                <a:gd name="T72" fmla="*/ 581 w 912"/>
                <a:gd name="T73" fmla="*/ 715 h 912"/>
                <a:gd name="T74" fmla="*/ 692 w 912"/>
                <a:gd name="T75" fmla="*/ 794 h 912"/>
                <a:gd name="T76" fmla="*/ 721 w 912"/>
                <a:gd name="T77" fmla="*/ 619 h 912"/>
                <a:gd name="T78" fmla="*/ 726 w 912"/>
                <a:gd name="T79" fmla="*/ 555 h 912"/>
                <a:gd name="T80" fmla="*/ 863 w 912"/>
                <a:gd name="T81" fmla="*/ 528 h 912"/>
                <a:gd name="T82" fmla="*/ 757 w 912"/>
                <a:gd name="T83" fmla="*/ 384 h 912"/>
                <a:gd name="T84" fmla="*/ 715 w 912"/>
                <a:gd name="T85" fmla="*/ 331 h 912"/>
                <a:gd name="T86" fmla="*/ 794 w 912"/>
                <a:gd name="T87" fmla="*/ 220 h 912"/>
                <a:gd name="T88" fmla="*/ 621 w 912"/>
                <a:gd name="T89" fmla="*/ 189 h 912"/>
                <a:gd name="T90" fmla="*/ 555 w 912"/>
                <a:gd name="T91" fmla="*/ 186 h 912"/>
                <a:gd name="T92" fmla="*/ 528 w 912"/>
                <a:gd name="T93" fmla="*/ 49 h 912"/>
                <a:gd name="T94" fmla="*/ 384 w 912"/>
                <a:gd name="T95" fmla="*/ 152 h 912"/>
                <a:gd name="T96" fmla="*/ 331 w 912"/>
                <a:gd name="T97" fmla="*/ 197 h 912"/>
                <a:gd name="T98" fmla="*/ 220 w 912"/>
                <a:gd name="T99" fmla="*/ 118 h 912"/>
                <a:gd name="T100" fmla="*/ 119 w 912"/>
                <a:gd name="T101" fmla="*/ 221 h 912"/>
                <a:gd name="T102" fmla="*/ 197 w 912"/>
                <a:gd name="T103" fmla="*/ 331 h 912"/>
                <a:gd name="T104" fmla="*/ 146 w 912"/>
                <a:gd name="T105" fmla="*/ 384 h 912"/>
                <a:gd name="T106" fmla="*/ 49 w 912"/>
                <a:gd name="T107" fmla="*/ 528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912" h="912">
                  <a:moveTo>
                    <a:pt x="456" y="912"/>
                  </a:moveTo>
                  <a:cubicBezTo>
                    <a:pt x="427" y="912"/>
                    <a:pt x="399" y="912"/>
                    <a:pt x="370" y="912"/>
                  </a:cubicBezTo>
                  <a:cubicBezTo>
                    <a:pt x="343" y="912"/>
                    <a:pt x="336" y="905"/>
                    <a:pt x="336" y="879"/>
                  </a:cubicBezTo>
                  <a:cubicBezTo>
                    <a:pt x="336" y="846"/>
                    <a:pt x="336" y="814"/>
                    <a:pt x="336" y="781"/>
                  </a:cubicBezTo>
                  <a:cubicBezTo>
                    <a:pt x="336" y="776"/>
                    <a:pt x="331" y="769"/>
                    <a:pt x="327" y="767"/>
                  </a:cubicBezTo>
                  <a:cubicBezTo>
                    <a:pt x="323" y="765"/>
                    <a:pt x="315" y="768"/>
                    <a:pt x="311" y="771"/>
                  </a:cubicBezTo>
                  <a:cubicBezTo>
                    <a:pt x="287" y="794"/>
                    <a:pt x="264" y="818"/>
                    <a:pt x="240" y="842"/>
                  </a:cubicBezTo>
                  <a:cubicBezTo>
                    <a:pt x="225" y="857"/>
                    <a:pt x="213" y="857"/>
                    <a:pt x="197" y="842"/>
                  </a:cubicBezTo>
                  <a:cubicBezTo>
                    <a:pt x="155" y="800"/>
                    <a:pt x="112" y="757"/>
                    <a:pt x="70" y="715"/>
                  </a:cubicBezTo>
                  <a:cubicBezTo>
                    <a:pt x="55" y="700"/>
                    <a:pt x="55" y="688"/>
                    <a:pt x="70" y="673"/>
                  </a:cubicBezTo>
                  <a:cubicBezTo>
                    <a:pt x="93" y="649"/>
                    <a:pt x="117" y="625"/>
                    <a:pt x="141" y="601"/>
                  </a:cubicBezTo>
                  <a:cubicBezTo>
                    <a:pt x="144" y="597"/>
                    <a:pt x="146" y="590"/>
                    <a:pt x="146" y="585"/>
                  </a:cubicBezTo>
                  <a:cubicBezTo>
                    <a:pt x="145" y="576"/>
                    <a:pt x="137" y="576"/>
                    <a:pt x="130" y="576"/>
                  </a:cubicBezTo>
                  <a:cubicBezTo>
                    <a:pt x="96" y="576"/>
                    <a:pt x="63" y="576"/>
                    <a:pt x="29" y="576"/>
                  </a:cubicBezTo>
                  <a:cubicBezTo>
                    <a:pt x="9" y="576"/>
                    <a:pt x="0" y="567"/>
                    <a:pt x="0" y="547"/>
                  </a:cubicBezTo>
                  <a:cubicBezTo>
                    <a:pt x="0" y="486"/>
                    <a:pt x="0" y="426"/>
                    <a:pt x="0" y="365"/>
                  </a:cubicBezTo>
                  <a:cubicBezTo>
                    <a:pt x="0" y="345"/>
                    <a:pt x="9" y="336"/>
                    <a:pt x="29" y="336"/>
                  </a:cubicBezTo>
                  <a:cubicBezTo>
                    <a:pt x="63" y="336"/>
                    <a:pt x="96" y="336"/>
                    <a:pt x="130" y="336"/>
                  </a:cubicBezTo>
                  <a:cubicBezTo>
                    <a:pt x="137" y="336"/>
                    <a:pt x="145" y="337"/>
                    <a:pt x="145" y="327"/>
                  </a:cubicBezTo>
                  <a:cubicBezTo>
                    <a:pt x="146" y="321"/>
                    <a:pt x="144" y="314"/>
                    <a:pt x="140" y="310"/>
                  </a:cubicBezTo>
                  <a:cubicBezTo>
                    <a:pt x="117" y="286"/>
                    <a:pt x="93" y="263"/>
                    <a:pt x="70" y="240"/>
                  </a:cubicBezTo>
                  <a:cubicBezTo>
                    <a:pt x="55" y="224"/>
                    <a:pt x="55" y="212"/>
                    <a:pt x="70" y="197"/>
                  </a:cubicBezTo>
                  <a:cubicBezTo>
                    <a:pt x="112" y="155"/>
                    <a:pt x="155" y="112"/>
                    <a:pt x="197" y="70"/>
                  </a:cubicBezTo>
                  <a:cubicBezTo>
                    <a:pt x="212" y="55"/>
                    <a:pt x="225" y="55"/>
                    <a:pt x="240" y="70"/>
                  </a:cubicBezTo>
                  <a:cubicBezTo>
                    <a:pt x="264" y="94"/>
                    <a:pt x="287" y="118"/>
                    <a:pt x="311" y="141"/>
                  </a:cubicBezTo>
                  <a:cubicBezTo>
                    <a:pt x="315" y="144"/>
                    <a:pt x="323" y="147"/>
                    <a:pt x="327" y="145"/>
                  </a:cubicBezTo>
                  <a:cubicBezTo>
                    <a:pt x="331" y="143"/>
                    <a:pt x="336" y="136"/>
                    <a:pt x="336" y="131"/>
                  </a:cubicBezTo>
                  <a:cubicBezTo>
                    <a:pt x="336" y="97"/>
                    <a:pt x="336" y="64"/>
                    <a:pt x="336" y="30"/>
                  </a:cubicBezTo>
                  <a:cubicBezTo>
                    <a:pt x="336" y="9"/>
                    <a:pt x="344" y="0"/>
                    <a:pt x="366" y="0"/>
                  </a:cubicBezTo>
                  <a:cubicBezTo>
                    <a:pt x="426" y="0"/>
                    <a:pt x="487" y="0"/>
                    <a:pt x="547" y="0"/>
                  </a:cubicBezTo>
                  <a:cubicBezTo>
                    <a:pt x="567" y="0"/>
                    <a:pt x="576" y="9"/>
                    <a:pt x="576" y="30"/>
                  </a:cubicBezTo>
                  <a:cubicBezTo>
                    <a:pt x="576" y="64"/>
                    <a:pt x="576" y="98"/>
                    <a:pt x="576" y="132"/>
                  </a:cubicBezTo>
                  <a:cubicBezTo>
                    <a:pt x="576" y="136"/>
                    <a:pt x="580" y="143"/>
                    <a:pt x="584" y="145"/>
                  </a:cubicBezTo>
                  <a:cubicBezTo>
                    <a:pt x="589" y="146"/>
                    <a:pt x="597" y="145"/>
                    <a:pt x="600" y="141"/>
                  </a:cubicBezTo>
                  <a:cubicBezTo>
                    <a:pt x="625" y="118"/>
                    <a:pt x="649" y="94"/>
                    <a:pt x="673" y="70"/>
                  </a:cubicBezTo>
                  <a:cubicBezTo>
                    <a:pt x="687" y="55"/>
                    <a:pt x="700" y="55"/>
                    <a:pt x="714" y="69"/>
                  </a:cubicBezTo>
                  <a:cubicBezTo>
                    <a:pt x="757" y="112"/>
                    <a:pt x="800" y="155"/>
                    <a:pt x="842" y="198"/>
                  </a:cubicBezTo>
                  <a:cubicBezTo>
                    <a:pt x="857" y="212"/>
                    <a:pt x="857" y="225"/>
                    <a:pt x="842" y="240"/>
                  </a:cubicBezTo>
                  <a:cubicBezTo>
                    <a:pt x="818" y="264"/>
                    <a:pt x="794" y="287"/>
                    <a:pt x="771" y="311"/>
                  </a:cubicBezTo>
                  <a:cubicBezTo>
                    <a:pt x="768" y="315"/>
                    <a:pt x="765" y="323"/>
                    <a:pt x="767" y="327"/>
                  </a:cubicBezTo>
                  <a:cubicBezTo>
                    <a:pt x="769" y="332"/>
                    <a:pt x="776" y="336"/>
                    <a:pt x="781" y="336"/>
                  </a:cubicBezTo>
                  <a:cubicBezTo>
                    <a:pt x="815" y="336"/>
                    <a:pt x="848" y="336"/>
                    <a:pt x="882" y="336"/>
                  </a:cubicBezTo>
                  <a:cubicBezTo>
                    <a:pt x="903" y="336"/>
                    <a:pt x="912" y="344"/>
                    <a:pt x="912" y="366"/>
                  </a:cubicBezTo>
                  <a:cubicBezTo>
                    <a:pt x="912" y="426"/>
                    <a:pt x="912" y="486"/>
                    <a:pt x="912" y="546"/>
                  </a:cubicBezTo>
                  <a:cubicBezTo>
                    <a:pt x="912" y="567"/>
                    <a:pt x="904" y="576"/>
                    <a:pt x="882" y="576"/>
                  </a:cubicBezTo>
                  <a:cubicBezTo>
                    <a:pt x="849" y="576"/>
                    <a:pt x="815" y="576"/>
                    <a:pt x="782" y="576"/>
                  </a:cubicBezTo>
                  <a:cubicBezTo>
                    <a:pt x="777" y="576"/>
                    <a:pt x="770" y="580"/>
                    <a:pt x="767" y="584"/>
                  </a:cubicBezTo>
                  <a:cubicBezTo>
                    <a:pt x="761" y="591"/>
                    <a:pt x="766" y="597"/>
                    <a:pt x="771" y="602"/>
                  </a:cubicBezTo>
                  <a:cubicBezTo>
                    <a:pt x="795" y="625"/>
                    <a:pt x="819" y="649"/>
                    <a:pt x="843" y="673"/>
                  </a:cubicBezTo>
                  <a:cubicBezTo>
                    <a:pt x="857" y="687"/>
                    <a:pt x="857" y="700"/>
                    <a:pt x="843" y="714"/>
                  </a:cubicBezTo>
                  <a:cubicBezTo>
                    <a:pt x="800" y="757"/>
                    <a:pt x="757" y="800"/>
                    <a:pt x="714" y="843"/>
                  </a:cubicBezTo>
                  <a:cubicBezTo>
                    <a:pt x="700" y="857"/>
                    <a:pt x="687" y="857"/>
                    <a:pt x="673" y="842"/>
                  </a:cubicBezTo>
                  <a:cubicBezTo>
                    <a:pt x="649" y="819"/>
                    <a:pt x="625" y="795"/>
                    <a:pt x="602" y="771"/>
                  </a:cubicBezTo>
                  <a:cubicBezTo>
                    <a:pt x="596" y="766"/>
                    <a:pt x="591" y="761"/>
                    <a:pt x="584" y="767"/>
                  </a:cubicBezTo>
                  <a:cubicBezTo>
                    <a:pt x="580" y="771"/>
                    <a:pt x="576" y="777"/>
                    <a:pt x="576" y="782"/>
                  </a:cubicBezTo>
                  <a:cubicBezTo>
                    <a:pt x="576" y="814"/>
                    <a:pt x="576" y="846"/>
                    <a:pt x="576" y="878"/>
                  </a:cubicBezTo>
                  <a:cubicBezTo>
                    <a:pt x="576" y="905"/>
                    <a:pt x="569" y="912"/>
                    <a:pt x="543" y="912"/>
                  </a:cubicBezTo>
                  <a:cubicBezTo>
                    <a:pt x="514" y="912"/>
                    <a:pt x="485" y="912"/>
                    <a:pt x="456" y="912"/>
                  </a:cubicBezTo>
                  <a:close/>
                  <a:moveTo>
                    <a:pt x="49" y="528"/>
                  </a:moveTo>
                  <a:cubicBezTo>
                    <a:pt x="85" y="528"/>
                    <a:pt x="119" y="528"/>
                    <a:pt x="153" y="528"/>
                  </a:cubicBezTo>
                  <a:cubicBezTo>
                    <a:pt x="169" y="528"/>
                    <a:pt x="179" y="534"/>
                    <a:pt x="184" y="549"/>
                  </a:cubicBezTo>
                  <a:cubicBezTo>
                    <a:pt x="187" y="560"/>
                    <a:pt x="191" y="570"/>
                    <a:pt x="196" y="580"/>
                  </a:cubicBezTo>
                  <a:cubicBezTo>
                    <a:pt x="205" y="601"/>
                    <a:pt x="204" y="606"/>
                    <a:pt x="188" y="622"/>
                  </a:cubicBezTo>
                  <a:cubicBezTo>
                    <a:pt x="165" y="646"/>
                    <a:pt x="141" y="669"/>
                    <a:pt x="118" y="692"/>
                  </a:cubicBezTo>
                  <a:cubicBezTo>
                    <a:pt x="152" y="726"/>
                    <a:pt x="186" y="760"/>
                    <a:pt x="220" y="794"/>
                  </a:cubicBezTo>
                  <a:cubicBezTo>
                    <a:pt x="238" y="776"/>
                    <a:pt x="257" y="756"/>
                    <a:pt x="276" y="738"/>
                  </a:cubicBezTo>
                  <a:cubicBezTo>
                    <a:pt x="304" y="711"/>
                    <a:pt x="302" y="699"/>
                    <a:pt x="347" y="723"/>
                  </a:cubicBezTo>
                  <a:cubicBezTo>
                    <a:pt x="350" y="724"/>
                    <a:pt x="352" y="725"/>
                    <a:pt x="354" y="725"/>
                  </a:cubicBezTo>
                  <a:cubicBezTo>
                    <a:pt x="384" y="737"/>
                    <a:pt x="384" y="737"/>
                    <a:pt x="384" y="769"/>
                  </a:cubicBezTo>
                  <a:cubicBezTo>
                    <a:pt x="384" y="800"/>
                    <a:pt x="384" y="832"/>
                    <a:pt x="384" y="863"/>
                  </a:cubicBezTo>
                  <a:cubicBezTo>
                    <a:pt x="433" y="863"/>
                    <a:pt x="480" y="863"/>
                    <a:pt x="528" y="863"/>
                  </a:cubicBezTo>
                  <a:cubicBezTo>
                    <a:pt x="528" y="827"/>
                    <a:pt x="528" y="793"/>
                    <a:pt x="528" y="758"/>
                  </a:cubicBezTo>
                  <a:cubicBezTo>
                    <a:pt x="528" y="743"/>
                    <a:pt x="534" y="733"/>
                    <a:pt x="549" y="728"/>
                  </a:cubicBezTo>
                  <a:cubicBezTo>
                    <a:pt x="560" y="725"/>
                    <a:pt x="571" y="720"/>
                    <a:pt x="581" y="715"/>
                  </a:cubicBezTo>
                  <a:cubicBezTo>
                    <a:pt x="600" y="707"/>
                    <a:pt x="606" y="708"/>
                    <a:pt x="621" y="723"/>
                  </a:cubicBezTo>
                  <a:cubicBezTo>
                    <a:pt x="645" y="747"/>
                    <a:pt x="669" y="771"/>
                    <a:pt x="692" y="794"/>
                  </a:cubicBezTo>
                  <a:cubicBezTo>
                    <a:pt x="726" y="760"/>
                    <a:pt x="760" y="726"/>
                    <a:pt x="794" y="692"/>
                  </a:cubicBezTo>
                  <a:cubicBezTo>
                    <a:pt x="770" y="668"/>
                    <a:pt x="746" y="643"/>
                    <a:pt x="721" y="619"/>
                  </a:cubicBezTo>
                  <a:cubicBezTo>
                    <a:pt x="710" y="608"/>
                    <a:pt x="708" y="597"/>
                    <a:pt x="714" y="584"/>
                  </a:cubicBezTo>
                  <a:cubicBezTo>
                    <a:pt x="719" y="574"/>
                    <a:pt x="723" y="565"/>
                    <a:pt x="726" y="555"/>
                  </a:cubicBezTo>
                  <a:cubicBezTo>
                    <a:pt x="736" y="530"/>
                    <a:pt x="739" y="528"/>
                    <a:pt x="764" y="528"/>
                  </a:cubicBezTo>
                  <a:cubicBezTo>
                    <a:pt x="797" y="528"/>
                    <a:pt x="830" y="528"/>
                    <a:pt x="863" y="528"/>
                  </a:cubicBezTo>
                  <a:cubicBezTo>
                    <a:pt x="863" y="479"/>
                    <a:pt x="863" y="432"/>
                    <a:pt x="863" y="384"/>
                  </a:cubicBezTo>
                  <a:cubicBezTo>
                    <a:pt x="827" y="384"/>
                    <a:pt x="792" y="384"/>
                    <a:pt x="757" y="384"/>
                  </a:cubicBezTo>
                  <a:cubicBezTo>
                    <a:pt x="743" y="384"/>
                    <a:pt x="734" y="378"/>
                    <a:pt x="729" y="364"/>
                  </a:cubicBezTo>
                  <a:cubicBezTo>
                    <a:pt x="725" y="353"/>
                    <a:pt x="720" y="342"/>
                    <a:pt x="715" y="331"/>
                  </a:cubicBezTo>
                  <a:cubicBezTo>
                    <a:pt x="707" y="312"/>
                    <a:pt x="708" y="306"/>
                    <a:pt x="723" y="291"/>
                  </a:cubicBezTo>
                  <a:cubicBezTo>
                    <a:pt x="747" y="267"/>
                    <a:pt x="771" y="243"/>
                    <a:pt x="794" y="220"/>
                  </a:cubicBezTo>
                  <a:cubicBezTo>
                    <a:pt x="760" y="186"/>
                    <a:pt x="726" y="152"/>
                    <a:pt x="692" y="118"/>
                  </a:cubicBezTo>
                  <a:cubicBezTo>
                    <a:pt x="669" y="141"/>
                    <a:pt x="645" y="165"/>
                    <a:pt x="621" y="189"/>
                  </a:cubicBezTo>
                  <a:cubicBezTo>
                    <a:pt x="606" y="204"/>
                    <a:pt x="600" y="205"/>
                    <a:pt x="581" y="197"/>
                  </a:cubicBezTo>
                  <a:cubicBezTo>
                    <a:pt x="572" y="193"/>
                    <a:pt x="564" y="189"/>
                    <a:pt x="555" y="186"/>
                  </a:cubicBezTo>
                  <a:cubicBezTo>
                    <a:pt x="530" y="177"/>
                    <a:pt x="528" y="173"/>
                    <a:pt x="528" y="148"/>
                  </a:cubicBezTo>
                  <a:cubicBezTo>
                    <a:pt x="528" y="115"/>
                    <a:pt x="528" y="82"/>
                    <a:pt x="528" y="49"/>
                  </a:cubicBezTo>
                  <a:cubicBezTo>
                    <a:pt x="479" y="49"/>
                    <a:pt x="432" y="49"/>
                    <a:pt x="384" y="49"/>
                  </a:cubicBezTo>
                  <a:cubicBezTo>
                    <a:pt x="384" y="84"/>
                    <a:pt x="383" y="118"/>
                    <a:pt x="384" y="152"/>
                  </a:cubicBezTo>
                  <a:cubicBezTo>
                    <a:pt x="385" y="169"/>
                    <a:pt x="378" y="179"/>
                    <a:pt x="362" y="184"/>
                  </a:cubicBezTo>
                  <a:cubicBezTo>
                    <a:pt x="351" y="188"/>
                    <a:pt x="341" y="192"/>
                    <a:pt x="331" y="197"/>
                  </a:cubicBezTo>
                  <a:cubicBezTo>
                    <a:pt x="312" y="205"/>
                    <a:pt x="306" y="204"/>
                    <a:pt x="291" y="189"/>
                  </a:cubicBezTo>
                  <a:cubicBezTo>
                    <a:pt x="267" y="165"/>
                    <a:pt x="243" y="141"/>
                    <a:pt x="220" y="118"/>
                  </a:cubicBezTo>
                  <a:cubicBezTo>
                    <a:pt x="186" y="152"/>
                    <a:pt x="152" y="186"/>
                    <a:pt x="119" y="219"/>
                  </a:cubicBezTo>
                  <a:cubicBezTo>
                    <a:pt x="119" y="219"/>
                    <a:pt x="119" y="220"/>
                    <a:pt x="119" y="221"/>
                  </a:cubicBezTo>
                  <a:cubicBezTo>
                    <a:pt x="143" y="244"/>
                    <a:pt x="166" y="268"/>
                    <a:pt x="189" y="291"/>
                  </a:cubicBezTo>
                  <a:cubicBezTo>
                    <a:pt x="204" y="306"/>
                    <a:pt x="205" y="312"/>
                    <a:pt x="197" y="331"/>
                  </a:cubicBezTo>
                  <a:cubicBezTo>
                    <a:pt x="193" y="339"/>
                    <a:pt x="189" y="347"/>
                    <a:pt x="186" y="356"/>
                  </a:cubicBezTo>
                  <a:cubicBezTo>
                    <a:pt x="176" y="382"/>
                    <a:pt x="174" y="384"/>
                    <a:pt x="146" y="384"/>
                  </a:cubicBezTo>
                  <a:cubicBezTo>
                    <a:pt x="114" y="384"/>
                    <a:pt x="81" y="384"/>
                    <a:pt x="49" y="384"/>
                  </a:cubicBezTo>
                  <a:cubicBezTo>
                    <a:pt x="49" y="433"/>
                    <a:pt x="49" y="479"/>
                    <a:pt x="49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51">
              <a:extLst>
                <a:ext uri="{FF2B5EF4-FFF2-40B4-BE49-F238E27FC236}">
                  <a16:creationId xmlns:a16="http://schemas.microsoft.com/office/drawing/2014/main" id="{7419EFC0-E884-8717-1875-B7BB90A96D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24425" y="427038"/>
              <a:ext cx="355600" cy="396875"/>
            </a:xfrm>
            <a:custGeom>
              <a:avLst/>
              <a:gdLst>
                <a:gd name="T0" fmla="*/ 259 w 1198"/>
                <a:gd name="T1" fmla="*/ 1248 h 1332"/>
                <a:gd name="T2" fmla="*/ 259 w 1198"/>
                <a:gd name="T3" fmla="*/ 1169 h 1332"/>
                <a:gd name="T4" fmla="*/ 284 w 1198"/>
                <a:gd name="T5" fmla="*/ 1140 h 1332"/>
                <a:gd name="T6" fmla="*/ 307 w 1198"/>
                <a:gd name="T7" fmla="*/ 1169 h 1332"/>
                <a:gd name="T8" fmla="*/ 307 w 1198"/>
                <a:gd name="T9" fmla="*/ 1303 h 1332"/>
                <a:gd name="T10" fmla="*/ 278 w 1198"/>
                <a:gd name="T11" fmla="*/ 1332 h 1332"/>
                <a:gd name="T12" fmla="*/ 144 w 1198"/>
                <a:gd name="T13" fmla="*/ 1332 h 1332"/>
                <a:gd name="T14" fmla="*/ 115 w 1198"/>
                <a:gd name="T15" fmla="*/ 1307 h 1332"/>
                <a:gd name="T16" fmla="*/ 144 w 1198"/>
                <a:gd name="T17" fmla="*/ 1284 h 1332"/>
                <a:gd name="T18" fmla="*/ 226 w 1198"/>
                <a:gd name="T19" fmla="*/ 1284 h 1332"/>
                <a:gd name="T20" fmla="*/ 216 w 1198"/>
                <a:gd name="T21" fmla="*/ 1272 h 1332"/>
                <a:gd name="T22" fmla="*/ 50 w 1198"/>
                <a:gd name="T23" fmla="*/ 904 h 1332"/>
                <a:gd name="T24" fmla="*/ 533 w 1198"/>
                <a:gd name="T25" fmla="*/ 122 h 1332"/>
                <a:gd name="T26" fmla="*/ 1177 w 1198"/>
                <a:gd name="T27" fmla="*/ 215 h 1332"/>
                <a:gd name="T28" fmla="*/ 1185 w 1198"/>
                <a:gd name="T29" fmla="*/ 221 h 1332"/>
                <a:gd name="T30" fmla="*/ 1190 w 1198"/>
                <a:gd name="T31" fmla="*/ 254 h 1332"/>
                <a:gd name="T32" fmla="*/ 1157 w 1198"/>
                <a:gd name="T33" fmla="*/ 259 h 1332"/>
                <a:gd name="T34" fmla="*/ 1086 w 1198"/>
                <a:gd name="T35" fmla="*/ 215 h 1332"/>
                <a:gd name="T36" fmla="*/ 109 w 1198"/>
                <a:gd name="T37" fmla="*/ 651 h 1332"/>
                <a:gd name="T38" fmla="*/ 236 w 1198"/>
                <a:gd name="T39" fmla="*/ 1221 h 1332"/>
                <a:gd name="T40" fmla="*/ 259 w 1198"/>
                <a:gd name="T41" fmla="*/ 1248 h 1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8" h="1332">
                  <a:moveTo>
                    <a:pt x="259" y="1248"/>
                  </a:moveTo>
                  <a:cubicBezTo>
                    <a:pt x="259" y="1219"/>
                    <a:pt x="259" y="1194"/>
                    <a:pt x="259" y="1169"/>
                  </a:cubicBezTo>
                  <a:cubicBezTo>
                    <a:pt x="259" y="1151"/>
                    <a:pt x="269" y="1140"/>
                    <a:pt x="284" y="1140"/>
                  </a:cubicBezTo>
                  <a:cubicBezTo>
                    <a:pt x="298" y="1141"/>
                    <a:pt x="307" y="1151"/>
                    <a:pt x="307" y="1169"/>
                  </a:cubicBezTo>
                  <a:cubicBezTo>
                    <a:pt x="307" y="1214"/>
                    <a:pt x="307" y="1258"/>
                    <a:pt x="307" y="1303"/>
                  </a:cubicBezTo>
                  <a:cubicBezTo>
                    <a:pt x="307" y="1323"/>
                    <a:pt x="298" y="1332"/>
                    <a:pt x="278" y="1332"/>
                  </a:cubicBezTo>
                  <a:cubicBezTo>
                    <a:pt x="233" y="1332"/>
                    <a:pt x="189" y="1332"/>
                    <a:pt x="144" y="1332"/>
                  </a:cubicBezTo>
                  <a:cubicBezTo>
                    <a:pt x="126" y="1332"/>
                    <a:pt x="115" y="1322"/>
                    <a:pt x="115" y="1307"/>
                  </a:cubicBezTo>
                  <a:cubicBezTo>
                    <a:pt x="116" y="1293"/>
                    <a:pt x="126" y="1284"/>
                    <a:pt x="144" y="1284"/>
                  </a:cubicBezTo>
                  <a:cubicBezTo>
                    <a:pt x="170" y="1284"/>
                    <a:pt x="197" y="1284"/>
                    <a:pt x="226" y="1284"/>
                  </a:cubicBezTo>
                  <a:cubicBezTo>
                    <a:pt x="221" y="1278"/>
                    <a:pt x="219" y="1275"/>
                    <a:pt x="216" y="1272"/>
                  </a:cubicBezTo>
                  <a:cubicBezTo>
                    <a:pt x="125" y="1165"/>
                    <a:pt x="70" y="1043"/>
                    <a:pt x="50" y="904"/>
                  </a:cubicBezTo>
                  <a:cubicBezTo>
                    <a:pt x="0" y="564"/>
                    <a:pt x="206" y="229"/>
                    <a:pt x="533" y="122"/>
                  </a:cubicBezTo>
                  <a:cubicBezTo>
                    <a:pt x="763" y="47"/>
                    <a:pt x="978" y="81"/>
                    <a:pt x="1177" y="215"/>
                  </a:cubicBezTo>
                  <a:cubicBezTo>
                    <a:pt x="1180" y="217"/>
                    <a:pt x="1182" y="219"/>
                    <a:pt x="1185" y="221"/>
                  </a:cubicBezTo>
                  <a:cubicBezTo>
                    <a:pt x="1196" y="230"/>
                    <a:pt x="1198" y="243"/>
                    <a:pt x="1190" y="254"/>
                  </a:cubicBezTo>
                  <a:cubicBezTo>
                    <a:pt x="1183" y="265"/>
                    <a:pt x="1170" y="267"/>
                    <a:pt x="1157" y="259"/>
                  </a:cubicBezTo>
                  <a:cubicBezTo>
                    <a:pt x="1133" y="245"/>
                    <a:pt x="1110" y="229"/>
                    <a:pt x="1086" y="215"/>
                  </a:cubicBezTo>
                  <a:cubicBezTo>
                    <a:pt x="700" y="0"/>
                    <a:pt x="205" y="221"/>
                    <a:pt x="109" y="651"/>
                  </a:cubicBezTo>
                  <a:cubicBezTo>
                    <a:pt x="62" y="860"/>
                    <a:pt x="105" y="1051"/>
                    <a:pt x="236" y="1221"/>
                  </a:cubicBezTo>
                  <a:cubicBezTo>
                    <a:pt x="242" y="1229"/>
                    <a:pt x="249" y="1237"/>
                    <a:pt x="259" y="12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52">
              <a:extLst>
                <a:ext uri="{FF2B5EF4-FFF2-40B4-BE49-F238E27FC236}">
                  <a16:creationId xmlns:a16="http://schemas.microsoft.com/office/drawing/2014/main" id="{C5322076-CFF7-9CBA-B298-EF4AFABC66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0" y="509588"/>
              <a:ext cx="354013" cy="403225"/>
            </a:xfrm>
            <a:custGeom>
              <a:avLst/>
              <a:gdLst>
                <a:gd name="T0" fmla="*/ 939 w 1194"/>
                <a:gd name="T1" fmla="*/ 84 h 1358"/>
                <a:gd name="T2" fmla="*/ 939 w 1194"/>
                <a:gd name="T3" fmla="*/ 163 h 1358"/>
                <a:gd name="T4" fmla="*/ 915 w 1194"/>
                <a:gd name="T5" fmla="*/ 192 h 1358"/>
                <a:gd name="T6" fmla="*/ 891 w 1194"/>
                <a:gd name="T7" fmla="*/ 164 h 1358"/>
                <a:gd name="T8" fmla="*/ 891 w 1194"/>
                <a:gd name="T9" fmla="*/ 29 h 1358"/>
                <a:gd name="T10" fmla="*/ 919 w 1194"/>
                <a:gd name="T11" fmla="*/ 0 h 1358"/>
                <a:gd name="T12" fmla="*/ 1054 w 1194"/>
                <a:gd name="T13" fmla="*/ 0 h 1358"/>
                <a:gd name="T14" fmla="*/ 1083 w 1194"/>
                <a:gd name="T15" fmla="*/ 24 h 1358"/>
                <a:gd name="T16" fmla="*/ 1053 w 1194"/>
                <a:gd name="T17" fmla="*/ 48 h 1358"/>
                <a:gd name="T18" fmla="*/ 972 w 1194"/>
                <a:gd name="T19" fmla="*/ 48 h 1358"/>
                <a:gd name="T20" fmla="*/ 983 w 1194"/>
                <a:gd name="T21" fmla="*/ 62 h 1358"/>
                <a:gd name="T22" fmla="*/ 1148 w 1194"/>
                <a:gd name="T23" fmla="*/ 428 h 1358"/>
                <a:gd name="T24" fmla="*/ 707 w 1194"/>
                <a:gd name="T25" fmla="*/ 1194 h 1358"/>
                <a:gd name="T26" fmla="*/ 21 w 1194"/>
                <a:gd name="T27" fmla="*/ 1117 h 1358"/>
                <a:gd name="T28" fmla="*/ 11 w 1194"/>
                <a:gd name="T29" fmla="*/ 1110 h 1358"/>
                <a:gd name="T30" fmla="*/ 8 w 1194"/>
                <a:gd name="T31" fmla="*/ 1078 h 1358"/>
                <a:gd name="T32" fmla="*/ 38 w 1194"/>
                <a:gd name="T33" fmla="*/ 1071 h 1358"/>
                <a:gd name="T34" fmla="*/ 52 w 1194"/>
                <a:gd name="T35" fmla="*/ 1080 h 1358"/>
                <a:gd name="T36" fmla="*/ 1095 w 1194"/>
                <a:gd name="T37" fmla="*/ 651 h 1358"/>
                <a:gd name="T38" fmla="*/ 960 w 1194"/>
                <a:gd name="T39" fmla="*/ 109 h 1358"/>
                <a:gd name="T40" fmla="*/ 939 w 1194"/>
                <a:gd name="T41" fmla="*/ 84 h 1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194" h="1358">
                  <a:moveTo>
                    <a:pt x="939" y="84"/>
                  </a:moveTo>
                  <a:cubicBezTo>
                    <a:pt x="939" y="113"/>
                    <a:pt x="939" y="138"/>
                    <a:pt x="939" y="163"/>
                  </a:cubicBezTo>
                  <a:cubicBezTo>
                    <a:pt x="939" y="181"/>
                    <a:pt x="930" y="192"/>
                    <a:pt x="915" y="192"/>
                  </a:cubicBezTo>
                  <a:cubicBezTo>
                    <a:pt x="901" y="192"/>
                    <a:pt x="891" y="181"/>
                    <a:pt x="891" y="164"/>
                  </a:cubicBezTo>
                  <a:cubicBezTo>
                    <a:pt x="891" y="119"/>
                    <a:pt x="891" y="74"/>
                    <a:pt x="891" y="29"/>
                  </a:cubicBezTo>
                  <a:cubicBezTo>
                    <a:pt x="891" y="9"/>
                    <a:pt x="900" y="0"/>
                    <a:pt x="919" y="0"/>
                  </a:cubicBezTo>
                  <a:cubicBezTo>
                    <a:pt x="964" y="0"/>
                    <a:pt x="1009" y="0"/>
                    <a:pt x="1054" y="0"/>
                  </a:cubicBezTo>
                  <a:cubicBezTo>
                    <a:pt x="1072" y="0"/>
                    <a:pt x="1083" y="9"/>
                    <a:pt x="1083" y="24"/>
                  </a:cubicBezTo>
                  <a:cubicBezTo>
                    <a:pt x="1083" y="39"/>
                    <a:pt x="1072" y="48"/>
                    <a:pt x="1053" y="48"/>
                  </a:cubicBezTo>
                  <a:cubicBezTo>
                    <a:pt x="1027" y="48"/>
                    <a:pt x="1001" y="48"/>
                    <a:pt x="972" y="48"/>
                  </a:cubicBezTo>
                  <a:cubicBezTo>
                    <a:pt x="977" y="54"/>
                    <a:pt x="980" y="58"/>
                    <a:pt x="983" y="62"/>
                  </a:cubicBezTo>
                  <a:cubicBezTo>
                    <a:pt x="1074" y="168"/>
                    <a:pt x="1129" y="290"/>
                    <a:pt x="1148" y="428"/>
                  </a:cubicBezTo>
                  <a:cubicBezTo>
                    <a:pt x="1194" y="753"/>
                    <a:pt x="1012" y="1073"/>
                    <a:pt x="707" y="1194"/>
                  </a:cubicBezTo>
                  <a:cubicBezTo>
                    <a:pt x="466" y="1289"/>
                    <a:pt x="236" y="1261"/>
                    <a:pt x="21" y="1117"/>
                  </a:cubicBezTo>
                  <a:cubicBezTo>
                    <a:pt x="18" y="1115"/>
                    <a:pt x="14" y="1113"/>
                    <a:pt x="11" y="1110"/>
                  </a:cubicBezTo>
                  <a:cubicBezTo>
                    <a:pt x="2" y="1101"/>
                    <a:pt x="0" y="1087"/>
                    <a:pt x="8" y="1078"/>
                  </a:cubicBezTo>
                  <a:cubicBezTo>
                    <a:pt x="16" y="1067"/>
                    <a:pt x="27" y="1065"/>
                    <a:pt x="38" y="1071"/>
                  </a:cubicBezTo>
                  <a:cubicBezTo>
                    <a:pt x="43" y="1074"/>
                    <a:pt x="48" y="1077"/>
                    <a:pt x="52" y="1080"/>
                  </a:cubicBezTo>
                  <a:cubicBezTo>
                    <a:pt x="452" y="1358"/>
                    <a:pt x="1007" y="1130"/>
                    <a:pt x="1095" y="651"/>
                  </a:cubicBezTo>
                  <a:cubicBezTo>
                    <a:pt x="1132" y="451"/>
                    <a:pt x="1085" y="269"/>
                    <a:pt x="960" y="109"/>
                  </a:cubicBezTo>
                  <a:cubicBezTo>
                    <a:pt x="954" y="101"/>
                    <a:pt x="948" y="94"/>
                    <a:pt x="939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53">
              <a:extLst>
                <a:ext uri="{FF2B5EF4-FFF2-40B4-BE49-F238E27FC236}">
                  <a16:creationId xmlns:a16="http://schemas.microsoft.com/office/drawing/2014/main" id="{63AF960C-8BE3-25FC-ACA0-0913D8590BBA}"/>
                </a:ext>
              </a:extLst>
            </p:cNvPr>
            <p:cNvSpPr>
              <a:spLocks/>
            </p:cNvSpPr>
            <p:nvPr/>
          </p:nvSpPr>
          <p:spPr bwMode="auto">
            <a:xfrm>
              <a:off x="4979988" y="495300"/>
              <a:ext cx="177800" cy="177800"/>
            </a:xfrm>
            <a:custGeom>
              <a:avLst/>
              <a:gdLst>
                <a:gd name="T0" fmla="*/ 561 w 600"/>
                <a:gd name="T1" fmla="*/ 0 h 600"/>
                <a:gd name="T2" fmla="*/ 576 w 600"/>
                <a:gd name="T3" fmla="*/ 0 h 600"/>
                <a:gd name="T4" fmla="*/ 600 w 600"/>
                <a:gd name="T5" fmla="*/ 24 h 600"/>
                <a:gd name="T6" fmla="*/ 575 w 600"/>
                <a:gd name="T7" fmla="*/ 48 h 600"/>
                <a:gd name="T8" fmla="*/ 479 w 600"/>
                <a:gd name="T9" fmla="*/ 57 h 600"/>
                <a:gd name="T10" fmla="*/ 57 w 600"/>
                <a:gd name="T11" fmla="*/ 479 h 600"/>
                <a:gd name="T12" fmla="*/ 48 w 600"/>
                <a:gd name="T13" fmla="*/ 571 h 600"/>
                <a:gd name="T14" fmla="*/ 23 w 600"/>
                <a:gd name="T15" fmla="*/ 600 h 600"/>
                <a:gd name="T16" fmla="*/ 0 w 600"/>
                <a:gd name="T17" fmla="*/ 571 h 600"/>
                <a:gd name="T18" fmla="*/ 237 w 600"/>
                <a:gd name="T19" fmla="*/ 111 h 600"/>
                <a:gd name="T20" fmla="*/ 561 w 600"/>
                <a:gd name="T21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561" y="0"/>
                  </a:moveTo>
                  <a:cubicBezTo>
                    <a:pt x="565" y="0"/>
                    <a:pt x="570" y="0"/>
                    <a:pt x="576" y="0"/>
                  </a:cubicBezTo>
                  <a:cubicBezTo>
                    <a:pt x="590" y="1"/>
                    <a:pt x="600" y="11"/>
                    <a:pt x="600" y="24"/>
                  </a:cubicBezTo>
                  <a:cubicBezTo>
                    <a:pt x="600" y="37"/>
                    <a:pt x="590" y="47"/>
                    <a:pt x="575" y="48"/>
                  </a:cubicBezTo>
                  <a:cubicBezTo>
                    <a:pt x="543" y="51"/>
                    <a:pt x="511" y="52"/>
                    <a:pt x="479" y="57"/>
                  </a:cubicBezTo>
                  <a:cubicBezTo>
                    <a:pt x="272" y="91"/>
                    <a:pt x="92" y="271"/>
                    <a:pt x="57" y="479"/>
                  </a:cubicBezTo>
                  <a:cubicBezTo>
                    <a:pt x="52" y="509"/>
                    <a:pt x="51" y="540"/>
                    <a:pt x="48" y="571"/>
                  </a:cubicBezTo>
                  <a:cubicBezTo>
                    <a:pt x="47" y="589"/>
                    <a:pt x="38" y="600"/>
                    <a:pt x="23" y="600"/>
                  </a:cubicBezTo>
                  <a:cubicBezTo>
                    <a:pt x="9" y="599"/>
                    <a:pt x="0" y="588"/>
                    <a:pt x="0" y="571"/>
                  </a:cubicBezTo>
                  <a:cubicBezTo>
                    <a:pt x="6" y="379"/>
                    <a:pt x="84" y="226"/>
                    <a:pt x="237" y="111"/>
                  </a:cubicBezTo>
                  <a:cubicBezTo>
                    <a:pt x="332" y="40"/>
                    <a:pt x="441" y="5"/>
                    <a:pt x="56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54">
              <a:extLst>
                <a:ext uri="{FF2B5EF4-FFF2-40B4-BE49-F238E27FC236}">
                  <a16:creationId xmlns:a16="http://schemas.microsoft.com/office/drawing/2014/main" id="{995706E0-E802-15F2-66D5-4D106D70A4A1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658813"/>
              <a:ext cx="177800" cy="179388"/>
            </a:xfrm>
            <a:custGeom>
              <a:avLst/>
              <a:gdLst>
                <a:gd name="T0" fmla="*/ 40 w 600"/>
                <a:gd name="T1" fmla="*/ 600 h 600"/>
                <a:gd name="T2" fmla="*/ 27 w 600"/>
                <a:gd name="T3" fmla="*/ 600 h 600"/>
                <a:gd name="T4" fmla="*/ 0 w 600"/>
                <a:gd name="T5" fmla="*/ 576 h 600"/>
                <a:gd name="T6" fmla="*/ 26 w 600"/>
                <a:gd name="T7" fmla="*/ 552 h 600"/>
                <a:gd name="T8" fmla="*/ 136 w 600"/>
                <a:gd name="T9" fmla="*/ 539 h 600"/>
                <a:gd name="T10" fmla="*/ 546 w 600"/>
                <a:gd name="T11" fmla="*/ 97 h 600"/>
                <a:gd name="T12" fmla="*/ 552 w 600"/>
                <a:gd name="T13" fmla="*/ 29 h 600"/>
                <a:gd name="T14" fmla="*/ 576 w 600"/>
                <a:gd name="T15" fmla="*/ 0 h 600"/>
                <a:gd name="T16" fmla="*/ 600 w 600"/>
                <a:gd name="T17" fmla="*/ 30 h 600"/>
                <a:gd name="T18" fmla="*/ 240 w 600"/>
                <a:gd name="T19" fmla="*/ 558 h 600"/>
                <a:gd name="T20" fmla="*/ 40 w 600"/>
                <a:gd name="T21" fmla="*/ 60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00" h="600">
                  <a:moveTo>
                    <a:pt x="40" y="600"/>
                  </a:moveTo>
                  <a:cubicBezTo>
                    <a:pt x="36" y="600"/>
                    <a:pt x="31" y="600"/>
                    <a:pt x="27" y="600"/>
                  </a:cubicBezTo>
                  <a:cubicBezTo>
                    <a:pt x="11" y="600"/>
                    <a:pt x="0" y="590"/>
                    <a:pt x="0" y="576"/>
                  </a:cubicBezTo>
                  <a:cubicBezTo>
                    <a:pt x="0" y="562"/>
                    <a:pt x="10" y="553"/>
                    <a:pt x="26" y="552"/>
                  </a:cubicBezTo>
                  <a:cubicBezTo>
                    <a:pt x="62" y="548"/>
                    <a:pt x="100" y="547"/>
                    <a:pt x="136" y="539"/>
                  </a:cubicBezTo>
                  <a:cubicBezTo>
                    <a:pt x="350" y="495"/>
                    <a:pt x="519" y="313"/>
                    <a:pt x="546" y="97"/>
                  </a:cubicBezTo>
                  <a:cubicBezTo>
                    <a:pt x="549" y="75"/>
                    <a:pt x="550" y="52"/>
                    <a:pt x="552" y="29"/>
                  </a:cubicBezTo>
                  <a:cubicBezTo>
                    <a:pt x="553" y="11"/>
                    <a:pt x="561" y="0"/>
                    <a:pt x="576" y="0"/>
                  </a:cubicBezTo>
                  <a:cubicBezTo>
                    <a:pt x="591" y="0"/>
                    <a:pt x="600" y="11"/>
                    <a:pt x="600" y="30"/>
                  </a:cubicBezTo>
                  <a:cubicBezTo>
                    <a:pt x="600" y="258"/>
                    <a:pt x="453" y="473"/>
                    <a:pt x="240" y="558"/>
                  </a:cubicBezTo>
                  <a:cubicBezTo>
                    <a:pt x="174" y="584"/>
                    <a:pt x="105" y="599"/>
                    <a:pt x="40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55">
              <a:extLst>
                <a:ext uri="{FF2B5EF4-FFF2-40B4-BE49-F238E27FC236}">
                  <a16:creationId xmlns:a16="http://schemas.microsoft.com/office/drawing/2014/main" id="{92ECCDB3-7F7C-34DA-181E-753C41AFC7E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94288" y="609600"/>
              <a:ext cx="114300" cy="114300"/>
            </a:xfrm>
            <a:custGeom>
              <a:avLst/>
              <a:gdLst>
                <a:gd name="T0" fmla="*/ 384 w 384"/>
                <a:gd name="T1" fmla="*/ 193 h 384"/>
                <a:gd name="T2" fmla="*/ 192 w 384"/>
                <a:gd name="T3" fmla="*/ 384 h 384"/>
                <a:gd name="T4" fmla="*/ 0 w 384"/>
                <a:gd name="T5" fmla="*/ 192 h 384"/>
                <a:gd name="T6" fmla="*/ 193 w 384"/>
                <a:gd name="T7" fmla="*/ 0 h 384"/>
                <a:gd name="T8" fmla="*/ 384 w 384"/>
                <a:gd name="T9" fmla="*/ 193 h 384"/>
                <a:gd name="T10" fmla="*/ 48 w 384"/>
                <a:gd name="T11" fmla="*/ 193 h 384"/>
                <a:gd name="T12" fmla="*/ 193 w 384"/>
                <a:gd name="T13" fmla="*/ 336 h 384"/>
                <a:gd name="T14" fmla="*/ 336 w 384"/>
                <a:gd name="T15" fmla="*/ 191 h 384"/>
                <a:gd name="T16" fmla="*/ 191 w 384"/>
                <a:gd name="T17" fmla="*/ 48 h 384"/>
                <a:gd name="T18" fmla="*/ 48 w 384"/>
                <a:gd name="T19" fmla="*/ 193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cubicBezTo>
                    <a:pt x="384" y="298"/>
                    <a:pt x="297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3" y="0"/>
                  </a:cubicBezTo>
                  <a:cubicBezTo>
                    <a:pt x="298" y="0"/>
                    <a:pt x="384" y="87"/>
                    <a:pt x="384" y="193"/>
                  </a:cubicBezTo>
                  <a:close/>
                  <a:moveTo>
                    <a:pt x="48" y="193"/>
                  </a:moveTo>
                  <a:cubicBezTo>
                    <a:pt x="48" y="272"/>
                    <a:pt x="113" y="336"/>
                    <a:pt x="193" y="336"/>
                  </a:cubicBezTo>
                  <a:cubicBezTo>
                    <a:pt x="272" y="336"/>
                    <a:pt x="336" y="270"/>
                    <a:pt x="336" y="191"/>
                  </a:cubicBezTo>
                  <a:cubicBezTo>
                    <a:pt x="335" y="112"/>
                    <a:pt x="271" y="48"/>
                    <a:pt x="191" y="48"/>
                  </a:cubicBezTo>
                  <a:cubicBezTo>
                    <a:pt x="112" y="48"/>
                    <a:pt x="48" y="113"/>
                    <a:pt x="48" y="1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56">
              <a:extLst>
                <a:ext uri="{FF2B5EF4-FFF2-40B4-BE49-F238E27FC236}">
                  <a16:creationId xmlns:a16="http://schemas.microsoft.com/office/drawing/2014/main" id="{7E3F3668-A066-3DEE-D0B0-69C1281C2BD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560388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57">
              <a:extLst>
                <a:ext uri="{FF2B5EF4-FFF2-40B4-BE49-F238E27FC236}">
                  <a16:creationId xmlns:a16="http://schemas.microsoft.com/office/drawing/2014/main" id="{64C3E0DA-B594-87D2-CAB4-5FDA885A1B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45075" y="658813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3" name="Freeform 58">
              <a:extLst>
                <a:ext uri="{FF2B5EF4-FFF2-40B4-BE49-F238E27FC236}">
                  <a16:creationId xmlns:a16="http://schemas.microsoft.com/office/drawing/2014/main" id="{D659F497-CD9D-3581-093F-476934176DB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3513" y="658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59">
              <a:extLst>
                <a:ext uri="{FF2B5EF4-FFF2-40B4-BE49-F238E27FC236}">
                  <a16:creationId xmlns:a16="http://schemas.microsoft.com/office/drawing/2014/main" id="{ED5648BB-15A3-567A-0E4A-85A7A6D7A18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758825"/>
              <a:ext cx="12700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60">
              <a:extLst>
                <a:ext uri="{FF2B5EF4-FFF2-40B4-BE49-F238E27FC236}">
                  <a16:creationId xmlns:a16="http://schemas.microsoft.com/office/drawing/2014/main" id="{005C4E55-E993-054D-927F-065B3A231A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063" y="585788"/>
              <a:ext cx="17463" cy="19050"/>
            </a:xfrm>
            <a:custGeom>
              <a:avLst/>
              <a:gdLst>
                <a:gd name="T0" fmla="*/ 32 w 63"/>
                <a:gd name="T1" fmla="*/ 0 h 64"/>
                <a:gd name="T2" fmla="*/ 63 w 63"/>
                <a:gd name="T3" fmla="*/ 33 h 64"/>
                <a:gd name="T4" fmla="*/ 32 w 63"/>
                <a:gd name="T5" fmla="*/ 64 h 64"/>
                <a:gd name="T6" fmla="*/ 0 w 63"/>
                <a:gd name="T7" fmla="*/ 32 h 64"/>
                <a:gd name="T8" fmla="*/ 32 w 63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32" y="0"/>
                  </a:moveTo>
                  <a:cubicBezTo>
                    <a:pt x="42" y="11"/>
                    <a:pt x="52" y="21"/>
                    <a:pt x="63" y="33"/>
                  </a:cubicBezTo>
                  <a:cubicBezTo>
                    <a:pt x="53" y="42"/>
                    <a:pt x="42" y="53"/>
                    <a:pt x="32" y="64"/>
                  </a:cubicBezTo>
                  <a:cubicBezTo>
                    <a:pt x="21" y="53"/>
                    <a:pt x="10" y="42"/>
                    <a:pt x="0" y="32"/>
                  </a:cubicBezTo>
                  <a:cubicBezTo>
                    <a:pt x="10" y="21"/>
                    <a:pt x="21" y="11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61">
              <a:extLst>
                <a:ext uri="{FF2B5EF4-FFF2-40B4-BE49-F238E27FC236}">
                  <a16:creationId xmlns:a16="http://schemas.microsoft.com/office/drawing/2014/main" id="{425F06B2-AA99-56A7-52F7-3B67B3788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585788"/>
              <a:ext cx="19050" cy="19050"/>
            </a:xfrm>
            <a:custGeom>
              <a:avLst/>
              <a:gdLst>
                <a:gd name="T0" fmla="*/ 0 w 61"/>
                <a:gd name="T1" fmla="*/ 31 h 61"/>
                <a:gd name="T2" fmla="*/ 31 w 61"/>
                <a:gd name="T3" fmla="*/ 0 h 61"/>
                <a:gd name="T4" fmla="*/ 61 w 61"/>
                <a:gd name="T5" fmla="*/ 34 h 61"/>
                <a:gd name="T6" fmla="*/ 30 w 61"/>
                <a:gd name="T7" fmla="*/ 61 h 61"/>
                <a:gd name="T8" fmla="*/ 0 w 61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0" y="31"/>
                  </a:moveTo>
                  <a:cubicBezTo>
                    <a:pt x="9" y="21"/>
                    <a:pt x="20" y="11"/>
                    <a:pt x="31" y="0"/>
                  </a:cubicBezTo>
                  <a:cubicBezTo>
                    <a:pt x="41" y="11"/>
                    <a:pt x="51" y="22"/>
                    <a:pt x="61" y="34"/>
                  </a:cubicBezTo>
                  <a:cubicBezTo>
                    <a:pt x="52" y="42"/>
                    <a:pt x="41" y="52"/>
                    <a:pt x="30" y="61"/>
                  </a:cubicBezTo>
                  <a:cubicBezTo>
                    <a:pt x="22" y="53"/>
                    <a:pt x="11" y="42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62">
              <a:extLst>
                <a:ext uri="{FF2B5EF4-FFF2-40B4-BE49-F238E27FC236}">
                  <a16:creationId xmlns:a16="http://schemas.microsoft.com/office/drawing/2014/main" id="{CF584A57-49AF-6669-E918-F067562A08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2063" y="728663"/>
              <a:ext cx="17463" cy="17463"/>
            </a:xfrm>
            <a:custGeom>
              <a:avLst/>
              <a:gdLst>
                <a:gd name="T0" fmla="*/ 32 w 64"/>
                <a:gd name="T1" fmla="*/ 63 h 63"/>
                <a:gd name="T2" fmla="*/ 0 w 64"/>
                <a:gd name="T3" fmla="*/ 30 h 63"/>
                <a:gd name="T4" fmla="*/ 33 w 64"/>
                <a:gd name="T5" fmla="*/ 0 h 63"/>
                <a:gd name="T6" fmla="*/ 64 w 64"/>
                <a:gd name="T7" fmla="*/ 31 h 63"/>
                <a:gd name="T8" fmla="*/ 32 w 64"/>
                <a:gd name="T9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3">
                  <a:moveTo>
                    <a:pt x="32" y="63"/>
                  </a:moveTo>
                  <a:cubicBezTo>
                    <a:pt x="21" y="52"/>
                    <a:pt x="11" y="41"/>
                    <a:pt x="0" y="30"/>
                  </a:cubicBezTo>
                  <a:cubicBezTo>
                    <a:pt x="11" y="20"/>
                    <a:pt x="23" y="10"/>
                    <a:pt x="33" y="0"/>
                  </a:cubicBezTo>
                  <a:cubicBezTo>
                    <a:pt x="42" y="9"/>
                    <a:pt x="53" y="20"/>
                    <a:pt x="64" y="31"/>
                  </a:cubicBezTo>
                  <a:cubicBezTo>
                    <a:pt x="54" y="41"/>
                    <a:pt x="44" y="51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63">
              <a:extLst>
                <a:ext uri="{FF2B5EF4-FFF2-40B4-BE49-F238E27FC236}">
                  <a16:creationId xmlns:a16="http://schemas.microsoft.com/office/drawing/2014/main" id="{5780DEBB-708E-63AE-51FE-9A0AC768EEF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1763" y="728663"/>
              <a:ext cx="19050" cy="17463"/>
            </a:xfrm>
            <a:custGeom>
              <a:avLst/>
              <a:gdLst>
                <a:gd name="T0" fmla="*/ 63 w 63"/>
                <a:gd name="T1" fmla="*/ 31 h 63"/>
                <a:gd name="T2" fmla="*/ 31 w 63"/>
                <a:gd name="T3" fmla="*/ 63 h 63"/>
                <a:gd name="T4" fmla="*/ 0 w 63"/>
                <a:gd name="T5" fmla="*/ 29 h 63"/>
                <a:gd name="T6" fmla="*/ 31 w 63"/>
                <a:gd name="T7" fmla="*/ 0 h 63"/>
                <a:gd name="T8" fmla="*/ 63 w 63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3">
                  <a:moveTo>
                    <a:pt x="63" y="31"/>
                  </a:moveTo>
                  <a:cubicBezTo>
                    <a:pt x="53" y="42"/>
                    <a:pt x="42" y="52"/>
                    <a:pt x="31" y="63"/>
                  </a:cubicBezTo>
                  <a:cubicBezTo>
                    <a:pt x="21" y="52"/>
                    <a:pt x="11" y="41"/>
                    <a:pt x="0" y="29"/>
                  </a:cubicBezTo>
                  <a:cubicBezTo>
                    <a:pt x="9" y="20"/>
                    <a:pt x="21" y="10"/>
                    <a:pt x="31" y="0"/>
                  </a:cubicBezTo>
                  <a:cubicBezTo>
                    <a:pt x="41" y="10"/>
                    <a:pt x="52" y="20"/>
                    <a:pt x="63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9" name="Group 108">
            <a:extLst>
              <a:ext uri="{FF2B5EF4-FFF2-40B4-BE49-F238E27FC236}">
                <a16:creationId xmlns:a16="http://schemas.microsoft.com/office/drawing/2014/main" id="{556696C3-2E72-6D88-4828-06238C0FD6B4}"/>
              </a:ext>
            </a:extLst>
          </p:cNvPr>
          <p:cNvGrpSpPr/>
          <p:nvPr/>
        </p:nvGrpSpPr>
        <p:grpSpPr>
          <a:xfrm>
            <a:off x="9106233" y="1292634"/>
            <a:ext cx="454025" cy="457200"/>
            <a:chOff x="6376988" y="436563"/>
            <a:chExt cx="454025" cy="457200"/>
          </a:xfrm>
          <a:solidFill>
            <a:srgbClr val="43266B"/>
          </a:solidFill>
        </p:grpSpPr>
        <p:sp>
          <p:nvSpPr>
            <p:cNvPr id="110" name="Freeform 64">
              <a:extLst>
                <a:ext uri="{FF2B5EF4-FFF2-40B4-BE49-F238E27FC236}">
                  <a16:creationId xmlns:a16="http://schemas.microsoft.com/office/drawing/2014/main" id="{FB34E304-286F-EBE9-88BE-6CC132758A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6988" y="436563"/>
              <a:ext cx="454025" cy="457200"/>
            </a:xfrm>
            <a:custGeom>
              <a:avLst/>
              <a:gdLst>
                <a:gd name="T0" fmla="*/ 69 w 1534"/>
                <a:gd name="T1" fmla="*/ 1124 h 1542"/>
                <a:gd name="T2" fmla="*/ 913 w 1534"/>
                <a:gd name="T3" fmla="*/ 276 h 1542"/>
                <a:gd name="T4" fmla="*/ 954 w 1534"/>
                <a:gd name="T5" fmla="*/ 93 h 1542"/>
                <a:gd name="T6" fmla="*/ 1296 w 1534"/>
                <a:gd name="T7" fmla="*/ 26 h 1542"/>
                <a:gd name="T8" fmla="*/ 1325 w 1534"/>
                <a:gd name="T9" fmla="*/ 613 h 1542"/>
                <a:gd name="T10" fmla="*/ 1284 w 1534"/>
                <a:gd name="T11" fmla="*/ 1093 h 1542"/>
                <a:gd name="T12" fmla="*/ 1156 w 1534"/>
                <a:gd name="T13" fmla="*/ 1325 h 1542"/>
                <a:gd name="T14" fmla="*/ 838 w 1534"/>
                <a:gd name="T15" fmla="*/ 1378 h 1542"/>
                <a:gd name="T16" fmla="*/ 1082 w 1534"/>
                <a:gd name="T17" fmla="*/ 1368 h 1542"/>
                <a:gd name="T18" fmla="*/ 964 w 1534"/>
                <a:gd name="T19" fmla="*/ 1542 h 1542"/>
                <a:gd name="T20" fmla="*/ 843 w 1534"/>
                <a:gd name="T21" fmla="*/ 1468 h 1542"/>
                <a:gd name="T22" fmla="*/ 421 w 1534"/>
                <a:gd name="T23" fmla="*/ 1542 h 1542"/>
                <a:gd name="T24" fmla="*/ 715 w 1534"/>
                <a:gd name="T25" fmla="*/ 1121 h 1542"/>
                <a:gd name="T26" fmla="*/ 948 w 1534"/>
                <a:gd name="T27" fmla="*/ 1097 h 1542"/>
                <a:gd name="T28" fmla="*/ 733 w 1534"/>
                <a:gd name="T29" fmla="*/ 1158 h 1542"/>
                <a:gd name="T30" fmla="*/ 1023 w 1534"/>
                <a:gd name="T31" fmla="*/ 1055 h 1542"/>
                <a:gd name="T32" fmla="*/ 1146 w 1534"/>
                <a:gd name="T33" fmla="*/ 869 h 1542"/>
                <a:gd name="T34" fmla="*/ 1092 w 1534"/>
                <a:gd name="T35" fmla="*/ 802 h 1542"/>
                <a:gd name="T36" fmla="*/ 1036 w 1534"/>
                <a:gd name="T37" fmla="*/ 697 h 1542"/>
                <a:gd name="T38" fmla="*/ 977 w 1534"/>
                <a:gd name="T39" fmla="*/ 670 h 1542"/>
                <a:gd name="T40" fmla="*/ 879 w 1534"/>
                <a:gd name="T41" fmla="*/ 616 h 1542"/>
                <a:gd name="T42" fmla="*/ 827 w 1534"/>
                <a:gd name="T43" fmla="*/ 520 h 1542"/>
                <a:gd name="T44" fmla="*/ 730 w 1534"/>
                <a:gd name="T45" fmla="*/ 779 h 1542"/>
                <a:gd name="T46" fmla="*/ 480 w 1534"/>
                <a:gd name="T47" fmla="*/ 940 h 1542"/>
                <a:gd name="T48" fmla="*/ 522 w 1534"/>
                <a:gd name="T49" fmla="*/ 1286 h 1542"/>
                <a:gd name="T50" fmla="*/ 922 w 1534"/>
                <a:gd name="T51" fmla="*/ 328 h 1542"/>
                <a:gd name="T52" fmla="*/ 147 w 1534"/>
                <a:gd name="T53" fmla="*/ 1049 h 1542"/>
                <a:gd name="T54" fmla="*/ 255 w 1534"/>
                <a:gd name="T55" fmla="*/ 1022 h 1542"/>
                <a:gd name="T56" fmla="*/ 304 w 1534"/>
                <a:gd name="T57" fmla="*/ 758 h 1542"/>
                <a:gd name="T58" fmla="*/ 580 w 1534"/>
                <a:gd name="T59" fmla="*/ 456 h 1542"/>
                <a:gd name="T60" fmla="*/ 804 w 1534"/>
                <a:gd name="T61" fmla="*/ 481 h 1542"/>
                <a:gd name="T62" fmla="*/ 1095 w 1534"/>
                <a:gd name="T63" fmla="*/ 677 h 1542"/>
                <a:gd name="T64" fmla="*/ 1184 w 1534"/>
                <a:gd name="T65" fmla="*/ 894 h 1542"/>
                <a:gd name="T66" fmla="*/ 1135 w 1534"/>
                <a:gd name="T67" fmla="*/ 1017 h 1542"/>
                <a:gd name="T68" fmla="*/ 1430 w 1534"/>
                <a:gd name="T69" fmla="*/ 109 h 1542"/>
                <a:gd name="T70" fmla="*/ 996 w 1534"/>
                <a:gd name="T71" fmla="*/ 110 h 1542"/>
                <a:gd name="T72" fmla="*/ 1331 w 1534"/>
                <a:gd name="T73" fmla="*/ 547 h 1542"/>
                <a:gd name="T74" fmla="*/ 545 w 1534"/>
                <a:gd name="T75" fmla="*/ 1379 h 1542"/>
                <a:gd name="T76" fmla="*/ 591 w 1534"/>
                <a:gd name="T77" fmla="*/ 1370 h 1542"/>
                <a:gd name="T78" fmla="*/ 825 w 1534"/>
                <a:gd name="T79" fmla="*/ 1322 h 1542"/>
                <a:gd name="T80" fmla="*/ 448 w 1534"/>
                <a:gd name="T81" fmla="*/ 664 h 1542"/>
                <a:gd name="T82" fmla="*/ 510 w 1534"/>
                <a:gd name="T83" fmla="*/ 606 h 1542"/>
                <a:gd name="T84" fmla="*/ 566 w 1534"/>
                <a:gd name="T85" fmla="*/ 856 h 1542"/>
                <a:gd name="T86" fmla="*/ 360 w 1534"/>
                <a:gd name="T87" fmla="*/ 759 h 1542"/>
                <a:gd name="T88" fmla="*/ 566 w 1534"/>
                <a:gd name="T89" fmla="*/ 856 h 1542"/>
                <a:gd name="T90" fmla="*/ 699 w 1534"/>
                <a:gd name="T91" fmla="*/ 729 h 1542"/>
                <a:gd name="T92" fmla="*/ 662 w 1534"/>
                <a:gd name="T93" fmla="*/ 619 h 1542"/>
                <a:gd name="T94" fmla="*/ 284 w 1534"/>
                <a:gd name="T95" fmla="*/ 827 h 1542"/>
                <a:gd name="T96" fmla="*/ 423 w 1534"/>
                <a:gd name="T97" fmla="*/ 886 h 1542"/>
                <a:gd name="T98" fmla="*/ 738 w 1534"/>
                <a:gd name="T99" fmla="*/ 491 h 1542"/>
                <a:gd name="T100" fmla="*/ 705 w 1534"/>
                <a:gd name="T101" fmla="*/ 575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4" h="1542">
                  <a:moveTo>
                    <a:pt x="421" y="1542"/>
                  </a:moveTo>
                  <a:cubicBezTo>
                    <a:pt x="411" y="1534"/>
                    <a:pt x="399" y="1528"/>
                    <a:pt x="390" y="1519"/>
                  </a:cubicBezTo>
                  <a:cubicBezTo>
                    <a:pt x="283" y="1413"/>
                    <a:pt x="176" y="1306"/>
                    <a:pt x="70" y="1199"/>
                  </a:cubicBezTo>
                  <a:cubicBezTo>
                    <a:pt x="44" y="1173"/>
                    <a:pt x="44" y="1150"/>
                    <a:pt x="69" y="1124"/>
                  </a:cubicBezTo>
                  <a:cubicBezTo>
                    <a:pt x="82" y="1111"/>
                    <a:pt x="101" y="1100"/>
                    <a:pt x="105" y="1085"/>
                  </a:cubicBezTo>
                  <a:cubicBezTo>
                    <a:pt x="109" y="1071"/>
                    <a:pt x="97" y="1052"/>
                    <a:pt x="92" y="1036"/>
                  </a:cubicBezTo>
                  <a:cubicBezTo>
                    <a:pt x="0" y="728"/>
                    <a:pt x="165" y="394"/>
                    <a:pt x="465" y="279"/>
                  </a:cubicBezTo>
                  <a:cubicBezTo>
                    <a:pt x="613" y="221"/>
                    <a:pt x="763" y="221"/>
                    <a:pt x="913" y="276"/>
                  </a:cubicBezTo>
                  <a:cubicBezTo>
                    <a:pt x="916" y="277"/>
                    <a:pt x="919" y="278"/>
                    <a:pt x="923" y="279"/>
                  </a:cubicBezTo>
                  <a:cubicBezTo>
                    <a:pt x="924" y="279"/>
                    <a:pt x="925" y="279"/>
                    <a:pt x="927" y="279"/>
                  </a:cubicBezTo>
                  <a:cubicBezTo>
                    <a:pt x="927" y="274"/>
                    <a:pt x="927" y="269"/>
                    <a:pt x="927" y="264"/>
                  </a:cubicBezTo>
                  <a:cubicBezTo>
                    <a:pt x="926" y="205"/>
                    <a:pt x="935" y="148"/>
                    <a:pt x="954" y="93"/>
                  </a:cubicBezTo>
                  <a:cubicBezTo>
                    <a:pt x="963" y="67"/>
                    <a:pt x="978" y="61"/>
                    <a:pt x="1005" y="64"/>
                  </a:cubicBezTo>
                  <a:cubicBezTo>
                    <a:pt x="1022" y="66"/>
                    <a:pt x="1041" y="63"/>
                    <a:pt x="1057" y="58"/>
                  </a:cubicBezTo>
                  <a:cubicBezTo>
                    <a:pt x="1082" y="49"/>
                    <a:pt x="1107" y="37"/>
                    <a:pt x="1132" y="26"/>
                  </a:cubicBezTo>
                  <a:cubicBezTo>
                    <a:pt x="1187" y="0"/>
                    <a:pt x="1241" y="0"/>
                    <a:pt x="1296" y="26"/>
                  </a:cubicBezTo>
                  <a:cubicBezTo>
                    <a:pt x="1320" y="37"/>
                    <a:pt x="1344" y="48"/>
                    <a:pt x="1368" y="58"/>
                  </a:cubicBezTo>
                  <a:cubicBezTo>
                    <a:pt x="1387" y="66"/>
                    <a:pt x="1406" y="69"/>
                    <a:pt x="1427" y="64"/>
                  </a:cubicBezTo>
                  <a:cubicBezTo>
                    <a:pt x="1447" y="59"/>
                    <a:pt x="1464" y="69"/>
                    <a:pt x="1471" y="90"/>
                  </a:cubicBezTo>
                  <a:cubicBezTo>
                    <a:pt x="1534" y="270"/>
                    <a:pt x="1498" y="477"/>
                    <a:pt x="1325" y="613"/>
                  </a:cubicBezTo>
                  <a:cubicBezTo>
                    <a:pt x="1313" y="622"/>
                    <a:pt x="1301" y="631"/>
                    <a:pt x="1288" y="639"/>
                  </a:cubicBezTo>
                  <a:cubicBezTo>
                    <a:pt x="1280" y="643"/>
                    <a:pt x="1280" y="648"/>
                    <a:pt x="1283" y="656"/>
                  </a:cubicBezTo>
                  <a:cubicBezTo>
                    <a:pt x="1331" y="796"/>
                    <a:pt x="1330" y="935"/>
                    <a:pt x="1280" y="1074"/>
                  </a:cubicBezTo>
                  <a:cubicBezTo>
                    <a:pt x="1277" y="1082"/>
                    <a:pt x="1277" y="1087"/>
                    <a:pt x="1284" y="1093"/>
                  </a:cubicBezTo>
                  <a:cubicBezTo>
                    <a:pt x="1296" y="1104"/>
                    <a:pt x="1308" y="1116"/>
                    <a:pt x="1320" y="1129"/>
                  </a:cubicBezTo>
                  <a:cubicBezTo>
                    <a:pt x="1339" y="1149"/>
                    <a:pt x="1340" y="1174"/>
                    <a:pt x="1320" y="1194"/>
                  </a:cubicBezTo>
                  <a:cubicBezTo>
                    <a:pt x="1277" y="1237"/>
                    <a:pt x="1234" y="1280"/>
                    <a:pt x="1191" y="1323"/>
                  </a:cubicBezTo>
                  <a:cubicBezTo>
                    <a:pt x="1179" y="1335"/>
                    <a:pt x="1166" y="1335"/>
                    <a:pt x="1156" y="1325"/>
                  </a:cubicBezTo>
                  <a:cubicBezTo>
                    <a:pt x="1147" y="1316"/>
                    <a:pt x="1148" y="1303"/>
                    <a:pt x="1159" y="1291"/>
                  </a:cubicBezTo>
                  <a:cubicBezTo>
                    <a:pt x="1202" y="1248"/>
                    <a:pt x="1245" y="1206"/>
                    <a:pt x="1287" y="1163"/>
                  </a:cubicBezTo>
                  <a:cubicBezTo>
                    <a:pt x="1248" y="1125"/>
                    <a:pt x="1209" y="1086"/>
                    <a:pt x="1168" y="1046"/>
                  </a:cubicBezTo>
                  <a:cubicBezTo>
                    <a:pt x="1059" y="1155"/>
                    <a:pt x="948" y="1267"/>
                    <a:pt x="838" y="1378"/>
                  </a:cubicBezTo>
                  <a:cubicBezTo>
                    <a:pt x="877" y="1417"/>
                    <a:pt x="916" y="1455"/>
                    <a:pt x="956" y="1494"/>
                  </a:cubicBezTo>
                  <a:cubicBezTo>
                    <a:pt x="958" y="1492"/>
                    <a:pt x="962" y="1489"/>
                    <a:pt x="965" y="1485"/>
                  </a:cubicBezTo>
                  <a:cubicBezTo>
                    <a:pt x="1002" y="1449"/>
                    <a:pt x="1038" y="1413"/>
                    <a:pt x="1074" y="1377"/>
                  </a:cubicBezTo>
                  <a:cubicBezTo>
                    <a:pt x="1076" y="1374"/>
                    <a:pt x="1079" y="1371"/>
                    <a:pt x="1082" y="1368"/>
                  </a:cubicBezTo>
                  <a:cubicBezTo>
                    <a:pt x="1092" y="1360"/>
                    <a:pt x="1104" y="1360"/>
                    <a:pt x="1113" y="1368"/>
                  </a:cubicBezTo>
                  <a:cubicBezTo>
                    <a:pt x="1122" y="1377"/>
                    <a:pt x="1123" y="1390"/>
                    <a:pt x="1113" y="1400"/>
                  </a:cubicBezTo>
                  <a:cubicBezTo>
                    <a:pt x="1070" y="1444"/>
                    <a:pt x="1027" y="1487"/>
                    <a:pt x="983" y="1531"/>
                  </a:cubicBezTo>
                  <a:cubicBezTo>
                    <a:pt x="978" y="1536"/>
                    <a:pt x="970" y="1538"/>
                    <a:pt x="964" y="1542"/>
                  </a:cubicBezTo>
                  <a:cubicBezTo>
                    <a:pt x="957" y="1542"/>
                    <a:pt x="950" y="1542"/>
                    <a:pt x="943" y="1542"/>
                  </a:cubicBezTo>
                  <a:cubicBezTo>
                    <a:pt x="932" y="1534"/>
                    <a:pt x="921" y="1526"/>
                    <a:pt x="910" y="1517"/>
                  </a:cubicBezTo>
                  <a:cubicBezTo>
                    <a:pt x="896" y="1503"/>
                    <a:pt x="881" y="1489"/>
                    <a:pt x="868" y="1474"/>
                  </a:cubicBezTo>
                  <a:cubicBezTo>
                    <a:pt x="861" y="1466"/>
                    <a:pt x="854" y="1465"/>
                    <a:pt x="843" y="1468"/>
                  </a:cubicBezTo>
                  <a:cubicBezTo>
                    <a:pt x="743" y="1493"/>
                    <a:pt x="642" y="1493"/>
                    <a:pt x="541" y="1468"/>
                  </a:cubicBezTo>
                  <a:cubicBezTo>
                    <a:pt x="530" y="1465"/>
                    <a:pt x="524" y="1467"/>
                    <a:pt x="516" y="1475"/>
                  </a:cubicBezTo>
                  <a:cubicBezTo>
                    <a:pt x="492" y="1498"/>
                    <a:pt x="467" y="1520"/>
                    <a:pt x="442" y="1542"/>
                  </a:cubicBezTo>
                  <a:cubicBezTo>
                    <a:pt x="435" y="1542"/>
                    <a:pt x="428" y="1542"/>
                    <a:pt x="421" y="1542"/>
                  </a:cubicBezTo>
                  <a:close/>
                  <a:moveTo>
                    <a:pt x="522" y="1286"/>
                  </a:moveTo>
                  <a:cubicBezTo>
                    <a:pt x="524" y="1283"/>
                    <a:pt x="528" y="1280"/>
                    <a:pt x="532" y="1277"/>
                  </a:cubicBezTo>
                  <a:cubicBezTo>
                    <a:pt x="568" y="1240"/>
                    <a:pt x="605" y="1203"/>
                    <a:pt x="642" y="1166"/>
                  </a:cubicBezTo>
                  <a:cubicBezTo>
                    <a:pt x="663" y="1146"/>
                    <a:pt x="687" y="1128"/>
                    <a:pt x="715" y="1121"/>
                  </a:cubicBezTo>
                  <a:cubicBezTo>
                    <a:pt x="741" y="1114"/>
                    <a:pt x="769" y="1109"/>
                    <a:pt x="796" y="1109"/>
                  </a:cubicBezTo>
                  <a:cubicBezTo>
                    <a:pt x="839" y="1110"/>
                    <a:pt x="881" y="1111"/>
                    <a:pt x="920" y="1089"/>
                  </a:cubicBezTo>
                  <a:cubicBezTo>
                    <a:pt x="920" y="1088"/>
                    <a:pt x="920" y="1088"/>
                    <a:pt x="921" y="1088"/>
                  </a:cubicBezTo>
                  <a:cubicBezTo>
                    <a:pt x="933" y="1084"/>
                    <a:pt x="942" y="1087"/>
                    <a:pt x="948" y="1097"/>
                  </a:cubicBezTo>
                  <a:cubicBezTo>
                    <a:pt x="955" y="1108"/>
                    <a:pt x="952" y="1119"/>
                    <a:pt x="942" y="1127"/>
                  </a:cubicBezTo>
                  <a:cubicBezTo>
                    <a:pt x="938" y="1130"/>
                    <a:pt x="933" y="1132"/>
                    <a:pt x="929" y="1134"/>
                  </a:cubicBezTo>
                  <a:cubicBezTo>
                    <a:pt x="888" y="1155"/>
                    <a:pt x="844" y="1156"/>
                    <a:pt x="799" y="1154"/>
                  </a:cubicBezTo>
                  <a:cubicBezTo>
                    <a:pt x="777" y="1153"/>
                    <a:pt x="756" y="1157"/>
                    <a:pt x="733" y="1158"/>
                  </a:cubicBezTo>
                  <a:cubicBezTo>
                    <a:pt x="778" y="1204"/>
                    <a:pt x="820" y="1246"/>
                    <a:pt x="861" y="1287"/>
                  </a:cubicBezTo>
                  <a:cubicBezTo>
                    <a:pt x="939" y="1210"/>
                    <a:pt x="1018" y="1130"/>
                    <a:pt x="1096" y="1052"/>
                  </a:cubicBezTo>
                  <a:cubicBezTo>
                    <a:pt x="1086" y="1041"/>
                    <a:pt x="1074" y="1029"/>
                    <a:pt x="1062" y="1016"/>
                  </a:cubicBezTo>
                  <a:cubicBezTo>
                    <a:pt x="1049" y="1029"/>
                    <a:pt x="1036" y="1042"/>
                    <a:pt x="1023" y="1055"/>
                  </a:cubicBezTo>
                  <a:cubicBezTo>
                    <a:pt x="1013" y="1064"/>
                    <a:pt x="1000" y="1064"/>
                    <a:pt x="991" y="1054"/>
                  </a:cubicBezTo>
                  <a:cubicBezTo>
                    <a:pt x="983" y="1045"/>
                    <a:pt x="983" y="1033"/>
                    <a:pt x="992" y="1023"/>
                  </a:cubicBezTo>
                  <a:cubicBezTo>
                    <a:pt x="995" y="1020"/>
                    <a:pt x="998" y="1017"/>
                    <a:pt x="1000" y="1014"/>
                  </a:cubicBezTo>
                  <a:cubicBezTo>
                    <a:pt x="1049" y="966"/>
                    <a:pt x="1097" y="918"/>
                    <a:pt x="1146" y="869"/>
                  </a:cubicBezTo>
                  <a:cubicBezTo>
                    <a:pt x="1151" y="864"/>
                    <a:pt x="1156" y="858"/>
                    <a:pt x="1160" y="852"/>
                  </a:cubicBezTo>
                  <a:cubicBezTo>
                    <a:pt x="1169" y="837"/>
                    <a:pt x="1169" y="821"/>
                    <a:pt x="1159" y="807"/>
                  </a:cubicBezTo>
                  <a:cubicBezTo>
                    <a:pt x="1149" y="792"/>
                    <a:pt x="1134" y="786"/>
                    <a:pt x="1117" y="789"/>
                  </a:cubicBezTo>
                  <a:cubicBezTo>
                    <a:pt x="1108" y="791"/>
                    <a:pt x="1100" y="798"/>
                    <a:pt x="1092" y="802"/>
                  </a:cubicBezTo>
                  <a:cubicBezTo>
                    <a:pt x="1082" y="809"/>
                    <a:pt x="1071" y="809"/>
                    <a:pt x="1063" y="800"/>
                  </a:cubicBezTo>
                  <a:cubicBezTo>
                    <a:pt x="1054" y="791"/>
                    <a:pt x="1054" y="781"/>
                    <a:pt x="1061" y="771"/>
                  </a:cubicBezTo>
                  <a:cubicBezTo>
                    <a:pt x="1063" y="768"/>
                    <a:pt x="1066" y="766"/>
                    <a:pt x="1068" y="763"/>
                  </a:cubicBezTo>
                  <a:cubicBezTo>
                    <a:pt x="1086" y="735"/>
                    <a:pt x="1069" y="698"/>
                    <a:pt x="1036" y="697"/>
                  </a:cubicBezTo>
                  <a:cubicBezTo>
                    <a:pt x="1025" y="697"/>
                    <a:pt x="1013" y="704"/>
                    <a:pt x="1002" y="710"/>
                  </a:cubicBezTo>
                  <a:cubicBezTo>
                    <a:pt x="991" y="716"/>
                    <a:pt x="981" y="718"/>
                    <a:pt x="972" y="709"/>
                  </a:cubicBezTo>
                  <a:cubicBezTo>
                    <a:pt x="962" y="700"/>
                    <a:pt x="962" y="689"/>
                    <a:pt x="970" y="678"/>
                  </a:cubicBezTo>
                  <a:cubicBezTo>
                    <a:pt x="972" y="675"/>
                    <a:pt x="975" y="673"/>
                    <a:pt x="977" y="670"/>
                  </a:cubicBezTo>
                  <a:cubicBezTo>
                    <a:pt x="985" y="656"/>
                    <a:pt x="986" y="641"/>
                    <a:pt x="978" y="627"/>
                  </a:cubicBezTo>
                  <a:cubicBezTo>
                    <a:pt x="970" y="613"/>
                    <a:pt x="958" y="604"/>
                    <a:pt x="941" y="606"/>
                  </a:cubicBezTo>
                  <a:cubicBezTo>
                    <a:pt x="931" y="607"/>
                    <a:pt x="920" y="613"/>
                    <a:pt x="910" y="618"/>
                  </a:cubicBezTo>
                  <a:cubicBezTo>
                    <a:pt x="899" y="625"/>
                    <a:pt x="889" y="626"/>
                    <a:pt x="879" y="616"/>
                  </a:cubicBezTo>
                  <a:cubicBezTo>
                    <a:pt x="871" y="607"/>
                    <a:pt x="871" y="597"/>
                    <a:pt x="879" y="586"/>
                  </a:cubicBezTo>
                  <a:cubicBezTo>
                    <a:pt x="881" y="583"/>
                    <a:pt x="884" y="580"/>
                    <a:pt x="886" y="577"/>
                  </a:cubicBezTo>
                  <a:cubicBezTo>
                    <a:pt x="896" y="560"/>
                    <a:pt x="893" y="538"/>
                    <a:pt x="878" y="525"/>
                  </a:cubicBezTo>
                  <a:cubicBezTo>
                    <a:pt x="864" y="512"/>
                    <a:pt x="841" y="507"/>
                    <a:pt x="827" y="520"/>
                  </a:cubicBezTo>
                  <a:cubicBezTo>
                    <a:pt x="801" y="546"/>
                    <a:pt x="777" y="574"/>
                    <a:pt x="750" y="602"/>
                  </a:cubicBezTo>
                  <a:cubicBezTo>
                    <a:pt x="760" y="612"/>
                    <a:pt x="773" y="622"/>
                    <a:pt x="784" y="634"/>
                  </a:cubicBezTo>
                  <a:cubicBezTo>
                    <a:pt x="810" y="662"/>
                    <a:pt x="813" y="705"/>
                    <a:pt x="794" y="737"/>
                  </a:cubicBezTo>
                  <a:cubicBezTo>
                    <a:pt x="779" y="761"/>
                    <a:pt x="758" y="774"/>
                    <a:pt x="730" y="779"/>
                  </a:cubicBezTo>
                  <a:cubicBezTo>
                    <a:pt x="735" y="814"/>
                    <a:pt x="728" y="844"/>
                    <a:pt x="701" y="867"/>
                  </a:cubicBezTo>
                  <a:cubicBezTo>
                    <a:pt x="673" y="890"/>
                    <a:pt x="642" y="893"/>
                    <a:pt x="609" y="881"/>
                  </a:cubicBezTo>
                  <a:cubicBezTo>
                    <a:pt x="600" y="910"/>
                    <a:pt x="584" y="930"/>
                    <a:pt x="558" y="942"/>
                  </a:cubicBezTo>
                  <a:cubicBezTo>
                    <a:pt x="532" y="954"/>
                    <a:pt x="506" y="950"/>
                    <a:pt x="480" y="940"/>
                  </a:cubicBezTo>
                  <a:cubicBezTo>
                    <a:pt x="458" y="997"/>
                    <a:pt x="416" y="1016"/>
                    <a:pt x="359" y="997"/>
                  </a:cubicBezTo>
                  <a:cubicBezTo>
                    <a:pt x="355" y="996"/>
                    <a:pt x="349" y="997"/>
                    <a:pt x="347" y="999"/>
                  </a:cubicBezTo>
                  <a:cubicBezTo>
                    <a:pt x="328" y="1018"/>
                    <a:pt x="309" y="1037"/>
                    <a:pt x="291" y="1055"/>
                  </a:cubicBezTo>
                  <a:cubicBezTo>
                    <a:pt x="368" y="1132"/>
                    <a:pt x="445" y="1209"/>
                    <a:pt x="522" y="1286"/>
                  </a:cubicBezTo>
                  <a:close/>
                  <a:moveTo>
                    <a:pt x="1239" y="669"/>
                  </a:moveTo>
                  <a:cubicBezTo>
                    <a:pt x="1217" y="679"/>
                    <a:pt x="1210" y="680"/>
                    <a:pt x="1195" y="672"/>
                  </a:cubicBezTo>
                  <a:cubicBezTo>
                    <a:pt x="1061" y="601"/>
                    <a:pt x="966" y="498"/>
                    <a:pt x="935" y="345"/>
                  </a:cubicBezTo>
                  <a:cubicBezTo>
                    <a:pt x="934" y="336"/>
                    <a:pt x="930" y="331"/>
                    <a:pt x="922" y="328"/>
                  </a:cubicBezTo>
                  <a:cubicBezTo>
                    <a:pt x="769" y="265"/>
                    <a:pt x="616" y="263"/>
                    <a:pt x="464" y="328"/>
                  </a:cubicBezTo>
                  <a:cubicBezTo>
                    <a:pt x="214" y="435"/>
                    <a:pt x="74" y="696"/>
                    <a:pt x="121" y="965"/>
                  </a:cubicBezTo>
                  <a:cubicBezTo>
                    <a:pt x="126" y="993"/>
                    <a:pt x="135" y="1020"/>
                    <a:pt x="142" y="1048"/>
                  </a:cubicBezTo>
                  <a:cubicBezTo>
                    <a:pt x="143" y="1048"/>
                    <a:pt x="145" y="1049"/>
                    <a:pt x="147" y="1049"/>
                  </a:cubicBezTo>
                  <a:cubicBezTo>
                    <a:pt x="152" y="1043"/>
                    <a:pt x="158" y="1036"/>
                    <a:pt x="164" y="1030"/>
                  </a:cubicBezTo>
                  <a:cubicBezTo>
                    <a:pt x="169" y="1024"/>
                    <a:pt x="175" y="1018"/>
                    <a:pt x="182" y="1012"/>
                  </a:cubicBezTo>
                  <a:cubicBezTo>
                    <a:pt x="201" y="994"/>
                    <a:pt x="224" y="994"/>
                    <a:pt x="244" y="1011"/>
                  </a:cubicBezTo>
                  <a:cubicBezTo>
                    <a:pt x="248" y="1015"/>
                    <a:pt x="252" y="1020"/>
                    <a:pt x="255" y="1022"/>
                  </a:cubicBezTo>
                  <a:cubicBezTo>
                    <a:pt x="276" y="1002"/>
                    <a:pt x="295" y="982"/>
                    <a:pt x="317" y="961"/>
                  </a:cubicBezTo>
                  <a:cubicBezTo>
                    <a:pt x="298" y="943"/>
                    <a:pt x="278" y="925"/>
                    <a:pt x="260" y="906"/>
                  </a:cubicBezTo>
                  <a:cubicBezTo>
                    <a:pt x="215" y="858"/>
                    <a:pt x="233" y="784"/>
                    <a:pt x="295" y="762"/>
                  </a:cubicBezTo>
                  <a:cubicBezTo>
                    <a:pt x="298" y="761"/>
                    <a:pt x="301" y="759"/>
                    <a:pt x="304" y="758"/>
                  </a:cubicBezTo>
                  <a:cubicBezTo>
                    <a:pt x="294" y="728"/>
                    <a:pt x="297" y="700"/>
                    <a:pt x="315" y="674"/>
                  </a:cubicBezTo>
                  <a:cubicBezTo>
                    <a:pt x="333" y="649"/>
                    <a:pt x="359" y="639"/>
                    <a:pt x="389" y="637"/>
                  </a:cubicBezTo>
                  <a:cubicBezTo>
                    <a:pt x="394" y="579"/>
                    <a:pt x="425" y="550"/>
                    <a:pt x="481" y="545"/>
                  </a:cubicBezTo>
                  <a:cubicBezTo>
                    <a:pt x="487" y="484"/>
                    <a:pt x="518" y="456"/>
                    <a:pt x="580" y="456"/>
                  </a:cubicBezTo>
                  <a:cubicBezTo>
                    <a:pt x="582" y="456"/>
                    <a:pt x="585" y="455"/>
                    <a:pt x="588" y="454"/>
                  </a:cubicBezTo>
                  <a:cubicBezTo>
                    <a:pt x="603" y="452"/>
                    <a:pt x="618" y="447"/>
                    <a:pt x="633" y="446"/>
                  </a:cubicBezTo>
                  <a:cubicBezTo>
                    <a:pt x="662" y="445"/>
                    <a:pt x="690" y="447"/>
                    <a:pt x="719" y="446"/>
                  </a:cubicBezTo>
                  <a:cubicBezTo>
                    <a:pt x="753" y="444"/>
                    <a:pt x="782" y="452"/>
                    <a:pt x="804" y="481"/>
                  </a:cubicBezTo>
                  <a:cubicBezTo>
                    <a:pt x="835" y="464"/>
                    <a:pt x="865" y="463"/>
                    <a:pt x="894" y="481"/>
                  </a:cubicBezTo>
                  <a:cubicBezTo>
                    <a:pt x="924" y="498"/>
                    <a:pt x="936" y="526"/>
                    <a:pt x="938" y="559"/>
                  </a:cubicBezTo>
                  <a:cubicBezTo>
                    <a:pt x="997" y="567"/>
                    <a:pt x="1015" y="585"/>
                    <a:pt x="1030" y="651"/>
                  </a:cubicBezTo>
                  <a:cubicBezTo>
                    <a:pt x="1055" y="652"/>
                    <a:pt x="1077" y="659"/>
                    <a:pt x="1095" y="677"/>
                  </a:cubicBezTo>
                  <a:cubicBezTo>
                    <a:pt x="1113" y="695"/>
                    <a:pt x="1120" y="718"/>
                    <a:pt x="1121" y="743"/>
                  </a:cubicBezTo>
                  <a:cubicBezTo>
                    <a:pt x="1123" y="743"/>
                    <a:pt x="1125" y="743"/>
                    <a:pt x="1127" y="744"/>
                  </a:cubicBezTo>
                  <a:cubicBezTo>
                    <a:pt x="1165" y="746"/>
                    <a:pt x="1192" y="764"/>
                    <a:pt x="1205" y="799"/>
                  </a:cubicBezTo>
                  <a:cubicBezTo>
                    <a:pt x="1218" y="835"/>
                    <a:pt x="1210" y="867"/>
                    <a:pt x="1184" y="894"/>
                  </a:cubicBezTo>
                  <a:cubicBezTo>
                    <a:pt x="1172" y="907"/>
                    <a:pt x="1160" y="919"/>
                    <a:pt x="1148" y="931"/>
                  </a:cubicBezTo>
                  <a:cubicBezTo>
                    <a:pt x="1130" y="948"/>
                    <a:pt x="1113" y="965"/>
                    <a:pt x="1095" y="983"/>
                  </a:cubicBezTo>
                  <a:cubicBezTo>
                    <a:pt x="1108" y="996"/>
                    <a:pt x="1120" y="1007"/>
                    <a:pt x="1131" y="1019"/>
                  </a:cubicBezTo>
                  <a:cubicBezTo>
                    <a:pt x="1133" y="1018"/>
                    <a:pt x="1134" y="1018"/>
                    <a:pt x="1135" y="1017"/>
                  </a:cubicBezTo>
                  <a:cubicBezTo>
                    <a:pt x="1164" y="992"/>
                    <a:pt x="1184" y="992"/>
                    <a:pt x="1210" y="1019"/>
                  </a:cubicBezTo>
                  <a:cubicBezTo>
                    <a:pt x="1220" y="1029"/>
                    <a:pt x="1228" y="1040"/>
                    <a:pt x="1239" y="1052"/>
                  </a:cubicBezTo>
                  <a:cubicBezTo>
                    <a:pt x="1285" y="933"/>
                    <a:pt x="1282" y="778"/>
                    <a:pt x="1239" y="669"/>
                  </a:cubicBezTo>
                  <a:close/>
                  <a:moveTo>
                    <a:pt x="1430" y="109"/>
                  </a:moveTo>
                  <a:cubicBezTo>
                    <a:pt x="1398" y="116"/>
                    <a:pt x="1368" y="107"/>
                    <a:pt x="1340" y="95"/>
                  </a:cubicBezTo>
                  <a:cubicBezTo>
                    <a:pt x="1322" y="88"/>
                    <a:pt x="1303" y="80"/>
                    <a:pt x="1286" y="70"/>
                  </a:cubicBezTo>
                  <a:cubicBezTo>
                    <a:pt x="1237" y="46"/>
                    <a:pt x="1189" y="47"/>
                    <a:pt x="1140" y="71"/>
                  </a:cubicBezTo>
                  <a:cubicBezTo>
                    <a:pt x="1095" y="92"/>
                    <a:pt x="1050" y="119"/>
                    <a:pt x="996" y="110"/>
                  </a:cubicBezTo>
                  <a:cubicBezTo>
                    <a:pt x="966" y="204"/>
                    <a:pt x="962" y="296"/>
                    <a:pt x="993" y="388"/>
                  </a:cubicBezTo>
                  <a:cubicBezTo>
                    <a:pt x="1030" y="498"/>
                    <a:pt x="1107" y="573"/>
                    <a:pt x="1206" y="627"/>
                  </a:cubicBezTo>
                  <a:cubicBezTo>
                    <a:pt x="1210" y="629"/>
                    <a:pt x="1219" y="628"/>
                    <a:pt x="1222" y="626"/>
                  </a:cubicBezTo>
                  <a:cubicBezTo>
                    <a:pt x="1259" y="600"/>
                    <a:pt x="1298" y="577"/>
                    <a:pt x="1331" y="547"/>
                  </a:cubicBezTo>
                  <a:cubicBezTo>
                    <a:pt x="1463" y="425"/>
                    <a:pt x="1478" y="247"/>
                    <a:pt x="1430" y="109"/>
                  </a:cubicBezTo>
                  <a:close/>
                  <a:moveTo>
                    <a:pt x="100" y="1160"/>
                  </a:moveTo>
                  <a:cubicBezTo>
                    <a:pt x="211" y="1271"/>
                    <a:pt x="322" y="1382"/>
                    <a:pt x="431" y="1492"/>
                  </a:cubicBezTo>
                  <a:cubicBezTo>
                    <a:pt x="469" y="1455"/>
                    <a:pt x="507" y="1416"/>
                    <a:pt x="545" y="1379"/>
                  </a:cubicBezTo>
                  <a:cubicBezTo>
                    <a:pt x="434" y="1268"/>
                    <a:pt x="323" y="1157"/>
                    <a:pt x="213" y="1047"/>
                  </a:cubicBezTo>
                  <a:cubicBezTo>
                    <a:pt x="175" y="1085"/>
                    <a:pt x="136" y="1123"/>
                    <a:pt x="100" y="1160"/>
                  </a:cubicBezTo>
                  <a:close/>
                  <a:moveTo>
                    <a:pt x="558" y="1321"/>
                  </a:moveTo>
                  <a:cubicBezTo>
                    <a:pt x="568" y="1336"/>
                    <a:pt x="584" y="1351"/>
                    <a:pt x="591" y="1370"/>
                  </a:cubicBezTo>
                  <a:cubicBezTo>
                    <a:pt x="601" y="1394"/>
                    <a:pt x="581" y="1411"/>
                    <a:pt x="564" y="1427"/>
                  </a:cubicBezTo>
                  <a:cubicBezTo>
                    <a:pt x="651" y="1446"/>
                    <a:pt x="734" y="1446"/>
                    <a:pt x="820" y="1427"/>
                  </a:cubicBezTo>
                  <a:cubicBezTo>
                    <a:pt x="804" y="1411"/>
                    <a:pt x="785" y="1396"/>
                    <a:pt x="793" y="1373"/>
                  </a:cubicBezTo>
                  <a:cubicBezTo>
                    <a:pt x="800" y="1354"/>
                    <a:pt x="814" y="1338"/>
                    <a:pt x="825" y="1322"/>
                  </a:cubicBezTo>
                  <a:cubicBezTo>
                    <a:pt x="780" y="1278"/>
                    <a:pt x="735" y="1232"/>
                    <a:pt x="688" y="1186"/>
                  </a:cubicBezTo>
                  <a:cubicBezTo>
                    <a:pt x="645" y="1230"/>
                    <a:pt x="601" y="1276"/>
                    <a:pt x="558" y="1321"/>
                  </a:cubicBezTo>
                  <a:close/>
                  <a:moveTo>
                    <a:pt x="432" y="634"/>
                  </a:moveTo>
                  <a:cubicBezTo>
                    <a:pt x="438" y="644"/>
                    <a:pt x="441" y="656"/>
                    <a:pt x="448" y="664"/>
                  </a:cubicBezTo>
                  <a:cubicBezTo>
                    <a:pt x="503" y="720"/>
                    <a:pt x="559" y="775"/>
                    <a:pt x="614" y="830"/>
                  </a:cubicBezTo>
                  <a:cubicBezTo>
                    <a:pt x="625" y="841"/>
                    <a:pt x="639" y="845"/>
                    <a:pt x="654" y="842"/>
                  </a:cubicBezTo>
                  <a:cubicBezTo>
                    <a:pt x="688" y="833"/>
                    <a:pt x="697" y="794"/>
                    <a:pt x="672" y="768"/>
                  </a:cubicBezTo>
                  <a:cubicBezTo>
                    <a:pt x="618" y="714"/>
                    <a:pt x="564" y="660"/>
                    <a:pt x="510" y="606"/>
                  </a:cubicBezTo>
                  <a:cubicBezTo>
                    <a:pt x="507" y="603"/>
                    <a:pt x="504" y="601"/>
                    <a:pt x="500" y="598"/>
                  </a:cubicBezTo>
                  <a:cubicBezTo>
                    <a:pt x="487" y="590"/>
                    <a:pt x="472" y="589"/>
                    <a:pt x="458" y="596"/>
                  </a:cubicBezTo>
                  <a:cubicBezTo>
                    <a:pt x="443" y="604"/>
                    <a:pt x="436" y="616"/>
                    <a:pt x="432" y="634"/>
                  </a:cubicBezTo>
                  <a:close/>
                  <a:moveTo>
                    <a:pt x="566" y="856"/>
                  </a:moveTo>
                  <a:cubicBezTo>
                    <a:pt x="562" y="850"/>
                    <a:pt x="558" y="838"/>
                    <a:pt x="549" y="830"/>
                  </a:cubicBezTo>
                  <a:cubicBezTo>
                    <a:pt x="507" y="786"/>
                    <a:pt x="463" y="743"/>
                    <a:pt x="419" y="699"/>
                  </a:cubicBezTo>
                  <a:cubicBezTo>
                    <a:pt x="399" y="679"/>
                    <a:pt x="373" y="678"/>
                    <a:pt x="356" y="696"/>
                  </a:cubicBezTo>
                  <a:cubicBezTo>
                    <a:pt x="338" y="714"/>
                    <a:pt x="339" y="738"/>
                    <a:pt x="360" y="759"/>
                  </a:cubicBezTo>
                  <a:cubicBezTo>
                    <a:pt x="386" y="786"/>
                    <a:pt x="413" y="813"/>
                    <a:pt x="440" y="840"/>
                  </a:cubicBezTo>
                  <a:cubicBezTo>
                    <a:pt x="458" y="857"/>
                    <a:pt x="475" y="875"/>
                    <a:pt x="493" y="892"/>
                  </a:cubicBezTo>
                  <a:cubicBezTo>
                    <a:pt x="507" y="905"/>
                    <a:pt x="523" y="908"/>
                    <a:pt x="540" y="900"/>
                  </a:cubicBezTo>
                  <a:cubicBezTo>
                    <a:pt x="557" y="893"/>
                    <a:pt x="564" y="880"/>
                    <a:pt x="566" y="856"/>
                  </a:cubicBezTo>
                  <a:close/>
                  <a:moveTo>
                    <a:pt x="560" y="501"/>
                  </a:moveTo>
                  <a:cubicBezTo>
                    <a:pt x="525" y="512"/>
                    <a:pt x="515" y="548"/>
                    <a:pt x="540" y="573"/>
                  </a:cubicBezTo>
                  <a:cubicBezTo>
                    <a:pt x="589" y="622"/>
                    <a:pt x="638" y="671"/>
                    <a:pt x="687" y="720"/>
                  </a:cubicBezTo>
                  <a:cubicBezTo>
                    <a:pt x="691" y="724"/>
                    <a:pt x="695" y="727"/>
                    <a:pt x="699" y="729"/>
                  </a:cubicBezTo>
                  <a:cubicBezTo>
                    <a:pt x="715" y="736"/>
                    <a:pt x="731" y="736"/>
                    <a:pt x="745" y="725"/>
                  </a:cubicBezTo>
                  <a:cubicBezTo>
                    <a:pt x="759" y="715"/>
                    <a:pt x="764" y="699"/>
                    <a:pt x="759" y="683"/>
                  </a:cubicBezTo>
                  <a:cubicBezTo>
                    <a:pt x="756" y="673"/>
                    <a:pt x="749" y="664"/>
                    <a:pt x="742" y="656"/>
                  </a:cubicBezTo>
                  <a:cubicBezTo>
                    <a:pt x="722" y="629"/>
                    <a:pt x="697" y="617"/>
                    <a:pt x="662" y="619"/>
                  </a:cubicBezTo>
                  <a:cubicBezTo>
                    <a:pt x="614" y="622"/>
                    <a:pt x="574" y="587"/>
                    <a:pt x="564" y="541"/>
                  </a:cubicBezTo>
                  <a:cubicBezTo>
                    <a:pt x="561" y="529"/>
                    <a:pt x="561" y="515"/>
                    <a:pt x="560" y="501"/>
                  </a:cubicBezTo>
                  <a:close/>
                  <a:moveTo>
                    <a:pt x="324" y="800"/>
                  </a:moveTo>
                  <a:cubicBezTo>
                    <a:pt x="304" y="803"/>
                    <a:pt x="291" y="811"/>
                    <a:pt x="284" y="827"/>
                  </a:cubicBezTo>
                  <a:cubicBezTo>
                    <a:pt x="276" y="844"/>
                    <a:pt x="279" y="861"/>
                    <a:pt x="292" y="874"/>
                  </a:cubicBezTo>
                  <a:cubicBezTo>
                    <a:pt x="315" y="898"/>
                    <a:pt x="339" y="922"/>
                    <a:pt x="363" y="945"/>
                  </a:cubicBezTo>
                  <a:cubicBezTo>
                    <a:pt x="382" y="964"/>
                    <a:pt x="408" y="965"/>
                    <a:pt x="425" y="947"/>
                  </a:cubicBezTo>
                  <a:cubicBezTo>
                    <a:pt x="442" y="931"/>
                    <a:pt x="441" y="905"/>
                    <a:pt x="423" y="886"/>
                  </a:cubicBezTo>
                  <a:cubicBezTo>
                    <a:pt x="400" y="863"/>
                    <a:pt x="377" y="839"/>
                    <a:pt x="354" y="817"/>
                  </a:cubicBezTo>
                  <a:cubicBezTo>
                    <a:pt x="345" y="810"/>
                    <a:pt x="334" y="806"/>
                    <a:pt x="324" y="800"/>
                  </a:cubicBezTo>
                  <a:close/>
                  <a:moveTo>
                    <a:pt x="770" y="511"/>
                  </a:moveTo>
                  <a:cubicBezTo>
                    <a:pt x="762" y="498"/>
                    <a:pt x="752" y="492"/>
                    <a:pt x="738" y="491"/>
                  </a:cubicBezTo>
                  <a:cubicBezTo>
                    <a:pt x="699" y="491"/>
                    <a:pt x="660" y="491"/>
                    <a:pt x="621" y="492"/>
                  </a:cubicBezTo>
                  <a:cubicBezTo>
                    <a:pt x="616" y="492"/>
                    <a:pt x="608" y="497"/>
                    <a:pt x="607" y="501"/>
                  </a:cubicBezTo>
                  <a:cubicBezTo>
                    <a:pt x="599" y="526"/>
                    <a:pt x="612" y="556"/>
                    <a:pt x="635" y="568"/>
                  </a:cubicBezTo>
                  <a:cubicBezTo>
                    <a:pt x="657" y="580"/>
                    <a:pt x="681" y="575"/>
                    <a:pt x="705" y="575"/>
                  </a:cubicBezTo>
                  <a:cubicBezTo>
                    <a:pt x="706" y="575"/>
                    <a:pt x="708" y="573"/>
                    <a:pt x="710" y="572"/>
                  </a:cubicBezTo>
                  <a:cubicBezTo>
                    <a:pt x="730" y="552"/>
                    <a:pt x="750" y="532"/>
                    <a:pt x="770" y="5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65">
              <a:extLst>
                <a:ext uri="{FF2B5EF4-FFF2-40B4-BE49-F238E27FC236}">
                  <a16:creationId xmlns:a16="http://schemas.microsoft.com/office/drawing/2014/main" id="{AB5BE165-D968-45EE-4315-CB51EC43A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6683375" y="473075"/>
              <a:ext cx="103188" cy="119063"/>
            </a:xfrm>
            <a:custGeom>
              <a:avLst/>
              <a:gdLst>
                <a:gd name="T0" fmla="*/ 1 w 348"/>
                <a:gd name="T1" fmla="*/ 190 h 401"/>
                <a:gd name="T2" fmla="*/ 147 w 348"/>
                <a:gd name="T3" fmla="*/ 14 h 401"/>
                <a:gd name="T4" fmla="*/ 346 w 348"/>
                <a:gd name="T5" fmla="*/ 130 h 401"/>
                <a:gd name="T6" fmla="*/ 344 w 348"/>
                <a:gd name="T7" fmla="*/ 156 h 401"/>
                <a:gd name="T8" fmla="*/ 306 w 348"/>
                <a:gd name="T9" fmla="*/ 150 h 401"/>
                <a:gd name="T10" fmla="*/ 287 w 348"/>
                <a:gd name="T11" fmla="*/ 113 h 401"/>
                <a:gd name="T12" fmla="*/ 134 w 348"/>
                <a:gd name="T13" fmla="*/ 64 h 401"/>
                <a:gd name="T14" fmla="*/ 46 w 348"/>
                <a:gd name="T15" fmla="*/ 201 h 401"/>
                <a:gd name="T16" fmla="*/ 149 w 348"/>
                <a:gd name="T17" fmla="*/ 319 h 401"/>
                <a:gd name="T18" fmla="*/ 296 w 348"/>
                <a:gd name="T19" fmla="*/ 252 h 401"/>
                <a:gd name="T20" fmla="*/ 302 w 348"/>
                <a:gd name="T21" fmla="*/ 240 h 401"/>
                <a:gd name="T22" fmla="*/ 332 w 348"/>
                <a:gd name="T23" fmla="*/ 228 h 401"/>
                <a:gd name="T24" fmla="*/ 343 w 348"/>
                <a:gd name="T25" fmla="*/ 258 h 401"/>
                <a:gd name="T26" fmla="*/ 242 w 348"/>
                <a:gd name="T27" fmla="*/ 356 h 401"/>
                <a:gd name="T28" fmla="*/ 1 w 348"/>
                <a:gd name="T29" fmla="*/ 190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48" h="401">
                  <a:moveTo>
                    <a:pt x="1" y="190"/>
                  </a:moveTo>
                  <a:cubicBezTo>
                    <a:pt x="0" y="104"/>
                    <a:pt x="63" y="28"/>
                    <a:pt x="147" y="14"/>
                  </a:cubicBezTo>
                  <a:cubicBezTo>
                    <a:pt x="234" y="0"/>
                    <a:pt x="318" y="48"/>
                    <a:pt x="346" y="130"/>
                  </a:cubicBezTo>
                  <a:cubicBezTo>
                    <a:pt x="348" y="138"/>
                    <a:pt x="348" y="149"/>
                    <a:pt x="344" y="156"/>
                  </a:cubicBezTo>
                  <a:cubicBezTo>
                    <a:pt x="335" y="171"/>
                    <a:pt x="314" y="167"/>
                    <a:pt x="306" y="150"/>
                  </a:cubicBezTo>
                  <a:cubicBezTo>
                    <a:pt x="300" y="137"/>
                    <a:pt x="295" y="124"/>
                    <a:pt x="287" y="113"/>
                  </a:cubicBezTo>
                  <a:cubicBezTo>
                    <a:pt x="253" y="64"/>
                    <a:pt x="190" y="44"/>
                    <a:pt x="134" y="64"/>
                  </a:cubicBezTo>
                  <a:cubicBezTo>
                    <a:pt x="77" y="85"/>
                    <a:pt x="42" y="138"/>
                    <a:pt x="46" y="201"/>
                  </a:cubicBezTo>
                  <a:cubicBezTo>
                    <a:pt x="49" y="256"/>
                    <a:pt x="93" y="307"/>
                    <a:pt x="149" y="319"/>
                  </a:cubicBezTo>
                  <a:cubicBezTo>
                    <a:pt x="208" y="333"/>
                    <a:pt x="268" y="305"/>
                    <a:pt x="296" y="252"/>
                  </a:cubicBezTo>
                  <a:cubicBezTo>
                    <a:pt x="298" y="248"/>
                    <a:pt x="300" y="244"/>
                    <a:pt x="302" y="240"/>
                  </a:cubicBezTo>
                  <a:cubicBezTo>
                    <a:pt x="308" y="227"/>
                    <a:pt x="320" y="223"/>
                    <a:pt x="332" y="228"/>
                  </a:cubicBezTo>
                  <a:cubicBezTo>
                    <a:pt x="343" y="233"/>
                    <a:pt x="348" y="245"/>
                    <a:pt x="343" y="258"/>
                  </a:cubicBezTo>
                  <a:cubicBezTo>
                    <a:pt x="323" y="304"/>
                    <a:pt x="289" y="338"/>
                    <a:pt x="242" y="356"/>
                  </a:cubicBezTo>
                  <a:cubicBezTo>
                    <a:pt x="126" y="401"/>
                    <a:pt x="1" y="315"/>
                    <a:pt x="1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66">
              <a:extLst>
                <a:ext uri="{FF2B5EF4-FFF2-40B4-BE49-F238E27FC236}">
                  <a16:creationId xmlns:a16="http://schemas.microsoft.com/office/drawing/2014/main" id="{4F3664AE-5BA3-A362-D6D9-4389929500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7188" y="509588"/>
              <a:ext cx="58738" cy="41275"/>
            </a:xfrm>
            <a:custGeom>
              <a:avLst/>
              <a:gdLst>
                <a:gd name="T0" fmla="*/ 90 w 198"/>
                <a:gd name="T1" fmla="*/ 81 h 138"/>
                <a:gd name="T2" fmla="*/ 158 w 198"/>
                <a:gd name="T3" fmla="*/ 13 h 138"/>
                <a:gd name="T4" fmla="*/ 184 w 198"/>
                <a:gd name="T5" fmla="*/ 7 h 138"/>
                <a:gd name="T6" fmla="*/ 197 w 198"/>
                <a:gd name="T7" fmla="*/ 27 h 138"/>
                <a:gd name="T8" fmla="*/ 188 w 198"/>
                <a:gd name="T9" fmla="*/ 45 h 138"/>
                <a:gd name="T10" fmla="*/ 108 w 198"/>
                <a:gd name="T11" fmla="*/ 126 h 138"/>
                <a:gd name="T12" fmla="*/ 72 w 198"/>
                <a:gd name="T13" fmla="*/ 125 h 138"/>
                <a:gd name="T14" fmla="*/ 12 w 198"/>
                <a:gd name="T15" fmla="*/ 66 h 138"/>
                <a:gd name="T16" fmla="*/ 10 w 198"/>
                <a:gd name="T17" fmla="*/ 32 h 138"/>
                <a:gd name="T18" fmla="*/ 44 w 198"/>
                <a:gd name="T19" fmla="*/ 35 h 138"/>
                <a:gd name="T20" fmla="*/ 90 w 198"/>
                <a:gd name="T21" fmla="*/ 81 h 1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8" h="138">
                  <a:moveTo>
                    <a:pt x="90" y="81"/>
                  </a:moveTo>
                  <a:cubicBezTo>
                    <a:pt x="113" y="57"/>
                    <a:pt x="135" y="35"/>
                    <a:pt x="158" y="13"/>
                  </a:cubicBezTo>
                  <a:cubicBezTo>
                    <a:pt x="165" y="5"/>
                    <a:pt x="175" y="0"/>
                    <a:pt x="184" y="7"/>
                  </a:cubicBezTo>
                  <a:cubicBezTo>
                    <a:pt x="190" y="11"/>
                    <a:pt x="196" y="20"/>
                    <a:pt x="197" y="27"/>
                  </a:cubicBezTo>
                  <a:cubicBezTo>
                    <a:pt x="198" y="33"/>
                    <a:pt x="193" y="40"/>
                    <a:pt x="188" y="45"/>
                  </a:cubicBezTo>
                  <a:cubicBezTo>
                    <a:pt x="162" y="72"/>
                    <a:pt x="135" y="99"/>
                    <a:pt x="108" y="126"/>
                  </a:cubicBezTo>
                  <a:cubicBezTo>
                    <a:pt x="96" y="138"/>
                    <a:pt x="84" y="138"/>
                    <a:pt x="72" y="125"/>
                  </a:cubicBezTo>
                  <a:cubicBezTo>
                    <a:pt x="52" y="106"/>
                    <a:pt x="32" y="86"/>
                    <a:pt x="12" y="66"/>
                  </a:cubicBezTo>
                  <a:cubicBezTo>
                    <a:pt x="1" y="55"/>
                    <a:pt x="0" y="41"/>
                    <a:pt x="10" y="32"/>
                  </a:cubicBezTo>
                  <a:cubicBezTo>
                    <a:pt x="20" y="22"/>
                    <a:pt x="32" y="23"/>
                    <a:pt x="44" y="35"/>
                  </a:cubicBezTo>
                  <a:cubicBezTo>
                    <a:pt x="59" y="49"/>
                    <a:pt x="73" y="64"/>
                    <a:pt x="90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6DD8E83E-AC8D-3D9E-EDA8-DBA1E8E766B2}"/>
              </a:ext>
            </a:extLst>
          </p:cNvPr>
          <p:cNvGrpSpPr/>
          <p:nvPr/>
        </p:nvGrpSpPr>
        <p:grpSpPr>
          <a:xfrm>
            <a:off x="8392653" y="1308510"/>
            <a:ext cx="425451" cy="425451"/>
            <a:chOff x="5599113" y="469900"/>
            <a:chExt cx="425450" cy="425451"/>
          </a:xfrm>
          <a:solidFill>
            <a:srgbClr val="43266B"/>
          </a:solidFill>
        </p:grpSpPr>
        <p:sp>
          <p:nvSpPr>
            <p:cNvPr id="114" name="Freeform 67">
              <a:extLst>
                <a:ext uri="{FF2B5EF4-FFF2-40B4-BE49-F238E27FC236}">
                  <a16:creationId xmlns:a16="http://schemas.microsoft.com/office/drawing/2014/main" id="{89E9BC43-E0BC-2BFC-ADA0-DF4F19B58FF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99113" y="469900"/>
              <a:ext cx="425450" cy="261938"/>
            </a:xfrm>
            <a:custGeom>
              <a:avLst/>
              <a:gdLst>
                <a:gd name="T0" fmla="*/ 1399 w 1432"/>
                <a:gd name="T1" fmla="*/ 861 h 878"/>
                <a:gd name="T2" fmla="*/ 1220 w 1432"/>
                <a:gd name="T3" fmla="*/ 831 h 878"/>
                <a:gd name="T4" fmla="*/ 1384 w 1432"/>
                <a:gd name="T5" fmla="*/ 618 h 878"/>
                <a:gd name="T6" fmla="*/ 1221 w 1432"/>
                <a:gd name="T7" fmla="*/ 602 h 878"/>
                <a:gd name="T8" fmla="*/ 1151 w 1432"/>
                <a:gd name="T9" fmla="*/ 467 h 878"/>
                <a:gd name="T10" fmla="*/ 1244 w 1432"/>
                <a:gd name="T11" fmla="*/ 329 h 878"/>
                <a:gd name="T12" fmla="*/ 1118 w 1432"/>
                <a:gd name="T13" fmla="*/ 176 h 878"/>
                <a:gd name="T14" fmla="*/ 996 w 1432"/>
                <a:gd name="T15" fmla="*/ 276 h 878"/>
                <a:gd name="T16" fmla="*/ 854 w 1432"/>
                <a:gd name="T17" fmla="*/ 235 h 878"/>
                <a:gd name="T18" fmla="*/ 814 w 1432"/>
                <a:gd name="T19" fmla="*/ 48 h 878"/>
                <a:gd name="T20" fmla="*/ 604 w 1432"/>
                <a:gd name="T21" fmla="*/ 188 h 878"/>
                <a:gd name="T22" fmla="*/ 570 w 1432"/>
                <a:gd name="T23" fmla="*/ 237 h 878"/>
                <a:gd name="T24" fmla="*/ 434 w 1432"/>
                <a:gd name="T25" fmla="*/ 274 h 878"/>
                <a:gd name="T26" fmla="*/ 177 w 1432"/>
                <a:gd name="T27" fmla="*/ 316 h 878"/>
                <a:gd name="T28" fmla="*/ 275 w 1432"/>
                <a:gd name="T29" fmla="*/ 435 h 878"/>
                <a:gd name="T30" fmla="*/ 235 w 1432"/>
                <a:gd name="T31" fmla="*/ 578 h 878"/>
                <a:gd name="T32" fmla="*/ 56 w 1432"/>
                <a:gd name="T33" fmla="*/ 618 h 878"/>
                <a:gd name="T34" fmla="*/ 49 w 1432"/>
                <a:gd name="T35" fmla="*/ 814 h 878"/>
                <a:gd name="T36" fmla="*/ 207 w 1432"/>
                <a:gd name="T37" fmla="*/ 878 h 878"/>
                <a:gd name="T38" fmla="*/ 24 w 1432"/>
                <a:gd name="T39" fmla="*/ 859 h 878"/>
                <a:gd name="T40" fmla="*/ 0 w 1432"/>
                <a:gd name="T41" fmla="*/ 600 h 878"/>
                <a:gd name="T42" fmla="*/ 180 w 1432"/>
                <a:gd name="T43" fmla="*/ 557 h 878"/>
                <a:gd name="T44" fmla="*/ 227 w 1432"/>
                <a:gd name="T45" fmla="*/ 468 h 878"/>
                <a:gd name="T46" fmla="*/ 128 w 1432"/>
                <a:gd name="T47" fmla="*/ 331 h 878"/>
                <a:gd name="T48" fmla="*/ 290 w 1432"/>
                <a:gd name="T49" fmla="*/ 130 h 878"/>
                <a:gd name="T50" fmla="*/ 449 w 1432"/>
                <a:gd name="T51" fmla="*/ 224 h 878"/>
                <a:gd name="T52" fmla="*/ 546 w 1432"/>
                <a:gd name="T53" fmla="*/ 195 h 878"/>
                <a:gd name="T54" fmla="*/ 573 w 1432"/>
                <a:gd name="T55" fmla="*/ 26 h 878"/>
                <a:gd name="T56" fmla="*/ 830 w 1432"/>
                <a:gd name="T57" fmla="*/ 0 h 878"/>
                <a:gd name="T58" fmla="*/ 875 w 1432"/>
                <a:gd name="T59" fmla="*/ 180 h 878"/>
                <a:gd name="T60" fmla="*/ 964 w 1432"/>
                <a:gd name="T61" fmla="*/ 227 h 878"/>
                <a:gd name="T62" fmla="*/ 1099 w 1432"/>
                <a:gd name="T63" fmla="*/ 130 h 878"/>
                <a:gd name="T64" fmla="*/ 1302 w 1432"/>
                <a:gd name="T65" fmla="*/ 289 h 878"/>
                <a:gd name="T66" fmla="*/ 1207 w 1432"/>
                <a:gd name="T67" fmla="*/ 450 h 878"/>
                <a:gd name="T68" fmla="*/ 1238 w 1432"/>
                <a:gd name="T69" fmla="*/ 547 h 878"/>
                <a:gd name="T70" fmla="*/ 1405 w 1432"/>
                <a:gd name="T71" fmla="*/ 572 h 878"/>
                <a:gd name="T72" fmla="*/ 1432 w 1432"/>
                <a:gd name="T73" fmla="*/ 845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432" h="878">
                  <a:moveTo>
                    <a:pt x="1432" y="845"/>
                  </a:moveTo>
                  <a:cubicBezTo>
                    <a:pt x="1424" y="856"/>
                    <a:pt x="1412" y="860"/>
                    <a:pt x="1399" y="861"/>
                  </a:cubicBezTo>
                  <a:cubicBezTo>
                    <a:pt x="1342" y="866"/>
                    <a:pt x="1285" y="872"/>
                    <a:pt x="1226" y="878"/>
                  </a:cubicBezTo>
                  <a:cubicBezTo>
                    <a:pt x="1224" y="863"/>
                    <a:pt x="1222" y="848"/>
                    <a:pt x="1220" y="831"/>
                  </a:cubicBezTo>
                  <a:cubicBezTo>
                    <a:pt x="1275" y="825"/>
                    <a:pt x="1329" y="819"/>
                    <a:pt x="1384" y="814"/>
                  </a:cubicBezTo>
                  <a:cubicBezTo>
                    <a:pt x="1384" y="749"/>
                    <a:pt x="1384" y="684"/>
                    <a:pt x="1384" y="618"/>
                  </a:cubicBezTo>
                  <a:cubicBezTo>
                    <a:pt x="1346" y="614"/>
                    <a:pt x="1309" y="611"/>
                    <a:pt x="1273" y="607"/>
                  </a:cubicBezTo>
                  <a:cubicBezTo>
                    <a:pt x="1255" y="605"/>
                    <a:pt x="1238" y="603"/>
                    <a:pt x="1221" y="602"/>
                  </a:cubicBezTo>
                  <a:cubicBezTo>
                    <a:pt x="1210" y="601"/>
                    <a:pt x="1204" y="594"/>
                    <a:pt x="1200" y="584"/>
                  </a:cubicBezTo>
                  <a:cubicBezTo>
                    <a:pt x="1184" y="545"/>
                    <a:pt x="1168" y="506"/>
                    <a:pt x="1151" y="467"/>
                  </a:cubicBezTo>
                  <a:cubicBezTo>
                    <a:pt x="1146" y="455"/>
                    <a:pt x="1148" y="446"/>
                    <a:pt x="1156" y="437"/>
                  </a:cubicBezTo>
                  <a:cubicBezTo>
                    <a:pt x="1186" y="401"/>
                    <a:pt x="1215" y="365"/>
                    <a:pt x="1244" y="329"/>
                  </a:cubicBezTo>
                  <a:cubicBezTo>
                    <a:pt x="1248" y="324"/>
                    <a:pt x="1253" y="319"/>
                    <a:pt x="1256" y="314"/>
                  </a:cubicBezTo>
                  <a:cubicBezTo>
                    <a:pt x="1210" y="268"/>
                    <a:pt x="1165" y="223"/>
                    <a:pt x="1118" y="176"/>
                  </a:cubicBezTo>
                  <a:cubicBezTo>
                    <a:pt x="1099" y="192"/>
                    <a:pt x="1078" y="208"/>
                    <a:pt x="1058" y="225"/>
                  </a:cubicBezTo>
                  <a:cubicBezTo>
                    <a:pt x="1037" y="242"/>
                    <a:pt x="1016" y="258"/>
                    <a:pt x="996" y="276"/>
                  </a:cubicBezTo>
                  <a:cubicBezTo>
                    <a:pt x="985" y="285"/>
                    <a:pt x="974" y="285"/>
                    <a:pt x="960" y="279"/>
                  </a:cubicBezTo>
                  <a:cubicBezTo>
                    <a:pt x="925" y="263"/>
                    <a:pt x="890" y="248"/>
                    <a:pt x="854" y="235"/>
                  </a:cubicBezTo>
                  <a:cubicBezTo>
                    <a:pt x="839" y="229"/>
                    <a:pt x="831" y="222"/>
                    <a:pt x="830" y="206"/>
                  </a:cubicBezTo>
                  <a:cubicBezTo>
                    <a:pt x="825" y="154"/>
                    <a:pt x="819" y="101"/>
                    <a:pt x="814" y="48"/>
                  </a:cubicBezTo>
                  <a:cubicBezTo>
                    <a:pt x="749" y="48"/>
                    <a:pt x="684" y="48"/>
                    <a:pt x="618" y="48"/>
                  </a:cubicBezTo>
                  <a:cubicBezTo>
                    <a:pt x="614" y="95"/>
                    <a:pt x="609" y="141"/>
                    <a:pt x="604" y="188"/>
                  </a:cubicBezTo>
                  <a:cubicBezTo>
                    <a:pt x="604" y="190"/>
                    <a:pt x="604" y="191"/>
                    <a:pt x="604" y="193"/>
                  </a:cubicBezTo>
                  <a:cubicBezTo>
                    <a:pt x="601" y="226"/>
                    <a:pt x="600" y="226"/>
                    <a:pt x="570" y="237"/>
                  </a:cubicBezTo>
                  <a:cubicBezTo>
                    <a:pt x="537" y="249"/>
                    <a:pt x="505" y="264"/>
                    <a:pt x="473" y="278"/>
                  </a:cubicBezTo>
                  <a:cubicBezTo>
                    <a:pt x="455" y="286"/>
                    <a:pt x="450" y="287"/>
                    <a:pt x="434" y="274"/>
                  </a:cubicBezTo>
                  <a:cubicBezTo>
                    <a:pt x="394" y="241"/>
                    <a:pt x="354" y="209"/>
                    <a:pt x="316" y="177"/>
                  </a:cubicBezTo>
                  <a:cubicBezTo>
                    <a:pt x="270" y="223"/>
                    <a:pt x="224" y="269"/>
                    <a:pt x="177" y="316"/>
                  </a:cubicBezTo>
                  <a:cubicBezTo>
                    <a:pt x="191" y="333"/>
                    <a:pt x="207" y="353"/>
                    <a:pt x="223" y="373"/>
                  </a:cubicBezTo>
                  <a:cubicBezTo>
                    <a:pt x="241" y="393"/>
                    <a:pt x="258" y="414"/>
                    <a:pt x="275" y="435"/>
                  </a:cubicBezTo>
                  <a:cubicBezTo>
                    <a:pt x="287" y="450"/>
                    <a:pt x="286" y="456"/>
                    <a:pt x="278" y="473"/>
                  </a:cubicBezTo>
                  <a:cubicBezTo>
                    <a:pt x="263" y="508"/>
                    <a:pt x="248" y="542"/>
                    <a:pt x="235" y="578"/>
                  </a:cubicBezTo>
                  <a:cubicBezTo>
                    <a:pt x="229" y="593"/>
                    <a:pt x="222" y="601"/>
                    <a:pt x="205" y="603"/>
                  </a:cubicBezTo>
                  <a:cubicBezTo>
                    <a:pt x="155" y="607"/>
                    <a:pt x="105" y="613"/>
                    <a:pt x="56" y="618"/>
                  </a:cubicBezTo>
                  <a:cubicBezTo>
                    <a:pt x="54" y="618"/>
                    <a:pt x="51" y="619"/>
                    <a:pt x="49" y="619"/>
                  </a:cubicBezTo>
                  <a:cubicBezTo>
                    <a:pt x="49" y="684"/>
                    <a:pt x="49" y="748"/>
                    <a:pt x="49" y="814"/>
                  </a:cubicBezTo>
                  <a:cubicBezTo>
                    <a:pt x="102" y="819"/>
                    <a:pt x="156" y="825"/>
                    <a:pt x="212" y="830"/>
                  </a:cubicBezTo>
                  <a:cubicBezTo>
                    <a:pt x="210" y="847"/>
                    <a:pt x="209" y="862"/>
                    <a:pt x="207" y="878"/>
                  </a:cubicBezTo>
                  <a:cubicBezTo>
                    <a:pt x="167" y="874"/>
                    <a:pt x="128" y="870"/>
                    <a:pt x="89" y="866"/>
                  </a:cubicBezTo>
                  <a:cubicBezTo>
                    <a:pt x="68" y="864"/>
                    <a:pt x="46" y="862"/>
                    <a:pt x="24" y="859"/>
                  </a:cubicBezTo>
                  <a:cubicBezTo>
                    <a:pt x="8" y="857"/>
                    <a:pt x="0" y="849"/>
                    <a:pt x="0" y="832"/>
                  </a:cubicBezTo>
                  <a:cubicBezTo>
                    <a:pt x="0" y="755"/>
                    <a:pt x="0" y="677"/>
                    <a:pt x="0" y="600"/>
                  </a:cubicBezTo>
                  <a:cubicBezTo>
                    <a:pt x="0" y="583"/>
                    <a:pt x="8" y="575"/>
                    <a:pt x="25" y="573"/>
                  </a:cubicBezTo>
                  <a:cubicBezTo>
                    <a:pt x="77" y="567"/>
                    <a:pt x="128" y="562"/>
                    <a:pt x="180" y="557"/>
                  </a:cubicBezTo>
                  <a:cubicBezTo>
                    <a:pt x="188" y="556"/>
                    <a:pt x="192" y="554"/>
                    <a:pt x="195" y="546"/>
                  </a:cubicBezTo>
                  <a:cubicBezTo>
                    <a:pt x="205" y="520"/>
                    <a:pt x="216" y="493"/>
                    <a:pt x="227" y="468"/>
                  </a:cubicBezTo>
                  <a:cubicBezTo>
                    <a:pt x="231" y="460"/>
                    <a:pt x="230" y="455"/>
                    <a:pt x="225" y="449"/>
                  </a:cubicBezTo>
                  <a:cubicBezTo>
                    <a:pt x="192" y="410"/>
                    <a:pt x="160" y="371"/>
                    <a:pt x="128" y="331"/>
                  </a:cubicBezTo>
                  <a:cubicBezTo>
                    <a:pt x="115" y="314"/>
                    <a:pt x="115" y="305"/>
                    <a:pt x="131" y="289"/>
                  </a:cubicBezTo>
                  <a:cubicBezTo>
                    <a:pt x="184" y="236"/>
                    <a:pt x="237" y="183"/>
                    <a:pt x="290" y="130"/>
                  </a:cubicBezTo>
                  <a:cubicBezTo>
                    <a:pt x="305" y="115"/>
                    <a:pt x="315" y="115"/>
                    <a:pt x="331" y="128"/>
                  </a:cubicBezTo>
                  <a:cubicBezTo>
                    <a:pt x="371" y="160"/>
                    <a:pt x="410" y="192"/>
                    <a:pt x="449" y="224"/>
                  </a:cubicBezTo>
                  <a:cubicBezTo>
                    <a:pt x="456" y="230"/>
                    <a:pt x="461" y="230"/>
                    <a:pt x="469" y="227"/>
                  </a:cubicBezTo>
                  <a:cubicBezTo>
                    <a:pt x="494" y="215"/>
                    <a:pt x="520" y="205"/>
                    <a:pt x="546" y="195"/>
                  </a:cubicBezTo>
                  <a:cubicBezTo>
                    <a:pt x="553" y="192"/>
                    <a:pt x="556" y="188"/>
                    <a:pt x="557" y="180"/>
                  </a:cubicBezTo>
                  <a:cubicBezTo>
                    <a:pt x="562" y="129"/>
                    <a:pt x="567" y="77"/>
                    <a:pt x="573" y="26"/>
                  </a:cubicBezTo>
                  <a:cubicBezTo>
                    <a:pt x="575" y="7"/>
                    <a:pt x="583" y="0"/>
                    <a:pt x="602" y="0"/>
                  </a:cubicBezTo>
                  <a:cubicBezTo>
                    <a:pt x="678" y="0"/>
                    <a:pt x="754" y="0"/>
                    <a:pt x="830" y="0"/>
                  </a:cubicBezTo>
                  <a:cubicBezTo>
                    <a:pt x="849" y="0"/>
                    <a:pt x="857" y="7"/>
                    <a:pt x="859" y="26"/>
                  </a:cubicBezTo>
                  <a:cubicBezTo>
                    <a:pt x="865" y="78"/>
                    <a:pt x="870" y="129"/>
                    <a:pt x="875" y="180"/>
                  </a:cubicBezTo>
                  <a:cubicBezTo>
                    <a:pt x="876" y="188"/>
                    <a:pt x="878" y="191"/>
                    <a:pt x="886" y="194"/>
                  </a:cubicBezTo>
                  <a:cubicBezTo>
                    <a:pt x="912" y="204"/>
                    <a:pt x="938" y="215"/>
                    <a:pt x="964" y="227"/>
                  </a:cubicBezTo>
                  <a:cubicBezTo>
                    <a:pt x="972" y="231"/>
                    <a:pt x="977" y="230"/>
                    <a:pt x="984" y="224"/>
                  </a:cubicBezTo>
                  <a:cubicBezTo>
                    <a:pt x="1022" y="193"/>
                    <a:pt x="1061" y="161"/>
                    <a:pt x="1099" y="130"/>
                  </a:cubicBezTo>
                  <a:cubicBezTo>
                    <a:pt x="1118" y="114"/>
                    <a:pt x="1127" y="115"/>
                    <a:pt x="1144" y="131"/>
                  </a:cubicBezTo>
                  <a:cubicBezTo>
                    <a:pt x="1196" y="184"/>
                    <a:pt x="1249" y="237"/>
                    <a:pt x="1302" y="289"/>
                  </a:cubicBezTo>
                  <a:cubicBezTo>
                    <a:pt x="1317" y="305"/>
                    <a:pt x="1318" y="315"/>
                    <a:pt x="1304" y="332"/>
                  </a:cubicBezTo>
                  <a:cubicBezTo>
                    <a:pt x="1272" y="371"/>
                    <a:pt x="1240" y="411"/>
                    <a:pt x="1207" y="450"/>
                  </a:cubicBezTo>
                  <a:cubicBezTo>
                    <a:pt x="1202" y="456"/>
                    <a:pt x="1202" y="461"/>
                    <a:pt x="1205" y="468"/>
                  </a:cubicBezTo>
                  <a:cubicBezTo>
                    <a:pt x="1217" y="494"/>
                    <a:pt x="1228" y="520"/>
                    <a:pt x="1238" y="547"/>
                  </a:cubicBezTo>
                  <a:cubicBezTo>
                    <a:pt x="1241" y="554"/>
                    <a:pt x="1244" y="556"/>
                    <a:pt x="1252" y="557"/>
                  </a:cubicBezTo>
                  <a:cubicBezTo>
                    <a:pt x="1303" y="562"/>
                    <a:pt x="1354" y="568"/>
                    <a:pt x="1405" y="572"/>
                  </a:cubicBezTo>
                  <a:cubicBezTo>
                    <a:pt x="1418" y="573"/>
                    <a:pt x="1426" y="579"/>
                    <a:pt x="1432" y="590"/>
                  </a:cubicBezTo>
                  <a:cubicBezTo>
                    <a:pt x="1432" y="675"/>
                    <a:pt x="1432" y="760"/>
                    <a:pt x="1432" y="8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68">
              <a:extLst>
                <a:ext uri="{FF2B5EF4-FFF2-40B4-BE49-F238E27FC236}">
                  <a16:creationId xmlns:a16="http://schemas.microsoft.com/office/drawing/2014/main" id="{9C3B459C-32EC-985A-1CFA-E9BBBD2C3AB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788" y="811213"/>
              <a:ext cx="290513" cy="84138"/>
            </a:xfrm>
            <a:custGeom>
              <a:avLst/>
              <a:gdLst>
                <a:gd name="T0" fmla="*/ 366 w 982"/>
                <a:gd name="T1" fmla="*/ 286 h 286"/>
                <a:gd name="T2" fmla="*/ 348 w 982"/>
                <a:gd name="T3" fmla="*/ 258 h 286"/>
                <a:gd name="T4" fmla="*/ 333 w 982"/>
                <a:gd name="T5" fmla="*/ 105 h 286"/>
                <a:gd name="T6" fmla="*/ 323 w 982"/>
                <a:gd name="T7" fmla="*/ 92 h 286"/>
                <a:gd name="T8" fmla="*/ 243 w 982"/>
                <a:gd name="T9" fmla="*/ 58 h 286"/>
                <a:gd name="T10" fmla="*/ 226 w 982"/>
                <a:gd name="T11" fmla="*/ 61 h 286"/>
                <a:gd name="T12" fmla="*/ 108 w 982"/>
                <a:gd name="T13" fmla="*/ 158 h 286"/>
                <a:gd name="T14" fmla="*/ 66 w 982"/>
                <a:gd name="T15" fmla="*/ 156 h 286"/>
                <a:gd name="T16" fmla="*/ 0 w 982"/>
                <a:gd name="T17" fmla="*/ 90 h 286"/>
                <a:gd name="T18" fmla="*/ 33 w 982"/>
                <a:gd name="T19" fmla="*/ 57 h 286"/>
                <a:gd name="T20" fmla="*/ 86 w 982"/>
                <a:gd name="T21" fmla="*/ 113 h 286"/>
                <a:gd name="T22" fmla="*/ 102 w 982"/>
                <a:gd name="T23" fmla="*/ 101 h 286"/>
                <a:gd name="T24" fmla="*/ 212 w 982"/>
                <a:gd name="T25" fmla="*/ 11 h 286"/>
                <a:gd name="T26" fmla="*/ 248 w 982"/>
                <a:gd name="T27" fmla="*/ 7 h 286"/>
                <a:gd name="T28" fmla="*/ 357 w 982"/>
                <a:gd name="T29" fmla="*/ 52 h 286"/>
                <a:gd name="T30" fmla="*/ 378 w 982"/>
                <a:gd name="T31" fmla="*/ 78 h 286"/>
                <a:gd name="T32" fmla="*/ 395 w 982"/>
                <a:gd name="T33" fmla="*/ 238 h 286"/>
                <a:gd name="T34" fmla="*/ 590 w 982"/>
                <a:gd name="T35" fmla="*/ 238 h 286"/>
                <a:gd name="T36" fmla="*/ 601 w 982"/>
                <a:gd name="T37" fmla="*/ 125 h 286"/>
                <a:gd name="T38" fmla="*/ 606 w 982"/>
                <a:gd name="T39" fmla="*/ 77 h 286"/>
                <a:gd name="T40" fmla="*/ 625 w 982"/>
                <a:gd name="T41" fmla="*/ 53 h 286"/>
                <a:gd name="T42" fmla="*/ 739 w 982"/>
                <a:gd name="T43" fmla="*/ 6 h 286"/>
                <a:gd name="T44" fmla="*/ 771 w 982"/>
                <a:gd name="T45" fmla="*/ 10 h 286"/>
                <a:gd name="T46" fmla="*/ 879 w 982"/>
                <a:gd name="T47" fmla="*/ 98 h 286"/>
                <a:gd name="T48" fmla="*/ 895 w 982"/>
                <a:gd name="T49" fmla="*/ 111 h 286"/>
                <a:gd name="T50" fmla="*/ 950 w 982"/>
                <a:gd name="T51" fmla="*/ 54 h 286"/>
                <a:gd name="T52" fmla="*/ 982 w 982"/>
                <a:gd name="T53" fmla="*/ 89 h 286"/>
                <a:gd name="T54" fmla="*/ 910 w 982"/>
                <a:gd name="T55" fmla="*/ 163 h 286"/>
                <a:gd name="T56" fmla="*/ 879 w 982"/>
                <a:gd name="T57" fmla="*/ 159 h 286"/>
                <a:gd name="T58" fmla="*/ 760 w 982"/>
                <a:gd name="T59" fmla="*/ 62 h 286"/>
                <a:gd name="T60" fmla="*/ 739 w 982"/>
                <a:gd name="T61" fmla="*/ 60 h 286"/>
                <a:gd name="T62" fmla="*/ 662 w 982"/>
                <a:gd name="T63" fmla="*/ 92 h 286"/>
                <a:gd name="T64" fmla="*/ 651 w 982"/>
                <a:gd name="T65" fmla="*/ 105 h 286"/>
                <a:gd name="T66" fmla="*/ 636 w 982"/>
                <a:gd name="T67" fmla="*/ 258 h 286"/>
                <a:gd name="T68" fmla="*/ 618 w 982"/>
                <a:gd name="T69" fmla="*/ 286 h 286"/>
                <a:gd name="T70" fmla="*/ 366 w 982"/>
                <a:gd name="T71" fmla="*/ 286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82" h="286">
                  <a:moveTo>
                    <a:pt x="366" y="286"/>
                  </a:moveTo>
                  <a:cubicBezTo>
                    <a:pt x="355" y="280"/>
                    <a:pt x="350" y="271"/>
                    <a:pt x="348" y="258"/>
                  </a:cubicBezTo>
                  <a:cubicBezTo>
                    <a:pt x="344" y="207"/>
                    <a:pt x="338" y="156"/>
                    <a:pt x="333" y="105"/>
                  </a:cubicBezTo>
                  <a:cubicBezTo>
                    <a:pt x="332" y="98"/>
                    <a:pt x="330" y="94"/>
                    <a:pt x="323" y="92"/>
                  </a:cubicBezTo>
                  <a:cubicBezTo>
                    <a:pt x="296" y="81"/>
                    <a:pt x="269" y="70"/>
                    <a:pt x="243" y="58"/>
                  </a:cubicBezTo>
                  <a:cubicBezTo>
                    <a:pt x="235" y="55"/>
                    <a:pt x="231" y="56"/>
                    <a:pt x="226" y="61"/>
                  </a:cubicBezTo>
                  <a:cubicBezTo>
                    <a:pt x="187" y="94"/>
                    <a:pt x="147" y="126"/>
                    <a:pt x="108" y="158"/>
                  </a:cubicBezTo>
                  <a:cubicBezTo>
                    <a:pt x="91" y="172"/>
                    <a:pt x="81" y="171"/>
                    <a:pt x="66" y="156"/>
                  </a:cubicBezTo>
                  <a:cubicBezTo>
                    <a:pt x="43" y="134"/>
                    <a:pt x="21" y="112"/>
                    <a:pt x="0" y="90"/>
                  </a:cubicBezTo>
                  <a:cubicBezTo>
                    <a:pt x="11" y="79"/>
                    <a:pt x="22" y="68"/>
                    <a:pt x="33" y="57"/>
                  </a:cubicBezTo>
                  <a:cubicBezTo>
                    <a:pt x="50" y="75"/>
                    <a:pt x="68" y="93"/>
                    <a:pt x="86" y="113"/>
                  </a:cubicBezTo>
                  <a:cubicBezTo>
                    <a:pt x="93" y="108"/>
                    <a:pt x="97" y="105"/>
                    <a:pt x="102" y="101"/>
                  </a:cubicBezTo>
                  <a:cubicBezTo>
                    <a:pt x="138" y="71"/>
                    <a:pt x="175" y="41"/>
                    <a:pt x="212" y="11"/>
                  </a:cubicBezTo>
                  <a:cubicBezTo>
                    <a:pt x="223" y="1"/>
                    <a:pt x="234" y="1"/>
                    <a:pt x="248" y="7"/>
                  </a:cubicBezTo>
                  <a:cubicBezTo>
                    <a:pt x="284" y="23"/>
                    <a:pt x="320" y="38"/>
                    <a:pt x="357" y="52"/>
                  </a:cubicBezTo>
                  <a:cubicBezTo>
                    <a:pt x="370" y="57"/>
                    <a:pt x="377" y="64"/>
                    <a:pt x="378" y="78"/>
                  </a:cubicBezTo>
                  <a:cubicBezTo>
                    <a:pt x="383" y="131"/>
                    <a:pt x="389" y="184"/>
                    <a:pt x="395" y="238"/>
                  </a:cubicBezTo>
                  <a:cubicBezTo>
                    <a:pt x="459" y="238"/>
                    <a:pt x="524" y="238"/>
                    <a:pt x="590" y="238"/>
                  </a:cubicBezTo>
                  <a:cubicBezTo>
                    <a:pt x="594" y="200"/>
                    <a:pt x="597" y="163"/>
                    <a:pt x="601" y="125"/>
                  </a:cubicBezTo>
                  <a:cubicBezTo>
                    <a:pt x="603" y="109"/>
                    <a:pt x="605" y="93"/>
                    <a:pt x="606" y="77"/>
                  </a:cubicBezTo>
                  <a:cubicBezTo>
                    <a:pt x="607" y="64"/>
                    <a:pt x="614" y="58"/>
                    <a:pt x="625" y="53"/>
                  </a:cubicBezTo>
                  <a:cubicBezTo>
                    <a:pt x="663" y="38"/>
                    <a:pt x="701" y="22"/>
                    <a:pt x="739" y="6"/>
                  </a:cubicBezTo>
                  <a:cubicBezTo>
                    <a:pt x="752" y="0"/>
                    <a:pt x="761" y="2"/>
                    <a:pt x="771" y="10"/>
                  </a:cubicBezTo>
                  <a:cubicBezTo>
                    <a:pt x="807" y="39"/>
                    <a:pt x="843" y="69"/>
                    <a:pt x="879" y="98"/>
                  </a:cubicBezTo>
                  <a:cubicBezTo>
                    <a:pt x="884" y="102"/>
                    <a:pt x="889" y="106"/>
                    <a:pt x="895" y="111"/>
                  </a:cubicBezTo>
                  <a:cubicBezTo>
                    <a:pt x="914" y="92"/>
                    <a:pt x="932" y="73"/>
                    <a:pt x="950" y="54"/>
                  </a:cubicBezTo>
                  <a:cubicBezTo>
                    <a:pt x="962" y="67"/>
                    <a:pt x="972" y="78"/>
                    <a:pt x="982" y="89"/>
                  </a:cubicBezTo>
                  <a:cubicBezTo>
                    <a:pt x="959" y="113"/>
                    <a:pt x="936" y="139"/>
                    <a:pt x="910" y="163"/>
                  </a:cubicBezTo>
                  <a:cubicBezTo>
                    <a:pt x="900" y="172"/>
                    <a:pt x="889" y="168"/>
                    <a:pt x="879" y="159"/>
                  </a:cubicBezTo>
                  <a:cubicBezTo>
                    <a:pt x="839" y="127"/>
                    <a:pt x="799" y="95"/>
                    <a:pt x="760" y="62"/>
                  </a:cubicBezTo>
                  <a:cubicBezTo>
                    <a:pt x="752" y="56"/>
                    <a:pt x="747" y="56"/>
                    <a:pt x="739" y="60"/>
                  </a:cubicBezTo>
                  <a:cubicBezTo>
                    <a:pt x="714" y="71"/>
                    <a:pt x="688" y="82"/>
                    <a:pt x="662" y="92"/>
                  </a:cubicBezTo>
                  <a:cubicBezTo>
                    <a:pt x="654" y="95"/>
                    <a:pt x="652" y="98"/>
                    <a:pt x="651" y="105"/>
                  </a:cubicBezTo>
                  <a:cubicBezTo>
                    <a:pt x="646" y="156"/>
                    <a:pt x="641" y="207"/>
                    <a:pt x="636" y="258"/>
                  </a:cubicBezTo>
                  <a:cubicBezTo>
                    <a:pt x="635" y="271"/>
                    <a:pt x="629" y="280"/>
                    <a:pt x="618" y="286"/>
                  </a:cubicBezTo>
                  <a:cubicBezTo>
                    <a:pt x="534" y="286"/>
                    <a:pt x="450" y="286"/>
                    <a:pt x="366" y="2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69">
              <a:extLst>
                <a:ext uri="{FF2B5EF4-FFF2-40B4-BE49-F238E27FC236}">
                  <a16:creationId xmlns:a16="http://schemas.microsoft.com/office/drawing/2014/main" id="{0FEDD7FE-D8FC-2F8A-2B36-C2AE29E344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54675" y="617538"/>
              <a:ext cx="312738" cy="185738"/>
            </a:xfrm>
            <a:custGeom>
              <a:avLst/>
              <a:gdLst>
                <a:gd name="T0" fmla="*/ 1052 w 1053"/>
                <a:gd name="T1" fmla="*/ 501 h 626"/>
                <a:gd name="T2" fmla="*/ 52 w 1053"/>
                <a:gd name="T3" fmla="*/ 626 h 626"/>
                <a:gd name="T4" fmla="*/ 165 w 1053"/>
                <a:gd name="T5" fmla="*/ 340 h 626"/>
                <a:gd name="T6" fmla="*/ 97 w 1053"/>
                <a:gd name="T7" fmla="*/ 219 h 626"/>
                <a:gd name="T8" fmla="*/ 74 w 1053"/>
                <a:gd name="T9" fmla="*/ 151 h 626"/>
                <a:gd name="T10" fmla="*/ 360 w 1053"/>
                <a:gd name="T11" fmla="*/ 120 h 626"/>
                <a:gd name="T12" fmla="*/ 335 w 1053"/>
                <a:gd name="T13" fmla="*/ 235 h 626"/>
                <a:gd name="T14" fmla="*/ 372 w 1053"/>
                <a:gd name="T15" fmla="*/ 379 h 626"/>
                <a:gd name="T16" fmla="*/ 384 w 1053"/>
                <a:gd name="T17" fmla="*/ 138 h 626"/>
                <a:gd name="T18" fmla="*/ 582 w 1053"/>
                <a:gd name="T19" fmla="*/ 11 h 626"/>
                <a:gd name="T20" fmla="*/ 646 w 1053"/>
                <a:gd name="T21" fmla="*/ 174 h 626"/>
                <a:gd name="T22" fmla="*/ 550 w 1053"/>
                <a:gd name="T23" fmla="*/ 339 h 626"/>
                <a:gd name="T24" fmla="*/ 810 w 1053"/>
                <a:gd name="T25" fmla="*/ 336 h 626"/>
                <a:gd name="T26" fmla="*/ 718 w 1053"/>
                <a:gd name="T27" fmla="*/ 195 h 626"/>
                <a:gd name="T28" fmla="*/ 781 w 1053"/>
                <a:gd name="T29" fmla="*/ 11 h 626"/>
                <a:gd name="T30" fmla="*/ 981 w 1053"/>
                <a:gd name="T31" fmla="*/ 143 h 626"/>
                <a:gd name="T32" fmla="*/ 866 w 1053"/>
                <a:gd name="T33" fmla="*/ 336 h 626"/>
                <a:gd name="T34" fmla="*/ 1002 w 1053"/>
                <a:gd name="T35" fmla="*/ 487 h 626"/>
                <a:gd name="T36" fmla="*/ 859 w 1053"/>
                <a:gd name="T37" fmla="*/ 577 h 626"/>
                <a:gd name="T38" fmla="*/ 186 w 1053"/>
                <a:gd name="T39" fmla="*/ 518 h 626"/>
                <a:gd name="T40" fmla="*/ 52 w 1053"/>
                <a:gd name="T41" fmla="*/ 577 h 626"/>
                <a:gd name="T42" fmla="*/ 367 w 1053"/>
                <a:gd name="T43" fmla="*/ 467 h 626"/>
                <a:gd name="T44" fmla="*/ 501 w 1053"/>
                <a:gd name="T45" fmla="*/ 532 h 626"/>
                <a:gd name="T46" fmla="*/ 557 w 1053"/>
                <a:gd name="T47" fmla="*/ 523 h 626"/>
                <a:gd name="T48" fmla="*/ 693 w 1053"/>
                <a:gd name="T49" fmla="*/ 495 h 626"/>
                <a:gd name="T50" fmla="*/ 590 w 1053"/>
                <a:gd name="T51" fmla="*/ 172 h 626"/>
                <a:gd name="T52" fmla="*/ 457 w 1053"/>
                <a:gd name="T53" fmla="*/ 176 h 626"/>
                <a:gd name="T54" fmla="*/ 597 w 1053"/>
                <a:gd name="T55" fmla="*/ 230 h 626"/>
                <a:gd name="T56" fmla="*/ 768 w 1053"/>
                <a:gd name="T57" fmla="*/ 233 h 626"/>
                <a:gd name="T58" fmla="*/ 910 w 1053"/>
                <a:gd name="T59" fmla="*/ 172 h 626"/>
                <a:gd name="T60" fmla="*/ 783 w 1053"/>
                <a:gd name="T61" fmla="*/ 165 h 626"/>
                <a:gd name="T62" fmla="*/ 146 w 1053"/>
                <a:gd name="T63" fmla="*/ 228 h 626"/>
                <a:gd name="T64" fmla="*/ 290 w 1053"/>
                <a:gd name="T65" fmla="*/ 172 h 626"/>
                <a:gd name="T66" fmla="*/ 161 w 1053"/>
                <a:gd name="T67" fmla="*/ 166 h 626"/>
                <a:gd name="T68" fmla="*/ 878 w 1053"/>
                <a:gd name="T69" fmla="*/ 56 h 626"/>
                <a:gd name="T70" fmla="*/ 768 w 1053"/>
                <a:gd name="T71" fmla="*/ 113 h 626"/>
                <a:gd name="T72" fmla="*/ 932 w 1053"/>
                <a:gd name="T73" fmla="*/ 125 h 626"/>
                <a:gd name="T74" fmla="*/ 174 w 1053"/>
                <a:gd name="T75" fmla="*/ 56 h 626"/>
                <a:gd name="T76" fmla="*/ 186 w 1053"/>
                <a:gd name="T77" fmla="*/ 106 h 626"/>
                <a:gd name="T78" fmla="*/ 433 w 1053"/>
                <a:gd name="T79" fmla="*/ 128 h 626"/>
                <a:gd name="T80" fmla="*/ 622 w 1053"/>
                <a:gd name="T81" fmla="*/ 125 h 626"/>
                <a:gd name="T82" fmla="*/ 433 w 1053"/>
                <a:gd name="T83" fmla="*/ 128 h 626"/>
                <a:gd name="T84" fmla="*/ 302 w 1053"/>
                <a:gd name="T85" fmla="*/ 392 h 626"/>
                <a:gd name="T86" fmla="*/ 312 w 1053"/>
                <a:gd name="T87" fmla="*/ 578 h 626"/>
                <a:gd name="T88" fmla="*/ 759 w 1053"/>
                <a:gd name="T89" fmla="*/ 407 h 626"/>
                <a:gd name="T90" fmla="*/ 742 w 1053"/>
                <a:gd name="T91" fmla="*/ 577 h 626"/>
                <a:gd name="T92" fmla="*/ 252 w 1053"/>
                <a:gd name="T93" fmla="*/ 388 h 626"/>
                <a:gd name="T94" fmla="*/ 872 w 1053"/>
                <a:gd name="T95" fmla="*/ 389 h 626"/>
                <a:gd name="T96" fmla="*/ 872 w 1053"/>
                <a:gd name="T97" fmla="*/ 389 h 626"/>
                <a:gd name="T98" fmla="*/ 527 w 1053"/>
                <a:gd name="T99" fmla="*/ 469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053" h="626">
                  <a:moveTo>
                    <a:pt x="857" y="340"/>
                  </a:moveTo>
                  <a:cubicBezTo>
                    <a:pt x="893" y="338"/>
                    <a:pt x="926" y="340"/>
                    <a:pt x="956" y="355"/>
                  </a:cubicBezTo>
                  <a:cubicBezTo>
                    <a:pt x="1016" y="385"/>
                    <a:pt x="1048" y="434"/>
                    <a:pt x="1052" y="501"/>
                  </a:cubicBezTo>
                  <a:cubicBezTo>
                    <a:pt x="1053" y="526"/>
                    <a:pt x="1053" y="552"/>
                    <a:pt x="1052" y="577"/>
                  </a:cubicBezTo>
                  <a:cubicBezTo>
                    <a:pt x="1052" y="606"/>
                    <a:pt x="1032" y="626"/>
                    <a:pt x="1002" y="626"/>
                  </a:cubicBezTo>
                  <a:cubicBezTo>
                    <a:pt x="685" y="626"/>
                    <a:pt x="369" y="626"/>
                    <a:pt x="52" y="626"/>
                  </a:cubicBezTo>
                  <a:cubicBezTo>
                    <a:pt x="25" y="626"/>
                    <a:pt x="4" y="610"/>
                    <a:pt x="3" y="585"/>
                  </a:cubicBezTo>
                  <a:cubicBezTo>
                    <a:pt x="2" y="547"/>
                    <a:pt x="0" y="509"/>
                    <a:pt x="7" y="472"/>
                  </a:cubicBezTo>
                  <a:cubicBezTo>
                    <a:pt x="21" y="394"/>
                    <a:pt x="86" y="342"/>
                    <a:pt x="165" y="340"/>
                  </a:cubicBezTo>
                  <a:cubicBezTo>
                    <a:pt x="175" y="340"/>
                    <a:pt x="184" y="340"/>
                    <a:pt x="198" y="340"/>
                  </a:cubicBezTo>
                  <a:cubicBezTo>
                    <a:pt x="191" y="337"/>
                    <a:pt x="188" y="336"/>
                    <a:pt x="185" y="335"/>
                  </a:cubicBezTo>
                  <a:cubicBezTo>
                    <a:pt x="131" y="318"/>
                    <a:pt x="99" y="276"/>
                    <a:pt x="97" y="219"/>
                  </a:cubicBezTo>
                  <a:cubicBezTo>
                    <a:pt x="97" y="211"/>
                    <a:pt x="97" y="203"/>
                    <a:pt x="97" y="195"/>
                  </a:cubicBezTo>
                  <a:cubicBezTo>
                    <a:pt x="97" y="184"/>
                    <a:pt x="100" y="171"/>
                    <a:pt x="84" y="167"/>
                  </a:cubicBezTo>
                  <a:cubicBezTo>
                    <a:pt x="79" y="165"/>
                    <a:pt x="75" y="156"/>
                    <a:pt x="74" y="151"/>
                  </a:cubicBezTo>
                  <a:cubicBezTo>
                    <a:pt x="64" y="52"/>
                    <a:pt x="134" y="1"/>
                    <a:pt x="203" y="5"/>
                  </a:cubicBezTo>
                  <a:cubicBezTo>
                    <a:pt x="226" y="6"/>
                    <a:pt x="250" y="5"/>
                    <a:pt x="272" y="10"/>
                  </a:cubicBezTo>
                  <a:cubicBezTo>
                    <a:pt x="323" y="22"/>
                    <a:pt x="358" y="68"/>
                    <a:pt x="360" y="120"/>
                  </a:cubicBezTo>
                  <a:cubicBezTo>
                    <a:pt x="360" y="127"/>
                    <a:pt x="360" y="134"/>
                    <a:pt x="360" y="140"/>
                  </a:cubicBezTo>
                  <a:cubicBezTo>
                    <a:pt x="360" y="162"/>
                    <a:pt x="357" y="165"/>
                    <a:pt x="335" y="174"/>
                  </a:cubicBezTo>
                  <a:cubicBezTo>
                    <a:pt x="335" y="194"/>
                    <a:pt x="337" y="215"/>
                    <a:pt x="335" y="235"/>
                  </a:cubicBezTo>
                  <a:cubicBezTo>
                    <a:pt x="328" y="285"/>
                    <a:pt x="299" y="318"/>
                    <a:pt x="251" y="334"/>
                  </a:cubicBezTo>
                  <a:cubicBezTo>
                    <a:pt x="247" y="336"/>
                    <a:pt x="243" y="337"/>
                    <a:pt x="239" y="339"/>
                  </a:cubicBezTo>
                  <a:cubicBezTo>
                    <a:pt x="288" y="336"/>
                    <a:pt x="333" y="346"/>
                    <a:pt x="372" y="379"/>
                  </a:cubicBezTo>
                  <a:cubicBezTo>
                    <a:pt x="411" y="346"/>
                    <a:pt x="455" y="336"/>
                    <a:pt x="505" y="339"/>
                  </a:cubicBezTo>
                  <a:cubicBezTo>
                    <a:pt x="420" y="315"/>
                    <a:pt x="401" y="252"/>
                    <a:pt x="408" y="173"/>
                  </a:cubicBezTo>
                  <a:cubicBezTo>
                    <a:pt x="387" y="169"/>
                    <a:pt x="384" y="155"/>
                    <a:pt x="384" y="138"/>
                  </a:cubicBezTo>
                  <a:cubicBezTo>
                    <a:pt x="382" y="84"/>
                    <a:pt x="403" y="42"/>
                    <a:pt x="452" y="18"/>
                  </a:cubicBezTo>
                  <a:cubicBezTo>
                    <a:pt x="463" y="12"/>
                    <a:pt x="475" y="7"/>
                    <a:pt x="488" y="7"/>
                  </a:cubicBezTo>
                  <a:cubicBezTo>
                    <a:pt x="519" y="7"/>
                    <a:pt x="551" y="4"/>
                    <a:pt x="582" y="11"/>
                  </a:cubicBezTo>
                  <a:cubicBezTo>
                    <a:pt x="634" y="21"/>
                    <a:pt x="668" y="68"/>
                    <a:pt x="670" y="121"/>
                  </a:cubicBezTo>
                  <a:cubicBezTo>
                    <a:pt x="670" y="127"/>
                    <a:pt x="670" y="132"/>
                    <a:pt x="670" y="138"/>
                  </a:cubicBezTo>
                  <a:cubicBezTo>
                    <a:pt x="672" y="156"/>
                    <a:pt x="667" y="169"/>
                    <a:pt x="646" y="174"/>
                  </a:cubicBezTo>
                  <a:cubicBezTo>
                    <a:pt x="646" y="192"/>
                    <a:pt x="647" y="210"/>
                    <a:pt x="646" y="228"/>
                  </a:cubicBezTo>
                  <a:cubicBezTo>
                    <a:pt x="641" y="281"/>
                    <a:pt x="610" y="319"/>
                    <a:pt x="559" y="335"/>
                  </a:cubicBezTo>
                  <a:cubicBezTo>
                    <a:pt x="556" y="336"/>
                    <a:pt x="553" y="337"/>
                    <a:pt x="550" y="339"/>
                  </a:cubicBezTo>
                  <a:cubicBezTo>
                    <a:pt x="598" y="336"/>
                    <a:pt x="643" y="346"/>
                    <a:pt x="682" y="379"/>
                  </a:cubicBezTo>
                  <a:cubicBezTo>
                    <a:pt x="721" y="347"/>
                    <a:pt x="765" y="336"/>
                    <a:pt x="818" y="341"/>
                  </a:cubicBezTo>
                  <a:cubicBezTo>
                    <a:pt x="813" y="338"/>
                    <a:pt x="812" y="337"/>
                    <a:pt x="810" y="336"/>
                  </a:cubicBezTo>
                  <a:cubicBezTo>
                    <a:pt x="808" y="336"/>
                    <a:pt x="806" y="335"/>
                    <a:pt x="805" y="335"/>
                  </a:cubicBezTo>
                  <a:cubicBezTo>
                    <a:pt x="753" y="319"/>
                    <a:pt x="720" y="276"/>
                    <a:pt x="718" y="222"/>
                  </a:cubicBezTo>
                  <a:cubicBezTo>
                    <a:pt x="718" y="213"/>
                    <a:pt x="718" y="204"/>
                    <a:pt x="718" y="195"/>
                  </a:cubicBezTo>
                  <a:cubicBezTo>
                    <a:pt x="718" y="184"/>
                    <a:pt x="721" y="171"/>
                    <a:pt x="704" y="167"/>
                  </a:cubicBezTo>
                  <a:cubicBezTo>
                    <a:pt x="700" y="166"/>
                    <a:pt x="696" y="159"/>
                    <a:pt x="695" y="154"/>
                  </a:cubicBezTo>
                  <a:cubicBezTo>
                    <a:pt x="687" y="87"/>
                    <a:pt x="715" y="30"/>
                    <a:pt x="781" y="11"/>
                  </a:cubicBezTo>
                  <a:cubicBezTo>
                    <a:pt x="817" y="0"/>
                    <a:pt x="856" y="1"/>
                    <a:pt x="893" y="10"/>
                  </a:cubicBezTo>
                  <a:cubicBezTo>
                    <a:pt x="944" y="23"/>
                    <a:pt x="979" y="69"/>
                    <a:pt x="980" y="122"/>
                  </a:cubicBezTo>
                  <a:cubicBezTo>
                    <a:pt x="980" y="129"/>
                    <a:pt x="980" y="136"/>
                    <a:pt x="981" y="143"/>
                  </a:cubicBezTo>
                  <a:cubicBezTo>
                    <a:pt x="982" y="159"/>
                    <a:pt x="974" y="169"/>
                    <a:pt x="957" y="173"/>
                  </a:cubicBezTo>
                  <a:cubicBezTo>
                    <a:pt x="957" y="185"/>
                    <a:pt x="957" y="197"/>
                    <a:pt x="957" y="208"/>
                  </a:cubicBezTo>
                  <a:cubicBezTo>
                    <a:pt x="957" y="275"/>
                    <a:pt x="929" y="314"/>
                    <a:pt x="866" y="336"/>
                  </a:cubicBezTo>
                  <a:cubicBezTo>
                    <a:pt x="864" y="337"/>
                    <a:pt x="862" y="338"/>
                    <a:pt x="857" y="340"/>
                  </a:cubicBezTo>
                  <a:close/>
                  <a:moveTo>
                    <a:pt x="1003" y="577"/>
                  </a:moveTo>
                  <a:cubicBezTo>
                    <a:pt x="1003" y="546"/>
                    <a:pt x="1005" y="516"/>
                    <a:pt x="1002" y="487"/>
                  </a:cubicBezTo>
                  <a:cubicBezTo>
                    <a:pt x="998" y="444"/>
                    <a:pt x="962" y="404"/>
                    <a:pt x="922" y="394"/>
                  </a:cubicBezTo>
                  <a:cubicBezTo>
                    <a:pt x="903" y="438"/>
                    <a:pt x="883" y="481"/>
                    <a:pt x="866" y="525"/>
                  </a:cubicBezTo>
                  <a:cubicBezTo>
                    <a:pt x="860" y="541"/>
                    <a:pt x="862" y="560"/>
                    <a:pt x="859" y="577"/>
                  </a:cubicBezTo>
                  <a:cubicBezTo>
                    <a:pt x="910" y="577"/>
                    <a:pt x="956" y="577"/>
                    <a:pt x="1003" y="577"/>
                  </a:cubicBezTo>
                  <a:close/>
                  <a:moveTo>
                    <a:pt x="193" y="577"/>
                  </a:moveTo>
                  <a:cubicBezTo>
                    <a:pt x="193" y="557"/>
                    <a:pt x="195" y="538"/>
                    <a:pt x="186" y="518"/>
                  </a:cubicBezTo>
                  <a:cubicBezTo>
                    <a:pt x="167" y="477"/>
                    <a:pt x="150" y="435"/>
                    <a:pt x="132" y="393"/>
                  </a:cubicBezTo>
                  <a:cubicBezTo>
                    <a:pt x="89" y="409"/>
                    <a:pt x="60" y="438"/>
                    <a:pt x="53" y="482"/>
                  </a:cubicBezTo>
                  <a:cubicBezTo>
                    <a:pt x="48" y="513"/>
                    <a:pt x="52" y="545"/>
                    <a:pt x="52" y="577"/>
                  </a:cubicBezTo>
                  <a:cubicBezTo>
                    <a:pt x="98" y="577"/>
                    <a:pt x="145" y="577"/>
                    <a:pt x="193" y="577"/>
                  </a:cubicBezTo>
                  <a:close/>
                  <a:moveTo>
                    <a:pt x="442" y="393"/>
                  </a:moveTo>
                  <a:cubicBezTo>
                    <a:pt x="405" y="407"/>
                    <a:pt x="380" y="431"/>
                    <a:pt x="367" y="467"/>
                  </a:cubicBezTo>
                  <a:cubicBezTo>
                    <a:pt x="354" y="503"/>
                    <a:pt x="362" y="540"/>
                    <a:pt x="360" y="577"/>
                  </a:cubicBezTo>
                  <a:cubicBezTo>
                    <a:pt x="409" y="577"/>
                    <a:pt x="456" y="577"/>
                    <a:pt x="504" y="577"/>
                  </a:cubicBezTo>
                  <a:cubicBezTo>
                    <a:pt x="503" y="561"/>
                    <a:pt x="506" y="545"/>
                    <a:pt x="501" y="532"/>
                  </a:cubicBezTo>
                  <a:cubicBezTo>
                    <a:pt x="483" y="485"/>
                    <a:pt x="463" y="440"/>
                    <a:pt x="442" y="393"/>
                  </a:cubicBezTo>
                  <a:close/>
                  <a:moveTo>
                    <a:pt x="611" y="394"/>
                  </a:moveTo>
                  <a:cubicBezTo>
                    <a:pt x="593" y="437"/>
                    <a:pt x="573" y="480"/>
                    <a:pt x="557" y="523"/>
                  </a:cubicBezTo>
                  <a:cubicBezTo>
                    <a:pt x="551" y="540"/>
                    <a:pt x="552" y="559"/>
                    <a:pt x="549" y="577"/>
                  </a:cubicBezTo>
                  <a:cubicBezTo>
                    <a:pt x="600" y="577"/>
                    <a:pt x="647" y="577"/>
                    <a:pt x="694" y="577"/>
                  </a:cubicBezTo>
                  <a:cubicBezTo>
                    <a:pt x="694" y="549"/>
                    <a:pt x="696" y="522"/>
                    <a:pt x="693" y="495"/>
                  </a:cubicBezTo>
                  <a:cubicBezTo>
                    <a:pt x="689" y="445"/>
                    <a:pt x="656" y="406"/>
                    <a:pt x="611" y="394"/>
                  </a:cubicBezTo>
                  <a:close/>
                  <a:moveTo>
                    <a:pt x="598" y="173"/>
                  </a:moveTo>
                  <a:cubicBezTo>
                    <a:pt x="595" y="173"/>
                    <a:pt x="592" y="173"/>
                    <a:pt x="590" y="172"/>
                  </a:cubicBezTo>
                  <a:cubicBezTo>
                    <a:pt x="556" y="171"/>
                    <a:pt x="520" y="179"/>
                    <a:pt x="489" y="156"/>
                  </a:cubicBezTo>
                  <a:cubicBezTo>
                    <a:pt x="487" y="155"/>
                    <a:pt x="482" y="157"/>
                    <a:pt x="479" y="159"/>
                  </a:cubicBezTo>
                  <a:cubicBezTo>
                    <a:pt x="471" y="164"/>
                    <a:pt x="464" y="170"/>
                    <a:pt x="457" y="176"/>
                  </a:cubicBezTo>
                  <a:cubicBezTo>
                    <a:pt x="457" y="194"/>
                    <a:pt x="455" y="212"/>
                    <a:pt x="457" y="231"/>
                  </a:cubicBezTo>
                  <a:cubicBezTo>
                    <a:pt x="461" y="266"/>
                    <a:pt x="492" y="292"/>
                    <a:pt x="527" y="292"/>
                  </a:cubicBezTo>
                  <a:cubicBezTo>
                    <a:pt x="563" y="291"/>
                    <a:pt x="594" y="266"/>
                    <a:pt x="597" y="230"/>
                  </a:cubicBezTo>
                  <a:cubicBezTo>
                    <a:pt x="599" y="212"/>
                    <a:pt x="598" y="193"/>
                    <a:pt x="598" y="173"/>
                  </a:cubicBezTo>
                  <a:close/>
                  <a:moveTo>
                    <a:pt x="767" y="174"/>
                  </a:moveTo>
                  <a:cubicBezTo>
                    <a:pt x="767" y="194"/>
                    <a:pt x="765" y="214"/>
                    <a:pt x="768" y="233"/>
                  </a:cubicBezTo>
                  <a:cubicBezTo>
                    <a:pt x="772" y="266"/>
                    <a:pt x="801" y="290"/>
                    <a:pt x="836" y="292"/>
                  </a:cubicBezTo>
                  <a:cubicBezTo>
                    <a:pt x="868" y="293"/>
                    <a:pt x="900" y="270"/>
                    <a:pt x="906" y="237"/>
                  </a:cubicBezTo>
                  <a:cubicBezTo>
                    <a:pt x="910" y="217"/>
                    <a:pt x="909" y="195"/>
                    <a:pt x="910" y="172"/>
                  </a:cubicBezTo>
                  <a:cubicBezTo>
                    <a:pt x="893" y="172"/>
                    <a:pt x="879" y="172"/>
                    <a:pt x="865" y="172"/>
                  </a:cubicBezTo>
                  <a:cubicBezTo>
                    <a:pt x="845" y="173"/>
                    <a:pt x="826" y="173"/>
                    <a:pt x="810" y="161"/>
                  </a:cubicBezTo>
                  <a:cubicBezTo>
                    <a:pt x="799" y="154"/>
                    <a:pt x="791" y="154"/>
                    <a:pt x="783" y="165"/>
                  </a:cubicBezTo>
                  <a:cubicBezTo>
                    <a:pt x="779" y="169"/>
                    <a:pt x="773" y="171"/>
                    <a:pt x="767" y="174"/>
                  </a:cubicBezTo>
                  <a:close/>
                  <a:moveTo>
                    <a:pt x="146" y="174"/>
                  </a:moveTo>
                  <a:cubicBezTo>
                    <a:pt x="146" y="193"/>
                    <a:pt x="145" y="211"/>
                    <a:pt x="146" y="228"/>
                  </a:cubicBezTo>
                  <a:cubicBezTo>
                    <a:pt x="149" y="263"/>
                    <a:pt x="176" y="288"/>
                    <a:pt x="212" y="291"/>
                  </a:cubicBezTo>
                  <a:cubicBezTo>
                    <a:pt x="244" y="294"/>
                    <a:pt x="277" y="274"/>
                    <a:pt x="284" y="242"/>
                  </a:cubicBezTo>
                  <a:cubicBezTo>
                    <a:pt x="289" y="220"/>
                    <a:pt x="288" y="196"/>
                    <a:pt x="290" y="172"/>
                  </a:cubicBezTo>
                  <a:cubicBezTo>
                    <a:pt x="270" y="172"/>
                    <a:pt x="254" y="172"/>
                    <a:pt x="238" y="173"/>
                  </a:cubicBezTo>
                  <a:cubicBezTo>
                    <a:pt x="222" y="173"/>
                    <a:pt x="206" y="172"/>
                    <a:pt x="192" y="163"/>
                  </a:cubicBezTo>
                  <a:cubicBezTo>
                    <a:pt x="181" y="155"/>
                    <a:pt x="170" y="153"/>
                    <a:pt x="161" y="166"/>
                  </a:cubicBezTo>
                  <a:cubicBezTo>
                    <a:pt x="158" y="170"/>
                    <a:pt x="151" y="171"/>
                    <a:pt x="146" y="174"/>
                  </a:cubicBezTo>
                  <a:close/>
                  <a:moveTo>
                    <a:pt x="932" y="125"/>
                  </a:moveTo>
                  <a:cubicBezTo>
                    <a:pt x="934" y="92"/>
                    <a:pt x="910" y="60"/>
                    <a:pt x="878" y="56"/>
                  </a:cubicBezTo>
                  <a:cubicBezTo>
                    <a:pt x="851" y="52"/>
                    <a:pt x="823" y="52"/>
                    <a:pt x="797" y="56"/>
                  </a:cubicBezTo>
                  <a:cubicBezTo>
                    <a:pt x="765" y="60"/>
                    <a:pt x="740" y="94"/>
                    <a:pt x="744" y="124"/>
                  </a:cubicBezTo>
                  <a:cubicBezTo>
                    <a:pt x="756" y="129"/>
                    <a:pt x="761" y="119"/>
                    <a:pt x="768" y="113"/>
                  </a:cubicBezTo>
                  <a:cubicBezTo>
                    <a:pt x="782" y="99"/>
                    <a:pt x="789" y="98"/>
                    <a:pt x="806" y="106"/>
                  </a:cubicBezTo>
                  <a:cubicBezTo>
                    <a:pt x="819" y="112"/>
                    <a:pt x="832" y="122"/>
                    <a:pt x="845" y="124"/>
                  </a:cubicBezTo>
                  <a:cubicBezTo>
                    <a:pt x="874" y="127"/>
                    <a:pt x="903" y="125"/>
                    <a:pt x="932" y="125"/>
                  </a:cubicBezTo>
                  <a:close/>
                  <a:moveTo>
                    <a:pt x="311" y="125"/>
                  </a:moveTo>
                  <a:cubicBezTo>
                    <a:pt x="312" y="92"/>
                    <a:pt x="290" y="60"/>
                    <a:pt x="259" y="56"/>
                  </a:cubicBezTo>
                  <a:cubicBezTo>
                    <a:pt x="231" y="52"/>
                    <a:pt x="202" y="52"/>
                    <a:pt x="174" y="56"/>
                  </a:cubicBezTo>
                  <a:cubicBezTo>
                    <a:pt x="142" y="61"/>
                    <a:pt x="118" y="97"/>
                    <a:pt x="123" y="124"/>
                  </a:cubicBezTo>
                  <a:cubicBezTo>
                    <a:pt x="135" y="128"/>
                    <a:pt x="140" y="119"/>
                    <a:pt x="147" y="113"/>
                  </a:cubicBezTo>
                  <a:cubicBezTo>
                    <a:pt x="162" y="99"/>
                    <a:pt x="168" y="98"/>
                    <a:pt x="186" y="106"/>
                  </a:cubicBezTo>
                  <a:cubicBezTo>
                    <a:pt x="199" y="113"/>
                    <a:pt x="212" y="123"/>
                    <a:pt x="226" y="124"/>
                  </a:cubicBezTo>
                  <a:cubicBezTo>
                    <a:pt x="254" y="127"/>
                    <a:pt x="282" y="125"/>
                    <a:pt x="311" y="125"/>
                  </a:cubicBezTo>
                  <a:close/>
                  <a:moveTo>
                    <a:pt x="433" y="128"/>
                  </a:moveTo>
                  <a:cubicBezTo>
                    <a:pt x="441" y="124"/>
                    <a:pt x="448" y="121"/>
                    <a:pt x="453" y="117"/>
                  </a:cubicBezTo>
                  <a:cubicBezTo>
                    <a:pt x="474" y="97"/>
                    <a:pt x="478" y="94"/>
                    <a:pt x="501" y="109"/>
                  </a:cubicBezTo>
                  <a:cubicBezTo>
                    <a:pt x="540" y="134"/>
                    <a:pt x="581" y="121"/>
                    <a:pt x="622" y="125"/>
                  </a:cubicBezTo>
                  <a:cubicBezTo>
                    <a:pt x="622" y="91"/>
                    <a:pt x="599" y="60"/>
                    <a:pt x="567" y="56"/>
                  </a:cubicBezTo>
                  <a:cubicBezTo>
                    <a:pt x="541" y="52"/>
                    <a:pt x="514" y="52"/>
                    <a:pt x="488" y="56"/>
                  </a:cubicBezTo>
                  <a:cubicBezTo>
                    <a:pt x="455" y="60"/>
                    <a:pt x="432" y="91"/>
                    <a:pt x="433" y="128"/>
                  </a:cubicBezTo>
                  <a:close/>
                  <a:moveTo>
                    <a:pt x="312" y="578"/>
                  </a:moveTo>
                  <a:cubicBezTo>
                    <a:pt x="313" y="521"/>
                    <a:pt x="305" y="464"/>
                    <a:pt x="341" y="413"/>
                  </a:cubicBezTo>
                  <a:cubicBezTo>
                    <a:pt x="327" y="406"/>
                    <a:pt x="315" y="399"/>
                    <a:pt x="302" y="392"/>
                  </a:cubicBezTo>
                  <a:cubicBezTo>
                    <a:pt x="283" y="437"/>
                    <a:pt x="265" y="480"/>
                    <a:pt x="246" y="522"/>
                  </a:cubicBezTo>
                  <a:cubicBezTo>
                    <a:pt x="238" y="540"/>
                    <a:pt x="242" y="559"/>
                    <a:pt x="241" y="578"/>
                  </a:cubicBezTo>
                  <a:cubicBezTo>
                    <a:pt x="265" y="578"/>
                    <a:pt x="288" y="578"/>
                    <a:pt x="312" y="578"/>
                  </a:cubicBezTo>
                  <a:close/>
                  <a:moveTo>
                    <a:pt x="812" y="577"/>
                  </a:moveTo>
                  <a:cubicBezTo>
                    <a:pt x="815" y="552"/>
                    <a:pt x="813" y="530"/>
                    <a:pt x="802" y="508"/>
                  </a:cubicBezTo>
                  <a:cubicBezTo>
                    <a:pt x="786" y="475"/>
                    <a:pt x="773" y="441"/>
                    <a:pt x="759" y="407"/>
                  </a:cubicBezTo>
                  <a:cubicBezTo>
                    <a:pt x="757" y="402"/>
                    <a:pt x="754" y="398"/>
                    <a:pt x="752" y="392"/>
                  </a:cubicBezTo>
                  <a:cubicBezTo>
                    <a:pt x="738" y="400"/>
                    <a:pt x="726" y="406"/>
                    <a:pt x="713" y="414"/>
                  </a:cubicBezTo>
                  <a:cubicBezTo>
                    <a:pt x="750" y="464"/>
                    <a:pt x="741" y="522"/>
                    <a:pt x="742" y="577"/>
                  </a:cubicBezTo>
                  <a:cubicBezTo>
                    <a:pt x="766" y="577"/>
                    <a:pt x="789" y="577"/>
                    <a:pt x="812" y="577"/>
                  </a:cubicBezTo>
                  <a:close/>
                  <a:moveTo>
                    <a:pt x="217" y="470"/>
                  </a:moveTo>
                  <a:cubicBezTo>
                    <a:pt x="229" y="440"/>
                    <a:pt x="240" y="415"/>
                    <a:pt x="252" y="388"/>
                  </a:cubicBezTo>
                  <a:cubicBezTo>
                    <a:pt x="228" y="388"/>
                    <a:pt x="206" y="388"/>
                    <a:pt x="182" y="388"/>
                  </a:cubicBezTo>
                  <a:cubicBezTo>
                    <a:pt x="194" y="415"/>
                    <a:pt x="204" y="440"/>
                    <a:pt x="217" y="470"/>
                  </a:cubicBezTo>
                  <a:close/>
                  <a:moveTo>
                    <a:pt x="872" y="389"/>
                  </a:moveTo>
                  <a:cubicBezTo>
                    <a:pt x="848" y="389"/>
                    <a:pt x="826" y="389"/>
                    <a:pt x="803" y="389"/>
                  </a:cubicBezTo>
                  <a:cubicBezTo>
                    <a:pt x="814" y="416"/>
                    <a:pt x="825" y="441"/>
                    <a:pt x="837" y="469"/>
                  </a:cubicBezTo>
                  <a:cubicBezTo>
                    <a:pt x="850" y="441"/>
                    <a:pt x="861" y="415"/>
                    <a:pt x="872" y="389"/>
                  </a:cubicBezTo>
                  <a:close/>
                  <a:moveTo>
                    <a:pt x="562" y="389"/>
                  </a:moveTo>
                  <a:cubicBezTo>
                    <a:pt x="538" y="389"/>
                    <a:pt x="516" y="389"/>
                    <a:pt x="493" y="389"/>
                  </a:cubicBezTo>
                  <a:cubicBezTo>
                    <a:pt x="504" y="416"/>
                    <a:pt x="515" y="441"/>
                    <a:pt x="527" y="469"/>
                  </a:cubicBezTo>
                  <a:cubicBezTo>
                    <a:pt x="540" y="441"/>
                    <a:pt x="550" y="415"/>
                    <a:pt x="562" y="3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70">
              <a:extLst>
                <a:ext uri="{FF2B5EF4-FFF2-40B4-BE49-F238E27FC236}">
                  <a16:creationId xmlns:a16="http://schemas.microsoft.com/office/drawing/2014/main" id="{580EC432-A0F7-70B6-66E1-7C0957A00762}"/>
                </a:ext>
              </a:extLst>
            </p:cNvPr>
            <p:cNvSpPr>
              <a:spLocks/>
            </p:cNvSpPr>
            <p:nvPr/>
          </p:nvSpPr>
          <p:spPr bwMode="auto">
            <a:xfrm>
              <a:off x="5729288" y="555625"/>
              <a:ext cx="165100" cy="60325"/>
            </a:xfrm>
            <a:custGeom>
              <a:avLst/>
              <a:gdLst>
                <a:gd name="T0" fmla="*/ 34 w 558"/>
                <a:gd name="T1" fmla="*/ 203 h 203"/>
                <a:gd name="T2" fmla="*/ 0 w 558"/>
                <a:gd name="T3" fmla="*/ 171 h 203"/>
                <a:gd name="T4" fmla="*/ 558 w 558"/>
                <a:gd name="T5" fmla="*/ 171 h 203"/>
                <a:gd name="T6" fmla="*/ 524 w 558"/>
                <a:gd name="T7" fmla="*/ 203 h 203"/>
                <a:gd name="T8" fmla="*/ 279 w 558"/>
                <a:gd name="T9" fmla="*/ 96 h 203"/>
                <a:gd name="T10" fmla="*/ 34 w 558"/>
                <a:gd name="T11" fmla="*/ 203 h 2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58" h="203">
                  <a:moveTo>
                    <a:pt x="34" y="203"/>
                  </a:moveTo>
                  <a:cubicBezTo>
                    <a:pt x="22" y="192"/>
                    <a:pt x="11" y="181"/>
                    <a:pt x="0" y="171"/>
                  </a:cubicBezTo>
                  <a:cubicBezTo>
                    <a:pt x="135" y="16"/>
                    <a:pt x="402" y="0"/>
                    <a:pt x="558" y="171"/>
                  </a:cubicBezTo>
                  <a:cubicBezTo>
                    <a:pt x="547" y="181"/>
                    <a:pt x="536" y="191"/>
                    <a:pt x="524" y="203"/>
                  </a:cubicBezTo>
                  <a:cubicBezTo>
                    <a:pt x="457" y="133"/>
                    <a:pt x="376" y="96"/>
                    <a:pt x="279" y="96"/>
                  </a:cubicBezTo>
                  <a:cubicBezTo>
                    <a:pt x="183" y="96"/>
                    <a:pt x="102" y="133"/>
                    <a:pt x="34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71">
              <a:extLst>
                <a:ext uri="{FF2B5EF4-FFF2-40B4-BE49-F238E27FC236}">
                  <a16:creationId xmlns:a16="http://schemas.microsoft.com/office/drawing/2014/main" id="{78921AD1-FCBF-D68C-1805-9A74A50A6D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834063" y="762000"/>
              <a:ext cx="12700" cy="12700"/>
            </a:xfrm>
            <a:custGeom>
              <a:avLst/>
              <a:gdLst>
                <a:gd name="T0" fmla="*/ 46 w 46"/>
                <a:gd name="T1" fmla="*/ 0 h 45"/>
                <a:gd name="T2" fmla="*/ 46 w 46"/>
                <a:gd name="T3" fmla="*/ 45 h 45"/>
                <a:gd name="T4" fmla="*/ 0 w 46"/>
                <a:gd name="T5" fmla="*/ 45 h 45"/>
                <a:gd name="T6" fmla="*/ 0 w 46"/>
                <a:gd name="T7" fmla="*/ 0 h 45"/>
                <a:gd name="T8" fmla="*/ 46 w 46"/>
                <a:gd name="T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5">
                  <a:moveTo>
                    <a:pt x="46" y="0"/>
                  </a:moveTo>
                  <a:cubicBezTo>
                    <a:pt x="46" y="15"/>
                    <a:pt x="46" y="30"/>
                    <a:pt x="46" y="45"/>
                  </a:cubicBezTo>
                  <a:cubicBezTo>
                    <a:pt x="31" y="45"/>
                    <a:pt x="16" y="45"/>
                    <a:pt x="0" y="45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9" name="Group 118">
            <a:extLst>
              <a:ext uri="{FF2B5EF4-FFF2-40B4-BE49-F238E27FC236}">
                <a16:creationId xmlns:a16="http://schemas.microsoft.com/office/drawing/2014/main" id="{949DDE4D-62D0-9644-D261-FE3956ABE379}"/>
              </a:ext>
            </a:extLst>
          </p:cNvPr>
          <p:cNvGrpSpPr/>
          <p:nvPr/>
        </p:nvGrpSpPr>
        <p:grpSpPr>
          <a:xfrm>
            <a:off x="9832288" y="1389472"/>
            <a:ext cx="455613" cy="306388"/>
            <a:chOff x="6956425" y="512763"/>
            <a:chExt cx="455613" cy="306388"/>
          </a:xfrm>
          <a:solidFill>
            <a:srgbClr val="43266B"/>
          </a:solidFill>
        </p:grpSpPr>
        <p:sp>
          <p:nvSpPr>
            <p:cNvPr id="120" name="Freeform 58">
              <a:extLst>
                <a:ext uri="{FF2B5EF4-FFF2-40B4-BE49-F238E27FC236}">
                  <a16:creationId xmlns:a16="http://schemas.microsoft.com/office/drawing/2014/main" id="{917A5243-2A73-7B58-2489-06B6C9D3F6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6425" y="512763"/>
              <a:ext cx="455613" cy="306388"/>
            </a:xfrm>
            <a:custGeom>
              <a:avLst/>
              <a:gdLst>
                <a:gd name="T0" fmla="*/ 667 w 1530"/>
                <a:gd name="T1" fmla="*/ 982 h 1032"/>
                <a:gd name="T2" fmla="*/ 467 w 1530"/>
                <a:gd name="T3" fmla="*/ 869 h 1032"/>
                <a:gd name="T4" fmla="*/ 372 w 1530"/>
                <a:gd name="T5" fmla="*/ 786 h 1032"/>
                <a:gd name="T6" fmla="*/ 276 w 1530"/>
                <a:gd name="T7" fmla="*/ 635 h 1032"/>
                <a:gd name="T8" fmla="*/ 28 w 1530"/>
                <a:gd name="T9" fmla="*/ 376 h 1032"/>
                <a:gd name="T10" fmla="*/ 116 w 1530"/>
                <a:gd name="T11" fmla="*/ 361 h 1032"/>
                <a:gd name="T12" fmla="*/ 239 w 1530"/>
                <a:gd name="T13" fmla="*/ 568 h 1032"/>
                <a:gd name="T14" fmla="*/ 519 w 1530"/>
                <a:gd name="T15" fmla="*/ 212 h 1032"/>
                <a:gd name="T16" fmla="*/ 267 w 1530"/>
                <a:gd name="T17" fmla="*/ 168 h 1032"/>
                <a:gd name="T18" fmla="*/ 274 w 1530"/>
                <a:gd name="T19" fmla="*/ 60 h 1032"/>
                <a:gd name="T20" fmla="*/ 592 w 1530"/>
                <a:gd name="T21" fmla="*/ 240 h 1032"/>
                <a:gd name="T22" fmla="*/ 791 w 1530"/>
                <a:gd name="T23" fmla="*/ 242 h 1032"/>
                <a:gd name="T24" fmla="*/ 938 w 1530"/>
                <a:gd name="T25" fmla="*/ 213 h 1032"/>
                <a:gd name="T26" fmla="*/ 1259 w 1530"/>
                <a:gd name="T27" fmla="*/ 52 h 1032"/>
                <a:gd name="T28" fmla="*/ 1487 w 1530"/>
                <a:gd name="T29" fmla="*/ 482 h 1032"/>
                <a:gd name="T30" fmla="*/ 1133 w 1530"/>
                <a:gd name="T31" fmla="*/ 702 h 1032"/>
                <a:gd name="T32" fmla="*/ 969 w 1530"/>
                <a:gd name="T33" fmla="*/ 908 h 1032"/>
                <a:gd name="T34" fmla="*/ 789 w 1530"/>
                <a:gd name="T35" fmla="*/ 1032 h 1032"/>
                <a:gd name="T36" fmla="*/ 584 w 1530"/>
                <a:gd name="T37" fmla="*/ 299 h 1032"/>
                <a:gd name="T38" fmla="*/ 336 w 1530"/>
                <a:gd name="T39" fmla="*/ 592 h 1032"/>
                <a:gd name="T40" fmla="*/ 443 w 1530"/>
                <a:gd name="T41" fmla="*/ 538 h 1032"/>
                <a:gd name="T42" fmla="*/ 590 w 1530"/>
                <a:gd name="T43" fmla="*/ 615 h 1032"/>
                <a:gd name="T44" fmla="*/ 715 w 1530"/>
                <a:gd name="T45" fmla="*/ 797 h 1032"/>
                <a:gd name="T46" fmla="*/ 724 w 1530"/>
                <a:gd name="T47" fmla="*/ 936 h 1032"/>
                <a:gd name="T48" fmla="*/ 791 w 1530"/>
                <a:gd name="T49" fmla="*/ 927 h 1032"/>
                <a:gd name="T50" fmla="*/ 818 w 1530"/>
                <a:gd name="T51" fmla="*/ 869 h 1032"/>
                <a:gd name="T52" fmla="*/ 892 w 1530"/>
                <a:gd name="T53" fmla="*/ 870 h 1032"/>
                <a:gd name="T54" fmla="*/ 862 w 1530"/>
                <a:gd name="T55" fmla="*/ 754 h 1032"/>
                <a:gd name="T56" fmla="*/ 982 w 1530"/>
                <a:gd name="T57" fmla="*/ 799 h 1032"/>
                <a:gd name="T58" fmla="*/ 867 w 1530"/>
                <a:gd name="T59" fmla="*/ 653 h 1032"/>
                <a:gd name="T60" fmla="*/ 1030 w 1530"/>
                <a:gd name="T61" fmla="*/ 761 h 1032"/>
                <a:gd name="T62" fmla="*/ 1067 w 1530"/>
                <a:gd name="T63" fmla="*/ 719 h 1032"/>
                <a:gd name="T64" fmla="*/ 733 w 1530"/>
                <a:gd name="T65" fmla="*/ 525 h 1032"/>
                <a:gd name="T66" fmla="*/ 645 w 1530"/>
                <a:gd name="T67" fmla="*/ 331 h 1032"/>
                <a:gd name="T68" fmla="*/ 1165 w 1530"/>
                <a:gd name="T69" fmla="*/ 83 h 1032"/>
                <a:gd name="T70" fmla="*/ 1247 w 1530"/>
                <a:gd name="T71" fmla="*/ 550 h 1032"/>
                <a:gd name="T72" fmla="*/ 1452 w 1530"/>
                <a:gd name="T73" fmla="*/ 398 h 1032"/>
                <a:gd name="T74" fmla="*/ 1187 w 1530"/>
                <a:gd name="T75" fmla="*/ 71 h 1032"/>
                <a:gd name="T76" fmla="*/ 1171 w 1530"/>
                <a:gd name="T77" fmla="*/ 551 h 1032"/>
                <a:gd name="T78" fmla="*/ 793 w 1530"/>
                <a:gd name="T79" fmla="*/ 308 h 1032"/>
                <a:gd name="T80" fmla="*/ 661 w 1530"/>
                <a:gd name="T81" fmla="*/ 474 h 1032"/>
                <a:gd name="T82" fmla="*/ 838 w 1530"/>
                <a:gd name="T83" fmla="*/ 433 h 1032"/>
                <a:gd name="T84" fmla="*/ 384 w 1530"/>
                <a:gd name="T85" fmla="*/ 729 h 1032"/>
                <a:gd name="T86" fmla="*/ 512 w 1530"/>
                <a:gd name="T87" fmla="*/ 588 h 1032"/>
                <a:gd name="T88" fmla="*/ 366 w 1530"/>
                <a:gd name="T89" fmla="*/ 710 h 1032"/>
                <a:gd name="T90" fmla="*/ 582 w 1530"/>
                <a:gd name="T91" fmla="*/ 685 h 1032"/>
                <a:gd name="T92" fmla="*/ 450 w 1530"/>
                <a:gd name="T93" fmla="*/ 789 h 1032"/>
                <a:gd name="T94" fmla="*/ 586 w 1530"/>
                <a:gd name="T95" fmla="*/ 697 h 1032"/>
                <a:gd name="T96" fmla="*/ 563 w 1530"/>
                <a:gd name="T97" fmla="*/ 866 h 1032"/>
                <a:gd name="T98" fmla="*/ 635 w 1530"/>
                <a:gd name="T99" fmla="*/ 750 h 1032"/>
                <a:gd name="T100" fmla="*/ 522 w 1530"/>
                <a:gd name="T101" fmla="*/ 848 h 1032"/>
                <a:gd name="T102" fmla="*/ 689 w 1530"/>
                <a:gd name="T103" fmla="*/ 884 h 1032"/>
                <a:gd name="T104" fmla="*/ 613 w 1530"/>
                <a:gd name="T105" fmla="*/ 90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032">
                  <a:moveTo>
                    <a:pt x="756" y="1032"/>
                  </a:moveTo>
                  <a:cubicBezTo>
                    <a:pt x="728" y="1023"/>
                    <a:pt x="708" y="1005"/>
                    <a:pt x="688" y="985"/>
                  </a:cubicBezTo>
                  <a:cubicBezTo>
                    <a:pt x="681" y="978"/>
                    <a:pt x="676" y="977"/>
                    <a:pt x="667" y="982"/>
                  </a:cubicBezTo>
                  <a:cubicBezTo>
                    <a:pt x="622" y="1007"/>
                    <a:pt x="572" y="990"/>
                    <a:pt x="551" y="942"/>
                  </a:cubicBezTo>
                  <a:cubicBezTo>
                    <a:pt x="549" y="938"/>
                    <a:pt x="543" y="933"/>
                    <a:pt x="539" y="932"/>
                  </a:cubicBezTo>
                  <a:cubicBezTo>
                    <a:pt x="503" y="924"/>
                    <a:pt x="479" y="904"/>
                    <a:pt x="467" y="869"/>
                  </a:cubicBezTo>
                  <a:cubicBezTo>
                    <a:pt x="466" y="865"/>
                    <a:pt x="460" y="860"/>
                    <a:pt x="455" y="859"/>
                  </a:cubicBezTo>
                  <a:cubicBezTo>
                    <a:pt x="422" y="851"/>
                    <a:pt x="399" y="831"/>
                    <a:pt x="387" y="799"/>
                  </a:cubicBezTo>
                  <a:cubicBezTo>
                    <a:pt x="384" y="792"/>
                    <a:pt x="381" y="788"/>
                    <a:pt x="372" y="786"/>
                  </a:cubicBezTo>
                  <a:cubicBezTo>
                    <a:pt x="321" y="776"/>
                    <a:pt x="288" y="719"/>
                    <a:pt x="306" y="670"/>
                  </a:cubicBezTo>
                  <a:cubicBezTo>
                    <a:pt x="313" y="654"/>
                    <a:pt x="301" y="647"/>
                    <a:pt x="294" y="638"/>
                  </a:cubicBezTo>
                  <a:cubicBezTo>
                    <a:pt x="291" y="635"/>
                    <a:pt x="282" y="634"/>
                    <a:pt x="276" y="635"/>
                  </a:cubicBezTo>
                  <a:cubicBezTo>
                    <a:pt x="252" y="639"/>
                    <a:pt x="228" y="636"/>
                    <a:pt x="208" y="620"/>
                  </a:cubicBezTo>
                  <a:cubicBezTo>
                    <a:pt x="153" y="579"/>
                    <a:pt x="97" y="537"/>
                    <a:pt x="42" y="494"/>
                  </a:cubicBezTo>
                  <a:cubicBezTo>
                    <a:pt x="5" y="464"/>
                    <a:pt x="0" y="414"/>
                    <a:pt x="28" y="376"/>
                  </a:cubicBezTo>
                  <a:cubicBezTo>
                    <a:pt x="41" y="358"/>
                    <a:pt x="55" y="341"/>
                    <a:pt x="69" y="324"/>
                  </a:cubicBezTo>
                  <a:cubicBezTo>
                    <a:pt x="82" y="307"/>
                    <a:pt x="99" y="305"/>
                    <a:pt x="113" y="316"/>
                  </a:cubicBezTo>
                  <a:cubicBezTo>
                    <a:pt x="127" y="327"/>
                    <a:pt x="128" y="345"/>
                    <a:pt x="116" y="361"/>
                  </a:cubicBezTo>
                  <a:cubicBezTo>
                    <a:pt x="104" y="377"/>
                    <a:pt x="91" y="393"/>
                    <a:pt x="79" y="409"/>
                  </a:cubicBezTo>
                  <a:cubicBezTo>
                    <a:pt x="67" y="424"/>
                    <a:pt x="68" y="438"/>
                    <a:pt x="84" y="450"/>
                  </a:cubicBezTo>
                  <a:cubicBezTo>
                    <a:pt x="136" y="490"/>
                    <a:pt x="187" y="529"/>
                    <a:pt x="239" y="568"/>
                  </a:cubicBezTo>
                  <a:cubicBezTo>
                    <a:pt x="255" y="581"/>
                    <a:pt x="270" y="579"/>
                    <a:pt x="282" y="563"/>
                  </a:cubicBezTo>
                  <a:cubicBezTo>
                    <a:pt x="363" y="460"/>
                    <a:pt x="443" y="357"/>
                    <a:pt x="524" y="253"/>
                  </a:cubicBezTo>
                  <a:cubicBezTo>
                    <a:pt x="536" y="237"/>
                    <a:pt x="534" y="224"/>
                    <a:pt x="519" y="212"/>
                  </a:cubicBezTo>
                  <a:cubicBezTo>
                    <a:pt x="467" y="172"/>
                    <a:pt x="415" y="133"/>
                    <a:pt x="364" y="94"/>
                  </a:cubicBezTo>
                  <a:cubicBezTo>
                    <a:pt x="347" y="81"/>
                    <a:pt x="333" y="84"/>
                    <a:pt x="320" y="100"/>
                  </a:cubicBezTo>
                  <a:cubicBezTo>
                    <a:pt x="302" y="123"/>
                    <a:pt x="285" y="145"/>
                    <a:pt x="267" y="168"/>
                  </a:cubicBezTo>
                  <a:cubicBezTo>
                    <a:pt x="253" y="185"/>
                    <a:pt x="236" y="188"/>
                    <a:pt x="221" y="176"/>
                  </a:cubicBezTo>
                  <a:cubicBezTo>
                    <a:pt x="207" y="165"/>
                    <a:pt x="206" y="148"/>
                    <a:pt x="219" y="131"/>
                  </a:cubicBezTo>
                  <a:cubicBezTo>
                    <a:pt x="237" y="107"/>
                    <a:pt x="256" y="83"/>
                    <a:pt x="274" y="60"/>
                  </a:cubicBezTo>
                  <a:cubicBezTo>
                    <a:pt x="307" y="20"/>
                    <a:pt x="357" y="14"/>
                    <a:pt x="399" y="44"/>
                  </a:cubicBezTo>
                  <a:cubicBezTo>
                    <a:pt x="452" y="84"/>
                    <a:pt x="504" y="125"/>
                    <a:pt x="557" y="165"/>
                  </a:cubicBezTo>
                  <a:cubicBezTo>
                    <a:pt x="581" y="183"/>
                    <a:pt x="592" y="208"/>
                    <a:pt x="592" y="240"/>
                  </a:cubicBezTo>
                  <a:cubicBezTo>
                    <a:pt x="619" y="244"/>
                    <a:pt x="645" y="248"/>
                    <a:pt x="670" y="252"/>
                  </a:cubicBezTo>
                  <a:cubicBezTo>
                    <a:pt x="676" y="253"/>
                    <a:pt x="682" y="253"/>
                    <a:pt x="688" y="255"/>
                  </a:cubicBezTo>
                  <a:cubicBezTo>
                    <a:pt x="724" y="263"/>
                    <a:pt x="756" y="262"/>
                    <a:pt x="791" y="242"/>
                  </a:cubicBezTo>
                  <a:cubicBezTo>
                    <a:pt x="829" y="220"/>
                    <a:pt x="874" y="219"/>
                    <a:pt x="918" y="221"/>
                  </a:cubicBezTo>
                  <a:cubicBezTo>
                    <a:pt x="924" y="221"/>
                    <a:pt x="929" y="221"/>
                    <a:pt x="936" y="222"/>
                  </a:cubicBezTo>
                  <a:cubicBezTo>
                    <a:pt x="937" y="218"/>
                    <a:pt x="938" y="216"/>
                    <a:pt x="938" y="213"/>
                  </a:cubicBezTo>
                  <a:cubicBezTo>
                    <a:pt x="941" y="188"/>
                    <a:pt x="953" y="168"/>
                    <a:pt x="972" y="153"/>
                  </a:cubicBezTo>
                  <a:cubicBezTo>
                    <a:pt x="1026" y="113"/>
                    <a:pt x="1079" y="72"/>
                    <a:pt x="1132" y="32"/>
                  </a:cubicBezTo>
                  <a:cubicBezTo>
                    <a:pt x="1174" y="0"/>
                    <a:pt x="1225" y="9"/>
                    <a:pt x="1259" y="52"/>
                  </a:cubicBezTo>
                  <a:cubicBezTo>
                    <a:pt x="1331" y="144"/>
                    <a:pt x="1403" y="236"/>
                    <a:pt x="1475" y="329"/>
                  </a:cubicBezTo>
                  <a:cubicBezTo>
                    <a:pt x="1484" y="340"/>
                    <a:pt x="1493" y="351"/>
                    <a:pt x="1502" y="363"/>
                  </a:cubicBezTo>
                  <a:cubicBezTo>
                    <a:pt x="1530" y="402"/>
                    <a:pt x="1525" y="453"/>
                    <a:pt x="1487" y="482"/>
                  </a:cubicBezTo>
                  <a:cubicBezTo>
                    <a:pt x="1433" y="525"/>
                    <a:pt x="1378" y="567"/>
                    <a:pt x="1322" y="608"/>
                  </a:cubicBezTo>
                  <a:cubicBezTo>
                    <a:pt x="1289" y="632"/>
                    <a:pt x="1254" y="629"/>
                    <a:pt x="1223" y="611"/>
                  </a:cubicBezTo>
                  <a:cubicBezTo>
                    <a:pt x="1193" y="642"/>
                    <a:pt x="1164" y="671"/>
                    <a:pt x="1133" y="702"/>
                  </a:cubicBezTo>
                  <a:cubicBezTo>
                    <a:pt x="1152" y="732"/>
                    <a:pt x="1161" y="765"/>
                    <a:pt x="1142" y="800"/>
                  </a:cubicBezTo>
                  <a:cubicBezTo>
                    <a:pt x="1123" y="836"/>
                    <a:pt x="1090" y="846"/>
                    <a:pt x="1052" y="843"/>
                  </a:cubicBezTo>
                  <a:cubicBezTo>
                    <a:pt x="1038" y="883"/>
                    <a:pt x="1011" y="905"/>
                    <a:pt x="969" y="908"/>
                  </a:cubicBezTo>
                  <a:cubicBezTo>
                    <a:pt x="965" y="908"/>
                    <a:pt x="961" y="912"/>
                    <a:pt x="960" y="915"/>
                  </a:cubicBezTo>
                  <a:cubicBezTo>
                    <a:pt x="937" y="966"/>
                    <a:pt x="914" y="979"/>
                    <a:pt x="856" y="974"/>
                  </a:cubicBezTo>
                  <a:cubicBezTo>
                    <a:pt x="843" y="1004"/>
                    <a:pt x="820" y="1023"/>
                    <a:pt x="789" y="1032"/>
                  </a:cubicBezTo>
                  <a:cubicBezTo>
                    <a:pt x="778" y="1032"/>
                    <a:pt x="767" y="1032"/>
                    <a:pt x="756" y="1032"/>
                  </a:cubicBezTo>
                  <a:close/>
                  <a:moveTo>
                    <a:pt x="671" y="313"/>
                  </a:moveTo>
                  <a:cubicBezTo>
                    <a:pt x="639" y="308"/>
                    <a:pt x="611" y="305"/>
                    <a:pt x="584" y="299"/>
                  </a:cubicBezTo>
                  <a:cubicBezTo>
                    <a:pt x="570" y="296"/>
                    <a:pt x="563" y="301"/>
                    <a:pt x="555" y="311"/>
                  </a:cubicBezTo>
                  <a:cubicBezTo>
                    <a:pt x="492" y="392"/>
                    <a:pt x="429" y="473"/>
                    <a:pt x="365" y="555"/>
                  </a:cubicBezTo>
                  <a:cubicBezTo>
                    <a:pt x="356" y="567"/>
                    <a:pt x="346" y="580"/>
                    <a:pt x="336" y="592"/>
                  </a:cubicBezTo>
                  <a:cubicBezTo>
                    <a:pt x="342" y="600"/>
                    <a:pt x="348" y="607"/>
                    <a:pt x="353" y="615"/>
                  </a:cubicBezTo>
                  <a:cubicBezTo>
                    <a:pt x="361" y="608"/>
                    <a:pt x="367" y="603"/>
                    <a:pt x="374" y="597"/>
                  </a:cubicBezTo>
                  <a:cubicBezTo>
                    <a:pt x="397" y="577"/>
                    <a:pt x="419" y="556"/>
                    <a:pt x="443" y="538"/>
                  </a:cubicBezTo>
                  <a:cubicBezTo>
                    <a:pt x="470" y="518"/>
                    <a:pt x="500" y="513"/>
                    <a:pt x="531" y="528"/>
                  </a:cubicBezTo>
                  <a:cubicBezTo>
                    <a:pt x="561" y="543"/>
                    <a:pt x="578" y="567"/>
                    <a:pt x="580" y="601"/>
                  </a:cubicBezTo>
                  <a:cubicBezTo>
                    <a:pt x="580" y="609"/>
                    <a:pt x="583" y="612"/>
                    <a:pt x="590" y="615"/>
                  </a:cubicBezTo>
                  <a:cubicBezTo>
                    <a:pt x="618" y="627"/>
                    <a:pt x="636" y="647"/>
                    <a:pt x="643" y="677"/>
                  </a:cubicBezTo>
                  <a:cubicBezTo>
                    <a:pt x="645" y="686"/>
                    <a:pt x="648" y="689"/>
                    <a:pt x="657" y="691"/>
                  </a:cubicBezTo>
                  <a:cubicBezTo>
                    <a:pt x="704" y="703"/>
                    <a:pt x="730" y="751"/>
                    <a:pt x="715" y="797"/>
                  </a:cubicBezTo>
                  <a:cubicBezTo>
                    <a:pt x="712" y="806"/>
                    <a:pt x="716" y="809"/>
                    <a:pt x="722" y="814"/>
                  </a:cubicBezTo>
                  <a:cubicBezTo>
                    <a:pt x="760" y="844"/>
                    <a:pt x="764" y="892"/>
                    <a:pt x="731" y="928"/>
                  </a:cubicBezTo>
                  <a:cubicBezTo>
                    <a:pt x="729" y="931"/>
                    <a:pt x="727" y="933"/>
                    <a:pt x="724" y="936"/>
                  </a:cubicBezTo>
                  <a:cubicBezTo>
                    <a:pt x="736" y="946"/>
                    <a:pt x="746" y="957"/>
                    <a:pt x="758" y="966"/>
                  </a:cubicBezTo>
                  <a:cubicBezTo>
                    <a:pt x="771" y="976"/>
                    <a:pt x="785" y="973"/>
                    <a:pt x="795" y="960"/>
                  </a:cubicBezTo>
                  <a:cubicBezTo>
                    <a:pt x="805" y="945"/>
                    <a:pt x="805" y="938"/>
                    <a:pt x="791" y="927"/>
                  </a:cubicBezTo>
                  <a:cubicBezTo>
                    <a:pt x="786" y="923"/>
                    <a:pt x="781" y="918"/>
                    <a:pt x="777" y="913"/>
                  </a:cubicBezTo>
                  <a:cubicBezTo>
                    <a:pt x="762" y="899"/>
                    <a:pt x="760" y="881"/>
                    <a:pt x="772" y="868"/>
                  </a:cubicBezTo>
                  <a:cubicBezTo>
                    <a:pt x="784" y="854"/>
                    <a:pt x="802" y="855"/>
                    <a:pt x="818" y="869"/>
                  </a:cubicBezTo>
                  <a:cubicBezTo>
                    <a:pt x="832" y="882"/>
                    <a:pt x="845" y="895"/>
                    <a:pt x="860" y="907"/>
                  </a:cubicBezTo>
                  <a:cubicBezTo>
                    <a:pt x="875" y="919"/>
                    <a:pt x="888" y="918"/>
                    <a:pt x="896" y="908"/>
                  </a:cubicBezTo>
                  <a:cubicBezTo>
                    <a:pt x="906" y="895"/>
                    <a:pt x="905" y="883"/>
                    <a:pt x="892" y="870"/>
                  </a:cubicBezTo>
                  <a:cubicBezTo>
                    <a:pt x="868" y="845"/>
                    <a:pt x="843" y="821"/>
                    <a:pt x="819" y="796"/>
                  </a:cubicBezTo>
                  <a:cubicBezTo>
                    <a:pt x="804" y="781"/>
                    <a:pt x="803" y="763"/>
                    <a:pt x="815" y="750"/>
                  </a:cubicBezTo>
                  <a:cubicBezTo>
                    <a:pt x="828" y="737"/>
                    <a:pt x="846" y="738"/>
                    <a:pt x="862" y="754"/>
                  </a:cubicBezTo>
                  <a:cubicBezTo>
                    <a:pt x="889" y="781"/>
                    <a:pt x="916" y="808"/>
                    <a:pt x="943" y="835"/>
                  </a:cubicBezTo>
                  <a:cubicBezTo>
                    <a:pt x="956" y="849"/>
                    <a:pt x="974" y="851"/>
                    <a:pt x="986" y="840"/>
                  </a:cubicBezTo>
                  <a:cubicBezTo>
                    <a:pt x="997" y="829"/>
                    <a:pt x="996" y="812"/>
                    <a:pt x="982" y="799"/>
                  </a:cubicBezTo>
                  <a:cubicBezTo>
                    <a:pt x="964" y="780"/>
                    <a:pt x="945" y="762"/>
                    <a:pt x="927" y="744"/>
                  </a:cubicBezTo>
                  <a:cubicBezTo>
                    <a:pt x="909" y="726"/>
                    <a:pt x="890" y="708"/>
                    <a:pt x="873" y="690"/>
                  </a:cubicBezTo>
                  <a:cubicBezTo>
                    <a:pt x="862" y="679"/>
                    <a:pt x="860" y="664"/>
                    <a:pt x="867" y="653"/>
                  </a:cubicBezTo>
                  <a:cubicBezTo>
                    <a:pt x="875" y="640"/>
                    <a:pt x="887" y="635"/>
                    <a:pt x="901" y="640"/>
                  </a:cubicBezTo>
                  <a:cubicBezTo>
                    <a:pt x="908" y="642"/>
                    <a:pt x="915" y="647"/>
                    <a:pt x="920" y="653"/>
                  </a:cubicBezTo>
                  <a:cubicBezTo>
                    <a:pt x="957" y="689"/>
                    <a:pt x="993" y="725"/>
                    <a:pt x="1030" y="761"/>
                  </a:cubicBezTo>
                  <a:cubicBezTo>
                    <a:pt x="1039" y="769"/>
                    <a:pt x="1050" y="777"/>
                    <a:pt x="1061" y="781"/>
                  </a:cubicBezTo>
                  <a:cubicBezTo>
                    <a:pt x="1080" y="788"/>
                    <a:pt x="1097" y="772"/>
                    <a:pt x="1090" y="753"/>
                  </a:cubicBezTo>
                  <a:cubicBezTo>
                    <a:pt x="1085" y="741"/>
                    <a:pt x="1077" y="728"/>
                    <a:pt x="1067" y="719"/>
                  </a:cubicBezTo>
                  <a:cubicBezTo>
                    <a:pt x="984" y="644"/>
                    <a:pt x="900" y="570"/>
                    <a:pt x="817" y="495"/>
                  </a:cubicBezTo>
                  <a:cubicBezTo>
                    <a:pt x="810" y="489"/>
                    <a:pt x="805" y="489"/>
                    <a:pt x="797" y="493"/>
                  </a:cubicBezTo>
                  <a:cubicBezTo>
                    <a:pt x="776" y="504"/>
                    <a:pt x="754" y="514"/>
                    <a:pt x="733" y="525"/>
                  </a:cubicBezTo>
                  <a:cubicBezTo>
                    <a:pt x="712" y="535"/>
                    <a:pt x="691" y="539"/>
                    <a:pt x="669" y="537"/>
                  </a:cubicBezTo>
                  <a:cubicBezTo>
                    <a:pt x="596" y="532"/>
                    <a:pt x="555" y="459"/>
                    <a:pt x="587" y="395"/>
                  </a:cubicBezTo>
                  <a:cubicBezTo>
                    <a:pt x="601" y="368"/>
                    <a:pt x="621" y="348"/>
                    <a:pt x="645" y="331"/>
                  </a:cubicBezTo>
                  <a:cubicBezTo>
                    <a:pt x="653" y="326"/>
                    <a:pt x="660" y="320"/>
                    <a:pt x="671" y="313"/>
                  </a:cubicBezTo>
                  <a:close/>
                  <a:moveTo>
                    <a:pt x="1187" y="71"/>
                  </a:moveTo>
                  <a:cubicBezTo>
                    <a:pt x="1178" y="76"/>
                    <a:pt x="1171" y="79"/>
                    <a:pt x="1165" y="83"/>
                  </a:cubicBezTo>
                  <a:cubicBezTo>
                    <a:pt x="1114" y="121"/>
                    <a:pt x="1063" y="160"/>
                    <a:pt x="1012" y="199"/>
                  </a:cubicBezTo>
                  <a:cubicBezTo>
                    <a:pt x="996" y="212"/>
                    <a:pt x="994" y="225"/>
                    <a:pt x="1006" y="242"/>
                  </a:cubicBezTo>
                  <a:cubicBezTo>
                    <a:pt x="1087" y="344"/>
                    <a:pt x="1167" y="447"/>
                    <a:pt x="1247" y="550"/>
                  </a:cubicBezTo>
                  <a:cubicBezTo>
                    <a:pt x="1260" y="567"/>
                    <a:pt x="1274" y="569"/>
                    <a:pt x="1291" y="556"/>
                  </a:cubicBezTo>
                  <a:cubicBezTo>
                    <a:pt x="1343" y="517"/>
                    <a:pt x="1395" y="477"/>
                    <a:pt x="1446" y="438"/>
                  </a:cubicBezTo>
                  <a:cubicBezTo>
                    <a:pt x="1461" y="426"/>
                    <a:pt x="1463" y="413"/>
                    <a:pt x="1452" y="398"/>
                  </a:cubicBezTo>
                  <a:cubicBezTo>
                    <a:pt x="1443" y="386"/>
                    <a:pt x="1435" y="375"/>
                    <a:pt x="1426" y="364"/>
                  </a:cubicBezTo>
                  <a:cubicBezTo>
                    <a:pt x="1355" y="273"/>
                    <a:pt x="1283" y="182"/>
                    <a:pt x="1212" y="90"/>
                  </a:cubicBezTo>
                  <a:cubicBezTo>
                    <a:pt x="1205" y="83"/>
                    <a:pt x="1196" y="77"/>
                    <a:pt x="1187" y="71"/>
                  </a:cubicBezTo>
                  <a:close/>
                  <a:moveTo>
                    <a:pt x="1088" y="656"/>
                  </a:moveTo>
                  <a:cubicBezTo>
                    <a:pt x="1121" y="631"/>
                    <a:pt x="1152" y="606"/>
                    <a:pt x="1172" y="569"/>
                  </a:cubicBezTo>
                  <a:cubicBezTo>
                    <a:pt x="1176" y="562"/>
                    <a:pt x="1177" y="558"/>
                    <a:pt x="1171" y="551"/>
                  </a:cubicBezTo>
                  <a:cubicBezTo>
                    <a:pt x="1104" y="465"/>
                    <a:pt x="1037" y="379"/>
                    <a:pt x="970" y="293"/>
                  </a:cubicBezTo>
                  <a:cubicBezTo>
                    <a:pt x="967" y="290"/>
                    <a:pt x="964" y="286"/>
                    <a:pt x="960" y="285"/>
                  </a:cubicBezTo>
                  <a:cubicBezTo>
                    <a:pt x="902" y="279"/>
                    <a:pt x="845" y="276"/>
                    <a:pt x="793" y="308"/>
                  </a:cubicBezTo>
                  <a:cubicBezTo>
                    <a:pt x="753" y="332"/>
                    <a:pt x="715" y="357"/>
                    <a:pt x="677" y="383"/>
                  </a:cubicBezTo>
                  <a:cubicBezTo>
                    <a:pt x="663" y="394"/>
                    <a:pt x="650" y="409"/>
                    <a:pt x="641" y="424"/>
                  </a:cubicBezTo>
                  <a:cubicBezTo>
                    <a:pt x="629" y="444"/>
                    <a:pt x="639" y="465"/>
                    <a:pt x="661" y="474"/>
                  </a:cubicBezTo>
                  <a:cubicBezTo>
                    <a:pt x="677" y="480"/>
                    <a:pt x="692" y="478"/>
                    <a:pt x="706" y="470"/>
                  </a:cubicBezTo>
                  <a:cubicBezTo>
                    <a:pt x="735" y="456"/>
                    <a:pt x="764" y="441"/>
                    <a:pt x="794" y="427"/>
                  </a:cubicBezTo>
                  <a:cubicBezTo>
                    <a:pt x="813" y="417"/>
                    <a:pt x="822" y="418"/>
                    <a:pt x="838" y="433"/>
                  </a:cubicBezTo>
                  <a:cubicBezTo>
                    <a:pt x="874" y="465"/>
                    <a:pt x="909" y="498"/>
                    <a:pt x="945" y="530"/>
                  </a:cubicBezTo>
                  <a:cubicBezTo>
                    <a:pt x="993" y="572"/>
                    <a:pt x="1040" y="614"/>
                    <a:pt x="1088" y="656"/>
                  </a:cubicBezTo>
                  <a:close/>
                  <a:moveTo>
                    <a:pt x="384" y="729"/>
                  </a:moveTo>
                  <a:cubicBezTo>
                    <a:pt x="391" y="726"/>
                    <a:pt x="395" y="725"/>
                    <a:pt x="399" y="722"/>
                  </a:cubicBezTo>
                  <a:cubicBezTo>
                    <a:pt x="437" y="688"/>
                    <a:pt x="475" y="653"/>
                    <a:pt x="513" y="619"/>
                  </a:cubicBezTo>
                  <a:cubicBezTo>
                    <a:pt x="523" y="610"/>
                    <a:pt x="522" y="597"/>
                    <a:pt x="512" y="588"/>
                  </a:cubicBezTo>
                  <a:cubicBezTo>
                    <a:pt x="503" y="579"/>
                    <a:pt x="490" y="577"/>
                    <a:pt x="478" y="587"/>
                  </a:cubicBezTo>
                  <a:cubicBezTo>
                    <a:pt x="441" y="619"/>
                    <a:pt x="404" y="651"/>
                    <a:pt x="368" y="685"/>
                  </a:cubicBezTo>
                  <a:cubicBezTo>
                    <a:pt x="363" y="689"/>
                    <a:pt x="363" y="703"/>
                    <a:pt x="366" y="710"/>
                  </a:cubicBezTo>
                  <a:cubicBezTo>
                    <a:pt x="368" y="718"/>
                    <a:pt x="378" y="723"/>
                    <a:pt x="384" y="729"/>
                  </a:cubicBezTo>
                  <a:close/>
                  <a:moveTo>
                    <a:pt x="586" y="697"/>
                  </a:moveTo>
                  <a:cubicBezTo>
                    <a:pt x="584" y="692"/>
                    <a:pt x="584" y="688"/>
                    <a:pt x="582" y="685"/>
                  </a:cubicBezTo>
                  <a:cubicBezTo>
                    <a:pt x="574" y="667"/>
                    <a:pt x="555" y="664"/>
                    <a:pt x="537" y="679"/>
                  </a:cubicBezTo>
                  <a:cubicBezTo>
                    <a:pt x="508" y="704"/>
                    <a:pt x="480" y="730"/>
                    <a:pt x="452" y="755"/>
                  </a:cubicBezTo>
                  <a:cubicBezTo>
                    <a:pt x="440" y="766"/>
                    <a:pt x="440" y="777"/>
                    <a:pt x="450" y="789"/>
                  </a:cubicBezTo>
                  <a:cubicBezTo>
                    <a:pt x="460" y="801"/>
                    <a:pt x="472" y="802"/>
                    <a:pt x="484" y="792"/>
                  </a:cubicBezTo>
                  <a:cubicBezTo>
                    <a:pt x="515" y="765"/>
                    <a:pt x="545" y="738"/>
                    <a:pt x="575" y="711"/>
                  </a:cubicBezTo>
                  <a:cubicBezTo>
                    <a:pt x="580" y="707"/>
                    <a:pt x="583" y="701"/>
                    <a:pt x="586" y="697"/>
                  </a:cubicBezTo>
                  <a:close/>
                  <a:moveTo>
                    <a:pt x="522" y="848"/>
                  </a:moveTo>
                  <a:cubicBezTo>
                    <a:pt x="528" y="856"/>
                    <a:pt x="533" y="865"/>
                    <a:pt x="540" y="869"/>
                  </a:cubicBezTo>
                  <a:cubicBezTo>
                    <a:pt x="546" y="871"/>
                    <a:pt x="558" y="870"/>
                    <a:pt x="563" y="866"/>
                  </a:cubicBezTo>
                  <a:cubicBezTo>
                    <a:pt x="594" y="840"/>
                    <a:pt x="623" y="813"/>
                    <a:pt x="652" y="786"/>
                  </a:cubicBezTo>
                  <a:cubicBezTo>
                    <a:pt x="657" y="781"/>
                    <a:pt x="659" y="769"/>
                    <a:pt x="657" y="764"/>
                  </a:cubicBezTo>
                  <a:cubicBezTo>
                    <a:pt x="653" y="757"/>
                    <a:pt x="643" y="751"/>
                    <a:pt x="635" y="750"/>
                  </a:cubicBezTo>
                  <a:cubicBezTo>
                    <a:pt x="629" y="749"/>
                    <a:pt x="620" y="753"/>
                    <a:pt x="615" y="758"/>
                  </a:cubicBezTo>
                  <a:cubicBezTo>
                    <a:pt x="587" y="781"/>
                    <a:pt x="561" y="805"/>
                    <a:pt x="534" y="829"/>
                  </a:cubicBezTo>
                  <a:cubicBezTo>
                    <a:pt x="529" y="833"/>
                    <a:pt x="527" y="840"/>
                    <a:pt x="522" y="848"/>
                  </a:cubicBezTo>
                  <a:close/>
                  <a:moveTo>
                    <a:pt x="624" y="935"/>
                  </a:moveTo>
                  <a:cubicBezTo>
                    <a:pt x="630" y="932"/>
                    <a:pt x="635" y="932"/>
                    <a:pt x="637" y="929"/>
                  </a:cubicBezTo>
                  <a:cubicBezTo>
                    <a:pt x="655" y="915"/>
                    <a:pt x="673" y="900"/>
                    <a:pt x="689" y="884"/>
                  </a:cubicBezTo>
                  <a:cubicBezTo>
                    <a:pt x="697" y="876"/>
                    <a:pt x="690" y="860"/>
                    <a:pt x="678" y="859"/>
                  </a:cubicBezTo>
                  <a:cubicBezTo>
                    <a:pt x="671" y="858"/>
                    <a:pt x="662" y="861"/>
                    <a:pt x="656" y="866"/>
                  </a:cubicBezTo>
                  <a:cubicBezTo>
                    <a:pt x="641" y="877"/>
                    <a:pt x="626" y="891"/>
                    <a:pt x="613" y="904"/>
                  </a:cubicBezTo>
                  <a:cubicBezTo>
                    <a:pt x="609" y="908"/>
                    <a:pt x="607" y="917"/>
                    <a:pt x="609" y="921"/>
                  </a:cubicBezTo>
                  <a:cubicBezTo>
                    <a:pt x="612" y="927"/>
                    <a:pt x="619" y="931"/>
                    <a:pt x="624" y="9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60">
              <a:extLst>
                <a:ext uri="{FF2B5EF4-FFF2-40B4-BE49-F238E27FC236}">
                  <a16:creationId xmlns:a16="http://schemas.microsoft.com/office/drawing/2014/main" id="{71A88BAB-0FBA-AF44-F4E3-6AAFE9EEF407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0" y="5762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29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59" y="47"/>
                    <a:pt x="45" y="60"/>
                    <a:pt x="29" y="60"/>
                  </a:cubicBezTo>
                  <a:cubicBezTo>
                    <a:pt x="12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2" name="Group 121">
            <a:extLst>
              <a:ext uri="{FF2B5EF4-FFF2-40B4-BE49-F238E27FC236}">
                <a16:creationId xmlns:a16="http://schemas.microsoft.com/office/drawing/2014/main" id="{BA17E2C7-08C5-418A-3029-AEEA330C8CB1}"/>
              </a:ext>
            </a:extLst>
          </p:cNvPr>
          <p:cNvGrpSpPr/>
          <p:nvPr/>
        </p:nvGrpSpPr>
        <p:grpSpPr>
          <a:xfrm>
            <a:off x="1924186" y="1974468"/>
            <a:ext cx="401639" cy="376237"/>
            <a:chOff x="406400" y="935038"/>
            <a:chExt cx="401638" cy="376237"/>
          </a:xfrm>
          <a:solidFill>
            <a:srgbClr val="43266B"/>
          </a:solidFill>
        </p:grpSpPr>
        <p:sp>
          <p:nvSpPr>
            <p:cNvPr id="123" name="Freeform 5">
              <a:extLst>
                <a:ext uri="{FF2B5EF4-FFF2-40B4-BE49-F238E27FC236}">
                  <a16:creationId xmlns:a16="http://schemas.microsoft.com/office/drawing/2014/main" id="{ED87FABE-3EDB-969E-DF7F-5A5CDDF1BE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6400" y="942975"/>
              <a:ext cx="401638" cy="368300"/>
            </a:xfrm>
            <a:custGeom>
              <a:avLst/>
              <a:gdLst>
                <a:gd name="T0" fmla="*/ 787 w 1440"/>
                <a:gd name="T1" fmla="*/ 672 h 1320"/>
                <a:gd name="T2" fmla="*/ 1440 w 1440"/>
                <a:gd name="T3" fmla="*/ 707 h 1320"/>
                <a:gd name="T4" fmla="*/ 1362 w 1440"/>
                <a:gd name="T5" fmla="*/ 984 h 1320"/>
                <a:gd name="T6" fmla="*/ 865 w 1440"/>
                <a:gd name="T7" fmla="*/ 984 h 1320"/>
                <a:gd name="T8" fmla="*/ 927 w 1440"/>
                <a:gd name="T9" fmla="*/ 1176 h 1320"/>
                <a:gd name="T10" fmla="*/ 960 w 1440"/>
                <a:gd name="T11" fmla="*/ 1291 h 1320"/>
                <a:gd name="T12" fmla="*/ 509 w 1440"/>
                <a:gd name="T13" fmla="*/ 1320 h 1320"/>
                <a:gd name="T14" fmla="*/ 480 w 1440"/>
                <a:gd name="T15" fmla="*/ 1205 h 1320"/>
                <a:gd name="T16" fmla="*/ 575 w 1440"/>
                <a:gd name="T17" fmla="*/ 1176 h 1320"/>
                <a:gd name="T18" fmla="*/ 557 w 1440"/>
                <a:gd name="T19" fmla="*/ 984 h 1320"/>
                <a:gd name="T20" fmla="*/ 0 w 1440"/>
                <a:gd name="T21" fmla="*/ 901 h 1320"/>
                <a:gd name="T22" fmla="*/ 82 w 1440"/>
                <a:gd name="T23" fmla="*/ 0 h 1320"/>
                <a:gd name="T24" fmla="*/ 768 w 1440"/>
                <a:gd name="T25" fmla="*/ 35 h 1320"/>
                <a:gd name="T26" fmla="*/ 768 w 1440"/>
                <a:gd name="T27" fmla="*/ 672 h 1320"/>
                <a:gd name="T28" fmla="*/ 48 w 1440"/>
                <a:gd name="T29" fmla="*/ 204 h 1320"/>
                <a:gd name="T30" fmla="*/ 79 w 1440"/>
                <a:gd name="T31" fmla="*/ 936 h 1320"/>
                <a:gd name="T32" fmla="*/ 1392 w 1440"/>
                <a:gd name="T33" fmla="*/ 905 h 1320"/>
                <a:gd name="T34" fmla="*/ 1391 w 1440"/>
                <a:gd name="T35" fmla="*/ 720 h 1320"/>
                <a:gd name="T36" fmla="*/ 756 w 1440"/>
                <a:gd name="T37" fmla="*/ 720 h 1320"/>
                <a:gd name="T38" fmla="*/ 720 w 1440"/>
                <a:gd name="T39" fmla="*/ 211 h 1320"/>
                <a:gd name="T40" fmla="*/ 48 w 1440"/>
                <a:gd name="T41" fmla="*/ 193 h 1320"/>
                <a:gd name="T42" fmla="*/ 719 w 1440"/>
                <a:gd name="T43" fmla="*/ 143 h 1320"/>
                <a:gd name="T44" fmla="*/ 701 w 1440"/>
                <a:gd name="T45" fmla="*/ 48 h 1320"/>
                <a:gd name="T46" fmla="*/ 75 w 1440"/>
                <a:gd name="T47" fmla="*/ 48 h 1320"/>
                <a:gd name="T48" fmla="*/ 48 w 1440"/>
                <a:gd name="T49" fmla="*/ 143 h 1320"/>
                <a:gd name="T50" fmla="*/ 780 w 1440"/>
                <a:gd name="T51" fmla="*/ 984 h 1320"/>
                <a:gd name="T52" fmla="*/ 744 w 1440"/>
                <a:gd name="T53" fmla="*/ 1049 h 1320"/>
                <a:gd name="T54" fmla="*/ 696 w 1440"/>
                <a:gd name="T55" fmla="*/ 1049 h 1320"/>
                <a:gd name="T56" fmla="*/ 625 w 1440"/>
                <a:gd name="T57" fmla="*/ 985 h 1320"/>
                <a:gd name="T58" fmla="*/ 815 w 1440"/>
                <a:gd name="T59" fmla="*/ 1175 h 1320"/>
                <a:gd name="T60" fmla="*/ 911 w 1440"/>
                <a:gd name="T61" fmla="*/ 1225 h 1320"/>
                <a:gd name="T62" fmla="*/ 529 w 1440"/>
                <a:gd name="T63" fmla="*/ 1271 h 1320"/>
                <a:gd name="T64" fmla="*/ 911 w 1440"/>
                <a:gd name="T65" fmla="*/ 1225 h 1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40" h="1320">
                  <a:moveTo>
                    <a:pt x="768" y="672"/>
                  </a:moveTo>
                  <a:cubicBezTo>
                    <a:pt x="775" y="672"/>
                    <a:pt x="781" y="672"/>
                    <a:pt x="787" y="672"/>
                  </a:cubicBezTo>
                  <a:cubicBezTo>
                    <a:pt x="993" y="672"/>
                    <a:pt x="1199" y="672"/>
                    <a:pt x="1405" y="672"/>
                  </a:cubicBezTo>
                  <a:cubicBezTo>
                    <a:pt x="1433" y="672"/>
                    <a:pt x="1440" y="679"/>
                    <a:pt x="1440" y="707"/>
                  </a:cubicBezTo>
                  <a:cubicBezTo>
                    <a:pt x="1440" y="773"/>
                    <a:pt x="1440" y="839"/>
                    <a:pt x="1440" y="905"/>
                  </a:cubicBezTo>
                  <a:cubicBezTo>
                    <a:pt x="1440" y="954"/>
                    <a:pt x="1410" y="984"/>
                    <a:pt x="1362" y="984"/>
                  </a:cubicBezTo>
                  <a:cubicBezTo>
                    <a:pt x="1202" y="984"/>
                    <a:pt x="1043" y="984"/>
                    <a:pt x="883" y="984"/>
                  </a:cubicBezTo>
                  <a:cubicBezTo>
                    <a:pt x="877" y="984"/>
                    <a:pt x="871" y="984"/>
                    <a:pt x="865" y="984"/>
                  </a:cubicBezTo>
                  <a:cubicBezTo>
                    <a:pt x="865" y="1048"/>
                    <a:pt x="865" y="1111"/>
                    <a:pt x="865" y="1176"/>
                  </a:cubicBezTo>
                  <a:cubicBezTo>
                    <a:pt x="885" y="1176"/>
                    <a:pt x="906" y="1176"/>
                    <a:pt x="927" y="1176"/>
                  </a:cubicBezTo>
                  <a:cubicBezTo>
                    <a:pt x="952" y="1176"/>
                    <a:pt x="960" y="1183"/>
                    <a:pt x="960" y="1209"/>
                  </a:cubicBezTo>
                  <a:cubicBezTo>
                    <a:pt x="960" y="1236"/>
                    <a:pt x="960" y="1264"/>
                    <a:pt x="960" y="1291"/>
                  </a:cubicBezTo>
                  <a:cubicBezTo>
                    <a:pt x="960" y="1311"/>
                    <a:pt x="951" y="1320"/>
                    <a:pt x="932" y="1320"/>
                  </a:cubicBezTo>
                  <a:cubicBezTo>
                    <a:pt x="791" y="1320"/>
                    <a:pt x="650" y="1320"/>
                    <a:pt x="509" y="1320"/>
                  </a:cubicBezTo>
                  <a:cubicBezTo>
                    <a:pt x="489" y="1320"/>
                    <a:pt x="480" y="1311"/>
                    <a:pt x="480" y="1292"/>
                  </a:cubicBezTo>
                  <a:cubicBezTo>
                    <a:pt x="480" y="1263"/>
                    <a:pt x="480" y="1234"/>
                    <a:pt x="480" y="1205"/>
                  </a:cubicBezTo>
                  <a:cubicBezTo>
                    <a:pt x="480" y="1185"/>
                    <a:pt x="489" y="1176"/>
                    <a:pt x="510" y="1176"/>
                  </a:cubicBezTo>
                  <a:cubicBezTo>
                    <a:pt x="531" y="1176"/>
                    <a:pt x="553" y="1176"/>
                    <a:pt x="575" y="1176"/>
                  </a:cubicBezTo>
                  <a:cubicBezTo>
                    <a:pt x="575" y="1112"/>
                    <a:pt x="575" y="1049"/>
                    <a:pt x="575" y="984"/>
                  </a:cubicBezTo>
                  <a:cubicBezTo>
                    <a:pt x="569" y="984"/>
                    <a:pt x="563" y="984"/>
                    <a:pt x="557" y="984"/>
                  </a:cubicBezTo>
                  <a:cubicBezTo>
                    <a:pt x="399" y="984"/>
                    <a:pt x="241" y="984"/>
                    <a:pt x="83" y="984"/>
                  </a:cubicBezTo>
                  <a:cubicBezTo>
                    <a:pt x="28" y="984"/>
                    <a:pt x="0" y="956"/>
                    <a:pt x="0" y="901"/>
                  </a:cubicBezTo>
                  <a:cubicBezTo>
                    <a:pt x="0" y="628"/>
                    <a:pt x="0" y="356"/>
                    <a:pt x="0" y="83"/>
                  </a:cubicBezTo>
                  <a:cubicBezTo>
                    <a:pt x="0" y="28"/>
                    <a:pt x="28" y="0"/>
                    <a:pt x="82" y="0"/>
                  </a:cubicBezTo>
                  <a:cubicBezTo>
                    <a:pt x="299" y="0"/>
                    <a:pt x="516" y="0"/>
                    <a:pt x="733" y="0"/>
                  </a:cubicBezTo>
                  <a:cubicBezTo>
                    <a:pt x="761" y="0"/>
                    <a:pt x="768" y="7"/>
                    <a:pt x="768" y="35"/>
                  </a:cubicBezTo>
                  <a:cubicBezTo>
                    <a:pt x="768" y="241"/>
                    <a:pt x="768" y="447"/>
                    <a:pt x="768" y="653"/>
                  </a:cubicBezTo>
                  <a:cubicBezTo>
                    <a:pt x="768" y="659"/>
                    <a:pt x="768" y="665"/>
                    <a:pt x="768" y="672"/>
                  </a:cubicBezTo>
                  <a:close/>
                  <a:moveTo>
                    <a:pt x="48" y="193"/>
                  </a:moveTo>
                  <a:cubicBezTo>
                    <a:pt x="48" y="197"/>
                    <a:pt x="48" y="201"/>
                    <a:pt x="48" y="204"/>
                  </a:cubicBezTo>
                  <a:cubicBezTo>
                    <a:pt x="48" y="438"/>
                    <a:pt x="48" y="672"/>
                    <a:pt x="48" y="906"/>
                  </a:cubicBezTo>
                  <a:cubicBezTo>
                    <a:pt x="48" y="928"/>
                    <a:pt x="57" y="936"/>
                    <a:pt x="79" y="936"/>
                  </a:cubicBezTo>
                  <a:cubicBezTo>
                    <a:pt x="506" y="936"/>
                    <a:pt x="933" y="936"/>
                    <a:pt x="1360" y="936"/>
                  </a:cubicBezTo>
                  <a:cubicBezTo>
                    <a:pt x="1384" y="936"/>
                    <a:pt x="1392" y="928"/>
                    <a:pt x="1392" y="905"/>
                  </a:cubicBezTo>
                  <a:cubicBezTo>
                    <a:pt x="1392" y="848"/>
                    <a:pt x="1392" y="791"/>
                    <a:pt x="1392" y="734"/>
                  </a:cubicBezTo>
                  <a:cubicBezTo>
                    <a:pt x="1392" y="729"/>
                    <a:pt x="1391" y="725"/>
                    <a:pt x="1391" y="720"/>
                  </a:cubicBezTo>
                  <a:cubicBezTo>
                    <a:pt x="1384" y="720"/>
                    <a:pt x="1378" y="720"/>
                    <a:pt x="1372" y="720"/>
                  </a:cubicBezTo>
                  <a:cubicBezTo>
                    <a:pt x="1167" y="720"/>
                    <a:pt x="961" y="720"/>
                    <a:pt x="756" y="720"/>
                  </a:cubicBezTo>
                  <a:cubicBezTo>
                    <a:pt x="727" y="720"/>
                    <a:pt x="720" y="713"/>
                    <a:pt x="720" y="685"/>
                  </a:cubicBezTo>
                  <a:cubicBezTo>
                    <a:pt x="720" y="527"/>
                    <a:pt x="720" y="369"/>
                    <a:pt x="720" y="211"/>
                  </a:cubicBezTo>
                  <a:cubicBezTo>
                    <a:pt x="720" y="205"/>
                    <a:pt x="720" y="199"/>
                    <a:pt x="720" y="193"/>
                  </a:cubicBezTo>
                  <a:cubicBezTo>
                    <a:pt x="496" y="193"/>
                    <a:pt x="273" y="193"/>
                    <a:pt x="48" y="193"/>
                  </a:cubicBezTo>
                  <a:close/>
                  <a:moveTo>
                    <a:pt x="48" y="143"/>
                  </a:moveTo>
                  <a:cubicBezTo>
                    <a:pt x="273" y="143"/>
                    <a:pt x="496" y="143"/>
                    <a:pt x="719" y="143"/>
                  </a:cubicBezTo>
                  <a:cubicBezTo>
                    <a:pt x="719" y="111"/>
                    <a:pt x="719" y="80"/>
                    <a:pt x="719" y="48"/>
                  </a:cubicBezTo>
                  <a:cubicBezTo>
                    <a:pt x="713" y="48"/>
                    <a:pt x="707" y="48"/>
                    <a:pt x="701" y="48"/>
                  </a:cubicBezTo>
                  <a:cubicBezTo>
                    <a:pt x="532" y="48"/>
                    <a:pt x="363" y="48"/>
                    <a:pt x="194" y="48"/>
                  </a:cubicBezTo>
                  <a:cubicBezTo>
                    <a:pt x="154" y="48"/>
                    <a:pt x="115" y="48"/>
                    <a:pt x="75" y="48"/>
                  </a:cubicBezTo>
                  <a:cubicBezTo>
                    <a:pt x="58" y="48"/>
                    <a:pt x="49" y="57"/>
                    <a:pt x="48" y="73"/>
                  </a:cubicBezTo>
                  <a:cubicBezTo>
                    <a:pt x="48" y="96"/>
                    <a:pt x="48" y="119"/>
                    <a:pt x="48" y="143"/>
                  </a:cubicBezTo>
                  <a:close/>
                  <a:moveTo>
                    <a:pt x="815" y="984"/>
                  </a:moveTo>
                  <a:cubicBezTo>
                    <a:pt x="803" y="984"/>
                    <a:pt x="791" y="984"/>
                    <a:pt x="780" y="984"/>
                  </a:cubicBezTo>
                  <a:cubicBezTo>
                    <a:pt x="768" y="984"/>
                    <a:pt x="756" y="984"/>
                    <a:pt x="744" y="984"/>
                  </a:cubicBezTo>
                  <a:cubicBezTo>
                    <a:pt x="744" y="1007"/>
                    <a:pt x="744" y="1028"/>
                    <a:pt x="744" y="1049"/>
                  </a:cubicBezTo>
                  <a:cubicBezTo>
                    <a:pt x="744" y="1069"/>
                    <a:pt x="735" y="1080"/>
                    <a:pt x="719" y="1080"/>
                  </a:cubicBezTo>
                  <a:cubicBezTo>
                    <a:pt x="704" y="1079"/>
                    <a:pt x="696" y="1069"/>
                    <a:pt x="696" y="1049"/>
                  </a:cubicBezTo>
                  <a:cubicBezTo>
                    <a:pt x="696" y="1028"/>
                    <a:pt x="696" y="1007"/>
                    <a:pt x="696" y="985"/>
                  </a:cubicBezTo>
                  <a:cubicBezTo>
                    <a:pt x="671" y="985"/>
                    <a:pt x="648" y="985"/>
                    <a:pt x="625" y="985"/>
                  </a:cubicBezTo>
                  <a:cubicBezTo>
                    <a:pt x="625" y="1049"/>
                    <a:pt x="625" y="1112"/>
                    <a:pt x="625" y="1175"/>
                  </a:cubicBezTo>
                  <a:cubicBezTo>
                    <a:pt x="689" y="1175"/>
                    <a:pt x="752" y="1175"/>
                    <a:pt x="815" y="1175"/>
                  </a:cubicBezTo>
                  <a:cubicBezTo>
                    <a:pt x="815" y="1112"/>
                    <a:pt x="815" y="1049"/>
                    <a:pt x="815" y="984"/>
                  </a:cubicBezTo>
                  <a:close/>
                  <a:moveTo>
                    <a:pt x="911" y="1225"/>
                  </a:moveTo>
                  <a:cubicBezTo>
                    <a:pt x="783" y="1225"/>
                    <a:pt x="656" y="1225"/>
                    <a:pt x="529" y="1225"/>
                  </a:cubicBezTo>
                  <a:cubicBezTo>
                    <a:pt x="529" y="1241"/>
                    <a:pt x="529" y="1256"/>
                    <a:pt x="529" y="1271"/>
                  </a:cubicBezTo>
                  <a:cubicBezTo>
                    <a:pt x="657" y="1271"/>
                    <a:pt x="784" y="1271"/>
                    <a:pt x="911" y="1271"/>
                  </a:cubicBezTo>
                  <a:cubicBezTo>
                    <a:pt x="911" y="1256"/>
                    <a:pt x="911" y="1241"/>
                    <a:pt x="911" y="1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4" name="Freeform 6">
              <a:extLst>
                <a:ext uri="{FF2B5EF4-FFF2-40B4-BE49-F238E27FC236}">
                  <a16:creationId xmlns:a16="http://schemas.microsoft.com/office/drawing/2014/main" id="{44B39737-6D12-CC9B-EB52-C2DC52488F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413" y="941388"/>
              <a:ext cx="174625" cy="90488"/>
            </a:xfrm>
            <a:custGeom>
              <a:avLst/>
              <a:gdLst>
                <a:gd name="T0" fmla="*/ 0 w 625"/>
                <a:gd name="T1" fmla="*/ 174 h 324"/>
                <a:gd name="T2" fmla="*/ 0 w 625"/>
                <a:gd name="T3" fmla="*/ 126 h 324"/>
                <a:gd name="T4" fmla="*/ 72 w 625"/>
                <a:gd name="T5" fmla="*/ 126 h 324"/>
                <a:gd name="T6" fmla="*/ 183 w 625"/>
                <a:gd name="T7" fmla="*/ 126 h 324"/>
                <a:gd name="T8" fmla="*/ 214 w 625"/>
                <a:gd name="T9" fmla="*/ 138 h 324"/>
                <a:gd name="T10" fmla="*/ 285 w 625"/>
                <a:gd name="T11" fmla="*/ 211 h 324"/>
                <a:gd name="T12" fmla="*/ 331 w 625"/>
                <a:gd name="T13" fmla="*/ 158 h 324"/>
                <a:gd name="T14" fmla="*/ 407 w 625"/>
                <a:gd name="T15" fmla="*/ 69 h 324"/>
                <a:gd name="T16" fmla="*/ 440 w 625"/>
                <a:gd name="T17" fmla="*/ 54 h 324"/>
                <a:gd name="T18" fmla="*/ 454 w 625"/>
                <a:gd name="T19" fmla="*/ 54 h 324"/>
                <a:gd name="T20" fmla="*/ 495 w 625"/>
                <a:gd name="T21" fmla="*/ 35 h 324"/>
                <a:gd name="T22" fmla="*/ 576 w 625"/>
                <a:gd name="T23" fmla="*/ 11 h 324"/>
                <a:gd name="T24" fmla="*/ 623 w 625"/>
                <a:gd name="T25" fmla="*/ 83 h 324"/>
                <a:gd name="T26" fmla="*/ 567 w 625"/>
                <a:gd name="T27" fmla="*/ 148 h 324"/>
                <a:gd name="T28" fmla="*/ 489 w 625"/>
                <a:gd name="T29" fmla="*/ 114 h 324"/>
                <a:gd name="T30" fmla="*/ 438 w 625"/>
                <a:gd name="T31" fmla="*/ 107 h 324"/>
                <a:gd name="T32" fmla="*/ 339 w 625"/>
                <a:gd name="T33" fmla="*/ 222 h 324"/>
                <a:gd name="T34" fmla="*/ 408 w 625"/>
                <a:gd name="T35" fmla="*/ 221 h 324"/>
                <a:gd name="T36" fmla="*/ 416 w 625"/>
                <a:gd name="T37" fmla="*/ 211 h 324"/>
                <a:gd name="T38" fmla="*/ 498 w 625"/>
                <a:gd name="T39" fmla="*/ 177 h 324"/>
                <a:gd name="T40" fmla="*/ 551 w 625"/>
                <a:gd name="T41" fmla="*/ 246 h 324"/>
                <a:gd name="T42" fmla="*/ 497 w 625"/>
                <a:gd name="T43" fmla="*/ 315 h 324"/>
                <a:gd name="T44" fmla="*/ 416 w 625"/>
                <a:gd name="T45" fmla="*/ 280 h 324"/>
                <a:gd name="T46" fmla="*/ 399 w 625"/>
                <a:gd name="T47" fmla="*/ 270 h 324"/>
                <a:gd name="T48" fmla="*/ 300 w 625"/>
                <a:gd name="T49" fmla="*/ 270 h 324"/>
                <a:gd name="T50" fmla="*/ 261 w 625"/>
                <a:gd name="T51" fmla="*/ 255 h 324"/>
                <a:gd name="T52" fmla="*/ 191 w 625"/>
                <a:gd name="T53" fmla="*/ 183 h 324"/>
                <a:gd name="T54" fmla="*/ 167 w 625"/>
                <a:gd name="T55" fmla="*/ 174 h 324"/>
                <a:gd name="T56" fmla="*/ 17 w 625"/>
                <a:gd name="T57" fmla="*/ 174 h 324"/>
                <a:gd name="T58" fmla="*/ 0 w 625"/>
                <a:gd name="T59" fmla="*/ 174 h 324"/>
                <a:gd name="T60" fmla="*/ 551 w 625"/>
                <a:gd name="T61" fmla="*/ 54 h 324"/>
                <a:gd name="T62" fmla="*/ 527 w 625"/>
                <a:gd name="T63" fmla="*/ 78 h 324"/>
                <a:gd name="T64" fmla="*/ 550 w 625"/>
                <a:gd name="T65" fmla="*/ 102 h 324"/>
                <a:gd name="T66" fmla="*/ 575 w 625"/>
                <a:gd name="T67" fmla="*/ 78 h 324"/>
                <a:gd name="T68" fmla="*/ 551 w 625"/>
                <a:gd name="T69" fmla="*/ 54 h 324"/>
                <a:gd name="T70" fmla="*/ 503 w 625"/>
                <a:gd name="T71" fmla="*/ 245 h 324"/>
                <a:gd name="T72" fmla="*/ 479 w 625"/>
                <a:gd name="T73" fmla="*/ 222 h 324"/>
                <a:gd name="T74" fmla="*/ 455 w 625"/>
                <a:gd name="T75" fmla="*/ 247 h 324"/>
                <a:gd name="T76" fmla="*/ 480 w 625"/>
                <a:gd name="T77" fmla="*/ 270 h 324"/>
                <a:gd name="T78" fmla="*/ 503 w 625"/>
                <a:gd name="T79" fmla="*/ 245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625" h="324">
                  <a:moveTo>
                    <a:pt x="0" y="174"/>
                  </a:moveTo>
                  <a:cubicBezTo>
                    <a:pt x="0" y="157"/>
                    <a:pt x="0" y="142"/>
                    <a:pt x="0" y="126"/>
                  </a:cubicBezTo>
                  <a:cubicBezTo>
                    <a:pt x="24" y="126"/>
                    <a:pt x="48" y="126"/>
                    <a:pt x="72" y="126"/>
                  </a:cubicBezTo>
                  <a:cubicBezTo>
                    <a:pt x="109" y="126"/>
                    <a:pt x="146" y="126"/>
                    <a:pt x="183" y="126"/>
                  </a:cubicBezTo>
                  <a:cubicBezTo>
                    <a:pt x="195" y="126"/>
                    <a:pt x="205" y="129"/>
                    <a:pt x="214" y="138"/>
                  </a:cubicBezTo>
                  <a:cubicBezTo>
                    <a:pt x="237" y="162"/>
                    <a:pt x="261" y="186"/>
                    <a:pt x="285" y="211"/>
                  </a:cubicBezTo>
                  <a:cubicBezTo>
                    <a:pt x="301" y="193"/>
                    <a:pt x="316" y="176"/>
                    <a:pt x="331" y="158"/>
                  </a:cubicBezTo>
                  <a:cubicBezTo>
                    <a:pt x="356" y="129"/>
                    <a:pt x="382" y="99"/>
                    <a:pt x="407" y="69"/>
                  </a:cubicBezTo>
                  <a:cubicBezTo>
                    <a:pt x="416" y="58"/>
                    <a:pt x="426" y="52"/>
                    <a:pt x="440" y="54"/>
                  </a:cubicBezTo>
                  <a:cubicBezTo>
                    <a:pt x="445" y="54"/>
                    <a:pt x="449" y="54"/>
                    <a:pt x="454" y="54"/>
                  </a:cubicBezTo>
                  <a:cubicBezTo>
                    <a:pt x="471" y="56"/>
                    <a:pt x="484" y="53"/>
                    <a:pt x="495" y="35"/>
                  </a:cubicBezTo>
                  <a:cubicBezTo>
                    <a:pt x="511" y="8"/>
                    <a:pt x="546" y="0"/>
                    <a:pt x="576" y="11"/>
                  </a:cubicBezTo>
                  <a:cubicBezTo>
                    <a:pt x="606" y="22"/>
                    <a:pt x="625" y="51"/>
                    <a:pt x="623" y="83"/>
                  </a:cubicBezTo>
                  <a:cubicBezTo>
                    <a:pt x="621" y="115"/>
                    <a:pt x="598" y="141"/>
                    <a:pt x="567" y="148"/>
                  </a:cubicBezTo>
                  <a:cubicBezTo>
                    <a:pt x="536" y="155"/>
                    <a:pt x="505" y="141"/>
                    <a:pt x="489" y="114"/>
                  </a:cubicBezTo>
                  <a:cubicBezTo>
                    <a:pt x="481" y="101"/>
                    <a:pt x="447" y="96"/>
                    <a:pt x="438" y="107"/>
                  </a:cubicBezTo>
                  <a:cubicBezTo>
                    <a:pt x="405" y="144"/>
                    <a:pt x="374" y="182"/>
                    <a:pt x="339" y="222"/>
                  </a:cubicBezTo>
                  <a:cubicBezTo>
                    <a:pt x="364" y="222"/>
                    <a:pt x="386" y="222"/>
                    <a:pt x="408" y="221"/>
                  </a:cubicBezTo>
                  <a:cubicBezTo>
                    <a:pt x="411" y="221"/>
                    <a:pt x="414" y="215"/>
                    <a:pt x="416" y="211"/>
                  </a:cubicBezTo>
                  <a:cubicBezTo>
                    <a:pt x="433" y="182"/>
                    <a:pt x="465" y="168"/>
                    <a:pt x="498" y="177"/>
                  </a:cubicBezTo>
                  <a:cubicBezTo>
                    <a:pt x="529" y="185"/>
                    <a:pt x="551" y="214"/>
                    <a:pt x="551" y="246"/>
                  </a:cubicBezTo>
                  <a:cubicBezTo>
                    <a:pt x="551" y="279"/>
                    <a:pt x="529" y="307"/>
                    <a:pt x="497" y="315"/>
                  </a:cubicBezTo>
                  <a:cubicBezTo>
                    <a:pt x="465" y="324"/>
                    <a:pt x="432" y="310"/>
                    <a:pt x="416" y="280"/>
                  </a:cubicBezTo>
                  <a:cubicBezTo>
                    <a:pt x="412" y="272"/>
                    <a:pt x="407" y="270"/>
                    <a:pt x="399" y="270"/>
                  </a:cubicBezTo>
                  <a:cubicBezTo>
                    <a:pt x="366" y="270"/>
                    <a:pt x="333" y="269"/>
                    <a:pt x="300" y="270"/>
                  </a:cubicBezTo>
                  <a:cubicBezTo>
                    <a:pt x="284" y="271"/>
                    <a:pt x="272" y="266"/>
                    <a:pt x="261" y="255"/>
                  </a:cubicBezTo>
                  <a:cubicBezTo>
                    <a:pt x="238" y="230"/>
                    <a:pt x="214" y="207"/>
                    <a:pt x="191" y="183"/>
                  </a:cubicBezTo>
                  <a:cubicBezTo>
                    <a:pt x="184" y="176"/>
                    <a:pt x="177" y="174"/>
                    <a:pt x="167" y="174"/>
                  </a:cubicBezTo>
                  <a:cubicBezTo>
                    <a:pt x="117" y="174"/>
                    <a:pt x="67" y="174"/>
                    <a:pt x="17" y="174"/>
                  </a:cubicBezTo>
                  <a:cubicBezTo>
                    <a:pt x="12" y="174"/>
                    <a:pt x="6" y="174"/>
                    <a:pt x="0" y="174"/>
                  </a:cubicBezTo>
                  <a:close/>
                  <a:moveTo>
                    <a:pt x="551" y="54"/>
                  </a:moveTo>
                  <a:cubicBezTo>
                    <a:pt x="538" y="54"/>
                    <a:pt x="527" y="65"/>
                    <a:pt x="527" y="78"/>
                  </a:cubicBezTo>
                  <a:cubicBezTo>
                    <a:pt x="527" y="90"/>
                    <a:pt x="537" y="101"/>
                    <a:pt x="550" y="102"/>
                  </a:cubicBezTo>
                  <a:cubicBezTo>
                    <a:pt x="564" y="102"/>
                    <a:pt x="575" y="91"/>
                    <a:pt x="575" y="78"/>
                  </a:cubicBezTo>
                  <a:cubicBezTo>
                    <a:pt x="575" y="65"/>
                    <a:pt x="564" y="54"/>
                    <a:pt x="551" y="54"/>
                  </a:cubicBezTo>
                  <a:close/>
                  <a:moveTo>
                    <a:pt x="503" y="245"/>
                  </a:moveTo>
                  <a:cubicBezTo>
                    <a:pt x="503" y="233"/>
                    <a:pt x="492" y="222"/>
                    <a:pt x="479" y="222"/>
                  </a:cubicBezTo>
                  <a:cubicBezTo>
                    <a:pt x="465" y="222"/>
                    <a:pt x="454" y="234"/>
                    <a:pt x="455" y="247"/>
                  </a:cubicBezTo>
                  <a:cubicBezTo>
                    <a:pt x="456" y="260"/>
                    <a:pt x="467" y="270"/>
                    <a:pt x="480" y="270"/>
                  </a:cubicBezTo>
                  <a:cubicBezTo>
                    <a:pt x="493" y="269"/>
                    <a:pt x="503" y="258"/>
                    <a:pt x="503" y="2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5" name="Freeform 7">
              <a:extLst>
                <a:ext uri="{FF2B5EF4-FFF2-40B4-BE49-F238E27FC236}">
                  <a16:creationId xmlns:a16="http://schemas.microsoft.com/office/drawing/2014/main" id="{B9C37C58-5D0F-7A6A-F1D6-9B6052C493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413" y="1041400"/>
              <a:ext cx="155575" cy="69850"/>
            </a:xfrm>
            <a:custGeom>
              <a:avLst/>
              <a:gdLst>
                <a:gd name="T0" fmla="*/ 0 w 558"/>
                <a:gd name="T1" fmla="*/ 245 h 245"/>
                <a:gd name="T2" fmla="*/ 0 w 558"/>
                <a:gd name="T3" fmla="*/ 197 h 245"/>
                <a:gd name="T4" fmla="*/ 16 w 558"/>
                <a:gd name="T5" fmla="*/ 197 h 245"/>
                <a:gd name="T6" fmla="*/ 333 w 558"/>
                <a:gd name="T7" fmla="*/ 197 h 245"/>
                <a:gd name="T8" fmla="*/ 356 w 558"/>
                <a:gd name="T9" fmla="*/ 187 h 245"/>
                <a:gd name="T10" fmla="*/ 407 w 558"/>
                <a:gd name="T11" fmla="*/ 122 h 245"/>
                <a:gd name="T12" fmla="*/ 411 w 558"/>
                <a:gd name="T13" fmla="*/ 100 h 245"/>
                <a:gd name="T14" fmla="*/ 438 w 558"/>
                <a:gd name="T15" fmla="*/ 18 h 245"/>
                <a:gd name="T16" fmla="*/ 522 w 558"/>
                <a:gd name="T17" fmla="*/ 19 h 245"/>
                <a:gd name="T18" fmla="*/ 546 w 558"/>
                <a:gd name="T19" fmla="*/ 102 h 245"/>
                <a:gd name="T20" fmla="*/ 475 w 558"/>
                <a:gd name="T21" fmla="*/ 148 h 245"/>
                <a:gd name="T22" fmla="*/ 432 w 558"/>
                <a:gd name="T23" fmla="*/ 168 h 245"/>
                <a:gd name="T24" fmla="*/ 380 w 558"/>
                <a:gd name="T25" fmla="*/ 232 h 245"/>
                <a:gd name="T26" fmla="*/ 356 w 558"/>
                <a:gd name="T27" fmla="*/ 244 h 245"/>
                <a:gd name="T28" fmla="*/ 0 w 558"/>
                <a:gd name="T29" fmla="*/ 245 h 245"/>
                <a:gd name="T30" fmla="*/ 503 w 558"/>
                <a:gd name="T31" fmla="*/ 76 h 245"/>
                <a:gd name="T32" fmla="*/ 479 w 558"/>
                <a:gd name="T33" fmla="*/ 53 h 245"/>
                <a:gd name="T34" fmla="*/ 455 w 558"/>
                <a:gd name="T35" fmla="*/ 78 h 245"/>
                <a:gd name="T36" fmla="*/ 480 w 558"/>
                <a:gd name="T37" fmla="*/ 101 h 245"/>
                <a:gd name="T38" fmla="*/ 503 w 558"/>
                <a:gd name="T39" fmla="*/ 76 h 2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58" h="245">
                  <a:moveTo>
                    <a:pt x="0" y="245"/>
                  </a:moveTo>
                  <a:cubicBezTo>
                    <a:pt x="0" y="229"/>
                    <a:pt x="0" y="214"/>
                    <a:pt x="0" y="197"/>
                  </a:cubicBezTo>
                  <a:cubicBezTo>
                    <a:pt x="5" y="197"/>
                    <a:pt x="10" y="197"/>
                    <a:pt x="16" y="197"/>
                  </a:cubicBezTo>
                  <a:cubicBezTo>
                    <a:pt x="122" y="197"/>
                    <a:pt x="227" y="197"/>
                    <a:pt x="333" y="197"/>
                  </a:cubicBezTo>
                  <a:cubicBezTo>
                    <a:pt x="343" y="197"/>
                    <a:pt x="350" y="195"/>
                    <a:pt x="356" y="187"/>
                  </a:cubicBezTo>
                  <a:cubicBezTo>
                    <a:pt x="373" y="165"/>
                    <a:pt x="390" y="143"/>
                    <a:pt x="407" y="122"/>
                  </a:cubicBezTo>
                  <a:cubicBezTo>
                    <a:pt x="414" y="115"/>
                    <a:pt x="415" y="109"/>
                    <a:pt x="411" y="100"/>
                  </a:cubicBezTo>
                  <a:cubicBezTo>
                    <a:pt x="400" y="69"/>
                    <a:pt x="412" y="36"/>
                    <a:pt x="438" y="18"/>
                  </a:cubicBezTo>
                  <a:cubicBezTo>
                    <a:pt x="463" y="0"/>
                    <a:pt x="497" y="1"/>
                    <a:pt x="522" y="19"/>
                  </a:cubicBezTo>
                  <a:cubicBezTo>
                    <a:pt x="548" y="39"/>
                    <a:pt x="558" y="72"/>
                    <a:pt x="546" y="102"/>
                  </a:cubicBezTo>
                  <a:cubicBezTo>
                    <a:pt x="535" y="132"/>
                    <a:pt x="506" y="154"/>
                    <a:pt x="475" y="148"/>
                  </a:cubicBezTo>
                  <a:cubicBezTo>
                    <a:pt x="453" y="144"/>
                    <a:pt x="443" y="153"/>
                    <a:pt x="432" y="168"/>
                  </a:cubicBezTo>
                  <a:cubicBezTo>
                    <a:pt x="416" y="190"/>
                    <a:pt x="398" y="211"/>
                    <a:pt x="380" y="232"/>
                  </a:cubicBezTo>
                  <a:cubicBezTo>
                    <a:pt x="375" y="238"/>
                    <a:pt x="365" y="244"/>
                    <a:pt x="356" y="244"/>
                  </a:cubicBezTo>
                  <a:cubicBezTo>
                    <a:pt x="238" y="245"/>
                    <a:pt x="120" y="245"/>
                    <a:pt x="0" y="245"/>
                  </a:cubicBezTo>
                  <a:close/>
                  <a:moveTo>
                    <a:pt x="503" y="76"/>
                  </a:moveTo>
                  <a:cubicBezTo>
                    <a:pt x="503" y="64"/>
                    <a:pt x="492" y="53"/>
                    <a:pt x="479" y="53"/>
                  </a:cubicBezTo>
                  <a:cubicBezTo>
                    <a:pt x="465" y="53"/>
                    <a:pt x="454" y="65"/>
                    <a:pt x="455" y="78"/>
                  </a:cubicBezTo>
                  <a:cubicBezTo>
                    <a:pt x="456" y="91"/>
                    <a:pt x="467" y="101"/>
                    <a:pt x="480" y="101"/>
                  </a:cubicBezTo>
                  <a:cubicBezTo>
                    <a:pt x="493" y="100"/>
                    <a:pt x="503" y="89"/>
                    <a:pt x="503" y="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8">
              <a:extLst>
                <a:ext uri="{FF2B5EF4-FFF2-40B4-BE49-F238E27FC236}">
                  <a16:creationId xmlns:a16="http://schemas.microsoft.com/office/drawing/2014/main" id="{A18AACEB-78D4-FC01-D4EE-B836C66666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413" y="1009650"/>
              <a:ext cx="103188" cy="55563"/>
            </a:xfrm>
            <a:custGeom>
              <a:avLst/>
              <a:gdLst>
                <a:gd name="T0" fmla="*/ 0 w 366"/>
                <a:gd name="T1" fmla="*/ 0 h 197"/>
                <a:gd name="T2" fmla="*/ 189 w 366"/>
                <a:gd name="T3" fmla="*/ 0 h 197"/>
                <a:gd name="T4" fmla="*/ 210 w 366"/>
                <a:gd name="T5" fmla="*/ 9 h 197"/>
                <a:gd name="T6" fmla="*/ 230 w 366"/>
                <a:gd name="T7" fmla="*/ 29 h 197"/>
                <a:gd name="T8" fmla="*/ 281 w 366"/>
                <a:gd name="T9" fmla="*/ 49 h 197"/>
                <a:gd name="T10" fmla="*/ 354 w 366"/>
                <a:gd name="T11" fmla="*/ 93 h 197"/>
                <a:gd name="T12" fmla="*/ 333 w 366"/>
                <a:gd name="T13" fmla="*/ 176 h 197"/>
                <a:gd name="T14" fmla="*/ 249 w 366"/>
                <a:gd name="T15" fmla="*/ 181 h 197"/>
                <a:gd name="T16" fmla="*/ 218 w 366"/>
                <a:gd name="T17" fmla="*/ 102 h 197"/>
                <a:gd name="T18" fmla="*/ 212 w 366"/>
                <a:gd name="T19" fmla="*/ 78 h 197"/>
                <a:gd name="T20" fmla="*/ 138 w 366"/>
                <a:gd name="T21" fmla="*/ 47 h 197"/>
                <a:gd name="T22" fmla="*/ 0 w 366"/>
                <a:gd name="T23" fmla="*/ 48 h 197"/>
                <a:gd name="T24" fmla="*/ 0 w 366"/>
                <a:gd name="T25" fmla="*/ 0 h 197"/>
                <a:gd name="T26" fmla="*/ 287 w 366"/>
                <a:gd name="T27" fmla="*/ 144 h 197"/>
                <a:gd name="T28" fmla="*/ 311 w 366"/>
                <a:gd name="T29" fmla="*/ 121 h 197"/>
                <a:gd name="T30" fmla="*/ 287 w 366"/>
                <a:gd name="T31" fmla="*/ 96 h 197"/>
                <a:gd name="T32" fmla="*/ 263 w 366"/>
                <a:gd name="T33" fmla="*/ 120 h 197"/>
                <a:gd name="T34" fmla="*/ 287 w 366"/>
                <a:gd name="T35" fmla="*/ 144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6" h="197">
                  <a:moveTo>
                    <a:pt x="0" y="0"/>
                  </a:moveTo>
                  <a:cubicBezTo>
                    <a:pt x="64" y="0"/>
                    <a:pt x="126" y="0"/>
                    <a:pt x="189" y="0"/>
                  </a:cubicBezTo>
                  <a:cubicBezTo>
                    <a:pt x="196" y="1"/>
                    <a:pt x="204" y="5"/>
                    <a:pt x="210" y="9"/>
                  </a:cubicBezTo>
                  <a:cubicBezTo>
                    <a:pt x="218" y="15"/>
                    <a:pt x="224" y="22"/>
                    <a:pt x="230" y="29"/>
                  </a:cubicBezTo>
                  <a:cubicBezTo>
                    <a:pt x="244" y="44"/>
                    <a:pt x="256" y="56"/>
                    <a:pt x="281" y="49"/>
                  </a:cubicBezTo>
                  <a:cubicBezTo>
                    <a:pt x="312" y="42"/>
                    <a:pt x="342" y="64"/>
                    <a:pt x="354" y="93"/>
                  </a:cubicBezTo>
                  <a:cubicBezTo>
                    <a:pt x="366" y="122"/>
                    <a:pt x="357" y="156"/>
                    <a:pt x="333" y="176"/>
                  </a:cubicBezTo>
                  <a:cubicBezTo>
                    <a:pt x="308" y="195"/>
                    <a:pt x="275" y="197"/>
                    <a:pt x="249" y="181"/>
                  </a:cubicBezTo>
                  <a:cubicBezTo>
                    <a:pt x="222" y="164"/>
                    <a:pt x="209" y="132"/>
                    <a:pt x="218" y="102"/>
                  </a:cubicBezTo>
                  <a:cubicBezTo>
                    <a:pt x="221" y="91"/>
                    <a:pt x="218" y="86"/>
                    <a:pt x="212" y="78"/>
                  </a:cubicBezTo>
                  <a:cubicBezTo>
                    <a:pt x="193" y="54"/>
                    <a:pt x="170" y="45"/>
                    <a:pt x="138" y="47"/>
                  </a:cubicBezTo>
                  <a:cubicBezTo>
                    <a:pt x="93" y="50"/>
                    <a:pt x="47" y="48"/>
                    <a:pt x="0" y="48"/>
                  </a:cubicBezTo>
                  <a:cubicBezTo>
                    <a:pt x="0" y="31"/>
                    <a:pt x="0" y="16"/>
                    <a:pt x="0" y="0"/>
                  </a:cubicBezTo>
                  <a:close/>
                  <a:moveTo>
                    <a:pt x="287" y="144"/>
                  </a:moveTo>
                  <a:cubicBezTo>
                    <a:pt x="299" y="144"/>
                    <a:pt x="310" y="134"/>
                    <a:pt x="311" y="121"/>
                  </a:cubicBezTo>
                  <a:cubicBezTo>
                    <a:pt x="311" y="107"/>
                    <a:pt x="300" y="96"/>
                    <a:pt x="287" y="96"/>
                  </a:cubicBezTo>
                  <a:cubicBezTo>
                    <a:pt x="274" y="96"/>
                    <a:pt x="263" y="107"/>
                    <a:pt x="263" y="120"/>
                  </a:cubicBezTo>
                  <a:cubicBezTo>
                    <a:pt x="263" y="133"/>
                    <a:pt x="274" y="144"/>
                    <a:pt x="28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9">
              <a:extLst>
                <a:ext uri="{FF2B5EF4-FFF2-40B4-BE49-F238E27FC236}">
                  <a16:creationId xmlns:a16="http://schemas.microsoft.com/office/drawing/2014/main" id="{81876825-58F6-C603-DB92-AA6AD73FF9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413" y="935038"/>
              <a:ext cx="93663" cy="42863"/>
            </a:xfrm>
            <a:custGeom>
              <a:avLst/>
              <a:gdLst>
                <a:gd name="T0" fmla="*/ 0 w 335"/>
                <a:gd name="T1" fmla="*/ 102 h 156"/>
                <a:gd name="T2" fmla="*/ 0 w 335"/>
                <a:gd name="T3" fmla="*/ 54 h 156"/>
                <a:gd name="T4" fmla="*/ 16 w 335"/>
                <a:gd name="T5" fmla="*/ 54 h 156"/>
                <a:gd name="T6" fmla="*/ 181 w 335"/>
                <a:gd name="T7" fmla="*/ 54 h 156"/>
                <a:gd name="T8" fmla="*/ 201 w 335"/>
                <a:gd name="T9" fmla="*/ 43 h 156"/>
                <a:gd name="T10" fmla="*/ 281 w 335"/>
                <a:gd name="T11" fmla="*/ 9 h 156"/>
                <a:gd name="T12" fmla="*/ 335 w 335"/>
                <a:gd name="T13" fmla="*/ 77 h 156"/>
                <a:gd name="T14" fmla="*/ 282 w 335"/>
                <a:gd name="T15" fmla="*/ 147 h 156"/>
                <a:gd name="T16" fmla="*/ 201 w 335"/>
                <a:gd name="T17" fmla="*/ 114 h 156"/>
                <a:gd name="T18" fmla="*/ 179 w 335"/>
                <a:gd name="T19" fmla="*/ 102 h 156"/>
                <a:gd name="T20" fmla="*/ 0 w 335"/>
                <a:gd name="T21" fmla="*/ 102 h 156"/>
                <a:gd name="T22" fmla="*/ 264 w 335"/>
                <a:gd name="T23" fmla="*/ 54 h 156"/>
                <a:gd name="T24" fmla="*/ 239 w 335"/>
                <a:gd name="T25" fmla="*/ 77 h 156"/>
                <a:gd name="T26" fmla="*/ 263 w 335"/>
                <a:gd name="T27" fmla="*/ 102 h 156"/>
                <a:gd name="T28" fmla="*/ 287 w 335"/>
                <a:gd name="T29" fmla="*/ 78 h 156"/>
                <a:gd name="T30" fmla="*/ 264 w 335"/>
                <a:gd name="T31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5" h="156">
                  <a:moveTo>
                    <a:pt x="0" y="102"/>
                  </a:moveTo>
                  <a:cubicBezTo>
                    <a:pt x="0" y="85"/>
                    <a:pt x="0" y="71"/>
                    <a:pt x="0" y="54"/>
                  </a:cubicBezTo>
                  <a:cubicBezTo>
                    <a:pt x="5" y="54"/>
                    <a:pt x="11" y="54"/>
                    <a:pt x="16" y="54"/>
                  </a:cubicBezTo>
                  <a:cubicBezTo>
                    <a:pt x="71" y="54"/>
                    <a:pt x="126" y="54"/>
                    <a:pt x="181" y="54"/>
                  </a:cubicBezTo>
                  <a:cubicBezTo>
                    <a:pt x="190" y="54"/>
                    <a:pt x="196" y="52"/>
                    <a:pt x="201" y="43"/>
                  </a:cubicBezTo>
                  <a:cubicBezTo>
                    <a:pt x="216" y="14"/>
                    <a:pt x="249" y="0"/>
                    <a:pt x="281" y="9"/>
                  </a:cubicBezTo>
                  <a:cubicBezTo>
                    <a:pt x="312" y="17"/>
                    <a:pt x="335" y="45"/>
                    <a:pt x="335" y="77"/>
                  </a:cubicBezTo>
                  <a:cubicBezTo>
                    <a:pt x="335" y="110"/>
                    <a:pt x="313" y="139"/>
                    <a:pt x="282" y="147"/>
                  </a:cubicBezTo>
                  <a:cubicBezTo>
                    <a:pt x="250" y="156"/>
                    <a:pt x="217" y="143"/>
                    <a:pt x="201" y="114"/>
                  </a:cubicBezTo>
                  <a:cubicBezTo>
                    <a:pt x="196" y="104"/>
                    <a:pt x="190" y="102"/>
                    <a:pt x="179" y="102"/>
                  </a:cubicBezTo>
                  <a:cubicBezTo>
                    <a:pt x="120" y="102"/>
                    <a:pt x="60" y="102"/>
                    <a:pt x="0" y="102"/>
                  </a:cubicBezTo>
                  <a:close/>
                  <a:moveTo>
                    <a:pt x="264" y="54"/>
                  </a:moveTo>
                  <a:cubicBezTo>
                    <a:pt x="251" y="54"/>
                    <a:pt x="240" y="64"/>
                    <a:pt x="239" y="77"/>
                  </a:cubicBezTo>
                  <a:cubicBezTo>
                    <a:pt x="239" y="91"/>
                    <a:pt x="250" y="102"/>
                    <a:pt x="263" y="102"/>
                  </a:cubicBezTo>
                  <a:cubicBezTo>
                    <a:pt x="276" y="102"/>
                    <a:pt x="287" y="91"/>
                    <a:pt x="287" y="78"/>
                  </a:cubicBezTo>
                  <a:cubicBezTo>
                    <a:pt x="287" y="65"/>
                    <a:pt x="276" y="54"/>
                    <a:pt x="264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0">
              <a:extLst>
                <a:ext uri="{FF2B5EF4-FFF2-40B4-BE49-F238E27FC236}">
                  <a16:creationId xmlns:a16="http://schemas.microsoft.com/office/drawing/2014/main" id="{61CB0591-669F-47B9-C38A-97D0B594EB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413" y="1049338"/>
              <a:ext cx="66675" cy="42863"/>
            </a:xfrm>
            <a:custGeom>
              <a:avLst/>
              <a:gdLst>
                <a:gd name="T0" fmla="*/ 0 w 239"/>
                <a:gd name="T1" fmla="*/ 102 h 156"/>
                <a:gd name="T2" fmla="*/ 0 w 239"/>
                <a:gd name="T3" fmla="*/ 54 h 156"/>
                <a:gd name="T4" fmla="*/ 81 w 239"/>
                <a:gd name="T5" fmla="*/ 54 h 156"/>
                <a:gd name="T6" fmla="*/ 106 w 239"/>
                <a:gd name="T7" fmla="*/ 41 h 156"/>
                <a:gd name="T8" fmla="*/ 186 w 239"/>
                <a:gd name="T9" fmla="*/ 9 h 156"/>
                <a:gd name="T10" fmla="*/ 239 w 239"/>
                <a:gd name="T11" fmla="*/ 77 h 156"/>
                <a:gd name="T12" fmla="*/ 188 w 239"/>
                <a:gd name="T13" fmla="*/ 147 h 156"/>
                <a:gd name="T14" fmla="*/ 107 w 239"/>
                <a:gd name="T15" fmla="*/ 117 h 156"/>
                <a:gd name="T16" fmla="*/ 79 w 239"/>
                <a:gd name="T17" fmla="*/ 102 h 156"/>
                <a:gd name="T18" fmla="*/ 0 w 239"/>
                <a:gd name="T19" fmla="*/ 102 h 156"/>
                <a:gd name="T20" fmla="*/ 191 w 239"/>
                <a:gd name="T21" fmla="*/ 79 h 156"/>
                <a:gd name="T22" fmla="*/ 168 w 239"/>
                <a:gd name="T23" fmla="*/ 54 h 156"/>
                <a:gd name="T24" fmla="*/ 143 w 239"/>
                <a:gd name="T25" fmla="*/ 78 h 156"/>
                <a:gd name="T26" fmla="*/ 167 w 239"/>
                <a:gd name="T27" fmla="*/ 102 h 156"/>
                <a:gd name="T28" fmla="*/ 191 w 239"/>
                <a:gd name="T29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27" y="54"/>
                    <a:pt x="54" y="54"/>
                    <a:pt x="81" y="54"/>
                  </a:cubicBezTo>
                  <a:cubicBezTo>
                    <a:pt x="93" y="54"/>
                    <a:pt x="100" y="53"/>
                    <a:pt x="106" y="41"/>
                  </a:cubicBezTo>
                  <a:cubicBezTo>
                    <a:pt x="121" y="13"/>
                    <a:pt x="154" y="0"/>
                    <a:pt x="186" y="9"/>
                  </a:cubicBezTo>
                  <a:cubicBezTo>
                    <a:pt x="216" y="17"/>
                    <a:pt x="238" y="45"/>
                    <a:pt x="239" y="77"/>
                  </a:cubicBezTo>
                  <a:cubicBezTo>
                    <a:pt x="239" y="109"/>
                    <a:pt x="218" y="138"/>
                    <a:pt x="188" y="147"/>
                  </a:cubicBezTo>
                  <a:cubicBezTo>
                    <a:pt x="157" y="156"/>
                    <a:pt x="124" y="145"/>
                    <a:pt x="107" y="117"/>
                  </a:cubicBezTo>
                  <a:cubicBezTo>
                    <a:pt x="100" y="104"/>
                    <a:pt x="93" y="101"/>
                    <a:pt x="79" y="102"/>
                  </a:cubicBezTo>
                  <a:cubicBezTo>
                    <a:pt x="53" y="103"/>
                    <a:pt x="27" y="102"/>
                    <a:pt x="0" y="102"/>
                  </a:cubicBezTo>
                  <a:close/>
                  <a:moveTo>
                    <a:pt x="191" y="79"/>
                  </a:moveTo>
                  <a:cubicBezTo>
                    <a:pt x="191" y="66"/>
                    <a:pt x="181" y="55"/>
                    <a:pt x="168" y="54"/>
                  </a:cubicBezTo>
                  <a:cubicBezTo>
                    <a:pt x="154" y="54"/>
                    <a:pt x="143" y="65"/>
                    <a:pt x="143" y="78"/>
                  </a:cubicBezTo>
                  <a:cubicBezTo>
                    <a:pt x="143" y="91"/>
                    <a:pt x="154" y="102"/>
                    <a:pt x="167" y="102"/>
                  </a:cubicBezTo>
                  <a:cubicBezTo>
                    <a:pt x="180" y="102"/>
                    <a:pt x="191" y="91"/>
                    <a:pt x="191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9" name="Freeform 11">
              <a:extLst>
                <a:ext uri="{FF2B5EF4-FFF2-40B4-BE49-F238E27FC236}">
                  <a16:creationId xmlns:a16="http://schemas.microsoft.com/office/drawing/2014/main" id="{DF064449-72EE-B336-802A-F522E8C813E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388" y="1009650"/>
              <a:ext cx="187325" cy="160338"/>
            </a:xfrm>
            <a:custGeom>
              <a:avLst/>
              <a:gdLst>
                <a:gd name="T0" fmla="*/ 575 w 670"/>
                <a:gd name="T1" fmla="*/ 528 h 575"/>
                <a:gd name="T2" fmla="*/ 670 w 670"/>
                <a:gd name="T3" fmla="*/ 528 h 575"/>
                <a:gd name="T4" fmla="*/ 670 w 670"/>
                <a:gd name="T5" fmla="*/ 575 h 575"/>
                <a:gd name="T6" fmla="*/ 0 w 670"/>
                <a:gd name="T7" fmla="*/ 575 h 575"/>
                <a:gd name="T8" fmla="*/ 0 w 670"/>
                <a:gd name="T9" fmla="*/ 529 h 575"/>
                <a:gd name="T10" fmla="*/ 47 w 670"/>
                <a:gd name="T11" fmla="*/ 529 h 575"/>
                <a:gd name="T12" fmla="*/ 47 w 670"/>
                <a:gd name="T13" fmla="*/ 465 h 575"/>
                <a:gd name="T14" fmla="*/ 80 w 670"/>
                <a:gd name="T15" fmla="*/ 432 h 575"/>
                <a:gd name="T16" fmla="*/ 138 w 670"/>
                <a:gd name="T17" fmla="*/ 432 h 575"/>
                <a:gd name="T18" fmla="*/ 143 w 670"/>
                <a:gd name="T19" fmla="*/ 431 h 575"/>
                <a:gd name="T20" fmla="*/ 143 w 670"/>
                <a:gd name="T21" fmla="*/ 367 h 575"/>
                <a:gd name="T22" fmla="*/ 175 w 670"/>
                <a:gd name="T23" fmla="*/ 336 h 575"/>
                <a:gd name="T24" fmla="*/ 239 w 670"/>
                <a:gd name="T25" fmla="*/ 336 h 575"/>
                <a:gd name="T26" fmla="*/ 239 w 670"/>
                <a:gd name="T27" fmla="*/ 248 h 575"/>
                <a:gd name="T28" fmla="*/ 271 w 670"/>
                <a:gd name="T29" fmla="*/ 216 h 575"/>
                <a:gd name="T30" fmla="*/ 335 w 670"/>
                <a:gd name="T31" fmla="*/ 216 h 575"/>
                <a:gd name="T32" fmla="*/ 335 w 670"/>
                <a:gd name="T33" fmla="*/ 153 h 575"/>
                <a:gd name="T34" fmla="*/ 368 w 670"/>
                <a:gd name="T35" fmla="*/ 120 h 575"/>
                <a:gd name="T36" fmla="*/ 426 w 670"/>
                <a:gd name="T37" fmla="*/ 120 h 575"/>
                <a:gd name="T38" fmla="*/ 431 w 670"/>
                <a:gd name="T39" fmla="*/ 119 h 575"/>
                <a:gd name="T40" fmla="*/ 431 w 670"/>
                <a:gd name="T41" fmla="*/ 36 h 575"/>
                <a:gd name="T42" fmla="*/ 467 w 670"/>
                <a:gd name="T43" fmla="*/ 0 h 575"/>
                <a:gd name="T44" fmla="*/ 544 w 670"/>
                <a:gd name="T45" fmla="*/ 0 h 575"/>
                <a:gd name="T46" fmla="*/ 575 w 670"/>
                <a:gd name="T47" fmla="*/ 32 h 575"/>
                <a:gd name="T48" fmla="*/ 575 w 670"/>
                <a:gd name="T49" fmla="*/ 508 h 575"/>
                <a:gd name="T50" fmla="*/ 575 w 670"/>
                <a:gd name="T51" fmla="*/ 528 h 575"/>
                <a:gd name="T52" fmla="*/ 526 w 670"/>
                <a:gd name="T53" fmla="*/ 527 h 575"/>
                <a:gd name="T54" fmla="*/ 526 w 670"/>
                <a:gd name="T55" fmla="*/ 49 h 575"/>
                <a:gd name="T56" fmla="*/ 480 w 670"/>
                <a:gd name="T57" fmla="*/ 49 h 575"/>
                <a:gd name="T58" fmla="*/ 480 w 670"/>
                <a:gd name="T59" fmla="*/ 527 h 575"/>
                <a:gd name="T60" fmla="*/ 526 w 670"/>
                <a:gd name="T61" fmla="*/ 527 h 575"/>
                <a:gd name="T62" fmla="*/ 430 w 670"/>
                <a:gd name="T63" fmla="*/ 527 h 575"/>
                <a:gd name="T64" fmla="*/ 430 w 670"/>
                <a:gd name="T65" fmla="*/ 169 h 575"/>
                <a:gd name="T66" fmla="*/ 384 w 670"/>
                <a:gd name="T67" fmla="*/ 169 h 575"/>
                <a:gd name="T68" fmla="*/ 384 w 670"/>
                <a:gd name="T69" fmla="*/ 527 h 575"/>
                <a:gd name="T70" fmla="*/ 430 w 670"/>
                <a:gd name="T71" fmla="*/ 527 h 575"/>
                <a:gd name="T72" fmla="*/ 288 w 670"/>
                <a:gd name="T73" fmla="*/ 265 h 575"/>
                <a:gd name="T74" fmla="*/ 288 w 670"/>
                <a:gd name="T75" fmla="*/ 527 h 575"/>
                <a:gd name="T76" fmla="*/ 334 w 670"/>
                <a:gd name="T77" fmla="*/ 527 h 575"/>
                <a:gd name="T78" fmla="*/ 334 w 670"/>
                <a:gd name="T79" fmla="*/ 265 h 575"/>
                <a:gd name="T80" fmla="*/ 288 w 670"/>
                <a:gd name="T81" fmla="*/ 265 h 575"/>
                <a:gd name="T82" fmla="*/ 238 w 670"/>
                <a:gd name="T83" fmla="*/ 527 h 575"/>
                <a:gd name="T84" fmla="*/ 238 w 670"/>
                <a:gd name="T85" fmla="*/ 385 h 575"/>
                <a:gd name="T86" fmla="*/ 192 w 670"/>
                <a:gd name="T87" fmla="*/ 385 h 575"/>
                <a:gd name="T88" fmla="*/ 192 w 670"/>
                <a:gd name="T89" fmla="*/ 527 h 575"/>
                <a:gd name="T90" fmla="*/ 238 w 670"/>
                <a:gd name="T91" fmla="*/ 527 h 575"/>
                <a:gd name="T92" fmla="*/ 96 w 670"/>
                <a:gd name="T93" fmla="*/ 481 h 575"/>
                <a:gd name="T94" fmla="*/ 96 w 670"/>
                <a:gd name="T95" fmla="*/ 527 h 575"/>
                <a:gd name="T96" fmla="*/ 142 w 670"/>
                <a:gd name="T97" fmla="*/ 527 h 575"/>
                <a:gd name="T98" fmla="*/ 142 w 670"/>
                <a:gd name="T99" fmla="*/ 481 h 575"/>
                <a:gd name="T100" fmla="*/ 96 w 670"/>
                <a:gd name="T101" fmla="*/ 481 h 5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70" h="575">
                  <a:moveTo>
                    <a:pt x="575" y="528"/>
                  </a:moveTo>
                  <a:cubicBezTo>
                    <a:pt x="608" y="528"/>
                    <a:pt x="639" y="528"/>
                    <a:pt x="670" y="528"/>
                  </a:cubicBezTo>
                  <a:cubicBezTo>
                    <a:pt x="670" y="544"/>
                    <a:pt x="670" y="559"/>
                    <a:pt x="670" y="575"/>
                  </a:cubicBezTo>
                  <a:cubicBezTo>
                    <a:pt x="447" y="575"/>
                    <a:pt x="224" y="575"/>
                    <a:pt x="0" y="575"/>
                  </a:cubicBezTo>
                  <a:cubicBezTo>
                    <a:pt x="0" y="560"/>
                    <a:pt x="0" y="545"/>
                    <a:pt x="0" y="529"/>
                  </a:cubicBezTo>
                  <a:cubicBezTo>
                    <a:pt x="15" y="529"/>
                    <a:pt x="30" y="529"/>
                    <a:pt x="47" y="529"/>
                  </a:cubicBezTo>
                  <a:cubicBezTo>
                    <a:pt x="47" y="507"/>
                    <a:pt x="47" y="486"/>
                    <a:pt x="47" y="465"/>
                  </a:cubicBezTo>
                  <a:cubicBezTo>
                    <a:pt x="47" y="440"/>
                    <a:pt x="54" y="432"/>
                    <a:pt x="80" y="432"/>
                  </a:cubicBezTo>
                  <a:cubicBezTo>
                    <a:pt x="99" y="432"/>
                    <a:pt x="119" y="432"/>
                    <a:pt x="138" y="432"/>
                  </a:cubicBezTo>
                  <a:cubicBezTo>
                    <a:pt x="139" y="432"/>
                    <a:pt x="140" y="431"/>
                    <a:pt x="143" y="431"/>
                  </a:cubicBezTo>
                  <a:cubicBezTo>
                    <a:pt x="143" y="410"/>
                    <a:pt x="143" y="389"/>
                    <a:pt x="143" y="367"/>
                  </a:cubicBezTo>
                  <a:cubicBezTo>
                    <a:pt x="143" y="344"/>
                    <a:pt x="151" y="336"/>
                    <a:pt x="175" y="336"/>
                  </a:cubicBezTo>
                  <a:cubicBezTo>
                    <a:pt x="196" y="336"/>
                    <a:pt x="217" y="336"/>
                    <a:pt x="239" y="336"/>
                  </a:cubicBezTo>
                  <a:cubicBezTo>
                    <a:pt x="239" y="306"/>
                    <a:pt x="239" y="277"/>
                    <a:pt x="239" y="248"/>
                  </a:cubicBezTo>
                  <a:cubicBezTo>
                    <a:pt x="239" y="224"/>
                    <a:pt x="247" y="216"/>
                    <a:pt x="271" y="216"/>
                  </a:cubicBezTo>
                  <a:cubicBezTo>
                    <a:pt x="292" y="216"/>
                    <a:pt x="312" y="216"/>
                    <a:pt x="335" y="216"/>
                  </a:cubicBezTo>
                  <a:cubicBezTo>
                    <a:pt x="335" y="195"/>
                    <a:pt x="335" y="174"/>
                    <a:pt x="335" y="153"/>
                  </a:cubicBezTo>
                  <a:cubicBezTo>
                    <a:pt x="335" y="128"/>
                    <a:pt x="342" y="120"/>
                    <a:pt x="368" y="120"/>
                  </a:cubicBezTo>
                  <a:cubicBezTo>
                    <a:pt x="387" y="120"/>
                    <a:pt x="407" y="120"/>
                    <a:pt x="426" y="120"/>
                  </a:cubicBezTo>
                  <a:cubicBezTo>
                    <a:pt x="427" y="120"/>
                    <a:pt x="428" y="119"/>
                    <a:pt x="431" y="119"/>
                  </a:cubicBezTo>
                  <a:cubicBezTo>
                    <a:pt x="431" y="91"/>
                    <a:pt x="431" y="64"/>
                    <a:pt x="431" y="36"/>
                  </a:cubicBezTo>
                  <a:cubicBezTo>
                    <a:pt x="431" y="6"/>
                    <a:pt x="437" y="0"/>
                    <a:pt x="467" y="0"/>
                  </a:cubicBezTo>
                  <a:cubicBezTo>
                    <a:pt x="493" y="0"/>
                    <a:pt x="518" y="0"/>
                    <a:pt x="544" y="0"/>
                  </a:cubicBezTo>
                  <a:cubicBezTo>
                    <a:pt x="567" y="0"/>
                    <a:pt x="575" y="8"/>
                    <a:pt x="575" y="32"/>
                  </a:cubicBezTo>
                  <a:cubicBezTo>
                    <a:pt x="575" y="191"/>
                    <a:pt x="575" y="350"/>
                    <a:pt x="575" y="508"/>
                  </a:cubicBezTo>
                  <a:cubicBezTo>
                    <a:pt x="575" y="514"/>
                    <a:pt x="575" y="520"/>
                    <a:pt x="575" y="528"/>
                  </a:cubicBezTo>
                  <a:close/>
                  <a:moveTo>
                    <a:pt x="526" y="527"/>
                  </a:moveTo>
                  <a:cubicBezTo>
                    <a:pt x="526" y="367"/>
                    <a:pt x="526" y="208"/>
                    <a:pt x="526" y="49"/>
                  </a:cubicBezTo>
                  <a:cubicBezTo>
                    <a:pt x="510" y="49"/>
                    <a:pt x="495" y="49"/>
                    <a:pt x="480" y="49"/>
                  </a:cubicBezTo>
                  <a:cubicBezTo>
                    <a:pt x="480" y="209"/>
                    <a:pt x="480" y="368"/>
                    <a:pt x="480" y="527"/>
                  </a:cubicBezTo>
                  <a:cubicBezTo>
                    <a:pt x="495" y="527"/>
                    <a:pt x="510" y="527"/>
                    <a:pt x="526" y="527"/>
                  </a:cubicBezTo>
                  <a:close/>
                  <a:moveTo>
                    <a:pt x="430" y="527"/>
                  </a:moveTo>
                  <a:cubicBezTo>
                    <a:pt x="430" y="407"/>
                    <a:pt x="430" y="288"/>
                    <a:pt x="430" y="169"/>
                  </a:cubicBezTo>
                  <a:cubicBezTo>
                    <a:pt x="414" y="169"/>
                    <a:pt x="399" y="169"/>
                    <a:pt x="384" y="169"/>
                  </a:cubicBezTo>
                  <a:cubicBezTo>
                    <a:pt x="384" y="289"/>
                    <a:pt x="384" y="408"/>
                    <a:pt x="384" y="527"/>
                  </a:cubicBezTo>
                  <a:cubicBezTo>
                    <a:pt x="399" y="527"/>
                    <a:pt x="414" y="527"/>
                    <a:pt x="430" y="527"/>
                  </a:cubicBezTo>
                  <a:close/>
                  <a:moveTo>
                    <a:pt x="288" y="265"/>
                  </a:moveTo>
                  <a:cubicBezTo>
                    <a:pt x="288" y="353"/>
                    <a:pt x="288" y="440"/>
                    <a:pt x="288" y="527"/>
                  </a:cubicBezTo>
                  <a:cubicBezTo>
                    <a:pt x="304" y="527"/>
                    <a:pt x="319" y="527"/>
                    <a:pt x="334" y="527"/>
                  </a:cubicBezTo>
                  <a:cubicBezTo>
                    <a:pt x="334" y="439"/>
                    <a:pt x="334" y="352"/>
                    <a:pt x="334" y="265"/>
                  </a:cubicBezTo>
                  <a:cubicBezTo>
                    <a:pt x="319" y="265"/>
                    <a:pt x="304" y="265"/>
                    <a:pt x="288" y="265"/>
                  </a:cubicBezTo>
                  <a:close/>
                  <a:moveTo>
                    <a:pt x="238" y="527"/>
                  </a:moveTo>
                  <a:cubicBezTo>
                    <a:pt x="238" y="479"/>
                    <a:pt x="238" y="432"/>
                    <a:pt x="238" y="385"/>
                  </a:cubicBezTo>
                  <a:cubicBezTo>
                    <a:pt x="222" y="385"/>
                    <a:pt x="207" y="385"/>
                    <a:pt x="192" y="385"/>
                  </a:cubicBezTo>
                  <a:cubicBezTo>
                    <a:pt x="192" y="433"/>
                    <a:pt x="192" y="480"/>
                    <a:pt x="192" y="527"/>
                  </a:cubicBezTo>
                  <a:cubicBezTo>
                    <a:pt x="207" y="527"/>
                    <a:pt x="222" y="527"/>
                    <a:pt x="238" y="527"/>
                  </a:cubicBezTo>
                  <a:close/>
                  <a:moveTo>
                    <a:pt x="96" y="481"/>
                  </a:moveTo>
                  <a:cubicBezTo>
                    <a:pt x="96" y="497"/>
                    <a:pt x="96" y="512"/>
                    <a:pt x="96" y="527"/>
                  </a:cubicBezTo>
                  <a:cubicBezTo>
                    <a:pt x="112" y="527"/>
                    <a:pt x="127" y="527"/>
                    <a:pt x="142" y="527"/>
                  </a:cubicBezTo>
                  <a:cubicBezTo>
                    <a:pt x="142" y="511"/>
                    <a:pt x="142" y="496"/>
                    <a:pt x="142" y="481"/>
                  </a:cubicBezTo>
                  <a:cubicBezTo>
                    <a:pt x="126" y="481"/>
                    <a:pt x="111" y="481"/>
                    <a:pt x="96" y="4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0" name="Freeform 12">
              <a:extLst>
                <a:ext uri="{FF2B5EF4-FFF2-40B4-BE49-F238E27FC236}">
                  <a16:creationId xmlns:a16="http://schemas.microsoft.com/office/drawing/2014/main" id="{184300C8-DCF3-A62A-D9E8-DEE8D4D23B7F}"/>
                </a:ext>
              </a:extLst>
            </p:cNvPr>
            <p:cNvSpPr>
              <a:spLocks/>
            </p:cNvSpPr>
            <p:nvPr/>
          </p:nvSpPr>
          <p:spPr bwMode="auto">
            <a:xfrm>
              <a:off x="633413" y="1157288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Oval 13">
              <a:extLst>
                <a:ext uri="{FF2B5EF4-FFF2-40B4-BE49-F238E27FC236}">
                  <a16:creationId xmlns:a16="http://schemas.microsoft.com/office/drawing/2014/main" id="{8F779B5E-1DC2-475E-30D6-3A48F9DCD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7038" y="963613"/>
              <a:ext cx="12700" cy="127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4">
              <a:extLst>
                <a:ext uri="{FF2B5EF4-FFF2-40B4-BE49-F238E27FC236}">
                  <a16:creationId xmlns:a16="http://schemas.microsoft.com/office/drawing/2014/main" id="{8601B638-D684-8FC0-582B-49321192D2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46088" y="963613"/>
              <a:ext cx="14288" cy="12700"/>
            </a:xfrm>
            <a:custGeom>
              <a:avLst/>
              <a:gdLst>
                <a:gd name="T0" fmla="*/ 26 w 50"/>
                <a:gd name="T1" fmla="*/ 1 h 50"/>
                <a:gd name="T2" fmla="*/ 49 w 50"/>
                <a:gd name="T3" fmla="*/ 26 h 50"/>
                <a:gd name="T4" fmla="*/ 24 w 50"/>
                <a:gd name="T5" fmla="*/ 49 h 50"/>
                <a:gd name="T6" fmla="*/ 1 w 50"/>
                <a:gd name="T7" fmla="*/ 24 h 50"/>
                <a:gd name="T8" fmla="*/ 26 w 50"/>
                <a:gd name="T9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26" y="1"/>
                  </a:moveTo>
                  <a:cubicBezTo>
                    <a:pt x="39" y="2"/>
                    <a:pt x="50" y="13"/>
                    <a:pt x="49" y="26"/>
                  </a:cubicBezTo>
                  <a:cubicBezTo>
                    <a:pt x="48" y="39"/>
                    <a:pt x="37" y="50"/>
                    <a:pt x="24" y="49"/>
                  </a:cubicBezTo>
                  <a:cubicBezTo>
                    <a:pt x="11" y="48"/>
                    <a:pt x="0" y="37"/>
                    <a:pt x="1" y="24"/>
                  </a:cubicBezTo>
                  <a:cubicBezTo>
                    <a:pt x="2" y="11"/>
                    <a:pt x="13" y="0"/>
                    <a:pt x="2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3" name="Oval 15">
              <a:extLst>
                <a:ext uri="{FF2B5EF4-FFF2-40B4-BE49-F238E27FC236}">
                  <a16:creationId xmlns:a16="http://schemas.microsoft.com/office/drawing/2014/main" id="{488CDC99-05AE-2B3E-EE17-00A926BAED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66725" y="963613"/>
              <a:ext cx="12700" cy="12700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4" name="Group 133">
            <a:extLst>
              <a:ext uri="{FF2B5EF4-FFF2-40B4-BE49-F238E27FC236}">
                <a16:creationId xmlns:a16="http://schemas.microsoft.com/office/drawing/2014/main" id="{B311D432-E72C-BCDA-3B21-391CD43B2822}"/>
              </a:ext>
            </a:extLst>
          </p:cNvPr>
          <p:cNvGrpSpPr/>
          <p:nvPr/>
        </p:nvGrpSpPr>
        <p:grpSpPr>
          <a:xfrm>
            <a:off x="2642156" y="1950656"/>
            <a:ext cx="422275" cy="423863"/>
            <a:chOff x="1006475" y="915988"/>
            <a:chExt cx="422275" cy="423863"/>
          </a:xfrm>
          <a:solidFill>
            <a:srgbClr val="43266B"/>
          </a:solidFill>
        </p:grpSpPr>
        <p:sp>
          <p:nvSpPr>
            <p:cNvPr id="135" name="Freeform 16">
              <a:extLst>
                <a:ext uri="{FF2B5EF4-FFF2-40B4-BE49-F238E27FC236}">
                  <a16:creationId xmlns:a16="http://schemas.microsoft.com/office/drawing/2014/main" id="{EB7A47A9-AF8F-AB55-13CC-5D745D7023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6475" y="1084263"/>
              <a:ext cx="422275" cy="255588"/>
            </a:xfrm>
            <a:custGeom>
              <a:avLst/>
              <a:gdLst>
                <a:gd name="T0" fmla="*/ 100 w 1515"/>
                <a:gd name="T1" fmla="*/ 862 h 912"/>
                <a:gd name="T2" fmla="*/ 0 w 1515"/>
                <a:gd name="T3" fmla="*/ 602 h 912"/>
                <a:gd name="T4" fmla="*/ 122 w 1515"/>
                <a:gd name="T5" fmla="*/ 255 h 912"/>
                <a:gd name="T6" fmla="*/ 239 w 1515"/>
                <a:gd name="T7" fmla="*/ 4 h 912"/>
                <a:gd name="T8" fmla="*/ 334 w 1515"/>
                <a:gd name="T9" fmla="*/ 255 h 912"/>
                <a:gd name="T10" fmla="*/ 493 w 1515"/>
                <a:gd name="T11" fmla="*/ 415 h 912"/>
                <a:gd name="T12" fmla="*/ 656 w 1515"/>
                <a:gd name="T13" fmla="*/ 255 h 912"/>
                <a:gd name="T14" fmla="*/ 882 w 1515"/>
                <a:gd name="T15" fmla="*/ 112 h 912"/>
                <a:gd name="T16" fmla="*/ 890 w 1515"/>
                <a:gd name="T17" fmla="*/ 259 h 912"/>
                <a:gd name="T18" fmla="*/ 1060 w 1515"/>
                <a:gd name="T19" fmla="*/ 337 h 912"/>
                <a:gd name="T20" fmla="*/ 1162 w 1515"/>
                <a:gd name="T21" fmla="*/ 124 h 912"/>
                <a:gd name="T22" fmla="*/ 1411 w 1515"/>
                <a:gd name="T23" fmla="*/ 204 h 912"/>
                <a:gd name="T24" fmla="*/ 1513 w 1515"/>
                <a:gd name="T25" fmla="*/ 358 h 912"/>
                <a:gd name="T26" fmla="*/ 1481 w 1515"/>
                <a:gd name="T27" fmla="*/ 635 h 912"/>
                <a:gd name="T28" fmla="*/ 1515 w 1515"/>
                <a:gd name="T29" fmla="*/ 862 h 912"/>
                <a:gd name="T30" fmla="*/ 303 w 1515"/>
                <a:gd name="T31" fmla="*/ 861 h 912"/>
                <a:gd name="T32" fmla="*/ 305 w 1515"/>
                <a:gd name="T33" fmla="*/ 401 h 912"/>
                <a:gd name="T34" fmla="*/ 356 w 1515"/>
                <a:gd name="T35" fmla="*/ 405 h 912"/>
                <a:gd name="T36" fmla="*/ 515 w 1515"/>
                <a:gd name="T37" fmla="*/ 584 h 912"/>
                <a:gd name="T38" fmla="*/ 326 w 1515"/>
                <a:gd name="T39" fmla="*/ 306 h 912"/>
                <a:gd name="T40" fmla="*/ 51 w 1515"/>
                <a:gd name="T41" fmla="*/ 570 h 912"/>
                <a:gd name="T42" fmla="*/ 101 w 1515"/>
                <a:gd name="T43" fmla="*/ 383 h 912"/>
                <a:gd name="T44" fmla="*/ 202 w 1515"/>
                <a:gd name="T45" fmla="*/ 861 h 912"/>
                <a:gd name="T46" fmla="*/ 253 w 1515"/>
                <a:gd name="T47" fmla="*/ 861 h 912"/>
                <a:gd name="T48" fmla="*/ 1314 w 1515"/>
                <a:gd name="T49" fmla="*/ 861 h 912"/>
                <a:gd name="T50" fmla="*/ 1415 w 1515"/>
                <a:gd name="T51" fmla="*/ 358 h 912"/>
                <a:gd name="T52" fmla="*/ 1465 w 1515"/>
                <a:gd name="T53" fmla="*/ 386 h 912"/>
                <a:gd name="T54" fmla="*/ 1104 w 1515"/>
                <a:gd name="T55" fmla="*/ 361 h 912"/>
                <a:gd name="T56" fmla="*/ 1058 w 1515"/>
                <a:gd name="T57" fmla="*/ 584 h 912"/>
                <a:gd name="T58" fmla="*/ 1164 w 1515"/>
                <a:gd name="T59" fmla="*/ 371 h 912"/>
                <a:gd name="T60" fmla="*/ 1212 w 1515"/>
                <a:gd name="T61" fmla="*/ 396 h 912"/>
                <a:gd name="T62" fmla="*/ 1263 w 1515"/>
                <a:gd name="T63" fmla="*/ 861 h 912"/>
                <a:gd name="T64" fmla="*/ 834 w 1515"/>
                <a:gd name="T65" fmla="*/ 861 h 912"/>
                <a:gd name="T66" fmla="*/ 852 w 1515"/>
                <a:gd name="T67" fmla="*/ 383 h 912"/>
                <a:gd name="T68" fmla="*/ 959 w 1515"/>
                <a:gd name="T69" fmla="*/ 550 h 912"/>
                <a:gd name="T70" fmla="*/ 940 w 1515"/>
                <a:gd name="T71" fmla="*/ 359 h 912"/>
                <a:gd name="T72" fmla="*/ 577 w 1515"/>
                <a:gd name="T73" fmla="*/ 356 h 912"/>
                <a:gd name="T74" fmla="*/ 555 w 1515"/>
                <a:gd name="T75" fmla="*/ 548 h 912"/>
                <a:gd name="T76" fmla="*/ 635 w 1515"/>
                <a:gd name="T77" fmla="*/ 370 h 912"/>
                <a:gd name="T78" fmla="*/ 682 w 1515"/>
                <a:gd name="T79" fmla="*/ 396 h 912"/>
                <a:gd name="T80" fmla="*/ 733 w 1515"/>
                <a:gd name="T81" fmla="*/ 861 h 912"/>
                <a:gd name="T82" fmla="*/ 783 w 1515"/>
                <a:gd name="T83" fmla="*/ 861 h 912"/>
                <a:gd name="T84" fmla="*/ 1160 w 1515"/>
                <a:gd name="T85" fmla="*/ 509 h 912"/>
                <a:gd name="T86" fmla="*/ 975 w 1515"/>
                <a:gd name="T87" fmla="*/ 635 h 912"/>
                <a:gd name="T88" fmla="*/ 885 w 1515"/>
                <a:gd name="T89" fmla="*/ 522 h 912"/>
                <a:gd name="T90" fmla="*/ 630 w 1515"/>
                <a:gd name="T91" fmla="*/ 505 h 912"/>
                <a:gd name="T92" fmla="*/ 551 w 1515"/>
                <a:gd name="T93" fmla="*/ 634 h 912"/>
                <a:gd name="T94" fmla="*/ 357 w 1515"/>
                <a:gd name="T95" fmla="*/ 521 h 912"/>
                <a:gd name="T96" fmla="*/ 630 w 1515"/>
                <a:gd name="T97" fmla="*/ 861 h 912"/>
                <a:gd name="T98" fmla="*/ 832 w 1515"/>
                <a:gd name="T99" fmla="*/ 119 h 912"/>
                <a:gd name="T100" fmla="*/ 684 w 1515"/>
                <a:gd name="T101" fmla="*/ 193 h 912"/>
                <a:gd name="T102" fmla="*/ 834 w 1515"/>
                <a:gd name="T103" fmla="*/ 157 h 912"/>
                <a:gd name="T104" fmla="*/ 1213 w 1515"/>
                <a:gd name="T105" fmla="*/ 183 h 912"/>
                <a:gd name="T106" fmla="*/ 1362 w 1515"/>
                <a:gd name="T107" fmla="*/ 119 h 912"/>
                <a:gd name="T108" fmla="*/ 1212 w 1515"/>
                <a:gd name="T109" fmla="*/ 155 h 912"/>
                <a:gd name="T110" fmla="*/ 303 w 1515"/>
                <a:gd name="T111" fmla="*/ 125 h 912"/>
                <a:gd name="T112" fmla="*/ 153 w 1515"/>
                <a:gd name="T113" fmla="*/ 190 h 912"/>
                <a:gd name="T114" fmla="*/ 303 w 1515"/>
                <a:gd name="T115" fmla="*/ 155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515" h="912">
                  <a:moveTo>
                    <a:pt x="0" y="912"/>
                  </a:moveTo>
                  <a:cubicBezTo>
                    <a:pt x="0" y="896"/>
                    <a:pt x="0" y="880"/>
                    <a:pt x="0" y="862"/>
                  </a:cubicBezTo>
                  <a:cubicBezTo>
                    <a:pt x="34" y="862"/>
                    <a:pt x="67" y="862"/>
                    <a:pt x="100" y="862"/>
                  </a:cubicBezTo>
                  <a:cubicBezTo>
                    <a:pt x="100" y="786"/>
                    <a:pt x="100" y="711"/>
                    <a:pt x="100" y="634"/>
                  </a:cubicBezTo>
                  <a:cubicBezTo>
                    <a:pt x="77" y="634"/>
                    <a:pt x="55" y="634"/>
                    <a:pt x="32" y="634"/>
                  </a:cubicBezTo>
                  <a:cubicBezTo>
                    <a:pt x="9" y="634"/>
                    <a:pt x="0" y="626"/>
                    <a:pt x="0" y="602"/>
                  </a:cubicBezTo>
                  <a:cubicBezTo>
                    <a:pt x="0" y="531"/>
                    <a:pt x="0" y="460"/>
                    <a:pt x="0" y="389"/>
                  </a:cubicBezTo>
                  <a:cubicBezTo>
                    <a:pt x="0" y="316"/>
                    <a:pt x="45" y="265"/>
                    <a:pt x="118" y="256"/>
                  </a:cubicBezTo>
                  <a:cubicBezTo>
                    <a:pt x="119" y="256"/>
                    <a:pt x="121" y="255"/>
                    <a:pt x="122" y="255"/>
                  </a:cubicBezTo>
                  <a:cubicBezTo>
                    <a:pt x="116" y="236"/>
                    <a:pt x="105" y="216"/>
                    <a:pt x="103" y="196"/>
                  </a:cubicBezTo>
                  <a:cubicBezTo>
                    <a:pt x="100" y="165"/>
                    <a:pt x="100" y="134"/>
                    <a:pt x="105" y="103"/>
                  </a:cubicBezTo>
                  <a:cubicBezTo>
                    <a:pt x="114" y="41"/>
                    <a:pt x="173" y="0"/>
                    <a:pt x="239" y="4"/>
                  </a:cubicBezTo>
                  <a:cubicBezTo>
                    <a:pt x="298" y="8"/>
                    <a:pt x="349" y="59"/>
                    <a:pt x="353" y="119"/>
                  </a:cubicBezTo>
                  <a:cubicBezTo>
                    <a:pt x="354" y="141"/>
                    <a:pt x="356" y="163"/>
                    <a:pt x="353" y="185"/>
                  </a:cubicBezTo>
                  <a:cubicBezTo>
                    <a:pt x="349" y="209"/>
                    <a:pt x="341" y="232"/>
                    <a:pt x="334" y="255"/>
                  </a:cubicBezTo>
                  <a:cubicBezTo>
                    <a:pt x="385" y="259"/>
                    <a:pt x="427" y="283"/>
                    <a:pt x="453" y="331"/>
                  </a:cubicBezTo>
                  <a:cubicBezTo>
                    <a:pt x="464" y="352"/>
                    <a:pt x="473" y="374"/>
                    <a:pt x="483" y="395"/>
                  </a:cubicBezTo>
                  <a:cubicBezTo>
                    <a:pt x="486" y="401"/>
                    <a:pt x="489" y="407"/>
                    <a:pt x="493" y="415"/>
                  </a:cubicBezTo>
                  <a:cubicBezTo>
                    <a:pt x="498" y="403"/>
                    <a:pt x="503" y="394"/>
                    <a:pt x="508" y="384"/>
                  </a:cubicBezTo>
                  <a:cubicBezTo>
                    <a:pt x="515" y="369"/>
                    <a:pt x="522" y="353"/>
                    <a:pt x="529" y="338"/>
                  </a:cubicBezTo>
                  <a:cubicBezTo>
                    <a:pt x="554" y="286"/>
                    <a:pt x="597" y="260"/>
                    <a:pt x="656" y="255"/>
                  </a:cubicBezTo>
                  <a:cubicBezTo>
                    <a:pt x="624" y="210"/>
                    <a:pt x="629" y="161"/>
                    <a:pt x="633" y="112"/>
                  </a:cubicBezTo>
                  <a:cubicBezTo>
                    <a:pt x="639" y="50"/>
                    <a:pt x="695" y="4"/>
                    <a:pt x="758" y="4"/>
                  </a:cubicBezTo>
                  <a:cubicBezTo>
                    <a:pt x="821" y="3"/>
                    <a:pt x="875" y="50"/>
                    <a:pt x="882" y="112"/>
                  </a:cubicBezTo>
                  <a:cubicBezTo>
                    <a:pt x="885" y="137"/>
                    <a:pt x="886" y="162"/>
                    <a:pt x="883" y="187"/>
                  </a:cubicBezTo>
                  <a:cubicBezTo>
                    <a:pt x="880" y="210"/>
                    <a:pt x="871" y="232"/>
                    <a:pt x="865" y="255"/>
                  </a:cubicBezTo>
                  <a:cubicBezTo>
                    <a:pt x="871" y="256"/>
                    <a:pt x="881" y="257"/>
                    <a:pt x="890" y="259"/>
                  </a:cubicBezTo>
                  <a:cubicBezTo>
                    <a:pt x="933" y="270"/>
                    <a:pt x="965" y="295"/>
                    <a:pt x="985" y="335"/>
                  </a:cubicBezTo>
                  <a:cubicBezTo>
                    <a:pt x="997" y="361"/>
                    <a:pt x="1009" y="387"/>
                    <a:pt x="1023" y="416"/>
                  </a:cubicBezTo>
                  <a:cubicBezTo>
                    <a:pt x="1036" y="388"/>
                    <a:pt x="1048" y="362"/>
                    <a:pt x="1060" y="337"/>
                  </a:cubicBezTo>
                  <a:cubicBezTo>
                    <a:pt x="1079" y="297"/>
                    <a:pt x="1111" y="271"/>
                    <a:pt x="1154" y="260"/>
                  </a:cubicBezTo>
                  <a:cubicBezTo>
                    <a:pt x="1164" y="257"/>
                    <a:pt x="1174" y="256"/>
                    <a:pt x="1187" y="254"/>
                  </a:cubicBezTo>
                  <a:cubicBezTo>
                    <a:pt x="1156" y="215"/>
                    <a:pt x="1161" y="169"/>
                    <a:pt x="1162" y="124"/>
                  </a:cubicBezTo>
                  <a:cubicBezTo>
                    <a:pt x="1165" y="56"/>
                    <a:pt x="1219" y="5"/>
                    <a:pt x="1285" y="4"/>
                  </a:cubicBezTo>
                  <a:cubicBezTo>
                    <a:pt x="1353" y="2"/>
                    <a:pt x="1409" y="52"/>
                    <a:pt x="1413" y="120"/>
                  </a:cubicBezTo>
                  <a:cubicBezTo>
                    <a:pt x="1415" y="148"/>
                    <a:pt x="1414" y="177"/>
                    <a:pt x="1411" y="204"/>
                  </a:cubicBezTo>
                  <a:cubicBezTo>
                    <a:pt x="1409" y="221"/>
                    <a:pt x="1399" y="237"/>
                    <a:pt x="1392" y="255"/>
                  </a:cubicBezTo>
                  <a:cubicBezTo>
                    <a:pt x="1395" y="255"/>
                    <a:pt x="1398" y="256"/>
                    <a:pt x="1402" y="256"/>
                  </a:cubicBezTo>
                  <a:cubicBezTo>
                    <a:pt x="1461" y="265"/>
                    <a:pt x="1499" y="300"/>
                    <a:pt x="1513" y="358"/>
                  </a:cubicBezTo>
                  <a:cubicBezTo>
                    <a:pt x="1513" y="360"/>
                    <a:pt x="1514" y="363"/>
                    <a:pt x="1515" y="365"/>
                  </a:cubicBezTo>
                  <a:cubicBezTo>
                    <a:pt x="1515" y="449"/>
                    <a:pt x="1515" y="532"/>
                    <a:pt x="1515" y="616"/>
                  </a:cubicBezTo>
                  <a:cubicBezTo>
                    <a:pt x="1508" y="630"/>
                    <a:pt x="1497" y="635"/>
                    <a:pt x="1481" y="635"/>
                  </a:cubicBezTo>
                  <a:cubicBezTo>
                    <a:pt x="1459" y="634"/>
                    <a:pt x="1437" y="634"/>
                    <a:pt x="1415" y="634"/>
                  </a:cubicBezTo>
                  <a:cubicBezTo>
                    <a:pt x="1415" y="711"/>
                    <a:pt x="1415" y="786"/>
                    <a:pt x="1415" y="862"/>
                  </a:cubicBezTo>
                  <a:cubicBezTo>
                    <a:pt x="1449" y="862"/>
                    <a:pt x="1482" y="862"/>
                    <a:pt x="1515" y="862"/>
                  </a:cubicBezTo>
                  <a:cubicBezTo>
                    <a:pt x="1515" y="879"/>
                    <a:pt x="1515" y="895"/>
                    <a:pt x="1515" y="912"/>
                  </a:cubicBezTo>
                  <a:cubicBezTo>
                    <a:pt x="1010" y="912"/>
                    <a:pt x="505" y="912"/>
                    <a:pt x="0" y="912"/>
                  </a:cubicBezTo>
                  <a:close/>
                  <a:moveTo>
                    <a:pt x="303" y="861"/>
                  </a:moveTo>
                  <a:cubicBezTo>
                    <a:pt x="303" y="854"/>
                    <a:pt x="303" y="847"/>
                    <a:pt x="303" y="841"/>
                  </a:cubicBezTo>
                  <a:cubicBezTo>
                    <a:pt x="303" y="701"/>
                    <a:pt x="303" y="560"/>
                    <a:pt x="303" y="420"/>
                  </a:cubicBezTo>
                  <a:cubicBezTo>
                    <a:pt x="303" y="413"/>
                    <a:pt x="302" y="406"/>
                    <a:pt x="305" y="401"/>
                  </a:cubicBezTo>
                  <a:cubicBezTo>
                    <a:pt x="309" y="394"/>
                    <a:pt x="315" y="385"/>
                    <a:pt x="322" y="384"/>
                  </a:cubicBezTo>
                  <a:cubicBezTo>
                    <a:pt x="330" y="382"/>
                    <a:pt x="340" y="387"/>
                    <a:pt x="347" y="391"/>
                  </a:cubicBezTo>
                  <a:cubicBezTo>
                    <a:pt x="351" y="393"/>
                    <a:pt x="353" y="400"/>
                    <a:pt x="356" y="405"/>
                  </a:cubicBezTo>
                  <a:cubicBezTo>
                    <a:pt x="383" y="461"/>
                    <a:pt x="411" y="517"/>
                    <a:pt x="440" y="572"/>
                  </a:cubicBezTo>
                  <a:cubicBezTo>
                    <a:pt x="442" y="577"/>
                    <a:pt x="447" y="583"/>
                    <a:pt x="451" y="583"/>
                  </a:cubicBezTo>
                  <a:cubicBezTo>
                    <a:pt x="472" y="584"/>
                    <a:pt x="493" y="584"/>
                    <a:pt x="515" y="584"/>
                  </a:cubicBezTo>
                  <a:cubicBezTo>
                    <a:pt x="514" y="580"/>
                    <a:pt x="513" y="578"/>
                    <a:pt x="512" y="577"/>
                  </a:cubicBezTo>
                  <a:cubicBezTo>
                    <a:pt x="478" y="503"/>
                    <a:pt x="444" y="430"/>
                    <a:pt x="408" y="356"/>
                  </a:cubicBezTo>
                  <a:cubicBezTo>
                    <a:pt x="392" y="323"/>
                    <a:pt x="363" y="306"/>
                    <a:pt x="326" y="306"/>
                  </a:cubicBezTo>
                  <a:cubicBezTo>
                    <a:pt x="261" y="306"/>
                    <a:pt x="196" y="306"/>
                    <a:pt x="131" y="306"/>
                  </a:cubicBezTo>
                  <a:cubicBezTo>
                    <a:pt x="82" y="306"/>
                    <a:pt x="51" y="338"/>
                    <a:pt x="51" y="387"/>
                  </a:cubicBezTo>
                  <a:cubicBezTo>
                    <a:pt x="51" y="448"/>
                    <a:pt x="51" y="509"/>
                    <a:pt x="51" y="570"/>
                  </a:cubicBezTo>
                  <a:cubicBezTo>
                    <a:pt x="51" y="575"/>
                    <a:pt x="51" y="579"/>
                    <a:pt x="51" y="583"/>
                  </a:cubicBezTo>
                  <a:cubicBezTo>
                    <a:pt x="68" y="583"/>
                    <a:pt x="84" y="583"/>
                    <a:pt x="101" y="583"/>
                  </a:cubicBezTo>
                  <a:cubicBezTo>
                    <a:pt x="101" y="516"/>
                    <a:pt x="101" y="450"/>
                    <a:pt x="101" y="383"/>
                  </a:cubicBezTo>
                  <a:cubicBezTo>
                    <a:pt x="119" y="383"/>
                    <a:pt x="135" y="383"/>
                    <a:pt x="152" y="383"/>
                  </a:cubicBezTo>
                  <a:cubicBezTo>
                    <a:pt x="152" y="543"/>
                    <a:pt x="152" y="702"/>
                    <a:pt x="152" y="861"/>
                  </a:cubicBezTo>
                  <a:cubicBezTo>
                    <a:pt x="169" y="861"/>
                    <a:pt x="185" y="861"/>
                    <a:pt x="202" y="861"/>
                  </a:cubicBezTo>
                  <a:cubicBezTo>
                    <a:pt x="202" y="777"/>
                    <a:pt x="202" y="694"/>
                    <a:pt x="202" y="611"/>
                  </a:cubicBezTo>
                  <a:cubicBezTo>
                    <a:pt x="220" y="611"/>
                    <a:pt x="236" y="611"/>
                    <a:pt x="253" y="611"/>
                  </a:cubicBezTo>
                  <a:cubicBezTo>
                    <a:pt x="253" y="695"/>
                    <a:pt x="253" y="778"/>
                    <a:pt x="253" y="861"/>
                  </a:cubicBezTo>
                  <a:cubicBezTo>
                    <a:pt x="270" y="861"/>
                    <a:pt x="285" y="861"/>
                    <a:pt x="303" y="861"/>
                  </a:cubicBezTo>
                  <a:close/>
                  <a:moveTo>
                    <a:pt x="1314" y="610"/>
                  </a:moveTo>
                  <a:cubicBezTo>
                    <a:pt x="1314" y="695"/>
                    <a:pt x="1314" y="778"/>
                    <a:pt x="1314" y="861"/>
                  </a:cubicBezTo>
                  <a:cubicBezTo>
                    <a:pt x="1331" y="861"/>
                    <a:pt x="1347" y="861"/>
                    <a:pt x="1364" y="861"/>
                  </a:cubicBezTo>
                  <a:cubicBezTo>
                    <a:pt x="1364" y="693"/>
                    <a:pt x="1364" y="525"/>
                    <a:pt x="1364" y="358"/>
                  </a:cubicBezTo>
                  <a:cubicBezTo>
                    <a:pt x="1382" y="358"/>
                    <a:pt x="1398" y="358"/>
                    <a:pt x="1415" y="358"/>
                  </a:cubicBezTo>
                  <a:cubicBezTo>
                    <a:pt x="1415" y="434"/>
                    <a:pt x="1415" y="508"/>
                    <a:pt x="1415" y="583"/>
                  </a:cubicBezTo>
                  <a:cubicBezTo>
                    <a:pt x="1432" y="583"/>
                    <a:pt x="1448" y="583"/>
                    <a:pt x="1465" y="583"/>
                  </a:cubicBezTo>
                  <a:cubicBezTo>
                    <a:pt x="1465" y="516"/>
                    <a:pt x="1465" y="451"/>
                    <a:pt x="1465" y="386"/>
                  </a:cubicBezTo>
                  <a:cubicBezTo>
                    <a:pt x="1465" y="339"/>
                    <a:pt x="1433" y="306"/>
                    <a:pt x="1385" y="306"/>
                  </a:cubicBezTo>
                  <a:cubicBezTo>
                    <a:pt x="1320" y="306"/>
                    <a:pt x="1255" y="306"/>
                    <a:pt x="1190" y="306"/>
                  </a:cubicBezTo>
                  <a:cubicBezTo>
                    <a:pt x="1150" y="306"/>
                    <a:pt x="1121" y="325"/>
                    <a:pt x="1104" y="361"/>
                  </a:cubicBezTo>
                  <a:cubicBezTo>
                    <a:pt x="1072" y="430"/>
                    <a:pt x="1039" y="499"/>
                    <a:pt x="1007" y="568"/>
                  </a:cubicBezTo>
                  <a:cubicBezTo>
                    <a:pt x="1005" y="573"/>
                    <a:pt x="1003" y="578"/>
                    <a:pt x="1000" y="584"/>
                  </a:cubicBezTo>
                  <a:cubicBezTo>
                    <a:pt x="1021" y="584"/>
                    <a:pt x="1039" y="583"/>
                    <a:pt x="1058" y="584"/>
                  </a:cubicBezTo>
                  <a:cubicBezTo>
                    <a:pt x="1067" y="584"/>
                    <a:pt x="1071" y="582"/>
                    <a:pt x="1074" y="573"/>
                  </a:cubicBezTo>
                  <a:cubicBezTo>
                    <a:pt x="1098" y="520"/>
                    <a:pt x="1122" y="466"/>
                    <a:pt x="1146" y="413"/>
                  </a:cubicBezTo>
                  <a:cubicBezTo>
                    <a:pt x="1152" y="399"/>
                    <a:pt x="1158" y="385"/>
                    <a:pt x="1164" y="371"/>
                  </a:cubicBezTo>
                  <a:cubicBezTo>
                    <a:pt x="1170" y="360"/>
                    <a:pt x="1179" y="355"/>
                    <a:pt x="1191" y="357"/>
                  </a:cubicBezTo>
                  <a:cubicBezTo>
                    <a:pt x="1203" y="360"/>
                    <a:pt x="1210" y="367"/>
                    <a:pt x="1212" y="380"/>
                  </a:cubicBezTo>
                  <a:cubicBezTo>
                    <a:pt x="1212" y="385"/>
                    <a:pt x="1212" y="390"/>
                    <a:pt x="1212" y="396"/>
                  </a:cubicBezTo>
                  <a:cubicBezTo>
                    <a:pt x="1212" y="545"/>
                    <a:pt x="1212" y="694"/>
                    <a:pt x="1212" y="842"/>
                  </a:cubicBezTo>
                  <a:cubicBezTo>
                    <a:pt x="1212" y="849"/>
                    <a:pt x="1212" y="855"/>
                    <a:pt x="1212" y="861"/>
                  </a:cubicBezTo>
                  <a:cubicBezTo>
                    <a:pt x="1230" y="861"/>
                    <a:pt x="1246" y="861"/>
                    <a:pt x="1263" y="861"/>
                  </a:cubicBezTo>
                  <a:cubicBezTo>
                    <a:pt x="1263" y="777"/>
                    <a:pt x="1263" y="694"/>
                    <a:pt x="1263" y="610"/>
                  </a:cubicBezTo>
                  <a:cubicBezTo>
                    <a:pt x="1280" y="610"/>
                    <a:pt x="1296" y="610"/>
                    <a:pt x="1314" y="610"/>
                  </a:cubicBezTo>
                  <a:close/>
                  <a:moveTo>
                    <a:pt x="834" y="861"/>
                  </a:moveTo>
                  <a:cubicBezTo>
                    <a:pt x="834" y="855"/>
                    <a:pt x="834" y="849"/>
                    <a:pt x="834" y="843"/>
                  </a:cubicBezTo>
                  <a:cubicBezTo>
                    <a:pt x="834" y="700"/>
                    <a:pt x="834" y="557"/>
                    <a:pt x="834" y="414"/>
                  </a:cubicBezTo>
                  <a:cubicBezTo>
                    <a:pt x="834" y="396"/>
                    <a:pt x="840" y="386"/>
                    <a:pt x="852" y="383"/>
                  </a:cubicBezTo>
                  <a:cubicBezTo>
                    <a:pt x="866" y="379"/>
                    <a:pt x="876" y="385"/>
                    <a:pt x="884" y="402"/>
                  </a:cubicBezTo>
                  <a:cubicBezTo>
                    <a:pt x="906" y="446"/>
                    <a:pt x="928" y="490"/>
                    <a:pt x="950" y="534"/>
                  </a:cubicBezTo>
                  <a:cubicBezTo>
                    <a:pt x="953" y="539"/>
                    <a:pt x="955" y="543"/>
                    <a:pt x="959" y="550"/>
                  </a:cubicBezTo>
                  <a:cubicBezTo>
                    <a:pt x="970" y="527"/>
                    <a:pt x="981" y="506"/>
                    <a:pt x="990" y="484"/>
                  </a:cubicBezTo>
                  <a:cubicBezTo>
                    <a:pt x="992" y="479"/>
                    <a:pt x="992" y="471"/>
                    <a:pt x="990" y="466"/>
                  </a:cubicBezTo>
                  <a:cubicBezTo>
                    <a:pt x="974" y="430"/>
                    <a:pt x="957" y="394"/>
                    <a:pt x="940" y="359"/>
                  </a:cubicBezTo>
                  <a:cubicBezTo>
                    <a:pt x="924" y="325"/>
                    <a:pt x="896" y="307"/>
                    <a:pt x="859" y="306"/>
                  </a:cubicBezTo>
                  <a:cubicBezTo>
                    <a:pt x="791" y="305"/>
                    <a:pt x="724" y="305"/>
                    <a:pt x="656" y="306"/>
                  </a:cubicBezTo>
                  <a:cubicBezTo>
                    <a:pt x="620" y="307"/>
                    <a:pt x="593" y="324"/>
                    <a:pt x="577" y="356"/>
                  </a:cubicBezTo>
                  <a:cubicBezTo>
                    <a:pt x="559" y="393"/>
                    <a:pt x="542" y="430"/>
                    <a:pt x="524" y="467"/>
                  </a:cubicBezTo>
                  <a:cubicBezTo>
                    <a:pt x="523" y="471"/>
                    <a:pt x="521" y="476"/>
                    <a:pt x="523" y="479"/>
                  </a:cubicBezTo>
                  <a:cubicBezTo>
                    <a:pt x="533" y="502"/>
                    <a:pt x="543" y="524"/>
                    <a:pt x="555" y="548"/>
                  </a:cubicBezTo>
                  <a:cubicBezTo>
                    <a:pt x="558" y="542"/>
                    <a:pt x="560" y="537"/>
                    <a:pt x="562" y="533"/>
                  </a:cubicBezTo>
                  <a:cubicBezTo>
                    <a:pt x="583" y="486"/>
                    <a:pt x="604" y="438"/>
                    <a:pt x="625" y="391"/>
                  </a:cubicBezTo>
                  <a:cubicBezTo>
                    <a:pt x="628" y="384"/>
                    <a:pt x="631" y="377"/>
                    <a:pt x="635" y="370"/>
                  </a:cubicBezTo>
                  <a:cubicBezTo>
                    <a:pt x="641" y="360"/>
                    <a:pt x="650" y="355"/>
                    <a:pt x="661" y="357"/>
                  </a:cubicBezTo>
                  <a:cubicBezTo>
                    <a:pt x="673" y="360"/>
                    <a:pt x="680" y="367"/>
                    <a:pt x="681" y="380"/>
                  </a:cubicBezTo>
                  <a:cubicBezTo>
                    <a:pt x="682" y="385"/>
                    <a:pt x="682" y="390"/>
                    <a:pt x="682" y="396"/>
                  </a:cubicBezTo>
                  <a:cubicBezTo>
                    <a:pt x="682" y="545"/>
                    <a:pt x="682" y="694"/>
                    <a:pt x="682" y="843"/>
                  </a:cubicBezTo>
                  <a:cubicBezTo>
                    <a:pt x="682" y="849"/>
                    <a:pt x="682" y="855"/>
                    <a:pt x="682" y="861"/>
                  </a:cubicBezTo>
                  <a:cubicBezTo>
                    <a:pt x="700" y="861"/>
                    <a:pt x="715" y="861"/>
                    <a:pt x="733" y="861"/>
                  </a:cubicBezTo>
                  <a:cubicBezTo>
                    <a:pt x="733" y="785"/>
                    <a:pt x="733" y="710"/>
                    <a:pt x="733" y="635"/>
                  </a:cubicBezTo>
                  <a:cubicBezTo>
                    <a:pt x="750" y="635"/>
                    <a:pt x="765" y="635"/>
                    <a:pt x="783" y="635"/>
                  </a:cubicBezTo>
                  <a:cubicBezTo>
                    <a:pt x="783" y="710"/>
                    <a:pt x="783" y="785"/>
                    <a:pt x="783" y="861"/>
                  </a:cubicBezTo>
                  <a:cubicBezTo>
                    <a:pt x="801" y="861"/>
                    <a:pt x="816" y="861"/>
                    <a:pt x="834" y="861"/>
                  </a:cubicBezTo>
                  <a:close/>
                  <a:moveTo>
                    <a:pt x="1160" y="861"/>
                  </a:moveTo>
                  <a:cubicBezTo>
                    <a:pt x="1160" y="743"/>
                    <a:pt x="1160" y="626"/>
                    <a:pt x="1160" y="509"/>
                  </a:cubicBezTo>
                  <a:cubicBezTo>
                    <a:pt x="1143" y="543"/>
                    <a:pt x="1127" y="578"/>
                    <a:pt x="1112" y="614"/>
                  </a:cubicBezTo>
                  <a:cubicBezTo>
                    <a:pt x="1106" y="628"/>
                    <a:pt x="1096" y="635"/>
                    <a:pt x="1080" y="634"/>
                  </a:cubicBezTo>
                  <a:cubicBezTo>
                    <a:pt x="1045" y="634"/>
                    <a:pt x="1010" y="633"/>
                    <a:pt x="975" y="635"/>
                  </a:cubicBezTo>
                  <a:cubicBezTo>
                    <a:pt x="952" y="636"/>
                    <a:pt x="939" y="628"/>
                    <a:pt x="929" y="606"/>
                  </a:cubicBezTo>
                  <a:cubicBezTo>
                    <a:pt x="917" y="577"/>
                    <a:pt x="902" y="550"/>
                    <a:pt x="887" y="521"/>
                  </a:cubicBezTo>
                  <a:cubicBezTo>
                    <a:pt x="887" y="522"/>
                    <a:pt x="886" y="522"/>
                    <a:pt x="885" y="522"/>
                  </a:cubicBezTo>
                  <a:cubicBezTo>
                    <a:pt x="885" y="635"/>
                    <a:pt x="885" y="748"/>
                    <a:pt x="885" y="861"/>
                  </a:cubicBezTo>
                  <a:cubicBezTo>
                    <a:pt x="977" y="861"/>
                    <a:pt x="1068" y="861"/>
                    <a:pt x="1160" y="861"/>
                  </a:cubicBezTo>
                  <a:close/>
                  <a:moveTo>
                    <a:pt x="630" y="505"/>
                  </a:moveTo>
                  <a:cubicBezTo>
                    <a:pt x="626" y="514"/>
                    <a:pt x="624" y="518"/>
                    <a:pt x="622" y="522"/>
                  </a:cubicBezTo>
                  <a:cubicBezTo>
                    <a:pt x="608" y="553"/>
                    <a:pt x="594" y="584"/>
                    <a:pt x="581" y="615"/>
                  </a:cubicBezTo>
                  <a:cubicBezTo>
                    <a:pt x="575" y="628"/>
                    <a:pt x="566" y="635"/>
                    <a:pt x="551" y="634"/>
                  </a:cubicBezTo>
                  <a:cubicBezTo>
                    <a:pt x="516" y="634"/>
                    <a:pt x="480" y="633"/>
                    <a:pt x="445" y="635"/>
                  </a:cubicBezTo>
                  <a:cubicBezTo>
                    <a:pt x="421" y="636"/>
                    <a:pt x="408" y="627"/>
                    <a:pt x="399" y="606"/>
                  </a:cubicBezTo>
                  <a:cubicBezTo>
                    <a:pt x="387" y="577"/>
                    <a:pt x="371" y="549"/>
                    <a:pt x="357" y="521"/>
                  </a:cubicBezTo>
                  <a:cubicBezTo>
                    <a:pt x="356" y="521"/>
                    <a:pt x="355" y="522"/>
                    <a:pt x="355" y="522"/>
                  </a:cubicBezTo>
                  <a:cubicBezTo>
                    <a:pt x="355" y="635"/>
                    <a:pt x="355" y="748"/>
                    <a:pt x="355" y="861"/>
                  </a:cubicBezTo>
                  <a:cubicBezTo>
                    <a:pt x="447" y="861"/>
                    <a:pt x="538" y="861"/>
                    <a:pt x="630" y="861"/>
                  </a:cubicBezTo>
                  <a:cubicBezTo>
                    <a:pt x="630" y="743"/>
                    <a:pt x="630" y="627"/>
                    <a:pt x="630" y="505"/>
                  </a:cubicBezTo>
                  <a:close/>
                  <a:moveTo>
                    <a:pt x="834" y="157"/>
                  </a:moveTo>
                  <a:cubicBezTo>
                    <a:pt x="834" y="144"/>
                    <a:pt x="834" y="131"/>
                    <a:pt x="832" y="119"/>
                  </a:cubicBezTo>
                  <a:cubicBezTo>
                    <a:pt x="827" y="81"/>
                    <a:pt x="796" y="54"/>
                    <a:pt x="758" y="54"/>
                  </a:cubicBezTo>
                  <a:cubicBezTo>
                    <a:pt x="720" y="54"/>
                    <a:pt x="687" y="81"/>
                    <a:pt x="683" y="119"/>
                  </a:cubicBezTo>
                  <a:cubicBezTo>
                    <a:pt x="681" y="144"/>
                    <a:pt x="681" y="169"/>
                    <a:pt x="684" y="193"/>
                  </a:cubicBezTo>
                  <a:cubicBezTo>
                    <a:pt x="688" y="229"/>
                    <a:pt x="721" y="255"/>
                    <a:pt x="757" y="255"/>
                  </a:cubicBezTo>
                  <a:cubicBezTo>
                    <a:pt x="794" y="256"/>
                    <a:pt x="826" y="229"/>
                    <a:pt x="832" y="193"/>
                  </a:cubicBezTo>
                  <a:cubicBezTo>
                    <a:pt x="834" y="181"/>
                    <a:pt x="833" y="168"/>
                    <a:pt x="834" y="157"/>
                  </a:cubicBezTo>
                  <a:close/>
                  <a:moveTo>
                    <a:pt x="1212" y="155"/>
                  </a:moveTo>
                  <a:cubicBezTo>
                    <a:pt x="1212" y="155"/>
                    <a:pt x="1213" y="155"/>
                    <a:pt x="1213" y="155"/>
                  </a:cubicBezTo>
                  <a:cubicBezTo>
                    <a:pt x="1213" y="164"/>
                    <a:pt x="1212" y="174"/>
                    <a:pt x="1213" y="183"/>
                  </a:cubicBezTo>
                  <a:cubicBezTo>
                    <a:pt x="1214" y="222"/>
                    <a:pt x="1244" y="253"/>
                    <a:pt x="1282" y="255"/>
                  </a:cubicBezTo>
                  <a:cubicBezTo>
                    <a:pt x="1322" y="258"/>
                    <a:pt x="1356" y="232"/>
                    <a:pt x="1362" y="193"/>
                  </a:cubicBezTo>
                  <a:cubicBezTo>
                    <a:pt x="1365" y="168"/>
                    <a:pt x="1365" y="143"/>
                    <a:pt x="1362" y="119"/>
                  </a:cubicBezTo>
                  <a:cubicBezTo>
                    <a:pt x="1357" y="78"/>
                    <a:pt x="1322" y="51"/>
                    <a:pt x="1281" y="54"/>
                  </a:cubicBezTo>
                  <a:cubicBezTo>
                    <a:pt x="1243" y="57"/>
                    <a:pt x="1214" y="88"/>
                    <a:pt x="1212" y="128"/>
                  </a:cubicBezTo>
                  <a:cubicBezTo>
                    <a:pt x="1212" y="137"/>
                    <a:pt x="1212" y="146"/>
                    <a:pt x="1212" y="155"/>
                  </a:cubicBezTo>
                  <a:close/>
                  <a:moveTo>
                    <a:pt x="303" y="155"/>
                  </a:moveTo>
                  <a:cubicBezTo>
                    <a:pt x="303" y="155"/>
                    <a:pt x="303" y="155"/>
                    <a:pt x="303" y="155"/>
                  </a:cubicBezTo>
                  <a:cubicBezTo>
                    <a:pt x="303" y="145"/>
                    <a:pt x="303" y="135"/>
                    <a:pt x="303" y="125"/>
                  </a:cubicBezTo>
                  <a:cubicBezTo>
                    <a:pt x="300" y="87"/>
                    <a:pt x="271" y="57"/>
                    <a:pt x="234" y="54"/>
                  </a:cubicBezTo>
                  <a:cubicBezTo>
                    <a:pt x="194" y="52"/>
                    <a:pt x="159" y="76"/>
                    <a:pt x="154" y="115"/>
                  </a:cubicBezTo>
                  <a:cubicBezTo>
                    <a:pt x="150" y="140"/>
                    <a:pt x="150" y="166"/>
                    <a:pt x="153" y="190"/>
                  </a:cubicBezTo>
                  <a:cubicBezTo>
                    <a:pt x="158" y="231"/>
                    <a:pt x="192" y="257"/>
                    <a:pt x="233" y="255"/>
                  </a:cubicBezTo>
                  <a:cubicBezTo>
                    <a:pt x="271" y="253"/>
                    <a:pt x="301" y="222"/>
                    <a:pt x="303" y="181"/>
                  </a:cubicBezTo>
                  <a:cubicBezTo>
                    <a:pt x="303" y="172"/>
                    <a:pt x="303" y="163"/>
                    <a:pt x="303" y="1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17">
              <a:extLst>
                <a:ext uri="{FF2B5EF4-FFF2-40B4-BE49-F238E27FC236}">
                  <a16:creationId xmlns:a16="http://schemas.microsoft.com/office/drawing/2014/main" id="{7C26E5A9-6CAD-6864-99D7-2A254E037C3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06475" y="915988"/>
              <a:ext cx="422275" cy="233363"/>
            </a:xfrm>
            <a:custGeom>
              <a:avLst/>
              <a:gdLst>
                <a:gd name="T0" fmla="*/ 1465 w 1515"/>
                <a:gd name="T1" fmla="*/ 835 h 835"/>
                <a:gd name="T2" fmla="*/ 1137 w 1515"/>
                <a:gd name="T3" fmla="*/ 304 h 835"/>
                <a:gd name="T4" fmla="*/ 1086 w 1515"/>
                <a:gd name="T5" fmla="*/ 757 h 835"/>
                <a:gd name="T6" fmla="*/ 935 w 1515"/>
                <a:gd name="T7" fmla="*/ 456 h 835"/>
                <a:gd name="T8" fmla="*/ 885 w 1515"/>
                <a:gd name="T9" fmla="*/ 606 h 835"/>
                <a:gd name="T10" fmla="*/ 632 w 1515"/>
                <a:gd name="T11" fmla="*/ 52 h 835"/>
                <a:gd name="T12" fmla="*/ 581 w 1515"/>
                <a:gd name="T13" fmla="*/ 606 h 835"/>
                <a:gd name="T14" fmla="*/ 430 w 1515"/>
                <a:gd name="T15" fmla="*/ 456 h 835"/>
                <a:gd name="T16" fmla="*/ 379 w 1515"/>
                <a:gd name="T17" fmla="*/ 630 h 835"/>
                <a:gd name="T18" fmla="*/ 51 w 1515"/>
                <a:gd name="T19" fmla="*/ 304 h 835"/>
                <a:gd name="T20" fmla="*/ 0 w 1515"/>
                <a:gd name="T21" fmla="*/ 832 h 835"/>
                <a:gd name="T22" fmla="*/ 0 w 1515"/>
                <a:gd name="T23" fmla="*/ 294 h 835"/>
                <a:gd name="T24" fmla="*/ 51 w 1515"/>
                <a:gd name="T25" fmla="*/ 252 h 835"/>
                <a:gd name="T26" fmla="*/ 82 w 1515"/>
                <a:gd name="T27" fmla="*/ 152 h 835"/>
                <a:gd name="T28" fmla="*/ 379 w 1515"/>
                <a:gd name="T29" fmla="*/ 182 h 835"/>
                <a:gd name="T30" fmla="*/ 400 w 1515"/>
                <a:gd name="T31" fmla="*/ 253 h 835"/>
                <a:gd name="T32" fmla="*/ 429 w 1515"/>
                <a:gd name="T33" fmla="*/ 403 h 835"/>
                <a:gd name="T34" fmla="*/ 480 w 1515"/>
                <a:gd name="T35" fmla="*/ 384 h 835"/>
                <a:gd name="T36" fmla="*/ 514 w 1515"/>
                <a:gd name="T37" fmla="*/ 152 h 835"/>
                <a:gd name="T38" fmla="*/ 581 w 1515"/>
                <a:gd name="T39" fmla="*/ 150 h 835"/>
                <a:gd name="T40" fmla="*/ 581 w 1515"/>
                <a:gd name="T41" fmla="*/ 33 h 835"/>
                <a:gd name="T42" fmla="*/ 902 w 1515"/>
                <a:gd name="T43" fmla="*/ 0 h 835"/>
                <a:gd name="T44" fmla="*/ 935 w 1515"/>
                <a:gd name="T45" fmla="*/ 152 h 835"/>
                <a:gd name="T46" fmla="*/ 1036 w 1515"/>
                <a:gd name="T47" fmla="*/ 188 h 835"/>
                <a:gd name="T48" fmla="*/ 1036 w 1515"/>
                <a:gd name="T49" fmla="*/ 403 h 835"/>
                <a:gd name="T50" fmla="*/ 1086 w 1515"/>
                <a:gd name="T51" fmla="*/ 295 h 835"/>
                <a:gd name="T52" fmla="*/ 1136 w 1515"/>
                <a:gd name="T53" fmla="*/ 252 h 835"/>
                <a:gd name="T54" fmla="*/ 1168 w 1515"/>
                <a:gd name="T55" fmla="*/ 152 h 835"/>
                <a:gd name="T56" fmla="*/ 1465 w 1515"/>
                <a:gd name="T57" fmla="*/ 183 h 835"/>
                <a:gd name="T58" fmla="*/ 1515 w 1515"/>
                <a:gd name="T59" fmla="*/ 270 h 835"/>
                <a:gd name="T60" fmla="*/ 102 w 1515"/>
                <a:gd name="T61" fmla="*/ 251 h 835"/>
                <a:gd name="T62" fmla="*/ 328 w 1515"/>
                <a:gd name="T63" fmla="*/ 203 h 835"/>
                <a:gd name="T64" fmla="*/ 102 w 1515"/>
                <a:gd name="T65" fmla="*/ 251 h 835"/>
                <a:gd name="T66" fmla="*/ 1413 w 1515"/>
                <a:gd name="T67" fmla="*/ 203 h 835"/>
                <a:gd name="T68" fmla="*/ 1188 w 1515"/>
                <a:gd name="T69" fmla="*/ 252 h 835"/>
                <a:gd name="T70" fmla="*/ 531 w 1515"/>
                <a:gd name="T71" fmla="*/ 203 h 835"/>
                <a:gd name="T72" fmla="*/ 580 w 1515"/>
                <a:gd name="T73" fmla="*/ 403 h 835"/>
                <a:gd name="T74" fmla="*/ 531 w 1515"/>
                <a:gd name="T75" fmla="*/ 203 h 835"/>
                <a:gd name="T76" fmla="*/ 984 w 1515"/>
                <a:gd name="T77" fmla="*/ 203 h 835"/>
                <a:gd name="T78" fmla="*/ 935 w 1515"/>
                <a:gd name="T79" fmla="*/ 403 h 8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515" h="835">
                  <a:moveTo>
                    <a:pt x="1515" y="835"/>
                  </a:moveTo>
                  <a:cubicBezTo>
                    <a:pt x="1499" y="835"/>
                    <a:pt x="1483" y="835"/>
                    <a:pt x="1465" y="835"/>
                  </a:cubicBezTo>
                  <a:cubicBezTo>
                    <a:pt x="1465" y="657"/>
                    <a:pt x="1465" y="481"/>
                    <a:pt x="1465" y="304"/>
                  </a:cubicBezTo>
                  <a:cubicBezTo>
                    <a:pt x="1355" y="304"/>
                    <a:pt x="1246" y="304"/>
                    <a:pt x="1137" y="304"/>
                  </a:cubicBezTo>
                  <a:cubicBezTo>
                    <a:pt x="1137" y="455"/>
                    <a:pt x="1137" y="605"/>
                    <a:pt x="1137" y="757"/>
                  </a:cubicBezTo>
                  <a:cubicBezTo>
                    <a:pt x="1120" y="757"/>
                    <a:pt x="1104" y="757"/>
                    <a:pt x="1086" y="757"/>
                  </a:cubicBezTo>
                  <a:cubicBezTo>
                    <a:pt x="1086" y="657"/>
                    <a:pt x="1086" y="557"/>
                    <a:pt x="1086" y="456"/>
                  </a:cubicBezTo>
                  <a:cubicBezTo>
                    <a:pt x="1035" y="456"/>
                    <a:pt x="986" y="456"/>
                    <a:pt x="935" y="456"/>
                  </a:cubicBezTo>
                  <a:cubicBezTo>
                    <a:pt x="935" y="506"/>
                    <a:pt x="935" y="555"/>
                    <a:pt x="935" y="606"/>
                  </a:cubicBezTo>
                  <a:cubicBezTo>
                    <a:pt x="917" y="606"/>
                    <a:pt x="902" y="606"/>
                    <a:pt x="885" y="606"/>
                  </a:cubicBezTo>
                  <a:cubicBezTo>
                    <a:pt x="885" y="421"/>
                    <a:pt x="885" y="237"/>
                    <a:pt x="885" y="52"/>
                  </a:cubicBezTo>
                  <a:cubicBezTo>
                    <a:pt x="800" y="52"/>
                    <a:pt x="717" y="52"/>
                    <a:pt x="632" y="52"/>
                  </a:cubicBezTo>
                  <a:cubicBezTo>
                    <a:pt x="632" y="236"/>
                    <a:pt x="632" y="420"/>
                    <a:pt x="632" y="606"/>
                  </a:cubicBezTo>
                  <a:cubicBezTo>
                    <a:pt x="614" y="606"/>
                    <a:pt x="598" y="606"/>
                    <a:pt x="581" y="606"/>
                  </a:cubicBezTo>
                  <a:cubicBezTo>
                    <a:pt x="581" y="556"/>
                    <a:pt x="581" y="506"/>
                    <a:pt x="581" y="456"/>
                  </a:cubicBezTo>
                  <a:cubicBezTo>
                    <a:pt x="530" y="456"/>
                    <a:pt x="480" y="456"/>
                    <a:pt x="430" y="456"/>
                  </a:cubicBezTo>
                  <a:cubicBezTo>
                    <a:pt x="430" y="514"/>
                    <a:pt x="430" y="572"/>
                    <a:pt x="430" y="630"/>
                  </a:cubicBezTo>
                  <a:cubicBezTo>
                    <a:pt x="412" y="630"/>
                    <a:pt x="396" y="630"/>
                    <a:pt x="379" y="630"/>
                  </a:cubicBezTo>
                  <a:cubicBezTo>
                    <a:pt x="379" y="522"/>
                    <a:pt x="379" y="413"/>
                    <a:pt x="379" y="304"/>
                  </a:cubicBezTo>
                  <a:cubicBezTo>
                    <a:pt x="269" y="304"/>
                    <a:pt x="161" y="304"/>
                    <a:pt x="51" y="304"/>
                  </a:cubicBezTo>
                  <a:cubicBezTo>
                    <a:pt x="51" y="480"/>
                    <a:pt x="51" y="656"/>
                    <a:pt x="51" y="832"/>
                  </a:cubicBezTo>
                  <a:cubicBezTo>
                    <a:pt x="34" y="832"/>
                    <a:pt x="18" y="832"/>
                    <a:pt x="0" y="832"/>
                  </a:cubicBezTo>
                  <a:cubicBezTo>
                    <a:pt x="0" y="827"/>
                    <a:pt x="0" y="821"/>
                    <a:pt x="0" y="815"/>
                  </a:cubicBezTo>
                  <a:cubicBezTo>
                    <a:pt x="0" y="642"/>
                    <a:pt x="0" y="468"/>
                    <a:pt x="0" y="294"/>
                  </a:cubicBezTo>
                  <a:cubicBezTo>
                    <a:pt x="0" y="258"/>
                    <a:pt x="5" y="253"/>
                    <a:pt x="41" y="252"/>
                  </a:cubicBezTo>
                  <a:cubicBezTo>
                    <a:pt x="43" y="252"/>
                    <a:pt x="46" y="252"/>
                    <a:pt x="51" y="252"/>
                  </a:cubicBezTo>
                  <a:cubicBezTo>
                    <a:pt x="51" y="229"/>
                    <a:pt x="51" y="206"/>
                    <a:pt x="51" y="183"/>
                  </a:cubicBezTo>
                  <a:cubicBezTo>
                    <a:pt x="51" y="161"/>
                    <a:pt x="60" y="152"/>
                    <a:pt x="82" y="152"/>
                  </a:cubicBezTo>
                  <a:cubicBezTo>
                    <a:pt x="171" y="151"/>
                    <a:pt x="259" y="151"/>
                    <a:pt x="348" y="152"/>
                  </a:cubicBezTo>
                  <a:cubicBezTo>
                    <a:pt x="370" y="152"/>
                    <a:pt x="379" y="161"/>
                    <a:pt x="379" y="182"/>
                  </a:cubicBezTo>
                  <a:cubicBezTo>
                    <a:pt x="379" y="205"/>
                    <a:pt x="379" y="228"/>
                    <a:pt x="379" y="253"/>
                  </a:cubicBezTo>
                  <a:cubicBezTo>
                    <a:pt x="386" y="253"/>
                    <a:pt x="393" y="252"/>
                    <a:pt x="400" y="253"/>
                  </a:cubicBezTo>
                  <a:cubicBezTo>
                    <a:pt x="420" y="253"/>
                    <a:pt x="429" y="262"/>
                    <a:pt x="429" y="283"/>
                  </a:cubicBezTo>
                  <a:cubicBezTo>
                    <a:pt x="429" y="323"/>
                    <a:pt x="429" y="363"/>
                    <a:pt x="429" y="403"/>
                  </a:cubicBezTo>
                  <a:cubicBezTo>
                    <a:pt x="446" y="403"/>
                    <a:pt x="462" y="403"/>
                    <a:pt x="480" y="403"/>
                  </a:cubicBezTo>
                  <a:cubicBezTo>
                    <a:pt x="480" y="396"/>
                    <a:pt x="480" y="390"/>
                    <a:pt x="480" y="384"/>
                  </a:cubicBezTo>
                  <a:cubicBezTo>
                    <a:pt x="480" y="317"/>
                    <a:pt x="480" y="251"/>
                    <a:pt x="480" y="185"/>
                  </a:cubicBezTo>
                  <a:cubicBezTo>
                    <a:pt x="480" y="160"/>
                    <a:pt x="488" y="152"/>
                    <a:pt x="514" y="152"/>
                  </a:cubicBezTo>
                  <a:cubicBezTo>
                    <a:pt x="534" y="151"/>
                    <a:pt x="555" y="151"/>
                    <a:pt x="576" y="151"/>
                  </a:cubicBezTo>
                  <a:cubicBezTo>
                    <a:pt x="577" y="151"/>
                    <a:pt x="578" y="151"/>
                    <a:pt x="581" y="150"/>
                  </a:cubicBezTo>
                  <a:cubicBezTo>
                    <a:pt x="581" y="145"/>
                    <a:pt x="581" y="140"/>
                    <a:pt x="581" y="135"/>
                  </a:cubicBezTo>
                  <a:cubicBezTo>
                    <a:pt x="581" y="101"/>
                    <a:pt x="581" y="67"/>
                    <a:pt x="581" y="33"/>
                  </a:cubicBezTo>
                  <a:cubicBezTo>
                    <a:pt x="581" y="9"/>
                    <a:pt x="589" y="0"/>
                    <a:pt x="613" y="0"/>
                  </a:cubicBezTo>
                  <a:cubicBezTo>
                    <a:pt x="709" y="0"/>
                    <a:pt x="806" y="0"/>
                    <a:pt x="902" y="0"/>
                  </a:cubicBezTo>
                  <a:cubicBezTo>
                    <a:pt x="926" y="0"/>
                    <a:pt x="935" y="9"/>
                    <a:pt x="935" y="33"/>
                  </a:cubicBezTo>
                  <a:cubicBezTo>
                    <a:pt x="935" y="72"/>
                    <a:pt x="935" y="110"/>
                    <a:pt x="935" y="152"/>
                  </a:cubicBezTo>
                  <a:cubicBezTo>
                    <a:pt x="956" y="152"/>
                    <a:pt x="977" y="152"/>
                    <a:pt x="998" y="152"/>
                  </a:cubicBezTo>
                  <a:cubicBezTo>
                    <a:pt x="1028" y="152"/>
                    <a:pt x="1036" y="159"/>
                    <a:pt x="1036" y="188"/>
                  </a:cubicBezTo>
                  <a:cubicBezTo>
                    <a:pt x="1036" y="254"/>
                    <a:pt x="1036" y="320"/>
                    <a:pt x="1036" y="386"/>
                  </a:cubicBezTo>
                  <a:cubicBezTo>
                    <a:pt x="1036" y="392"/>
                    <a:pt x="1036" y="397"/>
                    <a:pt x="1036" y="403"/>
                  </a:cubicBezTo>
                  <a:cubicBezTo>
                    <a:pt x="1053" y="403"/>
                    <a:pt x="1069" y="403"/>
                    <a:pt x="1086" y="403"/>
                  </a:cubicBezTo>
                  <a:cubicBezTo>
                    <a:pt x="1086" y="367"/>
                    <a:pt x="1086" y="331"/>
                    <a:pt x="1086" y="295"/>
                  </a:cubicBezTo>
                  <a:cubicBezTo>
                    <a:pt x="1086" y="258"/>
                    <a:pt x="1090" y="253"/>
                    <a:pt x="1127" y="252"/>
                  </a:cubicBezTo>
                  <a:cubicBezTo>
                    <a:pt x="1130" y="252"/>
                    <a:pt x="1132" y="252"/>
                    <a:pt x="1136" y="252"/>
                  </a:cubicBezTo>
                  <a:cubicBezTo>
                    <a:pt x="1136" y="229"/>
                    <a:pt x="1136" y="207"/>
                    <a:pt x="1136" y="184"/>
                  </a:cubicBezTo>
                  <a:cubicBezTo>
                    <a:pt x="1136" y="161"/>
                    <a:pt x="1145" y="152"/>
                    <a:pt x="1168" y="152"/>
                  </a:cubicBezTo>
                  <a:cubicBezTo>
                    <a:pt x="1257" y="151"/>
                    <a:pt x="1345" y="151"/>
                    <a:pt x="1433" y="152"/>
                  </a:cubicBezTo>
                  <a:cubicBezTo>
                    <a:pt x="1456" y="152"/>
                    <a:pt x="1465" y="161"/>
                    <a:pt x="1465" y="183"/>
                  </a:cubicBezTo>
                  <a:cubicBezTo>
                    <a:pt x="1465" y="206"/>
                    <a:pt x="1465" y="228"/>
                    <a:pt x="1465" y="252"/>
                  </a:cubicBezTo>
                  <a:cubicBezTo>
                    <a:pt x="1484" y="253"/>
                    <a:pt x="1504" y="249"/>
                    <a:pt x="1515" y="270"/>
                  </a:cubicBezTo>
                  <a:cubicBezTo>
                    <a:pt x="1515" y="458"/>
                    <a:pt x="1515" y="646"/>
                    <a:pt x="1515" y="835"/>
                  </a:cubicBezTo>
                  <a:close/>
                  <a:moveTo>
                    <a:pt x="102" y="251"/>
                  </a:moveTo>
                  <a:cubicBezTo>
                    <a:pt x="178" y="251"/>
                    <a:pt x="253" y="251"/>
                    <a:pt x="328" y="251"/>
                  </a:cubicBezTo>
                  <a:cubicBezTo>
                    <a:pt x="328" y="235"/>
                    <a:pt x="328" y="219"/>
                    <a:pt x="328" y="203"/>
                  </a:cubicBezTo>
                  <a:cubicBezTo>
                    <a:pt x="252" y="203"/>
                    <a:pt x="177" y="203"/>
                    <a:pt x="102" y="203"/>
                  </a:cubicBezTo>
                  <a:cubicBezTo>
                    <a:pt x="102" y="220"/>
                    <a:pt x="102" y="235"/>
                    <a:pt x="102" y="251"/>
                  </a:cubicBezTo>
                  <a:close/>
                  <a:moveTo>
                    <a:pt x="1413" y="252"/>
                  </a:moveTo>
                  <a:cubicBezTo>
                    <a:pt x="1413" y="235"/>
                    <a:pt x="1413" y="219"/>
                    <a:pt x="1413" y="203"/>
                  </a:cubicBezTo>
                  <a:cubicBezTo>
                    <a:pt x="1337" y="203"/>
                    <a:pt x="1263" y="203"/>
                    <a:pt x="1188" y="203"/>
                  </a:cubicBezTo>
                  <a:cubicBezTo>
                    <a:pt x="1188" y="220"/>
                    <a:pt x="1188" y="236"/>
                    <a:pt x="1188" y="252"/>
                  </a:cubicBezTo>
                  <a:cubicBezTo>
                    <a:pt x="1263" y="252"/>
                    <a:pt x="1338" y="252"/>
                    <a:pt x="1413" y="252"/>
                  </a:cubicBezTo>
                  <a:close/>
                  <a:moveTo>
                    <a:pt x="531" y="203"/>
                  </a:moveTo>
                  <a:cubicBezTo>
                    <a:pt x="531" y="270"/>
                    <a:pt x="531" y="336"/>
                    <a:pt x="531" y="403"/>
                  </a:cubicBezTo>
                  <a:cubicBezTo>
                    <a:pt x="547" y="403"/>
                    <a:pt x="563" y="403"/>
                    <a:pt x="580" y="403"/>
                  </a:cubicBezTo>
                  <a:cubicBezTo>
                    <a:pt x="580" y="336"/>
                    <a:pt x="580" y="270"/>
                    <a:pt x="580" y="203"/>
                  </a:cubicBezTo>
                  <a:cubicBezTo>
                    <a:pt x="563" y="203"/>
                    <a:pt x="548" y="203"/>
                    <a:pt x="531" y="203"/>
                  </a:cubicBezTo>
                  <a:close/>
                  <a:moveTo>
                    <a:pt x="984" y="403"/>
                  </a:moveTo>
                  <a:cubicBezTo>
                    <a:pt x="984" y="336"/>
                    <a:pt x="984" y="270"/>
                    <a:pt x="984" y="203"/>
                  </a:cubicBezTo>
                  <a:cubicBezTo>
                    <a:pt x="967" y="203"/>
                    <a:pt x="951" y="203"/>
                    <a:pt x="935" y="203"/>
                  </a:cubicBezTo>
                  <a:cubicBezTo>
                    <a:pt x="935" y="270"/>
                    <a:pt x="935" y="336"/>
                    <a:pt x="935" y="403"/>
                  </a:cubicBezTo>
                  <a:cubicBezTo>
                    <a:pt x="952" y="403"/>
                    <a:pt x="968" y="403"/>
                    <a:pt x="984" y="4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18">
              <a:extLst>
                <a:ext uri="{FF2B5EF4-FFF2-40B4-BE49-F238E27FC236}">
                  <a16:creationId xmlns:a16="http://schemas.microsoft.com/office/drawing/2014/main" id="{E0B49250-70A2-35FB-F14A-08405A93829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3" y="1016000"/>
              <a:ext cx="63500" cy="12700"/>
            </a:xfrm>
            <a:custGeom>
              <a:avLst/>
              <a:gdLst>
                <a:gd name="T0" fmla="*/ 0 w 227"/>
                <a:gd name="T1" fmla="*/ 48 h 48"/>
                <a:gd name="T2" fmla="*/ 0 w 227"/>
                <a:gd name="T3" fmla="*/ 0 h 48"/>
                <a:gd name="T4" fmla="*/ 227 w 227"/>
                <a:gd name="T5" fmla="*/ 0 h 48"/>
                <a:gd name="T6" fmla="*/ 227 w 227"/>
                <a:gd name="T7" fmla="*/ 48 h 48"/>
                <a:gd name="T8" fmla="*/ 0 w 22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7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76" y="0"/>
                    <a:pt x="151" y="0"/>
                    <a:pt x="227" y="0"/>
                  </a:cubicBezTo>
                  <a:cubicBezTo>
                    <a:pt x="227" y="16"/>
                    <a:pt x="227" y="31"/>
                    <a:pt x="227" y="48"/>
                  </a:cubicBezTo>
                  <a:cubicBezTo>
                    <a:pt x="152" y="48"/>
                    <a:pt x="7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19">
              <a:extLst>
                <a:ext uri="{FF2B5EF4-FFF2-40B4-BE49-F238E27FC236}">
                  <a16:creationId xmlns:a16="http://schemas.microsoft.com/office/drawing/2014/main" id="{DAAC8C0C-DA30-29D7-4FD8-F282D6336F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3463" y="1042988"/>
              <a:ext cx="63500" cy="14288"/>
            </a:xfrm>
            <a:custGeom>
              <a:avLst/>
              <a:gdLst>
                <a:gd name="T0" fmla="*/ 0 w 226"/>
                <a:gd name="T1" fmla="*/ 48 h 48"/>
                <a:gd name="T2" fmla="*/ 0 w 226"/>
                <a:gd name="T3" fmla="*/ 0 h 48"/>
                <a:gd name="T4" fmla="*/ 226 w 226"/>
                <a:gd name="T5" fmla="*/ 0 h 48"/>
                <a:gd name="T6" fmla="*/ 226 w 226"/>
                <a:gd name="T7" fmla="*/ 48 h 48"/>
                <a:gd name="T8" fmla="*/ 0 w 226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6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75" y="0"/>
                    <a:pt x="150" y="0"/>
                    <a:pt x="226" y="0"/>
                  </a:cubicBezTo>
                  <a:cubicBezTo>
                    <a:pt x="226" y="16"/>
                    <a:pt x="226" y="31"/>
                    <a:pt x="226" y="48"/>
                  </a:cubicBezTo>
                  <a:cubicBezTo>
                    <a:pt x="151" y="48"/>
                    <a:pt x="76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20">
              <a:extLst>
                <a:ext uri="{FF2B5EF4-FFF2-40B4-BE49-F238E27FC236}">
                  <a16:creationId xmlns:a16="http://schemas.microsoft.com/office/drawing/2014/main" id="{39A56167-0956-1B1C-CF72-EF4CBC275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1016000"/>
              <a:ext cx="26988" cy="12700"/>
            </a:xfrm>
            <a:custGeom>
              <a:avLst/>
              <a:gdLst>
                <a:gd name="T0" fmla="*/ 100 w 100"/>
                <a:gd name="T1" fmla="*/ 0 h 48"/>
                <a:gd name="T2" fmla="*/ 100 w 100"/>
                <a:gd name="T3" fmla="*/ 48 h 48"/>
                <a:gd name="T4" fmla="*/ 0 w 100"/>
                <a:gd name="T5" fmla="*/ 48 h 48"/>
                <a:gd name="T6" fmla="*/ 0 w 100"/>
                <a:gd name="T7" fmla="*/ 0 h 48"/>
                <a:gd name="T8" fmla="*/ 100 w 100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0" h="48">
                  <a:moveTo>
                    <a:pt x="100" y="0"/>
                  </a:moveTo>
                  <a:cubicBezTo>
                    <a:pt x="100" y="17"/>
                    <a:pt x="100" y="32"/>
                    <a:pt x="100" y="48"/>
                  </a:cubicBezTo>
                  <a:cubicBezTo>
                    <a:pt x="67" y="48"/>
                    <a:pt x="34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6" y="0"/>
                    <a:pt x="10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21">
              <a:extLst>
                <a:ext uri="{FF2B5EF4-FFF2-40B4-BE49-F238E27FC236}">
                  <a16:creationId xmlns:a16="http://schemas.microsoft.com/office/drawing/2014/main" id="{97C49C33-7799-BFE8-4736-0381163314C3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538" y="1016000"/>
              <a:ext cx="26988" cy="12700"/>
            </a:xfrm>
            <a:custGeom>
              <a:avLst/>
              <a:gdLst>
                <a:gd name="T0" fmla="*/ 0 w 99"/>
                <a:gd name="T1" fmla="*/ 48 h 48"/>
                <a:gd name="T2" fmla="*/ 0 w 99"/>
                <a:gd name="T3" fmla="*/ 0 h 48"/>
                <a:gd name="T4" fmla="*/ 99 w 99"/>
                <a:gd name="T5" fmla="*/ 0 h 48"/>
                <a:gd name="T6" fmla="*/ 99 w 99"/>
                <a:gd name="T7" fmla="*/ 48 h 48"/>
                <a:gd name="T8" fmla="*/ 0 w 9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48">
                  <a:moveTo>
                    <a:pt x="0" y="48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33" y="0"/>
                    <a:pt x="65" y="0"/>
                    <a:pt x="99" y="0"/>
                  </a:cubicBezTo>
                  <a:cubicBezTo>
                    <a:pt x="99" y="16"/>
                    <a:pt x="99" y="32"/>
                    <a:pt x="99" y="48"/>
                  </a:cubicBezTo>
                  <a:cubicBezTo>
                    <a:pt x="66" y="48"/>
                    <a:pt x="3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22">
              <a:extLst>
                <a:ext uri="{FF2B5EF4-FFF2-40B4-BE49-F238E27FC236}">
                  <a16:creationId xmlns:a16="http://schemas.microsoft.com/office/drawing/2014/main" id="{4EC76273-4D58-D54A-C652-D9ED8D3DC777}"/>
                </a:ext>
              </a:extLst>
            </p:cNvPr>
            <p:cNvSpPr>
              <a:spLocks/>
            </p:cNvSpPr>
            <p:nvPr/>
          </p:nvSpPr>
          <p:spPr bwMode="auto">
            <a:xfrm>
              <a:off x="1336675" y="1042988"/>
              <a:ext cx="26988" cy="14288"/>
            </a:xfrm>
            <a:custGeom>
              <a:avLst/>
              <a:gdLst>
                <a:gd name="T0" fmla="*/ 0 w 98"/>
                <a:gd name="T1" fmla="*/ 48 h 48"/>
                <a:gd name="T2" fmla="*/ 0 w 98"/>
                <a:gd name="T3" fmla="*/ 0 h 48"/>
                <a:gd name="T4" fmla="*/ 98 w 98"/>
                <a:gd name="T5" fmla="*/ 0 h 48"/>
                <a:gd name="T6" fmla="*/ 98 w 98"/>
                <a:gd name="T7" fmla="*/ 48 h 48"/>
                <a:gd name="T8" fmla="*/ 0 w 9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48">
                  <a:moveTo>
                    <a:pt x="0" y="48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5" y="0"/>
                    <a:pt x="98" y="0"/>
                  </a:cubicBezTo>
                  <a:cubicBezTo>
                    <a:pt x="98" y="16"/>
                    <a:pt x="98" y="31"/>
                    <a:pt x="98" y="48"/>
                  </a:cubicBezTo>
                  <a:cubicBezTo>
                    <a:pt x="66" y="48"/>
                    <a:pt x="33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2" name="Freeform 23">
              <a:extLst>
                <a:ext uri="{FF2B5EF4-FFF2-40B4-BE49-F238E27FC236}">
                  <a16:creationId xmlns:a16="http://schemas.microsoft.com/office/drawing/2014/main" id="{87052691-B15B-B279-13E0-B63D8B990D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9538" y="1042988"/>
              <a:ext cx="26988" cy="14288"/>
            </a:xfrm>
            <a:custGeom>
              <a:avLst/>
              <a:gdLst>
                <a:gd name="T0" fmla="*/ 0 w 99"/>
                <a:gd name="T1" fmla="*/ 49 h 49"/>
                <a:gd name="T2" fmla="*/ 0 w 99"/>
                <a:gd name="T3" fmla="*/ 0 h 49"/>
                <a:gd name="T4" fmla="*/ 99 w 99"/>
                <a:gd name="T5" fmla="*/ 0 h 49"/>
                <a:gd name="T6" fmla="*/ 99 w 99"/>
                <a:gd name="T7" fmla="*/ 49 h 49"/>
                <a:gd name="T8" fmla="*/ 0 w 99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9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33" y="0"/>
                    <a:pt x="65" y="0"/>
                    <a:pt x="99" y="0"/>
                  </a:cubicBezTo>
                  <a:cubicBezTo>
                    <a:pt x="99" y="16"/>
                    <a:pt x="99" y="32"/>
                    <a:pt x="99" y="49"/>
                  </a:cubicBezTo>
                  <a:cubicBezTo>
                    <a:pt x="66" y="49"/>
                    <a:pt x="34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3" name="Freeform 24">
              <a:extLst>
                <a:ext uri="{FF2B5EF4-FFF2-40B4-BE49-F238E27FC236}">
                  <a16:creationId xmlns:a16="http://schemas.microsoft.com/office/drawing/2014/main" id="{7975C2DB-1F54-AD69-95F4-EBA094BF8DCA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944563"/>
              <a:ext cx="14288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25">
              <a:extLst>
                <a:ext uri="{FF2B5EF4-FFF2-40B4-BE49-F238E27FC236}">
                  <a16:creationId xmlns:a16="http://schemas.microsoft.com/office/drawing/2014/main" id="{7254BBED-F51D-175E-BE30-201C486891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3" y="944563"/>
              <a:ext cx="14288" cy="14288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6" y="0"/>
                    <a:pt x="32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2" y="49"/>
                    <a:pt x="17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26">
              <a:extLst>
                <a:ext uri="{FF2B5EF4-FFF2-40B4-BE49-F238E27FC236}">
                  <a16:creationId xmlns:a16="http://schemas.microsoft.com/office/drawing/2014/main" id="{032D90AA-5FE5-7FD2-746E-B0BCC50E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5" y="1057275"/>
              <a:ext cx="12700" cy="14288"/>
            </a:xfrm>
            <a:custGeom>
              <a:avLst/>
              <a:gdLst>
                <a:gd name="T0" fmla="*/ 0 w 48"/>
                <a:gd name="T1" fmla="*/ 0 h 49"/>
                <a:gd name="T2" fmla="*/ 48 w 48"/>
                <a:gd name="T3" fmla="*/ 0 h 49"/>
                <a:gd name="T4" fmla="*/ 48 w 48"/>
                <a:gd name="T5" fmla="*/ 49 h 49"/>
                <a:gd name="T6" fmla="*/ 0 w 48"/>
                <a:gd name="T7" fmla="*/ 49 h 49"/>
                <a:gd name="T8" fmla="*/ 0 w 4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0" y="0"/>
                  </a:moveTo>
                  <a:cubicBezTo>
                    <a:pt x="16" y="0"/>
                    <a:pt x="31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27">
              <a:extLst>
                <a:ext uri="{FF2B5EF4-FFF2-40B4-BE49-F238E27FC236}">
                  <a16:creationId xmlns:a16="http://schemas.microsoft.com/office/drawing/2014/main" id="{5C1A454D-B81D-E9D0-0BD5-ED68B6E24E35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1057275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28">
              <a:extLst>
                <a:ext uri="{FF2B5EF4-FFF2-40B4-BE49-F238E27FC236}">
                  <a16:creationId xmlns:a16="http://schemas.microsoft.com/office/drawing/2014/main" id="{0554912A-8BF7-C58D-FD65-A432EBC08D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5" y="1085850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7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29">
              <a:extLst>
                <a:ext uri="{FF2B5EF4-FFF2-40B4-BE49-F238E27FC236}">
                  <a16:creationId xmlns:a16="http://schemas.microsoft.com/office/drawing/2014/main" id="{C4623535-68C5-4818-C113-8A6CE3351E1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1085850"/>
              <a:ext cx="12700" cy="14288"/>
            </a:xfrm>
            <a:custGeom>
              <a:avLst/>
              <a:gdLst>
                <a:gd name="T0" fmla="*/ 49 w 49"/>
                <a:gd name="T1" fmla="*/ 0 h 48"/>
                <a:gd name="T2" fmla="*/ 49 w 49"/>
                <a:gd name="T3" fmla="*/ 48 h 48"/>
                <a:gd name="T4" fmla="*/ 0 w 49"/>
                <a:gd name="T5" fmla="*/ 48 h 48"/>
                <a:gd name="T6" fmla="*/ 0 w 49"/>
                <a:gd name="T7" fmla="*/ 0 h 48"/>
                <a:gd name="T8" fmla="*/ 49 w 49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49" y="0"/>
                  </a:moveTo>
                  <a:cubicBezTo>
                    <a:pt x="49" y="16"/>
                    <a:pt x="49" y="32"/>
                    <a:pt x="49" y="48"/>
                  </a:cubicBezTo>
                  <a:cubicBezTo>
                    <a:pt x="33" y="48"/>
                    <a:pt x="17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30">
              <a:extLst>
                <a:ext uri="{FF2B5EF4-FFF2-40B4-BE49-F238E27FC236}">
                  <a16:creationId xmlns:a16="http://schemas.microsoft.com/office/drawing/2014/main" id="{68E2EFBB-202A-5FDD-17E6-C62322CDECD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5" y="1114425"/>
              <a:ext cx="12700" cy="12700"/>
            </a:xfrm>
            <a:custGeom>
              <a:avLst/>
              <a:gdLst>
                <a:gd name="T0" fmla="*/ 0 w 49"/>
                <a:gd name="T1" fmla="*/ 48 h 48"/>
                <a:gd name="T2" fmla="*/ 0 w 49"/>
                <a:gd name="T3" fmla="*/ 0 h 48"/>
                <a:gd name="T4" fmla="*/ 49 w 49"/>
                <a:gd name="T5" fmla="*/ 0 h 48"/>
                <a:gd name="T6" fmla="*/ 49 w 49"/>
                <a:gd name="T7" fmla="*/ 48 h 48"/>
                <a:gd name="T8" fmla="*/ 0 w 49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8">
                  <a:moveTo>
                    <a:pt x="0" y="48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2" y="0"/>
                    <a:pt x="49" y="0"/>
                  </a:cubicBezTo>
                  <a:cubicBezTo>
                    <a:pt x="49" y="15"/>
                    <a:pt x="49" y="31"/>
                    <a:pt x="49" y="48"/>
                  </a:cubicBezTo>
                  <a:cubicBezTo>
                    <a:pt x="33" y="48"/>
                    <a:pt x="1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31">
              <a:extLst>
                <a:ext uri="{FF2B5EF4-FFF2-40B4-BE49-F238E27FC236}">
                  <a16:creationId xmlns:a16="http://schemas.microsoft.com/office/drawing/2014/main" id="{69159FC9-4B87-EB6E-5CDF-6B8FFC36087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1114425"/>
              <a:ext cx="12700" cy="12700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7" y="0"/>
                    <a:pt x="33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1" name="Freeform 32">
              <a:extLst>
                <a:ext uri="{FF2B5EF4-FFF2-40B4-BE49-F238E27FC236}">
                  <a16:creationId xmlns:a16="http://schemas.microsoft.com/office/drawing/2014/main" id="{3E6A573C-7949-F1DE-C587-C4BCBA1D0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1139825" y="1141413"/>
              <a:ext cx="14288" cy="14288"/>
            </a:xfrm>
            <a:custGeom>
              <a:avLst/>
              <a:gdLst>
                <a:gd name="T0" fmla="*/ 49 w 49"/>
                <a:gd name="T1" fmla="*/ 0 h 49"/>
                <a:gd name="T2" fmla="*/ 49 w 49"/>
                <a:gd name="T3" fmla="*/ 49 h 49"/>
                <a:gd name="T4" fmla="*/ 0 w 49"/>
                <a:gd name="T5" fmla="*/ 49 h 49"/>
                <a:gd name="T6" fmla="*/ 0 w 49"/>
                <a:gd name="T7" fmla="*/ 0 h 49"/>
                <a:gd name="T8" fmla="*/ 49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0"/>
                  </a:moveTo>
                  <a:cubicBezTo>
                    <a:pt x="49" y="17"/>
                    <a:pt x="49" y="32"/>
                    <a:pt x="49" y="49"/>
                  </a:cubicBezTo>
                  <a:cubicBezTo>
                    <a:pt x="32" y="49"/>
                    <a:pt x="16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5" y="0"/>
                    <a:pt x="31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2" name="Freeform 33">
              <a:extLst>
                <a:ext uri="{FF2B5EF4-FFF2-40B4-BE49-F238E27FC236}">
                  <a16:creationId xmlns:a16="http://schemas.microsoft.com/office/drawing/2014/main" id="{1DE82332-F345-9851-F6A3-B766B1A6B62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81113" y="1141413"/>
              <a:ext cx="12700" cy="14288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1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3" name="Freeform 34">
              <a:extLst>
                <a:ext uri="{FF2B5EF4-FFF2-40B4-BE49-F238E27FC236}">
                  <a16:creationId xmlns:a16="http://schemas.microsoft.com/office/drawing/2014/main" id="{7BD77F7E-1D5E-874E-871E-477B2FD823F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973138"/>
              <a:ext cx="14288" cy="12700"/>
            </a:xfrm>
            <a:custGeom>
              <a:avLst/>
              <a:gdLst>
                <a:gd name="T0" fmla="*/ 48 w 48"/>
                <a:gd name="T1" fmla="*/ 49 h 49"/>
                <a:gd name="T2" fmla="*/ 0 w 48"/>
                <a:gd name="T3" fmla="*/ 49 h 49"/>
                <a:gd name="T4" fmla="*/ 0 w 48"/>
                <a:gd name="T5" fmla="*/ 0 h 49"/>
                <a:gd name="T6" fmla="*/ 48 w 48"/>
                <a:gd name="T7" fmla="*/ 0 h 49"/>
                <a:gd name="T8" fmla="*/ 48 w 48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49"/>
                  </a:moveTo>
                  <a:cubicBezTo>
                    <a:pt x="32" y="49"/>
                    <a:pt x="16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35">
              <a:extLst>
                <a:ext uri="{FF2B5EF4-FFF2-40B4-BE49-F238E27FC236}">
                  <a16:creationId xmlns:a16="http://schemas.microsoft.com/office/drawing/2014/main" id="{B2E02EBC-D3CB-0E92-D0DA-632D7C3E5417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3" y="973138"/>
              <a:ext cx="14288" cy="12700"/>
            </a:xfrm>
            <a:custGeom>
              <a:avLst/>
              <a:gdLst>
                <a:gd name="T0" fmla="*/ 0 w 49"/>
                <a:gd name="T1" fmla="*/ 0 h 49"/>
                <a:gd name="T2" fmla="*/ 49 w 49"/>
                <a:gd name="T3" fmla="*/ 0 h 49"/>
                <a:gd name="T4" fmla="*/ 49 w 49"/>
                <a:gd name="T5" fmla="*/ 49 h 49"/>
                <a:gd name="T6" fmla="*/ 0 w 49"/>
                <a:gd name="T7" fmla="*/ 49 h 49"/>
                <a:gd name="T8" fmla="*/ 0 w 4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0" y="0"/>
                  </a:moveTo>
                  <a:cubicBezTo>
                    <a:pt x="16" y="0"/>
                    <a:pt x="32" y="0"/>
                    <a:pt x="49" y="0"/>
                  </a:cubicBezTo>
                  <a:cubicBezTo>
                    <a:pt x="49" y="16"/>
                    <a:pt x="49" y="32"/>
                    <a:pt x="49" y="49"/>
                  </a:cubicBezTo>
                  <a:cubicBezTo>
                    <a:pt x="32" y="49"/>
                    <a:pt x="17" y="49"/>
                    <a:pt x="0" y="49"/>
                  </a:cubicBezTo>
                  <a:cubicBezTo>
                    <a:pt x="0" y="32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36">
              <a:extLst>
                <a:ext uri="{FF2B5EF4-FFF2-40B4-BE49-F238E27FC236}">
                  <a16:creationId xmlns:a16="http://schemas.microsoft.com/office/drawing/2014/main" id="{B2A44BFB-EA74-ADD1-2291-07AB5B8DBA1B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1057275"/>
              <a:ext cx="14288" cy="14288"/>
            </a:xfrm>
            <a:custGeom>
              <a:avLst/>
              <a:gdLst>
                <a:gd name="T0" fmla="*/ 48 w 48"/>
                <a:gd name="T1" fmla="*/ 48 h 48"/>
                <a:gd name="T2" fmla="*/ 0 w 48"/>
                <a:gd name="T3" fmla="*/ 48 h 48"/>
                <a:gd name="T4" fmla="*/ 0 w 48"/>
                <a:gd name="T5" fmla="*/ 0 h 48"/>
                <a:gd name="T6" fmla="*/ 48 w 48"/>
                <a:gd name="T7" fmla="*/ 0 h 48"/>
                <a:gd name="T8" fmla="*/ 48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48"/>
                  </a:moveTo>
                  <a:cubicBezTo>
                    <a:pt x="32" y="48"/>
                    <a:pt x="16" y="48"/>
                    <a:pt x="0" y="48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ubicBezTo>
                    <a:pt x="48" y="15"/>
                    <a:pt x="48" y="31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37">
              <a:extLst>
                <a:ext uri="{FF2B5EF4-FFF2-40B4-BE49-F238E27FC236}">
                  <a16:creationId xmlns:a16="http://schemas.microsoft.com/office/drawing/2014/main" id="{7BC43E83-0C73-3084-95A3-3A87DBE90A3C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3" y="1057275"/>
              <a:ext cx="14288" cy="14288"/>
            </a:xfrm>
            <a:custGeom>
              <a:avLst/>
              <a:gdLst>
                <a:gd name="T0" fmla="*/ 0 w 48"/>
                <a:gd name="T1" fmla="*/ 0 h 49"/>
                <a:gd name="T2" fmla="*/ 48 w 48"/>
                <a:gd name="T3" fmla="*/ 0 h 49"/>
                <a:gd name="T4" fmla="*/ 48 w 48"/>
                <a:gd name="T5" fmla="*/ 49 h 49"/>
                <a:gd name="T6" fmla="*/ 0 w 48"/>
                <a:gd name="T7" fmla="*/ 49 h 49"/>
                <a:gd name="T8" fmla="*/ 0 w 48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0" y="0"/>
                  </a:moveTo>
                  <a:cubicBezTo>
                    <a:pt x="17" y="0"/>
                    <a:pt x="32" y="0"/>
                    <a:pt x="48" y="0"/>
                  </a:cubicBezTo>
                  <a:cubicBezTo>
                    <a:pt x="48" y="16"/>
                    <a:pt x="48" y="32"/>
                    <a:pt x="48" y="49"/>
                  </a:cubicBezTo>
                  <a:cubicBezTo>
                    <a:pt x="33" y="49"/>
                    <a:pt x="1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7" name="Freeform 38">
              <a:extLst>
                <a:ext uri="{FF2B5EF4-FFF2-40B4-BE49-F238E27FC236}">
                  <a16:creationId xmlns:a16="http://schemas.microsoft.com/office/drawing/2014/main" id="{EBA81F14-4681-130B-2E08-93740BB818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2375" y="1028700"/>
              <a:ext cx="17463" cy="15875"/>
            </a:xfrm>
            <a:custGeom>
              <a:avLst/>
              <a:gdLst>
                <a:gd name="T0" fmla="*/ 55 w 59"/>
                <a:gd name="T1" fmla="*/ 29 h 58"/>
                <a:gd name="T2" fmla="*/ 30 w 59"/>
                <a:gd name="T3" fmla="*/ 54 h 58"/>
                <a:gd name="T4" fmla="*/ 4 w 59"/>
                <a:gd name="T5" fmla="*/ 28 h 58"/>
                <a:gd name="T6" fmla="*/ 29 w 59"/>
                <a:gd name="T7" fmla="*/ 3 h 58"/>
                <a:gd name="T8" fmla="*/ 55 w 59"/>
                <a:gd name="T9" fmla="*/ 29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58">
                  <a:moveTo>
                    <a:pt x="55" y="29"/>
                  </a:moveTo>
                  <a:cubicBezTo>
                    <a:pt x="54" y="58"/>
                    <a:pt x="59" y="54"/>
                    <a:pt x="30" y="54"/>
                  </a:cubicBezTo>
                  <a:cubicBezTo>
                    <a:pt x="0" y="54"/>
                    <a:pt x="4" y="58"/>
                    <a:pt x="4" y="28"/>
                  </a:cubicBezTo>
                  <a:cubicBezTo>
                    <a:pt x="4" y="3"/>
                    <a:pt x="4" y="3"/>
                    <a:pt x="29" y="3"/>
                  </a:cubicBezTo>
                  <a:cubicBezTo>
                    <a:pt x="59" y="4"/>
                    <a:pt x="54" y="0"/>
                    <a:pt x="55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8" name="Freeform 39">
              <a:extLst>
                <a:ext uri="{FF2B5EF4-FFF2-40B4-BE49-F238E27FC236}">
                  <a16:creationId xmlns:a16="http://schemas.microsoft.com/office/drawing/2014/main" id="{2D0A549A-4728-42A9-124C-DE96941A96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1028700"/>
              <a:ext cx="14288" cy="14288"/>
            </a:xfrm>
            <a:custGeom>
              <a:avLst/>
              <a:gdLst>
                <a:gd name="T0" fmla="*/ 1 w 50"/>
                <a:gd name="T1" fmla="*/ 0 h 50"/>
                <a:gd name="T2" fmla="*/ 50 w 50"/>
                <a:gd name="T3" fmla="*/ 0 h 50"/>
                <a:gd name="T4" fmla="*/ 50 w 50"/>
                <a:gd name="T5" fmla="*/ 50 h 50"/>
                <a:gd name="T6" fmla="*/ 7 w 50"/>
                <a:gd name="T7" fmla="*/ 49 h 50"/>
                <a:gd name="T8" fmla="*/ 1 w 50"/>
                <a:gd name="T9" fmla="*/ 42 h 50"/>
                <a:gd name="T10" fmla="*/ 1 w 5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1" y="0"/>
                  </a:moveTo>
                  <a:cubicBezTo>
                    <a:pt x="18" y="0"/>
                    <a:pt x="33" y="0"/>
                    <a:pt x="50" y="0"/>
                  </a:cubicBezTo>
                  <a:cubicBezTo>
                    <a:pt x="50" y="16"/>
                    <a:pt x="50" y="32"/>
                    <a:pt x="50" y="50"/>
                  </a:cubicBezTo>
                  <a:cubicBezTo>
                    <a:pt x="36" y="50"/>
                    <a:pt x="21" y="50"/>
                    <a:pt x="7" y="49"/>
                  </a:cubicBezTo>
                  <a:cubicBezTo>
                    <a:pt x="5" y="49"/>
                    <a:pt x="1" y="45"/>
                    <a:pt x="1" y="42"/>
                  </a:cubicBezTo>
                  <a:cubicBezTo>
                    <a:pt x="0" y="29"/>
                    <a:pt x="1" y="15"/>
                    <a:pt x="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40">
              <a:extLst>
                <a:ext uri="{FF2B5EF4-FFF2-40B4-BE49-F238E27FC236}">
                  <a16:creationId xmlns:a16="http://schemas.microsoft.com/office/drawing/2014/main" id="{AD177999-A93E-FDA9-D35C-39419DCA9DE1}"/>
                </a:ext>
              </a:extLst>
            </p:cNvPr>
            <p:cNvSpPr>
              <a:spLocks/>
            </p:cNvSpPr>
            <p:nvPr/>
          </p:nvSpPr>
          <p:spPr bwMode="auto">
            <a:xfrm>
              <a:off x="1223963" y="1000125"/>
              <a:ext cx="14288" cy="14288"/>
            </a:xfrm>
            <a:custGeom>
              <a:avLst/>
              <a:gdLst>
                <a:gd name="T0" fmla="*/ 0 w 50"/>
                <a:gd name="T1" fmla="*/ 0 h 50"/>
                <a:gd name="T2" fmla="*/ 42 w 50"/>
                <a:gd name="T3" fmla="*/ 0 h 50"/>
                <a:gd name="T4" fmla="*/ 49 w 50"/>
                <a:gd name="T5" fmla="*/ 7 h 50"/>
                <a:gd name="T6" fmla="*/ 49 w 50"/>
                <a:gd name="T7" fmla="*/ 50 h 50"/>
                <a:gd name="T8" fmla="*/ 0 w 50"/>
                <a:gd name="T9" fmla="*/ 50 h 50"/>
                <a:gd name="T10" fmla="*/ 0 w 50"/>
                <a:gd name="T11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15" y="0"/>
                    <a:pt x="28" y="0"/>
                    <a:pt x="42" y="0"/>
                  </a:cubicBezTo>
                  <a:cubicBezTo>
                    <a:pt x="44" y="1"/>
                    <a:pt x="49" y="4"/>
                    <a:pt x="49" y="7"/>
                  </a:cubicBezTo>
                  <a:cubicBezTo>
                    <a:pt x="50" y="21"/>
                    <a:pt x="49" y="35"/>
                    <a:pt x="49" y="50"/>
                  </a:cubicBezTo>
                  <a:cubicBezTo>
                    <a:pt x="32" y="50"/>
                    <a:pt x="17" y="50"/>
                    <a:pt x="0" y="50"/>
                  </a:cubicBezTo>
                  <a:cubicBezTo>
                    <a:pt x="0" y="33"/>
                    <a:pt x="0" y="18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0" name="Freeform 41">
              <a:extLst>
                <a:ext uri="{FF2B5EF4-FFF2-40B4-BE49-F238E27FC236}">
                  <a16:creationId xmlns:a16="http://schemas.microsoft.com/office/drawing/2014/main" id="{6A6AF6E0-4136-E88D-EAA9-BED3F351AF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95388" y="1000125"/>
              <a:ext cx="14288" cy="14288"/>
            </a:xfrm>
            <a:custGeom>
              <a:avLst/>
              <a:gdLst>
                <a:gd name="T0" fmla="*/ 50 w 50"/>
                <a:gd name="T1" fmla="*/ 50 h 50"/>
                <a:gd name="T2" fmla="*/ 1 w 50"/>
                <a:gd name="T3" fmla="*/ 50 h 50"/>
                <a:gd name="T4" fmla="*/ 1 w 50"/>
                <a:gd name="T5" fmla="*/ 7 h 50"/>
                <a:gd name="T6" fmla="*/ 8 w 50"/>
                <a:gd name="T7" fmla="*/ 0 h 50"/>
                <a:gd name="T8" fmla="*/ 50 w 50"/>
                <a:gd name="T9" fmla="*/ 0 h 50"/>
                <a:gd name="T10" fmla="*/ 50 w 50"/>
                <a:gd name="T1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50" h="50">
                  <a:moveTo>
                    <a:pt x="50" y="50"/>
                  </a:moveTo>
                  <a:cubicBezTo>
                    <a:pt x="34" y="50"/>
                    <a:pt x="18" y="50"/>
                    <a:pt x="1" y="50"/>
                  </a:cubicBezTo>
                  <a:cubicBezTo>
                    <a:pt x="1" y="35"/>
                    <a:pt x="0" y="21"/>
                    <a:pt x="1" y="7"/>
                  </a:cubicBezTo>
                  <a:cubicBezTo>
                    <a:pt x="1" y="5"/>
                    <a:pt x="6" y="1"/>
                    <a:pt x="8" y="0"/>
                  </a:cubicBezTo>
                  <a:cubicBezTo>
                    <a:pt x="22" y="0"/>
                    <a:pt x="35" y="0"/>
                    <a:pt x="50" y="0"/>
                  </a:cubicBezTo>
                  <a:cubicBezTo>
                    <a:pt x="50" y="17"/>
                    <a:pt x="50" y="32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1" name="Group 160">
            <a:extLst>
              <a:ext uri="{FF2B5EF4-FFF2-40B4-BE49-F238E27FC236}">
                <a16:creationId xmlns:a16="http://schemas.microsoft.com/office/drawing/2014/main" id="{A5AED339-F823-8E11-D725-5A02A49D25CD}"/>
              </a:ext>
            </a:extLst>
          </p:cNvPr>
          <p:cNvGrpSpPr/>
          <p:nvPr/>
        </p:nvGrpSpPr>
        <p:grpSpPr>
          <a:xfrm>
            <a:off x="3336928" y="1953831"/>
            <a:ext cx="417513" cy="417513"/>
            <a:chOff x="1660525" y="915988"/>
            <a:chExt cx="417513" cy="417513"/>
          </a:xfrm>
          <a:solidFill>
            <a:srgbClr val="43266B"/>
          </a:solidFill>
        </p:grpSpPr>
        <p:sp>
          <p:nvSpPr>
            <p:cNvPr id="162" name="Freeform 42">
              <a:extLst>
                <a:ext uri="{FF2B5EF4-FFF2-40B4-BE49-F238E27FC236}">
                  <a16:creationId xmlns:a16="http://schemas.microsoft.com/office/drawing/2014/main" id="{341C81E6-ECC2-ABF5-C9A9-F9B429198A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0525" y="915988"/>
              <a:ext cx="417513" cy="417513"/>
            </a:xfrm>
            <a:custGeom>
              <a:avLst/>
              <a:gdLst>
                <a:gd name="T0" fmla="*/ 263 w 1498"/>
                <a:gd name="T1" fmla="*/ 131 h 1492"/>
                <a:gd name="T2" fmla="*/ 552 w 1498"/>
                <a:gd name="T3" fmla="*/ 28 h 1492"/>
                <a:gd name="T4" fmla="*/ 792 w 1498"/>
                <a:gd name="T5" fmla="*/ 81 h 1492"/>
                <a:gd name="T6" fmla="*/ 1085 w 1498"/>
                <a:gd name="T7" fmla="*/ 135 h 1492"/>
                <a:gd name="T8" fmla="*/ 1203 w 1498"/>
                <a:gd name="T9" fmla="*/ 344 h 1492"/>
                <a:gd name="T10" fmla="*/ 1347 w 1498"/>
                <a:gd name="T11" fmla="*/ 1081 h 1492"/>
                <a:gd name="T12" fmla="*/ 1353 w 1498"/>
                <a:gd name="T13" fmla="*/ 1287 h 1492"/>
                <a:gd name="T14" fmla="*/ 1247 w 1498"/>
                <a:gd name="T15" fmla="*/ 1392 h 1492"/>
                <a:gd name="T16" fmla="*/ 912 w 1498"/>
                <a:gd name="T17" fmla="*/ 1320 h 1492"/>
                <a:gd name="T18" fmla="*/ 792 w 1498"/>
                <a:gd name="T19" fmla="*/ 1261 h 1492"/>
                <a:gd name="T20" fmla="*/ 552 w 1498"/>
                <a:gd name="T21" fmla="*/ 1315 h 1492"/>
                <a:gd name="T22" fmla="*/ 301 w 1498"/>
                <a:gd name="T23" fmla="*/ 1212 h 1492"/>
                <a:gd name="T24" fmla="*/ 170 w 1498"/>
                <a:gd name="T25" fmla="*/ 1006 h 1492"/>
                <a:gd name="T26" fmla="*/ 0 w 1498"/>
                <a:gd name="T27" fmla="*/ 762 h 1492"/>
                <a:gd name="T28" fmla="*/ 172 w 1498"/>
                <a:gd name="T29" fmla="*/ 341 h 1492"/>
                <a:gd name="T30" fmla="*/ 574 w 1498"/>
                <a:gd name="T31" fmla="*/ 1215 h 1492"/>
                <a:gd name="T32" fmla="*/ 744 w 1498"/>
                <a:gd name="T33" fmla="*/ 1292 h 1492"/>
                <a:gd name="T34" fmla="*/ 864 w 1498"/>
                <a:gd name="T35" fmla="*/ 1178 h 1492"/>
                <a:gd name="T36" fmla="*/ 888 w 1498"/>
                <a:gd name="T37" fmla="*/ 1046 h 1492"/>
                <a:gd name="T38" fmla="*/ 991 w 1498"/>
                <a:gd name="T39" fmla="*/ 364 h 1492"/>
                <a:gd name="T40" fmla="*/ 1059 w 1498"/>
                <a:gd name="T41" fmla="*/ 182 h 1492"/>
                <a:gd name="T42" fmla="*/ 744 w 1498"/>
                <a:gd name="T43" fmla="*/ 99 h 1492"/>
                <a:gd name="T44" fmla="*/ 575 w 1498"/>
                <a:gd name="T45" fmla="*/ 129 h 1492"/>
                <a:gd name="T46" fmla="*/ 179 w 1498"/>
                <a:gd name="T47" fmla="*/ 285 h 1492"/>
                <a:gd name="T48" fmla="*/ 99 w 1498"/>
                <a:gd name="T49" fmla="*/ 600 h 1492"/>
                <a:gd name="T50" fmla="*/ 98 w 1498"/>
                <a:gd name="T51" fmla="*/ 744 h 1492"/>
                <a:gd name="T52" fmla="*/ 181 w 1498"/>
                <a:gd name="T53" fmla="*/ 1060 h 1492"/>
                <a:gd name="T54" fmla="*/ 1225 w 1498"/>
                <a:gd name="T55" fmla="*/ 840 h 1492"/>
                <a:gd name="T56" fmla="*/ 1201 w 1498"/>
                <a:gd name="T57" fmla="*/ 1103 h 1492"/>
                <a:gd name="T58" fmla="*/ 1438 w 1498"/>
                <a:gd name="T59" fmla="*/ 660 h 1492"/>
                <a:gd name="T60" fmla="*/ 947 w 1498"/>
                <a:gd name="T61" fmla="*/ 1027 h 1492"/>
                <a:gd name="T62" fmla="*/ 960 w 1498"/>
                <a:gd name="T63" fmla="*/ 912 h 1492"/>
                <a:gd name="T64" fmla="*/ 1152 w 1498"/>
                <a:gd name="T65" fmla="*/ 935 h 1492"/>
                <a:gd name="T66" fmla="*/ 819 w 1498"/>
                <a:gd name="T67" fmla="*/ 889 h 1492"/>
                <a:gd name="T68" fmla="*/ 629 w 1498"/>
                <a:gd name="T69" fmla="*/ 854 h 1492"/>
                <a:gd name="T70" fmla="*/ 600 w 1498"/>
                <a:gd name="T71" fmla="*/ 662 h 1492"/>
                <a:gd name="T72" fmla="*/ 842 w 1498"/>
                <a:gd name="T73" fmla="*/ 472 h 1492"/>
                <a:gd name="T74" fmla="*/ 627 w 1498"/>
                <a:gd name="T75" fmla="*/ 363 h 1492"/>
                <a:gd name="T76" fmla="*/ 379 w 1498"/>
                <a:gd name="T77" fmla="*/ 921 h 1492"/>
                <a:gd name="T78" fmla="*/ 1315 w 1498"/>
                <a:gd name="T79" fmla="*/ 1248 h 1492"/>
                <a:gd name="T80" fmla="*/ 1120 w 1498"/>
                <a:gd name="T81" fmla="*/ 1152 h 1492"/>
                <a:gd name="T82" fmla="*/ 944 w 1498"/>
                <a:gd name="T83" fmla="*/ 1248 h 1492"/>
                <a:gd name="T84" fmla="*/ 986 w 1498"/>
                <a:gd name="T85" fmla="*/ 1344 h 1492"/>
                <a:gd name="T86" fmla="*/ 960 w 1498"/>
                <a:gd name="T87" fmla="*/ 1297 h 1492"/>
                <a:gd name="T88" fmla="*/ 1105 w 1498"/>
                <a:gd name="T89" fmla="*/ 1103 h 1492"/>
                <a:gd name="T90" fmla="*/ 769 w 1498"/>
                <a:gd name="T91" fmla="*/ 657 h 1492"/>
                <a:gd name="T92" fmla="*/ 563 w 1498"/>
                <a:gd name="T93" fmla="*/ 718 h 1492"/>
                <a:gd name="T94" fmla="*/ 1127 w 1498"/>
                <a:gd name="T95" fmla="*/ 1440 h 1492"/>
                <a:gd name="T96" fmla="*/ 1031 w 1498"/>
                <a:gd name="T97" fmla="*/ 888 h 1492"/>
                <a:gd name="T98" fmla="*/ 1200 w 1498"/>
                <a:gd name="T99" fmla="*/ 936 h 1492"/>
                <a:gd name="T100" fmla="*/ 1200 w 1498"/>
                <a:gd name="T101" fmla="*/ 910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8" h="1492">
                  <a:moveTo>
                    <a:pt x="172" y="341"/>
                  </a:moveTo>
                  <a:cubicBezTo>
                    <a:pt x="158" y="326"/>
                    <a:pt x="144" y="314"/>
                    <a:pt x="131" y="301"/>
                  </a:cubicBezTo>
                  <a:cubicBezTo>
                    <a:pt x="119" y="288"/>
                    <a:pt x="119" y="275"/>
                    <a:pt x="131" y="263"/>
                  </a:cubicBezTo>
                  <a:cubicBezTo>
                    <a:pt x="175" y="219"/>
                    <a:pt x="219" y="175"/>
                    <a:pt x="263" y="131"/>
                  </a:cubicBezTo>
                  <a:cubicBezTo>
                    <a:pt x="275" y="119"/>
                    <a:pt x="288" y="119"/>
                    <a:pt x="301" y="131"/>
                  </a:cubicBezTo>
                  <a:cubicBezTo>
                    <a:pt x="314" y="144"/>
                    <a:pt x="327" y="158"/>
                    <a:pt x="341" y="172"/>
                  </a:cubicBezTo>
                  <a:cubicBezTo>
                    <a:pt x="406" y="129"/>
                    <a:pt x="476" y="100"/>
                    <a:pt x="552" y="84"/>
                  </a:cubicBezTo>
                  <a:cubicBezTo>
                    <a:pt x="552" y="65"/>
                    <a:pt x="552" y="46"/>
                    <a:pt x="552" y="28"/>
                  </a:cubicBezTo>
                  <a:cubicBezTo>
                    <a:pt x="552" y="9"/>
                    <a:pt x="561" y="0"/>
                    <a:pt x="580" y="0"/>
                  </a:cubicBezTo>
                  <a:cubicBezTo>
                    <a:pt x="641" y="0"/>
                    <a:pt x="703" y="0"/>
                    <a:pt x="764" y="0"/>
                  </a:cubicBezTo>
                  <a:cubicBezTo>
                    <a:pt x="783" y="0"/>
                    <a:pt x="792" y="9"/>
                    <a:pt x="792" y="28"/>
                  </a:cubicBezTo>
                  <a:cubicBezTo>
                    <a:pt x="792" y="46"/>
                    <a:pt x="792" y="65"/>
                    <a:pt x="792" y="81"/>
                  </a:cubicBezTo>
                  <a:cubicBezTo>
                    <a:pt x="829" y="94"/>
                    <a:pt x="866" y="104"/>
                    <a:pt x="901" y="118"/>
                  </a:cubicBezTo>
                  <a:cubicBezTo>
                    <a:pt x="936" y="133"/>
                    <a:pt x="969" y="151"/>
                    <a:pt x="1006" y="170"/>
                  </a:cubicBezTo>
                  <a:cubicBezTo>
                    <a:pt x="1016" y="160"/>
                    <a:pt x="1027" y="148"/>
                    <a:pt x="1039" y="136"/>
                  </a:cubicBezTo>
                  <a:cubicBezTo>
                    <a:pt x="1057" y="117"/>
                    <a:pt x="1067" y="117"/>
                    <a:pt x="1085" y="135"/>
                  </a:cubicBezTo>
                  <a:cubicBezTo>
                    <a:pt x="1127" y="176"/>
                    <a:pt x="1168" y="218"/>
                    <a:pt x="1209" y="259"/>
                  </a:cubicBezTo>
                  <a:cubicBezTo>
                    <a:pt x="1226" y="276"/>
                    <a:pt x="1226" y="287"/>
                    <a:pt x="1210" y="304"/>
                  </a:cubicBezTo>
                  <a:cubicBezTo>
                    <a:pt x="1199" y="315"/>
                    <a:pt x="1188" y="325"/>
                    <a:pt x="1175" y="338"/>
                  </a:cubicBezTo>
                  <a:cubicBezTo>
                    <a:pt x="1186" y="341"/>
                    <a:pt x="1194" y="342"/>
                    <a:pt x="1203" y="344"/>
                  </a:cubicBezTo>
                  <a:cubicBezTo>
                    <a:pt x="1353" y="378"/>
                    <a:pt x="1461" y="492"/>
                    <a:pt x="1484" y="643"/>
                  </a:cubicBezTo>
                  <a:cubicBezTo>
                    <a:pt x="1498" y="735"/>
                    <a:pt x="1479" y="821"/>
                    <a:pt x="1426" y="897"/>
                  </a:cubicBezTo>
                  <a:cubicBezTo>
                    <a:pt x="1388" y="951"/>
                    <a:pt x="1358" y="1007"/>
                    <a:pt x="1349" y="1072"/>
                  </a:cubicBezTo>
                  <a:cubicBezTo>
                    <a:pt x="1348" y="1075"/>
                    <a:pt x="1348" y="1078"/>
                    <a:pt x="1347" y="1081"/>
                  </a:cubicBezTo>
                  <a:cubicBezTo>
                    <a:pt x="1343" y="1098"/>
                    <a:pt x="1345" y="1110"/>
                    <a:pt x="1363" y="1120"/>
                  </a:cubicBezTo>
                  <a:cubicBezTo>
                    <a:pt x="1382" y="1130"/>
                    <a:pt x="1391" y="1151"/>
                    <a:pt x="1392" y="1173"/>
                  </a:cubicBezTo>
                  <a:cubicBezTo>
                    <a:pt x="1392" y="1191"/>
                    <a:pt x="1393" y="1209"/>
                    <a:pt x="1392" y="1227"/>
                  </a:cubicBezTo>
                  <a:cubicBezTo>
                    <a:pt x="1390" y="1254"/>
                    <a:pt x="1377" y="1275"/>
                    <a:pt x="1353" y="1287"/>
                  </a:cubicBezTo>
                  <a:cubicBezTo>
                    <a:pt x="1346" y="1291"/>
                    <a:pt x="1344" y="1295"/>
                    <a:pt x="1344" y="1303"/>
                  </a:cubicBezTo>
                  <a:cubicBezTo>
                    <a:pt x="1344" y="1314"/>
                    <a:pt x="1344" y="1325"/>
                    <a:pt x="1342" y="1336"/>
                  </a:cubicBezTo>
                  <a:cubicBezTo>
                    <a:pt x="1334" y="1369"/>
                    <a:pt x="1307" y="1391"/>
                    <a:pt x="1273" y="1392"/>
                  </a:cubicBezTo>
                  <a:cubicBezTo>
                    <a:pt x="1265" y="1392"/>
                    <a:pt x="1256" y="1392"/>
                    <a:pt x="1247" y="1392"/>
                  </a:cubicBezTo>
                  <a:cubicBezTo>
                    <a:pt x="1227" y="1455"/>
                    <a:pt x="1185" y="1492"/>
                    <a:pt x="1118" y="1487"/>
                  </a:cubicBezTo>
                  <a:cubicBezTo>
                    <a:pt x="1061" y="1483"/>
                    <a:pt x="1026" y="1448"/>
                    <a:pt x="1010" y="1392"/>
                  </a:cubicBezTo>
                  <a:cubicBezTo>
                    <a:pt x="1001" y="1392"/>
                    <a:pt x="992" y="1392"/>
                    <a:pt x="983" y="1392"/>
                  </a:cubicBezTo>
                  <a:cubicBezTo>
                    <a:pt x="943" y="1391"/>
                    <a:pt x="913" y="1360"/>
                    <a:pt x="912" y="1320"/>
                  </a:cubicBezTo>
                  <a:cubicBezTo>
                    <a:pt x="912" y="1317"/>
                    <a:pt x="911" y="1313"/>
                    <a:pt x="912" y="1310"/>
                  </a:cubicBezTo>
                  <a:cubicBezTo>
                    <a:pt x="914" y="1297"/>
                    <a:pt x="908" y="1291"/>
                    <a:pt x="898" y="1284"/>
                  </a:cubicBezTo>
                  <a:cubicBezTo>
                    <a:pt x="884" y="1273"/>
                    <a:pt x="874" y="1257"/>
                    <a:pt x="860" y="1242"/>
                  </a:cubicBezTo>
                  <a:cubicBezTo>
                    <a:pt x="841" y="1247"/>
                    <a:pt x="817" y="1254"/>
                    <a:pt x="792" y="1261"/>
                  </a:cubicBezTo>
                  <a:cubicBezTo>
                    <a:pt x="792" y="1279"/>
                    <a:pt x="792" y="1297"/>
                    <a:pt x="792" y="1316"/>
                  </a:cubicBezTo>
                  <a:cubicBezTo>
                    <a:pt x="792" y="1335"/>
                    <a:pt x="783" y="1344"/>
                    <a:pt x="763" y="1344"/>
                  </a:cubicBezTo>
                  <a:cubicBezTo>
                    <a:pt x="702" y="1344"/>
                    <a:pt x="641" y="1344"/>
                    <a:pt x="580" y="1344"/>
                  </a:cubicBezTo>
                  <a:cubicBezTo>
                    <a:pt x="561" y="1344"/>
                    <a:pt x="552" y="1335"/>
                    <a:pt x="552" y="1315"/>
                  </a:cubicBezTo>
                  <a:cubicBezTo>
                    <a:pt x="552" y="1297"/>
                    <a:pt x="552" y="1279"/>
                    <a:pt x="552" y="1263"/>
                  </a:cubicBezTo>
                  <a:cubicBezTo>
                    <a:pt x="515" y="1250"/>
                    <a:pt x="477" y="1240"/>
                    <a:pt x="442" y="1225"/>
                  </a:cubicBezTo>
                  <a:cubicBezTo>
                    <a:pt x="407" y="1211"/>
                    <a:pt x="374" y="1192"/>
                    <a:pt x="338" y="1174"/>
                  </a:cubicBezTo>
                  <a:cubicBezTo>
                    <a:pt x="327" y="1185"/>
                    <a:pt x="314" y="1199"/>
                    <a:pt x="301" y="1212"/>
                  </a:cubicBezTo>
                  <a:cubicBezTo>
                    <a:pt x="288" y="1225"/>
                    <a:pt x="276" y="1226"/>
                    <a:pt x="262" y="1212"/>
                  </a:cubicBezTo>
                  <a:cubicBezTo>
                    <a:pt x="219" y="1169"/>
                    <a:pt x="175" y="1125"/>
                    <a:pt x="132" y="1082"/>
                  </a:cubicBezTo>
                  <a:cubicBezTo>
                    <a:pt x="118" y="1068"/>
                    <a:pt x="119" y="1056"/>
                    <a:pt x="132" y="1043"/>
                  </a:cubicBezTo>
                  <a:cubicBezTo>
                    <a:pt x="145" y="1030"/>
                    <a:pt x="158" y="1017"/>
                    <a:pt x="170" y="1006"/>
                  </a:cubicBezTo>
                  <a:cubicBezTo>
                    <a:pt x="152" y="970"/>
                    <a:pt x="133" y="937"/>
                    <a:pt x="119" y="902"/>
                  </a:cubicBezTo>
                  <a:cubicBezTo>
                    <a:pt x="104" y="867"/>
                    <a:pt x="94" y="830"/>
                    <a:pt x="81" y="792"/>
                  </a:cubicBezTo>
                  <a:cubicBezTo>
                    <a:pt x="66" y="792"/>
                    <a:pt x="48" y="792"/>
                    <a:pt x="30" y="792"/>
                  </a:cubicBezTo>
                  <a:cubicBezTo>
                    <a:pt x="9" y="792"/>
                    <a:pt x="0" y="784"/>
                    <a:pt x="0" y="762"/>
                  </a:cubicBezTo>
                  <a:cubicBezTo>
                    <a:pt x="0" y="702"/>
                    <a:pt x="0" y="642"/>
                    <a:pt x="0" y="582"/>
                  </a:cubicBezTo>
                  <a:cubicBezTo>
                    <a:pt x="0" y="561"/>
                    <a:pt x="8" y="552"/>
                    <a:pt x="30" y="552"/>
                  </a:cubicBezTo>
                  <a:cubicBezTo>
                    <a:pt x="47" y="552"/>
                    <a:pt x="65" y="552"/>
                    <a:pt x="84" y="552"/>
                  </a:cubicBezTo>
                  <a:cubicBezTo>
                    <a:pt x="100" y="477"/>
                    <a:pt x="129" y="406"/>
                    <a:pt x="172" y="341"/>
                  </a:cubicBezTo>
                  <a:close/>
                  <a:moveTo>
                    <a:pt x="285" y="1164"/>
                  </a:moveTo>
                  <a:cubicBezTo>
                    <a:pt x="294" y="1154"/>
                    <a:pt x="304" y="1143"/>
                    <a:pt x="314" y="1132"/>
                  </a:cubicBezTo>
                  <a:cubicBezTo>
                    <a:pt x="332" y="1114"/>
                    <a:pt x="339" y="1113"/>
                    <a:pt x="361" y="1128"/>
                  </a:cubicBezTo>
                  <a:cubicBezTo>
                    <a:pt x="425" y="1172"/>
                    <a:pt x="497" y="1201"/>
                    <a:pt x="574" y="1215"/>
                  </a:cubicBezTo>
                  <a:cubicBezTo>
                    <a:pt x="594" y="1219"/>
                    <a:pt x="600" y="1226"/>
                    <a:pt x="600" y="1247"/>
                  </a:cubicBezTo>
                  <a:cubicBezTo>
                    <a:pt x="600" y="1263"/>
                    <a:pt x="600" y="1279"/>
                    <a:pt x="600" y="1295"/>
                  </a:cubicBezTo>
                  <a:cubicBezTo>
                    <a:pt x="649" y="1295"/>
                    <a:pt x="696" y="1295"/>
                    <a:pt x="742" y="1295"/>
                  </a:cubicBezTo>
                  <a:cubicBezTo>
                    <a:pt x="743" y="1294"/>
                    <a:pt x="744" y="1293"/>
                    <a:pt x="744" y="1292"/>
                  </a:cubicBezTo>
                  <a:cubicBezTo>
                    <a:pt x="744" y="1277"/>
                    <a:pt x="744" y="1262"/>
                    <a:pt x="744" y="1247"/>
                  </a:cubicBezTo>
                  <a:cubicBezTo>
                    <a:pt x="744" y="1226"/>
                    <a:pt x="750" y="1220"/>
                    <a:pt x="771" y="1215"/>
                  </a:cubicBezTo>
                  <a:cubicBezTo>
                    <a:pt x="799" y="1208"/>
                    <a:pt x="825" y="1201"/>
                    <a:pt x="852" y="1194"/>
                  </a:cubicBezTo>
                  <a:cubicBezTo>
                    <a:pt x="861" y="1191"/>
                    <a:pt x="864" y="1188"/>
                    <a:pt x="864" y="1178"/>
                  </a:cubicBezTo>
                  <a:cubicBezTo>
                    <a:pt x="864" y="1149"/>
                    <a:pt x="877" y="1127"/>
                    <a:pt x="903" y="1112"/>
                  </a:cubicBezTo>
                  <a:cubicBezTo>
                    <a:pt x="906" y="1111"/>
                    <a:pt x="911" y="1107"/>
                    <a:pt x="911" y="1104"/>
                  </a:cubicBezTo>
                  <a:cubicBezTo>
                    <a:pt x="908" y="1083"/>
                    <a:pt x="905" y="1062"/>
                    <a:pt x="902" y="1038"/>
                  </a:cubicBezTo>
                  <a:cubicBezTo>
                    <a:pt x="895" y="1042"/>
                    <a:pt x="891" y="1044"/>
                    <a:pt x="888" y="1046"/>
                  </a:cubicBezTo>
                  <a:cubicBezTo>
                    <a:pt x="799" y="1096"/>
                    <a:pt x="705" y="1114"/>
                    <a:pt x="605" y="1098"/>
                  </a:cubicBezTo>
                  <a:cubicBezTo>
                    <a:pt x="346" y="1059"/>
                    <a:pt x="182" y="795"/>
                    <a:pt x="260" y="544"/>
                  </a:cubicBezTo>
                  <a:cubicBezTo>
                    <a:pt x="355" y="240"/>
                    <a:pt x="736" y="140"/>
                    <a:pt x="968" y="359"/>
                  </a:cubicBezTo>
                  <a:cubicBezTo>
                    <a:pt x="976" y="366"/>
                    <a:pt x="981" y="367"/>
                    <a:pt x="991" y="364"/>
                  </a:cubicBezTo>
                  <a:cubicBezTo>
                    <a:pt x="1023" y="354"/>
                    <a:pt x="1056" y="346"/>
                    <a:pt x="1088" y="339"/>
                  </a:cubicBezTo>
                  <a:cubicBezTo>
                    <a:pt x="1103" y="335"/>
                    <a:pt x="1118" y="337"/>
                    <a:pt x="1128" y="320"/>
                  </a:cubicBezTo>
                  <a:cubicBezTo>
                    <a:pt x="1136" y="305"/>
                    <a:pt x="1152" y="296"/>
                    <a:pt x="1163" y="286"/>
                  </a:cubicBezTo>
                  <a:cubicBezTo>
                    <a:pt x="1127" y="250"/>
                    <a:pt x="1094" y="216"/>
                    <a:pt x="1059" y="182"/>
                  </a:cubicBezTo>
                  <a:cubicBezTo>
                    <a:pt x="1049" y="193"/>
                    <a:pt x="1037" y="205"/>
                    <a:pt x="1025" y="217"/>
                  </a:cubicBezTo>
                  <a:cubicBezTo>
                    <a:pt x="1013" y="229"/>
                    <a:pt x="1003" y="229"/>
                    <a:pt x="989" y="220"/>
                  </a:cubicBezTo>
                  <a:cubicBezTo>
                    <a:pt x="922" y="173"/>
                    <a:pt x="848" y="143"/>
                    <a:pt x="768" y="129"/>
                  </a:cubicBezTo>
                  <a:cubicBezTo>
                    <a:pt x="751" y="126"/>
                    <a:pt x="744" y="117"/>
                    <a:pt x="744" y="99"/>
                  </a:cubicBezTo>
                  <a:cubicBezTo>
                    <a:pt x="744" y="83"/>
                    <a:pt x="744" y="66"/>
                    <a:pt x="744" y="49"/>
                  </a:cubicBezTo>
                  <a:cubicBezTo>
                    <a:pt x="695" y="49"/>
                    <a:pt x="648" y="49"/>
                    <a:pt x="600" y="49"/>
                  </a:cubicBezTo>
                  <a:cubicBezTo>
                    <a:pt x="600" y="66"/>
                    <a:pt x="600" y="82"/>
                    <a:pt x="600" y="98"/>
                  </a:cubicBezTo>
                  <a:cubicBezTo>
                    <a:pt x="600" y="118"/>
                    <a:pt x="594" y="125"/>
                    <a:pt x="575" y="129"/>
                  </a:cubicBezTo>
                  <a:cubicBezTo>
                    <a:pt x="495" y="143"/>
                    <a:pt x="423" y="173"/>
                    <a:pt x="356" y="219"/>
                  </a:cubicBezTo>
                  <a:cubicBezTo>
                    <a:pt x="341" y="230"/>
                    <a:pt x="331" y="229"/>
                    <a:pt x="318" y="216"/>
                  </a:cubicBezTo>
                  <a:cubicBezTo>
                    <a:pt x="306" y="204"/>
                    <a:pt x="295" y="191"/>
                    <a:pt x="284" y="180"/>
                  </a:cubicBezTo>
                  <a:cubicBezTo>
                    <a:pt x="248" y="215"/>
                    <a:pt x="215" y="249"/>
                    <a:pt x="179" y="285"/>
                  </a:cubicBezTo>
                  <a:cubicBezTo>
                    <a:pt x="191" y="295"/>
                    <a:pt x="203" y="306"/>
                    <a:pt x="215" y="317"/>
                  </a:cubicBezTo>
                  <a:cubicBezTo>
                    <a:pt x="229" y="331"/>
                    <a:pt x="230" y="341"/>
                    <a:pt x="219" y="357"/>
                  </a:cubicBezTo>
                  <a:cubicBezTo>
                    <a:pt x="173" y="423"/>
                    <a:pt x="143" y="496"/>
                    <a:pt x="129" y="575"/>
                  </a:cubicBezTo>
                  <a:cubicBezTo>
                    <a:pt x="126" y="593"/>
                    <a:pt x="118" y="600"/>
                    <a:pt x="99" y="600"/>
                  </a:cubicBezTo>
                  <a:cubicBezTo>
                    <a:pt x="82" y="600"/>
                    <a:pt x="66" y="600"/>
                    <a:pt x="49" y="600"/>
                  </a:cubicBezTo>
                  <a:cubicBezTo>
                    <a:pt x="49" y="649"/>
                    <a:pt x="49" y="696"/>
                    <a:pt x="49" y="743"/>
                  </a:cubicBezTo>
                  <a:cubicBezTo>
                    <a:pt x="51" y="744"/>
                    <a:pt x="52" y="744"/>
                    <a:pt x="53" y="744"/>
                  </a:cubicBezTo>
                  <a:cubicBezTo>
                    <a:pt x="68" y="744"/>
                    <a:pt x="83" y="744"/>
                    <a:pt x="98" y="744"/>
                  </a:cubicBezTo>
                  <a:cubicBezTo>
                    <a:pt x="118" y="744"/>
                    <a:pt x="125" y="750"/>
                    <a:pt x="129" y="770"/>
                  </a:cubicBezTo>
                  <a:cubicBezTo>
                    <a:pt x="143" y="848"/>
                    <a:pt x="173" y="921"/>
                    <a:pt x="219" y="987"/>
                  </a:cubicBezTo>
                  <a:cubicBezTo>
                    <a:pt x="230" y="1003"/>
                    <a:pt x="229" y="1013"/>
                    <a:pt x="215" y="1027"/>
                  </a:cubicBezTo>
                  <a:cubicBezTo>
                    <a:pt x="203" y="1039"/>
                    <a:pt x="191" y="1050"/>
                    <a:pt x="181" y="1060"/>
                  </a:cubicBezTo>
                  <a:cubicBezTo>
                    <a:pt x="216" y="1095"/>
                    <a:pt x="249" y="1129"/>
                    <a:pt x="285" y="1164"/>
                  </a:cubicBezTo>
                  <a:close/>
                  <a:moveTo>
                    <a:pt x="1152" y="935"/>
                  </a:moveTo>
                  <a:cubicBezTo>
                    <a:pt x="1152" y="927"/>
                    <a:pt x="1152" y="919"/>
                    <a:pt x="1152" y="912"/>
                  </a:cubicBezTo>
                  <a:cubicBezTo>
                    <a:pt x="1153" y="871"/>
                    <a:pt x="1185" y="840"/>
                    <a:pt x="1225" y="840"/>
                  </a:cubicBezTo>
                  <a:cubicBezTo>
                    <a:pt x="1264" y="841"/>
                    <a:pt x="1295" y="872"/>
                    <a:pt x="1296" y="911"/>
                  </a:cubicBezTo>
                  <a:cubicBezTo>
                    <a:pt x="1296" y="951"/>
                    <a:pt x="1265" y="983"/>
                    <a:pt x="1224" y="984"/>
                  </a:cubicBezTo>
                  <a:cubicBezTo>
                    <a:pt x="1216" y="984"/>
                    <a:pt x="1208" y="984"/>
                    <a:pt x="1201" y="984"/>
                  </a:cubicBezTo>
                  <a:cubicBezTo>
                    <a:pt x="1201" y="1025"/>
                    <a:pt x="1201" y="1064"/>
                    <a:pt x="1201" y="1103"/>
                  </a:cubicBezTo>
                  <a:cubicBezTo>
                    <a:pt x="1233" y="1103"/>
                    <a:pt x="1264" y="1103"/>
                    <a:pt x="1296" y="1103"/>
                  </a:cubicBezTo>
                  <a:cubicBezTo>
                    <a:pt x="1296" y="1100"/>
                    <a:pt x="1297" y="1097"/>
                    <a:pt x="1298" y="1094"/>
                  </a:cubicBezTo>
                  <a:cubicBezTo>
                    <a:pt x="1305" y="1012"/>
                    <a:pt x="1335" y="940"/>
                    <a:pt x="1383" y="874"/>
                  </a:cubicBezTo>
                  <a:cubicBezTo>
                    <a:pt x="1430" y="810"/>
                    <a:pt x="1446" y="738"/>
                    <a:pt x="1438" y="660"/>
                  </a:cubicBezTo>
                  <a:cubicBezTo>
                    <a:pt x="1423" y="534"/>
                    <a:pt x="1334" y="429"/>
                    <a:pt x="1211" y="395"/>
                  </a:cubicBezTo>
                  <a:cubicBezTo>
                    <a:pt x="1088" y="361"/>
                    <a:pt x="956" y="406"/>
                    <a:pt x="880" y="506"/>
                  </a:cubicBezTo>
                  <a:cubicBezTo>
                    <a:pt x="796" y="618"/>
                    <a:pt x="794" y="766"/>
                    <a:pt x="878" y="882"/>
                  </a:cubicBezTo>
                  <a:cubicBezTo>
                    <a:pt x="909" y="926"/>
                    <a:pt x="934" y="974"/>
                    <a:pt x="947" y="1027"/>
                  </a:cubicBezTo>
                  <a:cubicBezTo>
                    <a:pt x="953" y="1052"/>
                    <a:pt x="956" y="1078"/>
                    <a:pt x="961" y="1103"/>
                  </a:cubicBezTo>
                  <a:cubicBezTo>
                    <a:pt x="992" y="1103"/>
                    <a:pt x="1024" y="1103"/>
                    <a:pt x="1055" y="1103"/>
                  </a:cubicBezTo>
                  <a:cubicBezTo>
                    <a:pt x="1055" y="1063"/>
                    <a:pt x="1055" y="1024"/>
                    <a:pt x="1055" y="985"/>
                  </a:cubicBezTo>
                  <a:cubicBezTo>
                    <a:pt x="989" y="980"/>
                    <a:pt x="960" y="957"/>
                    <a:pt x="960" y="912"/>
                  </a:cubicBezTo>
                  <a:cubicBezTo>
                    <a:pt x="960" y="875"/>
                    <a:pt x="990" y="843"/>
                    <a:pt x="1027" y="840"/>
                  </a:cubicBezTo>
                  <a:cubicBezTo>
                    <a:pt x="1046" y="839"/>
                    <a:pt x="1063" y="844"/>
                    <a:pt x="1077" y="856"/>
                  </a:cubicBezTo>
                  <a:cubicBezTo>
                    <a:pt x="1102" y="876"/>
                    <a:pt x="1106" y="905"/>
                    <a:pt x="1104" y="935"/>
                  </a:cubicBezTo>
                  <a:cubicBezTo>
                    <a:pt x="1120" y="935"/>
                    <a:pt x="1135" y="935"/>
                    <a:pt x="1152" y="935"/>
                  </a:cubicBezTo>
                  <a:close/>
                  <a:moveTo>
                    <a:pt x="842" y="472"/>
                  </a:moveTo>
                  <a:cubicBezTo>
                    <a:pt x="749" y="386"/>
                    <a:pt x="585" y="381"/>
                    <a:pt x="480" y="491"/>
                  </a:cubicBezTo>
                  <a:cubicBezTo>
                    <a:pt x="378" y="598"/>
                    <a:pt x="386" y="771"/>
                    <a:pt x="496" y="869"/>
                  </a:cubicBezTo>
                  <a:cubicBezTo>
                    <a:pt x="607" y="967"/>
                    <a:pt x="757" y="943"/>
                    <a:pt x="819" y="889"/>
                  </a:cubicBezTo>
                  <a:cubicBezTo>
                    <a:pt x="802" y="843"/>
                    <a:pt x="785" y="799"/>
                    <a:pt x="769" y="754"/>
                  </a:cubicBezTo>
                  <a:cubicBezTo>
                    <a:pt x="767" y="755"/>
                    <a:pt x="764" y="759"/>
                    <a:pt x="760" y="762"/>
                  </a:cubicBezTo>
                  <a:cubicBezTo>
                    <a:pt x="729" y="793"/>
                    <a:pt x="699" y="824"/>
                    <a:pt x="668" y="854"/>
                  </a:cubicBezTo>
                  <a:cubicBezTo>
                    <a:pt x="654" y="868"/>
                    <a:pt x="642" y="868"/>
                    <a:pt x="629" y="854"/>
                  </a:cubicBezTo>
                  <a:cubicBezTo>
                    <a:pt x="590" y="816"/>
                    <a:pt x="551" y="778"/>
                    <a:pt x="513" y="739"/>
                  </a:cubicBezTo>
                  <a:cubicBezTo>
                    <a:pt x="500" y="726"/>
                    <a:pt x="501" y="714"/>
                    <a:pt x="513" y="701"/>
                  </a:cubicBezTo>
                  <a:cubicBezTo>
                    <a:pt x="526" y="688"/>
                    <a:pt x="539" y="675"/>
                    <a:pt x="551" y="663"/>
                  </a:cubicBezTo>
                  <a:cubicBezTo>
                    <a:pt x="571" y="643"/>
                    <a:pt x="581" y="643"/>
                    <a:pt x="600" y="662"/>
                  </a:cubicBezTo>
                  <a:cubicBezTo>
                    <a:pt x="616" y="678"/>
                    <a:pt x="632" y="694"/>
                    <a:pt x="648" y="710"/>
                  </a:cubicBezTo>
                  <a:cubicBezTo>
                    <a:pt x="696" y="662"/>
                    <a:pt x="743" y="615"/>
                    <a:pt x="789" y="569"/>
                  </a:cubicBezTo>
                  <a:cubicBezTo>
                    <a:pt x="791" y="567"/>
                    <a:pt x="793" y="565"/>
                    <a:pt x="794" y="563"/>
                  </a:cubicBezTo>
                  <a:cubicBezTo>
                    <a:pt x="810" y="533"/>
                    <a:pt x="826" y="503"/>
                    <a:pt x="842" y="472"/>
                  </a:cubicBezTo>
                  <a:close/>
                  <a:moveTo>
                    <a:pt x="852" y="928"/>
                  </a:moveTo>
                  <a:cubicBezTo>
                    <a:pt x="692" y="1034"/>
                    <a:pt x="509" y="975"/>
                    <a:pt x="423" y="860"/>
                  </a:cubicBezTo>
                  <a:cubicBezTo>
                    <a:pt x="332" y="738"/>
                    <a:pt x="340" y="572"/>
                    <a:pt x="444" y="460"/>
                  </a:cubicBezTo>
                  <a:cubicBezTo>
                    <a:pt x="493" y="406"/>
                    <a:pt x="555" y="374"/>
                    <a:pt x="627" y="363"/>
                  </a:cubicBezTo>
                  <a:cubicBezTo>
                    <a:pt x="721" y="350"/>
                    <a:pt x="805" y="376"/>
                    <a:pt x="877" y="436"/>
                  </a:cubicBezTo>
                  <a:cubicBezTo>
                    <a:pt x="896" y="421"/>
                    <a:pt x="914" y="407"/>
                    <a:pt x="933" y="392"/>
                  </a:cubicBezTo>
                  <a:cubicBezTo>
                    <a:pt x="810" y="270"/>
                    <a:pt x="585" y="242"/>
                    <a:pt x="423" y="380"/>
                  </a:cubicBezTo>
                  <a:cubicBezTo>
                    <a:pt x="260" y="519"/>
                    <a:pt x="242" y="762"/>
                    <a:pt x="379" y="921"/>
                  </a:cubicBezTo>
                  <a:cubicBezTo>
                    <a:pt x="521" y="1085"/>
                    <a:pt x="748" y="1088"/>
                    <a:pt x="885" y="990"/>
                  </a:cubicBezTo>
                  <a:cubicBezTo>
                    <a:pt x="874" y="970"/>
                    <a:pt x="863" y="950"/>
                    <a:pt x="852" y="928"/>
                  </a:cubicBezTo>
                  <a:close/>
                  <a:moveTo>
                    <a:pt x="1127" y="1248"/>
                  </a:moveTo>
                  <a:cubicBezTo>
                    <a:pt x="1190" y="1248"/>
                    <a:pt x="1252" y="1248"/>
                    <a:pt x="1315" y="1248"/>
                  </a:cubicBezTo>
                  <a:cubicBezTo>
                    <a:pt x="1335" y="1248"/>
                    <a:pt x="1344" y="1239"/>
                    <a:pt x="1344" y="1219"/>
                  </a:cubicBezTo>
                  <a:cubicBezTo>
                    <a:pt x="1344" y="1207"/>
                    <a:pt x="1344" y="1196"/>
                    <a:pt x="1344" y="1184"/>
                  </a:cubicBezTo>
                  <a:cubicBezTo>
                    <a:pt x="1344" y="1160"/>
                    <a:pt x="1336" y="1152"/>
                    <a:pt x="1312" y="1152"/>
                  </a:cubicBezTo>
                  <a:cubicBezTo>
                    <a:pt x="1248" y="1152"/>
                    <a:pt x="1184" y="1152"/>
                    <a:pt x="1120" y="1152"/>
                  </a:cubicBezTo>
                  <a:cubicBezTo>
                    <a:pt x="1060" y="1152"/>
                    <a:pt x="1001" y="1152"/>
                    <a:pt x="941" y="1152"/>
                  </a:cubicBezTo>
                  <a:cubicBezTo>
                    <a:pt x="921" y="1152"/>
                    <a:pt x="912" y="1161"/>
                    <a:pt x="912" y="1181"/>
                  </a:cubicBezTo>
                  <a:cubicBezTo>
                    <a:pt x="912" y="1193"/>
                    <a:pt x="912" y="1204"/>
                    <a:pt x="912" y="1216"/>
                  </a:cubicBezTo>
                  <a:cubicBezTo>
                    <a:pt x="912" y="1240"/>
                    <a:pt x="920" y="1248"/>
                    <a:pt x="944" y="1248"/>
                  </a:cubicBezTo>
                  <a:cubicBezTo>
                    <a:pt x="1005" y="1248"/>
                    <a:pt x="1066" y="1248"/>
                    <a:pt x="1127" y="1248"/>
                  </a:cubicBezTo>
                  <a:close/>
                  <a:moveTo>
                    <a:pt x="960" y="1297"/>
                  </a:moveTo>
                  <a:cubicBezTo>
                    <a:pt x="960" y="1305"/>
                    <a:pt x="960" y="1311"/>
                    <a:pt x="960" y="1318"/>
                  </a:cubicBezTo>
                  <a:cubicBezTo>
                    <a:pt x="961" y="1334"/>
                    <a:pt x="969" y="1344"/>
                    <a:pt x="986" y="1344"/>
                  </a:cubicBezTo>
                  <a:cubicBezTo>
                    <a:pt x="1081" y="1344"/>
                    <a:pt x="1176" y="1344"/>
                    <a:pt x="1271" y="1344"/>
                  </a:cubicBezTo>
                  <a:cubicBezTo>
                    <a:pt x="1284" y="1344"/>
                    <a:pt x="1293" y="1337"/>
                    <a:pt x="1295" y="1324"/>
                  </a:cubicBezTo>
                  <a:cubicBezTo>
                    <a:pt x="1297" y="1315"/>
                    <a:pt x="1296" y="1306"/>
                    <a:pt x="1296" y="1297"/>
                  </a:cubicBezTo>
                  <a:cubicBezTo>
                    <a:pt x="1183" y="1297"/>
                    <a:pt x="1072" y="1297"/>
                    <a:pt x="960" y="1297"/>
                  </a:cubicBezTo>
                  <a:close/>
                  <a:moveTo>
                    <a:pt x="1151" y="1103"/>
                  </a:moveTo>
                  <a:cubicBezTo>
                    <a:pt x="1151" y="1063"/>
                    <a:pt x="1151" y="1024"/>
                    <a:pt x="1151" y="985"/>
                  </a:cubicBezTo>
                  <a:cubicBezTo>
                    <a:pt x="1135" y="985"/>
                    <a:pt x="1120" y="985"/>
                    <a:pt x="1105" y="985"/>
                  </a:cubicBezTo>
                  <a:cubicBezTo>
                    <a:pt x="1105" y="1025"/>
                    <a:pt x="1105" y="1064"/>
                    <a:pt x="1105" y="1103"/>
                  </a:cubicBezTo>
                  <a:cubicBezTo>
                    <a:pt x="1120" y="1103"/>
                    <a:pt x="1135" y="1103"/>
                    <a:pt x="1151" y="1103"/>
                  </a:cubicBezTo>
                  <a:close/>
                  <a:moveTo>
                    <a:pt x="650" y="805"/>
                  </a:moveTo>
                  <a:cubicBezTo>
                    <a:pt x="685" y="769"/>
                    <a:pt x="719" y="733"/>
                    <a:pt x="756" y="699"/>
                  </a:cubicBezTo>
                  <a:cubicBezTo>
                    <a:pt x="768" y="687"/>
                    <a:pt x="770" y="675"/>
                    <a:pt x="769" y="657"/>
                  </a:cubicBezTo>
                  <a:cubicBezTo>
                    <a:pt x="735" y="691"/>
                    <a:pt x="703" y="723"/>
                    <a:pt x="671" y="755"/>
                  </a:cubicBezTo>
                  <a:cubicBezTo>
                    <a:pt x="653" y="773"/>
                    <a:pt x="643" y="773"/>
                    <a:pt x="625" y="755"/>
                  </a:cubicBezTo>
                  <a:cubicBezTo>
                    <a:pt x="609" y="739"/>
                    <a:pt x="593" y="723"/>
                    <a:pt x="577" y="707"/>
                  </a:cubicBezTo>
                  <a:cubicBezTo>
                    <a:pt x="571" y="712"/>
                    <a:pt x="567" y="715"/>
                    <a:pt x="563" y="718"/>
                  </a:cubicBezTo>
                  <a:cubicBezTo>
                    <a:pt x="592" y="748"/>
                    <a:pt x="620" y="776"/>
                    <a:pt x="650" y="805"/>
                  </a:cubicBezTo>
                  <a:close/>
                  <a:moveTo>
                    <a:pt x="1193" y="1393"/>
                  </a:moveTo>
                  <a:cubicBezTo>
                    <a:pt x="1149" y="1393"/>
                    <a:pt x="1106" y="1393"/>
                    <a:pt x="1063" y="1393"/>
                  </a:cubicBezTo>
                  <a:cubicBezTo>
                    <a:pt x="1071" y="1420"/>
                    <a:pt x="1098" y="1440"/>
                    <a:pt x="1127" y="1440"/>
                  </a:cubicBezTo>
                  <a:cubicBezTo>
                    <a:pt x="1158" y="1440"/>
                    <a:pt x="1185" y="1421"/>
                    <a:pt x="1193" y="1393"/>
                  </a:cubicBezTo>
                  <a:close/>
                  <a:moveTo>
                    <a:pt x="1056" y="936"/>
                  </a:moveTo>
                  <a:cubicBezTo>
                    <a:pt x="1056" y="926"/>
                    <a:pt x="1056" y="918"/>
                    <a:pt x="1056" y="910"/>
                  </a:cubicBezTo>
                  <a:cubicBezTo>
                    <a:pt x="1055" y="897"/>
                    <a:pt x="1044" y="887"/>
                    <a:pt x="1031" y="888"/>
                  </a:cubicBezTo>
                  <a:cubicBezTo>
                    <a:pt x="1019" y="889"/>
                    <a:pt x="1009" y="898"/>
                    <a:pt x="1008" y="910"/>
                  </a:cubicBezTo>
                  <a:cubicBezTo>
                    <a:pt x="1007" y="923"/>
                    <a:pt x="1017" y="934"/>
                    <a:pt x="1030" y="936"/>
                  </a:cubicBezTo>
                  <a:cubicBezTo>
                    <a:pt x="1038" y="936"/>
                    <a:pt x="1046" y="936"/>
                    <a:pt x="1056" y="936"/>
                  </a:cubicBezTo>
                  <a:close/>
                  <a:moveTo>
                    <a:pt x="1200" y="936"/>
                  </a:moveTo>
                  <a:cubicBezTo>
                    <a:pt x="1210" y="936"/>
                    <a:pt x="1218" y="936"/>
                    <a:pt x="1225" y="936"/>
                  </a:cubicBezTo>
                  <a:cubicBezTo>
                    <a:pt x="1239" y="935"/>
                    <a:pt x="1249" y="924"/>
                    <a:pt x="1248" y="911"/>
                  </a:cubicBezTo>
                  <a:cubicBezTo>
                    <a:pt x="1247" y="899"/>
                    <a:pt x="1238" y="889"/>
                    <a:pt x="1226" y="888"/>
                  </a:cubicBezTo>
                  <a:cubicBezTo>
                    <a:pt x="1213" y="887"/>
                    <a:pt x="1202" y="897"/>
                    <a:pt x="1200" y="910"/>
                  </a:cubicBezTo>
                  <a:cubicBezTo>
                    <a:pt x="1200" y="918"/>
                    <a:pt x="1200" y="926"/>
                    <a:pt x="1200" y="9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43">
              <a:extLst>
                <a:ext uri="{FF2B5EF4-FFF2-40B4-BE49-F238E27FC236}">
                  <a16:creationId xmlns:a16="http://schemas.microsoft.com/office/drawing/2014/main" id="{B2330CAA-EE63-1B4B-0643-3FDCE5361F42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4850" y="1035050"/>
              <a:ext cx="73025" cy="74613"/>
            </a:xfrm>
            <a:custGeom>
              <a:avLst/>
              <a:gdLst>
                <a:gd name="T0" fmla="*/ 262 w 262"/>
                <a:gd name="T1" fmla="*/ 269 h 269"/>
                <a:gd name="T2" fmla="*/ 216 w 262"/>
                <a:gd name="T3" fmla="*/ 269 h 269"/>
                <a:gd name="T4" fmla="*/ 152 w 262"/>
                <a:gd name="T5" fmla="*/ 118 h 269"/>
                <a:gd name="T6" fmla="*/ 0 w 262"/>
                <a:gd name="T7" fmla="*/ 54 h 269"/>
                <a:gd name="T8" fmla="*/ 0 w 262"/>
                <a:gd name="T9" fmla="*/ 8 h 269"/>
                <a:gd name="T10" fmla="*/ 262 w 262"/>
                <a:gd name="T11" fmla="*/ 269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62" h="269">
                  <a:moveTo>
                    <a:pt x="262" y="269"/>
                  </a:moveTo>
                  <a:cubicBezTo>
                    <a:pt x="247" y="269"/>
                    <a:pt x="232" y="269"/>
                    <a:pt x="216" y="269"/>
                  </a:cubicBezTo>
                  <a:cubicBezTo>
                    <a:pt x="213" y="211"/>
                    <a:pt x="193" y="159"/>
                    <a:pt x="152" y="118"/>
                  </a:cubicBezTo>
                  <a:cubicBezTo>
                    <a:pt x="110" y="76"/>
                    <a:pt x="59" y="56"/>
                    <a:pt x="0" y="54"/>
                  </a:cubicBezTo>
                  <a:cubicBezTo>
                    <a:pt x="0" y="38"/>
                    <a:pt x="0" y="23"/>
                    <a:pt x="0" y="8"/>
                  </a:cubicBezTo>
                  <a:cubicBezTo>
                    <a:pt x="121" y="0"/>
                    <a:pt x="262" y="108"/>
                    <a:pt x="262" y="2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4" name="Group 163">
            <a:extLst>
              <a:ext uri="{FF2B5EF4-FFF2-40B4-BE49-F238E27FC236}">
                <a16:creationId xmlns:a16="http://schemas.microsoft.com/office/drawing/2014/main" id="{0F87C5C5-15E3-EA07-8B6A-83F88D75C575}"/>
              </a:ext>
            </a:extLst>
          </p:cNvPr>
          <p:cNvGrpSpPr/>
          <p:nvPr/>
        </p:nvGrpSpPr>
        <p:grpSpPr>
          <a:xfrm>
            <a:off x="3985645" y="1933192"/>
            <a:ext cx="458787" cy="458788"/>
            <a:chOff x="2227263" y="895350"/>
            <a:chExt cx="458787" cy="458788"/>
          </a:xfrm>
          <a:solidFill>
            <a:srgbClr val="43266B"/>
          </a:solidFill>
        </p:grpSpPr>
        <p:sp>
          <p:nvSpPr>
            <p:cNvPr id="165" name="Freeform 44">
              <a:extLst>
                <a:ext uri="{FF2B5EF4-FFF2-40B4-BE49-F238E27FC236}">
                  <a16:creationId xmlns:a16="http://schemas.microsoft.com/office/drawing/2014/main" id="{1CC85F43-55D8-F470-B268-30633EF56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7263" y="1030288"/>
              <a:ext cx="374650" cy="323850"/>
            </a:xfrm>
            <a:custGeom>
              <a:avLst/>
              <a:gdLst>
                <a:gd name="T0" fmla="*/ 390 w 1339"/>
                <a:gd name="T1" fmla="*/ 309 h 1160"/>
                <a:gd name="T2" fmla="*/ 338 w 1339"/>
                <a:gd name="T3" fmla="*/ 254 h 1160"/>
                <a:gd name="T4" fmla="*/ 305 w 1339"/>
                <a:gd name="T5" fmla="*/ 207 h 1160"/>
                <a:gd name="T6" fmla="*/ 410 w 1339"/>
                <a:gd name="T7" fmla="*/ 152 h 1160"/>
                <a:gd name="T8" fmla="*/ 192 w 1339"/>
                <a:gd name="T9" fmla="*/ 164 h 1160"/>
                <a:gd name="T10" fmla="*/ 107 w 1339"/>
                <a:gd name="T11" fmla="*/ 56 h 1160"/>
                <a:gd name="T12" fmla="*/ 393 w 1339"/>
                <a:gd name="T13" fmla="*/ 104 h 1160"/>
                <a:gd name="T14" fmla="*/ 414 w 1339"/>
                <a:gd name="T15" fmla="*/ 23 h 1160"/>
                <a:gd name="T16" fmla="*/ 459 w 1339"/>
                <a:gd name="T17" fmla="*/ 608 h 1160"/>
                <a:gd name="T18" fmla="*/ 1092 w 1339"/>
                <a:gd name="T19" fmla="*/ 694 h 1160"/>
                <a:gd name="T20" fmla="*/ 1127 w 1339"/>
                <a:gd name="T21" fmla="*/ 739 h 1160"/>
                <a:gd name="T22" fmla="*/ 1051 w 1339"/>
                <a:gd name="T23" fmla="*/ 825 h 1160"/>
                <a:gd name="T24" fmla="*/ 1235 w 1339"/>
                <a:gd name="T25" fmla="*/ 1005 h 1160"/>
                <a:gd name="T26" fmla="*/ 1184 w 1339"/>
                <a:gd name="T27" fmla="*/ 1096 h 1160"/>
                <a:gd name="T28" fmla="*/ 1038 w 1339"/>
                <a:gd name="T29" fmla="*/ 893 h 1160"/>
                <a:gd name="T30" fmla="*/ 946 w 1339"/>
                <a:gd name="T31" fmla="*/ 743 h 1160"/>
                <a:gd name="T32" fmla="*/ 898 w 1339"/>
                <a:gd name="T33" fmla="*/ 832 h 1160"/>
                <a:gd name="T34" fmla="*/ 844 w 1339"/>
                <a:gd name="T35" fmla="*/ 764 h 1160"/>
                <a:gd name="T36" fmla="*/ 819 w 1339"/>
                <a:gd name="T37" fmla="*/ 1152 h 1160"/>
                <a:gd name="T38" fmla="*/ 796 w 1339"/>
                <a:gd name="T39" fmla="*/ 765 h 1160"/>
                <a:gd name="T40" fmla="*/ 741 w 1339"/>
                <a:gd name="T41" fmla="*/ 763 h 1160"/>
                <a:gd name="T42" fmla="*/ 693 w 1339"/>
                <a:gd name="T43" fmla="*/ 843 h 1160"/>
                <a:gd name="T44" fmla="*/ 638 w 1339"/>
                <a:gd name="T45" fmla="*/ 743 h 1160"/>
                <a:gd name="T46" fmla="*/ 650 w 1339"/>
                <a:gd name="T47" fmla="*/ 960 h 1160"/>
                <a:gd name="T48" fmla="*/ 542 w 1339"/>
                <a:gd name="T49" fmla="*/ 1046 h 1160"/>
                <a:gd name="T50" fmla="*/ 590 w 1339"/>
                <a:gd name="T51" fmla="*/ 757 h 1160"/>
                <a:gd name="T52" fmla="*/ 411 w 1339"/>
                <a:gd name="T53" fmla="*/ 608 h 1160"/>
                <a:gd name="T54" fmla="*/ 298 w 1339"/>
                <a:gd name="T55" fmla="*/ 582 h 1160"/>
                <a:gd name="T56" fmla="*/ 100 w 1339"/>
                <a:gd name="T57" fmla="*/ 840 h 1160"/>
                <a:gd name="T58" fmla="*/ 0 w 1339"/>
                <a:gd name="T59" fmla="*/ 752 h 1160"/>
                <a:gd name="T60" fmla="*/ 118 w 1339"/>
                <a:gd name="T61" fmla="*/ 693 h 1160"/>
                <a:gd name="T62" fmla="*/ 410 w 1339"/>
                <a:gd name="T63" fmla="*/ 515 h 1160"/>
                <a:gd name="T64" fmla="*/ 313 w 1339"/>
                <a:gd name="T65" fmla="*/ 460 h 1160"/>
                <a:gd name="T66" fmla="*/ 349 w 1339"/>
                <a:gd name="T67" fmla="*/ 412 h 1160"/>
                <a:gd name="T68" fmla="*/ 390 w 1339"/>
                <a:gd name="T69" fmla="*/ 357 h 1160"/>
                <a:gd name="T70" fmla="*/ 0 w 1339"/>
                <a:gd name="T71" fmla="*/ 327 h 1160"/>
                <a:gd name="T72" fmla="*/ 75 w 1339"/>
                <a:gd name="T73" fmla="*/ 796 h 1160"/>
                <a:gd name="T74" fmla="*/ 1283 w 1339"/>
                <a:gd name="T75" fmla="*/ 1077 h 1160"/>
                <a:gd name="T76" fmla="*/ 1257 w 1339"/>
                <a:gd name="T77" fmla="*/ 1104 h 1160"/>
                <a:gd name="T78" fmla="*/ 126 w 1339"/>
                <a:gd name="T79" fmla="*/ 101 h 1160"/>
                <a:gd name="T80" fmla="*/ 154 w 1339"/>
                <a:gd name="T81" fmla="*/ 128 h 1160"/>
                <a:gd name="T82" fmla="*/ 587 w 1339"/>
                <a:gd name="T83" fmla="*/ 1027 h 1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339" h="1160">
                  <a:moveTo>
                    <a:pt x="0" y="327"/>
                  </a:moveTo>
                  <a:cubicBezTo>
                    <a:pt x="8" y="311"/>
                    <a:pt x="21" y="309"/>
                    <a:pt x="36" y="309"/>
                  </a:cubicBezTo>
                  <a:cubicBezTo>
                    <a:pt x="154" y="309"/>
                    <a:pt x="272" y="309"/>
                    <a:pt x="390" y="309"/>
                  </a:cubicBezTo>
                  <a:cubicBezTo>
                    <a:pt x="396" y="309"/>
                    <a:pt x="402" y="309"/>
                    <a:pt x="410" y="309"/>
                  </a:cubicBezTo>
                  <a:cubicBezTo>
                    <a:pt x="410" y="291"/>
                    <a:pt x="410" y="274"/>
                    <a:pt x="410" y="254"/>
                  </a:cubicBezTo>
                  <a:cubicBezTo>
                    <a:pt x="386" y="254"/>
                    <a:pt x="362" y="254"/>
                    <a:pt x="338" y="254"/>
                  </a:cubicBezTo>
                  <a:cubicBezTo>
                    <a:pt x="327" y="254"/>
                    <a:pt x="317" y="254"/>
                    <a:pt x="306" y="254"/>
                  </a:cubicBezTo>
                  <a:cubicBezTo>
                    <a:pt x="292" y="253"/>
                    <a:pt x="285" y="245"/>
                    <a:pt x="283" y="232"/>
                  </a:cubicBezTo>
                  <a:cubicBezTo>
                    <a:pt x="282" y="220"/>
                    <a:pt x="291" y="208"/>
                    <a:pt x="305" y="207"/>
                  </a:cubicBezTo>
                  <a:cubicBezTo>
                    <a:pt x="331" y="206"/>
                    <a:pt x="356" y="207"/>
                    <a:pt x="382" y="206"/>
                  </a:cubicBezTo>
                  <a:cubicBezTo>
                    <a:pt x="391" y="206"/>
                    <a:pt x="400" y="206"/>
                    <a:pt x="410" y="206"/>
                  </a:cubicBezTo>
                  <a:cubicBezTo>
                    <a:pt x="410" y="188"/>
                    <a:pt x="410" y="171"/>
                    <a:pt x="410" y="152"/>
                  </a:cubicBezTo>
                  <a:cubicBezTo>
                    <a:pt x="404" y="152"/>
                    <a:pt x="399" y="152"/>
                    <a:pt x="394" y="152"/>
                  </a:cubicBezTo>
                  <a:cubicBezTo>
                    <a:pt x="334" y="152"/>
                    <a:pt x="273" y="152"/>
                    <a:pt x="213" y="152"/>
                  </a:cubicBezTo>
                  <a:cubicBezTo>
                    <a:pt x="203" y="151"/>
                    <a:pt x="197" y="155"/>
                    <a:pt x="192" y="164"/>
                  </a:cubicBezTo>
                  <a:cubicBezTo>
                    <a:pt x="176" y="195"/>
                    <a:pt x="141" y="209"/>
                    <a:pt x="108" y="201"/>
                  </a:cubicBezTo>
                  <a:cubicBezTo>
                    <a:pt x="75" y="192"/>
                    <a:pt x="52" y="162"/>
                    <a:pt x="52" y="128"/>
                  </a:cubicBezTo>
                  <a:cubicBezTo>
                    <a:pt x="52" y="95"/>
                    <a:pt x="75" y="64"/>
                    <a:pt x="107" y="56"/>
                  </a:cubicBezTo>
                  <a:cubicBezTo>
                    <a:pt x="140" y="47"/>
                    <a:pt x="175" y="60"/>
                    <a:pt x="192" y="91"/>
                  </a:cubicBezTo>
                  <a:cubicBezTo>
                    <a:pt x="197" y="101"/>
                    <a:pt x="203" y="104"/>
                    <a:pt x="214" y="104"/>
                  </a:cubicBezTo>
                  <a:cubicBezTo>
                    <a:pt x="274" y="104"/>
                    <a:pt x="333" y="104"/>
                    <a:pt x="393" y="104"/>
                  </a:cubicBezTo>
                  <a:cubicBezTo>
                    <a:pt x="398" y="104"/>
                    <a:pt x="404" y="103"/>
                    <a:pt x="411" y="103"/>
                  </a:cubicBezTo>
                  <a:cubicBezTo>
                    <a:pt x="411" y="87"/>
                    <a:pt x="410" y="73"/>
                    <a:pt x="411" y="58"/>
                  </a:cubicBezTo>
                  <a:cubicBezTo>
                    <a:pt x="411" y="46"/>
                    <a:pt x="412" y="34"/>
                    <a:pt x="414" y="23"/>
                  </a:cubicBezTo>
                  <a:cubicBezTo>
                    <a:pt x="417" y="8"/>
                    <a:pt x="429" y="0"/>
                    <a:pt x="442" y="2"/>
                  </a:cubicBezTo>
                  <a:cubicBezTo>
                    <a:pt x="456" y="5"/>
                    <a:pt x="461" y="15"/>
                    <a:pt x="461" y="29"/>
                  </a:cubicBezTo>
                  <a:cubicBezTo>
                    <a:pt x="460" y="222"/>
                    <a:pt x="459" y="415"/>
                    <a:pt x="459" y="608"/>
                  </a:cubicBezTo>
                  <a:cubicBezTo>
                    <a:pt x="458" y="649"/>
                    <a:pt x="479" y="680"/>
                    <a:pt x="515" y="690"/>
                  </a:cubicBezTo>
                  <a:cubicBezTo>
                    <a:pt x="525" y="693"/>
                    <a:pt x="536" y="694"/>
                    <a:pt x="546" y="694"/>
                  </a:cubicBezTo>
                  <a:cubicBezTo>
                    <a:pt x="728" y="694"/>
                    <a:pt x="910" y="694"/>
                    <a:pt x="1092" y="694"/>
                  </a:cubicBezTo>
                  <a:cubicBezTo>
                    <a:pt x="1102" y="694"/>
                    <a:pt x="1112" y="692"/>
                    <a:pt x="1122" y="692"/>
                  </a:cubicBezTo>
                  <a:cubicBezTo>
                    <a:pt x="1139" y="691"/>
                    <a:pt x="1149" y="698"/>
                    <a:pt x="1151" y="712"/>
                  </a:cubicBezTo>
                  <a:cubicBezTo>
                    <a:pt x="1152" y="726"/>
                    <a:pt x="1144" y="737"/>
                    <a:pt x="1127" y="739"/>
                  </a:cubicBezTo>
                  <a:cubicBezTo>
                    <a:pt x="1107" y="741"/>
                    <a:pt x="1086" y="741"/>
                    <a:pt x="1065" y="742"/>
                  </a:cubicBezTo>
                  <a:cubicBezTo>
                    <a:pt x="1060" y="742"/>
                    <a:pt x="1056" y="743"/>
                    <a:pt x="1050" y="743"/>
                  </a:cubicBezTo>
                  <a:cubicBezTo>
                    <a:pt x="1050" y="771"/>
                    <a:pt x="1049" y="798"/>
                    <a:pt x="1051" y="825"/>
                  </a:cubicBezTo>
                  <a:cubicBezTo>
                    <a:pt x="1052" y="835"/>
                    <a:pt x="1059" y="846"/>
                    <a:pt x="1067" y="853"/>
                  </a:cubicBezTo>
                  <a:cubicBezTo>
                    <a:pt x="1115" y="903"/>
                    <a:pt x="1165" y="952"/>
                    <a:pt x="1214" y="1002"/>
                  </a:cubicBezTo>
                  <a:cubicBezTo>
                    <a:pt x="1222" y="1010"/>
                    <a:pt x="1228" y="1007"/>
                    <a:pt x="1235" y="1005"/>
                  </a:cubicBezTo>
                  <a:cubicBezTo>
                    <a:pt x="1276" y="994"/>
                    <a:pt x="1317" y="1017"/>
                    <a:pt x="1328" y="1057"/>
                  </a:cubicBezTo>
                  <a:cubicBezTo>
                    <a:pt x="1339" y="1097"/>
                    <a:pt x="1315" y="1139"/>
                    <a:pt x="1275" y="1149"/>
                  </a:cubicBezTo>
                  <a:cubicBezTo>
                    <a:pt x="1235" y="1160"/>
                    <a:pt x="1194" y="1137"/>
                    <a:pt x="1184" y="1096"/>
                  </a:cubicBezTo>
                  <a:cubicBezTo>
                    <a:pt x="1181" y="1083"/>
                    <a:pt x="1182" y="1069"/>
                    <a:pt x="1185" y="1055"/>
                  </a:cubicBezTo>
                  <a:cubicBezTo>
                    <a:pt x="1187" y="1046"/>
                    <a:pt x="1185" y="1040"/>
                    <a:pt x="1179" y="1033"/>
                  </a:cubicBezTo>
                  <a:cubicBezTo>
                    <a:pt x="1131" y="987"/>
                    <a:pt x="1085" y="940"/>
                    <a:pt x="1038" y="893"/>
                  </a:cubicBezTo>
                  <a:cubicBezTo>
                    <a:pt x="1012" y="868"/>
                    <a:pt x="999" y="839"/>
                    <a:pt x="1001" y="804"/>
                  </a:cubicBezTo>
                  <a:cubicBezTo>
                    <a:pt x="1002" y="784"/>
                    <a:pt x="1001" y="764"/>
                    <a:pt x="1001" y="743"/>
                  </a:cubicBezTo>
                  <a:cubicBezTo>
                    <a:pt x="982" y="743"/>
                    <a:pt x="965" y="743"/>
                    <a:pt x="946" y="743"/>
                  </a:cubicBezTo>
                  <a:cubicBezTo>
                    <a:pt x="946" y="773"/>
                    <a:pt x="946" y="803"/>
                    <a:pt x="946" y="832"/>
                  </a:cubicBezTo>
                  <a:cubicBezTo>
                    <a:pt x="946" y="858"/>
                    <a:pt x="939" y="870"/>
                    <a:pt x="923" y="870"/>
                  </a:cubicBezTo>
                  <a:cubicBezTo>
                    <a:pt x="906" y="870"/>
                    <a:pt x="898" y="858"/>
                    <a:pt x="898" y="832"/>
                  </a:cubicBezTo>
                  <a:cubicBezTo>
                    <a:pt x="898" y="803"/>
                    <a:pt x="898" y="774"/>
                    <a:pt x="898" y="744"/>
                  </a:cubicBezTo>
                  <a:cubicBezTo>
                    <a:pt x="880" y="744"/>
                    <a:pt x="863" y="744"/>
                    <a:pt x="844" y="744"/>
                  </a:cubicBezTo>
                  <a:cubicBezTo>
                    <a:pt x="844" y="751"/>
                    <a:pt x="844" y="758"/>
                    <a:pt x="844" y="764"/>
                  </a:cubicBezTo>
                  <a:cubicBezTo>
                    <a:pt x="844" y="881"/>
                    <a:pt x="844" y="997"/>
                    <a:pt x="844" y="1113"/>
                  </a:cubicBezTo>
                  <a:cubicBezTo>
                    <a:pt x="844" y="1120"/>
                    <a:pt x="843" y="1126"/>
                    <a:pt x="842" y="1132"/>
                  </a:cubicBezTo>
                  <a:cubicBezTo>
                    <a:pt x="840" y="1145"/>
                    <a:pt x="832" y="1152"/>
                    <a:pt x="819" y="1152"/>
                  </a:cubicBezTo>
                  <a:cubicBezTo>
                    <a:pt x="807" y="1152"/>
                    <a:pt x="799" y="1145"/>
                    <a:pt x="797" y="1133"/>
                  </a:cubicBezTo>
                  <a:cubicBezTo>
                    <a:pt x="796" y="1126"/>
                    <a:pt x="796" y="1119"/>
                    <a:pt x="796" y="1112"/>
                  </a:cubicBezTo>
                  <a:cubicBezTo>
                    <a:pt x="796" y="996"/>
                    <a:pt x="796" y="881"/>
                    <a:pt x="796" y="765"/>
                  </a:cubicBezTo>
                  <a:cubicBezTo>
                    <a:pt x="796" y="758"/>
                    <a:pt x="796" y="751"/>
                    <a:pt x="796" y="743"/>
                  </a:cubicBezTo>
                  <a:cubicBezTo>
                    <a:pt x="777" y="743"/>
                    <a:pt x="761" y="743"/>
                    <a:pt x="741" y="743"/>
                  </a:cubicBezTo>
                  <a:cubicBezTo>
                    <a:pt x="741" y="750"/>
                    <a:pt x="741" y="757"/>
                    <a:pt x="741" y="763"/>
                  </a:cubicBezTo>
                  <a:cubicBezTo>
                    <a:pt x="741" y="790"/>
                    <a:pt x="741" y="816"/>
                    <a:pt x="741" y="843"/>
                  </a:cubicBezTo>
                  <a:cubicBezTo>
                    <a:pt x="740" y="860"/>
                    <a:pt x="731" y="870"/>
                    <a:pt x="717" y="870"/>
                  </a:cubicBezTo>
                  <a:cubicBezTo>
                    <a:pt x="704" y="870"/>
                    <a:pt x="694" y="860"/>
                    <a:pt x="693" y="843"/>
                  </a:cubicBezTo>
                  <a:cubicBezTo>
                    <a:pt x="692" y="817"/>
                    <a:pt x="693" y="790"/>
                    <a:pt x="693" y="763"/>
                  </a:cubicBezTo>
                  <a:cubicBezTo>
                    <a:pt x="693" y="757"/>
                    <a:pt x="693" y="751"/>
                    <a:pt x="693" y="743"/>
                  </a:cubicBezTo>
                  <a:cubicBezTo>
                    <a:pt x="674" y="743"/>
                    <a:pt x="657" y="743"/>
                    <a:pt x="638" y="743"/>
                  </a:cubicBezTo>
                  <a:cubicBezTo>
                    <a:pt x="638" y="756"/>
                    <a:pt x="638" y="769"/>
                    <a:pt x="638" y="781"/>
                  </a:cubicBezTo>
                  <a:cubicBezTo>
                    <a:pt x="638" y="833"/>
                    <a:pt x="638" y="886"/>
                    <a:pt x="638" y="939"/>
                  </a:cubicBezTo>
                  <a:cubicBezTo>
                    <a:pt x="638" y="949"/>
                    <a:pt x="640" y="955"/>
                    <a:pt x="650" y="960"/>
                  </a:cubicBezTo>
                  <a:cubicBezTo>
                    <a:pt x="681" y="977"/>
                    <a:pt x="696" y="1011"/>
                    <a:pt x="687" y="1044"/>
                  </a:cubicBezTo>
                  <a:cubicBezTo>
                    <a:pt x="679" y="1077"/>
                    <a:pt x="649" y="1101"/>
                    <a:pt x="615" y="1101"/>
                  </a:cubicBezTo>
                  <a:cubicBezTo>
                    <a:pt x="582" y="1101"/>
                    <a:pt x="551" y="1078"/>
                    <a:pt x="542" y="1046"/>
                  </a:cubicBezTo>
                  <a:cubicBezTo>
                    <a:pt x="533" y="1013"/>
                    <a:pt x="547" y="978"/>
                    <a:pt x="578" y="960"/>
                  </a:cubicBezTo>
                  <a:cubicBezTo>
                    <a:pt x="587" y="956"/>
                    <a:pt x="590" y="951"/>
                    <a:pt x="590" y="941"/>
                  </a:cubicBezTo>
                  <a:cubicBezTo>
                    <a:pt x="590" y="880"/>
                    <a:pt x="590" y="818"/>
                    <a:pt x="590" y="757"/>
                  </a:cubicBezTo>
                  <a:cubicBezTo>
                    <a:pt x="590" y="753"/>
                    <a:pt x="590" y="749"/>
                    <a:pt x="589" y="741"/>
                  </a:cubicBezTo>
                  <a:cubicBezTo>
                    <a:pt x="569" y="741"/>
                    <a:pt x="549" y="742"/>
                    <a:pt x="529" y="741"/>
                  </a:cubicBezTo>
                  <a:cubicBezTo>
                    <a:pt x="464" y="737"/>
                    <a:pt x="410" y="684"/>
                    <a:pt x="411" y="608"/>
                  </a:cubicBezTo>
                  <a:cubicBezTo>
                    <a:pt x="411" y="594"/>
                    <a:pt x="411" y="580"/>
                    <a:pt x="411" y="565"/>
                  </a:cubicBezTo>
                  <a:cubicBezTo>
                    <a:pt x="381" y="565"/>
                    <a:pt x="352" y="564"/>
                    <a:pt x="323" y="566"/>
                  </a:cubicBezTo>
                  <a:cubicBezTo>
                    <a:pt x="314" y="566"/>
                    <a:pt x="305" y="575"/>
                    <a:pt x="298" y="582"/>
                  </a:cubicBezTo>
                  <a:cubicBezTo>
                    <a:pt x="249" y="630"/>
                    <a:pt x="200" y="679"/>
                    <a:pt x="152" y="728"/>
                  </a:cubicBezTo>
                  <a:cubicBezTo>
                    <a:pt x="148" y="731"/>
                    <a:pt x="146" y="740"/>
                    <a:pt x="147" y="745"/>
                  </a:cubicBezTo>
                  <a:cubicBezTo>
                    <a:pt x="158" y="787"/>
                    <a:pt x="139" y="827"/>
                    <a:pt x="100" y="840"/>
                  </a:cubicBezTo>
                  <a:cubicBezTo>
                    <a:pt x="59" y="854"/>
                    <a:pt x="19" y="833"/>
                    <a:pt x="4" y="791"/>
                  </a:cubicBezTo>
                  <a:cubicBezTo>
                    <a:pt x="3" y="789"/>
                    <a:pt x="2" y="787"/>
                    <a:pt x="0" y="784"/>
                  </a:cubicBezTo>
                  <a:cubicBezTo>
                    <a:pt x="0" y="774"/>
                    <a:pt x="0" y="763"/>
                    <a:pt x="0" y="752"/>
                  </a:cubicBezTo>
                  <a:cubicBezTo>
                    <a:pt x="2" y="751"/>
                    <a:pt x="3" y="749"/>
                    <a:pt x="4" y="748"/>
                  </a:cubicBezTo>
                  <a:cubicBezTo>
                    <a:pt x="20" y="704"/>
                    <a:pt x="56" y="686"/>
                    <a:pt x="101" y="698"/>
                  </a:cubicBezTo>
                  <a:cubicBezTo>
                    <a:pt x="106" y="700"/>
                    <a:pt x="114" y="696"/>
                    <a:pt x="118" y="693"/>
                  </a:cubicBezTo>
                  <a:cubicBezTo>
                    <a:pt x="163" y="648"/>
                    <a:pt x="209" y="604"/>
                    <a:pt x="252" y="558"/>
                  </a:cubicBezTo>
                  <a:cubicBezTo>
                    <a:pt x="282" y="527"/>
                    <a:pt x="316" y="511"/>
                    <a:pt x="359" y="514"/>
                  </a:cubicBezTo>
                  <a:cubicBezTo>
                    <a:pt x="376" y="516"/>
                    <a:pt x="393" y="515"/>
                    <a:pt x="410" y="515"/>
                  </a:cubicBezTo>
                  <a:cubicBezTo>
                    <a:pt x="410" y="495"/>
                    <a:pt x="410" y="478"/>
                    <a:pt x="410" y="460"/>
                  </a:cubicBezTo>
                  <a:cubicBezTo>
                    <a:pt x="403" y="460"/>
                    <a:pt x="397" y="460"/>
                    <a:pt x="391" y="460"/>
                  </a:cubicBezTo>
                  <a:cubicBezTo>
                    <a:pt x="365" y="460"/>
                    <a:pt x="339" y="460"/>
                    <a:pt x="313" y="460"/>
                  </a:cubicBezTo>
                  <a:cubicBezTo>
                    <a:pt x="294" y="460"/>
                    <a:pt x="283" y="451"/>
                    <a:pt x="283" y="436"/>
                  </a:cubicBezTo>
                  <a:cubicBezTo>
                    <a:pt x="283" y="422"/>
                    <a:pt x="294" y="412"/>
                    <a:pt x="313" y="412"/>
                  </a:cubicBezTo>
                  <a:cubicBezTo>
                    <a:pt x="325" y="412"/>
                    <a:pt x="337" y="412"/>
                    <a:pt x="349" y="412"/>
                  </a:cubicBezTo>
                  <a:cubicBezTo>
                    <a:pt x="369" y="412"/>
                    <a:pt x="389" y="412"/>
                    <a:pt x="410" y="412"/>
                  </a:cubicBezTo>
                  <a:cubicBezTo>
                    <a:pt x="410" y="393"/>
                    <a:pt x="410" y="376"/>
                    <a:pt x="410" y="357"/>
                  </a:cubicBezTo>
                  <a:cubicBezTo>
                    <a:pt x="402" y="357"/>
                    <a:pt x="396" y="357"/>
                    <a:pt x="390" y="357"/>
                  </a:cubicBezTo>
                  <a:cubicBezTo>
                    <a:pt x="272" y="357"/>
                    <a:pt x="154" y="357"/>
                    <a:pt x="36" y="357"/>
                  </a:cubicBezTo>
                  <a:cubicBezTo>
                    <a:pt x="21" y="357"/>
                    <a:pt x="8" y="355"/>
                    <a:pt x="0" y="340"/>
                  </a:cubicBezTo>
                  <a:cubicBezTo>
                    <a:pt x="0" y="335"/>
                    <a:pt x="0" y="331"/>
                    <a:pt x="0" y="327"/>
                  </a:cubicBezTo>
                  <a:close/>
                  <a:moveTo>
                    <a:pt x="76" y="743"/>
                  </a:moveTo>
                  <a:cubicBezTo>
                    <a:pt x="61" y="742"/>
                    <a:pt x="48" y="755"/>
                    <a:pt x="49" y="769"/>
                  </a:cubicBezTo>
                  <a:cubicBezTo>
                    <a:pt x="49" y="783"/>
                    <a:pt x="61" y="796"/>
                    <a:pt x="75" y="796"/>
                  </a:cubicBezTo>
                  <a:cubicBezTo>
                    <a:pt x="90" y="797"/>
                    <a:pt x="103" y="784"/>
                    <a:pt x="103" y="769"/>
                  </a:cubicBezTo>
                  <a:cubicBezTo>
                    <a:pt x="103" y="755"/>
                    <a:pt x="91" y="743"/>
                    <a:pt x="76" y="743"/>
                  </a:cubicBezTo>
                  <a:close/>
                  <a:moveTo>
                    <a:pt x="1283" y="1077"/>
                  </a:moveTo>
                  <a:cubicBezTo>
                    <a:pt x="1283" y="1062"/>
                    <a:pt x="1269" y="1050"/>
                    <a:pt x="1255" y="1050"/>
                  </a:cubicBezTo>
                  <a:cubicBezTo>
                    <a:pt x="1240" y="1051"/>
                    <a:pt x="1229" y="1063"/>
                    <a:pt x="1229" y="1077"/>
                  </a:cubicBezTo>
                  <a:cubicBezTo>
                    <a:pt x="1229" y="1092"/>
                    <a:pt x="1242" y="1105"/>
                    <a:pt x="1257" y="1104"/>
                  </a:cubicBezTo>
                  <a:cubicBezTo>
                    <a:pt x="1271" y="1104"/>
                    <a:pt x="1283" y="1091"/>
                    <a:pt x="1283" y="1077"/>
                  </a:cubicBezTo>
                  <a:close/>
                  <a:moveTo>
                    <a:pt x="154" y="128"/>
                  </a:moveTo>
                  <a:cubicBezTo>
                    <a:pt x="154" y="113"/>
                    <a:pt x="141" y="101"/>
                    <a:pt x="126" y="101"/>
                  </a:cubicBezTo>
                  <a:cubicBezTo>
                    <a:pt x="112" y="102"/>
                    <a:pt x="100" y="114"/>
                    <a:pt x="100" y="128"/>
                  </a:cubicBezTo>
                  <a:cubicBezTo>
                    <a:pt x="100" y="143"/>
                    <a:pt x="113" y="155"/>
                    <a:pt x="128" y="155"/>
                  </a:cubicBezTo>
                  <a:cubicBezTo>
                    <a:pt x="142" y="154"/>
                    <a:pt x="154" y="142"/>
                    <a:pt x="154" y="128"/>
                  </a:cubicBezTo>
                  <a:close/>
                  <a:moveTo>
                    <a:pt x="641" y="1025"/>
                  </a:moveTo>
                  <a:cubicBezTo>
                    <a:pt x="641" y="1011"/>
                    <a:pt x="629" y="999"/>
                    <a:pt x="614" y="999"/>
                  </a:cubicBezTo>
                  <a:cubicBezTo>
                    <a:pt x="600" y="999"/>
                    <a:pt x="587" y="1012"/>
                    <a:pt x="587" y="1027"/>
                  </a:cubicBezTo>
                  <a:cubicBezTo>
                    <a:pt x="588" y="1041"/>
                    <a:pt x="600" y="1053"/>
                    <a:pt x="614" y="1053"/>
                  </a:cubicBezTo>
                  <a:cubicBezTo>
                    <a:pt x="629" y="1053"/>
                    <a:pt x="641" y="1040"/>
                    <a:pt x="641" y="10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45">
              <a:extLst>
                <a:ext uri="{FF2B5EF4-FFF2-40B4-BE49-F238E27FC236}">
                  <a16:creationId xmlns:a16="http://schemas.microsoft.com/office/drawing/2014/main" id="{068118ED-A1D4-E1FD-B10E-7871260CF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11400" y="895350"/>
              <a:ext cx="374650" cy="322263"/>
            </a:xfrm>
            <a:custGeom>
              <a:avLst/>
              <a:gdLst>
                <a:gd name="T0" fmla="*/ 545 w 1347"/>
                <a:gd name="T1" fmla="*/ 36 h 1152"/>
                <a:gd name="T2" fmla="*/ 545 w 1347"/>
                <a:gd name="T3" fmla="*/ 409 h 1152"/>
                <a:gd name="T4" fmla="*/ 599 w 1347"/>
                <a:gd name="T5" fmla="*/ 338 h 1152"/>
                <a:gd name="T6" fmla="*/ 622 w 1347"/>
                <a:gd name="T7" fmla="*/ 283 h 1152"/>
                <a:gd name="T8" fmla="*/ 647 w 1347"/>
                <a:gd name="T9" fmla="*/ 382 h 1152"/>
                <a:gd name="T10" fmla="*/ 702 w 1347"/>
                <a:gd name="T11" fmla="*/ 409 h 1152"/>
                <a:gd name="T12" fmla="*/ 702 w 1347"/>
                <a:gd name="T13" fmla="*/ 213 h 1152"/>
                <a:gd name="T14" fmla="*/ 653 w 1347"/>
                <a:gd name="T15" fmla="*/ 108 h 1152"/>
                <a:gd name="T16" fmla="*/ 798 w 1347"/>
                <a:gd name="T17" fmla="*/ 107 h 1152"/>
                <a:gd name="T18" fmla="*/ 750 w 1347"/>
                <a:gd name="T19" fmla="*/ 214 h 1152"/>
                <a:gd name="T20" fmla="*/ 751 w 1347"/>
                <a:gd name="T21" fmla="*/ 410 h 1152"/>
                <a:gd name="T22" fmla="*/ 929 w 1347"/>
                <a:gd name="T23" fmla="*/ 588 h 1152"/>
                <a:gd name="T24" fmla="*/ 1042 w 1347"/>
                <a:gd name="T25" fmla="*/ 572 h 1152"/>
                <a:gd name="T26" fmla="*/ 1193 w 1347"/>
                <a:gd name="T27" fmla="*/ 405 h 1152"/>
                <a:gd name="T28" fmla="*/ 1318 w 1347"/>
                <a:gd name="T29" fmla="*/ 330 h 1152"/>
                <a:gd name="T30" fmla="*/ 1242 w 1347"/>
                <a:gd name="T31" fmla="*/ 454 h 1152"/>
                <a:gd name="T32" fmla="*/ 1081 w 1347"/>
                <a:gd name="T33" fmla="*/ 601 h 1152"/>
                <a:gd name="T34" fmla="*/ 931 w 1347"/>
                <a:gd name="T35" fmla="*/ 638 h 1152"/>
                <a:gd name="T36" fmla="*/ 1017 w 1347"/>
                <a:gd name="T37" fmla="*/ 692 h 1152"/>
                <a:gd name="T38" fmla="*/ 1057 w 1347"/>
                <a:gd name="T39" fmla="*/ 717 h 1152"/>
                <a:gd name="T40" fmla="*/ 961 w 1347"/>
                <a:gd name="T41" fmla="*/ 740 h 1152"/>
                <a:gd name="T42" fmla="*/ 930 w 1347"/>
                <a:gd name="T43" fmla="*/ 795 h 1152"/>
                <a:gd name="T44" fmla="*/ 1300 w 1347"/>
                <a:gd name="T45" fmla="*/ 795 h 1152"/>
                <a:gd name="T46" fmla="*/ 1338 w 1347"/>
                <a:gd name="T47" fmla="*/ 819 h 1152"/>
                <a:gd name="T48" fmla="*/ 1300 w 1347"/>
                <a:gd name="T49" fmla="*/ 843 h 1152"/>
                <a:gd name="T50" fmla="*/ 931 w 1347"/>
                <a:gd name="T51" fmla="*/ 843 h 1152"/>
                <a:gd name="T52" fmla="*/ 1013 w 1347"/>
                <a:gd name="T53" fmla="*/ 898 h 1152"/>
                <a:gd name="T54" fmla="*/ 1057 w 1347"/>
                <a:gd name="T55" fmla="*/ 921 h 1152"/>
                <a:gd name="T56" fmla="*/ 959 w 1347"/>
                <a:gd name="T57" fmla="*/ 946 h 1152"/>
                <a:gd name="T58" fmla="*/ 931 w 1347"/>
                <a:gd name="T59" fmla="*/ 1000 h 1152"/>
                <a:gd name="T60" fmla="*/ 1128 w 1347"/>
                <a:gd name="T61" fmla="*/ 1001 h 1152"/>
                <a:gd name="T62" fmla="*/ 1231 w 1347"/>
                <a:gd name="T63" fmla="*/ 951 h 1152"/>
                <a:gd name="T64" fmla="*/ 1234 w 1347"/>
                <a:gd name="T65" fmla="*/ 1097 h 1152"/>
                <a:gd name="T66" fmla="*/ 1127 w 1347"/>
                <a:gd name="T67" fmla="*/ 1048 h 1152"/>
                <a:gd name="T68" fmla="*/ 930 w 1347"/>
                <a:gd name="T69" fmla="*/ 1089 h 1152"/>
                <a:gd name="T70" fmla="*/ 899 w 1347"/>
                <a:gd name="T71" fmla="*/ 1151 h 1152"/>
                <a:gd name="T72" fmla="*/ 881 w 1347"/>
                <a:gd name="T73" fmla="*/ 542 h 1152"/>
                <a:gd name="T74" fmla="*/ 245 w 1347"/>
                <a:gd name="T75" fmla="*/ 458 h 1152"/>
                <a:gd name="T76" fmla="*/ 190 w 1347"/>
                <a:gd name="T77" fmla="*/ 441 h 1152"/>
                <a:gd name="T78" fmla="*/ 277 w 1347"/>
                <a:gd name="T79" fmla="*/ 410 h 1152"/>
                <a:gd name="T80" fmla="*/ 288 w 1347"/>
                <a:gd name="T81" fmla="*/ 322 h 1152"/>
                <a:gd name="T82" fmla="*/ 126 w 1347"/>
                <a:gd name="T83" fmla="*/ 151 h 1152"/>
                <a:gd name="T84" fmla="*/ 13 w 1347"/>
                <a:gd name="T85" fmla="*/ 98 h 1152"/>
                <a:gd name="T86" fmla="*/ 69 w 1347"/>
                <a:gd name="T87" fmla="*/ 0 h 1152"/>
                <a:gd name="T88" fmla="*/ 102 w 1347"/>
                <a:gd name="T89" fmla="*/ 2 h 1152"/>
                <a:gd name="T90" fmla="*/ 162 w 1347"/>
                <a:gd name="T91" fmla="*/ 118 h 1152"/>
                <a:gd name="T92" fmla="*/ 339 w 1347"/>
                <a:gd name="T93" fmla="*/ 346 h 1152"/>
                <a:gd name="T94" fmla="*/ 394 w 1347"/>
                <a:gd name="T95" fmla="*/ 409 h 1152"/>
                <a:gd name="T96" fmla="*/ 394 w 1347"/>
                <a:gd name="T97" fmla="*/ 309 h 1152"/>
                <a:gd name="T98" fmla="*/ 442 w 1347"/>
                <a:gd name="T99" fmla="*/ 309 h 1152"/>
                <a:gd name="T100" fmla="*/ 442 w 1347"/>
                <a:gd name="T101" fmla="*/ 409 h 1152"/>
                <a:gd name="T102" fmla="*/ 497 w 1347"/>
                <a:gd name="T103" fmla="*/ 389 h 1152"/>
                <a:gd name="T104" fmla="*/ 514 w 1347"/>
                <a:gd name="T105" fmla="*/ 0 h 1152"/>
                <a:gd name="T106" fmla="*/ 84 w 1347"/>
                <a:gd name="T107" fmla="*/ 102 h 1152"/>
                <a:gd name="T108" fmla="*/ 85 w 1347"/>
                <a:gd name="T109" fmla="*/ 48 h 1152"/>
                <a:gd name="T110" fmla="*/ 84 w 1347"/>
                <a:gd name="T111" fmla="*/ 102 h 1152"/>
                <a:gd name="T112" fmla="*/ 1264 w 1347"/>
                <a:gd name="T113" fmla="*/ 356 h 1152"/>
                <a:gd name="T114" fmla="*/ 1263 w 1347"/>
                <a:gd name="T115" fmla="*/ 410 h 1152"/>
                <a:gd name="T116" fmla="*/ 753 w 1347"/>
                <a:gd name="T117" fmla="*/ 126 h 1152"/>
                <a:gd name="T118" fmla="*/ 699 w 1347"/>
                <a:gd name="T119" fmla="*/ 127 h 1152"/>
                <a:gd name="T120" fmla="*/ 753 w 1347"/>
                <a:gd name="T121" fmla="*/ 126 h 1152"/>
                <a:gd name="T122" fmla="*/ 1215 w 1347"/>
                <a:gd name="T123" fmla="*/ 998 h 1152"/>
                <a:gd name="T124" fmla="*/ 1212 w 1347"/>
                <a:gd name="T125" fmla="*/ 1051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47" h="1152">
                  <a:moveTo>
                    <a:pt x="527" y="0"/>
                  </a:moveTo>
                  <a:cubicBezTo>
                    <a:pt x="542" y="7"/>
                    <a:pt x="545" y="21"/>
                    <a:pt x="545" y="36"/>
                  </a:cubicBezTo>
                  <a:cubicBezTo>
                    <a:pt x="544" y="154"/>
                    <a:pt x="545" y="272"/>
                    <a:pt x="545" y="390"/>
                  </a:cubicBezTo>
                  <a:cubicBezTo>
                    <a:pt x="545" y="396"/>
                    <a:pt x="545" y="402"/>
                    <a:pt x="545" y="409"/>
                  </a:cubicBezTo>
                  <a:cubicBezTo>
                    <a:pt x="563" y="409"/>
                    <a:pt x="580" y="409"/>
                    <a:pt x="599" y="409"/>
                  </a:cubicBezTo>
                  <a:cubicBezTo>
                    <a:pt x="599" y="385"/>
                    <a:pt x="599" y="361"/>
                    <a:pt x="599" y="338"/>
                  </a:cubicBezTo>
                  <a:cubicBezTo>
                    <a:pt x="599" y="327"/>
                    <a:pt x="599" y="316"/>
                    <a:pt x="600" y="306"/>
                  </a:cubicBezTo>
                  <a:cubicBezTo>
                    <a:pt x="600" y="292"/>
                    <a:pt x="609" y="284"/>
                    <a:pt x="622" y="283"/>
                  </a:cubicBezTo>
                  <a:cubicBezTo>
                    <a:pt x="634" y="281"/>
                    <a:pt x="646" y="291"/>
                    <a:pt x="646" y="305"/>
                  </a:cubicBezTo>
                  <a:cubicBezTo>
                    <a:pt x="648" y="330"/>
                    <a:pt x="647" y="356"/>
                    <a:pt x="647" y="382"/>
                  </a:cubicBezTo>
                  <a:cubicBezTo>
                    <a:pt x="647" y="390"/>
                    <a:pt x="647" y="399"/>
                    <a:pt x="647" y="409"/>
                  </a:cubicBezTo>
                  <a:cubicBezTo>
                    <a:pt x="666" y="409"/>
                    <a:pt x="683" y="409"/>
                    <a:pt x="702" y="409"/>
                  </a:cubicBezTo>
                  <a:cubicBezTo>
                    <a:pt x="702" y="404"/>
                    <a:pt x="702" y="399"/>
                    <a:pt x="702" y="394"/>
                  </a:cubicBezTo>
                  <a:cubicBezTo>
                    <a:pt x="702" y="333"/>
                    <a:pt x="702" y="273"/>
                    <a:pt x="702" y="213"/>
                  </a:cubicBezTo>
                  <a:cubicBezTo>
                    <a:pt x="702" y="202"/>
                    <a:pt x="699" y="197"/>
                    <a:pt x="690" y="192"/>
                  </a:cubicBezTo>
                  <a:cubicBezTo>
                    <a:pt x="659" y="175"/>
                    <a:pt x="644" y="141"/>
                    <a:pt x="653" y="108"/>
                  </a:cubicBezTo>
                  <a:cubicBezTo>
                    <a:pt x="662" y="75"/>
                    <a:pt x="692" y="51"/>
                    <a:pt x="726" y="51"/>
                  </a:cubicBezTo>
                  <a:cubicBezTo>
                    <a:pt x="759" y="51"/>
                    <a:pt x="790" y="75"/>
                    <a:pt x="798" y="107"/>
                  </a:cubicBezTo>
                  <a:cubicBezTo>
                    <a:pt x="807" y="140"/>
                    <a:pt x="793" y="175"/>
                    <a:pt x="763" y="191"/>
                  </a:cubicBezTo>
                  <a:cubicBezTo>
                    <a:pt x="753" y="197"/>
                    <a:pt x="750" y="203"/>
                    <a:pt x="750" y="214"/>
                  </a:cubicBezTo>
                  <a:cubicBezTo>
                    <a:pt x="750" y="273"/>
                    <a:pt x="750" y="333"/>
                    <a:pt x="750" y="393"/>
                  </a:cubicBezTo>
                  <a:cubicBezTo>
                    <a:pt x="750" y="398"/>
                    <a:pt x="751" y="403"/>
                    <a:pt x="751" y="410"/>
                  </a:cubicBezTo>
                  <a:cubicBezTo>
                    <a:pt x="802" y="409"/>
                    <a:pt x="852" y="408"/>
                    <a:pt x="892" y="447"/>
                  </a:cubicBezTo>
                  <a:cubicBezTo>
                    <a:pt x="932" y="487"/>
                    <a:pt x="931" y="537"/>
                    <a:pt x="929" y="588"/>
                  </a:cubicBezTo>
                  <a:cubicBezTo>
                    <a:pt x="959" y="588"/>
                    <a:pt x="987" y="590"/>
                    <a:pt x="1015" y="587"/>
                  </a:cubicBezTo>
                  <a:cubicBezTo>
                    <a:pt x="1024" y="587"/>
                    <a:pt x="1034" y="579"/>
                    <a:pt x="1042" y="572"/>
                  </a:cubicBezTo>
                  <a:cubicBezTo>
                    <a:pt x="1091" y="523"/>
                    <a:pt x="1140" y="474"/>
                    <a:pt x="1189" y="425"/>
                  </a:cubicBezTo>
                  <a:cubicBezTo>
                    <a:pt x="1195" y="419"/>
                    <a:pt x="1196" y="413"/>
                    <a:pt x="1193" y="405"/>
                  </a:cubicBezTo>
                  <a:cubicBezTo>
                    <a:pt x="1183" y="371"/>
                    <a:pt x="1197" y="336"/>
                    <a:pt x="1227" y="318"/>
                  </a:cubicBezTo>
                  <a:cubicBezTo>
                    <a:pt x="1256" y="301"/>
                    <a:pt x="1294" y="306"/>
                    <a:pt x="1318" y="330"/>
                  </a:cubicBezTo>
                  <a:cubicBezTo>
                    <a:pt x="1342" y="355"/>
                    <a:pt x="1347" y="392"/>
                    <a:pt x="1329" y="422"/>
                  </a:cubicBezTo>
                  <a:cubicBezTo>
                    <a:pt x="1311" y="452"/>
                    <a:pt x="1276" y="465"/>
                    <a:pt x="1242" y="454"/>
                  </a:cubicBezTo>
                  <a:cubicBezTo>
                    <a:pt x="1232" y="451"/>
                    <a:pt x="1227" y="454"/>
                    <a:pt x="1221" y="460"/>
                  </a:cubicBezTo>
                  <a:cubicBezTo>
                    <a:pt x="1175" y="507"/>
                    <a:pt x="1127" y="553"/>
                    <a:pt x="1081" y="601"/>
                  </a:cubicBezTo>
                  <a:cubicBezTo>
                    <a:pt x="1056" y="626"/>
                    <a:pt x="1027" y="639"/>
                    <a:pt x="991" y="638"/>
                  </a:cubicBezTo>
                  <a:cubicBezTo>
                    <a:pt x="972" y="637"/>
                    <a:pt x="952" y="638"/>
                    <a:pt x="931" y="638"/>
                  </a:cubicBezTo>
                  <a:cubicBezTo>
                    <a:pt x="931" y="656"/>
                    <a:pt x="931" y="673"/>
                    <a:pt x="931" y="692"/>
                  </a:cubicBezTo>
                  <a:cubicBezTo>
                    <a:pt x="960" y="692"/>
                    <a:pt x="989" y="692"/>
                    <a:pt x="1017" y="692"/>
                  </a:cubicBezTo>
                  <a:cubicBezTo>
                    <a:pt x="1024" y="693"/>
                    <a:pt x="1031" y="693"/>
                    <a:pt x="1038" y="694"/>
                  </a:cubicBezTo>
                  <a:cubicBezTo>
                    <a:pt x="1051" y="696"/>
                    <a:pt x="1057" y="705"/>
                    <a:pt x="1057" y="717"/>
                  </a:cubicBezTo>
                  <a:cubicBezTo>
                    <a:pt x="1057" y="730"/>
                    <a:pt x="1049" y="739"/>
                    <a:pt x="1036" y="740"/>
                  </a:cubicBezTo>
                  <a:cubicBezTo>
                    <a:pt x="1011" y="740"/>
                    <a:pt x="986" y="740"/>
                    <a:pt x="961" y="740"/>
                  </a:cubicBezTo>
                  <a:cubicBezTo>
                    <a:pt x="951" y="741"/>
                    <a:pt x="941" y="740"/>
                    <a:pt x="930" y="740"/>
                  </a:cubicBezTo>
                  <a:cubicBezTo>
                    <a:pt x="930" y="759"/>
                    <a:pt x="930" y="776"/>
                    <a:pt x="930" y="795"/>
                  </a:cubicBezTo>
                  <a:cubicBezTo>
                    <a:pt x="937" y="795"/>
                    <a:pt x="944" y="795"/>
                    <a:pt x="950" y="795"/>
                  </a:cubicBezTo>
                  <a:cubicBezTo>
                    <a:pt x="1067" y="795"/>
                    <a:pt x="1183" y="795"/>
                    <a:pt x="1300" y="795"/>
                  </a:cubicBezTo>
                  <a:cubicBezTo>
                    <a:pt x="1308" y="795"/>
                    <a:pt x="1317" y="794"/>
                    <a:pt x="1322" y="797"/>
                  </a:cubicBezTo>
                  <a:cubicBezTo>
                    <a:pt x="1329" y="803"/>
                    <a:pt x="1338" y="812"/>
                    <a:pt x="1338" y="819"/>
                  </a:cubicBezTo>
                  <a:cubicBezTo>
                    <a:pt x="1338" y="827"/>
                    <a:pt x="1329" y="836"/>
                    <a:pt x="1322" y="841"/>
                  </a:cubicBezTo>
                  <a:cubicBezTo>
                    <a:pt x="1316" y="845"/>
                    <a:pt x="1307" y="843"/>
                    <a:pt x="1300" y="843"/>
                  </a:cubicBezTo>
                  <a:cubicBezTo>
                    <a:pt x="1184" y="843"/>
                    <a:pt x="1068" y="843"/>
                    <a:pt x="953" y="843"/>
                  </a:cubicBezTo>
                  <a:cubicBezTo>
                    <a:pt x="946" y="843"/>
                    <a:pt x="939" y="843"/>
                    <a:pt x="931" y="843"/>
                  </a:cubicBezTo>
                  <a:cubicBezTo>
                    <a:pt x="931" y="862"/>
                    <a:pt x="931" y="879"/>
                    <a:pt x="931" y="898"/>
                  </a:cubicBezTo>
                  <a:cubicBezTo>
                    <a:pt x="958" y="898"/>
                    <a:pt x="986" y="898"/>
                    <a:pt x="1013" y="898"/>
                  </a:cubicBezTo>
                  <a:cubicBezTo>
                    <a:pt x="1020" y="898"/>
                    <a:pt x="1027" y="898"/>
                    <a:pt x="1033" y="898"/>
                  </a:cubicBezTo>
                  <a:cubicBezTo>
                    <a:pt x="1048" y="900"/>
                    <a:pt x="1057" y="909"/>
                    <a:pt x="1057" y="921"/>
                  </a:cubicBezTo>
                  <a:cubicBezTo>
                    <a:pt x="1058" y="934"/>
                    <a:pt x="1048" y="945"/>
                    <a:pt x="1034" y="945"/>
                  </a:cubicBezTo>
                  <a:cubicBezTo>
                    <a:pt x="1009" y="946"/>
                    <a:pt x="984" y="946"/>
                    <a:pt x="959" y="946"/>
                  </a:cubicBezTo>
                  <a:cubicBezTo>
                    <a:pt x="950" y="946"/>
                    <a:pt x="941" y="946"/>
                    <a:pt x="931" y="946"/>
                  </a:cubicBezTo>
                  <a:cubicBezTo>
                    <a:pt x="931" y="964"/>
                    <a:pt x="931" y="981"/>
                    <a:pt x="931" y="1000"/>
                  </a:cubicBezTo>
                  <a:cubicBezTo>
                    <a:pt x="936" y="1000"/>
                    <a:pt x="941" y="1001"/>
                    <a:pt x="945" y="1001"/>
                  </a:cubicBezTo>
                  <a:cubicBezTo>
                    <a:pt x="1006" y="1001"/>
                    <a:pt x="1067" y="1000"/>
                    <a:pt x="1128" y="1001"/>
                  </a:cubicBezTo>
                  <a:cubicBezTo>
                    <a:pt x="1137" y="1001"/>
                    <a:pt x="1143" y="998"/>
                    <a:pt x="1147" y="989"/>
                  </a:cubicBezTo>
                  <a:cubicBezTo>
                    <a:pt x="1164" y="958"/>
                    <a:pt x="1198" y="943"/>
                    <a:pt x="1231" y="951"/>
                  </a:cubicBezTo>
                  <a:cubicBezTo>
                    <a:pt x="1264" y="960"/>
                    <a:pt x="1288" y="990"/>
                    <a:pt x="1288" y="1024"/>
                  </a:cubicBezTo>
                  <a:cubicBezTo>
                    <a:pt x="1289" y="1057"/>
                    <a:pt x="1266" y="1087"/>
                    <a:pt x="1234" y="1097"/>
                  </a:cubicBezTo>
                  <a:cubicBezTo>
                    <a:pt x="1200" y="1106"/>
                    <a:pt x="1165" y="1092"/>
                    <a:pt x="1148" y="1061"/>
                  </a:cubicBezTo>
                  <a:cubicBezTo>
                    <a:pt x="1143" y="1051"/>
                    <a:pt x="1137" y="1048"/>
                    <a:pt x="1127" y="1048"/>
                  </a:cubicBezTo>
                  <a:cubicBezTo>
                    <a:pt x="1062" y="1049"/>
                    <a:pt x="997" y="1049"/>
                    <a:pt x="930" y="1049"/>
                  </a:cubicBezTo>
                  <a:cubicBezTo>
                    <a:pt x="930" y="1063"/>
                    <a:pt x="930" y="1076"/>
                    <a:pt x="930" y="1089"/>
                  </a:cubicBezTo>
                  <a:cubicBezTo>
                    <a:pt x="929" y="1102"/>
                    <a:pt x="928" y="1116"/>
                    <a:pt x="926" y="1129"/>
                  </a:cubicBezTo>
                  <a:cubicBezTo>
                    <a:pt x="924" y="1144"/>
                    <a:pt x="912" y="1152"/>
                    <a:pt x="899" y="1151"/>
                  </a:cubicBezTo>
                  <a:cubicBezTo>
                    <a:pt x="886" y="1149"/>
                    <a:pt x="879" y="1138"/>
                    <a:pt x="879" y="1123"/>
                  </a:cubicBezTo>
                  <a:cubicBezTo>
                    <a:pt x="880" y="929"/>
                    <a:pt x="881" y="736"/>
                    <a:pt x="881" y="542"/>
                  </a:cubicBezTo>
                  <a:cubicBezTo>
                    <a:pt x="882" y="491"/>
                    <a:pt x="848" y="458"/>
                    <a:pt x="797" y="458"/>
                  </a:cubicBezTo>
                  <a:cubicBezTo>
                    <a:pt x="613" y="458"/>
                    <a:pt x="429" y="458"/>
                    <a:pt x="245" y="458"/>
                  </a:cubicBezTo>
                  <a:cubicBezTo>
                    <a:pt x="236" y="458"/>
                    <a:pt x="227" y="460"/>
                    <a:pt x="218" y="461"/>
                  </a:cubicBezTo>
                  <a:cubicBezTo>
                    <a:pt x="202" y="462"/>
                    <a:pt x="192" y="455"/>
                    <a:pt x="190" y="441"/>
                  </a:cubicBezTo>
                  <a:cubicBezTo>
                    <a:pt x="187" y="428"/>
                    <a:pt x="196" y="415"/>
                    <a:pt x="212" y="414"/>
                  </a:cubicBezTo>
                  <a:cubicBezTo>
                    <a:pt x="234" y="411"/>
                    <a:pt x="256" y="411"/>
                    <a:pt x="277" y="410"/>
                  </a:cubicBezTo>
                  <a:cubicBezTo>
                    <a:pt x="281" y="410"/>
                    <a:pt x="285" y="410"/>
                    <a:pt x="289" y="410"/>
                  </a:cubicBezTo>
                  <a:cubicBezTo>
                    <a:pt x="289" y="380"/>
                    <a:pt x="290" y="351"/>
                    <a:pt x="288" y="322"/>
                  </a:cubicBezTo>
                  <a:cubicBezTo>
                    <a:pt x="287" y="314"/>
                    <a:pt x="279" y="304"/>
                    <a:pt x="272" y="297"/>
                  </a:cubicBezTo>
                  <a:cubicBezTo>
                    <a:pt x="224" y="248"/>
                    <a:pt x="175" y="200"/>
                    <a:pt x="126" y="151"/>
                  </a:cubicBezTo>
                  <a:cubicBezTo>
                    <a:pt x="122" y="148"/>
                    <a:pt x="114" y="145"/>
                    <a:pt x="109" y="147"/>
                  </a:cubicBezTo>
                  <a:cubicBezTo>
                    <a:pt x="66" y="158"/>
                    <a:pt x="25" y="138"/>
                    <a:pt x="13" y="98"/>
                  </a:cubicBezTo>
                  <a:cubicBezTo>
                    <a:pt x="0" y="57"/>
                    <a:pt x="22" y="18"/>
                    <a:pt x="64" y="3"/>
                  </a:cubicBezTo>
                  <a:cubicBezTo>
                    <a:pt x="66" y="2"/>
                    <a:pt x="68" y="1"/>
                    <a:pt x="69" y="0"/>
                  </a:cubicBezTo>
                  <a:cubicBezTo>
                    <a:pt x="79" y="0"/>
                    <a:pt x="89" y="0"/>
                    <a:pt x="98" y="0"/>
                  </a:cubicBezTo>
                  <a:cubicBezTo>
                    <a:pt x="100" y="1"/>
                    <a:pt x="101" y="2"/>
                    <a:pt x="102" y="2"/>
                  </a:cubicBezTo>
                  <a:cubicBezTo>
                    <a:pt x="149" y="18"/>
                    <a:pt x="168" y="54"/>
                    <a:pt x="156" y="101"/>
                  </a:cubicBezTo>
                  <a:cubicBezTo>
                    <a:pt x="154" y="106"/>
                    <a:pt x="158" y="114"/>
                    <a:pt x="162" y="118"/>
                  </a:cubicBezTo>
                  <a:cubicBezTo>
                    <a:pt x="209" y="166"/>
                    <a:pt x="256" y="213"/>
                    <a:pt x="304" y="261"/>
                  </a:cubicBezTo>
                  <a:cubicBezTo>
                    <a:pt x="328" y="284"/>
                    <a:pt x="340" y="312"/>
                    <a:pt x="339" y="346"/>
                  </a:cubicBezTo>
                  <a:cubicBezTo>
                    <a:pt x="339" y="367"/>
                    <a:pt x="339" y="388"/>
                    <a:pt x="339" y="409"/>
                  </a:cubicBezTo>
                  <a:cubicBezTo>
                    <a:pt x="358" y="409"/>
                    <a:pt x="375" y="409"/>
                    <a:pt x="394" y="409"/>
                  </a:cubicBezTo>
                  <a:cubicBezTo>
                    <a:pt x="394" y="402"/>
                    <a:pt x="394" y="395"/>
                    <a:pt x="394" y="389"/>
                  </a:cubicBezTo>
                  <a:cubicBezTo>
                    <a:pt x="394" y="362"/>
                    <a:pt x="393" y="336"/>
                    <a:pt x="394" y="309"/>
                  </a:cubicBezTo>
                  <a:cubicBezTo>
                    <a:pt x="395" y="292"/>
                    <a:pt x="405" y="282"/>
                    <a:pt x="418" y="282"/>
                  </a:cubicBezTo>
                  <a:cubicBezTo>
                    <a:pt x="432" y="282"/>
                    <a:pt x="441" y="293"/>
                    <a:pt x="442" y="309"/>
                  </a:cubicBezTo>
                  <a:cubicBezTo>
                    <a:pt x="442" y="333"/>
                    <a:pt x="442" y="356"/>
                    <a:pt x="442" y="380"/>
                  </a:cubicBezTo>
                  <a:cubicBezTo>
                    <a:pt x="442" y="389"/>
                    <a:pt x="442" y="399"/>
                    <a:pt x="442" y="409"/>
                  </a:cubicBezTo>
                  <a:cubicBezTo>
                    <a:pt x="461" y="409"/>
                    <a:pt x="478" y="409"/>
                    <a:pt x="497" y="409"/>
                  </a:cubicBezTo>
                  <a:cubicBezTo>
                    <a:pt x="497" y="402"/>
                    <a:pt x="497" y="396"/>
                    <a:pt x="497" y="389"/>
                  </a:cubicBezTo>
                  <a:cubicBezTo>
                    <a:pt x="497" y="271"/>
                    <a:pt x="497" y="154"/>
                    <a:pt x="496" y="36"/>
                  </a:cubicBezTo>
                  <a:cubicBezTo>
                    <a:pt x="496" y="21"/>
                    <a:pt x="499" y="7"/>
                    <a:pt x="514" y="0"/>
                  </a:cubicBezTo>
                  <a:cubicBezTo>
                    <a:pt x="518" y="0"/>
                    <a:pt x="523" y="0"/>
                    <a:pt x="527" y="0"/>
                  </a:cubicBezTo>
                  <a:close/>
                  <a:moveTo>
                    <a:pt x="84" y="102"/>
                  </a:moveTo>
                  <a:cubicBezTo>
                    <a:pt x="99" y="102"/>
                    <a:pt x="111" y="90"/>
                    <a:pt x="111" y="76"/>
                  </a:cubicBezTo>
                  <a:cubicBezTo>
                    <a:pt x="112" y="61"/>
                    <a:pt x="99" y="48"/>
                    <a:pt x="85" y="48"/>
                  </a:cubicBezTo>
                  <a:cubicBezTo>
                    <a:pt x="70" y="48"/>
                    <a:pt x="57" y="62"/>
                    <a:pt x="57" y="76"/>
                  </a:cubicBezTo>
                  <a:cubicBezTo>
                    <a:pt x="58" y="90"/>
                    <a:pt x="70" y="102"/>
                    <a:pt x="84" y="102"/>
                  </a:cubicBezTo>
                  <a:close/>
                  <a:moveTo>
                    <a:pt x="1292" y="384"/>
                  </a:moveTo>
                  <a:cubicBezTo>
                    <a:pt x="1292" y="369"/>
                    <a:pt x="1279" y="356"/>
                    <a:pt x="1264" y="356"/>
                  </a:cubicBezTo>
                  <a:cubicBezTo>
                    <a:pt x="1250" y="356"/>
                    <a:pt x="1238" y="369"/>
                    <a:pt x="1237" y="383"/>
                  </a:cubicBezTo>
                  <a:cubicBezTo>
                    <a:pt x="1237" y="397"/>
                    <a:pt x="1249" y="409"/>
                    <a:pt x="1263" y="410"/>
                  </a:cubicBezTo>
                  <a:cubicBezTo>
                    <a:pt x="1278" y="410"/>
                    <a:pt x="1291" y="398"/>
                    <a:pt x="1292" y="384"/>
                  </a:cubicBezTo>
                  <a:close/>
                  <a:moveTo>
                    <a:pt x="753" y="126"/>
                  </a:moveTo>
                  <a:cubicBezTo>
                    <a:pt x="753" y="112"/>
                    <a:pt x="740" y="100"/>
                    <a:pt x="726" y="100"/>
                  </a:cubicBezTo>
                  <a:cubicBezTo>
                    <a:pt x="711" y="99"/>
                    <a:pt x="699" y="112"/>
                    <a:pt x="699" y="127"/>
                  </a:cubicBezTo>
                  <a:cubicBezTo>
                    <a:pt x="699" y="142"/>
                    <a:pt x="711" y="153"/>
                    <a:pt x="725" y="154"/>
                  </a:cubicBezTo>
                  <a:cubicBezTo>
                    <a:pt x="740" y="154"/>
                    <a:pt x="753" y="141"/>
                    <a:pt x="753" y="126"/>
                  </a:cubicBezTo>
                  <a:close/>
                  <a:moveTo>
                    <a:pt x="1240" y="1025"/>
                  </a:moveTo>
                  <a:cubicBezTo>
                    <a:pt x="1241" y="1011"/>
                    <a:pt x="1229" y="999"/>
                    <a:pt x="1215" y="998"/>
                  </a:cubicBezTo>
                  <a:cubicBezTo>
                    <a:pt x="1199" y="997"/>
                    <a:pt x="1187" y="1009"/>
                    <a:pt x="1186" y="1024"/>
                  </a:cubicBezTo>
                  <a:cubicBezTo>
                    <a:pt x="1186" y="1038"/>
                    <a:pt x="1197" y="1050"/>
                    <a:pt x="1212" y="1051"/>
                  </a:cubicBezTo>
                  <a:cubicBezTo>
                    <a:pt x="1227" y="1052"/>
                    <a:pt x="1240" y="1040"/>
                    <a:pt x="1240" y="10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46">
              <a:extLst>
                <a:ext uri="{FF2B5EF4-FFF2-40B4-BE49-F238E27FC236}">
                  <a16:creationId xmlns:a16="http://schemas.microsoft.com/office/drawing/2014/main" id="{E4E2E779-57DF-C797-7B01-4DF1F9B3A9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79663" y="1042988"/>
              <a:ext cx="152400" cy="161925"/>
            </a:xfrm>
            <a:custGeom>
              <a:avLst/>
              <a:gdLst>
                <a:gd name="T0" fmla="*/ 134 w 545"/>
                <a:gd name="T1" fmla="*/ 557 h 583"/>
                <a:gd name="T2" fmla="*/ 70 w 545"/>
                <a:gd name="T3" fmla="*/ 464 h 583"/>
                <a:gd name="T4" fmla="*/ 40 w 545"/>
                <a:gd name="T5" fmla="*/ 288 h 583"/>
                <a:gd name="T6" fmla="*/ 109 w 545"/>
                <a:gd name="T7" fmla="*/ 107 h 583"/>
                <a:gd name="T8" fmla="*/ 275 w 545"/>
                <a:gd name="T9" fmla="*/ 40 h 583"/>
                <a:gd name="T10" fmla="*/ 442 w 545"/>
                <a:gd name="T11" fmla="*/ 116 h 583"/>
                <a:gd name="T12" fmla="*/ 505 w 545"/>
                <a:gd name="T13" fmla="*/ 295 h 583"/>
                <a:gd name="T14" fmla="*/ 485 w 545"/>
                <a:gd name="T15" fmla="*/ 468 h 583"/>
                <a:gd name="T16" fmla="*/ 357 w 545"/>
                <a:gd name="T17" fmla="*/ 571 h 583"/>
                <a:gd name="T18" fmla="*/ 93 w 545"/>
                <a:gd name="T19" fmla="*/ 420 h 583"/>
                <a:gd name="T20" fmla="*/ 120 w 545"/>
                <a:gd name="T21" fmla="*/ 397 h 583"/>
                <a:gd name="T22" fmla="*/ 141 w 545"/>
                <a:gd name="T23" fmla="*/ 437 h 583"/>
                <a:gd name="T24" fmla="*/ 197 w 545"/>
                <a:gd name="T25" fmla="*/ 523 h 583"/>
                <a:gd name="T26" fmla="*/ 251 w 545"/>
                <a:gd name="T27" fmla="*/ 419 h 583"/>
                <a:gd name="T28" fmla="*/ 207 w 545"/>
                <a:gd name="T29" fmla="*/ 368 h 583"/>
                <a:gd name="T30" fmla="*/ 227 w 545"/>
                <a:gd name="T31" fmla="*/ 325 h 583"/>
                <a:gd name="T32" fmla="*/ 252 w 545"/>
                <a:gd name="T33" fmla="*/ 315 h 583"/>
                <a:gd name="T34" fmla="*/ 275 w 545"/>
                <a:gd name="T35" fmla="*/ 179 h 583"/>
                <a:gd name="T36" fmla="*/ 300 w 545"/>
                <a:gd name="T37" fmla="*/ 232 h 583"/>
                <a:gd name="T38" fmla="*/ 361 w 545"/>
                <a:gd name="T39" fmla="*/ 217 h 583"/>
                <a:gd name="T40" fmla="*/ 365 w 545"/>
                <a:gd name="T41" fmla="*/ 263 h 583"/>
                <a:gd name="T42" fmla="*/ 300 w 545"/>
                <a:gd name="T43" fmla="*/ 325 h 583"/>
                <a:gd name="T44" fmla="*/ 335 w 545"/>
                <a:gd name="T45" fmla="*/ 518 h 583"/>
                <a:gd name="T46" fmla="*/ 408 w 545"/>
                <a:gd name="T47" fmla="*/ 436 h 583"/>
                <a:gd name="T48" fmla="*/ 370 w 545"/>
                <a:gd name="T49" fmla="*/ 388 h 583"/>
                <a:gd name="T50" fmla="*/ 455 w 545"/>
                <a:gd name="T51" fmla="*/ 417 h 583"/>
                <a:gd name="T52" fmla="*/ 452 w 545"/>
                <a:gd name="T53" fmla="*/ 330 h 583"/>
                <a:gd name="T54" fmla="*/ 481 w 545"/>
                <a:gd name="T55" fmla="*/ 221 h 583"/>
                <a:gd name="T56" fmla="*/ 371 w 545"/>
                <a:gd name="T57" fmla="*/ 168 h 583"/>
                <a:gd name="T58" fmla="*/ 356 w 545"/>
                <a:gd name="T59" fmla="*/ 123 h 583"/>
                <a:gd name="T60" fmla="*/ 395 w 545"/>
                <a:gd name="T61" fmla="*/ 97 h 583"/>
                <a:gd name="T62" fmla="*/ 299 w 545"/>
                <a:gd name="T63" fmla="*/ 101 h 583"/>
                <a:gd name="T64" fmla="*/ 252 w 545"/>
                <a:gd name="T65" fmla="*/ 101 h 583"/>
                <a:gd name="T66" fmla="*/ 161 w 545"/>
                <a:gd name="T67" fmla="*/ 118 h 583"/>
                <a:gd name="T68" fmla="*/ 93 w 545"/>
                <a:gd name="T69" fmla="*/ 181 h 583"/>
                <a:gd name="T70" fmla="*/ 103 w 545"/>
                <a:gd name="T71" fmla="*/ 253 h 583"/>
                <a:gd name="T72" fmla="*/ 154 w 545"/>
                <a:gd name="T73" fmla="*/ 262 h 583"/>
                <a:gd name="T74" fmla="*/ 112 w 545"/>
                <a:gd name="T75" fmla="*/ 302 h 5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545" h="583">
                  <a:moveTo>
                    <a:pt x="275" y="535"/>
                  </a:moveTo>
                  <a:cubicBezTo>
                    <a:pt x="232" y="574"/>
                    <a:pt x="185" y="583"/>
                    <a:pt x="134" y="557"/>
                  </a:cubicBezTo>
                  <a:cubicBezTo>
                    <a:pt x="103" y="542"/>
                    <a:pt x="84" y="516"/>
                    <a:pt x="79" y="481"/>
                  </a:cubicBezTo>
                  <a:cubicBezTo>
                    <a:pt x="79" y="475"/>
                    <a:pt x="74" y="468"/>
                    <a:pt x="70" y="464"/>
                  </a:cubicBezTo>
                  <a:cubicBezTo>
                    <a:pt x="17" y="421"/>
                    <a:pt x="7" y="362"/>
                    <a:pt x="41" y="303"/>
                  </a:cubicBezTo>
                  <a:cubicBezTo>
                    <a:pt x="43" y="299"/>
                    <a:pt x="43" y="292"/>
                    <a:pt x="40" y="288"/>
                  </a:cubicBezTo>
                  <a:cubicBezTo>
                    <a:pt x="0" y="231"/>
                    <a:pt x="24" y="152"/>
                    <a:pt x="96" y="123"/>
                  </a:cubicBezTo>
                  <a:cubicBezTo>
                    <a:pt x="104" y="120"/>
                    <a:pt x="110" y="119"/>
                    <a:pt x="109" y="107"/>
                  </a:cubicBezTo>
                  <a:cubicBezTo>
                    <a:pt x="105" y="60"/>
                    <a:pt x="139" y="19"/>
                    <a:pt x="186" y="12"/>
                  </a:cubicBezTo>
                  <a:cubicBezTo>
                    <a:pt x="220" y="8"/>
                    <a:pt x="250" y="17"/>
                    <a:pt x="275" y="40"/>
                  </a:cubicBezTo>
                  <a:cubicBezTo>
                    <a:pt x="314" y="8"/>
                    <a:pt x="356" y="0"/>
                    <a:pt x="400" y="25"/>
                  </a:cubicBezTo>
                  <a:cubicBezTo>
                    <a:pt x="434" y="45"/>
                    <a:pt x="448" y="77"/>
                    <a:pt x="442" y="116"/>
                  </a:cubicBezTo>
                  <a:cubicBezTo>
                    <a:pt x="456" y="124"/>
                    <a:pt x="471" y="130"/>
                    <a:pt x="484" y="139"/>
                  </a:cubicBezTo>
                  <a:cubicBezTo>
                    <a:pt x="537" y="178"/>
                    <a:pt x="545" y="244"/>
                    <a:pt x="505" y="295"/>
                  </a:cubicBezTo>
                  <a:cubicBezTo>
                    <a:pt x="499" y="302"/>
                    <a:pt x="499" y="306"/>
                    <a:pt x="505" y="314"/>
                  </a:cubicBezTo>
                  <a:cubicBezTo>
                    <a:pt x="545" y="364"/>
                    <a:pt x="536" y="430"/>
                    <a:pt x="485" y="468"/>
                  </a:cubicBezTo>
                  <a:cubicBezTo>
                    <a:pt x="476" y="475"/>
                    <a:pt x="472" y="482"/>
                    <a:pt x="470" y="492"/>
                  </a:cubicBezTo>
                  <a:cubicBezTo>
                    <a:pt x="460" y="539"/>
                    <a:pt x="407" y="576"/>
                    <a:pt x="357" y="571"/>
                  </a:cubicBezTo>
                  <a:cubicBezTo>
                    <a:pt x="323" y="568"/>
                    <a:pt x="312" y="563"/>
                    <a:pt x="275" y="535"/>
                  </a:cubicBezTo>
                  <a:close/>
                  <a:moveTo>
                    <a:pt x="93" y="420"/>
                  </a:moveTo>
                  <a:cubicBezTo>
                    <a:pt x="98" y="415"/>
                    <a:pt x="101" y="410"/>
                    <a:pt x="105" y="406"/>
                  </a:cubicBezTo>
                  <a:cubicBezTo>
                    <a:pt x="109" y="402"/>
                    <a:pt x="115" y="397"/>
                    <a:pt x="120" y="397"/>
                  </a:cubicBezTo>
                  <a:cubicBezTo>
                    <a:pt x="128" y="399"/>
                    <a:pt x="138" y="402"/>
                    <a:pt x="144" y="408"/>
                  </a:cubicBezTo>
                  <a:cubicBezTo>
                    <a:pt x="152" y="417"/>
                    <a:pt x="149" y="428"/>
                    <a:pt x="141" y="437"/>
                  </a:cubicBezTo>
                  <a:cubicBezTo>
                    <a:pt x="128" y="451"/>
                    <a:pt x="123" y="467"/>
                    <a:pt x="129" y="485"/>
                  </a:cubicBezTo>
                  <a:cubicBezTo>
                    <a:pt x="137" y="510"/>
                    <a:pt x="167" y="527"/>
                    <a:pt x="197" y="523"/>
                  </a:cubicBezTo>
                  <a:cubicBezTo>
                    <a:pt x="229" y="519"/>
                    <a:pt x="249" y="500"/>
                    <a:pt x="251" y="472"/>
                  </a:cubicBezTo>
                  <a:cubicBezTo>
                    <a:pt x="252" y="455"/>
                    <a:pt x="252" y="437"/>
                    <a:pt x="251" y="419"/>
                  </a:cubicBezTo>
                  <a:cubicBezTo>
                    <a:pt x="250" y="398"/>
                    <a:pt x="239" y="384"/>
                    <a:pt x="220" y="374"/>
                  </a:cubicBezTo>
                  <a:cubicBezTo>
                    <a:pt x="216" y="372"/>
                    <a:pt x="212" y="370"/>
                    <a:pt x="207" y="368"/>
                  </a:cubicBezTo>
                  <a:cubicBezTo>
                    <a:pt x="196" y="361"/>
                    <a:pt x="191" y="348"/>
                    <a:pt x="197" y="337"/>
                  </a:cubicBezTo>
                  <a:cubicBezTo>
                    <a:pt x="203" y="325"/>
                    <a:pt x="214" y="321"/>
                    <a:pt x="227" y="325"/>
                  </a:cubicBezTo>
                  <a:cubicBezTo>
                    <a:pt x="234" y="327"/>
                    <a:pt x="242" y="331"/>
                    <a:pt x="252" y="335"/>
                  </a:cubicBezTo>
                  <a:cubicBezTo>
                    <a:pt x="252" y="327"/>
                    <a:pt x="252" y="321"/>
                    <a:pt x="252" y="315"/>
                  </a:cubicBezTo>
                  <a:cubicBezTo>
                    <a:pt x="252" y="279"/>
                    <a:pt x="251" y="244"/>
                    <a:pt x="252" y="208"/>
                  </a:cubicBezTo>
                  <a:cubicBezTo>
                    <a:pt x="252" y="190"/>
                    <a:pt x="261" y="180"/>
                    <a:pt x="275" y="179"/>
                  </a:cubicBezTo>
                  <a:cubicBezTo>
                    <a:pt x="289" y="179"/>
                    <a:pt x="299" y="190"/>
                    <a:pt x="299" y="207"/>
                  </a:cubicBezTo>
                  <a:cubicBezTo>
                    <a:pt x="300" y="215"/>
                    <a:pt x="300" y="223"/>
                    <a:pt x="300" y="232"/>
                  </a:cubicBezTo>
                  <a:cubicBezTo>
                    <a:pt x="307" y="229"/>
                    <a:pt x="311" y="227"/>
                    <a:pt x="316" y="226"/>
                  </a:cubicBezTo>
                  <a:cubicBezTo>
                    <a:pt x="331" y="222"/>
                    <a:pt x="346" y="218"/>
                    <a:pt x="361" y="217"/>
                  </a:cubicBezTo>
                  <a:cubicBezTo>
                    <a:pt x="375" y="216"/>
                    <a:pt x="385" y="225"/>
                    <a:pt x="385" y="238"/>
                  </a:cubicBezTo>
                  <a:cubicBezTo>
                    <a:pt x="386" y="252"/>
                    <a:pt x="379" y="261"/>
                    <a:pt x="365" y="263"/>
                  </a:cubicBezTo>
                  <a:cubicBezTo>
                    <a:pt x="361" y="264"/>
                    <a:pt x="357" y="264"/>
                    <a:pt x="353" y="265"/>
                  </a:cubicBezTo>
                  <a:cubicBezTo>
                    <a:pt x="318" y="270"/>
                    <a:pt x="300" y="290"/>
                    <a:pt x="300" y="325"/>
                  </a:cubicBezTo>
                  <a:cubicBezTo>
                    <a:pt x="299" y="371"/>
                    <a:pt x="300" y="416"/>
                    <a:pt x="299" y="461"/>
                  </a:cubicBezTo>
                  <a:cubicBezTo>
                    <a:pt x="299" y="488"/>
                    <a:pt x="310" y="508"/>
                    <a:pt x="335" y="518"/>
                  </a:cubicBezTo>
                  <a:cubicBezTo>
                    <a:pt x="360" y="529"/>
                    <a:pt x="391" y="523"/>
                    <a:pt x="409" y="505"/>
                  </a:cubicBezTo>
                  <a:cubicBezTo>
                    <a:pt x="430" y="485"/>
                    <a:pt x="430" y="455"/>
                    <a:pt x="408" y="436"/>
                  </a:cubicBezTo>
                  <a:cubicBezTo>
                    <a:pt x="400" y="429"/>
                    <a:pt x="391" y="425"/>
                    <a:pt x="382" y="420"/>
                  </a:cubicBezTo>
                  <a:cubicBezTo>
                    <a:pt x="369" y="412"/>
                    <a:pt x="364" y="400"/>
                    <a:pt x="370" y="388"/>
                  </a:cubicBezTo>
                  <a:cubicBezTo>
                    <a:pt x="375" y="376"/>
                    <a:pt x="388" y="372"/>
                    <a:pt x="402" y="377"/>
                  </a:cubicBezTo>
                  <a:cubicBezTo>
                    <a:pt x="424" y="385"/>
                    <a:pt x="442" y="398"/>
                    <a:pt x="455" y="417"/>
                  </a:cubicBezTo>
                  <a:cubicBezTo>
                    <a:pt x="457" y="420"/>
                    <a:pt x="460" y="422"/>
                    <a:pt x="462" y="424"/>
                  </a:cubicBezTo>
                  <a:cubicBezTo>
                    <a:pt x="492" y="392"/>
                    <a:pt x="488" y="355"/>
                    <a:pt x="452" y="330"/>
                  </a:cubicBezTo>
                  <a:cubicBezTo>
                    <a:pt x="426" y="312"/>
                    <a:pt x="426" y="296"/>
                    <a:pt x="451" y="279"/>
                  </a:cubicBezTo>
                  <a:cubicBezTo>
                    <a:pt x="472" y="265"/>
                    <a:pt x="484" y="247"/>
                    <a:pt x="481" y="221"/>
                  </a:cubicBezTo>
                  <a:cubicBezTo>
                    <a:pt x="478" y="193"/>
                    <a:pt x="460" y="176"/>
                    <a:pt x="435" y="167"/>
                  </a:cubicBezTo>
                  <a:cubicBezTo>
                    <a:pt x="414" y="159"/>
                    <a:pt x="392" y="161"/>
                    <a:pt x="371" y="168"/>
                  </a:cubicBezTo>
                  <a:cubicBezTo>
                    <a:pt x="356" y="172"/>
                    <a:pt x="344" y="166"/>
                    <a:pt x="340" y="153"/>
                  </a:cubicBezTo>
                  <a:cubicBezTo>
                    <a:pt x="336" y="140"/>
                    <a:pt x="342" y="128"/>
                    <a:pt x="356" y="123"/>
                  </a:cubicBezTo>
                  <a:cubicBezTo>
                    <a:pt x="364" y="120"/>
                    <a:pt x="372" y="117"/>
                    <a:pt x="381" y="116"/>
                  </a:cubicBezTo>
                  <a:cubicBezTo>
                    <a:pt x="394" y="115"/>
                    <a:pt x="398" y="106"/>
                    <a:pt x="395" y="97"/>
                  </a:cubicBezTo>
                  <a:cubicBezTo>
                    <a:pt x="392" y="87"/>
                    <a:pt x="387" y="76"/>
                    <a:pt x="380" y="70"/>
                  </a:cubicBezTo>
                  <a:cubicBezTo>
                    <a:pt x="348" y="46"/>
                    <a:pt x="308" y="61"/>
                    <a:pt x="299" y="101"/>
                  </a:cubicBezTo>
                  <a:cubicBezTo>
                    <a:pt x="296" y="114"/>
                    <a:pt x="290" y="122"/>
                    <a:pt x="276" y="122"/>
                  </a:cubicBezTo>
                  <a:cubicBezTo>
                    <a:pt x="262" y="122"/>
                    <a:pt x="255" y="114"/>
                    <a:pt x="252" y="101"/>
                  </a:cubicBezTo>
                  <a:cubicBezTo>
                    <a:pt x="243" y="62"/>
                    <a:pt x="206" y="47"/>
                    <a:pt x="173" y="69"/>
                  </a:cubicBezTo>
                  <a:cubicBezTo>
                    <a:pt x="155" y="80"/>
                    <a:pt x="151" y="99"/>
                    <a:pt x="161" y="118"/>
                  </a:cubicBezTo>
                  <a:cubicBezTo>
                    <a:pt x="177" y="144"/>
                    <a:pt x="170" y="157"/>
                    <a:pt x="139" y="162"/>
                  </a:cubicBezTo>
                  <a:cubicBezTo>
                    <a:pt x="123" y="166"/>
                    <a:pt x="106" y="171"/>
                    <a:pt x="93" y="181"/>
                  </a:cubicBezTo>
                  <a:cubicBezTo>
                    <a:pt x="65" y="201"/>
                    <a:pt x="62" y="237"/>
                    <a:pt x="83" y="262"/>
                  </a:cubicBezTo>
                  <a:cubicBezTo>
                    <a:pt x="89" y="259"/>
                    <a:pt x="96" y="256"/>
                    <a:pt x="103" y="253"/>
                  </a:cubicBezTo>
                  <a:cubicBezTo>
                    <a:pt x="110" y="250"/>
                    <a:pt x="117" y="248"/>
                    <a:pt x="124" y="246"/>
                  </a:cubicBezTo>
                  <a:cubicBezTo>
                    <a:pt x="139" y="243"/>
                    <a:pt x="150" y="250"/>
                    <a:pt x="154" y="262"/>
                  </a:cubicBezTo>
                  <a:cubicBezTo>
                    <a:pt x="158" y="275"/>
                    <a:pt x="152" y="286"/>
                    <a:pt x="137" y="292"/>
                  </a:cubicBezTo>
                  <a:cubicBezTo>
                    <a:pt x="129" y="295"/>
                    <a:pt x="120" y="297"/>
                    <a:pt x="112" y="302"/>
                  </a:cubicBezTo>
                  <a:cubicBezTo>
                    <a:pt x="64" y="327"/>
                    <a:pt x="55" y="382"/>
                    <a:pt x="93" y="4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8" name="Group 167">
            <a:extLst>
              <a:ext uri="{FF2B5EF4-FFF2-40B4-BE49-F238E27FC236}">
                <a16:creationId xmlns:a16="http://schemas.microsoft.com/office/drawing/2014/main" id="{D00EE3FC-C52C-C429-C928-6124B2BB500B}"/>
              </a:ext>
            </a:extLst>
          </p:cNvPr>
          <p:cNvGrpSpPr/>
          <p:nvPr/>
        </p:nvGrpSpPr>
        <p:grpSpPr>
          <a:xfrm>
            <a:off x="4748881" y="1943511"/>
            <a:ext cx="384175" cy="438151"/>
            <a:chOff x="2873375" y="904875"/>
            <a:chExt cx="384175" cy="438150"/>
          </a:xfrm>
          <a:solidFill>
            <a:srgbClr val="43266B"/>
          </a:solidFill>
        </p:grpSpPr>
        <p:sp>
          <p:nvSpPr>
            <p:cNvPr id="169" name="Freeform 47">
              <a:extLst>
                <a:ext uri="{FF2B5EF4-FFF2-40B4-BE49-F238E27FC236}">
                  <a16:creationId xmlns:a16="http://schemas.microsoft.com/office/drawing/2014/main" id="{1B30A179-BBB9-7834-DD50-1A1EA38AC6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00388" y="909638"/>
              <a:ext cx="47625" cy="58738"/>
            </a:xfrm>
            <a:custGeom>
              <a:avLst/>
              <a:gdLst>
                <a:gd name="T0" fmla="*/ 99 w 175"/>
                <a:gd name="T1" fmla="*/ 0 h 210"/>
                <a:gd name="T2" fmla="*/ 119 w 175"/>
                <a:gd name="T3" fmla="*/ 6 h 210"/>
                <a:gd name="T4" fmla="*/ 164 w 175"/>
                <a:gd name="T5" fmla="*/ 90 h 210"/>
                <a:gd name="T6" fmla="*/ 140 w 175"/>
                <a:gd name="T7" fmla="*/ 160 h 210"/>
                <a:gd name="T8" fmla="*/ 56 w 175"/>
                <a:gd name="T9" fmla="*/ 199 h 210"/>
                <a:gd name="T10" fmla="*/ 7 w 175"/>
                <a:gd name="T11" fmla="*/ 121 h 210"/>
                <a:gd name="T12" fmla="*/ 17 w 175"/>
                <a:gd name="T13" fmla="*/ 69 h 210"/>
                <a:gd name="T14" fmla="*/ 72 w 175"/>
                <a:gd name="T15" fmla="*/ 0 h 210"/>
                <a:gd name="T16" fmla="*/ 99 w 175"/>
                <a:gd name="T17" fmla="*/ 0 h 210"/>
                <a:gd name="T18" fmla="*/ 51 w 175"/>
                <a:gd name="T19" fmla="*/ 131 h 210"/>
                <a:gd name="T20" fmla="*/ 70 w 175"/>
                <a:gd name="T21" fmla="*/ 157 h 210"/>
                <a:gd name="T22" fmla="*/ 98 w 175"/>
                <a:gd name="T23" fmla="*/ 143 h 210"/>
                <a:gd name="T24" fmla="*/ 121 w 175"/>
                <a:gd name="T25" fmla="*/ 77 h 210"/>
                <a:gd name="T26" fmla="*/ 100 w 175"/>
                <a:gd name="T27" fmla="*/ 48 h 210"/>
                <a:gd name="T28" fmla="*/ 65 w 175"/>
                <a:gd name="T29" fmla="*/ 62 h 210"/>
                <a:gd name="T30" fmla="*/ 51 w 175"/>
                <a:gd name="T31" fmla="*/ 131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75" h="210">
                  <a:moveTo>
                    <a:pt x="99" y="0"/>
                  </a:moveTo>
                  <a:cubicBezTo>
                    <a:pt x="106" y="2"/>
                    <a:pt x="112" y="4"/>
                    <a:pt x="119" y="6"/>
                  </a:cubicBezTo>
                  <a:cubicBezTo>
                    <a:pt x="155" y="18"/>
                    <a:pt x="175" y="53"/>
                    <a:pt x="164" y="90"/>
                  </a:cubicBezTo>
                  <a:cubicBezTo>
                    <a:pt x="157" y="114"/>
                    <a:pt x="149" y="137"/>
                    <a:pt x="140" y="160"/>
                  </a:cubicBezTo>
                  <a:cubicBezTo>
                    <a:pt x="127" y="194"/>
                    <a:pt x="92" y="210"/>
                    <a:pt x="56" y="199"/>
                  </a:cubicBezTo>
                  <a:cubicBezTo>
                    <a:pt x="20" y="189"/>
                    <a:pt x="0" y="157"/>
                    <a:pt x="7" y="121"/>
                  </a:cubicBezTo>
                  <a:cubicBezTo>
                    <a:pt x="11" y="104"/>
                    <a:pt x="15" y="87"/>
                    <a:pt x="17" y="69"/>
                  </a:cubicBezTo>
                  <a:cubicBezTo>
                    <a:pt x="21" y="35"/>
                    <a:pt x="38" y="11"/>
                    <a:pt x="72" y="0"/>
                  </a:cubicBezTo>
                  <a:cubicBezTo>
                    <a:pt x="81" y="0"/>
                    <a:pt x="90" y="0"/>
                    <a:pt x="99" y="0"/>
                  </a:cubicBezTo>
                  <a:close/>
                  <a:moveTo>
                    <a:pt x="51" y="131"/>
                  </a:moveTo>
                  <a:cubicBezTo>
                    <a:pt x="50" y="146"/>
                    <a:pt x="57" y="153"/>
                    <a:pt x="70" y="157"/>
                  </a:cubicBezTo>
                  <a:cubicBezTo>
                    <a:pt x="84" y="160"/>
                    <a:pt x="93" y="156"/>
                    <a:pt x="98" y="143"/>
                  </a:cubicBezTo>
                  <a:cubicBezTo>
                    <a:pt x="106" y="121"/>
                    <a:pt x="114" y="99"/>
                    <a:pt x="121" y="77"/>
                  </a:cubicBezTo>
                  <a:cubicBezTo>
                    <a:pt x="125" y="62"/>
                    <a:pt x="118" y="53"/>
                    <a:pt x="100" y="48"/>
                  </a:cubicBezTo>
                  <a:cubicBezTo>
                    <a:pt x="80" y="43"/>
                    <a:pt x="69" y="46"/>
                    <a:pt x="65" y="62"/>
                  </a:cubicBezTo>
                  <a:cubicBezTo>
                    <a:pt x="60" y="85"/>
                    <a:pt x="56" y="109"/>
                    <a:pt x="51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48">
              <a:extLst>
                <a:ext uri="{FF2B5EF4-FFF2-40B4-BE49-F238E27FC236}">
                  <a16:creationId xmlns:a16="http://schemas.microsoft.com/office/drawing/2014/main" id="{D7712EF7-4F9B-9FE2-3B6B-F67C821F5E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73375" y="904875"/>
              <a:ext cx="384175" cy="438150"/>
            </a:xfrm>
            <a:custGeom>
              <a:avLst/>
              <a:gdLst>
                <a:gd name="T0" fmla="*/ 402 w 1374"/>
                <a:gd name="T1" fmla="*/ 157 h 1566"/>
                <a:gd name="T2" fmla="*/ 652 w 1374"/>
                <a:gd name="T3" fmla="*/ 188 h 1566"/>
                <a:gd name="T4" fmla="*/ 729 w 1374"/>
                <a:gd name="T5" fmla="*/ 328 h 1566"/>
                <a:gd name="T6" fmla="*/ 832 w 1374"/>
                <a:gd name="T7" fmla="*/ 487 h 1566"/>
                <a:gd name="T8" fmla="*/ 1220 w 1374"/>
                <a:gd name="T9" fmla="*/ 607 h 1566"/>
                <a:gd name="T10" fmla="*/ 1346 w 1374"/>
                <a:gd name="T11" fmla="*/ 833 h 1566"/>
                <a:gd name="T12" fmla="*/ 1325 w 1374"/>
                <a:gd name="T13" fmla="*/ 1080 h 1566"/>
                <a:gd name="T14" fmla="*/ 1277 w 1374"/>
                <a:gd name="T15" fmla="*/ 1216 h 1566"/>
                <a:gd name="T16" fmla="*/ 1254 w 1374"/>
                <a:gd name="T17" fmla="*/ 1092 h 1566"/>
                <a:gd name="T18" fmla="*/ 1291 w 1374"/>
                <a:gd name="T19" fmla="*/ 1044 h 1566"/>
                <a:gd name="T20" fmla="*/ 1254 w 1374"/>
                <a:gd name="T21" fmla="*/ 945 h 1566"/>
                <a:gd name="T22" fmla="*/ 1302 w 1374"/>
                <a:gd name="T23" fmla="*/ 852 h 1566"/>
                <a:gd name="T24" fmla="*/ 1203 w 1374"/>
                <a:gd name="T25" fmla="*/ 777 h 1566"/>
                <a:gd name="T26" fmla="*/ 1276 w 1374"/>
                <a:gd name="T27" fmla="*/ 706 h 1566"/>
                <a:gd name="T28" fmla="*/ 848 w 1374"/>
                <a:gd name="T29" fmla="*/ 652 h 1566"/>
                <a:gd name="T30" fmla="*/ 806 w 1374"/>
                <a:gd name="T31" fmla="*/ 801 h 1566"/>
                <a:gd name="T32" fmla="*/ 766 w 1374"/>
                <a:gd name="T33" fmla="*/ 966 h 1566"/>
                <a:gd name="T34" fmla="*/ 937 w 1374"/>
                <a:gd name="T35" fmla="*/ 1392 h 1566"/>
                <a:gd name="T36" fmla="*/ 1111 w 1374"/>
                <a:gd name="T37" fmla="*/ 1436 h 1566"/>
                <a:gd name="T38" fmla="*/ 1054 w 1374"/>
                <a:gd name="T39" fmla="*/ 1194 h 1566"/>
                <a:gd name="T40" fmla="*/ 1200 w 1374"/>
                <a:gd name="T41" fmla="*/ 1239 h 1566"/>
                <a:gd name="T42" fmla="*/ 1147 w 1374"/>
                <a:gd name="T43" fmla="*/ 1383 h 1566"/>
                <a:gd name="T44" fmla="*/ 897 w 1374"/>
                <a:gd name="T45" fmla="*/ 1413 h 1566"/>
                <a:gd name="T46" fmla="*/ 657 w 1374"/>
                <a:gd name="T47" fmla="*/ 1237 h 1566"/>
                <a:gd name="T48" fmla="*/ 493 w 1374"/>
                <a:gd name="T49" fmla="*/ 978 h 1566"/>
                <a:gd name="T50" fmla="*/ 333 w 1374"/>
                <a:gd name="T51" fmla="*/ 960 h 1566"/>
                <a:gd name="T52" fmla="*/ 84 w 1374"/>
                <a:gd name="T53" fmla="*/ 947 h 1566"/>
                <a:gd name="T54" fmla="*/ 23 w 1374"/>
                <a:gd name="T55" fmla="*/ 542 h 1566"/>
                <a:gd name="T56" fmla="*/ 89 w 1374"/>
                <a:gd name="T57" fmla="*/ 902 h 1566"/>
                <a:gd name="T58" fmla="*/ 228 w 1374"/>
                <a:gd name="T59" fmla="*/ 415 h 1566"/>
                <a:gd name="T60" fmla="*/ 45 w 1374"/>
                <a:gd name="T61" fmla="*/ 414 h 1566"/>
                <a:gd name="T62" fmla="*/ 0 w 1374"/>
                <a:gd name="T63" fmla="*/ 472 h 1566"/>
                <a:gd name="T64" fmla="*/ 194 w 1374"/>
                <a:gd name="T65" fmla="*/ 330 h 1566"/>
                <a:gd name="T66" fmla="*/ 728 w 1374"/>
                <a:gd name="T67" fmla="*/ 915 h 1566"/>
                <a:gd name="T68" fmla="*/ 733 w 1374"/>
                <a:gd name="T69" fmla="*/ 813 h 1566"/>
                <a:gd name="T70" fmla="*/ 762 w 1374"/>
                <a:gd name="T71" fmla="*/ 768 h 1566"/>
                <a:gd name="T72" fmla="*/ 736 w 1374"/>
                <a:gd name="T73" fmla="*/ 644 h 1566"/>
                <a:gd name="T74" fmla="*/ 836 w 1374"/>
                <a:gd name="T75" fmla="*/ 572 h 1566"/>
                <a:gd name="T76" fmla="*/ 741 w 1374"/>
                <a:gd name="T77" fmla="*/ 485 h 1566"/>
                <a:gd name="T78" fmla="*/ 755 w 1374"/>
                <a:gd name="T79" fmla="*/ 373 h 1566"/>
                <a:gd name="T80" fmla="*/ 610 w 1374"/>
                <a:gd name="T81" fmla="*/ 172 h 1566"/>
                <a:gd name="T82" fmla="*/ 478 w 1374"/>
                <a:gd name="T83" fmla="*/ 103 h 1566"/>
                <a:gd name="T84" fmla="*/ 273 w 1374"/>
                <a:gd name="T85" fmla="*/ 418 h 1566"/>
                <a:gd name="T86" fmla="*/ 278 w 1374"/>
                <a:gd name="T87" fmla="*/ 899 h 1566"/>
                <a:gd name="T88" fmla="*/ 540 w 1374"/>
                <a:gd name="T89" fmla="*/ 961 h 1566"/>
                <a:gd name="T90" fmla="*/ 576 w 1374"/>
                <a:gd name="T91" fmla="*/ 1192 h 1566"/>
                <a:gd name="T92" fmla="*/ 721 w 1374"/>
                <a:gd name="T93" fmla="*/ 1002 h 15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74" h="1566">
                  <a:moveTo>
                    <a:pt x="241" y="341"/>
                  </a:moveTo>
                  <a:cubicBezTo>
                    <a:pt x="257" y="299"/>
                    <a:pt x="290" y="269"/>
                    <a:pt x="329" y="245"/>
                  </a:cubicBezTo>
                  <a:cubicBezTo>
                    <a:pt x="362" y="224"/>
                    <a:pt x="385" y="193"/>
                    <a:pt x="402" y="157"/>
                  </a:cubicBezTo>
                  <a:cubicBezTo>
                    <a:pt x="413" y="134"/>
                    <a:pt x="424" y="110"/>
                    <a:pt x="435" y="87"/>
                  </a:cubicBezTo>
                  <a:cubicBezTo>
                    <a:pt x="465" y="26"/>
                    <a:pt x="534" y="0"/>
                    <a:pt x="595" y="28"/>
                  </a:cubicBezTo>
                  <a:cubicBezTo>
                    <a:pt x="655" y="56"/>
                    <a:pt x="680" y="126"/>
                    <a:pt x="652" y="188"/>
                  </a:cubicBezTo>
                  <a:cubicBezTo>
                    <a:pt x="633" y="229"/>
                    <a:pt x="614" y="270"/>
                    <a:pt x="594" y="311"/>
                  </a:cubicBezTo>
                  <a:cubicBezTo>
                    <a:pt x="592" y="316"/>
                    <a:pt x="590" y="321"/>
                    <a:pt x="588" y="328"/>
                  </a:cubicBezTo>
                  <a:cubicBezTo>
                    <a:pt x="636" y="328"/>
                    <a:pt x="682" y="328"/>
                    <a:pt x="729" y="328"/>
                  </a:cubicBezTo>
                  <a:cubicBezTo>
                    <a:pt x="742" y="328"/>
                    <a:pt x="756" y="327"/>
                    <a:pt x="769" y="329"/>
                  </a:cubicBezTo>
                  <a:cubicBezTo>
                    <a:pt x="842" y="338"/>
                    <a:pt x="878" y="416"/>
                    <a:pt x="838" y="478"/>
                  </a:cubicBezTo>
                  <a:cubicBezTo>
                    <a:pt x="836" y="481"/>
                    <a:pt x="834" y="484"/>
                    <a:pt x="832" y="487"/>
                  </a:cubicBezTo>
                  <a:cubicBezTo>
                    <a:pt x="875" y="516"/>
                    <a:pt x="890" y="555"/>
                    <a:pt x="875" y="607"/>
                  </a:cubicBezTo>
                  <a:cubicBezTo>
                    <a:pt x="882" y="607"/>
                    <a:pt x="888" y="607"/>
                    <a:pt x="893" y="607"/>
                  </a:cubicBezTo>
                  <a:cubicBezTo>
                    <a:pt x="1002" y="607"/>
                    <a:pt x="1111" y="606"/>
                    <a:pt x="1220" y="607"/>
                  </a:cubicBezTo>
                  <a:cubicBezTo>
                    <a:pt x="1270" y="607"/>
                    <a:pt x="1308" y="635"/>
                    <a:pt x="1318" y="681"/>
                  </a:cubicBezTo>
                  <a:cubicBezTo>
                    <a:pt x="1326" y="711"/>
                    <a:pt x="1319" y="739"/>
                    <a:pt x="1299" y="765"/>
                  </a:cubicBezTo>
                  <a:cubicBezTo>
                    <a:pt x="1324" y="781"/>
                    <a:pt x="1341" y="803"/>
                    <a:pt x="1346" y="833"/>
                  </a:cubicBezTo>
                  <a:cubicBezTo>
                    <a:pt x="1351" y="862"/>
                    <a:pt x="1344" y="888"/>
                    <a:pt x="1325" y="912"/>
                  </a:cubicBezTo>
                  <a:cubicBezTo>
                    <a:pt x="1355" y="932"/>
                    <a:pt x="1373" y="959"/>
                    <a:pt x="1374" y="995"/>
                  </a:cubicBezTo>
                  <a:cubicBezTo>
                    <a:pt x="1374" y="1032"/>
                    <a:pt x="1356" y="1059"/>
                    <a:pt x="1325" y="1080"/>
                  </a:cubicBezTo>
                  <a:cubicBezTo>
                    <a:pt x="1328" y="1084"/>
                    <a:pt x="1330" y="1088"/>
                    <a:pt x="1333" y="1092"/>
                  </a:cubicBezTo>
                  <a:cubicBezTo>
                    <a:pt x="1358" y="1132"/>
                    <a:pt x="1350" y="1187"/>
                    <a:pt x="1313" y="1217"/>
                  </a:cubicBezTo>
                  <a:cubicBezTo>
                    <a:pt x="1300" y="1227"/>
                    <a:pt x="1286" y="1227"/>
                    <a:pt x="1277" y="1216"/>
                  </a:cubicBezTo>
                  <a:cubicBezTo>
                    <a:pt x="1269" y="1206"/>
                    <a:pt x="1271" y="1194"/>
                    <a:pt x="1283" y="1183"/>
                  </a:cubicBezTo>
                  <a:cubicBezTo>
                    <a:pt x="1301" y="1168"/>
                    <a:pt x="1307" y="1149"/>
                    <a:pt x="1300" y="1127"/>
                  </a:cubicBezTo>
                  <a:cubicBezTo>
                    <a:pt x="1293" y="1106"/>
                    <a:pt x="1277" y="1094"/>
                    <a:pt x="1254" y="1092"/>
                  </a:cubicBezTo>
                  <a:cubicBezTo>
                    <a:pt x="1237" y="1090"/>
                    <a:pt x="1229" y="1082"/>
                    <a:pt x="1230" y="1068"/>
                  </a:cubicBezTo>
                  <a:cubicBezTo>
                    <a:pt x="1230" y="1055"/>
                    <a:pt x="1240" y="1048"/>
                    <a:pt x="1256" y="1047"/>
                  </a:cubicBezTo>
                  <a:cubicBezTo>
                    <a:pt x="1268" y="1046"/>
                    <a:pt x="1280" y="1047"/>
                    <a:pt x="1291" y="1044"/>
                  </a:cubicBezTo>
                  <a:cubicBezTo>
                    <a:pt x="1316" y="1038"/>
                    <a:pt x="1332" y="1014"/>
                    <a:pt x="1329" y="990"/>
                  </a:cubicBezTo>
                  <a:cubicBezTo>
                    <a:pt x="1325" y="965"/>
                    <a:pt x="1305" y="947"/>
                    <a:pt x="1280" y="945"/>
                  </a:cubicBezTo>
                  <a:cubicBezTo>
                    <a:pt x="1271" y="945"/>
                    <a:pt x="1263" y="945"/>
                    <a:pt x="1254" y="945"/>
                  </a:cubicBezTo>
                  <a:cubicBezTo>
                    <a:pt x="1239" y="945"/>
                    <a:pt x="1230" y="937"/>
                    <a:pt x="1230" y="924"/>
                  </a:cubicBezTo>
                  <a:cubicBezTo>
                    <a:pt x="1229" y="911"/>
                    <a:pt x="1238" y="902"/>
                    <a:pt x="1253" y="900"/>
                  </a:cubicBezTo>
                  <a:cubicBezTo>
                    <a:pt x="1283" y="897"/>
                    <a:pt x="1301" y="878"/>
                    <a:pt x="1302" y="852"/>
                  </a:cubicBezTo>
                  <a:cubicBezTo>
                    <a:pt x="1303" y="823"/>
                    <a:pt x="1282" y="800"/>
                    <a:pt x="1253" y="799"/>
                  </a:cubicBezTo>
                  <a:cubicBezTo>
                    <a:pt x="1244" y="798"/>
                    <a:pt x="1235" y="799"/>
                    <a:pt x="1226" y="798"/>
                  </a:cubicBezTo>
                  <a:cubicBezTo>
                    <a:pt x="1213" y="798"/>
                    <a:pt x="1204" y="789"/>
                    <a:pt x="1203" y="777"/>
                  </a:cubicBezTo>
                  <a:cubicBezTo>
                    <a:pt x="1202" y="765"/>
                    <a:pt x="1211" y="756"/>
                    <a:pt x="1224" y="754"/>
                  </a:cubicBezTo>
                  <a:cubicBezTo>
                    <a:pt x="1226" y="753"/>
                    <a:pt x="1229" y="753"/>
                    <a:pt x="1231" y="753"/>
                  </a:cubicBezTo>
                  <a:cubicBezTo>
                    <a:pt x="1256" y="750"/>
                    <a:pt x="1274" y="731"/>
                    <a:pt x="1276" y="706"/>
                  </a:cubicBezTo>
                  <a:cubicBezTo>
                    <a:pt x="1277" y="681"/>
                    <a:pt x="1262" y="660"/>
                    <a:pt x="1238" y="654"/>
                  </a:cubicBezTo>
                  <a:cubicBezTo>
                    <a:pt x="1231" y="652"/>
                    <a:pt x="1224" y="652"/>
                    <a:pt x="1217" y="652"/>
                  </a:cubicBezTo>
                  <a:cubicBezTo>
                    <a:pt x="1094" y="652"/>
                    <a:pt x="971" y="652"/>
                    <a:pt x="848" y="652"/>
                  </a:cubicBezTo>
                  <a:cubicBezTo>
                    <a:pt x="844" y="652"/>
                    <a:pt x="839" y="652"/>
                    <a:pt x="831" y="652"/>
                  </a:cubicBezTo>
                  <a:cubicBezTo>
                    <a:pt x="849" y="679"/>
                    <a:pt x="859" y="704"/>
                    <a:pt x="853" y="734"/>
                  </a:cubicBezTo>
                  <a:cubicBezTo>
                    <a:pt x="847" y="763"/>
                    <a:pt x="831" y="785"/>
                    <a:pt x="806" y="801"/>
                  </a:cubicBezTo>
                  <a:cubicBezTo>
                    <a:pt x="824" y="826"/>
                    <a:pt x="833" y="853"/>
                    <a:pt x="826" y="883"/>
                  </a:cubicBezTo>
                  <a:cubicBezTo>
                    <a:pt x="820" y="913"/>
                    <a:pt x="804" y="934"/>
                    <a:pt x="777" y="948"/>
                  </a:cubicBezTo>
                  <a:cubicBezTo>
                    <a:pt x="769" y="952"/>
                    <a:pt x="766" y="957"/>
                    <a:pt x="766" y="966"/>
                  </a:cubicBezTo>
                  <a:cubicBezTo>
                    <a:pt x="766" y="1029"/>
                    <a:pt x="766" y="1091"/>
                    <a:pt x="766" y="1154"/>
                  </a:cubicBezTo>
                  <a:cubicBezTo>
                    <a:pt x="766" y="1207"/>
                    <a:pt x="788" y="1248"/>
                    <a:pt x="834" y="1276"/>
                  </a:cubicBezTo>
                  <a:cubicBezTo>
                    <a:pt x="880" y="1304"/>
                    <a:pt x="914" y="1343"/>
                    <a:pt x="937" y="1392"/>
                  </a:cubicBezTo>
                  <a:cubicBezTo>
                    <a:pt x="948" y="1416"/>
                    <a:pt x="958" y="1439"/>
                    <a:pt x="970" y="1462"/>
                  </a:cubicBezTo>
                  <a:cubicBezTo>
                    <a:pt x="986" y="1494"/>
                    <a:pt x="1018" y="1510"/>
                    <a:pt x="1052" y="1503"/>
                  </a:cubicBezTo>
                  <a:cubicBezTo>
                    <a:pt x="1084" y="1497"/>
                    <a:pt x="1109" y="1470"/>
                    <a:pt x="1111" y="1436"/>
                  </a:cubicBezTo>
                  <a:cubicBezTo>
                    <a:pt x="1112" y="1422"/>
                    <a:pt x="1108" y="1407"/>
                    <a:pt x="1103" y="1394"/>
                  </a:cubicBezTo>
                  <a:cubicBezTo>
                    <a:pt x="1079" y="1341"/>
                    <a:pt x="1053" y="1288"/>
                    <a:pt x="1028" y="1235"/>
                  </a:cubicBezTo>
                  <a:cubicBezTo>
                    <a:pt x="1016" y="1209"/>
                    <a:pt x="1025" y="1194"/>
                    <a:pt x="1054" y="1194"/>
                  </a:cubicBezTo>
                  <a:cubicBezTo>
                    <a:pt x="1103" y="1194"/>
                    <a:pt x="1151" y="1194"/>
                    <a:pt x="1200" y="1194"/>
                  </a:cubicBezTo>
                  <a:cubicBezTo>
                    <a:pt x="1219" y="1194"/>
                    <a:pt x="1229" y="1202"/>
                    <a:pt x="1229" y="1216"/>
                  </a:cubicBezTo>
                  <a:cubicBezTo>
                    <a:pt x="1229" y="1230"/>
                    <a:pt x="1219" y="1239"/>
                    <a:pt x="1200" y="1239"/>
                  </a:cubicBezTo>
                  <a:cubicBezTo>
                    <a:pt x="1161" y="1239"/>
                    <a:pt x="1121" y="1239"/>
                    <a:pt x="1080" y="1239"/>
                  </a:cubicBezTo>
                  <a:cubicBezTo>
                    <a:pt x="1088" y="1256"/>
                    <a:pt x="1095" y="1271"/>
                    <a:pt x="1102" y="1287"/>
                  </a:cubicBezTo>
                  <a:cubicBezTo>
                    <a:pt x="1117" y="1319"/>
                    <a:pt x="1133" y="1350"/>
                    <a:pt x="1147" y="1383"/>
                  </a:cubicBezTo>
                  <a:cubicBezTo>
                    <a:pt x="1173" y="1443"/>
                    <a:pt x="1146" y="1511"/>
                    <a:pt x="1088" y="1539"/>
                  </a:cubicBezTo>
                  <a:cubicBezTo>
                    <a:pt x="1029" y="1566"/>
                    <a:pt x="960" y="1542"/>
                    <a:pt x="930" y="1484"/>
                  </a:cubicBezTo>
                  <a:cubicBezTo>
                    <a:pt x="919" y="1461"/>
                    <a:pt x="908" y="1437"/>
                    <a:pt x="897" y="1413"/>
                  </a:cubicBezTo>
                  <a:cubicBezTo>
                    <a:pt x="878" y="1371"/>
                    <a:pt x="849" y="1337"/>
                    <a:pt x="810" y="1314"/>
                  </a:cubicBezTo>
                  <a:cubicBezTo>
                    <a:pt x="774" y="1292"/>
                    <a:pt x="749" y="1262"/>
                    <a:pt x="732" y="1222"/>
                  </a:cubicBezTo>
                  <a:cubicBezTo>
                    <a:pt x="709" y="1240"/>
                    <a:pt x="683" y="1237"/>
                    <a:pt x="657" y="1237"/>
                  </a:cubicBezTo>
                  <a:cubicBezTo>
                    <a:pt x="630" y="1237"/>
                    <a:pt x="603" y="1237"/>
                    <a:pt x="576" y="1237"/>
                  </a:cubicBezTo>
                  <a:cubicBezTo>
                    <a:pt x="526" y="1236"/>
                    <a:pt x="493" y="1203"/>
                    <a:pt x="493" y="1153"/>
                  </a:cubicBezTo>
                  <a:cubicBezTo>
                    <a:pt x="492" y="1095"/>
                    <a:pt x="493" y="1036"/>
                    <a:pt x="493" y="978"/>
                  </a:cubicBezTo>
                  <a:cubicBezTo>
                    <a:pt x="493" y="972"/>
                    <a:pt x="493" y="967"/>
                    <a:pt x="493" y="960"/>
                  </a:cubicBezTo>
                  <a:cubicBezTo>
                    <a:pt x="485" y="960"/>
                    <a:pt x="479" y="960"/>
                    <a:pt x="472" y="960"/>
                  </a:cubicBezTo>
                  <a:cubicBezTo>
                    <a:pt x="426" y="960"/>
                    <a:pt x="379" y="960"/>
                    <a:pt x="333" y="960"/>
                  </a:cubicBezTo>
                  <a:cubicBezTo>
                    <a:pt x="300" y="960"/>
                    <a:pt x="270" y="950"/>
                    <a:pt x="242" y="931"/>
                  </a:cubicBezTo>
                  <a:cubicBezTo>
                    <a:pt x="222" y="946"/>
                    <a:pt x="197" y="948"/>
                    <a:pt x="173" y="948"/>
                  </a:cubicBezTo>
                  <a:cubicBezTo>
                    <a:pt x="143" y="947"/>
                    <a:pt x="114" y="948"/>
                    <a:pt x="84" y="947"/>
                  </a:cubicBezTo>
                  <a:cubicBezTo>
                    <a:pt x="34" y="947"/>
                    <a:pt x="0" y="913"/>
                    <a:pt x="0" y="864"/>
                  </a:cubicBezTo>
                  <a:cubicBezTo>
                    <a:pt x="0" y="766"/>
                    <a:pt x="0" y="669"/>
                    <a:pt x="0" y="571"/>
                  </a:cubicBezTo>
                  <a:cubicBezTo>
                    <a:pt x="0" y="552"/>
                    <a:pt x="8" y="542"/>
                    <a:pt x="23" y="542"/>
                  </a:cubicBezTo>
                  <a:cubicBezTo>
                    <a:pt x="37" y="542"/>
                    <a:pt x="45" y="552"/>
                    <a:pt x="45" y="571"/>
                  </a:cubicBezTo>
                  <a:cubicBezTo>
                    <a:pt x="45" y="667"/>
                    <a:pt x="45" y="762"/>
                    <a:pt x="45" y="858"/>
                  </a:cubicBezTo>
                  <a:cubicBezTo>
                    <a:pt x="45" y="890"/>
                    <a:pt x="58" y="902"/>
                    <a:pt x="89" y="902"/>
                  </a:cubicBezTo>
                  <a:cubicBezTo>
                    <a:pt x="122" y="903"/>
                    <a:pt x="154" y="903"/>
                    <a:pt x="187" y="902"/>
                  </a:cubicBezTo>
                  <a:cubicBezTo>
                    <a:pt x="215" y="902"/>
                    <a:pt x="228" y="889"/>
                    <a:pt x="228" y="861"/>
                  </a:cubicBezTo>
                  <a:cubicBezTo>
                    <a:pt x="228" y="712"/>
                    <a:pt x="228" y="564"/>
                    <a:pt x="228" y="415"/>
                  </a:cubicBezTo>
                  <a:cubicBezTo>
                    <a:pt x="228" y="388"/>
                    <a:pt x="215" y="375"/>
                    <a:pt x="188" y="375"/>
                  </a:cubicBezTo>
                  <a:cubicBezTo>
                    <a:pt x="153" y="375"/>
                    <a:pt x="119" y="375"/>
                    <a:pt x="84" y="375"/>
                  </a:cubicBezTo>
                  <a:cubicBezTo>
                    <a:pt x="59" y="375"/>
                    <a:pt x="45" y="389"/>
                    <a:pt x="45" y="414"/>
                  </a:cubicBezTo>
                  <a:cubicBezTo>
                    <a:pt x="45" y="433"/>
                    <a:pt x="45" y="452"/>
                    <a:pt x="45" y="471"/>
                  </a:cubicBezTo>
                  <a:cubicBezTo>
                    <a:pt x="45" y="487"/>
                    <a:pt x="36" y="497"/>
                    <a:pt x="22" y="497"/>
                  </a:cubicBezTo>
                  <a:cubicBezTo>
                    <a:pt x="9" y="497"/>
                    <a:pt x="0" y="487"/>
                    <a:pt x="0" y="472"/>
                  </a:cubicBezTo>
                  <a:cubicBezTo>
                    <a:pt x="0" y="450"/>
                    <a:pt x="0" y="429"/>
                    <a:pt x="0" y="407"/>
                  </a:cubicBezTo>
                  <a:cubicBezTo>
                    <a:pt x="1" y="364"/>
                    <a:pt x="36" y="331"/>
                    <a:pt x="79" y="330"/>
                  </a:cubicBezTo>
                  <a:cubicBezTo>
                    <a:pt x="117" y="330"/>
                    <a:pt x="156" y="329"/>
                    <a:pt x="194" y="330"/>
                  </a:cubicBezTo>
                  <a:cubicBezTo>
                    <a:pt x="209" y="331"/>
                    <a:pt x="224" y="337"/>
                    <a:pt x="241" y="341"/>
                  </a:cubicBezTo>
                  <a:close/>
                  <a:moveTo>
                    <a:pt x="530" y="915"/>
                  </a:moveTo>
                  <a:cubicBezTo>
                    <a:pt x="596" y="915"/>
                    <a:pt x="662" y="915"/>
                    <a:pt x="728" y="915"/>
                  </a:cubicBezTo>
                  <a:cubicBezTo>
                    <a:pt x="745" y="915"/>
                    <a:pt x="759" y="910"/>
                    <a:pt x="771" y="897"/>
                  </a:cubicBezTo>
                  <a:cubicBezTo>
                    <a:pt x="784" y="882"/>
                    <a:pt x="787" y="864"/>
                    <a:pt x="780" y="846"/>
                  </a:cubicBezTo>
                  <a:cubicBezTo>
                    <a:pt x="771" y="825"/>
                    <a:pt x="755" y="815"/>
                    <a:pt x="733" y="813"/>
                  </a:cubicBezTo>
                  <a:cubicBezTo>
                    <a:pt x="718" y="812"/>
                    <a:pt x="710" y="803"/>
                    <a:pt x="710" y="789"/>
                  </a:cubicBezTo>
                  <a:cubicBezTo>
                    <a:pt x="711" y="776"/>
                    <a:pt x="720" y="769"/>
                    <a:pt x="735" y="768"/>
                  </a:cubicBezTo>
                  <a:cubicBezTo>
                    <a:pt x="744" y="768"/>
                    <a:pt x="753" y="768"/>
                    <a:pt x="762" y="768"/>
                  </a:cubicBezTo>
                  <a:cubicBezTo>
                    <a:pt x="783" y="767"/>
                    <a:pt x="801" y="752"/>
                    <a:pt x="807" y="732"/>
                  </a:cubicBezTo>
                  <a:cubicBezTo>
                    <a:pt x="817" y="700"/>
                    <a:pt x="796" y="670"/>
                    <a:pt x="761" y="666"/>
                  </a:cubicBezTo>
                  <a:cubicBezTo>
                    <a:pt x="745" y="664"/>
                    <a:pt x="736" y="656"/>
                    <a:pt x="736" y="644"/>
                  </a:cubicBezTo>
                  <a:cubicBezTo>
                    <a:pt x="737" y="630"/>
                    <a:pt x="747" y="622"/>
                    <a:pt x="763" y="621"/>
                  </a:cubicBezTo>
                  <a:cubicBezTo>
                    <a:pt x="769" y="621"/>
                    <a:pt x="776" y="621"/>
                    <a:pt x="782" y="621"/>
                  </a:cubicBezTo>
                  <a:cubicBezTo>
                    <a:pt x="813" y="621"/>
                    <a:pt x="835" y="600"/>
                    <a:pt x="836" y="572"/>
                  </a:cubicBezTo>
                  <a:cubicBezTo>
                    <a:pt x="837" y="545"/>
                    <a:pt x="814" y="521"/>
                    <a:pt x="785" y="520"/>
                  </a:cubicBezTo>
                  <a:cubicBezTo>
                    <a:pt x="775" y="519"/>
                    <a:pt x="766" y="520"/>
                    <a:pt x="756" y="519"/>
                  </a:cubicBezTo>
                  <a:cubicBezTo>
                    <a:pt x="739" y="517"/>
                    <a:pt x="730" y="497"/>
                    <a:pt x="741" y="485"/>
                  </a:cubicBezTo>
                  <a:cubicBezTo>
                    <a:pt x="746" y="479"/>
                    <a:pt x="755" y="476"/>
                    <a:pt x="763" y="475"/>
                  </a:cubicBezTo>
                  <a:cubicBezTo>
                    <a:pt x="785" y="471"/>
                    <a:pt x="800" y="460"/>
                    <a:pt x="807" y="439"/>
                  </a:cubicBezTo>
                  <a:cubicBezTo>
                    <a:pt x="818" y="405"/>
                    <a:pt x="793" y="373"/>
                    <a:pt x="755" y="373"/>
                  </a:cubicBezTo>
                  <a:cubicBezTo>
                    <a:pt x="692" y="372"/>
                    <a:pt x="628" y="373"/>
                    <a:pt x="565" y="373"/>
                  </a:cubicBezTo>
                  <a:cubicBezTo>
                    <a:pt x="531" y="373"/>
                    <a:pt x="522" y="359"/>
                    <a:pt x="537" y="329"/>
                  </a:cubicBezTo>
                  <a:cubicBezTo>
                    <a:pt x="561" y="277"/>
                    <a:pt x="586" y="224"/>
                    <a:pt x="610" y="172"/>
                  </a:cubicBezTo>
                  <a:cubicBezTo>
                    <a:pt x="619" y="154"/>
                    <a:pt x="621" y="137"/>
                    <a:pt x="616" y="118"/>
                  </a:cubicBezTo>
                  <a:cubicBezTo>
                    <a:pt x="609" y="89"/>
                    <a:pt x="584" y="67"/>
                    <a:pt x="556" y="63"/>
                  </a:cubicBezTo>
                  <a:cubicBezTo>
                    <a:pt x="523" y="59"/>
                    <a:pt x="493" y="73"/>
                    <a:pt x="478" y="103"/>
                  </a:cubicBezTo>
                  <a:cubicBezTo>
                    <a:pt x="466" y="126"/>
                    <a:pt x="455" y="150"/>
                    <a:pt x="444" y="174"/>
                  </a:cubicBezTo>
                  <a:cubicBezTo>
                    <a:pt x="422" y="222"/>
                    <a:pt x="389" y="261"/>
                    <a:pt x="344" y="289"/>
                  </a:cubicBezTo>
                  <a:cubicBezTo>
                    <a:pt x="295" y="318"/>
                    <a:pt x="273" y="361"/>
                    <a:pt x="273" y="418"/>
                  </a:cubicBezTo>
                  <a:cubicBezTo>
                    <a:pt x="274" y="565"/>
                    <a:pt x="273" y="711"/>
                    <a:pt x="273" y="858"/>
                  </a:cubicBezTo>
                  <a:cubicBezTo>
                    <a:pt x="273" y="867"/>
                    <a:pt x="271" y="876"/>
                    <a:pt x="271" y="886"/>
                  </a:cubicBezTo>
                  <a:cubicBezTo>
                    <a:pt x="271" y="891"/>
                    <a:pt x="274" y="898"/>
                    <a:pt x="278" y="899"/>
                  </a:cubicBezTo>
                  <a:cubicBezTo>
                    <a:pt x="297" y="906"/>
                    <a:pt x="317" y="914"/>
                    <a:pt x="337" y="914"/>
                  </a:cubicBezTo>
                  <a:cubicBezTo>
                    <a:pt x="401" y="916"/>
                    <a:pt x="465" y="915"/>
                    <a:pt x="530" y="915"/>
                  </a:cubicBezTo>
                  <a:close/>
                  <a:moveTo>
                    <a:pt x="540" y="961"/>
                  </a:moveTo>
                  <a:cubicBezTo>
                    <a:pt x="539" y="963"/>
                    <a:pt x="538" y="964"/>
                    <a:pt x="538" y="964"/>
                  </a:cubicBezTo>
                  <a:cubicBezTo>
                    <a:pt x="538" y="1028"/>
                    <a:pt x="538" y="1092"/>
                    <a:pt x="538" y="1156"/>
                  </a:cubicBezTo>
                  <a:cubicBezTo>
                    <a:pt x="538" y="1179"/>
                    <a:pt x="553" y="1191"/>
                    <a:pt x="576" y="1192"/>
                  </a:cubicBezTo>
                  <a:cubicBezTo>
                    <a:pt x="610" y="1192"/>
                    <a:pt x="645" y="1192"/>
                    <a:pt x="679" y="1192"/>
                  </a:cubicBezTo>
                  <a:cubicBezTo>
                    <a:pt x="709" y="1192"/>
                    <a:pt x="721" y="1180"/>
                    <a:pt x="721" y="1150"/>
                  </a:cubicBezTo>
                  <a:cubicBezTo>
                    <a:pt x="721" y="1100"/>
                    <a:pt x="721" y="1051"/>
                    <a:pt x="721" y="1002"/>
                  </a:cubicBezTo>
                  <a:cubicBezTo>
                    <a:pt x="721" y="988"/>
                    <a:pt x="721" y="975"/>
                    <a:pt x="721" y="961"/>
                  </a:cubicBezTo>
                  <a:cubicBezTo>
                    <a:pt x="660" y="961"/>
                    <a:pt x="600" y="961"/>
                    <a:pt x="540" y="9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49">
              <a:extLst>
                <a:ext uri="{FF2B5EF4-FFF2-40B4-BE49-F238E27FC236}">
                  <a16:creationId xmlns:a16="http://schemas.microsoft.com/office/drawing/2014/main" id="{1A49CDBC-4DE3-D33C-36F3-7A0CAF32FC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95613" y="1279525"/>
              <a:ext cx="44450" cy="60325"/>
            </a:xfrm>
            <a:custGeom>
              <a:avLst/>
              <a:gdLst>
                <a:gd name="T0" fmla="*/ 159 w 160"/>
                <a:gd name="T1" fmla="*/ 84 h 214"/>
                <a:gd name="T2" fmla="*/ 141 w 160"/>
                <a:gd name="T3" fmla="*/ 167 h 214"/>
                <a:gd name="T4" fmla="*/ 66 w 160"/>
                <a:gd name="T5" fmla="*/ 207 h 214"/>
                <a:gd name="T6" fmla="*/ 0 w 160"/>
                <a:gd name="T7" fmla="*/ 147 h 214"/>
                <a:gd name="T8" fmla="*/ 43 w 160"/>
                <a:gd name="T9" fmla="*/ 24 h 214"/>
                <a:gd name="T10" fmla="*/ 120 w 160"/>
                <a:gd name="T11" fmla="*/ 13 h 214"/>
                <a:gd name="T12" fmla="*/ 159 w 160"/>
                <a:gd name="T13" fmla="*/ 84 h 214"/>
                <a:gd name="T14" fmla="*/ 114 w 160"/>
                <a:gd name="T15" fmla="*/ 79 h 214"/>
                <a:gd name="T16" fmla="*/ 93 w 160"/>
                <a:gd name="T17" fmla="*/ 51 h 214"/>
                <a:gd name="T18" fmla="*/ 67 w 160"/>
                <a:gd name="T19" fmla="*/ 65 h 214"/>
                <a:gd name="T20" fmla="*/ 44 w 160"/>
                <a:gd name="T21" fmla="*/ 132 h 214"/>
                <a:gd name="T22" fmla="*/ 63 w 160"/>
                <a:gd name="T23" fmla="*/ 160 h 214"/>
                <a:gd name="T24" fmla="*/ 100 w 160"/>
                <a:gd name="T25" fmla="*/ 148 h 214"/>
                <a:gd name="T26" fmla="*/ 114 w 160"/>
                <a:gd name="T27" fmla="*/ 79 h 2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60" h="214">
                  <a:moveTo>
                    <a:pt x="159" y="84"/>
                  </a:moveTo>
                  <a:cubicBezTo>
                    <a:pt x="154" y="106"/>
                    <a:pt x="150" y="137"/>
                    <a:pt x="141" y="167"/>
                  </a:cubicBezTo>
                  <a:cubicBezTo>
                    <a:pt x="131" y="198"/>
                    <a:pt x="98" y="214"/>
                    <a:pt x="66" y="207"/>
                  </a:cubicBezTo>
                  <a:cubicBezTo>
                    <a:pt x="24" y="198"/>
                    <a:pt x="0" y="180"/>
                    <a:pt x="0" y="147"/>
                  </a:cubicBezTo>
                  <a:cubicBezTo>
                    <a:pt x="0" y="102"/>
                    <a:pt x="14" y="59"/>
                    <a:pt x="43" y="24"/>
                  </a:cubicBezTo>
                  <a:cubicBezTo>
                    <a:pt x="62" y="0"/>
                    <a:pt x="92" y="1"/>
                    <a:pt x="120" y="13"/>
                  </a:cubicBezTo>
                  <a:cubicBezTo>
                    <a:pt x="145" y="24"/>
                    <a:pt x="160" y="47"/>
                    <a:pt x="159" y="84"/>
                  </a:cubicBezTo>
                  <a:close/>
                  <a:moveTo>
                    <a:pt x="114" y="79"/>
                  </a:moveTo>
                  <a:cubicBezTo>
                    <a:pt x="115" y="61"/>
                    <a:pt x="106" y="54"/>
                    <a:pt x="93" y="51"/>
                  </a:cubicBezTo>
                  <a:cubicBezTo>
                    <a:pt x="80" y="49"/>
                    <a:pt x="71" y="54"/>
                    <a:pt x="67" y="65"/>
                  </a:cubicBezTo>
                  <a:cubicBezTo>
                    <a:pt x="59" y="87"/>
                    <a:pt x="51" y="110"/>
                    <a:pt x="44" y="132"/>
                  </a:cubicBezTo>
                  <a:cubicBezTo>
                    <a:pt x="40" y="146"/>
                    <a:pt x="47" y="156"/>
                    <a:pt x="63" y="160"/>
                  </a:cubicBezTo>
                  <a:cubicBezTo>
                    <a:pt x="84" y="167"/>
                    <a:pt x="96" y="163"/>
                    <a:pt x="100" y="148"/>
                  </a:cubicBezTo>
                  <a:cubicBezTo>
                    <a:pt x="106" y="124"/>
                    <a:pt x="110" y="100"/>
                    <a:pt x="114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2" name="Freeform 50">
              <a:extLst>
                <a:ext uri="{FF2B5EF4-FFF2-40B4-BE49-F238E27FC236}">
                  <a16:creationId xmlns:a16="http://schemas.microsoft.com/office/drawing/2014/main" id="{D7DEDA84-8039-A51D-9303-508DE64939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79763" y="1001713"/>
              <a:ext cx="58738" cy="46038"/>
            </a:xfrm>
            <a:custGeom>
              <a:avLst/>
              <a:gdLst>
                <a:gd name="T0" fmla="*/ 142 w 212"/>
                <a:gd name="T1" fmla="*/ 0 h 167"/>
                <a:gd name="T2" fmla="*/ 156 w 212"/>
                <a:gd name="T3" fmla="*/ 3 h 167"/>
                <a:gd name="T4" fmla="*/ 210 w 212"/>
                <a:gd name="T5" fmla="*/ 83 h 167"/>
                <a:gd name="T6" fmla="*/ 155 w 212"/>
                <a:gd name="T7" fmla="*/ 147 h 167"/>
                <a:gd name="T8" fmla="*/ 88 w 212"/>
                <a:gd name="T9" fmla="*/ 161 h 167"/>
                <a:gd name="T10" fmla="*/ 14 w 212"/>
                <a:gd name="T11" fmla="*/ 119 h 167"/>
                <a:gd name="T12" fmla="*/ 41 w 212"/>
                <a:gd name="T13" fmla="*/ 33 h 167"/>
                <a:gd name="T14" fmla="*/ 134 w 212"/>
                <a:gd name="T15" fmla="*/ 1 h 167"/>
                <a:gd name="T16" fmla="*/ 142 w 212"/>
                <a:gd name="T17" fmla="*/ 0 h 167"/>
                <a:gd name="T18" fmla="*/ 168 w 212"/>
                <a:gd name="T19" fmla="*/ 86 h 167"/>
                <a:gd name="T20" fmla="*/ 159 w 212"/>
                <a:gd name="T21" fmla="*/ 58 h 167"/>
                <a:gd name="T22" fmla="*/ 135 w 212"/>
                <a:gd name="T23" fmla="*/ 47 h 167"/>
                <a:gd name="T24" fmla="*/ 66 w 212"/>
                <a:gd name="T25" fmla="*/ 70 h 167"/>
                <a:gd name="T26" fmla="*/ 54 w 212"/>
                <a:gd name="T27" fmla="*/ 97 h 167"/>
                <a:gd name="T28" fmla="*/ 78 w 212"/>
                <a:gd name="T29" fmla="*/ 116 h 167"/>
                <a:gd name="T30" fmla="*/ 150 w 212"/>
                <a:gd name="T31" fmla="*/ 102 h 167"/>
                <a:gd name="T32" fmla="*/ 168 w 212"/>
                <a:gd name="T33" fmla="*/ 86 h 1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12" h="167">
                  <a:moveTo>
                    <a:pt x="142" y="0"/>
                  </a:moveTo>
                  <a:cubicBezTo>
                    <a:pt x="146" y="1"/>
                    <a:pt x="151" y="2"/>
                    <a:pt x="156" y="3"/>
                  </a:cubicBezTo>
                  <a:cubicBezTo>
                    <a:pt x="192" y="11"/>
                    <a:pt x="208" y="40"/>
                    <a:pt x="210" y="83"/>
                  </a:cubicBezTo>
                  <a:cubicBezTo>
                    <a:pt x="212" y="115"/>
                    <a:pt x="189" y="140"/>
                    <a:pt x="155" y="147"/>
                  </a:cubicBezTo>
                  <a:cubicBezTo>
                    <a:pt x="133" y="152"/>
                    <a:pt x="111" y="157"/>
                    <a:pt x="88" y="161"/>
                  </a:cubicBezTo>
                  <a:cubicBezTo>
                    <a:pt x="56" y="167"/>
                    <a:pt x="25" y="149"/>
                    <a:pt x="14" y="119"/>
                  </a:cubicBezTo>
                  <a:cubicBezTo>
                    <a:pt x="0" y="84"/>
                    <a:pt x="10" y="48"/>
                    <a:pt x="41" y="33"/>
                  </a:cubicBezTo>
                  <a:cubicBezTo>
                    <a:pt x="70" y="20"/>
                    <a:pt x="102" y="11"/>
                    <a:pt x="134" y="1"/>
                  </a:cubicBezTo>
                  <a:cubicBezTo>
                    <a:pt x="136" y="0"/>
                    <a:pt x="138" y="1"/>
                    <a:pt x="142" y="0"/>
                  </a:cubicBezTo>
                  <a:close/>
                  <a:moveTo>
                    <a:pt x="168" y="86"/>
                  </a:moveTo>
                  <a:cubicBezTo>
                    <a:pt x="164" y="73"/>
                    <a:pt x="164" y="63"/>
                    <a:pt x="159" y="58"/>
                  </a:cubicBezTo>
                  <a:cubicBezTo>
                    <a:pt x="153" y="52"/>
                    <a:pt x="142" y="46"/>
                    <a:pt x="135" y="47"/>
                  </a:cubicBezTo>
                  <a:cubicBezTo>
                    <a:pt x="112" y="53"/>
                    <a:pt x="89" y="62"/>
                    <a:pt x="66" y="70"/>
                  </a:cubicBezTo>
                  <a:cubicBezTo>
                    <a:pt x="55" y="75"/>
                    <a:pt x="51" y="85"/>
                    <a:pt x="54" y="97"/>
                  </a:cubicBezTo>
                  <a:cubicBezTo>
                    <a:pt x="57" y="110"/>
                    <a:pt x="65" y="119"/>
                    <a:pt x="78" y="116"/>
                  </a:cubicBezTo>
                  <a:cubicBezTo>
                    <a:pt x="102" y="113"/>
                    <a:pt x="126" y="108"/>
                    <a:pt x="150" y="102"/>
                  </a:cubicBezTo>
                  <a:cubicBezTo>
                    <a:pt x="157" y="100"/>
                    <a:pt x="162" y="91"/>
                    <a:pt x="168" y="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3" name="Freeform 51">
              <a:extLst>
                <a:ext uri="{FF2B5EF4-FFF2-40B4-BE49-F238E27FC236}">
                  <a16:creationId xmlns:a16="http://schemas.microsoft.com/office/drawing/2014/main" id="{6A532A14-6F81-9DFC-0745-9D454BFD98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01950" y="1200150"/>
              <a:ext cx="58738" cy="47625"/>
            </a:xfrm>
            <a:custGeom>
              <a:avLst/>
              <a:gdLst>
                <a:gd name="T0" fmla="*/ 130 w 212"/>
                <a:gd name="T1" fmla="*/ 0 h 169"/>
                <a:gd name="T2" fmla="*/ 205 w 212"/>
                <a:gd name="T3" fmla="*/ 56 h 169"/>
                <a:gd name="T4" fmla="*/ 167 w 212"/>
                <a:gd name="T5" fmla="*/ 132 h 169"/>
                <a:gd name="T6" fmla="*/ 90 w 212"/>
                <a:gd name="T7" fmla="*/ 159 h 169"/>
                <a:gd name="T8" fmla="*/ 10 w 212"/>
                <a:gd name="T9" fmla="*/ 114 h 169"/>
                <a:gd name="T10" fmla="*/ 7 w 212"/>
                <a:gd name="T11" fmla="*/ 59 h 169"/>
                <a:gd name="T12" fmla="*/ 46 w 212"/>
                <a:gd name="T13" fmla="*/ 18 h 169"/>
                <a:gd name="T14" fmla="*/ 130 w 212"/>
                <a:gd name="T15" fmla="*/ 0 h 169"/>
                <a:gd name="T16" fmla="*/ 134 w 212"/>
                <a:gd name="T17" fmla="*/ 45 h 169"/>
                <a:gd name="T18" fmla="*/ 63 w 212"/>
                <a:gd name="T19" fmla="*/ 60 h 169"/>
                <a:gd name="T20" fmla="*/ 52 w 212"/>
                <a:gd name="T21" fmla="*/ 95 h 169"/>
                <a:gd name="T22" fmla="*/ 79 w 212"/>
                <a:gd name="T23" fmla="*/ 115 h 169"/>
                <a:gd name="T24" fmla="*/ 149 w 212"/>
                <a:gd name="T25" fmla="*/ 91 h 169"/>
                <a:gd name="T26" fmla="*/ 160 w 212"/>
                <a:gd name="T27" fmla="*/ 64 h 169"/>
                <a:gd name="T28" fmla="*/ 134 w 212"/>
                <a:gd name="T29" fmla="*/ 45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12" h="169">
                  <a:moveTo>
                    <a:pt x="130" y="0"/>
                  </a:moveTo>
                  <a:cubicBezTo>
                    <a:pt x="171" y="0"/>
                    <a:pt x="197" y="22"/>
                    <a:pt x="205" y="56"/>
                  </a:cubicBezTo>
                  <a:cubicBezTo>
                    <a:pt x="212" y="88"/>
                    <a:pt x="197" y="120"/>
                    <a:pt x="167" y="132"/>
                  </a:cubicBezTo>
                  <a:cubicBezTo>
                    <a:pt x="142" y="143"/>
                    <a:pt x="116" y="152"/>
                    <a:pt x="90" y="159"/>
                  </a:cubicBezTo>
                  <a:cubicBezTo>
                    <a:pt x="55" y="169"/>
                    <a:pt x="21" y="148"/>
                    <a:pt x="10" y="114"/>
                  </a:cubicBezTo>
                  <a:cubicBezTo>
                    <a:pt x="5" y="96"/>
                    <a:pt x="0" y="78"/>
                    <a:pt x="7" y="59"/>
                  </a:cubicBezTo>
                  <a:cubicBezTo>
                    <a:pt x="14" y="39"/>
                    <a:pt x="26" y="24"/>
                    <a:pt x="46" y="18"/>
                  </a:cubicBezTo>
                  <a:cubicBezTo>
                    <a:pt x="76" y="10"/>
                    <a:pt x="107" y="5"/>
                    <a:pt x="130" y="0"/>
                  </a:cubicBezTo>
                  <a:close/>
                  <a:moveTo>
                    <a:pt x="134" y="45"/>
                  </a:moveTo>
                  <a:cubicBezTo>
                    <a:pt x="112" y="50"/>
                    <a:pt x="87" y="54"/>
                    <a:pt x="63" y="60"/>
                  </a:cubicBezTo>
                  <a:cubicBezTo>
                    <a:pt x="49" y="64"/>
                    <a:pt x="46" y="75"/>
                    <a:pt x="52" y="95"/>
                  </a:cubicBezTo>
                  <a:cubicBezTo>
                    <a:pt x="57" y="112"/>
                    <a:pt x="65" y="119"/>
                    <a:pt x="79" y="115"/>
                  </a:cubicBezTo>
                  <a:cubicBezTo>
                    <a:pt x="103" y="108"/>
                    <a:pt x="126" y="100"/>
                    <a:pt x="149" y="91"/>
                  </a:cubicBezTo>
                  <a:cubicBezTo>
                    <a:pt x="161" y="87"/>
                    <a:pt x="163" y="76"/>
                    <a:pt x="160" y="64"/>
                  </a:cubicBezTo>
                  <a:cubicBezTo>
                    <a:pt x="157" y="52"/>
                    <a:pt x="150" y="45"/>
                    <a:pt x="13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52">
              <a:extLst>
                <a:ext uri="{FF2B5EF4-FFF2-40B4-BE49-F238E27FC236}">
                  <a16:creationId xmlns:a16="http://schemas.microsoft.com/office/drawing/2014/main" id="{8704C765-5637-7DA9-1E45-703BDFB5F2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38463" y="1246188"/>
              <a:ext cx="57150" cy="53975"/>
            </a:xfrm>
            <a:custGeom>
              <a:avLst/>
              <a:gdLst>
                <a:gd name="T0" fmla="*/ 85 w 204"/>
                <a:gd name="T1" fmla="*/ 197 h 198"/>
                <a:gd name="T2" fmla="*/ 11 w 204"/>
                <a:gd name="T3" fmla="*/ 143 h 198"/>
                <a:gd name="T4" fmla="*/ 34 w 204"/>
                <a:gd name="T5" fmla="*/ 66 h 198"/>
                <a:gd name="T6" fmla="*/ 82 w 204"/>
                <a:gd name="T7" fmla="*/ 24 h 198"/>
                <a:gd name="T8" fmla="*/ 176 w 204"/>
                <a:gd name="T9" fmla="*/ 30 h 198"/>
                <a:gd name="T10" fmla="*/ 179 w 204"/>
                <a:gd name="T11" fmla="*/ 123 h 198"/>
                <a:gd name="T12" fmla="*/ 134 w 204"/>
                <a:gd name="T13" fmla="*/ 175 h 198"/>
                <a:gd name="T14" fmla="*/ 85 w 204"/>
                <a:gd name="T15" fmla="*/ 197 h 198"/>
                <a:gd name="T16" fmla="*/ 129 w 204"/>
                <a:gd name="T17" fmla="*/ 51 h 198"/>
                <a:gd name="T18" fmla="*/ 114 w 204"/>
                <a:gd name="T19" fmla="*/ 57 h 198"/>
                <a:gd name="T20" fmla="*/ 58 w 204"/>
                <a:gd name="T21" fmla="*/ 106 h 198"/>
                <a:gd name="T22" fmla="*/ 64 w 204"/>
                <a:gd name="T23" fmla="*/ 142 h 198"/>
                <a:gd name="T24" fmla="*/ 99 w 204"/>
                <a:gd name="T25" fmla="*/ 146 h 198"/>
                <a:gd name="T26" fmla="*/ 146 w 204"/>
                <a:gd name="T27" fmla="*/ 92 h 198"/>
                <a:gd name="T28" fmla="*/ 148 w 204"/>
                <a:gd name="T29" fmla="*/ 69 h 198"/>
                <a:gd name="T30" fmla="*/ 129 w 204"/>
                <a:gd name="T31" fmla="*/ 5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198">
                  <a:moveTo>
                    <a:pt x="85" y="197"/>
                  </a:moveTo>
                  <a:cubicBezTo>
                    <a:pt x="56" y="198"/>
                    <a:pt x="22" y="173"/>
                    <a:pt x="11" y="143"/>
                  </a:cubicBezTo>
                  <a:cubicBezTo>
                    <a:pt x="0" y="115"/>
                    <a:pt x="9" y="88"/>
                    <a:pt x="34" y="66"/>
                  </a:cubicBezTo>
                  <a:cubicBezTo>
                    <a:pt x="50" y="52"/>
                    <a:pt x="66" y="38"/>
                    <a:pt x="82" y="24"/>
                  </a:cubicBezTo>
                  <a:cubicBezTo>
                    <a:pt x="112" y="0"/>
                    <a:pt x="149" y="2"/>
                    <a:pt x="176" y="30"/>
                  </a:cubicBezTo>
                  <a:cubicBezTo>
                    <a:pt x="203" y="57"/>
                    <a:pt x="204" y="94"/>
                    <a:pt x="179" y="123"/>
                  </a:cubicBezTo>
                  <a:cubicBezTo>
                    <a:pt x="164" y="141"/>
                    <a:pt x="149" y="158"/>
                    <a:pt x="134" y="175"/>
                  </a:cubicBezTo>
                  <a:cubicBezTo>
                    <a:pt x="121" y="190"/>
                    <a:pt x="105" y="197"/>
                    <a:pt x="85" y="197"/>
                  </a:cubicBezTo>
                  <a:close/>
                  <a:moveTo>
                    <a:pt x="129" y="51"/>
                  </a:moveTo>
                  <a:cubicBezTo>
                    <a:pt x="122" y="53"/>
                    <a:pt x="117" y="54"/>
                    <a:pt x="114" y="57"/>
                  </a:cubicBezTo>
                  <a:cubicBezTo>
                    <a:pt x="95" y="73"/>
                    <a:pt x="76" y="89"/>
                    <a:pt x="58" y="106"/>
                  </a:cubicBezTo>
                  <a:cubicBezTo>
                    <a:pt x="47" y="116"/>
                    <a:pt x="50" y="128"/>
                    <a:pt x="64" y="142"/>
                  </a:cubicBezTo>
                  <a:cubicBezTo>
                    <a:pt x="78" y="155"/>
                    <a:pt x="89" y="157"/>
                    <a:pt x="99" y="146"/>
                  </a:cubicBezTo>
                  <a:cubicBezTo>
                    <a:pt x="116" y="128"/>
                    <a:pt x="132" y="111"/>
                    <a:pt x="146" y="92"/>
                  </a:cubicBezTo>
                  <a:cubicBezTo>
                    <a:pt x="150" y="86"/>
                    <a:pt x="151" y="75"/>
                    <a:pt x="148" y="69"/>
                  </a:cubicBezTo>
                  <a:cubicBezTo>
                    <a:pt x="145" y="61"/>
                    <a:pt x="136" y="56"/>
                    <a:pt x="129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53">
              <a:extLst>
                <a:ext uri="{FF2B5EF4-FFF2-40B4-BE49-F238E27FC236}">
                  <a16:creationId xmlns:a16="http://schemas.microsoft.com/office/drawing/2014/main" id="{31DBEBB3-B2CB-F7DA-39ED-84CAA9A9BD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46425" y="947738"/>
              <a:ext cx="57150" cy="53975"/>
            </a:xfrm>
            <a:custGeom>
              <a:avLst/>
              <a:gdLst>
                <a:gd name="T0" fmla="*/ 120 w 204"/>
                <a:gd name="T1" fmla="*/ 0 h 197"/>
                <a:gd name="T2" fmla="*/ 193 w 204"/>
                <a:gd name="T3" fmla="*/ 54 h 197"/>
                <a:gd name="T4" fmla="*/ 171 w 204"/>
                <a:gd name="T5" fmla="*/ 130 h 197"/>
                <a:gd name="T6" fmla="*/ 123 w 204"/>
                <a:gd name="T7" fmla="*/ 173 h 197"/>
                <a:gd name="T8" fmla="*/ 30 w 204"/>
                <a:gd name="T9" fmla="*/ 168 h 197"/>
                <a:gd name="T10" fmla="*/ 25 w 204"/>
                <a:gd name="T11" fmla="*/ 75 h 197"/>
                <a:gd name="T12" fmla="*/ 71 w 204"/>
                <a:gd name="T13" fmla="*/ 22 h 197"/>
                <a:gd name="T14" fmla="*/ 120 w 204"/>
                <a:gd name="T15" fmla="*/ 0 h 197"/>
                <a:gd name="T16" fmla="*/ 156 w 204"/>
                <a:gd name="T17" fmla="*/ 75 h 197"/>
                <a:gd name="T18" fmla="*/ 128 w 204"/>
                <a:gd name="T19" fmla="*/ 47 h 197"/>
                <a:gd name="T20" fmla="*/ 101 w 204"/>
                <a:gd name="T21" fmla="*/ 56 h 197"/>
                <a:gd name="T22" fmla="*/ 60 w 204"/>
                <a:gd name="T23" fmla="*/ 104 h 197"/>
                <a:gd name="T24" fmla="*/ 62 w 204"/>
                <a:gd name="T25" fmla="*/ 137 h 197"/>
                <a:gd name="T26" fmla="*/ 94 w 204"/>
                <a:gd name="T27" fmla="*/ 138 h 197"/>
                <a:gd name="T28" fmla="*/ 144 w 204"/>
                <a:gd name="T29" fmla="*/ 94 h 197"/>
                <a:gd name="T30" fmla="*/ 156 w 204"/>
                <a:gd name="T31" fmla="*/ 7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197">
                  <a:moveTo>
                    <a:pt x="120" y="0"/>
                  </a:moveTo>
                  <a:cubicBezTo>
                    <a:pt x="149" y="0"/>
                    <a:pt x="182" y="24"/>
                    <a:pt x="193" y="54"/>
                  </a:cubicBezTo>
                  <a:cubicBezTo>
                    <a:pt x="204" y="81"/>
                    <a:pt x="196" y="108"/>
                    <a:pt x="171" y="130"/>
                  </a:cubicBezTo>
                  <a:cubicBezTo>
                    <a:pt x="155" y="145"/>
                    <a:pt x="139" y="159"/>
                    <a:pt x="123" y="173"/>
                  </a:cubicBezTo>
                  <a:cubicBezTo>
                    <a:pt x="94" y="197"/>
                    <a:pt x="57" y="195"/>
                    <a:pt x="30" y="168"/>
                  </a:cubicBezTo>
                  <a:cubicBezTo>
                    <a:pt x="3" y="141"/>
                    <a:pt x="0" y="104"/>
                    <a:pt x="25" y="75"/>
                  </a:cubicBezTo>
                  <a:cubicBezTo>
                    <a:pt x="40" y="57"/>
                    <a:pt x="55" y="40"/>
                    <a:pt x="71" y="22"/>
                  </a:cubicBezTo>
                  <a:cubicBezTo>
                    <a:pt x="84" y="8"/>
                    <a:pt x="101" y="0"/>
                    <a:pt x="120" y="0"/>
                  </a:cubicBezTo>
                  <a:close/>
                  <a:moveTo>
                    <a:pt x="156" y="75"/>
                  </a:moveTo>
                  <a:cubicBezTo>
                    <a:pt x="147" y="65"/>
                    <a:pt x="139" y="54"/>
                    <a:pt x="128" y="47"/>
                  </a:cubicBezTo>
                  <a:cubicBezTo>
                    <a:pt x="118" y="41"/>
                    <a:pt x="109" y="47"/>
                    <a:pt x="101" y="56"/>
                  </a:cubicBezTo>
                  <a:cubicBezTo>
                    <a:pt x="88" y="72"/>
                    <a:pt x="73" y="87"/>
                    <a:pt x="60" y="104"/>
                  </a:cubicBezTo>
                  <a:cubicBezTo>
                    <a:pt x="50" y="115"/>
                    <a:pt x="51" y="126"/>
                    <a:pt x="62" y="137"/>
                  </a:cubicBezTo>
                  <a:cubicBezTo>
                    <a:pt x="72" y="147"/>
                    <a:pt x="82" y="148"/>
                    <a:pt x="94" y="138"/>
                  </a:cubicBezTo>
                  <a:cubicBezTo>
                    <a:pt x="111" y="124"/>
                    <a:pt x="128" y="109"/>
                    <a:pt x="144" y="94"/>
                  </a:cubicBezTo>
                  <a:cubicBezTo>
                    <a:pt x="149" y="90"/>
                    <a:pt x="151" y="84"/>
                    <a:pt x="156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76" name="Freeform 54">
            <a:extLst>
              <a:ext uri="{FF2B5EF4-FFF2-40B4-BE49-F238E27FC236}">
                <a16:creationId xmlns:a16="http://schemas.microsoft.com/office/drawing/2014/main" id="{AD93A525-BC3F-4529-1403-BEA60155FDA2}"/>
              </a:ext>
            </a:extLst>
          </p:cNvPr>
          <p:cNvSpPr>
            <a:spLocks noEditPoints="1"/>
          </p:cNvSpPr>
          <p:nvPr/>
        </p:nvSpPr>
        <p:spPr bwMode="auto">
          <a:xfrm>
            <a:off x="5416067" y="1976849"/>
            <a:ext cx="485775" cy="371475"/>
          </a:xfrm>
          <a:custGeom>
            <a:avLst/>
            <a:gdLst>
              <a:gd name="T0" fmla="*/ 192 w 1745"/>
              <a:gd name="T1" fmla="*/ 510 h 1332"/>
              <a:gd name="T2" fmla="*/ 270 w 1745"/>
              <a:gd name="T3" fmla="*/ 343 h 1332"/>
              <a:gd name="T4" fmla="*/ 257 w 1745"/>
              <a:gd name="T5" fmla="*/ 190 h 1332"/>
              <a:gd name="T6" fmla="*/ 520 w 1745"/>
              <a:gd name="T7" fmla="*/ 164 h 1332"/>
              <a:gd name="T8" fmla="*/ 381 w 1745"/>
              <a:gd name="T9" fmla="*/ 266 h 1332"/>
              <a:gd name="T10" fmla="*/ 798 w 1745"/>
              <a:gd name="T11" fmla="*/ 131 h 1332"/>
              <a:gd name="T12" fmla="*/ 635 w 1745"/>
              <a:gd name="T13" fmla="*/ 126 h 1332"/>
              <a:gd name="T14" fmla="*/ 793 w 1745"/>
              <a:gd name="T15" fmla="*/ 43 h 1332"/>
              <a:gd name="T16" fmla="*/ 976 w 1745"/>
              <a:gd name="T17" fmla="*/ 84 h 1332"/>
              <a:gd name="T18" fmla="*/ 1475 w 1745"/>
              <a:gd name="T19" fmla="*/ 189 h 1332"/>
              <a:gd name="T20" fmla="*/ 1470 w 1745"/>
              <a:gd name="T21" fmla="*/ 576 h 1332"/>
              <a:gd name="T22" fmla="*/ 1593 w 1745"/>
              <a:gd name="T23" fmla="*/ 518 h 1332"/>
              <a:gd name="T24" fmla="*/ 1546 w 1745"/>
              <a:gd name="T25" fmla="*/ 831 h 1332"/>
              <a:gd name="T26" fmla="*/ 1470 w 1745"/>
              <a:gd name="T27" fmla="*/ 980 h 1332"/>
              <a:gd name="T28" fmla="*/ 1477 w 1745"/>
              <a:gd name="T29" fmla="*/ 1134 h 1332"/>
              <a:gd name="T30" fmla="*/ 961 w 1745"/>
              <a:gd name="T31" fmla="*/ 1250 h 1332"/>
              <a:gd name="T32" fmla="*/ 839 w 1745"/>
              <a:gd name="T33" fmla="*/ 1331 h 1332"/>
              <a:gd name="T34" fmla="*/ 633 w 1745"/>
              <a:gd name="T35" fmla="*/ 1177 h 1332"/>
              <a:gd name="T36" fmla="*/ 844 w 1745"/>
              <a:gd name="T37" fmla="*/ 1104 h 1332"/>
              <a:gd name="T38" fmla="*/ 378 w 1745"/>
              <a:gd name="T39" fmla="*/ 1065 h 1332"/>
              <a:gd name="T40" fmla="*/ 531 w 1745"/>
              <a:gd name="T41" fmla="*/ 1169 h 1332"/>
              <a:gd name="T42" fmla="*/ 220 w 1745"/>
              <a:gd name="T43" fmla="*/ 1092 h 1332"/>
              <a:gd name="T44" fmla="*/ 217 w 1745"/>
              <a:gd name="T45" fmla="*/ 765 h 1332"/>
              <a:gd name="T46" fmla="*/ 14 w 1745"/>
              <a:gd name="T47" fmla="*/ 701 h 1332"/>
              <a:gd name="T48" fmla="*/ 953 w 1745"/>
              <a:gd name="T49" fmla="*/ 451 h 1332"/>
              <a:gd name="T50" fmla="*/ 1203 w 1745"/>
              <a:gd name="T51" fmla="*/ 710 h 1332"/>
              <a:gd name="T52" fmla="*/ 1153 w 1745"/>
              <a:gd name="T53" fmla="*/ 589 h 1332"/>
              <a:gd name="T54" fmla="*/ 895 w 1745"/>
              <a:gd name="T55" fmla="*/ 845 h 1332"/>
              <a:gd name="T56" fmla="*/ 1153 w 1745"/>
              <a:gd name="T57" fmla="*/ 924 h 1332"/>
              <a:gd name="T58" fmla="*/ 1204 w 1745"/>
              <a:gd name="T59" fmla="*/ 914 h 1332"/>
              <a:gd name="T60" fmla="*/ 1416 w 1745"/>
              <a:gd name="T61" fmla="*/ 768 h 1332"/>
              <a:gd name="T62" fmla="*/ 1354 w 1745"/>
              <a:gd name="T63" fmla="*/ 577 h 1332"/>
              <a:gd name="T64" fmla="*/ 782 w 1745"/>
              <a:gd name="T65" fmla="*/ 453 h 1332"/>
              <a:gd name="T66" fmla="*/ 322 w 1745"/>
              <a:gd name="T67" fmla="*/ 574 h 1332"/>
              <a:gd name="T68" fmla="*/ 385 w 1745"/>
              <a:gd name="T69" fmla="*/ 764 h 1332"/>
              <a:gd name="T70" fmla="*/ 518 w 1745"/>
              <a:gd name="T71" fmla="*/ 966 h 1332"/>
              <a:gd name="T72" fmla="*/ 681 w 1745"/>
              <a:gd name="T73" fmla="*/ 486 h 1332"/>
              <a:gd name="T74" fmla="*/ 834 w 1745"/>
              <a:gd name="T75" fmla="*/ 864 h 1332"/>
              <a:gd name="T76" fmla="*/ 736 w 1745"/>
              <a:gd name="T77" fmla="*/ 635 h 1332"/>
              <a:gd name="T78" fmla="*/ 896 w 1745"/>
              <a:gd name="T79" fmla="*/ 370 h 1332"/>
              <a:gd name="T80" fmla="*/ 958 w 1745"/>
              <a:gd name="T81" fmla="*/ 132 h 1332"/>
              <a:gd name="T82" fmla="*/ 1358 w 1745"/>
              <a:gd name="T83" fmla="*/ 1063 h 1332"/>
              <a:gd name="T84" fmla="*/ 896 w 1745"/>
              <a:gd name="T85" fmla="*/ 1103 h 1332"/>
              <a:gd name="T86" fmla="*/ 1684 w 1745"/>
              <a:gd name="T87" fmla="*/ 671 h 1332"/>
              <a:gd name="T88" fmla="*/ 1356 w 1745"/>
              <a:gd name="T89" fmla="*/ 628 h 1332"/>
              <a:gd name="T90" fmla="*/ 1576 w 1745"/>
              <a:gd name="T91" fmla="*/ 770 h 1332"/>
              <a:gd name="T92" fmla="*/ 165 w 1745"/>
              <a:gd name="T93" fmla="*/ 772 h 1332"/>
              <a:gd name="T94" fmla="*/ 383 w 1745"/>
              <a:gd name="T95" fmla="*/ 625 h 1332"/>
              <a:gd name="T96" fmla="*/ 896 w 1745"/>
              <a:gd name="T97" fmla="*/ 914 h 1332"/>
              <a:gd name="T98" fmla="*/ 896 w 1745"/>
              <a:gd name="T99" fmla="*/ 914 h 1332"/>
              <a:gd name="T100" fmla="*/ 843 w 1745"/>
              <a:gd name="T101" fmla="*/ 1043 h 1332"/>
              <a:gd name="T102" fmla="*/ 944 w 1745"/>
              <a:gd name="T103" fmla="*/ 502 h 1332"/>
              <a:gd name="T104" fmla="*/ 843 w 1745"/>
              <a:gd name="T105" fmla="*/ 616 h 1332"/>
              <a:gd name="T106" fmla="*/ 272 w 1745"/>
              <a:gd name="T107" fmla="*/ 240 h 1332"/>
              <a:gd name="T108" fmla="*/ 272 w 1745"/>
              <a:gd name="T109" fmla="*/ 240 h 1332"/>
              <a:gd name="T110" fmla="*/ 1418 w 1745"/>
              <a:gd name="T111" fmla="*/ 241 h 1332"/>
              <a:gd name="T112" fmla="*/ 272 w 1745"/>
              <a:gd name="T113" fmla="*/ 1083 h 1332"/>
              <a:gd name="T114" fmla="*/ 1419 w 1745"/>
              <a:gd name="T115" fmla="*/ 1033 h 1332"/>
              <a:gd name="T116" fmla="*/ 845 w 1745"/>
              <a:gd name="T117" fmla="*/ 52 h 1332"/>
              <a:gd name="T118" fmla="*/ 845 w 1745"/>
              <a:gd name="T119" fmla="*/ 52 h 1332"/>
              <a:gd name="T120" fmla="*/ 894 w 1745"/>
              <a:gd name="T121" fmla="*/ 429 h 1332"/>
              <a:gd name="T122" fmla="*/ 894 w 1745"/>
              <a:gd name="T123" fmla="*/ 1231 h 133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1745" h="1332">
                <a:moveTo>
                  <a:pt x="0" y="659"/>
                </a:moveTo>
                <a:cubicBezTo>
                  <a:pt x="9" y="648"/>
                  <a:pt x="17" y="637"/>
                  <a:pt x="27" y="627"/>
                </a:cubicBezTo>
                <a:cubicBezTo>
                  <a:pt x="64" y="593"/>
                  <a:pt x="102" y="559"/>
                  <a:pt x="138" y="525"/>
                </a:cubicBezTo>
                <a:cubicBezTo>
                  <a:pt x="154" y="510"/>
                  <a:pt x="170" y="500"/>
                  <a:pt x="192" y="510"/>
                </a:cubicBezTo>
                <a:cubicBezTo>
                  <a:pt x="213" y="519"/>
                  <a:pt x="219" y="537"/>
                  <a:pt x="218" y="559"/>
                </a:cubicBezTo>
                <a:cubicBezTo>
                  <a:pt x="217" y="563"/>
                  <a:pt x="218" y="568"/>
                  <a:pt x="218" y="573"/>
                </a:cubicBezTo>
                <a:cubicBezTo>
                  <a:pt x="235" y="573"/>
                  <a:pt x="252" y="573"/>
                  <a:pt x="270" y="573"/>
                </a:cubicBezTo>
                <a:cubicBezTo>
                  <a:pt x="270" y="496"/>
                  <a:pt x="270" y="420"/>
                  <a:pt x="270" y="343"/>
                </a:cubicBezTo>
                <a:cubicBezTo>
                  <a:pt x="264" y="342"/>
                  <a:pt x="259" y="341"/>
                  <a:pt x="255" y="340"/>
                </a:cubicBezTo>
                <a:cubicBezTo>
                  <a:pt x="235" y="337"/>
                  <a:pt x="221" y="323"/>
                  <a:pt x="220" y="303"/>
                </a:cubicBezTo>
                <a:cubicBezTo>
                  <a:pt x="219" y="278"/>
                  <a:pt x="219" y="252"/>
                  <a:pt x="220" y="227"/>
                </a:cubicBezTo>
                <a:cubicBezTo>
                  <a:pt x="221" y="206"/>
                  <a:pt x="236" y="191"/>
                  <a:pt x="257" y="190"/>
                </a:cubicBezTo>
                <a:cubicBezTo>
                  <a:pt x="283" y="188"/>
                  <a:pt x="308" y="187"/>
                  <a:pt x="333" y="190"/>
                </a:cubicBezTo>
                <a:cubicBezTo>
                  <a:pt x="347" y="191"/>
                  <a:pt x="359" y="202"/>
                  <a:pt x="376" y="211"/>
                </a:cubicBezTo>
                <a:cubicBezTo>
                  <a:pt x="415" y="198"/>
                  <a:pt x="460" y="183"/>
                  <a:pt x="505" y="169"/>
                </a:cubicBezTo>
                <a:cubicBezTo>
                  <a:pt x="510" y="167"/>
                  <a:pt x="515" y="165"/>
                  <a:pt x="520" y="164"/>
                </a:cubicBezTo>
                <a:cubicBezTo>
                  <a:pt x="537" y="159"/>
                  <a:pt x="550" y="165"/>
                  <a:pt x="554" y="179"/>
                </a:cubicBezTo>
                <a:cubicBezTo>
                  <a:pt x="558" y="194"/>
                  <a:pt x="552" y="206"/>
                  <a:pt x="535" y="212"/>
                </a:cubicBezTo>
                <a:cubicBezTo>
                  <a:pt x="499" y="224"/>
                  <a:pt x="463" y="236"/>
                  <a:pt x="427" y="248"/>
                </a:cubicBezTo>
                <a:cubicBezTo>
                  <a:pt x="412" y="253"/>
                  <a:pt x="397" y="257"/>
                  <a:pt x="381" y="266"/>
                </a:cubicBezTo>
                <a:cubicBezTo>
                  <a:pt x="520" y="311"/>
                  <a:pt x="658" y="355"/>
                  <a:pt x="791" y="399"/>
                </a:cubicBezTo>
                <a:cubicBezTo>
                  <a:pt x="809" y="388"/>
                  <a:pt x="825" y="380"/>
                  <a:pt x="843" y="371"/>
                </a:cubicBezTo>
                <a:cubicBezTo>
                  <a:pt x="843" y="302"/>
                  <a:pt x="843" y="229"/>
                  <a:pt x="843" y="161"/>
                </a:cubicBezTo>
                <a:cubicBezTo>
                  <a:pt x="826" y="150"/>
                  <a:pt x="812" y="140"/>
                  <a:pt x="798" y="131"/>
                </a:cubicBezTo>
                <a:cubicBezTo>
                  <a:pt x="794" y="129"/>
                  <a:pt x="788" y="130"/>
                  <a:pt x="784" y="131"/>
                </a:cubicBezTo>
                <a:cubicBezTo>
                  <a:pt x="740" y="145"/>
                  <a:pt x="696" y="160"/>
                  <a:pt x="651" y="174"/>
                </a:cubicBezTo>
                <a:cubicBezTo>
                  <a:pt x="636" y="179"/>
                  <a:pt x="623" y="172"/>
                  <a:pt x="618" y="159"/>
                </a:cubicBezTo>
                <a:cubicBezTo>
                  <a:pt x="614" y="145"/>
                  <a:pt x="620" y="132"/>
                  <a:pt x="635" y="126"/>
                </a:cubicBezTo>
                <a:cubicBezTo>
                  <a:pt x="638" y="125"/>
                  <a:pt x="642" y="124"/>
                  <a:pt x="646" y="123"/>
                </a:cubicBezTo>
                <a:cubicBezTo>
                  <a:pt x="690" y="108"/>
                  <a:pt x="734" y="93"/>
                  <a:pt x="778" y="80"/>
                </a:cubicBezTo>
                <a:cubicBezTo>
                  <a:pt x="790" y="76"/>
                  <a:pt x="795" y="70"/>
                  <a:pt x="793" y="58"/>
                </a:cubicBezTo>
                <a:cubicBezTo>
                  <a:pt x="793" y="53"/>
                  <a:pt x="793" y="48"/>
                  <a:pt x="793" y="43"/>
                </a:cubicBezTo>
                <a:cubicBezTo>
                  <a:pt x="795" y="16"/>
                  <a:pt x="811" y="0"/>
                  <a:pt x="838" y="0"/>
                </a:cubicBezTo>
                <a:cubicBezTo>
                  <a:pt x="859" y="0"/>
                  <a:pt x="879" y="0"/>
                  <a:pt x="899" y="0"/>
                </a:cubicBezTo>
                <a:cubicBezTo>
                  <a:pt x="928" y="0"/>
                  <a:pt x="944" y="16"/>
                  <a:pt x="946" y="45"/>
                </a:cubicBezTo>
                <a:cubicBezTo>
                  <a:pt x="948" y="75"/>
                  <a:pt x="948" y="75"/>
                  <a:pt x="976" y="84"/>
                </a:cubicBezTo>
                <a:cubicBezTo>
                  <a:pt x="1102" y="125"/>
                  <a:pt x="1228" y="166"/>
                  <a:pt x="1354" y="208"/>
                </a:cubicBezTo>
                <a:cubicBezTo>
                  <a:pt x="1365" y="211"/>
                  <a:pt x="1371" y="211"/>
                  <a:pt x="1379" y="203"/>
                </a:cubicBezTo>
                <a:cubicBezTo>
                  <a:pt x="1387" y="195"/>
                  <a:pt x="1399" y="190"/>
                  <a:pt x="1410" y="189"/>
                </a:cubicBezTo>
                <a:cubicBezTo>
                  <a:pt x="1432" y="187"/>
                  <a:pt x="1453" y="188"/>
                  <a:pt x="1475" y="189"/>
                </a:cubicBezTo>
                <a:cubicBezTo>
                  <a:pt x="1504" y="190"/>
                  <a:pt x="1519" y="206"/>
                  <a:pt x="1519" y="235"/>
                </a:cubicBezTo>
                <a:cubicBezTo>
                  <a:pt x="1520" y="252"/>
                  <a:pt x="1520" y="268"/>
                  <a:pt x="1520" y="284"/>
                </a:cubicBezTo>
                <a:cubicBezTo>
                  <a:pt x="1519" y="325"/>
                  <a:pt x="1510" y="336"/>
                  <a:pt x="1470" y="343"/>
                </a:cubicBezTo>
                <a:cubicBezTo>
                  <a:pt x="1470" y="420"/>
                  <a:pt x="1470" y="498"/>
                  <a:pt x="1470" y="576"/>
                </a:cubicBezTo>
                <a:cubicBezTo>
                  <a:pt x="1486" y="576"/>
                  <a:pt x="1503" y="576"/>
                  <a:pt x="1522" y="576"/>
                </a:cubicBezTo>
                <a:cubicBezTo>
                  <a:pt x="1522" y="568"/>
                  <a:pt x="1521" y="558"/>
                  <a:pt x="1522" y="549"/>
                </a:cubicBezTo>
                <a:cubicBezTo>
                  <a:pt x="1522" y="531"/>
                  <a:pt x="1531" y="517"/>
                  <a:pt x="1547" y="510"/>
                </a:cubicBezTo>
                <a:cubicBezTo>
                  <a:pt x="1564" y="502"/>
                  <a:pt x="1580" y="506"/>
                  <a:pt x="1593" y="518"/>
                </a:cubicBezTo>
                <a:cubicBezTo>
                  <a:pt x="1637" y="558"/>
                  <a:pt x="1681" y="598"/>
                  <a:pt x="1724" y="638"/>
                </a:cubicBezTo>
                <a:cubicBezTo>
                  <a:pt x="1744" y="658"/>
                  <a:pt x="1745" y="683"/>
                  <a:pt x="1724" y="703"/>
                </a:cubicBezTo>
                <a:cubicBezTo>
                  <a:pt x="1681" y="743"/>
                  <a:pt x="1637" y="783"/>
                  <a:pt x="1593" y="824"/>
                </a:cubicBezTo>
                <a:cubicBezTo>
                  <a:pt x="1579" y="836"/>
                  <a:pt x="1563" y="839"/>
                  <a:pt x="1546" y="831"/>
                </a:cubicBezTo>
                <a:cubicBezTo>
                  <a:pt x="1530" y="823"/>
                  <a:pt x="1522" y="809"/>
                  <a:pt x="1522" y="791"/>
                </a:cubicBezTo>
                <a:cubicBezTo>
                  <a:pt x="1522" y="784"/>
                  <a:pt x="1522" y="777"/>
                  <a:pt x="1522" y="768"/>
                </a:cubicBezTo>
                <a:cubicBezTo>
                  <a:pt x="1504" y="768"/>
                  <a:pt x="1487" y="768"/>
                  <a:pt x="1470" y="768"/>
                </a:cubicBezTo>
                <a:cubicBezTo>
                  <a:pt x="1470" y="839"/>
                  <a:pt x="1470" y="909"/>
                  <a:pt x="1470" y="980"/>
                </a:cubicBezTo>
                <a:cubicBezTo>
                  <a:pt x="1474" y="981"/>
                  <a:pt x="1478" y="982"/>
                  <a:pt x="1482" y="982"/>
                </a:cubicBezTo>
                <a:cubicBezTo>
                  <a:pt x="1504" y="986"/>
                  <a:pt x="1518" y="1001"/>
                  <a:pt x="1519" y="1023"/>
                </a:cubicBezTo>
                <a:cubicBezTo>
                  <a:pt x="1520" y="1046"/>
                  <a:pt x="1520" y="1070"/>
                  <a:pt x="1519" y="1094"/>
                </a:cubicBezTo>
                <a:cubicBezTo>
                  <a:pt x="1518" y="1118"/>
                  <a:pt x="1501" y="1134"/>
                  <a:pt x="1477" y="1134"/>
                </a:cubicBezTo>
                <a:cubicBezTo>
                  <a:pt x="1454" y="1135"/>
                  <a:pt x="1431" y="1135"/>
                  <a:pt x="1408" y="1134"/>
                </a:cubicBezTo>
                <a:cubicBezTo>
                  <a:pt x="1399" y="1134"/>
                  <a:pt x="1389" y="1130"/>
                  <a:pt x="1383" y="1125"/>
                </a:cubicBezTo>
                <a:cubicBezTo>
                  <a:pt x="1375" y="1117"/>
                  <a:pt x="1368" y="1117"/>
                  <a:pt x="1358" y="1120"/>
                </a:cubicBezTo>
                <a:cubicBezTo>
                  <a:pt x="1226" y="1164"/>
                  <a:pt x="1094" y="1207"/>
                  <a:pt x="961" y="1250"/>
                </a:cubicBezTo>
                <a:cubicBezTo>
                  <a:pt x="950" y="1253"/>
                  <a:pt x="944" y="1259"/>
                  <a:pt x="946" y="1271"/>
                </a:cubicBezTo>
                <a:cubicBezTo>
                  <a:pt x="947" y="1278"/>
                  <a:pt x="946" y="1284"/>
                  <a:pt x="945" y="1291"/>
                </a:cubicBezTo>
                <a:cubicBezTo>
                  <a:pt x="943" y="1315"/>
                  <a:pt x="927" y="1331"/>
                  <a:pt x="903" y="1331"/>
                </a:cubicBezTo>
                <a:cubicBezTo>
                  <a:pt x="882" y="1332"/>
                  <a:pt x="860" y="1331"/>
                  <a:pt x="839" y="1331"/>
                </a:cubicBezTo>
                <a:cubicBezTo>
                  <a:pt x="811" y="1331"/>
                  <a:pt x="795" y="1315"/>
                  <a:pt x="793" y="1287"/>
                </a:cubicBezTo>
                <a:cubicBezTo>
                  <a:pt x="791" y="1254"/>
                  <a:pt x="791" y="1254"/>
                  <a:pt x="759" y="1243"/>
                </a:cubicBezTo>
                <a:cubicBezTo>
                  <a:pt x="724" y="1232"/>
                  <a:pt x="689" y="1221"/>
                  <a:pt x="655" y="1209"/>
                </a:cubicBezTo>
                <a:cubicBezTo>
                  <a:pt x="637" y="1203"/>
                  <a:pt x="629" y="1191"/>
                  <a:pt x="633" y="1177"/>
                </a:cubicBezTo>
                <a:cubicBezTo>
                  <a:pt x="638" y="1161"/>
                  <a:pt x="652" y="1155"/>
                  <a:pt x="670" y="1161"/>
                </a:cubicBezTo>
                <a:cubicBezTo>
                  <a:pt x="712" y="1175"/>
                  <a:pt x="754" y="1188"/>
                  <a:pt x="790" y="1200"/>
                </a:cubicBezTo>
                <a:cubicBezTo>
                  <a:pt x="810" y="1190"/>
                  <a:pt x="825" y="1182"/>
                  <a:pt x="844" y="1172"/>
                </a:cubicBezTo>
                <a:cubicBezTo>
                  <a:pt x="844" y="1153"/>
                  <a:pt x="844" y="1129"/>
                  <a:pt x="844" y="1104"/>
                </a:cubicBezTo>
                <a:cubicBezTo>
                  <a:pt x="843" y="1101"/>
                  <a:pt x="838" y="1095"/>
                  <a:pt x="833" y="1094"/>
                </a:cubicBezTo>
                <a:cubicBezTo>
                  <a:pt x="745" y="1065"/>
                  <a:pt x="656" y="1036"/>
                  <a:pt x="567" y="1008"/>
                </a:cubicBezTo>
                <a:cubicBezTo>
                  <a:pt x="563" y="1006"/>
                  <a:pt x="558" y="1006"/>
                  <a:pt x="554" y="1008"/>
                </a:cubicBezTo>
                <a:cubicBezTo>
                  <a:pt x="497" y="1026"/>
                  <a:pt x="439" y="1045"/>
                  <a:pt x="378" y="1065"/>
                </a:cubicBezTo>
                <a:cubicBezTo>
                  <a:pt x="388" y="1068"/>
                  <a:pt x="394" y="1071"/>
                  <a:pt x="401" y="1073"/>
                </a:cubicBezTo>
                <a:cubicBezTo>
                  <a:pt x="449" y="1089"/>
                  <a:pt x="498" y="1105"/>
                  <a:pt x="547" y="1121"/>
                </a:cubicBezTo>
                <a:cubicBezTo>
                  <a:pt x="564" y="1127"/>
                  <a:pt x="571" y="1138"/>
                  <a:pt x="568" y="1153"/>
                </a:cubicBezTo>
                <a:cubicBezTo>
                  <a:pt x="564" y="1168"/>
                  <a:pt x="550" y="1175"/>
                  <a:pt x="531" y="1169"/>
                </a:cubicBezTo>
                <a:cubicBezTo>
                  <a:pt x="481" y="1153"/>
                  <a:pt x="430" y="1137"/>
                  <a:pt x="380" y="1120"/>
                </a:cubicBezTo>
                <a:cubicBezTo>
                  <a:pt x="371" y="1117"/>
                  <a:pt x="365" y="1117"/>
                  <a:pt x="357" y="1124"/>
                </a:cubicBezTo>
                <a:cubicBezTo>
                  <a:pt x="341" y="1139"/>
                  <a:pt x="253" y="1141"/>
                  <a:pt x="237" y="1125"/>
                </a:cubicBezTo>
                <a:cubicBezTo>
                  <a:pt x="228" y="1117"/>
                  <a:pt x="222" y="1104"/>
                  <a:pt x="220" y="1092"/>
                </a:cubicBezTo>
                <a:cubicBezTo>
                  <a:pt x="218" y="1074"/>
                  <a:pt x="220" y="1056"/>
                  <a:pt x="220" y="1038"/>
                </a:cubicBezTo>
                <a:cubicBezTo>
                  <a:pt x="220" y="998"/>
                  <a:pt x="230" y="987"/>
                  <a:pt x="269" y="980"/>
                </a:cubicBezTo>
                <a:cubicBezTo>
                  <a:pt x="269" y="909"/>
                  <a:pt x="269" y="837"/>
                  <a:pt x="269" y="765"/>
                </a:cubicBezTo>
                <a:cubicBezTo>
                  <a:pt x="253" y="765"/>
                  <a:pt x="236" y="765"/>
                  <a:pt x="217" y="765"/>
                </a:cubicBezTo>
                <a:cubicBezTo>
                  <a:pt x="217" y="774"/>
                  <a:pt x="218" y="783"/>
                  <a:pt x="217" y="793"/>
                </a:cubicBezTo>
                <a:cubicBezTo>
                  <a:pt x="217" y="810"/>
                  <a:pt x="209" y="823"/>
                  <a:pt x="193" y="831"/>
                </a:cubicBezTo>
                <a:cubicBezTo>
                  <a:pt x="177" y="839"/>
                  <a:pt x="161" y="837"/>
                  <a:pt x="147" y="825"/>
                </a:cubicBezTo>
                <a:cubicBezTo>
                  <a:pt x="103" y="784"/>
                  <a:pt x="58" y="743"/>
                  <a:pt x="14" y="701"/>
                </a:cubicBezTo>
                <a:cubicBezTo>
                  <a:pt x="8" y="696"/>
                  <a:pt x="5" y="689"/>
                  <a:pt x="0" y="683"/>
                </a:cubicBezTo>
                <a:cubicBezTo>
                  <a:pt x="0" y="675"/>
                  <a:pt x="0" y="667"/>
                  <a:pt x="0" y="659"/>
                </a:cubicBezTo>
                <a:close/>
                <a:moveTo>
                  <a:pt x="1362" y="318"/>
                </a:moveTo>
                <a:cubicBezTo>
                  <a:pt x="1231" y="361"/>
                  <a:pt x="1094" y="405"/>
                  <a:pt x="953" y="451"/>
                </a:cubicBezTo>
                <a:cubicBezTo>
                  <a:pt x="962" y="454"/>
                  <a:pt x="967" y="456"/>
                  <a:pt x="972" y="458"/>
                </a:cubicBezTo>
                <a:cubicBezTo>
                  <a:pt x="1042" y="481"/>
                  <a:pt x="1111" y="503"/>
                  <a:pt x="1180" y="525"/>
                </a:cubicBezTo>
                <a:cubicBezTo>
                  <a:pt x="1194" y="530"/>
                  <a:pt x="1203" y="537"/>
                  <a:pt x="1203" y="553"/>
                </a:cubicBezTo>
                <a:cubicBezTo>
                  <a:pt x="1204" y="605"/>
                  <a:pt x="1204" y="658"/>
                  <a:pt x="1203" y="710"/>
                </a:cubicBezTo>
                <a:cubicBezTo>
                  <a:pt x="1203" y="727"/>
                  <a:pt x="1192" y="737"/>
                  <a:pt x="1178" y="737"/>
                </a:cubicBezTo>
                <a:cubicBezTo>
                  <a:pt x="1165" y="737"/>
                  <a:pt x="1154" y="727"/>
                  <a:pt x="1153" y="712"/>
                </a:cubicBezTo>
                <a:cubicBezTo>
                  <a:pt x="1152" y="704"/>
                  <a:pt x="1153" y="696"/>
                  <a:pt x="1153" y="688"/>
                </a:cubicBezTo>
                <a:cubicBezTo>
                  <a:pt x="1153" y="655"/>
                  <a:pt x="1153" y="623"/>
                  <a:pt x="1153" y="589"/>
                </a:cubicBezTo>
                <a:cubicBezTo>
                  <a:pt x="1149" y="590"/>
                  <a:pt x="1147" y="590"/>
                  <a:pt x="1145" y="590"/>
                </a:cubicBezTo>
                <a:cubicBezTo>
                  <a:pt x="1065" y="616"/>
                  <a:pt x="985" y="641"/>
                  <a:pt x="906" y="666"/>
                </a:cubicBezTo>
                <a:cubicBezTo>
                  <a:pt x="895" y="669"/>
                  <a:pt x="895" y="676"/>
                  <a:pt x="895" y="684"/>
                </a:cubicBezTo>
                <a:cubicBezTo>
                  <a:pt x="895" y="738"/>
                  <a:pt x="896" y="792"/>
                  <a:pt x="895" y="845"/>
                </a:cubicBezTo>
                <a:cubicBezTo>
                  <a:pt x="895" y="858"/>
                  <a:pt x="900" y="862"/>
                  <a:pt x="910" y="865"/>
                </a:cubicBezTo>
                <a:cubicBezTo>
                  <a:pt x="958" y="880"/>
                  <a:pt x="1005" y="895"/>
                  <a:pt x="1052" y="911"/>
                </a:cubicBezTo>
                <a:cubicBezTo>
                  <a:pt x="1085" y="921"/>
                  <a:pt x="1117" y="932"/>
                  <a:pt x="1153" y="943"/>
                </a:cubicBezTo>
                <a:cubicBezTo>
                  <a:pt x="1153" y="935"/>
                  <a:pt x="1153" y="930"/>
                  <a:pt x="1153" y="924"/>
                </a:cubicBezTo>
                <a:cubicBezTo>
                  <a:pt x="1153" y="895"/>
                  <a:pt x="1152" y="866"/>
                  <a:pt x="1153" y="836"/>
                </a:cubicBezTo>
                <a:cubicBezTo>
                  <a:pt x="1153" y="818"/>
                  <a:pt x="1163" y="806"/>
                  <a:pt x="1178" y="806"/>
                </a:cubicBezTo>
                <a:cubicBezTo>
                  <a:pt x="1193" y="806"/>
                  <a:pt x="1203" y="817"/>
                  <a:pt x="1203" y="836"/>
                </a:cubicBezTo>
                <a:cubicBezTo>
                  <a:pt x="1204" y="862"/>
                  <a:pt x="1204" y="888"/>
                  <a:pt x="1204" y="914"/>
                </a:cubicBezTo>
                <a:cubicBezTo>
                  <a:pt x="1204" y="960"/>
                  <a:pt x="1204" y="960"/>
                  <a:pt x="1247" y="974"/>
                </a:cubicBezTo>
                <a:cubicBezTo>
                  <a:pt x="1287" y="987"/>
                  <a:pt x="1327" y="1000"/>
                  <a:pt x="1368" y="1013"/>
                </a:cubicBezTo>
                <a:cubicBezTo>
                  <a:pt x="1377" y="990"/>
                  <a:pt x="1394" y="982"/>
                  <a:pt x="1416" y="981"/>
                </a:cubicBezTo>
                <a:cubicBezTo>
                  <a:pt x="1416" y="909"/>
                  <a:pt x="1416" y="839"/>
                  <a:pt x="1416" y="768"/>
                </a:cubicBezTo>
                <a:cubicBezTo>
                  <a:pt x="1394" y="768"/>
                  <a:pt x="1372" y="768"/>
                  <a:pt x="1351" y="767"/>
                </a:cubicBezTo>
                <a:cubicBezTo>
                  <a:pt x="1322" y="767"/>
                  <a:pt x="1305" y="750"/>
                  <a:pt x="1304" y="721"/>
                </a:cubicBezTo>
                <a:cubicBezTo>
                  <a:pt x="1304" y="689"/>
                  <a:pt x="1304" y="658"/>
                  <a:pt x="1304" y="626"/>
                </a:cubicBezTo>
                <a:cubicBezTo>
                  <a:pt x="1304" y="594"/>
                  <a:pt x="1321" y="578"/>
                  <a:pt x="1354" y="577"/>
                </a:cubicBezTo>
                <a:cubicBezTo>
                  <a:pt x="1375" y="577"/>
                  <a:pt x="1395" y="577"/>
                  <a:pt x="1416" y="577"/>
                </a:cubicBezTo>
                <a:cubicBezTo>
                  <a:pt x="1416" y="498"/>
                  <a:pt x="1416" y="420"/>
                  <a:pt x="1416" y="347"/>
                </a:cubicBezTo>
                <a:cubicBezTo>
                  <a:pt x="1398" y="337"/>
                  <a:pt x="1383" y="329"/>
                  <a:pt x="1362" y="318"/>
                </a:cubicBezTo>
                <a:close/>
                <a:moveTo>
                  <a:pt x="782" y="453"/>
                </a:moveTo>
                <a:cubicBezTo>
                  <a:pt x="782" y="452"/>
                  <a:pt x="782" y="450"/>
                  <a:pt x="782" y="449"/>
                </a:cubicBezTo>
                <a:cubicBezTo>
                  <a:pt x="645" y="405"/>
                  <a:pt x="507" y="360"/>
                  <a:pt x="377" y="318"/>
                </a:cubicBezTo>
                <a:cubicBezTo>
                  <a:pt x="356" y="329"/>
                  <a:pt x="340" y="338"/>
                  <a:pt x="322" y="348"/>
                </a:cubicBezTo>
                <a:cubicBezTo>
                  <a:pt x="322" y="420"/>
                  <a:pt x="322" y="496"/>
                  <a:pt x="322" y="574"/>
                </a:cubicBezTo>
                <a:cubicBezTo>
                  <a:pt x="343" y="574"/>
                  <a:pt x="363" y="574"/>
                  <a:pt x="384" y="574"/>
                </a:cubicBezTo>
                <a:cubicBezTo>
                  <a:pt x="419" y="574"/>
                  <a:pt x="435" y="590"/>
                  <a:pt x="435" y="624"/>
                </a:cubicBezTo>
                <a:cubicBezTo>
                  <a:pt x="435" y="654"/>
                  <a:pt x="435" y="684"/>
                  <a:pt x="435" y="714"/>
                </a:cubicBezTo>
                <a:cubicBezTo>
                  <a:pt x="435" y="748"/>
                  <a:pt x="418" y="764"/>
                  <a:pt x="385" y="764"/>
                </a:cubicBezTo>
                <a:cubicBezTo>
                  <a:pt x="364" y="764"/>
                  <a:pt x="343" y="764"/>
                  <a:pt x="323" y="764"/>
                </a:cubicBezTo>
                <a:cubicBezTo>
                  <a:pt x="323" y="838"/>
                  <a:pt x="323" y="909"/>
                  <a:pt x="323" y="982"/>
                </a:cubicBezTo>
                <a:cubicBezTo>
                  <a:pt x="347" y="981"/>
                  <a:pt x="363" y="992"/>
                  <a:pt x="372" y="1013"/>
                </a:cubicBezTo>
                <a:cubicBezTo>
                  <a:pt x="421" y="997"/>
                  <a:pt x="470" y="981"/>
                  <a:pt x="518" y="966"/>
                </a:cubicBezTo>
                <a:cubicBezTo>
                  <a:pt x="532" y="962"/>
                  <a:pt x="536" y="955"/>
                  <a:pt x="536" y="941"/>
                </a:cubicBezTo>
                <a:cubicBezTo>
                  <a:pt x="535" y="814"/>
                  <a:pt x="536" y="688"/>
                  <a:pt x="536" y="561"/>
                </a:cubicBezTo>
                <a:cubicBezTo>
                  <a:pt x="536" y="537"/>
                  <a:pt x="539" y="532"/>
                  <a:pt x="562" y="524"/>
                </a:cubicBezTo>
                <a:cubicBezTo>
                  <a:pt x="602" y="511"/>
                  <a:pt x="642" y="499"/>
                  <a:pt x="681" y="486"/>
                </a:cubicBezTo>
                <a:cubicBezTo>
                  <a:pt x="715" y="475"/>
                  <a:pt x="749" y="464"/>
                  <a:pt x="782" y="453"/>
                </a:cubicBezTo>
                <a:close/>
                <a:moveTo>
                  <a:pt x="588" y="941"/>
                </a:moveTo>
                <a:cubicBezTo>
                  <a:pt x="591" y="941"/>
                  <a:pt x="593" y="941"/>
                  <a:pt x="595" y="941"/>
                </a:cubicBezTo>
                <a:cubicBezTo>
                  <a:pt x="674" y="915"/>
                  <a:pt x="754" y="889"/>
                  <a:pt x="834" y="864"/>
                </a:cubicBezTo>
                <a:cubicBezTo>
                  <a:pt x="844" y="860"/>
                  <a:pt x="844" y="854"/>
                  <a:pt x="844" y="846"/>
                </a:cubicBezTo>
                <a:cubicBezTo>
                  <a:pt x="844" y="792"/>
                  <a:pt x="844" y="738"/>
                  <a:pt x="844" y="684"/>
                </a:cubicBezTo>
                <a:cubicBezTo>
                  <a:pt x="845" y="672"/>
                  <a:pt x="840" y="668"/>
                  <a:pt x="829" y="665"/>
                </a:cubicBezTo>
                <a:cubicBezTo>
                  <a:pt x="798" y="655"/>
                  <a:pt x="767" y="645"/>
                  <a:pt x="736" y="635"/>
                </a:cubicBezTo>
                <a:cubicBezTo>
                  <a:pt x="687" y="619"/>
                  <a:pt x="638" y="603"/>
                  <a:pt x="588" y="587"/>
                </a:cubicBezTo>
                <a:cubicBezTo>
                  <a:pt x="588" y="706"/>
                  <a:pt x="588" y="823"/>
                  <a:pt x="588" y="941"/>
                </a:cubicBezTo>
                <a:close/>
                <a:moveTo>
                  <a:pt x="896" y="161"/>
                </a:moveTo>
                <a:cubicBezTo>
                  <a:pt x="896" y="229"/>
                  <a:pt x="896" y="302"/>
                  <a:pt x="896" y="370"/>
                </a:cubicBezTo>
                <a:cubicBezTo>
                  <a:pt x="915" y="381"/>
                  <a:pt x="930" y="389"/>
                  <a:pt x="948" y="399"/>
                </a:cubicBezTo>
                <a:cubicBezTo>
                  <a:pt x="1082" y="355"/>
                  <a:pt x="1220" y="311"/>
                  <a:pt x="1358" y="266"/>
                </a:cubicBezTo>
                <a:cubicBezTo>
                  <a:pt x="1333" y="254"/>
                  <a:pt x="1310" y="247"/>
                  <a:pt x="1286" y="239"/>
                </a:cubicBezTo>
                <a:cubicBezTo>
                  <a:pt x="1177" y="203"/>
                  <a:pt x="1067" y="168"/>
                  <a:pt x="958" y="132"/>
                </a:cubicBezTo>
                <a:cubicBezTo>
                  <a:pt x="952" y="131"/>
                  <a:pt x="944" y="131"/>
                  <a:pt x="939" y="134"/>
                </a:cubicBezTo>
                <a:cubicBezTo>
                  <a:pt x="925" y="141"/>
                  <a:pt x="913" y="150"/>
                  <a:pt x="896" y="161"/>
                </a:cubicBezTo>
                <a:close/>
                <a:moveTo>
                  <a:pt x="1357" y="1067"/>
                </a:moveTo>
                <a:cubicBezTo>
                  <a:pt x="1358" y="1066"/>
                  <a:pt x="1358" y="1065"/>
                  <a:pt x="1358" y="1063"/>
                </a:cubicBezTo>
                <a:cubicBezTo>
                  <a:pt x="1300" y="1045"/>
                  <a:pt x="1242" y="1026"/>
                  <a:pt x="1184" y="1007"/>
                </a:cubicBezTo>
                <a:cubicBezTo>
                  <a:pt x="1181" y="1006"/>
                  <a:pt x="1176" y="1006"/>
                  <a:pt x="1173" y="1007"/>
                </a:cubicBezTo>
                <a:cubicBezTo>
                  <a:pt x="1083" y="1036"/>
                  <a:pt x="994" y="1065"/>
                  <a:pt x="905" y="1094"/>
                </a:cubicBezTo>
                <a:cubicBezTo>
                  <a:pt x="901" y="1095"/>
                  <a:pt x="896" y="1100"/>
                  <a:pt x="896" y="1103"/>
                </a:cubicBezTo>
                <a:cubicBezTo>
                  <a:pt x="895" y="1128"/>
                  <a:pt x="895" y="1153"/>
                  <a:pt x="895" y="1171"/>
                </a:cubicBezTo>
                <a:cubicBezTo>
                  <a:pt x="915" y="1182"/>
                  <a:pt x="930" y="1190"/>
                  <a:pt x="948" y="1200"/>
                </a:cubicBezTo>
                <a:cubicBezTo>
                  <a:pt x="1082" y="1157"/>
                  <a:pt x="1220" y="1112"/>
                  <a:pt x="1357" y="1067"/>
                </a:cubicBezTo>
                <a:close/>
                <a:moveTo>
                  <a:pt x="1684" y="671"/>
                </a:moveTo>
                <a:cubicBezTo>
                  <a:pt x="1647" y="637"/>
                  <a:pt x="1611" y="604"/>
                  <a:pt x="1574" y="570"/>
                </a:cubicBezTo>
                <a:cubicBezTo>
                  <a:pt x="1568" y="621"/>
                  <a:pt x="1559" y="628"/>
                  <a:pt x="1509" y="628"/>
                </a:cubicBezTo>
                <a:cubicBezTo>
                  <a:pt x="1463" y="628"/>
                  <a:pt x="1418" y="628"/>
                  <a:pt x="1372" y="628"/>
                </a:cubicBezTo>
                <a:cubicBezTo>
                  <a:pt x="1366" y="628"/>
                  <a:pt x="1361" y="628"/>
                  <a:pt x="1356" y="628"/>
                </a:cubicBezTo>
                <a:cubicBezTo>
                  <a:pt x="1356" y="659"/>
                  <a:pt x="1356" y="687"/>
                  <a:pt x="1356" y="717"/>
                </a:cubicBezTo>
                <a:cubicBezTo>
                  <a:pt x="1410" y="717"/>
                  <a:pt x="1463" y="717"/>
                  <a:pt x="1516" y="717"/>
                </a:cubicBezTo>
                <a:cubicBezTo>
                  <a:pt x="1557" y="717"/>
                  <a:pt x="1569" y="728"/>
                  <a:pt x="1573" y="768"/>
                </a:cubicBezTo>
                <a:cubicBezTo>
                  <a:pt x="1573" y="769"/>
                  <a:pt x="1575" y="769"/>
                  <a:pt x="1576" y="770"/>
                </a:cubicBezTo>
                <a:cubicBezTo>
                  <a:pt x="1611" y="738"/>
                  <a:pt x="1647" y="705"/>
                  <a:pt x="1684" y="671"/>
                </a:cubicBezTo>
                <a:close/>
                <a:moveTo>
                  <a:pt x="164" y="570"/>
                </a:moveTo>
                <a:cubicBezTo>
                  <a:pt x="127" y="604"/>
                  <a:pt x="92" y="637"/>
                  <a:pt x="55" y="671"/>
                </a:cubicBezTo>
                <a:cubicBezTo>
                  <a:pt x="92" y="705"/>
                  <a:pt x="128" y="738"/>
                  <a:pt x="165" y="772"/>
                </a:cubicBezTo>
                <a:cubicBezTo>
                  <a:pt x="169" y="723"/>
                  <a:pt x="180" y="713"/>
                  <a:pt x="227" y="713"/>
                </a:cubicBezTo>
                <a:cubicBezTo>
                  <a:pt x="269" y="713"/>
                  <a:pt x="310" y="713"/>
                  <a:pt x="351" y="713"/>
                </a:cubicBezTo>
                <a:cubicBezTo>
                  <a:pt x="362" y="713"/>
                  <a:pt x="372" y="713"/>
                  <a:pt x="383" y="713"/>
                </a:cubicBezTo>
                <a:cubicBezTo>
                  <a:pt x="383" y="682"/>
                  <a:pt x="383" y="654"/>
                  <a:pt x="383" y="625"/>
                </a:cubicBezTo>
                <a:cubicBezTo>
                  <a:pt x="325" y="625"/>
                  <a:pt x="269" y="625"/>
                  <a:pt x="213" y="625"/>
                </a:cubicBezTo>
                <a:cubicBezTo>
                  <a:pt x="195" y="625"/>
                  <a:pt x="181" y="619"/>
                  <a:pt x="173" y="603"/>
                </a:cubicBezTo>
                <a:cubicBezTo>
                  <a:pt x="168" y="594"/>
                  <a:pt x="167" y="583"/>
                  <a:pt x="164" y="570"/>
                </a:cubicBezTo>
                <a:close/>
                <a:moveTo>
                  <a:pt x="896" y="914"/>
                </a:moveTo>
                <a:cubicBezTo>
                  <a:pt x="896" y="958"/>
                  <a:pt x="896" y="999"/>
                  <a:pt x="896" y="1043"/>
                </a:cubicBezTo>
                <a:cubicBezTo>
                  <a:pt x="962" y="1022"/>
                  <a:pt x="1026" y="1001"/>
                  <a:pt x="1090" y="980"/>
                </a:cubicBezTo>
                <a:cubicBezTo>
                  <a:pt x="1089" y="979"/>
                  <a:pt x="1089" y="978"/>
                  <a:pt x="1089" y="976"/>
                </a:cubicBezTo>
                <a:cubicBezTo>
                  <a:pt x="1026" y="956"/>
                  <a:pt x="962" y="935"/>
                  <a:pt x="896" y="914"/>
                </a:cubicBezTo>
                <a:close/>
                <a:moveTo>
                  <a:pt x="843" y="914"/>
                </a:moveTo>
                <a:cubicBezTo>
                  <a:pt x="777" y="935"/>
                  <a:pt x="713" y="956"/>
                  <a:pt x="650" y="977"/>
                </a:cubicBezTo>
                <a:cubicBezTo>
                  <a:pt x="650" y="978"/>
                  <a:pt x="650" y="979"/>
                  <a:pt x="650" y="980"/>
                </a:cubicBezTo>
                <a:cubicBezTo>
                  <a:pt x="714" y="1001"/>
                  <a:pt x="778" y="1022"/>
                  <a:pt x="843" y="1043"/>
                </a:cubicBezTo>
                <a:cubicBezTo>
                  <a:pt x="843" y="999"/>
                  <a:pt x="843" y="958"/>
                  <a:pt x="843" y="914"/>
                </a:cubicBezTo>
                <a:close/>
                <a:moveTo>
                  <a:pt x="896" y="616"/>
                </a:moveTo>
                <a:cubicBezTo>
                  <a:pt x="963" y="595"/>
                  <a:pt x="1027" y="574"/>
                  <a:pt x="1097" y="552"/>
                </a:cubicBezTo>
                <a:cubicBezTo>
                  <a:pt x="1042" y="534"/>
                  <a:pt x="993" y="518"/>
                  <a:pt x="944" y="502"/>
                </a:cubicBezTo>
                <a:cubicBezTo>
                  <a:pt x="934" y="523"/>
                  <a:pt x="917" y="530"/>
                  <a:pt x="896" y="530"/>
                </a:cubicBezTo>
                <a:cubicBezTo>
                  <a:pt x="896" y="559"/>
                  <a:pt x="896" y="586"/>
                  <a:pt x="896" y="616"/>
                </a:cubicBezTo>
                <a:close/>
                <a:moveTo>
                  <a:pt x="644" y="552"/>
                </a:moveTo>
                <a:cubicBezTo>
                  <a:pt x="712" y="574"/>
                  <a:pt x="777" y="594"/>
                  <a:pt x="843" y="616"/>
                </a:cubicBezTo>
                <a:cubicBezTo>
                  <a:pt x="843" y="585"/>
                  <a:pt x="843" y="558"/>
                  <a:pt x="843" y="530"/>
                </a:cubicBezTo>
                <a:cubicBezTo>
                  <a:pt x="820" y="531"/>
                  <a:pt x="805" y="520"/>
                  <a:pt x="795" y="503"/>
                </a:cubicBezTo>
                <a:cubicBezTo>
                  <a:pt x="745" y="519"/>
                  <a:pt x="696" y="535"/>
                  <a:pt x="644" y="552"/>
                </a:cubicBezTo>
                <a:close/>
                <a:moveTo>
                  <a:pt x="272" y="240"/>
                </a:moveTo>
                <a:cubicBezTo>
                  <a:pt x="272" y="257"/>
                  <a:pt x="272" y="273"/>
                  <a:pt x="272" y="289"/>
                </a:cubicBezTo>
                <a:cubicBezTo>
                  <a:pt x="288" y="289"/>
                  <a:pt x="304" y="289"/>
                  <a:pt x="320" y="289"/>
                </a:cubicBezTo>
                <a:cubicBezTo>
                  <a:pt x="320" y="272"/>
                  <a:pt x="320" y="256"/>
                  <a:pt x="320" y="240"/>
                </a:cubicBezTo>
                <a:cubicBezTo>
                  <a:pt x="303" y="240"/>
                  <a:pt x="288" y="240"/>
                  <a:pt x="272" y="240"/>
                </a:cubicBezTo>
                <a:close/>
                <a:moveTo>
                  <a:pt x="1418" y="289"/>
                </a:moveTo>
                <a:cubicBezTo>
                  <a:pt x="1436" y="289"/>
                  <a:pt x="1451" y="289"/>
                  <a:pt x="1468" y="289"/>
                </a:cubicBezTo>
                <a:cubicBezTo>
                  <a:pt x="1468" y="273"/>
                  <a:pt x="1468" y="257"/>
                  <a:pt x="1468" y="241"/>
                </a:cubicBezTo>
                <a:cubicBezTo>
                  <a:pt x="1451" y="241"/>
                  <a:pt x="1435" y="241"/>
                  <a:pt x="1418" y="241"/>
                </a:cubicBezTo>
                <a:cubicBezTo>
                  <a:pt x="1418" y="257"/>
                  <a:pt x="1418" y="272"/>
                  <a:pt x="1418" y="289"/>
                </a:cubicBezTo>
                <a:close/>
                <a:moveTo>
                  <a:pt x="320" y="1034"/>
                </a:moveTo>
                <a:cubicBezTo>
                  <a:pt x="303" y="1034"/>
                  <a:pt x="287" y="1034"/>
                  <a:pt x="272" y="1034"/>
                </a:cubicBezTo>
                <a:cubicBezTo>
                  <a:pt x="272" y="1051"/>
                  <a:pt x="272" y="1067"/>
                  <a:pt x="272" y="1083"/>
                </a:cubicBezTo>
                <a:cubicBezTo>
                  <a:pt x="288" y="1083"/>
                  <a:pt x="304" y="1083"/>
                  <a:pt x="320" y="1083"/>
                </a:cubicBezTo>
                <a:cubicBezTo>
                  <a:pt x="320" y="1066"/>
                  <a:pt x="320" y="1050"/>
                  <a:pt x="320" y="1034"/>
                </a:cubicBezTo>
                <a:close/>
                <a:moveTo>
                  <a:pt x="1468" y="1033"/>
                </a:moveTo>
                <a:cubicBezTo>
                  <a:pt x="1451" y="1033"/>
                  <a:pt x="1435" y="1033"/>
                  <a:pt x="1419" y="1033"/>
                </a:cubicBezTo>
                <a:cubicBezTo>
                  <a:pt x="1419" y="1050"/>
                  <a:pt x="1419" y="1066"/>
                  <a:pt x="1419" y="1082"/>
                </a:cubicBezTo>
                <a:cubicBezTo>
                  <a:pt x="1436" y="1082"/>
                  <a:pt x="1452" y="1082"/>
                  <a:pt x="1468" y="1082"/>
                </a:cubicBezTo>
                <a:cubicBezTo>
                  <a:pt x="1468" y="1066"/>
                  <a:pt x="1468" y="1051"/>
                  <a:pt x="1468" y="1033"/>
                </a:cubicBezTo>
                <a:close/>
                <a:moveTo>
                  <a:pt x="845" y="52"/>
                </a:moveTo>
                <a:cubicBezTo>
                  <a:pt x="845" y="69"/>
                  <a:pt x="845" y="84"/>
                  <a:pt x="845" y="101"/>
                </a:cubicBezTo>
                <a:cubicBezTo>
                  <a:pt x="862" y="101"/>
                  <a:pt x="878" y="101"/>
                  <a:pt x="894" y="101"/>
                </a:cubicBezTo>
                <a:cubicBezTo>
                  <a:pt x="894" y="84"/>
                  <a:pt x="894" y="69"/>
                  <a:pt x="894" y="52"/>
                </a:cubicBezTo>
                <a:cubicBezTo>
                  <a:pt x="878" y="52"/>
                  <a:pt x="862" y="52"/>
                  <a:pt x="845" y="52"/>
                </a:cubicBezTo>
                <a:close/>
                <a:moveTo>
                  <a:pt x="846" y="429"/>
                </a:moveTo>
                <a:cubicBezTo>
                  <a:pt x="846" y="446"/>
                  <a:pt x="846" y="462"/>
                  <a:pt x="846" y="478"/>
                </a:cubicBezTo>
                <a:cubicBezTo>
                  <a:pt x="862" y="478"/>
                  <a:pt x="878" y="478"/>
                  <a:pt x="894" y="478"/>
                </a:cubicBezTo>
                <a:cubicBezTo>
                  <a:pt x="894" y="461"/>
                  <a:pt x="894" y="445"/>
                  <a:pt x="894" y="429"/>
                </a:cubicBezTo>
                <a:cubicBezTo>
                  <a:pt x="877" y="429"/>
                  <a:pt x="862" y="429"/>
                  <a:pt x="846" y="429"/>
                </a:cubicBezTo>
                <a:close/>
                <a:moveTo>
                  <a:pt x="845" y="1279"/>
                </a:moveTo>
                <a:cubicBezTo>
                  <a:pt x="862" y="1279"/>
                  <a:pt x="878" y="1279"/>
                  <a:pt x="894" y="1279"/>
                </a:cubicBezTo>
                <a:cubicBezTo>
                  <a:pt x="894" y="1262"/>
                  <a:pt x="894" y="1247"/>
                  <a:pt x="894" y="1231"/>
                </a:cubicBezTo>
                <a:cubicBezTo>
                  <a:pt x="877" y="1231"/>
                  <a:pt x="861" y="1231"/>
                  <a:pt x="845" y="1231"/>
                </a:cubicBezTo>
                <a:cubicBezTo>
                  <a:pt x="845" y="1247"/>
                  <a:pt x="845" y="1263"/>
                  <a:pt x="845" y="1279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0AD91590-DCD0-4300-7A3E-E0008B629E4A}"/>
              </a:ext>
            </a:extLst>
          </p:cNvPr>
          <p:cNvGrpSpPr/>
          <p:nvPr/>
        </p:nvGrpSpPr>
        <p:grpSpPr>
          <a:xfrm>
            <a:off x="6164111" y="1933985"/>
            <a:ext cx="457200" cy="457200"/>
            <a:chOff x="-1357313" y="2986088"/>
            <a:chExt cx="457200" cy="457200"/>
          </a:xfrm>
          <a:solidFill>
            <a:srgbClr val="43266B"/>
          </a:solidFill>
        </p:grpSpPr>
        <p:sp>
          <p:nvSpPr>
            <p:cNvPr id="178" name="Freeform 5">
              <a:extLst>
                <a:ext uri="{FF2B5EF4-FFF2-40B4-BE49-F238E27FC236}">
                  <a16:creationId xmlns:a16="http://schemas.microsoft.com/office/drawing/2014/main" id="{C4A49741-CA75-7C1E-8526-D9F4F8723DC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258888" y="3001963"/>
              <a:ext cx="358775" cy="425450"/>
            </a:xfrm>
            <a:custGeom>
              <a:avLst/>
              <a:gdLst>
                <a:gd name="T0" fmla="*/ 1200 w 1205"/>
                <a:gd name="T1" fmla="*/ 744 h 1434"/>
                <a:gd name="T2" fmla="*/ 1062 w 1205"/>
                <a:gd name="T3" fmla="*/ 754 h 1434"/>
                <a:gd name="T4" fmla="*/ 477 w 1205"/>
                <a:gd name="T5" fmla="*/ 743 h 1434"/>
                <a:gd name="T6" fmla="*/ 464 w 1205"/>
                <a:gd name="T7" fmla="*/ 819 h 1434"/>
                <a:gd name="T8" fmla="*/ 862 w 1205"/>
                <a:gd name="T9" fmla="*/ 819 h 1434"/>
                <a:gd name="T10" fmla="*/ 949 w 1205"/>
                <a:gd name="T11" fmla="*/ 1017 h 1434"/>
                <a:gd name="T12" fmla="*/ 998 w 1205"/>
                <a:gd name="T13" fmla="*/ 1121 h 1434"/>
                <a:gd name="T14" fmla="*/ 849 w 1205"/>
                <a:gd name="T15" fmla="*/ 1120 h 1434"/>
                <a:gd name="T16" fmla="*/ 898 w 1205"/>
                <a:gd name="T17" fmla="*/ 1019 h 1434"/>
                <a:gd name="T18" fmla="*/ 866 w 1205"/>
                <a:gd name="T19" fmla="*/ 870 h 1434"/>
                <a:gd name="T20" fmla="*/ 464 w 1205"/>
                <a:gd name="T21" fmla="*/ 871 h 1434"/>
                <a:gd name="T22" fmla="*/ 481 w 1205"/>
                <a:gd name="T23" fmla="*/ 948 h 1434"/>
                <a:gd name="T24" fmla="*/ 746 w 1205"/>
                <a:gd name="T25" fmla="*/ 948 h 1434"/>
                <a:gd name="T26" fmla="*/ 749 w 1205"/>
                <a:gd name="T27" fmla="*/ 998 h 1434"/>
                <a:gd name="T28" fmla="*/ 480 w 1205"/>
                <a:gd name="T29" fmla="*/ 999 h 1434"/>
                <a:gd name="T30" fmla="*/ 463 w 1205"/>
                <a:gd name="T31" fmla="*/ 1050 h 1434"/>
                <a:gd name="T32" fmla="*/ 613 w 1205"/>
                <a:gd name="T33" fmla="*/ 1050 h 1434"/>
                <a:gd name="T34" fmla="*/ 693 w 1205"/>
                <a:gd name="T35" fmla="*/ 1272 h 1434"/>
                <a:gd name="T36" fmla="*/ 742 w 1205"/>
                <a:gd name="T37" fmla="*/ 1376 h 1434"/>
                <a:gd name="T38" fmla="*/ 593 w 1205"/>
                <a:gd name="T39" fmla="*/ 1378 h 1434"/>
                <a:gd name="T40" fmla="*/ 642 w 1205"/>
                <a:gd name="T41" fmla="*/ 1272 h 1434"/>
                <a:gd name="T42" fmla="*/ 609 w 1205"/>
                <a:gd name="T43" fmla="*/ 1101 h 1434"/>
                <a:gd name="T44" fmla="*/ 452 w 1205"/>
                <a:gd name="T45" fmla="*/ 1108 h 1434"/>
                <a:gd name="T46" fmla="*/ 165 w 1205"/>
                <a:gd name="T47" fmla="*/ 1023 h 1434"/>
                <a:gd name="T48" fmla="*/ 353 w 1205"/>
                <a:gd name="T49" fmla="*/ 316 h 1434"/>
                <a:gd name="T50" fmla="*/ 451 w 1205"/>
                <a:gd name="T51" fmla="*/ 325 h 1434"/>
                <a:gd name="T52" fmla="*/ 611 w 1205"/>
                <a:gd name="T53" fmla="*/ 333 h 1434"/>
                <a:gd name="T54" fmla="*/ 642 w 1205"/>
                <a:gd name="T55" fmla="*/ 161 h 1434"/>
                <a:gd name="T56" fmla="*/ 593 w 1205"/>
                <a:gd name="T57" fmla="*/ 57 h 1434"/>
                <a:gd name="T58" fmla="*/ 742 w 1205"/>
                <a:gd name="T59" fmla="*/ 58 h 1434"/>
                <a:gd name="T60" fmla="*/ 693 w 1205"/>
                <a:gd name="T61" fmla="*/ 161 h 1434"/>
                <a:gd name="T62" fmla="*/ 610 w 1205"/>
                <a:gd name="T63" fmla="*/ 384 h 1434"/>
                <a:gd name="T64" fmla="*/ 464 w 1205"/>
                <a:gd name="T65" fmla="*/ 435 h 1434"/>
                <a:gd name="T66" fmla="*/ 734 w 1205"/>
                <a:gd name="T67" fmla="*/ 435 h 1434"/>
                <a:gd name="T68" fmla="*/ 769 w 1205"/>
                <a:gd name="T69" fmla="*/ 463 h 1434"/>
                <a:gd name="T70" fmla="*/ 732 w 1205"/>
                <a:gd name="T71" fmla="*/ 486 h 1434"/>
                <a:gd name="T72" fmla="*/ 464 w 1205"/>
                <a:gd name="T73" fmla="*/ 486 h 1434"/>
                <a:gd name="T74" fmla="*/ 480 w 1205"/>
                <a:gd name="T75" fmla="*/ 564 h 1434"/>
                <a:gd name="T76" fmla="*/ 898 w 1205"/>
                <a:gd name="T77" fmla="*/ 528 h 1434"/>
                <a:gd name="T78" fmla="*/ 888 w 1205"/>
                <a:gd name="T79" fmla="*/ 401 h 1434"/>
                <a:gd name="T80" fmla="*/ 929 w 1205"/>
                <a:gd name="T81" fmla="*/ 256 h 1434"/>
                <a:gd name="T82" fmla="*/ 961 w 1205"/>
                <a:gd name="T83" fmla="*/ 399 h 1434"/>
                <a:gd name="T84" fmla="*/ 949 w 1205"/>
                <a:gd name="T85" fmla="*/ 531 h 1434"/>
                <a:gd name="T86" fmla="*/ 482 w 1205"/>
                <a:gd name="T87" fmla="*/ 615 h 1434"/>
                <a:gd name="T88" fmla="*/ 464 w 1205"/>
                <a:gd name="T89" fmla="*/ 691 h 1434"/>
                <a:gd name="T90" fmla="*/ 1041 w 1205"/>
                <a:gd name="T91" fmla="*/ 691 h 1434"/>
                <a:gd name="T92" fmla="*/ 1134 w 1205"/>
                <a:gd name="T93" fmla="*/ 641 h 1434"/>
                <a:gd name="T94" fmla="*/ 1205 w 1205"/>
                <a:gd name="T95" fmla="*/ 702 h 1434"/>
                <a:gd name="T96" fmla="*/ 411 w 1205"/>
                <a:gd name="T97" fmla="*/ 359 h 1434"/>
                <a:gd name="T98" fmla="*/ 143 w 1205"/>
                <a:gd name="T99" fmla="*/ 921 h 1434"/>
                <a:gd name="T100" fmla="*/ 411 w 1205"/>
                <a:gd name="T101" fmla="*/ 359 h 1434"/>
                <a:gd name="T102" fmla="*/ 666 w 1205"/>
                <a:gd name="T103" fmla="*/ 51 h 1434"/>
                <a:gd name="T104" fmla="*/ 668 w 1205"/>
                <a:gd name="T105" fmla="*/ 102 h 1434"/>
                <a:gd name="T106" fmla="*/ 693 w 1205"/>
                <a:gd name="T107" fmla="*/ 1357 h 1434"/>
                <a:gd name="T108" fmla="*/ 642 w 1205"/>
                <a:gd name="T109" fmla="*/ 1357 h 1434"/>
                <a:gd name="T110" fmla="*/ 693 w 1205"/>
                <a:gd name="T111" fmla="*/ 1357 h 1434"/>
                <a:gd name="T112" fmla="*/ 1128 w 1205"/>
                <a:gd name="T113" fmla="*/ 692 h 1434"/>
                <a:gd name="T114" fmla="*/ 1128 w 1205"/>
                <a:gd name="T115" fmla="*/ 742 h 1434"/>
                <a:gd name="T116" fmla="*/ 949 w 1205"/>
                <a:gd name="T117" fmla="*/ 333 h 1434"/>
                <a:gd name="T118" fmla="*/ 898 w 1205"/>
                <a:gd name="T119" fmla="*/ 332 h 1434"/>
                <a:gd name="T120" fmla="*/ 949 w 1205"/>
                <a:gd name="T121" fmla="*/ 333 h 1434"/>
                <a:gd name="T122" fmla="*/ 922 w 1205"/>
                <a:gd name="T123" fmla="*/ 1076 h 1434"/>
                <a:gd name="T124" fmla="*/ 924 w 1205"/>
                <a:gd name="T125" fmla="*/ 1126 h 1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05" h="1434">
                  <a:moveTo>
                    <a:pt x="1205" y="732"/>
                  </a:moveTo>
                  <a:cubicBezTo>
                    <a:pt x="1203" y="736"/>
                    <a:pt x="1201" y="740"/>
                    <a:pt x="1200" y="744"/>
                  </a:cubicBezTo>
                  <a:cubicBezTo>
                    <a:pt x="1187" y="774"/>
                    <a:pt x="1165" y="791"/>
                    <a:pt x="1132" y="793"/>
                  </a:cubicBezTo>
                  <a:cubicBezTo>
                    <a:pt x="1101" y="795"/>
                    <a:pt x="1077" y="781"/>
                    <a:pt x="1062" y="754"/>
                  </a:cubicBezTo>
                  <a:cubicBezTo>
                    <a:pt x="1057" y="746"/>
                    <a:pt x="1053" y="742"/>
                    <a:pt x="1044" y="742"/>
                  </a:cubicBezTo>
                  <a:cubicBezTo>
                    <a:pt x="855" y="743"/>
                    <a:pt x="666" y="743"/>
                    <a:pt x="477" y="743"/>
                  </a:cubicBezTo>
                  <a:cubicBezTo>
                    <a:pt x="473" y="743"/>
                    <a:pt x="469" y="743"/>
                    <a:pt x="464" y="744"/>
                  </a:cubicBezTo>
                  <a:cubicBezTo>
                    <a:pt x="464" y="768"/>
                    <a:pt x="464" y="793"/>
                    <a:pt x="464" y="819"/>
                  </a:cubicBezTo>
                  <a:cubicBezTo>
                    <a:pt x="469" y="819"/>
                    <a:pt x="475" y="819"/>
                    <a:pt x="481" y="819"/>
                  </a:cubicBezTo>
                  <a:cubicBezTo>
                    <a:pt x="608" y="819"/>
                    <a:pt x="735" y="819"/>
                    <a:pt x="862" y="819"/>
                  </a:cubicBezTo>
                  <a:cubicBezTo>
                    <a:pt x="918" y="819"/>
                    <a:pt x="949" y="850"/>
                    <a:pt x="949" y="906"/>
                  </a:cubicBezTo>
                  <a:cubicBezTo>
                    <a:pt x="949" y="943"/>
                    <a:pt x="949" y="980"/>
                    <a:pt x="949" y="1017"/>
                  </a:cubicBezTo>
                  <a:cubicBezTo>
                    <a:pt x="949" y="1025"/>
                    <a:pt x="951" y="1029"/>
                    <a:pt x="959" y="1034"/>
                  </a:cubicBezTo>
                  <a:cubicBezTo>
                    <a:pt x="992" y="1051"/>
                    <a:pt x="1007" y="1086"/>
                    <a:pt x="998" y="1121"/>
                  </a:cubicBezTo>
                  <a:cubicBezTo>
                    <a:pt x="989" y="1154"/>
                    <a:pt x="957" y="1179"/>
                    <a:pt x="922" y="1178"/>
                  </a:cubicBezTo>
                  <a:cubicBezTo>
                    <a:pt x="888" y="1178"/>
                    <a:pt x="857" y="1154"/>
                    <a:pt x="849" y="1120"/>
                  </a:cubicBezTo>
                  <a:cubicBezTo>
                    <a:pt x="840" y="1086"/>
                    <a:pt x="856" y="1052"/>
                    <a:pt x="888" y="1033"/>
                  </a:cubicBezTo>
                  <a:cubicBezTo>
                    <a:pt x="893" y="1030"/>
                    <a:pt x="897" y="1023"/>
                    <a:pt x="898" y="1019"/>
                  </a:cubicBezTo>
                  <a:cubicBezTo>
                    <a:pt x="898" y="980"/>
                    <a:pt x="898" y="941"/>
                    <a:pt x="898" y="902"/>
                  </a:cubicBezTo>
                  <a:cubicBezTo>
                    <a:pt x="898" y="880"/>
                    <a:pt x="888" y="870"/>
                    <a:pt x="866" y="870"/>
                  </a:cubicBezTo>
                  <a:cubicBezTo>
                    <a:pt x="735" y="870"/>
                    <a:pt x="604" y="870"/>
                    <a:pt x="473" y="870"/>
                  </a:cubicBezTo>
                  <a:cubicBezTo>
                    <a:pt x="471" y="870"/>
                    <a:pt x="468" y="871"/>
                    <a:pt x="464" y="871"/>
                  </a:cubicBezTo>
                  <a:cubicBezTo>
                    <a:pt x="464" y="897"/>
                    <a:pt x="464" y="921"/>
                    <a:pt x="464" y="948"/>
                  </a:cubicBezTo>
                  <a:cubicBezTo>
                    <a:pt x="470" y="948"/>
                    <a:pt x="475" y="948"/>
                    <a:pt x="481" y="948"/>
                  </a:cubicBezTo>
                  <a:cubicBezTo>
                    <a:pt x="564" y="948"/>
                    <a:pt x="648" y="948"/>
                    <a:pt x="731" y="948"/>
                  </a:cubicBezTo>
                  <a:cubicBezTo>
                    <a:pt x="736" y="948"/>
                    <a:pt x="741" y="947"/>
                    <a:pt x="746" y="948"/>
                  </a:cubicBezTo>
                  <a:cubicBezTo>
                    <a:pt x="760" y="949"/>
                    <a:pt x="769" y="960"/>
                    <a:pt x="770" y="972"/>
                  </a:cubicBezTo>
                  <a:cubicBezTo>
                    <a:pt x="770" y="985"/>
                    <a:pt x="761" y="996"/>
                    <a:pt x="749" y="998"/>
                  </a:cubicBezTo>
                  <a:cubicBezTo>
                    <a:pt x="744" y="999"/>
                    <a:pt x="739" y="999"/>
                    <a:pt x="734" y="999"/>
                  </a:cubicBezTo>
                  <a:cubicBezTo>
                    <a:pt x="649" y="999"/>
                    <a:pt x="565" y="999"/>
                    <a:pt x="480" y="999"/>
                  </a:cubicBezTo>
                  <a:cubicBezTo>
                    <a:pt x="475" y="999"/>
                    <a:pt x="470" y="999"/>
                    <a:pt x="463" y="999"/>
                  </a:cubicBezTo>
                  <a:cubicBezTo>
                    <a:pt x="463" y="1016"/>
                    <a:pt x="463" y="1032"/>
                    <a:pt x="463" y="1050"/>
                  </a:cubicBezTo>
                  <a:cubicBezTo>
                    <a:pt x="469" y="1050"/>
                    <a:pt x="475" y="1050"/>
                    <a:pt x="480" y="1050"/>
                  </a:cubicBezTo>
                  <a:cubicBezTo>
                    <a:pt x="524" y="1050"/>
                    <a:pt x="569" y="1050"/>
                    <a:pt x="613" y="1050"/>
                  </a:cubicBezTo>
                  <a:cubicBezTo>
                    <a:pt x="660" y="1050"/>
                    <a:pt x="692" y="1082"/>
                    <a:pt x="693" y="1129"/>
                  </a:cubicBezTo>
                  <a:cubicBezTo>
                    <a:pt x="693" y="1177"/>
                    <a:pt x="693" y="1224"/>
                    <a:pt x="693" y="1272"/>
                  </a:cubicBezTo>
                  <a:cubicBezTo>
                    <a:pt x="692" y="1281"/>
                    <a:pt x="695" y="1286"/>
                    <a:pt x="704" y="1290"/>
                  </a:cubicBezTo>
                  <a:cubicBezTo>
                    <a:pt x="735" y="1307"/>
                    <a:pt x="751" y="1343"/>
                    <a:pt x="742" y="1376"/>
                  </a:cubicBezTo>
                  <a:cubicBezTo>
                    <a:pt x="733" y="1411"/>
                    <a:pt x="702" y="1434"/>
                    <a:pt x="667" y="1434"/>
                  </a:cubicBezTo>
                  <a:cubicBezTo>
                    <a:pt x="633" y="1434"/>
                    <a:pt x="602" y="1410"/>
                    <a:pt x="593" y="1378"/>
                  </a:cubicBezTo>
                  <a:cubicBezTo>
                    <a:pt x="584" y="1343"/>
                    <a:pt x="599" y="1307"/>
                    <a:pt x="631" y="1290"/>
                  </a:cubicBezTo>
                  <a:cubicBezTo>
                    <a:pt x="640" y="1286"/>
                    <a:pt x="642" y="1281"/>
                    <a:pt x="642" y="1272"/>
                  </a:cubicBezTo>
                  <a:cubicBezTo>
                    <a:pt x="641" y="1226"/>
                    <a:pt x="642" y="1180"/>
                    <a:pt x="642" y="1134"/>
                  </a:cubicBezTo>
                  <a:cubicBezTo>
                    <a:pt x="641" y="1110"/>
                    <a:pt x="633" y="1101"/>
                    <a:pt x="609" y="1101"/>
                  </a:cubicBezTo>
                  <a:cubicBezTo>
                    <a:pt x="562" y="1101"/>
                    <a:pt x="514" y="1101"/>
                    <a:pt x="467" y="1101"/>
                  </a:cubicBezTo>
                  <a:cubicBezTo>
                    <a:pt x="462" y="1101"/>
                    <a:pt x="455" y="1104"/>
                    <a:pt x="452" y="1108"/>
                  </a:cubicBezTo>
                  <a:cubicBezTo>
                    <a:pt x="440" y="1121"/>
                    <a:pt x="425" y="1127"/>
                    <a:pt x="408" y="1125"/>
                  </a:cubicBezTo>
                  <a:cubicBezTo>
                    <a:pt x="315" y="1119"/>
                    <a:pt x="233" y="1086"/>
                    <a:pt x="165" y="1023"/>
                  </a:cubicBezTo>
                  <a:cubicBezTo>
                    <a:pt x="44" y="911"/>
                    <a:pt x="0" y="772"/>
                    <a:pt x="42" y="612"/>
                  </a:cubicBezTo>
                  <a:cubicBezTo>
                    <a:pt x="84" y="452"/>
                    <a:pt x="193" y="355"/>
                    <a:pt x="353" y="316"/>
                  </a:cubicBezTo>
                  <a:cubicBezTo>
                    <a:pt x="372" y="312"/>
                    <a:pt x="392" y="311"/>
                    <a:pt x="411" y="309"/>
                  </a:cubicBezTo>
                  <a:cubicBezTo>
                    <a:pt x="427" y="307"/>
                    <a:pt x="440" y="314"/>
                    <a:pt x="451" y="325"/>
                  </a:cubicBezTo>
                  <a:cubicBezTo>
                    <a:pt x="455" y="329"/>
                    <a:pt x="461" y="333"/>
                    <a:pt x="467" y="333"/>
                  </a:cubicBezTo>
                  <a:cubicBezTo>
                    <a:pt x="515" y="333"/>
                    <a:pt x="563" y="333"/>
                    <a:pt x="611" y="333"/>
                  </a:cubicBezTo>
                  <a:cubicBezTo>
                    <a:pt x="632" y="333"/>
                    <a:pt x="641" y="324"/>
                    <a:pt x="641" y="303"/>
                  </a:cubicBezTo>
                  <a:cubicBezTo>
                    <a:pt x="642" y="256"/>
                    <a:pt x="641" y="208"/>
                    <a:pt x="642" y="161"/>
                  </a:cubicBezTo>
                  <a:cubicBezTo>
                    <a:pt x="642" y="153"/>
                    <a:pt x="640" y="148"/>
                    <a:pt x="632" y="145"/>
                  </a:cubicBezTo>
                  <a:cubicBezTo>
                    <a:pt x="599" y="127"/>
                    <a:pt x="584" y="93"/>
                    <a:pt x="593" y="57"/>
                  </a:cubicBezTo>
                  <a:cubicBezTo>
                    <a:pt x="601" y="24"/>
                    <a:pt x="632" y="0"/>
                    <a:pt x="667" y="0"/>
                  </a:cubicBezTo>
                  <a:cubicBezTo>
                    <a:pt x="702" y="0"/>
                    <a:pt x="733" y="23"/>
                    <a:pt x="742" y="58"/>
                  </a:cubicBezTo>
                  <a:cubicBezTo>
                    <a:pt x="751" y="92"/>
                    <a:pt x="735" y="126"/>
                    <a:pt x="702" y="145"/>
                  </a:cubicBezTo>
                  <a:cubicBezTo>
                    <a:pt x="698" y="148"/>
                    <a:pt x="693" y="156"/>
                    <a:pt x="693" y="161"/>
                  </a:cubicBezTo>
                  <a:cubicBezTo>
                    <a:pt x="692" y="208"/>
                    <a:pt x="693" y="255"/>
                    <a:pt x="693" y="302"/>
                  </a:cubicBezTo>
                  <a:cubicBezTo>
                    <a:pt x="692" y="353"/>
                    <a:pt x="661" y="384"/>
                    <a:pt x="610" y="384"/>
                  </a:cubicBezTo>
                  <a:cubicBezTo>
                    <a:pt x="562" y="384"/>
                    <a:pt x="513" y="384"/>
                    <a:pt x="464" y="384"/>
                  </a:cubicBezTo>
                  <a:cubicBezTo>
                    <a:pt x="464" y="401"/>
                    <a:pt x="464" y="417"/>
                    <a:pt x="464" y="435"/>
                  </a:cubicBezTo>
                  <a:cubicBezTo>
                    <a:pt x="470" y="435"/>
                    <a:pt x="475" y="435"/>
                    <a:pt x="480" y="435"/>
                  </a:cubicBezTo>
                  <a:cubicBezTo>
                    <a:pt x="565" y="435"/>
                    <a:pt x="649" y="435"/>
                    <a:pt x="734" y="435"/>
                  </a:cubicBezTo>
                  <a:cubicBezTo>
                    <a:pt x="740" y="435"/>
                    <a:pt x="747" y="436"/>
                    <a:pt x="753" y="438"/>
                  </a:cubicBezTo>
                  <a:cubicBezTo>
                    <a:pt x="765" y="442"/>
                    <a:pt x="771" y="451"/>
                    <a:pt x="769" y="463"/>
                  </a:cubicBezTo>
                  <a:cubicBezTo>
                    <a:pt x="768" y="476"/>
                    <a:pt x="760" y="484"/>
                    <a:pt x="747" y="486"/>
                  </a:cubicBezTo>
                  <a:cubicBezTo>
                    <a:pt x="742" y="487"/>
                    <a:pt x="737" y="486"/>
                    <a:pt x="732" y="486"/>
                  </a:cubicBezTo>
                  <a:cubicBezTo>
                    <a:pt x="649" y="486"/>
                    <a:pt x="565" y="486"/>
                    <a:pt x="482" y="486"/>
                  </a:cubicBezTo>
                  <a:cubicBezTo>
                    <a:pt x="476" y="486"/>
                    <a:pt x="471" y="486"/>
                    <a:pt x="464" y="486"/>
                  </a:cubicBezTo>
                  <a:cubicBezTo>
                    <a:pt x="464" y="512"/>
                    <a:pt x="464" y="537"/>
                    <a:pt x="464" y="564"/>
                  </a:cubicBezTo>
                  <a:cubicBezTo>
                    <a:pt x="469" y="564"/>
                    <a:pt x="474" y="564"/>
                    <a:pt x="480" y="564"/>
                  </a:cubicBezTo>
                  <a:cubicBezTo>
                    <a:pt x="607" y="564"/>
                    <a:pt x="735" y="564"/>
                    <a:pt x="862" y="564"/>
                  </a:cubicBezTo>
                  <a:cubicBezTo>
                    <a:pt x="890" y="564"/>
                    <a:pt x="898" y="555"/>
                    <a:pt x="898" y="528"/>
                  </a:cubicBezTo>
                  <a:cubicBezTo>
                    <a:pt x="898" y="491"/>
                    <a:pt x="898" y="454"/>
                    <a:pt x="898" y="417"/>
                  </a:cubicBezTo>
                  <a:cubicBezTo>
                    <a:pt x="898" y="409"/>
                    <a:pt x="896" y="405"/>
                    <a:pt x="888" y="401"/>
                  </a:cubicBezTo>
                  <a:cubicBezTo>
                    <a:pt x="854" y="382"/>
                    <a:pt x="839" y="346"/>
                    <a:pt x="850" y="311"/>
                  </a:cubicBezTo>
                  <a:cubicBezTo>
                    <a:pt x="860" y="276"/>
                    <a:pt x="894" y="253"/>
                    <a:pt x="929" y="256"/>
                  </a:cubicBezTo>
                  <a:cubicBezTo>
                    <a:pt x="967" y="260"/>
                    <a:pt x="995" y="287"/>
                    <a:pt x="1000" y="325"/>
                  </a:cubicBezTo>
                  <a:cubicBezTo>
                    <a:pt x="1003" y="354"/>
                    <a:pt x="988" y="385"/>
                    <a:pt x="961" y="399"/>
                  </a:cubicBezTo>
                  <a:cubicBezTo>
                    <a:pt x="951" y="404"/>
                    <a:pt x="949" y="410"/>
                    <a:pt x="949" y="420"/>
                  </a:cubicBezTo>
                  <a:cubicBezTo>
                    <a:pt x="950" y="457"/>
                    <a:pt x="949" y="494"/>
                    <a:pt x="949" y="531"/>
                  </a:cubicBezTo>
                  <a:cubicBezTo>
                    <a:pt x="949" y="583"/>
                    <a:pt x="917" y="615"/>
                    <a:pt x="865" y="615"/>
                  </a:cubicBezTo>
                  <a:cubicBezTo>
                    <a:pt x="737" y="615"/>
                    <a:pt x="610" y="615"/>
                    <a:pt x="482" y="615"/>
                  </a:cubicBezTo>
                  <a:cubicBezTo>
                    <a:pt x="476" y="615"/>
                    <a:pt x="470" y="615"/>
                    <a:pt x="464" y="615"/>
                  </a:cubicBezTo>
                  <a:cubicBezTo>
                    <a:pt x="464" y="640"/>
                    <a:pt x="464" y="665"/>
                    <a:pt x="464" y="691"/>
                  </a:cubicBezTo>
                  <a:cubicBezTo>
                    <a:pt x="469" y="691"/>
                    <a:pt x="474" y="691"/>
                    <a:pt x="480" y="691"/>
                  </a:cubicBezTo>
                  <a:cubicBezTo>
                    <a:pt x="667" y="691"/>
                    <a:pt x="854" y="691"/>
                    <a:pt x="1041" y="691"/>
                  </a:cubicBezTo>
                  <a:cubicBezTo>
                    <a:pt x="1049" y="691"/>
                    <a:pt x="1055" y="692"/>
                    <a:pt x="1060" y="683"/>
                  </a:cubicBezTo>
                  <a:cubicBezTo>
                    <a:pt x="1076" y="653"/>
                    <a:pt x="1101" y="638"/>
                    <a:pt x="1134" y="641"/>
                  </a:cubicBezTo>
                  <a:cubicBezTo>
                    <a:pt x="1168" y="643"/>
                    <a:pt x="1191" y="663"/>
                    <a:pt x="1202" y="695"/>
                  </a:cubicBezTo>
                  <a:cubicBezTo>
                    <a:pt x="1203" y="698"/>
                    <a:pt x="1204" y="700"/>
                    <a:pt x="1205" y="702"/>
                  </a:cubicBezTo>
                  <a:cubicBezTo>
                    <a:pt x="1205" y="712"/>
                    <a:pt x="1205" y="722"/>
                    <a:pt x="1205" y="732"/>
                  </a:cubicBezTo>
                  <a:close/>
                  <a:moveTo>
                    <a:pt x="411" y="359"/>
                  </a:moveTo>
                  <a:cubicBezTo>
                    <a:pt x="283" y="374"/>
                    <a:pt x="185" y="432"/>
                    <a:pt x="124" y="544"/>
                  </a:cubicBezTo>
                  <a:cubicBezTo>
                    <a:pt x="55" y="672"/>
                    <a:pt x="62" y="800"/>
                    <a:pt x="143" y="921"/>
                  </a:cubicBezTo>
                  <a:cubicBezTo>
                    <a:pt x="206" y="1014"/>
                    <a:pt x="297" y="1063"/>
                    <a:pt x="411" y="1075"/>
                  </a:cubicBezTo>
                  <a:cubicBezTo>
                    <a:pt x="411" y="836"/>
                    <a:pt x="411" y="599"/>
                    <a:pt x="411" y="359"/>
                  </a:cubicBezTo>
                  <a:close/>
                  <a:moveTo>
                    <a:pt x="693" y="76"/>
                  </a:moveTo>
                  <a:cubicBezTo>
                    <a:pt x="692" y="62"/>
                    <a:pt x="680" y="51"/>
                    <a:pt x="666" y="51"/>
                  </a:cubicBezTo>
                  <a:cubicBezTo>
                    <a:pt x="653" y="52"/>
                    <a:pt x="642" y="64"/>
                    <a:pt x="642" y="77"/>
                  </a:cubicBezTo>
                  <a:cubicBezTo>
                    <a:pt x="642" y="91"/>
                    <a:pt x="653" y="102"/>
                    <a:pt x="668" y="102"/>
                  </a:cubicBezTo>
                  <a:cubicBezTo>
                    <a:pt x="682" y="102"/>
                    <a:pt x="693" y="91"/>
                    <a:pt x="693" y="76"/>
                  </a:cubicBezTo>
                  <a:close/>
                  <a:moveTo>
                    <a:pt x="693" y="1357"/>
                  </a:moveTo>
                  <a:cubicBezTo>
                    <a:pt x="693" y="1343"/>
                    <a:pt x="682" y="1332"/>
                    <a:pt x="667" y="1332"/>
                  </a:cubicBezTo>
                  <a:cubicBezTo>
                    <a:pt x="653" y="1332"/>
                    <a:pt x="642" y="1344"/>
                    <a:pt x="642" y="1357"/>
                  </a:cubicBezTo>
                  <a:cubicBezTo>
                    <a:pt x="642" y="1371"/>
                    <a:pt x="653" y="1382"/>
                    <a:pt x="667" y="1383"/>
                  </a:cubicBezTo>
                  <a:cubicBezTo>
                    <a:pt x="681" y="1383"/>
                    <a:pt x="692" y="1372"/>
                    <a:pt x="693" y="1357"/>
                  </a:cubicBezTo>
                  <a:close/>
                  <a:moveTo>
                    <a:pt x="1154" y="717"/>
                  </a:moveTo>
                  <a:cubicBezTo>
                    <a:pt x="1154" y="703"/>
                    <a:pt x="1142" y="692"/>
                    <a:pt x="1128" y="692"/>
                  </a:cubicBezTo>
                  <a:cubicBezTo>
                    <a:pt x="1114" y="692"/>
                    <a:pt x="1103" y="702"/>
                    <a:pt x="1103" y="716"/>
                  </a:cubicBezTo>
                  <a:cubicBezTo>
                    <a:pt x="1102" y="730"/>
                    <a:pt x="1113" y="742"/>
                    <a:pt x="1128" y="742"/>
                  </a:cubicBezTo>
                  <a:cubicBezTo>
                    <a:pt x="1142" y="743"/>
                    <a:pt x="1154" y="731"/>
                    <a:pt x="1154" y="717"/>
                  </a:cubicBezTo>
                  <a:close/>
                  <a:moveTo>
                    <a:pt x="949" y="333"/>
                  </a:moveTo>
                  <a:cubicBezTo>
                    <a:pt x="949" y="319"/>
                    <a:pt x="938" y="308"/>
                    <a:pt x="923" y="308"/>
                  </a:cubicBezTo>
                  <a:cubicBezTo>
                    <a:pt x="909" y="308"/>
                    <a:pt x="899" y="318"/>
                    <a:pt x="898" y="332"/>
                  </a:cubicBezTo>
                  <a:cubicBezTo>
                    <a:pt x="898" y="347"/>
                    <a:pt x="908" y="358"/>
                    <a:pt x="923" y="358"/>
                  </a:cubicBezTo>
                  <a:cubicBezTo>
                    <a:pt x="937" y="359"/>
                    <a:pt x="949" y="347"/>
                    <a:pt x="949" y="333"/>
                  </a:cubicBezTo>
                  <a:close/>
                  <a:moveTo>
                    <a:pt x="949" y="1100"/>
                  </a:moveTo>
                  <a:cubicBezTo>
                    <a:pt x="949" y="1086"/>
                    <a:pt x="937" y="1075"/>
                    <a:pt x="922" y="1076"/>
                  </a:cubicBezTo>
                  <a:cubicBezTo>
                    <a:pt x="908" y="1076"/>
                    <a:pt x="898" y="1088"/>
                    <a:pt x="898" y="1102"/>
                  </a:cubicBezTo>
                  <a:cubicBezTo>
                    <a:pt x="899" y="1116"/>
                    <a:pt x="910" y="1126"/>
                    <a:pt x="924" y="1126"/>
                  </a:cubicBezTo>
                  <a:cubicBezTo>
                    <a:pt x="938" y="1126"/>
                    <a:pt x="949" y="1114"/>
                    <a:pt x="949" y="1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6">
              <a:extLst>
                <a:ext uri="{FF2B5EF4-FFF2-40B4-BE49-F238E27FC236}">
                  <a16:creationId xmlns:a16="http://schemas.microsoft.com/office/drawing/2014/main" id="{30EEA83B-0789-01C4-C517-8BE890960B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57313" y="2986088"/>
              <a:ext cx="236538" cy="457200"/>
            </a:xfrm>
            <a:custGeom>
              <a:avLst/>
              <a:gdLst>
                <a:gd name="T0" fmla="*/ 700 w 792"/>
                <a:gd name="T1" fmla="*/ 1534 h 1537"/>
                <a:gd name="T2" fmla="*/ 619 w 792"/>
                <a:gd name="T3" fmla="*/ 1402 h 1537"/>
                <a:gd name="T4" fmla="*/ 438 w 792"/>
                <a:gd name="T5" fmla="*/ 1319 h 1537"/>
                <a:gd name="T6" fmla="*/ 365 w 792"/>
                <a:gd name="T7" fmla="*/ 1361 h 1537"/>
                <a:gd name="T8" fmla="*/ 179 w 792"/>
                <a:gd name="T9" fmla="*/ 1263 h 1537"/>
                <a:gd name="T10" fmla="*/ 214 w 792"/>
                <a:gd name="T11" fmla="*/ 1115 h 1537"/>
                <a:gd name="T12" fmla="*/ 146 w 792"/>
                <a:gd name="T13" fmla="*/ 929 h 1537"/>
                <a:gd name="T14" fmla="*/ 66 w 792"/>
                <a:gd name="T15" fmla="*/ 904 h 1537"/>
                <a:gd name="T16" fmla="*/ 2 w 792"/>
                <a:gd name="T17" fmla="*/ 701 h 1537"/>
                <a:gd name="T18" fmla="*/ 132 w 792"/>
                <a:gd name="T19" fmla="*/ 623 h 1537"/>
                <a:gd name="T20" fmla="*/ 216 w 792"/>
                <a:gd name="T21" fmla="*/ 441 h 1537"/>
                <a:gd name="T22" fmla="*/ 174 w 792"/>
                <a:gd name="T23" fmla="*/ 367 h 1537"/>
                <a:gd name="T24" fmla="*/ 275 w 792"/>
                <a:gd name="T25" fmla="*/ 179 h 1537"/>
                <a:gd name="T26" fmla="*/ 421 w 792"/>
                <a:gd name="T27" fmla="*/ 218 h 1537"/>
                <a:gd name="T28" fmla="*/ 607 w 792"/>
                <a:gd name="T29" fmla="*/ 149 h 1537"/>
                <a:gd name="T30" fmla="*/ 631 w 792"/>
                <a:gd name="T31" fmla="*/ 67 h 1537"/>
                <a:gd name="T32" fmla="*/ 736 w 792"/>
                <a:gd name="T33" fmla="*/ 1 h 1537"/>
                <a:gd name="T34" fmla="*/ 792 w 792"/>
                <a:gd name="T35" fmla="*/ 147 h 1537"/>
                <a:gd name="T36" fmla="*/ 734 w 792"/>
                <a:gd name="T37" fmla="*/ 309 h 1537"/>
                <a:gd name="T38" fmla="*/ 322 w 792"/>
                <a:gd name="T39" fmla="*/ 886 h 1537"/>
                <a:gd name="T40" fmla="*/ 743 w 792"/>
                <a:gd name="T41" fmla="*/ 1230 h 1537"/>
                <a:gd name="T42" fmla="*/ 792 w 792"/>
                <a:gd name="T43" fmla="*/ 1484 h 1537"/>
                <a:gd name="T44" fmla="*/ 715 w 792"/>
                <a:gd name="T45" fmla="*/ 1537 h 1537"/>
                <a:gd name="T46" fmla="*/ 740 w 792"/>
                <a:gd name="T47" fmla="*/ 1290 h 1537"/>
                <a:gd name="T48" fmla="*/ 660 w 792"/>
                <a:gd name="T49" fmla="*/ 1270 h 1537"/>
                <a:gd name="T50" fmla="*/ 678 w 792"/>
                <a:gd name="T51" fmla="*/ 265 h 1537"/>
                <a:gd name="T52" fmla="*/ 739 w 792"/>
                <a:gd name="T53" fmla="*/ 52 h 1537"/>
                <a:gd name="T54" fmla="*/ 682 w 792"/>
                <a:gd name="T55" fmla="*/ 76 h 1537"/>
                <a:gd name="T56" fmla="*/ 638 w 792"/>
                <a:gd name="T57" fmla="*/ 194 h 1537"/>
                <a:gd name="T58" fmla="*/ 408 w 792"/>
                <a:gd name="T59" fmla="*/ 271 h 1537"/>
                <a:gd name="T60" fmla="*/ 305 w 792"/>
                <a:gd name="T61" fmla="*/ 220 h 1537"/>
                <a:gd name="T62" fmla="*/ 217 w 792"/>
                <a:gd name="T63" fmla="*/ 339 h 1537"/>
                <a:gd name="T64" fmla="*/ 271 w 792"/>
                <a:gd name="T65" fmla="*/ 451 h 1537"/>
                <a:gd name="T66" fmla="*/ 163 w 792"/>
                <a:gd name="T67" fmla="*/ 670 h 1537"/>
                <a:gd name="T68" fmla="*/ 53 w 792"/>
                <a:gd name="T69" fmla="*/ 706 h 1537"/>
                <a:gd name="T70" fmla="*/ 74 w 792"/>
                <a:gd name="T71" fmla="*/ 853 h 1537"/>
                <a:gd name="T72" fmla="*/ 190 w 792"/>
                <a:gd name="T73" fmla="*/ 893 h 1537"/>
                <a:gd name="T74" fmla="*/ 270 w 792"/>
                <a:gd name="T75" fmla="*/ 1125 h 1537"/>
                <a:gd name="T76" fmla="*/ 221 w 792"/>
                <a:gd name="T77" fmla="*/ 1234 h 1537"/>
                <a:gd name="T78" fmla="*/ 338 w 792"/>
                <a:gd name="T79" fmla="*/ 1317 h 1537"/>
                <a:gd name="T80" fmla="*/ 447 w 792"/>
                <a:gd name="T81" fmla="*/ 1264 h 1537"/>
                <a:gd name="T82" fmla="*/ 667 w 792"/>
                <a:gd name="T83" fmla="*/ 1373 h 1537"/>
                <a:gd name="T84" fmla="*/ 698 w 792"/>
                <a:gd name="T85" fmla="*/ 1482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2" h="1537">
                  <a:moveTo>
                    <a:pt x="715" y="1537"/>
                  </a:moveTo>
                  <a:cubicBezTo>
                    <a:pt x="710" y="1536"/>
                    <a:pt x="705" y="1535"/>
                    <a:pt x="700" y="1534"/>
                  </a:cubicBezTo>
                  <a:cubicBezTo>
                    <a:pt x="662" y="1531"/>
                    <a:pt x="637" y="1508"/>
                    <a:pt x="631" y="1470"/>
                  </a:cubicBezTo>
                  <a:cubicBezTo>
                    <a:pt x="627" y="1447"/>
                    <a:pt x="624" y="1424"/>
                    <a:pt x="619" y="1402"/>
                  </a:cubicBezTo>
                  <a:cubicBezTo>
                    <a:pt x="618" y="1397"/>
                    <a:pt x="613" y="1391"/>
                    <a:pt x="609" y="1390"/>
                  </a:cubicBezTo>
                  <a:cubicBezTo>
                    <a:pt x="549" y="1374"/>
                    <a:pt x="492" y="1351"/>
                    <a:pt x="438" y="1319"/>
                  </a:cubicBezTo>
                  <a:cubicBezTo>
                    <a:pt x="434" y="1317"/>
                    <a:pt x="426" y="1318"/>
                    <a:pt x="423" y="1320"/>
                  </a:cubicBezTo>
                  <a:cubicBezTo>
                    <a:pt x="403" y="1333"/>
                    <a:pt x="384" y="1347"/>
                    <a:pt x="365" y="1361"/>
                  </a:cubicBezTo>
                  <a:cubicBezTo>
                    <a:pt x="333" y="1383"/>
                    <a:pt x="299" y="1382"/>
                    <a:pt x="271" y="1355"/>
                  </a:cubicBezTo>
                  <a:cubicBezTo>
                    <a:pt x="239" y="1326"/>
                    <a:pt x="208" y="1295"/>
                    <a:pt x="179" y="1263"/>
                  </a:cubicBezTo>
                  <a:cubicBezTo>
                    <a:pt x="153" y="1235"/>
                    <a:pt x="153" y="1202"/>
                    <a:pt x="175" y="1170"/>
                  </a:cubicBezTo>
                  <a:cubicBezTo>
                    <a:pt x="188" y="1151"/>
                    <a:pt x="201" y="1133"/>
                    <a:pt x="214" y="1115"/>
                  </a:cubicBezTo>
                  <a:cubicBezTo>
                    <a:pt x="219" y="1108"/>
                    <a:pt x="221" y="1103"/>
                    <a:pt x="216" y="1095"/>
                  </a:cubicBezTo>
                  <a:cubicBezTo>
                    <a:pt x="184" y="1043"/>
                    <a:pt x="161" y="988"/>
                    <a:pt x="146" y="929"/>
                  </a:cubicBezTo>
                  <a:cubicBezTo>
                    <a:pt x="144" y="919"/>
                    <a:pt x="140" y="916"/>
                    <a:pt x="131" y="915"/>
                  </a:cubicBezTo>
                  <a:cubicBezTo>
                    <a:pt x="109" y="911"/>
                    <a:pt x="87" y="907"/>
                    <a:pt x="66" y="904"/>
                  </a:cubicBezTo>
                  <a:cubicBezTo>
                    <a:pt x="30" y="898"/>
                    <a:pt x="3" y="873"/>
                    <a:pt x="2" y="837"/>
                  </a:cubicBezTo>
                  <a:cubicBezTo>
                    <a:pt x="0" y="792"/>
                    <a:pt x="0" y="746"/>
                    <a:pt x="2" y="701"/>
                  </a:cubicBezTo>
                  <a:cubicBezTo>
                    <a:pt x="3" y="665"/>
                    <a:pt x="30" y="639"/>
                    <a:pt x="66" y="634"/>
                  </a:cubicBezTo>
                  <a:cubicBezTo>
                    <a:pt x="88" y="631"/>
                    <a:pt x="110" y="626"/>
                    <a:pt x="132" y="623"/>
                  </a:cubicBezTo>
                  <a:cubicBezTo>
                    <a:pt x="140" y="622"/>
                    <a:pt x="144" y="619"/>
                    <a:pt x="146" y="611"/>
                  </a:cubicBezTo>
                  <a:cubicBezTo>
                    <a:pt x="161" y="551"/>
                    <a:pt x="184" y="495"/>
                    <a:pt x="216" y="441"/>
                  </a:cubicBezTo>
                  <a:cubicBezTo>
                    <a:pt x="218" y="437"/>
                    <a:pt x="217" y="429"/>
                    <a:pt x="215" y="425"/>
                  </a:cubicBezTo>
                  <a:cubicBezTo>
                    <a:pt x="202" y="405"/>
                    <a:pt x="187" y="386"/>
                    <a:pt x="174" y="367"/>
                  </a:cubicBezTo>
                  <a:cubicBezTo>
                    <a:pt x="153" y="337"/>
                    <a:pt x="153" y="303"/>
                    <a:pt x="178" y="276"/>
                  </a:cubicBezTo>
                  <a:cubicBezTo>
                    <a:pt x="209" y="242"/>
                    <a:pt x="241" y="210"/>
                    <a:pt x="275" y="179"/>
                  </a:cubicBezTo>
                  <a:cubicBezTo>
                    <a:pt x="299" y="157"/>
                    <a:pt x="334" y="156"/>
                    <a:pt x="361" y="175"/>
                  </a:cubicBezTo>
                  <a:cubicBezTo>
                    <a:pt x="381" y="189"/>
                    <a:pt x="401" y="203"/>
                    <a:pt x="421" y="218"/>
                  </a:cubicBezTo>
                  <a:cubicBezTo>
                    <a:pt x="427" y="222"/>
                    <a:pt x="432" y="223"/>
                    <a:pt x="439" y="219"/>
                  </a:cubicBezTo>
                  <a:cubicBezTo>
                    <a:pt x="492" y="187"/>
                    <a:pt x="548" y="164"/>
                    <a:pt x="607" y="149"/>
                  </a:cubicBezTo>
                  <a:cubicBezTo>
                    <a:pt x="615" y="147"/>
                    <a:pt x="619" y="144"/>
                    <a:pt x="620" y="135"/>
                  </a:cubicBezTo>
                  <a:cubicBezTo>
                    <a:pt x="623" y="112"/>
                    <a:pt x="628" y="90"/>
                    <a:pt x="631" y="67"/>
                  </a:cubicBezTo>
                  <a:cubicBezTo>
                    <a:pt x="637" y="30"/>
                    <a:pt x="663" y="6"/>
                    <a:pt x="700" y="4"/>
                  </a:cubicBezTo>
                  <a:cubicBezTo>
                    <a:pt x="712" y="3"/>
                    <a:pt x="724" y="2"/>
                    <a:pt x="736" y="1"/>
                  </a:cubicBezTo>
                  <a:cubicBezTo>
                    <a:pt x="769" y="0"/>
                    <a:pt x="791" y="21"/>
                    <a:pt x="791" y="54"/>
                  </a:cubicBezTo>
                  <a:cubicBezTo>
                    <a:pt x="792" y="85"/>
                    <a:pt x="792" y="116"/>
                    <a:pt x="792" y="147"/>
                  </a:cubicBezTo>
                  <a:cubicBezTo>
                    <a:pt x="792" y="181"/>
                    <a:pt x="792" y="214"/>
                    <a:pt x="792" y="248"/>
                  </a:cubicBezTo>
                  <a:cubicBezTo>
                    <a:pt x="792" y="288"/>
                    <a:pt x="774" y="306"/>
                    <a:pt x="734" y="309"/>
                  </a:cubicBezTo>
                  <a:cubicBezTo>
                    <a:pt x="626" y="317"/>
                    <a:pt x="531" y="357"/>
                    <a:pt x="453" y="432"/>
                  </a:cubicBezTo>
                  <a:cubicBezTo>
                    <a:pt x="322" y="557"/>
                    <a:pt x="276" y="711"/>
                    <a:pt x="322" y="886"/>
                  </a:cubicBezTo>
                  <a:cubicBezTo>
                    <a:pt x="368" y="1063"/>
                    <a:pt x="487" y="1173"/>
                    <a:pt x="665" y="1218"/>
                  </a:cubicBezTo>
                  <a:cubicBezTo>
                    <a:pt x="690" y="1225"/>
                    <a:pt x="717" y="1226"/>
                    <a:pt x="743" y="1230"/>
                  </a:cubicBezTo>
                  <a:cubicBezTo>
                    <a:pt x="773" y="1234"/>
                    <a:pt x="791" y="1253"/>
                    <a:pt x="791" y="1283"/>
                  </a:cubicBezTo>
                  <a:cubicBezTo>
                    <a:pt x="792" y="1350"/>
                    <a:pt x="792" y="1417"/>
                    <a:pt x="792" y="1484"/>
                  </a:cubicBezTo>
                  <a:cubicBezTo>
                    <a:pt x="792" y="1512"/>
                    <a:pt x="776" y="1528"/>
                    <a:pt x="751" y="1537"/>
                  </a:cubicBezTo>
                  <a:cubicBezTo>
                    <a:pt x="739" y="1537"/>
                    <a:pt x="727" y="1537"/>
                    <a:pt x="715" y="1537"/>
                  </a:cubicBezTo>
                  <a:close/>
                  <a:moveTo>
                    <a:pt x="740" y="1486"/>
                  </a:moveTo>
                  <a:cubicBezTo>
                    <a:pt x="740" y="1419"/>
                    <a:pt x="740" y="1355"/>
                    <a:pt x="740" y="1290"/>
                  </a:cubicBezTo>
                  <a:cubicBezTo>
                    <a:pt x="740" y="1281"/>
                    <a:pt x="735" y="1280"/>
                    <a:pt x="728" y="1279"/>
                  </a:cubicBezTo>
                  <a:cubicBezTo>
                    <a:pt x="705" y="1277"/>
                    <a:pt x="682" y="1275"/>
                    <a:pt x="660" y="1270"/>
                  </a:cubicBezTo>
                  <a:cubicBezTo>
                    <a:pt x="371" y="1207"/>
                    <a:pt x="192" y="919"/>
                    <a:pt x="272" y="636"/>
                  </a:cubicBezTo>
                  <a:cubicBezTo>
                    <a:pt x="330" y="431"/>
                    <a:pt x="469" y="308"/>
                    <a:pt x="678" y="265"/>
                  </a:cubicBezTo>
                  <a:cubicBezTo>
                    <a:pt x="698" y="261"/>
                    <a:pt x="718" y="259"/>
                    <a:pt x="739" y="256"/>
                  </a:cubicBezTo>
                  <a:cubicBezTo>
                    <a:pt x="739" y="188"/>
                    <a:pt x="739" y="121"/>
                    <a:pt x="739" y="52"/>
                  </a:cubicBezTo>
                  <a:cubicBezTo>
                    <a:pt x="727" y="53"/>
                    <a:pt x="716" y="54"/>
                    <a:pt x="704" y="55"/>
                  </a:cubicBezTo>
                  <a:cubicBezTo>
                    <a:pt x="691" y="56"/>
                    <a:pt x="684" y="63"/>
                    <a:pt x="682" y="76"/>
                  </a:cubicBezTo>
                  <a:cubicBezTo>
                    <a:pt x="677" y="105"/>
                    <a:pt x="672" y="134"/>
                    <a:pt x="667" y="163"/>
                  </a:cubicBezTo>
                  <a:cubicBezTo>
                    <a:pt x="664" y="184"/>
                    <a:pt x="660" y="189"/>
                    <a:pt x="638" y="194"/>
                  </a:cubicBezTo>
                  <a:cubicBezTo>
                    <a:pt x="571" y="209"/>
                    <a:pt x="507" y="235"/>
                    <a:pt x="449" y="273"/>
                  </a:cubicBezTo>
                  <a:cubicBezTo>
                    <a:pt x="434" y="283"/>
                    <a:pt x="422" y="282"/>
                    <a:pt x="408" y="271"/>
                  </a:cubicBezTo>
                  <a:cubicBezTo>
                    <a:pt x="384" y="253"/>
                    <a:pt x="360" y="237"/>
                    <a:pt x="336" y="220"/>
                  </a:cubicBezTo>
                  <a:cubicBezTo>
                    <a:pt x="325" y="212"/>
                    <a:pt x="315" y="211"/>
                    <a:pt x="305" y="220"/>
                  </a:cubicBezTo>
                  <a:cubicBezTo>
                    <a:pt x="276" y="249"/>
                    <a:pt x="248" y="277"/>
                    <a:pt x="219" y="306"/>
                  </a:cubicBezTo>
                  <a:cubicBezTo>
                    <a:pt x="209" y="316"/>
                    <a:pt x="208" y="327"/>
                    <a:pt x="217" y="339"/>
                  </a:cubicBezTo>
                  <a:cubicBezTo>
                    <a:pt x="235" y="363"/>
                    <a:pt x="252" y="388"/>
                    <a:pt x="270" y="412"/>
                  </a:cubicBezTo>
                  <a:cubicBezTo>
                    <a:pt x="279" y="425"/>
                    <a:pt x="280" y="437"/>
                    <a:pt x="271" y="451"/>
                  </a:cubicBezTo>
                  <a:cubicBezTo>
                    <a:pt x="232" y="510"/>
                    <a:pt x="205" y="575"/>
                    <a:pt x="190" y="645"/>
                  </a:cubicBezTo>
                  <a:cubicBezTo>
                    <a:pt x="187" y="660"/>
                    <a:pt x="178" y="668"/>
                    <a:pt x="163" y="670"/>
                  </a:cubicBezTo>
                  <a:cubicBezTo>
                    <a:pt x="133" y="675"/>
                    <a:pt x="103" y="680"/>
                    <a:pt x="73" y="685"/>
                  </a:cubicBezTo>
                  <a:cubicBezTo>
                    <a:pt x="60" y="687"/>
                    <a:pt x="53" y="694"/>
                    <a:pt x="53" y="706"/>
                  </a:cubicBezTo>
                  <a:cubicBezTo>
                    <a:pt x="52" y="748"/>
                    <a:pt x="52" y="789"/>
                    <a:pt x="52" y="831"/>
                  </a:cubicBezTo>
                  <a:cubicBezTo>
                    <a:pt x="53" y="844"/>
                    <a:pt x="60" y="851"/>
                    <a:pt x="74" y="853"/>
                  </a:cubicBezTo>
                  <a:cubicBezTo>
                    <a:pt x="104" y="858"/>
                    <a:pt x="134" y="863"/>
                    <a:pt x="164" y="868"/>
                  </a:cubicBezTo>
                  <a:cubicBezTo>
                    <a:pt x="178" y="870"/>
                    <a:pt x="187" y="878"/>
                    <a:pt x="190" y="893"/>
                  </a:cubicBezTo>
                  <a:cubicBezTo>
                    <a:pt x="205" y="963"/>
                    <a:pt x="232" y="1028"/>
                    <a:pt x="271" y="1088"/>
                  </a:cubicBezTo>
                  <a:cubicBezTo>
                    <a:pt x="280" y="1101"/>
                    <a:pt x="279" y="1113"/>
                    <a:pt x="270" y="1125"/>
                  </a:cubicBezTo>
                  <a:cubicBezTo>
                    <a:pt x="253" y="1149"/>
                    <a:pt x="236" y="1173"/>
                    <a:pt x="219" y="1197"/>
                  </a:cubicBezTo>
                  <a:cubicBezTo>
                    <a:pt x="207" y="1213"/>
                    <a:pt x="207" y="1219"/>
                    <a:pt x="221" y="1234"/>
                  </a:cubicBezTo>
                  <a:cubicBezTo>
                    <a:pt x="247" y="1262"/>
                    <a:pt x="275" y="1289"/>
                    <a:pt x="302" y="1315"/>
                  </a:cubicBezTo>
                  <a:cubicBezTo>
                    <a:pt x="316" y="1328"/>
                    <a:pt x="323" y="1328"/>
                    <a:pt x="338" y="1317"/>
                  </a:cubicBezTo>
                  <a:cubicBezTo>
                    <a:pt x="362" y="1300"/>
                    <a:pt x="386" y="1283"/>
                    <a:pt x="410" y="1266"/>
                  </a:cubicBezTo>
                  <a:cubicBezTo>
                    <a:pt x="422" y="1257"/>
                    <a:pt x="434" y="1255"/>
                    <a:pt x="447" y="1264"/>
                  </a:cubicBezTo>
                  <a:cubicBezTo>
                    <a:pt x="507" y="1303"/>
                    <a:pt x="572" y="1330"/>
                    <a:pt x="642" y="1345"/>
                  </a:cubicBezTo>
                  <a:cubicBezTo>
                    <a:pt x="657" y="1348"/>
                    <a:pt x="665" y="1357"/>
                    <a:pt x="667" y="1373"/>
                  </a:cubicBezTo>
                  <a:cubicBezTo>
                    <a:pt x="672" y="1403"/>
                    <a:pt x="676" y="1433"/>
                    <a:pt x="682" y="1463"/>
                  </a:cubicBezTo>
                  <a:cubicBezTo>
                    <a:pt x="684" y="1470"/>
                    <a:pt x="691" y="1480"/>
                    <a:pt x="698" y="1482"/>
                  </a:cubicBezTo>
                  <a:cubicBezTo>
                    <a:pt x="710" y="1486"/>
                    <a:pt x="724" y="1485"/>
                    <a:pt x="740" y="1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855BFF1D-5E4A-B78A-D927-47C64B9545FE}"/>
              </a:ext>
            </a:extLst>
          </p:cNvPr>
          <p:cNvGrpSpPr/>
          <p:nvPr/>
        </p:nvGrpSpPr>
        <p:grpSpPr>
          <a:xfrm>
            <a:off x="6899819" y="1930811"/>
            <a:ext cx="457200" cy="463551"/>
            <a:chOff x="2286000" y="2641600"/>
            <a:chExt cx="457200" cy="463550"/>
          </a:xfrm>
          <a:solidFill>
            <a:srgbClr val="43266B"/>
          </a:solidFill>
        </p:grpSpPr>
        <p:sp>
          <p:nvSpPr>
            <p:cNvPr id="181" name="Freeform 259">
              <a:extLst>
                <a:ext uri="{FF2B5EF4-FFF2-40B4-BE49-F238E27FC236}">
                  <a16:creationId xmlns:a16="http://schemas.microsoft.com/office/drawing/2014/main" id="{A67C972F-E76A-FD3B-8C9F-DAC2CE505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86000" y="2641600"/>
              <a:ext cx="457200" cy="463550"/>
            </a:xfrm>
            <a:custGeom>
              <a:avLst/>
              <a:gdLst>
                <a:gd name="T0" fmla="*/ 1497 w 1538"/>
                <a:gd name="T1" fmla="*/ 879 h 1557"/>
                <a:gd name="T2" fmla="*/ 1433 w 1538"/>
                <a:gd name="T3" fmla="*/ 1068 h 1557"/>
                <a:gd name="T4" fmla="*/ 1337 w 1538"/>
                <a:gd name="T5" fmla="*/ 1220 h 1557"/>
                <a:gd name="T6" fmla="*/ 1205 w 1538"/>
                <a:gd name="T7" fmla="*/ 1362 h 1557"/>
                <a:gd name="T8" fmla="*/ 1048 w 1538"/>
                <a:gd name="T9" fmla="*/ 1451 h 1557"/>
                <a:gd name="T10" fmla="*/ 860 w 1538"/>
                <a:gd name="T11" fmla="*/ 1516 h 1557"/>
                <a:gd name="T12" fmla="*/ 680 w 1538"/>
                <a:gd name="T13" fmla="*/ 1516 h 1557"/>
                <a:gd name="T14" fmla="*/ 491 w 1538"/>
                <a:gd name="T15" fmla="*/ 1452 h 1557"/>
                <a:gd name="T16" fmla="*/ 338 w 1538"/>
                <a:gd name="T17" fmla="*/ 1357 h 1557"/>
                <a:gd name="T18" fmla="*/ 198 w 1538"/>
                <a:gd name="T19" fmla="*/ 1223 h 1557"/>
                <a:gd name="T20" fmla="*/ 108 w 1538"/>
                <a:gd name="T21" fmla="*/ 1067 h 1557"/>
                <a:gd name="T22" fmla="*/ 35 w 1538"/>
                <a:gd name="T23" fmla="*/ 879 h 1557"/>
                <a:gd name="T24" fmla="*/ 373 w 1538"/>
                <a:gd name="T25" fmla="*/ 137 h 1557"/>
                <a:gd name="T26" fmla="*/ 1527 w 1538"/>
                <a:gd name="T27" fmla="*/ 663 h 1557"/>
                <a:gd name="T28" fmla="*/ 494 w 1538"/>
                <a:gd name="T29" fmla="*/ 1328 h 1557"/>
                <a:gd name="T30" fmla="*/ 740 w 1538"/>
                <a:gd name="T31" fmla="*/ 1389 h 1557"/>
                <a:gd name="T32" fmla="*/ 800 w 1538"/>
                <a:gd name="T33" fmla="*/ 1496 h 1557"/>
                <a:gd name="T34" fmla="*/ 996 w 1538"/>
                <a:gd name="T35" fmla="*/ 1312 h 1557"/>
                <a:gd name="T36" fmla="*/ 1141 w 1538"/>
                <a:gd name="T37" fmla="*/ 1371 h 1557"/>
                <a:gd name="T38" fmla="*/ 1228 w 1538"/>
                <a:gd name="T39" fmla="*/ 1128 h 1557"/>
                <a:gd name="T40" fmla="*/ 1382 w 1538"/>
                <a:gd name="T41" fmla="*/ 1108 h 1557"/>
                <a:gd name="T42" fmla="*/ 1337 w 1538"/>
                <a:gd name="T43" fmla="*/ 847 h 1557"/>
                <a:gd name="T44" fmla="*/ 1477 w 1538"/>
                <a:gd name="T45" fmla="*/ 819 h 1557"/>
                <a:gd name="T46" fmla="*/ 1280 w 1538"/>
                <a:gd name="T47" fmla="*/ 783 h 1557"/>
                <a:gd name="T48" fmla="*/ 1177 w 1538"/>
                <a:gd name="T49" fmla="*/ 1047 h 1557"/>
                <a:gd name="T50" fmla="*/ 1125 w 1538"/>
                <a:gd name="T51" fmla="*/ 513 h 1557"/>
                <a:gd name="T52" fmla="*/ 919 w 1538"/>
                <a:gd name="T53" fmla="*/ 781 h 1557"/>
                <a:gd name="T54" fmla="*/ 621 w 1538"/>
                <a:gd name="T55" fmla="*/ 774 h 1557"/>
                <a:gd name="T56" fmla="*/ 1051 w 1538"/>
                <a:gd name="T57" fmla="*/ 455 h 1557"/>
                <a:gd name="T58" fmla="*/ 326 w 1538"/>
                <a:gd name="T59" fmla="*/ 858 h 1557"/>
                <a:gd name="T60" fmla="*/ 1028 w 1538"/>
                <a:gd name="T61" fmla="*/ 1196 h 1557"/>
                <a:gd name="T62" fmla="*/ 678 w 1538"/>
                <a:gd name="T63" fmla="*/ 1290 h 1557"/>
                <a:gd name="T64" fmla="*/ 63 w 1538"/>
                <a:gd name="T65" fmla="*/ 760 h 1557"/>
                <a:gd name="T66" fmla="*/ 203 w 1538"/>
                <a:gd name="T67" fmla="*/ 850 h 1557"/>
                <a:gd name="T68" fmla="*/ 157 w 1538"/>
                <a:gd name="T69" fmla="*/ 1108 h 1557"/>
                <a:gd name="T70" fmla="*/ 312 w 1538"/>
                <a:gd name="T71" fmla="*/ 1127 h 1557"/>
                <a:gd name="T72" fmla="*/ 399 w 1538"/>
                <a:gd name="T73" fmla="*/ 1372 h 1557"/>
                <a:gd name="T74" fmla="*/ 193 w 1538"/>
                <a:gd name="T75" fmla="*/ 421 h 1557"/>
                <a:gd name="T76" fmla="*/ 235 w 1538"/>
                <a:gd name="T77" fmla="*/ 514 h 1557"/>
                <a:gd name="T78" fmla="*/ 68 w 1538"/>
                <a:gd name="T79" fmla="*/ 698 h 1557"/>
                <a:gd name="T80" fmla="*/ 1048 w 1538"/>
                <a:gd name="T81" fmla="*/ 361 h 1557"/>
                <a:gd name="T82" fmla="*/ 1394 w 1538"/>
                <a:gd name="T83" fmla="*/ 464 h 1557"/>
                <a:gd name="T84" fmla="*/ 1263 w 1538"/>
                <a:gd name="T85" fmla="*/ 503 h 1557"/>
                <a:gd name="T86" fmla="*/ 1364 w 1538"/>
                <a:gd name="T87" fmla="*/ 411 h 1557"/>
                <a:gd name="T88" fmla="*/ 1096 w 1538"/>
                <a:gd name="T89" fmla="*/ 284 h 1557"/>
                <a:gd name="T90" fmla="*/ 1053 w 1538"/>
                <a:gd name="T91" fmla="*/ 238 h 1557"/>
                <a:gd name="T92" fmla="*/ 800 w 1538"/>
                <a:gd name="T93" fmla="*/ 97 h 1557"/>
                <a:gd name="T94" fmla="*/ 740 w 1538"/>
                <a:gd name="T95" fmla="*/ 187 h 1557"/>
                <a:gd name="T96" fmla="*/ 444 w 1538"/>
                <a:gd name="T97" fmla="*/ 165 h 1557"/>
                <a:gd name="T98" fmla="*/ 441 w 1538"/>
                <a:gd name="T99" fmla="*/ 280 h 1557"/>
                <a:gd name="T100" fmla="*/ 177 w 1538"/>
                <a:gd name="T101" fmla="*/ 411 h 1557"/>
                <a:gd name="T102" fmla="*/ 950 w 1538"/>
                <a:gd name="T103" fmla="*/ 604 h 1557"/>
                <a:gd name="T104" fmla="*/ 691 w 1538"/>
                <a:gd name="T105" fmla="*/ 746 h 1557"/>
                <a:gd name="T106" fmla="*/ 858 w 1538"/>
                <a:gd name="T107" fmla="*/ 771 h 15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8" h="1557">
                  <a:moveTo>
                    <a:pt x="1538" y="744"/>
                  </a:moveTo>
                  <a:cubicBezTo>
                    <a:pt x="1538" y="782"/>
                    <a:pt x="1538" y="820"/>
                    <a:pt x="1538" y="858"/>
                  </a:cubicBezTo>
                  <a:cubicBezTo>
                    <a:pt x="1529" y="874"/>
                    <a:pt x="1516" y="880"/>
                    <a:pt x="1497" y="879"/>
                  </a:cubicBezTo>
                  <a:cubicBezTo>
                    <a:pt x="1463" y="878"/>
                    <a:pt x="1429" y="879"/>
                    <a:pt x="1397" y="879"/>
                  </a:cubicBezTo>
                  <a:cubicBezTo>
                    <a:pt x="1383" y="928"/>
                    <a:pt x="1371" y="975"/>
                    <a:pt x="1357" y="1024"/>
                  </a:cubicBezTo>
                  <a:cubicBezTo>
                    <a:pt x="1381" y="1038"/>
                    <a:pt x="1407" y="1053"/>
                    <a:pt x="1433" y="1068"/>
                  </a:cubicBezTo>
                  <a:cubicBezTo>
                    <a:pt x="1455" y="1081"/>
                    <a:pt x="1459" y="1095"/>
                    <a:pt x="1446" y="1118"/>
                  </a:cubicBezTo>
                  <a:cubicBezTo>
                    <a:pt x="1430" y="1147"/>
                    <a:pt x="1413" y="1176"/>
                    <a:pt x="1396" y="1205"/>
                  </a:cubicBezTo>
                  <a:cubicBezTo>
                    <a:pt x="1379" y="1234"/>
                    <a:pt x="1367" y="1238"/>
                    <a:pt x="1337" y="1220"/>
                  </a:cubicBezTo>
                  <a:cubicBezTo>
                    <a:pt x="1313" y="1206"/>
                    <a:pt x="1289" y="1192"/>
                    <a:pt x="1272" y="1183"/>
                  </a:cubicBezTo>
                  <a:cubicBezTo>
                    <a:pt x="1235" y="1220"/>
                    <a:pt x="1201" y="1255"/>
                    <a:pt x="1164" y="1291"/>
                  </a:cubicBezTo>
                  <a:cubicBezTo>
                    <a:pt x="1175" y="1311"/>
                    <a:pt x="1190" y="1336"/>
                    <a:pt x="1205" y="1362"/>
                  </a:cubicBezTo>
                  <a:cubicBezTo>
                    <a:pt x="1217" y="1384"/>
                    <a:pt x="1213" y="1399"/>
                    <a:pt x="1192" y="1411"/>
                  </a:cubicBezTo>
                  <a:cubicBezTo>
                    <a:pt x="1161" y="1429"/>
                    <a:pt x="1131" y="1447"/>
                    <a:pt x="1100" y="1464"/>
                  </a:cubicBezTo>
                  <a:cubicBezTo>
                    <a:pt x="1076" y="1478"/>
                    <a:pt x="1062" y="1475"/>
                    <a:pt x="1048" y="1451"/>
                  </a:cubicBezTo>
                  <a:cubicBezTo>
                    <a:pt x="1033" y="1425"/>
                    <a:pt x="1019" y="1400"/>
                    <a:pt x="1005" y="1376"/>
                  </a:cubicBezTo>
                  <a:cubicBezTo>
                    <a:pt x="956" y="1390"/>
                    <a:pt x="908" y="1403"/>
                    <a:pt x="860" y="1416"/>
                  </a:cubicBezTo>
                  <a:cubicBezTo>
                    <a:pt x="860" y="1448"/>
                    <a:pt x="859" y="1482"/>
                    <a:pt x="860" y="1516"/>
                  </a:cubicBezTo>
                  <a:cubicBezTo>
                    <a:pt x="861" y="1535"/>
                    <a:pt x="855" y="1548"/>
                    <a:pt x="839" y="1557"/>
                  </a:cubicBezTo>
                  <a:cubicBezTo>
                    <a:pt x="793" y="1557"/>
                    <a:pt x="747" y="1557"/>
                    <a:pt x="701" y="1557"/>
                  </a:cubicBezTo>
                  <a:cubicBezTo>
                    <a:pt x="685" y="1548"/>
                    <a:pt x="679" y="1535"/>
                    <a:pt x="680" y="1516"/>
                  </a:cubicBezTo>
                  <a:cubicBezTo>
                    <a:pt x="681" y="1482"/>
                    <a:pt x="680" y="1448"/>
                    <a:pt x="680" y="1416"/>
                  </a:cubicBezTo>
                  <a:cubicBezTo>
                    <a:pt x="630" y="1402"/>
                    <a:pt x="583" y="1389"/>
                    <a:pt x="535" y="1376"/>
                  </a:cubicBezTo>
                  <a:cubicBezTo>
                    <a:pt x="521" y="1401"/>
                    <a:pt x="506" y="1426"/>
                    <a:pt x="491" y="1452"/>
                  </a:cubicBezTo>
                  <a:cubicBezTo>
                    <a:pt x="478" y="1474"/>
                    <a:pt x="464" y="1478"/>
                    <a:pt x="441" y="1465"/>
                  </a:cubicBezTo>
                  <a:cubicBezTo>
                    <a:pt x="412" y="1448"/>
                    <a:pt x="383" y="1431"/>
                    <a:pt x="353" y="1414"/>
                  </a:cubicBezTo>
                  <a:cubicBezTo>
                    <a:pt x="325" y="1398"/>
                    <a:pt x="322" y="1386"/>
                    <a:pt x="338" y="1357"/>
                  </a:cubicBezTo>
                  <a:cubicBezTo>
                    <a:pt x="352" y="1333"/>
                    <a:pt x="366" y="1308"/>
                    <a:pt x="376" y="1291"/>
                  </a:cubicBezTo>
                  <a:cubicBezTo>
                    <a:pt x="339" y="1254"/>
                    <a:pt x="304" y="1220"/>
                    <a:pt x="267" y="1183"/>
                  </a:cubicBezTo>
                  <a:cubicBezTo>
                    <a:pt x="249" y="1194"/>
                    <a:pt x="224" y="1209"/>
                    <a:pt x="198" y="1223"/>
                  </a:cubicBezTo>
                  <a:cubicBezTo>
                    <a:pt x="175" y="1236"/>
                    <a:pt x="160" y="1232"/>
                    <a:pt x="147" y="1210"/>
                  </a:cubicBezTo>
                  <a:cubicBezTo>
                    <a:pt x="129" y="1180"/>
                    <a:pt x="112" y="1149"/>
                    <a:pt x="95" y="1119"/>
                  </a:cubicBezTo>
                  <a:cubicBezTo>
                    <a:pt x="81" y="1095"/>
                    <a:pt x="84" y="1081"/>
                    <a:pt x="108" y="1067"/>
                  </a:cubicBezTo>
                  <a:cubicBezTo>
                    <a:pt x="134" y="1052"/>
                    <a:pt x="159" y="1038"/>
                    <a:pt x="183" y="1024"/>
                  </a:cubicBezTo>
                  <a:cubicBezTo>
                    <a:pt x="169" y="975"/>
                    <a:pt x="156" y="928"/>
                    <a:pt x="143" y="879"/>
                  </a:cubicBezTo>
                  <a:cubicBezTo>
                    <a:pt x="108" y="879"/>
                    <a:pt x="72" y="879"/>
                    <a:pt x="35" y="879"/>
                  </a:cubicBezTo>
                  <a:cubicBezTo>
                    <a:pt x="15" y="879"/>
                    <a:pt x="3" y="868"/>
                    <a:pt x="2" y="848"/>
                  </a:cubicBezTo>
                  <a:cubicBezTo>
                    <a:pt x="0" y="772"/>
                    <a:pt x="3" y="695"/>
                    <a:pt x="22" y="621"/>
                  </a:cubicBezTo>
                  <a:cubicBezTo>
                    <a:pt x="74" y="412"/>
                    <a:pt x="192" y="251"/>
                    <a:pt x="373" y="137"/>
                  </a:cubicBezTo>
                  <a:cubicBezTo>
                    <a:pt x="534" y="36"/>
                    <a:pt x="710" y="0"/>
                    <a:pt x="898" y="33"/>
                  </a:cubicBezTo>
                  <a:cubicBezTo>
                    <a:pt x="1057" y="61"/>
                    <a:pt x="1193" y="135"/>
                    <a:pt x="1308" y="248"/>
                  </a:cubicBezTo>
                  <a:cubicBezTo>
                    <a:pt x="1423" y="364"/>
                    <a:pt x="1498" y="501"/>
                    <a:pt x="1527" y="663"/>
                  </a:cubicBezTo>
                  <a:cubicBezTo>
                    <a:pt x="1531" y="690"/>
                    <a:pt x="1534" y="717"/>
                    <a:pt x="1538" y="744"/>
                  </a:cubicBezTo>
                  <a:close/>
                  <a:moveTo>
                    <a:pt x="451" y="1402"/>
                  </a:moveTo>
                  <a:cubicBezTo>
                    <a:pt x="466" y="1376"/>
                    <a:pt x="480" y="1352"/>
                    <a:pt x="494" y="1328"/>
                  </a:cubicBezTo>
                  <a:cubicBezTo>
                    <a:pt x="507" y="1305"/>
                    <a:pt x="518" y="1301"/>
                    <a:pt x="542" y="1311"/>
                  </a:cubicBezTo>
                  <a:cubicBezTo>
                    <a:pt x="596" y="1334"/>
                    <a:pt x="652" y="1349"/>
                    <a:pt x="710" y="1356"/>
                  </a:cubicBezTo>
                  <a:cubicBezTo>
                    <a:pt x="730" y="1358"/>
                    <a:pt x="740" y="1369"/>
                    <a:pt x="740" y="1389"/>
                  </a:cubicBezTo>
                  <a:cubicBezTo>
                    <a:pt x="740" y="1420"/>
                    <a:pt x="740" y="1451"/>
                    <a:pt x="740" y="1482"/>
                  </a:cubicBezTo>
                  <a:cubicBezTo>
                    <a:pt x="740" y="1487"/>
                    <a:pt x="740" y="1492"/>
                    <a:pt x="740" y="1496"/>
                  </a:cubicBezTo>
                  <a:cubicBezTo>
                    <a:pt x="761" y="1496"/>
                    <a:pt x="780" y="1496"/>
                    <a:pt x="800" y="1496"/>
                  </a:cubicBezTo>
                  <a:cubicBezTo>
                    <a:pt x="800" y="1461"/>
                    <a:pt x="800" y="1426"/>
                    <a:pt x="800" y="1391"/>
                  </a:cubicBezTo>
                  <a:cubicBezTo>
                    <a:pt x="800" y="1369"/>
                    <a:pt x="810" y="1358"/>
                    <a:pt x="831" y="1356"/>
                  </a:cubicBezTo>
                  <a:cubicBezTo>
                    <a:pt x="888" y="1349"/>
                    <a:pt x="943" y="1335"/>
                    <a:pt x="996" y="1312"/>
                  </a:cubicBezTo>
                  <a:cubicBezTo>
                    <a:pt x="1022" y="1301"/>
                    <a:pt x="1033" y="1305"/>
                    <a:pt x="1047" y="1329"/>
                  </a:cubicBezTo>
                  <a:cubicBezTo>
                    <a:pt x="1061" y="1353"/>
                    <a:pt x="1075" y="1377"/>
                    <a:pt x="1089" y="1402"/>
                  </a:cubicBezTo>
                  <a:cubicBezTo>
                    <a:pt x="1107" y="1391"/>
                    <a:pt x="1124" y="1382"/>
                    <a:pt x="1141" y="1371"/>
                  </a:cubicBezTo>
                  <a:cubicBezTo>
                    <a:pt x="1126" y="1345"/>
                    <a:pt x="1112" y="1321"/>
                    <a:pt x="1098" y="1297"/>
                  </a:cubicBezTo>
                  <a:cubicBezTo>
                    <a:pt x="1085" y="1275"/>
                    <a:pt x="1088" y="1262"/>
                    <a:pt x="1108" y="1247"/>
                  </a:cubicBezTo>
                  <a:cubicBezTo>
                    <a:pt x="1154" y="1213"/>
                    <a:pt x="1194" y="1173"/>
                    <a:pt x="1228" y="1128"/>
                  </a:cubicBezTo>
                  <a:cubicBezTo>
                    <a:pt x="1244" y="1106"/>
                    <a:pt x="1256" y="1104"/>
                    <a:pt x="1279" y="1118"/>
                  </a:cubicBezTo>
                  <a:cubicBezTo>
                    <a:pt x="1303" y="1131"/>
                    <a:pt x="1327" y="1145"/>
                    <a:pt x="1353" y="1160"/>
                  </a:cubicBezTo>
                  <a:cubicBezTo>
                    <a:pt x="1363" y="1142"/>
                    <a:pt x="1372" y="1125"/>
                    <a:pt x="1382" y="1108"/>
                  </a:cubicBezTo>
                  <a:cubicBezTo>
                    <a:pt x="1356" y="1093"/>
                    <a:pt x="1331" y="1079"/>
                    <a:pt x="1306" y="1064"/>
                  </a:cubicBezTo>
                  <a:cubicBezTo>
                    <a:pt x="1287" y="1053"/>
                    <a:pt x="1282" y="1040"/>
                    <a:pt x="1291" y="1020"/>
                  </a:cubicBezTo>
                  <a:cubicBezTo>
                    <a:pt x="1315" y="965"/>
                    <a:pt x="1331" y="907"/>
                    <a:pt x="1337" y="847"/>
                  </a:cubicBezTo>
                  <a:cubicBezTo>
                    <a:pt x="1339" y="829"/>
                    <a:pt x="1351" y="819"/>
                    <a:pt x="1370" y="819"/>
                  </a:cubicBezTo>
                  <a:cubicBezTo>
                    <a:pt x="1399" y="819"/>
                    <a:pt x="1428" y="819"/>
                    <a:pt x="1457" y="819"/>
                  </a:cubicBezTo>
                  <a:cubicBezTo>
                    <a:pt x="1464" y="819"/>
                    <a:pt x="1470" y="819"/>
                    <a:pt x="1477" y="819"/>
                  </a:cubicBezTo>
                  <a:cubicBezTo>
                    <a:pt x="1477" y="798"/>
                    <a:pt x="1477" y="779"/>
                    <a:pt x="1477" y="760"/>
                  </a:cubicBezTo>
                  <a:cubicBezTo>
                    <a:pt x="1411" y="760"/>
                    <a:pt x="1346" y="760"/>
                    <a:pt x="1280" y="760"/>
                  </a:cubicBezTo>
                  <a:cubicBezTo>
                    <a:pt x="1280" y="768"/>
                    <a:pt x="1280" y="776"/>
                    <a:pt x="1280" y="783"/>
                  </a:cubicBezTo>
                  <a:cubicBezTo>
                    <a:pt x="1281" y="831"/>
                    <a:pt x="1276" y="879"/>
                    <a:pt x="1261" y="924"/>
                  </a:cubicBezTo>
                  <a:cubicBezTo>
                    <a:pt x="1249" y="962"/>
                    <a:pt x="1233" y="998"/>
                    <a:pt x="1216" y="1035"/>
                  </a:cubicBezTo>
                  <a:cubicBezTo>
                    <a:pt x="1209" y="1050"/>
                    <a:pt x="1191" y="1054"/>
                    <a:pt x="1177" y="1047"/>
                  </a:cubicBezTo>
                  <a:cubicBezTo>
                    <a:pt x="1162" y="1039"/>
                    <a:pt x="1157" y="1023"/>
                    <a:pt x="1164" y="1007"/>
                  </a:cubicBezTo>
                  <a:cubicBezTo>
                    <a:pt x="1166" y="1003"/>
                    <a:pt x="1168" y="999"/>
                    <a:pt x="1170" y="995"/>
                  </a:cubicBezTo>
                  <a:cubicBezTo>
                    <a:pt x="1250" y="826"/>
                    <a:pt x="1235" y="665"/>
                    <a:pt x="1125" y="513"/>
                  </a:cubicBezTo>
                  <a:cubicBezTo>
                    <a:pt x="1121" y="508"/>
                    <a:pt x="1117" y="503"/>
                    <a:pt x="1112" y="497"/>
                  </a:cubicBezTo>
                  <a:cubicBezTo>
                    <a:pt x="1051" y="580"/>
                    <a:pt x="991" y="662"/>
                    <a:pt x="931" y="743"/>
                  </a:cubicBezTo>
                  <a:cubicBezTo>
                    <a:pt x="923" y="754"/>
                    <a:pt x="916" y="765"/>
                    <a:pt x="919" y="781"/>
                  </a:cubicBezTo>
                  <a:cubicBezTo>
                    <a:pt x="921" y="792"/>
                    <a:pt x="919" y="804"/>
                    <a:pt x="917" y="815"/>
                  </a:cubicBezTo>
                  <a:cubicBezTo>
                    <a:pt x="905" y="892"/>
                    <a:pt x="829" y="949"/>
                    <a:pt x="753" y="938"/>
                  </a:cubicBezTo>
                  <a:cubicBezTo>
                    <a:pt x="670" y="926"/>
                    <a:pt x="611" y="853"/>
                    <a:pt x="621" y="774"/>
                  </a:cubicBezTo>
                  <a:cubicBezTo>
                    <a:pt x="631" y="691"/>
                    <a:pt x="704" y="631"/>
                    <a:pt x="785" y="639"/>
                  </a:cubicBezTo>
                  <a:cubicBezTo>
                    <a:pt x="792" y="640"/>
                    <a:pt x="801" y="638"/>
                    <a:pt x="807" y="634"/>
                  </a:cubicBezTo>
                  <a:cubicBezTo>
                    <a:pt x="888" y="575"/>
                    <a:pt x="970" y="515"/>
                    <a:pt x="1051" y="455"/>
                  </a:cubicBezTo>
                  <a:cubicBezTo>
                    <a:pt x="1055" y="453"/>
                    <a:pt x="1058" y="450"/>
                    <a:pt x="1062" y="446"/>
                  </a:cubicBezTo>
                  <a:cubicBezTo>
                    <a:pt x="958" y="361"/>
                    <a:pt x="841" y="325"/>
                    <a:pt x="710" y="343"/>
                  </a:cubicBezTo>
                  <a:cubicBezTo>
                    <a:pt x="457" y="379"/>
                    <a:pt x="288" y="607"/>
                    <a:pt x="326" y="858"/>
                  </a:cubicBezTo>
                  <a:cubicBezTo>
                    <a:pt x="365" y="1123"/>
                    <a:pt x="635" y="1297"/>
                    <a:pt x="891" y="1222"/>
                  </a:cubicBezTo>
                  <a:cubicBezTo>
                    <a:pt x="923" y="1212"/>
                    <a:pt x="954" y="1197"/>
                    <a:pt x="985" y="1184"/>
                  </a:cubicBezTo>
                  <a:cubicBezTo>
                    <a:pt x="1003" y="1177"/>
                    <a:pt x="1020" y="1181"/>
                    <a:pt x="1028" y="1196"/>
                  </a:cubicBezTo>
                  <a:cubicBezTo>
                    <a:pt x="1036" y="1211"/>
                    <a:pt x="1030" y="1227"/>
                    <a:pt x="1014" y="1237"/>
                  </a:cubicBezTo>
                  <a:cubicBezTo>
                    <a:pt x="1010" y="1239"/>
                    <a:pt x="1006" y="1242"/>
                    <a:pt x="1001" y="1244"/>
                  </a:cubicBezTo>
                  <a:cubicBezTo>
                    <a:pt x="898" y="1295"/>
                    <a:pt x="791" y="1310"/>
                    <a:pt x="678" y="1290"/>
                  </a:cubicBezTo>
                  <a:cubicBezTo>
                    <a:pt x="458" y="1253"/>
                    <a:pt x="280" y="1059"/>
                    <a:pt x="263" y="836"/>
                  </a:cubicBezTo>
                  <a:cubicBezTo>
                    <a:pt x="261" y="811"/>
                    <a:pt x="260" y="786"/>
                    <a:pt x="259" y="760"/>
                  </a:cubicBezTo>
                  <a:cubicBezTo>
                    <a:pt x="194" y="760"/>
                    <a:pt x="128" y="760"/>
                    <a:pt x="63" y="760"/>
                  </a:cubicBezTo>
                  <a:cubicBezTo>
                    <a:pt x="63" y="780"/>
                    <a:pt x="63" y="799"/>
                    <a:pt x="63" y="819"/>
                  </a:cubicBezTo>
                  <a:cubicBezTo>
                    <a:pt x="98" y="819"/>
                    <a:pt x="133" y="819"/>
                    <a:pt x="168" y="819"/>
                  </a:cubicBezTo>
                  <a:cubicBezTo>
                    <a:pt x="190" y="819"/>
                    <a:pt x="201" y="829"/>
                    <a:pt x="203" y="850"/>
                  </a:cubicBezTo>
                  <a:cubicBezTo>
                    <a:pt x="210" y="907"/>
                    <a:pt x="224" y="962"/>
                    <a:pt x="247" y="1015"/>
                  </a:cubicBezTo>
                  <a:cubicBezTo>
                    <a:pt x="258" y="1041"/>
                    <a:pt x="254" y="1052"/>
                    <a:pt x="230" y="1066"/>
                  </a:cubicBezTo>
                  <a:cubicBezTo>
                    <a:pt x="206" y="1080"/>
                    <a:pt x="182" y="1094"/>
                    <a:pt x="157" y="1108"/>
                  </a:cubicBezTo>
                  <a:cubicBezTo>
                    <a:pt x="168" y="1126"/>
                    <a:pt x="178" y="1143"/>
                    <a:pt x="188" y="1160"/>
                  </a:cubicBezTo>
                  <a:cubicBezTo>
                    <a:pt x="214" y="1145"/>
                    <a:pt x="238" y="1131"/>
                    <a:pt x="262" y="1117"/>
                  </a:cubicBezTo>
                  <a:cubicBezTo>
                    <a:pt x="284" y="1104"/>
                    <a:pt x="297" y="1107"/>
                    <a:pt x="312" y="1127"/>
                  </a:cubicBezTo>
                  <a:cubicBezTo>
                    <a:pt x="346" y="1173"/>
                    <a:pt x="386" y="1213"/>
                    <a:pt x="431" y="1247"/>
                  </a:cubicBezTo>
                  <a:cubicBezTo>
                    <a:pt x="453" y="1263"/>
                    <a:pt x="455" y="1275"/>
                    <a:pt x="441" y="1298"/>
                  </a:cubicBezTo>
                  <a:cubicBezTo>
                    <a:pt x="428" y="1322"/>
                    <a:pt x="414" y="1346"/>
                    <a:pt x="399" y="1372"/>
                  </a:cubicBezTo>
                  <a:cubicBezTo>
                    <a:pt x="417" y="1382"/>
                    <a:pt x="433" y="1391"/>
                    <a:pt x="451" y="1402"/>
                  </a:cubicBezTo>
                  <a:close/>
                  <a:moveTo>
                    <a:pt x="177" y="411"/>
                  </a:moveTo>
                  <a:cubicBezTo>
                    <a:pt x="183" y="415"/>
                    <a:pt x="188" y="418"/>
                    <a:pt x="193" y="421"/>
                  </a:cubicBezTo>
                  <a:cubicBezTo>
                    <a:pt x="217" y="435"/>
                    <a:pt x="241" y="448"/>
                    <a:pt x="264" y="462"/>
                  </a:cubicBezTo>
                  <a:cubicBezTo>
                    <a:pt x="280" y="472"/>
                    <a:pt x="285" y="489"/>
                    <a:pt x="276" y="504"/>
                  </a:cubicBezTo>
                  <a:cubicBezTo>
                    <a:pt x="268" y="518"/>
                    <a:pt x="251" y="523"/>
                    <a:pt x="235" y="514"/>
                  </a:cubicBezTo>
                  <a:cubicBezTo>
                    <a:pt x="229" y="512"/>
                    <a:pt x="224" y="508"/>
                    <a:pt x="219" y="505"/>
                  </a:cubicBezTo>
                  <a:cubicBezTo>
                    <a:pt x="195" y="492"/>
                    <a:pt x="171" y="478"/>
                    <a:pt x="146" y="463"/>
                  </a:cubicBezTo>
                  <a:cubicBezTo>
                    <a:pt x="106" y="538"/>
                    <a:pt x="80" y="615"/>
                    <a:pt x="68" y="698"/>
                  </a:cubicBezTo>
                  <a:cubicBezTo>
                    <a:pt x="136" y="698"/>
                    <a:pt x="202" y="698"/>
                    <a:pt x="268" y="698"/>
                  </a:cubicBezTo>
                  <a:cubicBezTo>
                    <a:pt x="312" y="462"/>
                    <a:pt x="509" y="293"/>
                    <a:pt x="742" y="280"/>
                  </a:cubicBezTo>
                  <a:cubicBezTo>
                    <a:pt x="852" y="274"/>
                    <a:pt x="955" y="300"/>
                    <a:pt x="1048" y="361"/>
                  </a:cubicBezTo>
                  <a:cubicBezTo>
                    <a:pt x="1170" y="442"/>
                    <a:pt x="1243" y="556"/>
                    <a:pt x="1272" y="698"/>
                  </a:cubicBezTo>
                  <a:cubicBezTo>
                    <a:pt x="1339" y="698"/>
                    <a:pt x="1405" y="698"/>
                    <a:pt x="1472" y="698"/>
                  </a:cubicBezTo>
                  <a:cubicBezTo>
                    <a:pt x="1460" y="615"/>
                    <a:pt x="1434" y="538"/>
                    <a:pt x="1394" y="464"/>
                  </a:cubicBezTo>
                  <a:cubicBezTo>
                    <a:pt x="1389" y="467"/>
                    <a:pt x="1384" y="469"/>
                    <a:pt x="1380" y="471"/>
                  </a:cubicBezTo>
                  <a:cubicBezTo>
                    <a:pt x="1355" y="486"/>
                    <a:pt x="1330" y="501"/>
                    <a:pt x="1305" y="515"/>
                  </a:cubicBezTo>
                  <a:cubicBezTo>
                    <a:pt x="1289" y="523"/>
                    <a:pt x="1272" y="518"/>
                    <a:pt x="1263" y="503"/>
                  </a:cubicBezTo>
                  <a:cubicBezTo>
                    <a:pt x="1256" y="489"/>
                    <a:pt x="1260" y="473"/>
                    <a:pt x="1275" y="463"/>
                  </a:cubicBezTo>
                  <a:cubicBezTo>
                    <a:pt x="1281" y="459"/>
                    <a:pt x="1287" y="456"/>
                    <a:pt x="1293" y="452"/>
                  </a:cubicBezTo>
                  <a:cubicBezTo>
                    <a:pt x="1316" y="439"/>
                    <a:pt x="1339" y="426"/>
                    <a:pt x="1364" y="411"/>
                  </a:cubicBezTo>
                  <a:cubicBezTo>
                    <a:pt x="1306" y="324"/>
                    <a:pt x="1234" y="253"/>
                    <a:pt x="1147" y="196"/>
                  </a:cubicBezTo>
                  <a:cubicBezTo>
                    <a:pt x="1143" y="203"/>
                    <a:pt x="1139" y="209"/>
                    <a:pt x="1136" y="215"/>
                  </a:cubicBezTo>
                  <a:cubicBezTo>
                    <a:pt x="1123" y="238"/>
                    <a:pt x="1110" y="262"/>
                    <a:pt x="1096" y="284"/>
                  </a:cubicBezTo>
                  <a:cubicBezTo>
                    <a:pt x="1086" y="299"/>
                    <a:pt x="1070" y="303"/>
                    <a:pt x="1056" y="295"/>
                  </a:cubicBezTo>
                  <a:cubicBezTo>
                    <a:pt x="1041" y="287"/>
                    <a:pt x="1036" y="270"/>
                    <a:pt x="1044" y="254"/>
                  </a:cubicBezTo>
                  <a:cubicBezTo>
                    <a:pt x="1047" y="249"/>
                    <a:pt x="1050" y="244"/>
                    <a:pt x="1053" y="238"/>
                  </a:cubicBezTo>
                  <a:cubicBezTo>
                    <a:pt x="1067" y="214"/>
                    <a:pt x="1081" y="190"/>
                    <a:pt x="1096" y="165"/>
                  </a:cubicBezTo>
                  <a:cubicBezTo>
                    <a:pt x="1003" y="115"/>
                    <a:pt x="906" y="87"/>
                    <a:pt x="800" y="82"/>
                  </a:cubicBezTo>
                  <a:cubicBezTo>
                    <a:pt x="800" y="88"/>
                    <a:pt x="800" y="92"/>
                    <a:pt x="800" y="97"/>
                  </a:cubicBezTo>
                  <a:cubicBezTo>
                    <a:pt x="800" y="127"/>
                    <a:pt x="800" y="157"/>
                    <a:pt x="800" y="187"/>
                  </a:cubicBezTo>
                  <a:cubicBezTo>
                    <a:pt x="800" y="206"/>
                    <a:pt x="787" y="219"/>
                    <a:pt x="771" y="219"/>
                  </a:cubicBezTo>
                  <a:cubicBezTo>
                    <a:pt x="753" y="219"/>
                    <a:pt x="741" y="206"/>
                    <a:pt x="740" y="187"/>
                  </a:cubicBezTo>
                  <a:cubicBezTo>
                    <a:pt x="740" y="178"/>
                    <a:pt x="740" y="170"/>
                    <a:pt x="740" y="161"/>
                  </a:cubicBezTo>
                  <a:cubicBezTo>
                    <a:pt x="740" y="135"/>
                    <a:pt x="740" y="109"/>
                    <a:pt x="740" y="82"/>
                  </a:cubicBezTo>
                  <a:cubicBezTo>
                    <a:pt x="634" y="87"/>
                    <a:pt x="537" y="115"/>
                    <a:pt x="444" y="165"/>
                  </a:cubicBezTo>
                  <a:cubicBezTo>
                    <a:pt x="461" y="194"/>
                    <a:pt x="478" y="222"/>
                    <a:pt x="494" y="250"/>
                  </a:cubicBezTo>
                  <a:cubicBezTo>
                    <a:pt x="504" y="269"/>
                    <a:pt x="501" y="286"/>
                    <a:pt x="485" y="295"/>
                  </a:cubicBezTo>
                  <a:cubicBezTo>
                    <a:pt x="470" y="304"/>
                    <a:pt x="453" y="299"/>
                    <a:pt x="441" y="280"/>
                  </a:cubicBezTo>
                  <a:cubicBezTo>
                    <a:pt x="433" y="265"/>
                    <a:pt x="424" y="250"/>
                    <a:pt x="415" y="234"/>
                  </a:cubicBezTo>
                  <a:cubicBezTo>
                    <a:pt x="408" y="222"/>
                    <a:pt x="400" y="209"/>
                    <a:pt x="393" y="196"/>
                  </a:cubicBezTo>
                  <a:cubicBezTo>
                    <a:pt x="305" y="254"/>
                    <a:pt x="234" y="324"/>
                    <a:pt x="177" y="411"/>
                  </a:cubicBezTo>
                  <a:close/>
                  <a:moveTo>
                    <a:pt x="962" y="599"/>
                  </a:moveTo>
                  <a:cubicBezTo>
                    <a:pt x="962" y="598"/>
                    <a:pt x="961" y="598"/>
                    <a:pt x="960" y="597"/>
                  </a:cubicBezTo>
                  <a:cubicBezTo>
                    <a:pt x="957" y="599"/>
                    <a:pt x="953" y="602"/>
                    <a:pt x="950" y="604"/>
                  </a:cubicBezTo>
                  <a:cubicBezTo>
                    <a:pt x="910" y="633"/>
                    <a:pt x="870" y="662"/>
                    <a:pt x="830" y="692"/>
                  </a:cubicBezTo>
                  <a:cubicBezTo>
                    <a:pt x="817" y="702"/>
                    <a:pt x="804" y="705"/>
                    <a:pt x="788" y="701"/>
                  </a:cubicBezTo>
                  <a:cubicBezTo>
                    <a:pt x="749" y="693"/>
                    <a:pt x="710" y="711"/>
                    <a:pt x="691" y="746"/>
                  </a:cubicBezTo>
                  <a:cubicBezTo>
                    <a:pt x="672" y="782"/>
                    <a:pt x="678" y="825"/>
                    <a:pt x="707" y="853"/>
                  </a:cubicBezTo>
                  <a:cubicBezTo>
                    <a:pt x="735" y="881"/>
                    <a:pt x="777" y="887"/>
                    <a:pt x="812" y="868"/>
                  </a:cubicBezTo>
                  <a:cubicBezTo>
                    <a:pt x="847" y="850"/>
                    <a:pt x="867" y="810"/>
                    <a:pt x="858" y="771"/>
                  </a:cubicBezTo>
                  <a:cubicBezTo>
                    <a:pt x="854" y="755"/>
                    <a:pt x="857" y="742"/>
                    <a:pt x="868" y="728"/>
                  </a:cubicBezTo>
                  <a:cubicBezTo>
                    <a:pt x="900" y="686"/>
                    <a:pt x="931" y="642"/>
                    <a:pt x="962" y="5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60">
              <a:extLst>
                <a:ext uri="{FF2B5EF4-FFF2-40B4-BE49-F238E27FC236}">
                  <a16:creationId xmlns:a16="http://schemas.microsoft.com/office/drawing/2014/main" id="{DD7FFA7B-2DD0-E085-31EF-319B90F2C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470150" y="2957513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5" y="60"/>
                    <a:pt x="29" y="60"/>
                  </a:cubicBezTo>
                  <a:cubicBezTo>
                    <a:pt x="13" y="59"/>
                    <a:pt x="0" y="46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61">
              <a:extLst>
                <a:ext uri="{FF2B5EF4-FFF2-40B4-BE49-F238E27FC236}">
                  <a16:creationId xmlns:a16="http://schemas.microsoft.com/office/drawing/2014/main" id="{6C1915C3-A333-55D2-B5D2-27D840B3B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5" y="2957513"/>
              <a:ext cx="17463" cy="17463"/>
            </a:xfrm>
            <a:custGeom>
              <a:avLst/>
              <a:gdLst>
                <a:gd name="T0" fmla="*/ 60 w 60"/>
                <a:gd name="T1" fmla="*/ 30 h 60"/>
                <a:gd name="T2" fmla="*/ 29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7"/>
                    <a:pt x="46" y="60"/>
                    <a:pt x="29" y="60"/>
                  </a:cubicBezTo>
                  <a:cubicBezTo>
                    <a:pt x="13" y="59"/>
                    <a:pt x="0" y="46"/>
                    <a:pt x="0" y="30"/>
                  </a:cubicBezTo>
                  <a:cubicBezTo>
                    <a:pt x="0" y="13"/>
                    <a:pt x="14" y="0"/>
                    <a:pt x="31" y="0"/>
                  </a:cubicBezTo>
                  <a:cubicBezTo>
                    <a:pt x="47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62">
              <a:extLst>
                <a:ext uri="{FF2B5EF4-FFF2-40B4-BE49-F238E27FC236}">
                  <a16:creationId xmlns:a16="http://schemas.microsoft.com/office/drawing/2014/main" id="{01E59DF7-0BDE-B6B3-30D3-1CA3BDC740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41588" y="2957513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1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63">
              <a:extLst>
                <a:ext uri="{FF2B5EF4-FFF2-40B4-BE49-F238E27FC236}">
                  <a16:creationId xmlns:a16="http://schemas.microsoft.com/office/drawing/2014/main" id="{654C95BD-9FB0-E3C2-3F9A-98C00393092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5088" y="2968625"/>
              <a:ext cx="19050" cy="17463"/>
            </a:xfrm>
            <a:custGeom>
              <a:avLst/>
              <a:gdLst>
                <a:gd name="T0" fmla="*/ 61 w 62"/>
                <a:gd name="T1" fmla="*/ 32 h 62"/>
                <a:gd name="T2" fmla="*/ 29 w 62"/>
                <a:gd name="T3" fmla="*/ 61 h 62"/>
                <a:gd name="T4" fmla="*/ 1 w 62"/>
                <a:gd name="T5" fmla="*/ 30 h 62"/>
                <a:gd name="T6" fmla="*/ 33 w 62"/>
                <a:gd name="T7" fmla="*/ 1 h 62"/>
                <a:gd name="T8" fmla="*/ 61 w 62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61" y="32"/>
                  </a:moveTo>
                  <a:cubicBezTo>
                    <a:pt x="60" y="49"/>
                    <a:pt x="45" y="62"/>
                    <a:pt x="29" y="61"/>
                  </a:cubicBezTo>
                  <a:cubicBezTo>
                    <a:pt x="13" y="60"/>
                    <a:pt x="0" y="46"/>
                    <a:pt x="1" y="30"/>
                  </a:cubicBezTo>
                  <a:cubicBezTo>
                    <a:pt x="2" y="13"/>
                    <a:pt x="16" y="0"/>
                    <a:pt x="33" y="1"/>
                  </a:cubicBezTo>
                  <a:cubicBezTo>
                    <a:pt x="49" y="2"/>
                    <a:pt x="62" y="16"/>
                    <a:pt x="61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64">
              <a:extLst>
                <a:ext uri="{FF2B5EF4-FFF2-40B4-BE49-F238E27FC236}">
                  <a16:creationId xmlns:a16="http://schemas.microsoft.com/office/drawing/2014/main" id="{187363ED-246A-942E-10F2-F948F6BC7167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5075" y="2867025"/>
              <a:ext cx="19050" cy="19050"/>
            </a:xfrm>
            <a:custGeom>
              <a:avLst/>
              <a:gdLst>
                <a:gd name="T0" fmla="*/ 30 w 62"/>
                <a:gd name="T1" fmla="*/ 60 h 60"/>
                <a:gd name="T2" fmla="*/ 1 w 62"/>
                <a:gd name="T3" fmla="*/ 29 h 60"/>
                <a:gd name="T4" fmla="*/ 32 w 62"/>
                <a:gd name="T5" fmla="*/ 0 h 60"/>
                <a:gd name="T6" fmla="*/ 61 w 62"/>
                <a:gd name="T7" fmla="*/ 31 h 60"/>
                <a:gd name="T8" fmla="*/ 30 w 62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0">
                  <a:moveTo>
                    <a:pt x="30" y="60"/>
                  </a:moveTo>
                  <a:cubicBezTo>
                    <a:pt x="14" y="59"/>
                    <a:pt x="0" y="45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1"/>
                    <a:pt x="62" y="15"/>
                    <a:pt x="61" y="31"/>
                  </a:cubicBezTo>
                  <a:cubicBezTo>
                    <a:pt x="60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2D89F04B-9186-F94A-1CFF-918B3AC9CB95}"/>
              </a:ext>
            </a:extLst>
          </p:cNvPr>
          <p:cNvGrpSpPr/>
          <p:nvPr/>
        </p:nvGrpSpPr>
        <p:grpSpPr>
          <a:xfrm>
            <a:off x="7648749" y="1948275"/>
            <a:ext cx="428627" cy="428625"/>
            <a:chOff x="2949575" y="2662238"/>
            <a:chExt cx="428626" cy="428625"/>
          </a:xfrm>
          <a:solidFill>
            <a:srgbClr val="43266B"/>
          </a:solidFill>
        </p:grpSpPr>
        <p:sp>
          <p:nvSpPr>
            <p:cNvPr id="188" name="Freeform 266">
              <a:extLst>
                <a:ext uri="{FF2B5EF4-FFF2-40B4-BE49-F238E27FC236}">
                  <a16:creationId xmlns:a16="http://schemas.microsoft.com/office/drawing/2014/main" id="{243C83B6-2A3A-396F-C0F4-10C45F8EFD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9575" y="2662238"/>
              <a:ext cx="220663" cy="428625"/>
            </a:xfrm>
            <a:custGeom>
              <a:avLst/>
              <a:gdLst>
                <a:gd name="T0" fmla="*/ 505 w 744"/>
                <a:gd name="T1" fmla="*/ 1333 h 1440"/>
                <a:gd name="T2" fmla="*/ 438 w 744"/>
                <a:gd name="T3" fmla="*/ 1389 h 1440"/>
                <a:gd name="T4" fmla="*/ 271 w 744"/>
                <a:gd name="T5" fmla="*/ 1258 h 1440"/>
                <a:gd name="T6" fmla="*/ 225 w 744"/>
                <a:gd name="T7" fmla="*/ 1144 h 1440"/>
                <a:gd name="T8" fmla="*/ 142 w 744"/>
                <a:gd name="T9" fmla="*/ 1158 h 1440"/>
                <a:gd name="T10" fmla="*/ 62 w 744"/>
                <a:gd name="T11" fmla="*/ 961 h 1440"/>
                <a:gd name="T12" fmla="*/ 107 w 744"/>
                <a:gd name="T13" fmla="*/ 934 h 1440"/>
                <a:gd name="T14" fmla="*/ 29 w 744"/>
                <a:gd name="T15" fmla="*/ 840 h 1440"/>
                <a:gd name="T16" fmla="*/ 0 w 744"/>
                <a:gd name="T17" fmla="*/ 629 h 1440"/>
                <a:gd name="T18" fmla="*/ 82 w 744"/>
                <a:gd name="T19" fmla="*/ 600 h 1440"/>
                <a:gd name="T20" fmla="*/ 62 w 744"/>
                <a:gd name="T21" fmla="*/ 479 h 1440"/>
                <a:gd name="T22" fmla="*/ 142 w 744"/>
                <a:gd name="T23" fmla="*/ 282 h 1440"/>
                <a:gd name="T24" fmla="*/ 227 w 744"/>
                <a:gd name="T25" fmla="*/ 296 h 1440"/>
                <a:gd name="T26" fmla="*/ 296 w 744"/>
                <a:gd name="T27" fmla="*/ 225 h 1440"/>
                <a:gd name="T28" fmla="*/ 281 w 744"/>
                <a:gd name="T29" fmla="*/ 142 h 1440"/>
                <a:gd name="T30" fmla="*/ 478 w 744"/>
                <a:gd name="T31" fmla="*/ 60 h 1440"/>
                <a:gd name="T32" fmla="*/ 600 w 744"/>
                <a:gd name="T33" fmla="*/ 82 h 1440"/>
                <a:gd name="T34" fmla="*/ 630 w 744"/>
                <a:gd name="T35" fmla="*/ 0 h 1440"/>
                <a:gd name="T36" fmla="*/ 744 w 744"/>
                <a:gd name="T37" fmla="*/ 30 h 1440"/>
                <a:gd name="T38" fmla="*/ 713 w 744"/>
                <a:gd name="T39" fmla="*/ 288 h 1440"/>
                <a:gd name="T40" fmla="*/ 653 w 744"/>
                <a:gd name="T41" fmla="*/ 1146 h 1440"/>
                <a:gd name="T42" fmla="*/ 744 w 744"/>
                <a:gd name="T43" fmla="*/ 1181 h 1440"/>
                <a:gd name="T44" fmla="*/ 715 w 744"/>
                <a:gd name="T45" fmla="*/ 1440 h 1440"/>
                <a:gd name="T46" fmla="*/ 600 w 744"/>
                <a:gd name="T47" fmla="*/ 1411 h 1440"/>
                <a:gd name="T48" fmla="*/ 49 w 744"/>
                <a:gd name="T49" fmla="*/ 791 h 1440"/>
                <a:gd name="T50" fmla="*/ 96 w 744"/>
                <a:gd name="T51" fmla="*/ 792 h 1440"/>
                <a:gd name="T52" fmla="*/ 159 w 744"/>
                <a:gd name="T53" fmla="*/ 932 h 1440"/>
                <a:gd name="T54" fmla="*/ 102 w 744"/>
                <a:gd name="T55" fmla="*/ 994 h 1440"/>
                <a:gd name="T56" fmla="*/ 217 w 744"/>
                <a:gd name="T57" fmla="*/ 1093 h 1440"/>
                <a:gd name="T58" fmla="*/ 340 w 744"/>
                <a:gd name="T59" fmla="*/ 1184 h 1440"/>
                <a:gd name="T60" fmla="*/ 322 w 744"/>
                <a:gd name="T61" fmla="*/ 1266 h 1440"/>
                <a:gd name="T62" fmla="*/ 472 w 744"/>
                <a:gd name="T63" fmla="*/ 1294 h 1440"/>
                <a:gd name="T64" fmla="*/ 623 w 744"/>
                <a:gd name="T65" fmla="*/ 1312 h 1440"/>
                <a:gd name="T66" fmla="*/ 648 w 744"/>
                <a:gd name="T67" fmla="*/ 1391 h 1440"/>
                <a:gd name="T68" fmla="*/ 695 w 744"/>
                <a:gd name="T69" fmla="*/ 1200 h 1440"/>
                <a:gd name="T70" fmla="*/ 329 w 744"/>
                <a:gd name="T71" fmla="*/ 442 h 1440"/>
                <a:gd name="T72" fmla="*/ 695 w 744"/>
                <a:gd name="T73" fmla="*/ 49 h 1440"/>
                <a:gd name="T74" fmla="*/ 648 w 744"/>
                <a:gd name="T75" fmla="*/ 53 h 1440"/>
                <a:gd name="T76" fmla="*/ 622 w 744"/>
                <a:gd name="T77" fmla="*/ 129 h 1440"/>
                <a:gd name="T78" fmla="*/ 471 w 744"/>
                <a:gd name="T79" fmla="*/ 145 h 1440"/>
                <a:gd name="T80" fmla="*/ 322 w 744"/>
                <a:gd name="T81" fmla="*/ 174 h 1440"/>
                <a:gd name="T82" fmla="*/ 340 w 744"/>
                <a:gd name="T83" fmla="*/ 256 h 1440"/>
                <a:gd name="T84" fmla="*/ 215 w 744"/>
                <a:gd name="T85" fmla="*/ 346 h 1440"/>
                <a:gd name="T86" fmla="*/ 102 w 744"/>
                <a:gd name="T87" fmla="*/ 446 h 1440"/>
                <a:gd name="T88" fmla="*/ 160 w 744"/>
                <a:gd name="T89" fmla="*/ 505 h 1440"/>
                <a:gd name="T90" fmla="*/ 98 w 744"/>
                <a:gd name="T91" fmla="*/ 648 h 1440"/>
                <a:gd name="T92" fmla="*/ 49 w 744"/>
                <a:gd name="T93" fmla="*/ 791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744" h="1440">
                  <a:moveTo>
                    <a:pt x="600" y="1358"/>
                  </a:moveTo>
                  <a:cubicBezTo>
                    <a:pt x="568" y="1349"/>
                    <a:pt x="537" y="1341"/>
                    <a:pt x="505" y="1333"/>
                  </a:cubicBezTo>
                  <a:cubicBezTo>
                    <a:pt x="496" y="1347"/>
                    <a:pt x="488" y="1363"/>
                    <a:pt x="478" y="1378"/>
                  </a:cubicBezTo>
                  <a:cubicBezTo>
                    <a:pt x="468" y="1396"/>
                    <a:pt x="457" y="1399"/>
                    <a:pt x="438" y="1389"/>
                  </a:cubicBezTo>
                  <a:cubicBezTo>
                    <a:pt x="386" y="1359"/>
                    <a:pt x="334" y="1328"/>
                    <a:pt x="281" y="1298"/>
                  </a:cubicBezTo>
                  <a:cubicBezTo>
                    <a:pt x="263" y="1288"/>
                    <a:pt x="260" y="1277"/>
                    <a:pt x="271" y="1258"/>
                  </a:cubicBezTo>
                  <a:cubicBezTo>
                    <a:pt x="279" y="1243"/>
                    <a:pt x="288" y="1228"/>
                    <a:pt x="296" y="1214"/>
                  </a:cubicBezTo>
                  <a:cubicBezTo>
                    <a:pt x="272" y="1191"/>
                    <a:pt x="249" y="1168"/>
                    <a:pt x="225" y="1144"/>
                  </a:cubicBezTo>
                  <a:cubicBezTo>
                    <a:pt x="213" y="1151"/>
                    <a:pt x="198" y="1160"/>
                    <a:pt x="183" y="1169"/>
                  </a:cubicBezTo>
                  <a:cubicBezTo>
                    <a:pt x="164" y="1180"/>
                    <a:pt x="152" y="1177"/>
                    <a:pt x="142" y="1158"/>
                  </a:cubicBezTo>
                  <a:cubicBezTo>
                    <a:pt x="111" y="1106"/>
                    <a:pt x="81" y="1054"/>
                    <a:pt x="51" y="1001"/>
                  </a:cubicBezTo>
                  <a:cubicBezTo>
                    <a:pt x="41" y="983"/>
                    <a:pt x="44" y="972"/>
                    <a:pt x="62" y="961"/>
                  </a:cubicBezTo>
                  <a:cubicBezTo>
                    <a:pt x="77" y="953"/>
                    <a:pt x="91" y="944"/>
                    <a:pt x="106" y="936"/>
                  </a:cubicBezTo>
                  <a:cubicBezTo>
                    <a:pt x="106" y="935"/>
                    <a:pt x="107" y="935"/>
                    <a:pt x="107" y="934"/>
                  </a:cubicBezTo>
                  <a:cubicBezTo>
                    <a:pt x="99" y="903"/>
                    <a:pt x="91" y="872"/>
                    <a:pt x="82" y="840"/>
                  </a:cubicBezTo>
                  <a:cubicBezTo>
                    <a:pt x="64" y="840"/>
                    <a:pt x="46" y="840"/>
                    <a:pt x="29" y="840"/>
                  </a:cubicBezTo>
                  <a:cubicBezTo>
                    <a:pt x="9" y="840"/>
                    <a:pt x="0" y="831"/>
                    <a:pt x="0" y="811"/>
                  </a:cubicBezTo>
                  <a:cubicBezTo>
                    <a:pt x="0" y="750"/>
                    <a:pt x="0" y="690"/>
                    <a:pt x="0" y="629"/>
                  </a:cubicBezTo>
                  <a:cubicBezTo>
                    <a:pt x="0" y="609"/>
                    <a:pt x="9" y="600"/>
                    <a:pt x="28" y="600"/>
                  </a:cubicBezTo>
                  <a:cubicBezTo>
                    <a:pt x="46" y="600"/>
                    <a:pt x="64" y="600"/>
                    <a:pt x="82" y="600"/>
                  </a:cubicBezTo>
                  <a:cubicBezTo>
                    <a:pt x="90" y="568"/>
                    <a:pt x="99" y="537"/>
                    <a:pt x="107" y="505"/>
                  </a:cubicBezTo>
                  <a:cubicBezTo>
                    <a:pt x="93" y="497"/>
                    <a:pt x="77" y="488"/>
                    <a:pt x="62" y="479"/>
                  </a:cubicBezTo>
                  <a:cubicBezTo>
                    <a:pt x="44" y="468"/>
                    <a:pt x="41" y="457"/>
                    <a:pt x="51" y="439"/>
                  </a:cubicBezTo>
                  <a:cubicBezTo>
                    <a:pt x="81" y="386"/>
                    <a:pt x="111" y="334"/>
                    <a:pt x="142" y="282"/>
                  </a:cubicBezTo>
                  <a:cubicBezTo>
                    <a:pt x="152" y="263"/>
                    <a:pt x="164" y="260"/>
                    <a:pt x="183" y="271"/>
                  </a:cubicBezTo>
                  <a:cubicBezTo>
                    <a:pt x="198" y="279"/>
                    <a:pt x="212" y="288"/>
                    <a:pt x="227" y="296"/>
                  </a:cubicBezTo>
                  <a:cubicBezTo>
                    <a:pt x="227" y="297"/>
                    <a:pt x="228" y="296"/>
                    <a:pt x="225" y="296"/>
                  </a:cubicBezTo>
                  <a:cubicBezTo>
                    <a:pt x="249" y="272"/>
                    <a:pt x="272" y="249"/>
                    <a:pt x="296" y="225"/>
                  </a:cubicBezTo>
                  <a:cubicBezTo>
                    <a:pt x="289" y="213"/>
                    <a:pt x="279" y="197"/>
                    <a:pt x="271" y="182"/>
                  </a:cubicBezTo>
                  <a:cubicBezTo>
                    <a:pt x="260" y="163"/>
                    <a:pt x="263" y="152"/>
                    <a:pt x="281" y="142"/>
                  </a:cubicBezTo>
                  <a:cubicBezTo>
                    <a:pt x="334" y="111"/>
                    <a:pt x="387" y="81"/>
                    <a:pt x="440" y="51"/>
                  </a:cubicBezTo>
                  <a:cubicBezTo>
                    <a:pt x="457" y="41"/>
                    <a:pt x="468" y="44"/>
                    <a:pt x="478" y="60"/>
                  </a:cubicBezTo>
                  <a:cubicBezTo>
                    <a:pt x="487" y="76"/>
                    <a:pt x="496" y="91"/>
                    <a:pt x="505" y="107"/>
                  </a:cubicBezTo>
                  <a:cubicBezTo>
                    <a:pt x="536" y="99"/>
                    <a:pt x="567" y="91"/>
                    <a:pt x="600" y="82"/>
                  </a:cubicBezTo>
                  <a:cubicBezTo>
                    <a:pt x="600" y="65"/>
                    <a:pt x="600" y="48"/>
                    <a:pt x="600" y="30"/>
                  </a:cubicBezTo>
                  <a:cubicBezTo>
                    <a:pt x="600" y="9"/>
                    <a:pt x="608" y="0"/>
                    <a:pt x="630" y="0"/>
                  </a:cubicBezTo>
                  <a:cubicBezTo>
                    <a:pt x="658" y="0"/>
                    <a:pt x="687" y="0"/>
                    <a:pt x="715" y="0"/>
                  </a:cubicBezTo>
                  <a:cubicBezTo>
                    <a:pt x="735" y="0"/>
                    <a:pt x="744" y="9"/>
                    <a:pt x="744" y="30"/>
                  </a:cubicBezTo>
                  <a:cubicBezTo>
                    <a:pt x="744" y="106"/>
                    <a:pt x="744" y="182"/>
                    <a:pt x="744" y="258"/>
                  </a:cubicBezTo>
                  <a:cubicBezTo>
                    <a:pt x="744" y="280"/>
                    <a:pt x="736" y="288"/>
                    <a:pt x="713" y="288"/>
                  </a:cubicBezTo>
                  <a:cubicBezTo>
                    <a:pt x="526" y="292"/>
                    <a:pt x="364" y="413"/>
                    <a:pt x="308" y="592"/>
                  </a:cubicBezTo>
                  <a:cubicBezTo>
                    <a:pt x="229" y="842"/>
                    <a:pt x="393" y="1106"/>
                    <a:pt x="653" y="1146"/>
                  </a:cubicBezTo>
                  <a:cubicBezTo>
                    <a:pt x="674" y="1150"/>
                    <a:pt x="695" y="1151"/>
                    <a:pt x="716" y="1152"/>
                  </a:cubicBezTo>
                  <a:cubicBezTo>
                    <a:pt x="735" y="1153"/>
                    <a:pt x="744" y="1161"/>
                    <a:pt x="744" y="1181"/>
                  </a:cubicBezTo>
                  <a:cubicBezTo>
                    <a:pt x="744" y="1258"/>
                    <a:pt x="744" y="1335"/>
                    <a:pt x="744" y="1412"/>
                  </a:cubicBezTo>
                  <a:cubicBezTo>
                    <a:pt x="744" y="1431"/>
                    <a:pt x="735" y="1440"/>
                    <a:pt x="715" y="1440"/>
                  </a:cubicBezTo>
                  <a:cubicBezTo>
                    <a:pt x="686" y="1440"/>
                    <a:pt x="657" y="1440"/>
                    <a:pt x="628" y="1440"/>
                  </a:cubicBezTo>
                  <a:cubicBezTo>
                    <a:pt x="609" y="1440"/>
                    <a:pt x="600" y="1431"/>
                    <a:pt x="600" y="1411"/>
                  </a:cubicBezTo>
                  <a:cubicBezTo>
                    <a:pt x="600" y="1393"/>
                    <a:pt x="600" y="1375"/>
                    <a:pt x="600" y="1358"/>
                  </a:cubicBezTo>
                  <a:close/>
                  <a:moveTo>
                    <a:pt x="49" y="791"/>
                  </a:moveTo>
                  <a:cubicBezTo>
                    <a:pt x="51" y="791"/>
                    <a:pt x="52" y="792"/>
                    <a:pt x="53" y="792"/>
                  </a:cubicBezTo>
                  <a:cubicBezTo>
                    <a:pt x="67" y="792"/>
                    <a:pt x="82" y="792"/>
                    <a:pt x="96" y="792"/>
                  </a:cubicBezTo>
                  <a:cubicBezTo>
                    <a:pt x="117" y="792"/>
                    <a:pt x="123" y="798"/>
                    <a:pt x="128" y="818"/>
                  </a:cubicBezTo>
                  <a:cubicBezTo>
                    <a:pt x="138" y="856"/>
                    <a:pt x="148" y="894"/>
                    <a:pt x="159" y="932"/>
                  </a:cubicBezTo>
                  <a:cubicBezTo>
                    <a:pt x="164" y="951"/>
                    <a:pt x="162" y="959"/>
                    <a:pt x="145" y="969"/>
                  </a:cubicBezTo>
                  <a:cubicBezTo>
                    <a:pt x="131" y="977"/>
                    <a:pt x="117" y="985"/>
                    <a:pt x="102" y="994"/>
                  </a:cubicBezTo>
                  <a:cubicBezTo>
                    <a:pt x="127" y="1036"/>
                    <a:pt x="150" y="1077"/>
                    <a:pt x="174" y="1118"/>
                  </a:cubicBezTo>
                  <a:cubicBezTo>
                    <a:pt x="190" y="1109"/>
                    <a:pt x="203" y="1101"/>
                    <a:pt x="217" y="1093"/>
                  </a:cubicBezTo>
                  <a:cubicBezTo>
                    <a:pt x="234" y="1084"/>
                    <a:pt x="242" y="1086"/>
                    <a:pt x="256" y="1099"/>
                  </a:cubicBezTo>
                  <a:cubicBezTo>
                    <a:pt x="284" y="1128"/>
                    <a:pt x="312" y="1156"/>
                    <a:pt x="340" y="1184"/>
                  </a:cubicBezTo>
                  <a:cubicBezTo>
                    <a:pt x="354" y="1197"/>
                    <a:pt x="356" y="1206"/>
                    <a:pt x="347" y="1222"/>
                  </a:cubicBezTo>
                  <a:cubicBezTo>
                    <a:pt x="339" y="1237"/>
                    <a:pt x="331" y="1251"/>
                    <a:pt x="322" y="1266"/>
                  </a:cubicBezTo>
                  <a:cubicBezTo>
                    <a:pt x="364" y="1290"/>
                    <a:pt x="405" y="1314"/>
                    <a:pt x="446" y="1338"/>
                  </a:cubicBezTo>
                  <a:cubicBezTo>
                    <a:pt x="455" y="1323"/>
                    <a:pt x="463" y="1308"/>
                    <a:pt x="472" y="1294"/>
                  </a:cubicBezTo>
                  <a:cubicBezTo>
                    <a:pt x="481" y="1278"/>
                    <a:pt x="489" y="1276"/>
                    <a:pt x="507" y="1281"/>
                  </a:cubicBezTo>
                  <a:cubicBezTo>
                    <a:pt x="545" y="1291"/>
                    <a:pt x="584" y="1302"/>
                    <a:pt x="623" y="1312"/>
                  </a:cubicBezTo>
                  <a:cubicBezTo>
                    <a:pt x="642" y="1317"/>
                    <a:pt x="648" y="1323"/>
                    <a:pt x="648" y="1342"/>
                  </a:cubicBezTo>
                  <a:cubicBezTo>
                    <a:pt x="648" y="1358"/>
                    <a:pt x="648" y="1375"/>
                    <a:pt x="648" y="1391"/>
                  </a:cubicBezTo>
                  <a:cubicBezTo>
                    <a:pt x="665" y="1391"/>
                    <a:pt x="680" y="1391"/>
                    <a:pt x="695" y="1391"/>
                  </a:cubicBezTo>
                  <a:cubicBezTo>
                    <a:pt x="695" y="1327"/>
                    <a:pt x="695" y="1263"/>
                    <a:pt x="695" y="1200"/>
                  </a:cubicBezTo>
                  <a:cubicBezTo>
                    <a:pt x="461" y="1190"/>
                    <a:pt x="254" y="1000"/>
                    <a:pt x="241" y="745"/>
                  </a:cubicBezTo>
                  <a:cubicBezTo>
                    <a:pt x="235" y="634"/>
                    <a:pt x="264" y="532"/>
                    <a:pt x="329" y="442"/>
                  </a:cubicBezTo>
                  <a:cubicBezTo>
                    <a:pt x="419" y="318"/>
                    <a:pt x="543" y="252"/>
                    <a:pt x="695" y="240"/>
                  </a:cubicBezTo>
                  <a:cubicBezTo>
                    <a:pt x="695" y="175"/>
                    <a:pt x="695" y="112"/>
                    <a:pt x="695" y="49"/>
                  </a:cubicBezTo>
                  <a:cubicBezTo>
                    <a:pt x="679" y="49"/>
                    <a:pt x="664" y="49"/>
                    <a:pt x="649" y="49"/>
                  </a:cubicBezTo>
                  <a:cubicBezTo>
                    <a:pt x="648" y="51"/>
                    <a:pt x="648" y="52"/>
                    <a:pt x="648" y="53"/>
                  </a:cubicBezTo>
                  <a:cubicBezTo>
                    <a:pt x="648" y="68"/>
                    <a:pt x="648" y="82"/>
                    <a:pt x="648" y="97"/>
                  </a:cubicBezTo>
                  <a:cubicBezTo>
                    <a:pt x="648" y="117"/>
                    <a:pt x="642" y="124"/>
                    <a:pt x="622" y="129"/>
                  </a:cubicBezTo>
                  <a:cubicBezTo>
                    <a:pt x="584" y="138"/>
                    <a:pt x="546" y="148"/>
                    <a:pt x="508" y="159"/>
                  </a:cubicBezTo>
                  <a:cubicBezTo>
                    <a:pt x="489" y="164"/>
                    <a:pt x="481" y="162"/>
                    <a:pt x="471" y="145"/>
                  </a:cubicBezTo>
                  <a:cubicBezTo>
                    <a:pt x="463" y="131"/>
                    <a:pt x="455" y="117"/>
                    <a:pt x="446" y="102"/>
                  </a:cubicBezTo>
                  <a:cubicBezTo>
                    <a:pt x="404" y="126"/>
                    <a:pt x="364" y="150"/>
                    <a:pt x="322" y="174"/>
                  </a:cubicBezTo>
                  <a:cubicBezTo>
                    <a:pt x="331" y="189"/>
                    <a:pt x="339" y="203"/>
                    <a:pt x="346" y="217"/>
                  </a:cubicBezTo>
                  <a:cubicBezTo>
                    <a:pt x="356" y="234"/>
                    <a:pt x="354" y="243"/>
                    <a:pt x="340" y="256"/>
                  </a:cubicBezTo>
                  <a:cubicBezTo>
                    <a:pt x="312" y="283"/>
                    <a:pt x="284" y="311"/>
                    <a:pt x="257" y="339"/>
                  </a:cubicBezTo>
                  <a:cubicBezTo>
                    <a:pt x="242" y="354"/>
                    <a:pt x="234" y="356"/>
                    <a:pt x="215" y="346"/>
                  </a:cubicBezTo>
                  <a:cubicBezTo>
                    <a:pt x="202" y="338"/>
                    <a:pt x="188" y="330"/>
                    <a:pt x="174" y="322"/>
                  </a:cubicBezTo>
                  <a:cubicBezTo>
                    <a:pt x="150" y="364"/>
                    <a:pt x="126" y="405"/>
                    <a:pt x="102" y="446"/>
                  </a:cubicBezTo>
                  <a:cubicBezTo>
                    <a:pt x="118" y="455"/>
                    <a:pt x="133" y="464"/>
                    <a:pt x="148" y="473"/>
                  </a:cubicBezTo>
                  <a:cubicBezTo>
                    <a:pt x="160" y="480"/>
                    <a:pt x="164" y="490"/>
                    <a:pt x="160" y="505"/>
                  </a:cubicBezTo>
                  <a:cubicBezTo>
                    <a:pt x="149" y="544"/>
                    <a:pt x="138" y="584"/>
                    <a:pt x="128" y="624"/>
                  </a:cubicBezTo>
                  <a:cubicBezTo>
                    <a:pt x="123" y="642"/>
                    <a:pt x="116" y="648"/>
                    <a:pt x="98" y="648"/>
                  </a:cubicBezTo>
                  <a:cubicBezTo>
                    <a:pt x="82" y="648"/>
                    <a:pt x="66" y="648"/>
                    <a:pt x="49" y="648"/>
                  </a:cubicBezTo>
                  <a:cubicBezTo>
                    <a:pt x="49" y="696"/>
                    <a:pt x="49" y="743"/>
                    <a:pt x="49" y="7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67">
              <a:extLst>
                <a:ext uri="{FF2B5EF4-FFF2-40B4-BE49-F238E27FC236}">
                  <a16:creationId xmlns:a16="http://schemas.microsoft.com/office/drawing/2014/main" id="{EB7BC33C-8396-CDBE-7FA1-078789036E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9588" y="2762250"/>
              <a:ext cx="227013" cy="228600"/>
            </a:xfrm>
            <a:custGeom>
              <a:avLst/>
              <a:gdLst>
                <a:gd name="T0" fmla="*/ 383 w 768"/>
                <a:gd name="T1" fmla="*/ 768 h 768"/>
                <a:gd name="T2" fmla="*/ 385 w 768"/>
                <a:gd name="T3" fmla="*/ 0 h 768"/>
                <a:gd name="T4" fmla="*/ 312 w 768"/>
                <a:gd name="T5" fmla="*/ 546 h 768"/>
                <a:gd name="T6" fmla="*/ 453 w 768"/>
                <a:gd name="T7" fmla="*/ 467 h 768"/>
                <a:gd name="T8" fmla="*/ 528 w 768"/>
                <a:gd name="T9" fmla="*/ 558 h 768"/>
                <a:gd name="T10" fmla="*/ 504 w 768"/>
                <a:gd name="T11" fmla="*/ 649 h 768"/>
                <a:gd name="T12" fmla="*/ 432 w 768"/>
                <a:gd name="T13" fmla="*/ 709 h 768"/>
                <a:gd name="T14" fmla="*/ 661 w 768"/>
                <a:gd name="T15" fmla="*/ 574 h 768"/>
                <a:gd name="T16" fmla="*/ 583 w 768"/>
                <a:gd name="T17" fmla="*/ 463 h 768"/>
                <a:gd name="T18" fmla="*/ 621 w 768"/>
                <a:gd name="T19" fmla="*/ 400 h 768"/>
                <a:gd name="T20" fmla="*/ 563 w 768"/>
                <a:gd name="T21" fmla="*/ 358 h 768"/>
                <a:gd name="T22" fmla="*/ 463 w 768"/>
                <a:gd name="T23" fmla="*/ 257 h 768"/>
                <a:gd name="T24" fmla="*/ 480 w 768"/>
                <a:gd name="T25" fmla="*/ 141 h 768"/>
                <a:gd name="T26" fmla="*/ 576 w 768"/>
                <a:gd name="T27" fmla="*/ 120 h 768"/>
                <a:gd name="T28" fmla="*/ 247 w 768"/>
                <a:gd name="T29" fmla="*/ 80 h 768"/>
                <a:gd name="T30" fmla="*/ 293 w 768"/>
                <a:gd name="T31" fmla="*/ 155 h 768"/>
                <a:gd name="T32" fmla="*/ 378 w 768"/>
                <a:gd name="T33" fmla="*/ 233 h 768"/>
                <a:gd name="T34" fmla="*/ 251 w 768"/>
                <a:gd name="T35" fmla="*/ 360 h 768"/>
                <a:gd name="T36" fmla="*/ 196 w 768"/>
                <a:gd name="T37" fmla="*/ 400 h 768"/>
                <a:gd name="T38" fmla="*/ 49 w 768"/>
                <a:gd name="T39" fmla="*/ 432 h 768"/>
                <a:gd name="T40" fmla="*/ 200 w 768"/>
                <a:gd name="T41" fmla="*/ 484 h 768"/>
                <a:gd name="T42" fmla="*/ 312 w 768"/>
                <a:gd name="T43" fmla="*/ 546 h 768"/>
                <a:gd name="T44" fmla="*/ 145 w 768"/>
                <a:gd name="T45" fmla="*/ 384 h 768"/>
                <a:gd name="T46" fmla="*/ 167 w 768"/>
                <a:gd name="T47" fmla="*/ 335 h 768"/>
                <a:gd name="T48" fmla="*/ 265 w 768"/>
                <a:gd name="T49" fmla="*/ 312 h 768"/>
                <a:gd name="T50" fmla="*/ 326 w 768"/>
                <a:gd name="T51" fmla="*/ 226 h 768"/>
                <a:gd name="T52" fmla="*/ 238 w 768"/>
                <a:gd name="T53" fmla="*/ 169 h 768"/>
                <a:gd name="T54" fmla="*/ 49 w 768"/>
                <a:gd name="T55" fmla="*/ 384 h 768"/>
                <a:gd name="T56" fmla="*/ 333 w 768"/>
                <a:gd name="T57" fmla="*/ 590 h 768"/>
                <a:gd name="T58" fmla="*/ 221 w 768"/>
                <a:gd name="T59" fmla="*/ 538 h 768"/>
                <a:gd name="T60" fmla="*/ 104 w 768"/>
                <a:gd name="T61" fmla="*/ 567 h 768"/>
                <a:gd name="T62" fmla="*/ 384 w 768"/>
                <a:gd name="T63" fmla="*/ 654 h 768"/>
                <a:gd name="T64" fmla="*/ 480 w 768"/>
                <a:gd name="T65" fmla="*/ 605 h 768"/>
                <a:gd name="T66" fmla="*/ 475 w 768"/>
                <a:gd name="T67" fmla="*/ 558 h 768"/>
                <a:gd name="T68" fmla="*/ 685 w 768"/>
                <a:gd name="T69" fmla="*/ 531 h 768"/>
                <a:gd name="T70" fmla="*/ 635 w 768"/>
                <a:gd name="T71" fmla="*/ 168 h 768"/>
                <a:gd name="T72" fmla="*/ 515 w 768"/>
                <a:gd name="T73" fmla="*/ 196 h 768"/>
                <a:gd name="T74" fmla="*/ 561 w 768"/>
                <a:gd name="T75" fmla="*/ 304 h 768"/>
                <a:gd name="T76" fmla="*/ 612 w 768"/>
                <a:gd name="T77" fmla="*/ 291 h 768"/>
                <a:gd name="T78" fmla="*/ 669 w 768"/>
                <a:gd name="T79" fmla="*/ 397 h 768"/>
                <a:gd name="T80" fmla="*/ 636 w 768"/>
                <a:gd name="T81" fmla="*/ 469 h 768"/>
                <a:gd name="T82" fmla="*/ 685 w 768"/>
                <a:gd name="T83" fmla="*/ 531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768" h="768">
                  <a:moveTo>
                    <a:pt x="768" y="384"/>
                  </a:moveTo>
                  <a:cubicBezTo>
                    <a:pt x="768" y="596"/>
                    <a:pt x="595" y="768"/>
                    <a:pt x="383" y="768"/>
                  </a:cubicBezTo>
                  <a:cubicBezTo>
                    <a:pt x="172" y="768"/>
                    <a:pt x="0" y="595"/>
                    <a:pt x="0" y="384"/>
                  </a:cubicBezTo>
                  <a:cubicBezTo>
                    <a:pt x="0" y="172"/>
                    <a:pt x="173" y="0"/>
                    <a:pt x="385" y="0"/>
                  </a:cubicBezTo>
                  <a:cubicBezTo>
                    <a:pt x="596" y="0"/>
                    <a:pt x="768" y="173"/>
                    <a:pt x="768" y="384"/>
                  </a:cubicBezTo>
                  <a:close/>
                  <a:moveTo>
                    <a:pt x="312" y="546"/>
                  </a:moveTo>
                  <a:cubicBezTo>
                    <a:pt x="346" y="518"/>
                    <a:pt x="380" y="491"/>
                    <a:pt x="413" y="464"/>
                  </a:cubicBezTo>
                  <a:cubicBezTo>
                    <a:pt x="428" y="452"/>
                    <a:pt x="439" y="453"/>
                    <a:pt x="453" y="467"/>
                  </a:cubicBezTo>
                  <a:cubicBezTo>
                    <a:pt x="474" y="488"/>
                    <a:pt x="496" y="509"/>
                    <a:pt x="517" y="532"/>
                  </a:cubicBezTo>
                  <a:cubicBezTo>
                    <a:pt x="523" y="538"/>
                    <a:pt x="527" y="549"/>
                    <a:pt x="528" y="558"/>
                  </a:cubicBezTo>
                  <a:cubicBezTo>
                    <a:pt x="529" y="578"/>
                    <a:pt x="528" y="598"/>
                    <a:pt x="528" y="618"/>
                  </a:cubicBezTo>
                  <a:cubicBezTo>
                    <a:pt x="528" y="637"/>
                    <a:pt x="523" y="644"/>
                    <a:pt x="504" y="649"/>
                  </a:cubicBezTo>
                  <a:cubicBezTo>
                    <a:pt x="480" y="655"/>
                    <a:pt x="456" y="661"/>
                    <a:pt x="432" y="667"/>
                  </a:cubicBezTo>
                  <a:cubicBezTo>
                    <a:pt x="432" y="682"/>
                    <a:pt x="432" y="695"/>
                    <a:pt x="432" y="709"/>
                  </a:cubicBezTo>
                  <a:cubicBezTo>
                    <a:pt x="432" y="711"/>
                    <a:pt x="433" y="713"/>
                    <a:pt x="433" y="716"/>
                  </a:cubicBezTo>
                  <a:cubicBezTo>
                    <a:pt x="529" y="700"/>
                    <a:pt x="604" y="653"/>
                    <a:pt x="661" y="574"/>
                  </a:cubicBezTo>
                  <a:cubicBezTo>
                    <a:pt x="635" y="549"/>
                    <a:pt x="611" y="525"/>
                    <a:pt x="586" y="500"/>
                  </a:cubicBezTo>
                  <a:cubicBezTo>
                    <a:pt x="574" y="487"/>
                    <a:pt x="573" y="478"/>
                    <a:pt x="583" y="463"/>
                  </a:cubicBezTo>
                  <a:cubicBezTo>
                    <a:pt x="594" y="446"/>
                    <a:pt x="605" y="429"/>
                    <a:pt x="616" y="412"/>
                  </a:cubicBezTo>
                  <a:cubicBezTo>
                    <a:pt x="619" y="408"/>
                    <a:pt x="621" y="403"/>
                    <a:pt x="621" y="400"/>
                  </a:cubicBezTo>
                  <a:cubicBezTo>
                    <a:pt x="617" y="381"/>
                    <a:pt x="612" y="363"/>
                    <a:pt x="607" y="343"/>
                  </a:cubicBezTo>
                  <a:cubicBezTo>
                    <a:pt x="591" y="348"/>
                    <a:pt x="577" y="353"/>
                    <a:pt x="563" y="358"/>
                  </a:cubicBezTo>
                  <a:cubicBezTo>
                    <a:pt x="549" y="363"/>
                    <a:pt x="539" y="359"/>
                    <a:pt x="530" y="347"/>
                  </a:cubicBezTo>
                  <a:cubicBezTo>
                    <a:pt x="508" y="317"/>
                    <a:pt x="485" y="288"/>
                    <a:pt x="463" y="257"/>
                  </a:cubicBezTo>
                  <a:cubicBezTo>
                    <a:pt x="459" y="251"/>
                    <a:pt x="456" y="240"/>
                    <a:pt x="458" y="232"/>
                  </a:cubicBezTo>
                  <a:cubicBezTo>
                    <a:pt x="464" y="202"/>
                    <a:pt x="472" y="171"/>
                    <a:pt x="480" y="141"/>
                  </a:cubicBezTo>
                  <a:cubicBezTo>
                    <a:pt x="484" y="127"/>
                    <a:pt x="493" y="120"/>
                    <a:pt x="507" y="120"/>
                  </a:cubicBezTo>
                  <a:cubicBezTo>
                    <a:pt x="530" y="120"/>
                    <a:pt x="553" y="120"/>
                    <a:pt x="576" y="120"/>
                  </a:cubicBezTo>
                  <a:cubicBezTo>
                    <a:pt x="580" y="120"/>
                    <a:pt x="583" y="119"/>
                    <a:pt x="588" y="119"/>
                  </a:cubicBezTo>
                  <a:cubicBezTo>
                    <a:pt x="483" y="33"/>
                    <a:pt x="332" y="32"/>
                    <a:pt x="247" y="80"/>
                  </a:cubicBezTo>
                  <a:cubicBezTo>
                    <a:pt x="257" y="101"/>
                    <a:pt x="267" y="122"/>
                    <a:pt x="278" y="142"/>
                  </a:cubicBezTo>
                  <a:cubicBezTo>
                    <a:pt x="281" y="147"/>
                    <a:pt x="287" y="152"/>
                    <a:pt x="293" y="155"/>
                  </a:cubicBezTo>
                  <a:cubicBezTo>
                    <a:pt x="317" y="168"/>
                    <a:pt x="342" y="180"/>
                    <a:pt x="366" y="192"/>
                  </a:cubicBezTo>
                  <a:cubicBezTo>
                    <a:pt x="385" y="202"/>
                    <a:pt x="389" y="214"/>
                    <a:pt x="378" y="233"/>
                  </a:cubicBezTo>
                  <a:cubicBezTo>
                    <a:pt x="361" y="261"/>
                    <a:pt x="345" y="289"/>
                    <a:pt x="328" y="316"/>
                  </a:cubicBezTo>
                  <a:cubicBezTo>
                    <a:pt x="297" y="367"/>
                    <a:pt x="309" y="359"/>
                    <a:pt x="251" y="360"/>
                  </a:cubicBezTo>
                  <a:cubicBezTo>
                    <a:pt x="237" y="360"/>
                    <a:pt x="220" y="356"/>
                    <a:pt x="212" y="362"/>
                  </a:cubicBezTo>
                  <a:cubicBezTo>
                    <a:pt x="202" y="369"/>
                    <a:pt x="200" y="387"/>
                    <a:pt x="196" y="400"/>
                  </a:cubicBezTo>
                  <a:cubicBezTo>
                    <a:pt x="185" y="431"/>
                    <a:pt x="184" y="432"/>
                    <a:pt x="151" y="432"/>
                  </a:cubicBezTo>
                  <a:cubicBezTo>
                    <a:pt x="119" y="432"/>
                    <a:pt x="86" y="432"/>
                    <a:pt x="49" y="432"/>
                  </a:cubicBezTo>
                  <a:cubicBezTo>
                    <a:pt x="59" y="464"/>
                    <a:pt x="68" y="494"/>
                    <a:pt x="77" y="525"/>
                  </a:cubicBezTo>
                  <a:cubicBezTo>
                    <a:pt x="120" y="511"/>
                    <a:pt x="160" y="498"/>
                    <a:pt x="200" y="484"/>
                  </a:cubicBezTo>
                  <a:cubicBezTo>
                    <a:pt x="214" y="479"/>
                    <a:pt x="225" y="480"/>
                    <a:pt x="237" y="490"/>
                  </a:cubicBezTo>
                  <a:cubicBezTo>
                    <a:pt x="261" y="509"/>
                    <a:pt x="286" y="526"/>
                    <a:pt x="312" y="546"/>
                  </a:cubicBezTo>
                  <a:close/>
                  <a:moveTo>
                    <a:pt x="49" y="384"/>
                  </a:moveTo>
                  <a:cubicBezTo>
                    <a:pt x="81" y="384"/>
                    <a:pt x="113" y="384"/>
                    <a:pt x="145" y="384"/>
                  </a:cubicBezTo>
                  <a:cubicBezTo>
                    <a:pt x="148" y="384"/>
                    <a:pt x="152" y="379"/>
                    <a:pt x="153" y="375"/>
                  </a:cubicBezTo>
                  <a:cubicBezTo>
                    <a:pt x="158" y="362"/>
                    <a:pt x="163" y="348"/>
                    <a:pt x="167" y="335"/>
                  </a:cubicBezTo>
                  <a:cubicBezTo>
                    <a:pt x="174" y="316"/>
                    <a:pt x="179" y="312"/>
                    <a:pt x="199" y="312"/>
                  </a:cubicBezTo>
                  <a:cubicBezTo>
                    <a:pt x="221" y="312"/>
                    <a:pt x="243" y="312"/>
                    <a:pt x="265" y="312"/>
                  </a:cubicBezTo>
                  <a:cubicBezTo>
                    <a:pt x="269" y="312"/>
                    <a:pt x="275" y="310"/>
                    <a:pt x="277" y="306"/>
                  </a:cubicBezTo>
                  <a:cubicBezTo>
                    <a:pt x="294" y="280"/>
                    <a:pt x="309" y="254"/>
                    <a:pt x="326" y="226"/>
                  </a:cubicBezTo>
                  <a:cubicBezTo>
                    <a:pt x="304" y="215"/>
                    <a:pt x="283" y="205"/>
                    <a:pt x="263" y="194"/>
                  </a:cubicBezTo>
                  <a:cubicBezTo>
                    <a:pt x="253" y="188"/>
                    <a:pt x="244" y="179"/>
                    <a:pt x="238" y="169"/>
                  </a:cubicBezTo>
                  <a:cubicBezTo>
                    <a:pt x="226" y="147"/>
                    <a:pt x="215" y="124"/>
                    <a:pt x="204" y="102"/>
                  </a:cubicBezTo>
                  <a:cubicBezTo>
                    <a:pt x="101" y="165"/>
                    <a:pt x="45" y="285"/>
                    <a:pt x="49" y="384"/>
                  </a:cubicBezTo>
                  <a:close/>
                  <a:moveTo>
                    <a:pt x="431" y="512"/>
                  </a:moveTo>
                  <a:cubicBezTo>
                    <a:pt x="397" y="539"/>
                    <a:pt x="365" y="564"/>
                    <a:pt x="333" y="590"/>
                  </a:cubicBezTo>
                  <a:cubicBezTo>
                    <a:pt x="316" y="603"/>
                    <a:pt x="309" y="603"/>
                    <a:pt x="291" y="591"/>
                  </a:cubicBezTo>
                  <a:cubicBezTo>
                    <a:pt x="268" y="573"/>
                    <a:pt x="244" y="555"/>
                    <a:pt x="221" y="538"/>
                  </a:cubicBezTo>
                  <a:cubicBezTo>
                    <a:pt x="217" y="535"/>
                    <a:pt x="211" y="531"/>
                    <a:pt x="208" y="532"/>
                  </a:cubicBezTo>
                  <a:cubicBezTo>
                    <a:pt x="173" y="543"/>
                    <a:pt x="139" y="555"/>
                    <a:pt x="104" y="567"/>
                  </a:cubicBezTo>
                  <a:cubicBezTo>
                    <a:pt x="161" y="663"/>
                    <a:pt x="284" y="725"/>
                    <a:pt x="384" y="718"/>
                  </a:cubicBezTo>
                  <a:cubicBezTo>
                    <a:pt x="384" y="697"/>
                    <a:pt x="384" y="676"/>
                    <a:pt x="384" y="654"/>
                  </a:cubicBezTo>
                  <a:cubicBezTo>
                    <a:pt x="384" y="635"/>
                    <a:pt x="389" y="628"/>
                    <a:pt x="408" y="624"/>
                  </a:cubicBezTo>
                  <a:cubicBezTo>
                    <a:pt x="432" y="617"/>
                    <a:pt x="456" y="611"/>
                    <a:pt x="480" y="605"/>
                  </a:cubicBezTo>
                  <a:cubicBezTo>
                    <a:pt x="480" y="594"/>
                    <a:pt x="481" y="585"/>
                    <a:pt x="480" y="575"/>
                  </a:cubicBezTo>
                  <a:cubicBezTo>
                    <a:pt x="479" y="569"/>
                    <a:pt x="479" y="562"/>
                    <a:pt x="475" y="558"/>
                  </a:cubicBezTo>
                  <a:cubicBezTo>
                    <a:pt x="461" y="542"/>
                    <a:pt x="446" y="527"/>
                    <a:pt x="431" y="512"/>
                  </a:cubicBezTo>
                  <a:close/>
                  <a:moveTo>
                    <a:pt x="685" y="531"/>
                  </a:moveTo>
                  <a:cubicBezTo>
                    <a:pt x="743" y="423"/>
                    <a:pt x="726" y="266"/>
                    <a:pt x="646" y="175"/>
                  </a:cubicBezTo>
                  <a:cubicBezTo>
                    <a:pt x="644" y="172"/>
                    <a:pt x="639" y="168"/>
                    <a:pt x="635" y="168"/>
                  </a:cubicBezTo>
                  <a:cubicBezTo>
                    <a:pt x="598" y="168"/>
                    <a:pt x="561" y="168"/>
                    <a:pt x="523" y="168"/>
                  </a:cubicBezTo>
                  <a:cubicBezTo>
                    <a:pt x="520" y="178"/>
                    <a:pt x="519" y="188"/>
                    <a:pt x="515" y="196"/>
                  </a:cubicBezTo>
                  <a:cubicBezTo>
                    <a:pt x="503" y="223"/>
                    <a:pt x="509" y="246"/>
                    <a:pt x="529" y="266"/>
                  </a:cubicBezTo>
                  <a:cubicBezTo>
                    <a:pt x="541" y="278"/>
                    <a:pt x="548" y="300"/>
                    <a:pt x="561" y="304"/>
                  </a:cubicBezTo>
                  <a:cubicBezTo>
                    <a:pt x="575" y="308"/>
                    <a:pt x="593" y="296"/>
                    <a:pt x="609" y="292"/>
                  </a:cubicBezTo>
                  <a:cubicBezTo>
                    <a:pt x="610" y="291"/>
                    <a:pt x="611" y="291"/>
                    <a:pt x="612" y="291"/>
                  </a:cubicBezTo>
                  <a:cubicBezTo>
                    <a:pt x="632" y="285"/>
                    <a:pt x="643" y="291"/>
                    <a:pt x="648" y="310"/>
                  </a:cubicBezTo>
                  <a:cubicBezTo>
                    <a:pt x="656" y="339"/>
                    <a:pt x="664" y="368"/>
                    <a:pt x="669" y="397"/>
                  </a:cubicBezTo>
                  <a:cubicBezTo>
                    <a:pt x="671" y="406"/>
                    <a:pt x="669" y="417"/>
                    <a:pt x="665" y="425"/>
                  </a:cubicBezTo>
                  <a:cubicBezTo>
                    <a:pt x="657" y="441"/>
                    <a:pt x="645" y="454"/>
                    <a:pt x="636" y="469"/>
                  </a:cubicBezTo>
                  <a:cubicBezTo>
                    <a:pt x="634" y="472"/>
                    <a:pt x="634" y="479"/>
                    <a:pt x="636" y="482"/>
                  </a:cubicBezTo>
                  <a:cubicBezTo>
                    <a:pt x="652" y="498"/>
                    <a:pt x="668" y="514"/>
                    <a:pt x="685" y="5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68">
              <a:extLst>
                <a:ext uri="{FF2B5EF4-FFF2-40B4-BE49-F238E27FC236}">
                  <a16:creationId xmlns:a16="http://schemas.microsoft.com/office/drawing/2014/main" id="{1327FBA6-FF89-026D-781C-E8CD772944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4525" y="3005138"/>
              <a:ext cx="114300" cy="79375"/>
            </a:xfrm>
            <a:custGeom>
              <a:avLst/>
              <a:gdLst>
                <a:gd name="T0" fmla="*/ 100 w 385"/>
                <a:gd name="T1" fmla="*/ 48 h 269"/>
                <a:gd name="T2" fmla="*/ 0 w 385"/>
                <a:gd name="T3" fmla="*/ 48 h 269"/>
                <a:gd name="T4" fmla="*/ 0 w 385"/>
                <a:gd name="T5" fmla="*/ 0 h 269"/>
                <a:gd name="T6" fmla="*/ 123 w 385"/>
                <a:gd name="T7" fmla="*/ 1 h 269"/>
                <a:gd name="T8" fmla="*/ 143 w 385"/>
                <a:gd name="T9" fmla="*/ 21 h 269"/>
                <a:gd name="T10" fmla="*/ 181 w 385"/>
                <a:gd name="T11" fmla="*/ 155 h 269"/>
                <a:gd name="T12" fmla="*/ 199 w 385"/>
                <a:gd name="T13" fmla="*/ 168 h 269"/>
                <a:gd name="T14" fmla="*/ 212 w 385"/>
                <a:gd name="T15" fmla="*/ 168 h 269"/>
                <a:gd name="T16" fmla="*/ 256 w 385"/>
                <a:gd name="T17" fmla="*/ 148 h 269"/>
                <a:gd name="T18" fmla="*/ 337 w 385"/>
                <a:gd name="T19" fmla="*/ 125 h 269"/>
                <a:gd name="T20" fmla="*/ 383 w 385"/>
                <a:gd name="T21" fmla="*/ 197 h 269"/>
                <a:gd name="T22" fmla="*/ 327 w 385"/>
                <a:gd name="T23" fmla="*/ 262 h 269"/>
                <a:gd name="T24" fmla="*/ 250 w 385"/>
                <a:gd name="T25" fmla="*/ 229 h 269"/>
                <a:gd name="T26" fmla="*/ 227 w 385"/>
                <a:gd name="T27" fmla="*/ 216 h 269"/>
                <a:gd name="T28" fmla="*/ 172 w 385"/>
                <a:gd name="T29" fmla="*/ 216 h 269"/>
                <a:gd name="T30" fmla="*/ 143 w 385"/>
                <a:gd name="T31" fmla="*/ 194 h 269"/>
                <a:gd name="T32" fmla="*/ 104 w 385"/>
                <a:gd name="T33" fmla="*/ 60 h 269"/>
                <a:gd name="T34" fmla="*/ 100 w 385"/>
                <a:gd name="T35" fmla="*/ 48 h 269"/>
                <a:gd name="T36" fmla="*/ 335 w 385"/>
                <a:gd name="T37" fmla="*/ 192 h 269"/>
                <a:gd name="T38" fmla="*/ 311 w 385"/>
                <a:gd name="T39" fmla="*/ 168 h 269"/>
                <a:gd name="T40" fmla="*/ 287 w 385"/>
                <a:gd name="T41" fmla="*/ 192 h 269"/>
                <a:gd name="T42" fmla="*/ 311 w 385"/>
                <a:gd name="T43" fmla="*/ 216 h 269"/>
                <a:gd name="T44" fmla="*/ 335 w 385"/>
                <a:gd name="T45" fmla="*/ 192 h 2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5" h="269">
                  <a:moveTo>
                    <a:pt x="100" y="48"/>
                  </a:moveTo>
                  <a:cubicBezTo>
                    <a:pt x="67" y="48"/>
                    <a:pt x="34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41" y="0"/>
                    <a:pt x="82" y="0"/>
                    <a:pt x="123" y="1"/>
                  </a:cubicBezTo>
                  <a:cubicBezTo>
                    <a:pt x="134" y="1"/>
                    <a:pt x="140" y="10"/>
                    <a:pt x="143" y="21"/>
                  </a:cubicBezTo>
                  <a:cubicBezTo>
                    <a:pt x="156" y="66"/>
                    <a:pt x="169" y="111"/>
                    <a:pt x="181" y="155"/>
                  </a:cubicBezTo>
                  <a:cubicBezTo>
                    <a:pt x="184" y="166"/>
                    <a:pt x="188" y="170"/>
                    <a:pt x="199" y="168"/>
                  </a:cubicBezTo>
                  <a:cubicBezTo>
                    <a:pt x="203" y="167"/>
                    <a:pt x="208" y="168"/>
                    <a:pt x="212" y="168"/>
                  </a:cubicBezTo>
                  <a:cubicBezTo>
                    <a:pt x="230" y="170"/>
                    <a:pt x="244" y="168"/>
                    <a:pt x="256" y="148"/>
                  </a:cubicBezTo>
                  <a:cubicBezTo>
                    <a:pt x="272" y="121"/>
                    <a:pt x="307" y="114"/>
                    <a:pt x="337" y="125"/>
                  </a:cubicBezTo>
                  <a:cubicBezTo>
                    <a:pt x="366" y="137"/>
                    <a:pt x="385" y="166"/>
                    <a:pt x="383" y="197"/>
                  </a:cubicBezTo>
                  <a:cubicBezTo>
                    <a:pt x="381" y="228"/>
                    <a:pt x="358" y="254"/>
                    <a:pt x="327" y="262"/>
                  </a:cubicBezTo>
                  <a:cubicBezTo>
                    <a:pt x="297" y="269"/>
                    <a:pt x="265" y="257"/>
                    <a:pt x="250" y="229"/>
                  </a:cubicBezTo>
                  <a:cubicBezTo>
                    <a:pt x="245" y="218"/>
                    <a:pt x="238" y="215"/>
                    <a:pt x="227" y="216"/>
                  </a:cubicBezTo>
                  <a:cubicBezTo>
                    <a:pt x="209" y="217"/>
                    <a:pt x="190" y="216"/>
                    <a:pt x="172" y="216"/>
                  </a:cubicBezTo>
                  <a:cubicBezTo>
                    <a:pt x="156" y="216"/>
                    <a:pt x="147" y="209"/>
                    <a:pt x="143" y="194"/>
                  </a:cubicBezTo>
                  <a:cubicBezTo>
                    <a:pt x="130" y="149"/>
                    <a:pt x="117" y="105"/>
                    <a:pt x="104" y="60"/>
                  </a:cubicBezTo>
                  <a:cubicBezTo>
                    <a:pt x="103" y="56"/>
                    <a:pt x="102" y="52"/>
                    <a:pt x="100" y="48"/>
                  </a:cubicBezTo>
                  <a:close/>
                  <a:moveTo>
                    <a:pt x="335" y="192"/>
                  </a:moveTo>
                  <a:cubicBezTo>
                    <a:pt x="335" y="179"/>
                    <a:pt x="324" y="168"/>
                    <a:pt x="311" y="168"/>
                  </a:cubicBezTo>
                  <a:cubicBezTo>
                    <a:pt x="298" y="168"/>
                    <a:pt x="287" y="179"/>
                    <a:pt x="287" y="192"/>
                  </a:cubicBezTo>
                  <a:cubicBezTo>
                    <a:pt x="287" y="205"/>
                    <a:pt x="298" y="216"/>
                    <a:pt x="311" y="216"/>
                  </a:cubicBezTo>
                  <a:cubicBezTo>
                    <a:pt x="324" y="216"/>
                    <a:pt x="335" y="205"/>
                    <a:pt x="335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69">
              <a:extLst>
                <a:ext uri="{FF2B5EF4-FFF2-40B4-BE49-F238E27FC236}">
                  <a16:creationId xmlns:a16="http://schemas.microsoft.com/office/drawing/2014/main" id="{0B5E2ECA-B5AC-F392-A636-3AB125DC18C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84525" y="2674938"/>
              <a:ext cx="114300" cy="73025"/>
            </a:xfrm>
            <a:custGeom>
              <a:avLst/>
              <a:gdLst>
                <a:gd name="T0" fmla="*/ 0 w 384"/>
                <a:gd name="T1" fmla="*/ 198 h 246"/>
                <a:gd name="T2" fmla="*/ 66 w 384"/>
                <a:gd name="T3" fmla="*/ 198 h 246"/>
                <a:gd name="T4" fmla="*/ 87 w 384"/>
                <a:gd name="T5" fmla="*/ 185 h 246"/>
                <a:gd name="T6" fmla="*/ 143 w 384"/>
                <a:gd name="T7" fmla="*/ 73 h 246"/>
                <a:gd name="T8" fmla="*/ 173 w 384"/>
                <a:gd name="T9" fmla="*/ 54 h 246"/>
                <a:gd name="T10" fmla="*/ 232 w 384"/>
                <a:gd name="T11" fmla="*/ 54 h 246"/>
                <a:gd name="T12" fmla="*/ 248 w 384"/>
                <a:gd name="T13" fmla="*/ 45 h 246"/>
                <a:gd name="T14" fmla="*/ 327 w 384"/>
                <a:gd name="T15" fmla="*/ 8 h 246"/>
                <a:gd name="T16" fmla="*/ 383 w 384"/>
                <a:gd name="T17" fmla="*/ 76 h 246"/>
                <a:gd name="T18" fmla="*/ 331 w 384"/>
                <a:gd name="T19" fmla="*/ 147 h 246"/>
                <a:gd name="T20" fmla="*/ 249 w 384"/>
                <a:gd name="T21" fmla="*/ 114 h 246"/>
                <a:gd name="T22" fmla="*/ 229 w 384"/>
                <a:gd name="T23" fmla="*/ 102 h 246"/>
                <a:gd name="T24" fmla="*/ 160 w 384"/>
                <a:gd name="T25" fmla="*/ 144 h 246"/>
                <a:gd name="T26" fmla="*/ 119 w 384"/>
                <a:gd name="T27" fmla="*/ 227 h 246"/>
                <a:gd name="T28" fmla="*/ 89 w 384"/>
                <a:gd name="T29" fmla="*/ 246 h 246"/>
                <a:gd name="T30" fmla="*/ 0 w 384"/>
                <a:gd name="T31" fmla="*/ 246 h 246"/>
                <a:gd name="T32" fmla="*/ 0 w 384"/>
                <a:gd name="T33" fmla="*/ 198 h 246"/>
                <a:gd name="T34" fmla="*/ 335 w 384"/>
                <a:gd name="T35" fmla="*/ 79 h 246"/>
                <a:gd name="T36" fmla="*/ 312 w 384"/>
                <a:gd name="T37" fmla="*/ 54 h 246"/>
                <a:gd name="T38" fmla="*/ 287 w 384"/>
                <a:gd name="T39" fmla="*/ 77 h 246"/>
                <a:gd name="T40" fmla="*/ 310 w 384"/>
                <a:gd name="T41" fmla="*/ 102 h 246"/>
                <a:gd name="T42" fmla="*/ 335 w 384"/>
                <a:gd name="T43" fmla="*/ 79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84" h="246">
                  <a:moveTo>
                    <a:pt x="0" y="198"/>
                  </a:moveTo>
                  <a:cubicBezTo>
                    <a:pt x="23" y="198"/>
                    <a:pt x="45" y="197"/>
                    <a:pt x="66" y="198"/>
                  </a:cubicBezTo>
                  <a:cubicBezTo>
                    <a:pt x="77" y="199"/>
                    <a:pt x="82" y="195"/>
                    <a:pt x="87" y="185"/>
                  </a:cubicBezTo>
                  <a:cubicBezTo>
                    <a:pt x="105" y="148"/>
                    <a:pt x="124" y="110"/>
                    <a:pt x="143" y="73"/>
                  </a:cubicBezTo>
                  <a:cubicBezTo>
                    <a:pt x="149" y="59"/>
                    <a:pt x="158" y="53"/>
                    <a:pt x="173" y="54"/>
                  </a:cubicBezTo>
                  <a:cubicBezTo>
                    <a:pt x="193" y="55"/>
                    <a:pt x="212" y="54"/>
                    <a:pt x="232" y="54"/>
                  </a:cubicBezTo>
                  <a:cubicBezTo>
                    <a:pt x="240" y="54"/>
                    <a:pt x="244" y="52"/>
                    <a:pt x="248" y="45"/>
                  </a:cubicBezTo>
                  <a:cubicBezTo>
                    <a:pt x="263" y="15"/>
                    <a:pt x="295" y="0"/>
                    <a:pt x="327" y="8"/>
                  </a:cubicBezTo>
                  <a:cubicBezTo>
                    <a:pt x="359" y="16"/>
                    <a:pt x="382" y="43"/>
                    <a:pt x="383" y="76"/>
                  </a:cubicBezTo>
                  <a:cubicBezTo>
                    <a:pt x="384" y="108"/>
                    <a:pt x="362" y="138"/>
                    <a:pt x="331" y="147"/>
                  </a:cubicBezTo>
                  <a:cubicBezTo>
                    <a:pt x="300" y="156"/>
                    <a:pt x="265" y="143"/>
                    <a:pt x="249" y="114"/>
                  </a:cubicBezTo>
                  <a:cubicBezTo>
                    <a:pt x="244" y="104"/>
                    <a:pt x="238" y="103"/>
                    <a:pt x="229" y="102"/>
                  </a:cubicBezTo>
                  <a:cubicBezTo>
                    <a:pt x="192" y="95"/>
                    <a:pt x="173" y="110"/>
                    <a:pt x="160" y="144"/>
                  </a:cubicBezTo>
                  <a:cubicBezTo>
                    <a:pt x="149" y="173"/>
                    <a:pt x="133" y="199"/>
                    <a:pt x="119" y="227"/>
                  </a:cubicBezTo>
                  <a:cubicBezTo>
                    <a:pt x="113" y="241"/>
                    <a:pt x="103" y="246"/>
                    <a:pt x="89" y="246"/>
                  </a:cubicBezTo>
                  <a:cubicBezTo>
                    <a:pt x="59" y="246"/>
                    <a:pt x="30" y="246"/>
                    <a:pt x="0" y="246"/>
                  </a:cubicBezTo>
                  <a:cubicBezTo>
                    <a:pt x="0" y="230"/>
                    <a:pt x="0" y="215"/>
                    <a:pt x="0" y="198"/>
                  </a:cubicBezTo>
                  <a:close/>
                  <a:moveTo>
                    <a:pt x="335" y="79"/>
                  </a:moveTo>
                  <a:cubicBezTo>
                    <a:pt x="335" y="66"/>
                    <a:pt x="325" y="55"/>
                    <a:pt x="312" y="54"/>
                  </a:cubicBezTo>
                  <a:cubicBezTo>
                    <a:pt x="299" y="54"/>
                    <a:pt x="287" y="64"/>
                    <a:pt x="287" y="77"/>
                  </a:cubicBezTo>
                  <a:cubicBezTo>
                    <a:pt x="287" y="90"/>
                    <a:pt x="297" y="101"/>
                    <a:pt x="310" y="102"/>
                  </a:cubicBezTo>
                  <a:cubicBezTo>
                    <a:pt x="323" y="102"/>
                    <a:pt x="334" y="92"/>
                    <a:pt x="335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70">
              <a:extLst>
                <a:ext uri="{FF2B5EF4-FFF2-40B4-BE49-F238E27FC236}">
                  <a16:creationId xmlns:a16="http://schemas.microsoft.com/office/drawing/2014/main" id="{9C56BB2D-7BA2-609F-B638-88E3869A6B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5963" y="2738438"/>
              <a:ext cx="106363" cy="52388"/>
            </a:xfrm>
            <a:custGeom>
              <a:avLst/>
              <a:gdLst>
                <a:gd name="T0" fmla="*/ 0 w 360"/>
                <a:gd name="T1" fmla="*/ 174 h 174"/>
                <a:gd name="T2" fmla="*/ 0 w 360"/>
                <a:gd name="T3" fmla="*/ 126 h 174"/>
                <a:gd name="T4" fmla="*/ 49 w 360"/>
                <a:gd name="T5" fmla="*/ 126 h 174"/>
                <a:gd name="T6" fmla="*/ 64 w 360"/>
                <a:gd name="T7" fmla="*/ 117 h 174"/>
                <a:gd name="T8" fmla="*/ 98 w 360"/>
                <a:gd name="T9" fmla="*/ 68 h 174"/>
                <a:gd name="T10" fmla="*/ 124 w 360"/>
                <a:gd name="T11" fmla="*/ 54 h 174"/>
                <a:gd name="T12" fmla="*/ 208 w 360"/>
                <a:gd name="T13" fmla="*/ 54 h 174"/>
                <a:gd name="T14" fmla="*/ 225 w 360"/>
                <a:gd name="T15" fmla="*/ 44 h 174"/>
                <a:gd name="T16" fmla="*/ 306 w 360"/>
                <a:gd name="T17" fmla="*/ 9 h 174"/>
                <a:gd name="T18" fmla="*/ 360 w 360"/>
                <a:gd name="T19" fmla="*/ 78 h 174"/>
                <a:gd name="T20" fmla="*/ 307 w 360"/>
                <a:gd name="T21" fmla="*/ 147 h 174"/>
                <a:gd name="T22" fmla="*/ 225 w 360"/>
                <a:gd name="T23" fmla="*/ 112 h 174"/>
                <a:gd name="T24" fmla="*/ 208 w 360"/>
                <a:gd name="T25" fmla="*/ 102 h 174"/>
                <a:gd name="T26" fmla="*/ 145 w 360"/>
                <a:gd name="T27" fmla="*/ 102 h 174"/>
                <a:gd name="T28" fmla="*/ 126 w 360"/>
                <a:gd name="T29" fmla="*/ 112 h 174"/>
                <a:gd name="T30" fmla="*/ 95 w 360"/>
                <a:gd name="T31" fmla="*/ 159 h 174"/>
                <a:gd name="T32" fmla="*/ 67 w 360"/>
                <a:gd name="T33" fmla="*/ 174 h 174"/>
                <a:gd name="T34" fmla="*/ 0 w 360"/>
                <a:gd name="T35" fmla="*/ 174 h 174"/>
                <a:gd name="T36" fmla="*/ 312 w 360"/>
                <a:gd name="T37" fmla="*/ 78 h 174"/>
                <a:gd name="T38" fmla="*/ 288 w 360"/>
                <a:gd name="T39" fmla="*/ 54 h 174"/>
                <a:gd name="T40" fmla="*/ 264 w 360"/>
                <a:gd name="T41" fmla="*/ 78 h 174"/>
                <a:gd name="T42" fmla="*/ 288 w 360"/>
                <a:gd name="T43" fmla="*/ 102 h 174"/>
                <a:gd name="T44" fmla="*/ 312 w 360"/>
                <a:gd name="T45" fmla="*/ 78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0" h="174">
                  <a:moveTo>
                    <a:pt x="0" y="174"/>
                  </a:moveTo>
                  <a:cubicBezTo>
                    <a:pt x="0" y="157"/>
                    <a:pt x="0" y="143"/>
                    <a:pt x="0" y="126"/>
                  </a:cubicBezTo>
                  <a:cubicBezTo>
                    <a:pt x="17" y="126"/>
                    <a:pt x="33" y="127"/>
                    <a:pt x="49" y="126"/>
                  </a:cubicBezTo>
                  <a:cubicBezTo>
                    <a:pt x="54" y="125"/>
                    <a:pt x="61" y="122"/>
                    <a:pt x="64" y="117"/>
                  </a:cubicBezTo>
                  <a:cubicBezTo>
                    <a:pt x="76" y="101"/>
                    <a:pt x="87" y="85"/>
                    <a:pt x="98" y="68"/>
                  </a:cubicBezTo>
                  <a:cubicBezTo>
                    <a:pt x="104" y="58"/>
                    <a:pt x="113" y="54"/>
                    <a:pt x="124" y="54"/>
                  </a:cubicBezTo>
                  <a:cubicBezTo>
                    <a:pt x="152" y="54"/>
                    <a:pt x="180" y="54"/>
                    <a:pt x="208" y="54"/>
                  </a:cubicBezTo>
                  <a:cubicBezTo>
                    <a:pt x="216" y="54"/>
                    <a:pt x="221" y="52"/>
                    <a:pt x="225" y="44"/>
                  </a:cubicBezTo>
                  <a:cubicBezTo>
                    <a:pt x="242" y="14"/>
                    <a:pt x="274" y="0"/>
                    <a:pt x="306" y="9"/>
                  </a:cubicBezTo>
                  <a:cubicBezTo>
                    <a:pt x="338" y="17"/>
                    <a:pt x="360" y="45"/>
                    <a:pt x="360" y="78"/>
                  </a:cubicBezTo>
                  <a:cubicBezTo>
                    <a:pt x="360" y="110"/>
                    <a:pt x="338" y="139"/>
                    <a:pt x="307" y="147"/>
                  </a:cubicBezTo>
                  <a:cubicBezTo>
                    <a:pt x="274" y="156"/>
                    <a:pt x="242" y="142"/>
                    <a:pt x="225" y="112"/>
                  </a:cubicBezTo>
                  <a:cubicBezTo>
                    <a:pt x="221" y="104"/>
                    <a:pt x="217" y="102"/>
                    <a:pt x="208" y="102"/>
                  </a:cubicBezTo>
                  <a:cubicBezTo>
                    <a:pt x="187" y="102"/>
                    <a:pt x="166" y="102"/>
                    <a:pt x="145" y="102"/>
                  </a:cubicBezTo>
                  <a:cubicBezTo>
                    <a:pt x="136" y="102"/>
                    <a:pt x="131" y="104"/>
                    <a:pt x="126" y="112"/>
                  </a:cubicBezTo>
                  <a:cubicBezTo>
                    <a:pt x="116" y="128"/>
                    <a:pt x="105" y="143"/>
                    <a:pt x="95" y="159"/>
                  </a:cubicBezTo>
                  <a:cubicBezTo>
                    <a:pt x="88" y="170"/>
                    <a:pt x="79" y="174"/>
                    <a:pt x="67" y="174"/>
                  </a:cubicBezTo>
                  <a:cubicBezTo>
                    <a:pt x="45" y="174"/>
                    <a:pt x="24" y="174"/>
                    <a:pt x="0" y="174"/>
                  </a:cubicBezTo>
                  <a:close/>
                  <a:moveTo>
                    <a:pt x="312" y="78"/>
                  </a:moveTo>
                  <a:cubicBezTo>
                    <a:pt x="312" y="65"/>
                    <a:pt x="301" y="54"/>
                    <a:pt x="288" y="54"/>
                  </a:cubicBezTo>
                  <a:cubicBezTo>
                    <a:pt x="275" y="54"/>
                    <a:pt x="264" y="65"/>
                    <a:pt x="264" y="78"/>
                  </a:cubicBezTo>
                  <a:cubicBezTo>
                    <a:pt x="264" y="91"/>
                    <a:pt x="275" y="102"/>
                    <a:pt x="288" y="102"/>
                  </a:cubicBezTo>
                  <a:cubicBezTo>
                    <a:pt x="301" y="102"/>
                    <a:pt x="312" y="91"/>
                    <a:pt x="31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71">
              <a:extLst>
                <a:ext uri="{FF2B5EF4-FFF2-40B4-BE49-F238E27FC236}">
                  <a16:creationId xmlns:a16="http://schemas.microsoft.com/office/drawing/2014/main" id="{116A541F-1AE6-D54B-3FBB-D7023B6BDC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63900" y="2954338"/>
              <a:ext cx="93663" cy="65088"/>
            </a:xfrm>
            <a:custGeom>
              <a:avLst/>
              <a:gdLst>
                <a:gd name="T0" fmla="*/ 0 w 317"/>
                <a:gd name="T1" fmla="*/ 49 h 218"/>
                <a:gd name="T2" fmla="*/ 0 w 317"/>
                <a:gd name="T3" fmla="*/ 1 h 218"/>
                <a:gd name="T4" fmla="*/ 73 w 317"/>
                <a:gd name="T5" fmla="*/ 2 h 218"/>
                <a:gd name="T6" fmla="*/ 94 w 317"/>
                <a:gd name="T7" fmla="*/ 20 h 218"/>
                <a:gd name="T8" fmla="*/ 130 w 317"/>
                <a:gd name="T9" fmla="*/ 107 h 218"/>
                <a:gd name="T10" fmla="*/ 144 w 317"/>
                <a:gd name="T11" fmla="*/ 121 h 218"/>
                <a:gd name="T12" fmla="*/ 177 w 317"/>
                <a:gd name="T13" fmla="*/ 110 h 218"/>
                <a:gd name="T14" fmla="*/ 264 w 317"/>
                <a:gd name="T15" fmla="*/ 78 h 218"/>
                <a:gd name="T16" fmla="*/ 310 w 317"/>
                <a:gd name="T17" fmla="*/ 158 h 218"/>
                <a:gd name="T18" fmla="*/ 237 w 317"/>
                <a:gd name="T19" fmla="*/ 217 h 218"/>
                <a:gd name="T20" fmla="*/ 176 w 317"/>
                <a:gd name="T21" fmla="*/ 179 h 218"/>
                <a:gd name="T22" fmla="*/ 159 w 317"/>
                <a:gd name="T23" fmla="*/ 169 h 218"/>
                <a:gd name="T24" fmla="*/ 123 w 317"/>
                <a:gd name="T25" fmla="*/ 169 h 218"/>
                <a:gd name="T26" fmla="*/ 95 w 317"/>
                <a:gd name="T27" fmla="*/ 150 h 218"/>
                <a:gd name="T28" fmla="*/ 59 w 317"/>
                <a:gd name="T29" fmla="*/ 59 h 218"/>
                <a:gd name="T30" fmla="*/ 44 w 317"/>
                <a:gd name="T31" fmla="*/ 49 h 218"/>
                <a:gd name="T32" fmla="*/ 0 w 317"/>
                <a:gd name="T33" fmla="*/ 49 h 218"/>
                <a:gd name="T34" fmla="*/ 263 w 317"/>
                <a:gd name="T35" fmla="*/ 144 h 218"/>
                <a:gd name="T36" fmla="*/ 238 w 317"/>
                <a:gd name="T37" fmla="*/ 121 h 218"/>
                <a:gd name="T38" fmla="*/ 215 w 317"/>
                <a:gd name="T39" fmla="*/ 145 h 218"/>
                <a:gd name="T40" fmla="*/ 239 w 317"/>
                <a:gd name="T41" fmla="*/ 169 h 218"/>
                <a:gd name="T42" fmla="*/ 263 w 317"/>
                <a:gd name="T43" fmla="*/ 144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7" h="218">
                  <a:moveTo>
                    <a:pt x="0" y="49"/>
                  </a:moveTo>
                  <a:cubicBezTo>
                    <a:pt x="0" y="32"/>
                    <a:pt x="0" y="17"/>
                    <a:pt x="0" y="1"/>
                  </a:cubicBezTo>
                  <a:cubicBezTo>
                    <a:pt x="25" y="1"/>
                    <a:pt x="49" y="0"/>
                    <a:pt x="73" y="2"/>
                  </a:cubicBezTo>
                  <a:cubicBezTo>
                    <a:pt x="81" y="3"/>
                    <a:pt x="91" y="12"/>
                    <a:pt x="94" y="20"/>
                  </a:cubicBezTo>
                  <a:cubicBezTo>
                    <a:pt x="107" y="49"/>
                    <a:pt x="118" y="78"/>
                    <a:pt x="130" y="107"/>
                  </a:cubicBezTo>
                  <a:cubicBezTo>
                    <a:pt x="132" y="114"/>
                    <a:pt x="133" y="123"/>
                    <a:pt x="144" y="121"/>
                  </a:cubicBezTo>
                  <a:cubicBezTo>
                    <a:pt x="155" y="119"/>
                    <a:pt x="168" y="127"/>
                    <a:pt x="177" y="110"/>
                  </a:cubicBezTo>
                  <a:cubicBezTo>
                    <a:pt x="194" y="78"/>
                    <a:pt x="231" y="65"/>
                    <a:pt x="264" y="78"/>
                  </a:cubicBezTo>
                  <a:cubicBezTo>
                    <a:pt x="297" y="90"/>
                    <a:pt x="317" y="125"/>
                    <a:pt x="310" y="158"/>
                  </a:cubicBezTo>
                  <a:cubicBezTo>
                    <a:pt x="302" y="193"/>
                    <a:pt x="272" y="218"/>
                    <a:pt x="237" y="217"/>
                  </a:cubicBezTo>
                  <a:cubicBezTo>
                    <a:pt x="210" y="216"/>
                    <a:pt x="189" y="203"/>
                    <a:pt x="176" y="179"/>
                  </a:cubicBezTo>
                  <a:cubicBezTo>
                    <a:pt x="172" y="171"/>
                    <a:pt x="168" y="168"/>
                    <a:pt x="159" y="169"/>
                  </a:cubicBezTo>
                  <a:cubicBezTo>
                    <a:pt x="147" y="169"/>
                    <a:pt x="135" y="169"/>
                    <a:pt x="123" y="169"/>
                  </a:cubicBezTo>
                  <a:cubicBezTo>
                    <a:pt x="109" y="170"/>
                    <a:pt x="100" y="163"/>
                    <a:pt x="95" y="150"/>
                  </a:cubicBezTo>
                  <a:cubicBezTo>
                    <a:pt x="83" y="119"/>
                    <a:pt x="71" y="89"/>
                    <a:pt x="59" y="59"/>
                  </a:cubicBezTo>
                  <a:cubicBezTo>
                    <a:pt x="56" y="52"/>
                    <a:pt x="52" y="48"/>
                    <a:pt x="44" y="49"/>
                  </a:cubicBezTo>
                  <a:cubicBezTo>
                    <a:pt x="30" y="50"/>
                    <a:pt x="15" y="49"/>
                    <a:pt x="0" y="49"/>
                  </a:cubicBezTo>
                  <a:close/>
                  <a:moveTo>
                    <a:pt x="263" y="144"/>
                  </a:moveTo>
                  <a:cubicBezTo>
                    <a:pt x="263" y="132"/>
                    <a:pt x="251" y="121"/>
                    <a:pt x="238" y="121"/>
                  </a:cubicBezTo>
                  <a:cubicBezTo>
                    <a:pt x="225" y="121"/>
                    <a:pt x="215" y="133"/>
                    <a:pt x="215" y="145"/>
                  </a:cubicBezTo>
                  <a:cubicBezTo>
                    <a:pt x="215" y="158"/>
                    <a:pt x="227" y="169"/>
                    <a:pt x="239" y="169"/>
                  </a:cubicBezTo>
                  <a:cubicBezTo>
                    <a:pt x="252" y="169"/>
                    <a:pt x="263" y="157"/>
                    <a:pt x="263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72">
              <a:extLst>
                <a:ext uri="{FF2B5EF4-FFF2-40B4-BE49-F238E27FC236}">
                  <a16:creationId xmlns:a16="http://schemas.microsoft.com/office/drawing/2014/main" id="{9A928273-01C8-1328-5F3A-83940A6EAD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90888" y="2852738"/>
              <a:ext cx="87313" cy="46038"/>
            </a:xfrm>
            <a:custGeom>
              <a:avLst/>
              <a:gdLst>
                <a:gd name="T0" fmla="*/ 0 w 290"/>
                <a:gd name="T1" fmla="*/ 103 h 156"/>
                <a:gd name="T2" fmla="*/ 0 w 290"/>
                <a:gd name="T3" fmla="*/ 67 h 156"/>
                <a:gd name="T4" fmla="*/ 0 w 290"/>
                <a:gd name="T5" fmla="*/ 55 h 156"/>
                <a:gd name="T6" fmla="*/ 31 w 290"/>
                <a:gd name="T7" fmla="*/ 55 h 156"/>
                <a:gd name="T8" fmla="*/ 113 w 290"/>
                <a:gd name="T9" fmla="*/ 55 h 156"/>
                <a:gd name="T10" fmla="*/ 162 w 290"/>
                <a:gd name="T11" fmla="*/ 34 h 156"/>
                <a:gd name="T12" fmla="*/ 244 w 290"/>
                <a:gd name="T13" fmla="*/ 13 h 156"/>
                <a:gd name="T14" fmla="*/ 288 w 290"/>
                <a:gd name="T15" fmla="*/ 84 h 156"/>
                <a:gd name="T16" fmla="*/ 232 w 290"/>
                <a:gd name="T17" fmla="*/ 149 h 156"/>
                <a:gd name="T18" fmla="*/ 155 w 290"/>
                <a:gd name="T19" fmla="*/ 116 h 156"/>
                <a:gd name="T20" fmla="*/ 132 w 290"/>
                <a:gd name="T21" fmla="*/ 103 h 156"/>
                <a:gd name="T22" fmla="*/ 0 w 290"/>
                <a:gd name="T23" fmla="*/ 103 h 156"/>
                <a:gd name="T24" fmla="*/ 240 w 290"/>
                <a:gd name="T25" fmla="*/ 79 h 156"/>
                <a:gd name="T26" fmla="*/ 216 w 290"/>
                <a:gd name="T27" fmla="*/ 55 h 156"/>
                <a:gd name="T28" fmla="*/ 192 w 290"/>
                <a:gd name="T29" fmla="*/ 79 h 156"/>
                <a:gd name="T30" fmla="*/ 216 w 290"/>
                <a:gd name="T31" fmla="*/ 103 h 156"/>
                <a:gd name="T32" fmla="*/ 240 w 290"/>
                <a:gd name="T33" fmla="*/ 79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90" h="156">
                  <a:moveTo>
                    <a:pt x="0" y="103"/>
                  </a:moveTo>
                  <a:cubicBezTo>
                    <a:pt x="0" y="90"/>
                    <a:pt x="0" y="78"/>
                    <a:pt x="0" y="67"/>
                  </a:cubicBezTo>
                  <a:cubicBezTo>
                    <a:pt x="0" y="63"/>
                    <a:pt x="0" y="60"/>
                    <a:pt x="0" y="55"/>
                  </a:cubicBezTo>
                  <a:cubicBezTo>
                    <a:pt x="11" y="55"/>
                    <a:pt x="21" y="55"/>
                    <a:pt x="31" y="55"/>
                  </a:cubicBezTo>
                  <a:cubicBezTo>
                    <a:pt x="58" y="55"/>
                    <a:pt x="86" y="55"/>
                    <a:pt x="113" y="55"/>
                  </a:cubicBezTo>
                  <a:cubicBezTo>
                    <a:pt x="133" y="56"/>
                    <a:pt x="149" y="56"/>
                    <a:pt x="162" y="34"/>
                  </a:cubicBezTo>
                  <a:cubicBezTo>
                    <a:pt x="178" y="6"/>
                    <a:pt x="214" y="0"/>
                    <a:pt x="244" y="13"/>
                  </a:cubicBezTo>
                  <a:cubicBezTo>
                    <a:pt x="272" y="25"/>
                    <a:pt x="290" y="54"/>
                    <a:pt x="288" y="84"/>
                  </a:cubicBezTo>
                  <a:cubicBezTo>
                    <a:pt x="286" y="115"/>
                    <a:pt x="263" y="141"/>
                    <a:pt x="232" y="149"/>
                  </a:cubicBezTo>
                  <a:cubicBezTo>
                    <a:pt x="202" y="156"/>
                    <a:pt x="170" y="143"/>
                    <a:pt x="155" y="116"/>
                  </a:cubicBezTo>
                  <a:cubicBezTo>
                    <a:pt x="150" y="105"/>
                    <a:pt x="143" y="103"/>
                    <a:pt x="132" y="103"/>
                  </a:cubicBezTo>
                  <a:cubicBezTo>
                    <a:pt x="89" y="103"/>
                    <a:pt x="45" y="103"/>
                    <a:pt x="0" y="103"/>
                  </a:cubicBezTo>
                  <a:close/>
                  <a:moveTo>
                    <a:pt x="240" y="79"/>
                  </a:moveTo>
                  <a:cubicBezTo>
                    <a:pt x="240" y="66"/>
                    <a:pt x="229" y="55"/>
                    <a:pt x="216" y="55"/>
                  </a:cubicBezTo>
                  <a:cubicBezTo>
                    <a:pt x="203" y="55"/>
                    <a:pt x="192" y="66"/>
                    <a:pt x="192" y="79"/>
                  </a:cubicBezTo>
                  <a:cubicBezTo>
                    <a:pt x="192" y="92"/>
                    <a:pt x="203" y="103"/>
                    <a:pt x="216" y="103"/>
                  </a:cubicBezTo>
                  <a:cubicBezTo>
                    <a:pt x="229" y="103"/>
                    <a:pt x="240" y="92"/>
                    <a:pt x="240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5" name="Group 194">
            <a:extLst>
              <a:ext uri="{FF2B5EF4-FFF2-40B4-BE49-F238E27FC236}">
                <a16:creationId xmlns:a16="http://schemas.microsoft.com/office/drawing/2014/main" id="{4339E2AB-C14B-C76C-ABDF-F821E29A286E}"/>
              </a:ext>
            </a:extLst>
          </p:cNvPr>
          <p:cNvGrpSpPr/>
          <p:nvPr/>
        </p:nvGrpSpPr>
        <p:grpSpPr>
          <a:xfrm>
            <a:off x="8374399" y="1956211"/>
            <a:ext cx="461963" cy="412751"/>
            <a:chOff x="3584575" y="2673350"/>
            <a:chExt cx="461963" cy="412750"/>
          </a:xfrm>
          <a:solidFill>
            <a:srgbClr val="43266B"/>
          </a:solidFill>
        </p:grpSpPr>
        <p:sp>
          <p:nvSpPr>
            <p:cNvPr id="196" name="Freeform 274">
              <a:extLst>
                <a:ext uri="{FF2B5EF4-FFF2-40B4-BE49-F238E27FC236}">
                  <a16:creationId xmlns:a16="http://schemas.microsoft.com/office/drawing/2014/main" id="{B995CE4D-BD6F-FA59-7261-7B600EC3D5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4575" y="2736850"/>
              <a:ext cx="461963" cy="349250"/>
            </a:xfrm>
            <a:custGeom>
              <a:avLst/>
              <a:gdLst>
                <a:gd name="T0" fmla="*/ 3 w 1558"/>
                <a:gd name="T1" fmla="*/ 787 h 1170"/>
                <a:gd name="T2" fmla="*/ 145 w 1558"/>
                <a:gd name="T3" fmla="*/ 705 h 1170"/>
                <a:gd name="T4" fmla="*/ 145 w 1558"/>
                <a:gd name="T5" fmla="*/ 376 h 1170"/>
                <a:gd name="T6" fmla="*/ 333 w 1558"/>
                <a:gd name="T7" fmla="*/ 341 h 1170"/>
                <a:gd name="T8" fmla="*/ 363 w 1558"/>
                <a:gd name="T9" fmla="*/ 686 h 1170"/>
                <a:gd name="T10" fmla="*/ 411 w 1558"/>
                <a:gd name="T11" fmla="*/ 704 h 1170"/>
                <a:gd name="T12" fmla="*/ 411 w 1558"/>
                <a:gd name="T13" fmla="*/ 147 h 1170"/>
                <a:gd name="T14" fmla="*/ 596 w 1558"/>
                <a:gd name="T15" fmla="*/ 112 h 1170"/>
                <a:gd name="T16" fmla="*/ 629 w 1558"/>
                <a:gd name="T17" fmla="*/ 684 h 1170"/>
                <a:gd name="T18" fmla="*/ 676 w 1558"/>
                <a:gd name="T19" fmla="*/ 704 h 1170"/>
                <a:gd name="T20" fmla="*/ 676 w 1558"/>
                <a:gd name="T21" fmla="*/ 270 h 1170"/>
                <a:gd name="T22" fmla="*/ 865 w 1558"/>
                <a:gd name="T23" fmla="*/ 233 h 1170"/>
                <a:gd name="T24" fmla="*/ 894 w 1558"/>
                <a:gd name="T25" fmla="*/ 433 h 1170"/>
                <a:gd name="T26" fmla="*/ 942 w 1558"/>
                <a:gd name="T27" fmla="*/ 389 h 1170"/>
                <a:gd name="T28" fmla="*/ 976 w 1558"/>
                <a:gd name="T29" fmla="*/ 0 h 1170"/>
                <a:gd name="T30" fmla="*/ 1161 w 1558"/>
                <a:gd name="T31" fmla="*/ 34 h 1170"/>
                <a:gd name="T32" fmla="*/ 1161 w 1558"/>
                <a:gd name="T33" fmla="*/ 353 h 1170"/>
                <a:gd name="T34" fmla="*/ 1532 w 1558"/>
                <a:gd name="T35" fmla="*/ 808 h 1170"/>
                <a:gd name="T36" fmla="*/ 784 w 1558"/>
                <a:gd name="T37" fmla="*/ 936 h 1170"/>
                <a:gd name="T38" fmla="*/ 33 w 1558"/>
                <a:gd name="T39" fmla="*/ 923 h 1170"/>
                <a:gd name="T40" fmla="*/ 0 w 1558"/>
                <a:gd name="T41" fmla="*/ 794 h 1170"/>
                <a:gd name="T42" fmla="*/ 1137 w 1558"/>
                <a:gd name="T43" fmla="*/ 524 h 1170"/>
                <a:gd name="T44" fmla="*/ 1138 w 1558"/>
                <a:gd name="T45" fmla="*/ 979 h 1170"/>
                <a:gd name="T46" fmla="*/ 48 w 1558"/>
                <a:gd name="T47" fmla="*/ 874 h 1170"/>
                <a:gd name="T48" fmla="*/ 735 w 1558"/>
                <a:gd name="T49" fmla="*/ 753 h 1170"/>
                <a:gd name="T50" fmla="*/ 119 w 1558"/>
                <a:gd name="T51" fmla="*/ 753 h 1170"/>
                <a:gd name="T52" fmla="*/ 48 w 1558"/>
                <a:gd name="T53" fmla="*/ 807 h 1170"/>
                <a:gd name="T54" fmla="*/ 580 w 1558"/>
                <a:gd name="T55" fmla="*/ 704 h 1170"/>
                <a:gd name="T56" fmla="*/ 460 w 1558"/>
                <a:gd name="T57" fmla="*/ 161 h 1170"/>
                <a:gd name="T58" fmla="*/ 580 w 1558"/>
                <a:gd name="T59" fmla="*/ 704 h 1170"/>
                <a:gd name="T60" fmla="*/ 1448 w 1558"/>
                <a:gd name="T61" fmla="*/ 913 h 1170"/>
                <a:gd name="T62" fmla="*/ 1400 w 1558"/>
                <a:gd name="T63" fmla="*/ 627 h 1170"/>
                <a:gd name="T64" fmla="*/ 1235 w 1558"/>
                <a:gd name="T65" fmla="*/ 1009 h 1170"/>
                <a:gd name="T66" fmla="*/ 1161 w 1558"/>
                <a:gd name="T67" fmla="*/ 1037 h 1170"/>
                <a:gd name="T68" fmla="*/ 1112 w 1558"/>
                <a:gd name="T69" fmla="*/ 402 h 1170"/>
                <a:gd name="T70" fmla="*/ 822 w 1558"/>
                <a:gd name="T71" fmla="*/ 906 h 1170"/>
                <a:gd name="T72" fmla="*/ 899 w 1558"/>
                <a:gd name="T73" fmla="*/ 613 h 1170"/>
                <a:gd name="T74" fmla="*/ 1112 w 1558"/>
                <a:gd name="T75" fmla="*/ 402 h 1170"/>
                <a:gd name="T76" fmla="*/ 991 w 1558"/>
                <a:gd name="T77" fmla="*/ 377 h 1170"/>
                <a:gd name="T78" fmla="*/ 1112 w 1558"/>
                <a:gd name="T79" fmla="*/ 49 h 1170"/>
                <a:gd name="T80" fmla="*/ 194 w 1558"/>
                <a:gd name="T81" fmla="*/ 704 h 1170"/>
                <a:gd name="T82" fmla="*/ 314 w 1558"/>
                <a:gd name="T83" fmla="*/ 390 h 1170"/>
                <a:gd name="T84" fmla="*/ 194 w 1558"/>
                <a:gd name="T85" fmla="*/ 704 h 1170"/>
                <a:gd name="T86" fmla="*/ 743 w 1558"/>
                <a:gd name="T87" fmla="*/ 693 h 1170"/>
                <a:gd name="T88" fmla="*/ 846 w 1558"/>
                <a:gd name="T89" fmla="*/ 466 h 1170"/>
                <a:gd name="T90" fmla="*/ 846 w 1558"/>
                <a:gd name="T91" fmla="*/ 281 h 1170"/>
                <a:gd name="T92" fmla="*/ 725 w 1558"/>
                <a:gd name="T93" fmla="*/ 704 h 1170"/>
                <a:gd name="T94" fmla="*/ 1162 w 1558"/>
                <a:gd name="T95" fmla="*/ 476 h 1170"/>
                <a:gd name="T96" fmla="*/ 1429 w 1558"/>
                <a:gd name="T97" fmla="*/ 555 h 1170"/>
                <a:gd name="T98" fmla="*/ 1162 w 1558"/>
                <a:gd name="T99" fmla="*/ 476 h 1170"/>
                <a:gd name="T100" fmla="*/ 911 w 1558"/>
                <a:gd name="T101" fmla="*/ 910 h 1170"/>
                <a:gd name="T102" fmla="*/ 1112 w 1558"/>
                <a:gd name="T103" fmla="*/ 1101 h 11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8" h="1170">
                  <a:moveTo>
                    <a:pt x="0" y="794"/>
                  </a:moveTo>
                  <a:cubicBezTo>
                    <a:pt x="1" y="792"/>
                    <a:pt x="2" y="790"/>
                    <a:pt x="3" y="787"/>
                  </a:cubicBezTo>
                  <a:cubicBezTo>
                    <a:pt x="17" y="737"/>
                    <a:pt x="57" y="706"/>
                    <a:pt x="110" y="705"/>
                  </a:cubicBezTo>
                  <a:cubicBezTo>
                    <a:pt x="121" y="704"/>
                    <a:pt x="132" y="705"/>
                    <a:pt x="145" y="705"/>
                  </a:cubicBezTo>
                  <a:cubicBezTo>
                    <a:pt x="145" y="698"/>
                    <a:pt x="145" y="692"/>
                    <a:pt x="145" y="686"/>
                  </a:cubicBezTo>
                  <a:cubicBezTo>
                    <a:pt x="145" y="583"/>
                    <a:pt x="145" y="479"/>
                    <a:pt x="145" y="376"/>
                  </a:cubicBezTo>
                  <a:cubicBezTo>
                    <a:pt x="145" y="347"/>
                    <a:pt x="151" y="341"/>
                    <a:pt x="180" y="341"/>
                  </a:cubicBezTo>
                  <a:cubicBezTo>
                    <a:pt x="231" y="341"/>
                    <a:pt x="282" y="341"/>
                    <a:pt x="333" y="341"/>
                  </a:cubicBezTo>
                  <a:cubicBezTo>
                    <a:pt x="355" y="341"/>
                    <a:pt x="363" y="349"/>
                    <a:pt x="363" y="371"/>
                  </a:cubicBezTo>
                  <a:cubicBezTo>
                    <a:pt x="363" y="476"/>
                    <a:pt x="363" y="581"/>
                    <a:pt x="363" y="686"/>
                  </a:cubicBezTo>
                  <a:cubicBezTo>
                    <a:pt x="363" y="691"/>
                    <a:pt x="363" y="697"/>
                    <a:pt x="363" y="704"/>
                  </a:cubicBezTo>
                  <a:cubicBezTo>
                    <a:pt x="380" y="704"/>
                    <a:pt x="394" y="704"/>
                    <a:pt x="411" y="704"/>
                  </a:cubicBezTo>
                  <a:cubicBezTo>
                    <a:pt x="411" y="697"/>
                    <a:pt x="411" y="692"/>
                    <a:pt x="411" y="686"/>
                  </a:cubicBezTo>
                  <a:cubicBezTo>
                    <a:pt x="411" y="506"/>
                    <a:pt x="411" y="327"/>
                    <a:pt x="411" y="147"/>
                  </a:cubicBezTo>
                  <a:cubicBezTo>
                    <a:pt x="411" y="119"/>
                    <a:pt x="417" y="112"/>
                    <a:pt x="446" y="112"/>
                  </a:cubicBezTo>
                  <a:cubicBezTo>
                    <a:pt x="496" y="112"/>
                    <a:pt x="546" y="112"/>
                    <a:pt x="596" y="112"/>
                  </a:cubicBezTo>
                  <a:cubicBezTo>
                    <a:pt x="622" y="112"/>
                    <a:pt x="629" y="120"/>
                    <a:pt x="629" y="145"/>
                  </a:cubicBezTo>
                  <a:cubicBezTo>
                    <a:pt x="629" y="325"/>
                    <a:pt x="629" y="504"/>
                    <a:pt x="629" y="684"/>
                  </a:cubicBezTo>
                  <a:cubicBezTo>
                    <a:pt x="629" y="690"/>
                    <a:pt x="629" y="697"/>
                    <a:pt x="629" y="704"/>
                  </a:cubicBezTo>
                  <a:cubicBezTo>
                    <a:pt x="645" y="704"/>
                    <a:pt x="659" y="704"/>
                    <a:pt x="676" y="704"/>
                  </a:cubicBezTo>
                  <a:cubicBezTo>
                    <a:pt x="676" y="697"/>
                    <a:pt x="676" y="691"/>
                    <a:pt x="676" y="685"/>
                  </a:cubicBezTo>
                  <a:cubicBezTo>
                    <a:pt x="676" y="546"/>
                    <a:pt x="676" y="408"/>
                    <a:pt x="676" y="270"/>
                  </a:cubicBezTo>
                  <a:cubicBezTo>
                    <a:pt x="676" y="238"/>
                    <a:pt x="682" y="233"/>
                    <a:pt x="713" y="233"/>
                  </a:cubicBezTo>
                  <a:cubicBezTo>
                    <a:pt x="764" y="233"/>
                    <a:pt x="814" y="233"/>
                    <a:pt x="865" y="233"/>
                  </a:cubicBezTo>
                  <a:cubicBezTo>
                    <a:pt x="886" y="233"/>
                    <a:pt x="894" y="241"/>
                    <a:pt x="894" y="263"/>
                  </a:cubicBezTo>
                  <a:cubicBezTo>
                    <a:pt x="895" y="319"/>
                    <a:pt x="894" y="375"/>
                    <a:pt x="894" y="433"/>
                  </a:cubicBezTo>
                  <a:cubicBezTo>
                    <a:pt x="911" y="423"/>
                    <a:pt x="926" y="414"/>
                    <a:pt x="940" y="404"/>
                  </a:cubicBezTo>
                  <a:cubicBezTo>
                    <a:pt x="943" y="402"/>
                    <a:pt x="942" y="394"/>
                    <a:pt x="942" y="389"/>
                  </a:cubicBezTo>
                  <a:cubicBezTo>
                    <a:pt x="942" y="271"/>
                    <a:pt x="942" y="153"/>
                    <a:pt x="942" y="34"/>
                  </a:cubicBezTo>
                  <a:cubicBezTo>
                    <a:pt x="942" y="7"/>
                    <a:pt x="949" y="0"/>
                    <a:pt x="976" y="0"/>
                  </a:cubicBezTo>
                  <a:cubicBezTo>
                    <a:pt x="1026" y="0"/>
                    <a:pt x="1076" y="0"/>
                    <a:pt x="1126" y="0"/>
                  </a:cubicBezTo>
                  <a:cubicBezTo>
                    <a:pt x="1153" y="0"/>
                    <a:pt x="1161" y="7"/>
                    <a:pt x="1161" y="34"/>
                  </a:cubicBezTo>
                  <a:cubicBezTo>
                    <a:pt x="1161" y="134"/>
                    <a:pt x="1161" y="234"/>
                    <a:pt x="1161" y="334"/>
                  </a:cubicBezTo>
                  <a:cubicBezTo>
                    <a:pt x="1161" y="340"/>
                    <a:pt x="1161" y="346"/>
                    <a:pt x="1161" y="353"/>
                  </a:cubicBezTo>
                  <a:cubicBezTo>
                    <a:pt x="1212" y="357"/>
                    <a:pt x="1259" y="368"/>
                    <a:pt x="1305" y="389"/>
                  </a:cubicBezTo>
                  <a:cubicBezTo>
                    <a:pt x="1464" y="463"/>
                    <a:pt x="1558" y="635"/>
                    <a:pt x="1532" y="808"/>
                  </a:cubicBezTo>
                  <a:cubicBezTo>
                    <a:pt x="1507" y="982"/>
                    <a:pt x="1369" y="1121"/>
                    <a:pt x="1197" y="1145"/>
                  </a:cubicBezTo>
                  <a:cubicBezTo>
                    <a:pt x="1027" y="1170"/>
                    <a:pt x="863" y="1087"/>
                    <a:pt x="784" y="936"/>
                  </a:cubicBezTo>
                  <a:cubicBezTo>
                    <a:pt x="779" y="926"/>
                    <a:pt x="773" y="923"/>
                    <a:pt x="762" y="923"/>
                  </a:cubicBezTo>
                  <a:cubicBezTo>
                    <a:pt x="519" y="923"/>
                    <a:pt x="276" y="923"/>
                    <a:pt x="33" y="923"/>
                  </a:cubicBezTo>
                  <a:cubicBezTo>
                    <a:pt x="19" y="923"/>
                    <a:pt x="8" y="920"/>
                    <a:pt x="0" y="908"/>
                  </a:cubicBezTo>
                  <a:cubicBezTo>
                    <a:pt x="0" y="870"/>
                    <a:pt x="0" y="832"/>
                    <a:pt x="0" y="794"/>
                  </a:cubicBezTo>
                  <a:close/>
                  <a:moveTo>
                    <a:pt x="1365" y="751"/>
                  </a:moveTo>
                  <a:cubicBezTo>
                    <a:pt x="1365" y="625"/>
                    <a:pt x="1263" y="523"/>
                    <a:pt x="1137" y="524"/>
                  </a:cubicBezTo>
                  <a:cubicBezTo>
                    <a:pt x="1011" y="524"/>
                    <a:pt x="909" y="626"/>
                    <a:pt x="909" y="752"/>
                  </a:cubicBezTo>
                  <a:cubicBezTo>
                    <a:pt x="910" y="877"/>
                    <a:pt x="1012" y="979"/>
                    <a:pt x="1138" y="979"/>
                  </a:cubicBezTo>
                  <a:cubicBezTo>
                    <a:pt x="1263" y="979"/>
                    <a:pt x="1365" y="876"/>
                    <a:pt x="1365" y="751"/>
                  </a:cubicBezTo>
                  <a:close/>
                  <a:moveTo>
                    <a:pt x="48" y="874"/>
                  </a:moveTo>
                  <a:cubicBezTo>
                    <a:pt x="285" y="874"/>
                    <a:pt x="520" y="874"/>
                    <a:pt x="755" y="874"/>
                  </a:cubicBezTo>
                  <a:cubicBezTo>
                    <a:pt x="748" y="834"/>
                    <a:pt x="742" y="794"/>
                    <a:pt x="735" y="753"/>
                  </a:cubicBezTo>
                  <a:cubicBezTo>
                    <a:pt x="731" y="753"/>
                    <a:pt x="726" y="753"/>
                    <a:pt x="721" y="753"/>
                  </a:cubicBezTo>
                  <a:cubicBezTo>
                    <a:pt x="520" y="753"/>
                    <a:pt x="320" y="753"/>
                    <a:pt x="119" y="753"/>
                  </a:cubicBezTo>
                  <a:cubicBezTo>
                    <a:pt x="114" y="753"/>
                    <a:pt x="110" y="752"/>
                    <a:pt x="105" y="753"/>
                  </a:cubicBezTo>
                  <a:cubicBezTo>
                    <a:pt x="75" y="756"/>
                    <a:pt x="50" y="778"/>
                    <a:pt x="48" y="807"/>
                  </a:cubicBezTo>
                  <a:cubicBezTo>
                    <a:pt x="47" y="829"/>
                    <a:pt x="48" y="851"/>
                    <a:pt x="48" y="874"/>
                  </a:cubicBezTo>
                  <a:close/>
                  <a:moveTo>
                    <a:pt x="580" y="704"/>
                  </a:moveTo>
                  <a:cubicBezTo>
                    <a:pt x="580" y="522"/>
                    <a:pt x="580" y="342"/>
                    <a:pt x="580" y="161"/>
                  </a:cubicBezTo>
                  <a:cubicBezTo>
                    <a:pt x="539" y="161"/>
                    <a:pt x="500" y="161"/>
                    <a:pt x="460" y="161"/>
                  </a:cubicBezTo>
                  <a:cubicBezTo>
                    <a:pt x="460" y="343"/>
                    <a:pt x="460" y="523"/>
                    <a:pt x="460" y="704"/>
                  </a:cubicBezTo>
                  <a:cubicBezTo>
                    <a:pt x="500" y="704"/>
                    <a:pt x="540" y="704"/>
                    <a:pt x="580" y="704"/>
                  </a:cubicBezTo>
                  <a:close/>
                  <a:moveTo>
                    <a:pt x="1161" y="1102"/>
                  </a:moveTo>
                  <a:cubicBezTo>
                    <a:pt x="1291" y="1088"/>
                    <a:pt x="1388" y="1027"/>
                    <a:pt x="1448" y="913"/>
                  </a:cubicBezTo>
                  <a:cubicBezTo>
                    <a:pt x="1502" y="810"/>
                    <a:pt x="1501" y="704"/>
                    <a:pt x="1453" y="597"/>
                  </a:cubicBezTo>
                  <a:cubicBezTo>
                    <a:pt x="1434" y="608"/>
                    <a:pt x="1418" y="618"/>
                    <a:pt x="1400" y="627"/>
                  </a:cubicBezTo>
                  <a:cubicBezTo>
                    <a:pt x="1390" y="632"/>
                    <a:pt x="1388" y="637"/>
                    <a:pt x="1393" y="649"/>
                  </a:cubicBezTo>
                  <a:cubicBezTo>
                    <a:pt x="1451" y="792"/>
                    <a:pt x="1379" y="955"/>
                    <a:pt x="1235" y="1009"/>
                  </a:cubicBezTo>
                  <a:cubicBezTo>
                    <a:pt x="1211" y="1017"/>
                    <a:pt x="1187" y="1022"/>
                    <a:pt x="1162" y="1028"/>
                  </a:cubicBezTo>
                  <a:cubicBezTo>
                    <a:pt x="1162" y="1031"/>
                    <a:pt x="1161" y="1034"/>
                    <a:pt x="1161" y="1037"/>
                  </a:cubicBezTo>
                  <a:cubicBezTo>
                    <a:pt x="1161" y="1058"/>
                    <a:pt x="1161" y="1078"/>
                    <a:pt x="1161" y="1102"/>
                  </a:cubicBezTo>
                  <a:close/>
                  <a:moveTo>
                    <a:pt x="1112" y="402"/>
                  </a:moveTo>
                  <a:cubicBezTo>
                    <a:pt x="991" y="406"/>
                    <a:pt x="869" y="490"/>
                    <a:pt x="818" y="607"/>
                  </a:cubicBezTo>
                  <a:cubicBezTo>
                    <a:pt x="774" y="707"/>
                    <a:pt x="776" y="806"/>
                    <a:pt x="822" y="906"/>
                  </a:cubicBezTo>
                  <a:cubicBezTo>
                    <a:pt x="845" y="892"/>
                    <a:pt x="866" y="880"/>
                    <a:pt x="887" y="868"/>
                  </a:cubicBezTo>
                  <a:cubicBezTo>
                    <a:pt x="850" y="779"/>
                    <a:pt x="852" y="694"/>
                    <a:pt x="899" y="613"/>
                  </a:cubicBezTo>
                  <a:cubicBezTo>
                    <a:pt x="947" y="531"/>
                    <a:pt x="1020" y="488"/>
                    <a:pt x="1112" y="476"/>
                  </a:cubicBezTo>
                  <a:cubicBezTo>
                    <a:pt x="1112" y="450"/>
                    <a:pt x="1112" y="427"/>
                    <a:pt x="1112" y="402"/>
                  </a:cubicBezTo>
                  <a:close/>
                  <a:moveTo>
                    <a:pt x="991" y="49"/>
                  </a:moveTo>
                  <a:cubicBezTo>
                    <a:pt x="991" y="160"/>
                    <a:pt x="991" y="269"/>
                    <a:pt x="991" y="377"/>
                  </a:cubicBezTo>
                  <a:cubicBezTo>
                    <a:pt x="1031" y="368"/>
                    <a:pt x="1071" y="359"/>
                    <a:pt x="1112" y="350"/>
                  </a:cubicBezTo>
                  <a:cubicBezTo>
                    <a:pt x="1112" y="251"/>
                    <a:pt x="1112" y="150"/>
                    <a:pt x="1112" y="49"/>
                  </a:cubicBezTo>
                  <a:cubicBezTo>
                    <a:pt x="1071" y="49"/>
                    <a:pt x="1032" y="49"/>
                    <a:pt x="991" y="49"/>
                  </a:cubicBezTo>
                  <a:close/>
                  <a:moveTo>
                    <a:pt x="194" y="704"/>
                  </a:moveTo>
                  <a:cubicBezTo>
                    <a:pt x="234" y="704"/>
                    <a:pt x="274" y="704"/>
                    <a:pt x="314" y="704"/>
                  </a:cubicBezTo>
                  <a:cubicBezTo>
                    <a:pt x="314" y="599"/>
                    <a:pt x="314" y="494"/>
                    <a:pt x="314" y="390"/>
                  </a:cubicBezTo>
                  <a:cubicBezTo>
                    <a:pt x="273" y="390"/>
                    <a:pt x="233" y="390"/>
                    <a:pt x="194" y="390"/>
                  </a:cubicBezTo>
                  <a:cubicBezTo>
                    <a:pt x="194" y="495"/>
                    <a:pt x="194" y="599"/>
                    <a:pt x="194" y="704"/>
                  </a:cubicBezTo>
                  <a:close/>
                  <a:moveTo>
                    <a:pt x="740" y="704"/>
                  </a:moveTo>
                  <a:cubicBezTo>
                    <a:pt x="741" y="700"/>
                    <a:pt x="742" y="697"/>
                    <a:pt x="743" y="693"/>
                  </a:cubicBezTo>
                  <a:cubicBezTo>
                    <a:pt x="755" y="614"/>
                    <a:pt x="787" y="545"/>
                    <a:pt x="840" y="485"/>
                  </a:cubicBezTo>
                  <a:cubicBezTo>
                    <a:pt x="844" y="480"/>
                    <a:pt x="846" y="472"/>
                    <a:pt x="846" y="466"/>
                  </a:cubicBezTo>
                  <a:cubicBezTo>
                    <a:pt x="847" y="409"/>
                    <a:pt x="846" y="353"/>
                    <a:pt x="846" y="296"/>
                  </a:cubicBezTo>
                  <a:cubicBezTo>
                    <a:pt x="846" y="291"/>
                    <a:pt x="846" y="286"/>
                    <a:pt x="846" y="281"/>
                  </a:cubicBezTo>
                  <a:cubicBezTo>
                    <a:pt x="805" y="281"/>
                    <a:pt x="766" y="281"/>
                    <a:pt x="725" y="281"/>
                  </a:cubicBezTo>
                  <a:cubicBezTo>
                    <a:pt x="725" y="422"/>
                    <a:pt x="725" y="563"/>
                    <a:pt x="725" y="704"/>
                  </a:cubicBezTo>
                  <a:cubicBezTo>
                    <a:pt x="731" y="704"/>
                    <a:pt x="735" y="704"/>
                    <a:pt x="740" y="704"/>
                  </a:cubicBezTo>
                  <a:close/>
                  <a:moveTo>
                    <a:pt x="1162" y="476"/>
                  </a:moveTo>
                  <a:cubicBezTo>
                    <a:pt x="1246" y="486"/>
                    <a:pt x="1313" y="524"/>
                    <a:pt x="1363" y="593"/>
                  </a:cubicBezTo>
                  <a:cubicBezTo>
                    <a:pt x="1385" y="580"/>
                    <a:pt x="1406" y="568"/>
                    <a:pt x="1429" y="555"/>
                  </a:cubicBezTo>
                  <a:cubicBezTo>
                    <a:pt x="1363" y="463"/>
                    <a:pt x="1275" y="412"/>
                    <a:pt x="1162" y="401"/>
                  </a:cubicBezTo>
                  <a:cubicBezTo>
                    <a:pt x="1162" y="426"/>
                    <a:pt x="1162" y="451"/>
                    <a:pt x="1162" y="476"/>
                  </a:cubicBezTo>
                  <a:close/>
                  <a:moveTo>
                    <a:pt x="1112" y="1026"/>
                  </a:moveTo>
                  <a:cubicBezTo>
                    <a:pt x="1027" y="1016"/>
                    <a:pt x="961" y="977"/>
                    <a:pt x="911" y="910"/>
                  </a:cubicBezTo>
                  <a:cubicBezTo>
                    <a:pt x="889" y="922"/>
                    <a:pt x="868" y="935"/>
                    <a:pt x="846" y="947"/>
                  </a:cubicBezTo>
                  <a:cubicBezTo>
                    <a:pt x="912" y="1040"/>
                    <a:pt x="1000" y="1091"/>
                    <a:pt x="1112" y="1101"/>
                  </a:cubicBezTo>
                  <a:cubicBezTo>
                    <a:pt x="1112" y="1075"/>
                    <a:pt x="1112" y="1051"/>
                    <a:pt x="1112" y="10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7" name="Freeform 275">
              <a:extLst>
                <a:ext uri="{FF2B5EF4-FFF2-40B4-BE49-F238E27FC236}">
                  <a16:creationId xmlns:a16="http://schemas.microsoft.com/office/drawing/2014/main" id="{94487D5C-9989-0136-56DF-7859DFD17E5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1250" y="2673350"/>
              <a:ext cx="257175" cy="119063"/>
            </a:xfrm>
            <a:custGeom>
              <a:avLst/>
              <a:gdLst>
                <a:gd name="T0" fmla="*/ 780 w 867"/>
                <a:gd name="T1" fmla="*/ 54 h 402"/>
                <a:gd name="T2" fmla="*/ 720 w 867"/>
                <a:gd name="T3" fmla="*/ 48 h 402"/>
                <a:gd name="T4" fmla="*/ 697 w 867"/>
                <a:gd name="T5" fmla="*/ 23 h 402"/>
                <a:gd name="T6" fmla="*/ 726 w 867"/>
                <a:gd name="T7" fmla="*/ 1 h 402"/>
                <a:gd name="T8" fmla="*/ 842 w 867"/>
                <a:gd name="T9" fmla="*/ 12 h 402"/>
                <a:gd name="T10" fmla="*/ 866 w 867"/>
                <a:gd name="T11" fmla="*/ 40 h 402"/>
                <a:gd name="T12" fmla="*/ 855 w 867"/>
                <a:gd name="T13" fmla="*/ 157 h 402"/>
                <a:gd name="T14" fmla="*/ 830 w 867"/>
                <a:gd name="T15" fmla="*/ 180 h 402"/>
                <a:gd name="T16" fmla="*/ 807 w 867"/>
                <a:gd name="T17" fmla="*/ 154 h 402"/>
                <a:gd name="T18" fmla="*/ 813 w 867"/>
                <a:gd name="T19" fmla="*/ 92 h 402"/>
                <a:gd name="T20" fmla="*/ 749 w 867"/>
                <a:gd name="T21" fmla="*/ 146 h 402"/>
                <a:gd name="T22" fmla="*/ 593 w 867"/>
                <a:gd name="T23" fmla="*/ 280 h 402"/>
                <a:gd name="T24" fmla="*/ 551 w 867"/>
                <a:gd name="T25" fmla="*/ 286 h 402"/>
                <a:gd name="T26" fmla="*/ 316 w 867"/>
                <a:gd name="T27" fmla="*/ 181 h 402"/>
                <a:gd name="T28" fmla="*/ 290 w 867"/>
                <a:gd name="T29" fmla="*/ 186 h 402"/>
                <a:gd name="T30" fmla="*/ 48 w 867"/>
                <a:gd name="T31" fmla="*/ 389 h 402"/>
                <a:gd name="T32" fmla="*/ 33 w 867"/>
                <a:gd name="T33" fmla="*/ 399 h 402"/>
                <a:gd name="T34" fmla="*/ 6 w 867"/>
                <a:gd name="T35" fmla="*/ 388 h 402"/>
                <a:gd name="T36" fmla="*/ 10 w 867"/>
                <a:gd name="T37" fmla="*/ 359 h 402"/>
                <a:gd name="T38" fmla="*/ 42 w 867"/>
                <a:gd name="T39" fmla="*/ 332 h 402"/>
                <a:gd name="T40" fmla="*/ 276 w 867"/>
                <a:gd name="T41" fmla="*/ 135 h 402"/>
                <a:gd name="T42" fmla="*/ 316 w 867"/>
                <a:gd name="T43" fmla="*/ 129 h 402"/>
                <a:gd name="T44" fmla="*/ 554 w 867"/>
                <a:gd name="T45" fmla="*/ 235 h 402"/>
                <a:gd name="T46" fmla="*/ 573 w 867"/>
                <a:gd name="T47" fmla="*/ 234 h 402"/>
                <a:gd name="T48" fmla="*/ 777 w 867"/>
                <a:gd name="T49" fmla="*/ 60 h 402"/>
                <a:gd name="T50" fmla="*/ 780 w 867"/>
                <a:gd name="T51" fmla="*/ 54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867" h="402">
                  <a:moveTo>
                    <a:pt x="780" y="54"/>
                  </a:moveTo>
                  <a:cubicBezTo>
                    <a:pt x="759" y="52"/>
                    <a:pt x="740" y="51"/>
                    <a:pt x="720" y="48"/>
                  </a:cubicBezTo>
                  <a:cubicBezTo>
                    <a:pt x="705" y="47"/>
                    <a:pt x="696" y="36"/>
                    <a:pt x="697" y="23"/>
                  </a:cubicBezTo>
                  <a:cubicBezTo>
                    <a:pt x="698" y="9"/>
                    <a:pt x="710" y="0"/>
                    <a:pt x="726" y="1"/>
                  </a:cubicBezTo>
                  <a:cubicBezTo>
                    <a:pt x="765" y="4"/>
                    <a:pt x="803" y="8"/>
                    <a:pt x="842" y="12"/>
                  </a:cubicBezTo>
                  <a:cubicBezTo>
                    <a:pt x="859" y="13"/>
                    <a:pt x="867" y="24"/>
                    <a:pt x="866" y="40"/>
                  </a:cubicBezTo>
                  <a:cubicBezTo>
                    <a:pt x="862" y="79"/>
                    <a:pt x="859" y="118"/>
                    <a:pt x="855" y="157"/>
                  </a:cubicBezTo>
                  <a:cubicBezTo>
                    <a:pt x="854" y="172"/>
                    <a:pt x="844" y="181"/>
                    <a:pt x="830" y="180"/>
                  </a:cubicBezTo>
                  <a:cubicBezTo>
                    <a:pt x="816" y="179"/>
                    <a:pt x="807" y="169"/>
                    <a:pt x="807" y="154"/>
                  </a:cubicBezTo>
                  <a:cubicBezTo>
                    <a:pt x="809" y="134"/>
                    <a:pt x="811" y="115"/>
                    <a:pt x="813" y="92"/>
                  </a:cubicBezTo>
                  <a:cubicBezTo>
                    <a:pt x="790" y="112"/>
                    <a:pt x="770" y="129"/>
                    <a:pt x="749" y="146"/>
                  </a:cubicBezTo>
                  <a:cubicBezTo>
                    <a:pt x="697" y="191"/>
                    <a:pt x="645" y="235"/>
                    <a:pt x="593" y="280"/>
                  </a:cubicBezTo>
                  <a:cubicBezTo>
                    <a:pt x="580" y="292"/>
                    <a:pt x="567" y="294"/>
                    <a:pt x="551" y="286"/>
                  </a:cubicBezTo>
                  <a:cubicBezTo>
                    <a:pt x="473" y="251"/>
                    <a:pt x="394" y="217"/>
                    <a:pt x="316" y="181"/>
                  </a:cubicBezTo>
                  <a:cubicBezTo>
                    <a:pt x="305" y="176"/>
                    <a:pt x="298" y="178"/>
                    <a:pt x="290" y="186"/>
                  </a:cubicBezTo>
                  <a:cubicBezTo>
                    <a:pt x="209" y="254"/>
                    <a:pt x="128" y="321"/>
                    <a:pt x="48" y="389"/>
                  </a:cubicBezTo>
                  <a:cubicBezTo>
                    <a:pt x="43" y="393"/>
                    <a:pt x="38" y="397"/>
                    <a:pt x="33" y="399"/>
                  </a:cubicBezTo>
                  <a:cubicBezTo>
                    <a:pt x="21" y="402"/>
                    <a:pt x="12" y="398"/>
                    <a:pt x="6" y="388"/>
                  </a:cubicBezTo>
                  <a:cubicBezTo>
                    <a:pt x="0" y="377"/>
                    <a:pt x="1" y="367"/>
                    <a:pt x="10" y="359"/>
                  </a:cubicBezTo>
                  <a:cubicBezTo>
                    <a:pt x="20" y="349"/>
                    <a:pt x="31" y="341"/>
                    <a:pt x="42" y="332"/>
                  </a:cubicBezTo>
                  <a:cubicBezTo>
                    <a:pt x="120" y="266"/>
                    <a:pt x="198" y="201"/>
                    <a:pt x="276" y="135"/>
                  </a:cubicBezTo>
                  <a:cubicBezTo>
                    <a:pt x="289" y="124"/>
                    <a:pt x="301" y="122"/>
                    <a:pt x="316" y="129"/>
                  </a:cubicBezTo>
                  <a:cubicBezTo>
                    <a:pt x="395" y="165"/>
                    <a:pt x="475" y="200"/>
                    <a:pt x="554" y="235"/>
                  </a:cubicBezTo>
                  <a:cubicBezTo>
                    <a:pt x="561" y="238"/>
                    <a:pt x="566" y="240"/>
                    <a:pt x="573" y="234"/>
                  </a:cubicBezTo>
                  <a:cubicBezTo>
                    <a:pt x="641" y="176"/>
                    <a:pt x="709" y="118"/>
                    <a:pt x="777" y="60"/>
                  </a:cubicBezTo>
                  <a:cubicBezTo>
                    <a:pt x="778" y="59"/>
                    <a:pt x="778" y="57"/>
                    <a:pt x="780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8" name="Freeform 276">
              <a:extLst>
                <a:ext uri="{FF2B5EF4-FFF2-40B4-BE49-F238E27FC236}">
                  <a16:creationId xmlns:a16="http://schemas.microsoft.com/office/drawing/2014/main" id="{A7404886-613D-DDAC-4B10-2C43094BAE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79850" y="2906713"/>
              <a:ext cx="84138" cy="101600"/>
            </a:xfrm>
            <a:custGeom>
              <a:avLst/>
              <a:gdLst>
                <a:gd name="T0" fmla="*/ 198 w 283"/>
                <a:gd name="T1" fmla="*/ 180 h 344"/>
                <a:gd name="T2" fmla="*/ 234 w 283"/>
                <a:gd name="T3" fmla="*/ 188 h 344"/>
                <a:gd name="T4" fmla="*/ 282 w 283"/>
                <a:gd name="T5" fmla="*/ 246 h 344"/>
                <a:gd name="T6" fmla="*/ 282 w 283"/>
                <a:gd name="T7" fmla="*/ 304 h 344"/>
                <a:gd name="T8" fmla="*/ 243 w 283"/>
                <a:gd name="T9" fmla="*/ 343 h 344"/>
                <a:gd name="T10" fmla="*/ 40 w 283"/>
                <a:gd name="T11" fmla="*/ 344 h 344"/>
                <a:gd name="T12" fmla="*/ 0 w 283"/>
                <a:gd name="T13" fmla="*/ 303 h 344"/>
                <a:gd name="T14" fmla="*/ 0 w 283"/>
                <a:gd name="T15" fmla="*/ 252 h 344"/>
                <a:gd name="T16" fmla="*/ 52 w 283"/>
                <a:gd name="T17" fmla="*/ 188 h 344"/>
                <a:gd name="T18" fmla="*/ 76 w 283"/>
                <a:gd name="T19" fmla="*/ 182 h 344"/>
                <a:gd name="T20" fmla="*/ 83 w 283"/>
                <a:gd name="T21" fmla="*/ 164 h 344"/>
                <a:gd name="T22" fmla="*/ 60 w 283"/>
                <a:gd name="T23" fmla="*/ 81 h 344"/>
                <a:gd name="T24" fmla="*/ 132 w 283"/>
                <a:gd name="T25" fmla="*/ 4 h 344"/>
                <a:gd name="T26" fmla="*/ 222 w 283"/>
                <a:gd name="T27" fmla="*/ 105 h 344"/>
                <a:gd name="T28" fmla="*/ 198 w 283"/>
                <a:gd name="T29" fmla="*/ 180 h 344"/>
                <a:gd name="T30" fmla="*/ 48 w 283"/>
                <a:gd name="T31" fmla="*/ 295 h 344"/>
                <a:gd name="T32" fmla="*/ 234 w 283"/>
                <a:gd name="T33" fmla="*/ 295 h 344"/>
                <a:gd name="T34" fmla="*/ 233 w 283"/>
                <a:gd name="T35" fmla="*/ 250 h 344"/>
                <a:gd name="T36" fmla="*/ 218 w 283"/>
                <a:gd name="T37" fmla="*/ 234 h 344"/>
                <a:gd name="T38" fmla="*/ 175 w 283"/>
                <a:gd name="T39" fmla="*/ 224 h 344"/>
                <a:gd name="T40" fmla="*/ 151 w 283"/>
                <a:gd name="T41" fmla="*/ 208 h 344"/>
                <a:gd name="T42" fmla="*/ 133 w 283"/>
                <a:gd name="T43" fmla="*/ 208 h 344"/>
                <a:gd name="T44" fmla="*/ 105 w 283"/>
                <a:gd name="T45" fmla="*/ 225 h 344"/>
                <a:gd name="T46" fmla="*/ 64 w 283"/>
                <a:gd name="T47" fmla="*/ 235 h 344"/>
                <a:gd name="T48" fmla="*/ 49 w 283"/>
                <a:gd name="T49" fmla="*/ 251 h 344"/>
                <a:gd name="T50" fmla="*/ 48 w 283"/>
                <a:gd name="T51" fmla="*/ 295 h 344"/>
                <a:gd name="T52" fmla="*/ 177 w 283"/>
                <a:gd name="T53" fmla="*/ 89 h 344"/>
                <a:gd name="T54" fmla="*/ 146 w 283"/>
                <a:gd name="T55" fmla="*/ 52 h 344"/>
                <a:gd name="T56" fmla="*/ 130 w 283"/>
                <a:gd name="T57" fmla="*/ 53 h 344"/>
                <a:gd name="T58" fmla="*/ 109 w 283"/>
                <a:gd name="T59" fmla="*/ 72 h 344"/>
                <a:gd name="T60" fmla="*/ 130 w 283"/>
                <a:gd name="T61" fmla="*/ 148 h 344"/>
                <a:gd name="T62" fmla="*/ 155 w 283"/>
                <a:gd name="T63" fmla="*/ 148 h 344"/>
                <a:gd name="T64" fmla="*/ 177 w 283"/>
                <a:gd name="T65" fmla="*/ 89 h 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83" h="344">
                  <a:moveTo>
                    <a:pt x="198" y="180"/>
                  </a:moveTo>
                  <a:cubicBezTo>
                    <a:pt x="208" y="182"/>
                    <a:pt x="221" y="185"/>
                    <a:pt x="234" y="188"/>
                  </a:cubicBezTo>
                  <a:cubicBezTo>
                    <a:pt x="260" y="195"/>
                    <a:pt x="281" y="220"/>
                    <a:pt x="282" y="246"/>
                  </a:cubicBezTo>
                  <a:cubicBezTo>
                    <a:pt x="283" y="265"/>
                    <a:pt x="283" y="285"/>
                    <a:pt x="282" y="304"/>
                  </a:cubicBezTo>
                  <a:cubicBezTo>
                    <a:pt x="282" y="327"/>
                    <a:pt x="266" y="343"/>
                    <a:pt x="243" y="343"/>
                  </a:cubicBezTo>
                  <a:cubicBezTo>
                    <a:pt x="175" y="344"/>
                    <a:pt x="108" y="344"/>
                    <a:pt x="40" y="344"/>
                  </a:cubicBezTo>
                  <a:cubicBezTo>
                    <a:pt x="16" y="343"/>
                    <a:pt x="1" y="326"/>
                    <a:pt x="0" y="303"/>
                  </a:cubicBezTo>
                  <a:cubicBezTo>
                    <a:pt x="0" y="286"/>
                    <a:pt x="0" y="269"/>
                    <a:pt x="0" y="252"/>
                  </a:cubicBezTo>
                  <a:cubicBezTo>
                    <a:pt x="1" y="220"/>
                    <a:pt x="21" y="195"/>
                    <a:pt x="52" y="188"/>
                  </a:cubicBezTo>
                  <a:cubicBezTo>
                    <a:pt x="60" y="186"/>
                    <a:pt x="68" y="183"/>
                    <a:pt x="76" y="182"/>
                  </a:cubicBezTo>
                  <a:cubicBezTo>
                    <a:pt x="89" y="181"/>
                    <a:pt x="90" y="175"/>
                    <a:pt x="83" y="164"/>
                  </a:cubicBezTo>
                  <a:cubicBezTo>
                    <a:pt x="67" y="139"/>
                    <a:pt x="60" y="111"/>
                    <a:pt x="60" y="81"/>
                  </a:cubicBezTo>
                  <a:cubicBezTo>
                    <a:pt x="61" y="33"/>
                    <a:pt x="85" y="7"/>
                    <a:pt x="132" y="4"/>
                  </a:cubicBezTo>
                  <a:cubicBezTo>
                    <a:pt x="201" y="0"/>
                    <a:pt x="235" y="37"/>
                    <a:pt x="222" y="105"/>
                  </a:cubicBezTo>
                  <a:cubicBezTo>
                    <a:pt x="218" y="130"/>
                    <a:pt x="207" y="153"/>
                    <a:pt x="198" y="180"/>
                  </a:cubicBezTo>
                  <a:close/>
                  <a:moveTo>
                    <a:pt x="48" y="295"/>
                  </a:moveTo>
                  <a:cubicBezTo>
                    <a:pt x="111" y="295"/>
                    <a:pt x="172" y="295"/>
                    <a:pt x="234" y="295"/>
                  </a:cubicBezTo>
                  <a:cubicBezTo>
                    <a:pt x="234" y="279"/>
                    <a:pt x="236" y="264"/>
                    <a:pt x="233" y="250"/>
                  </a:cubicBezTo>
                  <a:cubicBezTo>
                    <a:pt x="233" y="244"/>
                    <a:pt x="225" y="237"/>
                    <a:pt x="218" y="234"/>
                  </a:cubicBezTo>
                  <a:cubicBezTo>
                    <a:pt x="204" y="230"/>
                    <a:pt x="189" y="229"/>
                    <a:pt x="175" y="224"/>
                  </a:cubicBezTo>
                  <a:cubicBezTo>
                    <a:pt x="166" y="221"/>
                    <a:pt x="157" y="215"/>
                    <a:pt x="151" y="208"/>
                  </a:cubicBezTo>
                  <a:cubicBezTo>
                    <a:pt x="144" y="201"/>
                    <a:pt x="137" y="200"/>
                    <a:pt x="133" y="208"/>
                  </a:cubicBezTo>
                  <a:cubicBezTo>
                    <a:pt x="126" y="219"/>
                    <a:pt x="117" y="223"/>
                    <a:pt x="105" y="225"/>
                  </a:cubicBezTo>
                  <a:cubicBezTo>
                    <a:pt x="91" y="227"/>
                    <a:pt x="77" y="230"/>
                    <a:pt x="64" y="235"/>
                  </a:cubicBezTo>
                  <a:cubicBezTo>
                    <a:pt x="58" y="237"/>
                    <a:pt x="50" y="245"/>
                    <a:pt x="49" y="251"/>
                  </a:cubicBezTo>
                  <a:cubicBezTo>
                    <a:pt x="46" y="265"/>
                    <a:pt x="48" y="280"/>
                    <a:pt x="48" y="295"/>
                  </a:cubicBezTo>
                  <a:close/>
                  <a:moveTo>
                    <a:pt x="177" y="89"/>
                  </a:moveTo>
                  <a:cubicBezTo>
                    <a:pt x="177" y="60"/>
                    <a:pt x="171" y="53"/>
                    <a:pt x="146" y="52"/>
                  </a:cubicBezTo>
                  <a:cubicBezTo>
                    <a:pt x="141" y="52"/>
                    <a:pt x="135" y="53"/>
                    <a:pt x="130" y="53"/>
                  </a:cubicBezTo>
                  <a:cubicBezTo>
                    <a:pt x="117" y="53"/>
                    <a:pt x="110" y="60"/>
                    <a:pt x="109" y="72"/>
                  </a:cubicBezTo>
                  <a:cubicBezTo>
                    <a:pt x="106" y="100"/>
                    <a:pt x="113" y="125"/>
                    <a:pt x="130" y="148"/>
                  </a:cubicBezTo>
                  <a:cubicBezTo>
                    <a:pt x="138" y="158"/>
                    <a:pt x="147" y="158"/>
                    <a:pt x="155" y="148"/>
                  </a:cubicBezTo>
                  <a:cubicBezTo>
                    <a:pt x="170" y="130"/>
                    <a:pt x="175" y="108"/>
                    <a:pt x="177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9" name="Group 198">
            <a:extLst>
              <a:ext uri="{FF2B5EF4-FFF2-40B4-BE49-F238E27FC236}">
                <a16:creationId xmlns:a16="http://schemas.microsoft.com/office/drawing/2014/main" id="{C4DC681F-8F23-3421-DB48-A8D9782F514E}"/>
              </a:ext>
            </a:extLst>
          </p:cNvPr>
          <p:cNvGrpSpPr/>
          <p:nvPr/>
        </p:nvGrpSpPr>
        <p:grpSpPr>
          <a:xfrm>
            <a:off x="9109407" y="1941924"/>
            <a:ext cx="447675" cy="441325"/>
            <a:chOff x="4238625" y="2655888"/>
            <a:chExt cx="447675" cy="441325"/>
          </a:xfrm>
          <a:solidFill>
            <a:srgbClr val="43266B"/>
          </a:solidFill>
        </p:grpSpPr>
        <p:sp>
          <p:nvSpPr>
            <p:cNvPr id="200" name="Freeform 278">
              <a:extLst>
                <a:ext uri="{FF2B5EF4-FFF2-40B4-BE49-F238E27FC236}">
                  <a16:creationId xmlns:a16="http://schemas.microsoft.com/office/drawing/2014/main" id="{73FA27C8-C287-28BA-B73A-1500A65E0C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38625" y="2825750"/>
              <a:ext cx="447675" cy="271463"/>
            </a:xfrm>
            <a:custGeom>
              <a:avLst/>
              <a:gdLst>
                <a:gd name="T0" fmla="*/ 52 w 1505"/>
                <a:gd name="T1" fmla="*/ 522 h 913"/>
                <a:gd name="T2" fmla="*/ 490 w 1505"/>
                <a:gd name="T3" fmla="*/ 164 h 913"/>
                <a:gd name="T4" fmla="*/ 702 w 1505"/>
                <a:gd name="T5" fmla="*/ 2 h 913"/>
                <a:gd name="T6" fmla="*/ 1035 w 1505"/>
                <a:gd name="T7" fmla="*/ 113 h 913"/>
                <a:gd name="T8" fmla="*/ 1478 w 1505"/>
                <a:gd name="T9" fmla="*/ 265 h 913"/>
                <a:gd name="T10" fmla="*/ 1346 w 1505"/>
                <a:gd name="T11" fmla="*/ 531 h 913"/>
                <a:gd name="T12" fmla="*/ 5 w 1505"/>
                <a:gd name="T13" fmla="*/ 913 h 913"/>
                <a:gd name="T14" fmla="*/ 879 w 1505"/>
                <a:gd name="T15" fmla="*/ 709 h 913"/>
                <a:gd name="T16" fmla="*/ 580 w 1505"/>
                <a:gd name="T17" fmla="*/ 624 h 913"/>
                <a:gd name="T18" fmla="*/ 532 w 1505"/>
                <a:gd name="T19" fmla="*/ 433 h 913"/>
                <a:gd name="T20" fmla="*/ 265 w 1505"/>
                <a:gd name="T21" fmla="*/ 153 h 913"/>
                <a:gd name="T22" fmla="*/ 142 w 1505"/>
                <a:gd name="T23" fmla="*/ 653 h 913"/>
                <a:gd name="T24" fmla="*/ 148 w 1505"/>
                <a:gd name="T25" fmla="*/ 369 h 913"/>
                <a:gd name="T26" fmla="*/ 482 w 1505"/>
                <a:gd name="T27" fmla="*/ 429 h 913"/>
                <a:gd name="T28" fmla="*/ 491 w 1505"/>
                <a:gd name="T29" fmla="*/ 653 h 913"/>
                <a:gd name="T30" fmla="*/ 1012 w 1505"/>
                <a:gd name="T31" fmla="*/ 190 h 913"/>
                <a:gd name="T32" fmla="*/ 1113 w 1505"/>
                <a:gd name="T33" fmla="*/ 243 h 913"/>
                <a:gd name="T34" fmla="*/ 1294 w 1505"/>
                <a:gd name="T35" fmla="*/ 338 h 913"/>
                <a:gd name="T36" fmla="*/ 1333 w 1505"/>
                <a:gd name="T37" fmla="*/ 191 h 913"/>
                <a:gd name="T38" fmla="*/ 628 w 1505"/>
                <a:gd name="T39" fmla="*/ 339 h 913"/>
                <a:gd name="T40" fmla="*/ 868 w 1505"/>
                <a:gd name="T41" fmla="*/ 411 h 913"/>
                <a:gd name="T42" fmla="*/ 628 w 1505"/>
                <a:gd name="T43" fmla="*/ 267 h 913"/>
                <a:gd name="T44" fmla="*/ 1297 w 1505"/>
                <a:gd name="T45" fmla="*/ 681 h 913"/>
                <a:gd name="T46" fmla="*/ 1030 w 1505"/>
                <a:gd name="T47" fmla="*/ 697 h 913"/>
                <a:gd name="T48" fmla="*/ 1296 w 1505"/>
                <a:gd name="T49" fmla="*/ 386 h 913"/>
                <a:gd name="T50" fmla="*/ 1060 w 1505"/>
                <a:gd name="T51" fmla="*/ 508 h 913"/>
                <a:gd name="T52" fmla="*/ 1300 w 1505"/>
                <a:gd name="T53" fmla="*/ 388 h 913"/>
                <a:gd name="T54" fmla="*/ 678 w 1505"/>
                <a:gd name="T55" fmla="*/ 170 h 913"/>
                <a:gd name="T56" fmla="*/ 954 w 1505"/>
                <a:gd name="T57" fmla="*/ 248 h 913"/>
                <a:gd name="T58" fmla="*/ 596 w 1505"/>
                <a:gd name="T59" fmla="*/ 129 h 913"/>
                <a:gd name="T60" fmla="*/ 196 w 1505"/>
                <a:gd name="T61" fmla="*/ 362 h 913"/>
                <a:gd name="T62" fmla="*/ 378 w 1505"/>
                <a:gd name="T63" fmla="*/ 375 h 913"/>
                <a:gd name="T64" fmla="*/ 210 w 1505"/>
                <a:gd name="T65" fmla="*/ 780 h 913"/>
                <a:gd name="T66" fmla="*/ 946 w 1505"/>
                <a:gd name="T67" fmla="*/ 503 h 913"/>
                <a:gd name="T68" fmla="*/ 935 w 1505"/>
                <a:gd name="T69" fmla="*/ 578 h 913"/>
                <a:gd name="T70" fmla="*/ 1014 w 1505"/>
                <a:gd name="T71" fmla="*/ 530 h 913"/>
                <a:gd name="T72" fmla="*/ 386 w 1505"/>
                <a:gd name="T73" fmla="*/ 721 h 913"/>
                <a:gd name="T74" fmla="*/ 375 w 1505"/>
                <a:gd name="T75" fmla="*/ 770 h 913"/>
                <a:gd name="T76" fmla="*/ 1125 w 1505"/>
                <a:gd name="T77" fmla="*/ 655 h 913"/>
                <a:gd name="T78" fmla="*/ 436 w 1505"/>
                <a:gd name="T79" fmla="*/ 682 h 913"/>
                <a:gd name="T80" fmla="*/ 464 w 1505"/>
                <a:gd name="T81" fmla="*/ 695 h 913"/>
                <a:gd name="T82" fmla="*/ 640 w 1505"/>
                <a:gd name="T83" fmla="*/ 513 h 913"/>
                <a:gd name="T84" fmla="*/ 744 w 1505"/>
                <a:gd name="T85" fmla="*/ 573 h 913"/>
                <a:gd name="T86" fmla="*/ 801 w 1505"/>
                <a:gd name="T87" fmla="*/ 530 h 913"/>
                <a:gd name="T88" fmla="*/ 532 w 1505"/>
                <a:gd name="T89" fmla="*/ 339 h 913"/>
                <a:gd name="T90" fmla="*/ 917 w 1505"/>
                <a:gd name="T91" fmla="*/ 385 h 913"/>
                <a:gd name="T92" fmla="*/ 1396 w 1505"/>
                <a:gd name="T93" fmla="*/ 429 h 913"/>
                <a:gd name="T94" fmla="*/ 996 w 1505"/>
                <a:gd name="T95" fmla="*/ 391 h 913"/>
                <a:gd name="T96" fmla="*/ 1011 w 1505"/>
                <a:gd name="T97" fmla="*/ 385 h 913"/>
                <a:gd name="T98" fmla="*/ 639 w 1505"/>
                <a:gd name="T99" fmla="*/ 639 h 913"/>
                <a:gd name="T100" fmla="*/ 857 w 1505"/>
                <a:gd name="T101" fmla="*/ 639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5" h="913">
                  <a:moveTo>
                    <a:pt x="5" y="913"/>
                  </a:moveTo>
                  <a:cubicBezTo>
                    <a:pt x="0" y="846"/>
                    <a:pt x="16" y="757"/>
                    <a:pt x="101" y="681"/>
                  </a:cubicBezTo>
                  <a:cubicBezTo>
                    <a:pt x="94" y="668"/>
                    <a:pt x="86" y="656"/>
                    <a:pt x="80" y="642"/>
                  </a:cubicBezTo>
                  <a:cubicBezTo>
                    <a:pt x="61" y="605"/>
                    <a:pt x="52" y="564"/>
                    <a:pt x="52" y="522"/>
                  </a:cubicBezTo>
                  <a:cubicBezTo>
                    <a:pt x="52" y="469"/>
                    <a:pt x="52" y="416"/>
                    <a:pt x="52" y="363"/>
                  </a:cubicBezTo>
                  <a:cubicBezTo>
                    <a:pt x="53" y="210"/>
                    <a:pt x="177" y="91"/>
                    <a:pt x="330" y="98"/>
                  </a:cubicBezTo>
                  <a:cubicBezTo>
                    <a:pt x="386" y="101"/>
                    <a:pt x="435" y="121"/>
                    <a:pt x="479" y="155"/>
                  </a:cubicBezTo>
                  <a:cubicBezTo>
                    <a:pt x="483" y="158"/>
                    <a:pt x="486" y="160"/>
                    <a:pt x="490" y="164"/>
                  </a:cubicBezTo>
                  <a:cubicBezTo>
                    <a:pt x="496" y="153"/>
                    <a:pt x="502" y="143"/>
                    <a:pt x="509" y="133"/>
                  </a:cubicBezTo>
                  <a:cubicBezTo>
                    <a:pt x="525" y="110"/>
                    <a:pt x="549" y="99"/>
                    <a:pt x="573" y="86"/>
                  </a:cubicBezTo>
                  <a:cubicBezTo>
                    <a:pt x="580" y="83"/>
                    <a:pt x="586" y="77"/>
                    <a:pt x="590" y="70"/>
                  </a:cubicBezTo>
                  <a:cubicBezTo>
                    <a:pt x="615" y="27"/>
                    <a:pt x="652" y="3"/>
                    <a:pt x="702" y="2"/>
                  </a:cubicBezTo>
                  <a:cubicBezTo>
                    <a:pt x="749" y="2"/>
                    <a:pt x="796" y="0"/>
                    <a:pt x="843" y="5"/>
                  </a:cubicBezTo>
                  <a:cubicBezTo>
                    <a:pt x="916" y="13"/>
                    <a:pt x="967" y="56"/>
                    <a:pt x="997" y="123"/>
                  </a:cubicBezTo>
                  <a:cubicBezTo>
                    <a:pt x="998" y="126"/>
                    <a:pt x="1000" y="129"/>
                    <a:pt x="1003" y="135"/>
                  </a:cubicBezTo>
                  <a:cubicBezTo>
                    <a:pt x="1014" y="127"/>
                    <a:pt x="1026" y="121"/>
                    <a:pt x="1035" y="113"/>
                  </a:cubicBezTo>
                  <a:cubicBezTo>
                    <a:pt x="1106" y="49"/>
                    <a:pt x="1186" y="34"/>
                    <a:pt x="1276" y="67"/>
                  </a:cubicBezTo>
                  <a:cubicBezTo>
                    <a:pt x="1281" y="69"/>
                    <a:pt x="1289" y="71"/>
                    <a:pt x="1292" y="68"/>
                  </a:cubicBezTo>
                  <a:cubicBezTo>
                    <a:pt x="1336" y="34"/>
                    <a:pt x="1408" y="53"/>
                    <a:pt x="1444" y="87"/>
                  </a:cubicBezTo>
                  <a:cubicBezTo>
                    <a:pt x="1492" y="131"/>
                    <a:pt x="1505" y="198"/>
                    <a:pt x="1478" y="265"/>
                  </a:cubicBezTo>
                  <a:cubicBezTo>
                    <a:pt x="1464" y="299"/>
                    <a:pt x="1442" y="328"/>
                    <a:pt x="1412" y="350"/>
                  </a:cubicBezTo>
                  <a:cubicBezTo>
                    <a:pt x="1410" y="351"/>
                    <a:pt x="1407" y="353"/>
                    <a:pt x="1404" y="356"/>
                  </a:cubicBezTo>
                  <a:cubicBezTo>
                    <a:pt x="1440" y="387"/>
                    <a:pt x="1454" y="425"/>
                    <a:pt x="1437" y="470"/>
                  </a:cubicBezTo>
                  <a:cubicBezTo>
                    <a:pt x="1421" y="509"/>
                    <a:pt x="1389" y="528"/>
                    <a:pt x="1346" y="531"/>
                  </a:cubicBezTo>
                  <a:cubicBezTo>
                    <a:pt x="1337" y="563"/>
                    <a:pt x="1319" y="590"/>
                    <a:pt x="1289" y="609"/>
                  </a:cubicBezTo>
                  <a:cubicBezTo>
                    <a:pt x="1290" y="622"/>
                    <a:pt x="1295" y="630"/>
                    <a:pt x="1310" y="635"/>
                  </a:cubicBezTo>
                  <a:cubicBezTo>
                    <a:pt x="1426" y="674"/>
                    <a:pt x="1501" y="789"/>
                    <a:pt x="1491" y="913"/>
                  </a:cubicBezTo>
                  <a:cubicBezTo>
                    <a:pt x="996" y="913"/>
                    <a:pt x="501" y="913"/>
                    <a:pt x="5" y="913"/>
                  </a:cubicBezTo>
                  <a:close/>
                  <a:moveTo>
                    <a:pt x="485" y="865"/>
                  </a:moveTo>
                  <a:cubicBezTo>
                    <a:pt x="661" y="865"/>
                    <a:pt x="836" y="865"/>
                    <a:pt x="1011" y="865"/>
                  </a:cubicBezTo>
                  <a:cubicBezTo>
                    <a:pt x="1018" y="769"/>
                    <a:pt x="989" y="689"/>
                    <a:pt x="916" y="624"/>
                  </a:cubicBezTo>
                  <a:cubicBezTo>
                    <a:pt x="903" y="654"/>
                    <a:pt x="891" y="681"/>
                    <a:pt x="879" y="709"/>
                  </a:cubicBezTo>
                  <a:cubicBezTo>
                    <a:pt x="841" y="686"/>
                    <a:pt x="804" y="665"/>
                    <a:pt x="768" y="641"/>
                  </a:cubicBezTo>
                  <a:cubicBezTo>
                    <a:pt x="753" y="632"/>
                    <a:pt x="742" y="632"/>
                    <a:pt x="728" y="641"/>
                  </a:cubicBezTo>
                  <a:cubicBezTo>
                    <a:pt x="692" y="665"/>
                    <a:pt x="655" y="686"/>
                    <a:pt x="617" y="709"/>
                  </a:cubicBezTo>
                  <a:cubicBezTo>
                    <a:pt x="605" y="680"/>
                    <a:pt x="593" y="653"/>
                    <a:pt x="580" y="624"/>
                  </a:cubicBezTo>
                  <a:cubicBezTo>
                    <a:pt x="507" y="690"/>
                    <a:pt x="478" y="770"/>
                    <a:pt x="485" y="865"/>
                  </a:cubicBezTo>
                  <a:close/>
                  <a:moveTo>
                    <a:pt x="491" y="653"/>
                  </a:moveTo>
                  <a:cubicBezTo>
                    <a:pt x="511" y="625"/>
                    <a:pt x="526" y="593"/>
                    <a:pt x="529" y="558"/>
                  </a:cubicBezTo>
                  <a:cubicBezTo>
                    <a:pt x="532" y="517"/>
                    <a:pt x="531" y="475"/>
                    <a:pt x="532" y="433"/>
                  </a:cubicBezTo>
                  <a:cubicBezTo>
                    <a:pt x="532" y="425"/>
                    <a:pt x="530" y="419"/>
                    <a:pt x="523" y="414"/>
                  </a:cubicBezTo>
                  <a:cubicBezTo>
                    <a:pt x="486" y="387"/>
                    <a:pt x="474" y="341"/>
                    <a:pt x="492" y="301"/>
                  </a:cubicBezTo>
                  <a:cubicBezTo>
                    <a:pt x="505" y="271"/>
                    <a:pt x="496" y="243"/>
                    <a:pt x="479" y="223"/>
                  </a:cubicBezTo>
                  <a:cubicBezTo>
                    <a:pt x="424" y="156"/>
                    <a:pt x="350" y="132"/>
                    <a:pt x="265" y="153"/>
                  </a:cubicBezTo>
                  <a:cubicBezTo>
                    <a:pt x="181" y="173"/>
                    <a:pt x="129" y="228"/>
                    <a:pt x="106" y="312"/>
                  </a:cubicBezTo>
                  <a:cubicBezTo>
                    <a:pt x="104" y="321"/>
                    <a:pt x="101" y="331"/>
                    <a:pt x="101" y="341"/>
                  </a:cubicBezTo>
                  <a:cubicBezTo>
                    <a:pt x="101" y="413"/>
                    <a:pt x="100" y="486"/>
                    <a:pt x="104" y="558"/>
                  </a:cubicBezTo>
                  <a:cubicBezTo>
                    <a:pt x="105" y="593"/>
                    <a:pt x="121" y="625"/>
                    <a:pt x="142" y="653"/>
                  </a:cubicBezTo>
                  <a:cubicBezTo>
                    <a:pt x="156" y="647"/>
                    <a:pt x="169" y="639"/>
                    <a:pt x="182" y="637"/>
                  </a:cubicBezTo>
                  <a:cubicBezTo>
                    <a:pt x="206" y="632"/>
                    <a:pt x="212" y="614"/>
                    <a:pt x="219" y="596"/>
                  </a:cubicBezTo>
                  <a:cubicBezTo>
                    <a:pt x="164" y="548"/>
                    <a:pt x="148" y="513"/>
                    <a:pt x="148" y="440"/>
                  </a:cubicBezTo>
                  <a:cubicBezTo>
                    <a:pt x="148" y="416"/>
                    <a:pt x="148" y="393"/>
                    <a:pt x="148" y="369"/>
                  </a:cubicBezTo>
                  <a:cubicBezTo>
                    <a:pt x="148" y="309"/>
                    <a:pt x="182" y="262"/>
                    <a:pt x="239" y="242"/>
                  </a:cubicBezTo>
                  <a:cubicBezTo>
                    <a:pt x="250" y="238"/>
                    <a:pt x="256" y="239"/>
                    <a:pt x="262" y="249"/>
                  </a:cubicBezTo>
                  <a:cubicBezTo>
                    <a:pt x="290" y="293"/>
                    <a:pt x="330" y="318"/>
                    <a:pt x="382" y="327"/>
                  </a:cubicBezTo>
                  <a:cubicBezTo>
                    <a:pt x="436" y="336"/>
                    <a:pt x="476" y="375"/>
                    <a:pt x="482" y="429"/>
                  </a:cubicBezTo>
                  <a:cubicBezTo>
                    <a:pt x="485" y="455"/>
                    <a:pt x="481" y="482"/>
                    <a:pt x="476" y="508"/>
                  </a:cubicBezTo>
                  <a:cubicBezTo>
                    <a:pt x="467" y="545"/>
                    <a:pt x="443" y="573"/>
                    <a:pt x="410" y="598"/>
                  </a:cubicBezTo>
                  <a:cubicBezTo>
                    <a:pt x="419" y="610"/>
                    <a:pt x="425" y="624"/>
                    <a:pt x="436" y="631"/>
                  </a:cubicBezTo>
                  <a:cubicBezTo>
                    <a:pt x="452" y="641"/>
                    <a:pt x="471" y="645"/>
                    <a:pt x="491" y="653"/>
                  </a:cubicBezTo>
                  <a:close/>
                  <a:moveTo>
                    <a:pt x="1258" y="111"/>
                  </a:moveTo>
                  <a:cubicBezTo>
                    <a:pt x="1192" y="88"/>
                    <a:pt x="1133" y="96"/>
                    <a:pt x="1079" y="138"/>
                  </a:cubicBezTo>
                  <a:cubicBezTo>
                    <a:pt x="1061" y="153"/>
                    <a:pt x="1045" y="172"/>
                    <a:pt x="1021" y="178"/>
                  </a:cubicBezTo>
                  <a:cubicBezTo>
                    <a:pt x="1017" y="179"/>
                    <a:pt x="1013" y="185"/>
                    <a:pt x="1012" y="190"/>
                  </a:cubicBezTo>
                  <a:cubicBezTo>
                    <a:pt x="1007" y="218"/>
                    <a:pt x="1003" y="246"/>
                    <a:pt x="999" y="274"/>
                  </a:cubicBezTo>
                  <a:cubicBezTo>
                    <a:pt x="998" y="279"/>
                    <a:pt x="997" y="285"/>
                    <a:pt x="999" y="289"/>
                  </a:cubicBezTo>
                  <a:cubicBezTo>
                    <a:pt x="1004" y="305"/>
                    <a:pt x="1009" y="320"/>
                    <a:pt x="1014" y="333"/>
                  </a:cubicBezTo>
                  <a:cubicBezTo>
                    <a:pt x="1041" y="274"/>
                    <a:pt x="1051" y="264"/>
                    <a:pt x="1113" y="243"/>
                  </a:cubicBezTo>
                  <a:cubicBezTo>
                    <a:pt x="1111" y="227"/>
                    <a:pt x="1109" y="211"/>
                    <a:pt x="1107" y="195"/>
                  </a:cubicBezTo>
                  <a:cubicBezTo>
                    <a:pt x="1124" y="195"/>
                    <a:pt x="1140" y="195"/>
                    <a:pt x="1155" y="195"/>
                  </a:cubicBezTo>
                  <a:cubicBezTo>
                    <a:pt x="1156" y="197"/>
                    <a:pt x="1156" y="199"/>
                    <a:pt x="1156" y="201"/>
                  </a:cubicBezTo>
                  <a:cubicBezTo>
                    <a:pt x="1163" y="278"/>
                    <a:pt x="1221" y="335"/>
                    <a:pt x="1294" y="338"/>
                  </a:cubicBezTo>
                  <a:cubicBezTo>
                    <a:pt x="1369" y="341"/>
                    <a:pt x="1431" y="288"/>
                    <a:pt x="1443" y="212"/>
                  </a:cubicBezTo>
                  <a:cubicBezTo>
                    <a:pt x="1452" y="151"/>
                    <a:pt x="1406" y="97"/>
                    <a:pt x="1347" y="98"/>
                  </a:cubicBezTo>
                  <a:cubicBezTo>
                    <a:pt x="1324" y="99"/>
                    <a:pt x="1304" y="116"/>
                    <a:pt x="1300" y="139"/>
                  </a:cubicBezTo>
                  <a:cubicBezTo>
                    <a:pt x="1297" y="162"/>
                    <a:pt x="1311" y="184"/>
                    <a:pt x="1333" y="191"/>
                  </a:cubicBezTo>
                  <a:cubicBezTo>
                    <a:pt x="1338" y="193"/>
                    <a:pt x="1343" y="194"/>
                    <a:pt x="1347" y="195"/>
                  </a:cubicBezTo>
                  <a:cubicBezTo>
                    <a:pt x="1347" y="211"/>
                    <a:pt x="1347" y="226"/>
                    <a:pt x="1347" y="241"/>
                  </a:cubicBezTo>
                  <a:cubicBezTo>
                    <a:pt x="1281" y="241"/>
                    <a:pt x="1242" y="184"/>
                    <a:pt x="1258" y="111"/>
                  </a:cubicBezTo>
                  <a:close/>
                  <a:moveTo>
                    <a:pt x="628" y="339"/>
                  </a:moveTo>
                  <a:cubicBezTo>
                    <a:pt x="628" y="362"/>
                    <a:pt x="628" y="386"/>
                    <a:pt x="628" y="409"/>
                  </a:cubicBezTo>
                  <a:cubicBezTo>
                    <a:pt x="629" y="450"/>
                    <a:pt x="659" y="481"/>
                    <a:pt x="700" y="482"/>
                  </a:cubicBezTo>
                  <a:cubicBezTo>
                    <a:pt x="732" y="482"/>
                    <a:pt x="764" y="482"/>
                    <a:pt x="796" y="482"/>
                  </a:cubicBezTo>
                  <a:cubicBezTo>
                    <a:pt x="836" y="481"/>
                    <a:pt x="867" y="451"/>
                    <a:pt x="868" y="411"/>
                  </a:cubicBezTo>
                  <a:cubicBezTo>
                    <a:pt x="868" y="363"/>
                    <a:pt x="868" y="315"/>
                    <a:pt x="868" y="267"/>
                  </a:cubicBezTo>
                  <a:cubicBezTo>
                    <a:pt x="868" y="238"/>
                    <a:pt x="848" y="218"/>
                    <a:pt x="820" y="218"/>
                  </a:cubicBezTo>
                  <a:cubicBezTo>
                    <a:pt x="772" y="218"/>
                    <a:pt x="724" y="218"/>
                    <a:pt x="676" y="218"/>
                  </a:cubicBezTo>
                  <a:cubicBezTo>
                    <a:pt x="648" y="218"/>
                    <a:pt x="628" y="238"/>
                    <a:pt x="628" y="267"/>
                  </a:cubicBezTo>
                  <a:cubicBezTo>
                    <a:pt x="628" y="291"/>
                    <a:pt x="628" y="315"/>
                    <a:pt x="628" y="339"/>
                  </a:cubicBezTo>
                  <a:close/>
                  <a:moveTo>
                    <a:pt x="1442" y="865"/>
                  </a:moveTo>
                  <a:cubicBezTo>
                    <a:pt x="1441" y="859"/>
                    <a:pt x="1441" y="854"/>
                    <a:pt x="1440" y="849"/>
                  </a:cubicBezTo>
                  <a:cubicBezTo>
                    <a:pt x="1422" y="767"/>
                    <a:pt x="1374" y="712"/>
                    <a:pt x="1297" y="681"/>
                  </a:cubicBezTo>
                  <a:cubicBezTo>
                    <a:pt x="1287" y="678"/>
                    <a:pt x="1281" y="679"/>
                    <a:pt x="1273" y="686"/>
                  </a:cubicBezTo>
                  <a:cubicBezTo>
                    <a:pt x="1223" y="731"/>
                    <a:pt x="1149" y="736"/>
                    <a:pt x="1098" y="694"/>
                  </a:cubicBezTo>
                  <a:cubicBezTo>
                    <a:pt x="1078" y="677"/>
                    <a:pt x="1062" y="679"/>
                    <a:pt x="1043" y="690"/>
                  </a:cubicBezTo>
                  <a:cubicBezTo>
                    <a:pt x="1039" y="692"/>
                    <a:pt x="1035" y="694"/>
                    <a:pt x="1030" y="697"/>
                  </a:cubicBezTo>
                  <a:cubicBezTo>
                    <a:pt x="1056" y="750"/>
                    <a:pt x="1062" y="807"/>
                    <a:pt x="1060" y="865"/>
                  </a:cubicBezTo>
                  <a:cubicBezTo>
                    <a:pt x="1188" y="865"/>
                    <a:pt x="1314" y="865"/>
                    <a:pt x="1442" y="865"/>
                  </a:cubicBezTo>
                  <a:close/>
                  <a:moveTo>
                    <a:pt x="1300" y="388"/>
                  </a:moveTo>
                  <a:cubicBezTo>
                    <a:pt x="1297" y="387"/>
                    <a:pt x="1297" y="386"/>
                    <a:pt x="1296" y="386"/>
                  </a:cubicBezTo>
                  <a:cubicBezTo>
                    <a:pt x="1228" y="383"/>
                    <a:pt x="1176" y="353"/>
                    <a:pt x="1138" y="297"/>
                  </a:cubicBezTo>
                  <a:cubicBezTo>
                    <a:pt x="1135" y="293"/>
                    <a:pt x="1127" y="290"/>
                    <a:pt x="1122" y="291"/>
                  </a:cubicBezTo>
                  <a:cubicBezTo>
                    <a:pt x="1087" y="296"/>
                    <a:pt x="1061" y="325"/>
                    <a:pt x="1060" y="360"/>
                  </a:cubicBezTo>
                  <a:cubicBezTo>
                    <a:pt x="1060" y="409"/>
                    <a:pt x="1060" y="459"/>
                    <a:pt x="1060" y="508"/>
                  </a:cubicBezTo>
                  <a:cubicBezTo>
                    <a:pt x="1061" y="546"/>
                    <a:pt x="1091" y="577"/>
                    <a:pt x="1129" y="578"/>
                  </a:cubicBezTo>
                  <a:cubicBezTo>
                    <a:pt x="1163" y="579"/>
                    <a:pt x="1197" y="579"/>
                    <a:pt x="1231" y="578"/>
                  </a:cubicBezTo>
                  <a:cubicBezTo>
                    <a:pt x="1267" y="577"/>
                    <a:pt x="1298" y="547"/>
                    <a:pt x="1300" y="511"/>
                  </a:cubicBezTo>
                  <a:cubicBezTo>
                    <a:pt x="1301" y="470"/>
                    <a:pt x="1300" y="429"/>
                    <a:pt x="1300" y="388"/>
                  </a:cubicBezTo>
                  <a:close/>
                  <a:moveTo>
                    <a:pt x="542" y="249"/>
                  </a:moveTo>
                  <a:cubicBezTo>
                    <a:pt x="552" y="246"/>
                    <a:pt x="562" y="243"/>
                    <a:pt x="573" y="243"/>
                  </a:cubicBezTo>
                  <a:cubicBezTo>
                    <a:pt x="580" y="242"/>
                    <a:pt x="584" y="240"/>
                    <a:pt x="586" y="232"/>
                  </a:cubicBezTo>
                  <a:cubicBezTo>
                    <a:pt x="602" y="192"/>
                    <a:pt x="635" y="170"/>
                    <a:pt x="678" y="170"/>
                  </a:cubicBezTo>
                  <a:cubicBezTo>
                    <a:pt x="725" y="170"/>
                    <a:pt x="772" y="170"/>
                    <a:pt x="819" y="170"/>
                  </a:cubicBezTo>
                  <a:cubicBezTo>
                    <a:pt x="825" y="170"/>
                    <a:pt x="832" y="170"/>
                    <a:pt x="838" y="172"/>
                  </a:cubicBezTo>
                  <a:cubicBezTo>
                    <a:pt x="877" y="180"/>
                    <a:pt x="901" y="204"/>
                    <a:pt x="913" y="240"/>
                  </a:cubicBezTo>
                  <a:cubicBezTo>
                    <a:pt x="927" y="243"/>
                    <a:pt x="941" y="246"/>
                    <a:pt x="954" y="248"/>
                  </a:cubicBezTo>
                  <a:cubicBezTo>
                    <a:pt x="989" y="168"/>
                    <a:pt x="933" y="66"/>
                    <a:pt x="844" y="54"/>
                  </a:cubicBezTo>
                  <a:cubicBezTo>
                    <a:pt x="795" y="47"/>
                    <a:pt x="744" y="50"/>
                    <a:pt x="693" y="51"/>
                  </a:cubicBezTo>
                  <a:cubicBezTo>
                    <a:pt x="666" y="52"/>
                    <a:pt x="643" y="68"/>
                    <a:pt x="633" y="94"/>
                  </a:cubicBezTo>
                  <a:cubicBezTo>
                    <a:pt x="625" y="113"/>
                    <a:pt x="612" y="122"/>
                    <a:pt x="596" y="129"/>
                  </a:cubicBezTo>
                  <a:cubicBezTo>
                    <a:pt x="590" y="131"/>
                    <a:pt x="585" y="134"/>
                    <a:pt x="580" y="137"/>
                  </a:cubicBezTo>
                  <a:cubicBezTo>
                    <a:pt x="534" y="160"/>
                    <a:pt x="520" y="201"/>
                    <a:pt x="542" y="249"/>
                  </a:cubicBezTo>
                  <a:close/>
                  <a:moveTo>
                    <a:pt x="236" y="296"/>
                  </a:moveTo>
                  <a:cubicBezTo>
                    <a:pt x="211" y="312"/>
                    <a:pt x="197" y="334"/>
                    <a:pt x="196" y="362"/>
                  </a:cubicBezTo>
                  <a:cubicBezTo>
                    <a:pt x="195" y="396"/>
                    <a:pt x="195" y="431"/>
                    <a:pt x="196" y="465"/>
                  </a:cubicBezTo>
                  <a:cubicBezTo>
                    <a:pt x="199" y="526"/>
                    <a:pt x="250" y="575"/>
                    <a:pt x="310" y="578"/>
                  </a:cubicBezTo>
                  <a:cubicBezTo>
                    <a:pt x="384" y="581"/>
                    <a:pt x="439" y="523"/>
                    <a:pt x="436" y="444"/>
                  </a:cubicBezTo>
                  <a:cubicBezTo>
                    <a:pt x="435" y="410"/>
                    <a:pt x="411" y="380"/>
                    <a:pt x="378" y="375"/>
                  </a:cubicBezTo>
                  <a:cubicBezTo>
                    <a:pt x="321" y="366"/>
                    <a:pt x="274" y="341"/>
                    <a:pt x="236" y="296"/>
                  </a:cubicBezTo>
                  <a:close/>
                  <a:moveTo>
                    <a:pt x="55" y="865"/>
                  </a:moveTo>
                  <a:cubicBezTo>
                    <a:pt x="121" y="865"/>
                    <a:pt x="187" y="865"/>
                    <a:pt x="251" y="865"/>
                  </a:cubicBezTo>
                  <a:cubicBezTo>
                    <a:pt x="237" y="837"/>
                    <a:pt x="220" y="809"/>
                    <a:pt x="210" y="780"/>
                  </a:cubicBezTo>
                  <a:cubicBezTo>
                    <a:pt x="200" y="749"/>
                    <a:pt x="198" y="717"/>
                    <a:pt x="192" y="685"/>
                  </a:cubicBezTo>
                  <a:cubicBezTo>
                    <a:pt x="123" y="706"/>
                    <a:pt x="53" y="796"/>
                    <a:pt x="55" y="865"/>
                  </a:cubicBezTo>
                  <a:close/>
                  <a:moveTo>
                    <a:pt x="1014" y="530"/>
                  </a:moveTo>
                  <a:cubicBezTo>
                    <a:pt x="988" y="530"/>
                    <a:pt x="965" y="521"/>
                    <a:pt x="946" y="503"/>
                  </a:cubicBezTo>
                  <a:cubicBezTo>
                    <a:pt x="927" y="485"/>
                    <a:pt x="918" y="462"/>
                    <a:pt x="914" y="436"/>
                  </a:cubicBezTo>
                  <a:cubicBezTo>
                    <a:pt x="905" y="469"/>
                    <a:pt x="886" y="495"/>
                    <a:pt x="857" y="513"/>
                  </a:cubicBezTo>
                  <a:cubicBezTo>
                    <a:pt x="858" y="528"/>
                    <a:pt x="865" y="537"/>
                    <a:pt x="879" y="544"/>
                  </a:cubicBezTo>
                  <a:cubicBezTo>
                    <a:pt x="899" y="553"/>
                    <a:pt x="918" y="564"/>
                    <a:pt x="935" y="578"/>
                  </a:cubicBezTo>
                  <a:cubicBezTo>
                    <a:pt x="961" y="601"/>
                    <a:pt x="984" y="627"/>
                    <a:pt x="1010" y="652"/>
                  </a:cubicBezTo>
                  <a:cubicBezTo>
                    <a:pt x="1021" y="647"/>
                    <a:pt x="1035" y="640"/>
                    <a:pt x="1050" y="636"/>
                  </a:cubicBezTo>
                  <a:cubicBezTo>
                    <a:pt x="1064" y="632"/>
                    <a:pt x="1070" y="624"/>
                    <a:pt x="1071" y="609"/>
                  </a:cubicBezTo>
                  <a:cubicBezTo>
                    <a:pt x="1042" y="591"/>
                    <a:pt x="1023" y="564"/>
                    <a:pt x="1014" y="530"/>
                  </a:cubicBezTo>
                  <a:close/>
                  <a:moveTo>
                    <a:pt x="368" y="618"/>
                  </a:moveTo>
                  <a:cubicBezTo>
                    <a:pt x="333" y="629"/>
                    <a:pt x="298" y="629"/>
                    <a:pt x="264" y="618"/>
                  </a:cubicBezTo>
                  <a:cubicBezTo>
                    <a:pt x="244" y="650"/>
                    <a:pt x="237" y="693"/>
                    <a:pt x="247" y="721"/>
                  </a:cubicBezTo>
                  <a:cubicBezTo>
                    <a:pt x="294" y="721"/>
                    <a:pt x="340" y="721"/>
                    <a:pt x="386" y="721"/>
                  </a:cubicBezTo>
                  <a:cubicBezTo>
                    <a:pt x="393" y="679"/>
                    <a:pt x="389" y="654"/>
                    <a:pt x="368" y="618"/>
                  </a:cubicBezTo>
                  <a:close/>
                  <a:moveTo>
                    <a:pt x="257" y="771"/>
                  </a:moveTo>
                  <a:cubicBezTo>
                    <a:pt x="269" y="805"/>
                    <a:pt x="289" y="834"/>
                    <a:pt x="316" y="858"/>
                  </a:cubicBezTo>
                  <a:cubicBezTo>
                    <a:pt x="343" y="833"/>
                    <a:pt x="363" y="805"/>
                    <a:pt x="375" y="770"/>
                  </a:cubicBezTo>
                  <a:cubicBezTo>
                    <a:pt x="337" y="770"/>
                    <a:pt x="302" y="770"/>
                    <a:pt x="266" y="770"/>
                  </a:cubicBezTo>
                  <a:cubicBezTo>
                    <a:pt x="264" y="770"/>
                    <a:pt x="261" y="770"/>
                    <a:pt x="257" y="771"/>
                  </a:cubicBezTo>
                  <a:close/>
                  <a:moveTo>
                    <a:pt x="1119" y="626"/>
                  </a:moveTo>
                  <a:cubicBezTo>
                    <a:pt x="1110" y="638"/>
                    <a:pt x="1113" y="647"/>
                    <a:pt x="1125" y="655"/>
                  </a:cubicBezTo>
                  <a:cubicBezTo>
                    <a:pt x="1157" y="679"/>
                    <a:pt x="1203" y="679"/>
                    <a:pt x="1235" y="655"/>
                  </a:cubicBezTo>
                  <a:cubicBezTo>
                    <a:pt x="1248" y="647"/>
                    <a:pt x="1251" y="638"/>
                    <a:pt x="1241" y="626"/>
                  </a:cubicBezTo>
                  <a:cubicBezTo>
                    <a:pt x="1200" y="626"/>
                    <a:pt x="1160" y="626"/>
                    <a:pt x="1119" y="626"/>
                  </a:cubicBezTo>
                  <a:close/>
                  <a:moveTo>
                    <a:pt x="436" y="682"/>
                  </a:moveTo>
                  <a:cubicBezTo>
                    <a:pt x="438" y="751"/>
                    <a:pt x="418" y="811"/>
                    <a:pt x="377" y="865"/>
                  </a:cubicBezTo>
                  <a:cubicBezTo>
                    <a:pt x="398" y="865"/>
                    <a:pt x="417" y="865"/>
                    <a:pt x="434" y="865"/>
                  </a:cubicBezTo>
                  <a:cubicBezTo>
                    <a:pt x="436" y="835"/>
                    <a:pt x="436" y="807"/>
                    <a:pt x="441" y="779"/>
                  </a:cubicBezTo>
                  <a:cubicBezTo>
                    <a:pt x="446" y="751"/>
                    <a:pt x="456" y="723"/>
                    <a:pt x="464" y="695"/>
                  </a:cubicBezTo>
                  <a:cubicBezTo>
                    <a:pt x="456" y="691"/>
                    <a:pt x="447" y="687"/>
                    <a:pt x="436" y="682"/>
                  </a:cubicBezTo>
                  <a:close/>
                  <a:moveTo>
                    <a:pt x="579" y="564"/>
                  </a:moveTo>
                  <a:cubicBezTo>
                    <a:pt x="591" y="557"/>
                    <a:pt x="604" y="548"/>
                    <a:pt x="618" y="543"/>
                  </a:cubicBezTo>
                  <a:cubicBezTo>
                    <a:pt x="633" y="538"/>
                    <a:pt x="637" y="527"/>
                    <a:pt x="640" y="513"/>
                  </a:cubicBezTo>
                  <a:cubicBezTo>
                    <a:pt x="610" y="495"/>
                    <a:pt x="592" y="469"/>
                    <a:pt x="579" y="437"/>
                  </a:cubicBezTo>
                  <a:cubicBezTo>
                    <a:pt x="579" y="479"/>
                    <a:pt x="579" y="521"/>
                    <a:pt x="579" y="564"/>
                  </a:cubicBezTo>
                  <a:close/>
                  <a:moveTo>
                    <a:pt x="683" y="542"/>
                  </a:moveTo>
                  <a:cubicBezTo>
                    <a:pt x="703" y="553"/>
                    <a:pt x="723" y="563"/>
                    <a:pt x="744" y="573"/>
                  </a:cubicBezTo>
                  <a:cubicBezTo>
                    <a:pt x="746" y="574"/>
                    <a:pt x="750" y="574"/>
                    <a:pt x="752" y="573"/>
                  </a:cubicBezTo>
                  <a:cubicBezTo>
                    <a:pt x="773" y="563"/>
                    <a:pt x="794" y="552"/>
                    <a:pt x="814" y="542"/>
                  </a:cubicBezTo>
                  <a:cubicBezTo>
                    <a:pt x="815" y="540"/>
                    <a:pt x="815" y="539"/>
                    <a:pt x="815" y="537"/>
                  </a:cubicBezTo>
                  <a:cubicBezTo>
                    <a:pt x="811" y="534"/>
                    <a:pt x="806" y="530"/>
                    <a:pt x="801" y="530"/>
                  </a:cubicBezTo>
                  <a:cubicBezTo>
                    <a:pt x="766" y="530"/>
                    <a:pt x="730" y="530"/>
                    <a:pt x="695" y="530"/>
                  </a:cubicBezTo>
                  <a:cubicBezTo>
                    <a:pt x="686" y="529"/>
                    <a:pt x="683" y="533"/>
                    <a:pt x="683" y="542"/>
                  </a:cubicBezTo>
                  <a:close/>
                  <a:moveTo>
                    <a:pt x="579" y="291"/>
                  </a:moveTo>
                  <a:cubicBezTo>
                    <a:pt x="551" y="292"/>
                    <a:pt x="531" y="313"/>
                    <a:pt x="532" y="339"/>
                  </a:cubicBezTo>
                  <a:cubicBezTo>
                    <a:pt x="533" y="365"/>
                    <a:pt x="553" y="385"/>
                    <a:pt x="579" y="385"/>
                  </a:cubicBezTo>
                  <a:cubicBezTo>
                    <a:pt x="579" y="353"/>
                    <a:pt x="579" y="322"/>
                    <a:pt x="579" y="291"/>
                  </a:cubicBezTo>
                  <a:close/>
                  <a:moveTo>
                    <a:pt x="917" y="291"/>
                  </a:moveTo>
                  <a:cubicBezTo>
                    <a:pt x="917" y="322"/>
                    <a:pt x="917" y="354"/>
                    <a:pt x="917" y="385"/>
                  </a:cubicBezTo>
                  <a:cubicBezTo>
                    <a:pt x="944" y="384"/>
                    <a:pt x="964" y="364"/>
                    <a:pt x="964" y="337"/>
                  </a:cubicBezTo>
                  <a:cubicBezTo>
                    <a:pt x="964" y="311"/>
                    <a:pt x="943" y="292"/>
                    <a:pt x="917" y="291"/>
                  </a:cubicBezTo>
                  <a:close/>
                  <a:moveTo>
                    <a:pt x="1348" y="481"/>
                  </a:moveTo>
                  <a:cubicBezTo>
                    <a:pt x="1379" y="479"/>
                    <a:pt x="1398" y="456"/>
                    <a:pt x="1396" y="429"/>
                  </a:cubicBezTo>
                  <a:cubicBezTo>
                    <a:pt x="1393" y="405"/>
                    <a:pt x="1372" y="386"/>
                    <a:pt x="1348" y="388"/>
                  </a:cubicBezTo>
                  <a:cubicBezTo>
                    <a:pt x="1348" y="419"/>
                    <a:pt x="1348" y="450"/>
                    <a:pt x="1348" y="481"/>
                  </a:cubicBezTo>
                  <a:close/>
                  <a:moveTo>
                    <a:pt x="1011" y="385"/>
                  </a:moveTo>
                  <a:cubicBezTo>
                    <a:pt x="1005" y="387"/>
                    <a:pt x="1000" y="388"/>
                    <a:pt x="996" y="391"/>
                  </a:cubicBezTo>
                  <a:cubicBezTo>
                    <a:pt x="987" y="399"/>
                    <a:pt x="978" y="408"/>
                    <a:pt x="970" y="418"/>
                  </a:cubicBezTo>
                  <a:cubicBezTo>
                    <a:pt x="967" y="420"/>
                    <a:pt x="965" y="424"/>
                    <a:pt x="965" y="428"/>
                  </a:cubicBezTo>
                  <a:cubicBezTo>
                    <a:pt x="960" y="455"/>
                    <a:pt x="983" y="481"/>
                    <a:pt x="1011" y="481"/>
                  </a:cubicBezTo>
                  <a:cubicBezTo>
                    <a:pt x="1011" y="449"/>
                    <a:pt x="1011" y="418"/>
                    <a:pt x="1011" y="385"/>
                  </a:cubicBezTo>
                  <a:close/>
                  <a:moveTo>
                    <a:pt x="639" y="639"/>
                  </a:moveTo>
                  <a:cubicBezTo>
                    <a:pt x="659" y="627"/>
                    <a:pt x="678" y="616"/>
                    <a:pt x="697" y="605"/>
                  </a:cubicBezTo>
                  <a:cubicBezTo>
                    <a:pt x="657" y="578"/>
                    <a:pt x="644" y="577"/>
                    <a:pt x="621" y="598"/>
                  </a:cubicBezTo>
                  <a:cubicBezTo>
                    <a:pt x="627" y="611"/>
                    <a:pt x="633" y="624"/>
                    <a:pt x="639" y="639"/>
                  </a:cubicBezTo>
                  <a:close/>
                  <a:moveTo>
                    <a:pt x="857" y="639"/>
                  </a:moveTo>
                  <a:cubicBezTo>
                    <a:pt x="864" y="624"/>
                    <a:pt x="869" y="610"/>
                    <a:pt x="875" y="597"/>
                  </a:cubicBezTo>
                  <a:cubicBezTo>
                    <a:pt x="848" y="577"/>
                    <a:pt x="842" y="578"/>
                    <a:pt x="799" y="605"/>
                  </a:cubicBezTo>
                  <a:cubicBezTo>
                    <a:pt x="818" y="616"/>
                    <a:pt x="837" y="627"/>
                    <a:pt x="857" y="6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79">
              <a:extLst>
                <a:ext uri="{FF2B5EF4-FFF2-40B4-BE49-F238E27FC236}">
                  <a16:creationId xmlns:a16="http://schemas.microsoft.com/office/drawing/2014/main" id="{38045354-B6D8-CDD3-447A-BB2A9375DE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40213" y="2655888"/>
              <a:ext cx="441325" cy="184150"/>
            </a:xfrm>
            <a:custGeom>
              <a:avLst/>
              <a:gdLst>
                <a:gd name="T0" fmla="*/ 1486 w 1486"/>
                <a:gd name="T1" fmla="*/ 574 h 622"/>
                <a:gd name="T2" fmla="*/ 1152 w 1486"/>
                <a:gd name="T3" fmla="*/ 574 h 622"/>
                <a:gd name="T4" fmla="*/ 1152 w 1486"/>
                <a:gd name="T5" fmla="*/ 239 h 622"/>
                <a:gd name="T6" fmla="*/ 1200 w 1486"/>
                <a:gd name="T7" fmla="*/ 239 h 622"/>
                <a:gd name="T8" fmla="*/ 911 w 1486"/>
                <a:gd name="T9" fmla="*/ 113 h 622"/>
                <a:gd name="T10" fmla="*/ 911 w 1486"/>
                <a:gd name="T11" fmla="*/ 334 h 622"/>
                <a:gd name="T12" fmla="*/ 575 w 1486"/>
                <a:gd name="T13" fmla="*/ 334 h 622"/>
                <a:gd name="T14" fmla="*/ 575 w 1486"/>
                <a:gd name="T15" fmla="*/ 113 h 622"/>
                <a:gd name="T16" fmla="*/ 218 w 1486"/>
                <a:gd name="T17" fmla="*/ 286 h 622"/>
                <a:gd name="T18" fmla="*/ 334 w 1486"/>
                <a:gd name="T19" fmla="*/ 286 h 622"/>
                <a:gd name="T20" fmla="*/ 334 w 1486"/>
                <a:gd name="T21" fmla="*/ 622 h 622"/>
                <a:gd name="T22" fmla="*/ 0 w 1486"/>
                <a:gd name="T23" fmla="*/ 622 h 622"/>
                <a:gd name="T24" fmla="*/ 0 w 1486"/>
                <a:gd name="T25" fmla="*/ 287 h 622"/>
                <a:gd name="T26" fmla="*/ 108 w 1486"/>
                <a:gd name="T27" fmla="*/ 287 h 622"/>
                <a:gd name="T28" fmla="*/ 173 w 1486"/>
                <a:gd name="T29" fmla="*/ 263 h 622"/>
                <a:gd name="T30" fmla="*/ 561 w 1486"/>
                <a:gd name="T31" fmla="*/ 67 h 622"/>
                <a:gd name="T32" fmla="*/ 575 w 1486"/>
                <a:gd name="T33" fmla="*/ 64 h 622"/>
                <a:gd name="T34" fmla="*/ 575 w 1486"/>
                <a:gd name="T35" fmla="*/ 0 h 622"/>
                <a:gd name="T36" fmla="*/ 911 w 1486"/>
                <a:gd name="T37" fmla="*/ 0 h 622"/>
                <a:gd name="T38" fmla="*/ 911 w 1486"/>
                <a:gd name="T39" fmla="*/ 60 h 622"/>
                <a:gd name="T40" fmla="*/ 1062 w 1486"/>
                <a:gd name="T41" fmla="*/ 109 h 622"/>
                <a:gd name="T42" fmla="*/ 1275 w 1486"/>
                <a:gd name="T43" fmla="*/ 230 h 622"/>
                <a:gd name="T44" fmla="*/ 1301 w 1486"/>
                <a:gd name="T45" fmla="*/ 239 h 622"/>
                <a:gd name="T46" fmla="*/ 1486 w 1486"/>
                <a:gd name="T47" fmla="*/ 239 h 622"/>
                <a:gd name="T48" fmla="*/ 1486 w 1486"/>
                <a:gd name="T49" fmla="*/ 574 h 622"/>
                <a:gd name="T50" fmla="*/ 656 w 1486"/>
                <a:gd name="T51" fmla="*/ 183 h 622"/>
                <a:gd name="T52" fmla="*/ 690 w 1486"/>
                <a:gd name="T53" fmla="*/ 149 h 622"/>
                <a:gd name="T54" fmla="*/ 716 w 1486"/>
                <a:gd name="T55" fmla="*/ 182 h 622"/>
                <a:gd name="T56" fmla="*/ 833 w 1486"/>
                <a:gd name="T57" fmla="*/ 48 h 622"/>
                <a:gd name="T58" fmla="*/ 624 w 1486"/>
                <a:gd name="T59" fmla="*/ 48 h 622"/>
                <a:gd name="T60" fmla="*/ 624 w 1486"/>
                <a:gd name="T61" fmla="*/ 286 h 622"/>
                <a:gd name="T62" fmla="*/ 862 w 1486"/>
                <a:gd name="T63" fmla="*/ 286 h 622"/>
                <a:gd name="T64" fmla="*/ 862 w 1486"/>
                <a:gd name="T65" fmla="*/ 88 h 622"/>
                <a:gd name="T66" fmla="*/ 721 w 1486"/>
                <a:gd name="T67" fmla="*/ 249 h 622"/>
                <a:gd name="T68" fmla="*/ 656 w 1486"/>
                <a:gd name="T69" fmla="*/ 183 h 622"/>
                <a:gd name="T70" fmla="*/ 1438 w 1486"/>
                <a:gd name="T71" fmla="*/ 328 h 622"/>
                <a:gd name="T72" fmla="*/ 1299 w 1486"/>
                <a:gd name="T73" fmla="*/ 487 h 622"/>
                <a:gd name="T74" fmla="*/ 1235 w 1486"/>
                <a:gd name="T75" fmla="*/ 423 h 622"/>
                <a:gd name="T76" fmla="*/ 1266 w 1486"/>
                <a:gd name="T77" fmla="*/ 388 h 622"/>
                <a:gd name="T78" fmla="*/ 1292 w 1486"/>
                <a:gd name="T79" fmla="*/ 422 h 622"/>
                <a:gd name="T80" fmla="*/ 1409 w 1486"/>
                <a:gd name="T81" fmla="*/ 288 h 622"/>
                <a:gd name="T82" fmla="*/ 1200 w 1486"/>
                <a:gd name="T83" fmla="*/ 288 h 622"/>
                <a:gd name="T84" fmla="*/ 1200 w 1486"/>
                <a:gd name="T85" fmla="*/ 526 h 622"/>
                <a:gd name="T86" fmla="*/ 1438 w 1486"/>
                <a:gd name="T87" fmla="*/ 526 h 622"/>
                <a:gd name="T88" fmla="*/ 1438 w 1486"/>
                <a:gd name="T89" fmla="*/ 328 h 622"/>
                <a:gd name="T90" fmla="*/ 287 w 1486"/>
                <a:gd name="T91" fmla="*/ 375 h 622"/>
                <a:gd name="T92" fmla="*/ 146 w 1486"/>
                <a:gd name="T93" fmla="*/ 536 h 622"/>
                <a:gd name="T94" fmla="*/ 82 w 1486"/>
                <a:gd name="T95" fmla="*/ 472 h 622"/>
                <a:gd name="T96" fmla="*/ 114 w 1486"/>
                <a:gd name="T97" fmla="*/ 437 h 622"/>
                <a:gd name="T98" fmla="*/ 141 w 1486"/>
                <a:gd name="T99" fmla="*/ 468 h 622"/>
                <a:gd name="T100" fmla="*/ 257 w 1486"/>
                <a:gd name="T101" fmla="*/ 336 h 622"/>
                <a:gd name="T102" fmla="*/ 48 w 1486"/>
                <a:gd name="T103" fmla="*/ 336 h 622"/>
                <a:gd name="T104" fmla="*/ 48 w 1486"/>
                <a:gd name="T105" fmla="*/ 574 h 622"/>
                <a:gd name="T106" fmla="*/ 287 w 1486"/>
                <a:gd name="T107" fmla="*/ 574 h 622"/>
                <a:gd name="T108" fmla="*/ 287 w 1486"/>
                <a:gd name="T109" fmla="*/ 375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86" h="622">
                  <a:moveTo>
                    <a:pt x="1486" y="574"/>
                  </a:moveTo>
                  <a:cubicBezTo>
                    <a:pt x="1374" y="574"/>
                    <a:pt x="1263" y="574"/>
                    <a:pt x="1152" y="574"/>
                  </a:cubicBezTo>
                  <a:cubicBezTo>
                    <a:pt x="1152" y="463"/>
                    <a:pt x="1152" y="352"/>
                    <a:pt x="1152" y="239"/>
                  </a:cubicBezTo>
                  <a:cubicBezTo>
                    <a:pt x="1168" y="239"/>
                    <a:pt x="1184" y="239"/>
                    <a:pt x="1200" y="239"/>
                  </a:cubicBezTo>
                  <a:cubicBezTo>
                    <a:pt x="1113" y="176"/>
                    <a:pt x="1017" y="136"/>
                    <a:pt x="911" y="113"/>
                  </a:cubicBezTo>
                  <a:cubicBezTo>
                    <a:pt x="911" y="187"/>
                    <a:pt x="911" y="260"/>
                    <a:pt x="911" y="334"/>
                  </a:cubicBezTo>
                  <a:cubicBezTo>
                    <a:pt x="799" y="334"/>
                    <a:pt x="688" y="334"/>
                    <a:pt x="575" y="334"/>
                  </a:cubicBezTo>
                  <a:cubicBezTo>
                    <a:pt x="575" y="261"/>
                    <a:pt x="575" y="188"/>
                    <a:pt x="575" y="113"/>
                  </a:cubicBezTo>
                  <a:cubicBezTo>
                    <a:pt x="442" y="141"/>
                    <a:pt x="325" y="198"/>
                    <a:pt x="218" y="286"/>
                  </a:cubicBezTo>
                  <a:cubicBezTo>
                    <a:pt x="259" y="286"/>
                    <a:pt x="296" y="286"/>
                    <a:pt x="334" y="286"/>
                  </a:cubicBezTo>
                  <a:cubicBezTo>
                    <a:pt x="334" y="399"/>
                    <a:pt x="334" y="510"/>
                    <a:pt x="334" y="622"/>
                  </a:cubicBezTo>
                  <a:cubicBezTo>
                    <a:pt x="223" y="622"/>
                    <a:pt x="112" y="622"/>
                    <a:pt x="0" y="622"/>
                  </a:cubicBezTo>
                  <a:cubicBezTo>
                    <a:pt x="0" y="511"/>
                    <a:pt x="0" y="400"/>
                    <a:pt x="0" y="287"/>
                  </a:cubicBezTo>
                  <a:cubicBezTo>
                    <a:pt x="36" y="287"/>
                    <a:pt x="72" y="286"/>
                    <a:pt x="108" y="287"/>
                  </a:cubicBezTo>
                  <a:cubicBezTo>
                    <a:pt x="134" y="289"/>
                    <a:pt x="153" y="281"/>
                    <a:pt x="173" y="263"/>
                  </a:cubicBezTo>
                  <a:cubicBezTo>
                    <a:pt x="285" y="164"/>
                    <a:pt x="414" y="98"/>
                    <a:pt x="561" y="67"/>
                  </a:cubicBezTo>
                  <a:cubicBezTo>
                    <a:pt x="565" y="66"/>
                    <a:pt x="569" y="65"/>
                    <a:pt x="575" y="64"/>
                  </a:cubicBezTo>
                  <a:cubicBezTo>
                    <a:pt x="575" y="43"/>
                    <a:pt x="575" y="22"/>
                    <a:pt x="575" y="0"/>
                  </a:cubicBezTo>
                  <a:cubicBezTo>
                    <a:pt x="687" y="0"/>
                    <a:pt x="798" y="0"/>
                    <a:pt x="911" y="0"/>
                  </a:cubicBezTo>
                  <a:cubicBezTo>
                    <a:pt x="911" y="21"/>
                    <a:pt x="911" y="42"/>
                    <a:pt x="911" y="60"/>
                  </a:cubicBezTo>
                  <a:cubicBezTo>
                    <a:pt x="963" y="77"/>
                    <a:pt x="1013" y="91"/>
                    <a:pt x="1062" y="109"/>
                  </a:cubicBezTo>
                  <a:cubicBezTo>
                    <a:pt x="1139" y="138"/>
                    <a:pt x="1210" y="180"/>
                    <a:pt x="1275" y="230"/>
                  </a:cubicBezTo>
                  <a:cubicBezTo>
                    <a:pt x="1282" y="235"/>
                    <a:pt x="1292" y="239"/>
                    <a:pt x="1301" y="239"/>
                  </a:cubicBezTo>
                  <a:cubicBezTo>
                    <a:pt x="1362" y="239"/>
                    <a:pt x="1423" y="239"/>
                    <a:pt x="1486" y="239"/>
                  </a:cubicBezTo>
                  <a:cubicBezTo>
                    <a:pt x="1486" y="351"/>
                    <a:pt x="1486" y="462"/>
                    <a:pt x="1486" y="574"/>
                  </a:cubicBezTo>
                  <a:close/>
                  <a:moveTo>
                    <a:pt x="656" y="183"/>
                  </a:moveTo>
                  <a:cubicBezTo>
                    <a:pt x="667" y="173"/>
                    <a:pt x="677" y="162"/>
                    <a:pt x="690" y="149"/>
                  </a:cubicBezTo>
                  <a:cubicBezTo>
                    <a:pt x="698" y="160"/>
                    <a:pt x="707" y="171"/>
                    <a:pt x="716" y="182"/>
                  </a:cubicBezTo>
                  <a:cubicBezTo>
                    <a:pt x="756" y="136"/>
                    <a:pt x="794" y="93"/>
                    <a:pt x="833" y="48"/>
                  </a:cubicBezTo>
                  <a:cubicBezTo>
                    <a:pt x="762" y="48"/>
                    <a:pt x="693" y="48"/>
                    <a:pt x="624" y="48"/>
                  </a:cubicBezTo>
                  <a:cubicBezTo>
                    <a:pt x="624" y="128"/>
                    <a:pt x="624" y="207"/>
                    <a:pt x="624" y="286"/>
                  </a:cubicBezTo>
                  <a:cubicBezTo>
                    <a:pt x="704" y="286"/>
                    <a:pt x="783" y="286"/>
                    <a:pt x="862" y="286"/>
                  </a:cubicBezTo>
                  <a:cubicBezTo>
                    <a:pt x="862" y="220"/>
                    <a:pt x="862" y="156"/>
                    <a:pt x="862" y="88"/>
                  </a:cubicBezTo>
                  <a:cubicBezTo>
                    <a:pt x="814" y="143"/>
                    <a:pt x="767" y="196"/>
                    <a:pt x="721" y="249"/>
                  </a:cubicBezTo>
                  <a:cubicBezTo>
                    <a:pt x="699" y="226"/>
                    <a:pt x="678" y="205"/>
                    <a:pt x="656" y="183"/>
                  </a:cubicBezTo>
                  <a:close/>
                  <a:moveTo>
                    <a:pt x="1438" y="328"/>
                  </a:moveTo>
                  <a:cubicBezTo>
                    <a:pt x="1390" y="383"/>
                    <a:pt x="1343" y="436"/>
                    <a:pt x="1299" y="487"/>
                  </a:cubicBezTo>
                  <a:cubicBezTo>
                    <a:pt x="1276" y="464"/>
                    <a:pt x="1255" y="443"/>
                    <a:pt x="1235" y="423"/>
                  </a:cubicBezTo>
                  <a:cubicBezTo>
                    <a:pt x="1243" y="413"/>
                    <a:pt x="1253" y="402"/>
                    <a:pt x="1266" y="388"/>
                  </a:cubicBezTo>
                  <a:cubicBezTo>
                    <a:pt x="1275" y="400"/>
                    <a:pt x="1283" y="410"/>
                    <a:pt x="1292" y="422"/>
                  </a:cubicBezTo>
                  <a:cubicBezTo>
                    <a:pt x="1332" y="376"/>
                    <a:pt x="1370" y="333"/>
                    <a:pt x="1409" y="288"/>
                  </a:cubicBezTo>
                  <a:cubicBezTo>
                    <a:pt x="1337" y="288"/>
                    <a:pt x="1268" y="288"/>
                    <a:pt x="1200" y="288"/>
                  </a:cubicBezTo>
                  <a:cubicBezTo>
                    <a:pt x="1200" y="368"/>
                    <a:pt x="1200" y="447"/>
                    <a:pt x="1200" y="526"/>
                  </a:cubicBezTo>
                  <a:cubicBezTo>
                    <a:pt x="1280" y="526"/>
                    <a:pt x="1359" y="526"/>
                    <a:pt x="1438" y="526"/>
                  </a:cubicBezTo>
                  <a:cubicBezTo>
                    <a:pt x="1438" y="461"/>
                    <a:pt x="1438" y="396"/>
                    <a:pt x="1438" y="328"/>
                  </a:cubicBezTo>
                  <a:close/>
                  <a:moveTo>
                    <a:pt x="287" y="375"/>
                  </a:moveTo>
                  <a:cubicBezTo>
                    <a:pt x="238" y="431"/>
                    <a:pt x="191" y="484"/>
                    <a:pt x="146" y="536"/>
                  </a:cubicBezTo>
                  <a:cubicBezTo>
                    <a:pt x="124" y="514"/>
                    <a:pt x="102" y="492"/>
                    <a:pt x="82" y="472"/>
                  </a:cubicBezTo>
                  <a:cubicBezTo>
                    <a:pt x="91" y="462"/>
                    <a:pt x="101" y="451"/>
                    <a:pt x="114" y="437"/>
                  </a:cubicBezTo>
                  <a:cubicBezTo>
                    <a:pt x="123" y="448"/>
                    <a:pt x="132" y="458"/>
                    <a:pt x="141" y="468"/>
                  </a:cubicBezTo>
                  <a:cubicBezTo>
                    <a:pt x="181" y="424"/>
                    <a:pt x="218" y="381"/>
                    <a:pt x="257" y="336"/>
                  </a:cubicBezTo>
                  <a:cubicBezTo>
                    <a:pt x="186" y="336"/>
                    <a:pt x="117" y="336"/>
                    <a:pt x="48" y="336"/>
                  </a:cubicBezTo>
                  <a:cubicBezTo>
                    <a:pt x="48" y="416"/>
                    <a:pt x="48" y="495"/>
                    <a:pt x="48" y="574"/>
                  </a:cubicBezTo>
                  <a:cubicBezTo>
                    <a:pt x="128" y="574"/>
                    <a:pt x="207" y="574"/>
                    <a:pt x="287" y="574"/>
                  </a:cubicBezTo>
                  <a:cubicBezTo>
                    <a:pt x="287" y="508"/>
                    <a:pt x="287" y="444"/>
                    <a:pt x="287" y="3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80">
              <a:extLst>
                <a:ext uri="{FF2B5EF4-FFF2-40B4-BE49-F238E27FC236}">
                  <a16:creationId xmlns:a16="http://schemas.microsoft.com/office/drawing/2014/main" id="{22B53FA6-8385-AB90-9BB8-9F45091056F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950" y="27844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81">
              <a:extLst>
                <a:ext uri="{FF2B5EF4-FFF2-40B4-BE49-F238E27FC236}">
                  <a16:creationId xmlns:a16="http://schemas.microsoft.com/office/drawing/2014/main" id="{8AF12463-1FD8-C798-F0C0-8CCD76A96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54525" y="2784475"/>
              <a:ext cx="12700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82">
              <a:extLst>
                <a:ext uri="{FF2B5EF4-FFF2-40B4-BE49-F238E27FC236}">
                  <a16:creationId xmlns:a16="http://schemas.microsoft.com/office/drawing/2014/main" id="{B49AF1CD-D5D8-8CC2-49E9-BC3F326D434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3100" y="27844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5" name="Group 204">
            <a:extLst>
              <a:ext uri="{FF2B5EF4-FFF2-40B4-BE49-F238E27FC236}">
                <a16:creationId xmlns:a16="http://schemas.microsoft.com/office/drawing/2014/main" id="{1022DD38-327F-7995-728E-3072F7EDB3DC}"/>
              </a:ext>
            </a:extLst>
          </p:cNvPr>
          <p:cNvGrpSpPr/>
          <p:nvPr/>
        </p:nvGrpSpPr>
        <p:grpSpPr>
          <a:xfrm>
            <a:off x="9839431" y="1941131"/>
            <a:ext cx="441327" cy="442913"/>
            <a:chOff x="4889500" y="2655888"/>
            <a:chExt cx="441326" cy="442913"/>
          </a:xfrm>
          <a:solidFill>
            <a:srgbClr val="43266B"/>
          </a:solidFill>
        </p:grpSpPr>
        <p:sp>
          <p:nvSpPr>
            <p:cNvPr id="206" name="Freeform 284">
              <a:extLst>
                <a:ext uri="{FF2B5EF4-FFF2-40B4-BE49-F238E27FC236}">
                  <a16:creationId xmlns:a16="http://schemas.microsoft.com/office/drawing/2014/main" id="{1DB2DD70-80BE-279D-42D6-07FBEA9CBD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8075" y="2655888"/>
              <a:ext cx="384175" cy="242888"/>
            </a:xfrm>
            <a:custGeom>
              <a:avLst/>
              <a:gdLst>
                <a:gd name="T0" fmla="*/ 1001 w 1296"/>
                <a:gd name="T1" fmla="*/ 516 h 816"/>
                <a:gd name="T2" fmla="*/ 973 w 1296"/>
                <a:gd name="T3" fmla="*/ 580 h 816"/>
                <a:gd name="T4" fmla="*/ 879 w 1296"/>
                <a:gd name="T5" fmla="*/ 754 h 816"/>
                <a:gd name="T6" fmla="*/ 766 w 1296"/>
                <a:gd name="T7" fmla="*/ 748 h 816"/>
                <a:gd name="T8" fmla="*/ 730 w 1296"/>
                <a:gd name="T9" fmla="*/ 816 h 816"/>
                <a:gd name="T10" fmla="*/ 528 w 1296"/>
                <a:gd name="T11" fmla="*/ 747 h 816"/>
                <a:gd name="T12" fmla="*/ 400 w 1296"/>
                <a:gd name="T13" fmla="*/ 738 h 816"/>
                <a:gd name="T14" fmla="*/ 305 w 1296"/>
                <a:gd name="T15" fmla="*/ 617 h 816"/>
                <a:gd name="T16" fmla="*/ 240 w 1296"/>
                <a:gd name="T17" fmla="*/ 497 h 816"/>
                <a:gd name="T18" fmla="*/ 152 w 1296"/>
                <a:gd name="T19" fmla="*/ 432 h 816"/>
                <a:gd name="T20" fmla="*/ 0 w 1296"/>
                <a:gd name="T21" fmla="*/ 408 h 816"/>
                <a:gd name="T22" fmla="*/ 152 w 1296"/>
                <a:gd name="T23" fmla="*/ 384 h 816"/>
                <a:gd name="T24" fmla="*/ 296 w 1296"/>
                <a:gd name="T25" fmla="*/ 300 h 816"/>
                <a:gd name="T26" fmla="*/ 323 w 1296"/>
                <a:gd name="T27" fmla="*/ 236 h 816"/>
                <a:gd name="T28" fmla="*/ 417 w 1296"/>
                <a:gd name="T29" fmla="*/ 62 h 816"/>
                <a:gd name="T30" fmla="*/ 530 w 1296"/>
                <a:gd name="T31" fmla="*/ 68 h 816"/>
                <a:gd name="T32" fmla="*/ 566 w 1296"/>
                <a:gd name="T33" fmla="*/ 0 h 816"/>
                <a:gd name="T34" fmla="*/ 756 w 1296"/>
                <a:gd name="T35" fmla="*/ 57 h 816"/>
                <a:gd name="T36" fmla="*/ 879 w 1296"/>
                <a:gd name="T37" fmla="*/ 63 h 816"/>
                <a:gd name="T38" fmla="*/ 991 w 1296"/>
                <a:gd name="T39" fmla="*/ 199 h 816"/>
                <a:gd name="T40" fmla="*/ 1056 w 1296"/>
                <a:gd name="T41" fmla="*/ 319 h 816"/>
                <a:gd name="T42" fmla="*/ 1144 w 1296"/>
                <a:gd name="T43" fmla="*/ 384 h 816"/>
                <a:gd name="T44" fmla="*/ 1296 w 1296"/>
                <a:gd name="T45" fmla="*/ 408 h 816"/>
                <a:gd name="T46" fmla="*/ 1144 w 1296"/>
                <a:gd name="T47" fmla="*/ 432 h 816"/>
                <a:gd name="T48" fmla="*/ 529 w 1296"/>
                <a:gd name="T49" fmla="*/ 527 h 816"/>
                <a:gd name="T50" fmla="*/ 721 w 1296"/>
                <a:gd name="T51" fmla="*/ 145 h 816"/>
                <a:gd name="T52" fmla="*/ 768 w 1296"/>
                <a:gd name="T53" fmla="*/ 241 h 816"/>
                <a:gd name="T54" fmla="*/ 940 w 1296"/>
                <a:gd name="T55" fmla="*/ 516 h 816"/>
                <a:gd name="T56" fmla="*/ 1008 w 1296"/>
                <a:gd name="T57" fmla="*/ 452 h 816"/>
                <a:gd name="T58" fmla="*/ 969 w 1296"/>
                <a:gd name="T59" fmla="*/ 342 h 816"/>
                <a:gd name="T60" fmla="*/ 936 w 1296"/>
                <a:gd name="T61" fmla="*/ 201 h 816"/>
                <a:gd name="T62" fmla="*/ 864 w 1296"/>
                <a:gd name="T63" fmla="*/ 119 h 816"/>
                <a:gd name="T64" fmla="*/ 764 w 1296"/>
                <a:gd name="T65" fmla="*/ 119 h 816"/>
                <a:gd name="T66" fmla="*/ 620 w 1296"/>
                <a:gd name="T67" fmla="*/ 48 h 816"/>
                <a:gd name="T68" fmla="*/ 525 w 1296"/>
                <a:gd name="T69" fmla="*/ 122 h 816"/>
                <a:gd name="T70" fmla="*/ 386 w 1296"/>
                <a:gd name="T71" fmla="*/ 161 h 816"/>
                <a:gd name="T72" fmla="*/ 375 w 1296"/>
                <a:gd name="T73" fmla="*/ 258 h 816"/>
                <a:gd name="T74" fmla="*/ 288 w 1296"/>
                <a:gd name="T75" fmla="*/ 365 h 816"/>
                <a:gd name="T76" fmla="*/ 354 w 1296"/>
                <a:gd name="T77" fmla="*/ 510 h 816"/>
                <a:gd name="T78" fmla="*/ 529 w 1296"/>
                <a:gd name="T79" fmla="*/ 289 h 816"/>
                <a:gd name="T80" fmla="*/ 360 w 1296"/>
                <a:gd name="T81" fmla="*/ 614 h 816"/>
                <a:gd name="T82" fmla="*/ 453 w 1296"/>
                <a:gd name="T83" fmla="*/ 690 h 816"/>
                <a:gd name="T84" fmla="*/ 590 w 1296"/>
                <a:gd name="T85" fmla="*/ 757 h 816"/>
                <a:gd name="T86" fmla="*/ 709 w 1296"/>
                <a:gd name="T87" fmla="*/ 747 h 816"/>
                <a:gd name="T88" fmla="*/ 855 w 1296"/>
                <a:gd name="T89" fmla="*/ 696 h 816"/>
                <a:gd name="T90" fmla="*/ 923 w 1296"/>
                <a:gd name="T91" fmla="*/ 589 h 816"/>
                <a:gd name="T92" fmla="*/ 671 w 1296"/>
                <a:gd name="T93" fmla="*/ 527 h 816"/>
                <a:gd name="T94" fmla="*/ 625 w 1296"/>
                <a:gd name="T95" fmla="*/ 527 h 816"/>
                <a:gd name="T96" fmla="*/ 817 w 1296"/>
                <a:gd name="T97" fmla="*/ 527 h 816"/>
                <a:gd name="T98" fmla="*/ 817 w 1296"/>
                <a:gd name="T99" fmla="*/ 289 h 816"/>
                <a:gd name="T100" fmla="*/ 479 w 1296"/>
                <a:gd name="T101" fmla="*/ 527 h 816"/>
                <a:gd name="T102" fmla="*/ 96 w 1296"/>
                <a:gd name="T103" fmla="*/ 408 h 816"/>
                <a:gd name="T104" fmla="*/ 72 w 1296"/>
                <a:gd name="T105" fmla="*/ 432 h 816"/>
                <a:gd name="T106" fmla="*/ 1225 w 1296"/>
                <a:gd name="T107" fmla="*/ 384 h 816"/>
                <a:gd name="T108" fmla="*/ 1248 w 1296"/>
                <a:gd name="T109" fmla="*/ 409 h 8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296" h="816">
                  <a:moveTo>
                    <a:pt x="1056" y="432"/>
                  </a:moveTo>
                  <a:cubicBezTo>
                    <a:pt x="1056" y="455"/>
                    <a:pt x="1056" y="475"/>
                    <a:pt x="1056" y="497"/>
                  </a:cubicBezTo>
                  <a:cubicBezTo>
                    <a:pt x="1037" y="503"/>
                    <a:pt x="1019" y="509"/>
                    <a:pt x="1001" y="516"/>
                  </a:cubicBezTo>
                  <a:cubicBezTo>
                    <a:pt x="996" y="517"/>
                    <a:pt x="991" y="520"/>
                    <a:pt x="989" y="524"/>
                  </a:cubicBezTo>
                  <a:cubicBezTo>
                    <a:pt x="982" y="538"/>
                    <a:pt x="976" y="553"/>
                    <a:pt x="971" y="568"/>
                  </a:cubicBezTo>
                  <a:cubicBezTo>
                    <a:pt x="970" y="571"/>
                    <a:pt x="971" y="576"/>
                    <a:pt x="973" y="580"/>
                  </a:cubicBezTo>
                  <a:cubicBezTo>
                    <a:pt x="980" y="595"/>
                    <a:pt x="988" y="610"/>
                    <a:pt x="995" y="626"/>
                  </a:cubicBezTo>
                  <a:cubicBezTo>
                    <a:pt x="997" y="629"/>
                    <a:pt x="996" y="636"/>
                    <a:pt x="993" y="639"/>
                  </a:cubicBezTo>
                  <a:cubicBezTo>
                    <a:pt x="956" y="678"/>
                    <a:pt x="918" y="716"/>
                    <a:pt x="879" y="754"/>
                  </a:cubicBezTo>
                  <a:cubicBezTo>
                    <a:pt x="876" y="756"/>
                    <a:pt x="870" y="756"/>
                    <a:pt x="865" y="755"/>
                  </a:cubicBezTo>
                  <a:cubicBezTo>
                    <a:pt x="862" y="755"/>
                    <a:pt x="859" y="753"/>
                    <a:pt x="857" y="751"/>
                  </a:cubicBezTo>
                  <a:cubicBezTo>
                    <a:pt x="828" y="727"/>
                    <a:pt x="797" y="729"/>
                    <a:pt x="766" y="748"/>
                  </a:cubicBezTo>
                  <a:cubicBezTo>
                    <a:pt x="762" y="751"/>
                    <a:pt x="758" y="755"/>
                    <a:pt x="756" y="759"/>
                  </a:cubicBezTo>
                  <a:cubicBezTo>
                    <a:pt x="750" y="775"/>
                    <a:pt x="746" y="791"/>
                    <a:pt x="740" y="806"/>
                  </a:cubicBezTo>
                  <a:cubicBezTo>
                    <a:pt x="739" y="810"/>
                    <a:pt x="734" y="816"/>
                    <a:pt x="730" y="816"/>
                  </a:cubicBezTo>
                  <a:cubicBezTo>
                    <a:pt x="673" y="816"/>
                    <a:pt x="616" y="816"/>
                    <a:pt x="559" y="816"/>
                  </a:cubicBezTo>
                  <a:cubicBezTo>
                    <a:pt x="552" y="797"/>
                    <a:pt x="547" y="778"/>
                    <a:pt x="540" y="760"/>
                  </a:cubicBezTo>
                  <a:cubicBezTo>
                    <a:pt x="538" y="755"/>
                    <a:pt x="533" y="751"/>
                    <a:pt x="528" y="747"/>
                  </a:cubicBezTo>
                  <a:cubicBezTo>
                    <a:pt x="524" y="745"/>
                    <a:pt x="519" y="745"/>
                    <a:pt x="516" y="742"/>
                  </a:cubicBezTo>
                  <a:cubicBezTo>
                    <a:pt x="493" y="727"/>
                    <a:pt x="472" y="732"/>
                    <a:pt x="450" y="745"/>
                  </a:cubicBezTo>
                  <a:cubicBezTo>
                    <a:pt x="424" y="761"/>
                    <a:pt x="423" y="760"/>
                    <a:pt x="400" y="738"/>
                  </a:cubicBezTo>
                  <a:cubicBezTo>
                    <a:pt x="369" y="706"/>
                    <a:pt x="337" y="674"/>
                    <a:pt x="305" y="642"/>
                  </a:cubicBezTo>
                  <a:cubicBezTo>
                    <a:pt x="298" y="635"/>
                    <a:pt x="296" y="630"/>
                    <a:pt x="302" y="622"/>
                  </a:cubicBezTo>
                  <a:cubicBezTo>
                    <a:pt x="303" y="621"/>
                    <a:pt x="304" y="619"/>
                    <a:pt x="305" y="617"/>
                  </a:cubicBezTo>
                  <a:cubicBezTo>
                    <a:pt x="328" y="571"/>
                    <a:pt x="328" y="571"/>
                    <a:pt x="308" y="526"/>
                  </a:cubicBezTo>
                  <a:cubicBezTo>
                    <a:pt x="306" y="521"/>
                    <a:pt x="301" y="517"/>
                    <a:pt x="296" y="516"/>
                  </a:cubicBezTo>
                  <a:cubicBezTo>
                    <a:pt x="278" y="509"/>
                    <a:pt x="259" y="504"/>
                    <a:pt x="240" y="497"/>
                  </a:cubicBezTo>
                  <a:cubicBezTo>
                    <a:pt x="240" y="476"/>
                    <a:pt x="240" y="455"/>
                    <a:pt x="240" y="433"/>
                  </a:cubicBezTo>
                  <a:cubicBezTo>
                    <a:pt x="235" y="433"/>
                    <a:pt x="231" y="432"/>
                    <a:pt x="227" y="432"/>
                  </a:cubicBezTo>
                  <a:cubicBezTo>
                    <a:pt x="202" y="432"/>
                    <a:pt x="177" y="432"/>
                    <a:pt x="152" y="432"/>
                  </a:cubicBezTo>
                  <a:cubicBezTo>
                    <a:pt x="143" y="432"/>
                    <a:pt x="139" y="434"/>
                    <a:pt x="135" y="442"/>
                  </a:cubicBezTo>
                  <a:cubicBezTo>
                    <a:pt x="119" y="472"/>
                    <a:pt x="86" y="486"/>
                    <a:pt x="55" y="478"/>
                  </a:cubicBezTo>
                  <a:cubicBezTo>
                    <a:pt x="22" y="469"/>
                    <a:pt x="0" y="441"/>
                    <a:pt x="0" y="408"/>
                  </a:cubicBezTo>
                  <a:cubicBezTo>
                    <a:pt x="0" y="375"/>
                    <a:pt x="22" y="347"/>
                    <a:pt x="54" y="339"/>
                  </a:cubicBezTo>
                  <a:cubicBezTo>
                    <a:pt x="86" y="330"/>
                    <a:pt x="118" y="344"/>
                    <a:pt x="134" y="373"/>
                  </a:cubicBezTo>
                  <a:cubicBezTo>
                    <a:pt x="139" y="382"/>
                    <a:pt x="143" y="384"/>
                    <a:pt x="152" y="384"/>
                  </a:cubicBezTo>
                  <a:cubicBezTo>
                    <a:pt x="181" y="384"/>
                    <a:pt x="209" y="384"/>
                    <a:pt x="239" y="384"/>
                  </a:cubicBezTo>
                  <a:cubicBezTo>
                    <a:pt x="239" y="362"/>
                    <a:pt x="239" y="341"/>
                    <a:pt x="239" y="319"/>
                  </a:cubicBezTo>
                  <a:cubicBezTo>
                    <a:pt x="259" y="313"/>
                    <a:pt x="277" y="307"/>
                    <a:pt x="296" y="300"/>
                  </a:cubicBezTo>
                  <a:cubicBezTo>
                    <a:pt x="300" y="299"/>
                    <a:pt x="305" y="296"/>
                    <a:pt x="307" y="292"/>
                  </a:cubicBezTo>
                  <a:cubicBezTo>
                    <a:pt x="314" y="278"/>
                    <a:pt x="320" y="263"/>
                    <a:pt x="325" y="248"/>
                  </a:cubicBezTo>
                  <a:cubicBezTo>
                    <a:pt x="326" y="245"/>
                    <a:pt x="325" y="240"/>
                    <a:pt x="323" y="236"/>
                  </a:cubicBezTo>
                  <a:cubicBezTo>
                    <a:pt x="316" y="221"/>
                    <a:pt x="308" y="206"/>
                    <a:pt x="301" y="190"/>
                  </a:cubicBezTo>
                  <a:cubicBezTo>
                    <a:pt x="299" y="187"/>
                    <a:pt x="300" y="180"/>
                    <a:pt x="303" y="177"/>
                  </a:cubicBezTo>
                  <a:cubicBezTo>
                    <a:pt x="340" y="138"/>
                    <a:pt x="379" y="100"/>
                    <a:pt x="417" y="62"/>
                  </a:cubicBezTo>
                  <a:cubicBezTo>
                    <a:pt x="420" y="60"/>
                    <a:pt x="426" y="60"/>
                    <a:pt x="431" y="61"/>
                  </a:cubicBezTo>
                  <a:cubicBezTo>
                    <a:pt x="434" y="61"/>
                    <a:pt x="436" y="63"/>
                    <a:pt x="439" y="64"/>
                  </a:cubicBezTo>
                  <a:cubicBezTo>
                    <a:pt x="484" y="88"/>
                    <a:pt x="484" y="88"/>
                    <a:pt x="530" y="68"/>
                  </a:cubicBezTo>
                  <a:cubicBezTo>
                    <a:pt x="534" y="66"/>
                    <a:pt x="538" y="61"/>
                    <a:pt x="540" y="57"/>
                  </a:cubicBezTo>
                  <a:cubicBezTo>
                    <a:pt x="546" y="41"/>
                    <a:pt x="550" y="25"/>
                    <a:pt x="556" y="10"/>
                  </a:cubicBezTo>
                  <a:cubicBezTo>
                    <a:pt x="557" y="6"/>
                    <a:pt x="562" y="0"/>
                    <a:pt x="566" y="0"/>
                  </a:cubicBezTo>
                  <a:cubicBezTo>
                    <a:pt x="623" y="0"/>
                    <a:pt x="680" y="0"/>
                    <a:pt x="737" y="0"/>
                  </a:cubicBezTo>
                  <a:cubicBezTo>
                    <a:pt x="742" y="16"/>
                    <a:pt x="747" y="31"/>
                    <a:pt x="752" y="46"/>
                  </a:cubicBezTo>
                  <a:cubicBezTo>
                    <a:pt x="754" y="50"/>
                    <a:pt x="755" y="54"/>
                    <a:pt x="756" y="57"/>
                  </a:cubicBezTo>
                  <a:cubicBezTo>
                    <a:pt x="760" y="69"/>
                    <a:pt x="810" y="89"/>
                    <a:pt x="821" y="83"/>
                  </a:cubicBezTo>
                  <a:cubicBezTo>
                    <a:pt x="835" y="76"/>
                    <a:pt x="850" y="68"/>
                    <a:pt x="865" y="61"/>
                  </a:cubicBezTo>
                  <a:cubicBezTo>
                    <a:pt x="869" y="59"/>
                    <a:pt x="877" y="60"/>
                    <a:pt x="879" y="63"/>
                  </a:cubicBezTo>
                  <a:cubicBezTo>
                    <a:pt x="918" y="100"/>
                    <a:pt x="956" y="138"/>
                    <a:pt x="993" y="176"/>
                  </a:cubicBezTo>
                  <a:cubicBezTo>
                    <a:pt x="996" y="179"/>
                    <a:pt x="995" y="186"/>
                    <a:pt x="995" y="191"/>
                  </a:cubicBezTo>
                  <a:cubicBezTo>
                    <a:pt x="995" y="194"/>
                    <a:pt x="993" y="197"/>
                    <a:pt x="991" y="199"/>
                  </a:cubicBezTo>
                  <a:cubicBezTo>
                    <a:pt x="968" y="245"/>
                    <a:pt x="968" y="245"/>
                    <a:pt x="988" y="290"/>
                  </a:cubicBezTo>
                  <a:cubicBezTo>
                    <a:pt x="990" y="295"/>
                    <a:pt x="995" y="298"/>
                    <a:pt x="1000" y="300"/>
                  </a:cubicBezTo>
                  <a:cubicBezTo>
                    <a:pt x="1018" y="307"/>
                    <a:pt x="1037" y="312"/>
                    <a:pt x="1056" y="319"/>
                  </a:cubicBezTo>
                  <a:cubicBezTo>
                    <a:pt x="1056" y="340"/>
                    <a:pt x="1056" y="361"/>
                    <a:pt x="1056" y="383"/>
                  </a:cubicBezTo>
                  <a:cubicBezTo>
                    <a:pt x="1061" y="383"/>
                    <a:pt x="1065" y="384"/>
                    <a:pt x="1069" y="384"/>
                  </a:cubicBezTo>
                  <a:cubicBezTo>
                    <a:pt x="1094" y="384"/>
                    <a:pt x="1119" y="384"/>
                    <a:pt x="1144" y="384"/>
                  </a:cubicBezTo>
                  <a:cubicBezTo>
                    <a:pt x="1153" y="384"/>
                    <a:pt x="1157" y="382"/>
                    <a:pt x="1161" y="374"/>
                  </a:cubicBezTo>
                  <a:cubicBezTo>
                    <a:pt x="1178" y="344"/>
                    <a:pt x="1210" y="330"/>
                    <a:pt x="1243" y="339"/>
                  </a:cubicBezTo>
                  <a:cubicBezTo>
                    <a:pt x="1274" y="347"/>
                    <a:pt x="1296" y="376"/>
                    <a:pt x="1296" y="408"/>
                  </a:cubicBezTo>
                  <a:cubicBezTo>
                    <a:pt x="1296" y="441"/>
                    <a:pt x="1274" y="469"/>
                    <a:pt x="1242" y="477"/>
                  </a:cubicBezTo>
                  <a:cubicBezTo>
                    <a:pt x="1210" y="486"/>
                    <a:pt x="1178" y="472"/>
                    <a:pt x="1162" y="443"/>
                  </a:cubicBezTo>
                  <a:cubicBezTo>
                    <a:pt x="1157" y="434"/>
                    <a:pt x="1153" y="432"/>
                    <a:pt x="1144" y="432"/>
                  </a:cubicBezTo>
                  <a:cubicBezTo>
                    <a:pt x="1115" y="432"/>
                    <a:pt x="1087" y="432"/>
                    <a:pt x="1056" y="432"/>
                  </a:cubicBezTo>
                  <a:close/>
                  <a:moveTo>
                    <a:pt x="529" y="289"/>
                  </a:moveTo>
                  <a:cubicBezTo>
                    <a:pt x="529" y="369"/>
                    <a:pt x="529" y="448"/>
                    <a:pt x="529" y="527"/>
                  </a:cubicBezTo>
                  <a:cubicBezTo>
                    <a:pt x="545" y="527"/>
                    <a:pt x="560" y="527"/>
                    <a:pt x="576" y="527"/>
                  </a:cubicBezTo>
                  <a:cubicBezTo>
                    <a:pt x="576" y="399"/>
                    <a:pt x="576" y="272"/>
                    <a:pt x="576" y="145"/>
                  </a:cubicBezTo>
                  <a:cubicBezTo>
                    <a:pt x="625" y="145"/>
                    <a:pt x="672" y="145"/>
                    <a:pt x="721" y="145"/>
                  </a:cubicBezTo>
                  <a:cubicBezTo>
                    <a:pt x="721" y="273"/>
                    <a:pt x="721" y="400"/>
                    <a:pt x="721" y="527"/>
                  </a:cubicBezTo>
                  <a:cubicBezTo>
                    <a:pt x="737" y="527"/>
                    <a:pt x="752" y="527"/>
                    <a:pt x="768" y="527"/>
                  </a:cubicBezTo>
                  <a:cubicBezTo>
                    <a:pt x="768" y="431"/>
                    <a:pt x="768" y="336"/>
                    <a:pt x="768" y="241"/>
                  </a:cubicBezTo>
                  <a:cubicBezTo>
                    <a:pt x="817" y="241"/>
                    <a:pt x="864" y="241"/>
                    <a:pt x="913" y="241"/>
                  </a:cubicBezTo>
                  <a:cubicBezTo>
                    <a:pt x="913" y="337"/>
                    <a:pt x="913" y="432"/>
                    <a:pt x="913" y="528"/>
                  </a:cubicBezTo>
                  <a:cubicBezTo>
                    <a:pt x="924" y="527"/>
                    <a:pt x="938" y="534"/>
                    <a:pt x="940" y="516"/>
                  </a:cubicBezTo>
                  <a:cubicBezTo>
                    <a:pt x="944" y="485"/>
                    <a:pt x="963" y="472"/>
                    <a:pt x="991" y="468"/>
                  </a:cubicBezTo>
                  <a:cubicBezTo>
                    <a:pt x="993" y="468"/>
                    <a:pt x="996" y="466"/>
                    <a:pt x="998" y="466"/>
                  </a:cubicBezTo>
                  <a:cubicBezTo>
                    <a:pt x="1006" y="465"/>
                    <a:pt x="1008" y="460"/>
                    <a:pt x="1008" y="452"/>
                  </a:cubicBezTo>
                  <a:cubicBezTo>
                    <a:pt x="1008" y="433"/>
                    <a:pt x="1008" y="413"/>
                    <a:pt x="1008" y="394"/>
                  </a:cubicBezTo>
                  <a:cubicBezTo>
                    <a:pt x="1008" y="381"/>
                    <a:pt x="1012" y="364"/>
                    <a:pt x="1006" y="356"/>
                  </a:cubicBezTo>
                  <a:cubicBezTo>
                    <a:pt x="999" y="347"/>
                    <a:pt x="982" y="345"/>
                    <a:pt x="969" y="342"/>
                  </a:cubicBezTo>
                  <a:cubicBezTo>
                    <a:pt x="956" y="338"/>
                    <a:pt x="949" y="332"/>
                    <a:pt x="946" y="319"/>
                  </a:cubicBezTo>
                  <a:cubicBezTo>
                    <a:pt x="944" y="307"/>
                    <a:pt x="941" y="294"/>
                    <a:pt x="934" y="285"/>
                  </a:cubicBezTo>
                  <a:cubicBezTo>
                    <a:pt x="914" y="256"/>
                    <a:pt x="915" y="229"/>
                    <a:pt x="936" y="201"/>
                  </a:cubicBezTo>
                  <a:cubicBezTo>
                    <a:pt x="941" y="195"/>
                    <a:pt x="940" y="190"/>
                    <a:pt x="934" y="185"/>
                  </a:cubicBezTo>
                  <a:cubicBezTo>
                    <a:pt x="922" y="173"/>
                    <a:pt x="911" y="161"/>
                    <a:pt x="899" y="150"/>
                  </a:cubicBezTo>
                  <a:cubicBezTo>
                    <a:pt x="887" y="139"/>
                    <a:pt x="877" y="121"/>
                    <a:pt x="864" y="119"/>
                  </a:cubicBezTo>
                  <a:cubicBezTo>
                    <a:pt x="851" y="116"/>
                    <a:pt x="836" y="131"/>
                    <a:pt x="821" y="137"/>
                  </a:cubicBezTo>
                  <a:cubicBezTo>
                    <a:pt x="816" y="139"/>
                    <a:pt x="808" y="139"/>
                    <a:pt x="802" y="137"/>
                  </a:cubicBezTo>
                  <a:cubicBezTo>
                    <a:pt x="789" y="132"/>
                    <a:pt x="778" y="122"/>
                    <a:pt x="764" y="119"/>
                  </a:cubicBezTo>
                  <a:cubicBezTo>
                    <a:pt x="729" y="113"/>
                    <a:pt x="710" y="93"/>
                    <a:pt x="706" y="58"/>
                  </a:cubicBezTo>
                  <a:cubicBezTo>
                    <a:pt x="705" y="49"/>
                    <a:pt x="699" y="48"/>
                    <a:pt x="691" y="48"/>
                  </a:cubicBezTo>
                  <a:cubicBezTo>
                    <a:pt x="667" y="48"/>
                    <a:pt x="644" y="48"/>
                    <a:pt x="620" y="48"/>
                  </a:cubicBezTo>
                  <a:cubicBezTo>
                    <a:pt x="593" y="48"/>
                    <a:pt x="592" y="48"/>
                    <a:pt x="586" y="74"/>
                  </a:cubicBezTo>
                  <a:cubicBezTo>
                    <a:pt x="581" y="97"/>
                    <a:pt x="570" y="110"/>
                    <a:pt x="546" y="114"/>
                  </a:cubicBezTo>
                  <a:cubicBezTo>
                    <a:pt x="539" y="115"/>
                    <a:pt x="531" y="118"/>
                    <a:pt x="525" y="122"/>
                  </a:cubicBezTo>
                  <a:cubicBezTo>
                    <a:pt x="496" y="143"/>
                    <a:pt x="469" y="141"/>
                    <a:pt x="442" y="120"/>
                  </a:cubicBezTo>
                  <a:cubicBezTo>
                    <a:pt x="435" y="114"/>
                    <a:pt x="429" y="117"/>
                    <a:pt x="424" y="123"/>
                  </a:cubicBezTo>
                  <a:cubicBezTo>
                    <a:pt x="411" y="136"/>
                    <a:pt x="398" y="149"/>
                    <a:pt x="386" y="161"/>
                  </a:cubicBezTo>
                  <a:cubicBezTo>
                    <a:pt x="376" y="171"/>
                    <a:pt x="360" y="181"/>
                    <a:pt x="358" y="192"/>
                  </a:cubicBezTo>
                  <a:cubicBezTo>
                    <a:pt x="357" y="204"/>
                    <a:pt x="368" y="218"/>
                    <a:pt x="375" y="230"/>
                  </a:cubicBezTo>
                  <a:cubicBezTo>
                    <a:pt x="380" y="240"/>
                    <a:pt x="381" y="248"/>
                    <a:pt x="375" y="258"/>
                  </a:cubicBezTo>
                  <a:cubicBezTo>
                    <a:pt x="368" y="269"/>
                    <a:pt x="361" y="281"/>
                    <a:pt x="359" y="293"/>
                  </a:cubicBezTo>
                  <a:cubicBezTo>
                    <a:pt x="353" y="328"/>
                    <a:pt x="333" y="346"/>
                    <a:pt x="298" y="350"/>
                  </a:cubicBezTo>
                  <a:cubicBezTo>
                    <a:pt x="289" y="351"/>
                    <a:pt x="288" y="357"/>
                    <a:pt x="288" y="365"/>
                  </a:cubicBezTo>
                  <a:cubicBezTo>
                    <a:pt x="288" y="388"/>
                    <a:pt x="288" y="412"/>
                    <a:pt x="288" y="435"/>
                  </a:cubicBezTo>
                  <a:cubicBezTo>
                    <a:pt x="288" y="462"/>
                    <a:pt x="288" y="464"/>
                    <a:pt x="314" y="470"/>
                  </a:cubicBezTo>
                  <a:cubicBezTo>
                    <a:pt x="337" y="475"/>
                    <a:pt x="349" y="487"/>
                    <a:pt x="354" y="510"/>
                  </a:cubicBezTo>
                  <a:cubicBezTo>
                    <a:pt x="359" y="531"/>
                    <a:pt x="362" y="531"/>
                    <a:pt x="384" y="525"/>
                  </a:cubicBezTo>
                  <a:cubicBezTo>
                    <a:pt x="384" y="447"/>
                    <a:pt x="384" y="368"/>
                    <a:pt x="384" y="289"/>
                  </a:cubicBezTo>
                  <a:cubicBezTo>
                    <a:pt x="432" y="289"/>
                    <a:pt x="479" y="289"/>
                    <a:pt x="529" y="289"/>
                  </a:cubicBezTo>
                  <a:close/>
                  <a:moveTo>
                    <a:pt x="650" y="576"/>
                  </a:moveTo>
                  <a:cubicBezTo>
                    <a:pt x="573" y="576"/>
                    <a:pt x="496" y="578"/>
                    <a:pt x="420" y="575"/>
                  </a:cubicBezTo>
                  <a:cubicBezTo>
                    <a:pt x="387" y="574"/>
                    <a:pt x="370" y="584"/>
                    <a:pt x="360" y="614"/>
                  </a:cubicBezTo>
                  <a:cubicBezTo>
                    <a:pt x="357" y="622"/>
                    <a:pt x="357" y="626"/>
                    <a:pt x="363" y="632"/>
                  </a:cubicBezTo>
                  <a:cubicBezTo>
                    <a:pt x="381" y="649"/>
                    <a:pt x="398" y="667"/>
                    <a:pt x="416" y="685"/>
                  </a:cubicBezTo>
                  <a:cubicBezTo>
                    <a:pt x="436" y="704"/>
                    <a:pt x="428" y="704"/>
                    <a:pt x="453" y="690"/>
                  </a:cubicBezTo>
                  <a:cubicBezTo>
                    <a:pt x="474" y="678"/>
                    <a:pt x="492" y="672"/>
                    <a:pt x="513" y="689"/>
                  </a:cubicBezTo>
                  <a:cubicBezTo>
                    <a:pt x="519" y="693"/>
                    <a:pt x="527" y="697"/>
                    <a:pt x="534" y="698"/>
                  </a:cubicBezTo>
                  <a:cubicBezTo>
                    <a:pt x="569" y="702"/>
                    <a:pt x="586" y="724"/>
                    <a:pt x="590" y="757"/>
                  </a:cubicBezTo>
                  <a:cubicBezTo>
                    <a:pt x="591" y="766"/>
                    <a:pt x="596" y="768"/>
                    <a:pt x="605" y="768"/>
                  </a:cubicBezTo>
                  <a:cubicBezTo>
                    <a:pt x="630" y="768"/>
                    <a:pt x="656" y="767"/>
                    <a:pt x="681" y="768"/>
                  </a:cubicBezTo>
                  <a:cubicBezTo>
                    <a:pt x="698" y="770"/>
                    <a:pt x="707" y="764"/>
                    <a:pt x="709" y="747"/>
                  </a:cubicBezTo>
                  <a:cubicBezTo>
                    <a:pt x="713" y="721"/>
                    <a:pt x="726" y="704"/>
                    <a:pt x="754" y="701"/>
                  </a:cubicBezTo>
                  <a:cubicBezTo>
                    <a:pt x="760" y="700"/>
                    <a:pt x="766" y="698"/>
                    <a:pt x="771" y="695"/>
                  </a:cubicBezTo>
                  <a:cubicBezTo>
                    <a:pt x="799" y="672"/>
                    <a:pt x="827" y="675"/>
                    <a:pt x="855" y="696"/>
                  </a:cubicBezTo>
                  <a:cubicBezTo>
                    <a:pt x="862" y="702"/>
                    <a:pt x="867" y="699"/>
                    <a:pt x="872" y="693"/>
                  </a:cubicBezTo>
                  <a:cubicBezTo>
                    <a:pt x="885" y="679"/>
                    <a:pt x="899" y="666"/>
                    <a:pt x="913" y="652"/>
                  </a:cubicBezTo>
                  <a:cubicBezTo>
                    <a:pt x="941" y="624"/>
                    <a:pt x="941" y="624"/>
                    <a:pt x="923" y="589"/>
                  </a:cubicBezTo>
                  <a:cubicBezTo>
                    <a:pt x="918" y="578"/>
                    <a:pt x="912" y="576"/>
                    <a:pt x="901" y="576"/>
                  </a:cubicBezTo>
                  <a:cubicBezTo>
                    <a:pt x="817" y="576"/>
                    <a:pt x="733" y="576"/>
                    <a:pt x="650" y="576"/>
                  </a:cubicBezTo>
                  <a:close/>
                  <a:moveTo>
                    <a:pt x="671" y="527"/>
                  </a:moveTo>
                  <a:cubicBezTo>
                    <a:pt x="671" y="415"/>
                    <a:pt x="671" y="304"/>
                    <a:pt x="671" y="193"/>
                  </a:cubicBezTo>
                  <a:cubicBezTo>
                    <a:pt x="655" y="193"/>
                    <a:pt x="640" y="193"/>
                    <a:pt x="625" y="193"/>
                  </a:cubicBezTo>
                  <a:cubicBezTo>
                    <a:pt x="625" y="305"/>
                    <a:pt x="625" y="416"/>
                    <a:pt x="625" y="527"/>
                  </a:cubicBezTo>
                  <a:cubicBezTo>
                    <a:pt x="640" y="527"/>
                    <a:pt x="655" y="527"/>
                    <a:pt x="671" y="527"/>
                  </a:cubicBezTo>
                  <a:close/>
                  <a:moveTo>
                    <a:pt x="817" y="289"/>
                  </a:moveTo>
                  <a:cubicBezTo>
                    <a:pt x="817" y="369"/>
                    <a:pt x="817" y="448"/>
                    <a:pt x="817" y="527"/>
                  </a:cubicBezTo>
                  <a:cubicBezTo>
                    <a:pt x="833" y="527"/>
                    <a:pt x="848" y="527"/>
                    <a:pt x="863" y="527"/>
                  </a:cubicBezTo>
                  <a:cubicBezTo>
                    <a:pt x="863" y="447"/>
                    <a:pt x="863" y="368"/>
                    <a:pt x="863" y="289"/>
                  </a:cubicBezTo>
                  <a:cubicBezTo>
                    <a:pt x="848" y="289"/>
                    <a:pt x="833" y="289"/>
                    <a:pt x="817" y="289"/>
                  </a:cubicBezTo>
                  <a:close/>
                  <a:moveTo>
                    <a:pt x="433" y="337"/>
                  </a:moveTo>
                  <a:cubicBezTo>
                    <a:pt x="433" y="401"/>
                    <a:pt x="433" y="464"/>
                    <a:pt x="433" y="527"/>
                  </a:cubicBezTo>
                  <a:cubicBezTo>
                    <a:pt x="449" y="527"/>
                    <a:pt x="464" y="527"/>
                    <a:pt x="479" y="527"/>
                  </a:cubicBezTo>
                  <a:cubicBezTo>
                    <a:pt x="479" y="463"/>
                    <a:pt x="479" y="400"/>
                    <a:pt x="479" y="337"/>
                  </a:cubicBezTo>
                  <a:cubicBezTo>
                    <a:pt x="464" y="337"/>
                    <a:pt x="449" y="337"/>
                    <a:pt x="433" y="337"/>
                  </a:cubicBezTo>
                  <a:close/>
                  <a:moveTo>
                    <a:pt x="96" y="408"/>
                  </a:moveTo>
                  <a:cubicBezTo>
                    <a:pt x="96" y="395"/>
                    <a:pt x="85" y="384"/>
                    <a:pt x="72" y="384"/>
                  </a:cubicBezTo>
                  <a:cubicBezTo>
                    <a:pt x="59" y="384"/>
                    <a:pt x="48" y="395"/>
                    <a:pt x="48" y="408"/>
                  </a:cubicBezTo>
                  <a:cubicBezTo>
                    <a:pt x="48" y="421"/>
                    <a:pt x="59" y="432"/>
                    <a:pt x="72" y="432"/>
                  </a:cubicBezTo>
                  <a:cubicBezTo>
                    <a:pt x="85" y="432"/>
                    <a:pt x="96" y="421"/>
                    <a:pt x="96" y="408"/>
                  </a:cubicBezTo>
                  <a:close/>
                  <a:moveTo>
                    <a:pt x="1248" y="409"/>
                  </a:moveTo>
                  <a:cubicBezTo>
                    <a:pt x="1248" y="396"/>
                    <a:pt x="1238" y="385"/>
                    <a:pt x="1225" y="384"/>
                  </a:cubicBezTo>
                  <a:cubicBezTo>
                    <a:pt x="1212" y="384"/>
                    <a:pt x="1201" y="394"/>
                    <a:pt x="1200" y="407"/>
                  </a:cubicBezTo>
                  <a:cubicBezTo>
                    <a:pt x="1200" y="420"/>
                    <a:pt x="1210" y="431"/>
                    <a:pt x="1223" y="432"/>
                  </a:cubicBezTo>
                  <a:cubicBezTo>
                    <a:pt x="1236" y="432"/>
                    <a:pt x="1247" y="422"/>
                    <a:pt x="1248" y="4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85">
              <a:extLst>
                <a:ext uri="{FF2B5EF4-FFF2-40B4-BE49-F238E27FC236}">
                  <a16:creationId xmlns:a16="http://schemas.microsoft.com/office/drawing/2014/main" id="{CD7E073E-9C5A-66B1-61FD-317F1CDA24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9500" y="2862263"/>
              <a:ext cx="441325" cy="236538"/>
            </a:xfrm>
            <a:custGeom>
              <a:avLst/>
              <a:gdLst>
                <a:gd name="T0" fmla="*/ 1391 w 1490"/>
                <a:gd name="T1" fmla="*/ 551 h 792"/>
                <a:gd name="T2" fmla="*/ 1485 w 1490"/>
                <a:gd name="T3" fmla="*/ 551 h 792"/>
                <a:gd name="T4" fmla="*/ 1484 w 1490"/>
                <a:gd name="T5" fmla="*/ 694 h 792"/>
                <a:gd name="T6" fmla="*/ 1371 w 1490"/>
                <a:gd name="T7" fmla="*/ 791 h 792"/>
                <a:gd name="T8" fmla="*/ 1259 w 1490"/>
                <a:gd name="T9" fmla="*/ 791 h 792"/>
                <a:gd name="T10" fmla="*/ 128 w 1490"/>
                <a:gd name="T11" fmla="*/ 791 h 792"/>
                <a:gd name="T12" fmla="*/ 5 w 1490"/>
                <a:gd name="T13" fmla="*/ 705 h 792"/>
                <a:gd name="T14" fmla="*/ 1 w 1490"/>
                <a:gd name="T15" fmla="*/ 685 h 792"/>
                <a:gd name="T16" fmla="*/ 1 w 1490"/>
                <a:gd name="T17" fmla="*/ 551 h 792"/>
                <a:gd name="T18" fmla="*/ 96 w 1490"/>
                <a:gd name="T19" fmla="*/ 551 h 792"/>
                <a:gd name="T20" fmla="*/ 96 w 1490"/>
                <a:gd name="T21" fmla="*/ 0 h 792"/>
                <a:gd name="T22" fmla="*/ 144 w 1490"/>
                <a:gd name="T23" fmla="*/ 0 h 792"/>
                <a:gd name="T24" fmla="*/ 144 w 1490"/>
                <a:gd name="T25" fmla="*/ 550 h 792"/>
                <a:gd name="T26" fmla="*/ 1344 w 1490"/>
                <a:gd name="T27" fmla="*/ 550 h 792"/>
                <a:gd name="T28" fmla="*/ 1344 w 1490"/>
                <a:gd name="T29" fmla="*/ 0 h 792"/>
                <a:gd name="T30" fmla="*/ 1391 w 1490"/>
                <a:gd name="T31" fmla="*/ 0 h 792"/>
                <a:gd name="T32" fmla="*/ 1391 w 1490"/>
                <a:gd name="T33" fmla="*/ 551 h 792"/>
                <a:gd name="T34" fmla="*/ 48 w 1490"/>
                <a:gd name="T35" fmla="*/ 599 h 792"/>
                <a:gd name="T36" fmla="*/ 48 w 1490"/>
                <a:gd name="T37" fmla="*/ 677 h 792"/>
                <a:gd name="T38" fmla="*/ 128 w 1490"/>
                <a:gd name="T39" fmla="*/ 743 h 792"/>
                <a:gd name="T40" fmla="*/ 1124 w 1490"/>
                <a:gd name="T41" fmla="*/ 743 h 792"/>
                <a:gd name="T42" fmla="*/ 1366 w 1490"/>
                <a:gd name="T43" fmla="*/ 743 h 792"/>
                <a:gd name="T44" fmla="*/ 1438 w 1490"/>
                <a:gd name="T45" fmla="*/ 684 h 792"/>
                <a:gd name="T46" fmla="*/ 1439 w 1490"/>
                <a:gd name="T47" fmla="*/ 600 h 792"/>
                <a:gd name="T48" fmla="*/ 1431 w 1490"/>
                <a:gd name="T49" fmla="*/ 599 h 792"/>
                <a:gd name="T50" fmla="*/ 962 w 1490"/>
                <a:gd name="T51" fmla="*/ 600 h 792"/>
                <a:gd name="T52" fmla="*/ 946 w 1490"/>
                <a:gd name="T53" fmla="*/ 610 h 792"/>
                <a:gd name="T54" fmla="*/ 909 w 1490"/>
                <a:gd name="T55" fmla="*/ 684 h 792"/>
                <a:gd name="T56" fmla="*/ 892 w 1490"/>
                <a:gd name="T57" fmla="*/ 695 h 792"/>
                <a:gd name="T58" fmla="*/ 596 w 1490"/>
                <a:gd name="T59" fmla="*/ 695 h 792"/>
                <a:gd name="T60" fmla="*/ 579 w 1490"/>
                <a:gd name="T61" fmla="*/ 684 h 792"/>
                <a:gd name="T62" fmla="*/ 544 w 1490"/>
                <a:gd name="T63" fmla="*/ 613 h 792"/>
                <a:gd name="T64" fmla="*/ 522 w 1490"/>
                <a:gd name="T65" fmla="*/ 599 h 792"/>
                <a:gd name="T66" fmla="*/ 64 w 1490"/>
                <a:gd name="T67" fmla="*/ 599 h 792"/>
                <a:gd name="T68" fmla="*/ 48 w 1490"/>
                <a:gd name="T69" fmla="*/ 599 h 792"/>
                <a:gd name="T70" fmla="*/ 897 w 1490"/>
                <a:gd name="T71" fmla="*/ 600 h 792"/>
                <a:gd name="T72" fmla="*/ 591 w 1490"/>
                <a:gd name="T73" fmla="*/ 600 h 792"/>
                <a:gd name="T74" fmla="*/ 613 w 1490"/>
                <a:gd name="T75" fmla="*/ 643 h 792"/>
                <a:gd name="T76" fmla="*/ 624 w 1490"/>
                <a:gd name="T77" fmla="*/ 647 h 792"/>
                <a:gd name="T78" fmla="*/ 864 w 1490"/>
                <a:gd name="T79" fmla="*/ 647 h 792"/>
                <a:gd name="T80" fmla="*/ 875 w 1490"/>
                <a:gd name="T81" fmla="*/ 643 h 792"/>
                <a:gd name="T82" fmla="*/ 897 w 1490"/>
                <a:gd name="T83" fmla="*/ 600 h 7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90" h="792">
                  <a:moveTo>
                    <a:pt x="1391" y="551"/>
                  </a:moveTo>
                  <a:cubicBezTo>
                    <a:pt x="1425" y="551"/>
                    <a:pt x="1456" y="551"/>
                    <a:pt x="1485" y="551"/>
                  </a:cubicBezTo>
                  <a:cubicBezTo>
                    <a:pt x="1485" y="600"/>
                    <a:pt x="1490" y="648"/>
                    <a:pt x="1484" y="694"/>
                  </a:cubicBezTo>
                  <a:cubicBezTo>
                    <a:pt x="1478" y="750"/>
                    <a:pt x="1427" y="790"/>
                    <a:pt x="1371" y="791"/>
                  </a:cubicBezTo>
                  <a:cubicBezTo>
                    <a:pt x="1334" y="792"/>
                    <a:pt x="1296" y="791"/>
                    <a:pt x="1259" y="791"/>
                  </a:cubicBezTo>
                  <a:cubicBezTo>
                    <a:pt x="882" y="791"/>
                    <a:pt x="505" y="791"/>
                    <a:pt x="128" y="791"/>
                  </a:cubicBezTo>
                  <a:cubicBezTo>
                    <a:pt x="67" y="791"/>
                    <a:pt x="21" y="759"/>
                    <a:pt x="5" y="705"/>
                  </a:cubicBezTo>
                  <a:cubicBezTo>
                    <a:pt x="3" y="699"/>
                    <a:pt x="1" y="692"/>
                    <a:pt x="1" y="685"/>
                  </a:cubicBezTo>
                  <a:cubicBezTo>
                    <a:pt x="0" y="641"/>
                    <a:pt x="1" y="597"/>
                    <a:pt x="1" y="551"/>
                  </a:cubicBezTo>
                  <a:cubicBezTo>
                    <a:pt x="32" y="551"/>
                    <a:pt x="63" y="551"/>
                    <a:pt x="96" y="551"/>
                  </a:cubicBezTo>
                  <a:cubicBezTo>
                    <a:pt x="96" y="367"/>
                    <a:pt x="96" y="184"/>
                    <a:pt x="96" y="0"/>
                  </a:cubicBezTo>
                  <a:cubicBezTo>
                    <a:pt x="112" y="0"/>
                    <a:pt x="127" y="0"/>
                    <a:pt x="144" y="0"/>
                  </a:cubicBezTo>
                  <a:cubicBezTo>
                    <a:pt x="144" y="183"/>
                    <a:pt x="144" y="366"/>
                    <a:pt x="144" y="550"/>
                  </a:cubicBezTo>
                  <a:cubicBezTo>
                    <a:pt x="544" y="550"/>
                    <a:pt x="943" y="550"/>
                    <a:pt x="1344" y="550"/>
                  </a:cubicBezTo>
                  <a:cubicBezTo>
                    <a:pt x="1344" y="367"/>
                    <a:pt x="1344" y="184"/>
                    <a:pt x="1344" y="0"/>
                  </a:cubicBezTo>
                  <a:cubicBezTo>
                    <a:pt x="1360" y="0"/>
                    <a:pt x="1375" y="0"/>
                    <a:pt x="1391" y="0"/>
                  </a:cubicBezTo>
                  <a:cubicBezTo>
                    <a:pt x="1391" y="183"/>
                    <a:pt x="1391" y="366"/>
                    <a:pt x="1391" y="551"/>
                  </a:cubicBezTo>
                  <a:close/>
                  <a:moveTo>
                    <a:pt x="48" y="599"/>
                  </a:moveTo>
                  <a:cubicBezTo>
                    <a:pt x="48" y="627"/>
                    <a:pt x="47" y="652"/>
                    <a:pt x="48" y="677"/>
                  </a:cubicBezTo>
                  <a:cubicBezTo>
                    <a:pt x="50" y="717"/>
                    <a:pt x="83" y="743"/>
                    <a:pt x="128" y="743"/>
                  </a:cubicBezTo>
                  <a:cubicBezTo>
                    <a:pt x="460" y="743"/>
                    <a:pt x="792" y="743"/>
                    <a:pt x="1124" y="743"/>
                  </a:cubicBezTo>
                  <a:cubicBezTo>
                    <a:pt x="1204" y="743"/>
                    <a:pt x="1285" y="743"/>
                    <a:pt x="1366" y="743"/>
                  </a:cubicBezTo>
                  <a:cubicBezTo>
                    <a:pt x="1404" y="743"/>
                    <a:pt x="1434" y="719"/>
                    <a:pt x="1438" y="684"/>
                  </a:cubicBezTo>
                  <a:cubicBezTo>
                    <a:pt x="1442" y="656"/>
                    <a:pt x="1439" y="628"/>
                    <a:pt x="1439" y="600"/>
                  </a:cubicBezTo>
                  <a:cubicBezTo>
                    <a:pt x="1436" y="600"/>
                    <a:pt x="1433" y="599"/>
                    <a:pt x="1431" y="599"/>
                  </a:cubicBezTo>
                  <a:cubicBezTo>
                    <a:pt x="1274" y="599"/>
                    <a:pt x="1118" y="599"/>
                    <a:pt x="962" y="600"/>
                  </a:cubicBezTo>
                  <a:cubicBezTo>
                    <a:pt x="956" y="600"/>
                    <a:pt x="949" y="605"/>
                    <a:pt x="946" y="610"/>
                  </a:cubicBezTo>
                  <a:cubicBezTo>
                    <a:pt x="933" y="634"/>
                    <a:pt x="921" y="659"/>
                    <a:pt x="909" y="684"/>
                  </a:cubicBezTo>
                  <a:cubicBezTo>
                    <a:pt x="905" y="692"/>
                    <a:pt x="901" y="696"/>
                    <a:pt x="892" y="695"/>
                  </a:cubicBezTo>
                  <a:cubicBezTo>
                    <a:pt x="793" y="695"/>
                    <a:pt x="695" y="695"/>
                    <a:pt x="596" y="695"/>
                  </a:cubicBezTo>
                  <a:cubicBezTo>
                    <a:pt x="587" y="696"/>
                    <a:pt x="583" y="692"/>
                    <a:pt x="579" y="684"/>
                  </a:cubicBezTo>
                  <a:cubicBezTo>
                    <a:pt x="568" y="660"/>
                    <a:pt x="555" y="637"/>
                    <a:pt x="544" y="613"/>
                  </a:cubicBezTo>
                  <a:cubicBezTo>
                    <a:pt x="540" y="602"/>
                    <a:pt x="534" y="599"/>
                    <a:pt x="522" y="599"/>
                  </a:cubicBezTo>
                  <a:cubicBezTo>
                    <a:pt x="369" y="599"/>
                    <a:pt x="217" y="599"/>
                    <a:pt x="64" y="599"/>
                  </a:cubicBezTo>
                  <a:cubicBezTo>
                    <a:pt x="60" y="599"/>
                    <a:pt x="55" y="599"/>
                    <a:pt x="48" y="599"/>
                  </a:cubicBezTo>
                  <a:close/>
                  <a:moveTo>
                    <a:pt x="897" y="600"/>
                  </a:moveTo>
                  <a:cubicBezTo>
                    <a:pt x="794" y="600"/>
                    <a:pt x="694" y="600"/>
                    <a:pt x="591" y="600"/>
                  </a:cubicBezTo>
                  <a:cubicBezTo>
                    <a:pt x="599" y="615"/>
                    <a:pt x="605" y="629"/>
                    <a:pt x="613" y="643"/>
                  </a:cubicBezTo>
                  <a:cubicBezTo>
                    <a:pt x="614" y="645"/>
                    <a:pt x="620" y="647"/>
                    <a:pt x="624" y="647"/>
                  </a:cubicBezTo>
                  <a:cubicBezTo>
                    <a:pt x="704" y="647"/>
                    <a:pt x="784" y="647"/>
                    <a:pt x="864" y="647"/>
                  </a:cubicBezTo>
                  <a:cubicBezTo>
                    <a:pt x="868" y="647"/>
                    <a:pt x="874" y="645"/>
                    <a:pt x="875" y="643"/>
                  </a:cubicBezTo>
                  <a:cubicBezTo>
                    <a:pt x="883" y="629"/>
                    <a:pt x="889" y="615"/>
                    <a:pt x="897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86">
              <a:extLst>
                <a:ext uri="{FF2B5EF4-FFF2-40B4-BE49-F238E27FC236}">
                  <a16:creationId xmlns:a16="http://schemas.microsoft.com/office/drawing/2014/main" id="{771C43AC-779C-539E-2CE6-6A49F7222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945063" y="2862263"/>
              <a:ext cx="328613" cy="150813"/>
            </a:xfrm>
            <a:custGeom>
              <a:avLst/>
              <a:gdLst>
                <a:gd name="T0" fmla="*/ 47 w 1104"/>
                <a:gd name="T1" fmla="*/ 455 h 503"/>
                <a:gd name="T2" fmla="*/ 1055 w 1104"/>
                <a:gd name="T3" fmla="*/ 455 h 503"/>
                <a:gd name="T4" fmla="*/ 1055 w 1104"/>
                <a:gd name="T5" fmla="*/ 0 h 503"/>
                <a:gd name="T6" fmla="*/ 1103 w 1104"/>
                <a:gd name="T7" fmla="*/ 0 h 503"/>
                <a:gd name="T8" fmla="*/ 1104 w 1104"/>
                <a:gd name="T9" fmla="*/ 14 h 503"/>
                <a:gd name="T10" fmla="*/ 1104 w 1104"/>
                <a:gd name="T11" fmla="*/ 448 h 503"/>
                <a:gd name="T12" fmla="*/ 1049 w 1104"/>
                <a:gd name="T13" fmla="*/ 503 h 503"/>
                <a:gd name="T14" fmla="*/ 54 w 1104"/>
                <a:gd name="T15" fmla="*/ 503 h 503"/>
                <a:gd name="T16" fmla="*/ 0 w 1104"/>
                <a:gd name="T17" fmla="*/ 449 h 503"/>
                <a:gd name="T18" fmla="*/ 0 w 1104"/>
                <a:gd name="T19" fmla="*/ 15 h 503"/>
                <a:gd name="T20" fmla="*/ 0 w 1104"/>
                <a:gd name="T21" fmla="*/ 0 h 503"/>
                <a:gd name="T22" fmla="*/ 47 w 1104"/>
                <a:gd name="T23" fmla="*/ 0 h 503"/>
                <a:gd name="T24" fmla="*/ 47 w 1104"/>
                <a:gd name="T25" fmla="*/ 455 h 5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04" h="503">
                  <a:moveTo>
                    <a:pt x="47" y="455"/>
                  </a:moveTo>
                  <a:cubicBezTo>
                    <a:pt x="385" y="455"/>
                    <a:pt x="720" y="455"/>
                    <a:pt x="1055" y="455"/>
                  </a:cubicBezTo>
                  <a:cubicBezTo>
                    <a:pt x="1055" y="303"/>
                    <a:pt x="1055" y="152"/>
                    <a:pt x="1055" y="0"/>
                  </a:cubicBezTo>
                  <a:cubicBezTo>
                    <a:pt x="1072" y="0"/>
                    <a:pt x="1087" y="0"/>
                    <a:pt x="1103" y="0"/>
                  </a:cubicBezTo>
                  <a:cubicBezTo>
                    <a:pt x="1104" y="5"/>
                    <a:pt x="1104" y="9"/>
                    <a:pt x="1104" y="14"/>
                  </a:cubicBezTo>
                  <a:cubicBezTo>
                    <a:pt x="1104" y="159"/>
                    <a:pt x="1104" y="303"/>
                    <a:pt x="1104" y="448"/>
                  </a:cubicBezTo>
                  <a:cubicBezTo>
                    <a:pt x="1104" y="485"/>
                    <a:pt x="1086" y="503"/>
                    <a:pt x="1049" y="503"/>
                  </a:cubicBezTo>
                  <a:cubicBezTo>
                    <a:pt x="717" y="503"/>
                    <a:pt x="386" y="503"/>
                    <a:pt x="54" y="503"/>
                  </a:cubicBezTo>
                  <a:cubicBezTo>
                    <a:pt x="19" y="503"/>
                    <a:pt x="0" y="484"/>
                    <a:pt x="0" y="449"/>
                  </a:cubicBezTo>
                  <a:cubicBezTo>
                    <a:pt x="0" y="304"/>
                    <a:pt x="0" y="160"/>
                    <a:pt x="0" y="15"/>
                  </a:cubicBezTo>
                  <a:cubicBezTo>
                    <a:pt x="0" y="10"/>
                    <a:pt x="0" y="5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1"/>
                    <a:pt x="47" y="302"/>
                    <a:pt x="47" y="4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87">
              <a:extLst>
                <a:ext uri="{FF2B5EF4-FFF2-40B4-BE49-F238E27FC236}">
                  <a16:creationId xmlns:a16="http://schemas.microsoft.com/office/drawing/2014/main" id="{CED74C17-73EC-68C0-6CF9-45E92FE4C4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75225" y="2898775"/>
              <a:ext cx="98425" cy="84138"/>
            </a:xfrm>
            <a:custGeom>
              <a:avLst/>
              <a:gdLst>
                <a:gd name="T0" fmla="*/ 334 w 334"/>
                <a:gd name="T1" fmla="*/ 0 h 286"/>
                <a:gd name="T2" fmla="*/ 334 w 334"/>
                <a:gd name="T3" fmla="*/ 286 h 286"/>
                <a:gd name="T4" fmla="*/ 0 w 334"/>
                <a:gd name="T5" fmla="*/ 286 h 286"/>
                <a:gd name="T6" fmla="*/ 0 w 334"/>
                <a:gd name="T7" fmla="*/ 0 h 286"/>
                <a:gd name="T8" fmla="*/ 334 w 334"/>
                <a:gd name="T9" fmla="*/ 0 h 286"/>
                <a:gd name="T10" fmla="*/ 48 w 334"/>
                <a:gd name="T11" fmla="*/ 238 h 286"/>
                <a:gd name="T12" fmla="*/ 286 w 334"/>
                <a:gd name="T13" fmla="*/ 238 h 286"/>
                <a:gd name="T14" fmla="*/ 286 w 334"/>
                <a:gd name="T15" fmla="*/ 48 h 286"/>
                <a:gd name="T16" fmla="*/ 48 w 334"/>
                <a:gd name="T17" fmla="*/ 48 h 286"/>
                <a:gd name="T18" fmla="*/ 48 w 334"/>
                <a:gd name="T19" fmla="*/ 238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4" h="286">
                  <a:moveTo>
                    <a:pt x="334" y="0"/>
                  </a:moveTo>
                  <a:cubicBezTo>
                    <a:pt x="334" y="95"/>
                    <a:pt x="334" y="190"/>
                    <a:pt x="334" y="286"/>
                  </a:cubicBezTo>
                  <a:cubicBezTo>
                    <a:pt x="223" y="286"/>
                    <a:pt x="112" y="286"/>
                    <a:pt x="0" y="286"/>
                  </a:cubicBezTo>
                  <a:cubicBezTo>
                    <a:pt x="0" y="191"/>
                    <a:pt x="0" y="9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lose/>
                  <a:moveTo>
                    <a:pt x="48" y="238"/>
                  </a:moveTo>
                  <a:cubicBezTo>
                    <a:pt x="128" y="238"/>
                    <a:pt x="207" y="238"/>
                    <a:pt x="286" y="238"/>
                  </a:cubicBezTo>
                  <a:cubicBezTo>
                    <a:pt x="286" y="174"/>
                    <a:pt x="286" y="111"/>
                    <a:pt x="286" y="48"/>
                  </a:cubicBezTo>
                  <a:cubicBezTo>
                    <a:pt x="206" y="48"/>
                    <a:pt x="127" y="48"/>
                    <a:pt x="48" y="48"/>
                  </a:cubicBezTo>
                  <a:cubicBezTo>
                    <a:pt x="48" y="111"/>
                    <a:pt x="48" y="174"/>
                    <a:pt x="48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88">
              <a:extLst>
                <a:ext uri="{FF2B5EF4-FFF2-40B4-BE49-F238E27FC236}">
                  <a16:creationId xmlns:a16="http://schemas.microsoft.com/office/drawing/2014/main" id="{8994BA29-AA5B-F5CB-97DA-32CB66F665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2913063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89">
              <a:extLst>
                <a:ext uri="{FF2B5EF4-FFF2-40B4-BE49-F238E27FC236}">
                  <a16:creationId xmlns:a16="http://schemas.microsoft.com/office/drawing/2014/main" id="{0038E4A9-6CB6-6AC6-8EAE-448E01713A5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2970213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90">
              <a:extLst>
                <a:ext uri="{FF2B5EF4-FFF2-40B4-BE49-F238E27FC236}">
                  <a16:creationId xmlns:a16="http://schemas.microsoft.com/office/drawing/2014/main" id="{FBF51B05-1098-FF0D-7672-DF35B071A6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4463" y="2703513"/>
              <a:ext cx="106363" cy="46038"/>
            </a:xfrm>
            <a:custGeom>
              <a:avLst/>
              <a:gdLst>
                <a:gd name="T0" fmla="*/ 0 w 359"/>
                <a:gd name="T1" fmla="*/ 102 h 156"/>
                <a:gd name="T2" fmla="*/ 0 w 359"/>
                <a:gd name="T3" fmla="*/ 54 h 156"/>
                <a:gd name="T4" fmla="*/ 16 w 359"/>
                <a:gd name="T5" fmla="*/ 54 h 156"/>
                <a:gd name="T6" fmla="*/ 204 w 359"/>
                <a:gd name="T7" fmla="*/ 54 h 156"/>
                <a:gd name="T8" fmla="*/ 225 w 359"/>
                <a:gd name="T9" fmla="*/ 43 h 156"/>
                <a:gd name="T10" fmla="*/ 306 w 359"/>
                <a:gd name="T11" fmla="*/ 9 h 156"/>
                <a:gd name="T12" fmla="*/ 359 w 359"/>
                <a:gd name="T13" fmla="*/ 78 h 156"/>
                <a:gd name="T14" fmla="*/ 306 w 359"/>
                <a:gd name="T15" fmla="*/ 147 h 156"/>
                <a:gd name="T16" fmla="*/ 226 w 359"/>
                <a:gd name="T17" fmla="*/ 114 h 156"/>
                <a:gd name="T18" fmla="*/ 204 w 359"/>
                <a:gd name="T19" fmla="*/ 102 h 156"/>
                <a:gd name="T20" fmla="*/ 0 w 359"/>
                <a:gd name="T21" fmla="*/ 102 h 156"/>
                <a:gd name="T22" fmla="*/ 311 w 359"/>
                <a:gd name="T23" fmla="*/ 77 h 156"/>
                <a:gd name="T24" fmla="*/ 286 w 359"/>
                <a:gd name="T25" fmla="*/ 54 h 156"/>
                <a:gd name="T26" fmla="*/ 263 w 359"/>
                <a:gd name="T27" fmla="*/ 78 h 156"/>
                <a:gd name="T28" fmla="*/ 287 w 359"/>
                <a:gd name="T29" fmla="*/ 102 h 156"/>
                <a:gd name="T30" fmla="*/ 311 w 359"/>
                <a:gd name="T31" fmla="*/ 77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5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6" y="54"/>
                  </a:cubicBezTo>
                  <a:cubicBezTo>
                    <a:pt x="79" y="54"/>
                    <a:pt x="142" y="54"/>
                    <a:pt x="204" y="54"/>
                  </a:cubicBezTo>
                  <a:cubicBezTo>
                    <a:pt x="214" y="54"/>
                    <a:pt x="220" y="53"/>
                    <a:pt x="225" y="43"/>
                  </a:cubicBezTo>
                  <a:cubicBezTo>
                    <a:pt x="241" y="13"/>
                    <a:pt x="274" y="0"/>
                    <a:pt x="306" y="9"/>
                  </a:cubicBezTo>
                  <a:cubicBezTo>
                    <a:pt x="337" y="17"/>
                    <a:pt x="359" y="46"/>
                    <a:pt x="359" y="78"/>
                  </a:cubicBezTo>
                  <a:cubicBezTo>
                    <a:pt x="359" y="110"/>
                    <a:pt x="337" y="139"/>
                    <a:pt x="306" y="147"/>
                  </a:cubicBezTo>
                  <a:cubicBezTo>
                    <a:pt x="275" y="156"/>
                    <a:pt x="242" y="143"/>
                    <a:pt x="226" y="114"/>
                  </a:cubicBezTo>
                  <a:cubicBezTo>
                    <a:pt x="220" y="104"/>
                    <a:pt x="214" y="102"/>
                    <a:pt x="204" y="102"/>
                  </a:cubicBezTo>
                  <a:cubicBezTo>
                    <a:pt x="136" y="102"/>
                    <a:pt x="69" y="102"/>
                    <a:pt x="0" y="102"/>
                  </a:cubicBezTo>
                  <a:close/>
                  <a:moveTo>
                    <a:pt x="311" y="77"/>
                  </a:moveTo>
                  <a:cubicBezTo>
                    <a:pt x="311" y="65"/>
                    <a:pt x="299" y="54"/>
                    <a:pt x="286" y="54"/>
                  </a:cubicBezTo>
                  <a:cubicBezTo>
                    <a:pt x="273" y="54"/>
                    <a:pt x="263" y="66"/>
                    <a:pt x="263" y="78"/>
                  </a:cubicBezTo>
                  <a:cubicBezTo>
                    <a:pt x="263" y="91"/>
                    <a:pt x="275" y="102"/>
                    <a:pt x="287" y="102"/>
                  </a:cubicBezTo>
                  <a:cubicBezTo>
                    <a:pt x="300" y="102"/>
                    <a:pt x="311" y="90"/>
                    <a:pt x="31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91">
              <a:extLst>
                <a:ext uri="{FF2B5EF4-FFF2-40B4-BE49-F238E27FC236}">
                  <a16:creationId xmlns:a16="http://schemas.microsoft.com/office/drawing/2014/main" id="{20C11C05-BA52-401B-3BB0-A247C9662F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24463" y="2803525"/>
              <a:ext cx="106363" cy="46038"/>
            </a:xfrm>
            <a:custGeom>
              <a:avLst/>
              <a:gdLst>
                <a:gd name="T0" fmla="*/ 0 w 359"/>
                <a:gd name="T1" fmla="*/ 102 h 156"/>
                <a:gd name="T2" fmla="*/ 0 w 359"/>
                <a:gd name="T3" fmla="*/ 54 h 156"/>
                <a:gd name="T4" fmla="*/ 15 w 359"/>
                <a:gd name="T5" fmla="*/ 54 h 156"/>
                <a:gd name="T6" fmla="*/ 206 w 359"/>
                <a:gd name="T7" fmla="*/ 54 h 156"/>
                <a:gd name="T8" fmla="*/ 224 w 359"/>
                <a:gd name="T9" fmla="*/ 44 h 156"/>
                <a:gd name="T10" fmla="*/ 306 w 359"/>
                <a:gd name="T11" fmla="*/ 9 h 156"/>
                <a:gd name="T12" fmla="*/ 359 w 359"/>
                <a:gd name="T13" fmla="*/ 78 h 156"/>
                <a:gd name="T14" fmla="*/ 305 w 359"/>
                <a:gd name="T15" fmla="*/ 147 h 156"/>
                <a:gd name="T16" fmla="*/ 224 w 359"/>
                <a:gd name="T17" fmla="*/ 112 h 156"/>
                <a:gd name="T18" fmla="*/ 207 w 359"/>
                <a:gd name="T19" fmla="*/ 102 h 156"/>
                <a:gd name="T20" fmla="*/ 17 w 359"/>
                <a:gd name="T21" fmla="*/ 102 h 156"/>
                <a:gd name="T22" fmla="*/ 0 w 359"/>
                <a:gd name="T23" fmla="*/ 102 h 156"/>
                <a:gd name="T24" fmla="*/ 286 w 359"/>
                <a:gd name="T25" fmla="*/ 102 h 156"/>
                <a:gd name="T26" fmla="*/ 311 w 359"/>
                <a:gd name="T27" fmla="*/ 79 h 156"/>
                <a:gd name="T28" fmla="*/ 288 w 359"/>
                <a:gd name="T29" fmla="*/ 54 h 156"/>
                <a:gd name="T30" fmla="*/ 263 w 359"/>
                <a:gd name="T31" fmla="*/ 77 h 156"/>
                <a:gd name="T32" fmla="*/ 286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5" y="54"/>
                  </a:cubicBezTo>
                  <a:cubicBezTo>
                    <a:pt x="79" y="54"/>
                    <a:pt x="142" y="54"/>
                    <a:pt x="206" y="54"/>
                  </a:cubicBezTo>
                  <a:cubicBezTo>
                    <a:pt x="214" y="54"/>
                    <a:pt x="220" y="53"/>
                    <a:pt x="224" y="44"/>
                  </a:cubicBezTo>
                  <a:cubicBezTo>
                    <a:pt x="241" y="14"/>
                    <a:pt x="273" y="0"/>
                    <a:pt x="306" y="9"/>
                  </a:cubicBezTo>
                  <a:cubicBezTo>
                    <a:pt x="337" y="17"/>
                    <a:pt x="359" y="46"/>
                    <a:pt x="359" y="78"/>
                  </a:cubicBezTo>
                  <a:cubicBezTo>
                    <a:pt x="359" y="111"/>
                    <a:pt x="337" y="139"/>
                    <a:pt x="305" y="147"/>
                  </a:cubicBezTo>
                  <a:cubicBezTo>
                    <a:pt x="273" y="156"/>
                    <a:pt x="241" y="142"/>
                    <a:pt x="224" y="112"/>
                  </a:cubicBezTo>
                  <a:cubicBezTo>
                    <a:pt x="220" y="103"/>
                    <a:pt x="215" y="102"/>
                    <a:pt x="207" y="102"/>
                  </a:cubicBezTo>
                  <a:cubicBezTo>
                    <a:pt x="143" y="102"/>
                    <a:pt x="80" y="102"/>
                    <a:pt x="17" y="102"/>
                  </a:cubicBezTo>
                  <a:cubicBezTo>
                    <a:pt x="11" y="102"/>
                    <a:pt x="6" y="102"/>
                    <a:pt x="0" y="102"/>
                  </a:cubicBezTo>
                  <a:close/>
                  <a:moveTo>
                    <a:pt x="286" y="102"/>
                  </a:moveTo>
                  <a:cubicBezTo>
                    <a:pt x="299" y="102"/>
                    <a:pt x="311" y="91"/>
                    <a:pt x="311" y="79"/>
                  </a:cubicBezTo>
                  <a:cubicBezTo>
                    <a:pt x="311" y="66"/>
                    <a:pt x="300" y="54"/>
                    <a:pt x="288" y="54"/>
                  </a:cubicBezTo>
                  <a:cubicBezTo>
                    <a:pt x="275" y="54"/>
                    <a:pt x="263" y="64"/>
                    <a:pt x="263" y="77"/>
                  </a:cubicBezTo>
                  <a:cubicBezTo>
                    <a:pt x="263" y="90"/>
                    <a:pt x="273" y="102"/>
                    <a:pt x="286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4" name="Freeform 292">
              <a:extLst>
                <a:ext uri="{FF2B5EF4-FFF2-40B4-BE49-F238E27FC236}">
                  <a16:creationId xmlns:a16="http://schemas.microsoft.com/office/drawing/2014/main" id="{F28ED45B-5E2E-8DB1-BC2F-B3F5A8B729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9500" y="2703513"/>
              <a:ext cx="106363" cy="46038"/>
            </a:xfrm>
            <a:custGeom>
              <a:avLst/>
              <a:gdLst>
                <a:gd name="T0" fmla="*/ 359 w 359"/>
                <a:gd name="T1" fmla="*/ 54 h 156"/>
                <a:gd name="T2" fmla="*/ 359 w 359"/>
                <a:gd name="T3" fmla="*/ 102 h 156"/>
                <a:gd name="T4" fmla="*/ 343 w 359"/>
                <a:gd name="T5" fmla="*/ 102 h 156"/>
                <a:gd name="T6" fmla="*/ 155 w 359"/>
                <a:gd name="T7" fmla="*/ 102 h 156"/>
                <a:gd name="T8" fmla="*/ 133 w 359"/>
                <a:gd name="T9" fmla="*/ 114 h 156"/>
                <a:gd name="T10" fmla="*/ 53 w 359"/>
                <a:gd name="T11" fmla="*/ 147 h 156"/>
                <a:gd name="T12" fmla="*/ 0 w 359"/>
                <a:gd name="T13" fmla="*/ 77 h 156"/>
                <a:gd name="T14" fmla="*/ 53 w 359"/>
                <a:gd name="T15" fmla="*/ 9 h 156"/>
                <a:gd name="T16" fmla="*/ 134 w 359"/>
                <a:gd name="T17" fmla="*/ 43 h 156"/>
                <a:gd name="T18" fmla="*/ 155 w 359"/>
                <a:gd name="T19" fmla="*/ 54 h 156"/>
                <a:gd name="T20" fmla="*/ 342 w 359"/>
                <a:gd name="T21" fmla="*/ 54 h 156"/>
                <a:gd name="T22" fmla="*/ 359 w 359"/>
                <a:gd name="T23" fmla="*/ 54 h 156"/>
                <a:gd name="T24" fmla="*/ 73 w 359"/>
                <a:gd name="T25" fmla="*/ 102 h 156"/>
                <a:gd name="T26" fmla="*/ 96 w 359"/>
                <a:gd name="T27" fmla="*/ 77 h 156"/>
                <a:gd name="T28" fmla="*/ 71 w 359"/>
                <a:gd name="T29" fmla="*/ 54 h 156"/>
                <a:gd name="T30" fmla="*/ 48 w 359"/>
                <a:gd name="T31" fmla="*/ 79 h 156"/>
                <a:gd name="T32" fmla="*/ 73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359" y="54"/>
                  </a:moveTo>
                  <a:cubicBezTo>
                    <a:pt x="359" y="71"/>
                    <a:pt x="359" y="86"/>
                    <a:pt x="359" y="102"/>
                  </a:cubicBezTo>
                  <a:cubicBezTo>
                    <a:pt x="353" y="102"/>
                    <a:pt x="348" y="102"/>
                    <a:pt x="343" y="102"/>
                  </a:cubicBezTo>
                  <a:cubicBezTo>
                    <a:pt x="280" y="102"/>
                    <a:pt x="218" y="102"/>
                    <a:pt x="155" y="102"/>
                  </a:cubicBezTo>
                  <a:cubicBezTo>
                    <a:pt x="145" y="102"/>
                    <a:pt x="139" y="104"/>
                    <a:pt x="133" y="114"/>
                  </a:cubicBezTo>
                  <a:cubicBezTo>
                    <a:pt x="118" y="143"/>
                    <a:pt x="84" y="156"/>
                    <a:pt x="53" y="147"/>
                  </a:cubicBezTo>
                  <a:cubicBezTo>
                    <a:pt x="21" y="138"/>
                    <a:pt x="0" y="109"/>
                    <a:pt x="0" y="77"/>
                  </a:cubicBezTo>
                  <a:cubicBezTo>
                    <a:pt x="0" y="45"/>
                    <a:pt x="22" y="17"/>
                    <a:pt x="53" y="9"/>
                  </a:cubicBezTo>
                  <a:cubicBezTo>
                    <a:pt x="85" y="0"/>
                    <a:pt x="118" y="13"/>
                    <a:pt x="134" y="43"/>
                  </a:cubicBezTo>
                  <a:cubicBezTo>
                    <a:pt x="139" y="53"/>
                    <a:pt x="145" y="54"/>
                    <a:pt x="155" y="54"/>
                  </a:cubicBezTo>
                  <a:cubicBezTo>
                    <a:pt x="217" y="54"/>
                    <a:pt x="279" y="54"/>
                    <a:pt x="342" y="54"/>
                  </a:cubicBezTo>
                  <a:cubicBezTo>
                    <a:pt x="347" y="54"/>
                    <a:pt x="353" y="54"/>
                    <a:pt x="359" y="54"/>
                  </a:cubicBezTo>
                  <a:close/>
                  <a:moveTo>
                    <a:pt x="73" y="102"/>
                  </a:moveTo>
                  <a:cubicBezTo>
                    <a:pt x="86" y="101"/>
                    <a:pt x="96" y="90"/>
                    <a:pt x="96" y="77"/>
                  </a:cubicBezTo>
                  <a:cubicBezTo>
                    <a:pt x="95" y="64"/>
                    <a:pt x="84" y="54"/>
                    <a:pt x="71" y="54"/>
                  </a:cubicBezTo>
                  <a:cubicBezTo>
                    <a:pt x="58" y="55"/>
                    <a:pt x="48" y="66"/>
                    <a:pt x="48" y="79"/>
                  </a:cubicBezTo>
                  <a:cubicBezTo>
                    <a:pt x="49" y="92"/>
                    <a:pt x="60" y="102"/>
                    <a:pt x="73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5" name="Freeform 293">
              <a:extLst>
                <a:ext uri="{FF2B5EF4-FFF2-40B4-BE49-F238E27FC236}">
                  <a16:creationId xmlns:a16="http://schemas.microsoft.com/office/drawing/2014/main" id="{757C31E9-A3D5-A3FD-6AA5-A815A52F57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89500" y="2803525"/>
              <a:ext cx="106363" cy="46038"/>
            </a:xfrm>
            <a:custGeom>
              <a:avLst/>
              <a:gdLst>
                <a:gd name="T0" fmla="*/ 359 w 359"/>
                <a:gd name="T1" fmla="*/ 54 h 156"/>
                <a:gd name="T2" fmla="*/ 359 w 359"/>
                <a:gd name="T3" fmla="*/ 102 h 156"/>
                <a:gd name="T4" fmla="*/ 343 w 359"/>
                <a:gd name="T5" fmla="*/ 102 h 156"/>
                <a:gd name="T6" fmla="*/ 153 w 359"/>
                <a:gd name="T7" fmla="*/ 102 h 156"/>
                <a:gd name="T8" fmla="*/ 134 w 359"/>
                <a:gd name="T9" fmla="*/ 113 h 156"/>
                <a:gd name="T10" fmla="*/ 54 w 359"/>
                <a:gd name="T11" fmla="*/ 148 h 156"/>
                <a:gd name="T12" fmla="*/ 0 w 359"/>
                <a:gd name="T13" fmla="*/ 77 h 156"/>
                <a:gd name="T14" fmla="*/ 54 w 359"/>
                <a:gd name="T15" fmla="*/ 8 h 156"/>
                <a:gd name="T16" fmla="*/ 134 w 359"/>
                <a:gd name="T17" fmla="*/ 44 h 156"/>
                <a:gd name="T18" fmla="*/ 153 w 359"/>
                <a:gd name="T19" fmla="*/ 54 h 156"/>
                <a:gd name="T20" fmla="*/ 342 w 359"/>
                <a:gd name="T21" fmla="*/ 54 h 156"/>
                <a:gd name="T22" fmla="*/ 359 w 359"/>
                <a:gd name="T23" fmla="*/ 54 h 156"/>
                <a:gd name="T24" fmla="*/ 71 w 359"/>
                <a:gd name="T25" fmla="*/ 102 h 156"/>
                <a:gd name="T26" fmla="*/ 96 w 359"/>
                <a:gd name="T27" fmla="*/ 79 h 156"/>
                <a:gd name="T28" fmla="*/ 73 w 359"/>
                <a:gd name="T29" fmla="*/ 54 h 156"/>
                <a:gd name="T30" fmla="*/ 48 w 359"/>
                <a:gd name="T31" fmla="*/ 77 h 156"/>
                <a:gd name="T32" fmla="*/ 71 w 359"/>
                <a:gd name="T33" fmla="*/ 102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9" h="156">
                  <a:moveTo>
                    <a:pt x="359" y="54"/>
                  </a:moveTo>
                  <a:cubicBezTo>
                    <a:pt x="359" y="71"/>
                    <a:pt x="359" y="85"/>
                    <a:pt x="359" y="102"/>
                  </a:cubicBezTo>
                  <a:cubicBezTo>
                    <a:pt x="354" y="102"/>
                    <a:pt x="348" y="102"/>
                    <a:pt x="343" y="102"/>
                  </a:cubicBezTo>
                  <a:cubicBezTo>
                    <a:pt x="279" y="102"/>
                    <a:pt x="216" y="102"/>
                    <a:pt x="153" y="102"/>
                  </a:cubicBezTo>
                  <a:cubicBezTo>
                    <a:pt x="143" y="102"/>
                    <a:pt x="139" y="104"/>
                    <a:pt x="134" y="113"/>
                  </a:cubicBezTo>
                  <a:cubicBezTo>
                    <a:pt x="118" y="142"/>
                    <a:pt x="86" y="156"/>
                    <a:pt x="54" y="148"/>
                  </a:cubicBezTo>
                  <a:cubicBezTo>
                    <a:pt x="22" y="139"/>
                    <a:pt x="0" y="110"/>
                    <a:pt x="0" y="77"/>
                  </a:cubicBezTo>
                  <a:cubicBezTo>
                    <a:pt x="0" y="45"/>
                    <a:pt x="23" y="17"/>
                    <a:pt x="54" y="8"/>
                  </a:cubicBezTo>
                  <a:cubicBezTo>
                    <a:pt x="86" y="0"/>
                    <a:pt x="119" y="14"/>
                    <a:pt x="134" y="44"/>
                  </a:cubicBezTo>
                  <a:cubicBezTo>
                    <a:pt x="139" y="52"/>
                    <a:pt x="144" y="54"/>
                    <a:pt x="153" y="54"/>
                  </a:cubicBezTo>
                  <a:cubicBezTo>
                    <a:pt x="216" y="54"/>
                    <a:pt x="279" y="54"/>
                    <a:pt x="342" y="54"/>
                  </a:cubicBezTo>
                  <a:cubicBezTo>
                    <a:pt x="347" y="54"/>
                    <a:pt x="352" y="54"/>
                    <a:pt x="359" y="54"/>
                  </a:cubicBezTo>
                  <a:close/>
                  <a:moveTo>
                    <a:pt x="71" y="102"/>
                  </a:moveTo>
                  <a:cubicBezTo>
                    <a:pt x="84" y="102"/>
                    <a:pt x="95" y="92"/>
                    <a:pt x="96" y="79"/>
                  </a:cubicBezTo>
                  <a:cubicBezTo>
                    <a:pt x="96" y="66"/>
                    <a:pt x="86" y="55"/>
                    <a:pt x="73" y="54"/>
                  </a:cubicBezTo>
                  <a:cubicBezTo>
                    <a:pt x="60" y="54"/>
                    <a:pt x="49" y="64"/>
                    <a:pt x="48" y="77"/>
                  </a:cubicBezTo>
                  <a:cubicBezTo>
                    <a:pt x="48" y="90"/>
                    <a:pt x="58" y="101"/>
                    <a:pt x="71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94">
              <a:extLst>
                <a:ext uri="{FF2B5EF4-FFF2-40B4-BE49-F238E27FC236}">
                  <a16:creationId xmlns:a16="http://schemas.microsoft.com/office/drawing/2014/main" id="{82A67EB6-560C-AB86-88BC-3DC9163AC0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89525" y="2941638"/>
              <a:ext cx="127000" cy="12700"/>
            </a:xfrm>
            <a:custGeom>
              <a:avLst/>
              <a:gdLst>
                <a:gd name="T0" fmla="*/ 0 w 430"/>
                <a:gd name="T1" fmla="*/ 0 h 46"/>
                <a:gd name="T2" fmla="*/ 430 w 430"/>
                <a:gd name="T3" fmla="*/ 0 h 46"/>
                <a:gd name="T4" fmla="*/ 430 w 430"/>
                <a:gd name="T5" fmla="*/ 46 h 46"/>
                <a:gd name="T6" fmla="*/ 0 w 430"/>
                <a:gd name="T7" fmla="*/ 46 h 46"/>
                <a:gd name="T8" fmla="*/ 0 w 43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0" h="46">
                  <a:moveTo>
                    <a:pt x="0" y="0"/>
                  </a:moveTo>
                  <a:cubicBezTo>
                    <a:pt x="143" y="0"/>
                    <a:pt x="286" y="0"/>
                    <a:pt x="430" y="0"/>
                  </a:cubicBezTo>
                  <a:cubicBezTo>
                    <a:pt x="430" y="15"/>
                    <a:pt x="430" y="30"/>
                    <a:pt x="430" y="46"/>
                  </a:cubicBezTo>
                  <a:cubicBezTo>
                    <a:pt x="287" y="46"/>
                    <a:pt x="14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95">
              <a:extLst>
                <a:ext uri="{FF2B5EF4-FFF2-40B4-BE49-F238E27FC236}">
                  <a16:creationId xmlns:a16="http://schemas.microsoft.com/office/drawing/2014/main" id="{34E453EA-22C5-D6C0-C1A7-4A2A122C312B}"/>
                </a:ext>
              </a:extLst>
            </p:cNvPr>
            <p:cNvSpPr>
              <a:spLocks/>
            </p:cNvSpPr>
            <p:nvPr/>
          </p:nvSpPr>
          <p:spPr bwMode="auto">
            <a:xfrm>
              <a:off x="5230813" y="2941638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96">
              <a:extLst>
                <a:ext uri="{FF2B5EF4-FFF2-40B4-BE49-F238E27FC236}">
                  <a16:creationId xmlns:a16="http://schemas.microsoft.com/office/drawing/2014/main" id="{545D41B5-2F05-1DF4-F207-75488B9517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216525" y="3055938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97">
              <a:extLst>
                <a:ext uri="{FF2B5EF4-FFF2-40B4-BE49-F238E27FC236}">
                  <a16:creationId xmlns:a16="http://schemas.microsoft.com/office/drawing/2014/main" id="{3C51E5ED-F494-4FB6-99A5-F312E4F77B6F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5100" y="3055938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98">
              <a:extLst>
                <a:ext uri="{FF2B5EF4-FFF2-40B4-BE49-F238E27FC236}">
                  <a16:creationId xmlns:a16="http://schemas.microsoft.com/office/drawing/2014/main" id="{4C40029B-5746-C73C-8722-1D4837E81A5D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5" y="3055938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5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21" name="Freeform 44">
            <a:extLst>
              <a:ext uri="{FF2B5EF4-FFF2-40B4-BE49-F238E27FC236}">
                <a16:creationId xmlns:a16="http://schemas.microsoft.com/office/drawing/2014/main" id="{90F047A4-216C-1FC6-6FEE-37F7F0E63EBE}"/>
              </a:ext>
            </a:extLst>
          </p:cNvPr>
          <p:cNvSpPr>
            <a:spLocks noEditPoints="1"/>
          </p:cNvSpPr>
          <p:nvPr/>
        </p:nvSpPr>
        <p:spPr bwMode="auto">
          <a:xfrm>
            <a:off x="1891643" y="2630899"/>
            <a:ext cx="466725" cy="457200"/>
          </a:xfrm>
          <a:custGeom>
            <a:avLst/>
            <a:gdLst>
              <a:gd name="T0" fmla="*/ 860 w 1569"/>
              <a:gd name="T1" fmla="*/ 2 h 1536"/>
              <a:gd name="T2" fmla="*/ 1409 w 1569"/>
              <a:gd name="T3" fmla="*/ 154 h 1536"/>
              <a:gd name="T4" fmla="*/ 1558 w 1569"/>
              <a:gd name="T5" fmla="*/ 639 h 1536"/>
              <a:gd name="T6" fmla="*/ 1566 w 1569"/>
              <a:gd name="T7" fmla="*/ 828 h 1536"/>
              <a:gd name="T8" fmla="*/ 849 w 1569"/>
              <a:gd name="T9" fmla="*/ 1536 h 1536"/>
              <a:gd name="T10" fmla="*/ 440 w 1569"/>
              <a:gd name="T11" fmla="*/ 1446 h 1536"/>
              <a:gd name="T12" fmla="*/ 156 w 1569"/>
              <a:gd name="T13" fmla="*/ 1315 h 1536"/>
              <a:gd name="T14" fmla="*/ 63 w 1569"/>
              <a:gd name="T15" fmla="*/ 555 h 1536"/>
              <a:gd name="T16" fmla="*/ 211 w 1569"/>
              <a:gd name="T17" fmla="*/ 376 h 1536"/>
              <a:gd name="T18" fmla="*/ 155 w 1569"/>
              <a:gd name="T19" fmla="*/ 492 h 1536"/>
              <a:gd name="T20" fmla="*/ 545 w 1569"/>
              <a:gd name="T21" fmla="*/ 399 h 1536"/>
              <a:gd name="T22" fmla="*/ 674 w 1569"/>
              <a:gd name="T23" fmla="*/ 72 h 1536"/>
              <a:gd name="T24" fmla="*/ 397 w 1569"/>
              <a:gd name="T25" fmla="*/ 186 h 1536"/>
              <a:gd name="T26" fmla="*/ 669 w 1569"/>
              <a:gd name="T27" fmla="*/ 12 h 1536"/>
              <a:gd name="T28" fmla="*/ 1476 w 1569"/>
              <a:gd name="T29" fmla="*/ 553 h 1536"/>
              <a:gd name="T30" fmla="*/ 1074 w 1569"/>
              <a:gd name="T31" fmla="*/ 865 h 1536"/>
              <a:gd name="T32" fmla="*/ 1475 w 1569"/>
              <a:gd name="T33" fmla="*/ 984 h 1536"/>
              <a:gd name="T34" fmla="*/ 524 w 1569"/>
              <a:gd name="T35" fmla="*/ 641 h 1536"/>
              <a:gd name="T36" fmla="*/ 430 w 1569"/>
              <a:gd name="T37" fmla="*/ 552 h 1536"/>
              <a:gd name="T38" fmla="*/ 126 w 1569"/>
              <a:gd name="T39" fmla="*/ 983 h 1536"/>
              <a:gd name="T40" fmla="*/ 717 w 1569"/>
              <a:gd name="T41" fmla="*/ 552 h 1536"/>
              <a:gd name="T42" fmla="*/ 589 w 1569"/>
              <a:gd name="T43" fmla="*/ 647 h 1536"/>
              <a:gd name="T44" fmla="*/ 1002 w 1569"/>
              <a:gd name="T45" fmla="*/ 892 h 1536"/>
              <a:gd name="T46" fmla="*/ 1007 w 1569"/>
              <a:gd name="T47" fmla="*/ 552 h 1536"/>
              <a:gd name="T48" fmla="*/ 907 w 1569"/>
              <a:gd name="T49" fmla="*/ 161 h 1536"/>
              <a:gd name="T50" fmla="*/ 702 w 1569"/>
              <a:gd name="T51" fmla="*/ 148 h 1536"/>
              <a:gd name="T52" fmla="*/ 685 w 1569"/>
              <a:gd name="T53" fmla="*/ 479 h 1536"/>
              <a:gd name="T54" fmla="*/ 1000 w 1569"/>
              <a:gd name="T55" fmla="*/ 492 h 1536"/>
              <a:gd name="T56" fmla="*/ 694 w 1569"/>
              <a:gd name="T57" fmla="*/ 1374 h 1536"/>
              <a:gd name="T58" fmla="*/ 889 w 1569"/>
              <a:gd name="T59" fmla="*/ 1406 h 1536"/>
              <a:gd name="T60" fmla="*/ 910 w 1569"/>
              <a:gd name="T61" fmla="*/ 1045 h 1536"/>
              <a:gd name="T62" fmla="*/ 1279 w 1569"/>
              <a:gd name="T63" fmla="*/ 1290 h 1536"/>
              <a:gd name="T64" fmla="*/ 1154 w 1569"/>
              <a:gd name="T65" fmla="*/ 1049 h 1536"/>
              <a:gd name="T66" fmla="*/ 922 w 1569"/>
              <a:gd name="T67" fmla="*/ 1466 h 1536"/>
              <a:gd name="T68" fmla="*/ 1060 w 1569"/>
              <a:gd name="T69" fmla="*/ 491 h 1536"/>
              <a:gd name="T70" fmla="*/ 1234 w 1569"/>
              <a:gd name="T71" fmla="*/ 334 h 1536"/>
              <a:gd name="T72" fmla="*/ 220 w 1569"/>
              <a:gd name="T73" fmla="*/ 1178 h 1536"/>
              <a:gd name="T74" fmla="*/ 679 w 1569"/>
              <a:gd name="T75" fmla="*/ 1465 h 1536"/>
              <a:gd name="T76" fmla="*/ 1257 w 1569"/>
              <a:gd name="T77" fmla="*/ 245 h 1536"/>
              <a:gd name="T78" fmla="*/ 1324 w 1569"/>
              <a:gd name="T79" fmla="*/ 180 h 1536"/>
              <a:gd name="T80" fmla="*/ 567 w 1569"/>
              <a:gd name="T81" fmla="*/ 588 h 1536"/>
              <a:gd name="T82" fmla="*/ 501 w 1569"/>
              <a:gd name="T83" fmla="*/ 522 h 1536"/>
              <a:gd name="T84" fmla="*/ 345 w 1569"/>
              <a:gd name="T85" fmla="*/ 1290 h 1536"/>
              <a:gd name="T86" fmla="*/ 1099 w 1569"/>
              <a:gd name="T87" fmla="*/ 1014 h 1536"/>
              <a:gd name="T88" fmla="*/ 1033 w 1569"/>
              <a:gd name="T89" fmla="*/ 1080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</a:cxnLst>
            <a:rect l="0" t="0" r="r" b="b"/>
            <a:pathLst>
              <a:path w="1569" h="1536">
                <a:moveTo>
                  <a:pt x="753" y="0"/>
                </a:moveTo>
                <a:cubicBezTo>
                  <a:pt x="785" y="0"/>
                  <a:pt x="817" y="0"/>
                  <a:pt x="849" y="0"/>
                </a:cubicBezTo>
                <a:cubicBezTo>
                  <a:pt x="853" y="1"/>
                  <a:pt x="857" y="2"/>
                  <a:pt x="860" y="2"/>
                </a:cubicBezTo>
                <a:cubicBezTo>
                  <a:pt x="991" y="12"/>
                  <a:pt x="1111" y="53"/>
                  <a:pt x="1221" y="125"/>
                </a:cubicBezTo>
                <a:cubicBezTo>
                  <a:pt x="1230" y="131"/>
                  <a:pt x="1240" y="138"/>
                  <a:pt x="1249" y="144"/>
                </a:cubicBezTo>
                <a:cubicBezTo>
                  <a:pt x="1307" y="109"/>
                  <a:pt x="1365" y="113"/>
                  <a:pt x="1409" y="154"/>
                </a:cubicBezTo>
                <a:cubicBezTo>
                  <a:pt x="1454" y="196"/>
                  <a:pt x="1460" y="252"/>
                  <a:pt x="1426" y="321"/>
                </a:cubicBezTo>
                <a:cubicBezTo>
                  <a:pt x="1427" y="323"/>
                  <a:pt x="1428" y="325"/>
                  <a:pt x="1430" y="327"/>
                </a:cubicBezTo>
                <a:cubicBezTo>
                  <a:pt x="1496" y="421"/>
                  <a:pt x="1539" y="525"/>
                  <a:pt x="1558" y="639"/>
                </a:cubicBezTo>
                <a:cubicBezTo>
                  <a:pt x="1562" y="667"/>
                  <a:pt x="1565" y="695"/>
                  <a:pt x="1569" y="723"/>
                </a:cubicBezTo>
                <a:cubicBezTo>
                  <a:pt x="1569" y="754"/>
                  <a:pt x="1569" y="785"/>
                  <a:pt x="1569" y="816"/>
                </a:cubicBezTo>
                <a:cubicBezTo>
                  <a:pt x="1568" y="820"/>
                  <a:pt x="1567" y="824"/>
                  <a:pt x="1566" y="828"/>
                </a:cubicBezTo>
                <a:cubicBezTo>
                  <a:pt x="1561" y="863"/>
                  <a:pt x="1558" y="899"/>
                  <a:pt x="1551" y="934"/>
                </a:cubicBezTo>
                <a:cubicBezTo>
                  <a:pt x="1489" y="1232"/>
                  <a:pt x="1234" y="1476"/>
                  <a:pt x="935" y="1524"/>
                </a:cubicBezTo>
                <a:cubicBezTo>
                  <a:pt x="906" y="1529"/>
                  <a:pt x="878" y="1532"/>
                  <a:pt x="849" y="1536"/>
                </a:cubicBezTo>
                <a:cubicBezTo>
                  <a:pt x="818" y="1536"/>
                  <a:pt x="787" y="1536"/>
                  <a:pt x="756" y="1536"/>
                </a:cubicBezTo>
                <a:cubicBezTo>
                  <a:pt x="752" y="1535"/>
                  <a:pt x="747" y="1534"/>
                  <a:pt x="743" y="1534"/>
                </a:cubicBezTo>
                <a:cubicBezTo>
                  <a:pt x="636" y="1526"/>
                  <a:pt x="535" y="1497"/>
                  <a:pt x="440" y="1446"/>
                </a:cubicBezTo>
                <a:cubicBezTo>
                  <a:pt x="410" y="1430"/>
                  <a:pt x="381" y="1411"/>
                  <a:pt x="352" y="1393"/>
                </a:cubicBezTo>
                <a:cubicBezTo>
                  <a:pt x="296" y="1427"/>
                  <a:pt x="238" y="1423"/>
                  <a:pt x="194" y="1383"/>
                </a:cubicBezTo>
                <a:cubicBezTo>
                  <a:pt x="174" y="1365"/>
                  <a:pt x="161" y="1342"/>
                  <a:pt x="156" y="1315"/>
                </a:cubicBezTo>
                <a:cubicBezTo>
                  <a:pt x="148" y="1279"/>
                  <a:pt x="157" y="1246"/>
                  <a:pt x="177" y="1216"/>
                </a:cubicBezTo>
                <a:cubicBezTo>
                  <a:pt x="174" y="1212"/>
                  <a:pt x="172" y="1209"/>
                  <a:pt x="170" y="1206"/>
                </a:cubicBezTo>
                <a:cubicBezTo>
                  <a:pt x="35" y="1006"/>
                  <a:pt x="0" y="788"/>
                  <a:pt x="63" y="555"/>
                </a:cubicBezTo>
                <a:cubicBezTo>
                  <a:pt x="84" y="479"/>
                  <a:pt x="118" y="409"/>
                  <a:pt x="161" y="343"/>
                </a:cubicBezTo>
                <a:cubicBezTo>
                  <a:pt x="172" y="327"/>
                  <a:pt x="189" y="322"/>
                  <a:pt x="204" y="331"/>
                </a:cubicBezTo>
                <a:cubicBezTo>
                  <a:pt x="219" y="341"/>
                  <a:pt x="222" y="359"/>
                  <a:pt x="211" y="376"/>
                </a:cubicBezTo>
                <a:cubicBezTo>
                  <a:pt x="207" y="384"/>
                  <a:pt x="201" y="391"/>
                  <a:pt x="197" y="399"/>
                </a:cubicBezTo>
                <a:cubicBezTo>
                  <a:pt x="181" y="429"/>
                  <a:pt x="165" y="459"/>
                  <a:pt x="148" y="490"/>
                </a:cubicBezTo>
                <a:cubicBezTo>
                  <a:pt x="152" y="491"/>
                  <a:pt x="154" y="492"/>
                  <a:pt x="155" y="492"/>
                </a:cubicBezTo>
                <a:cubicBezTo>
                  <a:pt x="249" y="492"/>
                  <a:pt x="342" y="492"/>
                  <a:pt x="435" y="492"/>
                </a:cubicBezTo>
                <a:cubicBezTo>
                  <a:pt x="444" y="492"/>
                  <a:pt x="446" y="487"/>
                  <a:pt x="448" y="481"/>
                </a:cubicBezTo>
                <a:cubicBezTo>
                  <a:pt x="465" y="436"/>
                  <a:pt x="497" y="407"/>
                  <a:pt x="545" y="399"/>
                </a:cubicBezTo>
                <a:cubicBezTo>
                  <a:pt x="555" y="397"/>
                  <a:pt x="559" y="392"/>
                  <a:pt x="561" y="382"/>
                </a:cubicBezTo>
                <a:cubicBezTo>
                  <a:pt x="578" y="321"/>
                  <a:pt x="592" y="259"/>
                  <a:pt x="613" y="199"/>
                </a:cubicBezTo>
                <a:cubicBezTo>
                  <a:pt x="629" y="155"/>
                  <a:pt x="653" y="114"/>
                  <a:pt x="674" y="72"/>
                </a:cubicBezTo>
                <a:cubicBezTo>
                  <a:pt x="676" y="72"/>
                  <a:pt x="674" y="72"/>
                  <a:pt x="673" y="72"/>
                </a:cubicBezTo>
                <a:cubicBezTo>
                  <a:pt x="669" y="72"/>
                  <a:pt x="665" y="73"/>
                  <a:pt x="661" y="74"/>
                </a:cubicBezTo>
                <a:cubicBezTo>
                  <a:pt x="566" y="93"/>
                  <a:pt x="478" y="131"/>
                  <a:pt x="397" y="186"/>
                </a:cubicBezTo>
                <a:cubicBezTo>
                  <a:pt x="379" y="199"/>
                  <a:pt x="362" y="197"/>
                  <a:pt x="351" y="181"/>
                </a:cubicBezTo>
                <a:cubicBezTo>
                  <a:pt x="341" y="166"/>
                  <a:pt x="346" y="149"/>
                  <a:pt x="364" y="137"/>
                </a:cubicBezTo>
                <a:cubicBezTo>
                  <a:pt x="456" y="73"/>
                  <a:pt x="558" y="30"/>
                  <a:pt x="669" y="12"/>
                </a:cubicBezTo>
                <a:cubicBezTo>
                  <a:pt x="697" y="7"/>
                  <a:pt x="725" y="4"/>
                  <a:pt x="753" y="0"/>
                </a:cubicBezTo>
                <a:close/>
                <a:moveTo>
                  <a:pt x="1475" y="984"/>
                </a:moveTo>
                <a:cubicBezTo>
                  <a:pt x="1520" y="840"/>
                  <a:pt x="1520" y="696"/>
                  <a:pt x="1476" y="553"/>
                </a:cubicBezTo>
                <a:cubicBezTo>
                  <a:pt x="1339" y="553"/>
                  <a:pt x="1203" y="553"/>
                  <a:pt x="1067" y="553"/>
                </a:cubicBezTo>
                <a:cubicBezTo>
                  <a:pt x="1068" y="561"/>
                  <a:pt x="1068" y="569"/>
                  <a:pt x="1068" y="576"/>
                </a:cubicBezTo>
                <a:cubicBezTo>
                  <a:pt x="1077" y="672"/>
                  <a:pt x="1080" y="769"/>
                  <a:pt x="1074" y="865"/>
                </a:cubicBezTo>
                <a:cubicBezTo>
                  <a:pt x="1073" y="885"/>
                  <a:pt x="1076" y="897"/>
                  <a:pt x="1096" y="906"/>
                </a:cubicBezTo>
                <a:cubicBezTo>
                  <a:pt x="1128" y="921"/>
                  <a:pt x="1146" y="950"/>
                  <a:pt x="1156" y="984"/>
                </a:cubicBezTo>
                <a:cubicBezTo>
                  <a:pt x="1262" y="984"/>
                  <a:pt x="1368" y="984"/>
                  <a:pt x="1475" y="984"/>
                </a:cubicBezTo>
                <a:close/>
                <a:moveTo>
                  <a:pt x="126" y="983"/>
                </a:moveTo>
                <a:cubicBezTo>
                  <a:pt x="263" y="983"/>
                  <a:pt x="398" y="983"/>
                  <a:pt x="531" y="983"/>
                </a:cubicBezTo>
                <a:cubicBezTo>
                  <a:pt x="529" y="869"/>
                  <a:pt x="527" y="756"/>
                  <a:pt x="524" y="641"/>
                </a:cubicBezTo>
                <a:cubicBezTo>
                  <a:pt x="524" y="641"/>
                  <a:pt x="521" y="639"/>
                  <a:pt x="517" y="638"/>
                </a:cubicBezTo>
                <a:cubicBezTo>
                  <a:pt x="484" y="623"/>
                  <a:pt x="460" y="598"/>
                  <a:pt x="449" y="564"/>
                </a:cubicBezTo>
                <a:cubicBezTo>
                  <a:pt x="445" y="554"/>
                  <a:pt x="440" y="552"/>
                  <a:pt x="430" y="552"/>
                </a:cubicBezTo>
                <a:cubicBezTo>
                  <a:pt x="334" y="552"/>
                  <a:pt x="237" y="552"/>
                  <a:pt x="140" y="552"/>
                </a:cubicBezTo>
                <a:cubicBezTo>
                  <a:pt x="135" y="552"/>
                  <a:pt x="131" y="552"/>
                  <a:pt x="126" y="553"/>
                </a:cubicBezTo>
                <a:cubicBezTo>
                  <a:pt x="82" y="697"/>
                  <a:pt x="82" y="839"/>
                  <a:pt x="126" y="983"/>
                </a:cubicBezTo>
                <a:close/>
                <a:moveTo>
                  <a:pt x="1007" y="552"/>
                </a:moveTo>
                <a:cubicBezTo>
                  <a:pt x="1000" y="552"/>
                  <a:pt x="994" y="552"/>
                  <a:pt x="989" y="552"/>
                </a:cubicBezTo>
                <a:cubicBezTo>
                  <a:pt x="898" y="552"/>
                  <a:pt x="808" y="553"/>
                  <a:pt x="717" y="552"/>
                </a:cubicBezTo>
                <a:cubicBezTo>
                  <a:pt x="699" y="551"/>
                  <a:pt x="685" y="553"/>
                  <a:pt x="681" y="575"/>
                </a:cubicBezTo>
                <a:cubicBezTo>
                  <a:pt x="679" y="583"/>
                  <a:pt x="673" y="590"/>
                  <a:pt x="667" y="598"/>
                </a:cubicBezTo>
                <a:cubicBezTo>
                  <a:pt x="648" y="624"/>
                  <a:pt x="621" y="639"/>
                  <a:pt x="589" y="647"/>
                </a:cubicBezTo>
                <a:cubicBezTo>
                  <a:pt x="582" y="759"/>
                  <a:pt x="585" y="871"/>
                  <a:pt x="596" y="983"/>
                </a:cubicBezTo>
                <a:cubicBezTo>
                  <a:pt x="702" y="983"/>
                  <a:pt x="806" y="983"/>
                  <a:pt x="910" y="983"/>
                </a:cubicBezTo>
                <a:cubicBezTo>
                  <a:pt x="929" y="932"/>
                  <a:pt x="957" y="904"/>
                  <a:pt x="1002" y="892"/>
                </a:cubicBezTo>
                <a:cubicBezTo>
                  <a:pt x="1012" y="890"/>
                  <a:pt x="1014" y="886"/>
                  <a:pt x="1014" y="876"/>
                </a:cubicBezTo>
                <a:cubicBezTo>
                  <a:pt x="1014" y="802"/>
                  <a:pt x="1015" y="727"/>
                  <a:pt x="1014" y="653"/>
                </a:cubicBezTo>
                <a:cubicBezTo>
                  <a:pt x="1013" y="620"/>
                  <a:pt x="1009" y="587"/>
                  <a:pt x="1007" y="552"/>
                </a:cubicBezTo>
                <a:close/>
                <a:moveTo>
                  <a:pt x="1000" y="492"/>
                </a:moveTo>
                <a:cubicBezTo>
                  <a:pt x="994" y="461"/>
                  <a:pt x="990" y="430"/>
                  <a:pt x="984" y="401"/>
                </a:cubicBezTo>
                <a:cubicBezTo>
                  <a:pt x="967" y="318"/>
                  <a:pt x="946" y="236"/>
                  <a:pt x="907" y="161"/>
                </a:cubicBezTo>
                <a:cubicBezTo>
                  <a:pt x="892" y="131"/>
                  <a:pt x="874" y="102"/>
                  <a:pt x="848" y="80"/>
                </a:cubicBezTo>
                <a:cubicBezTo>
                  <a:pt x="816" y="53"/>
                  <a:pt x="785" y="52"/>
                  <a:pt x="755" y="80"/>
                </a:cubicBezTo>
                <a:cubicBezTo>
                  <a:pt x="735" y="100"/>
                  <a:pt x="716" y="123"/>
                  <a:pt x="702" y="148"/>
                </a:cubicBezTo>
                <a:cubicBezTo>
                  <a:pt x="657" y="226"/>
                  <a:pt x="636" y="312"/>
                  <a:pt x="619" y="398"/>
                </a:cubicBezTo>
                <a:cubicBezTo>
                  <a:pt x="618" y="402"/>
                  <a:pt x="623" y="409"/>
                  <a:pt x="627" y="411"/>
                </a:cubicBezTo>
                <a:cubicBezTo>
                  <a:pt x="655" y="427"/>
                  <a:pt x="675" y="449"/>
                  <a:pt x="685" y="479"/>
                </a:cubicBezTo>
                <a:cubicBezTo>
                  <a:pt x="689" y="491"/>
                  <a:pt x="694" y="492"/>
                  <a:pt x="704" y="492"/>
                </a:cubicBezTo>
                <a:cubicBezTo>
                  <a:pt x="797" y="492"/>
                  <a:pt x="890" y="492"/>
                  <a:pt x="983" y="492"/>
                </a:cubicBezTo>
                <a:cubicBezTo>
                  <a:pt x="988" y="492"/>
                  <a:pt x="993" y="492"/>
                  <a:pt x="1000" y="492"/>
                </a:cubicBezTo>
                <a:close/>
                <a:moveTo>
                  <a:pt x="602" y="1045"/>
                </a:moveTo>
                <a:cubicBezTo>
                  <a:pt x="608" y="1075"/>
                  <a:pt x="612" y="1105"/>
                  <a:pt x="618" y="1135"/>
                </a:cubicBezTo>
                <a:cubicBezTo>
                  <a:pt x="634" y="1217"/>
                  <a:pt x="656" y="1298"/>
                  <a:pt x="694" y="1374"/>
                </a:cubicBezTo>
                <a:cubicBezTo>
                  <a:pt x="710" y="1406"/>
                  <a:pt x="729" y="1436"/>
                  <a:pt x="757" y="1458"/>
                </a:cubicBezTo>
                <a:cubicBezTo>
                  <a:pt x="787" y="1482"/>
                  <a:pt x="815" y="1483"/>
                  <a:pt x="844" y="1458"/>
                </a:cubicBezTo>
                <a:cubicBezTo>
                  <a:pt x="861" y="1443"/>
                  <a:pt x="877" y="1425"/>
                  <a:pt x="889" y="1406"/>
                </a:cubicBezTo>
                <a:cubicBezTo>
                  <a:pt x="941" y="1324"/>
                  <a:pt x="964" y="1232"/>
                  <a:pt x="983" y="1138"/>
                </a:cubicBezTo>
                <a:cubicBezTo>
                  <a:pt x="984" y="1135"/>
                  <a:pt x="981" y="1129"/>
                  <a:pt x="978" y="1128"/>
                </a:cubicBezTo>
                <a:cubicBezTo>
                  <a:pt x="944" y="1110"/>
                  <a:pt x="921" y="1082"/>
                  <a:pt x="910" y="1045"/>
                </a:cubicBezTo>
                <a:cubicBezTo>
                  <a:pt x="808" y="1045"/>
                  <a:pt x="706" y="1045"/>
                  <a:pt x="602" y="1045"/>
                </a:cubicBezTo>
                <a:close/>
                <a:moveTo>
                  <a:pt x="922" y="1466"/>
                </a:moveTo>
                <a:cubicBezTo>
                  <a:pt x="1060" y="1440"/>
                  <a:pt x="1178" y="1382"/>
                  <a:pt x="1279" y="1290"/>
                </a:cubicBezTo>
                <a:cubicBezTo>
                  <a:pt x="1354" y="1221"/>
                  <a:pt x="1412" y="1139"/>
                  <a:pt x="1453" y="1044"/>
                </a:cubicBezTo>
                <a:cubicBezTo>
                  <a:pt x="1352" y="1044"/>
                  <a:pt x="1254" y="1044"/>
                  <a:pt x="1156" y="1044"/>
                </a:cubicBezTo>
                <a:cubicBezTo>
                  <a:pt x="1155" y="1046"/>
                  <a:pt x="1155" y="1047"/>
                  <a:pt x="1154" y="1049"/>
                </a:cubicBezTo>
                <a:cubicBezTo>
                  <a:pt x="1138" y="1098"/>
                  <a:pt x="1104" y="1128"/>
                  <a:pt x="1053" y="1139"/>
                </a:cubicBezTo>
                <a:cubicBezTo>
                  <a:pt x="1049" y="1140"/>
                  <a:pt x="1043" y="1146"/>
                  <a:pt x="1042" y="1151"/>
                </a:cubicBezTo>
                <a:cubicBezTo>
                  <a:pt x="1019" y="1261"/>
                  <a:pt x="989" y="1368"/>
                  <a:pt x="922" y="1466"/>
                </a:cubicBezTo>
                <a:close/>
                <a:moveTo>
                  <a:pt x="1209" y="191"/>
                </a:moveTo>
                <a:cubicBezTo>
                  <a:pt x="1151" y="140"/>
                  <a:pt x="976" y="68"/>
                  <a:pt x="925" y="73"/>
                </a:cubicBezTo>
                <a:cubicBezTo>
                  <a:pt x="1009" y="200"/>
                  <a:pt x="1037" y="345"/>
                  <a:pt x="1060" y="491"/>
                </a:cubicBezTo>
                <a:cubicBezTo>
                  <a:pt x="1191" y="491"/>
                  <a:pt x="1321" y="491"/>
                  <a:pt x="1456" y="491"/>
                </a:cubicBezTo>
                <a:cubicBezTo>
                  <a:pt x="1430" y="445"/>
                  <a:pt x="1406" y="402"/>
                  <a:pt x="1382" y="359"/>
                </a:cubicBezTo>
                <a:cubicBezTo>
                  <a:pt x="1319" y="381"/>
                  <a:pt x="1270" y="373"/>
                  <a:pt x="1234" y="334"/>
                </a:cubicBezTo>
                <a:cubicBezTo>
                  <a:pt x="1194" y="293"/>
                  <a:pt x="1187" y="245"/>
                  <a:pt x="1209" y="191"/>
                </a:cubicBezTo>
                <a:close/>
                <a:moveTo>
                  <a:pt x="146" y="1045"/>
                </a:moveTo>
                <a:cubicBezTo>
                  <a:pt x="172" y="1091"/>
                  <a:pt x="196" y="1134"/>
                  <a:pt x="220" y="1178"/>
                </a:cubicBezTo>
                <a:cubicBezTo>
                  <a:pt x="276" y="1155"/>
                  <a:pt x="324" y="1160"/>
                  <a:pt x="365" y="1199"/>
                </a:cubicBezTo>
                <a:cubicBezTo>
                  <a:pt x="408" y="1240"/>
                  <a:pt x="415" y="1290"/>
                  <a:pt x="392" y="1346"/>
                </a:cubicBezTo>
                <a:cubicBezTo>
                  <a:pt x="479" y="1407"/>
                  <a:pt x="573" y="1447"/>
                  <a:pt x="679" y="1465"/>
                </a:cubicBezTo>
                <a:cubicBezTo>
                  <a:pt x="593" y="1336"/>
                  <a:pt x="565" y="1191"/>
                  <a:pt x="542" y="1045"/>
                </a:cubicBezTo>
                <a:cubicBezTo>
                  <a:pt x="411" y="1045"/>
                  <a:pt x="281" y="1045"/>
                  <a:pt x="146" y="1045"/>
                </a:cubicBezTo>
                <a:close/>
                <a:moveTo>
                  <a:pt x="1257" y="245"/>
                </a:moveTo>
                <a:cubicBezTo>
                  <a:pt x="1257" y="281"/>
                  <a:pt x="1286" y="311"/>
                  <a:pt x="1322" y="312"/>
                </a:cubicBezTo>
                <a:cubicBezTo>
                  <a:pt x="1358" y="313"/>
                  <a:pt x="1389" y="283"/>
                  <a:pt x="1389" y="246"/>
                </a:cubicBezTo>
                <a:cubicBezTo>
                  <a:pt x="1389" y="210"/>
                  <a:pt x="1360" y="180"/>
                  <a:pt x="1324" y="180"/>
                </a:cubicBezTo>
                <a:cubicBezTo>
                  <a:pt x="1287" y="180"/>
                  <a:pt x="1257" y="209"/>
                  <a:pt x="1257" y="245"/>
                </a:cubicBezTo>
                <a:close/>
                <a:moveTo>
                  <a:pt x="501" y="522"/>
                </a:moveTo>
                <a:cubicBezTo>
                  <a:pt x="501" y="558"/>
                  <a:pt x="531" y="588"/>
                  <a:pt x="567" y="588"/>
                </a:cubicBezTo>
                <a:cubicBezTo>
                  <a:pt x="603" y="588"/>
                  <a:pt x="633" y="559"/>
                  <a:pt x="633" y="523"/>
                </a:cubicBezTo>
                <a:cubicBezTo>
                  <a:pt x="633" y="486"/>
                  <a:pt x="603" y="456"/>
                  <a:pt x="567" y="456"/>
                </a:cubicBezTo>
                <a:cubicBezTo>
                  <a:pt x="531" y="456"/>
                  <a:pt x="501" y="486"/>
                  <a:pt x="501" y="522"/>
                </a:cubicBezTo>
                <a:close/>
                <a:moveTo>
                  <a:pt x="213" y="1289"/>
                </a:moveTo>
                <a:cubicBezTo>
                  <a:pt x="213" y="1325"/>
                  <a:pt x="242" y="1355"/>
                  <a:pt x="278" y="1356"/>
                </a:cubicBezTo>
                <a:cubicBezTo>
                  <a:pt x="314" y="1357"/>
                  <a:pt x="345" y="1327"/>
                  <a:pt x="345" y="1290"/>
                </a:cubicBezTo>
                <a:cubicBezTo>
                  <a:pt x="345" y="1254"/>
                  <a:pt x="316" y="1224"/>
                  <a:pt x="279" y="1224"/>
                </a:cubicBezTo>
                <a:cubicBezTo>
                  <a:pt x="243" y="1224"/>
                  <a:pt x="213" y="1253"/>
                  <a:pt x="213" y="1289"/>
                </a:cubicBezTo>
                <a:close/>
                <a:moveTo>
                  <a:pt x="1099" y="1014"/>
                </a:moveTo>
                <a:cubicBezTo>
                  <a:pt x="1099" y="978"/>
                  <a:pt x="1070" y="948"/>
                  <a:pt x="1033" y="948"/>
                </a:cubicBezTo>
                <a:cubicBezTo>
                  <a:pt x="997" y="948"/>
                  <a:pt x="966" y="978"/>
                  <a:pt x="967" y="1015"/>
                </a:cubicBezTo>
                <a:cubicBezTo>
                  <a:pt x="967" y="1051"/>
                  <a:pt x="997" y="1080"/>
                  <a:pt x="1033" y="1080"/>
                </a:cubicBezTo>
                <a:cubicBezTo>
                  <a:pt x="1070" y="1080"/>
                  <a:pt x="1099" y="1051"/>
                  <a:pt x="1099" y="1014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22" name="Group 221">
            <a:extLst>
              <a:ext uri="{FF2B5EF4-FFF2-40B4-BE49-F238E27FC236}">
                <a16:creationId xmlns:a16="http://schemas.microsoft.com/office/drawing/2014/main" id="{1C61EBDD-E86D-5263-F484-FCF7F1BFE16A}"/>
              </a:ext>
            </a:extLst>
          </p:cNvPr>
          <p:cNvGrpSpPr/>
          <p:nvPr/>
        </p:nvGrpSpPr>
        <p:grpSpPr>
          <a:xfrm>
            <a:off x="2631837" y="2638044"/>
            <a:ext cx="442913" cy="442913"/>
            <a:chOff x="992188" y="1360488"/>
            <a:chExt cx="442913" cy="442913"/>
          </a:xfrm>
          <a:solidFill>
            <a:srgbClr val="43266B"/>
          </a:solidFill>
        </p:grpSpPr>
        <p:sp>
          <p:nvSpPr>
            <p:cNvPr id="223" name="Freeform 45">
              <a:extLst>
                <a:ext uri="{FF2B5EF4-FFF2-40B4-BE49-F238E27FC236}">
                  <a16:creationId xmlns:a16="http://schemas.microsoft.com/office/drawing/2014/main" id="{7F00060A-1800-90F8-FC18-26E35BEB5A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2188" y="1360488"/>
              <a:ext cx="442913" cy="442913"/>
            </a:xfrm>
            <a:custGeom>
              <a:avLst/>
              <a:gdLst>
                <a:gd name="T0" fmla="*/ 1426 w 1493"/>
                <a:gd name="T1" fmla="*/ 696 h 1491"/>
                <a:gd name="T2" fmla="*/ 1375 w 1493"/>
                <a:gd name="T3" fmla="*/ 905 h 1491"/>
                <a:gd name="T4" fmla="*/ 1245 w 1493"/>
                <a:gd name="T5" fmla="*/ 1041 h 1491"/>
                <a:gd name="T6" fmla="*/ 1056 w 1493"/>
                <a:gd name="T7" fmla="*/ 1090 h 1491"/>
                <a:gd name="T8" fmla="*/ 918 w 1493"/>
                <a:gd name="T9" fmla="*/ 1488 h 1491"/>
                <a:gd name="T10" fmla="*/ 201 w 1493"/>
                <a:gd name="T11" fmla="*/ 1392 h 1491"/>
                <a:gd name="T12" fmla="*/ 287 w 1493"/>
                <a:gd name="T13" fmla="*/ 1248 h 1491"/>
                <a:gd name="T14" fmla="*/ 98 w 1493"/>
                <a:gd name="T15" fmla="*/ 1197 h 1491"/>
                <a:gd name="T16" fmla="*/ 120 w 1493"/>
                <a:gd name="T17" fmla="*/ 384 h 1491"/>
                <a:gd name="T18" fmla="*/ 462 w 1493"/>
                <a:gd name="T19" fmla="*/ 301 h 1491"/>
                <a:gd name="T20" fmla="*/ 464 w 1493"/>
                <a:gd name="T21" fmla="*/ 210 h 1491"/>
                <a:gd name="T22" fmla="*/ 624 w 1493"/>
                <a:gd name="T23" fmla="*/ 131 h 1491"/>
                <a:gd name="T24" fmla="*/ 807 w 1493"/>
                <a:gd name="T25" fmla="*/ 47 h 1491"/>
                <a:gd name="T26" fmla="*/ 1018 w 1493"/>
                <a:gd name="T27" fmla="*/ 50 h 1491"/>
                <a:gd name="T28" fmla="*/ 1208 w 1493"/>
                <a:gd name="T29" fmla="*/ 129 h 1491"/>
                <a:gd name="T30" fmla="*/ 1383 w 1493"/>
                <a:gd name="T31" fmla="*/ 231 h 1491"/>
                <a:gd name="T32" fmla="*/ 1426 w 1493"/>
                <a:gd name="T33" fmla="*/ 456 h 1491"/>
                <a:gd name="T34" fmla="*/ 1488 w 1493"/>
                <a:gd name="T35" fmla="*/ 539 h 1491"/>
                <a:gd name="T36" fmla="*/ 1304 w 1493"/>
                <a:gd name="T37" fmla="*/ 871 h 1491"/>
                <a:gd name="T38" fmla="*/ 1430 w 1493"/>
                <a:gd name="T39" fmla="*/ 634 h 1491"/>
                <a:gd name="T40" fmla="*/ 1437 w 1493"/>
                <a:gd name="T41" fmla="*/ 523 h 1491"/>
                <a:gd name="T42" fmla="*/ 1325 w 1493"/>
                <a:gd name="T43" fmla="*/ 332 h 1491"/>
                <a:gd name="T44" fmla="*/ 1319 w 1493"/>
                <a:gd name="T45" fmla="*/ 237 h 1491"/>
                <a:gd name="T46" fmla="*/ 1178 w 1493"/>
                <a:gd name="T47" fmla="*/ 177 h 1491"/>
                <a:gd name="T48" fmla="*/ 956 w 1493"/>
                <a:gd name="T49" fmla="*/ 48 h 1491"/>
                <a:gd name="T50" fmla="*/ 844 w 1493"/>
                <a:gd name="T51" fmla="*/ 87 h 1491"/>
                <a:gd name="T52" fmla="*/ 628 w 1493"/>
                <a:gd name="T53" fmla="*/ 186 h 1491"/>
                <a:gd name="T54" fmla="*/ 500 w 1493"/>
                <a:gd name="T55" fmla="*/ 241 h 1491"/>
                <a:gd name="T56" fmla="*/ 448 w 1493"/>
                <a:gd name="T57" fmla="*/ 458 h 1491"/>
                <a:gd name="T58" fmla="*/ 384 w 1493"/>
                <a:gd name="T59" fmla="*/ 589 h 1491"/>
                <a:gd name="T60" fmla="*/ 441 w 1493"/>
                <a:gd name="T61" fmla="*/ 664 h 1491"/>
                <a:gd name="T62" fmla="*/ 504 w 1493"/>
                <a:gd name="T63" fmla="*/ 903 h 1491"/>
                <a:gd name="T64" fmla="*/ 586 w 1493"/>
                <a:gd name="T65" fmla="*/ 984 h 1491"/>
                <a:gd name="T66" fmla="*/ 768 w 1493"/>
                <a:gd name="T67" fmla="*/ 1036 h 1491"/>
                <a:gd name="T68" fmla="*/ 484 w 1493"/>
                <a:gd name="T69" fmla="*/ 519 h 1491"/>
                <a:gd name="T70" fmla="*/ 1068 w 1493"/>
                <a:gd name="T71" fmla="*/ 978 h 1491"/>
                <a:gd name="T72" fmla="*/ 1156 w 1493"/>
                <a:gd name="T73" fmla="*/ 989 h 1491"/>
                <a:gd name="T74" fmla="*/ 1252 w 1493"/>
                <a:gd name="T75" fmla="*/ 983 h 1491"/>
                <a:gd name="T76" fmla="*/ 336 w 1493"/>
                <a:gd name="T77" fmla="*/ 487 h 1491"/>
                <a:gd name="T78" fmla="*/ 404 w 1493"/>
                <a:gd name="T79" fmla="*/ 432 h 1491"/>
                <a:gd name="T80" fmla="*/ 48 w 1493"/>
                <a:gd name="T81" fmla="*/ 512 h 1491"/>
                <a:gd name="T82" fmla="*/ 483 w 1493"/>
                <a:gd name="T83" fmla="*/ 959 h 1491"/>
                <a:gd name="T84" fmla="*/ 464 w 1493"/>
                <a:gd name="T85" fmla="*/ 855 h 1491"/>
                <a:gd name="T86" fmla="*/ 336 w 1493"/>
                <a:gd name="T87" fmla="*/ 665 h 1491"/>
                <a:gd name="T88" fmla="*/ 911 w 1493"/>
                <a:gd name="T89" fmla="*/ 960 h 1491"/>
                <a:gd name="T90" fmla="*/ 48 w 1493"/>
                <a:gd name="T91" fmla="*/ 1008 h 1491"/>
                <a:gd name="T92" fmla="*/ 808 w 1493"/>
                <a:gd name="T93" fmla="*/ 1152 h 1491"/>
                <a:gd name="T94" fmla="*/ 755 w 1493"/>
                <a:gd name="T95" fmla="*/ 1079 h 1491"/>
                <a:gd name="T96" fmla="*/ 546 w 1493"/>
                <a:gd name="T97" fmla="*/ 1024 h 1491"/>
                <a:gd name="T98" fmla="*/ 48 w 1493"/>
                <a:gd name="T99" fmla="*/ 1008 h 1491"/>
                <a:gd name="T100" fmla="*/ 815 w 1493"/>
                <a:gd name="T101" fmla="*/ 1296 h 1491"/>
                <a:gd name="T102" fmla="*/ 238 w 1493"/>
                <a:gd name="T103" fmla="*/ 1296 h 1491"/>
                <a:gd name="T104" fmla="*/ 960 w 1493"/>
                <a:gd name="T105" fmla="*/ 1179 h 1491"/>
                <a:gd name="T106" fmla="*/ 864 w 1493"/>
                <a:gd name="T107" fmla="*/ 1182 h 1491"/>
                <a:gd name="T108" fmla="*/ 960 w 1493"/>
                <a:gd name="T109" fmla="*/ 1389 h 1491"/>
                <a:gd name="T110" fmla="*/ 816 w 1493"/>
                <a:gd name="T111" fmla="*/ 1080 h 1491"/>
                <a:gd name="T112" fmla="*/ 1007 w 1493"/>
                <a:gd name="T113" fmla="*/ 1083 h 1491"/>
                <a:gd name="T114" fmla="*/ 337 w 1493"/>
                <a:gd name="T115" fmla="*/ 1247 h 1491"/>
                <a:gd name="T116" fmla="*/ 337 w 1493"/>
                <a:gd name="T117" fmla="*/ 1201 h 1491"/>
                <a:gd name="T118" fmla="*/ 721 w 1493"/>
                <a:gd name="T119" fmla="*/ 1247 h 1491"/>
                <a:gd name="T120" fmla="*/ 721 w 1493"/>
                <a:gd name="T121" fmla="*/ 1201 h 1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493" h="1491">
                  <a:moveTo>
                    <a:pt x="1488" y="665"/>
                  </a:moveTo>
                  <a:cubicBezTo>
                    <a:pt x="1471" y="671"/>
                    <a:pt x="1454" y="676"/>
                    <a:pt x="1438" y="683"/>
                  </a:cubicBezTo>
                  <a:cubicBezTo>
                    <a:pt x="1433" y="685"/>
                    <a:pt x="1427" y="691"/>
                    <a:pt x="1426" y="696"/>
                  </a:cubicBezTo>
                  <a:cubicBezTo>
                    <a:pt x="1413" y="753"/>
                    <a:pt x="1391" y="806"/>
                    <a:pt x="1360" y="855"/>
                  </a:cubicBezTo>
                  <a:cubicBezTo>
                    <a:pt x="1357" y="860"/>
                    <a:pt x="1357" y="868"/>
                    <a:pt x="1359" y="873"/>
                  </a:cubicBezTo>
                  <a:cubicBezTo>
                    <a:pt x="1364" y="884"/>
                    <a:pt x="1369" y="895"/>
                    <a:pt x="1375" y="905"/>
                  </a:cubicBezTo>
                  <a:cubicBezTo>
                    <a:pt x="1382" y="916"/>
                    <a:pt x="1381" y="923"/>
                    <a:pt x="1371" y="932"/>
                  </a:cubicBezTo>
                  <a:cubicBezTo>
                    <a:pt x="1335" y="966"/>
                    <a:pt x="1300" y="1002"/>
                    <a:pt x="1265" y="1038"/>
                  </a:cubicBezTo>
                  <a:cubicBezTo>
                    <a:pt x="1259" y="1045"/>
                    <a:pt x="1253" y="1047"/>
                    <a:pt x="1245" y="1041"/>
                  </a:cubicBezTo>
                  <a:cubicBezTo>
                    <a:pt x="1216" y="1020"/>
                    <a:pt x="1190" y="1020"/>
                    <a:pt x="1159" y="1041"/>
                  </a:cubicBezTo>
                  <a:cubicBezTo>
                    <a:pt x="1132" y="1059"/>
                    <a:pt x="1098" y="1067"/>
                    <a:pt x="1067" y="1080"/>
                  </a:cubicBezTo>
                  <a:cubicBezTo>
                    <a:pt x="1063" y="1082"/>
                    <a:pt x="1056" y="1086"/>
                    <a:pt x="1056" y="1090"/>
                  </a:cubicBezTo>
                  <a:cubicBezTo>
                    <a:pt x="1049" y="1119"/>
                    <a:pt x="1032" y="1139"/>
                    <a:pt x="1008" y="1148"/>
                  </a:cubicBezTo>
                  <a:cubicBezTo>
                    <a:pt x="1008" y="1227"/>
                    <a:pt x="1007" y="1305"/>
                    <a:pt x="1008" y="1383"/>
                  </a:cubicBezTo>
                  <a:cubicBezTo>
                    <a:pt x="1010" y="1442"/>
                    <a:pt x="969" y="1485"/>
                    <a:pt x="918" y="1488"/>
                  </a:cubicBezTo>
                  <a:cubicBezTo>
                    <a:pt x="864" y="1491"/>
                    <a:pt x="822" y="1453"/>
                    <a:pt x="815" y="1392"/>
                  </a:cubicBezTo>
                  <a:cubicBezTo>
                    <a:pt x="810" y="1392"/>
                    <a:pt x="804" y="1392"/>
                    <a:pt x="798" y="1392"/>
                  </a:cubicBezTo>
                  <a:cubicBezTo>
                    <a:pt x="599" y="1392"/>
                    <a:pt x="400" y="1392"/>
                    <a:pt x="201" y="1392"/>
                  </a:cubicBezTo>
                  <a:cubicBezTo>
                    <a:pt x="158" y="1392"/>
                    <a:pt x="137" y="1366"/>
                    <a:pt x="146" y="1324"/>
                  </a:cubicBezTo>
                  <a:cubicBezTo>
                    <a:pt x="156" y="1280"/>
                    <a:pt x="193" y="1249"/>
                    <a:pt x="239" y="1248"/>
                  </a:cubicBezTo>
                  <a:cubicBezTo>
                    <a:pt x="254" y="1248"/>
                    <a:pt x="270" y="1248"/>
                    <a:pt x="287" y="1248"/>
                  </a:cubicBezTo>
                  <a:cubicBezTo>
                    <a:pt x="287" y="1232"/>
                    <a:pt x="287" y="1217"/>
                    <a:pt x="287" y="1200"/>
                  </a:cubicBezTo>
                  <a:cubicBezTo>
                    <a:pt x="254" y="1200"/>
                    <a:pt x="221" y="1200"/>
                    <a:pt x="188" y="1200"/>
                  </a:cubicBezTo>
                  <a:cubicBezTo>
                    <a:pt x="158" y="1200"/>
                    <a:pt x="128" y="1201"/>
                    <a:pt x="98" y="1197"/>
                  </a:cubicBezTo>
                  <a:cubicBezTo>
                    <a:pt x="41" y="1188"/>
                    <a:pt x="0" y="1139"/>
                    <a:pt x="0" y="1081"/>
                  </a:cubicBezTo>
                  <a:cubicBezTo>
                    <a:pt x="0" y="889"/>
                    <a:pt x="0" y="696"/>
                    <a:pt x="0" y="503"/>
                  </a:cubicBezTo>
                  <a:cubicBezTo>
                    <a:pt x="0" y="436"/>
                    <a:pt x="53" y="384"/>
                    <a:pt x="120" y="384"/>
                  </a:cubicBezTo>
                  <a:cubicBezTo>
                    <a:pt x="216" y="384"/>
                    <a:pt x="311" y="384"/>
                    <a:pt x="407" y="384"/>
                  </a:cubicBezTo>
                  <a:cubicBezTo>
                    <a:pt x="417" y="384"/>
                    <a:pt x="422" y="381"/>
                    <a:pt x="426" y="371"/>
                  </a:cubicBezTo>
                  <a:cubicBezTo>
                    <a:pt x="437" y="347"/>
                    <a:pt x="449" y="323"/>
                    <a:pt x="462" y="301"/>
                  </a:cubicBezTo>
                  <a:cubicBezTo>
                    <a:pt x="468" y="291"/>
                    <a:pt x="468" y="284"/>
                    <a:pt x="463" y="275"/>
                  </a:cubicBezTo>
                  <a:cubicBezTo>
                    <a:pt x="455" y="261"/>
                    <a:pt x="449" y="247"/>
                    <a:pt x="440" y="229"/>
                  </a:cubicBezTo>
                  <a:cubicBezTo>
                    <a:pt x="447" y="223"/>
                    <a:pt x="456" y="217"/>
                    <a:pt x="464" y="210"/>
                  </a:cubicBezTo>
                  <a:cubicBezTo>
                    <a:pt x="496" y="178"/>
                    <a:pt x="527" y="146"/>
                    <a:pt x="559" y="114"/>
                  </a:cubicBezTo>
                  <a:cubicBezTo>
                    <a:pt x="565" y="108"/>
                    <a:pt x="570" y="106"/>
                    <a:pt x="578" y="110"/>
                  </a:cubicBezTo>
                  <a:cubicBezTo>
                    <a:pt x="593" y="118"/>
                    <a:pt x="609" y="131"/>
                    <a:pt x="624" y="131"/>
                  </a:cubicBezTo>
                  <a:cubicBezTo>
                    <a:pt x="638" y="130"/>
                    <a:pt x="652" y="115"/>
                    <a:pt x="667" y="109"/>
                  </a:cubicBezTo>
                  <a:cubicBezTo>
                    <a:pt x="708" y="93"/>
                    <a:pt x="749" y="78"/>
                    <a:pt x="790" y="63"/>
                  </a:cubicBezTo>
                  <a:cubicBezTo>
                    <a:pt x="799" y="60"/>
                    <a:pt x="804" y="56"/>
                    <a:pt x="807" y="47"/>
                  </a:cubicBezTo>
                  <a:cubicBezTo>
                    <a:pt x="812" y="31"/>
                    <a:pt x="817" y="16"/>
                    <a:pt x="823" y="0"/>
                  </a:cubicBezTo>
                  <a:cubicBezTo>
                    <a:pt x="883" y="0"/>
                    <a:pt x="941" y="0"/>
                    <a:pt x="1001" y="0"/>
                  </a:cubicBezTo>
                  <a:cubicBezTo>
                    <a:pt x="1007" y="17"/>
                    <a:pt x="1012" y="34"/>
                    <a:pt x="1018" y="50"/>
                  </a:cubicBezTo>
                  <a:cubicBezTo>
                    <a:pt x="1020" y="55"/>
                    <a:pt x="1026" y="60"/>
                    <a:pt x="1031" y="62"/>
                  </a:cubicBezTo>
                  <a:cubicBezTo>
                    <a:pt x="1089" y="75"/>
                    <a:pt x="1142" y="98"/>
                    <a:pt x="1192" y="128"/>
                  </a:cubicBezTo>
                  <a:cubicBezTo>
                    <a:pt x="1196" y="131"/>
                    <a:pt x="1204" y="131"/>
                    <a:pt x="1208" y="129"/>
                  </a:cubicBezTo>
                  <a:cubicBezTo>
                    <a:pt x="1222" y="123"/>
                    <a:pt x="1234" y="116"/>
                    <a:pt x="1248" y="110"/>
                  </a:cubicBezTo>
                  <a:cubicBezTo>
                    <a:pt x="1252" y="109"/>
                    <a:pt x="1259" y="109"/>
                    <a:pt x="1261" y="111"/>
                  </a:cubicBezTo>
                  <a:cubicBezTo>
                    <a:pt x="1302" y="151"/>
                    <a:pt x="1342" y="191"/>
                    <a:pt x="1383" y="231"/>
                  </a:cubicBezTo>
                  <a:cubicBezTo>
                    <a:pt x="1375" y="247"/>
                    <a:pt x="1366" y="262"/>
                    <a:pt x="1360" y="278"/>
                  </a:cubicBezTo>
                  <a:cubicBezTo>
                    <a:pt x="1358" y="283"/>
                    <a:pt x="1358" y="292"/>
                    <a:pt x="1361" y="298"/>
                  </a:cubicBezTo>
                  <a:cubicBezTo>
                    <a:pt x="1391" y="347"/>
                    <a:pt x="1413" y="400"/>
                    <a:pt x="1426" y="456"/>
                  </a:cubicBezTo>
                  <a:cubicBezTo>
                    <a:pt x="1427" y="462"/>
                    <a:pt x="1433" y="468"/>
                    <a:pt x="1439" y="470"/>
                  </a:cubicBezTo>
                  <a:cubicBezTo>
                    <a:pt x="1454" y="476"/>
                    <a:pt x="1477" y="477"/>
                    <a:pt x="1485" y="488"/>
                  </a:cubicBezTo>
                  <a:cubicBezTo>
                    <a:pt x="1493" y="500"/>
                    <a:pt x="1488" y="522"/>
                    <a:pt x="1488" y="539"/>
                  </a:cubicBezTo>
                  <a:cubicBezTo>
                    <a:pt x="1488" y="581"/>
                    <a:pt x="1488" y="623"/>
                    <a:pt x="1488" y="665"/>
                  </a:cubicBezTo>
                  <a:close/>
                  <a:moveTo>
                    <a:pt x="1324" y="911"/>
                  </a:moveTo>
                  <a:cubicBezTo>
                    <a:pt x="1317" y="897"/>
                    <a:pt x="1311" y="884"/>
                    <a:pt x="1304" y="871"/>
                  </a:cubicBezTo>
                  <a:cubicBezTo>
                    <a:pt x="1300" y="863"/>
                    <a:pt x="1301" y="857"/>
                    <a:pt x="1306" y="850"/>
                  </a:cubicBezTo>
                  <a:cubicBezTo>
                    <a:pt x="1339" y="802"/>
                    <a:pt x="1365" y="751"/>
                    <a:pt x="1376" y="694"/>
                  </a:cubicBezTo>
                  <a:cubicBezTo>
                    <a:pt x="1382" y="660"/>
                    <a:pt x="1395" y="638"/>
                    <a:pt x="1430" y="634"/>
                  </a:cubicBezTo>
                  <a:cubicBezTo>
                    <a:pt x="1438" y="633"/>
                    <a:pt x="1440" y="628"/>
                    <a:pt x="1440" y="620"/>
                  </a:cubicBezTo>
                  <a:cubicBezTo>
                    <a:pt x="1440" y="601"/>
                    <a:pt x="1440" y="582"/>
                    <a:pt x="1440" y="563"/>
                  </a:cubicBezTo>
                  <a:cubicBezTo>
                    <a:pt x="1440" y="550"/>
                    <a:pt x="1444" y="533"/>
                    <a:pt x="1437" y="523"/>
                  </a:cubicBezTo>
                  <a:cubicBezTo>
                    <a:pt x="1431" y="514"/>
                    <a:pt x="1414" y="511"/>
                    <a:pt x="1401" y="508"/>
                  </a:cubicBezTo>
                  <a:cubicBezTo>
                    <a:pt x="1389" y="505"/>
                    <a:pt x="1385" y="499"/>
                    <a:pt x="1383" y="488"/>
                  </a:cubicBezTo>
                  <a:cubicBezTo>
                    <a:pt x="1373" y="432"/>
                    <a:pt x="1354" y="380"/>
                    <a:pt x="1325" y="332"/>
                  </a:cubicBezTo>
                  <a:cubicBezTo>
                    <a:pt x="1317" y="318"/>
                    <a:pt x="1302" y="306"/>
                    <a:pt x="1302" y="292"/>
                  </a:cubicBezTo>
                  <a:cubicBezTo>
                    <a:pt x="1301" y="278"/>
                    <a:pt x="1314" y="264"/>
                    <a:pt x="1320" y="249"/>
                  </a:cubicBezTo>
                  <a:cubicBezTo>
                    <a:pt x="1321" y="246"/>
                    <a:pt x="1321" y="239"/>
                    <a:pt x="1319" y="237"/>
                  </a:cubicBezTo>
                  <a:cubicBezTo>
                    <a:pt x="1295" y="212"/>
                    <a:pt x="1271" y="188"/>
                    <a:pt x="1247" y="164"/>
                  </a:cubicBezTo>
                  <a:cubicBezTo>
                    <a:pt x="1235" y="170"/>
                    <a:pt x="1224" y="174"/>
                    <a:pt x="1215" y="180"/>
                  </a:cubicBezTo>
                  <a:cubicBezTo>
                    <a:pt x="1201" y="189"/>
                    <a:pt x="1191" y="186"/>
                    <a:pt x="1178" y="177"/>
                  </a:cubicBezTo>
                  <a:cubicBezTo>
                    <a:pt x="1133" y="146"/>
                    <a:pt x="1084" y="122"/>
                    <a:pt x="1030" y="112"/>
                  </a:cubicBezTo>
                  <a:cubicBezTo>
                    <a:pt x="996" y="106"/>
                    <a:pt x="974" y="93"/>
                    <a:pt x="970" y="58"/>
                  </a:cubicBezTo>
                  <a:cubicBezTo>
                    <a:pt x="969" y="50"/>
                    <a:pt x="964" y="48"/>
                    <a:pt x="956" y="48"/>
                  </a:cubicBezTo>
                  <a:cubicBezTo>
                    <a:pt x="937" y="48"/>
                    <a:pt x="918" y="48"/>
                    <a:pt x="899" y="48"/>
                  </a:cubicBezTo>
                  <a:cubicBezTo>
                    <a:pt x="886" y="48"/>
                    <a:pt x="869" y="44"/>
                    <a:pt x="859" y="51"/>
                  </a:cubicBezTo>
                  <a:cubicBezTo>
                    <a:pt x="850" y="57"/>
                    <a:pt x="847" y="74"/>
                    <a:pt x="844" y="87"/>
                  </a:cubicBezTo>
                  <a:cubicBezTo>
                    <a:pt x="841" y="99"/>
                    <a:pt x="835" y="103"/>
                    <a:pt x="824" y="105"/>
                  </a:cubicBezTo>
                  <a:cubicBezTo>
                    <a:pt x="768" y="115"/>
                    <a:pt x="716" y="134"/>
                    <a:pt x="668" y="163"/>
                  </a:cubicBezTo>
                  <a:cubicBezTo>
                    <a:pt x="654" y="171"/>
                    <a:pt x="642" y="186"/>
                    <a:pt x="628" y="186"/>
                  </a:cubicBezTo>
                  <a:cubicBezTo>
                    <a:pt x="614" y="187"/>
                    <a:pt x="600" y="174"/>
                    <a:pt x="585" y="168"/>
                  </a:cubicBezTo>
                  <a:cubicBezTo>
                    <a:pt x="582" y="167"/>
                    <a:pt x="575" y="167"/>
                    <a:pt x="572" y="169"/>
                  </a:cubicBezTo>
                  <a:cubicBezTo>
                    <a:pt x="548" y="193"/>
                    <a:pt x="524" y="217"/>
                    <a:pt x="500" y="241"/>
                  </a:cubicBezTo>
                  <a:cubicBezTo>
                    <a:pt x="507" y="255"/>
                    <a:pt x="513" y="269"/>
                    <a:pt x="520" y="281"/>
                  </a:cubicBezTo>
                  <a:cubicBezTo>
                    <a:pt x="525" y="289"/>
                    <a:pt x="523" y="295"/>
                    <a:pt x="518" y="302"/>
                  </a:cubicBezTo>
                  <a:cubicBezTo>
                    <a:pt x="485" y="350"/>
                    <a:pt x="458" y="401"/>
                    <a:pt x="448" y="458"/>
                  </a:cubicBezTo>
                  <a:cubicBezTo>
                    <a:pt x="442" y="492"/>
                    <a:pt x="430" y="514"/>
                    <a:pt x="394" y="518"/>
                  </a:cubicBezTo>
                  <a:cubicBezTo>
                    <a:pt x="386" y="519"/>
                    <a:pt x="384" y="524"/>
                    <a:pt x="384" y="532"/>
                  </a:cubicBezTo>
                  <a:cubicBezTo>
                    <a:pt x="384" y="551"/>
                    <a:pt x="384" y="570"/>
                    <a:pt x="384" y="589"/>
                  </a:cubicBezTo>
                  <a:cubicBezTo>
                    <a:pt x="384" y="602"/>
                    <a:pt x="380" y="620"/>
                    <a:pt x="387" y="629"/>
                  </a:cubicBezTo>
                  <a:cubicBezTo>
                    <a:pt x="393" y="638"/>
                    <a:pt x="410" y="641"/>
                    <a:pt x="423" y="644"/>
                  </a:cubicBezTo>
                  <a:cubicBezTo>
                    <a:pt x="435" y="646"/>
                    <a:pt x="439" y="653"/>
                    <a:pt x="441" y="664"/>
                  </a:cubicBezTo>
                  <a:cubicBezTo>
                    <a:pt x="451" y="720"/>
                    <a:pt x="470" y="772"/>
                    <a:pt x="499" y="820"/>
                  </a:cubicBezTo>
                  <a:cubicBezTo>
                    <a:pt x="507" y="834"/>
                    <a:pt x="522" y="846"/>
                    <a:pt x="522" y="860"/>
                  </a:cubicBezTo>
                  <a:cubicBezTo>
                    <a:pt x="523" y="874"/>
                    <a:pt x="510" y="888"/>
                    <a:pt x="504" y="903"/>
                  </a:cubicBezTo>
                  <a:cubicBezTo>
                    <a:pt x="503" y="906"/>
                    <a:pt x="503" y="913"/>
                    <a:pt x="505" y="916"/>
                  </a:cubicBezTo>
                  <a:cubicBezTo>
                    <a:pt x="529" y="940"/>
                    <a:pt x="553" y="964"/>
                    <a:pt x="577" y="988"/>
                  </a:cubicBezTo>
                  <a:cubicBezTo>
                    <a:pt x="581" y="986"/>
                    <a:pt x="584" y="985"/>
                    <a:pt x="586" y="984"/>
                  </a:cubicBezTo>
                  <a:cubicBezTo>
                    <a:pt x="613" y="963"/>
                    <a:pt x="640" y="962"/>
                    <a:pt x="665" y="987"/>
                  </a:cubicBezTo>
                  <a:cubicBezTo>
                    <a:pt x="666" y="988"/>
                    <a:pt x="667" y="989"/>
                    <a:pt x="669" y="989"/>
                  </a:cubicBezTo>
                  <a:cubicBezTo>
                    <a:pt x="701" y="1005"/>
                    <a:pt x="733" y="1020"/>
                    <a:pt x="768" y="1036"/>
                  </a:cubicBezTo>
                  <a:cubicBezTo>
                    <a:pt x="768" y="1020"/>
                    <a:pt x="767" y="1008"/>
                    <a:pt x="768" y="997"/>
                  </a:cubicBezTo>
                  <a:cubicBezTo>
                    <a:pt x="769" y="986"/>
                    <a:pt x="765" y="981"/>
                    <a:pt x="755" y="978"/>
                  </a:cubicBezTo>
                  <a:cubicBezTo>
                    <a:pt x="570" y="905"/>
                    <a:pt x="457" y="715"/>
                    <a:pt x="484" y="519"/>
                  </a:cubicBezTo>
                  <a:cubicBezTo>
                    <a:pt x="516" y="278"/>
                    <a:pt x="739" y="113"/>
                    <a:pt x="980" y="150"/>
                  </a:cubicBezTo>
                  <a:cubicBezTo>
                    <a:pt x="1270" y="194"/>
                    <a:pt x="1432" y="516"/>
                    <a:pt x="1295" y="776"/>
                  </a:cubicBezTo>
                  <a:cubicBezTo>
                    <a:pt x="1244" y="871"/>
                    <a:pt x="1168" y="938"/>
                    <a:pt x="1068" y="978"/>
                  </a:cubicBezTo>
                  <a:cubicBezTo>
                    <a:pt x="1064" y="980"/>
                    <a:pt x="1057" y="985"/>
                    <a:pt x="1057" y="989"/>
                  </a:cubicBezTo>
                  <a:cubicBezTo>
                    <a:pt x="1055" y="1003"/>
                    <a:pt x="1056" y="1017"/>
                    <a:pt x="1056" y="1037"/>
                  </a:cubicBezTo>
                  <a:cubicBezTo>
                    <a:pt x="1092" y="1020"/>
                    <a:pt x="1124" y="1005"/>
                    <a:pt x="1156" y="989"/>
                  </a:cubicBezTo>
                  <a:cubicBezTo>
                    <a:pt x="1170" y="982"/>
                    <a:pt x="1182" y="966"/>
                    <a:pt x="1196" y="966"/>
                  </a:cubicBezTo>
                  <a:cubicBezTo>
                    <a:pt x="1210" y="965"/>
                    <a:pt x="1224" y="978"/>
                    <a:pt x="1239" y="984"/>
                  </a:cubicBezTo>
                  <a:cubicBezTo>
                    <a:pt x="1242" y="985"/>
                    <a:pt x="1249" y="985"/>
                    <a:pt x="1252" y="983"/>
                  </a:cubicBezTo>
                  <a:cubicBezTo>
                    <a:pt x="1276" y="959"/>
                    <a:pt x="1300" y="935"/>
                    <a:pt x="1324" y="911"/>
                  </a:cubicBezTo>
                  <a:close/>
                  <a:moveTo>
                    <a:pt x="336" y="665"/>
                  </a:moveTo>
                  <a:cubicBezTo>
                    <a:pt x="336" y="605"/>
                    <a:pt x="336" y="547"/>
                    <a:pt x="336" y="487"/>
                  </a:cubicBezTo>
                  <a:cubicBezTo>
                    <a:pt x="353" y="481"/>
                    <a:pt x="370" y="476"/>
                    <a:pt x="386" y="470"/>
                  </a:cubicBezTo>
                  <a:cubicBezTo>
                    <a:pt x="390" y="468"/>
                    <a:pt x="395" y="464"/>
                    <a:pt x="397" y="460"/>
                  </a:cubicBezTo>
                  <a:cubicBezTo>
                    <a:pt x="400" y="451"/>
                    <a:pt x="402" y="442"/>
                    <a:pt x="404" y="432"/>
                  </a:cubicBezTo>
                  <a:cubicBezTo>
                    <a:pt x="398" y="432"/>
                    <a:pt x="393" y="432"/>
                    <a:pt x="388" y="432"/>
                  </a:cubicBezTo>
                  <a:cubicBezTo>
                    <a:pt x="301" y="432"/>
                    <a:pt x="215" y="432"/>
                    <a:pt x="128" y="432"/>
                  </a:cubicBezTo>
                  <a:cubicBezTo>
                    <a:pt x="77" y="432"/>
                    <a:pt x="48" y="461"/>
                    <a:pt x="48" y="512"/>
                  </a:cubicBezTo>
                  <a:cubicBezTo>
                    <a:pt x="48" y="656"/>
                    <a:pt x="48" y="799"/>
                    <a:pt x="48" y="943"/>
                  </a:cubicBezTo>
                  <a:cubicBezTo>
                    <a:pt x="48" y="949"/>
                    <a:pt x="48" y="954"/>
                    <a:pt x="48" y="959"/>
                  </a:cubicBezTo>
                  <a:cubicBezTo>
                    <a:pt x="193" y="959"/>
                    <a:pt x="335" y="959"/>
                    <a:pt x="483" y="959"/>
                  </a:cubicBezTo>
                  <a:cubicBezTo>
                    <a:pt x="467" y="945"/>
                    <a:pt x="453" y="933"/>
                    <a:pt x="441" y="922"/>
                  </a:cubicBezTo>
                  <a:cubicBezTo>
                    <a:pt x="450" y="904"/>
                    <a:pt x="458" y="889"/>
                    <a:pt x="464" y="874"/>
                  </a:cubicBezTo>
                  <a:cubicBezTo>
                    <a:pt x="467" y="868"/>
                    <a:pt x="466" y="860"/>
                    <a:pt x="464" y="855"/>
                  </a:cubicBezTo>
                  <a:cubicBezTo>
                    <a:pt x="433" y="805"/>
                    <a:pt x="412" y="753"/>
                    <a:pt x="398" y="696"/>
                  </a:cubicBezTo>
                  <a:cubicBezTo>
                    <a:pt x="397" y="691"/>
                    <a:pt x="390" y="684"/>
                    <a:pt x="384" y="682"/>
                  </a:cubicBezTo>
                  <a:cubicBezTo>
                    <a:pt x="369" y="675"/>
                    <a:pt x="353" y="671"/>
                    <a:pt x="336" y="665"/>
                  </a:cubicBezTo>
                  <a:close/>
                  <a:moveTo>
                    <a:pt x="913" y="192"/>
                  </a:moveTo>
                  <a:cubicBezTo>
                    <a:pt x="701" y="192"/>
                    <a:pt x="529" y="363"/>
                    <a:pt x="528" y="575"/>
                  </a:cubicBezTo>
                  <a:cubicBezTo>
                    <a:pt x="527" y="786"/>
                    <a:pt x="699" y="960"/>
                    <a:pt x="911" y="960"/>
                  </a:cubicBezTo>
                  <a:cubicBezTo>
                    <a:pt x="1123" y="960"/>
                    <a:pt x="1295" y="789"/>
                    <a:pt x="1296" y="577"/>
                  </a:cubicBezTo>
                  <a:cubicBezTo>
                    <a:pt x="1297" y="366"/>
                    <a:pt x="1125" y="192"/>
                    <a:pt x="913" y="192"/>
                  </a:cubicBezTo>
                  <a:close/>
                  <a:moveTo>
                    <a:pt x="48" y="1008"/>
                  </a:moveTo>
                  <a:cubicBezTo>
                    <a:pt x="48" y="1032"/>
                    <a:pt x="48" y="1054"/>
                    <a:pt x="48" y="1076"/>
                  </a:cubicBezTo>
                  <a:cubicBezTo>
                    <a:pt x="48" y="1121"/>
                    <a:pt x="79" y="1152"/>
                    <a:pt x="123" y="1152"/>
                  </a:cubicBezTo>
                  <a:cubicBezTo>
                    <a:pt x="351" y="1152"/>
                    <a:pt x="580" y="1152"/>
                    <a:pt x="808" y="1152"/>
                  </a:cubicBezTo>
                  <a:cubicBezTo>
                    <a:pt x="812" y="1152"/>
                    <a:pt x="815" y="1151"/>
                    <a:pt x="822" y="1150"/>
                  </a:cubicBezTo>
                  <a:cubicBezTo>
                    <a:pt x="793" y="1139"/>
                    <a:pt x="776" y="1122"/>
                    <a:pt x="770" y="1094"/>
                  </a:cubicBezTo>
                  <a:cubicBezTo>
                    <a:pt x="768" y="1085"/>
                    <a:pt x="763" y="1082"/>
                    <a:pt x="755" y="1079"/>
                  </a:cubicBezTo>
                  <a:cubicBezTo>
                    <a:pt x="720" y="1065"/>
                    <a:pt x="684" y="1052"/>
                    <a:pt x="651" y="1034"/>
                  </a:cubicBezTo>
                  <a:cubicBezTo>
                    <a:pt x="631" y="1022"/>
                    <a:pt x="615" y="1020"/>
                    <a:pt x="595" y="1032"/>
                  </a:cubicBezTo>
                  <a:cubicBezTo>
                    <a:pt x="569" y="1048"/>
                    <a:pt x="567" y="1047"/>
                    <a:pt x="546" y="1024"/>
                  </a:cubicBezTo>
                  <a:cubicBezTo>
                    <a:pt x="535" y="1012"/>
                    <a:pt x="523" y="1007"/>
                    <a:pt x="506" y="1008"/>
                  </a:cubicBezTo>
                  <a:cubicBezTo>
                    <a:pt x="360" y="1008"/>
                    <a:pt x="214" y="1008"/>
                    <a:pt x="67" y="1008"/>
                  </a:cubicBezTo>
                  <a:cubicBezTo>
                    <a:pt x="61" y="1008"/>
                    <a:pt x="55" y="1008"/>
                    <a:pt x="48" y="1008"/>
                  </a:cubicBezTo>
                  <a:close/>
                  <a:moveTo>
                    <a:pt x="193" y="1343"/>
                  </a:moveTo>
                  <a:cubicBezTo>
                    <a:pt x="400" y="1343"/>
                    <a:pt x="608" y="1343"/>
                    <a:pt x="815" y="1343"/>
                  </a:cubicBezTo>
                  <a:cubicBezTo>
                    <a:pt x="815" y="1327"/>
                    <a:pt x="815" y="1312"/>
                    <a:pt x="815" y="1296"/>
                  </a:cubicBezTo>
                  <a:cubicBezTo>
                    <a:pt x="809" y="1296"/>
                    <a:pt x="804" y="1296"/>
                    <a:pt x="799" y="1296"/>
                  </a:cubicBezTo>
                  <a:cubicBezTo>
                    <a:pt x="616" y="1296"/>
                    <a:pt x="433" y="1296"/>
                    <a:pt x="250" y="1296"/>
                  </a:cubicBezTo>
                  <a:cubicBezTo>
                    <a:pt x="246" y="1296"/>
                    <a:pt x="242" y="1296"/>
                    <a:pt x="238" y="1296"/>
                  </a:cubicBezTo>
                  <a:cubicBezTo>
                    <a:pt x="212" y="1298"/>
                    <a:pt x="194" y="1316"/>
                    <a:pt x="193" y="1343"/>
                  </a:cubicBezTo>
                  <a:close/>
                  <a:moveTo>
                    <a:pt x="960" y="1285"/>
                  </a:moveTo>
                  <a:cubicBezTo>
                    <a:pt x="960" y="1250"/>
                    <a:pt x="960" y="1215"/>
                    <a:pt x="960" y="1179"/>
                  </a:cubicBezTo>
                  <a:cubicBezTo>
                    <a:pt x="960" y="1161"/>
                    <a:pt x="951" y="1152"/>
                    <a:pt x="933" y="1152"/>
                  </a:cubicBezTo>
                  <a:cubicBezTo>
                    <a:pt x="920" y="1152"/>
                    <a:pt x="907" y="1152"/>
                    <a:pt x="894" y="1152"/>
                  </a:cubicBezTo>
                  <a:cubicBezTo>
                    <a:pt x="873" y="1152"/>
                    <a:pt x="864" y="1160"/>
                    <a:pt x="864" y="1182"/>
                  </a:cubicBezTo>
                  <a:cubicBezTo>
                    <a:pt x="864" y="1251"/>
                    <a:pt x="864" y="1320"/>
                    <a:pt x="864" y="1388"/>
                  </a:cubicBezTo>
                  <a:cubicBezTo>
                    <a:pt x="864" y="1419"/>
                    <a:pt x="885" y="1440"/>
                    <a:pt x="913" y="1440"/>
                  </a:cubicBezTo>
                  <a:cubicBezTo>
                    <a:pt x="940" y="1440"/>
                    <a:pt x="960" y="1418"/>
                    <a:pt x="960" y="1389"/>
                  </a:cubicBezTo>
                  <a:cubicBezTo>
                    <a:pt x="960" y="1354"/>
                    <a:pt x="960" y="1320"/>
                    <a:pt x="960" y="1285"/>
                  </a:cubicBezTo>
                  <a:close/>
                  <a:moveTo>
                    <a:pt x="816" y="997"/>
                  </a:moveTo>
                  <a:cubicBezTo>
                    <a:pt x="816" y="1026"/>
                    <a:pt x="816" y="1053"/>
                    <a:pt x="816" y="1080"/>
                  </a:cubicBezTo>
                  <a:cubicBezTo>
                    <a:pt x="817" y="1094"/>
                    <a:pt x="826" y="1104"/>
                    <a:pt x="840" y="1104"/>
                  </a:cubicBezTo>
                  <a:cubicBezTo>
                    <a:pt x="888" y="1104"/>
                    <a:pt x="936" y="1104"/>
                    <a:pt x="984" y="1104"/>
                  </a:cubicBezTo>
                  <a:cubicBezTo>
                    <a:pt x="997" y="1104"/>
                    <a:pt x="1007" y="1096"/>
                    <a:pt x="1007" y="1083"/>
                  </a:cubicBezTo>
                  <a:cubicBezTo>
                    <a:pt x="1009" y="1055"/>
                    <a:pt x="1008" y="1026"/>
                    <a:pt x="1008" y="997"/>
                  </a:cubicBezTo>
                  <a:cubicBezTo>
                    <a:pt x="943" y="1012"/>
                    <a:pt x="881" y="1011"/>
                    <a:pt x="816" y="997"/>
                  </a:cubicBezTo>
                  <a:close/>
                  <a:moveTo>
                    <a:pt x="337" y="1247"/>
                  </a:moveTo>
                  <a:cubicBezTo>
                    <a:pt x="449" y="1247"/>
                    <a:pt x="560" y="1247"/>
                    <a:pt x="671" y="1247"/>
                  </a:cubicBezTo>
                  <a:cubicBezTo>
                    <a:pt x="671" y="1231"/>
                    <a:pt x="671" y="1216"/>
                    <a:pt x="671" y="1201"/>
                  </a:cubicBezTo>
                  <a:cubicBezTo>
                    <a:pt x="559" y="1201"/>
                    <a:pt x="448" y="1201"/>
                    <a:pt x="337" y="1201"/>
                  </a:cubicBezTo>
                  <a:cubicBezTo>
                    <a:pt x="337" y="1216"/>
                    <a:pt x="337" y="1231"/>
                    <a:pt x="337" y="1247"/>
                  </a:cubicBezTo>
                  <a:close/>
                  <a:moveTo>
                    <a:pt x="721" y="1201"/>
                  </a:moveTo>
                  <a:cubicBezTo>
                    <a:pt x="721" y="1217"/>
                    <a:pt x="721" y="1232"/>
                    <a:pt x="721" y="1247"/>
                  </a:cubicBezTo>
                  <a:cubicBezTo>
                    <a:pt x="753" y="1247"/>
                    <a:pt x="784" y="1247"/>
                    <a:pt x="815" y="1247"/>
                  </a:cubicBezTo>
                  <a:cubicBezTo>
                    <a:pt x="815" y="1231"/>
                    <a:pt x="815" y="1216"/>
                    <a:pt x="815" y="1201"/>
                  </a:cubicBezTo>
                  <a:cubicBezTo>
                    <a:pt x="784" y="1201"/>
                    <a:pt x="753" y="1201"/>
                    <a:pt x="721" y="12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46">
              <a:extLst>
                <a:ext uri="{FF2B5EF4-FFF2-40B4-BE49-F238E27FC236}">
                  <a16:creationId xmlns:a16="http://schemas.microsoft.com/office/drawing/2014/main" id="{56D77131-57E3-5A6A-0F1F-BCC29DEED1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20763" y="1503363"/>
              <a:ext cx="57150" cy="69850"/>
            </a:xfrm>
            <a:custGeom>
              <a:avLst/>
              <a:gdLst>
                <a:gd name="T0" fmla="*/ 190 w 190"/>
                <a:gd name="T1" fmla="*/ 238 h 238"/>
                <a:gd name="T2" fmla="*/ 0 w 190"/>
                <a:gd name="T3" fmla="*/ 238 h 238"/>
                <a:gd name="T4" fmla="*/ 0 w 190"/>
                <a:gd name="T5" fmla="*/ 0 h 238"/>
                <a:gd name="T6" fmla="*/ 190 w 190"/>
                <a:gd name="T7" fmla="*/ 0 h 238"/>
                <a:gd name="T8" fmla="*/ 190 w 190"/>
                <a:gd name="T9" fmla="*/ 238 h 238"/>
                <a:gd name="T10" fmla="*/ 48 w 190"/>
                <a:gd name="T11" fmla="*/ 190 h 238"/>
                <a:gd name="T12" fmla="*/ 142 w 190"/>
                <a:gd name="T13" fmla="*/ 190 h 238"/>
                <a:gd name="T14" fmla="*/ 142 w 190"/>
                <a:gd name="T15" fmla="*/ 48 h 238"/>
                <a:gd name="T16" fmla="*/ 48 w 190"/>
                <a:gd name="T17" fmla="*/ 48 h 238"/>
                <a:gd name="T18" fmla="*/ 48 w 190"/>
                <a:gd name="T19" fmla="*/ 19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38">
                  <a:moveTo>
                    <a:pt x="190" y="238"/>
                  </a:moveTo>
                  <a:cubicBezTo>
                    <a:pt x="127" y="238"/>
                    <a:pt x="64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79"/>
                    <a:pt x="190" y="158"/>
                    <a:pt x="190" y="238"/>
                  </a:cubicBezTo>
                  <a:close/>
                  <a:moveTo>
                    <a:pt x="48" y="190"/>
                  </a:moveTo>
                  <a:cubicBezTo>
                    <a:pt x="80" y="190"/>
                    <a:pt x="111" y="190"/>
                    <a:pt x="142" y="190"/>
                  </a:cubicBezTo>
                  <a:cubicBezTo>
                    <a:pt x="142" y="142"/>
                    <a:pt x="142" y="95"/>
                    <a:pt x="142" y="48"/>
                  </a:cubicBezTo>
                  <a:cubicBezTo>
                    <a:pt x="110" y="48"/>
                    <a:pt x="79" y="48"/>
                    <a:pt x="48" y="48"/>
                  </a:cubicBezTo>
                  <a:cubicBezTo>
                    <a:pt x="48" y="95"/>
                    <a:pt x="48" y="142"/>
                    <a:pt x="48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47">
              <a:extLst>
                <a:ext uri="{FF2B5EF4-FFF2-40B4-BE49-F238E27FC236}">
                  <a16:creationId xmlns:a16="http://schemas.microsoft.com/office/drawing/2014/main" id="{0A711E03-800C-49E3-4933-294577791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763" y="1589088"/>
              <a:ext cx="71438" cy="12700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48">
              <a:extLst>
                <a:ext uri="{FF2B5EF4-FFF2-40B4-BE49-F238E27FC236}">
                  <a16:creationId xmlns:a16="http://schemas.microsoft.com/office/drawing/2014/main" id="{D9C62FB4-F82C-1514-0A68-2A747521E5B5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763" y="1617663"/>
              <a:ext cx="71438" cy="12700"/>
            </a:xfrm>
            <a:custGeom>
              <a:avLst/>
              <a:gdLst>
                <a:gd name="T0" fmla="*/ 238 w 238"/>
                <a:gd name="T1" fmla="*/ 0 h 46"/>
                <a:gd name="T2" fmla="*/ 238 w 238"/>
                <a:gd name="T3" fmla="*/ 46 h 46"/>
                <a:gd name="T4" fmla="*/ 0 w 238"/>
                <a:gd name="T5" fmla="*/ 46 h 46"/>
                <a:gd name="T6" fmla="*/ 0 w 238"/>
                <a:gd name="T7" fmla="*/ 0 h 46"/>
                <a:gd name="T8" fmla="*/ 238 w 2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238" y="0"/>
                  </a:moveTo>
                  <a:cubicBezTo>
                    <a:pt x="238" y="16"/>
                    <a:pt x="238" y="31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49">
              <a:extLst>
                <a:ext uri="{FF2B5EF4-FFF2-40B4-BE49-F238E27FC236}">
                  <a16:creationId xmlns:a16="http://schemas.microsoft.com/office/drawing/2014/main" id="{84246514-3415-5077-B867-D078A84068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63638" y="1431925"/>
              <a:ext cx="200025" cy="200025"/>
            </a:xfrm>
            <a:custGeom>
              <a:avLst/>
              <a:gdLst>
                <a:gd name="T0" fmla="*/ 0 w 672"/>
                <a:gd name="T1" fmla="*/ 336 h 672"/>
                <a:gd name="T2" fmla="*/ 336 w 672"/>
                <a:gd name="T3" fmla="*/ 0 h 672"/>
                <a:gd name="T4" fmla="*/ 672 w 672"/>
                <a:gd name="T5" fmla="*/ 337 h 672"/>
                <a:gd name="T6" fmla="*/ 335 w 672"/>
                <a:gd name="T7" fmla="*/ 672 h 672"/>
                <a:gd name="T8" fmla="*/ 0 w 672"/>
                <a:gd name="T9" fmla="*/ 336 h 672"/>
                <a:gd name="T10" fmla="*/ 624 w 672"/>
                <a:gd name="T11" fmla="*/ 336 h 672"/>
                <a:gd name="T12" fmla="*/ 336 w 672"/>
                <a:gd name="T13" fmla="*/ 48 h 672"/>
                <a:gd name="T14" fmla="*/ 48 w 672"/>
                <a:gd name="T15" fmla="*/ 336 h 672"/>
                <a:gd name="T16" fmla="*/ 336 w 672"/>
                <a:gd name="T17" fmla="*/ 624 h 672"/>
                <a:gd name="T18" fmla="*/ 624 w 672"/>
                <a:gd name="T19" fmla="*/ 336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72" h="672">
                  <a:moveTo>
                    <a:pt x="0" y="336"/>
                  </a:moveTo>
                  <a:cubicBezTo>
                    <a:pt x="0" y="151"/>
                    <a:pt x="151" y="0"/>
                    <a:pt x="336" y="0"/>
                  </a:cubicBezTo>
                  <a:cubicBezTo>
                    <a:pt x="521" y="0"/>
                    <a:pt x="672" y="151"/>
                    <a:pt x="672" y="337"/>
                  </a:cubicBezTo>
                  <a:cubicBezTo>
                    <a:pt x="672" y="522"/>
                    <a:pt x="520" y="672"/>
                    <a:pt x="335" y="672"/>
                  </a:cubicBezTo>
                  <a:cubicBezTo>
                    <a:pt x="151" y="672"/>
                    <a:pt x="0" y="521"/>
                    <a:pt x="0" y="336"/>
                  </a:cubicBezTo>
                  <a:close/>
                  <a:moveTo>
                    <a:pt x="624" y="336"/>
                  </a:moveTo>
                  <a:cubicBezTo>
                    <a:pt x="624" y="177"/>
                    <a:pt x="494" y="48"/>
                    <a:pt x="336" y="48"/>
                  </a:cubicBezTo>
                  <a:cubicBezTo>
                    <a:pt x="177" y="48"/>
                    <a:pt x="48" y="177"/>
                    <a:pt x="48" y="336"/>
                  </a:cubicBezTo>
                  <a:cubicBezTo>
                    <a:pt x="48" y="495"/>
                    <a:pt x="178" y="624"/>
                    <a:pt x="336" y="624"/>
                  </a:cubicBezTo>
                  <a:cubicBezTo>
                    <a:pt x="495" y="624"/>
                    <a:pt x="624" y="494"/>
                    <a:pt x="624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50">
              <a:extLst>
                <a:ext uri="{FF2B5EF4-FFF2-40B4-BE49-F238E27FC236}">
                  <a16:creationId xmlns:a16="http://schemas.microsoft.com/office/drawing/2014/main" id="{1347A943-1C48-B533-1A9A-1E70FC8B6FE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0763" y="167481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51">
              <a:extLst>
                <a:ext uri="{FF2B5EF4-FFF2-40B4-BE49-F238E27FC236}">
                  <a16:creationId xmlns:a16="http://schemas.microsoft.com/office/drawing/2014/main" id="{0C725F6D-69DD-570B-9403-72F5566407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9338" y="1674813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52">
              <a:extLst>
                <a:ext uri="{FF2B5EF4-FFF2-40B4-BE49-F238E27FC236}">
                  <a16:creationId xmlns:a16="http://schemas.microsoft.com/office/drawing/2014/main" id="{1CF03366-ECED-5AC0-7C5A-1090D67DC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7913" y="1674813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1" name="Freeform 53">
              <a:extLst>
                <a:ext uri="{FF2B5EF4-FFF2-40B4-BE49-F238E27FC236}">
                  <a16:creationId xmlns:a16="http://schemas.microsoft.com/office/drawing/2014/main" id="{25D886D7-A220-5FFC-1FBB-14A3E812EB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2225" y="1495425"/>
              <a:ext cx="42863" cy="71438"/>
            </a:xfrm>
            <a:custGeom>
              <a:avLst/>
              <a:gdLst>
                <a:gd name="T0" fmla="*/ 0 w 145"/>
                <a:gd name="T1" fmla="*/ 120 h 240"/>
                <a:gd name="T2" fmla="*/ 0 w 145"/>
                <a:gd name="T3" fmla="*/ 71 h 240"/>
                <a:gd name="T4" fmla="*/ 72 w 145"/>
                <a:gd name="T5" fmla="*/ 0 h 240"/>
                <a:gd name="T6" fmla="*/ 144 w 145"/>
                <a:gd name="T7" fmla="*/ 70 h 240"/>
                <a:gd name="T8" fmla="*/ 144 w 145"/>
                <a:gd name="T9" fmla="*/ 171 h 240"/>
                <a:gd name="T10" fmla="*/ 72 w 145"/>
                <a:gd name="T11" fmla="*/ 240 h 240"/>
                <a:gd name="T12" fmla="*/ 0 w 145"/>
                <a:gd name="T13" fmla="*/ 170 h 240"/>
                <a:gd name="T14" fmla="*/ 0 w 145"/>
                <a:gd name="T15" fmla="*/ 120 h 240"/>
                <a:gd name="T16" fmla="*/ 96 w 145"/>
                <a:gd name="T17" fmla="*/ 121 h 240"/>
                <a:gd name="T18" fmla="*/ 96 w 145"/>
                <a:gd name="T19" fmla="*/ 76 h 240"/>
                <a:gd name="T20" fmla="*/ 96 w 145"/>
                <a:gd name="T21" fmla="*/ 74 h 240"/>
                <a:gd name="T22" fmla="*/ 71 w 145"/>
                <a:gd name="T23" fmla="*/ 48 h 240"/>
                <a:gd name="T24" fmla="*/ 48 w 145"/>
                <a:gd name="T25" fmla="*/ 74 h 240"/>
                <a:gd name="T26" fmla="*/ 48 w 145"/>
                <a:gd name="T27" fmla="*/ 166 h 240"/>
                <a:gd name="T28" fmla="*/ 73 w 145"/>
                <a:gd name="T29" fmla="*/ 192 h 240"/>
                <a:gd name="T30" fmla="*/ 96 w 145"/>
                <a:gd name="T31" fmla="*/ 166 h 240"/>
                <a:gd name="T32" fmla="*/ 96 w 145"/>
                <a:gd name="T33" fmla="*/ 121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45" h="240">
                  <a:moveTo>
                    <a:pt x="0" y="120"/>
                  </a:moveTo>
                  <a:cubicBezTo>
                    <a:pt x="0" y="104"/>
                    <a:pt x="0" y="87"/>
                    <a:pt x="0" y="71"/>
                  </a:cubicBezTo>
                  <a:cubicBezTo>
                    <a:pt x="1" y="31"/>
                    <a:pt x="33" y="0"/>
                    <a:pt x="72" y="0"/>
                  </a:cubicBezTo>
                  <a:cubicBezTo>
                    <a:pt x="111" y="0"/>
                    <a:pt x="143" y="31"/>
                    <a:pt x="144" y="70"/>
                  </a:cubicBezTo>
                  <a:cubicBezTo>
                    <a:pt x="144" y="104"/>
                    <a:pt x="145" y="137"/>
                    <a:pt x="144" y="171"/>
                  </a:cubicBezTo>
                  <a:cubicBezTo>
                    <a:pt x="143" y="209"/>
                    <a:pt x="110" y="240"/>
                    <a:pt x="72" y="240"/>
                  </a:cubicBezTo>
                  <a:cubicBezTo>
                    <a:pt x="33" y="240"/>
                    <a:pt x="1" y="209"/>
                    <a:pt x="0" y="170"/>
                  </a:cubicBezTo>
                  <a:cubicBezTo>
                    <a:pt x="0" y="153"/>
                    <a:pt x="0" y="137"/>
                    <a:pt x="0" y="120"/>
                  </a:cubicBezTo>
                  <a:close/>
                  <a:moveTo>
                    <a:pt x="96" y="121"/>
                  </a:moveTo>
                  <a:cubicBezTo>
                    <a:pt x="96" y="106"/>
                    <a:pt x="96" y="91"/>
                    <a:pt x="96" y="76"/>
                  </a:cubicBezTo>
                  <a:cubicBezTo>
                    <a:pt x="96" y="75"/>
                    <a:pt x="96" y="75"/>
                    <a:pt x="96" y="74"/>
                  </a:cubicBezTo>
                  <a:cubicBezTo>
                    <a:pt x="95" y="58"/>
                    <a:pt x="85" y="48"/>
                    <a:pt x="71" y="48"/>
                  </a:cubicBezTo>
                  <a:cubicBezTo>
                    <a:pt x="58" y="48"/>
                    <a:pt x="48" y="59"/>
                    <a:pt x="48" y="74"/>
                  </a:cubicBezTo>
                  <a:cubicBezTo>
                    <a:pt x="48" y="105"/>
                    <a:pt x="48" y="135"/>
                    <a:pt x="48" y="166"/>
                  </a:cubicBezTo>
                  <a:cubicBezTo>
                    <a:pt x="48" y="182"/>
                    <a:pt x="58" y="192"/>
                    <a:pt x="73" y="192"/>
                  </a:cubicBezTo>
                  <a:cubicBezTo>
                    <a:pt x="86" y="192"/>
                    <a:pt x="96" y="181"/>
                    <a:pt x="96" y="166"/>
                  </a:cubicBezTo>
                  <a:cubicBezTo>
                    <a:pt x="96" y="151"/>
                    <a:pt x="96" y="136"/>
                    <a:pt x="96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2" name="Freeform 54">
              <a:extLst>
                <a:ext uri="{FF2B5EF4-FFF2-40B4-BE49-F238E27FC236}">
                  <a16:creationId xmlns:a16="http://schemas.microsoft.com/office/drawing/2014/main" id="{EDC7D88D-E91B-17C7-CA50-77FF96D0074F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9038" y="1493838"/>
              <a:ext cx="47625" cy="74613"/>
            </a:xfrm>
            <a:custGeom>
              <a:avLst/>
              <a:gdLst>
                <a:gd name="T0" fmla="*/ 8 w 159"/>
                <a:gd name="T1" fmla="*/ 173 h 250"/>
                <a:gd name="T2" fmla="*/ 53 w 159"/>
                <a:gd name="T3" fmla="*/ 173 h 250"/>
                <a:gd name="T4" fmla="*/ 82 w 159"/>
                <a:gd name="T5" fmla="*/ 196 h 250"/>
                <a:gd name="T6" fmla="*/ 102 w 159"/>
                <a:gd name="T7" fmla="*/ 180 h 250"/>
                <a:gd name="T8" fmla="*/ 91 w 159"/>
                <a:gd name="T9" fmla="*/ 158 h 250"/>
                <a:gd name="T10" fmla="*/ 45 w 159"/>
                <a:gd name="T11" fmla="*/ 133 h 250"/>
                <a:gd name="T12" fmla="*/ 10 w 159"/>
                <a:gd name="T13" fmla="*/ 51 h 250"/>
                <a:gd name="T14" fmla="*/ 90 w 159"/>
                <a:gd name="T15" fmla="*/ 4 h 250"/>
                <a:gd name="T16" fmla="*/ 151 w 159"/>
                <a:gd name="T17" fmla="*/ 67 h 250"/>
                <a:gd name="T18" fmla="*/ 151 w 159"/>
                <a:gd name="T19" fmla="*/ 75 h 250"/>
                <a:gd name="T20" fmla="*/ 104 w 159"/>
                <a:gd name="T21" fmla="*/ 75 h 250"/>
                <a:gd name="T22" fmla="*/ 77 w 159"/>
                <a:gd name="T23" fmla="*/ 52 h 250"/>
                <a:gd name="T24" fmla="*/ 56 w 159"/>
                <a:gd name="T25" fmla="*/ 68 h 250"/>
                <a:gd name="T26" fmla="*/ 67 w 159"/>
                <a:gd name="T27" fmla="*/ 91 h 250"/>
                <a:gd name="T28" fmla="*/ 114 w 159"/>
                <a:gd name="T29" fmla="*/ 115 h 250"/>
                <a:gd name="T30" fmla="*/ 147 w 159"/>
                <a:gd name="T31" fmla="*/ 199 h 250"/>
                <a:gd name="T32" fmla="*/ 64 w 159"/>
                <a:gd name="T33" fmla="*/ 243 h 250"/>
                <a:gd name="T34" fmla="*/ 8 w 159"/>
                <a:gd name="T35" fmla="*/ 173 h 2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9" h="250">
                  <a:moveTo>
                    <a:pt x="8" y="173"/>
                  </a:moveTo>
                  <a:cubicBezTo>
                    <a:pt x="23" y="173"/>
                    <a:pt x="38" y="173"/>
                    <a:pt x="53" y="173"/>
                  </a:cubicBezTo>
                  <a:cubicBezTo>
                    <a:pt x="59" y="192"/>
                    <a:pt x="66" y="197"/>
                    <a:pt x="82" y="196"/>
                  </a:cubicBezTo>
                  <a:cubicBezTo>
                    <a:pt x="93" y="195"/>
                    <a:pt x="102" y="190"/>
                    <a:pt x="102" y="180"/>
                  </a:cubicBezTo>
                  <a:cubicBezTo>
                    <a:pt x="102" y="172"/>
                    <a:pt x="97" y="162"/>
                    <a:pt x="91" y="158"/>
                  </a:cubicBezTo>
                  <a:cubicBezTo>
                    <a:pt x="77" y="148"/>
                    <a:pt x="60" y="142"/>
                    <a:pt x="45" y="133"/>
                  </a:cubicBezTo>
                  <a:cubicBezTo>
                    <a:pt x="14" y="117"/>
                    <a:pt x="0" y="83"/>
                    <a:pt x="10" y="51"/>
                  </a:cubicBezTo>
                  <a:cubicBezTo>
                    <a:pt x="21" y="19"/>
                    <a:pt x="53" y="0"/>
                    <a:pt x="90" y="4"/>
                  </a:cubicBezTo>
                  <a:cubicBezTo>
                    <a:pt x="122" y="8"/>
                    <a:pt x="148" y="34"/>
                    <a:pt x="151" y="67"/>
                  </a:cubicBezTo>
                  <a:cubicBezTo>
                    <a:pt x="151" y="69"/>
                    <a:pt x="151" y="72"/>
                    <a:pt x="151" y="75"/>
                  </a:cubicBezTo>
                  <a:cubicBezTo>
                    <a:pt x="135" y="75"/>
                    <a:pt x="121" y="75"/>
                    <a:pt x="104" y="75"/>
                  </a:cubicBezTo>
                  <a:cubicBezTo>
                    <a:pt x="102" y="61"/>
                    <a:pt x="94" y="51"/>
                    <a:pt x="77" y="52"/>
                  </a:cubicBezTo>
                  <a:cubicBezTo>
                    <a:pt x="66" y="53"/>
                    <a:pt x="59" y="57"/>
                    <a:pt x="56" y="68"/>
                  </a:cubicBezTo>
                  <a:cubicBezTo>
                    <a:pt x="53" y="78"/>
                    <a:pt x="58" y="86"/>
                    <a:pt x="67" y="91"/>
                  </a:cubicBezTo>
                  <a:cubicBezTo>
                    <a:pt x="83" y="99"/>
                    <a:pt x="99" y="106"/>
                    <a:pt x="114" y="115"/>
                  </a:cubicBezTo>
                  <a:cubicBezTo>
                    <a:pt x="145" y="132"/>
                    <a:pt x="159" y="167"/>
                    <a:pt x="147" y="199"/>
                  </a:cubicBezTo>
                  <a:cubicBezTo>
                    <a:pt x="135" y="231"/>
                    <a:pt x="100" y="250"/>
                    <a:pt x="64" y="243"/>
                  </a:cubicBezTo>
                  <a:cubicBezTo>
                    <a:pt x="30" y="237"/>
                    <a:pt x="7" y="209"/>
                    <a:pt x="8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55">
              <a:extLst>
                <a:ext uri="{FF2B5EF4-FFF2-40B4-BE49-F238E27FC236}">
                  <a16:creationId xmlns:a16="http://schemas.microsoft.com/office/drawing/2014/main" id="{95690C05-0E4F-A3F5-404B-9B9469947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9363" y="1495425"/>
              <a:ext cx="28575" cy="71438"/>
            </a:xfrm>
            <a:custGeom>
              <a:avLst/>
              <a:gdLst>
                <a:gd name="T0" fmla="*/ 0 w 94"/>
                <a:gd name="T1" fmla="*/ 238 h 238"/>
                <a:gd name="T2" fmla="*/ 0 w 94"/>
                <a:gd name="T3" fmla="*/ 0 h 238"/>
                <a:gd name="T4" fmla="*/ 94 w 94"/>
                <a:gd name="T5" fmla="*/ 0 h 238"/>
                <a:gd name="T6" fmla="*/ 94 w 94"/>
                <a:gd name="T7" fmla="*/ 47 h 238"/>
                <a:gd name="T8" fmla="*/ 48 w 94"/>
                <a:gd name="T9" fmla="*/ 47 h 238"/>
                <a:gd name="T10" fmla="*/ 48 w 94"/>
                <a:gd name="T11" fmla="*/ 95 h 238"/>
                <a:gd name="T12" fmla="*/ 94 w 94"/>
                <a:gd name="T13" fmla="*/ 95 h 238"/>
                <a:gd name="T14" fmla="*/ 94 w 94"/>
                <a:gd name="T15" fmla="*/ 142 h 238"/>
                <a:gd name="T16" fmla="*/ 48 w 94"/>
                <a:gd name="T17" fmla="*/ 142 h 238"/>
                <a:gd name="T18" fmla="*/ 48 w 94"/>
                <a:gd name="T19" fmla="*/ 191 h 238"/>
                <a:gd name="T20" fmla="*/ 94 w 94"/>
                <a:gd name="T21" fmla="*/ 191 h 238"/>
                <a:gd name="T22" fmla="*/ 94 w 94"/>
                <a:gd name="T23" fmla="*/ 238 h 238"/>
                <a:gd name="T24" fmla="*/ 0 w 94"/>
                <a:gd name="T25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94" h="238">
                  <a:moveTo>
                    <a:pt x="0" y="238"/>
                  </a:moveTo>
                  <a:cubicBezTo>
                    <a:pt x="0" y="159"/>
                    <a:pt x="0" y="80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7"/>
                  </a:cubicBezTo>
                  <a:cubicBezTo>
                    <a:pt x="79" y="47"/>
                    <a:pt x="64" y="47"/>
                    <a:pt x="48" y="47"/>
                  </a:cubicBezTo>
                  <a:cubicBezTo>
                    <a:pt x="48" y="63"/>
                    <a:pt x="48" y="78"/>
                    <a:pt x="48" y="95"/>
                  </a:cubicBezTo>
                  <a:cubicBezTo>
                    <a:pt x="63" y="95"/>
                    <a:pt x="78" y="95"/>
                    <a:pt x="94" y="95"/>
                  </a:cubicBezTo>
                  <a:cubicBezTo>
                    <a:pt x="94" y="111"/>
                    <a:pt x="94" y="126"/>
                    <a:pt x="94" y="142"/>
                  </a:cubicBezTo>
                  <a:cubicBezTo>
                    <a:pt x="79" y="142"/>
                    <a:pt x="64" y="142"/>
                    <a:pt x="48" y="142"/>
                  </a:cubicBezTo>
                  <a:cubicBezTo>
                    <a:pt x="48" y="159"/>
                    <a:pt x="48" y="174"/>
                    <a:pt x="48" y="191"/>
                  </a:cubicBezTo>
                  <a:cubicBezTo>
                    <a:pt x="63" y="191"/>
                    <a:pt x="78" y="191"/>
                    <a:pt x="94" y="191"/>
                  </a:cubicBezTo>
                  <a:cubicBezTo>
                    <a:pt x="94" y="207"/>
                    <a:pt x="94" y="222"/>
                    <a:pt x="94" y="238"/>
                  </a:cubicBezTo>
                  <a:cubicBezTo>
                    <a:pt x="63" y="238"/>
                    <a:pt x="32" y="238"/>
                    <a:pt x="0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4" name="Group 233">
            <a:extLst>
              <a:ext uri="{FF2B5EF4-FFF2-40B4-BE49-F238E27FC236}">
                <a16:creationId xmlns:a16="http://schemas.microsoft.com/office/drawing/2014/main" id="{F8D6CDF5-8499-7881-5041-F5A7044B6230}"/>
              </a:ext>
            </a:extLst>
          </p:cNvPr>
          <p:cNvGrpSpPr/>
          <p:nvPr/>
        </p:nvGrpSpPr>
        <p:grpSpPr>
          <a:xfrm>
            <a:off x="3311528" y="2624549"/>
            <a:ext cx="468313" cy="469900"/>
            <a:chOff x="1525588" y="1352550"/>
            <a:chExt cx="468313" cy="469900"/>
          </a:xfrm>
          <a:solidFill>
            <a:srgbClr val="43266B"/>
          </a:solidFill>
        </p:grpSpPr>
        <p:sp>
          <p:nvSpPr>
            <p:cNvPr id="235" name="Freeform 56">
              <a:extLst>
                <a:ext uri="{FF2B5EF4-FFF2-40B4-BE49-F238E27FC236}">
                  <a16:creationId xmlns:a16="http://schemas.microsoft.com/office/drawing/2014/main" id="{EBFBD6C1-9474-9F99-2342-FB469A91BA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25588" y="1352550"/>
              <a:ext cx="468313" cy="469900"/>
            </a:xfrm>
            <a:custGeom>
              <a:avLst/>
              <a:gdLst>
                <a:gd name="T0" fmla="*/ 1352 w 1576"/>
                <a:gd name="T1" fmla="*/ 12 h 1581"/>
                <a:gd name="T2" fmla="*/ 1377 w 1576"/>
                <a:gd name="T3" fmla="*/ 575 h 1581"/>
                <a:gd name="T4" fmla="*/ 1365 w 1576"/>
                <a:gd name="T5" fmla="*/ 950 h 1581"/>
                <a:gd name="T6" fmla="*/ 1550 w 1576"/>
                <a:gd name="T7" fmla="*/ 1303 h 1581"/>
                <a:gd name="T8" fmla="*/ 976 w 1576"/>
                <a:gd name="T9" fmla="*/ 1338 h 1581"/>
                <a:gd name="T10" fmla="*/ 580 w 1576"/>
                <a:gd name="T11" fmla="*/ 1391 h 1581"/>
                <a:gd name="T12" fmla="*/ 122 w 1576"/>
                <a:gd name="T13" fmla="*/ 1420 h 1581"/>
                <a:gd name="T14" fmla="*/ 277 w 1576"/>
                <a:gd name="T15" fmla="*/ 1483 h 1581"/>
                <a:gd name="T16" fmla="*/ 365 w 1576"/>
                <a:gd name="T17" fmla="*/ 979 h 1581"/>
                <a:gd name="T18" fmla="*/ 92 w 1576"/>
                <a:gd name="T19" fmla="*/ 1338 h 1581"/>
                <a:gd name="T20" fmla="*/ 51 w 1576"/>
                <a:gd name="T21" fmla="*/ 1356 h 1581"/>
                <a:gd name="T22" fmla="*/ 110 w 1576"/>
                <a:gd name="T23" fmla="*/ 1021 h 1581"/>
                <a:gd name="T24" fmla="*/ 219 w 1576"/>
                <a:gd name="T25" fmla="*/ 950 h 1581"/>
                <a:gd name="T26" fmla="*/ 139 w 1576"/>
                <a:gd name="T27" fmla="*/ 533 h 1581"/>
                <a:gd name="T28" fmla="*/ 263 w 1576"/>
                <a:gd name="T29" fmla="*/ 3 h 1581"/>
                <a:gd name="T30" fmla="*/ 378 w 1576"/>
                <a:gd name="T31" fmla="*/ 0 h 1581"/>
                <a:gd name="T32" fmla="*/ 585 w 1576"/>
                <a:gd name="T33" fmla="*/ 147 h 1581"/>
                <a:gd name="T34" fmla="*/ 975 w 1576"/>
                <a:gd name="T35" fmla="*/ 191 h 1581"/>
                <a:gd name="T36" fmla="*/ 984 w 1576"/>
                <a:gd name="T37" fmla="*/ 174 h 1581"/>
                <a:gd name="T38" fmla="*/ 1206 w 1576"/>
                <a:gd name="T39" fmla="*/ 0 h 1581"/>
                <a:gd name="T40" fmla="*/ 620 w 1576"/>
                <a:gd name="T41" fmla="*/ 236 h 1581"/>
                <a:gd name="T42" fmla="*/ 614 w 1576"/>
                <a:gd name="T43" fmla="*/ 382 h 1581"/>
                <a:gd name="T44" fmla="*/ 527 w 1576"/>
                <a:gd name="T45" fmla="*/ 492 h 1581"/>
                <a:gd name="T46" fmla="*/ 529 w 1576"/>
                <a:gd name="T47" fmla="*/ 453 h 1581"/>
                <a:gd name="T48" fmla="*/ 384 w 1576"/>
                <a:gd name="T49" fmla="*/ 50 h 1581"/>
                <a:gd name="T50" fmla="*/ 102 w 1576"/>
                <a:gd name="T51" fmla="*/ 423 h 1581"/>
                <a:gd name="T52" fmla="*/ 481 w 1576"/>
                <a:gd name="T53" fmla="*/ 530 h 1581"/>
                <a:gd name="T54" fmla="*/ 301 w 1576"/>
                <a:gd name="T55" fmla="*/ 598 h 1581"/>
                <a:gd name="T56" fmla="*/ 262 w 1576"/>
                <a:gd name="T57" fmla="*/ 937 h 1581"/>
                <a:gd name="T58" fmla="*/ 620 w 1576"/>
                <a:gd name="T59" fmla="*/ 1294 h 1581"/>
                <a:gd name="T60" fmla="*/ 1046 w 1576"/>
                <a:gd name="T61" fmla="*/ 1019 h 1581"/>
                <a:gd name="T62" fmla="*/ 1322 w 1576"/>
                <a:gd name="T63" fmla="*/ 593 h 1581"/>
                <a:gd name="T64" fmla="*/ 963 w 1576"/>
                <a:gd name="T65" fmla="*/ 236 h 1581"/>
                <a:gd name="T66" fmla="*/ 1258 w 1576"/>
                <a:gd name="T67" fmla="*/ 42 h 1581"/>
                <a:gd name="T68" fmla="*/ 1259 w 1576"/>
                <a:gd name="T69" fmla="*/ 554 h 1581"/>
                <a:gd name="T70" fmla="*/ 1258 w 1576"/>
                <a:gd name="T71" fmla="*/ 42 h 1581"/>
                <a:gd name="T72" fmla="*/ 1515 w 1576"/>
                <a:gd name="T73" fmla="*/ 1233 h 1581"/>
                <a:gd name="T74" fmla="*/ 1002 w 1576"/>
                <a:gd name="T75" fmla="*/ 1232 h 15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76" h="1581">
                  <a:moveTo>
                    <a:pt x="1311" y="0"/>
                  </a:moveTo>
                  <a:cubicBezTo>
                    <a:pt x="1325" y="4"/>
                    <a:pt x="1339" y="7"/>
                    <a:pt x="1352" y="12"/>
                  </a:cubicBezTo>
                  <a:cubicBezTo>
                    <a:pt x="1466" y="54"/>
                    <a:pt x="1539" y="134"/>
                    <a:pt x="1555" y="254"/>
                  </a:cubicBezTo>
                  <a:cubicBezTo>
                    <a:pt x="1576" y="404"/>
                    <a:pt x="1500" y="519"/>
                    <a:pt x="1377" y="575"/>
                  </a:cubicBezTo>
                  <a:cubicBezTo>
                    <a:pt x="1373" y="576"/>
                    <a:pt x="1370" y="578"/>
                    <a:pt x="1365" y="580"/>
                  </a:cubicBezTo>
                  <a:cubicBezTo>
                    <a:pt x="1403" y="703"/>
                    <a:pt x="1403" y="826"/>
                    <a:pt x="1365" y="950"/>
                  </a:cubicBezTo>
                  <a:cubicBezTo>
                    <a:pt x="1446" y="983"/>
                    <a:pt x="1505" y="1039"/>
                    <a:pt x="1538" y="1121"/>
                  </a:cubicBezTo>
                  <a:cubicBezTo>
                    <a:pt x="1562" y="1180"/>
                    <a:pt x="1564" y="1242"/>
                    <a:pt x="1550" y="1303"/>
                  </a:cubicBezTo>
                  <a:cubicBezTo>
                    <a:pt x="1524" y="1421"/>
                    <a:pt x="1418" y="1515"/>
                    <a:pt x="1301" y="1530"/>
                  </a:cubicBezTo>
                  <a:cubicBezTo>
                    <a:pt x="1174" y="1548"/>
                    <a:pt x="1034" y="1482"/>
                    <a:pt x="976" y="1338"/>
                  </a:cubicBezTo>
                  <a:cubicBezTo>
                    <a:pt x="854" y="1376"/>
                    <a:pt x="731" y="1376"/>
                    <a:pt x="608" y="1338"/>
                  </a:cubicBezTo>
                  <a:cubicBezTo>
                    <a:pt x="599" y="1356"/>
                    <a:pt x="590" y="1374"/>
                    <a:pt x="580" y="1391"/>
                  </a:cubicBezTo>
                  <a:cubicBezTo>
                    <a:pt x="483" y="1548"/>
                    <a:pt x="264" y="1581"/>
                    <a:pt x="126" y="1458"/>
                  </a:cubicBezTo>
                  <a:cubicBezTo>
                    <a:pt x="112" y="1445"/>
                    <a:pt x="110" y="1430"/>
                    <a:pt x="122" y="1420"/>
                  </a:cubicBezTo>
                  <a:cubicBezTo>
                    <a:pt x="132" y="1412"/>
                    <a:pt x="143" y="1413"/>
                    <a:pt x="156" y="1424"/>
                  </a:cubicBezTo>
                  <a:cubicBezTo>
                    <a:pt x="191" y="1455"/>
                    <a:pt x="231" y="1474"/>
                    <a:pt x="277" y="1483"/>
                  </a:cubicBezTo>
                  <a:cubicBezTo>
                    <a:pt x="422" y="1513"/>
                    <a:pt x="567" y="1405"/>
                    <a:pt x="579" y="1258"/>
                  </a:cubicBezTo>
                  <a:cubicBezTo>
                    <a:pt x="591" y="1120"/>
                    <a:pt x="502" y="1003"/>
                    <a:pt x="365" y="979"/>
                  </a:cubicBezTo>
                  <a:cubicBezTo>
                    <a:pt x="228" y="955"/>
                    <a:pt x="89" y="1057"/>
                    <a:pt x="72" y="1196"/>
                  </a:cubicBezTo>
                  <a:cubicBezTo>
                    <a:pt x="65" y="1245"/>
                    <a:pt x="72" y="1292"/>
                    <a:pt x="92" y="1338"/>
                  </a:cubicBezTo>
                  <a:cubicBezTo>
                    <a:pt x="99" y="1354"/>
                    <a:pt x="95" y="1366"/>
                    <a:pt x="82" y="1372"/>
                  </a:cubicBezTo>
                  <a:cubicBezTo>
                    <a:pt x="70" y="1378"/>
                    <a:pt x="58" y="1372"/>
                    <a:pt x="51" y="1356"/>
                  </a:cubicBezTo>
                  <a:cubicBezTo>
                    <a:pt x="50" y="1355"/>
                    <a:pt x="50" y="1354"/>
                    <a:pt x="49" y="1353"/>
                  </a:cubicBezTo>
                  <a:cubicBezTo>
                    <a:pt x="0" y="1242"/>
                    <a:pt x="24" y="1108"/>
                    <a:pt x="110" y="1021"/>
                  </a:cubicBezTo>
                  <a:cubicBezTo>
                    <a:pt x="139" y="993"/>
                    <a:pt x="172" y="970"/>
                    <a:pt x="209" y="954"/>
                  </a:cubicBezTo>
                  <a:cubicBezTo>
                    <a:pt x="212" y="953"/>
                    <a:pt x="215" y="952"/>
                    <a:pt x="219" y="950"/>
                  </a:cubicBezTo>
                  <a:cubicBezTo>
                    <a:pt x="180" y="827"/>
                    <a:pt x="180" y="704"/>
                    <a:pt x="218" y="583"/>
                  </a:cubicBezTo>
                  <a:cubicBezTo>
                    <a:pt x="191" y="566"/>
                    <a:pt x="162" y="553"/>
                    <a:pt x="139" y="533"/>
                  </a:cubicBezTo>
                  <a:cubicBezTo>
                    <a:pt x="43" y="454"/>
                    <a:pt x="5" y="352"/>
                    <a:pt x="33" y="231"/>
                  </a:cubicBezTo>
                  <a:cubicBezTo>
                    <a:pt x="61" y="109"/>
                    <a:pt x="141" y="34"/>
                    <a:pt x="263" y="3"/>
                  </a:cubicBezTo>
                  <a:cubicBezTo>
                    <a:pt x="267" y="2"/>
                    <a:pt x="270" y="1"/>
                    <a:pt x="273" y="0"/>
                  </a:cubicBezTo>
                  <a:cubicBezTo>
                    <a:pt x="308" y="0"/>
                    <a:pt x="343" y="0"/>
                    <a:pt x="378" y="0"/>
                  </a:cubicBezTo>
                  <a:cubicBezTo>
                    <a:pt x="381" y="1"/>
                    <a:pt x="384" y="3"/>
                    <a:pt x="387" y="3"/>
                  </a:cubicBezTo>
                  <a:cubicBezTo>
                    <a:pt x="474" y="24"/>
                    <a:pt x="540" y="71"/>
                    <a:pt x="585" y="147"/>
                  </a:cubicBezTo>
                  <a:cubicBezTo>
                    <a:pt x="593" y="161"/>
                    <a:pt x="600" y="176"/>
                    <a:pt x="608" y="191"/>
                  </a:cubicBezTo>
                  <a:cubicBezTo>
                    <a:pt x="731" y="153"/>
                    <a:pt x="853" y="153"/>
                    <a:pt x="975" y="191"/>
                  </a:cubicBezTo>
                  <a:cubicBezTo>
                    <a:pt x="977" y="190"/>
                    <a:pt x="977" y="190"/>
                    <a:pt x="977" y="189"/>
                  </a:cubicBezTo>
                  <a:cubicBezTo>
                    <a:pt x="980" y="184"/>
                    <a:pt x="982" y="179"/>
                    <a:pt x="984" y="174"/>
                  </a:cubicBezTo>
                  <a:cubicBezTo>
                    <a:pt x="1021" y="96"/>
                    <a:pt x="1079" y="42"/>
                    <a:pt x="1160" y="13"/>
                  </a:cubicBezTo>
                  <a:cubicBezTo>
                    <a:pt x="1175" y="8"/>
                    <a:pt x="1191" y="4"/>
                    <a:pt x="1206" y="0"/>
                  </a:cubicBezTo>
                  <a:cubicBezTo>
                    <a:pt x="1241" y="0"/>
                    <a:pt x="1276" y="0"/>
                    <a:pt x="1311" y="0"/>
                  </a:cubicBezTo>
                  <a:close/>
                  <a:moveTo>
                    <a:pt x="620" y="236"/>
                  </a:moveTo>
                  <a:cubicBezTo>
                    <a:pt x="621" y="241"/>
                    <a:pt x="621" y="245"/>
                    <a:pt x="622" y="250"/>
                  </a:cubicBezTo>
                  <a:cubicBezTo>
                    <a:pt x="630" y="294"/>
                    <a:pt x="627" y="338"/>
                    <a:pt x="614" y="382"/>
                  </a:cubicBezTo>
                  <a:cubicBezTo>
                    <a:pt x="603" y="420"/>
                    <a:pt x="585" y="456"/>
                    <a:pt x="559" y="487"/>
                  </a:cubicBezTo>
                  <a:cubicBezTo>
                    <a:pt x="550" y="498"/>
                    <a:pt x="537" y="500"/>
                    <a:pt x="527" y="492"/>
                  </a:cubicBezTo>
                  <a:cubicBezTo>
                    <a:pt x="517" y="485"/>
                    <a:pt x="515" y="471"/>
                    <a:pt x="524" y="459"/>
                  </a:cubicBezTo>
                  <a:cubicBezTo>
                    <a:pt x="525" y="457"/>
                    <a:pt x="527" y="455"/>
                    <a:pt x="529" y="453"/>
                  </a:cubicBezTo>
                  <a:cubicBezTo>
                    <a:pt x="573" y="392"/>
                    <a:pt x="591" y="325"/>
                    <a:pt x="576" y="251"/>
                  </a:cubicBezTo>
                  <a:cubicBezTo>
                    <a:pt x="554" y="144"/>
                    <a:pt x="489" y="75"/>
                    <a:pt x="384" y="50"/>
                  </a:cubicBezTo>
                  <a:cubicBezTo>
                    <a:pt x="277" y="24"/>
                    <a:pt x="186" y="58"/>
                    <a:pt x="121" y="145"/>
                  </a:cubicBezTo>
                  <a:cubicBezTo>
                    <a:pt x="56" y="232"/>
                    <a:pt x="50" y="327"/>
                    <a:pt x="102" y="423"/>
                  </a:cubicBezTo>
                  <a:cubicBezTo>
                    <a:pt x="168" y="544"/>
                    <a:pt x="318" y="588"/>
                    <a:pt x="442" y="526"/>
                  </a:cubicBezTo>
                  <a:cubicBezTo>
                    <a:pt x="461" y="516"/>
                    <a:pt x="473" y="517"/>
                    <a:pt x="481" y="530"/>
                  </a:cubicBezTo>
                  <a:cubicBezTo>
                    <a:pt x="488" y="544"/>
                    <a:pt x="482" y="556"/>
                    <a:pt x="462" y="566"/>
                  </a:cubicBezTo>
                  <a:cubicBezTo>
                    <a:pt x="411" y="591"/>
                    <a:pt x="357" y="603"/>
                    <a:pt x="301" y="598"/>
                  </a:cubicBezTo>
                  <a:cubicBezTo>
                    <a:pt x="288" y="596"/>
                    <a:pt x="275" y="595"/>
                    <a:pt x="262" y="593"/>
                  </a:cubicBezTo>
                  <a:cubicBezTo>
                    <a:pt x="226" y="709"/>
                    <a:pt x="226" y="822"/>
                    <a:pt x="262" y="937"/>
                  </a:cubicBezTo>
                  <a:cubicBezTo>
                    <a:pt x="368" y="919"/>
                    <a:pt x="461" y="944"/>
                    <a:pt x="537" y="1019"/>
                  </a:cubicBezTo>
                  <a:cubicBezTo>
                    <a:pt x="613" y="1095"/>
                    <a:pt x="638" y="1189"/>
                    <a:pt x="620" y="1294"/>
                  </a:cubicBezTo>
                  <a:cubicBezTo>
                    <a:pt x="728" y="1333"/>
                    <a:pt x="876" y="1328"/>
                    <a:pt x="963" y="1293"/>
                  </a:cubicBezTo>
                  <a:cubicBezTo>
                    <a:pt x="945" y="1188"/>
                    <a:pt x="971" y="1095"/>
                    <a:pt x="1046" y="1019"/>
                  </a:cubicBezTo>
                  <a:cubicBezTo>
                    <a:pt x="1123" y="943"/>
                    <a:pt x="1216" y="919"/>
                    <a:pt x="1322" y="937"/>
                  </a:cubicBezTo>
                  <a:cubicBezTo>
                    <a:pt x="1357" y="821"/>
                    <a:pt x="1358" y="707"/>
                    <a:pt x="1322" y="593"/>
                  </a:cubicBezTo>
                  <a:cubicBezTo>
                    <a:pt x="1215" y="611"/>
                    <a:pt x="1122" y="586"/>
                    <a:pt x="1046" y="510"/>
                  </a:cubicBezTo>
                  <a:cubicBezTo>
                    <a:pt x="970" y="434"/>
                    <a:pt x="945" y="341"/>
                    <a:pt x="963" y="236"/>
                  </a:cubicBezTo>
                  <a:cubicBezTo>
                    <a:pt x="874" y="199"/>
                    <a:pt x="717" y="199"/>
                    <a:pt x="620" y="236"/>
                  </a:cubicBezTo>
                  <a:close/>
                  <a:moveTo>
                    <a:pt x="1258" y="42"/>
                  </a:moveTo>
                  <a:cubicBezTo>
                    <a:pt x="1117" y="42"/>
                    <a:pt x="1002" y="157"/>
                    <a:pt x="1002" y="298"/>
                  </a:cubicBezTo>
                  <a:cubicBezTo>
                    <a:pt x="1002" y="439"/>
                    <a:pt x="1118" y="554"/>
                    <a:pt x="1259" y="554"/>
                  </a:cubicBezTo>
                  <a:cubicBezTo>
                    <a:pt x="1400" y="554"/>
                    <a:pt x="1515" y="439"/>
                    <a:pt x="1515" y="298"/>
                  </a:cubicBezTo>
                  <a:cubicBezTo>
                    <a:pt x="1515" y="157"/>
                    <a:pt x="1400" y="42"/>
                    <a:pt x="1258" y="42"/>
                  </a:cubicBezTo>
                  <a:close/>
                  <a:moveTo>
                    <a:pt x="1258" y="1488"/>
                  </a:moveTo>
                  <a:cubicBezTo>
                    <a:pt x="1399" y="1488"/>
                    <a:pt x="1514" y="1374"/>
                    <a:pt x="1515" y="1233"/>
                  </a:cubicBezTo>
                  <a:cubicBezTo>
                    <a:pt x="1515" y="1092"/>
                    <a:pt x="1400" y="976"/>
                    <a:pt x="1259" y="976"/>
                  </a:cubicBezTo>
                  <a:cubicBezTo>
                    <a:pt x="1118" y="976"/>
                    <a:pt x="1002" y="1091"/>
                    <a:pt x="1002" y="1232"/>
                  </a:cubicBezTo>
                  <a:cubicBezTo>
                    <a:pt x="1003" y="1373"/>
                    <a:pt x="1118" y="1488"/>
                    <a:pt x="1258" y="14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57">
              <a:extLst>
                <a:ext uri="{FF2B5EF4-FFF2-40B4-BE49-F238E27FC236}">
                  <a16:creationId xmlns:a16="http://schemas.microsoft.com/office/drawing/2014/main" id="{630C8539-265D-ABFF-2470-15842CB107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7025" y="1679575"/>
              <a:ext cx="66675" cy="76200"/>
            </a:xfrm>
            <a:custGeom>
              <a:avLst/>
              <a:gdLst>
                <a:gd name="T0" fmla="*/ 0 w 222"/>
                <a:gd name="T1" fmla="*/ 128 h 256"/>
                <a:gd name="T2" fmla="*/ 0 w 222"/>
                <a:gd name="T3" fmla="*/ 44 h 256"/>
                <a:gd name="T4" fmla="*/ 50 w 222"/>
                <a:gd name="T5" fmla="*/ 15 h 256"/>
                <a:gd name="T6" fmla="*/ 195 w 222"/>
                <a:gd name="T7" fmla="*/ 99 h 256"/>
                <a:gd name="T8" fmla="*/ 195 w 222"/>
                <a:gd name="T9" fmla="*/ 157 h 256"/>
                <a:gd name="T10" fmla="*/ 50 w 222"/>
                <a:gd name="T11" fmla="*/ 241 h 256"/>
                <a:gd name="T12" fmla="*/ 0 w 222"/>
                <a:gd name="T13" fmla="*/ 212 h 256"/>
                <a:gd name="T14" fmla="*/ 0 w 222"/>
                <a:gd name="T15" fmla="*/ 128 h 256"/>
                <a:gd name="T16" fmla="*/ 46 w 222"/>
                <a:gd name="T17" fmla="*/ 64 h 256"/>
                <a:gd name="T18" fmla="*/ 46 w 222"/>
                <a:gd name="T19" fmla="*/ 192 h 256"/>
                <a:gd name="T20" fmla="*/ 156 w 222"/>
                <a:gd name="T21" fmla="*/ 128 h 256"/>
                <a:gd name="T22" fmla="*/ 46 w 222"/>
                <a:gd name="T23" fmla="*/ 64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22" h="256">
                  <a:moveTo>
                    <a:pt x="0" y="128"/>
                  </a:moveTo>
                  <a:cubicBezTo>
                    <a:pt x="0" y="100"/>
                    <a:pt x="0" y="72"/>
                    <a:pt x="0" y="44"/>
                  </a:cubicBezTo>
                  <a:cubicBezTo>
                    <a:pt x="0" y="14"/>
                    <a:pt x="24" y="0"/>
                    <a:pt x="50" y="15"/>
                  </a:cubicBezTo>
                  <a:cubicBezTo>
                    <a:pt x="99" y="43"/>
                    <a:pt x="147" y="71"/>
                    <a:pt x="195" y="99"/>
                  </a:cubicBezTo>
                  <a:cubicBezTo>
                    <a:pt x="222" y="114"/>
                    <a:pt x="222" y="142"/>
                    <a:pt x="195" y="157"/>
                  </a:cubicBezTo>
                  <a:cubicBezTo>
                    <a:pt x="147" y="186"/>
                    <a:pt x="98" y="214"/>
                    <a:pt x="50" y="241"/>
                  </a:cubicBezTo>
                  <a:cubicBezTo>
                    <a:pt x="24" y="256"/>
                    <a:pt x="0" y="242"/>
                    <a:pt x="0" y="212"/>
                  </a:cubicBezTo>
                  <a:cubicBezTo>
                    <a:pt x="0" y="184"/>
                    <a:pt x="0" y="156"/>
                    <a:pt x="0" y="128"/>
                  </a:cubicBezTo>
                  <a:close/>
                  <a:moveTo>
                    <a:pt x="46" y="64"/>
                  </a:moveTo>
                  <a:cubicBezTo>
                    <a:pt x="46" y="108"/>
                    <a:pt x="46" y="149"/>
                    <a:pt x="46" y="192"/>
                  </a:cubicBezTo>
                  <a:cubicBezTo>
                    <a:pt x="83" y="170"/>
                    <a:pt x="119" y="150"/>
                    <a:pt x="156" y="128"/>
                  </a:cubicBezTo>
                  <a:cubicBezTo>
                    <a:pt x="118" y="106"/>
                    <a:pt x="83" y="86"/>
                    <a:pt x="46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58">
              <a:extLst>
                <a:ext uri="{FF2B5EF4-FFF2-40B4-BE49-F238E27FC236}">
                  <a16:creationId xmlns:a16="http://schemas.microsoft.com/office/drawing/2014/main" id="{CA18D28C-89E1-5A83-D938-748675148E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98625" y="1511300"/>
              <a:ext cx="117475" cy="142875"/>
            </a:xfrm>
            <a:custGeom>
              <a:avLst/>
              <a:gdLst>
                <a:gd name="T0" fmla="*/ 175 w 393"/>
                <a:gd name="T1" fmla="*/ 155 h 481"/>
                <a:gd name="T2" fmla="*/ 175 w 393"/>
                <a:gd name="T3" fmla="*/ 260 h 481"/>
                <a:gd name="T4" fmla="*/ 227 w 393"/>
                <a:gd name="T5" fmla="*/ 276 h 481"/>
                <a:gd name="T6" fmla="*/ 247 w 393"/>
                <a:gd name="T7" fmla="*/ 305 h 481"/>
                <a:gd name="T8" fmla="*/ 214 w 393"/>
                <a:gd name="T9" fmla="*/ 319 h 481"/>
                <a:gd name="T10" fmla="*/ 210 w 393"/>
                <a:gd name="T11" fmla="*/ 318 h 481"/>
                <a:gd name="T12" fmla="*/ 111 w 393"/>
                <a:gd name="T13" fmla="*/ 312 h 481"/>
                <a:gd name="T14" fmla="*/ 116 w 393"/>
                <a:gd name="T15" fmla="*/ 413 h 481"/>
                <a:gd name="T16" fmla="*/ 118 w 393"/>
                <a:gd name="T17" fmla="*/ 456 h 481"/>
                <a:gd name="T18" fmla="*/ 96 w 393"/>
                <a:gd name="T19" fmla="*/ 481 h 481"/>
                <a:gd name="T20" fmla="*/ 74 w 393"/>
                <a:gd name="T21" fmla="*/ 457 h 481"/>
                <a:gd name="T22" fmla="*/ 67 w 393"/>
                <a:gd name="T23" fmla="*/ 328 h 481"/>
                <a:gd name="T24" fmla="*/ 66 w 393"/>
                <a:gd name="T25" fmla="*/ 311 h 481"/>
                <a:gd name="T26" fmla="*/ 44 w 393"/>
                <a:gd name="T27" fmla="*/ 310 h 481"/>
                <a:gd name="T28" fmla="*/ 1 w 393"/>
                <a:gd name="T29" fmla="*/ 265 h 481"/>
                <a:gd name="T30" fmla="*/ 1 w 393"/>
                <a:gd name="T31" fmla="*/ 146 h 481"/>
                <a:gd name="T32" fmla="*/ 45 w 393"/>
                <a:gd name="T33" fmla="*/ 102 h 481"/>
                <a:gd name="T34" fmla="*/ 127 w 393"/>
                <a:gd name="T35" fmla="*/ 103 h 481"/>
                <a:gd name="T36" fmla="*/ 265 w 393"/>
                <a:gd name="T37" fmla="*/ 74 h 481"/>
                <a:gd name="T38" fmla="*/ 338 w 393"/>
                <a:gd name="T39" fmla="*/ 38 h 481"/>
                <a:gd name="T40" fmla="*/ 348 w 393"/>
                <a:gd name="T41" fmla="*/ 23 h 481"/>
                <a:gd name="T42" fmla="*/ 371 w 393"/>
                <a:gd name="T43" fmla="*/ 0 h 481"/>
                <a:gd name="T44" fmla="*/ 393 w 393"/>
                <a:gd name="T45" fmla="*/ 24 h 481"/>
                <a:gd name="T46" fmla="*/ 393 w 393"/>
                <a:gd name="T47" fmla="*/ 33 h 481"/>
                <a:gd name="T48" fmla="*/ 393 w 393"/>
                <a:gd name="T49" fmla="*/ 378 h 481"/>
                <a:gd name="T50" fmla="*/ 392 w 393"/>
                <a:gd name="T51" fmla="*/ 394 h 481"/>
                <a:gd name="T52" fmla="*/ 369 w 393"/>
                <a:gd name="T53" fmla="*/ 411 h 481"/>
                <a:gd name="T54" fmla="*/ 349 w 393"/>
                <a:gd name="T55" fmla="*/ 392 h 481"/>
                <a:gd name="T56" fmla="*/ 334 w 393"/>
                <a:gd name="T57" fmla="*/ 371 h 481"/>
                <a:gd name="T58" fmla="*/ 300 w 393"/>
                <a:gd name="T59" fmla="*/ 353 h 481"/>
                <a:gd name="T60" fmla="*/ 288 w 393"/>
                <a:gd name="T61" fmla="*/ 323 h 481"/>
                <a:gd name="T62" fmla="*/ 320 w 393"/>
                <a:gd name="T63" fmla="*/ 313 h 481"/>
                <a:gd name="T64" fmla="*/ 333 w 393"/>
                <a:gd name="T65" fmla="*/ 320 h 481"/>
                <a:gd name="T66" fmla="*/ 347 w 393"/>
                <a:gd name="T67" fmla="*/ 326 h 481"/>
                <a:gd name="T68" fmla="*/ 347 w 393"/>
                <a:gd name="T69" fmla="*/ 89 h 481"/>
                <a:gd name="T70" fmla="*/ 175 w 393"/>
                <a:gd name="T71" fmla="*/ 155 h 481"/>
                <a:gd name="T72" fmla="*/ 46 w 393"/>
                <a:gd name="T73" fmla="*/ 264 h 481"/>
                <a:gd name="T74" fmla="*/ 129 w 393"/>
                <a:gd name="T75" fmla="*/ 264 h 481"/>
                <a:gd name="T76" fmla="*/ 129 w 393"/>
                <a:gd name="T77" fmla="*/ 148 h 481"/>
                <a:gd name="T78" fmla="*/ 46 w 393"/>
                <a:gd name="T79" fmla="*/ 148 h 481"/>
                <a:gd name="T80" fmla="*/ 46 w 393"/>
                <a:gd name="T81" fmla="*/ 26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393" h="481">
                  <a:moveTo>
                    <a:pt x="175" y="155"/>
                  </a:moveTo>
                  <a:cubicBezTo>
                    <a:pt x="175" y="188"/>
                    <a:pt x="175" y="224"/>
                    <a:pt x="175" y="260"/>
                  </a:cubicBezTo>
                  <a:cubicBezTo>
                    <a:pt x="192" y="265"/>
                    <a:pt x="210" y="270"/>
                    <a:pt x="227" y="276"/>
                  </a:cubicBezTo>
                  <a:cubicBezTo>
                    <a:pt x="244" y="281"/>
                    <a:pt x="251" y="291"/>
                    <a:pt x="247" y="305"/>
                  </a:cubicBezTo>
                  <a:cubicBezTo>
                    <a:pt x="243" y="318"/>
                    <a:pt x="231" y="323"/>
                    <a:pt x="214" y="319"/>
                  </a:cubicBezTo>
                  <a:cubicBezTo>
                    <a:pt x="213" y="318"/>
                    <a:pt x="211" y="318"/>
                    <a:pt x="210" y="318"/>
                  </a:cubicBezTo>
                  <a:cubicBezTo>
                    <a:pt x="170" y="305"/>
                    <a:pt x="157" y="305"/>
                    <a:pt x="111" y="312"/>
                  </a:cubicBezTo>
                  <a:cubicBezTo>
                    <a:pt x="113" y="345"/>
                    <a:pt x="115" y="379"/>
                    <a:pt x="116" y="413"/>
                  </a:cubicBezTo>
                  <a:cubicBezTo>
                    <a:pt x="117" y="427"/>
                    <a:pt x="118" y="442"/>
                    <a:pt x="118" y="456"/>
                  </a:cubicBezTo>
                  <a:cubicBezTo>
                    <a:pt x="119" y="472"/>
                    <a:pt x="110" y="481"/>
                    <a:pt x="96" y="481"/>
                  </a:cubicBezTo>
                  <a:cubicBezTo>
                    <a:pt x="83" y="481"/>
                    <a:pt x="74" y="472"/>
                    <a:pt x="74" y="457"/>
                  </a:cubicBezTo>
                  <a:cubicBezTo>
                    <a:pt x="71" y="414"/>
                    <a:pt x="69" y="371"/>
                    <a:pt x="67" y="328"/>
                  </a:cubicBezTo>
                  <a:cubicBezTo>
                    <a:pt x="67" y="323"/>
                    <a:pt x="66" y="317"/>
                    <a:pt x="66" y="311"/>
                  </a:cubicBezTo>
                  <a:cubicBezTo>
                    <a:pt x="58" y="310"/>
                    <a:pt x="51" y="310"/>
                    <a:pt x="44" y="310"/>
                  </a:cubicBezTo>
                  <a:cubicBezTo>
                    <a:pt x="19" y="308"/>
                    <a:pt x="1" y="291"/>
                    <a:pt x="1" y="265"/>
                  </a:cubicBezTo>
                  <a:cubicBezTo>
                    <a:pt x="0" y="226"/>
                    <a:pt x="0" y="186"/>
                    <a:pt x="1" y="146"/>
                  </a:cubicBezTo>
                  <a:cubicBezTo>
                    <a:pt x="1" y="121"/>
                    <a:pt x="20" y="102"/>
                    <a:pt x="45" y="102"/>
                  </a:cubicBezTo>
                  <a:cubicBezTo>
                    <a:pt x="72" y="102"/>
                    <a:pt x="100" y="99"/>
                    <a:pt x="127" y="103"/>
                  </a:cubicBezTo>
                  <a:cubicBezTo>
                    <a:pt x="177" y="110"/>
                    <a:pt x="221" y="92"/>
                    <a:pt x="265" y="74"/>
                  </a:cubicBezTo>
                  <a:cubicBezTo>
                    <a:pt x="290" y="64"/>
                    <a:pt x="314" y="51"/>
                    <a:pt x="338" y="38"/>
                  </a:cubicBezTo>
                  <a:cubicBezTo>
                    <a:pt x="342" y="36"/>
                    <a:pt x="347" y="29"/>
                    <a:pt x="348" y="23"/>
                  </a:cubicBezTo>
                  <a:cubicBezTo>
                    <a:pt x="351" y="9"/>
                    <a:pt x="359" y="0"/>
                    <a:pt x="371" y="0"/>
                  </a:cubicBezTo>
                  <a:cubicBezTo>
                    <a:pt x="383" y="1"/>
                    <a:pt x="392" y="10"/>
                    <a:pt x="393" y="24"/>
                  </a:cubicBezTo>
                  <a:cubicBezTo>
                    <a:pt x="393" y="27"/>
                    <a:pt x="393" y="30"/>
                    <a:pt x="393" y="33"/>
                  </a:cubicBezTo>
                  <a:cubicBezTo>
                    <a:pt x="393" y="148"/>
                    <a:pt x="393" y="263"/>
                    <a:pt x="393" y="378"/>
                  </a:cubicBezTo>
                  <a:cubicBezTo>
                    <a:pt x="393" y="384"/>
                    <a:pt x="393" y="389"/>
                    <a:pt x="392" y="394"/>
                  </a:cubicBezTo>
                  <a:cubicBezTo>
                    <a:pt x="389" y="406"/>
                    <a:pt x="381" y="412"/>
                    <a:pt x="369" y="411"/>
                  </a:cubicBezTo>
                  <a:cubicBezTo>
                    <a:pt x="357" y="410"/>
                    <a:pt x="349" y="403"/>
                    <a:pt x="349" y="392"/>
                  </a:cubicBezTo>
                  <a:cubicBezTo>
                    <a:pt x="349" y="380"/>
                    <a:pt x="343" y="375"/>
                    <a:pt x="334" y="371"/>
                  </a:cubicBezTo>
                  <a:cubicBezTo>
                    <a:pt x="322" y="365"/>
                    <a:pt x="311" y="359"/>
                    <a:pt x="300" y="353"/>
                  </a:cubicBezTo>
                  <a:cubicBezTo>
                    <a:pt x="287" y="346"/>
                    <a:pt x="283" y="334"/>
                    <a:pt x="288" y="323"/>
                  </a:cubicBezTo>
                  <a:cubicBezTo>
                    <a:pt x="294" y="311"/>
                    <a:pt x="306" y="307"/>
                    <a:pt x="320" y="313"/>
                  </a:cubicBezTo>
                  <a:cubicBezTo>
                    <a:pt x="325" y="315"/>
                    <a:pt x="329" y="318"/>
                    <a:pt x="333" y="320"/>
                  </a:cubicBezTo>
                  <a:cubicBezTo>
                    <a:pt x="337" y="322"/>
                    <a:pt x="341" y="324"/>
                    <a:pt x="347" y="326"/>
                  </a:cubicBezTo>
                  <a:cubicBezTo>
                    <a:pt x="347" y="246"/>
                    <a:pt x="347" y="167"/>
                    <a:pt x="347" y="89"/>
                  </a:cubicBezTo>
                  <a:cubicBezTo>
                    <a:pt x="291" y="111"/>
                    <a:pt x="234" y="133"/>
                    <a:pt x="175" y="155"/>
                  </a:cubicBezTo>
                  <a:close/>
                  <a:moveTo>
                    <a:pt x="46" y="264"/>
                  </a:moveTo>
                  <a:cubicBezTo>
                    <a:pt x="74" y="264"/>
                    <a:pt x="101" y="264"/>
                    <a:pt x="129" y="264"/>
                  </a:cubicBezTo>
                  <a:cubicBezTo>
                    <a:pt x="129" y="225"/>
                    <a:pt x="129" y="186"/>
                    <a:pt x="129" y="148"/>
                  </a:cubicBezTo>
                  <a:cubicBezTo>
                    <a:pt x="100" y="148"/>
                    <a:pt x="73" y="148"/>
                    <a:pt x="46" y="148"/>
                  </a:cubicBezTo>
                  <a:cubicBezTo>
                    <a:pt x="46" y="187"/>
                    <a:pt x="46" y="225"/>
                    <a:pt x="46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59">
              <a:extLst>
                <a:ext uri="{FF2B5EF4-FFF2-40B4-BE49-F238E27FC236}">
                  <a16:creationId xmlns:a16="http://schemas.microsoft.com/office/drawing/2014/main" id="{1C84B85B-0BC7-9370-FA64-739D8DA9FE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66863" y="1395413"/>
              <a:ext cx="103188" cy="95250"/>
            </a:xfrm>
            <a:custGeom>
              <a:avLst/>
              <a:gdLst>
                <a:gd name="T0" fmla="*/ 72 w 347"/>
                <a:gd name="T1" fmla="*/ 227 h 318"/>
                <a:gd name="T2" fmla="*/ 20 w 347"/>
                <a:gd name="T3" fmla="*/ 144 h 318"/>
                <a:gd name="T4" fmla="*/ 28 w 347"/>
                <a:gd name="T5" fmla="*/ 50 h 318"/>
                <a:gd name="T6" fmla="*/ 73 w 347"/>
                <a:gd name="T7" fmla="*/ 42 h 318"/>
                <a:gd name="T8" fmla="*/ 151 w 347"/>
                <a:gd name="T9" fmla="*/ 88 h 318"/>
                <a:gd name="T10" fmla="*/ 156 w 347"/>
                <a:gd name="T11" fmla="*/ 74 h 318"/>
                <a:gd name="T12" fmla="*/ 275 w 347"/>
                <a:gd name="T13" fmla="*/ 26 h 318"/>
                <a:gd name="T14" fmla="*/ 302 w 347"/>
                <a:gd name="T15" fmla="*/ 25 h 318"/>
                <a:gd name="T16" fmla="*/ 315 w 347"/>
                <a:gd name="T17" fmla="*/ 18 h 318"/>
                <a:gd name="T18" fmla="*/ 337 w 347"/>
                <a:gd name="T19" fmla="*/ 21 h 318"/>
                <a:gd name="T20" fmla="*/ 346 w 347"/>
                <a:gd name="T21" fmla="*/ 42 h 318"/>
                <a:gd name="T22" fmla="*/ 330 w 347"/>
                <a:gd name="T23" fmla="*/ 81 h 318"/>
                <a:gd name="T24" fmla="*/ 319 w 347"/>
                <a:gd name="T25" fmla="*/ 118 h 318"/>
                <a:gd name="T26" fmla="*/ 228 w 347"/>
                <a:gd name="T27" fmla="*/ 275 h 318"/>
                <a:gd name="T28" fmla="*/ 14 w 347"/>
                <a:gd name="T29" fmla="*/ 276 h 318"/>
                <a:gd name="T30" fmla="*/ 3 w 347"/>
                <a:gd name="T31" fmla="*/ 251 h 318"/>
                <a:gd name="T32" fmla="*/ 25 w 347"/>
                <a:gd name="T33" fmla="*/ 234 h 318"/>
                <a:gd name="T34" fmla="*/ 56 w 347"/>
                <a:gd name="T35" fmla="*/ 231 h 318"/>
                <a:gd name="T36" fmla="*/ 72 w 347"/>
                <a:gd name="T37" fmla="*/ 227 h 318"/>
                <a:gd name="T38" fmla="*/ 65 w 347"/>
                <a:gd name="T39" fmla="*/ 98 h 318"/>
                <a:gd name="T40" fmla="*/ 97 w 347"/>
                <a:gd name="T41" fmla="*/ 189 h 318"/>
                <a:gd name="T42" fmla="*/ 124 w 347"/>
                <a:gd name="T43" fmla="*/ 206 h 318"/>
                <a:gd name="T44" fmla="*/ 127 w 347"/>
                <a:gd name="T45" fmla="*/ 251 h 318"/>
                <a:gd name="T46" fmla="*/ 116 w 347"/>
                <a:gd name="T47" fmla="*/ 259 h 318"/>
                <a:gd name="T48" fmla="*/ 126 w 347"/>
                <a:gd name="T49" fmla="*/ 260 h 318"/>
                <a:gd name="T50" fmla="*/ 274 w 347"/>
                <a:gd name="T51" fmla="*/ 95 h 318"/>
                <a:gd name="T52" fmla="*/ 241 w 347"/>
                <a:gd name="T53" fmla="*/ 61 h 318"/>
                <a:gd name="T54" fmla="*/ 197 w 347"/>
                <a:gd name="T55" fmla="*/ 104 h 318"/>
                <a:gd name="T56" fmla="*/ 164 w 347"/>
                <a:gd name="T57" fmla="*/ 136 h 318"/>
                <a:gd name="T58" fmla="*/ 65 w 347"/>
                <a:gd name="T59" fmla="*/ 98 h 3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47" h="318">
                  <a:moveTo>
                    <a:pt x="72" y="227"/>
                  </a:moveTo>
                  <a:cubicBezTo>
                    <a:pt x="44" y="204"/>
                    <a:pt x="27" y="177"/>
                    <a:pt x="20" y="144"/>
                  </a:cubicBezTo>
                  <a:cubicBezTo>
                    <a:pt x="14" y="112"/>
                    <a:pt x="17" y="81"/>
                    <a:pt x="28" y="50"/>
                  </a:cubicBezTo>
                  <a:cubicBezTo>
                    <a:pt x="37" y="25"/>
                    <a:pt x="56" y="22"/>
                    <a:pt x="73" y="42"/>
                  </a:cubicBezTo>
                  <a:cubicBezTo>
                    <a:pt x="96" y="70"/>
                    <a:pt x="122" y="85"/>
                    <a:pt x="151" y="88"/>
                  </a:cubicBezTo>
                  <a:cubicBezTo>
                    <a:pt x="153" y="84"/>
                    <a:pt x="154" y="79"/>
                    <a:pt x="156" y="74"/>
                  </a:cubicBezTo>
                  <a:cubicBezTo>
                    <a:pt x="171" y="24"/>
                    <a:pt x="229" y="0"/>
                    <a:pt x="275" y="26"/>
                  </a:cubicBezTo>
                  <a:cubicBezTo>
                    <a:pt x="286" y="32"/>
                    <a:pt x="293" y="31"/>
                    <a:pt x="302" y="25"/>
                  </a:cubicBezTo>
                  <a:cubicBezTo>
                    <a:pt x="306" y="22"/>
                    <a:pt x="311" y="18"/>
                    <a:pt x="315" y="18"/>
                  </a:cubicBezTo>
                  <a:cubicBezTo>
                    <a:pt x="323" y="17"/>
                    <a:pt x="333" y="17"/>
                    <a:pt x="337" y="21"/>
                  </a:cubicBezTo>
                  <a:cubicBezTo>
                    <a:pt x="343" y="25"/>
                    <a:pt x="347" y="36"/>
                    <a:pt x="346" y="42"/>
                  </a:cubicBezTo>
                  <a:cubicBezTo>
                    <a:pt x="343" y="56"/>
                    <a:pt x="337" y="69"/>
                    <a:pt x="330" y="81"/>
                  </a:cubicBezTo>
                  <a:cubicBezTo>
                    <a:pt x="322" y="93"/>
                    <a:pt x="320" y="105"/>
                    <a:pt x="319" y="118"/>
                  </a:cubicBezTo>
                  <a:cubicBezTo>
                    <a:pt x="313" y="185"/>
                    <a:pt x="286" y="240"/>
                    <a:pt x="228" y="275"/>
                  </a:cubicBezTo>
                  <a:cubicBezTo>
                    <a:pt x="158" y="318"/>
                    <a:pt x="86" y="313"/>
                    <a:pt x="14" y="276"/>
                  </a:cubicBezTo>
                  <a:cubicBezTo>
                    <a:pt x="4" y="271"/>
                    <a:pt x="0" y="262"/>
                    <a:pt x="3" y="251"/>
                  </a:cubicBezTo>
                  <a:cubicBezTo>
                    <a:pt x="5" y="239"/>
                    <a:pt x="14" y="235"/>
                    <a:pt x="25" y="234"/>
                  </a:cubicBezTo>
                  <a:cubicBezTo>
                    <a:pt x="35" y="233"/>
                    <a:pt x="46" y="232"/>
                    <a:pt x="56" y="231"/>
                  </a:cubicBezTo>
                  <a:cubicBezTo>
                    <a:pt x="60" y="231"/>
                    <a:pt x="65" y="229"/>
                    <a:pt x="72" y="227"/>
                  </a:cubicBezTo>
                  <a:close/>
                  <a:moveTo>
                    <a:pt x="65" y="98"/>
                  </a:moveTo>
                  <a:cubicBezTo>
                    <a:pt x="58" y="134"/>
                    <a:pt x="70" y="167"/>
                    <a:pt x="97" y="189"/>
                  </a:cubicBezTo>
                  <a:cubicBezTo>
                    <a:pt x="106" y="195"/>
                    <a:pt x="115" y="201"/>
                    <a:pt x="124" y="206"/>
                  </a:cubicBezTo>
                  <a:cubicBezTo>
                    <a:pt x="148" y="218"/>
                    <a:pt x="149" y="237"/>
                    <a:pt x="127" y="251"/>
                  </a:cubicBezTo>
                  <a:cubicBezTo>
                    <a:pt x="124" y="253"/>
                    <a:pt x="121" y="255"/>
                    <a:pt x="116" y="259"/>
                  </a:cubicBezTo>
                  <a:cubicBezTo>
                    <a:pt x="121" y="259"/>
                    <a:pt x="124" y="260"/>
                    <a:pt x="126" y="260"/>
                  </a:cubicBezTo>
                  <a:cubicBezTo>
                    <a:pt x="214" y="259"/>
                    <a:pt x="281" y="185"/>
                    <a:pt x="274" y="95"/>
                  </a:cubicBezTo>
                  <a:cubicBezTo>
                    <a:pt x="273" y="78"/>
                    <a:pt x="258" y="63"/>
                    <a:pt x="241" y="61"/>
                  </a:cubicBezTo>
                  <a:cubicBezTo>
                    <a:pt x="215" y="58"/>
                    <a:pt x="198" y="75"/>
                    <a:pt x="197" y="104"/>
                  </a:cubicBezTo>
                  <a:cubicBezTo>
                    <a:pt x="197" y="129"/>
                    <a:pt x="189" y="137"/>
                    <a:pt x="164" y="136"/>
                  </a:cubicBezTo>
                  <a:cubicBezTo>
                    <a:pt x="127" y="134"/>
                    <a:pt x="95" y="121"/>
                    <a:pt x="65" y="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60">
              <a:extLst>
                <a:ext uri="{FF2B5EF4-FFF2-40B4-BE49-F238E27FC236}">
                  <a16:creationId xmlns:a16="http://schemas.microsoft.com/office/drawing/2014/main" id="{F55F3DC6-5D3D-CFEB-B3C5-0AAAD37E3A8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70075" y="1389063"/>
              <a:ext cx="57150" cy="104775"/>
            </a:xfrm>
            <a:custGeom>
              <a:avLst/>
              <a:gdLst>
                <a:gd name="T0" fmla="*/ 100 w 191"/>
                <a:gd name="T1" fmla="*/ 150 h 353"/>
                <a:gd name="T2" fmla="*/ 133 w 191"/>
                <a:gd name="T3" fmla="*/ 150 h 353"/>
                <a:gd name="T4" fmla="*/ 156 w 191"/>
                <a:gd name="T5" fmla="*/ 172 h 353"/>
                <a:gd name="T6" fmla="*/ 132 w 191"/>
                <a:gd name="T7" fmla="*/ 194 h 353"/>
                <a:gd name="T8" fmla="*/ 100 w 191"/>
                <a:gd name="T9" fmla="*/ 194 h 353"/>
                <a:gd name="T10" fmla="*/ 99 w 191"/>
                <a:gd name="T11" fmla="*/ 211 h 353"/>
                <a:gd name="T12" fmla="*/ 99 w 191"/>
                <a:gd name="T13" fmla="*/ 325 h 353"/>
                <a:gd name="T14" fmla="*/ 80 w 191"/>
                <a:gd name="T15" fmla="*/ 351 h 353"/>
                <a:gd name="T16" fmla="*/ 54 w 191"/>
                <a:gd name="T17" fmla="*/ 325 h 353"/>
                <a:gd name="T18" fmla="*/ 54 w 191"/>
                <a:gd name="T19" fmla="*/ 216 h 353"/>
                <a:gd name="T20" fmla="*/ 54 w 191"/>
                <a:gd name="T21" fmla="*/ 194 h 353"/>
                <a:gd name="T22" fmla="*/ 23 w 191"/>
                <a:gd name="T23" fmla="*/ 194 h 353"/>
                <a:gd name="T24" fmla="*/ 0 w 191"/>
                <a:gd name="T25" fmla="*/ 172 h 353"/>
                <a:gd name="T26" fmla="*/ 22 w 191"/>
                <a:gd name="T27" fmla="*/ 150 h 353"/>
                <a:gd name="T28" fmla="*/ 54 w 191"/>
                <a:gd name="T29" fmla="*/ 150 h 353"/>
                <a:gd name="T30" fmla="*/ 54 w 191"/>
                <a:gd name="T31" fmla="*/ 92 h 353"/>
                <a:gd name="T32" fmla="*/ 84 w 191"/>
                <a:gd name="T33" fmla="*/ 23 h 353"/>
                <a:gd name="T34" fmla="*/ 173 w 191"/>
                <a:gd name="T35" fmla="*/ 4 h 353"/>
                <a:gd name="T36" fmla="*/ 190 w 191"/>
                <a:gd name="T37" fmla="*/ 27 h 353"/>
                <a:gd name="T38" fmla="*/ 169 w 191"/>
                <a:gd name="T39" fmla="*/ 47 h 353"/>
                <a:gd name="T40" fmla="*/ 140 w 191"/>
                <a:gd name="T41" fmla="*/ 47 h 353"/>
                <a:gd name="T42" fmla="*/ 100 w 191"/>
                <a:gd name="T43" fmla="*/ 86 h 353"/>
                <a:gd name="T44" fmla="*/ 100 w 191"/>
                <a:gd name="T45" fmla="*/ 150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91" h="353">
                  <a:moveTo>
                    <a:pt x="100" y="150"/>
                  </a:moveTo>
                  <a:cubicBezTo>
                    <a:pt x="112" y="150"/>
                    <a:pt x="122" y="149"/>
                    <a:pt x="133" y="150"/>
                  </a:cubicBezTo>
                  <a:cubicBezTo>
                    <a:pt x="147" y="150"/>
                    <a:pt x="156" y="159"/>
                    <a:pt x="156" y="172"/>
                  </a:cubicBezTo>
                  <a:cubicBezTo>
                    <a:pt x="157" y="185"/>
                    <a:pt x="147" y="194"/>
                    <a:pt x="132" y="194"/>
                  </a:cubicBezTo>
                  <a:cubicBezTo>
                    <a:pt x="122" y="195"/>
                    <a:pt x="112" y="194"/>
                    <a:pt x="100" y="194"/>
                  </a:cubicBezTo>
                  <a:cubicBezTo>
                    <a:pt x="100" y="200"/>
                    <a:pt x="99" y="206"/>
                    <a:pt x="99" y="211"/>
                  </a:cubicBezTo>
                  <a:cubicBezTo>
                    <a:pt x="99" y="249"/>
                    <a:pt x="99" y="287"/>
                    <a:pt x="99" y="325"/>
                  </a:cubicBezTo>
                  <a:cubicBezTo>
                    <a:pt x="99" y="338"/>
                    <a:pt x="95" y="348"/>
                    <a:pt x="80" y="351"/>
                  </a:cubicBezTo>
                  <a:cubicBezTo>
                    <a:pt x="65" y="353"/>
                    <a:pt x="55" y="343"/>
                    <a:pt x="54" y="325"/>
                  </a:cubicBezTo>
                  <a:cubicBezTo>
                    <a:pt x="54" y="289"/>
                    <a:pt x="54" y="252"/>
                    <a:pt x="54" y="216"/>
                  </a:cubicBezTo>
                  <a:cubicBezTo>
                    <a:pt x="54" y="209"/>
                    <a:pt x="54" y="203"/>
                    <a:pt x="54" y="194"/>
                  </a:cubicBezTo>
                  <a:cubicBezTo>
                    <a:pt x="43" y="194"/>
                    <a:pt x="33" y="195"/>
                    <a:pt x="23" y="194"/>
                  </a:cubicBezTo>
                  <a:cubicBezTo>
                    <a:pt x="9" y="194"/>
                    <a:pt x="0" y="184"/>
                    <a:pt x="0" y="172"/>
                  </a:cubicBezTo>
                  <a:cubicBezTo>
                    <a:pt x="0" y="160"/>
                    <a:pt x="9" y="151"/>
                    <a:pt x="22" y="150"/>
                  </a:cubicBezTo>
                  <a:cubicBezTo>
                    <a:pt x="32" y="149"/>
                    <a:pt x="42" y="150"/>
                    <a:pt x="54" y="150"/>
                  </a:cubicBezTo>
                  <a:cubicBezTo>
                    <a:pt x="54" y="130"/>
                    <a:pt x="55" y="111"/>
                    <a:pt x="54" y="92"/>
                  </a:cubicBezTo>
                  <a:cubicBezTo>
                    <a:pt x="54" y="65"/>
                    <a:pt x="63" y="41"/>
                    <a:pt x="84" y="23"/>
                  </a:cubicBezTo>
                  <a:cubicBezTo>
                    <a:pt x="110" y="0"/>
                    <a:pt x="141" y="0"/>
                    <a:pt x="173" y="4"/>
                  </a:cubicBezTo>
                  <a:cubicBezTo>
                    <a:pt x="185" y="5"/>
                    <a:pt x="191" y="15"/>
                    <a:pt x="190" y="27"/>
                  </a:cubicBezTo>
                  <a:cubicBezTo>
                    <a:pt x="189" y="38"/>
                    <a:pt x="182" y="46"/>
                    <a:pt x="169" y="47"/>
                  </a:cubicBezTo>
                  <a:cubicBezTo>
                    <a:pt x="160" y="48"/>
                    <a:pt x="150" y="47"/>
                    <a:pt x="140" y="47"/>
                  </a:cubicBezTo>
                  <a:cubicBezTo>
                    <a:pt x="116" y="49"/>
                    <a:pt x="101" y="63"/>
                    <a:pt x="100" y="86"/>
                  </a:cubicBezTo>
                  <a:cubicBezTo>
                    <a:pt x="99" y="106"/>
                    <a:pt x="100" y="127"/>
                    <a:pt x="100" y="1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61">
              <a:extLst>
                <a:ext uri="{FF2B5EF4-FFF2-40B4-BE49-F238E27FC236}">
                  <a16:creationId xmlns:a16="http://schemas.microsoft.com/office/drawing/2014/main" id="{B4416374-5136-D228-3765-CDACFB0320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2613" y="1671638"/>
              <a:ext cx="93663" cy="95250"/>
            </a:xfrm>
            <a:custGeom>
              <a:avLst/>
              <a:gdLst>
                <a:gd name="T0" fmla="*/ 161 w 319"/>
                <a:gd name="T1" fmla="*/ 1 h 320"/>
                <a:gd name="T2" fmla="*/ 252 w 319"/>
                <a:gd name="T3" fmla="*/ 1 h 320"/>
                <a:gd name="T4" fmla="*/ 319 w 319"/>
                <a:gd name="T5" fmla="*/ 68 h 320"/>
                <a:gd name="T6" fmla="*/ 319 w 319"/>
                <a:gd name="T7" fmla="*/ 251 h 320"/>
                <a:gd name="T8" fmla="*/ 251 w 319"/>
                <a:gd name="T9" fmla="*/ 320 h 320"/>
                <a:gd name="T10" fmla="*/ 68 w 319"/>
                <a:gd name="T11" fmla="*/ 320 h 320"/>
                <a:gd name="T12" fmla="*/ 0 w 319"/>
                <a:gd name="T13" fmla="*/ 252 h 320"/>
                <a:gd name="T14" fmla="*/ 0 w 319"/>
                <a:gd name="T15" fmla="*/ 69 h 320"/>
                <a:gd name="T16" fmla="*/ 68 w 319"/>
                <a:gd name="T17" fmla="*/ 1 h 320"/>
                <a:gd name="T18" fmla="*/ 71 w 319"/>
                <a:gd name="T19" fmla="*/ 1 h 320"/>
                <a:gd name="T20" fmla="*/ 161 w 319"/>
                <a:gd name="T21" fmla="*/ 1 h 320"/>
                <a:gd name="T22" fmla="*/ 45 w 319"/>
                <a:gd name="T23" fmla="*/ 159 h 320"/>
                <a:gd name="T24" fmla="*/ 45 w 319"/>
                <a:gd name="T25" fmla="*/ 252 h 320"/>
                <a:gd name="T26" fmla="*/ 68 w 319"/>
                <a:gd name="T27" fmla="*/ 275 h 320"/>
                <a:gd name="T28" fmla="*/ 251 w 319"/>
                <a:gd name="T29" fmla="*/ 275 h 320"/>
                <a:gd name="T30" fmla="*/ 274 w 319"/>
                <a:gd name="T31" fmla="*/ 251 h 320"/>
                <a:gd name="T32" fmla="*/ 274 w 319"/>
                <a:gd name="T33" fmla="*/ 70 h 320"/>
                <a:gd name="T34" fmla="*/ 251 w 319"/>
                <a:gd name="T35" fmla="*/ 46 h 320"/>
                <a:gd name="T36" fmla="*/ 68 w 319"/>
                <a:gd name="T37" fmla="*/ 46 h 320"/>
                <a:gd name="T38" fmla="*/ 45 w 319"/>
                <a:gd name="T39" fmla="*/ 69 h 320"/>
                <a:gd name="T40" fmla="*/ 45 w 319"/>
                <a:gd name="T41" fmla="*/ 159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19" h="320">
                  <a:moveTo>
                    <a:pt x="161" y="1"/>
                  </a:moveTo>
                  <a:cubicBezTo>
                    <a:pt x="191" y="1"/>
                    <a:pt x="222" y="0"/>
                    <a:pt x="252" y="1"/>
                  </a:cubicBezTo>
                  <a:cubicBezTo>
                    <a:pt x="294" y="1"/>
                    <a:pt x="319" y="26"/>
                    <a:pt x="319" y="68"/>
                  </a:cubicBezTo>
                  <a:cubicBezTo>
                    <a:pt x="319" y="129"/>
                    <a:pt x="319" y="190"/>
                    <a:pt x="319" y="251"/>
                  </a:cubicBezTo>
                  <a:cubicBezTo>
                    <a:pt x="319" y="294"/>
                    <a:pt x="294" y="319"/>
                    <a:pt x="251" y="320"/>
                  </a:cubicBezTo>
                  <a:cubicBezTo>
                    <a:pt x="190" y="320"/>
                    <a:pt x="129" y="320"/>
                    <a:pt x="68" y="320"/>
                  </a:cubicBezTo>
                  <a:cubicBezTo>
                    <a:pt x="26" y="319"/>
                    <a:pt x="0" y="294"/>
                    <a:pt x="0" y="252"/>
                  </a:cubicBezTo>
                  <a:cubicBezTo>
                    <a:pt x="0" y="191"/>
                    <a:pt x="0" y="130"/>
                    <a:pt x="0" y="69"/>
                  </a:cubicBezTo>
                  <a:cubicBezTo>
                    <a:pt x="0" y="26"/>
                    <a:pt x="25" y="1"/>
                    <a:pt x="68" y="1"/>
                  </a:cubicBezTo>
                  <a:cubicBezTo>
                    <a:pt x="69" y="1"/>
                    <a:pt x="70" y="1"/>
                    <a:pt x="71" y="1"/>
                  </a:cubicBezTo>
                  <a:cubicBezTo>
                    <a:pt x="101" y="1"/>
                    <a:pt x="131" y="1"/>
                    <a:pt x="161" y="1"/>
                  </a:cubicBezTo>
                  <a:close/>
                  <a:moveTo>
                    <a:pt x="45" y="159"/>
                  </a:moveTo>
                  <a:cubicBezTo>
                    <a:pt x="45" y="190"/>
                    <a:pt x="45" y="221"/>
                    <a:pt x="45" y="252"/>
                  </a:cubicBezTo>
                  <a:cubicBezTo>
                    <a:pt x="45" y="269"/>
                    <a:pt x="51" y="275"/>
                    <a:pt x="68" y="275"/>
                  </a:cubicBezTo>
                  <a:cubicBezTo>
                    <a:pt x="129" y="275"/>
                    <a:pt x="190" y="275"/>
                    <a:pt x="251" y="275"/>
                  </a:cubicBezTo>
                  <a:cubicBezTo>
                    <a:pt x="268" y="275"/>
                    <a:pt x="274" y="269"/>
                    <a:pt x="274" y="251"/>
                  </a:cubicBezTo>
                  <a:cubicBezTo>
                    <a:pt x="274" y="190"/>
                    <a:pt x="274" y="130"/>
                    <a:pt x="274" y="70"/>
                  </a:cubicBezTo>
                  <a:cubicBezTo>
                    <a:pt x="274" y="51"/>
                    <a:pt x="269" y="46"/>
                    <a:pt x="251" y="46"/>
                  </a:cubicBezTo>
                  <a:cubicBezTo>
                    <a:pt x="190" y="46"/>
                    <a:pt x="129" y="46"/>
                    <a:pt x="68" y="46"/>
                  </a:cubicBezTo>
                  <a:cubicBezTo>
                    <a:pt x="50" y="46"/>
                    <a:pt x="45" y="51"/>
                    <a:pt x="45" y="69"/>
                  </a:cubicBezTo>
                  <a:cubicBezTo>
                    <a:pt x="45" y="99"/>
                    <a:pt x="45" y="129"/>
                    <a:pt x="45" y="1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62">
              <a:extLst>
                <a:ext uri="{FF2B5EF4-FFF2-40B4-BE49-F238E27FC236}">
                  <a16:creationId xmlns:a16="http://schemas.microsoft.com/office/drawing/2014/main" id="{0CE0E1B2-1D25-04D8-2652-C7700C9D01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79600" y="1698625"/>
              <a:ext cx="39688" cy="41275"/>
            </a:xfrm>
            <a:custGeom>
              <a:avLst/>
              <a:gdLst>
                <a:gd name="T0" fmla="*/ 67 w 136"/>
                <a:gd name="T1" fmla="*/ 137 h 137"/>
                <a:gd name="T2" fmla="*/ 0 w 136"/>
                <a:gd name="T3" fmla="*/ 69 h 137"/>
                <a:gd name="T4" fmla="*/ 69 w 136"/>
                <a:gd name="T5" fmla="*/ 1 h 137"/>
                <a:gd name="T6" fmla="*/ 135 w 136"/>
                <a:gd name="T7" fmla="*/ 70 h 137"/>
                <a:gd name="T8" fmla="*/ 67 w 136"/>
                <a:gd name="T9" fmla="*/ 137 h 137"/>
                <a:gd name="T10" fmla="*/ 67 w 136"/>
                <a:gd name="T11" fmla="*/ 46 h 137"/>
                <a:gd name="T12" fmla="*/ 45 w 136"/>
                <a:gd name="T13" fmla="*/ 69 h 137"/>
                <a:gd name="T14" fmla="*/ 68 w 136"/>
                <a:gd name="T15" fmla="*/ 92 h 137"/>
                <a:gd name="T16" fmla="*/ 90 w 136"/>
                <a:gd name="T17" fmla="*/ 69 h 137"/>
                <a:gd name="T18" fmla="*/ 67 w 136"/>
                <a:gd name="T19" fmla="*/ 46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6" h="137">
                  <a:moveTo>
                    <a:pt x="67" y="137"/>
                  </a:moveTo>
                  <a:cubicBezTo>
                    <a:pt x="29" y="136"/>
                    <a:pt x="0" y="107"/>
                    <a:pt x="0" y="69"/>
                  </a:cubicBezTo>
                  <a:cubicBezTo>
                    <a:pt x="0" y="31"/>
                    <a:pt x="31" y="0"/>
                    <a:pt x="69" y="1"/>
                  </a:cubicBezTo>
                  <a:cubicBezTo>
                    <a:pt x="106" y="2"/>
                    <a:pt x="136" y="32"/>
                    <a:pt x="135" y="70"/>
                  </a:cubicBezTo>
                  <a:cubicBezTo>
                    <a:pt x="135" y="107"/>
                    <a:pt x="105" y="137"/>
                    <a:pt x="67" y="137"/>
                  </a:cubicBezTo>
                  <a:close/>
                  <a:moveTo>
                    <a:pt x="67" y="46"/>
                  </a:moveTo>
                  <a:cubicBezTo>
                    <a:pt x="55" y="46"/>
                    <a:pt x="45" y="57"/>
                    <a:pt x="45" y="69"/>
                  </a:cubicBezTo>
                  <a:cubicBezTo>
                    <a:pt x="45" y="82"/>
                    <a:pt x="55" y="92"/>
                    <a:pt x="68" y="92"/>
                  </a:cubicBezTo>
                  <a:cubicBezTo>
                    <a:pt x="81" y="91"/>
                    <a:pt x="90" y="81"/>
                    <a:pt x="90" y="69"/>
                  </a:cubicBezTo>
                  <a:cubicBezTo>
                    <a:pt x="90" y="56"/>
                    <a:pt x="80" y="46"/>
                    <a:pt x="6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2" name="Group 241">
            <a:extLst>
              <a:ext uri="{FF2B5EF4-FFF2-40B4-BE49-F238E27FC236}">
                <a16:creationId xmlns:a16="http://schemas.microsoft.com/office/drawing/2014/main" id="{F257D286-6E3C-F2B9-FDE5-8980A21CA77A}"/>
              </a:ext>
            </a:extLst>
          </p:cNvPr>
          <p:cNvGrpSpPr/>
          <p:nvPr/>
        </p:nvGrpSpPr>
        <p:grpSpPr>
          <a:xfrm>
            <a:off x="3991995" y="2630899"/>
            <a:ext cx="446088" cy="457200"/>
            <a:chOff x="2117725" y="1352550"/>
            <a:chExt cx="446088" cy="457200"/>
          </a:xfrm>
          <a:solidFill>
            <a:srgbClr val="43266B"/>
          </a:solidFill>
        </p:grpSpPr>
        <p:sp>
          <p:nvSpPr>
            <p:cNvPr id="243" name="Freeform 63">
              <a:extLst>
                <a:ext uri="{FF2B5EF4-FFF2-40B4-BE49-F238E27FC236}">
                  <a16:creationId xmlns:a16="http://schemas.microsoft.com/office/drawing/2014/main" id="{340A1B07-BADF-D0B7-636C-BB47411DAE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7725" y="1352550"/>
              <a:ext cx="446088" cy="457200"/>
            </a:xfrm>
            <a:custGeom>
              <a:avLst/>
              <a:gdLst>
                <a:gd name="T0" fmla="*/ 505 w 1502"/>
                <a:gd name="T1" fmla="*/ 1536 h 1536"/>
                <a:gd name="T2" fmla="*/ 490 w 1502"/>
                <a:gd name="T3" fmla="*/ 1457 h 1536"/>
                <a:gd name="T4" fmla="*/ 577 w 1502"/>
                <a:gd name="T5" fmla="*/ 1330 h 1536"/>
                <a:gd name="T6" fmla="*/ 605 w 1502"/>
                <a:gd name="T7" fmla="*/ 1243 h 1536"/>
                <a:gd name="T8" fmla="*/ 64 w 1502"/>
                <a:gd name="T9" fmla="*/ 1240 h 1536"/>
                <a:gd name="T10" fmla="*/ 0 w 1502"/>
                <a:gd name="T11" fmla="*/ 284 h 1536"/>
                <a:gd name="T12" fmla="*/ 65 w 1502"/>
                <a:gd name="T13" fmla="*/ 195 h 1536"/>
                <a:gd name="T14" fmla="*/ 228 w 1502"/>
                <a:gd name="T15" fmla="*/ 192 h 1536"/>
                <a:gd name="T16" fmla="*/ 227 w 1502"/>
                <a:gd name="T17" fmla="*/ 82 h 1536"/>
                <a:gd name="T18" fmla="*/ 1222 w 1502"/>
                <a:gd name="T19" fmla="*/ 0 h 1536"/>
                <a:gd name="T20" fmla="*/ 1274 w 1502"/>
                <a:gd name="T21" fmla="*/ 136 h 1536"/>
                <a:gd name="T22" fmla="*/ 1292 w 1502"/>
                <a:gd name="T23" fmla="*/ 192 h 1536"/>
                <a:gd name="T24" fmla="*/ 1502 w 1502"/>
                <a:gd name="T25" fmla="*/ 284 h 1536"/>
                <a:gd name="T26" fmla="*/ 1499 w 1502"/>
                <a:gd name="T27" fmla="*/ 1179 h 1536"/>
                <a:gd name="T28" fmla="*/ 897 w 1502"/>
                <a:gd name="T29" fmla="*/ 1243 h 1536"/>
                <a:gd name="T30" fmla="*/ 879 w 1502"/>
                <a:gd name="T31" fmla="*/ 1248 h 1536"/>
                <a:gd name="T32" fmla="*/ 985 w 1502"/>
                <a:gd name="T33" fmla="*/ 1396 h 1536"/>
                <a:gd name="T34" fmla="*/ 1012 w 1502"/>
                <a:gd name="T35" fmla="*/ 1503 h 1536"/>
                <a:gd name="T36" fmla="*/ 277 w 1502"/>
                <a:gd name="T37" fmla="*/ 240 h 1536"/>
                <a:gd name="T38" fmla="*/ 276 w 1502"/>
                <a:gd name="T39" fmla="*/ 760 h 1536"/>
                <a:gd name="T40" fmla="*/ 1196 w 1502"/>
                <a:gd name="T41" fmla="*/ 789 h 1536"/>
                <a:gd name="T42" fmla="*/ 1226 w 1502"/>
                <a:gd name="T43" fmla="*/ 191 h 1536"/>
                <a:gd name="T44" fmla="*/ 1217 w 1502"/>
                <a:gd name="T45" fmla="*/ 173 h 1536"/>
                <a:gd name="T46" fmla="*/ 829 w 1502"/>
                <a:gd name="T47" fmla="*/ 182 h 1536"/>
                <a:gd name="T48" fmla="*/ 768 w 1502"/>
                <a:gd name="T49" fmla="*/ 241 h 1536"/>
                <a:gd name="T50" fmla="*/ 277 w 1502"/>
                <a:gd name="T51" fmla="*/ 240 h 1536"/>
                <a:gd name="T52" fmla="*/ 1351 w 1502"/>
                <a:gd name="T53" fmla="*/ 1028 h 1536"/>
                <a:gd name="T54" fmla="*/ 1274 w 1502"/>
                <a:gd name="T55" fmla="*/ 344 h 1536"/>
                <a:gd name="T56" fmla="*/ 1274 w 1502"/>
                <a:gd name="T57" fmla="*/ 765 h 1536"/>
                <a:gd name="T58" fmla="*/ 300 w 1502"/>
                <a:gd name="T59" fmla="*/ 837 h 1536"/>
                <a:gd name="T60" fmla="*/ 228 w 1502"/>
                <a:gd name="T61" fmla="*/ 765 h 1536"/>
                <a:gd name="T62" fmla="*/ 228 w 1502"/>
                <a:gd name="T63" fmla="*/ 344 h 1536"/>
                <a:gd name="T64" fmla="*/ 151 w 1502"/>
                <a:gd name="T65" fmla="*/ 1028 h 1536"/>
                <a:gd name="T66" fmla="*/ 1364 w 1502"/>
                <a:gd name="T67" fmla="*/ 295 h 1536"/>
                <a:gd name="T68" fmla="*/ 1399 w 1502"/>
                <a:gd name="T69" fmla="*/ 1042 h 1536"/>
                <a:gd name="T70" fmla="*/ 138 w 1502"/>
                <a:gd name="T71" fmla="*/ 1077 h 1536"/>
                <a:gd name="T72" fmla="*/ 103 w 1502"/>
                <a:gd name="T73" fmla="*/ 330 h 1536"/>
                <a:gd name="T74" fmla="*/ 122 w 1502"/>
                <a:gd name="T75" fmla="*/ 296 h 1536"/>
                <a:gd name="T76" fmla="*/ 227 w 1502"/>
                <a:gd name="T77" fmla="*/ 295 h 1536"/>
                <a:gd name="T78" fmla="*/ 97 w 1502"/>
                <a:gd name="T79" fmla="*/ 240 h 1536"/>
                <a:gd name="T80" fmla="*/ 48 w 1502"/>
                <a:gd name="T81" fmla="*/ 1146 h 1536"/>
                <a:gd name="T82" fmla="*/ 552 w 1502"/>
                <a:gd name="T83" fmla="*/ 1195 h 1536"/>
                <a:gd name="T84" fmla="*/ 1454 w 1502"/>
                <a:gd name="T85" fmla="*/ 1153 h 1536"/>
                <a:gd name="T86" fmla="*/ 1411 w 1502"/>
                <a:gd name="T87" fmla="*/ 240 h 1536"/>
                <a:gd name="T88" fmla="*/ 1275 w 1502"/>
                <a:gd name="T89" fmla="*/ 241 h 1536"/>
                <a:gd name="T90" fmla="*/ 276 w 1502"/>
                <a:gd name="T91" fmla="*/ 192 h 1536"/>
                <a:gd name="T92" fmla="*/ 712 w 1502"/>
                <a:gd name="T93" fmla="*/ 193 h 1536"/>
                <a:gd name="T94" fmla="*/ 793 w 1502"/>
                <a:gd name="T95" fmla="*/ 147 h 1536"/>
                <a:gd name="T96" fmla="*/ 1207 w 1502"/>
                <a:gd name="T97" fmla="*/ 124 h 1536"/>
                <a:gd name="T98" fmla="*/ 1226 w 1502"/>
                <a:gd name="T99" fmla="*/ 78 h 1536"/>
                <a:gd name="T100" fmla="*/ 305 w 1502"/>
                <a:gd name="T101" fmla="*/ 48 h 1536"/>
                <a:gd name="T102" fmla="*/ 276 w 1502"/>
                <a:gd name="T103" fmla="*/ 68 h 1536"/>
                <a:gd name="T104" fmla="*/ 276 w 1502"/>
                <a:gd name="T105" fmla="*/ 192 h 1536"/>
                <a:gd name="T106" fmla="*/ 829 w 1502"/>
                <a:gd name="T107" fmla="*/ 1252 h 1536"/>
                <a:gd name="T108" fmla="*/ 690 w 1502"/>
                <a:gd name="T109" fmla="*/ 1243 h 1536"/>
                <a:gd name="T110" fmla="*/ 608 w 1502"/>
                <a:gd name="T111" fmla="*/ 1370 h 1536"/>
                <a:gd name="T112" fmla="*/ 902 w 1502"/>
                <a:gd name="T113" fmla="*/ 1380 h 1536"/>
                <a:gd name="T114" fmla="*/ 964 w 1502"/>
                <a:gd name="T115" fmla="*/ 1487 h 1536"/>
                <a:gd name="T116" fmla="*/ 941 w 1502"/>
                <a:gd name="T117" fmla="*/ 1429 h 1536"/>
                <a:gd name="T118" fmla="*/ 538 w 1502"/>
                <a:gd name="T119" fmla="*/ 145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2" h="1536">
                  <a:moveTo>
                    <a:pt x="997" y="1536"/>
                  </a:moveTo>
                  <a:cubicBezTo>
                    <a:pt x="833" y="1536"/>
                    <a:pt x="669" y="1536"/>
                    <a:pt x="505" y="1536"/>
                  </a:cubicBezTo>
                  <a:cubicBezTo>
                    <a:pt x="493" y="1528"/>
                    <a:pt x="489" y="1517"/>
                    <a:pt x="490" y="1503"/>
                  </a:cubicBezTo>
                  <a:cubicBezTo>
                    <a:pt x="490" y="1488"/>
                    <a:pt x="490" y="1472"/>
                    <a:pt x="490" y="1457"/>
                  </a:cubicBezTo>
                  <a:cubicBezTo>
                    <a:pt x="489" y="1432"/>
                    <a:pt x="499" y="1413"/>
                    <a:pt x="517" y="1396"/>
                  </a:cubicBezTo>
                  <a:cubicBezTo>
                    <a:pt x="538" y="1375"/>
                    <a:pt x="559" y="1353"/>
                    <a:pt x="577" y="1330"/>
                  </a:cubicBezTo>
                  <a:cubicBezTo>
                    <a:pt x="598" y="1305"/>
                    <a:pt x="613" y="1276"/>
                    <a:pt x="625" y="1243"/>
                  </a:cubicBezTo>
                  <a:cubicBezTo>
                    <a:pt x="617" y="1243"/>
                    <a:pt x="611" y="1243"/>
                    <a:pt x="605" y="1243"/>
                  </a:cubicBezTo>
                  <a:cubicBezTo>
                    <a:pt x="435" y="1243"/>
                    <a:pt x="265" y="1243"/>
                    <a:pt x="95" y="1243"/>
                  </a:cubicBezTo>
                  <a:cubicBezTo>
                    <a:pt x="85" y="1243"/>
                    <a:pt x="74" y="1243"/>
                    <a:pt x="64" y="1240"/>
                  </a:cubicBezTo>
                  <a:cubicBezTo>
                    <a:pt x="24" y="1231"/>
                    <a:pt x="0" y="1197"/>
                    <a:pt x="0" y="1151"/>
                  </a:cubicBezTo>
                  <a:cubicBezTo>
                    <a:pt x="0" y="862"/>
                    <a:pt x="0" y="573"/>
                    <a:pt x="0" y="284"/>
                  </a:cubicBezTo>
                  <a:cubicBezTo>
                    <a:pt x="0" y="280"/>
                    <a:pt x="0" y="275"/>
                    <a:pt x="0" y="271"/>
                  </a:cubicBezTo>
                  <a:cubicBezTo>
                    <a:pt x="3" y="234"/>
                    <a:pt x="29" y="203"/>
                    <a:pt x="65" y="195"/>
                  </a:cubicBezTo>
                  <a:cubicBezTo>
                    <a:pt x="76" y="193"/>
                    <a:pt x="87" y="192"/>
                    <a:pt x="99" y="192"/>
                  </a:cubicBezTo>
                  <a:cubicBezTo>
                    <a:pt x="141" y="192"/>
                    <a:pt x="184" y="192"/>
                    <a:pt x="228" y="192"/>
                  </a:cubicBezTo>
                  <a:cubicBezTo>
                    <a:pt x="228" y="186"/>
                    <a:pt x="228" y="180"/>
                    <a:pt x="228" y="175"/>
                  </a:cubicBezTo>
                  <a:cubicBezTo>
                    <a:pt x="228" y="144"/>
                    <a:pt x="229" y="113"/>
                    <a:pt x="227" y="82"/>
                  </a:cubicBezTo>
                  <a:cubicBezTo>
                    <a:pt x="225" y="41"/>
                    <a:pt x="241" y="13"/>
                    <a:pt x="280" y="0"/>
                  </a:cubicBezTo>
                  <a:cubicBezTo>
                    <a:pt x="594" y="0"/>
                    <a:pt x="908" y="0"/>
                    <a:pt x="1222" y="0"/>
                  </a:cubicBezTo>
                  <a:cubicBezTo>
                    <a:pt x="1261" y="13"/>
                    <a:pt x="1277" y="41"/>
                    <a:pt x="1274" y="82"/>
                  </a:cubicBezTo>
                  <a:cubicBezTo>
                    <a:pt x="1273" y="100"/>
                    <a:pt x="1274" y="118"/>
                    <a:pt x="1274" y="136"/>
                  </a:cubicBezTo>
                  <a:cubicBezTo>
                    <a:pt x="1274" y="154"/>
                    <a:pt x="1274" y="173"/>
                    <a:pt x="1274" y="192"/>
                  </a:cubicBezTo>
                  <a:cubicBezTo>
                    <a:pt x="1281" y="192"/>
                    <a:pt x="1287" y="192"/>
                    <a:pt x="1292" y="192"/>
                  </a:cubicBezTo>
                  <a:cubicBezTo>
                    <a:pt x="1331" y="192"/>
                    <a:pt x="1370" y="192"/>
                    <a:pt x="1409" y="192"/>
                  </a:cubicBezTo>
                  <a:cubicBezTo>
                    <a:pt x="1467" y="192"/>
                    <a:pt x="1502" y="227"/>
                    <a:pt x="1502" y="284"/>
                  </a:cubicBezTo>
                  <a:cubicBezTo>
                    <a:pt x="1502" y="573"/>
                    <a:pt x="1502" y="862"/>
                    <a:pt x="1502" y="1151"/>
                  </a:cubicBezTo>
                  <a:cubicBezTo>
                    <a:pt x="1502" y="1160"/>
                    <a:pt x="1501" y="1170"/>
                    <a:pt x="1499" y="1179"/>
                  </a:cubicBezTo>
                  <a:cubicBezTo>
                    <a:pt x="1489" y="1219"/>
                    <a:pt x="1456" y="1243"/>
                    <a:pt x="1411" y="1243"/>
                  </a:cubicBezTo>
                  <a:cubicBezTo>
                    <a:pt x="1240" y="1243"/>
                    <a:pt x="1068" y="1243"/>
                    <a:pt x="897" y="1243"/>
                  </a:cubicBezTo>
                  <a:cubicBezTo>
                    <a:pt x="891" y="1243"/>
                    <a:pt x="885" y="1243"/>
                    <a:pt x="880" y="1243"/>
                  </a:cubicBezTo>
                  <a:cubicBezTo>
                    <a:pt x="879" y="1246"/>
                    <a:pt x="879" y="1247"/>
                    <a:pt x="879" y="1248"/>
                  </a:cubicBezTo>
                  <a:cubicBezTo>
                    <a:pt x="881" y="1252"/>
                    <a:pt x="882" y="1257"/>
                    <a:pt x="884" y="1261"/>
                  </a:cubicBezTo>
                  <a:cubicBezTo>
                    <a:pt x="908" y="1314"/>
                    <a:pt x="942" y="1358"/>
                    <a:pt x="985" y="1396"/>
                  </a:cubicBezTo>
                  <a:cubicBezTo>
                    <a:pt x="1004" y="1412"/>
                    <a:pt x="1013" y="1432"/>
                    <a:pt x="1012" y="1456"/>
                  </a:cubicBezTo>
                  <a:cubicBezTo>
                    <a:pt x="1012" y="1472"/>
                    <a:pt x="1012" y="1488"/>
                    <a:pt x="1012" y="1503"/>
                  </a:cubicBezTo>
                  <a:cubicBezTo>
                    <a:pt x="1013" y="1517"/>
                    <a:pt x="1009" y="1528"/>
                    <a:pt x="997" y="1536"/>
                  </a:cubicBezTo>
                  <a:close/>
                  <a:moveTo>
                    <a:pt x="277" y="240"/>
                  </a:moveTo>
                  <a:cubicBezTo>
                    <a:pt x="276" y="247"/>
                    <a:pt x="276" y="253"/>
                    <a:pt x="276" y="258"/>
                  </a:cubicBezTo>
                  <a:cubicBezTo>
                    <a:pt x="276" y="425"/>
                    <a:pt x="276" y="593"/>
                    <a:pt x="276" y="760"/>
                  </a:cubicBezTo>
                  <a:cubicBezTo>
                    <a:pt x="276" y="786"/>
                    <a:pt x="279" y="789"/>
                    <a:pt x="306" y="789"/>
                  </a:cubicBezTo>
                  <a:cubicBezTo>
                    <a:pt x="602" y="789"/>
                    <a:pt x="899" y="789"/>
                    <a:pt x="1196" y="789"/>
                  </a:cubicBezTo>
                  <a:cubicBezTo>
                    <a:pt x="1223" y="789"/>
                    <a:pt x="1226" y="786"/>
                    <a:pt x="1226" y="759"/>
                  </a:cubicBezTo>
                  <a:cubicBezTo>
                    <a:pt x="1226" y="569"/>
                    <a:pt x="1226" y="380"/>
                    <a:pt x="1226" y="191"/>
                  </a:cubicBezTo>
                  <a:cubicBezTo>
                    <a:pt x="1226" y="185"/>
                    <a:pt x="1226" y="180"/>
                    <a:pt x="1226" y="174"/>
                  </a:cubicBezTo>
                  <a:cubicBezTo>
                    <a:pt x="1222" y="173"/>
                    <a:pt x="1220" y="173"/>
                    <a:pt x="1217" y="173"/>
                  </a:cubicBezTo>
                  <a:cubicBezTo>
                    <a:pt x="1093" y="173"/>
                    <a:pt x="969" y="173"/>
                    <a:pt x="844" y="173"/>
                  </a:cubicBezTo>
                  <a:cubicBezTo>
                    <a:pt x="839" y="173"/>
                    <a:pt x="832" y="178"/>
                    <a:pt x="829" y="182"/>
                  </a:cubicBezTo>
                  <a:cubicBezTo>
                    <a:pt x="820" y="194"/>
                    <a:pt x="812" y="207"/>
                    <a:pt x="805" y="220"/>
                  </a:cubicBezTo>
                  <a:cubicBezTo>
                    <a:pt x="797" y="236"/>
                    <a:pt x="785" y="241"/>
                    <a:pt x="768" y="241"/>
                  </a:cubicBezTo>
                  <a:cubicBezTo>
                    <a:pt x="610" y="240"/>
                    <a:pt x="453" y="240"/>
                    <a:pt x="295" y="240"/>
                  </a:cubicBezTo>
                  <a:cubicBezTo>
                    <a:pt x="290" y="240"/>
                    <a:pt x="284" y="240"/>
                    <a:pt x="277" y="240"/>
                  </a:cubicBezTo>
                  <a:close/>
                  <a:moveTo>
                    <a:pt x="151" y="1028"/>
                  </a:moveTo>
                  <a:cubicBezTo>
                    <a:pt x="552" y="1028"/>
                    <a:pt x="951" y="1028"/>
                    <a:pt x="1351" y="1028"/>
                  </a:cubicBezTo>
                  <a:cubicBezTo>
                    <a:pt x="1351" y="800"/>
                    <a:pt x="1351" y="572"/>
                    <a:pt x="1351" y="344"/>
                  </a:cubicBezTo>
                  <a:cubicBezTo>
                    <a:pt x="1325" y="344"/>
                    <a:pt x="1300" y="344"/>
                    <a:pt x="1274" y="344"/>
                  </a:cubicBezTo>
                  <a:cubicBezTo>
                    <a:pt x="1274" y="351"/>
                    <a:pt x="1274" y="357"/>
                    <a:pt x="1274" y="363"/>
                  </a:cubicBezTo>
                  <a:cubicBezTo>
                    <a:pt x="1274" y="497"/>
                    <a:pt x="1274" y="631"/>
                    <a:pt x="1274" y="765"/>
                  </a:cubicBezTo>
                  <a:cubicBezTo>
                    <a:pt x="1274" y="811"/>
                    <a:pt x="1248" y="837"/>
                    <a:pt x="1202" y="837"/>
                  </a:cubicBezTo>
                  <a:cubicBezTo>
                    <a:pt x="901" y="837"/>
                    <a:pt x="601" y="837"/>
                    <a:pt x="300" y="837"/>
                  </a:cubicBezTo>
                  <a:cubicBezTo>
                    <a:pt x="293" y="837"/>
                    <a:pt x="285" y="837"/>
                    <a:pt x="278" y="835"/>
                  </a:cubicBezTo>
                  <a:cubicBezTo>
                    <a:pt x="246" y="827"/>
                    <a:pt x="228" y="802"/>
                    <a:pt x="228" y="765"/>
                  </a:cubicBezTo>
                  <a:cubicBezTo>
                    <a:pt x="228" y="631"/>
                    <a:pt x="228" y="497"/>
                    <a:pt x="228" y="363"/>
                  </a:cubicBezTo>
                  <a:cubicBezTo>
                    <a:pt x="228" y="356"/>
                    <a:pt x="228" y="350"/>
                    <a:pt x="228" y="344"/>
                  </a:cubicBezTo>
                  <a:cubicBezTo>
                    <a:pt x="201" y="344"/>
                    <a:pt x="177" y="344"/>
                    <a:pt x="151" y="344"/>
                  </a:cubicBezTo>
                  <a:cubicBezTo>
                    <a:pt x="151" y="572"/>
                    <a:pt x="151" y="800"/>
                    <a:pt x="151" y="1028"/>
                  </a:cubicBezTo>
                  <a:close/>
                  <a:moveTo>
                    <a:pt x="1275" y="295"/>
                  </a:moveTo>
                  <a:cubicBezTo>
                    <a:pt x="1306" y="295"/>
                    <a:pt x="1335" y="295"/>
                    <a:pt x="1364" y="295"/>
                  </a:cubicBezTo>
                  <a:cubicBezTo>
                    <a:pt x="1393" y="295"/>
                    <a:pt x="1399" y="301"/>
                    <a:pt x="1399" y="330"/>
                  </a:cubicBezTo>
                  <a:cubicBezTo>
                    <a:pt x="1399" y="567"/>
                    <a:pt x="1399" y="805"/>
                    <a:pt x="1399" y="1042"/>
                  </a:cubicBezTo>
                  <a:cubicBezTo>
                    <a:pt x="1399" y="1071"/>
                    <a:pt x="1393" y="1077"/>
                    <a:pt x="1364" y="1077"/>
                  </a:cubicBezTo>
                  <a:cubicBezTo>
                    <a:pt x="956" y="1077"/>
                    <a:pt x="547" y="1077"/>
                    <a:pt x="138" y="1077"/>
                  </a:cubicBezTo>
                  <a:cubicBezTo>
                    <a:pt x="109" y="1077"/>
                    <a:pt x="103" y="1071"/>
                    <a:pt x="103" y="1042"/>
                  </a:cubicBezTo>
                  <a:cubicBezTo>
                    <a:pt x="103" y="805"/>
                    <a:pt x="103" y="567"/>
                    <a:pt x="103" y="330"/>
                  </a:cubicBezTo>
                  <a:cubicBezTo>
                    <a:pt x="103" y="326"/>
                    <a:pt x="102" y="322"/>
                    <a:pt x="103" y="318"/>
                  </a:cubicBezTo>
                  <a:cubicBezTo>
                    <a:pt x="104" y="306"/>
                    <a:pt x="110" y="298"/>
                    <a:pt x="122" y="296"/>
                  </a:cubicBezTo>
                  <a:cubicBezTo>
                    <a:pt x="128" y="295"/>
                    <a:pt x="135" y="295"/>
                    <a:pt x="141" y="295"/>
                  </a:cubicBezTo>
                  <a:cubicBezTo>
                    <a:pt x="170" y="295"/>
                    <a:pt x="198" y="295"/>
                    <a:pt x="227" y="295"/>
                  </a:cubicBezTo>
                  <a:cubicBezTo>
                    <a:pt x="227" y="276"/>
                    <a:pt x="227" y="258"/>
                    <a:pt x="227" y="240"/>
                  </a:cubicBezTo>
                  <a:cubicBezTo>
                    <a:pt x="183" y="240"/>
                    <a:pt x="140" y="240"/>
                    <a:pt x="97" y="240"/>
                  </a:cubicBezTo>
                  <a:cubicBezTo>
                    <a:pt x="60" y="240"/>
                    <a:pt x="48" y="252"/>
                    <a:pt x="48" y="289"/>
                  </a:cubicBezTo>
                  <a:cubicBezTo>
                    <a:pt x="48" y="575"/>
                    <a:pt x="48" y="861"/>
                    <a:pt x="48" y="1146"/>
                  </a:cubicBezTo>
                  <a:cubicBezTo>
                    <a:pt x="48" y="1183"/>
                    <a:pt x="59" y="1195"/>
                    <a:pt x="96" y="1195"/>
                  </a:cubicBezTo>
                  <a:cubicBezTo>
                    <a:pt x="248" y="1195"/>
                    <a:pt x="400" y="1195"/>
                    <a:pt x="552" y="1195"/>
                  </a:cubicBezTo>
                  <a:cubicBezTo>
                    <a:pt x="837" y="1195"/>
                    <a:pt x="1122" y="1195"/>
                    <a:pt x="1407" y="1195"/>
                  </a:cubicBezTo>
                  <a:cubicBezTo>
                    <a:pt x="1440" y="1195"/>
                    <a:pt x="1454" y="1183"/>
                    <a:pt x="1454" y="1153"/>
                  </a:cubicBezTo>
                  <a:cubicBezTo>
                    <a:pt x="1454" y="863"/>
                    <a:pt x="1454" y="573"/>
                    <a:pt x="1454" y="283"/>
                  </a:cubicBezTo>
                  <a:cubicBezTo>
                    <a:pt x="1454" y="254"/>
                    <a:pt x="1440" y="240"/>
                    <a:pt x="1411" y="240"/>
                  </a:cubicBezTo>
                  <a:cubicBezTo>
                    <a:pt x="1370" y="240"/>
                    <a:pt x="1328" y="240"/>
                    <a:pt x="1287" y="240"/>
                  </a:cubicBezTo>
                  <a:cubicBezTo>
                    <a:pt x="1283" y="240"/>
                    <a:pt x="1279" y="241"/>
                    <a:pt x="1275" y="241"/>
                  </a:cubicBezTo>
                  <a:cubicBezTo>
                    <a:pt x="1275" y="259"/>
                    <a:pt x="1275" y="276"/>
                    <a:pt x="1275" y="295"/>
                  </a:cubicBezTo>
                  <a:close/>
                  <a:moveTo>
                    <a:pt x="276" y="192"/>
                  </a:moveTo>
                  <a:cubicBezTo>
                    <a:pt x="283" y="192"/>
                    <a:pt x="288" y="192"/>
                    <a:pt x="294" y="192"/>
                  </a:cubicBezTo>
                  <a:cubicBezTo>
                    <a:pt x="433" y="192"/>
                    <a:pt x="572" y="193"/>
                    <a:pt x="712" y="193"/>
                  </a:cubicBezTo>
                  <a:cubicBezTo>
                    <a:pt x="730" y="193"/>
                    <a:pt x="751" y="197"/>
                    <a:pt x="765" y="190"/>
                  </a:cubicBezTo>
                  <a:cubicBezTo>
                    <a:pt x="778" y="182"/>
                    <a:pt x="785" y="162"/>
                    <a:pt x="793" y="147"/>
                  </a:cubicBezTo>
                  <a:cubicBezTo>
                    <a:pt x="803" y="130"/>
                    <a:pt x="815" y="124"/>
                    <a:pt x="835" y="124"/>
                  </a:cubicBezTo>
                  <a:cubicBezTo>
                    <a:pt x="959" y="125"/>
                    <a:pt x="1083" y="124"/>
                    <a:pt x="1207" y="124"/>
                  </a:cubicBezTo>
                  <a:cubicBezTo>
                    <a:pt x="1213" y="124"/>
                    <a:pt x="1219" y="124"/>
                    <a:pt x="1226" y="124"/>
                  </a:cubicBezTo>
                  <a:cubicBezTo>
                    <a:pt x="1226" y="107"/>
                    <a:pt x="1226" y="93"/>
                    <a:pt x="1226" y="78"/>
                  </a:cubicBezTo>
                  <a:cubicBezTo>
                    <a:pt x="1226" y="51"/>
                    <a:pt x="1223" y="48"/>
                    <a:pt x="1196" y="48"/>
                  </a:cubicBezTo>
                  <a:cubicBezTo>
                    <a:pt x="899" y="48"/>
                    <a:pt x="602" y="48"/>
                    <a:pt x="305" y="48"/>
                  </a:cubicBezTo>
                  <a:cubicBezTo>
                    <a:pt x="302" y="48"/>
                    <a:pt x="299" y="48"/>
                    <a:pt x="296" y="48"/>
                  </a:cubicBezTo>
                  <a:cubicBezTo>
                    <a:pt x="283" y="48"/>
                    <a:pt x="276" y="55"/>
                    <a:pt x="276" y="68"/>
                  </a:cubicBezTo>
                  <a:cubicBezTo>
                    <a:pt x="276" y="84"/>
                    <a:pt x="276" y="99"/>
                    <a:pt x="276" y="115"/>
                  </a:cubicBezTo>
                  <a:cubicBezTo>
                    <a:pt x="276" y="140"/>
                    <a:pt x="276" y="165"/>
                    <a:pt x="276" y="192"/>
                  </a:cubicBezTo>
                  <a:close/>
                  <a:moveTo>
                    <a:pt x="902" y="1380"/>
                  </a:moveTo>
                  <a:cubicBezTo>
                    <a:pt x="869" y="1339"/>
                    <a:pt x="845" y="1298"/>
                    <a:pt x="829" y="1252"/>
                  </a:cubicBezTo>
                  <a:cubicBezTo>
                    <a:pt x="826" y="1244"/>
                    <a:pt x="821" y="1243"/>
                    <a:pt x="814" y="1243"/>
                  </a:cubicBezTo>
                  <a:cubicBezTo>
                    <a:pt x="773" y="1243"/>
                    <a:pt x="731" y="1243"/>
                    <a:pt x="690" y="1243"/>
                  </a:cubicBezTo>
                  <a:cubicBezTo>
                    <a:pt x="680" y="1243"/>
                    <a:pt x="675" y="1246"/>
                    <a:pt x="672" y="1255"/>
                  </a:cubicBezTo>
                  <a:cubicBezTo>
                    <a:pt x="657" y="1297"/>
                    <a:pt x="635" y="1335"/>
                    <a:pt x="608" y="1370"/>
                  </a:cubicBezTo>
                  <a:cubicBezTo>
                    <a:pt x="606" y="1373"/>
                    <a:pt x="604" y="1376"/>
                    <a:pt x="602" y="1380"/>
                  </a:cubicBezTo>
                  <a:cubicBezTo>
                    <a:pt x="702" y="1380"/>
                    <a:pt x="801" y="1380"/>
                    <a:pt x="902" y="1380"/>
                  </a:cubicBezTo>
                  <a:close/>
                  <a:moveTo>
                    <a:pt x="538" y="1487"/>
                  </a:moveTo>
                  <a:cubicBezTo>
                    <a:pt x="681" y="1487"/>
                    <a:pt x="822" y="1487"/>
                    <a:pt x="964" y="1487"/>
                  </a:cubicBezTo>
                  <a:cubicBezTo>
                    <a:pt x="964" y="1474"/>
                    <a:pt x="965" y="1462"/>
                    <a:pt x="964" y="1451"/>
                  </a:cubicBezTo>
                  <a:cubicBezTo>
                    <a:pt x="963" y="1437"/>
                    <a:pt x="953" y="1429"/>
                    <a:pt x="941" y="1429"/>
                  </a:cubicBezTo>
                  <a:cubicBezTo>
                    <a:pt x="814" y="1429"/>
                    <a:pt x="688" y="1429"/>
                    <a:pt x="562" y="1429"/>
                  </a:cubicBezTo>
                  <a:cubicBezTo>
                    <a:pt x="549" y="1429"/>
                    <a:pt x="539" y="1437"/>
                    <a:pt x="538" y="1451"/>
                  </a:cubicBezTo>
                  <a:cubicBezTo>
                    <a:pt x="537" y="1462"/>
                    <a:pt x="538" y="1474"/>
                    <a:pt x="538" y="1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64">
              <a:extLst>
                <a:ext uri="{FF2B5EF4-FFF2-40B4-BE49-F238E27FC236}">
                  <a16:creationId xmlns:a16="http://schemas.microsoft.com/office/drawing/2014/main" id="{5A682304-FF93-3DC2-5EBE-4ED844C9E4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05050" y="1462088"/>
              <a:ext cx="76200" cy="98425"/>
            </a:xfrm>
            <a:custGeom>
              <a:avLst/>
              <a:gdLst>
                <a:gd name="T0" fmla="*/ 0 w 258"/>
                <a:gd name="T1" fmla="*/ 163 h 327"/>
                <a:gd name="T2" fmla="*/ 0 w 258"/>
                <a:gd name="T3" fmla="*/ 32 h 327"/>
                <a:gd name="T4" fmla="*/ 32 w 258"/>
                <a:gd name="T5" fmla="*/ 0 h 327"/>
                <a:gd name="T6" fmla="*/ 129 w 258"/>
                <a:gd name="T7" fmla="*/ 1 h 327"/>
                <a:gd name="T8" fmla="*/ 256 w 258"/>
                <a:gd name="T9" fmla="*/ 120 h 327"/>
                <a:gd name="T10" fmla="*/ 255 w 258"/>
                <a:gd name="T11" fmla="*/ 211 h 327"/>
                <a:gd name="T12" fmla="*/ 141 w 258"/>
                <a:gd name="T13" fmla="*/ 324 h 327"/>
                <a:gd name="T14" fmla="*/ 27 w 258"/>
                <a:gd name="T15" fmla="*/ 325 h 327"/>
                <a:gd name="T16" fmla="*/ 0 w 258"/>
                <a:gd name="T17" fmla="*/ 296 h 327"/>
                <a:gd name="T18" fmla="*/ 0 w 258"/>
                <a:gd name="T19" fmla="*/ 163 h 327"/>
                <a:gd name="T20" fmla="*/ 49 w 258"/>
                <a:gd name="T21" fmla="*/ 277 h 327"/>
                <a:gd name="T22" fmla="*/ 138 w 258"/>
                <a:gd name="T23" fmla="*/ 276 h 327"/>
                <a:gd name="T24" fmla="*/ 207 w 258"/>
                <a:gd name="T25" fmla="*/ 209 h 327"/>
                <a:gd name="T26" fmla="*/ 207 w 258"/>
                <a:gd name="T27" fmla="*/ 118 h 327"/>
                <a:gd name="T28" fmla="*/ 154 w 258"/>
                <a:gd name="T29" fmla="*/ 54 h 327"/>
                <a:gd name="T30" fmla="*/ 49 w 258"/>
                <a:gd name="T31" fmla="*/ 46 h 327"/>
                <a:gd name="T32" fmla="*/ 49 w 258"/>
                <a:gd name="T33" fmla="*/ 27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258" h="327">
                  <a:moveTo>
                    <a:pt x="0" y="163"/>
                  </a:moveTo>
                  <a:cubicBezTo>
                    <a:pt x="0" y="119"/>
                    <a:pt x="0" y="76"/>
                    <a:pt x="0" y="32"/>
                  </a:cubicBezTo>
                  <a:cubicBezTo>
                    <a:pt x="0" y="9"/>
                    <a:pt x="9" y="1"/>
                    <a:pt x="32" y="0"/>
                  </a:cubicBezTo>
                  <a:cubicBezTo>
                    <a:pt x="64" y="0"/>
                    <a:pt x="97" y="0"/>
                    <a:pt x="129" y="1"/>
                  </a:cubicBezTo>
                  <a:cubicBezTo>
                    <a:pt x="198" y="2"/>
                    <a:pt x="251" y="51"/>
                    <a:pt x="256" y="120"/>
                  </a:cubicBezTo>
                  <a:cubicBezTo>
                    <a:pt x="258" y="150"/>
                    <a:pt x="258" y="181"/>
                    <a:pt x="255" y="211"/>
                  </a:cubicBezTo>
                  <a:cubicBezTo>
                    <a:pt x="250" y="272"/>
                    <a:pt x="201" y="321"/>
                    <a:pt x="141" y="324"/>
                  </a:cubicBezTo>
                  <a:cubicBezTo>
                    <a:pt x="103" y="327"/>
                    <a:pt x="65" y="326"/>
                    <a:pt x="27" y="325"/>
                  </a:cubicBezTo>
                  <a:cubicBezTo>
                    <a:pt x="8" y="325"/>
                    <a:pt x="0" y="316"/>
                    <a:pt x="0" y="296"/>
                  </a:cubicBezTo>
                  <a:cubicBezTo>
                    <a:pt x="0" y="252"/>
                    <a:pt x="0" y="207"/>
                    <a:pt x="0" y="163"/>
                  </a:cubicBezTo>
                  <a:close/>
                  <a:moveTo>
                    <a:pt x="49" y="277"/>
                  </a:moveTo>
                  <a:cubicBezTo>
                    <a:pt x="80" y="277"/>
                    <a:pt x="109" y="278"/>
                    <a:pt x="138" y="276"/>
                  </a:cubicBezTo>
                  <a:cubicBezTo>
                    <a:pt x="174" y="274"/>
                    <a:pt x="204" y="245"/>
                    <a:pt x="207" y="209"/>
                  </a:cubicBezTo>
                  <a:cubicBezTo>
                    <a:pt x="210" y="178"/>
                    <a:pt x="210" y="148"/>
                    <a:pt x="207" y="118"/>
                  </a:cubicBezTo>
                  <a:cubicBezTo>
                    <a:pt x="204" y="85"/>
                    <a:pt x="185" y="60"/>
                    <a:pt x="154" y="54"/>
                  </a:cubicBezTo>
                  <a:cubicBezTo>
                    <a:pt x="120" y="47"/>
                    <a:pt x="84" y="49"/>
                    <a:pt x="49" y="46"/>
                  </a:cubicBezTo>
                  <a:cubicBezTo>
                    <a:pt x="49" y="126"/>
                    <a:pt x="49" y="200"/>
                    <a:pt x="49" y="2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65">
              <a:extLst>
                <a:ext uri="{FF2B5EF4-FFF2-40B4-BE49-F238E27FC236}">
                  <a16:creationId xmlns:a16="http://schemas.microsoft.com/office/drawing/2014/main" id="{A1D37B1C-4ED6-DEC3-72D7-11FAABD0419F}"/>
                </a:ext>
              </a:extLst>
            </p:cNvPr>
            <p:cNvSpPr>
              <a:spLocks/>
            </p:cNvSpPr>
            <p:nvPr/>
          </p:nvSpPr>
          <p:spPr bwMode="auto">
            <a:xfrm>
              <a:off x="2392363" y="1458913"/>
              <a:ext cx="76200" cy="96838"/>
            </a:xfrm>
            <a:custGeom>
              <a:avLst/>
              <a:gdLst>
                <a:gd name="T0" fmla="*/ 159 w 258"/>
                <a:gd name="T1" fmla="*/ 1 h 326"/>
                <a:gd name="T2" fmla="*/ 231 w 258"/>
                <a:gd name="T3" fmla="*/ 1 h 326"/>
                <a:gd name="T4" fmla="*/ 258 w 258"/>
                <a:gd name="T5" fmla="*/ 24 h 326"/>
                <a:gd name="T6" fmla="*/ 231 w 258"/>
                <a:gd name="T7" fmla="*/ 48 h 326"/>
                <a:gd name="T8" fmla="*/ 100 w 258"/>
                <a:gd name="T9" fmla="*/ 48 h 326"/>
                <a:gd name="T10" fmla="*/ 49 w 258"/>
                <a:gd name="T11" fmla="*/ 93 h 326"/>
                <a:gd name="T12" fmla="*/ 100 w 258"/>
                <a:gd name="T13" fmla="*/ 139 h 326"/>
                <a:gd name="T14" fmla="*/ 166 w 258"/>
                <a:gd name="T15" fmla="*/ 139 h 326"/>
                <a:gd name="T16" fmla="*/ 258 w 258"/>
                <a:gd name="T17" fmla="*/ 232 h 326"/>
                <a:gd name="T18" fmla="*/ 166 w 258"/>
                <a:gd name="T19" fmla="*/ 325 h 326"/>
                <a:gd name="T20" fmla="*/ 29 w 258"/>
                <a:gd name="T21" fmla="*/ 325 h 326"/>
                <a:gd name="T22" fmla="*/ 1 w 258"/>
                <a:gd name="T23" fmla="*/ 302 h 326"/>
                <a:gd name="T24" fmla="*/ 29 w 258"/>
                <a:gd name="T25" fmla="*/ 277 h 326"/>
                <a:gd name="T26" fmla="*/ 160 w 258"/>
                <a:gd name="T27" fmla="*/ 277 h 326"/>
                <a:gd name="T28" fmla="*/ 210 w 258"/>
                <a:gd name="T29" fmla="*/ 232 h 326"/>
                <a:gd name="T30" fmla="*/ 159 w 258"/>
                <a:gd name="T31" fmla="*/ 187 h 326"/>
                <a:gd name="T32" fmla="*/ 94 w 258"/>
                <a:gd name="T33" fmla="*/ 187 h 326"/>
                <a:gd name="T34" fmla="*/ 1 w 258"/>
                <a:gd name="T35" fmla="*/ 94 h 326"/>
                <a:gd name="T36" fmla="*/ 94 w 258"/>
                <a:gd name="T37" fmla="*/ 1 h 326"/>
                <a:gd name="T38" fmla="*/ 159 w 258"/>
                <a:gd name="T39" fmla="*/ 1 h 3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58" h="326">
                  <a:moveTo>
                    <a:pt x="159" y="1"/>
                  </a:moveTo>
                  <a:cubicBezTo>
                    <a:pt x="183" y="1"/>
                    <a:pt x="207" y="0"/>
                    <a:pt x="231" y="1"/>
                  </a:cubicBezTo>
                  <a:cubicBezTo>
                    <a:pt x="247" y="1"/>
                    <a:pt x="258" y="10"/>
                    <a:pt x="258" y="24"/>
                  </a:cubicBezTo>
                  <a:cubicBezTo>
                    <a:pt x="258" y="38"/>
                    <a:pt x="247" y="48"/>
                    <a:pt x="231" y="48"/>
                  </a:cubicBezTo>
                  <a:cubicBezTo>
                    <a:pt x="187" y="49"/>
                    <a:pt x="144" y="50"/>
                    <a:pt x="100" y="48"/>
                  </a:cubicBezTo>
                  <a:cubicBezTo>
                    <a:pt x="69" y="47"/>
                    <a:pt x="49" y="69"/>
                    <a:pt x="49" y="93"/>
                  </a:cubicBezTo>
                  <a:cubicBezTo>
                    <a:pt x="48" y="120"/>
                    <a:pt x="69" y="139"/>
                    <a:pt x="100" y="139"/>
                  </a:cubicBezTo>
                  <a:cubicBezTo>
                    <a:pt x="122" y="139"/>
                    <a:pt x="144" y="139"/>
                    <a:pt x="166" y="139"/>
                  </a:cubicBezTo>
                  <a:cubicBezTo>
                    <a:pt x="218" y="140"/>
                    <a:pt x="258" y="181"/>
                    <a:pt x="258" y="232"/>
                  </a:cubicBezTo>
                  <a:cubicBezTo>
                    <a:pt x="258" y="284"/>
                    <a:pt x="218" y="325"/>
                    <a:pt x="166" y="325"/>
                  </a:cubicBezTo>
                  <a:cubicBezTo>
                    <a:pt x="120" y="326"/>
                    <a:pt x="75" y="325"/>
                    <a:pt x="29" y="325"/>
                  </a:cubicBezTo>
                  <a:cubicBezTo>
                    <a:pt x="12" y="325"/>
                    <a:pt x="1" y="316"/>
                    <a:pt x="1" y="302"/>
                  </a:cubicBezTo>
                  <a:cubicBezTo>
                    <a:pt x="1" y="288"/>
                    <a:pt x="12" y="278"/>
                    <a:pt x="29" y="277"/>
                  </a:cubicBezTo>
                  <a:cubicBezTo>
                    <a:pt x="73" y="277"/>
                    <a:pt x="116" y="277"/>
                    <a:pt x="160" y="277"/>
                  </a:cubicBezTo>
                  <a:cubicBezTo>
                    <a:pt x="190" y="277"/>
                    <a:pt x="210" y="259"/>
                    <a:pt x="210" y="232"/>
                  </a:cubicBezTo>
                  <a:cubicBezTo>
                    <a:pt x="210" y="205"/>
                    <a:pt x="189" y="187"/>
                    <a:pt x="159" y="187"/>
                  </a:cubicBezTo>
                  <a:cubicBezTo>
                    <a:pt x="137" y="187"/>
                    <a:pt x="116" y="187"/>
                    <a:pt x="94" y="187"/>
                  </a:cubicBezTo>
                  <a:cubicBezTo>
                    <a:pt x="42" y="186"/>
                    <a:pt x="1" y="145"/>
                    <a:pt x="1" y="94"/>
                  </a:cubicBezTo>
                  <a:cubicBezTo>
                    <a:pt x="0" y="42"/>
                    <a:pt x="42" y="1"/>
                    <a:pt x="94" y="1"/>
                  </a:cubicBezTo>
                  <a:cubicBezTo>
                    <a:pt x="116" y="0"/>
                    <a:pt x="137" y="1"/>
                    <a:pt x="159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66">
              <a:extLst>
                <a:ext uri="{FF2B5EF4-FFF2-40B4-BE49-F238E27FC236}">
                  <a16:creationId xmlns:a16="http://schemas.microsoft.com/office/drawing/2014/main" id="{828D0623-4FEC-53CE-0D4E-2E1BD392E5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2975" y="1462088"/>
              <a:ext cx="84138" cy="98425"/>
            </a:xfrm>
            <a:custGeom>
              <a:avLst/>
              <a:gdLst>
                <a:gd name="T0" fmla="*/ 254 w 282"/>
                <a:gd name="T1" fmla="*/ 324 h 328"/>
                <a:gd name="T2" fmla="*/ 231 w 282"/>
                <a:gd name="T3" fmla="*/ 307 h 328"/>
                <a:gd name="T4" fmla="*/ 208 w 282"/>
                <a:gd name="T5" fmla="*/ 252 h 328"/>
                <a:gd name="T6" fmla="*/ 194 w 282"/>
                <a:gd name="T7" fmla="*/ 242 h 328"/>
                <a:gd name="T8" fmla="*/ 88 w 282"/>
                <a:gd name="T9" fmla="*/ 242 h 328"/>
                <a:gd name="T10" fmla="*/ 74 w 282"/>
                <a:gd name="T11" fmla="*/ 251 h 328"/>
                <a:gd name="T12" fmla="*/ 51 w 282"/>
                <a:gd name="T13" fmla="*/ 305 h 328"/>
                <a:gd name="T14" fmla="*/ 18 w 282"/>
                <a:gd name="T15" fmla="*/ 323 h 328"/>
                <a:gd name="T16" fmla="*/ 7 w 282"/>
                <a:gd name="T17" fmla="*/ 287 h 328"/>
                <a:gd name="T18" fmla="*/ 117 w 282"/>
                <a:gd name="T19" fmla="*/ 19 h 328"/>
                <a:gd name="T20" fmla="*/ 141 w 282"/>
                <a:gd name="T21" fmla="*/ 0 h 328"/>
                <a:gd name="T22" fmla="*/ 164 w 282"/>
                <a:gd name="T23" fmla="*/ 18 h 328"/>
                <a:gd name="T24" fmla="*/ 274 w 282"/>
                <a:gd name="T25" fmla="*/ 288 h 328"/>
                <a:gd name="T26" fmla="*/ 254 w 282"/>
                <a:gd name="T27" fmla="*/ 324 h 328"/>
                <a:gd name="T28" fmla="*/ 97 w 282"/>
                <a:gd name="T29" fmla="*/ 193 h 328"/>
                <a:gd name="T30" fmla="*/ 184 w 282"/>
                <a:gd name="T31" fmla="*/ 193 h 328"/>
                <a:gd name="T32" fmla="*/ 140 w 282"/>
                <a:gd name="T33" fmla="*/ 87 h 328"/>
                <a:gd name="T34" fmla="*/ 97 w 282"/>
                <a:gd name="T35" fmla="*/ 193 h 3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82" h="328">
                  <a:moveTo>
                    <a:pt x="254" y="324"/>
                  </a:moveTo>
                  <a:cubicBezTo>
                    <a:pt x="243" y="324"/>
                    <a:pt x="235" y="318"/>
                    <a:pt x="231" y="307"/>
                  </a:cubicBezTo>
                  <a:cubicBezTo>
                    <a:pt x="223" y="289"/>
                    <a:pt x="215" y="270"/>
                    <a:pt x="208" y="252"/>
                  </a:cubicBezTo>
                  <a:cubicBezTo>
                    <a:pt x="205" y="245"/>
                    <a:pt x="202" y="241"/>
                    <a:pt x="194" y="242"/>
                  </a:cubicBezTo>
                  <a:cubicBezTo>
                    <a:pt x="159" y="242"/>
                    <a:pt x="123" y="241"/>
                    <a:pt x="88" y="242"/>
                  </a:cubicBezTo>
                  <a:cubicBezTo>
                    <a:pt x="83" y="242"/>
                    <a:pt x="76" y="247"/>
                    <a:pt x="74" y="251"/>
                  </a:cubicBezTo>
                  <a:cubicBezTo>
                    <a:pt x="65" y="269"/>
                    <a:pt x="59" y="287"/>
                    <a:pt x="51" y="305"/>
                  </a:cubicBezTo>
                  <a:cubicBezTo>
                    <a:pt x="44" y="322"/>
                    <a:pt x="32" y="328"/>
                    <a:pt x="18" y="323"/>
                  </a:cubicBezTo>
                  <a:cubicBezTo>
                    <a:pt x="5" y="317"/>
                    <a:pt x="0" y="303"/>
                    <a:pt x="7" y="287"/>
                  </a:cubicBezTo>
                  <a:cubicBezTo>
                    <a:pt x="43" y="198"/>
                    <a:pt x="80" y="108"/>
                    <a:pt x="117" y="19"/>
                  </a:cubicBezTo>
                  <a:cubicBezTo>
                    <a:pt x="121" y="7"/>
                    <a:pt x="128" y="0"/>
                    <a:pt x="141" y="0"/>
                  </a:cubicBezTo>
                  <a:cubicBezTo>
                    <a:pt x="153" y="0"/>
                    <a:pt x="160" y="7"/>
                    <a:pt x="164" y="18"/>
                  </a:cubicBezTo>
                  <a:cubicBezTo>
                    <a:pt x="201" y="108"/>
                    <a:pt x="238" y="198"/>
                    <a:pt x="274" y="288"/>
                  </a:cubicBezTo>
                  <a:cubicBezTo>
                    <a:pt x="282" y="307"/>
                    <a:pt x="272" y="324"/>
                    <a:pt x="254" y="324"/>
                  </a:cubicBezTo>
                  <a:close/>
                  <a:moveTo>
                    <a:pt x="97" y="193"/>
                  </a:moveTo>
                  <a:cubicBezTo>
                    <a:pt x="127" y="193"/>
                    <a:pt x="154" y="193"/>
                    <a:pt x="184" y="193"/>
                  </a:cubicBezTo>
                  <a:cubicBezTo>
                    <a:pt x="169" y="158"/>
                    <a:pt x="156" y="124"/>
                    <a:pt x="140" y="87"/>
                  </a:cubicBezTo>
                  <a:cubicBezTo>
                    <a:pt x="125" y="124"/>
                    <a:pt x="112" y="157"/>
                    <a:pt x="97" y="1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67">
              <a:extLst>
                <a:ext uri="{FF2B5EF4-FFF2-40B4-BE49-F238E27FC236}">
                  <a16:creationId xmlns:a16="http://schemas.microsoft.com/office/drawing/2014/main" id="{1B8FE8EF-6698-9420-001C-DF09409B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333625" y="1684338"/>
              <a:ext cx="14288" cy="14288"/>
            </a:xfrm>
            <a:custGeom>
              <a:avLst/>
              <a:gdLst>
                <a:gd name="T0" fmla="*/ 48 w 48"/>
                <a:gd name="T1" fmla="*/ 24 h 49"/>
                <a:gd name="T2" fmla="*/ 25 w 48"/>
                <a:gd name="T3" fmla="*/ 48 h 49"/>
                <a:gd name="T4" fmla="*/ 0 w 48"/>
                <a:gd name="T5" fmla="*/ 25 h 49"/>
                <a:gd name="T6" fmla="*/ 23 w 48"/>
                <a:gd name="T7" fmla="*/ 1 h 49"/>
                <a:gd name="T8" fmla="*/ 48 w 48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9">
                  <a:moveTo>
                    <a:pt x="48" y="24"/>
                  </a:moveTo>
                  <a:cubicBezTo>
                    <a:pt x="48" y="36"/>
                    <a:pt x="38" y="48"/>
                    <a:pt x="25" y="48"/>
                  </a:cubicBezTo>
                  <a:cubicBezTo>
                    <a:pt x="12" y="49"/>
                    <a:pt x="0" y="38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7" y="0"/>
                    <a:pt x="47" y="10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8" name="Freeform 68">
              <a:extLst>
                <a:ext uri="{FF2B5EF4-FFF2-40B4-BE49-F238E27FC236}">
                  <a16:creationId xmlns:a16="http://schemas.microsoft.com/office/drawing/2014/main" id="{FC38BE93-8D2D-4C56-67D7-6AFB96E18129}"/>
                </a:ext>
              </a:extLst>
            </p:cNvPr>
            <p:cNvSpPr>
              <a:spLocks/>
            </p:cNvSpPr>
            <p:nvPr/>
          </p:nvSpPr>
          <p:spPr bwMode="auto">
            <a:xfrm>
              <a:off x="2247900" y="138112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4 w 48"/>
                <a:gd name="T3" fmla="*/ 48 h 48"/>
                <a:gd name="T4" fmla="*/ 0 w 48"/>
                <a:gd name="T5" fmla="*/ 24 h 48"/>
                <a:gd name="T6" fmla="*/ 24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7"/>
                    <a:pt x="0" y="24"/>
                  </a:cubicBezTo>
                  <a:cubicBezTo>
                    <a:pt x="0" y="12"/>
                    <a:pt x="11" y="0"/>
                    <a:pt x="24" y="0"/>
                  </a:cubicBezTo>
                  <a:cubicBezTo>
                    <a:pt x="37" y="1"/>
                    <a:pt x="48" y="11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9" name="Freeform 69">
              <a:extLst>
                <a:ext uri="{FF2B5EF4-FFF2-40B4-BE49-F238E27FC236}">
                  <a16:creationId xmlns:a16="http://schemas.microsoft.com/office/drawing/2014/main" id="{5F1272DD-CB94-2DC8-3167-6001B31F3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1713" y="138112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4 w 48"/>
                <a:gd name="T3" fmla="*/ 48 h 48"/>
                <a:gd name="T4" fmla="*/ 1 w 48"/>
                <a:gd name="T5" fmla="*/ 24 h 48"/>
                <a:gd name="T6" fmla="*/ 25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7" y="48"/>
                    <a:pt x="24" y="48"/>
                  </a:cubicBezTo>
                  <a:cubicBezTo>
                    <a:pt x="11" y="48"/>
                    <a:pt x="0" y="37"/>
                    <a:pt x="1" y="24"/>
                  </a:cubicBezTo>
                  <a:cubicBezTo>
                    <a:pt x="1" y="11"/>
                    <a:pt x="12" y="0"/>
                    <a:pt x="25" y="0"/>
                  </a:cubicBezTo>
                  <a:cubicBezTo>
                    <a:pt x="38" y="1"/>
                    <a:pt x="48" y="12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0">
              <a:extLst>
                <a:ext uri="{FF2B5EF4-FFF2-40B4-BE49-F238E27FC236}">
                  <a16:creationId xmlns:a16="http://schemas.microsoft.com/office/drawing/2014/main" id="{4CF85F4C-EA16-00E1-7049-26FBC28BFFC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0" y="1381125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5 w 48"/>
                <a:gd name="T3" fmla="*/ 48 h 48"/>
                <a:gd name="T4" fmla="*/ 1 w 48"/>
                <a:gd name="T5" fmla="*/ 25 h 48"/>
                <a:gd name="T6" fmla="*/ 24 w 48"/>
                <a:gd name="T7" fmla="*/ 0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5" y="48"/>
                  </a:cubicBezTo>
                  <a:cubicBezTo>
                    <a:pt x="12" y="48"/>
                    <a:pt x="1" y="38"/>
                    <a:pt x="1" y="25"/>
                  </a:cubicBezTo>
                  <a:cubicBezTo>
                    <a:pt x="0" y="12"/>
                    <a:pt x="11" y="1"/>
                    <a:pt x="24" y="0"/>
                  </a:cubicBezTo>
                  <a:cubicBezTo>
                    <a:pt x="37" y="0"/>
                    <a:pt x="48" y="11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E9EBF642-4D8C-79F0-6C8E-0DEBBA5B8A83}"/>
              </a:ext>
            </a:extLst>
          </p:cNvPr>
          <p:cNvGrpSpPr/>
          <p:nvPr/>
        </p:nvGrpSpPr>
        <p:grpSpPr>
          <a:xfrm>
            <a:off x="4712367" y="2630900"/>
            <a:ext cx="457200" cy="457201"/>
            <a:chOff x="3352800" y="1276350"/>
            <a:chExt cx="457200" cy="457201"/>
          </a:xfrm>
          <a:solidFill>
            <a:srgbClr val="43266B"/>
          </a:solidFill>
        </p:grpSpPr>
        <p:sp>
          <p:nvSpPr>
            <p:cNvPr id="252" name="Freeform 330">
              <a:extLst>
                <a:ext uri="{FF2B5EF4-FFF2-40B4-BE49-F238E27FC236}">
                  <a16:creationId xmlns:a16="http://schemas.microsoft.com/office/drawing/2014/main" id="{B6B5D4E6-A483-9396-1A04-61190C47DC5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52800" y="1276350"/>
              <a:ext cx="457200" cy="382588"/>
            </a:xfrm>
            <a:custGeom>
              <a:avLst/>
              <a:gdLst>
                <a:gd name="T0" fmla="*/ 1450 w 1536"/>
                <a:gd name="T1" fmla="*/ 968 h 1287"/>
                <a:gd name="T2" fmla="*/ 1381 w 1536"/>
                <a:gd name="T3" fmla="*/ 1239 h 1287"/>
                <a:gd name="T4" fmla="*/ 1275 w 1536"/>
                <a:gd name="T5" fmla="*/ 1170 h 1287"/>
                <a:gd name="T6" fmla="*/ 890 w 1536"/>
                <a:gd name="T7" fmla="*/ 1099 h 1287"/>
                <a:gd name="T8" fmla="*/ 620 w 1536"/>
                <a:gd name="T9" fmla="*/ 1287 h 1287"/>
                <a:gd name="T10" fmla="*/ 236 w 1536"/>
                <a:gd name="T11" fmla="*/ 1228 h 1287"/>
                <a:gd name="T12" fmla="*/ 0 w 1536"/>
                <a:gd name="T13" fmla="*/ 918 h 1287"/>
                <a:gd name="T14" fmla="*/ 88 w 1536"/>
                <a:gd name="T15" fmla="*/ 613 h 1287"/>
                <a:gd name="T16" fmla="*/ 235 w 1536"/>
                <a:gd name="T17" fmla="*/ 358 h 1287"/>
                <a:gd name="T18" fmla="*/ 357 w 1536"/>
                <a:gd name="T19" fmla="*/ 339 h 1287"/>
                <a:gd name="T20" fmla="*/ 534 w 1536"/>
                <a:gd name="T21" fmla="*/ 140 h 1287"/>
                <a:gd name="T22" fmla="*/ 795 w 1536"/>
                <a:gd name="T23" fmla="*/ 0 h 1287"/>
                <a:gd name="T24" fmla="*/ 1009 w 1536"/>
                <a:gd name="T25" fmla="*/ 154 h 1287"/>
                <a:gd name="T26" fmla="*/ 1024 w 1536"/>
                <a:gd name="T27" fmla="*/ 446 h 1287"/>
                <a:gd name="T28" fmla="*/ 933 w 1536"/>
                <a:gd name="T29" fmla="*/ 529 h 1287"/>
                <a:gd name="T30" fmla="*/ 1276 w 1536"/>
                <a:gd name="T31" fmla="*/ 464 h 1287"/>
                <a:gd name="T32" fmla="*/ 1381 w 1536"/>
                <a:gd name="T33" fmla="*/ 396 h 1287"/>
                <a:gd name="T34" fmla="*/ 1447 w 1536"/>
                <a:gd name="T35" fmla="*/ 660 h 1287"/>
                <a:gd name="T36" fmla="*/ 1536 w 1536"/>
                <a:gd name="T37" fmla="*/ 837 h 1287"/>
                <a:gd name="T38" fmla="*/ 58 w 1536"/>
                <a:gd name="T39" fmla="*/ 714 h 1287"/>
                <a:gd name="T40" fmla="*/ 61 w 1536"/>
                <a:gd name="T41" fmla="*/ 874 h 1287"/>
                <a:gd name="T42" fmla="*/ 230 w 1536"/>
                <a:gd name="T43" fmla="*/ 1157 h 1287"/>
                <a:gd name="T44" fmla="*/ 419 w 1536"/>
                <a:gd name="T45" fmla="*/ 1238 h 1287"/>
                <a:gd name="T46" fmla="*/ 749 w 1536"/>
                <a:gd name="T47" fmla="*/ 1158 h 1287"/>
                <a:gd name="T48" fmla="*/ 861 w 1536"/>
                <a:gd name="T49" fmla="*/ 1045 h 1287"/>
                <a:gd name="T50" fmla="*/ 941 w 1536"/>
                <a:gd name="T51" fmla="*/ 723 h 1287"/>
                <a:gd name="T52" fmla="*/ 860 w 1536"/>
                <a:gd name="T53" fmla="*/ 527 h 1287"/>
                <a:gd name="T54" fmla="*/ 576 w 1536"/>
                <a:gd name="T55" fmla="*/ 357 h 1287"/>
                <a:gd name="T56" fmla="*/ 414 w 1536"/>
                <a:gd name="T57" fmla="*/ 359 h 1287"/>
                <a:gd name="T58" fmla="*/ 127 w 1536"/>
                <a:gd name="T59" fmla="*/ 533 h 1287"/>
                <a:gd name="T60" fmla="*/ 898 w 1536"/>
                <a:gd name="T61" fmla="*/ 595 h 1287"/>
                <a:gd name="T62" fmla="*/ 990 w 1536"/>
                <a:gd name="T63" fmla="*/ 916 h 1287"/>
                <a:gd name="T64" fmla="*/ 944 w 1536"/>
                <a:gd name="T65" fmla="*/ 1041 h 1287"/>
                <a:gd name="T66" fmla="*/ 619 w 1536"/>
                <a:gd name="T67" fmla="*/ 297 h 1287"/>
                <a:gd name="T68" fmla="*/ 793 w 1536"/>
                <a:gd name="T69" fmla="*/ 389 h 1287"/>
                <a:gd name="T70" fmla="*/ 1136 w 1536"/>
                <a:gd name="T71" fmla="*/ 313 h 1287"/>
                <a:gd name="T72" fmla="*/ 962 w 1536"/>
                <a:gd name="T73" fmla="*/ 261 h 1287"/>
                <a:gd name="T74" fmla="*/ 753 w 1536"/>
                <a:gd name="T75" fmla="*/ 50 h 1287"/>
                <a:gd name="T76" fmla="*/ 574 w 1536"/>
                <a:gd name="T77" fmla="*/ 262 h 1287"/>
                <a:gd name="T78" fmla="*/ 399 w 1536"/>
                <a:gd name="T79" fmla="*/ 297 h 1287"/>
                <a:gd name="T80" fmla="*/ 1386 w 1536"/>
                <a:gd name="T81" fmla="*/ 447 h 1287"/>
                <a:gd name="T82" fmla="*/ 1386 w 1536"/>
                <a:gd name="T83" fmla="*/ 1188 h 1287"/>
                <a:gd name="T84" fmla="*/ 1438 w 1536"/>
                <a:gd name="T85" fmla="*/ 714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6" h="1287">
                  <a:moveTo>
                    <a:pt x="1536" y="837"/>
                  </a:moveTo>
                  <a:cubicBezTo>
                    <a:pt x="1533" y="847"/>
                    <a:pt x="1531" y="856"/>
                    <a:pt x="1528" y="866"/>
                  </a:cubicBezTo>
                  <a:cubicBezTo>
                    <a:pt x="1515" y="910"/>
                    <a:pt x="1488" y="943"/>
                    <a:pt x="1450" y="968"/>
                  </a:cubicBezTo>
                  <a:cubicBezTo>
                    <a:pt x="1440" y="975"/>
                    <a:pt x="1437" y="983"/>
                    <a:pt x="1437" y="995"/>
                  </a:cubicBezTo>
                  <a:cubicBezTo>
                    <a:pt x="1437" y="1058"/>
                    <a:pt x="1437" y="1120"/>
                    <a:pt x="1437" y="1183"/>
                  </a:cubicBezTo>
                  <a:cubicBezTo>
                    <a:pt x="1437" y="1219"/>
                    <a:pt x="1417" y="1239"/>
                    <a:pt x="1381" y="1239"/>
                  </a:cubicBezTo>
                  <a:cubicBezTo>
                    <a:pt x="1368" y="1239"/>
                    <a:pt x="1354" y="1239"/>
                    <a:pt x="1341" y="1239"/>
                  </a:cubicBezTo>
                  <a:cubicBezTo>
                    <a:pt x="1310" y="1238"/>
                    <a:pt x="1290" y="1220"/>
                    <a:pt x="1289" y="1190"/>
                  </a:cubicBezTo>
                  <a:cubicBezTo>
                    <a:pt x="1288" y="1179"/>
                    <a:pt x="1283" y="1175"/>
                    <a:pt x="1275" y="1170"/>
                  </a:cubicBezTo>
                  <a:cubicBezTo>
                    <a:pt x="1184" y="1116"/>
                    <a:pt x="1085" y="1090"/>
                    <a:pt x="979" y="1090"/>
                  </a:cubicBezTo>
                  <a:cubicBezTo>
                    <a:pt x="957" y="1090"/>
                    <a:pt x="934" y="1089"/>
                    <a:pt x="912" y="1090"/>
                  </a:cubicBezTo>
                  <a:cubicBezTo>
                    <a:pt x="904" y="1091"/>
                    <a:pt x="895" y="1094"/>
                    <a:pt x="890" y="1099"/>
                  </a:cubicBezTo>
                  <a:cubicBezTo>
                    <a:pt x="846" y="1142"/>
                    <a:pt x="803" y="1186"/>
                    <a:pt x="758" y="1231"/>
                  </a:cubicBezTo>
                  <a:cubicBezTo>
                    <a:pt x="733" y="1200"/>
                    <a:pt x="706" y="1187"/>
                    <a:pt x="666" y="1203"/>
                  </a:cubicBezTo>
                  <a:cubicBezTo>
                    <a:pt x="627" y="1219"/>
                    <a:pt x="616" y="1247"/>
                    <a:pt x="620" y="1287"/>
                  </a:cubicBezTo>
                  <a:cubicBezTo>
                    <a:pt x="537" y="1287"/>
                    <a:pt x="455" y="1287"/>
                    <a:pt x="371" y="1287"/>
                  </a:cubicBezTo>
                  <a:cubicBezTo>
                    <a:pt x="378" y="1240"/>
                    <a:pt x="357" y="1212"/>
                    <a:pt x="312" y="1199"/>
                  </a:cubicBezTo>
                  <a:cubicBezTo>
                    <a:pt x="278" y="1189"/>
                    <a:pt x="255" y="1206"/>
                    <a:pt x="236" y="1228"/>
                  </a:cubicBezTo>
                  <a:cubicBezTo>
                    <a:pt x="177" y="1170"/>
                    <a:pt x="119" y="1112"/>
                    <a:pt x="60" y="1053"/>
                  </a:cubicBezTo>
                  <a:cubicBezTo>
                    <a:pt x="101" y="1024"/>
                    <a:pt x="100" y="985"/>
                    <a:pt x="75" y="944"/>
                  </a:cubicBezTo>
                  <a:cubicBezTo>
                    <a:pt x="57" y="916"/>
                    <a:pt x="29" y="914"/>
                    <a:pt x="0" y="918"/>
                  </a:cubicBezTo>
                  <a:cubicBezTo>
                    <a:pt x="0" y="835"/>
                    <a:pt x="0" y="752"/>
                    <a:pt x="0" y="669"/>
                  </a:cubicBezTo>
                  <a:cubicBezTo>
                    <a:pt x="11" y="669"/>
                    <a:pt x="23" y="670"/>
                    <a:pt x="34" y="668"/>
                  </a:cubicBezTo>
                  <a:cubicBezTo>
                    <a:pt x="66" y="663"/>
                    <a:pt x="78" y="640"/>
                    <a:pt x="88" y="613"/>
                  </a:cubicBezTo>
                  <a:cubicBezTo>
                    <a:pt x="97" y="588"/>
                    <a:pt x="93" y="566"/>
                    <a:pt x="74" y="547"/>
                  </a:cubicBezTo>
                  <a:cubicBezTo>
                    <a:pt x="69" y="542"/>
                    <a:pt x="61" y="538"/>
                    <a:pt x="57" y="536"/>
                  </a:cubicBezTo>
                  <a:cubicBezTo>
                    <a:pt x="119" y="474"/>
                    <a:pt x="177" y="416"/>
                    <a:pt x="235" y="358"/>
                  </a:cubicBezTo>
                  <a:cubicBezTo>
                    <a:pt x="237" y="359"/>
                    <a:pt x="240" y="362"/>
                    <a:pt x="243" y="365"/>
                  </a:cubicBezTo>
                  <a:cubicBezTo>
                    <a:pt x="278" y="403"/>
                    <a:pt x="307" y="392"/>
                    <a:pt x="346" y="371"/>
                  </a:cubicBezTo>
                  <a:cubicBezTo>
                    <a:pt x="359" y="364"/>
                    <a:pt x="362" y="354"/>
                    <a:pt x="357" y="339"/>
                  </a:cubicBezTo>
                  <a:cubicBezTo>
                    <a:pt x="326" y="255"/>
                    <a:pt x="373" y="168"/>
                    <a:pt x="458" y="152"/>
                  </a:cubicBezTo>
                  <a:cubicBezTo>
                    <a:pt x="480" y="148"/>
                    <a:pt x="503" y="151"/>
                    <a:pt x="528" y="151"/>
                  </a:cubicBezTo>
                  <a:cubicBezTo>
                    <a:pt x="529" y="149"/>
                    <a:pt x="532" y="144"/>
                    <a:pt x="534" y="140"/>
                  </a:cubicBezTo>
                  <a:cubicBezTo>
                    <a:pt x="563" y="87"/>
                    <a:pt x="604" y="47"/>
                    <a:pt x="660" y="24"/>
                  </a:cubicBezTo>
                  <a:cubicBezTo>
                    <a:pt x="685" y="13"/>
                    <a:pt x="714" y="8"/>
                    <a:pt x="741" y="0"/>
                  </a:cubicBezTo>
                  <a:cubicBezTo>
                    <a:pt x="759" y="0"/>
                    <a:pt x="777" y="0"/>
                    <a:pt x="795" y="0"/>
                  </a:cubicBezTo>
                  <a:cubicBezTo>
                    <a:pt x="798" y="1"/>
                    <a:pt x="801" y="2"/>
                    <a:pt x="803" y="3"/>
                  </a:cubicBezTo>
                  <a:cubicBezTo>
                    <a:pt x="851" y="9"/>
                    <a:pt x="894" y="27"/>
                    <a:pt x="932" y="56"/>
                  </a:cubicBezTo>
                  <a:cubicBezTo>
                    <a:pt x="965" y="83"/>
                    <a:pt x="990" y="116"/>
                    <a:pt x="1009" y="154"/>
                  </a:cubicBezTo>
                  <a:cubicBezTo>
                    <a:pt x="1014" y="154"/>
                    <a:pt x="1018" y="153"/>
                    <a:pt x="1021" y="152"/>
                  </a:cubicBezTo>
                  <a:cubicBezTo>
                    <a:pt x="1120" y="131"/>
                    <a:pt x="1205" y="215"/>
                    <a:pt x="1187" y="314"/>
                  </a:cubicBezTo>
                  <a:cubicBezTo>
                    <a:pt x="1172" y="393"/>
                    <a:pt x="1108" y="445"/>
                    <a:pt x="1024" y="446"/>
                  </a:cubicBezTo>
                  <a:cubicBezTo>
                    <a:pt x="972" y="447"/>
                    <a:pt x="921" y="446"/>
                    <a:pt x="869" y="446"/>
                  </a:cubicBezTo>
                  <a:cubicBezTo>
                    <a:pt x="864" y="446"/>
                    <a:pt x="858" y="447"/>
                    <a:pt x="850" y="447"/>
                  </a:cubicBezTo>
                  <a:cubicBezTo>
                    <a:pt x="879" y="476"/>
                    <a:pt x="906" y="502"/>
                    <a:pt x="933" y="529"/>
                  </a:cubicBezTo>
                  <a:cubicBezTo>
                    <a:pt x="929" y="534"/>
                    <a:pt x="925" y="539"/>
                    <a:pt x="920" y="545"/>
                  </a:cubicBezTo>
                  <a:cubicBezTo>
                    <a:pt x="943" y="545"/>
                    <a:pt x="963" y="545"/>
                    <a:pt x="982" y="545"/>
                  </a:cubicBezTo>
                  <a:cubicBezTo>
                    <a:pt x="1088" y="545"/>
                    <a:pt x="1186" y="518"/>
                    <a:pt x="1276" y="464"/>
                  </a:cubicBezTo>
                  <a:cubicBezTo>
                    <a:pt x="1284" y="460"/>
                    <a:pt x="1288" y="455"/>
                    <a:pt x="1289" y="445"/>
                  </a:cubicBezTo>
                  <a:cubicBezTo>
                    <a:pt x="1290" y="415"/>
                    <a:pt x="1311" y="397"/>
                    <a:pt x="1341" y="396"/>
                  </a:cubicBezTo>
                  <a:cubicBezTo>
                    <a:pt x="1354" y="396"/>
                    <a:pt x="1368" y="396"/>
                    <a:pt x="1381" y="396"/>
                  </a:cubicBezTo>
                  <a:cubicBezTo>
                    <a:pt x="1417" y="396"/>
                    <a:pt x="1437" y="416"/>
                    <a:pt x="1437" y="452"/>
                  </a:cubicBezTo>
                  <a:cubicBezTo>
                    <a:pt x="1437" y="515"/>
                    <a:pt x="1437" y="578"/>
                    <a:pt x="1437" y="641"/>
                  </a:cubicBezTo>
                  <a:cubicBezTo>
                    <a:pt x="1437" y="650"/>
                    <a:pt x="1439" y="655"/>
                    <a:pt x="1447" y="660"/>
                  </a:cubicBezTo>
                  <a:cubicBezTo>
                    <a:pt x="1488" y="683"/>
                    <a:pt x="1515" y="718"/>
                    <a:pt x="1529" y="763"/>
                  </a:cubicBezTo>
                  <a:cubicBezTo>
                    <a:pt x="1531" y="773"/>
                    <a:pt x="1534" y="782"/>
                    <a:pt x="1536" y="792"/>
                  </a:cubicBezTo>
                  <a:cubicBezTo>
                    <a:pt x="1536" y="807"/>
                    <a:pt x="1536" y="822"/>
                    <a:pt x="1536" y="837"/>
                  </a:cubicBezTo>
                  <a:close/>
                  <a:moveTo>
                    <a:pt x="127" y="533"/>
                  </a:moveTo>
                  <a:cubicBezTo>
                    <a:pt x="127" y="533"/>
                    <a:pt x="127" y="534"/>
                    <a:pt x="127" y="535"/>
                  </a:cubicBezTo>
                  <a:cubicBezTo>
                    <a:pt x="165" y="592"/>
                    <a:pt x="123" y="697"/>
                    <a:pt x="58" y="714"/>
                  </a:cubicBezTo>
                  <a:cubicBezTo>
                    <a:pt x="55" y="715"/>
                    <a:pt x="50" y="723"/>
                    <a:pt x="50" y="728"/>
                  </a:cubicBezTo>
                  <a:cubicBezTo>
                    <a:pt x="49" y="771"/>
                    <a:pt x="50" y="814"/>
                    <a:pt x="49" y="858"/>
                  </a:cubicBezTo>
                  <a:cubicBezTo>
                    <a:pt x="49" y="867"/>
                    <a:pt x="53" y="871"/>
                    <a:pt x="61" y="874"/>
                  </a:cubicBezTo>
                  <a:cubicBezTo>
                    <a:pt x="87" y="882"/>
                    <a:pt x="107" y="899"/>
                    <a:pt x="120" y="924"/>
                  </a:cubicBezTo>
                  <a:cubicBezTo>
                    <a:pt x="143" y="966"/>
                    <a:pt x="153" y="1009"/>
                    <a:pt x="126" y="1054"/>
                  </a:cubicBezTo>
                  <a:cubicBezTo>
                    <a:pt x="161" y="1089"/>
                    <a:pt x="195" y="1123"/>
                    <a:pt x="230" y="1157"/>
                  </a:cubicBezTo>
                  <a:cubicBezTo>
                    <a:pt x="232" y="1160"/>
                    <a:pt x="239" y="1159"/>
                    <a:pt x="243" y="1158"/>
                  </a:cubicBezTo>
                  <a:cubicBezTo>
                    <a:pt x="259" y="1154"/>
                    <a:pt x="275" y="1147"/>
                    <a:pt x="291" y="1147"/>
                  </a:cubicBezTo>
                  <a:cubicBezTo>
                    <a:pt x="348" y="1144"/>
                    <a:pt x="395" y="1179"/>
                    <a:pt x="419" y="1238"/>
                  </a:cubicBezTo>
                  <a:cubicBezTo>
                    <a:pt x="470" y="1238"/>
                    <a:pt x="521" y="1238"/>
                    <a:pt x="572" y="1238"/>
                  </a:cubicBezTo>
                  <a:cubicBezTo>
                    <a:pt x="573" y="1237"/>
                    <a:pt x="573" y="1235"/>
                    <a:pt x="574" y="1234"/>
                  </a:cubicBezTo>
                  <a:cubicBezTo>
                    <a:pt x="588" y="1167"/>
                    <a:pt x="693" y="1123"/>
                    <a:pt x="749" y="1158"/>
                  </a:cubicBezTo>
                  <a:cubicBezTo>
                    <a:pt x="752" y="1160"/>
                    <a:pt x="761" y="1158"/>
                    <a:pt x="764" y="1154"/>
                  </a:cubicBezTo>
                  <a:cubicBezTo>
                    <a:pt x="795" y="1124"/>
                    <a:pt x="826" y="1092"/>
                    <a:pt x="858" y="1061"/>
                  </a:cubicBezTo>
                  <a:cubicBezTo>
                    <a:pt x="863" y="1056"/>
                    <a:pt x="865" y="1052"/>
                    <a:pt x="861" y="1045"/>
                  </a:cubicBezTo>
                  <a:cubicBezTo>
                    <a:pt x="838" y="995"/>
                    <a:pt x="854" y="926"/>
                    <a:pt x="898" y="892"/>
                  </a:cubicBezTo>
                  <a:cubicBezTo>
                    <a:pt x="910" y="882"/>
                    <a:pt x="926" y="876"/>
                    <a:pt x="942" y="867"/>
                  </a:cubicBezTo>
                  <a:cubicBezTo>
                    <a:pt x="942" y="820"/>
                    <a:pt x="942" y="772"/>
                    <a:pt x="941" y="723"/>
                  </a:cubicBezTo>
                  <a:cubicBezTo>
                    <a:pt x="941" y="720"/>
                    <a:pt x="937" y="715"/>
                    <a:pt x="933" y="714"/>
                  </a:cubicBezTo>
                  <a:cubicBezTo>
                    <a:pt x="869" y="697"/>
                    <a:pt x="827" y="595"/>
                    <a:pt x="861" y="540"/>
                  </a:cubicBezTo>
                  <a:cubicBezTo>
                    <a:pt x="863" y="537"/>
                    <a:pt x="862" y="529"/>
                    <a:pt x="860" y="527"/>
                  </a:cubicBezTo>
                  <a:cubicBezTo>
                    <a:pt x="826" y="492"/>
                    <a:pt x="791" y="458"/>
                    <a:pt x="757" y="423"/>
                  </a:cubicBezTo>
                  <a:cubicBezTo>
                    <a:pt x="754" y="424"/>
                    <a:pt x="753" y="425"/>
                    <a:pt x="751" y="426"/>
                  </a:cubicBezTo>
                  <a:cubicBezTo>
                    <a:pt x="694" y="462"/>
                    <a:pt x="592" y="420"/>
                    <a:pt x="576" y="357"/>
                  </a:cubicBezTo>
                  <a:cubicBezTo>
                    <a:pt x="573" y="347"/>
                    <a:pt x="568" y="347"/>
                    <a:pt x="560" y="347"/>
                  </a:cubicBezTo>
                  <a:cubicBezTo>
                    <a:pt x="517" y="347"/>
                    <a:pt x="474" y="347"/>
                    <a:pt x="431" y="347"/>
                  </a:cubicBezTo>
                  <a:cubicBezTo>
                    <a:pt x="422" y="347"/>
                    <a:pt x="417" y="350"/>
                    <a:pt x="414" y="359"/>
                  </a:cubicBezTo>
                  <a:cubicBezTo>
                    <a:pt x="404" y="389"/>
                    <a:pt x="383" y="409"/>
                    <a:pt x="355" y="423"/>
                  </a:cubicBezTo>
                  <a:cubicBezTo>
                    <a:pt x="315" y="442"/>
                    <a:pt x="275" y="447"/>
                    <a:pt x="237" y="424"/>
                  </a:cubicBezTo>
                  <a:cubicBezTo>
                    <a:pt x="199" y="461"/>
                    <a:pt x="163" y="497"/>
                    <a:pt x="127" y="533"/>
                  </a:cubicBezTo>
                  <a:close/>
                  <a:moveTo>
                    <a:pt x="1287" y="1119"/>
                  </a:moveTo>
                  <a:cubicBezTo>
                    <a:pt x="1287" y="917"/>
                    <a:pt x="1287" y="718"/>
                    <a:pt x="1287" y="515"/>
                  </a:cubicBezTo>
                  <a:cubicBezTo>
                    <a:pt x="1166" y="585"/>
                    <a:pt x="1036" y="602"/>
                    <a:pt x="898" y="595"/>
                  </a:cubicBezTo>
                  <a:cubicBezTo>
                    <a:pt x="905" y="615"/>
                    <a:pt x="911" y="633"/>
                    <a:pt x="921" y="648"/>
                  </a:cubicBezTo>
                  <a:cubicBezTo>
                    <a:pt x="938" y="671"/>
                    <a:pt x="964" y="670"/>
                    <a:pt x="990" y="669"/>
                  </a:cubicBezTo>
                  <a:cubicBezTo>
                    <a:pt x="990" y="752"/>
                    <a:pt x="990" y="834"/>
                    <a:pt x="990" y="916"/>
                  </a:cubicBezTo>
                  <a:cubicBezTo>
                    <a:pt x="986" y="916"/>
                    <a:pt x="983" y="917"/>
                    <a:pt x="980" y="917"/>
                  </a:cubicBezTo>
                  <a:cubicBezTo>
                    <a:pt x="927" y="914"/>
                    <a:pt x="910" y="940"/>
                    <a:pt x="900" y="987"/>
                  </a:cubicBezTo>
                  <a:cubicBezTo>
                    <a:pt x="892" y="1020"/>
                    <a:pt x="911" y="1041"/>
                    <a:pt x="944" y="1041"/>
                  </a:cubicBezTo>
                  <a:cubicBezTo>
                    <a:pt x="1009" y="1039"/>
                    <a:pt x="1073" y="1043"/>
                    <a:pt x="1137" y="1059"/>
                  </a:cubicBezTo>
                  <a:cubicBezTo>
                    <a:pt x="1189" y="1073"/>
                    <a:pt x="1238" y="1092"/>
                    <a:pt x="1287" y="1119"/>
                  </a:cubicBezTo>
                  <a:close/>
                  <a:moveTo>
                    <a:pt x="619" y="297"/>
                  </a:moveTo>
                  <a:cubicBezTo>
                    <a:pt x="617" y="334"/>
                    <a:pt x="624" y="362"/>
                    <a:pt x="660" y="379"/>
                  </a:cubicBezTo>
                  <a:cubicBezTo>
                    <a:pt x="700" y="399"/>
                    <a:pt x="731" y="389"/>
                    <a:pt x="759" y="353"/>
                  </a:cubicBezTo>
                  <a:cubicBezTo>
                    <a:pt x="771" y="366"/>
                    <a:pt x="782" y="378"/>
                    <a:pt x="793" y="389"/>
                  </a:cubicBezTo>
                  <a:cubicBezTo>
                    <a:pt x="797" y="393"/>
                    <a:pt x="803" y="396"/>
                    <a:pt x="808" y="396"/>
                  </a:cubicBezTo>
                  <a:cubicBezTo>
                    <a:pt x="883" y="396"/>
                    <a:pt x="958" y="397"/>
                    <a:pt x="1033" y="396"/>
                  </a:cubicBezTo>
                  <a:cubicBezTo>
                    <a:pt x="1082" y="395"/>
                    <a:pt x="1125" y="360"/>
                    <a:pt x="1136" y="313"/>
                  </a:cubicBezTo>
                  <a:cubicBezTo>
                    <a:pt x="1148" y="267"/>
                    <a:pt x="1127" y="223"/>
                    <a:pt x="1087" y="206"/>
                  </a:cubicBezTo>
                  <a:cubicBezTo>
                    <a:pt x="1046" y="188"/>
                    <a:pt x="1002" y="202"/>
                    <a:pt x="975" y="241"/>
                  </a:cubicBezTo>
                  <a:cubicBezTo>
                    <a:pt x="971" y="248"/>
                    <a:pt x="967" y="254"/>
                    <a:pt x="962" y="261"/>
                  </a:cubicBezTo>
                  <a:cubicBezTo>
                    <a:pt x="948" y="252"/>
                    <a:pt x="935" y="243"/>
                    <a:pt x="920" y="233"/>
                  </a:cubicBezTo>
                  <a:cubicBezTo>
                    <a:pt x="935" y="213"/>
                    <a:pt x="950" y="195"/>
                    <a:pt x="964" y="177"/>
                  </a:cubicBezTo>
                  <a:cubicBezTo>
                    <a:pt x="928" y="94"/>
                    <a:pt x="846" y="45"/>
                    <a:pt x="753" y="50"/>
                  </a:cubicBezTo>
                  <a:cubicBezTo>
                    <a:pt x="673" y="55"/>
                    <a:pt x="592" y="113"/>
                    <a:pt x="572" y="177"/>
                  </a:cubicBezTo>
                  <a:cubicBezTo>
                    <a:pt x="587" y="196"/>
                    <a:pt x="601" y="214"/>
                    <a:pt x="616" y="233"/>
                  </a:cubicBezTo>
                  <a:cubicBezTo>
                    <a:pt x="601" y="243"/>
                    <a:pt x="588" y="252"/>
                    <a:pt x="574" y="262"/>
                  </a:cubicBezTo>
                  <a:cubicBezTo>
                    <a:pt x="559" y="239"/>
                    <a:pt x="546" y="217"/>
                    <a:pt x="520" y="206"/>
                  </a:cubicBezTo>
                  <a:cubicBezTo>
                    <a:pt x="494" y="195"/>
                    <a:pt x="469" y="195"/>
                    <a:pt x="444" y="208"/>
                  </a:cubicBezTo>
                  <a:cubicBezTo>
                    <a:pt x="410" y="225"/>
                    <a:pt x="390" y="265"/>
                    <a:pt x="399" y="297"/>
                  </a:cubicBezTo>
                  <a:cubicBezTo>
                    <a:pt x="472" y="297"/>
                    <a:pt x="544" y="297"/>
                    <a:pt x="619" y="297"/>
                  </a:cubicBezTo>
                  <a:close/>
                  <a:moveTo>
                    <a:pt x="1386" y="1188"/>
                  </a:moveTo>
                  <a:cubicBezTo>
                    <a:pt x="1386" y="941"/>
                    <a:pt x="1386" y="694"/>
                    <a:pt x="1386" y="447"/>
                  </a:cubicBezTo>
                  <a:cubicBezTo>
                    <a:pt x="1370" y="447"/>
                    <a:pt x="1355" y="447"/>
                    <a:pt x="1339" y="447"/>
                  </a:cubicBezTo>
                  <a:cubicBezTo>
                    <a:pt x="1339" y="694"/>
                    <a:pt x="1339" y="941"/>
                    <a:pt x="1339" y="1188"/>
                  </a:cubicBezTo>
                  <a:cubicBezTo>
                    <a:pt x="1355" y="1188"/>
                    <a:pt x="1370" y="1188"/>
                    <a:pt x="1386" y="1188"/>
                  </a:cubicBezTo>
                  <a:close/>
                  <a:moveTo>
                    <a:pt x="1438" y="714"/>
                  </a:moveTo>
                  <a:cubicBezTo>
                    <a:pt x="1438" y="782"/>
                    <a:pt x="1438" y="847"/>
                    <a:pt x="1438" y="913"/>
                  </a:cubicBezTo>
                  <a:cubicBezTo>
                    <a:pt x="1494" y="875"/>
                    <a:pt x="1509" y="771"/>
                    <a:pt x="1438" y="7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331">
              <a:extLst>
                <a:ext uri="{FF2B5EF4-FFF2-40B4-BE49-F238E27FC236}">
                  <a16:creationId xmlns:a16="http://schemas.microsoft.com/office/drawing/2014/main" id="{A49BC324-8F48-4772-AA11-6DC4EB06120A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4725" y="1630363"/>
              <a:ext cx="220663" cy="103188"/>
            </a:xfrm>
            <a:custGeom>
              <a:avLst/>
              <a:gdLst>
                <a:gd name="T0" fmla="*/ 0 w 741"/>
                <a:gd name="T1" fmla="*/ 348 h 348"/>
                <a:gd name="T2" fmla="*/ 0 w 741"/>
                <a:gd name="T3" fmla="*/ 299 h 348"/>
                <a:gd name="T4" fmla="*/ 48 w 741"/>
                <a:gd name="T5" fmla="*/ 299 h 348"/>
                <a:gd name="T6" fmla="*/ 48 w 741"/>
                <a:gd name="T7" fmla="*/ 200 h 348"/>
                <a:gd name="T8" fmla="*/ 98 w 741"/>
                <a:gd name="T9" fmla="*/ 200 h 348"/>
                <a:gd name="T10" fmla="*/ 98 w 741"/>
                <a:gd name="T11" fmla="*/ 297 h 348"/>
                <a:gd name="T12" fmla="*/ 197 w 741"/>
                <a:gd name="T13" fmla="*/ 297 h 348"/>
                <a:gd name="T14" fmla="*/ 197 w 741"/>
                <a:gd name="T15" fmla="*/ 223 h 348"/>
                <a:gd name="T16" fmla="*/ 197 w 741"/>
                <a:gd name="T17" fmla="*/ 151 h 348"/>
                <a:gd name="T18" fmla="*/ 246 w 741"/>
                <a:gd name="T19" fmla="*/ 151 h 348"/>
                <a:gd name="T20" fmla="*/ 246 w 741"/>
                <a:gd name="T21" fmla="*/ 297 h 348"/>
                <a:gd name="T22" fmla="*/ 345 w 741"/>
                <a:gd name="T23" fmla="*/ 297 h 348"/>
                <a:gd name="T24" fmla="*/ 345 w 741"/>
                <a:gd name="T25" fmla="*/ 52 h 348"/>
                <a:gd name="T26" fmla="*/ 395 w 741"/>
                <a:gd name="T27" fmla="*/ 52 h 348"/>
                <a:gd name="T28" fmla="*/ 395 w 741"/>
                <a:gd name="T29" fmla="*/ 297 h 348"/>
                <a:gd name="T30" fmla="*/ 494 w 741"/>
                <a:gd name="T31" fmla="*/ 297 h 348"/>
                <a:gd name="T32" fmla="*/ 494 w 741"/>
                <a:gd name="T33" fmla="*/ 200 h 348"/>
                <a:gd name="T34" fmla="*/ 543 w 741"/>
                <a:gd name="T35" fmla="*/ 200 h 348"/>
                <a:gd name="T36" fmla="*/ 543 w 741"/>
                <a:gd name="T37" fmla="*/ 297 h 348"/>
                <a:gd name="T38" fmla="*/ 643 w 741"/>
                <a:gd name="T39" fmla="*/ 297 h 348"/>
                <a:gd name="T40" fmla="*/ 643 w 741"/>
                <a:gd name="T41" fmla="*/ 279 h 348"/>
                <a:gd name="T42" fmla="*/ 643 w 741"/>
                <a:gd name="T43" fmla="*/ 17 h 348"/>
                <a:gd name="T44" fmla="*/ 659 w 741"/>
                <a:gd name="T45" fmla="*/ 1 h 348"/>
                <a:gd name="T46" fmla="*/ 693 w 741"/>
                <a:gd name="T47" fmla="*/ 1 h 348"/>
                <a:gd name="T48" fmla="*/ 693 w 741"/>
                <a:gd name="T49" fmla="*/ 298 h 348"/>
                <a:gd name="T50" fmla="*/ 741 w 741"/>
                <a:gd name="T51" fmla="*/ 298 h 348"/>
                <a:gd name="T52" fmla="*/ 741 w 741"/>
                <a:gd name="T53" fmla="*/ 348 h 348"/>
                <a:gd name="T54" fmla="*/ 0 w 741"/>
                <a:gd name="T55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741" h="348">
                  <a:moveTo>
                    <a:pt x="0" y="348"/>
                  </a:moveTo>
                  <a:cubicBezTo>
                    <a:pt x="0" y="332"/>
                    <a:pt x="0" y="316"/>
                    <a:pt x="0" y="299"/>
                  </a:cubicBezTo>
                  <a:cubicBezTo>
                    <a:pt x="16" y="299"/>
                    <a:pt x="31" y="299"/>
                    <a:pt x="48" y="299"/>
                  </a:cubicBezTo>
                  <a:cubicBezTo>
                    <a:pt x="48" y="265"/>
                    <a:pt x="48" y="233"/>
                    <a:pt x="48" y="200"/>
                  </a:cubicBezTo>
                  <a:cubicBezTo>
                    <a:pt x="65" y="200"/>
                    <a:pt x="81" y="200"/>
                    <a:pt x="98" y="200"/>
                  </a:cubicBezTo>
                  <a:cubicBezTo>
                    <a:pt x="98" y="233"/>
                    <a:pt x="98" y="264"/>
                    <a:pt x="98" y="297"/>
                  </a:cubicBezTo>
                  <a:cubicBezTo>
                    <a:pt x="132" y="297"/>
                    <a:pt x="164" y="297"/>
                    <a:pt x="197" y="297"/>
                  </a:cubicBezTo>
                  <a:cubicBezTo>
                    <a:pt x="197" y="272"/>
                    <a:pt x="197" y="248"/>
                    <a:pt x="197" y="223"/>
                  </a:cubicBezTo>
                  <a:cubicBezTo>
                    <a:pt x="197" y="199"/>
                    <a:pt x="197" y="176"/>
                    <a:pt x="197" y="151"/>
                  </a:cubicBezTo>
                  <a:cubicBezTo>
                    <a:pt x="214" y="151"/>
                    <a:pt x="229" y="151"/>
                    <a:pt x="246" y="151"/>
                  </a:cubicBezTo>
                  <a:cubicBezTo>
                    <a:pt x="246" y="199"/>
                    <a:pt x="246" y="247"/>
                    <a:pt x="246" y="297"/>
                  </a:cubicBezTo>
                  <a:cubicBezTo>
                    <a:pt x="280" y="297"/>
                    <a:pt x="312" y="297"/>
                    <a:pt x="345" y="297"/>
                  </a:cubicBezTo>
                  <a:cubicBezTo>
                    <a:pt x="345" y="216"/>
                    <a:pt x="345" y="134"/>
                    <a:pt x="345" y="52"/>
                  </a:cubicBezTo>
                  <a:cubicBezTo>
                    <a:pt x="362" y="52"/>
                    <a:pt x="378" y="52"/>
                    <a:pt x="395" y="52"/>
                  </a:cubicBezTo>
                  <a:cubicBezTo>
                    <a:pt x="395" y="133"/>
                    <a:pt x="395" y="215"/>
                    <a:pt x="395" y="297"/>
                  </a:cubicBezTo>
                  <a:cubicBezTo>
                    <a:pt x="429" y="297"/>
                    <a:pt x="461" y="297"/>
                    <a:pt x="494" y="297"/>
                  </a:cubicBezTo>
                  <a:cubicBezTo>
                    <a:pt x="494" y="265"/>
                    <a:pt x="494" y="233"/>
                    <a:pt x="494" y="200"/>
                  </a:cubicBezTo>
                  <a:cubicBezTo>
                    <a:pt x="511" y="200"/>
                    <a:pt x="526" y="200"/>
                    <a:pt x="543" y="200"/>
                  </a:cubicBezTo>
                  <a:cubicBezTo>
                    <a:pt x="543" y="232"/>
                    <a:pt x="543" y="264"/>
                    <a:pt x="543" y="297"/>
                  </a:cubicBezTo>
                  <a:cubicBezTo>
                    <a:pt x="577" y="297"/>
                    <a:pt x="609" y="297"/>
                    <a:pt x="643" y="297"/>
                  </a:cubicBezTo>
                  <a:cubicBezTo>
                    <a:pt x="643" y="291"/>
                    <a:pt x="643" y="285"/>
                    <a:pt x="643" y="279"/>
                  </a:cubicBezTo>
                  <a:cubicBezTo>
                    <a:pt x="643" y="192"/>
                    <a:pt x="643" y="104"/>
                    <a:pt x="643" y="17"/>
                  </a:cubicBezTo>
                  <a:cubicBezTo>
                    <a:pt x="643" y="4"/>
                    <a:pt x="646" y="0"/>
                    <a:pt x="659" y="1"/>
                  </a:cubicBezTo>
                  <a:cubicBezTo>
                    <a:pt x="669" y="2"/>
                    <a:pt x="680" y="1"/>
                    <a:pt x="693" y="1"/>
                  </a:cubicBezTo>
                  <a:cubicBezTo>
                    <a:pt x="693" y="100"/>
                    <a:pt x="693" y="198"/>
                    <a:pt x="693" y="298"/>
                  </a:cubicBezTo>
                  <a:cubicBezTo>
                    <a:pt x="709" y="298"/>
                    <a:pt x="725" y="298"/>
                    <a:pt x="741" y="298"/>
                  </a:cubicBezTo>
                  <a:cubicBezTo>
                    <a:pt x="741" y="316"/>
                    <a:pt x="741" y="332"/>
                    <a:pt x="741" y="348"/>
                  </a:cubicBezTo>
                  <a:cubicBezTo>
                    <a:pt x="494" y="348"/>
                    <a:pt x="247" y="348"/>
                    <a:pt x="0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332">
              <a:extLst>
                <a:ext uri="{FF2B5EF4-FFF2-40B4-BE49-F238E27FC236}">
                  <a16:creationId xmlns:a16="http://schemas.microsoft.com/office/drawing/2014/main" id="{F07C7F78-B796-55EA-746E-B68F62C82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3441700" y="1689100"/>
              <a:ext cx="14288" cy="14288"/>
            </a:xfrm>
            <a:custGeom>
              <a:avLst/>
              <a:gdLst>
                <a:gd name="T0" fmla="*/ 0 w 48"/>
                <a:gd name="T1" fmla="*/ 48 h 48"/>
                <a:gd name="T2" fmla="*/ 0 w 48"/>
                <a:gd name="T3" fmla="*/ 0 h 48"/>
                <a:gd name="T4" fmla="*/ 48 w 48"/>
                <a:gd name="T5" fmla="*/ 0 h 48"/>
                <a:gd name="T6" fmla="*/ 48 w 48"/>
                <a:gd name="T7" fmla="*/ 48 h 48"/>
                <a:gd name="T8" fmla="*/ 0 w 48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0" y="48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333">
              <a:extLst>
                <a:ext uri="{FF2B5EF4-FFF2-40B4-BE49-F238E27FC236}">
                  <a16:creationId xmlns:a16="http://schemas.microsoft.com/office/drawing/2014/main" id="{F2268264-05B6-4242-785E-C25FF5A44200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7250" y="1689100"/>
              <a:ext cx="14288" cy="14288"/>
            </a:xfrm>
            <a:custGeom>
              <a:avLst/>
              <a:gdLst>
                <a:gd name="T0" fmla="*/ 47 w 47"/>
                <a:gd name="T1" fmla="*/ 48 h 48"/>
                <a:gd name="T2" fmla="*/ 0 w 47"/>
                <a:gd name="T3" fmla="*/ 48 h 48"/>
                <a:gd name="T4" fmla="*/ 0 w 47"/>
                <a:gd name="T5" fmla="*/ 0 h 48"/>
                <a:gd name="T6" fmla="*/ 47 w 47"/>
                <a:gd name="T7" fmla="*/ 0 h 48"/>
                <a:gd name="T8" fmla="*/ 47 w 47"/>
                <a:gd name="T9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48"/>
                  </a:moveTo>
                  <a:cubicBezTo>
                    <a:pt x="31" y="48"/>
                    <a:pt x="16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6"/>
                    <a:pt x="47" y="32"/>
                    <a:pt x="47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334">
              <a:extLst>
                <a:ext uri="{FF2B5EF4-FFF2-40B4-BE49-F238E27FC236}">
                  <a16:creationId xmlns:a16="http://schemas.microsoft.com/office/drawing/2014/main" id="{EEC8E9CA-969D-C8AB-A99B-8C3BABD23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6150" y="1689100"/>
              <a:ext cx="14288" cy="14288"/>
            </a:xfrm>
            <a:custGeom>
              <a:avLst/>
              <a:gdLst>
                <a:gd name="T0" fmla="*/ 48 w 48"/>
                <a:gd name="T1" fmla="*/ 0 h 48"/>
                <a:gd name="T2" fmla="*/ 48 w 48"/>
                <a:gd name="T3" fmla="*/ 48 h 48"/>
                <a:gd name="T4" fmla="*/ 0 w 48"/>
                <a:gd name="T5" fmla="*/ 48 h 48"/>
                <a:gd name="T6" fmla="*/ 0 w 48"/>
                <a:gd name="T7" fmla="*/ 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6" y="0"/>
                    <a:pt x="32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335">
              <a:extLst>
                <a:ext uri="{FF2B5EF4-FFF2-40B4-BE49-F238E27FC236}">
                  <a16:creationId xmlns:a16="http://schemas.microsoft.com/office/drawing/2014/main" id="{BAB23480-000A-3C86-81A3-109EAB04C53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97250" y="1409700"/>
              <a:ext cx="206375" cy="206375"/>
            </a:xfrm>
            <a:custGeom>
              <a:avLst/>
              <a:gdLst>
                <a:gd name="T0" fmla="*/ 0 w 694"/>
                <a:gd name="T1" fmla="*/ 347 h 694"/>
                <a:gd name="T2" fmla="*/ 347 w 694"/>
                <a:gd name="T3" fmla="*/ 0 h 694"/>
                <a:gd name="T4" fmla="*/ 694 w 694"/>
                <a:gd name="T5" fmla="*/ 346 h 694"/>
                <a:gd name="T6" fmla="*/ 346 w 694"/>
                <a:gd name="T7" fmla="*/ 694 h 694"/>
                <a:gd name="T8" fmla="*/ 0 w 694"/>
                <a:gd name="T9" fmla="*/ 347 h 694"/>
                <a:gd name="T10" fmla="*/ 346 w 694"/>
                <a:gd name="T11" fmla="*/ 644 h 694"/>
                <a:gd name="T12" fmla="*/ 643 w 694"/>
                <a:gd name="T13" fmla="*/ 347 h 694"/>
                <a:gd name="T14" fmla="*/ 348 w 694"/>
                <a:gd name="T15" fmla="*/ 49 h 694"/>
                <a:gd name="T16" fmla="*/ 49 w 694"/>
                <a:gd name="T17" fmla="*/ 346 h 694"/>
                <a:gd name="T18" fmla="*/ 346 w 694"/>
                <a:gd name="T19" fmla="*/ 644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4" h="694">
                  <a:moveTo>
                    <a:pt x="0" y="347"/>
                  </a:moveTo>
                  <a:cubicBezTo>
                    <a:pt x="0" y="155"/>
                    <a:pt x="155" y="0"/>
                    <a:pt x="347" y="0"/>
                  </a:cubicBezTo>
                  <a:cubicBezTo>
                    <a:pt x="538" y="1"/>
                    <a:pt x="693" y="156"/>
                    <a:pt x="694" y="346"/>
                  </a:cubicBezTo>
                  <a:cubicBezTo>
                    <a:pt x="694" y="537"/>
                    <a:pt x="537" y="694"/>
                    <a:pt x="346" y="694"/>
                  </a:cubicBezTo>
                  <a:cubicBezTo>
                    <a:pt x="155" y="693"/>
                    <a:pt x="0" y="538"/>
                    <a:pt x="0" y="347"/>
                  </a:cubicBezTo>
                  <a:close/>
                  <a:moveTo>
                    <a:pt x="346" y="644"/>
                  </a:moveTo>
                  <a:cubicBezTo>
                    <a:pt x="511" y="644"/>
                    <a:pt x="643" y="511"/>
                    <a:pt x="643" y="347"/>
                  </a:cubicBezTo>
                  <a:cubicBezTo>
                    <a:pt x="644" y="183"/>
                    <a:pt x="511" y="50"/>
                    <a:pt x="348" y="49"/>
                  </a:cubicBezTo>
                  <a:cubicBezTo>
                    <a:pt x="184" y="49"/>
                    <a:pt x="49" y="182"/>
                    <a:pt x="49" y="346"/>
                  </a:cubicBezTo>
                  <a:cubicBezTo>
                    <a:pt x="49" y="510"/>
                    <a:pt x="182" y="644"/>
                    <a:pt x="346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8" name="Freeform 336">
              <a:extLst>
                <a:ext uri="{FF2B5EF4-FFF2-40B4-BE49-F238E27FC236}">
                  <a16:creationId xmlns:a16="http://schemas.microsoft.com/office/drawing/2014/main" id="{FE9A9D8C-492E-A6D8-EB16-40539F3D882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55988" y="1447800"/>
              <a:ext cx="107950" cy="127000"/>
            </a:xfrm>
            <a:custGeom>
              <a:avLst/>
              <a:gdLst>
                <a:gd name="T0" fmla="*/ 0 w 361"/>
                <a:gd name="T1" fmla="*/ 215 h 426"/>
                <a:gd name="T2" fmla="*/ 0 w 361"/>
                <a:gd name="T3" fmla="*/ 87 h 426"/>
                <a:gd name="T4" fmla="*/ 101 w 361"/>
                <a:gd name="T5" fmla="*/ 30 h 426"/>
                <a:gd name="T6" fmla="*/ 309 w 361"/>
                <a:gd name="T7" fmla="*/ 154 h 426"/>
                <a:gd name="T8" fmla="*/ 309 w 361"/>
                <a:gd name="T9" fmla="*/ 277 h 426"/>
                <a:gd name="T10" fmla="*/ 99 w 361"/>
                <a:gd name="T11" fmla="*/ 403 h 426"/>
                <a:gd name="T12" fmla="*/ 3 w 361"/>
                <a:gd name="T13" fmla="*/ 369 h 426"/>
                <a:gd name="T14" fmla="*/ 0 w 361"/>
                <a:gd name="T15" fmla="*/ 343 h 426"/>
                <a:gd name="T16" fmla="*/ 0 w 361"/>
                <a:gd name="T17" fmla="*/ 215 h 426"/>
                <a:gd name="T18" fmla="*/ 49 w 361"/>
                <a:gd name="T19" fmla="*/ 216 h 426"/>
                <a:gd name="T20" fmla="*/ 49 w 361"/>
                <a:gd name="T21" fmla="*/ 342 h 426"/>
                <a:gd name="T22" fmla="*/ 78 w 361"/>
                <a:gd name="T23" fmla="*/ 358 h 426"/>
                <a:gd name="T24" fmla="*/ 283 w 361"/>
                <a:gd name="T25" fmla="*/ 235 h 426"/>
                <a:gd name="T26" fmla="*/ 283 w 361"/>
                <a:gd name="T27" fmla="*/ 197 h 426"/>
                <a:gd name="T28" fmla="*/ 77 w 361"/>
                <a:gd name="T29" fmla="*/ 73 h 426"/>
                <a:gd name="T30" fmla="*/ 49 w 361"/>
                <a:gd name="T31" fmla="*/ 89 h 426"/>
                <a:gd name="T32" fmla="*/ 49 w 361"/>
                <a:gd name="T33" fmla="*/ 216 h 4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61" h="426">
                  <a:moveTo>
                    <a:pt x="0" y="215"/>
                  </a:moveTo>
                  <a:cubicBezTo>
                    <a:pt x="0" y="172"/>
                    <a:pt x="0" y="130"/>
                    <a:pt x="0" y="87"/>
                  </a:cubicBezTo>
                  <a:cubicBezTo>
                    <a:pt x="0" y="29"/>
                    <a:pt x="51" y="0"/>
                    <a:pt x="101" y="30"/>
                  </a:cubicBezTo>
                  <a:cubicBezTo>
                    <a:pt x="171" y="71"/>
                    <a:pt x="240" y="113"/>
                    <a:pt x="309" y="154"/>
                  </a:cubicBezTo>
                  <a:cubicBezTo>
                    <a:pt x="361" y="186"/>
                    <a:pt x="360" y="246"/>
                    <a:pt x="309" y="277"/>
                  </a:cubicBezTo>
                  <a:cubicBezTo>
                    <a:pt x="239" y="319"/>
                    <a:pt x="169" y="361"/>
                    <a:pt x="99" y="403"/>
                  </a:cubicBezTo>
                  <a:cubicBezTo>
                    <a:pt x="61" y="426"/>
                    <a:pt x="16" y="410"/>
                    <a:pt x="3" y="369"/>
                  </a:cubicBezTo>
                  <a:cubicBezTo>
                    <a:pt x="1" y="361"/>
                    <a:pt x="0" y="352"/>
                    <a:pt x="0" y="343"/>
                  </a:cubicBezTo>
                  <a:cubicBezTo>
                    <a:pt x="0" y="300"/>
                    <a:pt x="0" y="258"/>
                    <a:pt x="0" y="215"/>
                  </a:cubicBezTo>
                  <a:close/>
                  <a:moveTo>
                    <a:pt x="49" y="216"/>
                  </a:moveTo>
                  <a:cubicBezTo>
                    <a:pt x="49" y="258"/>
                    <a:pt x="49" y="300"/>
                    <a:pt x="49" y="342"/>
                  </a:cubicBezTo>
                  <a:cubicBezTo>
                    <a:pt x="49" y="364"/>
                    <a:pt x="59" y="369"/>
                    <a:pt x="78" y="358"/>
                  </a:cubicBezTo>
                  <a:cubicBezTo>
                    <a:pt x="146" y="317"/>
                    <a:pt x="215" y="276"/>
                    <a:pt x="283" y="235"/>
                  </a:cubicBezTo>
                  <a:cubicBezTo>
                    <a:pt x="303" y="223"/>
                    <a:pt x="303" y="209"/>
                    <a:pt x="283" y="197"/>
                  </a:cubicBezTo>
                  <a:cubicBezTo>
                    <a:pt x="214" y="155"/>
                    <a:pt x="146" y="114"/>
                    <a:pt x="77" y="73"/>
                  </a:cubicBezTo>
                  <a:cubicBezTo>
                    <a:pt x="59" y="62"/>
                    <a:pt x="49" y="67"/>
                    <a:pt x="49" y="89"/>
                  </a:cubicBezTo>
                  <a:cubicBezTo>
                    <a:pt x="49" y="132"/>
                    <a:pt x="49" y="174"/>
                    <a:pt x="49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9" name="Group 258">
            <a:extLst>
              <a:ext uri="{FF2B5EF4-FFF2-40B4-BE49-F238E27FC236}">
                <a16:creationId xmlns:a16="http://schemas.microsoft.com/office/drawing/2014/main" id="{CC0F2090-1550-2410-1E81-A2F533B29A2D}"/>
              </a:ext>
            </a:extLst>
          </p:cNvPr>
          <p:cNvGrpSpPr/>
          <p:nvPr/>
        </p:nvGrpSpPr>
        <p:grpSpPr>
          <a:xfrm>
            <a:off x="5458134" y="2659474"/>
            <a:ext cx="401639" cy="400051"/>
            <a:chOff x="4005263" y="1304925"/>
            <a:chExt cx="401638" cy="400050"/>
          </a:xfrm>
          <a:solidFill>
            <a:srgbClr val="43266B"/>
          </a:solidFill>
        </p:grpSpPr>
        <p:sp>
          <p:nvSpPr>
            <p:cNvPr id="260" name="Freeform 338">
              <a:extLst>
                <a:ext uri="{FF2B5EF4-FFF2-40B4-BE49-F238E27FC236}">
                  <a16:creationId xmlns:a16="http://schemas.microsoft.com/office/drawing/2014/main" id="{569B3088-9265-8E4F-5032-2E19F19DEB1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05263" y="1304925"/>
              <a:ext cx="401638" cy="400050"/>
            </a:xfrm>
            <a:custGeom>
              <a:avLst/>
              <a:gdLst>
                <a:gd name="T0" fmla="*/ 161 w 1348"/>
                <a:gd name="T1" fmla="*/ 696 h 1340"/>
                <a:gd name="T2" fmla="*/ 1 w 1348"/>
                <a:gd name="T3" fmla="*/ 667 h 1340"/>
                <a:gd name="T4" fmla="*/ 180 w 1348"/>
                <a:gd name="T5" fmla="*/ 645 h 1340"/>
                <a:gd name="T6" fmla="*/ 232 w 1348"/>
                <a:gd name="T7" fmla="*/ 496 h 1340"/>
                <a:gd name="T8" fmla="*/ 273 w 1348"/>
                <a:gd name="T9" fmla="*/ 813 h 1340"/>
                <a:gd name="T10" fmla="*/ 744 w 1348"/>
                <a:gd name="T11" fmla="*/ 259 h 1340"/>
                <a:gd name="T12" fmla="*/ 329 w 1348"/>
                <a:gd name="T13" fmla="*/ 352 h 1340"/>
                <a:gd name="T14" fmla="*/ 151 w 1348"/>
                <a:gd name="T15" fmla="*/ 192 h 1340"/>
                <a:gd name="T16" fmla="*/ 126 w 1348"/>
                <a:gd name="T17" fmla="*/ 41 h 1340"/>
                <a:gd name="T18" fmla="*/ 218 w 1348"/>
                <a:gd name="T19" fmla="*/ 174 h 1340"/>
                <a:gd name="T20" fmla="*/ 645 w 1348"/>
                <a:gd name="T21" fmla="*/ 202 h 1340"/>
                <a:gd name="T22" fmla="*/ 593 w 1348"/>
                <a:gd name="T23" fmla="*/ 60 h 1340"/>
                <a:gd name="T24" fmla="*/ 707 w 1348"/>
                <a:gd name="T25" fmla="*/ 149 h 1340"/>
                <a:gd name="T26" fmla="*/ 974 w 1348"/>
                <a:gd name="T27" fmla="*/ 313 h 1340"/>
                <a:gd name="T28" fmla="*/ 1141 w 1348"/>
                <a:gd name="T29" fmla="*/ 139 h 1340"/>
                <a:gd name="T30" fmla="*/ 1282 w 1348"/>
                <a:gd name="T31" fmla="*/ 167 h 1340"/>
                <a:gd name="T32" fmla="*/ 1011 w 1348"/>
                <a:gd name="T33" fmla="*/ 348 h 1340"/>
                <a:gd name="T34" fmla="*/ 1190 w 1348"/>
                <a:gd name="T35" fmla="*/ 633 h 1340"/>
                <a:gd name="T36" fmla="*/ 1294 w 1348"/>
                <a:gd name="T37" fmla="*/ 742 h 1340"/>
                <a:gd name="T38" fmla="*/ 1142 w 1348"/>
                <a:gd name="T39" fmla="*/ 695 h 1340"/>
                <a:gd name="T40" fmla="*/ 1180 w 1348"/>
                <a:gd name="T41" fmla="*/ 1154 h 1340"/>
                <a:gd name="T42" fmla="*/ 1276 w 1348"/>
                <a:gd name="T43" fmla="*/ 1294 h 1340"/>
                <a:gd name="T44" fmla="*/ 1143 w 1348"/>
                <a:gd name="T45" fmla="*/ 1187 h 1340"/>
                <a:gd name="T46" fmla="*/ 890 w 1348"/>
                <a:gd name="T47" fmla="*/ 1091 h 1340"/>
                <a:gd name="T48" fmla="*/ 713 w 1348"/>
                <a:gd name="T49" fmla="*/ 1195 h 1340"/>
                <a:gd name="T50" fmla="*/ 593 w 1348"/>
                <a:gd name="T51" fmla="*/ 1280 h 1340"/>
                <a:gd name="T52" fmla="*/ 644 w 1348"/>
                <a:gd name="T53" fmla="*/ 1150 h 1340"/>
                <a:gd name="T54" fmla="*/ 360 w 1348"/>
                <a:gd name="T55" fmla="*/ 1031 h 1340"/>
                <a:gd name="T56" fmla="*/ 146 w 1348"/>
                <a:gd name="T57" fmla="*/ 1307 h 1340"/>
                <a:gd name="T58" fmla="*/ 144 w 1348"/>
                <a:gd name="T59" fmla="*/ 1155 h 1340"/>
                <a:gd name="T60" fmla="*/ 323 w 1348"/>
                <a:gd name="T61" fmla="*/ 995 h 1340"/>
                <a:gd name="T62" fmla="*/ 109 w 1348"/>
                <a:gd name="T63" fmla="*/ 669 h 1340"/>
                <a:gd name="T64" fmla="*/ 1289 w 1348"/>
                <a:gd name="T65" fmla="*/ 671 h 1340"/>
                <a:gd name="T66" fmla="*/ 1260 w 1348"/>
                <a:gd name="T67" fmla="*/ 699 h 1340"/>
                <a:gd name="T68" fmla="*/ 669 w 1348"/>
                <a:gd name="T69" fmla="*/ 52 h 1340"/>
                <a:gd name="T70" fmla="*/ 699 w 1348"/>
                <a:gd name="T71" fmla="*/ 80 h 1340"/>
                <a:gd name="T72" fmla="*/ 124 w 1348"/>
                <a:gd name="T73" fmla="*/ 91 h 1340"/>
                <a:gd name="T74" fmla="*/ 125 w 1348"/>
                <a:gd name="T75" fmla="*/ 1202 h 1340"/>
                <a:gd name="T76" fmla="*/ 153 w 1348"/>
                <a:gd name="T77" fmla="*/ 1232 h 1340"/>
                <a:gd name="T78" fmla="*/ 699 w 1348"/>
                <a:gd name="T79" fmla="*/ 1261 h 1340"/>
                <a:gd name="T80" fmla="*/ 670 w 1348"/>
                <a:gd name="T81" fmla="*/ 1288 h 1340"/>
                <a:gd name="T82" fmla="*/ 1218 w 1348"/>
                <a:gd name="T83" fmla="*/ 149 h 1340"/>
                <a:gd name="T84" fmla="*/ 1221 w 1348"/>
                <a:gd name="T85" fmla="*/ 1265 h 1340"/>
                <a:gd name="T86" fmla="*/ 1192 w 1348"/>
                <a:gd name="T87" fmla="*/ 1237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48" h="1340">
                  <a:moveTo>
                    <a:pt x="323" y="995"/>
                  </a:moveTo>
                  <a:cubicBezTo>
                    <a:pt x="247" y="910"/>
                    <a:pt x="205" y="811"/>
                    <a:pt x="198" y="695"/>
                  </a:cubicBezTo>
                  <a:cubicBezTo>
                    <a:pt x="185" y="695"/>
                    <a:pt x="173" y="694"/>
                    <a:pt x="161" y="696"/>
                  </a:cubicBezTo>
                  <a:cubicBezTo>
                    <a:pt x="157" y="696"/>
                    <a:pt x="153" y="702"/>
                    <a:pt x="150" y="706"/>
                  </a:cubicBezTo>
                  <a:cubicBezTo>
                    <a:pt x="132" y="740"/>
                    <a:pt x="96" y="756"/>
                    <a:pt x="60" y="747"/>
                  </a:cubicBezTo>
                  <a:cubicBezTo>
                    <a:pt x="24" y="738"/>
                    <a:pt x="0" y="705"/>
                    <a:pt x="1" y="667"/>
                  </a:cubicBezTo>
                  <a:cubicBezTo>
                    <a:pt x="2" y="633"/>
                    <a:pt x="26" y="603"/>
                    <a:pt x="59" y="593"/>
                  </a:cubicBezTo>
                  <a:cubicBezTo>
                    <a:pt x="92" y="584"/>
                    <a:pt x="128" y="597"/>
                    <a:pt x="145" y="627"/>
                  </a:cubicBezTo>
                  <a:cubicBezTo>
                    <a:pt x="154" y="643"/>
                    <a:pt x="164" y="647"/>
                    <a:pt x="180" y="645"/>
                  </a:cubicBezTo>
                  <a:cubicBezTo>
                    <a:pt x="186" y="644"/>
                    <a:pt x="191" y="645"/>
                    <a:pt x="196" y="645"/>
                  </a:cubicBezTo>
                  <a:cubicBezTo>
                    <a:pt x="202" y="613"/>
                    <a:pt x="207" y="582"/>
                    <a:pt x="214" y="552"/>
                  </a:cubicBezTo>
                  <a:cubicBezTo>
                    <a:pt x="218" y="533"/>
                    <a:pt x="225" y="515"/>
                    <a:pt x="232" y="496"/>
                  </a:cubicBezTo>
                  <a:cubicBezTo>
                    <a:pt x="239" y="477"/>
                    <a:pt x="253" y="470"/>
                    <a:pt x="268" y="477"/>
                  </a:cubicBezTo>
                  <a:cubicBezTo>
                    <a:pt x="282" y="483"/>
                    <a:pt x="286" y="497"/>
                    <a:pt x="279" y="515"/>
                  </a:cubicBezTo>
                  <a:cubicBezTo>
                    <a:pt x="240" y="614"/>
                    <a:pt x="235" y="714"/>
                    <a:pt x="273" y="813"/>
                  </a:cubicBezTo>
                  <a:cubicBezTo>
                    <a:pt x="335" y="979"/>
                    <a:pt x="456" y="1076"/>
                    <a:pt x="632" y="1093"/>
                  </a:cubicBezTo>
                  <a:cubicBezTo>
                    <a:pt x="854" y="1115"/>
                    <a:pt x="1048" y="963"/>
                    <a:pt x="1086" y="743"/>
                  </a:cubicBezTo>
                  <a:cubicBezTo>
                    <a:pt x="1126" y="518"/>
                    <a:pt x="969" y="296"/>
                    <a:pt x="744" y="259"/>
                  </a:cubicBezTo>
                  <a:cubicBezTo>
                    <a:pt x="604" y="236"/>
                    <a:pt x="481" y="274"/>
                    <a:pt x="377" y="371"/>
                  </a:cubicBezTo>
                  <a:cubicBezTo>
                    <a:pt x="367" y="380"/>
                    <a:pt x="358" y="386"/>
                    <a:pt x="345" y="381"/>
                  </a:cubicBezTo>
                  <a:cubicBezTo>
                    <a:pt x="332" y="376"/>
                    <a:pt x="327" y="366"/>
                    <a:pt x="329" y="352"/>
                  </a:cubicBezTo>
                  <a:cubicBezTo>
                    <a:pt x="329" y="348"/>
                    <a:pt x="326" y="344"/>
                    <a:pt x="323" y="341"/>
                  </a:cubicBezTo>
                  <a:cubicBezTo>
                    <a:pt x="271" y="292"/>
                    <a:pt x="219" y="244"/>
                    <a:pt x="167" y="196"/>
                  </a:cubicBezTo>
                  <a:cubicBezTo>
                    <a:pt x="163" y="193"/>
                    <a:pt x="157" y="192"/>
                    <a:pt x="151" y="192"/>
                  </a:cubicBezTo>
                  <a:cubicBezTo>
                    <a:pt x="142" y="193"/>
                    <a:pt x="134" y="196"/>
                    <a:pt x="125" y="196"/>
                  </a:cubicBezTo>
                  <a:cubicBezTo>
                    <a:pt x="77" y="197"/>
                    <a:pt x="45" y="166"/>
                    <a:pt x="45" y="120"/>
                  </a:cubicBezTo>
                  <a:cubicBezTo>
                    <a:pt x="45" y="75"/>
                    <a:pt x="82" y="39"/>
                    <a:pt x="126" y="41"/>
                  </a:cubicBezTo>
                  <a:cubicBezTo>
                    <a:pt x="171" y="42"/>
                    <a:pt x="205" y="79"/>
                    <a:pt x="203" y="123"/>
                  </a:cubicBezTo>
                  <a:cubicBezTo>
                    <a:pt x="203" y="126"/>
                    <a:pt x="203" y="130"/>
                    <a:pt x="202" y="132"/>
                  </a:cubicBezTo>
                  <a:cubicBezTo>
                    <a:pt x="192" y="152"/>
                    <a:pt x="205" y="162"/>
                    <a:pt x="218" y="174"/>
                  </a:cubicBezTo>
                  <a:cubicBezTo>
                    <a:pt x="267" y="219"/>
                    <a:pt x="316" y="265"/>
                    <a:pt x="366" y="312"/>
                  </a:cubicBezTo>
                  <a:cubicBezTo>
                    <a:pt x="406" y="280"/>
                    <a:pt x="449" y="253"/>
                    <a:pt x="497" y="234"/>
                  </a:cubicBezTo>
                  <a:cubicBezTo>
                    <a:pt x="544" y="216"/>
                    <a:pt x="593" y="206"/>
                    <a:pt x="645" y="202"/>
                  </a:cubicBezTo>
                  <a:cubicBezTo>
                    <a:pt x="645" y="188"/>
                    <a:pt x="646" y="175"/>
                    <a:pt x="644" y="162"/>
                  </a:cubicBezTo>
                  <a:cubicBezTo>
                    <a:pt x="644" y="157"/>
                    <a:pt x="637" y="152"/>
                    <a:pt x="632" y="150"/>
                  </a:cubicBezTo>
                  <a:cubicBezTo>
                    <a:pt x="600" y="131"/>
                    <a:pt x="584" y="95"/>
                    <a:pt x="593" y="60"/>
                  </a:cubicBezTo>
                  <a:cubicBezTo>
                    <a:pt x="602" y="27"/>
                    <a:pt x="633" y="2"/>
                    <a:pt x="667" y="1"/>
                  </a:cubicBezTo>
                  <a:cubicBezTo>
                    <a:pt x="704" y="0"/>
                    <a:pt x="736" y="23"/>
                    <a:pt x="746" y="58"/>
                  </a:cubicBezTo>
                  <a:cubicBezTo>
                    <a:pt x="757" y="94"/>
                    <a:pt x="741" y="132"/>
                    <a:pt x="707" y="149"/>
                  </a:cubicBezTo>
                  <a:cubicBezTo>
                    <a:pt x="697" y="154"/>
                    <a:pt x="694" y="160"/>
                    <a:pt x="695" y="170"/>
                  </a:cubicBezTo>
                  <a:cubicBezTo>
                    <a:pt x="696" y="180"/>
                    <a:pt x="695" y="190"/>
                    <a:pt x="695" y="202"/>
                  </a:cubicBezTo>
                  <a:cubicBezTo>
                    <a:pt x="800" y="209"/>
                    <a:pt x="893" y="245"/>
                    <a:pt x="974" y="313"/>
                  </a:cubicBezTo>
                  <a:cubicBezTo>
                    <a:pt x="999" y="291"/>
                    <a:pt x="1023" y="268"/>
                    <a:pt x="1047" y="246"/>
                  </a:cubicBezTo>
                  <a:cubicBezTo>
                    <a:pt x="1075" y="219"/>
                    <a:pt x="1103" y="192"/>
                    <a:pt x="1133" y="167"/>
                  </a:cubicBezTo>
                  <a:cubicBezTo>
                    <a:pt x="1142" y="158"/>
                    <a:pt x="1144" y="151"/>
                    <a:pt x="1141" y="139"/>
                  </a:cubicBezTo>
                  <a:cubicBezTo>
                    <a:pt x="1131" y="103"/>
                    <a:pt x="1149" y="67"/>
                    <a:pt x="1181" y="50"/>
                  </a:cubicBezTo>
                  <a:cubicBezTo>
                    <a:pt x="1213" y="33"/>
                    <a:pt x="1254" y="41"/>
                    <a:pt x="1277" y="68"/>
                  </a:cubicBezTo>
                  <a:cubicBezTo>
                    <a:pt x="1302" y="96"/>
                    <a:pt x="1303" y="137"/>
                    <a:pt x="1282" y="167"/>
                  </a:cubicBezTo>
                  <a:cubicBezTo>
                    <a:pt x="1262" y="194"/>
                    <a:pt x="1224" y="206"/>
                    <a:pt x="1190" y="195"/>
                  </a:cubicBezTo>
                  <a:cubicBezTo>
                    <a:pt x="1186" y="194"/>
                    <a:pt x="1178" y="194"/>
                    <a:pt x="1175" y="196"/>
                  </a:cubicBezTo>
                  <a:cubicBezTo>
                    <a:pt x="1120" y="246"/>
                    <a:pt x="1066" y="297"/>
                    <a:pt x="1011" y="348"/>
                  </a:cubicBezTo>
                  <a:cubicBezTo>
                    <a:pt x="1089" y="431"/>
                    <a:pt x="1133" y="530"/>
                    <a:pt x="1141" y="645"/>
                  </a:cubicBezTo>
                  <a:cubicBezTo>
                    <a:pt x="1155" y="645"/>
                    <a:pt x="1168" y="646"/>
                    <a:pt x="1180" y="644"/>
                  </a:cubicBezTo>
                  <a:cubicBezTo>
                    <a:pt x="1184" y="644"/>
                    <a:pt x="1188" y="637"/>
                    <a:pt x="1190" y="633"/>
                  </a:cubicBezTo>
                  <a:cubicBezTo>
                    <a:pt x="1206" y="604"/>
                    <a:pt x="1236" y="588"/>
                    <a:pt x="1269" y="591"/>
                  </a:cubicBezTo>
                  <a:cubicBezTo>
                    <a:pt x="1302" y="595"/>
                    <a:pt x="1325" y="614"/>
                    <a:pt x="1335" y="646"/>
                  </a:cubicBezTo>
                  <a:cubicBezTo>
                    <a:pt x="1348" y="683"/>
                    <a:pt x="1330" y="725"/>
                    <a:pt x="1294" y="742"/>
                  </a:cubicBezTo>
                  <a:cubicBezTo>
                    <a:pt x="1258" y="759"/>
                    <a:pt x="1214" y="747"/>
                    <a:pt x="1194" y="713"/>
                  </a:cubicBezTo>
                  <a:cubicBezTo>
                    <a:pt x="1186" y="697"/>
                    <a:pt x="1176" y="693"/>
                    <a:pt x="1160" y="695"/>
                  </a:cubicBezTo>
                  <a:cubicBezTo>
                    <a:pt x="1154" y="696"/>
                    <a:pt x="1149" y="695"/>
                    <a:pt x="1142" y="695"/>
                  </a:cubicBezTo>
                  <a:cubicBezTo>
                    <a:pt x="1135" y="810"/>
                    <a:pt x="1094" y="909"/>
                    <a:pt x="1017" y="994"/>
                  </a:cubicBezTo>
                  <a:cubicBezTo>
                    <a:pt x="1020" y="997"/>
                    <a:pt x="1023" y="1000"/>
                    <a:pt x="1026" y="1003"/>
                  </a:cubicBezTo>
                  <a:cubicBezTo>
                    <a:pt x="1077" y="1053"/>
                    <a:pt x="1129" y="1103"/>
                    <a:pt x="1180" y="1154"/>
                  </a:cubicBezTo>
                  <a:cubicBezTo>
                    <a:pt x="1187" y="1160"/>
                    <a:pt x="1192" y="1162"/>
                    <a:pt x="1202" y="1160"/>
                  </a:cubicBezTo>
                  <a:cubicBezTo>
                    <a:pt x="1238" y="1151"/>
                    <a:pt x="1273" y="1167"/>
                    <a:pt x="1290" y="1198"/>
                  </a:cubicBezTo>
                  <a:cubicBezTo>
                    <a:pt x="1307" y="1230"/>
                    <a:pt x="1301" y="1269"/>
                    <a:pt x="1276" y="1294"/>
                  </a:cubicBezTo>
                  <a:cubicBezTo>
                    <a:pt x="1251" y="1318"/>
                    <a:pt x="1212" y="1323"/>
                    <a:pt x="1181" y="1306"/>
                  </a:cubicBezTo>
                  <a:cubicBezTo>
                    <a:pt x="1149" y="1287"/>
                    <a:pt x="1134" y="1245"/>
                    <a:pt x="1148" y="1209"/>
                  </a:cubicBezTo>
                  <a:cubicBezTo>
                    <a:pt x="1152" y="1199"/>
                    <a:pt x="1150" y="1194"/>
                    <a:pt x="1143" y="1187"/>
                  </a:cubicBezTo>
                  <a:cubicBezTo>
                    <a:pt x="1089" y="1136"/>
                    <a:pt x="1037" y="1084"/>
                    <a:pt x="983" y="1032"/>
                  </a:cubicBezTo>
                  <a:cubicBezTo>
                    <a:pt x="983" y="1032"/>
                    <a:pt x="982" y="1031"/>
                    <a:pt x="982" y="1032"/>
                  </a:cubicBezTo>
                  <a:cubicBezTo>
                    <a:pt x="951" y="1052"/>
                    <a:pt x="922" y="1073"/>
                    <a:pt x="890" y="1091"/>
                  </a:cubicBezTo>
                  <a:cubicBezTo>
                    <a:pt x="834" y="1122"/>
                    <a:pt x="773" y="1139"/>
                    <a:pt x="709" y="1144"/>
                  </a:cubicBezTo>
                  <a:cubicBezTo>
                    <a:pt x="698" y="1145"/>
                    <a:pt x="695" y="1148"/>
                    <a:pt x="695" y="1159"/>
                  </a:cubicBezTo>
                  <a:cubicBezTo>
                    <a:pt x="694" y="1175"/>
                    <a:pt x="696" y="1186"/>
                    <a:pt x="713" y="1195"/>
                  </a:cubicBezTo>
                  <a:cubicBezTo>
                    <a:pt x="744" y="1212"/>
                    <a:pt x="756" y="1250"/>
                    <a:pt x="746" y="1283"/>
                  </a:cubicBezTo>
                  <a:cubicBezTo>
                    <a:pt x="735" y="1318"/>
                    <a:pt x="704" y="1340"/>
                    <a:pt x="667" y="1339"/>
                  </a:cubicBezTo>
                  <a:cubicBezTo>
                    <a:pt x="633" y="1338"/>
                    <a:pt x="602" y="1314"/>
                    <a:pt x="593" y="1280"/>
                  </a:cubicBezTo>
                  <a:cubicBezTo>
                    <a:pt x="584" y="1246"/>
                    <a:pt x="599" y="1210"/>
                    <a:pt x="629" y="1192"/>
                  </a:cubicBezTo>
                  <a:cubicBezTo>
                    <a:pt x="635" y="1189"/>
                    <a:pt x="643" y="1186"/>
                    <a:pt x="644" y="1181"/>
                  </a:cubicBezTo>
                  <a:cubicBezTo>
                    <a:pt x="646" y="1171"/>
                    <a:pt x="645" y="1160"/>
                    <a:pt x="644" y="1150"/>
                  </a:cubicBezTo>
                  <a:cubicBezTo>
                    <a:pt x="644" y="1148"/>
                    <a:pt x="636" y="1145"/>
                    <a:pt x="632" y="1144"/>
                  </a:cubicBezTo>
                  <a:cubicBezTo>
                    <a:pt x="543" y="1137"/>
                    <a:pt x="463" y="1107"/>
                    <a:pt x="391" y="1055"/>
                  </a:cubicBezTo>
                  <a:cubicBezTo>
                    <a:pt x="381" y="1047"/>
                    <a:pt x="371" y="1039"/>
                    <a:pt x="360" y="1031"/>
                  </a:cubicBezTo>
                  <a:cubicBezTo>
                    <a:pt x="306" y="1083"/>
                    <a:pt x="252" y="1135"/>
                    <a:pt x="199" y="1187"/>
                  </a:cubicBezTo>
                  <a:cubicBezTo>
                    <a:pt x="196" y="1190"/>
                    <a:pt x="196" y="1199"/>
                    <a:pt x="197" y="1204"/>
                  </a:cubicBezTo>
                  <a:cubicBezTo>
                    <a:pt x="205" y="1238"/>
                    <a:pt x="191" y="1298"/>
                    <a:pt x="146" y="1307"/>
                  </a:cubicBezTo>
                  <a:cubicBezTo>
                    <a:pt x="114" y="1315"/>
                    <a:pt x="79" y="1305"/>
                    <a:pt x="60" y="1278"/>
                  </a:cubicBezTo>
                  <a:cubicBezTo>
                    <a:pt x="41" y="1251"/>
                    <a:pt x="40" y="1213"/>
                    <a:pt x="59" y="1186"/>
                  </a:cubicBezTo>
                  <a:cubicBezTo>
                    <a:pt x="78" y="1158"/>
                    <a:pt x="112" y="1146"/>
                    <a:pt x="144" y="1155"/>
                  </a:cubicBezTo>
                  <a:cubicBezTo>
                    <a:pt x="151" y="1157"/>
                    <a:pt x="157" y="1158"/>
                    <a:pt x="163" y="1152"/>
                  </a:cubicBezTo>
                  <a:cubicBezTo>
                    <a:pt x="215" y="1101"/>
                    <a:pt x="267" y="1051"/>
                    <a:pt x="319" y="1000"/>
                  </a:cubicBezTo>
                  <a:cubicBezTo>
                    <a:pt x="320" y="999"/>
                    <a:pt x="321" y="997"/>
                    <a:pt x="323" y="995"/>
                  </a:cubicBezTo>
                  <a:close/>
                  <a:moveTo>
                    <a:pt x="51" y="671"/>
                  </a:moveTo>
                  <a:cubicBezTo>
                    <a:pt x="52" y="687"/>
                    <a:pt x="64" y="699"/>
                    <a:pt x="80" y="699"/>
                  </a:cubicBezTo>
                  <a:cubicBezTo>
                    <a:pt x="96" y="699"/>
                    <a:pt x="109" y="686"/>
                    <a:pt x="109" y="669"/>
                  </a:cubicBezTo>
                  <a:cubicBezTo>
                    <a:pt x="109" y="654"/>
                    <a:pt x="96" y="641"/>
                    <a:pt x="80" y="641"/>
                  </a:cubicBezTo>
                  <a:cubicBezTo>
                    <a:pt x="64" y="641"/>
                    <a:pt x="51" y="654"/>
                    <a:pt x="51" y="671"/>
                  </a:cubicBezTo>
                  <a:close/>
                  <a:moveTo>
                    <a:pt x="1289" y="671"/>
                  </a:moveTo>
                  <a:cubicBezTo>
                    <a:pt x="1289" y="654"/>
                    <a:pt x="1276" y="641"/>
                    <a:pt x="1260" y="641"/>
                  </a:cubicBezTo>
                  <a:cubicBezTo>
                    <a:pt x="1244" y="641"/>
                    <a:pt x="1231" y="654"/>
                    <a:pt x="1231" y="669"/>
                  </a:cubicBezTo>
                  <a:cubicBezTo>
                    <a:pt x="1231" y="686"/>
                    <a:pt x="1244" y="699"/>
                    <a:pt x="1260" y="699"/>
                  </a:cubicBezTo>
                  <a:cubicBezTo>
                    <a:pt x="1276" y="699"/>
                    <a:pt x="1288" y="687"/>
                    <a:pt x="1289" y="671"/>
                  </a:cubicBezTo>
                  <a:close/>
                  <a:moveTo>
                    <a:pt x="699" y="80"/>
                  </a:moveTo>
                  <a:cubicBezTo>
                    <a:pt x="699" y="63"/>
                    <a:pt x="686" y="51"/>
                    <a:pt x="669" y="52"/>
                  </a:cubicBezTo>
                  <a:cubicBezTo>
                    <a:pt x="653" y="52"/>
                    <a:pt x="641" y="65"/>
                    <a:pt x="641" y="80"/>
                  </a:cubicBezTo>
                  <a:cubicBezTo>
                    <a:pt x="641" y="96"/>
                    <a:pt x="655" y="109"/>
                    <a:pt x="671" y="109"/>
                  </a:cubicBezTo>
                  <a:cubicBezTo>
                    <a:pt x="687" y="108"/>
                    <a:pt x="699" y="95"/>
                    <a:pt x="699" y="80"/>
                  </a:cubicBezTo>
                  <a:close/>
                  <a:moveTo>
                    <a:pt x="124" y="149"/>
                  </a:moveTo>
                  <a:cubicBezTo>
                    <a:pt x="140" y="149"/>
                    <a:pt x="153" y="136"/>
                    <a:pt x="153" y="121"/>
                  </a:cubicBezTo>
                  <a:cubicBezTo>
                    <a:pt x="154" y="105"/>
                    <a:pt x="140" y="91"/>
                    <a:pt x="124" y="91"/>
                  </a:cubicBezTo>
                  <a:cubicBezTo>
                    <a:pt x="108" y="91"/>
                    <a:pt x="95" y="105"/>
                    <a:pt x="95" y="121"/>
                  </a:cubicBezTo>
                  <a:cubicBezTo>
                    <a:pt x="96" y="137"/>
                    <a:pt x="109" y="149"/>
                    <a:pt x="124" y="149"/>
                  </a:cubicBezTo>
                  <a:close/>
                  <a:moveTo>
                    <a:pt x="125" y="1202"/>
                  </a:moveTo>
                  <a:cubicBezTo>
                    <a:pt x="110" y="1202"/>
                    <a:pt x="96" y="1215"/>
                    <a:pt x="95" y="1230"/>
                  </a:cubicBezTo>
                  <a:cubicBezTo>
                    <a:pt x="94" y="1245"/>
                    <a:pt x="108" y="1260"/>
                    <a:pt x="124" y="1260"/>
                  </a:cubicBezTo>
                  <a:cubicBezTo>
                    <a:pt x="139" y="1261"/>
                    <a:pt x="153" y="1247"/>
                    <a:pt x="153" y="1232"/>
                  </a:cubicBezTo>
                  <a:cubicBezTo>
                    <a:pt x="154" y="1217"/>
                    <a:pt x="140" y="1202"/>
                    <a:pt x="125" y="1202"/>
                  </a:cubicBezTo>
                  <a:close/>
                  <a:moveTo>
                    <a:pt x="670" y="1288"/>
                  </a:moveTo>
                  <a:cubicBezTo>
                    <a:pt x="686" y="1289"/>
                    <a:pt x="698" y="1277"/>
                    <a:pt x="699" y="1261"/>
                  </a:cubicBezTo>
                  <a:cubicBezTo>
                    <a:pt x="699" y="1245"/>
                    <a:pt x="686" y="1231"/>
                    <a:pt x="670" y="1231"/>
                  </a:cubicBezTo>
                  <a:cubicBezTo>
                    <a:pt x="654" y="1231"/>
                    <a:pt x="641" y="1244"/>
                    <a:pt x="641" y="1261"/>
                  </a:cubicBezTo>
                  <a:cubicBezTo>
                    <a:pt x="641" y="1276"/>
                    <a:pt x="654" y="1288"/>
                    <a:pt x="670" y="1288"/>
                  </a:cubicBezTo>
                  <a:close/>
                  <a:moveTo>
                    <a:pt x="1217" y="91"/>
                  </a:moveTo>
                  <a:cubicBezTo>
                    <a:pt x="1201" y="91"/>
                    <a:pt x="1188" y="105"/>
                    <a:pt x="1189" y="121"/>
                  </a:cubicBezTo>
                  <a:cubicBezTo>
                    <a:pt x="1189" y="137"/>
                    <a:pt x="1202" y="149"/>
                    <a:pt x="1218" y="149"/>
                  </a:cubicBezTo>
                  <a:cubicBezTo>
                    <a:pt x="1233" y="149"/>
                    <a:pt x="1246" y="136"/>
                    <a:pt x="1246" y="121"/>
                  </a:cubicBezTo>
                  <a:cubicBezTo>
                    <a:pt x="1247" y="105"/>
                    <a:pt x="1233" y="91"/>
                    <a:pt x="1217" y="91"/>
                  </a:cubicBezTo>
                  <a:close/>
                  <a:moveTo>
                    <a:pt x="1221" y="1265"/>
                  </a:moveTo>
                  <a:cubicBezTo>
                    <a:pt x="1237" y="1265"/>
                    <a:pt x="1249" y="1252"/>
                    <a:pt x="1249" y="1237"/>
                  </a:cubicBezTo>
                  <a:cubicBezTo>
                    <a:pt x="1249" y="1220"/>
                    <a:pt x="1235" y="1207"/>
                    <a:pt x="1220" y="1207"/>
                  </a:cubicBezTo>
                  <a:cubicBezTo>
                    <a:pt x="1204" y="1208"/>
                    <a:pt x="1192" y="1222"/>
                    <a:pt x="1192" y="1237"/>
                  </a:cubicBezTo>
                  <a:cubicBezTo>
                    <a:pt x="1192" y="1253"/>
                    <a:pt x="1205" y="1266"/>
                    <a:pt x="1221" y="1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339">
              <a:extLst>
                <a:ext uri="{FF2B5EF4-FFF2-40B4-BE49-F238E27FC236}">
                  <a16:creationId xmlns:a16="http://schemas.microsoft.com/office/drawing/2014/main" id="{C5BEFF94-358E-BE07-F542-BEDA3F444E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06863" y="1435100"/>
              <a:ext cx="144463" cy="147638"/>
            </a:xfrm>
            <a:custGeom>
              <a:avLst/>
              <a:gdLst>
                <a:gd name="T0" fmla="*/ 434 w 486"/>
                <a:gd name="T1" fmla="*/ 77 h 498"/>
                <a:gd name="T2" fmla="*/ 320 w 486"/>
                <a:gd name="T3" fmla="*/ 141 h 498"/>
                <a:gd name="T4" fmla="*/ 315 w 486"/>
                <a:gd name="T5" fmla="*/ 156 h 498"/>
                <a:gd name="T6" fmla="*/ 315 w 486"/>
                <a:gd name="T7" fmla="*/ 317 h 498"/>
                <a:gd name="T8" fmla="*/ 281 w 486"/>
                <a:gd name="T9" fmla="*/ 351 h 498"/>
                <a:gd name="T10" fmla="*/ 240 w 486"/>
                <a:gd name="T11" fmla="*/ 351 h 498"/>
                <a:gd name="T12" fmla="*/ 261 w 486"/>
                <a:gd name="T13" fmla="*/ 380 h 498"/>
                <a:gd name="T14" fmla="*/ 249 w 486"/>
                <a:gd name="T15" fmla="*/ 476 h 498"/>
                <a:gd name="T16" fmla="*/ 153 w 486"/>
                <a:gd name="T17" fmla="*/ 459 h 498"/>
                <a:gd name="T18" fmla="*/ 82 w 486"/>
                <a:gd name="T19" fmla="*/ 361 h 498"/>
                <a:gd name="T20" fmla="*/ 64 w 486"/>
                <a:gd name="T21" fmla="*/ 350 h 498"/>
                <a:gd name="T22" fmla="*/ 2 w 486"/>
                <a:gd name="T23" fmla="*/ 282 h 498"/>
                <a:gd name="T24" fmla="*/ 2 w 486"/>
                <a:gd name="T25" fmla="*/ 173 h 498"/>
                <a:gd name="T26" fmla="*/ 76 w 486"/>
                <a:gd name="T27" fmla="*/ 103 h 498"/>
                <a:gd name="T28" fmla="*/ 269 w 486"/>
                <a:gd name="T29" fmla="*/ 103 h 498"/>
                <a:gd name="T30" fmla="*/ 295 w 486"/>
                <a:gd name="T31" fmla="*/ 96 h 498"/>
                <a:gd name="T32" fmla="*/ 441 w 486"/>
                <a:gd name="T33" fmla="*/ 15 h 498"/>
                <a:gd name="T34" fmla="*/ 486 w 486"/>
                <a:gd name="T35" fmla="*/ 41 h 498"/>
                <a:gd name="T36" fmla="*/ 486 w 486"/>
                <a:gd name="T37" fmla="*/ 413 h 498"/>
                <a:gd name="T38" fmla="*/ 441 w 486"/>
                <a:gd name="T39" fmla="*/ 440 h 498"/>
                <a:gd name="T40" fmla="*/ 334 w 486"/>
                <a:gd name="T41" fmla="*/ 380 h 498"/>
                <a:gd name="T42" fmla="*/ 318 w 486"/>
                <a:gd name="T43" fmla="*/ 351 h 498"/>
                <a:gd name="T44" fmla="*/ 357 w 486"/>
                <a:gd name="T45" fmla="*/ 335 h 498"/>
                <a:gd name="T46" fmla="*/ 434 w 486"/>
                <a:gd name="T47" fmla="*/ 378 h 498"/>
                <a:gd name="T48" fmla="*/ 434 w 486"/>
                <a:gd name="T49" fmla="*/ 77 h 498"/>
                <a:gd name="T50" fmla="*/ 264 w 486"/>
                <a:gd name="T51" fmla="*/ 154 h 498"/>
                <a:gd name="T52" fmla="*/ 80 w 486"/>
                <a:gd name="T53" fmla="*/ 154 h 498"/>
                <a:gd name="T54" fmla="*/ 52 w 486"/>
                <a:gd name="T55" fmla="*/ 182 h 498"/>
                <a:gd name="T56" fmla="*/ 52 w 486"/>
                <a:gd name="T57" fmla="*/ 269 h 498"/>
                <a:gd name="T58" fmla="*/ 83 w 486"/>
                <a:gd name="T59" fmla="*/ 301 h 498"/>
                <a:gd name="T60" fmla="*/ 250 w 486"/>
                <a:gd name="T61" fmla="*/ 301 h 498"/>
                <a:gd name="T62" fmla="*/ 264 w 486"/>
                <a:gd name="T63" fmla="*/ 300 h 498"/>
                <a:gd name="T64" fmla="*/ 264 w 486"/>
                <a:gd name="T65" fmla="*/ 154 h 498"/>
                <a:gd name="T66" fmla="*/ 139 w 486"/>
                <a:gd name="T67" fmla="*/ 353 h 498"/>
                <a:gd name="T68" fmla="*/ 194 w 486"/>
                <a:gd name="T69" fmla="*/ 430 h 498"/>
                <a:gd name="T70" fmla="*/ 220 w 486"/>
                <a:gd name="T71" fmla="*/ 434 h 498"/>
                <a:gd name="T72" fmla="*/ 220 w 486"/>
                <a:gd name="T73" fmla="*/ 409 h 498"/>
                <a:gd name="T74" fmla="*/ 193 w 486"/>
                <a:gd name="T75" fmla="*/ 372 h 498"/>
                <a:gd name="T76" fmla="*/ 139 w 486"/>
                <a:gd name="T77" fmla="*/ 353 h 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486" h="498">
                  <a:moveTo>
                    <a:pt x="434" y="77"/>
                  </a:moveTo>
                  <a:cubicBezTo>
                    <a:pt x="395" y="99"/>
                    <a:pt x="357" y="119"/>
                    <a:pt x="320" y="141"/>
                  </a:cubicBezTo>
                  <a:cubicBezTo>
                    <a:pt x="317" y="143"/>
                    <a:pt x="315" y="151"/>
                    <a:pt x="315" y="156"/>
                  </a:cubicBezTo>
                  <a:cubicBezTo>
                    <a:pt x="315" y="210"/>
                    <a:pt x="315" y="263"/>
                    <a:pt x="315" y="317"/>
                  </a:cubicBezTo>
                  <a:cubicBezTo>
                    <a:pt x="315" y="342"/>
                    <a:pt x="306" y="351"/>
                    <a:pt x="281" y="351"/>
                  </a:cubicBezTo>
                  <a:cubicBezTo>
                    <a:pt x="268" y="351"/>
                    <a:pt x="256" y="351"/>
                    <a:pt x="240" y="351"/>
                  </a:cubicBezTo>
                  <a:cubicBezTo>
                    <a:pt x="249" y="363"/>
                    <a:pt x="255" y="371"/>
                    <a:pt x="261" y="380"/>
                  </a:cubicBezTo>
                  <a:cubicBezTo>
                    <a:pt x="285" y="412"/>
                    <a:pt x="279" y="453"/>
                    <a:pt x="249" y="476"/>
                  </a:cubicBezTo>
                  <a:cubicBezTo>
                    <a:pt x="218" y="498"/>
                    <a:pt x="176" y="491"/>
                    <a:pt x="153" y="459"/>
                  </a:cubicBezTo>
                  <a:cubicBezTo>
                    <a:pt x="129" y="427"/>
                    <a:pt x="106" y="394"/>
                    <a:pt x="82" y="361"/>
                  </a:cubicBezTo>
                  <a:cubicBezTo>
                    <a:pt x="78" y="356"/>
                    <a:pt x="71" y="351"/>
                    <a:pt x="64" y="350"/>
                  </a:cubicBezTo>
                  <a:cubicBezTo>
                    <a:pt x="28" y="344"/>
                    <a:pt x="3" y="318"/>
                    <a:pt x="2" y="282"/>
                  </a:cubicBezTo>
                  <a:cubicBezTo>
                    <a:pt x="1" y="246"/>
                    <a:pt x="0" y="209"/>
                    <a:pt x="2" y="173"/>
                  </a:cubicBezTo>
                  <a:cubicBezTo>
                    <a:pt x="4" y="132"/>
                    <a:pt x="35" y="104"/>
                    <a:pt x="76" y="103"/>
                  </a:cubicBezTo>
                  <a:cubicBezTo>
                    <a:pt x="140" y="103"/>
                    <a:pt x="205" y="104"/>
                    <a:pt x="269" y="103"/>
                  </a:cubicBezTo>
                  <a:cubicBezTo>
                    <a:pt x="278" y="103"/>
                    <a:pt x="287" y="101"/>
                    <a:pt x="295" y="96"/>
                  </a:cubicBezTo>
                  <a:cubicBezTo>
                    <a:pt x="344" y="70"/>
                    <a:pt x="392" y="42"/>
                    <a:pt x="441" y="15"/>
                  </a:cubicBezTo>
                  <a:cubicBezTo>
                    <a:pt x="468" y="0"/>
                    <a:pt x="486" y="10"/>
                    <a:pt x="486" y="41"/>
                  </a:cubicBezTo>
                  <a:cubicBezTo>
                    <a:pt x="486" y="165"/>
                    <a:pt x="486" y="289"/>
                    <a:pt x="486" y="413"/>
                  </a:cubicBezTo>
                  <a:cubicBezTo>
                    <a:pt x="486" y="444"/>
                    <a:pt x="468" y="455"/>
                    <a:pt x="441" y="440"/>
                  </a:cubicBezTo>
                  <a:cubicBezTo>
                    <a:pt x="405" y="420"/>
                    <a:pt x="370" y="400"/>
                    <a:pt x="334" y="380"/>
                  </a:cubicBezTo>
                  <a:cubicBezTo>
                    <a:pt x="322" y="373"/>
                    <a:pt x="316" y="364"/>
                    <a:pt x="318" y="351"/>
                  </a:cubicBezTo>
                  <a:cubicBezTo>
                    <a:pt x="321" y="333"/>
                    <a:pt x="339" y="325"/>
                    <a:pt x="357" y="335"/>
                  </a:cubicBezTo>
                  <a:cubicBezTo>
                    <a:pt x="382" y="348"/>
                    <a:pt x="407" y="363"/>
                    <a:pt x="434" y="378"/>
                  </a:cubicBezTo>
                  <a:cubicBezTo>
                    <a:pt x="434" y="277"/>
                    <a:pt x="434" y="178"/>
                    <a:pt x="434" y="77"/>
                  </a:cubicBezTo>
                  <a:close/>
                  <a:moveTo>
                    <a:pt x="264" y="154"/>
                  </a:moveTo>
                  <a:cubicBezTo>
                    <a:pt x="201" y="154"/>
                    <a:pt x="140" y="154"/>
                    <a:pt x="80" y="154"/>
                  </a:cubicBezTo>
                  <a:cubicBezTo>
                    <a:pt x="59" y="154"/>
                    <a:pt x="52" y="161"/>
                    <a:pt x="52" y="182"/>
                  </a:cubicBezTo>
                  <a:cubicBezTo>
                    <a:pt x="52" y="211"/>
                    <a:pt x="52" y="240"/>
                    <a:pt x="52" y="269"/>
                  </a:cubicBezTo>
                  <a:cubicBezTo>
                    <a:pt x="52" y="294"/>
                    <a:pt x="58" y="301"/>
                    <a:pt x="83" y="301"/>
                  </a:cubicBezTo>
                  <a:cubicBezTo>
                    <a:pt x="139" y="301"/>
                    <a:pt x="194" y="301"/>
                    <a:pt x="250" y="301"/>
                  </a:cubicBezTo>
                  <a:cubicBezTo>
                    <a:pt x="255" y="301"/>
                    <a:pt x="259" y="300"/>
                    <a:pt x="264" y="300"/>
                  </a:cubicBezTo>
                  <a:cubicBezTo>
                    <a:pt x="264" y="251"/>
                    <a:pt x="264" y="204"/>
                    <a:pt x="264" y="154"/>
                  </a:cubicBezTo>
                  <a:close/>
                  <a:moveTo>
                    <a:pt x="139" y="353"/>
                  </a:moveTo>
                  <a:cubicBezTo>
                    <a:pt x="158" y="379"/>
                    <a:pt x="176" y="405"/>
                    <a:pt x="194" y="430"/>
                  </a:cubicBezTo>
                  <a:cubicBezTo>
                    <a:pt x="201" y="439"/>
                    <a:pt x="210" y="442"/>
                    <a:pt x="220" y="434"/>
                  </a:cubicBezTo>
                  <a:cubicBezTo>
                    <a:pt x="229" y="427"/>
                    <a:pt x="227" y="418"/>
                    <a:pt x="220" y="409"/>
                  </a:cubicBezTo>
                  <a:cubicBezTo>
                    <a:pt x="211" y="397"/>
                    <a:pt x="200" y="385"/>
                    <a:pt x="193" y="372"/>
                  </a:cubicBezTo>
                  <a:cubicBezTo>
                    <a:pt x="181" y="350"/>
                    <a:pt x="163" y="348"/>
                    <a:pt x="139" y="3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340">
              <a:extLst>
                <a:ext uri="{FF2B5EF4-FFF2-40B4-BE49-F238E27FC236}">
                  <a16:creationId xmlns:a16="http://schemas.microsoft.com/office/drawing/2014/main" id="{919AF515-ECA6-AB8C-C682-DC0F5E3C3B4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1430338"/>
              <a:ext cx="47625" cy="36513"/>
            </a:xfrm>
            <a:custGeom>
              <a:avLst/>
              <a:gdLst>
                <a:gd name="T0" fmla="*/ 158 w 158"/>
                <a:gd name="T1" fmla="*/ 37 h 123"/>
                <a:gd name="T2" fmla="*/ 144 w 158"/>
                <a:gd name="T3" fmla="*/ 53 h 123"/>
                <a:gd name="T4" fmla="*/ 43 w 158"/>
                <a:gd name="T5" fmla="*/ 114 h 123"/>
                <a:gd name="T6" fmla="*/ 7 w 158"/>
                <a:gd name="T7" fmla="*/ 107 h 123"/>
                <a:gd name="T8" fmla="*/ 18 w 158"/>
                <a:gd name="T9" fmla="*/ 71 h 123"/>
                <a:gd name="T10" fmla="*/ 118 w 158"/>
                <a:gd name="T11" fmla="*/ 11 h 123"/>
                <a:gd name="T12" fmla="*/ 158 w 158"/>
                <a:gd name="T13" fmla="*/ 37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58" h="123">
                  <a:moveTo>
                    <a:pt x="158" y="37"/>
                  </a:moveTo>
                  <a:cubicBezTo>
                    <a:pt x="155" y="40"/>
                    <a:pt x="151" y="49"/>
                    <a:pt x="144" y="53"/>
                  </a:cubicBezTo>
                  <a:cubicBezTo>
                    <a:pt x="111" y="74"/>
                    <a:pt x="77" y="94"/>
                    <a:pt x="43" y="114"/>
                  </a:cubicBezTo>
                  <a:cubicBezTo>
                    <a:pt x="29" y="123"/>
                    <a:pt x="15" y="119"/>
                    <a:pt x="7" y="107"/>
                  </a:cubicBezTo>
                  <a:cubicBezTo>
                    <a:pt x="0" y="94"/>
                    <a:pt x="3" y="80"/>
                    <a:pt x="18" y="71"/>
                  </a:cubicBezTo>
                  <a:cubicBezTo>
                    <a:pt x="51" y="51"/>
                    <a:pt x="84" y="30"/>
                    <a:pt x="118" y="11"/>
                  </a:cubicBezTo>
                  <a:cubicBezTo>
                    <a:pt x="137" y="0"/>
                    <a:pt x="158" y="11"/>
                    <a:pt x="158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3" name="Freeform 341">
              <a:extLst>
                <a:ext uri="{FF2B5EF4-FFF2-40B4-BE49-F238E27FC236}">
                  <a16:creationId xmlns:a16="http://schemas.microsoft.com/office/drawing/2014/main" id="{D452E847-9D0A-A52B-83E6-24A24498829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4500" y="1539875"/>
              <a:ext cx="47625" cy="34925"/>
            </a:xfrm>
            <a:custGeom>
              <a:avLst/>
              <a:gdLst>
                <a:gd name="T0" fmla="*/ 25 w 162"/>
                <a:gd name="T1" fmla="*/ 0 h 119"/>
                <a:gd name="T2" fmla="*/ 46 w 162"/>
                <a:gd name="T3" fmla="*/ 9 h 119"/>
                <a:gd name="T4" fmla="*/ 141 w 162"/>
                <a:gd name="T5" fmla="*/ 66 h 119"/>
                <a:gd name="T6" fmla="*/ 154 w 162"/>
                <a:gd name="T7" fmla="*/ 103 h 119"/>
                <a:gd name="T8" fmla="*/ 116 w 162"/>
                <a:gd name="T9" fmla="*/ 109 h 119"/>
                <a:gd name="T10" fmla="*/ 17 w 162"/>
                <a:gd name="T11" fmla="*/ 50 h 119"/>
                <a:gd name="T12" fmla="*/ 5 w 162"/>
                <a:gd name="T13" fmla="*/ 21 h 119"/>
                <a:gd name="T14" fmla="*/ 25 w 162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2" h="119">
                  <a:moveTo>
                    <a:pt x="25" y="0"/>
                  </a:moveTo>
                  <a:cubicBezTo>
                    <a:pt x="35" y="4"/>
                    <a:pt x="41" y="6"/>
                    <a:pt x="46" y="9"/>
                  </a:cubicBezTo>
                  <a:cubicBezTo>
                    <a:pt x="78" y="28"/>
                    <a:pt x="110" y="47"/>
                    <a:pt x="141" y="66"/>
                  </a:cubicBezTo>
                  <a:cubicBezTo>
                    <a:pt x="157" y="76"/>
                    <a:pt x="162" y="90"/>
                    <a:pt x="154" y="103"/>
                  </a:cubicBezTo>
                  <a:cubicBezTo>
                    <a:pt x="146" y="116"/>
                    <a:pt x="131" y="119"/>
                    <a:pt x="116" y="109"/>
                  </a:cubicBezTo>
                  <a:cubicBezTo>
                    <a:pt x="83" y="90"/>
                    <a:pt x="50" y="70"/>
                    <a:pt x="17" y="50"/>
                  </a:cubicBezTo>
                  <a:cubicBezTo>
                    <a:pt x="6" y="43"/>
                    <a:pt x="0" y="32"/>
                    <a:pt x="5" y="21"/>
                  </a:cubicBezTo>
                  <a:cubicBezTo>
                    <a:pt x="9" y="12"/>
                    <a:pt x="18" y="6"/>
                    <a:pt x="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4" name="Freeform 342">
              <a:extLst>
                <a:ext uri="{FF2B5EF4-FFF2-40B4-BE49-F238E27FC236}">
                  <a16:creationId xmlns:a16="http://schemas.microsoft.com/office/drawing/2014/main" id="{698F3326-851E-0DBF-A476-32925BEEEB78}"/>
                </a:ext>
              </a:extLst>
            </p:cNvPr>
            <p:cNvSpPr>
              <a:spLocks/>
            </p:cNvSpPr>
            <p:nvPr/>
          </p:nvSpPr>
          <p:spPr bwMode="auto">
            <a:xfrm>
              <a:off x="4256088" y="1493838"/>
              <a:ext cx="46038" cy="14288"/>
            </a:xfrm>
            <a:custGeom>
              <a:avLst/>
              <a:gdLst>
                <a:gd name="T0" fmla="*/ 78 w 156"/>
                <a:gd name="T1" fmla="*/ 0 h 50"/>
                <a:gd name="T2" fmla="*/ 129 w 156"/>
                <a:gd name="T3" fmla="*/ 0 h 50"/>
                <a:gd name="T4" fmla="*/ 156 w 156"/>
                <a:gd name="T5" fmla="*/ 25 h 50"/>
                <a:gd name="T6" fmla="*/ 129 w 156"/>
                <a:gd name="T7" fmla="*/ 50 h 50"/>
                <a:gd name="T8" fmla="*/ 27 w 156"/>
                <a:gd name="T9" fmla="*/ 50 h 50"/>
                <a:gd name="T10" fmla="*/ 1 w 156"/>
                <a:gd name="T11" fmla="*/ 25 h 50"/>
                <a:gd name="T12" fmla="*/ 28 w 156"/>
                <a:gd name="T13" fmla="*/ 0 h 50"/>
                <a:gd name="T14" fmla="*/ 78 w 156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6" h="50">
                  <a:moveTo>
                    <a:pt x="78" y="0"/>
                  </a:moveTo>
                  <a:cubicBezTo>
                    <a:pt x="95" y="0"/>
                    <a:pt x="112" y="0"/>
                    <a:pt x="129" y="0"/>
                  </a:cubicBezTo>
                  <a:cubicBezTo>
                    <a:pt x="146" y="0"/>
                    <a:pt x="156" y="11"/>
                    <a:pt x="156" y="25"/>
                  </a:cubicBezTo>
                  <a:cubicBezTo>
                    <a:pt x="156" y="40"/>
                    <a:pt x="145" y="50"/>
                    <a:pt x="129" y="50"/>
                  </a:cubicBezTo>
                  <a:cubicBezTo>
                    <a:pt x="95" y="50"/>
                    <a:pt x="61" y="50"/>
                    <a:pt x="27" y="50"/>
                  </a:cubicBezTo>
                  <a:cubicBezTo>
                    <a:pt x="11" y="50"/>
                    <a:pt x="1" y="39"/>
                    <a:pt x="1" y="25"/>
                  </a:cubicBezTo>
                  <a:cubicBezTo>
                    <a:pt x="0" y="10"/>
                    <a:pt x="11" y="0"/>
                    <a:pt x="28" y="0"/>
                  </a:cubicBezTo>
                  <a:cubicBezTo>
                    <a:pt x="45" y="0"/>
                    <a:pt x="61" y="0"/>
                    <a:pt x="7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5" name="Group 264">
            <a:extLst>
              <a:ext uri="{FF2B5EF4-FFF2-40B4-BE49-F238E27FC236}">
                <a16:creationId xmlns:a16="http://schemas.microsoft.com/office/drawing/2014/main" id="{4B8B1106-4EEC-BA81-3A88-1F91700F6E76}"/>
              </a:ext>
            </a:extLst>
          </p:cNvPr>
          <p:cNvGrpSpPr/>
          <p:nvPr/>
        </p:nvGrpSpPr>
        <p:grpSpPr>
          <a:xfrm>
            <a:off x="6174431" y="2642013"/>
            <a:ext cx="436563" cy="434975"/>
            <a:chOff x="5715000" y="1817688"/>
            <a:chExt cx="436563" cy="434975"/>
          </a:xfrm>
          <a:solidFill>
            <a:srgbClr val="43266B"/>
          </a:solidFill>
        </p:grpSpPr>
        <p:sp>
          <p:nvSpPr>
            <p:cNvPr id="266" name="Freeform 5">
              <a:extLst>
                <a:ext uri="{FF2B5EF4-FFF2-40B4-BE49-F238E27FC236}">
                  <a16:creationId xmlns:a16="http://schemas.microsoft.com/office/drawing/2014/main" id="{07F21F2A-B92F-574F-718C-13B1FEB5ED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5000" y="1817688"/>
              <a:ext cx="436563" cy="434975"/>
            </a:xfrm>
            <a:custGeom>
              <a:avLst/>
              <a:gdLst>
                <a:gd name="T0" fmla="*/ 935 w 1467"/>
                <a:gd name="T1" fmla="*/ 878 h 1461"/>
                <a:gd name="T2" fmla="*/ 579 w 1467"/>
                <a:gd name="T3" fmla="*/ 623 h 1461"/>
                <a:gd name="T4" fmla="*/ 504 w 1467"/>
                <a:gd name="T5" fmla="*/ 716 h 1461"/>
                <a:gd name="T6" fmla="*/ 427 w 1467"/>
                <a:gd name="T7" fmla="*/ 622 h 1461"/>
                <a:gd name="T8" fmla="*/ 249 w 1467"/>
                <a:gd name="T9" fmla="*/ 560 h 1461"/>
                <a:gd name="T10" fmla="*/ 149 w 1467"/>
                <a:gd name="T11" fmla="*/ 622 h 1461"/>
                <a:gd name="T12" fmla="*/ 75 w 1467"/>
                <a:gd name="T13" fmla="*/ 716 h 1461"/>
                <a:gd name="T14" fmla="*/ 75 w 1467"/>
                <a:gd name="T15" fmla="*/ 572 h 1461"/>
                <a:gd name="T16" fmla="*/ 123 w 1467"/>
                <a:gd name="T17" fmla="*/ 581 h 1461"/>
                <a:gd name="T18" fmla="*/ 216 w 1467"/>
                <a:gd name="T19" fmla="*/ 508 h 1461"/>
                <a:gd name="T20" fmla="*/ 359 w 1467"/>
                <a:gd name="T21" fmla="*/ 507 h 1461"/>
                <a:gd name="T22" fmla="*/ 452 w 1467"/>
                <a:gd name="T23" fmla="*/ 580 h 1461"/>
                <a:gd name="T24" fmla="*/ 547 w 1467"/>
                <a:gd name="T25" fmla="*/ 586 h 1461"/>
                <a:gd name="T26" fmla="*/ 581 w 1467"/>
                <a:gd name="T27" fmla="*/ 517 h 1461"/>
                <a:gd name="T28" fmla="*/ 1436 w 1467"/>
                <a:gd name="T29" fmla="*/ 395 h 1461"/>
                <a:gd name="T30" fmla="*/ 1081 w 1467"/>
                <a:gd name="T31" fmla="*/ 878 h 1461"/>
                <a:gd name="T32" fmla="*/ 1102 w 1467"/>
                <a:gd name="T33" fmla="*/ 980 h 1461"/>
                <a:gd name="T34" fmla="*/ 1127 w 1467"/>
                <a:gd name="T35" fmla="*/ 1347 h 1461"/>
                <a:gd name="T36" fmla="*/ 888 w 1467"/>
                <a:gd name="T37" fmla="*/ 1343 h 1461"/>
                <a:gd name="T38" fmla="*/ 916 w 1467"/>
                <a:gd name="T39" fmla="*/ 980 h 1461"/>
                <a:gd name="T40" fmla="*/ 677 w 1467"/>
                <a:gd name="T41" fmla="*/ 558 h 1461"/>
                <a:gd name="T42" fmla="*/ 651 w 1467"/>
                <a:gd name="T43" fmla="*/ 594 h 1461"/>
                <a:gd name="T44" fmla="*/ 1390 w 1467"/>
                <a:gd name="T45" fmla="*/ 412 h 1461"/>
                <a:gd name="T46" fmla="*/ 625 w 1467"/>
                <a:gd name="T47" fmla="*/ 429 h 1461"/>
                <a:gd name="T48" fmla="*/ 649 w 1467"/>
                <a:gd name="T49" fmla="*/ 510 h 1461"/>
                <a:gd name="T50" fmla="*/ 792 w 1467"/>
                <a:gd name="T51" fmla="*/ 510 h 1461"/>
                <a:gd name="T52" fmla="*/ 893 w 1467"/>
                <a:gd name="T53" fmla="*/ 586 h 1461"/>
                <a:gd name="T54" fmla="*/ 976 w 1467"/>
                <a:gd name="T55" fmla="*/ 570 h 1461"/>
                <a:gd name="T56" fmla="*/ 1165 w 1467"/>
                <a:gd name="T57" fmla="*/ 380 h 1461"/>
                <a:gd name="T58" fmla="*/ 1057 w 1467"/>
                <a:gd name="T59" fmla="*/ 332 h 1461"/>
                <a:gd name="T60" fmla="*/ 1248 w 1467"/>
                <a:gd name="T61" fmla="*/ 361 h 1461"/>
                <a:gd name="T62" fmla="*/ 1248 w 1467"/>
                <a:gd name="T63" fmla="*/ 523 h 1461"/>
                <a:gd name="T64" fmla="*/ 1200 w 1467"/>
                <a:gd name="T65" fmla="*/ 417 h 1461"/>
                <a:gd name="T66" fmla="*/ 1007 w 1467"/>
                <a:gd name="T67" fmla="*/ 607 h 1461"/>
                <a:gd name="T68" fmla="*/ 981 w 1467"/>
                <a:gd name="T69" fmla="*/ 700 h 1461"/>
                <a:gd name="T70" fmla="*/ 864 w 1467"/>
                <a:gd name="T71" fmla="*/ 635 h 1461"/>
                <a:gd name="T72" fmla="*/ 769 w 1467"/>
                <a:gd name="T73" fmla="*/ 562 h 1461"/>
                <a:gd name="T74" fmla="*/ 677 w 1467"/>
                <a:gd name="T75" fmla="*/ 558 h 1461"/>
                <a:gd name="T76" fmla="*/ 936 w 1467"/>
                <a:gd name="T77" fmla="*/ 1034 h 1461"/>
                <a:gd name="T78" fmla="*/ 953 w 1467"/>
                <a:gd name="T79" fmla="*/ 1385 h 1461"/>
                <a:gd name="T80" fmla="*/ 1080 w 1467"/>
                <a:gd name="T81" fmla="*/ 1340 h 1461"/>
                <a:gd name="T82" fmla="*/ 1079 w 1467"/>
                <a:gd name="T83" fmla="*/ 1028 h 1461"/>
                <a:gd name="T84" fmla="*/ 1031 w 1467"/>
                <a:gd name="T85" fmla="*/ 979 h 1461"/>
                <a:gd name="T86" fmla="*/ 985 w 1467"/>
                <a:gd name="T87" fmla="*/ 884 h 1461"/>
                <a:gd name="T88" fmla="*/ 1031 w 1467"/>
                <a:gd name="T89" fmla="*/ 979 h 1461"/>
                <a:gd name="T90" fmla="*/ 289 w 1467"/>
                <a:gd name="T91" fmla="*/ 476 h 1461"/>
                <a:gd name="T92" fmla="*/ 287 w 1467"/>
                <a:gd name="T93" fmla="*/ 524 h 1461"/>
                <a:gd name="T94" fmla="*/ 719 w 1467"/>
                <a:gd name="T95" fmla="*/ 524 h 1461"/>
                <a:gd name="T96" fmla="*/ 721 w 1467"/>
                <a:gd name="T97" fmla="*/ 476 h 1461"/>
                <a:gd name="T98" fmla="*/ 719 w 1467"/>
                <a:gd name="T99" fmla="*/ 524 h 1461"/>
                <a:gd name="T100" fmla="*/ 72 w 1467"/>
                <a:gd name="T101" fmla="*/ 620 h 1461"/>
                <a:gd name="T102" fmla="*/ 72 w 1467"/>
                <a:gd name="T103" fmla="*/ 668 h 1461"/>
                <a:gd name="T104" fmla="*/ 505 w 1467"/>
                <a:gd name="T105" fmla="*/ 620 h 1461"/>
                <a:gd name="T106" fmla="*/ 503 w 1467"/>
                <a:gd name="T107" fmla="*/ 668 h 1461"/>
                <a:gd name="T108" fmla="*/ 505 w 1467"/>
                <a:gd name="T109" fmla="*/ 620 h 1461"/>
                <a:gd name="T110" fmla="*/ 936 w 1467"/>
                <a:gd name="T111" fmla="*/ 620 h 1461"/>
                <a:gd name="T112" fmla="*/ 936 w 1467"/>
                <a:gd name="T113" fmla="*/ 668 h 1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67" h="1461">
                  <a:moveTo>
                    <a:pt x="935" y="980"/>
                  </a:moveTo>
                  <a:cubicBezTo>
                    <a:pt x="935" y="945"/>
                    <a:pt x="935" y="912"/>
                    <a:pt x="935" y="878"/>
                  </a:cubicBezTo>
                  <a:cubicBezTo>
                    <a:pt x="778" y="846"/>
                    <a:pt x="668" y="755"/>
                    <a:pt x="604" y="607"/>
                  </a:cubicBezTo>
                  <a:cubicBezTo>
                    <a:pt x="596" y="612"/>
                    <a:pt x="587" y="617"/>
                    <a:pt x="579" y="623"/>
                  </a:cubicBezTo>
                  <a:cubicBezTo>
                    <a:pt x="577" y="625"/>
                    <a:pt x="575" y="630"/>
                    <a:pt x="575" y="634"/>
                  </a:cubicBezTo>
                  <a:cubicBezTo>
                    <a:pt x="579" y="680"/>
                    <a:pt x="547" y="716"/>
                    <a:pt x="504" y="716"/>
                  </a:cubicBezTo>
                  <a:cubicBezTo>
                    <a:pt x="461" y="716"/>
                    <a:pt x="429" y="680"/>
                    <a:pt x="432" y="634"/>
                  </a:cubicBezTo>
                  <a:cubicBezTo>
                    <a:pt x="433" y="630"/>
                    <a:pt x="430" y="624"/>
                    <a:pt x="427" y="622"/>
                  </a:cubicBezTo>
                  <a:cubicBezTo>
                    <a:pt x="396" y="600"/>
                    <a:pt x="364" y="579"/>
                    <a:pt x="331" y="558"/>
                  </a:cubicBezTo>
                  <a:cubicBezTo>
                    <a:pt x="304" y="575"/>
                    <a:pt x="277" y="577"/>
                    <a:pt x="249" y="560"/>
                  </a:cubicBezTo>
                  <a:cubicBezTo>
                    <a:pt x="247" y="559"/>
                    <a:pt x="241" y="560"/>
                    <a:pt x="239" y="562"/>
                  </a:cubicBezTo>
                  <a:cubicBezTo>
                    <a:pt x="209" y="582"/>
                    <a:pt x="179" y="601"/>
                    <a:pt x="149" y="622"/>
                  </a:cubicBezTo>
                  <a:cubicBezTo>
                    <a:pt x="145" y="625"/>
                    <a:pt x="144" y="633"/>
                    <a:pt x="144" y="638"/>
                  </a:cubicBezTo>
                  <a:cubicBezTo>
                    <a:pt x="147" y="679"/>
                    <a:pt x="116" y="714"/>
                    <a:pt x="75" y="716"/>
                  </a:cubicBezTo>
                  <a:cubicBezTo>
                    <a:pt x="34" y="718"/>
                    <a:pt x="0" y="685"/>
                    <a:pt x="0" y="643"/>
                  </a:cubicBezTo>
                  <a:cubicBezTo>
                    <a:pt x="0" y="603"/>
                    <a:pt x="34" y="570"/>
                    <a:pt x="75" y="572"/>
                  </a:cubicBezTo>
                  <a:cubicBezTo>
                    <a:pt x="86" y="573"/>
                    <a:pt x="96" y="579"/>
                    <a:pt x="106" y="581"/>
                  </a:cubicBezTo>
                  <a:cubicBezTo>
                    <a:pt x="112" y="582"/>
                    <a:pt x="119" y="583"/>
                    <a:pt x="123" y="581"/>
                  </a:cubicBezTo>
                  <a:cubicBezTo>
                    <a:pt x="152" y="562"/>
                    <a:pt x="181" y="543"/>
                    <a:pt x="209" y="523"/>
                  </a:cubicBezTo>
                  <a:cubicBezTo>
                    <a:pt x="213" y="520"/>
                    <a:pt x="216" y="513"/>
                    <a:pt x="216" y="508"/>
                  </a:cubicBezTo>
                  <a:cubicBezTo>
                    <a:pt x="213" y="464"/>
                    <a:pt x="246" y="428"/>
                    <a:pt x="288" y="428"/>
                  </a:cubicBezTo>
                  <a:cubicBezTo>
                    <a:pt x="331" y="428"/>
                    <a:pt x="364" y="465"/>
                    <a:pt x="359" y="507"/>
                  </a:cubicBezTo>
                  <a:cubicBezTo>
                    <a:pt x="358" y="516"/>
                    <a:pt x="361" y="520"/>
                    <a:pt x="367" y="524"/>
                  </a:cubicBezTo>
                  <a:cubicBezTo>
                    <a:pt x="396" y="543"/>
                    <a:pt x="424" y="562"/>
                    <a:pt x="452" y="580"/>
                  </a:cubicBezTo>
                  <a:cubicBezTo>
                    <a:pt x="456" y="583"/>
                    <a:pt x="462" y="585"/>
                    <a:pt x="465" y="583"/>
                  </a:cubicBezTo>
                  <a:cubicBezTo>
                    <a:pt x="493" y="567"/>
                    <a:pt x="520" y="569"/>
                    <a:pt x="547" y="586"/>
                  </a:cubicBezTo>
                  <a:cubicBezTo>
                    <a:pt x="560" y="578"/>
                    <a:pt x="578" y="572"/>
                    <a:pt x="585" y="559"/>
                  </a:cubicBezTo>
                  <a:cubicBezTo>
                    <a:pt x="590" y="549"/>
                    <a:pt x="584" y="531"/>
                    <a:pt x="581" y="517"/>
                  </a:cubicBezTo>
                  <a:cubicBezTo>
                    <a:pt x="543" y="273"/>
                    <a:pt x="720" y="46"/>
                    <a:pt x="966" y="22"/>
                  </a:cubicBezTo>
                  <a:cubicBezTo>
                    <a:pt x="1198" y="0"/>
                    <a:pt x="1405" y="164"/>
                    <a:pt x="1436" y="395"/>
                  </a:cubicBezTo>
                  <a:cubicBezTo>
                    <a:pt x="1467" y="621"/>
                    <a:pt x="1315" y="832"/>
                    <a:pt x="1090" y="875"/>
                  </a:cubicBezTo>
                  <a:cubicBezTo>
                    <a:pt x="1087" y="876"/>
                    <a:pt x="1085" y="877"/>
                    <a:pt x="1081" y="878"/>
                  </a:cubicBezTo>
                  <a:cubicBezTo>
                    <a:pt x="1081" y="911"/>
                    <a:pt x="1081" y="945"/>
                    <a:pt x="1081" y="980"/>
                  </a:cubicBezTo>
                  <a:cubicBezTo>
                    <a:pt x="1088" y="980"/>
                    <a:pt x="1095" y="980"/>
                    <a:pt x="1102" y="980"/>
                  </a:cubicBezTo>
                  <a:cubicBezTo>
                    <a:pt x="1118" y="981"/>
                    <a:pt x="1128" y="990"/>
                    <a:pt x="1128" y="1006"/>
                  </a:cubicBezTo>
                  <a:cubicBezTo>
                    <a:pt x="1128" y="1120"/>
                    <a:pt x="1129" y="1234"/>
                    <a:pt x="1127" y="1347"/>
                  </a:cubicBezTo>
                  <a:cubicBezTo>
                    <a:pt x="1126" y="1411"/>
                    <a:pt x="1070" y="1461"/>
                    <a:pt x="1006" y="1460"/>
                  </a:cubicBezTo>
                  <a:cubicBezTo>
                    <a:pt x="942" y="1459"/>
                    <a:pt x="889" y="1407"/>
                    <a:pt x="888" y="1343"/>
                  </a:cubicBezTo>
                  <a:cubicBezTo>
                    <a:pt x="887" y="1231"/>
                    <a:pt x="888" y="1119"/>
                    <a:pt x="888" y="1007"/>
                  </a:cubicBezTo>
                  <a:cubicBezTo>
                    <a:pt x="888" y="989"/>
                    <a:pt x="897" y="980"/>
                    <a:pt x="916" y="980"/>
                  </a:cubicBezTo>
                  <a:cubicBezTo>
                    <a:pt x="922" y="980"/>
                    <a:pt x="928" y="980"/>
                    <a:pt x="935" y="980"/>
                  </a:cubicBezTo>
                  <a:close/>
                  <a:moveTo>
                    <a:pt x="677" y="558"/>
                  </a:moveTo>
                  <a:cubicBezTo>
                    <a:pt x="671" y="562"/>
                    <a:pt x="666" y="566"/>
                    <a:pt x="660" y="569"/>
                  </a:cubicBezTo>
                  <a:cubicBezTo>
                    <a:pt x="648" y="574"/>
                    <a:pt x="646" y="582"/>
                    <a:pt x="651" y="594"/>
                  </a:cubicBezTo>
                  <a:cubicBezTo>
                    <a:pt x="716" y="740"/>
                    <a:pt x="827" y="824"/>
                    <a:pt x="986" y="835"/>
                  </a:cubicBezTo>
                  <a:cubicBezTo>
                    <a:pt x="1222" y="851"/>
                    <a:pt x="1414" y="647"/>
                    <a:pt x="1390" y="412"/>
                  </a:cubicBezTo>
                  <a:cubicBezTo>
                    <a:pt x="1365" y="177"/>
                    <a:pt x="1136" y="20"/>
                    <a:pt x="908" y="81"/>
                  </a:cubicBezTo>
                  <a:cubicBezTo>
                    <a:pt x="750" y="124"/>
                    <a:pt x="635" y="264"/>
                    <a:pt x="625" y="429"/>
                  </a:cubicBezTo>
                  <a:cubicBezTo>
                    <a:pt x="623" y="462"/>
                    <a:pt x="624" y="495"/>
                    <a:pt x="632" y="529"/>
                  </a:cubicBezTo>
                  <a:cubicBezTo>
                    <a:pt x="640" y="523"/>
                    <a:pt x="650" y="523"/>
                    <a:pt x="649" y="510"/>
                  </a:cubicBezTo>
                  <a:cubicBezTo>
                    <a:pt x="645" y="464"/>
                    <a:pt x="677" y="428"/>
                    <a:pt x="720" y="428"/>
                  </a:cubicBezTo>
                  <a:cubicBezTo>
                    <a:pt x="764" y="428"/>
                    <a:pt x="794" y="464"/>
                    <a:pt x="792" y="510"/>
                  </a:cubicBezTo>
                  <a:cubicBezTo>
                    <a:pt x="791" y="514"/>
                    <a:pt x="794" y="520"/>
                    <a:pt x="797" y="522"/>
                  </a:cubicBezTo>
                  <a:cubicBezTo>
                    <a:pt x="828" y="544"/>
                    <a:pt x="860" y="565"/>
                    <a:pt x="893" y="586"/>
                  </a:cubicBezTo>
                  <a:cubicBezTo>
                    <a:pt x="912" y="574"/>
                    <a:pt x="933" y="567"/>
                    <a:pt x="956" y="575"/>
                  </a:cubicBezTo>
                  <a:cubicBezTo>
                    <a:pt x="965" y="579"/>
                    <a:pt x="970" y="576"/>
                    <a:pt x="976" y="570"/>
                  </a:cubicBezTo>
                  <a:cubicBezTo>
                    <a:pt x="1036" y="510"/>
                    <a:pt x="1096" y="450"/>
                    <a:pt x="1155" y="391"/>
                  </a:cubicBezTo>
                  <a:cubicBezTo>
                    <a:pt x="1158" y="388"/>
                    <a:pt x="1160" y="385"/>
                    <a:pt x="1165" y="380"/>
                  </a:cubicBezTo>
                  <a:cubicBezTo>
                    <a:pt x="1127" y="380"/>
                    <a:pt x="1092" y="380"/>
                    <a:pt x="1057" y="380"/>
                  </a:cubicBezTo>
                  <a:cubicBezTo>
                    <a:pt x="1057" y="363"/>
                    <a:pt x="1057" y="348"/>
                    <a:pt x="1057" y="332"/>
                  </a:cubicBezTo>
                  <a:cubicBezTo>
                    <a:pt x="1112" y="332"/>
                    <a:pt x="1165" y="332"/>
                    <a:pt x="1219" y="332"/>
                  </a:cubicBezTo>
                  <a:cubicBezTo>
                    <a:pt x="1239" y="332"/>
                    <a:pt x="1248" y="341"/>
                    <a:pt x="1248" y="361"/>
                  </a:cubicBezTo>
                  <a:cubicBezTo>
                    <a:pt x="1248" y="402"/>
                    <a:pt x="1248" y="443"/>
                    <a:pt x="1248" y="484"/>
                  </a:cubicBezTo>
                  <a:cubicBezTo>
                    <a:pt x="1248" y="497"/>
                    <a:pt x="1248" y="510"/>
                    <a:pt x="1248" y="523"/>
                  </a:cubicBezTo>
                  <a:cubicBezTo>
                    <a:pt x="1231" y="523"/>
                    <a:pt x="1216" y="523"/>
                    <a:pt x="1200" y="523"/>
                  </a:cubicBezTo>
                  <a:cubicBezTo>
                    <a:pt x="1200" y="487"/>
                    <a:pt x="1200" y="453"/>
                    <a:pt x="1200" y="417"/>
                  </a:cubicBezTo>
                  <a:cubicBezTo>
                    <a:pt x="1197" y="418"/>
                    <a:pt x="1196" y="419"/>
                    <a:pt x="1195" y="420"/>
                  </a:cubicBezTo>
                  <a:cubicBezTo>
                    <a:pt x="1132" y="482"/>
                    <a:pt x="1069" y="545"/>
                    <a:pt x="1007" y="607"/>
                  </a:cubicBezTo>
                  <a:cubicBezTo>
                    <a:pt x="1004" y="610"/>
                    <a:pt x="1003" y="617"/>
                    <a:pt x="1004" y="621"/>
                  </a:cubicBezTo>
                  <a:cubicBezTo>
                    <a:pt x="1013" y="653"/>
                    <a:pt x="1005" y="679"/>
                    <a:pt x="981" y="700"/>
                  </a:cubicBezTo>
                  <a:cubicBezTo>
                    <a:pt x="959" y="719"/>
                    <a:pt x="928" y="722"/>
                    <a:pt x="902" y="707"/>
                  </a:cubicBezTo>
                  <a:cubicBezTo>
                    <a:pt x="874" y="692"/>
                    <a:pt x="862" y="667"/>
                    <a:pt x="864" y="635"/>
                  </a:cubicBezTo>
                  <a:cubicBezTo>
                    <a:pt x="865" y="631"/>
                    <a:pt x="862" y="624"/>
                    <a:pt x="859" y="622"/>
                  </a:cubicBezTo>
                  <a:cubicBezTo>
                    <a:pt x="829" y="601"/>
                    <a:pt x="799" y="582"/>
                    <a:pt x="769" y="562"/>
                  </a:cubicBezTo>
                  <a:cubicBezTo>
                    <a:pt x="767" y="560"/>
                    <a:pt x="761" y="559"/>
                    <a:pt x="759" y="561"/>
                  </a:cubicBezTo>
                  <a:cubicBezTo>
                    <a:pt x="731" y="577"/>
                    <a:pt x="704" y="575"/>
                    <a:pt x="677" y="558"/>
                  </a:cubicBezTo>
                  <a:close/>
                  <a:moveTo>
                    <a:pt x="937" y="1028"/>
                  </a:moveTo>
                  <a:cubicBezTo>
                    <a:pt x="937" y="1031"/>
                    <a:pt x="936" y="1033"/>
                    <a:pt x="936" y="1034"/>
                  </a:cubicBezTo>
                  <a:cubicBezTo>
                    <a:pt x="936" y="1137"/>
                    <a:pt x="935" y="1240"/>
                    <a:pt x="937" y="1343"/>
                  </a:cubicBezTo>
                  <a:cubicBezTo>
                    <a:pt x="937" y="1357"/>
                    <a:pt x="944" y="1373"/>
                    <a:pt x="953" y="1385"/>
                  </a:cubicBezTo>
                  <a:cubicBezTo>
                    <a:pt x="971" y="1410"/>
                    <a:pt x="1003" y="1418"/>
                    <a:pt x="1031" y="1408"/>
                  </a:cubicBezTo>
                  <a:cubicBezTo>
                    <a:pt x="1060" y="1398"/>
                    <a:pt x="1080" y="1371"/>
                    <a:pt x="1080" y="1340"/>
                  </a:cubicBezTo>
                  <a:cubicBezTo>
                    <a:pt x="1080" y="1239"/>
                    <a:pt x="1080" y="1139"/>
                    <a:pt x="1080" y="1038"/>
                  </a:cubicBezTo>
                  <a:cubicBezTo>
                    <a:pt x="1080" y="1035"/>
                    <a:pt x="1079" y="1032"/>
                    <a:pt x="1079" y="1028"/>
                  </a:cubicBezTo>
                  <a:cubicBezTo>
                    <a:pt x="1031" y="1028"/>
                    <a:pt x="985" y="1028"/>
                    <a:pt x="937" y="1028"/>
                  </a:cubicBezTo>
                  <a:close/>
                  <a:moveTo>
                    <a:pt x="1031" y="979"/>
                  </a:moveTo>
                  <a:cubicBezTo>
                    <a:pt x="1031" y="947"/>
                    <a:pt x="1031" y="916"/>
                    <a:pt x="1031" y="884"/>
                  </a:cubicBezTo>
                  <a:cubicBezTo>
                    <a:pt x="1015" y="884"/>
                    <a:pt x="1000" y="884"/>
                    <a:pt x="985" y="884"/>
                  </a:cubicBezTo>
                  <a:cubicBezTo>
                    <a:pt x="985" y="917"/>
                    <a:pt x="985" y="948"/>
                    <a:pt x="985" y="979"/>
                  </a:cubicBezTo>
                  <a:cubicBezTo>
                    <a:pt x="1000" y="979"/>
                    <a:pt x="1015" y="979"/>
                    <a:pt x="1031" y="979"/>
                  </a:cubicBezTo>
                  <a:close/>
                  <a:moveTo>
                    <a:pt x="312" y="501"/>
                  </a:moveTo>
                  <a:cubicBezTo>
                    <a:pt x="312" y="488"/>
                    <a:pt x="302" y="476"/>
                    <a:pt x="289" y="476"/>
                  </a:cubicBezTo>
                  <a:cubicBezTo>
                    <a:pt x="276" y="476"/>
                    <a:pt x="264" y="486"/>
                    <a:pt x="264" y="499"/>
                  </a:cubicBezTo>
                  <a:cubicBezTo>
                    <a:pt x="264" y="512"/>
                    <a:pt x="274" y="524"/>
                    <a:pt x="287" y="524"/>
                  </a:cubicBezTo>
                  <a:cubicBezTo>
                    <a:pt x="300" y="524"/>
                    <a:pt x="312" y="514"/>
                    <a:pt x="312" y="501"/>
                  </a:cubicBezTo>
                  <a:close/>
                  <a:moveTo>
                    <a:pt x="719" y="524"/>
                  </a:moveTo>
                  <a:cubicBezTo>
                    <a:pt x="732" y="524"/>
                    <a:pt x="744" y="513"/>
                    <a:pt x="744" y="501"/>
                  </a:cubicBezTo>
                  <a:cubicBezTo>
                    <a:pt x="744" y="488"/>
                    <a:pt x="733" y="476"/>
                    <a:pt x="721" y="476"/>
                  </a:cubicBezTo>
                  <a:cubicBezTo>
                    <a:pt x="708" y="476"/>
                    <a:pt x="696" y="486"/>
                    <a:pt x="696" y="499"/>
                  </a:cubicBezTo>
                  <a:cubicBezTo>
                    <a:pt x="696" y="512"/>
                    <a:pt x="706" y="524"/>
                    <a:pt x="719" y="524"/>
                  </a:cubicBezTo>
                  <a:close/>
                  <a:moveTo>
                    <a:pt x="96" y="644"/>
                  </a:moveTo>
                  <a:cubicBezTo>
                    <a:pt x="96" y="631"/>
                    <a:pt x="85" y="620"/>
                    <a:pt x="72" y="620"/>
                  </a:cubicBezTo>
                  <a:cubicBezTo>
                    <a:pt x="59" y="620"/>
                    <a:pt x="48" y="631"/>
                    <a:pt x="48" y="644"/>
                  </a:cubicBezTo>
                  <a:cubicBezTo>
                    <a:pt x="48" y="657"/>
                    <a:pt x="59" y="668"/>
                    <a:pt x="72" y="668"/>
                  </a:cubicBezTo>
                  <a:cubicBezTo>
                    <a:pt x="85" y="668"/>
                    <a:pt x="96" y="657"/>
                    <a:pt x="96" y="644"/>
                  </a:cubicBezTo>
                  <a:close/>
                  <a:moveTo>
                    <a:pt x="505" y="620"/>
                  </a:moveTo>
                  <a:cubicBezTo>
                    <a:pt x="492" y="619"/>
                    <a:pt x="481" y="630"/>
                    <a:pt x="480" y="643"/>
                  </a:cubicBezTo>
                  <a:cubicBezTo>
                    <a:pt x="479" y="656"/>
                    <a:pt x="490" y="667"/>
                    <a:pt x="503" y="668"/>
                  </a:cubicBezTo>
                  <a:cubicBezTo>
                    <a:pt x="516" y="669"/>
                    <a:pt x="527" y="658"/>
                    <a:pt x="528" y="645"/>
                  </a:cubicBezTo>
                  <a:cubicBezTo>
                    <a:pt x="529" y="632"/>
                    <a:pt x="518" y="621"/>
                    <a:pt x="505" y="620"/>
                  </a:cubicBezTo>
                  <a:close/>
                  <a:moveTo>
                    <a:pt x="960" y="644"/>
                  </a:moveTo>
                  <a:cubicBezTo>
                    <a:pt x="960" y="631"/>
                    <a:pt x="949" y="620"/>
                    <a:pt x="936" y="620"/>
                  </a:cubicBezTo>
                  <a:cubicBezTo>
                    <a:pt x="923" y="620"/>
                    <a:pt x="912" y="631"/>
                    <a:pt x="912" y="644"/>
                  </a:cubicBezTo>
                  <a:cubicBezTo>
                    <a:pt x="912" y="657"/>
                    <a:pt x="923" y="668"/>
                    <a:pt x="936" y="668"/>
                  </a:cubicBezTo>
                  <a:cubicBezTo>
                    <a:pt x="949" y="668"/>
                    <a:pt x="960" y="657"/>
                    <a:pt x="960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7" name="Freeform 6">
              <a:extLst>
                <a:ext uri="{FF2B5EF4-FFF2-40B4-BE49-F238E27FC236}">
                  <a16:creationId xmlns:a16="http://schemas.microsoft.com/office/drawing/2014/main" id="{726DD11E-C668-4900-017C-95EFAE1E87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5000" y="2049463"/>
              <a:ext cx="257175" cy="203200"/>
            </a:xfrm>
            <a:custGeom>
              <a:avLst/>
              <a:gdLst>
                <a:gd name="T0" fmla="*/ 191 w 862"/>
                <a:gd name="T1" fmla="*/ 252 h 683"/>
                <a:gd name="T2" fmla="*/ 191 w 862"/>
                <a:gd name="T3" fmla="*/ 100 h 683"/>
                <a:gd name="T4" fmla="*/ 280 w 862"/>
                <a:gd name="T5" fmla="*/ 12 h 683"/>
                <a:gd name="T6" fmla="*/ 352 w 862"/>
                <a:gd name="T7" fmla="*/ 12 h 683"/>
                <a:gd name="T8" fmla="*/ 383 w 862"/>
                <a:gd name="T9" fmla="*/ 44 h 683"/>
                <a:gd name="T10" fmla="*/ 383 w 862"/>
                <a:gd name="T11" fmla="*/ 132 h 683"/>
                <a:gd name="T12" fmla="*/ 492 w 862"/>
                <a:gd name="T13" fmla="*/ 132 h 683"/>
                <a:gd name="T14" fmla="*/ 527 w 862"/>
                <a:gd name="T15" fmla="*/ 167 h 683"/>
                <a:gd name="T16" fmla="*/ 527 w 862"/>
                <a:gd name="T17" fmla="*/ 252 h 683"/>
                <a:gd name="T18" fmla="*/ 564 w 862"/>
                <a:gd name="T19" fmla="*/ 252 h 683"/>
                <a:gd name="T20" fmla="*/ 641 w 862"/>
                <a:gd name="T21" fmla="*/ 252 h 683"/>
                <a:gd name="T22" fmla="*/ 671 w 862"/>
                <a:gd name="T23" fmla="*/ 282 h 683"/>
                <a:gd name="T24" fmla="*/ 671 w 862"/>
                <a:gd name="T25" fmla="*/ 372 h 683"/>
                <a:gd name="T26" fmla="*/ 743 w 862"/>
                <a:gd name="T27" fmla="*/ 372 h 683"/>
                <a:gd name="T28" fmla="*/ 787 w 862"/>
                <a:gd name="T29" fmla="*/ 372 h 683"/>
                <a:gd name="T30" fmla="*/ 815 w 862"/>
                <a:gd name="T31" fmla="*/ 401 h 683"/>
                <a:gd name="T32" fmla="*/ 815 w 862"/>
                <a:gd name="T33" fmla="*/ 620 h 683"/>
                <a:gd name="T34" fmla="*/ 815 w 862"/>
                <a:gd name="T35" fmla="*/ 635 h 683"/>
                <a:gd name="T36" fmla="*/ 862 w 862"/>
                <a:gd name="T37" fmla="*/ 635 h 683"/>
                <a:gd name="T38" fmla="*/ 862 w 862"/>
                <a:gd name="T39" fmla="*/ 683 h 683"/>
                <a:gd name="T40" fmla="*/ 0 w 862"/>
                <a:gd name="T41" fmla="*/ 683 h 683"/>
                <a:gd name="T42" fmla="*/ 0 w 862"/>
                <a:gd name="T43" fmla="*/ 636 h 683"/>
                <a:gd name="T44" fmla="*/ 47 w 862"/>
                <a:gd name="T45" fmla="*/ 636 h 683"/>
                <a:gd name="T46" fmla="*/ 47 w 862"/>
                <a:gd name="T47" fmla="*/ 619 h 683"/>
                <a:gd name="T48" fmla="*/ 47 w 862"/>
                <a:gd name="T49" fmla="*/ 287 h 683"/>
                <a:gd name="T50" fmla="*/ 81 w 862"/>
                <a:gd name="T51" fmla="*/ 252 h 683"/>
                <a:gd name="T52" fmla="*/ 191 w 862"/>
                <a:gd name="T53" fmla="*/ 252 h 683"/>
                <a:gd name="T54" fmla="*/ 240 w 862"/>
                <a:gd name="T55" fmla="*/ 61 h 683"/>
                <a:gd name="T56" fmla="*/ 240 w 862"/>
                <a:gd name="T57" fmla="*/ 635 h 683"/>
                <a:gd name="T58" fmla="*/ 334 w 862"/>
                <a:gd name="T59" fmla="*/ 635 h 683"/>
                <a:gd name="T60" fmla="*/ 334 w 862"/>
                <a:gd name="T61" fmla="*/ 61 h 683"/>
                <a:gd name="T62" fmla="*/ 240 w 862"/>
                <a:gd name="T63" fmla="*/ 61 h 683"/>
                <a:gd name="T64" fmla="*/ 384 w 862"/>
                <a:gd name="T65" fmla="*/ 181 h 683"/>
                <a:gd name="T66" fmla="*/ 384 w 862"/>
                <a:gd name="T67" fmla="*/ 635 h 683"/>
                <a:gd name="T68" fmla="*/ 478 w 862"/>
                <a:gd name="T69" fmla="*/ 635 h 683"/>
                <a:gd name="T70" fmla="*/ 478 w 862"/>
                <a:gd name="T71" fmla="*/ 181 h 683"/>
                <a:gd name="T72" fmla="*/ 384 w 862"/>
                <a:gd name="T73" fmla="*/ 181 h 683"/>
                <a:gd name="T74" fmla="*/ 96 w 862"/>
                <a:gd name="T75" fmla="*/ 301 h 683"/>
                <a:gd name="T76" fmla="*/ 96 w 862"/>
                <a:gd name="T77" fmla="*/ 635 h 683"/>
                <a:gd name="T78" fmla="*/ 190 w 862"/>
                <a:gd name="T79" fmla="*/ 635 h 683"/>
                <a:gd name="T80" fmla="*/ 190 w 862"/>
                <a:gd name="T81" fmla="*/ 301 h 683"/>
                <a:gd name="T82" fmla="*/ 96 w 862"/>
                <a:gd name="T83" fmla="*/ 301 h 683"/>
                <a:gd name="T84" fmla="*/ 528 w 862"/>
                <a:gd name="T85" fmla="*/ 301 h 683"/>
                <a:gd name="T86" fmla="*/ 528 w 862"/>
                <a:gd name="T87" fmla="*/ 635 h 683"/>
                <a:gd name="T88" fmla="*/ 622 w 862"/>
                <a:gd name="T89" fmla="*/ 635 h 683"/>
                <a:gd name="T90" fmla="*/ 622 w 862"/>
                <a:gd name="T91" fmla="*/ 301 h 683"/>
                <a:gd name="T92" fmla="*/ 528 w 862"/>
                <a:gd name="T93" fmla="*/ 301 h 683"/>
                <a:gd name="T94" fmla="*/ 766 w 862"/>
                <a:gd name="T95" fmla="*/ 635 h 683"/>
                <a:gd name="T96" fmla="*/ 766 w 862"/>
                <a:gd name="T97" fmla="*/ 421 h 683"/>
                <a:gd name="T98" fmla="*/ 672 w 862"/>
                <a:gd name="T99" fmla="*/ 421 h 683"/>
                <a:gd name="T100" fmla="*/ 672 w 862"/>
                <a:gd name="T101" fmla="*/ 635 h 683"/>
                <a:gd name="T102" fmla="*/ 766 w 862"/>
                <a:gd name="T103" fmla="*/ 635 h 6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62" h="683">
                  <a:moveTo>
                    <a:pt x="191" y="252"/>
                  </a:moveTo>
                  <a:cubicBezTo>
                    <a:pt x="191" y="200"/>
                    <a:pt x="191" y="150"/>
                    <a:pt x="191" y="100"/>
                  </a:cubicBezTo>
                  <a:cubicBezTo>
                    <a:pt x="192" y="0"/>
                    <a:pt x="179" y="13"/>
                    <a:pt x="280" y="12"/>
                  </a:cubicBezTo>
                  <a:cubicBezTo>
                    <a:pt x="304" y="12"/>
                    <a:pt x="328" y="12"/>
                    <a:pt x="352" y="12"/>
                  </a:cubicBezTo>
                  <a:cubicBezTo>
                    <a:pt x="375" y="12"/>
                    <a:pt x="383" y="20"/>
                    <a:pt x="383" y="44"/>
                  </a:cubicBezTo>
                  <a:cubicBezTo>
                    <a:pt x="383" y="73"/>
                    <a:pt x="383" y="102"/>
                    <a:pt x="383" y="132"/>
                  </a:cubicBezTo>
                  <a:cubicBezTo>
                    <a:pt x="420" y="132"/>
                    <a:pt x="456" y="132"/>
                    <a:pt x="492" y="132"/>
                  </a:cubicBezTo>
                  <a:cubicBezTo>
                    <a:pt x="520" y="132"/>
                    <a:pt x="527" y="139"/>
                    <a:pt x="527" y="167"/>
                  </a:cubicBezTo>
                  <a:cubicBezTo>
                    <a:pt x="527" y="195"/>
                    <a:pt x="527" y="222"/>
                    <a:pt x="527" y="252"/>
                  </a:cubicBezTo>
                  <a:cubicBezTo>
                    <a:pt x="540" y="252"/>
                    <a:pt x="552" y="252"/>
                    <a:pt x="564" y="252"/>
                  </a:cubicBezTo>
                  <a:cubicBezTo>
                    <a:pt x="590" y="252"/>
                    <a:pt x="615" y="252"/>
                    <a:pt x="641" y="252"/>
                  </a:cubicBezTo>
                  <a:cubicBezTo>
                    <a:pt x="662" y="252"/>
                    <a:pt x="671" y="260"/>
                    <a:pt x="671" y="282"/>
                  </a:cubicBezTo>
                  <a:cubicBezTo>
                    <a:pt x="671" y="311"/>
                    <a:pt x="671" y="341"/>
                    <a:pt x="671" y="372"/>
                  </a:cubicBezTo>
                  <a:cubicBezTo>
                    <a:pt x="696" y="372"/>
                    <a:pt x="719" y="372"/>
                    <a:pt x="743" y="372"/>
                  </a:cubicBezTo>
                  <a:cubicBezTo>
                    <a:pt x="758" y="372"/>
                    <a:pt x="772" y="372"/>
                    <a:pt x="787" y="372"/>
                  </a:cubicBezTo>
                  <a:cubicBezTo>
                    <a:pt x="806" y="372"/>
                    <a:pt x="815" y="381"/>
                    <a:pt x="815" y="401"/>
                  </a:cubicBezTo>
                  <a:cubicBezTo>
                    <a:pt x="815" y="474"/>
                    <a:pt x="815" y="547"/>
                    <a:pt x="815" y="620"/>
                  </a:cubicBezTo>
                  <a:cubicBezTo>
                    <a:pt x="815" y="625"/>
                    <a:pt x="815" y="629"/>
                    <a:pt x="815" y="635"/>
                  </a:cubicBezTo>
                  <a:cubicBezTo>
                    <a:pt x="831" y="635"/>
                    <a:pt x="846" y="635"/>
                    <a:pt x="862" y="635"/>
                  </a:cubicBezTo>
                  <a:cubicBezTo>
                    <a:pt x="862" y="652"/>
                    <a:pt x="862" y="667"/>
                    <a:pt x="862" y="683"/>
                  </a:cubicBezTo>
                  <a:cubicBezTo>
                    <a:pt x="575" y="683"/>
                    <a:pt x="288" y="683"/>
                    <a:pt x="0" y="683"/>
                  </a:cubicBezTo>
                  <a:cubicBezTo>
                    <a:pt x="0" y="668"/>
                    <a:pt x="0" y="653"/>
                    <a:pt x="0" y="636"/>
                  </a:cubicBezTo>
                  <a:cubicBezTo>
                    <a:pt x="15" y="636"/>
                    <a:pt x="30" y="636"/>
                    <a:pt x="47" y="636"/>
                  </a:cubicBezTo>
                  <a:cubicBezTo>
                    <a:pt x="47" y="630"/>
                    <a:pt x="47" y="625"/>
                    <a:pt x="47" y="619"/>
                  </a:cubicBezTo>
                  <a:cubicBezTo>
                    <a:pt x="47" y="508"/>
                    <a:pt x="47" y="397"/>
                    <a:pt x="47" y="287"/>
                  </a:cubicBezTo>
                  <a:cubicBezTo>
                    <a:pt x="47" y="259"/>
                    <a:pt x="54" y="252"/>
                    <a:pt x="81" y="252"/>
                  </a:cubicBezTo>
                  <a:cubicBezTo>
                    <a:pt x="117" y="252"/>
                    <a:pt x="153" y="252"/>
                    <a:pt x="191" y="252"/>
                  </a:cubicBezTo>
                  <a:close/>
                  <a:moveTo>
                    <a:pt x="240" y="61"/>
                  </a:moveTo>
                  <a:cubicBezTo>
                    <a:pt x="240" y="253"/>
                    <a:pt x="240" y="444"/>
                    <a:pt x="240" y="635"/>
                  </a:cubicBezTo>
                  <a:cubicBezTo>
                    <a:pt x="272" y="635"/>
                    <a:pt x="303" y="635"/>
                    <a:pt x="334" y="635"/>
                  </a:cubicBezTo>
                  <a:cubicBezTo>
                    <a:pt x="334" y="443"/>
                    <a:pt x="334" y="252"/>
                    <a:pt x="334" y="61"/>
                  </a:cubicBezTo>
                  <a:cubicBezTo>
                    <a:pt x="303" y="61"/>
                    <a:pt x="272" y="61"/>
                    <a:pt x="240" y="61"/>
                  </a:cubicBezTo>
                  <a:close/>
                  <a:moveTo>
                    <a:pt x="384" y="181"/>
                  </a:moveTo>
                  <a:cubicBezTo>
                    <a:pt x="384" y="333"/>
                    <a:pt x="384" y="484"/>
                    <a:pt x="384" y="635"/>
                  </a:cubicBezTo>
                  <a:cubicBezTo>
                    <a:pt x="416" y="635"/>
                    <a:pt x="447" y="635"/>
                    <a:pt x="478" y="635"/>
                  </a:cubicBezTo>
                  <a:cubicBezTo>
                    <a:pt x="478" y="483"/>
                    <a:pt x="478" y="332"/>
                    <a:pt x="478" y="181"/>
                  </a:cubicBezTo>
                  <a:cubicBezTo>
                    <a:pt x="447" y="181"/>
                    <a:pt x="416" y="181"/>
                    <a:pt x="384" y="181"/>
                  </a:cubicBezTo>
                  <a:close/>
                  <a:moveTo>
                    <a:pt x="96" y="301"/>
                  </a:moveTo>
                  <a:cubicBezTo>
                    <a:pt x="96" y="413"/>
                    <a:pt x="96" y="524"/>
                    <a:pt x="96" y="635"/>
                  </a:cubicBezTo>
                  <a:cubicBezTo>
                    <a:pt x="128" y="635"/>
                    <a:pt x="159" y="635"/>
                    <a:pt x="190" y="635"/>
                  </a:cubicBezTo>
                  <a:cubicBezTo>
                    <a:pt x="190" y="523"/>
                    <a:pt x="190" y="412"/>
                    <a:pt x="190" y="301"/>
                  </a:cubicBezTo>
                  <a:cubicBezTo>
                    <a:pt x="159" y="301"/>
                    <a:pt x="128" y="301"/>
                    <a:pt x="96" y="301"/>
                  </a:cubicBezTo>
                  <a:close/>
                  <a:moveTo>
                    <a:pt x="528" y="301"/>
                  </a:moveTo>
                  <a:cubicBezTo>
                    <a:pt x="528" y="413"/>
                    <a:pt x="528" y="524"/>
                    <a:pt x="528" y="635"/>
                  </a:cubicBezTo>
                  <a:cubicBezTo>
                    <a:pt x="560" y="635"/>
                    <a:pt x="591" y="635"/>
                    <a:pt x="622" y="635"/>
                  </a:cubicBezTo>
                  <a:cubicBezTo>
                    <a:pt x="622" y="523"/>
                    <a:pt x="622" y="412"/>
                    <a:pt x="622" y="301"/>
                  </a:cubicBezTo>
                  <a:cubicBezTo>
                    <a:pt x="590" y="301"/>
                    <a:pt x="560" y="301"/>
                    <a:pt x="528" y="301"/>
                  </a:cubicBezTo>
                  <a:close/>
                  <a:moveTo>
                    <a:pt x="766" y="635"/>
                  </a:moveTo>
                  <a:cubicBezTo>
                    <a:pt x="766" y="563"/>
                    <a:pt x="766" y="492"/>
                    <a:pt x="766" y="421"/>
                  </a:cubicBezTo>
                  <a:cubicBezTo>
                    <a:pt x="734" y="421"/>
                    <a:pt x="703" y="421"/>
                    <a:pt x="672" y="421"/>
                  </a:cubicBezTo>
                  <a:cubicBezTo>
                    <a:pt x="672" y="493"/>
                    <a:pt x="672" y="564"/>
                    <a:pt x="672" y="635"/>
                  </a:cubicBezTo>
                  <a:cubicBezTo>
                    <a:pt x="703" y="635"/>
                    <a:pt x="734" y="635"/>
                    <a:pt x="766" y="6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8" name="Freeform 7">
              <a:extLst>
                <a:ext uri="{FF2B5EF4-FFF2-40B4-BE49-F238E27FC236}">
                  <a16:creationId xmlns:a16="http://schemas.microsoft.com/office/drawing/2014/main" id="{B97C5A3E-8E93-B728-45D4-92E9CFBFCF7F}"/>
                </a:ext>
              </a:extLst>
            </p:cNvPr>
            <p:cNvSpPr>
              <a:spLocks/>
            </p:cNvSpPr>
            <p:nvPr/>
          </p:nvSpPr>
          <p:spPr bwMode="auto">
            <a:xfrm>
              <a:off x="5918200" y="1844675"/>
              <a:ext cx="206375" cy="214313"/>
            </a:xfrm>
            <a:custGeom>
              <a:avLst/>
              <a:gdLst>
                <a:gd name="T0" fmla="*/ 274 w 693"/>
                <a:gd name="T1" fmla="*/ 693 h 721"/>
                <a:gd name="T2" fmla="*/ 281 w 693"/>
                <a:gd name="T3" fmla="*/ 647 h 721"/>
                <a:gd name="T4" fmla="*/ 544 w 693"/>
                <a:gd name="T5" fmla="*/ 549 h 721"/>
                <a:gd name="T6" fmla="*/ 613 w 693"/>
                <a:gd name="T7" fmla="*/ 365 h 721"/>
                <a:gd name="T8" fmla="*/ 372 w 693"/>
                <a:gd name="T9" fmla="*/ 78 h 721"/>
                <a:gd name="T10" fmla="*/ 44 w 693"/>
                <a:gd name="T11" fmla="*/ 295 h 721"/>
                <a:gd name="T12" fmla="*/ 0 w 693"/>
                <a:gd name="T13" fmla="*/ 285 h 721"/>
                <a:gd name="T14" fmla="*/ 376 w 693"/>
                <a:gd name="T15" fmla="*/ 30 h 721"/>
                <a:gd name="T16" fmla="*/ 654 w 693"/>
                <a:gd name="T17" fmla="*/ 429 h 721"/>
                <a:gd name="T18" fmla="*/ 274 w 693"/>
                <a:gd name="T19" fmla="*/ 693 h 7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93" h="721">
                  <a:moveTo>
                    <a:pt x="274" y="693"/>
                  </a:moveTo>
                  <a:cubicBezTo>
                    <a:pt x="276" y="678"/>
                    <a:pt x="278" y="664"/>
                    <a:pt x="281" y="647"/>
                  </a:cubicBezTo>
                  <a:cubicBezTo>
                    <a:pt x="385" y="659"/>
                    <a:pt x="474" y="628"/>
                    <a:pt x="544" y="549"/>
                  </a:cubicBezTo>
                  <a:cubicBezTo>
                    <a:pt x="589" y="496"/>
                    <a:pt x="612" y="434"/>
                    <a:pt x="613" y="365"/>
                  </a:cubicBezTo>
                  <a:cubicBezTo>
                    <a:pt x="614" y="223"/>
                    <a:pt x="513" y="102"/>
                    <a:pt x="372" y="78"/>
                  </a:cubicBezTo>
                  <a:cubicBezTo>
                    <a:pt x="234" y="54"/>
                    <a:pt x="86" y="135"/>
                    <a:pt x="44" y="295"/>
                  </a:cubicBezTo>
                  <a:cubicBezTo>
                    <a:pt x="29" y="292"/>
                    <a:pt x="14" y="288"/>
                    <a:pt x="0" y="285"/>
                  </a:cubicBezTo>
                  <a:cubicBezTo>
                    <a:pt x="27" y="141"/>
                    <a:pt x="178" y="0"/>
                    <a:pt x="376" y="30"/>
                  </a:cubicBezTo>
                  <a:cubicBezTo>
                    <a:pt x="567" y="59"/>
                    <a:pt x="693" y="241"/>
                    <a:pt x="654" y="429"/>
                  </a:cubicBezTo>
                  <a:cubicBezTo>
                    <a:pt x="613" y="628"/>
                    <a:pt x="423" y="721"/>
                    <a:pt x="274" y="6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8">
              <a:extLst>
                <a:ext uri="{FF2B5EF4-FFF2-40B4-BE49-F238E27FC236}">
                  <a16:creationId xmlns:a16="http://schemas.microsoft.com/office/drawing/2014/main" id="{921C9D00-3A74-45B0-CB7E-E526F9F4CA9E}"/>
                </a:ext>
              </a:extLst>
            </p:cNvPr>
            <p:cNvSpPr>
              <a:spLocks/>
            </p:cNvSpPr>
            <p:nvPr/>
          </p:nvSpPr>
          <p:spPr bwMode="auto">
            <a:xfrm>
              <a:off x="5926138" y="1992313"/>
              <a:ext cx="42863" cy="44450"/>
            </a:xfrm>
            <a:custGeom>
              <a:avLst/>
              <a:gdLst>
                <a:gd name="T0" fmla="*/ 119 w 144"/>
                <a:gd name="T1" fmla="*/ 151 h 151"/>
                <a:gd name="T2" fmla="*/ 0 w 144"/>
                <a:gd name="T3" fmla="*/ 22 h 151"/>
                <a:gd name="T4" fmla="*/ 42 w 144"/>
                <a:gd name="T5" fmla="*/ 0 h 151"/>
                <a:gd name="T6" fmla="*/ 144 w 144"/>
                <a:gd name="T7" fmla="*/ 111 h 151"/>
                <a:gd name="T8" fmla="*/ 119 w 144"/>
                <a:gd name="T9" fmla="*/ 151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151">
                  <a:moveTo>
                    <a:pt x="119" y="151"/>
                  </a:moveTo>
                  <a:cubicBezTo>
                    <a:pt x="67" y="118"/>
                    <a:pt x="29" y="76"/>
                    <a:pt x="0" y="22"/>
                  </a:cubicBezTo>
                  <a:cubicBezTo>
                    <a:pt x="14" y="15"/>
                    <a:pt x="27" y="8"/>
                    <a:pt x="42" y="0"/>
                  </a:cubicBezTo>
                  <a:cubicBezTo>
                    <a:pt x="67" y="46"/>
                    <a:pt x="101" y="82"/>
                    <a:pt x="144" y="111"/>
                  </a:cubicBezTo>
                  <a:cubicBezTo>
                    <a:pt x="136" y="124"/>
                    <a:pt x="128" y="137"/>
                    <a:pt x="119" y="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0" name="Freeform 9">
            <a:extLst>
              <a:ext uri="{FF2B5EF4-FFF2-40B4-BE49-F238E27FC236}">
                <a16:creationId xmlns:a16="http://schemas.microsoft.com/office/drawing/2014/main" id="{160DCAE1-051F-D3DA-4119-082DA31FFE13}"/>
              </a:ext>
            </a:extLst>
          </p:cNvPr>
          <p:cNvSpPr>
            <a:spLocks noEditPoints="1"/>
          </p:cNvSpPr>
          <p:nvPr/>
        </p:nvSpPr>
        <p:spPr bwMode="auto">
          <a:xfrm>
            <a:off x="6897437" y="2626930"/>
            <a:ext cx="461963" cy="465139"/>
          </a:xfrm>
          <a:custGeom>
            <a:avLst/>
            <a:gdLst>
              <a:gd name="T0" fmla="*/ 7 w 1555"/>
              <a:gd name="T1" fmla="*/ 201 h 1559"/>
              <a:gd name="T2" fmla="*/ 414 w 1555"/>
              <a:gd name="T3" fmla="*/ 276 h 1559"/>
              <a:gd name="T4" fmla="*/ 422 w 1555"/>
              <a:gd name="T5" fmla="*/ 465 h 1559"/>
              <a:gd name="T6" fmla="*/ 507 w 1555"/>
              <a:gd name="T7" fmla="*/ 561 h 1559"/>
              <a:gd name="T8" fmla="*/ 765 w 1555"/>
              <a:gd name="T9" fmla="*/ 374 h 1559"/>
              <a:gd name="T10" fmla="*/ 807 w 1555"/>
              <a:gd name="T11" fmla="*/ 83 h 1559"/>
              <a:gd name="T12" fmla="*/ 879 w 1555"/>
              <a:gd name="T13" fmla="*/ 393 h 1559"/>
              <a:gd name="T14" fmla="*/ 813 w 1555"/>
              <a:gd name="T15" fmla="*/ 542 h 1559"/>
              <a:gd name="T16" fmla="*/ 1137 w 1555"/>
              <a:gd name="T17" fmla="*/ 342 h 1559"/>
              <a:gd name="T18" fmla="*/ 1197 w 1555"/>
              <a:gd name="T19" fmla="*/ 55 h 1559"/>
              <a:gd name="T20" fmla="*/ 1478 w 1555"/>
              <a:gd name="T21" fmla="*/ 350 h 1559"/>
              <a:gd name="T22" fmla="*/ 959 w 1555"/>
              <a:gd name="T23" fmla="*/ 654 h 1559"/>
              <a:gd name="T24" fmla="*/ 1038 w 1555"/>
              <a:gd name="T25" fmla="*/ 901 h 1559"/>
              <a:gd name="T26" fmla="*/ 1143 w 1555"/>
              <a:gd name="T27" fmla="*/ 909 h 1559"/>
              <a:gd name="T28" fmla="*/ 1532 w 1555"/>
              <a:gd name="T29" fmla="*/ 960 h 1559"/>
              <a:gd name="T30" fmla="*/ 1122 w 1555"/>
              <a:gd name="T31" fmla="*/ 1017 h 1559"/>
              <a:gd name="T32" fmla="*/ 1021 w 1555"/>
              <a:gd name="T33" fmla="*/ 990 h 1559"/>
              <a:gd name="T34" fmla="*/ 991 w 1555"/>
              <a:gd name="T35" fmla="*/ 1229 h 1559"/>
              <a:gd name="T36" fmla="*/ 1207 w 1555"/>
              <a:gd name="T37" fmla="*/ 1356 h 1559"/>
              <a:gd name="T38" fmla="*/ 894 w 1555"/>
              <a:gd name="T39" fmla="*/ 1417 h 1559"/>
              <a:gd name="T40" fmla="*/ 915 w 1555"/>
              <a:gd name="T41" fmla="*/ 1277 h 1559"/>
              <a:gd name="T42" fmla="*/ 402 w 1555"/>
              <a:gd name="T43" fmla="*/ 1116 h 1559"/>
              <a:gd name="T44" fmla="*/ 316 w 1555"/>
              <a:gd name="T45" fmla="*/ 1189 h 1559"/>
              <a:gd name="T46" fmla="*/ 3 w 1555"/>
              <a:gd name="T47" fmla="*/ 1255 h 1559"/>
              <a:gd name="T48" fmla="*/ 0 w 1555"/>
              <a:gd name="T49" fmla="*/ 1203 h 1559"/>
              <a:gd name="T50" fmla="*/ 176 w 1555"/>
              <a:gd name="T51" fmla="*/ 1064 h 1559"/>
              <a:gd name="T52" fmla="*/ 353 w 1555"/>
              <a:gd name="T53" fmla="*/ 1040 h 1559"/>
              <a:gd name="T54" fmla="*/ 426 w 1555"/>
              <a:gd name="T55" fmla="*/ 620 h 1559"/>
              <a:gd name="T56" fmla="*/ 280 w 1555"/>
              <a:gd name="T57" fmla="*/ 448 h 1559"/>
              <a:gd name="T58" fmla="*/ 0 w 1555"/>
              <a:gd name="T59" fmla="*/ 279 h 1559"/>
              <a:gd name="T60" fmla="*/ 677 w 1555"/>
              <a:gd name="T61" fmla="*/ 1150 h 1559"/>
              <a:gd name="T62" fmla="*/ 676 w 1555"/>
              <a:gd name="T63" fmla="*/ 608 h 1559"/>
              <a:gd name="T64" fmla="*/ 677 w 1555"/>
              <a:gd name="T65" fmla="*/ 1150 h 1559"/>
              <a:gd name="T66" fmla="*/ 1309 w 1555"/>
              <a:gd name="T67" fmla="*/ 345 h 1559"/>
              <a:gd name="T68" fmla="*/ 1312 w 1555"/>
              <a:gd name="T69" fmla="*/ 111 h 1559"/>
              <a:gd name="T70" fmla="*/ 209 w 1555"/>
              <a:gd name="T71" fmla="*/ 137 h 1559"/>
              <a:gd name="T72" fmla="*/ 205 w 1555"/>
              <a:gd name="T73" fmla="*/ 372 h 1559"/>
              <a:gd name="T74" fmla="*/ 209 w 1555"/>
              <a:gd name="T75" fmla="*/ 137 h 1559"/>
              <a:gd name="T76" fmla="*/ 1212 w 1555"/>
              <a:gd name="T77" fmla="*/ 1001 h 1559"/>
              <a:gd name="T78" fmla="*/ 1446 w 1555"/>
              <a:gd name="T79" fmla="*/ 1002 h 1559"/>
              <a:gd name="T80" fmla="*/ 847 w 1555"/>
              <a:gd name="T81" fmla="*/ 307 h 1559"/>
              <a:gd name="T82" fmla="*/ 849 w 1555"/>
              <a:gd name="T83" fmla="*/ 168 h 1559"/>
              <a:gd name="T84" fmla="*/ 847 w 1555"/>
              <a:gd name="T85" fmla="*/ 307 h 1559"/>
              <a:gd name="T86" fmla="*/ 159 w 1555"/>
              <a:gd name="T87" fmla="*/ 1293 h 1559"/>
              <a:gd name="T88" fmla="*/ 160 w 1555"/>
              <a:gd name="T89" fmla="*/ 1153 h 1559"/>
              <a:gd name="T90" fmla="*/ 1120 w 1555"/>
              <a:gd name="T91" fmla="*/ 1385 h 1559"/>
              <a:gd name="T92" fmla="*/ 981 w 1555"/>
              <a:gd name="T93" fmla="*/ 1385 h 1559"/>
              <a:gd name="T94" fmla="*/ 1120 w 1555"/>
              <a:gd name="T95" fmla="*/ 1385 h 155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555" h="1559">
                <a:moveTo>
                  <a:pt x="0" y="228"/>
                </a:moveTo>
                <a:cubicBezTo>
                  <a:pt x="2" y="219"/>
                  <a:pt x="4" y="210"/>
                  <a:pt x="7" y="201"/>
                </a:cubicBezTo>
                <a:cubicBezTo>
                  <a:pt x="34" y="98"/>
                  <a:pt x="139" y="31"/>
                  <a:pt x="241" y="50"/>
                </a:cubicBezTo>
                <a:cubicBezTo>
                  <a:pt x="351" y="70"/>
                  <a:pt x="425" y="167"/>
                  <a:pt x="414" y="276"/>
                </a:cubicBezTo>
                <a:cubicBezTo>
                  <a:pt x="409" y="318"/>
                  <a:pt x="393" y="356"/>
                  <a:pt x="365" y="389"/>
                </a:cubicBezTo>
                <a:cubicBezTo>
                  <a:pt x="384" y="415"/>
                  <a:pt x="403" y="440"/>
                  <a:pt x="422" y="465"/>
                </a:cubicBezTo>
                <a:cubicBezTo>
                  <a:pt x="445" y="496"/>
                  <a:pt x="468" y="526"/>
                  <a:pt x="491" y="557"/>
                </a:cubicBezTo>
                <a:cubicBezTo>
                  <a:pt x="496" y="564"/>
                  <a:pt x="500" y="565"/>
                  <a:pt x="507" y="561"/>
                </a:cubicBezTo>
                <a:cubicBezTo>
                  <a:pt x="575" y="524"/>
                  <a:pt x="647" y="512"/>
                  <a:pt x="725" y="521"/>
                </a:cubicBezTo>
                <a:cubicBezTo>
                  <a:pt x="738" y="472"/>
                  <a:pt x="751" y="424"/>
                  <a:pt x="765" y="374"/>
                </a:cubicBezTo>
                <a:cubicBezTo>
                  <a:pt x="730" y="352"/>
                  <a:pt x="706" y="322"/>
                  <a:pt x="694" y="283"/>
                </a:cubicBezTo>
                <a:cubicBezTo>
                  <a:pt x="668" y="197"/>
                  <a:pt x="719" y="106"/>
                  <a:pt x="807" y="83"/>
                </a:cubicBezTo>
                <a:cubicBezTo>
                  <a:pt x="895" y="60"/>
                  <a:pt x="983" y="113"/>
                  <a:pt x="1004" y="203"/>
                </a:cubicBezTo>
                <a:cubicBezTo>
                  <a:pt x="1023" y="289"/>
                  <a:pt x="966" y="378"/>
                  <a:pt x="879" y="393"/>
                </a:cubicBezTo>
                <a:cubicBezTo>
                  <a:pt x="856" y="397"/>
                  <a:pt x="848" y="405"/>
                  <a:pt x="843" y="426"/>
                </a:cubicBezTo>
                <a:cubicBezTo>
                  <a:pt x="835" y="466"/>
                  <a:pt x="823" y="504"/>
                  <a:pt x="813" y="542"/>
                </a:cubicBezTo>
                <a:cubicBezTo>
                  <a:pt x="841" y="558"/>
                  <a:pt x="868" y="573"/>
                  <a:pt x="896" y="590"/>
                </a:cubicBezTo>
                <a:cubicBezTo>
                  <a:pt x="975" y="508"/>
                  <a:pt x="1056" y="425"/>
                  <a:pt x="1137" y="342"/>
                </a:cubicBezTo>
                <a:cubicBezTo>
                  <a:pt x="1104" y="288"/>
                  <a:pt x="1094" y="230"/>
                  <a:pt x="1112" y="170"/>
                </a:cubicBezTo>
                <a:cubicBezTo>
                  <a:pt x="1126" y="121"/>
                  <a:pt x="1155" y="83"/>
                  <a:pt x="1197" y="55"/>
                </a:cubicBezTo>
                <a:cubicBezTo>
                  <a:pt x="1280" y="0"/>
                  <a:pt x="1391" y="12"/>
                  <a:pt x="1461" y="86"/>
                </a:cubicBezTo>
                <a:cubicBezTo>
                  <a:pt x="1530" y="158"/>
                  <a:pt x="1537" y="270"/>
                  <a:pt x="1478" y="350"/>
                </a:cubicBezTo>
                <a:cubicBezTo>
                  <a:pt x="1422" y="428"/>
                  <a:pt x="1308" y="466"/>
                  <a:pt x="1201" y="405"/>
                </a:cubicBezTo>
                <a:cubicBezTo>
                  <a:pt x="1121" y="488"/>
                  <a:pt x="1041" y="570"/>
                  <a:pt x="959" y="654"/>
                </a:cubicBezTo>
                <a:cubicBezTo>
                  <a:pt x="986" y="689"/>
                  <a:pt x="1008" y="727"/>
                  <a:pt x="1021" y="770"/>
                </a:cubicBezTo>
                <a:cubicBezTo>
                  <a:pt x="1034" y="812"/>
                  <a:pt x="1040" y="855"/>
                  <a:pt x="1038" y="901"/>
                </a:cubicBezTo>
                <a:cubicBezTo>
                  <a:pt x="1070" y="907"/>
                  <a:pt x="1101" y="913"/>
                  <a:pt x="1132" y="918"/>
                </a:cubicBezTo>
                <a:cubicBezTo>
                  <a:pt x="1135" y="919"/>
                  <a:pt x="1141" y="913"/>
                  <a:pt x="1143" y="909"/>
                </a:cubicBezTo>
                <a:cubicBezTo>
                  <a:pt x="1176" y="847"/>
                  <a:pt x="1226" y="809"/>
                  <a:pt x="1295" y="797"/>
                </a:cubicBezTo>
                <a:cubicBezTo>
                  <a:pt x="1404" y="778"/>
                  <a:pt x="1509" y="851"/>
                  <a:pt x="1532" y="960"/>
                </a:cubicBezTo>
                <a:cubicBezTo>
                  <a:pt x="1555" y="1068"/>
                  <a:pt x="1485" y="1178"/>
                  <a:pt x="1377" y="1203"/>
                </a:cubicBezTo>
                <a:cubicBezTo>
                  <a:pt x="1252" y="1233"/>
                  <a:pt x="1132" y="1145"/>
                  <a:pt x="1122" y="1017"/>
                </a:cubicBezTo>
                <a:cubicBezTo>
                  <a:pt x="1122" y="1014"/>
                  <a:pt x="1121" y="1012"/>
                  <a:pt x="1121" y="1008"/>
                </a:cubicBezTo>
                <a:cubicBezTo>
                  <a:pt x="1088" y="1002"/>
                  <a:pt x="1055" y="996"/>
                  <a:pt x="1021" y="990"/>
                </a:cubicBezTo>
                <a:cubicBezTo>
                  <a:pt x="1001" y="1047"/>
                  <a:pt x="970" y="1098"/>
                  <a:pt x="926" y="1141"/>
                </a:cubicBezTo>
                <a:cubicBezTo>
                  <a:pt x="948" y="1171"/>
                  <a:pt x="969" y="1200"/>
                  <a:pt x="991" y="1229"/>
                </a:cubicBezTo>
                <a:cubicBezTo>
                  <a:pt x="994" y="1232"/>
                  <a:pt x="1002" y="1233"/>
                  <a:pt x="1007" y="1231"/>
                </a:cubicBezTo>
                <a:cubicBezTo>
                  <a:pt x="1099" y="1207"/>
                  <a:pt x="1189" y="1263"/>
                  <a:pt x="1207" y="1356"/>
                </a:cubicBezTo>
                <a:cubicBezTo>
                  <a:pt x="1224" y="1440"/>
                  <a:pt x="1167" y="1525"/>
                  <a:pt x="1083" y="1542"/>
                </a:cubicBezTo>
                <a:cubicBezTo>
                  <a:pt x="996" y="1559"/>
                  <a:pt x="910" y="1503"/>
                  <a:pt x="894" y="1417"/>
                </a:cubicBezTo>
                <a:cubicBezTo>
                  <a:pt x="886" y="1375"/>
                  <a:pt x="893" y="1335"/>
                  <a:pt x="916" y="1299"/>
                </a:cubicBezTo>
                <a:cubicBezTo>
                  <a:pt x="922" y="1291"/>
                  <a:pt x="921" y="1285"/>
                  <a:pt x="915" y="1277"/>
                </a:cubicBezTo>
                <a:cubicBezTo>
                  <a:pt x="894" y="1250"/>
                  <a:pt x="875" y="1223"/>
                  <a:pt x="854" y="1196"/>
                </a:cubicBezTo>
                <a:cubicBezTo>
                  <a:pt x="685" y="1275"/>
                  <a:pt x="535" y="1249"/>
                  <a:pt x="402" y="1116"/>
                </a:cubicBezTo>
                <a:cubicBezTo>
                  <a:pt x="375" y="1134"/>
                  <a:pt x="346" y="1153"/>
                  <a:pt x="318" y="1173"/>
                </a:cubicBezTo>
                <a:cubicBezTo>
                  <a:pt x="315" y="1175"/>
                  <a:pt x="315" y="1184"/>
                  <a:pt x="316" y="1189"/>
                </a:cubicBezTo>
                <a:cubicBezTo>
                  <a:pt x="331" y="1260"/>
                  <a:pt x="297" y="1332"/>
                  <a:pt x="233" y="1365"/>
                </a:cubicBezTo>
                <a:cubicBezTo>
                  <a:pt x="139" y="1413"/>
                  <a:pt x="25" y="1359"/>
                  <a:pt x="3" y="1255"/>
                </a:cubicBezTo>
                <a:cubicBezTo>
                  <a:pt x="2" y="1251"/>
                  <a:pt x="1" y="1248"/>
                  <a:pt x="0" y="1245"/>
                </a:cubicBezTo>
                <a:cubicBezTo>
                  <a:pt x="0" y="1231"/>
                  <a:pt x="0" y="1217"/>
                  <a:pt x="0" y="1203"/>
                </a:cubicBezTo>
                <a:cubicBezTo>
                  <a:pt x="1" y="1199"/>
                  <a:pt x="2" y="1195"/>
                  <a:pt x="3" y="1192"/>
                </a:cubicBezTo>
                <a:cubicBezTo>
                  <a:pt x="19" y="1111"/>
                  <a:pt x="94" y="1056"/>
                  <a:pt x="176" y="1064"/>
                </a:cubicBezTo>
                <a:cubicBezTo>
                  <a:pt x="208" y="1067"/>
                  <a:pt x="237" y="1080"/>
                  <a:pt x="263" y="1100"/>
                </a:cubicBezTo>
                <a:cubicBezTo>
                  <a:pt x="293" y="1080"/>
                  <a:pt x="323" y="1060"/>
                  <a:pt x="353" y="1040"/>
                </a:cubicBezTo>
                <a:cubicBezTo>
                  <a:pt x="319" y="969"/>
                  <a:pt x="308" y="895"/>
                  <a:pt x="321" y="818"/>
                </a:cubicBezTo>
                <a:cubicBezTo>
                  <a:pt x="334" y="741"/>
                  <a:pt x="370" y="675"/>
                  <a:pt x="426" y="620"/>
                </a:cubicBezTo>
                <a:cubicBezTo>
                  <a:pt x="381" y="560"/>
                  <a:pt x="337" y="502"/>
                  <a:pt x="293" y="443"/>
                </a:cubicBezTo>
                <a:cubicBezTo>
                  <a:pt x="288" y="445"/>
                  <a:pt x="284" y="447"/>
                  <a:pt x="280" y="448"/>
                </a:cubicBezTo>
                <a:cubicBezTo>
                  <a:pt x="170" y="489"/>
                  <a:pt x="48" y="431"/>
                  <a:pt x="11" y="319"/>
                </a:cubicBezTo>
                <a:cubicBezTo>
                  <a:pt x="6" y="306"/>
                  <a:pt x="4" y="292"/>
                  <a:pt x="0" y="279"/>
                </a:cubicBezTo>
                <a:cubicBezTo>
                  <a:pt x="0" y="262"/>
                  <a:pt x="0" y="245"/>
                  <a:pt x="0" y="228"/>
                </a:cubicBezTo>
                <a:close/>
                <a:moveTo>
                  <a:pt x="677" y="1150"/>
                </a:moveTo>
                <a:cubicBezTo>
                  <a:pt x="827" y="1150"/>
                  <a:pt x="948" y="1029"/>
                  <a:pt x="948" y="879"/>
                </a:cubicBezTo>
                <a:cubicBezTo>
                  <a:pt x="948" y="729"/>
                  <a:pt x="826" y="608"/>
                  <a:pt x="676" y="608"/>
                </a:cubicBezTo>
                <a:cubicBezTo>
                  <a:pt x="526" y="609"/>
                  <a:pt x="405" y="731"/>
                  <a:pt x="406" y="880"/>
                </a:cubicBezTo>
                <a:cubicBezTo>
                  <a:pt x="406" y="1029"/>
                  <a:pt x="528" y="1150"/>
                  <a:pt x="677" y="1150"/>
                </a:cubicBezTo>
                <a:close/>
                <a:moveTo>
                  <a:pt x="1193" y="227"/>
                </a:moveTo>
                <a:cubicBezTo>
                  <a:pt x="1193" y="292"/>
                  <a:pt x="1245" y="345"/>
                  <a:pt x="1309" y="345"/>
                </a:cubicBezTo>
                <a:cubicBezTo>
                  <a:pt x="1374" y="346"/>
                  <a:pt x="1427" y="294"/>
                  <a:pt x="1428" y="229"/>
                </a:cubicBezTo>
                <a:cubicBezTo>
                  <a:pt x="1428" y="165"/>
                  <a:pt x="1376" y="111"/>
                  <a:pt x="1312" y="111"/>
                </a:cubicBezTo>
                <a:cubicBezTo>
                  <a:pt x="1247" y="111"/>
                  <a:pt x="1194" y="162"/>
                  <a:pt x="1193" y="227"/>
                </a:cubicBezTo>
                <a:close/>
                <a:moveTo>
                  <a:pt x="209" y="137"/>
                </a:moveTo>
                <a:cubicBezTo>
                  <a:pt x="145" y="136"/>
                  <a:pt x="92" y="187"/>
                  <a:pt x="90" y="251"/>
                </a:cubicBezTo>
                <a:cubicBezTo>
                  <a:pt x="89" y="316"/>
                  <a:pt x="140" y="370"/>
                  <a:pt x="205" y="372"/>
                </a:cubicBezTo>
                <a:cubicBezTo>
                  <a:pt x="269" y="373"/>
                  <a:pt x="323" y="321"/>
                  <a:pt x="324" y="258"/>
                </a:cubicBezTo>
                <a:cubicBezTo>
                  <a:pt x="326" y="191"/>
                  <a:pt x="275" y="138"/>
                  <a:pt x="209" y="137"/>
                </a:cubicBezTo>
                <a:close/>
                <a:moveTo>
                  <a:pt x="1329" y="885"/>
                </a:moveTo>
                <a:cubicBezTo>
                  <a:pt x="1264" y="884"/>
                  <a:pt x="1212" y="936"/>
                  <a:pt x="1212" y="1001"/>
                </a:cubicBezTo>
                <a:cubicBezTo>
                  <a:pt x="1211" y="1066"/>
                  <a:pt x="1263" y="1119"/>
                  <a:pt x="1328" y="1119"/>
                </a:cubicBezTo>
                <a:cubicBezTo>
                  <a:pt x="1392" y="1119"/>
                  <a:pt x="1446" y="1067"/>
                  <a:pt x="1446" y="1002"/>
                </a:cubicBezTo>
                <a:cubicBezTo>
                  <a:pt x="1446" y="937"/>
                  <a:pt x="1394" y="885"/>
                  <a:pt x="1329" y="885"/>
                </a:cubicBezTo>
                <a:close/>
                <a:moveTo>
                  <a:pt x="847" y="307"/>
                </a:moveTo>
                <a:cubicBezTo>
                  <a:pt x="886" y="307"/>
                  <a:pt x="917" y="276"/>
                  <a:pt x="917" y="238"/>
                </a:cubicBezTo>
                <a:cubicBezTo>
                  <a:pt x="918" y="200"/>
                  <a:pt x="887" y="168"/>
                  <a:pt x="849" y="168"/>
                </a:cubicBezTo>
                <a:cubicBezTo>
                  <a:pt x="809" y="167"/>
                  <a:pt x="778" y="198"/>
                  <a:pt x="778" y="237"/>
                </a:cubicBezTo>
                <a:cubicBezTo>
                  <a:pt x="778" y="275"/>
                  <a:pt x="809" y="307"/>
                  <a:pt x="847" y="307"/>
                </a:cubicBezTo>
                <a:close/>
                <a:moveTo>
                  <a:pt x="90" y="1223"/>
                </a:moveTo>
                <a:cubicBezTo>
                  <a:pt x="90" y="1261"/>
                  <a:pt x="121" y="1292"/>
                  <a:pt x="159" y="1293"/>
                </a:cubicBezTo>
                <a:cubicBezTo>
                  <a:pt x="198" y="1293"/>
                  <a:pt x="230" y="1261"/>
                  <a:pt x="230" y="1223"/>
                </a:cubicBezTo>
                <a:cubicBezTo>
                  <a:pt x="229" y="1184"/>
                  <a:pt x="198" y="1153"/>
                  <a:pt x="160" y="1153"/>
                </a:cubicBezTo>
                <a:cubicBezTo>
                  <a:pt x="122" y="1153"/>
                  <a:pt x="90" y="1185"/>
                  <a:pt x="90" y="1223"/>
                </a:cubicBezTo>
                <a:close/>
                <a:moveTo>
                  <a:pt x="1120" y="1385"/>
                </a:moveTo>
                <a:cubicBezTo>
                  <a:pt x="1120" y="1346"/>
                  <a:pt x="1089" y="1316"/>
                  <a:pt x="1050" y="1316"/>
                </a:cubicBezTo>
                <a:cubicBezTo>
                  <a:pt x="1012" y="1316"/>
                  <a:pt x="981" y="1346"/>
                  <a:pt x="981" y="1385"/>
                </a:cubicBezTo>
                <a:cubicBezTo>
                  <a:pt x="981" y="1424"/>
                  <a:pt x="1012" y="1455"/>
                  <a:pt x="1051" y="1455"/>
                </a:cubicBezTo>
                <a:cubicBezTo>
                  <a:pt x="1089" y="1455"/>
                  <a:pt x="1120" y="1424"/>
                  <a:pt x="1120" y="1385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1" name="Freeform 10">
            <a:extLst>
              <a:ext uri="{FF2B5EF4-FFF2-40B4-BE49-F238E27FC236}">
                <a16:creationId xmlns:a16="http://schemas.microsoft.com/office/drawing/2014/main" id="{B31E7EDB-A648-897C-0C30-33025CCDD6E2}"/>
              </a:ext>
            </a:extLst>
          </p:cNvPr>
          <p:cNvSpPr>
            <a:spLocks noEditPoints="1"/>
          </p:cNvSpPr>
          <p:nvPr/>
        </p:nvSpPr>
        <p:spPr bwMode="auto">
          <a:xfrm>
            <a:off x="7632083" y="2628519"/>
            <a:ext cx="461963" cy="461963"/>
          </a:xfrm>
          <a:custGeom>
            <a:avLst/>
            <a:gdLst>
              <a:gd name="T0" fmla="*/ 1463 w 1558"/>
              <a:gd name="T1" fmla="*/ 858 h 1551"/>
              <a:gd name="T2" fmla="*/ 689 w 1558"/>
              <a:gd name="T3" fmla="*/ 1161 h 1551"/>
              <a:gd name="T4" fmla="*/ 964 w 1558"/>
              <a:gd name="T5" fmla="*/ 1255 h 1551"/>
              <a:gd name="T6" fmla="*/ 1013 w 1558"/>
              <a:gd name="T7" fmla="*/ 1057 h 1551"/>
              <a:gd name="T8" fmla="*/ 1211 w 1558"/>
              <a:gd name="T9" fmla="*/ 1500 h 1551"/>
              <a:gd name="T10" fmla="*/ 1361 w 1558"/>
              <a:gd name="T11" fmla="*/ 1500 h 1551"/>
              <a:gd name="T12" fmla="*/ 1558 w 1558"/>
              <a:gd name="T13" fmla="*/ 1155 h 1551"/>
              <a:gd name="T14" fmla="*/ 121 w 1558"/>
              <a:gd name="T15" fmla="*/ 1475 h 1551"/>
              <a:gd name="T16" fmla="*/ 283 w 1558"/>
              <a:gd name="T17" fmla="*/ 1154 h 1551"/>
              <a:gd name="T18" fmla="*/ 422 w 1558"/>
              <a:gd name="T19" fmla="*/ 243 h 1551"/>
              <a:gd name="T20" fmla="*/ 961 w 1558"/>
              <a:gd name="T21" fmla="*/ 343 h 1551"/>
              <a:gd name="T22" fmla="*/ 1370 w 1558"/>
              <a:gd name="T23" fmla="*/ 268 h 1551"/>
              <a:gd name="T24" fmla="*/ 1303 w 1558"/>
              <a:gd name="T25" fmla="*/ 396 h 1551"/>
              <a:gd name="T26" fmla="*/ 1063 w 1558"/>
              <a:gd name="T27" fmla="*/ 437 h 1551"/>
              <a:gd name="T28" fmla="*/ 892 w 1558"/>
              <a:gd name="T29" fmla="*/ 472 h 1551"/>
              <a:gd name="T30" fmla="*/ 950 w 1558"/>
              <a:gd name="T31" fmla="*/ 614 h 1551"/>
              <a:gd name="T32" fmla="*/ 1495 w 1558"/>
              <a:gd name="T33" fmla="*/ 611 h 1551"/>
              <a:gd name="T34" fmla="*/ 537 w 1558"/>
              <a:gd name="T35" fmla="*/ 847 h 1551"/>
              <a:gd name="T36" fmla="*/ 335 w 1558"/>
              <a:gd name="T37" fmla="*/ 636 h 1551"/>
              <a:gd name="T38" fmla="*/ 456 w 1558"/>
              <a:gd name="T39" fmla="*/ 425 h 1551"/>
              <a:gd name="T40" fmla="*/ 553 w 1558"/>
              <a:gd name="T41" fmla="*/ 1050 h 1551"/>
              <a:gd name="T42" fmla="*/ 587 w 1558"/>
              <a:gd name="T43" fmla="*/ 539 h 1551"/>
              <a:gd name="T44" fmla="*/ 692 w 1558"/>
              <a:gd name="T45" fmla="*/ 65 h 1551"/>
              <a:gd name="T46" fmla="*/ 914 w 1558"/>
              <a:gd name="T47" fmla="*/ 289 h 1551"/>
              <a:gd name="T48" fmla="*/ 77 w 1558"/>
              <a:gd name="T49" fmla="*/ 669 h 1551"/>
              <a:gd name="T50" fmla="*/ 847 w 1558"/>
              <a:gd name="T51" fmla="*/ 511 h 1551"/>
              <a:gd name="T52" fmla="*/ 156 w 1558"/>
              <a:gd name="T53" fmla="*/ 890 h 1551"/>
              <a:gd name="T54" fmla="*/ 420 w 1558"/>
              <a:gd name="T55" fmla="*/ 320 h 1551"/>
              <a:gd name="T56" fmla="*/ 1481 w 1558"/>
              <a:gd name="T57" fmla="*/ 807 h 1551"/>
              <a:gd name="T58" fmla="*/ 1475 w 1558"/>
              <a:gd name="T59" fmla="*/ 659 h 1551"/>
              <a:gd name="T60" fmla="*/ 1113 w 1558"/>
              <a:gd name="T61" fmla="*/ 806 h 1551"/>
              <a:gd name="T62" fmla="*/ 813 w 1558"/>
              <a:gd name="T63" fmla="*/ 1500 h 1551"/>
              <a:gd name="T64" fmla="*/ 552 w 1558"/>
              <a:gd name="T65" fmla="*/ 1274 h 1551"/>
              <a:gd name="T66" fmla="*/ 607 w 1558"/>
              <a:gd name="T67" fmla="*/ 1491 h 1551"/>
              <a:gd name="T68" fmla="*/ 667 w 1558"/>
              <a:gd name="T69" fmla="*/ 1353 h 1551"/>
              <a:gd name="T70" fmla="*/ 332 w 1558"/>
              <a:gd name="T71" fmla="*/ 1199 h 1551"/>
              <a:gd name="T72" fmla="*/ 270 w 1558"/>
              <a:gd name="T73" fmla="*/ 1354 h 1551"/>
              <a:gd name="T74" fmla="*/ 365 w 1558"/>
              <a:gd name="T75" fmla="*/ 1501 h 1551"/>
              <a:gd name="T76" fmla="*/ 437 w 1558"/>
              <a:gd name="T77" fmla="*/ 1275 h 1551"/>
              <a:gd name="T78" fmla="*/ 419 w 1558"/>
              <a:gd name="T79" fmla="*/ 659 h 1551"/>
              <a:gd name="T80" fmla="*/ 517 w 1558"/>
              <a:gd name="T81" fmla="*/ 759 h 1551"/>
              <a:gd name="T82" fmla="*/ 1309 w 1558"/>
              <a:gd name="T83" fmla="*/ 1007 h 1551"/>
              <a:gd name="T84" fmla="*/ 1309 w 1558"/>
              <a:gd name="T85" fmla="*/ 1500 h 1551"/>
              <a:gd name="T86" fmla="*/ 1064 w 1558"/>
              <a:gd name="T87" fmla="*/ 1106 h 1551"/>
              <a:gd name="T88" fmla="*/ 1186 w 1558"/>
              <a:gd name="T89" fmla="*/ 362 h 1551"/>
              <a:gd name="T90" fmla="*/ 1261 w 1558"/>
              <a:gd name="T91" fmla="*/ 436 h 1551"/>
              <a:gd name="T92" fmla="*/ 1062 w 1558"/>
              <a:gd name="T93" fmla="*/ 660 h 1551"/>
              <a:gd name="T94" fmla="*/ 959 w 1558"/>
              <a:gd name="T95" fmla="*/ 786 h 1551"/>
              <a:gd name="T96" fmla="*/ 1460 w 1558"/>
              <a:gd name="T97" fmla="*/ 1205 h 1551"/>
              <a:gd name="T98" fmla="*/ 1508 w 1558"/>
              <a:gd name="T99" fmla="*/ 1205 h 1551"/>
              <a:gd name="T100" fmla="*/ 554 w 1558"/>
              <a:gd name="T101" fmla="*/ 1488 h 1551"/>
              <a:gd name="T102" fmla="*/ 483 w 1558"/>
              <a:gd name="T103" fmla="*/ 1315 h 1551"/>
              <a:gd name="T104" fmla="*/ 557 w 1558"/>
              <a:gd name="T105" fmla="*/ 1500 h 1551"/>
              <a:gd name="T106" fmla="*/ 913 w 1558"/>
              <a:gd name="T107" fmla="*/ 1500 h 1551"/>
              <a:gd name="T108" fmla="*/ 471 w 1558"/>
              <a:gd name="T109" fmla="*/ 1236 h 1551"/>
              <a:gd name="T110" fmla="*/ 493 w 1558"/>
              <a:gd name="T111" fmla="*/ 1215 h 1551"/>
              <a:gd name="T112" fmla="*/ 383 w 1558"/>
              <a:gd name="T113" fmla="*/ 1191 h 1551"/>
              <a:gd name="T114" fmla="*/ 602 w 1558"/>
              <a:gd name="T115" fmla="*/ 1191 h 1551"/>
              <a:gd name="T116" fmla="*/ 602 w 1558"/>
              <a:gd name="T117" fmla="*/ 1191 h 15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</a:cxnLst>
            <a:rect l="0" t="0" r="r" b="b"/>
            <a:pathLst>
              <a:path w="1558" h="1551">
                <a:moveTo>
                  <a:pt x="1558" y="669"/>
                </a:moveTo>
                <a:cubicBezTo>
                  <a:pt x="1558" y="712"/>
                  <a:pt x="1558" y="755"/>
                  <a:pt x="1558" y="798"/>
                </a:cubicBezTo>
                <a:cubicBezTo>
                  <a:pt x="1543" y="844"/>
                  <a:pt x="1510" y="859"/>
                  <a:pt x="1463" y="858"/>
                </a:cubicBezTo>
                <a:cubicBezTo>
                  <a:pt x="1310" y="857"/>
                  <a:pt x="1157" y="858"/>
                  <a:pt x="1004" y="857"/>
                </a:cubicBezTo>
                <a:cubicBezTo>
                  <a:pt x="985" y="857"/>
                  <a:pt x="967" y="855"/>
                  <a:pt x="948" y="853"/>
                </a:cubicBezTo>
                <a:cubicBezTo>
                  <a:pt x="908" y="993"/>
                  <a:pt x="821" y="1096"/>
                  <a:pt x="689" y="1161"/>
                </a:cubicBezTo>
                <a:cubicBezTo>
                  <a:pt x="741" y="1194"/>
                  <a:pt x="781" y="1237"/>
                  <a:pt x="815" y="1286"/>
                </a:cubicBezTo>
                <a:cubicBezTo>
                  <a:pt x="815" y="1275"/>
                  <a:pt x="815" y="1265"/>
                  <a:pt x="815" y="1255"/>
                </a:cubicBezTo>
                <a:cubicBezTo>
                  <a:pt x="865" y="1255"/>
                  <a:pt x="914" y="1255"/>
                  <a:pt x="964" y="1255"/>
                </a:cubicBezTo>
                <a:cubicBezTo>
                  <a:pt x="964" y="1337"/>
                  <a:pt x="964" y="1419"/>
                  <a:pt x="964" y="1500"/>
                </a:cubicBezTo>
                <a:cubicBezTo>
                  <a:pt x="981" y="1500"/>
                  <a:pt x="996" y="1500"/>
                  <a:pt x="1013" y="1500"/>
                </a:cubicBezTo>
                <a:cubicBezTo>
                  <a:pt x="1013" y="1352"/>
                  <a:pt x="1013" y="1205"/>
                  <a:pt x="1013" y="1057"/>
                </a:cubicBezTo>
                <a:cubicBezTo>
                  <a:pt x="1063" y="1057"/>
                  <a:pt x="1112" y="1057"/>
                  <a:pt x="1162" y="1057"/>
                </a:cubicBezTo>
                <a:cubicBezTo>
                  <a:pt x="1162" y="1205"/>
                  <a:pt x="1162" y="1353"/>
                  <a:pt x="1162" y="1500"/>
                </a:cubicBezTo>
                <a:cubicBezTo>
                  <a:pt x="1179" y="1500"/>
                  <a:pt x="1195" y="1500"/>
                  <a:pt x="1211" y="1500"/>
                </a:cubicBezTo>
                <a:cubicBezTo>
                  <a:pt x="1211" y="1319"/>
                  <a:pt x="1211" y="1138"/>
                  <a:pt x="1211" y="958"/>
                </a:cubicBezTo>
                <a:cubicBezTo>
                  <a:pt x="1261" y="958"/>
                  <a:pt x="1310" y="958"/>
                  <a:pt x="1361" y="958"/>
                </a:cubicBezTo>
                <a:cubicBezTo>
                  <a:pt x="1361" y="1139"/>
                  <a:pt x="1361" y="1320"/>
                  <a:pt x="1361" y="1500"/>
                </a:cubicBezTo>
                <a:cubicBezTo>
                  <a:pt x="1378" y="1500"/>
                  <a:pt x="1393" y="1500"/>
                  <a:pt x="1410" y="1500"/>
                </a:cubicBezTo>
                <a:cubicBezTo>
                  <a:pt x="1410" y="1384"/>
                  <a:pt x="1410" y="1270"/>
                  <a:pt x="1410" y="1155"/>
                </a:cubicBezTo>
                <a:cubicBezTo>
                  <a:pt x="1460" y="1155"/>
                  <a:pt x="1509" y="1155"/>
                  <a:pt x="1558" y="1155"/>
                </a:cubicBezTo>
                <a:cubicBezTo>
                  <a:pt x="1558" y="1287"/>
                  <a:pt x="1558" y="1419"/>
                  <a:pt x="1558" y="1551"/>
                </a:cubicBezTo>
                <a:cubicBezTo>
                  <a:pt x="1079" y="1551"/>
                  <a:pt x="600" y="1551"/>
                  <a:pt x="121" y="1551"/>
                </a:cubicBezTo>
                <a:cubicBezTo>
                  <a:pt x="121" y="1526"/>
                  <a:pt x="121" y="1500"/>
                  <a:pt x="121" y="1475"/>
                </a:cubicBezTo>
                <a:cubicBezTo>
                  <a:pt x="123" y="1372"/>
                  <a:pt x="160" y="1284"/>
                  <a:pt x="234" y="1212"/>
                </a:cubicBezTo>
                <a:cubicBezTo>
                  <a:pt x="252" y="1193"/>
                  <a:pt x="274" y="1178"/>
                  <a:pt x="294" y="1160"/>
                </a:cubicBezTo>
                <a:cubicBezTo>
                  <a:pt x="290" y="1158"/>
                  <a:pt x="287" y="1156"/>
                  <a:pt x="283" y="1154"/>
                </a:cubicBezTo>
                <a:cubicBezTo>
                  <a:pt x="104" y="1065"/>
                  <a:pt x="0" y="870"/>
                  <a:pt x="26" y="673"/>
                </a:cubicBezTo>
                <a:cubicBezTo>
                  <a:pt x="52" y="475"/>
                  <a:pt x="197" y="317"/>
                  <a:pt x="393" y="274"/>
                </a:cubicBezTo>
                <a:cubicBezTo>
                  <a:pt x="418" y="268"/>
                  <a:pt x="418" y="268"/>
                  <a:pt x="422" y="243"/>
                </a:cubicBezTo>
                <a:cubicBezTo>
                  <a:pt x="449" y="95"/>
                  <a:pt x="578" y="0"/>
                  <a:pt x="728" y="18"/>
                </a:cubicBezTo>
                <a:cubicBezTo>
                  <a:pt x="848" y="32"/>
                  <a:pt x="950" y="136"/>
                  <a:pt x="961" y="255"/>
                </a:cubicBezTo>
                <a:cubicBezTo>
                  <a:pt x="963" y="284"/>
                  <a:pt x="961" y="313"/>
                  <a:pt x="961" y="343"/>
                </a:cubicBezTo>
                <a:cubicBezTo>
                  <a:pt x="999" y="354"/>
                  <a:pt x="1038" y="366"/>
                  <a:pt x="1077" y="377"/>
                </a:cubicBezTo>
                <a:cubicBezTo>
                  <a:pt x="1119" y="309"/>
                  <a:pt x="1201" y="290"/>
                  <a:pt x="1269" y="343"/>
                </a:cubicBezTo>
                <a:cubicBezTo>
                  <a:pt x="1302" y="318"/>
                  <a:pt x="1336" y="293"/>
                  <a:pt x="1370" y="268"/>
                </a:cubicBezTo>
                <a:cubicBezTo>
                  <a:pt x="1380" y="282"/>
                  <a:pt x="1390" y="294"/>
                  <a:pt x="1399" y="307"/>
                </a:cubicBezTo>
                <a:cubicBezTo>
                  <a:pt x="1369" y="330"/>
                  <a:pt x="1340" y="353"/>
                  <a:pt x="1310" y="374"/>
                </a:cubicBezTo>
                <a:cubicBezTo>
                  <a:pt x="1302" y="380"/>
                  <a:pt x="1298" y="385"/>
                  <a:pt x="1303" y="396"/>
                </a:cubicBezTo>
                <a:cubicBezTo>
                  <a:pt x="1313" y="421"/>
                  <a:pt x="1313" y="448"/>
                  <a:pt x="1304" y="474"/>
                </a:cubicBezTo>
                <a:cubicBezTo>
                  <a:pt x="1285" y="533"/>
                  <a:pt x="1228" y="567"/>
                  <a:pt x="1166" y="558"/>
                </a:cubicBezTo>
                <a:cubicBezTo>
                  <a:pt x="1108" y="550"/>
                  <a:pt x="1064" y="498"/>
                  <a:pt x="1063" y="437"/>
                </a:cubicBezTo>
                <a:cubicBezTo>
                  <a:pt x="1062" y="432"/>
                  <a:pt x="1060" y="425"/>
                  <a:pt x="1056" y="424"/>
                </a:cubicBezTo>
                <a:cubicBezTo>
                  <a:pt x="1019" y="412"/>
                  <a:pt x="982" y="401"/>
                  <a:pt x="948" y="391"/>
                </a:cubicBezTo>
                <a:cubicBezTo>
                  <a:pt x="928" y="419"/>
                  <a:pt x="910" y="445"/>
                  <a:pt x="892" y="472"/>
                </a:cubicBezTo>
                <a:cubicBezTo>
                  <a:pt x="890" y="475"/>
                  <a:pt x="891" y="482"/>
                  <a:pt x="893" y="486"/>
                </a:cubicBezTo>
                <a:cubicBezTo>
                  <a:pt x="902" y="503"/>
                  <a:pt x="912" y="520"/>
                  <a:pt x="920" y="538"/>
                </a:cubicBezTo>
                <a:cubicBezTo>
                  <a:pt x="931" y="563"/>
                  <a:pt x="940" y="589"/>
                  <a:pt x="950" y="614"/>
                </a:cubicBezTo>
                <a:cubicBezTo>
                  <a:pt x="964" y="612"/>
                  <a:pt x="979" y="610"/>
                  <a:pt x="994" y="610"/>
                </a:cubicBezTo>
                <a:cubicBezTo>
                  <a:pt x="1155" y="609"/>
                  <a:pt x="1316" y="609"/>
                  <a:pt x="1477" y="609"/>
                </a:cubicBezTo>
                <a:cubicBezTo>
                  <a:pt x="1483" y="609"/>
                  <a:pt x="1489" y="610"/>
                  <a:pt x="1495" y="611"/>
                </a:cubicBezTo>
                <a:cubicBezTo>
                  <a:pt x="1529" y="616"/>
                  <a:pt x="1547" y="638"/>
                  <a:pt x="1558" y="669"/>
                </a:cubicBezTo>
                <a:close/>
                <a:moveTo>
                  <a:pt x="514" y="643"/>
                </a:moveTo>
                <a:cubicBezTo>
                  <a:pt x="585" y="710"/>
                  <a:pt x="576" y="795"/>
                  <a:pt x="537" y="847"/>
                </a:cubicBezTo>
                <a:cubicBezTo>
                  <a:pt x="494" y="905"/>
                  <a:pt x="417" y="923"/>
                  <a:pt x="352" y="891"/>
                </a:cubicBezTo>
                <a:cubicBezTo>
                  <a:pt x="289" y="860"/>
                  <a:pt x="256" y="786"/>
                  <a:pt x="276" y="718"/>
                </a:cubicBezTo>
                <a:cubicBezTo>
                  <a:pt x="285" y="683"/>
                  <a:pt x="305" y="656"/>
                  <a:pt x="335" y="636"/>
                </a:cubicBezTo>
                <a:cubicBezTo>
                  <a:pt x="377" y="607"/>
                  <a:pt x="423" y="603"/>
                  <a:pt x="471" y="619"/>
                </a:cubicBezTo>
                <a:cubicBezTo>
                  <a:pt x="492" y="582"/>
                  <a:pt x="513" y="546"/>
                  <a:pt x="533" y="510"/>
                </a:cubicBezTo>
                <a:cubicBezTo>
                  <a:pt x="502" y="486"/>
                  <a:pt x="475" y="459"/>
                  <a:pt x="456" y="425"/>
                </a:cubicBezTo>
                <a:cubicBezTo>
                  <a:pt x="452" y="417"/>
                  <a:pt x="447" y="415"/>
                  <a:pt x="438" y="416"/>
                </a:cubicBezTo>
                <a:cubicBezTo>
                  <a:pt x="274" y="441"/>
                  <a:pt x="150" y="607"/>
                  <a:pt x="173" y="772"/>
                </a:cubicBezTo>
                <a:cubicBezTo>
                  <a:pt x="199" y="960"/>
                  <a:pt x="366" y="1082"/>
                  <a:pt x="553" y="1050"/>
                </a:cubicBezTo>
                <a:cubicBezTo>
                  <a:pt x="773" y="1012"/>
                  <a:pt x="887" y="748"/>
                  <a:pt x="764" y="561"/>
                </a:cubicBezTo>
                <a:cubicBezTo>
                  <a:pt x="760" y="554"/>
                  <a:pt x="756" y="552"/>
                  <a:pt x="748" y="553"/>
                </a:cubicBezTo>
                <a:cubicBezTo>
                  <a:pt x="693" y="566"/>
                  <a:pt x="639" y="560"/>
                  <a:pt x="587" y="539"/>
                </a:cubicBezTo>
                <a:cubicBezTo>
                  <a:pt x="584" y="538"/>
                  <a:pt x="580" y="537"/>
                  <a:pt x="576" y="535"/>
                </a:cubicBezTo>
                <a:cubicBezTo>
                  <a:pt x="555" y="572"/>
                  <a:pt x="535" y="607"/>
                  <a:pt x="514" y="643"/>
                </a:cubicBezTo>
                <a:close/>
                <a:moveTo>
                  <a:pt x="692" y="65"/>
                </a:moveTo>
                <a:cubicBezTo>
                  <a:pt x="569" y="64"/>
                  <a:pt x="469" y="163"/>
                  <a:pt x="468" y="286"/>
                </a:cubicBezTo>
                <a:cubicBezTo>
                  <a:pt x="467" y="409"/>
                  <a:pt x="566" y="510"/>
                  <a:pt x="689" y="510"/>
                </a:cubicBezTo>
                <a:cubicBezTo>
                  <a:pt x="813" y="511"/>
                  <a:pt x="913" y="412"/>
                  <a:pt x="914" y="289"/>
                </a:cubicBezTo>
                <a:cubicBezTo>
                  <a:pt x="914" y="165"/>
                  <a:pt x="815" y="65"/>
                  <a:pt x="692" y="65"/>
                </a:cubicBezTo>
                <a:close/>
                <a:moveTo>
                  <a:pt x="420" y="320"/>
                </a:moveTo>
                <a:cubicBezTo>
                  <a:pt x="278" y="340"/>
                  <a:pt x="108" y="460"/>
                  <a:pt x="77" y="669"/>
                </a:cubicBezTo>
                <a:cubicBezTo>
                  <a:pt x="47" y="869"/>
                  <a:pt x="158" y="1057"/>
                  <a:pt x="344" y="1127"/>
                </a:cubicBezTo>
                <a:cubicBezTo>
                  <a:pt x="527" y="1197"/>
                  <a:pt x="736" y="1129"/>
                  <a:pt x="844" y="965"/>
                </a:cubicBezTo>
                <a:cubicBezTo>
                  <a:pt x="949" y="806"/>
                  <a:pt x="922" y="613"/>
                  <a:pt x="847" y="511"/>
                </a:cubicBezTo>
                <a:cubicBezTo>
                  <a:pt x="834" y="519"/>
                  <a:pt x="821" y="526"/>
                  <a:pt x="808" y="534"/>
                </a:cubicBezTo>
                <a:cubicBezTo>
                  <a:pt x="933" y="737"/>
                  <a:pt x="839" y="984"/>
                  <a:pt x="647" y="1072"/>
                </a:cubicBezTo>
                <a:cubicBezTo>
                  <a:pt x="461" y="1156"/>
                  <a:pt x="241" y="1075"/>
                  <a:pt x="156" y="890"/>
                </a:cubicBezTo>
                <a:cubicBezTo>
                  <a:pt x="113" y="798"/>
                  <a:pt x="108" y="703"/>
                  <a:pt x="144" y="608"/>
                </a:cubicBezTo>
                <a:cubicBezTo>
                  <a:pt x="194" y="475"/>
                  <a:pt x="292" y="397"/>
                  <a:pt x="429" y="366"/>
                </a:cubicBezTo>
                <a:cubicBezTo>
                  <a:pt x="426" y="351"/>
                  <a:pt x="423" y="336"/>
                  <a:pt x="420" y="320"/>
                </a:cubicBezTo>
                <a:close/>
                <a:moveTo>
                  <a:pt x="1113" y="806"/>
                </a:moveTo>
                <a:cubicBezTo>
                  <a:pt x="1116" y="807"/>
                  <a:pt x="1119" y="807"/>
                  <a:pt x="1121" y="807"/>
                </a:cubicBezTo>
                <a:cubicBezTo>
                  <a:pt x="1241" y="808"/>
                  <a:pt x="1361" y="808"/>
                  <a:pt x="1481" y="807"/>
                </a:cubicBezTo>
                <a:cubicBezTo>
                  <a:pt x="1500" y="807"/>
                  <a:pt x="1508" y="798"/>
                  <a:pt x="1508" y="778"/>
                </a:cubicBezTo>
                <a:cubicBezTo>
                  <a:pt x="1509" y="749"/>
                  <a:pt x="1509" y="721"/>
                  <a:pt x="1508" y="692"/>
                </a:cubicBezTo>
                <a:cubicBezTo>
                  <a:pt x="1508" y="667"/>
                  <a:pt x="1501" y="659"/>
                  <a:pt x="1475" y="659"/>
                </a:cubicBezTo>
                <a:cubicBezTo>
                  <a:pt x="1359" y="659"/>
                  <a:pt x="1243" y="659"/>
                  <a:pt x="1128" y="659"/>
                </a:cubicBezTo>
                <a:cubicBezTo>
                  <a:pt x="1123" y="659"/>
                  <a:pt x="1118" y="660"/>
                  <a:pt x="1113" y="660"/>
                </a:cubicBezTo>
                <a:cubicBezTo>
                  <a:pt x="1113" y="709"/>
                  <a:pt x="1113" y="757"/>
                  <a:pt x="1113" y="806"/>
                </a:cubicBezTo>
                <a:close/>
                <a:moveTo>
                  <a:pt x="716" y="1353"/>
                </a:moveTo>
                <a:cubicBezTo>
                  <a:pt x="716" y="1403"/>
                  <a:pt x="716" y="1451"/>
                  <a:pt x="716" y="1500"/>
                </a:cubicBezTo>
                <a:cubicBezTo>
                  <a:pt x="749" y="1500"/>
                  <a:pt x="781" y="1500"/>
                  <a:pt x="813" y="1500"/>
                </a:cubicBezTo>
                <a:cubicBezTo>
                  <a:pt x="826" y="1359"/>
                  <a:pt x="733" y="1236"/>
                  <a:pt x="652" y="1200"/>
                </a:cubicBezTo>
                <a:cubicBezTo>
                  <a:pt x="635" y="1240"/>
                  <a:pt x="618" y="1280"/>
                  <a:pt x="599" y="1325"/>
                </a:cubicBezTo>
                <a:cubicBezTo>
                  <a:pt x="582" y="1306"/>
                  <a:pt x="567" y="1290"/>
                  <a:pt x="552" y="1274"/>
                </a:cubicBezTo>
                <a:cubicBezTo>
                  <a:pt x="551" y="1274"/>
                  <a:pt x="549" y="1274"/>
                  <a:pt x="548" y="1275"/>
                </a:cubicBezTo>
                <a:cubicBezTo>
                  <a:pt x="548" y="1280"/>
                  <a:pt x="546" y="1286"/>
                  <a:pt x="547" y="1291"/>
                </a:cubicBezTo>
                <a:cubicBezTo>
                  <a:pt x="567" y="1358"/>
                  <a:pt x="587" y="1425"/>
                  <a:pt x="607" y="1491"/>
                </a:cubicBezTo>
                <a:cubicBezTo>
                  <a:pt x="609" y="1495"/>
                  <a:pt x="612" y="1501"/>
                  <a:pt x="615" y="1501"/>
                </a:cubicBezTo>
                <a:cubicBezTo>
                  <a:pt x="632" y="1502"/>
                  <a:pt x="648" y="1501"/>
                  <a:pt x="667" y="1501"/>
                </a:cubicBezTo>
                <a:cubicBezTo>
                  <a:pt x="667" y="1450"/>
                  <a:pt x="667" y="1402"/>
                  <a:pt x="667" y="1353"/>
                </a:cubicBezTo>
                <a:cubicBezTo>
                  <a:pt x="683" y="1353"/>
                  <a:pt x="698" y="1353"/>
                  <a:pt x="716" y="1353"/>
                </a:cubicBezTo>
                <a:close/>
                <a:moveTo>
                  <a:pt x="386" y="1324"/>
                </a:moveTo>
                <a:cubicBezTo>
                  <a:pt x="367" y="1280"/>
                  <a:pt x="350" y="1239"/>
                  <a:pt x="332" y="1199"/>
                </a:cubicBezTo>
                <a:cubicBezTo>
                  <a:pt x="226" y="1257"/>
                  <a:pt x="160" y="1385"/>
                  <a:pt x="173" y="1500"/>
                </a:cubicBezTo>
                <a:cubicBezTo>
                  <a:pt x="205" y="1500"/>
                  <a:pt x="237" y="1500"/>
                  <a:pt x="270" y="1500"/>
                </a:cubicBezTo>
                <a:cubicBezTo>
                  <a:pt x="270" y="1450"/>
                  <a:pt x="270" y="1402"/>
                  <a:pt x="270" y="1354"/>
                </a:cubicBezTo>
                <a:cubicBezTo>
                  <a:pt x="287" y="1354"/>
                  <a:pt x="303" y="1354"/>
                  <a:pt x="320" y="1354"/>
                </a:cubicBezTo>
                <a:cubicBezTo>
                  <a:pt x="320" y="1403"/>
                  <a:pt x="320" y="1452"/>
                  <a:pt x="320" y="1501"/>
                </a:cubicBezTo>
                <a:cubicBezTo>
                  <a:pt x="336" y="1501"/>
                  <a:pt x="351" y="1501"/>
                  <a:pt x="365" y="1501"/>
                </a:cubicBezTo>
                <a:cubicBezTo>
                  <a:pt x="373" y="1502"/>
                  <a:pt x="376" y="1498"/>
                  <a:pt x="378" y="1491"/>
                </a:cubicBezTo>
                <a:cubicBezTo>
                  <a:pt x="398" y="1425"/>
                  <a:pt x="418" y="1358"/>
                  <a:pt x="438" y="1292"/>
                </a:cubicBezTo>
                <a:cubicBezTo>
                  <a:pt x="439" y="1287"/>
                  <a:pt x="438" y="1281"/>
                  <a:pt x="437" y="1275"/>
                </a:cubicBezTo>
                <a:cubicBezTo>
                  <a:pt x="435" y="1274"/>
                  <a:pt x="433" y="1274"/>
                  <a:pt x="432" y="1273"/>
                </a:cubicBezTo>
                <a:cubicBezTo>
                  <a:pt x="417" y="1289"/>
                  <a:pt x="403" y="1306"/>
                  <a:pt x="386" y="1324"/>
                </a:cubicBezTo>
                <a:close/>
                <a:moveTo>
                  <a:pt x="419" y="659"/>
                </a:moveTo>
                <a:cubicBezTo>
                  <a:pt x="364" y="659"/>
                  <a:pt x="320" y="703"/>
                  <a:pt x="319" y="758"/>
                </a:cubicBezTo>
                <a:cubicBezTo>
                  <a:pt x="319" y="812"/>
                  <a:pt x="363" y="857"/>
                  <a:pt x="418" y="857"/>
                </a:cubicBezTo>
                <a:cubicBezTo>
                  <a:pt x="472" y="858"/>
                  <a:pt x="517" y="813"/>
                  <a:pt x="517" y="759"/>
                </a:cubicBezTo>
                <a:cubicBezTo>
                  <a:pt x="517" y="704"/>
                  <a:pt x="474" y="660"/>
                  <a:pt x="419" y="659"/>
                </a:cubicBezTo>
                <a:close/>
                <a:moveTo>
                  <a:pt x="1309" y="1500"/>
                </a:moveTo>
                <a:cubicBezTo>
                  <a:pt x="1309" y="1335"/>
                  <a:pt x="1309" y="1171"/>
                  <a:pt x="1309" y="1007"/>
                </a:cubicBezTo>
                <a:cubicBezTo>
                  <a:pt x="1293" y="1007"/>
                  <a:pt x="1278" y="1007"/>
                  <a:pt x="1262" y="1007"/>
                </a:cubicBezTo>
                <a:cubicBezTo>
                  <a:pt x="1262" y="1172"/>
                  <a:pt x="1262" y="1336"/>
                  <a:pt x="1262" y="1500"/>
                </a:cubicBezTo>
                <a:cubicBezTo>
                  <a:pt x="1278" y="1500"/>
                  <a:pt x="1293" y="1500"/>
                  <a:pt x="1309" y="1500"/>
                </a:cubicBezTo>
                <a:close/>
                <a:moveTo>
                  <a:pt x="1111" y="1501"/>
                </a:moveTo>
                <a:cubicBezTo>
                  <a:pt x="1111" y="1368"/>
                  <a:pt x="1111" y="1237"/>
                  <a:pt x="1111" y="1106"/>
                </a:cubicBezTo>
                <a:cubicBezTo>
                  <a:pt x="1094" y="1106"/>
                  <a:pt x="1079" y="1106"/>
                  <a:pt x="1064" y="1106"/>
                </a:cubicBezTo>
                <a:cubicBezTo>
                  <a:pt x="1064" y="1238"/>
                  <a:pt x="1064" y="1369"/>
                  <a:pt x="1064" y="1501"/>
                </a:cubicBezTo>
                <a:cubicBezTo>
                  <a:pt x="1079" y="1501"/>
                  <a:pt x="1094" y="1501"/>
                  <a:pt x="1111" y="1501"/>
                </a:cubicBezTo>
                <a:close/>
                <a:moveTo>
                  <a:pt x="1186" y="362"/>
                </a:moveTo>
                <a:cubicBezTo>
                  <a:pt x="1145" y="362"/>
                  <a:pt x="1112" y="396"/>
                  <a:pt x="1112" y="436"/>
                </a:cubicBezTo>
                <a:cubicBezTo>
                  <a:pt x="1112" y="477"/>
                  <a:pt x="1146" y="510"/>
                  <a:pt x="1187" y="510"/>
                </a:cubicBezTo>
                <a:cubicBezTo>
                  <a:pt x="1228" y="510"/>
                  <a:pt x="1261" y="477"/>
                  <a:pt x="1261" y="436"/>
                </a:cubicBezTo>
                <a:cubicBezTo>
                  <a:pt x="1261" y="395"/>
                  <a:pt x="1227" y="362"/>
                  <a:pt x="1186" y="362"/>
                </a:cubicBezTo>
                <a:close/>
                <a:moveTo>
                  <a:pt x="1062" y="807"/>
                </a:moveTo>
                <a:cubicBezTo>
                  <a:pt x="1062" y="757"/>
                  <a:pt x="1062" y="709"/>
                  <a:pt x="1062" y="660"/>
                </a:cubicBezTo>
                <a:cubicBezTo>
                  <a:pt x="1032" y="660"/>
                  <a:pt x="1004" y="660"/>
                  <a:pt x="975" y="661"/>
                </a:cubicBezTo>
                <a:cubicBezTo>
                  <a:pt x="965" y="661"/>
                  <a:pt x="959" y="664"/>
                  <a:pt x="960" y="679"/>
                </a:cubicBezTo>
                <a:cubicBezTo>
                  <a:pt x="962" y="715"/>
                  <a:pt x="962" y="751"/>
                  <a:pt x="959" y="786"/>
                </a:cubicBezTo>
                <a:cubicBezTo>
                  <a:pt x="958" y="801"/>
                  <a:pt x="963" y="806"/>
                  <a:pt x="975" y="806"/>
                </a:cubicBezTo>
                <a:cubicBezTo>
                  <a:pt x="1004" y="807"/>
                  <a:pt x="1032" y="807"/>
                  <a:pt x="1062" y="807"/>
                </a:cubicBezTo>
                <a:close/>
                <a:moveTo>
                  <a:pt x="1460" y="1205"/>
                </a:moveTo>
                <a:cubicBezTo>
                  <a:pt x="1460" y="1304"/>
                  <a:pt x="1460" y="1402"/>
                  <a:pt x="1460" y="1500"/>
                </a:cubicBezTo>
                <a:cubicBezTo>
                  <a:pt x="1477" y="1500"/>
                  <a:pt x="1492" y="1500"/>
                  <a:pt x="1508" y="1500"/>
                </a:cubicBezTo>
                <a:cubicBezTo>
                  <a:pt x="1508" y="1401"/>
                  <a:pt x="1508" y="1304"/>
                  <a:pt x="1508" y="1205"/>
                </a:cubicBezTo>
                <a:cubicBezTo>
                  <a:pt x="1491" y="1205"/>
                  <a:pt x="1476" y="1205"/>
                  <a:pt x="1460" y="1205"/>
                </a:cubicBezTo>
                <a:close/>
                <a:moveTo>
                  <a:pt x="557" y="1500"/>
                </a:moveTo>
                <a:cubicBezTo>
                  <a:pt x="556" y="1496"/>
                  <a:pt x="556" y="1492"/>
                  <a:pt x="554" y="1488"/>
                </a:cubicBezTo>
                <a:cubicBezTo>
                  <a:pt x="537" y="1430"/>
                  <a:pt x="520" y="1373"/>
                  <a:pt x="502" y="1315"/>
                </a:cubicBezTo>
                <a:cubicBezTo>
                  <a:pt x="501" y="1311"/>
                  <a:pt x="496" y="1307"/>
                  <a:pt x="493" y="1303"/>
                </a:cubicBezTo>
                <a:cubicBezTo>
                  <a:pt x="490" y="1307"/>
                  <a:pt x="485" y="1310"/>
                  <a:pt x="483" y="1315"/>
                </a:cubicBezTo>
                <a:cubicBezTo>
                  <a:pt x="467" y="1367"/>
                  <a:pt x="451" y="1420"/>
                  <a:pt x="436" y="1473"/>
                </a:cubicBezTo>
                <a:cubicBezTo>
                  <a:pt x="433" y="1481"/>
                  <a:pt x="430" y="1490"/>
                  <a:pt x="427" y="1500"/>
                </a:cubicBezTo>
                <a:cubicBezTo>
                  <a:pt x="471" y="1500"/>
                  <a:pt x="514" y="1500"/>
                  <a:pt x="557" y="1500"/>
                </a:cubicBezTo>
                <a:close/>
                <a:moveTo>
                  <a:pt x="866" y="1304"/>
                </a:moveTo>
                <a:cubicBezTo>
                  <a:pt x="866" y="1371"/>
                  <a:pt x="866" y="1435"/>
                  <a:pt x="866" y="1500"/>
                </a:cubicBezTo>
                <a:cubicBezTo>
                  <a:pt x="882" y="1500"/>
                  <a:pt x="897" y="1500"/>
                  <a:pt x="913" y="1500"/>
                </a:cubicBezTo>
                <a:cubicBezTo>
                  <a:pt x="913" y="1434"/>
                  <a:pt x="913" y="1369"/>
                  <a:pt x="913" y="1304"/>
                </a:cubicBezTo>
                <a:cubicBezTo>
                  <a:pt x="897" y="1304"/>
                  <a:pt x="882" y="1304"/>
                  <a:pt x="866" y="1304"/>
                </a:cubicBezTo>
                <a:close/>
                <a:moveTo>
                  <a:pt x="471" y="1236"/>
                </a:moveTo>
                <a:cubicBezTo>
                  <a:pt x="476" y="1248"/>
                  <a:pt x="482" y="1257"/>
                  <a:pt x="494" y="1254"/>
                </a:cubicBezTo>
                <a:cubicBezTo>
                  <a:pt x="502" y="1251"/>
                  <a:pt x="509" y="1245"/>
                  <a:pt x="515" y="1242"/>
                </a:cubicBezTo>
                <a:cubicBezTo>
                  <a:pt x="506" y="1231"/>
                  <a:pt x="499" y="1223"/>
                  <a:pt x="493" y="1215"/>
                </a:cubicBezTo>
                <a:cubicBezTo>
                  <a:pt x="485" y="1223"/>
                  <a:pt x="478" y="1229"/>
                  <a:pt x="471" y="1236"/>
                </a:cubicBezTo>
                <a:close/>
                <a:moveTo>
                  <a:pt x="434" y="1201"/>
                </a:moveTo>
                <a:cubicBezTo>
                  <a:pt x="417" y="1198"/>
                  <a:pt x="402" y="1195"/>
                  <a:pt x="383" y="1191"/>
                </a:cubicBezTo>
                <a:cubicBezTo>
                  <a:pt x="390" y="1207"/>
                  <a:pt x="396" y="1220"/>
                  <a:pt x="402" y="1234"/>
                </a:cubicBezTo>
                <a:cubicBezTo>
                  <a:pt x="413" y="1223"/>
                  <a:pt x="423" y="1212"/>
                  <a:pt x="434" y="1201"/>
                </a:cubicBezTo>
                <a:close/>
                <a:moveTo>
                  <a:pt x="602" y="1191"/>
                </a:moveTo>
                <a:cubicBezTo>
                  <a:pt x="584" y="1195"/>
                  <a:pt x="568" y="1198"/>
                  <a:pt x="553" y="1200"/>
                </a:cubicBezTo>
                <a:cubicBezTo>
                  <a:pt x="563" y="1211"/>
                  <a:pt x="573" y="1222"/>
                  <a:pt x="584" y="1233"/>
                </a:cubicBezTo>
                <a:cubicBezTo>
                  <a:pt x="590" y="1220"/>
                  <a:pt x="596" y="1207"/>
                  <a:pt x="602" y="1191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2" name="Group 271">
            <a:extLst>
              <a:ext uri="{FF2B5EF4-FFF2-40B4-BE49-F238E27FC236}">
                <a16:creationId xmlns:a16="http://schemas.microsoft.com/office/drawing/2014/main" id="{0F2AEE5B-FAB4-940E-4C30-042C108AE790}"/>
              </a:ext>
            </a:extLst>
          </p:cNvPr>
          <p:cNvGrpSpPr/>
          <p:nvPr/>
        </p:nvGrpSpPr>
        <p:grpSpPr>
          <a:xfrm>
            <a:off x="8380750" y="2638044"/>
            <a:ext cx="449263" cy="442913"/>
            <a:chOff x="7532688" y="1816100"/>
            <a:chExt cx="449263" cy="442913"/>
          </a:xfrm>
          <a:solidFill>
            <a:srgbClr val="43266B"/>
          </a:solidFill>
        </p:grpSpPr>
        <p:sp>
          <p:nvSpPr>
            <p:cNvPr id="273" name="Freeform 11">
              <a:extLst>
                <a:ext uri="{FF2B5EF4-FFF2-40B4-BE49-F238E27FC236}">
                  <a16:creationId xmlns:a16="http://schemas.microsoft.com/office/drawing/2014/main" id="{D2700895-948C-D32E-9136-12DFE1B87D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32688" y="1816100"/>
              <a:ext cx="449263" cy="333375"/>
            </a:xfrm>
            <a:custGeom>
              <a:avLst/>
              <a:gdLst>
                <a:gd name="T0" fmla="*/ 1099 w 1511"/>
                <a:gd name="T1" fmla="*/ 369 h 1118"/>
                <a:gd name="T2" fmla="*/ 973 w 1511"/>
                <a:gd name="T3" fmla="*/ 341 h 1118"/>
                <a:gd name="T4" fmla="*/ 926 w 1511"/>
                <a:gd name="T5" fmla="*/ 571 h 1118"/>
                <a:gd name="T6" fmla="*/ 487 w 1511"/>
                <a:gd name="T7" fmla="*/ 590 h 1118"/>
                <a:gd name="T8" fmla="*/ 152 w 1511"/>
                <a:gd name="T9" fmla="*/ 655 h 1118"/>
                <a:gd name="T10" fmla="*/ 240 w 1511"/>
                <a:gd name="T11" fmla="*/ 52 h 1118"/>
                <a:gd name="T12" fmla="*/ 546 w 1511"/>
                <a:gd name="T13" fmla="*/ 72 h 1118"/>
                <a:gd name="T14" fmla="*/ 833 w 1511"/>
                <a:gd name="T15" fmla="*/ 13 h 1118"/>
                <a:gd name="T16" fmla="*/ 876 w 1511"/>
                <a:gd name="T17" fmla="*/ 194 h 1118"/>
                <a:gd name="T18" fmla="*/ 1090 w 1511"/>
                <a:gd name="T19" fmla="*/ 184 h 1118"/>
                <a:gd name="T20" fmla="*/ 1247 w 1511"/>
                <a:gd name="T21" fmla="*/ 479 h 1118"/>
                <a:gd name="T22" fmla="*/ 1143 w 1511"/>
                <a:gd name="T23" fmla="*/ 752 h 1118"/>
                <a:gd name="T24" fmla="*/ 881 w 1511"/>
                <a:gd name="T25" fmla="*/ 898 h 1118"/>
                <a:gd name="T26" fmla="*/ 736 w 1511"/>
                <a:gd name="T27" fmla="*/ 846 h 1118"/>
                <a:gd name="T28" fmla="*/ 351 w 1511"/>
                <a:gd name="T29" fmla="*/ 909 h 1118"/>
                <a:gd name="T30" fmla="*/ 24 w 1511"/>
                <a:gd name="T31" fmla="*/ 987 h 1118"/>
                <a:gd name="T32" fmla="*/ 341 w 1511"/>
                <a:gd name="T33" fmla="*/ 861 h 1118"/>
                <a:gd name="T34" fmla="*/ 612 w 1511"/>
                <a:gd name="T35" fmla="*/ 675 h 1118"/>
                <a:gd name="T36" fmla="*/ 890 w 1511"/>
                <a:gd name="T37" fmla="*/ 831 h 1118"/>
                <a:gd name="T38" fmla="*/ 1090 w 1511"/>
                <a:gd name="T39" fmla="*/ 719 h 1118"/>
                <a:gd name="T40" fmla="*/ 749 w 1511"/>
                <a:gd name="T41" fmla="*/ 195 h 1118"/>
                <a:gd name="T42" fmla="*/ 857 w 1511"/>
                <a:gd name="T43" fmla="*/ 54 h 1118"/>
                <a:gd name="T44" fmla="*/ 636 w 1511"/>
                <a:gd name="T45" fmla="*/ 99 h 1118"/>
                <a:gd name="T46" fmla="*/ 473 w 1511"/>
                <a:gd name="T47" fmla="*/ 176 h 1118"/>
                <a:gd name="T48" fmla="*/ 518 w 1511"/>
                <a:gd name="T49" fmla="*/ 553 h 1118"/>
                <a:gd name="T50" fmla="*/ 880 w 1511"/>
                <a:gd name="T51" fmla="*/ 555 h 1118"/>
                <a:gd name="T52" fmla="*/ 786 w 1511"/>
                <a:gd name="T53" fmla="*/ 483 h 1118"/>
                <a:gd name="T54" fmla="*/ 899 w 1511"/>
                <a:gd name="T55" fmla="*/ 435 h 1118"/>
                <a:gd name="T56" fmla="*/ 786 w 1511"/>
                <a:gd name="T57" fmla="*/ 387 h 1118"/>
                <a:gd name="T58" fmla="*/ 928 w 1511"/>
                <a:gd name="T59" fmla="*/ 363 h 1118"/>
                <a:gd name="T60" fmla="*/ 786 w 1511"/>
                <a:gd name="T61" fmla="*/ 339 h 1118"/>
                <a:gd name="T62" fmla="*/ 1186 w 1511"/>
                <a:gd name="T63" fmla="*/ 291 h 1118"/>
                <a:gd name="T64" fmla="*/ 1175 w 1511"/>
                <a:gd name="T65" fmla="*/ 243 h 1118"/>
                <a:gd name="T66" fmla="*/ 666 w 1511"/>
                <a:gd name="T67" fmla="*/ 195 h 1118"/>
                <a:gd name="T68" fmla="*/ 191 w 1511"/>
                <a:gd name="T69" fmla="*/ 591 h 1118"/>
                <a:gd name="T70" fmla="*/ 425 w 1511"/>
                <a:gd name="T71" fmla="*/ 176 h 1118"/>
                <a:gd name="T72" fmla="*/ 186 w 1511"/>
                <a:gd name="T73" fmla="*/ 85 h 1118"/>
                <a:gd name="T74" fmla="*/ 1457 w 1511"/>
                <a:gd name="T75" fmla="*/ 254 h 1118"/>
                <a:gd name="T76" fmla="*/ 1170 w 1511"/>
                <a:gd name="T77" fmla="*/ 195 h 1118"/>
                <a:gd name="T78" fmla="*/ 1409 w 1511"/>
                <a:gd name="T79" fmla="*/ 264 h 1118"/>
                <a:gd name="T80" fmla="*/ 1186 w 1511"/>
                <a:gd name="T81" fmla="*/ 339 h 1118"/>
                <a:gd name="T82" fmla="*/ 1049 w 1511"/>
                <a:gd name="T83" fmla="*/ 771 h 1118"/>
                <a:gd name="T84" fmla="*/ 1169 w 1511"/>
                <a:gd name="T85" fmla="*/ 892 h 1118"/>
                <a:gd name="T86" fmla="*/ 65 w 1511"/>
                <a:gd name="T87" fmla="*/ 937 h 1118"/>
                <a:gd name="T88" fmla="*/ 617 w 1511"/>
                <a:gd name="T89" fmla="*/ 723 h 1118"/>
                <a:gd name="T90" fmla="*/ 689 w 1511"/>
                <a:gd name="T91" fmla="*/ 796 h 1118"/>
                <a:gd name="T92" fmla="*/ 1341 w 1511"/>
                <a:gd name="T93" fmla="*/ 316 h 1118"/>
                <a:gd name="T94" fmla="*/ 1242 w 1511"/>
                <a:gd name="T95" fmla="*/ 320 h 1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11" h="1118">
                  <a:moveTo>
                    <a:pt x="1187" y="464"/>
                  </a:moveTo>
                  <a:cubicBezTo>
                    <a:pt x="1162" y="440"/>
                    <a:pt x="1139" y="419"/>
                    <a:pt x="1116" y="396"/>
                  </a:cubicBezTo>
                  <a:cubicBezTo>
                    <a:pt x="1109" y="389"/>
                    <a:pt x="1102" y="379"/>
                    <a:pt x="1099" y="369"/>
                  </a:cubicBezTo>
                  <a:cubicBezTo>
                    <a:pt x="1091" y="342"/>
                    <a:pt x="1075" y="336"/>
                    <a:pt x="1049" y="339"/>
                  </a:cubicBezTo>
                  <a:cubicBezTo>
                    <a:pt x="1025" y="341"/>
                    <a:pt x="1001" y="339"/>
                    <a:pt x="977" y="339"/>
                  </a:cubicBezTo>
                  <a:cubicBezTo>
                    <a:pt x="976" y="339"/>
                    <a:pt x="975" y="340"/>
                    <a:pt x="973" y="341"/>
                  </a:cubicBezTo>
                  <a:cubicBezTo>
                    <a:pt x="980" y="366"/>
                    <a:pt x="975" y="390"/>
                    <a:pt x="959" y="410"/>
                  </a:cubicBezTo>
                  <a:cubicBezTo>
                    <a:pt x="991" y="455"/>
                    <a:pt x="977" y="508"/>
                    <a:pt x="926" y="528"/>
                  </a:cubicBezTo>
                  <a:cubicBezTo>
                    <a:pt x="926" y="542"/>
                    <a:pt x="929" y="557"/>
                    <a:pt x="926" y="571"/>
                  </a:cubicBezTo>
                  <a:cubicBezTo>
                    <a:pt x="920" y="603"/>
                    <a:pt x="892" y="627"/>
                    <a:pt x="859" y="627"/>
                  </a:cubicBezTo>
                  <a:cubicBezTo>
                    <a:pt x="767" y="627"/>
                    <a:pt x="675" y="628"/>
                    <a:pt x="583" y="626"/>
                  </a:cubicBezTo>
                  <a:cubicBezTo>
                    <a:pt x="547" y="626"/>
                    <a:pt x="515" y="612"/>
                    <a:pt x="487" y="590"/>
                  </a:cubicBezTo>
                  <a:cubicBezTo>
                    <a:pt x="472" y="579"/>
                    <a:pt x="459" y="563"/>
                    <a:pt x="443" y="560"/>
                  </a:cubicBezTo>
                  <a:cubicBezTo>
                    <a:pt x="427" y="558"/>
                    <a:pt x="410" y="569"/>
                    <a:pt x="393" y="575"/>
                  </a:cubicBezTo>
                  <a:cubicBezTo>
                    <a:pt x="313" y="602"/>
                    <a:pt x="232" y="629"/>
                    <a:pt x="152" y="655"/>
                  </a:cubicBezTo>
                  <a:cubicBezTo>
                    <a:pt x="148" y="657"/>
                    <a:pt x="143" y="658"/>
                    <a:pt x="138" y="660"/>
                  </a:cubicBezTo>
                  <a:cubicBezTo>
                    <a:pt x="138" y="446"/>
                    <a:pt x="138" y="233"/>
                    <a:pt x="138" y="18"/>
                  </a:cubicBezTo>
                  <a:cubicBezTo>
                    <a:pt x="172" y="29"/>
                    <a:pt x="206" y="41"/>
                    <a:pt x="240" y="52"/>
                  </a:cubicBezTo>
                  <a:cubicBezTo>
                    <a:pt x="305" y="74"/>
                    <a:pt x="370" y="96"/>
                    <a:pt x="435" y="117"/>
                  </a:cubicBezTo>
                  <a:cubicBezTo>
                    <a:pt x="442" y="119"/>
                    <a:pt x="452" y="118"/>
                    <a:pt x="458" y="115"/>
                  </a:cubicBezTo>
                  <a:cubicBezTo>
                    <a:pt x="488" y="101"/>
                    <a:pt x="517" y="87"/>
                    <a:pt x="546" y="72"/>
                  </a:cubicBezTo>
                  <a:cubicBezTo>
                    <a:pt x="574" y="57"/>
                    <a:pt x="604" y="50"/>
                    <a:pt x="635" y="51"/>
                  </a:cubicBezTo>
                  <a:cubicBezTo>
                    <a:pt x="646" y="51"/>
                    <a:pt x="657" y="50"/>
                    <a:pt x="668" y="51"/>
                  </a:cubicBezTo>
                  <a:cubicBezTo>
                    <a:pt x="727" y="57"/>
                    <a:pt x="782" y="45"/>
                    <a:pt x="833" y="13"/>
                  </a:cubicBezTo>
                  <a:cubicBezTo>
                    <a:pt x="848" y="3"/>
                    <a:pt x="865" y="0"/>
                    <a:pt x="883" y="6"/>
                  </a:cubicBezTo>
                  <a:cubicBezTo>
                    <a:pt x="911" y="13"/>
                    <a:pt x="929" y="36"/>
                    <a:pt x="929" y="65"/>
                  </a:cubicBezTo>
                  <a:cubicBezTo>
                    <a:pt x="930" y="115"/>
                    <a:pt x="911" y="156"/>
                    <a:pt x="876" y="194"/>
                  </a:cubicBezTo>
                  <a:cubicBezTo>
                    <a:pt x="881" y="194"/>
                    <a:pt x="885" y="195"/>
                    <a:pt x="888" y="195"/>
                  </a:cubicBezTo>
                  <a:cubicBezTo>
                    <a:pt x="950" y="195"/>
                    <a:pt x="1011" y="195"/>
                    <a:pt x="1073" y="195"/>
                  </a:cubicBezTo>
                  <a:cubicBezTo>
                    <a:pt x="1082" y="195"/>
                    <a:pt x="1086" y="193"/>
                    <a:pt x="1090" y="184"/>
                  </a:cubicBezTo>
                  <a:cubicBezTo>
                    <a:pt x="1132" y="85"/>
                    <a:pt x="1236" y="32"/>
                    <a:pt x="1341" y="57"/>
                  </a:cubicBezTo>
                  <a:cubicBezTo>
                    <a:pt x="1441" y="81"/>
                    <a:pt x="1511" y="176"/>
                    <a:pt x="1505" y="281"/>
                  </a:cubicBezTo>
                  <a:cubicBezTo>
                    <a:pt x="1497" y="410"/>
                    <a:pt x="1375" y="504"/>
                    <a:pt x="1247" y="479"/>
                  </a:cubicBezTo>
                  <a:cubicBezTo>
                    <a:pt x="1236" y="476"/>
                    <a:pt x="1233" y="480"/>
                    <a:pt x="1229" y="489"/>
                  </a:cubicBezTo>
                  <a:cubicBezTo>
                    <a:pt x="1198" y="570"/>
                    <a:pt x="1167" y="650"/>
                    <a:pt x="1136" y="731"/>
                  </a:cubicBezTo>
                  <a:cubicBezTo>
                    <a:pt x="1132" y="741"/>
                    <a:pt x="1133" y="746"/>
                    <a:pt x="1143" y="752"/>
                  </a:cubicBezTo>
                  <a:cubicBezTo>
                    <a:pt x="1206" y="795"/>
                    <a:pt x="1232" y="872"/>
                    <a:pt x="1208" y="943"/>
                  </a:cubicBezTo>
                  <a:cubicBezTo>
                    <a:pt x="1184" y="1016"/>
                    <a:pt x="1117" y="1062"/>
                    <a:pt x="1041" y="1059"/>
                  </a:cubicBezTo>
                  <a:cubicBezTo>
                    <a:pt x="955" y="1055"/>
                    <a:pt x="884" y="983"/>
                    <a:pt x="881" y="898"/>
                  </a:cubicBezTo>
                  <a:cubicBezTo>
                    <a:pt x="881" y="892"/>
                    <a:pt x="881" y="886"/>
                    <a:pt x="881" y="878"/>
                  </a:cubicBezTo>
                  <a:cubicBezTo>
                    <a:pt x="846" y="871"/>
                    <a:pt x="812" y="863"/>
                    <a:pt x="777" y="855"/>
                  </a:cubicBezTo>
                  <a:cubicBezTo>
                    <a:pt x="764" y="852"/>
                    <a:pt x="750" y="848"/>
                    <a:pt x="736" y="846"/>
                  </a:cubicBezTo>
                  <a:cubicBezTo>
                    <a:pt x="732" y="846"/>
                    <a:pt x="724" y="849"/>
                    <a:pt x="722" y="853"/>
                  </a:cubicBezTo>
                  <a:cubicBezTo>
                    <a:pt x="681" y="928"/>
                    <a:pt x="569" y="942"/>
                    <a:pt x="513" y="855"/>
                  </a:cubicBezTo>
                  <a:cubicBezTo>
                    <a:pt x="459" y="873"/>
                    <a:pt x="405" y="891"/>
                    <a:pt x="351" y="909"/>
                  </a:cubicBezTo>
                  <a:cubicBezTo>
                    <a:pt x="358" y="961"/>
                    <a:pt x="347" y="1006"/>
                    <a:pt x="314" y="1046"/>
                  </a:cubicBezTo>
                  <a:cubicBezTo>
                    <a:pt x="288" y="1078"/>
                    <a:pt x="255" y="1098"/>
                    <a:pt x="214" y="1104"/>
                  </a:cubicBezTo>
                  <a:cubicBezTo>
                    <a:pt x="128" y="1118"/>
                    <a:pt x="48" y="1068"/>
                    <a:pt x="24" y="987"/>
                  </a:cubicBezTo>
                  <a:cubicBezTo>
                    <a:pt x="0" y="907"/>
                    <a:pt x="39" y="821"/>
                    <a:pt x="116" y="786"/>
                  </a:cubicBezTo>
                  <a:cubicBezTo>
                    <a:pt x="188" y="753"/>
                    <a:pt x="284" y="772"/>
                    <a:pt x="335" y="862"/>
                  </a:cubicBezTo>
                  <a:cubicBezTo>
                    <a:pt x="337" y="862"/>
                    <a:pt x="339" y="862"/>
                    <a:pt x="341" y="861"/>
                  </a:cubicBezTo>
                  <a:cubicBezTo>
                    <a:pt x="390" y="845"/>
                    <a:pt x="439" y="829"/>
                    <a:pt x="488" y="812"/>
                  </a:cubicBezTo>
                  <a:cubicBezTo>
                    <a:pt x="492" y="811"/>
                    <a:pt x="497" y="805"/>
                    <a:pt x="497" y="801"/>
                  </a:cubicBezTo>
                  <a:cubicBezTo>
                    <a:pt x="494" y="738"/>
                    <a:pt x="542" y="678"/>
                    <a:pt x="612" y="675"/>
                  </a:cubicBezTo>
                  <a:cubicBezTo>
                    <a:pt x="679" y="672"/>
                    <a:pt x="731" y="721"/>
                    <a:pt x="737" y="792"/>
                  </a:cubicBezTo>
                  <a:cubicBezTo>
                    <a:pt x="737" y="793"/>
                    <a:pt x="738" y="795"/>
                    <a:pt x="738" y="797"/>
                  </a:cubicBezTo>
                  <a:cubicBezTo>
                    <a:pt x="789" y="809"/>
                    <a:pt x="840" y="820"/>
                    <a:pt x="890" y="831"/>
                  </a:cubicBezTo>
                  <a:cubicBezTo>
                    <a:pt x="899" y="816"/>
                    <a:pt x="906" y="801"/>
                    <a:pt x="917" y="789"/>
                  </a:cubicBezTo>
                  <a:cubicBezTo>
                    <a:pt x="957" y="738"/>
                    <a:pt x="1010" y="717"/>
                    <a:pt x="1074" y="725"/>
                  </a:cubicBezTo>
                  <a:cubicBezTo>
                    <a:pt x="1080" y="726"/>
                    <a:pt x="1086" y="728"/>
                    <a:pt x="1090" y="719"/>
                  </a:cubicBezTo>
                  <a:cubicBezTo>
                    <a:pt x="1122" y="633"/>
                    <a:pt x="1156" y="547"/>
                    <a:pt x="1187" y="464"/>
                  </a:cubicBezTo>
                  <a:close/>
                  <a:moveTo>
                    <a:pt x="666" y="195"/>
                  </a:moveTo>
                  <a:cubicBezTo>
                    <a:pt x="695" y="195"/>
                    <a:pt x="722" y="196"/>
                    <a:pt x="749" y="195"/>
                  </a:cubicBezTo>
                  <a:cubicBezTo>
                    <a:pt x="764" y="194"/>
                    <a:pt x="779" y="193"/>
                    <a:pt x="792" y="189"/>
                  </a:cubicBezTo>
                  <a:cubicBezTo>
                    <a:pt x="845" y="173"/>
                    <a:pt x="882" y="122"/>
                    <a:pt x="881" y="70"/>
                  </a:cubicBezTo>
                  <a:cubicBezTo>
                    <a:pt x="881" y="53"/>
                    <a:pt x="872" y="47"/>
                    <a:pt x="857" y="54"/>
                  </a:cubicBezTo>
                  <a:cubicBezTo>
                    <a:pt x="842" y="61"/>
                    <a:pt x="828" y="68"/>
                    <a:pt x="814" y="76"/>
                  </a:cubicBezTo>
                  <a:cubicBezTo>
                    <a:pt x="783" y="92"/>
                    <a:pt x="750" y="100"/>
                    <a:pt x="714" y="99"/>
                  </a:cubicBezTo>
                  <a:cubicBezTo>
                    <a:pt x="688" y="98"/>
                    <a:pt x="662" y="99"/>
                    <a:pt x="636" y="99"/>
                  </a:cubicBezTo>
                  <a:cubicBezTo>
                    <a:pt x="611" y="98"/>
                    <a:pt x="588" y="104"/>
                    <a:pt x="566" y="115"/>
                  </a:cubicBezTo>
                  <a:cubicBezTo>
                    <a:pt x="539" y="129"/>
                    <a:pt x="512" y="143"/>
                    <a:pt x="485" y="155"/>
                  </a:cubicBezTo>
                  <a:cubicBezTo>
                    <a:pt x="475" y="160"/>
                    <a:pt x="473" y="165"/>
                    <a:pt x="473" y="176"/>
                  </a:cubicBezTo>
                  <a:cubicBezTo>
                    <a:pt x="473" y="272"/>
                    <a:pt x="473" y="369"/>
                    <a:pt x="473" y="465"/>
                  </a:cubicBezTo>
                  <a:cubicBezTo>
                    <a:pt x="473" y="483"/>
                    <a:pt x="468" y="504"/>
                    <a:pt x="475" y="518"/>
                  </a:cubicBezTo>
                  <a:cubicBezTo>
                    <a:pt x="483" y="533"/>
                    <a:pt x="503" y="542"/>
                    <a:pt x="518" y="553"/>
                  </a:cubicBezTo>
                  <a:cubicBezTo>
                    <a:pt x="540" y="570"/>
                    <a:pt x="565" y="579"/>
                    <a:pt x="593" y="579"/>
                  </a:cubicBezTo>
                  <a:cubicBezTo>
                    <a:pt x="679" y="579"/>
                    <a:pt x="765" y="579"/>
                    <a:pt x="851" y="579"/>
                  </a:cubicBezTo>
                  <a:cubicBezTo>
                    <a:pt x="869" y="579"/>
                    <a:pt x="881" y="569"/>
                    <a:pt x="880" y="555"/>
                  </a:cubicBezTo>
                  <a:cubicBezTo>
                    <a:pt x="880" y="540"/>
                    <a:pt x="869" y="531"/>
                    <a:pt x="850" y="531"/>
                  </a:cubicBezTo>
                  <a:cubicBezTo>
                    <a:pt x="829" y="531"/>
                    <a:pt x="807" y="531"/>
                    <a:pt x="786" y="531"/>
                  </a:cubicBezTo>
                  <a:cubicBezTo>
                    <a:pt x="786" y="514"/>
                    <a:pt x="786" y="499"/>
                    <a:pt x="786" y="483"/>
                  </a:cubicBezTo>
                  <a:cubicBezTo>
                    <a:pt x="825" y="483"/>
                    <a:pt x="862" y="483"/>
                    <a:pt x="899" y="483"/>
                  </a:cubicBezTo>
                  <a:cubicBezTo>
                    <a:pt x="917" y="483"/>
                    <a:pt x="928" y="474"/>
                    <a:pt x="928" y="459"/>
                  </a:cubicBezTo>
                  <a:cubicBezTo>
                    <a:pt x="929" y="445"/>
                    <a:pt x="917" y="435"/>
                    <a:pt x="899" y="435"/>
                  </a:cubicBezTo>
                  <a:cubicBezTo>
                    <a:pt x="875" y="435"/>
                    <a:pt x="852" y="435"/>
                    <a:pt x="828" y="435"/>
                  </a:cubicBezTo>
                  <a:cubicBezTo>
                    <a:pt x="814" y="435"/>
                    <a:pt x="800" y="435"/>
                    <a:pt x="786" y="435"/>
                  </a:cubicBezTo>
                  <a:cubicBezTo>
                    <a:pt x="786" y="418"/>
                    <a:pt x="786" y="403"/>
                    <a:pt x="786" y="387"/>
                  </a:cubicBezTo>
                  <a:cubicBezTo>
                    <a:pt x="791" y="387"/>
                    <a:pt x="796" y="387"/>
                    <a:pt x="801" y="387"/>
                  </a:cubicBezTo>
                  <a:cubicBezTo>
                    <a:pt x="835" y="387"/>
                    <a:pt x="868" y="387"/>
                    <a:pt x="902" y="387"/>
                  </a:cubicBezTo>
                  <a:cubicBezTo>
                    <a:pt x="918" y="387"/>
                    <a:pt x="929" y="377"/>
                    <a:pt x="928" y="363"/>
                  </a:cubicBezTo>
                  <a:cubicBezTo>
                    <a:pt x="928" y="349"/>
                    <a:pt x="918" y="339"/>
                    <a:pt x="901" y="339"/>
                  </a:cubicBezTo>
                  <a:cubicBezTo>
                    <a:pt x="896" y="339"/>
                    <a:pt x="890" y="339"/>
                    <a:pt x="885" y="339"/>
                  </a:cubicBezTo>
                  <a:cubicBezTo>
                    <a:pt x="852" y="339"/>
                    <a:pt x="819" y="339"/>
                    <a:pt x="786" y="339"/>
                  </a:cubicBezTo>
                  <a:cubicBezTo>
                    <a:pt x="786" y="322"/>
                    <a:pt x="786" y="307"/>
                    <a:pt x="786" y="291"/>
                  </a:cubicBezTo>
                  <a:cubicBezTo>
                    <a:pt x="794" y="291"/>
                    <a:pt x="801" y="291"/>
                    <a:pt x="808" y="291"/>
                  </a:cubicBezTo>
                  <a:cubicBezTo>
                    <a:pt x="934" y="291"/>
                    <a:pt x="1060" y="291"/>
                    <a:pt x="1186" y="291"/>
                  </a:cubicBezTo>
                  <a:cubicBezTo>
                    <a:pt x="1205" y="291"/>
                    <a:pt x="1216" y="282"/>
                    <a:pt x="1216" y="268"/>
                  </a:cubicBezTo>
                  <a:cubicBezTo>
                    <a:pt x="1217" y="252"/>
                    <a:pt x="1205" y="243"/>
                    <a:pt x="1186" y="243"/>
                  </a:cubicBezTo>
                  <a:cubicBezTo>
                    <a:pt x="1182" y="243"/>
                    <a:pt x="1179" y="243"/>
                    <a:pt x="1175" y="243"/>
                  </a:cubicBezTo>
                  <a:cubicBezTo>
                    <a:pt x="1011" y="243"/>
                    <a:pt x="847" y="243"/>
                    <a:pt x="683" y="243"/>
                  </a:cubicBezTo>
                  <a:cubicBezTo>
                    <a:pt x="677" y="243"/>
                    <a:pt x="672" y="243"/>
                    <a:pt x="666" y="243"/>
                  </a:cubicBezTo>
                  <a:cubicBezTo>
                    <a:pt x="666" y="226"/>
                    <a:pt x="666" y="212"/>
                    <a:pt x="666" y="195"/>
                  </a:cubicBezTo>
                  <a:close/>
                  <a:moveTo>
                    <a:pt x="186" y="85"/>
                  </a:moveTo>
                  <a:cubicBezTo>
                    <a:pt x="186" y="255"/>
                    <a:pt x="186" y="424"/>
                    <a:pt x="186" y="592"/>
                  </a:cubicBezTo>
                  <a:cubicBezTo>
                    <a:pt x="188" y="592"/>
                    <a:pt x="190" y="592"/>
                    <a:pt x="191" y="591"/>
                  </a:cubicBezTo>
                  <a:cubicBezTo>
                    <a:pt x="266" y="566"/>
                    <a:pt x="341" y="541"/>
                    <a:pt x="417" y="517"/>
                  </a:cubicBezTo>
                  <a:cubicBezTo>
                    <a:pt x="426" y="514"/>
                    <a:pt x="425" y="508"/>
                    <a:pt x="425" y="502"/>
                  </a:cubicBezTo>
                  <a:cubicBezTo>
                    <a:pt x="425" y="393"/>
                    <a:pt x="425" y="285"/>
                    <a:pt x="425" y="176"/>
                  </a:cubicBezTo>
                  <a:cubicBezTo>
                    <a:pt x="425" y="167"/>
                    <a:pt x="423" y="163"/>
                    <a:pt x="414" y="160"/>
                  </a:cubicBezTo>
                  <a:cubicBezTo>
                    <a:pt x="379" y="149"/>
                    <a:pt x="344" y="137"/>
                    <a:pt x="309" y="126"/>
                  </a:cubicBezTo>
                  <a:cubicBezTo>
                    <a:pt x="268" y="112"/>
                    <a:pt x="228" y="99"/>
                    <a:pt x="186" y="85"/>
                  </a:cubicBezTo>
                  <a:close/>
                  <a:moveTo>
                    <a:pt x="1139" y="339"/>
                  </a:moveTo>
                  <a:cubicBezTo>
                    <a:pt x="1168" y="409"/>
                    <a:pt x="1252" y="449"/>
                    <a:pt x="1327" y="430"/>
                  </a:cubicBezTo>
                  <a:cubicBezTo>
                    <a:pt x="1408" y="411"/>
                    <a:pt x="1463" y="337"/>
                    <a:pt x="1457" y="254"/>
                  </a:cubicBezTo>
                  <a:cubicBezTo>
                    <a:pt x="1451" y="173"/>
                    <a:pt x="1385" y="107"/>
                    <a:pt x="1303" y="100"/>
                  </a:cubicBezTo>
                  <a:cubicBezTo>
                    <a:pt x="1234" y="93"/>
                    <a:pt x="1154" y="140"/>
                    <a:pt x="1140" y="195"/>
                  </a:cubicBezTo>
                  <a:cubicBezTo>
                    <a:pt x="1150" y="195"/>
                    <a:pt x="1160" y="194"/>
                    <a:pt x="1170" y="195"/>
                  </a:cubicBezTo>
                  <a:cubicBezTo>
                    <a:pt x="1185" y="196"/>
                    <a:pt x="1195" y="192"/>
                    <a:pt x="1206" y="181"/>
                  </a:cubicBezTo>
                  <a:cubicBezTo>
                    <a:pt x="1244" y="146"/>
                    <a:pt x="1288" y="137"/>
                    <a:pt x="1335" y="157"/>
                  </a:cubicBezTo>
                  <a:cubicBezTo>
                    <a:pt x="1382" y="176"/>
                    <a:pt x="1407" y="213"/>
                    <a:pt x="1409" y="264"/>
                  </a:cubicBezTo>
                  <a:cubicBezTo>
                    <a:pt x="1411" y="313"/>
                    <a:pt x="1381" y="359"/>
                    <a:pt x="1335" y="378"/>
                  </a:cubicBezTo>
                  <a:cubicBezTo>
                    <a:pt x="1289" y="397"/>
                    <a:pt x="1237" y="386"/>
                    <a:pt x="1202" y="349"/>
                  </a:cubicBezTo>
                  <a:cubicBezTo>
                    <a:pt x="1197" y="345"/>
                    <a:pt x="1192" y="340"/>
                    <a:pt x="1186" y="339"/>
                  </a:cubicBezTo>
                  <a:cubicBezTo>
                    <a:pt x="1171" y="338"/>
                    <a:pt x="1156" y="339"/>
                    <a:pt x="1139" y="339"/>
                  </a:cubicBezTo>
                  <a:close/>
                  <a:moveTo>
                    <a:pt x="1169" y="892"/>
                  </a:moveTo>
                  <a:cubicBezTo>
                    <a:pt x="1169" y="826"/>
                    <a:pt x="1116" y="771"/>
                    <a:pt x="1049" y="771"/>
                  </a:cubicBezTo>
                  <a:cubicBezTo>
                    <a:pt x="984" y="771"/>
                    <a:pt x="930" y="824"/>
                    <a:pt x="929" y="889"/>
                  </a:cubicBezTo>
                  <a:cubicBezTo>
                    <a:pt x="928" y="956"/>
                    <a:pt x="982" y="1010"/>
                    <a:pt x="1048" y="1011"/>
                  </a:cubicBezTo>
                  <a:cubicBezTo>
                    <a:pt x="1114" y="1011"/>
                    <a:pt x="1169" y="958"/>
                    <a:pt x="1169" y="892"/>
                  </a:cubicBezTo>
                  <a:close/>
                  <a:moveTo>
                    <a:pt x="305" y="940"/>
                  </a:moveTo>
                  <a:cubicBezTo>
                    <a:pt x="305" y="874"/>
                    <a:pt x="252" y="819"/>
                    <a:pt x="186" y="819"/>
                  </a:cubicBezTo>
                  <a:cubicBezTo>
                    <a:pt x="120" y="819"/>
                    <a:pt x="66" y="872"/>
                    <a:pt x="65" y="937"/>
                  </a:cubicBezTo>
                  <a:cubicBezTo>
                    <a:pt x="64" y="1004"/>
                    <a:pt x="118" y="1058"/>
                    <a:pt x="184" y="1059"/>
                  </a:cubicBezTo>
                  <a:cubicBezTo>
                    <a:pt x="250" y="1060"/>
                    <a:pt x="305" y="1006"/>
                    <a:pt x="305" y="940"/>
                  </a:cubicBezTo>
                  <a:close/>
                  <a:moveTo>
                    <a:pt x="617" y="723"/>
                  </a:moveTo>
                  <a:cubicBezTo>
                    <a:pt x="578" y="723"/>
                    <a:pt x="545" y="755"/>
                    <a:pt x="545" y="794"/>
                  </a:cubicBezTo>
                  <a:cubicBezTo>
                    <a:pt x="545" y="834"/>
                    <a:pt x="577" y="867"/>
                    <a:pt x="617" y="867"/>
                  </a:cubicBezTo>
                  <a:cubicBezTo>
                    <a:pt x="656" y="867"/>
                    <a:pt x="689" y="835"/>
                    <a:pt x="689" y="796"/>
                  </a:cubicBezTo>
                  <a:cubicBezTo>
                    <a:pt x="689" y="756"/>
                    <a:pt x="657" y="723"/>
                    <a:pt x="617" y="723"/>
                  </a:cubicBezTo>
                  <a:close/>
                  <a:moveTo>
                    <a:pt x="1242" y="320"/>
                  </a:moveTo>
                  <a:cubicBezTo>
                    <a:pt x="1270" y="347"/>
                    <a:pt x="1314" y="345"/>
                    <a:pt x="1341" y="316"/>
                  </a:cubicBezTo>
                  <a:cubicBezTo>
                    <a:pt x="1369" y="287"/>
                    <a:pt x="1367" y="242"/>
                    <a:pt x="1338" y="214"/>
                  </a:cubicBezTo>
                  <a:cubicBezTo>
                    <a:pt x="1310" y="188"/>
                    <a:pt x="1266" y="189"/>
                    <a:pt x="1242" y="215"/>
                  </a:cubicBezTo>
                  <a:cubicBezTo>
                    <a:pt x="1272" y="252"/>
                    <a:pt x="1272" y="281"/>
                    <a:pt x="1242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12">
              <a:extLst>
                <a:ext uri="{FF2B5EF4-FFF2-40B4-BE49-F238E27FC236}">
                  <a16:creationId xmlns:a16="http://schemas.microsoft.com/office/drawing/2014/main" id="{10A03F28-A8CC-799F-5668-D2AEBE3215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59675" y="1974850"/>
              <a:ext cx="398463" cy="284163"/>
            </a:xfrm>
            <a:custGeom>
              <a:avLst/>
              <a:gdLst>
                <a:gd name="T0" fmla="*/ 286 w 1342"/>
                <a:gd name="T1" fmla="*/ 432 h 958"/>
                <a:gd name="T2" fmla="*/ 479 w 1342"/>
                <a:gd name="T3" fmla="*/ 432 h 958"/>
                <a:gd name="T4" fmla="*/ 479 w 1342"/>
                <a:gd name="T5" fmla="*/ 910 h 958"/>
                <a:gd name="T6" fmla="*/ 574 w 1342"/>
                <a:gd name="T7" fmla="*/ 910 h 958"/>
                <a:gd name="T8" fmla="*/ 574 w 1342"/>
                <a:gd name="T9" fmla="*/ 432 h 958"/>
                <a:gd name="T10" fmla="*/ 767 w 1342"/>
                <a:gd name="T11" fmla="*/ 432 h 958"/>
                <a:gd name="T12" fmla="*/ 767 w 1342"/>
                <a:gd name="T13" fmla="*/ 910 h 958"/>
                <a:gd name="T14" fmla="*/ 862 w 1342"/>
                <a:gd name="T15" fmla="*/ 910 h 958"/>
                <a:gd name="T16" fmla="*/ 862 w 1342"/>
                <a:gd name="T17" fmla="*/ 576 h 958"/>
                <a:gd name="T18" fmla="*/ 1055 w 1342"/>
                <a:gd name="T19" fmla="*/ 576 h 958"/>
                <a:gd name="T20" fmla="*/ 1055 w 1342"/>
                <a:gd name="T21" fmla="*/ 910 h 958"/>
                <a:gd name="T22" fmla="*/ 1151 w 1342"/>
                <a:gd name="T23" fmla="*/ 910 h 958"/>
                <a:gd name="T24" fmla="*/ 1151 w 1342"/>
                <a:gd name="T25" fmla="*/ 0 h 958"/>
                <a:gd name="T26" fmla="*/ 1342 w 1342"/>
                <a:gd name="T27" fmla="*/ 0 h 958"/>
                <a:gd name="T28" fmla="*/ 1342 w 1342"/>
                <a:gd name="T29" fmla="*/ 958 h 958"/>
                <a:gd name="T30" fmla="*/ 0 w 1342"/>
                <a:gd name="T31" fmla="*/ 958 h 958"/>
                <a:gd name="T32" fmla="*/ 0 w 1342"/>
                <a:gd name="T33" fmla="*/ 624 h 958"/>
                <a:gd name="T34" fmla="*/ 191 w 1342"/>
                <a:gd name="T35" fmla="*/ 624 h 958"/>
                <a:gd name="T36" fmla="*/ 191 w 1342"/>
                <a:gd name="T37" fmla="*/ 910 h 958"/>
                <a:gd name="T38" fmla="*/ 286 w 1342"/>
                <a:gd name="T39" fmla="*/ 910 h 958"/>
                <a:gd name="T40" fmla="*/ 286 w 1342"/>
                <a:gd name="T41" fmla="*/ 432 h 958"/>
                <a:gd name="T42" fmla="*/ 1294 w 1342"/>
                <a:gd name="T43" fmla="*/ 910 h 958"/>
                <a:gd name="T44" fmla="*/ 1294 w 1342"/>
                <a:gd name="T45" fmla="*/ 48 h 958"/>
                <a:gd name="T46" fmla="*/ 1200 w 1342"/>
                <a:gd name="T47" fmla="*/ 48 h 958"/>
                <a:gd name="T48" fmla="*/ 1200 w 1342"/>
                <a:gd name="T49" fmla="*/ 910 h 958"/>
                <a:gd name="T50" fmla="*/ 1294 w 1342"/>
                <a:gd name="T51" fmla="*/ 910 h 958"/>
                <a:gd name="T52" fmla="*/ 430 w 1342"/>
                <a:gd name="T53" fmla="*/ 910 h 958"/>
                <a:gd name="T54" fmla="*/ 430 w 1342"/>
                <a:gd name="T55" fmla="*/ 480 h 958"/>
                <a:gd name="T56" fmla="*/ 336 w 1342"/>
                <a:gd name="T57" fmla="*/ 480 h 958"/>
                <a:gd name="T58" fmla="*/ 336 w 1342"/>
                <a:gd name="T59" fmla="*/ 910 h 958"/>
                <a:gd name="T60" fmla="*/ 430 w 1342"/>
                <a:gd name="T61" fmla="*/ 910 h 958"/>
                <a:gd name="T62" fmla="*/ 624 w 1342"/>
                <a:gd name="T63" fmla="*/ 480 h 958"/>
                <a:gd name="T64" fmla="*/ 624 w 1342"/>
                <a:gd name="T65" fmla="*/ 910 h 958"/>
                <a:gd name="T66" fmla="*/ 718 w 1342"/>
                <a:gd name="T67" fmla="*/ 910 h 958"/>
                <a:gd name="T68" fmla="*/ 718 w 1342"/>
                <a:gd name="T69" fmla="*/ 480 h 958"/>
                <a:gd name="T70" fmla="*/ 624 w 1342"/>
                <a:gd name="T71" fmla="*/ 480 h 958"/>
                <a:gd name="T72" fmla="*/ 912 w 1342"/>
                <a:gd name="T73" fmla="*/ 910 h 958"/>
                <a:gd name="T74" fmla="*/ 1006 w 1342"/>
                <a:gd name="T75" fmla="*/ 910 h 958"/>
                <a:gd name="T76" fmla="*/ 1006 w 1342"/>
                <a:gd name="T77" fmla="*/ 624 h 958"/>
                <a:gd name="T78" fmla="*/ 912 w 1342"/>
                <a:gd name="T79" fmla="*/ 624 h 958"/>
                <a:gd name="T80" fmla="*/ 912 w 1342"/>
                <a:gd name="T81" fmla="*/ 910 h 958"/>
                <a:gd name="T82" fmla="*/ 142 w 1342"/>
                <a:gd name="T83" fmla="*/ 911 h 958"/>
                <a:gd name="T84" fmla="*/ 142 w 1342"/>
                <a:gd name="T85" fmla="*/ 672 h 958"/>
                <a:gd name="T86" fmla="*/ 48 w 1342"/>
                <a:gd name="T87" fmla="*/ 672 h 958"/>
                <a:gd name="T88" fmla="*/ 48 w 1342"/>
                <a:gd name="T89" fmla="*/ 911 h 958"/>
                <a:gd name="T90" fmla="*/ 130 w 1342"/>
                <a:gd name="T91" fmla="*/ 911 h 958"/>
                <a:gd name="T92" fmla="*/ 142 w 1342"/>
                <a:gd name="T93" fmla="*/ 911 h 9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42" h="958">
                  <a:moveTo>
                    <a:pt x="286" y="432"/>
                  </a:moveTo>
                  <a:cubicBezTo>
                    <a:pt x="352" y="432"/>
                    <a:pt x="415" y="432"/>
                    <a:pt x="479" y="432"/>
                  </a:cubicBezTo>
                  <a:cubicBezTo>
                    <a:pt x="479" y="591"/>
                    <a:pt x="479" y="750"/>
                    <a:pt x="479" y="910"/>
                  </a:cubicBezTo>
                  <a:cubicBezTo>
                    <a:pt x="511" y="910"/>
                    <a:pt x="542" y="910"/>
                    <a:pt x="574" y="910"/>
                  </a:cubicBezTo>
                  <a:cubicBezTo>
                    <a:pt x="574" y="751"/>
                    <a:pt x="574" y="592"/>
                    <a:pt x="574" y="432"/>
                  </a:cubicBezTo>
                  <a:cubicBezTo>
                    <a:pt x="639" y="432"/>
                    <a:pt x="702" y="432"/>
                    <a:pt x="767" y="432"/>
                  </a:cubicBezTo>
                  <a:cubicBezTo>
                    <a:pt x="767" y="591"/>
                    <a:pt x="767" y="750"/>
                    <a:pt x="767" y="910"/>
                  </a:cubicBezTo>
                  <a:cubicBezTo>
                    <a:pt x="799" y="910"/>
                    <a:pt x="830" y="910"/>
                    <a:pt x="862" y="910"/>
                  </a:cubicBezTo>
                  <a:cubicBezTo>
                    <a:pt x="862" y="799"/>
                    <a:pt x="862" y="688"/>
                    <a:pt x="862" y="576"/>
                  </a:cubicBezTo>
                  <a:cubicBezTo>
                    <a:pt x="927" y="576"/>
                    <a:pt x="990" y="576"/>
                    <a:pt x="1055" y="576"/>
                  </a:cubicBezTo>
                  <a:cubicBezTo>
                    <a:pt x="1055" y="687"/>
                    <a:pt x="1055" y="798"/>
                    <a:pt x="1055" y="910"/>
                  </a:cubicBezTo>
                  <a:cubicBezTo>
                    <a:pt x="1087" y="910"/>
                    <a:pt x="1118" y="910"/>
                    <a:pt x="1151" y="910"/>
                  </a:cubicBezTo>
                  <a:cubicBezTo>
                    <a:pt x="1151" y="607"/>
                    <a:pt x="1151" y="304"/>
                    <a:pt x="1151" y="0"/>
                  </a:cubicBezTo>
                  <a:cubicBezTo>
                    <a:pt x="1215" y="0"/>
                    <a:pt x="1278" y="0"/>
                    <a:pt x="1342" y="0"/>
                  </a:cubicBezTo>
                  <a:cubicBezTo>
                    <a:pt x="1342" y="319"/>
                    <a:pt x="1342" y="638"/>
                    <a:pt x="1342" y="958"/>
                  </a:cubicBezTo>
                  <a:cubicBezTo>
                    <a:pt x="895" y="958"/>
                    <a:pt x="448" y="958"/>
                    <a:pt x="0" y="958"/>
                  </a:cubicBezTo>
                  <a:cubicBezTo>
                    <a:pt x="0" y="847"/>
                    <a:pt x="0" y="736"/>
                    <a:pt x="0" y="624"/>
                  </a:cubicBezTo>
                  <a:cubicBezTo>
                    <a:pt x="63" y="624"/>
                    <a:pt x="126" y="624"/>
                    <a:pt x="191" y="624"/>
                  </a:cubicBezTo>
                  <a:cubicBezTo>
                    <a:pt x="191" y="719"/>
                    <a:pt x="191" y="814"/>
                    <a:pt x="191" y="910"/>
                  </a:cubicBezTo>
                  <a:cubicBezTo>
                    <a:pt x="223" y="910"/>
                    <a:pt x="254" y="910"/>
                    <a:pt x="286" y="910"/>
                  </a:cubicBezTo>
                  <a:cubicBezTo>
                    <a:pt x="286" y="751"/>
                    <a:pt x="286" y="592"/>
                    <a:pt x="286" y="432"/>
                  </a:cubicBezTo>
                  <a:close/>
                  <a:moveTo>
                    <a:pt x="1294" y="910"/>
                  </a:moveTo>
                  <a:cubicBezTo>
                    <a:pt x="1294" y="622"/>
                    <a:pt x="1294" y="335"/>
                    <a:pt x="1294" y="48"/>
                  </a:cubicBezTo>
                  <a:cubicBezTo>
                    <a:pt x="1262" y="48"/>
                    <a:pt x="1231" y="48"/>
                    <a:pt x="1200" y="48"/>
                  </a:cubicBezTo>
                  <a:cubicBezTo>
                    <a:pt x="1200" y="336"/>
                    <a:pt x="1200" y="623"/>
                    <a:pt x="1200" y="910"/>
                  </a:cubicBezTo>
                  <a:cubicBezTo>
                    <a:pt x="1231" y="910"/>
                    <a:pt x="1262" y="910"/>
                    <a:pt x="1294" y="910"/>
                  </a:cubicBezTo>
                  <a:close/>
                  <a:moveTo>
                    <a:pt x="430" y="910"/>
                  </a:moveTo>
                  <a:cubicBezTo>
                    <a:pt x="430" y="766"/>
                    <a:pt x="430" y="623"/>
                    <a:pt x="430" y="480"/>
                  </a:cubicBezTo>
                  <a:cubicBezTo>
                    <a:pt x="398" y="480"/>
                    <a:pt x="367" y="480"/>
                    <a:pt x="336" y="480"/>
                  </a:cubicBezTo>
                  <a:cubicBezTo>
                    <a:pt x="336" y="624"/>
                    <a:pt x="336" y="767"/>
                    <a:pt x="336" y="910"/>
                  </a:cubicBezTo>
                  <a:cubicBezTo>
                    <a:pt x="367" y="910"/>
                    <a:pt x="398" y="910"/>
                    <a:pt x="430" y="910"/>
                  </a:cubicBezTo>
                  <a:close/>
                  <a:moveTo>
                    <a:pt x="624" y="480"/>
                  </a:moveTo>
                  <a:cubicBezTo>
                    <a:pt x="624" y="624"/>
                    <a:pt x="624" y="767"/>
                    <a:pt x="624" y="910"/>
                  </a:cubicBezTo>
                  <a:cubicBezTo>
                    <a:pt x="656" y="910"/>
                    <a:pt x="687" y="910"/>
                    <a:pt x="718" y="910"/>
                  </a:cubicBezTo>
                  <a:cubicBezTo>
                    <a:pt x="718" y="766"/>
                    <a:pt x="718" y="623"/>
                    <a:pt x="718" y="480"/>
                  </a:cubicBezTo>
                  <a:cubicBezTo>
                    <a:pt x="687" y="480"/>
                    <a:pt x="656" y="480"/>
                    <a:pt x="624" y="480"/>
                  </a:cubicBezTo>
                  <a:close/>
                  <a:moveTo>
                    <a:pt x="912" y="910"/>
                  </a:moveTo>
                  <a:cubicBezTo>
                    <a:pt x="944" y="910"/>
                    <a:pt x="975" y="910"/>
                    <a:pt x="1006" y="910"/>
                  </a:cubicBezTo>
                  <a:cubicBezTo>
                    <a:pt x="1006" y="814"/>
                    <a:pt x="1006" y="719"/>
                    <a:pt x="1006" y="624"/>
                  </a:cubicBezTo>
                  <a:cubicBezTo>
                    <a:pt x="974" y="624"/>
                    <a:pt x="943" y="624"/>
                    <a:pt x="912" y="624"/>
                  </a:cubicBezTo>
                  <a:cubicBezTo>
                    <a:pt x="912" y="719"/>
                    <a:pt x="912" y="814"/>
                    <a:pt x="912" y="910"/>
                  </a:cubicBezTo>
                  <a:close/>
                  <a:moveTo>
                    <a:pt x="142" y="911"/>
                  </a:moveTo>
                  <a:cubicBezTo>
                    <a:pt x="142" y="830"/>
                    <a:pt x="142" y="751"/>
                    <a:pt x="142" y="672"/>
                  </a:cubicBezTo>
                  <a:cubicBezTo>
                    <a:pt x="110" y="672"/>
                    <a:pt x="79" y="672"/>
                    <a:pt x="48" y="672"/>
                  </a:cubicBezTo>
                  <a:cubicBezTo>
                    <a:pt x="48" y="752"/>
                    <a:pt x="48" y="831"/>
                    <a:pt x="48" y="911"/>
                  </a:cubicBezTo>
                  <a:cubicBezTo>
                    <a:pt x="76" y="911"/>
                    <a:pt x="103" y="911"/>
                    <a:pt x="130" y="911"/>
                  </a:cubicBezTo>
                  <a:cubicBezTo>
                    <a:pt x="134" y="911"/>
                    <a:pt x="137" y="911"/>
                    <a:pt x="142" y="9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3">
              <a:extLst>
                <a:ext uri="{FF2B5EF4-FFF2-40B4-BE49-F238E27FC236}">
                  <a16:creationId xmlns:a16="http://schemas.microsoft.com/office/drawing/2014/main" id="{1F6478F4-85F8-B0FA-12CD-249C57F57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3200" y="2060575"/>
              <a:ext cx="42863" cy="42863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2" y="144"/>
                    <a:pt x="0" y="112"/>
                    <a:pt x="0" y="72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6" name="Freeform 14">
              <a:extLst>
                <a:ext uri="{FF2B5EF4-FFF2-40B4-BE49-F238E27FC236}">
                  <a16:creationId xmlns:a16="http://schemas.microsoft.com/office/drawing/2014/main" id="{93D19B68-7F57-A9CE-DB64-003D553046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566025" y="2074863"/>
              <a:ext cx="42863" cy="42863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77" name="Freeform 19">
            <a:extLst>
              <a:ext uri="{FF2B5EF4-FFF2-40B4-BE49-F238E27FC236}">
                <a16:creationId xmlns:a16="http://schemas.microsoft.com/office/drawing/2014/main" id="{7C8A7FD3-D46C-374A-646D-176F5ACCBF7A}"/>
              </a:ext>
            </a:extLst>
          </p:cNvPr>
          <p:cNvSpPr>
            <a:spLocks noEditPoints="1"/>
          </p:cNvSpPr>
          <p:nvPr/>
        </p:nvSpPr>
        <p:spPr bwMode="auto">
          <a:xfrm>
            <a:off x="9122899" y="2636117"/>
            <a:ext cx="420688" cy="457200"/>
          </a:xfrm>
          <a:custGeom>
            <a:avLst/>
            <a:gdLst>
              <a:gd name="T0" fmla="*/ 627 w 1510"/>
              <a:gd name="T1" fmla="*/ 1505 h 1638"/>
              <a:gd name="T2" fmla="*/ 226 w 1510"/>
              <a:gd name="T3" fmla="*/ 1271 h 1638"/>
              <a:gd name="T4" fmla="*/ 105 w 1510"/>
              <a:gd name="T5" fmla="*/ 1055 h 1638"/>
              <a:gd name="T6" fmla="*/ 50 w 1510"/>
              <a:gd name="T7" fmla="*/ 550 h 1638"/>
              <a:gd name="T8" fmla="*/ 249 w 1510"/>
              <a:gd name="T9" fmla="*/ 368 h 1638"/>
              <a:gd name="T10" fmla="*/ 754 w 1510"/>
              <a:gd name="T11" fmla="*/ 0 h 1638"/>
              <a:gd name="T12" fmla="*/ 1261 w 1510"/>
              <a:gd name="T13" fmla="*/ 369 h 1638"/>
              <a:gd name="T14" fmla="*/ 1496 w 1510"/>
              <a:gd name="T15" fmla="*/ 469 h 1638"/>
              <a:gd name="T16" fmla="*/ 1395 w 1510"/>
              <a:gd name="T17" fmla="*/ 1052 h 1638"/>
              <a:gd name="T18" fmla="*/ 1285 w 1510"/>
              <a:gd name="T19" fmla="*/ 1273 h 1638"/>
              <a:gd name="T20" fmla="*/ 882 w 1510"/>
              <a:gd name="T21" fmla="*/ 1507 h 1638"/>
              <a:gd name="T22" fmla="*/ 738 w 1510"/>
              <a:gd name="T23" fmla="*/ 1638 h 1638"/>
              <a:gd name="T24" fmla="*/ 265 w 1510"/>
              <a:gd name="T25" fmla="*/ 504 h 1638"/>
              <a:gd name="T26" fmla="*/ 645 w 1510"/>
              <a:gd name="T27" fmla="*/ 196 h 1638"/>
              <a:gd name="T28" fmla="*/ 840 w 1510"/>
              <a:gd name="T29" fmla="*/ 224 h 1638"/>
              <a:gd name="T30" fmla="*/ 1244 w 1510"/>
              <a:gd name="T31" fmla="*/ 417 h 1638"/>
              <a:gd name="T32" fmla="*/ 240 w 1510"/>
              <a:gd name="T33" fmla="*/ 548 h 1638"/>
              <a:gd name="T34" fmla="*/ 181 w 1510"/>
              <a:gd name="T35" fmla="*/ 1056 h 1638"/>
              <a:gd name="T36" fmla="*/ 1269 w 1510"/>
              <a:gd name="T37" fmla="*/ 548 h 1638"/>
              <a:gd name="T38" fmla="*/ 1342 w 1510"/>
              <a:gd name="T39" fmla="*/ 1051 h 1638"/>
              <a:gd name="T40" fmla="*/ 728 w 1510"/>
              <a:gd name="T41" fmla="*/ 949 h 1638"/>
              <a:gd name="T42" fmla="*/ 273 w 1510"/>
              <a:gd name="T43" fmla="*/ 1129 h 1638"/>
              <a:gd name="T44" fmla="*/ 780 w 1510"/>
              <a:gd name="T45" fmla="*/ 1151 h 1638"/>
              <a:gd name="T46" fmla="*/ 1178 w 1510"/>
              <a:gd name="T47" fmla="*/ 1096 h 1638"/>
              <a:gd name="T48" fmla="*/ 780 w 1510"/>
              <a:gd name="T49" fmla="*/ 950 h 1638"/>
              <a:gd name="T50" fmla="*/ 629 w 1510"/>
              <a:gd name="T51" fmla="*/ 776 h 1638"/>
              <a:gd name="T52" fmla="*/ 233 w 1510"/>
              <a:gd name="T53" fmla="*/ 1070 h 1638"/>
              <a:gd name="T54" fmla="*/ 241 w 1510"/>
              <a:gd name="T55" fmla="*/ 1089 h 1638"/>
              <a:gd name="T56" fmla="*/ 629 w 1510"/>
              <a:gd name="T57" fmla="*/ 862 h 1638"/>
              <a:gd name="T58" fmla="*/ 1260 w 1510"/>
              <a:gd name="T59" fmla="*/ 1084 h 1638"/>
              <a:gd name="T60" fmla="*/ 1054 w 1510"/>
              <a:gd name="T61" fmla="*/ 691 h 1638"/>
              <a:gd name="T62" fmla="*/ 879 w 1510"/>
              <a:gd name="T63" fmla="*/ 862 h 1638"/>
              <a:gd name="T64" fmla="*/ 266 w 1510"/>
              <a:gd name="T65" fmla="*/ 1203 h 1638"/>
              <a:gd name="T66" fmla="*/ 728 w 1510"/>
              <a:gd name="T67" fmla="*/ 1385 h 1638"/>
              <a:gd name="T68" fmla="*/ 780 w 1510"/>
              <a:gd name="T69" fmla="*/ 1354 h 1638"/>
              <a:gd name="T70" fmla="*/ 867 w 1510"/>
              <a:gd name="T71" fmla="*/ 1440 h 1638"/>
              <a:gd name="T72" fmla="*/ 780 w 1510"/>
              <a:gd name="T73" fmla="*/ 1203 h 1638"/>
              <a:gd name="T74" fmla="*/ 651 w 1510"/>
              <a:gd name="T75" fmla="*/ 729 h 1638"/>
              <a:gd name="T76" fmla="*/ 728 w 1510"/>
              <a:gd name="T77" fmla="*/ 254 h 1638"/>
              <a:gd name="T78" fmla="*/ 796 w 1510"/>
              <a:gd name="T79" fmla="*/ 249 h 1638"/>
              <a:gd name="T80" fmla="*/ 854 w 1510"/>
              <a:gd name="T81" fmla="*/ 731 h 1638"/>
              <a:gd name="T82" fmla="*/ 752 w 1510"/>
              <a:gd name="T83" fmla="*/ 204 h 1638"/>
              <a:gd name="T84" fmla="*/ 678 w 1510"/>
              <a:gd name="T85" fmla="*/ 126 h 1638"/>
              <a:gd name="T86" fmla="*/ 678 w 1510"/>
              <a:gd name="T87" fmla="*/ 1509 h 1638"/>
              <a:gd name="T88" fmla="*/ 139 w 1510"/>
              <a:gd name="T89" fmla="*/ 537 h 1638"/>
              <a:gd name="T90" fmla="*/ 63 w 1510"/>
              <a:gd name="T91" fmla="*/ 460 h 1638"/>
              <a:gd name="T92" fmla="*/ 1369 w 1510"/>
              <a:gd name="T93" fmla="*/ 384 h 1638"/>
              <a:gd name="T94" fmla="*/ 1445 w 1510"/>
              <a:gd name="T95" fmla="*/ 461 h 1638"/>
              <a:gd name="T96" fmla="*/ 139 w 1510"/>
              <a:gd name="T97" fmla="*/ 1254 h 1638"/>
              <a:gd name="T98" fmla="*/ 1445 w 1510"/>
              <a:gd name="T99" fmla="*/ 1177 h 1638"/>
              <a:gd name="T100" fmla="*/ 1370 w 1510"/>
              <a:gd name="T101" fmla="*/ 1254 h 1638"/>
              <a:gd name="T102" fmla="*/ 754 w 1510"/>
              <a:gd name="T103" fmla="*/ 742 h 1638"/>
              <a:gd name="T104" fmla="*/ 831 w 1510"/>
              <a:gd name="T105" fmla="*/ 818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</a:cxnLst>
            <a:rect l="0" t="0" r="r" b="b"/>
            <a:pathLst>
              <a:path w="1510" h="1638">
                <a:moveTo>
                  <a:pt x="738" y="1638"/>
                </a:moveTo>
                <a:cubicBezTo>
                  <a:pt x="706" y="1630"/>
                  <a:pt x="677" y="1618"/>
                  <a:pt x="656" y="1591"/>
                </a:cubicBezTo>
                <a:cubicBezTo>
                  <a:pt x="636" y="1566"/>
                  <a:pt x="626" y="1537"/>
                  <a:pt x="627" y="1505"/>
                </a:cubicBezTo>
                <a:cubicBezTo>
                  <a:pt x="627" y="1495"/>
                  <a:pt x="625" y="1490"/>
                  <a:pt x="616" y="1485"/>
                </a:cubicBezTo>
                <a:cubicBezTo>
                  <a:pt x="493" y="1413"/>
                  <a:pt x="370" y="1341"/>
                  <a:pt x="246" y="1269"/>
                </a:cubicBezTo>
                <a:cubicBezTo>
                  <a:pt x="238" y="1264"/>
                  <a:pt x="233" y="1264"/>
                  <a:pt x="226" y="1271"/>
                </a:cubicBezTo>
                <a:cubicBezTo>
                  <a:pt x="186" y="1307"/>
                  <a:pt x="130" y="1315"/>
                  <a:pt x="85" y="1292"/>
                </a:cubicBezTo>
                <a:cubicBezTo>
                  <a:pt x="37" y="1268"/>
                  <a:pt x="9" y="1220"/>
                  <a:pt x="12" y="1169"/>
                </a:cubicBezTo>
                <a:cubicBezTo>
                  <a:pt x="17" y="1114"/>
                  <a:pt x="51" y="1072"/>
                  <a:pt x="105" y="1055"/>
                </a:cubicBezTo>
                <a:cubicBezTo>
                  <a:pt x="108" y="1054"/>
                  <a:pt x="111" y="1053"/>
                  <a:pt x="114" y="1051"/>
                </a:cubicBezTo>
                <a:cubicBezTo>
                  <a:pt x="114" y="897"/>
                  <a:pt x="114" y="742"/>
                  <a:pt x="114" y="592"/>
                </a:cubicBezTo>
                <a:cubicBezTo>
                  <a:pt x="91" y="577"/>
                  <a:pt x="68" y="567"/>
                  <a:pt x="50" y="550"/>
                </a:cubicBezTo>
                <a:cubicBezTo>
                  <a:pt x="0" y="502"/>
                  <a:pt x="0" y="423"/>
                  <a:pt x="48" y="372"/>
                </a:cubicBezTo>
                <a:cubicBezTo>
                  <a:pt x="94" y="323"/>
                  <a:pt x="174" y="320"/>
                  <a:pt x="224" y="366"/>
                </a:cubicBezTo>
                <a:cubicBezTo>
                  <a:pt x="233" y="374"/>
                  <a:pt x="239" y="374"/>
                  <a:pt x="249" y="368"/>
                </a:cubicBezTo>
                <a:cubicBezTo>
                  <a:pt x="371" y="296"/>
                  <a:pt x="492" y="225"/>
                  <a:pt x="615" y="154"/>
                </a:cubicBezTo>
                <a:cubicBezTo>
                  <a:pt x="624" y="149"/>
                  <a:pt x="627" y="143"/>
                  <a:pt x="627" y="132"/>
                </a:cubicBezTo>
                <a:cubicBezTo>
                  <a:pt x="625" y="60"/>
                  <a:pt x="683" y="0"/>
                  <a:pt x="754" y="0"/>
                </a:cubicBezTo>
                <a:cubicBezTo>
                  <a:pt x="826" y="0"/>
                  <a:pt x="884" y="60"/>
                  <a:pt x="882" y="132"/>
                </a:cubicBezTo>
                <a:cubicBezTo>
                  <a:pt x="882" y="143"/>
                  <a:pt x="885" y="149"/>
                  <a:pt x="894" y="154"/>
                </a:cubicBezTo>
                <a:cubicBezTo>
                  <a:pt x="1017" y="225"/>
                  <a:pt x="1139" y="297"/>
                  <a:pt x="1261" y="369"/>
                </a:cubicBezTo>
                <a:cubicBezTo>
                  <a:pt x="1270" y="374"/>
                  <a:pt x="1275" y="374"/>
                  <a:pt x="1283" y="367"/>
                </a:cubicBezTo>
                <a:cubicBezTo>
                  <a:pt x="1322" y="331"/>
                  <a:pt x="1378" y="323"/>
                  <a:pt x="1423" y="345"/>
                </a:cubicBezTo>
                <a:cubicBezTo>
                  <a:pt x="1471" y="369"/>
                  <a:pt x="1500" y="418"/>
                  <a:pt x="1496" y="469"/>
                </a:cubicBezTo>
                <a:cubicBezTo>
                  <a:pt x="1492" y="523"/>
                  <a:pt x="1457" y="567"/>
                  <a:pt x="1405" y="583"/>
                </a:cubicBezTo>
                <a:cubicBezTo>
                  <a:pt x="1402" y="584"/>
                  <a:pt x="1399" y="585"/>
                  <a:pt x="1395" y="586"/>
                </a:cubicBezTo>
                <a:cubicBezTo>
                  <a:pt x="1395" y="741"/>
                  <a:pt x="1395" y="896"/>
                  <a:pt x="1395" y="1052"/>
                </a:cubicBezTo>
                <a:cubicBezTo>
                  <a:pt x="1428" y="1060"/>
                  <a:pt x="1455" y="1078"/>
                  <a:pt x="1475" y="1106"/>
                </a:cubicBezTo>
                <a:cubicBezTo>
                  <a:pt x="1510" y="1158"/>
                  <a:pt x="1501" y="1231"/>
                  <a:pt x="1455" y="1271"/>
                </a:cubicBezTo>
                <a:cubicBezTo>
                  <a:pt x="1405" y="1316"/>
                  <a:pt x="1333" y="1317"/>
                  <a:pt x="1285" y="1273"/>
                </a:cubicBezTo>
                <a:cubicBezTo>
                  <a:pt x="1276" y="1265"/>
                  <a:pt x="1270" y="1264"/>
                  <a:pt x="1260" y="1270"/>
                </a:cubicBezTo>
                <a:cubicBezTo>
                  <a:pt x="1138" y="1342"/>
                  <a:pt x="1017" y="1412"/>
                  <a:pt x="895" y="1483"/>
                </a:cubicBezTo>
                <a:cubicBezTo>
                  <a:pt x="885" y="1489"/>
                  <a:pt x="882" y="1495"/>
                  <a:pt x="882" y="1507"/>
                </a:cubicBezTo>
                <a:cubicBezTo>
                  <a:pt x="884" y="1569"/>
                  <a:pt x="841" y="1622"/>
                  <a:pt x="779" y="1635"/>
                </a:cubicBezTo>
                <a:cubicBezTo>
                  <a:pt x="776" y="1636"/>
                  <a:pt x="773" y="1637"/>
                  <a:pt x="770" y="1638"/>
                </a:cubicBezTo>
                <a:cubicBezTo>
                  <a:pt x="760" y="1638"/>
                  <a:pt x="749" y="1638"/>
                  <a:pt x="738" y="1638"/>
                </a:cubicBezTo>
                <a:close/>
                <a:moveTo>
                  <a:pt x="645" y="196"/>
                </a:moveTo>
                <a:cubicBezTo>
                  <a:pt x="517" y="270"/>
                  <a:pt x="389" y="345"/>
                  <a:pt x="265" y="417"/>
                </a:cubicBezTo>
                <a:cubicBezTo>
                  <a:pt x="265" y="447"/>
                  <a:pt x="265" y="474"/>
                  <a:pt x="265" y="504"/>
                </a:cubicBezTo>
                <a:cubicBezTo>
                  <a:pt x="322" y="537"/>
                  <a:pt x="382" y="572"/>
                  <a:pt x="444" y="608"/>
                </a:cubicBezTo>
                <a:cubicBezTo>
                  <a:pt x="519" y="480"/>
                  <a:pt x="594" y="352"/>
                  <a:pt x="669" y="224"/>
                </a:cubicBezTo>
                <a:cubicBezTo>
                  <a:pt x="660" y="214"/>
                  <a:pt x="653" y="205"/>
                  <a:pt x="645" y="196"/>
                </a:cubicBezTo>
                <a:close/>
                <a:moveTo>
                  <a:pt x="1244" y="417"/>
                </a:moveTo>
                <a:cubicBezTo>
                  <a:pt x="1119" y="345"/>
                  <a:pt x="992" y="270"/>
                  <a:pt x="864" y="196"/>
                </a:cubicBezTo>
                <a:cubicBezTo>
                  <a:pt x="856" y="205"/>
                  <a:pt x="848" y="214"/>
                  <a:pt x="840" y="224"/>
                </a:cubicBezTo>
                <a:cubicBezTo>
                  <a:pt x="915" y="352"/>
                  <a:pt x="990" y="480"/>
                  <a:pt x="1065" y="608"/>
                </a:cubicBezTo>
                <a:cubicBezTo>
                  <a:pt x="1127" y="572"/>
                  <a:pt x="1187" y="537"/>
                  <a:pt x="1244" y="504"/>
                </a:cubicBezTo>
                <a:cubicBezTo>
                  <a:pt x="1244" y="474"/>
                  <a:pt x="1244" y="447"/>
                  <a:pt x="1244" y="417"/>
                </a:cubicBezTo>
                <a:close/>
                <a:moveTo>
                  <a:pt x="181" y="1056"/>
                </a:moveTo>
                <a:cubicBezTo>
                  <a:pt x="260" y="921"/>
                  <a:pt x="339" y="787"/>
                  <a:pt x="418" y="652"/>
                </a:cubicBezTo>
                <a:cubicBezTo>
                  <a:pt x="356" y="616"/>
                  <a:pt x="296" y="581"/>
                  <a:pt x="240" y="548"/>
                </a:cubicBezTo>
                <a:cubicBezTo>
                  <a:pt x="214" y="563"/>
                  <a:pt x="191" y="576"/>
                  <a:pt x="166" y="591"/>
                </a:cubicBezTo>
                <a:cubicBezTo>
                  <a:pt x="166" y="742"/>
                  <a:pt x="166" y="896"/>
                  <a:pt x="166" y="1051"/>
                </a:cubicBezTo>
                <a:cubicBezTo>
                  <a:pt x="171" y="1053"/>
                  <a:pt x="175" y="1054"/>
                  <a:pt x="181" y="1056"/>
                </a:cubicBezTo>
                <a:close/>
                <a:moveTo>
                  <a:pt x="1342" y="1051"/>
                </a:moveTo>
                <a:cubicBezTo>
                  <a:pt x="1342" y="896"/>
                  <a:pt x="1342" y="741"/>
                  <a:pt x="1342" y="590"/>
                </a:cubicBezTo>
                <a:cubicBezTo>
                  <a:pt x="1317" y="576"/>
                  <a:pt x="1295" y="563"/>
                  <a:pt x="1269" y="548"/>
                </a:cubicBezTo>
                <a:cubicBezTo>
                  <a:pt x="1212" y="582"/>
                  <a:pt x="1152" y="617"/>
                  <a:pt x="1091" y="652"/>
                </a:cubicBezTo>
                <a:cubicBezTo>
                  <a:pt x="1171" y="788"/>
                  <a:pt x="1249" y="922"/>
                  <a:pt x="1328" y="1056"/>
                </a:cubicBezTo>
                <a:cubicBezTo>
                  <a:pt x="1334" y="1054"/>
                  <a:pt x="1338" y="1053"/>
                  <a:pt x="1342" y="1051"/>
                </a:cubicBezTo>
                <a:close/>
                <a:moveTo>
                  <a:pt x="266" y="1151"/>
                </a:moveTo>
                <a:cubicBezTo>
                  <a:pt x="420" y="1151"/>
                  <a:pt x="574" y="1151"/>
                  <a:pt x="728" y="1151"/>
                </a:cubicBezTo>
                <a:cubicBezTo>
                  <a:pt x="728" y="1082"/>
                  <a:pt x="728" y="1014"/>
                  <a:pt x="728" y="949"/>
                </a:cubicBezTo>
                <a:cubicBezTo>
                  <a:pt x="707" y="937"/>
                  <a:pt x="687" y="927"/>
                  <a:pt x="670" y="914"/>
                </a:cubicBezTo>
                <a:cubicBezTo>
                  <a:pt x="660" y="907"/>
                  <a:pt x="655" y="906"/>
                  <a:pt x="645" y="912"/>
                </a:cubicBezTo>
                <a:cubicBezTo>
                  <a:pt x="522" y="985"/>
                  <a:pt x="397" y="1057"/>
                  <a:pt x="273" y="1129"/>
                </a:cubicBezTo>
                <a:cubicBezTo>
                  <a:pt x="269" y="1132"/>
                  <a:pt x="266" y="1135"/>
                  <a:pt x="261" y="1137"/>
                </a:cubicBezTo>
                <a:cubicBezTo>
                  <a:pt x="263" y="1143"/>
                  <a:pt x="265" y="1147"/>
                  <a:pt x="266" y="1151"/>
                </a:cubicBezTo>
                <a:close/>
                <a:moveTo>
                  <a:pt x="780" y="1151"/>
                </a:moveTo>
                <a:cubicBezTo>
                  <a:pt x="936" y="1151"/>
                  <a:pt x="1089" y="1151"/>
                  <a:pt x="1243" y="1151"/>
                </a:cubicBezTo>
                <a:cubicBezTo>
                  <a:pt x="1245" y="1146"/>
                  <a:pt x="1246" y="1141"/>
                  <a:pt x="1247" y="1136"/>
                </a:cubicBezTo>
                <a:cubicBezTo>
                  <a:pt x="1224" y="1122"/>
                  <a:pt x="1201" y="1109"/>
                  <a:pt x="1178" y="1096"/>
                </a:cubicBezTo>
                <a:cubicBezTo>
                  <a:pt x="1073" y="1034"/>
                  <a:pt x="967" y="973"/>
                  <a:pt x="862" y="912"/>
                </a:cubicBezTo>
                <a:cubicBezTo>
                  <a:pt x="857" y="909"/>
                  <a:pt x="849" y="907"/>
                  <a:pt x="846" y="909"/>
                </a:cubicBezTo>
                <a:cubicBezTo>
                  <a:pt x="824" y="921"/>
                  <a:pt x="804" y="935"/>
                  <a:pt x="780" y="950"/>
                </a:cubicBezTo>
                <a:cubicBezTo>
                  <a:pt x="780" y="1013"/>
                  <a:pt x="780" y="1081"/>
                  <a:pt x="780" y="1151"/>
                </a:cubicBezTo>
                <a:close/>
                <a:moveTo>
                  <a:pt x="629" y="862"/>
                </a:moveTo>
                <a:cubicBezTo>
                  <a:pt x="629" y="832"/>
                  <a:pt x="629" y="806"/>
                  <a:pt x="629" y="776"/>
                </a:cubicBezTo>
                <a:cubicBezTo>
                  <a:pt x="576" y="745"/>
                  <a:pt x="519" y="711"/>
                  <a:pt x="462" y="678"/>
                </a:cubicBezTo>
                <a:cubicBezTo>
                  <a:pt x="459" y="683"/>
                  <a:pt x="457" y="686"/>
                  <a:pt x="455" y="689"/>
                </a:cubicBezTo>
                <a:cubicBezTo>
                  <a:pt x="381" y="816"/>
                  <a:pt x="307" y="943"/>
                  <a:pt x="233" y="1070"/>
                </a:cubicBezTo>
                <a:cubicBezTo>
                  <a:pt x="231" y="1072"/>
                  <a:pt x="229" y="1075"/>
                  <a:pt x="229" y="1077"/>
                </a:cubicBezTo>
                <a:cubicBezTo>
                  <a:pt x="228" y="1080"/>
                  <a:pt x="228" y="1085"/>
                  <a:pt x="230" y="1086"/>
                </a:cubicBezTo>
                <a:cubicBezTo>
                  <a:pt x="233" y="1088"/>
                  <a:pt x="237" y="1089"/>
                  <a:pt x="241" y="1089"/>
                </a:cubicBezTo>
                <a:cubicBezTo>
                  <a:pt x="243" y="1089"/>
                  <a:pt x="246" y="1086"/>
                  <a:pt x="248" y="1085"/>
                </a:cubicBezTo>
                <a:cubicBezTo>
                  <a:pt x="372" y="1012"/>
                  <a:pt x="496" y="940"/>
                  <a:pt x="620" y="867"/>
                </a:cubicBezTo>
                <a:cubicBezTo>
                  <a:pt x="625" y="865"/>
                  <a:pt x="628" y="862"/>
                  <a:pt x="629" y="862"/>
                </a:cubicBezTo>
                <a:close/>
                <a:moveTo>
                  <a:pt x="879" y="862"/>
                </a:moveTo>
                <a:cubicBezTo>
                  <a:pt x="881" y="863"/>
                  <a:pt x="885" y="865"/>
                  <a:pt x="890" y="868"/>
                </a:cubicBezTo>
                <a:cubicBezTo>
                  <a:pt x="1013" y="940"/>
                  <a:pt x="1136" y="1012"/>
                  <a:pt x="1260" y="1084"/>
                </a:cubicBezTo>
                <a:cubicBezTo>
                  <a:pt x="1265" y="1087"/>
                  <a:pt x="1272" y="1086"/>
                  <a:pt x="1279" y="1087"/>
                </a:cubicBezTo>
                <a:cubicBezTo>
                  <a:pt x="1278" y="1081"/>
                  <a:pt x="1278" y="1074"/>
                  <a:pt x="1275" y="1069"/>
                </a:cubicBezTo>
                <a:cubicBezTo>
                  <a:pt x="1202" y="943"/>
                  <a:pt x="1128" y="817"/>
                  <a:pt x="1054" y="691"/>
                </a:cubicBezTo>
                <a:cubicBezTo>
                  <a:pt x="1052" y="687"/>
                  <a:pt x="1049" y="683"/>
                  <a:pt x="1046" y="678"/>
                </a:cubicBezTo>
                <a:cubicBezTo>
                  <a:pt x="989" y="712"/>
                  <a:pt x="932" y="745"/>
                  <a:pt x="879" y="776"/>
                </a:cubicBezTo>
                <a:cubicBezTo>
                  <a:pt x="879" y="807"/>
                  <a:pt x="879" y="833"/>
                  <a:pt x="879" y="862"/>
                </a:cubicBezTo>
                <a:close/>
                <a:moveTo>
                  <a:pt x="728" y="1385"/>
                </a:moveTo>
                <a:cubicBezTo>
                  <a:pt x="728" y="1324"/>
                  <a:pt x="728" y="1264"/>
                  <a:pt x="728" y="1203"/>
                </a:cubicBezTo>
                <a:cubicBezTo>
                  <a:pt x="573" y="1203"/>
                  <a:pt x="420" y="1203"/>
                  <a:pt x="266" y="1203"/>
                </a:cubicBezTo>
                <a:cubicBezTo>
                  <a:pt x="264" y="1209"/>
                  <a:pt x="263" y="1213"/>
                  <a:pt x="262" y="1219"/>
                </a:cubicBezTo>
                <a:cubicBezTo>
                  <a:pt x="390" y="1293"/>
                  <a:pt x="517" y="1368"/>
                  <a:pt x="646" y="1443"/>
                </a:cubicBezTo>
                <a:cubicBezTo>
                  <a:pt x="666" y="1413"/>
                  <a:pt x="693" y="1394"/>
                  <a:pt x="728" y="1385"/>
                </a:cubicBezTo>
                <a:close/>
                <a:moveTo>
                  <a:pt x="780" y="1203"/>
                </a:moveTo>
                <a:cubicBezTo>
                  <a:pt x="780" y="1210"/>
                  <a:pt x="780" y="1215"/>
                  <a:pt x="780" y="1220"/>
                </a:cubicBezTo>
                <a:cubicBezTo>
                  <a:pt x="780" y="1265"/>
                  <a:pt x="781" y="1310"/>
                  <a:pt x="780" y="1354"/>
                </a:cubicBezTo>
                <a:cubicBezTo>
                  <a:pt x="779" y="1375"/>
                  <a:pt x="780" y="1391"/>
                  <a:pt x="805" y="1393"/>
                </a:cubicBezTo>
                <a:cubicBezTo>
                  <a:pt x="808" y="1393"/>
                  <a:pt x="810" y="1395"/>
                  <a:pt x="812" y="1397"/>
                </a:cubicBezTo>
                <a:cubicBezTo>
                  <a:pt x="830" y="1411"/>
                  <a:pt x="848" y="1425"/>
                  <a:pt x="867" y="1440"/>
                </a:cubicBezTo>
                <a:cubicBezTo>
                  <a:pt x="992" y="1368"/>
                  <a:pt x="1119" y="1293"/>
                  <a:pt x="1248" y="1218"/>
                </a:cubicBezTo>
                <a:cubicBezTo>
                  <a:pt x="1246" y="1212"/>
                  <a:pt x="1244" y="1208"/>
                  <a:pt x="1242" y="1203"/>
                </a:cubicBezTo>
                <a:cubicBezTo>
                  <a:pt x="1088" y="1203"/>
                  <a:pt x="935" y="1203"/>
                  <a:pt x="780" y="1203"/>
                </a:cubicBezTo>
                <a:close/>
                <a:moveTo>
                  <a:pt x="713" y="249"/>
                </a:moveTo>
                <a:cubicBezTo>
                  <a:pt x="638" y="378"/>
                  <a:pt x="563" y="505"/>
                  <a:pt x="488" y="634"/>
                </a:cubicBezTo>
                <a:cubicBezTo>
                  <a:pt x="543" y="666"/>
                  <a:pt x="597" y="698"/>
                  <a:pt x="651" y="729"/>
                </a:cubicBezTo>
                <a:cubicBezTo>
                  <a:pt x="654" y="731"/>
                  <a:pt x="660" y="731"/>
                  <a:pt x="663" y="729"/>
                </a:cubicBezTo>
                <a:cubicBezTo>
                  <a:pt x="684" y="716"/>
                  <a:pt x="705" y="703"/>
                  <a:pt x="728" y="688"/>
                </a:cubicBezTo>
                <a:cubicBezTo>
                  <a:pt x="728" y="546"/>
                  <a:pt x="728" y="400"/>
                  <a:pt x="728" y="254"/>
                </a:cubicBezTo>
                <a:cubicBezTo>
                  <a:pt x="723" y="252"/>
                  <a:pt x="719" y="251"/>
                  <a:pt x="713" y="249"/>
                </a:cubicBezTo>
                <a:close/>
                <a:moveTo>
                  <a:pt x="1021" y="634"/>
                </a:moveTo>
                <a:cubicBezTo>
                  <a:pt x="945" y="505"/>
                  <a:pt x="871" y="377"/>
                  <a:pt x="796" y="249"/>
                </a:cubicBezTo>
                <a:cubicBezTo>
                  <a:pt x="790" y="251"/>
                  <a:pt x="785" y="252"/>
                  <a:pt x="781" y="254"/>
                </a:cubicBezTo>
                <a:cubicBezTo>
                  <a:pt x="781" y="401"/>
                  <a:pt x="781" y="547"/>
                  <a:pt x="781" y="689"/>
                </a:cubicBezTo>
                <a:cubicBezTo>
                  <a:pt x="806" y="704"/>
                  <a:pt x="829" y="717"/>
                  <a:pt x="854" y="731"/>
                </a:cubicBezTo>
                <a:cubicBezTo>
                  <a:pt x="907" y="700"/>
                  <a:pt x="963" y="668"/>
                  <a:pt x="1021" y="634"/>
                </a:cubicBezTo>
                <a:close/>
                <a:moveTo>
                  <a:pt x="678" y="126"/>
                </a:moveTo>
                <a:cubicBezTo>
                  <a:pt x="676" y="167"/>
                  <a:pt x="710" y="203"/>
                  <a:pt x="752" y="204"/>
                </a:cubicBezTo>
                <a:cubicBezTo>
                  <a:pt x="794" y="206"/>
                  <a:pt x="830" y="171"/>
                  <a:pt x="831" y="130"/>
                </a:cubicBezTo>
                <a:cubicBezTo>
                  <a:pt x="832" y="88"/>
                  <a:pt x="799" y="53"/>
                  <a:pt x="757" y="51"/>
                </a:cubicBezTo>
                <a:cubicBezTo>
                  <a:pt x="715" y="50"/>
                  <a:pt x="679" y="83"/>
                  <a:pt x="678" y="126"/>
                </a:cubicBezTo>
                <a:close/>
                <a:moveTo>
                  <a:pt x="831" y="1511"/>
                </a:moveTo>
                <a:cubicBezTo>
                  <a:pt x="831" y="1469"/>
                  <a:pt x="797" y="1434"/>
                  <a:pt x="755" y="1434"/>
                </a:cubicBezTo>
                <a:cubicBezTo>
                  <a:pt x="714" y="1433"/>
                  <a:pt x="679" y="1467"/>
                  <a:pt x="678" y="1509"/>
                </a:cubicBezTo>
                <a:cubicBezTo>
                  <a:pt x="677" y="1551"/>
                  <a:pt x="712" y="1587"/>
                  <a:pt x="754" y="1587"/>
                </a:cubicBezTo>
                <a:cubicBezTo>
                  <a:pt x="796" y="1587"/>
                  <a:pt x="831" y="1553"/>
                  <a:pt x="831" y="1511"/>
                </a:cubicBezTo>
                <a:close/>
                <a:moveTo>
                  <a:pt x="139" y="537"/>
                </a:moveTo>
                <a:cubicBezTo>
                  <a:pt x="181" y="537"/>
                  <a:pt x="217" y="502"/>
                  <a:pt x="217" y="460"/>
                </a:cubicBezTo>
                <a:cubicBezTo>
                  <a:pt x="216" y="419"/>
                  <a:pt x="182" y="385"/>
                  <a:pt x="140" y="384"/>
                </a:cubicBezTo>
                <a:cubicBezTo>
                  <a:pt x="99" y="383"/>
                  <a:pt x="64" y="418"/>
                  <a:pt x="63" y="460"/>
                </a:cubicBezTo>
                <a:cubicBezTo>
                  <a:pt x="63" y="502"/>
                  <a:pt x="98" y="537"/>
                  <a:pt x="139" y="537"/>
                </a:cubicBezTo>
                <a:close/>
                <a:moveTo>
                  <a:pt x="1445" y="461"/>
                </a:moveTo>
                <a:cubicBezTo>
                  <a:pt x="1446" y="419"/>
                  <a:pt x="1411" y="384"/>
                  <a:pt x="1369" y="384"/>
                </a:cubicBezTo>
                <a:cubicBezTo>
                  <a:pt x="1327" y="384"/>
                  <a:pt x="1292" y="419"/>
                  <a:pt x="1292" y="461"/>
                </a:cubicBezTo>
                <a:cubicBezTo>
                  <a:pt x="1293" y="503"/>
                  <a:pt x="1327" y="537"/>
                  <a:pt x="1369" y="537"/>
                </a:cubicBezTo>
                <a:cubicBezTo>
                  <a:pt x="1410" y="538"/>
                  <a:pt x="1445" y="502"/>
                  <a:pt x="1445" y="461"/>
                </a:cubicBezTo>
                <a:close/>
                <a:moveTo>
                  <a:pt x="140" y="1101"/>
                </a:moveTo>
                <a:cubicBezTo>
                  <a:pt x="98" y="1100"/>
                  <a:pt x="63" y="1136"/>
                  <a:pt x="63" y="1177"/>
                </a:cubicBezTo>
                <a:cubicBezTo>
                  <a:pt x="63" y="1219"/>
                  <a:pt x="98" y="1254"/>
                  <a:pt x="139" y="1254"/>
                </a:cubicBezTo>
                <a:cubicBezTo>
                  <a:pt x="181" y="1254"/>
                  <a:pt x="216" y="1220"/>
                  <a:pt x="217" y="1178"/>
                </a:cubicBezTo>
                <a:cubicBezTo>
                  <a:pt x="217" y="1136"/>
                  <a:pt x="182" y="1101"/>
                  <a:pt x="140" y="1101"/>
                </a:cubicBezTo>
                <a:close/>
                <a:moveTo>
                  <a:pt x="1445" y="1177"/>
                </a:moveTo>
                <a:cubicBezTo>
                  <a:pt x="1445" y="1135"/>
                  <a:pt x="1410" y="1100"/>
                  <a:pt x="1369" y="1101"/>
                </a:cubicBezTo>
                <a:cubicBezTo>
                  <a:pt x="1327" y="1102"/>
                  <a:pt x="1292" y="1136"/>
                  <a:pt x="1292" y="1177"/>
                </a:cubicBezTo>
                <a:cubicBezTo>
                  <a:pt x="1292" y="1219"/>
                  <a:pt x="1328" y="1254"/>
                  <a:pt x="1370" y="1254"/>
                </a:cubicBezTo>
                <a:cubicBezTo>
                  <a:pt x="1411" y="1254"/>
                  <a:pt x="1446" y="1218"/>
                  <a:pt x="1445" y="1177"/>
                </a:cubicBezTo>
                <a:close/>
                <a:moveTo>
                  <a:pt x="831" y="818"/>
                </a:moveTo>
                <a:cubicBezTo>
                  <a:pt x="830" y="777"/>
                  <a:pt x="795" y="742"/>
                  <a:pt x="754" y="742"/>
                </a:cubicBezTo>
                <a:cubicBezTo>
                  <a:pt x="712" y="743"/>
                  <a:pt x="677" y="779"/>
                  <a:pt x="678" y="820"/>
                </a:cubicBezTo>
                <a:cubicBezTo>
                  <a:pt x="679" y="862"/>
                  <a:pt x="714" y="897"/>
                  <a:pt x="755" y="896"/>
                </a:cubicBezTo>
                <a:cubicBezTo>
                  <a:pt x="797" y="895"/>
                  <a:pt x="832" y="859"/>
                  <a:pt x="831" y="818"/>
                </a:cubicBezTo>
                <a:close/>
              </a:path>
            </a:pathLst>
          </a:custGeom>
          <a:solidFill>
            <a:srgbClr val="43266B"/>
          </a:solidFill>
          <a:ln w="9525">
            <a:noFill/>
            <a:round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278" name="Group 277">
            <a:extLst>
              <a:ext uri="{FF2B5EF4-FFF2-40B4-BE49-F238E27FC236}">
                <a16:creationId xmlns:a16="http://schemas.microsoft.com/office/drawing/2014/main" id="{A8664674-27D5-086B-C219-A5759D7491D2}"/>
              </a:ext>
            </a:extLst>
          </p:cNvPr>
          <p:cNvGrpSpPr/>
          <p:nvPr/>
        </p:nvGrpSpPr>
        <p:grpSpPr>
          <a:xfrm>
            <a:off x="1911486" y="3355643"/>
            <a:ext cx="427039" cy="428625"/>
            <a:chOff x="304800" y="2486025"/>
            <a:chExt cx="427038" cy="428625"/>
          </a:xfrm>
          <a:solidFill>
            <a:srgbClr val="43266B"/>
          </a:solidFill>
        </p:grpSpPr>
        <p:sp>
          <p:nvSpPr>
            <p:cNvPr id="279" name="Freeform 5">
              <a:extLst>
                <a:ext uri="{FF2B5EF4-FFF2-40B4-BE49-F238E27FC236}">
                  <a16:creationId xmlns:a16="http://schemas.microsoft.com/office/drawing/2014/main" id="{9E27B5C3-8CC1-7C27-B5AE-EC55662B34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4800" y="2486025"/>
              <a:ext cx="427038" cy="428625"/>
            </a:xfrm>
            <a:custGeom>
              <a:avLst/>
              <a:gdLst>
                <a:gd name="T0" fmla="*/ 780 w 1536"/>
                <a:gd name="T1" fmla="*/ 0 h 1536"/>
                <a:gd name="T2" fmla="*/ 1247 w 1536"/>
                <a:gd name="T3" fmla="*/ 289 h 1536"/>
                <a:gd name="T4" fmla="*/ 1498 w 1536"/>
                <a:gd name="T5" fmla="*/ 724 h 1536"/>
                <a:gd name="T6" fmla="*/ 1536 w 1536"/>
                <a:gd name="T7" fmla="*/ 780 h 1536"/>
                <a:gd name="T8" fmla="*/ 1247 w 1536"/>
                <a:gd name="T9" fmla="*/ 1247 h 1536"/>
                <a:gd name="T10" fmla="*/ 813 w 1536"/>
                <a:gd name="T11" fmla="*/ 1488 h 1536"/>
                <a:gd name="T12" fmla="*/ 723 w 1536"/>
                <a:gd name="T13" fmla="*/ 1488 h 1536"/>
                <a:gd name="T14" fmla="*/ 289 w 1536"/>
                <a:gd name="T15" fmla="*/ 1247 h 1536"/>
                <a:gd name="T16" fmla="*/ 0 w 1536"/>
                <a:gd name="T17" fmla="*/ 780 h 1536"/>
                <a:gd name="T18" fmla="*/ 91 w 1536"/>
                <a:gd name="T19" fmla="*/ 723 h 1536"/>
                <a:gd name="T20" fmla="*/ 723 w 1536"/>
                <a:gd name="T21" fmla="*/ 91 h 1536"/>
                <a:gd name="T22" fmla="*/ 722 w 1536"/>
                <a:gd name="T23" fmla="*/ 1259 h 1536"/>
                <a:gd name="T24" fmla="*/ 294 w 1536"/>
                <a:gd name="T25" fmla="*/ 910 h 1536"/>
                <a:gd name="T26" fmla="*/ 183 w 1536"/>
                <a:gd name="T27" fmla="*/ 814 h 1536"/>
                <a:gd name="T28" fmla="*/ 722 w 1536"/>
                <a:gd name="T29" fmla="*/ 1258 h 1536"/>
                <a:gd name="T30" fmla="*/ 814 w 1536"/>
                <a:gd name="T31" fmla="*/ 1352 h 1536"/>
                <a:gd name="T32" fmla="*/ 1261 w 1536"/>
                <a:gd name="T33" fmla="*/ 814 h 1536"/>
                <a:gd name="T34" fmla="*/ 906 w 1536"/>
                <a:gd name="T35" fmla="*/ 1243 h 1536"/>
                <a:gd name="T36" fmla="*/ 813 w 1536"/>
                <a:gd name="T37" fmla="*/ 1244 h 1536"/>
                <a:gd name="T38" fmla="*/ 798 w 1536"/>
                <a:gd name="T39" fmla="*/ 1099 h 1536"/>
                <a:gd name="T40" fmla="*/ 723 w 1536"/>
                <a:gd name="T41" fmla="*/ 1132 h 1536"/>
                <a:gd name="T42" fmla="*/ 1169 w 1536"/>
                <a:gd name="T43" fmla="*/ 723 h 1536"/>
                <a:gd name="T44" fmla="*/ 813 w 1536"/>
                <a:gd name="T45" fmla="*/ 403 h 1536"/>
                <a:gd name="T46" fmla="*/ 723 w 1536"/>
                <a:gd name="T47" fmla="*/ 404 h 1536"/>
                <a:gd name="T48" fmla="*/ 368 w 1536"/>
                <a:gd name="T49" fmla="*/ 723 h 1536"/>
                <a:gd name="T50" fmla="*/ 450 w 1536"/>
                <a:gd name="T51" fmla="*/ 768 h 1536"/>
                <a:gd name="T52" fmla="*/ 365 w 1536"/>
                <a:gd name="T53" fmla="*/ 813 h 1536"/>
                <a:gd name="T54" fmla="*/ 491 w 1536"/>
                <a:gd name="T55" fmla="*/ 1059 h 1536"/>
                <a:gd name="T56" fmla="*/ 614 w 1536"/>
                <a:gd name="T57" fmla="*/ 888 h 1536"/>
                <a:gd name="T58" fmla="*/ 815 w 1536"/>
                <a:gd name="T59" fmla="*/ 927 h 1536"/>
                <a:gd name="T60" fmla="*/ 1045 w 1536"/>
                <a:gd name="T61" fmla="*/ 1061 h 1536"/>
                <a:gd name="T62" fmla="*/ 1133 w 1536"/>
                <a:gd name="T63" fmla="*/ 813 h 1536"/>
                <a:gd name="T64" fmla="*/ 1134 w 1536"/>
                <a:gd name="T65" fmla="*/ 723 h 1536"/>
                <a:gd name="T66" fmla="*/ 814 w 1536"/>
                <a:gd name="T67" fmla="*/ 272 h 1536"/>
                <a:gd name="T68" fmla="*/ 1353 w 1536"/>
                <a:gd name="T69" fmla="*/ 722 h 1536"/>
                <a:gd name="T70" fmla="*/ 814 w 1536"/>
                <a:gd name="T71" fmla="*/ 272 h 1536"/>
                <a:gd name="T72" fmla="*/ 184 w 1536"/>
                <a:gd name="T73" fmla="*/ 723 h 1536"/>
                <a:gd name="T74" fmla="*/ 272 w 1536"/>
                <a:gd name="T75" fmla="*/ 723 h 1536"/>
                <a:gd name="T76" fmla="*/ 722 w 1536"/>
                <a:gd name="T77" fmla="*/ 183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36" h="1536">
                  <a:moveTo>
                    <a:pt x="756" y="0"/>
                  </a:moveTo>
                  <a:cubicBezTo>
                    <a:pt x="764" y="0"/>
                    <a:pt x="772" y="0"/>
                    <a:pt x="780" y="0"/>
                  </a:cubicBezTo>
                  <a:cubicBezTo>
                    <a:pt x="823" y="18"/>
                    <a:pt x="811" y="57"/>
                    <a:pt x="813" y="91"/>
                  </a:cubicBezTo>
                  <a:cubicBezTo>
                    <a:pt x="982" y="105"/>
                    <a:pt x="1128" y="169"/>
                    <a:pt x="1247" y="289"/>
                  </a:cubicBezTo>
                  <a:cubicBezTo>
                    <a:pt x="1367" y="408"/>
                    <a:pt x="1431" y="554"/>
                    <a:pt x="1445" y="724"/>
                  </a:cubicBezTo>
                  <a:cubicBezTo>
                    <a:pt x="1463" y="724"/>
                    <a:pt x="1481" y="722"/>
                    <a:pt x="1498" y="724"/>
                  </a:cubicBezTo>
                  <a:cubicBezTo>
                    <a:pt x="1517" y="726"/>
                    <a:pt x="1528" y="740"/>
                    <a:pt x="1536" y="756"/>
                  </a:cubicBezTo>
                  <a:cubicBezTo>
                    <a:pt x="1536" y="764"/>
                    <a:pt x="1536" y="772"/>
                    <a:pt x="1536" y="780"/>
                  </a:cubicBezTo>
                  <a:cubicBezTo>
                    <a:pt x="1518" y="823"/>
                    <a:pt x="1479" y="811"/>
                    <a:pt x="1445" y="813"/>
                  </a:cubicBezTo>
                  <a:cubicBezTo>
                    <a:pt x="1431" y="982"/>
                    <a:pt x="1367" y="1128"/>
                    <a:pt x="1247" y="1247"/>
                  </a:cubicBezTo>
                  <a:cubicBezTo>
                    <a:pt x="1127" y="1367"/>
                    <a:pt x="982" y="1432"/>
                    <a:pt x="813" y="1445"/>
                  </a:cubicBezTo>
                  <a:cubicBezTo>
                    <a:pt x="813" y="1460"/>
                    <a:pt x="813" y="1474"/>
                    <a:pt x="813" y="1488"/>
                  </a:cubicBezTo>
                  <a:cubicBezTo>
                    <a:pt x="813" y="1516"/>
                    <a:pt x="794" y="1536"/>
                    <a:pt x="768" y="1536"/>
                  </a:cubicBezTo>
                  <a:cubicBezTo>
                    <a:pt x="742" y="1536"/>
                    <a:pt x="723" y="1516"/>
                    <a:pt x="723" y="1488"/>
                  </a:cubicBezTo>
                  <a:cubicBezTo>
                    <a:pt x="723" y="1474"/>
                    <a:pt x="723" y="1459"/>
                    <a:pt x="723" y="1445"/>
                  </a:cubicBezTo>
                  <a:cubicBezTo>
                    <a:pt x="553" y="1431"/>
                    <a:pt x="408" y="1366"/>
                    <a:pt x="289" y="1247"/>
                  </a:cubicBezTo>
                  <a:cubicBezTo>
                    <a:pt x="169" y="1128"/>
                    <a:pt x="105" y="982"/>
                    <a:pt x="91" y="813"/>
                  </a:cubicBezTo>
                  <a:cubicBezTo>
                    <a:pt x="57" y="811"/>
                    <a:pt x="18" y="823"/>
                    <a:pt x="0" y="780"/>
                  </a:cubicBezTo>
                  <a:cubicBezTo>
                    <a:pt x="0" y="772"/>
                    <a:pt x="0" y="764"/>
                    <a:pt x="0" y="756"/>
                  </a:cubicBezTo>
                  <a:cubicBezTo>
                    <a:pt x="18" y="713"/>
                    <a:pt x="57" y="725"/>
                    <a:pt x="91" y="723"/>
                  </a:cubicBezTo>
                  <a:cubicBezTo>
                    <a:pt x="105" y="554"/>
                    <a:pt x="169" y="408"/>
                    <a:pt x="289" y="289"/>
                  </a:cubicBezTo>
                  <a:cubicBezTo>
                    <a:pt x="408" y="169"/>
                    <a:pt x="554" y="105"/>
                    <a:pt x="723" y="91"/>
                  </a:cubicBezTo>
                  <a:cubicBezTo>
                    <a:pt x="725" y="57"/>
                    <a:pt x="713" y="18"/>
                    <a:pt x="756" y="0"/>
                  </a:cubicBezTo>
                  <a:close/>
                  <a:moveTo>
                    <a:pt x="722" y="1259"/>
                  </a:moveTo>
                  <a:cubicBezTo>
                    <a:pt x="717" y="1259"/>
                    <a:pt x="712" y="1260"/>
                    <a:pt x="707" y="1259"/>
                  </a:cubicBezTo>
                  <a:cubicBezTo>
                    <a:pt x="500" y="1226"/>
                    <a:pt x="361" y="1109"/>
                    <a:pt x="294" y="910"/>
                  </a:cubicBezTo>
                  <a:cubicBezTo>
                    <a:pt x="284" y="879"/>
                    <a:pt x="280" y="846"/>
                    <a:pt x="273" y="814"/>
                  </a:cubicBezTo>
                  <a:cubicBezTo>
                    <a:pt x="243" y="814"/>
                    <a:pt x="213" y="814"/>
                    <a:pt x="183" y="814"/>
                  </a:cubicBezTo>
                  <a:cubicBezTo>
                    <a:pt x="202" y="1115"/>
                    <a:pt x="460" y="1341"/>
                    <a:pt x="722" y="1352"/>
                  </a:cubicBezTo>
                  <a:cubicBezTo>
                    <a:pt x="722" y="1321"/>
                    <a:pt x="722" y="1290"/>
                    <a:pt x="722" y="1258"/>
                  </a:cubicBezTo>
                  <a:cubicBezTo>
                    <a:pt x="753" y="1265"/>
                    <a:pt x="783" y="1265"/>
                    <a:pt x="814" y="1258"/>
                  </a:cubicBezTo>
                  <a:cubicBezTo>
                    <a:pt x="814" y="1290"/>
                    <a:pt x="814" y="1321"/>
                    <a:pt x="814" y="1352"/>
                  </a:cubicBezTo>
                  <a:cubicBezTo>
                    <a:pt x="1102" y="1339"/>
                    <a:pt x="1343" y="1083"/>
                    <a:pt x="1352" y="814"/>
                  </a:cubicBezTo>
                  <a:cubicBezTo>
                    <a:pt x="1322" y="814"/>
                    <a:pt x="1291" y="814"/>
                    <a:pt x="1261" y="814"/>
                  </a:cubicBezTo>
                  <a:cubicBezTo>
                    <a:pt x="1261" y="817"/>
                    <a:pt x="1260" y="818"/>
                    <a:pt x="1260" y="819"/>
                  </a:cubicBezTo>
                  <a:cubicBezTo>
                    <a:pt x="1238" y="1021"/>
                    <a:pt x="1100" y="1187"/>
                    <a:pt x="906" y="1243"/>
                  </a:cubicBezTo>
                  <a:cubicBezTo>
                    <a:pt x="876" y="1251"/>
                    <a:pt x="845" y="1254"/>
                    <a:pt x="814" y="1259"/>
                  </a:cubicBezTo>
                  <a:cubicBezTo>
                    <a:pt x="814" y="1254"/>
                    <a:pt x="813" y="1249"/>
                    <a:pt x="813" y="1244"/>
                  </a:cubicBezTo>
                  <a:cubicBezTo>
                    <a:pt x="813" y="1208"/>
                    <a:pt x="814" y="1171"/>
                    <a:pt x="812" y="1135"/>
                  </a:cubicBezTo>
                  <a:cubicBezTo>
                    <a:pt x="812" y="1122"/>
                    <a:pt x="806" y="1108"/>
                    <a:pt x="798" y="1099"/>
                  </a:cubicBezTo>
                  <a:cubicBezTo>
                    <a:pt x="786" y="1085"/>
                    <a:pt x="769" y="1082"/>
                    <a:pt x="751" y="1090"/>
                  </a:cubicBezTo>
                  <a:cubicBezTo>
                    <a:pt x="733" y="1097"/>
                    <a:pt x="723" y="1112"/>
                    <a:pt x="723" y="1132"/>
                  </a:cubicBezTo>
                  <a:cubicBezTo>
                    <a:pt x="722" y="1174"/>
                    <a:pt x="722" y="1216"/>
                    <a:pt x="722" y="1259"/>
                  </a:cubicBezTo>
                  <a:close/>
                  <a:moveTo>
                    <a:pt x="1169" y="723"/>
                  </a:moveTo>
                  <a:cubicBezTo>
                    <a:pt x="1152" y="527"/>
                    <a:pt x="980" y="378"/>
                    <a:pt x="813" y="367"/>
                  </a:cubicBezTo>
                  <a:cubicBezTo>
                    <a:pt x="813" y="379"/>
                    <a:pt x="813" y="391"/>
                    <a:pt x="813" y="403"/>
                  </a:cubicBezTo>
                  <a:cubicBezTo>
                    <a:pt x="812" y="430"/>
                    <a:pt x="793" y="450"/>
                    <a:pt x="768" y="450"/>
                  </a:cubicBezTo>
                  <a:cubicBezTo>
                    <a:pt x="743" y="450"/>
                    <a:pt x="724" y="430"/>
                    <a:pt x="723" y="404"/>
                  </a:cubicBezTo>
                  <a:cubicBezTo>
                    <a:pt x="723" y="391"/>
                    <a:pt x="723" y="379"/>
                    <a:pt x="723" y="367"/>
                  </a:cubicBezTo>
                  <a:cubicBezTo>
                    <a:pt x="525" y="385"/>
                    <a:pt x="377" y="558"/>
                    <a:pt x="368" y="723"/>
                  </a:cubicBezTo>
                  <a:cubicBezTo>
                    <a:pt x="379" y="723"/>
                    <a:pt x="390" y="723"/>
                    <a:pt x="402" y="723"/>
                  </a:cubicBezTo>
                  <a:cubicBezTo>
                    <a:pt x="430" y="723"/>
                    <a:pt x="450" y="742"/>
                    <a:pt x="450" y="768"/>
                  </a:cubicBezTo>
                  <a:cubicBezTo>
                    <a:pt x="450" y="794"/>
                    <a:pt x="430" y="813"/>
                    <a:pt x="402" y="813"/>
                  </a:cubicBezTo>
                  <a:cubicBezTo>
                    <a:pt x="390" y="813"/>
                    <a:pt x="378" y="813"/>
                    <a:pt x="365" y="813"/>
                  </a:cubicBezTo>
                  <a:cubicBezTo>
                    <a:pt x="378" y="911"/>
                    <a:pt x="419" y="993"/>
                    <a:pt x="489" y="1061"/>
                  </a:cubicBezTo>
                  <a:cubicBezTo>
                    <a:pt x="491" y="1060"/>
                    <a:pt x="491" y="1059"/>
                    <a:pt x="491" y="1059"/>
                  </a:cubicBezTo>
                  <a:cubicBezTo>
                    <a:pt x="492" y="1055"/>
                    <a:pt x="494" y="1052"/>
                    <a:pt x="495" y="1048"/>
                  </a:cubicBezTo>
                  <a:cubicBezTo>
                    <a:pt x="515" y="980"/>
                    <a:pt x="555" y="927"/>
                    <a:pt x="614" y="888"/>
                  </a:cubicBezTo>
                  <a:cubicBezTo>
                    <a:pt x="624" y="882"/>
                    <a:pt x="630" y="881"/>
                    <a:pt x="640" y="889"/>
                  </a:cubicBezTo>
                  <a:cubicBezTo>
                    <a:pt x="692" y="929"/>
                    <a:pt x="751" y="942"/>
                    <a:pt x="815" y="927"/>
                  </a:cubicBezTo>
                  <a:cubicBezTo>
                    <a:pt x="850" y="920"/>
                    <a:pt x="880" y="903"/>
                    <a:pt x="908" y="880"/>
                  </a:cubicBezTo>
                  <a:cubicBezTo>
                    <a:pt x="979" y="921"/>
                    <a:pt x="1024" y="982"/>
                    <a:pt x="1045" y="1061"/>
                  </a:cubicBezTo>
                  <a:cubicBezTo>
                    <a:pt x="1108" y="1012"/>
                    <a:pt x="1173" y="880"/>
                    <a:pt x="1169" y="813"/>
                  </a:cubicBezTo>
                  <a:cubicBezTo>
                    <a:pt x="1157" y="813"/>
                    <a:pt x="1145" y="813"/>
                    <a:pt x="1133" y="813"/>
                  </a:cubicBezTo>
                  <a:cubicBezTo>
                    <a:pt x="1106" y="812"/>
                    <a:pt x="1086" y="793"/>
                    <a:pt x="1086" y="768"/>
                  </a:cubicBezTo>
                  <a:cubicBezTo>
                    <a:pt x="1086" y="743"/>
                    <a:pt x="1106" y="723"/>
                    <a:pt x="1134" y="723"/>
                  </a:cubicBezTo>
                  <a:cubicBezTo>
                    <a:pt x="1145" y="723"/>
                    <a:pt x="1157" y="723"/>
                    <a:pt x="1169" y="723"/>
                  </a:cubicBezTo>
                  <a:close/>
                  <a:moveTo>
                    <a:pt x="814" y="272"/>
                  </a:moveTo>
                  <a:cubicBezTo>
                    <a:pt x="1071" y="317"/>
                    <a:pt x="1220" y="466"/>
                    <a:pt x="1264" y="722"/>
                  </a:cubicBezTo>
                  <a:cubicBezTo>
                    <a:pt x="1293" y="722"/>
                    <a:pt x="1323" y="722"/>
                    <a:pt x="1353" y="722"/>
                  </a:cubicBezTo>
                  <a:cubicBezTo>
                    <a:pt x="1334" y="424"/>
                    <a:pt x="1080" y="195"/>
                    <a:pt x="814" y="184"/>
                  </a:cubicBezTo>
                  <a:cubicBezTo>
                    <a:pt x="814" y="214"/>
                    <a:pt x="814" y="244"/>
                    <a:pt x="814" y="272"/>
                  </a:cubicBezTo>
                  <a:close/>
                  <a:moveTo>
                    <a:pt x="722" y="183"/>
                  </a:moveTo>
                  <a:cubicBezTo>
                    <a:pt x="417" y="202"/>
                    <a:pt x="190" y="469"/>
                    <a:pt x="184" y="723"/>
                  </a:cubicBezTo>
                  <a:cubicBezTo>
                    <a:pt x="199" y="723"/>
                    <a:pt x="214" y="723"/>
                    <a:pt x="229" y="723"/>
                  </a:cubicBezTo>
                  <a:cubicBezTo>
                    <a:pt x="245" y="723"/>
                    <a:pt x="260" y="723"/>
                    <a:pt x="272" y="723"/>
                  </a:cubicBezTo>
                  <a:cubicBezTo>
                    <a:pt x="317" y="465"/>
                    <a:pt x="466" y="316"/>
                    <a:pt x="722" y="272"/>
                  </a:cubicBezTo>
                  <a:cubicBezTo>
                    <a:pt x="722" y="244"/>
                    <a:pt x="722" y="214"/>
                    <a:pt x="722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6">
              <a:extLst>
                <a:ext uri="{FF2B5EF4-FFF2-40B4-BE49-F238E27FC236}">
                  <a16:creationId xmlns:a16="http://schemas.microsoft.com/office/drawing/2014/main" id="{F8C4679C-AF5F-4AE9-F794-A568F3DE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188" y="2635250"/>
              <a:ext cx="68263" cy="87313"/>
            </a:xfrm>
            <a:custGeom>
              <a:avLst/>
              <a:gdLst>
                <a:gd name="T0" fmla="*/ 0 w 242"/>
                <a:gd name="T1" fmla="*/ 154 h 309"/>
                <a:gd name="T2" fmla="*/ 4 w 242"/>
                <a:gd name="T3" fmla="*/ 102 h 309"/>
                <a:gd name="T4" fmla="*/ 131 w 242"/>
                <a:gd name="T5" fmla="*/ 5 h 309"/>
                <a:gd name="T6" fmla="*/ 241 w 242"/>
                <a:gd name="T7" fmla="*/ 120 h 309"/>
                <a:gd name="T8" fmla="*/ 238 w 242"/>
                <a:gd name="T9" fmla="*/ 209 h 309"/>
                <a:gd name="T10" fmla="*/ 112 w 242"/>
                <a:gd name="T11" fmla="*/ 305 h 309"/>
                <a:gd name="T12" fmla="*/ 1 w 242"/>
                <a:gd name="T13" fmla="*/ 190 h 309"/>
                <a:gd name="T14" fmla="*/ 1 w 242"/>
                <a:gd name="T15" fmla="*/ 154 h 309"/>
                <a:gd name="T16" fmla="*/ 0 w 242"/>
                <a:gd name="T17" fmla="*/ 154 h 3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2" h="309">
                  <a:moveTo>
                    <a:pt x="0" y="154"/>
                  </a:moveTo>
                  <a:cubicBezTo>
                    <a:pt x="1" y="137"/>
                    <a:pt x="1" y="119"/>
                    <a:pt x="4" y="102"/>
                  </a:cubicBezTo>
                  <a:cubicBezTo>
                    <a:pt x="15" y="42"/>
                    <a:pt x="70" y="0"/>
                    <a:pt x="131" y="5"/>
                  </a:cubicBezTo>
                  <a:cubicBezTo>
                    <a:pt x="191" y="10"/>
                    <a:pt x="239" y="60"/>
                    <a:pt x="241" y="120"/>
                  </a:cubicBezTo>
                  <a:cubicBezTo>
                    <a:pt x="241" y="150"/>
                    <a:pt x="242" y="180"/>
                    <a:pt x="238" y="209"/>
                  </a:cubicBezTo>
                  <a:cubicBezTo>
                    <a:pt x="228" y="268"/>
                    <a:pt x="172" y="309"/>
                    <a:pt x="112" y="305"/>
                  </a:cubicBezTo>
                  <a:cubicBezTo>
                    <a:pt x="52" y="300"/>
                    <a:pt x="3" y="250"/>
                    <a:pt x="1" y="190"/>
                  </a:cubicBezTo>
                  <a:cubicBezTo>
                    <a:pt x="1" y="178"/>
                    <a:pt x="1" y="166"/>
                    <a:pt x="1" y="154"/>
                  </a:cubicBezTo>
                  <a:cubicBezTo>
                    <a:pt x="1" y="154"/>
                    <a:pt x="0" y="154"/>
                    <a:pt x="0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1" name="Group 280">
            <a:extLst>
              <a:ext uri="{FF2B5EF4-FFF2-40B4-BE49-F238E27FC236}">
                <a16:creationId xmlns:a16="http://schemas.microsoft.com/office/drawing/2014/main" id="{88809C51-7470-C8C9-1E6E-0745E8366729}"/>
              </a:ext>
            </a:extLst>
          </p:cNvPr>
          <p:cNvGrpSpPr/>
          <p:nvPr/>
        </p:nvGrpSpPr>
        <p:grpSpPr>
          <a:xfrm>
            <a:off x="2625487" y="3342148"/>
            <a:ext cx="455613" cy="455613"/>
            <a:chOff x="863600" y="2487613"/>
            <a:chExt cx="455613" cy="455613"/>
          </a:xfrm>
          <a:solidFill>
            <a:srgbClr val="43266B"/>
          </a:solidFill>
        </p:grpSpPr>
        <p:sp>
          <p:nvSpPr>
            <p:cNvPr id="282" name="Freeform 7">
              <a:extLst>
                <a:ext uri="{FF2B5EF4-FFF2-40B4-BE49-F238E27FC236}">
                  <a16:creationId xmlns:a16="http://schemas.microsoft.com/office/drawing/2014/main" id="{33CD7C2A-1FD6-7347-0F19-13D6CE2D41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3600" y="2582863"/>
              <a:ext cx="455613" cy="360363"/>
            </a:xfrm>
            <a:custGeom>
              <a:avLst/>
              <a:gdLst>
                <a:gd name="T0" fmla="*/ 17 w 1638"/>
                <a:gd name="T1" fmla="*/ 733 h 1293"/>
                <a:gd name="T2" fmla="*/ 327 w 1638"/>
                <a:gd name="T3" fmla="*/ 644 h 1293"/>
                <a:gd name="T4" fmla="*/ 389 w 1638"/>
                <a:gd name="T5" fmla="*/ 582 h 1293"/>
                <a:gd name="T6" fmla="*/ 416 w 1638"/>
                <a:gd name="T7" fmla="*/ 313 h 1293"/>
                <a:gd name="T8" fmla="*/ 256 w 1638"/>
                <a:gd name="T9" fmla="*/ 299 h 1293"/>
                <a:gd name="T10" fmla="*/ 430 w 1638"/>
                <a:gd name="T11" fmla="*/ 0 h 1293"/>
                <a:gd name="T12" fmla="*/ 1334 w 1638"/>
                <a:gd name="T13" fmla="*/ 10 h 1293"/>
                <a:gd name="T14" fmla="*/ 1495 w 1638"/>
                <a:gd name="T15" fmla="*/ 312 h 1293"/>
                <a:gd name="T16" fmla="*/ 1330 w 1638"/>
                <a:gd name="T17" fmla="*/ 508 h 1293"/>
                <a:gd name="T18" fmla="*/ 1587 w 1638"/>
                <a:gd name="T19" fmla="*/ 471 h 1293"/>
                <a:gd name="T20" fmla="*/ 1638 w 1638"/>
                <a:gd name="T21" fmla="*/ 497 h 1293"/>
                <a:gd name="T22" fmla="*/ 1427 w 1638"/>
                <a:gd name="T23" fmla="*/ 832 h 1293"/>
                <a:gd name="T24" fmla="*/ 1112 w 1638"/>
                <a:gd name="T25" fmla="*/ 1068 h 1293"/>
                <a:gd name="T26" fmla="*/ 574 w 1638"/>
                <a:gd name="T27" fmla="*/ 1079 h 1293"/>
                <a:gd name="T28" fmla="*/ 584 w 1638"/>
                <a:gd name="T29" fmla="*/ 1139 h 1293"/>
                <a:gd name="T30" fmla="*/ 279 w 1638"/>
                <a:gd name="T31" fmla="*/ 1277 h 1293"/>
                <a:gd name="T32" fmla="*/ 0 w 1638"/>
                <a:gd name="T33" fmla="*/ 744 h 1293"/>
                <a:gd name="T34" fmla="*/ 726 w 1638"/>
                <a:gd name="T35" fmla="*/ 763 h 1293"/>
                <a:gd name="T36" fmla="*/ 1002 w 1638"/>
                <a:gd name="T37" fmla="*/ 763 h 1293"/>
                <a:gd name="T38" fmla="*/ 1065 w 1638"/>
                <a:gd name="T39" fmla="*/ 715 h 1293"/>
                <a:gd name="T40" fmla="*/ 1009 w 1638"/>
                <a:gd name="T41" fmla="*/ 674 h 1293"/>
                <a:gd name="T42" fmla="*/ 791 w 1638"/>
                <a:gd name="T43" fmla="*/ 666 h 1293"/>
                <a:gd name="T44" fmla="*/ 560 w 1638"/>
                <a:gd name="T45" fmla="*/ 605 h 1293"/>
                <a:gd name="T46" fmla="*/ 383 w 1638"/>
                <a:gd name="T47" fmla="*/ 724 h 1293"/>
                <a:gd name="T48" fmla="*/ 496 w 1638"/>
                <a:gd name="T49" fmla="*/ 970 h 1293"/>
                <a:gd name="T50" fmla="*/ 1053 w 1638"/>
                <a:gd name="T51" fmla="*/ 982 h 1293"/>
                <a:gd name="T52" fmla="*/ 1337 w 1638"/>
                <a:gd name="T53" fmla="*/ 785 h 1293"/>
                <a:gd name="T54" fmla="*/ 1483 w 1638"/>
                <a:gd name="T55" fmla="*/ 561 h 1293"/>
                <a:gd name="T56" fmla="*/ 1468 w 1638"/>
                <a:gd name="T57" fmla="*/ 547 h 1293"/>
                <a:gd name="T58" fmla="*/ 1326 w 1638"/>
                <a:gd name="T59" fmla="*/ 641 h 1293"/>
                <a:gd name="T60" fmla="*/ 1156 w 1638"/>
                <a:gd name="T61" fmla="*/ 756 h 1293"/>
                <a:gd name="T62" fmla="*/ 741 w 1638"/>
                <a:gd name="T63" fmla="*/ 859 h 1293"/>
                <a:gd name="T64" fmla="*/ 726 w 1638"/>
                <a:gd name="T65" fmla="*/ 763 h 1293"/>
                <a:gd name="T66" fmla="*/ 793 w 1638"/>
                <a:gd name="T67" fmla="*/ 299 h 1293"/>
                <a:gd name="T68" fmla="*/ 529 w 1638"/>
                <a:gd name="T69" fmla="*/ 312 h 1293"/>
                <a:gd name="T70" fmla="*/ 513 w 1638"/>
                <a:gd name="T71" fmla="*/ 516 h 1293"/>
                <a:gd name="T72" fmla="*/ 825 w 1638"/>
                <a:gd name="T73" fmla="*/ 387 h 1293"/>
                <a:gd name="T74" fmla="*/ 921 w 1638"/>
                <a:gd name="T75" fmla="*/ 578 h 1293"/>
                <a:gd name="T76" fmla="*/ 1140 w 1638"/>
                <a:gd name="T77" fmla="*/ 645 h 1293"/>
                <a:gd name="T78" fmla="*/ 1233 w 1638"/>
                <a:gd name="T79" fmla="*/ 571 h 1293"/>
                <a:gd name="T80" fmla="*/ 1232 w 1638"/>
                <a:gd name="T81" fmla="*/ 312 h 1293"/>
                <a:gd name="T82" fmla="*/ 975 w 1638"/>
                <a:gd name="T83" fmla="*/ 312 h 1293"/>
                <a:gd name="T84" fmla="*/ 881 w 1638"/>
                <a:gd name="T85" fmla="*/ 165 h 1293"/>
                <a:gd name="T86" fmla="*/ 455 w 1638"/>
                <a:gd name="T87" fmla="*/ 1098 h 1293"/>
                <a:gd name="T88" fmla="*/ 129 w 1638"/>
                <a:gd name="T89" fmla="*/ 783 h 1293"/>
                <a:gd name="T90" fmla="*/ 455 w 1638"/>
                <a:gd name="T91" fmla="*/ 1098 h 1293"/>
                <a:gd name="T92" fmla="*/ 784 w 1638"/>
                <a:gd name="T93" fmla="*/ 97 h 1293"/>
                <a:gd name="T94" fmla="*/ 468 w 1638"/>
                <a:gd name="T95" fmla="*/ 108 h 1293"/>
                <a:gd name="T96" fmla="*/ 411 w 1638"/>
                <a:gd name="T97" fmla="*/ 216 h 1293"/>
                <a:gd name="T98" fmla="*/ 730 w 1638"/>
                <a:gd name="T99" fmla="*/ 211 h 1293"/>
                <a:gd name="T100" fmla="*/ 953 w 1638"/>
                <a:gd name="T101" fmla="*/ 97 h 1293"/>
                <a:gd name="T102" fmla="*/ 1031 w 1638"/>
                <a:gd name="T103" fmla="*/ 216 h 1293"/>
                <a:gd name="T104" fmla="*/ 1335 w 1638"/>
                <a:gd name="T105" fmla="*/ 215 h 1293"/>
                <a:gd name="T106" fmla="*/ 1256 w 1638"/>
                <a:gd name="T107" fmla="*/ 96 h 1293"/>
                <a:gd name="T108" fmla="*/ 953 w 1638"/>
                <a:gd name="T109" fmla="*/ 97 h 1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638" h="1293">
                  <a:moveTo>
                    <a:pt x="0" y="741"/>
                  </a:moveTo>
                  <a:cubicBezTo>
                    <a:pt x="6" y="738"/>
                    <a:pt x="12" y="736"/>
                    <a:pt x="17" y="733"/>
                  </a:cubicBezTo>
                  <a:cubicBezTo>
                    <a:pt x="110" y="685"/>
                    <a:pt x="202" y="637"/>
                    <a:pt x="296" y="587"/>
                  </a:cubicBezTo>
                  <a:cubicBezTo>
                    <a:pt x="306" y="606"/>
                    <a:pt x="316" y="625"/>
                    <a:pt x="327" y="644"/>
                  </a:cubicBezTo>
                  <a:cubicBezTo>
                    <a:pt x="339" y="631"/>
                    <a:pt x="350" y="620"/>
                    <a:pt x="362" y="609"/>
                  </a:cubicBezTo>
                  <a:cubicBezTo>
                    <a:pt x="371" y="600"/>
                    <a:pt x="378" y="588"/>
                    <a:pt x="389" y="582"/>
                  </a:cubicBezTo>
                  <a:cubicBezTo>
                    <a:pt x="415" y="566"/>
                    <a:pt x="417" y="543"/>
                    <a:pt x="417" y="516"/>
                  </a:cubicBezTo>
                  <a:cubicBezTo>
                    <a:pt x="415" y="448"/>
                    <a:pt x="416" y="381"/>
                    <a:pt x="416" y="313"/>
                  </a:cubicBezTo>
                  <a:cubicBezTo>
                    <a:pt x="361" y="313"/>
                    <a:pt x="307" y="313"/>
                    <a:pt x="251" y="313"/>
                  </a:cubicBezTo>
                  <a:cubicBezTo>
                    <a:pt x="253" y="307"/>
                    <a:pt x="254" y="303"/>
                    <a:pt x="256" y="299"/>
                  </a:cubicBezTo>
                  <a:cubicBezTo>
                    <a:pt x="308" y="204"/>
                    <a:pt x="359" y="108"/>
                    <a:pt x="410" y="12"/>
                  </a:cubicBezTo>
                  <a:cubicBezTo>
                    <a:pt x="415" y="3"/>
                    <a:pt x="420" y="0"/>
                    <a:pt x="430" y="0"/>
                  </a:cubicBezTo>
                  <a:cubicBezTo>
                    <a:pt x="725" y="1"/>
                    <a:pt x="1020" y="1"/>
                    <a:pt x="1315" y="1"/>
                  </a:cubicBezTo>
                  <a:cubicBezTo>
                    <a:pt x="1323" y="1"/>
                    <a:pt x="1329" y="1"/>
                    <a:pt x="1334" y="10"/>
                  </a:cubicBezTo>
                  <a:cubicBezTo>
                    <a:pt x="1386" y="107"/>
                    <a:pt x="1438" y="204"/>
                    <a:pt x="1490" y="302"/>
                  </a:cubicBezTo>
                  <a:cubicBezTo>
                    <a:pt x="1492" y="304"/>
                    <a:pt x="1493" y="307"/>
                    <a:pt x="1495" y="312"/>
                  </a:cubicBezTo>
                  <a:cubicBezTo>
                    <a:pt x="1439" y="312"/>
                    <a:pt x="1385" y="312"/>
                    <a:pt x="1330" y="312"/>
                  </a:cubicBezTo>
                  <a:cubicBezTo>
                    <a:pt x="1330" y="378"/>
                    <a:pt x="1330" y="442"/>
                    <a:pt x="1330" y="508"/>
                  </a:cubicBezTo>
                  <a:cubicBezTo>
                    <a:pt x="1342" y="500"/>
                    <a:pt x="1352" y="493"/>
                    <a:pt x="1363" y="487"/>
                  </a:cubicBezTo>
                  <a:cubicBezTo>
                    <a:pt x="1435" y="444"/>
                    <a:pt x="1510" y="436"/>
                    <a:pt x="1587" y="471"/>
                  </a:cubicBezTo>
                  <a:cubicBezTo>
                    <a:pt x="1604" y="478"/>
                    <a:pt x="1621" y="486"/>
                    <a:pt x="1638" y="494"/>
                  </a:cubicBezTo>
                  <a:cubicBezTo>
                    <a:pt x="1638" y="495"/>
                    <a:pt x="1638" y="496"/>
                    <a:pt x="1638" y="497"/>
                  </a:cubicBezTo>
                  <a:cubicBezTo>
                    <a:pt x="1635" y="502"/>
                    <a:pt x="1631" y="506"/>
                    <a:pt x="1628" y="510"/>
                  </a:cubicBezTo>
                  <a:cubicBezTo>
                    <a:pt x="1561" y="618"/>
                    <a:pt x="1494" y="725"/>
                    <a:pt x="1427" y="832"/>
                  </a:cubicBezTo>
                  <a:cubicBezTo>
                    <a:pt x="1421" y="840"/>
                    <a:pt x="1414" y="848"/>
                    <a:pt x="1406" y="853"/>
                  </a:cubicBezTo>
                  <a:cubicBezTo>
                    <a:pt x="1308" y="925"/>
                    <a:pt x="1210" y="997"/>
                    <a:pt x="1112" y="1068"/>
                  </a:cubicBezTo>
                  <a:cubicBezTo>
                    <a:pt x="1103" y="1074"/>
                    <a:pt x="1092" y="1078"/>
                    <a:pt x="1081" y="1078"/>
                  </a:cubicBezTo>
                  <a:cubicBezTo>
                    <a:pt x="912" y="1079"/>
                    <a:pt x="743" y="1079"/>
                    <a:pt x="574" y="1079"/>
                  </a:cubicBezTo>
                  <a:cubicBezTo>
                    <a:pt x="568" y="1079"/>
                    <a:pt x="562" y="1079"/>
                    <a:pt x="554" y="1079"/>
                  </a:cubicBezTo>
                  <a:cubicBezTo>
                    <a:pt x="565" y="1101"/>
                    <a:pt x="574" y="1119"/>
                    <a:pt x="584" y="1139"/>
                  </a:cubicBezTo>
                  <a:cubicBezTo>
                    <a:pt x="484" y="1191"/>
                    <a:pt x="386" y="1242"/>
                    <a:pt x="288" y="1293"/>
                  </a:cubicBezTo>
                  <a:cubicBezTo>
                    <a:pt x="284" y="1287"/>
                    <a:pt x="282" y="1282"/>
                    <a:pt x="279" y="1277"/>
                  </a:cubicBezTo>
                  <a:cubicBezTo>
                    <a:pt x="228" y="1179"/>
                    <a:pt x="176" y="1080"/>
                    <a:pt x="125" y="981"/>
                  </a:cubicBezTo>
                  <a:cubicBezTo>
                    <a:pt x="83" y="902"/>
                    <a:pt x="41" y="823"/>
                    <a:pt x="0" y="744"/>
                  </a:cubicBezTo>
                  <a:cubicBezTo>
                    <a:pt x="0" y="743"/>
                    <a:pt x="0" y="742"/>
                    <a:pt x="0" y="741"/>
                  </a:cubicBezTo>
                  <a:close/>
                  <a:moveTo>
                    <a:pt x="726" y="763"/>
                  </a:moveTo>
                  <a:cubicBezTo>
                    <a:pt x="734" y="763"/>
                    <a:pt x="740" y="763"/>
                    <a:pt x="746" y="763"/>
                  </a:cubicBezTo>
                  <a:cubicBezTo>
                    <a:pt x="831" y="763"/>
                    <a:pt x="916" y="764"/>
                    <a:pt x="1002" y="763"/>
                  </a:cubicBezTo>
                  <a:cubicBezTo>
                    <a:pt x="1015" y="763"/>
                    <a:pt x="1028" y="759"/>
                    <a:pt x="1040" y="754"/>
                  </a:cubicBezTo>
                  <a:cubicBezTo>
                    <a:pt x="1059" y="746"/>
                    <a:pt x="1067" y="733"/>
                    <a:pt x="1065" y="715"/>
                  </a:cubicBezTo>
                  <a:cubicBezTo>
                    <a:pt x="1063" y="696"/>
                    <a:pt x="1050" y="680"/>
                    <a:pt x="1032" y="676"/>
                  </a:cubicBezTo>
                  <a:cubicBezTo>
                    <a:pt x="1024" y="674"/>
                    <a:pt x="1017" y="674"/>
                    <a:pt x="1009" y="674"/>
                  </a:cubicBezTo>
                  <a:cubicBezTo>
                    <a:pt x="942" y="674"/>
                    <a:pt x="875" y="674"/>
                    <a:pt x="808" y="673"/>
                  </a:cubicBezTo>
                  <a:cubicBezTo>
                    <a:pt x="802" y="673"/>
                    <a:pt x="793" y="670"/>
                    <a:pt x="791" y="666"/>
                  </a:cubicBezTo>
                  <a:cubicBezTo>
                    <a:pt x="780" y="643"/>
                    <a:pt x="761" y="631"/>
                    <a:pt x="739" y="621"/>
                  </a:cubicBezTo>
                  <a:cubicBezTo>
                    <a:pt x="681" y="597"/>
                    <a:pt x="621" y="596"/>
                    <a:pt x="560" y="605"/>
                  </a:cubicBezTo>
                  <a:cubicBezTo>
                    <a:pt x="511" y="612"/>
                    <a:pt x="468" y="632"/>
                    <a:pt x="435" y="671"/>
                  </a:cubicBezTo>
                  <a:cubicBezTo>
                    <a:pt x="419" y="690"/>
                    <a:pt x="401" y="707"/>
                    <a:pt x="383" y="724"/>
                  </a:cubicBezTo>
                  <a:cubicBezTo>
                    <a:pt x="375" y="731"/>
                    <a:pt x="374" y="737"/>
                    <a:pt x="379" y="746"/>
                  </a:cubicBezTo>
                  <a:cubicBezTo>
                    <a:pt x="419" y="820"/>
                    <a:pt x="458" y="895"/>
                    <a:pt x="496" y="970"/>
                  </a:cubicBezTo>
                  <a:cubicBezTo>
                    <a:pt x="501" y="980"/>
                    <a:pt x="507" y="983"/>
                    <a:pt x="518" y="983"/>
                  </a:cubicBezTo>
                  <a:cubicBezTo>
                    <a:pt x="696" y="983"/>
                    <a:pt x="874" y="983"/>
                    <a:pt x="1053" y="982"/>
                  </a:cubicBezTo>
                  <a:cubicBezTo>
                    <a:pt x="1061" y="982"/>
                    <a:pt x="1072" y="979"/>
                    <a:pt x="1079" y="974"/>
                  </a:cubicBezTo>
                  <a:cubicBezTo>
                    <a:pt x="1165" y="911"/>
                    <a:pt x="1251" y="848"/>
                    <a:pt x="1337" y="785"/>
                  </a:cubicBezTo>
                  <a:cubicBezTo>
                    <a:pt x="1344" y="780"/>
                    <a:pt x="1350" y="774"/>
                    <a:pt x="1354" y="767"/>
                  </a:cubicBezTo>
                  <a:cubicBezTo>
                    <a:pt x="1397" y="698"/>
                    <a:pt x="1440" y="629"/>
                    <a:pt x="1483" y="561"/>
                  </a:cubicBezTo>
                  <a:cubicBezTo>
                    <a:pt x="1486" y="556"/>
                    <a:pt x="1488" y="552"/>
                    <a:pt x="1492" y="545"/>
                  </a:cubicBezTo>
                  <a:cubicBezTo>
                    <a:pt x="1482" y="546"/>
                    <a:pt x="1475" y="546"/>
                    <a:pt x="1468" y="547"/>
                  </a:cubicBezTo>
                  <a:cubicBezTo>
                    <a:pt x="1425" y="555"/>
                    <a:pt x="1391" y="580"/>
                    <a:pt x="1361" y="611"/>
                  </a:cubicBezTo>
                  <a:cubicBezTo>
                    <a:pt x="1351" y="622"/>
                    <a:pt x="1339" y="632"/>
                    <a:pt x="1326" y="641"/>
                  </a:cubicBezTo>
                  <a:cubicBezTo>
                    <a:pt x="1274" y="674"/>
                    <a:pt x="1222" y="707"/>
                    <a:pt x="1170" y="740"/>
                  </a:cubicBezTo>
                  <a:cubicBezTo>
                    <a:pt x="1164" y="744"/>
                    <a:pt x="1158" y="750"/>
                    <a:pt x="1156" y="756"/>
                  </a:cubicBezTo>
                  <a:cubicBezTo>
                    <a:pt x="1133" y="823"/>
                    <a:pt x="1084" y="859"/>
                    <a:pt x="1013" y="859"/>
                  </a:cubicBezTo>
                  <a:cubicBezTo>
                    <a:pt x="922" y="859"/>
                    <a:pt x="832" y="859"/>
                    <a:pt x="741" y="859"/>
                  </a:cubicBezTo>
                  <a:cubicBezTo>
                    <a:pt x="736" y="859"/>
                    <a:pt x="732" y="859"/>
                    <a:pt x="726" y="858"/>
                  </a:cubicBezTo>
                  <a:cubicBezTo>
                    <a:pt x="726" y="827"/>
                    <a:pt x="726" y="796"/>
                    <a:pt x="726" y="763"/>
                  </a:cubicBezTo>
                  <a:close/>
                  <a:moveTo>
                    <a:pt x="872" y="150"/>
                  </a:moveTo>
                  <a:cubicBezTo>
                    <a:pt x="845" y="201"/>
                    <a:pt x="819" y="250"/>
                    <a:pt x="793" y="299"/>
                  </a:cubicBezTo>
                  <a:cubicBezTo>
                    <a:pt x="788" y="309"/>
                    <a:pt x="782" y="312"/>
                    <a:pt x="771" y="312"/>
                  </a:cubicBezTo>
                  <a:cubicBezTo>
                    <a:pt x="690" y="311"/>
                    <a:pt x="610" y="312"/>
                    <a:pt x="529" y="312"/>
                  </a:cubicBezTo>
                  <a:cubicBezTo>
                    <a:pt x="524" y="312"/>
                    <a:pt x="518" y="312"/>
                    <a:pt x="513" y="312"/>
                  </a:cubicBezTo>
                  <a:cubicBezTo>
                    <a:pt x="513" y="381"/>
                    <a:pt x="513" y="448"/>
                    <a:pt x="513" y="516"/>
                  </a:cubicBezTo>
                  <a:cubicBezTo>
                    <a:pt x="621" y="495"/>
                    <a:pt x="726" y="496"/>
                    <a:pt x="825" y="559"/>
                  </a:cubicBezTo>
                  <a:cubicBezTo>
                    <a:pt x="825" y="500"/>
                    <a:pt x="825" y="444"/>
                    <a:pt x="825" y="387"/>
                  </a:cubicBezTo>
                  <a:cubicBezTo>
                    <a:pt x="858" y="387"/>
                    <a:pt x="888" y="387"/>
                    <a:pt x="921" y="387"/>
                  </a:cubicBezTo>
                  <a:cubicBezTo>
                    <a:pt x="921" y="451"/>
                    <a:pt x="921" y="514"/>
                    <a:pt x="921" y="578"/>
                  </a:cubicBezTo>
                  <a:cubicBezTo>
                    <a:pt x="947" y="578"/>
                    <a:pt x="971" y="579"/>
                    <a:pt x="995" y="578"/>
                  </a:cubicBezTo>
                  <a:cubicBezTo>
                    <a:pt x="1055" y="575"/>
                    <a:pt x="1105" y="592"/>
                    <a:pt x="1140" y="645"/>
                  </a:cubicBezTo>
                  <a:cubicBezTo>
                    <a:pt x="1167" y="628"/>
                    <a:pt x="1194" y="610"/>
                    <a:pt x="1221" y="594"/>
                  </a:cubicBezTo>
                  <a:cubicBezTo>
                    <a:pt x="1230" y="589"/>
                    <a:pt x="1233" y="582"/>
                    <a:pt x="1233" y="571"/>
                  </a:cubicBezTo>
                  <a:cubicBezTo>
                    <a:pt x="1233" y="490"/>
                    <a:pt x="1233" y="409"/>
                    <a:pt x="1233" y="328"/>
                  </a:cubicBezTo>
                  <a:cubicBezTo>
                    <a:pt x="1233" y="323"/>
                    <a:pt x="1232" y="318"/>
                    <a:pt x="1232" y="312"/>
                  </a:cubicBezTo>
                  <a:cubicBezTo>
                    <a:pt x="1225" y="312"/>
                    <a:pt x="1219" y="312"/>
                    <a:pt x="1213" y="312"/>
                  </a:cubicBezTo>
                  <a:cubicBezTo>
                    <a:pt x="1134" y="312"/>
                    <a:pt x="1054" y="311"/>
                    <a:pt x="975" y="312"/>
                  </a:cubicBezTo>
                  <a:cubicBezTo>
                    <a:pt x="963" y="312"/>
                    <a:pt x="957" y="308"/>
                    <a:pt x="952" y="298"/>
                  </a:cubicBezTo>
                  <a:cubicBezTo>
                    <a:pt x="929" y="253"/>
                    <a:pt x="905" y="210"/>
                    <a:pt x="881" y="165"/>
                  </a:cubicBezTo>
                  <a:cubicBezTo>
                    <a:pt x="878" y="161"/>
                    <a:pt x="876" y="157"/>
                    <a:pt x="872" y="150"/>
                  </a:cubicBezTo>
                  <a:close/>
                  <a:moveTo>
                    <a:pt x="455" y="1098"/>
                  </a:moveTo>
                  <a:cubicBezTo>
                    <a:pt x="388" y="970"/>
                    <a:pt x="322" y="843"/>
                    <a:pt x="256" y="717"/>
                  </a:cubicBezTo>
                  <a:cubicBezTo>
                    <a:pt x="213" y="739"/>
                    <a:pt x="171" y="761"/>
                    <a:pt x="129" y="783"/>
                  </a:cubicBezTo>
                  <a:cubicBezTo>
                    <a:pt x="196" y="911"/>
                    <a:pt x="262" y="1037"/>
                    <a:pt x="328" y="1164"/>
                  </a:cubicBezTo>
                  <a:cubicBezTo>
                    <a:pt x="371" y="1142"/>
                    <a:pt x="412" y="1120"/>
                    <a:pt x="455" y="1098"/>
                  </a:cubicBezTo>
                  <a:close/>
                  <a:moveTo>
                    <a:pt x="791" y="98"/>
                  </a:moveTo>
                  <a:cubicBezTo>
                    <a:pt x="787" y="98"/>
                    <a:pt x="786" y="97"/>
                    <a:pt x="784" y="97"/>
                  </a:cubicBezTo>
                  <a:cubicBezTo>
                    <a:pt x="683" y="97"/>
                    <a:pt x="583" y="97"/>
                    <a:pt x="483" y="97"/>
                  </a:cubicBezTo>
                  <a:cubicBezTo>
                    <a:pt x="478" y="97"/>
                    <a:pt x="471" y="103"/>
                    <a:pt x="468" y="108"/>
                  </a:cubicBezTo>
                  <a:cubicBezTo>
                    <a:pt x="451" y="139"/>
                    <a:pt x="434" y="171"/>
                    <a:pt x="417" y="203"/>
                  </a:cubicBezTo>
                  <a:cubicBezTo>
                    <a:pt x="415" y="207"/>
                    <a:pt x="414" y="211"/>
                    <a:pt x="411" y="216"/>
                  </a:cubicBezTo>
                  <a:cubicBezTo>
                    <a:pt x="516" y="216"/>
                    <a:pt x="619" y="216"/>
                    <a:pt x="721" y="216"/>
                  </a:cubicBezTo>
                  <a:cubicBezTo>
                    <a:pt x="724" y="216"/>
                    <a:pt x="729" y="214"/>
                    <a:pt x="730" y="211"/>
                  </a:cubicBezTo>
                  <a:cubicBezTo>
                    <a:pt x="751" y="174"/>
                    <a:pt x="771" y="137"/>
                    <a:pt x="791" y="98"/>
                  </a:cubicBezTo>
                  <a:close/>
                  <a:moveTo>
                    <a:pt x="953" y="97"/>
                  </a:moveTo>
                  <a:cubicBezTo>
                    <a:pt x="973" y="134"/>
                    <a:pt x="992" y="169"/>
                    <a:pt x="1011" y="205"/>
                  </a:cubicBezTo>
                  <a:cubicBezTo>
                    <a:pt x="1015" y="214"/>
                    <a:pt x="1021" y="216"/>
                    <a:pt x="1031" y="216"/>
                  </a:cubicBezTo>
                  <a:cubicBezTo>
                    <a:pt x="1127" y="216"/>
                    <a:pt x="1224" y="216"/>
                    <a:pt x="1321" y="216"/>
                  </a:cubicBezTo>
                  <a:cubicBezTo>
                    <a:pt x="1325" y="216"/>
                    <a:pt x="1329" y="215"/>
                    <a:pt x="1335" y="215"/>
                  </a:cubicBezTo>
                  <a:cubicBezTo>
                    <a:pt x="1315" y="179"/>
                    <a:pt x="1297" y="145"/>
                    <a:pt x="1279" y="110"/>
                  </a:cubicBezTo>
                  <a:cubicBezTo>
                    <a:pt x="1274" y="100"/>
                    <a:pt x="1267" y="96"/>
                    <a:pt x="1256" y="96"/>
                  </a:cubicBezTo>
                  <a:cubicBezTo>
                    <a:pt x="1161" y="97"/>
                    <a:pt x="1066" y="97"/>
                    <a:pt x="971" y="97"/>
                  </a:cubicBezTo>
                  <a:cubicBezTo>
                    <a:pt x="966" y="97"/>
                    <a:pt x="961" y="97"/>
                    <a:pt x="953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8">
              <a:extLst>
                <a:ext uri="{FF2B5EF4-FFF2-40B4-BE49-F238E27FC236}">
                  <a16:creationId xmlns:a16="http://schemas.microsoft.com/office/drawing/2014/main" id="{17F21961-2D71-834A-4B8D-59ADF8C421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93788" y="2487613"/>
              <a:ext cx="25400" cy="49213"/>
            </a:xfrm>
            <a:custGeom>
              <a:avLst/>
              <a:gdLst>
                <a:gd name="T0" fmla="*/ 0 w 94"/>
                <a:gd name="T1" fmla="*/ 181 h 181"/>
                <a:gd name="T2" fmla="*/ 0 w 94"/>
                <a:gd name="T3" fmla="*/ 0 h 181"/>
                <a:gd name="T4" fmla="*/ 94 w 94"/>
                <a:gd name="T5" fmla="*/ 0 h 181"/>
                <a:gd name="T6" fmla="*/ 94 w 94"/>
                <a:gd name="T7" fmla="*/ 181 h 181"/>
                <a:gd name="T8" fmla="*/ 0 w 94"/>
                <a:gd name="T9" fmla="*/ 181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181">
                  <a:moveTo>
                    <a:pt x="0" y="181"/>
                  </a:moveTo>
                  <a:cubicBezTo>
                    <a:pt x="0" y="120"/>
                    <a:pt x="0" y="61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60"/>
                    <a:pt x="94" y="120"/>
                    <a:pt x="94" y="181"/>
                  </a:cubicBezTo>
                  <a:cubicBezTo>
                    <a:pt x="63" y="181"/>
                    <a:pt x="32" y="181"/>
                    <a:pt x="0" y="1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9">
              <a:extLst>
                <a:ext uri="{FF2B5EF4-FFF2-40B4-BE49-F238E27FC236}">
                  <a16:creationId xmlns:a16="http://schemas.microsoft.com/office/drawing/2014/main" id="{0ABB75F1-D56E-AFAD-1F29-B9C89BF16AB6}"/>
                </a:ext>
              </a:extLst>
            </p:cNvPr>
            <p:cNvSpPr>
              <a:spLocks/>
            </p:cNvSpPr>
            <p:nvPr/>
          </p:nvSpPr>
          <p:spPr bwMode="auto">
            <a:xfrm>
              <a:off x="1141413" y="2495550"/>
              <a:ext cx="42863" cy="57150"/>
            </a:xfrm>
            <a:custGeom>
              <a:avLst/>
              <a:gdLst>
                <a:gd name="T0" fmla="*/ 90 w 152"/>
                <a:gd name="T1" fmla="*/ 204 h 204"/>
                <a:gd name="T2" fmla="*/ 0 w 152"/>
                <a:gd name="T3" fmla="*/ 171 h 204"/>
                <a:gd name="T4" fmla="*/ 62 w 152"/>
                <a:gd name="T5" fmla="*/ 0 h 204"/>
                <a:gd name="T6" fmla="*/ 152 w 152"/>
                <a:gd name="T7" fmla="*/ 33 h 204"/>
                <a:gd name="T8" fmla="*/ 90 w 152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2" h="204">
                  <a:moveTo>
                    <a:pt x="90" y="204"/>
                  </a:moveTo>
                  <a:cubicBezTo>
                    <a:pt x="59" y="193"/>
                    <a:pt x="30" y="182"/>
                    <a:pt x="0" y="171"/>
                  </a:cubicBezTo>
                  <a:cubicBezTo>
                    <a:pt x="21" y="114"/>
                    <a:pt x="41" y="58"/>
                    <a:pt x="62" y="0"/>
                  </a:cubicBezTo>
                  <a:cubicBezTo>
                    <a:pt x="92" y="11"/>
                    <a:pt x="122" y="22"/>
                    <a:pt x="152" y="33"/>
                  </a:cubicBezTo>
                  <a:cubicBezTo>
                    <a:pt x="131" y="91"/>
                    <a:pt x="110" y="147"/>
                    <a:pt x="90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0">
              <a:extLst>
                <a:ext uri="{FF2B5EF4-FFF2-40B4-BE49-F238E27FC236}">
                  <a16:creationId xmlns:a16="http://schemas.microsoft.com/office/drawing/2014/main" id="{256C3529-D965-D725-AEC1-8BE60BB85FB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8700" y="2495550"/>
              <a:ext cx="42863" cy="57150"/>
            </a:xfrm>
            <a:custGeom>
              <a:avLst/>
              <a:gdLst>
                <a:gd name="T0" fmla="*/ 63 w 153"/>
                <a:gd name="T1" fmla="*/ 204 h 204"/>
                <a:gd name="T2" fmla="*/ 0 w 153"/>
                <a:gd name="T3" fmla="*/ 33 h 204"/>
                <a:gd name="T4" fmla="*/ 90 w 153"/>
                <a:gd name="T5" fmla="*/ 0 h 204"/>
                <a:gd name="T6" fmla="*/ 153 w 153"/>
                <a:gd name="T7" fmla="*/ 171 h 204"/>
                <a:gd name="T8" fmla="*/ 63 w 153"/>
                <a:gd name="T9" fmla="*/ 204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204">
                  <a:moveTo>
                    <a:pt x="63" y="204"/>
                  </a:moveTo>
                  <a:cubicBezTo>
                    <a:pt x="42" y="147"/>
                    <a:pt x="21" y="91"/>
                    <a:pt x="0" y="33"/>
                  </a:cubicBezTo>
                  <a:cubicBezTo>
                    <a:pt x="30" y="22"/>
                    <a:pt x="59" y="12"/>
                    <a:pt x="90" y="0"/>
                  </a:cubicBezTo>
                  <a:cubicBezTo>
                    <a:pt x="111" y="57"/>
                    <a:pt x="131" y="113"/>
                    <a:pt x="153" y="171"/>
                  </a:cubicBezTo>
                  <a:cubicBezTo>
                    <a:pt x="122" y="182"/>
                    <a:pt x="93" y="193"/>
                    <a:pt x="63" y="2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02A9667A-2016-4F2E-14F0-0F60A2822D2B}"/>
              </a:ext>
            </a:extLst>
          </p:cNvPr>
          <p:cNvGrpSpPr/>
          <p:nvPr/>
        </p:nvGrpSpPr>
        <p:grpSpPr>
          <a:xfrm>
            <a:off x="3332163" y="3352468"/>
            <a:ext cx="427039" cy="434975"/>
            <a:chOff x="1489075" y="2486025"/>
            <a:chExt cx="427038" cy="434975"/>
          </a:xfrm>
          <a:solidFill>
            <a:srgbClr val="43266B"/>
          </a:solidFill>
        </p:grpSpPr>
        <p:sp>
          <p:nvSpPr>
            <p:cNvPr id="287" name="Freeform 11">
              <a:extLst>
                <a:ext uri="{FF2B5EF4-FFF2-40B4-BE49-F238E27FC236}">
                  <a16:creationId xmlns:a16="http://schemas.microsoft.com/office/drawing/2014/main" id="{9C9407CE-73D5-0330-F081-3DA3C27721A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89075" y="2486025"/>
              <a:ext cx="427038" cy="434975"/>
            </a:xfrm>
            <a:custGeom>
              <a:avLst/>
              <a:gdLst>
                <a:gd name="T0" fmla="*/ 1452 w 1536"/>
                <a:gd name="T1" fmla="*/ 1224 h 1561"/>
                <a:gd name="T2" fmla="*/ 1262 w 1536"/>
                <a:gd name="T3" fmla="*/ 1179 h 1561"/>
                <a:gd name="T4" fmla="*/ 1137 w 1536"/>
                <a:gd name="T5" fmla="*/ 1350 h 1561"/>
                <a:gd name="T6" fmla="*/ 967 w 1536"/>
                <a:gd name="T7" fmla="*/ 1423 h 1561"/>
                <a:gd name="T8" fmla="*/ 779 w 1536"/>
                <a:gd name="T9" fmla="*/ 1499 h 1561"/>
                <a:gd name="T10" fmla="*/ 497 w 1536"/>
                <a:gd name="T11" fmla="*/ 1396 h 1561"/>
                <a:gd name="T12" fmla="*/ 280 w 1536"/>
                <a:gd name="T13" fmla="*/ 1180 h 1561"/>
                <a:gd name="T14" fmla="*/ 77 w 1536"/>
                <a:gd name="T15" fmla="*/ 1223 h 1561"/>
                <a:gd name="T16" fmla="*/ 37 w 1536"/>
                <a:gd name="T17" fmla="*/ 1054 h 1561"/>
                <a:gd name="T18" fmla="*/ 95 w 1536"/>
                <a:gd name="T19" fmla="*/ 1165 h 1561"/>
                <a:gd name="T20" fmla="*/ 237 w 1536"/>
                <a:gd name="T21" fmla="*/ 896 h 1561"/>
                <a:gd name="T22" fmla="*/ 150 w 1536"/>
                <a:gd name="T23" fmla="*/ 616 h 1561"/>
                <a:gd name="T24" fmla="*/ 57 w 1536"/>
                <a:gd name="T25" fmla="*/ 845 h 1561"/>
                <a:gd name="T26" fmla="*/ 157 w 1536"/>
                <a:gd name="T27" fmla="*/ 556 h 1561"/>
                <a:gd name="T28" fmla="*/ 330 w 1536"/>
                <a:gd name="T29" fmla="*/ 640 h 1561"/>
                <a:gd name="T30" fmla="*/ 512 w 1536"/>
                <a:gd name="T31" fmla="*/ 537 h 1561"/>
                <a:gd name="T32" fmla="*/ 738 w 1536"/>
                <a:gd name="T33" fmla="*/ 0 h 1561"/>
                <a:gd name="T34" fmla="*/ 1074 w 1536"/>
                <a:gd name="T35" fmla="*/ 210 h 1561"/>
                <a:gd name="T36" fmla="*/ 1079 w 1536"/>
                <a:gd name="T37" fmla="*/ 587 h 1561"/>
                <a:gd name="T38" fmla="*/ 1222 w 1536"/>
                <a:gd name="T39" fmla="*/ 628 h 1561"/>
                <a:gd name="T40" fmla="*/ 1488 w 1536"/>
                <a:gd name="T41" fmla="*/ 641 h 1561"/>
                <a:gd name="T42" fmla="*/ 1536 w 1536"/>
                <a:gd name="T43" fmla="*/ 1146 h 1561"/>
                <a:gd name="T44" fmla="*/ 520 w 1536"/>
                <a:gd name="T45" fmla="*/ 1002 h 1561"/>
                <a:gd name="T46" fmla="*/ 631 w 1536"/>
                <a:gd name="T47" fmla="*/ 631 h 1561"/>
                <a:gd name="T48" fmla="*/ 391 w 1536"/>
                <a:gd name="T49" fmla="*/ 695 h 1561"/>
                <a:gd name="T50" fmla="*/ 275 w 1536"/>
                <a:gd name="T51" fmla="*/ 1118 h 1561"/>
                <a:gd name="T52" fmla="*/ 492 w 1536"/>
                <a:gd name="T53" fmla="*/ 1149 h 1561"/>
                <a:gd name="T54" fmla="*/ 727 w 1536"/>
                <a:gd name="T55" fmla="*/ 1302 h 1561"/>
                <a:gd name="T56" fmla="*/ 916 w 1536"/>
                <a:gd name="T57" fmla="*/ 1382 h 1561"/>
                <a:gd name="T58" fmla="*/ 1038 w 1536"/>
                <a:gd name="T59" fmla="*/ 1318 h 1561"/>
                <a:gd name="T60" fmla="*/ 1152 w 1536"/>
                <a:gd name="T61" fmla="*/ 1270 h 1561"/>
                <a:gd name="T62" fmla="*/ 868 w 1536"/>
                <a:gd name="T63" fmla="*/ 946 h 1561"/>
                <a:gd name="T64" fmla="*/ 1194 w 1536"/>
                <a:gd name="T65" fmla="*/ 701 h 1561"/>
                <a:gd name="T66" fmla="*/ 939 w 1536"/>
                <a:gd name="T67" fmla="*/ 612 h 1561"/>
                <a:gd name="T68" fmla="*/ 566 w 1536"/>
                <a:gd name="T69" fmla="*/ 859 h 1561"/>
                <a:gd name="T70" fmla="*/ 583 w 1536"/>
                <a:gd name="T71" fmla="*/ 944 h 1561"/>
                <a:gd name="T72" fmla="*/ 780 w 1536"/>
                <a:gd name="T73" fmla="*/ 840 h 1561"/>
                <a:gd name="T74" fmla="*/ 998 w 1536"/>
                <a:gd name="T75" fmla="*/ 903 h 1561"/>
                <a:gd name="T76" fmla="*/ 968 w 1536"/>
                <a:gd name="T77" fmla="*/ 958 h 1561"/>
                <a:gd name="T78" fmla="*/ 1261 w 1536"/>
                <a:gd name="T79" fmla="*/ 1118 h 1561"/>
                <a:gd name="T80" fmla="*/ 498 w 1536"/>
                <a:gd name="T81" fmla="*/ 330 h 1561"/>
                <a:gd name="T82" fmla="*/ 768 w 1536"/>
                <a:gd name="T83" fmla="*/ 60 h 1561"/>
                <a:gd name="T84" fmla="*/ 1475 w 1536"/>
                <a:gd name="T85" fmla="*/ 1117 h 1561"/>
                <a:gd name="T86" fmla="*/ 1386 w 1536"/>
                <a:gd name="T87" fmla="*/ 616 h 1561"/>
                <a:gd name="T88" fmla="*/ 1303 w 1536"/>
                <a:gd name="T89" fmla="*/ 929 h 1561"/>
                <a:gd name="T90" fmla="*/ 363 w 1536"/>
                <a:gd name="T91" fmla="*/ 1269 h 1561"/>
                <a:gd name="T92" fmla="*/ 428 w 1536"/>
                <a:gd name="T93" fmla="*/ 1161 h 1561"/>
                <a:gd name="T94" fmla="*/ 329 w 1536"/>
                <a:gd name="T95" fmla="*/ 1249 h 1561"/>
                <a:gd name="T96" fmla="*/ 460 w 1536"/>
                <a:gd name="T97" fmla="*/ 1334 h 1561"/>
                <a:gd name="T98" fmla="*/ 544 w 1536"/>
                <a:gd name="T99" fmla="*/ 1231 h 1561"/>
                <a:gd name="T100" fmla="*/ 437 w 1536"/>
                <a:gd name="T101" fmla="*/ 1302 h 1561"/>
                <a:gd name="T102" fmla="*/ 612 w 1536"/>
                <a:gd name="T103" fmla="*/ 1397 h 1561"/>
                <a:gd name="T104" fmla="*/ 609 w 1536"/>
                <a:gd name="T105" fmla="*/ 1302 h 1561"/>
                <a:gd name="T106" fmla="*/ 666 w 1536"/>
                <a:gd name="T107" fmla="*/ 1439 h 1561"/>
                <a:gd name="T108" fmla="*/ 773 w 1536"/>
                <a:gd name="T109" fmla="*/ 1420 h 1561"/>
                <a:gd name="T110" fmla="*/ 681 w 1536"/>
                <a:gd name="T111" fmla="*/ 1414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6" h="1561">
                  <a:moveTo>
                    <a:pt x="1536" y="1146"/>
                  </a:moveTo>
                  <a:cubicBezTo>
                    <a:pt x="1535" y="1150"/>
                    <a:pt x="1533" y="1153"/>
                    <a:pt x="1532" y="1157"/>
                  </a:cubicBezTo>
                  <a:cubicBezTo>
                    <a:pt x="1519" y="1195"/>
                    <a:pt x="1493" y="1219"/>
                    <a:pt x="1452" y="1224"/>
                  </a:cubicBezTo>
                  <a:cubicBezTo>
                    <a:pt x="1424" y="1228"/>
                    <a:pt x="1396" y="1231"/>
                    <a:pt x="1368" y="1233"/>
                  </a:cubicBezTo>
                  <a:cubicBezTo>
                    <a:pt x="1328" y="1236"/>
                    <a:pt x="1298" y="1220"/>
                    <a:pt x="1276" y="1186"/>
                  </a:cubicBezTo>
                  <a:cubicBezTo>
                    <a:pt x="1274" y="1182"/>
                    <a:pt x="1267" y="1179"/>
                    <a:pt x="1262" y="1179"/>
                  </a:cubicBezTo>
                  <a:cubicBezTo>
                    <a:pt x="1240" y="1180"/>
                    <a:pt x="1218" y="1183"/>
                    <a:pt x="1194" y="1185"/>
                  </a:cubicBezTo>
                  <a:cubicBezTo>
                    <a:pt x="1195" y="1188"/>
                    <a:pt x="1195" y="1190"/>
                    <a:pt x="1196" y="1191"/>
                  </a:cubicBezTo>
                  <a:cubicBezTo>
                    <a:pt x="1244" y="1251"/>
                    <a:pt x="1208" y="1329"/>
                    <a:pt x="1137" y="1350"/>
                  </a:cubicBezTo>
                  <a:cubicBezTo>
                    <a:pt x="1133" y="1351"/>
                    <a:pt x="1130" y="1353"/>
                    <a:pt x="1127" y="1352"/>
                  </a:cubicBezTo>
                  <a:cubicBezTo>
                    <a:pt x="1102" y="1348"/>
                    <a:pt x="1092" y="1363"/>
                    <a:pt x="1080" y="1382"/>
                  </a:cubicBezTo>
                  <a:cubicBezTo>
                    <a:pt x="1055" y="1423"/>
                    <a:pt x="1015" y="1436"/>
                    <a:pt x="967" y="1423"/>
                  </a:cubicBezTo>
                  <a:cubicBezTo>
                    <a:pt x="953" y="1452"/>
                    <a:pt x="930" y="1472"/>
                    <a:pt x="899" y="1482"/>
                  </a:cubicBezTo>
                  <a:cubicBezTo>
                    <a:pt x="868" y="1491"/>
                    <a:pt x="838" y="1485"/>
                    <a:pt x="808" y="1468"/>
                  </a:cubicBezTo>
                  <a:cubicBezTo>
                    <a:pt x="798" y="1479"/>
                    <a:pt x="788" y="1488"/>
                    <a:pt x="779" y="1499"/>
                  </a:cubicBezTo>
                  <a:cubicBezTo>
                    <a:pt x="726" y="1561"/>
                    <a:pt x="634" y="1541"/>
                    <a:pt x="611" y="1465"/>
                  </a:cubicBezTo>
                  <a:cubicBezTo>
                    <a:pt x="586" y="1469"/>
                    <a:pt x="562" y="1467"/>
                    <a:pt x="541" y="1454"/>
                  </a:cubicBezTo>
                  <a:cubicBezTo>
                    <a:pt x="518" y="1440"/>
                    <a:pt x="505" y="1421"/>
                    <a:pt x="497" y="1396"/>
                  </a:cubicBezTo>
                  <a:cubicBezTo>
                    <a:pt x="441" y="1404"/>
                    <a:pt x="402" y="1381"/>
                    <a:pt x="382" y="1327"/>
                  </a:cubicBezTo>
                  <a:cubicBezTo>
                    <a:pt x="341" y="1333"/>
                    <a:pt x="307" y="1322"/>
                    <a:pt x="283" y="1288"/>
                  </a:cubicBezTo>
                  <a:cubicBezTo>
                    <a:pt x="259" y="1253"/>
                    <a:pt x="260" y="1217"/>
                    <a:pt x="280" y="1180"/>
                  </a:cubicBezTo>
                  <a:cubicBezTo>
                    <a:pt x="270" y="1176"/>
                    <a:pt x="264" y="1179"/>
                    <a:pt x="257" y="1189"/>
                  </a:cubicBezTo>
                  <a:cubicBezTo>
                    <a:pt x="238" y="1219"/>
                    <a:pt x="210" y="1235"/>
                    <a:pt x="174" y="1233"/>
                  </a:cubicBezTo>
                  <a:cubicBezTo>
                    <a:pt x="142" y="1231"/>
                    <a:pt x="109" y="1228"/>
                    <a:pt x="77" y="1223"/>
                  </a:cubicBezTo>
                  <a:cubicBezTo>
                    <a:pt x="36" y="1217"/>
                    <a:pt x="3" y="1181"/>
                    <a:pt x="1" y="1139"/>
                  </a:cubicBezTo>
                  <a:cubicBezTo>
                    <a:pt x="0" y="1119"/>
                    <a:pt x="3" y="1098"/>
                    <a:pt x="6" y="1078"/>
                  </a:cubicBezTo>
                  <a:cubicBezTo>
                    <a:pt x="8" y="1062"/>
                    <a:pt x="22" y="1052"/>
                    <a:pt x="37" y="1054"/>
                  </a:cubicBezTo>
                  <a:cubicBezTo>
                    <a:pt x="53" y="1056"/>
                    <a:pt x="64" y="1068"/>
                    <a:pt x="64" y="1085"/>
                  </a:cubicBezTo>
                  <a:cubicBezTo>
                    <a:pt x="63" y="1097"/>
                    <a:pt x="62" y="1109"/>
                    <a:pt x="61" y="1121"/>
                  </a:cubicBezTo>
                  <a:cubicBezTo>
                    <a:pt x="58" y="1147"/>
                    <a:pt x="69" y="1162"/>
                    <a:pt x="95" y="1165"/>
                  </a:cubicBezTo>
                  <a:cubicBezTo>
                    <a:pt x="120" y="1169"/>
                    <a:pt x="146" y="1171"/>
                    <a:pt x="171" y="1173"/>
                  </a:cubicBezTo>
                  <a:cubicBezTo>
                    <a:pt x="196" y="1175"/>
                    <a:pt x="210" y="1162"/>
                    <a:pt x="213" y="1138"/>
                  </a:cubicBezTo>
                  <a:cubicBezTo>
                    <a:pt x="221" y="1057"/>
                    <a:pt x="229" y="977"/>
                    <a:pt x="237" y="896"/>
                  </a:cubicBezTo>
                  <a:cubicBezTo>
                    <a:pt x="244" y="820"/>
                    <a:pt x="251" y="744"/>
                    <a:pt x="259" y="668"/>
                  </a:cubicBezTo>
                  <a:cubicBezTo>
                    <a:pt x="261" y="641"/>
                    <a:pt x="250" y="626"/>
                    <a:pt x="223" y="624"/>
                  </a:cubicBezTo>
                  <a:cubicBezTo>
                    <a:pt x="199" y="621"/>
                    <a:pt x="174" y="618"/>
                    <a:pt x="150" y="616"/>
                  </a:cubicBezTo>
                  <a:cubicBezTo>
                    <a:pt x="126" y="613"/>
                    <a:pt x="110" y="626"/>
                    <a:pt x="108" y="650"/>
                  </a:cubicBezTo>
                  <a:cubicBezTo>
                    <a:pt x="102" y="704"/>
                    <a:pt x="97" y="759"/>
                    <a:pt x="91" y="814"/>
                  </a:cubicBezTo>
                  <a:cubicBezTo>
                    <a:pt x="89" y="835"/>
                    <a:pt x="75" y="848"/>
                    <a:pt x="57" y="845"/>
                  </a:cubicBezTo>
                  <a:cubicBezTo>
                    <a:pt x="39" y="842"/>
                    <a:pt x="30" y="827"/>
                    <a:pt x="32" y="806"/>
                  </a:cubicBezTo>
                  <a:cubicBezTo>
                    <a:pt x="37" y="752"/>
                    <a:pt x="43" y="698"/>
                    <a:pt x="48" y="644"/>
                  </a:cubicBezTo>
                  <a:cubicBezTo>
                    <a:pt x="53" y="588"/>
                    <a:pt x="100" y="549"/>
                    <a:pt x="157" y="556"/>
                  </a:cubicBezTo>
                  <a:cubicBezTo>
                    <a:pt x="181" y="559"/>
                    <a:pt x="205" y="562"/>
                    <a:pt x="230" y="564"/>
                  </a:cubicBezTo>
                  <a:cubicBezTo>
                    <a:pt x="271" y="568"/>
                    <a:pt x="299" y="589"/>
                    <a:pt x="314" y="628"/>
                  </a:cubicBezTo>
                  <a:cubicBezTo>
                    <a:pt x="317" y="636"/>
                    <a:pt x="322" y="638"/>
                    <a:pt x="330" y="640"/>
                  </a:cubicBezTo>
                  <a:cubicBezTo>
                    <a:pt x="354" y="645"/>
                    <a:pt x="374" y="638"/>
                    <a:pt x="394" y="625"/>
                  </a:cubicBezTo>
                  <a:cubicBezTo>
                    <a:pt x="435" y="599"/>
                    <a:pt x="478" y="575"/>
                    <a:pt x="521" y="549"/>
                  </a:cubicBezTo>
                  <a:cubicBezTo>
                    <a:pt x="518" y="545"/>
                    <a:pt x="515" y="541"/>
                    <a:pt x="512" y="537"/>
                  </a:cubicBezTo>
                  <a:cubicBezTo>
                    <a:pt x="434" y="436"/>
                    <a:pt x="415" y="324"/>
                    <a:pt x="463" y="206"/>
                  </a:cubicBezTo>
                  <a:cubicBezTo>
                    <a:pt x="511" y="88"/>
                    <a:pt x="602" y="21"/>
                    <a:pt x="728" y="3"/>
                  </a:cubicBezTo>
                  <a:cubicBezTo>
                    <a:pt x="731" y="2"/>
                    <a:pt x="735" y="1"/>
                    <a:pt x="738" y="0"/>
                  </a:cubicBezTo>
                  <a:cubicBezTo>
                    <a:pt x="758" y="0"/>
                    <a:pt x="778" y="0"/>
                    <a:pt x="798" y="0"/>
                  </a:cubicBezTo>
                  <a:cubicBezTo>
                    <a:pt x="804" y="1"/>
                    <a:pt x="811" y="2"/>
                    <a:pt x="817" y="3"/>
                  </a:cubicBezTo>
                  <a:cubicBezTo>
                    <a:pt x="940" y="26"/>
                    <a:pt x="1029" y="93"/>
                    <a:pt x="1074" y="210"/>
                  </a:cubicBezTo>
                  <a:cubicBezTo>
                    <a:pt x="1120" y="327"/>
                    <a:pt x="1101" y="436"/>
                    <a:pt x="1025" y="536"/>
                  </a:cubicBezTo>
                  <a:cubicBezTo>
                    <a:pt x="1022" y="541"/>
                    <a:pt x="1018" y="545"/>
                    <a:pt x="1015" y="549"/>
                  </a:cubicBezTo>
                  <a:cubicBezTo>
                    <a:pt x="1037" y="562"/>
                    <a:pt x="1058" y="575"/>
                    <a:pt x="1079" y="587"/>
                  </a:cubicBezTo>
                  <a:cubicBezTo>
                    <a:pt x="1100" y="599"/>
                    <a:pt x="1122" y="611"/>
                    <a:pt x="1142" y="625"/>
                  </a:cubicBezTo>
                  <a:cubicBezTo>
                    <a:pt x="1162" y="639"/>
                    <a:pt x="1183" y="645"/>
                    <a:pt x="1207" y="640"/>
                  </a:cubicBezTo>
                  <a:cubicBezTo>
                    <a:pt x="1215" y="638"/>
                    <a:pt x="1219" y="636"/>
                    <a:pt x="1222" y="628"/>
                  </a:cubicBezTo>
                  <a:cubicBezTo>
                    <a:pt x="1235" y="591"/>
                    <a:pt x="1262" y="569"/>
                    <a:pt x="1301" y="564"/>
                  </a:cubicBezTo>
                  <a:cubicBezTo>
                    <a:pt x="1329" y="561"/>
                    <a:pt x="1356" y="558"/>
                    <a:pt x="1383" y="556"/>
                  </a:cubicBezTo>
                  <a:cubicBezTo>
                    <a:pt x="1436" y="551"/>
                    <a:pt x="1483" y="588"/>
                    <a:pt x="1488" y="641"/>
                  </a:cubicBezTo>
                  <a:cubicBezTo>
                    <a:pt x="1501" y="775"/>
                    <a:pt x="1514" y="908"/>
                    <a:pt x="1528" y="1042"/>
                  </a:cubicBezTo>
                  <a:cubicBezTo>
                    <a:pt x="1530" y="1065"/>
                    <a:pt x="1533" y="1087"/>
                    <a:pt x="1536" y="1110"/>
                  </a:cubicBezTo>
                  <a:cubicBezTo>
                    <a:pt x="1536" y="1122"/>
                    <a:pt x="1536" y="1134"/>
                    <a:pt x="1536" y="1146"/>
                  </a:cubicBezTo>
                  <a:close/>
                  <a:moveTo>
                    <a:pt x="758" y="901"/>
                  </a:moveTo>
                  <a:cubicBezTo>
                    <a:pt x="746" y="915"/>
                    <a:pt x="735" y="927"/>
                    <a:pt x="724" y="940"/>
                  </a:cubicBezTo>
                  <a:cubicBezTo>
                    <a:pt x="669" y="1005"/>
                    <a:pt x="595" y="1012"/>
                    <a:pt x="520" y="1002"/>
                  </a:cubicBezTo>
                  <a:cubicBezTo>
                    <a:pt x="470" y="996"/>
                    <a:pt x="449" y="941"/>
                    <a:pt x="475" y="895"/>
                  </a:cubicBezTo>
                  <a:cubicBezTo>
                    <a:pt x="503" y="845"/>
                    <a:pt x="533" y="797"/>
                    <a:pt x="562" y="748"/>
                  </a:cubicBezTo>
                  <a:cubicBezTo>
                    <a:pt x="585" y="709"/>
                    <a:pt x="608" y="670"/>
                    <a:pt x="631" y="631"/>
                  </a:cubicBezTo>
                  <a:cubicBezTo>
                    <a:pt x="620" y="625"/>
                    <a:pt x="609" y="620"/>
                    <a:pt x="599" y="613"/>
                  </a:cubicBezTo>
                  <a:cubicBezTo>
                    <a:pt x="576" y="597"/>
                    <a:pt x="554" y="599"/>
                    <a:pt x="532" y="612"/>
                  </a:cubicBezTo>
                  <a:cubicBezTo>
                    <a:pt x="485" y="640"/>
                    <a:pt x="439" y="668"/>
                    <a:pt x="391" y="695"/>
                  </a:cubicBezTo>
                  <a:cubicBezTo>
                    <a:pt x="383" y="700"/>
                    <a:pt x="372" y="702"/>
                    <a:pt x="362" y="702"/>
                  </a:cubicBezTo>
                  <a:cubicBezTo>
                    <a:pt x="347" y="702"/>
                    <a:pt x="332" y="700"/>
                    <a:pt x="316" y="699"/>
                  </a:cubicBezTo>
                  <a:cubicBezTo>
                    <a:pt x="302" y="839"/>
                    <a:pt x="289" y="978"/>
                    <a:pt x="275" y="1118"/>
                  </a:cubicBezTo>
                  <a:cubicBezTo>
                    <a:pt x="291" y="1120"/>
                    <a:pt x="305" y="1120"/>
                    <a:pt x="318" y="1123"/>
                  </a:cubicBezTo>
                  <a:cubicBezTo>
                    <a:pt x="329" y="1124"/>
                    <a:pt x="337" y="1122"/>
                    <a:pt x="345" y="1114"/>
                  </a:cubicBezTo>
                  <a:cubicBezTo>
                    <a:pt x="393" y="1073"/>
                    <a:pt x="466" y="1091"/>
                    <a:pt x="492" y="1149"/>
                  </a:cubicBezTo>
                  <a:cubicBezTo>
                    <a:pt x="494" y="1154"/>
                    <a:pt x="496" y="1159"/>
                    <a:pt x="498" y="1163"/>
                  </a:cubicBezTo>
                  <a:cubicBezTo>
                    <a:pt x="556" y="1155"/>
                    <a:pt x="593" y="1180"/>
                    <a:pt x="613" y="1232"/>
                  </a:cubicBezTo>
                  <a:cubicBezTo>
                    <a:pt x="671" y="1225"/>
                    <a:pt x="708" y="1249"/>
                    <a:pt x="727" y="1302"/>
                  </a:cubicBezTo>
                  <a:cubicBezTo>
                    <a:pt x="800" y="1288"/>
                    <a:pt x="851" y="1348"/>
                    <a:pt x="843" y="1409"/>
                  </a:cubicBezTo>
                  <a:cubicBezTo>
                    <a:pt x="842" y="1413"/>
                    <a:pt x="847" y="1420"/>
                    <a:pt x="851" y="1422"/>
                  </a:cubicBezTo>
                  <a:cubicBezTo>
                    <a:pt x="880" y="1435"/>
                    <a:pt x="912" y="1415"/>
                    <a:pt x="916" y="1382"/>
                  </a:cubicBezTo>
                  <a:cubicBezTo>
                    <a:pt x="919" y="1348"/>
                    <a:pt x="941" y="1337"/>
                    <a:pt x="970" y="1357"/>
                  </a:cubicBezTo>
                  <a:cubicBezTo>
                    <a:pt x="984" y="1367"/>
                    <a:pt x="1000" y="1373"/>
                    <a:pt x="1017" y="1363"/>
                  </a:cubicBezTo>
                  <a:cubicBezTo>
                    <a:pt x="1033" y="1353"/>
                    <a:pt x="1040" y="1338"/>
                    <a:pt x="1038" y="1318"/>
                  </a:cubicBezTo>
                  <a:cubicBezTo>
                    <a:pt x="1035" y="1291"/>
                    <a:pt x="1057" y="1276"/>
                    <a:pt x="1082" y="1287"/>
                  </a:cubicBezTo>
                  <a:cubicBezTo>
                    <a:pt x="1085" y="1288"/>
                    <a:pt x="1088" y="1290"/>
                    <a:pt x="1091" y="1291"/>
                  </a:cubicBezTo>
                  <a:cubicBezTo>
                    <a:pt x="1113" y="1299"/>
                    <a:pt x="1139" y="1290"/>
                    <a:pt x="1152" y="1270"/>
                  </a:cubicBezTo>
                  <a:cubicBezTo>
                    <a:pt x="1163" y="1252"/>
                    <a:pt x="1160" y="1239"/>
                    <a:pt x="1140" y="1218"/>
                  </a:cubicBezTo>
                  <a:cubicBezTo>
                    <a:pt x="1054" y="1131"/>
                    <a:pt x="968" y="1044"/>
                    <a:pt x="882" y="956"/>
                  </a:cubicBezTo>
                  <a:cubicBezTo>
                    <a:pt x="878" y="952"/>
                    <a:pt x="873" y="947"/>
                    <a:pt x="868" y="946"/>
                  </a:cubicBezTo>
                  <a:cubicBezTo>
                    <a:pt x="828" y="940"/>
                    <a:pt x="792" y="925"/>
                    <a:pt x="758" y="901"/>
                  </a:cubicBezTo>
                  <a:close/>
                  <a:moveTo>
                    <a:pt x="1220" y="698"/>
                  </a:moveTo>
                  <a:cubicBezTo>
                    <a:pt x="1210" y="699"/>
                    <a:pt x="1202" y="700"/>
                    <a:pt x="1194" y="701"/>
                  </a:cubicBezTo>
                  <a:cubicBezTo>
                    <a:pt x="1171" y="705"/>
                    <a:pt x="1151" y="701"/>
                    <a:pt x="1130" y="688"/>
                  </a:cubicBezTo>
                  <a:cubicBezTo>
                    <a:pt x="1088" y="661"/>
                    <a:pt x="1045" y="636"/>
                    <a:pt x="1002" y="611"/>
                  </a:cubicBezTo>
                  <a:cubicBezTo>
                    <a:pt x="981" y="599"/>
                    <a:pt x="960" y="599"/>
                    <a:pt x="939" y="612"/>
                  </a:cubicBezTo>
                  <a:cubicBezTo>
                    <a:pt x="866" y="656"/>
                    <a:pt x="787" y="670"/>
                    <a:pt x="703" y="653"/>
                  </a:cubicBezTo>
                  <a:cubicBezTo>
                    <a:pt x="691" y="651"/>
                    <a:pt x="687" y="654"/>
                    <a:pt x="682" y="663"/>
                  </a:cubicBezTo>
                  <a:cubicBezTo>
                    <a:pt x="643" y="728"/>
                    <a:pt x="604" y="793"/>
                    <a:pt x="566" y="859"/>
                  </a:cubicBezTo>
                  <a:cubicBezTo>
                    <a:pt x="553" y="880"/>
                    <a:pt x="540" y="901"/>
                    <a:pt x="528" y="923"/>
                  </a:cubicBezTo>
                  <a:cubicBezTo>
                    <a:pt x="520" y="938"/>
                    <a:pt x="524" y="945"/>
                    <a:pt x="541" y="945"/>
                  </a:cubicBezTo>
                  <a:cubicBezTo>
                    <a:pt x="555" y="946"/>
                    <a:pt x="569" y="945"/>
                    <a:pt x="583" y="944"/>
                  </a:cubicBezTo>
                  <a:cubicBezTo>
                    <a:pt x="627" y="943"/>
                    <a:pt x="663" y="925"/>
                    <a:pt x="690" y="888"/>
                  </a:cubicBezTo>
                  <a:cubicBezTo>
                    <a:pt x="702" y="873"/>
                    <a:pt x="715" y="858"/>
                    <a:pt x="728" y="844"/>
                  </a:cubicBezTo>
                  <a:cubicBezTo>
                    <a:pt x="745" y="824"/>
                    <a:pt x="760" y="823"/>
                    <a:pt x="780" y="840"/>
                  </a:cubicBezTo>
                  <a:cubicBezTo>
                    <a:pt x="807" y="864"/>
                    <a:pt x="837" y="881"/>
                    <a:pt x="873" y="885"/>
                  </a:cubicBezTo>
                  <a:cubicBezTo>
                    <a:pt x="900" y="888"/>
                    <a:pt x="928" y="886"/>
                    <a:pt x="954" y="883"/>
                  </a:cubicBezTo>
                  <a:cubicBezTo>
                    <a:pt x="978" y="880"/>
                    <a:pt x="993" y="885"/>
                    <a:pt x="998" y="903"/>
                  </a:cubicBezTo>
                  <a:cubicBezTo>
                    <a:pt x="1003" y="921"/>
                    <a:pt x="992" y="936"/>
                    <a:pt x="969" y="942"/>
                  </a:cubicBezTo>
                  <a:cubicBezTo>
                    <a:pt x="965" y="943"/>
                    <a:pt x="961" y="944"/>
                    <a:pt x="956" y="946"/>
                  </a:cubicBezTo>
                  <a:cubicBezTo>
                    <a:pt x="961" y="950"/>
                    <a:pt x="964" y="954"/>
                    <a:pt x="968" y="958"/>
                  </a:cubicBezTo>
                  <a:cubicBezTo>
                    <a:pt x="1017" y="1008"/>
                    <a:pt x="1068" y="1058"/>
                    <a:pt x="1116" y="1110"/>
                  </a:cubicBezTo>
                  <a:cubicBezTo>
                    <a:pt x="1131" y="1125"/>
                    <a:pt x="1144" y="1132"/>
                    <a:pt x="1165" y="1128"/>
                  </a:cubicBezTo>
                  <a:cubicBezTo>
                    <a:pt x="1196" y="1123"/>
                    <a:pt x="1228" y="1121"/>
                    <a:pt x="1261" y="1118"/>
                  </a:cubicBezTo>
                  <a:cubicBezTo>
                    <a:pt x="1247" y="978"/>
                    <a:pt x="1234" y="839"/>
                    <a:pt x="1220" y="698"/>
                  </a:cubicBezTo>
                  <a:close/>
                  <a:moveTo>
                    <a:pt x="768" y="60"/>
                  </a:moveTo>
                  <a:cubicBezTo>
                    <a:pt x="619" y="60"/>
                    <a:pt x="498" y="181"/>
                    <a:pt x="498" y="330"/>
                  </a:cubicBezTo>
                  <a:cubicBezTo>
                    <a:pt x="498" y="479"/>
                    <a:pt x="619" y="600"/>
                    <a:pt x="768" y="600"/>
                  </a:cubicBezTo>
                  <a:cubicBezTo>
                    <a:pt x="917" y="600"/>
                    <a:pt x="1038" y="479"/>
                    <a:pt x="1038" y="330"/>
                  </a:cubicBezTo>
                  <a:cubicBezTo>
                    <a:pt x="1038" y="181"/>
                    <a:pt x="917" y="60"/>
                    <a:pt x="768" y="60"/>
                  </a:cubicBezTo>
                  <a:close/>
                  <a:moveTo>
                    <a:pt x="1365" y="1173"/>
                  </a:moveTo>
                  <a:cubicBezTo>
                    <a:pt x="1388" y="1171"/>
                    <a:pt x="1413" y="1169"/>
                    <a:pt x="1437" y="1166"/>
                  </a:cubicBezTo>
                  <a:cubicBezTo>
                    <a:pt x="1468" y="1162"/>
                    <a:pt x="1478" y="1147"/>
                    <a:pt x="1475" y="1117"/>
                  </a:cubicBezTo>
                  <a:cubicBezTo>
                    <a:pt x="1471" y="1082"/>
                    <a:pt x="1468" y="1047"/>
                    <a:pt x="1464" y="1012"/>
                  </a:cubicBezTo>
                  <a:cubicBezTo>
                    <a:pt x="1452" y="892"/>
                    <a:pt x="1440" y="771"/>
                    <a:pt x="1428" y="650"/>
                  </a:cubicBezTo>
                  <a:cubicBezTo>
                    <a:pt x="1426" y="626"/>
                    <a:pt x="1410" y="613"/>
                    <a:pt x="1386" y="616"/>
                  </a:cubicBezTo>
                  <a:cubicBezTo>
                    <a:pt x="1362" y="618"/>
                    <a:pt x="1338" y="621"/>
                    <a:pt x="1313" y="624"/>
                  </a:cubicBezTo>
                  <a:cubicBezTo>
                    <a:pt x="1286" y="626"/>
                    <a:pt x="1274" y="641"/>
                    <a:pt x="1277" y="668"/>
                  </a:cubicBezTo>
                  <a:cubicBezTo>
                    <a:pt x="1286" y="755"/>
                    <a:pt x="1294" y="842"/>
                    <a:pt x="1303" y="929"/>
                  </a:cubicBezTo>
                  <a:cubicBezTo>
                    <a:pt x="1309" y="998"/>
                    <a:pt x="1316" y="1068"/>
                    <a:pt x="1323" y="1137"/>
                  </a:cubicBezTo>
                  <a:cubicBezTo>
                    <a:pt x="1326" y="1161"/>
                    <a:pt x="1340" y="1174"/>
                    <a:pt x="1365" y="1173"/>
                  </a:cubicBezTo>
                  <a:close/>
                  <a:moveTo>
                    <a:pt x="363" y="1269"/>
                  </a:moveTo>
                  <a:cubicBezTo>
                    <a:pt x="366" y="1267"/>
                    <a:pt x="374" y="1267"/>
                    <a:pt x="378" y="1263"/>
                  </a:cubicBezTo>
                  <a:cubicBezTo>
                    <a:pt x="397" y="1244"/>
                    <a:pt x="417" y="1226"/>
                    <a:pt x="434" y="1206"/>
                  </a:cubicBezTo>
                  <a:cubicBezTo>
                    <a:pt x="446" y="1193"/>
                    <a:pt x="441" y="1172"/>
                    <a:pt x="428" y="1161"/>
                  </a:cubicBezTo>
                  <a:cubicBezTo>
                    <a:pt x="415" y="1149"/>
                    <a:pt x="396" y="1149"/>
                    <a:pt x="383" y="1161"/>
                  </a:cubicBezTo>
                  <a:cubicBezTo>
                    <a:pt x="366" y="1177"/>
                    <a:pt x="350" y="1193"/>
                    <a:pt x="334" y="1210"/>
                  </a:cubicBezTo>
                  <a:cubicBezTo>
                    <a:pt x="324" y="1221"/>
                    <a:pt x="322" y="1235"/>
                    <a:pt x="329" y="1249"/>
                  </a:cubicBezTo>
                  <a:cubicBezTo>
                    <a:pt x="335" y="1262"/>
                    <a:pt x="346" y="1267"/>
                    <a:pt x="363" y="1269"/>
                  </a:cubicBezTo>
                  <a:close/>
                  <a:moveTo>
                    <a:pt x="437" y="1302"/>
                  </a:moveTo>
                  <a:cubicBezTo>
                    <a:pt x="440" y="1317"/>
                    <a:pt x="447" y="1328"/>
                    <a:pt x="460" y="1334"/>
                  </a:cubicBezTo>
                  <a:cubicBezTo>
                    <a:pt x="473" y="1341"/>
                    <a:pt x="486" y="1339"/>
                    <a:pt x="497" y="1328"/>
                  </a:cubicBezTo>
                  <a:cubicBezTo>
                    <a:pt x="513" y="1313"/>
                    <a:pt x="529" y="1297"/>
                    <a:pt x="545" y="1281"/>
                  </a:cubicBezTo>
                  <a:cubicBezTo>
                    <a:pt x="559" y="1266"/>
                    <a:pt x="558" y="1245"/>
                    <a:pt x="544" y="1231"/>
                  </a:cubicBezTo>
                  <a:cubicBezTo>
                    <a:pt x="530" y="1217"/>
                    <a:pt x="510" y="1218"/>
                    <a:pt x="494" y="1233"/>
                  </a:cubicBezTo>
                  <a:cubicBezTo>
                    <a:pt x="480" y="1247"/>
                    <a:pt x="465" y="1261"/>
                    <a:pt x="451" y="1276"/>
                  </a:cubicBezTo>
                  <a:cubicBezTo>
                    <a:pt x="445" y="1283"/>
                    <a:pt x="442" y="1293"/>
                    <a:pt x="437" y="1302"/>
                  </a:cubicBezTo>
                  <a:close/>
                  <a:moveTo>
                    <a:pt x="552" y="1370"/>
                  </a:moveTo>
                  <a:cubicBezTo>
                    <a:pt x="554" y="1386"/>
                    <a:pt x="562" y="1398"/>
                    <a:pt x="575" y="1404"/>
                  </a:cubicBezTo>
                  <a:cubicBezTo>
                    <a:pt x="589" y="1410"/>
                    <a:pt x="602" y="1407"/>
                    <a:pt x="612" y="1397"/>
                  </a:cubicBezTo>
                  <a:cubicBezTo>
                    <a:pt x="628" y="1382"/>
                    <a:pt x="644" y="1366"/>
                    <a:pt x="659" y="1350"/>
                  </a:cubicBezTo>
                  <a:cubicBezTo>
                    <a:pt x="673" y="1335"/>
                    <a:pt x="672" y="1314"/>
                    <a:pt x="658" y="1300"/>
                  </a:cubicBezTo>
                  <a:cubicBezTo>
                    <a:pt x="644" y="1287"/>
                    <a:pt x="624" y="1287"/>
                    <a:pt x="609" y="1302"/>
                  </a:cubicBezTo>
                  <a:cubicBezTo>
                    <a:pt x="594" y="1316"/>
                    <a:pt x="579" y="1330"/>
                    <a:pt x="566" y="1345"/>
                  </a:cubicBezTo>
                  <a:cubicBezTo>
                    <a:pt x="560" y="1352"/>
                    <a:pt x="556" y="1362"/>
                    <a:pt x="552" y="1370"/>
                  </a:cubicBezTo>
                  <a:close/>
                  <a:moveTo>
                    <a:pt x="666" y="1439"/>
                  </a:moveTo>
                  <a:cubicBezTo>
                    <a:pt x="669" y="1456"/>
                    <a:pt x="676" y="1467"/>
                    <a:pt x="689" y="1473"/>
                  </a:cubicBezTo>
                  <a:cubicBezTo>
                    <a:pt x="703" y="1479"/>
                    <a:pt x="716" y="1477"/>
                    <a:pt x="726" y="1466"/>
                  </a:cubicBezTo>
                  <a:cubicBezTo>
                    <a:pt x="742" y="1451"/>
                    <a:pt x="758" y="1436"/>
                    <a:pt x="773" y="1420"/>
                  </a:cubicBezTo>
                  <a:cubicBezTo>
                    <a:pt x="787" y="1404"/>
                    <a:pt x="787" y="1382"/>
                    <a:pt x="772" y="1369"/>
                  </a:cubicBezTo>
                  <a:cubicBezTo>
                    <a:pt x="758" y="1355"/>
                    <a:pt x="738" y="1356"/>
                    <a:pt x="723" y="1372"/>
                  </a:cubicBezTo>
                  <a:cubicBezTo>
                    <a:pt x="708" y="1386"/>
                    <a:pt x="694" y="1399"/>
                    <a:pt x="681" y="1414"/>
                  </a:cubicBezTo>
                  <a:cubicBezTo>
                    <a:pt x="674" y="1421"/>
                    <a:pt x="671" y="1431"/>
                    <a:pt x="666" y="14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2">
              <a:extLst>
                <a:ext uri="{FF2B5EF4-FFF2-40B4-BE49-F238E27FC236}">
                  <a16:creationId xmlns:a16="http://schemas.microsoft.com/office/drawing/2014/main" id="{F5317E7D-B405-FC5D-708E-08AA289DFF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3838" y="2741613"/>
              <a:ext cx="17463" cy="17463"/>
            </a:xfrm>
            <a:custGeom>
              <a:avLst/>
              <a:gdLst>
                <a:gd name="T0" fmla="*/ 61 w 61"/>
                <a:gd name="T1" fmla="*/ 29 h 60"/>
                <a:gd name="T2" fmla="*/ 31 w 61"/>
                <a:gd name="T3" fmla="*/ 59 h 60"/>
                <a:gd name="T4" fmla="*/ 1 w 61"/>
                <a:gd name="T5" fmla="*/ 31 h 60"/>
                <a:gd name="T6" fmla="*/ 30 w 61"/>
                <a:gd name="T7" fmla="*/ 0 h 60"/>
                <a:gd name="T8" fmla="*/ 61 w 61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cubicBezTo>
                    <a:pt x="61" y="45"/>
                    <a:pt x="48" y="59"/>
                    <a:pt x="31" y="59"/>
                  </a:cubicBezTo>
                  <a:cubicBezTo>
                    <a:pt x="15" y="60"/>
                    <a:pt x="2" y="47"/>
                    <a:pt x="1" y="31"/>
                  </a:cubicBezTo>
                  <a:cubicBezTo>
                    <a:pt x="0" y="14"/>
                    <a:pt x="13" y="0"/>
                    <a:pt x="30" y="0"/>
                  </a:cubicBezTo>
                  <a:cubicBezTo>
                    <a:pt x="47" y="0"/>
                    <a:pt x="60" y="13"/>
                    <a:pt x="61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3">
              <a:extLst>
                <a:ext uri="{FF2B5EF4-FFF2-40B4-BE49-F238E27FC236}">
                  <a16:creationId xmlns:a16="http://schemas.microsoft.com/office/drawing/2014/main" id="{04747D4B-A84D-3EBD-951F-50E972E85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779588" y="2708275"/>
              <a:ext cx="17463" cy="15875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29 h 60"/>
                <a:gd name="T4" fmla="*/ 31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59" y="13"/>
                    <a:pt x="60" y="29"/>
                  </a:cubicBezTo>
                  <a:cubicBezTo>
                    <a:pt x="60" y="46"/>
                    <a:pt x="47" y="59"/>
                    <a:pt x="31" y="60"/>
                  </a:cubicBezTo>
                  <a:cubicBezTo>
                    <a:pt x="14" y="60"/>
                    <a:pt x="0" y="46"/>
                    <a:pt x="0" y="30"/>
                  </a:cubicBezTo>
                  <a:cubicBezTo>
                    <a:pt x="0" y="13"/>
                    <a:pt x="14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0" name="Freeform 14">
              <a:extLst>
                <a:ext uri="{FF2B5EF4-FFF2-40B4-BE49-F238E27FC236}">
                  <a16:creationId xmlns:a16="http://schemas.microsoft.com/office/drawing/2014/main" id="{A998EAE4-7FCB-4282-B4E3-E9B6347E34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43063" y="2527300"/>
              <a:ext cx="117475" cy="98425"/>
            </a:xfrm>
            <a:custGeom>
              <a:avLst/>
              <a:gdLst>
                <a:gd name="T0" fmla="*/ 176 w 421"/>
                <a:gd name="T1" fmla="*/ 128 h 352"/>
                <a:gd name="T2" fmla="*/ 261 w 421"/>
                <a:gd name="T3" fmla="*/ 43 h 352"/>
                <a:gd name="T4" fmla="*/ 405 w 421"/>
                <a:gd name="T5" fmla="*/ 68 h 352"/>
                <a:gd name="T6" fmla="*/ 390 w 421"/>
                <a:gd name="T7" fmla="*/ 168 h 352"/>
                <a:gd name="T8" fmla="*/ 238 w 421"/>
                <a:gd name="T9" fmla="*/ 319 h 352"/>
                <a:gd name="T10" fmla="*/ 118 w 421"/>
                <a:gd name="T11" fmla="*/ 320 h 352"/>
                <a:gd name="T12" fmla="*/ 33 w 421"/>
                <a:gd name="T13" fmla="*/ 235 h 352"/>
                <a:gd name="T14" fmla="*/ 37 w 421"/>
                <a:gd name="T15" fmla="*/ 111 h 352"/>
                <a:gd name="T16" fmla="*/ 162 w 421"/>
                <a:gd name="T17" fmla="*/ 111 h 352"/>
                <a:gd name="T18" fmla="*/ 176 w 421"/>
                <a:gd name="T19" fmla="*/ 128 h 352"/>
                <a:gd name="T20" fmla="*/ 357 w 421"/>
                <a:gd name="T21" fmla="*/ 107 h 352"/>
                <a:gd name="T22" fmla="*/ 343 w 421"/>
                <a:gd name="T23" fmla="*/ 85 h 352"/>
                <a:gd name="T24" fmla="*/ 300 w 421"/>
                <a:gd name="T25" fmla="*/ 89 h 352"/>
                <a:gd name="T26" fmla="*/ 203 w 421"/>
                <a:gd name="T27" fmla="*/ 185 h 352"/>
                <a:gd name="T28" fmla="*/ 153 w 421"/>
                <a:gd name="T29" fmla="*/ 186 h 352"/>
                <a:gd name="T30" fmla="*/ 125 w 421"/>
                <a:gd name="T31" fmla="*/ 158 h 352"/>
                <a:gd name="T32" fmla="*/ 79 w 421"/>
                <a:gd name="T33" fmla="*/ 155 h 352"/>
                <a:gd name="T34" fmla="*/ 83 w 421"/>
                <a:gd name="T35" fmla="*/ 201 h 352"/>
                <a:gd name="T36" fmla="*/ 153 w 421"/>
                <a:gd name="T37" fmla="*/ 271 h 352"/>
                <a:gd name="T38" fmla="*/ 202 w 421"/>
                <a:gd name="T39" fmla="*/ 272 h 352"/>
                <a:gd name="T40" fmla="*/ 342 w 421"/>
                <a:gd name="T41" fmla="*/ 131 h 352"/>
                <a:gd name="T42" fmla="*/ 357 w 421"/>
                <a:gd name="T43" fmla="*/ 10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21" h="352">
                  <a:moveTo>
                    <a:pt x="176" y="128"/>
                  </a:moveTo>
                  <a:cubicBezTo>
                    <a:pt x="206" y="98"/>
                    <a:pt x="233" y="70"/>
                    <a:pt x="261" y="43"/>
                  </a:cubicBezTo>
                  <a:cubicBezTo>
                    <a:pt x="306" y="0"/>
                    <a:pt x="378" y="12"/>
                    <a:pt x="405" y="68"/>
                  </a:cubicBezTo>
                  <a:cubicBezTo>
                    <a:pt x="421" y="101"/>
                    <a:pt x="416" y="141"/>
                    <a:pt x="390" y="168"/>
                  </a:cubicBezTo>
                  <a:cubicBezTo>
                    <a:pt x="340" y="219"/>
                    <a:pt x="289" y="270"/>
                    <a:pt x="238" y="319"/>
                  </a:cubicBezTo>
                  <a:cubicBezTo>
                    <a:pt x="204" y="352"/>
                    <a:pt x="152" y="352"/>
                    <a:pt x="118" y="320"/>
                  </a:cubicBezTo>
                  <a:cubicBezTo>
                    <a:pt x="89" y="293"/>
                    <a:pt x="60" y="265"/>
                    <a:pt x="33" y="235"/>
                  </a:cubicBezTo>
                  <a:cubicBezTo>
                    <a:pt x="0" y="199"/>
                    <a:pt x="3" y="144"/>
                    <a:pt x="37" y="111"/>
                  </a:cubicBezTo>
                  <a:cubicBezTo>
                    <a:pt x="72" y="77"/>
                    <a:pt x="126" y="77"/>
                    <a:pt x="162" y="111"/>
                  </a:cubicBezTo>
                  <a:cubicBezTo>
                    <a:pt x="167" y="115"/>
                    <a:pt x="171" y="121"/>
                    <a:pt x="176" y="128"/>
                  </a:cubicBezTo>
                  <a:close/>
                  <a:moveTo>
                    <a:pt x="357" y="107"/>
                  </a:moveTo>
                  <a:cubicBezTo>
                    <a:pt x="352" y="99"/>
                    <a:pt x="349" y="90"/>
                    <a:pt x="343" y="85"/>
                  </a:cubicBezTo>
                  <a:cubicBezTo>
                    <a:pt x="332" y="73"/>
                    <a:pt x="314" y="75"/>
                    <a:pt x="300" y="89"/>
                  </a:cubicBezTo>
                  <a:cubicBezTo>
                    <a:pt x="267" y="121"/>
                    <a:pt x="235" y="153"/>
                    <a:pt x="203" y="185"/>
                  </a:cubicBezTo>
                  <a:cubicBezTo>
                    <a:pt x="185" y="203"/>
                    <a:pt x="170" y="203"/>
                    <a:pt x="153" y="186"/>
                  </a:cubicBezTo>
                  <a:cubicBezTo>
                    <a:pt x="143" y="176"/>
                    <a:pt x="134" y="167"/>
                    <a:pt x="125" y="158"/>
                  </a:cubicBezTo>
                  <a:cubicBezTo>
                    <a:pt x="110" y="143"/>
                    <a:pt x="91" y="142"/>
                    <a:pt x="79" y="155"/>
                  </a:cubicBezTo>
                  <a:cubicBezTo>
                    <a:pt x="66" y="168"/>
                    <a:pt x="68" y="186"/>
                    <a:pt x="83" y="201"/>
                  </a:cubicBezTo>
                  <a:cubicBezTo>
                    <a:pt x="106" y="224"/>
                    <a:pt x="130" y="248"/>
                    <a:pt x="153" y="271"/>
                  </a:cubicBezTo>
                  <a:cubicBezTo>
                    <a:pt x="169" y="287"/>
                    <a:pt x="185" y="288"/>
                    <a:pt x="202" y="272"/>
                  </a:cubicBezTo>
                  <a:cubicBezTo>
                    <a:pt x="249" y="225"/>
                    <a:pt x="296" y="178"/>
                    <a:pt x="342" y="131"/>
                  </a:cubicBezTo>
                  <a:cubicBezTo>
                    <a:pt x="348" y="125"/>
                    <a:pt x="351" y="116"/>
                    <a:pt x="357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1" name="Group 290">
            <a:extLst>
              <a:ext uri="{FF2B5EF4-FFF2-40B4-BE49-F238E27FC236}">
                <a16:creationId xmlns:a16="http://schemas.microsoft.com/office/drawing/2014/main" id="{3F430E2C-BA4C-9C47-DC3A-606698E60CC9}"/>
              </a:ext>
            </a:extLst>
          </p:cNvPr>
          <p:cNvGrpSpPr/>
          <p:nvPr/>
        </p:nvGrpSpPr>
        <p:grpSpPr>
          <a:xfrm>
            <a:off x="4007869" y="3361992"/>
            <a:ext cx="414339" cy="415925"/>
            <a:chOff x="2055813" y="2492375"/>
            <a:chExt cx="414338" cy="415925"/>
          </a:xfrm>
          <a:solidFill>
            <a:srgbClr val="43266B"/>
          </a:solidFill>
        </p:grpSpPr>
        <p:sp>
          <p:nvSpPr>
            <p:cNvPr id="292" name="Freeform 15">
              <a:extLst>
                <a:ext uri="{FF2B5EF4-FFF2-40B4-BE49-F238E27FC236}">
                  <a16:creationId xmlns:a16="http://schemas.microsoft.com/office/drawing/2014/main" id="{0897BF52-2B80-AF3D-EE61-FBEA65C001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55813" y="2492375"/>
              <a:ext cx="414338" cy="415925"/>
            </a:xfrm>
            <a:custGeom>
              <a:avLst/>
              <a:gdLst>
                <a:gd name="T0" fmla="*/ 0 w 1488"/>
                <a:gd name="T1" fmla="*/ 632 h 1494"/>
                <a:gd name="T2" fmla="*/ 384 w 1488"/>
                <a:gd name="T3" fmla="*/ 411 h 1494"/>
                <a:gd name="T4" fmla="*/ 559 w 1488"/>
                <a:gd name="T5" fmla="*/ 45 h 1494"/>
                <a:gd name="T6" fmla="*/ 1466 w 1488"/>
                <a:gd name="T7" fmla="*/ 121 h 1494"/>
                <a:gd name="T8" fmla="*/ 1353 w 1488"/>
                <a:gd name="T9" fmla="*/ 1437 h 1494"/>
                <a:gd name="T10" fmla="*/ 424 w 1488"/>
                <a:gd name="T11" fmla="*/ 1390 h 1494"/>
                <a:gd name="T12" fmla="*/ 49 w 1488"/>
                <a:gd name="T13" fmla="*/ 1130 h 1494"/>
                <a:gd name="T14" fmla="*/ 239 w 1488"/>
                <a:gd name="T15" fmla="*/ 651 h 1494"/>
                <a:gd name="T16" fmla="*/ 1332 w 1488"/>
                <a:gd name="T17" fmla="*/ 240 h 1494"/>
                <a:gd name="T18" fmla="*/ 1044 w 1488"/>
                <a:gd name="T19" fmla="*/ 54 h 1494"/>
                <a:gd name="T20" fmla="*/ 443 w 1488"/>
                <a:gd name="T21" fmla="*/ 192 h 1494"/>
                <a:gd name="T22" fmla="*/ 432 w 1488"/>
                <a:gd name="T23" fmla="*/ 533 h 1494"/>
                <a:gd name="T24" fmla="*/ 492 w 1488"/>
                <a:gd name="T25" fmla="*/ 798 h 1494"/>
                <a:gd name="T26" fmla="*/ 432 w 1488"/>
                <a:gd name="T27" fmla="*/ 533 h 1494"/>
                <a:gd name="T28" fmla="*/ 432 w 1488"/>
                <a:gd name="T29" fmla="*/ 1125 h 1494"/>
                <a:gd name="T30" fmla="*/ 666 w 1488"/>
                <a:gd name="T31" fmla="*/ 1422 h 1494"/>
                <a:gd name="T32" fmla="*/ 432 w 1488"/>
                <a:gd name="T33" fmla="*/ 1027 h 1494"/>
                <a:gd name="T34" fmla="*/ 791 w 1488"/>
                <a:gd name="T35" fmla="*/ 1149 h 1494"/>
                <a:gd name="T36" fmla="*/ 432 w 1488"/>
                <a:gd name="T37" fmla="*/ 246 h 1494"/>
                <a:gd name="T38" fmla="*/ 705 w 1488"/>
                <a:gd name="T39" fmla="*/ 564 h 1494"/>
                <a:gd name="T40" fmla="*/ 1081 w 1488"/>
                <a:gd name="T41" fmla="*/ 334 h 1494"/>
                <a:gd name="T42" fmla="*/ 1150 w 1488"/>
                <a:gd name="T43" fmla="*/ 566 h 1494"/>
                <a:gd name="T44" fmla="*/ 1440 w 1488"/>
                <a:gd name="T45" fmla="*/ 246 h 1494"/>
                <a:gd name="T46" fmla="*/ 1440 w 1488"/>
                <a:gd name="T47" fmla="*/ 1313 h 1494"/>
                <a:gd name="T48" fmla="*/ 1215 w 1488"/>
                <a:gd name="T49" fmla="*/ 1181 h 1494"/>
                <a:gd name="T50" fmla="*/ 1081 w 1488"/>
                <a:gd name="T51" fmla="*/ 1437 h 1494"/>
                <a:gd name="T52" fmla="*/ 1081 w 1488"/>
                <a:gd name="T53" fmla="*/ 1071 h 1494"/>
                <a:gd name="T54" fmla="*/ 940 w 1488"/>
                <a:gd name="T55" fmla="*/ 1249 h 1494"/>
                <a:gd name="T56" fmla="*/ 1095 w 1488"/>
                <a:gd name="T57" fmla="*/ 1179 h 1494"/>
                <a:gd name="T58" fmla="*/ 1171 w 1488"/>
                <a:gd name="T59" fmla="*/ 1021 h 1494"/>
                <a:gd name="T60" fmla="*/ 1248 w 1488"/>
                <a:gd name="T61" fmla="*/ 881 h 1494"/>
                <a:gd name="T62" fmla="*/ 1174 w 1488"/>
                <a:gd name="T63" fmla="*/ 769 h 1494"/>
                <a:gd name="T64" fmla="*/ 1088 w 1488"/>
                <a:gd name="T65" fmla="*/ 606 h 1494"/>
                <a:gd name="T66" fmla="*/ 945 w 1488"/>
                <a:gd name="T67" fmla="*/ 539 h 1494"/>
                <a:gd name="T68" fmla="*/ 1296 w 1488"/>
                <a:gd name="T69" fmla="*/ 827 h 1494"/>
                <a:gd name="T70" fmla="*/ 1440 w 1488"/>
                <a:gd name="T71" fmla="*/ 548 h 1494"/>
                <a:gd name="T72" fmla="*/ 1225 w 1488"/>
                <a:gd name="T73" fmla="*/ 693 h 1494"/>
                <a:gd name="T74" fmla="*/ 1296 w 1488"/>
                <a:gd name="T75" fmla="*/ 802 h 1494"/>
                <a:gd name="T76" fmla="*/ 1350 w 1488"/>
                <a:gd name="T77" fmla="*/ 1098 h 1494"/>
                <a:gd name="T78" fmla="*/ 1440 w 1488"/>
                <a:gd name="T79" fmla="*/ 826 h 1494"/>
                <a:gd name="T80" fmla="*/ 1228 w 1488"/>
                <a:gd name="T81" fmla="*/ 1008 h 1494"/>
                <a:gd name="T82" fmla="*/ 840 w 1488"/>
                <a:gd name="T83" fmla="*/ 989 h 1494"/>
                <a:gd name="T84" fmla="*/ 853 w 1488"/>
                <a:gd name="T85" fmla="*/ 776 h 1494"/>
                <a:gd name="T86" fmla="*/ 1066 w 1488"/>
                <a:gd name="T87" fmla="*/ 1014 h 1494"/>
                <a:gd name="T88" fmla="*/ 1056 w 1488"/>
                <a:gd name="T89" fmla="*/ 882 h 1494"/>
                <a:gd name="T90" fmla="*/ 1031 w 1488"/>
                <a:gd name="T91" fmla="*/ 561 h 1494"/>
                <a:gd name="T92" fmla="*/ 977 w 1488"/>
                <a:gd name="T93" fmla="*/ 483 h 1494"/>
                <a:gd name="T94" fmla="*/ 841 w 1488"/>
                <a:gd name="T95" fmla="*/ 1441 h 1494"/>
                <a:gd name="T96" fmla="*/ 977 w 1488"/>
                <a:gd name="T97" fmla="*/ 1299 h 1494"/>
                <a:gd name="T98" fmla="*/ 90 w 1488"/>
                <a:gd name="T99" fmla="*/ 602 h 1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8" h="1494">
                  <a:moveTo>
                    <a:pt x="384" y="1179"/>
                  </a:moveTo>
                  <a:cubicBezTo>
                    <a:pt x="255" y="1179"/>
                    <a:pt x="128" y="1179"/>
                    <a:pt x="0" y="1179"/>
                  </a:cubicBezTo>
                  <a:cubicBezTo>
                    <a:pt x="0" y="1172"/>
                    <a:pt x="0" y="1167"/>
                    <a:pt x="0" y="1162"/>
                  </a:cubicBezTo>
                  <a:cubicBezTo>
                    <a:pt x="0" y="985"/>
                    <a:pt x="0" y="809"/>
                    <a:pt x="0" y="632"/>
                  </a:cubicBezTo>
                  <a:cubicBezTo>
                    <a:pt x="0" y="621"/>
                    <a:pt x="3" y="614"/>
                    <a:pt x="10" y="606"/>
                  </a:cubicBezTo>
                  <a:cubicBezTo>
                    <a:pt x="73" y="545"/>
                    <a:pt x="135" y="483"/>
                    <a:pt x="196" y="421"/>
                  </a:cubicBezTo>
                  <a:cubicBezTo>
                    <a:pt x="203" y="414"/>
                    <a:pt x="210" y="411"/>
                    <a:pt x="220" y="411"/>
                  </a:cubicBezTo>
                  <a:cubicBezTo>
                    <a:pt x="274" y="411"/>
                    <a:pt x="328" y="411"/>
                    <a:pt x="384" y="411"/>
                  </a:cubicBezTo>
                  <a:cubicBezTo>
                    <a:pt x="384" y="405"/>
                    <a:pt x="384" y="400"/>
                    <a:pt x="384" y="395"/>
                  </a:cubicBezTo>
                  <a:cubicBezTo>
                    <a:pt x="384" y="324"/>
                    <a:pt x="385" y="254"/>
                    <a:pt x="384" y="183"/>
                  </a:cubicBezTo>
                  <a:cubicBezTo>
                    <a:pt x="383" y="150"/>
                    <a:pt x="397" y="125"/>
                    <a:pt x="422" y="105"/>
                  </a:cubicBezTo>
                  <a:cubicBezTo>
                    <a:pt x="463" y="74"/>
                    <a:pt x="510" y="58"/>
                    <a:pt x="559" y="45"/>
                  </a:cubicBezTo>
                  <a:cubicBezTo>
                    <a:pt x="706" y="8"/>
                    <a:pt x="856" y="0"/>
                    <a:pt x="1006" y="4"/>
                  </a:cubicBezTo>
                  <a:cubicBezTo>
                    <a:pt x="1102" y="8"/>
                    <a:pt x="1196" y="16"/>
                    <a:pt x="1289" y="40"/>
                  </a:cubicBezTo>
                  <a:cubicBezTo>
                    <a:pt x="1332" y="51"/>
                    <a:pt x="1375" y="67"/>
                    <a:pt x="1417" y="85"/>
                  </a:cubicBezTo>
                  <a:cubicBezTo>
                    <a:pt x="1435" y="92"/>
                    <a:pt x="1451" y="107"/>
                    <a:pt x="1466" y="121"/>
                  </a:cubicBezTo>
                  <a:cubicBezTo>
                    <a:pt x="1482" y="135"/>
                    <a:pt x="1488" y="154"/>
                    <a:pt x="1488" y="176"/>
                  </a:cubicBezTo>
                  <a:cubicBezTo>
                    <a:pt x="1488" y="556"/>
                    <a:pt x="1488" y="937"/>
                    <a:pt x="1488" y="1317"/>
                  </a:cubicBezTo>
                  <a:cubicBezTo>
                    <a:pt x="1488" y="1343"/>
                    <a:pt x="1478" y="1363"/>
                    <a:pt x="1460" y="1380"/>
                  </a:cubicBezTo>
                  <a:cubicBezTo>
                    <a:pt x="1429" y="1408"/>
                    <a:pt x="1392" y="1424"/>
                    <a:pt x="1353" y="1437"/>
                  </a:cubicBezTo>
                  <a:cubicBezTo>
                    <a:pt x="1277" y="1462"/>
                    <a:pt x="1199" y="1474"/>
                    <a:pt x="1121" y="1482"/>
                  </a:cubicBezTo>
                  <a:cubicBezTo>
                    <a:pt x="1009" y="1493"/>
                    <a:pt x="896" y="1494"/>
                    <a:pt x="784" y="1485"/>
                  </a:cubicBezTo>
                  <a:cubicBezTo>
                    <a:pt x="686" y="1477"/>
                    <a:pt x="588" y="1464"/>
                    <a:pt x="495" y="1428"/>
                  </a:cubicBezTo>
                  <a:cubicBezTo>
                    <a:pt x="471" y="1418"/>
                    <a:pt x="447" y="1404"/>
                    <a:pt x="424" y="1390"/>
                  </a:cubicBezTo>
                  <a:cubicBezTo>
                    <a:pt x="396" y="1371"/>
                    <a:pt x="382" y="1345"/>
                    <a:pt x="384" y="1310"/>
                  </a:cubicBezTo>
                  <a:cubicBezTo>
                    <a:pt x="385" y="1267"/>
                    <a:pt x="384" y="1224"/>
                    <a:pt x="384" y="1179"/>
                  </a:cubicBezTo>
                  <a:close/>
                  <a:moveTo>
                    <a:pt x="49" y="651"/>
                  </a:moveTo>
                  <a:cubicBezTo>
                    <a:pt x="49" y="812"/>
                    <a:pt x="49" y="971"/>
                    <a:pt x="49" y="1130"/>
                  </a:cubicBezTo>
                  <a:cubicBezTo>
                    <a:pt x="161" y="1130"/>
                    <a:pt x="272" y="1130"/>
                    <a:pt x="383" y="1130"/>
                  </a:cubicBezTo>
                  <a:cubicBezTo>
                    <a:pt x="383" y="906"/>
                    <a:pt x="383" y="683"/>
                    <a:pt x="383" y="460"/>
                  </a:cubicBezTo>
                  <a:cubicBezTo>
                    <a:pt x="335" y="460"/>
                    <a:pt x="288" y="460"/>
                    <a:pt x="239" y="460"/>
                  </a:cubicBezTo>
                  <a:cubicBezTo>
                    <a:pt x="239" y="524"/>
                    <a:pt x="239" y="587"/>
                    <a:pt x="239" y="651"/>
                  </a:cubicBezTo>
                  <a:cubicBezTo>
                    <a:pt x="176" y="651"/>
                    <a:pt x="113" y="651"/>
                    <a:pt x="49" y="651"/>
                  </a:cubicBezTo>
                  <a:close/>
                  <a:moveTo>
                    <a:pt x="960" y="291"/>
                  </a:moveTo>
                  <a:cubicBezTo>
                    <a:pt x="985" y="290"/>
                    <a:pt x="1033" y="288"/>
                    <a:pt x="1081" y="285"/>
                  </a:cubicBezTo>
                  <a:cubicBezTo>
                    <a:pt x="1166" y="279"/>
                    <a:pt x="1251" y="267"/>
                    <a:pt x="1332" y="240"/>
                  </a:cubicBezTo>
                  <a:cubicBezTo>
                    <a:pt x="1364" y="229"/>
                    <a:pt x="1394" y="215"/>
                    <a:pt x="1422" y="197"/>
                  </a:cubicBezTo>
                  <a:cubicBezTo>
                    <a:pt x="1447" y="182"/>
                    <a:pt x="1447" y="161"/>
                    <a:pt x="1422" y="145"/>
                  </a:cubicBezTo>
                  <a:cubicBezTo>
                    <a:pt x="1401" y="130"/>
                    <a:pt x="1377" y="117"/>
                    <a:pt x="1352" y="109"/>
                  </a:cubicBezTo>
                  <a:cubicBezTo>
                    <a:pt x="1253" y="73"/>
                    <a:pt x="1148" y="61"/>
                    <a:pt x="1044" y="54"/>
                  </a:cubicBezTo>
                  <a:cubicBezTo>
                    <a:pt x="947" y="48"/>
                    <a:pt x="851" y="50"/>
                    <a:pt x="755" y="60"/>
                  </a:cubicBezTo>
                  <a:cubicBezTo>
                    <a:pt x="673" y="69"/>
                    <a:pt x="591" y="81"/>
                    <a:pt x="514" y="111"/>
                  </a:cubicBezTo>
                  <a:cubicBezTo>
                    <a:pt x="489" y="121"/>
                    <a:pt x="465" y="135"/>
                    <a:pt x="444" y="150"/>
                  </a:cubicBezTo>
                  <a:cubicBezTo>
                    <a:pt x="427" y="162"/>
                    <a:pt x="428" y="178"/>
                    <a:pt x="443" y="192"/>
                  </a:cubicBezTo>
                  <a:cubicBezTo>
                    <a:pt x="453" y="201"/>
                    <a:pt x="464" y="209"/>
                    <a:pt x="475" y="214"/>
                  </a:cubicBezTo>
                  <a:cubicBezTo>
                    <a:pt x="509" y="228"/>
                    <a:pt x="544" y="242"/>
                    <a:pt x="579" y="251"/>
                  </a:cubicBezTo>
                  <a:cubicBezTo>
                    <a:pt x="696" y="282"/>
                    <a:pt x="816" y="290"/>
                    <a:pt x="960" y="291"/>
                  </a:cubicBezTo>
                  <a:close/>
                  <a:moveTo>
                    <a:pt x="432" y="533"/>
                  </a:moveTo>
                  <a:cubicBezTo>
                    <a:pt x="432" y="539"/>
                    <a:pt x="432" y="544"/>
                    <a:pt x="432" y="548"/>
                  </a:cubicBezTo>
                  <a:cubicBezTo>
                    <a:pt x="432" y="606"/>
                    <a:pt x="434" y="663"/>
                    <a:pt x="431" y="721"/>
                  </a:cubicBezTo>
                  <a:cubicBezTo>
                    <a:pt x="429" y="755"/>
                    <a:pt x="444" y="774"/>
                    <a:pt x="472" y="788"/>
                  </a:cubicBezTo>
                  <a:cubicBezTo>
                    <a:pt x="478" y="791"/>
                    <a:pt x="485" y="795"/>
                    <a:pt x="492" y="798"/>
                  </a:cubicBezTo>
                  <a:cubicBezTo>
                    <a:pt x="567" y="831"/>
                    <a:pt x="647" y="845"/>
                    <a:pt x="728" y="855"/>
                  </a:cubicBezTo>
                  <a:cubicBezTo>
                    <a:pt x="749" y="858"/>
                    <a:pt x="770" y="859"/>
                    <a:pt x="791" y="861"/>
                  </a:cubicBezTo>
                  <a:cubicBezTo>
                    <a:pt x="791" y="780"/>
                    <a:pt x="791" y="701"/>
                    <a:pt x="791" y="622"/>
                  </a:cubicBezTo>
                  <a:cubicBezTo>
                    <a:pt x="667" y="609"/>
                    <a:pt x="544" y="596"/>
                    <a:pt x="432" y="533"/>
                  </a:cubicBezTo>
                  <a:close/>
                  <a:moveTo>
                    <a:pt x="791" y="1200"/>
                  </a:moveTo>
                  <a:cubicBezTo>
                    <a:pt x="729" y="1191"/>
                    <a:pt x="668" y="1183"/>
                    <a:pt x="607" y="1171"/>
                  </a:cubicBezTo>
                  <a:cubicBezTo>
                    <a:pt x="547" y="1160"/>
                    <a:pt x="487" y="1142"/>
                    <a:pt x="432" y="1108"/>
                  </a:cubicBezTo>
                  <a:cubicBezTo>
                    <a:pt x="432" y="1115"/>
                    <a:pt x="432" y="1120"/>
                    <a:pt x="432" y="1125"/>
                  </a:cubicBezTo>
                  <a:cubicBezTo>
                    <a:pt x="432" y="1183"/>
                    <a:pt x="434" y="1241"/>
                    <a:pt x="431" y="1298"/>
                  </a:cubicBezTo>
                  <a:cubicBezTo>
                    <a:pt x="430" y="1331"/>
                    <a:pt x="443" y="1350"/>
                    <a:pt x="470" y="1364"/>
                  </a:cubicBezTo>
                  <a:cubicBezTo>
                    <a:pt x="477" y="1367"/>
                    <a:pt x="484" y="1371"/>
                    <a:pt x="492" y="1374"/>
                  </a:cubicBezTo>
                  <a:cubicBezTo>
                    <a:pt x="547" y="1399"/>
                    <a:pt x="606" y="1412"/>
                    <a:pt x="666" y="1422"/>
                  </a:cubicBezTo>
                  <a:cubicBezTo>
                    <a:pt x="707" y="1428"/>
                    <a:pt x="749" y="1433"/>
                    <a:pt x="791" y="1438"/>
                  </a:cubicBezTo>
                  <a:cubicBezTo>
                    <a:pt x="791" y="1357"/>
                    <a:pt x="791" y="1278"/>
                    <a:pt x="791" y="1200"/>
                  </a:cubicBezTo>
                  <a:close/>
                  <a:moveTo>
                    <a:pt x="432" y="821"/>
                  </a:moveTo>
                  <a:cubicBezTo>
                    <a:pt x="432" y="891"/>
                    <a:pt x="432" y="959"/>
                    <a:pt x="432" y="1027"/>
                  </a:cubicBezTo>
                  <a:cubicBezTo>
                    <a:pt x="432" y="1041"/>
                    <a:pt x="436" y="1053"/>
                    <a:pt x="448" y="1060"/>
                  </a:cubicBezTo>
                  <a:cubicBezTo>
                    <a:pt x="469" y="1072"/>
                    <a:pt x="490" y="1085"/>
                    <a:pt x="512" y="1094"/>
                  </a:cubicBezTo>
                  <a:cubicBezTo>
                    <a:pt x="582" y="1122"/>
                    <a:pt x="655" y="1134"/>
                    <a:pt x="729" y="1143"/>
                  </a:cubicBezTo>
                  <a:cubicBezTo>
                    <a:pt x="750" y="1145"/>
                    <a:pt x="770" y="1147"/>
                    <a:pt x="791" y="1149"/>
                  </a:cubicBezTo>
                  <a:cubicBezTo>
                    <a:pt x="791" y="1068"/>
                    <a:pt x="791" y="989"/>
                    <a:pt x="791" y="910"/>
                  </a:cubicBezTo>
                  <a:cubicBezTo>
                    <a:pt x="667" y="897"/>
                    <a:pt x="545" y="884"/>
                    <a:pt x="432" y="821"/>
                  </a:cubicBezTo>
                  <a:close/>
                  <a:moveTo>
                    <a:pt x="791" y="334"/>
                  </a:moveTo>
                  <a:cubicBezTo>
                    <a:pt x="667" y="321"/>
                    <a:pt x="544" y="308"/>
                    <a:pt x="432" y="246"/>
                  </a:cubicBezTo>
                  <a:cubicBezTo>
                    <a:pt x="432" y="315"/>
                    <a:pt x="432" y="382"/>
                    <a:pt x="432" y="450"/>
                  </a:cubicBezTo>
                  <a:cubicBezTo>
                    <a:pt x="432" y="465"/>
                    <a:pt x="436" y="477"/>
                    <a:pt x="449" y="484"/>
                  </a:cubicBezTo>
                  <a:cubicBezTo>
                    <a:pt x="469" y="497"/>
                    <a:pt x="490" y="509"/>
                    <a:pt x="512" y="518"/>
                  </a:cubicBezTo>
                  <a:cubicBezTo>
                    <a:pt x="574" y="543"/>
                    <a:pt x="639" y="555"/>
                    <a:pt x="705" y="564"/>
                  </a:cubicBezTo>
                  <a:cubicBezTo>
                    <a:pt x="733" y="568"/>
                    <a:pt x="762" y="570"/>
                    <a:pt x="791" y="574"/>
                  </a:cubicBezTo>
                  <a:cubicBezTo>
                    <a:pt x="791" y="493"/>
                    <a:pt x="791" y="414"/>
                    <a:pt x="791" y="334"/>
                  </a:cubicBezTo>
                  <a:close/>
                  <a:moveTo>
                    <a:pt x="1440" y="246"/>
                  </a:moveTo>
                  <a:cubicBezTo>
                    <a:pt x="1327" y="309"/>
                    <a:pt x="1204" y="321"/>
                    <a:pt x="1081" y="334"/>
                  </a:cubicBezTo>
                  <a:cubicBezTo>
                    <a:pt x="1081" y="408"/>
                    <a:pt x="1081" y="481"/>
                    <a:pt x="1081" y="555"/>
                  </a:cubicBezTo>
                  <a:cubicBezTo>
                    <a:pt x="1084" y="554"/>
                    <a:pt x="1087" y="553"/>
                    <a:pt x="1089" y="551"/>
                  </a:cubicBezTo>
                  <a:cubicBezTo>
                    <a:pt x="1114" y="540"/>
                    <a:pt x="1113" y="540"/>
                    <a:pt x="1132" y="558"/>
                  </a:cubicBezTo>
                  <a:cubicBezTo>
                    <a:pt x="1137" y="562"/>
                    <a:pt x="1144" y="567"/>
                    <a:pt x="1150" y="566"/>
                  </a:cubicBezTo>
                  <a:cubicBezTo>
                    <a:pt x="1218" y="558"/>
                    <a:pt x="1286" y="547"/>
                    <a:pt x="1351" y="522"/>
                  </a:cubicBezTo>
                  <a:cubicBezTo>
                    <a:pt x="1376" y="512"/>
                    <a:pt x="1399" y="499"/>
                    <a:pt x="1422" y="485"/>
                  </a:cubicBezTo>
                  <a:cubicBezTo>
                    <a:pt x="1430" y="480"/>
                    <a:pt x="1439" y="467"/>
                    <a:pt x="1439" y="458"/>
                  </a:cubicBezTo>
                  <a:cubicBezTo>
                    <a:pt x="1441" y="388"/>
                    <a:pt x="1440" y="318"/>
                    <a:pt x="1440" y="246"/>
                  </a:cubicBezTo>
                  <a:close/>
                  <a:moveTo>
                    <a:pt x="1081" y="1437"/>
                  </a:moveTo>
                  <a:cubicBezTo>
                    <a:pt x="1164" y="1430"/>
                    <a:pt x="1244" y="1419"/>
                    <a:pt x="1322" y="1396"/>
                  </a:cubicBezTo>
                  <a:cubicBezTo>
                    <a:pt x="1357" y="1385"/>
                    <a:pt x="1391" y="1373"/>
                    <a:pt x="1421" y="1351"/>
                  </a:cubicBezTo>
                  <a:cubicBezTo>
                    <a:pt x="1434" y="1341"/>
                    <a:pt x="1441" y="1330"/>
                    <a:pt x="1440" y="1313"/>
                  </a:cubicBezTo>
                  <a:cubicBezTo>
                    <a:pt x="1440" y="1261"/>
                    <a:pt x="1440" y="1209"/>
                    <a:pt x="1440" y="1157"/>
                  </a:cubicBezTo>
                  <a:cubicBezTo>
                    <a:pt x="1440" y="1142"/>
                    <a:pt x="1440" y="1126"/>
                    <a:pt x="1440" y="1111"/>
                  </a:cubicBezTo>
                  <a:cubicBezTo>
                    <a:pt x="1438" y="1111"/>
                    <a:pt x="1436" y="1111"/>
                    <a:pt x="1436" y="1111"/>
                  </a:cubicBezTo>
                  <a:cubicBezTo>
                    <a:pt x="1368" y="1152"/>
                    <a:pt x="1292" y="1169"/>
                    <a:pt x="1215" y="1181"/>
                  </a:cubicBezTo>
                  <a:cubicBezTo>
                    <a:pt x="1181" y="1186"/>
                    <a:pt x="1155" y="1196"/>
                    <a:pt x="1133" y="1222"/>
                  </a:cubicBezTo>
                  <a:cubicBezTo>
                    <a:pt x="1116" y="1243"/>
                    <a:pt x="1114" y="1242"/>
                    <a:pt x="1088" y="1230"/>
                  </a:cubicBezTo>
                  <a:cubicBezTo>
                    <a:pt x="1086" y="1229"/>
                    <a:pt x="1084" y="1228"/>
                    <a:pt x="1081" y="1227"/>
                  </a:cubicBezTo>
                  <a:cubicBezTo>
                    <a:pt x="1081" y="1297"/>
                    <a:pt x="1081" y="1366"/>
                    <a:pt x="1081" y="1437"/>
                  </a:cubicBezTo>
                  <a:close/>
                  <a:moveTo>
                    <a:pt x="841" y="631"/>
                  </a:moveTo>
                  <a:cubicBezTo>
                    <a:pt x="920" y="619"/>
                    <a:pt x="992" y="636"/>
                    <a:pt x="1054" y="686"/>
                  </a:cubicBezTo>
                  <a:cubicBezTo>
                    <a:pt x="1116" y="737"/>
                    <a:pt x="1149" y="803"/>
                    <a:pt x="1152" y="884"/>
                  </a:cubicBezTo>
                  <a:cubicBezTo>
                    <a:pt x="1154" y="955"/>
                    <a:pt x="1130" y="1019"/>
                    <a:pt x="1081" y="1071"/>
                  </a:cubicBezTo>
                  <a:cubicBezTo>
                    <a:pt x="1016" y="1140"/>
                    <a:pt x="935" y="1165"/>
                    <a:pt x="841" y="1152"/>
                  </a:cubicBezTo>
                  <a:cubicBezTo>
                    <a:pt x="841" y="1185"/>
                    <a:pt x="841" y="1218"/>
                    <a:pt x="841" y="1251"/>
                  </a:cubicBezTo>
                  <a:cubicBezTo>
                    <a:pt x="861" y="1251"/>
                    <a:pt x="879" y="1251"/>
                    <a:pt x="898" y="1251"/>
                  </a:cubicBezTo>
                  <a:cubicBezTo>
                    <a:pt x="912" y="1251"/>
                    <a:pt x="931" y="1256"/>
                    <a:pt x="940" y="1249"/>
                  </a:cubicBezTo>
                  <a:cubicBezTo>
                    <a:pt x="950" y="1241"/>
                    <a:pt x="952" y="1222"/>
                    <a:pt x="956" y="1208"/>
                  </a:cubicBezTo>
                  <a:cubicBezTo>
                    <a:pt x="959" y="1198"/>
                    <a:pt x="963" y="1193"/>
                    <a:pt x="973" y="1191"/>
                  </a:cubicBezTo>
                  <a:cubicBezTo>
                    <a:pt x="986" y="1187"/>
                    <a:pt x="999" y="1185"/>
                    <a:pt x="1010" y="1177"/>
                  </a:cubicBezTo>
                  <a:cubicBezTo>
                    <a:pt x="1039" y="1157"/>
                    <a:pt x="1067" y="1157"/>
                    <a:pt x="1095" y="1179"/>
                  </a:cubicBezTo>
                  <a:cubicBezTo>
                    <a:pt x="1101" y="1184"/>
                    <a:pt x="1106" y="1182"/>
                    <a:pt x="1111" y="1177"/>
                  </a:cubicBezTo>
                  <a:cubicBezTo>
                    <a:pt x="1130" y="1157"/>
                    <a:pt x="1149" y="1138"/>
                    <a:pt x="1169" y="1120"/>
                  </a:cubicBezTo>
                  <a:cubicBezTo>
                    <a:pt x="1180" y="1110"/>
                    <a:pt x="1181" y="1102"/>
                    <a:pt x="1173" y="1091"/>
                  </a:cubicBezTo>
                  <a:cubicBezTo>
                    <a:pt x="1155" y="1068"/>
                    <a:pt x="1152" y="1045"/>
                    <a:pt x="1171" y="1021"/>
                  </a:cubicBezTo>
                  <a:cubicBezTo>
                    <a:pt x="1174" y="1017"/>
                    <a:pt x="1176" y="1012"/>
                    <a:pt x="1177" y="1007"/>
                  </a:cubicBezTo>
                  <a:cubicBezTo>
                    <a:pt x="1182" y="971"/>
                    <a:pt x="1203" y="953"/>
                    <a:pt x="1238" y="949"/>
                  </a:cubicBezTo>
                  <a:cubicBezTo>
                    <a:pt x="1246" y="947"/>
                    <a:pt x="1248" y="943"/>
                    <a:pt x="1248" y="935"/>
                  </a:cubicBezTo>
                  <a:cubicBezTo>
                    <a:pt x="1248" y="917"/>
                    <a:pt x="1248" y="899"/>
                    <a:pt x="1248" y="881"/>
                  </a:cubicBezTo>
                  <a:cubicBezTo>
                    <a:pt x="1248" y="867"/>
                    <a:pt x="1253" y="848"/>
                    <a:pt x="1246" y="839"/>
                  </a:cubicBezTo>
                  <a:cubicBezTo>
                    <a:pt x="1238" y="829"/>
                    <a:pt x="1219" y="827"/>
                    <a:pt x="1205" y="823"/>
                  </a:cubicBezTo>
                  <a:cubicBezTo>
                    <a:pt x="1195" y="820"/>
                    <a:pt x="1190" y="816"/>
                    <a:pt x="1188" y="806"/>
                  </a:cubicBezTo>
                  <a:cubicBezTo>
                    <a:pt x="1184" y="793"/>
                    <a:pt x="1182" y="779"/>
                    <a:pt x="1174" y="769"/>
                  </a:cubicBezTo>
                  <a:cubicBezTo>
                    <a:pt x="1154" y="740"/>
                    <a:pt x="1154" y="712"/>
                    <a:pt x="1176" y="684"/>
                  </a:cubicBezTo>
                  <a:cubicBezTo>
                    <a:pt x="1181" y="678"/>
                    <a:pt x="1179" y="673"/>
                    <a:pt x="1174" y="668"/>
                  </a:cubicBezTo>
                  <a:cubicBezTo>
                    <a:pt x="1154" y="649"/>
                    <a:pt x="1135" y="630"/>
                    <a:pt x="1117" y="610"/>
                  </a:cubicBezTo>
                  <a:cubicBezTo>
                    <a:pt x="1107" y="599"/>
                    <a:pt x="1099" y="598"/>
                    <a:pt x="1088" y="606"/>
                  </a:cubicBezTo>
                  <a:cubicBezTo>
                    <a:pt x="1065" y="623"/>
                    <a:pt x="1043" y="627"/>
                    <a:pt x="1019" y="608"/>
                  </a:cubicBezTo>
                  <a:cubicBezTo>
                    <a:pt x="1016" y="606"/>
                    <a:pt x="1011" y="604"/>
                    <a:pt x="1007" y="603"/>
                  </a:cubicBezTo>
                  <a:cubicBezTo>
                    <a:pt x="992" y="597"/>
                    <a:pt x="972" y="596"/>
                    <a:pt x="962" y="585"/>
                  </a:cubicBezTo>
                  <a:cubicBezTo>
                    <a:pt x="951" y="575"/>
                    <a:pt x="951" y="555"/>
                    <a:pt x="945" y="539"/>
                  </a:cubicBezTo>
                  <a:cubicBezTo>
                    <a:pt x="944" y="536"/>
                    <a:pt x="939" y="531"/>
                    <a:pt x="937" y="531"/>
                  </a:cubicBezTo>
                  <a:cubicBezTo>
                    <a:pt x="905" y="531"/>
                    <a:pt x="873" y="531"/>
                    <a:pt x="841" y="531"/>
                  </a:cubicBezTo>
                  <a:cubicBezTo>
                    <a:pt x="841" y="565"/>
                    <a:pt x="841" y="597"/>
                    <a:pt x="841" y="631"/>
                  </a:cubicBezTo>
                  <a:close/>
                  <a:moveTo>
                    <a:pt x="1296" y="827"/>
                  </a:moveTo>
                  <a:cubicBezTo>
                    <a:pt x="1307" y="824"/>
                    <a:pt x="1317" y="822"/>
                    <a:pt x="1326" y="819"/>
                  </a:cubicBezTo>
                  <a:cubicBezTo>
                    <a:pt x="1360" y="808"/>
                    <a:pt x="1393" y="796"/>
                    <a:pt x="1422" y="774"/>
                  </a:cubicBezTo>
                  <a:cubicBezTo>
                    <a:pt x="1434" y="764"/>
                    <a:pt x="1440" y="753"/>
                    <a:pt x="1440" y="737"/>
                  </a:cubicBezTo>
                  <a:cubicBezTo>
                    <a:pt x="1440" y="674"/>
                    <a:pt x="1440" y="611"/>
                    <a:pt x="1440" y="548"/>
                  </a:cubicBezTo>
                  <a:cubicBezTo>
                    <a:pt x="1440" y="544"/>
                    <a:pt x="1439" y="539"/>
                    <a:pt x="1439" y="533"/>
                  </a:cubicBezTo>
                  <a:cubicBezTo>
                    <a:pt x="1360" y="580"/>
                    <a:pt x="1274" y="595"/>
                    <a:pt x="1186" y="613"/>
                  </a:cubicBezTo>
                  <a:cubicBezTo>
                    <a:pt x="1196" y="624"/>
                    <a:pt x="1207" y="633"/>
                    <a:pt x="1218" y="644"/>
                  </a:cubicBezTo>
                  <a:cubicBezTo>
                    <a:pt x="1240" y="666"/>
                    <a:pt x="1241" y="667"/>
                    <a:pt x="1225" y="693"/>
                  </a:cubicBezTo>
                  <a:cubicBezTo>
                    <a:pt x="1211" y="716"/>
                    <a:pt x="1207" y="736"/>
                    <a:pt x="1222" y="759"/>
                  </a:cubicBezTo>
                  <a:cubicBezTo>
                    <a:pt x="1225" y="762"/>
                    <a:pt x="1225" y="768"/>
                    <a:pt x="1227" y="771"/>
                  </a:cubicBezTo>
                  <a:cubicBezTo>
                    <a:pt x="1231" y="776"/>
                    <a:pt x="1235" y="781"/>
                    <a:pt x="1240" y="783"/>
                  </a:cubicBezTo>
                  <a:cubicBezTo>
                    <a:pt x="1258" y="790"/>
                    <a:pt x="1277" y="795"/>
                    <a:pt x="1296" y="802"/>
                  </a:cubicBezTo>
                  <a:cubicBezTo>
                    <a:pt x="1296" y="810"/>
                    <a:pt x="1296" y="818"/>
                    <a:pt x="1296" y="827"/>
                  </a:cubicBezTo>
                  <a:close/>
                  <a:moveTo>
                    <a:pt x="1226" y="1130"/>
                  </a:moveTo>
                  <a:cubicBezTo>
                    <a:pt x="1227" y="1131"/>
                    <a:pt x="1228" y="1132"/>
                    <a:pt x="1230" y="1133"/>
                  </a:cubicBezTo>
                  <a:cubicBezTo>
                    <a:pt x="1270" y="1121"/>
                    <a:pt x="1311" y="1112"/>
                    <a:pt x="1350" y="1098"/>
                  </a:cubicBezTo>
                  <a:cubicBezTo>
                    <a:pt x="1375" y="1089"/>
                    <a:pt x="1398" y="1075"/>
                    <a:pt x="1421" y="1062"/>
                  </a:cubicBezTo>
                  <a:cubicBezTo>
                    <a:pt x="1435" y="1054"/>
                    <a:pt x="1441" y="1041"/>
                    <a:pt x="1440" y="1023"/>
                  </a:cubicBezTo>
                  <a:cubicBezTo>
                    <a:pt x="1439" y="966"/>
                    <a:pt x="1440" y="909"/>
                    <a:pt x="1440" y="852"/>
                  </a:cubicBezTo>
                  <a:cubicBezTo>
                    <a:pt x="1440" y="842"/>
                    <a:pt x="1440" y="833"/>
                    <a:pt x="1440" y="826"/>
                  </a:cubicBezTo>
                  <a:cubicBezTo>
                    <a:pt x="1392" y="844"/>
                    <a:pt x="1345" y="862"/>
                    <a:pt x="1296" y="881"/>
                  </a:cubicBezTo>
                  <a:cubicBezTo>
                    <a:pt x="1296" y="912"/>
                    <a:pt x="1296" y="946"/>
                    <a:pt x="1296" y="980"/>
                  </a:cubicBezTo>
                  <a:cubicBezTo>
                    <a:pt x="1277" y="986"/>
                    <a:pt x="1259" y="992"/>
                    <a:pt x="1240" y="999"/>
                  </a:cubicBezTo>
                  <a:cubicBezTo>
                    <a:pt x="1236" y="1000"/>
                    <a:pt x="1230" y="1004"/>
                    <a:pt x="1228" y="1008"/>
                  </a:cubicBezTo>
                  <a:cubicBezTo>
                    <a:pt x="1207" y="1053"/>
                    <a:pt x="1207" y="1054"/>
                    <a:pt x="1230" y="1098"/>
                  </a:cubicBezTo>
                  <a:cubicBezTo>
                    <a:pt x="1236" y="1109"/>
                    <a:pt x="1243" y="1120"/>
                    <a:pt x="1226" y="1130"/>
                  </a:cubicBezTo>
                  <a:close/>
                  <a:moveTo>
                    <a:pt x="840" y="892"/>
                  </a:moveTo>
                  <a:cubicBezTo>
                    <a:pt x="840" y="924"/>
                    <a:pt x="840" y="956"/>
                    <a:pt x="840" y="989"/>
                  </a:cubicBezTo>
                  <a:cubicBezTo>
                    <a:pt x="840" y="999"/>
                    <a:pt x="843" y="1003"/>
                    <a:pt x="852" y="1005"/>
                  </a:cubicBezTo>
                  <a:cubicBezTo>
                    <a:pt x="901" y="1021"/>
                    <a:pt x="955" y="1003"/>
                    <a:pt x="985" y="961"/>
                  </a:cubicBezTo>
                  <a:cubicBezTo>
                    <a:pt x="1015" y="919"/>
                    <a:pt x="1016" y="863"/>
                    <a:pt x="985" y="821"/>
                  </a:cubicBezTo>
                  <a:cubicBezTo>
                    <a:pt x="955" y="779"/>
                    <a:pt x="902" y="761"/>
                    <a:pt x="853" y="776"/>
                  </a:cubicBezTo>
                  <a:cubicBezTo>
                    <a:pt x="843" y="779"/>
                    <a:pt x="839" y="784"/>
                    <a:pt x="840" y="794"/>
                  </a:cubicBezTo>
                  <a:cubicBezTo>
                    <a:pt x="840" y="827"/>
                    <a:pt x="840" y="859"/>
                    <a:pt x="840" y="892"/>
                  </a:cubicBezTo>
                  <a:close/>
                  <a:moveTo>
                    <a:pt x="840" y="1100"/>
                  </a:moveTo>
                  <a:cubicBezTo>
                    <a:pt x="917" y="1125"/>
                    <a:pt x="1015" y="1087"/>
                    <a:pt x="1066" y="1014"/>
                  </a:cubicBezTo>
                  <a:cubicBezTo>
                    <a:pt x="1119" y="936"/>
                    <a:pt x="1116" y="833"/>
                    <a:pt x="1058" y="758"/>
                  </a:cubicBezTo>
                  <a:cubicBezTo>
                    <a:pt x="1006" y="692"/>
                    <a:pt x="908" y="657"/>
                    <a:pt x="841" y="682"/>
                  </a:cubicBezTo>
                  <a:cubicBezTo>
                    <a:pt x="841" y="698"/>
                    <a:pt x="841" y="713"/>
                    <a:pt x="841" y="729"/>
                  </a:cubicBezTo>
                  <a:cubicBezTo>
                    <a:pt x="965" y="698"/>
                    <a:pt x="1053" y="794"/>
                    <a:pt x="1056" y="882"/>
                  </a:cubicBezTo>
                  <a:cubicBezTo>
                    <a:pt x="1057" y="931"/>
                    <a:pt x="1042" y="974"/>
                    <a:pt x="1007" y="1009"/>
                  </a:cubicBezTo>
                  <a:cubicBezTo>
                    <a:pt x="961" y="1055"/>
                    <a:pt x="904" y="1068"/>
                    <a:pt x="840" y="1053"/>
                  </a:cubicBezTo>
                  <a:cubicBezTo>
                    <a:pt x="840" y="1069"/>
                    <a:pt x="840" y="1084"/>
                    <a:pt x="840" y="1100"/>
                  </a:cubicBezTo>
                  <a:close/>
                  <a:moveTo>
                    <a:pt x="1031" y="561"/>
                  </a:moveTo>
                  <a:cubicBezTo>
                    <a:pt x="1031" y="485"/>
                    <a:pt x="1031" y="412"/>
                    <a:pt x="1031" y="338"/>
                  </a:cubicBezTo>
                  <a:cubicBezTo>
                    <a:pt x="967" y="338"/>
                    <a:pt x="904" y="338"/>
                    <a:pt x="841" y="338"/>
                  </a:cubicBezTo>
                  <a:cubicBezTo>
                    <a:pt x="841" y="386"/>
                    <a:pt x="841" y="434"/>
                    <a:pt x="841" y="483"/>
                  </a:cubicBezTo>
                  <a:cubicBezTo>
                    <a:pt x="887" y="483"/>
                    <a:pt x="932" y="483"/>
                    <a:pt x="977" y="483"/>
                  </a:cubicBezTo>
                  <a:cubicBezTo>
                    <a:pt x="984" y="503"/>
                    <a:pt x="989" y="522"/>
                    <a:pt x="996" y="540"/>
                  </a:cubicBezTo>
                  <a:cubicBezTo>
                    <a:pt x="998" y="544"/>
                    <a:pt x="1002" y="549"/>
                    <a:pt x="1006" y="551"/>
                  </a:cubicBezTo>
                  <a:cubicBezTo>
                    <a:pt x="1014" y="555"/>
                    <a:pt x="1022" y="557"/>
                    <a:pt x="1031" y="561"/>
                  </a:cubicBezTo>
                  <a:close/>
                  <a:moveTo>
                    <a:pt x="841" y="1441"/>
                  </a:moveTo>
                  <a:cubicBezTo>
                    <a:pt x="905" y="1441"/>
                    <a:pt x="968" y="1441"/>
                    <a:pt x="1031" y="1441"/>
                  </a:cubicBezTo>
                  <a:cubicBezTo>
                    <a:pt x="1031" y="1367"/>
                    <a:pt x="1031" y="1295"/>
                    <a:pt x="1031" y="1222"/>
                  </a:cubicBezTo>
                  <a:cubicBezTo>
                    <a:pt x="1011" y="1226"/>
                    <a:pt x="994" y="1233"/>
                    <a:pt x="990" y="1257"/>
                  </a:cubicBezTo>
                  <a:cubicBezTo>
                    <a:pt x="988" y="1271"/>
                    <a:pt x="982" y="1285"/>
                    <a:pt x="977" y="1299"/>
                  </a:cubicBezTo>
                  <a:cubicBezTo>
                    <a:pt x="932" y="1299"/>
                    <a:pt x="886" y="1299"/>
                    <a:pt x="841" y="1299"/>
                  </a:cubicBezTo>
                  <a:cubicBezTo>
                    <a:pt x="841" y="1347"/>
                    <a:pt x="841" y="1393"/>
                    <a:pt x="841" y="1441"/>
                  </a:cubicBezTo>
                  <a:close/>
                  <a:moveTo>
                    <a:pt x="192" y="500"/>
                  </a:moveTo>
                  <a:cubicBezTo>
                    <a:pt x="158" y="534"/>
                    <a:pt x="123" y="569"/>
                    <a:pt x="90" y="602"/>
                  </a:cubicBezTo>
                  <a:cubicBezTo>
                    <a:pt x="121" y="602"/>
                    <a:pt x="156" y="602"/>
                    <a:pt x="192" y="602"/>
                  </a:cubicBezTo>
                  <a:cubicBezTo>
                    <a:pt x="192" y="566"/>
                    <a:pt x="192" y="532"/>
                    <a:pt x="192" y="5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16">
              <a:extLst>
                <a:ext uri="{FF2B5EF4-FFF2-40B4-BE49-F238E27FC236}">
                  <a16:creationId xmlns:a16="http://schemas.microsoft.com/office/drawing/2014/main" id="{1CD2CDB5-E997-922D-6536-794275B768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2800" y="2740025"/>
              <a:ext cx="66675" cy="53975"/>
            </a:xfrm>
            <a:custGeom>
              <a:avLst/>
              <a:gdLst>
                <a:gd name="T0" fmla="*/ 238 w 238"/>
                <a:gd name="T1" fmla="*/ 190 h 190"/>
                <a:gd name="T2" fmla="*/ 0 w 238"/>
                <a:gd name="T3" fmla="*/ 190 h 190"/>
                <a:gd name="T4" fmla="*/ 0 w 238"/>
                <a:gd name="T5" fmla="*/ 0 h 190"/>
                <a:gd name="T6" fmla="*/ 238 w 238"/>
                <a:gd name="T7" fmla="*/ 0 h 190"/>
                <a:gd name="T8" fmla="*/ 238 w 238"/>
                <a:gd name="T9" fmla="*/ 190 h 190"/>
                <a:gd name="T10" fmla="*/ 190 w 238"/>
                <a:gd name="T11" fmla="*/ 142 h 190"/>
                <a:gd name="T12" fmla="*/ 190 w 238"/>
                <a:gd name="T13" fmla="*/ 48 h 190"/>
                <a:gd name="T14" fmla="*/ 48 w 238"/>
                <a:gd name="T15" fmla="*/ 48 h 190"/>
                <a:gd name="T16" fmla="*/ 48 w 238"/>
                <a:gd name="T17" fmla="*/ 142 h 190"/>
                <a:gd name="T18" fmla="*/ 190 w 238"/>
                <a:gd name="T19" fmla="*/ 142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8" h="190">
                  <a:moveTo>
                    <a:pt x="238" y="190"/>
                  </a:moveTo>
                  <a:cubicBezTo>
                    <a:pt x="158" y="190"/>
                    <a:pt x="79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63"/>
                    <a:pt x="238" y="126"/>
                    <a:pt x="238" y="190"/>
                  </a:cubicBezTo>
                  <a:close/>
                  <a:moveTo>
                    <a:pt x="190" y="142"/>
                  </a:moveTo>
                  <a:cubicBezTo>
                    <a:pt x="190" y="110"/>
                    <a:pt x="190" y="79"/>
                    <a:pt x="190" y="48"/>
                  </a:cubicBezTo>
                  <a:cubicBezTo>
                    <a:pt x="142" y="48"/>
                    <a:pt x="95" y="48"/>
                    <a:pt x="48" y="48"/>
                  </a:cubicBezTo>
                  <a:cubicBezTo>
                    <a:pt x="48" y="80"/>
                    <a:pt x="48" y="111"/>
                    <a:pt x="48" y="142"/>
                  </a:cubicBezTo>
                  <a:cubicBezTo>
                    <a:pt x="95" y="142"/>
                    <a:pt x="142" y="142"/>
                    <a:pt x="190" y="1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17">
              <a:extLst>
                <a:ext uri="{FF2B5EF4-FFF2-40B4-BE49-F238E27FC236}">
                  <a16:creationId xmlns:a16="http://schemas.microsoft.com/office/drawing/2014/main" id="{1DFFC880-C6AB-F71D-6D5A-1FD2DC22B551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800" y="2687638"/>
              <a:ext cx="66675" cy="12700"/>
            </a:xfrm>
            <a:custGeom>
              <a:avLst/>
              <a:gdLst>
                <a:gd name="T0" fmla="*/ 238 w 238"/>
                <a:gd name="T1" fmla="*/ 0 h 46"/>
                <a:gd name="T2" fmla="*/ 238 w 238"/>
                <a:gd name="T3" fmla="*/ 46 h 46"/>
                <a:gd name="T4" fmla="*/ 0 w 238"/>
                <a:gd name="T5" fmla="*/ 46 h 46"/>
                <a:gd name="T6" fmla="*/ 0 w 238"/>
                <a:gd name="T7" fmla="*/ 0 h 46"/>
                <a:gd name="T8" fmla="*/ 238 w 23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238" y="0"/>
                  </a:move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18">
              <a:extLst>
                <a:ext uri="{FF2B5EF4-FFF2-40B4-BE49-F238E27FC236}">
                  <a16:creationId xmlns:a16="http://schemas.microsoft.com/office/drawing/2014/main" id="{46CF9A23-4438-8517-25D5-F990BFE488F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82800" y="2713038"/>
              <a:ext cx="66675" cy="12700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19">
              <a:extLst>
                <a:ext uri="{FF2B5EF4-FFF2-40B4-BE49-F238E27FC236}">
                  <a16:creationId xmlns:a16="http://schemas.microsoft.com/office/drawing/2014/main" id="{8E9E402E-F190-3888-4787-31E88E0F613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2633663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0">
              <a:extLst>
                <a:ext uri="{FF2B5EF4-FFF2-40B4-BE49-F238E27FC236}">
                  <a16:creationId xmlns:a16="http://schemas.microsoft.com/office/drawing/2014/main" id="{97531B6E-2F4B-364C-7804-6324A7E56890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26606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1">
              <a:extLst>
                <a:ext uri="{FF2B5EF4-FFF2-40B4-BE49-F238E27FC236}">
                  <a16:creationId xmlns:a16="http://schemas.microsoft.com/office/drawing/2014/main" id="{D3A54D44-D86C-6912-46E6-4DCC9FCEAC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30438" y="2519363"/>
              <a:ext cx="173038" cy="39688"/>
            </a:xfrm>
            <a:custGeom>
              <a:avLst/>
              <a:gdLst>
                <a:gd name="T0" fmla="*/ 311 w 624"/>
                <a:gd name="T1" fmla="*/ 144 h 144"/>
                <a:gd name="T2" fmla="*/ 56 w 624"/>
                <a:gd name="T3" fmla="*/ 144 h 144"/>
                <a:gd name="T4" fmla="*/ 0 w 624"/>
                <a:gd name="T5" fmla="*/ 89 h 144"/>
                <a:gd name="T6" fmla="*/ 0 w 624"/>
                <a:gd name="T7" fmla="*/ 52 h 144"/>
                <a:gd name="T8" fmla="*/ 52 w 624"/>
                <a:gd name="T9" fmla="*/ 0 h 144"/>
                <a:gd name="T10" fmla="*/ 346 w 624"/>
                <a:gd name="T11" fmla="*/ 0 h 144"/>
                <a:gd name="T12" fmla="*/ 566 w 624"/>
                <a:gd name="T13" fmla="*/ 0 h 144"/>
                <a:gd name="T14" fmla="*/ 624 w 624"/>
                <a:gd name="T15" fmla="*/ 59 h 144"/>
                <a:gd name="T16" fmla="*/ 624 w 624"/>
                <a:gd name="T17" fmla="*/ 93 h 144"/>
                <a:gd name="T18" fmla="*/ 573 w 624"/>
                <a:gd name="T19" fmla="*/ 144 h 144"/>
                <a:gd name="T20" fmla="*/ 311 w 624"/>
                <a:gd name="T21" fmla="*/ 144 h 144"/>
                <a:gd name="T22" fmla="*/ 575 w 624"/>
                <a:gd name="T23" fmla="*/ 49 h 144"/>
                <a:gd name="T24" fmla="*/ 49 w 624"/>
                <a:gd name="T25" fmla="*/ 49 h 144"/>
                <a:gd name="T26" fmla="*/ 49 w 624"/>
                <a:gd name="T27" fmla="*/ 95 h 144"/>
                <a:gd name="T28" fmla="*/ 575 w 624"/>
                <a:gd name="T29" fmla="*/ 95 h 144"/>
                <a:gd name="T30" fmla="*/ 575 w 624"/>
                <a:gd name="T31" fmla="*/ 49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24" h="144">
                  <a:moveTo>
                    <a:pt x="311" y="144"/>
                  </a:moveTo>
                  <a:cubicBezTo>
                    <a:pt x="226" y="144"/>
                    <a:pt x="141" y="144"/>
                    <a:pt x="56" y="144"/>
                  </a:cubicBezTo>
                  <a:cubicBezTo>
                    <a:pt x="19" y="144"/>
                    <a:pt x="0" y="126"/>
                    <a:pt x="0" y="89"/>
                  </a:cubicBezTo>
                  <a:cubicBezTo>
                    <a:pt x="0" y="77"/>
                    <a:pt x="0" y="64"/>
                    <a:pt x="0" y="52"/>
                  </a:cubicBezTo>
                  <a:cubicBezTo>
                    <a:pt x="0" y="20"/>
                    <a:pt x="20" y="0"/>
                    <a:pt x="52" y="0"/>
                  </a:cubicBezTo>
                  <a:cubicBezTo>
                    <a:pt x="150" y="0"/>
                    <a:pt x="248" y="0"/>
                    <a:pt x="346" y="0"/>
                  </a:cubicBezTo>
                  <a:cubicBezTo>
                    <a:pt x="419" y="0"/>
                    <a:pt x="493" y="0"/>
                    <a:pt x="566" y="0"/>
                  </a:cubicBezTo>
                  <a:cubicBezTo>
                    <a:pt x="607" y="0"/>
                    <a:pt x="624" y="17"/>
                    <a:pt x="624" y="59"/>
                  </a:cubicBezTo>
                  <a:cubicBezTo>
                    <a:pt x="624" y="70"/>
                    <a:pt x="624" y="82"/>
                    <a:pt x="624" y="93"/>
                  </a:cubicBezTo>
                  <a:cubicBezTo>
                    <a:pt x="624" y="124"/>
                    <a:pt x="604" y="144"/>
                    <a:pt x="573" y="144"/>
                  </a:cubicBezTo>
                  <a:cubicBezTo>
                    <a:pt x="486" y="144"/>
                    <a:pt x="398" y="144"/>
                    <a:pt x="311" y="144"/>
                  </a:cubicBezTo>
                  <a:close/>
                  <a:moveTo>
                    <a:pt x="575" y="49"/>
                  </a:moveTo>
                  <a:cubicBezTo>
                    <a:pt x="399" y="49"/>
                    <a:pt x="224" y="49"/>
                    <a:pt x="49" y="49"/>
                  </a:cubicBezTo>
                  <a:cubicBezTo>
                    <a:pt x="49" y="65"/>
                    <a:pt x="49" y="80"/>
                    <a:pt x="49" y="95"/>
                  </a:cubicBezTo>
                  <a:cubicBezTo>
                    <a:pt x="225" y="95"/>
                    <a:pt x="400" y="95"/>
                    <a:pt x="575" y="95"/>
                  </a:cubicBezTo>
                  <a:cubicBezTo>
                    <a:pt x="575" y="80"/>
                    <a:pt x="575" y="65"/>
                    <a:pt x="5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4190069A-B54B-D6B3-B378-02DC3B6255A6}"/>
              </a:ext>
            </a:extLst>
          </p:cNvPr>
          <p:cNvGrpSpPr/>
          <p:nvPr/>
        </p:nvGrpSpPr>
        <p:grpSpPr>
          <a:xfrm>
            <a:off x="4787773" y="3354053"/>
            <a:ext cx="306388" cy="431800"/>
            <a:chOff x="4953000" y="3105150"/>
            <a:chExt cx="306388" cy="431800"/>
          </a:xfrm>
          <a:solidFill>
            <a:srgbClr val="43266B"/>
          </a:solidFill>
        </p:grpSpPr>
        <p:sp>
          <p:nvSpPr>
            <p:cNvPr id="300" name="Freeform 18">
              <a:extLst>
                <a:ext uri="{FF2B5EF4-FFF2-40B4-BE49-F238E27FC236}">
                  <a16:creationId xmlns:a16="http://schemas.microsoft.com/office/drawing/2014/main" id="{4F963946-0581-787E-AA1A-4E1CBAC793F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3000" y="3105150"/>
              <a:ext cx="306388" cy="431800"/>
            </a:xfrm>
            <a:custGeom>
              <a:avLst/>
              <a:gdLst>
                <a:gd name="T0" fmla="*/ 604 w 996"/>
                <a:gd name="T1" fmla="*/ 40 h 1404"/>
                <a:gd name="T2" fmla="*/ 663 w 996"/>
                <a:gd name="T3" fmla="*/ 97 h 1404"/>
                <a:gd name="T4" fmla="*/ 782 w 996"/>
                <a:gd name="T5" fmla="*/ 138 h 1404"/>
                <a:gd name="T6" fmla="*/ 913 w 996"/>
                <a:gd name="T7" fmla="*/ 138 h 1404"/>
                <a:gd name="T8" fmla="*/ 995 w 996"/>
                <a:gd name="T9" fmla="*/ 889 h 1404"/>
                <a:gd name="T10" fmla="*/ 977 w 996"/>
                <a:gd name="T11" fmla="*/ 922 h 1404"/>
                <a:gd name="T12" fmla="*/ 954 w 996"/>
                <a:gd name="T13" fmla="*/ 888 h 1404"/>
                <a:gd name="T14" fmla="*/ 917 w 996"/>
                <a:gd name="T15" fmla="*/ 179 h 1404"/>
                <a:gd name="T16" fmla="*/ 886 w 996"/>
                <a:gd name="T17" fmla="*/ 198 h 1404"/>
                <a:gd name="T18" fmla="*/ 884 w 996"/>
                <a:gd name="T19" fmla="*/ 1253 h 1404"/>
                <a:gd name="T20" fmla="*/ 680 w 996"/>
                <a:gd name="T21" fmla="*/ 1295 h 1404"/>
                <a:gd name="T22" fmla="*/ 109 w 996"/>
                <a:gd name="T23" fmla="*/ 1233 h 1404"/>
                <a:gd name="T24" fmla="*/ 111 w 996"/>
                <a:gd name="T25" fmla="*/ 618 h 1404"/>
                <a:gd name="T26" fmla="*/ 149 w 996"/>
                <a:gd name="T27" fmla="*/ 619 h 1404"/>
                <a:gd name="T28" fmla="*/ 150 w 996"/>
                <a:gd name="T29" fmla="*/ 1229 h 1404"/>
                <a:gd name="T30" fmla="*/ 819 w 996"/>
                <a:gd name="T31" fmla="*/ 1254 h 1404"/>
                <a:gd name="T32" fmla="*/ 844 w 996"/>
                <a:gd name="T33" fmla="*/ 195 h 1404"/>
                <a:gd name="T34" fmla="*/ 782 w 996"/>
                <a:gd name="T35" fmla="*/ 180 h 1404"/>
                <a:gd name="T36" fmla="*/ 738 w 996"/>
                <a:gd name="T37" fmla="*/ 220 h 1404"/>
                <a:gd name="T38" fmla="*/ 686 w 996"/>
                <a:gd name="T39" fmla="*/ 223 h 1404"/>
                <a:gd name="T40" fmla="*/ 643 w 996"/>
                <a:gd name="T41" fmla="*/ 289 h 1404"/>
                <a:gd name="T42" fmla="*/ 308 w 996"/>
                <a:gd name="T43" fmla="*/ 244 h 1404"/>
                <a:gd name="T44" fmla="*/ 270 w 996"/>
                <a:gd name="T45" fmla="*/ 220 h 1404"/>
                <a:gd name="T46" fmla="*/ 150 w 996"/>
                <a:gd name="T47" fmla="*/ 180 h 1404"/>
                <a:gd name="T48" fmla="*/ 150 w 996"/>
                <a:gd name="T49" fmla="*/ 517 h 1404"/>
                <a:gd name="T50" fmla="*/ 109 w 996"/>
                <a:gd name="T51" fmla="*/ 517 h 1404"/>
                <a:gd name="T52" fmla="*/ 109 w 996"/>
                <a:gd name="T53" fmla="*/ 180 h 1404"/>
                <a:gd name="T54" fmla="*/ 42 w 996"/>
                <a:gd name="T55" fmla="*/ 200 h 1404"/>
                <a:gd name="T56" fmla="*/ 41 w 996"/>
                <a:gd name="T57" fmla="*/ 1328 h 1404"/>
                <a:gd name="T58" fmla="*/ 64 w 996"/>
                <a:gd name="T59" fmla="*/ 1363 h 1404"/>
                <a:gd name="T60" fmla="*/ 919 w 996"/>
                <a:gd name="T61" fmla="*/ 1363 h 1404"/>
                <a:gd name="T62" fmla="*/ 954 w 996"/>
                <a:gd name="T63" fmla="*/ 1010 h 1404"/>
                <a:gd name="T64" fmla="*/ 995 w 996"/>
                <a:gd name="T65" fmla="*/ 1010 h 1404"/>
                <a:gd name="T66" fmla="*/ 921 w 996"/>
                <a:gd name="T67" fmla="*/ 1404 h 1404"/>
                <a:gd name="T68" fmla="*/ 0 w 996"/>
                <a:gd name="T69" fmla="*/ 1331 h 1404"/>
                <a:gd name="T70" fmla="*/ 74 w 996"/>
                <a:gd name="T71" fmla="*/ 138 h 1404"/>
                <a:gd name="T72" fmla="*/ 213 w 996"/>
                <a:gd name="T73" fmla="*/ 137 h 1404"/>
                <a:gd name="T74" fmla="*/ 267 w 996"/>
                <a:gd name="T75" fmla="*/ 97 h 1404"/>
                <a:gd name="T76" fmla="*/ 429 w 996"/>
                <a:gd name="T77" fmla="*/ 0 h 1404"/>
                <a:gd name="T78" fmla="*/ 256 w 996"/>
                <a:gd name="T79" fmla="*/ 178 h 1404"/>
                <a:gd name="T80" fmla="*/ 738 w 996"/>
                <a:gd name="T81" fmla="*/ 139 h 1404"/>
                <a:gd name="T82" fmla="*/ 256 w 996"/>
                <a:gd name="T83" fmla="*/ 178 h 1404"/>
                <a:gd name="T84" fmla="*/ 644 w 996"/>
                <a:gd name="T85" fmla="*/ 247 h 1404"/>
                <a:gd name="T86" fmla="*/ 350 w 996"/>
                <a:gd name="T87" fmla="*/ 221 h 1404"/>
                <a:gd name="T88" fmla="*/ 566 w 996"/>
                <a:gd name="T89" fmla="*/ 96 h 1404"/>
                <a:gd name="T90" fmla="*/ 552 w 996"/>
                <a:gd name="T91" fmla="*/ 42 h 1404"/>
                <a:gd name="T92" fmla="*/ 430 w 996"/>
                <a:gd name="T93" fmla="*/ 54 h 1404"/>
                <a:gd name="T94" fmla="*/ 566 w 996"/>
                <a:gd name="T95" fmla="*/ 96 h 1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996" h="1404">
                  <a:moveTo>
                    <a:pt x="566" y="0"/>
                  </a:moveTo>
                  <a:cubicBezTo>
                    <a:pt x="584" y="8"/>
                    <a:pt x="601" y="19"/>
                    <a:pt x="604" y="40"/>
                  </a:cubicBezTo>
                  <a:cubicBezTo>
                    <a:pt x="608" y="58"/>
                    <a:pt x="607" y="77"/>
                    <a:pt x="608" y="97"/>
                  </a:cubicBezTo>
                  <a:cubicBezTo>
                    <a:pt x="626" y="97"/>
                    <a:pt x="644" y="97"/>
                    <a:pt x="663" y="97"/>
                  </a:cubicBezTo>
                  <a:cubicBezTo>
                    <a:pt x="684" y="97"/>
                    <a:pt x="706" y="97"/>
                    <a:pt x="728" y="97"/>
                  </a:cubicBezTo>
                  <a:cubicBezTo>
                    <a:pt x="760" y="97"/>
                    <a:pt x="773" y="106"/>
                    <a:pt x="782" y="138"/>
                  </a:cubicBezTo>
                  <a:cubicBezTo>
                    <a:pt x="787" y="138"/>
                    <a:pt x="792" y="138"/>
                    <a:pt x="796" y="138"/>
                  </a:cubicBezTo>
                  <a:cubicBezTo>
                    <a:pt x="835" y="138"/>
                    <a:pt x="874" y="140"/>
                    <a:pt x="913" y="138"/>
                  </a:cubicBezTo>
                  <a:cubicBezTo>
                    <a:pt x="965" y="135"/>
                    <a:pt x="996" y="163"/>
                    <a:pt x="996" y="219"/>
                  </a:cubicBezTo>
                  <a:cubicBezTo>
                    <a:pt x="994" y="442"/>
                    <a:pt x="995" y="665"/>
                    <a:pt x="995" y="889"/>
                  </a:cubicBezTo>
                  <a:cubicBezTo>
                    <a:pt x="995" y="894"/>
                    <a:pt x="995" y="900"/>
                    <a:pt x="994" y="906"/>
                  </a:cubicBezTo>
                  <a:cubicBezTo>
                    <a:pt x="993" y="916"/>
                    <a:pt x="987" y="922"/>
                    <a:pt x="977" y="922"/>
                  </a:cubicBezTo>
                  <a:cubicBezTo>
                    <a:pt x="965" y="923"/>
                    <a:pt x="957" y="918"/>
                    <a:pt x="955" y="906"/>
                  </a:cubicBezTo>
                  <a:cubicBezTo>
                    <a:pt x="954" y="900"/>
                    <a:pt x="954" y="894"/>
                    <a:pt x="954" y="888"/>
                  </a:cubicBezTo>
                  <a:cubicBezTo>
                    <a:pt x="954" y="664"/>
                    <a:pt x="954" y="441"/>
                    <a:pt x="954" y="217"/>
                  </a:cubicBezTo>
                  <a:cubicBezTo>
                    <a:pt x="954" y="185"/>
                    <a:pt x="949" y="179"/>
                    <a:pt x="917" y="179"/>
                  </a:cubicBezTo>
                  <a:cubicBezTo>
                    <a:pt x="907" y="179"/>
                    <a:pt x="898" y="179"/>
                    <a:pt x="887" y="179"/>
                  </a:cubicBezTo>
                  <a:cubicBezTo>
                    <a:pt x="886" y="186"/>
                    <a:pt x="886" y="192"/>
                    <a:pt x="886" y="198"/>
                  </a:cubicBezTo>
                  <a:cubicBezTo>
                    <a:pt x="886" y="542"/>
                    <a:pt x="886" y="885"/>
                    <a:pt x="886" y="1228"/>
                  </a:cubicBezTo>
                  <a:cubicBezTo>
                    <a:pt x="886" y="1236"/>
                    <a:pt x="885" y="1245"/>
                    <a:pt x="884" y="1253"/>
                  </a:cubicBezTo>
                  <a:cubicBezTo>
                    <a:pt x="879" y="1277"/>
                    <a:pt x="857" y="1295"/>
                    <a:pt x="830" y="1295"/>
                  </a:cubicBezTo>
                  <a:cubicBezTo>
                    <a:pt x="780" y="1295"/>
                    <a:pt x="730" y="1295"/>
                    <a:pt x="680" y="1295"/>
                  </a:cubicBezTo>
                  <a:cubicBezTo>
                    <a:pt x="510" y="1295"/>
                    <a:pt x="341" y="1295"/>
                    <a:pt x="171" y="1295"/>
                  </a:cubicBezTo>
                  <a:cubicBezTo>
                    <a:pt x="130" y="1295"/>
                    <a:pt x="109" y="1274"/>
                    <a:pt x="109" y="1233"/>
                  </a:cubicBezTo>
                  <a:cubicBezTo>
                    <a:pt x="109" y="1033"/>
                    <a:pt x="109" y="833"/>
                    <a:pt x="109" y="633"/>
                  </a:cubicBezTo>
                  <a:cubicBezTo>
                    <a:pt x="109" y="628"/>
                    <a:pt x="108" y="621"/>
                    <a:pt x="111" y="618"/>
                  </a:cubicBezTo>
                  <a:cubicBezTo>
                    <a:pt x="116" y="612"/>
                    <a:pt x="124" y="605"/>
                    <a:pt x="130" y="605"/>
                  </a:cubicBezTo>
                  <a:cubicBezTo>
                    <a:pt x="137" y="605"/>
                    <a:pt x="145" y="613"/>
                    <a:pt x="149" y="619"/>
                  </a:cubicBezTo>
                  <a:cubicBezTo>
                    <a:pt x="152" y="623"/>
                    <a:pt x="150" y="631"/>
                    <a:pt x="150" y="638"/>
                  </a:cubicBezTo>
                  <a:cubicBezTo>
                    <a:pt x="150" y="835"/>
                    <a:pt x="150" y="1032"/>
                    <a:pt x="150" y="1229"/>
                  </a:cubicBezTo>
                  <a:cubicBezTo>
                    <a:pt x="150" y="1252"/>
                    <a:pt x="152" y="1254"/>
                    <a:pt x="175" y="1254"/>
                  </a:cubicBezTo>
                  <a:cubicBezTo>
                    <a:pt x="390" y="1254"/>
                    <a:pt x="605" y="1254"/>
                    <a:pt x="819" y="1254"/>
                  </a:cubicBezTo>
                  <a:cubicBezTo>
                    <a:pt x="843" y="1254"/>
                    <a:pt x="844" y="1252"/>
                    <a:pt x="844" y="1229"/>
                  </a:cubicBezTo>
                  <a:cubicBezTo>
                    <a:pt x="844" y="885"/>
                    <a:pt x="844" y="540"/>
                    <a:pt x="844" y="195"/>
                  </a:cubicBezTo>
                  <a:cubicBezTo>
                    <a:pt x="844" y="190"/>
                    <a:pt x="844" y="186"/>
                    <a:pt x="844" y="180"/>
                  </a:cubicBezTo>
                  <a:cubicBezTo>
                    <a:pt x="823" y="180"/>
                    <a:pt x="803" y="180"/>
                    <a:pt x="782" y="180"/>
                  </a:cubicBezTo>
                  <a:cubicBezTo>
                    <a:pt x="781" y="184"/>
                    <a:pt x="780" y="188"/>
                    <a:pt x="778" y="192"/>
                  </a:cubicBezTo>
                  <a:cubicBezTo>
                    <a:pt x="772" y="210"/>
                    <a:pt x="757" y="220"/>
                    <a:pt x="738" y="220"/>
                  </a:cubicBezTo>
                  <a:cubicBezTo>
                    <a:pt x="722" y="221"/>
                    <a:pt x="706" y="221"/>
                    <a:pt x="689" y="221"/>
                  </a:cubicBezTo>
                  <a:cubicBezTo>
                    <a:pt x="689" y="221"/>
                    <a:pt x="688" y="221"/>
                    <a:pt x="686" y="223"/>
                  </a:cubicBezTo>
                  <a:cubicBezTo>
                    <a:pt x="686" y="230"/>
                    <a:pt x="687" y="238"/>
                    <a:pt x="686" y="246"/>
                  </a:cubicBezTo>
                  <a:cubicBezTo>
                    <a:pt x="685" y="271"/>
                    <a:pt x="668" y="289"/>
                    <a:pt x="643" y="289"/>
                  </a:cubicBezTo>
                  <a:cubicBezTo>
                    <a:pt x="546" y="289"/>
                    <a:pt x="450" y="289"/>
                    <a:pt x="353" y="289"/>
                  </a:cubicBezTo>
                  <a:cubicBezTo>
                    <a:pt x="326" y="289"/>
                    <a:pt x="309" y="271"/>
                    <a:pt x="308" y="244"/>
                  </a:cubicBezTo>
                  <a:cubicBezTo>
                    <a:pt x="308" y="237"/>
                    <a:pt x="308" y="229"/>
                    <a:pt x="308" y="220"/>
                  </a:cubicBezTo>
                  <a:cubicBezTo>
                    <a:pt x="295" y="220"/>
                    <a:pt x="282" y="220"/>
                    <a:pt x="270" y="220"/>
                  </a:cubicBezTo>
                  <a:cubicBezTo>
                    <a:pt x="233" y="220"/>
                    <a:pt x="224" y="214"/>
                    <a:pt x="212" y="180"/>
                  </a:cubicBezTo>
                  <a:cubicBezTo>
                    <a:pt x="193" y="180"/>
                    <a:pt x="173" y="180"/>
                    <a:pt x="150" y="180"/>
                  </a:cubicBezTo>
                  <a:cubicBezTo>
                    <a:pt x="150" y="186"/>
                    <a:pt x="150" y="191"/>
                    <a:pt x="150" y="197"/>
                  </a:cubicBezTo>
                  <a:cubicBezTo>
                    <a:pt x="150" y="304"/>
                    <a:pt x="150" y="410"/>
                    <a:pt x="150" y="517"/>
                  </a:cubicBezTo>
                  <a:cubicBezTo>
                    <a:pt x="150" y="539"/>
                    <a:pt x="144" y="549"/>
                    <a:pt x="129" y="549"/>
                  </a:cubicBezTo>
                  <a:cubicBezTo>
                    <a:pt x="116" y="548"/>
                    <a:pt x="109" y="538"/>
                    <a:pt x="109" y="517"/>
                  </a:cubicBezTo>
                  <a:cubicBezTo>
                    <a:pt x="109" y="411"/>
                    <a:pt x="109" y="305"/>
                    <a:pt x="109" y="199"/>
                  </a:cubicBezTo>
                  <a:cubicBezTo>
                    <a:pt x="109" y="193"/>
                    <a:pt x="109" y="187"/>
                    <a:pt x="109" y="180"/>
                  </a:cubicBezTo>
                  <a:cubicBezTo>
                    <a:pt x="92" y="180"/>
                    <a:pt x="75" y="178"/>
                    <a:pt x="59" y="181"/>
                  </a:cubicBezTo>
                  <a:cubicBezTo>
                    <a:pt x="52" y="182"/>
                    <a:pt x="46" y="193"/>
                    <a:pt x="42" y="200"/>
                  </a:cubicBezTo>
                  <a:cubicBezTo>
                    <a:pt x="39" y="204"/>
                    <a:pt x="41" y="210"/>
                    <a:pt x="41" y="215"/>
                  </a:cubicBezTo>
                  <a:cubicBezTo>
                    <a:pt x="41" y="586"/>
                    <a:pt x="41" y="957"/>
                    <a:pt x="41" y="1328"/>
                  </a:cubicBezTo>
                  <a:cubicBezTo>
                    <a:pt x="41" y="1332"/>
                    <a:pt x="41" y="1337"/>
                    <a:pt x="41" y="1342"/>
                  </a:cubicBezTo>
                  <a:cubicBezTo>
                    <a:pt x="43" y="1355"/>
                    <a:pt x="51" y="1362"/>
                    <a:pt x="64" y="1363"/>
                  </a:cubicBezTo>
                  <a:cubicBezTo>
                    <a:pt x="68" y="1364"/>
                    <a:pt x="72" y="1363"/>
                    <a:pt x="76" y="1363"/>
                  </a:cubicBezTo>
                  <a:cubicBezTo>
                    <a:pt x="357" y="1363"/>
                    <a:pt x="638" y="1363"/>
                    <a:pt x="919" y="1363"/>
                  </a:cubicBezTo>
                  <a:cubicBezTo>
                    <a:pt x="948" y="1363"/>
                    <a:pt x="954" y="1357"/>
                    <a:pt x="954" y="1328"/>
                  </a:cubicBezTo>
                  <a:cubicBezTo>
                    <a:pt x="954" y="1222"/>
                    <a:pt x="954" y="1116"/>
                    <a:pt x="954" y="1010"/>
                  </a:cubicBezTo>
                  <a:cubicBezTo>
                    <a:pt x="954" y="988"/>
                    <a:pt x="960" y="979"/>
                    <a:pt x="974" y="978"/>
                  </a:cubicBezTo>
                  <a:cubicBezTo>
                    <a:pt x="988" y="978"/>
                    <a:pt x="995" y="988"/>
                    <a:pt x="995" y="1010"/>
                  </a:cubicBezTo>
                  <a:cubicBezTo>
                    <a:pt x="995" y="1117"/>
                    <a:pt x="995" y="1224"/>
                    <a:pt x="995" y="1330"/>
                  </a:cubicBezTo>
                  <a:cubicBezTo>
                    <a:pt x="995" y="1380"/>
                    <a:pt x="970" y="1404"/>
                    <a:pt x="921" y="1404"/>
                  </a:cubicBezTo>
                  <a:cubicBezTo>
                    <a:pt x="638" y="1404"/>
                    <a:pt x="356" y="1404"/>
                    <a:pt x="74" y="1404"/>
                  </a:cubicBezTo>
                  <a:cubicBezTo>
                    <a:pt x="25" y="1404"/>
                    <a:pt x="0" y="1379"/>
                    <a:pt x="0" y="1331"/>
                  </a:cubicBezTo>
                  <a:cubicBezTo>
                    <a:pt x="0" y="958"/>
                    <a:pt x="0" y="585"/>
                    <a:pt x="0" y="211"/>
                  </a:cubicBezTo>
                  <a:cubicBezTo>
                    <a:pt x="0" y="163"/>
                    <a:pt x="25" y="138"/>
                    <a:pt x="74" y="138"/>
                  </a:cubicBezTo>
                  <a:cubicBezTo>
                    <a:pt x="119" y="138"/>
                    <a:pt x="164" y="138"/>
                    <a:pt x="209" y="138"/>
                  </a:cubicBezTo>
                  <a:cubicBezTo>
                    <a:pt x="210" y="138"/>
                    <a:pt x="211" y="137"/>
                    <a:pt x="213" y="137"/>
                  </a:cubicBezTo>
                  <a:cubicBezTo>
                    <a:pt x="217" y="118"/>
                    <a:pt x="227" y="102"/>
                    <a:pt x="249" y="98"/>
                  </a:cubicBezTo>
                  <a:cubicBezTo>
                    <a:pt x="255" y="97"/>
                    <a:pt x="261" y="97"/>
                    <a:pt x="267" y="97"/>
                  </a:cubicBezTo>
                  <a:cubicBezTo>
                    <a:pt x="306" y="97"/>
                    <a:pt x="346" y="97"/>
                    <a:pt x="388" y="97"/>
                  </a:cubicBezTo>
                  <a:cubicBezTo>
                    <a:pt x="387" y="58"/>
                    <a:pt x="381" y="17"/>
                    <a:pt x="429" y="0"/>
                  </a:cubicBezTo>
                  <a:cubicBezTo>
                    <a:pt x="475" y="0"/>
                    <a:pt x="520" y="0"/>
                    <a:pt x="566" y="0"/>
                  </a:cubicBezTo>
                  <a:close/>
                  <a:moveTo>
                    <a:pt x="256" y="178"/>
                  </a:moveTo>
                  <a:cubicBezTo>
                    <a:pt x="418" y="178"/>
                    <a:pt x="578" y="178"/>
                    <a:pt x="738" y="178"/>
                  </a:cubicBezTo>
                  <a:cubicBezTo>
                    <a:pt x="738" y="165"/>
                    <a:pt x="738" y="152"/>
                    <a:pt x="738" y="139"/>
                  </a:cubicBezTo>
                  <a:cubicBezTo>
                    <a:pt x="577" y="139"/>
                    <a:pt x="417" y="139"/>
                    <a:pt x="256" y="139"/>
                  </a:cubicBezTo>
                  <a:cubicBezTo>
                    <a:pt x="256" y="152"/>
                    <a:pt x="256" y="165"/>
                    <a:pt x="256" y="178"/>
                  </a:cubicBezTo>
                  <a:close/>
                  <a:moveTo>
                    <a:pt x="350" y="247"/>
                  </a:moveTo>
                  <a:cubicBezTo>
                    <a:pt x="449" y="247"/>
                    <a:pt x="547" y="247"/>
                    <a:pt x="644" y="247"/>
                  </a:cubicBezTo>
                  <a:cubicBezTo>
                    <a:pt x="644" y="237"/>
                    <a:pt x="644" y="229"/>
                    <a:pt x="644" y="221"/>
                  </a:cubicBezTo>
                  <a:cubicBezTo>
                    <a:pt x="546" y="221"/>
                    <a:pt x="448" y="221"/>
                    <a:pt x="350" y="221"/>
                  </a:cubicBezTo>
                  <a:cubicBezTo>
                    <a:pt x="350" y="230"/>
                    <a:pt x="350" y="238"/>
                    <a:pt x="350" y="247"/>
                  </a:cubicBezTo>
                  <a:close/>
                  <a:moveTo>
                    <a:pt x="566" y="96"/>
                  </a:moveTo>
                  <a:cubicBezTo>
                    <a:pt x="566" y="82"/>
                    <a:pt x="566" y="69"/>
                    <a:pt x="566" y="55"/>
                  </a:cubicBezTo>
                  <a:cubicBezTo>
                    <a:pt x="566" y="47"/>
                    <a:pt x="561" y="42"/>
                    <a:pt x="552" y="42"/>
                  </a:cubicBezTo>
                  <a:cubicBezTo>
                    <a:pt x="516" y="42"/>
                    <a:pt x="479" y="41"/>
                    <a:pt x="443" y="42"/>
                  </a:cubicBezTo>
                  <a:cubicBezTo>
                    <a:pt x="438" y="42"/>
                    <a:pt x="430" y="49"/>
                    <a:pt x="430" y="54"/>
                  </a:cubicBezTo>
                  <a:cubicBezTo>
                    <a:pt x="428" y="68"/>
                    <a:pt x="429" y="82"/>
                    <a:pt x="429" y="96"/>
                  </a:cubicBezTo>
                  <a:cubicBezTo>
                    <a:pt x="475" y="96"/>
                    <a:pt x="520" y="96"/>
                    <a:pt x="566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19">
              <a:extLst>
                <a:ext uri="{FF2B5EF4-FFF2-40B4-BE49-F238E27FC236}">
                  <a16:creationId xmlns:a16="http://schemas.microsoft.com/office/drawing/2014/main" id="{B5100AC5-63DA-7361-F82C-5AAF53AEDD7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8563" y="3409950"/>
              <a:ext cx="71438" cy="71438"/>
            </a:xfrm>
            <a:custGeom>
              <a:avLst/>
              <a:gdLst>
                <a:gd name="T0" fmla="*/ 118 w 233"/>
                <a:gd name="T1" fmla="*/ 0 h 233"/>
                <a:gd name="T2" fmla="*/ 186 w 233"/>
                <a:gd name="T3" fmla="*/ 0 h 233"/>
                <a:gd name="T4" fmla="*/ 233 w 233"/>
                <a:gd name="T5" fmla="*/ 46 h 233"/>
                <a:gd name="T6" fmla="*/ 233 w 233"/>
                <a:gd name="T7" fmla="*/ 188 h 233"/>
                <a:gd name="T8" fmla="*/ 187 w 233"/>
                <a:gd name="T9" fmla="*/ 233 h 233"/>
                <a:gd name="T10" fmla="*/ 46 w 233"/>
                <a:gd name="T11" fmla="*/ 233 h 233"/>
                <a:gd name="T12" fmla="*/ 0 w 233"/>
                <a:gd name="T13" fmla="*/ 188 h 233"/>
                <a:gd name="T14" fmla="*/ 0 w 233"/>
                <a:gd name="T15" fmla="*/ 46 h 233"/>
                <a:gd name="T16" fmla="*/ 47 w 233"/>
                <a:gd name="T17" fmla="*/ 0 h 233"/>
                <a:gd name="T18" fmla="*/ 118 w 233"/>
                <a:gd name="T19" fmla="*/ 0 h 233"/>
                <a:gd name="T20" fmla="*/ 191 w 233"/>
                <a:gd name="T21" fmla="*/ 42 h 233"/>
                <a:gd name="T22" fmla="*/ 42 w 233"/>
                <a:gd name="T23" fmla="*/ 42 h 233"/>
                <a:gd name="T24" fmla="*/ 42 w 233"/>
                <a:gd name="T25" fmla="*/ 191 h 233"/>
                <a:gd name="T26" fmla="*/ 191 w 233"/>
                <a:gd name="T27" fmla="*/ 191 h 233"/>
                <a:gd name="T28" fmla="*/ 191 w 233"/>
                <a:gd name="T29" fmla="*/ 4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3" h="233">
                  <a:moveTo>
                    <a:pt x="118" y="0"/>
                  </a:moveTo>
                  <a:cubicBezTo>
                    <a:pt x="141" y="0"/>
                    <a:pt x="164" y="0"/>
                    <a:pt x="186" y="0"/>
                  </a:cubicBezTo>
                  <a:cubicBezTo>
                    <a:pt x="215" y="0"/>
                    <a:pt x="233" y="17"/>
                    <a:pt x="233" y="46"/>
                  </a:cubicBezTo>
                  <a:cubicBezTo>
                    <a:pt x="233" y="93"/>
                    <a:pt x="233" y="141"/>
                    <a:pt x="233" y="188"/>
                  </a:cubicBezTo>
                  <a:cubicBezTo>
                    <a:pt x="233" y="216"/>
                    <a:pt x="215" y="233"/>
                    <a:pt x="187" y="233"/>
                  </a:cubicBezTo>
                  <a:cubicBezTo>
                    <a:pt x="140" y="233"/>
                    <a:pt x="93" y="233"/>
                    <a:pt x="46" y="233"/>
                  </a:cubicBezTo>
                  <a:cubicBezTo>
                    <a:pt x="18" y="233"/>
                    <a:pt x="0" y="216"/>
                    <a:pt x="0" y="188"/>
                  </a:cubicBezTo>
                  <a:cubicBezTo>
                    <a:pt x="0" y="141"/>
                    <a:pt x="0" y="93"/>
                    <a:pt x="0" y="46"/>
                  </a:cubicBezTo>
                  <a:cubicBezTo>
                    <a:pt x="0" y="17"/>
                    <a:pt x="18" y="0"/>
                    <a:pt x="47" y="0"/>
                  </a:cubicBezTo>
                  <a:cubicBezTo>
                    <a:pt x="70" y="0"/>
                    <a:pt x="94" y="0"/>
                    <a:pt x="118" y="0"/>
                  </a:cubicBezTo>
                  <a:close/>
                  <a:moveTo>
                    <a:pt x="191" y="42"/>
                  </a:moveTo>
                  <a:cubicBezTo>
                    <a:pt x="141" y="42"/>
                    <a:pt x="92" y="42"/>
                    <a:pt x="42" y="42"/>
                  </a:cubicBezTo>
                  <a:cubicBezTo>
                    <a:pt x="42" y="92"/>
                    <a:pt x="42" y="141"/>
                    <a:pt x="42" y="191"/>
                  </a:cubicBezTo>
                  <a:cubicBezTo>
                    <a:pt x="92" y="191"/>
                    <a:pt x="141" y="191"/>
                    <a:pt x="191" y="191"/>
                  </a:cubicBezTo>
                  <a:cubicBezTo>
                    <a:pt x="191" y="141"/>
                    <a:pt x="191" y="92"/>
                    <a:pt x="191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20">
              <a:extLst>
                <a:ext uri="{FF2B5EF4-FFF2-40B4-BE49-F238E27FC236}">
                  <a16:creationId xmlns:a16="http://schemas.microsoft.com/office/drawing/2014/main" id="{3653F097-94A2-120F-A897-57FDC92CC06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975" y="3236913"/>
              <a:ext cx="73025" cy="73025"/>
            </a:xfrm>
            <a:custGeom>
              <a:avLst/>
              <a:gdLst>
                <a:gd name="T0" fmla="*/ 117 w 234"/>
                <a:gd name="T1" fmla="*/ 0 h 233"/>
                <a:gd name="T2" fmla="*/ 190 w 234"/>
                <a:gd name="T3" fmla="*/ 0 h 233"/>
                <a:gd name="T4" fmla="*/ 234 w 234"/>
                <a:gd name="T5" fmla="*/ 42 h 233"/>
                <a:gd name="T6" fmla="*/ 234 w 234"/>
                <a:gd name="T7" fmla="*/ 190 h 233"/>
                <a:gd name="T8" fmla="*/ 190 w 234"/>
                <a:gd name="T9" fmla="*/ 233 h 233"/>
                <a:gd name="T10" fmla="*/ 45 w 234"/>
                <a:gd name="T11" fmla="*/ 233 h 233"/>
                <a:gd name="T12" fmla="*/ 1 w 234"/>
                <a:gd name="T13" fmla="*/ 191 h 233"/>
                <a:gd name="T14" fmla="*/ 1 w 234"/>
                <a:gd name="T15" fmla="*/ 42 h 233"/>
                <a:gd name="T16" fmla="*/ 46 w 234"/>
                <a:gd name="T17" fmla="*/ 0 h 233"/>
                <a:gd name="T18" fmla="*/ 117 w 234"/>
                <a:gd name="T19" fmla="*/ 0 h 233"/>
                <a:gd name="T20" fmla="*/ 192 w 234"/>
                <a:gd name="T21" fmla="*/ 191 h 233"/>
                <a:gd name="T22" fmla="*/ 192 w 234"/>
                <a:gd name="T23" fmla="*/ 42 h 233"/>
                <a:gd name="T24" fmla="*/ 43 w 234"/>
                <a:gd name="T25" fmla="*/ 42 h 233"/>
                <a:gd name="T26" fmla="*/ 43 w 234"/>
                <a:gd name="T27" fmla="*/ 191 h 233"/>
                <a:gd name="T28" fmla="*/ 192 w 234"/>
                <a:gd name="T29" fmla="*/ 191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4" h="233">
                  <a:moveTo>
                    <a:pt x="117" y="0"/>
                  </a:moveTo>
                  <a:cubicBezTo>
                    <a:pt x="141" y="0"/>
                    <a:pt x="166" y="0"/>
                    <a:pt x="190" y="0"/>
                  </a:cubicBezTo>
                  <a:cubicBezTo>
                    <a:pt x="215" y="0"/>
                    <a:pt x="233" y="17"/>
                    <a:pt x="234" y="42"/>
                  </a:cubicBezTo>
                  <a:cubicBezTo>
                    <a:pt x="234" y="92"/>
                    <a:pt x="234" y="141"/>
                    <a:pt x="234" y="190"/>
                  </a:cubicBezTo>
                  <a:cubicBezTo>
                    <a:pt x="233" y="216"/>
                    <a:pt x="215" y="233"/>
                    <a:pt x="190" y="233"/>
                  </a:cubicBezTo>
                  <a:cubicBezTo>
                    <a:pt x="141" y="233"/>
                    <a:pt x="93" y="233"/>
                    <a:pt x="45" y="233"/>
                  </a:cubicBezTo>
                  <a:cubicBezTo>
                    <a:pt x="20" y="233"/>
                    <a:pt x="2" y="216"/>
                    <a:pt x="1" y="191"/>
                  </a:cubicBezTo>
                  <a:cubicBezTo>
                    <a:pt x="0" y="141"/>
                    <a:pt x="0" y="91"/>
                    <a:pt x="1" y="42"/>
                  </a:cubicBezTo>
                  <a:cubicBezTo>
                    <a:pt x="2" y="16"/>
                    <a:pt x="20" y="0"/>
                    <a:pt x="46" y="0"/>
                  </a:cubicBezTo>
                  <a:cubicBezTo>
                    <a:pt x="70" y="0"/>
                    <a:pt x="93" y="0"/>
                    <a:pt x="117" y="0"/>
                  </a:cubicBezTo>
                  <a:close/>
                  <a:moveTo>
                    <a:pt x="192" y="191"/>
                  </a:moveTo>
                  <a:cubicBezTo>
                    <a:pt x="192" y="141"/>
                    <a:pt x="192" y="91"/>
                    <a:pt x="192" y="42"/>
                  </a:cubicBezTo>
                  <a:cubicBezTo>
                    <a:pt x="142" y="42"/>
                    <a:pt x="93" y="42"/>
                    <a:pt x="43" y="42"/>
                  </a:cubicBezTo>
                  <a:cubicBezTo>
                    <a:pt x="43" y="92"/>
                    <a:pt x="43" y="142"/>
                    <a:pt x="43" y="191"/>
                  </a:cubicBezTo>
                  <a:cubicBezTo>
                    <a:pt x="93" y="191"/>
                    <a:pt x="142" y="191"/>
                    <a:pt x="192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21">
              <a:extLst>
                <a:ext uri="{FF2B5EF4-FFF2-40B4-BE49-F238E27FC236}">
                  <a16:creationId xmlns:a16="http://schemas.microsoft.com/office/drawing/2014/main" id="{4908A143-5B18-909C-C8C1-D122F1AA6E8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6975" y="3324225"/>
              <a:ext cx="73025" cy="71438"/>
            </a:xfrm>
            <a:custGeom>
              <a:avLst/>
              <a:gdLst>
                <a:gd name="T0" fmla="*/ 117 w 234"/>
                <a:gd name="T1" fmla="*/ 233 h 233"/>
                <a:gd name="T2" fmla="*/ 46 w 234"/>
                <a:gd name="T3" fmla="*/ 233 h 233"/>
                <a:gd name="T4" fmla="*/ 1 w 234"/>
                <a:gd name="T5" fmla="*/ 190 h 233"/>
                <a:gd name="T6" fmla="*/ 1 w 234"/>
                <a:gd name="T7" fmla="*/ 43 h 233"/>
                <a:gd name="T8" fmla="*/ 45 w 234"/>
                <a:gd name="T9" fmla="*/ 0 h 233"/>
                <a:gd name="T10" fmla="*/ 190 w 234"/>
                <a:gd name="T11" fmla="*/ 0 h 233"/>
                <a:gd name="T12" fmla="*/ 234 w 234"/>
                <a:gd name="T13" fmla="*/ 43 h 233"/>
                <a:gd name="T14" fmla="*/ 234 w 234"/>
                <a:gd name="T15" fmla="*/ 190 h 233"/>
                <a:gd name="T16" fmla="*/ 189 w 234"/>
                <a:gd name="T17" fmla="*/ 233 h 233"/>
                <a:gd name="T18" fmla="*/ 117 w 234"/>
                <a:gd name="T19" fmla="*/ 233 h 233"/>
                <a:gd name="T20" fmla="*/ 192 w 234"/>
                <a:gd name="T21" fmla="*/ 42 h 233"/>
                <a:gd name="T22" fmla="*/ 43 w 234"/>
                <a:gd name="T23" fmla="*/ 42 h 233"/>
                <a:gd name="T24" fmla="*/ 43 w 234"/>
                <a:gd name="T25" fmla="*/ 191 h 233"/>
                <a:gd name="T26" fmla="*/ 192 w 234"/>
                <a:gd name="T27" fmla="*/ 191 h 233"/>
                <a:gd name="T28" fmla="*/ 192 w 234"/>
                <a:gd name="T29" fmla="*/ 42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34" h="233">
                  <a:moveTo>
                    <a:pt x="117" y="233"/>
                  </a:moveTo>
                  <a:cubicBezTo>
                    <a:pt x="93" y="233"/>
                    <a:pt x="69" y="233"/>
                    <a:pt x="46" y="233"/>
                  </a:cubicBezTo>
                  <a:cubicBezTo>
                    <a:pt x="19" y="233"/>
                    <a:pt x="1" y="216"/>
                    <a:pt x="1" y="190"/>
                  </a:cubicBezTo>
                  <a:cubicBezTo>
                    <a:pt x="1" y="141"/>
                    <a:pt x="0" y="92"/>
                    <a:pt x="1" y="43"/>
                  </a:cubicBezTo>
                  <a:cubicBezTo>
                    <a:pt x="1" y="18"/>
                    <a:pt x="19" y="0"/>
                    <a:pt x="45" y="0"/>
                  </a:cubicBezTo>
                  <a:cubicBezTo>
                    <a:pt x="93" y="0"/>
                    <a:pt x="142" y="0"/>
                    <a:pt x="190" y="0"/>
                  </a:cubicBezTo>
                  <a:cubicBezTo>
                    <a:pt x="216" y="0"/>
                    <a:pt x="233" y="18"/>
                    <a:pt x="234" y="43"/>
                  </a:cubicBezTo>
                  <a:cubicBezTo>
                    <a:pt x="234" y="92"/>
                    <a:pt x="234" y="141"/>
                    <a:pt x="234" y="190"/>
                  </a:cubicBezTo>
                  <a:cubicBezTo>
                    <a:pt x="233" y="216"/>
                    <a:pt x="216" y="233"/>
                    <a:pt x="189" y="233"/>
                  </a:cubicBezTo>
                  <a:cubicBezTo>
                    <a:pt x="165" y="233"/>
                    <a:pt x="141" y="233"/>
                    <a:pt x="117" y="233"/>
                  </a:cubicBezTo>
                  <a:close/>
                  <a:moveTo>
                    <a:pt x="192" y="42"/>
                  </a:moveTo>
                  <a:cubicBezTo>
                    <a:pt x="142" y="42"/>
                    <a:pt x="93" y="42"/>
                    <a:pt x="43" y="42"/>
                  </a:cubicBezTo>
                  <a:cubicBezTo>
                    <a:pt x="43" y="92"/>
                    <a:pt x="43" y="141"/>
                    <a:pt x="43" y="191"/>
                  </a:cubicBezTo>
                  <a:cubicBezTo>
                    <a:pt x="93" y="191"/>
                    <a:pt x="142" y="191"/>
                    <a:pt x="192" y="191"/>
                  </a:cubicBezTo>
                  <a:cubicBezTo>
                    <a:pt x="192" y="141"/>
                    <a:pt x="192" y="92"/>
                    <a:pt x="192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22">
              <a:extLst>
                <a:ext uri="{FF2B5EF4-FFF2-40B4-BE49-F238E27FC236}">
                  <a16:creationId xmlns:a16="http://schemas.microsoft.com/office/drawing/2014/main" id="{2C39925E-3BA4-3613-545E-4BDAABE8245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37138" y="3209925"/>
              <a:ext cx="138113" cy="12700"/>
            </a:xfrm>
            <a:custGeom>
              <a:avLst/>
              <a:gdLst>
                <a:gd name="T0" fmla="*/ 224 w 452"/>
                <a:gd name="T1" fmla="*/ 42 h 42"/>
                <a:gd name="T2" fmla="*/ 28 w 452"/>
                <a:gd name="T3" fmla="*/ 41 h 42"/>
                <a:gd name="T4" fmla="*/ 10 w 452"/>
                <a:gd name="T5" fmla="*/ 38 h 42"/>
                <a:gd name="T6" fmla="*/ 1 w 452"/>
                <a:gd name="T7" fmla="*/ 19 h 42"/>
                <a:gd name="T8" fmla="*/ 14 w 452"/>
                <a:gd name="T9" fmla="*/ 2 h 42"/>
                <a:gd name="T10" fmla="*/ 31 w 452"/>
                <a:gd name="T11" fmla="*/ 1 h 42"/>
                <a:gd name="T12" fmla="*/ 420 w 452"/>
                <a:gd name="T13" fmla="*/ 0 h 42"/>
                <a:gd name="T14" fmla="*/ 427 w 452"/>
                <a:gd name="T15" fmla="*/ 0 h 42"/>
                <a:gd name="T16" fmla="*/ 451 w 452"/>
                <a:gd name="T17" fmla="*/ 22 h 42"/>
                <a:gd name="T18" fmla="*/ 427 w 452"/>
                <a:gd name="T19" fmla="*/ 41 h 42"/>
                <a:gd name="T20" fmla="*/ 224 w 452"/>
                <a:gd name="T21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52" h="42">
                  <a:moveTo>
                    <a:pt x="224" y="42"/>
                  </a:moveTo>
                  <a:cubicBezTo>
                    <a:pt x="159" y="42"/>
                    <a:pt x="93" y="42"/>
                    <a:pt x="28" y="41"/>
                  </a:cubicBezTo>
                  <a:cubicBezTo>
                    <a:pt x="22" y="41"/>
                    <a:pt x="14" y="42"/>
                    <a:pt x="10" y="38"/>
                  </a:cubicBezTo>
                  <a:cubicBezTo>
                    <a:pt x="5" y="34"/>
                    <a:pt x="0" y="25"/>
                    <a:pt x="1" y="19"/>
                  </a:cubicBezTo>
                  <a:cubicBezTo>
                    <a:pt x="1" y="13"/>
                    <a:pt x="8" y="6"/>
                    <a:pt x="14" y="2"/>
                  </a:cubicBezTo>
                  <a:cubicBezTo>
                    <a:pt x="18" y="0"/>
                    <a:pt x="25" y="1"/>
                    <a:pt x="31" y="1"/>
                  </a:cubicBezTo>
                  <a:cubicBezTo>
                    <a:pt x="161" y="0"/>
                    <a:pt x="290" y="0"/>
                    <a:pt x="420" y="0"/>
                  </a:cubicBezTo>
                  <a:cubicBezTo>
                    <a:pt x="422" y="0"/>
                    <a:pt x="424" y="0"/>
                    <a:pt x="427" y="0"/>
                  </a:cubicBezTo>
                  <a:cubicBezTo>
                    <a:pt x="443" y="1"/>
                    <a:pt x="452" y="9"/>
                    <a:pt x="451" y="22"/>
                  </a:cubicBezTo>
                  <a:cubicBezTo>
                    <a:pt x="451" y="34"/>
                    <a:pt x="442" y="41"/>
                    <a:pt x="427" y="41"/>
                  </a:cubicBezTo>
                  <a:cubicBezTo>
                    <a:pt x="359" y="42"/>
                    <a:pt x="292" y="42"/>
                    <a:pt x="224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5" name="Freeform 23">
              <a:extLst>
                <a:ext uri="{FF2B5EF4-FFF2-40B4-BE49-F238E27FC236}">
                  <a16:creationId xmlns:a16="http://schemas.microsoft.com/office/drawing/2014/main" id="{602A063C-B288-F25C-4C3F-B85299FD8A0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3267075"/>
              <a:ext cx="63500" cy="14288"/>
            </a:xfrm>
            <a:custGeom>
              <a:avLst/>
              <a:gdLst>
                <a:gd name="T0" fmla="*/ 103 w 205"/>
                <a:gd name="T1" fmla="*/ 0 h 42"/>
                <a:gd name="T2" fmla="*/ 181 w 205"/>
                <a:gd name="T3" fmla="*/ 0 h 42"/>
                <a:gd name="T4" fmla="*/ 205 w 205"/>
                <a:gd name="T5" fmla="*/ 21 h 42"/>
                <a:gd name="T6" fmla="*/ 181 w 205"/>
                <a:gd name="T7" fmla="*/ 41 h 42"/>
                <a:gd name="T8" fmla="*/ 23 w 205"/>
                <a:gd name="T9" fmla="*/ 41 h 42"/>
                <a:gd name="T10" fmla="*/ 0 w 205"/>
                <a:gd name="T11" fmla="*/ 20 h 42"/>
                <a:gd name="T12" fmla="*/ 23 w 205"/>
                <a:gd name="T13" fmla="*/ 0 h 42"/>
                <a:gd name="T14" fmla="*/ 103 w 205"/>
                <a:gd name="T15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3" y="0"/>
                  </a:moveTo>
                  <a:cubicBezTo>
                    <a:pt x="129" y="0"/>
                    <a:pt x="155" y="0"/>
                    <a:pt x="181" y="0"/>
                  </a:cubicBezTo>
                  <a:cubicBezTo>
                    <a:pt x="196" y="0"/>
                    <a:pt x="205" y="8"/>
                    <a:pt x="205" y="21"/>
                  </a:cubicBezTo>
                  <a:cubicBezTo>
                    <a:pt x="205" y="33"/>
                    <a:pt x="196" y="41"/>
                    <a:pt x="181" y="41"/>
                  </a:cubicBezTo>
                  <a:cubicBezTo>
                    <a:pt x="128" y="41"/>
                    <a:pt x="76" y="42"/>
                    <a:pt x="23" y="41"/>
                  </a:cubicBezTo>
                  <a:cubicBezTo>
                    <a:pt x="8" y="41"/>
                    <a:pt x="0" y="33"/>
                    <a:pt x="0" y="20"/>
                  </a:cubicBezTo>
                  <a:cubicBezTo>
                    <a:pt x="0" y="8"/>
                    <a:pt x="8" y="0"/>
                    <a:pt x="23" y="0"/>
                  </a:cubicBezTo>
                  <a:cubicBezTo>
                    <a:pt x="50" y="0"/>
                    <a:pt x="76" y="0"/>
                    <a:pt x="10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6" name="Freeform 24">
              <a:extLst>
                <a:ext uri="{FF2B5EF4-FFF2-40B4-BE49-F238E27FC236}">
                  <a16:creationId xmlns:a16="http://schemas.microsoft.com/office/drawing/2014/main" id="{589A85AE-5321-588A-FE26-72ED877D378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3354388"/>
              <a:ext cx="63500" cy="12700"/>
            </a:xfrm>
            <a:custGeom>
              <a:avLst/>
              <a:gdLst>
                <a:gd name="T0" fmla="*/ 102 w 205"/>
                <a:gd name="T1" fmla="*/ 41 h 41"/>
                <a:gd name="T2" fmla="*/ 24 w 205"/>
                <a:gd name="T3" fmla="*/ 41 h 41"/>
                <a:gd name="T4" fmla="*/ 0 w 205"/>
                <a:gd name="T5" fmla="*/ 21 h 41"/>
                <a:gd name="T6" fmla="*/ 24 w 205"/>
                <a:gd name="T7" fmla="*/ 0 h 41"/>
                <a:gd name="T8" fmla="*/ 180 w 205"/>
                <a:gd name="T9" fmla="*/ 0 h 41"/>
                <a:gd name="T10" fmla="*/ 205 w 205"/>
                <a:gd name="T11" fmla="*/ 21 h 41"/>
                <a:gd name="T12" fmla="*/ 180 w 205"/>
                <a:gd name="T13" fmla="*/ 41 h 41"/>
                <a:gd name="T14" fmla="*/ 102 w 205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1">
                  <a:moveTo>
                    <a:pt x="102" y="41"/>
                  </a:moveTo>
                  <a:cubicBezTo>
                    <a:pt x="76" y="41"/>
                    <a:pt x="50" y="41"/>
                    <a:pt x="24" y="41"/>
                  </a:cubicBezTo>
                  <a:cubicBezTo>
                    <a:pt x="8" y="41"/>
                    <a:pt x="0" y="34"/>
                    <a:pt x="0" y="21"/>
                  </a:cubicBezTo>
                  <a:cubicBezTo>
                    <a:pt x="0" y="8"/>
                    <a:pt x="9" y="0"/>
                    <a:pt x="24" y="0"/>
                  </a:cubicBezTo>
                  <a:cubicBezTo>
                    <a:pt x="76" y="0"/>
                    <a:pt x="128" y="0"/>
                    <a:pt x="180" y="0"/>
                  </a:cubicBezTo>
                  <a:cubicBezTo>
                    <a:pt x="196" y="0"/>
                    <a:pt x="205" y="9"/>
                    <a:pt x="205" y="21"/>
                  </a:cubicBezTo>
                  <a:cubicBezTo>
                    <a:pt x="204" y="34"/>
                    <a:pt x="196" y="41"/>
                    <a:pt x="180" y="41"/>
                  </a:cubicBezTo>
                  <a:cubicBezTo>
                    <a:pt x="154" y="41"/>
                    <a:pt x="128" y="41"/>
                    <a:pt x="102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25">
              <a:extLst>
                <a:ext uri="{FF2B5EF4-FFF2-40B4-BE49-F238E27FC236}">
                  <a16:creationId xmlns:a16="http://schemas.microsoft.com/office/drawing/2014/main" id="{32B33B77-809B-2CA9-74DF-57340B3C6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3440113"/>
              <a:ext cx="63500" cy="12700"/>
            </a:xfrm>
            <a:custGeom>
              <a:avLst/>
              <a:gdLst>
                <a:gd name="T0" fmla="*/ 102 w 205"/>
                <a:gd name="T1" fmla="*/ 1 h 42"/>
                <a:gd name="T2" fmla="*/ 180 w 205"/>
                <a:gd name="T3" fmla="*/ 1 h 42"/>
                <a:gd name="T4" fmla="*/ 205 w 205"/>
                <a:gd name="T5" fmla="*/ 20 h 42"/>
                <a:gd name="T6" fmla="*/ 180 w 205"/>
                <a:gd name="T7" fmla="*/ 42 h 42"/>
                <a:gd name="T8" fmla="*/ 25 w 205"/>
                <a:gd name="T9" fmla="*/ 42 h 42"/>
                <a:gd name="T10" fmla="*/ 0 w 205"/>
                <a:gd name="T11" fmla="*/ 21 h 42"/>
                <a:gd name="T12" fmla="*/ 25 w 205"/>
                <a:gd name="T13" fmla="*/ 1 h 42"/>
                <a:gd name="T14" fmla="*/ 102 w 205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2" y="1"/>
                  </a:moveTo>
                  <a:cubicBezTo>
                    <a:pt x="128" y="1"/>
                    <a:pt x="154" y="0"/>
                    <a:pt x="180" y="1"/>
                  </a:cubicBezTo>
                  <a:cubicBezTo>
                    <a:pt x="196" y="1"/>
                    <a:pt x="204" y="8"/>
                    <a:pt x="205" y="20"/>
                  </a:cubicBezTo>
                  <a:cubicBezTo>
                    <a:pt x="205" y="33"/>
                    <a:pt x="196" y="42"/>
                    <a:pt x="180" y="42"/>
                  </a:cubicBezTo>
                  <a:cubicBezTo>
                    <a:pt x="128" y="42"/>
                    <a:pt x="77" y="42"/>
                    <a:pt x="25" y="42"/>
                  </a:cubicBezTo>
                  <a:cubicBezTo>
                    <a:pt x="9" y="42"/>
                    <a:pt x="0" y="34"/>
                    <a:pt x="0" y="21"/>
                  </a:cubicBezTo>
                  <a:cubicBezTo>
                    <a:pt x="0" y="8"/>
                    <a:pt x="9" y="1"/>
                    <a:pt x="25" y="1"/>
                  </a:cubicBezTo>
                  <a:cubicBezTo>
                    <a:pt x="51" y="0"/>
                    <a:pt x="76" y="1"/>
                    <a:pt x="10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26">
              <a:extLst>
                <a:ext uri="{FF2B5EF4-FFF2-40B4-BE49-F238E27FC236}">
                  <a16:creationId xmlns:a16="http://schemas.microsoft.com/office/drawing/2014/main" id="{ED3989D3-9D0B-020C-47BA-F779667388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8738" y="3238500"/>
              <a:ext cx="65088" cy="12700"/>
            </a:xfrm>
            <a:custGeom>
              <a:avLst/>
              <a:gdLst>
                <a:gd name="T0" fmla="*/ 110 w 212"/>
                <a:gd name="T1" fmla="*/ 1 h 42"/>
                <a:gd name="T2" fmla="*/ 187 w 212"/>
                <a:gd name="T3" fmla="*/ 1 h 42"/>
                <a:gd name="T4" fmla="*/ 212 w 212"/>
                <a:gd name="T5" fmla="*/ 21 h 42"/>
                <a:gd name="T6" fmla="*/ 188 w 212"/>
                <a:gd name="T7" fmla="*/ 42 h 42"/>
                <a:gd name="T8" fmla="*/ 30 w 212"/>
                <a:gd name="T9" fmla="*/ 42 h 42"/>
                <a:gd name="T10" fmla="*/ 10 w 212"/>
                <a:gd name="T11" fmla="*/ 11 h 42"/>
                <a:gd name="T12" fmla="*/ 30 w 212"/>
                <a:gd name="T13" fmla="*/ 1 h 42"/>
                <a:gd name="T14" fmla="*/ 110 w 212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2" h="42">
                  <a:moveTo>
                    <a:pt x="110" y="1"/>
                  </a:moveTo>
                  <a:cubicBezTo>
                    <a:pt x="135" y="1"/>
                    <a:pt x="161" y="0"/>
                    <a:pt x="187" y="1"/>
                  </a:cubicBezTo>
                  <a:cubicBezTo>
                    <a:pt x="203" y="1"/>
                    <a:pt x="212" y="8"/>
                    <a:pt x="212" y="21"/>
                  </a:cubicBezTo>
                  <a:cubicBezTo>
                    <a:pt x="211" y="33"/>
                    <a:pt x="203" y="42"/>
                    <a:pt x="188" y="42"/>
                  </a:cubicBezTo>
                  <a:cubicBezTo>
                    <a:pt x="135" y="42"/>
                    <a:pt x="83" y="42"/>
                    <a:pt x="30" y="42"/>
                  </a:cubicBezTo>
                  <a:cubicBezTo>
                    <a:pt x="11" y="41"/>
                    <a:pt x="0" y="25"/>
                    <a:pt x="10" y="11"/>
                  </a:cubicBezTo>
                  <a:cubicBezTo>
                    <a:pt x="14" y="6"/>
                    <a:pt x="23" y="1"/>
                    <a:pt x="30" y="1"/>
                  </a:cubicBezTo>
                  <a:cubicBezTo>
                    <a:pt x="57" y="0"/>
                    <a:pt x="83" y="1"/>
                    <a:pt x="11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27">
              <a:extLst>
                <a:ext uri="{FF2B5EF4-FFF2-40B4-BE49-F238E27FC236}">
                  <a16:creationId xmlns:a16="http://schemas.microsoft.com/office/drawing/2014/main" id="{461CE108-4695-EEA3-FE0D-4E11D6091F7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3325813"/>
              <a:ext cx="63500" cy="12700"/>
            </a:xfrm>
            <a:custGeom>
              <a:avLst/>
              <a:gdLst>
                <a:gd name="T0" fmla="*/ 101 w 205"/>
                <a:gd name="T1" fmla="*/ 42 h 42"/>
                <a:gd name="T2" fmla="*/ 24 w 205"/>
                <a:gd name="T3" fmla="*/ 41 h 42"/>
                <a:gd name="T4" fmla="*/ 0 w 205"/>
                <a:gd name="T5" fmla="*/ 22 h 42"/>
                <a:gd name="T6" fmla="*/ 25 w 205"/>
                <a:gd name="T7" fmla="*/ 0 h 42"/>
                <a:gd name="T8" fmla="*/ 180 w 205"/>
                <a:gd name="T9" fmla="*/ 0 h 42"/>
                <a:gd name="T10" fmla="*/ 205 w 205"/>
                <a:gd name="T11" fmla="*/ 21 h 42"/>
                <a:gd name="T12" fmla="*/ 179 w 205"/>
                <a:gd name="T13" fmla="*/ 42 h 42"/>
                <a:gd name="T14" fmla="*/ 101 w 205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2">
                  <a:moveTo>
                    <a:pt x="101" y="42"/>
                  </a:moveTo>
                  <a:cubicBezTo>
                    <a:pt x="76" y="42"/>
                    <a:pt x="50" y="42"/>
                    <a:pt x="24" y="41"/>
                  </a:cubicBezTo>
                  <a:cubicBezTo>
                    <a:pt x="9" y="41"/>
                    <a:pt x="0" y="34"/>
                    <a:pt x="0" y="22"/>
                  </a:cubicBezTo>
                  <a:cubicBezTo>
                    <a:pt x="0" y="8"/>
                    <a:pt x="9" y="1"/>
                    <a:pt x="25" y="0"/>
                  </a:cubicBezTo>
                  <a:cubicBezTo>
                    <a:pt x="76" y="0"/>
                    <a:pt x="128" y="0"/>
                    <a:pt x="180" y="0"/>
                  </a:cubicBezTo>
                  <a:cubicBezTo>
                    <a:pt x="195" y="0"/>
                    <a:pt x="205" y="8"/>
                    <a:pt x="205" y="21"/>
                  </a:cubicBezTo>
                  <a:cubicBezTo>
                    <a:pt x="205" y="34"/>
                    <a:pt x="195" y="41"/>
                    <a:pt x="179" y="42"/>
                  </a:cubicBezTo>
                  <a:cubicBezTo>
                    <a:pt x="153" y="42"/>
                    <a:pt x="127" y="42"/>
                    <a:pt x="101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28">
              <a:extLst>
                <a:ext uri="{FF2B5EF4-FFF2-40B4-BE49-F238E27FC236}">
                  <a16:creationId xmlns:a16="http://schemas.microsoft.com/office/drawing/2014/main" id="{656D3B8D-8E9B-E4B4-13CC-98BC424958D9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0325" y="3411538"/>
              <a:ext cx="63500" cy="12700"/>
            </a:xfrm>
            <a:custGeom>
              <a:avLst/>
              <a:gdLst>
                <a:gd name="T0" fmla="*/ 104 w 205"/>
                <a:gd name="T1" fmla="*/ 0 h 41"/>
                <a:gd name="T2" fmla="*/ 181 w 205"/>
                <a:gd name="T3" fmla="*/ 0 h 41"/>
                <a:gd name="T4" fmla="*/ 205 w 205"/>
                <a:gd name="T5" fmla="*/ 20 h 41"/>
                <a:gd name="T6" fmla="*/ 181 w 205"/>
                <a:gd name="T7" fmla="*/ 41 h 41"/>
                <a:gd name="T8" fmla="*/ 23 w 205"/>
                <a:gd name="T9" fmla="*/ 41 h 41"/>
                <a:gd name="T10" fmla="*/ 0 w 205"/>
                <a:gd name="T11" fmla="*/ 20 h 41"/>
                <a:gd name="T12" fmla="*/ 24 w 205"/>
                <a:gd name="T13" fmla="*/ 0 h 41"/>
                <a:gd name="T14" fmla="*/ 104 w 205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5" h="41">
                  <a:moveTo>
                    <a:pt x="104" y="0"/>
                  </a:moveTo>
                  <a:cubicBezTo>
                    <a:pt x="129" y="0"/>
                    <a:pt x="155" y="0"/>
                    <a:pt x="181" y="0"/>
                  </a:cubicBezTo>
                  <a:cubicBezTo>
                    <a:pt x="196" y="0"/>
                    <a:pt x="205" y="8"/>
                    <a:pt x="205" y="20"/>
                  </a:cubicBezTo>
                  <a:cubicBezTo>
                    <a:pt x="205" y="33"/>
                    <a:pt x="196" y="41"/>
                    <a:pt x="181" y="41"/>
                  </a:cubicBezTo>
                  <a:cubicBezTo>
                    <a:pt x="128" y="41"/>
                    <a:pt x="76" y="41"/>
                    <a:pt x="23" y="41"/>
                  </a:cubicBezTo>
                  <a:cubicBezTo>
                    <a:pt x="8" y="41"/>
                    <a:pt x="0" y="32"/>
                    <a:pt x="0" y="20"/>
                  </a:cubicBezTo>
                  <a:cubicBezTo>
                    <a:pt x="0" y="7"/>
                    <a:pt x="9" y="0"/>
                    <a:pt x="24" y="0"/>
                  </a:cubicBezTo>
                  <a:cubicBezTo>
                    <a:pt x="51" y="0"/>
                    <a:pt x="77" y="0"/>
                    <a:pt x="10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29">
              <a:extLst>
                <a:ext uri="{FF2B5EF4-FFF2-40B4-BE49-F238E27FC236}">
                  <a16:creationId xmlns:a16="http://schemas.microsoft.com/office/drawing/2014/main" id="{391794FC-93AD-1B49-C7F2-4B2783B300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297238"/>
              <a:ext cx="60325" cy="12700"/>
            </a:xfrm>
            <a:custGeom>
              <a:avLst/>
              <a:gdLst>
                <a:gd name="T0" fmla="*/ 98 w 193"/>
                <a:gd name="T1" fmla="*/ 0 h 41"/>
                <a:gd name="T2" fmla="*/ 169 w 193"/>
                <a:gd name="T3" fmla="*/ 0 h 41"/>
                <a:gd name="T4" fmla="*/ 193 w 193"/>
                <a:gd name="T5" fmla="*/ 20 h 41"/>
                <a:gd name="T6" fmla="*/ 169 w 193"/>
                <a:gd name="T7" fmla="*/ 41 h 41"/>
                <a:gd name="T8" fmla="*/ 25 w 193"/>
                <a:gd name="T9" fmla="*/ 41 h 41"/>
                <a:gd name="T10" fmla="*/ 1 w 193"/>
                <a:gd name="T11" fmla="*/ 20 h 41"/>
                <a:gd name="T12" fmla="*/ 26 w 193"/>
                <a:gd name="T13" fmla="*/ 0 h 41"/>
                <a:gd name="T14" fmla="*/ 98 w 193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1">
                  <a:moveTo>
                    <a:pt x="98" y="0"/>
                  </a:moveTo>
                  <a:cubicBezTo>
                    <a:pt x="122" y="0"/>
                    <a:pt x="146" y="0"/>
                    <a:pt x="169" y="0"/>
                  </a:cubicBezTo>
                  <a:cubicBezTo>
                    <a:pt x="184" y="0"/>
                    <a:pt x="193" y="8"/>
                    <a:pt x="193" y="20"/>
                  </a:cubicBezTo>
                  <a:cubicBezTo>
                    <a:pt x="193" y="33"/>
                    <a:pt x="184" y="41"/>
                    <a:pt x="169" y="41"/>
                  </a:cubicBezTo>
                  <a:cubicBezTo>
                    <a:pt x="121" y="41"/>
                    <a:pt x="73" y="41"/>
                    <a:pt x="25" y="41"/>
                  </a:cubicBezTo>
                  <a:cubicBezTo>
                    <a:pt x="10" y="41"/>
                    <a:pt x="0" y="32"/>
                    <a:pt x="1" y="20"/>
                  </a:cubicBezTo>
                  <a:cubicBezTo>
                    <a:pt x="1" y="7"/>
                    <a:pt x="10" y="0"/>
                    <a:pt x="26" y="0"/>
                  </a:cubicBezTo>
                  <a:cubicBezTo>
                    <a:pt x="50" y="0"/>
                    <a:pt x="74" y="0"/>
                    <a:pt x="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30">
              <a:extLst>
                <a:ext uri="{FF2B5EF4-FFF2-40B4-BE49-F238E27FC236}">
                  <a16:creationId xmlns:a16="http://schemas.microsoft.com/office/drawing/2014/main" id="{77901969-AFA3-54ED-D383-097553049347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3382963"/>
              <a:ext cx="58738" cy="12700"/>
            </a:xfrm>
            <a:custGeom>
              <a:avLst/>
              <a:gdLst>
                <a:gd name="T0" fmla="*/ 97 w 192"/>
                <a:gd name="T1" fmla="*/ 41 h 41"/>
                <a:gd name="T2" fmla="*/ 24 w 192"/>
                <a:gd name="T3" fmla="*/ 41 h 41"/>
                <a:gd name="T4" fmla="*/ 0 w 192"/>
                <a:gd name="T5" fmla="*/ 21 h 41"/>
                <a:gd name="T6" fmla="*/ 25 w 192"/>
                <a:gd name="T7" fmla="*/ 0 h 41"/>
                <a:gd name="T8" fmla="*/ 167 w 192"/>
                <a:gd name="T9" fmla="*/ 0 h 41"/>
                <a:gd name="T10" fmla="*/ 192 w 192"/>
                <a:gd name="T11" fmla="*/ 21 h 41"/>
                <a:gd name="T12" fmla="*/ 167 w 192"/>
                <a:gd name="T13" fmla="*/ 41 h 41"/>
                <a:gd name="T14" fmla="*/ 97 w 192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2" h="41">
                  <a:moveTo>
                    <a:pt x="97" y="41"/>
                  </a:moveTo>
                  <a:cubicBezTo>
                    <a:pt x="73" y="41"/>
                    <a:pt x="49" y="41"/>
                    <a:pt x="24" y="41"/>
                  </a:cubicBezTo>
                  <a:cubicBezTo>
                    <a:pt x="9" y="41"/>
                    <a:pt x="0" y="33"/>
                    <a:pt x="0" y="21"/>
                  </a:cubicBezTo>
                  <a:cubicBezTo>
                    <a:pt x="0" y="8"/>
                    <a:pt x="9" y="0"/>
                    <a:pt x="25" y="0"/>
                  </a:cubicBezTo>
                  <a:cubicBezTo>
                    <a:pt x="72" y="0"/>
                    <a:pt x="120" y="0"/>
                    <a:pt x="167" y="0"/>
                  </a:cubicBezTo>
                  <a:cubicBezTo>
                    <a:pt x="184" y="0"/>
                    <a:pt x="192" y="8"/>
                    <a:pt x="192" y="21"/>
                  </a:cubicBezTo>
                  <a:cubicBezTo>
                    <a:pt x="192" y="34"/>
                    <a:pt x="183" y="41"/>
                    <a:pt x="167" y="41"/>
                  </a:cubicBezTo>
                  <a:cubicBezTo>
                    <a:pt x="143" y="41"/>
                    <a:pt x="120" y="41"/>
                    <a:pt x="97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31">
              <a:extLst>
                <a:ext uri="{FF2B5EF4-FFF2-40B4-BE49-F238E27FC236}">
                  <a16:creationId xmlns:a16="http://schemas.microsoft.com/office/drawing/2014/main" id="{362B7A4D-5349-FA12-F3B8-1F601BBBA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468688"/>
              <a:ext cx="60325" cy="12700"/>
            </a:xfrm>
            <a:custGeom>
              <a:avLst/>
              <a:gdLst>
                <a:gd name="T0" fmla="*/ 97 w 193"/>
                <a:gd name="T1" fmla="*/ 0 h 41"/>
                <a:gd name="T2" fmla="*/ 168 w 193"/>
                <a:gd name="T3" fmla="*/ 0 h 41"/>
                <a:gd name="T4" fmla="*/ 193 w 193"/>
                <a:gd name="T5" fmla="*/ 21 h 41"/>
                <a:gd name="T6" fmla="*/ 168 w 193"/>
                <a:gd name="T7" fmla="*/ 41 h 41"/>
                <a:gd name="T8" fmla="*/ 26 w 193"/>
                <a:gd name="T9" fmla="*/ 41 h 41"/>
                <a:gd name="T10" fmla="*/ 1 w 193"/>
                <a:gd name="T11" fmla="*/ 20 h 41"/>
                <a:gd name="T12" fmla="*/ 25 w 193"/>
                <a:gd name="T13" fmla="*/ 0 h 41"/>
                <a:gd name="T14" fmla="*/ 97 w 193"/>
                <a:gd name="T15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41">
                  <a:moveTo>
                    <a:pt x="97" y="0"/>
                  </a:moveTo>
                  <a:cubicBezTo>
                    <a:pt x="120" y="0"/>
                    <a:pt x="144" y="0"/>
                    <a:pt x="168" y="0"/>
                  </a:cubicBezTo>
                  <a:cubicBezTo>
                    <a:pt x="184" y="0"/>
                    <a:pt x="193" y="8"/>
                    <a:pt x="193" y="21"/>
                  </a:cubicBezTo>
                  <a:cubicBezTo>
                    <a:pt x="193" y="34"/>
                    <a:pt x="184" y="41"/>
                    <a:pt x="168" y="41"/>
                  </a:cubicBezTo>
                  <a:cubicBezTo>
                    <a:pt x="120" y="41"/>
                    <a:pt x="73" y="41"/>
                    <a:pt x="26" y="41"/>
                  </a:cubicBezTo>
                  <a:cubicBezTo>
                    <a:pt x="10" y="41"/>
                    <a:pt x="0" y="33"/>
                    <a:pt x="1" y="20"/>
                  </a:cubicBezTo>
                  <a:cubicBezTo>
                    <a:pt x="1" y="8"/>
                    <a:pt x="10" y="0"/>
                    <a:pt x="25" y="0"/>
                  </a:cubicBezTo>
                  <a:cubicBezTo>
                    <a:pt x="49" y="0"/>
                    <a:pt x="73" y="0"/>
                    <a:pt x="9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32">
              <a:extLst>
                <a:ext uri="{FF2B5EF4-FFF2-40B4-BE49-F238E27FC236}">
                  <a16:creationId xmlns:a16="http://schemas.microsoft.com/office/drawing/2014/main" id="{FD629356-AA48-2B4F-7B13-8AF3F34110C3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325813"/>
              <a:ext cx="31750" cy="12700"/>
            </a:xfrm>
            <a:custGeom>
              <a:avLst/>
              <a:gdLst>
                <a:gd name="T0" fmla="*/ 49 w 99"/>
                <a:gd name="T1" fmla="*/ 41 h 42"/>
                <a:gd name="T2" fmla="*/ 21 w 99"/>
                <a:gd name="T3" fmla="*/ 41 h 42"/>
                <a:gd name="T4" fmla="*/ 1 w 99"/>
                <a:gd name="T5" fmla="*/ 22 h 42"/>
                <a:gd name="T6" fmla="*/ 21 w 99"/>
                <a:gd name="T7" fmla="*/ 1 h 42"/>
                <a:gd name="T8" fmla="*/ 79 w 99"/>
                <a:gd name="T9" fmla="*/ 1 h 42"/>
                <a:gd name="T10" fmla="*/ 99 w 99"/>
                <a:gd name="T11" fmla="*/ 21 h 42"/>
                <a:gd name="T12" fmla="*/ 78 w 99"/>
                <a:gd name="T13" fmla="*/ 41 h 42"/>
                <a:gd name="T14" fmla="*/ 49 w 99"/>
                <a:gd name="T15" fmla="*/ 4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49" y="41"/>
                  </a:moveTo>
                  <a:cubicBezTo>
                    <a:pt x="40" y="41"/>
                    <a:pt x="31" y="42"/>
                    <a:pt x="21" y="41"/>
                  </a:cubicBezTo>
                  <a:cubicBezTo>
                    <a:pt x="9" y="41"/>
                    <a:pt x="1" y="33"/>
                    <a:pt x="1" y="22"/>
                  </a:cubicBezTo>
                  <a:cubicBezTo>
                    <a:pt x="0" y="10"/>
                    <a:pt x="9" y="1"/>
                    <a:pt x="21" y="1"/>
                  </a:cubicBezTo>
                  <a:cubicBezTo>
                    <a:pt x="40" y="0"/>
                    <a:pt x="60" y="0"/>
                    <a:pt x="79" y="1"/>
                  </a:cubicBezTo>
                  <a:cubicBezTo>
                    <a:pt x="91" y="1"/>
                    <a:pt x="99" y="10"/>
                    <a:pt x="99" y="21"/>
                  </a:cubicBezTo>
                  <a:cubicBezTo>
                    <a:pt x="99" y="32"/>
                    <a:pt x="90" y="41"/>
                    <a:pt x="78" y="41"/>
                  </a:cubicBezTo>
                  <a:cubicBezTo>
                    <a:pt x="68" y="42"/>
                    <a:pt x="58" y="41"/>
                    <a:pt x="49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33">
              <a:extLst>
                <a:ext uri="{FF2B5EF4-FFF2-40B4-BE49-F238E27FC236}">
                  <a16:creationId xmlns:a16="http://schemas.microsoft.com/office/drawing/2014/main" id="{26FE54D6-9429-1494-159B-7CBB826D59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354388"/>
              <a:ext cx="31750" cy="12700"/>
            </a:xfrm>
            <a:custGeom>
              <a:avLst/>
              <a:gdLst>
                <a:gd name="T0" fmla="*/ 49 w 99"/>
                <a:gd name="T1" fmla="*/ 41 h 41"/>
                <a:gd name="T2" fmla="*/ 20 w 99"/>
                <a:gd name="T3" fmla="*/ 41 h 41"/>
                <a:gd name="T4" fmla="*/ 1 w 99"/>
                <a:gd name="T5" fmla="*/ 23 h 41"/>
                <a:gd name="T6" fmla="*/ 17 w 99"/>
                <a:gd name="T7" fmla="*/ 1 h 41"/>
                <a:gd name="T8" fmla="*/ 82 w 99"/>
                <a:gd name="T9" fmla="*/ 1 h 41"/>
                <a:gd name="T10" fmla="*/ 99 w 99"/>
                <a:gd name="T11" fmla="*/ 22 h 41"/>
                <a:gd name="T12" fmla="*/ 79 w 99"/>
                <a:gd name="T13" fmla="*/ 41 h 41"/>
                <a:gd name="T14" fmla="*/ 49 w 99"/>
                <a:gd name="T15" fmla="*/ 4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1">
                  <a:moveTo>
                    <a:pt x="49" y="41"/>
                  </a:moveTo>
                  <a:cubicBezTo>
                    <a:pt x="39" y="41"/>
                    <a:pt x="30" y="41"/>
                    <a:pt x="20" y="41"/>
                  </a:cubicBezTo>
                  <a:cubicBezTo>
                    <a:pt x="9" y="40"/>
                    <a:pt x="2" y="34"/>
                    <a:pt x="1" y="23"/>
                  </a:cubicBezTo>
                  <a:cubicBezTo>
                    <a:pt x="0" y="11"/>
                    <a:pt x="6" y="2"/>
                    <a:pt x="17" y="1"/>
                  </a:cubicBezTo>
                  <a:cubicBezTo>
                    <a:pt x="39" y="0"/>
                    <a:pt x="60" y="0"/>
                    <a:pt x="82" y="1"/>
                  </a:cubicBezTo>
                  <a:cubicBezTo>
                    <a:pt x="93" y="2"/>
                    <a:pt x="99" y="11"/>
                    <a:pt x="99" y="22"/>
                  </a:cubicBezTo>
                  <a:cubicBezTo>
                    <a:pt x="98" y="33"/>
                    <a:pt x="91" y="40"/>
                    <a:pt x="79" y="41"/>
                  </a:cubicBezTo>
                  <a:cubicBezTo>
                    <a:pt x="69" y="41"/>
                    <a:pt x="59" y="41"/>
                    <a:pt x="49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34">
              <a:extLst>
                <a:ext uri="{FF2B5EF4-FFF2-40B4-BE49-F238E27FC236}">
                  <a16:creationId xmlns:a16="http://schemas.microsoft.com/office/drawing/2014/main" id="{3E3B8FBD-ECE2-C6E6-98B4-57139DDD34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440113"/>
              <a:ext cx="31750" cy="12700"/>
            </a:xfrm>
            <a:custGeom>
              <a:avLst/>
              <a:gdLst>
                <a:gd name="T0" fmla="*/ 50 w 99"/>
                <a:gd name="T1" fmla="*/ 42 h 42"/>
                <a:gd name="T2" fmla="*/ 21 w 99"/>
                <a:gd name="T3" fmla="*/ 41 h 42"/>
                <a:gd name="T4" fmla="*/ 1 w 99"/>
                <a:gd name="T5" fmla="*/ 20 h 42"/>
                <a:gd name="T6" fmla="*/ 22 w 99"/>
                <a:gd name="T7" fmla="*/ 1 h 42"/>
                <a:gd name="T8" fmla="*/ 78 w 99"/>
                <a:gd name="T9" fmla="*/ 1 h 42"/>
                <a:gd name="T10" fmla="*/ 99 w 99"/>
                <a:gd name="T11" fmla="*/ 21 h 42"/>
                <a:gd name="T12" fmla="*/ 79 w 99"/>
                <a:gd name="T13" fmla="*/ 41 h 42"/>
                <a:gd name="T14" fmla="*/ 50 w 99"/>
                <a:gd name="T15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50" y="42"/>
                  </a:moveTo>
                  <a:cubicBezTo>
                    <a:pt x="40" y="42"/>
                    <a:pt x="31" y="42"/>
                    <a:pt x="21" y="41"/>
                  </a:cubicBezTo>
                  <a:cubicBezTo>
                    <a:pt x="9" y="41"/>
                    <a:pt x="0" y="32"/>
                    <a:pt x="1" y="20"/>
                  </a:cubicBezTo>
                  <a:cubicBezTo>
                    <a:pt x="1" y="9"/>
                    <a:pt x="10" y="1"/>
                    <a:pt x="22" y="1"/>
                  </a:cubicBezTo>
                  <a:cubicBezTo>
                    <a:pt x="40" y="0"/>
                    <a:pt x="59" y="0"/>
                    <a:pt x="78" y="1"/>
                  </a:cubicBezTo>
                  <a:cubicBezTo>
                    <a:pt x="90" y="1"/>
                    <a:pt x="99" y="10"/>
                    <a:pt x="99" y="21"/>
                  </a:cubicBezTo>
                  <a:cubicBezTo>
                    <a:pt x="99" y="32"/>
                    <a:pt x="91" y="41"/>
                    <a:pt x="79" y="41"/>
                  </a:cubicBezTo>
                  <a:cubicBezTo>
                    <a:pt x="69" y="42"/>
                    <a:pt x="60" y="42"/>
                    <a:pt x="5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35">
              <a:extLst>
                <a:ext uri="{FF2B5EF4-FFF2-40B4-BE49-F238E27FC236}">
                  <a16:creationId xmlns:a16="http://schemas.microsoft.com/office/drawing/2014/main" id="{5BA2663E-BEA2-3ECF-4D02-F7BE87CF1C24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267075"/>
              <a:ext cx="31750" cy="14288"/>
            </a:xfrm>
            <a:custGeom>
              <a:avLst/>
              <a:gdLst>
                <a:gd name="T0" fmla="*/ 50 w 100"/>
                <a:gd name="T1" fmla="*/ 0 h 42"/>
                <a:gd name="T2" fmla="*/ 79 w 100"/>
                <a:gd name="T3" fmla="*/ 0 h 42"/>
                <a:gd name="T4" fmla="*/ 99 w 100"/>
                <a:gd name="T5" fmla="*/ 19 h 42"/>
                <a:gd name="T6" fmla="*/ 80 w 100"/>
                <a:gd name="T7" fmla="*/ 41 h 42"/>
                <a:gd name="T8" fmla="*/ 20 w 100"/>
                <a:gd name="T9" fmla="*/ 41 h 42"/>
                <a:gd name="T10" fmla="*/ 1 w 100"/>
                <a:gd name="T11" fmla="*/ 20 h 42"/>
                <a:gd name="T12" fmla="*/ 22 w 100"/>
                <a:gd name="T13" fmla="*/ 0 h 42"/>
                <a:gd name="T14" fmla="*/ 24 w 100"/>
                <a:gd name="T15" fmla="*/ 0 h 42"/>
                <a:gd name="T16" fmla="*/ 50 w 100"/>
                <a:gd name="T17" fmla="*/ 0 h 42"/>
                <a:gd name="T18" fmla="*/ 50 w 100"/>
                <a:gd name="T19" fmla="*/ 0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0" h="42">
                  <a:moveTo>
                    <a:pt x="50" y="0"/>
                  </a:moveTo>
                  <a:cubicBezTo>
                    <a:pt x="60" y="0"/>
                    <a:pt x="69" y="0"/>
                    <a:pt x="79" y="0"/>
                  </a:cubicBezTo>
                  <a:cubicBezTo>
                    <a:pt x="91" y="1"/>
                    <a:pt x="97" y="8"/>
                    <a:pt x="99" y="19"/>
                  </a:cubicBezTo>
                  <a:cubicBezTo>
                    <a:pt x="100" y="30"/>
                    <a:pt x="92" y="40"/>
                    <a:pt x="80" y="41"/>
                  </a:cubicBezTo>
                  <a:cubicBezTo>
                    <a:pt x="60" y="42"/>
                    <a:pt x="40" y="42"/>
                    <a:pt x="20" y="41"/>
                  </a:cubicBezTo>
                  <a:cubicBezTo>
                    <a:pt x="8" y="40"/>
                    <a:pt x="0" y="31"/>
                    <a:pt x="1" y="20"/>
                  </a:cubicBezTo>
                  <a:cubicBezTo>
                    <a:pt x="1" y="9"/>
                    <a:pt x="9" y="1"/>
                    <a:pt x="22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3" y="0"/>
                    <a:pt x="42" y="0"/>
                    <a:pt x="50" y="0"/>
                  </a:cubicBezTo>
                  <a:cubicBezTo>
                    <a:pt x="50" y="0"/>
                    <a:pt x="50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8" name="Freeform 36">
              <a:extLst>
                <a:ext uri="{FF2B5EF4-FFF2-40B4-BE49-F238E27FC236}">
                  <a16:creationId xmlns:a16="http://schemas.microsoft.com/office/drawing/2014/main" id="{A541EE49-8038-854E-18E1-EC4BA337B8A5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9050" y="3411538"/>
              <a:ext cx="30163" cy="12700"/>
            </a:xfrm>
            <a:custGeom>
              <a:avLst/>
              <a:gdLst>
                <a:gd name="T0" fmla="*/ 49 w 98"/>
                <a:gd name="T1" fmla="*/ 0 h 41"/>
                <a:gd name="T2" fmla="*/ 78 w 98"/>
                <a:gd name="T3" fmla="*/ 0 h 41"/>
                <a:gd name="T4" fmla="*/ 98 w 98"/>
                <a:gd name="T5" fmla="*/ 19 h 41"/>
                <a:gd name="T6" fmla="*/ 80 w 98"/>
                <a:gd name="T7" fmla="*/ 40 h 41"/>
                <a:gd name="T8" fmla="*/ 18 w 98"/>
                <a:gd name="T9" fmla="*/ 40 h 41"/>
                <a:gd name="T10" fmla="*/ 0 w 98"/>
                <a:gd name="T11" fmla="*/ 19 h 41"/>
                <a:gd name="T12" fmla="*/ 21 w 98"/>
                <a:gd name="T13" fmla="*/ 0 h 41"/>
                <a:gd name="T14" fmla="*/ 49 w 98"/>
                <a:gd name="T15" fmla="*/ 0 h 41"/>
                <a:gd name="T16" fmla="*/ 49 w 98"/>
                <a:gd name="T17" fmla="*/ 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8" h="41">
                  <a:moveTo>
                    <a:pt x="49" y="0"/>
                  </a:moveTo>
                  <a:cubicBezTo>
                    <a:pt x="59" y="0"/>
                    <a:pt x="69" y="0"/>
                    <a:pt x="78" y="0"/>
                  </a:cubicBezTo>
                  <a:cubicBezTo>
                    <a:pt x="90" y="1"/>
                    <a:pt x="97" y="8"/>
                    <a:pt x="98" y="19"/>
                  </a:cubicBezTo>
                  <a:cubicBezTo>
                    <a:pt x="98" y="31"/>
                    <a:pt x="92" y="39"/>
                    <a:pt x="80" y="40"/>
                  </a:cubicBezTo>
                  <a:cubicBezTo>
                    <a:pt x="60" y="41"/>
                    <a:pt x="38" y="41"/>
                    <a:pt x="18" y="40"/>
                  </a:cubicBezTo>
                  <a:cubicBezTo>
                    <a:pt x="6" y="39"/>
                    <a:pt x="0" y="31"/>
                    <a:pt x="0" y="19"/>
                  </a:cubicBezTo>
                  <a:cubicBezTo>
                    <a:pt x="0" y="9"/>
                    <a:pt x="9" y="1"/>
                    <a:pt x="21" y="0"/>
                  </a:cubicBezTo>
                  <a:cubicBezTo>
                    <a:pt x="30" y="0"/>
                    <a:pt x="40" y="0"/>
                    <a:pt x="49" y="0"/>
                  </a:cubicBezTo>
                  <a:cubicBezTo>
                    <a:pt x="49" y="0"/>
                    <a:pt x="49" y="0"/>
                    <a:pt x="4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9" name="Freeform 37">
              <a:extLst>
                <a:ext uri="{FF2B5EF4-FFF2-40B4-BE49-F238E27FC236}">
                  <a16:creationId xmlns:a16="http://schemas.microsoft.com/office/drawing/2014/main" id="{4CC38AF1-D773-ED9E-E09D-F996C0CFA55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7463" y="3238500"/>
              <a:ext cx="31750" cy="12700"/>
            </a:xfrm>
            <a:custGeom>
              <a:avLst/>
              <a:gdLst>
                <a:gd name="T0" fmla="*/ 51 w 99"/>
                <a:gd name="T1" fmla="*/ 1 h 42"/>
                <a:gd name="T2" fmla="*/ 79 w 99"/>
                <a:gd name="T3" fmla="*/ 1 h 42"/>
                <a:gd name="T4" fmla="*/ 99 w 99"/>
                <a:gd name="T5" fmla="*/ 20 h 42"/>
                <a:gd name="T6" fmla="*/ 81 w 99"/>
                <a:gd name="T7" fmla="*/ 41 h 42"/>
                <a:gd name="T8" fmla="*/ 18 w 99"/>
                <a:gd name="T9" fmla="*/ 41 h 42"/>
                <a:gd name="T10" fmla="*/ 1 w 99"/>
                <a:gd name="T11" fmla="*/ 20 h 42"/>
                <a:gd name="T12" fmla="*/ 21 w 99"/>
                <a:gd name="T13" fmla="*/ 1 h 42"/>
                <a:gd name="T14" fmla="*/ 51 w 99"/>
                <a:gd name="T15" fmla="*/ 1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9" h="42">
                  <a:moveTo>
                    <a:pt x="51" y="1"/>
                  </a:moveTo>
                  <a:cubicBezTo>
                    <a:pt x="60" y="1"/>
                    <a:pt x="70" y="0"/>
                    <a:pt x="79" y="1"/>
                  </a:cubicBezTo>
                  <a:cubicBezTo>
                    <a:pt x="91" y="1"/>
                    <a:pt x="98" y="9"/>
                    <a:pt x="99" y="20"/>
                  </a:cubicBezTo>
                  <a:cubicBezTo>
                    <a:pt x="99" y="31"/>
                    <a:pt x="93" y="40"/>
                    <a:pt x="81" y="41"/>
                  </a:cubicBezTo>
                  <a:cubicBezTo>
                    <a:pt x="60" y="42"/>
                    <a:pt x="39" y="42"/>
                    <a:pt x="18" y="41"/>
                  </a:cubicBezTo>
                  <a:cubicBezTo>
                    <a:pt x="7" y="40"/>
                    <a:pt x="0" y="31"/>
                    <a:pt x="1" y="20"/>
                  </a:cubicBezTo>
                  <a:cubicBezTo>
                    <a:pt x="2" y="8"/>
                    <a:pt x="9" y="1"/>
                    <a:pt x="21" y="1"/>
                  </a:cubicBezTo>
                  <a:cubicBezTo>
                    <a:pt x="31" y="0"/>
                    <a:pt x="41" y="1"/>
                    <a:pt x="5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38">
              <a:extLst>
                <a:ext uri="{FF2B5EF4-FFF2-40B4-BE49-F238E27FC236}">
                  <a16:creationId xmlns:a16="http://schemas.microsoft.com/office/drawing/2014/main" id="{ED54E621-96A0-5BC6-86B4-75C3BB086D1C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3433763"/>
              <a:ext cx="31750" cy="25400"/>
            </a:xfrm>
            <a:custGeom>
              <a:avLst/>
              <a:gdLst>
                <a:gd name="T0" fmla="*/ 44 w 100"/>
                <a:gd name="T1" fmla="*/ 30 h 80"/>
                <a:gd name="T2" fmla="*/ 62 w 100"/>
                <a:gd name="T3" fmla="*/ 9 h 80"/>
                <a:gd name="T4" fmla="*/ 91 w 100"/>
                <a:gd name="T5" fmla="*/ 8 h 80"/>
                <a:gd name="T6" fmla="*/ 91 w 100"/>
                <a:gd name="T7" fmla="*/ 38 h 80"/>
                <a:gd name="T8" fmla="*/ 60 w 100"/>
                <a:gd name="T9" fmla="*/ 69 h 80"/>
                <a:gd name="T10" fmla="*/ 23 w 100"/>
                <a:gd name="T11" fmla="*/ 69 h 80"/>
                <a:gd name="T12" fmla="*/ 14 w 100"/>
                <a:gd name="T13" fmla="*/ 60 h 80"/>
                <a:gd name="T14" fmla="*/ 8 w 100"/>
                <a:gd name="T15" fmla="*/ 27 h 80"/>
                <a:gd name="T16" fmla="*/ 44 w 100"/>
                <a:gd name="T17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0"/>
                  </a:moveTo>
                  <a:cubicBezTo>
                    <a:pt x="50" y="23"/>
                    <a:pt x="56" y="16"/>
                    <a:pt x="62" y="9"/>
                  </a:cubicBezTo>
                  <a:cubicBezTo>
                    <a:pt x="71" y="0"/>
                    <a:pt x="83" y="0"/>
                    <a:pt x="91" y="8"/>
                  </a:cubicBezTo>
                  <a:cubicBezTo>
                    <a:pt x="100" y="16"/>
                    <a:pt x="100" y="28"/>
                    <a:pt x="91" y="38"/>
                  </a:cubicBezTo>
                  <a:cubicBezTo>
                    <a:pt x="81" y="49"/>
                    <a:pt x="70" y="59"/>
                    <a:pt x="60" y="69"/>
                  </a:cubicBezTo>
                  <a:cubicBezTo>
                    <a:pt x="48" y="80"/>
                    <a:pt x="35" y="80"/>
                    <a:pt x="23" y="69"/>
                  </a:cubicBezTo>
                  <a:cubicBezTo>
                    <a:pt x="20" y="66"/>
                    <a:pt x="17" y="63"/>
                    <a:pt x="14" y="60"/>
                  </a:cubicBezTo>
                  <a:cubicBezTo>
                    <a:pt x="2" y="48"/>
                    <a:pt x="0" y="37"/>
                    <a:pt x="8" y="27"/>
                  </a:cubicBezTo>
                  <a:cubicBezTo>
                    <a:pt x="16" y="18"/>
                    <a:pt x="27" y="18"/>
                    <a:pt x="44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39">
              <a:extLst>
                <a:ext uri="{FF2B5EF4-FFF2-40B4-BE49-F238E27FC236}">
                  <a16:creationId xmlns:a16="http://schemas.microsoft.com/office/drawing/2014/main" id="{EA69BA7F-744C-4E1A-29F5-0524343A94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3259138"/>
              <a:ext cx="31750" cy="23813"/>
            </a:xfrm>
            <a:custGeom>
              <a:avLst/>
              <a:gdLst>
                <a:gd name="T0" fmla="*/ 44 w 100"/>
                <a:gd name="T1" fmla="*/ 31 h 80"/>
                <a:gd name="T2" fmla="*/ 63 w 100"/>
                <a:gd name="T3" fmla="*/ 9 h 80"/>
                <a:gd name="T4" fmla="*/ 92 w 100"/>
                <a:gd name="T5" fmla="*/ 9 h 80"/>
                <a:gd name="T6" fmla="*/ 92 w 100"/>
                <a:gd name="T7" fmla="*/ 37 h 80"/>
                <a:gd name="T8" fmla="*/ 59 w 100"/>
                <a:gd name="T9" fmla="*/ 70 h 80"/>
                <a:gd name="T10" fmla="*/ 24 w 100"/>
                <a:gd name="T11" fmla="*/ 71 h 80"/>
                <a:gd name="T12" fmla="*/ 13 w 100"/>
                <a:gd name="T13" fmla="*/ 60 h 80"/>
                <a:gd name="T14" fmla="*/ 8 w 100"/>
                <a:gd name="T15" fmla="*/ 28 h 80"/>
                <a:gd name="T16" fmla="*/ 44 w 100"/>
                <a:gd name="T17" fmla="*/ 3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1"/>
                  </a:moveTo>
                  <a:cubicBezTo>
                    <a:pt x="50" y="23"/>
                    <a:pt x="56" y="15"/>
                    <a:pt x="63" y="9"/>
                  </a:cubicBezTo>
                  <a:cubicBezTo>
                    <a:pt x="73" y="0"/>
                    <a:pt x="84" y="1"/>
                    <a:pt x="92" y="9"/>
                  </a:cubicBezTo>
                  <a:cubicBezTo>
                    <a:pt x="100" y="17"/>
                    <a:pt x="100" y="29"/>
                    <a:pt x="92" y="37"/>
                  </a:cubicBezTo>
                  <a:cubicBezTo>
                    <a:pt x="81" y="49"/>
                    <a:pt x="70" y="60"/>
                    <a:pt x="59" y="70"/>
                  </a:cubicBezTo>
                  <a:cubicBezTo>
                    <a:pt x="48" y="80"/>
                    <a:pt x="35" y="80"/>
                    <a:pt x="24" y="71"/>
                  </a:cubicBezTo>
                  <a:cubicBezTo>
                    <a:pt x="20" y="67"/>
                    <a:pt x="17" y="64"/>
                    <a:pt x="13" y="60"/>
                  </a:cubicBezTo>
                  <a:cubicBezTo>
                    <a:pt x="2" y="48"/>
                    <a:pt x="0" y="37"/>
                    <a:pt x="8" y="28"/>
                  </a:cubicBezTo>
                  <a:cubicBezTo>
                    <a:pt x="16" y="18"/>
                    <a:pt x="27" y="19"/>
                    <a:pt x="44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40">
              <a:extLst>
                <a:ext uri="{FF2B5EF4-FFF2-40B4-BE49-F238E27FC236}">
                  <a16:creationId xmlns:a16="http://schemas.microsoft.com/office/drawing/2014/main" id="{0EF0F922-C367-E52D-4566-209C6FCF404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7613" y="3348038"/>
              <a:ext cx="31750" cy="25400"/>
            </a:xfrm>
            <a:custGeom>
              <a:avLst/>
              <a:gdLst>
                <a:gd name="T0" fmla="*/ 44 w 100"/>
                <a:gd name="T1" fmla="*/ 30 h 80"/>
                <a:gd name="T2" fmla="*/ 63 w 100"/>
                <a:gd name="T3" fmla="*/ 8 h 80"/>
                <a:gd name="T4" fmla="*/ 91 w 100"/>
                <a:gd name="T5" fmla="*/ 8 h 80"/>
                <a:gd name="T6" fmla="*/ 92 w 100"/>
                <a:gd name="T7" fmla="*/ 37 h 80"/>
                <a:gd name="T8" fmla="*/ 59 w 100"/>
                <a:gd name="T9" fmla="*/ 70 h 80"/>
                <a:gd name="T10" fmla="*/ 24 w 100"/>
                <a:gd name="T11" fmla="*/ 70 h 80"/>
                <a:gd name="T12" fmla="*/ 13 w 100"/>
                <a:gd name="T13" fmla="*/ 60 h 80"/>
                <a:gd name="T14" fmla="*/ 8 w 100"/>
                <a:gd name="T15" fmla="*/ 27 h 80"/>
                <a:gd name="T16" fmla="*/ 44 w 100"/>
                <a:gd name="T17" fmla="*/ 3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0" h="80">
                  <a:moveTo>
                    <a:pt x="44" y="30"/>
                  </a:moveTo>
                  <a:cubicBezTo>
                    <a:pt x="50" y="22"/>
                    <a:pt x="56" y="15"/>
                    <a:pt x="63" y="8"/>
                  </a:cubicBezTo>
                  <a:cubicBezTo>
                    <a:pt x="72" y="0"/>
                    <a:pt x="83" y="0"/>
                    <a:pt x="91" y="8"/>
                  </a:cubicBezTo>
                  <a:cubicBezTo>
                    <a:pt x="100" y="16"/>
                    <a:pt x="100" y="28"/>
                    <a:pt x="92" y="37"/>
                  </a:cubicBezTo>
                  <a:cubicBezTo>
                    <a:pt x="81" y="49"/>
                    <a:pt x="70" y="60"/>
                    <a:pt x="59" y="70"/>
                  </a:cubicBezTo>
                  <a:cubicBezTo>
                    <a:pt x="48" y="80"/>
                    <a:pt x="35" y="80"/>
                    <a:pt x="24" y="70"/>
                  </a:cubicBezTo>
                  <a:cubicBezTo>
                    <a:pt x="20" y="67"/>
                    <a:pt x="17" y="63"/>
                    <a:pt x="13" y="60"/>
                  </a:cubicBezTo>
                  <a:cubicBezTo>
                    <a:pt x="2" y="48"/>
                    <a:pt x="0" y="36"/>
                    <a:pt x="8" y="27"/>
                  </a:cubicBezTo>
                  <a:cubicBezTo>
                    <a:pt x="16" y="18"/>
                    <a:pt x="27" y="18"/>
                    <a:pt x="44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3" name="Group 322">
            <a:extLst>
              <a:ext uri="{FF2B5EF4-FFF2-40B4-BE49-F238E27FC236}">
                <a16:creationId xmlns:a16="http://schemas.microsoft.com/office/drawing/2014/main" id="{863273C5-D448-87C5-8B88-126DD694CFCE}"/>
              </a:ext>
            </a:extLst>
          </p:cNvPr>
          <p:cNvGrpSpPr/>
          <p:nvPr/>
        </p:nvGrpSpPr>
        <p:grpSpPr>
          <a:xfrm>
            <a:off x="5435909" y="3344529"/>
            <a:ext cx="446088" cy="450851"/>
            <a:chOff x="5476875" y="3111500"/>
            <a:chExt cx="446088" cy="450851"/>
          </a:xfrm>
          <a:solidFill>
            <a:srgbClr val="43266B"/>
          </a:solidFill>
        </p:grpSpPr>
        <p:sp>
          <p:nvSpPr>
            <p:cNvPr id="324" name="Freeform 41">
              <a:extLst>
                <a:ext uri="{FF2B5EF4-FFF2-40B4-BE49-F238E27FC236}">
                  <a16:creationId xmlns:a16="http://schemas.microsoft.com/office/drawing/2014/main" id="{FFDF712A-94AD-195F-6D76-0D20716368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76875" y="3111500"/>
              <a:ext cx="288925" cy="296863"/>
            </a:xfrm>
            <a:custGeom>
              <a:avLst/>
              <a:gdLst>
                <a:gd name="T0" fmla="*/ 824 w 942"/>
                <a:gd name="T1" fmla="*/ 915 h 963"/>
                <a:gd name="T2" fmla="*/ 793 w 942"/>
                <a:gd name="T3" fmla="*/ 944 h 963"/>
                <a:gd name="T4" fmla="*/ 726 w 942"/>
                <a:gd name="T5" fmla="*/ 877 h 963"/>
                <a:gd name="T6" fmla="*/ 704 w 942"/>
                <a:gd name="T7" fmla="*/ 874 h 963"/>
                <a:gd name="T8" fmla="*/ 224 w 942"/>
                <a:gd name="T9" fmla="*/ 859 h 963"/>
                <a:gd name="T10" fmla="*/ 27 w 942"/>
                <a:gd name="T11" fmla="*/ 415 h 963"/>
                <a:gd name="T12" fmla="*/ 296 w 942"/>
                <a:gd name="T13" fmla="*/ 66 h 963"/>
                <a:gd name="T14" fmla="*/ 740 w 942"/>
                <a:gd name="T15" fmla="*/ 115 h 963"/>
                <a:gd name="T16" fmla="*/ 919 w 942"/>
                <a:gd name="T17" fmla="*/ 391 h 963"/>
                <a:gd name="T18" fmla="*/ 871 w 942"/>
                <a:gd name="T19" fmla="*/ 704 h 963"/>
                <a:gd name="T20" fmla="*/ 876 w 942"/>
                <a:gd name="T21" fmla="*/ 741 h 963"/>
                <a:gd name="T22" fmla="*/ 937 w 942"/>
                <a:gd name="T23" fmla="*/ 802 h 963"/>
                <a:gd name="T24" fmla="*/ 909 w 942"/>
                <a:gd name="T25" fmla="*/ 829 h 963"/>
                <a:gd name="T26" fmla="*/ 807 w 942"/>
                <a:gd name="T27" fmla="*/ 728 h 963"/>
                <a:gd name="T28" fmla="*/ 866 w 942"/>
                <a:gd name="T29" fmla="*/ 357 h 963"/>
                <a:gd name="T30" fmla="*/ 674 w 942"/>
                <a:gd name="T31" fmla="*/ 122 h 963"/>
                <a:gd name="T32" fmla="*/ 153 w 942"/>
                <a:gd name="T33" fmla="*/ 225 h 963"/>
                <a:gd name="T34" fmla="*/ 183 w 942"/>
                <a:gd name="T35" fmla="*/ 773 h 963"/>
                <a:gd name="T36" fmla="*/ 771 w 942"/>
                <a:gd name="T37" fmla="*/ 770 h 963"/>
                <a:gd name="T38" fmla="*/ 799 w 942"/>
                <a:gd name="T39" fmla="*/ 801 h 963"/>
                <a:gd name="T40" fmla="*/ 752 w 942"/>
                <a:gd name="T41" fmla="*/ 843 h 963"/>
                <a:gd name="T42" fmla="*/ 824 w 942"/>
                <a:gd name="T43" fmla="*/ 915 h 9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942" h="963">
                  <a:moveTo>
                    <a:pt x="824" y="915"/>
                  </a:moveTo>
                  <a:cubicBezTo>
                    <a:pt x="813" y="925"/>
                    <a:pt x="803" y="934"/>
                    <a:pt x="793" y="944"/>
                  </a:cubicBezTo>
                  <a:cubicBezTo>
                    <a:pt x="771" y="922"/>
                    <a:pt x="748" y="900"/>
                    <a:pt x="726" y="877"/>
                  </a:cubicBezTo>
                  <a:cubicBezTo>
                    <a:pt x="718" y="869"/>
                    <a:pt x="713" y="869"/>
                    <a:pt x="704" y="874"/>
                  </a:cubicBezTo>
                  <a:cubicBezTo>
                    <a:pt x="541" y="963"/>
                    <a:pt x="378" y="962"/>
                    <a:pt x="224" y="859"/>
                  </a:cubicBezTo>
                  <a:cubicBezTo>
                    <a:pt x="68" y="755"/>
                    <a:pt x="0" y="602"/>
                    <a:pt x="27" y="415"/>
                  </a:cubicBezTo>
                  <a:cubicBezTo>
                    <a:pt x="51" y="250"/>
                    <a:pt x="144" y="132"/>
                    <a:pt x="296" y="66"/>
                  </a:cubicBezTo>
                  <a:cubicBezTo>
                    <a:pt x="451" y="0"/>
                    <a:pt x="602" y="18"/>
                    <a:pt x="740" y="115"/>
                  </a:cubicBezTo>
                  <a:cubicBezTo>
                    <a:pt x="836" y="183"/>
                    <a:pt x="895" y="277"/>
                    <a:pt x="919" y="391"/>
                  </a:cubicBezTo>
                  <a:cubicBezTo>
                    <a:pt x="942" y="501"/>
                    <a:pt x="926" y="606"/>
                    <a:pt x="871" y="704"/>
                  </a:cubicBezTo>
                  <a:cubicBezTo>
                    <a:pt x="860" y="724"/>
                    <a:pt x="859" y="724"/>
                    <a:pt x="876" y="741"/>
                  </a:cubicBezTo>
                  <a:cubicBezTo>
                    <a:pt x="896" y="761"/>
                    <a:pt x="916" y="781"/>
                    <a:pt x="937" y="802"/>
                  </a:cubicBezTo>
                  <a:cubicBezTo>
                    <a:pt x="927" y="812"/>
                    <a:pt x="917" y="821"/>
                    <a:pt x="909" y="829"/>
                  </a:cubicBezTo>
                  <a:cubicBezTo>
                    <a:pt x="875" y="796"/>
                    <a:pt x="842" y="762"/>
                    <a:pt x="807" y="728"/>
                  </a:cubicBezTo>
                  <a:cubicBezTo>
                    <a:pt x="886" y="615"/>
                    <a:pt x="908" y="490"/>
                    <a:pt x="866" y="357"/>
                  </a:cubicBezTo>
                  <a:cubicBezTo>
                    <a:pt x="834" y="254"/>
                    <a:pt x="768" y="176"/>
                    <a:pt x="674" y="122"/>
                  </a:cubicBezTo>
                  <a:cubicBezTo>
                    <a:pt x="505" y="25"/>
                    <a:pt x="273" y="70"/>
                    <a:pt x="153" y="225"/>
                  </a:cubicBezTo>
                  <a:cubicBezTo>
                    <a:pt x="22" y="394"/>
                    <a:pt x="35" y="623"/>
                    <a:pt x="183" y="773"/>
                  </a:cubicBezTo>
                  <a:cubicBezTo>
                    <a:pt x="325" y="919"/>
                    <a:pt x="594" y="951"/>
                    <a:pt x="771" y="770"/>
                  </a:cubicBezTo>
                  <a:cubicBezTo>
                    <a:pt x="780" y="780"/>
                    <a:pt x="789" y="790"/>
                    <a:pt x="799" y="801"/>
                  </a:cubicBezTo>
                  <a:cubicBezTo>
                    <a:pt x="784" y="814"/>
                    <a:pt x="769" y="828"/>
                    <a:pt x="752" y="843"/>
                  </a:cubicBezTo>
                  <a:cubicBezTo>
                    <a:pt x="776" y="867"/>
                    <a:pt x="800" y="891"/>
                    <a:pt x="824" y="9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42">
              <a:extLst>
                <a:ext uri="{FF2B5EF4-FFF2-40B4-BE49-F238E27FC236}">
                  <a16:creationId xmlns:a16="http://schemas.microsoft.com/office/drawing/2014/main" id="{4B5BC384-EDA6-B759-B38E-EE3591B4D7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9763" y="3357563"/>
              <a:ext cx="203200" cy="204788"/>
            </a:xfrm>
            <a:custGeom>
              <a:avLst/>
              <a:gdLst>
                <a:gd name="T0" fmla="*/ 0 w 666"/>
                <a:gd name="T1" fmla="*/ 203 h 665"/>
                <a:gd name="T2" fmla="*/ 203 w 666"/>
                <a:gd name="T3" fmla="*/ 0 h 665"/>
                <a:gd name="T4" fmla="*/ 666 w 666"/>
                <a:gd name="T5" fmla="*/ 462 h 665"/>
                <a:gd name="T6" fmla="*/ 462 w 666"/>
                <a:gd name="T7" fmla="*/ 665 h 665"/>
                <a:gd name="T8" fmla="*/ 0 w 666"/>
                <a:gd name="T9" fmla="*/ 203 h 665"/>
                <a:gd name="T10" fmla="*/ 608 w 666"/>
                <a:gd name="T11" fmla="*/ 461 h 665"/>
                <a:gd name="T12" fmla="*/ 205 w 666"/>
                <a:gd name="T13" fmla="*/ 58 h 665"/>
                <a:gd name="T14" fmla="*/ 62 w 666"/>
                <a:gd name="T15" fmla="*/ 202 h 665"/>
                <a:gd name="T16" fmla="*/ 96 w 666"/>
                <a:gd name="T17" fmla="*/ 241 h 665"/>
                <a:gd name="T18" fmla="*/ 165 w 666"/>
                <a:gd name="T19" fmla="*/ 172 h 665"/>
                <a:gd name="T20" fmla="*/ 194 w 666"/>
                <a:gd name="T21" fmla="*/ 200 h 665"/>
                <a:gd name="T22" fmla="*/ 125 w 666"/>
                <a:gd name="T23" fmla="*/ 267 h 665"/>
                <a:gd name="T24" fmla="*/ 463 w 666"/>
                <a:gd name="T25" fmla="*/ 605 h 665"/>
                <a:gd name="T26" fmla="*/ 608 w 666"/>
                <a:gd name="T27" fmla="*/ 461 h 6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66" h="665">
                  <a:moveTo>
                    <a:pt x="0" y="203"/>
                  </a:moveTo>
                  <a:cubicBezTo>
                    <a:pt x="68" y="135"/>
                    <a:pt x="136" y="67"/>
                    <a:pt x="203" y="0"/>
                  </a:cubicBezTo>
                  <a:cubicBezTo>
                    <a:pt x="357" y="153"/>
                    <a:pt x="512" y="308"/>
                    <a:pt x="666" y="462"/>
                  </a:cubicBezTo>
                  <a:cubicBezTo>
                    <a:pt x="599" y="528"/>
                    <a:pt x="530" y="597"/>
                    <a:pt x="462" y="665"/>
                  </a:cubicBezTo>
                  <a:cubicBezTo>
                    <a:pt x="309" y="511"/>
                    <a:pt x="154" y="357"/>
                    <a:pt x="0" y="203"/>
                  </a:cubicBezTo>
                  <a:close/>
                  <a:moveTo>
                    <a:pt x="608" y="461"/>
                  </a:moveTo>
                  <a:cubicBezTo>
                    <a:pt x="473" y="326"/>
                    <a:pt x="339" y="192"/>
                    <a:pt x="205" y="58"/>
                  </a:cubicBezTo>
                  <a:cubicBezTo>
                    <a:pt x="157" y="107"/>
                    <a:pt x="108" y="156"/>
                    <a:pt x="62" y="202"/>
                  </a:cubicBezTo>
                  <a:cubicBezTo>
                    <a:pt x="72" y="213"/>
                    <a:pt x="83" y="226"/>
                    <a:pt x="96" y="241"/>
                  </a:cubicBezTo>
                  <a:cubicBezTo>
                    <a:pt x="120" y="217"/>
                    <a:pt x="143" y="194"/>
                    <a:pt x="165" y="172"/>
                  </a:cubicBezTo>
                  <a:cubicBezTo>
                    <a:pt x="174" y="181"/>
                    <a:pt x="183" y="190"/>
                    <a:pt x="194" y="200"/>
                  </a:cubicBezTo>
                  <a:cubicBezTo>
                    <a:pt x="170" y="223"/>
                    <a:pt x="147" y="245"/>
                    <a:pt x="125" y="267"/>
                  </a:cubicBezTo>
                  <a:cubicBezTo>
                    <a:pt x="239" y="381"/>
                    <a:pt x="351" y="494"/>
                    <a:pt x="463" y="605"/>
                  </a:cubicBezTo>
                  <a:cubicBezTo>
                    <a:pt x="511" y="558"/>
                    <a:pt x="559" y="509"/>
                    <a:pt x="608" y="4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43">
              <a:extLst>
                <a:ext uri="{FF2B5EF4-FFF2-40B4-BE49-F238E27FC236}">
                  <a16:creationId xmlns:a16="http://schemas.microsoft.com/office/drawing/2014/main" id="{AE982DC6-684E-2184-9A4E-4AC632EF8D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6088" y="3163888"/>
              <a:ext cx="192088" cy="192088"/>
            </a:xfrm>
            <a:custGeom>
              <a:avLst/>
              <a:gdLst>
                <a:gd name="T0" fmla="*/ 626 w 626"/>
                <a:gd name="T1" fmla="*/ 313 h 626"/>
                <a:gd name="T2" fmla="*/ 313 w 626"/>
                <a:gd name="T3" fmla="*/ 626 h 626"/>
                <a:gd name="T4" fmla="*/ 0 w 626"/>
                <a:gd name="T5" fmla="*/ 313 h 626"/>
                <a:gd name="T6" fmla="*/ 313 w 626"/>
                <a:gd name="T7" fmla="*/ 0 h 626"/>
                <a:gd name="T8" fmla="*/ 626 w 626"/>
                <a:gd name="T9" fmla="*/ 313 h 626"/>
                <a:gd name="T10" fmla="*/ 312 w 626"/>
                <a:gd name="T11" fmla="*/ 583 h 626"/>
                <a:gd name="T12" fmla="*/ 583 w 626"/>
                <a:gd name="T13" fmla="*/ 313 h 626"/>
                <a:gd name="T14" fmla="*/ 315 w 626"/>
                <a:gd name="T15" fmla="*/ 42 h 626"/>
                <a:gd name="T16" fmla="*/ 42 w 626"/>
                <a:gd name="T17" fmla="*/ 311 h 626"/>
                <a:gd name="T18" fmla="*/ 312 w 626"/>
                <a:gd name="T19" fmla="*/ 583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26" h="626">
                  <a:moveTo>
                    <a:pt x="626" y="313"/>
                  </a:moveTo>
                  <a:cubicBezTo>
                    <a:pt x="626" y="485"/>
                    <a:pt x="485" y="626"/>
                    <a:pt x="313" y="626"/>
                  </a:cubicBezTo>
                  <a:cubicBezTo>
                    <a:pt x="140" y="626"/>
                    <a:pt x="0" y="485"/>
                    <a:pt x="0" y="313"/>
                  </a:cubicBezTo>
                  <a:cubicBezTo>
                    <a:pt x="0" y="140"/>
                    <a:pt x="140" y="0"/>
                    <a:pt x="313" y="0"/>
                  </a:cubicBezTo>
                  <a:cubicBezTo>
                    <a:pt x="485" y="0"/>
                    <a:pt x="626" y="141"/>
                    <a:pt x="626" y="313"/>
                  </a:cubicBezTo>
                  <a:close/>
                  <a:moveTo>
                    <a:pt x="312" y="583"/>
                  </a:moveTo>
                  <a:cubicBezTo>
                    <a:pt x="460" y="584"/>
                    <a:pt x="583" y="463"/>
                    <a:pt x="583" y="313"/>
                  </a:cubicBezTo>
                  <a:cubicBezTo>
                    <a:pt x="584" y="165"/>
                    <a:pt x="463" y="43"/>
                    <a:pt x="315" y="42"/>
                  </a:cubicBezTo>
                  <a:cubicBezTo>
                    <a:pt x="165" y="41"/>
                    <a:pt x="43" y="161"/>
                    <a:pt x="42" y="311"/>
                  </a:cubicBezTo>
                  <a:cubicBezTo>
                    <a:pt x="41" y="460"/>
                    <a:pt x="162" y="582"/>
                    <a:pt x="312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7" name="Freeform 44">
              <a:extLst>
                <a:ext uri="{FF2B5EF4-FFF2-40B4-BE49-F238E27FC236}">
                  <a16:creationId xmlns:a16="http://schemas.microsoft.com/office/drawing/2014/main" id="{B8F694A3-F9EB-9CA1-8C0C-649AAE7DBEC6}"/>
                </a:ext>
              </a:extLst>
            </p:cNvPr>
            <p:cNvSpPr>
              <a:spLocks/>
            </p:cNvSpPr>
            <p:nvPr/>
          </p:nvSpPr>
          <p:spPr bwMode="auto">
            <a:xfrm>
              <a:off x="5751513" y="3178175"/>
              <a:ext cx="115888" cy="244475"/>
            </a:xfrm>
            <a:custGeom>
              <a:avLst/>
              <a:gdLst>
                <a:gd name="T0" fmla="*/ 335 w 376"/>
                <a:gd name="T1" fmla="*/ 41 h 797"/>
                <a:gd name="T2" fmla="*/ 0 w 376"/>
                <a:gd name="T3" fmla="*/ 41 h 797"/>
                <a:gd name="T4" fmla="*/ 0 w 376"/>
                <a:gd name="T5" fmla="*/ 0 h 797"/>
                <a:gd name="T6" fmla="*/ 376 w 376"/>
                <a:gd name="T7" fmla="*/ 0 h 797"/>
                <a:gd name="T8" fmla="*/ 376 w 376"/>
                <a:gd name="T9" fmla="*/ 797 h 797"/>
                <a:gd name="T10" fmla="*/ 335 w 376"/>
                <a:gd name="T11" fmla="*/ 797 h 797"/>
                <a:gd name="T12" fmla="*/ 335 w 376"/>
                <a:gd name="T13" fmla="*/ 41 h 7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6" h="797">
                  <a:moveTo>
                    <a:pt x="335" y="41"/>
                  </a:moveTo>
                  <a:cubicBezTo>
                    <a:pt x="222" y="41"/>
                    <a:pt x="111" y="41"/>
                    <a:pt x="0" y="41"/>
                  </a:cubicBezTo>
                  <a:cubicBezTo>
                    <a:pt x="0" y="27"/>
                    <a:pt x="0" y="14"/>
                    <a:pt x="0" y="0"/>
                  </a:cubicBezTo>
                  <a:cubicBezTo>
                    <a:pt x="125" y="0"/>
                    <a:pt x="250" y="0"/>
                    <a:pt x="376" y="0"/>
                  </a:cubicBezTo>
                  <a:cubicBezTo>
                    <a:pt x="376" y="266"/>
                    <a:pt x="376" y="531"/>
                    <a:pt x="376" y="797"/>
                  </a:cubicBezTo>
                  <a:cubicBezTo>
                    <a:pt x="363" y="797"/>
                    <a:pt x="350" y="797"/>
                    <a:pt x="335" y="797"/>
                  </a:cubicBezTo>
                  <a:cubicBezTo>
                    <a:pt x="335" y="546"/>
                    <a:pt x="335" y="295"/>
                    <a:pt x="335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8" name="Freeform 45">
              <a:extLst>
                <a:ext uri="{FF2B5EF4-FFF2-40B4-BE49-F238E27FC236}">
                  <a16:creationId xmlns:a16="http://schemas.microsoft.com/office/drawing/2014/main" id="{1CFC2EBF-1A04-060B-B5E9-A296CCD98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0375" y="3390900"/>
              <a:ext cx="244475" cy="114300"/>
            </a:xfrm>
            <a:custGeom>
              <a:avLst/>
              <a:gdLst>
                <a:gd name="T0" fmla="*/ 41 w 798"/>
                <a:gd name="T1" fmla="*/ 335 h 376"/>
                <a:gd name="T2" fmla="*/ 798 w 798"/>
                <a:gd name="T3" fmla="*/ 335 h 376"/>
                <a:gd name="T4" fmla="*/ 798 w 798"/>
                <a:gd name="T5" fmla="*/ 376 h 376"/>
                <a:gd name="T6" fmla="*/ 0 w 798"/>
                <a:gd name="T7" fmla="*/ 376 h 376"/>
                <a:gd name="T8" fmla="*/ 0 w 798"/>
                <a:gd name="T9" fmla="*/ 0 h 376"/>
                <a:gd name="T10" fmla="*/ 41 w 798"/>
                <a:gd name="T11" fmla="*/ 0 h 376"/>
                <a:gd name="T12" fmla="*/ 41 w 798"/>
                <a:gd name="T13" fmla="*/ 335 h 3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98" h="376">
                  <a:moveTo>
                    <a:pt x="41" y="335"/>
                  </a:moveTo>
                  <a:cubicBezTo>
                    <a:pt x="295" y="335"/>
                    <a:pt x="546" y="335"/>
                    <a:pt x="798" y="335"/>
                  </a:cubicBezTo>
                  <a:cubicBezTo>
                    <a:pt x="798" y="349"/>
                    <a:pt x="798" y="362"/>
                    <a:pt x="798" y="376"/>
                  </a:cubicBezTo>
                  <a:cubicBezTo>
                    <a:pt x="532" y="376"/>
                    <a:pt x="267" y="376"/>
                    <a:pt x="0" y="376"/>
                  </a:cubicBezTo>
                  <a:cubicBezTo>
                    <a:pt x="0" y="251"/>
                    <a:pt x="0" y="126"/>
                    <a:pt x="0" y="0"/>
                  </a:cubicBezTo>
                  <a:cubicBezTo>
                    <a:pt x="13" y="0"/>
                    <a:pt x="26" y="0"/>
                    <a:pt x="41" y="0"/>
                  </a:cubicBezTo>
                  <a:cubicBezTo>
                    <a:pt x="41" y="111"/>
                    <a:pt x="41" y="222"/>
                    <a:pt x="41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46">
              <a:extLst>
                <a:ext uri="{FF2B5EF4-FFF2-40B4-BE49-F238E27FC236}">
                  <a16:creationId xmlns:a16="http://schemas.microsoft.com/office/drawing/2014/main" id="{97D6EBA6-4A8A-49E5-5BFD-B4D0CDC7D5A9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0250" y="3198813"/>
              <a:ext cx="34925" cy="150813"/>
            </a:xfrm>
            <a:custGeom>
              <a:avLst/>
              <a:gdLst>
                <a:gd name="T0" fmla="*/ 0 w 116"/>
                <a:gd name="T1" fmla="*/ 0 h 491"/>
                <a:gd name="T2" fmla="*/ 116 w 116"/>
                <a:gd name="T3" fmla="*/ 0 h 491"/>
                <a:gd name="T4" fmla="*/ 116 w 116"/>
                <a:gd name="T5" fmla="*/ 491 h 491"/>
                <a:gd name="T6" fmla="*/ 75 w 116"/>
                <a:gd name="T7" fmla="*/ 491 h 491"/>
                <a:gd name="T8" fmla="*/ 75 w 116"/>
                <a:gd name="T9" fmla="*/ 42 h 491"/>
                <a:gd name="T10" fmla="*/ 0 w 116"/>
                <a:gd name="T11" fmla="*/ 42 h 491"/>
                <a:gd name="T12" fmla="*/ 0 w 116"/>
                <a:gd name="T13" fmla="*/ 0 h 4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6" h="491">
                  <a:moveTo>
                    <a:pt x="0" y="0"/>
                  </a:moveTo>
                  <a:cubicBezTo>
                    <a:pt x="39" y="0"/>
                    <a:pt x="77" y="0"/>
                    <a:pt x="116" y="0"/>
                  </a:cubicBezTo>
                  <a:cubicBezTo>
                    <a:pt x="116" y="163"/>
                    <a:pt x="116" y="327"/>
                    <a:pt x="116" y="491"/>
                  </a:cubicBezTo>
                  <a:cubicBezTo>
                    <a:pt x="103" y="491"/>
                    <a:pt x="90" y="491"/>
                    <a:pt x="75" y="491"/>
                  </a:cubicBezTo>
                  <a:cubicBezTo>
                    <a:pt x="75" y="342"/>
                    <a:pt x="75" y="192"/>
                    <a:pt x="75" y="42"/>
                  </a:cubicBezTo>
                  <a:cubicBezTo>
                    <a:pt x="50" y="42"/>
                    <a:pt x="25" y="42"/>
                    <a:pt x="0" y="42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47">
              <a:extLst>
                <a:ext uri="{FF2B5EF4-FFF2-40B4-BE49-F238E27FC236}">
                  <a16:creationId xmlns:a16="http://schemas.microsoft.com/office/drawing/2014/main" id="{85FFA47C-3975-622A-A24F-B2DD1143B234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2613" y="3151188"/>
              <a:ext cx="79375" cy="109538"/>
            </a:xfrm>
            <a:custGeom>
              <a:avLst/>
              <a:gdLst>
                <a:gd name="T0" fmla="*/ 0 w 259"/>
                <a:gd name="T1" fmla="*/ 36 h 353"/>
                <a:gd name="T2" fmla="*/ 15 w 259"/>
                <a:gd name="T3" fmla="*/ 0 h 353"/>
                <a:gd name="T4" fmla="*/ 253 w 259"/>
                <a:gd name="T5" fmla="*/ 353 h 353"/>
                <a:gd name="T6" fmla="*/ 213 w 259"/>
                <a:gd name="T7" fmla="*/ 353 h 353"/>
                <a:gd name="T8" fmla="*/ 0 w 259"/>
                <a:gd name="T9" fmla="*/ 36 h 3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353">
                  <a:moveTo>
                    <a:pt x="0" y="36"/>
                  </a:moveTo>
                  <a:cubicBezTo>
                    <a:pt x="5" y="24"/>
                    <a:pt x="10" y="12"/>
                    <a:pt x="15" y="0"/>
                  </a:cubicBezTo>
                  <a:cubicBezTo>
                    <a:pt x="160" y="53"/>
                    <a:pt x="259" y="211"/>
                    <a:pt x="253" y="353"/>
                  </a:cubicBezTo>
                  <a:cubicBezTo>
                    <a:pt x="240" y="353"/>
                    <a:pt x="227" y="353"/>
                    <a:pt x="213" y="353"/>
                  </a:cubicBezTo>
                  <a:cubicBezTo>
                    <a:pt x="206" y="205"/>
                    <a:pt x="135" y="100"/>
                    <a:pt x="0" y="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48">
              <a:extLst>
                <a:ext uri="{FF2B5EF4-FFF2-40B4-BE49-F238E27FC236}">
                  <a16:creationId xmlns:a16="http://schemas.microsoft.com/office/drawing/2014/main" id="{6D8BFE45-5CCB-3F6F-4262-6530AAE90D3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2925" y="3141663"/>
              <a:ext cx="12700" cy="14288"/>
            </a:xfrm>
            <a:custGeom>
              <a:avLst/>
              <a:gdLst>
                <a:gd name="T0" fmla="*/ 0 w 43"/>
                <a:gd name="T1" fmla="*/ 0 h 44"/>
                <a:gd name="T2" fmla="*/ 43 w 43"/>
                <a:gd name="T3" fmla="*/ 3 h 44"/>
                <a:gd name="T4" fmla="*/ 38 w 43"/>
                <a:gd name="T5" fmla="*/ 44 h 44"/>
                <a:gd name="T6" fmla="*/ 0 w 43"/>
                <a:gd name="T7" fmla="*/ 42 h 44"/>
                <a:gd name="T8" fmla="*/ 0 w 43"/>
                <a:gd name="T9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44">
                  <a:moveTo>
                    <a:pt x="0" y="0"/>
                  </a:moveTo>
                  <a:cubicBezTo>
                    <a:pt x="15" y="1"/>
                    <a:pt x="29" y="2"/>
                    <a:pt x="43" y="3"/>
                  </a:cubicBezTo>
                  <a:cubicBezTo>
                    <a:pt x="41" y="17"/>
                    <a:pt x="40" y="29"/>
                    <a:pt x="38" y="44"/>
                  </a:cubicBezTo>
                  <a:cubicBezTo>
                    <a:pt x="25" y="43"/>
                    <a:pt x="12" y="43"/>
                    <a:pt x="0" y="42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49">
              <a:extLst>
                <a:ext uri="{FF2B5EF4-FFF2-40B4-BE49-F238E27FC236}">
                  <a16:creationId xmlns:a16="http://schemas.microsoft.com/office/drawing/2014/main" id="{85F26EF9-816D-F0AD-AA5C-7C69F2F744D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41975" y="3144838"/>
              <a:ext cx="15875" cy="15875"/>
            </a:xfrm>
            <a:custGeom>
              <a:avLst/>
              <a:gdLst>
                <a:gd name="T0" fmla="*/ 0 w 50"/>
                <a:gd name="T1" fmla="*/ 41 h 51"/>
                <a:gd name="T2" fmla="*/ 8 w 50"/>
                <a:gd name="T3" fmla="*/ 0 h 51"/>
                <a:gd name="T4" fmla="*/ 50 w 50"/>
                <a:gd name="T5" fmla="*/ 11 h 51"/>
                <a:gd name="T6" fmla="*/ 38 w 50"/>
                <a:gd name="T7" fmla="*/ 51 h 51"/>
                <a:gd name="T8" fmla="*/ 0 w 50"/>
                <a:gd name="T9" fmla="*/ 4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1">
                  <a:moveTo>
                    <a:pt x="0" y="41"/>
                  </a:moveTo>
                  <a:cubicBezTo>
                    <a:pt x="2" y="27"/>
                    <a:pt x="5" y="14"/>
                    <a:pt x="8" y="0"/>
                  </a:cubicBezTo>
                  <a:cubicBezTo>
                    <a:pt x="22" y="4"/>
                    <a:pt x="35" y="7"/>
                    <a:pt x="50" y="11"/>
                  </a:cubicBezTo>
                  <a:cubicBezTo>
                    <a:pt x="46" y="24"/>
                    <a:pt x="42" y="37"/>
                    <a:pt x="38" y="51"/>
                  </a:cubicBezTo>
                  <a:cubicBezTo>
                    <a:pt x="25" y="48"/>
                    <a:pt x="13" y="45"/>
                    <a:pt x="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50">
              <a:extLst>
                <a:ext uri="{FF2B5EF4-FFF2-40B4-BE49-F238E27FC236}">
                  <a16:creationId xmlns:a16="http://schemas.microsoft.com/office/drawing/2014/main" id="{CB0507C4-70B4-05F0-9F81-C89EE306CD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388" y="3198813"/>
              <a:ext cx="12700" cy="12700"/>
            </a:xfrm>
            <a:custGeom>
              <a:avLst/>
              <a:gdLst>
                <a:gd name="T0" fmla="*/ 0 w 40"/>
                <a:gd name="T1" fmla="*/ 0 h 40"/>
                <a:gd name="T2" fmla="*/ 40 w 40"/>
                <a:gd name="T3" fmla="*/ 0 h 40"/>
                <a:gd name="T4" fmla="*/ 40 w 40"/>
                <a:gd name="T5" fmla="*/ 40 h 40"/>
                <a:gd name="T6" fmla="*/ 0 w 40"/>
                <a:gd name="T7" fmla="*/ 40 h 40"/>
                <a:gd name="T8" fmla="*/ 0 w 40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0" h="40">
                  <a:moveTo>
                    <a:pt x="0" y="0"/>
                  </a:moveTo>
                  <a:cubicBezTo>
                    <a:pt x="14" y="0"/>
                    <a:pt x="26" y="0"/>
                    <a:pt x="40" y="0"/>
                  </a:cubicBezTo>
                  <a:cubicBezTo>
                    <a:pt x="40" y="14"/>
                    <a:pt x="40" y="26"/>
                    <a:pt x="40" y="40"/>
                  </a:cubicBezTo>
                  <a:cubicBezTo>
                    <a:pt x="27" y="40"/>
                    <a:pt x="14" y="40"/>
                    <a:pt x="0" y="40"/>
                  </a:cubicBezTo>
                  <a:cubicBezTo>
                    <a:pt x="0" y="27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51">
              <a:extLst>
                <a:ext uri="{FF2B5EF4-FFF2-40B4-BE49-F238E27FC236}">
                  <a16:creationId xmlns:a16="http://schemas.microsoft.com/office/drawing/2014/main" id="{4803AFB0-1791-E966-8EF9-61EF3D3C77D7}"/>
                </a:ext>
              </a:extLst>
            </p:cNvPr>
            <p:cNvSpPr>
              <a:spLocks/>
            </p:cNvSpPr>
            <p:nvPr/>
          </p:nvSpPr>
          <p:spPr bwMode="auto">
            <a:xfrm>
              <a:off x="5788025" y="3198813"/>
              <a:ext cx="12700" cy="12700"/>
            </a:xfrm>
            <a:custGeom>
              <a:avLst/>
              <a:gdLst>
                <a:gd name="T0" fmla="*/ 41 w 41"/>
                <a:gd name="T1" fmla="*/ 0 h 40"/>
                <a:gd name="T2" fmla="*/ 41 w 41"/>
                <a:gd name="T3" fmla="*/ 40 h 40"/>
                <a:gd name="T4" fmla="*/ 0 w 41"/>
                <a:gd name="T5" fmla="*/ 40 h 40"/>
                <a:gd name="T6" fmla="*/ 0 w 41"/>
                <a:gd name="T7" fmla="*/ 0 h 40"/>
                <a:gd name="T8" fmla="*/ 41 w 41"/>
                <a:gd name="T9" fmla="*/ 0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0">
                  <a:moveTo>
                    <a:pt x="41" y="0"/>
                  </a:moveTo>
                  <a:cubicBezTo>
                    <a:pt x="41" y="14"/>
                    <a:pt x="41" y="27"/>
                    <a:pt x="41" y="40"/>
                  </a:cubicBezTo>
                  <a:cubicBezTo>
                    <a:pt x="27" y="40"/>
                    <a:pt x="14" y="40"/>
                    <a:pt x="0" y="40"/>
                  </a:cubicBezTo>
                  <a:cubicBezTo>
                    <a:pt x="0" y="27"/>
                    <a:pt x="0" y="14"/>
                    <a:pt x="0" y="0"/>
                  </a:cubicBezTo>
                  <a:cubicBezTo>
                    <a:pt x="14" y="0"/>
                    <a:pt x="27" y="0"/>
                    <a:pt x="4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5" name="Freeform 52">
              <a:extLst>
                <a:ext uri="{FF2B5EF4-FFF2-40B4-BE49-F238E27FC236}">
                  <a16:creationId xmlns:a16="http://schemas.microsoft.com/office/drawing/2014/main" id="{6625D2FA-58BA-7A2D-D76E-6A67E119D1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7713" y="3441700"/>
              <a:ext cx="63500" cy="63500"/>
            </a:xfrm>
            <a:custGeom>
              <a:avLst/>
              <a:gdLst>
                <a:gd name="T0" fmla="*/ 209 w 209"/>
                <a:gd name="T1" fmla="*/ 183 h 207"/>
                <a:gd name="T2" fmla="*/ 182 w 209"/>
                <a:gd name="T3" fmla="*/ 207 h 207"/>
                <a:gd name="T4" fmla="*/ 0 w 209"/>
                <a:gd name="T5" fmla="*/ 25 h 207"/>
                <a:gd name="T6" fmla="*/ 25 w 209"/>
                <a:gd name="T7" fmla="*/ 0 h 207"/>
                <a:gd name="T8" fmla="*/ 209 w 209"/>
                <a:gd name="T9" fmla="*/ 183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9" h="207">
                  <a:moveTo>
                    <a:pt x="209" y="183"/>
                  </a:moveTo>
                  <a:cubicBezTo>
                    <a:pt x="201" y="190"/>
                    <a:pt x="191" y="199"/>
                    <a:pt x="182" y="207"/>
                  </a:cubicBezTo>
                  <a:cubicBezTo>
                    <a:pt x="122" y="147"/>
                    <a:pt x="61" y="85"/>
                    <a:pt x="0" y="25"/>
                  </a:cubicBezTo>
                  <a:cubicBezTo>
                    <a:pt x="8" y="17"/>
                    <a:pt x="17" y="8"/>
                    <a:pt x="25" y="0"/>
                  </a:cubicBezTo>
                  <a:cubicBezTo>
                    <a:pt x="85" y="60"/>
                    <a:pt x="146" y="121"/>
                    <a:pt x="209" y="1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6" name="Freeform 53">
              <a:extLst>
                <a:ext uri="{FF2B5EF4-FFF2-40B4-BE49-F238E27FC236}">
                  <a16:creationId xmlns:a16="http://schemas.microsoft.com/office/drawing/2014/main" id="{DF0FE5D6-6423-F8FE-552E-A8CF6A3703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795963" y="3409950"/>
              <a:ext cx="17463" cy="17463"/>
            </a:xfrm>
            <a:custGeom>
              <a:avLst/>
              <a:gdLst>
                <a:gd name="T0" fmla="*/ 29 w 56"/>
                <a:gd name="T1" fmla="*/ 0 h 57"/>
                <a:gd name="T2" fmla="*/ 56 w 56"/>
                <a:gd name="T3" fmla="*/ 29 h 57"/>
                <a:gd name="T4" fmla="*/ 29 w 56"/>
                <a:gd name="T5" fmla="*/ 57 h 57"/>
                <a:gd name="T6" fmla="*/ 0 w 56"/>
                <a:gd name="T7" fmla="*/ 29 h 57"/>
                <a:gd name="T8" fmla="*/ 29 w 56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29" y="0"/>
                  </a:moveTo>
                  <a:cubicBezTo>
                    <a:pt x="38" y="9"/>
                    <a:pt x="47" y="19"/>
                    <a:pt x="56" y="29"/>
                  </a:cubicBezTo>
                  <a:cubicBezTo>
                    <a:pt x="47" y="38"/>
                    <a:pt x="38" y="47"/>
                    <a:pt x="29" y="57"/>
                  </a:cubicBezTo>
                  <a:cubicBezTo>
                    <a:pt x="19" y="47"/>
                    <a:pt x="9" y="38"/>
                    <a:pt x="0" y="29"/>
                  </a:cubicBezTo>
                  <a:cubicBezTo>
                    <a:pt x="10" y="19"/>
                    <a:pt x="19" y="1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54">
              <a:extLst>
                <a:ext uri="{FF2B5EF4-FFF2-40B4-BE49-F238E27FC236}">
                  <a16:creationId xmlns:a16="http://schemas.microsoft.com/office/drawing/2014/main" id="{416D515D-845B-7D5F-E12F-14113848B6CC}"/>
                </a:ext>
              </a:extLst>
            </p:cNvPr>
            <p:cNvSpPr>
              <a:spLocks/>
            </p:cNvSpPr>
            <p:nvPr/>
          </p:nvSpPr>
          <p:spPr bwMode="auto">
            <a:xfrm>
              <a:off x="5811838" y="3425825"/>
              <a:ext cx="15875" cy="17463"/>
            </a:xfrm>
            <a:custGeom>
              <a:avLst/>
              <a:gdLst>
                <a:gd name="T0" fmla="*/ 0 w 54"/>
                <a:gd name="T1" fmla="*/ 26 h 56"/>
                <a:gd name="T2" fmla="*/ 26 w 54"/>
                <a:gd name="T3" fmla="*/ 0 h 56"/>
                <a:gd name="T4" fmla="*/ 54 w 54"/>
                <a:gd name="T5" fmla="*/ 29 h 56"/>
                <a:gd name="T6" fmla="*/ 27 w 54"/>
                <a:gd name="T7" fmla="*/ 56 h 56"/>
                <a:gd name="T8" fmla="*/ 0 w 54"/>
                <a:gd name="T9" fmla="*/ 2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6">
                  <a:moveTo>
                    <a:pt x="0" y="26"/>
                  </a:moveTo>
                  <a:cubicBezTo>
                    <a:pt x="9" y="18"/>
                    <a:pt x="18" y="9"/>
                    <a:pt x="26" y="0"/>
                  </a:cubicBezTo>
                  <a:cubicBezTo>
                    <a:pt x="36" y="10"/>
                    <a:pt x="45" y="19"/>
                    <a:pt x="54" y="29"/>
                  </a:cubicBezTo>
                  <a:cubicBezTo>
                    <a:pt x="46" y="37"/>
                    <a:pt x="37" y="46"/>
                    <a:pt x="27" y="56"/>
                  </a:cubicBezTo>
                  <a:cubicBezTo>
                    <a:pt x="18" y="47"/>
                    <a:pt x="10" y="37"/>
                    <a:pt x="0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55">
              <a:extLst>
                <a:ext uri="{FF2B5EF4-FFF2-40B4-BE49-F238E27FC236}">
                  <a16:creationId xmlns:a16="http://schemas.microsoft.com/office/drawing/2014/main" id="{E7116C96-CFE6-4C4D-F1B6-4BC1F09241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0" y="3189288"/>
              <a:ext cx="44450" cy="84138"/>
            </a:xfrm>
            <a:custGeom>
              <a:avLst/>
              <a:gdLst>
                <a:gd name="T0" fmla="*/ 0 w 146"/>
                <a:gd name="T1" fmla="*/ 0 h 272"/>
                <a:gd name="T2" fmla="*/ 146 w 146"/>
                <a:gd name="T3" fmla="*/ 0 h 272"/>
                <a:gd name="T4" fmla="*/ 146 w 146"/>
                <a:gd name="T5" fmla="*/ 272 h 272"/>
                <a:gd name="T6" fmla="*/ 0 w 146"/>
                <a:gd name="T7" fmla="*/ 272 h 272"/>
                <a:gd name="T8" fmla="*/ 0 w 146"/>
                <a:gd name="T9" fmla="*/ 0 h 272"/>
                <a:gd name="T10" fmla="*/ 104 w 146"/>
                <a:gd name="T11" fmla="*/ 43 h 272"/>
                <a:gd name="T12" fmla="*/ 42 w 146"/>
                <a:gd name="T13" fmla="*/ 43 h 272"/>
                <a:gd name="T14" fmla="*/ 42 w 146"/>
                <a:gd name="T15" fmla="*/ 230 h 272"/>
                <a:gd name="T16" fmla="*/ 104 w 146"/>
                <a:gd name="T17" fmla="*/ 230 h 272"/>
                <a:gd name="T18" fmla="*/ 104 w 146"/>
                <a:gd name="T19" fmla="*/ 43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272">
                  <a:moveTo>
                    <a:pt x="0" y="0"/>
                  </a:moveTo>
                  <a:cubicBezTo>
                    <a:pt x="49" y="0"/>
                    <a:pt x="97" y="0"/>
                    <a:pt x="146" y="0"/>
                  </a:cubicBezTo>
                  <a:cubicBezTo>
                    <a:pt x="146" y="90"/>
                    <a:pt x="146" y="181"/>
                    <a:pt x="146" y="272"/>
                  </a:cubicBezTo>
                  <a:cubicBezTo>
                    <a:pt x="98" y="272"/>
                    <a:pt x="49" y="272"/>
                    <a:pt x="0" y="272"/>
                  </a:cubicBezTo>
                  <a:cubicBezTo>
                    <a:pt x="0" y="182"/>
                    <a:pt x="0" y="92"/>
                    <a:pt x="0" y="0"/>
                  </a:cubicBezTo>
                  <a:close/>
                  <a:moveTo>
                    <a:pt x="104" y="43"/>
                  </a:moveTo>
                  <a:cubicBezTo>
                    <a:pt x="83" y="43"/>
                    <a:pt x="63" y="43"/>
                    <a:pt x="42" y="43"/>
                  </a:cubicBezTo>
                  <a:cubicBezTo>
                    <a:pt x="42" y="106"/>
                    <a:pt x="42" y="168"/>
                    <a:pt x="42" y="230"/>
                  </a:cubicBezTo>
                  <a:cubicBezTo>
                    <a:pt x="64" y="230"/>
                    <a:pt x="84" y="230"/>
                    <a:pt x="104" y="230"/>
                  </a:cubicBezTo>
                  <a:cubicBezTo>
                    <a:pt x="104" y="167"/>
                    <a:pt x="104" y="106"/>
                    <a:pt x="10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56">
              <a:extLst>
                <a:ext uri="{FF2B5EF4-FFF2-40B4-BE49-F238E27FC236}">
                  <a16:creationId xmlns:a16="http://schemas.microsoft.com/office/drawing/2014/main" id="{68A37C86-445D-0753-EEA7-F928B183F3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0" y="3287713"/>
              <a:ext cx="44450" cy="44450"/>
            </a:xfrm>
            <a:custGeom>
              <a:avLst/>
              <a:gdLst>
                <a:gd name="T0" fmla="*/ 0 w 146"/>
                <a:gd name="T1" fmla="*/ 0 h 146"/>
                <a:gd name="T2" fmla="*/ 146 w 146"/>
                <a:gd name="T3" fmla="*/ 0 h 146"/>
                <a:gd name="T4" fmla="*/ 146 w 146"/>
                <a:gd name="T5" fmla="*/ 146 h 146"/>
                <a:gd name="T6" fmla="*/ 0 w 146"/>
                <a:gd name="T7" fmla="*/ 146 h 146"/>
                <a:gd name="T8" fmla="*/ 0 w 146"/>
                <a:gd name="T9" fmla="*/ 0 h 146"/>
                <a:gd name="T10" fmla="*/ 104 w 146"/>
                <a:gd name="T11" fmla="*/ 42 h 146"/>
                <a:gd name="T12" fmla="*/ 42 w 146"/>
                <a:gd name="T13" fmla="*/ 42 h 146"/>
                <a:gd name="T14" fmla="*/ 42 w 146"/>
                <a:gd name="T15" fmla="*/ 103 h 146"/>
                <a:gd name="T16" fmla="*/ 104 w 146"/>
                <a:gd name="T17" fmla="*/ 103 h 146"/>
                <a:gd name="T18" fmla="*/ 104 w 146"/>
                <a:gd name="T19" fmla="*/ 4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0" y="0"/>
                  </a:moveTo>
                  <a:cubicBezTo>
                    <a:pt x="48" y="0"/>
                    <a:pt x="97" y="0"/>
                    <a:pt x="146" y="0"/>
                  </a:cubicBezTo>
                  <a:cubicBezTo>
                    <a:pt x="146" y="48"/>
                    <a:pt x="146" y="96"/>
                    <a:pt x="146" y="146"/>
                  </a:cubicBezTo>
                  <a:cubicBezTo>
                    <a:pt x="97" y="146"/>
                    <a:pt x="49" y="146"/>
                    <a:pt x="0" y="146"/>
                  </a:cubicBezTo>
                  <a:cubicBezTo>
                    <a:pt x="0" y="97"/>
                    <a:pt x="0" y="49"/>
                    <a:pt x="0" y="0"/>
                  </a:cubicBezTo>
                  <a:close/>
                  <a:moveTo>
                    <a:pt x="104" y="42"/>
                  </a:moveTo>
                  <a:cubicBezTo>
                    <a:pt x="82" y="42"/>
                    <a:pt x="62" y="42"/>
                    <a:pt x="42" y="42"/>
                  </a:cubicBezTo>
                  <a:cubicBezTo>
                    <a:pt x="42" y="63"/>
                    <a:pt x="42" y="83"/>
                    <a:pt x="42" y="103"/>
                  </a:cubicBezTo>
                  <a:cubicBezTo>
                    <a:pt x="63" y="103"/>
                    <a:pt x="83" y="103"/>
                    <a:pt x="104" y="103"/>
                  </a:cubicBezTo>
                  <a:cubicBezTo>
                    <a:pt x="104" y="82"/>
                    <a:pt x="104" y="63"/>
                    <a:pt x="104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57">
              <a:extLst>
                <a:ext uri="{FF2B5EF4-FFF2-40B4-BE49-F238E27FC236}">
                  <a16:creationId xmlns:a16="http://schemas.microsoft.com/office/drawing/2014/main" id="{18D91114-61EF-4C59-72CE-6BC428C4B48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788" y="3249613"/>
              <a:ext cx="34925" cy="61913"/>
            </a:xfrm>
            <a:custGeom>
              <a:avLst/>
              <a:gdLst>
                <a:gd name="T0" fmla="*/ 56 w 115"/>
                <a:gd name="T1" fmla="*/ 7 h 206"/>
                <a:gd name="T2" fmla="*/ 95 w 115"/>
                <a:gd name="T3" fmla="*/ 0 h 206"/>
                <a:gd name="T4" fmla="*/ 29 w 115"/>
                <a:gd name="T5" fmla="*/ 206 h 206"/>
                <a:gd name="T6" fmla="*/ 0 w 115"/>
                <a:gd name="T7" fmla="*/ 178 h 206"/>
                <a:gd name="T8" fmla="*/ 56 w 115"/>
                <a:gd name="T9" fmla="*/ 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206">
                  <a:moveTo>
                    <a:pt x="56" y="7"/>
                  </a:moveTo>
                  <a:cubicBezTo>
                    <a:pt x="70" y="4"/>
                    <a:pt x="83" y="2"/>
                    <a:pt x="95" y="0"/>
                  </a:cubicBezTo>
                  <a:cubicBezTo>
                    <a:pt x="115" y="58"/>
                    <a:pt x="81" y="162"/>
                    <a:pt x="29" y="206"/>
                  </a:cubicBezTo>
                  <a:cubicBezTo>
                    <a:pt x="20" y="197"/>
                    <a:pt x="10" y="188"/>
                    <a:pt x="0" y="178"/>
                  </a:cubicBezTo>
                  <a:cubicBezTo>
                    <a:pt x="45" y="130"/>
                    <a:pt x="64" y="74"/>
                    <a:pt x="56" y="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58">
              <a:extLst>
                <a:ext uri="{FF2B5EF4-FFF2-40B4-BE49-F238E27FC236}">
                  <a16:creationId xmlns:a16="http://schemas.microsoft.com/office/drawing/2014/main" id="{94BD21A6-79D4-3314-533C-B596C3E8B6D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6900" y="3225800"/>
              <a:ext cx="17463" cy="17463"/>
            </a:xfrm>
            <a:custGeom>
              <a:avLst/>
              <a:gdLst>
                <a:gd name="T0" fmla="*/ 14 w 55"/>
                <a:gd name="T1" fmla="*/ 54 h 54"/>
                <a:gd name="T2" fmla="*/ 0 w 55"/>
                <a:gd name="T3" fmla="*/ 19 h 54"/>
                <a:gd name="T4" fmla="*/ 38 w 55"/>
                <a:gd name="T5" fmla="*/ 0 h 54"/>
                <a:gd name="T6" fmla="*/ 55 w 55"/>
                <a:gd name="T7" fmla="*/ 43 h 54"/>
                <a:gd name="T8" fmla="*/ 14 w 55"/>
                <a:gd name="T9" fmla="*/ 54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4">
                  <a:moveTo>
                    <a:pt x="14" y="54"/>
                  </a:moveTo>
                  <a:cubicBezTo>
                    <a:pt x="9" y="42"/>
                    <a:pt x="5" y="32"/>
                    <a:pt x="0" y="19"/>
                  </a:cubicBezTo>
                  <a:cubicBezTo>
                    <a:pt x="12" y="13"/>
                    <a:pt x="24" y="7"/>
                    <a:pt x="38" y="0"/>
                  </a:cubicBezTo>
                  <a:cubicBezTo>
                    <a:pt x="43" y="14"/>
                    <a:pt x="49" y="28"/>
                    <a:pt x="55" y="43"/>
                  </a:cubicBezTo>
                  <a:cubicBezTo>
                    <a:pt x="41" y="47"/>
                    <a:pt x="28" y="50"/>
                    <a:pt x="14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59">
              <a:extLst>
                <a:ext uri="{FF2B5EF4-FFF2-40B4-BE49-F238E27FC236}">
                  <a16:creationId xmlns:a16="http://schemas.microsoft.com/office/drawing/2014/main" id="{5DF82835-9B93-C481-4505-DCE69C5167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5788" y="3208338"/>
              <a:ext cx="19050" cy="17463"/>
            </a:xfrm>
            <a:custGeom>
              <a:avLst/>
              <a:gdLst>
                <a:gd name="T0" fmla="*/ 58 w 58"/>
                <a:gd name="T1" fmla="*/ 34 h 58"/>
                <a:gd name="T2" fmla="*/ 23 w 58"/>
                <a:gd name="T3" fmla="*/ 58 h 58"/>
                <a:gd name="T4" fmla="*/ 0 w 58"/>
                <a:gd name="T5" fmla="*/ 30 h 58"/>
                <a:gd name="T6" fmla="*/ 30 w 58"/>
                <a:gd name="T7" fmla="*/ 0 h 58"/>
                <a:gd name="T8" fmla="*/ 58 w 58"/>
                <a:gd name="T9" fmla="*/ 34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58" y="34"/>
                  </a:moveTo>
                  <a:cubicBezTo>
                    <a:pt x="46" y="43"/>
                    <a:pt x="35" y="50"/>
                    <a:pt x="23" y="58"/>
                  </a:cubicBezTo>
                  <a:cubicBezTo>
                    <a:pt x="15" y="48"/>
                    <a:pt x="7" y="39"/>
                    <a:pt x="0" y="30"/>
                  </a:cubicBezTo>
                  <a:cubicBezTo>
                    <a:pt x="10" y="20"/>
                    <a:pt x="20" y="11"/>
                    <a:pt x="30" y="0"/>
                  </a:cubicBezTo>
                  <a:cubicBezTo>
                    <a:pt x="38" y="10"/>
                    <a:pt x="48" y="21"/>
                    <a:pt x="58" y="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3" name="Group 342">
            <a:extLst>
              <a:ext uri="{FF2B5EF4-FFF2-40B4-BE49-F238E27FC236}">
                <a16:creationId xmlns:a16="http://schemas.microsoft.com/office/drawing/2014/main" id="{5591BFBE-0AAA-A742-7442-E8DEA1E1F585}"/>
              </a:ext>
            </a:extLst>
          </p:cNvPr>
          <p:cNvGrpSpPr/>
          <p:nvPr/>
        </p:nvGrpSpPr>
        <p:grpSpPr>
          <a:xfrm>
            <a:off x="9865625" y="2620630"/>
            <a:ext cx="388939" cy="434976"/>
            <a:chOff x="6111875" y="3105150"/>
            <a:chExt cx="388938" cy="434976"/>
          </a:xfrm>
          <a:solidFill>
            <a:srgbClr val="43266B"/>
          </a:solidFill>
        </p:grpSpPr>
        <p:sp>
          <p:nvSpPr>
            <p:cNvPr id="344" name="Freeform 60">
              <a:extLst>
                <a:ext uri="{FF2B5EF4-FFF2-40B4-BE49-F238E27FC236}">
                  <a16:creationId xmlns:a16="http://schemas.microsoft.com/office/drawing/2014/main" id="{70405F62-B1B1-E697-5FE1-51B1EFA74F5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11875" y="3182938"/>
              <a:ext cx="388938" cy="357188"/>
            </a:xfrm>
            <a:custGeom>
              <a:avLst/>
              <a:gdLst>
                <a:gd name="T0" fmla="*/ 0 w 1266"/>
                <a:gd name="T1" fmla="*/ 1106 h 1162"/>
                <a:gd name="T2" fmla="*/ 53 w 1266"/>
                <a:gd name="T3" fmla="*/ 335 h 1162"/>
                <a:gd name="T4" fmla="*/ 401 w 1266"/>
                <a:gd name="T5" fmla="*/ 406 h 1162"/>
                <a:gd name="T6" fmla="*/ 521 w 1266"/>
                <a:gd name="T7" fmla="*/ 339 h 1162"/>
                <a:gd name="T8" fmla="*/ 662 w 1266"/>
                <a:gd name="T9" fmla="*/ 36 h 1162"/>
                <a:gd name="T10" fmla="*/ 816 w 1266"/>
                <a:gd name="T11" fmla="*/ 17 h 1162"/>
                <a:gd name="T12" fmla="*/ 880 w 1266"/>
                <a:gd name="T13" fmla="*/ 406 h 1162"/>
                <a:gd name="T14" fmla="*/ 954 w 1266"/>
                <a:gd name="T15" fmla="*/ 417 h 1162"/>
                <a:gd name="T16" fmla="*/ 1236 w 1266"/>
                <a:gd name="T17" fmla="*/ 509 h 1162"/>
                <a:gd name="T18" fmla="*/ 1217 w 1266"/>
                <a:gd name="T19" fmla="*/ 635 h 1162"/>
                <a:gd name="T20" fmla="*/ 1216 w 1266"/>
                <a:gd name="T21" fmla="*/ 799 h 1162"/>
                <a:gd name="T22" fmla="*/ 1154 w 1266"/>
                <a:gd name="T23" fmla="*/ 991 h 1162"/>
                <a:gd name="T24" fmla="*/ 1054 w 1266"/>
                <a:gd name="T25" fmla="*/ 1160 h 1162"/>
                <a:gd name="T26" fmla="*/ 654 w 1266"/>
                <a:gd name="T27" fmla="*/ 1162 h 1162"/>
                <a:gd name="T28" fmla="*/ 562 w 1266"/>
                <a:gd name="T29" fmla="*/ 1143 h 1162"/>
                <a:gd name="T30" fmla="*/ 395 w 1266"/>
                <a:gd name="T31" fmla="*/ 1102 h 1162"/>
                <a:gd name="T32" fmla="*/ 309 w 1266"/>
                <a:gd name="T33" fmla="*/ 1162 h 1162"/>
                <a:gd name="T34" fmla="*/ 736 w 1266"/>
                <a:gd name="T35" fmla="*/ 85 h 1162"/>
                <a:gd name="T36" fmla="*/ 602 w 1266"/>
                <a:gd name="T37" fmla="*/ 372 h 1162"/>
                <a:gd name="T38" fmla="*/ 414 w 1266"/>
                <a:gd name="T39" fmla="*/ 507 h 1162"/>
                <a:gd name="T40" fmla="*/ 425 w 1266"/>
                <a:gd name="T41" fmla="*/ 1012 h 1162"/>
                <a:gd name="T42" fmla="*/ 684 w 1266"/>
                <a:gd name="T43" fmla="*/ 1079 h 1162"/>
                <a:gd name="T44" fmla="*/ 1075 w 1266"/>
                <a:gd name="T45" fmla="*/ 1040 h 1162"/>
                <a:gd name="T46" fmla="*/ 993 w 1266"/>
                <a:gd name="T47" fmla="*/ 954 h 1162"/>
                <a:gd name="T48" fmla="*/ 1113 w 1266"/>
                <a:gd name="T49" fmla="*/ 914 h 1162"/>
                <a:gd name="T50" fmla="*/ 1113 w 1266"/>
                <a:gd name="T51" fmla="*/ 831 h 1162"/>
                <a:gd name="T52" fmla="*/ 993 w 1266"/>
                <a:gd name="T53" fmla="*/ 790 h 1162"/>
                <a:gd name="T54" fmla="*/ 1113 w 1266"/>
                <a:gd name="T55" fmla="*/ 748 h 1162"/>
                <a:gd name="T56" fmla="*/ 1113 w 1266"/>
                <a:gd name="T57" fmla="*/ 666 h 1162"/>
                <a:gd name="T58" fmla="*/ 993 w 1266"/>
                <a:gd name="T59" fmla="*/ 624 h 1162"/>
                <a:gd name="T60" fmla="*/ 1106 w 1266"/>
                <a:gd name="T61" fmla="*/ 583 h 1162"/>
                <a:gd name="T62" fmla="*/ 1106 w 1266"/>
                <a:gd name="T63" fmla="*/ 500 h 1162"/>
                <a:gd name="T64" fmla="*/ 662 w 1266"/>
                <a:gd name="T65" fmla="*/ 459 h 1162"/>
                <a:gd name="T66" fmla="*/ 776 w 1266"/>
                <a:gd name="T67" fmla="*/ 418 h 1162"/>
                <a:gd name="T68" fmla="*/ 826 w 1266"/>
                <a:gd name="T69" fmla="*/ 158 h 1162"/>
                <a:gd name="T70" fmla="*/ 84 w 1266"/>
                <a:gd name="T71" fmla="*/ 417 h 1162"/>
                <a:gd name="T72" fmla="*/ 279 w 1266"/>
                <a:gd name="T73" fmla="*/ 1079 h 1162"/>
                <a:gd name="T74" fmla="*/ 331 w 1266"/>
                <a:gd name="T75" fmla="*/ 470 h 1162"/>
                <a:gd name="T76" fmla="*/ 288 w 1266"/>
                <a:gd name="T77" fmla="*/ 417 h 1162"/>
                <a:gd name="T78" fmla="*/ 84 w 1266"/>
                <a:gd name="T79" fmla="*/ 417 h 1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266" h="1162">
                  <a:moveTo>
                    <a:pt x="30" y="1162"/>
                  </a:moveTo>
                  <a:cubicBezTo>
                    <a:pt x="7" y="1151"/>
                    <a:pt x="0" y="1132"/>
                    <a:pt x="0" y="1106"/>
                  </a:cubicBezTo>
                  <a:cubicBezTo>
                    <a:pt x="0" y="867"/>
                    <a:pt x="0" y="627"/>
                    <a:pt x="0" y="388"/>
                  </a:cubicBezTo>
                  <a:cubicBezTo>
                    <a:pt x="0" y="349"/>
                    <a:pt x="14" y="335"/>
                    <a:pt x="53" y="335"/>
                  </a:cubicBezTo>
                  <a:cubicBezTo>
                    <a:pt x="128" y="335"/>
                    <a:pt x="204" y="335"/>
                    <a:pt x="279" y="334"/>
                  </a:cubicBezTo>
                  <a:cubicBezTo>
                    <a:pt x="334" y="334"/>
                    <a:pt x="376" y="356"/>
                    <a:pt x="401" y="406"/>
                  </a:cubicBezTo>
                  <a:cubicBezTo>
                    <a:pt x="405" y="413"/>
                    <a:pt x="409" y="412"/>
                    <a:pt x="416" y="410"/>
                  </a:cubicBezTo>
                  <a:cubicBezTo>
                    <a:pt x="458" y="396"/>
                    <a:pt x="491" y="371"/>
                    <a:pt x="521" y="339"/>
                  </a:cubicBezTo>
                  <a:cubicBezTo>
                    <a:pt x="586" y="269"/>
                    <a:pt x="627" y="187"/>
                    <a:pt x="648" y="94"/>
                  </a:cubicBezTo>
                  <a:cubicBezTo>
                    <a:pt x="652" y="75"/>
                    <a:pt x="657" y="55"/>
                    <a:pt x="662" y="36"/>
                  </a:cubicBezTo>
                  <a:cubicBezTo>
                    <a:pt x="668" y="13"/>
                    <a:pt x="683" y="1"/>
                    <a:pt x="708" y="1"/>
                  </a:cubicBezTo>
                  <a:cubicBezTo>
                    <a:pt x="745" y="0"/>
                    <a:pt x="782" y="0"/>
                    <a:pt x="816" y="17"/>
                  </a:cubicBezTo>
                  <a:cubicBezTo>
                    <a:pt x="875" y="48"/>
                    <a:pt x="907" y="97"/>
                    <a:pt x="910" y="163"/>
                  </a:cubicBezTo>
                  <a:cubicBezTo>
                    <a:pt x="913" y="246"/>
                    <a:pt x="902" y="327"/>
                    <a:pt x="880" y="406"/>
                  </a:cubicBezTo>
                  <a:cubicBezTo>
                    <a:pt x="879" y="409"/>
                    <a:pt x="878" y="413"/>
                    <a:pt x="877" y="417"/>
                  </a:cubicBezTo>
                  <a:cubicBezTo>
                    <a:pt x="903" y="417"/>
                    <a:pt x="928" y="417"/>
                    <a:pt x="954" y="417"/>
                  </a:cubicBezTo>
                  <a:cubicBezTo>
                    <a:pt x="1007" y="417"/>
                    <a:pt x="1060" y="417"/>
                    <a:pt x="1114" y="417"/>
                  </a:cubicBezTo>
                  <a:cubicBezTo>
                    <a:pt x="1174" y="418"/>
                    <a:pt x="1220" y="452"/>
                    <a:pt x="1236" y="509"/>
                  </a:cubicBezTo>
                  <a:cubicBezTo>
                    <a:pt x="1247" y="546"/>
                    <a:pt x="1240" y="581"/>
                    <a:pt x="1218" y="613"/>
                  </a:cubicBezTo>
                  <a:cubicBezTo>
                    <a:pt x="1212" y="621"/>
                    <a:pt x="1210" y="626"/>
                    <a:pt x="1217" y="635"/>
                  </a:cubicBezTo>
                  <a:cubicBezTo>
                    <a:pt x="1249" y="677"/>
                    <a:pt x="1249" y="737"/>
                    <a:pt x="1217" y="779"/>
                  </a:cubicBezTo>
                  <a:cubicBezTo>
                    <a:pt x="1212" y="786"/>
                    <a:pt x="1210" y="790"/>
                    <a:pt x="1216" y="799"/>
                  </a:cubicBezTo>
                  <a:cubicBezTo>
                    <a:pt x="1266" y="866"/>
                    <a:pt x="1238" y="959"/>
                    <a:pt x="1160" y="988"/>
                  </a:cubicBezTo>
                  <a:cubicBezTo>
                    <a:pt x="1157" y="990"/>
                    <a:pt x="1154" y="991"/>
                    <a:pt x="1154" y="991"/>
                  </a:cubicBezTo>
                  <a:cubicBezTo>
                    <a:pt x="1155" y="1013"/>
                    <a:pt x="1158" y="1034"/>
                    <a:pt x="1156" y="1055"/>
                  </a:cubicBezTo>
                  <a:cubicBezTo>
                    <a:pt x="1150" y="1108"/>
                    <a:pt x="1108" y="1151"/>
                    <a:pt x="1054" y="1160"/>
                  </a:cubicBezTo>
                  <a:cubicBezTo>
                    <a:pt x="1052" y="1160"/>
                    <a:pt x="1050" y="1161"/>
                    <a:pt x="1048" y="1162"/>
                  </a:cubicBezTo>
                  <a:cubicBezTo>
                    <a:pt x="917" y="1162"/>
                    <a:pt x="785" y="1162"/>
                    <a:pt x="654" y="1162"/>
                  </a:cubicBezTo>
                  <a:cubicBezTo>
                    <a:pt x="650" y="1161"/>
                    <a:pt x="646" y="1160"/>
                    <a:pt x="642" y="1159"/>
                  </a:cubicBezTo>
                  <a:cubicBezTo>
                    <a:pt x="615" y="1154"/>
                    <a:pt x="588" y="1151"/>
                    <a:pt x="562" y="1143"/>
                  </a:cubicBezTo>
                  <a:cubicBezTo>
                    <a:pt x="512" y="1129"/>
                    <a:pt x="463" y="1112"/>
                    <a:pt x="414" y="1095"/>
                  </a:cubicBezTo>
                  <a:cubicBezTo>
                    <a:pt x="404" y="1092"/>
                    <a:pt x="400" y="1093"/>
                    <a:pt x="395" y="1102"/>
                  </a:cubicBezTo>
                  <a:cubicBezTo>
                    <a:pt x="384" y="1121"/>
                    <a:pt x="368" y="1137"/>
                    <a:pt x="348" y="1147"/>
                  </a:cubicBezTo>
                  <a:cubicBezTo>
                    <a:pt x="336" y="1153"/>
                    <a:pt x="322" y="1157"/>
                    <a:pt x="309" y="1162"/>
                  </a:cubicBezTo>
                  <a:cubicBezTo>
                    <a:pt x="216" y="1162"/>
                    <a:pt x="123" y="1162"/>
                    <a:pt x="30" y="1162"/>
                  </a:cubicBezTo>
                  <a:close/>
                  <a:moveTo>
                    <a:pt x="736" y="85"/>
                  </a:moveTo>
                  <a:cubicBezTo>
                    <a:pt x="734" y="91"/>
                    <a:pt x="732" y="97"/>
                    <a:pt x="731" y="103"/>
                  </a:cubicBezTo>
                  <a:cubicBezTo>
                    <a:pt x="709" y="203"/>
                    <a:pt x="668" y="293"/>
                    <a:pt x="602" y="372"/>
                  </a:cubicBezTo>
                  <a:cubicBezTo>
                    <a:pt x="554" y="430"/>
                    <a:pt x="497" y="476"/>
                    <a:pt x="422" y="494"/>
                  </a:cubicBezTo>
                  <a:cubicBezTo>
                    <a:pt x="413" y="496"/>
                    <a:pt x="414" y="501"/>
                    <a:pt x="414" y="507"/>
                  </a:cubicBezTo>
                  <a:cubicBezTo>
                    <a:pt x="414" y="670"/>
                    <a:pt x="414" y="833"/>
                    <a:pt x="414" y="997"/>
                  </a:cubicBezTo>
                  <a:cubicBezTo>
                    <a:pt x="414" y="1006"/>
                    <a:pt x="417" y="1009"/>
                    <a:pt x="425" y="1012"/>
                  </a:cubicBezTo>
                  <a:cubicBezTo>
                    <a:pt x="472" y="1027"/>
                    <a:pt x="520" y="1044"/>
                    <a:pt x="567" y="1059"/>
                  </a:cubicBezTo>
                  <a:cubicBezTo>
                    <a:pt x="605" y="1072"/>
                    <a:pt x="644" y="1079"/>
                    <a:pt x="684" y="1079"/>
                  </a:cubicBezTo>
                  <a:cubicBezTo>
                    <a:pt x="799" y="1079"/>
                    <a:pt x="915" y="1079"/>
                    <a:pt x="1031" y="1079"/>
                  </a:cubicBezTo>
                  <a:cubicBezTo>
                    <a:pt x="1056" y="1079"/>
                    <a:pt x="1074" y="1063"/>
                    <a:pt x="1075" y="1040"/>
                  </a:cubicBezTo>
                  <a:cubicBezTo>
                    <a:pt x="1076" y="1017"/>
                    <a:pt x="1060" y="999"/>
                    <a:pt x="1035" y="996"/>
                  </a:cubicBezTo>
                  <a:cubicBezTo>
                    <a:pt x="1009" y="994"/>
                    <a:pt x="992" y="977"/>
                    <a:pt x="993" y="954"/>
                  </a:cubicBezTo>
                  <a:cubicBezTo>
                    <a:pt x="994" y="930"/>
                    <a:pt x="1012" y="914"/>
                    <a:pt x="1038" y="914"/>
                  </a:cubicBezTo>
                  <a:cubicBezTo>
                    <a:pt x="1063" y="914"/>
                    <a:pt x="1088" y="914"/>
                    <a:pt x="1113" y="914"/>
                  </a:cubicBezTo>
                  <a:cubicBezTo>
                    <a:pt x="1140" y="913"/>
                    <a:pt x="1158" y="897"/>
                    <a:pt x="1158" y="873"/>
                  </a:cubicBezTo>
                  <a:cubicBezTo>
                    <a:pt x="1158" y="848"/>
                    <a:pt x="1140" y="831"/>
                    <a:pt x="1113" y="831"/>
                  </a:cubicBezTo>
                  <a:cubicBezTo>
                    <a:pt x="1088" y="831"/>
                    <a:pt x="1063" y="831"/>
                    <a:pt x="1039" y="831"/>
                  </a:cubicBezTo>
                  <a:cubicBezTo>
                    <a:pt x="1012" y="831"/>
                    <a:pt x="993" y="814"/>
                    <a:pt x="993" y="790"/>
                  </a:cubicBezTo>
                  <a:cubicBezTo>
                    <a:pt x="993" y="766"/>
                    <a:pt x="1011" y="748"/>
                    <a:pt x="1038" y="748"/>
                  </a:cubicBezTo>
                  <a:cubicBezTo>
                    <a:pt x="1063" y="748"/>
                    <a:pt x="1088" y="748"/>
                    <a:pt x="1113" y="748"/>
                  </a:cubicBezTo>
                  <a:cubicBezTo>
                    <a:pt x="1140" y="748"/>
                    <a:pt x="1158" y="731"/>
                    <a:pt x="1158" y="707"/>
                  </a:cubicBezTo>
                  <a:cubicBezTo>
                    <a:pt x="1158" y="683"/>
                    <a:pt x="1140" y="666"/>
                    <a:pt x="1113" y="666"/>
                  </a:cubicBezTo>
                  <a:cubicBezTo>
                    <a:pt x="1088" y="665"/>
                    <a:pt x="1062" y="666"/>
                    <a:pt x="1037" y="665"/>
                  </a:cubicBezTo>
                  <a:cubicBezTo>
                    <a:pt x="1011" y="665"/>
                    <a:pt x="993" y="648"/>
                    <a:pt x="993" y="624"/>
                  </a:cubicBezTo>
                  <a:cubicBezTo>
                    <a:pt x="993" y="601"/>
                    <a:pt x="1011" y="583"/>
                    <a:pt x="1037" y="583"/>
                  </a:cubicBezTo>
                  <a:cubicBezTo>
                    <a:pt x="1060" y="583"/>
                    <a:pt x="1083" y="583"/>
                    <a:pt x="1106" y="583"/>
                  </a:cubicBezTo>
                  <a:cubicBezTo>
                    <a:pt x="1139" y="583"/>
                    <a:pt x="1158" y="568"/>
                    <a:pt x="1158" y="541"/>
                  </a:cubicBezTo>
                  <a:cubicBezTo>
                    <a:pt x="1158" y="515"/>
                    <a:pt x="1139" y="500"/>
                    <a:pt x="1106" y="500"/>
                  </a:cubicBezTo>
                  <a:cubicBezTo>
                    <a:pt x="973" y="500"/>
                    <a:pt x="840" y="500"/>
                    <a:pt x="707" y="500"/>
                  </a:cubicBezTo>
                  <a:cubicBezTo>
                    <a:pt x="681" y="500"/>
                    <a:pt x="662" y="483"/>
                    <a:pt x="662" y="459"/>
                  </a:cubicBezTo>
                  <a:cubicBezTo>
                    <a:pt x="662" y="435"/>
                    <a:pt x="681" y="418"/>
                    <a:pt x="707" y="417"/>
                  </a:cubicBezTo>
                  <a:cubicBezTo>
                    <a:pt x="730" y="417"/>
                    <a:pt x="753" y="417"/>
                    <a:pt x="776" y="418"/>
                  </a:cubicBezTo>
                  <a:cubicBezTo>
                    <a:pt x="785" y="418"/>
                    <a:pt x="789" y="415"/>
                    <a:pt x="792" y="407"/>
                  </a:cubicBezTo>
                  <a:cubicBezTo>
                    <a:pt x="819" y="326"/>
                    <a:pt x="831" y="243"/>
                    <a:pt x="826" y="158"/>
                  </a:cubicBezTo>
                  <a:cubicBezTo>
                    <a:pt x="824" y="112"/>
                    <a:pt x="783" y="81"/>
                    <a:pt x="736" y="85"/>
                  </a:cubicBezTo>
                  <a:close/>
                  <a:moveTo>
                    <a:pt x="84" y="417"/>
                  </a:moveTo>
                  <a:cubicBezTo>
                    <a:pt x="84" y="639"/>
                    <a:pt x="84" y="859"/>
                    <a:pt x="84" y="1079"/>
                  </a:cubicBezTo>
                  <a:cubicBezTo>
                    <a:pt x="149" y="1079"/>
                    <a:pt x="214" y="1079"/>
                    <a:pt x="279" y="1079"/>
                  </a:cubicBezTo>
                  <a:cubicBezTo>
                    <a:pt x="317" y="1079"/>
                    <a:pt x="331" y="1065"/>
                    <a:pt x="331" y="1027"/>
                  </a:cubicBezTo>
                  <a:cubicBezTo>
                    <a:pt x="331" y="841"/>
                    <a:pt x="331" y="655"/>
                    <a:pt x="331" y="470"/>
                  </a:cubicBezTo>
                  <a:cubicBezTo>
                    <a:pt x="331" y="467"/>
                    <a:pt x="331" y="463"/>
                    <a:pt x="331" y="460"/>
                  </a:cubicBezTo>
                  <a:cubicBezTo>
                    <a:pt x="330" y="435"/>
                    <a:pt x="314" y="418"/>
                    <a:pt x="288" y="417"/>
                  </a:cubicBezTo>
                  <a:cubicBezTo>
                    <a:pt x="274" y="417"/>
                    <a:pt x="260" y="417"/>
                    <a:pt x="246" y="417"/>
                  </a:cubicBezTo>
                  <a:cubicBezTo>
                    <a:pt x="192" y="417"/>
                    <a:pt x="138" y="417"/>
                    <a:pt x="84" y="4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5" name="Freeform 61">
              <a:extLst>
                <a:ext uri="{FF2B5EF4-FFF2-40B4-BE49-F238E27FC236}">
                  <a16:creationId xmlns:a16="http://schemas.microsoft.com/office/drawing/2014/main" id="{36413159-0EA0-06A8-FFD9-7E620EC1E36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40475" y="3105150"/>
              <a:ext cx="25400" cy="52388"/>
            </a:xfrm>
            <a:custGeom>
              <a:avLst/>
              <a:gdLst>
                <a:gd name="T0" fmla="*/ 1 w 84"/>
                <a:gd name="T1" fmla="*/ 84 h 168"/>
                <a:gd name="T2" fmla="*/ 1 w 84"/>
                <a:gd name="T3" fmla="*/ 41 h 168"/>
                <a:gd name="T4" fmla="*/ 42 w 84"/>
                <a:gd name="T5" fmla="*/ 0 h 168"/>
                <a:gd name="T6" fmla="*/ 83 w 84"/>
                <a:gd name="T7" fmla="*/ 41 h 168"/>
                <a:gd name="T8" fmla="*/ 83 w 84"/>
                <a:gd name="T9" fmla="*/ 127 h 168"/>
                <a:gd name="T10" fmla="*/ 42 w 84"/>
                <a:gd name="T11" fmla="*/ 168 h 168"/>
                <a:gd name="T12" fmla="*/ 1 w 84"/>
                <a:gd name="T13" fmla="*/ 127 h 168"/>
                <a:gd name="T14" fmla="*/ 1 w 84"/>
                <a:gd name="T15" fmla="*/ 84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4" h="168">
                  <a:moveTo>
                    <a:pt x="1" y="84"/>
                  </a:moveTo>
                  <a:cubicBezTo>
                    <a:pt x="1" y="70"/>
                    <a:pt x="0" y="55"/>
                    <a:pt x="1" y="41"/>
                  </a:cubicBezTo>
                  <a:cubicBezTo>
                    <a:pt x="2" y="18"/>
                    <a:pt x="20" y="0"/>
                    <a:pt x="42" y="0"/>
                  </a:cubicBezTo>
                  <a:cubicBezTo>
                    <a:pt x="65" y="0"/>
                    <a:pt x="83" y="18"/>
                    <a:pt x="83" y="41"/>
                  </a:cubicBezTo>
                  <a:cubicBezTo>
                    <a:pt x="84" y="70"/>
                    <a:pt x="84" y="98"/>
                    <a:pt x="83" y="127"/>
                  </a:cubicBezTo>
                  <a:cubicBezTo>
                    <a:pt x="83" y="151"/>
                    <a:pt x="65" y="168"/>
                    <a:pt x="42" y="168"/>
                  </a:cubicBezTo>
                  <a:cubicBezTo>
                    <a:pt x="19" y="168"/>
                    <a:pt x="2" y="150"/>
                    <a:pt x="1" y="127"/>
                  </a:cubicBezTo>
                  <a:cubicBezTo>
                    <a:pt x="0" y="112"/>
                    <a:pt x="1" y="98"/>
                    <a:pt x="1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62">
              <a:extLst>
                <a:ext uri="{FF2B5EF4-FFF2-40B4-BE49-F238E27FC236}">
                  <a16:creationId xmlns:a16="http://schemas.microsoft.com/office/drawing/2014/main" id="{0F1FE1F0-1379-20E2-C1C3-ADC4238A1128}"/>
                </a:ext>
              </a:extLst>
            </p:cNvPr>
            <p:cNvSpPr>
              <a:spLocks/>
            </p:cNvSpPr>
            <p:nvPr/>
          </p:nvSpPr>
          <p:spPr bwMode="auto">
            <a:xfrm>
              <a:off x="6259513" y="3140075"/>
              <a:ext cx="46038" cy="44450"/>
            </a:xfrm>
            <a:custGeom>
              <a:avLst/>
              <a:gdLst>
                <a:gd name="T0" fmla="*/ 0 w 148"/>
                <a:gd name="T1" fmla="*/ 43 h 149"/>
                <a:gd name="T2" fmla="*/ 25 w 148"/>
                <a:gd name="T3" fmla="*/ 7 h 149"/>
                <a:gd name="T4" fmla="*/ 67 w 148"/>
                <a:gd name="T5" fmla="*/ 11 h 149"/>
                <a:gd name="T6" fmla="*/ 133 w 148"/>
                <a:gd name="T7" fmla="*/ 78 h 149"/>
                <a:gd name="T8" fmla="*/ 131 w 148"/>
                <a:gd name="T9" fmla="*/ 131 h 149"/>
                <a:gd name="T10" fmla="*/ 76 w 148"/>
                <a:gd name="T11" fmla="*/ 134 h 149"/>
                <a:gd name="T12" fmla="*/ 11 w 148"/>
                <a:gd name="T13" fmla="*/ 69 h 149"/>
                <a:gd name="T14" fmla="*/ 0 w 148"/>
                <a:gd name="T15" fmla="*/ 43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8" h="149">
                  <a:moveTo>
                    <a:pt x="0" y="43"/>
                  </a:moveTo>
                  <a:cubicBezTo>
                    <a:pt x="3" y="26"/>
                    <a:pt x="10" y="14"/>
                    <a:pt x="25" y="7"/>
                  </a:cubicBezTo>
                  <a:cubicBezTo>
                    <a:pt x="39" y="0"/>
                    <a:pt x="55" y="0"/>
                    <a:pt x="67" y="11"/>
                  </a:cubicBezTo>
                  <a:cubicBezTo>
                    <a:pt x="90" y="33"/>
                    <a:pt x="113" y="55"/>
                    <a:pt x="133" y="78"/>
                  </a:cubicBezTo>
                  <a:cubicBezTo>
                    <a:pt x="148" y="93"/>
                    <a:pt x="145" y="117"/>
                    <a:pt x="131" y="131"/>
                  </a:cubicBezTo>
                  <a:cubicBezTo>
                    <a:pt x="116" y="147"/>
                    <a:pt x="92" y="149"/>
                    <a:pt x="76" y="134"/>
                  </a:cubicBezTo>
                  <a:cubicBezTo>
                    <a:pt x="53" y="114"/>
                    <a:pt x="32" y="92"/>
                    <a:pt x="11" y="69"/>
                  </a:cubicBezTo>
                  <a:cubicBezTo>
                    <a:pt x="5" y="63"/>
                    <a:pt x="3" y="52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63">
              <a:extLst>
                <a:ext uri="{FF2B5EF4-FFF2-40B4-BE49-F238E27FC236}">
                  <a16:creationId xmlns:a16="http://schemas.microsoft.com/office/drawing/2014/main" id="{BACCD624-DF0B-E5C5-837B-853F341070BD}"/>
                </a:ext>
              </a:extLst>
            </p:cNvPr>
            <p:cNvSpPr>
              <a:spLocks/>
            </p:cNvSpPr>
            <p:nvPr/>
          </p:nvSpPr>
          <p:spPr bwMode="auto">
            <a:xfrm>
              <a:off x="6402388" y="3140075"/>
              <a:ext cx="44450" cy="44450"/>
            </a:xfrm>
            <a:custGeom>
              <a:avLst/>
              <a:gdLst>
                <a:gd name="T0" fmla="*/ 106 w 149"/>
                <a:gd name="T1" fmla="*/ 0 h 148"/>
                <a:gd name="T2" fmla="*/ 142 w 149"/>
                <a:gd name="T3" fmla="*/ 25 h 148"/>
                <a:gd name="T4" fmla="*/ 139 w 149"/>
                <a:gd name="T5" fmla="*/ 67 h 148"/>
                <a:gd name="T6" fmla="*/ 71 w 149"/>
                <a:gd name="T7" fmla="*/ 135 h 148"/>
                <a:gd name="T8" fmla="*/ 18 w 149"/>
                <a:gd name="T9" fmla="*/ 131 h 148"/>
                <a:gd name="T10" fmla="*/ 14 w 149"/>
                <a:gd name="T11" fmla="*/ 77 h 148"/>
                <a:gd name="T12" fmla="*/ 80 w 149"/>
                <a:gd name="T13" fmla="*/ 11 h 148"/>
                <a:gd name="T14" fmla="*/ 106 w 149"/>
                <a:gd name="T15" fmla="*/ 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9" h="148">
                  <a:moveTo>
                    <a:pt x="106" y="0"/>
                  </a:moveTo>
                  <a:cubicBezTo>
                    <a:pt x="123" y="3"/>
                    <a:pt x="135" y="11"/>
                    <a:pt x="142" y="25"/>
                  </a:cubicBezTo>
                  <a:cubicBezTo>
                    <a:pt x="149" y="39"/>
                    <a:pt x="149" y="55"/>
                    <a:pt x="139" y="67"/>
                  </a:cubicBezTo>
                  <a:cubicBezTo>
                    <a:pt x="117" y="90"/>
                    <a:pt x="94" y="113"/>
                    <a:pt x="71" y="135"/>
                  </a:cubicBezTo>
                  <a:cubicBezTo>
                    <a:pt x="56" y="148"/>
                    <a:pt x="32" y="145"/>
                    <a:pt x="18" y="131"/>
                  </a:cubicBezTo>
                  <a:cubicBezTo>
                    <a:pt x="3" y="116"/>
                    <a:pt x="0" y="93"/>
                    <a:pt x="14" y="77"/>
                  </a:cubicBezTo>
                  <a:cubicBezTo>
                    <a:pt x="35" y="54"/>
                    <a:pt x="58" y="32"/>
                    <a:pt x="80" y="11"/>
                  </a:cubicBezTo>
                  <a:cubicBezTo>
                    <a:pt x="87" y="5"/>
                    <a:pt x="98" y="4"/>
                    <a:pt x="10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64">
              <a:extLst>
                <a:ext uri="{FF2B5EF4-FFF2-40B4-BE49-F238E27FC236}">
                  <a16:creationId xmlns:a16="http://schemas.microsoft.com/office/drawing/2014/main" id="{5E790106-F65A-1639-36DE-18EDE3742732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5" y="3463925"/>
              <a:ext cx="25400" cy="25400"/>
            </a:xfrm>
            <a:custGeom>
              <a:avLst/>
              <a:gdLst>
                <a:gd name="T0" fmla="*/ 44 w 84"/>
                <a:gd name="T1" fmla="*/ 1 h 84"/>
                <a:gd name="T2" fmla="*/ 83 w 84"/>
                <a:gd name="T3" fmla="*/ 44 h 84"/>
                <a:gd name="T4" fmla="*/ 40 w 84"/>
                <a:gd name="T5" fmla="*/ 83 h 84"/>
                <a:gd name="T6" fmla="*/ 1 w 84"/>
                <a:gd name="T7" fmla="*/ 40 h 84"/>
                <a:gd name="T8" fmla="*/ 44 w 84"/>
                <a:gd name="T9" fmla="*/ 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4" h="84">
                  <a:moveTo>
                    <a:pt x="44" y="1"/>
                  </a:moveTo>
                  <a:cubicBezTo>
                    <a:pt x="66" y="2"/>
                    <a:pt x="84" y="22"/>
                    <a:pt x="83" y="44"/>
                  </a:cubicBezTo>
                  <a:cubicBezTo>
                    <a:pt x="82" y="67"/>
                    <a:pt x="62" y="84"/>
                    <a:pt x="40" y="83"/>
                  </a:cubicBezTo>
                  <a:cubicBezTo>
                    <a:pt x="17" y="82"/>
                    <a:pt x="0" y="62"/>
                    <a:pt x="1" y="40"/>
                  </a:cubicBezTo>
                  <a:cubicBezTo>
                    <a:pt x="2" y="18"/>
                    <a:pt x="21" y="0"/>
                    <a:pt x="4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9" name="Group 348">
            <a:extLst>
              <a:ext uri="{FF2B5EF4-FFF2-40B4-BE49-F238E27FC236}">
                <a16:creationId xmlns:a16="http://schemas.microsoft.com/office/drawing/2014/main" id="{9E4D4AA3-C28B-26F1-86CF-5FB03809DA48}"/>
              </a:ext>
            </a:extLst>
          </p:cNvPr>
          <p:cNvGrpSpPr/>
          <p:nvPr/>
        </p:nvGrpSpPr>
        <p:grpSpPr>
          <a:xfrm>
            <a:off x="6165637" y="3358817"/>
            <a:ext cx="460375" cy="457200"/>
            <a:chOff x="-1603375" y="1485900"/>
            <a:chExt cx="460375" cy="457200"/>
          </a:xfrm>
          <a:solidFill>
            <a:srgbClr val="43266B"/>
          </a:solidFill>
        </p:grpSpPr>
        <p:sp>
          <p:nvSpPr>
            <p:cNvPr id="350" name="Freeform 5">
              <a:extLst>
                <a:ext uri="{FF2B5EF4-FFF2-40B4-BE49-F238E27FC236}">
                  <a16:creationId xmlns:a16="http://schemas.microsoft.com/office/drawing/2014/main" id="{CC480FAF-8FBD-3492-EE02-CA0013007E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603375" y="1485900"/>
              <a:ext cx="460375" cy="457200"/>
            </a:xfrm>
            <a:custGeom>
              <a:avLst/>
              <a:gdLst>
                <a:gd name="T0" fmla="*/ 1302 w 1498"/>
                <a:gd name="T1" fmla="*/ 687 h 1488"/>
                <a:gd name="T2" fmla="*/ 1436 w 1498"/>
                <a:gd name="T3" fmla="*/ 818 h 1488"/>
                <a:gd name="T4" fmla="*/ 1442 w 1498"/>
                <a:gd name="T5" fmla="*/ 924 h 1488"/>
                <a:gd name="T6" fmla="*/ 1445 w 1498"/>
                <a:gd name="T7" fmla="*/ 1139 h 1488"/>
                <a:gd name="T8" fmla="*/ 1437 w 1498"/>
                <a:gd name="T9" fmla="*/ 1249 h 1488"/>
                <a:gd name="T10" fmla="*/ 1307 w 1498"/>
                <a:gd name="T11" fmla="*/ 1379 h 1488"/>
                <a:gd name="T12" fmla="*/ 1204 w 1498"/>
                <a:gd name="T13" fmla="*/ 1374 h 1488"/>
                <a:gd name="T14" fmla="*/ 1008 w 1498"/>
                <a:gd name="T15" fmla="*/ 1440 h 1488"/>
                <a:gd name="T16" fmla="*/ 975 w 1498"/>
                <a:gd name="T17" fmla="*/ 1373 h 1488"/>
                <a:gd name="T18" fmla="*/ 874 w 1498"/>
                <a:gd name="T19" fmla="*/ 1379 h 1488"/>
                <a:gd name="T20" fmla="*/ 743 w 1498"/>
                <a:gd name="T21" fmla="*/ 1248 h 1488"/>
                <a:gd name="T22" fmla="*/ 739 w 1498"/>
                <a:gd name="T23" fmla="*/ 1140 h 1488"/>
                <a:gd name="T24" fmla="*/ 682 w 1498"/>
                <a:gd name="T25" fmla="*/ 943 h 1488"/>
                <a:gd name="T26" fmla="*/ 766 w 1498"/>
                <a:gd name="T27" fmla="*/ 861 h 1488"/>
                <a:gd name="T28" fmla="*/ 515 w 1498"/>
                <a:gd name="T29" fmla="*/ 996 h 1488"/>
                <a:gd name="T30" fmla="*/ 538 w 1498"/>
                <a:gd name="T31" fmla="*/ 1179 h 1488"/>
                <a:gd name="T32" fmla="*/ 298 w 1498"/>
                <a:gd name="T33" fmla="*/ 1365 h 1488"/>
                <a:gd name="T34" fmla="*/ 322 w 1498"/>
                <a:gd name="T35" fmla="*/ 1009 h 1488"/>
                <a:gd name="T36" fmla="*/ 352 w 1498"/>
                <a:gd name="T37" fmla="*/ 198 h 1488"/>
                <a:gd name="T38" fmla="*/ 442 w 1498"/>
                <a:gd name="T39" fmla="*/ 72 h 1488"/>
                <a:gd name="T40" fmla="*/ 1498 w 1498"/>
                <a:gd name="T41" fmla="*/ 74 h 1488"/>
                <a:gd name="T42" fmla="*/ 1214 w 1498"/>
                <a:gd name="T43" fmla="*/ 672 h 1488"/>
                <a:gd name="T44" fmla="*/ 525 w 1498"/>
                <a:gd name="T45" fmla="*/ 48 h 1488"/>
                <a:gd name="T46" fmla="*/ 524 w 1498"/>
                <a:gd name="T47" fmla="*/ 624 h 1488"/>
                <a:gd name="T48" fmla="*/ 1450 w 1498"/>
                <a:gd name="T49" fmla="*/ 83 h 1488"/>
                <a:gd name="T50" fmla="*/ 670 w 1498"/>
                <a:gd name="T51" fmla="*/ 672 h 1488"/>
                <a:gd name="T52" fmla="*/ 442 w 1498"/>
                <a:gd name="T53" fmla="*/ 354 h 1488"/>
                <a:gd name="T54" fmla="*/ 371 w 1498"/>
                <a:gd name="T55" fmla="*/ 860 h 1488"/>
                <a:gd name="T56" fmla="*/ 1313 w 1498"/>
                <a:gd name="T57" fmla="*/ 1318 h 1488"/>
                <a:gd name="T58" fmla="*/ 1362 w 1498"/>
                <a:gd name="T59" fmla="*/ 1208 h 1488"/>
                <a:gd name="T60" fmla="*/ 1440 w 1498"/>
                <a:gd name="T61" fmla="*/ 1090 h 1488"/>
                <a:gd name="T62" fmla="*/ 1417 w 1498"/>
                <a:gd name="T63" fmla="*/ 967 h 1488"/>
                <a:gd name="T64" fmla="*/ 1378 w 1498"/>
                <a:gd name="T65" fmla="*/ 826 h 1488"/>
                <a:gd name="T66" fmla="*/ 1306 w 1498"/>
                <a:gd name="T67" fmla="*/ 743 h 1488"/>
                <a:gd name="T68" fmla="*/ 1205 w 1498"/>
                <a:gd name="T69" fmla="*/ 743 h 1488"/>
                <a:gd name="T70" fmla="*/ 1067 w 1498"/>
                <a:gd name="T71" fmla="*/ 672 h 1488"/>
                <a:gd name="T72" fmla="*/ 967 w 1498"/>
                <a:gd name="T73" fmla="*/ 746 h 1488"/>
                <a:gd name="T74" fmla="*/ 829 w 1498"/>
                <a:gd name="T75" fmla="*/ 784 h 1488"/>
                <a:gd name="T76" fmla="*/ 818 w 1498"/>
                <a:gd name="T77" fmla="*/ 880 h 1488"/>
                <a:gd name="T78" fmla="*/ 730 w 1498"/>
                <a:gd name="T79" fmla="*/ 989 h 1488"/>
                <a:gd name="T80" fmla="*/ 795 w 1498"/>
                <a:gd name="T81" fmla="*/ 1133 h 1488"/>
                <a:gd name="T82" fmla="*/ 805 w 1498"/>
                <a:gd name="T83" fmla="*/ 1256 h 1488"/>
                <a:gd name="T84" fmla="*/ 915 w 1498"/>
                <a:gd name="T85" fmla="*/ 1304 h 1488"/>
                <a:gd name="T86" fmla="*/ 1032 w 1498"/>
                <a:gd name="T87" fmla="*/ 1382 h 1488"/>
                <a:gd name="T88" fmla="*/ 1142 w 1498"/>
                <a:gd name="T89" fmla="*/ 1390 h 1488"/>
                <a:gd name="T90" fmla="*/ 1231 w 1498"/>
                <a:gd name="T91" fmla="*/ 1310 h 1488"/>
                <a:gd name="T92" fmla="*/ 441 w 1498"/>
                <a:gd name="T93" fmla="*/ 242 h 1488"/>
                <a:gd name="T94" fmla="*/ 768 w 1498"/>
                <a:gd name="T95" fmla="*/ 673 h 1488"/>
                <a:gd name="T96" fmla="*/ 106 w 1498"/>
                <a:gd name="T97" fmla="*/ 582 h 1488"/>
                <a:gd name="T98" fmla="*/ 490 w 1498"/>
                <a:gd name="T99" fmla="*/ 1275 h 1488"/>
                <a:gd name="T100" fmla="*/ 376 w 1498"/>
                <a:gd name="T101" fmla="*/ 1152 h 1488"/>
                <a:gd name="T102" fmla="*/ 417 w 1498"/>
                <a:gd name="T103" fmla="*/ 1440 h 1488"/>
                <a:gd name="T104" fmla="*/ 370 w 1498"/>
                <a:gd name="T105" fmla="*/ 1007 h 1488"/>
                <a:gd name="T106" fmla="*/ 442 w 1498"/>
                <a:gd name="T107" fmla="*/ 1104 h 1488"/>
                <a:gd name="T108" fmla="*/ 370 w 1498"/>
                <a:gd name="T109" fmla="*/ 1007 h 1488"/>
                <a:gd name="T110" fmla="*/ 849 w 1498"/>
                <a:gd name="T111" fmla="*/ 695 h 1488"/>
                <a:gd name="T112" fmla="*/ 968 w 1498"/>
                <a:gd name="T113" fmla="*/ 694 h 1488"/>
                <a:gd name="T114" fmla="*/ 827 w 1498"/>
                <a:gd name="T115" fmla="*/ 672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8" h="1488">
                  <a:moveTo>
                    <a:pt x="1196" y="672"/>
                  </a:moveTo>
                  <a:cubicBezTo>
                    <a:pt x="1197" y="685"/>
                    <a:pt x="1205" y="689"/>
                    <a:pt x="1214" y="695"/>
                  </a:cubicBezTo>
                  <a:cubicBezTo>
                    <a:pt x="1246" y="717"/>
                    <a:pt x="1274" y="706"/>
                    <a:pt x="1302" y="687"/>
                  </a:cubicBezTo>
                  <a:cubicBezTo>
                    <a:pt x="1312" y="680"/>
                    <a:pt x="1318" y="682"/>
                    <a:pt x="1326" y="690"/>
                  </a:cubicBezTo>
                  <a:cubicBezTo>
                    <a:pt x="1361" y="727"/>
                    <a:pt x="1397" y="762"/>
                    <a:pt x="1433" y="798"/>
                  </a:cubicBezTo>
                  <a:cubicBezTo>
                    <a:pt x="1440" y="804"/>
                    <a:pt x="1442" y="810"/>
                    <a:pt x="1436" y="818"/>
                  </a:cubicBezTo>
                  <a:cubicBezTo>
                    <a:pt x="1435" y="819"/>
                    <a:pt x="1434" y="821"/>
                    <a:pt x="1433" y="823"/>
                  </a:cubicBezTo>
                  <a:cubicBezTo>
                    <a:pt x="1410" y="868"/>
                    <a:pt x="1410" y="868"/>
                    <a:pt x="1430" y="914"/>
                  </a:cubicBezTo>
                  <a:cubicBezTo>
                    <a:pt x="1432" y="918"/>
                    <a:pt x="1437" y="922"/>
                    <a:pt x="1442" y="924"/>
                  </a:cubicBezTo>
                  <a:cubicBezTo>
                    <a:pt x="1460" y="931"/>
                    <a:pt x="1479" y="936"/>
                    <a:pt x="1497" y="942"/>
                  </a:cubicBezTo>
                  <a:cubicBezTo>
                    <a:pt x="1497" y="1002"/>
                    <a:pt x="1497" y="1062"/>
                    <a:pt x="1497" y="1122"/>
                  </a:cubicBezTo>
                  <a:cubicBezTo>
                    <a:pt x="1480" y="1127"/>
                    <a:pt x="1462" y="1133"/>
                    <a:pt x="1445" y="1139"/>
                  </a:cubicBezTo>
                  <a:cubicBezTo>
                    <a:pt x="1442" y="1140"/>
                    <a:pt x="1440" y="1140"/>
                    <a:pt x="1437" y="1141"/>
                  </a:cubicBezTo>
                  <a:cubicBezTo>
                    <a:pt x="1428" y="1145"/>
                    <a:pt x="1411" y="1197"/>
                    <a:pt x="1415" y="1206"/>
                  </a:cubicBezTo>
                  <a:cubicBezTo>
                    <a:pt x="1423" y="1220"/>
                    <a:pt x="1431" y="1234"/>
                    <a:pt x="1437" y="1249"/>
                  </a:cubicBezTo>
                  <a:cubicBezTo>
                    <a:pt x="1439" y="1253"/>
                    <a:pt x="1438" y="1261"/>
                    <a:pt x="1435" y="1264"/>
                  </a:cubicBezTo>
                  <a:cubicBezTo>
                    <a:pt x="1397" y="1302"/>
                    <a:pt x="1360" y="1340"/>
                    <a:pt x="1321" y="1377"/>
                  </a:cubicBezTo>
                  <a:cubicBezTo>
                    <a:pt x="1318" y="1380"/>
                    <a:pt x="1311" y="1381"/>
                    <a:pt x="1307" y="1379"/>
                  </a:cubicBezTo>
                  <a:cubicBezTo>
                    <a:pt x="1291" y="1372"/>
                    <a:pt x="1277" y="1364"/>
                    <a:pt x="1262" y="1357"/>
                  </a:cubicBezTo>
                  <a:cubicBezTo>
                    <a:pt x="1259" y="1355"/>
                    <a:pt x="1254" y="1353"/>
                    <a:pt x="1251" y="1354"/>
                  </a:cubicBezTo>
                  <a:cubicBezTo>
                    <a:pt x="1236" y="1360"/>
                    <a:pt x="1220" y="1366"/>
                    <a:pt x="1204" y="1374"/>
                  </a:cubicBezTo>
                  <a:cubicBezTo>
                    <a:pt x="1201" y="1375"/>
                    <a:pt x="1199" y="1380"/>
                    <a:pt x="1198" y="1384"/>
                  </a:cubicBezTo>
                  <a:cubicBezTo>
                    <a:pt x="1191" y="1403"/>
                    <a:pt x="1186" y="1421"/>
                    <a:pt x="1179" y="1440"/>
                  </a:cubicBezTo>
                  <a:cubicBezTo>
                    <a:pt x="1122" y="1440"/>
                    <a:pt x="1065" y="1440"/>
                    <a:pt x="1008" y="1440"/>
                  </a:cubicBezTo>
                  <a:cubicBezTo>
                    <a:pt x="1004" y="1440"/>
                    <a:pt x="999" y="1434"/>
                    <a:pt x="998" y="1430"/>
                  </a:cubicBezTo>
                  <a:cubicBezTo>
                    <a:pt x="992" y="1415"/>
                    <a:pt x="987" y="1399"/>
                    <a:pt x="982" y="1383"/>
                  </a:cubicBezTo>
                  <a:cubicBezTo>
                    <a:pt x="981" y="1379"/>
                    <a:pt x="978" y="1375"/>
                    <a:pt x="975" y="1373"/>
                  </a:cubicBezTo>
                  <a:cubicBezTo>
                    <a:pt x="960" y="1366"/>
                    <a:pt x="945" y="1360"/>
                    <a:pt x="930" y="1355"/>
                  </a:cubicBezTo>
                  <a:cubicBezTo>
                    <a:pt x="927" y="1353"/>
                    <a:pt x="922" y="1355"/>
                    <a:pt x="918" y="1357"/>
                  </a:cubicBezTo>
                  <a:cubicBezTo>
                    <a:pt x="903" y="1364"/>
                    <a:pt x="889" y="1371"/>
                    <a:pt x="874" y="1379"/>
                  </a:cubicBezTo>
                  <a:cubicBezTo>
                    <a:pt x="868" y="1383"/>
                    <a:pt x="863" y="1383"/>
                    <a:pt x="857" y="1377"/>
                  </a:cubicBezTo>
                  <a:cubicBezTo>
                    <a:pt x="820" y="1339"/>
                    <a:pt x="783" y="1302"/>
                    <a:pt x="745" y="1264"/>
                  </a:cubicBezTo>
                  <a:cubicBezTo>
                    <a:pt x="739" y="1259"/>
                    <a:pt x="739" y="1254"/>
                    <a:pt x="743" y="1248"/>
                  </a:cubicBezTo>
                  <a:cubicBezTo>
                    <a:pt x="744" y="1246"/>
                    <a:pt x="745" y="1243"/>
                    <a:pt x="747" y="1241"/>
                  </a:cubicBezTo>
                  <a:cubicBezTo>
                    <a:pt x="771" y="1212"/>
                    <a:pt x="769" y="1181"/>
                    <a:pt x="750" y="1150"/>
                  </a:cubicBezTo>
                  <a:cubicBezTo>
                    <a:pt x="747" y="1146"/>
                    <a:pt x="743" y="1142"/>
                    <a:pt x="739" y="1140"/>
                  </a:cubicBezTo>
                  <a:cubicBezTo>
                    <a:pt x="723" y="1134"/>
                    <a:pt x="707" y="1130"/>
                    <a:pt x="692" y="1124"/>
                  </a:cubicBezTo>
                  <a:cubicBezTo>
                    <a:pt x="688" y="1123"/>
                    <a:pt x="682" y="1118"/>
                    <a:pt x="682" y="1114"/>
                  </a:cubicBezTo>
                  <a:cubicBezTo>
                    <a:pt x="682" y="1057"/>
                    <a:pt x="682" y="1000"/>
                    <a:pt x="682" y="943"/>
                  </a:cubicBezTo>
                  <a:cubicBezTo>
                    <a:pt x="698" y="937"/>
                    <a:pt x="714" y="932"/>
                    <a:pt x="730" y="927"/>
                  </a:cubicBezTo>
                  <a:cubicBezTo>
                    <a:pt x="733" y="926"/>
                    <a:pt x="736" y="925"/>
                    <a:pt x="740" y="924"/>
                  </a:cubicBezTo>
                  <a:cubicBezTo>
                    <a:pt x="750" y="920"/>
                    <a:pt x="771" y="871"/>
                    <a:pt x="766" y="861"/>
                  </a:cubicBezTo>
                  <a:cubicBezTo>
                    <a:pt x="762" y="852"/>
                    <a:pt x="757" y="844"/>
                    <a:pt x="752" y="834"/>
                  </a:cubicBezTo>
                  <a:cubicBezTo>
                    <a:pt x="722" y="875"/>
                    <a:pt x="688" y="909"/>
                    <a:pt x="647" y="937"/>
                  </a:cubicBezTo>
                  <a:cubicBezTo>
                    <a:pt x="606" y="964"/>
                    <a:pt x="562" y="984"/>
                    <a:pt x="515" y="996"/>
                  </a:cubicBezTo>
                  <a:cubicBezTo>
                    <a:pt x="510" y="1036"/>
                    <a:pt x="521" y="1076"/>
                    <a:pt x="505" y="1117"/>
                  </a:cubicBezTo>
                  <a:cubicBezTo>
                    <a:pt x="506" y="1117"/>
                    <a:pt x="509" y="1118"/>
                    <a:pt x="511" y="1120"/>
                  </a:cubicBezTo>
                  <a:cubicBezTo>
                    <a:pt x="529" y="1136"/>
                    <a:pt x="538" y="1155"/>
                    <a:pt x="538" y="1179"/>
                  </a:cubicBezTo>
                  <a:cubicBezTo>
                    <a:pt x="538" y="1241"/>
                    <a:pt x="538" y="1303"/>
                    <a:pt x="538" y="1365"/>
                  </a:cubicBezTo>
                  <a:cubicBezTo>
                    <a:pt x="538" y="1434"/>
                    <a:pt x="485" y="1488"/>
                    <a:pt x="419" y="1488"/>
                  </a:cubicBezTo>
                  <a:cubicBezTo>
                    <a:pt x="351" y="1488"/>
                    <a:pt x="298" y="1435"/>
                    <a:pt x="298" y="1365"/>
                  </a:cubicBezTo>
                  <a:cubicBezTo>
                    <a:pt x="298" y="1306"/>
                    <a:pt x="299" y="1246"/>
                    <a:pt x="298" y="1187"/>
                  </a:cubicBezTo>
                  <a:cubicBezTo>
                    <a:pt x="297" y="1157"/>
                    <a:pt x="306" y="1134"/>
                    <a:pt x="331" y="1116"/>
                  </a:cubicBezTo>
                  <a:cubicBezTo>
                    <a:pt x="316" y="1081"/>
                    <a:pt x="324" y="1045"/>
                    <a:pt x="322" y="1009"/>
                  </a:cubicBezTo>
                  <a:cubicBezTo>
                    <a:pt x="322" y="999"/>
                    <a:pt x="319" y="995"/>
                    <a:pt x="309" y="992"/>
                  </a:cubicBezTo>
                  <a:cubicBezTo>
                    <a:pt x="125" y="942"/>
                    <a:pt x="0" y="767"/>
                    <a:pt x="10" y="577"/>
                  </a:cubicBezTo>
                  <a:cubicBezTo>
                    <a:pt x="21" y="387"/>
                    <a:pt x="164" y="227"/>
                    <a:pt x="352" y="198"/>
                  </a:cubicBezTo>
                  <a:cubicBezTo>
                    <a:pt x="381" y="193"/>
                    <a:pt x="410" y="193"/>
                    <a:pt x="442" y="190"/>
                  </a:cubicBezTo>
                  <a:cubicBezTo>
                    <a:pt x="442" y="187"/>
                    <a:pt x="442" y="182"/>
                    <a:pt x="442" y="177"/>
                  </a:cubicBezTo>
                  <a:cubicBezTo>
                    <a:pt x="442" y="142"/>
                    <a:pt x="442" y="107"/>
                    <a:pt x="442" y="72"/>
                  </a:cubicBezTo>
                  <a:cubicBezTo>
                    <a:pt x="443" y="31"/>
                    <a:pt x="473" y="0"/>
                    <a:pt x="515" y="0"/>
                  </a:cubicBezTo>
                  <a:cubicBezTo>
                    <a:pt x="818" y="0"/>
                    <a:pt x="1122" y="0"/>
                    <a:pt x="1425" y="0"/>
                  </a:cubicBezTo>
                  <a:cubicBezTo>
                    <a:pt x="1467" y="0"/>
                    <a:pt x="1498" y="31"/>
                    <a:pt x="1498" y="74"/>
                  </a:cubicBezTo>
                  <a:cubicBezTo>
                    <a:pt x="1498" y="249"/>
                    <a:pt x="1498" y="424"/>
                    <a:pt x="1498" y="598"/>
                  </a:cubicBezTo>
                  <a:cubicBezTo>
                    <a:pt x="1498" y="641"/>
                    <a:pt x="1467" y="672"/>
                    <a:pt x="1424" y="672"/>
                  </a:cubicBezTo>
                  <a:cubicBezTo>
                    <a:pt x="1354" y="672"/>
                    <a:pt x="1284" y="672"/>
                    <a:pt x="1214" y="672"/>
                  </a:cubicBezTo>
                  <a:cubicBezTo>
                    <a:pt x="1208" y="672"/>
                    <a:pt x="1203" y="672"/>
                    <a:pt x="1196" y="672"/>
                  </a:cubicBezTo>
                  <a:close/>
                  <a:moveTo>
                    <a:pt x="972" y="48"/>
                  </a:moveTo>
                  <a:cubicBezTo>
                    <a:pt x="823" y="48"/>
                    <a:pt x="674" y="48"/>
                    <a:pt x="525" y="48"/>
                  </a:cubicBezTo>
                  <a:cubicBezTo>
                    <a:pt x="497" y="48"/>
                    <a:pt x="490" y="55"/>
                    <a:pt x="490" y="82"/>
                  </a:cubicBezTo>
                  <a:cubicBezTo>
                    <a:pt x="490" y="251"/>
                    <a:pt x="490" y="420"/>
                    <a:pt x="490" y="589"/>
                  </a:cubicBezTo>
                  <a:cubicBezTo>
                    <a:pt x="490" y="617"/>
                    <a:pt x="497" y="624"/>
                    <a:pt x="524" y="624"/>
                  </a:cubicBezTo>
                  <a:cubicBezTo>
                    <a:pt x="821" y="624"/>
                    <a:pt x="1118" y="624"/>
                    <a:pt x="1415" y="624"/>
                  </a:cubicBezTo>
                  <a:cubicBezTo>
                    <a:pt x="1443" y="624"/>
                    <a:pt x="1450" y="617"/>
                    <a:pt x="1450" y="590"/>
                  </a:cubicBezTo>
                  <a:cubicBezTo>
                    <a:pt x="1450" y="421"/>
                    <a:pt x="1450" y="252"/>
                    <a:pt x="1450" y="83"/>
                  </a:cubicBezTo>
                  <a:cubicBezTo>
                    <a:pt x="1450" y="55"/>
                    <a:pt x="1443" y="48"/>
                    <a:pt x="1415" y="48"/>
                  </a:cubicBezTo>
                  <a:cubicBezTo>
                    <a:pt x="1268" y="48"/>
                    <a:pt x="1120" y="48"/>
                    <a:pt x="972" y="48"/>
                  </a:cubicBezTo>
                  <a:close/>
                  <a:moveTo>
                    <a:pt x="670" y="672"/>
                  </a:moveTo>
                  <a:cubicBezTo>
                    <a:pt x="637" y="672"/>
                    <a:pt x="604" y="671"/>
                    <a:pt x="572" y="672"/>
                  </a:cubicBezTo>
                  <a:cubicBezTo>
                    <a:pt x="459" y="677"/>
                    <a:pt x="437" y="655"/>
                    <a:pt x="442" y="543"/>
                  </a:cubicBezTo>
                  <a:cubicBezTo>
                    <a:pt x="444" y="480"/>
                    <a:pt x="442" y="417"/>
                    <a:pt x="442" y="354"/>
                  </a:cubicBezTo>
                  <a:cubicBezTo>
                    <a:pt x="442" y="349"/>
                    <a:pt x="442" y="344"/>
                    <a:pt x="442" y="339"/>
                  </a:cubicBezTo>
                  <a:cubicBezTo>
                    <a:pt x="333" y="323"/>
                    <a:pt x="188" y="397"/>
                    <a:pt x="158" y="553"/>
                  </a:cubicBezTo>
                  <a:cubicBezTo>
                    <a:pt x="131" y="694"/>
                    <a:pt x="226" y="832"/>
                    <a:pt x="371" y="860"/>
                  </a:cubicBezTo>
                  <a:cubicBezTo>
                    <a:pt x="514" y="886"/>
                    <a:pt x="640" y="791"/>
                    <a:pt x="670" y="672"/>
                  </a:cubicBezTo>
                  <a:close/>
                  <a:moveTo>
                    <a:pt x="1305" y="1324"/>
                  </a:moveTo>
                  <a:cubicBezTo>
                    <a:pt x="1308" y="1322"/>
                    <a:pt x="1311" y="1320"/>
                    <a:pt x="1313" y="1318"/>
                  </a:cubicBezTo>
                  <a:cubicBezTo>
                    <a:pt x="1326" y="1305"/>
                    <a:pt x="1339" y="1293"/>
                    <a:pt x="1351" y="1280"/>
                  </a:cubicBezTo>
                  <a:cubicBezTo>
                    <a:pt x="1362" y="1269"/>
                    <a:pt x="1378" y="1259"/>
                    <a:pt x="1380" y="1247"/>
                  </a:cubicBezTo>
                  <a:cubicBezTo>
                    <a:pt x="1382" y="1235"/>
                    <a:pt x="1370" y="1221"/>
                    <a:pt x="1362" y="1208"/>
                  </a:cubicBezTo>
                  <a:cubicBezTo>
                    <a:pt x="1358" y="1200"/>
                    <a:pt x="1357" y="1193"/>
                    <a:pt x="1362" y="1184"/>
                  </a:cubicBezTo>
                  <a:cubicBezTo>
                    <a:pt x="1369" y="1172"/>
                    <a:pt x="1377" y="1160"/>
                    <a:pt x="1379" y="1147"/>
                  </a:cubicBezTo>
                  <a:cubicBezTo>
                    <a:pt x="1385" y="1112"/>
                    <a:pt x="1406" y="1094"/>
                    <a:pt x="1440" y="1090"/>
                  </a:cubicBezTo>
                  <a:cubicBezTo>
                    <a:pt x="1449" y="1089"/>
                    <a:pt x="1450" y="1083"/>
                    <a:pt x="1450" y="1075"/>
                  </a:cubicBezTo>
                  <a:cubicBezTo>
                    <a:pt x="1450" y="1054"/>
                    <a:pt x="1450" y="1033"/>
                    <a:pt x="1450" y="1012"/>
                  </a:cubicBezTo>
                  <a:cubicBezTo>
                    <a:pt x="1450" y="977"/>
                    <a:pt x="1450" y="976"/>
                    <a:pt x="1417" y="967"/>
                  </a:cubicBezTo>
                  <a:cubicBezTo>
                    <a:pt x="1400" y="963"/>
                    <a:pt x="1389" y="955"/>
                    <a:pt x="1386" y="937"/>
                  </a:cubicBezTo>
                  <a:cubicBezTo>
                    <a:pt x="1385" y="927"/>
                    <a:pt x="1382" y="917"/>
                    <a:pt x="1376" y="909"/>
                  </a:cubicBezTo>
                  <a:cubicBezTo>
                    <a:pt x="1355" y="880"/>
                    <a:pt x="1357" y="853"/>
                    <a:pt x="1378" y="826"/>
                  </a:cubicBezTo>
                  <a:cubicBezTo>
                    <a:pt x="1384" y="818"/>
                    <a:pt x="1381" y="813"/>
                    <a:pt x="1375" y="808"/>
                  </a:cubicBezTo>
                  <a:cubicBezTo>
                    <a:pt x="1363" y="796"/>
                    <a:pt x="1352" y="784"/>
                    <a:pt x="1340" y="773"/>
                  </a:cubicBezTo>
                  <a:cubicBezTo>
                    <a:pt x="1329" y="762"/>
                    <a:pt x="1319" y="744"/>
                    <a:pt x="1306" y="743"/>
                  </a:cubicBezTo>
                  <a:cubicBezTo>
                    <a:pt x="1293" y="741"/>
                    <a:pt x="1278" y="755"/>
                    <a:pt x="1263" y="761"/>
                  </a:cubicBezTo>
                  <a:cubicBezTo>
                    <a:pt x="1258" y="763"/>
                    <a:pt x="1250" y="763"/>
                    <a:pt x="1244" y="761"/>
                  </a:cubicBezTo>
                  <a:cubicBezTo>
                    <a:pt x="1231" y="755"/>
                    <a:pt x="1219" y="745"/>
                    <a:pt x="1205" y="743"/>
                  </a:cubicBezTo>
                  <a:cubicBezTo>
                    <a:pt x="1170" y="737"/>
                    <a:pt x="1152" y="716"/>
                    <a:pt x="1148" y="682"/>
                  </a:cubicBezTo>
                  <a:cubicBezTo>
                    <a:pt x="1146" y="673"/>
                    <a:pt x="1141" y="672"/>
                    <a:pt x="1133" y="672"/>
                  </a:cubicBezTo>
                  <a:cubicBezTo>
                    <a:pt x="1111" y="672"/>
                    <a:pt x="1089" y="672"/>
                    <a:pt x="1067" y="672"/>
                  </a:cubicBezTo>
                  <a:cubicBezTo>
                    <a:pt x="1036" y="672"/>
                    <a:pt x="1034" y="672"/>
                    <a:pt x="1026" y="702"/>
                  </a:cubicBezTo>
                  <a:cubicBezTo>
                    <a:pt x="1021" y="721"/>
                    <a:pt x="1013" y="734"/>
                    <a:pt x="992" y="736"/>
                  </a:cubicBezTo>
                  <a:cubicBezTo>
                    <a:pt x="983" y="738"/>
                    <a:pt x="974" y="741"/>
                    <a:pt x="967" y="746"/>
                  </a:cubicBezTo>
                  <a:cubicBezTo>
                    <a:pt x="938" y="767"/>
                    <a:pt x="911" y="765"/>
                    <a:pt x="884" y="744"/>
                  </a:cubicBezTo>
                  <a:cubicBezTo>
                    <a:pt x="876" y="738"/>
                    <a:pt x="871" y="741"/>
                    <a:pt x="866" y="747"/>
                  </a:cubicBezTo>
                  <a:cubicBezTo>
                    <a:pt x="854" y="760"/>
                    <a:pt x="841" y="772"/>
                    <a:pt x="829" y="784"/>
                  </a:cubicBezTo>
                  <a:cubicBezTo>
                    <a:pt x="819" y="795"/>
                    <a:pt x="802" y="804"/>
                    <a:pt x="800" y="816"/>
                  </a:cubicBezTo>
                  <a:cubicBezTo>
                    <a:pt x="799" y="828"/>
                    <a:pt x="811" y="843"/>
                    <a:pt x="818" y="856"/>
                  </a:cubicBezTo>
                  <a:cubicBezTo>
                    <a:pt x="822" y="865"/>
                    <a:pt x="823" y="871"/>
                    <a:pt x="818" y="880"/>
                  </a:cubicBezTo>
                  <a:cubicBezTo>
                    <a:pt x="811" y="892"/>
                    <a:pt x="803" y="904"/>
                    <a:pt x="801" y="917"/>
                  </a:cubicBezTo>
                  <a:cubicBezTo>
                    <a:pt x="795" y="952"/>
                    <a:pt x="774" y="970"/>
                    <a:pt x="740" y="974"/>
                  </a:cubicBezTo>
                  <a:cubicBezTo>
                    <a:pt x="731" y="975"/>
                    <a:pt x="730" y="981"/>
                    <a:pt x="730" y="989"/>
                  </a:cubicBezTo>
                  <a:cubicBezTo>
                    <a:pt x="730" y="1012"/>
                    <a:pt x="730" y="1035"/>
                    <a:pt x="730" y="1058"/>
                  </a:cubicBezTo>
                  <a:cubicBezTo>
                    <a:pt x="730" y="1087"/>
                    <a:pt x="730" y="1088"/>
                    <a:pt x="757" y="1095"/>
                  </a:cubicBezTo>
                  <a:cubicBezTo>
                    <a:pt x="779" y="1100"/>
                    <a:pt x="792" y="1110"/>
                    <a:pt x="795" y="1133"/>
                  </a:cubicBezTo>
                  <a:cubicBezTo>
                    <a:pt x="796" y="1141"/>
                    <a:pt x="799" y="1149"/>
                    <a:pt x="804" y="1155"/>
                  </a:cubicBezTo>
                  <a:cubicBezTo>
                    <a:pt x="825" y="1184"/>
                    <a:pt x="823" y="1211"/>
                    <a:pt x="802" y="1238"/>
                  </a:cubicBezTo>
                  <a:cubicBezTo>
                    <a:pt x="796" y="1246"/>
                    <a:pt x="799" y="1251"/>
                    <a:pt x="805" y="1256"/>
                  </a:cubicBezTo>
                  <a:cubicBezTo>
                    <a:pt x="817" y="1268"/>
                    <a:pt x="829" y="1280"/>
                    <a:pt x="841" y="1292"/>
                  </a:cubicBezTo>
                  <a:cubicBezTo>
                    <a:pt x="852" y="1303"/>
                    <a:pt x="862" y="1320"/>
                    <a:pt x="874" y="1321"/>
                  </a:cubicBezTo>
                  <a:cubicBezTo>
                    <a:pt x="887" y="1323"/>
                    <a:pt x="902" y="1311"/>
                    <a:pt x="915" y="1304"/>
                  </a:cubicBezTo>
                  <a:cubicBezTo>
                    <a:pt x="923" y="1300"/>
                    <a:pt x="929" y="1299"/>
                    <a:pt x="937" y="1304"/>
                  </a:cubicBezTo>
                  <a:cubicBezTo>
                    <a:pt x="949" y="1311"/>
                    <a:pt x="962" y="1319"/>
                    <a:pt x="975" y="1321"/>
                  </a:cubicBezTo>
                  <a:cubicBezTo>
                    <a:pt x="1010" y="1327"/>
                    <a:pt x="1028" y="1348"/>
                    <a:pt x="1032" y="1382"/>
                  </a:cubicBezTo>
                  <a:cubicBezTo>
                    <a:pt x="1033" y="1391"/>
                    <a:pt x="1039" y="1392"/>
                    <a:pt x="1047" y="1392"/>
                  </a:cubicBezTo>
                  <a:cubicBezTo>
                    <a:pt x="1064" y="1392"/>
                    <a:pt x="1080" y="1392"/>
                    <a:pt x="1097" y="1392"/>
                  </a:cubicBezTo>
                  <a:cubicBezTo>
                    <a:pt x="1112" y="1392"/>
                    <a:pt x="1132" y="1397"/>
                    <a:pt x="1142" y="1390"/>
                  </a:cubicBezTo>
                  <a:cubicBezTo>
                    <a:pt x="1152" y="1382"/>
                    <a:pt x="1153" y="1361"/>
                    <a:pt x="1159" y="1347"/>
                  </a:cubicBezTo>
                  <a:cubicBezTo>
                    <a:pt x="1162" y="1341"/>
                    <a:pt x="1168" y="1335"/>
                    <a:pt x="1174" y="1333"/>
                  </a:cubicBezTo>
                  <a:cubicBezTo>
                    <a:pt x="1193" y="1324"/>
                    <a:pt x="1213" y="1320"/>
                    <a:pt x="1231" y="1310"/>
                  </a:cubicBezTo>
                  <a:cubicBezTo>
                    <a:pt x="1248" y="1299"/>
                    <a:pt x="1262" y="1299"/>
                    <a:pt x="1278" y="1310"/>
                  </a:cubicBezTo>
                  <a:cubicBezTo>
                    <a:pt x="1286" y="1316"/>
                    <a:pt x="1296" y="1320"/>
                    <a:pt x="1305" y="1324"/>
                  </a:cubicBezTo>
                  <a:close/>
                  <a:moveTo>
                    <a:pt x="441" y="242"/>
                  </a:moveTo>
                  <a:cubicBezTo>
                    <a:pt x="272" y="225"/>
                    <a:pt x="78" y="353"/>
                    <a:pt x="59" y="571"/>
                  </a:cubicBezTo>
                  <a:cubicBezTo>
                    <a:pt x="42" y="772"/>
                    <a:pt x="195" y="950"/>
                    <a:pt x="401" y="959"/>
                  </a:cubicBezTo>
                  <a:cubicBezTo>
                    <a:pt x="619" y="969"/>
                    <a:pt x="752" y="796"/>
                    <a:pt x="768" y="673"/>
                  </a:cubicBezTo>
                  <a:cubicBezTo>
                    <a:pt x="752" y="673"/>
                    <a:pt x="737" y="673"/>
                    <a:pt x="722" y="673"/>
                  </a:cubicBezTo>
                  <a:cubicBezTo>
                    <a:pt x="683" y="837"/>
                    <a:pt x="520" y="940"/>
                    <a:pt x="354" y="905"/>
                  </a:cubicBezTo>
                  <a:cubicBezTo>
                    <a:pt x="203" y="874"/>
                    <a:pt x="98" y="736"/>
                    <a:pt x="106" y="582"/>
                  </a:cubicBezTo>
                  <a:cubicBezTo>
                    <a:pt x="116" y="406"/>
                    <a:pt x="272" y="273"/>
                    <a:pt x="441" y="287"/>
                  </a:cubicBezTo>
                  <a:cubicBezTo>
                    <a:pt x="441" y="273"/>
                    <a:pt x="441" y="258"/>
                    <a:pt x="441" y="242"/>
                  </a:cubicBezTo>
                  <a:close/>
                  <a:moveTo>
                    <a:pt x="490" y="1275"/>
                  </a:moveTo>
                  <a:cubicBezTo>
                    <a:pt x="490" y="1243"/>
                    <a:pt x="490" y="1212"/>
                    <a:pt x="490" y="1181"/>
                  </a:cubicBezTo>
                  <a:cubicBezTo>
                    <a:pt x="490" y="1161"/>
                    <a:pt x="481" y="1152"/>
                    <a:pt x="462" y="1152"/>
                  </a:cubicBezTo>
                  <a:cubicBezTo>
                    <a:pt x="433" y="1152"/>
                    <a:pt x="405" y="1152"/>
                    <a:pt x="376" y="1152"/>
                  </a:cubicBezTo>
                  <a:cubicBezTo>
                    <a:pt x="354" y="1152"/>
                    <a:pt x="346" y="1160"/>
                    <a:pt x="346" y="1182"/>
                  </a:cubicBezTo>
                  <a:cubicBezTo>
                    <a:pt x="346" y="1243"/>
                    <a:pt x="346" y="1304"/>
                    <a:pt x="346" y="1365"/>
                  </a:cubicBezTo>
                  <a:cubicBezTo>
                    <a:pt x="346" y="1407"/>
                    <a:pt x="377" y="1440"/>
                    <a:pt x="417" y="1440"/>
                  </a:cubicBezTo>
                  <a:cubicBezTo>
                    <a:pt x="458" y="1440"/>
                    <a:pt x="490" y="1408"/>
                    <a:pt x="490" y="1365"/>
                  </a:cubicBezTo>
                  <a:cubicBezTo>
                    <a:pt x="490" y="1335"/>
                    <a:pt x="490" y="1305"/>
                    <a:pt x="490" y="1275"/>
                  </a:cubicBezTo>
                  <a:close/>
                  <a:moveTo>
                    <a:pt x="370" y="1007"/>
                  </a:moveTo>
                  <a:cubicBezTo>
                    <a:pt x="370" y="1032"/>
                    <a:pt x="369" y="1057"/>
                    <a:pt x="370" y="1082"/>
                  </a:cubicBezTo>
                  <a:cubicBezTo>
                    <a:pt x="371" y="1095"/>
                    <a:pt x="380" y="1103"/>
                    <a:pt x="393" y="1104"/>
                  </a:cubicBezTo>
                  <a:cubicBezTo>
                    <a:pt x="410" y="1104"/>
                    <a:pt x="426" y="1104"/>
                    <a:pt x="442" y="1104"/>
                  </a:cubicBezTo>
                  <a:cubicBezTo>
                    <a:pt x="454" y="1103"/>
                    <a:pt x="464" y="1097"/>
                    <a:pt x="465" y="1085"/>
                  </a:cubicBezTo>
                  <a:cubicBezTo>
                    <a:pt x="466" y="1059"/>
                    <a:pt x="465" y="1032"/>
                    <a:pt x="465" y="1007"/>
                  </a:cubicBezTo>
                  <a:cubicBezTo>
                    <a:pt x="433" y="1007"/>
                    <a:pt x="402" y="1007"/>
                    <a:pt x="370" y="1007"/>
                  </a:cubicBezTo>
                  <a:close/>
                  <a:moveTo>
                    <a:pt x="802" y="739"/>
                  </a:moveTo>
                  <a:cubicBezTo>
                    <a:pt x="803" y="740"/>
                    <a:pt x="804" y="741"/>
                    <a:pt x="805" y="742"/>
                  </a:cubicBezTo>
                  <a:cubicBezTo>
                    <a:pt x="820" y="726"/>
                    <a:pt x="835" y="712"/>
                    <a:pt x="849" y="695"/>
                  </a:cubicBezTo>
                  <a:cubicBezTo>
                    <a:pt x="860" y="682"/>
                    <a:pt x="870" y="679"/>
                    <a:pt x="884" y="690"/>
                  </a:cubicBezTo>
                  <a:cubicBezTo>
                    <a:pt x="909" y="709"/>
                    <a:pt x="937" y="714"/>
                    <a:pt x="965" y="695"/>
                  </a:cubicBezTo>
                  <a:cubicBezTo>
                    <a:pt x="966" y="694"/>
                    <a:pt x="967" y="694"/>
                    <a:pt x="968" y="694"/>
                  </a:cubicBezTo>
                  <a:cubicBezTo>
                    <a:pt x="980" y="692"/>
                    <a:pt x="983" y="684"/>
                    <a:pt x="983" y="672"/>
                  </a:cubicBezTo>
                  <a:cubicBezTo>
                    <a:pt x="933" y="672"/>
                    <a:pt x="883" y="672"/>
                    <a:pt x="833" y="672"/>
                  </a:cubicBezTo>
                  <a:cubicBezTo>
                    <a:pt x="831" y="672"/>
                    <a:pt x="829" y="671"/>
                    <a:pt x="827" y="672"/>
                  </a:cubicBezTo>
                  <a:cubicBezTo>
                    <a:pt x="824" y="674"/>
                    <a:pt x="819" y="676"/>
                    <a:pt x="818" y="679"/>
                  </a:cubicBezTo>
                  <a:cubicBezTo>
                    <a:pt x="812" y="699"/>
                    <a:pt x="807" y="719"/>
                    <a:pt x="802" y="7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6">
              <a:extLst>
                <a:ext uri="{FF2B5EF4-FFF2-40B4-BE49-F238E27FC236}">
                  <a16:creationId xmlns:a16="http://schemas.microsoft.com/office/drawing/2014/main" id="{658AEC78-D559-3FC4-3EAE-C7E630386C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39863" y="1511300"/>
              <a:ext cx="271463" cy="152400"/>
            </a:xfrm>
            <a:custGeom>
              <a:avLst/>
              <a:gdLst>
                <a:gd name="T0" fmla="*/ 403 w 883"/>
                <a:gd name="T1" fmla="*/ 224 h 495"/>
                <a:gd name="T2" fmla="*/ 485 w 883"/>
                <a:gd name="T3" fmla="*/ 206 h 495"/>
                <a:gd name="T4" fmla="*/ 524 w 883"/>
                <a:gd name="T5" fmla="*/ 225 h 495"/>
                <a:gd name="T6" fmla="*/ 538 w 883"/>
                <a:gd name="T7" fmla="*/ 227 h 495"/>
                <a:gd name="T8" fmla="*/ 638 w 883"/>
                <a:gd name="T9" fmla="*/ 169 h 495"/>
                <a:gd name="T10" fmla="*/ 651 w 883"/>
                <a:gd name="T11" fmla="*/ 65 h 495"/>
                <a:gd name="T12" fmla="*/ 716 w 883"/>
                <a:gd name="T13" fmla="*/ 16 h 495"/>
                <a:gd name="T14" fmla="*/ 856 w 883"/>
                <a:gd name="T15" fmla="*/ 73 h 495"/>
                <a:gd name="T16" fmla="*/ 830 w 883"/>
                <a:gd name="T17" fmla="*/ 222 h 495"/>
                <a:gd name="T18" fmla="*/ 661 w 883"/>
                <a:gd name="T19" fmla="*/ 211 h 495"/>
                <a:gd name="T20" fmla="*/ 562 w 883"/>
                <a:gd name="T21" fmla="*/ 270 h 495"/>
                <a:gd name="T22" fmla="*/ 557 w 883"/>
                <a:gd name="T23" fmla="*/ 283 h 495"/>
                <a:gd name="T24" fmla="*/ 518 w 883"/>
                <a:gd name="T25" fmla="*/ 377 h 495"/>
                <a:gd name="T26" fmla="*/ 415 w 883"/>
                <a:gd name="T27" fmla="*/ 382 h 495"/>
                <a:gd name="T28" fmla="*/ 367 w 883"/>
                <a:gd name="T29" fmla="*/ 291 h 495"/>
                <a:gd name="T30" fmla="*/ 368 w 883"/>
                <a:gd name="T31" fmla="*/ 287 h 495"/>
                <a:gd name="T32" fmla="*/ 351 w 883"/>
                <a:gd name="T33" fmla="*/ 247 h 495"/>
                <a:gd name="T34" fmla="*/ 268 w 883"/>
                <a:gd name="T35" fmla="*/ 187 h 495"/>
                <a:gd name="T36" fmla="*/ 252 w 883"/>
                <a:gd name="T37" fmla="*/ 186 h 495"/>
                <a:gd name="T38" fmla="*/ 197 w 883"/>
                <a:gd name="T39" fmla="*/ 203 h 495"/>
                <a:gd name="T40" fmla="*/ 185 w 883"/>
                <a:gd name="T41" fmla="*/ 211 h 495"/>
                <a:gd name="T42" fmla="*/ 129 w 883"/>
                <a:gd name="T43" fmla="*/ 356 h 495"/>
                <a:gd name="T44" fmla="*/ 133 w 883"/>
                <a:gd name="T45" fmla="*/ 372 h 495"/>
                <a:gd name="T46" fmla="*/ 142 w 883"/>
                <a:gd name="T47" fmla="*/ 454 h 495"/>
                <a:gd name="T48" fmla="*/ 68 w 883"/>
                <a:gd name="T49" fmla="*/ 490 h 495"/>
                <a:gd name="T50" fmla="*/ 8 w 883"/>
                <a:gd name="T51" fmla="*/ 433 h 495"/>
                <a:gd name="T52" fmla="*/ 69 w 883"/>
                <a:gd name="T53" fmla="*/ 348 h 495"/>
                <a:gd name="T54" fmla="*/ 86 w 883"/>
                <a:gd name="T55" fmla="*/ 334 h 495"/>
                <a:gd name="T56" fmla="*/ 138 w 883"/>
                <a:gd name="T57" fmla="*/ 199 h 495"/>
                <a:gd name="T58" fmla="*/ 133 w 883"/>
                <a:gd name="T59" fmla="*/ 175 h 495"/>
                <a:gd name="T60" fmla="*/ 116 w 883"/>
                <a:gd name="T61" fmla="*/ 59 h 495"/>
                <a:gd name="T62" fmla="*/ 226 w 883"/>
                <a:gd name="T63" fmla="*/ 15 h 495"/>
                <a:gd name="T64" fmla="*/ 295 w 883"/>
                <a:gd name="T65" fmla="*/ 111 h 495"/>
                <a:gd name="T66" fmla="*/ 294 w 883"/>
                <a:gd name="T67" fmla="*/ 117 h 495"/>
                <a:gd name="T68" fmla="*/ 314 w 883"/>
                <a:gd name="T69" fmla="*/ 161 h 495"/>
                <a:gd name="T70" fmla="*/ 399 w 883"/>
                <a:gd name="T71" fmla="*/ 223 h 495"/>
                <a:gd name="T72" fmla="*/ 403 w 883"/>
                <a:gd name="T73" fmla="*/ 224 h 495"/>
                <a:gd name="T74" fmla="*/ 823 w 883"/>
                <a:gd name="T75" fmla="*/ 131 h 495"/>
                <a:gd name="T76" fmla="*/ 751 w 883"/>
                <a:gd name="T77" fmla="*/ 59 h 495"/>
                <a:gd name="T78" fmla="*/ 679 w 883"/>
                <a:gd name="T79" fmla="*/ 131 h 495"/>
                <a:gd name="T80" fmla="*/ 751 w 883"/>
                <a:gd name="T81" fmla="*/ 203 h 495"/>
                <a:gd name="T82" fmla="*/ 823 w 883"/>
                <a:gd name="T83" fmla="*/ 131 h 495"/>
                <a:gd name="T84" fmla="*/ 199 w 883"/>
                <a:gd name="T85" fmla="*/ 59 h 495"/>
                <a:gd name="T86" fmla="*/ 151 w 883"/>
                <a:gd name="T87" fmla="*/ 107 h 495"/>
                <a:gd name="T88" fmla="*/ 198 w 883"/>
                <a:gd name="T89" fmla="*/ 155 h 495"/>
                <a:gd name="T90" fmla="*/ 247 w 883"/>
                <a:gd name="T91" fmla="*/ 106 h 495"/>
                <a:gd name="T92" fmla="*/ 199 w 883"/>
                <a:gd name="T93" fmla="*/ 59 h 495"/>
                <a:gd name="T94" fmla="*/ 415 w 883"/>
                <a:gd name="T95" fmla="*/ 299 h 495"/>
                <a:gd name="T96" fmla="*/ 463 w 883"/>
                <a:gd name="T97" fmla="*/ 347 h 495"/>
                <a:gd name="T98" fmla="*/ 511 w 883"/>
                <a:gd name="T99" fmla="*/ 300 h 495"/>
                <a:gd name="T100" fmla="*/ 462 w 883"/>
                <a:gd name="T101" fmla="*/ 251 h 495"/>
                <a:gd name="T102" fmla="*/ 415 w 883"/>
                <a:gd name="T103" fmla="*/ 299 h 495"/>
                <a:gd name="T104" fmla="*/ 79 w 883"/>
                <a:gd name="T105" fmla="*/ 443 h 495"/>
                <a:gd name="T106" fmla="*/ 103 w 883"/>
                <a:gd name="T107" fmla="*/ 419 h 495"/>
                <a:gd name="T108" fmla="*/ 79 w 883"/>
                <a:gd name="T109" fmla="*/ 395 h 495"/>
                <a:gd name="T110" fmla="*/ 55 w 883"/>
                <a:gd name="T111" fmla="*/ 419 h 495"/>
                <a:gd name="T112" fmla="*/ 79 w 883"/>
                <a:gd name="T113" fmla="*/ 443 h 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883" h="495">
                  <a:moveTo>
                    <a:pt x="403" y="224"/>
                  </a:moveTo>
                  <a:cubicBezTo>
                    <a:pt x="427" y="207"/>
                    <a:pt x="455" y="197"/>
                    <a:pt x="485" y="206"/>
                  </a:cubicBezTo>
                  <a:cubicBezTo>
                    <a:pt x="499" y="210"/>
                    <a:pt x="511" y="219"/>
                    <a:pt x="524" y="225"/>
                  </a:cubicBezTo>
                  <a:cubicBezTo>
                    <a:pt x="528" y="227"/>
                    <a:pt x="535" y="229"/>
                    <a:pt x="538" y="227"/>
                  </a:cubicBezTo>
                  <a:cubicBezTo>
                    <a:pt x="571" y="208"/>
                    <a:pt x="604" y="189"/>
                    <a:pt x="638" y="169"/>
                  </a:cubicBezTo>
                  <a:cubicBezTo>
                    <a:pt x="626" y="132"/>
                    <a:pt x="630" y="97"/>
                    <a:pt x="651" y="65"/>
                  </a:cubicBezTo>
                  <a:cubicBezTo>
                    <a:pt x="667" y="41"/>
                    <a:pt x="688" y="25"/>
                    <a:pt x="716" y="16"/>
                  </a:cubicBezTo>
                  <a:cubicBezTo>
                    <a:pt x="770" y="0"/>
                    <a:pt x="828" y="23"/>
                    <a:pt x="856" y="73"/>
                  </a:cubicBezTo>
                  <a:cubicBezTo>
                    <a:pt x="883" y="122"/>
                    <a:pt x="872" y="184"/>
                    <a:pt x="830" y="222"/>
                  </a:cubicBezTo>
                  <a:cubicBezTo>
                    <a:pt x="781" y="264"/>
                    <a:pt x="724" y="260"/>
                    <a:pt x="661" y="211"/>
                  </a:cubicBezTo>
                  <a:cubicBezTo>
                    <a:pt x="628" y="231"/>
                    <a:pt x="595" y="250"/>
                    <a:pt x="562" y="270"/>
                  </a:cubicBezTo>
                  <a:cubicBezTo>
                    <a:pt x="559" y="272"/>
                    <a:pt x="557" y="279"/>
                    <a:pt x="557" y="283"/>
                  </a:cubicBezTo>
                  <a:cubicBezTo>
                    <a:pt x="563" y="323"/>
                    <a:pt x="550" y="354"/>
                    <a:pt x="518" y="377"/>
                  </a:cubicBezTo>
                  <a:cubicBezTo>
                    <a:pt x="485" y="400"/>
                    <a:pt x="450" y="402"/>
                    <a:pt x="415" y="382"/>
                  </a:cubicBezTo>
                  <a:cubicBezTo>
                    <a:pt x="381" y="362"/>
                    <a:pt x="366" y="331"/>
                    <a:pt x="367" y="291"/>
                  </a:cubicBezTo>
                  <a:cubicBezTo>
                    <a:pt x="367" y="290"/>
                    <a:pt x="367" y="288"/>
                    <a:pt x="368" y="287"/>
                  </a:cubicBezTo>
                  <a:cubicBezTo>
                    <a:pt x="378" y="267"/>
                    <a:pt x="366" y="257"/>
                    <a:pt x="351" y="247"/>
                  </a:cubicBezTo>
                  <a:cubicBezTo>
                    <a:pt x="323" y="228"/>
                    <a:pt x="296" y="207"/>
                    <a:pt x="268" y="187"/>
                  </a:cubicBezTo>
                  <a:cubicBezTo>
                    <a:pt x="262" y="182"/>
                    <a:pt x="258" y="182"/>
                    <a:pt x="252" y="186"/>
                  </a:cubicBezTo>
                  <a:cubicBezTo>
                    <a:pt x="235" y="198"/>
                    <a:pt x="217" y="203"/>
                    <a:pt x="197" y="203"/>
                  </a:cubicBezTo>
                  <a:cubicBezTo>
                    <a:pt x="193" y="203"/>
                    <a:pt x="186" y="207"/>
                    <a:pt x="185" y="211"/>
                  </a:cubicBezTo>
                  <a:cubicBezTo>
                    <a:pt x="166" y="259"/>
                    <a:pt x="147" y="308"/>
                    <a:pt x="129" y="356"/>
                  </a:cubicBezTo>
                  <a:cubicBezTo>
                    <a:pt x="128" y="361"/>
                    <a:pt x="130" y="368"/>
                    <a:pt x="133" y="372"/>
                  </a:cubicBezTo>
                  <a:cubicBezTo>
                    <a:pt x="153" y="397"/>
                    <a:pt x="157" y="427"/>
                    <a:pt x="142" y="454"/>
                  </a:cubicBezTo>
                  <a:cubicBezTo>
                    <a:pt x="127" y="480"/>
                    <a:pt x="97" y="495"/>
                    <a:pt x="68" y="490"/>
                  </a:cubicBezTo>
                  <a:cubicBezTo>
                    <a:pt x="38" y="485"/>
                    <a:pt x="15" y="463"/>
                    <a:pt x="8" y="433"/>
                  </a:cubicBezTo>
                  <a:cubicBezTo>
                    <a:pt x="0" y="393"/>
                    <a:pt x="28" y="354"/>
                    <a:pt x="69" y="348"/>
                  </a:cubicBezTo>
                  <a:cubicBezTo>
                    <a:pt x="80" y="347"/>
                    <a:pt x="83" y="342"/>
                    <a:pt x="86" y="334"/>
                  </a:cubicBezTo>
                  <a:cubicBezTo>
                    <a:pt x="103" y="289"/>
                    <a:pt x="120" y="244"/>
                    <a:pt x="138" y="199"/>
                  </a:cubicBezTo>
                  <a:cubicBezTo>
                    <a:pt x="142" y="189"/>
                    <a:pt x="141" y="183"/>
                    <a:pt x="133" y="175"/>
                  </a:cubicBezTo>
                  <a:cubicBezTo>
                    <a:pt x="100" y="145"/>
                    <a:pt x="94" y="97"/>
                    <a:pt x="116" y="59"/>
                  </a:cubicBezTo>
                  <a:cubicBezTo>
                    <a:pt x="138" y="21"/>
                    <a:pt x="184" y="3"/>
                    <a:pt x="226" y="15"/>
                  </a:cubicBezTo>
                  <a:cubicBezTo>
                    <a:pt x="268" y="27"/>
                    <a:pt x="297" y="67"/>
                    <a:pt x="295" y="111"/>
                  </a:cubicBezTo>
                  <a:cubicBezTo>
                    <a:pt x="295" y="113"/>
                    <a:pt x="295" y="115"/>
                    <a:pt x="294" y="117"/>
                  </a:cubicBezTo>
                  <a:cubicBezTo>
                    <a:pt x="283" y="140"/>
                    <a:pt x="297" y="150"/>
                    <a:pt x="314" y="161"/>
                  </a:cubicBezTo>
                  <a:cubicBezTo>
                    <a:pt x="343" y="181"/>
                    <a:pt x="371" y="202"/>
                    <a:pt x="399" y="223"/>
                  </a:cubicBezTo>
                  <a:cubicBezTo>
                    <a:pt x="400" y="223"/>
                    <a:pt x="401" y="224"/>
                    <a:pt x="403" y="224"/>
                  </a:cubicBezTo>
                  <a:close/>
                  <a:moveTo>
                    <a:pt x="823" y="131"/>
                  </a:moveTo>
                  <a:cubicBezTo>
                    <a:pt x="823" y="92"/>
                    <a:pt x="791" y="59"/>
                    <a:pt x="751" y="59"/>
                  </a:cubicBezTo>
                  <a:cubicBezTo>
                    <a:pt x="712" y="59"/>
                    <a:pt x="679" y="91"/>
                    <a:pt x="679" y="131"/>
                  </a:cubicBezTo>
                  <a:cubicBezTo>
                    <a:pt x="679" y="170"/>
                    <a:pt x="711" y="203"/>
                    <a:pt x="751" y="203"/>
                  </a:cubicBezTo>
                  <a:cubicBezTo>
                    <a:pt x="790" y="203"/>
                    <a:pt x="823" y="170"/>
                    <a:pt x="823" y="131"/>
                  </a:cubicBezTo>
                  <a:close/>
                  <a:moveTo>
                    <a:pt x="199" y="59"/>
                  </a:moveTo>
                  <a:cubicBezTo>
                    <a:pt x="173" y="59"/>
                    <a:pt x="151" y="81"/>
                    <a:pt x="151" y="107"/>
                  </a:cubicBezTo>
                  <a:cubicBezTo>
                    <a:pt x="151" y="133"/>
                    <a:pt x="172" y="155"/>
                    <a:pt x="198" y="155"/>
                  </a:cubicBezTo>
                  <a:cubicBezTo>
                    <a:pt x="225" y="155"/>
                    <a:pt x="247" y="133"/>
                    <a:pt x="247" y="106"/>
                  </a:cubicBezTo>
                  <a:cubicBezTo>
                    <a:pt x="247" y="80"/>
                    <a:pt x="225" y="59"/>
                    <a:pt x="199" y="59"/>
                  </a:cubicBezTo>
                  <a:close/>
                  <a:moveTo>
                    <a:pt x="415" y="299"/>
                  </a:moveTo>
                  <a:cubicBezTo>
                    <a:pt x="415" y="325"/>
                    <a:pt x="437" y="347"/>
                    <a:pt x="463" y="347"/>
                  </a:cubicBezTo>
                  <a:cubicBezTo>
                    <a:pt x="489" y="347"/>
                    <a:pt x="511" y="326"/>
                    <a:pt x="511" y="300"/>
                  </a:cubicBezTo>
                  <a:cubicBezTo>
                    <a:pt x="511" y="273"/>
                    <a:pt x="489" y="251"/>
                    <a:pt x="462" y="251"/>
                  </a:cubicBezTo>
                  <a:cubicBezTo>
                    <a:pt x="436" y="251"/>
                    <a:pt x="415" y="273"/>
                    <a:pt x="415" y="299"/>
                  </a:cubicBezTo>
                  <a:close/>
                  <a:moveTo>
                    <a:pt x="79" y="443"/>
                  </a:moveTo>
                  <a:cubicBezTo>
                    <a:pt x="92" y="443"/>
                    <a:pt x="103" y="432"/>
                    <a:pt x="103" y="419"/>
                  </a:cubicBezTo>
                  <a:cubicBezTo>
                    <a:pt x="103" y="406"/>
                    <a:pt x="92" y="395"/>
                    <a:pt x="79" y="395"/>
                  </a:cubicBezTo>
                  <a:cubicBezTo>
                    <a:pt x="66" y="395"/>
                    <a:pt x="55" y="406"/>
                    <a:pt x="55" y="419"/>
                  </a:cubicBezTo>
                  <a:cubicBezTo>
                    <a:pt x="55" y="432"/>
                    <a:pt x="66" y="443"/>
                    <a:pt x="79" y="4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7">
              <a:extLst>
                <a:ext uri="{FF2B5EF4-FFF2-40B4-BE49-F238E27FC236}">
                  <a16:creationId xmlns:a16="http://schemas.microsoft.com/office/drawing/2014/main" id="{5BF2FC5A-A1ED-8007-00A3-6419E81ECDB2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19250"/>
              <a:ext cx="73025" cy="14288"/>
            </a:xfrm>
            <a:custGeom>
              <a:avLst/>
              <a:gdLst>
                <a:gd name="T0" fmla="*/ 0 w 238"/>
                <a:gd name="T1" fmla="*/ 46 h 46"/>
                <a:gd name="T2" fmla="*/ 0 w 238"/>
                <a:gd name="T3" fmla="*/ 0 h 46"/>
                <a:gd name="T4" fmla="*/ 238 w 238"/>
                <a:gd name="T5" fmla="*/ 0 h 46"/>
                <a:gd name="T6" fmla="*/ 238 w 238"/>
                <a:gd name="T7" fmla="*/ 46 h 46"/>
                <a:gd name="T8" fmla="*/ 0 w 23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79" y="0"/>
                    <a:pt x="158" y="0"/>
                    <a:pt x="238" y="0"/>
                  </a:cubicBezTo>
                  <a:cubicBezTo>
                    <a:pt x="238" y="15"/>
                    <a:pt x="238" y="30"/>
                    <a:pt x="238" y="46"/>
                  </a:cubicBezTo>
                  <a:cubicBezTo>
                    <a:pt x="159" y="46"/>
                    <a:pt x="8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8">
              <a:extLst>
                <a:ext uri="{FF2B5EF4-FFF2-40B4-BE49-F238E27FC236}">
                  <a16:creationId xmlns:a16="http://schemas.microsoft.com/office/drawing/2014/main" id="{5120DBF9-F96E-6B94-0B49-780D0D7689FD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46188" y="1647825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9">
              <a:extLst>
                <a:ext uri="{FF2B5EF4-FFF2-40B4-BE49-F238E27FC236}">
                  <a16:creationId xmlns:a16="http://schemas.microsoft.com/office/drawing/2014/main" id="{D88E3015-2E18-517F-6099-E82DA9D64384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16025" y="16478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5" name="Freeform 10">
              <a:extLst>
                <a:ext uri="{FF2B5EF4-FFF2-40B4-BE49-F238E27FC236}">
                  <a16:creationId xmlns:a16="http://schemas.microsoft.com/office/drawing/2014/main" id="{0763C00C-42CB-D1F0-CEC8-C165E03454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87450" y="1647825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6" name="Freeform 11">
              <a:extLst>
                <a:ext uri="{FF2B5EF4-FFF2-40B4-BE49-F238E27FC236}">
                  <a16:creationId xmlns:a16="http://schemas.microsoft.com/office/drawing/2014/main" id="{13C68C51-C2F7-AD9E-F2FC-2B66F09C4A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541463" y="1670050"/>
              <a:ext cx="66675" cy="68263"/>
            </a:xfrm>
            <a:custGeom>
              <a:avLst/>
              <a:gdLst>
                <a:gd name="T0" fmla="*/ 3 w 217"/>
                <a:gd name="T1" fmla="*/ 0 h 218"/>
                <a:gd name="T2" fmla="*/ 50 w 217"/>
                <a:gd name="T3" fmla="*/ 0 h 218"/>
                <a:gd name="T4" fmla="*/ 100 w 217"/>
                <a:gd name="T5" fmla="*/ 118 h 218"/>
                <a:gd name="T6" fmla="*/ 217 w 217"/>
                <a:gd name="T7" fmla="*/ 167 h 218"/>
                <a:gd name="T8" fmla="*/ 217 w 217"/>
                <a:gd name="T9" fmla="*/ 214 h 218"/>
                <a:gd name="T10" fmla="*/ 3 w 217"/>
                <a:gd name="T11" fmla="*/ 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7" h="218">
                  <a:moveTo>
                    <a:pt x="3" y="0"/>
                  </a:moveTo>
                  <a:cubicBezTo>
                    <a:pt x="19" y="0"/>
                    <a:pt x="34" y="0"/>
                    <a:pt x="50" y="0"/>
                  </a:cubicBezTo>
                  <a:cubicBezTo>
                    <a:pt x="51" y="46"/>
                    <a:pt x="67" y="86"/>
                    <a:pt x="100" y="118"/>
                  </a:cubicBezTo>
                  <a:cubicBezTo>
                    <a:pt x="132" y="150"/>
                    <a:pt x="171" y="166"/>
                    <a:pt x="217" y="167"/>
                  </a:cubicBezTo>
                  <a:cubicBezTo>
                    <a:pt x="217" y="183"/>
                    <a:pt x="217" y="198"/>
                    <a:pt x="217" y="214"/>
                  </a:cubicBezTo>
                  <a:cubicBezTo>
                    <a:pt x="107" y="218"/>
                    <a:pt x="0" y="119"/>
                    <a:pt x="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2">
              <a:extLst>
                <a:ext uri="{FF2B5EF4-FFF2-40B4-BE49-F238E27FC236}">
                  <a16:creationId xmlns:a16="http://schemas.microsoft.com/office/drawing/2014/main" id="{438C28AB-1985-8000-130D-57511A4A2D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49375" y="1722438"/>
              <a:ext cx="161925" cy="161925"/>
            </a:xfrm>
            <a:custGeom>
              <a:avLst/>
              <a:gdLst>
                <a:gd name="T0" fmla="*/ 528 w 528"/>
                <a:gd name="T1" fmla="*/ 264 h 528"/>
                <a:gd name="T2" fmla="*/ 263 w 528"/>
                <a:gd name="T3" fmla="*/ 528 h 528"/>
                <a:gd name="T4" fmla="*/ 0 w 528"/>
                <a:gd name="T5" fmla="*/ 263 h 528"/>
                <a:gd name="T6" fmla="*/ 264 w 528"/>
                <a:gd name="T7" fmla="*/ 0 h 528"/>
                <a:gd name="T8" fmla="*/ 528 w 528"/>
                <a:gd name="T9" fmla="*/ 264 h 528"/>
                <a:gd name="T10" fmla="*/ 48 w 528"/>
                <a:gd name="T11" fmla="*/ 264 h 528"/>
                <a:gd name="T12" fmla="*/ 263 w 528"/>
                <a:gd name="T13" fmla="*/ 480 h 528"/>
                <a:gd name="T14" fmla="*/ 480 w 528"/>
                <a:gd name="T15" fmla="*/ 264 h 528"/>
                <a:gd name="T16" fmla="*/ 265 w 528"/>
                <a:gd name="T17" fmla="*/ 48 h 528"/>
                <a:gd name="T18" fmla="*/ 48 w 528"/>
                <a:gd name="T19" fmla="*/ 264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8">
                  <a:moveTo>
                    <a:pt x="528" y="264"/>
                  </a:moveTo>
                  <a:cubicBezTo>
                    <a:pt x="528" y="410"/>
                    <a:pt x="409" y="528"/>
                    <a:pt x="263" y="528"/>
                  </a:cubicBezTo>
                  <a:cubicBezTo>
                    <a:pt x="118" y="528"/>
                    <a:pt x="0" y="409"/>
                    <a:pt x="0" y="263"/>
                  </a:cubicBezTo>
                  <a:cubicBezTo>
                    <a:pt x="0" y="118"/>
                    <a:pt x="119" y="0"/>
                    <a:pt x="264" y="0"/>
                  </a:cubicBezTo>
                  <a:cubicBezTo>
                    <a:pt x="410" y="0"/>
                    <a:pt x="528" y="119"/>
                    <a:pt x="528" y="264"/>
                  </a:cubicBezTo>
                  <a:close/>
                  <a:moveTo>
                    <a:pt x="48" y="264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4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13">
              <a:extLst>
                <a:ext uri="{FF2B5EF4-FFF2-40B4-BE49-F238E27FC236}">
                  <a16:creationId xmlns:a16="http://schemas.microsoft.com/office/drawing/2014/main" id="{7A49FDEC-1F9D-14A5-D484-FAC2411A763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268413" y="1803400"/>
              <a:ext cx="53975" cy="50800"/>
            </a:xfrm>
            <a:custGeom>
              <a:avLst/>
              <a:gdLst>
                <a:gd name="T0" fmla="*/ 120 w 172"/>
                <a:gd name="T1" fmla="*/ 0 h 168"/>
                <a:gd name="T2" fmla="*/ 165 w 172"/>
                <a:gd name="T3" fmla="*/ 0 h 168"/>
                <a:gd name="T4" fmla="*/ 0 w 172"/>
                <a:gd name="T5" fmla="*/ 166 h 168"/>
                <a:gd name="T6" fmla="*/ 0 w 172"/>
                <a:gd name="T7" fmla="*/ 120 h 168"/>
                <a:gd name="T8" fmla="*/ 120 w 172"/>
                <a:gd name="T9" fmla="*/ 0 h 1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2" h="168">
                  <a:moveTo>
                    <a:pt x="120" y="0"/>
                  </a:moveTo>
                  <a:cubicBezTo>
                    <a:pt x="135" y="0"/>
                    <a:pt x="150" y="0"/>
                    <a:pt x="165" y="0"/>
                  </a:cubicBezTo>
                  <a:cubicBezTo>
                    <a:pt x="172" y="75"/>
                    <a:pt x="101" y="168"/>
                    <a:pt x="0" y="166"/>
                  </a:cubicBezTo>
                  <a:cubicBezTo>
                    <a:pt x="0" y="151"/>
                    <a:pt x="0" y="136"/>
                    <a:pt x="0" y="120"/>
                  </a:cubicBezTo>
                  <a:cubicBezTo>
                    <a:pt x="77" y="107"/>
                    <a:pt x="112" y="71"/>
                    <a:pt x="12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2086624B-15B8-7E92-A8B7-542D7B498E8A}"/>
              </a:ext>
            </a:extLst>
          </p:cNvPr>
          <p:cNvGrpSpPr/>
          <p:nvPr/>
        </p:nvGrpSpPr>
        <p:grpSpPr>
          <a:xfrm>
            <a:off x="6906169" y="3313573"/>
            <a:ext cx="444500" cy="458788"/>
            <a:chOff x="3657600" y="2798763"/>
            <a:chExt cx="444500" cy="458788"/>
          </a:xfrm>
          <a:solidFill>
            <a:srgbClr val="43266B"/>
          </a:solidFill>
        </p:grpSpPr>
        <p:sp>
          <p:nvSpPr>
            <p:cNvPr id="360" name="Freeform 69">
              <a:extLst>
                <a:ext uri="{FF2B5EF4-FFF2-40B4-BE49-F238E27FC236}">
                  <a16:creationId xmlns:a16="http://schemas.microsoft.com/office/drawing/2014/main" id="{918CB4C1-66B3-39F7-404D-354E695BE9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57600" y="2798763"/>
              <a:ext cx="444500" cy="458788"/>
            </a:xfrm>
            <a:custGeom>
              <a:avLst/>
              <a:gdLst>
                <a:gd name="T0" fmla="*/ 1210 w 1493"/>
                <a:gd name="T1" fmla="*/ 1512 h 1542"/>
                <a:gd name="T2" fmla="*/ 1390 w 1493"/>
                <a:gd name="T3" fmla="*/ 1497 h 1542"/>
                <a:gd name="T4" fmla="*/ 1448 w 1493"/>
                <a:gd name="T5" fmla="*/ 535 h 1542"/>
                <a:gd name="T6" fmla="*/ 1429 w 1493"/>
                <a:gd name="T7" fmla="*/ 521 h 1542"/>
                <a:gd name="T8" fmla="*/ 1024 w 1493"/>
                <a:gd name="T9" fmla="*/ 519 h 1542"/>
                <a:gd name="T10" fmla="*/ 1029 w 1493"/>
                <a:gd name="T11" fmla="*/ 477 h 1542"/>
                <a:gd name="T12" fmla="*/ 1428 w 1493"/>
                <a:gd name="T13" fmla="*/ 476 h 1542"/>
                <a:gd name="T14" fmla="*/ 1448 w 1493"/>
                <a:gd name="T15" fmla="*/ 460 h 1542"/>
                <a:gd name="T16" fmla="*/ 1388 w 1493"/>
                <a:gd name="T17" fmla="*/ 198 h 1542"/>
                <a:gd name="T18" fmla="*/ 1286 w 1493"/>
                <a:gd name="T19" fmla="*/ 252 h 1542"/>
                <a:gd name="T20" fmla="*/ 1130 w 1493"/>
                <a:gd name="T21" fmla="*/ 321 h 1542"/>
                <a:gd name="T22" fmla="*/ 1099 w 1493"/>
                <a:gd name="T23" fmla="*/ 199 h 1542"/>
                <a:gd name="T24" fmla="*/ 840 w 1493"/>
                <a:gd name="T25" fmla="*/ 250 h 1542"/>
                <a:gd name="T26" fmla="*/ 654 w 1493"/>
                <a:gd name="T27" fmla="*/ 258 h 1542"/>
                <a:gd name="T28" fmla="*/ 395 w 1493"/>
                <a:gd name="T29" fmla="*/ 199 h 1542"/>
                <a:gd name="T30" fmla="*/ 311 w 1493"/>
                <a:gd name="T31" fmla="*/ 344 h 1542"/>
                <a:gd name="T32" fmla="*/ 207 w 1493"/>
                <a:gd name="T33" fmla="*/ 246 h 1542"/>
                <a:gd name="T34" fmla="*/ 183 w 1493"/>
                <a:gd name="T35" fmla="*/ 198 h 1542"/>
                <a:gd name="T36" fmla="*/ 46 w 1493"/>
                <a:gd name="T37" fmla="*/ 248 h 1542"/>
                <a:gd name="T38" fmla="*/ 48 w 1493"/>
                <a:gd name="T39" fmla="*/ 476 h 1542"/>
                <a:gd name="T40" fmla="*/ 918 w 1493"/>
                <a:gd name="T41" fmla="*/ 476 h 1542"/>
                <a:gd name="T42" fmla="*/ 957 w 1493"/>
                <a:gd name="T43" fmla="*/ 499 h 1542"/>
                <a:gd name="T44" fmla="*/ 918 w 1493"/>
                <a:gd name="T45" fmla="*/ 521 h 1542"/>
                <a:gd name="T46" fmla="*/ 46 w 1493"/>
                <a:gd name="T47" fmla="*/ 521 h 1542"/>
                <a:gd name="T48" fmla="*/ 45 w 1493"/>
                <a:gd name="T49" fmla="*/ 718 h 1542"/>
                <a:gd name="T50" fmla="*/ 3 w 1493"/>
                <a:gd name="T51" fmla="*/ 734 h 1542"/>
                <a:gd name="T52" fmla="*/ 1 w 1493"/>
                <a:gd name="T53" fmla="*/ 253 h 1542"/>
                <a:gd name="T54" fmla="*/ 178 w 1493"/>
                <a:gd name="T55" fmla="*/ 153 h 1542"/>
                <a:gd name="T56" fmla="*/ 207 w 1493"/>
                <a:gd name="T57" fmla="*/ 99 h 1542"/>
                <a:gd name="T58" fmla="*/ 393 w 1493"/>
                <a:gd name="T59" fmla="*/ 85 h 1542"/>
                <a:gd name="T60" fmla="*/ 654 w 1493"/>
                <a:gd name="T61" fmla="*/ 152 h 1542"/>
                <a:gd name="T62" fmla="*/ 740 w 1493"/>
                <a:gd name="T63" fmla="*/ 6 h 1542"/>
                <a:gd name="T64" fmla="*/ 839 w 1493"/>
                <a:gd name="T65" fmla="*/ 152 h 1542"/>
                <a:gd name="T66" fmla="*/ 1099 w 1493"/>
                <a:gd name="T67" fmla="*/ 100 h 1542"/>
                <a:gd name="T68" fmla="*/ 1247 w 1493"/>
                <a:gd name="T69" fmla="*/ 24 h 1542"/>
                <a:gd name="T70" fmla="*/ 1287 w 1493"/>
                <a:gd name="T71" fmla="*/ 153 h 1542"/>
                <a:gd name="T72" fmla="*/ 1489 w 1493"/>
                <a:gd name="T73" fmla="*/ 224 h 1542"/>
                <a:gd name="T74" fmla="*/ 1493 w 1493"/>
                <a:gd name="T75" fmla="*/ 1437 h 1542"/>
                <a:gd name="T76" fmla="*/ 1413 w 1493"/>
                <a:gd name="T77" fmla="*/ 1542 h 1542"/>
                <a:gd name="T78" fmla="*/ 350 w 1493"/>
                <a:gd name="T79" fmla="*/ 176 h 1542"/>
                <a:gd name="T80" fmla="*/ 301 w 1493"/>
                <a:gd name="T81" fmla="*/ 51 h 1542"/>
                <a:gd name="T82" fmla="*/ 252 w 1493"/>
                <a:gd name="T83" fmla="*/ 245 h 1542"/>
                <a:gd name="T84" fmla="*/ 350 w 1493"/>
                <a:gd name="T85" fmla="*/ 246 h 1542"/>
                <a:gd name="T86" fmla="*/ 1242 w 1493"/>
                <a:gd name="T87" fmla="*/ 175 h 1542"/>
                <a:gd name="T88" fmla="*/ 1193 w 1493"/>
                <a:gd name="T89" fmla="*/ 51 h 1542"/>
                <a:gd name="T90" fmla="*/ 1144 w 1493"/>
                <a:gd name="T91" fmla="*/ 247 h 1542"/>
                <a:gd name="T92" fmla="*/ 1242 w 1493"/>
                <a:gd name="T93" fmla="*/ 247 h 1542"/>
                <a:gd name="T94" fmla="*/ 795 w 1493"/>
                <a:gd name="T95" fmla="*/ 177 h 1542"/>
                <a:gd name="T96" fmla="*/ 746 w 1493"/>
                <a:gd name="T97" fmla="*/ 51 h 1542"/>
                <a:gd name="T98" fmla="*/ 699 w 1493"/>
                <a:gd name="T99" fmla="*/ 249 h 1542"/>
                <a:gd name="T100" fmla="*/ 795 w 1493"/>
                <a:gd name="T101" fmla="*/ 249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93" h="1542">
                  <a:moveTo>
                    <a:pt x="1224" y="1542"/>
                  </a:moveTo>
                  <a:cubicBezTo>
                    <a:pt x="1213" y="1535"/>
                    <a:pt x="1205" y="1526"/>
                    <a:pt x="1210" y="1512"/>
                  </a:cubicBezTo>
                  <a:cubicBezTo>
                    <a:pt x="1214" y="1499"/>
                    <a:pt x="1226" y="1497"/>
                    <a:pt x="1239" y="1497"/>
                  </a:cubicBezTo>
                  <a:cubicBezTo>
                    <a:pt x="1289" y="1497"/>
                    <a:pt x="1340" y="1497"/>
                    <a:pt x="1390" y="1497"/>
                  </a:cubicBezTo>
                  <a:cubicBezTo>
                    <a:pt x="1427" y="1497"/>
                    <a:pt x="1448" y="1476"/>
                    <a:pt x="1448" y="1439"/>
                  </a:cubicBezTo>
                  <a:cubicBezTo>
                    <a:pt x="1448" y="1138"/>
                    <a:pt x="1448" y="836"/>
                    <a:pt x="1448" y="535"/>
                  </a:cubicBezTo>
                  <a:cubicBezTo>
                    <a:pt x="1448" y="531"/>
                    <a:pt x="1448" y="527"/>
                    <a:pt x="1447" y="521"/>
                  </a:cubicBezTo>
                  <a:cubicBezTo>
                    <a:pt x="1441" y="521"/>
                    <a:pt x="1435" y="521"/>
                    <a:pt x="1429" y="521"/>
                  </a:cubicBezTo>
                  <a:cubicBezTo>
                    <a:pt x="1301" y="521"/>
                    <a:pt x="1172" y="521"/>
                    <a:pt x="1044" y="521"/>
                  </a:cubicBezTo>
                  <a:cubicBezTo>
                    <a:pt x="1037" y="521"/>
                    <a:pt x="1030" y="521"/>
                    <a:pt x="1024" y="519"/>
                  </a:cubicBezTo>
                  <a:cubicBezTo>
                    <a:pt x="1013" y="516"/>
                    <a:pt x="1009" y="507"/>
                    <a:pt x="1010" y="496"/>
                  </a:cubicBezTo>
                  <a:cubicBezTo>
                    <a:pt x="1012" y="485"/>
                    <a:pt x="1018" y="479"/>
                    <a:pt x="1029" y="477"/>
                  </a:cubicBezTo>
                  <a:cubicBezTo>
                    <a:pt x="1034" y="476"/>
                    <a:pt x="1040" y="476"/>
                    <a:pt x="1045" y="476"/>
                  </a:cubicBezTo>
                  <a:cubicBezTo>
                    <a:pt x="1173" y="476"/>
                    <a:pt x="1300" y="476"/>
                    <a:pt x="1428" y="476"/>
                  </a:cubicBezTo>
                  <a:cubicBezTo>
                    <a:pt x="1434" y="476"/>
                    <a:pt x="1440" y="476"/>
                    <a:pt x="1447" y="476"/>
                  </a:cubicBezTo>
                  <a:cubicBezTo>
                    <a:pt x="1448" y="470"/>
                    <a:pt x="1448" y="465"/>
                    <a:pt x="1448" y="460"/>
                  </a:cubicBezTo>
                  <a:cubicBezTo>
                    <a:pt x="1448" y="393"/>
                    <a:pt x="1448" y="326"/>
                    <a:pt x="1448" y="259"/>
                  </a:cubicBezTo>
                  <a:cubicBezTo>
                    <a:pt x="1448" y="218"/>
                    <a:pt x="1428" y="198"/>
                    <a:pt x="1388" y="198"/>
                  </a:cubicBezTo>
                  <a:cubicBezTo>
                    <a:pt x="1355" y="198"/>
                    <a:pt x="1322" y="198"/>
                    <a:pt x="1287" y="198"/>
                  </a:cubicBezTo>
                  <a:cubicBezTo>
                    <a:pt x="1287" y="217"/>
                    <a:pt x="1287" y="234"/>
                    <a:pt x="1286" y="252"/>
                  </a:cubicBezTo>
                  <a:cubicBezTo>
                    <a:pt x="1285" y="292"/>
                    <a:pt x="1266" y="321"/>
                    <a:pt x="1230" y="337"/>
                  </a:cubicBezTo>
                  <a:cubicBezTo>
                    <a:pt x="1194" y="352"/>
                    <a:pt x="1160" y="346"/>
                    <a:pt x="1130" y="321"/>
                  </a:cubicBezTo>
                  <a:cubicBezTo>
                    <a:pt x="1108" y="301"/>
                    <a:pt x="1099" y="276"/>
                    <a:pt x="1099" y="247"/>
                  </a:cubicBezTo>
                  <a:cubicBezTo>
                    <a:pt x="1099" y="231"/>
                    <a:pt x="1099" y="215"/>
                    <a:pt x="1099" y="199"/>
                  </a:cubicBezTo>
                  <a:cubicBezTo>
                    <a:pt x="1013" y="199"/>
                    <a:pt x="928" y="199"/>
                    <a:pt x="840" y="199"/>
                  </a:cubicBezTo>
                  <a:cubicBezTo>
                    <a:pt x="840" y="216"/>
                    <a:pt x="841" y="233"/>
                    <a:pt x="840" y="250"/>
                  </a:cubicBezTo>
                  <a:cubicBezTo>
                    <a:pt x="840" y="299"/>
                    <a:pt x="809" y="335"/>
                    <a:pt x="761" y="343"/>
                  </a:cubicBezTo>
                  <a:cubicBezTo>
                    <a:pt x="709" y="353"/>
                    <a:pt x="656" y="311"/>
                    <a:pt x="654" y="258"/>
                  </a:cubicBezTo>
                  <a:cubicBezTo>
                    <a:pt x="653" y="239"/>
                    <a:pt x="654" y="219"/>
                    <a:pt x="654" y="199"/>
                  </a:cubicBezTo>
                  <a:cubicBezTo>
                    <a:pt x="567" y="199"/>
                    <a:pt x="482" y="199"/>
                    <a:pt x="395" y="199"/>
                  </a:cubicBezTo>
                  <a:cubicBezTo>
                    <a:pt x="395" y="217"/>
                    <a:pt x="396" y="234"/>
                    <a:pt x="395" y="251"/>
                  </a:cubicBezTo>
                  <a:cubicBezTo>
                    <a:pt x="393" y="301"/>
                    <a:pt x="359" y="338"/>
                    <a:pt x="311" y="344"/>
                  </a:cubicBezTo>
                  <a:cubicBezTo>
                    <a:pt x="268" y="350"/>
                    <a:pt x="225" y="322"/>
                    <a:pt x="212" y="279"/>
                  </a:cubicBezTo>
                  <a:cubicBezTo>
                    <a:pt x="209" y="268"/>
                    <a:pt x="208" y="257"/>
                    <a:pt x="207" y="246"/>
                  </a:cubicBezTo>
                  <a:cubicBezTo>
                    <a:pt x="207" y="231"/>
                    <a:pt x="207" y="215"/>
                    <a:pt x="207" y="198"/>
                  </a:cubicBezTo>
                  <a:cubicBezTo>
                    <a:pt x="199" y="198"/>
                    <a:pt x="191" y="198"/>
                    <a:pt x="183" y="198"/>
                  </a:cubicBezTo>
                  <a:cubicBezTo>
                    <a:pt x="156" y="198"/>
                    <a:pt x="128" y="198"/>
                    <a:pt x="101" y="198"/>
                  </a:cubicBezTo>
                  <a:cubicBezTo>
                    <a:pt x="70" y="198"/>
                    <a:pt x="47" y="218"/>
                    <a:pt x="46" y="248"/>
                  </a:cubicBezTo>
                  <a:cubicBezTo>
                    <a:pt x="45" y="323"/>
                    <a:pt x="46" y="397"/>
                    <a:pt x="46" y="472"/>
                  </a:cubicBezTo>
                  <a:cubicBezTo>
                    <a:pt x="46" y="473"/>
                    <a:pt x="47" y="474"/>
                    <a:pt x="48" y="476"/>
                  </a:cubicBezTo>
                  <a:cubicBezTo>
                    <a:pt x="53" y="476"/>
                    <a:pt x="60" y="476"/>
                    <a:pt x="66" y="476"/>
                  </a:cubicBezTo>
                  <a:cubicBezTo>
                    <a:pt x="350" y="476"/>
                    <a:pt x="634" y="476"/>
                    <a:pt x="918" y="476"/>
                  </a:cubicBezTo>
                  <a:cubicBezTo>
                    <a:pt x="923" y="476"/>
                    <a:pt x="928" y="476"/>
                    <a:pt x="933" y="477"/>
                  </a:cubicBezTo>
                  <a:cubicBezTo>
                    <a:pt x="947" y="477"/>
                    <a:pt x="957" y="486"/>
                    <a:pt x="957" y="499"/>
                  </a:cubicBezTo>
                  <a:cubicBezTo>
                    <a:pt x="957" y="511"/>
                    <a:pt x="947" y="520"/>
                    <a:pt x="933" y="521"/>
                  </a:cubicBezTo>
                  <a:cubicBezTo>
                    <a:pt x="928" y="522"/>
                    <a:pt x="923" y="521"/>
                    <a:pt x="918" y="521"/>
                  </a:cubicBezTo>
                  <a:cubicBezTo>
                    <a:pt x="634" y="521"/>
                    <a:pt x="350" y="521"/>
                    <a:pt x="66" y="521"/>
                  </a:cubicBezTo>
                  <a:cubicBezTo>
                    <a:pt x="60" y="521"/>
                    <a:pt x="54" y="521"/>
                    <a:pt x="46" y="521"/>
                  </a:cubicBezTo>
                  <a:cubicBezTo>
                    <a:pt x="46" y="529"/>
                    <a:pt x="46" y="534"/>
                    <a:pt x="46" y="539"/>
                  </a:cubicBezTo>
                  <a:cubicBezTo>
                    <a:pt x="46" y="599"/>
                    <a:pt x="46" y="658"/>
                    <a:pt x="45" y="718"/>
                  </a:cubicBezTo>
                  <a:cubicBezTo>
                    <a:pt x="45" y="725"/>
                    <a:pt x="43" y="734"/>
                    <a:pt x="39" y="740"/>
                  </a:cubicBezTo>
                  <a:cubicBezTo>
                    <a:pt x="29" y="752"/>
                    <a:pt x="9" y="749"/>
                    <a:pt x="3" y="734"/>
                  </a:cubicBezTo>
                  <a:cubicBezTo>
                    <a:pt x="1" y="729"/>
                    <a:pt x="1" y="723"/>
                    <a:pt x="1" y="718"/>
                  </a:cubicBezTo>
                  <a:cubicBezTo>
                    <a:pt x="1" y="563"/>
                    <a:pt x="0" y="408"/>
                    <a:pt x="1" y="253"/>
                  </a:cubicBezTo>
                  <a:cubicBezTo>
                    <a:pt x="1" y="194"/>
                    <a:pt x="43" y="153"/>
                    <a:pt x="102" y="153"/>
                  </a:cubicBezTo>
                  <a:cubicBezTo>
                    <a:pt x="127" y="153"/>
                    <a:pt x="153" y="153"/>
                    <a:pt x="178" y="153"/>
                  </a:cubicBezTo>
                  <a:cubicBezTo>
                    <a:pt x="187" y="153"/>
                    <a:pt x="196" y="153"/>
                    <a:pt x="207" y="153"/>
                  </a:cubicBezTo>
                  <a:cubicBezTo>
                    <a:pt x="207" y="134"/>
                    <a:pt x="207" y="117"/>
                    <a:pt x="207" y="99"/>
                  </a:cubicBezTo>
                  <a:cubicBezTo>
                    <a:pt x="209" y="45"/>
                    <a:pt x="253" y="4"/>
                    <a:pt x="306" y="6"/>
                  </a:cubicBezTo>
                  <a:cubicBezTo>
                    <a:pt x="350" y="8"/>
                    <a:pt x="388" y="42"/>
                    <a:pt x="393" y="85"/>
                  </a:cubicBezTo>
                  <a:cubicBezTo>
                    <a:pt x="395" y="107"/>
                    <a:pt x="393" y="129"/>
                    <a:pt x="393" y="152"/>
                  </a:cubicBezTo>
                  <a:cubicBezTo>
                    <a:pt x="481" y="152"/>
                    <a:pt x="567" y="152"/>
                    <a:pt x="654" y="152"/>
                  </a:cubicBezTo>
                  <a:cubicBezTo>
                    <a:pt x="654" y="134"/>
                    <a:pt x="653" y="116"/>
                    <a:pt x="654" y="98"/>
                  </a:cubicBezTo>
                  <a:cubicBezTo>
                    <a:pt x="655" y="49"/>
                    <a:pt x="692" y="10"/>
                    <a:pt x="740" y="6"/>
                  </a:cubicBezTo>
                  <a:cubicBezTo>
                    <a:pt x="788" y="3"/>
                    <a:pt x="832" y="36"/>
                    <a:pt x="839" y="83"/>
                  </a:cubicBezTo>
                  <a:cubicBezTo>
                    <a:pt x="842" y="105"/>
                    <a:pt x="839" y="128"/>
                    <a:pt x="839" y="152"/>
                  </a:cubicBezTo>
                  <a:cubicBezTo>
                    <a:pt x="927" y="152"/>
                    <a:pt x="1012" y="152"/>
                    <a:pt x="1099" y="152"/>
                  </a:cubicBezTo>
                  <a:cubicBezTo>
                    <a:pt x="1099" y="134"/>
                    <a:pt x="1099" y="117"/>
                    <a:pt x="1099" y="100"/>
                  </a:cubicBezTo>
                  <a:cubicBezTo>
                    <a:pt x="1100" y="62"/>
                    <a:pt x="1118" y="32"/>
                    <a:pt x="1152" y="16"/>
                  </a:cubicBezTo>
                  <a:cubicBezTo>
                    <a:pt x="1185" y="0"/>
                    <a:pt x="1217" y="3"/>
                    <a:pt x="1247" y="24"/>
                  </a:cubicBezTo>
                  <a:cubicBezTo>
                    <a:pt x="1274" y="42"/>
                    <a:pt x="1286" y="69"/>
                    <a:pt x="1287" y="101"/>
                  </a:cubicBezTo>
                  <a:cubicBezTo>
                    <a:pt x="1287" y="118"/>
                    <a:pt x="1287" y="134"/>
                    <a:pt x="1287" y="153"/>
                  </a:cubicBezTo>
                  <a:cubicBezTo>
                    <a:pt x="1322" y="153"/>
                    <a:pt x="1355" y="153"/>
                    <a:pt x="1388" y="153"/>
                  </a:cubicBezTo>
                  <a:cubicBezTo>
                    <a:pt x="1439" y="153"/>
                    <a:pt x="1477" y="179"/>
                    <a:pt x="1489" y="224"/>
                  </a:cubicBezTo>
                  <a:cubicBezTo>
                    <a:pt x="1492" y="235"/>
                    <a:pt x="1493" y="247"/>
                    <a:pt x="1493" y="258"/>
                  </a:cubicBezTo>
                  <a:cubicBezTo>
                    <a:pt x="1493" y="651"/>
                    <a:pt x="1493" y="1044"/>
                    <a:pt x="1493" y="1437"/>
                  </a:cubicBezTo>
                  <a:cubicBezTo>
                    <a:pt x="1493" y="1490"/>
                    <a:pt x="1468" y="1524"/>
                    <a:pt x="1417" y="1540"/>
                  </a:cubicBezTo>
                  <a:cubicBezTo>
                    <a:pt x="1415" y="1540"/>
                    <a:pt x="1414" y="1541"/>
                    <a:pt x="1413" y="1542"/>
                  </a:cubicBezTo>
                  <a:cubicBezTo>
                    <a:pt x="1350" y="1542"/>
                    <a:pt x="1287" y="1542"/>
                    <a:pt x="1224" y="1542"/>
                  </a:cubicBezTo>
                  <a:close/>
                  <a:moveTo>
                    <a:pt x="350" y="176"/>
                  </a:moveTo>
                  <a:cubicBezTo>
                    <a:pt x="350" y="152"/>
                    <a:pt x="350" y="128"/>
                    <a:pt x="350" y="104"/>
                  </a:cubicBezTo>
                  <a:cubicBezTo>
                    <a:pt x="349" y="72"/>
                    <a:pt x="329" y="51"/>
                    <a:pt x="301" y="51"/>
                  </a:cubicBezTo>
                  <a:cubicBezTo>
                    <a:pt x="273" y="51"/>
                    <a:pt x="252" y="73"/>
                    <a:pt x="252" y="105"/>
                  </a:cubicBezTo>
                  <a:cubicBezTo>
                    <a:pt x="252" y="152"/>
                    <a:pt x="252" y="199"/>
                    <a:pt x="252" y="245"/>
                  </a:cubicBezTo>
                  <a:cubicBezTo>
                    <a:pt x="252" y="278"/>
                    <a:pt x="273" y="300"/>
                    <a:pt x="302" y="300"/>
                  </a:cubicBezTo>
                  <a:cubicBezTo>
                    <a:pt x="330" y="299"/>
                    <a:pt x="350" y="278"/>
                    <a:pt x="350" y="246"/>
                  </a:cubicBezTo>
                  <a:cubicBezTo>
                    <a:pt x="350" y="223"/>
                    <a:pt x="350" y="199"/>
                    <a:pt x="350" y="176"/>
                  </a:cubicBezTo>
                  <a:close/>
                  <a:moveTo>
                    <a:pt x="1242" y="175"/>
                  </a:moveTo>
                  <a:cubicBezTo>
                    <a:pt x="1242" y="152"/>
                    <a:pt x="1242" y="128"/>
                    <a:pt x="1242" y="105"/>
                  </a:cubicBezTo>
                  <a:cubicBezTo>
                    <a:pt x="1241" y="73"/>
                    <a:pt x="1222" y="51"/>
                    <a:pt x="1193" y="51"/>
                  </a:cubicBezTo>
                  <a:cubicBezTo>
                    <a:pt x="1165" y="51"/>
                    <a:pt x="1144" y="72"/>
                    <a:pt x="1144" y="104"/>
                  </a:cubicBezTo>
                  <a:cubicBezTo>
                    <a:pt x="1144" y="152"/>
                    <a:pt x="1144" y="199"/>
                    <a:pt x="1144" y="247"/>
                  </a:cubicBezTo>
                  <a:cubicBezTo>
                    <a:pt x="1144" y="278"/>
                    <a:pt x="1166" y="300"/>
                    <a:pt x="1194" y="300"/>
                  </a:cubicBezTo>
                  <a:cubicBezTo>
                    <a:pt x="1221" y="299"/>
                    <a:pt x="1241" y="277"/>
                    <a:pt x="1242" y="247"/>
                  </a:cubicBezTo>
                  <a:cubicBezTo>
                    <a:pt x="1242" y="223"/>
                    <a:pt x="1242" y="199"/>
                    <a:pt x="1242" y="175"/>
                  </a:cubicBezTo>
                  <a:close/>
                  <a:moveTo>
                    <a:pt x="795" y="177"/>
                  </a:moveTo>
                  <a:cubicBezTo>
                    <a:pt x="795" y="152"/>
                    <a:pt x="796" y="127"/>
                    <a:pt x="795" y="102"/>
                  </a:cubicBezTo>
                  <a:cubicBezTo>
                    <a:pt x="795" y="72"/>
                    <a:pt x="774" y="51"/>
                    <a:pt x="746" y="51"/>
                  </a:cubicBezTo>
                  <a:cubicBezTo>
                    <a:pt x="719" y="51"/>
                    <a:pt x="699" y="73"/>
                    <a:pt x="699" y="102"/>
                  </a:cubicBezTo>
                  <a:cubicBezTo>
                    <a:pt x="698" y="151"/>
                    <a:pt x="698" y="200"/>
                    <a:pt x="699" y="249"/>
                  </a:cubicBezTo>
                  <a:cubicBezTo>
                    <a:pt x="699" y="278"/>
                    <a:pt x="720" y="300"/>
                    <a:pt x="748" y="300"/>
                  </a:cubicBezTo>
                  <a:cubicBezTo>
                    <a:pt x="775" y="299"/>
                    <a:pt x="795" y="278"/>
                    <a:pt x="795" y="249"/>
                  </a:cubicBezTo>
                  <a:cubicBezTo>
                    <a:pt x="796" y="225"/>
                    <a:pt x="795" y="201"/>
                    <a:pt x="795" y="1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1" name="Freeform 70">
              <a:extLst>
                <a:ext uri="{FF2B5EF4-FFF2-40B4-BE49-F238E27FC236}">
                  <a16:creationId xmlns:a16="http://schemas.microsoft.com/office/drawing/2014/main" id="{C8721C73-08F9-6106-EEF1-99EBE15AE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57600" y="3036888"/>
              <a:ext cx="344488" cy="220663"/>
            </a:xfrm>
            <a:custGeom>
              <a:avLst/>
              <a:gdLst>
                <a:gd name="T0" fmla="*/ 80 w 1158"/>
                <a:gd name="T1" fmla="*/ 742 h 742"/>
                <a:gd name="T2" fmla="*/ 65 w 1158"/>
                <a:gd name="T3" fmla="*/ 736 h 742"/>
                <a:gd name="T4" fmla="*/ 0 w 1158"/>
                <a:gd name="T5" fmla="*/ 638 h 742"/>
                <a:gd name="T6" fmla="*/ 0 w 1158"/>
                <a:gd name="T7" fmla="*/ 285 h 742"/>
                <a:gd name="T8" fmla="*/ 0 w 1158"/>
                <a:gd name="T9" fmla="*/ 34 h 742"/>
                <a:gd name="T10" fmla="*/ 1 w 1158"/>
                <a:gd name="T11" fmla="*/ 18 h 742"/>
                <a:gd name="T12" fmla="*/ 24 w 1158"/>
                <a:gd name="T13" fmla="*/ 1 h 742"/>
                <a:gd name="T14" fmla="*/ 44 w 1158"/>
                <a:gd name="T15" fmla="*/ 21 h 742"/>
                <a:gd name="T16" fmla="*/ 45 w 1158"/>
                <a:gd name="T17" fmla="*/ 38 h 742"/>
                <a:gd name="T18" fmla="*/ 45 w 1158"/>
                <a:gd name="T19" fmla="*/ 637 h 742"/>
                <a:gd name="T20" fmla="*/ 86 w 1158"/>
                <a:gd name="T21" fmla="*/ 695 h 742"/>
                <a:gd name="T22" fmla="*/ 108 w 1158"/>
                <a:gd name="T23" fmla="*/ 697 h 742"/>
                <a:gd name="T24" fmla="*/ 1111 w 1158"/>
                <a:gd name="T25" fmla="*/ 697 h 742"/>
                <a:gd name="T26" fmla="*/ 1123 w 1158"/>
                <a:gd name="T27" fmla="*/ 697 h 742"/>
                <a:gd name="T28" fmla="*/ 1153 w 1158"/>
                <a:gd name="T29" fmla="*/ 712 h 742"/>
                <a:gd name="T30" fmla="*/ 1139 w 1158"/>
                <a:gd name="T31" fmla="*/ 742 h 742"/>
                <a:gd name="T32" fmla="*/ 80 w 1158"/>
                <a:gd name="T33" fmla="*/ 742 h 7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158" h="742">
                  <a:moveTo>
                    <a:pt x="80" y="742"/>
                  </a:moveTo>
                  <a:cubicBezTo>
                    <a:pt x="75" y="740"/>
                    <a:pt x="70" y="738"/>
                    <a:pt x="65" y="736"/>
                  </a:cubicBezTo>
                  <a:cubicBezTo>
                    <a:pt x="24" y="722"/>
                    <a:pt x="0" y="686"/>
                    <a:pt x="0" y="638"/>
                  </a:cubicBezTo>
                  <a:cubicBezTo>
                    <a:pt x="0" y="521"/>
                    <a:pt x="0" y="403"/>
                    <a:pt x="0" y="285"/>
                  </a:cubicBezTo>
                  <a:cubicBezTo>
                    <a:pt x="0" y="201"/>
                    <a:pt x="0" y="118"/>
                    <a:pt x="0" y="34"/>
                  </a:cubicBezTo>
                  <a:cubicBezTo>
                    <a:pt x="0" y="29"/>
                    <a:pt x="0" y="23"/>
                    <a:pt x="1" y="18"/>
                  </a:cubicBezTo>
                  <a:cubicBezTo>
                    <a:pt x="4" y="6"/>
                    <a:pt x="12" y="0"/>
                    <a:pt x="24" y="1"/>
                  </a:cubicBezTo>
                  <a:cubicBezTo>
                    <a:pt x="36" y="2"/>
                    <a:pt x="43" y="9"/>
                    <a:pt x="44" y="21"/>
                  </a:cubicBezTo>
                  <a:cubicBezTo>
                    <a:pt x="45" y="27"/>
                    <a:pt x="45" y="32"/>
                    <a:pt x="45" y="38"/>
                  </a:cubicBezTo>
                  <a:cubicBezTo>
                    <a:pt x="45" y="237"/>
                    <a:pt x="45" y="437"/>
                    <a:pt x="45" y="637"/>
                  </a:cubicBezTo>
                  <a:cubicBezTo>
                    <a:pt x="45" y="669"/>
                    <a:pt x="59" y="689"/>
                    <a:pt x="86" y="695"/>
                  </a:cubicBezTo>
                  <a:cubicBezTo>
                    <a:pt x="93" y="697"/>
                    <a:pt x="101" y="697"/>
                    <a:pt x="108" y="697"/>
                  </a:cubicBezTo>
                  <a:cubicBezTo>
                    <a:pt x="443" y="697"/>
                    <a:pt x="777" y="697"/>
                    <a:pt x="1111" y="697"/>
                  </a:cubicBezTo>
                  <a:cubicBezTo>
                    <a:pt x="1115" y="697"/>
                    <a:pt x="1119" y="697"/>
                    <a:pt x="1123" y="697"/>
                  </a:cubicBezTo>
                  <a:cubicBezTo>
                    <a:pt x="1136" y="696"/>
                    <a:pt x="1148" y="698"/>
                    <a:pt x="1153" y="712"/>
                  </a:cubicBezTo>
                  <a:cubicBezTo>
                    <a:pt x="1158" y="726"/>
                    <a:pt x="1149" y="735"/>
                    <a:pt x="1139" y="742"/>
                  </a:cubicBezTo>
                  <a:cubicBezTo>
                    <a:pt x="786" y="742"/>
                    <a:pt x="433" y="742"/>
                    <a:pt x="80" y="7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2" name="Freeform 71">
              <a:extLst>
                <a:ext uri="{FF2B5EF4-FFF2-40B4-BE49-F238E27FC236}">
                  <a16:creationId xmlns:a16="http://schemas.microsoft.com/office/drawing/2014/main" id="{EDDD946E-D4E0-7307-10BB-21369601A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463" y="2990850"/>
              <a:ext cx="107950" cy="95250"/>
            </a:xfrm>
            <a:custGeom>
              <a:avLst/>
              <a:gdLst>
                <a:gd name="T0" fmla="*/ 320 w 364"/>
                <a:gd name="T1" fmla="*/ 58 h 320"/>
                <a:gd name="T2" fmla="*/ 338 w 364"/>
                <a:gd name="T3" fmla="*/ 50 h 320"/>
                <a:gd name="T4" fmla="*/ 360 w 364"/>
                <a:gd name="T5" fmla="*/ 60 h 320"/>
                <a:gd name="T6" fmla="*/ 358 w 364"/>
                <a:gd name="T7" fmla="*/ 85 h 320"/>
                <a:gd name="T8" fmla="*/ 329 w 364"/>
                <a:gd name="T9" fmla="*/ 117 h 320"/>
                <a:gd name="T10" fmla="*/ 320 w 364"/>
                <a:gd name="T11" fmla="*/ 138 h 320"/>
                <a:gd name="T12" fmla="*/ 320 w 364"/>
                <a:gd name="T13" fmla="*/ 274 h 320"/>
                <a:gd name="T14" fmla="*/ 274 w 364"/>
                <a:gd name="T15" fmla="*/ 320 h 320"/>
                <a:gd name="T16" fmla="*/ 46 w 364"/>
                <a:gd name="T17" fmla="*/ 320 h 320"/>
                <a:gd name="T18" fmla="*/ 1 w 364"/>
                <a:gd name="T19" fmla="*/ 274 h 320"/>
                <a:gd name="T20" fmla="*/ 1 w 364"/>
                <a:gd name="T21" fmla="*/ 45 h 320"/>
                <a:gd name="T22" fmla="*/ 45 w 364"/>
                <a:gd name="T23" fmla="*/ 0 h 320"/>
                <a:gd name="T24" fmla="*/ 270 w 364"/>
                <a:gd name="T25" fmla="*/ 0 h 320"/>
                <a:gd name="T26" fmla="*/ 320 w 364"/>
                <a:gd name="T27" fmla="*/ 49 h 320"/>
                <a:gd name="T28" fmla="*/ 320 w 364"/>
                <a:gd name="T29" fmla="*/ 58 h 320"/>
                <a:gd name="T30" fmla="*/ 47 w 364"/>
                <a:gd name="T31" fmla="*/ 46 h 320"/>
                <a:gd name="T32" fmla="*/ 47 w 364"/>
                <a:gd name="T33" fmla="*/ 274 h 320"/>
                <a:gd name="T34" fmla="*/ 274 w 364"/>
                <a:gd name="T35" fmla="*/ 274 h 320"/>
                <a:gd name="T36" fmla="*/ 274 w 364"/>
                <a:gd name="T37" fmla="*/ 173 h 320"/>
                <a:gd name="T38" fmla="*/ 262 w 364"/>
                <a:gd name="T39" fmla="*/ 184 h 320"/>
                <a:gd name="T40" fmla="*/ 209 w 364"/>
                <a:gd name="T41" fmla="*/ 237 h 320"/>
                <a:gd name="T42" fmla="*/ 174 w 364"/>
                <a:gd name="T43" fmla="*/ 240 h 320"/>
                <a:gd name="T44" fmla="*/ 109 w 364"/>
                <a:gd name="T45" fmla="*/ 176 h 320"/>
                <a:gd name="T46" fmla="*/ 109 w 364"/>
                <a:gd name="T47" fmla="*/ 145 h 320"/>
                <a:gd name="T48" fmla="*/ 141 w 364"/>
                <a:gd name="T49" fmla="*/ 144 h 320"/>
                <a:gd name="T50" fmla="*/ 152 w 364"/>
                <a:gd name="T51" fmla="*/ 155 h 320"/>
                <a:gd name="T52" fmla="*/ 189 w 364"/>
                <a:gd name="T53" fmla="*/ 191 h 320"/>
                <a:gd name="T54" fmla="*/ 270 w 364"/>
                <a:gd name="T55" fmla="*/ 112 h 320"/>
                <a:gd name="T56" fmla="*/ 275 w 364"/>
                <a:gd name="T57" fmla="*/ 102 h 320"/>
                <a:gd name="T58" fmla="*/ 275 w 364"/>
                <a:gd name="T59" fmla="*/ 46 h 320"/>
                <a:gd name="T60" fmla="*/ 47 w 364"/>
                <a:gd name="T61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364" h="320">
                  <a:moveTo>
                    <a:pt x="320" y="58"/>
                  </a:moveTo>
                  <a:cubicBezTo>
                    <a:pt x="327" y="54"/>
                    <a:pt x="333" y="49"/>
                    <a:pt x="338" y="50"/>
                  </a:cubicBezTo>
                  <a:cubicBezTo>
                    <a:pt x="346" y="51"/>
                    <a:pt x="357" y="54"/>
                    <a:pt x="360" y="60"/>
                  </a:cubicBezTo>
                  <a:cubicBezTo>
                    <a:pt x="364" y="66"/>
                    <a:pt x="363" y="79"/>
                    <a:pt x="358" y="85"/>
                  </a:cubicBezTo>
                  <a:cubicBezTo>
                    <a:pt x="350" y="97"/>
                    <a:pt x="338" y="106"/>
                    <a:pt x="329" y="117"/>
                  </a:cubicBezTo>
                  <a:cubicBezTo>
                    <a:pt x="324" y="123"/>
                    <a:pt x="320" y="131"/>
                    <a:pt x="320" y="138"/>
                  </a:cubicBezTo>
                  <a:cubicBezTo>
                    <a:pt x="320" y="183"/>
                    <a:pt x="320" y="229"/>
                    <a:pt x="320" y="274"/>
                  </a:cubicBezTo>
                  <a:cubicBezTo>
                    <a:pt x="320" y="306"/>
                    <a:pt x="306" y="320"/>
                    <a:pt x="274" y="320"/>
                  </a:cubicBezTo>
                  <a:cubicBezTo>
                    <a:pt x="198" y="320"/>
                    <a:pt x="122" y="320"/>
                    <a:pt x="46" y="320"/>
                  </a:cubicBezTo>
                  <a:cubicBezTo>
                    <a:pt x="15" y="320"/>
                    <a:pt x="1" y="306"/>
                    <a:pt x="1" y="274"/>
                  </a:cubicBezTo>
                  <a:cubicBezTo>
                    <a:pt x="0" y="198"/>
                    <a:pt x="0" y="121"/>
                    <a:pt x="1" y="45"/>
                  </a:cubicBezTo>
                  <a:cubicBezTo>
                    <a:pt x="1" y="14"/>
                    <a:pt x="15" y="0"/>
                    <a:pt x="45" y="0"/>
                  </a:cubicBezTo>
                  <a:cubicBezTo>
                    <a:pt x="120" y="0"/>
                    <a:pt x="195" y="0"/>
                    <a:pt x="270" y="0"/>
                  </a:cubicBezTo>
                  <a:cubicBezTo>
                    <a:pt x="307" y="0"/>
                    <a:pt x="319" y="12"/>
                    <a:pt x="320" y="49"/>
                  </a:cubicBezTo>
                  <a:cubicBezTo>
                    <a:pt x="320" y="52"/>
                    <a:pt x="320" y="54"/>
                    <a:pt x="320" y="58"/>
                  </a:cubicBezTo>
                  <a:close/>
                  <a:moveTo>
                    <a:pt x="47" y="46"/>
                  </a:moveTo>
                  <a:cubicBezTo>
                    <a:pt x="47" y="122"/>
                    <a:pt x="47" y="198"/>
                    <a:pt x="47" y="274"/>
                  </a:cubicBezTo>
                  <a:cubicBezTo>
                    <a:pt x="123" y="274"/>
                    <a:pt x="198" y="274"/>
                    <a:pt x="274" y="274"/>
                  </a:cubicBezTo>
                  <a:cubicBezTo>
                    <a:pt x="274" y="240"/>
                    <a:pt x="274" y="208"/>
                    <a:pt x="274" y="173"/>
                  </a:cubicBezTo>
                  <a:cubicBezTo>
                    <a:pt x="269" y="178"/>
                    <a:pt x="265" y="181"/>
                    <a:pt x="262" y="184"/>
                  </a:cubicBezTo>
                  <a:cubicBezTo>
                    <a:pt x="244" y="202"/>
                    <a:pt x="227" y="220"/>
                    <a:pt x="209" y="237"/>
                  </a:cubicBezTo>
                  <a:cubicBezTo>
                    <a:pt x="197" y="249"/>
                    <a:pt x="186" y="250"/>
                    <a:pt x="174" y="240"/>
                  </a:cubicBezTo>
                  <a:cubicBezTo>
                    <a:pt x="152" y="219"/>
                    <a:pt x="131" y="197"/>
                    <a:pt x="109" y="176"/>
                  </a:cubicBezTo>
                  <a:cubicBezTo>
                    <a:pt x="100" y="166"/>
                    <a:pt x="100" y="153"/>
                    <a:pt x="109" y="145"/>
                  </a:cubicBezTo>
                  <a:cubicBezTo>
                    <a:pt x="118" y="135"/>
                    <a:pt x="130" y="135"/>
                    <a:pt x="141" y="144"/>
                  </a:cubicBezTo>
                  <a:cubicBezTo>
                    <a:pt x="145" y="148"/>
                    <a:pt x="148" y="151"/>
                    <a:pt x="152" y="155"/>
                  </a:cubicBezTo>
                  <a:cubicBezTo>
                    <a:pt x="164" y="167"/>
                    <a:pt x="177" y="180"/>
                    <a:pt x="189" y="191"/>
                  </a:cubicBezTo>
                  <a:cubicBezTo>
                    <a:pt x="217" y="164"/>
                    <a:pt x="243" y="138"/>
                    <a:pt x="270" y="112"/>
                  </a:cubicBezTo>
                  <a:cubicBezTo>
                    <a:pt x="272" y="109"/>
                    <a:pt x="275" y="105"/>
                    <a:pt x="275" y="102"/>
                  </a:cubicBezTo>
                  <a:cubicBezTo>
                    <a:pt x="275" y="83"/>
                    <a:pt x="275" y="65"/>
                    <a:pt x="275" y="46"/>
                  </a:cubicBezTo>
                  <a:cubicBezTo>
                    <a:pt x="198" y="46"/>
                    <a:pt x="123" y="46"/>
                    <a:pt x="4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72">
              <a:extLst>
                <a:ext uri="{FF2B5EF4-FFF2-40B4-BE49-F238E27FC236}">
                  <a16:creationId xmlns:a16="http://schemas.microsoft.com/office/drawing/2014/main" id="{4D598D08-9B1C-8FF5-BB9C-EA50957A487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225" y="2990850"/>
              <a:ext cx="114300" cy="95250"/>
            </a:xfrm>
            <a:custGeom>
              <a:avLst/>
              <a:gdLst>
                <a:gd name="T0" fmla="*/ 324 w 387"/>
                <a:gd name="T1" fmla="*/ 80 h 320"/>
                <a:gd name="T2" fmla="*/ 345 w 387"/>
                <a:gd name="T3" fmla="*/ 57 h 320"/>
                <a:gd name="T4" fmla="*/ 378 w 387"/>
                <a:gd name="T5" fmla="*/ 56 h 320"/>
                <a:gd name="T6" fmla="*/ 377 w 387"/>
                <a:gd name="T7" fmla="*/ 88 h 320"/>
                <a:gd name="T8" fmla="*/ 330 w 387"/>
                <a:gd name="T9" fmla="*/ 134 h 320"/>
                <a:gd name="T10" fmla="*/ 319 w 387"/>
                <a:gd name="T11" fmla="*/ 161 h 320"/>
                <a:gd name="T12" fmla="*/ 320 w 387"/>
                <a:gd name="T13" fmla="*/ 276 h 320"/>
                <a:gd name="T14" fmla="*/ 275 w 387"/>
                <a:gd name="T15" fmla="*/ 320 h 320"/>
                <a:gd name="T16" fmla="*/ 44 w 387"/>
                <a:gd name="T17" fmla="*/ 320 h 320"/>
                <a:gd name="T18" fmla="*/ 0 w 387"/>
                <a:gd name="T19" fmla="*/ 276 h 320"/>
                <a:gd name="T20" fmla="*/ 0 w 387"/>
                <a:gd name="T21" fmla="*/ 43 h 320"/>
                <a:gd name="T22" fmla="*/ 44 w 387"/>
                <a:gd name="T23" fmla="*/ 0 h 320"/>
                <a:gd name="T24" fmla="*/ 276 w 387"/>
                <a:gd name="T25" fmla="*/ 0 h 320"/>
                <a:gd name="T26" fmla="*/ 320 w 387"/>
                <a:gd name="T27" fmla="*/ 43 h 320"/>
                <a:gd name="T28" fmla="*/ 320 w 387"/>
                <a:gd name="T29" fmla="*/ 77 h 320"/>
                <a:gd name="T30" fmla="*/ 324 w 387"/>
                <a:gd name="T31" fmla="*/ 80 h 320"/>
                <a:gd name="T32" fmla="*/ 46 w 387"/>
                <a:gd name="T33" fmla="*/ 45 h 320"/>
                <a:gd name="T34" fmla="*/ 46 w 387"/>
                <a:gd name="T35" fmla="*/ 274 h 320"/>
                <a:gd name="T36" fmla="*/ 273 w 387"/>
                <a:gd name="T37" fmla="*/ 274 h 320"/>
                <a:gd name="T38" fmla="*/ 273 w 387"/>
                <a:gd name="T39" fmla="*/ 192 h 320"/>
                <a:gd name="T40" fmla="*/ 231 w 387"/>
                <a:gd name="T41" fmla="*/ 236 h 320"/>
                <a:gd name="T42" fmla="*/ 191 w 387"/>
                <a:gd name="T43" fmla="*/ 236 h 320"/>
                <a:gd name="T44" fmla="*/ 133 w 387"/>
                <a:gd name="T45" fmla="*/ 179 h 320"/>
                <a:gd name="T46" fmla="*/ 129 w 387"/>
                <a:gd name="T47" fmla="*/ 144 h 320"/>
                <a:gd name="T48" fmla="*/ 165 w 387"/>
                <a:gd name="T49" fmla="*/ 148 h 320"/>
                <a:gd name="T50" fmla="*/ 207 w 387"/>
                <a:gd name="T51" fmla="*/ 194 h 320"/>
                <a:gd name="T52" fmla="*/ 270 w 387"/>
                <a:gd name="T53" fmla="*/ 132 h 320"/>
                <a:gd name="T54" fmla="*/ 274 w 387"/>
                <a:gd name="T55" fmla="*/ 124 h 320"/>
                <a:gd name="T56" fmla="*/ 274 w 387"/>
                <a:gd name="T57" fmla="*/ 45 h 320"/>
                <a:gd name="T58" fmla="*/ 46 w 387"/>
                <a:gd name="T59" fmla="*/ 45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387" h="320">
                  <a:moveTo>
                    <a:pt x="324" y="80"/>
                  </a:moveTo>
                  <a:cubicBezTo>
                    <a:pt x="331" y="72"/>
                    <a:pt x="338" y="64"/>
                    <a:pt x="345" y="57"/>
                  </a:cubicBezTo>
                  <a:cubicBezTo>
                    <a:pt x="356" y="46"/>
                    <a:pt x="369" y="46"/>
                    <a:pt x="378" y="56"/>
                  </a:cubicBezTo>
                  <a:cubicBezTo>
                    <a:pt x="387" y="65"/>
                    <a:pt x="387" y="77"/>
                    <a:pt x="377" y="88"/>
                  </a:cubicBezTo>
                  <a:cubicBezTo>
                    <a:pt x="362" y="104"/>
                    <a:pt x="347" y="119"/>
                    <a:pt x="330" y="134"/>
                  </a:cubicBezTo>
                  <a:cubicBezTo>
                    <a:pt x="323" y="142"/>
                    <a:pt x="319" y="150"/>
                    <a:pt x="319" y="161"/>
                  </a:cubicBezTo>
                  <a:cubicBezTo>
                    <a:pt x="320" y="199"/>
                    <a:pt x="320" y="237"/>
                    <a:pt x="320" y="276"/>
                  </a:cubicBezTo>
                  <a:cubicBezTo>
                    <a:pt x="319" y="306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5" y="320"/>
                    <a:pt x="0" y="305"/>
                    <a:pt x="0" y="276"/>
                  </a:cubicBezTo>
                  <a:cubicBezTo>
                    <a:pt x="0" y="198"/>
                    <a:pt x="0" y="121"/>
                    <a:pt x="0" y="43"/>
                  </a:cubicBezTo>
                  <a:cubicBezTo>
                    <a:pt x="0" y="15"/>
                    <a:pt x="15" y="0"/>
                    <a:pt x="44" y="0"/>
                  </a:cubicBezTo>
                  <a:cubicBezTo>
                    <a:pt x="121" y="0"/>
                    <a:pt x="199" y="0"/>
                    <a:pt x="276" y="0"/>
                  </a:cubicBezTo>
                  <a:cubicBezTo>
                    <a:pt x="305" y="0"/>
                    <a:pt x="319" y="14"/>
                    <a:pt x="320" y="43"/>
                  </a:cubicBezTo>
                  <a:cubicBezTo>
                    <a:pt x="320" y="54"/>
                    <a:pt x="320" y="66"/>
                    <a:pt x="320" y="77"/>
                  </a:cubicBezTo>
                  <a:cubicBezTo>
                    <a:pt x="321" y="78"/>
                    <a:pt x="323" y="79"/>
                    <a:pt x="324" y="80"/>
                  </a:cubicBezTo>
                  <a:close/>
                  <a:moveTo>
                    <a:pt x="46" y="45"/>
                  </a:moveTo>
                  <a:cubicBezTo>
                    <a:pt x="46" y="122"/>
                    <a:pt x="46" y="198"/>
                    <a:pt x="46" y="274"/>
                  </a:cubicBezTo>
                  <a:cubicBezTo>
                    <a:pt x="123" y="274"/>
                    <a:pt x="198" y="274"/>
                    <a:pt x="273" y="274"/>
                  </a:cubicBezTo>
                  <a:cubicBezTo>
                    <a:pt x="273" y="247"/>
                    <a:pt x="273" y="221"/>
                    <a:pt x="273" y="192"/>
                  </a:cubicBezTo>
                  <a:cubicBezTo>
                    <a:pt x="258" y="208"/>
                    <a:pt x="244" y="222"/>
                    <a:pt x="231" y="236"/>
                  </a:cubicBezTo>
                  <a:cubicBezTo>
                    <a:pt x="216" y="250"/>
                    <a:pt x="205" y="250"/>
                    <a:pt x="191" y="236"/>
                  </a:cubicBezTo>
                  <a:cubicBezTo>
                    <a:pt x="171" y="217"/>
                    <a:pt x="152" y="199"/>
                    <a:pt x="133" y="179"/>
                  </a:cubicBezTo>
                  <a:cubicBezTo>
                    <a:pt x="121" y="167"/>
                    <a:pt x="120" y="154"/>
                    <a:pt x="129" y="144"/>
                  </a:cubicBezTo>
                  <a:cubicBezTo>
                    <a:pt x="139" y="134"/>
                    <a:pt x="153" y="136"/>
                    <a:pt x="165" y="148"/>
                  </a:cubicBezTo>
                  <a:cubicBezTo>
                    <a:pt x="179" y="163"/>
                    <a:pt x="193" y="178"/>
                    <a:pt x="207" y="194"/>
                  </a:cubicBezTo>
                  <a:cubicBezTo>
                    <a:pt x="230" y="171"/>
                    <a:pt x="250" y="152"/>
                    <a:pt x="270" y="132"/>
                  </a:cubicBezTo>
                  <a:cubicBezTo>
                    <a:pt x="272" y="130"/>
                    <a:pt x="274" y="127"/>
                    <a:pt x="274" y="124"/>
                  </a:cubicBezTo>
                  <a:cubicBezTo>
                    <a:pt x="275" y="98"/>
                    <a:pt x="274" y="72"/>
                    <a:pt x="274" y="45"/>
                  </a:cubicBezTo>
                  <a:cubicBezTo>
                    <a:pt x="197" y="45"/>
                    <a:pt x="123" y="45"/>
                    <a:pt x="4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73">
              <a:extLst>
                <a:ext uri="{FF2B5EF4-FFF2-40B4-BE49-F238E27FC236}">
                  <a16:creationId xmlns:a16="http://schemas.microsoft.com/office/drawing/2014/main" id="{8ED2979C-06A8-0D79-342C-839BB45BDE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2400" y="2990850"/>
              <a:ext cx="95250" cy="95250"/>
            </a:xfrm>
            <a:custGeom>
              <a:avLst/>
              <a:gdLst>
                <a:gd name="T0" fmla="*/ 319 w 320"/>
                <a:gd name="T1" fmla="*/ 160 h 320"/>
                <a:gd name="T2" fmla="*/ 319 w 320"/>
                <a:gd name="T3" fmla="*/ 274 h 320"/>
                <a:gd name="T4" fmla="*/ 275 w 320"/>
                <a:gd name="T5" fmla="*/ 320 h 320"/>
                <a:gd name="T6" fmla="*/ 44 w 320"/>
                <a:gd name="T7" fmla="*/ 320 h 320"/>
                <a:gd name="T8" fmla="*/ 0 w 320"/>
                <a:gd name="T9" fmla="*/ 275 h 320"/>
                <a:gd name="T10" fmla="*/ 0 w 320"/>
                <a:gd name="T11" fmla="*/ 45 h 320"/>
                <a:gd name="T12" fmla="*/ 45 w 320"/>
                <a:gd name="T13" fmla="*/ 0 h 320"/>
                <a:gd name="T14" fmla="*/ 275 w 320"/>
                <a:gd name="T15" fmla="*/ 0 h 320"/>
                <a:gd name="T16" fmla="*/ 319 w 320"/>
                <a:gd name="T17" fmla="*/ 45 h 320"/>
                <a:gd name="T18" fmla="*/ 319 w 320"/>
                <a:gd name="T19" fmla="*/ 160 h 320"/>
                <a:gd name="T20" fmla="*/ 273 w 320"/>
                <a:gd name="T21" fmla="*/ 274 h 320"/>
                <a:gd name="T22" fmla="*/ 273 w 320"/>
                <a:gd name="T23" fmla="*/ 46 h 320"/>
                <a:gd name="T24" fmla="*/ 46 w 320"/>
                <a:gd name="T25" fmla="*/ 46 h 320"/>
                <a:gd name="T26" fmla="*/ 46 w 320"/>
                <a:gd name="T27" fmla="*/ 274 h 320"/>
                <a:gd name="T28" fmla="*/ 273 w 320"/>
                <a:gd name="T29" fmla="*/ 27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19" y="160"/>
                  </a:moveTo>
                  <a:cubicBezTo>
                    <a:pt x="319" y="198"/>
                    <a:pt x="320" y="236"/>
                    <a:pt x="319" y="274"/>
                  </a:cubicBezTo>
                  <a:cubicBezTo>
                    <a:pt x="319" y="305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4" y="320"/>
                    <a:pt x="0" y="305"/>
                    <a:pt x="0" y="275"/>
                  </a:cubicBezTo>
                  <a:cubicBezTo>
                    <a:pt x="0" y="199"/>
                    <a:pt x="0" y="122"/>
                    <a:pt x="0" y="45"/>
                  </a:cubicBezTo>
                  <a:cubicBezTo>
                    <a:pt x="0" y="14"/>
                    <a:pt x="15" y="0"/>
                    <a:pt x="45" y="0"/>
                  </a:cubicBezTo>
                  <a:cubicBezTo>
                    <a:pt x="122" y="0"/>
                    <a:pt x="198" y="0"/>
                    <a:pt x="275" y="0"/>
                  </a:cubicBezTo>
                  <a:cubicBezTo>
                    <a:pt x="305" y="0"/>
                    <a:pt x="319" y="14"/>
                    <a:pt x="319" y="45"/>
                  </a:cubicBezTo>
                  <a:cubicBezTo>
                    <a:pt x="320" y="84"/>
                    <a:pt x="319" y="122"/>
                    <a:pt x="319" y="160"/>
                  </a:cubicBezTo>
                  <a:close/>
                  <a:moveTo>
                    <a:pt x="273" y="274"/>
                  </a:moveTo>
                  <a:cubicBezTo>
                    <a:pt x="273" y="197"/>
                    <a:pt x="273" y="121"/>
                    <a:pt x="273" y="46"/>
                  </a:cubicBezTo>
                  <a:cubicBezTo>
                    <a:pt x="197" y="46"/>
                    <a:pt x="122" y="46"/>
                    <a:pt x="46" y="46"/>
                  </a:cubicBezTo>
                  <a:cubicBezTo>
                    <a:pt x="46" y="122"/>
                    <a:pt x="46" y="198"/>
                    <a:pt x="46" y="274"/>
                  </a:cubicBezTo>
                  <a:cubicBezTo>
                    <a:pt x="122" y="274"/>
                    <a:pt x="197" y="274"/>
                    <a:pt x="273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74">
              <a:extLst>
                <a:ext uri="{FF2B5EF4-FFF2-40B4-BE49-F238E27FC236}">
                  <a16:creationId xmlns:a16="http://schemas.microsoft.com/office/drawing/2014/main" id="{0E2EE87C-AA8E-692E-BD20-29D1EC2AEAE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62400" y="3113088"/>
              <a:ext cx="95250" cy="95250"/>
            </a:xfrm>
            <a:custGeom>
              <a:avLst/>
              <a:gdLst>
                <a:gd name="T0" fmla="*/ 319 w 320"/>
                <a:gd name="T1" fmla="*/ 161 h 320"/>
                <a:gd name="T2" fmla="*/ 319 w 320"/>
                <a:gd name="T3" fmla="*/ 275 h 320"/>
                <a:gd name="T4" fmla="*/ 275 w 320"/>
                <a:gd name="T5" fmla="*/ 320 h 320"/>
                <a:gd name="T6" fmla="*/ 44 w 320"/>
                <a:gd name="T7" fmla="*/ 320 h 320"/>
                <a:gd name="T8" fmla="*/ 0 w 320"/>
                <a:gd name="T9" fmla="*/ 277 h 320"/>
                <a:gd name="T10" fmla="*/ 0 w 320"/>
                <a:gd name="T11" fmla="*/ 43 h 320"/>
                <a:gd name="T12" fmla="*/ 43 w 320"/>
                <a:gd name="T13" fmla="*/ 0 h 320"/>
                <a:gd name="T14" fmla="*/ 278 w 320"/>
                <a:gd name="T15" fmla="*/ 0 h 320"/>
                <a:gd name="T16" fmla="*/ 319 w 320"/>
                <a:gd name="T17" fmla="*/ 43 h 320"/>
                <a:gd name="T18" fmla="*/ 319 w 320"/>
                <a:gd name="T19" fmla="*/ 161 h 320"/>
                <a:gd name="T20" fmla="*/ 274 w 320"/>
                <a:gd name="T21" fmla="*/ 274 h 320"/>
                <a:gd name="T22" fmla="*/ 274 w 320"/>
                <a:gd name="T23" fmla="*/ 46 h 320"/>
                <a:gd name="T24" fmla="*/ 46 w 320"/>
                <a:gd name="T25" fmla="*/ 46 h 320"/>
                <a:gd name="T26" fmla="*/ 46 w 320"/>
                <a:gd name="T27" fmla="*/ 274 h 320"/>
                <a:gd name="T28" fmla="*/ 274 w 320"/>
                <a:gd name="T29" fmla="*/ 274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19" y="161"/>
                  </a:moveTo>
                  <a:cubicBezTo>
                    <a:pt x="319" y="199"/>
                    <a:pt x="320" y="237"/>
                    <a:pt x="319" y="275"/>
                  </a:cubicBezTo>
                  <a:cubicBezTo>
                    <a:pt x="319" y="306"/>
                    <a:pt x="305" y="320"/>
                    <a:pt x="275" y="320"/>
                  </a:cubicBezTo>
                  <a:cubicBezTo>
                    <a:pt x="198" y="320"/>
                    <a:pt x="121" y="320"/>
                    <a:pt x="44" y="320"/>
                  </a:cubicBezTo>
                  <a:cubicBezTo>
                    <a:pt x="15" y="320"/>
                    <a:pt x="0" y="306"/>
                    <a:pt x="0" y="277"/>
                  </a:cubicBezTo>
                  <a:cubicBezTo>
                    <a:pt x="0" y="199"/>
                    <a:pt x="0" y="121"/>
                    <a:pt x="0" y="43"/>
                  </a:cubicBezTo>
                  <a:cubicBezTo>
                    <a:pt x="0" y="15"/>
                    <a:pt x="14" y="1"/>
                    <a:pt x="43" y="0"/>
                  </a:cubicBezTo>
                  <a:cubicBezTo>
                    <a:pt x="121" y="0"/>
                    <a:pt x="199" y="0"/>
                    <a:pt x="278" y="0"/>
                  </a:cubicBezTo>
                  <a:cubicBezTo>
                    <a:pt x="305" y="1"/>
                    <a:pt x="319" y="15"/>
                    <a:pt x="319" y="43"/>
                  </a:cubicBezTo>
                  <a:cubicBezTo>
                    <a:pt x="320" y="82"/>
                    <a:pt x="319" y="122"/>
                    <a:pt x="319" y="161"/>
                  </a:cubicBezTo>
                  <a:close/>
                  <a:moveTo>
                    <a:pt x="274" y="274"/>
                  </a:moveTo>
                  <a:cubicBezTo>
                    <a:pt x="274" y="198"/>
                    <a:pt x="274" y="123"/>
                    <a:pt x="274" y="46"/>
                  </a:cubicBezTo>
                  <a:cubicBezTo>
                    <a:pt x="198" y="46"/>
                    <a:pt x="122" y="46"/>
                    <a:pt x="46" y="46"/>
                  </a:cubicBezTo>
                  <a:cubicBezTo>
                    <a:pt x="46" y="123"/>
                    <a:pt x="46" y="198"/>
                    <a:pt x="46" y="274"/>
                  </a:cubicBezTo>
                  <a:cubicBezTo>
                    <a:pt x="122" y="274"/>
                    <a:pt x="197" y="274"/>
                    <a:pt x="274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75">
              <a:extLst>
                <a:ext uri="{FF2B5EF4-FFF2-40B4-BE49-F238E27FC236}">
                  <a16:creationId xmlns:a16="http://schemas.microsoft.com/office/drawing/2014/main" id="{2432F06D-01E6-0C29-F1AC-7D0A0ED36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00463" y="3113088"/>
              <a:ext cx="95250" cy="95250"/>
            </a:xfrm>
            <a:custGeom>
              <a:avLst/>
              <a:gdLst>
                <a:gd name="T0" fmla="*/ 1 w 320"/>
                <a:gd name="T1" fmla="*/ 160 h 320"/>
                <a:gd name="T2" fmla="*/ 1 w 320"/>
                <a:gd name="T3" fmla="*/ 44 h 320"/>
                <a:gd name="T4" fmla="*/ 44 w 320"/>
                <a:gd name="T5" fmla="*/ 0 h 320"/>
                <a:gd name="T6" fmla="*/ 277 w 320"/>
                <a:gd name="T7" fmla="*/ 0 h 320"/>
                <a:gd name="T8" fmla="*/ 320 w 320"/>
                <a:gd name="T9" fmla="*/ 43 h 320"/>
                <a:gd name="T10" fmla="*/ 320 w 320"/>
                <a:gd name="T11" fmla="*/ 277 h 320"/>
                <a:gd name="T12" fmla="*/ 276 w 320"/>
                <a:gd name="T13" fmla="*/ 320 h 320"/>
                <a:gd name="T14" fmla="*/ 44 w 320"/>
                <a:gd name="T15" fmla="*/ 320 h 320"/>
                <a:gd name="T16" fmla="*/ 1 w 320"/>
                <a:gd name="T17" fmla="*/ 276 h 320"/>
                <a:gd name="T18" fmla="*/ 1 w 320"/>
                <a:gd name="T19" fmla="*/ 160 h 320"/>
                <a:gd name="T20" fmla="*/ 46 w 320"/>
                <a:gd name="T21" fmla="*/ 46 h 320"/>
                <a:gd name="T22" fmla="*/ 46 w 320"/>
                <a:gd name="T23" fmla="*/ 274 h 320"/>
                <a:gd name="T24" fmla="*/ 274 w 320"/>
                <a:gd name="T25" fmla="*/ 274 h 320"/>
                <a:gd name="T26" fmla="*/ 274 w 320"/>
                <a:gd name="T27" fmla="*/ 46 h 320"/>
                <a:gd name="T28" fmla="*/ 46 w 320"/>
                <a:gd name="T29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1" y="160"/>
                  </a:moveTo>
                  <a:cubicBezTo>
                    <a:pt x="1" y="121"/>
                    <a:pt x="0" y="83"/>
                    <a:pt x="1" y="44"/>
                  </a:cubicBezTo>
                  <a:cubicBezTo>
                    <a:pt x="1" y="15"/>
                    <a:pt x="15" y="1"/>
                    <a:pt x="44" y="0"/>
                  </a:cubicBezTo>
                  <a:cubicBezTo>
                    <a:pt x="122" y="0"/>
                    <a:pt x="200" y="0"/>
                    <a:pt x="277" y="0"/>
                  </a:cubicBezTo>
                  <a:cubicBezTo>
                    <a:pt x="305" y="1"/>
                    <a:pt x="320" y="15"/>
                    <a:pt x="320" y="43"/>
                  </a:cubicBezTo>
                  <a:cubicBezTo>
                    <a:pt x="320" y="121"/>
                    <a:pt x="320" y="199"/>
                    <a:pt x="320" y="277"/>
                  </a:cubicBezTo>
                  <a:cubicBezTo>
                    <a:pt x="320" y="306"/>
                    <a:pt x="305" y="320"/>
                    <a:pt x="276" y="320"/>
                  </a:cubicBezTo>
                  <a:cubicBezTo>
                    <a:pt x="199" y="320"/>
                    <a:pt x="121" y="320"/>
                    <a:pt x="44" y="320"/>
                  </a:cubicBezTo>
                  <a:cubicBezTo>
                    <a:pt x="15" y="320"/>
                    <a:pt x="1" y="305"/>
                    <a:pt x="1" y="276"/>
                  </a:cubicBezTo>
                  <a:cubicBezTo>
                    <a:pt x="0" y="237"/>
                    <a:pt x="1" y="199"/>
                    <a:pt x="1" y="160"/>
                  </a:cubicBezTo>
                  <a:close/>
                  <a:moveTo>
                    <a:pt x="46" y="46"/>
                  </a:moveTo>
                  <a:cubicBezTo>
                    <a:pt x="46" y="123"/>
                    <a:pt x="46" y="198"/>
                    <a:pt x="46" y="274"/>
                  </a:cubicBezTo>
                  <a:cubicBezTo>
                    <a:pt x="123" y="274"/>
                    <a:pt x="199" y="274"/>
                    <a:pt x="274" y="274"/>
                  </a:cubicBezTo>
                  <a:cubicBezTo>
                    <a:pt x="274" y="197"/>
                    <a:pt x="274" y="122"/>
                    <a:pt x="274" y="46"/>
                  </a:cubicBezTo>
                  <a:cubicBezTo>
                    <a:pt x="198" y="46"/>
                    <a:pt x="123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76">
              <a:extLst>
                <a:ext uri="{FF2B5EF4-FFF2-40B4-BE49-F238E27FC236}">
                  <a16:creationId xmlns:a16="http://schemas.microsoft.com/office/drawing/2014/main" id="{ABAD9F26-0AD4-734B-17E8-E47C974271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32225" y="3113088"/>
              <a:ext cx="95250" cy="95250"/>
            </a:xfrm>
            <a:custGeom>
              <a:avLst/>
              <a:gdLst>
                <a:gd name="T0" fmla="*/ 320 w 320"/>
                <a:gd name="T1" fmla="*/ 160 h 320"/>
                <a:gd name="T2" fmla="*/ 320 w 320"/>
                <a:gd name="T3" fmla="*/ 276 h 320"/>
                <a:gd name="T4" fmla="*/ 276 w 320"/>
                <a:gd name="T5" fmla="*/ 320 h 320"/>
                <a:gd name="T6" fmla="*/ 43 w 320"/>
                <a:gd name="T7" fmla="*/ 320 h 320"/>
                <a:gd name="T8" fmla="*/ 0 w 320"/>
                <a:gd name="T9" fmla="*/ 278 h 320"/>
                <a:gd name="T10" fmla="*/ 0 w 320"/>
                <a:gd name="T11" fmla="*/ 43 h 320"/>
                <a:gd name="T12" fmla="*/ 42 w 320"/>
                <a:gd name="T13" fmla="*/ 0 h 320"/>
                <a:gd name="T14" fmla="*/ 277 w 320"/>
                <a:gd name="T15" fmla="*/ 0 h 320"/>
                <a:gd name="T16" fmla="*/ 320 w 320"/>
                <a:gd name="T17" fmla="*/ 43 h 320"/>
                <a:gd name="T18" fmla="*/ 320 w 320"/>
                <a:gd name="T19" fmla="*/ 160 h 320"/>
                <a:gd name="T20" fmla="*/ 46 w 320"/>
                <a:gd name="T21" fmla="*/ 46 h 320"/>
                <a:gd name="T22" fmla="*/ 46 w 320"/>
                <a:gd name="T23" fmla="*/ 274 h 320"/>
                <a:gd name="T24" fmla="*/ 274 w 320"/>
                <a:gd name="T25" fmla="*/ 274 h 320"/>
                <a:gd name="T26" fmla="*/ 274 w 320"/>
                <a:gd name="T27" fmla="*/ 46 h 320"/>
                <a:gd name="T28" fmla="*/ 46 w 320"/>
                <a:gd name="T29" fmla="*/ 46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20" h="320">
                  <a:moveTo>
                    <a:pt x="320" y="160"/>
                  </a:moveTo>
                  <a:cubicBezTo>
                    <a:pt x="320" y="199"/>
                    <a:pt x="320" y="237"/>
                    <a:pt x="320" y="276"/>
                  </a:cubicBezTo>
                  <a:cubicBezTo>
                    <a:pt x="320" y="306"/>
                    <a:pt x="305" y="320"/>
                    <a:pt x="276" y="320"/>
                  </a:cubicBezTo>
                  <a:cubicBezTo>
                    <a:pt x="198" y="320"/>
                    <a:pt x="121" y="320"/>
                    <a:pt x="43" y="320"/>
                  </a:cubicBezTo>
                  <a:cubicBezTo>
                    <a:pt x="16" y="320"/>
                    <a:pt x="0" y="305"/>
                    <a:pt x="0" y="278"/>
                  </a:cubicBezTo>
                  <a:cubicBezTo>
                    <a:pt x="0" y="199"/>
                    <a:pt x="0" y="121"/>
                    <a:pt x="0" y="43"/>
                  </a:cubicBezTo>
                  <a:cubicBezTo>
                    <a:pt x="0" y="15"/>
                    <a:pt x="15" y="1"/>
                    <a:pt x="42" y="0"/>
                  </a:cubicBezTo>
                  <a:cubicBezTo>
                    <a:pt x="120" y="0"/>
                    <a:pt x="199" y="0"/>
                    <a:pt x="277" y="0"/>
                  </a:cubicBezTo>
                  <a:cubicBezTo>
                    <a:pt x="305" y="1"/>
                    <a:pt x="319" y="15"/>
                    <a:pt x="320" y="43"/>
                  </a:cubicBezTo>
                  <a:cubicBezTo>
                    <a:pt x="320" y="82"/>
                    <a:pt x="320" y="121"/>
                    <a:pt x="320" y="160"/>
                  </a:cubicBezTo>
                  <a:close/>
                  <a:moveTo>
                    <a:pt x="46" y="46"/>
                  </a:moveTo>
                  <a:cubicBezTo>
                    <a:pt x="46" y="123"/>
                    <a:pt x="46" y="199"/>
                    <a:pt x="46" y="274"/>
                  </a:cubicBezTo>
                  <a:cubicBezTo>
                    <a:pt x="123" y="274"/>
                    <a:pt x="198" y="274"/>
                    <a:pt x="274" y="274"/>
                  </a:cubicBezTo>
                  <a:cubicBezTo>
                    <a:pt x="274" y="198"/>
                    <a:pt x="274" y="122"/>
                    <a:pt x="274" y="46"/>
                  </a:cubicBezTo>
                  <a:cubicBezTo>
                    <a:pt x="197" y="46"/>
                    <a:pt x="122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8" name="Group 367">
            <a:extLst>
              <a:ext uri="{FF2B5EF4-FFF2-40B4-BE49-F238E27FC236}">
                <a16:creationId xmlns:a16="http://schemas.microsoft.com/office/drawing/2014/main" id="{DAC8FD91-A967-2ADD-DD41-519E05D75FA7}"/>
              </a:ext>
            </a:extLst>
          </p:cNvPr>
          <p:cNvGrpSpPr/>
          <p:nvPr/>
        </p:nvGrpSpPr>
        <p:grpSpPr>
          <a:xfrm>
            <a:off x="7639227" y="3323098"/>
            <a:ext cx="447675" cy="441325"/>
            <a:chOff x="4337050" y="2808288"/>
            <a:chExt cx="447675" cy="441325"/>
          </a:xfrm>
          <a:solidFill>
            <a:srgbClr val="43266B"/>
          </a:solidFill>
        </p:grpSpPr>
        <p:sp>
          <p:nvSpPr>
            <p:cNvPr id="369" name="Freeform 77">
              <a:extLst>
                <a:ext uri="{FF2B5EF4-FFF2-40B4-BE49-F238E27FC236}">
                  <a16:creationId xmlns:a16="http://schemas.microsoft.com/office/drawing/2014/main" id="{1C409C09-31A4-03B2-A744-280ED3083F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37050" y="2808288"/>
              <a:ext cx="447675" cy="441325"/>
            </a:xfrm>
            <a:custGeom>
              <a:avLst/>
              <a:gdLst>
                <a:gd name="T0" fmla="*/ 0 w 1505"/>
                <a:gd name="T1" fmla="*/ 671 h 1486"/>
                <a:gd name="T2" fmla="*/ 137 w 1505"/>
                <a:gd name="T3" fmla="*/ 628 h 1486"/>
                <a:gd name="T4" fmla="*/ 72 w 1505"/>
                <a:gd name="T5" fmla="*/ 502 h 1486"/>
                <a:gd name="T6" fmla="*/ 96 w 1505"/>
                <a:gd name="T7" fmla="*/ 439 h 1486"/>
                <a:gd name="T8" fmla="*/ 95 w 1505"/>
                <a:gd name="T9" fmla="*/ 144 h 1486"/>
                <a:gd name="T10" fmla="*/ 238 w 1505"/>
                <a:gd name="T11" fmla="*/ 331 h 1486"/>
                <a:gd name="T12" fmla="*/ 287 w 1505"/>
                <a:gd name="T13" fmla="*/ 270 h 1486"/>
                <a:gd name="T14" fmla="*/ 287 w 1505"/>
                <a:gd name="T15" fmla="*/ 0 h 1486"/>
                <a:gd name="T16" fmla="*/ 431 w 1505"/>
                <a:gd name="T17" fmla="*/ 329 h 1486"/>
                <a:gd name="T18" fmla="*/ 479 w 1505"/>
                <a:gd name="T19" fmla="*/ 65 h 1486"/>
                <a:gd name="T20" fmla="*/ 622 w 1505"/>
                <a:gd name="T21" fmla="*/ 48 h 1486"/>
                <a:gd name="T22" fmla="*/ 815 w 1505"/>
                <a:gd name="T23" fmla="*/ 191 h 1486"/>
                <a:gd name="T24" fmla="*/ 858 w 1505"/>
                <a:gd name="T25" fmla="*/ 329 h 1486"/>
                <a:gd name="T26" fmla="*/ 986 w 1505"/>
                <a:gd name="T27" fmla="*/ 245 h 1486"/>
                <a:gd name="T28" fmla="*/ 1484 w 1505"/>
                <a:gd name="T29" fmla="*/ 325 h 1486"/>
                <a:gd name="T30" fmla="*/ 1156 w 1505"/>
                <a:gd name="T31" fmla="*/ 615 h 1486"/>
                <a:gd name="T32" fmla="*/ 1294 w 1505"/>
                <a:gd name="T33" fmla="*/ 671 h 1486"/>
                <a:gd name="T34" fmla="*/ 1229 w 1505"/>
                <a:gd name="T35" fmla="*/ 1007 h 1486"/>
                <a:gd name="T36" fmla="*/ 1177 w 1505"/>
                <a:gd name="T37" fmla="*/ 1131 h 1486"/>
                <a:gd name="T38" fmla="*/ 985 w 1505"/>
                <a:gd name="T39" fmla="*/ 1414 h 1486"/>
                <a:gd name="T40" fmla="*/ 862 w 1505"/>
                <a:gd name="T41" fmla="*/ 1348 h 1486"/>
                <a:gd name="T42" fmla="*/ 815 w 1505"/>
                <a:gd name="T43" fmla="*/ 1484 h 1486"/>
                <a:gd name="T44" fmla="*/ 479 w 1505"/>
                <a:gd name="T45" fmla="*/ 1486 h 1486"/>
                <a:gd name="T46" fmla="*/ 436 w 1505"/>
                <a:gd name="T47" fmla="*/ 1349 h 1486"/>
                <a:gd name="T48" fmla="*/ 311 w 1505"/>
                <a:gd name="T49" fmla="*/ 1414 h 1486"/>
                <a:gd name="T50" fmla="*/ 122 w 1505"/>
                <a:gd name="T51" fmla="*/ 1126 h 1486"/>
                <a:gd name="T52" fmla="*/ 74 w 1505"/>
                <a:gd name="T53" fmla="*/ 1007 h 1486"/>
                <a:gd name="T54" fmla="*/ 527 w 1505"/>
                <a:gd name="T55" fmla="*/ 1438 h 1486"/>
                <a:gd name="T56" fmla="*/ 840 w 1505"/>
                <a:gd name="T57" fmla="*/ 1305 h 1486"/>
                <a:gd name="T58" fmla="*/ 1158 w 1505"/>
                <a:gd name="T59" fmla="*/ 1179 h 1486"/>
                <a:gd name="T60" fmla="*/ 1246 w 1505"/>
                <a:gd name="T61" fmla="*/ 959 h 1486"/>
                <a:gd name="T62" fmla="*/ 1224 w 1505"/>
                <a:gd name="T63" fmla="*/ 719 h 1486"/>
                <a:gd name="T64" fmla="*/ 1091 w 1505"/>
                <a:gd name="T65" fmla="*/ 587 h 1486"/>
                <a:gd name="T66" fmla="*/ 955 w 1505"/>
                <a:gd name="T67" fmla="*/ 359 h 1486"/>
                <a:gd name="T68" fmla="*/ 767 w 1505"/>
                <a:gd name="T69" fmla="*/ 240 h 1486"/>
                <a:gd name="T70" fmla="*/ 453 w 1505"/>
                <a:gd name="T71" fmla="*/ 373 h 1486"/>
                <a:gd name="T72" fmla="*/ 139 w 1505"/>
                <a:gd name="T73" fmla="*/ 501 h 1486"/>
                <a:gd name="T74" fmla="*/ 48 w 1505"/>
                <a:gd name="T75" fmla="*/ 719 h 1486"/>
                <a:gd name="T76" fmla="*/ 181 w 1505"/>
                <a:gd name="T77" fmla="*/ 1032 h 1486"/>
                <a:gd name="T78" fmla="*/ 310 w 1505"/>
                <a:gd name="T79" fmla="*/ 1346 h 1486"/>
                <a:gd name="T80" fmla="*/ 527 w 1505"/>
                <a:gd name="T81" fmla="*/ 1438 h 1486"/>
                <a:gd name="T82" fmla="*/ 1224 w 1505"/>
                <a:gd name="T83" fmla="*/ 143 h 1486"/>
                <a:gd name="T84" fmla="*/ 1222 w 1505"/>
                <a:gd name="T85" fmla="*/ 575 h 1486"/>
                <a:gd name="T86" fmla="*/ 378 w 1505"/>
                <a:gd name="T87" fmla="*/ 330 h 1486"/>
                <a:gd name="T88" fmla="*/ 382 w 1505"/>
                <a:gd name="T89" fmla="*/ 48 h 1486"/>
                <a:gd name="T90" fmla="*/ 335 w 1505"/>
                <a:gd name="T91" fmla="*/ 52 h 1486"/>
                <a:gd name="T92" fmla="*/ 338 w 1505"/>
                <a:gd name="T93" fmla="*/ 291 h 1486"/>
                <a:gd name="T94" fmla="*/ 144 w 1505"/>
                <a:gd name="T95" fmla="*/ 192 h 1486"/>
                <a:gd name="T96" fmla="*/ 185 w 1505"/>
                <a:gd name="T97" fmla="*/ 384 h 1486"/>
                <a:gd name="T98" fmla="*/ 191 w 1505"/>
                <a:gd name="T99" fmla="*/ 235 h 1486"/>
                <a:gd name="T100" fmla="*/ 144 w 1505"/>
                <a:gd name="T101" fmla="*/ 192 h 1486"/>
                <a:gd name="T102" fmla="*/ 574 w 1505"/>
                <a:gd name="T103" fmla="*/ 190 h 1486"/>
                <a:gd name="T104" fmla="*/ 528 w 1505"/>
                <a:gd name="T105" fmla="*/ 96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5" h="1486">
                  <a:moveTo>
                    <a:pt x="0" y="1007"/>
                  </a:moveTo>
                  <a:cubicBezTo>
                    <a:pt x="0" y="894"/>
                    <a:pt x="0" y="783"/>
                    <a:pt x="0" y="671"/>
                  </a:cubicBezTo>
                  <a:cubicBezTo>
                    <a:pt x="23" y="671"/>
                    <a:pt x="45" y="671"/>
                    <a:pt x="68" y="671"/>
                  </a:cubicBezTo>
                  <a:cubicBezTo>
                    <a:pt x="101" y="671"/>
                    <a:pt x="126" y="656"/>
                    <a:pt x="137" y="628"/>
                  </a:cubicBezTo>
                  <a:cubicBezTo>
                    <a:pt x="149" y="598"/>
                    <a:pt x="142" y="571"/>
                    <a:pt x="119" y="549"/>
                  </a:cubicBezTo>
                  <a:cubicBezTo>
                    <a:pt x="103" y="533"/>
                    <a:pt x="87" y="517"/>
                    <a:pt x="72" y="502"/>
                  </a:cubicBezTo>
                  <a:cubicBezTo>
                    <a:pt x="72" y="499"/>
                    <a:pt x="72" y="498"/>
                    <a:pt x="72" y="498"/>
                  </a:cubicBezTo>
                  <a:cubicBezTo>
                    <a:pt x="93" y="483"/>
                    <a:pt x="96" y="463"/>
                    <a:pt x="96" y="439"/>
                  </a:cubicBezTo>
                  <a:cubicBezTo>
                    <a:pt x="94" y="347"/>
                    <a:pt x="95" y="254"/>
                    <a:pt x="95" y="162"/>
                  </a:cubicBezTo>
                  <a:cubicBezTo>
                    <a:pt x="95" y="156"/>
                    <a:pt x="95" y="151"/>
                    <a:pt x="95" y="144"/>
                  </a:cubicBezTo>
                  <a:cubicBezTo>
                    <a:pt x="143" y="144"/>
                    <a:pt x="190" y="144"/>
                    <a:pt x="238" y="144"/>
                  </a:cubicBezTo>
                  <a:cubicBezTo>
                    <a:pt x="238" y="205"/>
                    <a:pt x="238" y="266"/>
                    <a:pt x="238" y="331"/>
                  </a:cubicBezTo>
                  <a:cubicBezTo>
                    <a:pt x="256" y="314"/>
                    <a:pt x="271" y="299"/>
                    <a:pt x="285" y="284"/>
                  </a:cubicBezTo>
                  <a:cubicBezTo>
                    <a:pt x="287" y="281"/>
                    <a:pt x="287" y="275"/>
                    <a:pt x="287" y="270"/>
                  </a:cubicBezTo>
                  <a:cubicBezTo>
                    <a:pt x="287" y="186"/>
                    <a:pt x="287" y="102"/>
                    <a:pt x="287" y="18"/>
                  </a:cubicBezTo>
                  <a:cubicBezTo>
                    <a:pt x="287" y="12"/>
                    <a:pt x="287" y="7"/>
                    <a:pt x="287" y="0"/>
                  </a:cubicBezTo>
                  <a:cubicBezTo>
                    <a:pt x="335" y="0"/>
                    <a:pt x="382" y="0"/>
                    <a:pt x="431" y="0"/>
                  </a:cubicBezTo>
                  <a:cubicBezTo>
                    <a:pt x="431" y="109"/>
                    <a:pt x="431" y="219"/>
                    <a:pt x="431" y="329"/>
                  </a:cubicBezTo>
                  <a:cubicBezTo>
                    <a:pt x="460" y="321"/>
                    <a:pt x="479" y="295"/>
                    <a:pt x="479" y="263"/>
                  </a:cubicBezTo>
                  <a:cubicBezTo>
                    <a:pt x="479" y="197"/>
                    <a:pt x="479" y="131"/>
                    <a:pt x="479" y="65"/>
                  </a:cubicBezTo>
                  <a:cubicBezTo>
                    <a:pt x="479" y="60"/>
                    <a:pt x="479" y="54"/>
                    <a:pt x="479" y="48"/>
                  </a:cubicBezTo>
                  <a:cubicBezTo>
                    <a:pt x="527" y="48"/>
                    <a:pt x="574" y="48"/>
                    <a:pt x="622" y="48"/>
                  </a:cubicBezTo>
                  <a:cubicBezTo>
                    <a:pt x="622" y="95"/>
                    <a:pt x="622" y="142"/>
                    <a:pt x="622" y="191"/>
                  </a:cubicBezTo>
                  <a:cubicBezTo>
                    <a:pt x="687" y="191"/>
                    <a:pt x="750" y="191"/>
                    <a:pt x="815" y="191"/>
                  </a:cubicBezTo>
                  <a:cubicBezTo>
                    <a:pt x="815" y="214"/>
                    <a:pt x="815" y="236"/>
                    <a:pt x="815" y="258"/>
                  </a:cubicBezTo>
                  <a:cubicBezTo>
                    <a:pt x="814" y="290"/>
                    <a:pt x="828" y="315"/>
                    <a:pt x="858" y="329"/>
                  </a:cubicBezTo>
                  <a:cubicBezTo>
                    <a:pt x="886" y="341"/>
                    <a:pt x="914" y="334"/>
                    <a:pt x="940" y="309"/>
                  </a:cubicBezTo>
                  <a:cubicBezTo>
                    <a:pt x="959" y="290"/>
                    <a:pt x="975" y="270"/>
                    <a:pt x="986" y="245"/>
                  </a:cubicBezTo>
                  <a:cubicBezTo>
                    <a:pt x="1035" y="139"/>
                    <a:pt x="1150" y="80"/>
                    <a:pt x="1266" y="98"/>
                  </a:cubicBezTo>
                  <a:cubicBezTo>
                    <a:pt x="1379" y="116"/>
                    <a:pt x="1470" y="210"/>
                    <a:pt x="1484" y="325"/>
                  </a:cubicBezTo>
                  <a:cubicBezTo>
                    <a:pt x="1505" y="489"/>
                    <a:pt x="1374" y="631"/>
                    <a:pt x="1209" y="622"/>
                  </a:cubicBezTo>
                  <a:cubicBezTo>
                    <a:pt x="1191" y="622"/>
                    <a:pt x="1173" y="618"/>
                    <a:pt x="1156" y="615"/>
                  </a:cubicBezTo>
                  <a:cubicBezTo>
                    <a:pt x="1155" y="642"/>
                    <a:pt x="1186" y="670"/>
                    <a:pt x="1219" y="671"/>
                  </a:cubicBezTo>
                  <a:cubicBezTo>
                    <a:pt x="1244" y="671"/>
                    <a:pt x="1268" y="671"/>
                    <a:pt x="1294" y="671"/>
                  </a:cubicBezTo>
                  <a:cubicBezTo>
                    <a:pt x="1294" y="783"/>
                    <a:pt x="1294" y="894"/>
                    <a:pt x="1294" y="1007"/>
                  </a:cubicBezTo>
                  <a:cubicBezTo>
                    <a:pt x="1272" y="1007"/>
                    <a:pt x="1250" y="1007"/>
                    <a:pt x="1229" y="1007"/>
                  </a:cubicBezTo>
                  <a:cubicBezTo>
                    <a:pt x="1196" y="1006"/>
                    <a:pt x="1171" y="1019"/>
                    <a:pt x="1158" y="1049"/>
                  </a:cubicBezTo>
                  <a:cubicBezTo>
                    <a:pt x="1145" y="1078"/>
                    <a:pt x="1152" y="1106"/>
                    <a:pt x="1177" y="1131"/>
                  </a:cubicBezTo>
                  <a:cubicBezTo>
                    <a:pt x="1192" y="1146"/>
                    <a:pt x="1208" y="1161"/>
                    <a:pt x="1223" y="1176"/>
                  </a:cubicBezTo>
                  <a:cubicBezTo>
                    <a:pt x="1143" y="1256"/>
                    <a:pt x="1065" y="1334"/>
                    <a:pt x="985" y="1414"/>
                  </a:cubicBezTo>
                  <a:cubicBezTo>
                    <a:pt x="969" y="1399"/>
                    <a:pt x="952" y="1381"/>
                    <a:pt x="935" y="1364"/>
                  </a:cubicBezTo>
                  <a:cubicBezTo>
                    <a:pt x="914" y="1344"/>
                    <a:pt x="889" y="1338"/>
                    <a:pt x="862" y="1348"/>
                  </a:cubicBezTo>
                  <a:cubicBezTo>
                    <a:pt x="833" y="1358"/>
                    <a:pt x="816" y="1383"/>
                    <a:pt x="815" y="1413"/>
                  </a:cubicBezTo>
                  <a:cubicBezTo>
                    <a:pt x="815" y="1437"/>
                    <a:pt x="815" y="1460"/>
                    <a:pt x="815" y="1484"/>
                  </a:cubicBezTo>
                  <a:cubicBezTo>
                    <a:pt x="815" y="1484"/>
                    <a:pt x="814" y="1485"/>
                    <a:pt x="814" y="1486"/>
                  </a:cubicBezTo>
                  <a:cubicBezTo>
                    <a:pt x="703" y="1486"/>
                    <a:pt x="592" y="1486"/>
                    <a:pt x="479" y="1486"/>
                  </a:cubicBezTo>
                  <a:cubicBezTo>
                    <a:pt x="479" y="1463"/>
                    <a:pt x="479" y="1441"/>
                    <a:pt x="479" y="1419"/>
                  </a:cubicBezTo>
                  <a:cubicBezTo>
                    <a:pt x="479" y="1387"/>
                    <a:pt x="466" y="1363"/>
                    <a:pt x="436" y="1349"/>
                  </a:cubicBezTo>
                  <a:cubicBezTo>
                    <a:pt x="408" y="1337"/>
                    <a:pt x="380" y="1344"/>
                    <a:pt x="356" y="1368"/>
                  </a:cubicBezTo>
                  <a:cubicBezTo>
                    <a:pt x="340" y="1383"/>
                    <a:pt x="325" y="1399"/>
                    <a:pt x="311" y="1414"/>
                  </a:cubicBezTo>
                  <a:cubicBezTo>
                    <a:pt x="232" y="1334"/>
                    <a:pt x="153" y="1255"/>
                    <a:pt x="72" y="1174"/>
                  </a:cubicBezTo>
                  <a:cubicBezTo>
                    <a:pt x="87" y="1160"/>
                    <a:pt x="105" y="1144"/>
                    <a:pt x="122" y="1126"/>
                  </a:cubicBezTo>
                  <a:cubicBezTo>
                    <a:pt x="143" y="1105"/>
                    <a:pt x="149" y="1079"/>
                    <a:pt x="137" y="1050"/>
                  </a:cubicBezTo>
                  <a:cubicBezTo>
                    <a:pt x="125" y="1023"/>
                    <a:pt x="104" y="1008"/>
                    <a:pt x="74" y="1007"/>
                  </a:cubicBezTo>
                  <a:cubicBezTo>
                    <a:pt x="50" y="1006"/>
                    <a:pt x="25" y="1007"/>
                    <a:pt x="0" y="1007"/>
                  </a:cubicBezTo>
                  <a:close/>
                  <a:moveTo>
                    <a:pt x="527" y="1438"/>
                  </a:moveTo>
                  <a:cubicBezTo>
                    <a:pt x="608" y="1438"/>
                    <a:pt x="687" y="1438"/>
                    <a:pt x="767" y="1438"/>
                  </a:cubicBezTo>
                  <a:cubicBezTo>
                    <a:pt x="763" y="1377"/>
                    <a:pt x="782" y="1329"/>
                    <a:pt x="840" y="1305"/>
                  </a:cubicBezTo>
                  <a:cubicBezTo>
                    <a:pt x="898" y="1281"/>
                    <a:pt x="946" y="1302"/>
                    <a:pt x="986" y="1348"/>
                  </a:cubicBezTo>
                  <a:cubicBezTo>
                    <a:pt x="1044" y="1292"/>
                    <a:pt x="1100" y="1236"/>
                    <a:pt x="1158" y="1179"/>
                  </a:cubicBezTo>
                  <a:cubicBezTo>
                    <a:pt x="1109" y="1138"/>
                    <a:pt x="1089" y="1090"/>
                    <a:pt x="1113" y="1032"/>
                  </a:cubicBezTo>
                  <a:cubicBezTo>
                    <a:pt x="1138" y="974"/>
                    <a:pt x="1186" y="954"/>
                    <a:pt x="1246" y="959"/>
                  </a:cubicBezTo>
                  <a:cubicBezTo>
                    <a:pt x="1246" y="878"/>
                    <a:pt x="1246" y="799"/>
                    <a:pt x="1246" y="719"/>
                  </a:cubicBezTo>
                  <a:cubicBezTo>
                    <a:pt x="1238" y="719"/>
                    <a:pt x="1231" y="719"/>
                    <a:pt x="1224" y="719"/>
                  </a:cubicBezTo>
                  <a:cubicBezTo>
                    <a:pt x="1159" y="719"/>
                    <a:pt x="1109" y="673"/>
                    <a:pt x="1104" y="608"/>
                  </a:cubicBezTo>
                  <a:cubicBezTo>
                    <a:pt x="1103" y="597"/>
                    <a:pt x="1100" y="592"/>
                    <a:pt x="1091" y="587"/>
                  </a:cubicBezTo>
                  <a:cubicBezTo>
                    <a:pt x="1038" y="556"/>
                    <a:pt x="999" y="512"/>
                    <a:pt x="978" y="454"/>
                  </a:cubicBezTo>
                  <a:cubicBezTo>
                    <a:pt x="967" y="424"/>
                    <a:pt x="962" y="391"/>
                    <a:pt x="955" y="359"/>
                  </a:cubicBezTo>
                  <a:cubicBezTo>
                    <a:pt x="913" y="388"/>
                    <a:pt x="868" y="392"/>
                    <a:pt x="822" y="364"/>
                  </a:cubicBezTo>
                  <a:cubicBezTo>
                    <a:pt x="777" y="336"/>
                    <a:pt x="763" y="291"/>
                    <a:pt x="767" y="240"/>
                  </a:cubicBezTo>
                  <a:cubicBezTo>
                    <a:pt x="686" y="240"/>
                    <a:pt x="607" y="240"/>
                    <a:pt x="527" y="240"/>
                  </a:cubicBezTo>
                  <a:cubicBezTo>
                    <a:pt x="531" y="301"/>
                    <a:pt x="512" y="349"/>
                    <a:pt x="453" y="373"/>
                  </a:cubicBezTo>
                  <a:cubicBezTo>
                    <a:pt x="395" y="397"/>
                    <a:pt x="347" y="376"/>
                    <a:pt x="309" y="332"/>
                  </a:cubicBezTo>
                  <a:cubicBezTo>
                    <a:pt x="252" y="389"/>
                    <a:pt x="196" y="444"/>
                    <a:pt x="139" y="501"/>
                  </a:cubicBezTo>
                  <a:cubicBezTo>
                    <a:pt x="184" y="540"/>
                    <a:pt x="205" y="587"/>
                    <a:pt x="181" y="646"/>
                  </a:cubicBezTo>
                  <a:cubicBezTo>
                    <a:pt x="157" y="704"/>
                    <a:pt x="108" y="723"/>
                    <a:pt x="48" y="719"/>
                  </a:cubicBezTo>
                  <a:cubicBezTo>
                    <a:pt x="48" y="800"/>
                    <a:pt x="48" y="879"/>
                    <a:pt x="48" y="959"/>
                  </a:cubicBezTo>
                  <a:cubicBezTo>
                    <a:pt x="108" y="954"/>
                    <a:pt x="157" y="974"/>
                    <a:pt x="181" y="1032"/>
                  </a:cubicBezTo>
                  <a:cubicBezTo>
                    <a:pt x="205" y="1090"/>
                    <a:pt x="184" y="1139"/>
                    <a:pt x="140" y="1176"/>
                  </a:cubicBezTo>
                  <a:cubicBezTo>
                    <a:pt x="197" y="1234"/>
                    <a:pt x="253" y="1290"/>
                    <a:pt x="310" y="1346"/>
                  </a:cubicBezTo>
                  <a:cubicBezTo>
                    <a:pt x="348" y="1302"/>
                    <a:pt x="396" y="1281"/>
                    <a:pt x="454" y="1305"/>
                  </a:cubicBezTo>
                  <a:cubicBezTo>
                    <a:pt x="512" y="1329"/>
                    <a:pt x="531" y="1378"/>
                    <a:pt x="527" y="1438"/>
                  </a:cubicBezTo>
                  <a:close/>
                  <a:moveTo>
                    <a:pt x="1439" y="359"/>
                  </a:moveTo>
                  <a:cubicBezTo>
                    <a:pt x="1439" y="240"/>
                    <a:pt x="1342" y="143"/>
                    <a:pt x="1224" y="143"/>
                  </a:cubicBezTo>
                  <a:cubicBezTo>
                    <a:pt x="1104" y="143"/>
                    <a:pt x="1007" y="240"/>
                    <a:pt x="1007" y="359"/>
                  </a:cubicBezTo>
                  <a:cubicBezTo>
                    <a:pt x="1007" y="478"/>
                    <a:pt x="1104" y="575"/>
                    <a:pt x="1222" y="575"/>
                  </a:cubicBezTo>
                  <a:cubicBezTo>
                    <a:pt x="1342" y="575"/>
                    <a:pt x="1439" y="478"/>
                    <a:pt x="1439" y="359"/>
                  </a:cubicBezTo>
                  <a:close/>
                  <a:moveTo>
                    <a:pt x="378" y="330"/>
                  </a:moveTo>
                  <a:cubicBezTo>
                    <a:pt x="380" y="329"/>
                    <a:pt x="381" y="328"/>
                    <a:pt x="382" y="327"/>
                  </a:cubicBezTo>
                  <a:cubicBezTo>
                    <a:pt x="382" y="234"/>
                    <a:pt x="382" y="141"/>
                    <a:pt x="382" y="48"/>
                  </a:cubicBezTo>
                  <a:cubicBezTo>
                    <a:pt x="366" y="48"/>
                    <a:pt x="351" y="48"/>
                    <a:pt x="336" y="48"/>
                  </a:cubicBezTo>
                  <a:cubicBezTo>
                    <a:pt x="336" y="50"/>
                    <a:pt x="335" y="51"/>
                    <a:pt x="335" y="52"/>
                  </a:cubicBezTo>
                  <a:cubicBezTo>
                    <a:pt x="335" y="129"/>
                    <a:pt x="335" y="205"/>
                    <a:pt x="335" y="282"/>
                  </a:cubicBezTo>
                  <a:cubicBezTo>
                    <a:pt x="335" y="285"/>
                    <a:pt x="336" y="289"/>
                    <a:pt x="338" y="291"/>
                  </a:cubicBezTo>
                  <a:cubicBezTo>
                    <a:pt x="351" y="305"/>
                    <a:pt x="365" y="317"/>
                    <a:pt x="378" y="330"/>
                  </a:cubicBezTo>
                  <a:close/>
                  <a:moveTo>
                    <a:pt x="144" y="192"/>
                  </a:moveTo>
                  <a:cubicBezTo>
                    <a:pt x="144" y="270"/>
                    <a:pt x="144" y="346"/>
                    <a:pt x="144" y="425"/>
                  </a:cubicBezTo>
                  <a:cubicBezTo>
                    <a:pt x="159" y="410"/>
                    <a:pt x="173" y="398"/>
                    <a:pt x="185" y="384"/>
                  </a:cubicBezTo>
                  <a:cubicBezTo>
                    <a:pt x="189" y="380"/>
                    <a:pt x="191" y="373"/>
                    <a:pt x="191" y="367"/>
                  </a:cubicBezTo>
                  <a:cubicBezTo>
                    <a:pt x="191" y="323"/>
                    <a:pt x="191" y="279"/>
                    <a:pt x="191" y="235"/>
                  </a:cubicBezTo>
                  <a:cubicBezTo>
                    <a:pt x="191" y="221"/>
                    <a:pt x="191" y="207"/>
                    <a:pt x="191" y="192"/>
                  </a:cubicBezTo>
                  <a:cubicBezTo>
                    <a:pt x="175" y="192"/>
                    <a:pt x="160" y="192"/>
                    <a:pt x="144" y="192"/>
                  </a:cubicBezTo>
                  <a:close/>
                  <a:moveTo>
                    <a:pt x="528" y="190"/>
                  </a:moveTo>
                  <a:cubicBezTo>
                    <a:pt x="544" y="190"/>
                    <a:pt x="559" y="190"/>
                    <a:pt x="574" y="190"/>
                  </a:cubicBezTo>
                  <a:cubicBezTo>
                    <a:pt x="574" y="158"/>
                    <a:pt x="574" y="127"/>
                    <a:pt x="574" y="96"/>
                  </a:cubicBezTo>
                  <a:cubicBezTo>
                    <a:pt x="558" y="96"/>
                    <a:pt x="543" y="96"/>
                    <a:pt x="528" y="96"/>
                  </a:cubicBezTo>
                  <a:cubicBezTo>
                    <a:pt x="528" y="128"/>
                    <a:pt x="528" y="159"/>
                    <a:pt x="528" y="1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78">
              <a:extLst>
                <a:ext uri="{FF2B5EF4-FFF2-40B4-BE49-F238E27FC236}">
                  <a16:creationId xmlns:a16="http://schemas.microsoft.com/office/drawing/2014/main" id="{0AA86B0B-06F2-05FB-5C97-1BF015025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4200" y="2922588"/>
              <a:ext cx="271463" cy="271463"/>
            </a:xfrm>
            <a:custGeom>
              <a:avLst/>
              <a:gdLst>
                <a:gd name="T0" fmla="*/ 456 w 912"/>
                <a:gd name="T1" fmla="*/ 0 h 912"/>
                <a:gd name="T2" fmla="*/ 912 w 912"/>
                <a:gd name="T3" fmla="*/ 456 h 912"/>
                <a:gd name="T4" fmla="*/ 456 w 912"/>
                <a:gd name="T5" fmla="*/ 912 h 912"/>
                <a:gd name="T6" fmla="*/ 0 w 912"/>
                <a:gd name="T7" fmla="*/ 456 h 912"/>
                <a:gd name="T8" fmla="*/ 456 w 912"/>
                <a:gd name="T9" fmla="*/ 0 h 912"/>
                <a:gd name="T10" fmla="*/ 760 w 912"/>
                <a:gd name="T11" fmla="*/ 185 h 912"/>
                <a:gd name="T12" fmla="*/ 697 w 912"/>
                <a:gd name="T13" fmla="*/ 251 h 912"/>
                <a:gd name="T14" fmla="*/ 659 w 912"/>
                <a:gd name="T15" fmla="*/ 215 h 912"/>
                <a:gd name="T16" fmla="*/ 725 w 912"/>
                <a:gd name="T17" fmla="*/ 150 h 912"/>
                <a:gd name="T18" fmla="*/ 479 w 912"/>
                <a:gd name="T19" fmla="*/ 49 h 912"/>
                <a:gd name="T20" fmla="*/ 479 w 912"/>
                <a:gd name="T21" fmla="*/ 143 h 912"/>
                <a:gd name="T22" fmla="*/ 432 w 912"/>
                <a:gd name="T23" fmla="*/ 143 h 912"/>
                <a:gd name="T24" fmla="*/ 432 w 912"/>
                <a:gd name="T25" fmla="*/ 49 h 912"/>
                <a:gd name="T26" fmla="*/ 184 w 912"/>
                <a:gd name="T27" fmla="*/ 153 h 912"/>
                <a:gd name="T28" fmla="*/ 251 w 912"/>
                <a:gd name="T29" fmla="*/ 217 h 912"/>
                <a:gd name="T30" fmla="*/ 216 w 912"/>
                <a:gd name="T31" fmla="*/ 253 h 912"/>
                <a:gd name="T32" fmla="*/ 151 w 912"/>
                <a:gd name="T33" fmla="*/ 186 h 912"/>
                <a:gd name="T34" fmla="*/ 49 w 912"/>
                <a:gd name="T35" fmla="*/ 432 h 912"/>
                <a:gd name="T36" fmla="*/ 143 w 912"/>
                <a:gd name="T37" fmla="*/ 432 h 912"/>
                <a:gd name="T38" fmla="*/ 143 w 912"/>
                <a:gd name="T39" fmla="*/ 480 h 912"/>
                <a:gd name="T40" fmla="*/ 50 w 912"/>
                <a:gd name="T41" fmla="*/ 480 h 912"/>
                <a:gd name="T42" fmla="*/ 82 w 912"/>
                <a:gd name="T43" fmla="*/ 617 h 912"/>
                <a:gd name="T44" fmla="*/ 97 w 912"/>
                <a:gd name="T45" fmla="*/ 624 h 912"/>
                <a:gd name="T46" fmla="*/ 274 w 912"/>
                <a:gd name="T47" fmla="*/ 624 h 912"/>
                <a:gd name="T48" fmla="*/ 290 w 912"/>
                <a:gd name="T49" fmla="*/ 624 h 912"/>
                <a:gd name="T50" fmla="*/ 377 w 912"/>
                <a:gd name="T51" fmla="*/ 500 h 912"/>
                <a:gd name="T52" fmla="*/ 384 w 912"/>
                <a:gd name="T53" fmla="*/ 484 h 912"/>
                <a:gd name="T54" fmla="*/ 384 w 912"/>
                <a:gd name="T55" fmla="*/ 317 h 912"/>
                <a:gd name="T56" fmla="*/ 456 w 912"/>
                <a:gd name="T57" fmla="*/ 240 h 912"/>
                <a:gd name="T58" fmla="*/ 528 w 912"/>
                <a:gd name="T59" fmla="*/ 317 h 912"/>
                <a:gd name="T60" fmla="*/ 528 w 912"/>
                <a:gd name="T61" fmla="*/ 484 h 912"/>
                <a:gd name="T62" fmla="*/ 539 w 912"/>
                <a:gd name="T63" fmla="*/ 502 h 912"/>
                <a:gd name="T64" fmla="*/ 603 w 912"/>
                <a:gd name="T65" fmla="*/ 569 h 912"/>
                <a:gd name="T66" fmla="*/ 625 w 912"/>
                <a:gd name="T67" fmla="*/ 624 h 912"/>
                <a:gd name="T68" fmla="*/ 820 w 912"/>
                <a:gd name="T69" fmla="*/ 624 h 912"/>
                <a:gd name="T70" fmla="*/ 830 w 912"/>
                <a:gd name="T71" fmla="*/ 618 h 912"/>
                <a:gd name="T72" fmla="*/ 862 w 912"/>
                <a:gd name="T73" fmla="*/ 480 h 912"/>
                <a:gd name="T74" fmla="*/ 769 w 912"/>
                <a:gd name="T75" fmla="*/ 480 h 912"/>
                <a:gd name="T76" fmla="*/ 769 w 912"/>
                <a:gd name="T77" fmla="*/ 431 h 912"/>
                <a:gd name="T78" fmla="*/ 863 w 912"/>
                <a:gd name="T79" fmla="*/ 431 h 912"/>
                <a:gd name="T80" fmla="*/ 760 w 912"/>
                <a:gd name="T81" fmla="*/ 185 h 912"/>
                <a:gd name="T82" fmla="*/ 802 w 912"/>
                <a:gd name="T83" fmla="*/ 673 h 912"/>
                <a:gd name="T84" fmla="*/ 110 w 912"/>
                <a:gd name="T85" fmla="*/ 673 h 912"/>
                <a:gd name="T86" fmla="*/ 457 w 912"/>
                <a:gd name="T87" fmla="*/ 863 h 912"/>
                <a:gd name="T88" fmla="*/ 802 w 912"/>
                <a:gd name="T89" fmla="*/ 673 h 912"/>
                <a:gd name="T90" fmla="*/ 340 w 912"/>
                <a:gd name="T91" fmla="*/ 623 h 912"/>
                <a:gd name="T92" fmla="*/ 572 w 912"/>
                <a:gd name="T93" fmla="*/ 623 h 912"/>
                <a:gd name="T94" fmla="*/ 455 w 912"/>
                <a:gd name="T95" fmla="*/ 528 h 912"/>
                <a:gd name="T96" fmla="*/ 340 w 912"/>
                <a:gd name="T97" fmla="*/ 623 h 912"/>
                <a:gd name="T98" fmla="*/ 480 w 912"/>
                <a:gd name="T99" fmla="*/ 481 h 912"/>
                <a:gd name="T100" fmla="*/ 480 w 912"/>
                <a:gd name="T101" fmla="*/ 315 h 912"/>
                <a:gd name="T102" fmla="*/ 457 w 912"/>
                <a:gd name="T103" fmla="*/ 288 h 912"/>
                <a:gd name="T104" fmla="*/ 432 w 912"/>
                <a:gd name="T105" fmla="*/ 316 h 912"/>
                <a:gd name="T106" fmla="*/ 432 w 912"/>
                <a:gd name="T107" fmla="*/ 421 h 912"/>
                <a:gd name="T108" fmla="*/ 432 w 912"/>
                <a:gd name="T109" fmla="*/ 481 h 912"/>
                <a:gd name="T110" fmla="*/ 480 w 912"/>
                <a:gd name="T111" fmla="*/ 481 h 9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912" h="912">
                  <a:moveTo>
                    <a:pt x="456" y="0"/>
                  </a:moveTo>
                  <a:cubicBezTo>
                    <a:pt x="707" y="0"/>
                    <a:pt x="912" y="204"/>
                    <a:pt x="912" y="456"/>
                  </a:cubicBezTo>
                  <a:cubicBezTo>
                    <a:pt x="912" y="707"/>
                    <a:pt x="707" y="912"/>
                    <a:pt x="456" y="912"/>
                  </a:cubicBezTo>
                  <a:cubicBezTo>
                    <a:pt x="205" y="912"/>
                    <a:pt x="0" y="707"/>
                    <a:pt x="0" y="456"/>
                  </a:cubicBezTo>
                  <a:cubicBezTo>
                    <a:pt x="0" y="205"/>
                    <a:pt x="204" y="0"/>
                    <a:pt x="456" y="0"/>
                  </a:cubicBezTo>
                  <a:close/>
                  <a:moveTo>
                    <a:pt x="760" y="185"/>
                  </a:moveTo>
                  <a:cubicBezTo>
                    <a:pt x="738" y="208"/>
                    <a:pt x="717" y="230"/>
                    <a:pt x="697" y="251"/>
                  </a:cubicBezTo>
                  <a:cubicBezTo>
                    <a:pt x="684" y="239"/>
                    <a:pt x="673" y="228"/>
                    <a:pt x="659" y="215"/>
                  </a:cubicBezTo>
                  <a:cubicBezTo>
                    <a:pt x="681" y="193"/>
                    <a:pt x="702" y="172"/>
                    <a:pt x="725" y="150"/>
                  </a:cubicBezTo>
                  <a:cubicBezTo>
                    <a:pt x="655" y="90"/>
                    <a:pt x="574" y="55"/>
                    <a:pt x="479" y="49"/>
                  </a:cubicBezTo>
                  <a:cubicBezTo>
                    <a:pt x="479" y="82"/>
                    <a:pt x="479" y="113"/>
                    <a:pt x="479" y="143"/>
                  </a:cubicBezTo>
                  <a:cubicBezTo>
                    <a:pt x="463" y="143"/>
                    <a:pt x="448" y="143"/>
                    <a:pt x="432" y="143"/>
                  </a:cubicBezTo>
                  <a:cubicBezTo>
                    <a:pt x="432" y="112"/>
                    <a:pt x="432" y="81"/>
                    <a:pt x="432" y="49"/>
                  </a:cubicBezTo>
                  <a:cubicBezTo>
                    <a:pt x="337" y="56"/>
                    <a:pt x="256" y="90"/>
                    <a:pt x="184" y="153"/>
                  </a:cubicBezTo>
                  <a:cubicBezTo>
                    <a:pt x="207" y="175"/>
                    <a:pt x="229" y="196"/>
                    <a:pt x="251" y="217"/>
                  </a:cubicBezTo>
                  <a:cubicBezTo>
                    <a:pt x="239" y="229"/>
                    <a:pt x="229" y="240"/>
                    <a:pt x="216" y="253"/>
                  </a:cubicBezTo>
                  <a:cubicBezTo>
                    <a:pt x="194" y="231"/>
                    <a:pt x="173" y="209"/>
                    <a:pt x="151" y="186"/>
                  </a:cubicBezTo>
                  <a:cubicBezTo>
                    <a:pt x="90" y="257"/>
                    <a:pt x="56" y="338"/>
                    <a:pt x="49" y="432"/>
                  </a:cubicBezTo>
                  <a:cubicBezTo>
                    <a:pt x="82" y="432"/>
                    <a:pt x="112" y="432"/>
                    <a:pt x="143" y="432"/>
                  </a:cubicBezTo>
                  <a:cubicBezTo>
                    <a:pt x="143" y="449"/>
                    <a:pt x="143" y="464"/>
                    <a:pt x="143" y="480"/>
                  </a:cubicBezTo>
                  <a:cubicBezTo>
                    <a:pt x="111" y="480"/>
                    <a:pt x="81" y="480"/>
                    <a:pt x="50" y="480"/>
                  </a:cubicBezTo>
                  <a:cubicBezTo>
                    <a:pt x="52" y="529"/>
                    <a:pt x="63" y="574"/>
                    <a:pt x="82" y="617"/>
                  </a:cubicBezTo>
                  <a:cubicBezTo>
                    <a:pt x="84" y="621"/>
                    <a:pt x="92" y="624"/>
                    <a:pt x="97" y="624"/>
                  </a:cubicBezTo>
                  <a:cubicBezTo>
                    <a:pt x="156" y="624"/>
                    <a:pt x="215" y="624"/>
                    <a:pt x="274" y="624"/>
                  </a:cubicBezTo>
                  <a:cubicBezTo>
                    <a:pt x="279" y="624"/>
                    <a:pt x="284" y="624"/>
                    <a:pt x="290" y="624"/>
                  </a:cubicBezTo>
                  <a:cubicBezTo>
                    <a:pt x="300" y="568"/>
                    <a:pt x="329" y="527"/>
                    <a:pt x="377" y="500"/>
                  </a:cubicBezTo>
                  <a:cubicBezTo>
                    <a:pt x="381" y="497"/>
                    <a:pt x="384" y="489"/>
                    <a:pt x="384" y="484"/>
                  </a:cubicBezTo>
                  <a:cubicBezTo>
                    <a:pt x="384" y="428"/>
                    <a:pt x="384" y="373"/>
                    <a:pt x="384" y="317"/>
                  </a:cubicBezTo>
                  <a:cubicBezTo>
                    <a:pt x="384" y="273"/>
                    <a:pt x="414" y="240"/>
                    <a:pt x="456" y="240"/>
                  </a:cubicBezTo>
                  <a:cubicBezTo>
                    <a:pt x="497" y="240"/>
                    <a:pt x="528" y="273"/>
                    <a:pt x="528" y="317"/>
                  </a:cubicBezTo>
                  <a:cubicBezTo>
                    <a:pt x="528" y="373"/>
                    <a:pt x="528" y="428"/>
                    <a:pt x="528" y="484"/>
                  </a:cubicBezTo>
                  <a:cubicBezTo>
                    <a:pt x="528" y="493"/>
                    <a:pt x="530" y="498"/>
                    <a:pt x="539" y="502"/>
                  </a:cubicBezTo>
                  <a:cubicBezTo>
                    <a:pt x="567" y="518"/>
                    <a:pt x="589" y="540"/>
                    <a:pt x="603" y="569"/>
                  </a:cubicBezTo>
                  <a:cubicBezTo>
                    <a:pt x="612" y="586"/>
                    <a:pt x="617" y="605"/>
                    <a:pt x="625" y="624"/>
                  </a:cubicBezTo>
                  <a:cubicBezTo>
                    <a:pt x="689" y="624"/>
                    <a:pt x="754" y="624"/>
                    <a:pt x="820" y="624"/>
                  </a:cubicBezTo>
                  <a:cubicBezTo>
                    <a:pt x="823" y="624"/>
                    <a:pt x="829" y="621"/>
                    <a:pt x="830" y="618"/>
                  </a:cubicBezTo>
                  <a:cubicBezTo>
                    <a:pt x="849" y="574"/>
                    <a:pt x="860" y="529"/>
                    <a:pt x="862" y="480"/>
                  </a:cubicBezTo>
                  <a:cubicBezTo>
                    <a:pt x="831" y="480"/>
                    <a:pt x="800" y="480"/>
                    <a:pt x="769" y="480"/>
                  </a:cubicBezTo>
                  <a:cubicBezTo>
                    <a:pt x="769" y="463"/>
                    <a:pt x="769" y="448"/>
                    <a:pt x="769" y="431"/>
                  </a:cubicBezTo>
                  <a:cubicBezTo>
                    <a:pt x="801" y="431"/>
                    <a:pt x="831" y="431"/>
                    <a:pt x="863" y="431"/>
                  </a:cubicBezTo>
                  <a:cubicBezTo>
                    <a:pt x="856" y="337"/>
                    <a:pt x="822" y="257"/>
                    <a:pt x="760" y="185"/>
                  </a:cubicBezTo>
                  <a:close/>
                  <a:moveTo>
                    <a:pt x="802" y="673"/>
                  </a:moveTo>
                  <a:cubicBezTo>
                    <a:pt x="570" y="673"/>
                    <a:pt x="342" y="673"/>
                    <a:pt x="110" y="673"/>
                  </a:cubicBezTo>
                  <a:cubicBezTo>
                    <a:pt x="195" y="796"/>
                    <a:pt x="309" y="863"/>
                    <a:pt x="457" y="863"/>
                  </a:cubicBezTo>
                  <a:cubicBezTo>
                    <a:pt x="604" y="863"/>
                    <a:pt x="717" y="796"/>
                    <a:pt x="802" y="673"/>
                  </a:cubicBezTo>
                  <a:close/>
                  <a:moveTo>
                    <a:pt x="340" y="623"/>
                  </a:moveTo>
                  <a:cubicBezTo>
                    <a:pt x="418" y="623"/>
                    <a:pt x="495" y="623"/>
                    <a:pt x="572" y="623"/>
                  </a:cubicBezTo>
                  <a:cubicBezTo>
                    <a:pt x="563" y="569"/>
                    <a:pt x="512" y="528"/>
                    <a:pt x="455" y="528"/>
                  </a:cubicBezTo>
                  <a:cubicBezTo>
                    <a:pt x="399" y="528"/>
                    <a:pt x="348" y="570"/>
                    <a:pt x="340" y="623"/>
                  </a:cubicBezTo>
                  <a:close/>
                  <a:moveTo>
                    <a:pt x="480" y="481"/>
                  </a:moveTo>
                  <a:cubicBezTo>
                    <a:pt x="480" y="425"/>
                    <a:pt x="480" y="370"/>
                    <a:pt x="480" y="315"/>
                  </a:cubicBezTo>
                  <a:cubicBezTo>
                    <a:pt x="480" y="299"/>
                    <a:pt x="471" y="288"/>
                    <a:pt x="457" y="288"/>
                  </a:cubicBezTo>
                  <a:cubicBezTo>
                    <a:pt x="442" y="288"/>
                    <a:pt x="432" y="299"/>
                    <a:pt x="432" y="316"/>
                  </a:cubicBezTo>
                  <a:cubicBezTo>
                    <a:pt x="432" y="351"/>
                    <a:pt x="432" y="386"/>
                    <a:pt x="432" y="421"/>
                  </a:cubicBezTo>
                  <a:cubicBezTo>
                    <a:pt x="432" y="440"/>
                    <a:pt x="432" y="460"/>
                    <a:pt x="432" y="481"/>
                  </a:cubicBezTo>
                  <a:cubicBezTo>
                    <a:pt x="448" y="481"/>
                    <a:pt x="463" y="481"/>
                    <a:pt x="480" y="4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79">
              <a:extLst>
                <a:ext uri="{FF2B5EF4-FFF2-40B4-BE49-F238E27FC236}">
                  <a16:creationId xmlns:a16="http://schemas.microsoft.com/office/drawing/2014/main" id="{79F74ACA-1C9F-D104-769C-47E35098E788}"/>
                </a:ext>
              </a:extLst>
            </p:cNvPr>
            <p:cNvSpPr>
              <a:spLocks/>
            </p:cNvSpPr>
            <p:nvPr/>
          </p:nvSpPr>
          <p:spPr bwMode="auto">
            <a:xfrm>
              <a:off x="4678363" y="2865438"/>
              <a:ext cx="44450" cy="98425"/>
            </a:xfrm>
            <a:custGeom>
              <a:avLst/>
              <a:gdLst>
                <a:gd name="T0" fmla="*/ 100 w 151"/>
                <a:gd name="T1" fmla="*/ 287 h 334"/>
                <a:gd name="T2" fmla="*/ 100 w 151"/>
                <a:gd name="T3" fmla="*/ 334 h 334"/>
                <a:gd name="T4" fmla="*/ 52 w 151"/>
                <a:gd name="T5" fmla="*/ 334 h 334"/>
                <a:gd name="T6" fmla="*/ 52 w 151"/>
                <a:gd name="T7" fmla="*/ 293 h 334"/>
                <a:gd name="T8" fmla="*/ 46 w 151"/>
                <a:gd name="T9" fmla="*/ 281 h 334"/>
                <a:gd name="T10" fmla="*/ 5 w 151"/>
                <a:gd name="T11" fmla="*/ 192 h 334"/>
                <a:gd name="T12" fmla="*/ 50 w 151"/>
                <a:gd name="T13" fmla="*/ 192 h 334"/>
                <a:gd name="T14" fmla="*/ 100 w 151"/>
                <a:gd name="T15" fmla="*/ 238 h 334"/>
                <a:gd name="T16" fmla="*/ 100 w 151"/>
                <a:gd name="T17" fmla="*/ 212 h 334"/>
                <a:gd name="T18" fmla="*/ 75 w 151"/>
                <a:gd name="T19" fmla="*/ 191 h 334"/>
                <a:gd name="T20" fmla="*/ 4 w 151"/>
                <a:gd name="T21" fmla="*/ 114 h 334"/>
                <a:gd name="T22" fmla="*/ 4 w 151"/>
                <a:gd name="T23" fmla="*/ 48 h 334"/>
                <a:gd name="T24" fmla="*/ 52 w 151"/>
                <a:gd name="T25" fmla="*/ 48 h 334"/>
                <a:gd name="T26" fmla="*/ 52 w 151"/>
                <a:gd name="T27" fmla="*/ 0 h 334"/>
                <a:gd name="T28" fmla="*/ 100 w 151"/>
                <a:gd name="T29" fmla="*/ 0 h 334"/>
                <a:gd name="T30" fmla="*/ 100 w 151"/>
                <a:gd name="T31" fmla="*/ 41 h 334"/>
                <a:gd name="T32" fmla="*/ 105 w 151"/>
                <a:gd name="T33" fmla="*/ 53 h 334"/>
                <a:gd name="T34" fmla="*/ 147 w 151"/>
                <a:gd name="T35" fmla="*/ 142 h 334"/>
                <a:gd name="T36" fmla="*/ 105 w 151"/>
                <a:gd name="T37" fmla="*/ 142 h 334"/>
                <a:gd name="T38" fmla="*/ 89 w 151"/>
                <a:gd name="T39" fmla="*/ 101 h 334"/>
                <a:gd name="T40" fmla="*/ 52 w 151"/>
                <a:gd name="T41" fmla="*/ 93 h 334"/>
                <a:gd name="T42" fmla="*/ 52 w 151"/>
                <a:gd name="T43" fmla="*/ 117 h 334"/>
                <a:gd name="T44" fmla="*/ 77 w 151"/>
                <a:gd name="T45" fmla="*/ 143 h 334"/>
                <a:gd name="T46" fmla="*/ 148 w 151"/>
                <a:gd name="T47" fmla="*/ 221 h 334"/>
                <a:gd name="T48" fmla="*/ 148 w 151"/>
                <a:gd name="T49" fmla="*/ 287 h 334"/>
                <a:gd name="T50" fmla="*/ 100 w 151"/>
                <a:gd name="T51" fmla="*/ 287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51" h="334">
                  <a:moveTo>
                    <a:pt x="100" y="287"/>
                  </a:moveTo>
                  <a:cubicBezTo>
                    <a:pt x="100" y="304"/>
                    <a:pt x="100" y="318"/>
                    <a:pt x="100" y="334"/>
                  </a:cubicBezTo>
                  <a:cubicBezTo>
                    <a:pt x="84" y="334"/>
                    <a:pt x="69" y="334"/>
                    <a:pt x="52" y="334"/>
                  </a:cubicBezTo>
                  <a:cubicBezTo>
                    <a:pt x="52" y="320"/>
                    <a:pt x="52" y="306"/>
                    <a:pt x="52" y="293"/>
                  </a:cubicBezTo>
                  <a:cubicBezTo>
                    <a:pt x="52" y="288"/>
                    <a:pt x="50" y="282"/>
                    <a:pt x="46" y="281"/>
                  </a:cubicBezTo>
                  <a:cubicBezTo>
                    <a:pt x="10" y="262"/>
                    <a:pt x="0" y="231"/>
                    <a:pt x="5" y="192"/>
                  </a:cubicBezTo>
                  <a:cubicBezTo>
                    <a:pt x="20" y="192"/>
                    <a:pt x="35" y="192"/>
                    <a:pt x="50" y="192"/>
                  </a:cubicBezTo>
                  <a:cubicBezTo>
                    <a:pt x="57" y="240"/>
                    <a:pt x="59" y="241"/>
                    <a:pt x="100" y="238"/>
                  </a:cubicBezTo>
                  <a:cubicBezTo>
                    <a:pt x="100" y="230"/>
                    <a:pt x="101" y="221"/>
                    <a:pt x="100" y="212"/>
                  </a:cubicBezTo>
                  <a:cubicBezTo>
                    <a:pt x="97" y="198"/>
                    <a:pt x="88" y="192"/>
                    <a:pt x="75" y="191"/>
                  </a:cubicBezTo>
                  <a:cubicBezTo>
                    <a:pt x="30" y="187"/>
                    <a:pt x="4" y="158"/>
                    <a:pt x="4" y="114"/>
                  </a:cubicBezTo>
                  <a:cubicBezTo>
                    <a:pt x="4" y="92"/>
                    <a:pt x="4" y="71"/>
                    <a:pt x="4" y="48"/>
                  </a:cubicBezTo>
                  <a:cubicBezTo>
                    <a:pt x="20" y="48"/>
                    <a:pt x="35" y="48"/>
                    <a:pt x="52" y="48"/>
                  </a:cubicBezTo>
                  <a:cubicBezTo>
                    <a:pt x="52" y="31"/>
                    <a:pt x="52" y="16"/>
                    <a:pt x="52" y="0"/>
                  </a:cubicBezTo>
                  <a:cubicBezTo>
                    <a:pt x="68" y="0"/>
                    <a:pt x="83" y="0"/>
                    <a:pt x="100" y="0"/>
                  </a:cubicBezTo>
                  <a:cubicBezTo>
                    <a:pt x="100" y="13"/>
                    <a:pt x="100" y="27"/>
                    <a:pt x="100" y="41"/>
                  </a:cubicBezTo>
                  <a:cubicBezTo>
                    <a:pt x="100" y="45"/>
                    <a:pt x="102" y="52"/>
                    <a:pt x="105" y="53"/>
                  </a:cubicBezTo>
                  <a:cubicBezTo>
                    <a:pt x="142" y="72"/>
                    <a:pt x="151" y="103"/>
                    <a:pt x="147" y="142"/>
                  </a:cubicBezTo>
                  <a:cubicBezTo>
                    <a:pt x="132" y="142"/>
                    <a:pt x="117" y="142"/>
                    <a:pt x="105" y="142"/>
                  </a:cubicBezTo>
                  <a:cubicBezTo>
                    <a:pt x="100" y="127"/>
                    <a:pt x="98" y="111"/>
                    <a:pt x="89" y="101"/>
                  </a:cubicBezTo>
                  <a:cubicBezTo>
                    <a:pt x="82" y="93"/>
                    <a:pt x="66" y="95"/>
                    <a:pt x="52" y="93"/>
                  </a:cubicBezTo>
                  <a:cubicBezTo>
                    <a:pt x="52" y="103"/>
                    <a:pt x="52" y="110"/>
                    <a:pt x="52" y="117"/>
                  </a:cubicBezTo>
                  <a:cubicBezTo>
                    <a:pt x="53" y="133"/>
                    <a:pt x="61" y="141"/>
                    <a:pt x="77" y="143"/>
                  </a:cubicBezTo>
                  <a:cubicBezTo>
                    <a:pt x="122" y="147"/>
                    <a:pt x="148" y="175"/>
                    <a:pt x="148" y="221"/>
                  </a:cubicBezTo>
                  <a:cubicBezTo>
                    <a:pt x="148" y="242"/>
                    <a:pt x="148" y="264"/>
                    <a:pt x="148" y="287"/>
                  </a:cubicBezTo>
                  <a:cubicBezTo>
                    <a:pt x="131" y="287"/>
                    <a:pt x="116" y="287"/>
                    <a:pt x="100" y="2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2" name="Group 371">
            <a:extLst>
              <a:ext uri="{FF2B5EF4-FFF2-40B4-BE49-F238E27FC236}">
                <a16:creationId xmlns:a16="http://schemas.microsoft.com/office/drawing/2014/main" id="{84C1F935-E46C-1CEA-891B-2CFF5A3B5028}"/>
              </a:ext>
            </a:extLst>
          </p:cNvPr>
          <p:cNvGrpSpPr/>
          <p:nvPr/>
        </p:nvGrpSpPr>
        <p:grpSpPr>
          <a:xfrm>
            <a:off x="8391069" y="3311985"/>
            <a:ext cx="428625" cy="460375"/>
            <a:chOff x="5021263" y="2797175"/>
            <a:chExt cx="428625" cy="460375"/>
          </a:xfrm>
          <a:solidFill>
            <a:srgbClr val="43266B"/>
          </a:solidFill>
        </p:grpSpPr>
        <p:sp>
          <p:nvSpPr>
            <p:cNvPr id="373" name="Freeform 80">
              <a:extLst>
                <a:ext uri="{FF2B5EF4-FFF2-40B4-BE49-F238E27FC236}">
                  <a16:creationId xmlns:a16="http://schemas.microsoft.com/office/drawing/2014/main" id="{E6DAF2C5-C62E-4E58-D96B-CBBDEE4578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1263" y="2797175"/>
              <a:ext cx="428625" cy="460375"/>
            </a:xfrm>
            <a:custGeom>
              <a:avLst/>
              <a:gdLst>
                <a:gd name="T0" fmla="*/ 410 w 1439"/>
                <a:gd name="T1" fmla="*/ 1529 h 1547"/>
                <a:gd name="T2" fmla="*/ 269 w 1439"/>
                <a:gd name="T3" fmla="*/ 1315 h 1547"/>
                <a:gd name="T4" fmla="*/ 122 w 1439"/>
                <a:gd name="T5" fmla="*/ 979 h 1547"/>
                <a:gd name="T6" fmla="*/ 122 w 1439"/>
                <a:gd name="T7" fmla="*/ 579 h 1547"/>
                <a:gd name="T8" fmla="*/ 265 w 1439"/>
                <a:gd name="T9" fmla="*/ 244 h 1547"/>
                <a:gd name="T10" fmla="*/ 456 w 1439"/>
                <a:gd name="T11" fmla="*/ 15 h 1547"/>
                <a:gd name="T12" fmla="*/ 688 w 1439"/>
                <a:gd name="T13" fmla="*/ 104 h 1547"/>
                <a:gd name="T14" fmla="*/ 900 w 1439"/>
                <a:gd name="T15" fmla="*/ 104 h 1547"/>
                <a:gd name="T16" fmla="*/ 900 w 1439"/>
                <a:gd name="T17" fmla="*/ 289 h 1547"/>
                <a:gd name="T18" fmla="*/ 1009 w 1439"/>
                <a:gd name="T19" fmla="*/ 346 h 1547"/>
                <a:gd name="T20" fmla="*/ 1335 w 1439"/>
                <a:gd name="T21" fmla="*/ 397 h 1547"/>
                <a:gd name="T22" fmla="*/ 1240 w 1439"/>
                <a:gd name="T23" fmla="*/ 638 h 1547"/>
                <a:gd name="T24" fmla="*/ 1422 w 1439"/>
                <a:gd name="T25" fmla="*/ 644 h 1547"/>
                <a:gd name="T26" fmla="*/ 1439 w 1439"/>
                <a:gd name="T27" fmla="*/ 914 h 1547"/>
                <a:gd name="T28" fmla="*/ 1256 w 1439"/>
                <a:gd name="T29" fmla="*/ 914 h 1547"/>
                <a:gd name="T30" fmla="*/ 1199 w 1439"/>
                <a:gd name="T31" fmla="*/ 1022 h 1547"/>
                <a:gd name="T32" fmla="*/ 1145 w 1439"/>
                <a:gd name="T33" fmla="*/ 1350 h 1547"/>
                <a:gd name="T34" fmla="*/ 908 w 1439"/>
                <a:gd name="T35" fmla="*/ 1253 h 1547"/>
                <a:gd name="T36" fmla="*/ 900 w 1439"/>
                <a:gd name="T37" fmla="*/ 1436 h 1547"/>
                <a:gd name="T38" fmla="*/ 883 w 1439"/>
                <a:gd name="T39" fmla="*/ 1454 h 1547"/>
                <a:gd name="T40" fmla="*/ 670 w 1439"/>
                <a:gd name="T41" fmla="*/ 1461 h 1547"/>
                <a:gd name="T42" fmla="*/ 519 w 1439"/>
                <a:gd name="T43" fmla="*/ 1547 h 1547"/>
                <a:gd name="T44" fmla="*/ 293 w 1439"/>
                <a:gd name="T45" fmla="*/ 661 h 1547"/>
                <a:gd name="T46" fmla="*/ 112 w 1439"/>
                <a:gd name="T47" fmla="*/ 851 h 1547"/>
                <a:gd name="T48" fmla="*/ 293 w 1439"/>
                <a:gd name="T49" fmla="*/ 896 h 1547"/>
                <a:gd name="T50" fmla="*/ 228 w 1439"/>
                <a:gd name="T51" fmla="*/ 1003 h 1547"/>
                <a:gd name="T52" fmla="*/ 232 w 1439"/>
                <a:gd name="T53" fmla="*/ 1200 h 1547"/>
                <a:gd name="T54" fmla="*/ 380 w 1439"/>
                <a:gd name="T55" fmla="*/ 1228 h 1547"/>
                <a:gd name="T56" fmla="*/ 405 w 1439"/>
                <a:gd name="T57" fmla="*/ 1420 h 1547"/>
                <a:gd name="T58" fmla="*/ 630 w 1439"/>
                <a:gd name="T59" fmla="*/ 1316 h 1547"/>
                <a:gd name="T60" fmla="*/ 630 w 1439"/>
                <a:gd name="T61" fmla="*/ 232 h 1547"/>
                <a:gd name="T62" fmla="*/ 365 w 1439"/>
                <a:gd name="T63" fmla="*/ 271 h 1547"/>
                <a:gd name="T64" fmla="*/ 311 w 1439"/>
                <a:gd name="T65" fmla="*/ 330 h 1547"/>
                <a:gd name="T66" fmla="*/ 205 w 1439"/>
                <a:gd name="T67" fmla="*/ 541 h 1547"/>
                <a:gd name="T68" fmla="*/ 337 w 1439"/>
                <a:gd name="T69" fmla="*/ 585 h 1547"/>
                <a:gd name="T70" fmla="*/ 719 w 1439"/>
                <a:gd name="T71" fmla="*/ 558 h 1547"/>
                <a:gd name="T72" fmla="*/ 935 w 1439"/>
                <a:gd name="T73" fmla="*/ 925 h 1547"/>
                <a:gd name="T74" fmla="*/ 719 w 1439"/>
                <a:gd name="T75" fmla="*/ 1363 h 1547"/>
                <a:gd name="T76" fmla="*/ 810 w 1439"/>
                <a:gd name="T77" fmla="*/ 1182 h 1547"/>
                <a:gd name="T78" fmla="*/ 1145 w 1439"/>
                <a:gd name="T79" fmla="*/ 1221 h 1547"/>
                <a:gd name="T80" fmla="*/ 1082 w 1439"/>
                <a:gd name="T81" fmla="*/ 1031 h 1547"/>
                <a:gd name="T82" fmla="*/ 1349 w 1439"/>
                <a:gd name="T83" fmla="*/ 823 h 1547"/>
                <a:gd name="T84" fmla="*/ 1169 w 1439"/>
                <a:gd name="T85" fmla="*/ 734 h 1547"/>
                <a:gd name="T86" fmla="*/ 1208 w 1439"/>
                <a:gd name="T87" fmla="*/ 397 h 1547"/>
                <a:gd name="T88" fmla="*/ 1019 w 1439"/>
                <a:gd name="T89" fmla="*/ 463 h 1547"/>
                <a:gd name="T90" fmla="*/ 810 w 1439"/>
                <a:gd name="T91" fmla="*/ 195 h 1547"/>
                <a:gd name="T92" fmla="*/ 719 w 1439"/>
                <a:gd name="T93" fmla="*/ 558 h 1547"/>
                <a:gd name="T94" fmla="*/ 720 w 1439"/>
                <a:gd name="T95" fmla="*/ 893 h 1547"/>
                <a:gd name="T96" fmla="*/ 875 w 1439"/>
                <a:gd name="T97" fmla="*/ 856 h 1547"/>
                <a:gd name="T98" fmla="*/ 732 w 1439"/>
                <a:gd name="T99" fmla="*/ 648 h 1547"/>
                <a:gd name="T100" fmla="*/ 720 w 1439"/>
                <a:gd name="T101" fmla="*/ 778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439" h="1547">
                  <a:moveTo>
                    <a:pt x="471" y="1547"/>
                  </a:moveTo>
                  <a:cubicBezTo>
                    <a:pt x="450" y="1541"/>
                    <a:pt x="429" y="1538"/>
                    <a:pt x="410" y="1529"/>
                  </a:cubicBezTo>
                  <a:cubicBezTo>
                    <a:pt x="322" y="1490"/>
                    <a:pt x="276" y="1421"/>
                    <a:pt x="270" y="1326"/>
                  </a:cubicBezTo>
                  <a:cubicBezTo>
                    <a:pt x="270" y="1322"/>
                    <a:pt x="270" y="1319"/>
                    <a:pt x="269" y="1315"/>
                  </a:cubicBezTo>
                  <a:cubicBezTo>
                    <a:pt x="195" y="1296"/>
                    <a:pt x="140" y="1254"/>
                    <a:pt x="109" y="1184"/>
                  </a:cubicBezTo>
                  <a:cubicBezTo>
                    <a:pt x="79" y="1115"/>
                    <a:pt x="84" y="1046"/>
                    <a:pt x="122" y="979"/>
                  </a:cubicBezTo>
                  <a:cubicBezTo>
                    <a:pt x="45" y="934"/>
                    <a:pt x="1" y="869"/>
                    <a:pt x="1" y="779"/>
                  </a:cubicBezTo>
                  <a:cubicBezTo>
                    <a:pt x="0" y="690"/>
                    <a:pt x="44" y="625"/>
                    <a:pt x="122" y="579"/>
                  </a:cubicBezTo>
                  <a:cubicBezTo>
                    <a:pt x="85" y="513"/>
                    <a:pt x="78" y="444"/>
                    <a:pt x="109" y="374"/>
                  </a:cubicBezTo>
                  <a:cubicBezTo>
                    <a:pt x="140" y="304"/>
                    <a:pt x="195" y="262"/>
                    <a:pt x="265" y="244"/>
                  </a:cubicBezTo>
                  <a:cubicBezTo>
                    <a:pt x="272" y="214"/>
                    <a:pt x="275" y="185"/>
                    <a:pt x="285" y="158"/>
                  </a:cubicBezTo>
                  <a:cubicBezTo>
                    <a:pt x="316" y="80"/>
                    <a:pt x="373" y="30"/>
                    <a:pt x="456" y="15"/>
                  </a:cubicBezTo>
                  <a:cubicBezTo>
                    <a:pt x="541" y="0"/>
                    <a:pt x="613" y="29"/>
                    <a:pt x="668" y="95"/>
                  </a:cubicBezTo>
                  <a:cubicBezTo>
                    <a:pt x="674" y="102"/>
                    <a:pt x="680" y="104"/>
                    <a:pt x="688" y="104"/>
                  </a:cubicBezTo>
                  <a:cubicBezTo>
                    <a:pt x="753" y="104"/>
                    <a:pt x="817" y="104"/>
                    <a:pt x="882" y="104"/>
                  </a:cubicBezTo>
                  <a:cubicBezTo>
                    <a:pt x="887" y="104"/>
                    <a:pt x="893" y="104"/>
                    <a:pt x="900" y="104"/>
                  </a:cubicBezTo>
                  <a:cubicBezTo>
                    <a:pt x="900" y="110"/>
                    <a:pt x="900" y="116"/>
                    <a:pt x="900" y="121"/>
                  </a:cubicBezTo>
                  <a:cubicBezTo>
                    <a:pt x="900" y="177"/>
                    <a:pt x="900" y="233"/>
                    <a:pt x="900" y="289"/>
                  </a:cubicBezTo>
                  <a:cubicBezTo>
                    <a:pt x="900" y="299"/>
                    <a:pt x="902" y="303"/>
                    <a:pt x="912" y="307"/>
                  </a:cubicBezTo>
                  <a:cubicBezTo>
                    <a:pt x="944" y="319"/>
                    <a:pt x="975" y="332"/>
                    <a:pt x="1009" y="346"/>
                  </a:cubicBezTo>
                  <a:cubicBezTo>
                    <a:pt x="1054" y="301"/>
                    <a:pt x="1100" y="254"/>
                    <a:pt x="1146" y="208"/>
                  </a:cubicBezTo>
                  <a:cubicBezTo>
                    <a:pt x="1209" y="271"/>
                    <a:pt x="1272" y="334"/>
                    <a:pt x="1335" y="397"/>
                  </a:cubicBezTo>
                  <a:cubicBezTo>
                    <a:pt x="1289" y="442"/>
                    <a:pt x="1242" y="489"/>
                    <a:pt x="1198" y="533"/>
                  </a:cubicBezTo>
                  <a:cubicBezTo>
                    <a:pt x="1213" y="571"/>
                    <a:pt x="1226" y="605"/>
                    <a:pt x="1240" y="638"/>
                  </a:cubicBezTo>
                  <a:cubicBezTo>
                    <a:pt x="1241" y="641"/>
                    <a:pt x="1249" y="644"/>
                    <a:pt x="1254" y="644"/>
                  </a:cubicBezTo>
                  <a:cubicBezTo>
                    <a:pt x="1310" y="644"/>
                    <a:pt x="1366" y="644"/>
                    <a:pt x="1422" y="644"/>
                  </a:cubicBezTo>
                  <a:cubicBezTo>
                    <a:pt x="1428" y="644"/>
                    <a:pt x="1433" y="644"/>
                    <a:pt x="1439" y="644"/>
                  </a:cubicBezTo>
                  <a:cubicBezTo>
                    <a:pt x="1439" y="734"/>
                    <a:pt x="1439" y="823"/>
                    <a:pt x="1439" y="914"/>
                  </a:cubicBezTo>
                  <a:cubicBezTo>
                    <a:pt x="1434" y="914"/>
                    <a:pt x="1429" y="914"/>
                    <a:pt x="1424" y="914"/>
                  </a:cubicBezTo>
                  <a:cubicBezTo>
                    <a:pt x="1368" y="914"/>
                    <a:pt x="1312" y="914"/>
                    <a:pt x="1256" y="914"/>
                  </a:cubicBezTo>
                  <a:cubicBezTo>
                    <a:pt x="1245" y="914"/>
                    <a:pt x="1240" y="916"/>
                    <a:pt x="1237" y="927"/>
                  </a:cubicBezTo>
                  <a:cubicBezTo>
                    <a:pt x="1225" y="958"/>
                    <a:pt x="1212" y="989"/>
                    <a:pt x="1199" y="1022"/>
                  </a:cubicBezTo>
                  <a:cubicBezTo>
                    <a:pt x="1244" y="1067"/>
                    <a:pt x="1291" y="1113"/>
                    <a:pt x="1336" y="1159"/>
                  </a:cubicBezTo>
                  <a:cubicBezTo>
                    <a:pt x="1272" y="1223"/>
                    <a:pt x="1209" y="1286"/>
                    <a:pt x="1145" y="1350"/>
                  </a:cubicBezTo>
                  <a:cubicBezTo>
                    <a:pt x="1100" y="1304"/>
                    <a:pt x="1053" y="1257"/>
                    <a:pt x="1009" y="1213"/>
                  </a:cubicBezTo>
                  <a:cubicBezTo>
                    <a:pt x="974" y="1227"/>
                    <a:pt x="941" y="1239"/>
                    <a:pt x="908" y="1253"/>
                  </a:cubicBezTo>
                  <a:cubicBezTo>
                    <a:pt x="904" y="1255"/>
                    <a:pt x="900" y="1263"/>
                    <a:pt x="900" y="1268"/>
                  </a:cubicBezTo>
                  <a:cubicBezTo>
                    <a:pt x="900" y="1324"/>
                    <a:pt x="900" y="1380"/>
                    <a:pt x="900" y="1436"/>
                  </a:cubicBezTo>
                  <a:cubicBezTo>
                    <a:pt x="900" y="1441"/>
                    <a:pt x="900" y="1447"/>
                    <a:pt x="900" y="1454"/>
                  </a:cubicBezTo>
                  <a:cubicBezTo>
                    <a:pt x="894" y="1454"/>
                    <a:pt x="889" y="1454"/>
                    <a:pt x="883" y="1454"/>
                  </a:cubicBezTo>
                  <a:cubicBezTo>
                    <a:pt x="818" y="1454"/>
                    <a:pt x="753" y="1454"/>
                    <a:pt x="688" y="1454"/>
                  </a:cubicBezTo>
                  <a:cubicBezTo>
                    <a:pt x="682" y="1454"/>
                    <a:pt x="674" y="1457"/>
                    <a:pt x="670" y="1461"/>
                  </a:cubicBezTo>
                  <a:cubicBezTo>
                    <a:pt x="632" y="1508"/>
                    <a:pt x="584" y="1536"/>
                    <a:pt x="525" y="1545"/>
                  </a:cubicBezTo>
                  <a:cubicBezTo>
                    <a:pt x="523" y="1545"/>
                    <a:pt x="521" y="1546"/>
                    <a:pt x="519" y="1547"/>
                  </a:cubicBezTo>
                  <a:cubicBezTo>
                    <a:pt x="503" y="1547"/>
                    <a:pt x="487" y="1547"/>
                    <a:pt x="471" y="1547"/>
                  </a:cubicBezTo>
                  <a:close/>
                  <a:moveTo>
                    <a:pt x="293" y="661"/>
                  </a:moveTo>
                  <a:cubicBezTo>
                    <a:pt x="223" y="625"/>
                    <a:pt x="155" y="653"/>
                    <a:pt x="122" y="692"/>
                  </a:cubicBezTo>
                  <a:cubicBezTo>
                    <a:pt x="84" y="738"/>
                    <a:pt x="79" y="802"/>
                    <a:pt x="112" y="851"/>
                  </a:cubicBezTo>
                  <a:cubicBezTo>
                    <a:pt x="128" y="876"/>
                    <a:pt x="150" y="894"/>
                    <a:pt x="178" y="905"/>
                  </a:cubicBezTo>
                  <a:cubicBezTo>
                    <a:pt x="217" y="919"/>
                    <a:pt x="256" y="916"/>
                    <a:pt x="293" y="896"/>
                  </a:cubicBezTo>
                  <a:cubicBezTo>
                    <a:pt x="308" y="923"/>
                    <a:pt x="322" y="947"/>
                    <a:pt x="337" y="972"/>
                  </a:cubicBezTo>
                  <a:cubicBezTo>
                    <a:pt x="313" y="991"/>
                    <a:pt x="269" y="1003"/>
                    <a:pt x="228" y="1003"/>
                  </a:cubicBezTo>
                  <a:cubicBezTo>
                    <a:pt x="218" y="1003"/>
                    <a:pt x="213" y="1007"/>
                    <a:pt x="207" y="1014"/>
                  </a:cubicBezTo>
                  <a:cubicBezTo>
                    <a:pt x="163" y="1072"/>
                    <a:pt x="174" y="1156"/>
                    <a:pt x="232" y="1200"/>
                  </a:cubicBezTo>
                  <a:cubicBezTo>
                    <a:pt x="264" y="1225"/>
                    <a:pt x="300" y="1231"/>
                    <a:pt x="338" y="1228"/>
                  </a:cubicBezTo>
                  <a:cubicBezTo>
                    <a:pt x="352" y="1227"/>
                    <a:pt x="365" y="1228"/>
                    <a:pt x="380" y="1228"/>
                  </a:cubicBezTo>
                  <a:cubicBezTo>
                    <a:pt x="375" y="1248"/>
                    <a:pt x="369" y="1268"/>
                    <a:pt x="364" y="1288"/>
                  </a:cubicBezTo>
                  <a:cubicBezTo>
                    <a:pt x="353" y="1340"/>
                    <a:pt x="367" y="1384"/>
                    <a:pt x="405" y="1420"/>
                  </a:cubicBezTo>
                  <a:cubicBezTo>
                    <a:pt x="442" y="1454"/>
                    <a:pt x="485" y="1466"/>
                    <a:pt x="534" y="1451"/>
                  </a:cubicBezTo>
                  <a:cubicBezTo>
                    <a:pt x="591" y="1433"/>
                    <a:pt x="630" y="1379"/>
                    <a:pt x="630" y="1316"/>
                  </a:cubicBezTo>
                  <a:cubicBezTo>
                    <a:pt x="630" y="958"/>
                    <a:pt x="630" y="600"/>
                    <a:pt x="630" y="241"/>
                  </a:cubicBezTo>
                  <a:cubicBezTo>
                    <a:pt x="630" y="238"/>
                    <a:pt x="630" y="235"/>
                    <a:pt x="630" y="232"/>
                  </a:cubicBezTo>
                  <a:cubicBezTo>
                    <a:pt x="626" y="144"/>
                    <a:pt x="538" y="81"/>
                    <a:pt x="455" y="107"/>
                  </a:cubicBezTo>
                  <a:cubicBezTo>
                    <a:pt x="388" y="129"/>
                    <a:pt x="348" y="201"/>
                    <a:pt x="365" y="271"/>
                  </a:cubicBezTo>
                  <a:cubicBezTo>
                    <a:pt x="369" y="291"/>
                    <a:pt x="375" y="311"/>
                    <a:pt x="380" y="330"/>
                  </a:cubicBezTo>
                  <a:cubicBezTo>
                    <a:pt x="355" y="330"/>
                    <a:pt x="333" y="329"/>
                    <a:pt x="311" y="330"/>
                  </a:cubicBezTo>
                  <a:cubicBezTo>
                    <a:pt x="258" y="332"/>
                    <a:pt x="218" y="357"/>
                    <a:pt x="194" y="404"/>
                  </a:cubicBezTo>
                  <a:cubicBezTo>
                    <a:pt x="171" y="451"/>
                    <a:pt x="176" y="497"/>
                    <a:pt x="205" y="541"/>
                  </a:cubicBezTo>
                  <a:cubicBezTo>
                    <a:pt x="211" y="551"/>
                    <a:pt x="219" y="555"/>
                    <a:pt x="232" y="555"/>
                  </a:cubicBezTo>
                  <a:cubicBezTo>
                    <a:pt x="269" y="555"/>
                    <a:pt x="304" y="564"/>
                    <a:pt x="337" y="585"/>
                  </a:cubicBezTo>
                  <a:cubicBezTo>
                    <a:pt x="322" y="611"/>
                    <a:pt x="308" y="636"/>
                    <a:pt x="293" y="661"/>
                  </a:cubicBezTo>
                  <a:close/>
                  <a:moveTo>
                    <a:pt x="719" y="558"/>
                  </a:moveTo>
                  <a:cubicBezTo>
                    <a:pt x="856" y="531"/>
                    <a:pt x="981" y="631"/>
                    <a:pt x="990" y="765"/>
                  </a:cubicBezTo>
                  <a:cubicBezTo>
                    <a:pt x="993" y="825"/>
                    <a:pt x="975" y="880"/>
                    <a:pt x="935" y="925"/>
                  </a:cubicBezTo>
                  <a:cubicBezTo>
                    <a:pt x="878" y="990"/>
                    <a:pt x="806" y="1013"/>
                    <a:pt x="719" y="1000"/>
                  </a:cubicBezTo>
                  <a:cubicBezTo>
                    <a:pt x="719" y="1122"/>
                    <a:pt x="719" y="1242"/>
                    <a:pt x="719" y="1363"/>
                  </a:cubicBezTo>
                  <a:cubicBezTo>
                    <a:pt x="748" y="1363"/>
                    <a:pt x="778" y="1363"/>
                    <a:pt x="810" y="1363"/>
                  </a:cubicBezTo>
                  <a:cubicBezTo>
                    <a:pt x="810" y="1303"/>
                    <a:pt x="810" y="1243"/>
                    <a:pt x="810" y="1182"/>
                  </a:cubicBezTo>
                  <a:cubicBezTo>
                    <a:pt x="888" y="1172"/>
                    <a:pt x="956" y="1142"/>
                    <a:pt x="1019" y="1095"/>
                  </a:cubicBezTo>
                  <a:cubicBezTo>
                    <a:pt x="1063" y="1138"/>
                    <a:pt x="1105" y="1181"/>
                    <a:pt x="1145" y="1221"/>
                  </a:cubicBezTo>
                  <a:cubicBezTo>
                    <a:pt x="1166" y="1200"/>
                    <a:pt x="1187" y="1180"/>
                    <a:pt x="1209" y="1157"/>
                  </a:cubicBezTo>
                  <a:cubicBezTo>
                    <a:pt x="1168" y="1116"/>
                    <a:pt x="1126" y="1074"/>
                    <a:pt x="1082" y="1031"/>
                  </a:cubicBezTo>
                  <a:cubicBezTo>
                    <a:pt x="1129" y="970"/>
                    <a:pt x="1158" y="901"/>
                    <a:pt x="1169" y="823"/>
                  </a:cubicBezTo>
                  <a:cubicBezTo>
                    <a:pt x="1230" y="823"/>
                    <a:pt x="1290" y="823"/>
                    <a:pt x="1349" y="823"/>
                  </a:cubicBezTo>
                  <a:cubicBezTo>
                    <a:pt x="1349" y="793"/>
                    <a:pt x="1349" y="764"/>
                    <a:pt x="1349" y="734"/>
                  </a:cubicBezTo>
                  <a:cubicBezTo>
                    <a:pt x="1289" y="734"/>
                    <a:pt x="1230" y="734"/>
                    <a:pt x="1169" y="734"/>
                  </a:cubicBezTo>
                  <a:cubicBezTo>
                    <a:pt x="1158" y="657"/>
                    <a:pt x="1128" y="588"/>
                    <a:pt x="1080" y="524"/>
                  </a:cubicBezTo>
                  <a:cubicBezTo>
                    <a:pt x="1124" y="480"/>
                    <a:pt x="1166" y="438"/>
                    <a:pt x="1208" y="397"/>
                  </a:cubicBezTo>
                  <a:cubicBezTo>
                    <a:pt x="1187" y="377"/>
                    <a:pt x="1167" y="356"/>
                    <a:pt x="1146" y="335"/>
                  </a:cubicBezTo>
                  <a:cubicBezTo>
                    <a:pt x="1105" y="377"/>
                    <a:pt x="1062" y="420"/>
                    <a:pt x="1019" y="463"/>
                  </a:cubicBezTo>
                  <a:cubicBezTo>
                    <a:pt x="956" y="415"/>
                    <a:pt x="887" y="386"/>
                    <a:pt x="810" y="375"/>
                  </a:cubicBezTo>
                  <a:cubicBezTo>
                    <a:pt x="810" y="314"/>
                    <a:pt x="810" y="255"/>
                    <a:pt x="810" y="195"/>
                  </a:cubicBezTo>
                  <a:cubicBezTo>
                    <a:pt x="778" y="195"/>
                    <a:pt x="748" y="195"/>
                    <a:pt x="719" y="195"/>
                  </a:cubicBezTo>
                  <a:cubicBezTo>
                    <a:pt x="719" y="316"/>
                    <a:pt x="719" y="436"/>
                    <a:pt x="719" y="558"/>
                  </a:cubicBezTo>
                  <a:close/>
                  <a:moveTo>
                    <a:pt x="720" y="778"/>
                  </a:moveTo>
                  <a:cubicBezTo>
                    <a:pt x="720" y="817"/>
                    <a:pt x="720" y="855"/>
                    <a:pt x="720" y="893"/>
                  </a:cubicBezTo>
                  <a:cubicBezTo>
                    <a:pt x="720" y="903"/>
                    <a:pt x="722" y="908"/>
                    <a:pt x="732" y="910"/>
                  </a:cubicBezTo>
                  <a:cubicBezTo>
                    <a:pt x="785" y="924"/>
                    <a:pt x="843" y="902"/>
                    <a:pt x="875" y="856"/>
                  </a:cubicBezTo>
                  <a:cubicBezTo>
                    <a:pt x="908" y="810"/>
                    <a:pt x="908" y="748"/>
                    <a:pt x="876" y="702"/>
                  </a:cubicBezTo>
                  <a:cubicBezTo>
                    <a:pt x="843" y="656"/>
                    <a:pt x="785" y="634"/>
                    <a:pt x="732" y="648"/>
                  </a:cubicBezTo>
                  <a:cubicBezTo>
                    <a:pt x="722" y="650"/>
                    <a:pt x="720" y="655"/>
                    <a:pt x="720" y="664"/>
                  </a:cubicBezTo>
                  <a:cubicBezTo>
                    <a:pt x="720" y="702"/>
                    <a:pt x="720" y="740"/>
                    <a:pt x="720" y="7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81">
              <a:extLst>
                <a:ext uri="{FF2B5EF4-FFF2-40B4-BE49-F238E27FC236}">
                  <a16:creationId xmlns:a16="http://schemas.microsoft.com/office/drawing/2014/main" id="{39E51ED4-B2F2-2F0D-E6DB-A23E6EABA45B}"/>
                </a:ext>
              </a:extLst>
            </p:cNvPr>
            <p:cNvSpPr>
              <a:spLocks/>
            </p:cNvSpPr>
            <p:nvPr/>
          </p:nvSpPr>
          <p:spPr bwMode="auto">
            <a:xfrm>
              <a:off x="5094288" y="3011488"/>
              <a:ext cx="95250" cy="42863"/>
            </a:xfrm>
            <a:custGeom>
              <a:avLst/>
              <a:gdLst>
                <a:gd name="T0" fmla="*/ 323 w 323"/>
                <a:gd name="T1" fmla="*/ 71 h 143"/>
                <a:gd name="T2" fmla="*/ 0 w 323"/>
                <a:gd name="T3" fmla="*/ 71 h 143"/>
                <a:gd name="T4" fmla="*/ 52 w 323"/>
                <a:gd name="T5" fmla="*/ 0 h 143"/>
                <a:gd name="T6" fmla="*/ 269 w 323"/>
                <a:gd name="T7" fmla="*/ 0 h 143"/>
                <a:gd name="T8" fmla="*/ 323 w 323"/>
                <a:gd name="T9" fmla="*/ 71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3" h="143">
                  <a:moveTo>
                    <a:pt x="323" y="71"/>
                  </a:moveTo>
                  <a:cubicBezTo>
                    <a:pt x="234" y="143"/>
                    <a:pt x="91" y="143"/>
                    <a:pt x="0" y="71"/>
                  </a:cubicBezTo>
                  <a:cubicBezTo>
                    <a:pt x="17" y="48"/>
                    <a:pt x="34" y="24"/>
                    <a:pt x="52" y="0"/>
                  </a:cubicBezTo>
                  <a:cubicBezTo>
                    <a:pt x="124" y="47"/>
                    <a:pt x="196" y="47"/>
                    <a:pt x="269" y="0"/>
                  </a:cubicBezTo>
                  <a:cubicBezTo>
                    <a:pt x="287" y="23"/>
                    <a:pt x="304" y="47"/>
                    <a:pt x="323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5" name="Freeform 82">
              <a:extLst>
                <a:ext uri="{FF2B5EF4-FFF2-40B4-BE49-F238E27FC236}">
                  <a16:creationId xmlns:a16="http://schemas.microsoft.com/office/drawing/2014/main" id="{4773FA0C-8903-7C68-15F5-3ECC13E5A8A0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2887663"/>
              <a:ext cx="42863" cy="95250"/>
            </a:xfrm>
            <a:custGeom>
              <a:avLst/>
              <a:gdLst>
                <a:gd name="T0" fmla="*/ 0 w 144"/>
                <a:gd name="T1" fmla="*/ 53 h 322"/>
                <a:gd name="T2" fmla="*/ 70 w 144"/>
                <a:gd name="T3" fmla="*/ 0 h 322"/>
                <a:gd name="T4" fmla="*/ 70 w 144"/>
                <a:gd name="T5" fmla="*/ 322 h 322"/>
                <a:gd name="T6" fmla="*/ 0 w 144"/>
                <a:gd name="T7" fmla="*/ 269 h 322"/>
                <a:gd name="T8" fmla="*/ 0 w 144"/>
                <a:gd name="T9" fmla="*/ 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4" h="322">
                  <a:moveTo>
                    <a:pt x="0" y="53"/>
                  </a:moveTo>
                  <a:cubicBezTo>
                    <a:pt x="24" y="35"/>
                    <a:pt x="47" y="17"/>
                    <a:pt x="70" y="0"/>
                  </a:cubicBezTo>
                  <a:cubicBezTo>
                    <a:pt x="141" y="85"/>
                    <a:pt x="144" y="232"/>
                    <a:pt x="70" y="322"/>
                  </a:cubicBezTo>
                  <a:cubicBezTo>
                    <a:pt x="47" y="305"/>
                    <a:pt x="23" y="287"/>
                    <a:pt x="0" y="269"/>
                  </a:cubicBezTo>
                  <a:cubicBezTo>
                    <a:pt x="46" y="197"/>
                    <a:pt x="47" y="125"/>
                    <a:pt x="0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6" name="Freeform 83">
              <a:extLst>
                <a:ext uri="{FF2B5EF4-FFF2-40B4-BE49-F238E27FC236}">
                  <a16:creationId xmlns:a16="http://schemas.microsoft.com/office/drawing/2014/main" id="{C91149A3-633D-53B0-C452-B777490E5D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5088" y="3074988"/>
              <a:ext cx="42863" cy="95250"/>
            </a:xfrm>
            <a:custGeom>
              <a:avLst/>
              <a:gdLst>
                <a:gd name="T0" fmla="*/ 0 w 146"/>
                <a:gd name="T1" fmla="*/ 53 h 322"/>
                <a:gd name="T2" fmla="*/ 70 w 146"/>
                <a:gd name="T3" fmla="*/ 0 h 322"/>
                <a:gd name="T4" fmla="*/ 70 w 146"/>
                <a:gd name="T5" fmla="*/ 322 h 322"/>
                <a:gd name="T6" fmla="*/ 0 w 146"/>
                <a:gd name="T7" fmla="*/ 269 h 322"/>
                <a:gd name="T8" fmla="*/ 0 w 146"/>
                <a:gd name="T9" fmla="*/ 53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6" h="322">
                  <a:moveTo>
                    <a:pt x="0" y="53"/>
                  </a:moveTo>
                  <a:cubicBezTo>
                    <a:pt x="23" y="35"/>
                    <a:pt x="47" y="17"/>
                    <a:pt x="70" y="0"/>
                  </a:cubicBezTo>
                  <a:cubicBezTo>
                    <a:pt x="139" y="82"/>
                    <a:pt x="146" y="228"/>
                    <a:pt x="70" y="322"/>
                  </a:cubicBezTo>
                  <a:cubicBezTo>
                    <a:pt x="47" y="305"/>
                    <a:pt x="23" y="287"/>
                    <a:pt x="0" y="269"/>
                  </a:cubicBezTo>
                  <a:cubicBezTo>
                    <a:pt x="46" y="197"/>
                    <a:pt x="47" y="126"/>
                    <a:pt x="0" y="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7" name="Group 376">
            <a:extLst>
              <a:ext uri="{FF2B5EF4-FFF2-40B4-BE49-F238E27FC236}">
                <a16:creationId xmlns:a16="http://schemas.microsoft.com/office/drawing/2014/main" id="{53CA2766-9B38-86BB-95D5-09B8288F0E00}"/>
              </a:ext>
            </a:extLst>
          </p:cNvPr>
          <p:cNvGrpSpPr/>
          <p:nvPr/>
        </p:nvGrpSpPr>
        <p:grpSpPr>
          <a:xfrm>
            <a:off x="9151473" y="3313573"/>
            <a:ext cx="363539" cy="458788"/>
            <a:chOff x="5734050" y="2798763"/>
            <a:chExt cx="363538" cy="458788"/>
          </a:xfrm>
          <a:solidFill>
            <a:srgbClr val="43266B"/>
          </a:solidFill>
        </p:grpSpPr>
        <p:sp>
          <p:nvSpPr>
            <p:cNvPr id="378" name="Freeform 84">
              <a:extLst>
                <a:ext uri="{FF2B5EF4-FFF2-40B4-BE49-F238E27FC236}">
                  <a16:creationId xmlns:a16="http://schemas.microsoft.com/office/drawing/2014/main" id="{F8B30686-935C-9D82-4133-A06DF05C22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4050" y="2798763"/>
              <a:ext cx="363538" cy="458788"/>
            </a:xfrm>
            <a:custGeom>
              <a:avLst/>
              <a:gdLst>
                <a:gd name="T0" fmla="*/ 1 w 1224"/>
                <a:gd name="T1" fmla="*/ 1479 h 1540"/>
                <a:gd name="T2" fmla="*/ 53 w 1224"/>
                <a:gd name="T3" fmla="*/ 1240 h 1540"/>
                <a:gd name="T4" fmla="*/ 121 w 1224"/>
                <a:gd name="T5" fmla="*/ 1224 h 1540"/>
                <a:gd name="T6" fmla="*/ 171 w 1224"/>
                <a:gd name="T7" fmla="*/ 1060 h 1540"/>
                <a:gd name="T8" fmla="*/ 204 w 1224"/>
                <a:gd name="T9" fmla="*/ 948 h 1540"/>
                <a:gd name="T10" fmla="*/ 31 w 1224"/>
                <a:gd name="T11" fmla="*/ 847 h 1540"/>
                <a:gd name="T12" fmla="*/ 82 w 1224"/>
                <a:gd name="T13" fmla="*/ 426 h 1540"/>
                <a:gd name="T14" fmla="*/ 653 w 1224"/>
                <a:gd name="T15" fmla="*/ 110 h 1540"/>
                <a:gd name="T16" fmla="*/ 730 w 1224"/>
                <a:gd name="T17" fmla="*/ 116 h 1540"/>
                <a:gd name="T18" fmla="*/ 870 w 1224"/>
                <a:gd name="T19" fmla="*/ 6 h 1540"/>
                <a:gd name="T20" fmla="*/ 928 w 1224"/>
                <a:gd name="T21" fmla="*/ 234 h 1540"/>
                <a:gd name="T22" fmla="*/ 1179 w 1224"/>
                <a:gd name="T23" fmla="*/ 520 h 1540"/>
                <a:gd name="T24" fmla="*/ 1129 w 1224"/>
                <a:gd name="T25" fmla="*/ 738 h 1540"/>
                <a:gd name="T26" fmla="*/ 824 w 1224"/>
                <a:gd name="T27" fmla="*/ 697 h 1540"/>
                <a:gd name="T28" fmla="*/ 759 w 1224"/>
                <a:gd name="T29" fmla="*/ 783 h 1540"/>
                <a:gd name="T30" fmla="*/ 871 w 1224"/>
                <a:gd name="T31" fmla="*/ 964 h 1540"/>
                <a:gd name="T32" fmla="*/ 940 w 1224"/>
                <a:gd name="T33" fmla="*/ 1060 h 1540"/>
                <a:gd name="T34" fmla="*/ 991 w 1224"/>
                <a:gd name="T35" fmla="*/ 1240 h 1540"/>
                <a:gd name="T36" fmla="*/ 1111 w 1224"/>
                <a:gd name="T37" fmla="*/ 1295 h 1540"/>
                <a:gd name="T38" fmla="*/ 1078 w 1224"/>
                <a:gd name="T39" fmla="*/ 1540 h 1540"/>
                <a:gd name="T40" fmla="*/ 318 w 1224"/>
                <a:gd name="T41" fmla="*/ 1059 h 1540"/>
                <a:gd name="T42" fmla="*/ 781 w 1224"/>
                <a:gd name="T43" fmla="*/ 989 h 1540"/>
                <a:gd name="T44" fmla="*/ 684 w 1224"/>
                <a:gd name="T45" fmla="*/ 833 h 1540"/>
                <a:gd name="T46" fmla="*/ 853 w 1224"/>
                <a:gd name="T47" fmla="*/ 612 h 1540"/>
                <a:gd name="T48" fmla="*/ 1066 w 1224"/>
                <a:gd name="T49" fmla="*/ 674 h 1540"/>
                <a:gd name="T50" fmla="*/ 1110 w 1224"/>
                <a:gd name="T51" fmla="*/ 578 h 1540"/>
                <a:gd name="T52" fmla="*/ 840 w 1224"/>
                <a:gd name="T53" fmla="*/ 262 h 1540"/>
                <a:gd name="T54" fmla="*/ 777 w 1224"/>
                <a:gd name="T55" fmla="*/ 197 h 1540"/>
                <a:gd name="T56" fmla="*/ 593 w 1224"/>
                <a:gd name="T57" fmla="*/ 274 h 1540"/>
                <a:gd name="T58" fmla="*/ 296 w 1224"/>
                <a:gd name="T59" fmla="*/ 955 h 1540"/>
                <a:gd name="T60" fmla="*/ 1021 w 1224"/>
                <a:gd name="T61" fmla="*/ 1331 h 1540"/>
                <a:gd name="T62" fmla="*/ 92 w 1224"/>
                <a:gd name="T63" fmla="*/ 1449 h 1540"/>
                <a:gd name="T64" fmla="*/ 1021 w 1224"/>
                <a:gd name="T65" fmla="*/ 1331 h 1540"/>
                <a:gd name="T66" fmla="*/ 212 w 1224"/>
                <a:gd name="T67" fmla="*/ 1151 h 1540"/>
                <a:gd name="T68" fmla="*/ 901 w 1224"/>
                <a:gd name="T69" fmla="*/ 1239 h 1540"/>
                <a:gd name="T70" fmla="*/ 192 w 1224"/>
                <a:gd name="T71" fmla="*/ 818 h 1540"/>
                <a:gd name="T72" fmla="*/ 202 w 1224"/>
                <a:gd name="T73" fmla="*/ 667 h 1540"/>
                <a:gd name="T74" fmla="*/ 546 w 1224"/>
                <a:gd name="T75" fmla="*/ 195 h 1540"/>
                <a:gd name="T76" fmla="*/ 537 w 1224"/>
                <a:gd name="T77" fmla="*/ 193 h 1540"/>
                <a:gd name="T78" fmla="*/ 94 w 1224"/>
                <a:gd name="T79" fmla="*/ 769 h 1540"/>
                <a:gd name="T80" fmla="*/ 192 w 1224"/>
                <a:gd name="T81" fmla="*/ 818 h 1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224" h="1540">
                  <a:moveTo>
                    <a:pt x="34" y="1540"/>
                  </a:moveTo>
                  <a:cubicBezTo>
                    <a:pt x="8" y="1528"/>
                    <a:pt x="0" y="1507"/>
                    <a:pt x="1" y="1479"/>
                  </a:cubicBezTo>
                  <a:cubicBezTo>
                    <a:pt x="2" y="1417"/>
                    <a:pt x="1" y="1354"/>
                    <a:pt x="1" y="1292"/>
                  </a:cubicBezTo>
                  <a:cubicBezTo>
                    <a:pt x="1" y="1258"/>
                    <a:pt x="19" y="1240"/>
                    <a:pt x="53" y="1240"/>
                  </a:cubicBezTo>
                  <a:cubicBezTo>
                    <a:pt x="75" y="1240"/>
                    <a:pt x="97" y="1240"/>
                    <a:pt x="121" y="1240"/>
                  </a:cubicBezTo>
                  <a:cubicBezTo>
                    <a:pt x="121" y="1234"/>
                    <a:pt x="121" y="1229"/>
                    <a:pt x="121" y="1224"/>
                  </a:cubicBezTo>
                  <a:cubicBezTo>
                    <a:pt x="121" y="1186"/>
                    <a:pt x="121" y="1148"/>
                    <a:pt x="121" y="1110"/>
                  </a:cubicBezTo>
                  <a:cubicBezTo>
                    <a:pt x="121" y="1079"/>
                    <a:pt x="140" y="1060"/>
                    <a:pt x="171" y="1060"/>
                  </a:cubicBezTo>
                  <a:cubicBezTo>
                    <a:pt x="189" y="1060"/>
                    <a:pt x="206" y="1060"/>
                    <a:pt x="225" y="1060"/>
                  </a:cubicBezTo>
                  <a:cubicBezTo>
                    <a:pt x="217" y="1022"/>
                    <a:pt x="209" y="985"/>
                    <a:pt x="204" y="948"/>
                  </a:cubicBezTo>
                  <a:cubicBezTo>
                    <a:pt x="202" y="925"/>
                    <a:pt x="193" y="915"/>
                    <a:pt x="173" y="907"/>
                  </a:cubicBezTo>
                  <a:cubicBezTo>
                    <a:pt x="125" y="889"/>
                    <a:pt x="78" y="867"/>
                    <a:pt x="31" y="847"/>
                  </a:cubicBezTo>
                  <a:cubicBezTo>
                    <a:pt x="11" y="838"/>
                    <a:pt x="0" y="823"/>
                    <a:pt x="1" y="801"/>
                  </a:cubicBezTo>
                  <a:cubicBezTo>
                    <a:pt x="9" y="672"/>
                    <a:pt x="29" y="545"/>
                    <a:pt x="82" y="426"/>
                  </a:cubicBezTo>
                  <a:cubicBezTo>
                    <a:pt x="135" y="308"/>
                    <a:pt x="212" y="214"/>
                    <a:pt x="329" y="156"/>
                  </a:cubicBezTo>
                  <a:cubicBezTo>
                    <a:pt x="432" y="105"/>
                    <a:pt x="541" y="94"/>
                    <a:pt x="653" y="110"/>
                  </a:cubicBezTo>
                  <a:cubicBezTo>
                    <a:pt x="673" y="113"/>
                    <a:pt x="692" y="119"/>
                    <a:pt x="712" y="121"/>
                  </a:cubicBezTo>
                  <a:cubicBezTo>
                    <a:pt x="718" y="122"/>
                    <a:pt x="726" y="120"/>
                    <a:pt x="730" y="116"/>
                  </a:cubicBezTo>
                  <a:cubicBezTo>
                    <a:pt x="760" y="86"/>
                    <a:pt x="789" y="54"/>
                    <a:pt x="819" y="23"/>
                  </a:cubicBezTo>
                  <a:cubicBezTo>
                    <a:pt x="833" y="8"/>
                    <a:pt x="849" y="0"/>
                    <a:pt x="870" y="6"/>
                  </a:cubicBezTo>
                  <a:cubicBezTo>
                    <a:pt x="890" y="13"/>
                    <a:pt x="899" y="28"/>
                    <a:pt x="902" y="49"/>
                  </a:cubicBezTo>
                  <a:cubicBezTo>
                    <a:pt x="910" y="111"/>
                    <a:pt x="919" y="173"/>
                    <a:pt x="928" y="234"/>
                  </a:cubicBezTo>
                  <a:cubicBezTo>
                    <a:pt x="929" y="241"/>
                    <a:pt x="933" y="249"/>
                    <a:pt x="937" y="254"/>
                  </a:cubicBezTo>
                  <a:cubicBezTo>
                    <a:pt x="1018" y="343"/>
                    <a:pt x="1098" y="432"/>
                    <a:pt x="1179" y="520"/>
                  </a:cubicBezTo>
                  <a:cubicBezTo>
                    <a:pt x="1222" y="568"/>
                    <a:pt x="1224" y="620"/>
                    <a:pt x="1184" y="670"/>
                  </a:cubicBezTo>
                  <a:cubicBezTo>
                    <a:pt x="1166" y="693"/>
                    <a:pt x="1148" y="716"/>
                    <a:pt x="1129" y="738"/>
                  </a:cubicBezTo>
                  <a:cubicBezTo>
                    <a:pt x="1098" y="776"/>
                    <a:pt x="1054" y="788"/>
                    <a:pt x="1008" y="770"/>
                  </a:cubicBezTo>
                  <a:cubicBezTo>
                    <a:pt x="947" y="746"/>
                    <a:pt x="886" y="721"/>
                    <a:pt x="824" y="697"/>
                  </a:cubicBezTo>
                  <a:cubicBezTo>
                    <a:pt x="788" y="683"/>
                    <a:pt x="754" y="700"/>
                    <a:pt x="746" y="736"/>
                  </a:cubicBezTo>
                  <a:cubicBezTo>
                    <a:pt x="742" y="754"/>
                    <a:pt x="749" y="769"/>
                    <a:pt x="759" y="783"/>
                  </a:cubicBezTo>
                  <a:cubicBezTo>
                    <a:pt x="792" y="829"/>
                    <a:pt x="824" y="875"/>
                    <a:pt x="858" y="921"/>
                  </a:cubicBezTo>
                  <a:cubicBezTo>
                    <a:pt x="867" y="934"/>
                    <a:pt x="872" y="948"/>
                    <a:pt x="871" y="964"/>
                  </a:cubicBezTo>
                  <a:cubicBezTo>
                    <a:pt x="871" y="996"/>
                    <a:pt x="871" y="1027"/>
                    <a:pt x="871" y="1060"/>
                  </a:cubicBezTo>
                  <a:cubicBezTo>
                    <a:pt x="895" y="1060"/>
                    <a:pt x="917" y="1060"/>
                    <a:pt x="940" y="1060"/>
                  </a:cubicBezTo>
                  <a:cubicBezTo>
                    <a:pt x="974" y="1060"/>
                    <a:pt x="991" y="1078"/>
                    <a:pt x="991" y="1112"/>
                  </a:cubicBezTo>
                  <a:cubicBezTo>
                    <a:pt x="991" y="1154"/>
                    <a:pt x="991" y="1196"/>
                    <a:pt x="991" y="1240"/>
                  </a:cubicBezTo>
                  <a:cubicBezTo>
                    <a:pt x="1013" y="1240"/>
                    <a:pt x="1034" y="1240"/>
                    <a:pt x="1056" y="1240"/>
                  </a:cubicBezTo>
                  <a:cubicBezTo>
                    <a:pt x="1095" y="1240"/>
                    <a:pt x="1111" y="1256"/>
                    <a:pt x="1111" y="1295"/>
                  </a:cubicBezTo>
                  <a:cubicBezTo>
                    <a:pt x="1111" y="1357"/>
                    <a:pt x="1110" y="1419"/>
                    <a:pt x="1112" y="1481"/>
                  </a:cubicBezTo>
                  <a:cubicBezTo>
                    <a:pt x="1112" y="1509"/>
                    <a:pt x="1103" y="1529"/>
                    <a:pt x="1078" y="1540"/>
                  </a:cubicBezTo>
                  <a:cubicBezTo>
                    <a:pt x="730" y="1540"/>
                    <a:pt x="382" y="1540"/>
                    <a:pt x="34" y="1540"/>
                  </a:cubicBezTo>
                  <a:close/>
                  <a:moveTo>
                    <a:pt x="318" y="1059"/>
                  </a:moveTo>
                  <a:cubicBezTo>
                    <a:pt x="474" y="1059"/>
                    <a:pt x="627" y="1059"/>
                    <a:pt x="781" y="1059"/>
                  </a:cubicBezTo>
                  <a:cubicBezTo>
                    <a:pt x="781" y="1035"/>
                    <a:pt x="781" y="1012"/>
                    <a:pt x="781" y="989"/>
                  </a:cubicBezTo>
                  <a:cubicBezTo>
                    <a:pt x="782" y="976"/>
                    <a:pt x="778" y="965"/>
                    <a:pt x="770" y="953"/>
                  </a:cubicBezTo>
                  <a:cubicBezTo>
                    <a:pt x="741" y="914"/>
                    <a:pt x="713" y="873"/>
                    <a:pt x="684" y="833"/>
                  </a:cubicBezTo>
                  <a:cubicBezTo>
                    <a:pt x="666" y="809"/>
                    <a:pt x="656" y="782"/>
                    <a:pt x="655" y="752"/>
                  </a:cubicBezTo>
                  <a:cubicBezTo>
                    <a:pt x="652" y="647"/>
                    <a:pt x="755" y="574"/>
                    <a:pt x="853" y="612"/>
                  </a:cubicBezTo>
                  <a:cubicBezTo>
                    <a:pt x="913" y="635"/>
                    <a:pt x="973" y="659"/>
                    <a:pt x="1033" y="683"/>
                  </a:cubicBezTo>
                  <a:cubicBezTo>
                    <a:pt x="1048" y="690"/>
                    <a:pt x="1057" y="686"/>
                    <a:pt x="1066" y="674"/>
                  </a:cubicBezTo>
                  <a:cubicBezTo>
                    <a:pt x="1080" y="655"/>
                    <a:pt x="1096" y="636"/>
                    <a:pt x="1111" y="617"/>
                  </a:cubicBezTo>
                  <a:cubicBezTo>
                    <a:pt x="1127" y="598"/>
                    <a:pt x="1126" y="596"/>
                    <a:pt x="1110" y="578"/>
                  </a:cubicBezTo>
                  <a:cubicBezTo>
                    <a:pt x="1026" y="486"/>
                    <a:pt x="943" y="394"/>
                    <a:pt x="859" y="302"/>
                  </a:cubicBezTo>
                  <a:cubicBezTo>
                    <a:pt x="848" y="290"/>
                    <a:pt x="842" y="277"/>
                    <a:pt x="840" y="262"/>
                  </a:cubicBezTo>
                  <a:cubicBezTo>
                    <a:pt x="836" y="225"/>
                    <a:pt x="830" y="188"/>
                    <a:pt x="824" y="148"/>
                  </a:cubicBezTo>
                  <a:cubicBezTo>
                    <a:pt x="807" y="166"/>
                    <a:pt x="792" y="181"/>
                    <a:pt x="777" y="197"/>
                  </a:cubicBezTo>
                  <a:cubicBezTo>
                    <a:pt x="766" y="210"/>
                    <a:pt x="752" y="217"/>
                    <a:pt x="736" y="222"/>
                  </a:cubicBezTo>
                  <a:cubicBezTo>
                    <a:pt x="688" y="239"/>
                    <a:pt x="638" y="253"/>
                    <a:pt x="593" y="274"/>
                  </a:cubicBezTo>
                  <a:cubicBezTo>
                    <a:pt x="415" y="357"/>
                    <a:pt x="315" y="498"/>
                    <a:pt x="289" y="692"/>
                  </a:cubicBezTo>
                  <a:cubicBezTo>
                    <a:pt x="277" y="780"/>
                    <a:pt x="281" y="868"/>
                    <a:pt x="296" y="955"/>
                  </a:cubicBezTo>
                  <a:cubicBezTo>
                    <a:pt x="302" y="990"/>
                    <a:pt x="311" y="1025"/>
                    <a:pt x="318" y="1059"/>
                  </a:cubicBezTo>
                  <a:close/>
                  <a:moveTo>
                    <a:pt x="1021" y="1331"/>
                  </a:moveTo>
                  <a:cubicBezTo>
                    <a:pt x="710" y="1331"/>
                    <a:pt x="401" y="1331"/>
                    <a:pt x="92" y="1331"/>
                  </a:cubicBezTo>
                  <a:cubicBezTo>
                    <a:pt x="92" y="1371"/>
                    <a:pt x="92" y="1410"/>
                    <a:pt x="92" y="1449"/>
                  </a:cubicBezTo>
                  <a:cubicBezTo>
                    <a:pt x="402" y="1449"/>
                    <a:pt x="711" y="1449"/>
                    <a:pt x="1021" y="1449"/>
                  </a:cubicBezTo>
                  <a:cubicBezTo>
                    <a:pt x="1021" y="1409"/>
                    <a:pt x="1021" y="1371"/>
                    <a:pt x="1021" y="1331"/>
                  </a:cubicBezTo>
                  <a:close/>
                  <a:moveTo>
                    <a:pt x="901" y="1151"/>
                  </a:moveTo>
                  <a:cubicBezTo>
                    <a:pt x="670" y="1151"/>
                    <a:pt x="441" y="1151"/>
                    <a:pt x="212" y="1151"/>
                  </a:cubicBezTo>
                  <a:cubicBezTo>
                    <a:pt x="212" y="1181"/>
                    <a:pt x="212" y="1210"/>
                    <a:pt x="212" y="1239"/>
                  </a:cubicBezTo>
                  <a:cubicBezTo>
                    <a:pt x="442" y="1239"/>
                    <a:pt x="671" y="1239"/>
                    <a:pt x="901" y="1239"/>
                  </a:cubicBezTo>
                  <a:cubicBezTo>
                    <a:pt x="901" y="1210"/>
                    <a:pt x="901" y="1181"/>
                    <a:pt x="901" y="1151"/>
                  </a:cubicBezTo>
                  <a:close/>
                  <a:moveTo>
                    <a:pt x="192" y="818"/>
                  </a:moveTo>
                  <a:cubicBezTo>
                    <a:pt x="192" y="811"/>
                    <a:pt x="192" y="807"/>
                    <a:pt x="192" y="803"/>
                  </a:cubicBezTo>
                  <a:cubicBezTo>
                    <a:pt x="195" y="757"/>
                    <a:pt x="195" y="712"/>
                    <a:pt x="202" y="667"/>
                  </a:cubicBezTo>
                  <a:cubicBezTo>
                    <a:pt x="234" y="457"/>
                    <a:pt x="343" y="301"/>
                    <a:pt x="532" y="203"/>
                  </a:cubicBezTo>
                  <a:cubicBezTo>
                    <a:pt x="536" y="200"/>
                    <a:pt x="540" y="198"/>
                    <a:pt x="546" y="195"/>
                  </a:cubicBezTo>
                  <a:cubicBezTo>
                    <a:pt x="543" y="194"/>
                    <a:pt x="542" y="194"/>
                    <a:pt x="541" y="193"/>
                  </a:cubicBezTo>
                  <a:cubicBezTo>
                    <a:pt x="540" y="193"/>
                    <a:pt x="538" y="193"/>
                    <a:pt x="537" y="193"/>
                  </a:cubicBezTo>
                  <a:cubicBezTo>
                    <a:pt x="414" y="201"/>
                    <a:pt x="310" y="249"/>
                    <a:pt x="234" y="347"/>
                  </a:cubicBezTo>
                  <a:cubicBezTo>
                    <a:pt x="137" y="471"/>
                    <a:pt x="107" y="617"/>
                    <a:pt x="94" y="769"/>
                  </a:cubicBezTo>
                  <a:cubicBezTo>
                    <a:pt x="94" y="772"/>
                    <a:pt x="97" y="777"/>
                    <a:pt x="100" y="779"/>
                  </a:cubicBezTo>
                  <a:cubicBezTo>
                    <a:pt x="130" y="792"/>
                    <a:pt x="159" y="804"/>
                    <a:pt x="192" y="8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85">
              <a:extLst>
                <a:ext uri="{FF2B5EF4-FFF2-40B4-BE49-F238E27FC236}">
                  <a16:creationId xmlns:a16="http://schemas.microsoft.com/office/drawing/2014/main" id="{E7DB6B5A-A62C-C9D8-56F6-DC437AADA548}"/>
                </a:ext>
              </a:extLst>
            </p:cNvPr>
            <p:cNvSpPr>
              <a:spLocks/>
            </p:cNvSpPr>
            <p:nvPr/>
          </p:nvSpPr>
          <p:spPr bwMode="auto">
            <a:xfrm>
              <a:off x="5953125" y="2917825"/>
              <a:ext cx="25400" cy="26988"/>
            </a:xfrm>
            <a:custGeom>
              <a:avLst/>
              <a:gdLst>
                <a:gd name="T0" fmla="*/ 45 w 90"/>
                <a:gd name="T1" fmla="*/ 90 h 90"/>
                <a:gd name="T2" fmla="*/ 0 w 90"/>
                <a:gd name="T3" fmla="*/ 45 h 90"/>
                <a:gd name="T4" fmla="*/ 46 w 90"/>
                <a:gd name="T5" fmla="*/ 0 h 90"/>
                <a:gd name="T6" fmla="*/ 90 w 90"/>
                <a:gd name="T7" fmla="*/ 46 h 90"/>
                <a:gd name="T8" fmla="*/ 45 w 90"/>
                <a:gd name="T9" fmla="*/ 90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45" y="90"/>
                  </a:moveTo>
                  <a:cubicBezTo>
                    <a:pt x="21" y="90"/>
                    <a:pt x="0" y="69"/>
                    <a:pt x="0" y="45"/>
                  </a:cubicBezTo>
                  <a:cubicBezTo>
                    <a:pt x="0" y="20"/>
                    <a:pt x="22" y="0"/>
                    <a:pt x="46" y="0"/>
                  </a:cubicBezTo>
                  <a:cubicBezTo>
                    <a:pt x="71" y="1"/>
                    <a:pt x="90" y="21"/>
                    <a:pt x="90" y="46"/>
                  </a:cubicBezTo>
                  <a:cubicBezTo>
                    <a:pt x="90" y="70"/>
                    <a:pt x="70" y="90"/>
                    <a:pt x="45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0" name="Group 379">
            <a:extLst>
              <a:ext uri="{FF2B5EF4-FFF2-40B4-BE49-F238E27FC236}">
                <a16:creationId xmlns:a16="http://schemas.microsoft.com/office/drawing/2014/main" id="{7781D6AA-B5B0-6CDA-EB2D-55E111F0E8FC}"/>
              </a:ext>
            </a:extLst>
          </p:cNvPr>
          <p:cNvGrpSpPr/>
          <p:nvPr/>
        </p:nvGrpSpPr>
        <p:grpSpPr>
          <a:xfrm>
            <a:off x="9844988" y="3329447"/>
            <a:ext cx="430213" cy="431800"/>
            <a:chOff x="6376988" y="2814638"/>
            <a:chExt cx="430213" cy="431800"/>
          </a:xfrm>
          <a:solidFill>
            <a:srgbClr val="43266B"/>
          </a:solidFill>
        </p:grpSpPr>
        <p:sp>
          <p:nvSpPr>
            <p:cNvPr id="381" name="Freeform 86">
              <a:extLst>
                <a:ext uri="{FF2B5EF4-FFF2-40B4-BE49-F238E27FC236}">
                  <a16:creationId xmlns:a16="http://schemas.microsoft.com/office/drawing/2014/main" id="{412062CB-2933-0A36-4F5C-42481550B4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6988" y="2814638"/>
              <a:ext cx="430213" cy="431800"/>
            </a:xfrm>
            <a:custGeom>
              <a:avLst/>
              <a:gdLst>
                <a:gd name="T0" fmla="*/ 18 w 1443"/>
                <a:gd name="T1" fmla="*/ 1320 h 1451"/>
                <a:gd name="T2" fmla="*/ 623 w 1443"/>
                <a:gd name="T3" fmla="*/ 1379 h 1451"/>
                <a:gd name="T4" fmla="*/ 1364 w 1443"/>
                <a:gd name="T5" fmla="*/ 1237 h 1451"/>
                <a:gd name="T6" fmla="*/ 1334 w 1443"/>
                <a:gd name="T7" fmla="*/ 1152 h 1451"/>
                <a:gd name="T8" fmla="*/ 577 w 1443"/>
                <a:gd name="T9" fmla="*/ 1104 h 1451"/>
                <a:gd name="T10" fmla="*/ 929 w 1443"/>
                <a:gd name="T11" fmla="*/ 1032 h 1451"/>
                <a:gd name="T12" fmla="*/ 540 w 1443"/>
                <a:gd name="T13" fmla="*/ 1030 h 1451"/>
                <a:gd name="T14" fmla="*/ 16 w 1443"/>
                <a:gd name="T15" fmla="*/ 1128 h 1451"/>
                <a:gd name="T16" fmla="*/ 18 w 1443"/>
                <a:gd name="T17" fmla="*/ 1080 h 1451"/>
                <a:gd name="T18" fmla="*/ 452 w 1443"/>
                <a:gd name="T19" fmla="*/ 1032 h 1451"/>
                <a:gd name="T20" fmla="*/ 0 w 1443"/>
                <a:gd name="T21" fmla="*/ 865 h 1451"/>
                <a:gd name="T22" fmla="*/ 48 w 1443"/>
                <a:gd name="T23" fmla="*/ 82 h 1451"/>
                <a:gd name="T24" fmla="*/ 1392 w 1443"/>
                <a:gd name="T25" fmla="*/ 81 h 1451"/>
                <a:gd name="T26" fmla="*/ 1439 w 1443"/>
                <a:gd name="T27" fmla="*/ 864 h 1451"/>
                <a:gd name="T28" fmla="*/ 1361 w 1443"/>
                <a:gd name="T29" fmla="*/ 1032 h 1451"/>
                <a:gd name="T30" fmla="*/ 976 w 1443"/>
                <a:gd name="T31" fmla="*/ 1104 h 1451"/>
                <a:gd name="T32" fmla="*/ 1440 w 1443"/>
                <a:gd name="T33" fmla="*/ 1202 h 1451"/>
                <a:gd name="T34" fmla="*/ 846 w 1443"/>
                <a:gd name="T35" fmla="*/ 1428 h 1451"/>
                <a:gd name="T36" fmla="*/ 348 w 1443"/>
                <a:gd name="T37" fmla="*/ 1368 h 1451"/>
                <a:gd name="T38" fmla="*/ 1344 w 1443"/>
                <a:gd name="T39" fmla="*/ 863 h 1451"/>
                <a:gd name="T40" fmla="*/ 1309 w 1443"/>
                <a:gd name="T41" fmla="*/ 48 h 1451"/>
                <a:gd name="T42" fmla="*/ 96 w 1443"/>
                <a:gd name="T43" fmla="*/ 847 h 1451"/>
                <a:gd name="T44" fmla="*/ 408 w 1443"/>
                <a:gd name="T45" fmla="*/ 807 h 1451"/>
                <a:gd name="T46" fmla="*/ 460 w 1443"/>
                <a:gd name="T47" fmla="*/ 685 h 1451"/>
                <a:gd name="T48" fmla="*/ 647 w 1443"/>
                <a:gd name="T49" fmla="*/ 619 h 1451"/>
                <a:gd name="T50" fmla="*/ 778 w 1443"/>
                <a:gd name="T51" fmla="*/ 558 h 1451"/>
                <a:gd name="T52" fmla="*/ 898 w 1443"/>
                <a:gd name="T53" fmla="*/ 605 h 1451"/>
                <a:gd name="T54" fmla="*/ 968 w 1443"/>
                <a:gd name="T55" fmla="*/ 792 h 1451"/>
                <a:gd name="T56" fmla="*/ 1344 w 1443"/>
                <a:gd name="T57" fmla="*/ 863 h 1451"/>
                <a:gd name="T58" fmla="*/ 48 w 1443"/>
                <a:gd name="T59" fmla="*/ 953 h 1451"/>
                <a:gd name="T60" fmla="*/ 528 w 1443"/>
                <a:gd name="T61" fmla="*/ 978 h 1451"/>
                <a:gd name="T62" fmla="*/ 941 w 1443"/>
                <a:gd name="T63" fmla="*/ 976 h 1451"/>
                <a:gd name="T64" fmla="*/ 1368 w 1443"/>
                <a:gd name="T65" fmla="*/ 984 h 1451"/>
                <a:gd name="T66" fmla="*/ 575 w 1443"/>
                <a:gd name="T67" fmla="*/ 863 h 1451"/>
                <a:gd name="T68" fmla="*/ 983 w 1443"/>
                <a:gd name="T69" fmla="*/ 863 h 1451"/>
                <a:gd name="T70" fmla="*/ 915 w 1443"/>
                <a:gd name="T71" fmla="*/ 821 h 1451"/>
                <a:gd name="T72" fmla="*/ 915 w 1443"/>
                <a:gd name="T73" fmla="*/ 698 h 1451"/>
                <a:gd name="T74" fmla="*/ 874 w 1443"/>
                <a:gd name="T75" fmla="*/ 676 h 1451"/>
                <a:gd name="T76" fmla="*/ 712 w 1443"/>
                <a:gd name="T77" fmla="*/ 600 h 1451"/>
                <a:gd name="T78" fmla="*/ 675 w 1443"/>
                <a:gd name="T79" fmla="*/ 669 h 1451"/>
                <a:gd name="T80" fmla="*/ 555 w 1443"/>
                <a:gd name="T81" fmla="*/ 669 h 1451"/>
                <a:gd name="T82" fmla="*/ 537 w 1443"/>
                <a:gd name="T83" fmla="*/ 719 h 1451"/>
                <a:gd name="T84" fmla="*/ 457 w 1443"/>
                <a:gd name="T85" fmla="*/ 863 h 1451"/>
                <a:gd name="T86" fmla="*/ 713 w 1443"/>
                <a:gd name="T87" fmla="*/ 768 h 14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3" h="1451">
                  <a:moveTo>
                    <a:pt x="0" y="1368"/>
                  </a:moveTo>
                  <a:cubicBezTo>
                    <a:pt x="0" y="1351"/>
                    <a:pt x="0" y="1337"/>
                    <a:pt x="0" y="1320"/>
                  </a:cubicBezTo>
                  <a:cubicBezTo>
                    <a:pt x="6" y="1320"/>
                    <a:pt x="12" y="1320"/>
                    <a:pt x="18" y="1320"/>
                  </a:cubicBezTo>
                  <a:cubicBezTo>
                    <a:pt x="145" y="1320"/>
                    <a:pt x="273" y="1319"/>
                    <a:pt x="400" y="1320"/>
                  </a:cubicBezTo>
                  <a:cubicBezTo>
                    <a:pt x="423" y="1321"/>
                    <a:pt x="447" y="1325"/>
                    <a:pt x="469" y="1332"/>
                  </a:cubicBezTo>
                  <a:cubicBezTo>
                    <a:pt x="521" y="1346"/>
                    <a:pt x="571" y="1366"/>
                    <a:pt x="623" y="1379"/>
                  </a:cubicBezTo>
                  <a:cubicBezTo>
                    <a:pt x="706" y="1400"/>
                    <a:pt x="790" y="1396"/>
                    <a:pt x="872" y="1373"/>
                  </a:cubicBezTo>
                  <a:cubicBezTo>
                    <a:pt x="1031" y="1330"/>
                    <a:pt x="1189" y="1286"/>
                    <a:pt x="1347" y="1242"/>
                  </a:cubicBezTo>
                  <a:cubicBezTo>
                    <a:pt x="1353" y="1241"/>
                    <a:pt x="1359" y="1239"/>
                    <a:pt x="1364" y="1237"/>
                  </a:cubicBezTo>
                  <a:cubicBezTo>
                    <a:pt x="1383" y="1229"/>
                    <a:pt x="1395" y="1209"/>
                    <a:pt x="1392" y="1190"/>
                  </a:cubicBezTo>
                  <a:cubicBezTo>
                    <a:pt x="1388" y="1170"/>
                    <a:pt x="1373" y="1155"/>
                    <a:pt x="1352" y="1152"/>
                  </a:cubicBezTo>
                  <a:cubicBezTo>
                    <a:pt x="1346" y="1152"/>
                    <a:pt x="1340" y="1152"/>
                    <a:pt x="1334" y="1152"/>
                  </a:cubicBezTo>
                  <a:cubicBezTo>
                    <a:pt x="1088" y="1152"/>
                    <a:pt x="842" y="1152"/>
                    <a:pt x="596" y="1152"/>
                  </a:cubicBezTo>
                  <a:cubicBezTo>
                    <a:pt x="590" y="1152"/>
                    <a:pt x="584" y="1152"/>
                    <a:pt x="577" y="1152"/>
                  </a:cubicBezTo>
                  <a:cubicBezTo>
                    <a:pt x="577" y="1136"/>
                    <a:pt x="577" y="1121"/>
                    <a:pt x="577" y="1104"/>
                  </a:cubicBezTo>
                  <a:cubicBezTo>
                    <a:pt x="582" y="1104"/>
                    <a:pt x="588" y="1104"/>
                    <a:pt x="593" y="1104"/>
                  </a:cubicBezTo>
                  <a:cubicBezTo>
                    <a:pt x="690" y="1104"/>
                    <a:pt x="788" y="1104"/>
                    <a:pt x="885" y="1104"/>
                  </a:cubicBezTo>
                  <a:cubicBezTo>
                    <a:pt x="925" y="1104"/>
                    <a:pt x="949" y="1065"/>
                    <a:pt x="929" y="1032"/>
                  </a:cubicBezTo>
                  <a:cubicBezTo>
                    <a:pt x="920" y="1017"/>
                    <a:pt x="906" y="1008"/>
                    <a:pt x="888" y="1008"/>
                  </a:cubicBezTo>
                  <a:cubicBezTo>
                    <a:pt x="789" y="1008"/>
                    <a:pt x="689" y="1008"/>
                    <a:pt x="590" y="1008"/>
                  </a:cubicBezTo>
                  <a:cubicBezTo>
                    <a:pt x="571" y="1008"/>
                    <a:pt x="554" y="1016"/>
                    <a:pt x="540" y="1030"/>
                  </a:cubicBezTo>
                  <a:cubicBezTo>
                    <a:pt x="521" y="1050"/>
                    <a:pt x="501" y="1069"/>
                    <a:pt x="481" y="1089"/>
                  </a:cubicBezTo>
                  <a:cubicBezTo>
                    <a:pt x="455" y="1116"/>
                    <a:pt x="424" y="1128"/>
                    <a:pt x="387" y="1128"/>
                  </a:cubicBezTo>
                  <a:cubicBezTo>
                    <a:pt x="263" y="1128"/>
                    <a:pt x="140" y="1128"/>
                    <a:pt x="16" y="1128"/>
                  </a:cubicBezTo>
                  <a:cubicBezTo>
                    <a:pt x="12" y="1128"/>
                    <a:pt x="7" y="1128"/>
                    <a:pt x="1" y="1128"/>
                  </a:cubicBezTo>
                  <a:cubicBezTo>
                    <a:pt x="1" y="1112"/>
                    <a:pt x="1" y="1097"/>
                    <a:pt x="1" y="1080"/>
                  </a:cubicBezTo>
                  <a:cubicBezTo>
                    <a:pt x="6" y="1080"/>
                    <a:pt x="12" y="1080"/>
                    <a:pt x="18" y="1080"/>
                  </a:cubicBezTo>
                  <a:cubicBezTo>
                    <a:pt x="134" y="1080"/>
                    <a:pt x="251" y="1079"/>
                    <a:pt x="367" y="1081"/>
                  </a:cubicBezTo>
                  <a:cubicBezTo>
                    <a:pt x="410" y="1082"/>
                    <a:pt x="442" y="1069"/>
                    <a:pt x="467" y="1032"/>
                  </a:cubicBezTo>
                  <a:cubicBezTo>
                    <a:pt x="462" y="1032"/>
                    <a:pt x="457" y="1032"/>
                    <a:pt x="452" y="1032"/>
                  </a:cubicBezTo>
                  <a:cubicBezTo>
                    <a:pt x="329" y="1032"/>
                    <a:pt x="206" y="1032"/>
                    <a:pt x="83" y="1032"/>
                  </a:cubicBezTo>
                  <a:cubicBezTo>
                    <a:pt x="28" y="1032"/>
                    <a:pt x="0" y="1004"/>
                    <a:pt x="0" y="949"/>
                  </a:cubicBezTo>
                  <a:cubicBezTo>
                    <a:pt x="0" y="921"/>
                    <a:pt x="0" y="894"/>
                    <a:pt x="0" y="865"/>
                  </a:cubicBezTo>
                  <a:cubicBezTo>
                    <a:pt x="16" y="865"/>
                    <a:pt x="31" y="865"/>
                    <a:pt x="48" y="865"/>
                  </a:cubicBezTo>
                  <a:cubicBezTo>
                    <a:pt x="48" y="857"/>
                    <a:pt x="48" y="851"/>
                    <a:pt x="48" y="846"/>
                  </a:cubicBezTo>
                  <a:cubicBezTo>
                    <a:pt x="48" y="591"/>
                    <a:pt x="48" y="337"/>
                    <a:pt x="48" y="82"/>
                  </a:cubicBezTo>
                  <a:cubicBezTo>
                    <a:pt x="48" y="28"/>
                    <a:pt x="76" y="0"/>
                    <a:pt x="130" y="0"/>
                  </a:cubicBezTo>
                  <a:cubicBezTo>
                    <a:pt x="524" y="0"/>
                    <a:pt x="917" y="0"/>
                    <a:pt x="1311" y="0"/>
                  </a:cubicBezTo>
                  <a:cubicBezTo>
                    <a:pt x="1364" y="0"/>
                    <a:pt x="1392" y="28"/>
                    <a:pt x="1392" y="81"/>
                  </a:cubicBezTo>
                  <a:cubicBezTo>
                    <a:pt x="1392" y="336"/>
                    <a:pt x="1392" y="590"/>
                    <a:pt x="1392" y="845"/>
                  </a:cubicBezTo>
                  <a:cubicBezTo>
                    <a:pt x="1392" y="851"/>
                    <a:pt x="1392" y="857"/>
                    <a:pt x="1392" y="864"/>
                  </a:cubicBezTo>
                  <a:cubicBezTo>
                    <a:pt x="1408" y="864"/>
                    <a:pt x="1423" y="864"/>
                    <a:pt x="1439" y="864"/>
                  </a:cubicBezTo>
                  <a:cubicBezTo>
                    <a:pt x="1439" y="869"/>
                    <a:pt x="1440" y="873"/>
                    <a:pt x="1440" y="877"/>
                  </a:cubicBezTo>
                  <a:cubicBezTo>
                    <a:pt x="1440" y="902"/>
                    <a:pt x="1440" y="927"/>
                    <a:pt x="1440" y="952"/>
                  </a:cubicBezTo>
                  <a:cubicBezTo>
                    <a:pt x="1440" y="1003"/>
                    <a:pt x="1411" y="1032"/>
                    <a:pt x="1361" y="1032"/>
                  </a:cubicBezTo>
                  <a:cubicBezTo>
                    <a:pt x="1241" y="1032"/>
                    <a:pt x="1120" y="1032"/>
                    <a:pt x="1000" y="1032"/>
                  </a:cubicBezTo>
                  <a:cubicBezTo>
                    <a:pt x="994" y="1032"/>
                    <a:pt x="988" y="1032"/>
                    <a:pt x="986" y="1032"/>
                  </a:cubicBezTo>
                  <a:cubicBezTo>
                    <a:pt x="982" y="1057"/>
                    <a:pt x="979" y="1080"/>
                    <a:pt x="976" y="1104"/>
                  </a:cubicBezTo>
                  <a:cubicBezTo>
                    <a:pt x="978" y="1104"/>
                    <a:pt x="984" y="1104"/>
                    <a:pt x="989" y="1104"/>
                  </a:cubicBezTo>
                  <a:cubicBezTo>
                    <a:pt x="1108" y="1104"/>
                    <a:pt x="1227" y="1104"/>
                    <a:pt x="1346" y="1104"/>
                  </a:cubicBezTo>
                  <a:cubicBezTo>
                    <a:pt x="1402" y="1104"/>
                    <a:pt x="1443" y="1148"/>
                    <a:pt x="1440" y="1202"/>
                  </a:cubicBezTo>
                  <a:cubicBezTo>
                    <a:pt x="1437" y="1243"/>
                    <a:pt x="1410" y="1275"/>
                    <a:pt x="1366" y="1287"/>
                  </a:cubicBezTo>
                  <a:cubicBezTo>
                    <a:pt x="1268" y="1314"/>
                    <a:pt x="1169" y="1341"/>
                    <a:pt x="1071" y="1368"/>
                  </a:cubicBezTo>
                  <a:cubicBezTo>
                    <a:pt x="996" y="1388"/>
                    <a:pt x="922" y="1411"/>
                    <a:pt x="846" y="1428"/>
                  </a:cubicBezTo>
                  <a:cubicBezTo>
                    <a:pt x="747" y="1451"/>
                    <a:pt x="649" y="1442"/>
                    <a:pt x="553" y="1410"/>
                  </a:cubicBezTo>
                  <a:cubicBezTo>
                    <a:pt x="535" y="1404"/>
                    <a:pt x="516" y="1399"/>
                    <a:pt x="499" y="1391"/>
                  </a:cubicBezTo>
                  <a:cubicBezTo>
                    <a:pt x="450" y="1371"/>
                    <a:pt x="400" y="1367"/>
                    <a:pt x="348" y="1368"/>
                  </a:cubicBezTo>
                  <a:cubicBezTo>
                    <a:pt x="238" y="1369"/>
                    <a:pt x="128" y="1368"/>
                    <a:pt x="18" y="1368"/>
                  </a:cubicBezTo>
                  <a:cubicBezTo>
                    <a:pt x="13" y="1368"/>
                    <a:pt x="7" y="1368"/>
                    <a:pt x="0" y="1368"/>
                  </a:cubicBezTo>
                  <a:close/>
                  <a:moveTo>
                    <a:pt x="1344" y="863"/>
                  </a:moveTo>
                  <a:cubicBezTo>
                    <a:pt x="1344" y="857"/>
                    <a:pt x="1344" y="852"/>
                    <a:pt x="1344" y="847"/>
                  </a:cubicBezTo>
                  <a:cubicBezTo>
                    <a:pt x="1344" y="592"/>
                    <a:pt x="1344" y="337"/>
                    <a:pt x="1344" y="82"/>
                  </a:cubicBezTo>
                  <a:cubicBezTo>
                    <a:pt x="1344" y="55"/>
                    <a:pt x="1337" y="48"/>
                    <a:pt x="1309" y="48"/>
                  </a:cubicBezTo>
                  <a:cubicBezTo>
                    <a:pt x="916" y="48"/>
                    <a:pt x="523" y="48"/>
                    <a:pt x="130" y="48"/>
                  </a:cubicBezTo>
                  <a:cubicBezTo>
                    <a:pt x="103" y="48"/>
                    <a:pt x="96" y="55"/>
                    <a:pt x="96" y="83"/>
                  </a:cubicBezTo>
                  <a:cubicBezTo>
                    <a:pt x="96" y="338"/>
                    <a:pt x="96" y="592"/>
                    <a:pt x="96" y="847"/>
                  </a:cubicBezTo>
                  <a:cubicBezTo>
                    <a:pt x="96" y="853"/>
                    <a:pt x="96" y="858"/>
                    <a:pt x="96" y="863"/>
                  </a:cubicBezTo>
                  <a:cubicBezTo>
                    <a:pt x="201" y="863"/>
                    <a:pt x="304" y="863"/>
                    <a:pt x="408" y="863"/>
                  </a:cubicBezTo>
                  <a:cubicBezTo>
                    <a:pt x="408" y="844"/>
                    <a:pt x="408" y="826"/>
                    <a:pt x="408" y="807"/>
                  </a:cubicBezTo>
                  <a:cubicBezTo>
                    <a:pt x="432" y="802"/>
                    <a:pt x="455" y="796"/>
                    <a:pt x="478" y="790"/>
                  </a:cubicBezTo>
                  <a:cubicBezTo>
                    <a:pt x="492" y="787"/>
                    <a:pt x="504" y="757"/>
                    <a:pt x="496" y="744"/>
                  </a:cubicBezTo>
                  <a:cubicBezTo>
                    <a:pt x="484" y="724"/>
                    <a:pt x="472" y="704"/>
                    <a:pt x="460" y="685"/>
                  </a:cubicBezTo>
                  <a:cubicBezTo>
                    <a:pt x="488" y="658"/>
                    <a:pt x="514" y="632"/>
                    <a:pt x="541" y="604"/>
                  </a:cubicBezTo>
                  <a:cubicBezTo>
                    <a:pt x="560" y="615"/>
                    <a:pt x="579" y="627"/>
                    <a:pt x="599" y="639"/>
                  </a:cubicBezTo>
                  <a:cubicBezTo>
                    <a:pt x="614" y="649"/>
                    <a:pt x="643" y="637"/>
                    <a:pt x="647" y="619"/>
                  </a:cubicBezTo>
                  <a:cubicBezTo>
                    <a:pt x="653" y="597"/>
                    <a:pt x="658" y="575"/>
                    <a:pt x="663" y="553"/>
                  </a:cubicBezTo>
                  <a:cubicBezTo>
                    <a:pt x="702" y="553"/>
                    <a:pt x="739" y="553"/>
                    <a:pt x="776" y="553"/>
                  </a:cubicBezTo>
                  <a:cubicBezTo>
                    <a:pt x="777" y="555"/>
                    <a:pt x="778" y="556"/>
                    <a:pt x="778" y="558"/>
                  </a:cubicBezTo>
                  <a:cubicBezTo>
                    <a:pt x="783" y="578"/>
                    <a:pt x="788" y="599"/>
                    <a:pt x="793" y="619"/>
                  </a:cubicBezTo>
                  <a:cubicBezTo>
                    <a:pt x="797" y="636"/>
                    <a:pt x="826" y="648"/>
                    <a:pt x="841" y="639"/>
                  </a:cubicBezTo>
                  <a:cubicBezTo>
                    <a:pt x="861" y="627"/>
                    <a:pt x="881" y="616"/>
                    <a:pt x="898" y="605"/>
                  </a:cubicBezTo>
                  <a:cubicBezTo>
                    <a:pt x="926" y="632"/>
                    <a:pt x="952" y="658"/>
                    <a:pt x="980" y="686"/>
                  </a:cubicBezTo>
                  <a:cubicBezTo>
                    <a:pt x="969" y="703"/>
                    <a:pt x="957" y="722"/>
                    <a:pt x="946" y="740"/>
                  </a:cubicBezTo>
                  <a:cubicBezTo>
                    <a:pt x="935" y="759"/>
                    <a:pt x="947" y="787"/>
                    <a:pt x="968" y="792"/>
                  </a:cubicBezTo>
                  <a:cubicBezTo>
                    <a:pt x="990" y="797"/>
                    <a:pt x="1011" y="802"/>
                    <a:pt x="1032" y="807"/>
                  </a:cubicBezTo>
                  <a:cubicBezTo>
                    <a:pt x="1032" y="827"/>
                    <a:pt x="1032" y="845"/>
                    <a:pt x="1032" y="863"/>
                  </a:cubicBezTo>
                  <a:cubicBezTo>
                    <a:pt x="1136" y="863"/>
                    <a:pt x="1239" y="863"/>
                    <a:pt x="1344" y="863"/>
                  </a:cubicBezTo>
                  <a:close/>
                  <a:moveTo>
                    <a:pt x="1392" y="913"/>
                  </a:moveTo>
                  <a:cubicBezTo>
                    <a:pt x="943" y="913"/>
                    <a:pt x="496" y="913"/>
                    <a:pt x="48" y="913"/>
                  </a:cubicBezTo>
                  <a:cubicBezTo>
                    <a:pt x="48" y="927"/>
                    <a:pt x="48" y="940"/>
                    <a:pt x="48" y="953"/>
                  </a:cubicBezTo>
                  <a:cubicBezTo>
                    <a:pt x="48" y="976"/>
                    <a:pt x="56" y="984"/>
                    <a:pt x="80" y="984"/>
                  </a:cubicBezTo>
                  <a:cubicBezTo>
                    <a:pt x="223" y="984"/>
                    <a:pt x="366" y="984"/>
                    <a:pt x="509" y="984"/>
                  </a:cubicBezTo>
                  <a:cubicBezTo>
                    <a:pt x="515" y="984"/>
                    <a:pt x="522" y="980"/>
                    <a:pt x="528" y="978"/>
                  </a:cubicBezTo>
                  <a:cubicBezTo>
                    <a:pt x="548" y="972"/>
                    <a:pt x="569" y="961"/>
                    <a:pt x="589" y="961"/>
                  </a:cubicBezTo>
                  <a:cubicBezTo>
                    <a:pt x="689" y="959"/>
                    <a:pt x="789" y="959"/>
                    <a:pt x="889" y="961"/>
                  </a:cubicBezTo>
                  <a:cubicBezTo>
                    <a:pt x="906" y="961"/>
                    <a:pt x="924" y="971"/>
                    <a:pt x="941" y="976"/>
                  </a:cubicBezTo>
                  <a:cubicBezTo>
                    <a:pt x="950" y="979"/>
                    <a:pt x="958" y="984"/>
                    <a:pt x="967" y="984"/>
                  </a:cubicBezTo>
                  <a:cubicBezTo>
                    <a:pt x="1097" y="984"/>
                    <a:pt x="1226" y="984"/>
                    <a:pt x="1356" y="984"/>
                  </a:cubicBezTo>
                  <a:cubicBezTo>
                    <a:pt x="1360" y="984"/>
                    <a:pt x="1364" y="984"/>
                    <a:pt x="1368" y="984"/>
                  </a:cubicBezTo>
                  <a:cubicBezTo>
                    <a:pt x="1382" y="983"/>
                    <a:pt x="1391" y="974"/>
                    <a:pt x="1392" y="959"/>
                  </a:cubicBezTo>
                  <a:cubicBezTo>
                    <a:pt x="1392" y="944"/>
                    <a:pt x="1392" y="929"/>
                    <a:pt x="1392" y="913"/>
                  </a:cubicBezTo>
                  <a:close/>
                  <a:moveTo>
                    <a:pt x="575" y="863"/>
                  </a:moveTo>
                  <a:cubicBezTo>
                    <a:pt x="588" y="774"/>
                    <a:pt x="642" y="720"/>
                    <a:pt x="720" y="720"/>
                  </a:cubicBezTo>
                  <a:cubicBezTo>
                    <a:pt x="798" y="720"/>
                    <a:pt x="852" y="774"/>
                    <a:pt x="865" y="863"/>
                  </a:cubicBezTo>
                  <a:cubicBezTo>
                    <a:pt x="904" y="863"/>
                    <a:pt x="943" y="863"/>
                    <a:pt x="983" y="863"/>
                  </a:cubicBezTo>
                  <a:cubicBezTo>
                    <a:pt x="987" y="850"/>
                    <a:pt x="983" y="843"/>
                    <a:pt x="970" y="841"/>
                  </a:cubicBezTo>
                  <a:cubicBezTo>
                    <a:pt x="955" y="839"/>
                    <a:pt x="941" y="835"/>
                    <a:pt x="927" y="831"/>
                  </a:cubicBezTo>
                  <a:cubicBezTo>
                    <a:pt x="923" y="829"/>
                    <a:pt x="917" y="825"/>
                    <a:pt x="915" y="821"/>
                  </a:cubicBezTo>
                  <a:cubicBezTo>
                    <a:pt x="905" y="800"/>
                    <a:pt x="897" y="778"/>
                    <a:pt x="889" y="757"/>
                  </a:cubicBezTo>
                  <a:cubicBezTo>
                    <a:pt x="887" y="752"/>
                    <a:pt x="887" y="745"/>
                    <a:pt x="890" y="741"/>
                  </a:cubicBezTo>
                  <a:cubicBezTo>
                    <a:pt x="898" y="726"/>
                    <a:pt x="907" y="713"/>
                    <a:pt x="915" y="698"/>
                  </a:cubicBezTo>
                  <a:cubicBezTo>
                    <a:pt x="917" y="695"/>
                    <a:pt x="918" y="690"/>
                    <a:pt x="916" y="687"/>
                  </a:cubicBezTo>
                  <a:cubicBezTo>
                    <a:pt x="910" y="678"/>
                    <a:pt x="903" y="670"/>
                    <a:pt x="896" y="661"/>
                  </a:cubicBezTo>
                  <a:cubicBezTo>
                    <a:pt x="886" y="669"/>
                    <a:pt x="879" y="671"/>
                    <a:pt x="874" y="676"/>
                  </a:cubicBezTo>
                  <a:cubicBezTo>
                    <a:pt x="849" y="699"/>
                    <a:pt x="824" y="696"/>
                    <a:pt x="793" y="683"/>
                  </a:cubicBezTo>
                  <a:cubicBezTo>
                    <a:pt x="764" y="671"/>
                    <a:pt x="748" y="656"/>
                    <a:pt x="744" y="625"/>
                  </a:cubicBezTo>
                  <a:cubicBezTo>
                    <a:pt x="741" y="599"/>
                    <a:pt x="739" y="599"/>
                    <a:pt x="712" y="600"/>
                  </a:cubicBezTo>
                  <a:cubicBezTo>
                    <a:pt x="704" y="600"/>
                    <a:pt x="700" y="602"/>
                    <a:pt x="699" y="610"/>
                  </a:cubicBezTo>
                  <a:cubicBezTo>
                    <a:pt x="696" y="625"/>
                    <a:pt x="692" y="640"/>
                    <a:pt x="687" y="655"/>
                  </a:cubicBezTo>
                  <a:cubicBezTo>
                    <a:pt x="686" y="661"/>
                    <a:pt x="681" y="667"/>
                    <a:pt x="675" y="669"/>
                  </a:cubicBezTo>
                  <a:cubicBezTo>
                    <a:pt x="655" y="679"/>
                    <a:pt x="634" y="688"/>
                    <a:pt x="613" y="695"/>
                  </a:cubicBezTo>
                  <a:cubicBezTo>
                    <a:pt x="609" y="697"/>
                    <a:pt x="601" y="697"/>
                    <a:pt x="597" y="694"/>
                  </a:cubicBezTo>
                  <a:cubicBezTo>
                    <a:pt x="583" y="686"/>
                    <a:pt x="569" y="677"/>
                    <a:pt x="555" y="669"/>
                  </a:cubicBezTo>
                  <a:cubicBezTo>
                    <a:pt x="551" y="667"/>
                    <a:pt x="545" y="667"/>
                    <a:pt x="542" y="669"/>
                  </a:cubicBezTo>
                  <a:cubicBezTo>
                    <a:pt x="533" y="674"/>
                    <a:pt x="525" y="681"/>
                    <a:pt x="517" y="688"/>
                  </a:cubicBezTo>
                  <a:cubicBezTo>
                    <a:pt x="526" y="701"/>
                    <a:pt x="531" y="711"/>
                    <a:pt x="537" y="719"/>
                  </a:cubicBezTo>
                  <a:cubicBezTo>
                    <a:pt x="554" y="739"/>
                    <a:pt x="551" y="757"/>
                    <a:pt x="543" y="781"/>
                  </a:cubicBezTo>
                  <a:cubicBezTo>
                    <a:pt x="531" y="818"/>
                    <a:pt x="510" y="840"/>
                    <a:pt x="471" y="842"/>
                  </a:cubicBezTo>
                  <a:cubicBezTo>
                    <a:pt x="456" y="842"/>
                    <a:pt x="453" y="850"/>
                    <a:pt x="457" y="863"/>
                  </a:cubicBezTo>
                  <a:cubicBezTo>
                    <a:pt x="496" y="863"/>
                    <a:pt x="536" y="863"/>
                    <a:pt x="575" y="863"/>
                  </a:cubicBezTo>
                  <a:close/>
                  <a:moveTo>
                    <a:pt x="815" y="863"/>
                  </a:moveTo>
                  <a:cubicBezTo>
                    <a:pt x="815" y="808"/>
                    <a:pt x="768" y="765"/>
                    <a:pt x="713" y="768"/>
                  </a:cubicBezTo>
                  <a:cubicBezTo>
                    <a:pt x="663" y="771"/>
                    <a:pt x="619" y="819"/>
                    <a:pt x="626" y="863"/>
                  </a:cubicBezTo>
                  <a:cubicBezTo>
                    <a:pt x="689" y="863"/>
                    <a:pt x="751" y="863"/>
                    <a:pt x="815" y="8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87">
              <a:extLst>
                <a:ext uri="{FF2B5EF4-FFF2-40B4-BE49-F238E27FC236}">
                  <a16:creationId xmlns:a16="http://schemas.microsoft.com/office/drawing/2014/main" id="{65D2CD50-3101-8984-4CB3-38FC73DE39F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841625"/>
              <a:ext cx="346075" cy="211138"/>
            </a:xfrm>
            <a:custGeom>
              <a:avLst/>
              <a:gdLst>
                <a:gd name="T0" fmla="*/ 246 w 1165"/>
                <a:gd name="T1" fmla="*/ 223 h 709"/>
                <a:gd name="T2" fmla="*/ 181 w 1165"/>
                <a:gd name="T3" fmla="*/ 214 h 709"/>
                <a:gd name="T4" fmla="*/ 100 w 1165"/>
                <a:gd name="T5" fmla="*/ 147 h 709"/>
                <a:gd name="T6" fmla="*/ 28 w 1165"/>
                <a:gd name="T7" fmla="*/ 28 h 709"/>
                <a:gd name="T8" fmla="*/ 147 w 1165"/>
                <a:gd name="T9" fmla="*/ 100 h 709"/>
                <a:gd name="T10" fmla="*/ 186 w 1165"/>
                <a:gd name="T11" fmla="*/ 152 h 709"/>
                <a:gd name="T12" fmla="*/ 247 w 1165"/>
                <a:gd name="T13" fmla="*/ 162 h 709"/>
                <a:gd name="T14" fmla="*/ 318 w 1165"/>
                <a:gd name="T15" fmla="*/ 7 h 709"/>
                <a:gd name="T16" fmla="*/ 919 w 1165"/>
                <a:gd name="T17" fmla="*/ 79 h 709"/>
                <a:gd name="T18" fmla="*/ 976 w 1165"/>
                <a:gd name="T19" fmla="*/ 157 h 709"/>
                <a:gd name="T20" fmla="*/ 1018 w 1165"/>
                <a:gd name="T21" fmla="*/ 98 h 709"/>
                <a:gd name="T22" fmla="*/ 1131 w 1165"/>
                <a:gd name="T23" fmla="*/ 22 h 709"/>
                <a:gd name="T24" fmla="*/ 1084 w 1165"/>
                <a:gd name="T25" fmla="*/ 151 h 709"/>
                <a:gd name="T26" fmla="*/ 1032 w 1165"/>
                <a:gd name="T27" fmla="*/ 168 h 709"/>
                <a:gd name="T28" fmla="*/ 963 w 1165"/>
                <a:gd name="T29" fmla="*/ 223 h 709"/>
                <a:gd name="T30" fmla="*/ 920 w 1165"/>
                <a:gd name="T31" fmla="*/ 390 h 709"/>
                <a:gd name="T32" fmla="*/ 996 w 1165"/>
                <a:gd name="T33" fmla="*/ 352 h 709"/>
                <a:gd name="T34" fmla="*/ 1060 w 1165"/>
                <a:gd name="T35" fmla="*/ 228 h 709"/>
                <a:gd name="T36" fmla="*/ 1148 w 1165"/>
                <a:gd name="T37" fmla="*/ 333 h 709"/>
                <a:gd name="T38" fmla="*/ 1045 w 1165"/>
                <a:gd name="T39" fmla="*/ 371 h 709"/>
                <a:gd name="T40" fmla="*/ 962 w 1165"/>
                <a:gd name="T41" fmla="*/ 439 h 709"/>
                <a:gd name="T42" fmla="*/ 920 w 1165"/>
                <a:gd name="T43" fmla="*/ 487 h 709"/>
                <a:gd name="T44" fmla="*/ 988 w 1165"/>
                <a:gd name="T45" fmla="*/ 498 h 709"/>
                <a:gd name="T46" fmla="*/ 1068 w 1165"/>
                <a:gd name="T47" fmla="*/ 562 h 709"/>
                <a:gd name="T48" fmla="*/ 1143 w 1165"/>
                <a:gd name="T49" fmla="*/ 676 h 709"/>
                <a:gd name="T50" fmla="*/ 1015 w 1165"/>
                <a:gd name="T51" fmla="*/ 627 h 709"/>
                <a:gd name="T52" fmla="*/ 1001 w 1165"/>
                <a:gd name="T53" fmla="*/ 578 h 709"/>
                <a:gd name="T54" fmla="*/ 919 w 1165"/>
                <a:gd name="T55" fmla="*/ 537 h 709"/>
                <a:gd name="T56" fmla="*/ 871 w 1165"/>
                <a:gd name="T57" fmla="*/ 654 h 709"/>
                <a:gd name="T58" fmla="*/ 871 w 1165"/>
                <a:gd name="T59" fmla="*/ 91 h 709"/>
                <a:gd name="T60" fmla="*/ 330 w 1165"/>
                <a:gd name="T61" fmla="*/ 55 h 709"/>
                <a:gd name="T62" fmla="*/ 295 w 1165"/>
                <a:gd name="T63" fmla="*/ 635 h 709"/>
                <a:gd name="T64" fmla="*/ 247 w 1165"/>
                <a:gd name="T65" fmla="*/ 654 h 709"/>
                <a:gd name="T66" fmla="*/ 193 w 1165"/>
                <a:gd name="T67" fmla="*/ 551 h 709"/>
                <a:gd name="T68" fmla="*/ 149 w 1165"/>
                <a:gd name="T69" fmla="*/ 627 h 709"/>
                <a:gd name="T70" fmla="*/ 23 w 1165"/>
                <a:gd name="T71" fmla="*/ 677 h 709"/>
                <a:gd name="T72" fmla="*/ 98 w 1165"/>
                <a:gd name="T73" fmla="*/ 562 h 709"/>
                <a:gd name="T74" fmla="*/ 181 w 1165"/>
                <a:gd name="T75" fmla="*/ 495 h 709"/>
                <a:gd name="T76" fmla="*/ 246 w 1165"/>
                <a:gd name="T77" fmla="*/ 487 h 709"/>
                <a:gd name="T78" fmla="*/ 205 w 1165"/>
                <a:gd name="T79" fmla="*/ 439 h 709"/>
                <a:gd name="T80" fmla="*/ 120 w 1165"/>
                <a:gd name="T81" fmla="*/ 370 h 709"/>
                <a:gd name="T82" fmla="*/ 18 w 1165"/>
                <a:gd name="T83" fmla="*/ 334 h 709"/>
                <a:gd name="T84" fmla="*/ 104 w 1165"/>
                <a:gd name="T85" fmla="*/ 228 h 709"/>
                <a:gd name="T86" fmla="*/ 150 w 1165"/>
                <a:gd name="T87" fmla="*/ 304 h 709"/>
                <a:gd name="T88" fmla="*/ 187 w 1165"/>
                <a:gd name="T89" fmla="*/ 370 h 709"/>
                <a:gd name="T90" fmla="*/ 103 w 1165"/>
                <a:gd name="T91" fmla="*/ 79 h 709"/>
                <a:gd name="T92" fmla="*/ 55 w 1165"/>
                <a:gd name="T93" fmla="*/ 78 h 709"/>
                <a:gd name="T94" fmla="*/ 103 w 1165"/>
                <a:gd name="T95" fmla="*/ 79 h 709"/>
                <a:gd name="T96" fmla="*/ 1087 w 1165"/>
                <a:gd name="T97" fmla="*/ 55 h 709"/>
                <a:gd name="T98" fmla="*/ 1088 w 1165"/>
                <a:gd name="T99" fmla="*/ 103 h 709"/>
                <a:gd name="T100" fmla="*/ 103 w 1165"/>
                <a:gd name="T101" fmla="*/ 295 h 709"/>
                <a:gd name="T102" fmla="*/ 55 w 1165"/>
                <a:gd name="T103" fmla="*/ 294 h 709"/>
                <a:gd name="T104" fmla="*/ 103 w 1165"/>
                <a:gd name="T105" fmla="*/ 295 h 709"/>
                <a:gd name="T106" fmla="*/ 1087 w 1165"/>
                <a:gd name="T107" fmla="*/ 271 h 709"/>
                <a:gd name="T108" fmla="*/ 1088 w 1165"/>
                <a:gd name="T109" fmla="*/ 319 h 709"/>
                <a:gd name="T110" fmla="*/ 103 w 1165"/>
                <a:gd name="T111" fmla="*/ 631 h 709"/>
                <a:gd name="T112" fmla="*/ 55 w 1165"/>
                <a:gd name="T113" fmla="*/ 630 h 709"/>
                <a:gd name="T114" fmla="*/ 103 w 1165"/>
                <a:gd name="T115" fmla="*/ 631 h 709"/>
                <a:gd name="T116" fmla="*/ 1111 w 1165"/>
                <a:gd name="T117" fmla="*/ 631 h 709"/>
                <a:gd name="T118" fmla="*/ 1063 w 1165"/>
                <a:gd name="T119" fmla="*/ 631 h 7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165" h="709">
                  <a:moveTo>
                    <a:pt x="246" y="389"/>
                  </a:moveTo>
                  <a:cubicBezTo>
                    <a:pt x="246" y="334"/>
                    <a:pt x="246" y="279"/>
                    <a:pt x="246" y="223"/>
                  </a:cubicBezTo>
                  <a:cubicBezTo>
                    <a:pt x="231" y="223"/>
                    <a:pt x="216" y="224"/>
                    <a:pt x="201" y="223"/>
                  </a:cubicBezTo>
                  <a:cubicBezTo>
                    <a:pt x="194" y="222"/>
                    <a:pt x="186" y="219"/>
                    <a:pt x="181" y="214"/>
                  </a:cubicBezTo>
                  <a:cubicBezTo>
                    <a:pt x="160" y="194"/>
                    <a:pt x="139" y="174"/>
                    <a:pt x="119" y="153"/>
                  </a:cubicBezTo>
                  <a:cubicBezTo>
                    <a:pt x="113" y="147"/>
                    <a:pt x="109" y="145"/>
                    <a:pt x="100" y="147"/>
                  </a:cubicBezTo>
                  <a:cubicBezTo>
                    <a:pt x="67" y="157"/>
                    <a:pt x="34" y="144"/>
                    <a:pt x="17" y="116"/>
                  </a:cubicBezTo>
                  <a:cubicBezTo>
                    <a:pt x="0" y="87"/>
                    <a:pt x="5" y="52"/>
                    <a:pt x="28" y="28"/>
                  </a:cubicBezTo>
                  <a:cubicBezTo>
                    <a:pt x="51" y="5"/>
                    <a:pt x="86" y="0"/>
                    <a:pt x="115" y="16"/>
                  </a:cubicBezTo>
                  <a:cubicBezTo>
                    <a:pt x="144" y="33"/>
                    <a:pt x="157" y="67"/>
                    <a:pt x="147" y="100"/>
                  </a:cubicBezTo>
                  <a:cubicBezTo>
                    <a:pt x="145" y="109"/>
                    <a:pt x="147" y="113"/>
                    <a:pt x="152" y="118"/>
                  </a:cubicBezTo>
                  <a:cubicBezTo>
                    <a:pt x="164" y="129"/>
                    <a:pt x="176" y="140"/>
                    <a:pt x="186" y="152"/>
                  </a:cubicBezTo>
                  <a:cubicBezTo>
                    <a:pt x="202" y="172"/>
                    <a:pt x="220" y="181"/>
                    <a:pt x="246" y="173"/>
                  </a:cubicBezTo>
                  <a:cubicBezTo>
                    <a:pt x="246" y="170"/>
                    <a:pt x="247" y="166"/>
                    <a:pt x="247" y="162"/>
                  </a:cubicBezTo>
                  <a:cubicBezTo>
                    <a:pt x="247" y="134"/>
                    <a:pt x="247" y="107"/>
                    <a:pt x="247" y="79"/>
                  </a:cubicBezTo>
                  <a:cubicBezTo>
                    <a:pt x="248" y="39"/>
                    <a:pt x="278" y="7"/>
                    <a:pt x="318" y="7"/>
                  </a:cubicBezTo>
                  <a:cubicBezTo>
                    <a:pt x="495" y="7"/>
                    <a:pt x="671" y="7"/>
                    <a:pt x="848" y="7"/>
                  </a:cubicBezTo>
                  <a:cubicBezTo>
                    <a:pt x="888" y="7"/>
                    <a:pt x="918" y="39"/>
                    <a:pt x="919" y="79"/>
                  </a:cubicBezTo>
                  <a:cubicBezTo>
                    <a:pt x="919" y="110"/>
                    <a:pt x="919" y="142"/>
                    <a:pt x="919" y="174"/>
                  </a:cubicBezTo>
                  <a:cubicBezTo>
                    <a:pt x="941" y="177"/>
                    <a:pt x="961" y="177"/>
                    <a:pt x="976" y="157"/>
                  </a:cubicBezTo>
                  <a:cubicBezTo>
                    <a:pt x="986" y="143"/>
                    <a:pt x="999" y="132"/>
                    <a:pt x="1012" y="121"/>
                  </a:cubicBezTo>
                  <a:cubicBezTo>
                    <a:pt x="1019" y="114"/>
                    <a:pt x="1021" y="108"/>
                    <a:pt x="1018" y="98"/>
                  </a:cubicBezTo>
                  <a:cubicBezTo>
                    <a:pt x="1009" y="68"/>
                    <a:pt x="1021" y="36"/>
                    <a:pt x="1047" y="19"/>
                  </a:cubicBezTo>
                  <a:cubicBezTo>
                    <a:pt x="1073" y="2"/>
                    <a:pt x="1107" y="3"/>
                    <a:pt x="1131" y="22"/>
                  </a:cubicBezTo>
                  <a:cubicBezTo>
                    <a:pt x="1156" y="42"/>
                    <a:pt x="1165" y="75"/>
                    <a:pt x="1154" y="104"/>
                  </a:cubicBezTo>
                  <a:cubicBezTo>
                    <a:pt x="1143" y="133"/>
                    <a:pt x="1115" y="152"/>
                    <a:pt x="1084" y="151"/>
                  </a:cubicBezTo>
                  <a:cubicBezTo>
                    <a:pt x="1082" y="151"/>
                    <a:pt x="1081" y="151"/>
                    <a:pt x="1080" y="151"/>
                  </a:cubicBezTo>
                  <a:cubicBezTo>
                    <a:pt x="1057" y="139"/>
                    <a:pt x="1045" y="154"/>
                    <a:pt x="1032" y="168"/>
                  </a:cubicBezTo>
                  <a:cubicBezTo>
                    <a:pt x="1018" y="183"/>
                    <a:pt x="1002" y="198"/>
                    <a:pt x="987" y="213"/>
                  </a:cubicBezTo>
                  <a:cubicBezTo>
                    <a:pt x="980" y="221"/>
                    <a:pt x="973" y="224"/>
                    <a:pt x="963" y="223"/>
                  </a:cubicBezTo>
                  <a:cubicBezTo>
                    <a:pt x="949" y="222"/>
                    <a:pt x="935" y="223"/>
                    <a:pt x="920" y="223"/>
                  </a:cubicBezTo>
                  <a:cubicBezTo>
                    <a:pt x="920" y="279"/>
                    <a:pt x="920" y="334"/>
                    <a:pt x="920" y="390"/>
                  </a:cubicBezTo>
                  <a:cubicBezTo>
                    <a:pt x="940" y="392"/>
                    <a:pt x="960" y="395"/>
                    <a:pt x="974" y="374"/>
                  </a:cubicBezTo>
                  <a:cubicBezTo>
                    <a:pt x="980" y="366"/>
                    <a:pt x="989" y="359"/>
                    <a:pt x="996" y="352"/>
                  </a:cubicBezTo>
                  <a:cubicBezTo>
                    <a:pt x="1011" y="338"/>
                    <a:pt x="1023" y="326"/>
                    <a:pt x="1016" y="301"/>
                  </a:cubicBezTo>
                  <a:cubicBezTo>
                    <a:pt x="1009" y="271"/>
                    <a:pt x="1031" y="240"/>
                    <a:pt x="1060" y="228"/>
                  </a:cubicBezTo>
                  <a:cubicBezTo>
                    <a:pt x="1089" y="216"/>
                    <a:pt x="1123" y="225"/>
                    <a:pt x="1143" y="250"/>
                  </a:cubicBezTo>
                  <a:cubicBezTo>
                    <a:pt x="1162" y="274"/>
                    <a:pt x="1164" y="307"/>
                    <a:pt x="1148" y="333"/>
                  </a:cubicBezTo>
                  <a:cubicBezTo>
                    <a:pt x="1131" y="360"/>
                    <a:pt x="1099" y="373"/>
                    <a:pt x="1068" y="364"/>
                  </a:cubicBezTo>
                  <a:cubicBezTo>
                    <a:pt x="1058" y="361"/>
                    <a:pt x="1052" y="364"/>
                    <a:pt x="1045" y="371"/>
                  </a:cubicBezTo>
                  <a:cubicBezTo>
                    <a:pt x="1026" y="390"/>
                    <a:pt x="1006" y="409"/>
                    <a:pt x="987" y="429"/>
                  </a:cubicBezTo>
                  <a:cubicBezTo>
                    <a:pt x="980" y="437"/>
                    <a:pt x="973" y="440"/>
                    <a:pt x="962" y="439"/>
                  </a:cubicBezTo>
                  <a:cubicBezTo>
                    <a:pt x="948" y="438"/>
                    <a:pt x="935" y="439"/>
                    <a:pt x="920" y="439"/>
                  </a:cubicBezTo>
                  <a:cubicBezTo>
                    <a:pt x="920" y="455"/>
                    <a:pt x="920" y="470"/>
                    <a:pt x="920" y="487"/>
                  </a:cubicBezTo>
                  <a:cubicBezTo>
                    <a:pt x="934" y="487"/>
                    <a:pt x="948" y="488"/>
                    <a:pt x="962" y="487"/>
                  </a:cubicBezTo>
                  <a:cubicBezTo>
                    <a:pt x="973" y="486"/>
                    <a:pt x="981" y="490"/>
                    <a:pt x="988" y="498"/>
                  </a:cubicBezTo>
                  <a:cubicBezTo>
                    <a:pt x="1007" y="517"/>
                    <a:pt x="1026" y="536"/>
                    <a:pt x="1045" y="555"/>
                  </a:cubicBezTo>
                  <a:cubicBezTo>
                    <a:pt x="1052" y="562"/>
                    <a:pt x="1058" y="565"/>
                    <a:pt x="1068" y="562"/>
                  </a:cubicBezTo>
                  <a:cubicBezTo>
                    <a:pt x="1099" y="553"/>
                    <a:pt x="1131" y="566"/>
                    <a:pt x="1148" y="592"/>
                  </a:cubicBezTo>
                  <a:cubicBezTo>
                    <a:pt x="1164" y="619"/>
                    <a:pt x="1162" y="652"/>
                    <a:pt x="1143" y="676"/>
                  </a:cubicBezTo>
                  <a:cubicBezTo>
                    <a:pt x="1123" y="701"/>
                    <a:pt x="1091" y="709"/>
                    <a:pt x="1062" y="698"/>
                  </a:cubicBezTo>
                  <a:cubicBezTo>
                    <a:pt x="1032" y="687"/>
                    <a:pt x="1013" y="658"/>
                    <a:pt x="1015" y="627"/>
                  </a:cubicBezTo>
                  <a:cubicBezTo>
                    <a:pt x="1015" y="625"/>
                    <a:pt x="1015" y="623"/>
                    <a:pt x="1015" y="622"/>
                  </a:cubicBezTo>
                  <a:cubicBezTo>
                    <a:pt x="1026" y="602"/>
                    <a:pt x="1015" y="590"/>
                    <a:pt x="1001" y="578"/>
                  </a:cubicBezTo>
                  <a:cubicBezTo>
                    <a:pt x="993" y="572"/>
                    <a:pt x="985" y="564"/>
                    <a:pt x="978" y="556"/>
                  </a:cubicBezTo>
                  <a:cubicBezTo>
                    <a:pt x="964" y="536"/>
                    <a:pt x="944" y="530"/>
                    <a:pt x="919" y="537"/>
                  </a:cubicBezTo>
                  <a:cubicBezTo>
                    <a:pt x="919" y="575"/>
                    <a:pt x="919" y="614"/>
                    <a:pt x="919" y="654"/>
                  </a:cubicBezTo>
                  <a:cubicBezTo>
                    <a:pt x="903" y="654"/>
                    <a:pt x="888" y="654"/>
                    <a:pt x="871" y="654"/>
                  </a:cubicBezTo>
                  <a:cubicBezTo>
                    <a:pt x="871" y="649"/>
                    <a:pt x="871" y="643"/>
                    <a:pt x="871" y="637"/>
                  </a:cubicBezTo>
                  <a:cubicBezTo>
                    <a:pt x="871" y="455"/>
                    <a:pt x="871" y="273"/>
                    <a:pt x="871" y="91"/>
                  </a:cubicBezTo>
                  <a:cubicBezTo>
                    <a:pt x="871" y="61"/>
                    <a:pt x="865" y="55"/>
                    <a:pt x="835" y="55"/>
                  </a:cubicBezTo>
                  <a:cubicBezTo>
                    <a:pt x="667" y="55"/>
                    <a:pt x="498" y="55"/>
                    <a:pt x="330" y="55"/>
                  </a:cubicBezTo>
                  <a:cubicBezTo>
                    <a:pt x="302" y="55"/>
                    <a:pt x="295" y="62"/>
                    <a:pt x="295" y="89"/>
                  </a:cubicBezTo>
                  <a:cubicBezTo>
                    <a:pt x="295" y="271"/>
                    <a:pt x="295" y="453"/>
                    <a:pt x="295" y="635"/>
                  </a:cubicBezTo>
                  <a:cubicBezTo>
                    <a:pt x="295" y="641"/>
                    <a:pt x="295" y="647"/>
                    <a:pt x="295" y="654"/>
                  </a:cubicBezTo>
                  <a:cubicBezTo>
                    <a:pt x="279" y="654"/>
                    <a:pt x="264" y="654"/>
                    <a:pt x="247" y="654"/>
                  </a:cubicBezTo>
                  <a:cubicBezTo>
                    <a:pt x="247" y="615"/>
                    <a:pt x="247" y="576"/>
                    <a:pt x="247" y="536"/>
                  </a:cubicBezTo>
                  <a:cubicBezTo>
                    <a:pt x="227" y="534"/>
                    <a:pt x="207" y="530"/>
                    <a:pt x="193" y="551"/>
                  </a:cubicBezTo>
                  <a:cubicBezTo>
                    <a:pt x="187" y="559"/>
                    <a:pt x="179" y="565"/>
                    <a:pt x="172" y="572"/>
                  </a:cubicBezTo>
                  <a:cubicBezTo>
                    <a:pt x="157" y="587"/>
                    <a:pt x="141" y="598"/>
                    <a:pt x="149" y="627"/>
                  </a:cubicBezTo>
                  <a:cubicBezTo>
                    <a:pt x="158" y="657"/>
                    <a:pt x="134" y="687"/>
                    <a:pt x="105" y="698"/>
                  </a:cubicBezTo>
                  <a:cubicBezTo>
                    <a:pt x="75" y="709"/>
                    <a:pt x="43" y="701"/>
                    <a:pt x="23" y="677"/>
                  </a:cubicBezTo>
                  <a:cubicBezTo>
                    <a:pt x="4" y="653"/>
                    <a:pt x="2" y="619"/>
                    <a:pt x="18" y="593"/>
                  </a:cubicBezTo>
                  <a:cubicBezTo>
                    <a:pt x="35" y="566"/>
                    <a:pt x="67" y="553"/>
                    <a:pt x="98" y="562"/>
                  </a:cubicBezTo>
                  <a:cubicBezTo>
                    <a:pt x="108" y="565"/>
                    <a:pt x="114" y="563"/>
                    <a:pt x="121" y="556"/>
                  </a:cubicBezTo>
                  <a:cubicBezTo>
                    <a:pt x="140" y="535"/>
                    <a:pt x="161" y="515"/>
                    <a:pt x="181" y="495"/>
                  </a:cubicBezTo>
                  <a:cubicBezTo>
                    <a:pt x="186" y="491"/>
                    <a:pt x="194" y="488"/>
                    <a:pt x="201" y="487"/>
                  </a:cubicBezTo>
                  <a:cubicBezTo>
                    <a:pt x="215" y="486"/>
                    <a:pt x="230" y="487"/>
                    <a:pt x="246" y="487"/>
                  </a:cubicBezTo>
                  <a:cubicBezTo>
                    <a:pt x="246" y="471"/>
                    <a:pt x="246" y="456"/>
                    <a:pt x="246" y="439"/>
                  </a:cubicBezTo>
                  <a:cubicBezTo>
                    <a:pt x="233" y="439"/>
                    <a:pt x="219" y="438"/>
                    <a:pt x="205" y="439"/>
                  </a:cubicBezTo>
                  <a:cubicBezTo>
                    <a:pt x="193" y="440"/>
                    <a:pt x="185" y="436"/>
                    <a:pt x="177" y="427"/>
                  </a:cubicBezTo>
                  <a:cubicBezTo>
                    <a:pt x="158" y="407"/>
                    <a:pt x="138" y="389"/>
                    <a:pt x="120" y="370"/>
                  </a:cubicBezTo>
                  <a:cubicBezTo>
                    <a:pt x="113" y="362"/>
                    <a:pt x="107" y="361"/>
                    <a:pt x="98" y="364"/>
                  </a:cubicBezTo>
                  <a:cubicBezTo>
                    <a:pt x="67" y="373"/>
                    <a:pt x="35" y="360"/>
                    <a:pt x="18" y="334"/>
                  </a:cubicBezTo>
                  <a:cubicBezTo>
                    <a:pt x="2" y="308"/>
                    <a:pt x="3" y="274"/>
                    <a:pt x="23" y="250"/>
                  </a:cubicBezTo>
                  <a:cubicBezTo>
                    <a:pt x="43" y="225"/>
                    <a:pt x="75" y="217"/>
                    <a:pt x="104" y="228"/>
                  </a:cubicBezTo>
                  <a:cubicBezTo>
                    <a:pt x="134" y="239"/>
                    <a:pt x="153" y="268"/>
                    <a:pt x="151" y="299"/>
                  </a:cubicBezTo>
                  <a:cubicBezTo>
                    <a:pt x="151" y="301"/>
                    <a:pt x="151" y="302"/>
                    <a:pt x="150" y="304"/>
                  </a:cubicBezTo>
                  <a:cubicBezTo>
                    <a:pt x="140" y="323"/>
                    <a:pt x="151" y="336"/>
                    <a:pt x="165" y="347"/>
                  </a:cubicBezTo>
                  <a:cubicBezTo>
                    <a:pt x="173" y="354"/>
                    <a:pt x="181" y="361"/>
                    <a:pt x="187" y="370"/>
                  </a:cubicBezTo>
                  <a:cubicBezTo>
                    <a:pt x="202" y="390"/>
                    <a:pt x="221" y="396"/>
                    <a:pt x="246" y="389"/>
                  </a:cubicBezTo>
                  <a:close/>
                  <a:moveTo>
                    <a:pt x="103" y="79"/>
                  </a:moveTo>
                  <a:cubicBezTo>
                    <a:pt x="103" y="66"/>
                    <a:pt x="93" y="55"/>
                    <a:pt x="80" y="55"/>
                  </a:cubicBezTo>
                  <a:cubicBezTo>
                    <a:pt x="67" y="55"/>
                    <a:pt x="56" y="65"/>
                    <a:pt x="55" y="78"/>
                  </a:cubicBezTo>
                  <a:cubicBezTo>
                    <a:pt x="54" y="91"/>
                    <a:pt x="66" y="103"/>
                    <a:pt x="79" y="103"/>
                  </a:cubicBezTo>
                  <a:cubicBezTo>
                    <a:pt x="92" y="103"/>
                    <a:pt x="103" y="92"/>
                    <a:pt x="103" y="79"/>
                  </a:cubicBezTo>
                  <a:close/>
                  <a:moveTo>
                    <a:pt x="1111" y="79"/>
                  </a:moveTo>
                  <a:cubicBezTo>
                    <a:pt x="1111" y="66"/>
                    <a:pt x="1100" y="55"/>
                    <a:pt x="1087" y="55"/>
                  </a:cubicBezTo>
                  <a:cubicBezTo>
                    <a:pt x="1074" y="55"/>
                    <a:pt x="1063" y="66"/>
                    <a:pt x="1063" y="80"/>
                  </a:cubicBezTo>
                  <a:cubicBezTo>
                    <a:pt x="1064" y="93"/>
                    <a:pt x="1075" y="103"/>
                    <a:pt x="1088" y="103"/>
                  </a:cubicBezTo>
                  <a:cubicBezTo>
                    <a:pt x="1100" y="103"/>
                    <a:pt x="1111" y="92"/>
                    <a:pt x="1111" y="79"/>
                  </a:cubicBezTo>
                  <a:close/>
                  <a:moveTo>
                    <a:pt x="103" y="295"/>
                  </a:moveTo>
                  <a:cubicBezTo>
                    <a:pt x="103" y="282"/>
                    <a:pt x="92" y="271"/>
                    <a:pt x="79" y="271"/>
                  </a:cubicBezTo>
                  <a:cubicBezTo>
                    <a:pt x="67" y="271"/>
                    <a:pt x="56" y="281"/>
                    <a:pt x="55" y="294"/>
                  </a:cubicBezTo>
                  <a:cubicBezTo>
                    <a:pt x="55" y="308"/>
                    <a:pt x="66" y="319"/>
                    <a:pt x="79" y="319"/>
                  </a:cubicBezTo>
                  <a:cubicBezTo>
                    <a:pt x="92" y="319"/>
                    <a:pt x="103" y="308"/>
                    <a:pt x="103" y="295"/>
                  </a:cubicBezTo>
                  <a:close/>
                  <a:moveTo>
                    <a:pt x="1111" y="294"/>
                  </a:moveTo>
                  <a:cubicBezTo>
                    <a:pt x="1111" y="282"/>
                    <a:pt x="1100" y="271"/>
                    <a:pt x="1087" y="271"/>
                  </a:cubicBezTo>
                  <a:cubicBezTo>
                    <a:pt x="1073" y="271"/>
                    <a:pt x="1062" y="283"/>
                    <a:pt x="1063" y="296"/>
                  </a:cubicBezTo>
                  <a:cubicBezTo>
                    <a:pt x="1064" y="309"/>
                    <a:pt x="1075" y="319"/>
                    <a:pt x="1088" y="319"/>
                  </a:cubicBezTo>
                  <a:cubicBezTo>
                    <a:pt x="1101" y="318"/>
                    <a:pt x="1111" y="307"/>
                    <a:pt x="1111" y="294"/>
                  </a:cubicBezTo>
                  <a:close/>
                  <a:moveTo>
                    <a:pt x="103" y="631"/>
                  </a:moveTo>
                  <a:cubicBezTo>
                    <a:pt x="103" y="618"/>
                    <a:pt x="92" y="607"/>
                    <a:pt x="79" y="607"/>
                  </a:cubicBezTo>
                  <a:cubicBezTo>
                    <a:pt x="66" y="607"/>
                    <a:pt x="55" y="617"/>
                    <a:pt x="55" y="630"/>
                  </a:cubicBezTo>
                  <a:cubicBezTo>
                    <a:pt x="55" y="644"/>
                    <a:pt x="66" y="655"/>
                    <a:pt x="79" y="655"/>
                  </a:cubicBezTo>
                  <a:cubicBezTo>
                    <a:pt x="92" y="655"/>
                    <a:pt x="103" y="644"/>
                    <a:pt x="103" y="631"/>
                  </a:cubicBezTo>
                  <a:close/>
                  <a:moveTo>
                    <a:pt x="1087" y="655"/>
                  </a:moveTo>
                  <a:cubicBezTo>
                    <a:pt x="1100" y="655"/>
                    <a:pt x="1111" y="644"/>
                    <a:pt x="1111" y="631"/>
                  </a:cubicBezTo>
                  <a:cubicBezTo>
                    <a:pt x="1111" y="619"/>
                    <a:pt x="1101" y="608"/>
                    <a:pt x="1088" y="607"/>
                  </a:cubicBezTo>
                  <a:cubicBezTo>
                    <a:pt x="1074" y="607"/>
                    <a:pt x="1063" y="618"/>
                    <a:pt x="1063" y="631"/>
                  </a:cubicBezTo>
                  <a:cubicBezTo>
                    <a:pt x="1063" y="644"/>
                    <a:pt x="1074" y="655"/>
                    <a:pt x="1087" y="6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88">
              <a:extLst>
                <a:ext uri="{FF2B5EF4-FFF2-40B4-BE49-F238E27FC236}">
                  <a16:creationId xmlns:a16="http://schemas.microsoft.com/office/drawing/2014/main" id="{CB03E54C-C6F7-9BB4-9A88-D637F55871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63" y="2879725"/>
              <a:ext cx="142875" cy="12700"/>
            </a:xfrm>
            <a:custGeom>
              <a:avLst/>
              <a:gdLst>
                <a:gd name="T0" fmla="*/ 0 w 478"/>
                <a:gd name="T1" fmla="*/ 46 h 46"/>
                <a:gd name="T2" fmla="*/ 0 w 478"/>
                <a:gd name="T3" fmla="*/ 0 h 46"/>
                <a:gd name="T4" fmla="*/ 478 w 478"/>
                <a:gd name="T5" fmla="*/ 0 h 46"/>
                <a:gd name="T6" fmla="*/ 478 w 478"/>
                <a:gd name="T7" fmla="*/ 46 h 46"/>
                <a:gd name="T8" fmla="*/ 0 w 47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89">
              <a:extLst>
                <a:ext uri="{FF2B5EF4-FFF2-40B4-BE49-F238E27FC236}">
                  <a16:creationId xmlns:a16="http://schemas.microsoft.com/office/drawing/2014/main" id="{22C7254C-65E0-8F20-4F5A-AB2B998E31B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63" y="2914650"/>
              <a:ext cx="142875" cy="14288"/>
            </a:xfrm>
            <a:custGeom>
              <a:avLst/>
              <a:gdLst>
                <a:gd name="T0" fmla="*/ 0 w 478"/>
                <a:gd name="T1" fmla="*/ 0 h 46"/>
                <a:gd name="T2" fmla="*/ 478 w 478"/>
                <a:gd name="T3" fmla="*/ 0 h 46"/>
                <a:gd name="T4" fmla="*/ 478 w 478"/>
                <a:gd name="T5" fmla="*/ 46 h 46"/>
                <a:gd name="T6" fmla="*/ 0 w 478"/>
                <a:gd name="T7" fmla="*/ 46 h 46"/>
                <a:gd name="T8" fmla="*/ 0 w 478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0"/>
                  </a:move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90">
              <a:extLst>
                <a:ext uri="{FF2B5EF4-FFF2-40B4-BE49-F238E27FC236}">
                  <a16:creationId xmlns:a16="http://schemas.microsoft.com/office/drawing/2014/main" id="{9644D3D9-5802-C783-68FA-E4F7DDE9F4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519863" y="2951163"/>
              <a:ext cx="142875" cy="12700"/>
            </a:xfrm>
            <a:custGeom>
              <a:avLst/>
              <a:gdLst>
                <a:gd name="T0" fmla="*/ 0 w 478"/>
                <a:gd name="T1" fmla="*/ 46 h 46"/>
                <a:gd name="T2" fmla="*/ 0 w 478"/>
                <a:gd name="T3" fmla="*/ 0 h 46"/>
                <a:gd name="T4" fmla="*/ 478 w 478"/>
                <a:gd name="T5" fmla="*/ 0 h 46"/>
                <a:gd name="T6" fmla="*/ 478 w 478"/>
                <a:gd name="T7" fmla="*/ 46 h 46"/>
                <a:gd name="T8" fmla="*/ 0 w 478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8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9" y="0"/>
                    <a:pt x="318" y="0"/>
                    <a:pt x="478" y="0"/>
                  </a:cubicBezTo>
                  <a:cubicBezTo>
                    <a:pt x="478" y="15"/>
                    <a:pt x="478" y="30"/>
                    <a:pt x="478" y="46"/>
                  </a:cubicBezTo>
                  <a:cubicBezTo>
                    <a:pt x="319" y="46"/>
                    <a:pt x="160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6" name="Group 385">
            <a:extLst>
              <a:ext uri="{FF2B5EF4-FFF2-40B4-BE49-F238E27FC236}">
                <a16:creationId xmlns:a16="http://schemas.microsoft.com/office/drawing/2014/main" id="{75EAAE43-5D34-8E0B-C0AF-39D96B55FB2B}"/>
              </a:ext>
            </a:extLst>
          </p:cNvPr>
          <p:cNvGrpSpPr/>
          <p:nvPr/>
        </p:nvGrpSpPr>
        <p:grpSpPr>
          <a:xfrm>
            <a:off x="1902755" y="4138413"/>
            <a:ext cx="444501" cy="376239"/>
            <a:chOff x="228600" y="2911475"/>
            <a:chExt cx="444501" cy="376238"/>
          </a:xfrm>
          <a:solidFill>
            <a:srgbClr val="43266B"/>
          </a:solidFill>
        </p:grpSpPr>
        <p:sp>
          <p:nvSpPr>
            <p:cNvPr id="387" name="Freeform 94">
              <a:extLst>
                <a:ext uri="{FF2B5EF4-FFF2-40B4-BE49-F238E27FC236}">
                  <a16:creationId xmlns:a16="http://schemas.microsoft.com/office/drawing/2014/main" id="{5FCD5DD3-DC7C-4C32-0B47-DE1C9B82759A}"/>
                </a:ext>
              </a:extLst>
            </p:cNvPr>
            <p:cNvSpPr>
              <a:spLocks/>
            </p:cNvSpPr>
            <p:nvPr/>
          </p:nvSpPr>
          <p:spPr bwMode="auto">
            <a:xfrm>
              <a:off x="471488" y="3005138"/>
              <a:ext cx="201613" cy="146050"/>
            </a:xfrm>
            <a:custGeom>
              <a:avLst/>
              <a:gdLst>
                <a:gd name="T0" fmla="*/ 728 w 728"/>
                <a:gd name="T1" fmla="*/ 191 h 521"/>
                <a:gd name="T2" fmla="*/ 166 w 728"/>
                <a:gd name="T3" fmla="*/ 512 h 521"/>
                <a:gd name="T4" fmla="*/ 151 w 728"/>
                <a:gd name="T5" fmla="*/ 521 h 521"/>
                <a:gd name="T6" fmla="*/ 0 w 728"/>
                <a:gd name="T7" fmla="*/ 332 h 521"/>
                <a:gd name="T8" fmla="*/ 607 w 728"/>
                <a:gd name="T9" fmla="*/ 0 h 521"/>
                <a:gd name="T10" fmla="*/ 616 w 728"/>
                <a:gd name="T11" fmla="*/ 14 h 521"/>
                <a:gd name="T12" fmla="*/ 718 w 728"/>
                <a:gd name="T13" fmla="*/ 174 h 521"/>
                <a:gd name="T14" fmla="*/ 728 w 728"/>
                <a:gd name="T15" fmla="*/ 187 h 521"/>
                <a:gd name="T16" fmla="*/ 728 w 728"/>
                <a:gd name="T17" fmla="*/ 191 h 5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28" h="521">
                  <a:moveTo>
                    <a:pt x="728" y="191"/>
                  </a:moveTo>
                  <a:cubicBezTo>
                    <a:pt x="541" y="298"/>
                    <a:pt x="353" y="405"/>
                    <a:pt x="166" y="512"/>
                  </a:cubicBezTo>
                  <a:cubicBezTo>
                    <a:pt x="162" y="515"/>
                    <a:pt x="157" y="517"/>
                    <a:pt x="151" y="521"/>
                  </a:cubicBezTo>
                  <a:cubicBezTo>
                    <a:pt x="101" y="458"/>
                    <a:pt x="51" y="396"/>
                    <a:pt x="0" y="332"/>
                  </a:cubicBezTo>
                  <a:cubicBezTo>
                    <a:pt x="203" y="221"/>
                    <a:pt x="404" y="111"/>
                    <a:pt x="607" y="0"/>
                  </a:cubicBezTo>
                  <a:cubicBezTo>
                    <a:pt x="610" y="5"/>
                    <a:pt x="613" y="9"/>
                    <a:pt x="616" y="14"/>
                  </a:cubicBezTo>
                  <a:cubicBezTo>
                    <a:pt x="650" y="67"/>
                    <a:pt x="684" y="121"/>
                    <a:pt x="718" y="174"/>
                  </a:cubicBezTo>
                  <a:cubicBezTo>
                    <a:pt x="721" y="179"/>
                    <a:pt x="725" y="183"/>
                    <a:pt x="728" y="187"/>
                  </a:cubicBezTo>
                  <a:cubicBezTo>
                    <a:pt x="728" y="188"/>
                    <a:pt x="728" y="189"/>
                    <a:pt x="728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95">
              <a:extLst>
                <a:ext uri="{FF2B5EF4-FFF2-40B4-BE49-F238E27FC236}">
                  <a16:creationId xmlns:a16="http://schemas.microsoft.com/office/drawing/2014/main" id="{AB652BB0-18D6-8D59-D188-121031F33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338" y="2911475"/>
              <a:ext cx="328613" cy="166688"/>
            </a:xfrm>
            <a:custGeom>
              <a:avLst/>
              <a:gdLst>
                <a:gd name="T0" fmla="*/ 0 w 1180"/>
                <a:gd name="T1" fmla="*/ 288 h 598"/>
                <a:gd name="T2" fmla="*/ 234 w 1180"/>
                <a:gd name="T3" fmla="*/ 173 h 598"/>
                <a:gd name="T4" fmla="*/ 579 w 1180"/>
                <a:gd name="T5" fmla="*/ 4 h 598"/>
                <a:gd name="T6" fmla="*/ 601 w 1180"/>
                <a:gd name="T7" fmla="*/ 3 h 598"/>
                <a:gd name="T8" fmla="*/ 1173 w 1180"/>
                <a:gd name="T9" fmla="*/ 272 h 598"/>
                <a:gd name="T10" fmla="*/ 1180 w 1180"/>
                <a:gd name="T11" fmla="*/ 276 h 598"/>
                <a:gd name="T12" fmla="*/ 1168 w 1180"/>
                <a:gd name="T13" fmla="*/ 284 h 598"/>
                <a:gd name="T14" fmla="*/ 601 w 1180"/>
                <a:gd name="T15" fmla="*/ 594 h 598"/>
                <a:gd name="T16" fmla="*/ 580 w 1180"/>
                <a:gd name="T17" fmla="*/ 595 h 598"/>
                <a:gd name="T18" fmla="*/ 10 w 1180"/>
                <a:gd name="T19" fmla="*/ 295 h 598"/>
                <a:gd name="T20" fmla="*/ 0 w 1180"/>
                <a:gd name="T21" fmla="*/ 288 h 5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0" h="598">
                  <a:moveTo>
                    <a:pt x="0" y="288"/>
                  </a:moveTo>
                  <a:cubicBezTo>
                    <a:pt x="79" y="249"/>
                    <a:pt x="156" y="211"/>
                    <a:pt x="234" y="173"/>
                  </a:cubicBezTo>
                  <a:cubicBezTo>
                    <a:pt x="349" y="117"/>
                    <a:pt x="463" y="60"/>
                    <a:pt x="579" y="4"/>
                  </a:cubicBezTo>
                  <a:cubicBezTo>
                    <a:pt x="585" y="1"/>
                    <a:pt x="595" y="0"/>
                    <a:pt x="601" y="3"/>
                  </a:cubicBezTo>
                  <a:cubicBezTo>
                    <a:pt x="792" y="92"/>
                    <a:pt x="983" y="182"/>
                    <a:pt x="1173" y="272"/>
                  </a:cubicBezTo>
                  <a:cubicBezTo>
                    <a:pt x="1175" y="273"/>
                    <a:pt x="1176" y="274"/>
                    <a:pt x="1180" y="276"/>
                  </a:cubicBezTo>
                  <a:cubicBezTo>
                    <a:pt x="1175" y="279"/>
                    <a:pt x="1172" y="282"/>
                    <a:pt x="1168" y="284"/>
                  </a:cubicBezTo>
                  <a:cubicBezTo>
                    <a:pt x="979" y="387"/>
                    <a:pt x="790" y="491"/>
                    <a:pt x="601" y="594"/>
                  </a:cubicBezTo>
                  <a:cubicBezTo>
                    <a:pt x="596" y="597"/>
                    <a:pt x="586" y="598"/>
                    <a:pt x="580" y="595"/>
                  </a:cubicBezTo>
                  <a:cubicBezTo>
                    <a:pt x="390" y="495"/>
                    <a:pt x="200" y="395"/>
                    <a:pt x="10" y="295"/>
                  </a:cubicBezTo>
                  <a:cubicBezTo>
                    <a:pt x="8" y="293"/>
                    <a:pt x="5" y="292"/>
                    <a:pt x="0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96">
              <a:extLst>
                <a:ext uri="{FF2B5EF4-FFF2-40B4-BE49-F238E27FC236}">
                  <a16:creationId xmlns:a16="http://schemas.microsoft.com/office/drawing/2014/main" id="{07CD3664-D4EB-E4F3-D49A-04A4853BC42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" y="3113088"/>
              <a:ext cx="168275" cy="174625"/>
            </a:xfrm>
            <a:custGeom>
              <a:avLst/>
              <a:gdLst>
                <a:gd name="T0" fmla="*/ 601 w 601"/>
                <a:gd name="T1" fmla="*/ 68 h 627"/>
                <a:gd name="T2" fmla="*/ 601 w 601"/>
                <a:gd name="T3" fmla="*/ 627 h 627"/>
                <a:gd name="T4" fmla="*/ 579 w 601"/>
                <a:gd name="T5" fmla="*/ 616 h 627"/>
                <a:gd name="T6" fmla="*/ 14 w 601"/>
                <a:gd name="T7" fmla="*/ 318 h 627"/>
                <a:gd name="T8" fmla="*/ 0 w 601"/>
                <a:gd name="T9" fmla="*/ 294 h 627"/>
                <a:gd name="T10" fmla="*/ 0 w 601"/>
                <a:gd name="T11" fmla="*/ 18 h 627"/>
                <a:gd name="T12" fmla="*/ 0 w 601"/>
                <a:gd name="T13" fmla="*/ 0 h 627"/>
                <a:gd name="T14" fmla="*/ 19 w 601"/>
                <a:gd name="T15" fmla="*/ 10 h 627"/>
                <a:gd name="T16" fmla="*/ 404 w 601"/>
                <a:gd name="T17" fmla="*/ 230 h 627"/>
                <a:gd name="T18" fmla="*/ 483 w 601"/>
                <a:gd name="T19" fmla="*/ 215 h 627"/>
                <a:gd name="T20" fmla="*/ 589 w 601"/>
                <a:gd name="T21" fmla="*/ 82 h 627"/>
                <a:gd name="T22" fmla="*/ 601 w 601"/>
                <a:gd name="T23" fmla="*/ 68 h 6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1" h="627">
                  <a:moveTo>
                    <a:pt x="601" y="68"/>
                  </a:moveTo>
                  <a:cubicBezTo>
                    <a:pt x="601" y="256"/>
                    <a:pt x="601" y="440"/>
                    <a:pt x="601" y="627"/>
                  </a:cubicBezTo>
                  <a:cubicBezTo>
                    <a:pt x="593" y="623"/>
                    <a:pt x="586" y="620"/>
                    <a:pt x="579" y="616"/>
                  </a:cubicBezTo>
                  <a:cubicBezTo>
                    <a:pt x="391" y="517"/>
                    <a:pt x="203" y="417"/>
                    <a:pt x="14" y="318"/>
                  </a:cubicBezTo>
                  <a:cubicBezTo>
                    <a:pt x="4" y="312"/>
                    <a:pt x="0" y="306"/>
                    <a:pt x="0" y="294"/>
                  </a:cubicBezTo>
                  <a:cubicBezTo>
                    <a:pt x="1" y="202"/>
                    <a:pt x="0" y="110"/>
                    <a:pt x="0" y="18"/>
                  </a:cubicBezTo>
                  <a:cubicBezTo>
                    <a:pt x="0" y="13"/>
                    <a:pt x="0" y="8"/>
                    <a:pt x="0" y="0"/>
                  </a:cubicBezTo>
                  <a:cubicBezTo>
                    <a:pt x="8" y="4"/>
                    <a:pt x="14" y="7"/>
                    <a:pt x="19" y="10"/>
                  </a:cubicBezTo>
                  <a:cubicBezTo>
                    <a:pt x="147" y="83"/>
                    <a:pt x="276" y="157"/>
                    <a:pt x="404" y="230"/>
                  </a:cubicBezTo>
                  <a:cubicBezTo>
                    <a:pt x="439" y="251"/>
                    <a:pt x="458" y="247"/>
                    <a:pt x="483" y="215"/>
                  </a:cubicBezTo>
                  <a:cubicBezTo>
                    <a:pt x="518" y="171"/>
                    <a:pt x="554" y="127"/>
                    <a:pt x="589" y="82"/>
                  </a:cubicBezTo>
                  <a:cubicBezTo>
                    <a:pt x="592" y="78"/>
                    <a:pt x="596" y="74"/>
                    <a:pt x="601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97">
              <a:extLst>
                <a:ext uri="{FF2B5EF4-FFF2-40B4-BE49-F238E27FC236}">
                  <a16:creationId xmlns:a16="http://schemas.microsoft.com/office/drawing/2014/main" id="{C9F7D31C-44EA-E8F9-1497-57E6D066960F}"/>
                </a:ext>
              </a:extLst>
            </p:cNvPr>
            <p:cNvSpPr>
              <a:spLocks/>
            </p:cNvSpPr>
            <p:nvPr/>
          </p:nvSpPr>
          <p:spPr bwMode="auto">
            <a:xfrm>
              <a:off x="465138" y="3113088"/>
              <a:ext cx="166688" cy="174625"/>
            </a:xfrm>
            <a:custGeom>
              <a:avLst/>
              <a:gdLst>
                <a:gd name="T0" fmla="*/ 599 w 600"/>
                <a:gd name="T1" fmla="*/ 0 h 624"/>
                <a:gd name="T2" fmla="*/ 599 w 600"/>
                <a:gd name="T3" fmla="*/ 15 h 624"/>
                <a:gd name="T4" fmla="*/ 600 w 600"/>
                <a:gd name="T5" fmla="*/ 282 h 624"/>
                <a:gd name="T6" fmla="*/ 589 w 600"/>
                <a:gd name="T7" fmla="*/ 302 h 624"/>
                <a:gd name="T8" fmla="*/ 9 w 600"/>
                <a:gd name="T9" fmla="*/ 620 h 624"/>
                <a:gd name="T10" fmla="*/ 0 w 600"/>
                <a:gd name="T11" fmla="*/ 624 h 624"/>
                <a:gd name="T12" fmla="*/ 0 w 600"/>
                <a:gd name="T13" fmla="*/ 67 h 624"/>
                <a:gd name="T14" fmla="*/ 48 w 600"/>
                <a:gd name="T15" fmla="*/ 127 h 624"/>
                <a:gd name="T16" fmla="*/ 121 w 600"/>
                <a:gd name="T17" fmla="*/ 218 h 624"/>
                <a:gd name="T18" fmla="*/ 193 w 600"/>
                <a:gd name="T19" fmla="*/ 232 h 624"/>
                <a:gd name="T20" fmla="*/ 582 w 600"/>
                <a:gd name="T21" fmla="*/ 9 h 624"/>
                <a:gd name="T22" fmla="*/ 599 w 600"/>
                <a:gd name="T23" fmla="*/ 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00" h="624">
                  <a:moveTo>
                    <a:pt x="599" y="0"/>
                  </a:moveTo>
                  <a:cubicBezTo>
                    <a:pt x="599" y="7"/>
                    <a:pt x="599" y="11"/>
                    <a:pt x="599" y="15"/>
                  </a:cubicBezTo>
                  <a:cubicBezTo>
                    <a:pt x="599" y="104"/>
                    <a:pt x="599" y="193"/>
                    <a:pt x="600" y="282"/>
                  </a:cubicBezTo>
                  <a:cubicBezTo>
                    <a:pt x="600" y="291"/>
                    <a:pt x="598" y="297"/>
                    <a:pt x="589" y="302"/>
                  </a:cubicBezTo>
                  <a:cubicBezTo>
                    <a:pt x="395" y="408"/>
                    <a:pt x="202" y="514"/>
                    <a:pt x="9" y="620"/>
                  </a:cubicBezTo>
                  <a:cubicBezTo>
                    <a:pt x="6" y="621"/>
                    <a:pt x="4" y="622"/>
                    <a:pt x="0" y="624"/>
                  </a:cubicBezTo>
                  <a:cubicBezTo>
                    <a:pt x="0" y="439"/>
                    <a:pt x="0" y="255"/>
                    <a:pt x="0" y="67"/>
                  </a:cubicBezTo>
                  <a:cubicBezTo>
                    <a:pt x="17" y="89"/>
                    <a:pt x="33" y="108"/>
                    <a:pt x="48" y="127"/>
                  </a:cubicBezTo>
                  <a:cubicBezTo>
                    <a:pt x="72" y="157"/>
                    <a:pt x="96" y="187"/>
                    <a:pt x="121" y="218"/>
                  </a:cubicBezTo>
                  <a:cubicBezTo>
                    <a:pt x="142" y="245"/>
                    <a:pt x="163" y="249"/>
                    <a:pt x="193" y="232"/>
                  </a:cubicBezTo>
                  <a:cubicBezTo>
                    <a:pt x="322" y="157"/>
                    <a:pt x="452" y="83"/>
                    <a:pt x="582" y="9"/>
                  </a:cubicBezTo>
                  <a:cubicBezTo>
                    <a:pt x="587" y="6"/>
                    <a:pt x="592" y="4"/>
                    <a:pt x="59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98">
              <a:extLst>
                <a:ext uri="{FF2B5EF4-FFF2-40B4-BE49-F238E27FC236}">
                  <a16:creationId xmlns:a16="http://schemas.microsoft.com/office/drawing/2014/main" id="{1B02D14D-10F6-20F1-82FB-37A369B1BD9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600" y="3008313"/>
              <a:ext cx="203200" cy="142875"/>
            </a:xfrm>
            <a:custGeom>
              <a:avLst/>
              <a:gdLst>
                <a:gd name="T0" fmla="*/ 726 w 726"/>
                <a:gd name="T1" fmla="*/ 321 h 509"/>
                <a:gd name="T2" fmla="*/ 577 w 726"/>
                <a:gd name="T3" fmla="*/ 509 h 509"/>
                <a:gd name="T4" fmla="*/ 0 w 726"/>
                <a:gd name="T5" fmla="*/ 179 h 509"/>
                <a:gd name="T6" fmla="*/ 119 w 726"/>
                <a:gd name="T7" fmla="*/ 0 h 509"/>
                <a:gd name="T8" fmla="*/ 726 w 726"/>
                <a:gd name="T9" fmla="*/ 321 h 5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26" h="509">
                  <a:moveTo>
                    <a:pt x="726" y="321"/>
                  </a:moveTo>
                  <a:cubicBezTo>
                    <a:pt x="676" y="385"/>
                    <a:pt x="627" y="446"/>
                    <a:pt x="577" y="509"/>
                  </a:cubicBezTo>
                  <a:cubicBezTo>
                    <a:pt x="385" y="399"/>
                    <a:pt x="193" y="289"/>
                    <a:pt x="0" y="179"/>
                  </a:cubicBezTo>
                  <a:cubicBezTo>
                    <a:pt x="40" y="119"/>
                    <a:pt x="80" y="60"/>
                    <a:pt x="119" y="0"/>
                  </a:cubicBezTo>
                  <a:cubicBezTo>
                    <a:pt x="322" y="107"/>
                    <a:pt x="523" y="213"/>
                    <a:pt x="726" y="3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337EFEBF-0E67-2087-9133-68A4170BD1CE}"/>
              </a:ext>
            </a:extLst>
          </p:cNvPr>
          <p:cNvGrpSpPr/>
          <p:nvPr/>
        </p:nvGrpSpPr>
        <p:grpSpPr>
          <a:xfrm>
            <a:off x="2687399" y="4097934"/>
            <a:ext cx="331788" cy="457201"/>
            <a:chOff x="790575" y="2876550"/>
            <a:chExt cx="331788" cy="457201"/>
          </a:xfrm>
          <a:solidFill>
            <a:srgbClr val="43266B"/>
          </a:solidFill>
        </p:grpSpPr>
        <p:sp>
          <p:nvSpPr>
            <p:cNvPr id="393" name="Freeform 99">
              <a:extLst>
                <a:ext uri="{FF2B5EF4-FFF2-40B4-BE49-F238E27FC236}">
                  <a16:creationId xmlns:a16="http://schemas.microsoft.com/office/drawing/2014/main" id="{EAE43582-A1C8-D286-95D1-BD5619C0A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0575" y="2876550"/>
              <a:ext cx="314325" cy="457200"/>
            </a:xfrm>
            <a:custGeom>
              <a:avLst/>
              <a:gdLst>
                <a:gd name="T0" fmla="*/ 7 w 1129"/>
                <a:gd name="T1" fmla="*/ 1523 h 1639"/>
                <a:gd name="T2" fmla="*/ 369 w 1129"/>
                <a:gd name="T3" fmla="*/ 996 h 1639"/>
                <a:gd name="T4" fmla="*/ 280 w 1129"/>
                <a:gd name="T5" fmla="*/ 667 h 1639"/>
                <a:gd name="T6" fmla="*/ 200 w 1129"/>
                <a:gd name="T7" fmla="*/ 476 h 1639"/>
                <a:gd name="T8" fmla="*/ 235 w 1129"/>
                <a:gd name="T9" fmla="*/ 240 h 1639"/>
                <a:gd name="T10" fmla="*/ 252 w 1129"/>
                <a:gd name="T11" fmla="*/ 431 h 1639"/>
                <a:gd name="T12" fmla="*/ 443 w 1129"/>
                <a:gd name="T13" fmla="*/ 280 h 1639"/>
                <a:gd name="T14" fmla="*/ 845 w 1129"/>
                <a:gd name="T15" fmla="*/ 334 h 1639"/>
                <a:gd name="T16" fmla="*/ 940 w 1129"/>
                <a:gd name="T17" fmla="*/ 434 h 1639"/>
                <a:gd name="T18" fmla="*/ 350 w 1129"/>
                <a:gd name="T19" fmla="*/ 152 h 1639"/>
                <a:gd name="T20" fmla="*/ 302 w 1129"/>
                <a:gd name="T21" fmla="*/ 133 h 1639"/>
                <a:gd name="T22" fmla="*/ 560 w 1129"/>
                <a:gd name="T23" fmla="*/ 0 h 1639"/>
                <a:gd name="T24" fmla="*/ 985 w 1129"/>
                <a:gd name="T25" fmla="*/ 375 h 1639"/>
                <a:gd name="T26" fmla="*/ 930 w 1129"/>
                <a:gd name="T27" fmla="*/ 619 h 1639"/>
                <a:gd name="T28" fmla="*/ 754 w 1129"/>
                <a:gd name="T29" fmla="*/ 958 h 1639"/>
                <a:gd name="T30" fmla="*/ 1110 w 1129"/>
                <a:gd name="T31" fmla="*/ 1160 h 1639"/>
                <a:gd name="T32" fmla="*/ 1078 w 1129"/>
                <a:gd name="T33" fmla="*/ 1241 h 1639"/>
                <a:gd name="T34" fmla="*/ 816 w 1129"/>
                <a:gd name="T35" fmla="*/ 1046 h 1639"/>
                <a:gd name="T36" fmla="*/ 691 w 1129"/>
                <a:gd name="T37" fmla="*/ 1191 h 1639"/>
                <a:gd name="T38" fmla="*/ 614 w 1129"/>
                <a:gd name="T39" fmla="*/ 1361 h 1639"/>
                <a:gd name="T40" fmla="*/ 566 w 1129"/>
                <a:gd name="T41" fmla="*/ 1350 h 1639"/>
                <a:gd name="T42" fmla="*/ 494 w 1129"/>
                <a:gd name="T43" fmla="*/ 1192 h 1639"/>
                <a:gd name="T44" fmla="*/ 324 w 1129"/>
                <a:gd name="T45" fmla="*/ 1060 h 1639"/>
                <a:gd name="T46" fmla="*/ 54 w 1129"/>
                <a:gd name="T47" fmla="*/ 1528 h 1639"/>
                <a:gd name="T48" fmla="*/ 224 w 1129"/>
                <a:gd name="T49" fmla="*/ 1590 h 1639"/>
                <a:gd name="T50" fmla="*/ 225 w 1129"/>
                <a:gd name="T51" fmla="*/ 1360 h 1639"/>
                <a:gd name="T52" fmla="*/ 272 w 1129"/>
                <a:gd name="T53" fmla="*/ 1378 h 1639"/>
                <a:gd name="T54" fmla="*/ 348 w 1129"/>
                <a:gd name="T55" fmla="*/ 1591 h 1639"/>
                <a:gd name="T56" fmla="*/ 83 w 1129"/>
                <a:gd name="T57" fmla="*/ 1639 h 1639"/>
                <a:gd name="T58" fmla="*/ 866 w 1129"/>
                <a:gd name="T59" fmla="*/ 506 h 1639"/>
                <a:gd name="T60" fmla="*/ 798 w 1129"/>
                <a:gd name="T61" fmla="*/ 348 h 1639"/>
                <a:gd name="T62" fmla="*/ 392 w 1129"/>
                <a:gd name="T63" fmla="*/ 352 h 1639"/>
                <a:gd name="T64" fmla="*/ 326 w 1129"/>
                <a:gd name="T65" fmla="*/ 633 h 1639"/>
                <a:gd name="T66" fmla="*/ 857 w 1129"/>
                <a:gd name="T67" fmla="*/ 687 h 1639"/>
                <a:gd name="T68" fmla="*/ 494 w 1129"/>
                <a:gd name="T69" fmla="*/ 933 h 1639"/>
                <a:gd name="T70" fmla="*/ 591 w 1129"/>
                <a:gd name="T71" fmla="*/ 1088 h 1639"/>
                <a:gd name="T72" fmla="*/ 724 w 1129"/>
                <a:gd name="T73" fmla="*/ 995 h 1639"/>
                <a:gd name="T74" fmla="*/ 764 w 1129"/>
                <a:gd name="T75" fmla="*/ 1032 h 1639"/>
                <a:gd name="T76" fmla="*/ 552 w 1129"/>
                <a:gd name="T77" fmla="*/ 1117 h 1639"/>
                <a:gd name="T78" fmla="*/ 427 w 1129"/>
                <a:gd name="T79" fmla="*/ 1036 h 1639"/>
                <a:gd name="T80" fmla="*/ 552 w 1129"/>
                <a:gd name="T81" fmla="*/ 1117 h 1639"/>
                <a:gd name="T82" fmla="*/ 276 w 1129"/>
                <a:gd name="T83" fmla="*/ 572 h 1639"/>
                <a:gd name="T84" fmla="*/ 956 w 1129"/>
                <a:gd name="T85" fmla="*/ 524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129" h="1639">
                  <a:moveTo>
                    <a:pt x="83" y="1639"/>
                  </a:moveTo>
                  <a:cubicBezTo>
                    <a:pt x="66" y="1631"/>
                    <a:pt x="47" y="1626"/>
                    <a:pt x="33" y="1615"/>
                  </a:cubicBezTo>
                  <a:cubicBezTo>
                    <a:pt x="4" y="1592"/>
                    <a:pt x="0" y="1557"/>
                    <a:pt x="7" y="1523"/>
                  </a:cubicBezTo>
                  <a:cubicBezTo>
                    <a:pt x="29" y="1404"/>
                    <a:pt x="53" y="1285"/>
                    <a:pt x="78" y="1166"/>
                  </a:cubicBezTo>
                  <a:cubicBezTo>
                    <a:pt x="91" y="1105"/>
                    <a:pt x="132" y="1067"/>
                    <a:pt x="192" y="1050"/>
                  </a:cubicBezTo>
                  <a:cubicBezTo>
                    <a:pt x="251" y="1032"/>
                    <a:pt x="311" y="1016"/>
                    <a:pt x="369" y="996"/>
                  </a:cubicBezTo>
                  <a:cubicBezTo>
                    <a:pt x="395" y="987"/>
                    <a:pt x="419" y="968"/>
                    <a:pt x="443" y="953"/>
                  </a:cubicBezTo>
                  <a:cubicBezTo>
                    <a:pt x="453" y="946"/>
                    <a:pt x="448" y="911"/>
                    <a:pt x="437" y="905"/>
                  </a:cubicBezTo>
                  <a:cubicBezTo>
                    <a:pt x="347" y="851"/>
                    <a:pt x="294" y="772"/>
                    <a:pt x="280" y="667"/>
                  </a:cubicBezTo>
                  <a:cubicBezTo>
                    <a:pt x="278" y="653"/>
                    <a:pt x="282" y="637"/>
                    <a:pt x="275" y="627"/>
                  </a:cubicBezTo>
                  <a:cubicBezTo>
                    <a:pt x="269" y="618"/>
                    <a:pt x="252" y="616"/>
                    <a:pt x="240" y="610"/>
                  </a:cubicBezTo>
                  <a:cubicBezTo>
                    <a:pt x="193" y="586"/>
                    <a:pt x="167" y="525"/>
                    <a:pt x="200" y="476"/>
                  </a:cubicBezTo>
                  <a:cubicBezTo>
                    <a:pt x="204" y="471"/>
                    <a:pt x="204" y="463"/>
                    <a:pt x="204" y="456"/>
                  </a:cubicBezTo>
                  <a:cubicBezTo>
                    <a:pt x="205" y="406"/>
                    <a:pt x="201" y="356"/>
                    <a:pt x="213" y="307"/>
                  </a:cubicBezTo>
                  <a:cubicBezTo>
                    <a:pt x="219" y="284"/>
                    <a:pt x="227" y="262"/>
                    <a:pt x="235" y="240"/>
                  </a:cubicBezTo>
                  <a:cubicBezTo>
                    <a:pt x="241" y="223"/>
                    <a:pt x="254" y="217"/>
                    <a:pt x="267" y="222"/>
                  </a:cubicBezTo>
                  <a:cubicBezTo>
                    <a:pt x="280" y="228"/>
                    <a:pt x="286" y="241"/>
                    <a:pt x="279" y="257"/>
                  </a:cubicBezTo>
                  <a:cubicBezTo>
                    <a:pt x="255" y="313"/>
                    <a:pt x="251" y="371"/>
                    <a:pt x="252" y="431"/>
                  </a:cubicBezTo>
                  <a:cubicBezTo>
                    <a:pt x="307" y="428"/>
                    <a:pt x="337" y="413"/>
                    <a:pt x="345" y="341"/>
                  </a:cubicBezTo>
                  <a:cubicBezTo>
                    <a:pt x="349" y="305"/>
                    <a:pt x="370" y="280"/>
                    <a:pt x="404" y="277"/>
                  </a:cubicBezTo>
                  <a:cubicBezTo>
                    <a:pt x="417" y="276"/>
                    <a:pt x="430" y="278"/>
                    <a:pt x="443" y="280"/>
                  </a:cubicBezTo>
                  <a:cubicBezTo>
                    <a:pt x="543" y="293"/>
                    <a:pt x="644" y="295"/>
                    <a:pt x="745" y="280"/>
                  </a:cubicBezTo>
                  <a:cubicBezTo>
                    <a:pt x="757" y="278"/>
                    <a:pt x="770" y="277"/>
                    <a:pt x="782" y="277"/>
                  </a:cubicBezTo>
                  <a:cubicBezTo>
                    <a:pt x="814" y="277"/>
                    <a:pt x="839" y="301"/>
                    <a:pt x="845" y="334"/>
                  </a:cubicBezTo>
                  <a:cubicBezTo>
                    <a:pt x="848" y="355"/>
                    <a:pt x="853" y="376"/>
                    <a:pt x="862" y="395"/>
                  </a:cubicBezTo>
                  <a:cubicBezTo>
                    <a:pt x="870" y="413"/>
                    <a:pt x="886" y="427"/>
                    <a:pt x="909" y="427"/>
                  </a:cubicBezTo>
                  <a:cubicBezTo>
                    <a:pt x="918" y="427"/>
                    <a:pt x="927" y="431"/>
                    <a:pt x="940" y="434"/>
                  </a:cubicBezTo>
                  <a:cubicBezTo>
                    <a:pt x="938" y="399"/>
                    <a:pt x="938" y="365"/>
                    <a:pt x="933" y="333"/>
                  </a:cubicBezTo>
                  <a:cubicBezTo>
                    <a:pt x="915" y="228"/>
                    <a:pt x="858" y="148"/>
                    <a:pt x="765" y="95"/>
                  </a:cubicBezTo>
                  <a:cubicBezTo>
                    <a:pt x="632" y="19"/>
                    <a:pt x="459" y="37"/>
                    <a:pt x="350" y="152"/>
                  </a:cubicBezTo>
                  <a:cubicBezTo>
                    <a:pt x="345" y="156"/>
                    <a:pt x="341" y="161"/>
                    <a:pt x="336" y="166"/>
                  </a:cubicBezTo>
                  <a:cubicBezTo>
                    <a:pt x="325" y="175"/>
                    <a:pt x="313" y="176"/>
                    <a:pt x="303" y="167"/>
                  </a:cubicBezTo>
                  <a:cubicBezTo>
                    <a:pt x="293" y="158"/>
                    <a:pt x="291" y="144"/>
                    <a:pt x="302" y="133"/>
                  </a:cubicBezTo>
                  <a:cubicBezTo>
                    <a:pt x="324" y="111"/>
                    <a:pt x="347" y="88"/>
                    <a:pt x="372" y="70"/>
                  </a:cubicBezTo>
                  <a:cubicBezTo>
                    <a:pt x="424" y="31"/>
                    <a:pt x="484" y="10"/>
                    <a:pt x="549" y="3"/>
                  </a:cubicBezTo>
                  <a:cubicBezTo>
                    <a:pt x="552" y="2"/>
                    <a:pt x="556" y="1"/>
                    <a:pt x="560" y="0"/>
                  </a:cubicBezTo>
                  <a:cubicBezTo>
                    <a:pt x="582" y="0"/>
                    <a:pt x="604" y="0"/>
                    <a:pt x="627" y="0"/>
                  </a:cubicBezTo>
                  <a:cubicBezTo>
                    <a:pt x="659" y="8"/>
                    <a:pt x="692" y="13"/>
                    <a:pt x="723" y="23"/>
                  </a:cubicBezTo>
                  <a:cubicBezTo>
                    <a:pt x="877" y="74"/>
                    <a:pt x="980" y="213"/>
                    <a:pt x="985" y="375"/>
                  </a:cubicBezTo>
                  <a:cubicBezTo>
                    <a:pt x="986" y="393"/>
                    <a:pt x="987" y="411"/>
                    <a:pt x="986" y="428"/>
                  </a:cubicBezTo>
                  <a:cubicBezTo>
                    <a:pt x="986" y="451"/>
                    <a:pt x="988" y="472"/>
                    <a:pt x="998" y="494"/>
                  </a:cubicBezTo>
                  <a:cubicBezTo>
                    <a:pt x="1020" y="543"/>
                    <a:pt x="988" y="601"/>
                    <a:pt x="930" y="619"/>
                  </a:cubicBezTo>
                  <a:cubicBezTo>
                    <a:pt x="915" y="624"/>
                    <a:pt x="913" y="631"/>
                    <a:pt x="912" y="645"/>
                  </a:cubicBezTo>
                  <a:cubicBezTo>
                    <a:pt x="905" y="758"/>
                    <a:pt x="851" y="843"/>
                    <a:pt x="756" y="903"/>
                  </a:cubicBezTo>
                  <a:cubicBezTo>
                    <a:pt x="737" y="914"/>
                    <a:pt x="738" y="944"/>
                    <a:pt x="754" y="958"/>
                  </a:cubicBezTo>
                  <a:cubicBezTo>
                    <a:pt x="797" y="995"/>
                    <a:pt x="850" y="1005"/>
                    <a:pt x="901" y="1021"/>
                  </a:cubicBezTo>
                  <a:cubicBezTo>
                    <a:pt x="940" y="1033"/>
                    <a:pt x="979" y="1043"/>
                    <a:pt x="1017" y="1057"/>
                  </a:cubicBezTo>
                  <a:cubicBezTo>
                    <a:pt x="1065" y="1075"/>
                    <a:pt x="1095" y="1111"/>
                    <a:pt x="1110" y="1160"/>
                  </a:cubicBezTo>
                  <a:cubicBezTo>
                    <a:pt x="1117" y="1184"/>
                    <a:pt x="1121" y="1208"/>
                    <a:pt x="1125" y="1233"/>
                  </a:cubicBezTo>
                  <a:cubicBezTo>
                    <a:pt x="1129" y="1250"/>
                    <a:pt x="1122" y="1262"/>
                    <a:pt x="1108" y="1265"/>
                  </a:cubicBezTo>
                  <a:cubicBezTo>
                    <a:pt x="1093" y="1268"/>
                    <a:pt x="1082" y="1260"/>
                    <a:pt x="1078" y="1241"/>
                  </a:cubicBezTo>
                  <a:cubicBezTo>
                    <a:pt x="1074" y="1221"/>
                    <a:pt x="1070" y="1200"/>
                    <a:pt x="1066" y="1180"/>
                  </a:cubicBezTo>
                  <a:cubicBezTo>
                    <a:pt x="1057" y="1141"/>
                    <a:pt x="1033" y="1112"/>
                    <a:pt x="995" y="1100"/>
                  </a:cubicBezTo>
                  <a:cubicBezTo>
                    <a:pt x="936" y="1080"/>
                    <a:pt x="876" y="1064"/>
                    <a:pt x="816" y="1046"/>
                  </a:cubicBezTo>
                  <a:cubicBezTo>
                    <a:pt x="815" y="1046"/>
                    <a:pt x="813" y="1046"/>
                    <a:pt x="810" y="1046"/>
                  </a:cubicBezTo>
                  <a:cubicBezTo>
                    <a:pt x="797" y="1082"/>
                    <a:pt x="783" y="1117"/>
                    <a:pt x="772" y="1154"/>
                  </a:cubicBezTo>
                  <a:cubicBezTo>
                    <a:pt x="760" y="1195"/>
                    <a:pt x="726" y="1209"/>
                    <a:pt x="691" y="1191"/>
                  </a:cubicBezTo>
                  <a:cubicBezTo>
                    <a:pt x="667" y="1179"/>
                    <a:pt x="641" y="1172"/>
                    <a:pt x="614" y="1163"/>
                  </a:cubicBezTo>
                  <a:cubicBezTo>
                    <a:pt x="614" y="1175"/>
                    <a:pt x="614" y="1186"/>
                    <a:pt x="614" y="1196"/>
                  </a:cubicBezTo>
                  <a:cubicBezTo>
                    <a:pt x="614" y="1251"/>
                    <a:pt x="614" y="1306"/>
                    <a:pt x="614" y="1361"/>
                  </a:cubicBezTo>
                  <a:cubicBezTo>
                    <a:pt x="614" y="1377"/>
                    <a:pt x="604" y="1388"/>
                    <a:pt x="590" y="1388"/>
                  </a:cubicBezTo>
                  <a:cubicBezTo>
                    <a:pt x="577" y="1388"/>
                    <a:pt x="567" y="1378"/>
                    <a:pt x="566" y="1363"/>
                  </a:cubicBezTo>
                  <a:cubicBezTo>
                    <a:pt x="566" y="1359"/>
                    <a:pt x="566" y="1355"/>
                    <a:pt x="566" y="1350"/>
                  </a:cubicBezTo>
                  <a:cubicBezTo>
                    <a:pt x="566" y="1295"/>
                    <a:pt x="566" y="1239"/>
                    <a:pt x="566" y="1184"/>
                  </a:cubicBezTo>
                  <a:cubicBezTo>
                    <a:pt x="566" y="1178"/>
                    <a:pt x="566" y="1172"/>
                    <a:pt x="566" y="1164"/>
                  </a:cubicBezTo>
                  <a:cubicBezTo>
                    <a:pt x="541" y="1174"/>
                    <a:pt x="517" y="1183"/>
                    <a:pt x="494" y="1192"/>
                  </a:cubicBezTo>
                  <a:cubicBezTo>
                    <a:pt x="459" y="1207"/>
                    <a:pt x="435" y="1197"/>
                    <a:pt x="422" y="1162"/>
                  </a:cubicBezTo>
                  <a:cubicBezTo>
                    <a:pt x="407" y="1123"/>
                    <a:pt x="394" y="1085"/>
                    <a:pt x="379" y="1045"/>
                  </a:cubicBezTo>
                  <a:cubicBezTo>
                    <a:pt x="361" y="1050"/>
                    <a:pt x="342" y="1055"/>
                    <a:pt x="324" y="1060"/>
                  </a:cubicBezTo>
                  <a:cubicBezTo>
                    <a:pt x="285" y="1072"/>
                    <a:pt x="247" y="1083"/>
                    <a:pt x="208" y="1095"/>
                  </a:cubicBezTo>
                  <a:cubicBezTo>
                    <a:pt x="163" y="1108"/>
                    <a:pt x="133" y="1135"/>
                    <a:pt x="123" y="1183"/>
                  </a:cubicBezTo>
                  <a:cubicBezTo>
                    <a:pt x="101" y="1298"/>
                    <a:pt x="77" y="1413"/>
                    <a:pt x="54" y="1528"/>
                  </a:cubicBezTo>
                  <a:cubicBezTo>
                    <a:pt x="53" y="1532"/>
                    <a:pt x="53" y="1537"/>
                    <a:pt x="52" y="1542"/>
                  </a:cubicBezTo>
                  <a:cubicBezTo>
                    <a:pt x="50" y="1571"/>
                    <a:pt x="63" y="1588"/>
                    <a:pt x="91" y="1590"/>
                  </a:cubicBezTo>
                  <a:cubicBezTo>
                    <a:pt x="135" y="1591"/>
                    <a:pt x="178" y="1590"/>
                    <a:pt x="224" y="1590"/>
                  </a:cubicBezTo>
                  <a:cubicBezTo>
                    <a:pt x="224" y="1582"/>
                    <a:pt x="224" y="1575"/>
                    <a:pt x="224" y="1567"/>
                  </a:cubicBezTo>
                  <a:cubicBezTo>
                    <a:pt x="224" y="1504"/>
                    <a:pt x="224" y="1440"/>
                    <a:pt x="224" y="1377"/>
                  </a:cubicBezTo>
                  <a:cubicBezTo>
                    <a:pt x="224" y="1371"/>
                    <a:pt x="224" y="1365"/>
                    <a:pt x="225" y="1360"/>
                  </a:cubicBezTo>
                  <a:cubicBezTo>
                    <a:pt x="228" y="1347"/>
                    <a:pt x="236" y="1340"/>
                    <a:pt x="249" y="1341"/>
                  </a:cubicBezTo>
                  <a:cubicBezTo>
                    <a:pt x="262" y="1342"/>
                    <a:pt x="270" y="1350"/>
                    <a:pt x="271" y="1362"/>
                  </a:cubicBezTo>
                  <a:cubicBezTo>
                    <a:pt x="272" y="1368"/>
                    <a:pt x="272" y="1373"/>
                    <a:pt x="272" y="1378"/>
                  </a:cubicBezTo>
                  <a:cubicBezTo>
                    <a:pt x="272" y="1448"/>
                    <a:pt x="272" y="1518"/>
                    <a:pt x="272" y="1591"/>
                  </a:cubicBezTo>
                  <a:cubicBezTo>
                    <a:pt x="289" y="1591"/>
                    <a:pt x="306" y="1591"/>
                    <a:pt x="323" y="1591"/>
                  </a:cubicBezTo>
                  <a:cubicBezTo>
                    <a:pt x="331" y="1591"/>
                    <a:pt x="340" y="1591"/>
                    <a:pt x="348" y="1591"/>
                  </a:cubicBezTo>
                  <a:cubicBezTo>
                    <a:pt x="362" y="1590"/>
                    <a:pt x="374" y="1591"/>
                    <a:pt x="380" y="1606"/>
                  </a:cubicBezTo>
                  <a:cubicBezTo>
                    <a:pt x="386" y="1621"/>
                    <a:pt x="377" y="1630"/>
                    <a:pt x="368" y="1639"/>
                  </a:cubicBezTo>
                  <a:cubicBezTo>
                    <a:pt x="273" y="1639"/>
                    <a:pt x="178" y="1639"/>
                    <a:pt x="83" y="1639"/>
                  </a:cubicBezTo>
                  <a:close/>
                  <a:moveTo>
                    <a:pt x="868" y="567"/>
                  </a:moveTo>
                  <a:cubicBezTo>
                    <a:pt x="867" y="567"/>
                    <a:pt x="866" y="567"/>
                    <a:pt x="865" y="567"/>
                  </a:cubicBezTo>
                  <a:cubicBezTo>
                    <a:pt x="865" y="546"/>
                    <a:pt x="864" y="526"/>
                    <a:pt x="866" y="506"/>
                  </a:cubicBezTo>
                  <a:cubicBezTo>
                    <a:pt x="867" y="481"/>
                    <a:pt x="863" y="462"/>
                    <a:pt x="841" y="444"/>
                  </a:cubicBezTo>
                  <a:cubicBezTo>
                    <a:pt x="825" y="432"/>
                    <a:pt x="816" y="410"/>
                    <a:pt x="807" y="391"/>
                  </a:cubicBezTo>
                  <a:cubicBezTo>
                    <a:pt x="801" y="378"/>
                    <a:pt x="801" y="363"/>
                    <a:pt x="798" y="348"/>
                  </a:cubicBezTo>
                  <a:cubicBezTo>
                    <a:pt x="794" y="327"/>
                    <a:pt x="789" y="323"/>
                    <a:pt x="768" y="325"/>
                  </a:cubicBezTo>
                  <a:cubicBezTo>
                    <a:pt x="654" y="340"/>
                    <a:pt x="539" y="343"/>
                    <a:pt x="424" y="326"/>
                  </a:cubicBezTo>
                  <a:cubicBezTo>
                    <a:pt x="399" y="322"/>
                    <a:pt x="395" y="326"/>
                    <a:pt x="392" y="352"/>
                  </a:cubicBezTo>
                  <a:cubicBezTo>
                    <a:pt x="387" y="396"/>
                    <a:pt x="370" y="433"/>
                    <a:pt x="333" y="460"/>
                  </a:cubicBezTo>
                  <a:cubicBezTo>
                    <a:pt x="328" y="464"/>
                    <a:pt x="325" y="472"/>
                    <a:pt x="325" y="478"/>
                  </a:cubicBezTo>
                  <a:cubicBezTo>
                    <a:pt x="325" y="529"/>
                    <a:pt x="325" y="581"/>
                    <a:pt x="326" y="633"/>
                  </a:cubicBezTo>
                  <a:cubicBezTo>
                    <a:pt x="326" y="651"/>
                    <a:pt x="327" y="669"/>
                    <a:pt x="332" y="687"/>
                  </a:cubicBezTo>
                  <a:cubicBezTo>
                    <a:pt x="364" y="827"/>
                    <a:pt x="494" y="916"/>
                    <a:pt x="637" y="895"/>
                  </a:cubicBezTo>
                  <a:cubicBezTo>
                    <a:pt x="743" y="880"/>
                    <a:pt x="837" y="794"/>
                    <a:pt x="857" y="687"/>
                  </a:cubicBezTo>
                  <a:cubicBezTo>
                    <a:pt x="865" y="648"/>
                    <a:pt x="865" y="607"/>
                    <a:pt x="868" y="567"/>
                  </a:cubicBezTo>
                  <a:close/>
                  <a:moveTo>
                    <a:pt x="693" y="931"/>
                  </a:moveTo>
                  <a:cubicBezTo>
                    <a:pt x="627" y="952"/>
                    <a:pt x="562" y="951"/>
                    <a:pt x="494" y="933"/>
                  </a:cubicBezTo>
                  <a:cubicBezTo>
                    <a:pt x="496" y="946"/>
                    <a:pt x="499" y="958"/>
                    <a:pt x="505" y="968"/>
                  </a:cubicBezTo>
                  <a:cubicBezTo>
                    <a:pt x="521" y="993"/>
                    <a:pt x="539" y="1017"/>
                    <a:pt x="557" y="1041"/>
                  </a:cubicBezTo>
                  <a:cubicBezTo>
                    <a:pt x="568" y="1056"/>
                    <a:pt x="579" y="1071"/>
                    <a:pt x="591" y="1088"/>
                  </a:cubicBezTo>
                  <a:cubicBezTo>
                    <a:pt x="623" y="1047"/>
                    <a:pt x="653" y="1007"/>
                    <a:pt x="685" y="968"/>
                  </a:cubicBezTo>
                  <a:cubicBezTo>
                    <a:pt x="693" y="957"/>
                    <a:pt x="697" y="947"/>
                    <a:pt x="693" y="931"/>
                  </a:cubicBezTo>
                  <a:close/>
                  <a:moveTo>
                    <a:pt x="724" y="995"/>
                  </a:moveTo>
                  <a:cubicBezTo>
                    <a:pt x="692" y="1036"/>
                    <a:pt x="662" y="1076"/>
                    <a:pt x="629" y="1117"/>
                  </a:cubicBezTo>
                  <a:cubicBezTo>
                    <a:pt x="661" y="1128"/>
                    <a:pt x="690" y="1139"/>
                    <a:pt x="721" y="1151"/>
                  </a:cubicBezTo>
                  <a:cubicBezTo>
                    <a:pt x="736" y="1110"/>
                    <a:pt x="750" y="1071"/>
                    <a:pt x="764" y="1032"/>
                  </a:cubicBezTo>
                  <a:cubicBezTo>
                    <a:pt x="765" y="1028"/>
                    <a:pt x="763" y="1022"/>
                    <a:pt x="760" y="1020"/>
                  </a:cubicBezTo>
                  <a:cubicBezTo>
                    <a:pt x="749" y="1011"/>
                    <a:pt x="737" y="1004"/>
                    <a:pt x="724" y="995"/>
                  </a:cubicBezTo>
                  <a:close/>
                  <a:moveTo>
                    <a:pt x="552" y="1117"/>
                  </a:moveTo>
                  <a:cubicBezTo>
                    <a:pt x="523" y="1076"/>
                    <a:pt x="494" y="1036"/>
                    <a:pt x="465" y="996"/>
                  </a:cubicBezTo>
                  <a:cubicBezTo>
                    <a:pt x="454" y="1004"/>
                    <a:pt x="444" y="1011"/>
                    <a:pt x="433" y="1017"/>
                  </a:cubicBezTo>
                  <a:cubicBezTo>
                    <a:pt x="425" y="1022"/>
                    <a:pt x="424" y="1027"/>
                    <a:pt x="427" y="1036"/>
                  </a:cubicBezTo>
                  <a:cubicBezTo>
                    <a:pt x="439" y="1068"/>
                    <a:pt x="450" y="1100"/>
                    <a:pt x="462" y="1132"/>
                  </a:cubicBezTo>
                  <a:cubicBezTo>
                    <a:pt x="464" y="1138"/>
                    <a:pt x="467" y="1144"/>
                    <a:pt x="469" y="1151"/>
                  </a:cubicBezTo>
                  <a:cubicBezTo>
                    <a:pt x="498" y="1139"/>
                    <a:pt x="524" y="1129"/>
                    <a:pt x="552" y="1117"/>
                  </a:cubicBezTo>
                  <a:close/>
                  <a:moveTo>
                    <a:pt x="276" y="478"/>
                  </a:moveTo>
                  <a:cubicBezTo>
                    <a:pt x="249" y="487"/>
                    <a:pt x="233" y="506"/>
                    <a:pt x="234" y="527"/>
                  </a:cubicBezTo>
                  <a:cubicBezTo>
                    <a:pt x="234" y="548"/>
                    <a:pt x="251" y="566"/>
                    <a:pt x="276" y="572"/>
                  </a:cubicBezTo>
                  <a:cubicBezTo>
                    <a:pt x="276" y="541"/>
                    <a:pt x="276" y="510"/>
                    <a:pt x="276" y="478"/>
                  </a:cubicBezTo>
                  <a:close/>
                  <a:moveTo>
                    <a:pt x="914" y="572"/>
                  </a:moveTo>
                  <a:cubicBezTo>
                    <a:pt x="940" y="566"/>
                    <a:pt x="957" y="547"/>
                    <a:pt x="956" y="524"/>
                  </a:cubicBezTo>
                  <a:cubicBezTo>
                    <a:pt x="956" y="502"/>
                    <a:pt x="938" y="483"/>
                    <a:pt x="914" y="480"/>
                  </a:cubicBezTo>
                  <a:cubicBezTo>
                    <a:pt x="914" y="510"/>
                    <a:pt x="914" y="541"/>
                    <a:pt x="914" y="5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00">
              <a:extLst>
                <a:ext uri="{FF2B5EF4-FFF2-40B4-BE49-F238E27FC236}">
                  <a16:creationId xmlns:a16="http://schemas.microsoft.com/office/drawing/2014/main" id="{F0589D46-D1D3-C589-8C64-1250536CF4B2}"/>
                </a:ext>
              </a:extLst>
            </p:cNvPr>
            <p:cNvSpPr>
              <a:spLocks/>
            </p:cNvSpPr>
            <p:nvPr/>
          </p:nvSpPr>
          <p:spPr bwMode="auto">
            <a:xfrm>
              <a:off x="914400" y="3246438"/>
              <a:ext cx="207963" cy="87313"/>
            </a:xfrm>
            <a:custGeom>
              <a:avLst/>
              <a:gdLst>
                <a:gd name="T0" fmla="*/ 21 w 749"/>
                <a:gd name="T1" fmla="*/ 313 h 313"/>
                <a:gd name="T2" fmla="*/ 5 w 749"/>
                <a:gd name="T3" fmla="*/ 281 h 313"/>
                <a:gd name="T4" fmla="*/ 37 w 749"/>
                <a:gd name="T5" fmla="*/ 265 h 313"/>
                <a:gd name="T6" fmla="*/ 454 w 749"/>
                <a:gd name="T7" fmla="*/ 265 h 313"/>
                <a:gd name="T8" fmla="*/ 475 w 749"/>
                <a:gd name="T9" fmla="*/ 265 h 313"/>
                <a:gd name="T10" fmla="*/ 475 w 749"/>
                <a:gd name="T11" fmla="*/ 247 h 313"/>
                <a:gd name="T12" fmla="*/ 475 w 749"/>
                <a:gd name="T13" fmla="*/ 50 h 313"/>
                <a:gd name="T14" fmla="*/ 476 w 749"/>
                <a:gd name="T15" fmla="*/ 36 h 313"/>
                <a:gd name="T16" fmla="*/ 500 w 749"/>
                <a:gd name="T17" fmla="*/ 15 h 313"/>
                <a:gd name="T18" fmla="*/ 523 w 749"/>
                <a:gd name="T19" fmla="*/ 37 h 313"/>
                <a:gd name="T20" fmla="*/ 523 w 749"/>
                <a:gd name="T21" fmla="*/ 53 h 313"/>
                <a:gd name="T22" fmla="*/ 523 w 749"/>
                <a:gd name="T23" fmla="*/ 264 h 313"/>
                <a:gd name="T24" fmla="*/ 560 w 749"/>
                <a:gd name="T25" fmla="*/ 264 h 313"/>
                <a:gd name="T26" fmla="*/ 645 w 749"/>
                <a:gd name="T27" fmla="*/ 264 h 313"/>
                <a:gd name="T28" fmla="*/ 693 w 749"/>
                <a:gd name="T29" fmla="*/ 212 h 313"/>
                <a:gd name="T30" fmla="*/ 669 w 749"/>
                <a:gd name="T31" fmla="*/ 83 h 313"/>
                <a:gd name="T32" fmla="*/ 659 w 749"/>
                <a:gd name="T33" fmla="*/ 33 h 313"/>
                <a:gd name="T34" fmla="*/ 678 w 749"/>
                <a:gd name="T35" fmla="*/ 3 h 313"/>
                <a:gd name="T36" fmla="*/ 705 w 749"/>
                <a:gd name="T37" fmla="*/ 22 h 313"/>
                <a:gd name="T38" fmla="*/ 740 w 749"/>
                <a:gd name="T39" fmla="*/ 205 h 313"/>
                <a:gd name="T40" fmla="*/ 668 w 749"/>
                <a:gd name="T41" fmla="*/ 310 h 313"/>
                <a:gd name="T42" fmla="*/ 664 w 749"/>
                <a:gd name="T43" fmla="*/ 313 h 313"/>
                <a:gd name="T44" fmla="*/ 21 w 749"/>
                <a:gd name="T45" fmla="*/ 313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9" h="313">
                  <a:moveTo>
                    <a:pt x="21" y="313"/>
                  </a:moveTo>
                  <a:cubicBezTo>
                    <a:pt x="9" y="305"/>
                    <a:pt x="0" y="296"/>
                    <a:pt x="5" y="281"/>
                  </a:cubicBezTo>
                  <a:cubicBezTo>
                    <a:pt x="10" y="266"/>
                    <a:pt x="23" y="264"/>
                    <a:pt x="37" y="265"/>
                  </a:cubicBezTo>
                  <a:cubicBezTo>
                    <a:pt x="176" y="265"/>
                    <a:pt x="315" y="265"/>
                    <a:pt x="454" y="265"/>
                  </a:cubicBezTo>
                  <a:cubicBezTo>
                    <a:pt x="460" y="265"/>
                    <a:pt x="466" y="265"/>
                    <a:pt x="475" y="265"/>
                  </a:cubicBezTo>
                  <a:cubicBezTo>
                    <a:pt x="475" y="258"/>
                    <a:pt x="475" y="253"/>
                    <a:pt x="475" y="247"/>
                  </a:cubicBezTo>
                  <a:cubicBezTo>
                    <a:pt x="475" y="181"/>
                    <a:pt x="475" y="116"/>
                    <a:pt x="475" y="50"/>
                  </a:cubicBezTo>
                  <a:cubicBezTo>
                    <a:pt x="475" y="45"/>
                    <a:pt x="475" y="41"/>
                    <a:pt x="476" y="36"/>
                  </a:cubicBezTo>
                  <a:cubicBezTo>
                    <a:pt x="478" y="23"/>
                    <a:pt x="486" y="15"/>
                    <a:pt x="500" y="15"/>
                  </a:cubicBezTo>
                  <a:cubicBezTo>
                    <a:pt x="514" y="15"/>
                    <a:pt x="521" y="24"/>
                    <a:pt x="523" y="37"/>
                  </a:cubicBezTo>
                  <a:cubicBezTo>
                    <a:pt x="523" y="42"/>
                    <a:pt x="523" y="48"/>
                    <a:pt x="523" y="53"/>
                  </a:cubicBezTo>
                  <a:cubicBezTo>
                    <a:pt x="523" y="123"/>
                    <a:pt x="523" y="192"/>
                    <a:pt x="523" y="264"/>
                  </a:cubicBezTo>
                  <a:cubicBezTo>
                    <a:pt x="536" y="264"/>
                    <a:pt x="548" y="264"/>
                    <a:pt x="560" y="264"/>
                  </a:cubicBezTo>
                  <a:cubicBezTo>
                    <a:pt x="588" y="264"/>
                    <a:pt x="616" y="265"/>
                    <a:pt x="645" y="264"/>
                  </a:cubicBezTo>
                  <a:cubicBezTo>
                    <a:pt x="682" y="264"/>
                    <a:pt x="697" y="249"/>
                    <a:pt x="693" y="212"/>
                  </a:cubicBezTo>
                  <a:cubicBezTo>
                    <a:pt x="687" y="169"/>
                    <a:pt x="677" y="126"/>
                    <a:pt x="669" y="83"/>
                  </a:cubicBezTo>
                  <a:cubicBezTo>
                    <a:pt x="665" y="67"/>
                    <a:pt x="662" y="50"/>
                    <a:pt x="659" y="33"/>
                  </a:cubicBezTo>
                  <a:cubicBezTo>
                    <a:pt x="656" y="18"/>
                    <a:pt x="664" y="5"/>
                    <a:pt x="678" y="3"/>
                  </a:cubicBezTo>
                  <a:cubicBezTo>
                    <a:pt x="690" y="0"/>
                    <a:pt x="702" y="8"/>
                    <a:pt x="705" y="22"/>
                  </a:cubicBezTo>
                  <a:cubicBezTo>
                    <a:pt x="717" y="83"/>
                    <a:pt x="731" y="143"/>
                    <a:pt x="740" y="205"/>
                  </a:cubicBezTo>
                  <a:cubicBezTo>
                    <a:pt x="749" y="260"/>
                    <a:pt x="720" y="302"/>
                    <a:pt x="668" y="310"/>
                  </a:cubicBezTo>
                  <a:cubicBezTo>
                    <a:pt x="667" y="311"/>
                    <a:pt x="665" y="312"/>
                    <a:pt x="664" y="313"/>
                  </a:cubicBezTo>
                  <a:cubicBezTo>
                    <a:pt x="449" y="313"/>
                    <a:pt x="235" y="313"/>
                    <a:pt x="21" y="3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5" name="Group 394">
            <a:extLst>
              <a:ext uri="{FF2B5EF4-FFF2-40B4-BE49-F238E27FC236}">
                <a16:creationId xmlns:a16="http://schemas.microsoft.com/office/drawing/2014/main" id="{8D69DEE5-E57D-5DE6-E620-19F6243B195D}"/>
              </a:ext>
            </a:extLst>
          </p:cNvPr>
          <p:cNvGrpSpPr/>
          <p:nvPr/>
        </p:nvGrpSpPr>
        <p:grpSpPr>
          <a:xfrm>
            <a:off x="3348039" y="4097933"/>
            <a:ext cx="395288" cy="457200"/>
            <a:chOff x="1217613" y="2876550"/>
            <a:chExt cx="395288" cy="457200"/>
          </a:xfrm>
          <a:solidFill>
            <a:srgbClr val="43266B"/>
          </a:solidFill>
        </p:grpSpPr>
        <p:sp>
          <p:nvSpPr>
            <p:cNvPr id="396" name="Freeform 101">
              <a:extLst>
                <a:ext uri="{FF2B5EF4-FFF2-40B4-BE49-F238E27FC236}">
                  <a16:creationId xmlns:a16="http://schemas.microsoft.com/office/drawing/2014/main" id="{624B530B-EEEA-83AC-1E73-5BB4B04206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7613" y="2876550"/>
              <a:ext cx="395288" cy="457200"/>
            </a:xfrm>
            <a:custGeom>
              <a:avLst/>
              <a:gdLst>
                <a:gd name="T0" fmla="*/ 920 w 1417"/>
                <a:gd name="T1" fmla="*/ 66 h 1639"/>
                <a:gd name="T2" fmla="*/ 1192 w 1417"/>
                <a:gd name="T3" fmla="*/ 226 h 1639"/>
                <a:gd name="T4" fmla="*/ 1324 w 1417"/>
                <a:gd name="T5" fmla="*/ 455 h 1639"/>
                <a:gd name="T6" fmla="*/ 1388 w 1417"/>
                <a:gd name="T7" fmla="*/ 787 h 1639"/>
                <a:gd name="T8" fmla="*/ 1288 w 1417"/>
                <a:gd name="T9" fmla="*/ 1071 h 1639"/>
                <a:gd name="T10" fmla="*/ 1357 w 1417"/>
                <a:gd name="T11" fmla="*/ 1397 h 1639"/>
                <a:gd name="T12" fmla="*/ 1123 w 1417"/>
                <a:gd name="T13" fmla="*/ 1465 h 1639"/>
                <a:gd name="T14" fmla="*/ 999 w 1417"/>
                <a:gd name="T15" fmla="*/ 1639 h 1639"/>
                <a:gd name="T16" fmla="*/ 830 w 1417"/>
                <a:gd name="T17" fmla="*/ 1360 h 1639"/>
                <a:gd name="T18" fmla="*/ 586 w 1417"/>
                <a:gd name="T19" fmla="*/ 1361 h 1639"/>
                <a:gd name="T20" fmla="*/ 416 w 1417"/>
                <a:gd name="T21" fmla="*/ 1639 h 1639"/>
                <a:gd name="T22" fmla="*/ 290 w 1417"/>
                <a:gd name="T23" fmla="*/ 1460 h 1639"/>
                <a:gd name="T24" fmla="*/ 59 w 1417"/>
                <a:gd name="T25" fmla="*/ 1399 h 1639"/>
                <a:gd name="T26" fmla="*/ 126 w 1417"/>
                <a:gd name="T27" fmla="*/ 1045 h 1639"/>
                <a:gd name="T28" fmla="*/ 28 w 1417"/>
                <a:gd name="T29" fmla="*/ 786 h 1639"/>
                <a:gd name="T30" fmla="*/ 103 w 1417"/>
                <a:gd name="T31" fmla="*/ 444 h 1639"/>
                <a:gd name="T32" fmla="*/ 221 w 1417"/>
                <a:gd name="T33" fmla="*/ 228 h 1639"/>
                <a:gd name="T34" fmla="*/ 525 w 1417"/>
                <a:gd name="T35" fmla="*/ 71 h 1639"/>
                <a:gd name="T36" fmla="*/ 717 w 1417"/>
                <a:gd name="T37" fmla="*/ 0 h 1639"/>
                <a:gd name="T38" fmla="*/ 384 w 1417"/>
                <a:gd name="T39" fmla="*/ 169 h 1639"/>
                <a:gd name="T40" fmla="*/ 109 w 1417"/>
                <a:gd name="T41" fmla="*/ 515 h 1639"/>
                <a:gd name="T42" fmla="*/ 110 w 1417"/>
                <a:gd name="T43" fmla="*/ 908 h 1639"/>
                <a:gd name="T44" fmla="*/ 383 w 1417"/>
                <a:gd name="T45" fmla="*/ 1249 h 1639"/>
                <a:gd name="T46" fmla="*/ 683 w 1417"/>
                <a:gd name="T47" fmla="*/ 1359 h 1639"/>
                <a:gd name="T48" fmla="*/ 899 w 1417"/>
                <a:gd name="T49" fmla="*/ 1296 h 1639"/>
                <a:gd name="T50" fmla="*/ 1041 w 1417"/>
                <a:gd name="T51" fmla="*/ 1236 h 1639"/>
                <a:gd name="T52" fmla="*/ 1234 w 1417"/>
                <a:gd name="T53" fmla="*/ 1075 h 1639"/>
                <a:gd name="T54" fmla="*/ 1314 w 1417"/>
                <a:gd name="T55" fmla="*/ 901 h 1639"/>
                <a:gd name="T56" fmla="*/ 1322 w 1417"/>
                <a:gd name="T57" fmla="*/ 651 h 1639"/>
                <a:gd name="T58" fmla="*/ 1307 w 1417"/>
                <a:gd name="T59" fmla="*/ 514 h 1639"/>
                <a:gd name="T60" fmla="*/ 1033 w 1417"/>
                <a:gd name="T61" fmla="*/ 172 h 1639"/>
                <a:gd name="T62" fmla="*/ 732 w 1417"/>
                <a:gd name="T63" fmla="*/ 63 h 1639"/>
                <a:gd name="T64" fmla="*/ 509 w 1417"/>
                <a:gd name="T65" fmla="*/ 125 h 1639"/>
                <a:gd name="T66" fmla="*/ 144 w 1417"/>
                <a:gd name="T67" fmla="*/ 1393 h 1639"/>
                <a:gd name="T68" fmla="*/ 393 w 1417"/>
                <a:gd name="T69" fmla="*/ 1530 h 1639"/>
                <a:gd name="T70" fmla="*/ 480 w 1417"/>
                <a:gd name="T71" fmla="*/ 1359 h 1639"/>
                <a:gd name="T72" fmla="*/ 249 w 1417"/>
                <a:gd name="T73" fmla="*/ 1203 h 1639"/>
                <a:gd name="T74" fmla="*/ 126 w 1417"/>
                <a:gd name="T75" fmla="*/ 1392 h 1639"/>
                <a:gd name="T76" fmla="*/ 1089 w 1417"/>
                <a:gd name="T77" fmla="*/ 1416 h 1639"/>
                <a:gd name="T78" fmla="*/ 1290 w 1417"/>
                <a:gd name="T79" fmla="*/ 1392 h 1639"/>
                <a:gd name="T80" fmla="*/ 1089 w 1417"/>
                <a:gd name="T81" fmla="*/ 1263 h 1639"/>
                <a:gd name="T82" fmla="*/ 924 w 1417"/>
                <a:gd name="T83" fmla="*/ 1355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417" h="1639">
                  <a:moveTo>
                    <a:pt x="717" y="0"/>
                  </a:moveTo>
                  <a:cubicBezTo>
                    <a:pt x="756" y="9"/>
                    <a:pt x="788" y="30"/>
                    <a:pt x="819" y="54"/>
                  </a:cubicBezTo>
                  <a:cubicBezTo>
                    <a:pt x="850" y="77"/>
                    <a:pt x="885" y="73"/>
                    <a:pt x="920" y="66"/>
                  </a:cubicBezTo>
                  <a:cubicBezTo>
                    <a:pt x="937" y="63"/>
                    <a:pt x="954" y="61"/>
                    <a:pt x="971" y="61"/>
                  </a:cubicBezTo>
                  <a:cubicBezTo>
                    <a:pt x="1019" y="62"/>
                    <a:pt x="1053" y="89"/>
                    <a:pt x="1071" y="129"/>
                  </a:cubicBezTo>
                  <a:cubicBezTo>
                    <a:pt x="1096" y="183"/>
                    <a:pt x="1134" y="212"/>
                    <a:pt x="1192" y="226"/>
                  </a:cubicBezTo>
                  <a:cubicBezTo>
                    <a:pt x="1258" y="242"/>
                    <a:pt x="1281" y="275"/>
                    <a:pt x="1289" y="347"/>
                  </a:cubicBezTo>
                  <a:cubicBezTo>
                    <a:pt x="1290" y="366"/>
                    <a:pt x="1291" y="384"/>
                    <a:pt x="1293" y="403"/>
                  </a:cubicBezTo>
                  <a:cubicBezTo>
                    <a:pt x="1295" y="425"/>
                    <a:pt x="1308" y="441"/>
                    <a:pt x="1324" y="455"/>
                  </a:cubicBezTo>
                  <a:cubicBezTo>
                    <a:pt x="1338" y="468"/>
                    <a:pt x="1353" y="481"/>
                    <a:pt x="1366" y="494"/>
                  </a:cubicBezTo>
                  <a:cubicBezTo>
                    <a:pt x="1406" y="535"/>
                    <a:pt x="1413" y="585"/>
                    <a:pt x="1389" y="634"/>
                  </a:cubicBezTo>
                  <a:cubicBezTo>
                    <a:pt x="1362" y="687"/>
                    <a:pt x="1364" y="734"/>
                    <a:pt x="1388" y="787"/>
                  </a:cubicBezTo>
                  <a:cubicBezTo>
                    <a:pt x="1417" y="850"/>
                    <a:pt x="1405" y="887"/>
                    <a:pt x="1355" y="937"/>
                  </a:cubicBezTo>
                  <a:cubicBezTo>
                    <a:pt x="1355" y="938"/>
                    <a:pt x="1354" y="939"/>
                    <a:pt x="1353" y="939"/>
                  </a:cubicBezTo>
                  <a:cubicBezTo>
                    <a:pt x="1306" y="971"/>
                    <a:pt x="1287" y="1014"/>
                    <a:pt x="1288" y="1071"/>
                  </a:cubicBezTo>
                  <a:cubicBezTo>
                    <a:pt x="1289" y="1115"/>
                    <a:pt x="1274" y="1155"/>
                    <a:pt x="1231" y="1180"/>
                  </a:cubicBezTo>
                  <a:cubicBezTo>
                    <a:pt x="1234" y="1185"/>
                    <a:pt x="1237" y="1190"/>
                    <a:pt x="1240" y="1195"/>
                  </a:cubicBezTo>
                  <a:cubicBezTo>
                    <a:pt x="1279" y="1263"/>
                    <a:pt x="1317" y="1331"/>
                    <a:pt x="1357" y="1397"/>
                  </a:cubicBezTo>
                  <a:cubicBezTo>
                    <a:pt x="1373" y="1423"/>
                    <a:pt x="1362" y="1449"/>
                    <a:pt x="1328" y="1448"/>
                  </a:cubicBezTo>
                  <a:cubicBezTo>
                    <a:pt x="1269" y="1446"/>
                    <a:pt x="1211" y="1448"/>
                    <a:pt x="1152" y="1448"/>
                  </a:cubicBezTo>
                  <a:cubicBezTo>
                    <a:pt x="1137" y="1448"/>
                    <a:pt x="1130" y="1453"/>
                    <a:pt x="1123" y="1465"/>
                  </a:cubicBezTo>
                  <a:cubicBezTo>
                    <a:pt x="1095" y="1515"/>
                    <a:pt x="1066" y="1566"/>
                    <a:pt x="1036" y="1615"/>
                  </a:cubicBezTo>
                  <a:cubicBezTo>
                    <a:pt x="1031" y="1624"/>
                    <a:pt x="1022" y="1631"/>
                    <a:pt x="1015" y="1639"/>
                  </a:cubicBezTo>
                  <a:cubicBezTo>
                    <a:pt x="1009" y="1639"/>
                    <a:pt x="1004" y="1639"/>
                    <a:pt x="999" y="1639"/>
                  </a:cubicBezTo>
                  <a:cubicBezTo>
                    <a:pt x="992" y="1630"/>
                    <a:pt x="983" y="1623"/>
                    <a:pt x="977" y="1614"/>
                  </a:cubicBezTo>
                  <a:cubicBezTo>
                    <a:pt x="931" y="1535"/>
                    <a:pt x="885" y="1456"/>
                    <a:pt x="840" y="1376"/>
                  </a:cubicBezTo>
                  <a:cubicBezTo>
                    <a:pt x="837" y="1371"/>
                    <a:pt x="834" y="1367"/>
                    <a:pt x="830" y="1360"/>
                  </a:cubicBezTo>
                  <a:cubicBezTo>
                    <a:pt x="816" y="1370"/>
                    <a:pt x="803" y="1379"/>
                    <a:pt x="790" y="1388"/>
                  </a:cubicBezTo>
                  <a:cubicBezTo>
                    <a:pt x="730" y="1431"/>
                    <a:pt x="686" y="1430"/>
                    <a:pt x="626" y="1389"/>
                  </a:cubicBezTo>
                  <a:cubicBezTo>
                    <a:pt x="613" y="1380"/>
                    <a:pt x="600" y="1370"/>
                    <a:pt x="586" y="1361"/>
                  </a:cubicBezTo>
                  <a:cubicBezTo>
                    <a:pt x="582" y="1367"/>
                    <a:pt x="579" y="1372"/>
                    <a:pt x="576" y="1377"/>
                  </a:cubicBezTo>
                  <a:cubicBezTo>
                    <a:pt x="530" y="1456"/>
                    <a:pt x="485" y="1536"/>
                    <a:pt x="438" y="1614"/>
                  </a:cubicBezTo>
                  <a:cubicBezTo>
                    <a:pt x="433" y="1624"/>
                    <a:pt x="424" y="1631"/>
                    <a:pt x="416" y="1639"/>
                  </a:cubicBezTo>
                  <a:cubicBezTo>
                    <a:pt x="411" y="1639"/>
                    <a:pt x="406" y="1639"/>
                    <a:pt x="400" y="1639"/>
                  </a:cubicBezTo>
                  <a:cubicBezTo>
                    <a:pt x="393" y="1630"/>
                    <a:pt x="385" y="1623"/>
                    <a:pt x="379" y="1614"/>
                  </a:cubicBezTo>
                  <a:cubicBezTo>
                    <a:pt x="349" y="1563"/>
                    <a:pt x="319" y="1512"/>
                    <a:pt x="290" y="1460"/>
                  </a:cubicBezTo>
                  <a:cubicBezTo>
                    <a:pt x="285" y="1451"/>
                    <a:pt x="279" y="1448"/>
                    <a:pt x="268" y="1448"/>
                  </a:cubicBezTo>
                  <a:cubicBezTo>
                    <a:pt x="208" y="1448"/>
                    <a:pt x="147" y="1447"/>
                    <a:pt x="86" y="1447"/>
                  </a:cubicBezTo>
                  <a:cubicBezTo>
                    <a:pt x="53" y="1447"/>
                    <a:pt x="42" y="1427"/>
                    <a:pt x="59" y="1399"/>
                  </a:cubicBezTo>
                  <a:cubicBezTo>
                    <a:pt x="97" y="1331"/>
                    <a:pt x="136" y="1264"/>
                    <a:pt x="175" y="1196"/>
                  </a:cubicBezTo>
                  <a:cubicBezTo>
                    <a:pt x="178" y="1191"/>
                    <a:pt x="181" y="1186"/>
                    <a:pt x="184" y="1180"/>
                  </a:cubicBezTo>
                  <a:cubicBezTo>
                    <a:pt x="132" y="1149"/>
                    <a:pt x="127" y="1097"/>
                    <a:pt x="126" y="1045"/>
                  </a:cubicBezTo>
                  <a:cubicBezTo>
                    <a:pt x="125" y="1008"/>
                    <a:pt x="111" y="980"/>
                    <a:pt x="84" y="958"/>
                  </a:cubicBezTo>
                  <a:cubicBezTo>
                    <a:pt x="68" y="944"/>
                    <a:pt x="53" y="930"/>
                    <a:pt x="39" y="914"/>
                  </a:cubicBezTo>
                  <a:cubicBezTo>
                    <a:pt x="7" y="874"/>
                    <a:pt x="6" y="829"/>
                    <a:pt x="28" y="786"/>
                  </a:cubicBezTo>
                  <a:cubicBezTo>
                    <a:pt x="54" y="734"/>
                    <a:pt x="52" y="687"/>
                    <a:pt x="28" y="634"/>
                  </a:cubicBezTo>
                  <a:cubicBezTo>
                    <a:pt x="0" y="573"/>
                    <a:pt x="10" y="532"/>
                    <a:pt x="62" y="482"/>
                  </a:cubicBezTo>
                  <a:cubicBezTo>
                    <a:pt x="76" y="470"/>
                    <a:pt x="90" y="457"/>
                    <a:pt x="103" y="444"/>
                  </a:cubicBezTo>
                  <a:cubicBezTo>
                    <a:pt x="120" y="428"/>
                    <a:pt x="124" y="406"/>
                    <a:pt x="125" y="384"/>
                  </a:cubicBezTo>
                  <a:cubicBezTo>
                    <a:pt x="126" y="368"/>
                    <a:pt x="127" y="352"/>
                    <a:pt x="128" y="336"/>
                  </a:cubicBezTo>
                  <a:cubicBezTo>
                    <a:pt x="134" y="279"/>
                    <a:pt x="165" y="240"/>
                    <a:pt x="221" y="228"/>
                  </a:cubicBezTo>
                  <a:cubicBezTo>
                    <a:pt x="280" y="215"/>
                    <a:pt x="317" y="184"/>
                    <a:pt x="344" y="130"/>
                  </a:cubicBezTo>
                  <a:cubicBezTo>
                    <a:pt x="373" y="72"/>
                    <a:pt x="412" y="54"/>
                    <a:pt x="481" y="64"/>
                  </a:cubicBezTo>
                  <a:cubicBezTo>
                    <a:pt x="496" y="66"/>
                    <a:pt x="510" y="69"/>
                    <a:pt x="525" y="71"/>
                  </a:cubicBezTo>
                  <a:cubicBezTo>
                    <a:pt x="552" y="75"/>
                    <a:pt x="576" y="69"/>
                    <a:pt x="598" y="53"/>
                  </a:cubicBezTo>
                  <a:cubicBezTo>
                    <a:pt x="628" y="30"/>
                    <a:pt x="660" y="9"/>
                    <a:pt x="698" y="0"/>
                  </a:cubicBezTo>
                  <a:cubicBezTo>
                    <a:pt x="704" y="0"/>
                    <a:pt x="711" y="0"/>
                    <a:pt x="717" y="0"/>
                  </a:cubicBezTo>
                  <a:close/>
                  <a:moveTo>
                    <a:pt x="454" y="115"/>
                  </a:moveTo>
                  <a:cubicBezTo>
                    <a:pt x="432" y="115"/>
                    <a:pt x="415" y="122"/>
                    <a:pt x="403" y="139"/>
                  </a:cubicBezTo>
                  <a:cubicBezTo>
                    <a:pt x="396" y="149"/>
                    <a:pt x="388" y="158"/>
                    <a:pt x="384" y="169"/>
                  </a:cubicBezTo>
                  <a:cubicBezTo>
                    <a:pt x="359" y="227"/>
                    <a:pt x="315" y="261"/>
                    <a:pt x="253" y="275"/>
                  </a:cubicBezTo>
                  <a:cubicBezTo>
                    <a:pt x="194" y="288"/>
                    <a:pt x="181" y="306"/>
                    <a:pt x="181" y="365"/>
                  </a:cubicBezTo>
                  <a:cubicBezTo>
                    <a:pt x="182" y="428"/>
                    <a:pt x="158" y="476"/>
                    <a:pt x="109" y="515"/>
                  </a:cubicBezTo>
                  <a:cubicBezTo>
                    <a:pt x="62" y="552"/>
                    <a:pt x="58" y="573"/>
                    <a:pt x="84" y="627"/>
                  </a:cubicBezTo>
                  <a:cubicBezTo>
                    <a:pt x="110" y="683"/>
                    <a:pt x="112" y="737"/>
                    <a:pt x="84" y="793"/>
                  </a:cubicBezTo>
                  <a:cubicBezTo>
                    <a:pt x="57" y="847"/>
                    <a:pt x="62" y="871"/>
                    <a:pt x="110" y="908"/>
                  </a:cubicBezTo>
                  <a:cubicBezTo>
                    <a:pt x="159" y="946"/>
                    <a:pt x="182" y="995"/>
                    <a:pt x="182" y="1057"/>
                  </a:cubicBezTo>
                  <a:cubicBezTo>
                    <a:pt x="182" y="1118"/>
                    <a:pt x="197" y="1135"/>
                    <a:pt x="256" y="1148"/>
                  </a:cubicBezTo>
                  <a:cubicBezTo>
                    <a:pt x="316" y="1161"/>
                    <a:pt x="357" y="1194"/>
                    <a:pt x="383" y="1249"/>
                  </a:cubicBezTo>
                  <a:cubicBezTo>
                    <a:pt x="409" y="1304"/>
                    <a:pt x="430" y="1315"/>
                    <a:pt x="490" y="1301"/>
                  </a:cubicBezTo>
                  <a:cubicBezTo>
                    <a:pt x="549" y="1287"/>
                    <a:pt x="602" y="1297"/>
                    <a:pt x="648" y="1337"/>
                  </a:cubicBezTo>
                  <a:cubicBezTo>
                    <a:pt x="659" y="1346"/>
                    <a:pt x="671" y="1352"/>
                    <a:pt x="683" y="1359"/>
                  </a:cubicBezTo>
                  <a:cubicBezTo>
                    <a:pt x="700" y="1368"/>
                    <a:pt x="717" y="1368"/>
                    <a:pt x="733" y="1358"/>
                  </a:cubicBezTo>
                  <a:cubicBezTo>
                    <a:pt x="749" y="1349"/>
                    <a:pt x="763" y="1339"/>
                    <a:pt x="777" y="1329"/>
                  </a:cubicBezTo>
                  <a:cubicBezTo>
                    <a:pt x="814" y="1303"/>
                    <a:pt x="853" y="1288"/>
                    <a:pt x="899" y="1296"/>
                  </a:cubicBezTo>
                  <a:cubicBezTo>
                    <a:pt x="916" y="1299"/>
                    <a:pt x="933" y="1302"/>
                    <a:pt x="950" y="1304"/>
                  </a:cubicBezTo>
                  <a:cubicBezTo>
                    <a:pt x="979" y="1309"/>
                    <a:pt x="1003" y="1301"/>
                    <a:pt x="1019" y="1275"/>
                  </a:cubicBezTo>
                  <a:cubicBezTo>
                    <a:pt x="1027" y="1262"/>
                    <a:pt x="1034" y="1249"/>
                    <a:pt x="1041" y="1236"/>
                  </a:cubicBezTo>
                  <a:cubicBezTo>
                    <a:pt x="1062" y="1195"/>
                    <a:pt x="1093" y="1167"/>
                    <a:pt x="1138" y="1154"/>
                  </a:cubicBezTo>
                  <a:cubicBezTo>
                    <a:pt x="1149" y="1150"/>
                    <a:pt x="1160" y="1149"/>
                    <a:pt x="1170" y="1145"/>
                  </a:cubicBezTo>
                  <a:cubicBezTo>
                    <a:pt x="1221" y="1128"/>
                    <a:pt x="1227" y="1119"/>
                    <a:pt x="1234" y="1075"/>
                  </a:cubicBezTo>
                  <a:cubicBezTo>
                    <a:pt x="1236" y="1063"/>
                    <a:pt x="1235" y="1051"/>
                    <a:pt x="1235" y="1039"/>
                  </a:cubicBezTo>
                  <a:cubicBezTo>
                    <a:pt x="1237" y="996"/>
                    <a:pt x="1250" y="958"/>
                    <a:pt x="1283" y="928"/>
                  </a:cubicBezTo>
                  <a:cubicBezTo>
                    <a:pt x="1293" y="919"/>
                    <a:pt x="1304" y="910"/>
                    <a:pt x="1314" y="901"/>
                  </a:cubicBezTo>
                  <a:cubicBezTo>
                    <a:pt x="1353" y="863"/>
                    <a:pt x="1354" y="850"/>
                    <a:pt x="1337" y="803"/>
                  </a:cubicBezTo>
                  <a:cubicBezTo>
                    <a:pt x="1334" y="793"/>
                    <a:pt x="1328" y="784"/>
                    <a:pt x="1324" y="774"/>
                  </a:cubicBezTo>
                  <a:cubicBezTo>
                    <a:pt x="1307" y="733"/>
                    <a:pt x="1306" y="693"/>
                    <a:pt x="1322" y="651"/>
                  </a:cubicBezTo>
                  <a:cubicBezTo>
                    <a:pt x="1326" y="642"/>
                    <a:pt x="1332" y="632"/>
                    <a:pt x="1335" y="622"/>
                  </a:cubicBezTo>
                  <a:cubicBezTo>
                    <a:pt x="1356" y="572"/>
                    <a:pt x="1352" y="555"/>
                    <a:pt x="1311" y="517"/>
                  </a:cubicBezTo>
                  <a:cubicBezTo>
                    <a:pt x="1310" y="516"/>
                    <a:pt x="1309" y="515"/>
                    <a:pt x="1307" y="514"/>
                  </a:cubicBezTo>
                  <a:cubicBezTo>
                    <a:pt x="1257" y="478"/>
                    <a:pt x="1234" y="429"/>
                    <a:pt x="1234" y="367"/>
                  </a:cubicBezTo>
                  <a:cubicBezTo>
                    <a:pt x="1234" y="304"/>
                    <a:pt x="1221" y="287"/>
                    <a:pt x="1160" y="273"/>
                  </a:cubicBezTo>
                  <a:cubicBezTo>
                    <a:pt x="1100" y="260"/>
                    <a:pt x="1059" y="227"/>
                    <a:pt x="1033" y="172"/>
                  </a:cubicBezTo>
                  <a:cubicBezTo>
                    <a:pt x="1007" y="118"/>
                    <a:pt x="985" y="106"/>
                    <a:pt x="925" y="121"/>
                  </a:cubicBezTo>
                  <a:cubicBezTo>
                    <a:pt x="867" y="135"/>
                    <a:pt x="815" y="124"/>
                    <a:pt x="768" y="85"/>
                  </a:cubicBezTo>
                  <a:cubicBezTo>
                    <a:pt x="757" y="76"/>
                    <a:pt x="744" y="70"/>
                    <a:pt x="732" y="63"/>
                  </a:cubicBezTo>
                  <a:cubicBezTo>
                    <a:pt x="716" y="54"/>
                    <a:pt x="699" y="53"/>
                    <a:pt x="683" y="63"/>
                  </a:cubicBezTo>
                  <a:cubicBezTo>
                    <a:pt x="669" y="71"/>
                    <a:pt x="654" y="80"/>
                    <a:pt x="641" y="91"/>
                  </a:cubicBezTo>
                  <a:cubicBezTo>
                    <a:pt x="601" y="121"/>
                    <a:pt x="558" y="134"/>
                    <a:pt x="509" y="125"/>
                  </a:cubicBezTo>
                  <a:cubicBezTo>
                    <a:pt x="490" y="122"/>
                    <a:pt x="472" y="118"/>
                    <a:pt x="454" y="115"/>
                  </a:cubicBezTo>
                  <a:close/>
                  <a:moveTo>
                    <a:pt x="126" y="1392"/>
                  </a:moveTo>
                  <a:cubicBezTo>
                    <a:pt x="133" y="1392"/>
                    <a:pt x="138" y="1393"/>
                    <a:pt x="144" y="1393"/>
                  </a:cubicBezTo>
                  <a:cubicBezTo>
                    <a:pt x="192" y="1393"/>
                    <a:pt x="241" y="1394"/>
                    <a:pt x="289" y="1393"/>
                  </a:cubicBezTo>
                  <a:cubicBezTo>
                    <a:pt x="306" y="1393"/>
                    <a:pt x="318" y="1400"/>
                    <a:pt x="326" y="1415"/>
                  </a:cubicBezTo>
                  <a:cubicBezTo>
                    <a:pt x="348" y="1454"/>
                    <a:pt x="371" y="1491"/>
                    <a:pt x="393" y="1530"/>
                  </a:cubicBezTo>
                  <a:cubicBezTo>
                    <a:pt x="398" y="1538"/>
                    <a:pt x="403" y="1546"/>
                    <a:pt x="409" y="1557"/>
                  </a:cubicBezTo>
                  <a:cubicBezTo>
                    <a:pt x="449" y="1487"/>
                    <a:pt x="488" y="1420"/>
                    <a:pt x="529" y="1350"/>
                  </a:cubicBezTo>
                  <a:cubicBezTo>
                    <a:pt x="510" y="1353"/>
                    <a:pt x="495" y="1357"/>
                    <a:pt x="480" y="1359"/>
                  </a:cubicBezTo>
                  <a:cubicBezTo>
                    <a:pt x="430" y="1366"/>
                    <a:pt x="386" y="1354"/>
                    <a:pt x="356" y="1310"/>
                  </a:cubicBezTo>
                  <a:cubicBezTo>
                    <a:pt x="346" y="1296"/>
                    <a:pt x="337" y="1281"/>
                    <a:pt x="330" y="1266"/>
                  </a:cubicBezTo>
                  <a:cubicBezTo>
                    <a:pt x="313" y="1231"/>
                    <a:pt x="286" y="1211"/>
                    <a:pt x="249" y="1203"/>
                  </a:cubicBezTo>
                  <a:cubicBezTo>
                    <a:pt x="239" y="1200"/>
                    <a:pt x="235" y="1202"/>
                    <a:pt x="230" y="1210"/>
                  </a:cubicBezTo>
                  <a:cubicBezTo>
                    <a:pt x="198" y="1267"/>
                    <a:pt x="165" y="1324"/>
                    <a:pt x="132" y="1381"/>
                  </a:cubicBezTo>
                  <a:cubicBezTo>
                    <a:pt x="130" y="1384"/>
                    <a:pt x="129" y="1387"/>
                    <a:pt x="126" y="1392"/>
                  </a:cubicBezTo>
                  <a:close/>
                  <a:moveTo>
                    <a:pt x="1007" y="1557"/>
                  </a:moveTo>
                  <a:cubicBezTo>
                    <a:pt x="1011" y="1551"/>
                    <a:pt x="1013" y="1546"/>
                    <a:pt x="1016" y="1542"/>
                  </a:cubicBezTo>
                  <a:cubicBezTo>
                    <a:pt x="1040" y="1500"/>
                    <a:pt x="1065" y="1458"/>
                    <a:pt x="1089" y="1416"/>
                  </a:cubicBezTo>
                  <a:cubicBezTo>
                    <a:pt x="1098" y="1400"/>
                    <a:pt x="1110" y="1393"/>
                    <a:pt x="1128" y="1393"/>
                  </a:cubicBezTo>
                  <a:cubicBezTo>
                    <a:pt x="1176" y="1394"/>
                    <a:pt x="1225" y="1393"/>
                    <a:pt x="1273" y="1393"/>
                  </a:cubicBezTo>
                  <a:cubicBezTo>
                    <a:pt x="1278" y="1393"/>
                    <a:pt x="1283" y="1392"/>
                    <a:pt x="1290" y="1392"/>
                  </a:cubicBezTo>
                  <a:cubicBezTo>
                    <a:pt x="1254" y="1328"/>
                    <a:pt x="1218" y="1267"/>
                    <a:pt x="1183" y="1206"/>
                  </a:cubicBezTo>
                  <a:cubicBezTo>
                    <a:pt x="1181" y="1203"/>
                    <a:pt x="1174" y="1201"/>
                    <a:pt x="1170" y="1202"/>
                  </a:cubicBezTo>
                  <a:cubicBezTo>
                    <a:pt x="1133" y="1210"/>
                    <a:pt x="1105" y="1228"/>
                    <a:pt x="1089" y="1263"/>
                  </a:cubicBezTo>
                  <a:cubicBezTo>
                    <a:pt x="1085" y="1272"/>
                    <a:pt x="1080" y="1281"/>
                    <a:pt x="1075" y="1290"/>
                  </a:cubicBezTo>
                  <a:cubicBezTo>
                    <a:pt x="1052" y="1328"/>
                    <a:pt x="1023" y="1358"/>
                    <a:pt x="975" y="1359"/>
                  </a:cubicBezTo>
                  <a:cubicBezTo>
                    <a:pt x="958" y="1360"/>
                    <a:pt x="941" y="1357"/>
                    <a:pt x="924" y="1355"/>
                  </a:cubicBezTo>
                  <a:cubicBezTo>
                    <a:pt x="913" y="1354"/>
                    <a:pt x="902" y="1352"/>
                    <a:pt x="887" y="1349"/>
                  </a:cubicBezTo>
                  <a:cubicBezTo>
                    <a:pt x="928" y="1420"/>
                    <a:pt x="967" y="1487"/>
                    <a:pt x="1007" y="15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102">
              <a:extLst>
                <a:ext uri="{FF2B5EF4-FFF2-40B4-BE49-F238E27FC236}">
                  <a16:creationId xmlns:a16="http://schemas.microsoft.com/office/drawing/2014/main" id="{56C2166A-15C6-DF9D-D6DE-7140312BBF7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08100" y="2952750"/>
              <a:ext cx="225425" cy="198438"/>
            </a:xfrm>
            <a:custGeom>
              <a:avLst/>
              <a:gdLst>
                <a:gd name="T0" fmla="*/ 700 w 808"/>
                <a:gd name="T1" fmla="*/ 220 h 711"/>
                <a:gd name="T2" fmla="*/ 766 w 808"/>
                <a:gd name="T3" fmla="*/ 361 h 711"/>
                <a:gd name="T4" fmla="*/ 737 w 808"/>
                <a:gd name="T5" fmla="*/ 472 h 711"/>
                <a:gd name="T6" fmla="*/ 709 w 808"/>
                <a:gd name="T7" fmla="*/ 581 h 711"/>
                <a:gd name="T8" fmla="*/ 631 w 808"/>
                <a:gd name="T9" fmla="*/ 710 h 711"/>
                <a:gd name="T10" fmla="*/ 224 w 808"/>
                <a:gd name="T11" fmla="*/ 678 h 711"/>
                <a:gd name="T12" fmla="*/ 174 w 808"/>
                <a:gd name="T13" fmla="*/ 710 h 711"/>
                <a:gd name="T14" fmla="*/ 1 w 808"/>
                <a:gd name="T15" fmla="*/ 675 h 711"/>
                <a:gd name="T16" fmla="*/ 37 w 808"/>
                <a:gd name="T17" fmla="*/ 192 h 711"/>
                <a:gd name="T18" fmla="*/ 219 w 808"/>
                <a:gd name="T19" fmla="*/ 231 h 711"/>
                <a:gd name="T20" fmla="*/ 319 w 808"/>
                <a:gd name="T21" fmla="*/ 202 h 711"/>
                <a:gd name="T22" fmla="*/ 356 w 808"/>
                <a:gd name="T23" fmla="*/ 34 h 711"/>
                <a:gd name="T24" fmla="*/ 432 w 808"/>
                <a:gd name="T25" fmla="*/ 0 h 711"/>
                <a:gd name="T26" fmla="*/ 520 w 808"/>
                <a:gd name="T27" fmla="*/ 200 h 711"/>
                <a:gd name="T28" fmla="*/ 219 w 808"/>
                <a:gd name="T29" fmla="*/ 303 h 711"/>
                <a:gd name="T30" fmla="*/ 230 w 808"/>
                <a:gd name="T31" fmla="*/ 619 h 711"/>
                <a:gd name="T32" fmla="*/ 511 w 808"/>
                <a:gd name="T33" fmla="*/ 656 h 711"/>
                <a:gd name="T34" fmla="*/ 655 w 808"/>
                <a:gd name="T35" fmla="*/ 633 h 711"/>
                <a:gd name="T36" fmla="*/ 602 w 808"/>
                <a:gd name="T37" fmla="*/ 574 h 711"/>
                <a:gd name="T38" fmla="*/ 659 w 808"/>
                <a:gd name="T39" fmla="*/ 546 h 711"/>
                <a:gd name="T40" fmla="*/ 664 w 808"/>
                <a:gd name="T41" fmla="*/ 494 h 711"/>
                <a:gd name="T42" fmla="*/ 629 w 808"/>
                <a:gd name="T43" fmla="*/ 464 h 711"/>
                <a:gd name="T44" fmla="*/ 676 w 808"/>
                <a:gd name="T45" fmla="*/ 438 h 711"/>
                <a:gd name="T46" fmla="*/ 682 w 808"/>
                <a:gd name="T47" fmla="*/ 383 h 711"/>
                <a:gd name="T48" fmla="*/ 686 w 808"/>
                <a:gd name="T49" fmla="*/ 329 h 711"/>
                <a:gd name="T50" fmla="*/ 738 w 808"/>
                <a:gd name="T51" fmla="*/ 301 h 711"/>
                <a:gd name="T52" fmla="*/ 696 w 808"/>
                <a:gd name="T53" fmla="*/ 274 h 711"/>
                <a:gd name="T54" fmla="*/ 465 w 808"/>
                <a:gd name="T55" fmla="*/ 234 h 711"/>
                <a:gd name="T56" fmla="*/ 441 w 808"/>
                <a:gd name="T57" fmla="*/ 56 h 711"/>
                <a:gd name="T58" fmla="*/ 219 w 808"/>
                <a:gd name="T59" fmla="*/ 303 h 711"/>
                <a:gd name="T60" fmla="*/ 56 w 808"/>
                <a:gd name="T61" fmla="*/ 655 h 711"/>
                <a:gd name="T62" fmla="*/ 163 w 808"/>
                <a:gd name="T63" fmla="*/ 247 h 7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08" h="711">
                  <a:moveTo>
                    <a:pt x="520" y="219"/>
                  </a:moveTo>
                  <a:cubicBezTo>
                    <a:pt x="582" y="219"/>
                    <a:pt x="641" y="219"/>
                    <a:pt x="700" y="220"/>
                  </a:cubicBezTo>
                  <a:cubicBezTo>
                    <a:pt x="715" y="220"/>
                    <a:pt x="732" y="222"/>
                    <a:pt x="746" y="229"/>
                  </a:cubicBezTo>
                  <a:cubicBezTo>
                    <a:pt x="799" y="253"/>
                    <a:pt x="808" y="322"/>
                    <a:pt x="766" y="361"/>
                  </a:cubicBezTo>
                  <a:cubicBezTo>
                    <a:pt x="757" y="368"/>
                    <a:pt x="756" y="374"/>
                    <a:pt x="760" y="384"/>
                  </a:cubicBezTo>
                  <a:cubicBezTo>
                    <a:pt x="772" y="415"/>
                    <a:pt x="763" y="449"/>
                    <a:pt x="737" y="472"/>
                  </a:cubicBezTo>
                  <a:cubicBezTo>
                    <a:pt x="730" y="478"/>
                    <a:pt x="729" y="482"/>
                    <a:pt x="732" y="490"/>
                  </a:cubicBezTo>
                  <a:cubicBezTo>
                    <a:pt x="745" y="525"/>
                    <a:pt x="737" y="557"/>
                    <a:pt x="709" y="581"/>
                  </a:cubicBezTo>
                  <a:cubicBezTo>
                    <a:pt x="703" y="587"/>
                    <a:pt x="701" y="591"/>
                    <a:pt x="704" y="599"/>
                  </a:cubicBezTo>
                  <a:cubicBezTo>
                    <a:pt x="724" y="654"/>
                    <a:pt x="689" y="709"/>
                    <a:pt x="631" y="710"/>
                  </a:cubicBezTo>
                  <a:cubicBezTo>
                    <a:pt x="535" y="711"/>
                    <a:pt x="439" y="711"/>
                    <a:pt x="343" y="709"/>
                  </a:cubicBezTo>
                  <a:cubicBezTo>
                    <a:pt x="301" y="708"/>
                    <a:pt x="261" y="695"/>
                    <a:pt x="224" y="678"/>
                  </a:cubicBezTo>
                  <a:cubicBezTo>
                    <a:pt x="218" y="688"/>
                    <a:pt x="214" y="700"/>
                    <a:pt x="206" y="705"/>
                  </a:cubicBezTo>
                  <a:cubicBezTo>
                    <a:pt x="197" y="710"/>
                    <a:pt x="185" y="710"/>
                    <a:pt x="174" y="710"/>
                  </a:cubicBezTo>
                  <a:cubicBezTo>
                    <a:pt x="128" y="711"/>
                    <a:pt x="82" y="711"/>
                    <a:pt x="36" y="711"/>
                  </a:cubicBezTo>
                  <a:cubicBezTo>
                    <a:pt x="10" y="710"/>
                    <a:pt x="1" y="702"/>
                    <a:pt x="1" y="675"/>
                  </a:cubicBezTo>
                  <a:cubicBezTo>
                    <a:pt x="0" y="526"/>
                    <a:pt x="0" y="376"/>
                    <a:pt x="1" y="227"/>
                  </a:cubicBezTo>
                  <a:cubicBezTo>
                    <a:pt x="1" y="201"/>
                    <a:pt x="10" y="192"/>
                    <a:pt x="37" y="192"/>
                  </a:cubicBezTo>
                  <a:cubicBezTo>
                    <a:pt x="84" y="191"/>
                    <a:pt x="132" y="191"/>
                    <a:pt x="179" y="191"/>
                  </a:cubicBezTo>
                  <a:cubicBezTo>
                    <a:pt x="211" y="192"/>
                    <a:pt x="219" y="200"/>
                    <a:pt x="219" y="231"/>
                  </a:cubicBezTo>
                  <a:cubicBezTo>
                    <a:pt x="219" y="236"/>
                    <a:pt x="219" y="240"/>
                    <a:pt x="219" y="245"/>
                  </a:cubicBezTo>
                  <a:cubicBezTo>
                    <a:pt x="260" y="245"/>
                    <a:pt x="292" y="230"/>
                    <a:pt x="319" y="202"/>
                  </a:cubicBezTo>
                  <a:cubicBezTo>
                    <a:pt x="346" y="174"/>
                    <a:pt x="356" y="139"/>
                    <a:pt x="356" y="101"/>
                  </a:cubicBezTo>
                  <a:cubicBezTo>
                    <a:pt x="356" y="78"/>
                    <a:pt x="355" y="56"/>
                    <a:pt x="356" y="34"/>
                  </a:cubicBezTo>
                  <a:cubicBezTo>
                    <a:pt x="356" y="10"/>
                    <a:pt x="366" y="1"/>
                    <a:pt x="389" y="0"/>
                  </a:cubicBezTo>
                  <a:cubicBezTo>
                    <a:pt x="404" y="0"/>
                    <a:pt x="418" y="0"/>
                    <a:pt x="432" y="0"/>
                  </a:cubicBezTo>
                  <a:cubicBezTo>
                    <a:pt x="486" y="2"/>
                    <a:pt x="519" y="35"/>
                    <a:pt x="520" y="89"/>
                  </a:cubicBezTo>
                  <a:cubicBezTo>
                    <a:pt x="520" y="126"/>
                    <a:pt x="520" y="163"/>
                    <a:pt x="520" y="200"/>
                  </a:cubicBezTo>
                  <a:cubicBezTo>
                    <a:pt x="520" y="206"/>
                    <a:pt x="520" y="211"/>
                    <a:pt x="520" y="219"/>
                  </a:cubicBezTo>
                  <a:close/>
                  <a:moveTo>
                    <a:pt x="219" y="303"/>
                  </a:moveTo>
                  <a:cubicBezTo>
                    <a:pt x="219" y="404"/>
                    <a:pt x="219" y="505"/>
                    <a:pt x="220" y="605"/>
                  </a:cubicBezTo>
                  <a:cubicBezTo>
                    <a:pt x="220" y="610"/>
                    <a:pt x="225" y="616"/>
                    <a:pt x="230" y="619"/>
                  </a:cubicBezTo>
                  <a:cubicBezTo>
                    <a:pt x="271" y="642"/>
                    <a:pt x="315" y="655"/>
                    <a:pt x="363" y="655"/>
                  </a:cubicBezTo>
                  <a:cubicBezTo>
                    <a:pt x="412" y="656"/>
                    <a:pt x="462" y="656"/>
                    <a:pt x="511" y="656"/>
                  </a:cubicBezTo>
                  <a:cubicBezTo>
                    <a:pt x="549" y="656"/>
                    <a:pt x="587" y="656"/>
                    <a:pt x="625" y="656"/>
                  </a:cubicBezTo>
                  <a:cubicBezTo>
                    <a:pt x="642" y="656"/>
                    <a:pt x="653" y="648"/>
                    <a:pt x="655" y="633"/>
                  </a:cubicBezTo>
                  <a:cubicBezTo>
                    <a:pt x="658" y="616"/>
                    <a:pt x="649" y="606"/>
                    <a:pt x="626" y="601"/>
                  </a:cubicBezTo>
                  <a:cubicBezTo>
                    <a:pt x="611" y="598"/>
                    <a:pt x="602" y="587"/>
                    <a:pt x="602" y="574"/>
                  </a:cubicBezTo>
                  <a:cubicBezTo>
                    <a:pt x="602" y="559"/>
                    <a:pt x="612" y="549"/>
                    <a:pt x="629" y="547"/>
                  </a:cubicBezTo>
                  <a:cubicBezTo>
                    <a:pt x="639" y="546"/>
                    <a:pt x="649" y="547"/>
                    <a:pt x="659" y="546"/>
                  </a:cubicBezTo>
                  <a:cubicBezTo>
                    <a:pt x="673" y="545"/>
                    <a:pt x="681" y="536"/>
                    <a:pt x="683" y="522"/>
                  </a:cubicBezTo>
                  <a:cubicBezTo>
                    <a:pt x="684" y="508"/>
                    <a:pt x="677" y="499"/>
                    <a:pt x="664" y="494"/>
                  </a:cubicBezTo>
                  <a:cubicBezTo>
                    <a:pt x="660" y="493"/>
                    <a:pt x="656" y="492"/>
                    <a:pt x="652" y="491"/>
                  </a:cubicBezTo>
                  <a:cubicBezTo>
                    <a:pt x="637" y="488"/>
                    <a:pt x="629" y="479"/>
                    <a:pt x="629" y="464"/>
                  </a:cubicBezTo>
                  <a:cubicBezTo>
                    <a:pt x="629" y="451"/>
                    <a:pt x="640" y="440"/>
                    <a:pt x="655" y="438"/>
                  </a:cubicBezTo>
                  <a:cubicBezTo>
                    <a:pt x="662" y="437"/>
                    <a:pt x="669" y="438"/>
                    <a:pt x="676" y="438"/>
                  </a:cubicBezTo>
                  <a:cubicBezTo>
                    <a:pt x="697" y="437"/>
                    <a:pt x="709" y="429"/>
                    <a:pt x="710" y="412"/>
                  </a:cubicBezTo>
                  <a:cubicBezTo>
                    <a:pt x="711" y="397"/>
                    <a:pt x="703" y="387"/>
                    <a:pt x="682" y="383"/>
                  </a:cubicBezTo>
                  <a:cubicBezTo>
                    <a:pt x="664" y="379"/>
                    <a:pt x="656" y="368"/>
                    <a:pt x="657" y="353"/>
                  </a:cubicBezTo>
                  <a:cubicBezTo>
                    <a:pt x="658" y="338"/>
                    <a:pt x="669" y="329"/>
                    <a:pt x="686" y="329"/>
                  </a:cubicBezTo>
                  <a:cubicBezTo>
                    <a:pt x="695" y="328"/>
                    <a:pt x="704" y="329"/>
                    <a:pt x="713" y="328"/>
                  </a:cubicBezTo>
                  <a:cubicBezTo>
                    <a:pt x="728" y="326"/>
                    <a:pt x="738" y="314"/>
                    <a:pt x="738" y="301"/>
                  </a:cubicBezTo>
                  <a:cubicBezTo>
                    <a:pt x="737" y="288"/>
                    <a:pt x="726" y="276"/>
                    <a:pt x="712" y="274"/>
                  </a:cubicBezTo>
                  <a:cubicBezTo>
                    <a:pt x="707" y="274"/>
                    <a:pt x="702" y="274"/>
                    <a:pt x="696" y="274"/>
                  </a:cubicBezTo>
                  <a:cubicBezTo>
                    <a:pt x="633" y="274"/>
                    <a:pt x="569" y="274"/>
                    <a:pt x="506" y="274"/>
                  </a:cubicBezTo>
                  <a:cubicBezTo>
                    <a:pt x="473" y="274"/>
                    <a:pt x="465" y="266"/>
                    <a:pt x="465" y="234"/>
                  </a:cubicBezTo>
                  <a:cubicBezTo>
                    <a:pt x="465" y="186"/>
                    <a:pt x="465" y="138"/>
                    <a:pt x="465" y="90"/>
                  </a:cubicBezTo>
                  <a:cubicBezTo>
                    <a:pt x="465" y="69"/>
                    <a:pt x="457" y="58"/>
                    <a:pt x="441" y="56"/>
                  </a:cubicBezTo>
                  <a:cubicBezTo>
                    <a:pt x="431" y="55"/>
                    <a:pt x="422" y="56"/>
                    <a:pt x="410" y="56"/>
                  </a:cubicBezTo>
                  <a:cubicBezTo>
                    <a:pt x="419" y="194"/>
                    <a:pt x="366" y="283"/>
                    <a:pt x="219" y="303"/>
                  </a:cubicBezTo>
                  <a:close/>
                  <a:moveTo>
                    <a:pt x="56" y="247"/>
                  </a:moveTo>
                  <a:cubicBezTo>
                    <a:pt x="56" y="383"/>
                    <a:pt x="56" y="519"/>
                    <a:pt x="56" y="655"/>
                  </a:cubicBezTo>
                  <a:cubicBezTo>
                    <a:pt x="93" y="655"/>
                    <a:pt x="128" y="655"/>
                    <a:pt x="163" y="655"/>
                  </a:cubicBezTo>
                  <a:cubicBezTo>
                    <a:pt x="163" y="518"/>
                    <a:pt x="163" y="383"/>
                    <a:pt x="163" y="247"/>
                  </a:cubicBezTo>
                  <a:cubicBezTo>
                    <a:pt x="127" y="247"/>
                    <a:pt x="92" y="247"/>
                    <a:pt x="56" y="2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8" name="Freeform 103">
              <a:extLst>
                <a:ext uri="{FF2B5EF4-FFF2-40B4-BE49-F238E27FC236}">
                  <a16:creationId xmlns:a16="http://schemas.microsoft.com/office/drawing/2014/main" id="{9FECA72B-7CC8-046D-7AE1-DD8F416D72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270000" y="2924175"/>
              <a:ext cx="298450" cy="298450"/>
            </a:xfrm>
            <a:custGeom>
              <a:avLst/>
              <a:gdLst>
                <a:gd name="T0" fmla="*/ 0 w 1070"/>
                <a:gd name="T1" fmla="*/ 527 h 1071"/>
                <a:gd name="T2" fmla="*/ 370 w 1070"/>
                <a:gd name="T3" fmla="*/ 42 h 1071"/>
                <a:gd name="T4" fmla="*/ 776 w 1070"/>
                <a:gd name="T5" fmla="*/ 88 h 1071"/>
                <a:gd name="T6" fmla="*/ 791 w 1070"/>
                <a:gd name="T7" fmla="*/ 127 h 1071"/>
                <a:gd name="T8" fmla="*/ 751 w 1070"/>
                <a:gd name="T9" fmla="*/ 136 h 1071"/>
                <a:gd name="T10" fmla="*/ 592 w 1070"/>
                <a:gd name="T11" fmla="*/ 80 h 1071"/>
                <a:gd name="T12" fmla="*/ 167 w 1070"/>
                <a:gd name="T13" fmla="*/ 238 h 1071"/>
                <a:gd name="T14" fmla="*/ 83 w 1070"/>
                <a:gd name="T15" fmla="*/ 692 h 1071"/>
                <a:gd name="T16" fmla="*/ 447 w 1070"/>
                <a:gd name="T17" fmla="*/ 995 h 1071"/>
                <a:gd name="T18" fmla="*/ 942 w 1070"/>
                <a:gd name="T19" fmla="*/ 728 h 1071"/>
                <a:gd name="T20" fmla="*/ 922 w 1070"/>
                <a:gd name="T21" fmla="*/ 309 h 1071"/>
                <a:gd name="T22" fmla="*/ 908 w 1070"/>
                <a:gd name="T23" fmla="*/ 285 h 1071"/>
                <a:gd name="T24" fmla="*/ 917 w 1070"/>
                <a:gd name="T25" fmla="*/ 246 h 1071"/>
                <a:gd name="T26" fmla="*/ 955 w 1070"/>
                <a:gd name="T27" fmla="*/ 257 h 1071"/>
                <a:gd name="T28" fmla="*/ 999 w 1070"/>
                <a:gd name="T29" fmla="*/ 342 h 1071"/>
                <a:gd name="T30" fmla="*/ 921 w 1070"/>
                <a:gd name="T31" fmla="*/ 866 h 1071"/>
                <a:gd name="T32" fmla="*/ 570 w 1070"/>
                <a:gd name="T33" fmla="*/ 1054 h 1071"/>
                <a:gd name="T34" fmla="*/ 100 w 1070"/>
                <a:gd name="T35" fmla="*/ 843 h 1071"/>
                <a:gd name="T36" fmla="*/ 0 w 1070"/>
                <a:gd name="T37" fmla="*/ 527 h 10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70" h="1071">
                  <a:moveTo>
                    <a:pt x="0" y="527"/>
                  </a:moveTo>
                  <a:cubicBezTo>
                    <a:pt x="3" y="307"/>
                    <a:pt x="151" y="107"/>
                    <a:pt x="370" y="42"/>
                  </a:cubicBezTo>
                  <a:cubicBezTo>
                    <a:pt x="512" y="0"/>
                    <a:pt x="647" y="17"/>
                    <a:pt x="776" y="88"/>
                  </a:cubicBezTo>
                  <a:cubicBezTo>
                    <a:pt x="793" y="97"/>
                    <a:pt x="798" y="112"/>
                    <a:pt x="791" y="127"/>
                  </a:cubicBezTo>
                  <a:cubicBezTo>
                    <a:pt x="783" y="141"/>
                    <a:pt x="768" y="145"/>
                    <a:pt x="751" y="136"/>
                  </a:cubicBezTo>
                  <a:cubicBezTo>
                    <a:pt x="701" y="108"/>
                    <a:pt x="648" y="88"/>
                    <a:pt x="592" y="80"/>
                  </a:cubicBezTo>
                  <a:cubicBezTo>
                    <a:pt x="422" y="57"/>
                    <a:pt x="278" y="108"/>
                    <a:pt x="167" y="238"/>
                  </a:cubicBezTo>
                  <a:cubicBezTo>
                    <a:pt x="53" y="372"/>
                    <a:pt x="24" y="527"/>
                    <a:pt x="83" y="692"/>
                  </a:cubicBezTo>
                  <a:cubicBezTo>
                    <a:pt x="143" y="862"/>
                    <a:pt x="268" y="966"/>
                    <a:pt x="447" y="995"/>
                  </a:cubicBezTo>
                  <a:cubicBezTo>
                    <a:pt x="657" y="1030"/>
                    <a:pt x="855" y="922"/>
                    <a:pt x="942" y="728"/>
                  </a:cubicBezTo>
                  <a:cubicBezTo>
                    <a:pt x="1005" y="586"/>
                    <a:pt x="997" y="445"/>
                    <a:pt x="922" y="309"/>
                  </a:cubicBezTo>
                  <a:cubicBezTo>
                    <a:pt x="918" y="301"/>
                    <a:pt x="913" y="293"/>
                    <a:pt x="908" y="285"/>
                  </a:cubicBezTo>
                  <a:cubicBezTo>
                    <a:pt x="900" y="269"/>
                    <a:pt x="904" y="254"/>
                    <a:pt x="917" y="246"/>
                  </a:cubicBezTo>
                  <a:cubicBezTo>
                    <a:pt x="930" y="238"/>
                    <a:pt x="946" y="242"/>
                    <a:pt x="955" y="257"/>
                  </a:cubicBezTo>
                  <a:cubicBezTo>
                    <a:pt x="971" y="285"/>
                    <a:pt x="988" y="313"/>
                    <a:pt x="999" y="342"/>
                  </a:cubicBezTo>
                  <a:cubicBezTo>
                    <a:pt x="1070" y="531"/>
                    <a:pt x="1046" y="708"/>
                    <a:pt x="921" y="866"/>
                  </a:cubicBezTo>
                  <a:cubicBezTo>
                    <a:pt x="832" y="978"/>
                    <a:pt x="713" y="1041"/>
                    <a:pt x="570" y="1054"/>
                  </a:cubicBezTo>
                  <a:cubicBezTo>
                    <a:pt x="375" y="1071"/>
                    <a:pt x="218" y="998"/>
                    <a:pt x="100" y="843"/>
                  </a:cubicBezTo>
                  <a:cubicBezTo>
                    <a:pt x="32" y="753"/>
                    <a:pt x="1" y="648"/>
                    <a:pt x="0" y="5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9" name="Freeform 104">
              <a:extLst>
                <a:ext uri="{FF2B5EF4-FFF2-40B4-BE49-F238E27FC236}">
                  <a16:creationId xmlns:a16="http://schemas.microsoft.com/office/drawing/2014/main" id="{16FD4D46-96C7-85E4-CA44-EB2073116DC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2963863"/>
              <a:ext cx="23813" cy="23813"/>
            </a:xfrm>
            <a:custGeom>
              <a:avLst/>
              <a:gdLst>
                <a:gd name="T0" fmla="*/ 86 w 86"/>
                <a:gd name="T1" fmla="*/ 58 h 81"/>
                <a:gd name="T2" fmla="*/ 70 w 86"/>
                <a:gd name="T3" fmla="*/ 77 h 81"/>
                <a:gd name="T4" fmla="*/ 44 w 86"/>
                <a:gd name="T5" fmla="*/ 77 h 81"/>
                <a:gd name="T6" fmla="*/ 8 w 86"/>
                <a:gd name="T7" fmla="*/ 43 h 81"/>
                <a:gd name="T8" fmla="*/ 10 w 86"/>
                <a:gd name="T9" fmla="*/ 13 h 81"/>
                <a:gd name="T10" fmla="*/ 37 w 86"/>
                <a:gd name="T11" fmla="*/ 4 h 81"/>
                <a:gd name="T12" fmla="*/ 83 w 86"/>
                <a:gd name="T13" fmla="*/ 46 h 81"/>
                <a:gd name="T14" fmla="*/ 86 w 86"/>
                <a:gd name="T15" fmla="*/ 58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6" h="81">
                  <a:moveTo>
                    <a:pt x="86" y="58"/>
                  </a:moveTo>
                  <a:cubicBezTo>
                    <a:pt x="82" y="63"/>
                    <a:pt x="78" y="73"/>
                    <a:pt x="70" y="77"/>
                  </a:cubicBezTo>
                  <a:cubicBezTo>
                    <a:pt x="63" y="81"/>
                    <a:pt x="50" y="81"/>
                    <a:pt x="44" y="77"/>
                  </a:cubicBezTo>
                  <a:cubicBezTo>
                    <a:pt x="31" y="68"/>
                    <a:pt x="19" y="56"/>
                    <a:pt x="8" y="43"/>
                  </a:cubicBezTo>
                  <a:cubicBezTo>
                    <a:pt x="0" y="34"/>
                    <a:pt x="0" y="20"/>
                    <a:pt x="10" y="13"/>
                  </a:cubicBezTo>
                  <a:cubicBezTo>
                    <a:pt x="17" y="7"/>
                    <a:pt x="32" y="0"/>
                    <a:pt x="37" y="4"/>
                  </a:cubicBezTo>
                  <a:cubicBezTo>
                    <a:pt x="54" y="16"/>
                    <a:pt x="68" y="32"/>
                    <a:pt x="83" y="46"/>
                  </a:cubicBezTo>
                  <a:cubicBezTo>
                    <a:pt x="84" y="48"/>
                    <a:pt x="84" y="51"/>
                    <a:pt x="86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0" name="Group 399">
            <a:extLst>
              <a:ext uri="{FF2B5EF4-FFF2-40B4-BE49-F238E27FC236}">
                <a16:creationId xmlns:a16="http://schemas.microsoft.com/office/drawing/2014/main" id="{D6AF6B7A-12C9-B07D-8FC4-3ADBEF813242}"/>
              </a:ext>
            </a:extLst>
          </p:cNvPr>
          <p:cNvGrpSpPr/>
          <p:nvPr/>
        </p:nvGrpSpPr>
        <p:grpSpPr>
          <a:xfrm>
            <a:off x="3993584" y="4105078"/>
            <a:ext cx="442913" cy="442913"/>
            <a:chOff x="1812925" y="2886075"/>
            <a:chExt cx="442913" cy="442913"/>
          </a:xfrm>
          <a:solidFill>
            <a:srgbClr val="43266B"/>
          </a:solidFill>
        </p:grpSpPr>
        <p:sp>
          <p:nvSpPr>
            <p:cNvPr id="401" name="Freeform 105">
              <a:extLst>
                <a:ext uri="{FF2B5EF4-FFF2-40B4-BE49-F238E27FC236}">
                  <a16:creationId xmlns:a16="http://schemas.microsoft.com/office/drawing/2014/main" id="{9992175F-BBF8-9C96-A9CA-24D06FB0AB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12925" y="2886075"/>
              <a:ext cx="442913" cy="442913"/>
            </a:xfrm>
            <a:custGeom>
              <a:avLst/>
              <a:gdLst>
                <a:gd name="T0" fmla="*/ 1226 w 1585"/>
                <a:gd name="T1" fmla="*/ 1228 h 1587"/>
                <a:gd name="T2" fmla="*/ 949 w 1585"/>
                <a:gd name="T3" fmla="*/ 1023 h 1587"/>
                <a:gd name="T4" fmla="*/ 565 w 1585"/>
                <a:gd name="T5" fmla="*/ 768 h 1587"/>
                <a:gd name="T6" fmla="*/ 971 w 1585"/>
                <a:gd name="T7" fmla="*/ 611 h 1587"/>
                <a:gd name="T8" fmla="*/ 845 w 1585"/>
                <a:gd name="T9" fmla="*/ 435 h 1587"/>
                <a:gd name="T10" fmla="*/ 562 w 1585"/>
                <a:gd name="T11" fmla="*/ 342 h 1587"/>
                <a:gd name="T12" fmla="*/ 431 w 1585"/>
                <a:gd name="T13" fmla="*/ 519 h 1587"/>
                <a:gd name="T14" fmla="*/ 220 w 1585"/>
                <a:gd name="T15" fmla="*/ 560 h 1587"/>
                <a:gd name="T16" fmla="*/ 42 w 1585"/>
                <a:gd name="T17" fmla="*/ 429 h 1587"/>
                <a:gd name="T18" fmla="*/ 1 w 1585"/>
                <a:gd name="T19" fmla="*/ 218 h 1587"/>
                <a:gd name="T20" fmla="*/ 135 w 1585"/>
                <a:gd name="T21" fmla="*/ 41 h 1587"/>
                <a:gd name="T22" fmla="*/ 344 w 1585"/>
                <a:gd name="T23" fmla="*/ 0 h 1587"/>
                <a:gd name="T24" fmla="*/ 521 w 1585"/>
                <a:gd name="T25" fmla="*/ 129 h 1587"/>
                <a:gd name="T26" fmla="*/ 564 w 1585"/>
                <a:gd name="T27" fmla="*/ 252 h 1587"/>
                <a:gd name="T28" fmla="*/ 1457 w 1585"/>
                <a:gd name="T29" fmla="*/ 128 h 1587"/>
                <a:gd name="T30" fmla="*/ 1230 w 1585"/>
                <a:gd name="T31" fmla="*/ 663 h 1587"/>
                <a:gd name="T32" fmla="*/ 796 w 1585"/>
                <a:gd name="T33" fmla="*/ 766 h 1587"/>
                <a:gd name="T34" fmla="*/ 946 w 1585"/>
                <a:gd name="T35" fmla="*/ 845 h 1587"/>
                <a:gd name="T36" fmla="*/ 1282 w 1585"/>
                <a:gd name="T37" fmla="*/ 1149 h 1587"/>
                <a:gd name="T38" fmla="*/ 1585 w 1585"/>
                <a:gd name="T39" fmla="*/ 1583 h 1587"/>
                <a:gd name="T40" fmla="*/ 875 w 1585"/>
                <a:gd name="T41" fmla="*/ 1568 h 1587"/>
                <a:gd name="T42" fmla="*/ 101 w 1585"/>
                <a:gd name="T43" fmla="*/ 1561 h 1587"/>
                <a:gd name="T44" fmla="*/ 205 w 1585"/>
                <a:gd name="T45" fmla="*/ 1228 h 1587"/>
                <a:gd name="T46" fmla="*/ 974 w 1585"/>
                <a:gd name="T47" fmla="*/ 1317 h 1587"/>
                <a:gd name="T48" fmla="*/ 1028 w 1585"/>
                <a:gd name="T49" fmla="*/ 1532 h 1587"/>
                <a:gd name="T50" fmla="*/ 1029 w 1585"/>
                <a:gd name="T51" fmla="*/ 1280 h 1587"/>
                <a:gd name="T52" fmla="*/ 1406 w 1585"/>
                <a:gd name="T53" fmla="*/ 381 h 1587"/>
                <a:gd name="T54" fmla="*/ 1001 w 1585"/>
                <a:gd name="T55" fmla="*/ 896 h 1587"/>
                <a:gd name="T56" fmla="*/ 1406 w 1585"/>
                <a:gd name="T57" fmla="*/ 896 h 1587"/>
                <a:gd name="T58" fmla="*/ 302 w 1585"/>
                <a:gd name="T59" fmla="*/ 51 h 1587"/>
                <a:gd name="T60" fmla="*/ 132 w 1585"/>
                <a:gd name="T61" fmla="*/ 104 h 1587"/>
                <a:gd name="T62" fmla="*/ 53 w 1585"/>
                <a:gd name="T63" fmla="*/ 300 h 1587"/>
                <a:gd name="T64" fmla="*/ 135 w 1585"/>
                <a:gd name="T65" fmla="*/ 458 h 1587"/>
                <a:gd name="T66" fmla="*/ 346 w 1585"/>
                <a:gd name="T67" fmla="*/ 431 h 1587"/>
                <a:gd name="T68" fmla="*/ 433 w 1585"/>
                <a:gd name="T69" fmla="*/ 343 h 1587"/>
                <a:gd name="T70" fmla="*/ 433 w 1585"/>
                <a:gd name="T71" fmla="*/ 216 h 1587"/>
                <a:gd name="T72" fmla="*/ 792 w 1585"/>
                <a:gd name="T73" fmla="*/ 1280 h 1587"/>
                <a:gd name="T74" fmla="*/ 792 w 1585"/>
                <a:gd name="T75" fmla="*/ 1379 h 1587"/>
                <a:gd name="T76" fmla="*/ 335 w 1585"/>
                <a:gd name="T77" fmla="*/ 1434 h 1587"/>
                <a:gd name="T78" fmla="*/ 792 w 1585"/>
                <a:gd name="T79" fmla="*/ 1434 h 1587"/>
                <a:gd name="T80" fmla="*/ 919 w 1585"/>
                <a:gd name="T81" fmla="*/ 715 h 1587"/>
                <a:gd name="T82" fmla="*/ 615 w 1585"/>
                <a:gd name="T83" fmla="*/ 561 h 1587"/>
                <a:gd name="T84" fmla="*/ 51 w 1585"/>
                <a:gd name="T85" fmla="*/ 1410 h 1587"/>
                <a:gd name="T86" fmla="*/ 846 w 1585"/>
                <a:gd name="T87" fmla="*/ 1527 h 1587"/>
                <a:gd name="T88" fmla="*/ 846 w 1585"/>
                <a:gd name="T89" fmla="*/ 1527 h 1587"/>
                <a:gd name="T90" fmla="*/ 280 w 1585"/>
                <a:gd name="T91" fmla="*/ 1533 h 15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85" h="1587">
                  <a:moveTo>
                    <a:pt x="974" y="1317"/>
                  </a:moveTo>
                  <a:cubicBezTo>
                    <a:pt x="974" y="1283"/>
                    <a:pt x="974" y="1256"/>
                    <a:pt x="974" y="1228"/>
                  </a:cubicBezTo>
                  <a:cubicBezTo>
                    <a:pt x="1059" y="1228"/>
                    <a:pt x="1141" y="1228"/>
                    <a:pt x="1226" y="1228"/>
                  </a:cubicBezTo>
                  <a:cubicBezTo>
                    <a:pt x="1226" y="1202"/>
                    <a:pt x="1226" y="1178"/>
                    <a:pt x="1226" y="1152"/>
                  </a:cubicBezTo>
                  <a:cubicBezTo>
                    <a:pt x="1135" y="1152"/>
                    <a:pt x="1044" y="1152"/>
                    <a:pt x="949" y="1152"/>
                  </a:cubicBezTo>
                  <a:cubicBezTo>
                    <a:pt x="949" y="1108"/>
                    <a:pt x="949" y="1068"/>
                    <a:pt x="949" y="1023"/>
                  </a:cubicBezTo>
                  <a:cubicBezTo>
                    <a:pt x="879" y="1023"/>
                    <a:pt x="812" y="1023"/>
                    <a:pt x="744" y="1023"/>
                  </a:cubicBezTo>
                  <a:cubicBezTo>
                    <a:pt x="744" y="937"/>
                    <a:pt x="744" y="854"/>
                    <a:pt x="744" y="768"/>
                  </a:cubicBezTo>
                  <a:cubicBezTo>
                    <a:pt x="683" y="768"/>
                    <a:pt x="625" y="768"/>
                    <a:pt x="565" y="768"/>
                  </a:cubicBezTo>
                  <a:cubicBezTo>
                    <a:pt x="565" y="681"/>
                    <a:pt x="565" y="597"/>
                    <a:pt x="565" y="512"/>
                  </a:cubicBezTo>
                  <a:cubicBezTo>
                    <a:pt x="700" y="512"/>
                    <a:pt x="834" y="512"/>
                    <a:pt x="971" y="512"/>
                  </a:cubicBezTo>
                  <a:cubicBezTo>
                    <a:pt x="971" y="544"/>
                    <a:pt x="971" y="576"/>
                    <a:pt x="971" y="611"/>
                  </a:cubicBezTo>
                  <a:cubicBezTo>
                    <a:pt x="1041" y="611"/>
                    <a:pt x="1108" y="611"/>
                    <a:pt x="1176" y="611"/>
                  </a:cubicBezTo>
                  <a:cubicBezTo>
                    <a:pt x="1176" y="553"/>
                    <a:pt x="1176" y="495"/>
                    <a:pt x="1176" y="435"/>
                  </a:cubicBezTo>
                  <a:cubicBezTo>
                    <a:pt x="1067" y="435"/>
                    <a:pt x="958" y="435"/>
                    <a:pt x="845" y="435"/>
                  </a:cubicBezTo>
                  <a:cubicBezTo>
                    <a:pt x="845" y="390"/>
                    <a:pt x="845" y="349"/>
                    <a:pt x="845" y="307"/>
                  </a:cubicBezTo>
                  <a:cubicBezTo>
                    <a:pt x="750" y="307"/>
                    <a:pt x="659" y="307"/>
                    <a:pt x="565" y="307"/>
                  </a:cubicBezTo>
                  <a:cubicBezTo>
                    <a:pt x="564" y="318"/>
                    <a:pt x="563" y="329"/>
                    <a:pt x="562" y="342"/>
                  </a:cubicBezTo>
                  <a:cubicBezTo>
                    <a:pt x="537" y="349"/>
                    <a:pt x="511" y="356"/>
                    <a:pt x="483" y="364"/>
                  </a:cubicBezTo>
                  <a:cubicBezTo>
                    <a:pt x="497" y="388"/>
                    <a:pt x="510" y="410"/>
                    <a:pt x="523" y="433"/>
                  </a:cubicBezTo>
                  <a:cubicBezTo>
                    <a:pt x="493" y="461"/>
                    <a:pt x="463" y="489"/>
                    <a:pt x="431" y="519"/>
                  </a:cubicBezTo>
                  <a:cubicBezTo>
                    <a:pt x="414" y="509"/>
                    <a:pt x="392" y="496"/>
                    <a:pt x="366" y="481"/>
                  </a:cubicBezTo>
                  <a:cubicBezTo>
                    <a:pt x="358" y="509"/>
                    <a:pt x="351" y="533"/>
                    <a:pt x="344" y="560"/>
                  </a:cubicBezTo>
                  <a:cubicBezTo>
                    <a:pt x="304" y="560"/>
                    <a:pt x="263" y="560"/>
                    <a:pt x="220" y="560"/>
                  </a:cubicBezTo>
                  <a:cubicBezTo>
                    <a:pt x="213" y="536"/>
                    <a:pt x="206" y="511"/>
                    <a:pt x="198" y="482"/>
                  </a:cubicBezTo>
                  <a:cubicBezTo>
                    <a:pt x="173" y="496"/>
                    <a:pt x="151" y="509"/>
                    <a:pt x="128" y="522"/>
                  </a:cubicBezTo>
                  <a:cubicBezTo>
                    <a:pt x="100" y="492"/>
                    <a:pt x="72" y="462"/>
                    <a:pt x="42" y="429"/>
                  </a:cubicBezTo>
                  <a:cubicBezTo>
                    <a:pt x="52" y="412"/>
                    <a:pt x="65" y="389"/>
                    <a:pt x="80" y="364"/>
                  </a:cubicBezTo>
                  <a:cubicBezTo>
                    <a:pt x="52" y="356"/>
                    <a:pt x="27" y="349"/>
                    <a:pt x="1" y="342"/>
                  </a:cubicBezTo>
                  <a:cubicBezTo>
                    <a:pt x="1" y="301"/>
                    <a:pt x="1" y="260"/>
                    <a:pt x="1" y="218"/>
                  </a:cubicBezTo>
                  <a:cubicBezTo>
                    <a:pt x="26" y="211"/>
                    <a:pt x="52" y="204"/>
                    <a:pt x="80" y="196"/>
                  </a:cubicBezTo>
                  <a:cubicBezTo>
                    <a:pt x="66" y="172"/>
                    <a:pt x="53" y="150"/>
                    <a:pt x="40" y="127"/>
                  </a:cubicBezTo>
                  <a:cubicBezTo>
                    <a:pt x="71" y="99"/>
                    <a:pt x="101" y="72"/>
                    <a:pt x="135" y="41"/>
                  </a:cubicBezTo>
                  <a:cubicBezTo>
                    <a:pt x="149" y="50"/>
                    <a:pt x="171" y="63"/>
                    <a:pt x="197" y="78"/>
                  </a:cubicBezTo>
                  <a:cubicBezTo>
                    <a:pt x="205" y="51"/>
                    <a:pt x="212" y="26"/>
                    <a:pt x="220" y="0"/>
                  </a:cubicBezTo>
                  <a:cubicBezTo>
                    <a:pt x="260" y="0"/>
                    <a:pt x="302" y="0"/>
                    <a:pt x="344" y="0"/>
                  </a:cubicBezTo>
                  <a:cubicBezTo>
                    <a:pt x="351" y="25"/>
                    <a:pt x="358" y="51"/>
                    <a:pt x="366" y="78"/>
                  </a:cubicBezTo>
                  <a:cubicBezTo>
                    <a:pt x="391" y="64"/>
                    <a:pt x="413" y="51"/>
                    <a:pt x="435" y="38"/>
                  </a:cubicBezTo>
                  <a:cubicBezTo>
                    <a:pt x="463" y="68"/>
                    <a:pt x="491" y="97"/>
                    <a:pt x="521" y="129"/>
                  </a:cubicBezTo>
                  <a:cubicBezTo>
                    <a:pt x="511" y="147"/>
                    <a:pt x="498" y="170"/>
                    <a:pt x="483" y="196"/>
                  </a:cubicBezTo>
                  <a:cubicBezTo>
                    <a:pt x="511" y="204"/>
                    <a:pt x="536" y="210"/>
                    <a:pt x="562" y="218"/>
                  </a:cubicBezTo>
                  <a:cubicBezTo>
                    <a:pt x="563" y="229"/>
                    <a:pt x="563" y="239"/>
                    <a:pt x="564" y="252"/>
                  </a:cubicBezTo>
                  <a:cubicBezTo>
                    <a:pt x="656" y="252"/>
                    <a:pt x="749" y="252"/>
                    <a:pt x="844" y="252"/>
                  </a:cubicBezTo>
                  <a:cubicBezTo>
                    <a:pt x="844" y="211"/>
                    <a:pt x="844" y="170"/>
                    <a:pt x="844" y="128"/>
                  </a:cubicBezTo>
                  <a:cubicBezTo>
                    <a:pt x="1050" y="128"/>
                    <a:pt x="1252" y="128"/>
                    <a:pt x="1457" y="128"/>
                  </a:cubicBezTo>
                  <a:cubicBezTo>
                    <a:pt x="1457" y="228"/>
                    <a:pt x="1457" y="329"/>
                    <a:pt x="1457" y="433"/>
                  </a:cubicBezTo>
                  <a:cubicBezTo>
                    <a:pt x="1382" y="433"/>
                    <a:pt x="1307" y="433"/>
                    <a:pt x="1230" y="433"/>
                  </a:cubicBezTo>
                  <a:cubicBezTo>
                    <a:pt x="1230" y="511"/>
                    <a:pt x="1230" y="585"/>
                    <a:pt x="1230" y="663"/>
                  </a:cubicBezTo>
                  <a:cubicBezTo>
                    <a:pt x="1144" y="663"/>
                    <a:pt x="1060" y="663"/>
                    <a:pt x="973" y="663"/>
                  </a:cubicBezTo>
                  <a:cubicBezTo>
                    <a:pt x="973" y="698"/>
                    <a:pt x="973" y="731"/>
                    <a:pt x="973" y="766"/>
                  </a:cubicBezTo>
                  <a:cubicBezTo>
                    <a:pt x="912" y="766"/>
                    <a:pt x="855" y="766"/>
                    <a:pt x="796" y="766"/>
                  </a:cubicBezTo>
                  <a:cubicBezTo>
                    <a:pt x="796" y="834"/>
                    <a:pt x="796" y="901"/>
                    <a:pt x="796" y="969"/>
                  </a:cubicBezTo>
                  <a:cubicBezTo>
                    <a:pt x="845" y="969"/>
                    <a:pt x="893" y="969"/>
                    <a:pt x="946" y="969"/>
                  </a:cubicBezTo>
                  <a:cubicBezTo>
                    <a:pt x="946" y="929"/>
                    <a:pt x="946" y="888"/>
                    <a:pt x="946" y="845"/>
                  </a:cubicBezTo>
                  <a:cubicBezTo>
                    <a:pt x="1118" y="845"/>
                    <a:pt x="1287" y="845"/>
                    <a:pt x="1457" y="845"/>
                  </a:cubicBezTo>
                  <a:cubicBezTo>
                    <a:pt x="1457" y="946"/>
                    <a:pt x="1457" y="1045"/>
                    <a:pt x="1457" y="1149"/>
                  </a:cubicBezTo>
                  <a:cubicBezTo>
                    <a:pt x="1400" y="1149"/>
                    <a:pt x="1342" y="1149"/>
                    <a:pt x="1282" y="1149"/>
                  </a:cubicBezTo>
                  <a:cubicBezTo>
                    <a:pt x="1282" y="1176"/>
                    <a:pt x="1282" y="1200"/>
                    <a:pt x="1282" y="1226"/>
                  </a:cubicBezTo>
                  <a:cubicBezTo>
                    <a:pt x="1383" y="1226"/>
                    <a:pt x="1483" y="1226"/>
                    <a:pt x="1585" y="1226"/>
                  </a:cubicBezTo>
                  <a:cubicBezTo>
                    <a:pt x="1585" y="1346"/>
                    <a:pt x="1585" y="1464"/>
                    <a:pt x="1585" y="1583"/>
                  </a:cubicBezTo>
                  <a:cubicBezTo>
                    <a:pt x="1382" y="1583"/>
                    <a:pt x="1179" y="1583"/>
                    <a:pt x="974" y="1583"/>
                  </a:cubicBezTo>
                  <a:cubicBezTo>
                    <a:pt x="974" y="1556"/>
                    <a:pt x="974" y="1530"/>
                    <a:pt x="974" y="1495"/>
                  </a:cubicBezTo>
                  <a:cubicBezTo>
                    <a:pt x="937" y="1522"/>
                    <a:pt x="907" y="1547"/>
                    <a:pt x="875" y="1568"/>
                  </a:cubicBezTo>
                  <a:cubicBezTo>
                    <a:pt x="861" y="1577"/>
                    <a:pt x="843" y="1585"/>
                    <a:pt x="826" y="1585"/>
                  </a:cubicBezTo>
                  <a:cubicBezTo>
                    <a:pt x="624" y="1586"/>
                    <a:pt x="421" y="1587"/>
                    <a:pt x="218" y="1584"/>
                  </a:cubicBezTo>
                  <a:cubicBezTo>
                    <a:pt x="179" y="1584"/>
                    <a:pt x="138" y="1575"/>
                    <a:pt x="101" y="1561"/>
                  </a:cubicBezTo>
                  <a:cubicBezTo>
                    <a:pt x="32" y="1534"/>
                    <a:pt x="0" y="1478"/>
                    <a:pt x="0" y="1405"/>
                  </a:cubicBezTo>
                  <a:cubicBezTo>
                    <a:pt x="1" y="1333"/>
                    <a:pt x="34" y="1279"/>
                    <a:pt x="101" y="1252"/>
                  </a:cubicBezTo>
                  <a:cubicBezTo>
                    <a:pt x="133" y="1238"/>
                    <a:pt x="170" y="1228"/>
                    <a:pt x="205" y="1228"/>
                  </a:cubicBezTo>
                  <a:cubicBezTo>
                    <a:pt x="414" y="1226"/>
                    <a:pt x="623" y="1227"/>
                    <a:pt x="832" y="1228"/>
                  </a:cubicBezTo>
                  <a:cubicBezTo>
                    <a:pt x="845" y="1228"/>
                    <a:pt x="859" y="1233"/>
                    <a:pt x="870" y="1240"/>
                  </a:cubicBezTo>
                  <a:cubicBezTo>
                    <a:pt x="903" y="1263"/>
                    <a:pt x="935" y="1288"/>
                    <a:pt x="974" y="1317"/>
                  </a:cubicBezTo>
                  <a:close/>
                  <a:moveTo>
                    <a:pt x="1029" y="1280"/>
                  </a:moveTo>
                  <a:cubicBezTo>
                    <a:pt x="1004" y="1345"/>
                    <a:pt x="1044" y="1377"/>
                    <a:pt x="1096" y="1407"/>
                  </a:cubicBezTo>
                  <a:cubicBezTo>
                    <a:pt x="1040" y="1436"/>
                    <a:pt x="1006" y="1471"/>
                    <a:pt x="1028" y="1532"/>
                  </a:cubicBezTo>
                  <a:cubicBezTo>
                    <a:pt x="1197" y="1532"/>
                    <a:pt x="1365" y="1532"/>
                    <a:pt x="1534" y="1532"/>
                  </a:cubicBezTo>
                  <a:cubicBezTo>
                    <a:pt x="1534" y="1446"/>
                    <a:pt x="1534" y="1363"/>
                    <a:pt x="1534" y="1280"/>
                  </a:cubicBezTo>
                  <a:cubicBezTo>
                    <a:pt x="1363" y="1280"/>
                    <a:pt x="1195" y="1280"/>
                    <a:pt x="1029" y="1280"/>
                  </a:cubicBezTo>
                  <a:close/>
                  <a:moveTo>
                    <a:pt x="899" y="179"/>
                  </a:moveTo>
                  <a:cubicBezTo>
                    <a:pt x="899" y="248"/>
                    <a:pt x="899" y="315"/>
                    <a:pt x="899" y="381"/>
                  </a:cubicBezTo>
                  <a:cubicBezTo>
                    <a:pt x="1069" y="381"/>
                    <a:pt x="1237" y="381"/>
                    <a:pt x="1406" y="381"/>
                  </a:cubicBezTo>
                  <a:cubicBezTo>
                    <a:pt x="1406" y="312"/>
                    <a:pt x="1406" y="246"/>
                    <a:pt x="1406" y="179"/>
                  </a:cubicBezTo>
                  <a:cubicBezTo>
                    <a:pt x="1236" y="179"/>
                    <a:pt x="1068" y="179"/>
                    <a:pt x="899" y="179"/>
                  </a:cubicBezTo>
                  <a:close/>
                  <a:moveTo>
                    <a:pt x="1001" y="896"/>
                  </a:moveTo>
                  <a:cubicBezTo>
                    <a:pt x="1001" y="965"/>
                    <a:pt x="1001" y="1031"/>
                    <a:pt x="1001" y="1096"/>
                  </a:cubicBezTo>
                  <a:cubicBezTo>
                    <a:pt x="1138" y="1096"/>
                    <a:pt x="1272" y="1096"/>
                    <a:pt x="1406" y="1096"/>
                  </a:cubicBezTo>
                  <a:cubicBezTo>
                    <a:pt x="1406" y="1028"/>
                    <a:pt x="1406" y="963"/>
                    <a:pt x="1406" y="896"/>
                  </a:cubicBezTo>
                  <a:cubicBezTo>
                    <a:pt x="1271" y="896"/>
                    <a:pt x="1137" y="896"/>
                    <a:pt x="1001" y="896"/>
                  </a:cubicBezTo>
                  <a:close/>
                  <a:moveTo>
                    <a:pt x="430" y="101"/>
                  </a:moveTo>
                  <a:cubicBezTo>
                    <a:pt x="343" y="150"/>
                    <a:pt x="336" y="147"/>
                    <a:pt x="302" y="51"/>
                  </a:cubicBezTo>
                  <a:cubicBezTo>
                    <a:pt x="288" y="51"/>
                    <a:pt x="274" y="51"/>
                    <a:pt x="261" y="51"/>
                  </a:cubicBezTo>
                  <a:cubicBezTo>
                    <a:pt x="244" y="77"/>
                    <a:pt x="257" y="113"/>
                    <a:pt x="217" y="129"/>
                  </a:cubicBezTo>
                  <a:cubicBezTo>
                    <a:pt x="179" y="144"/>
                    <a:pt x="163" y="106"/>
                    <a:pt x="132" y="104"/>
                  </a:cubicBezTo>
                  <a:cubicBezTo>
                    <a:pt x="123" y="112"/>
                    <a:pt x="113" y="122"/>
                    <a:pt x="104" y="130"/>
                  </a:cubicBezTo>
                  <a:cubicBezTo>
                    <a:pt x="149" y="227"/>
                    <a:pt x="149" y="227"/>
                    <a:pt x="53" y="259"/>
                  </a:cubicBezTo>
                  <a:cubicBezTo>
                    <a:pt x="53" y="273"/>
                    <a:pt x="53" y="287"/>
                    <a:pt x="53" y="300"/>
                  </a:cubicBezTo>
                  <a:cubicBezTo>
                    <a:pt x="79" y="317"/>
                    <a:pt x="115" y="305"/>
                    <a:pt x="130" y="344"/>
                  </a:cubicBezTo>
                  <a:cubicBezTo>
                    <a:pt x="146" y="383"/>
                    <a:pt x="108" y="398"/>
                    <a:pt x="106" y="429"/>
                  </a:cubicBezTo>
                  <a:cubicBezTo>
                    <a:pt x="115" y="438"/>
                    <a:pt x="126" y="448"/>
                    <a:pt x="135" y="458"/>
                  </a:cubicBezTo>
                  <a:cubicBezTo>
                    <a:pt x="221" y="410"/>
                    <a:pt x="227" y="412"/>
                    <a:pt x="261" y="508"/>
                  </a:cubicBezTo>
                  <a:cubicBezTo>
                    <a:pt x="275" y="508"/>
                    <a:pt x="289" y="508"/>
                    <a:pt x="301" y="508"/>
                  </a:cubicBezTo>
                  <a:cubicBezTo>
                    <a:pt x="320" y="483"/>
                    <a:pt x="306" y="447"/>
                    <a:pt x="346" y="431"/>
                  </a:cubicBezTo>
                  <a:cubicBezTo>
                    <a:pt x="384" y="416"/>
                    <a:pt x="400" y="453"/>
                    <a:pt x="425" y="455"/>
                  </a:cubicBezTo>
                  <a:cubicBezTo>
                    <a:pt x="439" y="445"/>
                    <a:pt x="451" y="436"/>
                    <a:pt x="458" y="431"/>
                  </a:cubicBezTo>
                  <a:cubicBezTo>
                    <a:pt x="451" y="396"/>
                    <a:pt x="418" y="381"/>
                    <a:pt x="433" y="343"/>
                  </a:cubicBezTo>
                  <a:cubicBezTo>
                    <a:pt x="449" y="305"/>
                    <a:pt x="486" y="318"/>
                    <a:pt x="510" y="300"/>
                  </a:cubicBezTo>
                  <a:cubicBezTo>
                    <a:pt x="510" y="287"/>
                    <a:pt x="510" y="272"/>
                    <a:pt x="510" y="261"/>
                  </a:cubicBezTo>
                  <a:cubicBezTo>
                    <a:pt x="485" y="241"/>
                    <a:pt x="448" y="255"/>
                    <a:pt x="433" y="216"/>
                  </a:cubicBezTo>
                  <a:cubicBezTo>
                    <a:pt x="418" y="177"/>
                    <a:pt x="455" y="161"/>
                    <a:pt x="457" y="130"/>
                  </a:cubicBezTo>
                  <a:cubicBezTo>
                    <a:pt x="449" y="121"/>
                    <a:pt x="440" y="111"/>
                    <a:pt x="430" y="101"/>
                  </a:cubicBezTo>
                  <a:close/>
                  <a:moveTo>
                    <a:pt x="792" y="1280"/>
                  </a:moveTo>
                  <a:cubicBezTo>
                    <a:pt x="638" y="1280"/>
                    <a:pt x="486" y="1280"/>
                    <a:pt x="334" y="1280"/>
                  </a:cubicBezTo>
                  <a:cubicBezTo>
                    <a:pt x="334" y="1314"/>
                    <a:pt x="334" y="1346"/>
                    <a:pt x="334" y="1379"/>
                  </a:cubicBezTo>
                  <a:cubicBezTo>
                    <a:pt x="487" y="1379"/>
                    <a:pt x="639" y="1379"/>
                    <a:pt x="792" y="1379"/>
                  </a:cubicBezTo>
                  <a:cubicBezTo>
                    <a:pt x="792" y="1346"/>
                    <a:pt x="792" y="1314"/>
                    <a:pt x="792" y="1280"/>
                  </a:cubicBezTo>
                  <a:close/>
                  <a:moveTo>
                    <a:pt x="792" y="1434"/>
                  </a:moveTo>
                  <a:cubicBezTo>
                    <a:pt x="638" y="1434"/>
                    <a:pt x="486" y="1434"/>
                    <a:pt x="335" y="1434"/>
                  </a:cubicBezTo>
                  <a:cubicBezTo>
                    <a:pt x="335" y="1469"/>
                    <a:pt x="335" y="1501"/>
                    <a:pt x="335" y="1533"/>
                  </a:cubicBezTo>
                  <a:cubicBezTo>
                    <a:pt x="489" y="1533"/>
                    <a:pt x="640" y="1533"/>
                    <a:pt x="792" y="1533"/>
                  </a:cubicBezTo>
                  <a:cubicBezTo>
                    <a:pt x="792" y="1499"/>
                    <a:pt x="792" y="1468"/>
                    <a:pt x="792" y="1434"/>
                  </a:cubicBezTo>
                  <a:close/>
                  <a:moveTo>
                    <a:pt x="615" y="715"/>
                  </a:moveTo>
                  <a:cubicBezTo>
                    <a:pt x="667" y="715"/>
                    <a:pt x="717" y="715"/>
                    <a:pt x="767" y="715"/>
                  </a:cubicBezTo>
                  <a:cubicBezTo>
                    <a:pt x="818" y="715"/>
                    <a:pt x="868" y="715"/>
                    <a:pt x="919" y="715"/>
                  </a:cubicBezTo>
                  <a:cubicBezTo>
                    <a:pt x="919" y="662"/>
                    <a:pt x="919" y="613"/>
                    <a:pt x="919" y="561"/>
                  </a:cubicBezTo>
                  <a:cubicBezTo>
                    <a:pt x="867" y="561"/>
                    <a:pt x="817" y="561"/>
                    <a:pt x="767" y="561"/>
                  </a:cubicBezTo>
                  <a:cubicBezTo>
                    <a:pt x="717" y="561"/>
                    <a:pt x="666" y="561"/>
                    <a:pt x="615" y="561"/>
                  </a:cubicBezTo>
                  <a:cubicBezTo>
                    <a:pt x="615" y="614"/>
                    <a:pt x="615" y="662"/>
                    <a:pt x="615" y="715"/>
                  </a:cubicBezTo>
                  <a:close/>
                  <a:moveTo>
                    <a:pt x="178" y="1283"/>
                  </a:moveTo>
                  <a:cubicBezTo>
                    <a:pt x="97" y="1291"/>
                    <a:pt x="49" y="1340"/>
                    <a:pt x="51" y="1410"/>
                  </a:cubicBezTo>
                  <a:cubicBezTo>
                    <a:pt x="53" y="1477"/>
                    <a:pt x="105" y="1526"/>
                    <a:pt x="178" y="1528"/>
                  </a:cubicBezTo>
                  <a:cubicBezTo>
                    <a:pt x="178" y="1447"/>
                    <a:pt x="178" y="1366"/>
                    <a:pt x="178" y="1283"/>
                  </a:cubicBezTo>
                  <a:close/>
                  <a:moveTo>
                    <a:pt x="846" y="1527"/>
                  </a:moveTo>
                  <a:cubicBezTo>
                    <a:pt x="902" y="1485"/>
                    <a:pt x="953" y="1446"/>
                    <a:pt x="1007" y="1406"/>
                  </a:cubicBezTo>
                  <a:cubicBezTo>
                    <a:pt x="952" y="1365"/>
                    <a:pt x="901" y="1327"/>
                    <a:pt x="846" y="1286"/>
                  </a:cubicBezTo>
                  <a:cubicBezTo>
                    <a:pt x="846" y="1368"/>
                    <a:pt x="846" y="1444"/>
                    <a:pt x="846" y="1527"/>
                  </a:cubicBezTo>
                  <a:close/>
                  <a:moveTo>
                    <a:pt x="233" y="1280"/>
                  </a:moveTo>
                  <a:cubicBezTo>
                    <a:pt x="233" y="1366"/>
                    <a:pt x="233" y="1449"/>
                    <a:pt x="233" y="1533"/>
                  </a:cubicBezTo>
                  <a:cubicBezTo>
                    <a:pt x="249" y="1533"/>
                    <a:pt x="264" y="1533"/>
                    <a:pt x="280" y="1533"/>
                  </a:cubicBezTo>
                  <a:cubicBezTo>
                    <a:pt x="280" y="1448"/>
                    <a:pt x="280" y="1365"/>
                    <a:pt x="280" y="1280"/>
                  </a:cubicBezTo>
                  <a:cubicBezTo>
                    <a:pt x="264" y="1280"/>
                    <a:pt x="249" y="1280"/>
                    <a:pt x="233" y="12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2" name="Freeform 106">
              <a:extLst>
                <a:ext uri="{FF2B5EF4-FFF2-40B4-BE49-F238E27FC236}">
                  <a16:creationId xmlns:a16="http://schemas.microsoft.com/office/drawing/2014/main" id="{F15A6110-9C53-EC00-8623-15ACE97572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3271838"/>
              <a:ext cx="17463" cy="12700"/>
            </a:xfrm>
            <a:custGeom>
              <a:avLst/>
              <a:gdLst>
                <a:gd name="T0" fmla="*/ 60 w 60"/>
                <a:gd name="T1" fmla="*/ 24 h 50"/>
                <a:gd name="T2" fmla="*/ 28 w 60"/>
                <a:gd name="T3" fmla="*/ 49 h 50"/>
                <a:gd name="T4" fmla="*/ 0 w 60"/>
                <a:gd name="T5" fmla="*/ 26 h 50"/>
                <a:gd name="T6" fmla="*/ 27 w 60"/>
                <a:gd name="T7" fmla="*/ 2 h 50"/>
                <a:gd name="T8" fmla="*/ 60 w 6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4"/>
                  </a:moveTo>
                  <a:cubicBezTo>
                    <a:pt x="45" y="36"/>
                    <a:pt x="35" y="50"/>
                    <a:pt x="28" y="49"/>
                  </a:cubicBezTo>
                  <a:cubicBezTo>
                    <a:pt x="17" y="47"/>
                    <a:pt x="9" y="34"/>
                    <a:pt x="0" y="26"/>
                  </a:cubicBezTo>
                  <a:cubicBezTo>
                    <a:pt x="9" y="17"/>
                    <a:pt x="17" y="4"/>
                    <a:pt x="27" y="2"/>
                  </a:cubicBezTo>
                  <a:cubicBezTo>
                    <a:pt x="34" y="0"/>
                    <a:pt x="45" y="13"/>
                    <a:pt x="6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3" name="Freeform 107">
              <a:extLst>
                <a:ext uri="{FF2B5EF4-FFF2-40B4-BE49-F238E27FC236}">
                  <a16:creationId xmlns:a16="http://schemas.microsoft.com/office/drawing/2014/main" id="{1ED75246-C9C1-2E9D-DB94-3D8968F0E2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268663"/>
              <a:ext cx="14288" cy="15875"/>
            </a:xfrm>
            <a:custGeom>
              <a:avLst/>
              <a:gdLst>
                <a:gd name="T0" fmla="*/ 22 w 48"/>
                <a:gd name="T1" fmla="*/ 0 h 61"/>
                <a:gd name="T2" fmla="*/ 47 w 48"/>
                <a:gd name="T3" fmla="*/ 34 h 61"/>
                <a:gd name="T4" fmla="*/ 23 w 48"/>
                <a:gd name="T5" fmla="*/ 60 h 61"/>
                <a:gd name="T6" fmla="*/ 0 w 48"/>
                <a:gd name="T7" fmla="*/ 38 h 61"/>
                <a:gd name="T8" fmla="*/ 22 w 48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61">
                  <a:moveTo>
                    <a:pt x="22" y="0"/>
                  </a:moveTo>
                  <a:cubicBezTo>
                    <a:pt x="35" y="16"/>
                    <a:pt x="48" y="26"/>
                    <a:pt x="47" y="34"/>
                  </a:cubicBezTo>
                  <a:cubicBezTo>
                    <a:pt x="45" y="44"/>
                    <a:pt x="33" y="57"/>
                    <a:pt x="23" y="60"/>
                  </a:cubicBezTo>
                  <a:cubicBezTo>
                    <a:pt x="18" y="61"/>
                    <a:pt x="1" y="46"/>
                    <a:pt x="0" y="38"/>
                  </a:cubicBezTo>
                  <a:cubicBezTo>
                    <a:pt x="0" y="28"/>
                    <a:pt x="11" y="18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108">
              <a:extLst>
                <a:ext uri="{FF2B5EF4-FFF2-40B4-BE49-F238E27FC236}">
                  <a16:creationId xmlns:a16="http://schemas.microsoft.com/office/drawing/2014/main" id="{641F8277-B470-6678-92C5-434012EA3E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198688" y="3271838"/>
              <a:ext cx="14288" cy="15875"/>
            </a:xfrm>
            <a:custGeom>
              <a:avLst/>
              <a:gdLst>
                <a:gd name="T0" fmla="*/ 26 w 50"/>
                <a:gd name="T1" fmla="*/ 60 h 60"/>
                <a:gd name="T2" fmla="*/ 1 w 50"/>
                <a:gd name="T3" fmla="*/ 28 h 60"/>
                <a:gd name="T4" fmla="*/ 24 w 50"/>
                <a:gd name="T5" fmla="*/ 0 h 60"/>
                <a:gd name="T6" fmla="*/ 49 w 50"/>
                <a:gd name="T7" fmla="*/ 26 h 60"/>
                <a:gd name="T8" fmla="*/ 26 w 5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0">
                  <a:moveTo>
                    <a:pt x="26" y="60"/>
                  </a:moveTo>
                  <a:cubicBezTo>
                    <a:pt x="14" y="45"/>
                    <a:pt x="0" y="36"/>
                    <a:pt x="1" y="28"/>
                  </a:cubicBezTo>
                  <a:cubicBezTo>
                    <a:pt x="3" y="18"/>
                    <a:pt x="16" y="9"/>
                    <a:pt x="24" y="0"/>
                  </a:cubicBezTo>
                  <a:cubicBezTo>
                    <a:pt x="33" y="9"/>
                    <a:pt x="46" y="16"/>
                    <a:pt x="49" y="26"/>
                  </a:cubicBezTo>
                  <a:cubicBezTo>
                    <a:pt x="50" y="34"/>
                    <a:pt x="37" y="44"/>
                    <a:pt x="2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09">
              <a:extLst>
                <a:ext uri="{FF2B5EF4-FFF2-40B4-BE49-F238E27FC236}">
                  <a16:creationId xmlns:a16="http://schemas.microsoft.com/office/drawing/2014/main" id="{C895682C-AF80-5CE5-C646-77F03C72C1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8675" y="2957513"/>
              <a:ext cx="17463" cy="12700"/>
            </a:xfrm>
            <a:custGeom>
              <a:avLst/>
              <a:gdLst>
                <a:gd name="T0" fmla="*/ 61 w 61"/>
                <a:gd name="T1" fmla="*/ 24 h 50"/>
                <a:gd name="T2" fmla="*/ 28 w 61"/>
                <a:gd name="T3" fmla="*/ 48 h 50"/>
                <a:gd name="T4" fmla="*/ 0 w 61"/>
                <a:gd name="T5" fmla="*/ 26 h 50"/>
                <a:gd name="T6" fmla="*/ 27 w 61"/>
                <a:gd name="T7" fmla="*/ 1 h 50"/>
                <a:gd name="T8" fmla="*/ 61 w 61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0">
                  <a:moveTo>
                    <a:pt x="61" y="24"/>
                  </a:moveTo>
                  <a:cubicBezTo>
                    <a:pt x="46" y="36"/>
                    <a:pt x="36" y="50"/>
                    <a:pt x="28" y="48"/>
                  </a:cubicBezTo>
                  <a:cubicBezTo>
                    <a:pt x="18" y="47"/>
                    <a:pt x="10" y="34"/>
                    <a:pt x="0" y="26"/>
                  </a:cubicBezTo>
                  <a:cubicBezTo>
                    <a:pt x="9" y="17"/>
                    <a:pt x="17" y="3"/>
                    <a:pt x="27" y="1"/>
                  </a:cubicBezTo>
                  <a:cubicBezTo>
                    <a:pt x="34" y="0"/>
                    <a:pt x="45" y="13"/>
                    <a:pt x="61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10">
              <a:extLst>
                <a:ext uri="{FF2B5EF4-FFF2-40B4-BE49-F238E27FC236}">
                  <a16:creationId xmlns:a16="http://schemas.microsoft.com/office/drawing/2014/main" id="{8833E9FD-BA04-AA46-0079-0A696B5F9B8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7250" y="2957513"/>
              <a:ext cx="17463" cy="12700"/>
            </a:xfrm>
            <a:custGeom>
              <a:avLst/>
              <a:gdLst>
                <a:gd name="T0" fmla="*/ 60 w 60"/>
                <a:gd name="T1" fmla="*/ 26 h 50"/>
                <a:gd name="T2" fmla="*/ 26 w 60"/>
                <a:gd name="T3" fmla="*/ 48 h 50"/>
                <a:gd name="T4" fmla="*/ 0 w 60"/>
                <a:gd name="T5" fmla="*/ 24 h 50"/>
                <a:gd name="T6" fmla="*/ 28 w 60"/>
                <a:gd name="T7" fmla="*/ 1 h 50"/>
                <a:gd name="T8" fmla="*/ 60 w 60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6"/>
                  </a:moveTo>
                  <a:cubicBezTo>
                    <a:pt x="44" y="37"/>
                    <a:pt x="33" y="50"/>
                    <a:pt x="26" y="48"/>
                  </a:cubicBezTo>
                  <a:cubicBezTo>
                    <a:pt x="16" y="46"/>
                    <a:pt x="8" y="32"/>
                    <a:pt x="0" y="24"/>
                  </a:cubicBezTo>
                  <a:cubicBezTo>
                    <a:pt x="9" y="16"/>
                    <a:pt x="18" y="3"/>
                    <a:pt x="28" y="1"/>
                  </a:cubicBezTo>
                  <a:cubicBezTo>
                    <a:pt x="36" y="0"/>
                    <a:pt x="45" y="14"/>
                    <a:pt x="60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7" name="Freeform 111">
              <a:extLst>
                <a:ext uri="{FF2B5EF4-FFF2-40B4-BE49-F238E27FC236}">
                  <a16:creationId xmlns:a16="http://schemas.microsoft.com/office/drawing/2014/main" id="{696DA912-AEE4-89D1-6AEC-349AA6092E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5825" y="2957513"/>
              <a:ext cx="17463" cy="12700"/>
            </a:xfrm>
            <a:custGeom>
              <a:avLst/>
              <a:gdLst>
                <a:gd name="T0" fmla="*/ 62 w 62"/>
                <a:gd name="T1" fmla="*/ 27 h 49"/>
                <a:gd name="T2" fmla="*/ 22 w 62"/>
                <a:gd name="T3" fmla="*/ 48 h 49"/>
                <a:gd name="T4" fmla="*/ 2 w 62"/>
                <a:gd name="T5" fmla="*/ 24 h 49"/>
                <a:gd name="T6" fmla="*/ 29 w 62"/>
                <a:gd name="T7" fmla="*/ 1 h 49"/>
                <a:gd name="T8" fmla="*/ 62 w 62"/>
                <a:gd name="T9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49">
                  <a:moveTo>
                    <a:pt x="62" y="27"/>
                  </a:moveTo>
                  <a:cubicBezTo>
                    <a:pt x="43" y="38"/>
                    <a:pt x="32" y="49"/>
                    <a:pt x="22" y="48"/>
                  </a:cubicBezTo>
                  <a:cubicBezTo>
                    <a:pt x="14" y="47"/>
                    <a:pt x="0" y="30"/>
                    <a:pt x="2" y="24"/>
                  </a:cubicBezTo>
                  <a:cubicBezTo>
                    <a:pt x="5" y="14"/>
                    <a:pt x="18" y="3"/>
                    <a:pt x="29" y="1"/>
                  </a:cubicBezTo>
                  <a:cubicBezTo>
                    <a:pt x="36" y="0"/>
                    <a:pt x="46" y="14"/>
                    <a:pt x="62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8" name="Freeform 112">
              <a:extLst>
                <a:ext uri="{FF2B5EF4-FFF2-40B4-BE49-F238E27FC236}">
                  <a16:creationId xmlns:a16="http://schemas.microsoft.com/office/drawing/2014/main" id="{480BC156-82A4-40D4-3714-F3D7EE4EC8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12963" y="3154363"/>
              <a:ext cx="14288" cy="17463"/>
            </a:xfrm>
            <a:custGeom>
              <a:avLst/>
              <a:gdLst>
                <a:gd name="T0" fmla="*/ 22 w 49"/>
                <a:gd name="T1" fmla="*/ 0 h 62"/>
                <a:gd name="T2" fmla="*/ 47 w 49"/>
                <a:gd name="T3" fmla="*/ 34 h 62"/>
                <a:gd name="T4" fmla="*/ 24 w 49"/>
                <a:gd name="T5" fmla="*/ 60 h 62"/>
                <a:gd name="T6" fmla="*/ 0 w 49"/>
                <a:gd name="T7" fmla="*/ 39 h 62"/>
                <a:gd name="T8" fmla="*/ 22 w 49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2">
                  <a:moveTo>
                    <a:pt x="22" y="0"/>
                  </a:moveTo>
                  <a:cubicBezTo>
                    <a:pt x="35" y="16"/>
                    <a:pt x="49" y="26"/>
                    <a:pt x="47" y="34"/>
                  </a:cubicBezTo>
                  <a:cubicBezTo>
                    <a:pt x="46" y="44"/>
                    <a:pt x="34" y="57"/>
                    <a:pt x="24" y="60"/>
                  </a:cubicBezTo>
                  <a:cubicBezTo>
                    <a:pt x="18" y="62"/>
                    <a:pt x="1" y="47"/>
                    <a:pt x="0" y="39"/>
                  </a:cubicBezTo>
                  <a:cubicBezTo>
                    <a:pt x="0" y="29"/>
                    <a:pt x="11" y="18"/>
                    <a:pt x="2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13">
              <a:extLst>
                <a:ext uri="{FF2B5EF4-FFF2-40B4-BE49-F238E27FC236}">
                  <a16:creationId xmlns:a16="http://schemas.microsoft.com/office/drawing/2014/main" id="{C110AD39-A32A-39FE-A672-584D23C4A3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3157538"/>
              <a:ext cx="17463" cy="12700"/>
            </a:xfrm>
            <a:custGeom>
              <a:avLst/>
              <a:gdLst>
                <a:gd name="T0" fmla="*/ 60 w 60"/>
                <a:gd name="T1" fmla="*/ 24 h 50"/>
                <a:gd name="T2" fmla="*/ 28 w 60"/>
                <a:gd name="T3" fmla="*/ 49 h 50"/>
                <a:gd name="T4" fmla="*/ 0 w 60"/>
                <a:gd name="T5" fmla="*/ 26 h 50"/>
                <a:gd name="T6" fmla="*/ 26 w 60"/>
                <a:gd name="T7" fmla="*/ 2 h 50"/>
                <a:gd name="T8" fmla="*/ 60 w 60"/>
                <a:gd name="T9" fmla="*/ 24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0">
                  <a:moveTo>
                    <a:pt x="60" y="24"/>
                  </a:moveTo>
                  <a:cubicBezTo>
                    <a:pt x="45" y="37"/>
                    <a:pt x="35" y="50"/>
                    <a:pt x="28" y="49"/>
                  </a:cubicBezTo>
                  <a:cubicBezTo>
                    <a:pt x="18" y="48"/>
                    <a:pt x="9" y="35"/>
                    <a:pt x="0" y="26"/>
                  </a:cubicBezTo>
                  <a:cubicBezTo>
                    <a:pt x="9" y="18"/>
                    <a:pt x="16" y="4"/>
                    <a:pt x="26" y="2"/>
                  </a:cubicBezTo>
                  <a:cubicBezTo>
                    <a:pt x="34" y="0"/>
                    <a:pt x="45" y="13"/>
                    <a:pt x="6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114">
              <a:extLst>
                <a:ext uri="{FF2B5EF4-FFF2-40B4-BE49-F238E27FC236}">
                  <a16:creationId xmlns:a16="http://schemas.microsoft.com/office/drawing/2014/main" id="{8F7FB56A-97DC-8C47-D9C5-02DE7E00E71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70113" y="3157538"/>
              <a:ext cx="17463" cy="14288"/>
            </a:xfrm>
            <a:custGeom>
              <a:avLst/>
              <a:gdLst>
                <a:gd name="T0" fmla="*/ 61 w 61"/>
                <a:gd name="T1" fmla="*/ 26 h 50"/>
                <a:gd name="T2" fmla="*/ 26 w 61"/>
                <a:gd name="T3" fmla="*/ 48 h 50"/>
                <a:gd name="T4" fmla="*/ 0 w 61"/>
                <a:gd name="T5" fmla="*/ 24 h 50"/>
                <a:gd name="T6" fmla="*/ 28 w 61"/>
                <a:gd name="T7" fmla="*/ 1 h 50"/>
                <a:gd name="T8" fmla="*/ 61 w 61"/>
                <a:gd name="T9" fmla="*/ 26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0">
                  <a:moveTo>
                    <a:pt x="61" y="26"/>
                  </a:moveTo>
                  <a:cubicBezTo>
                    <a:pt x="45" y="37"/>
                    <a:pt x="34" y="50"/>
                    <a:pt x="26" y="48"/>
                  </a:cubicBezTo>
                  <a:cubicBezTo>
                    <a:pt x="16" y="46"/>
                    <a:pt x="9" y="32"/>
                    <a:pt x="0" y="24"/>
                  </a:cubicBezTo>
                  <a:cubicBezTo>
                    <a:pt x="10" y="16"/>
                    <a:pt x="18" y="3"/>
                    <a:pt x="28" y="1"/>
                  </a:cubicBezTo>
                  <a:cubicBezTo>
                    <a:pt x="36" y="0"/>
                    <a:pt x="46" y="14"/>
                    <a:pt x="61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115">
              <a:extLst>
                <a:ext uri="{FF2B5EF4-FFF2-40B4-BE49-F238E27FC236}">
                  <a16:creationId xmlns:a16="http://schemas.microsoft.com/office/drawing/2014/main" id="{3827DAD7-2543-A643-A674-F10E51BDDF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4200" y="2927350"/>
              <a:ext cx="74613" cy="73025"/>
            </a:xfrm>
            <a:custGeom>
              <a:avLst/>
              <a:gdLst>
                <a:gd name="T0" fmla="*/ 133 w 265"/>
                <a:gd name="T1" fmla="*/ 265 h 265"/>
                <a:gd name="T2" fmla="*/ 0 w 265"/>
                <a:gd name="T3" fmla="*/ 133 h 265"/>
                <a:gd name="T4" fmla="*/ 132 w 265"/>
                <a:gd name="T5" fmla="*/ 0 h 265"/>
                <a:gd name="T6" fmla="*/ 265 w 265"/>
                <a:gd name="T7" fmla="*/ 133 h 265"/>
                <a:gd name="T8" fmla="*/ 133 w 265"/>
                <a:gd name="T9" fmla="*/ 265 h 265"/>
                <a:gd name="T10" fmla="*/ 134 w 265"/>
                <a:gd name="T11" fmla="*/ 52 h 265"/>
                <a:gd name="T12" fmla="*/ 52 w 265"/>
                <a:gd name="T13" fmla="*/ 132 h 265"/>
                <a:gd name="T14" fmla="*/ 133 w 265"/>
                <a:gd name="T15" fmla="*/ 214 h 265"/>
                <a:gd name="T16" fmla="*/ 214 w 265"/>
                <a:gd name="T17" fmla="*/ 135 h 265"/>
                <a:gd name="T18" fmla="*/ 134 w 265"/>
                <a:gd name="T19" fmla="*/ 52 h 2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65" h="265">
                  <a:moveTo>
                    <a:pt x="133" y="265"/>
                  </a:moveTo>
                  <a:cubicBezTo>
                    <a:pt x="61" y="265"/>
                    <a:pt x="0" y="205"/>
                    <a:pt x="0" y="133"/>
                  </a:cubicBezTo>
                  <a:cubicBezTo>
                    <a:pt x="0" y="61"/>
                    <a:pt x="60" y="0"/>
                    <a:pt x="132" y="0"/>
                  </a:cubicBezTo>
                  <a:cubicBezTo>
                    <a:pt x="204" y="0"/>
                    <a:pt x="265" y="60"/>
                    <a:pt x="265" y="133"/>
                  </a:cubicBezTo>
                  <a:cubicBezTo>
                    <a:pt x="265" y="204"/>
                    <a:pt x="204" y="265"/>
                    <a:pt x="133" y="265"/>
                  </a:cubicBezTo>
                  <a:close/>
                  <a:moveTo>
                    <a:pt x="134" y="52"/>
                  </a:moveTo>
                  <a:cubicBezTo>
                    <a:pt x="90" y="51"/>
                    <a:pt x="52" y="88"/>
                    <a:pt x="52" y="132"/>
                  </a:cubicBezTo>
                  <a:cubicBezTo>
                    <a:pt x="51" y="176"/>
                    <a:pt x="89" y="214"/>
                    <a:pt x="133" y="214"/>
                  </a:cubicBezTo>
                  <a:cubicBezTo>
                    <a:pt x="176" y="214"/>
                    <a:pt x="212" y="178"/>
                    <a:pt x="214" y="135"/>
                  </a:cubicBezTo>
                  <a:cubicBezTo>
                    <a:pt x="215" y="91"/>
                    <a:pt x="178" y="53"/>
                    <a:pt x="134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116">
              <a:extLst>
                <a:ext uri="{FF2B5EF4-FFF2-40B4-BE49-F238E27FC236}">
                  <a16:creationId xmlns:a16="http://schemas.microsoft.com/office/drawing/2014/main" id="{CCFF3AA9-99F2-69FF-E7C6-3841D1352C3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6600" y="3057525"/>
              <a:ext cx="12700" cy="15875"/>
            </a:xfrm>
            <a:custGeom>
              <a:avLst/>
              <a:gdLst>
                <a:gd name="T0" fmla="*/ 26 w 49"/>
                <a:gd name="T1" fmla="*/ 61 h 61"/>
                <a:gd name="T2" fmla="*/ 1 w 49"/>
                <a:gd name="T3" fmla="*/ 27 h 61"/>
                <a:gd name="T4" fmla="*/ 25 w 49"/>
                <a:gd name="T5" fmla="*/ 2 h 61"/>
                <a:gd name="T6" fmla="*/ 48 w 49"/>
                <a:gd name="T7" fmla="*/ 24 h 61"/>
                <a:gd name="T8" fmla="*/ 26 w 49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61">
                  <a:moveTo>
                    <a:pt x="26" y="61"/>
                  </a:moveTo>
                  <a:cubicBezTo>
                    <a:pt x="13" y="45"/>
                    <a:pt x="0" y="35"/>
                    <a:pt x="1" y="27"/>
                  </a:cubicBezTo>
                  <a:cubicBezTo>
                    <a:pt x="3" y="17"/>
                    <a:pt x="15" y="5"/>
                    <a:pt x="25" y="2"/>
                  </a:cubicBezTo>
                  <a:cubicBezTo>
                    <a:pt x="31" y="0"/>
                    <a:pt x="48" y="15"/>
                    <a:pt x="48" y="24"/>
                  </a:cubicBezTo>
                  <a:cubicBezTo>
                    <a:pt x="49" y="33"/>
                    <a:pt x="37" y="44"/>
                    <a:pt x="26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117">
              <a:extLst>
                <a:ext uri="{FF2B5EF4-FFF2-40B4-BE49-F238E27FC236}">
                  <a16:creationId xmlns:a16="http://schemas.microsoft.com/office/drawing/2014/main" id="{62CCAC9A-08CB-9D90-8CDF-3077113E0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5175" y="3057525"/>
              <a:ext cx="12700" cy="15875"/>
            </a:xfrm>
            <a:custGeom>
              <a:avLst/>
              <a:gdLst>
                <a:gd name="T0" fmla="*/ 24 w 50"/>
                <a:gd name="T1" fmla="*/ 60 h 60"/>
                <a:gd name="T2" fmla="*/ 2 w 50"/>
                <a:gd name="T3" fmla="*/ 26 h 60"/>
                <a:gd name="T4" fmla="*/ 26 w 50"/>
                <a:gd name="T5" fmla="*/ 0 h 60"/>
                <a:gd name="T6" fmla="*/ 49 w 50"/>
                <a:gd name="T7" fmla="*/ 28 h 60"/>
                <a:gd name="T8" fmla="*/ 24 w 5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60">
                  <a:moveTo>
                    <a:pt x="24" y="60"/>
                  </a:moveTo>
                  <a:cubicBezTo>
                    <a:pt x="13" y="45"/>
                    <a:pt x="0" y="34"/>
                    <a:pt x="2" y="26"/>
                  </a:cubicBezTo>
                  <a:cubicBezTo>
                    <a:pt x="4" y="16"/>
                    <a:pt x="17" y="9"/>
                    <a:pt x="26" y="0"/>
                  </a:cubicBezTo>
                  <a:cubicBezTo>
                    <a:pt x="34" y="9"/>
                    <a:pt x="47" y="18"/>
                    <a:pt x="49" y="28"/>
                  </a:cubicBezTo>
                  <a:cubicBezTo>
                    <a:pt x="50" y="36"/>
                    <a:pt x="36" y="45"/>
                    <a:pt x="2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4" name="Group 413">
            <a:extLst>
              <a:ext uri="{FF2B5EF4-FFF2-40B4-BE49-F238E27FC236}">
                <a16:creationId xmlns:a16="http://schemas.microsoft.com/office/drawing/2014/main" id="{D69EE4EC-E7F5-8195-106F-4C3810CBAFDA}"/>
              </a:ext>
            </a:extLst>
          </p:cNvPr>
          <p:cNvGrpSpPr/>
          <p:nvPr/>
        </p:nvGrpSpPr>
        <p:grpSpPr>
          <a:xfrm>
            <a:off x="4723481" y="4108251"/>
            <a:ext cx="434975" cy="436563"/>
            <a:chOff x="2387600" y="2890838"/>
            <a:chExt cx="434975" cy="436563"/>
          </a:xfrm>
          <a:solidFill>
            <a:srgbClr val="43266B"/>
          </a:solidFill>
        </p:grpSpPr>
        <p:sp>
          <p:nvSpPr>
            <p:cNvPr id="415" name="Freeform 118">
              <a:extLst>
                <a:ext uri="{FF2B5EF4-FFF2-40B4-BE49-F238E27FC236}">
                  <a16:creationId xmlns:a16="http://schemas.microsoft.com/office/drawing/2014/main" id="{8AC2899D-4996-D8D8-ABB7-DDDACDBF16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7600" y="2890838"/>
              <a:ext cx="434975" cy="436563"/>
            </a:xfrm>
            <a:custGeom>
              <a:avLst/>
              <a:gdLst>
                <a:gd name="T0" fmla="*/ 882 w 1558"/>
                <a:gd name="T1" fmla="*/ 830 h 1561"/>
                <a:gd name="T2" fmla="*/ 559 w 1558"/>
                <a:gd name="T3" fmla="*/ 753 h 1561"/>
                <a:gd name="T4" fmla="*/ 77 w 1558"/>
                <a:gd name="T5" fmla="*/ 1050 h 1561"/>
                <a:gd name="T6" fmla="*/ 344 w 1558"/>
                <a:gd name="T7" fmla="*/ 1083 h 1561"/>
                <a:gd name="T8" fmla="*/ 650 w 1558"/>
                <a:gd name="T9" fmla="*/ 1183 h 1561"/>
                <a:gd name="T10" fmla="*/ 1107 w 1558"/>
                <a:gd name="T11" fmla="*/ 966 h 1561"/>
                <a:gd name="T12" fmla="*/ 1547 w 1558"/>
                <a:gd name="T13" fmla="*/ 1263 h 1561"/>
                <a:gd name="T14" fmla="*/ 930 w 1558"/>
                <a:gd name="T15" fmla="*/ 1267 h 1561"/>
                <a:gd name="T16" fmla="*/ 400 w 1558"/>
                <a:gd name="T17" fmla="*/ 1431 h 1561"/>
                <a:gd name="T18" fmla="*/ 344 w 1558"/>
                <a:gd name="T19" fmla="*/ 1271 h 1561"/>
                <a:gd name="T20" fmla="*/ 13 w 1558"/>
                <a:gd name="T21" fmla="*/ 943 h 1561"/>
                <a:gd name="T22" fmla="*/ 804 w 1558"/>
                <a:gd name="T23" fmla="*/ 522 h 1561"/>
                <a:gd name="T24" fmla="*/ 883 w 1558"/>
                <a:gd name="T25" fmla="*/ 658 h 1561"/>
                <a:gd name="T26" fmla="*/ 1308 w 1558"/>
                <a:gd name="T27" fmla="*/ 672 h 1561"/>
                <a:gd name="T28" fmla="*/ 1312 w 1558"/>
                <a:gd name="T29" fmla="*/ 244 h 1561"/>
                <a:gd name="T30" fmla="*/ 944 w 1558"/>
                <a:gd name="T31" fmla="*/ 404 h 1561"/>
                <a:gd name="T32" fmla="*/ 882 w 1558"/>
                <a:gd name="T33" fmla="*/ 241 h 1561"/>
                <a:gd name="T34" fmla="*/ 256 w 1558"/>
                <a:gd name="T35" fmla="*/ 306 h 1561"/>
                <a:gd name="T36" fmla="*/ 11 w 1558"/>
                <a:gd name="T37" fmla="*/ 370 h 1561"/>
                <a:gd name="T38" fmla="*/ 73 w 1558"/>
                <a:gd name="T39" fmla="*/ 25 h 1561"/>
                <a:gd name="T40" fmla="*/ 428 w 1558"/>
                <a:gd name="T41" fmla="*/ 188 h 1561"/>
                <a:gd name="T42" fmla="*/ 882 w 1558"/>
                <a:gd name="T43" fmla="*/ 59 h 1561"/>
                <a:gd name="T44" fmla="*/ 1206 w 1558"/>
                <a:gd name="T45" fmla="*/ 165 h 1561"/>
                <a:gd name="T46" fmla="*/ 1547 w 1558"/>
                <a:gd name="T47" fmla="*/ 463 h 1561"/>
                <a:gd name="T48" fmla="*/ 882 w 1558"/>
                <a:gd name="T49" fmla="*/ 727 h 1561"/>
                <a:gd name="T50" fmla="*/ 985 w 1558"/>
                <a:gd name="T51" fmla="*/ 1241 h 1561"/>
                <a:gd name="T52" fmla="*/ 1496 w 1558"/>
                <a:gd name="T53" fmla="*/ 1237 h 1561"/>
                <a:gd name="T54" fmla="*/ 66 w 1558"/>
                <a:gd name="T55" fmla="*/ 80 h 1561"/>
                <a:gd name="T56" fmla="*/ 316 w 1558"/>
                <a:gd name="T57" fmla="*/ 215 h 1561"/>
                <a:gd name="T58" fmla="*/ 936 w 1558"/>
                <a:gd name="T59" fmla="*/ 80 h 1561"/>
                <a:gd name="T60" fmla="*/ 1186 w 1558"/>
                <a:gd name="T61" fmla="*/ 215 h 1561"/>
                <a:gd name="T62" fmla="*/ 827 w 1558"/>
                <a:gd name="T63" fmla="*/ 835 h 1561"/>
                <a:gd name="T64" fmla="*/ 578 w 1558"/>
                <a:gd name="T65" fmla="*/ 701 h 1561"/>
                <a:gd name="T66" fmla="*/ 648 w 1558"/>
                <a:gd name="T67" fmla="*/ 1239 h 1561"/>
                <a:gd name="T68" fmla="*/ 400 w 1558"/>
                <a:gd name="T69" fmla="*/ 1372 h 15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58" h="1561">
                  <a:moveTo>
                    <a:pt x="882" y="727"/>
                  </a:moveTo>
                  <a:cubicBezTo>
                    <a:pt x="882" y="767"/>
                    <a:pt x="882" y="798"/>
                    <a:pt x="882" y="830"/>
                  </a:cubicBezTo>
                  <a:cubicBezTo>
                    <a:pt x="882" y="917"/>
                    <a:pt x="876" y="920"/>
                    <a:pt x="802" y="881"/>
                  </a:cubicBezTo>
                  <a:cubicBezTo>
                    <a:pt x="721" y="837"/>
                    <a:pt x="645" y="784"/>
                    <a:pt x="559" y="753"/>
                  </a:cubicBezTo>
                  <a:cubicBezTo>
                    <a:pt x="433" y="707"/>
                    <a:pt x="300" y="702"/>
                    <a:pt x="177" y="767"/>
                  </a:cubicBezTo>
                  <a:cubicBezTo>
                    <a:pt x="77" y="820"/>
                    <a:pt x="39" y="943"/>
                    <a:pt x="77" y="1050"/>
                  </a:cubicBezTo>
                  <a:cubicBezTo>
                    <a:pt x="114" y="1159"/>
                    <a:pt x="215" y="1220"/>
                    <a:pt x="344" y="1209"/>
                  </a:cubicBezTo>
                  <a:cubicBezTo>
                    <a:pt x="344" y="1168"/>
                    <a:pt x="345" y="1125"/>
                    <a:pt x="344" y="1083"/>
                  </a:cubicBezTo>
                  <a:cubicBezTo>
                    <a:pt x="344" y="1037"/>
                    <a:pt x="362" y="1026"/>
                    <a:pt x="403" y="1048"/>
                  </a:cubicBezTo>
                  <a:cubicBezTo>
                    <a:pt x="485" y="1093"/>
                    <a:pt x="570" y="1134"/>
                    <a:pt x="650" y="1183"/>
                  </a:cubicBezTo>
                  <a:cubicBezTo>
                    <a:pt x="738" y="1237"/>
                    <a:pt x="833" y="1201"/>
                    <a:pt x="929" y="1216"/>
                  </a:cubicBezTo>
                  <a:cubicBezTo>
                    <a:pt x="952" y="1104"/>
                    <a:pt x="999" y="1007"/>
                    <a:pt x="1107" y="966"/>
                  </a:cubicBezTo>
                  <a:cubicBezTo>
                    <a:pt x="1169" y="943"/>
                    <a:pt x="1245" y="933"/>
                    <a:pt x="1310" y="944"/>
                  </a:cubicBezTo>
                  <a:cubicBezTo>
                    <a:pt x="1461" y="971"/>
                    <a:pt x="1558" y="1112"/>
                    <a:pt x="1547" y="1263"/>
                  </a:cubicBezTo>
                  <a:cubicBezTo>
                    <a:pt x="1536" y="1409"/>
                    <a:pt x="1417" y="1531"/>
                    <a:pt x="1270" y="1545"/>
                  </a:cubicBezTo>
                  <a:cubicBezTo>
                    <a:pt x="1108" y="1561"/>
                    <a:pt x="987" y="1464"/>
                    <a:pt x="930" y="1267"/>
                  </a:cubicBezTo>
                  <a:cubicBezTo>
                    <a:pt x="820" y="1266"/>
                    <a:pt x="710" y="1247"/>
                    <a:pt x="607" y="1318"/>
                  </a:cubicBezTo>
                  <a:cubicBezTo>
                    <a:pt x="543" y="1362"/>
                    <a:pt x="469" y="1393"/>
                    <a:pt x="400" y="1431"/>
                  </a:cubicBezTo>
                  <a:cubicBezTo>
                    <a:pt x="362" y="1452"/>
                    <a:pt x="344" y="1440"/>
                    <a:pt x="344" y="1398"/>
                  </a:cubicBezTo>
                  <a:cubicBezTo>
                    <a:pt x="344" y="1355"/>
                    <a:pt x="344" y="1313"/>
                    <a:pt x="344" y="1271"/>
                  </a:cubicBezTo>
                  <a:cubicBezTo>
                    <a:pt x="302" y="1264"/>
                    <a:pt x="264" y="1262"/>
                    <a:pt x="227" y="1252"/>
                  </a:cubicBezTo>
                  <a:cubicBezTo>
                    <a:pt x="90" y="1216"/>
                    <a:pt x="0" y="1085"/>
                    <a:pt x="13" y="943"/>
                  </a:cubicBezTo>
                  <a:cubicBezTo>
                    <a:pt x="25" y="801"/>
                    <a:pt x="145" y="667"/>
                    <a:pt x="286" y="681"/>
                  </a:cubicBezTo>
                  <a:cubicBezTo>
                    <a:pt x="487" y="700"/>
                    <a:pt x="643" y="613"/>
                    <a:pt x="804" y="522"/>
                  </a:cubicBezTo>
                  <a:cubicBezTo>
                    <a:pt x="874" y="482"/>
                    <a:pt x="882" y="488"/>
                    <a:pt x="882" y="569"/>
                  </a:cubicBezTo>
                  <a:cubicBezTo>
                    <a:pt x="882" y="598"/>
                    <a:pt x="883" y="628"/>
                    <a:pt x="883" y="658"/>
                  </a:cubicBezTo>
                  <a:cubicBezTo>
                    <a:pt x="883" y="662"/>
                    <a:pt x="886" y="666"/>
                    <a:pt x="889" y="674"/>
                  </a:cubicBezTo>
                  <a:cubicBezTo>
                    <a:pt x="1028" y="674"/>
                    <a:pt x="1168" y="680"/>
                    <a:pt x="1308" y="672"/>
                  </a:cubicBezTo>
                  <a:cubicBezTo>
                    <a:pt x="1416" y="666"/>
                    <a:pt x="1496" y="566"/>
                    <a:pt x="1496" y="457"/>
                  </a:cubicBezTo>
                  <a:cubicBezTo>
                    <a:pt x="1496" y="352"/>
                    <a:pt x="1418" y="257"/>
                    <a:pt x="1312" y="244"/>
                  </a:cubicBezTo>
                  <a:cubicBezTo>
                    <a:pt x="1279" y="240"/>
                    <a:pt x="1239" y="248"/>
                    <a:pt x="1209" y="263"/>
                  </a:cubicBezTo>
                  <a:cubicBezTo>
                    <a:pt x="1119" y="307"/>
                    <a:pt x="1032" y="356"/>
                    <a:pt x="944" y="404"/>
                  </a:cubicBezTo>
                  <a:cubicBezTo>
                    <a:pt x="901" y="428"/>
                    <a:pt x="880" y="419"/>
                    <a:pt x="882" y="368"/>
                  </a:cubicBezTo>
                  <a:cubicBezTo>
                    <a:pt x="883" y="328"/>
                    <a:pt x="882" y="288"/>
                    <a:pt x="882" y="241"/>
                  </a:cubicBezTo>
                  <a:cubicBezTo>
                    <a:pt x="714" y="241"/>
                    <a:pt x="550" y="236"/>
                    <a:pt x="387" y="244"/>
                  </a:cubicBezTo>
                  <a:cubicBezTo>
                    <a:pt x="342" y="246"/>
                    <a:pt x="299" y="283"/>
                    <a:pt x="256" y="306"/>
                  </a:cubicBezTo>
                  <a:cubicBezTo>
                    <a:pt x="193" y="338"/>
                    <a:pt x="131" y="372"/>
                    <a:pt x="70" y="406"/>
                  </a:cubicBezTo>
                  <a:cubicBezTo>
                    <a:pt x="28" y="429"/>
                    <a:pt x="11" y="416"/>
                    <a:pt x="11" y="370"/>
                  </a:cubicBezTo>
                  <a:cubicBezTo>
                    <a:pt x="12" y="268"/>
                    <a:pt x="12" y="166"/>
                    <a:pt x="11" y="63"/>
                  </a:cubicBezTo>
                  <a:cubicBezTo>
                    <a:pt x="11" y="14"/>
                    <a:pt x="28" y="0"/>
                    <a:pt x="73" y="25"/>
                  </a:cubicBezTo>
                  <a:cubicBezTo>
                    <a:pt x="158" y="72"/>
                    <a:pt x="244" y="120"/>
                    <a:pt x="332" y="164"/>
                  </a:cubicBezTo>
                  <a:cubicBezTo>
                    <a:pt x="361" y="178"/>
                    <a:pt x="396" y="188"/>
                    <a:pt x="428" y="188"/>
                  </a:cubicBezTo>
                  <a:cubicBezTo>
                    <a:pt x="577" y="191"/>
                    <a:pt x="726" y="189"/>
                    <a:pt x="882" y="189"/>
                  </a:cubicBezTo>
                  <a:cubicBezTo>
                    <a:pt x="882" y="143"/>
                    <a:pt x="882" y="101"/>
                    <a:pt x="882" y="59"/>
                  </a:cubicBezTo>
                  <a:cubicBezTo>
                    <a:pt x="881" y="12"/>
                    <a:pt x="900" y="2"/>
                    <a:pt x="941" y="24"/>
                  </a:cubicBezTo>
                  <a:cubicBezTo>
                    <a:pt x="1029" y="72"/>
                    <a:pt x="1117" y="120"/>
                    <a:pt x="1206" y="165"/>
                  </a:cubicBezTo>
                  <a:cubicBezTo>
                    <a:pt x="1231" y="178"/>
                    <a:pt x="1261" y="187"/>
                    <a:pt x="1290" y="189"/>
                  </a:cubicBezTo>
                  <a:cubicBezTo>
                    <a:pt x="1438" y="200"/>
                    <a:pt x="1550" y="317"/>
                    <a:pt x="1547" y="463"/>
                  </a:cubicBezTo>
                  <a:cubicBezTo>
                    <a:pt x="1545" y="608"/>
                    <a:pt x="1429" y="724"/>
                    <a:pt x="1280" y="726"/>
                  </a:cubicBezTo>
                  <a:cubicBezTo>
                    <a:pt x="1150" y="729"/>
                    <a:pt x="1021" y="727"/>
                    <a:pt x="882" y="727"/>
                  </a:cubicBezTo>
                  <a:close/>
                  <a:moveTo>
                    <a:pt x="1238" y="983"/>
                  </a:moveTo>
                  <a:cubicBezTo>
                    <a:pt x="1097" y="985"/>
                    <a:pt x="984" y="1100"/>
                    <a:pt x="985" y="1241"/>
                  </a:cubicBezTo>
                  <a:cubicBezTo>
                    <a:pt x="986" y="1382"/>
                    <a:pt x="1102" y="1496"/>
                    <a:pt x="1243" y="1495"/>
                  </a:cubicBezTo>
                  <a:cubicBezTo>
                    <a:pt x="1383" y="1493"/>
                    <a:pt x="1497" y="1377"/>
                    <a:pt x="1496" y="1237"/>
                  </a:cubicBezTo>
                  <a:cubicBezTo>
                    <a:pt x="1495" y="1096"/>
                    <a:pt x="1379" y="982"/>
                    <a:pt x="1238" y="983"/>
                  </a:cubicBezTo>
                  <a:close/>
                  <a:moveTo>
                    <a:pt x="66" y="80"/>
                  </a:moveTo>
                  <a:cubicBezTo>
                    <a:pt x="66" y="174"/>
                    <a:pt x="66" y="257"/>
                    <a:pt x="66" y="349"/>
                  </a:cubicBezTo>
                  <a:cubicBezTo>
                    <a:pt x="150" y="304"/>
                    <a:pt x="228" y="262"/>
                    <a:pt x="316" y="215"/>
                  </a:cubicBezTo>
                  <a:cubicBezTo>
                    <a:pt x="226" y="167"/>
                    <a:pt x="150" y="126"/>
                    <a:pt x="66" y="80"/>
                  </a:cubicBezTo>
                  <a:close/>
                  <a:moveTo>
                    <a:pt x="936" y="80"/>
                  </a:moveTo>
                  <a:cubicBezTo>
                    <a:pt x="936" y="175"/>
                    <a:pt x="936" y="257"/>
                    <a:pt x="936" y="349"/>
                  </a:cubicBezTo>
                  <a:cubicBezTo>
                    <a:pt x="1021" y="304"/>
                    <a:pt x="1099" y="262"/>
                    <a:pt x="1186" y="215"/>
                  </a:cubicBezTo>
                  <a:cubicBezTo>
                    <a:pt x="1097" y="167"/>
                    <a:pt x="1021" y="126"/>
                    <a:pt x="936" y="80"/>
                  </a:cubicBezTo>
                  <a:close/>
                  <a:moveTo>
                    <a:pt x="827" y="835"/>
                  </a:moveTo>
                  <a:cubicBezTo>
                    <a:pt x="827" y="741"/>
                    <a:pt x="827" y="659"/>
                    <a:pt x="827" y="567"/>
                  </a:cubicBezTo>
                  <a:cubicBezTo>
                    <a:pt x="744" y="612"/>
                    <a:pt x="667" y="654"/>
                    <a:pt x="578" y="701"/>
                  </a:cubicBezTo>
                  <a:cubicBezTo>
                    <a:pt x="666" y="749"/>
                    <a:pt x="743" y="790"/>
                    <a:pt x="827" y="835"/>
                  </a:cubicBezTo>
                  <a:close/>
                  <a:moveTo>
                    <a:pt x="648" y="1239"/>
                  </a:moveTo>
                  <a:cubicBezTo>
                    <a:pt x="559" y="1191"/>
                    <a:pt x="482" y="1149"/>
                    <a:pt x="400" y="1106"/>
                  </a:cubicBezTo>
                  <a:cubicBezTo>
                    <a:pt x="400" y="1199"/>
                    <a:pt x="400" y="1282"/>
                    <a:pt x="400" y="1372"/>
                  </a:cubicBezTo>
                  <a:cubicBezTo>
                    <a:pt x="483" y="1328"/>
                    <a:pt x="559" y="1287"/>
                    <a:pt x="648" y="1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119">
              <a:extLst>
                <a:ext uri="{FF2B5EF4-FFF2-40B4-BE49-F238E27FC236}">
                  <a16:creationId xmlns:a16="http://schemas.microsoft.com/office/drawing/2014/main" id="{B0AC377A-202B-D182-0A66-77401D1628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5100" y="3194050"/>
              <a:ext cx="79375" cy="85725"/>
            </a:xfrm>
            <a:custGeom>
              <a:avLst/>
              <a:gdLst>
                <a:gd name="T0" fmla="*/ 285 w 286"/>
                <a:gd name="T1" fmla="*/ 165 h 302"/>
                <a:gd name="T2" fmla="*/ 41 w 286"/>
                <a:gd name="T3" fmla="*/ 298 h 302"/>
                <a:gd name="T4" fmla="*/ 3 w 286"/>
                <a:gd name="T5" fmla="*/ 275 h 302"/>
                <a:gd name="T6" fmla="*/ 3 w 286"/>
                <a:gd name="T7" fmla="*/ 26 h 302"/>
                <a:gd name="T8" fmla="*/ 38 w 286"/>
                <a:gd name="T9" fmla="*/ 4 h 302"/>
                <a:gd name="T10" fmla="*/ 286 w 286"/>
                <a:gd name="T11" fmla="*/ 140 h 302"/>
                <a:gd name="T12" fmla="*/ 285 w 286"/>
                <a:gd name="T13" fmla="*/ 165 h 302"/>
                <a:gd name="T14" fmla="*/ 57 w 286"/>
                <a:gd name="T15" fmla="*/ 70 h 302"/>
                <a:gd name="T16" fmla="*/ 57 w 286"/>
                <a:gd name="T17" fmla="*/ 235 h 302"/>
                <a:gd name="T18" fmla="*/ 202 w 286"/>
                <a:gd name="T19" fmla="*/ 151 h 302"/>
                <a:gd name="T20" fmla="*/ 57 w 286"/>
                <a:gd name="T21" fmla="*/ 70 h 3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6" h="302">
                  <a:moveTo>
                    <a:pt x="285" y="165"/>
                  </a:moveTo>
                  <a:cubicBezTo>
                    <a:pt x="204" y="210"/>
                    <a:pt x="123" y="256"/>
                    <a:pt x="41" y="298"/>
                  </a:cubicBezTo>
                  <a:cubicBezTo>
                    <a:pt x="34" y="302"/>
                    <a:pt x="4" y="284"/>
                    <a:pt x="3" y="275"/>
                  </a:cubicBezTo>
                  <a:cubicBezTo>
                    <a:pt x="0" y="192"/>
                    <a:pt x="1" y="109"/>
                    <a:pt x="3" y="26"/>
                  </a:cubicBezTo>
                  <a:cubicBezTo>
                    <a:pt x="4" y="18"/>
                    <a:pt x="31" y="0"/>
                    <a:pt x="38" y="4"/>
                  </a:cubicBezTo>
                  <a:cubicBezTo>
                    <a:pt x="122" y="47"/>
                    <a:pt x="204" y="94"/>
                    <a:pt x="286" y="140"/>
                  </a:cubicBezTo>
                  <a:cubicBezTo>
                    <a:pt x="286" y="148"/>
                    <a:pt x="286" y="157"/>
                    <a:pt x="285" y="165"/>
                  </a:cubicBezTo>
                  <a:close/>
                  <a:moveTo>
                    <a:pt x="57" y="70"/>
                  </a:moveTo>
                  <a:cubicBezTo>
                    <a:pt x="57" y="129"/>
                    <a:pt x="57" y="177"/>
                    <a:pt x="57" y="235"/>
                  </a:cubicBezTo>
                  <a:cubicBezTo>
                    <a:pt x="108" y="205"/>
                    <a:pt x="151" y="180"/>
                    <a:pt x="202" y="151"/>
                  </a:cubicBezTo>
                  <a:cubicBezTo>
                    <a:pt x="149" y="121"/>
                    <a:pt x="107" y="98"/>
                    <a:pt x="57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17" name="Group 416">
            <a:extLst>
              <a:ext uri="{FF2B5EF4-FFF2-40B4-BE49-F238E27FC236}">
                <a16:creationId xmlns:a16="http://schemas.microsoft.com/office/drawing/2014/main" id="{CB68CCD0-0FFD-E1D1-B1B4-7FE8E69D2DB5}"/>
              </a:ext>
            </a:extLst>
          </p:cNvPr>
          <p:cNvGrpSpPr/>
          <p:nvPr/>
        </p:nvGrpSpPr>
        <p:grpSpPr>
          <a:xfrm>
            <a:off x="5435909" y="4134447"/>
            <a:ext cx="446088" cy="384175"/>
            <a:chOff x="3579813" y="2684463"/>
            <a:chExt cx="446088" cy="384175"/>
          </a:xfrm>
          <a:solidFill>
            <a:srgbClr val="43266B"/>
          </a:solidFill>
        </p:grpSpPr>
        <p:sp>
          <p:nvSpPr>
            <p:cNvPr id="418" name="Freeform 123">
              <a:extLst>
                <a:ext uri="{FF2B5EF4-FFF2-40B4-BE49-F238E27FC236}">
                  <a16:creationId xmlns:a16="http://schemas.microsoft.com/office/drawing/2014/main" id="{DC1C4AD4-2617-0DD5-6F0F-C3B8BC2FA56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00488" y="2708275"/>
              <a:ext cx="125413" cy="131763"/>
            </a:xfrm>
            <a:custGeom>
              <a:avLst/>
              <a:gdLst>
                <a:gd name="T0" fmla="*/ 434 w 434"/>
                <a:gd name="T1" fmla="*/ 247 h 454"/>
                <a:gd name="T2" fmla="*/ 411 w 434"/>
                <a:gd name="T3" fmla="*/ 316 h 454"/>
                <a:gd name="T4" fmla="*/ 170 w 434"/>
                <a:gd name="T5" fmla="*/ 431 h 454"/>
                <a:gd name="T6" fmla="*/ 4 w 434"/>
                <a:gd name="T7" fmla="*/ 213 h 454"/>
                <a:gd name="T8" fmla="*/ 202 w 434"/>
                <a:gd name="T9" fmla="*/ 7 h 454"/>
                <a:gd name="T10" fmla="*/ 431 w 434"/>
                <a:gd name="T11" fmla="*/ 189 h 454"/>
                <a:gd name="T12" fmla="*/ 434 w 434"/>
                <a:gd name="T13" fmla="*/ 196 h 454"/>
                <a:gd name="T14" fmla="*/ 434 w 434"/>
                <a:gd name="T15" fmla="*/ 247 h 454"/>
                <a:gd name="T16" fmla="*/ 94 w 434"/>
                <a:gd name="T17" fmla="*/ 221 h 454"/>
                <a:gd name="T18" fmla="*/ 219 w 434"/>
                <a:gd name="T19" fmla="*/ 346 h 454"/>
                <a:gd name="T20" fmla="*/ 344 w 434"/>
                <a:gd name="T21" fmla="*/ 222 h 454"/>
                <a:gd name="T22" fmla="*/ 219 w 434"/>
                <a:gd name="T23" fmla="*/ 97 h 454"/>
                <a:gd name="T24" fmla="*/ 94 w 434"/>
                <a:gd name="T25" fmla="*/ 221 h 4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34" h="454">
                  <a:moveTo>
                    <a:pt x="434" y="247"/>
                  </a:moveTo>
                  <a:cubicBezTo>
                    <a:pt x="426" y="270"/>
                    <a:pt x="421" y="294"/>
                    <a:pt x="411" y="316"/>
                  </a:cubicBezTo>
                  <a:cubicBezTo>
                    <a:pt x="369" y="405"/>
                    <a:pt x="265" y="454"/>
                    <a:pt x="170" y="431"/>
                  </a:cubicBezTo>
                  <a:cubicBezTo>
                    <a:pt x="68" y="405"/>
                    <a:pt x="0" y="316"/>
                    <a:pt x="4" y="213"/>
                  </a:cubicBezTo>
                  <a:cubicBezTo>
                    <a:pt x="9" y="103"/>
                    <a:pt x="95" y="14"/>
                    <a:pt x="202" y="7"/>
                  </a:cubicBezTo>
                  <a:cubicBezTo>
                    <a:pt x="316" y="0"/>
                    <a:pt x="413" y="77"/>
                    <a:pt x="431" y="189"/>
                  </a:cubicBezTo>
                  <a:cubicBezTo>
                    <a:pt x="431" y="191"/>
                    <a:pt x="433" y="194"/>
                    <a:pt x="434" y="196"/>
                  </a:cubicBezTo>
                  <a:cubicBezTo>
                    <a:pt x="434" y="213"/>
                    <a:pt x="434" y="230"/>
                    <a:pt x="434" y="247"/>
                  </a:cubicBezTo>
                  <a:close/>
                  <a:moveTo>
                    <a:pt x="94" y="221"/>
                  </a:moveTo>
                  <a:cubicBezTo>
                    <a:pt x="94" y="290"/>
                    <a:pt x="150" y="346"/>
                    <a:pt x="219" y="346"/>
                  </a:cubicBezTo>
                  <a:cubicBezTo>
                    <a:pt x="287" y="346"/>
                    <a:pt x="343" y="291"/>
                    <a:pt x="344" y="222"/>
                  </a:cubicBezTo>
                  <a:cubicBezTo>
                    <a:pt x="344" y="155"/>
                    <a:pt x="288" y="97"/>
                    <a:pt x="219" y="97"/>
                  </a:cubicBezTo>
                  <a:cubicBezTo>
                    <a:pt x="151" y="96"/>
                    <a:pt x="94" y="152"/>
                    <a:pt x="94" y="2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124">
              <a:extLst>
                <a:ext uri="{FF2B5EF4-FFF2-40B4-BE49-F238E27FC236}">
                  <a16:creationId xmlns:a16="http://schemas.microsoft.com/office/drawing/2014/main" id="{CE16EEEB-91AF-8B61-6D12-AD18F78E9B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9813" y="2714625"/>
              <a:ext cx="301625" cy="354013"/>
            </a:xfrm>
            <a:custGeom>
              <a:avLst/>
              <a:gdLst>
                <a:gd name="T0" fmla="*/ 879 w 1047"/>
                <a:gd name="T1" fmla="*/ 168 h 1222"/>
                <a:gd name="T2" fmla="*/ 804 w 1047"/>
                <a:gd name="T3" fmla="*/ 102 h 1222"/>
                <a:gd name="T4" fmla="*/ 784 w 1047"/>
                <a:gd name="T5" fmla="*/ 85 h 1222"/>
                <a:gd name="T6" fmla="*/ 779 w 1047"/>
                <a:gd name="T7" fmla="*/ 21 h 1222"/>
                <a:gd name="T8" fmla="*/ 843 w 1047"/>
                <a:gd name="T9" fmla="*/ 18 h 1222"/>
                <a:gd name="T10" fmla="*/ 925 w 1047"/>
                <a:gd name="T11" fmla="*/ 88 h 1222"/>
                <a:gd name="T12" fmla="*/ 1018 w 1047"/>
                <a:gd name="T13" fmla="*/ 169 h 1222"/>
                <a:gd name="T14" fmla="*/ 1024 w 1047"/>
                <a:gd name="T15" fmla="*/ 243 h 1222"/>
                <a:gd name="T16" fmla="*/ 873 w 1047"/>
                <a:gd name="T17" fmla="*/ 416 h 1222"/>
                <a:gd name="T18" fmla="*/ 822 w 1047"/>
                <a:gd name="T19" fmla="*/ 432 h 1222"/>
                <a:gd name="T20" fmla="*/ 792 w 1047"/>
                <a:gd name="T21" fmla="*/ 396 h 1222"/>
                <a:gd name="T22" fmla="*/ 806 w 1047"/>
                <a:gd name="T23" fmla="*/ 356 h 1222"/>
                <a:gd name="T24" fmla="*/ 881 w 1047"/>
                <a:gd name="T25" fmla="*/ 269 h 1222"/>
                <a:gd name="T26" fmla="*/ 889 w 1047"/>
                <a:gd name="T27" fmla="*/ 260 h 1222"/>
                <a:gd name="T28" fmla="*/ 514 w 1047"/>
                <a:gd name="T29" fmla="*/ 418 h 1222"/>
                <a:gd name="T30" fmla="*/ 291 w 1047"/>
                <a:gd name="T31" fmla="*/ 756 h 1222"/>
                <a:gd name="T32" fmla="*/ 363 w 1047"/>
                <a:gd name="T33" fmla="*/ 803 h 1222"/>
                <a:gd name="T34" fmla="*/ 304 w 1047"/>
                <a:gd name="T35" fmla="*/ 1164 h 1222"/>
                <a:gd name="T36" fmla="*/ 9 w 1047"/>
                <a:gd name="T37" fmla="*/ 951 h 1222"/>
                <a:gd name="T38" fmla="*/ 185 w 1047"/>
                <a:gd name="T39" fmla="*/ 754 h 1222"/>
                <a:gd name="T40" fmla="*/ 203 w 1047"/>
                <a:gd name="T41" fmla="*/ 738 h 1222"/>
                <a:gd name="T42" fmla="*/ 360 w 1047"/>
                <a:gd name="T43" fmla="*/ 447 h 1222"/>
                <a:gd name="T44" fmla="*/ 720 w 1047"/>
                <a:gd name="T45" fmla="*/ 205 h 1222"/>
                <a:gd name="T46" fmla="*/ 862 w 1047"/>
                <a:gd name="T47" fmla="*/ 171 h 1222"/>
                <a:gd name="T48" fmla="*/ 879 w 1047"/>
                <a:gd name="T49" fmla="*/ 168 h 1222"/>
                <a:gd name="T50" fmla="*/ 223 w 1047"/>
                <a:gd name="T51" fmla="*/ 1089 h 1222"/>
                <a:gd name="T52" fmla="*/ 348 w 1047"/>
                <a:gd name="T53" fmla="*/ 965 h 1222"/>
                <a:gd name="T54" fmla="*/ 223 w 1047"/>
                <a:gd name="T55" fmla="*/ 840 h 1222"/>
                <a:gd name="T56" fmla="*/ 98 w 1047"/>
                <a:gd name="T57" fmla="*/ 965 h 1222"/>
                <a:gd name="T58" fmla="*/ 223 w 1047"/>
                <a:gd name="T59" fmla="*/ 1089 h 1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47" h="1222">
                  <a:moveTo>
                    <a:pt x="879" y="168"/>
                  </a:moveTo>
                  <a:cubicBezTo>
                    <a:pt x="852" y="145"/>
                    <a:pt x="828" y="123"/>
                    <a:pt x="804" y="102"/>
                  </a:cubicBezTo>
                  <a:cubicBezTo>
                    <a:pt x="797" y="96"/>
                    <a:pt x="791" y="91"/>
                    <a:pt x="784" y="85"/>
                  </a:cubicBezTo>
                  <a:cubicBezTo>
                    <a:pt x="764" y="66"/>
                    <a:pt x="762" y="40"/>
                    <a:pt x="779" y="21"/>
                  </a:cubicBezTo>
                  <a:cubicBezTo>
                    <a:pt x="796" y="2"/>
                    <a:pt x="823" y="0"/>
                    <a:pt x="843" y="18"/>
                  </a:cubicBezTo>
                  <a:cubicBezTo>
                    <a:pt x="871" y="41"/>
                    <a:pt x="898" y="65"/>
                    <a:pt x="925" y="88"/>
                  </a:cubicBezTo>
                  <a:cubicBezTo>
                    <a:pt x="956" y="115"/>
                    <a:pt x="987" y="142"/>
                    <a:pt x="1018" y="169"/>
                  </a:cubicBezTo>
                  <a:cubicBezTo>
                    <a:pt x="1045" y="192"/>
                    <a:pt x="1047" y="217"/>
                    <a:pt x="1024" y="243"/>
                  </a:cubicBezTo>
                  <a:cubicBezTo>
                    <a:pt x="974" y="301"/>
                    <a:pt x="923" y="358"/>
                    <a:pt x="873" y="416"/>
                  </a:cubicBezTo>
                  <a:cubicBezTo>
                    <a:pt x="860" y="432"/>
                    <a:pt x="843" y="439"/>
                    <a:pt x="822" y="432"/>
                  </a:cubicBezTo>
                  <a:cubicBezTo>
                    <a:pt x="805" y="426"/>
                    <a:pt x="795" y="414"/>
                    <a:pt x="792" y="396"/>
                  </a:cubicBezTo>
                  <a:cubicBezTo>
                    <a:pt x="790" y="381"/>
                    <a:pt x="796" y="368"/>
                    <a:pt x="806" y="356"/>
                  </a:cubicBezTo>
                  <a:cubicBezTo>
                    <a:pt x="831" y="327"/>
                    <a:pt x="856" y="298"/>
                    <a:pt x="881" y="269"/>
                  </a:cubicBezTo>
                  <a:cubicBezTo>
                    <a:pt x="884" y="266"/>
                    <a:pt x="886" y="263"/>
                    <a:pt x="889" y="260"/>
                  </a:cubicBezTo>
                  <a:cubicBezTo>
                    <a:pt x="810" y="250"/>
                    <a:pt x="616" y="331"/>
                    <a:pt x="514" y="418"/>
                  </a:cubicBezTo>
                  <a:cubicBezTo>
                    <a:pt x="406" y="509"/>
                    <a:pt x="334" y="625"/>
                    <a:pt x="291" y="756"/>
                  </a:cubicBezTo>
                  <a:cubicBezTo>
                    <a:pt x="316" y="772"/>
                    <a:pt x="342" y="785"/>
                    <a:pt x="363" y="803"/>
                  </a:cubicBezTo>
                  <a:cubicBezTo>
                    <a:pt x="485" y="905"/>
                    <a:pt x="452" y="1105"/>
                    <a:pt x="304" y="1164"/>
                  </a:cubicBezTo>
                  <a:cubicBezTo>
                    <a:pt x="156" y="1222"/>
                    <a:pt x="0" y="1110"/>
                    <a:pt x="9" y="951"/>
                  </a:cubicBezTo>
                  <a:cubicBezTo>
                    <a:pt x="14" y="854"/>
                    <a:pt x="89" y="770"/>
                    <a:pt x="185" y="754"/>
                  </a:cubicBezTo>
                  <a:cubicBezTo>
                    <a:pt x="195" y="752"/>
                    <a:pt x="200" y="748"/>
                    <a:pt x="203" y="738"/>
                  </a:cubicBezTo>
                  <a:cubicBezTo>
                    <a:pt x="236" y="631"/>
                    <a:pt x="288" y="534"/>
                    <a:pt x="360" y="447"/>
                  </a:cubicBezTo>
                  <a:cubicBezTo>
                    <a:pt x="456" y="331"/>
                    <a:pt x="576" y="250"/>
                    <a:pt x="720" y="205"/>
                  </a:cubicBezTo>
                  <a:cubicBezTo>
                    <a:pt x="766" y="190"/>
                    <a:pt x="814" y="182"/>
                    <a:pt x="862" y="171"/>
                  </a:cubicBezTo>
                  <a:cubicBezTo>
                    <a:pt x="867" y="170"/>
                    <a:pt x="871" y="169"/>
                    <a:pt x="879" y="168"/>
                  </a:cubicBezTo>
                  <a:close/>
                  <a:moveTo>
                    <a:pt x="223" y="1089"/>
                  </a:moveTo>
                  <a:cubicBezTo>
                    <a:pt x="292" y="1089"/>
                    <a:pt x="348" y="1033"/>
                    <a:pt x="348" y="965"/>
                  </a:cubicBezTo>
                  <a:cubicBezTo>
                    <a:pt x="348" y="896"/>
                    <a:pt x="291" y="839"/>
                    <a:pt x="223" y="840"/>
                  </a:cubicBezTo>
                  <a:cubicBezTo>
                    <a:pt x="155" y="840"/>
                    <a:pt x="98" y="897"/>
                    <a:pt x="98" y="965"/>
                  </a:cubicBezTo>
                  <a:cubicBezTo>
                    <a:pt x="98" y="1033"/>
                    <a:pt x="155" y="1089"/>
                    <a:pt x="223" y="10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125">
              <a:extLst>
                <a:ext uri="{FF2B5EF4-FFF2-40B4-BE49-F238E27FC236}">
                  <a16:creationId xmlns:a16="http://schemas.microsoft.com/office/drawing/2014/main" id="{2853C3F8-384B-E2C6-426B-7C06630B99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592513" y="2684463"/>
              <a:ext cx="114300" cy="114300"/>
            </a:xfrm>
            <a:custGeom>
              <a:avLst/>
              <a:gdLst>
                <a:gd name="T0" fmla="*/ 260 w 398"/>
                <a:gd name="T1" fmla="*/ 196 h 398"/>
                <a:gd name="T2" fmla="*/ 374 w 398"/>
                <a:gd name="T3" fmla="*/ 311 h 398"/>
                <a:gd name="T4" fmla="*/ 392 w 398"/>
                <a:gd name="T5" fmla="*/ 339 h 398"/>
                <a:gd name="T6" fmla="*/ 370 w 398"/>
                <a:gd name="T7" fmla="*/ 387 h 398"/>
                <a:gd name="T8" fmla="*/ 316 w 398"/>
                <a:gd name="T9" fmla="*/ 379 h 398"/>
                <a:gd name="T10" fmla="*/ 212 w 398"/>
                <a:gd name="T11" fmla="*/ 275 h 398"/>
                <a:gd name="T12" fmla="*/ 198 w 398"/>
                <a:gd name="T13" fmla="*/ 262 h 398"/>
                <a:gd name="T14" fmla="*/ 167 w 398"/>
                <a:gd name="T15" fmla="*/ 295 h 398"/>
                <a:gd name="T16" fmla="*/ 86 w 398"/>
                <a:gd name="T17" fmla="*/ 377 h 398"/>
                <a:gd name="T18" fmla="*/ 19 w 398"/>
                <a:gd name="T19" fmla="*/ 380 h 398"/>
                <a:gd name="T20" fmla="*/ 22 w 398"/>
                <a:gd name="T21" fmla="*/ 313 h 398"/>
                <a:gd name="T22" fmla="*/ 136 w 398"/>
                <a:gd name="T23" fmla="*/ 200 h 398"/>
                <a:gd name="T24" fmla="*/ 124 w 398"/>
                <a:gd name="T25" fmla="*/ 188 h 398"/>
                <a:gd name="T26" fmla="*/ 23 w 398"/>
                <a:gd name="T27" fmla="*/ 86 h 398"/>
                <a:gd name="T28" fmla="*/ 7 w 398"/>
                <a:gd name="T29" fmla="*/ 43 h 398"/>
                <a:gd name="T30" fmla="*/ 36 w 398"/>
                <a:gd name="T31" fmla="*/ 8 h 398"/>
                <a:gd name="T32" fmla="*/ 84 w 398"/>
                <a:gd name="T33" fmla="*/ 20 h 398"/>
                <a:gd name="T34" fmla="*/ 188 w 398"/>
                <a:gd name="T35" fmla="*/ 124 h 398"/>
                <a:gd name="T36" fmla="*/ 199 w 398"/>
                <a:gd name="T37" fmla="*/ 140 h 398"/>
                <a:gd name="T38" fmla="*/ 225 w 398"/>
                <a:gd name="T39" fmla="*/ 110 h 398"/>
                <a:gd name="T40" fmla="*/ 313 w 398"/>
                <a:gd name="T41" fmla="*/ 22 h 398"/>
                <a:gd name="T42" fmla="*/ 380 w 398"/>
                <a:gd name="T43" fmla="*/ 19 h 398"/>
                <a:gd name="T44" fmla="*/ 377 w 398"/>
                <a:gd name="T45" fmla="*/ 86 h 398"/>
                <a:gd name="T46" fmla="*/ 275 w 398"/>
                <a:gd name="T47" fmla="*/ 187 h 398"/>
                <a:gd name="T48" fmla="*/ 260 w 398"/>
                <a:gd name="T49" fmla="*/ 196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98" h="398">
                  <a:moveTo>
                    <a:pt x="260" y="196"/>
                  </a:moveTo>
                  <a:cubicBezTo>
                    <a:pt x="301" y="237"/>
                    <a:pt x="338" y="273"/>
                    <a:pt x="374" y="311"/>
                  </a:cubicBezTo>
                  <a:cubicBezTo>
                    <a:pt x="382" y="319"/>
                    <a:pt x="389" y="329"/>
                    <a:pt x="392" y="339"/>
                  </a:cubicBezTo>
                  <a:cubicBezTo>
                    <a:pt x="397" y="359"/>
                    <a:pt x="387" y="378"/>
                    <a:pt x="370" y="387"/>
                  </a:cubicBezTo>
                  <a:cubicBezTo>
                    <a:pt x="352" y="397"/>
                    <a:pt x="332" y="395"/>
                    <a:pt x="316" y="379"/>
                  </a:cubicBezTo>
                  <a:cubicBezTo>
                    <a:pt x="281" y="345"/>
                    <a:pt x="247" y="310"/>
                    <a:pt x="212" y="275"/>
                  </a:cubicBezTo>
                  <a:cubicBezTo>
                    <a:pt x="208" y="272"/>
                    <a:pt x="204" y="268"/>
                    <a:pt x="198" y="262"/>
                  </a:cubicBezTo>
                  <a:cubicBezTo>
                    <a:pt x="187" y="273"/>
                    <a:pt x="178" y="285"/>
                    <a:pt x="167" y="295"/>
                  </a:cubicBezTo>
                  <a:cubicBezTo>
                    <a:pt x="140" y="323"/>
                    <a:pt x="113" y="350"/>
                    <a:pt x="86" y="377"/>
                  </a:cubicBezTo>
                  <a:cubicBezTo>
                    <a:pt x="64" y="398"/>
                    <a:pt x="38" y="398"/>
                    <a:pt x="19" y="380"/>
                  </a:cubicBezTo>
                  <a:cubicBezTo>
                    <a:pt x="0" y="361"/>
                    <a:pt x="1" y="334"/>
                    <a:pt x="22" y="313"/>
                  </a:cubicBezTo>
                  <a:cubicBezTo>
                    <a:pt x="59" y="275"/>
                    <a:pt x="97" y="238"/>
                    <a:pt x="136" y="200"/>
                  </a:cubicBezTo>
                  <a:cubicBezTo>
                    <a:pt x="132" y="195"/>
                    <a:pt x="128" y="191"/>
                    <a:pt x="124" y="188"/>
                  </a:cubicBezTo>
                  <a:cubicBezTo>
                    <a:pt x="90" y="154"/>
                    <a:pt x="57" y="120"/>
                    <a:pt x="23" y="86"/>
                  </a:cubicBezTo>
                  <a:cubicBezTo>
                    <a:pt x="11" y="74"/>
                    <a:pt x="3" y="60"/>
                    <a:pt x="7" y="43"/>
                  </a:cubicBezTo>
                  <a:cubicBezTo>
                    <a:pt x="10" y="26"/>
                    <a:pt x="20" y="14"/>
                    <a:pt x="36" y="8"/>
                  </a:cubicBezTo>
                  <a:cubicBezTo>
                    <a:pt x="54" y="2"/>
                    <a:pt x="71" y="7"/>
                    <a:pt x="84" y="20"/>
                  </a:cubicBezTo>
                  <a:cubicBezTo>
                    <a:pt x="119" y="55"/>
                    <a:pt x="154" y="89"/>
                    <a:pt x="188" y="124"/>
                  </a:cubicBezTo>
                  <a:cubicBezTo>
                    <a:pt x="191" y="128"/>
                    <a:pt x="194" y="132"/>
                    <a:pt x="199" y="140"/>
                  </a:cubicBezTo>
                  <a:cubicBezTo>
                    <a:pt x="210" y="128"/>
                    <a:pt x="217" y="118"/>
                    <a:pt x="225" y="110"/>
                  </a:cubicBezTo>
                  <a:cubicBezTo>
                    <a:pt x="255" y="80"/>
                    <a:pt x="284" y="51"/>
                    <a:pt x="313" y="22"/>
                  </a:cubicBezTo>
                  <a:cubicBezTo>
                    <a:pt x="334" y="1"/>
                    <a:pt x="362" y="0"/>
                    <a:pt x="380" y="19"/>
                  </a:cubicBezTo>
                  <a:cubicBezTo>
                    <a:pt x="398" y="37"/>
                    <a:pt x="397" y="65"/>
                    <a:pt x="377" y="86"/>
                  </a:cubicBezTo>
                  <a:cubicBezTo>
                    <a:pt x="343" y="120"/>
                    <a:pt x="309" y="154"/>
                    <a:pt x="275" y="187"/>
                  </a:cubicBezTo>
                  <a:cubicBezTo>
                    <a:pt x="271" y="191"/>
                    <a:pt x="265" y="193"/>
                    <a:pt x="260" y="1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126">
              <a:extLst>
                <a:ext uri="{FF2B5EF4-FFF2-40B4-BE49-F238E27FC236}">
                  <a16:creationId xmlns:a16="http://schemas.microsoft.com/office/drawing/2014/main" id="{1DF4DEAF-BE0F-F070-194F-878FCBAF05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763963" y="2943225"/>
              <a:ext cx="115888" cy="114300"/>
            </a:xfrm>
            <a:custGeom>
              <a:avLst/>
              <a:gdLst>
                <a:gd name="T0" fmla="*/ 261 w 397"/>
                <a:gd name="T1" fmla="*/ 197 h 397"/>
                <a:gd name="T2" fmla="*/ 355 w 397"/>
                <a:gd name="T3" fmla="*/ 291 h 397"/>
                <a:gd name="T4" fmla="*/ 378 w 397"/>
                <a:gd name="T5" fmla="*/ 313 h 397"/>
                <a:gd name="T6" fmla="*/ 379 w 397"/>
                <a:gd name="T7" fmla="*/ 379 h 397"/>
                <a:gd name="T8" fmla="*/ 314 w 397"/>
                <a:gd name="T9" fmla="*/ 377 h 397"/>
                <a:gd name="T10" fmla="*/ 208 w 397"/>
                <a:gd name="T11" fmla="*/ 271 h 397"/>
                <a:gd name="T12" fmla="*/ 196 w 397"/>
                <a:gd name="T13" fmla="*/ 259 h 397"/>
                <a:gd name="T14" fmla="*/ 177 w 397"/>
                <a:gd name="T15" fmla="*/ 283 h 397"/>
                <a:gd name="T16" fmla="*/ 85 w 397"/>
                <a:gd name="T17" fmla="*/ 375 h 397"/>
                <a:gd name="T18" fmla="*/ 18 w 397"/>
                <a:gd name="T19" fmla="*/ 378 h 397"/>
                <a:gd name="T20" fmla="*/ 21 w 397"/>
                <a:gd name="T21" fmla="*/ 312 h 397"/>
                <a:gd name="T22" fmla="*/ 123 w 397"/>
                <a:gd name="T23" fmla="*/ 210 h 397"/>
                <a:gd name="T24" fmla="*/ 137 w 397"/>
                <a:gd name="T25" fmla="*/ 200 h 397"/>
                <a:gd name="T26" fmla="*/ 23 w 397"/>
                <a:gd name="T27" fmla="*/ 86 h 397"/>
                <a:gd name="T28" fmla="*/ 6 w 397"/>
                <a:gd name="T29" fmla="*/ 57 h 397"/>
                <a:gd name="T30" fmla="*/ 28 w 397"/>
                <a:gd name="T31" fmla="*/ 10 h 397"/>
                <a:gd name="T32" fmla="*/ 82 w 397"/>
                <a:gd name="T33" fmla="*/ 18 h 397"/>
                <a:gd name="T34" fmla="*/ 176 w 397"/>
                <a:gd name="T35" fmla="*/ 112 h 397"/>
                <a:gd name="T36" fmla="*/ 201 w 397"/>
                <a:gd name="T37" fmla="*/ 138 h 397"/>
                <a:gd name="T38" fmla="*/ 215 w 397"/>
                <a:gd name="T39" fmla="*/ 118 h 397"/>
                <a:gd name="T40" fmla="*/ 315 w 397"/>
                <a:gd name="T41" fmla="*/ 19 h 397"/>
                <a:gd name="T42" fmla="*/ 361 w 397"/>
                <a:gd name="T43" fmla="*/ 7 h 397"/>
                <a:gd name="T44" fmla="*/ 392 w 397"/>
                <a:gd name="T45" fmla="*/ 41 h 397"/>
                <a:gd name="T46" fmla="*/ 375 w 397"/>
                <a:gd name="T47" fmla="*/ 85 h 397"/>
                <a:gd name="T48" fmla="*/ 275 w 397"/>
                <a:gd name="T49" fmla="*/ 186 h 397"/>
                <a:gd name="T50" fmla="*/ 261 w 397"/>
                <a:gd name="T51" fmla="*/ 197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97" h="397">
                  <a:moveTo>
                    <a:pt x="261" y="197"/>
                  </a:moveTo>
                  <a:cubicBezTo>
                    <a:pt x="294" y="230"/>
                    <a:pt x="325" y="260"/>
                    <a:pt x="355" y="291"/>
                  </a:cubicBezTo>
                  <a:cubicBezTo>
                    <a:pt x="363" y="298"/>
                    <a:pt x="370" y="306"/>
                    <a:pt x="378" y="313"/>
                  </a:cubicBezTo>
                  <a:cubicBezTo>
                    <a:pt x="397" y="334"/>
                    <a:pt x="397" y="361"/>
                    <a:pt x="379" y="379"/>
                  </a:cubicBezTo>
                  <a:cubicBezTo>
                    <a:pt x="361" y="396"/>
                    <a:pt x="334" y="396"/>
                    <a:pt x="314" y="377"/>
                  </a:cubicBezTo>
                  <a:cubicBezTo>
                    <a:pt x="279" y="342"/>
                    <a:pt x="244" y="306"/>
                    <a:pt x="208" y="271"/>
                  </a:cubicBezTo>
                  <a:cubicBezTo>
                    <a:pt x="205" y="268"/>
                    <a:pt x="202" y="266"/>
                    <a:pt x="196" y="259"/>
                  </a:cubicBezTo>
                  <a:cubicBezTo>
                    <a:pt x="190" y="267"/>
                    <a:pt x="184" y="276"/>
                    <a:pt x="177" y="283"/>
                  </a:cubicBezTo>
                  <a:cubicBezTo>
                    <a:pt x="147" y="314"/>
                    <a:pt x="116" y="345"/>
                    <a:pt x="85" y="375"/>
                  </a:cubicBezTo>
                  <a:cubicBezTo>
                    <a:pt x="64" y="396"/>
                    <a:pt x="37" y="397"/>
                    <a:pt x="18" y="378"/>
                  </a:cubicBezTo>
                  <a:cubicBezTo>
                    <a:pt x="0" y="360"/>
                    <a:pt x="1" y="333"/>
                    <a:pt x="21" y="312"/>
                  </a:cubicBezTo>
                  <a:cubicBezTo>
                    <a:pt x="55" y="278"/>
                    <a:pt x="89" y="244"/>
                    <a:pt x="123" y="210"/>
                  </a:cubicBezTo>
                  <a:cubicBezTo>
                    <a:pt x="127" y="206"/>
                    <a:pt x="132" y="204"/>
                    <a:pt x="137" y="200"/>
                  </a:cubicBezTo>
                  <a:cubicBezTo>
                    <a:pt x="97" y="160"/>
                    <a:pt x="60" y="123"/>
                    <a:pt x="23" y="86"/>
                  </a:cubicBezTo>
                  <a:cubicBezTo>
                    <a:pt x="16" y="78"/>
                    <a:pt x="9" y="67"/>
                    <a:pt x="6" y="57"/>
                  </a:cubicBezTo>
                  <a:cubicBezTo>
                    <a:pt x="2" y="38"/>
                    <a:pt x="12" y="19"/>
                    <a:pt x="28" y="10"/>
                  </a:cubicBezTo>
                  <a:cubicBezTo>
                    <a:pt x="46" y="0"/>
                    <a:pt x="66" y="2"/>
                    <a:pt x="82" y="18"/>
                  </a:cubicBezTo>
                  <a:cubicBezTo>
                    <a:pt x="114" y="49"/>
                    <a:pt x="145" y="81"/>
                    <a:pt x="176" y="112"/>
                  </a:cubicBezTo>
                  <a:cubicBezTo>
                    <a:pt x="183" y="119"/>
                    <a:pt x="190" y="127"/>
                    <a:pt x="201" y="138"/>
                  </a:cubicBezTo>
                  <a:cubicBezTo>
                    <a:pt x="206" y="130"/>
                    <a:pt x="210" y="123"/>
                    <a:pt x="215" y="118"/>
                  </a:cubicBezTo>
                  <a:cubicBezTo>
                    <a:pt x="248" y="85"/>
                    <a:pt x="281" y="52"/>
                    <a:pt x="315" y="19"/>
                  </a:cubicBezTo>
                  <a:cubicBezTo>
                    <a:pt x="328" y="6"/>
                    <a:pt x="343" y="1"/>
                    <a:pt x="361" y="7"/>
                  </a:cubicBezTo>
                  <a:cubicBezTo>
                    <a:pt x="378" y="12"/>
                    <a:pt x="388" y="24"/>
                    <a:pt x="392" y="41"/>
                  </a:cubicBezTo>
                  <a:cubicBezTo>
                    <a:pt x="395" y="59"/>
                    <a:pt x="388" y="73"/>
                    <a:pt x="375" y="85"/>
                  </a:cubicBezTo>
                  <a:cubicBezTo>
                    <a:pt x="342" y="119"/>
                    <a:pt x="308" y="152"/>
                    <a:pt x="275" y="186"/>
                  </a:cubicBezTo>
                  <a:cubicBezTo>
                    <a:pt x="271" y="189"/>
                    <a:pt x="267" y="192"/>
                    <a:pt x="261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2" name="Group 421">
            <a:extLst>
              <a:ext uri="{FF2B5EF4-FFF2-40B4-BE49-F238E27FC236}">
                <a16:creationId xmlns:a16="http://schemas.microsoft.com/office/drawing/2014/main" id="{5511078A-5A44-7F77-6354-5EBCE96AB754}"/>
              </a:ext>
            </a:extLst>
          </p:cNvPr>
          <p:cNvGrpSpPr/>
          <p:nvPr/>
        </p:nvGrpSpPr>
        <p:grpSpPr>
          <a:xfrm>
            <a:off x="6167223" y="4097933"/>
            <a:ext cx="457200" cy="457200"/>
            <a:chOff x="4129088" y="2647950"/>
            <a:chExt cx="457200" cy="457200"/>
          </a:xfrm>
          <a:solidFill>
            <a:srgbClr val="43266B"/>
          </a:solidFill>
        </p:grpSpPr>
        <p:sp>
          <p:nvSpPr>
            <p:cNvPr id="423" name="Freeform 127">
              <a:extLst>
                <a:ext uri="{FF2B5EF4-FFF2-40B4-BE49-F238E27FC236}">
                  <a16:creationId xmlns:a16="http://schemas.microsoft.com/office/drawing/2014/main" id="{EBDD3B1D-82DB-C5B8-C2D2-F9E47ADA52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29088" y="2647950"/>
              <a:ext cx="457200" cy="457200"/>
            </a:xfrm>
            <a:custGeom>
              <a:avLst/>
              <a:gdLst>
                <a:gd name="T0" fmla="*/ 1578 w 1578"/>
                <a:gd name="T1" fmla="*/ 835 h 1578"/>
                <a:gd name="T2" fmla="*/ 1512 w 1578"/>
                <a:gd name="T3" fmla="*/ 876 h 1578"/>
                <a:gd name="T4" fmla="*/ 1440 w 1578"/>
                <a:gd name="T5" fmla="*/ 875 h 1578"/>
                <a:gd name="T6" fmla="*/ 876 w 1578"/>
                <a:gd name="T7" fmla="*/ 1439 h 1578"/>
                <a:gd name="T8" fmla="*/ 876 w 1578"/>
                <a:gd name="T9" fmla="*/ 1499 h 1578"/>
                <a:gd name="T10" fmla="*/ 876 w 1578"/>
                <a:gd name="T11" fmla="*/ 1527 h 1578"/>
                <a:gd name="T12" fmla="*/ 826 w 1578"/>
                <a:gd name="T13" fmla="*/ 1577 h 1578"/>
                <a:gd name="T14" fmla="*/ 753 w 1578"/>
                <a:gd name="T15" fmla="*/ 1577 h 1578"/>
                <a:gd name="T16" fmla="*/ 703 w 1578"/>
                <a:gd name="T17" fmla="*/ 1526 h 1578"/>
                <a:gd name="T18" fmla="*/ 703 w 1578"/>
                <a:gd name="T19" fmla="*/ 1439 h 1578"/>
                <a:gd name="T20" fmla="*/ 139 w 1578"/>
                <a:gd name="T21" fmla="*/ 875 h 1578"/>
                <a:gd name="T22" fmla="*/ 61 w 1578"/>
                <a:gd name="T23" fmla="*/ 875 h 1578"/>
                <a:gd name="T24" fmla="*/ 0 w 1578"/>
                <a:gd name="T25" fmla="*/ 815 h 1578"/>
                <a:gd name="T26" fmla="*/ 0 w 1578"/>
                <a:gd name="T27" fmla="*/ 763 h 1578"/>
                <a:gd name="T28" fmla="*/ 62 w 1578"/>
                <a:gd name="T29" fmla="*/ 702 h 1578"/>
                <a:gd name="T30" fmla="*/ 139 w 1578"/>
                <a:gd name="T31" fmla="*/ 702 h 1578"/>
                <a:gd name="T32" fmla="*/ 702 w 1578"/>
                <a:gd name="T33" fmla="*/ 138 h 1578"/>
                <a:gd name="T34" fmla="*/ 702 w 1578"/>
                <a:gd name="T35" fmla="*/ 66 h 1578"/>
                <a:gd name="T36" fmla="*/ 743 w 1578"/>
                <a:gd name="T37" fmla="*/ 0 h 1578"/>
                <a:gd name="T38" fmla="*/ 835 w 1578"/>
                <a:gd name="T39" fmla="*/ 0 h 1578"/>
                <a:gd name="T40" fmla="*/ 876 w 1578"/>
                <a:gd name="T41" fmla="*/ 66 h 1578"/>
                <a:gd name="T42" fmla="*/ 876 w 1578"/>
                <a:gd name="T43" fmla="*/ 138 h 1578"/>
                <a:gd name="T44" fmla="*/ 1440 w 1578"/>
                <a:gd name="T45" fmla="*/ 702 h 1578"/>
                <a:gd name="T46" fmla="*/ 1512 w 1578"/>
                <a:gd name="T47" fmla="*/ 701 h 1578"/>
                <a:gd name="T48" fmla="*/ 1578 w 1578"/>
                <a:gd name="T49" fmla="*/ 742 h 1578"/>
                <a:gd name="T50" fmla="*/ 1578 w 1578"/>
                <a:gd name="T51" fmla="*/ 835 h 1578"/>
                <a:gd name="T52" fmla="*/ 1258 w 1578"/>
                <a:gd name="T53" fmla="*/ 877 h 1578"/>
                <a:gd name="T54" fmla="*/ 1256 w 1578"/>
                <a:gd name="T55" fmla="*/ 876 h 1578"/>
                <a:gd name="T56" fmla="*/ 1190 w 1578"/>
                <a:gd name="T57" fmla="*/ 875 h 1578"/>
                <a:gd name="T58" fmla="*/ 1132 w 1578"/>
                <a:gd name="T59" fmla="*/ 819 h 1578"/>
                <a:gd name="T60" fmla="*/ 1132 w 1578"/>
                <a:gd name="T61" fmla="*/ 762 h 1578"/>
                <a:gd name="T62" fmla="*/ 1193 w 1578"/>
                <a:gd name="T63" fmla="*/ 702 h 1578"/>
                <a:gd name="T64" fmla="*/ 1259 w 1578"/>
                <a:gd name="T65" fmla="*/ 702 h 1578"/>
                <a:gd name="T66" fmla="*/ 876 w 1578"/>
                <a:gd name="T67" fmla="*/ 319 h 1578"/>
                <a:gd name="T68" fmla="*/ 876 w 1578"/>
                <a:gd name="T69" fmla="*/ 388 h 1578"/>
                <a:gd name="T70" fmla="*/ 820 w 1578"/>
                <a:gd name="T71" fmla="*/ 446 h 1578"/>
                <a:gd name="T72" fmla="*/ 804 w 1578"/>
                <a:gd name="T73" fmla="*/ 446 h 1578"/>
                <a:gd name="T74" fmla="*/ 702 w 1578"/>
                <a:gd name="T75" fmla="*/ 345 h 1578"/>
                <a:gd name="T76" fmla="*/ 702 w 1578"/>
                <a:gd name="T77" fmla="*/ 319 h 1578"/>
                <a:gd name="T78" fmla="*/ 320 w 1578"/>
                <a:gd name="T79" fmla="*/ 702 h 1578"/>
                <a:gd name="T80" fmla="*/ 396 w 1578"/>
                <a:gd name="T81" fmla="*/ 702 h 1578"/>
                <a:gd name="T82" fmla="*/ 445 w 1578"/>
                <a:gd name="T83" fmla="*/ 746 h 1578"/>
                <a:gd name="T84" fmla="*/ 445 w 1578"/>
                <a:gd name="T85" fmla="*/ 831 h 1578"/>
                <a:gd name="T86" fmla="*/ 396 w 1578"/>
                <a:gd name="T87" fmla="*/ 875 h 1578"/>
                <a:gd name="T88" fmla="*/ 342 w 1578"/>
                <a:gd name="T89" fmla="*/ 875 h 1578"/>
                <a:gd name="T90" fmla="*/ 319 w 1578"/>
                <a:gd name="T91" fmla="*/ 875 h 1578"/>
                <a:gd name="T92" fmla="*/ 702 w 1578"/>
                <a:gd name="T93" fmla="*/ 1257 h 1578"/>
                <a:gd name="T94" fmla="*/ 702 w 1578"/>
                <a:gd name="T95" fmla="*/ 1189 h 1578"/>
                <a:gd name="T96" fmla="*/ 760 w 1578"/>
                <a:gd name="T97" fmla="*/ 1132 h 1578"/>
                <a:gd name="T98" fmla="*/ 818 w 1578"/>
                <a:gd name="T99" fmla="*/ 1132 h 1578"/>
                <a:gd name="T100" fmla="*/ 876 w 1578"/>
                <a:gd name="T101" fmla="*/ 1190 h 1578"/>
                <a:gd name="T102" fmla="*/ 876 w 1578"/>
                <a:gd name="T103" fmla="*/ 1258 h 1578"/>
                <a:gd name="T104" fmla="*/ 1258 w 1578"/>
                <a:gd name="T105" fmla="*/ 877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78" h="1578">
                  <a:moveTo>
                    <a:pt x="1578" y="835"/>
                  </a:moveTo>
                  <a:cubicBezTo>
                    <a:pt x="1567" y="865"/>
                    <a:pt x="1544" y="878"/>
                    <a:pt x="1512" y="876"/>
                  </a:cubicBezTo>
                  <a:cubicBezTo>
                    <a:pt x="1488" y="874"/>
                    <a:pt x="1463" y="875"/>
                    <a:pt x="1440" y="875"/>
                  </a:cubicBezTo>
                  <a:cubicBezTo>
                    <a:pt x="1376" y="1188"/>
                    <a:pt x="1190" y="1375"/>
                    <a:pt x="876" y="1439"/>
                  </a:cubicBezTo>
                  <a:cubicBezTo>
                    <a:pt x="876" y="1457"/>
                    <a:pt x="876" y="1478"/>
                    <a:pt x="876" y="1499"/>
                  </a:cubicBezTo>
                  <a:cubicBezTo>
                    <a:pt x="876" y="1508"/>
                    <a:pt x="876" y="1517"/>
                    <a:pt x="876" y="1527"/>
                  </a:cubicBezTo>
                  <a:cubicBezTo>
                    <a:pt x="875" y="1555"/>
                    <a:pt x="854" y="1576"/>
                    <a:pt x="826" y="1577"/>
                  </a:cubicBezTo>
                  <a:cubicBezTo>
                    <a:pt x="802" y="1578"/>
                    <a:pt x="778" y="1578"/>
                    <a:pt x="753" y="1577"/>
                  </a:cubicBezTo>
                  <a:cubicBezTo>
                    <a:pt x="724" y="1576"/>
                    <a:pt x="703" y="1555"/>
                    <a:pt x="703" y="1526"/>
                  </a:cubicBezTo>
                  <a:cubicBezTo>
                    <a:pt x="702" y="1496"/>
                    <a:pt x="703" y="1467"/>
                    <a:pt x="703" y="1439"/>
                  </a:cubicBezTo>
                  <a:cubicBezTo>
                    <a:pt x="389" y="1375"/>
                    <a:pt x="203" y="1188"/>
                    <a:pt x="139" y="875"/>
                  </a:cubicBezTo>
                  <a:cubicBezTo>
                    <a:pt x="114" y="875"/>
                    <a:pt x="88" y="875"/>
                    <a:pt x="61" y="875"/>
                  </a:cubicBezTo>
                  <a:cubicBezTo>
                    <a:pt x="20" y="875"/>
                    <a:pt x="1" y="855"/>
                    <a:pt x="0" y="815"/>
                  </a:cubicBezTo>
                  <a:cubicBezTo>
                    <a:pt x="0" y="798"/>
                    <a:pt x="0" y="780"/>
                    <a:pt x="0" y="763"/>
                  </a:cubicBezTo>
                  <a:cubicBezTo>
                    <a:pt x="1" y="721"/>
                    <a:pt x="20" y="702"/>
                    <a:pt x="62" y="702"/>
                  </a:cubicBezTo>
                  <a:cubicBezTo>
                    <a:pt x="88" y="702"/>
                    <a:pt x="114" y="702"/>
                    <a:pt x="139" y="702"/>
                  </a:cubicBezTo>
                  <a:cubicBezTo>
                    <a:pt x="202" y="389"/>
                    <a:pt x="389" y="202"/>
                    <a:pt x="702" y="138"/>
                  </a:cubicBezTo>
                  <a:cubicBezTo>
                    <a:pt x="702" y="116"/>
                    <a:pt x="704" y="91"/>
                    <a:pt x="702" y="66"/>
                  </a:cubicBezTo>
                  <a:cubicBezTo>
                    <a:pt x="700" y="33"/>
                    <a:pt x="713" y="11"/>
                    <a:pt x="743" y="0"/>
                  </a:cubicBezTo>
                  <a:cubicBezTo>
                    <a:pt x="774" y="0"/>
                    <a:pt x="805" y="0"/>
                    <a:pt x="835" y="0"/>
                  </a:cubicBezTo>
                  <a:cubicBezTo>
                    <a:pt x="866" y="11"/>
                    <a:pt x="878" y="33"/>
                    <a:pt x="876" y="66"/>
                  </a:cubicBezTo>
                  <a:cubicBezTo>
                    <a:pt x="875" y="90"/>
                    <a:pt x="876" y="116"/>
                    <a:pt x="876" y="138"/>
                  </a:cubicBezTo>
                  <a:cubicBezTo>
                    <a:pt x="1190" y="202"/>
                    <a:pt x="1376" y="389"/>
                    <a:pt x="1440" y="702"/>
                  </a:cubicBezTo>
                  <a:cubicBezTo>
                    <a:pt x="1463" y="702"/>
                    <a:pt x="1488" y="703"/>
                    <a:pt x="1512" y="701"/>
                  </a:cubicBezTo>
                  <a:cubicBezTo>
                    <a:pt x="1544" y="699"/>
                    <a:pt x="1567" y="712"/>
                    <a:pt x="1578" y="742"/>
                  </a:cubicBezTo>
                  <a:cubicBezTo>
                    <a:pt x="1578" y="773"/>
                    <a:pt x="1578" y="804"/>
                    <a:pt x="1578" y="835"/>
                  </a:cubicBezTo>
                  <a:close/>
                  <a:moveTo>
                    <a:pt x="1258" y="877"/>
                  </a:moveTo>
                  <a:cubicBezTo>
                    <a:pt x="1257" y="876"/>
                    <a:pt x="1256" y="876"/>
                    <a:pt x="1256" y="876"/>
                  </a:cubicBezTo>
                  <a:cubicBezTo>
                    <a:pt x="1234" y="876"/>
                    <a:pt x="1212" y="876"/>
                    <a:pt x="1190" y="875"/>
                  </a:cubicBezTo>
                  <a:cubicBezTo>
                    <a:pt x="1154" y="875"/>
                    <a:pt x="1133" y="855"/>
                    <a:pt x="1132" y="819"/>
                  </a:cubicBezTo>
                  <a:cubicBezTo>
                    <a:pt x="1132" y="800"/>
                    <a:pt x="1132" y="781"/>
                    <a:pt x="1132" y="762"/>
                  </a:cubicBezTo>
                  <a:cubicBezTo>
                    <a:pt x="1132" y="722"/>
                    <a:pt x="1152" y="702"/>
                    <a:pt x="1193" y="702"/>
                  </a:cubicBezTo>
                  <a:cubicBezTo>
                    <a:pt x="1215" y="702"/>
                    <a:pt x="1237" y="702"/>
                    <a:pt x="1259" y="702"/>
                  </a:cubicBezTo>
                  <a:cubicBezTo>
                    <a:pt x="1229" y="509"/>
                    <a:pt x="1060" y="346"/>
                    <a:pt x="876" y="319"/>
                  </a:cubicBezTo>
                  <a:cubicBezTo>
                    <a:pt x="876" y="343"/>
                    <a:pt x="876" y="366"/>
                    <a:pt x="876" y="388"/>
                  </a:cubicBezTo>
                  <a:cubicBezTo>
                    <a:pt x="876" y="424"/>
                    <a:pt x="855" y="444"/>
                    <a:pt x="820" y="446"/>
                  </a:cubicBezTo>
                  <a:cubicBezTo>
                    <a:pt x="814" y="446"/>
                    <a:pt x="809" y="445"/>
                    <a:pt x="804" y="446"/>
                  </a:cubicBezTo>
                  <a:cubicBezTo>
                    <a:pt x="716" y="449"/>
                    <a:pt x="698" y="440"/>
                    <a:pt x="702" y="345"/>
                  </a:cubicBezTo>
                  <a:cubicBezTo>
                    <a:pt x="703" y="336"/>
                    <a:pt x="702" y="328"/>
                    <a:pt x="702" y="319"/>
                  </a:cubicBezTo>
                  <a:cubicBezTo>
                    <a:pt x="497" y="352"/>
                    <a:pt x="343" y="531"/>
                    <a:pt x="320" y="702"/>
                  </a:cubicBezTo>
                  <a:cubicBezTo>
                    <a:pt x="346" y="702"/>
                    <a:pt x="371" y="701"/>
                    <a:pt x="396" y="702"/>
                  </a:cubicBezTo>
                  <a:cubicBezTo>
                    <a:pt x="422" y="703"/>
                    <a:pt x="443" y="720"/>
                    <a:pt x="445" y="746"/>
                  </a:cubicBezTo>
                  <a:cubicBezTo>
                    <a:pt x="447" y="774"/>
                    <a:pt x="447" y="803"/>
                    <a:pt x="445" y="831"/>
                  </a:cubicBezTo>
                  <a:cubicBezTo>
                    <a:pt x="443" y="857"/>
                    <a:pt x="422" y="874"/>
                    <a:pt x="396" y="875"/>
                  </a:cubicBezTo>
                  <a:cubicBezTo>
                    <a:pt x="378" y="876"/>
                    <a:pt x="360" y="875"/>
                    <a:pt x="342" y="875"/>
                  </a:cubicBezTo>
                  <a:cubicBezTo>
                    <a:pt x="334" y="875"/>
                    <a:pt x="327" y="875"/>
                    <a:pt x="319" y="875"/>
                  </a:cubicBezTo>
                  <a:cubicBezTo>
                    <a:pt x="355" y="1087"/>
                    <a:pt x="539" y="1237"/>
                    <a:pt x="702" y="1257"/>
                  </a:cubicBezTo>
                  <a:cubicBezTo>
                    <a:pt x="702" y="1234"/>
                    <a:pt x="702" y="1212"/>
                    <a:pt x="702" y="1189"/>
                  </a:cubicBezTo>
                  <a:cubicBezTo>
                    <a:pt x="703" y="1153"/>
                    <a:pt x="723" y="1132"/>
                    <a:pt x="760" y="1132"/>
                  </a:cubicBezTo>
                  <a:cubicBezTo>
                    <a:pt x="779" y="1131"/>
                    <a:pt x="799" y="1131"/>
                    <a:pt x="818" y="1132"/>
                  </a:cubicBezTo>
                  <a:cubicBezTo>
                    <a:pt x="856" y="1132"/>
                    <a:pt x="876" y="1152"/>
                    <a:pt x="876" y="1190"/>
                  </a:cubicBezTo>
                  <a:cubicBezTo>
                    <a:pt x="876" y="1213"/>
                    <a:pt x="876" y="1235"/>
                    <a:pt x="876" y="1258"/>
                  </a:cubicBezTo>
                  <a:cubicBezTo>
                    <a:pt x="1059" y="1231"/>
                    <a:pt x="1229" y="1069"/>
                    <a:pt x="1258" y="8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128">
              <a:extLst>
                <a:ext uri="{FF2B5EF4-FFF2-40B4-BE49-F238E27FC236}">
                  <a16:creationId xmlns:a16="http://schemas.microsoft.com/office/drawing/2014/main" id="{79F08DAD-60F1-9258-9567-3767210386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5938" y="2846388"/>
              <a:ext cx="61913" cy="60325"/>
            </a:xfrm>
            <a:custGeom>
              <a:avLst/>
              <a:gdLst>
                <a:gd name="T0" fmla="*/ 0 w 213"/>
                <a:gd name="T1" fmla="*/ 106 h 213"/>
                <a:gd name="T2" fmla="*/ 106 w 213"/>
                <a:gd name="T3" fmla="*/ 0 h 213"/>
                <a:gd name="T4" fmla="*/ 212 w 213"/>
                <a:gd name="T5" fmla="*/ 107 h 213"/>
                <a:gd name="T6" fmla="*/ 106 w 213"/>
                <a:gd name="T7" fmla="*/ 212 h 213"/>
                <a:gd name="T8" fmla="*/ 0 w 213"/>
                <a:gd name="T9" fmla="*/ 106 h 2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13" h="213">
                  <a:moveTo>
                    <a:pt x="0" y="106"/>
                  </a:moveTo>
                  <a:cubicBezTo>
                    <a:pt x="0" y="48"/>
                    <a:pt x="48" y="0"/>
                    <a:pt x="106" y="0"/>
                  </a:cubicBezTo>
                  <a:cubicBezTo>
                    <a:pt x="164" y="0"/>
                    <a:pt x="213" y="49"/>
                    <a:pt x="212" y="107"/>
                  </a:cubicBezTo>
                  <a:cubicBezTo>
                    <a:pt x="211" y="166"/>
                    <a:pt x="164" y="213"/>
                    <a:pt x="106" y="212"/>
                  </a:cubicBezTo>
                  <a:cubicBezTo>
                    <a:pt x="48" y="212"/>
                    <a:pt x="0" y="164"/>
                    <a:pt x="0" y="1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5" name="Group 424">
            <a:extLst>
              <a:ext uri="{FF2B5EF4-FFF2-40B4-BE49-F238E27FC236}">
                <a16:creationId xmlns:a16="http://schemas.microsoft.com/office/drawing/2014/main" id="{0AF86B16-8024-6F6C-9E2C-751AEFE987AC}"/>
              </a:ext>
            </a:extLst>
          </p:cNvPr>
          <p:cNvGrpSpPr/>
          <p:nvPr/>
        </p:nvGrpSpPr>
        <p:grpSpPr>
          <a:xfrm>
            <a:off x="6906964" y="4104283"/>
            <a:ext cx="442913" cy="444500"/>
            <a:chOff x="4689475" y="2649538"/>
            <a:chExt cx="442913" cy="444500"/>
          </a:xfrm>
          <a:solidFill>
            <a:srgbClr val="43266B"/>
          </a:solidFill>
        </p:grpSpPr>
        <p:sp>
          <p:nvSpPr>
            <p:cNvPr id="426" name="Freeform 129">
              <a:extLst>
                <a:ext uri="{FF2B5EF4-FFF2-40B4-BE49-F238E27FC236}">
                  <a16:creationId xmlns:a16="http://schemas.microsoft.com/office/drawing/2014/main" id="{03AEF197-AF8D-BE4F-E009-05DABC36A6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89475" y="2649538"/>
              <a:ext cx="442913" cy="444500"/>
            </a:xfrm>
            <a:custGeom>
              <a:avLst/>
              <a:gdLst>
                <a:gd name="T0" fmla="*/ 722 w 1535"/>
                <a:gd name="T1" fmla="*/ 1535 h 1535"/>
                <a:gd name="T2" fmla="*/ 722 w 1535"/>
                <a:gd name="T3" fmla="*/ 1354 h 1535"/>
                <a:gd name="T4" fmla="*/ 180 w 1535"/>
                <a:gd name="T5" fmla="*/ 813 h 1535"/>
                <a:gd name="T6" fmla="*/ 0 w 1535"/>
                <a:gd name="T7" fmla="*/ 813 h 1535"/>
                <a:gd name="T8" fmla="*/ 0 w 1535"/>
                <a:gd name="T9" fmla="*/ 722 h 1535"/>
                <a:gd name="T10" fmla="*/ 180 w 1535"/>
                <a:gd name="T11" fmla="*/ 722 h 1535"/>
                <a:gd name="T12" fmla="*/ 721 w 1535"/>
                <a:gd name="T13" fmla="*/ 180 h 1535"/>
                <a:gd name="T14" fmla="*/ 721 w 1535"/>
                <a:gd name="T15" fmla="*/ 0 h 1535"/>
                <a:gd name="T16" fmla="*/ 811 w 1535"/>
                <a:gd name="T17" fmla="*/ 0 h 1535"/>
                <a:gd name="T18" fmla="*/ 811 w 1535"/>
                <a:gd name="T19" fmla="*/ 180 h 1535"/>
                <a:gd name="T20" fmla="*/ 1354 w 1535"/>
                <a:gd name="T21" fmla="*/ 722 h 1535"/>
                <a:gd name="T22" fmla="*/ 1535 w 1535"/>
                <a:gd name="T23" fmla="*/ 722 h 1535"/>
                <a:gd name="T24" fmla="*/ 1535 w 1535"/>
                <a:gd name="T25" fmla="*/ 812 h 1535"/>
                <a:gd name="T26" fmla="*/ 1354 w 1535"/>
                <a:gd name="T27" fmla="*/ 812 h 1535"/>
                <a:gd name="T28" fmla="*/ 812 w 1535"/>
                <a:gd name="T29" fmla="*/ 1354 h 1535"/>
                <a:gd name="T30" fmla="*/ 812 w 1535"/>
                <a:gd name="T31" fmla="*/ 1535 h 1535"/>
                <a:gd name="T32" fmla="*/ 722 w 1535"/>
                <a:gd name="T33" fmla="*/ 1535 h 1535"/>
                <a:gd name="T34" fmla="*/ 1258 w 1535"/>
                <a:gd name="T35" fmla="*/ 722 h 1535"/>
                <a:gd name="T36" fmla="*/ 812 w 1535"/>
                <a:gd name="T37" fmla="*/ 276 h 1535"/>
                <a:gd name="T38" fmla="*/ 812 w 1535"/>
                <a:gd name="T39" fmla="*/ 364 h 1535"/>
                <a:gd name="T40" fmla="*/ 722 w 1535"/>
                <a:gd name="T41" fmla="*/ 364 h 1535"/>
                <a:gd name="T42" fmla="*/ 722 w 1535"/>
                <a:gd name="T43" fmla="*/ 275 h 1535"/>
                <a:gd name="T44" fmla="*/ 276 w 1535"/>
                <a:gd name="T45" fmla="*/ 722 h 1535"/>
                <a:gd name="T46" fmla="*/ 361 w 1535"/>
                <a:gd name="T47" fmla="*/ 722 h 1535"/>
                <a:gd name="T48" fmla="*/ 361 w 1535"/>
                <a:gd name="T49" fmla="*/ 813 h 1535"/>
                <a:gd name="T50" fmla="*/ 275 w 1535"/>
                <a:gd name="T51" fmla="*/ 813 h 1535"/>
                <a:gd name="T52" fmla="*/ 723 w 1535"/>
                <a:gd name="T53" fmla="*/ 1257 h 1535"/>
                <a:gd name="T54" fmla="*/ 723 w 1535"/>
                <a:gd name="T55" fmla="*/ 1176 h 1535"/>
                <a:gd name="T56" fmla="*/ 812 w 1535"/>
                <a:gd name="T57" fmla="*/ 1176 h 1535"/>
                <a:gd name="T58" fmla="*/ 812 w 1535"/>
                <a:gd name="T59" fmla="*/ 1258 h 1535"/>
                <a:gd name="T60" fmla="*/ 1258 w 1535"/>
                <a:gd name="T61" fmla="*/ 812 h 1535"/>
                <a:gd name="T62" fmla="*/ 1173 w 1535"/>
                <a:gd name="T63" fmla="*/ 812 h 1535"/>
                <a:gd name="T64" fmla="*/ 1173 w 1535"/>
                <a:gd name="T65" fmla="*/ 722 h 1535"/>
                <a:gd name="T66" fmla="*/ 1258 w 1535"/>
                <a:gd name="T67" fmla="*/ 722 h 1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35" h="1535">
                  <a:moveTo>
                    <a:pt x="722" y="1535"/>
                  </a:moveTo>
                  <a:cubicBezTo>
                    <a:pt x="722" y="1474"/>
                    <a:pt x="722" y="1413"/>
                    <a:pt x="722" y="1354"/>
                  </a:cubicBezTo>
                  <a:cubicBezTo>
                    <a:pt x="411" y="1304"/>
                    <a:pt x="231" y="1125"/>
                    <a:pt x="180" y="813"/>
                  </a:cubicBezTo>
                  <a:cubicBezTo>
                    <a:pt x="122" y="813"/>
                    <a:pt x="62" y="813"/>
                    <a:pt x="0" y="813"/>
                  </a:cubicBezTo>
                  <a:cubicBezTo>
                    <a:pt x="0" y="782"/>
                    <a:pt x="0" y="753"/>
                    <a:pt x="0" y="722"/>
                  </a:cubicBezTo>
                  <a:cubicBezTo>
                    <a:pt x="61" y="722"/>
                    <a:pt x="122" y="722"/>
                    <a:pt x="180" y="722"/>
                  </a:cubicBezTo>
                  <a:cubicBezTo>
                    <a:pt x="230" y="410"/>
                    <a:pt x="409" y="231"/>
                    <a:pt x="721" y="180"/>
                  </a:cubicBezTo>
                  <a:cubicBezTo>
                    <a:pt x="721" y="123"/>
                    <a:pt x="721" y="62"/>
                    <a:pt x="721" y="0"/>
                  </a:cubicBezTo>
                  <a:cubicBezTo>
                    <a:pt x="752" y="0"/>
                    <a:pt x="781" y="0"/>
                    <a:pt x="811" y="0"/>
                  </a:cubicBezTo>
                  <a:cubicBezTo>
                    <a:pt x="811" y="61"/>
                    <a:pt x="811" y="121"/>
                    <a:pt x="811" y="180"/>
                  </a:cubicBezTo>
                  <a:cubicBezTo>
                    <a:pt x="1124" y="230"/>
                    <a:pt x="1303" y="409"/>
                    <a:pt x="1354" y="722"/>
                  </a:cubicBezTo>
                  <a:cubicBezTo>
                    <a:pt x="1412" y="722"/>
                    <a:pt x="1474" y="722"/>
                    <a:pt x="1535" y="722"/>
                  </a:cubicBezTo>
                  <a:cubicBezTo>
                    <a:pt x="1535" y="752"/>
                    <a:pt x="1535" y="782"/>
                    <a:pt x="1535" y="812"/>
                  </a:cubicBezTo>
                  <a:cubicBezTo>
                    <a:pt x="1474" y="812"/>
                    <a:pt x="1412" y="812"/>
                    <a:pt x="1354" y="812"/>
                  </a:cubicBezTo>
                  <a:cubicBezTo>
                    <a:pt x="1303" y="1125"/>
                    <a:pt x="1124" y="1304"/>
                    <a:pt x="812" y="1354"/>
                  </a:cubicBezTo>
                  <a:cubicBezTo>
                    <a:pt x="812" y="1413"/>
                    <a:pt x="812" y="1474"/>
                    <a:pt x="812" y="1535"/>
                  </a:cubicBezTo>
                  <a:cubicBezTo>
                    <a:pt x="782" y="1535"/>
                    <a:pt x="752" y="1535"/>
                    <a:pt x="722" y="1535"/>
                  </a:cubicBezTo>
                  <a:close/>
                  <a:moveTo>
                    <a:pt x="1258" y="722"/>
                  </a:moveTo>
                  <a:cubicBezTo>
                    <a:pt x="1243" y="483"/>
                    <a:pt x="1035" y="288"/>
                    <a:pt x="812" y="276"/>
                  </a:cubicBezTo>
                  <a:cubicBezTo>
                    <a:pt x="812" y="305"/>
                    <a:pt x="812" y="334"/>
                    <a:pt x="812" y="364"/>
                  </a:cubicBezTo>
                  <a:cubicBezTo>
                    <a:pt x="781" y="364"/>
                    <a:pt x="752" y="364"/>
                    <a:pt x="722" y="364"/>
                  </a:cubicBezTo>
                  <a:cubicBezTo>
                    <a:pt x="722" y="334"/>
                    <a:pt x="722" y="305"/>
                    <a:pt x="722" y="275"/>
                  </a:cubicBezTo>
                  <a:cubicBezTo>
                    <a:pt x="476" y="293"/>
                    <a:pt x="286" y="507"/>
                    <a:pt x="276" y="722"/>
                  </a:cubicBezTo>
                  <a:cubicBezTo>
                    <a:pt x="304" y="722"/>
                    <a:pt x="333" y="722"/>
                    <a:pt x="361" y="722"/>
                  </a:cubicBezTo>
                  <a:cubicBezTo>
                    <a:pt x="361" y="753"/>
                    <a:pt x="361" y="782"/>
                    <a:pt x="361" y="813"/>
                  </a:cubicBezTo>
                  <a:cubicBezTo>
                    <a:pt x="332" y="813"/>
                    <a:pt x="303" y="813"/>
                    <a:pt x="275" y="813"/>
                  </a:cubicBezTo>
                  <a:cubicBezTo>
                    <a:pt x="295" y="1067"/>
                    <a:pt x="517" y="1250"/>
                    <a:pt x="723" y="1257"/>
                  </a:cubicBezTo>
                  <a:cubicBezTo>
                    <a:pt x="723" y="1230"/>
                    <a:pt x="723" y="1203"/>
                    <a:pt x="723" y="1176"/>
                  </a:cubicBezTo>
                  <a:cubicBezTo>
                    <a:pt x="753" y="1176"/>
                    <a:pt x="782" y="1176"/>
                    <a:pt x="812" y="1176"/>
                  </a:cubicBezTo>
                  <a:cubicBezTo>
                    <a:pt x="812" y="1204"/>
                    <a:pt x="812" y="1231"/>
                    <a:pt x="812" y="1258"/>
                  </a:cubicBezTo>
                  <a:cubicBezTo>
                    <a:pt x="1033" y="1246"/>
                    <a:pt x="1243" y="1052"/>
                    <a:pt x="1258" y="812"/>
                  </a:cubicBezTo>
                  <a:cubicBezTo>
                    <a:pt x="1230" y="812"/>
                    <a:pt x="1201" y="812"/>
                    <a:pt x="1173" y="812"/>
                  </a:cubicBezTo>
                  <a:cubicBezTo>
                    <a:pt x="1173" y="781"/>
                    <a:pt x="1173" y="752"/>
                    <a:pt x="1173" y="722"/>
                  </a:cubicBezTo>
                  <a:cubicBezTo>
                    <a:pt x="1202" y="722"/>
                    <a:pt x="1230" y="722"/>
                    <a:pt x="1258" y="7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7" name="Freeform 130">
              <a:extLst>
                <a:ext uri="{FF2B5EF4-FFF2-40B4-BE49-F238E27FC236}">
                  <a16:creationId xmlns:a16="http://schemas.microsoft.com/office/drawing/2014/main" id="{29EA5586-2804-F828-10D2-72A0C8719DEA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0" y="2649538"/>
              <a:ext cx="103188" cy="103188"/>
            </a:xfrm>
            <a:custGeom>
              <a:avLst/>
              <a:gdLst>
                <a:gd name="T0" fmla="*/ 359 w 359"/>
                <a:gd name="T1" fmla="*/ 360 h 360"/>
                <a:gd name="T2" fmla="*/ 269 w 359"/>
                <a:gd name="T3" fmla="*/ 360 h 360"/>
                <a:gd name="T4" fmla="*/ 269 w 359"/>
                <a:gd name="T5" fmla="*/ 91 h 360"/>
                <a:gd name="T6" fmla="*/ 0 w 359"/>
                <a:gd name="T7" fmla="*/ 91 h 360"/>
                <a:gd name="T8" fmla="*/ 0 w 359"/>
                <a:gd name="T9" fmla="*/ 0 h 360"/>
                <a:gd name="T10" fmla="*/ 359 w 359"/>
                <a:gd name="T11" fmla="*/ 0 h 360"/>
                <a:gd name="T12" fmla="*/ 359 w 359"/>
                <a:gd name="T13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9" h="360">
                  <a:moveTo>
                    <a:pt x="359" y="360"/>
                  </a:moveTo>
                  <a:cubicBezTo>
                    <a:pt x="330" y="360"/>
                    <a:pt x="300" y="360"/>
                    <a:pt x="269" y="360"/>
                  </a:cubicBezTo>
                  <a:cubicBezTo>
                    <a:pt x="269" y="270"/>
                    <a:pt x="269" y="181"/>
                    <a:pt x="269" y="91"/>
                  </a:cubicBezTo>
                  <a:cubicBezTo>
                    <a:pt x="179" y="91"/>
                    <a:pt x="90" y="91"/>
                    <a:pt x="0" y="91"/>
                  </a:cubicBezTo>
                  <a:cubicBezTo>
                    <a:pt x="0" y="60"/>
                    <a:pt x="0" y="31"/>
                    <a:pt x="0" y="0"/>
                  </a:cubicBezTo>
                  <a:cubicBezTo>
                    <a:pt x="120" y="0"/>
                    <a:pt x="239" y="0"/>
                    <a:pt x="359" y="0"/>
                  </a:cubicBezTo>
                  <a:cubicBezTo>
                    <a:pt x="359" y="120"/>
                    <a:pt x="359" y="240"/>
                    <a:pt x="359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8" name="Freeform 131">
              <a:extLst>
                <a:ext uri="{FF2B5EF4-FFF2-40B4-BE49-F238E27FC236}">
                  <a16:creationId xmlns:a16="http://schemas.microsoft.com/office/drawing/2014/main" id="{7C50F1F0-1504-CFB4-947D-8A803FC91F01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75" y="2989263"/>
              <a:ext cx="103188" cy="104775"/>
            </a:xfrm>
            <a:custGeom>
              <a:avLst/>
              <a:gdLst>
                <a:gd name="T0" fmla="*/ 0 w 360"/>
                <a:gd name="T1" fmla="*/ 359 h 359"/>
                <a:gd name="T2" fmla="*/ 0 w 360"/>
                <a:gd name="T3" fmla="*/ 0 h 359"/>
                <a:gd name="T4" fmla="*/ 89 w 360"/>
                <a:gd name="T5" fmla="*/ 0 h 359"/>
                <a:gd name="T6" fmla="*/ 89 w 360"/>
                <a:gd name="T7" fmla="*/ 268 h 359"/>
                <a:gd name="T8" fmla="*/ 360 w 360"/>
                <a:gd name="T9" fmla="*/ 268 h 359"/>
                <a:gd name="T10" fmla="*/ 360 w 360"/>
                <a:gd name="T11" fmla="*/ 359 h 359"/>
                <a:gd name="T12" fmla="*/ 0 w 360"/>
                <a:gd name="T13" fmla="*/ 359 h 3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59">
                  <a:moveTo>
                    <a:pt x="0" y="359"/>
                  </a:moveTo>
                  <a:cubicBezTo>
                    <a:pt x="0" y="240"/>
                    <a:pt x="0" y="120"/>
                    <a:pt x="0" y="0"/>
                  </a:cubicBezTo>
                  <a:cubicBezTo>
                    <a:pt x="30" y="0"/>
                    <a:pt x="59" y="0"/>
                    <a:pt x="89" y="0"/>
                  </a:cubicBezTo>
                  <a:cubicBezTo>
                    <a:pt x="89" y="89"/>
                    <a:pt x="89" y="178"/>
                    <a:pt x="89" y="268"/>
                  </a:cubicBezTo>
                  <a:cubicBezTo>
                    <a:pt x="180" y="268"/>
                    <a:pt x="269" y="268"/>
                    <a:pt x="360" y="268"/>
                  </a:cubicBezTo>
                  <a:cubicBezTo>
                    <a:pt x="360" y="299"/>
                    <a:pt x="360" y="329"/>
                    <a:pt x="360" y="359"/>
                  </a:cubicBezTo>
                  <a:cubicBezTo>
                    <a:pt x="240" y="359"/>
                    <a:pt x="120" y="359"/>
                    <a:pt x="0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132">
              <a:extLst>
                <a:ext uri="{FF2B5EF4-FFF2-40B4-BE49-F238E27FC236}">
                  <a16:creationId xmlns:a16="http://schemas.microsoft.com/office/drawing/2014/main" id="{23B65C8A-EDDC-702D-2983-B034C4840B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9200" y="2989263"/>
              <a:ext cx="103188" cy="104775"/>
            </a:xfrm>
            <a:custGeom>
              <a:avLst/>
              <a:gdLst>
                <a:gd name="T0" fmla="*/ 0 w 360"/>
                <a:gd name="T1" fmla="*/ 360 h 360"/>
                <a:gd name="T2" fmla="*/ 0 w 360"/>
                <a:gd name="T3" fmla="*/ 270 h 360"/>
                <a:gd name="T4" fmla="*/ 270 w 360"/>
                <a:gd name="T5" fmla="*/ 270 h 360"/>
                <a:gd name="T6" fmla="*/ 270 w 360"/>
                <a:gd name="T7" fmla="*/ 0 h 360"/>
                <a:gd name="T8" fmla="*/ 360 w 360"/>
                <a:gd name="T9" fmla="*/ 0 h 360"/>
                <a:gd name="T10" fmla="*/ 360 w 360"/>
                <a:gd name="T11" fmla="*/ 360 h 360"/>
                <a:gd name="T12" fmla="*/ 0 w 360"/>
                <a:gd name="T13" fmla="*/ 36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60" h="360">
                  <a:moveTo>
                    <a:pt x="0" y="360"/>
                  </a:moveTo>
                  <a:cubicBezTo>
                    <a:pt x="0" y="331"/>
                    <a:pt x="0" y="301"/>
                    <a:pt x="0" y="270"/>
                  </a:cubicBezTo>
                  <a:cubicBezTo>
                    <a:pt x="90" y="270"/>
                    <a:pt x="179" y="270"/>
                    <a:pt x="270" y="270"/>
                  </a:cubicBezTo>
                  <a:cubicBezTo>
                    <a:pt x="270" y="180"/>
                    <a:pt x="270" y="91"/>
                    <a:pt x="270" y="0"/>
                  </a:cubicBezTo>
                  <a:cubicBezTo>
                    <a:pt x="300" y="0"/>
                    <a:pt x="330" y="0"/>
                    <a:pt x="360" y="0"/>
                  </a:cubicBezTo>
                  <a:cubicBezTo>
                    <a:pt x="360" y="120"/>
                    <a:pt x="360" y="240"/>
                    <a:pt x="360" y="360"/>
                  </a:cubicBezTo>
                  <a:cubicBezTo>
                    <a:pt x="240" y="360"/>
                    <a:pt x="120" y="360"/>
                    <a:pt x="0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133">
              <a:extLst>
                <a:ext uri="{FF2B5EF4-FFF2-40B4-BE49-F238E27FC236}">
                  <a16:creationId xmlns:a16="http://schemas.microsoft.com/office/drawing/2014/main" id="{23960E0A-CCC1-E780-90FA-7326E5E9C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4689475" y="2649538"/>
              <a:ext cx="103188" cy="103188"/>
            </a:xfrm>
            <a:custGeom>
              <a:avLst/>
              <a:gdLst>
                <a:gd name="T0" fmla="*/ 358 w 358"/>
                <a:gd name="T1" fmla="*/ 0 h 358"/>
                <a:gd name="T2" fmla="*/ 358 w 358"/>
                <a:gd name="T3" fmla="*/ 89 h 358"/>
                <a:gd name="T4" fmla="*/ 89 w 358"/>
                <a:gd name="T5" fmla="*/ 89 h 358"/>
                <a:gd name="T6" fmla="*/ 89 w 358"/>
                <a:gd name="T7" fmla="*/ 358 h 358"/>
                <a:gd name="T8" fmla="*/ 0 w 358"/>
                <a:gd name="T9" fmla="*/ 358 h 358"/>
                <a:gd name="T10" fmla="*/ 0 w 358"/>
                <a:gd name="T11" fmla="*/ 0 h 358"/>
                <a:gd name="T12" fmla="*/ 358 w 358"/>
                <a:gd name="T13" fmla="*/ 0 h 3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58" h="358">
                  <a:moveTo>
                    <a:pt x="358" y="0"/>
                  </a:moveTo>
                  <a:cubicBezTo>
                    <a:pt x="358" y="29"/>
                    <a:pt x="358" y="58"/>
                    <a:pt x="358" y="89"/>
                  </a:cubicBezTo>
                  <a:cubicBezTo>
                    <a:pt x="269" y="89"/>
                    <a:pt x="180" y="89"/>
                    <a:pt x="89" y="89"/>
                  </a:cubicBezTo>
                  <a:cubicBezTo>
                    <a:pt x="89" y="179"/>
                    <a:pt x="89" y="268"/>
                    <a:pt x="89" y="358"/>
                  </a:cubicBezTo>
                  <a:cubicBezTo>
                    <a:pt x="59" y="358"/>
                    <a:pt x="30" y="358"/>
                    <a:pt x="0" y="358"/>
                  </a:cubicBezTo>
                  <a:cubicBezTo>
                    <a:pt x="0" y="239"/>
                    <a:pt x="0" y="120"/>
                    <a:pt x="0" y="0"/>
                  </a:cubicBezTo>
                  <a:cubicBezTo>
                    <a:pt x="119" y="0"/>
                    <a:pt x="238" y="0"/>
                    <a:pt x="3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134">
              <a:extLst>
                <a:ext uri="{FF2B5EF4-FFF2-40B4-BE49-F238E27FC236}">
                  <a16:creationId xmlns:a16="http://schemas.microsoft.com/office/drawing/2014/main" id="{339CDF90-1FFE-FEF0-8B62-6F9949492BF4}"/>
                </a:ext>
              </a:extLst>
            </p:cNvPr>
            <p:cNvSpPr>
              <a:spLocks/>
            </p:cNvSpPr>
            <p:nvPr/>
          </p:nvSpPr>
          <p:spPr bwMode="auto">
            <a:xfrm>
              <a:off x="4845050" y="2779713"/>
              <a:ext cx="131763" cy="182563"/>
            </a:xfrm>
            <a:custGeom>
              <a:avLst/>
              <a:gdLst>
                <a:gd name="T0" fmla="*/ 0 w 453"/>
                <a:gd name="T1" fmla="*/ 632 h 632"/>
                <a:gd name="T2" fmla="*/ 10 w 453"/>
                <a:gd name="T3" fmla="*/ 450 h 632"/>
                <a:gd name="T4" fmla="*/ 196 w 453"/>
                <a:gd name="T5" fmla="*/ 276 h 632"/>
                <a:gd name="T6" fmla="*/ 209 w 453"/>
                <a:gd name="T7" fmla="*/ 272 h 632"/>
                <a:gd name="T8" fmla="*/ 117 w 453"/>
                <a:gd name="T9" fmla="*/ 214 h 632"/>
                <a:gd name="T10" fmla="*/ 96 w 453"/>
                <a:gd name="T11" fmla="*/ 111 h 632"/>
                <a:gd name="T12" fmla="*/ 236 w 453"/>
                <a:gd name="T13" fmla="*/ 3 h 632"/>
                <a:gd name="T14" fmla="*/ 363 w 453"/>
                <a:gd name="T15" fmla="*/ 128 h 632"/>
                <a:gd name="T16" fmla="*/ 247 w 453"/>
                <a:gd name="T17" fmla="*/ 272 h 632"/>
                <a:gd name="T18" fmla="*/ 262 w 453"/>
                <a:gd name="T19" fmla="*/ 276 h 632"/>
                <a:gd name="T20" fmla="*/ 453 w 453"/>
                <a:gd name="T21" fmla="*/ 493 h 632"/>
                <a:gd name="T22" fmla="*/ 453 w 453"/>
                <a:gd name="T23" fmla="*/ 632 h 632"/>
                <a:gd name="T24" fmla="*/ 0 w 453"/>
                <a:gd name="T25" fmla="*/ 632 h 6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53" h="632">
                  <a:moveTo>
                    <a:pt x="0" y="632"/>
                  </a:moveTo>
                  <a:cubicBezTo>
                    <a:pt x="3" y="571"/>
                    <a:pt x="0" y="509"/>
                    <a:pt x="10" y="450"/>
                  </a:cubicBezTo>
                  <a:cubicBezTo>
                    <a:pt x="25" y="357"/>
                    <a:pt x="102" y="290"/>
                    <a:pt x="196" y="276"/>
                  </a:cubicBezTo>
                  <a:cubicBezTo>
                    <a:pt x="199" y="275"/>
                    <a:pt x="202" y="274"/>
                    <a:pt x="209" y="272"/>
                  </a:cubicBezTo>
                  <a:cubicBezTo>
                    <a:pt x="169" y="264"/>
                    <a:pt x="138" y="246"/>
                    <a:pt x="117" y="214"/>
                  </a:cubicBezTo>
                  <a:cubicBezTo>
                    <a:pt x="96" y="183"/>
                    <a:pt x="89" y="149"/>
                    <a:pt x="96" y="111"/>
                  </a:cubicBezTo>
                  <a:cubicBezTo>
                    <a:pt x="108" y="46"/>
                    <a:pt x="169" y="0"/>
                    <a:pt x="236" y="3"/>
                  </a:cubicBezTo>
                  <a:cubicBezTo>
                    <a:pt x="302" y="7"/>
                    <a:pt x="358" y="61"/>
                    <a:pt x="363" y="128"/>
                  </a:cubicBezTo>
                  <a:cubicBezTo>
                    <a:pt x="368" y="197"/>
                    <a:pt x="322" y="255"/>
                    <a:pt x="247" y="272"/>
                  </a:cubicBezTo>
                  <a:cubicBezTo>
                    <a:pt x="254" y="274"/>
                    <a:pt x="258" y="275"/>
                    <a:pt x="262" y="276"/>
                  </a:cubicBezTo>
                  <a:cubicBezTo>
                    <a:pt x="369" y="291"/>
                    <a:pt x="451" y="385"/>
                    <a:pt x="453" y="493"/>
                  </a:cubicBezTo>
                  <a:cubicBezTo>
                    <a:pt x="453" y="539"/>
                    <a:pt x="453" y="585"/>
                    <a:pt x="453" y="632"/>
                  </a:cubicBezTo>
                  <a:cubicBezTo>
                    <a:pt x="303" y="632"/>
                    <a:pt x="154" y="632"/>
                    <a:pt x="0" y="6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2" name="Group 431">
            <a:extLst>
              <a:ext uri="{FF2B5EF4-FFF2-40B4-BE49-F238E27FC236}">
                <a16:creationId xmlns:a16="http://schemas.microsoft.com/office/drawing/2014/main" id="{802E8832-016A-BA1C-1A37-A5A6B3C2CF49}"/>
              </a:ext>
            </a:extLst>
          </p:cNvPr>
          <p:cNvGrpSpPr/>
          <p:nvPr/>
        </p:nvGrpSpPr>
        <p:grpSpPr>
          <a:xfrm>
            <a:off x="7633670" y="4097933"/>
            <a:ext cx="458788" cy="457200"/>
            <a:chOff x="5235575" y="2647950"/>
            <a:chExt cx="458788" cy="457200"/>
          </a:xfrm>
          <a:solidFill>
            <a:srgbClr val="43266B"/>
          </a:solidFill>
        </p:grpSpPr>
        <p:sp>
          <p:nvSpPr>
            <p:cNvPr id="433" name="Freeform 135">
              <a:extLst>
                <a:ext uri="{FF2B5EF4-FFF2-40B4-BE49-F238E27FC236}">
                  <a16:creationId xmlns:a16="http://schemas.microsoft.com/office/drawing/2014/main" id="{CF3FB8CB-B2EE-34CB-A8AE-4B32655C9E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35575" y="2647950"/>
              <a:ext cx="458788" cy="457200"/>
            </a:xfrm>
            <a:custGeom>
              <a:avLst/>
              <a:gdLst>
                <a:gd name="T0" fmla="*/ 876 w 1585"/>
                <a:gd name="T1" fmla="*/ 65 h 1578"/>
                <a:gd name="T2" fmla="*/ 891 w 1585"/>
                <a:gd name="T3" fmla="*/ 111 h 1578"/>
                <a:gd name="T4" fmla="*/ 1467 w 1585"/>
                <a:gd name="T5" fmla="*/ 684 h 1578"/>
                <a:gd name="T6" fmla="*/ 1571 w 1585"/>
                <a:gd name="T7" fmla="*/ 754 h 1578"/>
                <a:gd name="T8" fmla="*/ 1483 w 1585"/>
                <a:gd name="T9" fmla="*/ 880 h 1578"/>
                <a:gd name="T10" fmla="*/ 948 w 1585"/>
                <a:gd name="T11" fmla="*/ 1457 h 1578"/>
                <a:gd name="T12" fmla="*/ 847 w 1585"/>
                <a:gd name="T13" fmla="*/ 1556 h 1578"/>
                <a:gd name="T14" fmla="*/ 696 w 1585"/>
                <a:gd name="T15" fmla="*/ 1470 h 1578"/>
                <a:gd name="T16" fmla="*/ 121 w 1585"/>
                <a:gd name="T17" fmla="*/ 946 h 1578"/>
                <a:gd name="T18" fmla="*/ 100 w 1585"/>
                <a:gd name="T19" fmla="*/ 880 h 1578"/>
                <a:gd name="T20" fmla="*/ 0 w 1585"/>
                <a:gd name="T21" fmla="*/ 773 h 1578"/>
                <a:gd name="T22" fmla="*/ 111 w 1585"/>
                <a:gd name="T23" fmla="*/ 684 h 1578"/>
                <a:gd name="T24" fmla="*/ 685 w 1585"/>
                <a:gd name="T25" fmla="*/ 111 h 1578"/>
                <a:gd name="T26" fmla="*/ 702 w 1585"/>
                <a:gd name="T27" fmla="*/ 65 h 1578"/>
                <a:gd name="T28" fmla="*/ 804 w 1585"/>
                <a:gd name="T29" fmla="*/ 0 h 1578"/>
                <a:gd name="T30" fmla="*/ 1363 w 1585"/>
                <a:gd name="T31" fmla="*/ 880 h 1578"/>
                <a:gd name="T32" fmla="*/ 1343 w 1585"/>
                <a:gd name="T33" fmla="*/ 937 h 1578"/>
                <a:gd name="T34" fmla="*/ 1278 w 1585"/>
                <a:gd name="T35" fmla="*/ 1045 h 1578"/>
                <a:gd name="T36" fmla="*/ 1273 w 1585"/>
                <a:gd name="T37" fmla="*/ 999 h 1578"/>
                <a:gd name="T38" fmla="*/ 1237 w 1585"/>
                <a:gd name="T39" fmla="*/ 791 h 1578"/>
                <a:gd name="T40" fmla="*/ 878 w 1585"/>
                <a:gd name="T41" fmla="*/ 271 h 1578"/>
                <a:gd name="T42" fmla="*/ 699 w 1585"/>
                <a:gd name="T43" fmla="*/ 271 h 1578"/>
                <a:gd name="T44" fmla="*/ 341 w 1585"/>
                <a:gd name="T45" fmla="*/ 784 h 1578"/>
                <a:gd name="T46" fmla="*/ 699 w 1585"/>
                <a:gd name="T47" fmla="*/ 1308 h 1578"/>
                <a:gd name="T48" fmla="*/ 879 w 1585"/>
                <a:gd name="T49" fmla="*/ 1309 h 1578"/>
                <a:gd name="T50" fmla="*/ 1213 w 1585"/>
                <a:gd name="T51" fmla="*/ 1104 h 1578"/>
                <a:gd name="T52" fmla="*/ 1253 w 1585"/>
                <a:gd name="T53" fmla="*/ 1109 h 1578"/>
                <a:gd name="T54" fmla="*/ 979 w 1585"/>
                <a:gd name="T55" fmla="*/ 1330 h 1578"/>
                <a:gd name="T56" fmla="*/ 881 w 1585"/>
                <a:gd name="T57" fmla="*/ 1422 h 1578"/>
                <a:gd name="T58" fmla="*/ 880 w 1585"/>
                <a:gd name="T59" fmla="*/ 157 h 1578"/>
                <a:gd name="T60" fmla="*/ 893 w 1585"/>
                <a:gd name="T61" fmla="*/ 225 h 1578"/>
                <a:gd name="T62" fmla="*/ 1353 w 1585"/>
                <a:gd name="T63" fmla="*/ 684 h 1578"/>
                <a:gd name="T64" fmla="*/ 1421 w 1585"/>
                <a:gd name="T65" fmla="*/ 697 h 1578"/>
                <a:gd name="T66" fmla="*/ 157 w 1585"/>
                <a:gd name="T67" fmla="*/ 697 h 1578"/>
                <a:gd name="T68" fmla="*/ 225 w 1585"/>
                <a:gd name="T69" fmla="*/ 684 h 1578"/>
                <a:gd name="T70" fmla="*/ 686 w 1585"/>
                <a:gd name="T71" fmla="*/ 224 h 1578"/>
                <a:gd name="T72" fmla="*/ 697 w 1585"/>
                <a:gd name="T73" fmla="*/ 157 h 1578"/>
                <a:gd name="T74" fmla="*/ 156 w 1585"/>
                <a:gd name="T75" fmla="*/ 881 h 1578"/>
                <a:gd name="T76" fmla="*/ 697 w 1585"/>
                <a:gd name="T77" fmla="*/ 1422 h 1578"/>
                <a:gd name="T78" fmla="*/ 220 w 1585"/>
                <a:gd name="T79" fmla="*/ 881 h 1578"/>
                <a:gd name="T80" fmla="*/ 745 w 1585"/>
                <a:gd name="T81" fmla="*/ 171 h 1578"/>
                <a:gd name="T82" fmla="*/ 744 w 1585"/>
                <a:gd name="T83" fmla="*/ 243 h 1578"/>
                <a:gd name="T84" fmla="*/ 789 w 1585"/>
                <a:gd name="T85" fmla="*/ 295 h 1578"/>
                <a:gd name="T86" fmla="*/ 834 w 1585"/>
                <a:gd name="T87" fmla="*/ 94 h 1578"/>
                <a:gd name="T88" fmla="*/ 782 w 1585"/>
                <a:gd name="T89" fmla="*/ 47 h 1578"/>
                <a:gd name="T90" fmla="*/ 745 w 1585"/>
                <a:gd name="T91" fmla="*/ 171 h 1578"/>
                <a:gd name="T92" fmla="*/ 170 w 1585"/>
                <a:gd name="T93" fmla="*/ 834 h 1578"/>
                <a:gd name="T94" fmla="*/ 295 w 1585"/>
                <a:gd name="T95" fmla="*/ 788 h 1578"/>
                <a:gd name="T96" fmla="*/ 95 w 1585"/>
                <a:gd name="T97" fmla="*/ 744 h 1578"/>
                <a:gd name="T98" fmla="*/ 48 w 1585"/>
                <a:gd name="T99" fmla="*/ 800 h 1578"/>
                <a:gd name="T100" fmla="*/ 170 w 1585"/>
                <a:gd name="T101" fmla="*/ 834 h 1578"/>
                <a:gd name="T102" fmla="*/ 834 w 1585"/>
                <a:gd name="T103" fmla="*/ 1332 h 1578"/>
                <a:gd name="T104" fmla="*/ 744 w 1585"/>
                <a:gd name="T105" fmla="*/ 1332 h 1578"/>
                <a:gd name="T106" fmla="*/ 790 w 1585"/>
                <a:gd name="T107" fmla="*/ 1531 h 1578"/>
                <a:gd name="T108" fmla="*/ 834 w 1585"/>
                <a:gd name="T109" fmla="*/ 1406 h 1578"/>
                <a:gd name="T110" fmla="*/ 1408 w 1585"/>
                <a:gd name="T111" fmla="*/ 834 h 1578"/>
                <a:gd name="T112" fmla="*/ 1531 w 1585"/>
                <a:gd name="T113" fmla="*/ 789 h 1578"/>
                <a:gd name="T114" fmla="*/ 1331 w 1585"/>
                <a:gd name="T115" fmla="*/ 744 h 1578"/>
                <a:gd name="T116" fmla="*/ 1284 w 1585"/>
                <a:gd name="T117" fmla="*/ 799 h 1578"/>
                <a:gd name="T118" fmla="*/ 1408 w 1585"/>
                <a:gd name="T119" fmla="*/ 833 h 1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85" h="1578">
                  <a:moveTo>
                    <a:pt x="804" y="0"/>
                  </a:moveTo>
                  <a:cubicBezTo>
                    <a:pt x="839" y="10"/>
                    <a:pt x="866" y="29"/>
                    <a:pt x="876" y="65"/>
                  </a:cubicBezTo>
                  <a:cubicBezTo>
                    <a:pt x="879" y="76"/>
                    <a:pt x="880" y="87"/>
                    <a:pt x="880" y="98"/>
                  </a:cubicBezTo>
                  <a:cubicBezTo>
                    <a:pt x="880" y="107"/>
                    <a:pt x="883" y="110"/>
                    <a:pt x="891" y="111"/>
                  </a:cubicBezTo>
                  <a:cubicBezTo>
                    <a:pt x="998" y="126"/>
                    <a:pt x="1096" y="165"/>
                    <a:pt x="1184" y="228"/>
                  </a:cubicBezTo>
                  <a:cubicBezTo>
                    <a:pt x="1340" y="341"/>
                    <a:pt x="1436" y="493"/>
                    <a:pt x="1467" y="684"/>
                  </a:cubicBezTo>
                  <a:cubicBezTo>
                    <a:pt x="1469" y="697"/>
                    <a:pt x="1475" y="697"/>
                    <a:pt x="1485" y="697"/>
                  </a:cubicBezTo>
                  <a:cubicBezTo>
                    <a:pt x="1525" y="699"/>
                    <a:pt x="1555" y="717"/>
                    <a:pt x="1571" y="754"/>
                  </a:cubicBezTo>
                  <a:cubicBezTo>
                    <a:pt x="1585" y="789"/>
                    <a:pt x="1578" y="822"/>
                    <a:pt x="1553" y="850"/>
                  </a:cubicBezTo>
                  <a:cubicBezTo>
                    <a:pt x="1535" y="871"/>
                    <a:pt x="1510" y="880"/>
                    <a:pt x="1483" y="880"/>
                  </a:cubicBezTo>
                  <a:cubicBezTo>
                    <a:pt x="1472" y="879"/>
                    <a:pt x="1468" y="883"/>
                    <a:pt x="1467" y="894"/>
                  </a:cubicBezTo>
                  <a:cubicBezTo>
                    <a:pt x="1428" y="1165"/>
                    <a:pt x="1215" y="1397"/>
                    <a:pt x="948" y="1457"/>
                  </a:cubicBezTo>
                  <a:cubicBezTo>
                    <a:pt x="926" y="1462"/>
                    <a:pt x="904" y="1466"/>
                    <a:pt x="881" y="1470"/>
                  </a:cubicBezTo>
                  <a:cubicBezTo>
                    <a:pt x="882" y="1504"/>
                    <a:pt x="874" y="1534"/>
                    <a:pt x="847" y="1556"/>
                  </a:cubicBezTo>
                  <a:cubicBezTo>
                    <a:pt x="830" y="1571"/>
                    <a:pt x="809" y="1578"/>
                    <a:pt x="786" y="1577"/>
                  </a:cubicBezTo>
                  <a:cubicBezTo>
                    <a:pt x="734" y="1576"/>
                    <a:pt x="704" y="1541"/>
                    <a:pt x="696" y="1470"/>
                  </a:cubicBezTo>
                  <a:cubicBezTo>
                    <a:pt x="672" y="1465"/>
                    <a:pt x="647" y="1462"/>
                    <a:pt x="623" y="1455"/>
                  </a:cubicBezTo>
                  <a:cubicBezTo>
                    <a:pt x="359" y="1381"/>
                    <a:pt x="192" y="1211"/>
                    <a:pt x="121" y="946"/>
                  </a:cubicBezTo>
                  <a:cubicBezTo>
                    <a:pt x="116" y="929"/>
                    <a:pt x="114" y="910"/>
                    <a:pt x="110" y="892"/>
                  </a:cubicBezTo>
                  <a:cubicBezTo>
                    <a:pt x="109" y="887"/>
                    <a:pt x="104" y="880"/>
                    <a:pt x="100" y="880"/>
                  </a:cubicBezTo>
                  <a:cubicBezTo>
                    <a:pt x="47" y="880"/>
                    <a:pt x="15" y="854"/>
                    <a:pt x="0" y="804"/>
                  </a:cubicBezTo>
                  <a:cubicBezTo>
                    <a:pt x="0" y="794"/>
                    <a:pt x="0" y="783"/>
                    <a:pt x="0" y="773"/>
                  </a:cubicBezTo>
                  <a:cubicBezTo>
                    <a:pt x="15" y="723"/>
                    <a:pt x="47" y="696"/>
                    <a:pt x="100" y="697"/>
                  </a:cubicBezTo>
                  <a:cubicBezTo>
                    <a:pt x="110" y="697"/>
                    <a:pt x="109" y="691"/>
                    <a:pt x="111" y="684"/>
                  </a:cubicBezTo>
                  <a:cubicBezTo>
                    <a:pt x="121" y="643"/>
                    <a:pt x="127" y="601"/>
                    <a:pt x="142" y="562"/>
                  </a:cubicBezTo>
                  <a:cubicBezTo>
                    <a:pt x="238" y="310"/>
                    <a:pt x="419" y="159"/>
                    <a:pt x="685" y="111"/>
                  </a:cubicBezTo>
                  <a:cubicBezTo>
                    <a:pt x="695" y="109"/>
                    <a:pt x="698" y="106"/>
                    <a:pt x="698" y="97"/>
                  </a:cubicBezTo>
                  <a:cubicBezTo>
                    <a:pt x="698" y="86"/>
                    <a:pt x="699" y="75"/>
                    <a:pt x="702" y="65"/>
                  </a:cubicBezTo>
                  <a:cubicBezTo>
                    <a:pt x="712" y="29"/>
                    <a:pt x="739" y="10"/>
                    <a:pt x="774" y="0"/>
                  </a:cubicBezTo>
                  <a:cubicBezTo>
                    <a:pt x="784" y="0"/>
                    <a:pt x="794" y="0"/>
                    <a:pt x="804" y="0"/>
                  </a:cubicBezTo>
                  <a:close/>
                  <a:moveTo>
                    <a:pt x="1421" y="880"/>
                  </a:moveTo>
                  <a:cubicBezTo>
                    <a:pt x="1401" y="880"/>
                    <a:pt x="1382" y="879"/>
                    <a:pt x="1363" y="880"/>
                  </a:cubicBezTo>
                  <a:cubicBezTo>
                    <a:pt x="1360" y="881"/>
                    <a:pt x="1355" y="887"/>
                    <a:pt x="1354" y="891"/>
                  </a:cubicBezTo>
                  <a:cubicBezTo>
                    <a:pt x="1350" y="906"/>
                    <a:pt x="1348" y="922"/>
                    <a:pt x="1343" y="937"/>
                  </a:cubicBezTo>
                  <a:cubicBezTo>
                    <a:pt x="1333" y="969"/>
                    <a:pt x="1321" y="1000"/>
                    <a:pt x="1309" y="1031"/>
                  </a:cubicBezTo>
                  <a:cubicBezTo>
                    <a:pt x="1303" y="1046"/>
                    <a:pt x="1290" y="1050"/>
                    <a:pt x="1278" y="1045"/>
                  </a:cubicBezTo>
                  <a:cubicBezTo>
                    <a:pt x="1266" y="1039"/>
                    <a:pt x="1261" y="1027"/>
                    <a:pt x="1267" y="1012"/>
                  </a:cubicBezTo>
                  <a:cubicBezTo>
                    <a:pt x="1269" y="1008"/>
                    <a:pt x="1271" y="1004"/>
                    <a:pt x="1273" y="999"/>
                  </a:cubicBezTo>
                  <a:cubicBezTo>
                    <a:pt x="1290" y="961"/>
                    <a:pt x="1302" y="921"/>
                    <a:pt x="1309" y="879"/>
                  </a:cubicBezTo>
                  <a:cubicBezTo>
                    <a:pt x="1265" y="865"/>
                    <a:pt x="1238" y="837"/>
                    <a:pt x="1237" y="791"/>
                  </a:cubicBezTo>
                  <a:cubicBezTo>
                    <a:pt x="1236" y="743"/>
                    <a:pt x="1263" y="713"/>
                    <a:pt x="1308" y="699"/>
                  </a:cubicBezTo>
                  <a:cubicBezTo>
                    <a:pt x="1270" y="461"/>
                    <a:pt x="1065" y="294"/>
                    <a:pt x="878" y="271"/>
                  </a:cubicBezTo>
                  <a:cubicBezTo>
                    <a:pt x="864" y="313"/>
                    <a:pt x="837" y="339"/>
                    <a:pt x="792" y="341"/>
                  </a:cubicBezTo>
                  <a:cubicBezTo>
                    <a:pt x="744" y="342"/>
                    <a:pt x="714" y="315"/>
                    <a:pt x="699" y="271"/>
                  </a:cubicBezTo>
                  <a:cubicBezTo>
                    <a:pt x="487" y="300"/>
                    <a:pt x="300" y="487"/>
                    <a:pt x="271" y="699"/>
                  </a:cubicBezTo>
                  <a:cubicBezTo>
                    <a:pt x="312" y="712"/>
                    <a:pt x="339" y="740"/>
                    <a:pt x="341" y="784"/>
                  </a:cubicBezTo>
                  <a:cubicBezTo>
                    <a:pt x="343" y="834"/>
                    <a:pt x="315" y="864"/>
                    <a:pt x="270" y="879"/>
                  </a:cubicBezTo>
                  <a:cubicBezTo>
                    <a:pt x="308" y="1111"/>
                    <a:pt x="499" y="1278"/>
                    <a:pt x="699" y="1308"/>
                  </a:cubicBezTo>
                  <a:cubicBezTo>
                    <a:pt x="712" y="1264"/>
                    <a:pt x="741" y="1237"/>
                    <a:pt x="788" y="1236"/>
                  </a:cubicBezTo>
                  <a:cubicBezTo>
                    <a:pt x="836" y="1236"/>
                    <a:pt x="865" y="1264"/>
                    <a:pt x="879" y="1309"/>
                  </a:cubicBezTo>
                  <a:cubicBezTo>
                    <a:pt x="976" y="1292"/>
                    <a:pt x="1062" y="1252"/>
                    <a:pt x="1134" y="1187"/>
                  </a:cubicBezTo>
                  <a:cubicBezTo>
                    <a:pt x="1163" y="1162"/>
                    <a:pt x="1186" y="1131"/>
                    <a:pt x="1213" y="1104"/>
                  </a:cubicBezTo>
                  <a:cubicBezTo>
                    <a:pt x="1218" y="1099"/>
                    <a:pt x="1229" y="1094"/>
                    <a:pt x="1236" y="1095"/>
                  </a:cubicBezTo>
                  <a:cubicBezTo>
                    <a:pt x="1243" y="1095"/>
                    <a:pt x="1252" y="1104"/>
                    <a:pt x="1253" y="1109"/>
                  </a:cubicBezTo>
                  <a:cubicBezTo>
                    <a:pt x="1254" y="1118"/>
                    <a:pt x="1250" y="1130"/>
                    <a:pt x="1245" y="1137"/>
                  </a:cubicBezTo>
                  <a:cubicBezTo>
                    <a:pt x="1175" y="1228"/>
                    <a:pt x="1087" y="1293"/>
                    <a:pt x="979" y="1330"/>
                  </a:cubicBezTo>
                  <a:cubicBezTo>
                    <a:pt x="947" y="1341"/>
                    <a:pt x="914" y="1349"/>
                    <a:pt x="881" y="1358"/>
                  </a:cubicBezTo>
                  <a:cubicBezTo>
                    <a:pt x="881" y="1379"/>
                    <a:pt x="881" y="1400"/>
                    <a:pt x="881" y="1422"/>
                  </a:cubicBezTo>
                  <a:cubicBezTo>
                    <a:pt x="1168" y="1383"/>
                    <a:pt x="1388" y="1144"/>
                    <a:pt x="1421" y="880"/>
                  </a:cubicBezTo>
                  <a:close/>
                  <a:moveTo>
                    <a:pt x="880" y="157"/>
                  </a:moveTo>
                  <a:cubicBezTo>
                    <a:pt x="880" y="175"/>
                    <a:pt x="881" y="192"/>
                    <a:pt x="880" y="210"/>
                  </a:cubicBezTo>
                  <a:cubicBezTo>
                    <a:pt x="880" y="220"/>
                    <a:pt x="883" y="223"/>
                    <a:pt x="893" y="225"/>
                  </a:cubicBezTo>
                  <a:cubicBezTo>
                    <a:pt x="1037" y="253"/>
                    <a:pt x="1154" y="325"/>
                    <a:pt x="1243" y="440"/>
                  </a:cubicBezTo>
                  <a:cubicBezTo>
                    <a:pt x="1300" y="512"/>
                    <a:pt x="1336" y="594"/>
                    <a:pt x="1353" y="684"/>
                  </a:cubicBezTo>
                  <a:cubicBezTo>
                    <a:pt x="1354" y="689"/>
                    <a:pt x="1358" y="696"/>
                    <a:pt x="1361" y="696"/>
                  </a:cubicBezTo>
                  <a:cubicBezTo>
                    <a:pt x="1381" y="698"/>
                    <a:pt x="1401" y="697"/>
                    <a:pt x="1421" y="697"/>
                  </a:cubicBezTo>
                  <a:cubicBezTo>
                    <a:pt x="1386" y="415"/>
                    <a:pt x="1144" y="187"/>
                    <a:pt x="880" y="157"/>
                  </a:cubicBezTo>
                  <a:close/>
                  <a:moveTo>
                    <a:pt x="157" y="697"/>
                  </a:moveTo>
                  <a:cubicBezTo>
                    <a:pt x="175" y="697"/>
                    <a:pt x="192" y="697"/>
                    <a:pt x="210" y="697"/>
                  </a:cubicBezTo>
                  <a:cubicBezTo>
                    <a:pt x="220" y="698"/>
                    <a:pt x="223" y="694"/>
                    <a:pt x="225" y="684"/>
                  </a:cubicBezTo>
                  <a:cubicBezTo>
                    <a:pt x="251" y="549"/>
                    <a:pt x="317" y="438"/>
                    <a:pt x="421" y="350"/>
                  </a:cubicBezTo>
                  <a:cubicBezTo>
                    <a:pt x="498" y="284"/>
                    <a:pt x="587" y="243"/>
                    <a:pt x="686" y="224"/>
                  </a:cubicBezTo>
                  <a:cubicBezTo>
                    <a:pt x="690" y="224"/>
                    <a:pt x="697" y="219"/>
                    <a:pt x="697" y="217"/>
                  </a:cubicBezTo>
                  <a:cubicBezTo>
                    <a:pt x="698" y="197"/>
                    <a:pt x="697" y="177"/>
                    <a:pt x="697" y="157"/>
                  </a:cubicBezTo>
                  <a:cubicBezTo>
                    <a:pt x="410" y="193"/>
                    <a:pt x="186" y="438"/>
                    <a:pt x="157" y="697"/>
                  </a:cubicBezTo>
                  <a:close/>
                  <a:moveTo>
                    <a:pt x="156" y="881"/>
                  </a:moveTo>
                  <a:cubicBezTo>
                    <a:pt x="177" y="1022"/>
                    <a:pt x="237" y="1142"/>
                    <a:pt x="337" y="1242"/>
                  </a:cubicBezTo>
                  <a:cubicBezTo>
                    <a:pt x="437" y="1341"/>
                    <a:pt x="557" y="1401"/>
                    <a:pt x="697" y="1422"/>
                  </a:cubicBezTo>
                  <a:cubicBezTo>
                    <a:pt x="697" y="1399"/>
                    <a:pt x="697" y="1378"/>
                    <a:pt x="697" y="1358"/>
                  </a:cubicBezTo>
                  <a:cubicBezTo>
                    <a:pt x="436" y="1299"/>
                    <a:pt x="278" y="1140"/>
                    <a:pt x="220" y="881"/>
                  </a:cubicBezTo>
                  <a:cubicBezTo>
                    <a:pt x="199" y="881"/>
                    <a:pt x="178" y="881"/>
                    <a:pt x="156" y="881"/>
                  </a:cubicBezTo>
                  <a:close/>
                  <a:moveTo>
                    <a:pt x="745" y="171"/>
                  </a:moveTo>
                  <a:cubicBezTo>
                    <a:pt x="745" y="171"/>
                    <a:pt x="744" y="171"/>
                    <a:pt x="744" y="171"/>
                  </a:cubicBezTo>
                  <a:cubicBezTo>
                    <a:pt x="744" y="195"/>
                    <a:pt x="744" y="219"/>
                    <a:pt x="744" y="243"/>
                  </a:cubicBezTo>
                  <a:cubicBezTo>
                    <a:pt x="744" y="244"/>
                    <a:pt x="744" y="245"/>
                    <a:pt x="744" y="246"/>
                  </a:cubicBezTo>
                  <a:cubicBezTo>
                    <a:pt x="745" y="275"/>
                    <a:pt x="764" y="295"/>
                    <a:pt x="789" y="295"/>
                  </a:cubicBezTo>
                  <a:cubicBezTo>
                    <a:pt x="814" y="295"/>
                    <a:pt x="834" y="275"/>
                    <a:pt x="834" y="246"/>
                  </a:cubicBezTo>
                  <a:cubicBezTo>
                    <a:pt x="834" y="195"/>
                    <a:pt x="834" y="145"/>
                    <a:pt x="834" y="94"/>
                  </a:cubicBezTo>
                  <a:cubicBezTo>
                    <a:pt x="834" y="85"/>
                    <a:pt x="831" y="76"/>
                    <a:pt x="827" y="69"/>
                  </a:cubicBezTo>
                  <a:cubicBezTo>
                    <a:pt x="819" y="52"/>
                    <a:pt x="799" y="44"/>
                    <a:pt x="782" y="47"/>
                  </a:cubicBezTo>
                  <a:cubicBezTo>
                    <a:pt x="762" y="50"/>
                    <a:pt x="746" y="65"/>
                    <a:pt x="745" y="85"/>
                  </a:cubicBezTo>
                  <a:cubicBezTo>
                    <a:pt x="744" y="113"/>
                    <a:pt x="745" y="142"/>
                    <a:pt x="745" y="171"/>
                  </a:cubicBezTo>
                  <a:close/>
                  <a:moveTo>
                    <a:pt x="170" y="834"/>
                  </a:moveTo>
                  <a:cubicBezTo>
                    <a:pt x="170" y="834"/>
                    <a:pt x="170" y="834"/>
                    <a:pt x="170" y="834"/>
                  </a:cubicBezTo>
                  <a:cubicBezTo>
                    <a:pt x="195" y="834"/>
                    <a:pt x="220" y="834"/>
                    <a:pt x="245" y="834"/>
                  </a:cubicBezTo>
                  <a:cubicBezTo>
                    <a:pt x="275" y="833"/>
                    <a:pt x="296" y="814"/>
                    <a:pt x="295" y="788"/>
                  </a:cubicBezTo>
                  <a:cubicBezTo>
                    <a:pt x="295" y="763"/>
                    <a:pt x="275" y="744"/>
                    <a:pt x="246" y="744"/>
                  </a:cubicBezTo>
                  <a:cubicBezTo>
                    <a:pt x="196" y="743"/>
                    <a:pt x="146" y="743"/>
                    <a:pt x="95" y="744"/>
                  </a:cubicBezTo>
                  <a:cubicBezTo>
                    <a:pt x="85" y="744"/>
                    <a:pt x="74" y="748"/>
                    <a:pt x="65" y="753"/>
                  </a:cubicBezTo>
                  <a:cubicBezTo>
                    <a:pt x="49" y="763"/>
                    <a:pt x="43" y="783"/>
                    <a:pt x="48" y="800"/>
                  </a:cubicBezTo>
                  <a:cubicBezTo>
                    <a:pt x="54" y="820"/>
                    <a:pt x="69" y="833"/>
                    <a:pt x="91" y="833"/>
                  </a:cubicBezTo>
                  <a:cubicBezTo>
                    <a:pt x="118" y="834"/>
                    <a:pt x="144" y="834"/>
                    <a:pt x="170" y="834"/>
                  </a:cubicBezTo>
                  <a:close/>
                  <a:moveTo>
                    <a:pt x="834" y="1406"/>
                  </a:moveTo>
                  <a:cubicBezTo>
                    <a:pt x="834" y="1382"/>
                    <a:pt x="834" y="1357"/>
                    <a:pt x="834" y="1332"/>
                  </a:cubicBezTo>
                  <a:cubicBezTo>
                    <a:pt x="834" y="1303"/>
                    <a:pt x="815" y="1282"/>
                    <a:pt x="789" y="1282"/>
                  </a:cubicBezTo>
                  <a:cubicBezTo>
                    <a:pt x="763" y="1282"/>
                    <a:pt x="744" y="1303"/>
                    <a:pt x="744" y="1332"/>
                  </a:cubicBezTo>
                  <a:cubicBezTo>
                    <a:pt x="744" y="1382"/>
                    <a:pt x="744" y="1432"/>
                    <a:pt x="744" y="1482"/>
                  </a:cubicBezTo>
                  <a:cubicBezTo>
                    <a:pt x="744" y="1511"/>
                    <a:pt x="763" y="1531"/>
                    <a:pt x="790" y="1531"/>
                  </a:cubicBezTo>
                  <a:cubicBezTo>
                    <a:pt x="815" y="1530"/>
                    <a:pt x="833" y="1511"/>
                    <a:pt x="834" y="1482"/>
                  </a:cubicBezTo>
                  <a:cubicBezTo>
                    <a:pt x="834" y="1457"/>
                    <a:pt x="834" y="1431"/>
                    <a:pt x="834" y="1406"/>
                  </a:cubicBezTo>
                  <a:close/>
                  <a:moveTo>
                    <a:pt x="1408" y="833"/>
                  </a:moveTo>
                  <a:cubicBezTo>
                    <a:pt x="1408" y="834"/>
                    <a:pt x="1408" y="834"/>
                    <a:pt x="1408" y="834"/>
                  </a:cubicBezTo>
                  <a:cubicBezTo>
                    <a:pt x="1433" y="834"/>
                    <a:pt x="1457" y="834"/>
                    <a:pt x="1482" y="834"/>
                  </a:cubicBezTo>
                  <a:cubicBezTo>
                    <a:pt x="1511" y="833"/>
                    <a:pt x="1531" y="815"/>
                    <a:pt x="1531" y="789"/>
                  </a:cubicBezTo>
                  <a:cubicBezTo>
                    <a:pt x="1532" y="763"/>
                    <a:pt x="1512" y="744"/>
                    <a:pt x="1482" y="744"/>
                  </a:cubicBezTo>
                  <a:cubicBezTo>
                    <a:pt x="1432" y="743"/>
                    <a:pt x="1382" y="743"/>
                    <a:pt x="1331" y="744"/>
                  </a:cubicBezTo>
                  <a:cubicBezTo>
                    <a:pt x="1321" y="744"/>
                    <a:pt x="1311" y="747"/>
                    <a:pt x="1302" y="752"/>
                  </a:cubicBezTo>
                  <a:cubicBezTo>
                    <a:pt x="1286" y="761"/>
                    <a:pt x="1280" y="781"/>
                    <a:pt x="1284" y="799"/>
                  </a:cubicBezTo>
                  <a:cubicBezTo>
                    <a:pt x="1289" y="819"/>
                    <a:pt x="1304" y="832"/>
                    <a:pt x="1327" y="833"/>
                  </a:cubicBezTo>
                  <a:cubicBezTo>
                    <a:pt x="1354" y="834"/>
                    <a:pt x="1381" y="833"/>
                    <a:pt x="1408" y="8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136">
              <a:extLst>
                <a:ext uri="{FF2B5EF4-FFF2-40B4-BE49-F238E27FC236}">
                  <a16:creationId xmlns:a16="http://schemas.microsoft.com/office/drawing/2014/main" id="{BF513EF4-F050-5AC1-FDA9-DE13913561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56225" y="2786063"/>
              <a:ext cx="215900" cy="180975"/>
            </a:xfrm>
            <a:custGeom>
              <a:avLst/>
              <a:gdLst>
                <a:gd name="T0" fmla="*/ 48 w 743"/>
                <a:gd name="T1" fmla="*/ 550 h 622"/>
                <a:gd name="T2" fmla="*/ 263 w 743"/>
                <a:gd name="T3" fmla="*/ 342 h 622"/>
                <a:gd name="T4" fmla="*/ 49 w 743"/>
                <a:gd name="T5" fmla="*/ 148 h 622"/>
                <a:gd name="T6" fmla="*/ 47 w 743"/>
                <a:gd name="T7" fmla="*/ 164 h 622"/>
                <a:gd name="T8" fmla="*/ 47 w 743"/>
                <a:gd name="T9" fmla="*/ 245 h 622"/>
                <a:gd name="T10" fmla="*/ 24 w 743"/>
                <a:gd name="T11" fmla="*/ 273 h 622"/>
                <a:gd name="T12" fmla="*/ 1 w 743"/>
                <a:gd name="T13" fmla="*/ 246 h 622"/>
                <a:gd name="T14" fmla="*/ 1 w 743"/>
                <a:gd name="T15" fmla="*/ 78 h 622"/>
                <a:gd name="T16" fmla="*/ 82 w 743"/>
                <a:gd name="T17" fmla="*/ 0 h 622"/>
                <a:gd name="T18" fmla="*/ 662 w 743"/>
                <a:gd name="T19" fmla="*/ 0 h 622"/>
                <a:gd name="T20" fmla="*/ 743 w 743"/>
                <a:gd name="T21" fmla="*/ 81 h 622"/>
                <a:gd name="T22" fmla="*/ 743 w 743"/>
                <a:gd name="T23" fmla="*/ 542 h 622"/>
                <a:gd name="T24" fmla="*/ 662 w 743"/>
                <a:gd name="T25" fmla="*/ 622 h 622"/>
                <a:gd name="T26" fmla="*/ 94 w 743"/>
                <a:gd name="T27" fmla="*/ 622 h 622"/>
                <a:gd name="T28" fmla="*/ 56 w 743"/>
                <a:gd name="T29" fmla="*/ 618 h 622"/>
                <a:gd name="T30" fmla="*/ 2 w 743"/>
                <a:gd name="T31" fmla="*/ 558 h 622"/>
                <a:gd name="T32" fmla="*/ 1 w 743"/>
                <a:gd name="T33" fmla="*/ 356 h 622"/>
                <a:gd name="T34" fmla="*/ 23 w 743"/>
                <a:gd name="T35" fmla="*/ 334 h 622"/>
                <a:gd name="T36" fmla="*/ 47 w 743"/>
                <a:gd name="T37" fmla="*/ 355 h 622"/>
                <a:gd name="T38" fmla="*/ 47 w 743"/>
                <a:gd name="T39" fmla="*/ 371 h 622"/>
                <a:gd name="T40" fmla="*/ 47 w 743"/>
                <a:gd name="T41" fmla="*/ 535 h 622"/>
                <a:gd name="T42" fmla="*/ 48 w 743"/>
                <a:gd name="T43" fmla="*/ 550 h 622"/>
                <a:gd name="T44" fmla="*/ 371 w 743"/>
                <a:gd name="T45" fmla="*/ 47 h 622"/>
                <a:gd name="T46" fmla="*/ 86 w 743"/>
                <a:gd name="T47" fmla="*/ 47 h 622"/>
                <a:gd name="T48" fmla="*/ 66 w 743"/>
                <a:gd name="T49" fmla="*/ 48 h 622"/>
                <a:gd name="T50" fmla="*/ 55 w 743"/>
                <a:gd name="T51" fmla="*/ 92 h 622"/>
                <a:gd name="T52" fmla="*/ 312 w 743"/>
                <a:gd name="T53" fmla="*/ 324 h 622"/>
                <a:gd name="T54" fmla="*/ 430 w 743"/>
                <a:gd name="T55" fmla="*/ 325 h 622"/>
                <a:gd name="T56" fmla="*/ 690 w 743"/>
                <a:gd name="T57" fmla="*/ 90 h 622"/>
                <a:gd name="T58" fmla="*/ 696 w 743"/>
                <a:gd name="T59" fmla="*/ 74 h 622"/>
                <a:gd name="T60" fmla="*/ 660 w 743"/>
                <a:gd name="T61" fmla="*/ 47 h 622"/>
                <a:gd name="T62" fmla="*/ 371 w 743"/>
                <a:gd name="T63" fmla="*/ 47 h 622"/>
                <a:gd name="T64" fmla="*/ 97 w 743"/>
                <a:gd name="T65" fmla="*/ 571 h 622"/>
                <a:gd name="T66" fmla="*/ 100 w 743"/>
                <a:gd name="T67" fmla="*/ 574 h 622"/>
                <a:gd name="T68" fmla="*/ 646 w 743"/>
                <a:gd name="T69" fmla="*/ 574 h 622"/>
                <a:gd name="T70" fmla="*/ 649 w 743"/>
                <a:gd name="T71" fmla="*/ 571 h 622"/>
                <a:gd name="T72" fmla="*/ 442 w 743"/>
                <a:gd name="T73" fmla="*/ 374 h 622"/>
                <a:gd name="T74" fmla="*/ 302 w 743"/>
                <a:gd name="T75" fmla="*/ 375 h 622"/>
                <a:gd name="T76" fmla="*/ 97 w 743"/>
                <a:gd name="T77" fmla="*/ 571 h 622"/>
                <a:gd name="T78" fmla="*/ 483 w 743"/>
                <a:gd name="T79" fmla="*/ 340 h 622"/>
                <a:gd name="T80" fmla="*/ 695 w 743"/>
                <a:gd name="T81" fmla="*/ 556 h 622"/>
                <a:gd name="T82" fmla="*/ 695 w 743"/>
                <a:gd name="T83" fmla="*/ 148 h 622"/>
                <a:gd name="T84" fmla="*/ 483 w 743"/>
                <a:gd name="T85" fmla="*/ 340 h 6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43" h="622">
                  <a:moveTo>
                    <a:pt x="48" y="550"/>
                  </a:moveTo>
                  <a:cubicBezTo>
                    <a:pt x="119" y="482"/>
                    <a:pt x="190" y="413"/>
                    <a:pt x="263" y="342"/>
                  </a:cubicBezTo>
                  <a:cubicBezTo>
                    <a:pt x="191" y="277"/>
                    <a:pt x="121" y="213"/>
                    <a:pt x="49" y="148"/>
                  </a:cubicBezTo>
                  <a:cubicBezTo>
                    <a:pt x="48" y="155"/>
                    <a:pt x="47" y="159"/>
                    <a:pt x="47" y="164"/>
                  </a:cubicBezTo>
                  <a:cubicBezTo>
                    <a:pt x="47" y="191"/>
                    <a:pt x="47" y="218"/>
                    <a:pt x="47" y="245"/>
                  </a:cubicBezTo>
                  <a:cubicBezTo>
                    <a:pt x="47" y="263"/>
                    <a:pt x="38" y="274"/>
                    <a:pt x="24" y="273"/>
                  </a:cubicBezTo>
                  <a:cubicBezTo>
                    <a:pt x="10" y="273"/>
                    <a:pt x="1" y="263"/>
                    <a:pt x="1" y="246"/>
                  </a:cubicBezTo>
                  <a:cubicBezTo>
                    <a:pt x="1" y="190"/>
                    <a:pt x="0" y="134"/>
                    <a:pt x="1" y="78"/>
                  </a:cubicBezTo>
                  <a:cubicBezTo>
                    <a:pt x="2" y="29"/>
                    <a:pt x="33" y="0"/>
                    <a:pt x="82" y="0"/>
                  </a:cubicBezTo>
                  <a:cubicBezTo>
                    <a:pt x="275" y="0"/>
                    <a:pt x="469" y="0"/>
                    <a:pt x="662" y="0"/>
                  </a:cubicBezTo>
                  <a:cubicBezTo>
                    <a:pt x="712" y="0"/>
                    <a:pt x="743" y="31"/>
                    <a:pt x="743" y="81"/>
                  </a:cubicBezTo>
                  <a:cubicBezTo>
                    <a:pt x="743" y="235"/>
                    <a:pt x="743" y="388"/>
                    <a:pt x="743" y="542"/>
                  </a:cubicBezTo>
                  <a:cubicBezTo>
                    <a:pt x="743" y="592"/>
                    <a:pt x="712" y="622"/>
                    <a:pt x="662" y="622"/>
                  </a:cubicBezTo>
                  <a:cubicBezTo>
                    <a:pt x="473" y="622"/>
                    <a:pt x="283" y="622"/>
                    <a:pt x="94" y="622"/>
                  </a:cubicBezTo>
                  <a:cubicBezTo>
                    <a:pt x="81" y="622"/>
                    <a:pt x="68" y="621"/>
                    <a:pt x="56" y="618"/>
                  </a:cubicBezTo>
                  <a:cubicBezTo>
                    <a:pt x="27" y="612"/>
                    <a:pt x="3" y="587"/>
                    <a:pt x="2" y="558"/>
                  </a:cubicBezTo>
                  <a:cubicBezTo>
                    <a:pt x="1" y="490"/>
                    <a:pt x="1" y="423"/>
                    <a:pt x="1" y="356"/>
                  </a:cubicBezTo>
                  <a:cubicBezTo>
                    <a:pt x="1" y="343"/>
                    <a:pt x="10" y="335"/>
                    <a:pt x="23" y="334"/>
                  </a:cubicBezTo>
                  <a:cubicBezTo>
                    <a:pt x="36" y="333"/>
                    <a:pt x="45" y="341"/>
                    <a:pt x="47" y="355"/>
                  </a:cubicBezTo>
                  <a:cubicBezTo>
                    <a:pt x="47" y="360"/>
                    <a:pt x="47" y="365"/>
                    <a:pt x="47" y="371"/>
                  </a:cubicBezTo>
                  <a:cubicBezTo>
                    <a:pt x="47" y="425"/>
                    <a:pt x="47" y="480"/>
                    <a:pt x="47" y="535"/>
                  </a:cubicBezTo>
                  <a:cubicBezTo>
                    <a:pt x="47" y="541"/>
                    <a:pt x="48" y="547"/>
                    <a:pt x="48" y="550"/>
                  </a:cubicBezTo>
                  <a:close/>
                  <a:moveTo>
                    <a:pt x="371" y="47"/>
                  </a:moveTo>
                  <a:cubicBezTo>
                    <a:pt x="276" y="47"/>
                    <a:pt x="181" y="47"/>
                    <a:pt x="86" y="47"/>
                  </a:cubicBezTo>
                  <a:cubicBezTo>
                    <a:pt x="80" y="47"/>
                    <a:pt x="73" y="47"/>
                    <a:pt x="66" y="48"/>
                  </a:cubicBezTo>
                  <a:cubicBezTo>
                    <a:pt x="49" y="53"/>
                    <a:pt x="42" y="80"/>
                    <a:pt x="55" y="92"/>
                  </a:cubicBezTo>
                  <a:cubicBezTo>
                    <a:pt x="141" y="169"/>
                    <a:pt x="226" y="247"/>
                    <a:pt x="312" y="324"/>
                  </a:cubicBezTo>
                  <a:cubicBezTo>
                    <a:pt x="347" y="356"/>
                    <a:pt x="395" y="357"/>
                    <a:pt x="430" y="325"/>
                  </a:cubicBezTo>
                  <a:cubicBezTo>
                    <a:pt x="517" y="247"/>
                    <a:pt x="603" y="168"/>
                    <a:pt x="690" y="90"/>
                  </a:cubicBezTo>
                  <a:cubicBezTo>
                    <a:pt x="694" y="86"/>
                    <a:pt x="696" y="79"/>
                    <a:pt x="696" y="74"/>
                  </a:cubicBezTo>
                  <a:cubicBezTo>
                    <a:pt x="695" y="54"/>
                    <a:pt x="684" y="47"/>
                    <a:pt x="660" y="47"/>
                  </a:cubicBezTo>
                  <a:cubicBezTo>
                    <a:pt x="564" y="47"/>
                    <a:pt x="468" y="47"/>
                    <a:pt x="371" y="47"/>
                  </a:cubicBezTo>
                  <a:close/>
                  <a:moveTo>
                    <a:pt x="97" y="571"/>
                  </a:moveTo>
                  <a:cubicBezTo>
                    <a:pt x="98" y="572"/>
                    <a:pt x="99" y="573"/>
                    <a:pt x="100" y="574"/>
                  </a:cubicBezTo>
                  <a:cubicBezTo>
                    <a:pt x="282" y="574"/>
                    <a:pt x="464" y="574"/>
                    <a:pt x="646" y="574"/>
                  </a:cubicBezTo>
                  <a:cubicBezTo>
                    <a:pt x="647" y="573"/>
                    <a:pt x="648" y="572"/>
                    <a:pt x="649" y="571"/>
                  </a:cubicBezTo>
                  <a:cubicBezTo>
                    <a:pt x="580" y="506"/>
                    <a:pt x="512" y="441"/>
                    <a:pt x="442" y="374"/>
                  </a:cubicBezTo>
                  <a:cubicBezTo>
                    <a:pt x="397" y="402"/>
                    <a:pt x="347" y="402"/>
                    <a:pt x="302" y="375"/>
                  </a:cubicBezTo>
                  <a:cubicBezTo>
                    <a:pt x="232" y="441"/>
                    <a:pt x="165" y="506"/>
                    <a:pt x="97" y="571"/>
                  </a:cubicBezTo>
                  <a:close/>
                  <a:moveTo>
                    <a:pt x="483" y="340"/>
                  </a:moveTo>
                  <a:cubicBezTo>
                    <a:pt x="554" y="412"/>
                    <a:pt x="623" y="483"/>
                    <a:pt x="695" y="556"/>
                  </a:cubicBezTo>
                  <a:cubicBezTo>
                    <a:pt x="695" y="418"/>
                    <a:pt x="695" y="285"/>
                    <a:pt x="695" y="148"/>
                  </a:cubicBezTo>
                  <a:cubicBezTo>
                    <a:pt x="623" y="213"/>
                    <a:pt x="554" y="276"/>
                    <a:pt x="483" y="3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35" name="Group 434">
            <a:extLst>
              <a:ext uri="{FF2B5EF4-FFF2-40B4-BE49-F238E27FC236}">
                <a16:creationId xmlns:a16="http://schemas.microsoft.com/office/drawing/2014/main" id="{7404CC63-DEDC-A758-5B5E-C5E4898D236A}"/>
              </a:ext>
            </a:extLst>
          </p:cNvPr>
          <p:cNvGrpSpPr/>
          <p:nvPr/>
        </p:nvGrpSpPr>
        <p:grpSpPr>
          <a:xfrm>
            <a:off x="8375194" y="4095551"/>
            <a:ext cx="460375" cy="461963"/>
            <a:chOff x="7086600" y="2652713"/>
            <a:chExt cx="460375" cy="461963"/>
          </a:xfrm>
          <a:solidFill>
            <a:srgbClr val="43266B"/>
          </a:solidFill>
        </p:grpSpPr>
        <p:sp>
          <p:nvSpPr>
            <p:cNvPr id="436" name="Freeform 140">
              <a:extLst>
                <a:ext uri="{FF2B5EF4-FFF2-40B4-BE49-F238E27FC236}">
                  <a16:creationId xmlns:a16="http://schemas.microsoft.com/office/drawing/2014/main" id="{9BC13EDE-9F0A-CCD7-85A8-F5B3519CE5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6600" y="2652713"/>
              <a:ext cx="460375" cy="461963"/>
            </a:xfrm>
            <a:custGeom>
              <a:avLst/>
              <a:gdLst>
                <a:gd name="T0" fmla="*/ 1150 w 1516"/>
                <a:gd name="T1" fmla="*/ 170 h 1519"/>
                <a:gd name="T2" fmla="*/ 1330 w 1516"/>
                <a:gd name="T3" fmla="*/ 2 h 1519"/>
                <a:gd name="T4" fmla="*/ 1343 w 1516"/>
                <a:gd name="T5" fmla="*/ 336 h 1519"/>
                <a:gd name="T6" fmla="*/ 1343 w 1516"/>
                <a:gd name="T7" fmla="*/ 793 h 1519"/>
                <a:gd name="T8" fmla="*/ 1470 w 1516"/>
                <a:gd name="T9" fmla="*/ 1215 h 1519"/>
                <a:gd name="T10" fmla="*/ 722 w 1516"/>
                <a:gd name="T11" fmla="*/ 1143 h 1519"/>
                <a:gd name="T12" fmla="*/ 0 w 1516"/>
                <a:gd name="T13" fmla="*/ 1130 h 1519"/>
                <a:gd name="T14" fmla="*/ 720 w 1516"/>
                <a:gd name="T15" fmla="*/ 1081 h 1519"/>
                <a:gd name="T16" fmla="*/ 672 w 1516"/>
                <a:gd name="T17" fmla="*/ 1034 h 1519"/>
                <a:gd name="T18" fmla="*/ 816 w 1516"/>
                <a:gd name="T19" fmla="*/ 747 h 1519"/>
                <a:gd name="T20" fmla="*/ 1294 w 1516"/>
                <a:gd name="T21" fmla="*/ 771 h 1519"/>
                <a:gd name="T22" fmla="*/ 1216 w 1516"/>
                <a:gd name="T23" fmla="*/ 307 h 1519"/>
                <a:gd name="T24" fmla="*/ 1076 w 1516"/>
                <a:gd name="T25" fmla="*/ 464 h 1519"/>
                <a:gd name="T26" fmla="*/ 974 w 1516"/>
                <a:gd name="T27" fmla="*/ 546 h 1519"/>
                <a:gd name="T28" fmla="*/ 917 w 1516"/>
                <a:gd name="T29" fmla="*/ 425 h 1519"/>
                <a:gd name="T30" fmla="*/ 884 w 1516"/>
                <a:gd name="T31" fmla="*/ 406 h 1519"/>
                <a:gd name="T32" fmla="*/ 823 w 1516"/>
                <a:gd name="T33" fmla="*/ 412 h 1519"/>
                <a:gd name="T34" fmla="*/ 716 w 1516"/>
                <a:gd name="T35" fmla="*/ 534 h 1519"/>
                <a:gd name="T36" fmla="*/ 596 w 1516"/>
                <a:gd name="T37" fmla="*/ 604 h 1519"/>
                <a:gd name="T38" fmla="*/ 666 w 1516"/>
                <a:gd name="T39" fmla="*/ 485 h 1519"/>
                <a:gd name="T40" fmla="*/ 788 w 1516"/>
                <a:gd name="T41" fmla="*/ 379 h 1519"/>
                <a:gd name="T42" fmla="*/ 819 w 1516"/>
                <a:gd name="T43" fmla="*/ 282 h 1519"/>
                <a:gd name="T44" fmla="*/ 934 w 1516"/>
                <a:gd name="T45" fmla="*/ 343 h 1519"/>
                <a:gd name="T46" fmla="*/ 967 w 1516"/>
                <a:gd name="T47" fmla="*/ 408 h 1519"/>
                <a:gd name="T48" fmla="*/ 1026 w 1516"/>
                <a:gd name="T49" fmla="*/ 414 h 1519"/>
                <a:gd name="T50" fmla="*/ 1176 w 1516"/>
                <a:gd name="T51" fmla="*/ 279 h 1519"/>
                <a:gd name="T52" fmla="*/ 1164 w 1516"/>
                <a:gd name="T53" fmla="*/ 233 h 1519"/>
                <a:gd name="T54" fmla="*/ 64 w 1516"/>
                <a:gd name="T55" fmla="*/ 218 h 1519"/>
                <a:gd name="T56" fmla="*/ 48 w 1516"/>
                <a:gd name="T57" fmla="*/ 1081 h 1519"/>
                <a:gd name="T58" fmla="*/ 1298 w 1516"/>
                <a:gd name="T59" fmla="*/ 1247 h 1519"/>
                <a:gd name="T60" fmla="*/ 825 w 1516"/>
                <a:gd name="T61" fmla="*/ 1295 h 1519"/>
                <a:gd name="T62" fmla="*/ 1381 w 1516"/>
                <a:gd name="T63" fmla="*/ 1295 h 1519"/>
                <a:gd name="T64" fmla="*/ 1078 w 1516"/>
                <a:gd name="T65" fmla="*/ 772 h 1519"/>
                <a:gd name="T66" fmla="*/ 884 w 1516"/>
                <a:gd name="T67" fmla="*/ 1205 h 1519"/>
                <a:gd name="T68" fmla="*/ 1078 w 1516"/>
                <a:gd name="T69" fmla="*/ 867 h 1519"/>
                <a:gd name="T70" fmla="*/ 1128 w 1516"/>
                <a:gd name="T71" fmla="*/ 772 h 1519"/>
                <a:gd name="T72" fmla="*/ 1310 w 1516"/>
                <a:gd name="T73" fmla="*/ 986 h 1519"/>
                <a:gd name="T74" fmla="*/ 1404 w 1516"/>
                <a:gd name="T75" fmla="*/ 1252 h 1519"/>
                <a:gd name="T76" fmla="*/ 1295 w 1516"/>
                <a:gd name="T77" fmla="*/ 1105 h 1519"/>
                <a:gd name="T78" fmla="*/ 911 w 1516"/>
                <a:gd name="T79" fmla="*/ 1106 h 1519"/>
                <a:gd name="T80" fmla="*/ 1295 w 1516"/>
                <a:gd name="T81" fmla="*/ 1105 h 1519"/>
                <a:gd name="T82" fmla="*/ 1319 w 1516"/>
                <a:gd name="T83" fmla="*/ 50 h 1519"/>
                <a:gd name="T84" fmla="*/ 1318 w 1516"/>
                <a:gd name="T85" fmla="*/ 290 h 1519"/>
                <a:gd name="T86" fmla="*/ 720 w 1516"/>
                <a:gd name="T87" fmla="*/ 989 h 1519"/>
                <a:gd name="T88" fmla="*/ 767 w 1516"/>
                <a:gd name="T89" fmla="*/ 867 h 1519"/>
                <a:gd name="T90" fmla="*/ 767 w 1516"/>
                <a:gd name="T91" fmla="*/ 795 h 1519"/>
                <a:gd name="T92" fmla="*/ 720 w 1516"/>
                <a:gd name="T93" fmla="*/ 989 h 1519"/>
                <a:gd name="T94" fmla="*/ 887 w 1516"/>
                <a:gd name="T95" fmla="*/ 338 h 1519"/>
                <a:gd name="T96" fmla="*/ 839 w 1516"/>
                <a:gd name="T97" fmla="*/ 338 h 1519"/>
                <a:gd name="T98" fmla="*/ 1031 w 1516"/>
                <a:gd name="T99" fmla="*/ 481 h 1519"/>
                <a:gd name="T100" fmla="*/ 983 w 1516"/>
                <a:gd name="T101" fmla="*/ 483 h 1519"/>
                <a:gd name="T102" fmla="*/ 1031 w 1516"/>
                <a:gd name="T103" fmla="*/ 481 h 1519"/>
                <a:gd name="T104" fmla="*/ 647 w 1516"/>
                <a:gd name="T105" fmla="*/ 530 h 1519"/>
                <a:gd name="T106" fmla="*/ 647 w 1516"/>
                <a:gd name="T107" fmla="*/ 578 h 15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16" h="1519">
                  <a:moveTo>
                    <a:pt x="0" y="170"/>
                  </a:moveTo>
                  <a:cubicBezTo>
                    <a:pt x="384" y="170"/>
                    <a:pt x="767" y="170"/>
                    <a:pt x="1150" y="170"/>
                  </a:cubicBezTo>
                  <a:cubicBezTo>
                    <a:pt x="1153" y="116"/>
                    <a:pt x="1173" y="71"/>
                    <a:pt x="1216" y="38"/>
                  </a:cubicBezTo>
                  <a:cubicBezTo>
                    <a:pt x="1249" y="12"/>
                    <a:pt x="1288" y="0"/>
                    <a:pt x="1330" y="2"/>
                  </a:cubicBezTo>
                  <a:cubicBezTo>
                    <a:pt x="1412" y="7"/>
                    <a:pt x="1480" y="75"/>
                    <a:pt x="1487" y="157"/>
                  </a:cubicBezTo>
                  <a:cubicBezTo>
                    <a:pt x="1493" y="244"/>
                    <a:pt x="1436" y="316"/>
                    <a:pt x="1343" y="336"/>
                  </a:cubicBezTo>
                  <a:cubicBezTo>
                    <a:pt x="1343" y="341"/>
                    <a:pt x="1343" y="347"/>
                    <a:pt x="1343" y="352"/>
                  </a:cubicBezTo>
                  <a:cubicBezTo>
                    <a:pt x="1343" y="499"/>
                    <a:pt x="1343" y="646"/>
                    <a:pt x="1343" y="793"/>
                  </a:cubicBezTo>
                  <a:cubicBezTo>
                    <a:pt x="1343" y="803"/>
                    <a:pt x="1346" y="809"/>
                    <a:pt x="1353" y="816"/>
                  </a:cubicBezTo>
                  <a:cubicBezTo>
                    <a:pt x="1472" y="925"/>
                    <a:pt x="1516" y="1060"/>
                    <a:pt x="1470" y="1215"/>
                  </a:cubicBezTo>
                  <a:cubicBezTo>
                    <a:pt x="1424" y="1369"/>
                    <a:pt x="1315" y="1461"/>
                    <a:pt x="1156" y="1486"/>
                  </a:cubicBezTo>
                  <a:cubicBezTo>
                    <a:pt x="941" y="1519"/>
                    <a:pt x="742" y="1360"/>
                    <a:pt x="722" y="1143"/>
                  </a:cubicBezTo>
                  <a:cubicBezTo>
                    <a:pt x="721" y="1139"/>
                    <a:pt x="720" y="1135"/>
                    <a:pt x="719" y="1130"/>
                  </a:cubicBezTo>
                  <a:cubicBezTo>
                    <a:pt x="480" y="1130"/>
                    <a:pt x="240" y="1130"/>
                    <a:pt x="0" y="1130"/>
                  </a:cubicBezTo>
                  <a:cubicBezTo>
                    <a:pt x="0" y="810"/>
                    <a:pt x="0" y="491"/>
                    <a:pt x="0" y="170"/>
                  </a:cubicBezTo>
                  <a:close/>
                  <a:moveTo>
                    <a:pt x="720" y="1081"/>
                  </a:moveTo>
                  <a:cubicBezTo>
                    <a:pt x="722" y="1066"/>
                    <a:pt x="723" y="1051"/>
                    <a:pt x="725" y="1034"/>
                  </a:cubicBezTo>
                  <a:cubicBezTo>
                    <a:pt x="707" y="1034"/>
                    <a:pt x="690" y="1034"/>
                    <a:pt x="672" y="1034"/>
                  </a:cubicBezTo>
                  <a:cubicBezTo>
                    <a:pt x="672" y="937"/>
                    <a:pt x="672" y="842"/>
                    <a:pt x="672" y="747"/>
                  </a:cubicBezTo>
                  <a:cubicBezTo>
                    <a:pt x="720" y="747"/>
                    <a:pt x="767" y="747"/>
                    <a:pt x="816" y="747"/>
                  </a:cubicBezTo>
                  <a:cubicBezTo>
                    <a:pt x="816" y="782"/>
                    <a:pt x="816" y="815"/>
                    <a:pt x="816" y="849"/>
                  </a:cubicBezTo>
                  <a:cubicBezTo>
                    <a:pt x="958" y="711"/>
                    <a:pt x="1117" y="685"/>
                    <a:pt x="1294" y="771"/>
                  </a:cubicBezTo>
                  <a:cubicBezTo>
                    <a:pt x="1294" y="626"/>
                    <a:pt x="1294" y="481"/>
                    <a:pt x="1294" y="340"/>
                  </a:cubicBezTo>
                  <a:cubicBezTo>
                    <a:pt x="1267" y="328"/>
                    <a:pt x="1242" y="318"/>
                    <a:pt x="1216" y="307"/>
                  </a:cubicBezTo>
                  <a:cubicBezTo>
                    <a:pt x="1173" y="350"/>
                    <a:pt x="1128" y="396"/>
                    <a:pt x="1082" y="440"/>
                  </a:cubicBezTo>
                  <a:cubicBezTo>
                    <a:pt x="1075" y="448"/>
                    <a:pt x="1073" y="453"/>
                    <a:pt x="1076" y="464"/>
                  </a:cubicBezTo>
                  <a:cubicBezTo>
                    <a:pt x="1085" y="494"/>
                    <a:pt x="1075" y="519"/>
                    <a:pt x="1051" y="538"/>
                  </a:cubicBezTo>
                  <a:cubicBezTo>
                    <a:pt x="1027" y="557"/>
                    <a:pt x="1001" y="559"/>
                    <a:pt x="974" y="546"/>
                  </a:cubicBezTo>
                  <a:cubicBezTo>
                    <a:pt x="948" y="533"/>
                    <a:pt x="929" y="504"/>
                    <a:pt x="936" y="477"/>
                  </a:cubicBezTo>
                  <a:cubicBezTo>
                    <a:pt x="943" y="451"/>
                    <a:pt x="932" y="439"/>
                    <a:pt x="917" y="425"/>
                  </a:cubicBezTo>
                  <a:cubicBezTo>
                    <a:pt x="912" y="421"/>
                    <a:pt x="907" y="417"/>
                    <a:pt x="903" y="412"/>
                  </a:cubicBezTo>
                  <a:cubicBezTo>
                    <a:pt x="897" y="406"/>
                    <a:pt x="892" y="404"/>
                    <a:pt x="884" y="406"/>
                  </a:cubicBezTo>
                  <a:cubicBezTo>
                    <a:pt x="870" y="409"/>
                    <a:pt x="856" y="409"/>
                    <a:pt x="842" y="406"/>
                  </a:cubicBezTo>
                  <a:cubicBezTo>
                    <a:pt x="834" y="404"/>
                    <a:pt x="829" y="406"/>
                    <a:pt x="823" y="412"/>
                  </a:cubicBezTo>
                  <a:cubicBezTo>
                    <a:pt x="789" y="446"/>
                    <a:pt x="755" y="480"/>
                    <a:pt x="720" y="515"/>
                  </a:cubicBezTo>
                  <a:cubicBezTo>
                    <a:pt x="714" y="521"/>
                    <a:pt x="713" y="526"/>
                    <a:pt x="716" y="534"/>
                  </a:cubicBezTo>
                  <a:cubicBezTo>
                    <a:pt x="725" y="566"/>
                    <a:pt x="711" y="600"/>
                    <a:pt x="683" y="616"/>
                  </a:cubicBezTo>
                  <a:cubicBezTo>
                    <a:pt x="654" y="633"/>
                    <a:pt x="619" y="628"/>
                    <a:pt x="596" y="604"/>
                  </a:cubicBezTo>
                  <a:cubicBezTo>
                    <a:pt x="573" y="581"/>
                    <a:pt x="568" y="546"/>
                    <a:pt x="585" y="517"/>
                  </a:cubicBezTo>
                  <a:cubicBezTo>
                    <a:pt x="602" y="489"/>
                    <a:pt x="635" y="476"/>
                    <a:pt x="666" y="485"/>
                  </a:cubicBezTo>
                  <a:cubicBezTo>
                    <a:pt x="675" y="488"/>
                    <a:pt x="681" y="487"/>
                    <a:pt x="687" y="480"/>
                  </a:cubicBezTo>
                  <a:cubicBezTo>
                    <a:pt x="720" y="446"/>
                    <a:pt x="754" y="413"/>
                    <a:pt x="788" y="379"/>
                  </a:cubicBezTo>
                  <a:cubicBezTo>
                    <a:pt x="795" y="372"/>
                    <a:pt x="797" y="366"/>
                    <a:pt x="794" y="356"/>
                  </a:cubicBezTo>
                  <a:cubicBezTo>
                    <a:pt x="785" y="326"/>
                    <a:pt x="795" y="301"/>
                    <a:pt x="819" y="282"/>
                  </a:cubicBezTo>
                  <a:cubicBezTo>
                    <a:pt x="843" y="263"/>
                    <a:pt x="869" y="261"/>
                    <a:pt x="896" y="274"/>
                  </a:cubicBezTo>
                  <a:cubicBezTo>
                    <a:pt x="922" y="287"/>
                    <a:pt x="941" y="317"/>
                    <a:pt x="934" y="343"/>
                  </a:cubicBezTo>
                  <a:cubicBezTo>
                    <a:pt x="926" y="369"/>
                    <a:pt x="938" y="381"/>
                    <a:pt x="954" y="395"/>
                  </a:cubicBezTo>
                  <a:cubicBezTo>
                    <a:pt x="958" y="399"/>
                    <a:pt x="963" y="403"/>
                    <a:pt x="967" y="408"/>
                  </a:cubicBezTo>
                  <a:cubicBezTo>
                    <a:pt x="973" y="415"/>
                    <a:pt x="978" y="416"/>
                    <a:pt x="987" y="414"/>
                  </a:cubicBezTo>
                  <a:cubicBezTo>
                    <a:pt x="999" y="411"/>
                    <a:pt x="1013" y="411"/>
                    <a:pt x="1026" y="414"/>
                  </a:cubicBezTo>
                  <a:cubicBezTo>
                    <a:pt x="1036" y="416"/>
                    <a:pt x="1041" y="414"/>
                    <a:pt x="1048" y="407"/>
                  </a:cubicBezTo>
                  <a:cubicBezTo>
                    <a:pt x="1091" y="364"/>
                    <a:pt x="1133" y="322"/>
                    <a:pt x="1176" y="279"/>
                  </a:cubicBezTo>
                  <a:cubicBezTo>
                    <a:pt x="1179" y="276"/>
                    <a:pt x="1181" y="273"/>
                    <a:pt x="1183" y="271"/>
                  </a:cubicBezTo>
                  <a:cubicBezTo>
                    <a:pt x="1176" y="257"/>
                    <a:pt x="1168" y="246"/>
                    <a:pt x="1164" y="233"/>
                  </a:cubicBezTo>
                  <a:cubicBezTo>
                    <a:pt x="1160" y="220"/>
                    <a:pt x="1153" y="218"/>
                    <a:pt x="1141" y="218"/>
                  </a:cubicBezTo>
                  <a:cubicBezTo>
                    <a:pt x="782" y="218"/>
                    <a:pt x="423" y="218"/>
                    <a:pt x="64" y="218"/>
                  </a:cubicBezTo>
                  <a:cubicBezTo>
                    <a:pt x="59" y="218"/>
                    <a:pt x="54" y="218"/>
                    <a:pt x="48" y="218"/>
                  </a:cubicBezTo>
                  <a:cubicBezTo>
                    <a:pt x="48" y="507"/>
                    <a:pt x="48" y="794"/>
                    <a:pt x="48" y="1081"/>
                  </a:cubicBezTo>
                  <a:cubicBezTo>
                    <a:pt x="272" y="1081"/>
                    <a:pt x="496" y="1081"/>
                    <a:pt x="720" y="1081"/>
                  </a:cubicBezTo>
                  <a:close/>
                  <a:moveTo>
                    <a:pt x="1298" y="1247"/>
                  </a:moveTo>
                  <a:cubicBezTo>
                    <a:pt x="1199" y="1378"/>
                    <a:pt x="1007" y="1379"/>
                    <a:pt x="907" y="1247"/>
                  </a:cubicBezTo>
                  <a:cubicBezTo>
                    <a:pt x="880" y="1262"/>
                    <a:pt x="853" y="1278"/>
                    <a:pt x="825" y="1295"/>
                  </a:cubicBezTo>
                  <a:cubicBezTo>
                    <a:pt x="896" y="1391"/>
                    <a:pt x="989" y="1443"/>
                    <a:pt x="1108" y="1441"/>
                  </a:cubicBezTo>
                  <a:cubicBezTo>
                    <a:pt x="1223" y="1440"/>
                    <a:pt x="1313" y="1388"/>
                    <a:pt x="1381" y="1295"/>
                  </a:cubicBezTo>
                  <a:cubicBezTo>
                    <a:pt x="1353" y="1278"/>
                    <a:pt x="1326" y="1263"/>
                    <a:pt x="1298" y="1247"/>
                  </a:cubicBezTo>
                  <a:close/>
                  <a:moveTo>
                    <a:pt x="1078" y="772"/>
                  </a:moveTo>
                  <a:cubicBezTo>
                    <a:pt x="841" y="789"/>
                    <a:pt x="697" y="1044"/>
                    <a:pt x="802" y="1252"/>
                  </a:cubicBezTo>
                  <a:cubicBezTo>
                    <a:pt x="830" y="1236"/>
                    <a:pt x="857" y="1220"/>
                    <a:pt x="884" y="1205"/>
                  </a:cubicBezTo>
                  <a:cubicBezTo>
                    <a:pt x="853" y="1128"/>
                    <a:pt x="855" y="1055"/>
                    <a:pt x="896" y="986"/>
                  </a:cubicBezTo>
                  <a:cubicBezTo>
                    <a:pt x="936" y="916"/>
                    <a:pt x="999" y="878"/>
                    <a:pt x="1078" y="867"/>
                  </a:cubicBezTo>
                  <a:cubicBezTo>
                    <a:pt x="1078" y="835"/>
                    <a:pt x="1078" y="804"/>
                    <a:pt x="1078" y="772"/>
                  </a:cubicBezTo>
                  <a:close/>
                  <a:moveTo>
                    <a:pt x="1128" y="772"/>
                  </a:moveTo>
                  <a:cubicBezTo>
                    <a:pt x="1128" y="804"/>
                    <a:pt x="1128" y="835"/>
                    <a:pt x="1128" y="867"/>
                  </a:cubicBezTo>
                  <a:cubicBezTo>
                    <a:pt x="1207" y="878"/>
                    <a:pt x="1270" y="916"/>
                    <a:pt x="1310" y="986"/>
                  </a:cubicBezTo>
                  <a:cubicBezTo>
                    <a:pt x="1351" y="1056"/>
                    <a:pt x="1353" y="1130"/>
                    <a:pt x="1322" y="1205"/>
                  </a:cubicBezTo>
                  <a:cubicBezTo>
                    <a:pt x="1350" y="1221"/>
                    <a:pt x="1377" y="1236"/>
                    <a:pt x="1404" y="1252"/>
                  </a:cubicBezTo>
                  <a:cubicBezTo>
                    <a:pt x="1510" y="1041"/>
                    <a:pt x="1362" y="788"/>
                    <a:pt x="1128" y="772"/>
                  </a:cubicBezTo>
                  <a:close/>
                  <a:moveTo>
                    <a:pt x="1295" y="1105"/>
                  </a:moveTo>
                  <a:cubicBezTo>
                    <a:pt x="1295" y="1000"/>
                    <a:pt x="1208" y="914"/>
                    <a:pt x="1103" y="914"/>
                  </a:cubicBezTo>
                  <a:cubicBezTo>
                    <a:pt x="997" y="914"/>
                    <a:pt x="911" y="1000"/>
                    <a:pt x="911" y="1106"/>
                  </a:cubicBezTo>
                  <a:cubicBezTo>
                    <a:pt x="911" y="1212"/>
                    <a:pt x="998" y="1298"/>
                    <a:pt x="1104" y="1298"/>
                  </a:cubicBezTo>
                  <a:cubicBezTo>
                    <a:pt x="1209" y="1298"/>
                    <a:pt x="1295" y="1211"/>
                    <a:pt x="1295" y="1105"/>
                  </a:cubicBezTo>
                  <a:close/>
                  <a:moveTo>
                    <a:pt x="1439" y="171"/>
                  </a:moveTo>
                  <a:cubicBezTo>
                    <a:pt x="1439" y="104"/>
                    <a:pt x="1385" y="50"/>
                    <a:pt x="1319" y="50"/>
                  </a:cubicBezTo>
                  <a:cubicBezTo>
                    <a:pt x="1254" y="50"/>
                    <a:pt x="1200" y="103"/>
                    <a:pt x="1199" y="169"/>
                  </a:cubicBezTo>
                  <a:cubicBezTo>
                    <a:pt x="1198" y="235"/>
                    <a:pt x="1252" y="290"/>
                    <a:pt x="1318" y="290"/>
                  </a:cubicBezTo>
                  <a:cubicBezTo>
                    <a:pt x="1384" y="290"/>
                    <a:pt x="1439" y="237"/>
                    <a:pt x="1439" y="171"/>
                  </a:cubicBezTo>
                  <a:close/>
                  <a:moveTo>
                    <a:pt x="720" y="989"/>
                  </a:moveTo>
                  <a:cubicBezTo>
                    <a:pt x="729" y="985"/>
                    <a:pt x="738" y="984"/>
                    <a:pt x="740" y="980"/>
                  </a:cubicBezTo>
                  <a:cubicBezTo>
                    <a:pt x="756" y="944"/>
                    <a:pt x="774" y="909"/>
                    <a:pt x="767" y="867"/>
                  </a:cubicBezTo>
                  <a:cubicBezTo>
                    <a:pt x="765" y="857"/>
                    <a:pt x="767" y="846"/>
                    <a:pt x="767" y="835"/>
                  </a:cubicBezTo>
                  <a:cubicBezTo>
                    <a:pt x="767" y="821"/>
                    <a:pt x="767" y="808"/>
                    <a:pt x="767" y="795"/>
                  </a:cubicBezTo>
                  <a:cubicBezTo>
                    <a:pt x="750" y="795"/>
                    <a:pt x="735" y="795"/>
                    <a:pt x="720" y="795"/>
                  </a:cubicBezTo>
                  <a:cubicBezTo>
                    <a:pt x="720" y="859"/>
                    <a:pt x="720" y="922"/>
                    <a:pt x="720" y="989"/>
                  </a:cubicBezTo>
                  <a:close/>
                  <a:moveTo>
                    <a:pt x="863" y="362"/>
                  </a:moveTo>
                  <a:cubicBezTo>
                    <a:pt x="876" y="362"/>
                    <a:pt x="887" y="351"/>
                    <a:pt x="887" y="338"/>
                  </a:cubicBezTo>
                  <a:cubicBezTo>
                    <a:pt x="887" y="325"/>
                    <a:pt x="876" y="314"/>
                    <a:pt x="863" y="314"/>
                  </a:cubicBezTo>
                  <a:cubicBezTo>
                    <a:pt x="850" y="314"/>
                    <a:pt x="839" y="325"/>
                    <a:pt x="839" y="338"/>
                  </a:cubicBezTo>
                  <a:cubicBezTo>
                    <a:pt x="839" y="351"/>
                    <a:pt x="850" y="362"/>
                    <a:pt x="863" y="362"/>
                  </a:cubicBezTo>
                  <a:close/>
                  <a:moveTo>
                    <a:pt x="1031" y="481"/>
                  </a:moveTo>
                  <a:cubicBezTo>
                    <a:pt x="1031" y="468"/>
                    <a:pt x="1019" y="458"/>
                    <a:pt x="1006" y="458"/>
                  </a:cubicBezTo>
                  <a:cubicBezTo>
                    <a:pt x="993" y="458"/>
                    <a:pt x="983" y="470"/>
                    <a:pt x="983" y="483"/>
                  </a:cubicBezTo>
                  <a:cubicBezTo>
                    <a:pt x="983" y="496"/>
                    <a:pt x="995" y="506"/>
                    <a:pt x="1008" y="506"/>
                  </a:cubicBezTo>
                  <a:cubicBezTo>
                    <a:pt x="1021" y="506"/>
                    <a:pt x="1031" y="494"/>
                    <a:pt x="1031" y="481"/>
                  </a:cubicBezTo>
                  <a:close/>
                  <a:moveTo>
                    <a:pt x="671" y="554"/>
                  </a:moveTo>
                  <a:cubicBezTo>
                    <a:pt x="671" y="541"/>
                    <a:pt x="660" y="530"/>
                    <a:pt x="647" y="530"/>
                  </a:cubicBezTo>
                  <a:cubicBezTo>
                    <a:pt x="634" y="530"/>
                    <a:pt x="623" y="541"/>
                    <a:pt x="623" y="554"/>
                  </a:cubicBezTo>
                  <a:cubicBezTo>
                    <a:pt x="623" y="567"/>
                    <a:pt x="634" y="578"/>
                    <a:pt x="647" y="578"/>
                  </a:cubicBezTo>
                  <a:cubicBezTo>
                    <a:pt x="660" y="578"/>
                    <a:pt x="671" y="567"/>
                    <a:pt x="671" y="5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141">
              <a:extLst>
                <a:ext uri="{FF2B5EF4-FFF2-40B4-BE49-F238E27FC236}">
                  <a16:creationId xmlns:a16="http://schemas.microsoft.com/office/drawing/2014/main" id="{4F690980-2B7C-0D78-E4EE-DC03047364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32650" y="2851150"/>
              <a:ext cx="42863" cy="115888"/>
            </a:xfrm>
            <a:custGeom>
              <a:avLst/>
              <a:gdLst>
                <a:gd name="T0" fmla="*/ 142 w 142"/>
                <a:gd name="T1" fmla="*/ 382 h 382"/>
                <a:gd name="T2" fmla="*/ 0 w 142"/>
                <a:gd name="T3" fmla="*/ 382 h 382"/>
                <a:gd name="T4" fmla="*/ 0 w 142"/>
                <a:gd name="T5" fmla="*/ 0 h 382"/>
                <a:gd name="T6" fmla="*/ 142 w 142"/>
                <a:gd name="T7" fmla="*/ 0 h 382"/>
                <a:gd name="T8" fmla="*/ 142 w 142"/>
                <a:gd name="T9" fmla="*/ 382 h 382"/>
                <a:gd name="T10" fmla="*/ 48 w 142"/>
                <a:gd name="T11" fmla="*/ 48 h 382"/>
                <a:gd name="T12" fmla="*/ 48 w 142"/>
                <a:gd name="T13" fmla="*/ 334 h 382"/>
                <a:gd name="T14" fmla="*/ 94 w 142"/>
                <a:gd name="T15" fmla="*/ 334 h 382"/>
                <a:gd name="T16" fmla="*/ 94 w 142"/>
                <a:gd name="T17" fmla="*/ 48 h 382"/>
                <a:gd name="T18" fmla="*/ 48 w 142"/>
                <a:gd name="T19" fmla="*/ 48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382">
                  <a:moveTo>
                    <a:pt x="142" y="382"/>
                  </a:moveTo>
                  <a:cubicBezTo>
                    <a:pt x="94" y="382"/>
                    <a:pt x="47" y="382"/>
                    <a:pt x="0" y="382"/>
                  </a:cubicBezTo>
                  <a:cubicBezTo>
                    <a:pt x="0" y="255"/>
                    <a:pt x="0" y="128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27"/>
                    <a:pt x="142" y="254"/>
                    <a:pt x="142" y="382"/>
                  </a:cubicBezTo>
                  <a:close/>
                  <a:moveTo>
                    <a:pt x="48" y="48"/>
                  </a:moveTo>
                  <a:cubicBezTo>
                    <a:pt x="48" y="144"/>
                    <a:pt x="48" y="239"/>
                    <a:pt x="48" y="334"/>
                  </a:cubicBezTo>
                  <a:cubicBezTo>
                    <a:pt x="64" y="334"/>
                    <a:pt x="79" y="334"/>
                    <a:pt x="94" y="334"/>
                  </a:cubicBezTo>
                  <a:cubicBezTo>
                    <a:pt x="94" y="238"/>
                    <a:pt x="94" y="143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142">
              <a:extLst>
                <a:ext uri="{FF2B5EF4-FFF2-40B4-BE49-F238E27FC236}">
                  <a16:creationId xmlns:a16="http://schemas.microsoft.com/office/drawing/2014/main" id="{5B30FCA6-F732-24D6-0B8C-2856D393E3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16763" y="2894013"/>
              <a:ext cx="42863" cy="73025"/>
            </a:xfrm>
            <a:custGeom>
              <a:avLst/>
              <a:gdLst>
                <a:gd name="T0" fmla="*/ 142 w 142"/>
                <a:gd name="T1" fmla="*/ 238 h 238"/>
                <a:gd name="T2" fmla="*/ 0 w 142"/>
                <a:gd name="T3" fmla="*/ 238 h 238"/>
                <a:gd name="T4" fmla="*/ 0 w 142"/>
                <a:gd name="T5" fmla="*/ 0 h 238"/>
                <a:gd name="T6" fmla="*/ 142 w 142"/>
                <a:gd name="T7" fmla="*/ 0 h 238"/>
                <a:gd name="T8" fmla="*/ 142 w 142"/>
                <a:gd name="T9" fmla="*/ 238 h 238"/>
                <a:gd name="T10" fmla="*/ 48 w 142"/>
                <a:gd name="T11" fmla="*/ 48 h 238"/>
                <a:gd name="T12" fmla="*/ 48 w 142"/>
                <a:gd name="T13" fmla="*/ 190 h 238"/>
                <a:gd name="T14" fmla="*/ 94 w 142"/>
                <a:gd name="T15" fmla="*/ 190 h 238"/>
                <a:gd name="T16" fmla="*/ 94 w 142"/>
                <a:gd name="T17" fmla="*/ 48 h 238"/>
                <a:gd name="T18" fmla="*/ 48 w 142"/>
                <a:gd name="T19" fmla="*/ 4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238">
                  <a:moveTo>
                    <a:pt x="142" y="238"/>
                  </a:moveTo>
                  <a:cubicBezTo>
                    <a:pt x="94" y="238"/>
                    <a:pt x="47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79"/>
                    <a:pt x="142" y="158"/>
                    <a:pt x="142" y="238"/>
                  </a:cubicBezTo>
                  <a:close/>
                  <a:moveTo>
                    <a:pt x="48" y="48"/>
                  </a:moveTo>
                  <a:cubicBezTo>
                    <a:pt x="48" y="96"/>
                    <a:pt x="48" y="143"/>
                    <a:pt x="48" y="190"/>
                  </a:cubicBezTo>
                  <a:cubicBezTo>
                    <a:pt x="64" y="190"/>
                    <a:pt x="79" y="190"/>
                    <a:pt x="94" y="190"/>
                  </a:cubicBezTo>
                  <a:cubicBezTo>
                    <a:pt x="94" y="142"/>
                    <a:pt x="94" y="95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143">
              <a:extLst>
                <a:ext uri="{FF2B5EF4-FFF2-40B4-BE49-F238E27FC236}">
                  <a16:creationId xmlns:a16="http://schemas.microsoft.com/office/drawing/2014/main" id="{163623A1-367E-8167-8745-F34AA81000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73913" y="2908300"/>
              <a:ext cx="42863" cy="58738"/>
            </a:xfrm>
            <a:custGeom>
              <a:avLst/>
              <a:gdLst>
                <a:gd name="T0" fmla="*/ 142 w 142"/>
                <a:gd name="T1" fmla="*/ 190 h 190"/>
                <a:gd name="T2" fmla="*/ 0 w 142"/>
                <a:gd name="T3" fmla="*/ 190 h 190"/>
                <a:gd name="T4" fmla="*/ 0 w 142"/>
                <a:gd name="T5" fmla="*/ 0 h 190"/>
                <a:gd name="T6" fmla="*/ 142 w 142"/>
                <a:gd name="T7" fmla="*/ 0 h 190"/>
                <a:gd name="T8" fmla="*/ 142 w 142"/>
                <a:gd name="T9" fmla="*/ 190 h 190"/>
                <a:gd name="T10" fmla="*/ 48 w 142"/>
                <a:gd name="T11" fmla="*/ 48 h 190"/>
                <a:gd name="T12" fmla="*/ 48 w 142"/>
                <a:gd name="T13" fmla="*/ 142 h 190"/>
                <a:gd name="T14" fmla="*/ 94 w 142"/>
                <a:gd name="T15" fmla="*/ 142 h 190"/>
                <a:gd name="T16" fmla="*/ 94 w 142"/>
                <a:gd name="T17" fmla="*/ 48 h 190"/>
                <a:gd name="T18" fmla="*/ 48 w 142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2" h="190">
                  <a:moveTo>
                    <a:pt x="142" y="190"/>
                  </a:moveTo>
                  <a:cubicBezTo>
                    <a:pt x="95" y="190"/>
                    <a:pt x="48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63"/>
                    <a:pt x="142" y="126"/>
                    <a:pt x="142" y="190"/>
                  </a:cubicBezTo>
                  <a:close/>
                  <a:moveTo>
                    <a:pt x="48" y="48"/>
                  </a:moveTo>
                  <a:cubicBezTo>
                    <a:pt x="48" y="80"/>
                    <a:pt x="48" y="111"/>
                    <a:pt x="48" y="142"/>
                  </a:cubicBezTo>
                  <a:cubicBezTo>
                    <a:pt x="64" y="142"/>
                    <a:pt x="79" y="142"/>
                    <a:pt x="94" y="142"/>
                  </a:cubicBezTo>
                  <a:cubicBezTo>
                    <a:pt x="94" y="110"/>
                    <a:pt x="94" y="79"/>
                    <a:pt x="94" y="48"/>
                  </a:cubicBezTo>
                  <a:cubicBezTo>
                    <a:pt x="79" y="48"/>
                    <a:pt x="64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144">
              <a:extLst>
                <a:ext uri="{FF2B5EF4-FFF2-40B4-BE49-F238E27FC236}">
                  <a16:creationId xmlns:a16="http://schemas.microsoft.com/office/drawing/2014/main" id="{9D9A26D8-4A1C-2418-0D86-A8F4B6440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2733675"/>
              <a:ext cx="101600" cy="14288"/>
            </a:xfrm>
            <a:custGeom>
              <a:avLst/>
              <a:gdLst>
                <a:gd name="T0" fmla="*/ 334 w 334"/>
                <a:gd name="T1" fmla="*/ 47 h 47"/>
                <a:gd name="T2" fmla="*/ 0 w 334"/>
                <a:gd name="T3" fmla="*/ 47 h 47"/>
                <a:gd name="T4" fmla="*/ 0 w 334"/>
                <a:gd name="T5" fmla="*/ 0 h 47"/>
                <a:gd name="T6" fmla="*/ 334 w 334"/>
                <a:gd name="T7" fmla="*/ 0 h 47"/>
                <a:gd name="T8" fmla="*/ 334 w 33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7">
                  <a:moveTo>
                    <a:pt x="334" y="47"/>
                  </a:moveTo>
                  <a:cubicBezTo>
                    <a:pt x="222" y="47"/>
                    <a:pt x="112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145">
              <a:extLst>
                <a:ext uri="{FF2B5EF4-FFF2-40B4-BE49-F238E27FC236}">
                  <a16:creationId xmlns:a16="http://schemas.microsoft.com/office/drawing/2014/main" id="{5D055EB8-049B-B008-EF2D-F1C84D01C2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2762250"/>
              <a:ext cx="101600" cy="14288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146">
              <a:extLst>
                <a:ext uri="{FF2B5EF4-FFF2-40B4-BE49-F238E27FC236}">
                  <a16:creationId xmlns:a16="http://schemas.microsoft.com/office/drawing/2014/main" id="{E2B84559-4D1B-F8C4-9AD5-2C9E99FAB51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2792413"/>
              <a:ext cx="101600" cy="14288"/>
            </a:xfrm>
            <a:custGeom>
              <a:avLst/>
              <a:gdLst>
                <a:gd name="T0" fmla="*/ 0 w 334"/>
                <a:gd name="T1" fmla="*/ 0 h 46"/>
                <a:gd name="T2" fmla="*/ 334 w 334"/>
                <a:gd name="T3" fmla="*/ 0 h 46"/>
                <a:gd name="T4" fmla="*/ 334 w 334"/>
                <a:gd name="T5" fmla="*/ 46 h 46"/>
                <a:gd name="T6" fmla="*/ 0 w 334"/>
                <a:gd name="T7" fmla="*/ 46 h 46"/>
                <a:gd name="T8" fmla="*/ 0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0"/>
                  </a:move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147">
              <a:extLst>
                <a:ext uri="{FF2B5EF4-FFF2-40B4-BE49-F238E27FC236}">
                  <a16:creationId xmlns:a16="http://schemas.microsoft.com/office/drawing/2014/main" id="{39F6E269-E817-80FE-1C03-B4227850D093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5338" y="2820988"/>
              <a:ext cx="101600" cy="14288"/>
            </a:xfrm>
            <a:custGeom>
              <a:avLst/>
              <a:gdLst>
                <a:gd name="T0" fmla="*/ 0 w 334"/>
                <a:gd name="T1" fmla="*/ 0 h 46"/>
                <a:gd name="T2" fmla="*/ 334 w 334"/>
                <a:gd name="T3" fmla="*/ 0 h 46"/>
                <a:gd name="T4" fmla="*/ 334 w 334"/>
                <a:gd name="T5" fmla="*/ 46 h 46"/>
                <a:gd name="T6" fmla="*/ 0 w 334"/>
                <a:gd name="T7" fmla="*/ 46 h 46"/>
                <a:gd name="T8" fmla="*/ 0 w 33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0"/>
                  </a:moveTo>
                  <a:cubicBezTo>
                    <a:pt x="112" y="0"/>
                    <a:pt x="223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148">
              <a:extLst>
                <a:ext uri="{FF2B5EF4-FFF2-40B4-BE49-F238E27FC236}">
                  <a16:creationId xmlns:a16="http://schemas.microsoft.com/office/drawing/2014/main" id="{A6D13C7F-6BA3-AF29-0B57-29D8E6C848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2733675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149">
              <a:extLst>
                <a:ext uri="{FF2B5EF4-FFF2-40B4-BE49-F238E27FC236}">
                  <a16:creationId xmlns:a16="http://schemas.microsoft.com/office/drawing/2014/main" id="{A03EB0D7-9221-1244-E183-104C94BF9C6D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2762250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150">
              <a:extLst>
                <a:ext uri="{FF2B5EF4-FFF2-40B4-BE49-F238E27FC236}">
                  <a16:creationId xmlns:a16="http://schemas.microsoft.com/office/drawing/2014/main" id="{6F363B80-05ED-1BAC-70BA-CC2B6A0A65AB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2792413"/>
              <a:ext cx="12700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151">
              <a:extLst>
                <a:ext uri="{FF2B5EF4-FFF2-40B4-BE49-F238E27FC236}">
                  <a16:creationId xmlns:a16="http://schemas.microsoft.com/office/drawing/2014/main" id="{7EF5EB0F-1F7B-7400-2DFC-D258C6C079F2}"/>
                </a:ext>
              </a:extLst>
            </p:cNvPr>
            <p:cNvSpPr>
              <a:spLocks/>
            </p:cNvSpPr>
            <p:nvPr/>
          </p:nvSpPr>
          <p:spPr bwMode="auto">
            <a:xfrm>
              <a:off x="7116763" y="2820988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8" name="Freeform 152">
              <a:extLst>
                <a:ext uri="{FF2B5EF4-FFF2-40B4-BE49-F238E27FC236}">
                  <a16:creationId xmlns:a16="http://schemas.microsoft.com/office/drawing/2014/main" id="{DFA3C385-A00D-E418-718E-35DBC6A3BC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77113" y="2944813"/>
              <a:ext cx="87313" cy="87313"/>
            </a:xfrm>
            <a:custGeom>
              <a:avLst/>
              <a:gdLst>
                <a:gd name="T0" fmla="*/ 288 w 288"/>
                <a:gd name="T1" fmla="*/ 145 h 288"/>
                <a:gd name="T2" fmla="*/ 143 w 288"/>
                <a:gd name="T3" fmla="*/ 288 h 288"/>
                <a:gd name="T4" fmla="*/ 0 w 288"/>
                <a:gd name="T5" fmla="*/ 143 h 288"/>
                <a:gd name="T6" fmla="*/ 145 w 288"/>
                <a:gd name="T7" fmla="*/ 0 h 288"/>
                <a:gd name="T8" fmla="*/ 288 w 288"/>
                <a:gd name="T9" fmla="*/ 145 h 288"/>
                <a:gd name="T10" fmla="*/ 240 w 288"/>
                <a:gd name="T11" fmla="*/ 144 h 288"/>
                <a:gd name="T12" fmla="*/ 144 w 288"/>
                <a:gd name="T13" fmla="*/ 48 h 288"/>
                <a:gd name="T14" fmla="*/ 48 w 288"/>
                <a:gd name="T15" fmla="*/ 143 h 288"/>
                <a:gd name="T16" fmla="*/ 143 w 288"/>
                <a:gd name="T17" fmla="*/ 240 h 288"/>
                <a:gd name="T18" fmla="*/ 240 w 288"/>
                <a:gd name="T19" fmla="*/ 144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8" h="288">
                  <a:moveTo>
                    <a:pt x="288" y="145"/>
                  </a:moveTo>
                  <a:cubicBezTo>
                    <a:pt x="288" y="224"/>
                    <a:pt x="222" y="288"/>
                    <a:pt x="143" y="288"/>
                  </a:cubicBezTo>
                  <a:cubicBezTo>
                    <a:pt x="64" y="288"/>
                    <a:pt x="0" y="222"/>
                    <a:pt x="0" y="143"/>
                  </a:cubicBezTo>
                  <a:cubicBezTo>
                    <a:pt x="0" y="64"/>
                    <a:pt x="66" y="0"/>
                    <a:pt x="145" y="0"/>
                  </a:cubicBezTo>
                  <a:cubicBezTo>
                    <a:pt x="224" y="0"/>
                    <a:pt x="288" y="66"/>
                    <a:pt x="288" y="145"/>
                  </a:cubicBezTo>
                  <a:close/>
                  <a:moveTo>
                    <a:pt x="240" y="144"/>
                  </a:moveTo>
                  <a:cubicBezTo>
                    <a:pt x="240" y="91"/>
                    <a:pt x="197" y="48"/>
                    <a:pt x="144" y="48"/>
                  </a:cubicBezTo>
                  <a:cubicBezTo>
                    <a:pt x="92" y="48"/>
                    <a:pt x="48" y="91"/>
                    <a:pt x="48" y="143"/>
                  </a:cubicBezTo>
                  <a:cubicBezTo>
                    <a:pt x="48" y="196"/>
                    <a:pt x="91" y="240"/>
                    <a:pt x="143" y="240"/>
                  </a:cubicBezTo>
                  <a:cubicBezTo>
                    <a:pt x="196" y="240"/>
                    <a:pt x="240" y="197"/>
                    <a:pt x="240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9" name="Group 448">
            <a:extLst>
              <a:ext uri="{FF2B5EF4-FFF2-40B4-BE49-F238E27FC236}">
                <a16:creationId xmlns:a16="http://schemas.microsoft.com/office/drawing/2014/main" id="{6EF6BC92-70F1-0FFB-5458-2F134840A752}"/>
              </a:ext>
            </a:extLst>
          </p:cNvPr>
          <p:cNvGrpSpPr/>
          <p:nvPr/>
        </p:nvGrpSpPr>
        <p:grpSpPr>
          <a:xfrm>
            <a:off x="9106233" y="4101107"/>
            <a:ext cx="454025" cy="450851"/>
            <a:chOff x="7700963" y="2647950"/>
            <a:chExt cx="454025" cy="450851"/>
          </a:xfrm>
          <a:solidFill>
            <a:srgbClr val="43266B"/>
          </a:solidFill>
        </p:grpSpPr>
        <p:sp>
          <p:nvSpPr>
            <p:cNvPr id="450" name="Freeform 153">
              <a:extLst>
                <a:ext uri="{FF2B5EF4-FFF2-40B4-BE49-F238E27FC236}">
                  <a16:creationId xmlns:a16="http://schemas.microsoft.com/office/drawing/2014/main" id="{2D5ADE2C-992C-50B1-A251-DD04065D52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00963" y="2744788"/>
              <a:ext cx="454025" cy="354013"/>
            </a:xfrm>
            <a:custGeom>
              <a:avLst/>
              <a:gdLst>
                <a:gd name="T0" fmla="*/ 1251 w 1496"/>
                <a:gd name="T1" fmla="*/ 1000 h 1166"/>
                <a:gd name="T2" fmla="*/ 1235 w 1496"/>
                <a:gd name="T3" fmla="*/ 1166 h 1166"/>
                <a:gd name="T4" fmla="*/ 1192 w 1496"/>
                <a:gd name="T5" fmla="*/ 968 h 1166"/>
                <a:gd name="T6" fmla="*/ 742 w 1496"/>
                <a:gd name="T7" fmla="*/ 840 h 1166"/>
                <a:gd name="T8" fmla="*/ 386 w 1496"/>
                <a:gd name="T9" fmla="*/ 820 h 1166"/>
                <a:gd name="T10" fmla="*/ 304 w 1496"/>
                <a:gd name="T11" fmla="*/ 1152 h 1166"/>
                <a:gd name="T12" fmla="*/ 260 w 1496"/>
                <a:gd name="T13" fmla="*/ 1148 h 1166"/>
                <a:gd name="T14" fmla="*/ 9 w 1496"/>
                <a:gd name="T15" fmla="*/ 929 h 1166"/>
                <a:gd name="T16" fmla="*/ 71 w 1496"/>
                <a:gd name="T17" fmla="*/ 747 h 1166"/>
                <a:gd name="T18" fmla="*/ 164 w 1496"/>
                <a:gd name="T19" fmla="*/ 521 h 1166"/>
                <a:gd name="T20" fmla="*/ 442 w 1496"/>
                <a:gd name="T21" fmla="*/ 467 h 1166"/>
                <a:gd name="T22" fmla="*/ 416 w 1496"/>
                <a:gd name="T23" fmla="*/ 687 h 1166"/>
                <a:gd name="T24" fmla="*/ 588 w 1496"/>
                <a:gd name="T25" fmla="*/ 662 h 1166"/>
                <a:gd name="T26" fmla="*/ 599 w 1496"/>
                <a:gd name="T27" fmla="*/ 542 h 1166"/>
                <a:gd name="T28" fmla="*/ 515 w 1496"/>
                <a:gd name="T29" fmla="*/ 358 h 1166"/>
                <a:gd name="T30" fmla="*/ 978 w 1496"/>
                <a:gd name="T31" fmla="*/ 230 h 1166"/>
                <a:gd name="T32" fmla="*/ 953 w 1496"/>
                <a:gd name="T33" fmla="*/ 409 h 1166"/>
                <a:gd name="T34" fmla="*/ 885 w 1496"/>
                <a:gd name="T35" fmla="*/ 631 h 1166"/>
                <a:gd name="T36" fmla="*/ 1024 w 1496"/>
                <a:gd name="T37" fmla="*/ 711 h 1166"/>
                <a:gd name="T38" fmla="*/ 1049 w 1496"/>
                <a:gd name="T39" fmla="*/ 512 h 1166"/>
                <a:gd name="T40" fmla="*/ 1321 w 1496"/>
                <a:gd name="T41" fmla="*/ 434 h 1166"/>
                <a:gd name="T42" fmla="*/ 1417 w 1496"/>
                <a:gd name="T43" fmla="*/ 745 h 1166"/>
                <a:gd name="T44" fmla="*/ 1496 w 1496"/>
                <a:gd name="T45" fmla="*/ 928 h 1166"/>
                <a:gd name="T46" fmla="*/ 602 w 1496"/>
                <a:gd name="T47" fmla="*/ 463 h 1166"/>
                <a:gd name="T48" fmla="*/ 932 w 1496"/>
                <a:gd name="T49" fmla="*/ 352 h 1166"/>
                <a:gd name="T50" fmla="*/ 807 w 1496"/>
                <a:gd name="T51" fmla="*/ 231 h 1166"/>
                <a:gd name="T52" fmla="*/ 610 w 1496"/>
                <a:gd name="T53" fmla="*/ 258 h 1166"/>
                <a:gd name="T54" fmla="*/ 1064 w 1496"/>
                <a:gd name="T55" fmla="*/ 744 h 1166"/>
                <a:gd name="T56" fmla="*/ 1255 w 1496"/>
                <a:gd name="T57" fmla="*/ 956 h 1166"/>
                <a:gd name="T58" fmla="*/ 1399 w 1496"/>
                <a:gd name="T59" fmla="*/ 785 h 1166"/>
                <a:gd name="T60" fmla="*/ 1238 w 1496"/>
                <a:gd name="T61" fmla="*/ 671 h 1166"/>
                <a:gd name="T62" fmla="*/ 1064 w 1496"/>
                <a:gd name="T63" fmla="*/ 744 h 1166"/>
                <a:gd name="T64" fmla="*/ 189 w 1496"/>
                <a:gd name="T65" fmla="*/ 737 h 1166"/>
                <a:gd name="T66" fmla="*/ 47 w 1496"/>
                <a:gd name="T67" fmla="*/ 892 h 1166"/>
                <a:gd name="T68" fmla="*/ 255 w 1496"/>
                <a:gd name="T69" fmla="*/ 956 h 1166"/>
                <a:gd name="T70" fmla="*/ 318 w 1496"/>
                <a:gd name="T71" fmla="*/ 814 h 1166"/>
                <a:gd name="T72" fmla="*/ 353 w 1496"/>
                <a:gd name="T73" fmla="*/ 669 h 1166"/>
                <a:gd name="T74" fmla="*/ 704 w 1496"/>
                <a:gd name="T75" fmla="*/ 213 h 1166"/>
                <a:gd name="T76" fmla="*/ 838 w 1496"/>
                <a:gd name="T77" fmla="*/ 190 h 1166"/>
                <a:gd name="T78" fmla="*/ 742 w 1496"/>
                <a:gd name="T79" fmla="*/ 49 h 1166"/>
                <a:gd name="T80" fmla="*/ 206 w 1496"/>
                <a:gd name="T81" fmla="*/ 495 h 1166"/>
                <a:gd name="T82" fmla="*/ 386 w 1496"/>
                <a:gd name="T83" fmla="*/ 569 h 1166"/>
                <a:gd name="T84" fmla="*/ 211 w 1496"/>
                <a:gd name="T85" fmla="*/ 450 h 1166"/>
                <a:gd name="T86" fmla="*/ 1280 w 1496"/>
                <a:gd name="T87" fmla="*/ 455 h 1166"/>
                <a:gd name="T88" fmla="*/ 1095 w 1496"/>
                <a:gd name="T89" fmla="*/ 522 h 1166"/>
                <a:gd name="T90" fmla="*/ 1283 w 1496"/>
                <a:gd name="T91" fmla="*/ 494 h 1166"/>
                <a:gd name="T92" fmla="*/ 652 w 1496"/>
                <a:gd name="T93" fmla="*/ 619 h 1166"/>
                <a:gd name="T94" fmla="*/ 745 w 1496"/>
                <a:gd name="T95" fmla="*/ 796 h 1166"/>
                <a:gd name="T96" fmla="*/ 842 w 1496"/>
                <a:gd name="T97" fmla="*/ 645 h 1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96" h="1166">
                  <a:moveTo>
                    <a:pt x="1496" y="928"/>
                  </a:moveTo>
                  <a:cubicBezTo>
                    <a:pt x="1446" y="946"/>
                    <a:pt x="1396" y="967"/>
                    <a:pt x="1346" y="983"/>
                  </a:cubicBezTo>
                  <a:cubicBezTo>
                    <a:pt x="1315" y="993"/>
                    <a:pt x="1283" y="996"/>
                    <a:pt x="1251" y="1000"/>
                  </a:cubicBezTo>
                  <a:cubicBezTo>
                    <a:pt x="1239" y="1001"/>
                    <a:pt x="1236" y="1005"/>
                    <a:pt x="1236" y="1017"/>
                  </a:cubicBezTo>
                  <a:cubicBezTo>
                    <a:pt x="1236" y="1061"/>
                    <a:pt x="1236" y="1105"/>
                    <a:pt x="1236" y="1150"/>
                  </a:cubicBezTo>
                  <a:cubicBezTo>
                    <a:pt x="1236" y="1155"/>
                    <a:pt x="1236" y="1160"/>
                    <a:pt x="1235" y="1166"/>
                  </a:cubicBezTo>
                  <a:cubicBezTo>
                    <a:pt x="1221" y="1166"/>
                    <a:pt x="1207" y="1166"/>
                    <a:pt x="1192" y="1166"/>
                  </a:cubicBezTo>
                  <a:cubicBezTo>
                    <a:pt x="1192" y="1160"/>
                    <a:pt x="1192" y="1155"/>
                    <a:pt x="1192" y="1149"/>
                  </a:cubicBezTo>
                  <a:cubicBezTo>
                    <a:pt x="1192" y="1089"/>
                    <a:pt x="1190" y="1028"/>
                    <a:pt x="1192" y="968"/>
                  </a:cubicBezTo>
                  <a:cubicBezTo>
                    <a:pt x="1193" y="905"/>
                    <a:pt x="1169" y="856"/>
                    <a:pt x="1116" y="824"/>
                  </a:cubicBezTo>
                  <a:cubicBezTo>
                    <a:pt x="1048" y="784"/>
                    <a:pt x="978" y="749"/>
                    <a:pt x="908" y="711"/>
                  </a:cubicBezTo>
                  <a:cubicBezTo>
                    <a:pt x="881" y="794"/>
                    <a:pt x="829" y="841"/>
                    <a:pt x="742" y="840"/>
                  </a:cubicBezTo>
                  <a:cubicBezTo>
                    <a:pt x="671" y="838"/>
                    <a:pt x="629" y="802"/>
                    <a:pt x="590" y="715"/>
                  </a:cubicBezTo>
                  <a:cubicBezTo>
                    <a:pt x="589" y="715"/>
                    <a:pt x="588" y="714"/>
                    <a:pt x="587" y="715"/>
                  </a:cubicBezTo>
                  <a:cubicBezTo>
                    <a:pt x="520" y="750"/>
                    <a:pt x="452" y="783"/>
                    <a:pt x="386" y="820"/>
                  </a:cubicBezTo>
                  <a:cubicBezTo>
                    <a:pt x="346" y="843"/>
                    <a:pt x="317" y="876"/>
                    <a:pt x="308" y="923"/>
                  </a:cubicBezTo>
                  <a:cubicBezTo>
                    <a:pt x="306" y="938"/>
                    <a:pt x="305" y="953"/>
                    <a:pt x="304" y="968"/>
                  </a:cubicBezTo>
                  <a:cubicBezTo>
                    <a:pt x="304" y="1029"/>
                    <a:pt x="304" y="1091"/>
                    <a:pt x="304" y="1152"/>
                  </a:cubicBezTo>
                  <a:cubicBezTo>
                    <a:pt x="304" y="1156"/>
                    <a:pt x="304" y="1161"/>
                    <a:pt x="304" y="1166"/>
                  </a:cubicBezTo>
                  <a:cubicBezTo>
                    <a:pt x="289" y="1166"/>
                    <a:pt x="275" y="1166"/>
                    <a:pt x="260" y="1166"/>
                  </a:cubicBezTo>
                  <a:cubicBezTo>
                    <a:pt x="260" y="1160"/>
                    <a:pt x="260" y="1154"/>
                    <a:pt x="260" y="1148"/>
                  </a:cubicBezTo>
                  <a:cubicBezTo>
                    <a:pt x="260" y="1104"/>
                    <a:pt x="259" y="1059"/>
                    <a:pt x="260" y="1014"/>
                  </a:cubicBezTo>
                  <a:cubicBezTo>
                    <a:pt x="260" y="1003"/>
                    <a:pt x="257" y="998"/>
                    <a:pt x="246" y="998"/>
                  </a:cubicBezTo>
                  <a:cubicBezTo>
                    <a:pt x="162" y="991"/>
                    <a:pt x="84" y="967"/>
                    <a:pt x="9" y="929"/>
                  </a:cubicBezTo>
                  <a:cubicBezTo>
                    <a:pt x="6" y="927"/>
                    <a:pt x="1" y="922"/>
                    <a:pt x="1" y="919"/>
                  </a:cubicBezTo>
                  <a:cubicBezTo>
                    <a:pt x="1" y="892"/>
                    <a:pt x="0" y="865"/>
                    <a:pt x="2" y="839"/>
                  </a:cubicBezTo>
                  <a:cubicBezTo>
                    <a:pt x="7" y="795"/>
                    <a:pt x="33" y="766"/>
                    <a:pt x="71" y="747"/>
                  </a:cubicBezTo>
                  <a:cubicBezTo>
                    <a:pt x="111" y="726"/>
                    <a:pt x="151" y="707"/>
                    <a:pt x="191" y="686"/>
                  </a:cubicBezTo>
                  <a:cubicBezTo>
                    <a:pt x="212" y="676"/>
                    <a:pt x="218" y="648"/>
                    <a:pt x="203" y="630"/>
                  </a:cubicBezTo>
                  <a:cubicBezTo>
                    <a:pt x="178" y="598"/>
                    <a:pt x="165" y="561"/>
                    <a:pt x="164" y="521"/>
                  </a:cubicBezTo>
                  <a:cubicBezTo>
                    <a:pt x="164" y="488"/>
                    <a:pt x="161" y="455"/>
                    <a:pt x="172" y="422"/>
                  </a:cubicBezTo>
                  <a:cubicBezTo>
                    <a:pt x="191" y="366"/>
                    <a:pt x="256" y="326"/>
                    <a:pt x="315" y="330"/>
                  </a:cubicBezTo>
                  <a:cubicBezTo>
                    <a:pt x="379" y="335"/>
                    <a:pt x="442" y="396"/>
                    <a:pt x="442" y="467"/>
                  </a:cubicBezTo>
                  <a:cubicBezTo>
                    <a:pt x="441" y="509"/>
                    <a:pt x="445" y="551"/>
                    <a:pt x="426" y="590"/>
                  </a:cubicBezTo>
                  <a:cubicBezTo>
                    <a:pt x="420" y="604"/>
                    <a:pt x="412" y="617"/>
                    <a:pt x="403" y="629"/>
                  </a:cubicBezTo>
                  <a:cubicBezTo>
                    <a:pt x="389" y="649"/>
                    <a:pt x="394" y="676"/>
                    <a:pt x="416" y="687"/>
                  </a:cubicBezTo>
                  <a:cubicBezTo>
                    <a:pt x="433" y="695"/>
                    <a:pt x="450" y="704"/>
                    <a:pt x="467" y="711"/>
                  </a:cubicBezTo>
                  <a:cubicBezTo>
                    <a:pt x="473" y="713"/>
                    <a:pt x="482" y="714"/>
                    <a:pt x="487" y="711"/>
                  </a:cubicBezTo>
                  <a:cubicBezTo>
                    <a:pt x="521" y="696"/>
                    <a:pt x="555" y="679"/>
                    <a:pt x="588" y="662"/>
                  </a:cubicBezTo>
                  <a:cubicBezTo>
                    <a:pt x="599" y="657"/>
                    <a:pt x="605" y="649"/>
                    <a:pt x="605" y="638"/>
                  </a:cubicBezTo>
                  <a:cubicBezTo>
                    <a:pt x="606" y="610"/>
                    <a:pt x="606" y="583"/>
                    <a:pt x="606" y="556"/>
                  </a:cubicBezTo>
                  <a:cubicBezTo>
                    <a:pt x="606" y="551"/>
                    <a:pt x="602" y="546"/>
                    <a:pt x="599" y="542"/>
                  </a:cubicBezTo>
                  <a:cubicBezTo>
                    <a:pt x="563" y="504"/>
                    <a:pt x="546" y="457"/>
                    <a:pt x="538" y="406"/>
                  </a:cubicBezTo>
                  <a:cubicBezTo>
                    <a:pt x="537" y="399"/>
                    <a:pt x="531" y="392"/>
                    <a:pt x="528" y="385"/>
                  </a:cubicBezTo>
                  <a:cubicBezTo>
                    <a:pt x="523" y="376"/>
                    <a:pt x="515" y="367"/>
                    <a:pt x="515" y="358"/>
                  </a:cubicBezTo>
                  <a:cubicBezTo>
                    <a:pt x="514" y="304"/>
                    <a:pt x="511" y="250"/>
                    <a:pt x="518" y="197"/>
                  </a:cubicBezTo>
                  <a:cubicBezTo>
                    <a:pt x="533" y="82"/>
                    <a:pt x="635" y="0"/>
                    <a:pt x="751" y="4"/>
                  </a:cubicBezTo>
                  <a:cubicBezTo>
                    <a:pt x="879" y="8"/>
                    <a:pt x="973" y="102"/>
                    <a:pt x="978" y="230"/>
                  </a:cubicBezTo>
                  <a:cubicBezTo>
                    <a:pt x="979" y="270"/>
                    <a:pt x="979" y="310"/>
                    <a:pt x="977" y="350"/>
                  </a:cubicBezTo>
                  <a:cubicBezTo>
                    <a:pt x="977" y="362"/>
                    <a:pt x="969" y="375"/>
                    <a:pt x="963" y="387"/>
                  </a:cubicBezTo>
                  <a:cubicBezTo>
                    <a:pt x="960" y="395"/>
                    <a:pt x="954" y="402"/>
                    <a:pt x="953" y="409"/>
                  </a:cubicBezTo>
                  <a:cubicBezTo>
                    <a:pt x="946" y="460"/>
                    <a:pt x="926" y="506"/>
                    <a:pt x="892" y="545"/>
                  </a:cubicBezTo>
                  <a:cubicBezTo>
                    <a:pt x="888" y="549"/>
                    <a:pt x="885" y="556"/>
                    <a:pt x="885" y="562"/>
                  </a:cubicBezTo>
                  <a:cubicBezTo>
                    <a:pt x="884" y="585"/>
                    <a:pt x="885" y="608"/>
                    <a:pt x="885" y="631"/>
                  </a:cubicBezTo>
                  <a:cubicBezTo>
                    <a:pt x="885" y="647"/>
                    <a:pt x="891" y="657"/>
                    <a:pt x="906" y="664"/>
                  </a:cubicBezTo>
                  <a:cubicBezTo>
                    <a:pt x="938" y="679"/>
                    <a:pt x="970" y="696"/>
                    <a:pt x="1002" y="710"/>
                  </a:cubicBezTo>
                  <a:cubicBezTo>
                    <a:pt x="1008" y="713"/>
                    <a:pt x="1018" y="713"/>
                    <a:pt x="1024" y="711"/>
                  </a:cubicBezTo>
                  <a:cubicBezTo>
                    <a:pt x="1043" y="703"/>
                    <a:pt x="1061" y="694"/>
                    <a:pt x="1078" y="685"/>
                  </a:cubicBezTo>
                  <a:cubicBezTo>
                    <a:pt x="1096" y="676"/>
                    <a:pt x="1102" y="647"/>
                    <a:pt x="1090" y="632"/>
                  </a:cubicBezTo>
                  <a:cubicBezTo>
                    <a:pt x="1062" y="597"/>
                    <a:pt x="1048" y="557"/>
                    <a:pt x="1049" y="512"/>
                  </a:cubicBezTo>
                  <a:cubicBezTo>
                    <a:pt x="1050" y="482"/>
                    <a:pt x="1051" y="451"/>
                    <a:pt x="1058" y="423"/>
                  </a:cubicBezTo>
                  <a:cubicBezTo>
                    <a:pt x="1074" y="365"/>
                    <a:pt x="1141" y="324"/>
                    <a:pt x="1200" y="331"/>
                  </a:cubicBezTo>
                  <a:cubicBezTo>
                    <a:pt x="1264" y="339"/>
                    <a:pt x="1308" y="373"/>
                    <a:pt x="1321" y="434"/>
                  </a:cubicBezTo>
                  <a:cubicBezTo>
                    <a:pt x="1336" y="503"/>
                    <a:pt x="1335" y="573"/>
                    <a:pt x="1286" y="633"/>
                  </a:cubicBezTo>
                  <a:cubicBezTo>
                    <a:pt x="1274" y="648"/>
                    <a:pt x="1281" y="676"/>
                    <a:pt x="1299" y="685"/>
                  </a:cubicBezTo>
                  <a:cubicBezTo>
                    <a:pt x="1338" y="705"/>
                    <a:pt x="1378" y="725"/>
                    <a:pt x="1417" y="745"/>
                  </a:cubicBezTo>
                  <a:cubicBezTo>
                    <a:pt x="1458" y="764"/>
                    <a:pt x="1486" y="793"/>
                    <a:pt x="1494" y="839"/>
                  </a:cubicBezTo>
                  <a:cubicBezTo>
                    <a:pt x="1494" y="840"/>
                    <a:pt x="1495" y="842"/>
                    <a:pt x="1496" y="843"/>
                  </a:cubicBezTo>
                  <a:cubicBezTo>
                    <a:pt x="1496" y="871"/>
                    <a:pt x="1496" y="899"/>
                    <a:pt x="1496" y="928"/>
                  </a:cubicBezTo>
                  <a:close/>
                  <a:moveTo>
                    <a:pt x="558" y="352"/>
                  </a:moveTo>
                  <a:cubicBezTo>
                    <a:pt x="578" y="355"/>
                    <a:pt x="580" y="368"/>
                    <a:pt x="583" y="385"/>
                  </a:cubicBezTo>
                  <a:cubicBezTo>
                    <a:pt x="587" y="411"/>
                    <a:pt x="592" y="438"/>
                    <a:pt x="602" y="463"/>
                  </a:cubicBezTo>
                  <a:cubicBezTo>
                    <a:pt x="639" y="558"/>
                    <a:pt x="753" y="593"/>
                    <a:pt x="834" y="535"/>
                  </a:cubicBezTo>
                  <a:cubicBezTo>
                    <a:pt x="884" y="499"/>
                    <a:pt x="904" y="446"/>
                    <a:pt x="908" y="386"/>
                  </a:cubicBezTo>
                  <a:cubicBezTo>
                    <a:pt x="910" y="370"/>
                    <a:pt x="912" y="355"/>
                    <a:pt x="932" y="352"/>
                  </a:cubicBezTo>
                  <a:cubicBezTo>
                    <a:pt x="932" y="337"/>
                    <a:pt x="933" y="322"/>
                    <a:pt x="932" y="307"/>
                  </a:cubicBezTo>
                  <a:cubicBezTo>
                    <a:pt x="932" y="280"/>
                    <a:pt x="912" y="258"/>
                    <a:pt x="885" y="259"/>
                  </a:cubicBezTo>
                  <a:cubicBezTo>
                    <a:pt x="855" y="259"/>
                    <a:pt x="827" y="256"/>
                    <a:pt x="807" y="231"/>
                  </a:cubicBezTo>
                  <a:cubicBezTo>
                    <a:pt x="803" y="234"/>
                    <a:pt x="799" y="236"/>
                    <a:pt x="797" y="239"/>
                  </a:cubicBezTo>
                  <a:cubicBezTo>
                    <a:pt x="785" y="256"/>
                    <a:pt x="769" y="259"/>
                    <a:pt x="750" y="259"/>
                  </a:cubicBezTo>
                  <a:cubicBezTo>
                    <a:pt x="703" y="258"/>
                    <a:pt x="656" y="258"/>
                    <a:pt x="610" y="258"/>
                  </a:cubicBezTo>
                  <a:cubicBezTo>
                    <a:pt x="581" y="259"/>
                    <a:pt x="560" y="277"/>
                    <a:pt x="559" y="306"/>
                  </a:cubicBezTo>
                  <a:cubicBezTo>
                    <a:pt x="558" y="321"/>
                    <a:pt x="558" y="336"/>
                    <a:pt x="558" y="352"/>
                  </a:cubicBezTo>
                  <a:close/>
                  <a:moveTo>
                    <a:pt x="1064" y="744"/>
                  </a:moveTo>
                  <a:cubicBezTo>
                    <a:pt x="1109" y="768"/>
                    <a:pt x="1150" y="791"/>
                    <a:pt x="1184" y="826"/>
                  </a:cubicBezTo>
                  <a:cubicBezTo>
                    <a:pt x="1219" y="862"/>
                    <a:pt x="1233" y="907"/>
                    <a:pt x="1234" y="958"/>
                  </a:cubicBezTo>
                  <a:cubicBezTo>
                    <a:pt x="1243" y="957"/>
                    <a:pt x="1249" y="957"/>
                    <a:pt x="1255" y="956"/>
                  </a:cubicBezTo>
                  <a:cubicBezTo>
                    <a:pt x="1309" y="949"/>
                    <a:pt x="1361" y="936"/>
                    <a:pt x="1410" y="913"/>
                  </a:cubicBezTo>
                  <a:cubicBezTo>
                    <a:pt x="1447" y="897"/>
                    <a:pt x="1446" y="897"/>
                    <a:pt x="1446" y="858"/>
                  </a:cubicBezTo>
                  <a:cubicBezTo>
                    <a:pt x="1445" y="824"/>
                    <a:pt x="1431" y="800"/>
                    <a:pt x="1399" y="785"/>
                  </a:cubicBezTo>
                  <a:cubicBezTo>
                    <a:pt x="1358" y="766"/>
                    <a:pt x="1319" y="745"/>
                    <a:pt x="1279" y="726"/>
                  </a:cubicBezTo>
                  <a:cubicBezTo>
                    <a:pt x="1260" y="716"/>
                    <a:pt x="1249" y="702"/>
                    <a:pt x="1242" y="683"/>
                  </a:cubicBezTo>
                  <a:cubicBezTo>
                    <a:pt x="1240" y="678"/>
                    <a:pt x="1239" y="674"/>
                    <a:pt x="1238" y="671"/>
                  </a:cubicBezTo>
                  <a:cubicBezTo>
                    <a:pt x="1221" y="673"/>
                    <a:pt x="1204" y="677"/>
                    <a:pt x="1188" y="677"/>
                  </a:cubicBezTo>
                  <a:cubicBezTo>
                    <a:pt x="1172" y="677"/>
                    <a:pt x="1156" y="674"/>
                    <a:pt x="1137" y="671"/>
                  </a:cubicBezTo>
                  <a:cubicBezTo>
                    <a:pt x="1134" y="713"/>
                    <a:pt x="1098" y="725"/>
                    <a:pt x="1064" y="744"/>
                  </a:cubicBezTo>
                  <a:close/>
                  <a:moveTo>
                    <a:pt x="353" y="669"/>
                  </a:moveTo>
                  <a:cubicBezTo>
                    <a:pt x="319" y="680"/>
                    <a:pt x="287" y="680"/>
                    <a:pt x="252" y="669"/>
                  </a:cubicBezTo>
                  <a:cubicBezTo>
                    <a:pt x="248" y="708"/>
                    <a:pt x="219" y="723"/>
                    <a:pt x="189" y="737"/>
                  </a:cubicBezTo>
                  <a:cubicBezTo>
                    <a:pt x="154" y="754"/>
                    <a:pt x="119" y="772"/>
                    <a:pt x="84" y="789"/>
                  </a:cubicBezTo>
                  <a:cubicBezTo>
                    <a:pt x="68" y="798"/>
                    <a:pt x="55" y="810"/>
                    <a:pt x="52" y="828"/>
                  </a:cubicBezTo>
                  <a:cubicBezTo>
                    <a:pt x="48" y="849"/>
                    <a:pt x="48" y="870"/>
                    <a:pt x="47" y="892"/>
                  </a:cubicBezTo>
                  <a:cubicBezTo>
                    <a:pt x="47" y="894"/>
                    <a:pt x="50" y="898"/>
                    <a:pt x="53" y="899"/>
                  </a:cubicBezTo>
                  <a:cubicBezTo>
                    <a:pt x="70" y="907"/>
                    <a:pt x="87" y="915"/>
                    <a:pt x="104" y="921"/>
                  </a:cubicBezTo>
                  <a:cubicBezTo>
                    <a:pt x="153" y="940"/>
                    <a:pt x="203" y="952"/>
                    <a:pt x="255" y="956"/>
                  </a:cubicBezTo>
                  <a:cubicBezTo>
                    <a:pt x="256" y="954"/>
                    <a:pt x="257" y="953"/>
                    <a:pt x="257" y="952"/>
                  </a:cubicBezTo>
                  <a:cubicBezTo>
                    <a:pt x="257" y="949"/>
                    <a:pt x="257" y="946"/>
                    <a:pt x="258" y="944"/>
                  </a:cubicBezTo>
                  <a:cubicBezTo>
                    <a:pt x="260" y="892"/>
                    <a:pt x="278" y="847"/>
                    <a:pt x="318" y="814"/>
                  </a:cubicBezTo>
                  <a:cubicBezTo>
                    <a:pt x="347" y="791"/>
                    <a:pt x="379" y="773"/>
                    <a:pt x="410" y="753"/>
                  </a:cubicBezTo>
                  <a:cubicBezTo>
                    <a:pt x="415" y="750"/>
                    <a:pt x="420" y="747"/>
                    <a:pt x="427" y="743"/>
                  </a:cubicBezTo>
                  <a:cubicBezTo>
                    <a:pt x="392" y="726"/>
                    <a:pt x="359" y="711"/>
                    <a:pt x="353" y="669"/>
                  </a:cubicBezTo>
                  <a:close/>
                  <a:moveTo>
                    <a:pt x="561" y="224"/>
                  </a:moveTo>
                  <a:cubicBezTo>
                    <a:pt x="590" y="210"/>
                    <a:pt x="621" y="213"/>
                    <a:pt x="651" y="213"/>
                  </a:cubicBezTo>
                  <a:cubicBezTo>
                    <a:pt x="669" y="213"/>
                    <a:pt x="686" y="211"/>
                    <a:pt x="704" y="213"/>
                  </a:cubicBezTo>
                  <a:cubicBezTo>
                    <a:pt x="742" y="218"/>
                    <a:pt x="774" y="210"/>
                    <a:pt x="797" y="176"/>
                  </a:cubicBezTo>
                  <a:cubicBezTo>
                    <a:pt x="803" y="168"/>
                    <a:pt x="813" y="165"/>
                    <a:pt x="823" y="169"/>
                  </a:cubicBezTo>
                  <a:cubicBezTo>
                    <a:pt x="833" y="172"/>
                    <a:pt x="837" y="179"/>
                    <a:pt x="838" y="190"/>
                  </a:cubicBezTo>
                  <a:cubicBezTo>
                    <a:pt x="839" y="201"/>
                    <a:pt x="846" y="210"/>
                    <a:pt x="858" y="212"/>
                  </a:cubicBezTo>
                  <a:cubicBezTo>
                    <a:pt x="882" y="215"/>
                    <a:pt x="907" y="218"/>
                    <a:pt x="931" y="220"/>
                  </a:cubicBezTo>
                  <a:cubicBezTo>
                    <a:pt x="930" y="129"/>
                    <a:pt x="848" y="47"/>
                    <a:pt x="742" y="49"/>
                  </a:cubicBezTo>
                  <a:cubicBezTo>
                    <a:pt x="642" y="51"/>
                    <a:pt x="553" y="137"/>
                    <a:pt x="561" y="224"/>
                  </a:cubicBezTo>
                  <a:close/>
                  <a:moveTo>
                    <a:pt x="209" y="494"/>
                  </a:moveTo>
                  <a:cubicBezTo>
                    <a:pt x="208" y="494"/>
                    <a:pt x="207" y="494"/>
                    <a:pt x="206" y="495"/>
                  </a:cubicBezTo>
                  <a:cubicBezTo>
                    <a:pt x="210" y="520"/>
                    <a:pt x="213" y="546"/>
                    <a:pt x="221" y="570"/>
                  </a:cubicBezTo>
                  <a:cubicBezTo>
                    <a:pt x="233" y="609"/>
                    <a:pt x="267" y="633"/>
                    <a:pt x="303" y="633"/>
                  </a:cubicBezTo>
                  <a:cubicBezTo>
                    <a:pt x="340" y="633"/>
                    <a:pt x="372" y="608"/>
                    <a:pt x="386" y="569"/>
                  </a:cubicBezTo>
                  <a:cubicBezTo>
                    <a:pt x="400" y="532"/>
                    <a:pt x="399" y="494"/>
                    <a:pt x="395" y="457"/>
                  </a:cubicBezTo>
                  <a:cubicBezTo>
                    <a:pt x="390" y="413"/>
                    <a:pt x="350" y="377"/>
                    <a:pt x="306" y="375"/>
                  </a:cubicBezTo>
                  <a:cubicBezTo>
                    <a:pt x="262" y="374"/>
                    <a:pt x="219" y="408"/>
                    <a:pt x="211" y="450"/>
                  </a:cubicBezTo>
                  <a:cubicBezTo>
                    <a:pt x="209" y="465"/>
                    <a:pt x="210" y="479"/>
                    <a:pt x="209" y="494"/>
                  </a:cubicBezTo>
                  <a:close/>
                  <a:moveTo>
                    <a:pt x="1283" y="494"/>
                  </a:moveTo>
                  <a:cubicBezTo>
                    <a:pt x="1282" y="481"/>
                    <a:pt x="1282" y="468"/>
                    <a:pt x="1280" y="455"/>
                  </a:cubicBezTo>
                  <a:cubicBezTo>
                    <a:pt x="1274" y="409"/>
                    <a:pt x="1230" y="373"/>
                    <a:pt x="1184" y="375"/>
                  </a:cubicBezTo>
                  <a:cubicBezTo>
                    <a:pt x="1137" y="378"/>
                    <a:pt x="1097" y="418"/>
                    <a:pt x="1095" y="464"/>
                  </a:cubicBezTo>
                  <a:cubicBezTo>
                    <a:pt x="1094" y="483"/>
                    <a:pt x="1095" y="503"/>
                    <a:pt x="1095" y="522"/>
                  </a:cubicBezTo>
                  <a:cubicBezTo>
                    <a:pt x="1096" y="547"/>
                    <a:pt x="1103" y="570"/>
                    <a:pt x="1116" y="591"/>
                  </a:cubicBezTo>
                  <a:cubicBezTo>
                    <a:pt x="1149" y="643"/>
                    <a:pt x="1216" y="647"/>
                    <a:pt x="1255" y="599"/>
                  </a:cubicBezTo>
                  <a:cubicBezTo>
                    <a:pt x="1279" y="568"/>
                    <a:pt x="1283" y="532"/>
                    <a:pt x="1283" y="494"/>
                  </a:cubicBezTo>
                  <a:close/>
                  <a:moveTo>
                    <a:pt x="838" y="585"/>
                  </a:moveTo>
                  <a:cubicBezTo>
                    <a:pt x="776" y="615"/>
                    <a:pt x="714" y="615"/>
                    <a:pt x="652" y="585"/>
                  </a:cubicBezTo>
                  <a:cubicBezTo>
                    <a:pt x="652" y="598"/>
                    <a:pt x="651" y="608"/>
                    <a:pt x="652" y="619"/>
                  </a:cubicBezTo>
                  <a:cubicBezTo>
                    <a:pt x="653" y="643"/>
                    <a:pt x="648" y="666"/>
                    <a:pt x="632" y="686"/>
                  </a:cubicBezTo>
                  <a:cubicBezTo>
                    <a:pt x="630" y="689"/>
                    <a:pt x="630" y="695"/>
                    <a:pt x="631" y="699"/>
                  </a:cubicBezTo>
                  <a:cubicBezTo>
                    <a:pt x="640" y="753"/>
                    <a:pt x="689" y="794"/>
                    <a:pt x="745" y="796"/>
                  </a:cubicBezTo>
                  <a:cubicBezTo>
                    <a:pt x="797" y="797"/>
                    <a:pt x="848" y="757"/>
                    <a:pt x="860" y="705"/>
                  </a:cubicBezTo>
                  <a:cubicBezTo>
                    <a:pt x="862" y="695"/>
                    <a:pt x="861" y="688"/>
                    <a:pt x="855" y="679"/>
                  </a:cubicBezTo>
                  <a:cubicBezTo>
                    <a:pt x="848" y="669"/>
                    <a:pt x="843" y="657"/>
                    <a:pt x="842" y="645"/>
                  </a:cubicBezTo>
                  <a:cubicBezTo>
                    <a:pt x="839" y="626"/>
                    <a:pt x="839" y="607"/>
                    <a:pt x="838" y="5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154">
              <a:extLst>
                <a:ext uri="{FF2B5EF4-FFF2-40B4-BE49-F238E27FC236}">
                  <a16:creationId xmlns:a16="http://schemas.microsoft.com/office/drawing/2014/main" id="{34882386-D9E3-3922-473F-B0DEDC836E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02550" y="2647950"/>
              <a:ext cx="223838" cy="184150"/>
            </a:xfrm>
            <a:custGeom>
              <a:avLst/>
              <a:gdLst>
                <a:gd name="T0" fmla="*/ 0 w 742"/>
                <a:gd name="T1" fmla="*/ 0 h 607"/>
                <a:gd name="T2" fmla="*/ 742 w 742"/>
                <a:gd name="T3" fmla="*/ 0 h 607"/>
                <a:gd name="T4" fmla="*/ 742 w 742"/>
                <a:gd name="T5" fmla="*/ 276 h 607"/>
                <a:gd name="T6" fmla="*/ 698 w 742"/>
                <a:gd name="T7" fmla="*/ 276 h 607"/>
                <a:gd name="T8" fmla="*/ 698 w 742"/>
                <a:gd name="T9" fmla="*/ 46 h 607"/>
                <a:gd name="T10" fmla="*/ 46 w 742"/>
                <a:gd name="T11" fmla="*/ 46 h 607"/>
                <a:gd name="T12" fmla="*/ 46 w 742"/>
                <a:gd name="T13" fmla="*/ 465 h 607"/>
                <a:gd name="T14" fmla="*/ 114 w 742"/>
                <a:gd name="T15" fmla="*/ 465 h 607"/>
                <a:gd name="T16" fmla="*/ 114 w 742"/>
                <a:gd name="T17" fmla="*/ 527 h 607"/>
                <a:gd name="T18" fmla="*/ 155 w 742"/>
                <a:gd name="T19" fmla="*/ 485 h 607"/>
                <a:gd name="T20" fmla="*/ 204 w 742"/>
                <a:gd name="T21" fmla="*/ 465 h 607"/>
                <a:gd name="T22" fmla="*/ 443 w 742"/>
                <a:gd name="T23" fmla="*/ 465 h 607"/>
                <a:gd name="T24" fmla="*/ 462 w 742"/>
                <a:gd name="T25" fmla="*/ 465 h 607"/>
                <a:gd name="T26" fmla="*/ 462 w 742"/>
                <a:gd name="T27" fmla="*/ 510 h 607"/>
                <a:gd name="T28" fmla="*/ 445 w 742"/>
                <a:gd name="T29" fmla="*/ 510 h 607"/>
                <a:gd name="T30" fmla="*/ 209 w 742"/>
                <a:gd name="T31" fmla="*/ 510 h 607"/>
                <a:gd name="T32" fmla="*/ 183 w 742"/>
                <a:gd name="T33" fmla="*/ 521 h 607"/>
                <a:gd name="T34" fmla="*/ 112 w 742"/>
                <a:gd name="T35" fmla="*/ 592 h 607"/>
                <a:gd name="T36" fmla="*/ 82 w 742"/>
                <a:gd name="T37" fmla="*/ 602 h 607"/>
                <a:gd name="T38" fmla="*/ 69 w 742"/>
                <a:gd name="T39" fmla="*/ 574 h 607"/>
                <a:gd name="T40" fmla="*/ 69 w 742"/>
                <a:gd name="T41" fmla="*/ 511 h 607"/>
                <a:gd name="T42" fmla="*/ 0 w 742"/>
                <a:gd name="T43" fmla="*/ 511 h 607"/>
                <a:gd name="T44" fmla="*/ 0 w 742"/>
                <a:gd name="T45" fmla="*/ 0 h 6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742" h="607">
                  <a:moveTo>
                    <a:pt x="0" y="0"/>
                  </a:moveTo>
                  <a:cubicBezTo>
                    <a:pt x="248" y="0"/>
                    <a:pt x="494" y="0"/>
                    <a:pt x="742" y="0"/>
                  </a:cubicBezTo>
                  <a:cubicBezTo>
                    <a:pt x="742" y="92"/>
                    <a:pt x="742" y="184"/>
                    <a:pt x="742" y="276"/>
                  </a:cubicBezTo>
                  <a:cubicBezTo>
                    <a:pt x="728" y="276"/>
                    <a:pt x="713" y="276"/>
                    <a:pt x="698" y="276"/>
                  </a:cubicBezTo>
                  <a:cubicBezTo>
                    <a:pt x="698" y="199"/>
                    <a:pt x="698" y="123"/>
                    <a:pt x="698" y="46"/>
                  </a:cubicBezTo>
                  <a:cubicBezTo>
                    <a:pt x="480" y="46"/>
                    <a:pt x="263" y="46"/>
                    <a:pt x="46" y="46"/>
                  </a:cubicBezTo>
                  <a:cubicBezTo>
                    <a:pt x="46" y="185"/>
                    <a:pt x="46" y="324"/>
                    <a:pt x="46" y="465"/>
                  </a:cubicBezTo>
                  <a:cubicBezTo>
                    <a:pt x="68" y="465"/>
                    <a:pt x="90" y="465"/>
                    <a:pt x="114" y="465"/>
                  </a:cubicBezTo>
                  <a:cubicBezTo>
                    <a:pt x="114" y="485"/>
                    <a:pt x="114" y="504"/>
                    <a:pt x="114" y="527"/>
                  </a:cubicBezTo>
                  <a:cubicBezTo>
                    <a:pt x="130" y="511"/>
                    <a:pt x="144" y="499"/>
                    <a:pt x="155" y="485"/>
                  </a:cubicBezTo>
                  <a:cubicBezTo>
                    <a:pt x="168" y="470"/>
                    <a:pt x="184" y="465"/>
                    <a:pt x="204" y="465"/>
                  </a:cubicBezTo>
                  <a:cubicBezTo>
                    <a:pt x="284" y="466"/>
                    <a:pt x="364" y="465"/>
                    <a:pt x="443" y="465"/>
                  </a:cubicBezTo>
                  <a:cubicBezTo>
                    <a:pt x="449" y="465"/>
                    <a:pt x="455" y="465"/>
                    <a:pt x="462" y="465"/>
                  </a:cubicBezTo>
                  <a:cubicBezTo>
                    <a:pt x="462" y="480"/>
                    <a:pt x="462" y="494"/>
                    <a:pt x="462" y="510"/>
                  </a:cubicBezTo>
                  <a:cubicBezTo>
                    <a:pt x="456" y="510"/>
                    <a:pt x="451" y="510"/>
                    <a:pt x="445" y="510"/>
                  </a:cubicBezTo>
                  <a:cubicBezTo>
                    <a:pt x="366" y="510"/>
                    <a:pt x="287" y="511"/>
                    <a:pt x="209" y="510"/>
                  </a:cubicBezTo>
                  <a:cubicBezTo>
                    <a:pt x="198" y="510"/>
                    <a:pt x="190" y="513"/>
                    <a:pt x="183" y="521"/>
                  </a:cubicBezTo>
                  <a:cubicBezTo>
                    <a:pt x="160" y="545"/>
                    <a:pt x="136" y="568"/>
                    <a:pt x="112" y="592"/>
                  </a:cubicBezTo>
                  <a:cubicBezTo>
                    <a:pt x="104" y="600"/>
                    <a:pt x="95" y="607"/>
                    <a:pt x="82" y="602"/>
                  </a:cubicBezTo>
                  <a:cubicBezTo>
                    <a:pt x="70" y="596"/>
                    <a:pt x="68" y="586"/>
                    <a:pt x="69" y="574"/>
                  </a:cubicBezTo>
                  <a:cubicBezTo>
                    <a:pt x="69" y="553"/>
                    <a:pt x="69" y="533"/>
                    <a:pt x="69" y="511"/>
                  </a:cubicBezTo>
                  <a:cubicBezTo>
                    <a:pt x="45" y="511"/>
                    <a:pt x="23" y="511"/>
                    <a:pt x="0" y="511"/>
                  </a:cubicBezTo>
                  <a:cubicBezTo>
                    <a:pt x="0" y="340"/>
                    <a:pt x="0" y="17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155">
              <a:extLst>
                <a:ext uri="{FF2B5EF4-FFF2-40B4-BE49-F238E27FC236}">
                  <a16:creationId xmlns:a16="http://schemas.microsoft.com/office/drawing/2014/main" id="{810B89C9-1AD6-3224-16DB-D170614C2CF5}"/>
                </a:ext>
              </a:extLst>
            </p:cNvPr>
            <p:cNvSpPr>
              <a:spLocks/>
            </p:cNvSpPr>
            <p:nvPr/>
          </p:nvSpPr>
          <p:spPr bwMode="auto">
            <a:xfrm>
              <a:off x="7970838" y="2711450"/>
              <a:ext cx="182563" cy="139700"/>
            </a:xfrm>
            <a:custGeom>
              <a:avLst/>
              <a:gdLst>
                <a:gd name="T0" fmla="*/ 602 w 602"/>
                <a:gd name="T1" fmla="*/ 369 h 461"/>
                <a:gd name="T2" fmla="*/ 545 w 602"/>
                <a:gd name="T3" fmla="*/ 369 h 461"/>
                <a:gd name="T4" fmla="*/ 533 w 602"/>
                <a:gd name="T5" fmla="*/ 381 h 461"/>
                <a:gd name="T6" fmla="*/ 533 w 602"/>
                <a:gd name="T7" fmla="*/ 437 h 461"/>
                <a:gd name="T8" fmla="*/ 518 w 602"/>
                <a:gd name="T9" fmla="*/ 460 h 461"/>
                <a:gd name="T10" fmla="*/ 493 w 602"/>
                <a:gd name="T11" fmla="*/ 453 h 461"/>
                <a:gd name="T12" fmla="*/ 418 w 602"/>
                <a:gd name="T13" fmla="*/ 379 h 461"/>
                <a:gd name="T14" fmla="*/ 395 w 602"/>
                <a:gd name="T15" fmla="*/ 370 h 461"/>
                <a:gd name="T16" fmla="*/ 158 w 602"/>
                <a:gd name="T17" fmla="*/ 369 h 461"/>
                <a:gd name="T18" fmla="*/ 140 w 602"/>
                <a:gd name="T19" fmla="*/ 369 h 461"/>
                <a:gd name="T20" fmla="*/ 140 w 602"/>
                <a:gd name="T21" fmla="*/ 324 h 461"/>
                <a:gd name="T22" fmla="*/ 156 w 602"/>
                <a:gd name="T23" fmla="*/ 324 h 461"/>
                <a:gd name="T24" fmla="*/ 405 w 602"/>
                <a:gd name="T25" fmla="*/ 324 h 461"/>
                <a:gd name="T26" fmla="*/ 442 w 602"/>
                <a:gd name="T27" fmla="*/ 339 h 461"/>
                <a:gd name="T28" fmla="*/ 488 w 602"/>
                <a:gd name="T29" fmla="*/ 386 h 461"/>
                <a:gd name="T30" fmla="*/ 488 w 602"/>
                <a:gd name="T31" fmla="*/ 324 h 461"/>
                <a:gd name="T32" fmla="*/ 557 w 602"/>
                <a:gd name="T33" fmla="*/ 324 h 461"/>
                <a:gd name="T34" fmla="*/ 558 w 602"/>
                <a:gd name="T35" fmla="*/ 308 h 461"/>
                <a:gd name="T36" fmla="*/ 559 w 602"/>
                <a:gd name="T37" fmla="*/ 59 h 461"/>
                <a:gd name="T38" fmla="*/ 543 w 602"/>
                <a:gd name="T39" fmla="*/ 43 h 461"/>
                <a:gd name="T40" fmla="*/ 60 w 602"/>
                <a:gd name="T41" fmla="*/ 43 h 461"/>
                <a:gd name="T42" fmla="*/ 45 w 602"/>
                <a:gd name="T43" fmla="*/ 44 h 461"/>
                <a:gd name="T44" fmla="*/ 45 w 602"/>
                <a:gd name="T45" fmla="*/ 112 h 461"/>
                <a:gd name="T46" fmla="*/ 0 w 602"/>
                <a:gd name="T47" fmla="*/ 112 h 461"/>
                <a:gd name="T48" fmla="*/ 0 w 602"/>
                <a:gd name="T49" fmla="*/ 0 h 461"/>
                <a:gd name="T50" fmla="*/ 602 w 602"/>
                <a:gd name="T51" fmla="*/ 0 h 461"/>
                <a:gd name="T52" fmla="*/ 602 w 602"/>
                <a:gd name="T53" fmla="*/ 369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602" h="461">
                  <a:moveTo>
                    <a:pt x="602" y="369"/>
                  </a:moveTo>
                  <a:cubicBezTo>
                    <a:pt x="582" y="369"/>
                    <a:pt x="563" y="370"/>
                    <a:pt x="545" y="369"/>
                  </a:cubicBezTo>
                  <a:cubicBezTo>
                    <a:pt x="536" y="369"/>
                    <a:pt x="533" y="372"/>
                    <a:pt x="533" y="381"/>
                  </a:cubicBezTo>
                  <a:cubicBezTo>
                    <a:pt x="533" y="400"/>
                    <a:pt x="533" y="418"/>
                    <a:pt x="533" y="437"/>
                  </a:cubicBezTo>
                  <a:cubicBezTo>
                    <a:pt x="533" y="448"/>
                    <a:pt x="529" y="459"/>
                    <a:pt x="518" y="460"/>
                  </a:cubicBezTo>
                  <a:cubicBezTo>
                    <a:pt x="510" y="461"/>
                    <a:pt x="499" y="458"/>
                    <a:pt x="493" y="453"/>
                  </a:cubicBezTo>
                  <a:cubicBezTo>
                    <a:pt x="467" y="429"/>
                    <a:pt x="443" y="403"/>
                    <a:pt x="418" y="379"/>
                  </a:cubicBezTo>
                  <a:cubicBezTo>
                    <a:pt x="412" y="374"/>
                    <a:pt x="403" y="370"/>
                    <a:pt x="395" y="370"/>
                  </a:cubicBezTo>
                  <a:cubicBezTo>
                    <a:pt x="316" y="369"/>
                    <a:pt x="237" y="369"/>
                    <a:pt x="158" y="369"/>
                  </a:cubicBezTo>
                  <a:cubicBezTo>
                    <a:pt x="153" y="369"/>
                    <a:pt x="147" y="369"/>
                    <a:pt x="140" y="369"/>
                  </a:cubicBezTo>
                  <a:cubicBezTo>
                    <a:pt x="140" y="354"/>
                    <a:pt x="140" y="340"/>
                    <a:pt x="140" y="324"/>
                  </a:cubicBezTo>
                  <a:cubicBezTo>
                    <a:pt x="145" y="324"/>
                    <a:pt x="151" y="324"/>
                    <a:pt x="156" y="324"/>
                  </a:cubicBezTo>
                  <a:cubicBezTo>
                    <a:pt x="239" y="324"/>
                    <a:pt x="322" y="324"/>
                    <a:pt x="405" y="324"/>
                  </a:cubicBezTo>
                  <a:cubicBezTo>
                    <a:pt x="420" y="324"/>
                    <a:pt x="432" y="328"/>
                    <a:pt x="442" y="339"/>
                  </a:cubicBezTo>
                  <a:cubicBezTo>
                    <a:pt x="455" y="354"/>
                    <a:pt x="470" y="368"/>
                    <a:pt x="488" y="386"/>
                  </a:cubicBezTo>
                  <a:cubicBezTo>
                    <a:pt x="488" y="363"/>
                    <a:pt x="488" y="345"/>
                    <a:pt x="488" y="324"/>
                  </a:cubicBezTo>
                  <a:cubicBezTo>
                    <a:pt x="512" y="324"/>
                    <a:pt x="534" y="324"/>
                    <a:pt x="557" y="324"/>
                  </a:cubicBezTo>
                  <a:cubicBezTo>
                    <a:pt x="558" y="318"/>
                    <a:pt x="558" y="313"/>
                    <a:pt x="558" y="308"/>
                  </a:cubicBezTo>
                  <a:cubicBezTo>
                    <a:pt x="558" y="225"/>
                    <a:pt x="558" y="142"/>
                    <a:pt x="559" y="59"/>
                  </a:cubicBezTo>
                  <a:cubicBezTo>
                    <a:pt x="559" y="47"/>
                    <a:pt x="555" y="43"/>
                    <a:pt x="543" y="43"/>
                  </a:cubicBezTo>
                  <a:cubicBezTo>
                    <a:pt x="382" y="43"/>
                    <a:pt x="221" y="43"/>
                    <a:pt x="60" y="43"/>
                  </a:cubicBezTo>
                  <a:cubicBezTo>
                    <a:pt x="55" y="43"/>
                    <a:pt x="51" y="44"/>
                    <a:pt x="45" y="44"/>
                  </a:cubicBezTo>
                  <a:cubicBezTo>
                    <a:pt x="45" y="67"/>
                    <a:pt x="45" y="89"/>
                    <a:pt x="45" y="112"/>
                  </a:cubicBezTo>
                  <a:cubicBezTo>
                    <a:pt x="29" y="112"/>
                    <a:pt x="15" y="112"/>
                    <a:pt x="0" y="112"/>
                  </a:cubicBezTo>
                  <a:cubicBezTo>
                    <a:pt x="0" y="74"/>
                    <a:pt x="0" y="38"/>
                    <a:pt x="0" y="0"/>
                  </a:cubicBezTo>
                  <a:cubicBezTo>
                    <a:pt x="200" y="0"/>
                    <a:pt x="400" y="0"/>
                    <a:pt x="602" y="0"/>
                  </a:cubicBezTo>
                  <a:cubicBezTo>
                    <a:pt x="602" y="122"/>
                    <a:pt x="602" y="245"/>
                    <a:pt x="602" y="3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156">
              <a:extLst>
                <a:ext uri="{FF2B5EF4-FFF2-40B4-BE49-F238E27FC236}">
                  <a16:creationId xmlns:a16="http://schemas.microsoft.com/office/drawing/2014/main" id="{8D3D724A-0332-EA24-1596-7FCEBC510A6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5" y="2690813"/>
              <a:ext cx="141288" cy="12700"/>
            </a:xfrm>
            <a:custGeom>
              <a:avLst/>
              <a:gdLst>
                <a:gd name="T0" fmla="*/ 462 w 462"/>
                <a:gd name="T1" fmla="*/ 43 h 43"/>
                <a:gd name="T2" fmla="*/ 0 w 462"/>
                <a:gd name="T3" fmla="*/ 43 h 43"/>
                <a:gd name="T4" fmla="*/ 0 w 462"/>
                <a:gd name="T5" fmla="*/ 0 h 43"/>
                <a:gd name="T6" fmla="*/ 462 w 462"/>
                <a:gd name="T7" fmla="*/ 0 h 43"/>
                <a:gd name="T8" fmla="*/ 462 w 462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2" h="43">
                  <a:moveTo>
                    <a:pt x="462" y="43"/>
                  </a:moveTo>
                  <a:cubicBezTo>
                    <a:pt x="307" y="43"/>
                    <a:pt x="154" y="43"/>
                    <a:pt x="0" y="43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54" y="0"/>
                    <a:pt x="307" y="0"/>
                    <a:pt x="462" y="0"/>
                  </a:cubicBezTo>
                  <a:cubicBezTo>
                    <a:pt x="462" y="14"/>
                    <a:pt x="462" y="28"/>
                    <a:pt x="462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157">
              <a:extLst>
                <a:ext uri="{FF2B5EF4-FFF2-40B4-BE49-F238E27FC236}">
                  <a16:creationId xmlns:a16="http://schemas.microsoft.com/office/drawing/2014/main" id="{6BF9AB4D-C103-96C4-BA98-C9F6E1A27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5" y="2719388"/>
              <a:ext cx="141288" cy="12700"/>
            </a:xfrm>
            <a:custGeom>
              <a:avLst/>
              <a:gdLst>
                <a:gd name="T0" fmla="*/ 0 w 463"/>
                <a:gd name="T1" fmla="*/ 42 h 42"/>
                <a:gd name="T2" fmla="*/ 0 w 463"/>
                <a:gd name="T3" fmla="*/ 0 h 42"/>
                <a:gd name="T4" fmla="*/ 463 w 463"/>
                <a:gd name="T5" fmla="*/ 0 h 42"/>
                <a:gd name="T6" fmla="*/ 463 w 463"/>
                <a:gd name="T7" fmla="*/ 42 h 42"/>
                <a:gd name="T8" fmla="*/ 0 w 463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3" h="42">
                  <a:moveTo>
                    <a:pt x="0" y="42"/>
                  </a:moveTo>
                  <a:cubicBezTo>
                    <a:pt x="0" y="28"/>
                    <a:pt x="0" y="15"/>
                    <a:pt x="0" y="0"/>
                  </a:cubicBezTo>
                  <a:cubicBezTo>
                    <a:pt x="154" y="0"/>
                    <a:pt x="308" y="0"/>
                    <a:pt x="463" y="0"/>
                  </a:cubicBezTo>
                  <a:cubicBezTo>
                    <a:pt x="463" y="14"/>
                    <a:pt x="463" y="27"/>
                    <a:pt x="463" y="42"/>
                  </a:cubicBezTo>
                  <a:cubicBezTo>
                    <a:pt x="309" y="42"/>
                    <a:pt x="155" y="42"/>
                    <a:pt x="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158">
              <a:extLst>
                <a:ext uri="{FF2B5EF4-FFF2-40B4-BE49-F238E27FC236}">
                  <a16:creationId xmlns:a16="http://schemas.microsoft.com/office/drawing/2014/main" id="{D2F6241A-E95D-1CCF-FA06-656C5246CD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743825" y="2746375"/>
              <a:ext cx="98425" cy="12700"/>
            </a:xfrm>
            <a:custGeom>
              <a:avLst/>
              <a:gdLst>
                <a:gd name="T0" fmla="*/ 0 w 325"/>
                <a:gd name="T1" fmla="*/ 44 h 44"/>
                <a:gd name="T2" fmla="*/ 0 w 325"/>
                <a:gd name="T3" fmla="*/ 2 h 44"/>
                <a:gd name="T4" fmla="*/ 14 w 325"/>
                <a:gd name="T5" fmla="*/ 1 h 44"/>
                <a:gd name="T6" fmla="*/ 309 w 325"/>
                <a:gd name="T7" fmla="*/ 1 h 44"/>
                <a:gd name="T8" fmla="*/ 324 w 325"/>
                <a:gd name="T9" fmla="*/ 16 h 44"/>
                <a:gd name="T10" fmla="*/ 324 w 325"/>
                <a:gd name="T11" fmla="*/ 44 h 44"/>
                <a:gd name="T12" fmla="*/ 0 w 325"/>
                <a:gd name="T1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25" h="44">
                  <a:moveTo>
                    <a:pt x="0" y="44"/>
                  </a:moveTo>
                  <a:cubicBezTo>
                    <a:pt x="0" y="30"/>
                    <a:pt x="0" y="17"/>
                    <a:pt x="0" y="2"/>
                  </a:cubicBezTo>
                  <a:cubicBezTo>
                    <a:pt x="5" y="2"/>
                    <a:pt x="9" y="1"/>
                    <a:pt x="14" y="1"/>
                  </a:cubicBezTo>
                  <a:cubicBezTo>
                    <a:pt x="112" y="1"/>
                    <a:pt x="210" y="1"/>
                    <a:pt x="309" y="1"/>
                  </a:cubicBezTo>
                  <a:cubicBezTo>
                    <a:pt x="321" y="0"/>
                    <a:pt x="325" y="4"/>
                    <a:pt x="324" y="16"/>
                  </a:cubicBezTo>
                  <a:cubicBezTo>
                    <a:pt x="323" y="25"/>
                    <a:pt x="324" y="34"/>
                    <a:pt x="324" y="44"/>
                  </a:cubicBezTo>
                  <a:cubicBezTo>
                    <a:pt x="215" y="44"/>
                    <a:pt x="108" y="44"/>
                    <a:pt x="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159">
              <a:extLst>
                <a:ext uri="{FF2B5EF4-FFF2-40B4-BE49-F238E27FC236}">
                  <a16:creationId xmlns:a16="http://schemas.microsoft.com/office/drawing/2014/main" id="{2A717F12-0EAE-4D04-D0DE-5391EA7A9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05763" y="3057525"/>
              <a:ext cx="12700" cy="41275"/>
            </a:xfrm>
            <a:custGeom>
              <a:avLst/>
              <a:gdLst>
                <a:gd name="T0" fmla="*/ 43 w 43"/>
                <a:gd name="T1" fmla="*/ 137 h 137"/>
                <a:gd name="T2" fmla="*/ 0 w 43"/>
                <a:gd name="T3" fmla="*/ 137 h 137"/>
                <a:gd name="T4" fmla="*/ 0 w 43"/>
                <a:gd name="T5" fmla="*/ 0 h 137"/>
                <a:gd name="T6" fmla="*/ 43 w 43"/>
                <a:gd name="T7" fmla="*/ 0 h 137"/>
                <a:gd name="T8" fmla="*/ 43 w 43"/>
                <a:gd name="T9" fmla="*/ 137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3" h="137">
                  <a:moveTo>
                    <a:pt x="43" y="137"/>
                  </a:moveTo>
                  <a:cubicBezTo>
                    <a:pt x="29" y="137"/>
                    <a:pt x="15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ubicBezTo>
                    <a:pt x="14" y="0"/>
                    <a:pt x="28" y="0"/>
                    <a:pt x="43" y="0"/>
                  </a:cubicBezTo>
                  <a:cubicBezTo>
                    <a:pt x="43" y="46"/>
                    <a:pt x="43" y="91"/>
                    <a:pt x="43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160">
              <a:extLst>
                <a:ext uri="{FF2B5EF4-FFF2-40B4-BE49-F238E27FC236}">
                  <a16:creationId xmlns:a16="http://schemas.microsoft.com/office/drawing/2014/main" id="{403A94D9-01F4-A7E2-591E-BA3200260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7835900" y="3057525"/>
              <a:ext cx="12700" cy="41275"/>
            </a:xfrm>
            <a:custGeom>
              <a:avLst/>
              <a:gdLst>
                <a:gd name="T0" fmla="*/ 0 w 42"/>
                <a:gd name="T1" fmla="*/ 0 h 137"/>
                <a:gd name="T2" fmla="*/ 42 w 42"/>
                <a:gd name="T3" fmla="*/ 0 h 137"/>
                <a:gd name="T4" fmla="*/ 42 w 42"/>
                <a:gd name="T5" fmla="*/ 137 h 137"/>
                <a:gd name="T6" fmla="*/ 0 w 42"/>
                <a:gd name="T7" fmla="*/ 137 h 137"/>
                <a:gd name="T8" fmla="*/ 0 w 42"/>
                <a:gd name="T9" fmla="*/ 0 h 1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137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46"/>
                    <a:pt x="42" y="91"/>
                    <a:pt x="42" y="137"/>
                  </a:cubicBezTo>
                  <a:cubicBezTo>
                    <a:pt x="28" y="137"/>
                    <a:pt x="15" y="137"/>
                    <a:pt x="0" y="137"/>
                  </a:cubicBezTo>
                  <a:cubicBezTo>
                    <a:pt x="0" y="92"/>
                    <a:pt x="0" y="4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161">
              <a:extLst>
                <a:ext uri="{FF2B5EF4-FFF2-40B4-BE49-F238E27FC236}">
                  <a16:creationId xmlns:a16="http://schemas.microsoft.com/office/drawing/2014/main" id="{52D22613-001D-F68F-9E42-A4C3C6800B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026400" y="2760663"/>
              <a:ext cx="14288" cy="12700"/>
            </a:xfrm>
            <a:custGeom>
              <a:avLst/>
              <a:gdLst>
                <a:gd name="T0" fmla="*/ 0 w 46"/>
                <a:gd name="T1" fmla="*/ 44 h 44"/>
                <a:gd name="T2" fmla="*/ 0 w 46"/>
                <a:gd name="T3" fmla="*/ 0 h 44"/>
                <a:gd name="T4" fmla="*/ 37 w 46"/>
                <a:gd name="T5" fmla="*/ 1 h 44"/>
                <a:gd name="T6" fmla="*/ 45 w 46"/>
                <a:gd name="T7" fmla="*/ 10 h 44"/>
                <a:gd name="T8" fmla="*/ 45 w 46"/>
                <a:gd name="T9" fmla="*/ 44 h 44"/>
                <a:gd name="T10" fmla="*/ 0 w 46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6" h="44">
                  <a:moveTo>
                    <a:pt x="0" y="44"/>
                  </a:moveTo>
                  <a:cubicBezTo>
                    <a:pt x="0" y="29"/>
                    <a:pt x="0" y="16"/>
                    <a:pt x="0" y="0"/>
                  </a:cubicBezTo>
                  <a:cubicBezTo>
                    <a:pt x="13" y="0"/>
                    <a:pt x="25" y="0"/>
                    <a:pt x="37" y="1"/>
                  </a:cubicBezTo>
                  <a:cubicBezTo>
                    <a:pt x="40" y="1"/>
                    <a:pt x="44" y="6"/>
                    <a:pt x="45" y="10"/>
                  </a:cubicBezTo>
                  <a:cubicBezTo>
                    <a:pt x="46" y="21"/>
                    <a:pt x="45" y="32"/>
                    <a:pt x="45" y="44"/>
                  </a:cubicBezTo>
                  <a:cubicBezTo>
                    <a:pt x="30" y="44"/>
                    <a:pt x="15" y="44"/>
                    <a:pt x="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162">
              <a:extLst>
                <a:ext uri="{FF2B5EF4-FFF2-40B4-BE49-F238E27FC236}">
                  <a16:creationId xmlns:a16="http://schemas.microsoft.com/office/drawing/2014/main" id="{46F75F87-FA02-CE7B-3C94-B4AC79E32D9C}"/>
                </a:ext>
              </a:extLst>
            </p:cNvPr>
            <p:cNvSpPr>
              <a:spLocks/>
            </p:cNvSpPr>
            <p:nvPr/>
          </p:nvSpPr>
          <p:spPr bwMode="auto">
            <a:xfrm>
              <a:off x="8054975" y="2760663"/>
              <a:ext cx="14288" cy="14288"/>
            </a:xfrm>
            <a:custGeom>
              <a:avLst/>
              <a:gdLst>
                <a:gd name="T0" fmla="*/ 44 w 45"/>
                <a:gd name="T1" fmla="*/ 45 h 45"/>
                <a:gd name="T2" fmla="*/ 0 w 45"/>
                <a:gd name="T3" fmla="*/ 45 h 45"/>
                <a:gd name="T4" fmla="*/ 0 w 45"/>
                <a:gd name="T5" fmla="*/ 0 h 45"/>
                <a:gd name="T6" fmla="*/ 36 w 45"/>
                <a:gd name="T7" fmla="*/ 1 h 45"/>
                <a:gd name="T8" fmla="*/ 44 w 45"/>
                <a:gd name="T9" fmla="*/ 9 h 45"/>
                <a:gd name="T10" fmla="*/ 44 w 45"/>
                <a:gd name="T11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5" h="45">
                  <a:moveTo>
                    <a:pt x="44" y="45"/>
                  </a:moveTo>
                  <a:cubicBezTo>
                    <a:pt x="28" y="45"/>
                    <a:pt x="14" y="45"/>
                    <a:pt x="0" y="45"/>
                  </a:cubicBezTo>
                  <a:cubicBezTo>
                    <a:pt x="0" y="30"/>
                    <a:pt x="0" y="16"/>
                    <a:pt x="0" y="0"/>
                  </a:cubicBezTo>
                  <a:cubicBezTo>
                    <a:pt x="12" y="0"/>
                    <a:pt x="24" y="0"/>
                    <a:pt x="36" y="1"/>
                  </a:cubicBezTo>
                  <a:cubicBezTo>
                    <a:pt x="39" y="1"/>
                    <a:pt x="43" y="6"/>
                    <a:pt x="44" y="9"/>
                  </a:cubicBezTo>
                  <a:cubicBezTo>
                    <a:pt x="45" y="20"/>
                    <a:pt x="44" y="32"/>
                    <a:pt x="44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163">
              <a:extLst>
                <a:ext uri="{FF2B5EF4-FFF2-40B4-BE49-F238E27FC236}">
                  <a16:creationId xmlns:a16="http://schemas.microsoft.com/office/drawing/2014/main" id="{43312338-478D-ED44-F222-6C0D199BC9BF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3550" y="2760663"/>
              <a:ext cx="12700" cy="12700"/>
            </a:xfrm>
            <a:custGeom>
              <a:avLst/>
              <a:gdLst>
                <a:gd name="T0" fmla="*/ 44 w 44"/>
                <a:gd name="T1" fmla="*/ 44 h 44"/>
                <a:gd name="T2" fmla="*/ 0 w 44"/>
                <a:gd name="T3" fmla="*/ 44 h 44"/>
                <a:gd name="T4" fmla="*/ 0 w 44"/>
                <a:gd name="T5" fmla="*/ 1 h 44"/>
                <a:gd name="T6" fmla="*/ 36 w 44"/>
                <a:gd name="T7" fmla="*/ 1 h 44"/>
                <a:gd name="T8" fmla="*/ 43 w 44"/>
                <a:gd name="T9" fmla="*/ 9 h 44"/>
                <a:gd name="T10" fmla="*/ 44 w 44"/>
                <a:gd name="T11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4" h="44">
                  <a:moveTo>
                    <a:pt x="44" y="44"/>
                  </a:moveTo>
                  <a:cubicBezTo>
                    <a:pt x="28" y="44"/>
                    <a:pt x="15" y="44"/>
                    <a:pt x="0" y="44"/>
                  </a:cubicBezTo>
                  <a:cubicBezTo>
                    <a:pt x="0" y="30"/>
                    <a:pt x="0" y="16"/>
                    <a:pt x="0" y="1"/>
                  </a:cubicBezTo>
                  <a:cubicBezTo>
                    <a:pt x="12" y="1"/>
                    <a:pt x="24" y="0"/>
                    <a:pt x="36" y="1"/>
                  </a:cubicBezTo>
                  <a:cubicBezTo>
                    <a:pt x="39" y="1"/>
                    <a:pt x="43" y="6"/>
                    <a:pt x="43" y="9"/>
                  </a:cubicBezTo>
                  <a:cubicBezTo>
                    <a:pt x="44" y="20"/>
                    <a:pt x="44" y="31"/>
                    <a:pt x="44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1" name="Group 460">
            <a:extLst>
              <a:ext uri="{FF2B5EF4-FFF2-40B4-BE49-F238E27FC236}">
                <a16:creationId xmlns:a16="http://schemas.microsoft.com/office/drawing/2014/main" id="{B6B76154-D773-A261-5925-33932A55B513}"/>
              </a:ext>
            </a:extLst>
          </p:cNvPr>
          <p:cNvGrpSpPr/>
          <p:nvPr/>
        </p:nvGrpSpPr>
        <p:grpSpPr>
          <a:xfrm>
            <a:off x="9850404" y="4097933"/>
            <a:ext cx="455613" cy="457200"/>
            <a:chOff x="4267200" y="3028950"/>
            <a:chExt cx="455613" cy="457200"/>
          </a:xfrm>
          <a:solidFill>
            <a:srgbClr val="43266B"/>
          </a:solidFill>
        </p:grpSpPr>
        <p:sp>
          <p:nvSpPr>
            <p:cNvPr id="462" name="Freeform 5">
              <a:extLst>
                <a:ext uri="{FF2B5EF4-FFF2-40B4-BE49-F238E27FC236}">
                  <a16:creationId xmlns:a16="http://schemas.microsoft.com/office/drawing/2014/main" id="{3DDAF665-CCF1-CFDD-E75E-8B5D4179AF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67200" y="3028950"/>
              <a:ext cx="455613" cy="457200"/>
            </a:xfrm>
            <a:custGeom>
              <a:avLst/>
              <a:gdLst>
                <a:gd name="T0" fmla="*/ 1635 w 1638"/>
                <a:gd name="T1" fmla="*/ 459 h 1639"/>
                <a:gd name="T2" fmla="*/ 1542 w 1638"/>
                <a:gd name="T3" fmla="*/ 1056 h 1639"/>
                <a:gd name="T4" fmla="*/ 1638 w 1638"/>
                <a:gd name="T5" fmla="*/ 1184 h 1639"/>
                <a:gd name="T6" fmla="*/ 1550 w 1638"/>
                <a:gd name="T7" fmla="*/ 1336 h 1639"/>
                <a:gd name="T8" fmla="*/ 1507 w 1638"/>
                <a:gd name="T9" fmla="*/ 1639 h 1639"/>
                <a:gd name="T10" fmla="*/ 96 w 1638"/>
                <a:gd name="T11" fmla="*/ 1352 h 1639"/>
                <a:gd name="T12" fmla="*/ 0 w 1638"/>
                <a:gd name="T13" fmla="*/ 1223 h 1639"/>
                <a:gd name="T14" fmla="*/ 88 w 1638"/>
                <a:gd name="T15" fmla="*/ 1071 h 1639"/>
                <a:gd name="T16" fmla="*/ 86 w 1638"/>
                <a:gd name="T17" fmla="*/ 563 h 1639"/>
                <a:gd name="T18" fmla="*/ 0 w 1638"/>
                <a:gd name="T19" fmla="*/ 407 h 1639"/>
                <a:gd name="T20" fmla="*/ 199 w 1638"/>
                <a:gd name="T21" fmla="*/ 183 h 1639"/>
                <a:gd name="T22" fmla="*/ 1439 w 1638"/>
                <a:gd name="T23" fmla="*/ 183 h 1639"/>
                <a:gd name="T24" fmla="*/ 1638 w 1638"/>
                <a:gd name="T25" fmla="*/ 407 h 1639"/>
                <a:gd name="T26" fmla="*/ 430 w 1638"/>
                <a:gd name="T27" fmla="*/ 715 h 1639"/>
                <a:gd name="T28" fmla="*/ 651 w 1638"/>
                <a:gd name="T29" fmla="*/ 895 h 1639"/>
                <a:gd name="T30" fmla="*/ 1446 w 1638"/>
                <a:gd name="T31" fmla="*/ 1058 h 1639"/>
                <a:gd name="T32" fmla="*/ 1424 w 1638"/>
                <a:gd name="T33" fmla="*/ 557 h 1639"/>
                <a:gd name="T34" fmla="*/ 1215 w 1638"/>
                <a:gd name="T35" fmla="*/ 546 h 1639"/>
                <a:gd name="T36" fmla="*/ 1003 w 1638"/>
                <a:gd name="T37" fmla="*/ 545 h 1639"/>
                <a:gd name="T38" fmla="*/ 633 w 1638"/>
                <a:gd name="T39" fmla="*/ 546 h 1639"/>
                <a:gd name="T40" fmla="*/ 422 w 1638"/>
                <a:gd name="T41" fmla="*/ 546 h 1639"/>
                <a:gd name="T42" fmla="*/ 205 w 1638"/>
                <a:gd name="T43" fmla="*/ 562 h 1639"/>
                <a:gd name="T44" fmla="*/ 192 w 1638"/>
                <a:gd name="T45" fmla="*/ 1059 h 1639"/>
                <a:gd name="T46" fmla="*/ 1445 w 1638"/>
                <a:gd name="T47" fmla="*/ 1541 h 1639"/>
                <a:gd name="T48" fmla="*/ 193 w 1638"/>
                <a:gd name="T49" fmla="*/ 1541 h 1639"/>
                <a:gd name="T50" fmla="*/ 97 w 1638"/>
                <a:gd name="T51" fmla="*/ 420 h 1639"/>
                <a:gd name="T52" fmla="*/ 200 w 1638"/>
                <a:gd name="T53" fmla="*/ 406 h 1639"/>
                <a:gd name="T54" fmla="*/ 288 w 1638"/>
                <a:gd name="T55" fmla="*/ 438 h 1639"/>
                <a:gd name="T56" fmla="*/ 384 w 1638"/>
                <a:gd name="T57" fmla="*/ 426 h 1639"/>
                <a:gd name="T58" fmla="*/ 480 w 1638"/>
                <a:gd name="T59" fmla="*/ 438 h 1639"/>
                <a:gd name="T60" fmla="*/ 576 w 1638"/>
                <a:gd name="T61" fmla="*/ 429 h 1639"/>
                <a:gd name="T62" fmla="*/ 704 w 1638"/>
                <a:gd name="T63" fmla="*/ 477 h 1639"/>
                <a:gd name="T64" fmla="*/ 867 w 1638"/>
                <a:gd name="T65" fmla="*/ 430 h 1639"/>
                <a:gd name="T66" fmla="*/ 963 w 1638"/>
                <a:gd name="T67" fmla="*/ 438 h 1639"/>
                <a:gd name="T68" fmla="*/ 1058 w 1638"/>
                <a:gd name="T69" fmla="*/ 425 h 1639"/>
                <a:gd name="T70" fmla="*/ 1158 w 1638"/>
                <a:gd name="T71" fmla="*/ 435 h 1639"/>
                <a:gd name="T72" fmla="*/ 1254 w 1638"/>
                <a:gd name="T73" fmla="*/ 426 h 1639"/>
                <a:gd name="T74" fmla="*/ 1350 w 1638"/>
                <a:gd name="T75" fmla="*/ 438 h 1639"/>
                <a:gd name="T76" fmla="*/ 1446 w 1638"/>
                <a:gd name="T77" fmla="*/ 426 h 1639"/>
                <a:gd name="T78" fmla="*/ 1541 w 1638"/>
                <a:gd name="T79" fmla="*/ 434 h 1639"/>
                <a:gd name="T80" fmla="*/ 819 w 1638"/>
                <a:gd name="T81" fmla="*/ 288 h 1639"/>
                <a:gd name="T82" fmla="*/ 96 w 1638"/>
                <a:gd name="T83" fmla="*/ 1203 h 1639"/>
                <a:gd name="T84" fmla="*/ 1542 w 1638"/>
                <a:gd name="T85" fmla="*/ 1203 h 1639"/>
                <a:gd name="T86" fmla="*/ 1340 w 1638"/>
                <a:gd name="T87" fmla="*/ 191 h 1639"/>
                <a:gd name="T88" fmla="*/ 436 w 1638"/>
                <a:gd name="T89" fmla="*/ 97 h 1639"/>
                <a:gd name="T90" fmla="*/ 1340 w 1638"/>
                <a:gd name="T91" fmla="*/ 191 h 1639"/>
                <a:gd name="T92" fmla="*/ 527 w 1638"/>
                <a:gd name="T93" fmla="*/ 963 h 1639"/>
                <a:gd name="T94" fmla="*/ 527 w 1638"/>
                <a:gd name="T95" fmla="*/ 772 h 1639"/>
                <a:gd name="T96" fmla="*/ 576 w 1638"/>
                <a:gd name="T97" fmla="*/ 819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638" h="1639">
                  <a:moveTo>
                    <a:pt x="1638" y="407"/>
                  </a:moveTo>
                  <a:cubicBezTo>
                    <a:pt x="1638" y="422"/>
                    <a:pt x="1638" y="436"/>
                    <a:pt x="1638" y="451"/>
                  </a:cubicBezTo>
                  <a:cubicBezTo>
                    <a:pt x="1637" y="454"/>
                    <a:pt x="1636" y="456"/>
                    <a:pt x="1635" y="459"/>
                  </a:cubicBezTo>
                  <a:cubicBezTo>
                    <a:pt x="1625" y="508"/>
                    <a:pt x="1596" y="544"/>
                    <a:pt x="1550" y="565"/>
                  </a:cubicBezTo>
                  <a:cubicBezTo>
                    <a:pt x="1546" y="567"/>
                    <a:pt x="1543" y="575"/>
                    <a:pt x="1543" y="580"/>
                  </a:cubicBezTo>
                  <a:cubicBezTo>
                    <a:pt x="1542" y="738"/>
                    <a:pt x="1542" y="897"/>
                    <a:pt x="1542" y="1056"/>
                  </a:cubicBezTo>
                  <a:cubicBezTo>
                    <a:pt x="1542" y="1064"/>
                    <a:pt x="1545" y="1069"/>
                    <a:pt x="1552" y="1073"/>
                  </a:cubicBezTo>
                  <a:cubicBezTo>
                    <a:pt x="1566" y="1079"/>
                    <a:pt x="1578" y="1087"/>
                    <a:pt x="1590" y="1097"/>
                  </a:cubicBezTo>
                  <a:cubicBezTo>
                    <a:pt x="1617" y="1119"/>
                    <a:pt x="1630" y="1151"/>
                    <a:pt x="1638" y="1184"/>
                  </a:cubicBezTo>
                  <a:cubicBezTo>
                    <a:pt x="1638" y="1197"/>
                    <a:pt x="1638" y="1210"/>
                    <a:pt x="1638" y="1223"/>
                  </a:cubicBezTo>
                  <a:cubicBezTo>
                    <a:pt x="1637" y="1225"/>
                    <a:pt x="1636" y="1227"/>
                    <a:pt x="1635" y="1230"/>
                  </a:cubicBezTo>
                  <a:cubicBezTo>
                    <a:pt x="1625" y="1280"/>
                    <a:pt x="1596" y="1315"/>
                    <a:pt x="1550" y="1336"/>
                  </a:cubicBezTo>
                  <a:cubicBezTo>
                    <a:pt x="1546" y="1338"/>
                    <a:pt x="1543" y="1347"/>
                    <a:pt x="1543" y="1352"/>
                  </a:cubicBezTo>
                  <a:cubicBezTo>
                    <a:pt x="1542" y="1426"/>
                    <a:pt x="1541" y="1500"/>
                    <a:pt x="1543" y="1574"/>
                  </a:cubicBezTo>
                  <a:cubicBezTo>
                    <a:pt x="1543" y="1604"/>
                    <a:pt x="1535" y="1626"/>
                    <a:pt x="1507" y="1639"/>
                  </a:cubicBezTo>
                  <a:cubicBezTo>
                    <a:pt x="1048" y="1639"/>
                    <a:pt x="590" y="1639"/>
                    <a:pt x="131" y="1639"/>
                  </a:cubicBezTo>
                  <a:cubicBezTo>
                    <a:pt x="103" y="1626"/>
                    <a:pt x="95" y="1604"/>
                    <a:pt x="95" y="1574"/>
                  </a:cubicBezTo>
                  <a:cubicBezTo>
                    <a:pt x="97" y="1500"/>
                    <a:pt x="96" y="1426"/>
                    <a:pt x="96" y="1352"/>
                  </a:cubicBezTo>
                  <a:cubicBezTo>
                    <a:pt x="96" y="1342"/>
                    <a:pt x="93" y="1338"/>
                    <a:pt x="84" y="1333"/>
                  </a:cubicBezTo>
                  <a:cubicBezTo>
                    <a:pt x="71" y="1327"/>
                    <a:pt x="59" y="1319"/>
                    <a:pt x="48" y="1310"/>
                  </a:cubicBezTo>
                  <a:cubicBezTo>
                    <a:pt x="21" y="1287"/>
                    <a:pt x="8" y="1256"/>
                    <a:pt x="0" y="1223"/>
                  </a:cubicBezTo>
                  <a:cubicBezTo>
                    <a:pt x="0" y="1210"/>
                    <a:pt x="0" y="1197"/>
                    <a:pt x="0" y="1184"/>
                  </a:cubicBezTo>
                  <a:cubicBezTo>
                    <a:pt x="1" y="1182"/>
                    <a:pt x="2" y="1179"/>
                    <a:pt x="3" y="1177"/>
                  </a:cubicBezTo>
                  <a:cubicBezTo>
                    <a:pt x="13" y="1127"/>
                    <a:pt x="42" y="1092"/>
                    <a:pt x="88" y="1071"/>
                  </a:cubicBezTo>
                  <a:cubicBezTo>
                    <a:pt x="92" y="1069"/>
                    <a:pt x="95" y="1061"/>
                    <a:pt x="95" y="1056"/>
                  </a:cubicBezTo>
                  <a:cubicBezTo>
                    <a:pt x="96" y="897"/>
                    <a:pt x="96" y="738"/>
                    <a:pt x="96" y="580"/>
                  </a:cubicBezTo>
                  <a:cubicBezTo>
                    <a:pt x="96" y="571"/>
                    <a:pt x="93" y="567"/>
                    <a:pt x="86" y="563"/>
                  </a:cubicBezTo>
                  <a:cubicBezTo>
                    <a:pt x="72" y="556"/>
                    <a:pt x="60" y="548"/>
                    <a:pt x="48" y="539"/>
                  </a:cubicBezTo>
                  <a:cubicBezTo>
                    <a:pt x="21" y="516"/>
                    <a:pt x="8" y="485"/>
                    <a:pt x="0" y="451"/>
                  </a:cubicBezTo>
                  <a:cubicBezTo>
                    <a:pt x="0" y="436"/>
                    <a:pt x="0" y="422"/>
                    <a:pt x="0" y="407"/>
                  </a:cubicBezTo>
                  <a:cubicBezTo>
                    <a:pt x="1" y="404"/>
                    <a:pt x="2" y="402"/>
                    <a:pt x="2" y="399"/>
                  </a:cubicBezTo>
                  <a:cubicBezTo>
                    <a:pt x="21" y="294"/>
                    <a:pt x="82" y="228"/>
                    <a:pt x="184" y="199"/>
                  </a:cubicBezTo>
                  <a:cubicBezTo>
                    <a:pt x="194" y="197"/>
                    <a:pt x="197" y="192"/>
                    <a:pt x="199" y="183"/>
                  </a:cubicBezTo>
                  <a:cubicBezTo>
                    <a:pt x="225" y="77"/>
                    <a:pt x="319" y="1"/>
                    <a:pt x="429" y="1"/>
                  </a:cubicBezTo>
                  <a:cubicBezTo>
                    <a:pt x="689" y="0"/>
                    <a:pt x="949" y="0"/>
                    <a:pt x="1209" y="1"/>
                  </a:cubicBezTo>
                  <a:cubicBezTo>
                    <a:pt x="1319" y="1"/>
                    <a:pt x="1413" y="77"/>
                    <a:pt x="1439" y="183"/>
                  </a:cubicBezTo>
                  <a:cubicBezTo>
                    <a:pt x="1441" y="193"/>
                    <a:pt x="1446" y="197"/>
                    <a:pt x="1455" y="200"/>
                  </a:cubicBezTo>
                  <a:cubicBezTo>
                    <a:pt x="1545" y="224"/>
                    <a:pt x="1603" y="281"/>
                    <a:pt x="1630" y="369"/>
                  </a:cubicBezTo>
                  <a:cubicBezTo>
                    <a:pt x="1633" y="382"/>
                    <a:pt x="1635" y="394"/>
                    <a:pt x="1638" y="407"/>
                  </a:cubicBezTo>
                  <a:close/>
                  <a:moveTo>
                    <a:pt x="293" y="1059"/>
                  </a:moveTo>
                  <a:cubicBezTo>
                    <a:pt x="309" y="988"/>
                    <a:pt x="348" y="936"/>
                    <a:pt x="407" y="899"/>
                  </a:cubicBezTo>
                  <a:cubicBezTo>
                    <a:pt x="364" y="827"/>
                    <a:pt x="387" y="754"/>
                    <a:pt x="430" y="715"/>
                  </a:cubicBezTo>
                  <a:cubicBezTo>
                    <a:pt x="480" y="669"/>
                    <a:pt x="551" y="663"/>
                    <a:pt x="607" y="699"/>
                  </a:cubicBezTo>
                  <a:cubicBezTo>
                    <a:pt x="632" y="716"/>
                    <a:pt x="651" y="738"/>
                    <a:pt x="661" y="766"/>
                  </a:cubicBezTo>
                  <a:cubicBezTo>
                    <a:pt x="679" y="813"/>
                    <a:pt x="674" y="857"/>
                    <a:pt x="651" y="895"/>
                  </a:cubicBezTo>
                  <a:cubicBezTo>
                    <a:pt x="676" y="921"/>
                    <a:pt x="703" y="942"/>
                    <a:pt x="722" y="969"/>
                  </a:cubicBezTo>
                  <a:cubicBezTo>
                    <a:pt x="741" y="995"/>
                    <a:pt x="753" y="1027"/>
                    <a:pt x="768" y="1058"/>
                  </a:cubicBezTo>
                  <a:cubicBezTo>
                    <a:pt x="992" y="1058"/>
                    <a:pt x="1218" y="1058"/>
                    <a:pt x="1446" y="1058"/>
                  </a:cubicBezTo>
                  <a:cubicBezTo>
                    <a:pt x="1446" y="1051"/>
                    <a:pt x="1446" y="1045"/>
                    <a:pt x="1446" y="1038"/>
                  </a:cubicBezTo>
                  <a:cubicBezTo>
                    <a:pt x="1446" y="891"/>
                    <a:pt x="1446" y="743"/>
                    <a:pt x="1447" y="595"/>
                  </a:cubicBezTo>
                  <a:cubicBezTo>
                    <a:pt x="1447" y="576"/>
                    <a:pt x="1445" y="562"/>
                    <a:pt x="1424" y="557"/>
                  </a:cubicBezTo>
                  <a:cubicBezTo>
                    <a:pt x="1418" y="556"/>
                    <a:pt x="1413" y="551"/>
                    <a:pt x="1408" y="547"/>
                  </a:cubicBezTo>
                  <a:cubicBezTo>
                    <a:pt x="1402" y="541"/>
                    <a:pt x="1396" y="541"/>
                    <a:pt x="1389" y="546"/>
                  </a:cubicBezTo>
                  <a:cubicBezTo>
                    <a:pt x="1333" y="586"/>
                    <a:pt x="1272" y="586"/>
                    <a:pt x="1215" y="546"/>
                  </a:cubicBezTo>
                  <a:cubicBezTo>
                    <a:pt x="1209" y="541"/>
                    <a:pt x="1205" y="541"/>
                    <a:pt x="1197" y="546"/>
                  </a:cubicBezTo>
                  <a:cubicBezTo>
                    <a:pt x="1139" y="586"/>
                    <a:pt x="1079" y="586"/>
                    <a:pt x="1021" y="545"/>
                  </a:cubicBezTo>
                  <a:cubicBezTo>
                    <a:pt x="1014" y="541"/>
                    <a:pt x="1010" y="540"/>
                    <a:pt x="1003" y="545"/>
                  </a:cubicBezTo>
                  <a:cubicBezTo>
                    <a:pt x="953" y="586"/>
                    <a:pt x="877" y="586"/>
                    <a:pt x="827" y="545"/>
                  </a:cubicBezTo>
                  <a:cubicBezTo>
                    <a:pt x="821" y="540"/>
                    <a:pt x="816" y="540"/>
                    <a:pt x="809" y="545"/>
                  </a:cubicBezTo>
                  <a:cubicBezTo>
                    <a:pt x="750" y="586"/>
                    <a:pt x="690" y="586"/>
                    <a:pt x="633" y="546"/>
                  </a:cubicBezTo>
                  <a:cubicBezTo>
                    <a:pt x="626" y="541"/>
                    <a:pt x="622" y="541"/>
                    <a:pt x="615" y="546"/>
                  </a:cubicBezTo>
                  <a:cubicBezTo>
                    <a:pt x="558" y="586"/>
                    <a:pt x="497" y="586"/>
                    <a:pt x="441" y="546"/>
                  </a:cubicBezTo>
                  <a:cubicBezTo>
                    <a:pt x="434" y="541"/>
                    <a:pt x="429" y="541"/>
                    <a:pt x="422" y="546"/>
                  </a:cubicBezTo>
                  <a:cubicBezTo>
                    <a:pt x="373" y="582"/>
                    <a:pt x="320" y="587"/>
                    <a:pt x="268" y="557"/>
                  </a:cubicBezTo>
                  <a:cubicBezTo>
                    <a:pt x="246" y="545"/>
                    <a:pt x="230" y="540"/>
                    <a:pt x="212" y="558"/>
                  </a:cubicBezTo>
                  <a:cubicBezTo>
                    <a:pt x="210" y="560"/>
                    <a:pt x="207" y="561"/>
                    <a:pt x="205" y="562"/>
                  </a:cubicBezTo>
                  <a:cubicBezTo>
                    <a:pt x="194" y="565"/>
                    <a:pt x="192" y="572"/>
                    <a:pt x="192" y="583"/>
                  </a:cubicBezTo>
                  <a:cubicBezTo>
                    <a:pt x="192" y="737"/>
                    <a:pt x="192" y="890"/>
                    <a:pt x="192" y="1044"/>
                  </a:cubicBezTo>
                  <a:cubicBezTo>
                    <a:pt x="192" y="1049"/>
                    <a:pt x="192" y="1054"/>
                    <a:pt x="192" y="1059"/>
                  </a:cubicBezTo>
                  <a:cubicBezTo>
                    <a:pt x="227" y="1059"/>
                    <a:pt x="259" y="1059"/>
                    <a:pt x="293" y="1059"/>
                  </a:cubicBezTo>
                  <a:close/>
                  <a:moveTo>
                    <a:pt x="193" y="1541"/>
                  </a:moveTo>
                  <a:cubicBezTo>
                    <a:pt x="611" y="1541"/>
                    <a:pt x="1028" y="1541"/>
                    <a:pt x="1445" y="1541"/>
                  </a:cubicBezTo>
                  <a:cubicBezTo>
                    <a:pt x="1445" y="1476"/>
                    <a:pt x="1445" y="1412"/>
                    <a:pt x="1445" y="1348"/>
                  </a:cubicBezTo>
                  <a:cubicBezTo>
                    <a:pt x="1027" y="1348"/>
                    <a:pt x="610" y="1348"/>
                    <a:pt x="193" y="1348"/>
                  </a:cubicBezTo>
                  <a:cubicBezTo>
                    <a:pt x="193" y="1413"/>
                    <a:pt x="193" y="1477"/>
                    <a:pt x="193" y="1541"/>
                  </a:cubicBezTo>
                  <a:close/>
                  <a:moveTo>
                    <a:pt x="819" y="288"/>
                  </a:moveTo>
                  <a:cubicBezTo>
                    <a:pt x="628" y="288"/>
                    <a:pt x="437" y="288"/>
                    <a:pt x="247" y="288"/>
                  </a:cubicBezTo>
                  <a:cubicBezTo>
                    <a:pt x="165" y="288"/>
                    <a:pt x="106" y="340"/>
                    <a:pt x="97" y="420"/>
                  </a:cubicBezTo>
                  <a:cubicBezTo>
                    <a:pt x="93" y="452"/>
                    <a:pt x="110" y="476"/>
                    <a:pt x="138" y="480"/>
                  </a:cubicBezTo>
                  <a:cubicBezTo>
                    <a:pt x="166" y="483"/>
                    <a:pt x="188" y="463"/>
                    <a:pt x="192" y="431"/>
                  </a:cubicBezTo>
                  <a:cubicBezTo>
                    <a:pt x="193" y="423"/>
                    <a:pt x="196" y="413"/>
                    <a:pt x="200" y="406"/>
                  </a:cubicBezTo>
                  <a:cubicBezTo>
                    <a:pt x="210" y="389"/>
                    <a:pt x="231" y="381"/>
                    <a:pt x="249" y="385"/>
                  </a:cubicBezTo>
                  <a:cubicBezTo>
                    <a:pt x="269" y="389"/>
                    <a:pt x="284" y="405"/>
                    <a:pt x="287" y="425"/>
                  </a:cubicBezTo>
                  <a:cubicBezTo>
                    <a:pt x="288" y="429"/>
                    <a:pt x="288" y="434"/>
                    <a:pt x="288" y="438"/>
                  </a:cubicBezTo>
                  <a:cubicBezTo>
                    <a:pt x="292" y="462"/>
                    <a:pt x="312" y="480"/>
                    <a:pt x="335" y="480"/>
                  </a:cubicBezTo>
                  <a:cubicBezTo>
                    <a:pt x="359" y="480"/>
                    <a:pt x="380" y="462"/>
                    <a:pt x="383" y="438"/>
                  </a:cubicBezTo>
                  <a:cubicBezTo>
                    <a:pt x="384" y="434"/>
                    <a:pt x="384" y="430"/>
                    <a:pt x="384" y="426"/>
                  </a:cubicBezTo>
                  <a:cubicBezTo>
                    <a:pt x="388" y="402"/>
                    <a:pt x="408" y="385"/>
                    <a:pt x="431" y="384"/>
                  </a:cubicBezTo>
                  <a:cubicBezTo>
                    <a:pt x="456" y="384"/>
                    <a:pt x="476" y="402"/>
                    <a:pt x="479" y="427"/>
                  </a:cubicBezTo>
                  <a:cubicBezTo>
                    <a:pt x="480" y="431"/>
                    <a:pt x="480" y="434"/>
                    <a:pt x="480" y="438"/>
                  </a:cubicBezTo>
                  <a:cubicBezTo>
                    <a:pt x="484" y="462"/>
                    <a:pt x="504" y="480"/>
                    <a:pt x="527" y="480"/>
                  </a:cubicBezTo>
                  <a:cubicBezTo>
                    <a:pt x="552" y="480"/>
                    <a:pt x="572" y="462"/>
                    <a:pt x="575" y="437"/>
                  </a:cubicBezTo>
                  <a:cubicBezTo>
                    <a:pt x="576" y="435"/>
                    <a:pt x="576" y="432"/>
                    <a:pt x="576" y="429"/>
                  </a:cubicBezTo>
                  <a:cubicBezTo>
                    <a:pt x="579" y="403"/>
                    <a:pt x="598" y="385"/>
                    <a:pt x="623" y="384"/>
                  </a:cubicBezTo>
                  <a:cubicBezTo>
                    <a:pt x="649" y="384"/>
                    <a:pt x="669" y="403"/>
                    <a:pt x="672" y="430"/>
                  </a:cubicBezTo>
                  <a:cubicBezTo>
                    <a:pt x="673" y="452"/>
                    <a:pt x="682" y="469"/>
                    <a:pt x="704" y="477"/>
                  </a:cubicBezTo>
                  <a:cubicBezTo>
                    <a:pt x="736" y="489"/>
                    <a:pt x="767" y="467"/>
                    <a:pt x="771" y="430"/>
                  </a:cubicBezTo>
                  <a:cubicBezTo>
                    <a:pt x="774" y="403"/>
                    <a:pt x="794" y="384"/>
                    <a:pt x="820" y="384"/>
                  </a:cubicBezTo>
                  <a:cubicBezTo>
                    <a:pt x="845" y="385"/>
                    <a:pt x="864" y="403"/>
                    <a:pt x="867" y="430"/>
                  </a:cubicBezTo>
                  <a:cubicBezTo>
                    <a:pt x="867" y="432"/>
                    <a:pt x="867" y="435"/>
                    <a:pt x="867" y="438"/>
                  </a:cubicBezTo>
                  <a:cubicBezTo>
                    <a:pt x="871" y="462"/>
                    <a:pt x="891" y="480"/>
                    <a:pt x="916" y="480"/>
                  </a:cubicBezTo>
                  <a:cubicBezTo>
                    <a:pt x="939" y="480"/>
                    <a:pt x="959" y="462"/>
                    <a:pt x="963" y="438"/>
                  </a:cubicBezTo>
                  <a:cubicBezTo>
                    <a:pt x="963" y="434"/>
                    <a:pt x="963" y="429"/>
                    <a:pt x="964" y="425"/>
                  </a:cubicBezTo>
                  <a:cubicBezTo>
                    <a:pt x="968" y="402"/>
                    <a:pt x="987" y="385"/>
                    <a:pt x="1010" y="384"/>
                  </a:cubicBezTo>
                  <a:cubicBezTo>
                    <a:pt x="1034" y="384"/>
                    <a:pt x="1054" y="401"/>
                    <a:pt x="1058" y="425"/>
                  </a:cubicBezTo>
                  <a:cubicBezTo>
                    <a:pt x="1059" y="429"/>
                    <a:pt x="1059" y="432"/>
                    <a:pt x="1059" y="436"/>
                  </a:cubicBezTo>
                  <a:cubicBezTo>
                    <a:pt x="1063" y="461"/>
                    <a:pt x="1085" y="480"/>
                    <a:pt x="1110" y="480"/>
                  </a:cubicBezTo>
                  <a:cubicBezTo>
                    <a:pt x="1135" y="480"/>
                    <a:pt x="1155" y="461"/>
                    <a:pt x="1158" y="435"/>
                  </a:cubicBezTo>
                  <a:cubicBezTo>
                    <a:pt x="1158" y="432"/>
                    <a:pt x="1158" y="429"/>
                    <a:pt x="1159" y="426"/>
                  </a:cubicBezTo>
                  <a:cubicBezTo>
                    <a:pt x="1163" y="402"/>
                    <a:pt x="1183" y="384"/>
                    <a:pt x="1206" y="384"/>
                  </a:cubicBezTo>
                  <a:cubicBezTo>
                    <a:pt x="1230" y="384"/>
                    <a:pt x="1250" y="402"/>
                    <a:pt x="1254" y="426"/>
                  </a:cubicBezTo>
                  <a:cubicBezTo>
                    <a:pt x="1254" y="430"/>
                    <a:pt x="1254" y="435"/>
                    <a:pt x="1255" y="439"/>
                  </a:cubicBezTo>
                  <a:cubicBezTo>
                    <a:pt x="1259" y="463"/>
                    <a:pt x="1279" y="480"/>
                    <a:pt x="1302" y="480"/>
                  </a:cubicBezTo>
                  <a:cubicBezTo>
                    <a:pt x="1326" y="480"/>
                    <a:pt x="1346" y="462"/>
                    <a:pt x="1350" y="438"/>
                  </a:cubicBezTo>
                  <a:cubicBezTo>
                    <a:pt x="1350" y="434"/>
                    <a:pt x="1350" y="430"/>
                    <a:pt x="1351" y="426"/>
                  </a:cubicBezTo>
                  <a:cubicBezTo>
                    <a:pt x="1355" y="402"/>
                    <a:pt x="1375" y="384"/>
                    <a:pt x="1398" y="384"/>
                  </a:cubicBezTo>
                  <a:cubicBezTo>
                    <a:pt x="1422" y="384"/>
                    <a:pt x="1442" y="402"/>
                    <a:pt x="1446" y="426"/>
                  </a:cubicBezTo>
                  <a:cubicBezTo>
                    <a:pt x="1446" y="430"/>
                    <a:pt x="1446" y="435"/>
                    <a:pt x="1447" y="439"/>
                  </a:cubicBezTo>
                  <a:cubicBezTo>
                    <a:pt x="1451" y="464"/>
                    <a:pt x="1473" y="482"/>
                    <a:pt x="1498" y="480"/>
                  </a:cubicBezTo>
                  <a:cubicBezTo>
                    <a:pt x="1522" y="478"/>
                    <a:pt x="1543" y="458"/>
                    <a:pt x="1541" y="434"/>
                  </a:cubicBezTo>
                  <a:cubicBezTo>
                    <a:pt x="1540" y="412"/>
                    <a:pt x="1536" y="390"/>
                    <a:pt x="1527" y="370"/>
                  </a:cubicBezTo>
                  <a:cubicBezTo>
                    <a:pt x="1500" y="314"/>
                    <a:pt x="1452" y="288"/>
                    <a:pt x="1390" y="288"/>
                  </a:cubicBezTo>
                  <a:cubicBezTo>
                    <a:pt x="1200" y="288"/>
                    <a:pt x="1010" y="288"/>
                    <a:pt x="819" y="288"/>
                  </a:cubicBezTo>
                  <a:close/>
                  <a:moveTo>
                    <a:pt x="821" y="1155"/>
                  </a:moveTo>
                  <a:cubicBezTo>
                    <a:pt x="599" y="1155"/>
                    <a:pt x="378" y="1155"/>
                    <a:pt x="157" y="1155"/>
                  </a:cubicBezTo>
                  <a:cubicBezTo>
                    <a:pt x="118" y="1155"/>
                    <a:pt x="96" y="1173"/>
                    <a:pt x="96" y="1203"/>
                  </a:cubicBezTo>
                  <a:cubicBezTo>
                    <a:pt x="96" y="1234"/>
                    <a:pt x="118" y="1251"/>
                    <a:pt x="157" y="1251"/>
                  </a:cubicBezTo>
                  <a:cubicBezTo>
                    <a:pt x="598" y="1251"/>
                    <a:pt x="1040" y="1251"/>
                    <a:pt x="1481" y="1251"/>
                  </a:cubicBezTo>
                  <a:cubicBezTo>
                    <a:pt x="1520" y="1251"/>
                    <a:pt x="1542" y="1234"/>
                    <a:pt x="1542" y="1203"/>
                  </a:cubicBezTo>
                  <a:cubicBezTo>
                    <a:pt x="1542" y="1173"/>
                    <a:pt x="1520" y="1155"/>
                    <a:pt x="1481" y="1155"/>
                  </a:cubicBezTo>
                  <a:cubicBezTo>
                    <a:pt x="1261" y="1155"/>
                    <a:pt x="1041" y="1155"/>
                    <a:pt x="821" y="1155"/>
                  </a:cubicBezTo>
                  <a:close/>
                  <a:moveTo>
                    <a:pt x="1340" y="191"/>
                  </a:moveTo>
                  <a:cubicBezTo>
                    <a:pt x="1340" y="189"/>
                    <a:pt x="1339" y="187"/>
                    <a:pt x="1339" y="185"/>
                  </a:cubicBezTo>
                  <a:cubicBezTo>
                    <a:pt x="1317" y="131"/>
                    <a:pt x="1265" y="96"/>
                    <a:pt x="1202" y="96"/>
                  </a:cubicBezTo>
                  <a:cubicBezTo>
                    <a:pt x="947" y="96"/>
                    <a:pt x="692" y="96"/>
                    <a:pt x="436" y="97"/>
                  </a:cubicBezTo>
                  <a:cubicBezTo>
                    <a:pt x="415" y="97"/>
                    <a:pt x="392" y="102"/>
                    <a:pt x="371" y="110"/>
                  </a:cubicBezTo>
                  <a:cubicBezTo>
                    <a:pt x="335" y="126"/>
                    <a:pt x="311" y="153"/>
                    <a:pt x="297" y="191"/>
                  </a:cubicBezTo>
                  <a:cubicBezTo>
                    <a:pt x="646" y="191"/>
                    <a:pt x="993" y="191"/>
                    <a:pt x="1340" y="191"/>
                  </a:cubicBezTo>
                  <a:close/>
                  <a:moveTo>
                    <a:pt x="394" y="1058"/>
                  </a:moveTo>
                  <a:cubicBezTo>
                    <a:pt x="484" y="1058"/>
                    <a:pt x="573" y="1058"/>
                    <a:pt x="661" y="1058"/>
                  </a:cubicBezTo>
                  <a:cubicBezTo>
                    <a:pt x="645" y="1004"/>
                    <a:pt x="587" y="963"/>
                    <a:pt x="527" y="963"/>
                  </a:cubicBezTo>
                  <a:cubicBezTo>
                    <a:pt x="467" y="964"/>
                    <a:pt x="409" y="1005"/>
                    <a:pt x="394" y="1058"/>
                  </a:cubicBezTo>
                  <a:close/>
                  <a:moveTo>
                    <a:pt x="576" y="819"/>
                  </a:moveTo>
                  <a:cubicBezTo>
                    <a:pt x="575" y="793"/>
                    <a:pt x="553" y="771"/>
                    <a:pt x="527" y="772"/>
                  </a:cubicBezTo>
                  <a:cubicBezTo>
                    <a:pt x="501" y="772"/>
                    <a:pt x="480" y="794"/>
                    <a:pt x="480" y="820"/>
                  </a:cubicBezTo>
                  <a:cubicBezTo>
                    <a:pt x="480" y="846"/>
                    <a:pt x="502" y="868"/>
                    <a:pt x="528" y="867"/>
                  </a:cubicBezTo>
                  <a:cubicBezTo>
                    <a:pt x="554" y="867"/>
                    <a:pt x="576" y="845"/>
                    <a:pt x="576" y="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6">
              <a:extLst>
                <a:ext uri="{FF2B5EF4-FFF2-40B4-BE49-F238E27FC236}">
                  <a16:creationId xmlns:a16="http://schemas.microsoft.com/office/drawing/2014/main" id="{51F90961-E4DE-B585-06BB-90B453AC45EC}"/>
                </a:ext>
              </a:extLst>
            </p:cNvPr>
            <p:cNvSpPr>
              <a:spLocks/>
            </p:cNvSpPr>
            <p:nvPr/>
          </p:nvSpPr>
          <p:spPr bwMode="auto">
            <a:xfrm>
              <a:off x="4494213" y="3244850"/>
              <a:ext cx="163513" cy="52388"/>
            </a:xfrm>
            <a:custGeom>
              <a:avLst/>
              <a:gdLst>
                <a:gd name="T0" fmla="*/ 532 w 582"/>
                <a:gd name="T1" fmla="*/ 95 h 193"/>
                <a:gd name="T2" fmla="*/ 547 w 582"/>
                <a:gd name="T3" fmla="*/ 99 h 193"/>
                <a:gd name="T4" fmla="*/ 580 w 582"/>
                <a:gd name="T5" fmla="*/ 148 h 193"/>
                <a:gd name="T6" fmla="*/ 538 w 582"/>
                <a:gd name="T7" fmla="*/ 192 h 193"/>
                <a:gd name="T8" fmla="*/ 524 w 582"/>
                <a:gd name="T9" fmla="*/ 192 h 193"/>
                <a:gd name="T10" fmla="*/ 57 w 582"/>
                <a:gd name="T11" fmla="*/ 192 h 193"/>
                <a:gd name="T12" fmla="*/ 39 w 582"/>
                <a:gd name="T13" fmla="*/ 191 h 193"/>
                <a:gd name="T14" fmla="*/ 1 w 582"/>
                <a:gd name="T15" fmla="*/ 146 h 193"/>
                <a:gd name="T16" fmla="*/ 35 w 582"/>
                <a:gd name="T17" fmla="*/ 99 h 193"/>
                <a:gd name="T18" fmla="*/ 49 w 582"/>
                <a:gd name="T19" fmla="*/ 95 h 193"/>
                <a:gd name="T20" fmla="*/ 49 w 582"/>
                <a:gd name="T21" fmla="*/ 51 h 193"/>
                <a:gd name="T22" fmla="*/ 97 w 582"/>
                <a:gd name="T23" fmla="*/ 1 h 193"/>
                <a:gd name="T24" fmla="*/ 145 w 582"/>
                <a:gd name="T25" fmla="*/ 52 h 193"/>
                <a:gd name="T26" fmla="*/ 145 w 582"/>
                <a:gd name="T27" fmla="*/ 95 h 193"/>
                <a:gd name="T28" fmla="*/ 244 w 582"/>
                <a:gd name="T29" fmla="*/ 95 h 193"/>
                <a:gd name="T30" fmla="*/ 244 w 582"/>
                <a:gd name="T31" fmla="*/ 76 h 193"/>
                <a:gd name="T32" fmla="*/ 292 w 582"/>
                <a:gd name="T33" fmla="*/ 1 h 193"/>
                <a:gd name="T34" fmla="*/ 340 w 582"/>
                <a:gd name="T35" fmla="*/ 77 h 193"/>
                <a:gd name="T36" fmla="*/ 340 w 582"/>
                <a:gd name="T37" fmla="*/ 95 h 193"/>
                <a:gd name="T38" fmla="*/ 436 w 582"/>
                <a:gd name="T39" fmla="*/ 95 h 193"/>
                <a:gd name="T40" fmla="*/ 436 w 582"/>
                <a:gd name="T41" fmla="*/ 51 h 193"/>
                <a:gd name="T42" fmla="*/ 485 w 582"/>
                <a:gd name="T43" fmla="*/ 1 h 193"/>
                <a:gd name="T44" fmla="*/ 532 w 582"/>
                <a:gd name="T45" fmla="*/ 51 h 193"/>
                <a:gd name="T46" fmla="*/ 532 w 582"/>
                <a:gd name="T47" fmla="*/ 95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82" h="193">
                  <a:moveTo>
                    <a:pt x="532" y="95"/>
                  </a:moveTo>
                  <a:cubicBezTo>
                    <a:pt x="538" y="97"/>
                    <a:pt x="542" y="98"/>
                    <a:pt x="547" y="99"/>
                  </a:cubicBezTo>
                  <a:cubicBezTo>
                    <a:pt x="568" y="106"/>
                    <a:pt x="582" y="126"/>
                    <a:pt x="580" y="148"/>
                  </a:cubicBezTo>
                  <a:cubicBezTo>
                    <a:pt x="578" y="171"/>
                    <a:pt x="561" y="189"/>
                    <a:pt x="538" y="192"/>
                  </a:cubicBezTo>
                  <a:cubicBezTo>
                    <a:pt x="533" y="193"/>
                    <a:pt x="528" y="192"/>
                    <a:pt x="524" y="192"/>
                  </a:cubicBezTo>
                  <a:cubicBezTo>
                    <a:pt x="368" y="192"/>
                    <a:pt x="212" y="192"/>
                    <a:pt x="57" y="192"/>
                  </a:cubicBezTo>
                  <a:cubicBezTo>
                    <a:pt x="51" y="192"/>
                    <a:pt x="45" y="192"/>
                    <a:pt x="39" y="191"/>
                  </a:cubicBezTo>
                  <a:cubicBezTo>
                    <a:pt x="17" y="187"/>
                    <a:pt x="2" y="168"/>
                    <a:pt x="1" y="146"/>
                  </a:cubicBezTo>
                  <a:cubicBezTo>
                    <a:pt x="0" y="124"/>
                    <a:pt x="14" y="106"/>
                    <a:pt x="35" y="99"/>
                  </a:cubicBezTo>
                  <a:cubicBezTo>
                    <a:pt x="39" y="98"/>
                    <a:pt x="43" y="97"/>
                    <a:pt x="49" y="95"/>
                  </a:cubicBezTo>
                  <a:cubicBezTo>
                    <a:pt x="49" y="81"/>
                    <a:pt x="49" y="66"/>
                    <a:pt x="49" y="51"/>
                  </a:cubicBezTo>
                  <a:cubicBezTo>
                    <a:pt x="50" y="22"/>
                    <a:pt x="70" y="0"/>
                    <a:pt x="97" y="1"/>
                  </a:cubicBezTo>
                  <a:cubicBezTo>
                    <a:pt x="125" y="1"/>
                    <a:pt x="144" y="22"/>
                    <a:pt x="145" y="52"/>
                  </a:cubicBezTo>
                  <a:cubicBezTo>
                    <a:pt x="145" y="66"/>
                    <a:pt x="145" y="80"/>
                    <a:pt x="145" y="95"/>
                  </a:cubicBezTo>
                  <a:cubicBezTo>
                    <a:pt x="178" y="95"/>
                    <a:pt x="210" y="95"/>
                    <a:pt x="244" y="95"/>
                  </a:cubicBezTo>
                  <a:cubicBezTo>
                    <a:pt x="244" y="89"/>
                    <a:pt x="244" y="83"/>
                    <a:pt x="244" y="76"/>
                  </a:cubicBezTo>
                  <a:cubicBezTo>
                    <a:pt x="244" y="24"/>
                    <a:pt x="259" y="1"/>
                    <a:pt x="292" y="1"/>
                  </a:cubicBezTo>
                  <a:cubicBezTo>
                    <a:pt x="326" y="0"/>
                    <a:pt x="340" y="23"/>
                    <a:pt x="340" y="77"/>
                  </a:cubicBezTo>
                  <a:cubicBezTo>
                    <a:pt x="340" y="83"/>
                    <a:pt x="340" y="88"/>
                    <a:pt x="340" y="95"/>
                  </a:cubicBezTo>
                  <a:cubicBezTo>
                    <a:pt x="372" y="95"/>
                    <a:pt x="403" y="95"/>
                    <a:pt x="436" y="95"/>
                  </a:cubicBezTo>
                  <a:cubicBezTo>
                    <a:pt x="436" y="80"/>
                    <a:pt x="436" y="66"/>
                    <a:pt x="436" y="51"/>
                  </a:cubicBezTo>
                  <a:cubicBezTo>
                    <a:pt x="437" y="21"/>
                    <a:pt x="457" y="0"/>
                    <a:pt x="485" y="1"/>
                  </a:cubicBezTo>
                  <a:cubicBezTo>
                    <a:pt x="512" y="1"/>
                    <a:pt x="532" y="22"/>
                    <a:pt x="532" y="51"/>
                  </a:cubicBezTo>
                  <a:cubicBezTo>
                    <a:pt x="532" y="65"/>
                    <a:pt x="532" y="80"/>
                    <a:pt x="532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64" name="Group 463">
            <a:extLst>
              <a:ext uri="{FF2B5EF4-FFF2-40B4-BE49-F238E27FC236}">
                <a16:creationId xmlns:a16="http://schemas.microsoft.com/office/drawing/2014/main" id="{B1235087-8FF6-ABCF-FB14-71CD7CAC22E4}"/>
              </a:ext>
            </a:extLst>
          </p:cNvPr>
          <p:cNvGrpSpPr/>
          <p:nvPr/>
        </p:nvGrpSpPr>
        <p:grpSpPr>
          <a:xfrm>
            <a:off x="1897199" y="4842335"/>
            <a:ext cx="455613" cy="457200"/>
            <a:chOff x="4816475" y="3028950"/>
            <a:chExt cx="455613" cy="457200"/>
          </a:xfrm>
          <a:solidFill>
            <a:srgbClr val="43266B"/>
          </a:solidFill>
        </p:grpSpPr>
        <p:sp>
          <p:nvSpPr>
            <p:cNvPr id="465" name="Freeform 7">
              <a:extLst>
                <a:ext uri="{FF2B5EF4-FFF2-40B4-BE49-F238E27FC236}">
                  <a16:creationId xmlns:a16="http://schemas.microsoft.com/office/drawing/2014/main" id="{3416C301-2F5E-D7F8-1CBB-B897808B69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16475" y="3028950"/>
              <a:ext cx="455613" cy="457200"/>
            </a:xfrm>
            <a:custGeom>
              <a:avLst/>
              <a:gdLst>
                <a:gd name="T0" fmla="*/ 277 w 1638"/>
                <a:gd name="T1" fmla="*/ 1596 h 1639"/>
                <a:gd name="T2" fmla="*/ 287 w 1638"/>
                <a:gd name="T3" fmla="*/ 1457 h 1639"/>
                <a:gd name="T4" fmla="*/ 339 w 1638"/>
                <a:gd name="T5" fmla="*/ 1473 h 1639"/>
                <a:gd name="T6" fmla="*/ 341 w 1638"/>
                <a:gd name="T7" fmla="*/ 1573 h 1639"/>
                <a:gd name="T8" fmla="*/ 1300 w 1638"/>
                <a:gd name="T9" fmla="*/ 955 h 1639"/>
                <a:gd name="T10" fmla="*/ 341 w 1638"/>
                <a:gd name="T11" fmla="*/ 974 h 1639"/>
                <a:gd name="T12" fmla="*/ 309 w 1638"/>
                <a:gd name="T13" fmla="*/ 1254 h 1639"/>
                <a:gd name="T14" fmla="*/ 277 w 1638"/>
                <a:gd name="T15" fmla="*/ 1133 h 1639"/>
                <a:gd name="T16" fmla="*/ 144 w 1638"/>
                <a:gd name="T17" fmla="*/ 1133 h 1639"/>
                <a:gd name="T18" fmla="*/ 0 w 1638"/>
                <a:gd name="T19" fmla="*/ 553 h 1639"/>
                <a:gd name="T20" fmla="*/ 134 w 1638"/>
                <a:gd name="T21" fmla="*/ 301 h 1639"/>
                <a:gd name="T22" fmla="*/ 149 w 1638"/>
                <a:gd name="T23" fmla="*/ 283 h 1639"/>
                <a:gd name="T24" fmla="*/ 196 w 1638"/>
                <a:gd name="T25" fmla="*/ 83 h 1639"/>
                <a:gd name="T26" fmla="*/ 277 w 1638"/>
                <a:gd name="T27" fmla="*/ 39 h 1639"/>
                <a:gd name="T28" fmla="*/ 1324 w 1638"/>
                <a:gd name="T29" fmla="*/ 0 h 1639"/>
                <a:gd name="T30" fmla="*/ 1365 w 1638"/>
                <a:gd name="T31" fmla="*/ 83 h 1639"/>
                <a:gd name="T32" fmla="*/ 1493 w 1638"/>
                <a:gd name="T33" fmla="*/ 129 h 1639"/>
                <a:gd name="T34" fmla="*/ 1493 w 1638"/>
                <a:gd name="T35" fmla="*/ 296 h 1639"/>
                <a:gd name="T36" fmla="*/ 1636 w 1638"/>
                <a:gd name="T37" fmla="*/ 412 h 1639"/>
                <a:gd name="T38" fmla="*/ 1638 w 1638"/>
                <a:gd name="T39" fmla="*/ 1015 h 1639"/>
                <a:gd name="T40" fmla="*/ 1518 w 1638"/>
                <a:gd name="T41" fmla="*/ 1131 h 1639"/>
                <a:gd name="T42" fmla="*/ 1365 w 1638"/>
                <a:gd name="T43" fmla="*/ 1133 h 1639"/>
                <a:gd name="T44" fmla="*/ 1365 w 1638"/>
                <a:gd name="T45" fmla="*/ 1595 h 1639"/>
                <a:gd name="T46" fmla="*/ 301 w 1638"/>
                <a:gd name="T47" fmla="*/ 1639 h 1639"/>
                <a:gd name="T48" fmla="*/ 149 w 1638"/>
                <a:gd name="T49" fmla="*/ 932 h 1639"/>
                <a:gd name="T50" fmla="*/ 1450 w 1638"/>
                <a:gd name="T51" fmla="*/ 890 h 1639"/>
                <a:gd name="T52" fmla="*/ 1493 w 1638"/>
                <a:gd name="T53" fmla="*/ 1052 h 1639"/>
                <a:gd name="T54" fmla="*/ 1574 w 1638"/>
                <a:gd name="T55" fmla="*/ 999 h 1639"/>
                <a:gd name="T56" fmla="*/ 1548 w 1638"/>
                <a:gd name="T57" fmla="*/ 381 h 1639"/>
                <a:gd name="T58" fmla="*/ 146 w 1638"/>
                <a:gd name="T59" fmla="*/ 365 h 1639"/>
                <a:gd name="T60" fmla="*/ 64 w 1638"/>
                <a:gd name="T61" fmla="*/ 435 h 1639"/>
                <a:gd name="T62" fmla="*/ 149 w 1638"/>
                <a:gd name="T63" fmla="*/ 1067 h 1639"/>
                <a:gd name="T64" fmla="*/ 342 w 1638"/>
                <a:gd name="T65" fmla="*/ 65 h 1639"/>
                <a:gd name="T66" fmla="*/ 1300 w 1638"/>
                <a:gd name="T67" fmla="*/ 300 h 1639"/>
                <a:gd name="T68" fmla="*/ 214 w 1638"/>
                <a:gd name="T69" fmla="*/ 148 h 1639"/>
                <a:gd name="T70" fmla="*/ 276 w 1638"/>
                <a:gd name="T71" fmla="*/ 300 h 1639"/>
                <a:gd name="T72" fmla="*/ 214 w 1638"/>
                <a:gd name="T73" fmla="*/ 148 h 1639"/>
                <a:gd name="T74" fmla="*/ 1366 w 1638"/>
                <a:gd name="T75" fmla="*/ 300 h 1639"/>
                <a:gd name="T76" fmla="*/ 1427 w 1638"/>
                <a:gd name="T77" fmla="*/ 148 h 1639"/>
                <a:gd name="T78" fmla="*/ 275 w 1638"/>
                <a:gd name="T79" fmla="*/ 1068 h 1639"/>
                <a:gd name="T80" fmla="*/ 214 w 1638"/>
                <a:gd name="T81" fmla="*/ 955 h 1639"/>
                <a:gd name="T82" fmla="*/ 275 w 1638"/>
                <a:gd name="T83" fmla="*/ 1068 h 1639"/>
                <a:gd name="T84" fmla="*/ 1428 w 1638"/>
                <a:gd name="T85" fmla="*/ 1068 h 1639"/>
                <a:gd name="T86" fmla="*/ 1366 w 1638"/>
                <a:gd name="T87" fmla="*/ 955 h 1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638" h="1639">
                  <a:moveTo>
                    <a:pt x="301" y="1639"/>
                  </a:moveTo>
                  <a:cubicBezTo>
                    <a:pt x="282" y="1630"/>
                    <a:pt x="276" y="1616"/>
                    <a:pt x="277" y="1596"/>
                  </a:cubicBezTo>
                  <a:cubicBezTo>
                    <a:pt x="277" y="1560"/>
                    <a:pt x="276" y="1524"/>
                    <a:pt x="277" y="1487"/>
                  </a:cubicBezTo>
                  <a:cubicBezTo>
                    <a:pt x="278" y="1477"/>
                    <a:pt x="280" y="1464"/>
                    <a:pt x="287" y="1457"/>
                  </a:cubicBezTo>
                  <a:cubicBezTo>
                    <a:pt x="294" y="1451"/>
                    <a:pt x="307" y="1448"/>
                    <a:pt x="317" y="1449"/>
                  </a:cubicBezTo>
                  <a:cubicBezTo>
                    <a:pt x="330" y="1450"/>
                    <a:pt x="338" y="1460"/>
                    <a:pt x="339" y="1473"/>
                  </a:cubicBezTo>
                  <a:cubicBezTo>
                    <a:pt x="341" y="1493"/>
                    <a:pt x="340" y="1514"/>
                    <a:pt x="341" y="1534"/>
                  </a:cubicBezTo>
                  <a:cubicBezTo>
                    <a:pt x="341" y="1547"/>
                    <a:pt x="341" y="1559"/>
                    <a:pt x="341" y="1573"/>
                  </a:cubicBezTo>
                  <a:cubicBezTo>
                    <a:pt x="661" y="1573"/>
                    <a:pt x="980" y="1573"/>
                    <a:pt x="1300" y="1573"/>
                  </a:cubicBezTo>
                  <a:cubicBezTo>
                    <a:pt x="1300" y="1367"/>
                    <a:pt x="1300" y="1162"/>
                    <a:pt x="1300" y="955"/>
                  </a:cubicBezTo>
                  <a:cubicBezTo>
                    <a:pt x="981" y="955"/>
                    <a:pt x="662" y="955"/>
                    <a:pt x="341" y="955"/>
                  </a:cubicBezTo>
                  <a:cubicBezTo>
                    <a:pt x="341" y="962"/>
                    <a:pt x="341" y="968"/>
                    <a:pt x="341" y="974"/>
                  </a:cubicBezTo>
                  <a:cubicBezTo>
                    <a:pt x="341" y="1052"/>
                    <a:pt x="341" y="1131"/>
                    <a:pt x="341" y="1209"/>
                  </a:cubicBezTo>
                  <a:cubicBezTo>
                    <a:pt x="341" y="1239"/>
                    <a:pt x="330" y="1254"/>
                    <a:pt x="309" y="1254"/>
                  </a:cubicBezTo>
                  <a:cubicBezTo>
                    <a:pt x="288" y="1255"/>
                    <a:pt x="277" y="1239"/>
                    <a:pt x="277" y="1209"/>
                  </a:cubicBezTo>
                  <a:cubicBezTo>
                    <a:pt x="277" y="1184"/>
                    <a:pt x="277" y="1160"/>
                    <a:pt x="277" y="1133"/>
                  </a:cubicBezTo>
                  <a:cubicBezTo>
                    <a:pt x="271" y="1133"/>
                    <a:pt x="265" y="1133"/>
                    <a:pt x="260" y="1133"/>
                  </a:cubicBezTo>
                  <a:cubicBezTo>
                    <a:pt x="221" y="1133"/>
                    <a:pt x="183" y="1133"/>
                    <a:pt x="144" y="1133"/>
                  </a:cubicBezTo>
                  <a:cubicBezTo>
                    <a:pt x="57" y="1133"/>
                    <a:pt x="0" y="1076"/>
                    <a:pt x="0" y="990"/>
                  </a:cubicBezTo>
                  <a:cubicBezTo>
                    <a:pt x="0" y="844"/>
                    <a:pt x="0" y="699"/>
                    <a:pt x="0" y="553"/>
                  </a:cubicBezTo>
                  <a:cubicBezTo>
                    <a:pt x="0" y="516"/>
                    <a:pt x="0" y="478"/>
                    <a:pt x="0" y="441"/>
                  </a:cubicBezTo>
                  <a:cubicBezTo>
                    <a:pt x="1" y="361"/>
                    <a:pt x="54" y="305"/>
                    <a:pt x="134" y="301"/>
                  </a:cubicBezTo>
                  <a:cubicBezTo>
                    <a:pt x="138" y="301"/>
                    <a:pt x="142" y="301"/>
                    <a:pt x="148" y="301"/>
                  </a:cubicBezTo>
                  <a:cubicBezTo>
                    <a:pt x="148" y="294"/>
                    <a:pt x="149" y="289"/>
                    <a:pt x="149" y="283"/>
                  </a:cubicBezTo>
                  <a:cubicBezTo>
                    <a:pt x="149" y="232"/>
                    <a:pt x="149" y="182"/>
                    <a:pt x="149" y="131"/>
                  </a:cubicBezTo>
                  <a:cubicBezTo>
                    <a:pt x="149" y="93"/>
                    <a:pt x="158" y="83"/>
                    <a:pt x="196" y="83"/>
                  </a:cubicBezTo>
                  <a:cubicBezTo>
                    <a:pt x="222" y="83"/>
                    <a:pt x="249" y="83"/>
                    <a:pt x="277" y="83"/>
                  </a:cubicBezTo>
                  <a:cubicBezTo>
                    <a:pt x="277" y="67"/>
                    <a:pt x="276" y="53"/>
                    <a:pt x="277" y="39"/>
                  </a:cubicBezTo>
                  <a:cubicBezTo>
                    <a:pt x="278" y="12"/>
                    <a:pt x="289" y="0"/>
                    <a:pt x="317" y="0"/>
                  </a:cubicBezTo>
                  <a:cubicBezTo>
                    <a:pt x="653" y="0"/>
                    <a:pt x="989" y="0"/>
                    <a:pt x="1324" y="0"/>
                  </a:cubicBezTo>
                  <a:cubicBezTo>
                    <a:pt x="1353" y="0"/>
                    <a:pt x="1364" y="12"/>
                    <a:pt x="1365" y="40"/>
                  </a:cubicBezTo>
                  <a:cubicBezTo>
                    <a:pt x="1365" y="54"/>
                    <a:pt x="1365" y="67"/>
                    <a:pt x="1365" y="83"/>
                  </a:cubicBezTo>
                  <a:cubicBezTo>
                    <a:pt x="1393" y="83"/>
                    <a:pt x="1420" y="83"/>
                    <a:pt x="1447" y="83"/>
                  </a:cubicBezTo>
                  <a:cubicBezTo>
                    <a:pt x="1483" y="83"/>
                    <a:pt x="1493" y="93"/>
                    <a:pt x="1493" y="129"/>
                  </a:cubicBezTo>
                  <a:cubicBezTo>
                    <a:pt x="1493" y="180"/>
                    <a:pt x="1493" y="231"/>
                    <a:pt x="1493" y="282"/>
                  </a:cubicBezTo>
                  <a:cubicBezTo>
                    <a:pt x="1493" y="288"/>
                    <a:pt x="1493" y="294"/>
                    <a:pt x="1493" y="296"/>
                  </a:cubicBezTo>
                  <a:cubicBezTo>
                    <a:pt x="1519" y="303"/>
                    <a:pt x="1543" y="307"/>
                    <a:pt x="1565" y="317"/>
                  </a:cubicBezTo>
                  <a:cubicBezTo>
                    <a:pt x="1605" y="336"/>
                    <a:pt x="1627" y="369"/>
                    <a:pt x="1636" y="412"/>
                  </a:cubicBezTo>
                  <a:cubicBezTo>
                    <a:pt x="1636" y="414"/>
                    <a:pt x="1638" y="417"/>
                    <a:pt x="1638" y="419"/>
                  </a:cubicBezTo>
                  <a:cubicBezTo>
                    <a:pt x="1638" y="618"/>
                    <a:pt x="1638" y="816"/>
                    <a:pt x="1638" y="1015"/>
                  </a:cubicBezTo>
                  <a:cubicBezTo>
                    <a:pt x="1638" y="1017"/>
                    <a:pt x="1636" y="1020"/>
                    <a:pt x="1636" y="1022"/>
                  </a:cubicBezTo>
                  <a:cubicBezTo>
                    <a:pt x="1624" y="1083"/>
                    <a:pt x="1580" y="1126"/>
                    <a:pt x="1518" y="1131"/>
                  </a:cubicBezTo>
                  <a:cubicBezTo>
                    <a:pt x="1474" y="1135"/>
                    <a:pt x="1429" y="1133"/>
                    <a:pt x="1384" y="1133"/>
                  </a:cubicBezTo>
                  <a:cubicBezTo>
                    <a:pt x="1378" y="1133"/>
                    <a:pt x="1372" y="1133"/>
                    <a:pt x="1365" y="1133"/>
                  </a:cubicBezTo>
                  <a:cubicBezTo>
                    <a:pt x="1365" y="1143"/>
                    <a:pt x="1365" y="1149"/>
                    <a:pt x="1365" y="1156"/>
                  </a:cubicBezTo>
                  <a:cubicBezTo>
                    <a:pt x="1365" y="1302"/>
                    <a:pt x="1365" y="1448"/>
                    <a:pt x="1365" y="1595"/>
                  </a:cubicBezTo>
                  <a:cubicBezTo>
                    <a:pt x="1365" y="1614"/>
                    <a:pt x="1360" y="1630"/>
                    <a:pt x="1341" y="1639"/>
                  </a:cubicBezTo>
                  <a:cubicBezTo>
                    <a:pt x="994" y="1639"/>
                    <a:pt x="647" y="1639"/>
                    <a:pt x="301" y="1639"/>
                  </a:cubicBezTo>
                  <a:close/>
                  <a:moveTo>
                    <a:pt x="149" y="1067"/>
                  </a:moveTo>
                  <a:cubicBezTo>
                    <a:pt x="149" y="1022"/>
                    <a:pt x="149" y="977"/>
                    <a:pt x="149" y="932"/>
                  </a:cubicBezTo>
                  <a:cubicBezTo>
                    <a:pt x="149" y="901"/>
                    <a:pt x="160" y="890"/>
                    <a:pt x="191" y="890"/>
                  </a:cubicBezTo>
                  <a:cubicBezTo>
                    <a:pt x="611" y="890"/>
                    <a:pt x="1030" y="890"/>
                    <a:pt x="1450" y="890"/>
                  </a:cubicBezTo>
                  <a:cubicBezTo>
                    <a:pt x="1482" y="890"/>
                    <a:pt x="1493" y="901"/>
                    <a:pt x="1493" y="933"/>
                  </a:cubicBezTo>
                  <a:cubicBezTo>
                    <a:pt x="1493" y="973"/>
                    <a:pt x="1493" y="1012"/>
                    <a:pt x="1493" y="1052"/>
                  </a:cubicBezTo>
                  <a:cubicBezTo>
                    <a:pt x="1493" y="1057"/>
                    <a:pt x="1493" y="1063"/>
                    <a:pt x="1494" y="1068"/>
                  </a:cubicBezTo>
                  <a:cubicBezTo>
                    <a:pt x="1540" y="1071"/>
                    <a:pt x="1574" y="1042"/>
                    <a:pt x="1574" y="999"/>
                  </a:cubicBezTo>
                  <a:cubicBezTo>
                    <a:pt x="1575" y="811"/>
                    <a:pt x="1574" y="624"/>
                    <a:pt x="1574" y="436"/>
                  </a:cubicBezTo>
                  <a:cubicBezTo>
                    <a:pt x="1574" y="414"/>
                    <a:pt x="1565" y="396"/>
                    <a:pt x="1548" y="381"/>
                  </a:cubicBezTo>
                  <a:cubicBezTo>
                    <a:pt x="1532" y="368"/>
                    <a:pt x="1513" y="365"/>
                    <a:pt x="1493" y="365"/>
                  </a:cubicBezTo>
                  <a:cubicBezTo>
                    <a:pt x="1044" y="365"/>
                    <a:pt x="595" y="365"/>
                    <a:pt x="146" y="365"/>
                  </a:cubicBezTo>
                  <a:cubicBezTo>
                    <a:pt x="142" y="365"/>
                    <a:pt x="138" y="365"/>
                    <a:pt x="133" y="365"/>
                  </a:cubicBezTo>
                  <a:cubicBezTo>
                    <a:pt x="94" y="367"/>
                    <a:pt x="64" y="396"/>
                    <a:pt x="64" y="435"/>
                  </a:cubicBezTo>
                  <a:cubicBezTo>
                    <a:pt x="64" y="623"/>
                    <a:pt x="64" y="811"/>
                    <a:pt x="64" y="998"/>
                  </a:cubicBezTo>
                  <a:cubicBezTo>
                    <a:pt x="64" y="1043"/>
                    <a:pt x="101" y="1073"/>
                    <a:pt x="149" y="1067"/>
                  </a:cubicBezTo>
                  <a:close/>
                  <a:moveTo>
                    <a:pt x="1300" y="65"/>
                  </a:moveTo>
                  <a:cubicBezTo>
                    <a:pt x="980" y="65"/>
                    <a:pt x="661" y="65"/>
                    <a:pt x="342" y="65"/>
                  </a:cubicBezTo>
                  <a:cubicBezTo>
                    <a:pt x="342" y="144"/>
                    <a:pt x="342" y="222"/>
                    <a:pt x="342" y="300"/>
                  </a:cubicBezTo>
                  <a:cubicBezTo>
                    <a:pt x="662" y="300"/>
                    <a:pt x="981" y="300"/>
                    <a:pt x="1300" y="300"/>
                  </a:cubicBezTo>
                  <a:cubicBezTo>
                    <a:pt x="1300" y="221"/>
                    <a:pt x="1300" y="144"/>
                    <a:pt x="1300" y="65"/>
                  </a:cubicBezTo>
                  <a:close/>
                  <a:moveTo>
                    <a:pt x="214" y="148"/>
                  </a:moveTo>
                  <a:cubicBezTo>
                    <a:pt x="214" y="200"/>
                    <a:pt x="214" y="250"/>
                    <a:pt x="214" y="300"/>
                  </a:cubicBezTo>
                  <a:cubicBezTo>
                    <a:pt x="236" y="300"/>
                    <a:pt x="256" y="300"/>
                    <a:pt x="276" y="300"/>
                  </a:cubicBezTo>
                  <a:cubicBezTo>
                    <a:pt x="276" y="249"/>
                    <a:pt x="276" y="199"/>
                    <a:pt x="276" y="148"/>
                  </a:cubicBezTo>
                  <a:cubicBezTo>
                    <a:pt x="255" y="148"/>
                    <a:pt x="235" y="148"/>
                    <a:pt x="214" y="148"/>
                  </a:cubicBezTo>
                  <a:close/>
                  <a:moveTo>
                    <a:pt x="1366" y="148"/>
                  </a:moveTo>
                  <a:cubicBezTo>
                    <a:pt x="1366" y="200"/>
                    <a:pt x="1366" y="250"/>
                    <a:pt x="1366" y="300"/>
                  </a:cubicBezTo>
                  <a:cubicBezTo>
                    <a:pt x="1387" y="300"/>
                    <a:pt x="1407" y="300"/>
                    <a:pt x="1427" y="300"/>
                  </a:cubicBezTo>
                  <a:cubicBezTo>
                    <a:pt x="1427" y="249"/>
                    <a:pt x="1427" y="199"/>
                    <a:pt x="1427" y="148"/>
                  </a:cubicBezTo>
                  <a:cubicBezTo>
                    <a:pt x="1407" y="148"/>
                    <a:pt x="1387" y="148"/>
                    <a:pt x="1366" y="148"/>
                  </a:cubicBezTo>
                  <a:close/>
                  <a:moveTo>
                    <a:pt x="275" y="1068"/>
                  </a:moveTo>
                  <a:cubicBezTo>
                    <a:pt x="275" y="1030"/>
                    <a:pt x="275" y="992"/>
                    <a:pt x="275" y="955"/>
                  </a:cubicBezTo>
                  <a:cubicBezTo>
                    <a:pt x="254" y="955"/>
                    <a:pt x="234" y="955"/>
                    <a:pt x="214" y="955"/>
                  </a:cubicBezTo>
                  <a:cubicBezTo>
                    <a:pt x="214" y="993"/>
                    <a:pt x="214" y="1031"/>
                    <a:pt x="214" y="1068"/>
                  </a:cubicBezTo>
                  <a:cubicBezTo>
                    <a:pt x="235" y="1068"/>
                    <a:pt x="255" y="1068"/>
                    <a:pt x="275" y="1068"/>
                  </a:cubicBezTo>
                  <a:close/>
                  <a:moveTo>
                    <a:pt x="1366" y="1068"/>
                  </a:moveTo>
                  <a:cubicBezTo>
                    <a:pt x="1387" y="1068"/>
                    <a:pt x="1407" y="1068"/>
                    <a:pt x="1428" y="1068"/>
                  </a:cubicBezTo>
                  <a:cubicBezTo>
                    <a:pt x="1428" y="1030"/>
                    <a:pt x="1428" y="992"/>
                    <a:pt x="1428" y="955"/>
                  </a:cubicBezTo>
                  <a:cubicBezTo>
                    <a:pt x="1407" y="955"/>
                    <a:pt x="1386" y="955"/>
                    <a:pt x="1366" y="955"/>
                  </a:cubicBezTo>
                  <a:cubicBezTo>
                    <a:pt x="1366" y="993"/>
                    <a:pt x="1366" y="1030"/>
                    <a:pt x="1366" y="10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8">
              <a:extLst>
                <a:ext uri="{FF2B5EF4-FFF2-40B4-BE49-F238E27FC236}">
                  <a16:creationId xmlns:a16="http://schemas.microsoft.com/office/drawing/2014/main" id="{702CA753-831D-1ADE-762A-BBBA13675E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54600" y="3333750"/>
              <a:ext cx="66675" cy="88900"/>
            </a:xfrm>
            <a:custGeom>
              <a:avLst/>
              <a:gdLst>
                <a:gd name="T0" fmla="*/ 0 w 240"/>
                <a:gd name="T1" fmla="*/ 161 h 322"/>
                <a:gd name="T2" fmla="*/ 0 w 240"/>
                <a:gd name="T3" fmla="*/ 41 h 322"/>
                <a:gd name="T4" fmla="*/ 40 w 240"/>
                <a:gd name="T5" fmla="*/ 2 h 322"/>
                <a:gd name="T6" fmla="*/ 132 w 240"/>
                <a:gd name="T7" fmla="*/ 11 h 322"/>
                <a:gd name="T8" fmla="*/ 235 w 240"/>
                <a:gd name="T9" fmla="*/ 138 h 322"/>
                <a:gd name="T10" fmla="*/ 200 w 240"/>
                <a:gd name="T11" fmla="*/ 267 h 322"/>
                <a:gd name="T12" fmla="*/ 82 w 240"/>
                <a:gd name="T13" fmla="*/ 321 h 322"/>
                <a:gd name="T14" fmla="*/ 38 w 240"/>
                <a:gd name="T15" fmla="*/ 321 h 322"/>
                <a:gd name="T16" fmla="*/ 0 w 240"/>
                <a:gd name="T17" fmla="*/ 284 h 322"/>
                <a:gd name="T18" fmla="*/ 0 w 240"/>
                <a:gd name="T19" fmla="*/ 161 h 322"/>
                <a:gd name="T20" fmla="*/ 64 w 240"/>
                <a:gd name="T21" fmla="*/ 256 h 322"/>
                <a:gd name="T22" fmla="*/ 160 w 240"/>
                <a:gd name="T23" fmla="*/ 214 h 322"/>
                <a:gd name="T24" fmla="*/ 154 w 240"/>
                <a:gd name="T25" fmla="*/ 100 h 322"/>
                <a:gd name="T26" fmla="*/ 64 w 240"/>
                <a:gd name="T27" fmla="*/ 68 h 322"/>
                <a:gd name="T28" fmla="*/ 64 w 240"/>
                <a:gd name="T29" fmla="*/ 256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40" h="322">
                  <a:moveTo>
                    <a:pt x="0" y="161"/>
                  </a:moveTo>
                  <a:cubicBezTo>
                    <a:pt x="0" y="121"/>
                    <a:pt x="0" y="81"/>
                    <a:pt x="0" y="41"/>
                  </a:cubicBezTo>
                  <a:cubicBezTo>
                    <a:pt x="0" y="13"/>
                    <a:pt x="12" y="0"/>
                    <a:pt x="40" y="2"/>
                  </a:cubicBezTo>
                  <a:cubicBezTo>
                    <a:pt x="71" y="3"/>
                    <a:pt x="102" y="3"/>
                    <a:pt x="132" y="11"/>
                  </a:cubicBezTo>
                  <a:cubicBezTo>
                    <a:pt x="189" y="26"/>
                    <a:pt x="228" y="79"/>
                    <a:pt x="235" y="138"/>
                  </a:cubicBezTo>
                  <a:cubicBezTo>
                    <a:pt x="240" y="186"/>
                    <a:pt x="232" y="229"/>
                    <a:pt x="200" y="267"/>
                  </a:cubicBezTo>
                  <a:cubicBezTo>
                    <a:pt x="169" y="303"/>
                    <a:pt x="129" y="320"/>
                    <a:pt x="82" y="321"/>
                  </a:cubicBezTo>
                  <a:cubicBezTo>
                    <a:pt x="68" y="322"/>
                    <a:pt x="53" y="322"/>
                    <a:pt x="38" y="321"/>
                  </a:cubicBezTo>
                  <a:cubicBezTo>
                    <a:pt x="13" y="321"/>
                    <a:pt x="0" y="309"/>
                    <a:pt x="0" y="284"/>
                  </a:cubicBezTo>
                  <a:cubicBezTo>
                    <a:pt x="0" y="243"/>
                    <a:pt x="0" y="202"/>
                    <a:pt x="0" y="161"/>
                  </a:cubicBezTo>
                  <a:close/>
                  <a:moveTo>
                    <a:pt x="64" y="256"/>
                  </a:moveTo>
                  <a:cubicBezTo>
                    <a:pt x="107" y="261"/>
                    <a:pt x="141" y="246"/>
                    <a:pt x="160" y="214"/>
                  </a:cubicBezTo>
                  <a:cubicBezTo>
                    <a:pt x="179" y="181"/>
                    <a:pt x="176" y="129"/>
                    <a:pt x="154" y="100"/>
                  </a:cubicBezTo>
                  <a:cubicBezTo>
                    <a:pt x="133" y="73"/>
                    <a:pt x="95" y="59"/>
                    <a:pt x="64" y="68"/>
                  </a:cubicBezTo>
                  <a:cubicBezTo>
                    <a:pt x="64" y="130"/>
                    <a:pt x="64" y="193"/>
                    <a:pt x="64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9">
              <a:extLst>
                <a:ext uri="{FF2B5EF4-FFF2-40B4-BE49-F238E27FC236}">
                  <a16:creationId xmlns:a16="http://schemas.microsoft.com/office/drawing/2014/main" id="{FF5D2C3D-0F12-9A9E-7359-BF85043919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7288" y="3333750"/>
              <a:ext cx="66675" cy="90488"/>
            </a:xfrm>
            <a:custGeom>
              <a:avLst/>
              <a:gdLst>
                <a:gd name="T0" fmla="*/ 240 w 240"/>
                <a:gd name="T1" fmla="*/ 286 h 324"/>
                <a:gd name="T2" fmla="*/ 215 w 240"/>
                <a:gd name="T3" fmla="*/ 319 h 324"/>
                <a:gd name="T4" fmla="*/ 180 w 240"/>
                <a:gd name="T5" fmla="*/ 301 h 324"/>
                <a:gd name="T6" fmla="*/ 155 w 240"/>
                <a:gd name="T7" fmla="*/ 286 h 324"/>
                <a:gd name="T8" fmla="*/ 83 w 240"/>
                <a:gd name="T9" fmla="*/ 286 h 324"/>
                <a:gd name="T10" fmla="*/ 67 w 240"/>
                <a:gd name="T11" fmla="*/ 296 h 324"/>
                <a:gd name="T12" fmla="*/ 25 w 240"/>
                <a:gd name="T13" fmla="*/ 318 h 324"/>
                <a:gd name="T14" fmla="*/ 7 w 240"/>
                <a:gd name="T15" fmla="*/ 274 h 324"/>
                <a:gd name="T16" fmla="*/ 91 w 240"/>
                <a:gd name="T17" fmla="*/ 25 h 324"/>
                <a:gd name="T18" fmla="*/ 123 w 240"/>
                <a:gd name="T19" fmla="*/ 1 h 324"/>
                <a:gd name="T20" fmla="*/ 153 w 240"/>
                <a:gd name="T21" fmla="*/ 25 h 324"/>
                <a:gd name="T22" fmla="*/ 238 w 240"/>
                <a:gd name="T23" fmla="*/ 276 h 324"/>
                <a:gd name="T24" fmla="*/ 240 w 240"/>
                <a:gd name="T25" fmla="*/ 286 h 324"/>
                <a:gd name="T26" fmla="*/ 124 w 240"/>
                <a:gd name="T27" fmla="*/ 138 h 324"/>
                <a:gd name="T28" fmla="*/ 121 w 240"/>
                <a:gd name="T29" fmla="*/ 137 h 324"/>
                <a:gd name="T30" fmla="*/ 93 w 240"/>
                <a:gd name="T31" fmla="*/ 221 h 324"/>
                <a:gd name="T32" fmla="*/ 152 w 240"/>
                <a:gd name="T33" fmla="*/ 221 h 324"/>
                <a:gd name="T34" fmla="*/ 124 w 240"/>
                <a:gd name="T35" fmla="*/ 138 h 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324">
                  <a:moveTo>
                    <a:pt x="240" y="286"/>
                  </a:moveTo>
                  <a:cubicBezTo>
                    <a:pt x="240" y="303"/>
                    <a:pt x="230" y="316"/>
                    <a:pt x="215" y="319"/>
                  </a:cubicBezTo>
                  <a:cubicBezTo>
                    <a:pt x="201" y="323"/>
                    <a:pt x="185" y="316"/>
                    <a:pt x="180" y="301"/>
                  </a:cubicBezTo>
                  <a:cubicBezTo>
                    <a:pt x="176" y="287"/>
                    <a:pt x="168" y="285"/>
                    <a:pt x="155" y="286"/>
                  </a:cubicBezTo>
                  <a:cubicBezTo>
                    <a:pt x="131" y="287"/>
                    <a:pt x="107" y="286"/>
                    <a:pt x="83" y="286"/>
                  </a:cubicBezTo>
                  <a:cubicBezTo>
                    <a:pt x="75" y="286"/>
                    <a:pt x="70" y="288"/>
                    <a:pt x="67" y="296"/>
                  </a:cubicBezTo>
                  <a:cubicBezTo>
                    <a:pt x="59" y="317"/>
                    <a:pt x="42" y="324"/>
                    <a:pt x="25" y="318"/>
                  </a:cubicBezTo>
                  <a:cubicBezTo>
                    <a:pt x="8" y="311"/>
                    <a:pt x="0" y="295"/>
                    <a:pt x="7" y="274"/>
                  </a:cubicBezTo>
                  <a:cubicBezTo>
                    <a:pt x="35" y="191"/>
                    <a:pt x="63" y="108"/>
                    <a:pt x="91" y="25"/>
                  </a:cubicBezTo>
                  <a:cubicBezTo>
                    <a:pt x="96" y="10"/>
                    <a:pt x="107" y="0"/>
                    <a:pt x="123" y="1"/>
                  </a:cubicBezTo>
                  <a:cubicBezTo>
                    <a:pt x="139" y="1"/>
                    <a:pt x="149" y="10"/>
                    <a:pt x="153" y="25"/>
                  </a:cubicBezTo>
                  <a:cubicBezTo>
                    <a:pt x="182" y="108"/>
                    <a:pt x="210" y="192"/>
                    <a:pt x="238" y="276"/>
                  </a:cubicBezTo>
                  <a:cubicBezTo>
                    <a:pt x="239" y="280"/>
                    <a:pt x="240" y="284"/>
                    <a:pt x="240" y="286"/>
                  </a:cubicBezTo>
                  <a:close/>
                  <a:moveTo>
                    <a:pt x="124" y="138"/>
                  </a:moveTo>
                  <a:cubicBezTo>
                    <a:pt x="123" y="138"/>
                    <a:pt x="122" y="138"/>
                    <a:pt x="121" y="137"/>
                  </a:cubicBezTo>
                  <a:cubicBezTo>
                    <a:pt x="112" y="165"/>
                    <a:pt x="102" y="193"/>
                    <a:pt x="93" y="221"/>
                  </a:cubicBezTo>
                  <a:cubicBezTo>
                    <a:pt x="114" y="221"/>
                    <a:pt x="132" y="221"/>
                    <a:pt x="152" y="221"/>
                  </a:cubicBezTo>
                  <a:cubicBezTo>
                    <a:pt x="142" y="192"/>
                    <a:pt x="133" y="165"/>
                    <a:pt x="124" y="1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10">
              <a:extLst>
                <a:ext uri="{FF2B5EF4-FFF2-40B4-BE49-F238E27FC236}">
                  <a16:creationId xmlns:a16="http://schemas.microsoft.com/office/drawing/2014/main" id="{0C2B419F-2486-7052-D76E-3BC7536825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2675" y="3397250"/>
              <a:ext cx="17463" cy="17463"/>
            </a:xfrm>
            <a:custGeom>
              <a:avLst/>
              <a:gdLst>
                <a:gd name="T0" fmla="*/ 32 w 63"/>
                <a:gd name="T1" fmla="*/ 63 h 64"/>
                <a:gd name="T2" fmla="*/ 1 w 63"/>
                <a:gd name="T3" fmla="*/ 31 h 64"/>
                <a:gd name="T4" fmla="*/ 32 w 63"/>
                <a:gd name="T5" fmla="*/ 0 h 64"/>
                <a:gd name="T6" fmla="*/ 63 w 63"/>
                <a:gd name="T7" fmla="*/ 32 h 64"/>
                <a:gd name="T8" fmla="*/ 32 w 63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4">
                  <a:moveTo>
                    <a:pt x="32" y="63"/>
                  </a:moveTo>
                  <a:cubicBezTo>
                    <a:pt x="15" y="63"/>
                    <a:pt x="0" y="49"/>
                    <a:pt x="1" y="31"/>
                  </a:cubicBezTo>
                  <a:cubicBezTo>
                    <a:pt x="1" y="14"/>
                    <a:pt x="15" y="0"/>
                    <a:pt x="32" y="0"/>
                  </a:cubicBezTo>
                  <a:cubicBezTo>
                    <a:pt x="49" y="0"/>
                    <a:pt x="63" y="15"/>
                    <a:pt x="63" y="32"/>
                  </a:cubicBezTo>
                  <a:cubicBezTo>
                    <a:pt x="63" y="49"/>
                    <a:pt x="49" y="64"/>
                    <a:pt x="32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11">
              <a:extLst>
                <a:ext uri="{FF2B5EF4-FFF2-40B4-BE49-F238E27FC236}">
                  <a16:creationId xmlns:a16="http://schemas.microsoft.com/office/drawing/2014/main" id="{8BC800CD-F8BD-E5ED-1563-5A611CA83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73625" y="3170238"/>
              <a:ext cx="60325" cy="60325"/>
            </a:xfrm>
            <a:custGeom>
              <a:avLst/>
              <a:gdLst>
                <a:gd name="T0" fmla="*/ 218 w 219"/>
                <a:gd name="T1" fmla="*/ 109 h 218"/>
                <a:gd name="T2" fmla="*/ 110 w 219"/>
                <a:gd name="T3" fmla="*/ 218 h 218"/>
                <a:gd name="T4" fmla="*/ 1 w 219"/>
                <a:gd name="T5" fmla="*/ 111 h 218"/>
                <a:gd name="T6" fmla="*/ 109 w 219"/>
                <a:gd name="T7" fmla="*/ 1 h 218"/>
                <a:gd name="T8" fmla="*/ 218 w 219"/>
                <a:gd name="T9" fmla="*/ 109 h 218"/>
                <a:gd name="T10" fmla="*/ 110 w 219"/>
                <a:gd name="T11" fmla="*/ 65 h 218"/>
                <a:gd name="T12" fmla="*/ 65 w 219"/>
                <a:gd name="T13" fmla="*/ 110 h 218"/>
                <a:gd name="T14" fmla="*/ 110 w 219"/>
                <a:gd name="T15" fmla="*/ 154 h 218"/>
                <a:gd name="T16" fmla="*/ 154 w 219"/>
                <a:gd name="T17" fmla="*/ 110 h 218"/>
                <a:gd name="T18" fmla="*/ 110 w 219"/>
                <a:gd name="T19" fmla="*/ 65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8">
                  <a:moveTo>
                    <a:pt x="218" y="109"/>
                  </a:moveTo>
                  <a:cubicBezTo>
                    <a:pt x="219" y="169"/>
                    <a:pt x="170" y="218"/>
                    <a:pt x="110" y="218"/>
                  </a:cubicBezTo>
                  <a:cubicBezTo>
                    <a:pt x="50" y="218"/>
                    <a:pt x="2" y="170"/>
                    <a:pt x="1" y="111"/>
                  </a:cubicBezTo>
                  <a:cubicBezTo>
                    <a:pt x="0" y="52"/>
                    <a:pt x="50" y="2"/>
                    <a:pt x="109" y="1"/>
                  </a:cubicBezTo>
                  <a:cubicBezTo>
                    <a:pt x="168" y="0"/>
                    <a:pt x="218" y="50"/>
                    <a:pt x="218" y="109"/>
                  </a:cubicBezTo>
                  <a:close/>
                  <a:moveTo>
                    <a:pt x="110" y="65"/>
                  </a:moveTo>
                  <a:cubicBezTo>
                    <a:pt x="86" y="65"/>
                    <a:pt x="65" y="85"/>
                    <a:pt x="65" y="110"/>
                  </a:cubicBezTo>
                  <a:cubicBezTo>
                    <a:pt x="65" y="134"/>
                    <a:pt x="85" y="154"/>
                    <a:pt x="110" y="154"/>
                  </a:cubicBezTo>
                  <a:cubicBezTo>
                    <a:pt x="135" y="154"/>
                    <a:pt x="154" y="135"/>
                    <a:pt x="154" y="110"/>
                  </a:cubicBezTo>
                  <a:cubicBezTo>
                    <a:pt x="154" y="85"/>
                    <a:pt x="134" y="65"/>
                    <a:pt x="110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0" name="Freeform 12">
              <a:extLst>
                <a:ext uri="{FF2B5EF4-FFF2-40B4-BE49-F238E27FC236}">
                  <a16:creationId xmlns:a16="http://schemas.microsoft.com/office/drawing/2014/main" id="{190405C0-626C-845A-DA78-B35270B514A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6175" y="3170238"/>
              <a:ext cx="60325" cy="60325"/>
            </a:xfrm>
            <a:custGeom>
              <a:avLst/>
              <a:gdLst>
                <a:gd name="T0" fmla="*/ 109 w 219"/>
                <a:gd name="T1" fmla="*/ 217 h 217"/>
                <a:gd name="T2" fmla="*/ 0 w 219"/>
                <a:gd name="T3" fmla="*/ 109 h 217"/>
                <a:gd name="T4" fmla="*/ 109 w 219"/>
                <a:gd name="T5" fmla="*/ 0 h 217"/>
                <a:gd name="T6" fmla="*/ 217 w 219"/>
                <a:gd name="T7" fmla="*/ 108 h 217"/>
                <a:gd name="T8" fmla="*/ 109 w 219"/>
                <a:gd name="T9" fmla="*/ 217 h 217"/>
                <a:gd name="T10" fmla="*/ 64 w 219"/>
                <a:gd name="T11" fmla="*/ 108 h 217"/>
                <a:gd name="T12" fmla="*/ 107 w 219"/>
                <a:gd name="T13" fmla="*/ 153 h 217"/>
                <a:gd name="T14" fmla="*/ 153 w 219"/>
                <a:gd name="T15" fmla="*/ 110 h 217"/>
                <a:gd name="T16" fmla="*/ 110 w 219"/>
                <a:gd name="T17" fmla="*/ 64 h 217"/>
                <a:gd name="T18" fmla="*/ 64 w 219"/>
                <a:gd name="T19" fmla="*/ 108 h 2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9" h="217">
                  <a:moveTo>
                    <a:pt x="109" y="217"/>
                  </a:moveTo>
                  <a:cubicBezTo>
                    <a:pt x="49" y="217"/>
                    <a:pt x="0" y="169"/>
                    <a:pt x="0" y="109"/>
                  </a:cubicBezTo>
                  <a:cubicBezTo>
                    <a:pt x="0" y="49"/>
                    <a:pt x="49" y="0"/>
                    <a:pt x="109" y="0"/>
                  </a:cubicBezTo>
                  <a:cubicBezTo>
                    <a:pt x="167" y="0"/>
                    <a:pt x="216" y="48"/>
                    <a:pt x="217" y="108"/>
                  </a:cubicBezTo>
                  <a:cubicBezTo>
                    <a:pt x="219" y="166"/>
                    <a:pt x="169" y="217"/>
                    <a:pt x="109" y="217"/>
                  </a:cubicBezTo>
                  <a:close/>
                  <a:moveTo>
                    <a:pt x="64" y="108"/>
                  </a:moveTo>
                  <a:cubicBezTo>
                    <a:pt x="64" y="133"/>
                    <a:pt x="83" y="153"/>
                    <a:pt x="107" y="153"/>
                  </a:cubicBezTo>
                  <a:cubicBezTo>
                    <a:pt x="132" y="153"/>
                    <a:pt x="153" y="134"/>
                    <a:pt x="153" y="110"/>
                  </a:cubicBezTo>
                  <a:cubicBezTo>
                    <a:pt x="154" y="86"/>
                    <a:pt x="134" y="65"/>
                    <a:pt x="110" y="64"/>
                  </a:cubicBezTo>
                  <a:cubicBezTo>
                    <a:pt x="85" y="63"/>
                    <a:pt x="65" y="83"/>
                    <a:pt x="64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1" name="Freeform 13">
              <a:extLst>
                <a:ext uri="{FF2B5EF4-FFF2-40B4-BE49-F238E27FC236}">
                  <a16:creationId xmlns:a16="http://schemas.microsoft.com/office/drawing/2014/main" id="{34B8900E-BE70-0BBD-3999-EDD4E4E008B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7138" y="3170238"/>
              <a:ext cx="60325" cy="60325"/>
            </a:xfrm>
            <a:custGeom>
              <a:avLst/>
              <a:gdLst>
                <a:gd name="T0" fmla="*/ 109 w 218"/>
                <a:gd name="T1" fmla="*/ 218 h 218"/>
                <a:gd name="T2" fmla="*/ 0 w 218"/>
                <a:gd name="T3" fmla="*/ 109 h 218"/>
                <a:gd name="T4" fmla="*/ 109 w 218"/>
                <a:gd name="T5" fmla="*/ 1 h 218"/>
                <a:gd name="T6" fmla="*/ 217 w 218"/>
                <a:gd name="T7" fmla="*/ 109 h 218"/>
                <a:gd name="T8" fmla="*/ 109 w 218"/>
                <a:gd name="T9" fmla="*/ 218 h 218"/>
                <a:gd name="T10" fmla="*/ 153 w 218"/>
                <a:gd name="T11" fmla="*/ 110 h 218"/>
                <a:gd name="T12" fmla="*/ 109 w 218"/>
                <a:gd name="T13" fmla="*/ 65 h 218"/>
                <a:gd name="T14" fmla="*/ 64 w 218"/>
                <a:gd name="T15" fmla="*/ 109 h 218"/>
                <a:gd name="T16" fmla="*/ 108 w 218"/>
                <a:gd name="T17" fmla="*/ 154 h 218"/>
                <a:gd name="T18" fmla="*/ 153 w 218"/>
                <a:gd name="T19" fmla="*/ 110 h 2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8" h="218">
                  <a:moveTo>
                    <a:pt x="109" y="218"/>
                  </a:moveTo>
                  <a:cubicBezTo>
                    <a:pt x="49" y="218"/>
                    <a:pt x="0" y="169"/>
                    <a:pt x="0" y="109"/>
                  </a:cubicBezTo>
                  <a:cubicBezTo>
                    <a:pt x="0" y="50"/>
                    <a:pt x="50" y="0"/>
                    <a:pt x="109" y="1"/>
                  </a:cubicBezTo>
                  <a:cubicBezTo>
                    <a:pt x="168" y="2"/>
                    <a:pt x="217" y="50"/>
                    <a:pt x="217" y="109"/>
                  </a:cubicBezTo>
                  <a:cubicBezTo>
                    <a:pt x="218" y="169"/>
                    <a:pt x="169" y="218"/>
                    <a:pt x="109" y="218"/>
                  </a:cubicBezTo>
                  <a:close/>
                  <a:moveTo>
                    <a:pt x="153" y="110"/>
                  </a:moveTo>
                  <a:cubicBezTo>
                    <a:pt x="153" y="86"/>
                    <a:pt x="133" y="65"/>
                    <a:pt x="109" y="65"/>
                  </a:cubicBezTo>
                  <a:cubicBezTo>
                    <a:pt x="84" y="65"/>
                    <a:pt x="64" y="85"/>
                    <a:pt x="64" y="109"/>
                  </a:cubicBezTo>
                  <a:cubicBezTo>
                    <a:pt x="63" y="134"/>
                    <a:pt x="83" y="154"/>
                    <a:pt x="108" y="154"/>
                  </a:cubicBezTo>
                  <a:cubicBezTo>
                    <a:pt x="133" y="154"/>
                    <a:pt x="153" y="135"/>
                    <a:pt x="153" y="1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14">
              <a:extLst>
                <a:ext uri="{FF2B5EF4-FFF2-40B4-BE49-F238E27FC236}">
                  <a16:creationId xmlns:a16="http://schemas.microsoft.com/office/drawing/2014/main" id="{72391A18-6960-5440-7F76-37331A0BB59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24450" y="3192463"/>
              <a:ext cx="63500" cy="17463"/>
            </a:xfrm>
            <a:custGeom>
              <a:avLst/>
              <a:gdLst>
                <a:gd name="T0" fmla="*/ 115 w 231"/>
                <a:gd name="T1" fmla="*/ 64 h 64"/>
                <a:gd name="T2" fmla="*/ 37 w 231"/>
                <a:gd name="T3" fmla="*/ 64 h 64"/>
                <a:gd name="T4" fmla="*/ 0 w 231"/>
                <a:gd name="T5" fmla="*/ 32 h 64"/>
                <a:gd name="T6" fmla="*/ 36 w 231"/>
                <a:gd name="T7" fmla="*/ 0 h 64"/>
                <a:gd name="T8" fmla="*/ 194 w 231"/>
                <a:gd name="T9" fmla="*/ 0 h 64"/>
                <a:gd name="T10" fmla="*/ 230 w 231"/>
                <a:gd name="T11" fmla="*/ 33 h 64"/>
                <a:gd name="T12" fmla="*/ 194 w 231"/>
                <a:gd name="T13" fmla="*/ 64 h 64"/>
                <a:gd name="T14" fmla="*/ 115 w 231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1" h="64">
                  <a:moveTo>
                    <a:pt x="115" y="64"/>
                  </a:moveTo>
                  <a:cubicBezTo>
                    <a:pt x="89" y="64"/>
                    <a:pt x="63" y="64"/>
                    <a:pt x="37" y="64"/>
                  </a:cubicBezTo>
                  <a:cubicBezTo>
                    <a:pt x="15" y="64"/>
                    <a:pt x="0" y="51"/>
                    <a:pt x="0" y="32"/>
                  </a:cubicBezTo>
                  <a:cubicBezTo>
                    <a:pt x="1" y="14"/>
                    <a:pt x="15" y="0"/>
                    <a:pt x="36" y="0"/>
                  </a:cubicBezTo>
                  <a:cubicBezTo>
                    <a:pt x="88" y="0"/>
                    <a:pt x="141" y="0"/>
                    <a:pt x="194" y="0"/>
                  </a:cubicBezTo>
                  <a:cubicBezTo>
                    <a:pt x="216" y="0"/>
                    <a:pt x="231" y="14"/>
                    <a:pt x="230" y="33"/>
                  </a:cubicBezTo>
                  <a:cubicBezTo>
                    <a:pt x="230" y="51"/>
                    <a:pt x="216" y="64"/>
                    <a:pt x="194" y="64"/>
                  </a:cubicBezTo>
                  <a:cubicBezTo>
                    <a:pt x="167" y="64"/>
                    <a:pt x="141" y="64"/>
                    <a:pt x="115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3" name="Freeform 15">
              <a:extLst>
                <a:ext uri="{FF2B5EF4-FFF2-40B4-BE49-F238E27FC236}">
                  <a16:creationId xmlns:a16="http://schemas.microsoft.com/office/drawing/2014/main" id="{13BB574D-D176-075A-8BBF-ADDBE3DB7F51}"/>
                </a:ext>
              </a:extLst>
            </p:cNvPr>
            <p:cNvSpPr>
              <a:spLocks/>
            </p:cNvSpPr>
            <p:nvPr/>
          </p:nvSpPr>
          <p:spPr bwMode="auto">
            <a:xfrm>
              <a:off x="5205413" y="3192463"/>
              <a:ext cx="19050" cy="17463"/>
            </a:xfrm>
            <a:custGeom>
              <a:avLst/>
              <a:gdLst>
                <a:gd name="T0" fmla="*/ 64 w 65"/>
                <a:gd name="T1" fmla="*/ 33 h 64"/>
                <a:gd name="T2" fmla="*/ 32 w 65"/>
                <a:gd name="T3" fmla="*/ 64 h 64"/>
                <a:gd name="T4" fmla="*/ 1 w 65"/>
                <a:gd name="T5" fmla="*/ 31 h 64"/>
                <a:gd name="T6" fmla="*/ 33 w 65"/>
                <a:gd name="T7" fmla="*/ 1 h 64"/>
                <a:gd name="T8" fmla="*/ 64 w 65"/>
                <a:gd name="T9" fmla="*/ 3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64" y="33"/>
                  </a:moveTo>
                  <a:cubicBezTo>
                    <a:pt x="64" y="50"/>
                    <a:pt x="49" y="64"/>
                    <a:pt x="32" y="64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5"/>
                    <a:pt x="17" y="0"/>
                    <a:pt x="33" y="1"/>
                  </a:cubicBezTo>
                  <a:cubicBezTo>
                    <a:pt x="50" y="1"/>
                    <a:pt x="65" y="17"/>
                    <a:pt x="64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4" name="Group 473">
            <a:extLst>
              <a:ext uri="{FF2B5EF4-FFF2-40B4-BE49-F238E27FC236}">
                <a16:creationId xmlns:a16="http://schemas.microsoft.com/office/drawing/2014/main" id="{2269E54D-4D97-EEB3-7FAB-DA4F247FF4AF}"/>
              </a:ext>
            </a:extLst>
          </p:cNvPr>
          <p:cNvGrpSpPr/>
          <p:nvPr/>
        </p:nvGrpSpPr>
        <p:grpSpPr>
          <a:xfrm>
            <a:off x="2631836" y="4841541"/>
            <a:ext cx="442912" cy="458788"/>
            <a:chOff x="455613" y="3105150"/>
            <a:chExt cx="442912" cy="458788"/>
          </a:xfrm>
          <a:solidFill>
            <a:srgbClr val="43266B"/>
          </a:solidFill>
        </p:grpSpPr>
        <p:sp>
          <p:nvSpPr>
            <p:cNvPr id="475" name="Freeform 19">
              <a:extLst>
                <a:ext uri="{FF2B5EF4-FFF2-40B4-BE49-F238E27FC236}">
                  <a16:creationId xmlns:a16="http://schemas.microsoft.com/office/drawing/2014/main" id="{35E35BCE-BA28-BCC3-0F4C-9E4D1DF0456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2450" y="3105150"/>
              <a:ext cx="346075" cy="192088"/>
            </a:xfrm>
            <a:custGeom>
              <a:avLst/>
              <a:gdLst>
                <a:gd name="T0" fmla="*/ 1028 w 1242"/>
                <a:gd name="T1" fmla="*/ 33 h 689"/>
                <a:gd name="T2" fmla="*/ 1236 w 1242"/>
                <a:gd name="T3" fmla="*/ 285 h 689"/>
                <a:gd name="T4" fmla="*/ 1057 w 1242"/>
                <a:gd name="T5" fmla="*/ 482 h 689"/>
                <a:gd name="T6" fmla="*/ 929 w 1242"/>
                <a:gd name="T7" fmla="*/ 508 h 689"/>
                <a:gd name="T8" fmla="*/ 644 w 1242"/>
                <a:gd name="T9" fmla="*/ 601 h 689"/>
                <a:gd name="T10" fmla="*/ 465 w 1242"/>
                <a:gd name="T11" fmla="*/ 560 h 689"/>
                <a:gd name="T12" fmla="*/ 290 w 1242"/>
                <a:gd name="T13" fmla="*/ 598 h 689"/>
                <a:gd name="T14" fmla="*/ 153 w 1242"/>
                <a:gd name="T15" fmla="*/ 677 h 689"/>
                <a:gd name="T16" fmla="*/ 81 w 1242"/>
                <a:gd name="T17" fmla="*/ 596 h 689"/>
                <a:gd name="T18" fmla="*/ 76 w 1242"/>
                <a:gd name="T19" fmla="*/ 430 h 689"/>
                <a:gd name="T20" fmla="*/ 536 w 1242"/>
                <a:gd name="T21" fmla="*/ 230 h 689"/>
                <a:gd name="T22" fmla="*/ 779 w 1242"/>
                <a:gd name="T23" fmla="*/ 233 h 689"/>
                <a:gd name="T24" fmla="*/ 777 w 1242"/>
                <a:gd name="T25" fmla="*/ 158 h 689"/>
                <a:gd name="T26" fmla="*/ 965 w 1242"/>
                <a:gd name="T27" fmla="*/ 0 h 689"/>
                <a:gd name="T28" fmla="*/ 811 w 1242"/>
                <a:gd name="T29" fmla="*/ 270 h 689"/>
                <a:gd name="T30" fmla="*/ 669 w 1242"/>
                <a:gd name="T31" fmla="*/ 313 h 689"/>
                <a:gd name="T32" fmla="*/ 415 w 1242"/>
                <a:gd name="T33" fmla="*/ 290 h 689"/>
                <a:gd name="T34" fmla="*/ 87 w 1242"/>
                <a:gd name="T35" fmla="*/ 481 h 689"/>
                <a:gd name="T36" fmla="*/ 125 w 1242"/>
                <a:gd name="T37" fmla="*/ 546 h 689"/>
                <a:gd name="T38" fmla="*/ 386 w 1242"/>
                <a:gd name="T39" fmla="*/ 431 h 689"/>
                <a:gd name="T40" fmla="*/ 485 w 1242"/>
                <a:gd name="T41" fmla="*/ 400 h 689"/>
                <a:gd name="T42" fmla="*/ 633 w 1242"/>
                <a:gd name="T43" fmla="*/ 444 h 689"/>
                <a:gd name="T44" fmla="*/ 566 w 1242"/>
                <a:gd name="T45" fmla="*/ 459 h 689"/>
                <a:gd name="T46" fmla="*/ 424 w 1242"/>
                <a:gd name="T47" fmla="*/ 473 h 689"/>
                <a:gd name="T48" fmla="*/ 563 w 1242"/>
                <a:gd name="T49" fmla="*/ 538 h 689"/>
                <a:gd name="T50" fmla="*/ 950 w 1242"/>
                <a:gd name="T51" fmla="*/ 431 h 689"/>
                <a:gd name="T52" fmla="*/ 809 w 1242"/>
                <a:gd name="T53" fmla="*/ 193 h 689"/>
                <a:gd name="T54" fmla="*/ 1178 w 1242"/>
                <a:gd name="T55" fmla="*/ 315 h 689"/>
                <a:gd name="T56" fmla="*/ 987 w 1242"/>
                <a:gd name="T57" fmla="*/ 59 h 689"/>
                <a:gd name="T58" fmla="*/ 809 w 1242"/>
                <a:gd name="T59" fmla="*/ 193 h 689"/>
                <a:gd name="T60" fmla="*/ 274 w 1242"/>
                <a:gd name="T61" fmla="*/ 538 h 689"/>
                <a:gd name="T62" fmla="*/ 141 w 1242"/>
                <a:gd name="T63" fmla="*/ 606 h 689"/>
                <a:gd name="T64" fmla="*/ 276 w 1242"/>
                <a:gd name="T65" fmla="*/ 540 h 6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242" h="689">
                  <a:moveTo>
                    <a:pt x="990" y="0"/>
                  </a:moveTo>
                  <a:cubicBezTo>
                    <a:pt x="1003" y="11"/>
                    <a:pt x="1017" y="20"/>
                    <a:pt x="1028" y="33"/>
                  </a:cubicBezTo>
                  <a:cubicBezTo>
                    <a:pt x="1092" y="106"/>
                    <a:pt x="1155" y="180"/>
                    <a:pt x="1218" y="254"/>
                  </a:cubicBezTo>
                  <a:cubicBezTo>
                    <a:pt x="1225" y="263"/>
                    <a:pt x="1233" y="274"/>
                    <a:pt x="1236" y="285"/>
                  </a:cubicBezTo>
                  <a:cubicBezTo>
                    <a:pt x="1242" y="307"/>
                    <a:pt x="1236" y="327"/>
                    <a:pt x="1219" y="342"/>
                  </a:cubicBezTo>
                  <a:cubicBezTo>
                    <a:pt x="1166" y="389"/>
                    <a:pt x="1112" y="436"/>
                    <a:pt x="1057" y="482"/>
                  </a:cubicBezTo>
                  <a:cubicBezTo>
                    <a:pt x="1034" y="501"/>
                    <a:pt x="1011" y="496"/>
                    <a:pt x="981" y="469"/>
                  </a:cubicBezTo>
                  <a:cubicBezTo>
                    <a:pt x="964" y="482"/>
                    <a:pt x="947" y="496"/>
                    <a:pt x="929" y="508"/>
                  </a:cubicBezTo>
                  <a:cubicBezTo>
                    <a:pt x="884" y="537"/>
                    <a:pt x="841" y="572"/>
                    <a:pt x="787" y="583"/>
                  </a:cubicBezTo>
                  <a:cubicBezTo>
                    <a:pt x="740" y="592"/>
                    <a:pt x="692" y="602"/>
                    <a:pt x="644" y="601"/>
                  </a:cubicBezTo>
                  <a:cubicBezTo>
                    <a:pt x="605" y="601"/>
                    <a:pt x="566" y="587"/>
                    <a:pt x="527" y="578"/>
                  </a:cubicBezTo>
                  <a:cubicBezTo>
                    <a:pt x="506" y="573"/>
                    <a:pt x="486" y="565"/>
                    <a:pt x="465" y="560"/>
                  </a:cubicBezTo>
                  <a:cubicBezTo>
                    <a:pt x="427" y="551"/>
                    <a:pt x="392" y="538"/>
                    <a:pt x="378" y="495"/>
                  </a:cubicBezTo>
                  <a:cubicBezTo>
                    <a:pt x="348" y="530"/>
                    <a:pt x="319" y="564"/>
                    <a:pt x="290" y="598"/>
                  </a:cubicBezTo>
                  <a:cubicBezTo>
                    <a:pt x="276" y="614"/>
                    <a:pt x="262" y="630"/>
                    <a:pt x="248" y="646"/>
                  </a:cubicBezTo>
                  <a:cubicBezTo>
                    <a:pt x="223" y="676"/>
                    <a:pt x="191" y="689"/>
                    <a:pt x="153" y="677"/>
                  </a:cubicBezTo>
                  <a:cubicBezTo>
                    <a:pt x="115" y="666"/>
                    <a:pt x="95" y="639"/>
                    <a:pt x="90" y="599"/>
                  </a:cubicBezTo>
                  <a:cubicBezTo>
                    <a:pt x="87" y="598"/>
                    <a:pt x="84" y="597"/>
                    <a:pt x="81" y="596"/>
                  </a:cubicBezTo>
                  <a:cubicBezTo>
                    <a:pt x="20" y="576"/>
                    <a:pt x="0" y="503"/>
                    <a:pt x="43" y="456"/>
                  </a:cubicBezTo>
                  <a:cubicBezTo>
                    <a:pt x="53" y="446"/>
                    <a:pt x="64" y="437"/>
                    <a:pt x="76" y="430"/>
                  </a:cubicBezTo>
                  <a:cubicBezTo>
                    <a:pt x="183" y="368"/>
                    <a:pt x="290" y="307"/>
                    <a:pt x="397" y="246"/>
                  </a:cubicBezTo>
                  <a:cubicBezTo>
                    <a:pt x="442" y="220"/>
                    <a:pt x="488" y="217"/>
                    <a:pt x="536" y="230"/>
                  </a:cubicBezTo>
                  <a:cubicBezTo>
                    <a:pt x="584" y="242"/>
                    <a:pt x="631" y="257"/>
                    <a:pt x="678" y="266"/>
                  </a:cubicBezTo>
                  <a:cubicBezTo>
                    <a:pt x="716" y="274"/>
                    <a:pt x="750" y="262"/>
                    <a:pt x="779" y="233"/>
                  </a:cubicBezTo>
                  <a:cubicBezTo>
                    <a:pt x="776" y="230"/>
                    <a:pt x="773" y="227"/>
                    <a:pt x="771" y="223"/>
                  </a:cubicBezTo>
                  <a:cubicBezTo>
                    <a:pt x="756" y="202"/>
                    <a:pt x="757" y="176"/>
                    <a:pt x="777" y="158"/>
                  </a:cubicBezTo>
                  <a:cubicBezTo>
                    <a:pt x="833" y="108"/>
                    <a:pt x="890" y="60"/>
                    <a:pt x="947" y="11"/>
                  </a:cubicBezTo>
                  <a:cubicBezTo>
                    <a:pt x="952" y="6"/>
                    <a:pt x="959" y="4"/>
                    <a:pt x="965" y="0"/>
                  </a:cubicBezTo>
                  <a:cubicBezTo>
                    <a:pt x="973" y="0"/>
                    <a:pt x="982" y="0"/>
                    <a:pt x="990" y="0"/>
                  </a:cubicBezTo>
                  <a:close/>
                  <a:moveTo>
                    <a:pt x="811" y="270"/>
                  </a:moveTo>
                  <a:cubicBezTo>
                    <a:pt x="808" y="273"/>
                    <a:pt x="806" y="274"/>
                    <a:pt x="804" y="275"/>
                  </a:cubicBezTo>
                  <a:cubicBezTo>
                    <a:pt x="765" y="309"/>
                    <a:pt x="720" y="323"/>
                    <a:pt x="669" y="313"/>
                  </a:cubicBezTo>
                  <a:cubicBezTo>
                    <a:pt x="622" y="304"/>
                    <a:pt x="576" y="290"/>
                    <a:pt x="529" y="277"/>
                  </a:cubicBezTo>
                  <a:cubicBezTo>
                    <a:pt x="489" y="266"/>
                    <a:pt x="452" y="269"/>
                    <a:pt x="415" y="290"/>
                  </a:cubicBezTo>
                  <a:cubicBezTo>
                    <a:pt x="312" y="350"/>
                    <a:pt x="208" y="409"/>
                    <a:pt x="105" y="468"/>
                  </a:cubicBezTo>
                  <a:cubicBezTo>
                    <a:pt x="98" y="472"/>
                    <a:pt x="92" y="476"/>
                    <a:pt x="87" y="481"/>
                  </a:cubicBezTo>
                  <a:cubicBezTo>
                    <a:pt x="69" y="497"/>
                    <a:pt x="64" y="517"/>
                    <a:pt x="75" y="534"/>
                  </a:cubicBezTo>
                  <a:cubicBezTo>
                    <a:pt x="85" y="551"/>
                    <a:pt x="102" y="555"/>
                    <a:pt x="125" y="546"/>
                  </a:cubicBezTo>
                  <a:cubicBezTo>
                    <a:pt x="207" y="513"/>
                    <a:pt x="289" y="479"/>
                    <a:pt x="370" y="445"/>
                  </a:cubicBezTo>
                  <a:cubicBezTo>
                    <a:pt x="377" y="443"/>
                    <a:pt x="383" y="437"/>
                    <a:pt x="386" y="431"/>
                  </a:cubicBezTo>
                  <a:cubicBezTo>
                    <a:pt x="401" y="407"/>
                    <a:pt x="421" y="395"/>
                    <a:pt x="450" y="396"/>
                  </a:cubicBezTo>
                  <a:cubicBezTo>
                    <a:pt x="461" y="397"/>
                    <a:pt x="473" y="399"/>
                    <a:pt x="485" y="400"/>
                  </a:cubicBezTo>
                  <a:cubicBezTo>
                    <a:pt x="526" y="405"/>
                    <a:pt x="567" y="411"/>
                    <a:pt x="608" y="417"/>
                  </a:cubicBezTo>
                  <a:cubicBezTo>
                    <a:pt x="626" y="419"/>
                    <a:pt x="634" y="429"/>
                    <a:pt x="633" y="444"/>
                  </a:cubicBezTo>
                  <a:cubicBezTo>
                    <a:pt x="631" y="458"/>
                    <a:pt x="621" y="465"/>
                    <a:pt x="604" y="464"/>
                  </a:cubicBezTo>
                  <a:cubicBezTo>
                    <a:pt x="591" y="463"/>
                    <a:pt x="578" y="461"/>
                    <a:pt x="566" y="459"/>
                  </a:cubicBezTo>
                  <a:cubicBezTo>
                    <a:pt x="528" y="454"/>
                    <a:pt x="491" y="449"/>
                    <a:pt x="453" y="445"/>
                  </a:cubicBezTo>
                  <a:cubicBezTo>
                    <a:pt x="434" y="442"/>
                    <a:pt x="423" y="454"/>
                    <a:pt x="424" y="473"/>
                  </a:cubicBezTo>
                  <a:cubicBezTo>
                    <a:pt x="424" y="491"/>
                    <a:pt x="431" y="500"/>
                    <a:pt x="451" y="506"/>
                  </a:cubicBezTo>
                  <a:cubicBezTo>
                    <a:pt x="488" y="517"/>
                    <a:pt x="526" y="526"/>
                    <a:pt x="563" y="538"/>
                  </a:cubicBezTo>
                  <a:cubicBezTo>
                    <a:pt x="605" y="551"/>
                    <a:pt x="647" y="554"/>
                    <a:pt x="692" y="551"/>
                  </a:cubicBezTo>
                  <a:cubicBezTo>
                    <a:pt x="795" y="546"/>
                    <a:pt x="873" y="493"/>
                    <a:pt x="950" y="431"/>
                  </a:cubicBezTo>
                  <a:cubicBezTo>
                    <a:pt x="904" y="377"/>
                    <a:pt x="858" y="324"/>
                    <a:pt x="811" y="270"/>
                  </a:cubicBezTo>
                  <a:close/>
                  <a:moveTo>
                    <a:pt x="809" y="193"/>
                  </a:moveTo>
                  <a:cubicBezTo>
                    <a:pt x="882" y="278"/>
                    <a:pt x="953" y="361"/>
                    <a:pt x="1026" y="445"/>
                  </a:cubicBezTo>
                  <a:cubicBezTo>
                    <a:pt x="1077" y="401"/>
                    <a:pt x="1128" y="358"/>
                    <a:pt x="1178" y="315"/>
                  </a:cubicBezTo>
                  <a:cubicBezTo>
                    <a:pt x="1193" y="302"/>
                    <a:pt x="1194" y="299"/>
                    <a:pt x="1180" y="283"/>
                  </a:cubicBezTo>
                  <a:cubicBezTo>
                    <a:pt x="1116" y="208"/>
                    <a:pt x="1052" y="133"/>
                    <a:pt x="987" y="59"/>
                  </a:cubicBezTo>
                  <a:cubicBezTo>
                    <a:pt x="984" y="55"/>
                    <a:pt x="981" y="52"/>
                    <a:pt x="977" y="48"/>
                  </a:cubicBezTo>
                  <a:cubicBezTo>
                    <a:pt x="921" y="96"/>
                    <a:pt x="866" y="144"/>
                    <a:pt x="809" y="193"/>
                  </a:cubicBezTo>
                  <a:close/>
                  <a:moveTo>
                    <a:pt x="276" y="540"/>
                  </a:moveTo>
                  <a:cubicBezTo>
                    <a:pt x="275" y="539"/>
                    <a:pt x="275" y="538"/>
                    <a:pt x="274" y="538"/>
                  </a:cubicBezTo>
                  <a:cubicBezTo>
                    <a:pt x="231" y="555"/>
                    <a:pt x="188" y="573"/>
                    <a:pt x="146" y="591"/>
                  </a:cubicBezTo>
                  <a:cubicBezTo>
                    <a:pt x="143" y="593"/>
                    <a:pt x="140" y="602"/>
                    <a:pt x="141" y="606"/>
                  </a:cubicBezTo>
                  <a:cubicBezTo>
                    <a:pt x="148" y="634"/>
                    <a:pt x="185" y="643"/>
                    <a:pt x="206" y="620"/>
                  </a:cubicBezTo>
                  <a:cubicBezTo>
                    <a:pt x="230" y="594"/>
                    <a:pt x="253" y="567"/>
                    <a:pt x="276" y="5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6" name="Freeform 20">
              <a:extLst>
                <a:ext uri="{FF2B5EF4-FFF2-40B4-BE49-F238E27FC236}">
                  <a16:creationId xmlns:a16="http://schemas.microsoft.com/office/drawing/2014/main" id="{E5181E3D-035D-62C7-34FE-A993202FBD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5613" y="3370263"/>
              <a:ext cx="344488" cy="193675"/>
            </a:xfrm>
            <a:custGeom>
              <a:avLst/>
              <a:gdLst>
                <a:gd name="T0" fmla="*/ 368 w 1236"/>
                <a:gd name="T1" fmla="*/ 149 h 694"/>
                <a:gd name="T2" fmla="*/ 742 w 1236"/>
                <a:gd name="T3" fmla="*/ 115 h 694"/>
                <a:gd name="T4" fmla="*/ 873 w 1236"/>
                <a:gd name="T5" fmla="*/ 195 h 694"/>
                <a:gd name="T6" fmla="*/ 1009 w 1236"/>
                <a:gd name="T7" fmla="*/ 35 h 694"/>
                <a:gd name="T8" fmla="*/ 1159 w 1236"/>
                <a:gd name="T9" fmla="*/ 78 h 694"/>
                <a:gd name="T10" fmla="*/ 1228 w 1236"/>
                <a:gd name="T11" fmla="*/ 157 h 694"/>
                <a:gd name="T12" fmla="*/ 1174 w 1236"/>
                <a:gd name="T13" fmla="*/ 258 h 694"/>
                <a:gd name="T14" fmla="*/ 844 w 1236"/>
                <a:gd name="T15" fmla="*/ 446 h 694"/>
                <a:gd name="T16" fmla="*/ 822 w 1236"/>
                <a:gd name="T17" fmla="*/ 406 h 694"/>
                <a:gd name="T18" fmla="*/ 1145 w 1236"/>
                <a:gd name="T19" fmla="*/ 219 h 694"/>
                <a:gd name="T20" fmla="*/ 1175 w 1236"/>
                <a:gd name="T21" fmla="*/ 152 h 694"/>
                <a:gd name="T22" fmla="*/ 1082 w 1236"/>
                <a:gd name="T23" fmla="*/ 158 h 694"/>
                <a:gd name="T24" fmla="*/ 864 w 1236"/>
                <a:gd name="T25" fmla="*/ 257 h 694"/>
                <a:gd name="T26" fmla="*/ 643 w 1236"/>
                <a:gd name="T27" fmla="*/ 271 h 694"/>
                <a:gd name="T28" fmla="*/ 650 w 1236"/>
                <a:gd name="T29" fmla="*/ 223 h 694"/>
                <a:gd name="T30" fmla="*/ 825 w 1236"/>
                <a:gd name="T31" fmla="*/ 227 h 694"/>
                <a:gd name="T32" fmla="*/ 799 w 1236"/>
                <a:gd name="T33" fmla="*/ 181 h 694"/>
                <a:gd name="T34" fmla="*/ 528 w 1236"/>
                <a:gd name="T35" fmla="*/ 141 h 694"/>
                <a:gd name="T36" fmla="*/ 300 w 1236"/>
                <a:gd name="T37" fmla="*/ 256 h 694"/>
                <a:gd name="T38" fmla="*/ 470 w 1236"/>
                <a:gd name="T39" fmla="*/ 395 h 694"/>
                <a:gd name="T40" fmla="*/ 726 w 1236"/>
                <a:gd name="T41" fmla="*/ 412 h 694"/>
                <a:gd name="T42" fmla="*/ 713 w 1236"/>
                <a:gd name="T43" fmla="*/ 458 h 694"/>
                <a:gd name="T44" fmla="*/ 513 w 1236"/>
                <a:gd name="T45" fmla="*/ 427 h 694"/>
                <a:gd name="T46" fmla="*/ 461 w 1236"/>
                <a:gd name="T47" fmla="*/ 541 h 694"/>
                <a:gd name="T48" fmla="*/ 236 w 1236"/>
                <a:gd name="T49" fmla="*/ 665 h 694"/>
                <a:gd name="T50" fmla="*/ 30 w 1236"/>
                <a:gd name="T51" fmla="*/ 346 h 694"/>
                <a:gd name="T52" fmla="*/ 268 w 1236"/>
                <a:gd name="T53" fmla="*/ 217 h 694"/>
                <a:gd name="T54" fmla="*/ 56 w 1236"/>
                <a:gd name="T55" fmla="*/ 387 h 694"/>
                <a:gd name="T56" fmla="*/ 441 w 1236"/>
                <a:gd name="T57" fmla="*/ 493 h 694"/>
                <a:gd name="T58" fmla="*/ 975 w 1236"/>
                <a:gd name="T59" fmla="*/ 146 h 694"/>
                <a:gd name="T60" fmla="*/ 1106 w 1236"/>
                <a:gd name="T61" fmla="*/ 96 h 694"/>
                <a:gd name="T62" fmla="*/ 1050 w 1236"/>
                <a:gd name="T63" fmla="*/ 63 h 6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236" h="694">
                  <a:moveTo>
                    <a:pt x="268" y="217"/>
                  </a:moveTo>
                  <a:cubicBezTo>
                    <a:pt x="302" y="195"/>
                    <a:pt x="335" y="172"/>
                    <a:pt x="368" y="149"/>
                  </a:cubicBezTo>
                  <a:cubicBezTo>
                    <a:pt x="420" y="113"/>
                    <a:pt x="478" y="101"/>
                    <a:pt x="539" y="90"/>
                  </a:cubicBezTo>
                  <a:cubicBezTo>
                    <a:pt x="610" y="78"/>
                    <a:pt x="676" y="95"/>
                    <a:pt x="742" y="115"/>
                  </a:cubicBezTo>
                  <a:cubicBezTo>
                    <a:pt x="760" y="120"/>
                    <a:pt x="777" y="125"/>
                    <a:pt x="795" y="130"/>
                  </a:cubicBezTo>
                  <a:cubicBezTo>
                    <a:pt x="830" y="138"/>
                    <a:pt x="860" y="154"/>
                    <a:pt x="873" y="195"/>
                  </a:cubicBezTo>
                  <a:cubicBezTo>
                    <a:pt x="880" y="185"/>
                    <a:pt x="885" y="178"/>
                    <a:pt x="890" y="172"/>
                  </a:cubicBezTo>
                  <a:cubicBezTo>
                    <a:pt x="930" y="126"/>
                    <a:pt x="969" y="80"/>
                    <a:pt x="1009" y="35"/>
                  </a:cubicBezTo>
                  <a:cubicBezTo>
                    <a:pt x="1032" y="8"/>
                    <a:pt x="1063" y="0"/>
                    <a:pt x="1097" y="10"/>
                  </a:cubicBezTo>
                  <a:cubicBezTo>
                    <a:pt x="1131" y="20"/>
                    <a:pt x="1152" y="43"/>
                    <a:pt x="1159" y="78"/>
                  </a:cubicBezTo>
                  <a:cubicBezTo>
                    <a:pt x="1160" y="83"/>
                    <a:pt x="1165" y="89"/>
                    <a:pt x="1170" y="91"/>
                  </a:cubicBezTo>
                  <a:cubicBezTo>
                    <a:pt x="1201" y="103"/>
                    <a:pt x="1221" y="125"/>
                    <a:pt x="1228" y="157"/>
                  </a:cubicBezTo>
                  <a:cubicBezTo>
                    <a:pt x="1236" y="193"/>
                    <a:pt x="1221" y="221"/>
                    <a:pt x="1195" y="244"/>
                  </a:cubicBezTo>
                  <a:cubicBezTo>
                    <a:pt x="1189" y="249"/>
                    <a:pt x="1181" y="254"/>
                    <a:pt x="1174" y="258"/>
                  </a:cubicBezTo>
                  <a:cubicBezTo>
                    <a:pt x="1069" y="319"/>
                    <a:pt x="963" y="379"/>
                    <a:pt x="858" y="439"/>
                  </a:cubicBezTo>
                  <a:cubicBezTo>
                    <a:pt x="853" y="442"/>
                    <a:pt x="849" y="445"/>
                    <a:pt x="844" y="446"/>
                  </a:cubicBezTo>
                  <a:cubicBezTo>
                    <a:pt x="832" y="449"/>
                    <a:pt x="822" y="445"/>
                    <a:pt x="817" y="434"/>
                  </a:cubicBezTo>
                  <a:cubicBezTo>
                    <a:pt x="811" y="424"/>
                    <a:pt x="813" y="414"/>
                    <a:pt x="822" y="406"/>
                  </a:cubicBezTo>
                  <a:cubicBezTo>
                    <a:pt x="827" y="402"/>
                    <a:pt x="833" y="399"/>
                    <a:pt x="838" y="395"/>
                  </a:cubicBezTo>
                  <a:cubicBezTo>
                    <a:pt x="941" y="337"/>
                    <a:pt x="1043" y="278"/>
                    <a:pt x="1145" y="219"/>
                  </a:cubicBezTo>
                  <a:cubicBezTo>
                    <a:pt x="1155" y="213"/>
                    <a:pt x="1165" y="205"/>
                    <a:pt x="1173" y="196"/>
                  </a:cubicBezTo>
                  <a:cubicBezTo>
                    <a:pt x="1184" y="183"/>
                    <a:pt x="1184" y="165"/>
                    <a:pt x="1175" y="152"/>
                  </a:cubicBezTo>
                  <a:cubicBezTo>
                    <a:pt x="1165" y="138"/>
                    <a:pt x="1148" y="133"/>
                    <a:pt x="1131" y="139"/>
                  </a:cubicBezTo>
                  <a:cubicBezTo>
                    <a:pt x="1114" y="145"/>
                    <a:pt x="1098" y="152"/>
                    <a:pt x="1082" y="158"/>
                  </a:cubicBezTo>
                  <a:cubicBezTo>
                    <a:pt x="1015" y="186"/>
                    <a:pt x="948" y="213"/>
                    <a:pt x="881" y="242"/>
                  </a:cubicBezTo>
                  <a:cubicBezTo>
                    <a:pt x="874" y="244"/>
                    <a:pt x="868" y="250"/>
                    <a:pt x="864" y="257"/>
                  </a:cubicBezTo>
                  <a:cubicBezTo>
                    <a:pt x="848" y="282"/>
                    <a:pt x="825" y="295"/>
                    <a:pt x="795" y="291"/>
                  </a:cubicBezTo>
                  <a:cubicBezTo>
                    <a:pt x="745" y="285"/>
                    <a:pt x="694" y="278"/>
                    <a:pt x="643" y="271"/>
                  </a:cubicBezTo>
                  <a:cubicBezTo>
                    <a:pt x="625" y="268"/>
                    <a:pt x="615" y="257"/>
                    <a:pt x="617" y="243"/>
                  </a:cubicBezTo>
                  <a:cubicBezTo>
                    <a:pt x="620" y="228"/>
                    <a:pt x="632" y="221"/>
                    <a:pt x="650" y="223"/>
                  </a:cubicBezTo>
                  <a:cubicBezTo>
                    <a:pt x="698" y="230"/>
                    <a:pt x="745" y="236"/>
                    <a:pt x="793" y="243"/>
                  </a:cubicBezTo>
                  <a:cubicBezTo>
                    <a:pt x="808" y="245"/>
                    <a:pt x="819" y="242"/>
                    <a:pt x="825" y="227"/>
                  </a:cubicBezTo>
                  <a:cubicBezTo>
                    <a:pt x="830" y="211"/>
                    <a:pt x="824" y="194"/>
                    <a:pt x="811" y="186"/>
                  </a:cubicBezTo>
                  <a:cubicBezTo>
                    <a:pt x="807" y="184"/>
                    <a:pt x="803" y="182"/>
                    <a:pt x="799" y="181"/>
                  </a:cubicBezTo>
                  <a:cubicBezTo>
                    <a:pt x="746" y="167"/>
                    <a:pt x="694" y="152"/>
                    <a:pt x="641" y="137"/>
                  </a:cubicBezTo>
                  <a:cubicBezTo>
                    <a:pt x="603" y="127"/>
                    <a:pt x="566" y="138"/>
                    <a:pt x="528" y="141"/>
                  </a:cubicBezTo>
                  <a:cubicBezTo>
                    <a:pt x="460" y="145"/>
                    <a:pt x="405" y="180"/>
                    <a:pt x="352" y="217"/>
                  </a:cubicBezTo>
                  <a:cubicBezTo>
                    <a:pt x="334" y="229"/>
                    <a:pt x="318" y="242"/>
                    <a:pt x="300" y="256"/>
                  </a:cubicBezTo>
                  <a:cubicBezTo>
                    <a:pt x="346" y="310"/>
                    <a:pt x="392" y="363"/>
                    <a:pt x="439" y="417"/>
                  </a:cubicBezTo>
                  <a:cubicBezTo>
                    <a:pt x="450" y="409"/>
                    <a:pt x="459" y="401"/>
                    <a:pt x="470" y="395"/>
                  </a:cubicBezTo>
                  <a:cubicBezTo>
                    <a:pt x="515" y="368"/>
                    <a:pt x="564" y="366"/>
                    <a:pt x="613" y="380"/>
                  </a:cubicBezTo>
                  <a:cubicBezTo>
                    <a:pt x="651" y="390"/>
                    <a:pt x="688" y="401"/>
                    <a:pt x="726" y="412"/>
                  </a:cubicBezTo>
                  <a:cubicBezTo>
                    <a:pt x="737" y="415"/>
                    <a:pt x="747" y="420"/>
                    <a:pt x="748" y="433"/>
                  </a:cubicBezTo>
                  <a:cubicBezTo>
                    <a:pt x="751" y="452"/>
                    <a:pt x="735" y="464"/>
                    <a:pt x="713" y="458"/>
                  </a:cubicBezTo>
                  <a:cubicBezTo>
                    <a:pt x="675" y="448"/>
                    <a:pt x="637" y="436"/>
                    <a:pt x="599" y="426"/>
                  </a:cubicBezTo>
                  <a:cubicBezTo>
                    <a:pt x="570" y="418"/>
                    <a:pt x="541" y="416"/>
                    <a:pt x="513" y="427"/>
                  </a:cubicBezTo>
                  <a:cubicBezTo>
                    <a:pt x="498" y="434"/>
                    <a:pt x="485" y="443"/>
                    <a:pt x="471" y="452"/>
                  </a:cubicBezTo>
                  <a:cubicBezTo>
                    <a:pt x="498" y="493"/>
                    <a:pt x="496" y="511"/>
                    <a:pt x="461" y="541"/>
                  </a:cubicBezTo>
                  <a:cubicBezTo>
                    <a:pt x="411" y="584"/>
                    <a:pt x="362" y="627"/>
                    <a:pt x="312" y="670"/>
                  </a:cubicBezTo>
                  <a:cubicBezTo>
                    <a:pt x="284" y="694"/>
                    <a:pt x="260" y="692"/>
                    <a:pt x="236" y="665"/>
                  </a:cubicBezTo>
                  <a:cubicBezTo>
                    <a:pt x="165" y="585"/>
                    <a:pt x="94" y="504"/>
                    <a:pt x="24" y="423"/>
                  </a:cubicBezTo>
                  <a:cubicBezTo>
                    <a:pt x="0" y="396"/>
                    <a:pt x="2" y="370"/>
                    <a:pt x="30" y="346"/>
                  </a:cubicBezTo>
                  <a:cubicBezTo>
                    <a:pt x="79" y="303"/>
                    <a:pt x="129" y="261"/>
                    <a:pt x="178" y="218"/>
                  </a:cubicBezTo>
                  <a:cubicBezTo>
                    <a:pt x="215" y="186"/>
                    <a:pt x="232" y="186"/>
                    <a:pt x="268" y="217"/>
                  </a:cubicBezTo>
                  <a:close/>
                  <a:moveTo>
                    <a:pt x="224" y="242"/>
                  </a:moveTo>
                  <a:cubicBezTo>
                    <a:pt x="168" y="291"/>
                    <a:pt x="112" y="338"/>
                    <a:pt x="56" y="387"/>
                  </a:cubicBezTo>
                  <a:cubicBezTo>
                    <a:pt x="129" y="471"/>
                    <a:pt x="202" y="554"/>
                    <a:pt x="276" y="638"/>
                  </a:cubicBezTo>
                  <a:cubicBezTo>
                    <a:pt x="332" y="589"/>
                    <a:pt x="386" y="541"/>
                    <a:pt x="441" y="493"/>
                  </a:cubicBezTo>
                  <a:cubicBezTo>
                    <a:pt x="368" y="409"/>
                    <a:pt x="297" y="326"/>
                    <a:pt x="224" y="242"/>
                  </a:cubicBezTo>
                  <a:close/>
                  <a:moveTo>
                    <a:pt x="975" y="146"/>
                  </a:moveTo>
                  <a:cubicBezTo>
                    <a:pt x="976" y="147"/>
                    <a:pt x="977" y="148"/>
                    <a:pt x="977" y="149"/>
                  </a:cubicBezTo>
                  <a:cubicBezTo>
                    <a:pt x="1020" y="132"/>
                    <a:pt x="1064" y="114"/>
                    <a:pt x="1106" y="96"/>
                  </a:cubicBezTo>
                  <a:cubicBezTo>
                    <a:pt x="1109" y="95"/>
                    <a:pt x="1111" y="87"/>
                    <a:pt x="1110" y="82"/>
                  </a:cubicBezTo>
                  <a:cubicBezTo>
                    <a:pt x="1105" y="57"/>
                    <a:pt x="1069" y="44"/>
                    <a:pt x="1050" y="63"/>
                  </a:cubicBezTo>
                  <a:cubicBezTo>
                    <a:pt x="1024" y="89"/>
                    <a:pt x="1000" y="118"/>
                    <a:pt x="975" y="1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7" name="Freeform 21">
              <a:extLst>
                <a:ext uri="{FF2B5EF4-FFF2-40B4-BE49-F238E27FC236}">
                  <a16:creationId xmlns:a16="http://schemas.microsoft.com/office/drawing/2014/main" id="{C640D37F-CA1E-4A3C-319A-C72CF3517B24}"/>
                </a:ext>
              </a:extLst>
            </p:cNvPr>
            <p:cNvSpPr>
              <a:spLocks/>
            </p:cNvSpPr>
            <p:nvPr/>
          </p:nvSpPr>
          <p:spPr bwMode="auto">
            <a:xfrm>
              <a:off x="615950" y="3278188"/>
              <a:ext cx="117475" cy="119063"/>
            </a:xfrm>
            <a:custGeom>
              <a:avLst/>
              <a:gdLst>
                <a:gd name="T0" fmla="*/ 213 w 420"/>
                <a:gd name="T1" fmla="*/ 0 h 424"/>
                <a:gd name="T2" fmla="*/ 410 w 420"/>
                <a:gd name="T3" fmla="*/ 126 h 424"/>
                <a:gd name="T4" fmla="*/ 401 w 420"/>
                <a:gd name="T5" fmla="*/ 162 h 424"/>
                <a:gd name="T6" fmla="*/ 367 w 420"/>
                <a:gd name="T7" fmla="*/ 146 h 424"/>
                <a:gd name="T8" fmla="*/ 255 w 420"/>
                <a:gd name="T9" fmla="*/ 53 h 424"/>
                <a:gd name="T10" fmla="*/ 75 w 420"/>
                <a:gd name="T11" fmla="*/ 184 h 424"/>
                <a:gd name="T12" fmla="*/ 186 w 420"/>
                <a:gd name="T13" fmla="*/ 348 h 424"/>
                <a:gd name="T14" fmla="*/ 363 w 420"/>
                <a:gd name="T15" fmla="*/ 264 h 424"/>
                <a:gd name="T16" fmla="*/ 372 w 420"/>
                <a:gd name="T17" fmla="*/ 244 h 424"/>
                <a:gd name="T18" fmla="*/ 403 w 420"/>
                <a:gd name="T19" fmla="*/ 232 h 424"/>
                <a:gd name="T20" fmla="*/ 415 w 420"/>
                <a:gd name="T21" fmla="*/ 262 h 424"/>
                <a:gd name="T22" fmla="*/ 286 w 420"/>
                <a:gd name="T23" fmla="*/ 392 h 424"/>
                <a:gd name="T24" fmla="*/ 39 w 420"/>
                <a:gd name="T25" fmla="*/ 274 h 424"/>
                <a:gd name="T26" fmla="*/ 143 w 420"/>
                <a:gd name="T27" fmla="*/ 20 h 424"/>
                <a:gd name="T28" fmla="*/ 213 w 420"/>
                <a:gd name="T29" fmla="*/ 0 h 4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20" h="424">
                  <a:moveTo>
                    <a:pt x="213" y="0"/>
                  </a:moveTo>
                  <a:cubicBezTo>
                    <a:pt x="311" y="6"/>
                    <a:pt x="374" y="46"/>
                    <a:pt x="410" y="126"/>
                  </a:cubicBezTo>
                  <a:cubicBezTo>
                    <a:pt x="418" y="143"/>
                    <a:pt x="414" y="156"/>
                    <a:pt x="401" y="162"/>
                  </a:cubicBezTo>
                  <a:cubicBezTo>
                    <a:pt x="387" y="169"/>
                    <a:pt x="374" y="163"/>
                    <a:pt x="367" y="146"/>
                  </a:cubicBezTo>
                  <a:cubicBezTo>
                    <a:pt x="345" y="96"/>
                    <a:pt x="308" y="64"/>
                    <a:pt x="255" y="53"/>
                  </a:cubicBezTo>
                  <a:cubicBezTo>
                    <a:pt x="169" y="34"/>
                    <a:pt x="84" y="98"/>
                    <a:pt x="75" y="184"/>
                  </a:cubicBezTo>
                  <a:cubicBezTo>
                    <a:pt x="66" y="262"/>
                    <a:pt x="118" y="330"/>
                    <a:pt x="186" y="348"/>
                  </a:cubicBezTo>
                  <a:cubicBezTo>
                    <a:pt x="255" y="367"/>
                    <a:pt x="335" y="331"/>
                    <a:pt x="363" y="264"/>
                  </a:cubicBezTo>
                  <a:cubicBezTo>
                    <a:pt x="366" y="257"/>
                    <a:pt x="369" y="250"/>
                    <a:pt x="372" y="244"/>
                  </a:cubicBezTo>
                  <a:cubicBezTo>
                    <a:pt x="379" y="231"/>
                    <a:pt x="391" y="226"/>
                    <a:pt x="403" y="232"/>
                  </a:cubicBezTo>
                  <a:cubicBezTo>
                    <a:pt x="415" y="237"/>
                    <a:pt x="420" y="249"/>
                    <a:pt x="415" y="262"/>
                  </a:cubicBezTo>
                  <a:cubicBezTo>
                    <a:pt x="394" y="327"/>
                    <a:pt x="351" y="371"/>
                    <a:pt x="286" y="392"/>
                  </a:cubicBezTo>
                  <a:cubicBezTo>
                    <a:pt x="184" y="424"/>
                    <a:pt x="77" y="372"/>
                    <a:pt x="39" y="274"/>
                  </a:cubicBezTo>
                  <a:cubicBezTo>
                    <a:pt x="0" y="175"/>
                    <a:pt x="45" y="64"/>
                    <a:pt x="143" y="20"/>
                  </a:cubicBezTo>
                  <a:cubicBezTo>
                    <a:pt x="168" y="9"/>
                    <a:pt x="197" y="5"/>
                    <a:pt x="2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22">
              <a:extLst>
                <a:ext uri="{FF2B5EF4-FFF2-40B4-BE49-F238E27FC236}">
                  <a16:creationId xmlns:a16="http://schemas.microsoft.com/office/drawing/2014/main" id="{91F7925B-B37E-36F8-3225-95606EAAD5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813" y="3302000"/>
              <a:ext cx="41275" cy="65088"/>
            </a:xfrm>
            <a:custGeom>
              <a:avLst/>
              <a:gdLst>
                <a:gd name="T0" fmla="*/ 65 w 147"/>
                <a:gd name="T1" fmla="*/ 189 h 236"/>
                <a:gd name="T2" fmla="*/ 65 w 147"/>
                <a:gd name="T3" fmla="*/ 136 h 236"/>
                <a:gd name="T4" fmla="*/ 57 w 147"/>
                <a:gd name="T5" fmla="*/ 126 h 236"/>
                <a:gd name="T6" fmla="*/ 34 w 147"/>
                <a:gd name="T7" fmla="*/ 114 h 236"/>
                <a:gd name="T8" fmla="*/ 9 w 147"/>
                <a:gd name="T9" fmla="*/ 62 h 236"/>
                <a:gd name="T10" fmla="*/ 44 w 147"/>
                <a:gd name="T11" fmla="*/ 18 h 236"/>
                <a:gd name="T12" fmla="*/ 68 w 147"/>
                <a:gd name="T13" fmla="*/ 1 h 236"/>
                <a:gd name="T14" fmla="*/ 82 w 147"/>
                <a:gd name="T15" fmla="*/ 2 h 236"/>
                <a:gd name="T16" fmla="*/ 104 w 147"/>
                <a:gd name="T17" fmla="*/ 15 h 236"/>
                <a:gd name="T18" fmla="*/ 125 w 147"/>
                <a:gd name="T19" fmla="*/ 22 h 236"/>
                <a:gd name="T20" fmla="*/ 132 w 147"/>
                <a:gd name="T21" fmla="*/ 45 h 236"/>
                <a:gd name="T22" fmla="*/ 111 w 147"/>
                <a:gd name="T23" fmla="*/ 53 h 236"/>
                <a:gd name="T24" fmla="*/ 85 w 147"/>
                <a:gd name="T25" fmla="*/ 44 h 236"/>
                <a:gd name="T26" fmla="*/ 86 w 147"/>
                <a:gd name="T27" fmla="*/ 89 h 236"/>
                <a:gd name="T28" fmla="*/ 99 w 147"/>
                <a:gd name="T29" fmla="*/ 102 h 236"/>
                <a:gd name="T30" fmla="*/ 137 w 147"/>
                <a:gd name="T31" fmla="*/ 179 h 236"/>
                <a:gd name="T32" fmla="*/ 99 w 147"/>
                <a:gd name="T33" fmla="*/ 217 h 236"/>
                <a:gd name="T34" fmla="*/ 84 w 147"/>
                <a:gd name="T35" fmla="*/ 230 h 236"/>
                <a:gd name="T36" fmla="*/ 76 w 147"/>
                <a:gd name="T37" fmla="*/ 236 h 236"/>
                <a:gd name="T38" fmla="*/ 66 w 147"/>
                <a:gd name="T39" fmla="*/ 230 h 236"/>
                <a:gd name="T40" fmla="*/ 52 w 147"/>
                <a:gd name="T41" fmla="*/ 220 h 236"/>
                <a:gd name="T42" fmla="*/ 11 w 147"/>
                <a:gd name="T43" fmla="*/ 201 h 236"/>
                <a:gd name="T44" fmla="*/ 9 w 147"/>
                <a:gd name="T45" fmla="*/ 171 h 236"/>
                <a:gd name="T46" fmla="*/ 34 w 147"/>
                <a:gd name="T47" fmla="*/ 172 h 236"/>
                <a:gd name="T48" fmla="*/ 65 w 147"/>
                <a:gd name="T49" fmla="*/ 189 h 236"/>
                <a:gd name="T50" fmla="*/ 83 w 147"/>
                <a:gd name="T51" fmla="*/ 185 h 236"/>
                <a:gd name="T52" fmla="*/ 104 w 147"/>
                <a:gd name="T53" fmla="*/ 163 h 236"/>
                <a:gd name="T54" fmla="*/ 83 w 147"/>
                <a:gd name="T55" fmla="*/ 138 h 236"/>
                <a:gd name="T56" fmla="*/ 83 w 147"/>
                <a:gd name="T57" fmla="*/ 185 h 236"/>
                <a:gd name="T58" fmla="*/ 66 w 147"/>
                <a:gd name="T59" fmla="*/ 89 h 236"/>
                <a:gd name="T60" fmla="*/ 66 w 147"/>
                <a:gd name="T61" fmla="*/ 46 h 236"/>
                <a:gd name="T62" fmla="*/ 44 w 147"/>
                <a:gd name="T63" fmla="*/ 66 h 236"/>
                <a:gd name="T64" fmla="*/ 66 w 147"/>
                <a:gd name="T65" fmla="*/ 89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47" h="236">
                  <a:moveTo>
                    <a:pt x="65" y="189"/>
                  </a:moveTo>
                  <a:cubicBezTo>
                    <a:pt x="65" y="168"/>
                    <a:pt x="66" y="152"/>
                    <a:pt x="65" y="136"/>
                  </a:cubicBezTo>
                  <a:cubicBezTo>
                    <a:pt x="65" y="132"/>
                    <a:pt x="61" y="128"/>
                    <a:pt x="57" y="126"/>
                  </a:cubicBezTo>
                  <a:cubicBezTo>
                    <a:pt x="50" y="121"/>
                    <a:pt x="42" y="118"/>
                    <a:pt x="34" y="114"/>
                  </a:cubicBezTo>
                  <a:cubicBezTo>
                    <a:pt x="14" y="103"/>
                    <a:pt x="6" y="84"/>
                    <a:pt x="9" y="62"/>
                  </a:cubicBezTo>
                  <a:cubicBezTo>
                    <a:pt x="11" y="40"/>
                    <a:pt x="24" y="26"/>
                    <a:pt x="44" y="18"/>
                  </a:cubicBezTo>
                  <a:cubicBezTo>
                    <a:pt x="53" y="15"/>
                    <a:pt x="66" y="16"/>
                    <a:pt x="68" y="1"/>
                  </a:cubicBezTo>
                  <a:cubicBezTo>
                    <a:pt x="68" y="1"/>
                    <a:pt x="82" y="0"/>
                    <a:pt x="82" y="2"/>
                  </a:cubicBezTo>
                  <a:cubicBezTo>
                    <a:pt x="85" y="15"/>
                    <a:pt x="96" y="12"/>
                    <a:pt x="104" y="15"/>
                  </a:cubicBezTo>
                  <a:cubicBezTo>
                    <a:pt x="112" y="17"/>
                    <a:pt x="119" y="19"/>
                    <a:pt x="125" y="22"/>
                  </a:cubicBezTo>
                  <a:cubicBezTo>
                    <a:pt x="136" y="27"/>
                    <a:pt x="136" y="36"/>
                    <a:pt x="132" y="45"/>
                  </a:cubicBezTo>
                  <a:cubicBezTo>
                    <a:pt x="128" y="55"/>
                    <a:pt x="120" y="56"/>
                    <a:pt x="111" y="53"/>
                  </a:cubicBezTo>
                  <a:cubicBezTo>
                    <a:pt x="103" y="50"/>
                    <a:pt x="95" y="47"/>
                    <a:pt x="85" y="44"/>
                  </a:cubicBezTo>
                  <a:cubicBezTo>
                    <a:pt x="85" y="61"/>
                    <a:pt x="84" y="75"/>
                    <a:pt x="86" y="89"/>
                  </a:cubicBezTo>
                  <a:cubicBezTo>
                    <a:pt x="86" y="94"/>
                    <a:pt x="94" y="99"/>
                    <a:pt x="99" y="102"/>
                  </a:cubicBezTo>
                  <a:cubicBezTo>
                    <a:pt x="134" y="118"/>
                    <a:pt x="147" y="146"/>
                    <a:pt x="137" y="179"/>
                  </a:cubicBezTo>
                  <a:cubicBezTo>
                    <a:pt x="131" y="199"/>
                    <a:pt x="118" y="211"/>
                    <a:pt x="99" y="217"/>
                  </a:cubicBezTo>
                  <a:cubicBezTo>
                    <a:pt x="92" y="219"/>
                    <a:pt x="84" y="220"/>
                    <a:pt x="84" y="230"/>
                  </a:cubicBezTo>
                  <a:cubicBezTo>
                    <a:pt x="84" y="232"/>
                    <a:pt x="78" y="236"/>
                    <a:pt x="76" y="236"/>
                  </a:cubicBezTo>
                  <a:cubicBezTo>
                    <a:pt x="72" y="236"/>
                    <a:pt x="69" y="232"/>
                    <a:pt x="66" y="230"/>
                  </a:cubicBezTo>
                  <a:cubicBezTo>
                    <a:pt x="61" y="227"/>
                    <a:pt x="57" y="223"/>
                    <a:pt x="52" y="220"/>
                  </a:cubicBezTo>
                  <a:cubicBezTo>
                    <a:pt x="39" y="214"/>
                    <a:pt x="24" y="209"/>
                    <a:pt x="11" y="201"/>
                  </a:cubicBezTo>
                  <a:cubicBezTo>
                    <a:pt x="1" y="194"/>
                    <a:pt x="0" y="182"/>
                    <a:pt x="9" y="171"/>
                  </a:cubicBezTo>
                  <a:cubicBezTo>
                    <a:pt x="18" y="161"/>
                    <a:pt x="25" y="167"/>
                    <a:pt x="34" y="172"/>
                  </a:cubicBezTo>
                  <a:cubicBezTo>
                    <a:pt x="43" y="178"/>
                    <a:pt x="52" y="182"/>
                    <a:pt x="65" y="189"/>
                  </a:cubicBezTo>
                  <a:close/>
                  <a:moveTo>
                    <a:pt x="83" y="185"/>
                  </a:moveTo>
                  <a:cubicBezTo>
                    <a:pt x="97" y="183"/>
                    <a:pt x="104" y="175"/>
                    <a:pt x="104" y="163"/>
                  </a:cubicBezTo>
                  <a:cubicBezTo>
                    <a:pt x="104" y="150"/>
                    <a:pt x="97" y="141"/>
                    <a:pt x="83" y="138"/>
                  </a:cubicBezTo>
                  <a:cubicBezTo>
                    <a:pt x="83" y="154"/>
                    <a:pt x="83" y="169"/>
                    <a:pt x="83" y="185"/>
                  </a:cubicBezTo>
                  <a:close/>
                  <a:moveTo>
                    <a:pt x="66" y="89"/>
                  </a:moveTo>
                  <a:cubicBezTo>
                    <a:pt x="66" y="74"/>
                    <a:pt x="66" y="61"/>
                    <a:pt x="66" y="46"/>
                  </a:cubicBezTo>
                  <a:cubicBezTo>
                    <a:pt x="53" y="49"/>
                    <a:pt x="45" y="54"/>
                    <a:pt x="44" y="66"/>
                  </a:cubicBezTo>
                  <a:cubicBezTo>
                    <a:pt x="44" y="79"/>
                    <a:pt x="54" y="84"/>
                    <a:pt x="66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0053EFF4-1AD1-12F2-89CB-27FE4FE4961B}"/>
              </a:ext>
            </a:extLst>
          </p:cNvPr>
          <p:cNvGrpSpPr/>
          <p:nvPr/>
        </p:nvGrpSpPr>
        <p:grpSpPr>
          <a:xfrm>
            <a:off x="3351213" y="4877261"/>
            <a:ext cx="388939" cy="387351"/>
            <a:chOff x="1216025" y="3140075"/>
            <a:chExt cx="388938" cy="387351"/>
          </a:xfrm>
          <a:solidFill>
            <a:srgbClr val="43266B"/>
          </a:solidFill>
        </p:grpSpPr>
        <p:sp>
          <p:nvSpPr>
            <p:cNvPr id="480" name="Freeform 23">
              <a:extLst>
                <a:ext uri="{FF2B5EF4-FFF2-40B4-BE49-F238E27FC236}">
                  <a16:creationId xmlns:a16="http://schemas.microsoft.com/office/drawing/2014/main" id="{D349AF5B-7E76-5A66-1F3C-A2259E4C079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16025" y="3179763"/>
              <a:ext cx="388938" cy="347663"/>
            </a:xfrm>
            <a:custGeom>
              <a:avLst/>
              <a:gdLst>
                <a:gd name="T0" fmla="*/ 559 w 1392"/>
                <a:gd name="T1" fmla="*/ 1056 h 1248"/>
                <a:gd name="T2" fmla="*/ 543 w 1392"/>
                <a:gd name="T3" fmla="*/ 1056 h 1248"/>
                <a:gd name="T4" fmla="*/ 34 w 1392"/>
                <a:gd name="T5" fmla="*/ 1056 h 1248"/>
                <a:gd name="T6" fmla="*/ 0 w 1392"/>
                <a:gd name="T7" fmla="*/ 1021 h 1248"/>
                <a:gd name="T8" fmla="*/ 0 w 1392"/>
                <a:gd name="T9" fmla="*/ 34 h 1248"/>
                <a:gd name="T10" fmla="*/ 35 w 1392"/>
                <a:gd name="T11" fmla="*/ 0 h 1248"/>
                <a:gd name="T12" fmla="*/ 212 w 1392"/>
                <a:gd name="T13" fmla="*/ 0 h 1248"/>
                <a:gd name="T14" fmla="*/ 240 w 1392"/>
                <a:gd name="T15" fmla="*/ 27 h 1248"/>
                <a:gd name="T16" fmla="*/ 211 w 1392"/>
                <a:gd name="T17" fmla="*/ 48 h 1248"/>
                <a:gd name="T18" fmla="*/ 66 w 1392"/>
                <a:gd name="T19" fmla="*/ 48 h 1248"/>
                <a:gd name="T20" fmla="*/ 49 w 1392"/>
                <a:gd name="T21" fmla="*/ 48 h 1248"/>
                <a:gd name="T22" fmla="*/ 49 w 1392"/>
                <a:gd name="T23" fmla="*/ 1007 h 1248"/>
                <a:gd name="T24" fmla="*/ 1343 w 1392"/>
                <a:gd name="T25" fmla="*/ 1007 h 1248"/>
                <a:gd name="T26" fmla="*/ 1343 w 1392"/>
                <a:gd name="T27" fmla="*/ 48 h 1248"/>
                <a:gd name="T28" fmla="*/ 1327 w 1392"/>
                <a:gd name="T29" fmla="*/ 48 h 1248"/>
                <a:gd name="T30" fmla="*/ 1185 w 1392"/>
                <a:gd name="T31" fmla="*/ 48 h 1248"/>
                <a:gd name="T32" fmla="*/ 1152 w 1392"/>
                <a:gd name="T33" fmla="*/ 24 h 1248"/>
                <a:gd name="T34" fmla="*/ 1184 w 1392"/>
                <a:gd name="T35" fmla="*/ 0 h 1248"/>
                <a:gd name="T36" fmla="*/ 1359 w 1392"/>
                <a:gd name="T37" fmla="*/ 0 h 1248"/>
                <a:gd name="T38" fmla="*/ 1392 w 1392"/>
                <a:gd name="T39" fmla="*/ 33 h 1248"/>
                <a:gd name="T40" fmla="*/ 1392 w 1392"/>
                <a:gd name="T41" fmla="*/ 998 h 1248"/>
                <a:gd name="T42" fmla="*/ 1392 w 1392"/>
                <a:gd name="T43" fmla="*/ 1025 h 1248"/>
                <a:gd name="T44" fmla="*/ 1360 w 1392"/>
                <a:gd name="T45" fmla="*/ 1056 h 1248"/>
                <a:gd name="T46" fmla="*/ 850 w 1392"/>
                <a:gd name="T47" fmla="*/ 1056 h 1248"/>
                <a:gd name="T48" fmla="*/ 832 w 1392"/>
                <a:gd name="T49" fmla="*/ 1056 h 1248"/>
                <a:gd name="T50" fmla="*/ 836 w 1392"/>
                <a:gd name="T51" fmla="*/ 1066 h 1248"/>
                <a:gd name="T52" fmla="*/ 897 w 1392"/>
                <a:gd name="T53" fmla="*/ 1190 h 1248"/>
                <a:gd name="T54" fmla="*/ 915 w 1392"/>
                <a:gd name="T55" fmla="*/ 1200 h 1248"/>
                <a:gd name="T56" fmla="*/ 1075 w 1392"/>
                <a:gd name="T57" fmla="*/ 1200 h 1248"/>
                <a:gd name="T58" fmla="*/ 1102 w 1392"/>
                <a:gd name="T59" fmla="*/ 1215 h 1248"/>
                <a:gd name="T60" fmla="*/ 1083 w 1392"/>
                <a:gd name="T61" fmla="*/ 1248 h 1248"/>
                <a:gd name="T62" fmla="*/ 1070 w 1392"/>
                <a:gd name="T63" fmla="*/ 1248 h 1248"/>
                <a:gd name="T64" fmla="*/ 321 w 1392"/>
                <a:gd name="T65" fmla="*/ 1248 h 1248"/>
                <a:gd name="T66" fmla="*/ 309 w 1392"/>
                <a:gd name="T67" fmla="*/ 1248 h 1248"/>
                <a:gd name="T68" fmla="*/ 288 w 1392"/>
                <a:gd name="T69" fmla="*/ 1224 h 1248"/>
                <a:gd name="T70" fmla="*/ 310 w 1392"/>
                <a:gd name="T71" fmla="*/ 1200 h 1248"/>
                <a:gd name="T72" fmla="*/ 351 w 1392"/>
                <a:gd name="T73" fmla="*/ 1200 h 1248"/>
                <a:gd name="T74" fmla="*/ 478 w 1392"/>
                <a:gd name="T75" fmla="*/ 1200 h 1248"/>
                <a:gd name="T76" fmla="*/ 492 w 1392"/>
                <a:gd name="T77" fmla="*/ 1193 h 1248"/>
                <a:gd name="T78" fmla="*/ 559 w 1392"/>
                <a:gd name="T79" fmla="*/ 1060 h 1248"/>
                <a:gd name="T80" fmla="*/ 559 w 1392"/>
                <a:gd name="T81" fmla="*/ 1056 h 1248"/>
                <a:gd name="T82" fmla="*/ 849 w 1392"/>
                <a:gd name="T83" fmla="*/ 1200 h 1248"/>
                <a:gd name="T84" fmla="*/ 780 w 1392"/>
                <a:gd name="T85" fmla="*/ 1063 h 1248"/>
                <a:gd name="T86" fmla="*/ 766 w 1392"/>
                <a:gd name="T87" fmla="*/ 1056 h 1248"/>
                <a:gd name="T88" fmla="*/ 626 w 1392"/>
                <a:gd name="T89" fmla="*/ 1056 h 1248"/>
                <a:gd name="T90" fmla="*/ 609 w 1392"/>
                <a:gd name="T91" fmla="*/ 1067 h 1248"/>
                <a:gd name="T92" fmla="*/ 549 w 1392"/>
                <a:gd name="T93" fmla="*/ 1188 h 1248"/>
                <a:gd name="T94" fmla="*/ 544 w 1392"/>
                <a:gd name="T95" fmla="*/ 1200 h 1248"/>
                <a:gd name="T96" fmla="*/ 849 w 1392"/>
                <a:gd name="T97" fmla="*/ 1200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92" h="1248">
                  <a:moveTo>
                    <a:pt x="559" y="1056"/>
                  </a:moveTo>
                  <a:cubicBezTo>
                    <a:pt x="553" y="1056"/>
                    <a:pt x="548" y="1056"/>
                    <a:pt x="543" y="1056"/>
                  </a:cubicBezTo>
                  <a:cubicBezTo>
                    <a:pt x="373" y="1056"/>
                    <a:pt x="204" y="1056"/>
                    <a:pt x="34" y="1056"/>
                  </a:cubicBezTo>
                  <a:cubicBezTo>
                    <a:pt x="7" y="1056"/>
                    <a:pt x="0" y="1049"/>
                    <a:pt x="0" y="1021"/>
                  </a:cubicBezTo>
                  <a:cubicBezTo>
                    <a:pt x="0" y="692"/>
                    <a:pt x="0" y="363"/>
                    <a:pt x="0" y="34"/>
                  </a:cubicBezTo>
                  <a:cubicBezTo>
                    <a:pt x="0" y="7"/>
                    <a:pt x="7" y="0"/>
                    <a:pt x="35" y="0"/>
                  </a:cubicBezTo>
                  <a:cubicBezTo>
                    <a:pt x="94" y="0"/>
                    <a:pt x="153" y="0"/>
                    <a:pt x="212" y="0"/>
                  </a:cubicBezTo>
                  <a:cubicBezTo>
                    <a:pt x="230" y="0"/>
                    <a:pt x="242" y="12"/>
                    <a:pt x="240" y="27"/>
                  </a:cubicBezTo>
                  <a:cubicBezTo>
                    <a:pt x="238" y="40"/>
                    <a:pt x="228" y="48"/>
                    <a:pt x="211" y="48"/>
                  </a:cubicBezTo>
                  <a:cubicBezTo>
                    <a:pt x="163" y="48"/>
                    <a:pt x="114" y="48"/>
                    <a:pt x="66" y="48"/>
                  </a:cubicBezTo>
                  <a:cubicBezTo>
                    <a:pt x="61" y="48"/>
                    <a:pt x="55" y="48"/>
                    <a:pt x="49" y="48"/>
                  </a:cubicBezTo>
                  <a:cubicBezTo>
                    <a:pt x="49" y="368"/>
                    <a:pt x="49" y="687"/>
                    <a:pt x="49" y="1007"/>
                  </a:cubicBezTo>
                  <a:cubicBezTo>
                    <a:pt x="480" y="1007"/>
                    <a:pt x="911" y="1007"/>
                    <a:pt x="1343" y="1007"/>
                  </a:cubicBezTo>
                  <a:cubicBezTo>
                    <a:pt x="1343" y="688"/>
                    <a:pt x="1343" y="369"/>
                    <a:pt x="1343" y="48"/>
                  </a:cubicBezTo>
                  <a:cubicBezTo>
                    <a:pt x="1338" y="48"/>
                    <a:pt x="1332" y="48"/>
                    <a:pt x="1327" y="48"/>
                  </a:cubicBezTo>
                  <a:cubicBezTo>
                    <a:pt x="1280" y="48"/>
                    <a:pt x="1232" y="48"/>
                    <a:pt x="1185" y="48"/>
                  </a:cubicBezTo>
                  <a:cubicBezTo>
                    <a:pt x="1163" y="48"/>
                    <a:pt x="1152" y="39"/>
                    <a:pt x="1152" y="24"/>
                  </a:cubicBezTo>
                  <a:cubicBezTo>
                    <a:pt x="1152" y="8"/>
                    <a:pt x="1163" y="0"/>
                    <a:pt x="1184" y="0"/>
                  </a:cubicBezTo>
                  <a:cubicBezTo>
                    <a:pt x="1242" y="0"/>
                    <a:pt x="1301" y="0"/>
                    <a:pt x="1359" y="0"/>
                  </a:cubicBezTo>
                  <a:cubicBezTo>
                    <a:pt x="1385" y="0"/>
                    <a:pt x="1392" y="8"/>
                    <a:pt x="1392" y="33"/>
                  </a:cubicBezTo>
                  <a:cubicBezTo>
                    <a:pt x="1392" y="355"/>
                    <a:pt x="1392" y="676"/>
                    <a:pt x="1392" y="998"/>
                  </a:cubicBezTo>
                  <a:cubicBezTo>
                    <a:pt x="1392" y="1007"/>
                    <a:pt x="1392" y="1016"/>
                    <a:pt x="1392" y="1025"/>
                  </a:cubicBezTo>
                  <a:cubicBezTo>
                    <a:pt x="1392" y="1048"/>
                    <a:pt x="1384" y="1056"/>
                    <a:pt x="1360" y="1056"/>
                  </a:cubicBezTo>
                  <a:cubicBezTo>
                    <a:pt x="1190" y="1056"/>
                    <a:pt x="1020" y="1056"/>
                    <a:pt x="850" y="1056"/>
                  </a:cubicBezTo>
                  <a:cubicBezTo>
                    <a:pt x="845" y="1056"/>
                    <a:pt x="839" y="1056"/>
                    <a:pt x="832" y="1056"/>
                  </a:cubicBezTo>
                  <a:cubicBezTo>
                    <a:pt x="834" y="1060"/>
                    <a:pt x="835" y="1063"/>
                    <a:pt x="836" y="1066"/>
                  </a:cubicBezTo>
                  <a:cubicBezTo>
                    <a:pt x="857" y="1107"/>
                    <a:pt x="877" y="1148"/>
                    <a:pt x="897" y="1190"/>
                  </a:cubicBezTo>
                  <a:cubicBezTo>
                    <a:pt x="901" y="1198"/>
                    <a:pt x="906" y="1200"/>
                    <a:pt x="915" y="1200"/>
                  </a:cubicBezTo>
                  <a:cubicBezTo>
                    <a:pt x="968" y="1200"/>
                    <a:pt x="1022" y="1200"/>
                    <a:pt x="1075" y="1200"/>
                  </a:cubicBezTo>
                  <a:cubicBezTo>
                    <a:pt x="1087" y="1200"/>
                    <a:pt x="1097" y="1203"/>
                    <a:pt x="1102" y="1215"/>
                  </a:cubicBezTo>
                  <a:cubicBezTo>
                    <a:pt x="1108" y="1229"/>
                    <a:pt x="1099" y="1245"/>
                    <a:pt x="1083" y="1248"/>
                  </a:cubicBezTo>
                  <a:cubicBezTo>
                    <a:pt x="1079" y="1248"/>
                    <a:pt x="1074" y="1248"/>
                    <a:pt x="1070" y="1248"/>
                  </a:cubicBezTo>
                  <a:cubicBezTo>
                    <a:pt x="820" y="1248"/>
                    <a:pt x="571" y="1248"/>
                    <a:pt x="321" y="1248"/>
                  </a:cubicBezTo>
                  <a:cubicBezTo>
                    <a:pt x="317" y="1248"/>
                    <a:pt x="313" y="1248"/>
                    <a:pt x="309" y="1248"/>
                  </a:cubicBezTo>
                  <a:cubicBezTo>
                    <a:pt x="297" y="1245"/>
                    <a:pt x="289" y="1238"/>
                    <a:pt x="288" y="1224"/>
                  </a:cubicBezTo>
                  <a:cubicBezTo>
                    <a:pt x="288" y="1212"/>
                    <a:pt x="297" y="1201"/>
                    <a:pt x="310" y="1200"/>
                  </a:cubicBezTo>
                  <a:cubicBezTo>
                    <a:pt x="323" y="1199"/>
                    <a:pt x="337" y="1200"/>
                    <a:pt x="351" y="1200"/>
                  </a:cubicBezTo>
                  <a:cubicBezTo>
                    <a:pt x="393" y="1200"/>
                    <a:pt x="436" y="1200"/>
                    <a:pt x="478" y="1200"/>
                  </a:cubicBezTo>
                  <a:cubicBezTo>
                    <a:pt x="483" y="1200"/>
                    <a:pt x="490" y="1197"/>
                    <a:pt x="492" y="1193"/>
                  </a:cubicBezTo>
                  <a:cubicBezTo>
                    <a:pt x="515" y="1149"/>
                    <a:pt x="537" y="1105"/>
                    <a:pt x="559" y="1060"/>
                  </a:cubicBezTo>
                  <a:cubicBezTo>
                    <a:pt x="559" y="1060"/>
                    <a:pt x="559" y="1058"/>
                    <a:pt x="559" y="1056"/>
                  </a:cubicBezTo>
                  <a:close/>
                  <a:moveTo>
                    <a:pt x="849" y="1200"/>
                  </a:moveTo>
                  <a:cubicBezTo>
                    <a:pt x="825" y="1152"/>
                    <a:pt x="803" y="1107"/>
                    <a:pt x="780" y="1063"/>
                  </a:cubicBezTo>
                  <a:cubicBezTo>
                    <a:pt x="778" y="1059"/>
                    <a:pt x="770" y="1056"/>
                    <a:pt x="766" y="1056"/>
                  </a:cubicBezTo>
                  <a:cubicBezTo>
                    <a:pt x="719" y="1056"/>
                    <a:pt x="673" y="1056"/>
                    <a:pt x="626" y="1056"/>
                  </a:cubicBezTo>
                  <a:cubicBezTo>
                    <a:pt x="617" y="1056"/>
                    <a:pt x="613" y="1059"/>
                    <a:pt x="609" y="1067"/>
                  </a:cubicBezTo>
                  <a:cubicBezTo>
                    <a:pt x="589" y="1107"/>
                    <a:pt x="569" y="1148"/>
                    <a:pt x="549" y="1188"/>
                  </a:cubicBezTo>
                  <a:cubicBezTo>
                    <a:pt x="547" y="1192"/>
                    <a:pt x="546" y="1195"/>
                    <a:pt x="544" y="1200"/>
                  </a:cubicBezTo>
                  <a:cubicBezTo>
                    <a:pt x="646" y="1200"/>
                    <a:pt x="746" y="1200"/>
                    <a:pt x="849" y="12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24">
              <a:extLst>
                <a:ext uri="{FF2B5EF4-FFF2-40B4-BE49-F238E27FC236}">
                  <a16:creationId xmlns:a16="http://schemas.microsoft.com/office/drawing/2014/main" id="{8A28C723-AC55-44C7-7620-D366D8AD3E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013" y="3205163"/>
              <a:ext cx="334963" cy="215900"/>
            </a:xfrm>
            <a:custGeom>
              <a:avLst/>
              <a:gdLst>
                <a:gd name="T0" fmla="*/ 1151 w 1200"/>
                <a:gd name="T1" fmla="*/ 723 h 772"/>
                <a:gd name="T2" fmla="*/ 1151 w 1200"/>
                <a:gd name="T3" fmla="*/ 48 h 772"/>
                <a:gd name="T4" fmla="*/ 1094 w 1200"/>
                <a:gd name="T5" fmla="*/ 48 h 772"/>
                <a:gd name="T6" fmla="*/ 1079 w 1200"/>
                <a:gd name="T7" fmla="*/ 47 h 772"/>
                <a:gd name="T8" fmla="*/ 1056 w 1200"/>
                <a:gd name="T9" fmla="*/ 24 h 772"/>
                <a:gd name="T10" fmla="*/ 1079 w 1200"/>
                <a:gd name="T11" fmla="*/ 0 h 772"/>
                <a:gd name="T12" fmla="*/ 1178 w 1200"/>
                <a:gd name="T13" fmla="*/ 0 h 772"/>
                <a:gd name="T14" fmla="*/ 1200 w 1200"/>
                <a:gd name="T15" fmla="*/ 24 h 772"/>
                <a:gd name="T16" fmla="*/ 1200 w 1200"/>
                <a:gd name="T17" fmla="*/ 36 h 772"/>
                <a:gd name="T18" fmla="*/ 1200 w 1200"/>
                <a:gd name="T19" fmla="*/ 736 h 772"/>
                <a:gd name="T20" fmla="*/ 1164 w 1200"/>
                <a:gd name="T21" fmla="*/ 772 h 772"/>
                <a:gd name="T22" fmla="*/ 36 w 1200"/>
                <a:gd name="T23" fmla="*/ 772 h 772"/>
                <a:gd name="T24" fmla="*/ 0 w 1200"/>
                <a:gd name="T25" fmla="*/ 736 h 772"/>
                <a:gd name="T26" fmla="*/ 0 w 1200"/>
                <a:gd name="T27" fmla="*/ 34 h 772"/>
                <a:gd name="T28" fmla="*/ 35 w 1200"/>
                <a:gd name="T29" fmla="*/ 0 h 772"/>
                <a:gd name="T30" fmla="*/ 114 w 1200"/>
                <a:gd name="T31" fmla="*/ 0 h 772"/>
                <a:gd name="T32" fmla="*/ 144 w 1200"/>
                <a:gd name="T33" fmla="*/ 24 h 772"/>
                <a:gd name="T34" fmla="*/ 114 w 1200"/>
                <a:gd name="T35" fmla="*/ 48 h 772"/>
                <a:gd name="T36" fmla="*/ 49 w 1200"/>
                <a:gd name="T37" fmla="*/ 48 h 772"/>
                <a:gd name="T38" fmla="*/ 49 w 1200"/>
                <a:gd name="T39" fmla="*/ 723 h 772"/>
                <a:gd name="T40" fmla="*/ 1151 w 1200"/>
                <a:gd name="T41" fmla="*/ 723 h 7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200" h="772">
                  <a:moveTo>
                    <a:pt x="1151" y="723"/>
                  </a:moveTo>
                  <a:cubicBezTo>
                    <a:pt x="1151" y="498"/>
                    <a:pt x="1151" y="273"/>
                    <a:pt x="1151" y="48"/>
                  </a:cubicBezTo>
                  <a:cubicBezTo>
                    <a:pt x="1131" y="48"/>
                    <a:pt x="1113" y="48"/>
                    <a:pt x="1094" y="48"/>
                  </a:cubicBezTo>
                  <a:cubicBezTo>
                    <a:pt x="1089" y="48"/>
                    <a:pt x="1084" y="48"/>
                    <a:pt x="1079" y="47"/>
                  </a:cubicBezTo>
                  <a:cubicBezTo>
                    <a:pt x="1065" y="46"/>
                    <a:pt x="1056" y="36"/>
                    <a:pt x="1056" y="24"/>
                  </a:cubicBezTo>
                  <a:cubicBezTo>
                    <a:pt x="1056" y="11"/>
                    <a:pt x="1065" y="1"/>
                    <a:pt x="1079" y="0"/>
                  </a:cubicBezTo>
                  <a:cubicBezTo>
                    <a:pt x="1112" y="0"/>
                    <a:pt x="1145" y="0"/>
                    <a:pt x="1178" y="0"/>
                  </a:cubicBezTo>
                  <a:cubicBezTo>
                    <a:pt x="1192" y="1"/>
                    <a:pt x="1199" y="10"/>
                    <a:pt x="1200" y="24"/>
                  </a:cubicBezTo>
                  <a:cubicBezTo>
                    <a:pt x="1200" y="28"/>
                    <a:pt x="1200" y="32"/>
                    <a:pt x="1200" y="36"/>
                  </a:cubicBezTo>
                  <a:cubicBezTo>
                    <a:pt x="1200" y="269"/>
                    <a:pt x="1200" y="503"/>
                    <a:pt x="1200" y="736"/>
                  </a:cubicBezTo>
                  <a:cubicBezTo>
                    <a:pt x="1200" y="766"/>
                    <a:pt x="1194" y="772"/>
                    <a:pt x="1164" y="772"/>
                  </a:cubicBezTo>
                  <a:cubicBezTo>
                    <a:pt x="788" y="772"/>
                    <a:pt x="412" y="772"/>
                    <a:pt x="36" y="772"/>
                  </a:cubicBezTo>
                  <a:cubicBezTo>
                    <a:pt x="6" y="772"/>
                    <a:pt x="0" y="766"/>
                    <a:pt x="0" y="736"/>
                  </a:cubicBezTo>
                  <a:cubicBezTo>
                    <a:pt x="0" y="502"/>
                    <a:pt x="0" y="268"/>
                    <a:pt x="0" y="34"/>
                  </a:cubicBezTo>
                  <a:cubicBezTo>
                    <a:pt x="0" y="6"/>
                    <a:pt x="7" y="0"/>
                    <a:pt x="35" y="0"/>
                  </a:cubicBezTo>
                  <a:cubicBezTo>
                    <a:pt x="61" y="0"/>
                    <a:pt x="87" y="0"/>
                    <a:pt x="114" y="0"/>
                  </a:cubicBezTo>
                  <a:cubicBezTo>
                    <a:pt x="133" y="0"/>
                    <a:pt x="144" y="9"/>
                    <a:pt x="144" y="24"/>
                  </a:cubicBezTo>
                  <a:cubicBezTo>
                    <a:pt x="144" y="38"/>
                    <a:pt x="133" y="47"/>
                    <a:pt x="114" y="48"/>
                  </a:cubicBezTo>
                  <a:cubicBezTo>
                    <a:pt x="92" y="48"/>
                    <a:pt x="71" y="48"/>
                    <a:pt x="49" y="48"/>
                  </a:cubicBezTo>
                  <a:cubicBezTo>
                    <a:pt x="49" y="273"/>
                    <a:pt x="49" y="498"/>
                    <a:pt x="49" y="723"/>
                  </a:cubicBezTo>
                  <a:cubicBezTo>
                    <a:pt x="416" y="723"/>
                    <a:pt x="783" y="723"/>
                    <a:pt x="1151" y="7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25">
              <a:extLst>
                <a:ext uri="{FF2B5EF4-FFF2-40B4-BE49-F238E27FC236}">
                  <a16:creationId xmlns:a16="http://schemas.microsoft.com/office/drawing/2014/main" id="{5D25B80B-6F67-CD6B-F001-EBE98887DE3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96988" y="3140075"/>
              <a:ext cx="227013" cy="120650"/>
            </a:xfrm>
            <a:custGeom>
              <a:avLst/>
              <a:gdLst>
                <a:gd name="T0" fmla="*/ 409 w 816"/>
                <a:gd name="T1" fmla="*/ 0 h 432"/>
                <a:gd name="T2" fmla="*/ 781 w 816"/>
                <a:gd name="T3" fmla="*/ 0 h 432"/>
                <a:gd name="T4" fmla="*/ 816 w 816"/>
                <a:gd name="T5" fmla="*/ 34 h 432"/>
                <a:gd name="T6" fmla="*/ 816 w 816"/>
                <a:gd name="T7" fmla="*/ 397 h 432"/>
                <a:gd name="T8" fmla="*/ 782 w 816"/>
                <a:gd name="T9" fmla="*/ 432 h 432"/>
                <a:gd name="T10" fmla="*/ 35 w 816"/>
                <a:gd name="T11" fmla="*/ 432 h 432"/>
                <a:gd name="T12" fmla="*/ 0 w 816"/>
                <a:gd name="T13" fmla="*/ 398 h 432"/>
                <a:gd name="T14" fmla="*/ 0 w 816"/>
                <a:gd name="T15" fmla="*/ 33 h 432"/>
                <a:gd name="T16" fmla="*/ 33 w 816"/>
                <a:gd name="T17" fmla="*/ 0 h 432"/>
                <a:gd name="T18" fmla="*/ 409 w 816"/>
                <a:gd name="T19" fmla="*/ 0 h 432"/>
                <a:gd name="T20" fmla="*/ 49 w 816"/>
                <a:gd name="T21" fmla="*/ 383 h 432"/>
                <a:gd name="T22" fmla="*/ 767 w 816"/>
                <a:gd name="T23" fmla="*/ 383 h 432"/>
                <a:gd name="T24" fmla="*/ 767 w 816"/>
                <a:gd name="T25" fmla="*/ 49 h 432"/>
                <a:gd name="T26" fmla="*/ 49 w 816"/>
                <a:gd name="T27" fmla="*/ 49 h 432"/>
                <a:gd name="T28" fmla="*/ 49 w 816"/>
                <a:gd name="T29" fmla="*/ 383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816" h="432">
                  <a:moveTo>
                    <a:pt x="409" y="0"/>
                  </a:moveTo>
                  <a:cubicBezTo>
                    <a:pt x="533" y="0"/>
                    <a:pt x="657" y="0"/>
                    <a:pt x="781" y="0"/>
                  </a:cubicBezTo>
                  <a:cubicBezTo>
                    <a:pt x="809" y="0"/>
                    <a:pt x="816" y="7"/>
                    <a:pt x="816" y="34"/>
                  </a:cubicBezTo>
                  <a:cubicBezTo>
                    <a:pt x="816" y="155"/>
                    <a:pt x="816" y="276"/>
                    <a:pt x="816" y="397"/>
                  </a:cubicBezTo>
                  <a:cubicBezTo>
                    <a:pt x="816" y="425"/>
                    <a:pt x="809" y="432"/>
                    <a:pt x="782" y="432"/>
                  </a:cubicBezTo>
                  <a:cubicBezTo>
                    <a:pt x="533" y="432"/>
                    <a:pt x="284" y="432"/>
                    <a:pt x="35" y="432"/>
                  </a:cubicBezTo>
                  <a:cubicBezTo>
                    <a:pt x="7" y="432"/>
                    <a:pt x="0" y="425"/>
                    <a:pt x="0" y="398"/>
                  </a:cubicBezTo>
                  <a:cubicBezTo>
                    <a:pt x="0" y="276"/>
                    <a:pt x="0" y="155"/>
                    <a:pt x="0" y="33"/>
                  </a:cubicBezTo>
                  <a:cubicBezTo>
                    <a:pt x="0" y="7"/>
                    <a:pt x="7" y="0"/>
                    <a:pt x="33" y="0"/>
                  </a:cubicBezTo>
                  <a:cubicBezTo>
                    <a:pt x="158" y="0"/>
                    <a:pt x="284" y="0"/>
                    <a:pt x="409" y="0"/>
                  </a:cubicBezTo>
                  <a:close/>
                  <a:moveTo>
                    <a:pt x="49" y="383"/>
                  </a:moveTo>
                  <a:cubicBezTo>
                    <a:pt x="289" y="383"/>
                    <a:pt x="528" y="383"/>
                    <a:pt x="767" y="383"/>
                  </a:cubicBezTo>
                  <a:cubicBezTo>
                    <a:pt x="767" y="271"/>
                    <a:pt x="767" y="160"/>
                    <a:pt x="767" y="49"/>
                  </a:cubicBezTo>
                  <a:cubicBezTo>
                    <a:pt x="527" y="49"/>
                    <a:pt x="288" y="49"/>
                    <a:pt x="49" y="49"/>
                  </a:cubicBezTo>
                  <a:cubicBezTo>
                    <a:pt x="49" y="160"/>
                    <a:pt x="49" y="271"/>
                    <a:pt x="49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26">
              <a:extLst>
                <a:ext uri="{FF2B5EF4-FFF2-40B4-BE49-F238E27FC236}">
                  <a16:creationId xmlns:a16="http://schemas.microsoft.com/office/drawing/2014/main" id="{BEE61D80-2424-660E-1C02-8F2474C3B19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70013" y="3271838"/>
              <a:ext cx="93663" cy="96838"/>
            </a:xfrm>
            <a:custGeom>
              <a:avLst/>
              <a:gdLst>
                <a:gd name="T0" fmla="*/ 0 w 336"/>
                <a:gd name="T1" fmla="*/ 172 h 348"/>
                <a:gd name="T2" fmla="*/ 0 w 336"/>
                <a:gd name="T3" fmla="*/ 36 h 348"/>
                <a:gd name="T4" fmla="*/ 40 w 336"/>
                <a:gd name="T5" fmla="*/ 11 h 348"/>
                <a:gd name="T6" fmla="*/ 318 w 336"/>
                <a:gd name="T7" fmla="*/ 150 h 348"/>
                <a:gd name="T8" fmla="*/ 336 w 336"/>
                <a:gd name="T9" fmla="*/ 174 h 348"/>
                <a:gd name="T10" fmla="*/ 318 w 336"/>
                <a:gd name="T11" fmla="*/ 198 h 348"/>
                <a:gd name="T12" fmla="*/ 40 w 336"/>
                <a:gd name="T13" fmla="*/ 337 h 348"/>
                <a:gd name="T14" fmla="*/ 0 w 336"/>
                <a:gd name="T15" fmla="*/ 312 h 348"/>
                <a:gd name="T16" fmla="*/ 0 w 336"/>
                <a:gd name="T17" fmla="*/ 172 h 348"/>
                <a:gd name="T18" fmla="*/ 49 w 336"/>
                <a:gd name="T19" fmla="*/ 279 h 348"/>
                <a:gd name="T20" fmla="*/ 258 w 336"/>
                <a:gd name="T21" fmla="*/ 174 h 348"/>
                <a:gd name="T22" fmla="*/ 49 w 336"/>
                <a:gd name="T23" fmla="*/ 69 h 348"/>
                <a:gd name="T24" fmla="*/ 49 w 336"/>
                <a:gd name="T25" fmla="*/ 279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36" h="348">
                  <a:moveTo>
                    <a:pt x="0" y="172"/>
                  </a:moveTo>
                  <a:cubicBezTo>
                    <a:pt x="0" y="127"/>
                    <a:pt x="0" y="82"/>
                    <a:pt x="0" y="36"/>
                  </a:cubicBezTo>
                  <a:cubicBezTo>
                    <a:pt x="0" y="10"/>
                    <a:pt x="16" y="0"/>
                    <a:pt x="40" y="11"/>
                  </a:cubicBezTo>
                  <a:cubicBezTo>
                    <a:pt x="133" y="57"/>
                    <a:pt x="225" y="104"/>
                    <a:pt x="318" y="150"/>
                  </a:cubicBezTo>
                  <a:cubicBezTo>
                    <a:pt x="328" y="155"/>
                    <a:pt x="336" y="162"/>
                    <a:pt x="336" y="174"/>
                  </a:cubicBezTo>
                  <a:cubicBezTo>
                    <a:pt x="336" y="186"/>
                    <a:pt x="328" y="193"/>
                    <a:pt x="318" y="198"/>
                  </a:cubicBezTo>
                  <a:cubicBezTo>
                    <a:pt x="225" y="244"/>
                    <a:pt x="133" y="291"/>
                    <a:pt x="40" y="337"/>
                  </a:cubicBezTo>
                  <a:cubicBezTo>
                    <a:pt x="16" y="348"/>
                    <a:pt x="0" y="338"/>
                    <a:pt x="0" y="312"/>
                  </a:cubicBezTo>
                  <a:cubicBezTo>
                    <a:pt x="0" y="265"/>
                    <a:pt x="0" y="219"/>
                    <a:pt x="0" y="172"/>
                  </a:cubicBezTo>
                  <a:close/>
                  <a:moveTo>
                    <a:pt x="49" y="279"/>
                  </a:moveTo>
                  <a:cubicBezTo>
                    <a:pt x="119" y="244"/>
                    <a:pt x="187" y="210"/>
                    <a:pt x="258" y="174"/>
                  </a:cubicBezTo>
                  <a:cubicBezTo>
                    <a:pt x="187" y="138"/>
                    <a:pt x="119" y="104"/>
                    <a:pt x="49" y="69"/>
                  </a:cubicBezTo>
                  <a:cubicBezTo>
                    <a:pt x="49" y="140"/>
                    <a:pt x="49" y="208"/>
                    <a:pt x="49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4" name="Freeform 27">
              <a:extLst>
                <a:ext uri="{FF2B5EF4-FFF2-40B4-BE49-F238E27FC236}">
                  <a16:creationId xmlns:a16="http://schemas.microsoft.com/office/drawing/2014/main" id="{B97B949B-3B4E-3A7E-4B58-F9D5A34723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0000" y="3354388"/>
              <a:ext cx="39688" cy="39688"/>
            </a:xfrm>
            <a:custGeom>
              <a:avLst/>
              <a:gdLst>
                <a:gd name="T0" fmla="*/ 144 w 144"/>
                <a:gd name="T1" fmla="*/ 72 h 144"/>
                <a:gd name="T2" fmla="*/ 73 w 144"/>
                <a:gd name="T3" fmla="*/ 144 h 144"/>
                <a:gd name="T4" fmla="*/ 0 w 144"/>
                <a:gd name="T5" fmla="*/ 72 h 144"/>
                <a:gd name="T6" fmla="*/ 71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2" y="144"/>
                    <a:pt x="73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1" y="0"/>
                  </a:cubicBezTo>
                  <a:cubicBezTo>
                    <a:pt x="111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5" name="Freeform 28">
              <a:extLst>
                <a:ext uri="{FF2B5EF4-FFF2-40B4-BE49-F238E27FC236}">
                  <a16:creationId xmlns:a16="http://schemas.microsoft.com/office/drawing/2014/main" id="{81E47C70-3043-B226-3E0A-B0144B5258F2}"/>
                </a:ext>
              </a:extLst>
            </p:cNvPr>
            <p:cNvSpPr>
              <a:spLocks/>
            </p:cNvSpPr>
            <p:nvPr/>
          </p:nvSpPr>
          <p:spPr bwMode="auto">
            <a:xfrm>
              <a:off x="1243013" y="3433763"/>
              <a:ext cx="41275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3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5 h 48"/>
                <a:gd name="T12" fmla="*/ 118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0" y="48"/>
                    <a:pt x="0" y="37"/>
                    <a:pt x="0" y="23"/>
                  </a:cubicBezTo>
                  <a:cubicBezTo>
                    <a:pt x="1" y="10"/>
                    <a:pt x="11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4" y="0"/>
                    <a:pt x="144" y="11"/>
                    <a:pt x="144" y="25"/>
                  </a:cubicBezTo>
                  <a:cubicBezTo>
                    <a:pt x="143" y="38"/>
                    <a:pt x="133" y="48"/>
                    <a:pt x="118" y="48"/>
                  </a:cubicBezTo>
                  <a:cubicBezTo>
                    <a:pt x="102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29">
              <a:extLst>
                <a:ext uri="{FF2B5EF4-FFF2-40B4-BE49-F238E27FC236}">
                  <a16:creationId xmlns:a16="http://schemas.microsoft.com/office/drawing/2014/main" id="{A459E2C1-7663-48C7-A2F6-70A357DB14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6988" y="3433763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6 w 144"/>
                <a:gd name="T7" fmla="*/ 0 h 48"/>
                <a:gd name="T8" fmla="*/ 118 w 144"/>
                <a:gd name="T9" fmla="*/ 0 h 48"/>
                <a:gd name="T10" fmla="*/ 144 w 144"/>
                <a:gd name="T11" fmla="*/ 23 h 48"/>
                <a:gd name="T12" fmla="*/ 117 w 144"/>
                <a:gd name="T13" fmla="*/ 48 h 48"/>
                <a:gd name="T14" fmla="*/ 116 w 144"/>
                <a:gd name="T15" fmla="*/ 48 h 48"/>
                <a:gd name="T16" fmla="*/ 71 w 144"/>
                <a:gd name="T17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1" y="48"/>
                    <a:pt x="0" y="38"/>
                    <a:pt x="0" y="24"/>
                  </a:cubicBezTo>
                  <a:cubicBezTo>
                    <a:pt x="0" y="10"/>
                    <a:pt x="10" y="0"/>
                    <a:pt x="26" y="0"/>
                  </a:cubicBezTo>
                  <a:cubicBezTo>
                    <a:pt x="57" y="0"/>
                    <a:pt x="87" y="0"/>
                    <a:pt x="118" y="0"/>
                  </a:cubicBezTo>
                  <a:cubicBezTo>
                    <a:pt x="133" y="0"/>
                    <a:pt x="144" y="10"/>
                    <a:pt x="144" y="23"/>
                  </a:cubicBezTo>
                  <a:cubicBezTo>
                    <a:pt x="144" y="38"/>
                    <a:pt x="134" y="47"/>
                    <a:pt x="117" y="48"/>
                  </a:cubicBezTo>
                  <a:cubicBezTo>
                    <a:pt x="117" y="48"/>
                    <a:pt x="116" y="48"/>
                    <a:pt x="116" y="48"/>
                  </a:cubicBezTo>
                  <a:cubicBezTo>
                    <a:pt x="101" y="48"/>
                    <a:pt x="86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30">
              <a:extLst>
                <a:ext uri="{FF2B5EF4-FFF2-40B4-BE49-F238E27FC236}">
                  <a16:creationId xmlns:a16="http://schemas.microsoft.com/office/drawing/2014/main" id="{48283900-EE63-73BB-82AF-3993C1661E8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0963" y="3433763"/>
              <a:ext cx="39688" cy="14288"/>
            </a:xfrm>
            <a:custGeom>
              <a:avLst/>
              <a:gdLst>
                <a:gd name="T0" fmla="*/ 71 w 144"/>
                <a:gd name="T1" fmla="*/ 48 h 48"/>
                <a:gd name="T2" fmla="*/ 26 w 144"/>
                <a:gd name="T3" fmla="*/ 48 h 48"/>
                <a:gd name="T4" fmla="*/ 0 w 144"/>
                <a:gd name="T5" fmla="*/ 24 h 48"/>
                <a:gd name="T6" fmla="*/ 25 w 144"/>
                <a:gd name="T7" fmla="*/ 0 h 48"/>
                <a:gd name="T8" fmla="*/ 118 w 144"/>
                <a:gd name="T9" fmla="*/ 0 h 48"/>
                <a:gd name="T10" fmla="*/ 144 w 144"/>
                <a:gd name="T11" fmla="*/ 24 h 48"/>
                <a:gd name="T12" fmla="*/ 119 w 144"/>
                <a:gd name="T13" fmla="*/ 48 h 48"/>
                <a:gd name="T14" fmla="*/ 71 w 144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48">
                  <a:moveTo>
                    <a:pt x="71" y="48"/>
                  </a:moveTo>
                  <a:cubicBezTo>
                    <a:pt x="56" y="48"/>
                    <a:pt x="41" y="48"/>
                    <a:pt x="26" y="48"/>
                  </a:cubicBezTo>
                  <a:cubicBezTo>
                    <a:pt x="10" y="47"/>
                    <a:pt x="0" y="38"/>
                    <a:pt x="0" y="24"/>
                  </a:cubicBezTo>
                  <a:cubicBezTo>
                    <a:pt x="0" y="11"/>
                    <a:pt x="10" y="0"/>
                    <a:pt x="25" y="0"/>
                  </a:cubicBezTo>
                  <a:cubicBezTo>
                    <a:pt x="56" y="0"/>
                    <a:pt x="87" y="0"/>
                    <a:pt x="118" y="0"/>
                  </a:cubicBezTo>
                  <a:cubicBezTo>
                    <a:pt x="134" y="0"/>
                    <a:pt x="144" y="10"/>
                    <a:pt x="144" y="24"/>
                  </a:cubicBezTo>
                  <a:cubicBezTo>
                    <a:pt x="144" y="37"/>
                    <a:pt x="134" y="47"/>
                    <a:pt x="119" y="48"/>
                  </a:cubicBezTo>
                  <a:cubicBezTo>
                    <a:pt x="103" y="48"/>
                    <a:pt x="87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31">
              <a:extLst>
                <a:ext uri="{FF2B5EF4-FFF2-40B4-BE49-F238E27FC236}">
                  <a16:creationId xmlns:a16="http://schemas.microsoft.com/office/drawing/2014/main" id="{6621722D-79B2-E59F-CFBE-19F128F075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3675" y="3167063"/>
              <a:ext cx="41275" cy="66675"/>
            </a:xfrm>
            <a:custGeom>
              <a:avLst/>
              <a:gdLst>
                <a:gd name="T0" fmla="*/ 48 w 144"/>
                <a:gd name="T1" fmla="*/ 48 h 240"/>
                <a:gd name="T2" fmla="*/ 48 w 144"/>
                <a:gd name="T3" fmla="*/ 96 h 240"/>
                <a:gd name="T4" fmla="*/ 97 w 144"/>
                <a:gd name="T5" fmla="*/ 96 h 240"/>
                <a:gd name="T6" fmla="*/ 114 w 144"/>
                <a:gd name="T7" fmla="*/ 96 h 240"/>
                <a:gd name="T8" fmla="*/ 144 w 144"/>
                <a:gd name="T9" fmla="*/ 120 h 240"/>
                <a:gd name="T10" fmla="*/ 113 w 144"/>
                <a:gd name="T11" fmla="*/ 144 h 240"/>
                <a:gd name="T12" fmla="*/ 49 w 144"/>
                <a:gd name="T13" fmla="*/ 144 h 240"/>
                <a:gd name="T14" fmla="*/ 49 w 144"/>
                <a:gd name="T15" fmla="*/ 192 h 240"/>
                <a:gd name="T16" fmla="*/ 113 w 144"/>
                <a:gd name="T17" fmla="*/ 192 h 240"/>
                <a:gd name="T18" fmla="*/ 144 w 144"/>
                <a:gd name="T19" fmla="*/ 217 h 240"/>
                <a:gd name="T20" fmla="*/ 113 w 144"/>
                <a:gd name="T21" fmla="*/ 240 h 240"/>
                <a:gd name="T22" fmla="*/ 29 w 144"/>
                <a:gd name="T23" fmla="*/ 240 h 240"/>
                <a:gd name="T24" fmla="*/ 0 w 144"/>
                <a:gd name="T25" fmla="*/ 211 h 240"/>
                <a:gd name="T26" fmla="*/ 0 w 144"/>
                <a:gd name="T27" fmla="*/ 28 h 240"/>
                <a:gd name="T28" fmla="*/ 29 w 144"/>
                <a:gd name="T29" fmla="*/ 0 h 240"/>
                <a:gd name="T30" fmla="*/ 116 w 144"/>
                <a:gd name="T31" fmla="*/ 0 h 240"/>
                <a:gd name="T32" fmla="*/ 144 w 144"/>
                <a:gd name="T33" fmla="*/ 24 h 240"/>
                <a:gd name="T34" fmla="*/ 115 w 144"/>
                <a:gd name="T35" fmla="*/ 48 h 240"/>
                <a:gd name="T36" fmla="*/ 48 w 144"/>
                <a:gd name="T37" fmla="*/ 4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44" h="240">
                  <a:moveTo>
                    <a:pt x="48" y="48"/>
                  </a:moveTo>
                  <a:cubicBezTo>
                    <a:pt x="48" y="65"/>
                    <a:pt x="48" y="79"/>
                    <a:pt x="48" y="96"/>
                  </a:cubicBezTo>
                  <a:cubicBezTo>
                    <a:pt x="65" y="96"/>
                    <a:pt x="81" y="96"/>
                    <a:pt x="97" y="96"/>
                  </a:cubicBezTo>
                  <a:cubicBezTo>
                    <a:pt x="103" y="96"/>
                    <a:pt x="108" y="96"/>
                    <a:pt x="114" y="96"/>
                  </a:cubicBezTo>
                  <a:cubicBezTo>
                    <a:pt x="133" y="96"/>
                    <a:pt x="144" y="105"/>
                    <a:pt x="144" y="120"/>
                  </a:cubicBezTo>
                  <a:cubicBezTo>
                    <a:pt x="144" y="135"/>
                    <a:pt x="133" y="144"/>
                    <a:pt x="113" y="144"/>
                  </a:cubicBezTo>
                  <a:cubicBezTo>
                    <a:pt x="92" y="144"/>
                    <a:pt x="71" y="144"/>
                    <a:pt x="49" y="144"/>
                  </a:cubicBezTo>
                  <a:cubicBezTo>
                    <a:pt x="49" y="160"/>
                    <a:pt x="49" y="175"/>
                    <a:pt x="49" y="192"/>
                  </a:cubicBezTo>
                  <a:cubicBezTo>
                    <a:pt x="70" y="192"/>
                    <a:pt x="92" y="192"/>
                    <a:pt x="113" y="192"/>
                  </a:cubicBezTo>
                  <a:cubicBezTo>
                    <a:pt x="133" y="192"/>
                    <a:pt x="144" y="201"/>
                    <a:pt x="144" y="217"/>
                  </a:cubicBezTo>
                  <a:cubicBezTo>
                    <a:pt x="143" y="231"/>
                    <a:pt x="133" y="240"/>
                    <a:pt x="113" y="240"/>
                  </a:cubicBezTo>
                  <a:cubicBezTo>
                    <a:pt x="85" y="240"/>
                    <a:pt x="57" y="240"/>
                    <a:pt x="29" y="240"/>
                  </a:cubicBezTo>
                  <a:cubicBezTo>
                    <a:pt x="9" y="240"/>
                    <a:pt x="0" y="231"/>
                    <a:pt x="0" y="211"/>
                  </a:cubicBezTo>
                  <a:cubicBezTo>
                    <a:pt x="0" y="150"/>
                    <a:pt x="0" y="89"/>
                    <a:pt x="0" y="28"/>
                  </a:cubicBezTo>
                  <a:cubicBezTo>
                    <a:pt x="0" y="9"/>
                    <a:pt x="9" y="0"/>
                    <a:pt x="29" y="0"/>
                  </a:cubicBezTo>
                  <a:cubicBezTo>
                    <a:pt x="58" y="0"/>
                    <a:pt x="87" y="0"/>
                    <a:pt x="116" y="0"/>
                  </a:cubicBezTo>
                  <a:cubicBezTo>
                    <a:pt x="133" y="0"/>
                    <a:pt x="144" y="10"/>
                    <a:pt x="144" y="24"/>
                  </a:cubicBezTo>
                  <a:cubicBezTo>
                    <a:pt x="144" y="39"/>
                    <a:pt x="133" y="48"/>
                    <a:pt x="115" y="48"/>
                  </a:cubicBezTo>
                  <a:cubicBezTo>
                    <a:pt x="93" y="48"/>
                    <a:pt x="72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32">
              <a:extLst>
                <a:ext uri="{FF2B5EF4-FFF2-40B4-BE49-F238E27FC236}">
                  <a16:creationId xmlns:a16="http://schemas.microsoft.com/office/drawing/2014/main" id="{C0B9EC2B-5886-2A11-EC2D-440A1D7C2D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97000" y="3165475"/>
              <a:ext cx="53975" cy="68263"/>
            </a:xfrm>
            <a:custGeom>
              <a:avLst/>
              <a:gdLst>
                <a:gd name="T0" fmla="*/ 101 w 198"/>
                <a:gd name="T1" fmla="*/ 147 h 244"/>
                <a:gd name="T2" fmla="*/ 144 w 198"/>
                <a:gd name="T3" fmla="*/ 32 h 244"/>
                <a:gd name="T4" fmla="*/ 148 w 198"/>
                <a:gd name="T5" fmla="*/ 21 h 244"/>
                <a:gd name="T6" fmla="*/ 179 w 198"/>
                <a:gd name="T7" fmla="*/ 6 h 244"/>
                <a:gd name="T8" fmla="*/ 193 w 198"/>
                <a:gd name="T9" fmla="*/ 38 h 244"/>
                <a:gd name="T10" fmla="*/ 157 w 198"/>
                <a:gd name="T11" fmla="*/ 134 h 244"/>
                <a:gd name="T12" fmla="*/ 123 w 198"/>
                <a:gd name="T13" fmla="*/ 224 h 244"/>
                <a:gd name="T14" fmla="*/ 100 w 198"/>
                <a:gd name="T15" fmla="*/ 244 h 244"/>
                <a:gd name="T16" fmla="*/ 75 w 198"/>
                <a:gd name="T17" fmla="*/ 224 h 244"/>
                <a:gd name="T18" fmla="*/ 6 w 198"/>
                <a:gd name="T19" fmla="*/ 40 h 244"/>
                <a:gd name="T20" fmla="*/ 18 w 198"/>
                <a:gd name="T21" fmla="*/ 5 h 244"/>
                <a:gd name="T22" fmla="*/ 51 w 198"/>
                <a:gd name="T23" fmla="*/ 24 h 244"/>
                <a:gd name="T24" fmla="*/ 97 w 198"/>
                <a:gd name="T25" fmla="*/ 147 h 244"/>
                <a:gd name="T26" fmla="*/ 101 w 198"/>
                <a:gd name="T27" fmla="*/ 147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44">
                  <a:moveTo>
                    <a:pt x="101" y="147"/>
                  </a:moveTo>
                  <a:cubicBezTo>
                    <a:pt x="115" y="109"/>
                    <a:pt x="129" y="70"/>
                    <a:pt x="144" y="32"/>
                  </a:cubicBezTo>
                  <a:cubicBezTo>
                    <a:pt x="145" y="28"/>
                    <a:pt x="146" y="25"/>
                    <a:pt x="148" y="21"/>
                  </a:cubicBezTo>
                  <a:cubicBezTo>
                    <a:pt x="154" y="7"/>
                    <a:pt x="167" y="1"/>
                    <a:pt x="179" y="6"/>
                  </a:cubicBezTo>
                  <a:cubicBezTo>
                    <a:pt x="192" y="11"/>
                    <a:pt x="198" y="23"/>
                    <a:pt x="193" y="38"/>
                  </a:cubicBezTo>
                  <a:cubicBezTo>
                    <a:pt x="181" y="70"/>
                    <a:pt x="169" y="102"/>
                    <a:pt x="157" y="134"/>
                  </a:cubicBezTo>
                  <a:cubicBezTo>
                    <a:pt x="145" y="164"/>
                    <a:pt x="134" y="194"/>
                    <a:pt x="123" y="224"/>
                  </a:cubicBezTo>
                  <a:cubicBezTo>
                    <a:pt x="119" y="235"/>
                    <a:pt x="112" y="244"/>
                    <a:pt x="100" y="244"/>
                  </a:cubicBezTo>
                  <a:cubicBezTo>
                    <a:pt x="86" y="244"/>
                    <a:pt x="79" y="236"/>
                    <a:pt x="75" y="224"/>
                  </a:cubicBezTo>
                  <a:cubicBezTo>
                    <a:pt x="52" y="163"/>
                    <a:pt x="29" y="102"/>
                    <a:pt x="6" y="40"/>
                  </a:cubicBezTo>
                  <a:cubicBezTo>
                    <a:pt x="0" y="24"/>
                    <a:pt x="5" y="10"/>
                    <a:pt x="18" y="5"/>
                  </a:cubicBezTo>
                  <a:cubicBezTo>
                    <a:pt x="32" y="0"/>
                    <a:pt x="44" y="6"/>
                    <a:pt x="51" y="24"/>
                  </a:cubicBezTo>
                  <a:cubicBezTo>
                    <a:pt x="67" y="65"/>
                    <a:pt x="82" y="106"/>
                    <a:pt x="97" y="147"/>
                  </a:cubicBezTo>
                  <a:cubicBezTo>
                    <a:pt x="98" y="147"/>
                    <a:pt x="100" y="147"/>
                    <a:pt x="101" y="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Freeform 33">
              <a:extLst>
                <a:ext uri="{FF2B5EF4-FFF2-40B4-BE49-F238E27FC236}">
                  <a16:creationId xmlns:a16="http://schemas.microsoft.com/office/drawing/2014/main" id="{401597C7-008B-43AE-B28B-2D604C71E37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17625" y="3167063"/>
              <a:ext cx="39688" cy="66675"/>
            </a:xfrm>
            <a:custGeom>
              <a:avLst/>
              <a:gdLst>
                <a:gd name="T0" fmla="*/ 48 w 144"/>
                <a:gd name="T1" fmla="*/ 192 h 240"/>
                <a:gd name="T2" fmla="*/ 116 w 144"/>
                <a:gd name="T3" fmla="*/ 192 h 240"/>
                <a:gd name="T4" fmla="*/ 144 w 144"/>
                <a:gd name="T5" fmla="*/ 216 h 240"/>
                <a:gd name="T6" fmla="*/ 115 w 144"/>
                <a:gd name="T7" fmla="*/ 240 h 240"/>
                <a:gd name="T8" fmla="*/ 28 w 144"/>
                <a:gd name="T9" fmla="*/ 240 h 240"/>
                <a:gd name="T10" fmla="*/ 0 w 144"/>
                <a:gd name="T11" fmla="*/ 211 h 240"/>
                <a:gd name="T12" fmla="*/ 0 w 144"/>
                <a:gd name="T13" fmla="*/ 29 h 240"/>
                <a:gd name="T14" fmla="*/ 24 w 144"/>
                <a:gd name="T15" fmla="*/ 0 h 240"/>
                <a:gd name="T16" fmla="*/ 48 w 144"/>
                <a:gd name="T17" fmla="*/ 28 h 240"/>
                <a:gd name="T18" fmla="*/ 48 w 144"/>
                <a:gd name="T19" fmla="*/ 174 h 240"/>
                <a:gd name="T20" fmla="*/ 48 w 144"/>
                <a:gd name="T21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240">
                  <a:moveTo>
                    <a:pt x="48" y="192"/>
                  </a:moveTo>
                  <a:cubicBezTo>
                    <a:pt x="72" y="192"/>
                    <a:pt x="94" y="192"/>
                    <a:pt x="116" y="192"/>
                  </a:cubicBezTo>
                  <a:cubicBezTo>
                    <a:pt x="133" y="192"/>
                    <a:pt x="144" y="202"/>
                    <a:pt x="144" y="216"/>
                  </a:cubicBezTo>
                  <a:cubicBezTo>
                    <a:pt x="144" y="231"/>
                    <a:pt x="133" y="240"/>
                    <a:pt x="115" y="240"/>
                  </a:cubicBezTo>
                  <a:cubicBezTo>
                    <a:pt x="86" y="240"/>
                    <a:pt x="57" y="240"/>
                    <a:pt x="28" y="240"/>
                  </a:cubicBezTo>
                  <a:cubicBezTo>
                    <a:pt x="9" y="240"/>
                    <a:pt x="0" y="231"/>
                    <a:pt x="0" y="211"/>
                  </a:cubicBezTo>
                  <a:cubicBezTo>
                    <a:pt x="0" y="150"/>
                    <a:pt x="0" y="89"/>
                    <a:pt x="0" y="29"/>
                  </a:cubicBezTo>
                  <a:cubicBezTo>
                    <a:pt x="0" y="11"/>
                    <a:pt x="9" y="0"/>
                    <a:pt x="24" y="0"/>
                  </a:cubicBezTo>
                  <a:cubicBezTo>
                    <a:pt x="38" y="0"/>
                    <a:pt x="48" y="11"/>
                    <a:pt x="48" y="28"/>
                  </a:cubicBezTo>
                  <a:cubicBezTo>
                    <a:pt x="48" y="77"/>
                    <a:pt x="48" y="125"/>
                    <a:pt x="48" y="174"/>
                  </a:cubicBezTo>
                  <a:cubicBezTo>
                    <a:pt x="48" y="179"/>
                    <a:pt x="48" y="185"/>
                    <a:pt x="48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34">
              <a:extLst>
                <a:ext uri="{FF2B5EF4-FFF2-40B4-BE49-F238E27FC236}">
                  <a16:creationId xmlns:a16="http://schemas.microsoft.com/office/drawing/2014/main" id="{F58C728A-E7CB-94E0-2A1B-89626248A27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0013" y="3167063"/>
              <a:ext cx="14288" cy="66675"/>
            </a:xfrm>
            <a:custGeom>
              <a:avLst/>
              <a:gdLst>
                <a:gd name="T0" fmla="*/ 48 w 48"/>
                <a:gd name="T1" fmla="*/ 119 h 240"/>
                <a:gd name="T2" fmla="*/ 48 w 48"/>
                <a:gd name="T3" fmla="*/ 210 h 240"/>
                <a:gd name="T4" fmla="*/ 24 w 48"/>
                <a:gd name="T5" fmla="*/ 240 h 240"/>
                <a:gd name="T6" fmla="*/ 0 w 48"/>
                <a:gd name="T7" fmla="*/ 210 h 240"/>
                <a:gd name="T8" fmla="*/ 0 w 48"/>
                <a:gd name="T9" fmla="*/ 30 h 240"/>
                <a:gd name="T10" fmla="*/ 24 w 48"/>
                <a:gd name="T11" fmla="*/ 0 h 240"/>
                <a:gd name="T12" fmla="*/ 48 w 48"/>
                <a:gd name="T13" fmla="*/ 30 h 240"/>
                <a:gd name="T14" fmla="*/ 48 w 48"/>
                <a:gd name="T15" fmla="*/ 119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8" h="240">
                  <a:moveTo>
                    <a:pt x="48" y="119"/>
                  </a:moveTo>
                  <a:cubicBezTo>
                    <a:pt x="48" y="149"/>
                    <a:pt x="48" y="180"/>
                    <a:pt x="48" y="210"/>
                  </a:cubicBezTo>
                  <a:cubicBezTo>
                    <a:pt x="48" y="229"/>
                    <a:pt x="39" y="240"/>
                    <a:pt x="24" y="240"/>
                  </a:cubicBezTo>
                  <a:cubicBezTo>
                    <a:pt x="9" y="240"/>
                    <a:pt x="0" y="229"/>
                    <a:pt x="0" y="210"/>
                  </a:cubicBezTo>
                  <a:cubicBezTo>
                    <a:pt x="0" y="150"/>
                    <a:pt x="0" y="90"/>
                    <a:pt x="0" y="30"/>
                  </a:cubicBezTo>
                  <a:cubicBezTo>
                    <a:pt x="0" y="11"/>
                    <a:pt x="9" y="0"/>
                    <a:pt x="24" y="0"/>
                  </a:cubicBezTo>
                  <a:cubicBezTo>
                    <a:pt x="39" y="0"/>
                    <a:pt x="48" y="11"/>
                    <a:pt x="48" y="30"/>
                  </a:cubicBezTo>
                  <a:cubicBezTo>
                    <a:pt x="48" y="60"/>
                    <a:pt x="48" y="89"/>
                    <a:pt x="48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90F0A82F-11E3-FAA6-6E9C-56F3492D5750}"/>
              </a:ext>
            </a:extLst>
          </p:cNvPr>
          <p:cNvGrpSpPr/>
          <p:nvPr/>
        </p:nvGrpSpPr>
        <p:grpSpPr>
          <a:xfrm>
            <a:off x="3986439" y="4859799"/>
            <a:ext cx="457200" cy="422275"/>
            <a:chOff x="1916113" y="3124200"/>
            <a:chExt cx="457200" cy="422275"/>
          </a:xfrm>
          <a:solidFill>
            <a:srgbClr val="43266B"/>
          </a:solidFill>
        </p:grpSpPr>
        <p:sp>
          <p:nvSpPr>
            <p:cNvPr id="493" name="Freeform 35">
              <a:extLst>
                <a:ext uri="{FF2B5EF4-FFF2-40B4-BE49-F238E27FC236}">
                  <a16:creationId xmlns:a16="http://schemas.microsoft.com/office/drawing/2014/main" id="{3D856A00-8293-B85A-1100-6784B868D7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16113" y="3124200"/>
              <a:ext cx="457200" cy="422275"/>
            </a:xfrm>
            <a:custGeom>
              <a:avLst/>
              <a:gdLst>
                <a:gd name="T0" fmla="*/ 0 w 1639"/>
                <a:gd name="T1" fmla="*/ 85 h 1510"/>
                <a:gd name="T2" fmla="*/ 54 w 1639"/>
                <a:gd name="T3" fmla="*/ 13 h 1510"/>
                <a:gd name="T4" fmla="*/ 111 w 1639"/>
                <a:gd name="T5" fmla="*/ 0 h 1510"/>
                <a:gd name="T6" fmla="*/ 1528 w 1639"/>
                <a:gd name="T7" fmla="*/ 0 h 1510"/>
                <a:gd name="T8" fmla="*/ 1639 w 1639"/>
                <a:gd name="T9" fmla="*/ 111 h 1510"/>
                <a:gd name="T10" fmla="*/ 1639 w 1639"/>
                <a:gd name="T11" fmla="*/ 1399 h 1510"/>
                <a:gd name="T12" fmla="*/ 1528 w 1639"/>
                <a:gd name="T13" fmla="*/ 1510 h 1510"/>
                <a:gd name="T14" fmla="*/ 983 w 1639"/>
                <a:gd name="T15" fmla="*/ 1510 h 1510"/>
                <a:gd name="T16" fmla="*/ 965 w 1639"/>
                <a:gd name="T17" fmla="*/ 1508 h 1510"/>
                <a:gd name="T18" fmla="*/ 941 w 1639"/>
                <a:gd name="T19" fmla="*/ 1479 h 1510"/>
                <a:gd name="T20" fmla="*/ 963 w 1639"/>
                <a:gd name="T21" fmla="*/ 1448 h 1510"/>
                <a:gd name="T22" fmla="*/ 989 w 1639"/>
                <a:gd name="T23" fmla="*/ 1446 h 1510"/>
                <a:gd name="T24" fmla="*/ 1520 w 1639"/>
                <a:gd name="T25" fmla="*/ 1446 h 1510"/>
                <a:gd name="T26" fmla="*/ 1542 w 1639"/>
                <a:gd name="T27" fmla="*/ 1445 h 1510"/>
                <a:gd name="T28" fmla="*/ 1572 w 1639"/>
                <a:gd name="T29" fmla="*/ 1418 h 1510"/>
                <a:gd name="T30" fmla="*/ 1575 w 1639"/>
                <a:gd name="T31" fmla="*/ 1394 h 1510"/>
                <a:gd name="T32" fmla="*/ 1575 w 1639"/>
                <a:gd name="T33" fmla="*/ 390 h 1510"/>
                <a:gd name="T34" fmla="*/ 1575 w 1639"/>
                <a:gd name="T35" fmla="*/ 371 h 1510"/>
                <a:gd name="T36" fmla="*/ 64 w 1639"/>
                <a:gd name="T37" fmla="*/ 371 h 1510"/>
                <a:gd name="T38" fmla="*/ 64 w 1639"/>
                <a:gd name="T39" fmla="*/ 389 h 1510"/>
                <a:gd name="T40" fmla="*/ 64 w 1639"/>
                <a:gd name="T41" fmla="*/ 1395 h 1510"/>
                <a:gd name="T42" fmla="*/ 115 w 1639"/>
                <a:gd name="T43" fmla="*/ 1446 h 1510"/>
                <a:gd name="T44" fmla="*/ 691 w 1639"/>
                <a:gd name="T45" fmla="*/ 1446 h 1510"/>
                <a:gd name="T46" fmla="*/ 715 w 1639"/>
                <a:gd name="T47" fmla="*/ 1448 h 1510"/>
                <a:gd name="T48" fmla="*/ 739 w 1639"/>
                <a:gd name="T49" fmla="*/ 1478 h 1510"/>
                <a:gd name="T50" fmla="*/ 714 w 1639"/>
                <a:gd name="T51" fmla="*/ 1508 h 1510"/>
                <a:gd name="T52" fmla="*/ 692 w 1639"/>
                <a:gd name="T53" fmla="*/ 1510 h 1510"/>
                <a:gd name="T54" fmla="*/ 128 w 1639"/>
                <a:gd name="T55" fmla="*/ 1510 h 1510"/>
                <a:gd name="T56" fmla="*/ 0 w 1639"/>
                <a:gd name="T57" fmla="*/ 1425 h 1510"/>
                <a:gd name="T58" fmla="*/ 0 w 1639"/>
                <a:gd name="T59" fmla="*/ 85 h 1510"/>
                <a:gd name="T60" fmla="*/ 64 w 1639"/>
                <a:gd name="T61" fmla="*/ 305 h 1510"/>
                <a:gd name="T62" fmla="*/ 1574 w 1639"/>
                <a:gd name="T63" fmla="*/ 305 h 1510"/>
                <a:gd name="T64" fmla="*/ 1574 w 1639"/>
                <a:gd name="T65" fmla="*/ 102 h 1510"/>
                <a:gd name="T66" fmla="*/ 1537 w 1639"/>
                <a:gd name="T67" fmla="*/ 64 h 1510"/>
                <a:gd name="T68" fmla="*/ 1519 w 1639"/>
                <a:gd name="T69" fmla="*/ 64 h 1510"/>
                <a:gd name="T70" fmla="*/ 120 w 1639"/>
                <a:gd name="T71" fmla="*/ 64 h 1510"/>
                <a:gd name="T72" fmla="*/ 100 w 1639"/>
                <a:gd name="T73" fmla="*/ 65 h 1510"/>
                <a:gd name="T74" fmla="*/ 65 w 1639"/>
                <a:gd name="T75" fmla="*/ 102 h 1510"/>
                <a:gd name="T76" fmla="*/ 64 w 1639"/>
                <a:gd name="T77" fmla="*/ 305 h 15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1510">
                  <a:moveTo>
                    <a:pt x="0" y="85"/>
                  </a:moveTo>
                  <a:cubicBezTo>
                    <a:pt x="10" y="54"/>
                    <a:pt x="23" y="26"/>
                    <a:pt x="54" y="13"/>
                  </a:cubicBezTo>
                  <a:cubicBezTo>
                    <a:pt x="72" y="6"/>
                    <a:pt x="92" y="0"/>
                    <a:pt x="111" y="0"/>
                  </a:cubicBezTo>
                  <a:cubicBezTo>
                    <a:pt x="583" y="0"/>
                    <a:pt x="1056" y="0"/>
                    <a:pt x="1528" y="0"/>
                  </a:cubicBezTo>
                  <a:cubicBezTo>
                    <a:pt x="1597" y="0"/>
                    <a:pt x="1639" y="42"/>
                    <a:pt x="1639" y="111"/>
                  </a:cubicBezTo>
                  <a:cubicBezTo>
                    <a:pt x="1639" y="540"/>
                    <a:pt x="1639" y="970"/>
                    <a:pt x="1639" y="1399"/>
                  </a:cubicBezTo>
                  <a:cubicBezTo>
                    <a:pt x="1639" y="1468"/>
                    <a:pt x="1597" y="1510"/>
                    <a:pt x="1528" y="1510"/>
                  </a:cubicBezTo>
                  <a:cubicBezTo>
                    <a:pt x="1346" y="1510"/>
                    <a:pt x="1164" y="1510"/>
                    <a:pt x="983" y="1510"/>
                  </a:cubicBezTo>
                  <a:cubicBezTo>
                    <a:pt x="977" y="1510"/>
                    <a:pt x="971" y="1510"/>
                    <a:pt x="965" y="1508"/>
                  </a:cubicBezTo>
                  <a:cubicBezTo>
                    <a:pt x="951" y="1506"/>
                    <a:pt x="941" y="1493"/>
                    <a:pt x="941" y="1479"/>
                  </a:cubicBezTo>
                  <a:cubicBezTo>
                    <a:pt x="940" y="1464"/>
                    <a:pt x="949" y="1451"/>
                    <a:pt x="963" y="1448"/>
                  </a:cubicBezTo>
                  <a:cubicBezTo>
                    <a:pt x="972" y="1446"/>
                    <a:pt x="980" y="1446"/>
                    <a:pt x="989" y="1446"/>
                  </a:cubicBezTo>
                  <a:cubicBezTo>
                    <a:pt x="1166" y="1446"/>
                    <a:pt x="1343" y="1446"/>
                    <a:pt x="1520" y="1446"/>
                  </a:cubicBezTo>
                  <a:cubicBezTo>
                    <a:pt x="1527" y="1446"/>
                    <a:pt x="1535" y="1446"/>
                    <a:pt x="1542" y="1445"/>
                  </a:cubicBezTo>
                  <a:cubicBezTo>
                    <a:pt x="1558" y="1443"/>
                    <a:pt x="1569" y="1434"/>
                    <a:pt x="1572" y="1418"/>
                  </a:cubicBezTo>
                  <a:cubicBezTo>
                    <a:pt x="1574" y="1410"/>
                    <a:pt x="1575" y="1402"/>
                    <a:pt x="1575" y="1394"/>
                  </a:cubicBezTo>
                  <a:cubicBezTo>
                    <a:pt x="1575" y="1059"/>
                    <a:pt x="1575" y="724"/>
                    <a:pt x="1575" y="390"/>
                  </a:cubicBezTo>
                  <a:cubicBezTo>
                    <a:pt x="1575" y="384"/>
                    <a:pt x="1575" y="378"/>
                    <a:pt x="1575" y="371"/>
                  </a:cubicBezTo>
                  <a:cubicBezTo>
                    <a:pt x="1071" y="371"/>
                    <a:pt x="568" y="371"/>
                    <a:pt x="64" y="371"/>
                  </a:cubicBezTo>
                  <a:cubicBezTo>
                    <a:pt x="64" y="378"/>
                    <a:pt x="64" y="383"/>
                    <a:pt x="64" y="389"/>
                  </a:cubicBezTo>
                  <a:cubicBezTo>
                    <a:pt x="64" y="724"/>
                    <a:pt x="64" y="1060"/>
                    <a:pt x="64" y="1395"/>
                  </a:cubicBezTo>
                  <a:cubicBezTo>
                    <a:pt x="64" y="1433"/>
                    <a:pt x="77" y="1446"/>
                    <a:pt x="115" y="1446"/>
                  </a:cubicBezTo>
                  <a:cubicBezTo>
                    <a:pt x="307" y="1446"/>
                    <a:pt x="499" y="1446"/>
                    <a:pt x="691" y="1446"/>
                  </a:cubicBezTo>
                  <a:cubicBezTo>
                    <a:pt x="699" y="1446"/>
                    <a:pt x="707" y="1446"/>
                    <a:pt x="715" y="1448"/>
                  </a:cubicBezTo>
                  <a:cubicBezTo>
                    <a:pt x="729" y="1451"/>
                    <a:pt x="739" y="1464"/>
                    <a:pt x="739" y="1478"/>
                  </a:cubicBezTo>
                  <a:cubicBezTo>
                    <a:pt x="739" y="1492"/>
                    <a:pt x="728" y="1506"/>
                    <a:pt x="714" y="1508"/>
                  </a:cubicBezTo>
                  <a:cubicBezTo>
                    <a:pt x="707" y="1510"/>
                    <a:pt x="699" y="1510"/>
                    <a:pt x="692" y="1510"/>
                  </a:cubicBezTo>
                  <a:cubicBezTo>
                    <a:pt x="504" y="1510"/>
                    <a:pt x="316" y="1510"/>
                    <a:pt x="128" y="1510"/>
                  </a:cubicBezTo>
                  <a:cubicBezTo>
                    <a:pt x="51" y="1510"/>
                    <a:pt x="29" y="1495"/>
                    <a:pt x="0" y="1425"/>
                  </a:cubicBezTo>
                  <a:cubicBezTo>
                    <a:pt x="0" y="978"/>
                    <a:pt x="0" y="532"/>
                    <a:pt x="0" y="85"/>
                  </a:cubicBezTo>
                  <a:close/>
                  <a:moveTo>
                    <a:pt x="64" y="305"/>
                  </a:moveTo>
                  <a:cubicBezTo>
                    <a:pt x="569" y="305"/>
                    <a:pt x="1071" y="305"/>
                    <a:pt x="1574" y="305"/>
                  </a:cubicBezTo>
                  <a:cubicBezTo>
                    <a:pt x="1574" y="237"/>
                    <a:pt x="1575" y="169"/>
                    <a:pt x="1574" y="102"/>
                  </a:cubicBezTo>
                  <a:cubicBezTo>
                    <a:pt x="1574" y="79"/>
                    <a:pt x="1560" y="67"/>
                    <a:pt x="1537" y="64"/>
                  </a:cubicBezTo>
                  <a:cubicBezTo>
                    <a:pt x="1531" y="64"/>
                    <a:pt x="1525" y="64"/>
                    <a:pt x="1519" y="64"/>
                  </a:cubicBezTo>
                  <a:cubicBezTo>
                    <a:pt x="1053" y="64"/>
                    <a:pt x="586" y="64"/>
                    <a:pt x="120" y="64"/>
                  </a:cubicBezTo>
                  <a:cubicBezTo>
                    <a:pt x="113" y="64"/>
                    <a:pt x="107" y="64"/>
                    <a:pt x="100" y="65"/>
                  </a:cubicBezTo>
                  <a:cubicBezTo>
                    <a:pt x="78" y="67"/>
                    <a:pt x="65" y="80"/>
                    <a:pt x="65" y="102"/>
                  </a:cubicBezTo>
                  <a:cubicBezTo>
                    <a:pt x="64" y="169"/>
                    <a:pt x="64" y="236"/>
                    <a:pt x="64" y="3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36">
              <a:extLst>
                <a:ext uri="{FF2B5EF4-FFF2-40B4-BE49-F238E27FC236}">
                  <a16:creationId xmlns:a16="http://schemas.microsoft.com/office/drawing/2014/main" id="{B3E7BCAD-4F2B-3680-F833-EDD07B7193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3425" y="3297238"/>
              <a:ext cx="74613" cy="111125"/>
            </a:xfrm>
            <a:custGeom>
              <a:avLst/>
              <a:gdLst>
                <a:gd name="T0" fmla="*/ 220 w 264"/>
                <a:gd name="T1" fmla="*/ 199 h 398"/>
                <a:gd name="T2" fmla="*/ 253 w 264"/>
                <a:gd name="T3" fmla="*/ 297 h 398"/>
                <a:gd name="T4" fmla="*/ 137 w 264"/>
                <a:gd name="T5" fmla="*/ 397 h 398"/>
                <a:gd name="T6" fmla="*/ 37 w 264"/>
                <a:gd name="T7" fmla="*/ 397 h 398"/>
                <a:gd name="T8" fmla="*/ 0 w 264"/>
                <a:gd name="T9" fmla="*/ 361 h 398"/>
                <a:gd name="T10" fmla="*/ 0 w 264"/>
                <a:gd name="T11" fmla="*/ 38 h 398"/>
                <a:gd name="T12" fmla="*/ 35 w 264"/>
                <a:gd name="T13" fmla="*/ 1 h 398"/>
                <a:gd name="T14" fmla="*/ 147 w 264"/>
                <a:gd name="T15" fmla="*/ 2 h 398"/>
                <a:gd name="T16" fmla="*/ 245 w 264"/>
                <a:gd name="T17" fmla="*/ 72 h 398"/>
                <a:gd name="T18" fmla="*/ 226 w 264"/>
                <a:gd name="T19" fmla="*/ 191 h 398"/>
                <a:gd name="T20" fmla="*/ 220 w 264"/>
                <a:gd name="T21" fmla="*/ 199 h 398"/>
                <a:gd name="T22" fmla="*/ 63 w 264"/>
                <a:gd name="T23" fmla="*/ 115 h 398"/>
                <a:gd name="T24" fmla="*/ 64 w 264"/>
                <a:gd name="T25" fmla="*/ 115 h 398"/>
                <a:gd name="T26" fmla="*/ 64 w 264"/>
                <a:gd name="T27" fmla="*/ 156 h 398"/>
                <a:gd name="T28" fmla="*/ 74 w 264"/>
                <a:gd name="T29" fmla="*/ 166 h 398"/>
                <a:gd name="T30" fmla="*/ 147 w 264"/>
                <a:gd name="T31" fmla="*/ 166 h 398"/>
                <a:gd name="T32" fmla="*/ 191 w 264"/>
                <a:gd name="T33" fmla="*/ 117 h 398"/>
                <a:gd name="T34" fmla="*/ 147 w 264"/>
                <a:gd name="T35" fmla="*/ 66 h 398"/>
                <a:gd name="T36" fmla="*/ 114 w 264"/>
                <a:gd name="T37" fmla="*/ 65 h 398"/>
                <a:gd name="T38" fmla="*/ 68 w 264"/>
                <a:gd name="T39" fmla="*/ 68 h 398"/>
                <a:gd name="T40" fmla="*/ 63 w 264"/>
                <a:gd name="T41" fmla="*/ 115 h 398"/>
                <a:gd name="T42" fmla="*/ 64 w 264"/>
                <a:gd name="T43" fmla="*/ 233 h 398"/>
                <a:gd name="T44" fmla="*/ 64 w 264"/>
                <a:gd name="T45" fmla="*/ 325 h 398"/>
                <a:gd name="T46" fmla="*/ 73 w 264"/>
                <a:gd name="T47" fmla="*/ 333 h 398"/>
                <a:gd name="T48" fmla="*/ 149 w 264"/>
                <a:gd name="T49" fmla="*/ 332 h 398"/>
                <a:gd name="T50" fmla="*/ 191 w 264"/>
                <a:gd name="T51" fmla="*/ 284 h 398"/>
                <a:gd name="T52" fmla="*/ 151 w 264"/>
                <a:gd name="T53" fmla="*/ 233 h 398"/>
                <a:gd name="T54" fmla="*/ 64 w 264"/>
                <a:gd name="T55" fmla="*/ 233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64" h="398">
                  <a:moveTo>
                    <a:pt x="220" y="199"/>
                  </a:moveTo>
                  <a:cubicBezTo>
                    <a:pt x="245" y="227"/>
                    <a:pt x="259" y="259"/>
                    <a:pt x="253" y="297"/>
                  </a:cubicBezTo>
                  <a:cubicBezTo>
                    <a:pt x="246" y="355"/>
                    <a:pt x="201" y="395"/>
                    <a:pt x="137" y="397"/>
                  </a:cubicBezTo>
                  <a:cubicBezTo>
                    <a:pt x="104" y="398"/>
                    <a:pt x="70" y="398"/>
                    <a:pt x="37" y="397"/>
                  </a:cubicBezTo>
                  <a:cubicBezTo>
                    <a:pt x="12" y="397"/>
                    <a:pt x="0" y="385"/>
                    <a:pt x="0" y="361"/>
                  </a:cubicBezTo>
                  <a:cubicBezTo>
                    <a:pt x="0" y="253"/>
                    <a:pt x="0" y="145"/>
                    <a:pt x="0" y="38"/>
                  </a:cubicBezTo>
                  <a:cubicBezTo>
                    <a:pt x="0" y="14"/>
                    <a:pt x="12" y="1"/>
                    <a:pt x="35" y="1"/>
                  </a:cubicBezTo>
                  <a:cubicBezTo>
                    <a:pt x="72" y="0"/>
                    <a:pt x="110" y="0"/>
                    <a:pt x="147" y="2"/>
                  </a:cubicBezTo>
                  <a:cubicBezTo>
                    <a:pt x="194" y="4"/>
                    <a:pt x="227" y="29"/>
                    <a:pt x="245" y="72"/>
                  </a:cubicBezTo>
                  <a:cubicBezTo>
                    <a:pt x="264" y="115"/>
                    <a:pt x="256" y="155"/>
                    <a:pt x="226" y="191"/>
                  </a:cubicBezTo>
                  <a:cubicBezTo>
                    <a:pt x="224" y="194"/>
                    <a:pt x="222" y="196"/>
                    <a:pt x="220" y="199"/>
                  </a:cubicBezTo>
                  <a:close/>
                  <a:moveTo>
                    <a:pt x="63" y="115"/>
                  </a:moveTo>
                  <a:cubicBezTo>
                    <a:pt x="63" y="115"/>
                    <a:pt x="63" y="115"/>
                    <a:pt x="64" y="115"/>
                  </a:cubicBezTo>
                  <a:cubicBezTo>
                    <a:pt x="64" y="129"/>
                    <a:pt x="63" y="143"/>
                    <a:pt x="64" y="156"/>
                  </a:cubicBezTo>
                  <a:cubicBezTo>
                    <a:pt x="65" y="160"/>
                    <a:pt x="70" y="166"/>
                    <a:pt x="74" y="166"/>
                  </a:cubicBezTo>
                  <a:cubicBezTo>
                    <a:pt x="98" y="167"/>
                    <a:pt x="123" y="168"/>
                    <a:pt x="147" y="166"/>
                  </a:cubicBezTo>
                  <a:cubicBezTo>
                    <a:pt x="172" y="164"/>
                    <a:pt x="190" y="142"/>
                    <a:pt x="191" y="117"/>
                  </a:cubicBezTo>
                  <a:cubicBezTo>
                    <a:pt x="191" y="91"/>
                    <a:pt x="173" y="69"/>
                    <a:pt x="147" y="66"/>
                  </a:cubicBezTo>
                  <a:cubicBezTo>
                    <a:pt x="136" y="64"/>
                    <a:pt x="125" y="65"/>
                    <a:pt x="114" y="65"/>
                  </a:cubicBezTo>
                  <a:cubicBezTo>
                    <a:pt x="98" y="65"/>
                    <a:pt x="76" y="60"/>
                    <a:pt x="68" y="68"/>
                  </a:cubicBezTo>
                  <a:cubicBezTo>
                    <a:pt x="59" y="77"/>
                    <a:pt x="64" y="99"/>
                    <a:pt x="63" y="115"/>
                  </a:cubicBezTo>
                  <a:close/>
                  <a:moveTo>
                    <a:pt x="64" y="233"/>
                  </a:moveTo>
                  <a:cubicBezTo>
                    <a:pt x="64" y="264"/>
                    <a:pt x="64" y="294"/>
                    <a:pt x="64" y="325"/>
                  </a:cubicBezTo>
                  <a:cubicBezTo>
                    <a:pt x="64" y="328"/>
                    <a:pt x="70" y="333"/>
                    <a:pt x="73" y="333"/>
                  </a:cubicBezTo>
                  <a:cubicBezTo>
                    <a:pt x="98" y="333"/>
                    <a:pt x="124" y="334"/>
                    <a:pt x="149" y="332"/>
                  </a:cubicBezTo>
                  <a:cubicBezTo>
                    <a:pt x="172" y="330"/>
                    <a:pt x="190" y="308"/>
                    <a:pt x="191" y="284"/>
                  </a:cubicBezTo>
                  <a:cubicBezTo>
                    <a:pt x="192" y="260"/>
                    <a:pt x="175" y="235"/>
                    <a:pt x="151" y="233"/>
                  </a:cubicBezTo>
                  <a:cubicBezTo>
                    <a:pt x="123" y="231"/>
                    <a:pt x="94" y="233"/>
                    <a:pt x="64" y="2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37">
              <a:extLst>
                <a:ext uri="{FF2B5EF4-FFF2-40B4-BE49-F238E27FC236}">
                  <a16:creationId xmlns:a16="http://schemas.microsoft.com/office/drawing/2014/main" id="{A440A518-0C5B-24C0-BDDB-EE9181BC8A50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3425" y="3478213"/>
              <a:ext cx="280988" cy="17463"/>
            </a:xfrm>
            <a:custGeom>
              <a:avLst/>
              <a:gdLst>
                <a:gd name="T0" fmla="*/ 504 w 1009"/>
                <a:gd name="T1" fmla="*/ 64 h 64"/>
                <a:gd name="T2" fmla="*/ 49 w 1009"/>
                <a:gd name="T3" fmla="*/ 64 h 64"/>
                <a:gd name="T4" fmla="*/ 27 w 1009"/>
                <a:gd name="T5" fmla="*/ 63 h 64"/>
                <a:gd name="T6" fmla="*/ 0 w 1009"/>
                <a:gd name="T7" fmla="*/ 31 h 64"/>
                <a:gd name="T8" fmla="*/ 26 w 1009"/>
                <a:gd name="T9" fmla="*/ 1 h 64"/>
                <a:gd name="T10" fmla="*/ 47 w 1009"/>
                <a:gd name="T11" fmla="*/ 0 h 64"/>
                <a:gd name="T12" fmla="*/ 962 w 1009"/>
                <a:gd name="T13" fmla="*/ 0 h 64"/>
                <a:gd name="T14" fmla="*/ 982 w 1009"/>
                <a:gd name="T15" fmla="*/ 1 h 64"/>
                <a:gd name="T16" fmla="*/ 1008 w 1009"/>
                <a:gd name="T17" fmla="*/ 33 h 64"/>
                <a:gd name="T18" fmla="*/ 982 w 1009"/>
                <a:gd name="T19" fmla="*/ 63 h 64"/>
                <a:gd name="T20" fmla="*/ 960 w 1009"/>
                <a:gd name="T21" fmla="*/ 64 h 64"/>
                <a:gd name="T22" fmla="*/ 504 w 1009"/>
                <a:gd name="T23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09" h="64">
                  <a:moveTo>
                    <a:pt x="504" y="64"/>
                  </a:moveTo>
                  <a:cubicBezTo>
                    <a:pt x="353" y="64"/>
                    <a:pt x="201" y="64"/>
                    <a:pt x="49" y="64"/>
                  </a:cubicBezTo>
                  <a:cubicBezTo>
                    <a:pt x="41" y="64"/>
                    <a:pt x="34" y="64"/>
                    <a:pt x="27" y="63"/>
                  </a:cubicBezTo>
                  <a:cubicBezTo>
                    <a:pt x="11" y="60"/>
                    <a:pt x="0" y="47"/>
                    <a:pt x="0" y="31"/>
                  </a:cubicBezTo>
                  <a:cubicBezTo>
                    <a:pt x="1" y="16"/>
                    <a:pt x="11" y="4"/>
                    <a:pt x="26" y="1"/>
                  </a:cubicBezTo>
                  <a:cubicBezTo>
                    <a:pt x="33" y="0"/>
                    <a:pt x="40" y="0"/>
                    <a:pt x="47" y="0"/>
                  </a:cubicBezTo>
                  <a:cubicBezTo>
                    <a:pt x="352" y="0"/>
                    <a:pt x="657" y="0"/>
                    <a:pt x="962" y="0"/>
                  </a:cubicBezTo>
                  <a:cubicBezTo>
                    <a:pt x="969" y="0"/>
                    <a:pt x="976" y="0"/>
                    <a:pt x="982" y="1"/>
                  </a:cubicBezTo>
                  <a:cubicBezTo>
                    <a:pt x="998" y="4"/>
                    <a:pt x="1009" y="17"/>
                    <a:pt x="1008" y="33"/>
                  </a:cubicBezTo>
                  <a:cubicBezTo>
                    <a:pt x="1008" y="48"/>
                    <a:pt x="998" y="60"/>
                    <a:pt x="982" y="63"/>
                  </a:cubicBezTo>
                  <a:cubicBezTo>
                    <a:pt x="975" y="64"/>
                    <a:pt x="968" y="64"/>
                    <a:pt x="960" y="64"/>
                  </a:cubicBezTo>
                  <a:cubicBezTo>
                    <a:pt x="808" y="64"/>
                    <a:pt x="656" y="64"/>
                    <a:pt x="504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38">
              <a:extLst>
                <a:ext uri="{FF2B5EF4-FFF2-40B4-BE49-F238E27FC236}">
                  <a16:creationId xmlns:a16="http://schemas.microsoft.com/office/drawing/2014/main" id="{A5B85ED7-E6BF-65B2-C85F-6881798136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19325" y="3341688"/>
              <a:ext cx="66675" cy="109538"/>
            </a:xfrm>
            <a:custGeom>
              <a:avLst/>
              <a:gdLst>
                <a:gd name="T0" fmla="*/ 171 w 237"/>
                <a:gd name="T1" fmla="*/ 225 h 391"/>
                <a:gd name="T2" fmla="*/ 82 w 237"/>
                <a:gd name="T3" fmla="*/ 231 h 391"/>
                <a:gd name="T4" fmla="*/ 4 w 237"/>
                <a:gd name="T5" fmla="*/ 116 h 391"/>
                <a:gd name="T6" fmla="*/ 110 w 237"/>
                <a:gd name="T7" fmla="*/ 6 h 391"/>
                <a:gd name="T8" fmla="*/ 228 w 237"/>
                <a:gd name="T9" fmla="*/ 82 h 391"/>
                <a:gd name="T10" fmla="*/ 236 w 237"/>
                <a:gd name="T11" fmla="*/ 122 h 391"/>
                <a:gd name="T12" fmla="*/ 234 w 237"/>
                <a:gd name="T13" fmla="*/ 290 h 391"/>
                <a:gd name="T14" fmla="*/ 120 w 237"/>
                <a:gd name="T15" fmla="*/ 391 h 391"/>
                <a:gd name="T16" fmla="*/ 6 w 237"/>
                <a:gd name="T17" fmla="*/ 294 h 391"/>
                <a:gd name="T18" fmla="*/ 6 w 237"/>
                <a:gd name="T19" fmla="*/ 267 h 391"/>
                <a:gd name="T20" fmla="*/ 36 w 237"/>
                <a:gd name="T21" fmla="*/ 243 h 391"/>
                <a:gd name="T22" fmla="*/ 67 w 237"/>
                <a:gd name="T23" fmla="*/ 269 h 391"/>
                <a:gd name="T24" fmla="*/ 70 w 237"/>
                <a:gd name="T25" fmla="*/ 288 h 391"/>
                <a:gd name="T26" fmla="*/ 122 w 237"/>
                <a:gd name="T27" fmla="*/ 326 h 391"/>
                <a:gd name="T28" fmla="*/ 170 w 237"/>
                <a:gd name="T29" fmla="*/ 284 h 391"/>
                <a:gd name="T30" fmla="*/ 171 w 237"/>
                <a:gd name="T31" fmla="*/ 225 h 391"/>
                <a:gd name="T32" fmla="*/ 121 w 237"/>
                <a:gd name="T33" fmla="*/ 173 h 391"/>
                <a:gd name="T34" fmla="*/ 172 w 237"/>
                <a:gd name="T35" fmla="*/ 120 h 391"/>
                <a:gd name="T36" fmla="*/ 120 w 237"/>
                <a:gd name="T37" fmla="*/ 70 h 391"/>
                <a:gd name="T38" fmla="*/ 68 w 237"/>
                <a:gd name="T39" fmla="*/ 122 h 391"/>
                <a:gd name="T40" fmla="*/ 121 w 237"/>
                <a:gd name="T41" fmla="*/ 173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37" h="391">
                  <a:moveTo>
                    <a:pt x="171" y="225"/>
                  </a:moveTo>
                  <a:cubicBezTo>
                    <a:pt x="141" y="239"/>
                    <a:pt x="112" y="240"/>
                    <a:pt x="82" y="231"/>
                  </a:cubicBezTo>
                  <a:cubicBezTo>
                    <a:pt x="35" y="215"/>
                    <a:pt x="0" y="164"/>
                    <a:pt x="4" y="116"/>
                  </a:cubicBezTo>
                  <a:cubicBezTo>
                    <a:pt x="10" y="55"/>
                    <a:pt x="50" y="14"/>
                    <a:pt x="110" y="6"/>
                  </a:cubicBezTo>
                  <a:cubicBezTo>
                    <a:pt x="159" y="0"/>
                    <a:pt x="212" y="34"/>
                    <a:pt x="228" y="82"/>
                  </a:cubicBezTo>
                  <a:cubicBezTo>
                    <a:pt x="232" y="94"/>
                    <a:pt x="235" y="108"/>
                    <a:pt x="236" y="122"/>
                  </a:cubicBezTo>
                  <a:cubicBezTo>
                    <a:pt x="236" y="178"/>
                    <a:pt x="237" y="234"/>
                    <a:pt x="234" y="290"/>
                  </a:cubicBezTo>
                  <a:cubicBezTo>
                    <a:pt x="231" y="346"/>
                    <a:pt x="178" y="390"/>
                    <a:pt x="120" y="391"/>
                  </a:cubicBezTo>
                  <a:cubicBezTo>
                    <a:pt x="64" y="391"/>
                    <a:pt x="13" y="348"/>
                    <a:pt x="6" y="294"/>
                  </a:cubicBezTo>
                  <a:cubicBezTo>
                    <a:pt x="5" y="285"/>
                    <a:pt x="5" y="276"/>
                    <a:pt x="6" y="267"/>
                  </a:cubicBezTo>
                  <a:cubicBezTo>
                    <a:pt x="9" y="253"/>
                    <a:pt x="22" y="243"/>
                    <a:pt x="36" y="243"/>
                  </a:cubicBezTo>
                  <a:cubicBezTo>
                    <a:pt x="51" y="243"/>
                    <a:pt x="64" y="254"/>
                    <a:pt x="67" y="269"/>
                  </a:cubicBezTo>
                  <a:cubicBezTo>
                    <a:pt x="68" y="275"/>
                    <a:pt x="69" y="282"/>
                    <a:pt x="70" y="288"/>
                  </a:cubicBezTo>
                  <a:cubicBezTo>
                    <a:pt x="76" y="312"/>
                    <a:pt x="97" y="327"/>
                    <a:pt x="122" y="326"/>
                  </a:cubicBezTo>
                  <a:cubicBezTo>
                    <a:pt x="147" y="325"/>
                    <a:pt x="168" y="308"/>
                    <a:pt x="170" y="284"/>
                  </a:cubicBezTo>
                  <a:cubicBezTo>
                    <a:pt x="172" y="265"/>
                    <a:pt x="171" y="247"/>
                    <a:pt x="171" y="225"/>
                  </a:cubicBezTo>
                  <a:close/>
                  <a:moveTo>
                    <a:pt x="121" y="173"/>
                  </a:moveTo>
                  <a:cubicBezTo>
                    <a:pt x="149" y="173"/>
                    <a:pt x="172" y="149"/>
                    <a:pt x="172" y="120"/>
                  </a:cubicBezTo>
                  <a:cubicBezTo>
                    <a:pt x="171" y="93"/>
                    <a:pt x="148" y="70"/>
                    <a:pt x="120" y="70"/>
                  </a:cubicBezTo>
                  <a:cubicBezTo>
                    <a:pt x="92" y="70"/>
                    <a:pt x="68" y="94"/>
                    <a:pt x="68" y="122"/>
                  </a:cubicBezTo>
                  <a:cubicBezTo>
                    <a:pt x="68" y="150"/>
                    <a:pt x="92" y="173"/>
                    <a:pt x="121" y="1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39">
              <a:extLst>
                <a:ext uri="{FF2B5EF4-FFF2-40B4-BE49-F238E27FC236}">
                  <a16:creationId xmlns:a16="http://schemas.microsoft.com/office/drawing/2014/main" id="{C4108090-8146-8BBA-91A4-D8A2893B5B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41538" y="3343275"/>
              <a:ext cx="65088" cy="65088"/>
            </a:xfrm>
            <a:custGeom>
              <a:avLst/>
              <a:gdLst>
                <a:gd name="T0" fmla="*/ 115 w 235"/>
                <a:gd name="T1" fmla="*/ 233 h 235"/>
                <a:gd name="T2" fmla="*/ 1 w 235"/>
                <a:gd name="T3" fmla="*/ 117 h 235"/>
                <a:gd name="T4" fmla="*/ 118 w 235"/>
                <a:gd name="T5" fmla="*/ 2 h 235"/>
                <a:gd name="T6" fmla="*/ 233 w 235"/>
                <a:gd name="T7" fmla="*/ 119 h 235"/>
                <a:gd name="T8" fmla="*/ 115 w 235"/>
                <a:gd name="T9" fmla="*/ 233 h 235"/>
                <a:gd name="T10" fmla="*/ 118 w 235"/>
                <a:gd name="T11" fmla="*/ 169 h 235"/>
                <a:gd name="T12" fmla="*/ 169 w 235"/>
                <a:gd name="T13" fmla="*/ 116 h 235"/>
                <a:gd name="T14" fmla="*/ 117 w 235"/>
                <a:gd name="T15" fmla="*/ 66 h 235"/>
                <a:gd name="T16" fmla="*/ 65 w 235"/>
                <a:gd name="T17" fmla="*/ 118 h 235"/>
                <a:gd name="T18" fmla="*/ 118 w 235"/>
                <a:gd name="T19" fmla="*/ 169 h 2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35" h="235">
                  <a:moveTo>
                    <a:pt x="115" y="233"/>
                  </a:moveTo>
                  <a:cubicBezTo>
                    <a:pt x="51" y="231"/>
                    <a:pt x="0" y="179"/>
                    <a:pt x="1" y="117"/>
                  </a:cubicBezTo>
                  <a:cubicBezTo>
                    <a:pt x="2" y="53"/>
                    <a:pt x="55" y="0"/>
                    <a:pt x="118" y="2"/>
                  </a:cubicBezTo>
                  <a:cubicBezTo>
                    <a:pt x="182" y="3"/>
                    <a:pt x="235" y="57"/>
                    <a:pt x="233" y="119"/>
                  </a:cubicBezTo>
                  <a:cubicBezTo>
                    <a:pt x="231" y="184"/>
                    <a:pt x="178" y="235"/>
                    <a:pt x="115" y="233"/>
                  </a:cubicBezTo>
                  <a:close/>
                  <a:moveTo>
                    <a:pt x="118" y="169"/>
                  </a:moveTo>
                  <a:cubicBezTo>
                    <a:pt x="146" y="169"/>
                    <a:pt x="170" y="145"/>
                    <a:pt x="169" y="116"/>
                  </a:cubicBezTo>
                  <a:cubicBezTo>
                    <a:pt x="168" y="89"/>
                    <a:pt x="145" y="66"/>
                    <a:pt x="117" y="66"/>
                  </a:cubicBezTo>
                  <a:cubicBezTo>
                    <a:pt x="89" y="66"/>
                    <a:pt x="65" y="89"/>
                    <a:pt x="65" y="118"/>
                  </a:cubicBezTo>
                  <a:cubicBezTo>
                    <a:pt x="65" y="146"/>
                    <a:pt x="89" y="169"/>
                    <a:pt x="11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40">
              <a:extLst>
                <a:ext uri="{FF2B5EF4-FFF2-40B4-BE49-F238E27FC236}">
                  <a16:creationId xmlns:a16="http://schemas.microsoft.com/office/drawing/2014/main" id="{40D0BC18-BF6E-869E-A2F9-36A0EC75DF0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90738" y="3297238"/>
              <a:ext cx="39688" cy="111125"/>
            </a:xfrm>
            <a:custGeom>
              <a:avLst/>
              <a:gdLst>
                <a:gd name="T0" fmla="*/ 1 w 140"/>
                <a:gd name="T1" fmla="*/ 167 h 396"/>
                <a:gd name="T2" fmla="*/ 1 w 140"/>
                <a:gd name="T3" fmla="*/ 33 h 396"/>
                <a:gd name="T4" fmla="*/ 31 w 140"/>
                <a:gd name="T5" fmla="*/ 0 h 396"/>
                <a:gd name="T6" fmla="*/ 64 w 140"/>
                <a:gd name="T7" fmla="*/ 30 h 396"/>
                <a:gd name="T8" fmla="*/ 65 w 140"/>
                <a:gd name="T9" fmla="*/ 46 h 396"/>
                <a:gd name="T10" fmla="*/ 64 w 140"/>
                <a:gd name="T11" fmla="*/ 278 h 396"/>
                <a:gd name="T12" fmla="*/ 110 w 140"/>
                <a:gd name="T13" fmla="*/ 334 h 396"/>
                <a:gd name="T14" fmla="*/ 138 w 140"/>
                <a:gd name="T15" fmla="*/ 368 h 396"/>
                <a:gd name="T16" fmla="*/ 103 w 140"/>
                <a:gd name="T17" fmla="*/ 396 h 396"/>
                <a:gd name="T18" fmla="*/ 2 w 140"/>
                <a:gd name="T19" fmla="*/ 298 h 396"/>
                <a:gd name="T20" fmla="*/ 1 w 140"/>
                <a:gd name="T21" fmla="*/ 167 h 396"/>
                <a:gd name="T22" fmla="*/ 1 w 140"/>
                <a:gd name="T23" fmla="*/ 167 h 3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40" h="396">
                  <a:moveTo>
                    <a:pt x="1" y="167"/>
                  </a:moveTo>
                  <a:cubicBezTo>
                    <a:pt x="1" y="122"/>
                    <a:pt x="0" y="78"/>
                    <a:pt x="1" y="33"/>
                  </a:cubicBezTo>
                  <a:cubicBezTo>
                    <a:pt x="1" y="13"/>
                    <a:pt x="14" y="1"/>
                    <a:pt x="31" y="0"/>
                  </a:cubicBezTo>
                  <a:cubicBezTo>
                    <a:pt x="49" y="0"/>
                    <a:pt x="61" y="11"/>
                    <a:pt x="64" y="30"/>
                  </a:cubicBezTo>
                  <a:cubicBezTo>
                    <a:pt x="65" y="35"/>
                    <a:pt x="65" y="41"/>
                    <a:pt x="65" y="46"/>
                  </a:cubicBezTo>
                  <a:cubicBezTo>
                    <a:pt x="65" y="123"/>
                    <a:pt x="66" y="201"/>
                    <a:pt x="64" y="278"/>
                  </a:cubicBezTo>
                  <a:cubicBezTo>
                    <a:pt x="64" y="310"/>
                    <a:pt x="79" y="330"/>
                    <a:pt x="110" y="334"/>
                  </a:cubicBezTo>
                  <a:cubicBezTo>
                    <a:pt x="129" y="336"/>
                    <a:pt x="140" y="351"/>
                    <a:pt x="138" y="368"/>
                  </a:cubicBezTo>
                  <a:cubicBezTo>
                    <a:pt x="136" y="385"/>
                    <a:pt x="122" y="396"/>
                    <a:pt x="103" y="396"/>
                  </a:cubicBezTo>
                  <a:cubicBezTo>
                    <a:pt x="50" y="395"/>
                    <a:pt x="4" y="352"/>
                    <a:pt x="2" y="298"/>
                  </a:cubicBezTo>
                  <a:cubicBezTo>
                    <a:pt x="0" y="255"/>
                    <a:pt x="1" y="211"/>
                    <a:pt x="1" y="167"/>
                  </a:cubicBezTo>
                  <a:cubicBezTo>
                    <a:pt x="1" y="167"/>
                    <a:pt x="1" y="167"/>
                    <a:pt x="1" y="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41">
              <a:extLst>
                <a:ext uri="{FF2B5EF4-FFF2-40B4-BE49-F238E27FC236}">
                  <a16:creationId xmlns:a16="http://schemas.microsoft.com/office/drawing/2014/main" id="{E6EE959C-A396-5A5B-892F-05E8C6EBEC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3529013"/>
              <a:ext cx="17463" cy="15875"/>
            </a:xfrm>
            <a:custGeom>
              <a:avLst/>
              <a:gdLst>
                <a:gd name="T0" fmla="*/ 31 w 63"/>
                <a:gd name="T1" fmla="*/ 0 h 62"/>
                <a:gd name="T2" fmla="*/ 63 w 63"/>
                <a:gd name="T3" fmla="*/ 31 h 62"/>
                <a:gd name="T4" fmla="*/ 32 w 63"/>
                <a:gd name="T5" fmla="*/ 62 h 62"/>
                <a:gd name="T6" fmla="*/ 0 w 63"/>
                <a:gd name="T7" fmla="*/ 31 h 62"/>
                <a:gd name="T8" fmla="*/ 31 w 63"/>
                <a:gd name="T9" fmla="*/ 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3" h="62">
                  <a:moveTo>
                    <a:pt x="31" y="0"/>
                  </a:moveTo>
                  <a:cubicBezTo>
                    <a:pt x="48" y="0"/>
                    <a:pt x="63" y="14"/>
                    <a:pt x="63" y="31"/>
                  </a:cubicBezTo>
                  <a:cubicBezTo>
                    <a:pt x="63" y="48"/>
                    <a:pt x="49" y="62"/>
                    <a:pt x="32" y="62"/>
                  </a:cubicBezTo>
                  <a:cubicBezTo>
                    <a:pt x="14" y="62"/>
                    <a:pt x="0" y="48"/>
                    <a:pt x="0" y="31"/>
                  </a:cubicBezTo>
                  <a:cubicBezTo>
                    <a:pt x="0" y="14"/>
                    <a:pt x="14" y="0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42">
              <a:extLst>
                <a:ext uri="{FF2B5EF4-FFF2-40B4-BE49-F238E27FC236}">
                  <a16:creationId xmlns:a16="http://schemas.microsoft.com/office/drawing/2014/main" id="{81FBEBC0-D7DD-77E3-1373-38EBE95D96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2013" y="3167063"/>
              <a:ext cx="188913" cy="17463"/>
            </a:xfrm>
            <a:custGeom>
              <a:avLst/>
              <a:gdLst>
                <a:gd name="T0" fmla="*/ 341 w 681"/>
                <a:gd name="T1" fmla="*/ 64 h 64"/>
                <a:gd name="T2" fmla="*/ 45 w 681"/>
                <a:gd name="T3" fmla="*/ 64 h 64"/>
                <a:gd name="T4" fmla="*/ 0 w 681"/>
                <a:gd name="T5" fmla="*/ 33 h 64"/>
                <a:gd name="T6" fmla="*/ 45 w 681"/>
                <a:gd name="T7" fmla="*/ 0 h 64"/>
                <a:gd name="T8" fmla="*/ 636 w 681"/>
                <a:gd name="T9" fmla="*/ 0 h 64"/>
                <a:gd name="T10" fmla="*/ 680 w 681"/>
                <a:gd name="T11" fmla="*/ 31 h 64"/>
                <a:gd name="T12" fmla="*/ 635 w 681"/>
                <a:gd name="T13" fmla="*/ 64 h 64"/>
                <a:gd name="T14" fmla="*/ 341 w 681"/>
                <a:gd name="T15" fmla="*/ 64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81" h="64">
                  <a:moveTo>
                    <a:pt x="341" y="64"/>
                  </a:moveTo>
                  <a:cubicBezTo>
                    <a:pt x="242" y="64"/>
                    <a:pt x="144" y="64"/>
                    <a:pt x="45" y="64"/>
                  </a:cubicBezTo>
                  <a:cubicBezTo>
                    <a:pt x="15" y="64"/>
                    <a:pt x="0" y="53"/>
                    <a:pt x="0" y="33"/>
                  </a:cubicBezTo>
                  <a:cubicBezTo>
                    <a:pt x="0" y="11"/>
                    <a:pt x="15" y="0"/>
                    <a:pt x="45" y="0"/>
                  </a:cubicBezTo>
                  <a:cubicBezTo>
                    <a:pt x="242" y="0"/>
                    <a:pt x="439" y="0"/>
                    <a:pt x="636" y="0"/>
                  </a:cubicBezTo>
                  <a:cubicBezTo>
                    <a:pt x="665" y="0"/>
                    <a:pt x="680" y="10"/>
                    <a:pt x="680" y="31"/>
                  </a:cubicBezTo>
                  <a:cubicBezTo>
                    <a:pt x="681" y="53"/>
                    <a:pt x="666" y="64"/>
                    <a:pt x="635" y="64"/>
                  </a:cubicBezTo>
                  <a:cubicBezTo>
                    <a:pt x="537" y="64"/>
                    <a:pt x="439" y="64"/>
                    <a:pt x="34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43">
              <a:extLst>
                <a:ext uri="{FF2B5EF4-FFF2-40B4-BE49-F238E27FC236}">
                  <a16:creationId xmlns:a16="http://schemas.microsoft.com/office/drawing/2014/main" id="{72BA43B8-B24D-23F4-D18C-DA78A4B766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966913" y="3167063"/>
              <a:ext cx="17463" cy="17463"/>
            </a:xfrm>
            <a:custGeom>
              <a:avLst/>
              <a:gdLst>
                <a:gd name="T0" fmla="*/ 64 w 64"/>
                <a:gd name="T1" fmla="*/ 32 h 64"/>
                <a:gd name="T2" fmla="*/ 33 w 64"/>
                <a:gd name="T3" fmla="*/ 63 h 64"/>
                <a:gd name="T4" fmla="*/ 0 w 64"/>
                <a:gd name="T5" fmla="*/ 31 h 64"/>
                <a:gd name="T6" fmla="*/ 32 w 64"/>
                <a:gd name="T7" fmla="*/ 1 h 64"/>
                <a:gd name="T8" fmla="*/ 64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64" y="32"/>
                  </a:moveTo>
                  <a:cubicBezTo>
                    <a:pt x="64" y="49"/>
                    <a:pt x="50" y="63"/>
                    <a:pt x="33" y="63"/>
                  </a:cubicBezTo>
                  <a:cubicBezTo>
                    <a:pt x="15" y="64"/>
                    <a:pt x="0" y="49"/>
                    <a:pt x="0" y="31"/>
                  </a:cubicBezTo>
                  <a:cubicBezTo>
                    <a:pt x="0" y="14"/>
                    <a:pt x="15" y="0"/>
                    <a:pt x="32" y="1"/>
                  </a:cubicBezTo>
                  <a:cubicBezTo>
                    <a:pt x="49" y="1"/>
                    <a:pt x="64" y="15"/>
                    <a:pt x="6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44">
              <a:extLst>
                <a:ext uri="{FF2B5EF4-FFF2-40B4-BE49-F238E27FC236}">
                  <a16:creationId xmlns:a16="http://schemas.microsoft.com/office/drawing/2014/main" id="{AD4031CA-058D-C473-44A8-66041499A9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11363" y="3167063"/>
              <a:ext cx="17463" cy="17463"/>
            </a:xfrm>
            <a:custGeom>
              <a:avLst/>
              <a:gdLst>
                <a:gd name="T0" fmla="*/ 0 w 64"/>
                <a:gd name="T1" fmla="*/ 32 h 64"/>
                <a:gd name="T2" fmla="*/ 31 w 64"/>
                <a:gd name="T3" fmla="*/ 0 h 64"/>
                <a:gd name="T4" fmla="*/ 63 w 64"/>
                <a:gd name="T5" fmla="*/ 33 h 64"/>
                <a:gd name="T6" fmla="*/ 31 w 64"/>
                <a:gd name="T7" fmla="*/ 63 h 64"/>
                <a:gd name="T8" fmla="*/ 0 w 64"/>
                <a:gd name="T9" fmla="*/ 32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0" y="32"/>
                  </a:moveTo>
                  <a:cubicBezTo>
                    <a:pt x="0" y="15"/>
                    <a:pt x="14" y="1"/>
                    <a:pt x="31" y="0"/>
                  </a:cubicBezTo>
                  <a:cubicBezTo>
                    <a:pt x="49" y="0"/>
                    <a:pt x="64" y="16"/>
                    <a:pt x="63" y="33"/>
                  </a:cubicBezTo>
                  <a:cubicBezTo>
                    <a:pt x="63" y="50"/>
                    <a:pt x="48" y="64"/>
                    <a:pt x="31" y="63"/>
                  </a:cubicBezTo>
                  <a:cubicBezTo>
                    <a:pt x="14" y="63"/>
                    <a:pt x="0" y="49"/>
                    <a:pt x="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45">
              <a:extLst>
                <a:ext uri="{FF2B5EF4-FFF2-40B4-BE49-F238E27FC236}">
                  <a16:creationId xmlns:a16="http://schemas.microsoft.com/office/drawing/2014/main" id="{06AD291C-DB60-4078-4867-390B165BD5CB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5813" y="3167063"/>
              <a:ext cx="17463" cy="17463"/>
            </a:xfrm>
            <a:custGeom>
              <a:avLst/>
              <a:gdLst>
                <a:gd name="T0" fmla="*/ 34 w 65"/>
                <a:gd name="T1" fmla="*/ 1 h 64"/>
                <a:gd name="T2" fmla="*/ 65 w 65"/>
                <a:gd name="T3" fmla="*/ 32 h 64"/>
                <a:gd name="T4" fmla="*/ 32 w 65"/>
                <a:gd name="T5" fmla="*/ 63 h 64"/>
                <a:gd name="T6" fmla="*/ 1 w 65"/>
                <a:gd name="T7" fmla="*/ 31 h 64"/>
                <a:gd name="T8" fmla="*/ 34 w 65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4" y="1"/>
                  </a:moveTo>
                  <a:cubicBezTo>
                    <a:pt x="51" y="1"/>
                    <a:pt x="65" y="15"/>
                    <a:pt x="65" y="32"/>
                  </a:cubicBezTo>
                  <a:cubicBezTo>
                    <a:pt x="65" y="50"/>
                    <a:pt x="50" y="64"/>
                    <a:pt x="32" y="63"/>
                  </a:cubicBezTo>
                  <a:cubicBezTo>
                    <a:pt x="14" y="63"/>
                    <a:pt x="0" y="48"/>
                    <a:pt x="1" y="31"/>
                  </a:cubicBezTo>
                  <a:cubicBezTo>
                    <a:pt x="2" y="14"/>
                    <a:pt x="17" y="0"/>
                    <a:pt x="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4" name="Group 503">
            <a:extLst>
              <a:ext uri="{FF2B5EF4-FFF2-40B4-BE49-F238E27FC236}">
                <a16:creationId xmlns:a16="http://schemas.microsoft.com/office/drawing/2014/main" id="{F1B67F83-CD27-3E19-9AD1-80B7D7B20DC9}"/>
              </a:ext>
            </a:extLst>
          </p:cNvPr>
          <p:cNvGrpSpPr/>
          <p:nvPr/>
        </p:nvGrpSpPr>
        <p:grpSpPr>
          <a:xfrm>
            <a:off x="4724273" y="4854241"/>
            <a:ext cx="433388" cy="433388"/>
            <a:chOff x="2660650" y="3114675"/>
            <a:chExt cx="433388" cy="433388"/>
          </a:xfrm>
          <a:solidFill>
            <a:srgbClr val="43266B"/>
          </a:solidFill>
        </p:grpSpPr>
        <p:sp>
          <p:nvSpPr>
            <p:cNvPr id="505" name="Freeform 46">
              <a:extLst>
                <a:ext uri="{FF2B5EF4-FFF2-40B4-BE49-F238E27FC236}">
                  <a16:creationId xmlns:a16="http://schemas.microsoft.com/office/drawing/2014/main" id="{265B71A2-64BE-D94C-2E4D-2BBC389AE2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60650" y="3114675"/>
              <a:ext cx="433388" cy="433388"/>
            </a:xfrm>
            <a:custGeom>
              <a:avLst/>
              <a:gdLst>
                <a:gd name="T0" fmla="*/ 1544 w 1554"/>
                <a:gd name="T1" fmla="*/ 1455 h 1553"/>
                <a:gd name="T2" fmla="*/ 1406 w 1554"/>
                <a:gd name="T3" fmla="*/ 1552 h 1553"/>
                <a:gd name="T4" fmla="*/ 19 w 1554"/>
                <a:gd name="T5" fmla="*/ 1454 h 1553"/>
                <a:gd name="T6" fmla="*/ 144 w 1554"/>
                <a:gd name="T7" fmla="*/ 1330 h 1553"/>
                <a:gd name="T8" fmla="*/ 159 w 1554"/>
                <a:gd name="T9" fmla="*/ 1310 h 1553"/>
                <a:gd name="T10" fmla="*/ 182 w 1554"/>
                <a:gd name="T11" fmla="*/ 902 h 1553"/>
                <a:gd name="T12" fmla="*/ 204 w 1554"/>
                <a:gd name="T13" fmla="*/ 1309 h 1553"/>
                <a:gd name="T14" fmla="*/ 1359 w 1554"/>
                <a:gd name="T15" fmla="*/ 1329 h 1553"/>
                <a:gd name="T16" fmla="*/ 1307 w 1554"/>
                <a:gd name="T17" fmla="*/ 799 h 1553"/>
                <a:gd name="T18" fmla="*/ 1307 w 1554"/>
                <a:gd name="T19" fmla="*/ 1219 h 1553"/>
                <a:gd name="T20" fmla="*/ 329 w 1554"/>
                <a:gd name="T21" fmla="*/ 1292 h 1553"/>
                <a:gd name="T22" fmla="*/ 257 w 1554"/>
                <a:gd name="T23" fmla="*/ 768 h 1553"/>
                <a:gd name="T24" fmla="*/ 204 w 1554"/>
                <a:gd name="T25" fmla="*/ 745 h 1553"/>
                <a:gd name="T26" fmla="*/ 204 w 1554"/>
                <a:gd name="T27" fmla="*/ 833 h 1553"/>
                <a:gd name="T28" fmla="*/ 160 w 1554"/>
                <a:gd name="T29" fmla="*/ 833 h 1553"/>
                <a:gd name="T30" fmla="*/ 128 w 1554"/>
                <a:gd name="T31" fmla="*/ 711 h 1553"/>
                <a:gd name="T32" fmla="*/ 215 w 1554"/>
                <a:gd name="T33" fmla="*/ 283 h 1553"/>
                <a:gd name="T34" fmla="*/ 482 w 1554"/>
                <a:gd name="T35" fmla="*/ 431 h 1553"/>
                <a:gd name="T36" fmla="*/ 768 w 1554"/>
                <a:gd name="T37" fmla="*/ 429 h 1553"/>
                <a:gd name="T38" fmla="*/ 1084 w 1554"/>
                <a:gd name="T39" fmla="*/ 80 h 1553"/>
                <a:gd name="T40" fmla="*/ 1134 w 1554"/>
                <a:gd name="T41" fmla="*/ 414 h 1553"/>
                <a:gd name="T42" fmla="*/ 1547 w 1554"/>
                <a:gd name="T43" fmla="*/ 543 h 1553"/>
                <a:gd name="T44" fmla="*/ 1404 w 1554"/>
                <a:gd name="T45" fmla="*/ 793 h 1553"/>
                <a:gd name="T46" fmla="*/ 1405 w 1554"/>
                <a:gd name="T47" fmla="*/ 1330 h 1553"/>
                <a:gd name="T48" fmla="*/ 1550 w 1554"/>
                <a:gd name="T49" fmla="*/ 1401 h 1553"/>
                <a:gd name="T50" fmla="*/ 1262 w 1554"/>
                <a:gd name="T51" fmla="*/ 793 h 1553"/>
                <a:gd name="T52" fmla="*/ 1086 w 1554"/>
                <a:gd name="T53" fmla="*/ 621 h 1553"/>
                <a:gd name="T54" fmla="*/ 482 w 1554"/>
                <a:gd name="T55" fmla="*/ 607 h 1553"/>
                <a:gd name="T56" fmla="*/ 317 w 1554"/>
                <a:gd name="T57" fmla="*/ 739 h 1553"/>
                <a:gd name="T58" fmla="*/ 302 w 1554"/>
                <a:gd name="T59" fmla="*/ 1217 h 1553"/>
                <a:gd name="T60" fmla="*/ 1232 w 1554"/>
                <a:gd name="T61" fmla="*/ 1247 h 1553"/>
                <a:gd name="T62" fmla="*/ 1262 w 1554"/>
                <a:gd name="T63" fmla="*/ 808 h 1553"/>
                <a:gd name="T64" fmla="*/ 502 w 1554"/>
                <a:gd name="T65" fmla="*/ 1376 h 1553"/>
                <a:gd name="T66" fmla="*/ 104 w 1554"/>
                <a:gd name="T67" fmla="*/ 1375 h 1553"/>
                <a:gd name="T68" fmla="*/ 157 w 1554"/>
                <a:gd name="T69" fmla="*/ 1507 h 1553"/>
                <a:gd name="T70" fmla="*/ 1424 w 1554"/>
                <a:gd name="T71" fmla="*/ 1507 h 1553"/>
                <a:gd name="T72" fmla="*/ 1450 w 1554"/>
                <a:gd name="T73" fmla="*/ 1375 h 1553"/>
                <a:gd name="T74" fmla="*/ 1062 w 1554"/>
                <a:gd name="T75" fmla="*/ 1375 h 1553"/>
                <a:gd name="T76" fmla="*/ 597 w 1554"/>
                <a:gd name="T77" fmla="*/ 1460 h 1553"/>
                <a:gd name="T78" fmla="*/ 252 w 1554"/>
                <a:gd name="T79" fmla="*/ 704 h 1553"/>
                <a:gd name="T80" fmla="*/ 255 w 1554"/>
                <a:gd name="T81" fmla="*/ 325 h 1553"/>
                <a:gd name="T82" fmla="*/ 252 w 1554"/>
                <a:gd name="T83" fmla="*/ 704 h 1553"/>
                <a:gd name="T84" fmla="*/ 1124 w 1554"/>
                <a:gd name="T85" fmla="*/ 560 h 1553"/>
                <a:gd name="T86" fmla="*/ 1502 w 1554"/>
                <a:gd name="T87" fmla="*/ 564 h 1553"/>
                <a:gd name="T88" fmla="*/ 927 w 1554"/>
                <a:gd name="T89" fmla="*/ 65 h 1553"/>
                <a:gd name="T90" fmla="*/ 925 w 1554"/>
                <a:gd name="T91" fmla="*/ 444 h 1553"/>
                <a:gd name="T92" fmla="*/ 927 w 1554"/>
                <a:gd name="T93" fmla="*/ 65 h 1553"/>
                <a:gd name="T94" fmla="*/ 981 w 1554"/>
                <a:gd name="T95" fmla="*/ 482 h 1553"/>
                <a:gd name="T96" fmla="*/ 837 w 1554"/>
                <a:gd name="T97" fmla="*/ 476 h 1553"/>
                <a:gd name="T98" fmla="*/ 485 w 1554"/>
                <a:gd name="T99" fmla="*/ 476 h 1553"/>
                <a:gd name="T100" fmla="*/ 1076 w 1554"/>
                <a:gd name="T101" fmla="*/ 561 h 1553"/>
                <a:gd name="T102" fmla="*/ 1015 w 1554"/>
                <a:gd name="T103" fmla="*/ 1377 h 1553"/>
                <a:gd name="T104" fmla="*/ 549 w 1554"/>
                <a:gd name="T105" fmla="*/ 1386 h 1553"/>
                <a:gd name="T106" fmla="*/ 969 w 1554"/>
                <a:gd name="T107" fmla="*/ 1415 h 1553"/>
                <a:gd name="T108" fmla="*/ 1015 w 1554"/>
                <a:gd name="T109" fmla="*/ 1377 h 1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54" h="1553">
                  <a:moveTo>
                    <a:pt x="1550" y="1437"/>
                  </a:moveTo>
                  <a:cubicBezTo>
                    <a:pt x="1548" y="1443"/>
                    <a:pt x="1546" y="1449"/>
                    <a:pt x="1544" y="1455"/>
                  </a:cubicBezTo>
                  <a:cubicBezTo>
                    <a:pt x="1529" y="1510"/>
                    <a:pt x="1482" y="1548"/>
                    <a:pt x="1425" y="1552"/>
                  </a:cubicBezTo>
                  <a:cubicBezTo>
                    <a:pt x="1419" y="1552"/>
                    <a:pt x="1412" y="1552"/>
                    <a:pt x="1406" y="1552"/>
                  </a:cubicBezTo>
                  <a:cubicBezTo>
                    <a:pt x="990" y="1552"/>
                    <a:pt x="574" y="1552"/>
                    <a:pt x="158" y="1553"/>
                  </a:cubicBezTo>
                  <a:cubicBezTo>
                    <a:pt x="78" y="1553"/>
                    <a:pt x="31" y="1500"/>
                    <a:pt x="19" y="1454"/>
                  </a:cubicBezTo>
                  <a:cubicBezTo>
                    <a:pt x="0" y="1383"/>
                    <a:pt x="40" y="1330"/>
                    <a:pt x="112" y="1330"/>
                  </a:cubicBezTo>
                  <a:cubicBezTo>
                    <a:pt x="123" y="1330"/>
                    <a:pt x="133" y="1330"/>
                    <a:pt x="144" y="1330"/>
                  </a:cubicBezTo>
                  <a:cubicBezTo>
                    <a:pt x="148" y="1330"/>
                    <a:pt x="153" y="1330"/>
                    <a:pt x="159" y="1329"/>
                  </a:cubicBezTo>
                  <a:cubicBezTo>
                    <a:pt x="159" y="1322"/>
                    <a:pt x="159" y="1316"/>
                    <a:pt x="159" y="1310"/>
                  </a:cubicBezTo>
                  <a:cubicBezTo>
                    <a:pt x="159" y="1186"/>
                    <a:pt x="159" y="1063"/>
                    <a:pt x="159" y="939"/>
                  </a:cubicBezTo>
                  <a:cubicBezTo>
                    <a:pt x="159" y="912"/>
                    <a:pt x="166" y="901"/>
                    <a:pt x="182" y="902"/>
                  </a:cubicBezTo>
                  <a:cubicBezTo>
                    <a:pt x="198" y="902"/>
                    <a:pt x="204" y="912"/>
                    <a:pt x="204" y="939"/>
                  </a:cubicBezTo>
                  <a:cubicBezTo>
                    <a:pt x="204" y="1062"/>
                    <a:pt x="204" y="1186"/>
                    <a:pt x="204" y="1309"/>
                  </a:cubicBezTo>
                  <a:cubicBezTo>
                    <a:pt x="204" y="1316"/>
                    <a:pt x="204" y="1322"/>
                    <a:pt x="204" y="1329"/>
                  </a:cubicBezTo>
                  <a:cubicBezTo>
                    <a:pt x="590" y="1329"/>
                    <a:pt x="974" y="1329"/>
                    <a:pt x="1359" y="1329"/>
                  </a:cubicBezTo>
                  <a:cubicBezTo>
                    <a:pt x="1359" y="1151"/>
                    <a:pt x="1359" y="973"/>
                    <a:pt x="1359" y="794"/>
                  </a:cubicBezTo>
                  <a:cubicBezTo>
                    <a:pt x="1342" y="796"/>
                    <a:pt x="1325" y="797"/>
                    <a:pt x="1307" y="799"/>
                  </a:cubicBezTo>
                  <a:cubicBezTo>
                    <a:pt x="1307" y="804"/>
                    <a:pt x="1307" y="810"/>
                    <a:pt x="1307" y="816"/>
                  </a:cubicBezTo>
                  <a:cubicBezTo>
                    <a:pt x="1307" y="950"/>
                    <a:pt x="1307" y="1085"/>
                    <a:pt x="1307" y="1219"/>
                  </a:cubicBezTo>
                  <a:cubicBezTo>
                    <a:pt x="1307" y="1266"/>
                    <a:pt x="1282" y="1292"/>
                    <a:pt x="1235" y="1292"/>
                  </a:cubicBezTo>
                  <a:cubicBezTo>
                    <a:pt x="933" y="1292"/>
                    <a:pt x="631" y="1292"/>
                    <a:pt x="329" y="1292"/>
                  </a:cubicBezTo>
                  <a:cubicBezTo>
                    <a:pt x="282" y="1292"/>
                    <a:pt x="257" y="1266"/>
                    <a:pt x="257" y="1219"/>
                  </a:cubicBezTo>
                  <a:cubicBezTo>
                    <a:pt x="257" y="1069"/>
                    <a:pt x="257" y="918"/>
                    <a:pt x="257" y="768"/>
                  </a:cubicBezTo>
                  <a:cubicBezTo>
                    <a:pt x="257" y="762"/>
                    <a:pt x="257" y="756"/>
                    <a:pt x="257" y="750"/>
                  </a:cubicBezTo>
                  <a:cubicBezTo>
                    <a:pt x="239" y="748"/>
                    <a:pt x="223" y="746"/>
                    <a:pt x="204" y="745"/>
                  </a:cubicBezTo>
                  <a:cubicBezTo>
                    <a:pt x="204" y="766"/>
                    <a:pt x="204" y="786"/>
                    <a:pt x="204" y="807"/>
                  </a:cubicBezTo>
                  <a:cubicBezTo>
                    <a:pt x="204" y="816"/>
                    <a:pt x="205" y="824"/>
                    <a:pt x="204" y="833"/>
                  </a:cubicBezTo>
                  <a:cubicBezTo>
                    <a:pt x="203" y="847"/>
                    <a:pt x="195" y="856"/>
                    <a:pt x="182" y="856"/>
                  </a:cubicBezTo>
                  <a:cubicBezTo>
                    <a:pt x="169" y="856"/>
                    <a:pt x="160" y="848"/>
                    <a:pt x="160" y="833"/>
                  </a:cubicBezTo>
                  <a:cubicBezTo>
                    <a:pt x="159" y="812"/>
                    <a:pt x="158" y="792"/>
                    <a:pt x="160" y="772"/>
                  </a:cubicBezTo>
                  <a:cubicBezTo>
                    <a:pt x="163" y="743"/>
                    <a:pt x="154" y="727"/>
                    <a:pt x="128" y="711"/>
                  </a:cubicBezTo>
                  <a:cubicBezTo>
                    <a:pt x="43" y="660"/>
                    <a:pt x="3" y="561"/>
                    <a:pt x="23" y="465"/>
                  </a:cubicBezTo>
                  <a:cubicBezTo>
                    <a:pt x="43" y="372"/>
                    <a:pt x="119" y="299"/>
                    <a:pt x="215" y="283"/>
                  </a:cubicBezTo>
                  <a:cubicBezTo>
                    <a:pt x="318" y="265"/>
                    <a:pt x="423" y="321"/>
                    <a:pt x="466" y="418"/>
                  </a:cubicBezTo>
                  <a:cubicBezTo>
                    <a:pt x="470" y="425"/>
                    <a:pt x="472" y="431"/>
                    <a:pt x="482" y="431"/>
                  </a:cubicBezTo>
                  <a:cubicBezTo>
                    <a:pt x="575" y="431"/>
                    <a:pt x="669" y="431"/>
                    <a:pt x="762" y="431"/>
                  </a:cubicBezTo>
                  <a:cubicBezTo>
                    <a:pt x="764" y="431"/>
                    <a:pt x="766" y="430"/>
                    <a:pt x="768" y="429"/>
                  </a:cubicBezTo>
                  <a:cubicBezTo>
                    <a:pt x="646" y="311"/>
                    <a:pt x="689" y="148"/>
                    <a:pt x="771" y="77"/>
                  </a:cubicBezTo>
                  <a:cubicBezTo>
                    <a:pt x="861" y="0"/>
                    <a:pt x="995" y="1"/>
                    <a:pt x="1084" y="80"/>
                  </a:cubicBezTo>
                  <a:cubicBezTo>
                    <a:pt x="1169" y="156"/>
                    <a:pt x="1201" y="317"/>
                    <a:pt x="1084" y="430"/>
                  </a:cubicBezTo>
                  <a:cubicBezTo>
                    <a:pt x="1103" y="431"/>
                    <a:pt x="1119" y="433"/>
                    <a:pt x="1134" y="414"/>
                  </a:cubicBezTo>
                  <a:cubicBezTo>
                    <a:pt x="1193" y="340"/>
                    <a:pt x="1293" y="311"/>
                    <a:pt x="1384" y="340"/>
                  </a:cubicBezTo>
                  <a:cubicBezTo>
                    <a:pt x="1473" y="368"/>
                    <a:pt x="1540" y="451"/>
                    <a:pt x="1547" y="543"/>
                  </a:cubicBezTo>
                  <a:cubicBezTo>
                    <a:pt x="1554" y="640"/>
                    <a:pt x="1504" y="730"/>
                    <a:pt x="1418" y="773"/>
                  </a:cubicBezTo>
                  <a:cubicBezTo>
                    <a:pt x="1408" y="777"/>
                    <a:pt x="1404" y="782"/>
                    <a:pt x="1404" y="793"/>
                  </a:cubicBezTo>
                  <a:cubicBezTo>
                    <a:pt x="1405" y="967"/>
                    <a:pt x="1405" y="1141"/>
                    <a:pt x="1405" y="1315"/>
                  </a:cubicBezTo>
                  <a:cubicBezTo>
                    <a:pt x="1405" y="1319"/>
                    <a:pt x="1405" y="1323"/>
                    <a:pt x="1405" y="1330"/>
                  </a:cubicBezTo>
                  <a:cubicBezTo>
                    <a:pt x="1417" y="1330"/>
                    <a:pt x="1428" y="1331"/>
                    <a:pt x="1438" y="1330"/>
                  </a:cubicBezTo>
                  <a:cubicBezTo>
                    <a:pt x="1493" y="1326"/>
                    <a:pt x="1532" y="1347"/>
                    <a:pt x="1550" y="1401"/>
                  </a:cubicBezTo>
                  <a:cubicBezTo>
                    <a:pt x="1550" y="1413"/>
                    <a:pt x="1550" y="1425"/>
                    <a:pt x="1550" y="1437"/>
                  </a:cubicBezTo>
                  <a:close/>
                  <a:moveTo>
                    <a:pt x="1262" y="793"/>
                  </a:moveTo>
                  <a:cubicBezTo>
                    <a:pt x="1257" y="791"/>
                    <a:pt x="1253" y="790"/>
                    <a:pt x="1250" y="789"/>
                  </a:cubicBezTo>
                  <a:cubicBezTo>
                    <a:pt x="1165" y="762"/>
                    <a:pt x="1110" y="706"/>
                    <a:pt x="1086" y="621"/>
                  </a:cubicBezTo>
                  <a:cubicBezTo>
                    <a:pt x="1083" y="609"/>
                    <a:pt x="1079" y="607"/>
                    <a:pt x="1068" y="607"/>
                  </a:cubicBezTo>
                  <a:cubicBezTo>
                    <a:pt x="873" y="607"/>
                    <a:pt x="677" y="607"/>
                    <a:pt x="482" y="607"/>
                  </a:cubicBezTo>
                  <a:cubicBezTo>
                    <a:pt x="472" y="607"/>
                    <a:pt x="467" y="609"/>
                    <a:pt x="462" y="618"/>
                  </a:cubicBezTo>
                  <a:cubicBezTo>
                    <a:pt x="431" y="679"/>
                    <a:pt x="383" y="720"/>
                    <a:pt x="317" y="739"/>
                  </a:cubicBezTo>
                  <a:cubicBezTo>
                    <a:pt x="305" y="743"/>
                    <a:pt x="302" y="747"/>
                    <a:pt x="302" y="759"/>
                  </a:cubicBezTo>
                  <a:cubicBezTo>
                    <a:pt x="302" y="912"/>
                    <a:pt x="302" y="1064"/>
                    <a:pt x="302" y="1217"/>
                  </a:cubicBezTo>
                  <a:cubicBezTo>
                    <a:pt x="302" y="1242"/>
                    <a:pt x="307" y="1247"/>
                    <a:pt x="332" y="1247"/>
                  </a:cubicBezTo>
                  <a:cubicBezTo>
                    <a:pt x="632" y="1247"/>
                    <a:pt x="932" y="1247"/>
                    <a:pt x="1232" y="1247"/>
                  </a:cubicBezTo>
                  <a:cubicBezTo>
                    <a:pt x="1257" y="1247"/>
                    <a:pt x="1262" y="1242"/>
                    <a:pt x="1262" y="1217"/>
                  </a:cubicBezTo>
                  <a:cubicBezTo>
                    <a:pt x="1262" y="1081"/>
                    <a:pt x="1262" y="944"/>
                    <a:pt x="1262" y="808"/>
                  </a:cubicBezTo>
                  <a:cubicBezTo>
                    <a:pt x="1262" y="803"/>
                    <a:pt x="1262" y="798"/>
                    <a:pt x="1262" y="793"/>
                  </a:cubicBezTo>
                  <a:close/>
                  <a:moveTo>
                    <a:pt x="502" y="1376"/>
                  </a:moveTo>
                  <a:cubicBezTo>
                    <a:pt x="500" y="1376"/>
                    <a:pt x="498" y="1375"/>
                    <a:pt x="497" y="1375"/>
                  </a:cubicBezTo>
                  <a:cubicBezTo>
                    <a:pt x="366" y="1375"/>
                    <a:pt x="235" y="1375"/>
                    <a:pt x="104" y="1375"/>
                  </a:cubicBezTo>
                  <a:cubicBezTo>
                    <a:pt x="72" y="1376"/>
                    <a:pt x="55" y="1400"/>
                    <a:pt x="60" y="1432"/>
                  </a:cubicBezTo>
                  <a:cubicBezTo>
                    <a:pt x="68" y="1479"/>
                    <a:pt x="104" y="1507"/>
                    <a:pt x="157" y="1507"/>
                  </a:cubicBezTo>
                  <a:cubicBezTo>
                    <a:pt x="573" y="1507"/>
                    <a:pt x="990" y="1507"/>
                    <a:pt x="1407" y="1507"/>
                  </a:cubicBezTo>
                  <a:cubicBezTo>
                    <a:pt x="1413" y="1507"/>
                    <a:pt x="1418" y="1507"/>
                    <a:pt x="1424" y="1507"/>
                  </a:cubicBezTo>
                  <a:cubicBezTo>
                    <a:pt x="1460" y="1504"/>
                    <a:pt x="1490" y="1479"/>
                    <a:pt x="1501" y="1445"/>
                  </a:cubicBezTo>
                  <a:cubicBezTo>
                    <a:pt x="1514" y="1403"/>
                    <a:pt x="1493" y="1374"/>
                    <a:pt x="1450" y="1375"/>
                  </a:cubicBezTo>
                  <a:cubicBezTo>
                    <a:pt x="1326" y="1376"/>
                    <a:pt x="1202" y="1375"/>
                    <a:pt x="1078" y="1375"/>
                  </a:cubicBezTo>
                  <a:cubicBezTo>
                    <a:pt x="1073" y="1375"/>
                    <a:pt x="1067" y="1375"/>
                    <a:pt x="1062" y="1375"/>
                  </a:cubicBezTo>
                  <a:cubicBezTo>
                    <a:pt x="1054" y="1433"/>
                    <a:pt x="1024" y="1460"/>
                    <a:pt x="967" y="1460"/>
                  </a:cubicBezTo>
                  <a:cubicBezTo>
                    <a:pt x="844" y="1460"/>
                    <a:pt x="720" y="1460"/>
                    <a:pt x="597" y="1460"/>
                  </a:cubicBezTo>
                  <a:cubicBezTo>
                    <a:pt x="540" y="1460"/>
                    <a:pt x="509" y="1433"/>
                    <a:pt x="502" y="1376"/>
                  </a:cubicBezTo>
                  <a:close/>
                  <a:moveTo>
                    <a:pt x="252" y="704"/>
                  </a:moveTo>
                  <a:cubicBezTo>
                    <a:pt x="353" y="705"/>
                    <a:pt x="441" y="620"/>
                    <a:pt x="443" y="519"/>
                  </a:cubicBezTo>
                  <a:cubicBezTo>
                    <a:pt x="445" y="414"/>
                    <a:pt x="360" y="326"/>
                    <a:pt x="255" y="325"/>
                  </a:cubicBezTo>
                  <a:cubicBezTo>
                    <a:pt x="151" y="323"/>
                    <a:pt x="65" y="408"/>
                    <a:pt x="63" y="513"/>
                  </a:cubicBezTo>
                  <a:cubicBezTo>
                    <a:pt x="62" y="617"/>
                    <a:pt x="146" y="702"/>
                    <a:pt x="252" y="704"/>
                  </a:cubicBezTo>
                  <a:close/>
                  <a:moveTo>
                    <a:pt x="1312" y="374"/>
                  </a:moveTo>
                  <a:cubicBezTo>
                    <a:pt x="1210" y="374"/>
                    <a:pt x="1124" y="458"/>
                    <a:pt x="1124" y="560"/>
                  </a:cubicBezTo>
                  <a:cubicBezTo>
                    <a:pt x="1123" y="665"/>
                    <a:pt x="1207" y="753"/>
                    <a:pt x="1308" y="753"/>
                  </a:cubicBezTo>
                  <a:cubicBezTo>
                    <a:pt x="1416" y="754"/>
                    <a:pt x="1502" y="670"/>
                    <a:pt x="1502" y="564"/>
                  </a:cubicBezTo>
                  <a:cubicBezTo>
                    <a:pt x="1503" y="459"/>
                    <a:pt x="1419" y="374"/>
                    <a:pt x="1312" y="374"/>
                  </a:cubicBezTo>
                  <a:close/>
                  <a:moveTo>
                    <a:pt x="927" y="65"/>
                  </a:moveTo>
                  <a:cubicBezTo>
                    <a:pt x="823" y="64"/>
                    <a:pt x="738" y="148"/>
                    <a:pt x="737" y="251"/>
                  </a:cubicBezTo>
                  <a:cubicBezTo>
                    <a:pt x="736" y="357"/>
                    <a:pt x="821" y="443"/>
                    <a:pt x="925" y="444"/>
                  </a:cubicBezTo>
                  <a:cubicBezTo>
                    <a:pt x="1029" y="444"/>
                    <a:pt x="1115" y="359"/>
                    <a:pt x="1115" y="255"/>
                  </a:cubicBezTo>
                  <a:cubicBezTo>
                    <a:pt x="1116" y="150"/>
                    <a:pt x="1032" y="65"/>
                    <a:pt x="927" y="65"/>
                  </a:cubicBezTo>
                  <a:close/>
                  <a:moveTo>
                    <a:pt x="1093" y="473"/>
                  </a:moveTo>
                  <a:cubicBezTo>
                    <a:pt x="1055" y="476"/>
                    <a:pt x="1018" y="479"/>
                    <a:pt x="981" y="482"/>
                  </a:cubicBezTo>
                  <a:cubicBezTo>
                    <a:pt x="954" y="484"/>
                    <a:pt x="927" y="487"/>
                    <a:pt x="901" y="486"/>
                  </a:cubicBezTo>
                  <a:cubicBezTo>
                    <a:pt x="879" y="485"/>
                    <a:pt x="858" y="476"/>
                    <a:pt x="837" y="476"/>
                  </a:cubicBezTo>
                  <a:cubicBezTo>
                    <a:pt x="725" y="475"/>
                    <a:pt x="614" y="476"/>
                    <a:pt x="502" y="476"/>
                  </a:cubicBezTo>
                  <a:cubicBezTo>
                    <a:pt x="496" y="476"/>
                    <a:pt x="491" y="476"/>
                    <a:pt x="485" y="476"/>
                  </a:cubicBezTo>
                  <a:cubicBezTo>
                    <a:pt x="485" y="505"/>
                    <a:pt x="485" y="532"/>
                    <a:pt x="485" y="561"/>
                  </a:cubicBezTo>
                  <a:cubicBezTo>
                    <a:pt x="682" y="561"/>
                    <a:pt x="880" y="561"/>
                    <a:pt x="1076" y="561"/>
                  </a:cubicBezTo>
                  <a:cubicBezTo>
                    <a:pt x="1082" y="532"/>
                    <a:pt x="1087" y="505"/>
                    <a:pt x="1093" y="473"/>
                  </a:cubicBezTo>
                  <a:close/>
                  <a:moveTo>
                    <a:pt x="1015" y="1377"/>
                  </a:moveTo>
                  <a:cubicBezTo>
                    <a:pt x="859" y="1377"/>
                    <a:pt x="704" y="1377"/>
                    <a:pt x="548" y="1377"/>
                  </a:cubicBezTo>
                  <a:cubicBezTo>
                    <a:pt x="549" y="1381"/>
                    <a:pt x="548" y="1384"/>
                    <a:pt x="549" y="1386"/>
                  </a:cubicBezTo>
                  <a:cubicBezTo>
                    <a:pt x="554" y="1406"/>
                    <a:pt x="569" y="1415"/>
                    <a:pt x="595" y="1415"/>
                  </a:cubicBezTo>
                  <a:cubicBezTo>
                    <a:pt x="719" y="1415"/>
                    <a:pt x="844" y="1415"/>
                    <a:pt x="969" y="1415"/>
                  </a:cubicBezTo>
                  <a:cubicBezTo>
                    <a:pt x="974" y="1415"/>
                    <a:pt x="979" y="1414"/>
                    <a:pt x="984" y="1414"/>
                  </a:cubicBezTo>
                  <a:cubicBezTo>
                    <a:pt x="1003" y="1411"/>
                    <a:pt x="1014" y="1398"/>
                    <a:pt x="1015" y="13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47">
              <a:extLst>
                <a:ext uri="{FF2B5EF4-FFF2-40B4-BE49-F238E27FC236}">
                  <a16:creationId xmlns:a16="http://schemas.microsoft.com/office/drawing/2014/main" id="{9463F88F-6F18-F6D7-E514-4640B03697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84475" y="3328988"/>
              <a:ext cx="187325" cy="112713"/>
            </a:xfrm>
            <a:custGeom>
              <a:avLst/>
              <a:gdLst>
                <a:gd name="T0" fmla="*/ 412 w 671"/>
                <a:gd name="T1" fmla="*/ 255 h 404"/>
                <a:gd name="T2" fmla="*/ 392 w 671"/>
                <a:gd name="T3" fmla="*/ 255 h 404"/>
                <a:gd name="T4" fmla="*/ 79 w 671"/>
                <a:gd name="T5" fmla="*/ 255 h 404"/>
                <a:gd name="T6" fmla="*/ 2 w 671"/>
                <a:gd name="T7" fmla="*/ 178 h 404"/>
                <a:gd name="T8" fmla="*/ 3 w 671"/>
                <a:gd name="T9" fmla="*/ 67 h 404"/>
                <a:gd name="T10" fmla="*/ 19 w 671"/>
                <a:gd name="T11" fmla="*/ 24 h 404"/>
                <a:gd name="T12" fmla="*/ 50 w 671"/>
                <a:gd name="T13" fmla="*/ 19 h 404"/>
                <a:gd name="T14" fmla="*/ 54 w 671"/>
                <a:gd name="T15" fmla="*/ 50 h 404"/>
                <a:gd name="T16" fmla="*/ 47 w 671"/>
                <a:gd name="T17" fmla="*/ 75 h 404"/>
                <a:gd name="T18" fmla="*/ 47 w 671"/>
                <a:gd name="T19" fmla="*/ 183 h 404"/>
                <a:gd name="T20" fmla="*/ 73 w 671"/>
                <a:gd name="T21" fmla="*/ 210 h 404"/>
                <a:gd name="T22" fmla="*/ 399 w 671"/>
                <a:gd name="T23" fmla="*/ 210 h 404"/>
                <a:gd name="T24" fmla="*/ 406 w 671"/>
                <a:gd name="T25" fmla="*/ 209 h 404"/>
                <a:gd name="T26" fmla="*/ 402 w 671"/>
                <a:gd name="T27" fmla="*/ 171 h 404"/>
                <a:gd name="T28" fmla="*/ 421 w 671"/>
                <a:gd name="T29" fmla="*/ 123 h 404"/>
                <a:gd name="T30" fmla="*/ 471 w 671"/>
                <a:gd name="T31" fmla="*/ 121 h 404"/>
                <a:gd name="T32" fmla="*/ 529 w 671"/>
                <a:gd name="T33" fmla="*/ 150 h 404"/>
                <a:gd name="T34" fmla="*/ 528 w 671"/>
                <a:gd name="T35" fmla="*/ 61 h 404"/>
                <a:gd name="T36" fmla="*/ 508 w 671"/>
                <a:gd name="T37" fmla="*/ 46 h 404"/>
                <a:gd name="T38" fmla="*/ 477 w 671"/>
                <a:gd name="T39" fmla="*/ 45 h 404"/>
                <a:gd name="T40" fmla="*/ 135 w 671"/>
                <a:gd name="T41" fmla="*/ 45 h 404"/>
                <a:gd name="T42" fmla="*/ 118 w 671"/>
                <a:gd name="T43" fmla="*/ 44 h 404"/>
                <a:gd name="T44" fmla="*/ 100 w 671"/>
                <a:gd name="T45" fmla="*/ 20 h 404"/>
                <a:gd name="T46" fmla="*/ 121 w 671"/>
                <a:gd name="T47" fmla="*/ 0 h 404"/>
                <a:gd name="T48" fmla="*/ 131 w 671"/>
                <a:gd name="T49" fmla="*/ 0 h 404"/>
                <a:gd name="T50" fmla="*/ 501 w 671"/>
                <a:gd name="T51" fmla="*/ 0 h 404"/>
                <a:gd name="T52" fmla="*/ 575 w 671"/>
                <a:gd name="T53" fmla="*/ 73 h 404"/>
                <a:gd name="T54" fmla="*/ 575 w 671"/>
                <a:gd name="T55" fmla="*/ 162 h 404"/>
                <a:gd name="T56" fmla="*/ 585 w 671"/>
                <a:gd name="T57" fmla="*/ 178 h 404"/>
                <a:gd name="T58" fmla="*/ 641 w 671"/>
                <a:gd name="T59" fmla="*/ 206 h 404"/>
                <a:gd name="T60" fmla="*/ 668 w 671"/>
                <a:gd name="T61" fmla="*/ 255 h 404"/>
                <a:gd name="T62" fmla="*/ 626 w 671"/>
                <a:gd name="T63" fmla="*/ 292 h 404"/>
                <a:gd name="T64" fmla="*/ 565 w 671"/>
                <a:gd name="T65" fmla="*/ 297 h 404"/>
                <a:gd name="T66" fmla="*/ 535 w 671"/>
                <a:gd name="T67" fmla="*/ 316 h 404"/>
                <a:gd name="T68" fmla="*/ 510 w 671"/>
                <a:gd name="T69" fmla="*/ 371 h 404"/>
                <a:gd name="T70" fmla="*/ 458 w 671"/>
                <a:gd name="T71" fmla="*/ 399 h 404"/>
                <a:gd name="T72" fmla="*/ 422 w 671"/>
                <a:gd name="T73" fmla="*/ 355 h 404"/>
                <a:gd name="T74" fmla="*/ 412 w 671"/>
                <a:gd name="T75" fmla="*/ 255 h 404"/>
                <a:gd name="T76" fmla="*/ 447 w 671"/>
                <a:gd name="T77" fmla="*/ 159 h 404"/>
                <a:gd name="T78" fmla="*/ 467 w 671"/>
                <a:gd name="T79" fmla="*/ 351 h 404"/>
                <a:gd name="T80" fmla="*/ 496 w 671"/>
                <a:gd name="T81" fmla="*/ 293 h 404"/>
                <a:gd name="T82" fmla="*/ 557 w 671"/>
                <a:gd name="T83" fmla="*/ 252 h 404"/>
                <a:gd name="T84" fmla="*/ 617 w 671"/>
                <a:gd name="T85" fmla="*/ 248 h 404"/>
                <a:gd name="T86" fmla="*/ 618 w 671"/>
                <a:gd name="T87" fmla="*/ 245 h 404"/>
                <a:gd name="T88" fmla="*/ 447 w 671"/>
                <a:gd name="T89" fmla="*/ 159 h 4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71" h="404">
                  <a:moveTo>
                    <a:pt x="412" y="255"/>
                  </a:moveTo>
                  <a:cubicBezTo>
                    <a:pt x="404" y="255"/>
                    <a:pt x="398" y="255"/>
                    <a:pt x="392" y="255"/>
                  </a:cubicBezTo>
                  <a:cubicBezTo>
                    <a:pt x="288" y="255"/>
                    <a:pt x="183" y="255"/>
                    <a:pt x="79" y="255"/>
                  </a:cubicBezTo>
                  <a:cubicBezTo>
                    <a:pt x="29" y="255"/>
                    <a:pt x="2" y="228"/>
                    <a:pt x="2" y="178"/>
                  </a:cubicBezTo>
                  <a:cubicBezTo>
                    <a:pt x="2" y="141"/>
                    <a:pt x="0" y="104"/>
                    <a:pt x="3" y="67"/>
                  </a:cubicBezTo>
                  <a:cubicBezTo>
                    <a:pt x="3" y="53"/>
                    <a:pt x="11" y="37"/>
                    <a:pt x="19" y="24"/>
                  </a:cubicBezTo>
                  <a:cubicBezTo>
                    <a:pt x="25" y="12"/>
                    <a:pt x="41" y="11"/>
                    <a:pt x="50" y="19"/>
                  </a:cubicBezTo>
                  <a:cubicBezTo>
                    <a:pt x="60" y="28"/>
                    <a:pt x="61" y="38"/>
                    <a:pt x="54" y="50"/>
                  </a:cubicBezTo>
                  <a:cubicBezTo>
                    <a:pt x="50" y="58"/>
                    <a:pt x="47" y="67"/>
                    <a:pt x="47" y="75"/>
                  </a:cubicBezTo>
                  <a:cubicBezTo>
                    <a:pt x="46" y="111"/>
                    <a:pt x="47" y="147"/>
                    <a:pt x="47" y="183"/>
                  </a:cubicBezTo>
                  <a:cubicBezTo>
                    <a:pt x="47" y="201"/>
                    <a:pt x="55" y="210"/>
                    <a:pt x="73" y="210"/>
                  </a:cubicBezTo>
                  <a:cubicBezTo>
                    <a:pt x="182" y="210"/>
                    <a:pt x="290" y="210"/>
                    <a:pt x="399" y="210"/>
                  </a:cubicBezTo>
                  <a:cubicBezTo>
                    <a:pt x="401" y="210"/>
                    <a:pt x="403" y="209"/>
                    <a:pt x="406" y="209"/>
                  </a:cubicBezTo>
                  <a:cubicBezTo>
                    <a:pt x="405" y="196"/>
                    <a:pt x="404" y="183"/>
                    <a:pt x="402" y="171"/>
                  </a:cubicBezTo>
                  <a:cubicBezTo>
                    <a:pt x="399" y="151"/>
                    <a:pt x="404" y="135"/>
                    <a:pt x="421" y="123"/>
                  </a:cubicBezTo>
                  <a:cubicBezTo>
                    <a:pt x="437" y="111"/>
                    <a:pt x="454" y="112"/>
                    <a:pt x="471" y="121"/>
                  </a:cubicBezTo>
                  <a:cubicBezTo>
                    <a:pt x="490" y="131"/>
                    <a:pt x="509" y="140"/>
                    <a:pt x="529" y="150"/>
                  </a:cubicBezTo>
                  <a:cubicBezTo>
                    <a:pt x="529" y="119"/>
                    <a:pt x="531" y="90"/>
                    <a:pt x="528" y="61"/>
                  </a:cubicBezTo>
                  <a:cubicBezTo>
                    <a:pt x="528" y="55"/>
                    <a:pt x="516" y="48"/>
                    <a:pt x="508" y="46"/>
                  </a:cubicBezTo>
                  <a:cubicBezTo>
                    <a:pt x="498" y="43"/>
                    <a:pt x="487" y="45"/>
                    <a:pt x="477" y="45"/>
                  </a:cubicBezTo>
                  <a:cubicBezTo>
                    <a:pt x="363" y="45"/>
                    <a:pt x="249" y="45"/>
                    <a:pt x="135" y="45"/>
                  </a:cubicBezTo>
                  <a:cubicBezTo>
                    <a:pt x="129" y="45"/>
                    <a:pt x="124" y="45"/>
                    <a:pt x="118" y="44"/>
                  </a:cubicBezTo>
                  <a:cubicBezTo>
                    <a:pt x="106" y="41"/>
                    <a:pt x="99" y="33"/>
                    <a:pt x="100" y="20"/>
                  </a:cubicBezTo>
                  <a:cubicBezTo>
                    <a:pt x="101" y="8"/>
                    <a:pt x="109" y="2"/>
                    <a:pt x="121" y="0"/>
                  </a:cubicBezTo>
                  <a:cubicBezTo>
                    <a:pt x="124" y="0"/>
                    <a:pt x="128" y="0"/>
                    <a:pt x="131" y="0"/>
                  </a:cubicBezTo>
                  <a:cubicBezTo>
                    <a:pt x="255" y="0"/>
                    <a:pt x="378" y="0"/>
                    <a:pt x="501" y="0"/>
                  </a:cubicBezTo>
                  <a:cubicBezTo>
                    <a:pt x="548" y="0"/>
                    <a:pt x="575" y="27"/>
                    <a:pt x="575" y="73"/>
                  </a:cubicBezTo>
                  <a:cubicBezTo>
                    <a:pt x="575" y="103"/>
                    <a:pt x="575" y="132"/>
                    <a:pt x="575" y="162"/>
                  </a:cubicBezTo>
                  <a:cubicBezTo>
                    <a:pt x="575" y="170"/>
                    <a:pt x="577" y="174"/>
                    <a:pt x="585" y="178"/>
                  </a:cubicBezTo>
                  <a:cubicBezTo>
                    <a:pt x="604" y="187"/>
                    <a:pt x="622" y="196"/>
                    <a:pt x="641" y="206"/>
                  </a:cubicBezTo>
                  <a:cubicBezTo>
                    <a:pt x="661" y="217"/>
                    <a:pt x="671" y="235"/>
                    <a:pt x="668" y="255"/>
                  </a:cubicBezTo>
                  <a:cubicBezTo>
                    <a:pt x="664" y="275"/>
                    <a:pt x="649" y="290"/>
                    <a:pt x="626" y="292"/>
                  </a:cubicBezTo>
                  <a:cubicBezTo>
                    <a:pt x="606" y="295"/>
                    <a:pt x="586" y="297"/>
                    <a:pt x="565" y="297"/>
                  </a:cubicBezTo>
                  <a:cubicBezTo>
                    <a:pt x="550" y="297"/>
                    <a:pt x="541" y="301"/>
                    <a:pt x="535" y="316"/>
                  </a:cubicBezTo>
                  <a:cubicBezTo>
                    <a:pt x="528" y="335"/>
                    <a:pt x="519" y="353"/>
                    <a:pt x="510" y="371"/>
                  </a:cubicBezTo>
                  <a:cubicBezTo>
                    <a:pt x="499" y="394"/>
                    <a:pt x="482" y="404"/>
                    <a:pt x="458" y="399"/>
                  </a:cubicBezTo>
                  <a:cubicBezTo>
                    <a:pt x="438" y="395"/>
                    <a:pt x="425" y="379"/>
                    <a:pt x="422" y="355"/>
                  </a:cubicBezTo>
                  <a:cubicBezTo>
                    <a:pt x="419" y="323"/>
                    <a:pt x="415" y="290"/>
                    <a:pt x="412" y="255"/>
                  </a:cubicBezTo>
                  <a:close/>
                  <a:moveTo>
                    <a:pt x="447" y="159"/>
                  </a:moveTo>
                  <a:cubicBezTo>
                    <a:pt x="454" y="226"/>
                    <a:pt x="460" y="288"/>
                    <a:pt x="467" y="351"/>
                  </a:cubicBezTo>
                  <a:cubicBezTo>
                    <a:pt x="479" y="332"/>
                    <a:pt x="489" y="313"/>
                    <a:pt x="496" y="293"/>
                  </a:cubicBezTo>
                  <a:cubicBezTo>
                    <a:pt x="507" y="264"/>
                    <a:pt x="527" y="252"/>
                    <a:pt x="557" y="252"/>
                  </a:cubicBezTo>
                  <a:cubicBezTo>
                    <a:pt x="577" y="252"/>
                    <a:pt x="597" y="249"/>
                    <a:pt x="617" y="248"/>
                  </a:cubicBezTo>
                  <a:cubicBezTo>
                    <a:pt x="618" y="247"/>
                    <a:pt x="618" y="246"/>
                    <a:pt x="618" y="245"/>
                  </a:cubicBezTo>
                  <a:cubicBezTo>
                    <a:pt x="562" y="217"/>
                    <a:pt x="506" y="189"/>
                    <a:pt x="447" y="1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7" name="Freeform 48">
              <a:extLst>
                <a:ext uri="{FF2B5EF4-FFF2-40B4-BE49-F238E27FC236}">
                  <a16:creationId xmlns:a16="http://schemas.microsoft.com/office/drawing/2014/main" id="{5514007A-C266-4E08-EB19-46AD5A5087AC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7013" y="3402013"/>
              <a:ext cx="19050" cy="20638"/>
            </a:xfrm>
            <a:custGeom>
              <a:avLst/>
              <a:gdLst>
                <a:gd name="T0" fmla="*/ 73 w 73"/>
                <a:gd name="T1" fmla="*/ 20 h 71"/>
                <a:gd name="T2" fmla="*/ 64 w 73"/>
                <a:gd name="T3" fmla="*/ 38 h 71"/>
                <a:gd name="T4" fmla="*/ 41 w 73"/>
                <a:gd name="T5" fmla="*/ 61 h 71"/>
                <a:gd name="T6" fmla="*/ 9 w 73"/>
                <a:gd name="T7" fmla="*/ 61 h 71"/>
                <a:gd name="T8" fmla="*/ 9 w 73"/>
                <a:gd name="T9" fmla="*/ 30 h 71"/>
                <a:gd name="T10" fmla="*/ 34 w 73"/>
                <a:gd name="T11" fmla="*/ 6 h 71"/>
                <a:gd name="T12" fmla="*/ 57 w 73"/>
                <a:gd name="T13" fmla="*/ 3 h 71"/>
                <a:gd name="T14" fmla="*/ 73 w 73"/>
                <a:gd name="T15" fmla="*/ 20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3" h="71">
                  <a:moveTo>
                    <a:pt x="73" y="20"/>
                  </a:moveTo>
                  <a:cubicBezTo>
                    <a:pt x="69" y="28"/>
                    <a:pt x="68" y="34"/>
                    <a:pt x="64" y="38"/>
                  </a:cubicBezTo>
                  <a:cubicBezTo>
                    <a:pt x="57" y="46"/>
                    <a:pt x="49" y="54"/>
                    <a:pt x="41" y="61"/>
                  </a:cubicBezTo>
                  <a:cubicBezTo>
                    <a:pt x="30" y="71"/>
                    <a:pt x="18" y="70"/>
                    <a:pt x="9" y="61"/>
                  </a:cubicBezTo>
                  <a:cubicBezTo>
                    <a:pt x="1" y="52"/>
                    <a:pt x="0" y="40"/>
                    <a:pt x="9" y="30"/>
                  </a:cubicBezTo>
                  <a:cubicBezTo>
                    <a:pt x="17" y="21"/>
                    <a:pt x="24" y="12"/>
                    <a:pt x="34" y="6"/>
                  </a:cubicBezTo>
                  <a:cubicBezTo>
                    <a:pt x="40" y="2"/>
                    <a:pt x="50" y="0"/>
                    <a:pt x="57" y="3"/>
                  </a:cubicBezTo>
                  <a:cubicBezTo>
                    <a:pt x="63" y="5"/>
                    <a:pt x="68" y="14"/>
                    <a:pt x="73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8" name="Freeform 49">
              <a:extLst>
                <a:ext uri="{FF2B5EF4-FFF2-40B4-BE49-F238E27FC236}">
                  <a16:creationId xmlns:a16="http://schemas.microsoft.com/office/drawing/2014/main" id="{934C7BFC-C6BE-7A07-C058-1A829079192A}"/>
                </a:ext>
              </a:extLst>
            </p:cNvPr>
            <p:cNvSpPr>
              <a:spLocks/>
            </p:cNvSpPr>
            <p:nvPr/>
          </p:nvSpPr>
          <p:spPr bwMode="auto">
            <a:xfrm>
              <a:off x="2911475" y="3295650"/>
              <a:ext cx="14288" cy="22225"/>
            </a:xfrm>
            <a:custGeom>
              <a:avLst/>
              <a:gdLst>
                <a:gd name="T0" fmla="*/ 0 w 46"/>
                <a:gd name="T1" fmla="*/ 37 h 78"/>
                <a:gd name="T2" fmla="*/ 2 w 46"/>
                <a:gd name="T3" fmla="*/ 18 h 78"/>
                <a:gd name="T4" fmla="*/ 23 w 46"/>
                <a:gd name="T5" fmla="*/ 1 h 78"/>
                <a:gd name="T6" fmla="*/ 44 w 46"/>
                <a:gd name="T7" fmla="*/ 17 h 78"/>
                <a:gd name="T8" fmla="*/ 44 w 46"/>
                <a:gd name="T9" fmla="*/ 60 h 78"/>
                <a:gd name="T10" fmla="*/ 22 w 46"/>
                <a:gd name="T11" fmla="*/ 78 h 78"/>
                <a:gd name="T12" fmla="*/ 1 w 46"/>
                <a:gd name="T13" fmla="*/ 58 h 78"/>
                <a:gd name="T14" fmla="*/ 1 w 46"/>
                <a:gd name="T15" fmla="*/ 37 h 78"/>
                <a:gd name="T16" fmla="*/ 0 w 46"/>
                <a:gd name="T17" fmla="*/ 37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6" h="78">
                  <a:moveTo>
                    <a:pt x="0" y="37"/>
                  </a:moveTo>
                  <a:cubicBezTo>
                    <a:pt x="1" y="31"/>
                    <a:pt x="0" y="24"/>
                    <a:pt x="2" y="18"/>
                  </a:cubicBezTo>
                  <a:cubicBezTo>
                    <a:pt x="4" y="7"/>
                    <a:pt x="11" y="1"/>
                    <a:pt x="23" y="1"/>
                  </a:cubicBezTo>
                  <a:cubicBezTo>
                    <a:pt x="34" y="0"/>
                    <a:pt x="43" y="6"/>
                    <a:pt x="44" y="17"/>
                  </a:cubicBezTo>
                  <a:cubicBezTo>
                    <a:pt x="46" y="31"/>
                    <a:pt x="46" y="46"/>
                    <a:pt x="44" y="60"/>
                  </a:cubicBezTo>
                  <a:cubicBezTo>
                    <a:pt x="43" y="72"/>
                    <a:pt x="34" y="78"/>
                    <a:pt x="22" y="78"/>
                  </a:cubicBezTo>
                  <a:cubicBezTo>
                    <a:pt x="11" y="77"/>
                    <a:pt x="3" y="70"/>
                    <a:pt x="1" y="58"/>
                  </a:cubicBezTo>
                  <a:cubicBezTo>
                    <a:pt x="1" y="51"/>
                    <a:pt x="1" y="44"/>
                    <a:pt x="1" y="37"/>
                  </a:cubicBezTo>
                  <a:cubicBezTo>
                    <a:pt x="1" y="37"/>
                    <a:pt x="1" y="37"/>
                    <a:pt x="0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50">
              <a:extLst>
                <a:ext uri="{FF2B5EF4-FFF2-40B4-BE49-F238E27FC236}">
                  <a16:creationId xmlns:a16="http://schemas.microsoft.com/office/drawing/2014/main" id="{900A4045-1F15-D6B2-2D54-FFD4B3A96AA0}"/>
                </a:ext>
              </a:extLst>
            </p:cNvPr>
            <p:cNvSpPr>
              <a:spLocks/>
            </p:cNvSpPr>
            <p:nvPr/>
          </p:nvSpPr>
          <p:spPr bwMode="auto">
            <a:xfrm>
              <a:off x="2943225" y="3306763"/>
              <a:ext cx="20638" cy="19050"/>
            </a:xfrm>
            <a:custGeom>
              <a:avLst/>
              <a:gdLst>
                <a:gd name="T0" fmla="*/ 46 w 76"/>
                <a:gd name="T1" fmla="*/ 1 h 68"/>
                <a:gd name="T2" fmla="*/ 66 w 76"/>
                <a:gd name="T3" fmla="*/ 33 h 68"/>
                <a:gd name="T4" fmla="*/ 35 w 76"/>
                <a:gd name="T5" fmla="*/ 65 h 68"/>
                <a:gd name="T6" fmla="*/ 10 w 76"/>
                <a:gd name="T7" fmla="*/ 63 h 68"/>
                <a:gd name="T8" fmla="*/ 3 w 76"/>
                <a:gd name="T9" fmla="*/ 40 h 68"/>
                <a:gd name="T10" fmla="*/ 40 w 76"/>
                <a:gd name="T11" fmla="*/ 2 h 68"/>
                <a:gd name="T12" fmla="*/ 46 w 76"/>
                <a:gd name="T13" fmla="*/ 1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6" h="68">
                  <a:moveTo>
                    <a:pt x="46" y="1"/>
                  </a:moveTo>
                  <a:cubicBezTo>
                    <a:pt x="64" y="1"/>
                    <a:pt x="76" y="19"/>
                    <a:pt x="66" y="33"/>
                  </a:cubicBezTo>
                  <a:cubicBezTo>
                    <a:pt x="58" y="45"/>
                    <a:pt x="47" y="56"/>
                    <a:pt x="35" y="65"/>
                  </a:cubicBezTo>
                  <a:cubicBezTo>
                    <a:pt x="29" y="68"/>
                    <a:pt x="16" y="67"/>
                    <a:pt x="10" y="63"/>
                  </a:cubicBezTo>
                  <a:cubicBezTo>
                    <a:pt x="5" y="59"/>
                    <a:pt x="0" y="44"/>
                    <a:pt x="3" y="40"/>
                  </a:cubicBezTo>
                  <a:cubicBezTo>
                    <a:pt x="13" y="26"/>
                    <a:pt x="27" y="14"/>
                    <a:pt x="40" y="2"/>
                  </a:cubicBezTo>
                  <a:cubicBezTo>
                    <a:pt x="41" y="0"/>
                    <a:pt x="44" y="1"/>
                    <a:pt x="46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51">
              <a:extLst>
                <a:ext uri="{FF2B5EF4-FFF2-40B4-BE49-F238E27FC236}">
                  <a16:creationId xmlns:a16="http://schemas.microsoft.com/office/drawing/2014/main" id="{6AA1F6AD-BAD8-3CD2-E136-B515F85FAEE2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7513" y="3343275"/>
              <a:ext cx="20638" cy="12700"/>
            </a:xfrm>
            <a:custGeom>
              <a:avLst/>
              <a:gdLst>
                <a:gd name="T0" fmla="*/ 37 w 77"/>
                <a:gd name="T1" fmla="*/ 46 h 47"/>
                <a:gd name="T2" fmla="*/ 19 w 77"/>
                <a:gd name="T3" fmla="*/ 46 h 47"/>
                <a:gd name="T4" fmla="*/ 0 w 77"/>
                <a:gd name="T5" fmla="*/ 23 h 47"/>
                <a:gd name="T6" fmla="*/ 19 w 77"/>
                <a:gd name="T7" fmla="*/ 2 h 47"/>
                <a:gd name="T8" fmla="*/ 58 w 77"/>
                <a:gd name="T9" fmla="*/ 2 h 47"/>
                <a:gd name="T10" fmla="*/ 77 w 77"/>
                <a:gd name="T11" fmla="*/ 24 h 47"/>
                <a:gd name="T12" fmla="*/ 56 w 77"/>
                <a:gd name="T13" fmla="*/ 46 h 47"/>
                <a:gd name="T14" fmla="*/ 37 w 77"/>
                <a:gd name="T15" fmla="*/ 46 h 47"/>
                <a:gd name="T16" fmla="*/ 37 w 77"/>
                <a:gd name="T17" fmla="*/ 46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7" h="47">
                  <a:moveTo>
                    <a:pt x="37" y="46"/>
                  </a:moveTo>
                  <a:cubicBezTo>
                    <a:pt x="31" y="46"/>
                    <a:pt x="25" y="47"/>
                    <a:pt x="19" y="46"/>
                  </a:cubicBezTo>
                  <a:cubicBezTo>
                    <a:pt x="7" y="44"/>
                    <a:pt x="0" y="36"/>
                    <a:pt x="0" y="23"/>
                  </a:cubicBezTo>
                  <a:cubicBezTo>
                    <a:pt x="0" y="11"/>
                    <a:pt x="7" y="3"/>
                    <a:pt x="19" y="2"/>
                  </a:cubicBezTo>
                  <a:cubicBezTo>
                    <a:pt x="32" y="0"/>
                    <a:pt x="45" y="0"/>
                    <a:pt x="58" y="2"/>
                  </a:cubicBezTo>
                  <a:cubicBezTo>
                    <a:pt x="70" y="3"/>
                    <a:pt x="77" y="11"/>
                    <a:pt x="77" y="24"/>
                  </a:cubicBezTo>
                  <a:cubicBezTo>
                    <a:pt x="76" y="37"/>
                    <a:pt x="69" y="44"/>
                    <a:pt x="56" y="46"/>
                  </a:cubicBezTo>
                  <a:cubicBezTo>
                    <a:pt x="50" y="47"/>
                    <a:pt x="43" y="46"/>
                    <a:pt x="37" y="46"/>
                  </a:cubicBezTo>
                  <a:cubicBezTo>
                    <a:pt x="37" y="46"/>
                    <a:pt x="37" y="46"/>
                    <a:pt x="3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52">
              <a:extLst>
                <a:ext uri="{FF2B5EF4-FFF2-40B4-BE49-F238E27FC236}">
                  <a16:creationId xmlns:a16="http://schemas.microsoft.com/office/drawing/2014/main" id="{0C1DC747-0383-F688-AA0E-35C9800ED3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51138" y="3373438"/>
              <a:ext cx="22225" cy="12700"/>
            </a:xfrm>
            <a:custGeom>
              <a:avLst/>
              <a:gdLst>
                <a:gd name="T0" fmla="*/ 39 w 79"/>
                <a:gd name="T1" fmla="*/ 46 h 46"/>
                <a:gd name="T2" fmla="*/ 20 w 79"/>
                <a:gd name="T3" fmla="*/ 45 h 46"/>
                <a:gd name="T4" fmla="*/ 1 w 79"/>
                <a:gd name="T5" fmla="*/ 22 h 46"/>
                <a:gd name="T6" fmla="*/ 22 w 79"/>
                <a:gd name="T7" fmla="*/ 1 h 46"/>
                <a:gd name="T8" fmla="*/ 56 w 79"/>
                <a:gd name="T9" fmla="*/ 1 h 46"/>
                <a:gd name="T10" fmla="*/ 78 w 79"/>
                <a:gd name="T11" fmla="*/ 21 h 46"/>
                <a:gd name="T12" fmla="*/ 59 w 79"/>
                <a:gd name="T13" fmla="*/ 45 h 46"/>
                <a:gd name="T14" fmla="*/ 39 w 79"/>
                <a:gd name="T15" fmla="*/ 45 h 46"/>
                <a:gd name="T16" fmla="*/ 39 w 79"/>
                <a:gd name="T17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79" h="46">
                  <a:moveTo>
                    <a:pt x="39" y="46"/>
                  </a:moveTo>
                  <a:cubicBezTo>
                    <a:pt x="33" y="45"/>
                    <a:pt x="26" y="46"/>
                    <a:pt x="20" y="45"/>
                  </a:cubicBezTo>
                  <a:cubicBezTo>
                    <a:pt x="8" y="42"/>
                    <a:pt x="0" y="34"/>
                    <a:pt x="1" y="22"/>
                  </a:cubicBezTo>
                  <a:cubicBezTo>
                    <a:pt x="2" y="9"/>
                    <a:pt x="9" y="1"/>
                    <a:pt x="22" y="1"/>
                  </a:cubicBezTo>
                  <a:cubicBezTo>
                    <a:pt x="34" y="0"/>
                    <a:pt x="45" y="0"/>
                    <a:pt x="56" y="1"/>
                  </a:cubicBezTo>
                  <a:cubicBezTo>
                    <a:pt x="69" y="1"/>
                    <a:pt x="77" y="8"/>
                    <a:pt x="78" y="21"/>
                  </a:cubicBezTo>
                  <a:cubicBezTo>
                    <a:pt x="79" y="33"/>
                    <a:pt x="71" y="43"/>
                    <a:pt x="59" y="45"/>
                  </a:cubicBezTo>
                  <a:cubicBezTo>
                    <a:pt x="52" y="46"/>
                    <a:pt x="46" y="45"/>
                    <a:pt x="39" y="45"/>
                  </a:cubicBezTo>
                  <a:cubicBezTo>
                    <a:pt x="39" y="45"/>
                    <a:pt x="39" y="45"/>
                    <a:pt x="39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53">
              <a:extLst>
                <a:ext uri="{FF2B5EF4-FFF2-40B4-BE49-F238E27FC236}">
                  <a16:creationId xmlns:a16="http://schemas.microsoft.com/office/drawing/2014/main" id="{0CD02F3D-C9A5-6BB5-A007-19113242C1B2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5" y="3411538"/>
              <a:ext cx="14288" cy="20638"/>
            </a:xfrm>
            <a:custGeom>
              <a:avLst/>
              <a:gdLst>
                <a:gd name="T0" fmla="*/ 0 w 46"/>
                <a:gd name="T1" fmla="*/ 40 h 78"/>
                <a:gd name="T2" fmla="*/ 1 w 46"/>
                <a:gd name="T3" fmla="*/ 20 h 78"/>
                <a:gd name="T4" fmla="*/ 24 w 46"/>
                <a:gd name="T5" fmla="*/ 1 h 78"/>
                <a:gd name="T6" fmla="*/ 45 w 46"/>
                <a:gd name="T7" fmla="*/ 20 h 78"/>
                <a:gd name="T8" fmla="*/ 44 w 46"/>
                <a:gd name="T9" fmla="*/ 59 h 78"/>
                <a:gd name="T10" fmla="*/ 23 w 46"/>
                <a:gd name="T11" fmla="*/ 78 h 78"/>
                <a:gd name="T12" fmla="*/ 1 w 46"/>
                <a:gd name="T13" fmla="*/ 60 h 78"/>
                <a:gd name="T14" fmla="*/ 0 w 46"/>
                <a:gd name="T15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78">
                  <a:moveTo>
                    <a:pt x="0" y="40"/>
                  </a:moveTo>
                  <a:cubicBezTo>
                    <a:pt x="0" y="32"/>
                    <a:pt x="0" y="26"/>
                    <a:pt x="1" y="20"/>
                  </a:cubicBezTo>
                  <a:cubicBezTo>
                    <a:pt x="3" y="7"/>
                    <a:pt x="11" y="0"/>
                    <a:pt x="24" y="1"/>
                  </a:cubicBezTo>
                  <a:cubicBezTo>
                    <a:pt x="36" y="1"/>
                    <a:pt x="44" y="8"/>
                    <a:pt x="45" y="20"/>
                  </a:cubicBezTo>
                  <a:cubicBezTo>
                    <a:pt x="45" y="33"/>
                    <a:pt x="46" y="46"/>
                    <a:pt x="44" y="59"/>
                  </a:cubicBezTo>
                  <a:cubicBezTo>
                    <a:pt x="43" y="71"/>
                    <a:pt x="35" y="78"/>
                    <a:pt x="23" y="78"/>
                  </a:cubicBezTo>
                  <a:cubicBezTo>
                    <a:pt x="11" y="78"/>
                    <a:pt x="3" y="72"/>
                    <a:pt x="1" y="60"/>
                  </a:cubicBezTo>
                  <a:cubicBezTo>
                    <a:pt x="0" y="53"/>
                    <a:pt x="0" y="46"/>
                    <a:pt x="0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54">
              <a:extLst>
                <a:ext uri="{FF2B5EF4-FFF2-40B4-BE49-F238E27FC236}">
                  <a16:creationId xmlns:a16="http://schemas.microsoft.com/office/drawing/2014/main" id="{40839C97-275A-EDBC-BA77-38A704BAC6B0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7838" y="3511550"/>
              <a:ext cx="14288" cy="14288"/>
            </a:xfrm>
            <a:custGeom>
              <a:avLst/>
              <a:gdLst>
                <a:gd name="T0" fmla="*/ 47 w 47"/>
                <a:gd name="T1" fmla="*/ 25 h 48"/>
                <a:gd name="T2" fmla="*/ 23 w 47"/>
                <a:gd name="T3" fmla="*/ 48 h 48"/>
                <a:gd name="T4" fmla="*/ 0 w 47"/>
                <a:gd name="T5" fmla="*/ 24 h 48"/>
                <a:gd name="T6" fmla="*/ 24 w 47"/>
                <a:gd name="T7" fmla="*/ 1 h 48"/>
                <a:gd name="T8" fmla="*/ 47 w 47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25"/>
                  </a:moveTo>
                  <a:cubicBezTo>
                    <a:pt x="47" y="38"/>
                    <a:pt x="37" y="48"/>
                    <a:pt x="23" y="48"/>
                  </a:cubicBezTo>
                  <a:cubicBezTo>
                    <a:pt x="10" y="48"/>
                    <a:pt x="0" y="37"/>
                    <a:pt x="0" y="24"/>
                  </a:cubicBezTo>
                  <a:cubicBezTo>
                    <a:pt x="0" y="12"/>
                    <a:pt x="11" y="0"/>
                    <a:pt x="24" y="1"/>
                  </a:cubicBezTo>
                  <a:cubicBezTo>
                    <a:pt x="37" y="1"/>
                    <a:pt x="47" y="12"/>
                    <a:pt x="47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55">
              <a:extLst>
                <a:ext uri="{FF2B5EF4-FFF2-40B4-BE49-F238E27FC236}">
                  <a16:creationId xmlns:a16="http://schemas.microsoft.com/office/drawing/2014/main" id="{DA6DB5AC-5D7A-4C50-0CDF-42CE8472F7EA}"/>
                </a:ext>
              </a:extLst>
            </p:cNvPr>
            <p:cNvSpPr>
              <a:spLocks/>
            </p:cNvSpPr>
            <p:nvPr/>
          </p:nvSpPr>
          <p:spPr bwMode="auto">
            <a:xfrm>
              <a:off x="3038475" y="3511550"/>
              <a:ext cx="14288" cy="14288"/>
            </a:xfrm>
            <a:custGeom>
              <a:avLst/>
              <a:gdLst>
                <a:gd name="T0" fmla="*/ 48 w 48"/>
                <a:gd name="T1" fmla="*/ 24 h 48"/>
                <a:gd name="T2" fmla="*/ 24 w 48"/>
                <a:gd name="T3" fmla="*/ 48 h 48"/>
                <a:gd name="T4" fmla="*/ 0 w 48"/>
                <a:gd name="T5" fmla="*/ 25 h 48"/>
                <a:gd name="T6" fmla="*/ 24 w 48"/>
                <a:gd name="T7" fmla="*/ 1 h 48"/>
                <a:gd name="T8" fmla="*/ 48 w 48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4"/>
                  </a:moveTo>
                  <a:cubicBezTo>
                    <a:pt x="48" y="37"/>
                    <a:pt x="38" y="48"/>
                    <a:pt x="24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2"/>
                    <a:pt x="11" y="1"/>
                    <a:pt x="24" y="1"/>
                  </a:cubicBezTo>
                  <a:cubicBezTo>
                    <a:pt x="36" y="0"/>
                    <a:pt x="48" y="11"/>
                    <a:pt x="48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56">
              <a:extLst>
                <a:ext uri="{FF2B5EF4-FFF2-40B4-BE49-F238E27FC236}">
                  <a16:creationId xmlns:a16="http://schemas.microsoft.com/office/drawing/2014/main" id="{41DFD0F9-1F2A-5A4D-2B4C-5841986D4E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97200" y="3511550"/>
              <a:ext cx="14288" cy="14288"/>
            </a:xfrm>
            <a:custGeom>
              <a:avLst/>
              <a:gdLst>
                <a:gd name="T0" fmla="*/ 47 w 47"/>
                <a:gd name="T1" fmla="*/ 24 h 48"/>
                <a:gd name="T2" fmla="*/ 24 w 47"/>
                <a:gd name="T3" fmla="*/ 48 h 48"/>
                <a:gd name="T4" fmla="*/ 0 w 47"/>
                <a:gd name="T5" fmla="*/ 25 h 48"/>
                <a:gd name="T6" fmla="*/ 23 w 47"/>
                <a:gd name="T7" fmla="*/ 1 h 48"/>
                <a:gd name="T8" fmla="*/ 47 w 47"/>
                <a:gd name="T9" fmla="*/ 24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47" y="24"/>
                  </a:moveTo>
                  <a:cubicBezTo>
                    <a:pt x="47" y="38"/>
                    <a:pt x="37" y="48"/>
                    <a:pt x="24" y="48"/>
                  </a:cubicBezTo>
                  <a:cubicBezTo>
                    <a:pt x="11" y="48"/>
                    <a:pt x="0" y="38"/>
                    <a:pt x="0" y="25"/>
                  </a:cubicBezTo>
                  <a:cubicBezTo>
                    <a:pt x="0" y="12"/>
                    <a:pt x="10" y="1"/>
                    <a:pt x="23" y="1"/>
                  </a:cubicBezTo>
                  <a:cubicBezTo>
                    <a:pt x="36" y="0"/>
                    <a:pt x="47" y="11"/>
                    <a:pt x="47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6" name="Freeform 57">
              <a:extLst>
                <a:ext uri="{FF2B5EF4-FFF2-40B4-BE49-F238E27FC236}">
                  <a16:creationId xmlns:a16="http://schemas.microsoft.com/office/drawing/2014/main" id="{A779D0B1-CD0C-4A19-42A9-242AC961A15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2875" y="3213100"/>
              <a:ext cx="92075" cy="92075"/>
            </a:xfrm>
            <a:custGeom>
              <a:avLst/>
              <a:gdLst>
                <a:gd name="T0" fmla="*/ 330 w 331"/>
                <a:gd name="T1" fmla="*/ 163 h 333"/>
                <a:gd name="T2" fmla="*/ 212 w 331"/>
                <a:gd name="T3" fmla="*/ 315 h 333"/>
                <a:gd name="T4" fmla="*/ 35 w 331"/>
                <a:gd name="T5" fmla="*/ 239 h 333"/>
                <a:gd name="T6" fmla="*/ 62 w 331"/>
                <a:gd name="T7" fmla="*/ 50 h 333"/>
                <a:gd name="T8" fmla="*/ 94 w 331"/>
                <a:gd name="T9" fmla="*/ 45 h 333"/>
                <a:gd name="T10" fmla="*/ 101 w 331"/>
                <a:gd name="T11" fmla="*/ 71 h 333"/>
                <a:gd name="T12" fmla="*/ 89 w 331"/>
                <a:gd name="T13" fmla="*/ 86 h 333"/>
                <a:gd name="T14" fmla="*/ 140 w 331"/>
                <a:gd name="T15" fmla="*/ 270 h 333"/>
                <a:gd name="T16" fmla="*/ 256 w 331"/>
                <a:gd name="T17" fmla="*/ 238 h 333"/>
                <a:gd name="T18" fmla="*/ 276 w 331"/>
                <a:gd name="T19" fmla="*/ 116 h 333"/>
                <a:gd name="T20" fmla="*/ 175 w 331"/>
                <a:gd name="T21" fmla="*/ 50 h 333"/>
                <a:gd name="T22" fmla="*/ 166 w 331"/>
                <a:gd name="T23" fmla="*/ 50 h 333"/>
                <a:gd name="T24" fmla="*/ 140 w 331"/>
                <a:gd name="T25" fmla="*/ 28 h 333"/>
                <a:gd name="T26" fmla="*/ 165 w 331"/>
                <a:gd name="T27" fmla="*/ 5 h 333"/>
                <a:gd name="T28" fmla="*/ 330 w 331"/>
                <a:gd name="T29" fmla="*/ 16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31" h="333">
                  <a:moveTo>
                    <a:pt x="330" y="163"/>
                  </a:moveTo>
                  <a:cubicBezTo>
                    <a:pt x="330" y="235"/>
                    <a:pt x="282" y="297"/>
                    <a:pt x="212" y="315"/>
                  </a:cubicBezTo>
                  <a:cubicBezTo>
                    <a:pt x="143" y="333"/>
                    <a:pt x="71" y="302"/>
                    <a:pt x="35" y="239"/>
                  </a:cubicBezTo>
                  <a:cubicBezTo>
                    <a:pt x="0" y="178"/>
                    <a:pt x="12" y="99"/>
                    <a:pt x="62" y="50"/>
                  </a:cubicBezTo>
                  <a:cubicBezTo>
                    <a:pt x="71" y="40"/>
                    <a:pt x="82" y="37"/>
                    <a:pt x="94" y="45"/>
                  </a:cubicBezTo>
                  <a:cubicBezTo>
                    <a:pt x="103" y="51"/>
                    <a:pt x="105" y="61"/>
                    <a:pt x="101" y="71"/>
                  </a:cubicBezTo>
                  <a:cubicBezTo>
                    <a:pt x="99" y="77"/>
                    <a:pt x="94" y="81"/>
                    <a:pt x="89" y="86"/>
                  </a:cubicBezTo>
                  <a:cubicBezTo>
                    <a:pt x="34" y="148"/>
                    <a:pt x="61" y="246"/>
                    <a:pt x="140" y="270"/>
                  </a:cubicBezTo>
                  <a:cubicBezTo>
                    <a:pt x="185" y="283"/>
                    <a:pt x="225" y="272"/>
                    <a:pt x="256" y="238"/>
                  </a:cubicBezTo>
                  <a:cubicBezTo>
                    <a:pt x="288" y="202"/>
                    <a:pt x="295" y="160"/>
                    <a:pt x="276" y="116"/>
                  </a:cubicBezTo>
                  <a:cubicBezTo>
                    <a:pt x="257" y="74"/>
                    <a:pt x="222" y="52"/>
                    <a:pt x="175" y="50"/>
                  </a:cubicBezTo>
                  <a:cubicBezTo>
                    <a:pt x="172" y="49"/>
                    <a:pt x="169" y="50"/>
                    <a:pt x="166" y="50"/>
                  </a:cubicBezTo>
                  <a:cubicBezTo>
                    <a:pt x="150" y="49"/>
                    <a:pt x="140" y="41"/>
                    <a:pt x="140" y="28"/>
                  </a:cubicBezTo>
                  <a:cubicBezTo>
                    <a:pt x="139" y="14"/>
                    <a:pt x="149" y="5"/>
                    <a:pt x="165" y="5"/>
                  </a:cubicBezTo>
                  <a:cubicBezTo>
                    <a:pt x="256" y="0"/>
                    <a:pt x="331" y="72"/>
                    <a:pt x="330" y="1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7" name="Freeform 58">
              <a:extLst>
                <a:ext uri="{FF2B5EF4-FFF2-40B4-BE49-F238E27FC236}">
                  <a16:creationId xmlns:a16="http://schemas.microsoft.com/office/drawing/2014/main" id="{19BD577B-7F79-16C2-7810-C17CFD069AE0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6213" y="3233738"/>
              <a:ext cx="28575" cy="49213"/>
            </a:xfrm>
            <a:custGeom>
              <a:avLst/>
              <a:gdLst>
                <a:gd name="T0" fmla="*/ 46 w 102"/>
                <a:gd name="T1" fmla="*/ 60 h 178"/>
                <a:gd name="T2" fmla="*/ 65 w 102"/>
                <a:gd name="T3" fmla="*/ 69 h 178"/>
                <a:gd name="T4" fmla="*/ 100 w 102"/>
                <a:gd name="T5" fmla="*/ 108 h 178"/>
                <a:gd name="T6" fmla="*/ 77 w 102"/>
                <a:gd name="T7" fmla="*/ 158 h 178"/>
                <a:gd name="T8" fmla="*/ 71 w 102"/>
                <a:gd name="T9" fmla="*/ 167 h 178"/>
                <a:gd name="T10" fmla="*/ 54 w 102"/>
                <a:gd name="T11" fmla="*/ 177 h 178"/>
                <a:gd name="T12" fmla="*/ 38 w 102"/>
                <a:gd name="T13" fmla="*/ 168 h 178"/>
                <a:gd name="T14" fmla="*/ 25 w 102"/>
                <a:gd name="T15" fmla="*/ 156 h 178"/>
                <a:gd name="T16" fmla="*/ 10 w 102"/>
                <a:gd name="T17" fmla="*/ 140 h 178"/>
                <a:gd name="T18" fmla="*/ 16 w 102"/>
                <a:gd name="T19" fmla="*/ 118 h 178"/>
                <a:gd name="T20" fmla="*/ 36 w 102"/>
                <a:gd name="T21" fmla="*/ 119 h 178"/>
                <a:gd name="T22" fmla="*/ 48 w 102"/>
                <a:gd name="T23" fmla="*/ 126 h 178"/>
                <a:gd name="T24" fmla="*/ 63 w 102"/>
                <a:gd name="T25" fmla="*/ 121 h 178"/>
                <a:gd name="T26" fmla="*/ 56 w 102"/>
                <a:gd name="T27" fmla="*/ 106 h 178"/>
                <a:gd name="T28" fmla="*/ 37 w 102"/>
                <a:gd name="T29" fmla="*/ 98 h 178"/>
                <a:gd name="T30" fmla="*/ 29 w 102"/>
                <a:gd name="T31" fmla="*/ 23 h 178"/>
                <a:gd name="T32" fmla="*/ 37 w 102"/>
                <a:gd name="T33" fmla="*/ 13 h 178"/>
                <a:gd name="T34" fmla="*/ 53 w 102"/>
                <a:gd name="T35" fmla="*/ 1 h 178"/>
                <a:gd name="T36" fmla="*/ 70 w 102"/>
                <a:gd name="T37" fmla="*/ 10 h 178"/>
                <a:gd name="T38" fmla="*/ 83 w 102"/>
                <a:gd name="T39" fmla="*/ 21 h 178"/>
                <a:gd name="T40" fmla="*/ 96 w 102"/>
                <a:gd name="T41" fmla="*/ 47 h 178"/>
                <a:gd name="T42" fmla="*/ 69 w 102"/>
                <a:gd name="T43" fmla="*/ 55 h 178"/>
                <a:gd name="T44" fmla="*/ 47 w 102"/>
                <a:gd name="T45" fmla="*/ 53 h 178"/>
                <a:gd name="T46" fmla="*/ 46 w 102"/>
                <a:gd name="T47" fmla="*/ 60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78">
                  <a:moveTo>
                    <a:pt x="46" y="60"/>
                  </a:moveTo>
                  <a:cubicBezTo>
                    <a:pt x="52" y="63"/>
                    <a:pt x="58" y="67"/>
                    <a:pt x="65" y="69"/>
                  </a:cubicBezTo>
                  <a:cubicBezTo>
                    <a:pt x="83" y="76"/>
                    <a:pt x="97" y="87"/>
                    <a:pt x="100" y="108"/>
                  </a:cubicBezTo>
                  <a:cubicBezTo>
                    <a:pt x="102" y="129"/>
                    <a:pt x="97" y="146"/>
                    <a:pt x="77" y="158"/>
                  </a:cubicBezTo>
                  <a:cubicBezTo>
                    <a:pt x="74" y="159"/>
                    <a:pt x="73" y="164"/>
                    <a:pt x="71" y="167"/>
                  </a:cubicBezTo>
                  <a:cubicBezTo>
                    <a:pt x="66" y="171"/>
                    <a:pt x="60" y="177"/>
                    <a:pt x="54" y="177"/>
                  </a:cubicBezTo>
                  <a:cubicBezTo>
                    <a:pt x="49" y="178"/>
                    <a:pt x="43" y="172"/>
                    <a:pt x="38" y="168"/>
                  </a:cubicBezTo>
                  <a:cubicBezTo>
                    <a:pt x="33" y="165"/>
                    <a:pt x="29" y="160"/>
                    <a:pt x="25" y="156"/>
                  </a:cubicBezTo>
                  <a:cubicBezTo>
                    <a:pt x="20" y="151"/>
                    <a:pt x="11" y="146"/>
                    <a:pt x="10" y="140"/>
                  </a:cubicBezTo>
                  <a:cubicBezTo>
                    <a:pt x="8" y="133"/>
                    <a:pt x="11" y="123"/>
                    <a:pt x="16" y="118"/>
                  </a:cubicBezTo>
                  <a:cubicBezTo>
                    <a:pt x="19" y="114"/>
                    <a:pt x="29" y="117"/>
                    <a:pt x="36" y="119"/>
                  </a:cubicBezTo>
                  <a:cubicBezTo>
                    <a:pt x="40" y="120"/>
                    <a:pt x="44" y="126"/>
                    <a:pt x="48" y="126"/>
                  </a:cubicBezTo>
                  <a:cubicBezTo>
                    <a:pt x="53" y="126"/>
                    <a:pt x="58" y="123"/>
                    <a:pt x="63" y="121"/>
                  </a:cubicBezTo>
                  <a:cubicBezTo>
                    <a:pt x="61" y="116"/>
                    <a:pt x="60" y="110"/>
                    <a:pt x="56" y="106"/>
                  </a:cubicBezTo>
                  <a:cubicBezTo>
                    <a:pt x="51" y="102"/>
                    <a:pt x="43" y="101"/>
                    <a:pt x="37" y="98"/>
                  </a:cubicBezTo>
                  <a:cubicBezTo>
                    <a:pt x="4" y="83"/>
                    <a:pt x="0" y="46"/>
                    <a:pt x="29" y="23"/>
                  </a:cubicBezTo>
                  <a:cubicBezTo>
                    <a:pt x="32" y="21"/>
                    <a:pt x="33" y="16"/>
                    <a:pt x="37" y="13"/>
                  </a:cubicBezTo>
                  <a:cubicBezTo>
                    <a:pt x="42" y="9"/>
                    <a:pt x="47" y="2"/>
                    <a:pt x="53" y="1"/>
                  </a:cubicBezTo>
                  <a:cubicBezTo>
                    <a:pt x="58" y="0"/>
                    <a:pt x="65" y="6"/>
                    <a:pt x="70" y="10"/>
                  </a:cubicBezTo>
                  <a:cubicBezTo>
                    <a:pt x="75" y="13"/>
                    <a:pt x="78" y="18"/>
                    <a:pt x="83" y="21"/>
                  </a:cubicBezTo>
                  <a:cubicBezTo>
                    <a:pt x="96" y="28"/>
                    <a:pt x="101" y="37"/>
                    <a:pt x="96" y="47"/>
                  </a:cubicBezTo>
                  <a:cubicBezTo>
                    <a:pt x="90" y="59"/>
                    <a:pt x="81" y="60"/>
                    <a:pt x="69" y="55"/>
                  </a:cubicBezTo>
                  <a:cubicBezTo>
                    <a:pt x="63" y="53"/>
                    <a:pt x="55" y="53"/>
                    <a:pt x="47" y="53"/>
                  </a:cubicBezTo>
                  <a:cubicBezTo>
                    <a:pt x="47" y="55"/>
                    <a:pt x="46" y="58"/>
                    <a:pt x="4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59">
              <a:extLst>
                <a:ext uri="{FF2B5EF4-FFF2-40B4-BE49-F238E27FC236}">
                  <a16:creationId xmlns:a16="http://schemas.microsoft.com/office/drawing/2014/main" id="{2C6FAA50-60E2-68CD-E86B-75595D18DE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2913" y="3224213"/>
              <a:ext cx="90488" cy="92075"/>
            </a:xfrm>
            <a:custGeom>
              <a:avLst/>
              <a:gdLst>
                <a:gd name="T0" fmla="*/ 155 w 324"/>
                <a:gd name="T1" fmla="*/ 327 h 327"/>
                <a:gd name="T2" fmla="*/ 18 w 324"/>
                <a:gd name="T3" fmla="*/ 245 h 327"/>
                <a:gd name="T4" fmla="*/ 23 w 324"/>
                <a:gd name="T5" fmla="*/ 207 h 327"/>
                <a:gd name="T6" fmla="*/ 57 w 324"/>
                <a:gd name="T7" fmla="*/ 223 h 327"/>
                <a:gd name="T8" fmla="*/ 196 w 324"/>
                <a:gd name="T9" fmla="*/ 275 h 327"/>
                <a:gd name="T10" fmla="*/ 267 w 324"/>
                <a:gd name="T11" fmla="*/ 146 h 327"/>
                <a:gd name="T12" fmla="*/ 151 w 324"/>
                <a:gd name="T13" fmla="*/ 56 h 327"/>
                <a:gd name="T14" fmla="*/ 48 w 324"/>
                <a:gd name="T15" fmla="*/ 136 h 327"/>
                <a:gd name="T16" fmla="*/ 41 w 324"/>
                <a:gd name="T17" fmla="*/ 153 h 327"/>
                <a:gd name="T18" fmla="*/ 14 w 324"/>
                <a:gd name="T19" fmla="*/ 159 h 327"/>
                <a:gd name="T20" fmla="*/ 3 w 324"/>
                <a:gd name="T21" fmla="*/ 133 h 327"/>
                <a:gd name="T22" fmla="*/ 60 w 324"/>
                <a:gd name="T23" fmla="*/ 44 h 327"/>
                <a:gd name="T24" fmla="*/ 240 w 324"/>
                <a:gd name="T25" fmla="*/ 35 h 327"/>
                <a:gd name="T26" fmla="*/ 311 w 324"/>
                <a:gd name="T27" fmla="*/ 199 h 327"/>
                <a:gd name="T28" fmla="*/ 181 w 324"/>
                <a:gd name="T29" fmla="*/ 325 h 327"/>
                <a:gd name="T30" fmla="*/ 155 w 324"/>
                <a:gd name="T31" fmla="*/ 327 h 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24" h="327">
                  <a:moveTo>
                    <a:pt x="155" y="327"/>
                  </a:moveTo>
                  <a:cubicBezTo>
                    <a:pt x="95" y="325"/>
                    <a:pt x="48" y="299"/>
                    <a:pt x="18" y="245"/>
                  </a:cubicBezTo>
                  <a:cubicBezTo>
                    <a:pt x="8" y="228"/>
                    <a:pt x="10" y="214"/>
                    <a:pt x="23" y="207"/>
                  </a:cubicBezTo>
                  <a:cubicBezTo>
                    <a:pt x="35" y="200"/>
                    <a:pt x="47" y="206"/>
                    <a:pt x="57" y="223"/>
                  </a:cubicBezTo>
                  <a:cubicBezTo>
                    <a:pt x="85" y="273"/>
                    <a:pt x="143" y="295"/>
                    <a:pt x="196" y="275"/>
                  </a:cubicBezTo>
                  <a:cubicBezTo>
                    <a:pt x="248" y="256"/>
                    <a:pt x="278" y="201"/>
                    <a:pt x="267" y="146"/>
                  </a:cubicBezTo>
                  <a:cubicBezTo>
                    <a:pt x="256" y="93"/>
                    <a:pt x="207" y="54"/>
                    <a:pt x="151" y="56"/>
                  </a:cubicBezTo>
                  <a:cubicBezTo>
                    <a:pt x="104" y="58"/>
                    <a:pt x="63" y="90"/>
                    <a:pt x="48" y="136"/>
                  </a:cubicBezTo>
                  <a:cubicBezTo>
                    <a:pt x="46" y="142"/>
                    <a:pt x="45" y="148"/>
                    <a:pt x="41" y="153"/>
                  </a:cubicBezTo>
                  <a:cubicBezTo>
                    <a:pt x="34" y="162"/>
                    <a:pt x="25" y="164"/>
                    <a:pt x="14" y="159"/>
                  </a:cubicBezTo>
                  <a:cubicBezTo>
                    <a:pt x="3" y="154"/>
                    <a:pt x="0" y="144"/>
                    <a:pt x="3" y="133"/>
                  </a:cubicBezTo>
                  <a:cubicBezTo>
                    <a:pt x="11" y="96"/>
                    <a:pt x="30" y="66"/>
                    <a:pt x="60" y="44"/>
                  </a:cubicBezTo>
                  <a:cubicBezTo>
                    <a:pt x="113" y="3"/>
                    <a:pt x="184" y="0"/>
                    <a:pt x="240" y="35"/>
                  </a:cubicBezTo>
                  <a:cubicBezTo>
                    <a:pt x="295" y="70"/>
                    <a:pt x="324" y="136"/>
                    <a:pt x="311" y="199"/>
                  </a:cubicBezTo>
                  <a:cubicBezTo>
                    <a:pt x="298" y="266"/>
                    <a:pt x="248" y="314"/>
                    <a:pt x="181" y="325"/>
                  </a:cubicBezTo>
                  <a:cubicBezTo>
                    <a:pt x="172" y="326"/>
                    <a:pt x="164" y="326"/>
                    <a:pt x="155" y="3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60">
              <a:extLst>
                <a:ext uri="{FF2B5EF4-FFF2-40B4-BE49-F238E27FC236}">
                  <a16:creationId xmlns:a16="http://schemas.microsoft.com/office/drawing/2014/main" id="{6CFAB7CE-6517-EE0D-A8BC-709BD412E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3011488" y="3246438"/>
              <a:ext cx="30163" cy="49213"/>
            </a:xfrm>
            <a:custGeom>
              <a:avLst/>
              <a:gdLst>
                <a:gd name="T0" fmla="*/ 82 w 109"/>
                <a:gd name="T1" fmla="*/ 59 h 178"/>
                <a:gd name="T2" fmla="*/ 58 w 109"/>
                <a:gd name="T3" fmla="*/ 52 h 178"/>
                <a:gd name="T4" fmla="*/ 46 w 109"/>
                <a:gd name="T5" fmla="*/ 57 h 178"/>
                <a:gd name="T6" fmla="*/ 54 w 109"/>
                <a:gd name="T7" fmla="*/ 66 h 178"/>
                <a:gd name="T8" fmla="*/ 72 w 109"/>
                <a:gd name="T9" fmla="*/ 73 h 178"/>
                <a:gd name="T10" fmla="*/ 77 w 109"/>
                <a:gd name="T11" fmla="*/ 157 h 178"/>
                <a:gd name="T12" fmla="*/ 69 w 109"/>
                <a:gd name="T13" fmla="*/ 166 h 178"/>
                <a:gd name="T14" fmla="*/ 52 w 109"/>
                <a:gd name="T15" fmla="*/ 177 h 178"/>
                <a:gd name="T16" fmla="*/ 35 w 109"/>
                <a:gd name="T17" fmla="*/ 167 h 178"/>
                <a:gd name="T18" fmla="*/ 24 w 109"/>
                <a:gd name="T19" fmla="*/ 157 h 178"/>
                <a:gd name="T20" fmla="*/ 8 w 109"/>
                <a:gd name="T21" fmla="*/ 139 h 178"/>
                <a:gd name="T22" fmla="*/ 15 w 109"/>
                <a:gd name="T23" fmla="*/ 117 h 178"/>
                <a:gd name="T24" fmla="*/ 35 w 109"/>
                <a:gd name="T25" fmla="*/ 119 h 178"/>
                <a:gd name="T26" fmla="*/ 37 w 109"/>
                <a:gd name="T27" fmla="*/ 121 h 178"/>
                <a:gd name="T28" fmla="*/ 58 w 109"/>
                <a:gd name="T29" fmla="*/ 125 h 178"/>
                <a:gd name="T30" fmla="*/ 62 w 109"/>
                <a:gd name="T31" fmla="*/ 117 h 178"/>
                <a:gd name="T32" fmla="*/ 48 w 109"/>
                <a:gd name="T33" fmla="*/ 103 h 178"/>
                <a:gd name="T34" fmla="*/ 30 w 109"/>
                <a:gd name="T35" fmla="*/ 95 h 178"/>
                <a:gd name="T36" fmla="*/ 26 w 109"/>
                <a:gd name="T37" fmla="*/ 24 h 178"/>
                <a:gd name="T38" fmla="*/ 34 w 109"/>
                <a:gd name="T39" fmla="*/ 14 h 178"/>
                <a:gd name="T40" fmla="*/ 51 w 109"/>
                <a:gd name="T41" fmla="*/ 1 h 178"/>
                <a:gd name="T42" fmla="*/ 69 w 109"/>
                <a:gd name="T43" fmla="*/ 11 h 178"/>
                <a:gd name="T44" fmla="*/ 84 w 109"/>
                <a:gd name="T45" fmla="*/ 23 h 178"/>
                <a:gd name="T46" fmla="*/ 94 w 109"/>
                <a:gd name="T47" fmla="*/ 43 h 178"/>
                <a:gd name="T48" fmla="*/ 82 w 109"/>
                <a:gd name="T49" fmla="*/ 59 h 1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09" h="178">
                  <a:moveTo>
                    <a:pt x="82" y="59"/>
                  </a:moveTo>
                  <a:cubicBezTo>
                    <a:pt x="72" y="56"/>
                    <a:pt x="65" y="53"/>
                    <a:pt x="58" y="52"/>
                  </a:cubicBezTo>
                  <a:cubicBezTo>
                    <a:pt x="54" y="52"/>
                    <a:pt x="50" y="55"/>
                    <a:pt x="46" y="57"/>
                  </a:cubicBezTo>
                  <a:cubicBezTo>
                    <a:pt x="49" y="60"/>
                    <a:pt x="51" y="64"/>
                    <a:pt x="54" y="66"/>
                  </a:cubicBezTo>
                  <a:cubicBezTo>
                    <a:pt x="60" y="69"/>
                    <a:pt x="66" y="70"/>
                    <a:pt x="72" y="73"/>
                  </a:cubicBezTo>
                  <a:cubicBezTo>
                    <a:pt x="106" y="90"/>
                    <a:pt x="109" y="135"/>
                    <a:pt x="77" y="157"/>
                  </a:cubicBezTo>
                  <a:cubicBezTo>
                    <a:pt x="74" y="159"/>
                    <a:pt x="73" y="164"/>
                    <a:pt x="69" y="166"/>
                  </a:cubicBezTo>
                  <a:cubicBezTo>
                    <a:pt x="64" y="171"/>
                    <a:pt x="58" y="177"/>
                    <a:pt x="52" y="177"/>
                  </a:cubicBezTo>
                  <a:cubicBezTo>
                    <a:pt x="47" y="178"/>
                    <a:pt x="41" y="171"/>
                    <a:pt x="35" y="167"/>
                  </a:cubicBezTo>
                  <a:cubicBezTo>
                    <a:pt x="31" y="164"/>
                    <a:pt x="28" y="160"/>
                    <a:pt x="24" y="157"/>
                  </a:cubicBezTo>
                  <a:cubicBezTo>
                    <a:pt x="19" y="151"/>
                    <a:pt x="10" y="146"/>
                    <a:pt x="8" y="139"/>
                  </a:cubicBezTo>
                  <a:cubicBezTo>
                    <a:pt x="6" y="132"/>
                    <a:pt x="10" y="122"/>
                    <a:pt x="15" y="117"/>
                  </a:cubicBezTo>
                  <a:cubicBezTo>
                    <a:pt x="18" y="114"/>
                    <a:pt x="28" y="118"/>
                    <a:pt x="35" y="119"/>
                  </a:cubicBezTo>
                  <a:cubicBezTo>
                    <a:pt x="35" y="119"/>
                    <a:pt x="36" y="121"/>
                    <a:pt x="37" y="121"/>
                  </a:cubicBezTo>
                  <a:cubicBezTo>
                    <a:pt x="44" y="122"/>
                    <a:pt x="51" y="124"/>
                    <a:pt x="58" y="125"/>
                  </a:cubicBezTo>
                  <a:cubicBezTo>
                    <a:pt x="59" y="125"/>
                    <a:pt x="62" y="118"/>
                    <a:pt x="62" y="117"/>
                  </a:cubicBezTo>
                  <a:cubicBezTo>
                    <a:pt x="58" y="112"/>
                    <a:pt x="53" y="107"/>
                    <a:pt x="48" y="103"/>
                  </a:cubicBezTo>
                  <a:cubicBezTo>
                    <a:pt x="43" y="100"/>
                    <a:pt x="36" y="98"/>
                    <a:pt x="30" y="95"/>
                  </a:cubicBezTo>
                  <a:cubicBezTo>
                    <a:pt x="3" y="80"/>
                    <a:pt x="0" y="43"/>
                    <a:pt x="26" y="24"/>
                  </a:cubicBezTo>
                  <a:cubicBezTo>
                    <a:pt x="29" y="22"/>
                    <a:pt x="31" y="17"/>
                    <a:pt x="34" y="14"/>
                  </a:cubicBezTo>
                  <a:cubicBezTo>
                    <a:pt x="40" y="9"/>
                    <a:pt x="45" y="1"/>
                    <a:pt x="51" y="1"/>
                  </a:cubicBezTo>
                  <a:cubicBezTo>
                    <a:pt x="56" y="0"/>
                    <a:pt x="63" y="7"/>
                    <a:pt x="69" y="11"/>
                  </a:cubicBezTo>
                  <a:cubicBezTo>
                    <a:pt x="74" y="14"/>
                    <a:pt x="80" y="18"/>
                    <a:pt x="84" y="23"/>
                  </a:cubicBezTo>
                  <a:cubicBezTo>
                    <a:pt x="89" y="29"/>
                    <a:pt x="95" y="36"/>
                    <a:pt x="94" y="43"/>
                  </a:cubicBezTo>
                  <a:cubicBezTo>
                    <a:pt x="94" y="49"/>
                    <a:pt x="86" y="54"/>
                    <a:pt x="82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61">
              <a:extLst>
                <a:ext uri="{FF2B5EF4-FFF2-40B4-BE49-F238E27FC236}">
                  <a16:creationId xmlns:a16="http://schemas.microsoft.com/office/drawing/2014/main" id="{5CE757DE-A1FE-1BC6-C7BB-C361C49EFE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0200" y="3136900"/>
              <a:ext cx="93663" cy="92075"/>
            </a:xfrm>
            <a:custGeom>
              <a:avLst/>
              <a:gdLst>
                <a:gd name="T0" fmla="*/ 183 w 331"/>
                <a:gd name="T1" fmla="*/ 330 h 330"/>
                <a:gd name="T2" fmla="*/ 19 w 331"/>
                <a:gd name="T3" fmla="*/ 214 h 330"/>
                <a:gd name="T4" fmla="*/ 90 w 331"/>
                <a:gd name="T5" fmla="*/ 37 h 330"/>
                <a:gd name="T6" fmla="*/ 279 w 331"/>
                <a:gd name="T7" fmla="*/ 57 h 330"/>
                <a:gd name="T8" fmla="*/ 290 w 331"/>
                <a:gd name="T9" fmla="*/ 69 h 330"/>
                <a:gd name="T10" fmla="*/ 284 w 331"/>
                <a:gd name="T11" fmla="*/ 97 h 330"/>
                <a:gd name="T12" fmla="*/ 253 w 331"/>
                <a:gd name="T13" fmla="*/ 94 h 330"/>
                <a:gd name="T14" fmla="*/ 192 w 331"/>
                <a:gd name="T15" fmla="*/ 61 h 330"/>
                <a:gd name="T16" fmla="*/ 60 w 331"/>
                <a:gd name="T17" fmla="*/ 149 h 330"/>
                <a:gd name="T18" fmla="*/ 152 w 331"/>
                <a:gd name="T19" fmla="*/ 283 h 330"/>
                <a:gd name="T20" fmla="*/ 282 w 331"/>
                <a:gd name="T21" fmla="*/ 190 h 330"/>
                <a:gd name="T22" fmla="*/ 284 w 331"/>
                <a:gd name="T23" fmla="*/ 164 h 330"/>
                <a:gd name="T24" fmla="*/ 305 w 331"/>
                <a:gd name="T25" fmla="*/ 138 h 330"/>
                <a:gd name="T26" fmla="*/ 329 w 331"/>
                <a:gd name="T27" fmla="*/ 163 h 330"/>
                <a:gd name="T28" fmla="*/ 281 w 331"/>
                <a:gd name="T29" fmla="*/ 285 h 330"/>
                <a:gd name="T30" fmla="*/ 183 w 331"/>
                <a:gd name="T31" fmla="*/ 33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31" h="330">
                  <a:moveTo>
                    <a:pt x="183" y="330"/>
                  </a:moveTo>
                  <a:cubicBezTo>
                    <a:pt x="99" y="329"/>
                    <a:pt x="37" y="282"/>
                    <a:pt x="19" y="214"/>
                  </a:cubicBezTo>
                  <a:cubicBezTo>
                    <a:pt x="0" y="144"/>
                    <a:pt x="29" y="73"/>
                    <a:pt x="90" y="37"/>
                  </a:cubicBezTo>
                  <a:cubicBezTo>
                    <a:pt x="152" y="0"/>
                    <a:pt x="228" y="8"/>
                    <a:pt x="279" y="57"/>
                  </a:cubicBezTo>
                  <a:cubicBezTo>
                    <a:pt x="283" y="60"/>
                    <a:pt x="287" y="64"/>
                    <a:pt x="290" y="69"/>
                  </a:cubicBezTo>
                  <a:cubicBezTo>
                    <a:pt x="295" y="79"/>
                    <a:pt x="294" y="90"/>
                    <a:pt x="284" y="97"/>
                  </a:cubicBezTo>
                  <a:cubicBezTo>
                    <a:pt x="273" y="105"/>
                    <a:pt x="262" y="103"/>
                    <a:pt x="253" y="94"/>
                  </a:cubicBezTo>
                  <a:cubicBezTo>
                    <a:pt x="236" y="77"/>
                    <a:pt x="216" y="65"/>
                    <a:pt x="192" y="61"/>
                  </a:cubicBezTo>
                  <a:cubicBezTo>
                    <a:pt x="133" y="49"/>
                    <a:pt x="71" y="91"/>
                    <a:pt x="60" y="149"/>
                  </a:cubicBezTo>
                  <a:cubicBezTo>
                    <a:pt x="49" y="213"/>
                    <a:pt x="90" y="273"/>
                    <a:pt x="152" y="283"/>
                  </a:cubicBezTo>
                  <a:cubicBezTo>
                    <a:pt x="214" y="294"/>
                    <a:pt x="273" y="251"/>
                    <a:pt x="282" y="190"/>
                  </a:cubicBezTo>
                  <a:cubicBezTo>
                    <a:pt x="284" y="181"/>
                    <a:pt x="284" y="173"/>
                    <a:pt x="284" y="164"/>
                  </a:cubicBezTo>
                  <a:cubicBezTo>
                    <a:pt x="284" y="149"/>
                    <a:pt x="292" y="139"/>
                    <a:pt x="305" y="138"/>
                  </a:cubicBezTo>
                  <a:cubicBezTo>
                    <a:pt x="318" y="137"/>
                    <a:pt x="328" y="147"/>
                    <a:pt x="329" y="163"/>
                  </a:cubicBezTo>
                  <a:cubicBezTo>
                    <a:pt x="331" y="210"/>
                    <a:pt x="315" y="251"/>
                    <a:pt x="281" y="285"/>
                  </a:cubicBezTo>
                  <a:cubicBezTo>
                    <a:pt x="251" y="315"/>
                    <a:pt x="214" y="330"/>
                    <a:pt x="183" y="3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62">
              <a:extLst>
                <a:ext uri="{FF2B5EF4-FFF2-40B4-BE49-F238E27FC236}">
                  <a16:creationId xmlns:a16="http://schemas.microsoft.com/office/drawing/2014/main" id="{4983F33F-739A-E9FD-8A0C-AE446FA2B16C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538" y="3159125"/>
              <a:ext cx="28575" cy="50800"/>
            </a:xfrm>
            <a:custGeom>
              <a:avLst/>
              <a:gdLst>
                <a:gd name="T0" fmla="*/ 83 w 102"/>
                <a:gd name="T1" fmla="*/ 63 h 181"/>
                <a:gd name="T2" fmla="*/ 61 w 102"/>
                <a:gd name="T3" fmla="*/ 56 h 181"/>
                <a:gd name="T4" fmla="*/ 48 w 102"/>
                <a:gd name="T5" fmla="*/ 60 h 181"/>
                <a:gd name="T6" fmla="*/ 57 w 102"/>
                <a:gd name="T7" fmla="*/ 70 h 181"/>
                <a:gd name="T8" fmla="*/ 71 w 102"/>
                <a:gd name="T9" fmla="*/ 75 h 181"/>
                <a:gd name="T10" fmla="*/ 101 w 102"/>
                <a:gd name="T11" fmla="*/ 116 h 181"/>
                <a:gd name="T12" fmla="*/ 79 w 102"/>
                <a:gd name="T13" fmla="*/ 161 h 181"/>
                <a:gd name="T14" fmla="*/ 71 w 102"/>
                <a:gd name="T15" fmla="*/ 170 h 181"/>
                <a:gd name="T16" fmla="*/ 55 w 102"/>
                <a:gd name="T17" fmla="*/ 181 h 181"/>
                <a:gd name="T18" fmla="*/ 38 w 102"/>
                <a:gd name="T19" fmla="*/ 172 h 181"/>
                <a:gd name="T20" fmla="*/ 25 w 102"/>
                <a:gd name="T21" fmla="*/ 159 h 181"/>
                <a:gd name="T22" fmla="*/ 9 w 102"/>
                <a:gd name="T23" fmla="*/ 141 h 181"/>
                <a:gd name="T24" fmla="*/ 17 w 102"/>
                <a:gd name="T25" fmla="*/ 121 h 181"/>
                <a:gd name="T26" fmla="*/ 37 w 102"/>
                <a:gd name="T27" fmla="*/ 123 h 181"/>
                <a:gd name="T28" fmla="*/ 53 w 102"/>
                <a:gd name="T29" fmla="*/ 130 h 181"/>
                <a:gd name="T30" fmla="*/ 63 w 102"/>
                <a:gd name="T31" fmla="*/ 124 h 181"/>
                <a:gd name="T32" fmla="*/ 59 w 102"/>
                <a:gd name="T33" fmla="*/ 112 h 181"/>
                <a:gd name="T34" fmla="*/ 37 w 102"/>
                <a:gd name="T35" fmla="*/ 102 h 181"/>
                <a:gd name="T36" fmla="*/ 29 w 102"/>
                <a:gd name="T37" fmla="*/ 27 h 181"/>
                <a:gd name="T38" fmla="*/ 37 w 102"/>
                <a:gd name="T39" fmla="*/ 15 h 181"/>
                <a:gd name="T40" fmla="*/ 69 w 102"/>
                <a:gd name="T41" fmla="*/ 11 h 181"/>
                <a:gd name="T42" fmla="*/ 87 w 102"/>
                <a:gd name="T43" fmla="*/ 27 h 181"/>
                <a:gd name="T44" fmla="*/ 96 w 102"/>
                <a:gd name="T45" fmla="*/ 48 h 181"/>
                <a:gd name="T46" fmla="*/ 83 w 102"/>
                <a:gd name="T47" fmla="*/ 6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02" h="181">
                  <a:moveTo>
                    <a:pt x="83" y="63"/>
                  </a:moveTo>
                  <a:cubicBezTo>
                    <a:pt x="74" y="60"/>
                    <a:pt x="68" y="57"/>
                    <a:pt x="61" y="56"/>
                  </a:cubicBezTo>
                  <a:cubicBezTo>
                    <a:pt x="57" y="56"/>
                    <a:pt x="52" y="58"/>
                    <a:pt x="48" y="60"/>
                  </a:cubicBezTo>
                  <a:cubicBezTo>
                    <a:pt x="51" y="63"/>
                    <a:pt x="53" y="67"/>
                    <a:pt x="57" y="70"/>
                  </a:cubicBezTo>
                  <a:cubicBezTo>
                    <a:pt x="61" y="72"/>
                    <a:pt x="66" y="73"/>
                    <a:pt x="71" y="75"/>
                  </a:cubicBezTo>
                  <a:cubicBezTo>
                    <a:pt x="89" y="83"/>
                    <a:pt x="100" y="96"/>
                    <a:pt x="101" y="116"/>
                  </a:cubicBezTo>
                  <a:cubicBezTo>
                    <a:pt x="102" y="135"/>
                    <a:pt x="96" y="150"/>
                    <a:pt x="79" y="161"/>
                  </a:cubicBezTo>
                  <a:cubicBezTo>
                    <a:pt x="76" y="163"/>
                    <a:pt x="74" y="168"/>
                    <a:pt x="71" y="170"/>
                  </a:cubicBezTo>
                  <a:cubicBezTo>
                    <a:pt x="66" y="175"/>
                    <a:pt x="60" y="181"/>
                    <a:pt x="55" y="181"/>
                  </a:cubicBezTo>
                  <a:cubicBezTo>
                    <a:pt x="49" y="181"/>
                    <a:pt x="43" y="176"/>
                    <a:pt x="38" y="172"/>
                  </a:cubicBezTo>
                  <a:cubicBezTo>
                    <a:pt x="33" y="168"/>
                    <a:pt x="29" y="164"/>
                    <a:pt x="25" y="159"/>
                  </a:cubicBezTo>
                  <a:cubicBezTo>
                    <a:pt x="19" y="153"/>
                    <a:pt x="11" y="148"/>
                    <a:pt x="9" y="141"/>
                  </a:cubicBezTo>
                  <a:cubicBezTo>
                    <a:pt x="8" y="135"/>
                    <a:pt x="12" y="125"/>
                    <a:pt x="17" y="121"/>
                  </a:cubicBezTo>
                  <a:cubicBezTo>
                    <a:pt x="21" y="118"/>
                    <a:pt x="30" y="121"/>
                    <a:pt x="37" y="123"/>
                  </a:cubicBezTo>
                  <a:cubicBezTo>
                    <a:pt x="43" y="125"/>
                    <a:pt x="47" y="129"/>
                    <a:pt x="53" y="130"/>
                  </a:cubicBezTo>
                  <a:cubicBezTo>
                    <a:pt x="56" y="130"/>
                    <a:pt x="62" y="127"/>
                    <a:pt x="63" y="124"/>
                  </a:cubicBezTo>
                  <a:cubicBezTo>
                    <a:pt x="64" y="120"/>
                    <a:pt x="62" y="114"/>
                    <a:pt x="59" y="112"/>
                  </a:cubicBezTo>
                  <a:cubicBezTo>
                    <a:pt x="52" y="107"/>
                    <a:pt x="44" y="105"/>
                    <a:pt x="37" y="102"/>
                  </a:cubicBezTo>
                  <a:cubicBezTo>
                    <a:pt x="4" y="86"/>
                    <a:pt x="0" y="49"/>
                    <a:pt x="29" y="27"/>
                  </a:cubicBezTo>
                  <a:cubicBezTo>
                    <a:pt x="33" y="24"/>
                    <a:pt x="35" y="20"/>
                    <a:pt x="37" y="15"/>
                  </a:cubicBezTo>
                  <a:cubicBezTo>
                    <a:pt x="43" y="2"/>
                    <a:pt x="59" y="0"/>
                    <a:pt x="69" y="11"/>
                  </a:cubicBezTo>
                  <a:cubicBezTo>
                    <a:pt x="74" y="17"/>
                    <a:pt x="82" y="21"/>
                    <a:pt x="87" y="27"/>
                  </a:cubicBezTo>
                  <a:cubicBezTo>
                    <a:pt x="91" y="33"/>
                    <a:pt x="97" y="41"/>
                    <a:pt x="96" y="48"/>
                  </a:cubicBezTo>
                  <a:cubicBezTo>
                    <a:pt x="96" y="53"/>
                    <a:pt x="87" y="58"/>
                    <a:pt x="83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63">
              <a:extLst>
                <a:ext uri="{FF2B5EF4-FFF2-40B4-BE49-F238E27FC236}">
                  <a16:creationId xmlns:a16="http://schemas.microsoft.com/office/drawing/2014/main" id="{5DAD8322-3761-4174-ECB9-06CA84014C0F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1788" y="3251200"/>
              <a:ext cx="14288" cy="15875"/>
            </a:xfrm>
            <a:custGeom>
              <a:avLst/>
              <a:gdLst>
                <a:gd name="T0" fmla="*/ 52 w 52"/>
                <a:gd name="T1" fmla="*/ 26 h 53"/>
                <a:gd name="T2" fmla="*/ 25 w 52"/>
                <a:gd name="T3" fmla="*/ 52 h 53"/>
                <a:gd name="T4" fmla="*/ 0 w 52"/>
                <a:gd name="T5" fmla="*/ 26 h 53"/>
                <a:gd name="T6" fmla="*/ 27 w 52"/>
                <a:gd name="T7" fmla="*/ 0 h 53"/>
                <a:gd name="T8" fmla="*/ 52 w 52"/>
                <a:gd name="T9" fmla="*/ 26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3">
                  <a:moveTo>
                    <a:pt x="52" y="26"/>
                  </a:moveTo>
                  <a:cubicBezTo>
                    <a:pt x="52" y="41"/>
                    <a:pt x="40" y="53"/>
                    <a:pt x="25" y="52"/>
                  </a:cubicBezTo>
                  <a:cubicBezTo>
                    <a:pt x="11" y="52"/>
                    <a:pt x="0" y="40"/>
                    <a:pt x="0" y="26"/>
                  </a:cubicBezTo>
                  <a:cubicBezTo>
                    <a:pt x="0" y="12"/>
                    <a:pt x="13" y="0"/>
                    <a:pt x="27" y="0"/>
                  </a:cubicBezTo>
                  <a:cubicBezTo>
                    <a:pt x="41" y="1"/>
                    <a:pt x="52" y="13"/>
                    <a:pt x="5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3" name="Group 522">
            <a:extLst>
              <a:ext uri="{FF2B5EF4-FFF2-40B4-BE49-F238E27FC236}">
                <a16:creationId xmlns:a16="http://schemas.microsoft.com/office/drawing/2014/main" id="{CE283A92-17D1-E47B-4147-333888808BD9}"/>
              </a:ext>
            </a:extLst>
          </p:cNvPr>
          <p:cNvGrpSpPr/>
          <p:nvPr/>
        </p:nvGrpSpPr>
        <p:grpSpPr>
          <a:xfrm>
            <a:off x="5435909" y="4845511"/>
            <a:ext cx="446088" cy="450851"/>
            <a:chOff x="4267200" y="2952750"/>
            <a:chExt cx="446088" cy="450851"/>
          </a:xfrm>
          <a:solidFill>
            <a:srgbClr val="43266B"/>
          </a:solidFill>
        </p:grpSpPr>
        <p:sp>
          <p:nvSpPr>
            <p:cNvPr id="524" name="Freeform 67">
              <a:extLst>
                <a:ext uri="{FF2B5EF4-FFF2-40B4-BE49-F238E27FC236}">
                  <a16:creationId xmlns:a16="http://schemas.microsoft.com/office/drawing/2014/main" id="{5CD1A6B3-F2D0-C7B1-FC0B-16B50416F5E0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463" y="3344863"/>
              <a:ext cx="60325" cy="58738"/>
            </a:xfrm>
            <a:custGeom>
              <a:avLst/>
              <a:gdLst>
                <a:gd name="T0" fmla="*/ 28 w 196"/>
                <a:gd name="T1" fmla="*/ 189 h 189"/>
                <a:gd name="T2" fmla="*/ 22 w 196"/>
                <a:gd name="T3" fmla="*/ 134 h 189"/>
                <a:gd name="T4" fmla="*/ 140 w 196"/>
                <a:gd name="T5" fmla="*/ 16 h 189"/>
                <a:gd name="T6" fmla="*/ 158 w 196"/>
                <a:gd name="T7" fmla="*/ 4 h 189"/>
                <a:gd name="T8" fmla="*/ 190 w 196"/>
                <a:gd name="T9" fmla="*/ 17 h 189"/>
                <a:gd name="T10" fmla="*/ 184 w 196"/>
                <a:gd name="T11" fmla="*/ 52 h 189"/>
                <a:gd name="T12" fmla="*/ 83 w 196"/>
                <a:gd name="T13" fmla="*/ 153 h 189"/>
                <a:gd name="T14" fmla="*/ 45 w 196"/>
                <a:gd name="T15" fmla="*/ 189 h 189"/>
                <a:gd name="T16" fmla="*/ 28 w 196"/>
                <a:gd name="T17" fmla="*/ 189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6" h="189">
                  <a:moveTo>
                    <a:pt x="28" y="189"/>
                  </a:moveTo>
                  <a:cubicBezTo>
                    <a:pt x="3" y="173"/>
                    <a:pt x="0" y="155"/>
                    <a:pt x="22" y="134"/>
                  </a:cubicBezTo>
                  <a:cubicBezTo>
                    <a:pt x="61" y="95"/>
                    <a:pt x="100" y="55"/>
                    <a:pt x="140" y="16"/>
                  </a:cubicBezTo>
                  <a:cubicBezTo>
                    <a:pt x="145" y="11"/>
                    <a:pt x="151" y="6"/>
                    <a:pt x="158" y="4"/>
                  </a:cubicBezTo>
                  <a:cubicBezTo>
                    <a:pt x="170" y="0"/>
                    <a:pt x="184" y="6"/>
                    <a:pt x="190" y="17"/>
                  </a:cubicBezTo>
                  <a:cubicBezTo>
                    <a:pt x="196" y="30"/>
                    <a:pt x="194" y="42"/>
                    <a:pt x="184" y="52"/>
                  </a:cubicBezTo>
                  <a:cubicBezTo>
                    <a:pt x="150" y="86"/>
                    <a:pt x="117" y="119"/>
                    <a:pt x="83" y="153"/>
                  </a:cubicBezTo>
                  <a:cubicBezTo>
                    <a:pt x="71" y="165"/>
                    <a:pt x="58" y="177"/>
                    <a:pt x="45" y="189"/>
                  </a:cubicBezTo>
                  <a:cubicBezTo>
                    <a:pt x="40" y="189"/>
                    <a:pt x="34" y="189"/>
                    <a:pt x="28" y="1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68">
              <a:extLst>
                <a:ext uri="{FF2B5EF4-FFF2-40B4-BE49-F238E27FC236}">
                  <a16:creationId xmlns:a16="http://schemas.microsoft.com/office/drawing/2014/main" id="{D887D624-DFC2-8BE7-AF9C-401AC420CF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18000" y="2952750"/>
              <a:ext cx="395288" cy="395288"/>
            </a:xfrm>
            <a:custGeom>
              <a:avLst/>
              <a:gdLst>
                <a:gd name="T0" fmla="*/ 469 w 1275"/>
                <a:gd name="T1" fmla="*/ 1048 h 1274"/>
                <a:gd name="T2" fmla="*/ 406 w 1275"/>
                <a:gd name="T3" fmla="*/ 1096 h 1274"/>
                <a:gd name="T4" fmla="*/ 136 w 1275"/>
                <a:gd name="T5" fmla="*/ 1198 h 1274"/>
                <a:gd name="T6" fmla="*/ 108 w 1275"/>
                <a:gd name="T7" fmla="*/ 1202 h 1274"/>
                <a:gd name="T8" fmla="*/ 74 w 1275"/>
                <a:gd name="T9" fmla="*/ 1169 h 1274"/>
                <a:gd name="T10" fmla="*/ 164 w 1275"/>
                <a:gd name="T11" fmla="*/ 893 h 1274"/>
                <a:gd name="T12" fmla="*/ 225 w 1275"/>
                <a:gd name="T13" fmla="*/ 807 h 1274"/>
                <a:gd name="T14" fmla="*/ 216 w 1275"/>
                <a:gd name="T15" fmla="*/ 797 h 1274"/>
                <a:gd name="T16" fmla="*/ 21 w 1275"/>
                <a:gd name="T17" fmla="*/ 602 h 1274"/>
                <a:gd name="T18" fmla="*/ 21 w 1275"/>
                <a:gd name="T19" fmla="*/ 548 h 1274"/>
                <a:gd name="T20" fmla="*/ 191 w 1275"/>
                <a:gd name="T21" fmla="*/ 380 h 1274"/>
                <a:gd name="T22" fmla="*/ 619 w 1275"/>
                <a:gd name="T23" fmla="*/ 206 h 1274"/>
                <a:gd name="T24" fmla="*/ 641 w 1275"/>
                <a:gd name="T25" fmla="*/ 198 h 1274"/>
                <a:gd name="T26" fmla="*/ 1183 w 1275"/>
                <a:gd name="T27" fmla="*/ 3 h 1274"/>
                <a:gd name="T28" fmla="*/ 1239 w 1275"/>
                <a:gd name="T29" fmla="*/ 1 h 1274"/>
                <a:gd name="T30" fmla="*/ 1275 w 1275"/>
                <a:gd name="T31" fmla="*/ 36 h 1274"/>
                <a:gd name="T32" fmla="*/ 1151 w 1275"/>
                <a:gd name="T33" fmla="*/ 518 h 1274"/>
                <a:gd name="T34" fmla="*/ 1077 w 1275"/>
                <a:gd name="T35" fmla="*/ 635 h 1274"/>
                <a:gd name="T36" fmla="*/ 1070 w 1275"/>
                <a:gd name="T37" fmla="*/ 655 h 1274"/>
                <a:gd name="T38" fmla="*/ 871 w 1275"/>
                <a:gd name="T39" fmla="*/ 1111 h 1274"/>
                <a:gd name="T40" fmla="*/ 726 w 1275"/>
                <a:gd name="T41" fmla="*/ 1256 h 1274"/>
                <a:gd name="T42" fmla="*/ 675 w 1275"/>
                <a:gd name="T43" fmla="*/ 1256 h 1274"/>
                <a:gd name="T44" fmla="*/ 480 w 1275"/>
                <a:gd name="T45" fmla="*/ 1061 h 1274"/>
                <a:gd name="T46" fmla="*/ 469 w 1275"/>
                <a:gd name="T47" fmla="*/ 1048 h 1274"/>
                <a:gd name="T48" fmla="*/ 1219 w 1275"/>
                <a:gd name="T49" fmla="*/ 57 h 1274"/>
                <a:gd name="T50" fmla="*/ 1122 w 1275"/>
                <a:gd name="T51" fmla="*/ 66 h 1274"/>
                <a:gd name="T52" fmla="*/ 571 w 1275"/>
                <a:gd name="T53" fmla="*/ 331 h 1274"/>
                <a:gd name="T54" fmla="*/ 209 w 1275"/>
                <a:gd name="T55" fmla="*/ 693 h 1274"/>
                <a:gd name="T56" fmla="*/ 203 w 1275"/>
                <a:gd name="T57" fmla="*/ 700 h 1274"/>
                <a:gd name="T58" fmla="*/ 575 w 1275"/>
                <a:gd name="T59" fmla="*/ 1073 h 1274"/>
                <a:gd name="T60" fmla="*/ 585 w 1275"/>
                <a:gd name="T61" fmla="*/ 1064 h 1274"/>
                <a:gd name="T62" fmla="*/ 648 w 1275"/>
                <a:gd name="T63" fmla="*/ 1001 h 1274"/>
                <a:gd name="T64" fmla="*/ 690 w 1275"/>
                <a:gd name="T65" fmla="*/ 999 h 1274"/>
                <a:gd name="T66" fmla="*/ 688 w 1275"/>
                <a:gd name="T67" fmla="*/ 1041 h 1274"/>
                <a:gd name="T68" fmla="*/ 677 w 1275"/>
                <a:gd name="T69" fmla="*/ 1053 h 1274"/>
                <a:gd name="T70" fmla="*/ 616 w 1275"/>
                <a:gd name="T71" fmla="*/ 1113 h 1274"/>
                <a:gd name="T72" fmla="*/ 702 w 1275"/>
                <a:gd name="T73" fmla="*/ 1199 h 1274"/>
                <a:gd name="T74" fmla="*/ 706 w 1275"/>
                <a:gd name="T75" fmla="*/ 1195 h 1274"/>
                <a:gd name="T76" fmla="*/ 834 w 1275"/>
                <a:gd name="T77" fmla="*/ 1067 h 1274"/>
                <a:gd name="T78" fmla="*/ 997 w 1275"/>
                <a:gd name="T79" fmla="*/ 772 h 1274"/>
                <a:gd name="T80" fmla="*/ 1006 w 1275"/>
                <a:gd name="T81" fmla="*/ 726 h 1274"/>
                <a:gd name="T82" fmla="*/ 895 w 1275"/>
                <a:gd name="T83" fmla="*/ 834 h 1274"/>
                <a:gd name="T84" fmla="*/ 859 w 1275"/>
                <a:gd name="T85" fmla="*/ 870 h 1274"/>
                <a:gd name="T86" fmla="*/ 820 w 1275"/>
                <a:gd name="T87" fmla="*/ 869 h 1274"/>
                <a:gd name="T88" fmla="*/ 819 w 1275"/>
                <a:gd name="T89" fmla="*/ 830 h 1274"/>
                <a:gd name="T90" fmla="*/ 830 w 1275"/>
                <a:gd name="T91" fmla="*/ 819 h 1274"/>
                <a:gd name="T92" fmla="*/ 997 w 1275"/>
                <a:gd name="T93" fmla="*/ 645 h 1274"/>
                <a:gd name="T94" fmla="*/ 1211 w 1275"/>
                <a:gd name="T95" fmla="*/ 144 h 1274"/>
                <a:gd name="T96" fmla="*/ 1219 w 1275"/>
                <a:gd name="T97" fmla="*/ 57 h 1274"/>
                <a:gd name="T98" fmla="*/ 160 w 1275"/>
                <a:gd name="T99" fmla="*/ 659 h 1274"/>
                <a:gd name="T100" fmla="*/ 548 w 1275"/>
                <a:gd name="T101" fmla="*/ 271 h 1274"/>
                <a:gd name="T102" fmla="*/ 544 w 1275"/>
                <a:gd name="T103" fmla="*/ 271 h 1274"/>
                <a:gd name="T104" fmla="*/ 537 w 1275"/>
                <a:gd name="T105" fmla="*/ 271 h 1274"/>
                <a:gd name="T106" fmla="*/ 221 w 1275"/>
                <a:gd name="T107" fmla="*/ 430 h 1274"/>
                <a:gd name="T108" fmla="*/ 81 w 1275"/>
                <a:gd name="T109" fmla="*/ 569 h 1274"/>
                <a:gd name="T110" fmla="*/ 76 w 1275"/>
                <a:gd name="T111" fmla="*/ 575 h 1274"/>
                <a:gd name="T112" fmla="*/ 160 w 1275"/>
                <a:gd name="T113" fmla="*/ 659 h 1274"/>
                <a:gd name="T114" fmla="*/ 266 w 1275"/>
                <a:gd name="T115" fmla="*/ 850 h 1274"/>
                <a:gd name="T116" fmla="*/ 135 w 1275"/>
                <a:gd name="T117" fmla="*/ 1141 h 1274"/>
                <a:gd name="T118" fmla="*/ 425 w 1275"/>
                <a:gd name="T119" fmla="*/ 1009 h 1274"/>
                <a:gd name="T120" fmla="*/ 266 w 1275"/>
                <a:gd name="T121" fmla="*/ 850 h 1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275" h="1274">
                  <a:moveTo>
                    <a:pt x="469" y="1048"/>
                  </a:moveTo>
                  <a:cubicBezTo>
                    <a:pt x="447" y="1066"/>
                    <a:pt x="427" y="1082"/>
                    <a:pt x="406" y="1096"/>
                  </a:cubicBezTo>
                  <a:cubicBezTo>
                    <a:pt x="325" y="1153"/>
                    <a:pt x="235" y="1186"/>
                    <a:pt x="136" y="1198"/>
                  </a:cubicBezTo>
                  <a:cubicBezTo>
                    <a:pt x="127" y="1199"/>
                    <a:pt x="118" y="1200"/>
                    <a:pt x="108" y="1202"/>
                  </a:cubicBezTo>
                  <a:cubicBezTo>
                    <a:pt x="86" y="1204"/>
                    <a:pt x="72" y="1191"/>
                    <a:pt x="74" y="1169"/>
                  </a:cubicBezTo>
                  <a:cubicBezTo>
                    <a:pt x="83" y="1070"/>
                    <a:pt x="110" y="977"/>
                    <a:pt x="164" y="893"/>
                  </a:cubicBezTo>
                  <a:cubicBezTo>
                    <a:pt x="183" y="864"/>
                    <a:pt x="204" y="836"/>
                    <a:pt x="225" y="807"/>
                  </a:cubicBezTo>
                  <a:cubicBezTo>
                    <a:pt x="223" y="805"/>
                    <a:pt x="220" y="801"/>
                    <a:pt x="216" y="797"/>
                  </a:cubicBezTo>
                  <a:cubicBezTo>
                    <a:pt x="151" y="732"/>
                    <a:pt x="86" y="667"/>
                    <a:pt x="21" y="602"/>
                  </a:cubicBezTo>
                  <a:cubicBezTo>
                    <a:pt x="0" y="582"/>
                    <a:pt x="0" y="569"/>
                    <a:pt x="21" y="548"/>
                  </a:cubicBezTo>
                  <a:cubicBezTo>
                    <a:pt x="78" y="492"/>
                    <a:pt x="133" y="434"/>
                    <a:pt x="191" y="380"/>
                  </a:cubicBezTo>
                  <a:cubicBezTo>
                    <a:pt x="312" y="270"/>
                    <a:pt x="456" y="214"/>
                    <a:pt x="619" y="206"/>
                  </a:cubicBezTo>
                  <a:cubicBezTo>
                    <a:pt x="626" y="205"/>
                    <a:pt x="635" y="202"/>
                    <a:pt x="641" y="198"/>
                  </a:cubicBezTo>
                  <a:cubicBezTo>
                    <a:pt x="803" y="82"/>
                    <a:pt x="983" y="16"/>
                    <a:pt x="1183" y="3"/>
                  </a:cubicBezTo>
                  <a:cubicBezTo>
                    <a:pt x="1201" y="2"/>
                    <a:pt x="1220" y="1"/>
                    <a:pt x="1239" y="1"/>
                  </a:cubicBezTo>
                  <a:cubicBezTo>
                    <a:pt x="1265" y="0"/>
                    <a:pt x="1275" y="11"/>
                    <a:pt x="1275" y="36"/>
                  </a:cubicBezTo>
                  <a:cubicBezTo>
                    <a:pt x="1274" y="207"/>
                    <a:pt x="1233" y="368"/>
                    <a:pt x="1151" y="518"/>
                  </a:cubicBezTo>
                  <a:cubicBezTo>
                    <a:pt x="1129" y="558"/>
                    <a:pt x="1101" y="596"/>
                    <a:pt x="1077" y="635"/>
                  </a:cubicBezTo>
                  <a:cubicBezTo>
                    <a:pt x="1073" y="641"/>
                    <a:pt x="1070" y="648"/>
                    <a:pt x="1070" y="655"/>
                  </a:cubicBezTo>
                  <a:cubicBezTo>
                    <a:pt x="1062" y="832"/>
                    <a:pt x="995" y="984"/>
                    <a:pt x="871" y="1111"/>
                  </a:cubicBezTo>
                  <a:cubicBezTo>
                    <a:pt x="823" y="1160"/>
                    <a:pt x="774" y="1208"/>
                    <a:pt x="726" y="1256"/>
                  </a:cubicBezTo>
                  <a:cubicBezTo>
                    <a:pt x="707" y="1274"/>
                    <a:pt x="693" y="1274"/>
                    <a:pt x="675" y="1256"/>
                  </a:cubicBezTo>
                  <a:cubicBezTo>
                    <a:pt x="610" y="1191"/>
                    <a:pt x="545" y="1126"/>
                    <a:pt x="480" y="1061"/>
                  </a:cubicBezTo>
                  <a:cubicBezTo>
                    <a:pt x="476" y="1057"/>
                    <a:pt x="473" y="1053"/>
                    <a:pt x="469" y="1048"/>
                  </a:cubicBezTo>
                  <a:close/>
                  <a:moveTo>
                    <a:pt x="1219" y="57"/>
                  </a:moveTo>
                  <a:cubicBezTo>
                    <a:pt x="1185" y="60"/>
                    <a:pt x="1153" y="62"/>
                    <a:pt x="1122" y="66"/>
                  </a:cubicBezTo>
                  <a:cubicBezTo>
                    <a:pt x="909" y="94"/>
                    <a:pt x="725" y="182"/>
                    <a:pt x="571" y="331"/>
                  </a:cubicBezTo>
                  <a:cubicBezTo>
                    <a:pt x="449" y="450"/>
                    <a:pt x="330" y="572"/>
                    <a:pt x="209" y="693"/>
                  </a:cubicBezTo>
                  <a:cubicBezTo>
                    <a:pt x="207" y="696"/>
                    <a:pt x="204" y="698"/>
                    <a:pt x="203" y="700"/>
                  </a:cubicBezTo>
                  <a:cubicBezTo>
                    <a:pt x="327" y="825"/>
                    <a:pt x="451" y="949"/>
                    <a:pt x="575" y="1073"/>
                  </a:cubicBezTo>
                  <a:cubicBezTo>
                    <a:pt x="578" y="1071"/>
                    <a:pt x="582" y="1068"/>
                    <a:pt x="585" y="1064"/>
                  </a:cubicBezTo>
                  <a:cubicBezTo>
                    <a:pt x="606" y="1043"/>
                    <a:pt x="627" y="1022"/>
                    <a:pt x="648" y="1001"/>
                  </a:cubicBezTo>
                  <a:cubicBezTo>
                    <a:pt x="662" y="988"/>
                    <a:pt x="678" y="987"/>
                    <a:pt x="690" y="999"/>
                  </a:cubicBezTo>
                  <a:cubicBezTo>
                    <a:pt x="702" y="1010"/>
                    <a:pt x="701" y="1028"/>
                    <a:pt x="688" y="1041"/>
                  </a:cubicBezTo>
                  <a:cubicBezTo>
                    <a:pt x="684" y="1045"/>
                    <a:pt x="681" y="1049"/>
                    <a:pt x="677" y="1053"/>
                  </a:cubicBezTo>
                  <a:cubicBezTo>
                    <a:pt x="656" y="1073"/>
                    <a:pt x="636" y="1094"/>
                    <a:pt x="616" y="1113"/>
                  </a:cubicBezTo>
                  <a:cubicBezTo>
                    <a:pt x="645" y="1142"/>
                    <a:pt x="673" y="1170"/>
                    <a:pt x="702" y="1199"/>
                  </a:cubicBezTo>
                  <a:cubicBezTo>
                    <a:pt x="703" y="1198"/>
                    <a:pt x="704" y="1197"/>
                    <a:pt x="706" y="1195"/>
                  </a:cubicBezTo>
                  <a:cubicBezTo>
                    <a:pt x="749" y="1153"/>
                    <a:pt x="791" y="1110"/>
                    <a:pt x="834" y="1067"/>
                  </a:cubicBezTo>
                  <a:cubicBezTo>
                    <a:pt x="916" y="984"/>
                    <a:pt x="970" y="886"/>
                    <a:pt x="997" y="772"/>
                  </a:cubicBezTo>
                  <a:cubicBezTo>
                    <a:pt x="1000" y="757"/>
                    <a:pt x="1003" y="742"/>
                    <a:pt x="1006" y="726"/>
                  </a:cubicBezTo>
                  <a:cubicBezTo>
                    <a:pt x="968" y="763"/>
                    <a:pt x="932" y="799"/>
                    <a:pt x="895" y="834"/>
                  </a:cubicBezTo>
                  <a:cubicBezTo>
                    <a:pt x="883" y="846"/>
                    <a:pt x="872" y="859"/>
                    <a:pt x="859" y="870"/>
                  </a:cubicBezTo>
                  <a:cubicBezTo>
                    <a:pt x="848" y="880"/>
                    <a:pt x="831" y="879"/>
                    <a:pt x="820" y="869"/>
                  </a:cubicBezTo>
                  <a:cubicBezTo>
                    <a:pt x="810" y="858"/>
                    <a:pt x="809" y="843"/>
                    <a:pt x="819" y="830"/>
                  </a:cubicBezTo>
                  <a:cubicBezTo>
                    <a:pt x="822" y="826"/>
                    <a:pt x="826" y="823"/>
                    <a:pt x="830" y="819"/>
                  </a:cubicBezTo>
                  <a:cubicBezTo>
                    <a:pt x="886" y="761"/>
                    <a:pt x="945" y="706"/>
                    <a:pt x="997" y="645"/>
                  </a:cubicBezTo>
                  <a:cubicBezTo>
                    <a:pt x="1119" y="500"/>
                    <a:pt x="1188" y="332"/>
                    <a:pt x="1211" y="144"/>
                  </a:cubicBezTo>
                  <a:cubicBezTo>
                    <a:pt x="1215" y="116"/>
                    <a:pt x="1216" y="88"/>
                    <a:pt x="1219" y="57"/>
                  </a:cubicBezTo>
                  <a:close/>
                  <a:moveTo>
                    <a:pt x="160" y="659"/>
                  </a:moveTo>
                  <a:cubicBezTo>
                    <a:pt x="290" y="530"/>
                    <a:pt x="419" y="400"/>
                    <a:pt x="548" y="271"/>
                  </a:cubicBezTo>
                  <a:cubicBezTo>
                    <a:pt x="547" y="271"/>
                    <a:pt x="546" y="271"/>
                    <a:pt x="544" y="271"/>
                  </a:cubicBezTo>
                  <a:cubicBezTo>
                    <a:pt x="542" y="271"/>
                    <a:pt x="540" y="271"/>
                    <a:pt x="537" y="271"/>
                  </a:cubicBezTo>
                  <a:cubicBezTo>
                    <a:pt x="416" y="294"/>
                    <a:pt x="310" y="346"/>
                    <a:pt x="221" y="430"/>
                  </a:cubicBezTo>
                  <a:cubicBezTo>
                    <a:pt x="173" y="475"/>
                    <a:pt x="128" y="523"/>
                    <a:pt x="81" y="569"/>
                  </a:cubicBezTo>
                  <a:cubicBezTo>
                    <a:pt x="79" y="571"/>
                    <a:pt x="78" y="574"/>
                    <a:pt x="76" y="575"/>
                  </a:cubicBezTo>
                  <a:cubicBezTo>
                    <a:pt x="104" y="604"/>
                    <a:pt x="132" y="631"/>
                    <a:pt x="160" y="659"/>
                  </a:cubicBezTo>
                  <a:close/>
                  <a:moveTo>
                    <a:pt x="266" y="850"/>
                  </a:moveTo>
                  <a:cubicBezTo>
                    <a:pt x="194" y="933"/>
                    <a:pt x="150" y="1029"/>
                    <a:pt x="135" y="1141"/>
                  </a:cubicBezTo>
                  <a:cubicBezTo>
                    <a:pt x="247" y="1126"/>
                    <a:pt x="343" y="1082"/>
                    <a:pt x="425" y="1009"/>
                  </a:cubicBezTo>
                  <a:cubicBezTo>
                    <a:pt x="372" y="956"/>
                    <a:pt x="320" y="904"/>
                    <a:pt x="266" y="8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69">
              <a:extLst>
                <a:ext uri="{FF2B5EF4-FFF2-40B4-BE49-F238E27FC236}">
                  <a16:creationId xmlns:a16="http://schemas.microsoft.com/office/drawing/2014/main" id="{8BD3BD01-4B7E-0E8A-2981-4E8313990F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402138" y="3313113"/>
              <a:ext cx="79375" cy="79375"/>
            </a:xfrm>
            <a:custGeom>
              <a:avLst/>
              <a:gdLst>
                <a:gd name="T0" fmla="*/ 258 w 258"/>
                <a:gd name="T1" fmla="*/ 30 h 258"/>
                <a:gd name="T2" fmla="*/ 245 w 258"/>
                <a:gd name="T3" fmla="*/ 54 h 258"/>
                <a:gd name="T4" fmla="*/ 53 w 258"/>
                <a:gd name="T5" fmla="*/ 245 h 258"/>
                <a:gd name="T6" fmla="*/ 12 w 258"/>
                <a:gd name="T7" fmla="*/ 247 h 258"/>
                <a:gd name="T8" fmla="*/ 13 w 258"/>
                <a:gd name="T9" fmla="*/ 205 h 258"/>
                <a:gd name="T10" fmla="*/ 205 w 258"/>
                <a:gd name="T11" fmla="*/ 13 h 258"/>
                <a:gd name="T12" fmla="*/ 237 w 258"/>
                <a:gd name="T13" fmla="*/ 7 h 258"/>
                <a:gd name="T14" fmla="*/ 258 w 258"/>
                <a:gd name="T15" fmla="*/ 30 h 2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8" h="258">
                  <a:moveTo>
                    <a:pt x="258" y="30"/>
                  </a:moveTo>
                  <a:cubicBezTo>
                    <a:pt x="253" y="40"/>
                    <a:pt x="250" y="48"/>
                    <a:pt x="245" y="54"/>
                  </a:cubicBezTo>
                  <a:cubicBezTo>
                    <a:pt x="181" y="118"/>
                    <a:pt x="117" y="182"/>
                    <a:pt x="53" y="245"/>
                  </a:cubicBezTo>
                  <a:cubicBezTo>
                    <a:pt x="40" y="258"/>
                    <a:pt x="24" y="258"/>
                    <a:pt x="12" y="247"/>
                  </a:cubicBezTo>
                  <a:cubicBezTo>
                    <a:pt x="0" y="236"/>
                    <a:pt x="0" y="218"/>
                    <a:pt x="13" y="205"/>
                  </a:cubicBezTo>
                  <a:cubicBezTo>
                    <a:pt x="77" y="141"/>
                    <a:pt x="141" y="77"/>
                    <a:pt x="205" y="13"/>
                  </a:cubicBezTo>
                  <a:cubicBezTo>
                    <a:pt x="214" y="4"/>
                    <a:pt x="226" y="0"/>
                    <a:pt x="237" y="7"/>
                  </a:cubicBezTo>
                  <a:cubicBezTo>
                    <a:pt x="246" y="12"/>
                    <a:pt x="251" y="22"/>
                    <a:pt x="258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70">
              <a:extLst>
                <a:ext uri="{FF2B5EF4-FFF2-40B4-BE49-F238E27FC236}">
                  <a16:creationId xmlns:a16="http://schemas.microsoft.com/office/drawing/2014/main" id="{2FDCA28E-8963-40B7-9E4C-F9080A01AD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267200" y="3243263"/>
              <a:ext cx="60325" cy="60325"/>
            </a:xfrm>
            <a:custGeom>
              <a:avLst/>
              <a:gdLst>
                <a:gd name="T0" fmla="*/ 170 w 196"/>
                <a:gd name="T1" fmla="*/ 0 h 197"/>
                <a:gd name="T2" fmla="*/ 193 w 196"/>
                <a:gd name="T3" fmla="*/ 19 h 197"/>
                <a:gd name="T4" fmla="*/ 193 w 196"/>
                <a:gd name="T5" fmla="*/ 47 h 197"/>
                <a:gd name="T6" fmla="*/ 185 w 196"/>
                <a:gd name="T7" fmla="*/ 57 h 197"/>
                <a:gd name="T8" fmla="*/ 56 w 196"/>
                <a:gd name="T9" fmla="*/ 185 h 197"/>
                <a:gd name="T10" fmla="*/ 29 w 196"/>
                <a:gd name="T11" fmla="*/ 196 h 197"/>
                <a:gd name="T12" fmla="*/ 6 w 196"/>
                <a:gd name="T13" fmla="*/ 178 h 197"/>
                <a:gd name="T14" fmla="*/ 13 w 196"/>
                <a:gd name="T15" fmla="*/ 148 h 197"/>
                <a:gd name="T16" fmla="*/ 77 w 196"/>
                <a:gd name="T17" fmla="*/ 84 h 197"/>
                <a:gd name="T18" fmla="*/ 146 w 196"/>
                <a:gd name="T19" fmla="*/ 16 h 197"/>
                <a:gd name="T20" fmla="*/ 170 w 196"/>
                <a:gd name="T21" fmla="*/ 0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6" h="197">
                  <a:moveTo>
                    <a:pt x="170" y="0"/>
                  </a:moveTo>
                  <a:cubicBezTo>
                    <a:pt x="179" y="7"/>
                    <a:pt x="189" y="11"/>
                    <a:pt x="193" y="19"/>
                  </a:cubicBezTo>
                  <a:cubicBezTo>
                    <a:pt x="196" y="26"/>
                    <a:pt x="194" y="37"/>
                    <a:pt x="193" y="47"/>
                  </a:cubicBezTo>
                  <a:cubicBezTo>
                    <a:pt x="192" y="50"/>
                    <a:pt x="188" y="54"/>
                    <a:pt x="185" y="57"/>
                  </a:cubicBezTo>
                  <a:cubicBezTo>
                    <a:pt x="142" y="99"/>
                    <a:pt x="99" y="143"/>
                    <a:pt x="56" y="185"/>
                  </a:cubicBezTo>
                  <a:cubicBezTo>
                    <a:pt x="49" y="191"/>
                    <a:pt x="37" y="197"/>
                    <a:pt x="29" y="196"/>
                  </a:cubicBezTo>
                  <a:cubicBezTo>
                    <a:pt x="21" y="195"/>
                    <a:pt x="11" y="186"/>
                    <a:pt x="6" y="178"/>
                  </a:cubicBezTo>
                  <a:cubicBezTo>
                    <a:pt x="0" y="168"/>
                    <a:pt x="5" y="157"/>
                    <a:pt x="13" y="148"/>
                  </a:cubicBezTo>
                  <a:cubicBezTo>
                    <a:pt x="34" y="127"/>
                    <a:pt x="56" y="105"/>
                    <a:pt x="77" y="84"/>
                  </a:cubicBezTo>
                  <a:cubicBezTo>
                    <a:pt x="100" y="61"/>
                    <a:pt x="122" y="38"/>
                    <a:pt x="146" y="16"/>
                  </a:cubicBezTo>
                  <a:cubicBezTo>
                    <a:pt x="152" y="10"/>
                    <a:pt x="160" y="7"/>
                    <a:pt x="17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71">
              <a:extLst>
                <a:ext uri="{FF2B5EF4-FFF2-40B4-BE49-F238E27FC236}">
                  <a16:creationId xmlns:a16="http://schemas.microsoft.com/office/drawing/2014/main" id="{D72FCA14-F01F-0F90-35C8-24FE236369AA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463" y="3217863"/>
              <a:ext cx="17463" cy="19050"/>
            </a:xfrm>
            <a:custGeom>
              <a:avLst/>
              <a:gdLst>
                <a:gd name="T0" fmla="*/ 56 w 56"/>
                <a:gd name="T1" fmla="*/ 28 h 57"/>
                <a:gd name="T2" fmla="*/ 29 w 56"/>
                <a:gd name="T3" fmla="*/ 56 h 57"/>
                <a:gd name="T4" fmla="*/ 0 w 56"/>
                <a:gd name="T5" fmla="*/ 28 h 57"/>
                <a:gd name="T6" fmla="*/ 28 w 56"/>
                <a:gd name="T7" fmla="*/ 0 h 57"/>
                <a:gd name="T8" fmla="*/ 56 w 56"/>
                <a:gd name="T9" fmla="*/ 28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6" h="57">
                  <a:moveTo>
                    <a:pt x="56" y="28"/>
                  </a:moveTo>
                  <a:cubicBezTo>
                    <a:pt x="56" y="43"/>
                    <a:pt x="45" y="56"/>
                    <a:pt x="29" y="56"/>
                  </a:cubicBezTo>
                  <a:cubicBezTo>
                    <a:pt x="13" y="57"/>
                    <a:pt x="0" y="44"/>
                    <a:pt x="0" y="28"/>
                  </a:cubicBezTo>
                  <a:cubicBezTo>
                    <a:pt x="0" y="13"/>
                    <a:pt x="13" y="0"/>
                    <a:pt x="28" y="0"/>
                  </a:cubicBezTo>
                  <a:cubicBezTo>
                    <a:pt x="43" y="0"/>
                    <a:pt x="56" y="12"/>
                    <a:pt x="56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9" name="Freeform 72">
              <a:extLst>
                <a:ext uri="{FF2B5EF4-FFF2-40B4-BE49-F238E27FC236}">
                  <a16:creationId xmlns:a16="http://schemas.microsoft.com/office/drawing/2014/main" id="{FADAEC98-CF5D-ED9B-E171-BF834AB22F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6600" y="3030538"/>
              <a:ext cx="88900" cy="88900"/>
            </a:xfrm>
            <a:custGeom>
              <a:avLst/>
              <a:gdLst>
                <a:gd name="T0" fmla="*/ 284 w 285"/>
                <a:gd name="T1" fmla="*/ 142 h 285"/>
                <a:gd name="T2" fmla="*/ 143 w 285"/>
                <a:gd name="T3" fmla="*/ 284 h 285"/>
                <a:gd name="T4" fmla="*/ 0 w 285"/>
                <a:gd name="T5" fmla="*/ 142 h 285"/>
                <a:gd name="T6" fmla="*/ 143 w 285"/>
                <a:gd name="T7" fmla="*/ 0 h 285"/>
                <a:gd name="T8" fmla="*/ 284 w 285"/>
                <a:gd name="T9" fmla="*/ 142 h 285"/>
                <a:gd name="T10" fmla="*/ 143 w 285"/>
                <a:gd name="T11" fmla="*/ 57 h 285"/>
                <a:gd name="T12" fmla="*/ 57 w 285"/>
                <a:gd name="T13" fmla="*/ 141 h 285"/>
                <a:gd name="T14" fmla="*/ 143 w 285"/>
                <a:gd name="T15" fmla="*/ 228 h 285"/>
                <a:gd name="T16" fmla="*/ 228 w 285"/>
                <a:gd name="T17" fmla="*/ 142 h 285"/>
                <a:gd name="T18" fmla="*/ 143 w 285"/>
                <a:gd name="T19" fmla="*/ 57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285">
                  <a:moveTo>
                    <a:pt x="284" y="142"/>
                  </a:moveTo>
                  <a:cubicBezTo>
                    <a:pt x="285" y="220"/>
                    <a:pt x="222" y="284"/>
                    <a:pt x="143" y="284"/>
                  </a:cubicBezTo>
                  <a:cubicBezTo>
                    <a:pt x="65" y="285"/>
                    <a:pt x="0" y="220"/>
                    <a:pt x="0" y="142"/>
                  </a:cubicBezTo>
                  <a:cubicBezTo>
                    <a:pt x="1" y="63"/>
                    <a:pt x="64" y="0"/>
                    <a:pt x="143" y="0"/>
                  </a:cubicBezTo>
                  <a:cubicBezTo>
                    <a:pt x="221" y="0"/>
                    <a:pt x="284" y="63"/>
                    <a:pt x="284" y="142"/>
                  </a:cubicBezTo>
                  <a:close/>
                  <a:moveTo>
                    <a:pt x="143" y="57"/>
                  </a:moveTo>
                  <a:cubicBezTo>
                    <a:pt x="96" y="57"/>
                    <a:pt x="58" y="94"/>
                    <a:pt x="57" y="141"/>
                  </a:cubicBezTo>
                  <a:cubicBezTo>
                    <a:pt x="56" y="188"/>
                    <a:pt x="96" y="228"/>
                    <a:pt x="143" y="228"/>
                  </a:cubicBezTo>
                  <a:cubicBezTo>
                    <a:pt x="190" y="227"/>
                    <a:pt x="227" y="189"/>
                    <a:pt x="228" y="142"/>
                  </a:cubicBezTo>
                  <a:cubicBezTo>
                    <a:pt x="228" y="95"/>
                    <a:pt x="190" y="57"/>
                    <a:pt x="143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0" name="Freeform 73">
              <a:extLst>
                <a:ext uri="{FF2B5EF4-FFF2-40B4-BE49-F238E27FC236}">
                  <a16:creationId xmlns:a16="http://schemas.microsoft.com/office/drawing/2014/main" id="{C5B734D7-8833-9088-E582-FD585A57DD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59288" y="3119438"/>
              <a:ext cx="87313" cy="88900"/>
            </a:xfrm>
            <a:custGeom>
              <a:avLst/>
              <a:gdLst>
                <a:gd name="T0" fmla="*/ 141 w 284"/>
                <a:gd name="T1" fmla="*/ 285 h 285"/>
                <a:gd name="T2" fmla="*/ 0 w 284"/>
                <a:gd name="T3" fmla="*/ 143 h 285"/>
                <a:gd name="T4" fmla="*/ 141 w 284"/>
                <a:gd name="T5" fmla="*/ 1 h 285"/>
                <a:gd name="T6" fmla="*/ 284 w 284"/>
                <a:gd name="T7" fmla="*/ 144 h 285"/>
                <a:gd name="T8" fmla="*/ 141 w 284"/>
                <a:gd name="T9" fmla="*/ 285 h 285"/>
                <a:gd name="T10" fmla="*/ 142 w 284"/>
                <a:gd name="T11" fmla="*/ 228 h 285"/>
                <a:gd name="T12" fmla="*/ 227 w 284"/>
                <a:gd name="T13" fmla="*/ 143 h 285"/>
                <a:gd name="T14" fmla="*/ 141 w 284"/>
                <a:gd name="T15" fmla="*/ 58 h 285"/>
                <a:gd name="T16" fmla="*/ 57 w 284"/>
                <a:gd name="T17" fmla="*/ 144 h 285"/>
                <a:gd name="T18" fmla="*/ 142 w 284"/>
                <a:gd name="T19" fmla="*/ 22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4" h="285">
                  <a:moveTo>
                    <a:pt x="141" y="285"/>
                  </a:moveTo>
                  <a:cubicBezTo>
                    <a:pt x="63" y="285"/>
                    <a:pt x="0" y="221"/>
                    <a:pt x="0" y="143"/>
                  </a:cubicBezTo>
                  <a:cubicBezTo>
                    <a:pt x="0" y="65"/>
                    <a:pt x="63" y="1"/>
                    <a:pt x="141" y="1"/>
                  </a:cubicBezTo>
                  <a:cubicBezTo>
                    <a:pt x="220" y="0"/>
                    <a:pt x="284" y="65"/>
                    <a:pt x="284" y="144"/>
                  </a:cubicBezTo>
                  <a:cubicBezTo>
                    <a:pt x="283" y="222"/>
                    <a:pt x="220" y="285"/>
                    <a:pt x="141" y="285"/>
                  </a:cubicBezTo>
                  <a:close/>
                  <a:moveTo>
                    <a:pt x="142" y="228"/>
                  </a:moveTo>
                  <a:cubicBezTo>
                    <a:pt x="189" y="228"/>
                    <a:pt x="227" y="190"/>
                    <a:pt x="227" y="143"/>
                  </a:cubicBezTo>
                  <a:cubicBezTo>
                    <a:pt x="227" y="96"/>
                    <a:pt x="188" y="57"/>
                    <a:pt x="141" y="58"/>
                  </a:cubicBezTo>
                  <a:cubicBezTo>
                    <a:pt x="94" y="58"/>
                    <a:pt x="56" y="96"/>
                    <a:pt x="57" y="144"/>
                  </a:cubicBezTo>
                  <a:cubicBezTo>
                    <a:pt x="57" y="191"/>
                    <a:pt x="95" y="228"/>
                    <a:pt x="142" y="2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74">
              <a:extLst>
                <a:ext uri="{FF2B5EF4-FFF2-40B4-BE49-F238E27FC236}">
                  <a16:creationId xmlns:a16="http://schemas.microsoft.com/office/drawing/2014/main" id="{6AFE1420-B982-E240-B1FD-3A88B14C7F66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3425" y="3233738"/>
              <a:ext cx="17463" cy="17463"/>
            </a:xfrm>
            <a:custGeom>
              <a:avLst/>
              <a:gdLst>
                <a:gd name="T0" fmla="*/ 29 w 57"/>
                <a:gd name="T1" fmla="*/ 0 h 57"/>
                <a:gd name="T2" fmla="*/ 57 w 57"/>
                <a:gd name="T3" fmla="*/ 29 h 57"/>
                <a:gd name="T4" fmla="*/ 29 w 57"/>
                <a:gd name="T5" fmla="*/ 57 h 57"/>
                <a:gd name="T6" fmla="*/ 1 w 57"/>
                <a:gd name="T7" fmla="*/ 28 h 57"/>
                <a:gd name="T8" fmla="*/ 29 w 57"/>
                <a:gd name="T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9" y="0"/>
                  </a:moveTo>
                  <a:cubicBezTo>
                    <a:pt x="45" y="1"/>
                    <a:pt x="57" y="13"/>
                    <a:pt x="57" y="29"/>
                  </a:cubicBezTo>
                  <a:cubicBezTo>
                    <a:pt x="57" y="44"/>
                    <a:pt x="44" y="57"/>
                    <a:pt x="29" y="57"/>
                  </a:cubicBezTo>
                  <a:cubicBezTo>
                    <a:pt x="14" y="57"/>
                    <a:pt x="0" y="44"/>
                    <a:pt x="1" y="28"/>
                  </a:cubicBezTo>
                  <a:cubicBezTo>
                    <a:pt x="1" y="12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32" name="Group 531">
            <a:extLst>
              <a:ext uri="{FF2B5EF4-FFF2-40B4-BE49-F238E27FC236}">
                <a16:creationId xmlns:a16="http://schemas.microsoft.com/office/drawing/2014/main" id="{4B50131B-4C32-9D5D-AA81-FE7325208AEB}"/>
              </a:ext>
            </a:extLst>
          </p:cNvPr>
          <p:cNvGrpSpPr/>
          <p:nvPr/>
        </p:nvGrpSpPr>
        <p:grpSpPr>
          <a:xfrm>
            <a:off x="6158493" y="4851860"/>
            <a:ext cx="474663" cy="438151"/>
            <a:chOff x="4957763" y="2971800"/>
            <a:chExt cx="474663" cy="438150"/>
          </a:xfrm>
          <a:solidFill>
            <a:srgbClr val="43266B"/>
          </a:solidFill>
        </p:grpSpPr>
        <p:sp>
          <p:nvSpPr>
            <p:cNvPr id="533" name="Freeform 75">
              <a:extLst>
                <a:ext uri="{FF2B5EF4-FFF2-40B4-BE49-F238E27FC236}">
                  <a16:creationId xmlns:a16="http://schemas.microsoft.com/office/drawing/2014/main" id="{184E035C-92BB-57EC-BDD2-CBDDDBC569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57763" y="2971800"/>
              <a:ext cx="474663" cy="438150"/>
            </a:xfrm>
            <a:custGeom>
              <a:avLst/>
              <a:gdLst>
                <a:gd name="T0" fmla="*/ 8 w 1536"/>
                <a:gd name="T1" fmla="*/ 104 h 1416"/>
                <a:gd name="T2" fmla="*/ 629 w 1536"/>
                <a:gd name="T3" fmla="*/ 0 h 1416"/>
                <a:gd name="T4" fmla="*/ 629 w 1536"/>
                <a:gd name="T5" fmla="*/ 60 h 1416"/>
                <a:gd name="T6" fmla="*/ 60 w 1536"/>
                <a:gd name="T7" fmla="*/ 160 h 1416"/>
                <a:gd name="T8" fmla="*/ 60 w 1536"/>
                <a:gd name="T9" fmla="*/ 839 h 1416"/>
                <a:gd name="T10" fmla="*/ 210 w 1536"/>
                <a:gd name="T11" fmla="*/ 840 h 1416"/>
                <a:gd name="T12" fmla="*/ 277 w 1536"/>
                <a:gd name="T13" fmla="*/ 784 h 1416"/>
                <a:gd name="T14" fmla="*/ 493 w 1536"/>
                <a:gd name="T15" fmla="*/ 266 h 1416"/>
                <a:gd name="T16" fmla="*/ 898 w 1536"/>
                <a:gd name="T17" fmla="*/ 825 h 1416"/>
                <a:gd name="T18" fmla="*/ 1476 w 1536"/>
                <a:gd name="T19" fmla="*/ 836 h 1416"/>
                <a:gd name="T20" fmla="*/ 1476 w 1536"/>
                <a:gd name="T21" fmla="*/ 158 h 1416"/>
                <a:gd name="T22" fmla="*/ 916 w 1536"/>
                <a:gd name="T23" fmla="*/ 60 h 1416"/>
                <a:gd name="T24" fmla="*/ 873 w 1536"/>
                <a:gd name="T25" fmla="*/ 30 h 1416"/>
                <a:gd name="T26" fmla="*/ 914 w 1536"/>
                <a:gd name="T27" fmla="*/ 0 h 1416"/>
                <a:gd name="T28" fmla="*/ 1536 w 1536"/>
                <a:gd name="T29" fmla="*/ 158 h 1416"/>
                <a:gd name="T30" fmla="*/ 1377 w 1536"/>
                <a:gd name="T31" fmla="*/ 1116 h 1416"/>
                <a:gd name="T32" fmla="*/ 989 w 1536"/>
                <a:gd name="T33" fmla="*/ 1116 h 1416"/>
                <a:gd name="T34" fmla="*/ 1070 w 1536"/>
                <a:gd name="T35" fmla="*/ 1227 h 1416"/>
                <a:gd name="T36" fmla="*/ 1052 w 1536"/>
                <a:gd name="T37" fmla="*/ 1416 h 1416"/>
                <a:gd name="T38" fmla="*/ 390 w 1536"/>
                <a:gd name="T39" fmla="*/ 1320 h 1416"/>
                <a:gd name="T40" fmla="*/ 528 w 1536"/>
                <a:gd name="T41" fmla="*/ 1189 h 1416"/>
                <a:gd name="T42" fmla="*/ 532 w 1536"/>
                <a:gd name="T43" fmla="*/ 1116 h 1416"/>
                <a:gd name="T44" fmla="*/ 248 w 1536"/>
                <a:gd name="T45" fmla="*/ 1126 h 1416"/>
                <a:gd name="T46" fmla="*/ 3 w 1536"/>
                <a:gd name="T47" fmla="*/ 1130 h 1416"/>
                <a:gd name="T48" fmla="*/ 0 w 1536"/>
                <a:gd name="T49" fmla="*/ 1089 h 1416"/>
                <a:gd name="T50" fmla="*/ 18 w 1536"/>
                <a:gd name="T51" fmla="*/ 1037 h 1416"/>
                <a:gd name="T52" fmla="*/ 0 w 1536"/>
                <a:gd name="T53" fmla="*/ 129 h 1416"/>
                <a:gd name="T54" fmla="*/ 606 w 1536"/>
                <a:gd name="T55" fmla="*/ 912 h 1416"/>
                <a:gd name="T56" fmla="*/ 606 w 1536"/>
                <a:gd name="T57" fmla="*/ 308 h 1416"/>
                <a:gd name="T58" fmla="*/ 1476 w 1536"/>
                <a:gd name="T59" fmla="*/ 898 h 1416"/>
                <a:gd name="T60" fmla="*/ 837 w 1536"/>
                <a:gd name="T61" fmla="*/ 898 h 1416"/>
                <a:gd name="T62" fmla="*/ 453 w 1536"/>
                <a:gd name="T63" fmla="*/ 937 h 1416"/>
                <a:gd name="T64" fmla="*/ 326 w 1536"/>
                <a:gd name="T65" fmla="*/ 1047 h 1416"/>
                <a:gd name="T66" fmla="*/ 336 w 1536"/>
                <a:gd name="T67" fmla="*/ 1056 h 1416"/>
                <a:gd name="T68" fmla="*/ 1390 w 1536"/>
                <a:gd name="T69" fmla="*/ 1056 h 1416"/>
                <a:gd name="T70" fmla="*/ 1476 w 1536"/>
                <a:gd name="T71" fmla="*/ 898 h 1416"/>
                <a:gd name="T72" fmla="*/ 834 w 1536"/>
                <a:gd name="T73" fmla="*/ 1356 h 1416"/>
                <a:gd name="T74" fmla="*/ 1086 w 1536"/>
                <a:gd name="T75" fmla="*/ 1320 h 1416"/>
                <a:gd name="T76" fmla="*/ 1034 w 1536"/>
                <a:gd name="T77" fmla="*/ 1284 h 1416"/>
                <a:gd name="T78" fmla="*/ 486 w 1536"/>
                <a:gd name="T79" fmla="*/ 1284 h 1416"/>
                <a:gd name="T80" fmla="*/ 490 w 1536"/>
                <a:gd name="T81" fmla="*/ 1356 h 1416"/>
                <a:gd name="T82" fmla="*/ 312 w 1536"/>
                <a:gd name="T83" fmla="*/ 832 h 1416"/>
                <a:gd name="T84" fmla="*/ 79 w 1536"/>
                <a:gd name="T85" fmla="*/ 1066 h 1416"/>
                <a:gd name="T86" fmla="*/ 97 w 1536"/>
                <a:gd name="T87" fmla="*/ 1155 h 1416"/>
                <a:gd name="T88" fmla="*/ 381 w 1536"/>
                <a:gd name="T89" fmla="*/ 908 h 1416"/>
                <a:gd name="T90" fmla="*/ 383 w 1536"/>
                <a:gd name="T91" fmla="*/ 903 h 1416"/>
                <a:gd name="T92" fmla="*/ 927 w 1536"/>
                <a:gd name="T93" fmla="*/ 1117 h 1416"/>
                <a:gd name="T94" fmla="*/ 582 w 1536"/>
                <a:gd name="T95" fmla="*/ 1223 h 1416"/>
                <a:gd name="T96" fmla="*/ 927 w 1536"/>
                <a:gd name="T97" fmla="*/ 1117 h 1416"/>
                <a:gd name="T98" fmla="*/ 59 w 1536"/>
                <a:gd name="T99" fmla="*/ 901 h 1416"/>
                <a:gd name="T100" fmla="*/ 155 w 1536"/>
                <a:gd name="T101" fmla="*/ 9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36" h="1416">
                  <a:moveTo>
                    <a:pt x="0" y="129"/>
                  </a:moveTo>
                  <a:cubicBezTo>
                    <a:pt x="2" y="120"/>
                    <a:pt x="5" y="112"/>
                    <a:pt x="8" y="104"/>
                  </a:cubicBezTo>
                  <a:cubicBezTo>
                    <a:pt x="28" y="43"/>
                    <a:pt x="83" y="0"/>
                    <a:pt x="148" y="0"/>
                  </a:cubicBezTo>
                  <a:cubicBezTo>
                    <a:pt x="308" y="0"/>
                    <a:pt x="469" y="0"/>
                    <a:pt x="629" y="0"/>
                  </a:cubicBezTo>
                  <a:cubicBezTo>
                    <a:pt x="650" y="0"/>
                    <a:pt x="663" y="12"/>
                    <a:pt x="663" y="30"/>
                  </a:cubicBezTo>
                  <a:cubicBezTo>
                    <a:pt x="663" y="48"/>
                    <a:pt x="649" y="60"/>
                    <a:pt x="629" y="60"/>
                  </a:cubicBezTo>
                  <a:cubicBezTo>
                    <a:pt x="472" y="60"/>
                    <a:pt x="316" y="60"/>
                    <a:pt x="159" y="60"/>
                  </a:cubicBezTo>
                  <a:cubicBezTo>
                    <a:pt x="96" y="60"/>
                    <a:pt x="60" y="97"/>
                    <a:pt x="60" y="160"/>
                  </a:cubicBezTo>
                  <a:cubicBezTo>
                    <a:pt x="60" y="380"/>
                    <a:pt x="60" y="601"/>
                    <a:pt x="60" y="821"/>
                  </a:cubicBezTo>
                  <a:cubicBezTo>
                    <a:pt x="60" y="827"/>
                    <a:pt x="60" y="832"/>
                    <a:pt x="60" y="839"/>
                  </a:cubicBezTo>
                  <a:cubicBezTo>
                    <a:pt x="64" y="839"/>
                    <a:pt x="68" y="840"/>
                    <a:pt x="72" y="840"/>
                  </a:cubicBezTo>
                  <a:cubicBezTo>
                    <a:pt x="118" y="840"/>
                    <a:pt x="164" y="840"/>
                    <a:pt x="210" y="840"/>
                  </a:cubicBezTo>
                  <a:cubicBezTo>
                    <a:pt x="216" y="840"/>
                    <a:pt x="223" y="836"/>
                    <a:pt x="228" y="832"/>
                  </a:cubicBezTo>
                  <a:cubicBezTo>
                    <a:pt x="245" y="817"/>
                    <a:pt x="260" y="799"/>
                    <a:pt x="277" y="784"/>
                  </a:cubicBezTo>
                  <a:cubicBezTo>
                    <a:pt x="284" y="777"/>
                    <a:pt x="283" y="772"/>
                    <a:pt x="280" y="765"/>
                  </a:cubicBezTo>
                  <a:cubicBezTo>
                    <a:pt x="187" y="566"/>
                    <a:pt x="286" y="335"/>
                    <a:pt x="493" y="266"/>
                  </a:cubicBezTo>
                  <a:cubicBezTo>
                    <a:pt x="712" y="193"/>
                    <a:pt x="944" y="344"/>
                    <a:pt x="967" y="573"/>
                  </a:cubicBezTo>
                  <a:cubicBezTo>
                    <a:pt x="976" y="666"/>
                    <a:pt x="952" y="750"/>
                    <a:pt x="898" y="825"/>
                  </a:cubicBezTo>
                  <a:cubicBezTo>
                    <a:pt x="896" y="828"/>
                    <a:pt x="893" y="831"/>
                    <a:pt x="890" y="836"/>
                  </a:cubicBezTo>
                  <a:cubicBezTo>
                    <a:pt x="1086" y="836"/>
                    <a:pt x="1280" y="836"/>
                    <a:pt x="1476" y="836"/>
                  </a:cubicBezTo>
                  <a:cubicBezTo>
                    <a:pt x="1476" y="831"/>
                    <a:pt x="1476" y="825"/>
                    <a:pt x="1476" y="820"/>
                  </a:cubicBezTo>
                  <a:cubicBezTo>
                    <a:pt x="1476" y="599"/>
                    <a:pt x="1476" y="379"/>
                    <a:pt x="1476" y="158"/>
                  </a:cubicBezTo>
                  <a:cubicBezTo>
                    <a:pt x="1476" y="97"/>
                    <a:pt x="1439" y="60"/>
                    <a:pt x="1377" y="60"/>
                  </a:cubicBezTo>
                  <a:cubicBezTo>
                    <a:pt x="1223" y="60"/>
                    <a:pt x="1070" y="60"/>
                    <a:pt x="916" y="60"/>
                  </a:cubicBezTo>
                  <a:cubicBezTo>
                    <a:pt x="912" y="60"/>
                    <a:pt x="907" y="60"/>
                    <a:pt x="903" y="60"/>
                  </a:cubicBezTo>
                  <a:cubicBezTo>
                    <a:pt x="886" y="59"/>
                    <a:pt x="873" y="46"/>
                    <a:pt x="873" y="30"/>
                  </a:cubicBezTo>
                  <a:cubicBezTo>
                    <a:pt x="873" y="14"/>
                    <a:pt x="885" y="1"/>
                    <a:pt x="902" y="0"/>
                  </a:cubicBezTo>
                  <a:cubicBezTo>
                    <a:pt x="906" y="0"/>
                    <a:pt x="910" y="0"/>
                    <a:pt x="914" y="0"/>
                  </a:cubicBezTo>
                  <a:cubicBezTo>
                    <a:pt x="1069" y="0"/>
                    <a:pt x="1223" y="0"/>
                    <a:pt x="1378" y="0"/>
                  </a:cubicBezTo>
                  <a:cubicBezTo>
                    <a:pt x="1472" y="0"/>
                    <a:pt x="1536" y="64"/>
                    <a:pt x="1536" y="158"/>
                  </a:cubicBezTo>
                  <a:cubicBezTo>
                    <a:pt x="1536" y="424"/>
                    <a:pt x="1536" y="691"/>
                    <a:pt x="1536" y="957"/>
                  </a:cubicBezTo>
                  <a:cubicBezTo>
                    <a:pt x="1536" y="1052"/>
                    <a:pt x="1472" y="1116"/>
                    <a:pt x="1377" y="1116"/>
                  </a:cubicBezTo>
                  <a:cubicBezTo>
                    <a:pt x="1254" y="1116"/>
                    <a:pt x="1131" y="1116"/>
                    <a:pt x="1008" y="1116"/>
                  </a:cubicBezTo>
                  <a:cubicBezTo>
                    <a:pt x="1002" y="1116"/>
                    <a:pt x="997" y="1116"/>
                    <a:pt x="989" y="1116"/>
                  </a:cubicBezTo>
                  <a:cubicBezTo>
                    <a:pt x="998" y="1153"/>
                    <a:pt x="1007" y="1188"/>
                    <a:pt x="1016" y="1223"/>
                  </a:cubicBezTo>
                  <a:cubicBezTo>
                    <a:pt x="1035" y="1224"/>
                    <a:pt x="1053" y="1223"/>
                    <a:pt x="1070" y="1227"/>
                  </a:cubicBezTo>
                  <a:cubicBezTo>
                    <a:pt x="1118" y="1236"/>
                    <a:pt x="1150" y="1281"/>
                    <a:pt x="1146" y="1329"/>
                  </a:cubicBezTo>
                  <a:cubicBezTo>
                    <a:pt x="1141" y="1377"/>
                    <a:pt x="1101" y="1416"/>
                    <a:pt x="1052" y="1416"/>
                  </a:cubicBezTo>
                  <a:cubicBezTo>
                    <a:pt x="863" y="1416"/>
                    <a:pt x="674" y="1416"/>
                    <a:pt x="484" y="1416"/>
                  </a:cubicBezTo>
                  <a:cubicBezTo>
                    <a:pt x="432" y="1416"/>
                    <a:pt x="390" y="1372"/>
                    <a:pt x="390" y="1320"/>
                  </a:cubicBezTo>
                  <a:cubicBezTo>
                    <a:pt x="390" y="1268"/>
                    <a:pt x="432" y="1225"/>
                    <a:pt x="485" y="1224"/>
                  </a:cubicBezTo>
                  <a:cubicBezTo>
                    <a:pt x="520" y="1223"/>
                    <a:pt x="520" y="1223"/>
                    <a:pt x="528" y="1189"/>
                  </a:cubicBezTo>
                  <a:cubicBezTo>
                    <a:pt x="534" y="1166"/>
                    <a:pt x="541" y="1142"/>
                    <a:pt x="547" y="1117"/>
                  </a:cubicBezTo>
                  <a:cubicBezTo>
                    <a:pt x="541" y="1117"/>
                    <a:pt x="536" y="1116"/>
                    <a:pt x="532" y="1116"/>
                  </a:cubicBezTo>
                  <a:cubicBezTo>
                    <a:pt x="445" y="1116"/>
                    <a:pt x="358" y="1116"/>
                    <a:pt x="271" y="1116"/>
                  </a:cubicBezTo>
                  <a:cubicBezTo>
                    <a:pt x="263" y="1116"/>
                    <a:pt x="254" y="1121"/>
                    <a:pt x="248" y="1126"/>
                  </a:cubicBezTo>
                  <a:cubicBezTo>
                    <a:pt x="228" y="1144"/>
                    <a:pt x="210" y="1163"/>
                    <a:pt x="191" y="1182"/>
                  </a:cubicBezTo>
                  <a:cubicBezTo>
                    <a:pt x="126" y="1246"/>
                    <a:pt x="27" y="1218"/>
                    <a:pt x="3" y="1130"/>
                  </a:cubicBezTo>
                  <a:cubicBezTo>
                    <a:pt x="2" y="1128"/>
                    <a:pt x="1" y="1127"/>
                    <a:pt x="0" y="1125"/>
                  </a:cubicBezTo>
                  <a:cubicBezTo>
                    <a:pt x="0" y="1113"/>
                    <a:pt x="0" y="1101"/>
                    <a:pt x="0" y="1089"/>
                  </a:cubicBezTo>
                  <a:cubicBezTo>
                    <a:pt x="6" y="1075"/>
                    <a:pt x="12" y="1061"/>
                    <a:pt x="17" y="1047"/>
                  </a:cubicBezTo>
                  <a:cubicBezTo>
                    <a:pt x="18" y="1044"/>
                    <a:pt x="19" y="1040"/>
                    <a:pt x="18" y="1037"/>
                  </a:cubicBezTo>
                  <a:cubicBezTo>
                    <a:pt x="12" y="1020"/>
                    <a:pt x="6" y="1004"/>
                    <a:pt x="0" y="987"/>
                  </a:cubicBezTo>
                  <a:cubicBezTo>
                    <a:pt x="0" y="701"/>
                    <a:pt x="0" y="415"/>
                    <a:pt x="0" y="129"/>
                  </a:cubicBezTo>
                  <a:close/>
                  <a:moveTo>
                    <a:pt x="305" y="610"/>
                  </a:moveTo>
                  <a:cubicBezTo>
                    <a:pt x="305" y="776"/>
                    <a:pt x="440" y="911"/>
                    <a:pt x="606" y="912"/>
                  </a:cubicBezTo>
                  <a:cubicBezTo>
                    <a:pt x="772" y="912"/>
                    <a:pt x="909" y="777"/>
                    <a:pt x="909" y="610"/>
                  </a:cubicBezTo>
                  <a:cubicBezTo>
                    <a:pt x="909" y="443"/>
                    <a:pt x="773" y="308"/>
                    <a:pt x="606" y="308"/>
                  </a:cubicBezTo>
                  <a:cubicBezTo>
                    <a:pt x="440" y="309"/>
                    <a:pt x="305" y="443"/>
                    <a:pt x="305" y="610"/>
                  </a:cubicBezTo>
                  <a:close/>
                  <a:moveTo>
                    <a:pt x="1476" y="898"/>
                  </a:moveTo>
                  <a:cubicBezTo>
                    <a:pt x="1471" y="898"/>
                    <a:pt x="1467" y="898"/>
                    <a:pt x="1464" y="898"/>
                  </a:cubicBezTo>
                  <a:cubicBezTo>
                    <a:pt x="1255" y="898"/>
                    <a:pt x="1046" y="897"/>
                    <a:pt x="837" y="898"/>
                  </a:cubicBezTo>
                  <a:cubicBezTo>
                    <a:pt x="830" y="898"/>
                    <a:pt x="823" y="901"/>
                    <a:pt x="817" y="905"/>
                  </a:cubicBezTo>
                  <a:cubicBezTo>
                    <a:pt x="701" y="982"/>
                    <a:pt x="580" y="993"/>
                    <a:pt x="453" y="937"/>
                  </a:cubicBezTo>
                  <a:cubicBezTo>
                    <a:pt x="444" y="933"/>
                    <a:pt x="439" y="934"/>
                    <a:pt x="432" y="941"/>
                  </a:cubicBezTo>
                  <a:cubicBezTo>
                    <a:pt x="397" y="976"/>
                    <a:pt x="362" y="1011"/>
                    <a:pt x="326" y="1047"/>
                  </a:cubicBezTo>
                  <a:cubicBezTo>
                    <a:pt x="324" y="1049"/>
                    <a:pt x="322" y="1052"/>
                    <a:pt x="319" y="1056"/>
                  </a:cubicBezTo>
                  <a:cubicBezTo>
                    <a:pt x="326" y="1056"/>
                    <a:pt x="331" y="1056"/>
                    <a:pt x="336" y="1056"/>
                  </a:cubicBezTo>
                  <a:cubicBezTo>
                    <a:pt x="683" y="1056"/>
                    <a:pt x="1030" y="1056"/>
                    <a:pt x="1376" y="1056"/>
                  </a:cubicBezTo>
                  <a:cubicBezTo>
                    <a:pt x="1381" y="1056"/>
                    <a:pt x="1385" y="1056"/>
                    <a:pt x="1390" y="1056"/>
                  </a:cubicBezTo>
                  <a:cubicBezTo>
                    <a:pt x="1434" y="1054"/>
                    <a:pt x="1472" y="1019"/>
                    <a:pt x="1475" y="975"/>
                  </a:cubicBezTo>
                  <a:cubicBezTo>
                    <a:pt x="1477" y="950"/>
                    <a:pt x="1476" y="925"/>
                    <a:pt x="1476" y="898"/>
                  </a:cubicBezTo>
                  <a:close/>
                  <a:moveTo>
                    <a:pt x="768" y="1356"/>
                  </a:moveTo>
                  <a:cubicBezTo>
                    <a:pt x="790" y="1356"/>
                    <a:pt x="812" y="1356"/>
                    <a:pt x="834" y="1356"/>
                  </a:cubicBezTo>
                  <a:cubicBezTo>
                    <a:pt x="905" y="1356"/>
                    <a:pt x="976" y="1356"/>
                    <a:pt x="1046" y="1356"/>
                  </a:cubicBezTo>
                  <a:cubicBezTo>
                    <a:pt x="1070" y="1356"/>
                    <a:pt x="1086" y="1341"/>
                    <a:pt x="1086" y="1320"/>
                  </a:cubicBezTo>
                  <a:cubicBezTo>
                    <a:pt x="1086" y="1299"/>
                    <a:pt x="1070" y="1284"/>
                    <a:pt x="1046" y="1284"/>
                  </a:cubicBezTo>
                  <a:cubicBezTo>
                    <a:pt x="1042" y="1284"/>
                    <a:pt x="1038" y="1284"/>
                    <a:pt x="1034" y="1284"/>
                  </a:cubicBezTo>
                  <a:cubicBezTo>
                    <a:pt x="869" y="1284"/>
                    <a:pt x="704" y="1284"/>
                    <a:pt x="538" y="1284"/>
                  </a:cubicBezTo>
                  <a:cubicBezTo>
                    <a:pt x="521" y="1284"/>
                    <a:pt x="503" y="1284"/>
                    <a:pt x="486" y="1284"/>
                  </a:cubicBezTo>
                  <a:cubicBezTo>
                    <a:pt x="467" y="1285"/>
                    <a:pt x="453" y="1298"/>
                    <a:pt x="450" y="1315"/>
                  </a:cubicBezTo>
                  <a:cubicBezTo>
                    <a:pt x="447" y="1337"/>
                    <a:pt x="465" y="1356"/>
                    <a:pt x="490" y="1356"/>
                  </a:cubicBezTo>
                  <a:cubicBezTo>
                    <a:pt x="583" y="1356"/>
                    <a:pt x="675" y="1356"/>
                    <a:pt x="768" y="1356"/>
                  </a:cubicBezTo>
                  <a:close/>
                  <a:moveTo>
                    <a:pt x="312" y="832"/>
                  </a:moveTo>
                  <a:cubicBezTo>
                    <a:pt x="293" y="852"/>
                    <a:pt x="270" y="875"/>
                    <a:pt x="248" y="898"/>
                  </a:cubicBezTo>
                  <a:cubicBezTo>
                    <a:pt x="191" y="954"/>
                    <a:pt x="135" y="1010"/>
                    <a:pt x="79" y="1066"/>
                  </a:cubicBezTo>
                  <a:cubicBezTo>
                    <a:pt x="65" y="1080"/>
                    <a:pt x="57" y="1097"/>
                    <a:pt x="61" y="1117"/>
                  </a:cubicBezTo>
                  <a:cubicBezTo>
                    <a:pt x="66" y="1136"/>
                    <a:pt x="78" y="1149"/>
                    <a:pt x="97" y="1155"/>
                  </a:cubicBezTo>
                  <a:cubicBezTo>
                    <a:pt x="117" y="1160"/>
                    <a:pt x="135" y="1154"/>
                    <a:pt x="150" y="1139"/>
                  </a:cubicBezTo>
                  <a:cubicBezTo>
                    <a:pt x="227" y="1062"/>
                    <a:pt x="304" y="985"/>
                    <a:pt x="381" y="908"/>
                  </a:cubicBezTo>
                  <a:cubicBezTo>
                    <a:pt x="383" y="905"/>
                    <a:pt x="385" y="902"/>
                    <a:pt x="388" y="899"/>
                  </a:cubicBezTo>
                  <a:cubicBezTo>
                    <a:pt x="386" y="900"/>
                    <a:pt x="384" y="901"/>
                    <a:pt x="383" y="903"/>
                  </a:cubicBezTo>
                  <a:cubicBezTo>
                    <a:pt x="360" y="880"/>
                    <a:pt x="337" y="857"/>
                    <a:pt x="312" y="832"/>
                  </a:cubicBezTo>
                  <a:close/>
                  <a:moveTo>
                    <a:pt x="927" y="1117"/>
                  </a:moveTo>
                  <a:cubicBezTo>
                    <a:pt x="820" y="1117"/>
                    <a:pt x="715" y="1117"/>
                    <a:pt x="609" y="1117"/>
                  </a:cubicBezTo>
                  <a:cubicBezTo>
                    <a:pt x="600" y="1152"/>
                    <a:pt x="591" y="1188"/>
                    <a:pt x="582" y="1223"/>
                  </a:cubicBezTo>
                  <a:cubicBezTo>
                    <a:pt x="706" y="1223"/>
                    <a:pt x="830" y="1223"/>
                    <a:pt x="954" y="1223"/>
                  </a:cubicBezTo>
                  <a:cubicBezTo>
                    <a:pt x="945" y="1187"/>
                    <a:pt x="936" y="1152"/>
                    <a:pt x="927" y="1117"/>
                  </a:cubicBezTo>
                  <a:close/>
                  <a:moveTo>
                    <a:pt x="155" y="901"/>
                  </a:moveTo>
                  <a:cubicBezTo>
                    <a:pt x="124" y="901"/>
                    <a:pt x="92" y="901"/>
                    <a:pt x="59" y="901"/>
                  </a:cubicBezTo>
                  <a:cubicBezTo>
                    <a:pt x="62" y="932"/>
                    <a:pt x="56" y="963"/>
                    <a:pt x="64" y="992"/>
                  </a:cubicBezTo>
                  <a:cubicBezTo>
                    <a:pt x="95" y="961"/>
                    <a:pt x="125" y="931"/>
                    <a:pt x="155" y="9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76">
              <a:extLst>
                <a:ext uri="{FF2B5EF4-FFF2-40B4-BE49-F238E27FC236}">
                  <a16:creationId xmlns:a16="http://schemas.microsoft.com/office/drawing/2014/main" id="{5BF779AE-503B-9FDB-17B8-E56E4293B97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3076575"/>
              <a:ext cx="111125" cy="19050"/>
            </a:xfrm>
            <a:custGeom>
              <a:avLst/>
              <a:gdLst>
                <a:gd name="T0" fmla="*/ 181 w 362"/>
                <a:gd name="T1" fmla="*/ 60 h 60"/>
                <a:gd name="T2" fmla="*/ 36 w 362"/>
                <a:gd name="T3" fmla="*/ 60 h 60"/>
                <a:gd name="T4" fmla="*/ 0 w 362"/>
                <a:gd name="T5" fmla="*/ 30 h 60"/>
                <a:gd name="T6" fmla="*/ 36 w 362"/>
                <a:gd name="T7" fmla="*/ 0 h 60"/>
                <a:gd name="T8" fmla="*/ 326 w 362"/>
                <a:gd name="T9" fmla="*/ 0 h 60"/>
                <a:gd name="T10" fmla="*/ 362 w 362"/>
                <a:gd name="T11" fmla="*/ 30 h 60"/>
                <a:gd name="T12" fmla="*/ 327 w 362"/>
                <a:gd name="T13" fmla="*/ 60 h 60"/>
                <a:gd name="T14" fmla="*/ 181 w 362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62" h="60">
                  <a:moveTo>
                    <a:pt x="181" y="60"/>
                  </a:moveTo>
                  <a:cubicBezTo>
                    <a:pt x="133" y="60"/>
                    <a:pt x="84" y="60"/>
                    <a:pt x="36" y="60"/>
                  </a:cubicBezTo>
                  <a:cubicBezTo>
                    <a:pt x="14" y="60"/>
                    <a:pt x="0" y="49"/>
                    <a:pt x="0" y="30"/>
                  </a:cubicBezTo>
                  <a:cubicBezTo>
                    <a:pt x="0" y="12"/>
                    <a:pt x="14" y="0"/>
                    <a:pt x="36" y="0"/>
                  </a:cubicBezTo>
                  <a:cubicBezTo>
                    <a:pt x="133" y="0"/>
                    <a:pt x="229" y="0"/>
                    <a:pt x="326" y="0"/>
                  </a:cubicBezTo>
                  <a:cubicBezTo>
                    <a:pt x="348" y="0"/>
                    <a:pt x="362" y="12"/>
                    <a:pt x="362" y="30"/>
                  </a:cubicBezTo>
                  <a:cubicBezTo>
                    <a:pt x="362" y="49"/>
                    <a:pt x="348" y="60"/>
                    <a:pt x="327" y="60"/>
                  </a:cubicBezTo>
                  <a:cubicBezTo>
                    <a:pt x="278" y="60"/>
                    <a:pt x="230" y="60"/>
                    <a:pt x="181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77">
              <a:extLst>
                <a:ext uri="{FF2B5EF4-FFF2-40B4-BE49-F238E27FC236}">
                  <a16:creationId xmlns:a16="http://schemas.microsoft.com/office/drawing/2014/main" id="{A2F8EE5F-EF34-EFB9-4703-E1585EF9595C}"/>
                </a:ext>
              </a:extLst>
            </p:cNvPr>
            <p:cNvSpPr>
              <a:spLocks/>
            </p:cNvSpPr>
            <p:nvPr/>
          </p:nvSpPr>
          <p:spPr bwMode="auto">
            <a:xfrm>
              <a:off x="5319713" y="3032125"/>
              <a:ext cx="71438" cy="19050"/>
            </a:xfrm>
            <a:custGeom>
              <a:avLst/>
              <a:gdLst>
                <a:gd name="T0" fmla="*/ 117 w 234"/>
                <a:gd name="T1" fmla="*/ 60 h 60"/>
                <a:gd name="T2" fmla="*/ 34 w 234"/>
                <a:gd name="T3" fmla="*/ 60 h 60"/>
                <a:gd name="T4" fmla="*/ 0 w 234"/>
                <a:gd name="T5" fmla="*/ 30 h 60"/>
                <a:gd name="T6" fmla="*/ 33 w 234"/>
                <a:gd name="T7" fmla="*/ 0 h 60"/>
                <a:gd name="T8" fmla="*/ 201 w 234"/>
                <a:gd name="T9" fmla="*/ 0 h 60"/>
                <a:gd name="T10" fmla="*/ 234 w 234"/>
                <a:gd name="T11" fmla="*/ 31 h 60"/>
                <a:gd name="T12" fmla="*/ 200 w 234"/>
                <a:gd name="T13" fmla="*/ 60 h 60"/>
                <a:gd name="T14" fmla="*/ 117 w 23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4" h="60">
                  <a:moveTo>
                    <a:pt x="117" y="60"/>
                  </a:moveTo>
                  <a:cubicBezTo>
                    <a:pt x="89" y="60"/>
                    <a:pt x="62" y="60"/>
                    <a:pt x="34" y="60"/>
                  </a:cubicBezTo>
                  <a:cubicBezTo>
                    <a:pt x="14" y="60"/>
                    <a:pt x="0" y="48"/>
                    <a:pt x="0" y="30"/>
                  </a:cubicBezTo>
                  <a:cubicBezTo>
                    <a:pt x="0" y="13"/>
                    <a:pt x="14" y="0"/>
                    <a:pt x="33" y="0"/>
                  </a:cubicBezTo>
                  <a:cubicBezTo>
                    <a:pt x="89" y="0"/>
                    <a:pt x="145" y="0"/>
                    <a:pt x="201" y="0"/>
                  </a:cubicBezTo>
                  <a:cubicBezTo>
                    <a:pt x="221" y="0"/>
                    <a:pt x="234" y="14"/>
                    <a:pt x="234" y="31"/>
                  </a:cubicBezTo>
                  <a:cubicBezTo>
                    <a:pt x="233" y="49"/>
                    <a:pt x="220" y="60"/>
                    <a:pt x="200" y="60"/>
                  </a:cubicBezTo>
                  <a:cubicBezTo>
                    <a:pt x="172" y="60"/>
                    <a:pt x="145" y="60"/>
                    <a:pt x="11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78">
              <a:extLst>
                <a:ext uri="{FF2B5EF4-FFF2-40B4-BE49-F238E27FC236}">
                  <a16:creationId xmlns:a16="http://schemas.microsoft.com/office/drawing/2014/main" id="{60F24F1F-5259-38A0-4333-7EED11C98282}"/>
                </a:ext>
              </a:extLst>
            </p:cNvPr>
            <p:cNvSpPr>
              <a:spLocks/>
            </p:cNvSpPr>
            <p:nvPr/>
          </p:nvSpPr>
          <p:spPr bwMode="auto">
            <a:xfrm>
              <a:off x="5349875" y="3165475"/>
              <a:ext cx="49213" cy="19050"/>
            </a:xfrm>
            <a:custGeom>
              <a:avLst/>
              <a:gdLst>
                <a:gd name="T0" fmla="*/ 79 w 158"/>
                <a:gd name="T1" fmla="*/ 60 h 60"/>
                <a:gd name="T2" fmla="*/ 31 w 158"/>
                <a:gd name="T3" fmla="*/ 60 h 60"/>
                <a:gd name="T4" fmla="*/ 0 w 158"/>
                <a:gd name="T5" fmla="*/ 31 h 60"/>
                <a:gd name="T6" fmla="*/ 30 w 158"/>
                <a:gd name="T7" fmla="*/ 1 h 60"/>
                <a:gd name="T8" fmla="*/ 128 w 158"/>
                <a:gd name="T9" fmla="*/ 0 h 60"/>
                <a:gd name="T10" fmla="*/ 158 w 158"/>
                <a:gd name="T11" fmla="*/ 31 h 60"/>
                <a:gd name="T12" fmla="*/ 127 w 158"/>
                <a:gd name="T13" fmla="*/ 60 h 60"/>
                <a:gd name="T14" fmla="*/ 79 w 15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60">
                  <a:moveTo>
                    <a:pt x="79" y="60"/>
                  </a:moveTo>
                  <a:cubicBezTo>
                    <a:pt x="63" y="60"/>
                    <a:pt x="47" y="60"/>
                    <a:pt x="31" y="60"/>
                  </a:cubicBezTo>
                  <a:cubicBezTo>
                    <a:pt x="12" y="60"/>
                    <a:pt x="0" y="48"/>
                    <a:pt x="0" y="31"/>
                  </a:cubicBezTo>
                  <a:cubicBezTo>
                    <a:pt x="0" y="14"/>
                    <a:pt x="12" y="1"/>
                    <a:pt x="30" y="1"/>
                  </a:cubicBezTo>
                  <a:cubicBezTo>
                    <a:pt x="63" y="0"/>
                    <a:pt x="95" y="0"/>
                    <a:pt x="128" y="0"/>
                  </a:cubicBezTo>
                  <a:cubicBezTo>
                    <a:pt x="146" y="1"/>
                    <a:pt x="158" y="14"/>
                    <a:pt x="158" y="31"/>
                  </a:cubicBezTo>
                  <a:cubicBezTo>
                    <a:pt x="158" y="48"/>
                    <a:pt x="146" y="60"/>
                    <a:pt x="127" y="60"/>
                  </a:cubicBezTo>
                  <a:cubicBezTo>
                    <a:pt x="111" y="60"/>
                    <a:pt x="95" y="60"/>
                    <a:pt x="7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79">
              <a:extLst>
                <a:ext uri="{FF2B5EF4-FFF2-40B4-BE49-F238E27FC236}">
                  <a16:creationId xmlns:a16="http://schemas.microsoft.com/office/drawing/2014/main" id="{C5DA2B23-122F-CC06-A848-CB3673260D46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3165475"/>
              <a:ext cx="47625" cy="19050"/>
            </a:xfrm>
            <a:custGeom>
              <a:avLst/>
              <a:gdLst>
                <a:gd name="T0" fmla="*/ 79 w 157"/>
                <a:gd name="T1" fmla="*/ 60 h 60"/>
                <a:gd name="T2" fmla="*/ 31 w 157"/>
                <a:gd name="T3" fmla="*/ 60 h 60"/>
                <a:gd name="T4" fmla="*/ 0 w 157"/>
                <a:gd name="T5" fmla="*/ 32 h 60"/>
                <a:gd name="T6" fmla="*/ 30 w 157"/>
                <a:gd name="T7" fmla="*/ 1 h 60"/>
                <a:gd name="T8" fmla="*/ 127 w 157"/>
                <a:gd name="T9" fmla="*/ 1 h 60"/>
                <a:gd name="T10" fmla="*/ 156 w 157"/>
                <a:gd name="T11" fmla="*/ 32 h 60"/>
                <a:gd name="T12" fmla="*/ 125 w 157"/>
                <a:gd name="T13" fmla="*/ 60 h 60"/>
                <a:gd name="T14" fmla="*/ 79 w 15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60">
                  <a:moveTo>
                    <a:pt x="79" y="60"/>
                  </a:moveTo>
                  <a:cubicBezTo>
                    <a:pt x="63" y="60"/>
                    <a:pt x="47" y="60"/>
                    <a:pt x="31" y="60"/>
                  </a:cubicBezTo>
                  <a:cubicBezTo>
                    <a:pt x="14" y="60"/>
                    <a:pt x="1" y="48"/>
                    <a:pt x="0" y="32"/>
                  </a:cubicBezTo>
                  <a:cubicBezTo>
                    <a:pt x="0" y="15"/>
                    <a:pt x="12" y="1"/>
                    <a:pt x="30" y="1"/>
                  </a:cubicBezTo>
                  <a:cubicBezTo>
                    <a:pt x="62" y="0"/>
                    <a:pt x="95" y="0"/>
                    <a:pt x="127" y="1"/>
                  </a:cubicBezTo>
                  <a:cubicBezTo>
                    <a:pt x="145" y="1"/>
                    <a:pt x="157" y="15"/>
                    <a:pt x="156" y="32"/>
                  </a:cubicBezTo>
                  <a:cubicBezTo>
                    <a:pt x="155" y="48"/>
                    <a:pt x="143" y="60"/>
                    <a:pt x="125" y="60"/>
                  </a:cubicBezTo>
                  <a:cubicBezTo>
                    <a:pt x="110" y="60"/>
                    <a:pt x="94" y="60"/>
                    <a:pt x="79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80">
              <a:extLst>
                <a:ext uri="{FF2B5EF4-FFF2-40B4-BE49-F238E27FC236}">
                  <a16:creationId xmlns:a16="http://schemas.microsoft.com/office/drawing/2014/main" id="{7E9E5FA3-4E50-36A9-C2C9-409A324E467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86363" y="2971800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0 w 60"/>
                <a:gd name="T3" fmla="*/ 60 h 60"/>
                <a:gd name="T4" fmla="*/ 0 w 60"/>
                <a:gd name="T5" fmla="*/ 31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0" y="47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81">
              <a:extLst>
                <a:ext uri="{FF2B5EF4-FFF2-40B4-BE49-F238E27FC236}">
                  <a16:creationId xmlns:a16="http://schemas.microsoft.com/office/drawing/2014/main" id="{92BD6DFF-CF42-A0A0-F47B-9280D844C643}"/>
                </a:ext>
              </a:extLst>
            </p:cNvPr>
            <p:cNvSpPr>
              <a:spLocks/>
            </p:cNvSpPr>
            <p:nvPr/>
          </p:nvSpPr>
          <p:spPr bwMode="auto">
            <a:xfrm>
              <a:off x="5326063" y="3121025"/>
              <a:ext cx="19050" cy="19050"/>
            </a:xfrm>
            <a:custGeom>
              <a:avLst/>
              <a:gdLst>
                <a:gd name="T0" fmla="*/ 1 w 60"/>
                <a:gd name="T1" fmla="*/ 30 h 60"/>
                <a:gd name="T2" fmla="*/ 30 w 60"/>
                <a:gd name="T3" fmla="*/ 0 h 60"/>
                <a:gd name="T4" fmla="*/ 60 w 60"/>
                <a:gd name="T5" fmla="*/ 30 h 60"/>
                <a:gd name="T6" fmla="*/ 29 w 60"/>
                <a:gd name="T7" fmla="*/ 60 h 60"/>
                <a:gd name="T8" fmla="*/ 1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1" y="30"/>
                  </a:moveTo>
                  <a:cubicBezTo>
                    <a:pt x="1" y="14"/>
                    <a:pt x="14" y="0"/>
                    <a:pt x="30" y="0"/>
                  </a:cubicBezTo>
                  <a:cubicBezTo>
                    <a:pt x="46" y="0"/>
                    <a:pt x="60" y="14"/>
                    <a:pt x="60" y="30"/>
                  </a:cubicBezTo>
                  <a:cubicBezTo>
                    <a:pt x="60" y="47"/>
                    <a:pt x="46" y="60"/>
                    <a:pt x="29" y="60"/>
                  </a:cubicBezTo>
                  <a:cubicBezTo>
                    <a:pt x="13" y="60"/>
                    <a:pt x="0" y="47"/>
                    <a:pt x="1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82">
              <a:extLst>
                <a:ext uri="{FF2B5EF4-FFF2-40B4-BE49-F238E27FC236}">
                  <a16:creationId xmlns:a16="http://schemas.microsoft.com/office/drawing/2014/main" id="{1F8AFDDF-7EFE-4D20-4846-96115EABDFF2}"/>
                </a:ext>
              </a:extLst>
            </p:cNvPr>
            <p:cNvSpPr>
              <a:spLocks/>
            </p:cNvSpPr>
            <p:nvPr/>
          </p:nvSpPr>
          <p:spPr bwMode="auto">
            <a:xfrm>
              <a:off x="5280025" y="3121025"/>
              <a:ext cx="17463" cy="19050"/>
            </a:xfrm>
            <a:custGeom>
              <a:avLst/>
              <a:gdLst>
                <a:gd name="T0" fmla="*/ 60 w 60"/>
                <a:gd name="T1" fmla="*/ 31 h 60"/>
                <a:gd name="T2" fmla="*/ 30 w 60"/>
                <a:gd name="T3" fmla="*/ 60 h 60"/>
                <a:gd name="T4" fmla="*/ 0 w 60"/>
                <a:gd name="T5" fmla="*/ 30 h 60"/>
                <a:gd name="T6" fmla="*/ 31 w 60"/>
                <a:gd name="T7" fmla="*/ 0 h 60"/>
                <a:gd name="T8" fmla="*/ 6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1"/>
                  </a:moveTo>
                  <a:cubicBezTo>
                    <a:pt x="59" y="48"/>
                    <a:pt x="46" y="60"/>
                    <a:pt x="30" y="60"/>
                  </a:cubicBezTo>
                  <a:cubicBezTo>
                    <a:pt x="14" y="60"/>
                    <a:pt x="0" y="47"/>
                    <a:pt x="0" y="30"/>
                  </a:cubicBezTo>
                  <a:cubicBezTo>
                    <a:pt x="0" y="14"/>
                    <a:pt x="15" y="0"/>
                    <a:pt x="31" y="0"/>
                  </a:cubicBezTo>
                  <a:cubicBezTo>
                    <a:pt x="48" y="1"/>
                    <a:pt x="60" y="15"/>
                    <a:pt x="6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1" name="Freeform 83">
              <a:extLst>
                <a:ext uri="{FF2B5EF4-FFF2-40B4-BE49-F238E27FC236}">
                  <a16:creationId xmlns:a16="http://schemas.microsoft.com/office/drawing/2014/main" id="{0FB12F5D-EB40-2048-D1B3-D7DE7D52718A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8438" y="3032125"/>
              <a:ext cx="19050" cy="19050"/>
            </a:xfrm>
            <a:custGeom>
              <a:avLst/>
              <a:gdLst>
                <a:gd name="T0" fmla="*/ 30 w 60"/>
                <a:gd name="T1" fmla="*/ 60 h 60"/>
                <a:gd name="T2" fmla="*/ 0 w 60"/>
                <a:gd name="T3" fmla="*/ 31 h 60"/>
                <a:gd name="T4" fmla="*/ 30 w 60"/>
                <a:gd name="T5" fmla="*/ 0 h 60"/>
                <a:gd name="T6" fmla="*/ 59 w 60"/>
                <a:gd name="T7" fmla="*/ 31 h 60"/>
                <a:gd name="T8" fmla="*/ 30 w 60"/>
                <a:gd name="T9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60"/>
                  </a:moveTo>
                  <a:cubicBezTo>
                    <a:pt x="13" y="60"/>
                    <a:pt x="0" y="48"/>
                    <a:pt x="0" y="31"/>
                  </a:cubicBezTo>
                  <a:cubicBezTo>
                    <a:pt x="0" y="14"/>
                    <a:pt x="14" y="0"/>
                    <a:pt x="30" y="0"/>
                  </a:cubicBezTo>
                  <a:cubicBezTo>
                    <a:pt x="46" y="1"/>
                    <a:pt x="60" y="14"/>
                    <a:pt x="59" y="31"/>
                  </a:cubicBezTo>
                  <a:cubicBezTo>
                    <a:pt x="59" y="47"/>
                    <a:pt x="46" y="60"/>
                    <a:pt x="3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2" name="Freeform 84">
              <a:extLst>
                <a:ext uri="{FF2B5EF4-FFF2-40B4-BE49-F238E27FC236}">
                  <a16:creationId xmlns:a16="http://schemas.microsoft.com/office/drawing/2014/main" id="{4A603118-BDFC-066A-B2F3-BECF9F48ECA7}"/>
                </a:ext>
              </a:extLst>
            </p:cNvPr>
            <p:cNvSpPr>
              <a:spLocks/>
            </p:cNvSpPr>
            <p:nvPr/>
          </p:nvSpPr>
          <p:spPr bwMode="auto">
            <a:xfrm>
              <a:off x="5372100" y="3121025"/>
              <a:ext cx="19050" cy="19050"/>
            </a:xfrm>
            <a:custGeom>
              <a:avLst/>
              <a:gdLst>
                <a:gd name="T0" fmla="*/ 61 w 61"/>
                <a:gd name="T1" fmla="*/ 31 h 60"/>
                <a:gd name="T2" fmla="*/ 31 w 61"/>
                <a:gd name="T3" fmla="*/ 60 h 60"/>
                <a:gd name="T4" fmla="*/ 1 w 61"/>
                <a:gd name="T5" fmla="*/ 29 h 60"/>
                <a:gd name="T6" fmla="*/ 32 w 61"/>
                <a:gd name="T7" fmla="*/ 0 h 60"/>
                <a:gd name="T8" fmla="*/ 61 w 61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0">
                  <a:moveTo>
                    <a:pt x="61" y="31"/>
                  </a:moveTo>
                  <a:cubicBezTo>
                    <a:pt x="61" y="47"/>
                    <a:pt x="47" y="60"/>
                    <a:pt x="31" y="60"/>
                  </a:cubicBezTo>
                  <a:cubicBezTo>
                    <a:pt x="14" y="60"/>
                    <a:pt x="0" y="46"/>
                    <a:pt x="1" y="29"/>
                  </a:cubicBezTo>
                  <a:cubicBezTo>
                    <a:pt x="2" y="13"/>
                    <a:pt x="16" y="0"/>
                    <a:pt x="32" y="0"/>
                  </a:cubicBezTo>
                  <a:cubicBezTo>
                    <a:pt x="48" y="1"/>
                    <a:pt x="61" y="15"/>
                    <a:pt x="61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85">
              <a:extLst>
                <a:ext uri="{FF2B5EF4-FFF2-40B4-BE49-F238E27FC236}">
                  <a16:creationId xmlns:a16="http://schemas.microsoft.com/office/drawing/2014/main" id="{07CE4AEC-9B3D-2AA0-A2D3-080DE592DD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0475" y="3111500"/>
              <a:ext cx="149225" cy="96838"/>
            </a:xfrm>
            <a:custGeom>
              <a:avLst/>
              <a:gdLst>
                <a:gd name="T0" fmla="*/ 240 w 482"/>
                <a:gd name="T1" fmla="*/ 0 h 315"/>
                <a:gd name="T2" fmla="*/ 473 w 482"/>
                <a:gd name="T3" fmla="*/ 137 h 315"/>
                <a:gd name="T4" fmla="*/ 473 w 482"/>
                <a:gd name="T5" fmla="*/ 178 h 315"/>
                <a:gd name="T6" fmla="*/ 241 w 482"/>
                <a:gd name="T7" fmla="*/ 314 h 315"/>
                <a:gd name="T8" fmla="*/ 9 w 482"/>
                <a:gd name="T9" fmla="*/ 180 h 315"/>
                <a:gd name="T10" fmla="*/ 9 w 482"/>
                <a:gd name="T11" fmla="*/ 136 h 315"/>
                <a:gd name="T12" fmla="*/ 240 w 482"/>
                <a:gd name="T13" fmla="*/ 0 h 315"/>
                <a:gd name="T14" fmla="*/ 192 w 482"/>
                <a:gd name="T15" fmla="*/ 159 h 315"/>
                <a:gd name="T16" fmla="*/ 241 w 482"/>
                <a:gd name="T17" fmla="*/ 207 h 315"/>
                <a:gd name="T18" fmla="*/ 290 w 482"/>
                <a:gd name="T19" fmla="*/ 157 h 315"/>
                <a:gd name="T20" fmla="*/ 241 w 482"/>
                <a:gd name="T21" fmla="*/ 109 h 315"/>
                <a:gd name="T22" fmla="*/ 192 w 482"/>
                <a:gd name="T23" fmla="*/ 159 h 315"/>
                <a:gd name="T24" fmla="*/ 316 w 482"/>
                <a:gd name="T25" fmla="*/ 77 h 315"/>
                <a:gd name="T26" fmla="*/ 312 w 482"/>
                <a:gd name="T27" fmla="*/ 242 h 315"/>
                <a:gd name="T28" fmla="*/ 413 w 482"/>
                <a:gd name="T29" fmla="*/ 162 h 315"/>
                <a:gd name="T30" fmla="*/ 411 w 482"/>
                <a:gd name="T31" fmla="*/ 153 h 315"/>
                <a:gd name="T32" fmla="*/ 316 w 482"/>
                <a:gd name="T33" fmla="*/ 77 h 315"/>
                <a:gd name="T34" fmla="*/ 66 w 482"/>
                <a:gd name="T35" fmla="*/ 158 h 315"/>
                <a:gd name="T36" fmla="*/ 167 w 482"/>
                <a:gd name="T37" fmla="*/ 239 h 315"/>
                <a:gd name="T38" fmla="*/ 169 w 482"/>
                <a:gd name="T39" fmla="*/ 74 h 315"/>
                <a:gd name="T40" fmla="*/ 66 w 482"/>
                <a:gd name="T41" fmla="*/ 158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82" h="315">
                  <a:moveTo>
                    <a:pt x="240" y="0"/>
                  </a:moveTo>
                  <a:cubicBezTo>
                    <a:pt x="343" y="5"/>
                    <a:pt x="421" y="49"/>
                    <a:pt x="473" y="137"/>
                  </a:cubicBezTo>
                  <a:cubicBezTo>
                    <a:pt x="481" y="151"/>
                    <a:pt x="482" y="164"/>
                    <a:pt x="473" y="178"/>
                  </a:cubicBezTo>
                  <a:cubicBezTo>
                    <a:pt x="421" y="266"/>
                    <a:pt x="344" y="314"/>
                    <a:pt x="241" y="314"/>
                  </a:cubicBezTo>
                  <a:cubicBezTo>
                    <a:pt x="139" y="315"/>
                    <a:pt x="62" y="267"/>
                    <a:pt x="9" y="180"/>
                  </a:cubicBezTo>
                  <a:cubicBezTo>
                    <a:pt x="0" y="165"/>
                    <a:pt x="0" y="151"/>
                    <a:pt x="9" y="136"/>
                  </a:cubicBezTo>
                  <a:cubicBezTo>
                    <a:pt x="62" y="48"/>
                    <a:pt x="140" y="5"/>
                    <a:pt x="240" y="0"/>
                  </a:cubicBezTo>
                  <a:close/>
                  <a:moveTo>
                    <a:pt x="192" y="159"/>
                  </a:moveTo>
                  <a:cubicBezTo>
                    <a:pt x="192" y="185"/>
                    <a:pt x="214" y="207"/>
                    <a:pt x="241" y="207"/>
                  </a:cubicBezTo>
                  <a:cubicBezTo>
                    <a:pt x="267" y="207"/>
                    <a:pt x="290" y="184"/>
                    <a:pt x="290" y="157"/>
                  </a:cubicBezTo>
                  <a:cubicBezTo>
                    <a:pt x="289" y="131"/>
                    <a:pt x="267" y="109"/>
                    <a:pt x="241" y="109"/>
                  </a:cubicBezTo>
                  <a:cubicBezTo>
                    <a:pt x="214" y="109"/>
                    <a:pt x="192" y="131"/>
                    <a:pt x="192" y="159"/>
                  </a:cubicBezTo>
                  <a:close/>
                  <a:moveTo>
                    <a:pt x="316" y="77"/>
                  </a:moveTo>
                  <a:cubicBezTo>
                    <a:pt x="361" y="126"/>
                    <a:pt x="361" y="191"/>
                    <a:pt x="312" y="242"/>
                  </a:cubicBezTo>
                  <a:cubicBezTo>
                    <a:pt x="356" y="225"/>
                    <a:pt x="389" y="199"/>
                    <a:pt x="413" y="162"/>
                  </a:cubicBezTo>
                  <a:cubicBezTo>
                    <a:pt x="414" y="160"/>
                    <a:pt x="413" y="155"/>
                    <a:pt x="411" y="153"/>
                  </a:cubicBezTo>
                  <a:cubicBezTo>
                    <a:pt x="388" y="117"/>
                    <a:pt x="356" y="92"/>
                    <a:pt x="316" y="77"/>
                  </a:cubicBezTo>
                  <a:close/>
                  <a:moveTo>
                    <a:pt x="66" y="158"/>
                  </a:moveTo>
                  <a:cubicBezTo>
                    <a:pt x="92" y="198"/>
                    <a:pt x="136" y="233"/>
                    <a:pt x="167" y="239"/>
                  </a:cubicBezTo>
                  <a:cubicBezTo>
                    <a:pt x="123" y="194"/>
                    <a:pt x="118" y="129"/>
                    <a:pt x="169" y="74"/>
                  </a:cubicBezTo>
                  <a:cubicBezTo>
                    <a:pt x="123" y="92"/>
                    <a:pt x="91" y="119"/>
                    <a:pt x="66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4" name="Group 543">
            <a:extLst>
              <a:ext uri="{FF2B5EF4-FFF2-40B4-BE49-F238E27FC236}">
                <a16:creationId xmlns:a16="http://schemas.microsoft.com/office/drawing/2014/main" id="{88B3B484-8123-5D26-84C1-34722EDBD31F}"/>
              </a:ext>
            </a:extLst>
          </p:cNvPr>
          <p:cNvGrpSpPr/>
          <p:nvPr/>
        </p:nvGrpSpPr>
        <p:grpSpPr>
          <a:xfrm>
            <a:off x="6899275" y="4837574"/>
            <a:ext cx="457200" cy="466725"/>
            <a:chOff x="5375275" y="3781425"/>
            <a:chExt cx="457200" cy="466725"/>
          </a:xfrm>
          <a:solidFill>
            <a:srgbClr val="43266B"/>
          </a:solidFill>
        </p:grpSpPr>
        <p:sp>
          <p:nvSpPr>
            <p:cNvPr id="545" name="Freeform 5">
              <a:extLst>
                <a:ext uri="{FF2B5EF4-FFF2-40B4-BE49-F238E27FC236}">
                  <a16:creationId xmlns:a16="http://schemas.microsoft.com/office/drawing/2014/main" id="{1BC3C8D1-2120-CE4A-AB2F-C9B10806FA9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75275" y="3781425"/>
              <a:ext cx="457200" cy="346075"/>
            </a:xfrm>
            <a:custGeom>
              <a:avLst/>
              <a:gdLst>
                <a:gd name="T0" fmla="*/ 125 w 1442"/>
                <a:gd name="T1" fmla="*/ 511 h 1090"/>
                <a:gd name="T2" fmla="*/ 211 w 1442"/>
                <a:gd name="T3" fmla="*/ 1062 h 1090"/>
                <a:gd name="T4" fmla="*/ 192 w 1442"/>
                <a:gd name="T5" fmla="*/ 1075 h 1090"/>
                <a:gd name="T6" fmla="*/ 172 w 1442"/>
                <a:gd name="T7" fmla="*/ 1090 h 1090"/>
                <a:gd name="T8" fmla="*/ 82 w 1442"/>
                <a:gd name="T9" fmla="*/ 488 h 1090"/>
                <a:gd name="T10" fmla="*/ 21 w 1442"/>
                <a:gd name="T11" fmla="*/ 456 h 1090"/>
                <a:gd name="T12" fmla="*/ 0 w 1442"/>
                <a:gd name="T13" fmla="*/ 430 h 1090"/>
                <a:gd name="T14" fmla="*/ 21 w 1442"/>
                <a:gd name="T15" fmla="*/ 405 h 1090"/>
                <a:gd name="T16" fmla="*/ 150 w 1442"/>
                <a:gd name="T17" fmla="*/ 334 h 1090"/>
                <a:gd name="T18" fmla="*/ 166 w 1442"/>
                <a:gd name="T19" fmla="*/ 320 h 1090"/>
                <a:gd name="T20" fmla="*/ 650 w 1442"/>
                <a:gd name="T21" fmla="*/ 32 h 1090"/>
                <a:gd name="T22" fmla="*/ 1323 w 1442"/>
                <a:gd name="T23" fmla="*/ 405 h 1090"/>
                <a:gd name="T24" fmla="*/ 1332 w 1442"/>
                <a:gd name="T25" fmla="*/ 423 h 1090"/>
                <a:gd name="T26" fmla="*/ 1405 w 1442"/>
                <a:gd name="T27" fmla="*/ 405 h 1090"/>
                <a:gd name="T28" fmla="*/ 1433 w 1442"/>
                <a:gd name="T29" fmla="*/ 410 h 1090"/>
                <a:gd name="T30" fmla="*/ 1437 w 1442"/>
                <a:gd name="T31" fmla="*/ 439 h 1090"/>
                <a:gd name="T32" fmla="*/ 1387 w 1442"/>
                <a:gd name="T33" fmla="*/ 583 h 1090"/>
                <a:gd name="T34" fmla="*/ 1385 w 1442"/>
                <a:gd name="T35" fmla="*/ 605 h 1090"/>
                <a:gd name="T36" fmla="*/ 1272 w 1442"/>
                <a:gd name="T37" fmla="*/ 1084 h 1090"/>
                <a:gd name="T38" fmla="*/ 1267 w 1442"/>
                <a:gd name="T39" fmla="*/ 1089 h 1090"/>
                <a:gd name="T40" fmla="*/ 1248 w 1442"/>
                <a:gd name="T41" fmla="*/ 1076 h 1090"/>
                <a:gd name="T42" fmla="*/ 1229 w 1442"/>
                <a:gd name="T43" fmla="*/ 1062 h 1090"/>
                <a:gd name="T44" fmla="*/ 1252 w 1442"/>
                <a:gd name="T45" fmla="*/ 1027 h 1090"/>
                <a:gd name="T46" fmla="*/ 1337 w 1442"/>
                <a:gd name="T47" fmla="*/ 613 h 1090"/>
                <a:gd name="T48" fmla="*/ 1327 w 1442"/>
                <a:gd name="T49" fmla="*/ 594 h 1090"/>
                <a:gd name="T50" fmla="*/ 1220 w 1442"/>
                <a:gd name="T51" fmla="*/ 498 h 1090"/>
                <a:gd name="T52" fmla="*/ 1207 w 1442"/>
                <a:gd name="T53" fmla="*/ 470 h 1090"/>
                <a:gd name="T54" fmla="*/ 1231 w 1442"/>
                <a:gd name="T55" fmla="*/ 450 h 1090"/>
                <a:gd name="T56" fmla="*/ 1285 w 1442"/>
                <a:gd name="T57" fmla="*/ 436 h 1090"/>
                <a:gd name="T58" fmla="*/ 1265 w 1442"/>
                <a:gd name="T59" fmla="*/ 397 h 1090"/>
                <a:gd name="T60" fmla="*/ 800 w 1442"/>
                <a:gd name="T61" fmla="*/ 83 h 1090"/>
                <a:gd name="T62" fmla="*/ 209 w 1442"/>
                <a:gd name="T63" fmla="*/ 342 h 1090"/>
                <a:gd name="T64" fmla="*/ 202 w 1442"/>
                <a:gd name="T65" fmla="*/ 370 h 1090"/>
                <a:gd name="T66" fmla="*/ 217 w 1442"/>
                <a:gd name="T67" fmla="*/ 514 h 1090"/>
                <a:gd name="T68" fmla="*/ 180 w 1442"/>
                <a:gd name="T69" fmla="*/ 540 h 1090"/>
                <a:gd name="T70" fmla="*/ 125 w 1442"/>
                <a:gd name="T71" fmla="*/ 511 h 1090"/>
                <a:gd name="T72" fmla="*/ 1378 w 1442"/>
                <a:gd name="T73" fmla="*/ 461 h 1090"/>
                <a:gd name="T74" fmla="*/ 1280 w 1442"/>
                <a:gd name="T75" fmla="*/ 487 h 1090"/>
                <a:gd name="T76" fmla="*/ 1348 w 1442"/>
                <a:gd name="T77" fmla="*/ 548 h 1090"/>
                <a:gd name="T78" fmla="*/ 1378 w 1442"/>
                <a:gd name="T79" fmla="*/ 461 h 1090"/>
                <a:gd name="T80" fmla="*/ 165 w 1442"/>
                <a:gd name="T81" fmla="*/ 478 h 1090"/>
                <a:gd name="T82" fmla="*/ 156 w 1442"/>
                <a:gd name="T83" fmla="*/ 386 h 1090"/>
                <a:gd name="T84" fmla="*/ 75 w 1442"/>
                <a:gd name="T85" fmla="*/ 430 h 1090"/>
                <a:gd name="T86" fmla="*/ 165 w 1442"/>
                <a:gd name="T87" fmla="*/ 478 h 10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42" h="1090">
                  <a:moveTo>
                    <a:pt x="125" y="511"/>
                  </a:moveTo>
                  <a:cubicBezTo>
                    <a:pt x="67" y="708"/>
                    <a:pt x="96" y="891"/>
                    <a:pt x="211" y="1062"/>
                  </a:cubicBezTo>
                  <a:cubicBezTo>
                    <a:pt x="205" y="1066"/>
                    <a:pt x="198" y="1071"/>
                    <a:pt x="192" y="1075"/>
                  </a:cubicBezTo>
                  <a:cubicBezTo>
                    <a:pt x="186" y="1080"/>
                    <a:pt x="180" y="1084"/>
                    <a:pt x="172" y="1090"/>
                  </a:cubicBezTo>
                  <a:cubicBezTo>
                    <a:pt x="46" y="903"/>
                    <a:pt x="16" y="704"/>
                    <a:pt x="82" y="488"/>
                  </a:cubicBezTo>
                  <a:cubicBezTo>
                    <a:pt x="62" y="477"/>
                    <a:pt x="42" y="467"/>
                    <a:pt x="21" y="456"/>
                  </a:cubicBezTo>
                  <a:cubicBezTo>
                    <a:pt x="10" y="450"/>
                    <a:pt x="0" y="444"/>
                    <a:pt x="0" y="430"/>
                  </a:cubicBezTo>
                  <a:cubicBezTo>
                    <a:pt x="0" y="416"/>
                    <a:pt x="10" y="410"/>
                    <a:pt x="21" y="405"/>
                  </a:cubicBezTo>
                  <a:cubicBezTo>
                    <a:pt x="64" y="381"/>
                    <a:pt x="107" y="358"/>
                    <a:pt x="150" y="334"/>
                  </a:cubicBezTo>
                  <a:cubicBezTo>
                    <a:pt x="156" y="331"/>
                    <a:pt x="162" y="326"/>
                    <a:pt x="166" y="320"/>
                  </a:cubicBezTo>
                  <a:cubicBezTo>
                    <a:pt x="285" y="152"/>
                    <a:pt x="446" y="55"/>
                    <a:pt x="650" y="32"/>
                  </a:cubicBezTo>
                  <a:cubicBezTo>
                    <a:pt x="929" y="0"/>
                    <a:pt x="1201" y="153"/>
                    <a:pt x="1323" y="405"/>
                  </a:cubicBezTo>
                  <a:cubicBezTo>
                    <a:pt x="1326" y="411"/>
                    <a:pt x="1329" y="417"/>
                    <a:pt x="1332" y="423"/>
                  </a:cubicBezTo>
                  <a:cubicBezTo>
                    <a:pt x="1357" y="417"/>
                    <a:pt x="1381" y="410"/>
                    <a:pt x="1405" y="405"/>
                  </a:cubicBezTo>
                  <a:cubicBezTo>
                    <a:pt x="1414" y="404"/>
                    <a:pt x="1425" y="406"/>
                    <a:pt x="1433" y="410"/>
                  </a:cubicBezTo>
                  <a:cubicBezTo>
                    <a:pt x="1442" y="417"/>
                    <a:pt x="1441" y="428"/>
                    <a:pt x="1437" y="439"/>
                  </a:cubicBezTo>
                  <a:cubicBezTo>
                    <a:pt x="1420" y="487"/>
                    <a:pt x="1403" y="535"/>
                    <a:pt x="1387" y="583"/>
                  </a:cubicBezTo>
                  <a:cubicBezTo>
                    <a:pt x="1385" y="590"/>
                    <a:pt x="1384" y="598"/>
                    <a:pt x="1385" y="605"/>
                  </a:cubicBezTo>
                  <a:cubicBezTo>
                    <a:pt x="1408" y="779"/>
                    <a:pt x="1371" y="939"/>
                    <a:pt x="1272" y="1084"/>
                  </a:cubicBezTo>
                  <a:cubicBezTo>
                    <a:pt x="1271" y="1085"/>
                    <a:pt x="1269" y="1087"/>
                    <a:pt x="1267" y="1089"/>
                  </a:cubicBezTo>
                  <a:cubicBezTo>
                    <a:pt x="1261" y="1085"/>
                    <a:pt x="1254" y="1080"/>
                    <a:pt x="1248" y="1076"/>
                  </a:cubicBezTo>
                  <a:cubicBezTo>
                    <a:pt x="1242" y="1072"/>
                    <a:pt x="1236" y="1067"/>
                    <a:pt x="1229" y="1062"/>
                  </a:cubicBezTo>
                  <a:cubicBezTo>
                    <a:pt x="1237" y="1050"/>
                    <a:pt x="1244" y="1038"/>
                    <a:pt x="1252" y="1027"/>
                  </a:cubicBezTo>
                  <a:cubicBezTo>
                    <a:pt x="1329" y="899"/>
                    <a:pt x="1358" y="761"/>
                    <a:pt x="1337" y="613"/>
                  </a:cubicBezTo>
                  <a:cubicBezTo>
                    <a:pt x="1336" y="606"/>
                    <a:pt x="1332" y="599"/>
                    <a:pt x="1327" y="594"/>
                  </a:cubicBezTo>
                  <a:cubicBezTo>
                    <a:pt x="1291" y="562"/>
                    <a:pt x="1255" y="530"/>
                    <a:pt x="1220" y="498"/>
                  </a:cubicBezTo>
                  <a:cubicBezTo>
                    <a:pt x="1211" y="490"/>
                    <a:pt x="1204" y="482"/>
                    <a:pt x="1207" y="470"/>
                  </a:cubicBezTo>
                  <a:cubicBezTo>
                    <a:pt x="1210" y="457"/>
                    <a:pt x="1219" y="453"/>
                    <a:pt x="1231" y="450"/>
                  </a:cubicBezTo>
                  <a:cubicBezTo>
                    <a:pt x="1248" y="446"/>
                    <a:pt x="1266" y="441"/>
                    <a:pt x="1285" y="436"/>
                  </a:cubicBezTo>
                  <a:cubicBezTo>
                    <a:pt x="1278" y="422"/>
                    <a:pt x="1272" y="409"/>
                    <a:pt x="1265" y="397"/>
                  </a:cubicBezTo>
                  <a:cubicBezTo>
                    <a:pt x="1160" y="217"/>
                    <a:pt x="1006" y="107"/>
                    <a:pt x="800" y="83"/>
                  </a:cubicBezTo>
                  <a:cubicBezTo>
                    <a:pt x="554" y="53"/>
                    <a:pt x="357" y="144"/>
                    <a:pt x="209" y="342"/>
                  </a:cubicBezTo>
                  <a:cubicBezTo>
                    <a:pt x="203" y="351"/>
                    <a:pt x="201" y="359"/>
                    <a:pt x="202" y="370"/>
                  </a:cubicBezTo>
                  <a:cubicBezTo>
                    <a:pt x="208" y="418"/>
                    <a:pt x="212" y="466"/>
                    <a:pt x="217" y="514"/>
                  </a:cubicBezTo>
                  <a:cubicBezTo>
                    <a:pt x="219" y="538"/>
                    <a:pt x="201" y="550"/>
                    <a:pt x="180" y="540"/>
                  </a:cubicBezTo>
                  <a:cubicBezTo>
                    <a:pt x="163" y="531"/>
                    <a:pt x="145" y="521"/>
                    <a:pt x="125" y="511"/>
                  </a:cubicBezTo>
                  <a:close/>
                  <a:moveTo>
                    <a:pt x="1378" y="461"/>
                  </a:moveTo>
                  <a:cubicBezTo>
                    <a:pt x="1344" y="470"/>
                    <a:pt x="1313" y="478"/>
                    <a:pt x="1280" y="487"/>
                  </a:cubicBezTo>
                  <a:cubicBezTo>
                    <a:pt x="1304" y="509"/>
                    <a:pt x="1326" y="528"/>
                    <a:pt x="1348" y="548"/>
                  </a:cubicBezTo>
                  <a:cubicBezTo>
                    <a:pt x="1359" y="519"/>
                    <a:pt x="1368" y="492"/>
                    <a:pt x="1378" y="461"/>
                  </a:cubicBezTo>
                  <a:close/>
                  <a:moveTo>
                    <a:pt x="165" y="478"/>
                  </a:moveTo>
                  <a:cubicBezTo>
                    <a:pt x="162" y="446"/>
                    <a:pt x="159" y="417"/>
                    <a:pt x="156" y="386"/>
                  </a:cubicBezTo>
                  <a:cubicBezTo>
                    <a:pt x="128" y="401"/>
                    <a:pt x="103" y="415"/>
                    <a:pt x="75" y="430"/>
                  </a:cubicBezTo>
                  <a:cubicBezTo>
                    <a:pt x="106" y="446"/>
                    <a:pt x="135" y="461"/>
                    <a:pt x="165" y="4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6">
              <a:extLst>
                <a:ext uri="{FF2B5EF4-FFF2-40B4-BE49-F238E27FC236}">
                  <a16:creationId xmlns:a16="http://schemas.microsoft.com/office/drawing/2014/main" id="{D9DC4300-9C14-634B-945E-A838834D71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6400" y="3844925"/>
              <a:ext cx="234950" cy="228600"/>
            </a:xfrm>
            <a:custGeom>
              <a:avLst/>
              <a:gdLst>
                <a:gd name="T0" fmla="*/ 576 w 736"/>
                <a:gd name="T1" fmla="*/ 599 h 720"/>
                <a:gd name="T2" fmla="*/ 502 w 736"/>
                <a:gd name="T3" fmla="*/ 627 h 720"/>
                <a:gd name="T4" fmla="*/ 421 w 736"/>
                <a:gd name="T5" fmla="*/ 720 h 720"/>
                <a:gd name="T6" fmla="*/ 316 w 736"/>
                <a:gd name="T7" fmla="*/ 720 h 720"/>
                <a:gd name="T8" fmla="*/ 235 w 736"/>
                <a:gd name="T9" fmla="*/ 627 h 720"/>
                <a:gd name="T10" fmla="*/ 161 w 736"/>
                <a:gd name="T11" fmla="*/ 598 h 720"/>
                <a:gd name="T12" fmla="*/ 70 w 736"/>
                <a:gd name="T13" fmla="*/ 585 h 720"/>
                <a:gd name="T14" fmla="*/ 37 w 736"/>
                <a:gd name="T15" fmla="*/ 418 h 720"/>
                <a:gd name="T16" fmla="*/ 60 w 736"/>
                <a:gd name="T17" fmla="*/ 394 h 720"/>
                <a:gd name="T18" fmla="*/ 53 w 736"/>
                <a:gd name="T19" fmla="*/ 311 h 720"/>
                <a:gd name="T20" fmla="*/ 15 w 736"/>
                <a:gd name="T21" fmla="*/ 227 h 720"/>
                <a:gd name="T22" fmla="*/ 149 w 736"/>
                <a:gd name="T23" fmla="*/ 115 h 720"/>
                <a:gd name="T24" fmla="*/ 243 w 736"/>
                <a:gd name="T25" fmla="*/ 89 h 720"/>
                <a:gd name="T26" fmla="*/ 262 w 736"/>
                <a:gd name="T27" fmla="*/ 33 h 720"/>
                <a:gd name="T28" fmla="*/ 424 w 736"/>
                <a:gd name="T29" fmla="*/ 0 h 720"/>
                <a:gd name="T30" fmla="*/ 503 w 736"/>
                <a:gd name="T31" fmla="*/ 94 h 720"/>
                <a:gd name="T32" fmla="*/ 574 w 736"/>
                <a:gd name="T33" fmla="*/ 122 h 720"/>
                <a:gd name="T34" fmla="*/ 667 w 736"/>
                <a:gd name="T35" fmla="*/ 136 h 720"/>
                <a:gd name="T36" fmla="*/ 699 w 736"/>
                <a:gd name="T37" fmla="*/ 301 h 720"/>
                <a:gd name="T38" fmla="*/ 676 w 736"/>
                <a:gd name="T39" fmla="*/ 333 h 720"/>
                <a:gd name="T40" fmla="*/ 688 w 736"/>
                <a:gd name="T41" fmla="*/ 412 h 720"/>
                <a:gd name="T42" fmla="*/ 721 w 736"/>
                <a:gd name="T43" fmla="*/ 494 h 720"/>
                <a:gd name="T44" fmla="*/ 615 w 736"/>
                <a:gd name="T45" fmla="*/ 615 h 720"/>
                <a:gd name="T46" fmla="*/ 675 w 736"/>
                <a:gd name="T47" fmla="*/ 242 h 720"/>
                <a:gd name="T48" fmla="*/ 598 w 736"/>
                <a:gd name="T49" fmla="*/ 163 h 720"/>
                <a:gd name="T50" fmla="*/ 478 w 736"/>
                <a:gd name="T51" fmla="*/ 135 h 720"/>
                <a:gd name="T52" fmla="*/ 416 w 736"/>
                <a:gd name="T53" fmla="*/ 48 h 720"/>
                <a:gd name="T54" fmla="*/ 304 w 736"/>
                <a:gd name="T55" fmla="*/ 70 h 720"/>
                <a:gd name="T56" fmla="*/ 210 w 736"/>
                <a:gd name="T57" fmla="*/ 162 h 720"/>
                <a:gd name="T58" fmla="*/ 129 w 736"/>
                <a:gd name="T59" fmla="*/ 158 h 720"/>
                <a:gd name="T60" fmla="*/ 60 w 736"/>
                <a:gd name="T61" fmla="*/ 244 h 720"/>
                <a:gd name="T62" fmla="*/ 78 w 736"/>
                <a:gd name="T63" fmla="*/ 270 h 720"/>
                <a:gd name="T64" fmla="*/ 108 w 736"/>
                <a:gd name="T65" fmla="*/ 389 h 720"/>
                <a:gd name="T66" fmla="*/ 67 w 736"/>
                <a:gd name="T67" fmla="*/ 456 h 720"/>
                <a:gd name="T68" fmla="*/ 102 w 736"/>
                <a:gd name="T69" fmla="*/ 546 h 720"/>
                <a:gd name="T70" fmla="*/ 212 w 736"/>
                <a:gd name="T71" fmla="*/ 559 h 720"/>
                <a:gd name="T72" fmla="*/ 304 w 736"/>
                <a:gd name="T73" fmla="*/ 656 h 720"/>
                <a:gd name="T74" fmla="*/ 410 w 736"/>
                <a:gd name="T75" fmla="*/ 672 h 720"/>
                <a:gd name="T76" fmla="*/ 472 w 736"/>
                <a:gd name="T77" fmla="*/ 588 h 720"/>
                <a:gd name="T78" fmla="*/ 594 w 736"/>
                <a:gd name="T79" fmla="*/ 554 h 720"/>
                <a:gd name="T80" fmla="*/ 627 w 736"/>
                <a:gd name="T81" fmla="*/ 556 h 720"/>
                <a:gd name="T82" fmla="*/ 671 w 736"/>
                <a:gd name="T83" fmla="*/ 458 h 720"/>
                <a:gd name="T84" fmla="*/ 627 w 736"/>
                <a:gd name="T85" fmla="*/ 389 h 720"/>
                <a:gd name="T86" fmla="*/ 628 w 736"/>
                <a:gd name="T87" fmla="*/ 310 h 720"/>
                <a:gd name="T88" fmla="*/ 681 w 736"/>
                <a:gd name="T89" fmla="*/ 254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736" h="720">
                  <a:moveTo>
                    <a:pt x="615" y="615"/>
                  </a:moveTo>
                  <a:cubicBezTo>
                    <a:pt x="602" y="610"/>
                    <a:pt x="588" y="605"/>
                    <a:pt x="576" y="599"/>
                  </a:cubicBezTo>
                  <a:cubicBezTo>
                    <a:pt x="566" y="593"/>
                    <a:pt x="559" y="594"/>
                    <a:pt x="550" y="600"/>
                  </a:cubicBezTo>
                  <a:cubicBezTo>
                    <a:pt x="534" y="610"/>
                    <a:pt x="518" y="620"/>
                    <a:pt x="502" y="627"/>
                  </a:cubicBezTo>
                  <a:cubicBezTo>
                    <a:pt x="484" y="634"/>
                    <a:pt x="479" y="643"/>
                    <a:pt x="479" y="661"/>
                  </a:cubicBezTo>
                  <a:cubicBezTo>
                    <a:pt x="480" y="696"/>
                    <a:pt x="455" y="719"/>
                    <a:pt x="421" y="720"/>
                  </a:cubicBezTo>
                  <a:cubicBezTo>
                    <a:pt x="417" y="720"/>
                    <a:pt x="413" y="720"/>
                    <a:pt x="409" y="720"/>
                  </a:cubicBezTo>
                  <a:cubicBezTo>
                    <a:pt x="378" y="720"/>
                    <a:pt x="347" y="720"/>
                    <a:pt x="316" y="720"/>
                  </a:cubicBezTo>
                  <a:cubicBezTo>
                    <a:pt x="280" y="720"/>
                    <a:pt x="256" y="696"/>
                    <a:pt x="257" y="661"/>
                  </a:cubicBezTo>
                  <a:cubicBezTo>
                    <a:pt x="257" y="643"/>
                    <a:pt x="252" y="634"/>
                    <a:pt x="235" y="627"/>
                  </a:cubicBezTo>
                  <a:cubicBezTo>
                    <a:pt x="218" y="620"/>
                    <a:pt x="202" y="610"/>
                    <a:pt x="186" y="599"/>
                  </a:cubicBezTo>
                  <a:cubicBezTo>
                    <a:pt x="177" y="594"/>
                    <a:pt x="170" y="593"/>
                    <a:pt x="161" y="598"/>
                  </a:cubicBezTo>
                  <a:cubicBezTo>
                    <a:pt x="152" y="604"/>
                    <a:pt x="142" y="609"/>
                    <a:pt x="131" y="611"/>
                  </a:cubicBezTo>
                  <a:cubicBezTo>
                    <a:pt x="106" y="616"/>
                    <a:pt x="84" y="607"/>
                    <a:pt x="70" y="585"/>
                  </a:cubicBezTo>
                  <a:cubicBezTo>
                    <a:pt x="52" y="556"/>
                    <a:pt x="34" y="526"/>
                    <a:pt x="16" y="496"/>
                  </a:cubicBezTo>
                  <a:cubicBezTo>
                    <a:pt x="0" y="467"/>
                    <a:pt x="9" y="435"/>
                    <a:pt x="37" y="418"/>
                  </a:cubicBezTo>
                  <a:cubicBezTo>
                    <a:pt x="42" y="415"/>
                    <a:pt x="49" y="413"/>
                    <a:pt x="53" y="409"/>
                  </a:cubicBezTo>
                  <a:cubicBezTo>
                    <a:pt x="57" y="405"/>
                    <a:pt x="60" y="399"/>
                    <a:pt x="60" y="394"/>
                  </a:cubicBezTo>
                  <a:cubicBezTo>
                    <a:pt x="61" y="371"/>
                    <a:pt x="61" y="349"/>
                    <a:pt x="60" y="326"/>
                  </a:cubicBezTo>
                  <a:cubicBezTo>
                    <a:pt x="60" y="321"/>
                    <a:pt x="57" y="315"/>
                    <a:pt x="53" y="311"/>
                  </a:cubicBezTo>
                  <a:cubicBezTo>
                    <a:pt x="48" y="306"/>
                    <a:pt x="41" y="304"/>
                    <a:pt x="35" y="300"/>
                  </a:cubicBezTo>
                  <a:cubicBezTo>
                    <a:pt x="9" y="284"/>
                    <a:pt x="0" y="253"/>
                    <a:pt x="15" y="227"/>
                  </a:cubicBezTo>
                  <a:cubicBezTo>
                    <a:pt x="33" y="195"/>
                    <a:pt x="52" y="164"/>
                    <a:pt x="71" y="133"/>
                  </a:cubicBezTo>
                  <a:cubicBezTo>
                    <a:pt x="88" y="107"/>
                    <a:pt x="121" y="99"/>
                    <a:pt x="149" y="115"/>
                  </a:cubicBezTo>
                  <a:cubicBezTo>
                    <a:pt x="167" y="126"/>
                    <a:pt x="180" y="126"/>
                    <a:pt x="197" y="113"/>
                  </a:cubicBezTo>
                  <a:cubicBezTo>
                    <a:pt x="211" y="103"/>
                    <a:pt x="227" y="96"/>
                    <a:pt x="243" y="89"/>
                  </a:cubicBezTo>
                  <a:cubicBezTo>
                    <a:pt x="253" y="84"/>
                    <a:pt x="257" y="79"/>
                    <a:pt x="257" y="68"/>
                  </a:cubicBezTo>
                  <a:cubicBezTo>
                    <a:pt x="257" y="56"/>
                    <a:pt x="258" y="44"/>
                    <a:pt x="262" y="33"/>
                  </a:cubicBezTo>
                  <a:cubicBezTo>
                    <a:pt x="271" y="12"/>
                    <a:pt x="288" y="1"/>
                    <a:pt x="311" y="0"/>
                  </a:cubicBezTo>
                  <a:cubicBezTo>
                    <a:pt x="349" y="0"/>
                    <a:pt x="386" y="0"/>
                    <a:pt x="424" y="0"/>
                  </a:cubicBezTo>
                  <a:cubicBezTo>
                    <a:pt x="456" y="1"/>
                    <a:pt x="480" y="25"/>
                    <a:pt x="479" y="57"/>
                  </a:cubicBezTo>
                  <a:cubicBezTo>
                    <a:pt x="478" y="76"/>
                    <a:pt x="484" y="87"/>
                    <a:pt x="503" y="94"/>
                  </a:cubicBezTo>
                  <a:cubicBezTo>
                    <a:pt x="520" y="100"/>
                    <a:pt x="535" y="111"/>
                    <a:pt x="551" y="121"/>
                  </a:cubicBezTo>
                  <a:cubicBezTo>
                    <a:pt x="559" y="126"/>
                    <a:pt x="566" y="127"/>
                    <a:pt x="574" y="122"/>
                  </a:cubicBezTo>
                  <a:cubicBezTo>
                    <a:pt x="584" y="117"/>
                    <a:pt x="594" y="111"/>
                    <a:pt x="604" y="109"/>
                  </a:cubicBezTo>
                  <a:cubicBezTo>
                    <a:pt x="629" y="103"/>
                    <a:pt x="653" y="114"/>
                    <a:pt x="667" y="136"/>
                  </a:cubicBezTo>
                  <a:cubicBezTo>
                    <a:pt x="685" y="165"/>
                    <a:pt x="702" y="194"/>
                    <a:pt x="719" y="224"/>
                  </a:cubicBezTo>
                  <a:cubicBezTo>
                    <a:pt x="736" y="253"/>
                    <a:pt x="728" y="284"/>
                    <a:pt x="699" y="301"/>
                  </a:cubicBezTo>
                  <a:cubicBezTo>
                    <a:pt x="696" y="303"/>
                    <a:pt x="693" y="305"/>
                    <a:pt x="690" y="307"/>
                  </a:cubicBezTo>
                  <a:cubicBezTo>
                    <a:pt x="678" y="311"/>
                    <a:pt x="674" y="319"/>
                    <a:pt x="676" y="333"/>
                  </a:cubicBezTo>
                  <a:cubicBezTo>
                    <a:pt x="678" y="352"/>
                    <a:pt x="677" y="371"/>
                    <a:pt x="675" y="390"/>
                  </a:cubicBezTo>
                  <a:cubicBezTo>
                    <a:pt x="674" y="402"/>
                    <a:pt x="677" y="408"/>
                    <a:pt x="688" y="412"/>
                  </a:cubicBezTo>
                  <a:cubicBezTo>
                    <a:pt x="693" y="414"/>
                    <a:pt x="697" y="417"/>
                    <a:pt x="702" y="420"/>
                  </a:cubicBezTo>
                  <a:cubicBezTo>
                    <a:pt x="727" y="437"/>
                    <a:pt x="736" y="467"/>
                    <a:pt x="721" y="494"/>
                  </a:cubicBezTo>
                  <a:cubicBezTo>
                    <a:pt x="703" y="525"/>
                    <a:pt x="684" y="556"/>
                    <a:pt x="665" y="586"/>
                  </a:cubicBezTo>
                  <a:cubicBezTo>
                    <a:pt x="654" y="604"/>
                    <a:pt x="636" y="613"/>
                    <a:pt x="615" y="615"/>
                  </a:cubicBezTo>
                  <a:close/>
                  <a:moveTo>
                    <a:pt x="681" y="254"/>
                  </a:moveTo>
                  <a:cubicBezTo>
                    <a:pt x="678" y="249"/>
                    <a:pt x="677" y="245"/>
                    <a:pt x="675" y="242"/>
                  </a:cubicBezTo>
                  <a:cubicBezTo>
                    <a:pt x="661" y="219"/>
                    <a:pt x="647" y="196"/>
                    <a:pt x="633" y="173"/>
                  </a:cubicBezTo>
                  <a:cubicBezTo>
                    <a:pt x="620" y="152"/>
                    <a:pt x="620" y="151"/>
                    <a:pt x="598" y="163"/>
                  </a:cubicBezTo>
                  <a:cubicBezTo>
                    <a:pt x="572" y="179"/>
                    <a:pt x="548" y="177"/>
                    <a:pt x="523" y="160"/>
                  </a:cubicBezTo>
                  <a:cubicBezTo>
                    <a:pt x="509" y="150"/>
                    <a:pt x="494" y="141"/>
                    <a:pt x="478" y="135"/>
                  </a:cubicBezTo>
                  <a:cubicBezTo>
                    <a:pt x="445" y="122"/>
                    <a:pt x="429" y="99"/>
                    <a:pt x="432" y="64"/>
                  </a:cubicBezTo>
                  <a:cubicBezTo>
                    <a:pt x="433" y="52"/>
                    <a:pt x="428" y="48"/>
                    <a:pt x="416" y="48"/>
                  </a:cubicBezTo>
                  <a:cubicBezTo>
                    <a:pt x="386" y="48"/>
                    <a:pt x="356" y="48"/>
                    <a:pt x="326" y="48"/>
                  </a:cubicBezTo>
                  <a:cubicBezTo>
                    <a:pt x="305" y="48"/>
                    <a:pt x="304" y="48"/>
                    <a:pt x="304" y="70"/>
                  </a:cubicBezTo>
                  <a:cubicBezTo>
                    <a:pt x="305" y="99"/>
                    <a:pt x="292" y="120"/>
                    <a:pt x="264" y="132"/>
                  </a:cubicBezTo>
                  <a:cubicBezTo>
                    <a:pt x="245" y="141"/>
                    <a:pt x="227" y="151"/>
                    <a:pt x="210" y="162"/>
                  </a:cubicBezTo>
                  <a:cubicBezTo>
                    <a:pt x="187" y="177"/>
                    <a:pt x="165" y="178"/>
                    <a:pt x="142" y="165"/>
                  </a:cubicBezTo>
                  <a:cubicBezTo>
                    <a:pt x="137" y="163"/>
                    <a:pt x="133" y="161"/>
                    <a:pt x="129" y="158"/>
                  </a:cubicBezTo>
                  <a:cubicBezTo>
                    <a:pt x="120" y="153"/>
                    <a:pt x="114" y="155"/>
                    <a:pt x="109" y="164"/>
                  </a:cubicBezTo>
                  <a:cubicBezTo>
                    <a:pt x="92" y="191"/>
                    <a:pt x="76" y="218"/>
                    <a:pt x="60" y="244"/>
                  </a:cubicBezTo>
                  <a:cubicBezTo>
                    <a:pt x="54" y="253"/>
                    <a:pt x="56" y="258"/>
                    <a:pt x="65" y="262"/>
                  </a:cubicBezTo>
                  <a:cubicBezTo>
                    <a:pt x="69" y="264"/>
                    <a:pt x="74" y="267"/>
                    <a:pt x="78" y="270"/>
                  </a:cubicBezTo>
                  <a:cubicBezTo>
                    <a:pt x="102" y="283"/>
                    <a:pt x="111" y="303"/>
                    <a:pt x="109" y="331"/>
                  </a:cubicBezTo>
                  <a:cubicBezTo>
                    <a:pt x="107" y="350"/>
                    <a:pt x="108" y="370"/>
                    <a:pt x="108" y="389"/>
                  </a:cubicBezTo>
                  <a:cubicBezTo>
                    <a:pt x="108" y="397"/>
                    <a:pt x="109" y="404"/>
                    <a:pt x="108" y="411"/>
                  </a:cubicBezTo>
                  <a:cubicBezTo>
                    <a:pt x="104" y="435"/>
                    <a:pt x="87" y="447"/>
                    <a:pt x="67" y="456"/>
                  </a:cubicBezTo>
                  <a:cubicBezTo>
                    <a:pt x="56" y="461"/>
                    <a:pt x="54" y="467"/>
                    <a:pt x="61" y="478"/>
                  </a:cubicBezTo>
                  <a:cubicBezTo>
                    <a:pt x="76" y="500"/>
                    <a:pt x="89" y="523"/>
                    <a:pt x="102" y="546"/>
                  </a:cubicBezTo>
                  <a:cubicBezTo>
                    <a:pt x="116" y="568"/>
                    <a:pt x="116" y="569"/>
                    <a:pt x="139" y="556"/>
                  </a:cubicBezTo>
                  <a:cubicBezTo>
                    <a:pt x="164" y="541"/>
                    <a:pt x="188" y="543"/>
                    <a:pt x="212" y="559"/>
                  </a:cubicBezTo>
                  <a:cubicBezTo>
                    <a:pt x="227" y="569"/>
                    <a:pt x="241" y="579"/>
                    <a:pt x="258" y="585"/>
                  </a:cubicBezTo>
                  <a:cubicBezTo>
                    <a:pt x="291" y="598"/>
                    <a:pt x="307" y="621"/>
                    <a:pt x="304" y="656"/>
                  </a:cubicBezTo>
                  <a:cubicBezTo>
                    <a:pt x="303" y="668"/>
                    <a:pt x="308" y="672"/>
                    <a:pt x="320" y="672"/>
                  </a:cubicBezTo>
                  <a:cubicBezTo>
                    <a:pt x="350" y="672"/>
                    <a:pt x="380" y="672"/>
                    <a:pt x="410" y="672"/>
                  </a:cubicBezTo>
                  <a:cubicBezTo>
                    <a:pt x="431" y="672"/>
                    <a:pt x="432" y="672"/>
                    <a:pt x="432" y="650"/>
                  </a:cubicBezTo>
                  <a:cubicBezTo>
                    <a:pt x="431" y="621"/>
                    <a:pt x="444" y="600"/>
                    <a:pt x="472" y="588"/>
                  </a:cubicBezTo>
                  <a:cubicBezTo>
                    <a:pt x="491" y="579"/>
                    <a:pt x="509" y="569"/>
                    <a:pt x="526" y="558"/>
                  </a:cubicBezTo>
                  <a:cubicBezTo>
                    <a:pt x="549" y="543"/>
                    <a:pt x="571" y="542"/>
                    <a:pt x="594" y="554"/>
                  </a:cubicBezTo>
                  <a:cubicBezTo>
                    <a:pt x="599" y="557"/>
                    <a:pt x="603" y="559"/>
                    <a:pt x="607" y="562"/>
                  </a:cubicBezTo>
                  <a:cubicBezTo>
                    <a:pt x="616" y="567"/>
                    <a:pt x="622" y="565"/>
                    <a:pt x="627" y="556"/>
                  </a:cubicBezTo>
                  <a:cubicBezTo>
                    <a:pt x="643" y="529"/>
                    <a:pt x="660" y="502"/>
                    <a:pt x="676" y="476"/>
                  </a:cubicBezTo>
                  <a:cubicBezTo>
                    <a:pt x="682" y="467"/>
                    <a:pt x="680" y="462"/>
                    <a:pt x="671" y="458"/>
                  </a:cubicBezTo>
                  <a:cubicBezTo>
                    <a:pt x="667" y="456"/>
                    <a:pt x="662" y="453"/>
                    <a:pt x="658" y="450"/>
                  </a:cubicBezTo>
                  <a:cubicBezTo>
                    <a:pt x="634" y="437"/>
                    <a:pt x="625" y="417"/>
                    <a:pt x="627" y="389"/>
                  </a:cubicBezTo>
                  <a:cubicBezTo>
                    <a:pt x="629" y="369"/>
                    <a:pt x="628" y="349"/>
                    <a:pt x="628" y="329"/>
                  </a:cubicBezTo>
                  <a:cubicBezTo>
                    <a:pt x="628" y="323"/>
                    <a:pt x="627" y="316"/>
                    <a:pt x="628" y="310"/>
                  </a:cubicBezTo>
                  <a:cubicBezTo>
                    <a:pt x="631" y="288"/>
                    <a:pt x="646" y="275"/>
                    <a:pt x="665" y="266"/>
                  </a:cubicBezTo>
                  <a:cubicBezTo>
                    <a:pt x="670" y="263"/>
                    <a:pt x="676" y="258"/>
                    <a:pt x="681" y="2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7" name="Freeform 7">
              <a:extLst>
                <a:ext uri="{FF2B5EF4-FFF2-40B4-BE49-F238E27FC236}">
                  <a16:creationId xmlns:a16="http://schemas.microsoft.com/office/drawing/2014/main" id="{FFC1AE17-1250-F1C5-1453-CEE8705DE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59425" y="4121150"/>
              <a:ext cx="28575" cy="127000"/>
            </a:xfrm>
            <a:custGeom>
              <a:avLst/>
              <a:gdLst>
                <a:gd name="T0" fmla="*/ 89 w 90"/>
                <a:gd name="T1" fmla="*/ 399 h 399"/>
                <a:gd name="T2" fmla="*/ 42 w 90"/>
                <a:gd name="T3" fmla="*/ 399 h 399"/>
                <a:gd name="T4" fmla="*/ 42 w 90"/>
                <a:gd name="T5" fmla="*/ 383 h 399"/>
                <a:gd name="T6" fmla="*/ 42 w 90"/>
                <a:gd name="T7" fmla="*/ 88 h 399"/>
                <a:gd name="T8" fmla="*/ 31 w 90"/>
                <a:gd name="T9" fmla="*/ 62 h 399"/>
                <a:gd name="T10" fmla="*/ 0 w 90"/>
                <a:gd name="T11" fmla="*/ 33 h 399"/>
                <a:gd name="T12" fmla="*/ 35 w 90"/>
                <a:gd name="T13" fmla="*/ 0 h 399"/>
                <a:gd name="T14" fmla="*/ 84 w 90"/>
                <a:gd name="T15" fmla="*/ 49 h 399"/>
                <a:gd name="T16" fmla="*/ 90 w 90"/>
                <a:gd name="T17" fmla="*/ 65 h 399"/>
                <a:gd name="T18" fmla="*/ 90 w 90"/>
                <a:gd name="T19" fmla="*/ 393 h 399"/>
                <a:gd name="T20" fmla="*/ 89 w 90"/>
                <a:gd name="T21" fmla="*/ 399 h 3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399">
                  <a:moveTo>
                    <a:pt x="89" y="399"/>
                  </a:moveTo>
                  <a:cubicBezTo>
                    <a:pt x="73" y="399"/>
                    <a:pt x="59" y="399"/>
                    <a:pt x="42" y="399"/>
                  </a:cubicBezTo>
                  <a:cubicBezTo>
                    <a:pt x="42" y="393"/>
                    <a:pt x="42" y="388"/>
                    <a:pt x="42" y="383"/>
                  </a:cubicBezTo>
                  <a:cubicBezTo>
                    <a:pt x="42" y="285"/>
                    <a:pt x="42" y="186"/>
                    <a:pt x="42" y="88"/>
                  </a:cubicBezTo>
                  <a:cubicBezTo>
                    <a:pt x="42" y="77"/>
                    <a:pt x="40" y="69"/>
                    <a:pt x="31" y="62"/>
                  </a:cubicBezTo>
                  <a:cubicBezTo>
                    <a:pt x="21" y="53"/>
                    <a:pt x="11" y="43"/>
                    <a:pt x="0" y="33"/>
                  </a:cubicBezTo>
                  <a:cubicBezTo>
                    <a:pt x="13" y="21"/>
                    <a:pt x="24" y="11"/>
                    <a:pt x="35" y="0"/>
                  </a:cubicBezTo>
                  <a:cubicBezTo>
                    <a:pt x="51" y="16"/>
                    <a:pt x="68" y="32"/>
                    <a:pt x="84" y="49"/>
                  </a:cubicBezTo>
                  <a:cubicBezTo>
                    <a:pt x="88" y="52"/>
                    <a:pt x="90" y="59"/>
                    <a:pt x="90" y="65"/>
                  </a:cubicBezTo>
                  <a:cubicBezTo>
                    <a:pt x="90" y="174"/>
                    <a:pt x="90" y="284"/>
                    <a:pt x="90" y="393"/>
                  </a:cubicBezTo>
                  <a:cubicBezTo>
                    <a:pt x="90" y="394"/>
                    <a:pt x="89" y="396"/>
                    <a:pt x="89" y="3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8" name="Freeform 8">
              <a:extLst>
                <a:ext uri="{FF2B5EF4-FFF2-40B4-BE49-F238E27FC236}">
                  <a16:creationId xmlns:a16="http://schemas.microsoft.com/office/drawing/2014/main" id="{70AA2E5C-C4AE-8CB0-C649-9BFA4713470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0" y="4121150"/>
              <a:ext cx="26988" cy="127000"/>
            </a:xfrm>
            <a:custGeom>
              <a:avLst/>
              <a:gdLst>
                <a:gd name="T0" fmla="*/ 48 w 89"/>
                <a:gd name="T1" fmla="*/ 401 h 401"/>
                <a:gd name="T2" fmla="*/ 1 w 89"/>
                <a:gd name="T3" fmla="*/ 401 h 401"/>
                <a:gd name="T4" fmla="*/ 0 w 89"/>
                <a:gd name="T5" fmla="*/ 386 h 401"/>
                <a:gd name="T6" fmla="*/ 0 w 89"/>
                <a:gd name="T7" fmla="*/ 76 h 401"/>
                <a:gd name="T8" fmla="*/ 14 w 89"/>
                <a:gd name="T9" fmla="*/ 42 h 401"/>
                <a:gd name="T10" fmla="*/ 54 w 89"/>
                <a:gd name="T11" fmla="*/ 0 h 401"/>
                <a:gd name="T12" fmla="*/ 89 w 89"/>
                <a:gd name="T13" fmla="*/ 40 h 401"/>
                <a:gd name="T14" fmla="*/ 62 w 89"/>
                <a:gd name="T15" fmla="*/ 62 h 401"/>
                <a:gd name="T16" fmla="*/ 48 w 89"/>
                <a:gd name="T17" fmla="*/ 95 h 401"/>
                <a:gd name="T18" fmla="*/ 48 w 89"/>
                <a:gd name="T19" fmla="*/ 384 h 401"/>
                <a:gd name="T20" fmla="*/ 48 w 89"/>
                <a:gd name="T21" fmla="*/ 401 h 4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401">
                  <a:moveTo>
                    <a:pt x="48" y="401"/>
                  </a:moveTo>
                  <a:cubicBezTo>
                    <a:pt x="31" y="401"/>
                    <a:pt x="16" y="401"/>
                    <a:pt x="1" y="401"/>
                  </a:cubicBezTo>
                  <a:cubicBezTo>
                    <a:pt x="0" y="396"/>
                    <a:pt x="0" y="391"/>
                    <a:pt x="0" y="386"/>
                  </a:cubicBezTo>
                  <a:cubicBezTo>
                    <a:pt x="0" y="283"/>
                    <a:pt x="0" y="180"/>
                    <a:pt x="0" y="76"/>
                  </a:cubicBezTo>
                  <a:cubicBezTo>
                    <a:pt x="0" y="62"/>
                    <a:pt x="4" y="51"/>
                    <a:pt x="14" y="42"/>
                  </a:cubicBezTo>
                  <a:cubicBezTo>
                    <a:pt x="28" y="29"/>
                    <a:pt x="40" y="15"/>
                    <a:pt x="54" y="0"/>
                  </a:cubicBezTo>
                  <a:cubicBezTo>
                    <a:pt x="66" y="13"/>
                    <a:pt x="76" y="24"/>
                    <a:pt x="89" y="40"/>
                  </a:cubicBezTo>
                  <a:cubicBezTo>
                    <a:pt x="82" y="46"/>
                    <a:pt x="72" y="55"/>
                    <a:pt x="62" y="62"/>
                  </a:cubicBezTo>
                  <a:cubicBezTo>
                    <a:pt x="51" y="71"/>
                    <a:pt x="48" y="81"/>
                    <a:pt x="48" y="95"/>
                  </a:cubicBezTo>
                  <a:cubicBezTo>
                    <a:pt x="48" y="191"/>
                    <a:pt x="48" y="287"/>
                    <a:pt x="48" y="384"/>
                  </a:cubicBezTo>
                  <a:cubicBezTo>
                    <a:pt x="48" y="389"/>
                    <a:pt x="48" y="395"/>
                    <a:pt x="48" y="4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9">
              <a:extLst>
                <a:ext uri="{FF2B5EF4-FFF2-40B4-BE49-F238E27FC236}">
                  <a16:creationId xmlns:a16="http://schemas.microsoft.com/office/drawing/2014/main" id="{6602CD69-8C46-83DA-9EC3-73AB476962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800" y="4079875"/>
              <a:ext cx="46038" cy="46038"/>
            </a:xfrm>
            <a:custGeom>
              <a:avLst/>
              <a:gdLst>
                <a:gd name="T0" fmla="*/ 145 w 146"/>
                <a:gd name="T1" fmla="*/ 74 h 145"/>
                <a:gd name="T2" fmla="*/ 72 w 146"/>
                <a:gd name="T3" fmla="*/ 144 h 145"/>
                <a:gd name="T4" fmla="*/ 1 w 146"/>
                <a:gd name="T5" fmla="*/ 70 h 145"/>
                <a:gd name="T6" fmla="*/ 74 w 146"/>
                <a:gd name="T7" fmla="*/ 0 h 145"/>
                <a:gd name="T8" fmla="*/ 145 w 146"/>
                <a:gd name="T9" fmla="*/ 74 h 145"/>
                <a:gd name="T10" fmla="*/ 74 w 146"/>
                <a:gd name="T11" fmla="*/ 48 h 145"/>
                <a:gd name="T12" fmla="*/ 49 w 146"/>
                <a:gd name="T13" fmla="*/ 70 h 145"/>
                <a:gd name="T14" fmla="*/ 73 w 146"/>
                <a:gd name="T15" fmla="*/ 96 h 145"/>
                <a:gd name="T16" fmla="*/ 97 w 146"/>
                <a:gd name="T17" fmla="*/ 73 h 145"/>
                <a:gd name="T18" fmla="*/ 74 w 146"/>
                <a:gd name="T19" fmla="*/ 48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5">
                  <a:moveTo>
                    <a:pt x="145" y="74"/>
                  </a:moveTo>
                  <a:cubicBezTo>
                    <a:pt x="144" y="113"/>
                    <a:pt x="111" y="145"/>
                    <a:pt x="72" y="144"/>
                  </a:cubicBezTo>
                  <a:cubicBezTo>
                    <a:pt x="32" y="143"/>
                    <a:pt x="0" y="110"/>
                    <a:pt x="1" y="70"/>
                  </a:cubicBezTo>
                  <a:cubicBezTo>
                    <a:pt x="2" y="31"/>
                    <a:pt x="35" y="0"/>
                    <a:pt x="74" y="0"/>
                  </a:cubicBezTo>
                  <a:cubicBezTo>
                    <a:pt x="114" y="1"/>
                    <a:pt x="146" y="34"/>
                    <a:pt x="145" y="74"/>
                  </a:cubicBezTo>
                  <a:close/>
                  <a:moveTo>
                    <a:pt x="74" y="48"/>
                  </a:moveTo>
                  <a:cubicBezTo>
                    <a:pt x="61" y="47"/>
                    <a:pt x="50" y="58"/>
                    <a:pt x="49" y="70"/>
                  </a:cubicBezTo>
                  <a:cubicBezTo>
                    <a:pt x="48" y="84"/>
                    <a:pt x="59" y="96"/>
                    <a:pt x="73" y="96"/>
                  </a:cubicBezTo>
                  <a:cubicBezTo>
                    <a:pt x="85" y="96"/>
                    <a:pt x="96" y="86"/>
                    <a:pt x="97" y="73"/>
                  </a:cubicBezTo>
                  <a:cubicBezTo>
                    <a:pt x="97" y="60"/>
                    <a:pt x="87" y="49"/>
                    <a:pt x="74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10">
              <a:extLst>
                <a:ext uri="{FF2B5EF4-FFF2-40B4-BE49-F238E27FC236}">
                  <a16:creationId xmlns:a16="http://schemas.microsoft.com/office/drawing/2014/main" id="{58799E84-2354-7257-E654-79AAD4A82A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49913" y="4079875"/>
              <a:ext cx="46038" cy="46038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1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2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4" y="32"/>
                    <a:pt x="144" y="72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8"/>
                    <a:pt x="48" y="71"/>
                  </a:cubicBezTo>
                  <a:cubicBezTo>
                    <a:pt x="48" y="85"/>
                    <a:pt x="59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11">
              <a:extLst>
                <a:ext uri="{FF2B5EF4-FFF2-40B4-BE49-F238E27FC236}">
                  <a16:creationId xmlns:a16="http://schemas.microsoft.com/office/drawing/2014/main" id="{F41264A0-4BC1-8F56-F0F6-2CF6726572A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59413" y="4133850"/>
              <a:ext cx="46038" cy="46038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96 w 144"/>
                <a:gd name="T11" fmla="*/ 71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1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2"/>
                    <a:pt x="112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3" y="0"/>
                    <a:pt x="72" y="0"/>
                  </a:cubicBezTo>
                  <a:cubicBezTo>
                    <a:pt x="112" y="0"/>
                    <a:pt x="144" y="33"/>
                    <a:pt x="144" y="72"/>
                  </a:cubicBezTo>
                  <a:close/>
                  <a:moveTo>
                    <a:pt x="96" y="71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8" y="48"/>
                    <a:pt x="47" y="60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6" y="95"/>
                    <a:pt x="96" y="84"/>
                    <a:pt x="96" y="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12">
              <a:extLst>
                <a:ext uri="{FF2B5EF4-FFF2-40B4-BE49-F238E27FC236}">
                  <a16:creationId xmlns:a16="http://schemas.microsoft.com/office/drawing/2014/main" id="{06BB6AEA-0246-5A7C-EA14-46DCD86D183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02300" y="4133850"/>
              <a:ext cx="46038" cy="46038"/>
            </a:xfrm>
            <a:custGeom>
              <a:avLst/>
              <a:gdLst>
                <a:gd name="T0" fmla="*/ 71 w 144"/>
                <a:gd name="T1" fmla="*/ 0 h 144"/>
                <a:gd name="T2" fmla="*/ 144 w 144"/>
                <a:gd name="T3" fmla="*/ 72 h 144"/>
                <a:gd name="T4" fmla="*/ 73 w 144"/>
                <a:gd name="T5" fmla="*/ 144 h 144"/>
                <a:gd name="T6" fmla="*/ 0 w 144"/>
                <a:gd name="T7" fmla="*/ 73 h 144"/>
                <a:gd name="T8" fmla="*/ 71 w 144"/>
                <a:gd name="T9" fmla="*/ 0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3 h 144"/>
                <a:gd name="T16" fmla="*/ 73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1" y="0"/>
                  </a:move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3"/>
                    <a:pt x="73" y="144"/>
                  </a:cubicBezTo>
                  <a:cubicBezTo>
                    <a:pt x="33" y="144"/>
                    <a:pt x="1" y="112"/>
                    <a:pt x="0" y="73"/>
                  </a:cubicBezTo>
                  <a:cubicBezTo>
                    <a:pt x="0" y="33"/>
                    <a:pt x="32" y="0"/>
                    <a:pt x="71" y="0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3"/>
                  </a:cubicBezTo>
                  <a:cubicBezTo>
                    <a:pt x="49" y="86"/>
                    <a:pt x="60" y="96"/>
                    <a:pt x="73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13">
              <a:extLst>
                <a:ext uri="{FF2B5EF4-FFF2-40B4-BE49-F238E27FC236}">
                  <a16:creationId xmlns:a16="http://schemas.microsoft.com/office/drawing/2014/main" id="{D4F4B7E9-24A8-ED3A-A5EB-645E62D9DB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7038" y="4175125"/>
              <a:ext cx="28575" cy="73025"/>
            </a:xfrm>
            <a:custGeom>
              <a:avLst/>
              <a:gdLst>
                <a:gd name="T0" fmla="*/ 88 w 90"/>
                <a:gd name="T1" fmla="*/ 228 h 228"/>
                <a:gd name="T2" fmla="*/ 42 w 90"/>
                <a:gd name="T3" fmla="*/ 228 h 228"/>
                <a:gd name="T4" fmla="*/ 42 w 90"/>
                <a:gd name="T5" fmla="*/ 211 h 228"/>
                <a:gd name="T6" fmla="*/ 42 w 90"/>
                <a:gd name="T7" fmla="*/ 85 h 228"/>
                <a:gd name="T8" fmla="*/ 32 w 90"/>
                <a:gd name="T9" fmla="*/ 61 h 228"/>
                <a:gd name="T10" fmla="*/ 0 w 90"/>
                <a:gd name="T11" fmla="*/ 32 h 228"/>
                <a:gd name="T12" fmla="*/ 36 w 90"/>
                <a:gd name="T13" fmla="*/ 0 h 228"/>
                <a:gd name="T14" fmla="*/ 85 w 90"/>
                <a:gd name="T15" fmla="*/ 47 h 228"/>
                <a:gd name="T16" fmla="*/ 90 w 90"/>
                <a:gd name="T17" fmla="*/ 62 h 228"/>
                <a:gd name="T18" fmla="*/ 90 w 90"/>
                <a:gd name="T19" fmla="*/ 225 h 228"/>
                <a:gd name="T20" fmla="*/ 88 w 90"/>
                <a:gd name="T21" fmla="*/ 228 h 2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0" h="228">
                  <a:moveTo>
                    <a:pt x="88" y="228"/>
                  </a:moveTo>
                  <a:cubicBezTo>
                    <a:pt x="74" y="228"/>
                    <a:pt x="59" y="228"/>
                    <a:pt x="42" y="228"/>
                  </a:cubicBezTo>
                  <a:cubicBezTo>
                    <a:pt x="42" y="223"/>
                    <a:pt x="42" y="217"/>
                    <a:pt x="42" y="211"/>
                  </a:cubicBezTo>
                  <a:cubicBezTo>
                    <a:pt x="42" y="169"/>
                    <a:pt x="42" y="127"/>
                    <a:pt x="42" y="85"/>
                  </a:cubicBezTo>
                  <a:cubicBezTo>
                    <a:pt x="42" y="75"/>
                    <a:pt x="40" y="67"/>
                    <a:pt x="32" y="61"/>
                  </a:cubicBezTo>
                  <a:cubicBezTo>
                    <a:pt x="21" y="52"/>
                    <a:pt x="11" y="42"/>
                    <a:pt x="0" y="32"/>
                  </a:cubicBezTo>
                  <a:cubicBezTo>
                    <a:pt x="14" y="20"/>
                    <a:pt x="25" y="10"/>
                    <a:pt x="36" y="0"/>
                  </a:cubicBezTo>
                  <a:cubicBezTo>
                    <a:pt x="51" y="14"/>
                    <a:pt x="68" y="30"/>
                    <a:pt x="85" y="47"/>
                  </a:cubicBezTo>
                  <a:cubicBezTo>
                    <a:pt x="88" y="50"/>
                    <a:pt x="90" y="57"/>
                    <a:pt x="90" y="62"/>
                  </a:cubicBezTo>
                  <a:cubicBezTo>
                    <a:pt x="90" y="116"/>
                    <a:pt x="90" y="171"/>
                    <a:pt x="90" y="225"/>
                  </a:cubicBezTo>
                  <a:cubicBezTo>
                    <a:pt x="90" y="226"/>
                    <a:pt x="89" y="227"/>
                    <a:pt x="88" y="2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4" name="Freeform 14">
              <a:extLst>
                <a:ext uri="{FF2B5EF4-FFF2-40B4-BE49-F238E27FC236}">
                  <a16:creationId xmlns:a16="http://schemas.microsoft.com/office/drawing/2014/main" id="{125D5ABE-5DE5-409D-F90C-6F21DB8357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672138" y="4175125"/>
              <a:ext cx="28575" cy="73025"/>
            </a:xfrm>
            <a:custGeom>
              <a:avLst/>
              <a:gdLst>
                <a:gd name="T0" fmla="*/ 48 w 90"/>
                <a:gd name="T1" fmla="*/ 231 h 231"/>
                <a:gd name="T2" fmla="*/ 0 w 90"/>
                <a:gd name="T3" fmla="*/ 231 h 231"/>
                <a:gd name="T4" fmla="*/ 0 w 90"/>
                <a:gd name="T5" fmla="*/ 149 h 231"/>
                <a:gd name="T6" fmla="*/ 0 w 90"/>
                <a:gd name="T7" fmla="*/ 69 h 231"/>
                <a:gd name="T8" fmla="*/ 6 w 90"/>
                <a:gd name="T9" fmla="*/ 49 h 231"/>
                <a:gd name="T10" fmla="*/ 55 w 90"/>
                <a:gd name="T11" fmla="*/ 0 h 231"/>
                <a:gd name="T12" fmla="*/ 90 w 90"/>
                <a:gd name="T13" fmla="*/ 36 h 231"/>
                <a:gd name="T14" fmla="*/ 58 w 90"/>
                <a:gd name="T15" fmla="*/ 64 h 231"/>
                <a:gd name="T16" fmla="*/ 48 w 90"/>
                <a:gd name="T17" fmla="*/ 88 h 231"/>
                <a:gd name="T18" fmla="*/ 48 w 90"/>
                <a:gd name="T19" fmla="*/ 231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0" h="231">
                  <a:moveTo>
                    <a:pt x="48" y="231"/>
                  </a:moveTo>
                  <a:cubicBezTo>
                    <a:pt x="31" y="231"/>
                    <a:pt x="16" y="231"/>
                    <a:pt x="0" y="231"/>
                  </a:cubicBezTo>
                  <a:cubicBezTo>
                    <a:pt x="0" y="203"/>
                    <a:pt x="0" y="176"/>
                    <a:pt x="0" y="149"/>
                  </a:cubicBezTo>
                  <a:cubicBezTo>
                    <a:pt x="0" y="122"/>
                    <a:pt x="0" y="96"/>
                    <a:pt x="0" y="69"/>
                  </a:cubicBezTo>
                  <a:cubicBezTo>
                    <a:pt x="0" y="62"/>
                    <a:pt x="2" y="54"/>
                    <a:pt x="6" y="49"/>
                  </a:cubicBezTo>
                  <a:cubicBezTo>
                    <a:pt x="22" y="32"/>
                    <a:pt x="38" y="16"/>
                    <a:pt x="55" y="0"/>
                  </a:cubicBezTo>
                  <a:cubicBezTo>
                    <a:pt x="66" y="11"/>
                    <a:pt x="76" y="22"/>
                    <a:pt x="90" y="36"/>
                  </a:cubicBezTo>
                  <a:cubicBezTo>
                    <a:pt x="80" y="45"/>
                    <a:pt x="69" y="55"/>
                    <a:pt x="58" y="64"/>
                  </a:cubicBezTo>
                  <a:cubicBezTo>
                    <a:pt x="50" y="70"/>
                    <a:pt x="48" y="78"/>
                    <a:pt x="48" y="88"/>
                  </a:cubicBezTo>
                  <a:cubicBezTo>
                    <a:pt x="48" y="135"/>
                    <a:pt x="48" y="183"/>
                    <a:pt x="48" y="2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5" name="Freeform 15">
              <a:extLst>
                <a:ext uri="{FF2B5EF4-FFF2-40B4-BE49-F238E27FC236}">
                  <a16:creationId xmlns:a16="http://schemas.microsoft.com/office/drawing/2014/main" id="{11BC905B-FE6D-1756-3A85-8F9380BFE8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9900" y="3905250"/>
              <a:ext cx="107950" cy="106363"/>
            </a:xfrm>
            <a:custGeom>
              <a:avLst/>
              <a:gdLst>
                <a:gd name="T0" fmla="*/ 168 w 336"/>
                <a:gd name="T1" fmla="*/ 336 h 336"/>
                <a:gd name="T2" fmla="*/ 0 w 336"/>
                <a:gd name="T3" fmla="*/ 167 h 336"/>
                <a:gd name="T4" fmla="*/ 167 w 336"/>
                <a:gd name="T5" fmla="*/ 0 h 336"/>
                <a:gd name="T6" fmla="*/ 336 w 336"/>
                <a:gd name="T7" fmla="*/ 170 h 336"/>
                <a:gd name="T8" fmla="*/ 168 w 336"/>
                <a:gd name="T9" fmla="*/ 336 h 336"/>
                <a:gd name="T10" fmla="*/ 48 w 336"/>
                <a:gd name="T11" fmla="*/ 168 h 336"/>
                <a:gd name="T12" fmla="*/ 167 w 336"/>
                <a:gd name="T13" fmla="*/ 288 h 336"/>
                <a:gd name="T14" fmla="*/ 288 w 336"/>
                <a:gd name="T15" fmla="*/ 167 h 336"/>
                <a:gd name="T16" fmla="*/ 168 w 336"/>
                <a:gd name="T17" fmla="*/ 48 h 336"/>
                <a:gd name="T18" fmla="*/ 48 w 336"/>
                <a:gd name="T19" fmla="*/ 168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168" y="336"/>
                  </a:moveTo>
                  <a:cubicBezTo>
                    <a:pt x="75" y="336"/>
                    <a:pt x="0" y="261"/>
                    <a:pt x="0" y="167"/>
                  </a:cubicBezTo>
                  <a:cubicBezTo>
                    <a:pt x="0" y="76"/>
                    <a:pt x="76" y="0"/>
                    <a:pt x="167" y="0"/>
                  </a:cubicBezTo>
                  <a:cubicBezTo>
                    <a:pt x="261" y="0"/>
                    <a:pt x="336" y="76"/>
                    <a:pt x="336" y="170"/>
                  </a:cubicBezTo>
                  <a:cubicBezTo>
                    <a:pt x="336" y="261"/>
                    <a:pt x="260" y="336"/>
                    <a:pt x="168" y="336"/>
                  </a:cubicBezTo>
                  <a:close/>
                  <a:moveTo>
                    <a:pt x="48" y="168"/>
                  </a:moveTo>
                  <a:cubicBezTo>
                    <a:pt x="48" y="234"/>
                    <a:pt x="102" y="288"/>
                    <a:pt x="167" y="288"/>
                  </a:cubicBezTo>
                  <a:cubicBezTo>
                    <a:pt x="234" y="288"/>
                    <a:pt x="288" y="234"/>
                    <a:pt x="288" y="167"/>
                  </a:cubicBezTo>
                  <a:cubicBezTo>
                    <a:pt x="288" y="102"/>
                    <a:pt x="234" y="48"/>
                    <a:pt x="168" y="48"/>
                  </a:cubicBezTo>
                  <a:cubicBezTo>
                    <a:pt x="102" y="48"/>
                    <a:pt x="48" y="102"/>
                    <a:pt x="48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6" name="Group 555">
            <a:extLst>
              <a:ext uri="{FF2B5EF4-FFF2-40B4-BE49-F238E27FC236}">
                <a16:creationId xmlns:a16="http://schemas.microsoft.com/office/drawing/2014/main" id="{CEA1E2F0-14CE-1845-7568-FCE6DD6E1210}"/>
              </a:ext>
            </a:extLst>
          </p:cNvPr>
          <p:cNvGrpSpPr/>
          <p:nvPr/>
        </p:nvGrpSpPr>
        <p:grpSpPr>
          <a:xfrm>
            <a:off x="7641609" y="4830616"/>
            <a:ext cx="442913" cy="442913"/>
            <a:chOff x="5410200" y="3333750"/>
            <a:chExt cx="442913" cy="442913"/>
          </a:xfrm>
          <a:solidFill>
            <a:srgbClr val="43266B"/>
          </a:solidFill>
        </p:grpSpPr>
        <p:sp>
          <p:nvSpPr>
            <p:cNvPr id="557" name="Freeform 89">
              <a:extLst>
                <a:ext uri="{FF2B5EF4-FFF2-40B4-BE49-F238E27FC236}">
                  <a16:creationId xmlns:a16="http://schemas.microsoft.com/office/drawing/2014/main" id="{30E56C0B-59C3-81AE-9DEA-367FA6730C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1800" y="3506788"/>
              <a:ext cx="341313" cy="269875"/>
            </a:xfrm>
            <a:custGeom>
              <a:avLst/>
              <a:gdLst>
                <a:gd name="T0" fmla="*/ 389 w 1126"/>
                <a:gd name="T1" fmla="*/ 823 h 890"/>
                <a:gd name="T2" fmla="*/ 219 w 1126"/>
                <a:gd name="T3" fmla="*/ 668 h 890"/>
                <a:gd name="T4" fmla="*/ 192 w 1126"/>
                <a:gd name="T5" fmla="*/ 517 h 890"/>
                <a:gd name="T6" fmla="*/ 186 w 1126"/>
                <a:gd name="T7" fmla="*/ 459 h 890"/>
                <a:gd name="T8" fmla="*/ 319 w 1126"/>
                <a:gd name="T9" fmla="*/ 552 h 890"/>
                <a:gd name="T10" fmla="*/ 461 w 1126"/>
                <a:gd name="T11" fmla="*/ 668 h 890"/>
                <a:gd name="T12" fmla="*/ 591 w 1126"/>
                <a:gd name="T13" fmla="*/ 804 h 890"/>
                <a:gd name="T14" fmla="*/ 527 w 1126"/>
                <a:gd name="T15" fmla="*/ 685 h 890"/>
                <a:gd name="T16" fmla="*/ 647 w 1126"/>
                <a:gd name="T17" fmla="*/ 773 h 890"/>
                <a:gd name="T18" fmla="*/ 626 w 1126"/>
                <a:gd name="T19" fmla="*/ 637 h 890"/>
                <a:gd name="T20" fmla="*/ 639 w 1126"/>
                <a:gd name="T21" fmla="*/ 607 h 890"/>
                <a:gd name="T22" fmla="*/ 797 w 1126"/>
                <a:gd name="T23" fmla="*/ 718 h 890"/>
                <a:gd name="T24" fmla="*/ 715 w 1126"/>
                <a:gd name="T25" fmla="*/ 568 h 890"/>
                <a:gd name="T26" fmla="*/ 730 w 1126"/>
                <a:gd name="T27" fmla="*/ 539 h 890"/>
                <a:gd name="T28" fmla="*/ 869 w 1126"/>
                <a:gd name="T29" fmla="*/ 606 h 890"/>
                <a:gd name="T30" fmla="*/ 684 w 1126"/>
                <a:gd name="T31" fmla="*/ 379 h 890"/>
                <a:gd name="T32" fmla="*/ 500 w 1126"/>
                <a:gd name="T33" fmla="*/ 427 h 890"/>
                <a:gd name="T34" fmla="*/ 458 w 1126"/>
                <a:gd name="T35" fmla="*/ 249 h 890"/>
                <a:gd name="T36" fmla="*/ 345 w 1126"/>
                <a:gd name="T37" fmla="*/ 174 h 890"/>
                <a:gd name="T38" fmla="*/ 11 w 1126"/>
                <a:gd name="T39" fmla="*/ 345 h 890"/>
                <a:gd name="T40" fmla="*/ 314 w 1126"/>
                <a:gd name="T41" fmla="*/ 41 h 890"/>
                <a:gd name="T42" fmla="*/ 469 w 1126"/>
                <a:gd name="T43" fmla="*/ 200 h 890"/>
                <a:gd name="T44" fmla="*/ 628 w 1126"/>
                <a:gd name="T45" fmla="*/ 163 h 890"/>
                <a:gd name="T46" fmla="*/ 770 w 1126"/>
                <a:gd name="T47" fmla="*/ 13 h 890"/>
                <a:gd name="T48" fmla="*/ 1113 w 1126"/>
                <a:gd name="T49" fmla="*/ 356 h 890"/>
                <a:gd name="T50" fmla="*/ 740 w 1126"/>
                <a:gd name="T51" fmla="*/ 144 h 890"/>
                <a:gd name="T52" fmla="*/ 603 w 1126"/>
                <a:gd name="T53" fmla="*/ 207 h 890"/>
                <a:gd name="T54" fmla="*/ 383 w 1126"/>
                <a:gd name="T55" fmla="*/ 402 h 890"/>
                <a:gd name="T56" fmla="*/ 675 w 1126"/>
                <a:gd name="T57" fmla="*/ 331 h 890"/>
                <a:gd name="T58" fmla="*/ 738 w 1126"/>
                <a:gd name="T59" fmla="*/ 317 h 890"/>
                <a:gd name="T60" fmla="*/ 928 w 1126"/>
                <a:gd name="T61" fmla="*/ 476 h 890"/>
                <a:gd name="T62" fmla="*/ 962 w 1126"/>
                <a:gd name="T63" fmla="*/ 484 h 890"/>
                <a:gd name="T64" fmla="*/ 899 w 1126"/>
                <a:gd name="T65" fmla="*/ 615 h 890"/>
                <a:gd name="T66" fmla="*/ 627 w 1126"/>
                <a:gd name="T67" fmla="*/ 799 h 890"/>
                <a:gd name="T68" fmla="*/ 510 w 1126"/>
                <a:gd name="T69" fmla="*/ 872 h 890"/>
                <a:gd name="T70" fmla="*/ 738 w 1126"/>
                <a:gd name="T71" fmla="*/ 91 h 890"/>
                <a:gd name="T72" fmla="*/ 786 w 1126"/>
                <a:gd name="T73" fmla="*/ 44 h 890"/>
                <a:gd name="T74" fmla="*/ 46 w 1126"/>
                <a:gd name="T75" fmla="*/ 330 h 890"/>
                <a:gd name="T76" fmla="*/ 300 w 1126"/>
                <a:gd name="T77" fmla="*/ 74 h 890"/>
                <a:gd name="T78" fmla="*/ 440 w 1126"/>
                <a:gd name="T79" fmla="*/ 740 h 890"/>
                <a:gd name="T80" fmla="*/ 340 w 1126"/>
                <a:gd name="T81" fmla="*/ 728 h 890"/>
                <a:gd name="T82" fmla="*/ 369 w 1126"/>
                <a:gd name="T83" fmla="*/ 643 h 890"/>
                <a:gd name="T84" fmla="*/ 263 w 1126"/>
                <a:gd name="T85" fmla="*/ 646 h 890"/>
                <a:gd name="T86" fmla="*/ 356 w 1126"/>
                <a:gd name="T87" fmla="*/ 666 h 890"/>
                <a:gd name="T88" fmla="*/ 195 w 1126"/>
                <a:gd name="T89" fmla="*/ 632 h 890"/>
                <a:gd name="T90" fmla="*/ 277 w 1126"/>
                <a:gd name="T91" fmla="*/ 532 h 890"/>
                <a:gd name="T92" fmla="*/ 172 w 1126"/>
                <a:gd name="T93" fmla="*/ 590 h 890"/>
                <a:gd name="T94" fmla="*/ 435 w 1126"/>
                <a:gd name="T95" fmla="*/ 846 h 890"/>
                <a:gd name="T96" fmla="*/ 515 w 1126"/>
                <a:gd name="T97" fmla="*/ 784 h 8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126" h="890">
                  <a:moveTo>
                    <a:pt x="449" y="890"/>
                  </a:moveTo>
                  <a:cubicBezTo>
                    <a:pt x="435" y="881"/>
                    <a:pt x="420" y="875"/>
                    <a:pt x="410" y="863"/>
                  </a:cubicBezTo>
                  <a:cubicBezTo>
                    <a:pt x="400" y="853"/>
                    <a:pt x="396" y="838"/>
                    <a:pt x="389" y="823"/>
                  </a:cubicBezTo>
                  <a:cubicBezTo>
                    <a:pt x="367" y="828"/>
                    <a:pt x="345" y="825"/>
                    <a:pt x="325" y="808"/>
                  </a:cubicBezTo>
                  <a:cubicBezTo>
                    <a:pt x="306" y="792"/>
                    <a:pt x="299" y="771"/>
                    <a:pt x="299" y="747"/>
                  </a:cubicBezTo>
                  <a:cubicBezTo>
                    <a:pt x="252" y="744"/>
                    <a:pt x="222" y="722"/>
                    <a:pt x="219" y="668"/>
                  </a:cubicBezTo>
                  <a:cubicBezTo>
                    <a:pt x="210" y="666"/>
                    <a:pt x="201" y="666"/>
                    <a:pt x="193" y="664"/>
                  </a:cubicBezTo>
                  <a:cubicBezTo>
                    <a:pt x="142" y="649"/>
                    <a:pt x="124" y="587"/>
                    <a:pt x="159" y="547"/>
                  </a:cubicBezTo>
                  <a:cubicBezTo>
                    <a:pt x="169" y="536"/>
                    <a:pt x="181" y="527"/>
                    <a:pt x="192" y="517"/>
                  </a:cubicBezTo>
                  <a:cubicBezTo>
                    <a:pt x="180" y="503"/>
                    <a:pt x="171" y="490"/>
                    <a:pt x="161" y="478"/>
                  </a:cubicBezTo>
                  <a:cubicBezTo>
                    <a:pt x="154" y="470"/>
                    <a:pt x="152" y="461"/>
                    <a:pt x="162" y="453"/>
                  </a:cubicBezTo>
                  <a:cubicBezTo>
                    <a:pt x="171" y="446"/>
                    <a:pt x="179" y="451"/>
                    <a:pt x="186" y="459"/>
                  </a:cubicBezTo>
                  <a:cubicBezTo>
                    <a:pt x="189" y="463"/>
                    <a:pt x="192" y="467"/>
                    <a:pt x="194" y="471"/>
                  </a:cubicBezTo>
                  <a:cubicBezTo>
                    <a:pt x="205" y="486"/>
                    <a:pt x="215" y="495"/>
                    <a:pt x="238" y="490"/>
                  </a:cubicBezTo>
                  <a:cubicBezTo>
                    <a:pt x="279" y="481"/>
                    <a:pt x="314" y="510"/>
                    <a:pt x="319" y="552"/>
                  </a:cubicBezTo>
                  <a:cubicBezTo>
                    <a:pt x="319" y="556"/>
                    <a:pt x="320" y="561"/>
                    <a:pt x="320" y="565"/>
                  </a:cubicBezTo>
                  <a:cubicBezTo>
                    <a:pt x="378" y="574"/>
                    <a:pt x="395" y="591"/>
                    <a:pt x="401" y="644"/>
                  </a:cubicBezTo>
                  <a:cubicBezTo>
                    <a:pt x="424" y="643"/>
                    <a:pt x="445" y="650"/>
                    <a:pt x="461" y="668"/>
                  </a:cubicBezTo>
                  <a:cubicBezTo>
                    <a:pt x="478" y="686"/>
                    <a:pt x="482" y="707"/>
                    <a:pt x="480" y="730"/>
                  </a:cubicBezTo>
                  <a:cubicBezTo>
                    <a:pt x="540" y="749"/>
                    <a:pt x="553" y="766"/>
                    <a:pt x="550" y="822"/>
                  </a:cubicBezTo>
                  <a:cubicBezTo>
                    <a:pt x="567" y="826"/>
                    <a:pt x="582" y="819"/>
                    <a:pt x="591" y="804"/>
                  </a:cubicBezTo>
                  <a:cubicBezTo>
                    <a:pt x="600" y="788"/>
                    <a:pt x="599" y="770"/>
                    <a:pt x="586" y="756"/>
                  </a:cubicBezTo>
                  <a:cubicBezTo>
                    <a:pt x="569" y="738"/>
                    <a:pt x="550" y="721"/>
                    <a:pt x="534" y="703"/>
                  </a:cubicBezTo>
                  <a:cubicBezTo>
                    <a:pt x="530" y="698"/>
                    <a:pt x="526" y="690"/>
                    <a:pt x="527" y="685"/>
                  </a:cubicBezTo>
                  <a:cubicBezTo>
                    <a:pt x="529" y="672"/>
                    <a:pt x="544" y="670"/>
                    <a:pt x="555" y="681"/>
                  </a:cubicBezTo>
                  <a:cubicBezTo>
                    <a:pt x="583" y="708"/>
                    <a:pt x="610" y="736"/>
                    <a:pt x="638" y="764"/>
                  </a:cubicBezTo>
                  <a:cubicBezTo>
                    <a:pt x="641" y="767"/>
                    <a:pt x="644" y="770"/>
                    <a:pt x="647" y="773"/>
                  </a:cubicBezTo>
                  <a:cubicBezTo>
                    <a:pt x="665" y="788"/>
                    <a:pt x="688" y="788"/>
                    <a:pt x="704" y="772"/>
                  </a:cubicBezTo>
                  <a:cubicBezTo>
                    <a:pt x="720" y="757"/>
                    <a:pt x="720" y="732"/>
                    <a:pt x="703" y="715"/>
                  </a:cubicBezTo>
                  <a:cubicBezTo>
                    <a:pt x="678" y="689"/>
                    <a:pt x="652" y="663"/>
                    <a:pt x="626" y="637"/>
                  </a:cubicBezTo>
                  <a:cubicBezTo>
                    <a:pt x="623" y="634"/>
                    <a:pt x="618" y="632"/>
                    <a:pt x="618" y="628"/>
                  </a:cubicBezTo>
                  <a:cubicBezTo>
                    <a:pt x="616" y="622"/>
                    <a:pt x="615" y="612"/>
                    <a:pt x="619" y="609"/>
                  </a:cubicBezTo>
                  <a:cubicBezTo>
                    <a:pt x="623" y="606"/>
                    <a:pt x="632" y="606"/>
                    <a:pt x="639" y="607"/>
                  </a:cubicBezTo>
                  <a:cubicBezTo>
                    <a:pt x="642" y="608"/>
                    <a:pt x="645" y="613"/>
                    <a:pt x="648" y="616"/>
                  </a:cubicBezTo>
                  <a:cubicBezTo>
                    <a:pt x="680" y="648"/>
                    <a:pt x="712" y="680"/>
                    <a:pt x="745" y="712"/>
                  </a:cubicBezTo>
                  <a:cubicBezTo>
                    <a:pt x="760" y="727"/>
                    <a:pt x="780" y="729"/>
                    <a:pt x="797" y="718"/>
                  </a:cubicBezTo>
                  <a:cubicBezTo>
                    <a:pt x="812" y="708"/>
                    <a:pt x="819" y="689"/>
                    <a:pt x="812" y="672"/>
                  </a:cubicBezTo>
                  <a:cubicBezTo>
                    <a:pt x="809" y="664"/>
                    <a:pt x="804" y="657"/>
                    <a:pt x="798" y="651"/>
                  </a:cubicBezTo>
                  <a:cubicBezTo>
                    <a:pt x="771" y="623"/>
                    <a:pt x="742" y="596"/>
                    <a:pt x="715" y="568"/>
                  </a:cubicBezTo>
                  <a:cubicBezTo>
                    <a:pt x="712" y="565"/>
                    <a:pt x="710" y="563"/>
                    <a:pt x="708" y="561"/>
                  </a:cubicBezTo>
                  <a:cubicBezTo>
                    <a:pt x="701" y="554"/>
                    <a:pt x="699" y="545"/>
                    <a:pt x="706" y="538"/>
                  </a:cubicBezTo>
                  <a:cubicBezTo>
                    <a:pt x="714" y="530"/>
                    <a:pt x="722" y="532"/>
                    <a:pt x="730" y="539"/>
                  </a:cubicBezTo>
                  <a:cubicBezTo>
                    <a:pt x="754" y="563"/>
                    <a:pt x="777" y="587"/>
                    <a:pt x="802" y="610"/>
                  </a:cubicBezTo>
                  <a:cubicBezTo>
                    <a:pt x="809" y="617"/>
                    <a:pt x="819" y="623"/>
                    <a:pt x="828" y="625"/>
                  </a:cubicBezTo>
                  <a:cubicBezTo>
                    <a:pt x="845" y="629"/>
                    <a:pt x="861" y="620"/>
                    <a:pt x="869" y="606"/>
                  </a:cubicBezTo>
                  <a:cubicBezTo>
                    <a:pt x="877" y="590"/>
                    <a:pt x="876" y="575"/>
                    <a:pt x="865" y="560"/>
                  </a:cubicBezTo>
                  <a:cubicBezTo>
                    <a:pt x="863" y="557"/>
                    <a:pt x="859" y="554"/>
                    <a:pt x="856" y="551"/>
                  </a:cubicBezTo>
                  <a:cubicBezTo>
                    <a:pt x="799" y="494"/>
                    <a:pt x="742" y="437"/>
                    <a:pt x="684" y="379"/>
                  </a:cubicBezTo>
                  <a:cubicBezTo>
                    <a:pt x="681" y="376"/>
                    <a:pt x="678" y="374"/>
                    <a:pt x="674" y="370"/>
                  </a:cubicBezTo>
                  <a:cubicBezTo>
                    <a:pt x="643" y="389"/>
                    <a:pt x="610" y="403"/>
                    <a:pt x="574" y="401"/>
                  </a:cubicBezTo>
                  <a:cubicBezTo>
                    <a:pt x="544" y="399"/>
                    <a:pt x="522" y="407"/>
                    <a:pt x="500" y="427"/>
                  </a:cubicBezTo>
                  <a:cubicBezTo>
                    <a:pt x="459" y="461"/>
                    <a:pt x="397" y="457"/>
                    <a:pt x="357" y="422"/>
                  </a:cubicBezTo>
                  <a:cubicBezTo>
                    <a:pt x="334" y="401"/>
                    <a:pt x="333" y="374"/>
                    <a:pt x="355" y="352"/>
                  </a:cubicBezTo>
                  <a:cubicBezTo>
                    <a:pt x="389" y="317"/>
                    <a:pt x="424" y="283"/>
                    <a:pt x="458" y="249"/>
                  </a:cubicBezTo>
                  <a:cubicBezTo>
                    <a:pt x="462" y="245"/>
                    <a:pt x="467" y="242"/>
                    <a:pt x="470" y="239"/>
                  </a:cubicBezTo>
                  <a:cubicBezTo>
                    <a:pt x="434" y="216"/>
                    <a:pt x="400" y="195"/>
                    <a:pt x="366" y="172"/>
                  </a:cubicBezTo>
                  <a:cubicBezTo>
                    <a:pt x="358" y="166"/>
                    <a:pt x="353" y="167"/>
                    <a:pt x="345" y="174"/>
                  </a:cubicBezTo>
                  <a:cubicBezTo>
                    <a:pt x="268" y="252"/>
                    <a:pt x="190" y="329"/>
                    <a:pt x="113" y="406"/>
                  </a:cubicBezTo>
                  <a:cubicBezTo>
                    <a:pt x="95" y="424"/>
                    <a:pt x="91" y="424"/>
                    <a:pt x="73" y="406"/>
                  </a:cubicBezTo>
                  <a:cubicBezTo>
                    <a:pt x="52" y="386"/>
                    <a:pt x="32" y="365"/>
                    <a:pt x="11" y="345"/>
                  </a:cubicBezTo>
                  <a:cubicBezTo>
                    <a:pt x="0" y="333"/>
                    <a:pt x="0" y="326"/>
                    <a:pt x="11" y="315"/>
                  </a:cubicBezTo>
                  <a:cubicBezTo>
                    <a:pt x="103" y="224"/>
                    <a:pt x="194" y="133"/>
                    <a:pt x="285" y="42"/>
                  </a:cubicBezTo>
                  <a:cubicBezTo>
                    <a:pt x="297" y="30"/>
                    <a:pt x="303" y="30"/>
                    <a:pt x="314" y="41"/>
                  </a:cubicBezTo>
                  <a:cubicBezTo>
                    <a:pt x="334" y="61"/>
                    <a:pt x="354" y="81"/>
                    <a:pt x="375" y="102"/>
                  </a:cubicBezTo>
                  <a:cubicBezTo>
                    <a:pt x="394" y="121"/>
                    <a:pt x="394" y="121"/>
                    <a:pt x="379" y="143"/>
                  </a:cubicBezTo>
                  <a:cubicBezTo>
                    <a:pt x="409" y="163"/>
                    <a:pt x="438" y="183"/>
                    <a:pt x="469" y="200"/>
                  </a:cubicBezTo>
                  <a:cubicBezTo>
                    <a:pt x="484" y="208"/>
                    <a:pt x="501" y="211"/>
                    <a:pt x="520" y="201"/>
                  </a:cubicBezTo>
                  <a:cubicBezTo>
                    <a:pt x="544" y="190"/>
                    <a:pt x="572" y="185"/>
                    <a:pt x="598" y="176"/>
                  </a:cubicBezTo>
                  <a:cubicBezTo>
                    <a:pt x="608" y="173"/>
                    <a:pt x="619" y="169"/>
                    <a:pt x="628" y="163"/>
                  </a:cubicBezTo>
                  <a:cubicBezTo>
                    <a:pt x="654" y="146"/>
                    <a:pt x="679" y="128"/>
                    <a:pt x="704" y="111"/>
                  </a:cubicBezTo>
                  <a:cubicBezTo>
                    <a:pt x="692" y="93"/>
                    <a:pt x="693" y="90"/>
                    <a:pt x="708" y="75"/>
                  </a:cubicBezTo>
                  <a:cubicBezTo>
                    <a:pt x="728" y="54"/>
                    <a:pt x="749" y="34"/>
                    <a:pt x="770" y="13"/>
                  </a:cubicBezTo>
                  <a:cubicBezTo>
                    <a:pt x="782" y="1"/>
                    <a:pt x="789" y="0"/>
                    <a:pt x="801" y="12"/>
                  </a:cubicBezTo>
                  <a:cubicBezTo>
                    <a:pt x="905" y="116"/>
                    <a:pt x="1009" y="220"/>
                    <a:pt x="1113" y="324"/>
                  </a:cubicBezTo>
                  <a:cubicBezTo>
                    <a:pt x="1126" y="337"/>
                    <a:pt x="1126" y="342"/>
                    <a:pt x="1113" y="356"/>
                  </a:cubicBezTo>
                  <a:cubicBezTo>
                    <a:pt x="1092" y="377"/>
                    <a:pt x="1071" y="398"/>
                    <a:pt x="1049" y="419"/>
                  </a:cubicBezTo>
                  <a:cubicBezTo>
                    <a:pt x="1035" y="433"/>
                    <a:pt x="1030" y="433"/>
                    <a:pt x="1015" y="419"/>
                  </a:cubicBezTo>
                  <a:cubicBezTo>
                    <a:pt x="923" y="327"/>
                    <a:pt x="831" y="235"/>
                    <a:pt x="740" y="144"/>
                  </a:cubicBezTo>
                  <a:cubicBezTo>
                    <a:pt x="736" y="140"/>
                    <a:pt x="734" y="135"/>
                    <a:pt x="731" y="131"/>
                  </a:cubicBezTo>
                  <a:cubicBezTo>
                    <a:pt x="701" y="151"/>
                    <a:pt x="675" y="168"/>
                    <a:pt x="649" y="187"/>
                  </a:cubicBezTo>
                  <a:cubicBezTo>
                    <a:pt x="635" y="197"/>
                    <a:pt x="620" y="204"/>
                    <a:pt x="603" y="207"/>
                  </a:cubicBezTo>
                  <a:cubicBezTo>
                    <a:pt x="553" y="216"/>
                    <a:pt x="509" y="237"/>
                    <a:pt x="474" y="276"/>
                  </a:cubicBezTo>
                  <a:cubicBezTo>
                    <a:pt x="444" y="309"/>
                    <a:pt x="412" y="339"/>
                    <a:pt x="380" y="371"/>
                  </a:cubicBezTo>
                  <a:cubicBezTo>
                    <a:pt x="366" y="384"/>
                    <a:pt x="367" y="390"/>
                    <a:pt x="383" y="402"/>
                  </a:cubicBezTo>
                  <a:cubicBezTo>
                    <a:pt x="415" y="426"/>
                    <a:pt x="460" y="426"/>
                    <a:pt x="488" y="397"/>
                  </a:cubicBezTo>
                  <a:cubicBezTo>
                    <a:pt x="509" y="374"/>
                    <a:pt x="530" y="366"/>
                    <a:pt x="561" y="370"/>
                  </a:cubicBezTo>
                  <a:cubicBezTo>
                    <a:pt x="603" y="374"/>
                    <a:pt x="642" y="359"/>
                    <a:pt x="675" y="331"/>
                  </a:cubicBezTo>
                  <a:cubicBezTo>
                    <a:pt x="689" y="318"/>
                    <a:pt x="703" y="306"/>
                    <a:pt x="718" y="294"/>
                  </a:cubicBezTo>
                  <a:cubicBezTo>
                    <a:pt x="726" y="287"/>
                    <a:pt x="735" y="284"/>
                    <a:pt x="743" y="294"/>
                  </a:cubicBezTo>
                  <a:cubicBezTo>
                    <a:pt x="750" y="302"/>
                    <a:pt x="746" y="311"/>
                    <a:pt x="738" y="317"/>
                  </a:cubicBezTo>
                  <a:cubicBezTo>
                    <a:pt x="726" y="328"/>
                    <a:pt x="713" y="339"/>
                    <a:pt x="702" y="348"/>
                  </a:cubicBezTo>
                  <a:cubicBezTo>
                    <a:pt x="758" y="405"/>
                    <a:pt x="814" y="462"/>
                    <a:pt x="871" y="519"/>
                  </a:cubicBezTo>
                  <a:cubicBezTo>
                    <a:pt x="892" y="509"/>
                    <a:pt x="911" y="494"/>
                    <a:pt x="928" y="476"/>
                  </a:cubicBezTo>
                  <a:cubicBezTo>
                    <a:pt x="931" y="472"/>
                    <a:pt x="935" y="468"/>
                    <a:pt x="938" y="464"/>
                  </a:cubicBezTo>
                  <a:cubicBezTo>
                    <a:pt x="945" y="456"/>
                    <a:pt x="953" y="454"/>
                    <a:pt x="961" y="461"/>
                  </a:cubicBezTo>
                  <a:cubicBezTo>
                    <a:pt x="969" y="468"/>
                    <a:pt x="969" y="477"/>
                    <a:pt x="962" y="484"/>
                  </a:cubicBezTo>
                  <a:cubicBezTo>
                    <a:pt x="944" y="501"/>
                    <a:pt x="925" y="518"/>
                    <a:pt x="906" y="535"/>
                  </a:cubicBezTo>
                  <a:cubicBezTo>
                    <a:pt x="903" y="538"/>
                    <a:pt x="898" y="540"/>
                    <a:pt x="893" y="544"/>
                  </a:cubicBezTo>
                  <a:cubicBezTo>
                    <a:pt x="906" y="567"/>
                    <a:pt x="910" y="591"/>
                    <a:pt x="899" y="615"/>
                  </a:cubicBezTo>
                  <a:cubicBezTo>
                    <a:pt x="888" y="640"/>
                    <a:pt x="867" y="652"/>
                    <a:pt x="842" y="657"/>
                  </a:cubicBezTo>
                  <a:cubicBezTo>
                    <a:pt x="860" y="720"/>
                    <a:pt x="810" y="770"/>
                    <a:pt x="748" y="752"/>
                  </a:cubicBezTo>
                  <a:cubicBezTo>
                    <a:pt x="736" y="809"/>
                    <a:pt x="680" y="834"/>
                    <a:pt x="627" y="799"/>
                  </a:cubicBezTo>
                  <a:cubicBezTo>
                    <a:pt x="617" y="830"/>
                    <a:pt x="597" y="850"/>
                    <a:pt x="564" y="854"/>
                  </a:cubicBezTo>
                  <a:cubicBezTo>
                    <a:pt x="561" y="855"/>
                    <a:pt x="559" y="855"/>
                    <a:pt x="557" y="855"/>
                  </a:cubicBezTo>
                  <a:cubicBezTo>
                    <a:pt x="536" y="848"/>
                    <a:pt x="524" y="859"/>
                    <a:pt x="510" y="872"/>
                  </a:cubicBezTo>
                  <a:cubicBezTo>
                    <a:pt x="502" y="880"/>
                    <a:pt x="488" y="884"/>
                    <a:pt x="477" y="890"/>
                  </a:cubicBezTo>
                  <a:cubicBezTo>
                    <a:pt x="468" y="890"/>
                    <a:pt x="458" y="890"/>
                    <a:pt x="449" y="890"/>
                  </a:cubicBezTo>
                  <a:close/>
                  <a:moveTo>
                    <a:pt x="738" y="91"/>
                  </a:moveTo>
                  <a:cubicBezTo>
                    <a:pt x="837" y="191"/>
                    <a:pt x="935" y="290"/>
                    <a:pt x="1032" y="388"/>
                  </a:cubicBezTo>
                  <a:cubicBezTo>
                    <a:pt x="1049" y="372"/>
                    <a:pt x="1065" y="355"/>
                    <a:pt x="1080" y="340"/>
                  </a:cubicBezTo>
                  <a:cubicBezTo>
                    <a:pt x="982" y="242"/>
                    <a:pt x="884" y="142"/>
                    <a:pt x="786" y="44"/>
                  </a:cubicBezTo>
                  <a:cubicBezTo>
                    <a:pt x="769" y="60"/>
                    <a:pt x="752" y="77"/>
                    <a:pt x="738" y="91"/>
                  </a:cubicBezTo>
                  <a:close/>
                  <a:moveTo>
                    <a:pt x="300" y="74"/>
                  </a:moveTo>
                  <a:cubicBezTo>
                    <a:pt x="215" y="160"/>
                    <a:pt x="129" y="246"/>
                    <a:pt x="46" y="330"/>
                  </a:cubicBezTo>
                  <a:cubicBezTo>
                    <a:pt x="61" y="345"/>
                    <a:pt x="78" y="362"/>
                    <a:pt x="95" y="379"/>
                  </a:cubicBezTo>
                  <a:cubicBezTo>
                    <a:pt x="179" y="295"/>
                    <a:pt x="265" y="209"/>
                    <a:pt x="349" y="123"/>
                  </a:cubicBezTo>
                  <a:cubicBezTo>
                    <a:pt x="334" y="107"/>
                    <a:pt x="317" y="90"/>
                    <a:pt x="300" y="74"/>
                  </a:cubicBezTo>
                  <a:close/>
                  <a:moveTo>
                    <a:pt x="371" y="796"/>
                  </a:moveTo>
                  <a:cubicBezTo>
                    <a:pt x="379" y="792"/>
                    <a:pt x="389" y="791"/>
                    <a:pt x="395" y="785"/>
                  </a:cubicBezTo>
                  <a:cubicBezTo>
                    <a:pt x="411" y="771"/>
                    <a:pt x="426" y="756"/>
                    <a:pt x="440" y="740"/>
                  </a:cubicBezTo>
                  <a:cubicBezTo>
                    <a:pt x="454" y="725"/>
                    <a:pt x="451" y="702"/>
                    <a:pt x="437" y="688"/>
                  </a:cubicBezTo>
                  <a:cubicBezTo>
                    <a:pt x="422" y="673"/>
                    <a:pt x="398" y="671"/>
                    <a:pt x="383" y="685"/>
                  </a:cubicBezTo>
                  <a:cubicBezTo>
                    <a:pt x="368" y="698"/>
                    <a:pt x="353" y="713"/>
                    <a:pt x="340" y="728"/>
                  </a:cubicBezTo>
                  <a:cubicBezTo>
                    <a:pt x="329" y="740"/>
                    <a:pt x="327" y="755"/>
                    <a:pt x="334" y="770"/>
                  </a:cubicBezTo>
                  <a:cubicBezTo>
                    <a:pt x="341" y="785"/>
                    <a:pt x="353" y="793"/>
                    <a:pt x="371" y="796"/>
                  </a:cubicBezTo>
                  <a:close/>
                  <a:moveTo>
                    <a:pt x="369" y="643"/>
                  </a:moveTo>
                  <a:cubicBezTo>
                    <a:pt x="367" y="622"/>
                    <a:pt x="361" y="609"/>
                    <a:pt x="346" y="602"/>
                  </a:cubicBezTo>
                  <a:cubicBezTo>
                    <a:pt x="330" y="594"/>
                    <a:pt x="315" y="596"/>
                    <a:pt x="302" y="607"/>
                  </a:cubicBezTo>
                  <a:cubicBezTo>
                    <a:pt x="288" y="619"/>
                    <a:pt x="276" y="633"/>
                    <a:pt x="263" y="646"/>
                  </a:cubicBezTo>
                  <a:cubicBezTo>
                    <a:pt x="247" y="663"/>
                    <a:pt x="248" y="685"/>
                    <a:pt x="264" y="702"/>
                  </a:cubicBezTo>
                  <a:cubicBezTo>
                    <a:pt x="280" y="718"/>
                    <a:pt x="303" y="719"/>
                    <a:pt x="320" y="703"/>
                  </a:cubicBezTo>
                  <a:cubicBezTo>
                    <a:pt x="332" y="691"/>
                    <a:pt x="345" y="679"/>
                    <a:pt x="356" y="666"/>
                  </a:cubicBezTo>
                  <a:cubicBezTo>
                    <a:pt x="363" y="659"/>
                    <a:pt x="366" y="648"/>
                    <a:pt x="369" y="643"/>
                  </a:cubicBezTo>
                  <a:close/>
                  <a:moveTo>
                    <a:pt x="172" y="590"/>
                  </a:moveTo>
                  <a:cubicBezTo>
                    <a:pt x="173" y="612"/>
                    <a:pt x="180" y="625"/>
                    <a:pt x="195" y="632"/>
                  </a:cubicBezTo>
                  <a:cubicBezTo>
                    <a:pt x="211" y="639"/>
                    <a:pt x="226" y="637"/>
                    <a:pt x="239" y="625"/>
                  </a:cubicBezTo>
                  <a:cubicBezTo>
                    <a:pt x="252" y="613"/>
                    <a:pt x="264" y="601"/>
                    <a:pt x="276" y="588"/>
                  </a:cubicBezTo>
                  <a:cubicBezTo>
                    <a:pt x="292" y="572"/>
                    <a:pt x="292" y="547"/>
                    <a:pt x="277" y="532"/>
                  </a:cubicBezTo>
                  <a:cubicBezTo>
                    <a:pt x="262" y="516"/>
                    <a:pt x="237" y="515"/>
                    <a:pt x="220" y="531"/>
                  </a:cubicBezTo>
                  <a:cubicBezTo>
                    <a:pt x="207" y="543"/>
                    <a:pt x="195" y="554"/>
                    <a:pt x="184" y="567"/>
                  </a:cubicBezTo>
                  <a:cubicBezTo>
                    <a:pt x="177" y="575"/>
                    <a:pt x="174" y="585"/>
                    <a:pt x="172" y="590"/>
                  </a:cubicBezTo>
                  <a:close/>
                  <a:moveTo>
                    <a:pt x="479" y="763"/>
                  </a:moveTo>
                  <a:cubicBezTo>
                    <a:pt x="457" y="763"/>
                    <a:pt x="446" y="779"/>
                    <a:pt x="434" y="792"/>
                  </a:cubicBezTo>
                  <a:cubicBezTo>
                    <a:pt x="420" y="808"/>
                    <a:pt x="421" y="832"/>
                    <a:pt x="435" y="846"/>
                  </a:cubicBezTo>
                  <a:cubicBezTo>
                    <a:pt x="449" y="861"/>
                    <a:pt x="472" y="863"/>
                    <a:pt x="489" y="850"/>
                  </a:cubicBezTo>
                  <a:cubicBezTo>
                    <a:pt x="497" y="844"/>
                    <a:pt x="505" y="836"/>
                    <a:pt x="511" y="828"/>
                  </a:cubicBezTo>
                  <a:cubicBezTo>
                    <a:pt x="521" y="815"/>
                    <a:pt x="522" y="799"/>
                    <a:pt x="515" y="784"/>
                  </a:cubicBezTo>
                  <a:cubicBezTo>
                    <a:pt x="507" y="770"/>
                    <a:pt x="494" y="764"/>
                    <a:pt x="479" y="7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90">
              <a:extLst>
                <a:ext uri="{FF2B5EF4-FFF2-40B4-BE49-F238E27FC236}">
                  <a16:creationId xmlns:a16="http://schemas.microsoft.com/office/drawing/2014/main" id="{1E91522A-4915-044D-0C7A-4594081479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10200" y="3333750"/>
              <a:ext cx="268288" cy="442913"/>
            </a:xfrm>
            <a:custGeom>
              <a:avLst/>
              <a:gdLst>
                <a:gd name="T0" fmla="*/ 9 w 884"/>
                <a:gd name="T1" fmla="*/ 236 h 1457"/>
                <a:gd name="T2" fmla="*/ 182 w 884"/>
                <a:gd name="T3" fmla="*/ 185 h 1457"/>
                <a:gd name="T4" fmla="*/ 205 w 884"/>
                <a:gd name="T5" fmla="*/ 117 h 1457"/>
                <a:gd name="T6" fmla="*/ 244 w 884"/>
                <a:gd name="T7" fmla="*/ 41 h 1457"/>
                <a:gd name="T8" fmla="*/ 615 w 884"/>
                <a:gd name="T9" fmla="*/ 1 h 1457"/>
                <a:gd name="T10" fmla="*/ 640 w 884"/>
                <a:gd name="T11" fmla="*/ 117 h 1457"/>
                <a:gd name="T12" fmla="*/ 701 w 884"/>
                <a:gd name="T13" fmla="*/ 137 h 1457"/>
                <a:gd name="T14" fmla="*/ 717 w 884"/>
                <a:gd name="T15" fmla="*/ 185 h 1457"/>
                <a:gd name="T16" fmla="*/ 884 w 884"/>
                <a:gd name="T17" fmla="*/ 273 h 1457"/>
                <a:gd name="T18" fmla="*/ 869 w 884"/>
                <a:gd name="T19" fmla="*/ 574 h 1457"/>
                <a:gd name="T20" fmla="*/ 853 w 884"/>
                <a:gd name="T21" fmla="*/ 283 h 1457"/>
                <a:gd name="T22" fmla="*/ 701 w 884"/>
                <a:gd name="T23" fmla="*/ 216 h 1457"/>
                <a:gd name="T24" fmla="*/ 679 w 884"/>
                <a:gd name="T25" fmla="*/ 282 h 1457"/>
                <a:gd name="T26" fmla="*/ 182 w 884"/>
                <a:gd name="T27" fmla="*/ 258 h 1457"/>
                <a:gd name="T28" fmla="*/ 77 w 884"/>
                <a:gd name="T29" fmla="*/ 218 h 1457"/>
                <a:gd name="T30" fmla="*/ 31 w 884"/>
                <a:gd name="T31" fmla="*/ 277 h 1457"/>
                <a:gd name="T32" fmla="*/ 59 w 884"/>
                <a:gd name="T33" fmla="*/ 1329 h 1457"/>
                <a:gd name="T34" fmla="*/ 146 w 884"/>
                <a:gd name="T35" fmla="*/ 1338 h 1457"/>
                <a:gd name="T36" fmla="*/ 162 w 884"/>
                <a:gd name="T37" fmla="*/ 1289 h 1457"/>
                <a:gd name="T38" fmla="*/ 177 w 884"/>
                <a:gd name="T39" fmla="*/ 1405 h 1457"/>
                <a:gd name="T40" fmla="*/ 229 w 884"/>
                <a:gd name="T41" fmla="*/ 1359 h 1457"/>
                <a:gd name="T42" fmla="*/ 313 w 884"/>
                <a:gd name="T43" fmla="*/ 1404 h 1457"/>
                <a:gd name="T44" fmla="*/ 261 w 884"/>
                <a:gd name="T45" fmla="*/ 1258 h 1457"/>
                <a:gd name="T46" fmla="*/ 216 w 884"/>
                <a:gd name="T47" fmla="*/ 988 h 1457"/>
                <a:gd name="T48" fmla="*/ 353 w 884"/>
                <a:gd name="T49" fmla="*/ 1208 h 1457"/>
                <a:gd name="T50" fmla="*/ 345 w 884"/>
                <a:gd name="T51" fmla="*/ 1339 h 1457"/>
                <a:gd name="T52" fmla="*/ 439 w 884"/>
                <a:gd name="T53" fmla="*/ 1339 h 1457"/>
                <a:gd name="T54" fmla="*/ 439 w 884"/>
                <a:gd name="T55" fmla="*/ 1370 h 1457"/>
                <a:gd name="T56" fmla="*/ 345 w 884"/>
                <a:gd name="T57" fmla="*/ 1370 h 1457"/>
                <a:gd name="T58" fmla="*/ 330 w 884"/>
                <a:gd name="T59" fmla="*/ 1457 h 1457"/>
                <a:gd name="T60" fmla="*/ 245 w 884"/>
                <a:gd name="T61" fmla="*/ 1387 h 1457"/>
                <a:gd name="T62" fmla="*/ 174 w 884"/>
                <a:gd name="T63" fmla="*/ 1449 h 1457"/>
                <a:gd name="T64" fmla="*/ 146 w 884"/>
                <a:gd name="T65" fmla="*/ 1437 h 1457"/>
                <a:gd name="T66" fmla="*/ 146 w 884"/>
                <a:gd name="T67" fmla="*/ 1370 h 1457"/>
                <a:gd name="T68" fmla="*/ 11 w 884"/>
                <a:gd name="T69" fmla="*/ 1323 h 1457"/>
                <a:gd name="T70" fmla="*/ 0 w 884"/>
                <a:gd name="T71" fmla="*/ 260 h 1457"/>
                <a:gd name="T72" fmla="*/ 214 w 884"/>
                <a:gd name="T73" fmla="*/ 149 h 1457"/>
                <a:gd name="T74" fmla="*/ 670 w 884"/>
                <a:gd name="T75" fmla="*/ 250 h 1457"/>
                <a:gd name="T76" fmla="*/ 608 w 884"/>
                <a:gd name="T77" fmla="*/ 117 h 1457"/>
                <a:gd name="T78" fmla="*/ 276 w 884"/>
                <a:gd name="T79" fmla="*/ 33 h 1457"/>
                <a:gd name="T80" fmla="*/ 608 w 884"/>
                <a:gd name="T81" fmla="*/ 117 h 1457"/>
                <a:gd name="T82" fmla="*/ 246 w 884"/>
                <a:gd name="T83" fmla="*/ 1229 h 1457"/>
                <a:gd name="T84" fmla="*/ 246 w 884"/>
                <a:gd name="T85" fmla="*/ 1016 h 14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884" h="1457">
                  <a:moveTo>
                    <a:pt x="0" y="260"/>
                  </a:moveTo>
                  <a:cubicBezTo>
                    <a:pt x="3" y="252"/>
                    <a:pt x="5" y="243"/>
                    <a:pt x="9" y="236"/>
                  </a:cubicBezTo>
                  <a:cubicBezTo>
                    <a:pt x="25" y="205"/>
                    <a:pt x="50" y="186"/>
                    <a:pt x="85" y="185"/>
                  </a:cubicBezTo>
                  <a:cubicBezTo>
                    <a:pt x="117" y="184"/>
                    <a:pt x="149" y="185"/>
                    <a:pt x="182" y="185"/>
                  </a:cubicBezTo>
                  <a:cubicBezTo>
                    <a:pt x="182" y="169"/>
                    <a:pt x="182" y="154"/>
                    <a:pt x="182" y="140"/>
                  </a:cubicBezTo>
                  <a:cubicBezTo>
                    <a:pt x="182" y="122"/>
                    <a:pt x="187" y="117"/>
                    <a:pt x="205" y="117"/>
                  </a:cubicBezTo>
                  <a:cubicBezTo>
                    <a:pt x="217" y="117"/>
                    <a:pt x="230" y="117"/>
                    <a:pt x="244" y="117"/>
                  </a:cubicBezTo>
                  <a:cubicBezTo>
                    <a:pt x="244" y="91"/>
                    <a:pt x="244" y="66"/>
                    <a:pt x="244" y="41"/>
                  </a:cubicBezTo>
                  <a:cubicBezTo>
                    <a:pt x="243" y="0"/>
                    <a:pt x="242" y="1"/>
                    <a:pt x="284" y="1"/>
                  </a:cubicBezTo>
                  <a:cubicBezTo>
                    <a:pt x="394" y="1"/>
                    <a:pt x="505" y="1"/>
                    <a:pt x="615" y="1"/>
                  </a:cubicBezTo>
                  <a:cubicBezTo>
                    <a:pt x="637" y="1"/>
                    <a:pt x="640" y="4"/>
                    <a:pt x="640" y="26"/>
                  </a:cubicBezTo>
                  <a:cubicBezTo>
                    <a:pt x="640" y="55"/>
                    <a:pt x="640" y="85"/>
                    <a:pt x="640" y="117"/>
                  </a:cubicBezTo>
                  <a:cubicBezTo>
                    <a:pt x="654" y="117"/>
                    <a:pt x="668" y="117"/>
                    <a:pt x="681" y="117"/>
                  </a:cubicBezTo>
                  <a:cubicBezTo>
                    <a:pt x="696" y="118"/>
                    <a:pt x="701" y="123"/>
                    <a:pt x="701" y="137"/>
                  </a:cubicBezTo>
                  <a:cubicBezTo>
                    <a:pt x="702" y="152"/>
                    <a:pt x="701" y="167"/>
                    <a:pt x="701" y="184"/>
                  </a:cubicBezTo>
                  <a:cubicBezTo>
                    <a:pt x="707" y="184"/>
                    <a:pt x="712" y="185"/>
                    <a:pt x="717" y="185"/>
                  </a:cubicBezTo>
                  <a:cubicBezTo>
                    <a:pt x="744" y="185"/>
                    <a:pt x="771" y="184"/>
                    <a:pt x="798" y="185"/>
                  </a:cubicBezTo>
                  <a:cubicBezTo>
                    <a:pt x="846" y="187"/>
                    <a:pt x="884" y="225"/>
                    <a:pt x="884" y="273"/>
                  </a:cubicBezTo>
                  <a:cubicBezTo>
                    <a:pt x="884" y="367"/>
                    <a:pt x="884" y="460"/>
                    <a:pt x="884" y="554"/>
                  </a:cubicBezTo>
                  <a:cubicBezTo>
                    <a:pt x="884" y="565"/>
                    <a:pt x="881" y="574"/>
                    <a:pt x="869" y="574"/>
                  </a:cubicBezTo>
                  <a:cubicBezTo>
                    <a:pt x="856" y="574"/>
                    <a:pt x="853" y="565"/>
                    <a:pt x="853" y="554"/>
                  </a:cubicBezTo>
                  <a:cubicBezTo>
                    <a:pt x="853" y="464"/>
                    <a:pt x="853" y="373"/>
                    <a:pt x="853" y="283"/>
                  </a:cubicBezTo>
                  <a:cubicBezTo>
                    <a:pt x="853" y="239"/>
                    <a:pt x="830" y="216"/>
                    <a:pt x="786" y="216"/>
                  </a:cubicBezTo>
                  <a:cubicBezTo>
                    <a:pt x="758" y="216"/>
                    <a:pt x="731" y="216"/>
                    <a:pt x="701" y="216"/>
                  </a:cubicBezTo>
                  <a:cubicBezTo>
                    <a:pt x="701" y="231"/>
                    <a:pt x="702" y="245"/>
                    <a:pt x="701" y="259"/>
                  </a:cubicBezTo>
                  <a:cubicBezTo>
                    <a:pt x="701" y="277"/>
                    <a:pt x="697" y="282"/>
                    <a:pt x="679" y="282"/>
                  </a:cubicBezTo>
                  <a:cubicBezTo>
                    <a:pt x="521" y="282"/>
                    <a:pt x="363" y="282"/>
                    <a:pt x="205" y="282"/>
                  </a:cubicBezTo>
                  <a:cubicBezTo>
                    <a:pt x="187" y="282"/>
                    <a:pt x="182" y="277"/>
                    <a:pt x="182" y="258"/>
                  </a:cubicBezTo>
                  <a:cubicBezTo>
                    <a:pt x="182" y="245"/>
                    <a:pt x="182" y="231"/>
                    <a:pt x="182" y="217"/>
                  </a:cubicBezTo>
                  <a:cubicBezTo>
                    <a:pt x="146" y="217"/>
                    <a:pt x="112" y="215"/>
                    <a:pt x="77" y="218"/>
                  </a:cubicBezTo>
                  <a:cubicBezTo>
                    <a:pt x="53" y="219"/>
                    <a:pt x="33" y="244"/>
                    <a:pt x="31" y="270"/>
                  </a:cubicBezTo>
                  <a:cubicBezTo>
                    <a:pt x="31" y="272"/>
                    <a:pt x="31" y="275"/>
                    <a:pt x="31" y="277"/>
                  </a:cubicBezTo>
                  <a:cubicBezTo>
                    <a:pt x="31" y="611"/>
                    <a:pt x="31" y="944"/>
                    <a:pt x="31" y="1278"/>
                  </a:cubicBezTo>
                  <a:cubicBezTo>
                    <a:pt x="31" y="1300"/>
                    <a:pt x="40" y="1318"/>
                    <a:pt x="59" y="1329"/>
                  </a:cubicBezTo>
                  <a:cubicBezTo>
                    <a:pt x="65" y="1333"/>
                    <a:pt x="73" y="1337"/>
                    <a:pt x="81" y="1337"/>
                  </a:cubicBezTo>
                  <a:cubicBezTo>
                    <a:pt x="102" y="1339"/>
                    <a:pt x="122" y="1338"/>
                    <a:pt x="146" y="1338"/>
                  </a:cubicBezTo>
                  <a:cubicBezTo>
                    <a:pt x="146" y="1328"/>
                    <a:pt x="145" y="1318"/>
                    <a:pt x="146" y="1307"/>
                  </a:cubicBezTo>
                  <a:cubicBezTo>
                    <a:pt x="146" y="1297"/>
                    <a:pt x="150" y="1288"/>
                    <a:pt x="162" y="1289"/>
                  </a:cubicBezTo>
                  <a:cubicBezTo>
                    <a:pt x="174" y="1289"/>
                    <a:pt x="177" y="1297"/>
                    <a:pt x="177" y="1307"/>
                  </a:cubicBezTo>
                  <a:cubicBezTo>
                    <a:pt x="177" y="1339"/>
                    <a:pt x="177" y="1370"/>
                    <a:pt x="177" y="1405"/>
                  </a:cubicBezTo>
                  <a:cubicBezTo>
                    <a:pt x="184" y="1399"/>
                    <a:pt x="189" y="1394"/>
                    <a:pt x="194" y="1390"/>
                  </a:cubicBezTo>
                  <a:cubicBezTo>
                    <a:pt x="206" y="1380"/>
                    <a:pt x="218" y="1369"/>
                    <a:pt x="229" y="1359"/>
                  </a:cubicBezTo>
                  <a:cubicBezTo>
                    <a:pt x="243" y="1347"/>
                    <a:pt x="248" y="1347"/>
                    <a:pt x="262" y="1359"/>
                  </a:cubicBezTo>
                  <a:cubicBezTo>
                    <a:pt x="278" y="1374"/>
                    <a:pt x="294" y="1388"/>
                    <a:pt x="313" y="1404"/>
                  </a:cubicBezTo>
                  <a:cubicBezTo>
                    <a:pt x="313" y="1349"/>
                    <a:pt x="313" y="1297"/>
                    <a:pt x="313" y="1245"/>
                  </a:cubicBezTo>
                  <a:cubicBezTo>
                    <a:pt x="295" y="1249"/>
                    <a:pt x="279" y="1256"/>
                    <a:pt x="261" y="1258"/>
                  </a:cubicBezTo>
                  <a:cubicBezTo>
                    <a:pt x="189" y="1267"/>
                    <a:pt x="122" y="1217"/>
                    <a:pt x="110" y="1146"/>
                  </a:cubicBezTo>
                  <a:cubicBezTo>
                    <a:pt x="98" y="1073"/>
                    <a:pt x="143" y="1004"/>
                    <a:pt x="216" y="988"/>
                  </a:cubicBezTo>
                  <a:cubicBezTo>
                    <a:pt x="272" y="975"/>
                    <a:pt x="331" y="1000"/>
                    <a:pt x="362" y="1049"/>
                  </a:cubicBezTo>
                  <a:cubicBezTo>
                    <a:pt x="393" y="1099"/>
                    <a:pt x="389" y="1161"/>
                    <a:pt x="353" y="1208"/>
                  </a:cubicBezTo>
                  <a:cubicBezTo>
                    <a:pt x="348" y="1214"/>
                    <a:pt x="345" y="1223"/>
                    <a:pt x="345" y="1230"/>
                  </a:cubicBezTo>
                  <a:cubicBezTo>
                    <a:pt x="344" y="1266"/>
                    <a:pt x="345" y="1301"/>
                    <a:pt x="345" y="1339"/>
                  </a:cubicBezTo>
                  <a:cubicBezTo>
                    <a:pt x="359" y="1339"/>
                    <a:pt x="371" y="1339"/>
                    <a:pt x="384" y="1339"/>
                  </a:cubicBezTo>
                  <a:cubicBezTo>
                    <a:pt x="402" y="1339"/>
                    <a:pt x="421" y="1339"/>
                    <a:pt x="439" y="1339"/>
                  </a:cubicBezTo>
                  <a:cubicBezTo>
                    <a:pt x="450" y="1339"/>
                    <a:pt x="457" y="1344"/>
                    <a:pt x="457" y="1355"/>
                  </a:cubicBezTo>
                  <a:cubicBezTo>
                    <a:pt x="456" y="1365"/>
                    <a:pt x="449" y="1370"/>
                    <a:pt x="439" y="1370"/>
                  </a:cubicBezTo>
                  <a:cubicBezTo>
                    <a:pt x="414" y="1370"/>
                    <a:pt x="388" y="1370"/>
                    <a:pt x="362" y="1370"/>
                  </a:cubicBezTo>
                  <a:cubicBezTo>
                    <a:pt x="357" y="1370"/>
                    <a:pt x="352" y="1370"/>
                    <a:pt x="345" y="1370"/>
                  </a:cubicBezTo>
                  <a:cubicBezTo>
                    <a:pt x="345" y="1391"/>
                    <a:pt x="344" y="1411"/>
                    <a:pt x="345" y="1432"/>
                  </a:cubicBezTo>
                  <a:cubicBezTo>
                    <a:pt x="345" y="1444"/>
                    <a:pt x="342" y="1453"/>
                    <a:pt x="330" y="1457"/>
                  </a:cubicBezTo>
                  <a:cubicBezTo>
                    <a:pt x="329" y="1457"/>
                    <a:pt x="328" y="1457"/>
                    <a:pt x="327" y="1457"/>
                  </a:cubicBezTo>
                  <a:cubicBezTo>
                    <a:pt x="300" y="1434"/>
                    <a:pt x="272" y="1410"/>
                    <a:pt x="245" y="1387"/>
                  </a:cubicBezTo>
                  <a:cubicBezTo>
                    <a:pt x="241" y="1390"/>
                    <a:pt x="238" y="1393"/>
                    <a:pt x="235" y="1396"/>
                  </a:cubicBezTo>
                  <a:cubicBezTo>
                    <a:pt x="215" y="1413"/>
                    <a:pt x="195" y="1432"/>
                    <a:pt x="174" y="1449"/>
                  </a:cubicBezTo>
                  <a:cubicBezTo>
                    <a:pt x="169" y="1453"/>
                    <a:pt x="160" y="1455"/>
                    <a:pt x="155" y="1453"/>
                  </a:cubicBezTo>
                  <a:cubicBezTo>
                    <a:pt x="150" y="1451"/>
                    <a:pt x="148" y="1443"/>
                    <a:pt x="146" y="1437"/>
                  </a:cubicBezTo>
                  <a:cubicBezTo>
                    <a:pt x="144" y="1432"/>
                    <a:pt x="146" y="1426"/>
                    <a:pt x="146" y="1420"/>
                  </a:cubicBezTo>
                  <a:cubicBezTo>
                    <a:pt x="146" y="1404"/>
                    <a:pt x="146" y="1387"/>
                    <a:pt x="146" y="1370"/>
                  </a:cubicBezTo>
                  <a:cubicBezTo>
                    <a:pt x="126" y="1370"/>
                    <a:pt x="108" y="1370"/>
                    <a:pt x="91" y="1370"/>
                  </a:cubicBezTo>
                  <a:cubicBezTo>
                    <a:pt x="56" y="1369"/>
                    <a:pt x="29" y="1354"/>
                    <a:pt x="11" y="1323"/>
                  </a:cubicBezTo>
                  <a:cubicBezTo>
                    <a:pt x="6" y="1315"/>
                    <a:pt x="4" y="1304"/>
                    <a:pt x="0" y="1295"/>
                  </a:cubicBezTo>
                  <a:cubicBezTo>
                    <a:pt x="0" y="950"/>
                    <a:pt x="0" y="605"/>
                    <a:pt x="0" y="260"/>
                  </a:cubicBezTo>
                  <a:close/>
                  <a:moveTo>
                    <a:pt x="670" y="149"/>
                  </a:moveTo>
                  <a:cubicBezTo>
                    <a:pt x="518" y="149"/>
                    <a:pt x="366" y="149"/>
                    <a:pt x="214" y="149"/>
                  </a:cubicBezTo>
                  <a:cubicBezTo>
                    <a:pt x="214" y="183"/>
                    <a:pt x="214" y="217"/>
                    <a:pt x="214" y="250"/>
                  </a:cubicBezTo>
                  <a:cubicBezTo>
                    <a:pt x="367" y="250"/>
                    <a:pt x="518" y="250"/>
                    <a:pt x="670" y="250"/>
                  </a:cubicBezTo>
                  <a:cubicBezTo>
                    <a:pt x="670" y="216"/>
                    <a:pt x="670" y="183"/>
                    <a:pt x="670" y="149"/>
                  </a:cubicBezTo>
                  <a:close/>
                  <a:moveTo>
                    <a:pt x="608" y="117"/>
                  </a:moveTo>
                  <a:cubicBezTo>
                    <a:pt x="608" y="88"/>
                    <a:pt x="608" y="60"/>
                    <a:pt x="608" y="33"/>
                  </a:cubicBezTo>
                  <a:cubicBezTo>
                    <a:pt x="496" y="33"/>
                    <a:pt x="386" y="33"/>
                    <a:pt x="276" y="33"/>
                  </a:cubicBezTo>
                  <a:cubicBezTo>
                    <a:pt x="276" y="61"/>
                    <a:pt x="276" y="89"/>
                    <a:pt x="276" y="117"/>
                  </a:cubicBezTo>
                  <a:cubicBezTo>
                    <a:pt x="387" y="117"/>
                    <a:pt x="497" y="117"/>
                    <a:pt x="608" y="117"/>
                  </a:cubicBezTo>
                  <a:close/>
                  <a:moveTo>
                    <a:pt x="139" y="1122"/>
                  </a:moveTo>
                  <a:cubicBezTo>
                    <a:pt x="139" y="1180"/>
                    <a:pt x="187" y="1229"/>
                    <a:pt x="246" y="1229"/>
                  </a:cubicBezTo>
                  <a:cubicBezTo>
                    <a:pt x="304" y="1228"/>
                    <a:pt x="352" y="1180"/>
                    <a:pt x="352" y="1121"/>
                  </a:cubicBezTo>
                  <a:cubicBezTo>
                    <a:pt x="351" y="1063"/>
                    <a:pt x="304" y="1016"/>
                    <a:pt x="246" y="1016"/>
                  </a:cubicBezTo>
                  <a:cubicBezTo>
                    <a:pt x="187" y="1016"/>
                    <a:pt x="139" y="1063"/>
                    <a:pt x="139" y="1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91">
              <a:extLst>
                <a:ext uri="{FF2B5EF4-FFF2-40B4-BE49-F238E27FC236}">
                  <a16:creationId xmlns:a16="http://schemas.microsoft.com/office/drawing/2014/main" id="{2E402464-B24D-4197-E29F-2FE62ED2AC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15000" y="3333750"/>
              <a:ext cx="49213" cy="160338"/>
            </a:xfrm>
            <a:custGeom>
              <a:avLst/>
              <a:gdLst>
                <a:gd name="T0" fmla="*/ 162 w 163"/>
                <a:gd name="T1" fmla="*/ 289 h 523"/>
                <a:gd name="T2" fmla="*/ 162 w 163"/>
                <a:gd name="T3" fmla="*/ 437 h 523"/>
                <a:gd name="T4" fmla="*/ 96 w 163"/>
                <a:gd name="T5" fmla="*/ 516 h 523"/>
                <a:gd name="T6" fmla="*/ 6 w 163"/>
                <a:gd name="T7" fmla="*/ 464 h 523"/>
                <a:gd name="T8" fmla="*/ 1 w 163"/>
                <a:gd name="T9" fmla="*/ 434 h 523"/>
                <a:gd name="T10" fmla="*/ 1 w 163"/>
                <a:gd name="T11" fmla="*/ 142 h 523"/>
                <a:gd name="T12" fmla="*/ 6 w 163"/>
                <a:gd name="T13" fmla="*/ 121 h 523"/>
                <a:gd name="T14" fmla="*/ 64 w 163"/>
                <a:gd name="T15" fmla="*/ 13 h 523"/>
                <a:gd name="T16" fmla="*/ 82 w 163"/>
                <a:gd name="T17" fmla="*/ 0 h 523"/>
                <a:gd name="T18" fmla="*/ 98 w 163"/>
                <a:gd name="T19" fmla="*/ 13 h 523"/>
                <a:gd name="T20" fmla="*/ 157 w 163"/>
                <a:gd name="T21" fmla="*/ 121 h 523"/>
                <a:gd name="T22" fmla="*/ 162 w 163"/>
                <a:gd name="T23" fmla="*/ 144 h 523"/>
                <a:gd name="T24" fmla="*/ 162 w 163"/>
                <a:gd name="T25" fmla="*/ 289 h 523"/>
                <a:gd name="T26" fmla="*/ 162 w 163"/>
                <a:gd name="T27" fmla="*/ 289 h 523"/>
                <a:gd name="T28" fmla="*/ 33 w 163"/>
                <a:gd name="T29" fmla="*/ 151 h 523"/>
                <a:gd name="T30" fmla="*/ 33 w 163"/>
                <a:gd name="T31" fmla="*/ 389 h 523"/>
                <a:gd name="T32" fmla="*/ 131 w 163"/>
                <a:gd name="T33" fmla="*/ 389 h 523"/>
                <a:gd name="T34" fmla="*/ 131 w 163"/>
                <a:gd name="T35" fmla="*/ 151 h 523"/>
                <a:gd name="T36" fmla="*/ 33 w 163"/>
                <a:gd name="T37" fmla="*/ 151 h 523"/>
                <a:gd name="T38" fmla="*/ 33 w 163"/>
                <a:gd name="T39" fmla="*/ 422 h 523"/>
                <a:gd name="T40" fmla="*/ 58 w 163"/>
                <a:gd name="T41" fmla="*/ 480 h 523"/>
                <a:gd name="T42" fmla="*/ 112 w 163"/>
                <a:gd name="T43" fmla="*/ 475 h 523"/>
                <a:gd name="T44" fmla="*/ 130 w 163"/>
                <a:gd name="T45" fmla="*/ 422 h 523"/>
                <a:gd name="T46" fmla="*/ 33 w 163"/>
                <a:gd name="T47" fmla="*/ 422 h 523"/>
                <a:gd name="T48" fmla="*/ 43 w 163"/>
                <a:gd name="T49" fmla="*/ 118 h 523"/>
                <a:gd name="T50" fmla="*/ 120 w 163"/>
                <a:gd name="T51" fmla="*/ 118 h 523"/>
                <a:gd name="T52" fmla="*/ 82 w 163"/>
                <a:gd name="T53" fmla="*/ 48 h 523"/>
                <a:gd name="T54" fmla="*/ 77 w 163"/>
                <a:gd name="T55" fmla="*/ 54 h 523"/>
                <a:gd name="T56" fmla="*/ 43 w 163"/>
                <a:gd name="T57" fmla="*/ 118 h 5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523">
                  <a:moveTo>
                    <a:pt x="162" y="289"/>
                  </a:moveTo>
                  <a:cubicBezTo>
                    <a:pt x="162" y="338"/>
                    <a:pt x="163" y="388"/>
                    <a:pt x="162" y="437"/>
                  </a:cubicBezTo>
                  <a:cubicBezTo>
                    <a:pt x="162" y="477"/>
                    <a:pt x="133" y="510"/>
                    <a:pt x="96" y="516"/>
                  </a:cubicBezTo>
                  <a:cubicBezTo>
                    <a:pt x="56" y="523"/>
                    <a:pt x="19" y="502"/>
                    <a:pt x="6" y="464"/>
                  </a:cubicBezTo>
                  <a:cubicBezTo>
                    <a:pt x="2" y="454"/>
                    <a:pt x="1" y="444"/>
                    <a:pt x="1" y="434"/>
                  </a:cubicBezTo>
                  <a:cubicBezTo>
                    <a:pt x="0" y="336"/>
                    <a:pt x="0" y="239"/>
                    <a:pt x="1" y="142"/>
                  </a:cubicBezTo>
                  <a:cubicBezTo>
                    <a:pt x="1" y="135"/>
                    <a:pt x="3" y="127"/>
                    <a:pt x="6" y="121"/>
                  </a:cubicBezTo>
                  <a:cubicBezTo>
                    <a:pt x="25" y="85"/>
                    <a:pt x="44" y="49"/>
                    <a:pt x="64" y="13"/>
                  </a:cubicBezTo>
                  <a:cubicBezTo>
                    <a:pt x="68" y="7"/>
                    <a:pt x="75" y="0"/>
                    <a:pt x="82" y="0"/>
                  </a:cubicBezTo>
                  <a:cubicBezTo>
                    <a:pt x="87" y="0"/>
                    <a:pt x="94" y="7"/>
                    <a:pt x="98" y="13"/>
                  </a:cubicBezTo>
                  <a:cubicBezTo>
                    <a:pt x="118" y="49"/>
                    <a:pt x="138" y="85"/>
                    <a:pt x="157" y="121"/>
                  </a:cubicBezTo>
                  <a:cubicBezTo>
                    <a:pt x="160" y="128"/>
                    <a:pt x="162" y="137"/>
                    <a:pt x="162" y="144"/>
                  </a:cubicBezTo>
                  <a:cubicBezTo>
                    <a:pt x="163" y="193"/>
                    <a:pt x="162" y="241"/>
                    <a:pt x="162" y="289"/>
                  </a:cubicBezTo>
                  <a:cubicBezTo>
                    <a:pt x="162" y="289"/>
                    <a:pt x="162" y="289"/>
                    <a:pt x="162" y="289"/>
                  </a:cubicBezTo>
                  <a:close/>
                  <a:moveTo>
                    <a:pt x="33" y="151"/>
                  </a:moveTo>
                  <a:cubicBezTo>
                    <a:pt x="33" y="231"/>
                    <a:pt x="33" y="310"/>
                    <a:pt x="33" y="389"/>
                  </a:cubicBezTo>
                  <a:cubicBezTo>
                    <a:pt x="66" y="389"/>
                    <a:pt x="98" y="389"/>
                    <a:pt x="131" y="389"/>
                  </a:cubicBezTo>
                  <a:cubicBezTo>
                    <a:pt x="131" y="310"/>
                    <a:pt x="131" y="231"/>
                    <a:pt x="131" y="151"/>
                  </a:cubicBezTo>
                  <a:cubicBezTo>
                    <a:pt x="98" y="151"/>
                    <a:pt x="66" y="151"/>
                    <a:pt x="33" y="151"/>
                  </a:cubicBezTo>
                  <a:close/>
                  <a:moveTo>
                    <a:pt x="33" y="422"/>
                  </a:moveTo>
                  <a:cubicBezTo>
                    <a:pt x="29" y="448"/>
                    <a:pt x="35" y="468"/>
                    <a:pt x="58" y="480"/>
                  </a:cubicBezTo>
                  <a:cubicBezTo>
                    <a:pt x="77" y="490"/>
                    <a:pt x="96" y="489"/>
                    <a:pt x="112" y="475"/>
                  </a:cubicBezTo>
                  <a:cubicBezTo>
                    <a:pt x="129" y="462"/>
                    <a:pt x="134" y="443"/>
                    <a:pt x="130" y="422"/>
                  </a:cubicBezTo>
                  <a:cubicBezTo>
                    <a:pt x="97" y="422"/>
                    <a:pt x="65" y="422"/>
                    <a:pt x="33" y="422"/>
                  </a:cubicBezTo>
                  <a:close/>
                  <a:moveTo>
                    <a:pt x="43" y="118"/>
                  </a:moveTo>
                  <a:cubicBezTo>
                    <a:pt x="69" y="118"/>
                    <a:pt x="93" y="118"/>
                    <a:pt x="120" y="118"/>
                  </a:cubicBezTo>
                  <a:cubicBezTo>
                    <a:pt x="107" y="94"/>
                    <a:pt x="95" y="72"/>
                    <a:pt x="82" y="48"/>
                  </a:cubicBezTo>
                  <a:cubicBezTo>
                    <a:pt x="79" y="51"/>
                    <a:pt x="78" y="53"/>
                    <a:pt x="77" y="54"/>
                  </a:cubicBezTo>
                  <a:cubicBezTo>
                    <a:pt x="66" y="75"/>
                    <a:pt x="55" y="96"/>
                    <a:pt x="43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92">
              <a:extLst>
                <a:ext uri="{FF2B5EF4-FFF2-40B4-BE49-F238E27FC236}">
                  <a16:creationId xmlns:a16="http://schemas.microsoft.com/office/drawing/2014/main" id="{8EDB0F11-4629-1DE4-C66B-CBEEA1927A4F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3451225"/>
              <a:ext cx="141288" cy="9525"/>
            </a:xfrm>
            <a:custGeom>
              <a:avLst/>
              <a:gdLst>
                <a:gd name="T0" fmla="*/ 235 w 468"/>
                <a:gd name="T1" fmla="*/ 1 h 33"/>
                <a:gd name="T2" fmla="*/ 445 w 468"/>
                <a:gd name="T3" fmla="*/ 1 h 33"/>
                <a:gd name="T4" fmla="*/ 459 w 468"/>
                <a:gd name="T5" fmla="*/ 2 h 33"/>
                <a:gd name="T6" fmla="*/ 468 w 468"/>
                <a:gd name="T7" fmla="*/ 16 h 33"/>
                <a:gd name="T8" fmla="*/ 458 w 468"/>
                <a:gd name="T9" fmla="*/ 30 h 33"/>
                <a:gd name="T10" fmla="*/ 442 w 468"/>
                <a:gd name="T11" fmla="*/ 32 h 33"/>
                <a:gd name="T12" fmla="*/ 26 w 468"/>
                <a:gd name="T13" fmla="*/ 32 h 33"/>
                <a:gd name="T14" fmla="*/ 19 w 468"/>
                <a:gd name="T15" fmla="*/ 32 h 33"/>
                <a:gd name="T16" fmla="*/ 0 w 468"/>
                <a:gd name="T17" fmla="*/ 16 h 33"/>
                <a:gd name="T18" fmla="*/ 19 w 468"/>
                <a:gd name="T19" fmla="*/ 1 h 33"/>
                <a:gd name="T20" fmla="*/ 235 w 468"/>
                <a:gd name="T21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68" h="33">
                  <a:moveTo>
                    <a:pt x="235" y="1"/>
                  </a:moveTo>
                  <a:cubicBezTo>
                    <a:pt x="305" y="1"/>
                    <a:pt x="375" y="1"/>
                    <a:pt x="445" y="1"/>
                  </a:cubicBezTo>
                  <a:cubicBezTo>
                    <a:pt x="450" y="1"/>
                    <a:pt x="456" y="0"/>
                    <a:pt x="459" y="2"/>
                  </a:cubicBezTo>
                  <a:cubicBezTo>
                    <a:pt x="463" y="6"/>
                    <a:pt x="468" y="12"/>
                    <a:pt x="468" y="16"/>
                  </a:cubicBezTo>
                  <a:cubicBezTo>
                    <a:pt x="468" y="21"/>
                    <a:pt x="463" y="27"/>
                    <a:pt x="458" y="30"/>
                  </a:cubicBezTo>
                  <a:cubicBezTo>
                    <a:pt x="454" y="33"/>
                    <a:pt x="447" y="32"/>
                    <a:pt x="442" y="32"/>
                  </a:cubicBezTo>
                  <a:cubicBezTo>
                    <a:pt x="303" y="32"/>
                    <a:pt x="165" y="32"/>
                    <a:pt x="26" y="32"/>
                  </a:cubicBezTo>
                  <a:cubicBezTo>
                    <a:pt x="23" y="32"/>
                    <a:pt x="21" y="32"/>
                    <a:pt x="19" y="32"/>
                  </a:cubicBezTo>
                  <a:cubicBezTo>
                    <a:pt x="8" y="32"/>
                    <a:pt x="0" y="29"/>
                    <a:pt x="0" y="16"/>
                  </a:cubicBezTo>
                  <a:cubicBezTo>
                    <a:pt x="0" y="4"/>
                    <a:pt x="8" y="1"/>
                    <a:pt x="19" y="1"/>
                  </a:cubicBezTo>
                  <a:cubicBezTo>
                    <a:pt x="91" y="1"/>
                    <a:pt x="163" y="1"/>
                    <a:pt x="235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93">
              <a:extLst>
                <a:ext uri="{FF2B5EF4-FFF2-40B4-BE49-F238E27FC236}">
                  <a16:creationId xmlns:a16="http://schemas.microsoft.com/office/drawing/2014/main" id="{A57A5E5F-E10B-0E96-30B0-5E0A690EA86D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3487738"/>
              <a:ext cx="141288" cy="11113"/>
            </a:xfrm>
            <a:custGeom>
              <a:avLst/>
              <a:gdLst>
                <a:gd name="T0" fmla="*/ 234 w 468"/>
                <a:gd name="T1" fmla="*/ 1 h 33"/>
                <a:gd name="T2" fmla="*/ 443 w 468"/>
                <a:gd name="T3" fmla="*/ 1 h 33"/>
                <a:gd name="T4" fmla="*/ 456 w 468"/>
                <a:gd name="T5" fmla="*/ 2 h 33"/>
                <a:gd name="T6" fmla="*/ 468 w 468"/>
                <a:gd name="T7" fmla="*/ 15 h 33"/>
                <a:gd name="T8" fmla="*/ 457 w 468"/>
                <a:gd name="T9" fmla="*/ 31 h 33"/>
                <a:gd name="T10" fmla="*/ 442 w 468"/>
                <a:gd name="T11" fmla="*/ 32 h 33"/>
                <a:gd name="T12" fmla="*/ 25 w 468"/>
                <a:gd name="T13" fmla="*/ 32 h 33"/>
                <a:gd name="T14" fmla="*/ 13 w 468"/>
                <a:gd name="T15" fmla="*/ 31 h 33"/>
                <a:gd name="T16" fmla="*/ 0 w 468"/>
                <a:gd name="T17" fmla="*/ 16 h 33"/>
                <a:gd name="T18" fmla="*/ 14 w 468"/>
                <a:gd name="T19" fmla="*/ 2 h 33"/>
                <a:gd name="T20" fmla="*/ 27 w 468"/>
                <a:gd name="T21" fmla="*/ 1 h 33"/>
                <a:gd name="T22" fmla="*/ 234 w 468"/>
                <a:gd name="T23" fmla="*/ 1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68" h="33">
                  <a:moveTo>
                    <a:pt x="234" y="1"/>
                  </a:moveTo>
                  <a:cubicBezTo>
                    <a:pt x="304" y="1"/>
                    <a:pt x="374" y="1"/>
                    <a:pt x="443" y="1"/>
                  </a:cubicBezTo>
                  <a:cubicBezTo>
                    <a:pt x="447" y="1"/>
                    <a:pt x="453" y="0"/>
                    <a:pt x="456" y="2"/>
                  </a:cubicBezTo>
                  <a:cubicBezTo>
                    <a:pt x="461" y="5"/>
                    <a:pt x="468" y="10"/>
                    <a:pt x="468" y="15"/>
                  </a:cubicBezTo>
                  <a:cubicBezTo>
                    <a:pt x="468" y="20"/>
                    <a:pt x="462" y="27"/>
                    <a:pt x="457" y="31"/>
                  </a:cubicBezTo>
                  <a:cubicBezTo>
                    <a:pt x="454" y="33"/>
                    <a:pt x="447" y="32"/>
                    <a:pt x="442" y="32"/>
                  </a:cubicBezTo>
                  <a:cubicBezTo>
                    <a:pt x="303" y="32"/>
                    <a:pt x="164" y="32"/>
                    <a:pt x="25" y="32"/>
                  </a:cubicBezTo>
                  <a:cubicBezTo>
                    <a:pt x="21" y="32"/>
                    <a:pt x="16" y="33"/>
                    <a:pt x="13" y="31"/>
                  </a:cubicBezTo>
                  <a:cubicBezTo>
                    <a:pt x="8" y="27"/>
                    <a:pt x="0" y="21"/>
                    <a:pt x="0" y="16"/>
                  </a:cubicBezTo>
                  <a:cubicBezTo>
                    <a:pt x="1" y="11"/>
                    <a:pt x="8" y="5"/>
                    <a:pt x="14" y="2"/>
                  </a:cubicBezTo>
                  <a:cubicBezTo>
                    <a:pt x="17" y="0"/>
                    <a:pt x="22" y="1"/>
                    <a:pt x="27" y="1"/>
                  </a:cubicBezTo>
                  <a:cubicBezTo>
                    <a:pt x="96" y="1"/>
                    <a:pt x="165" y="1"/>
                    <a:pt x="2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94">
              <a:extLst>
                <a:ext uri="{FF2B5EF4-FFF2-40B4-BE49-F238E27FC236}">
                  <a16:creationId xmlns:a16="http://schemas.microsoft.com/office/drawing/2014/main" id="{375504F9-ADC6-7203-1F39-57561EBD541E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3562350"/>
              <a:ext cx="66675" cy="9525"/>
            </a:xfrm>
            <a:custGeom>
              <a:avLst/>
              <a:gdLst>
                <a:gd name="T0" fmla="*/ 108 w 221"/>
                <a:gd name="T1" fmla="*/ 0 h 31"/>
                <a:gd name="T2" fmla="*/ 197 w 221"/>
                <a:gd name="T3" fmla="*/ 0 h 31"/>
                <a:gd name="T4" fmla="*/ 215 w 221"/>
                <a:gd name="T5" fmla="*/ 21 h 31"/>
                <a:gd name="T6" fmla="*/ 195 w 221"/>
                <a:gd name="T7" fmla="*/ 30 h 31"/>
                <a:gd name="T8" fmla="*/ 48 w 221"/>
                <a:gd name="T9" fmla="*/ 31 h 31"/>
                <a:gd name="T10" fmla="*/ 26 w 221"/>
                <a:gd name="T11" fmla="*/ 31 h 31"/>
                <a:gd name="T12" fmla="*/ 1 w 221"/>
                <a:gd name="T13" fmla="*/ 15 h 31"/>
                <a:gd name="T14" fmla="*/ 26 w 221"/>
                <a:gd name="T15" fmla="*/ 0 h 31"/>
                <a:gd name="T16" fmla="*/ 108 w 221"/>
                <a:gd name="T17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21" h="31">
                  <a:moveTo>
                    <a:pt x="108" y="0"/>
                  </a:moveTo>
                  <a:cubicBezTo>
                    <a:pt x="138" y="0"/>
                    <a:pt x="167" y="0"/>
                    <a:pt x="197" y="0"/>
                  </a:cubicBezTo>
                  <a:cubicBezTo>
                    <a:pt x="212" y="0"/>
                    <a:pt x="221" y="11"/>
                    <a:pt x="215" y="21"/>
                  </a:cubicBezTo>
                  <a:cubicBezTo>
                    <a:pt x="211" y="26"/>
                    <a:pt x="202" y="30"/>
                    <a:pt x="195" y="30"/>
                  </a:cubicBezTo>
                  <a:cubicBezTo>
                    <a:pt x="146" y="31"/>
                    <a:pt x="97" y="31"/>
                    <a:pt x="48" y="31"/>
                  </a:cubicBezTo>
                  <a:cubicBezTo>
                    <a:pt x="40" y="31"/>
                    <a:pt x="33" y="31"/>
                    <a:pt x="26" y="31"/>
                  </a:cubicBezTo>
                  <a:cubicBezTo>
                    <a:pt x="9" y="31"/>
                    <a:pt x="0" y="26"/>
                    <a:pt x="1" y="15"/>
                  </a:cubicBezTo>
                  <a:cubicBezTo>
                    <a:pt x="3" y="0"/>
                    <a:pt x="14" y="0"/>
                    <a:pt x="26" y="0"/>
                  </a:cubicBezTo>
                  <a:cubicBezTo>
                    <a:pt x="53" y="0"/>
                    <a:pt x="81" y="0"/>
                    <a:pt x="10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3" name="Freeform 95">
              <a:extLst>
                <a:ext uri="{FF2B5EF4-FFF2-40B4-BE49-F238E27FC236}">
                  <a16:creationId xmlns:a16="http://schemas.microsoft.com/office/drawing/2014/main" id="{AD046AA1-AD0E-4439-0627-784F23B3BCCB}"/>
                </a:ext>
              </a:extLst>
            </p:cNvPr>
            <p:cNvSpPr>
              <a:spLocks/>
            </p:cNvSpPr>
            <p:nvPr/>
          </p:nvSpPr>
          <p:spPr bwMode="auto">
            <a:xfrm>
              <a:off x="5503863" y="3525838"/>
              <a:ext cx="55563" cy="9525"/>
            </a:xfrm>
            <a:custGeom>
              <a:avLst/>
              <a:gdLst>
                <a:gd name="T0" fmla="*/ 93 w 183"/>
                <a:gd name="T1" fmla="*/ 0 h 31"/>
                <a:gd name="T2" fmla="*/ 163 w 183"/>
                <a:gd name="T3" fmla="*/ 0 h 31"/>
                <a:gd name="T4" fmla="*/ 183 w 183"/>
                <a:gd name="T5" fmla="*/ 15 h 31"/>
                <a:gd name="T6" fmla="*/ 162 w 183"/>
                <a:gd name="T7" fmla="*/ 31 h 31"/>
                <a:gd name="T8" fmla="*/ 20 w 183"/>
                <a:gd name="T9" fmla="*/ 31 h 31"/>
                <a:gd name="T10" fmla="*/ 1 w 183"/>
                <a:gd name="T11" fmla="*/ 16 h 31"/>
                <a:gd name="T12" fmla="*/ 21 w 183"/>
                <a:gd name="T13" fmla="*/ 0 h 31"/>
                <a:gd name="T14" fmla="*/ 93 w 183"/>
                <a:gd name="T15" fmla="*/ 0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3" h="31">
                  <a:moveTo>
                    <a:pt x="93" y="0"/>
                  </a:moveTo>
                  <a:cubicBezTo>
                    <a:pt x="116" y="0"/>
                    <a:pt x="140" y="0"/>
                    <a:pt x="163" y="0"/>
                  </a:cubicBezTo>
                  <a:cubicBezTo>
                    <a:pt x="173" y="0"/>
                    <a:pt x="182" y="3"/>
                    <a:pt x="183" y="15"/>
                  </a:cubicBezTo>
                  <a:cubicBezTo>
                    <a:pt x="183" y="28"/>
                    <a:pt x="173" y="31"/>
                    <a:pt x="162" y="31"/>
                  </a:cubicBezTo>
                  <a:cubicBezTo>
                    <a:pt x="115" y="31"/>
                    <a:pt x="68" y="31"/>
                    <a:pt x="20" y="31"/>
                  </a:cubicBezTo>
                  <a:cubicBezTo>
                    <a:pt x="10" y="31"/>
                    <a:pt x="1" y="28"/>
                    <a:pt x="1" y="16"/>
                  </a:cubicBezTo>
                  <a:cubicBezTo>
                    <a:pt x="0" y="2"/>
                    <a:pt x="10" y="0"/>
                    <a:pt x="21" y="0"/>
                  </a:cubicBezTo>
                  <a:cubicBezTo>
                    <a:pt x="45" y="0"/>
                    <a:pt x="69" y="0"/>
                    <a:pt x="9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4" name="Freeform 96">
              <a:extLst>
                <a:ext uri="{FF2B5EF4-FFF2-40B4-BE49-F238E27FC236}">
                  <a16:creationId xmlns:a16="http://schemas.microsoft.com/office/drawing/2014/main" id="{9993DF0B-D28E-81FE-AF36-307A54A28B75}"/>
                </a:ext>
              </a:extLst>
            </p:cNvPr>
            <p:cNvSpPr>
              <a:spLocks/>
            </p:cNvSpPr>
            <p:nvPr/>
          </p:nvSpPr>
          <p:spPr bwMode="auto">
            <a:xfrm>
              <a:off x="5448300" y="3600450"/>
              <a:ext cx="44450" cy="9525"/>
            </a:xfrm>
            <a:custGeom>
              <a:avLst/>
              <a:gdLst>
                <a:gd name="T0" fmla="*/ 74 w 150"/>
                <a:gd name="T1" fmla="*/ 32 h 32"/>
                <a:gd name="T2" fmla="*/ 19 w 150"/>
                <a:gd name="T3" fmla="*/ 32 h 32"/>
                <a:gd name="T4" fmla="*/ 1 w 150"/>
                <a:gd name="T5" fmla="*/ 17 h 32"/>
                <a:gd name="T6" fmla="*/ 18 w 150"/>
                <a:gd name="T7" fmla="*/ 1 h 32"/>
                <a:gd name="T8" fmla="*/ 133 w 150"/>
                <a:gd name="T9" fmla="*/ 1 h 32"/>
                <a:gd name="T10" fmla="*/ 150 w 150"/>
                <a:gd name="T11" fmla="*/ 17 h 32"/>
                <a:gd name="T12" fmla="*/ 132 w 150"/>
                <a:gd name="T13" fmla="*/ 32 h 32"/>
                <a:gd name="T14" fmla="*/ 74 w 150"/>
                <a:gd name="T15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0" h="32">
                  <a:moveTo>
                    <a:pt x="74" y="32"/>
                  </a:moveTo>
                  <a:cubicBezTo>
                    <a:pt x="56" y="32"/>
                    <a:pt x="37" y="31"/>
                    <a:pt x="19" y="32"/>
                  </a:cubicBezTo>
                  <a:cubicBezTo>
                    <a:pt x="8" y="32"/>
                    <a:pt x="1" y="28"/>
                    <a:pt x="1" y="17"/>
                  </a:cubicBezTo>
                  <a:cubicBezTo>
                    <a:pt x="0" y="6"/>
                    <a:pt x="8" y="1"/>
                    <a:pt x="18" y="1"/>
                  </a:cubicBezTo>
                  <a:cubicBezTo>
                    <a:pt x="56" y="0"/>
                    <a:pt x="95" y="0"/>
                    <a:pt x="133" y="1"/>
                  </a:cubicBezTo>
                  <a:cubicBezTo>
                    <a:pt x="143" y="1"/>
                    <a:pt x="150" y="6"/>
                    <a:pt x="150" y="17"/>
                  </a:cubicBezTo>
                  <a:cubicBezTo>
                    <a:pt x="149" y="28"/>
                    <a:pt x="142" y="32"/>
                    <a:pt x="132" y="32"/>
                  </a:cubicBezTo>
                  <a:cubicBezTo>
                    <a:pt x="113" y="32"/>
                    <a:pt x="94" y="32"/>
                    <a:pt x="74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97">
              <a:extLst>
                <a:ext uri="{FF2B5EF4-FFF2-40B4-BE49-F238E27FC236}">
                  <a16:creationId xmlns:a16="http://schemas.microsoft.com/office/drawing/2014/main" id="{C9815458-102F-AC43-F453-66FA247DDD86}"/>
                </a:ext>
              </a:extLst>
            </p:cNvPr>
            <p:cNvSpPr>
              <a:spLocks/>
            </p:cNvSpPr>
            <p:nvPr/>
          </p:nvSpPr>
          <p:spPr bwMode="auto">
            <a:xfrm>
              <a:off x="5667375" y="3529013"/>
              <a:ext cx="12700" cy="12700"/>
            </a:xfrm>
            <a:custGeom>
              <a:avLst/>
              <a:gdLst>
                <a:gd name="T0" fmla="*/ 41 w 41"/>
                <a:gd name="T1" fmla="*/ 20 h 41"/>
                <a:gd name="T2" fmla="*/ 21 w 41"/>
                <a:gd name="T3" fmla="*/ 40 h 41"/>
                <a:gd name="T4" fmla="*/ 1 w 41"/>
                <a:gd name="T5" fmla="*/ 22 h 41"/>
                <a:gd name="T6" fmla="*/ 20 w 41"/>
                <a:gd name="T7" fmla="*/ 0 h 41"/>
                <a:gd name="T8" fmla="*/ 41 w 41"/>
                <a:gd name="T9" fmla="*/ 20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1" h="41">
                  <a:moveTo>
                    <a:pt x="41" y="20"/>
                  </a:moveTo>
                  <a:cubicBezTo>
                    <a:pt x="41" y="31"/>
                    <a:pt x="32" y="40"/>
                    <a:pt x="21" y="40"/>
                  </a:cubicBezTo>
                  <a:cubicBezTo>
                    <a:pt x="10" y="41"/>
                    <a:pt x="1" y="32"/>
                    <a:pt x="1" y="22"/>
                  </a:cubicBezTo>
                  <a:cubicBezTo>
                    <a:pt x="0" y="10"/>
                    <a:pt x="9" y="1"/>
                    <a:pt x="20" y="0"/>
                  </a:cubicBezTo>
                  <a:cubicBezTo>
                    <a:pt x="31" y="0"/>
                    <a:pt x="40" y="9"/>
                    <a:pt x="41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98">
              <a:extLst>
                <a:ext uri="{FF2B5EF4-FFF2-40B4-BE49-F238E27FC236}">
                  <a16:creationId xmlns:a16="http://schemas.microsoft.com/office/drawing/2014/main" id="{3D0F380C-D63C-2552-29D0-9D66833952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567363" y="3740150"/>
              <a:ext cx="12700" cy="12700"/>
            </a:xfrm>
            <a:custGeom>
              <a:avLst/>
              <a:gdLst>
                <a:gd name="T0" fmla="*/ 41 w 42"/>
                <a:gd name="T1" fmla="*/ 21 h 41"/>
                <a:gd name="T2" fmla="*/ 20 w 42"/>
                <a:gd name="T3" fmla="*/ 40 h 41"/>
                <a:gd name="T4" fmla="*/ 1 w 42"/>
                <a:gd name="T5" fmla="*/ 19 h 41"/>
                <a:gd name="T6" fmla="*/ 22 w 42"/>
                <a:gd name="T7" fmla="*/ 1 h 41"/>
                <a:gd name="T8" fmla="*/ 41 w 42"/>
                <a:gd name="T9" fmla="*/ 21 h 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1">
                  <a:moveTo>
                    <a:pt x="41" y="21"/>
                  </a:moveTo>
                  <a:cubicBezTo>
                    <a:pt x="40" y="32"/>
                    <a:pt x="31" y="41"/>
                    <a:pt x="20" y="40"/>
                  </a:cubicBezTo>
                  <a:cubicBezTo>
                    <a:pt x="9" y="40"/>
                    <a:pt x="0" y="30"/>
                    <a:pt x="1" y="19"/>
                  </a:cubicBezTo>
                  <a:cubicBezTo>
                    <a:pt x="2" y="8"/>
                    <a:pt x="11" y="0"/>
                    <a:pt x="22" y="1"/>
                  </a:cubicBezTo>
                  <a:cubicBezTo>
                    <a:pt x="33" y="1"/>
                    <a:pt x="42" y="11"/>
                    <a:pt x="41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7" name="Freeform 99">
              <a:extLst>
                <a:ext uri="{FF2B5EF4-FFF2-40B4-BE49-F238E27FC236}">
                  <a16:creationId xmlns:a16="http://schemas.microsoft.com/office/drawing/2014/main" id="{C4D4087B-0C7C-E8F1-9492-6FEFFC48F6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8938" y="3657600"/>
              <a:ext cx="33338" cy="34925"/>
            </a:xfrm>
            <a:custGeom>
              <a:avLst/>
              <a:gdLst>
                <a:gd name="T0" fmla="*/ 56 w 111"/>
                <a:gd name="T1" fmla="*/ 0 h 112"/>
                <a:gd name="T2" fmla="*/ 111 w 111"/>
                <a:gd name="T3" fmla="*/ 56 h 112"/>
                <a:gd name="T4" fmla="*/ 55 w 111"/>
                <a:gd name="T5" fmla="*/ 112 h 112"/>
                <a:gd name="T6" fmla="*/ 0 w 111"/>
                <a:gd name="T7" fmla="*/ 55 h 112"/>
                <a:gd name="T8" fmla="*/ 56 w 111"/>
                <a:gd name="T9" fmla="*/ 0 h 112"/>
                <a:gd name="T10" fmla="*/ 55 w 111"/>
                <a:gd name="T11" fmla="*/ 31 h 112"/>
                <a:gd name="T12" fmla="*/ 31 w 111"/>
                <a:gd name="T13" fmla="*/ 55 h 112"/>
                <a:gd name="T14" fmla="*/ 55 w 111"/>
                <a:gd name="T15" fmla="*/ 81 h 112"/>
                <a:gd name="T16" fmla="*/ 80 w 111"/>
                <a:gd name="T17" fmla="*/ 57 h 112"/>
                <a:gd name="T18" fmla="*/ 55 w 111"/>
                <a:gd name="T19" fmla="*/ 31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1" h="112">
                  <a:moveTo>
                    <a:pt x="56" y="0"/>
                  </a:moveTo>
                  <a:cubicBezTo>
                    <a:pt x="87" y="1"/>
                    <a:pt x="111" y="25"/>
                    <a:pt x="111" y="56"/>
                  </a:cubicBezTo>
                  <a:cubicBezTo>
                    <a:pt x="111" y="87"/>
                    <a:pt x="86" y="112"/>
                    <a:pt x="55" y="112"/>
                  </a:cubicBezTo>
                  <a:cubicBezTo>
                    <a:pt x="24" y="112"/>
                    <a:pt x="0" y="87"/>
                    <a:pt x="0" y="55"/>
                  </a:cubicBezTo>
                  <a:cubicBezTo>
                    <a:pt x="0" y="24"/>
                    <a:pt x="25" y="0"/>
                    <a:pt x="56" y="0"/>
                  </a:cubicBezTo>
                  <a:close/>
                  <a:moveTo>
                    <a:pt x="55" y="31"/>
                  </a:moveTo>
                  <a:cubicBezTo>
                    <a:pt x="42" y="31"/>
                    <a:pt x="31" y="42"/>
                    <a:pt x="31" y="55"/>
                  </a:cubicBezTo>
                  <a:cubicBezTo>
                    <a:pt x="31" y="70"/>
                    <a:pt x="42" y="81"/>
                    <a:pt x="55" y="81"/>
                  </a:cubicBezTo>
                  <a:cubicBezTo>
                    <a:pt x="69" y="81"/>
                    <a:pt x="80" y="70"/>
                    <a:pt x="80" y="57"/>
                  </a:cubicBezTo>
                  <a:cubicBezTo>
                    <a:pt x="80" y="42"/>
                    <a:pt x="69" y="31"/>
                    <a:pt x="55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8" name="Group 567">
            <a:extLst>
              <a:ext uri="{FF2B5EF4-FFF2-40B4-BE49-F238E27FC236}">
                <a16:creationId xmlns:a16="http://schemas.microsoft.com/office/drawing/2014/main" id="{D3BE5307-AB0B-8AA7-19C0-00DE42A32BE9}"/>
              </a:ext>
            </a:extLst>
          </p:cNvPr>
          <p:cNvGrpSpPr/>
          <p:nvPr/>
        </p:nvGrpSpPr>
        <p:grpSpPr>
          <a:xfrm>
            <a:off x="8376779" y="4838555"/>
            <a:ext cx="457200" cy="449263"/>
            <a:chOff x="6129338" y="3341688"/>
            <a:chExt cx="457200" cy="449263"/>
          </a:xfrm>
          <a:solidFill>
            <a:srgbClr val="43266B"/>
          </a:solidFill>
        </p:grpSpPr>
        <p:sp>
          <p:nvSpPr>
            <p:cNvPr id="569" name="Freeform 100">
              <a:extLst>
                <a:ext uri="{FF2B5EF4-FFF2-40B4-BE49-F238E27FC236}">
                  <a16:creationId xmlns:a16="http://schemas.microsoft.com/office/drawing/2014/main" id="{2BE774FB-43EB-1C98-8231-AF1482EBA5A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29338" y="3341688"/>
              <a:ext cx="457200" cy="449263"/>
            </a:xfrm>
            <a:custGeom>
              <a:avLst/>
              <a:gdLst>
                <a:gd name="T0" fmla="*/ 1003 w 1504"/>
                <a:gd name="T1" fmla="*/ 214 h 1477"/>
                <a:gd name="T2" fmla="*/ 927 w 1504"/>
                <a:gd name="T3" fmla="*/ 562 h 1477"/>
                <a:gd name="T4" fmla="*/ 924 w 1504"/>
                <a:gd name="T5" fmla="*/ 652 h 1477"/>
                <a:gd name="T6" fmla="*/ 989 w 1504"/>
                <a:gd name="T7" fmla="*/ 908 h 1477"/>
                <a:gd name="T8" fmla="*/ 1117 w 1504"/>
                <a:gd name="T9" fmla="*/ 497 h 1477"/>
                <a:gd name="T10" fmla="*/ 1158 w 1504"/>
                <a:gd name="T11" fmla="*/ 264 h 1477"/>
                <a:gd name="T12" fmla="*/ 1357 w 1504"/>
                <a:gd name="T13" fmla="*/ 496 h 1477"/>
                <a:gd name="T14" fmla="*/ 1417 w 1504"/>
                <a:gd name="T15" fmla="*/ 906 h 1477"/>
                <a:gd name="T16" fmla="*/ 1504 w 1504"/>
                <a:gd name="T17" fmla="*/ 1093 h 1477"/>
                <a:gd name="T18" fmla="*/ 1088 w 1504"/>
                <a:gd name="T19" fmla="*/ 1207 h 1477"/>
                <a:gd name="T20" fmla="*/ 1223 w 1504"/>
                <a:gd name="T21" fmla="*/ 1477 h 1477"/>
                <a:gd name="T22" fmla="*/ 379 w 1504"/>
                <a:gd name="T23" fmla="*/ 1206 h 1477"/>
                <a:gd name="T24" fmla="*/ 0 w 1504"/>
                <a:gd name="T25" fmla="*/ 1094 h 1477"/>
                <a:gd name="T26" fmla="*/ 70 w 1504"/>
                <a:gd name="T27" fmla="*/ 906 h 1477"/>
                <a:gd name="T28" fmla="*/ 146 w 1504"/>
                <a:gd name="T29" fmla="*/ 497 h 1477"/>
                <a:gd name="T30" fmla="*/ 237 w 1504"/>
                <a:gd name="T31" fmla="*/ 262 h 1477"/>
                <a:gd name="T32" fmla="*/ 434 w 1504"/>
                <a:gd name="T33" fmla="*/ 450 h 1477"/>
                <a:gd name="T34" fmla="*/ 471 w 1504"/>
                <a:gd name="T35" fmla="*/ 888 h 1477"/>
                <a:gd name="T36" fmla="*/ 519 w 1504"/>
                <a:gd name="T37" fmla="*/ 976 h 1477"/>
                <a:gd name="T38" fmla="*/ 499 w 1504"/>
                <a:gd name="T39" fmla="*/ 652 h 1477"/>
                <a:gd name="T40" fmla="*/ 564 w 1504"/>
                <a:gd name="T41" fmla="*/ 562 h 1477"/>
                <a:gd name="T42" fmla="*/ 499 w 1504"/>
                <a:gd name="T43" fmla="*/ 214 h 1477"/>
                <a:gd name="T44" fmla="*/ 737 w 1504"/>
                <a:gd name="T45" fmla="*/ 192 h 1477"/>
                <a:gd name="T46" fmla="*/ 741 w 1504"/>
                <a:gd name="T47" fmla="*/ 5 h 1477"/>
                <a:gd name="T48" fmla="*/ 767 w 1504"/>
                <a:gd name="T49" fmla="*/ 193 h 1477"/>
                <a:gd name="T50" fmla="*/ 1039 w 1504"/>
                <a:gd name="T51" fmla="*/ 1205 h 1477"/>
                <a:gd name="T52" fmla="*/ 311 w 1504"/>
                <a:gd name="T53" fmla="*/ 1380 h 1477"/>
                <a:gd name="T54" fmla="*/ 311 w 1504"/>
                <a:gd name="T55" fmla="*/ 1445 h 1477"/>
                <a:gd name="T56" fmla="*/ 1278 w 1504"/>
                <a:gd name="T57" fmla="*/ 498 h 1477"/>
                <a:gd name="T58" fmla="*/ 354 w 1504"/>
                <a:gd name="T59" fmla="*/ 498 h 1477"/>
                <a:gd name="T60" fmla="*/ 354 w 1504"/>
                <a:gd name="T61" fmla="*/ 498 h 1477"/>
                <a:gd name="T62" fmla="*/ 629 w 1504"/>
                <a:gd name="T63" fmla="*/ 424 h 1477"/>
                <a:gd name="T64" fmla="*/ 955 w 1504"/>
                <a:gd name="T65" fmla="*/ 221 h 1477"/>
                <a:gd name="T66" fmla="*/ 739 w 1504"/>
                <a:gd name="T67" fmla="*/ 231 h 1477"/>
                <a:gd name="T68" fmla="*/ 411 w 1504"/>
                <a:gd name="T69" fmla="*/ 1310 h 1477"/>
                <a:gd name="T70" fmla="*/ 411 w 1504"/>
                <a:gd name="T71" fmla="*/ 1310 h 1477"/>
                <a:gd name="T72" fmla="*/ 989 w 1504"/>
                <a:gd name="T73" fmla="*/ 530 h 1477"/>
                <a:gd name="T74" fmla="*/ 1021 w 1504"/>
                <a:gd name="T75" fmla="*/ 1062 h 1477"/>
                <a:gd name="T76" fmla="*/ 985 w 1504"/>
                <a:gd name="T77" fmla="*/ 1006 h 1477"/>
                <a:gd name="T78" fmla="*/ 49 w 1504"/>
                <a:gd name="T79" fmla="*/ 1062 h 1477"/>
                <a:gd name="T80" fmla="*/ 518 w 1504"/>
                <a:gd name="T81" fmla="*/ 1006 h 1477"/>
                <a:gd name="T82" fmla="*/ 890 w 1504"/>
                <a:gd name="T83" fmla="*/ 620 h 1477"/>
                <a:gd name="T84" fmla="*/ 97 w 1504"/>
                <a:gd name="T85" fmla="*/ 974 h 1477"/>
                <a:gd name="T86" fmla="*/ 1406 w 1504"/>
                <a:gd name="T87" fmla="*/ 974 h 1477"/>
                <a:gd name="T88" fmla="*/ 1406 w 1504"/>
                <a:gd name="T89" fmla="*/ 974 h 1477"/>
                <a:gd name="T90" fmla="*/ 1214 w 1504"/>
                <a:gd name="T91" fmla="*/ 404 h 1477"/>
                <a:gd name="T92" fmla="*/ 227 w 1504"/>
                <a:gd name="T93" fmla="*/ 339 h 1477"/>
                <a:gd name="T94" fmla="*/ 402 w 1504"/>
                <a:gd name="T95" fmla="*/ 464 h 1477"/>
                <a:gd name="T96" fmla="*/ 1326 w 1504"/>
                <a:gd name="T97" fmla="*/ 465 h 1477"/>
                <a:gd name="T98" fmla="*/ 1326 w 1504"/>
                <a:gd name="T99" fmla="*/ 465 h 1477"/>
                <a:gd name="T100" fmla="*/ 752 w 1504"/>
                <a:gd name="T101" fmla="*/ 36 h 14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504" h="1477">
                  <a:moveTo>
                    <a:pt x="767" y="193"/>
                  </a:moveTo>
                  <a:cubicBezTo>
                    <a:pt x="800" y="173"/>
                    <a:pt x="829" y="155"/>
                    <a:pt x="859" y="138"/>
                  </a:cubicBezTo>
                  <a:cubicBezTo>
                    <a:pt x="864" y="135"/>
                    <a:pt x="872" y="134"/>
                    <a:pt x="876" y="137"/>
                  </a:cubicBezTo>
                  <a:cubicBezTo>
                    <a:pt x="918" y="161"/>
                    <a:pt x="960" y="187"/>
                    <a:pt x="1003" y="214"/>
                  </a:cubicBezTo>
                  <a:cubicBezTo>
                    <a:pt x="981" y="283"/>
                    <a:pt x="958" y="353"/>
                    <a:pt x="935" y="424"/>
                  </a:cubicBezTo>
                  <a:cubicBezTo>
                    <a:pt x="964" y="424"/>
                    <a:pt x="992" y="424"/>
                    <a:pt x="1020" y="424"/>
                  </a:cubicBezTo>
                  <a:cubicBezTo>
                    <a:pt x="1020" y="471"/>
                    <a:pt x="1020" y="515"/>
                    <a:pt x="1020" y="562"/>
                  </a:cubicBezTo>
                  <a:cubicBezTo>
                    <a:pt x="989" y="562"/>
                    <a:pt x="958" y="562"/>
                    <a:pt x="927" y="562"/>
                  </a:cubicBezTo>
                  <a:cubicBezTo>
                    <a:pt x="925" y="582"/>
                    <a:pt x="924" y="600"/>
                    <a:pt x="922" y="621"/>
                  </a:cubicBezTo>
                  <a:cubicBezTo>
                    <a:pt x="950" y="621"/>
                    <a:pt x="977" y="621"/>
                    <a:pt x="1004" y="621"/>
                  </a:cubicBezTo>
                  <a:cubicBezTo>
                    <a:pt x="1004" y="632"/>
                    <a:pt x="1004" y="641"/>
                    <a:pt x="1004" y="652"/>
                  </a:cubicBezTo>
                  <a:cubicBezTo>
                    <a:pt x="977" y="652"/>
                    <a:pt x="950" y="652"/>
                    <a:pt x="924" y="652"/>
                  </a:cubicBezTo>
                  <a:cubicBezTo>
                    <a:pt x="924" y="679"/>
                    <a:pt x="922" y="703"/>
                    <a:pt x="924" y="728"/>
                  </a:cubicBezTo>
                  <a:cubicBezTo>
                    <a:pt x="930" y="808"/>
                    <a:pt x="946" y="886"/>
                    <a:pt x="970" y="963"/>
                  </a:cubicBezTo>
                  <a:cubicBezTo>
                    <a:pt x="974" y="974"/>
                    <a:pt x="974" y="974"/>
                    <a:pt x="989" y="974"/>
                  </a:cubicBezTo>
                  <a:cubicBezTo>
                    <a:pt x="989" y="952"/>
                    <a:pt x="989" y="929"/>
                    <a:pt x="989" y="908"/>
                  </a:cubicBezTo>
                  <a:cubicBezTo>
                    <a:pt x="991" y="907"/>
                    <a:pt x="992" y="906"/>
                    <a:pt x="993" y="906"/>
                  </a:cubicBezTo>
                  <a:cubicBezTo>
                    <a:pt x="1019" y="912"/>
                    <a:pt x="1029" y="896"/>
                    <a:pt x="1039" y="876"/>
                  </a:cubicBezTo>
                  <a:cubicBezTo>
                    <a:pt x="1077" y="795"/>
                    <a:pt x="1108" y="712"/>
                    <a:pt x="1116" y="623"/>
                  </a:cubicBezTo>
                  <a:cubicBezTo>
                    <a:pt x="1120" y="582"/>
                    <a:pt x="1117" y="541"/>
                    <a:pt x="1117" y="497"/>
                  </a:cubicBezTo>
                  <a:cubicBezTo>
                    <a:pt x="1102" y="497"/>
                    <a:pt x="1086" y="497"/>
                    <a:pt x="1070" y="497"/>
                  </a:cubicBezTo>
                  <a:cubicBezTo>
                    <a:pt x="1070" y="465"/>
                    <a:pt x="1070" y="436"/>
                    <a:pt x="1070" y="405"/>
                  </a:cubicBezTo>
                  <a:cubicBezTo>
                    <a:pt x="1094" y="405"/>
                    <a:pt x="1117" y="405"/>
                    <a:pt x="1141" y="405"/>
                  </a:cubicBezTo>
                  <a:cubicBezTo>
                    <a:pt x="1110" y="337"/>
                    <a:pt x="1116" y="295"/>
                    <a:pt x="1158" y="264"/>
                  </a:cubicBezTo>
                  <a:cubicBezTo>
                    <a:pt x="1194" y="237"/>
                    <a:pt x="1244" y="240"/>
                    <a:pt x="1278" y="270"/>
                  </a:cubicBezTo>
                  <a:cubicBezTo>
                    <a:pt x="1314" y="303"/>
                    <a:pt x="1318" y="349"/>
                    <a:pt x="1286" y="404"/>
                  </a:cubicBezTo>
                  <a:cubicBezTo>
                    <a:pt x="1310" y="404"/>
                    <a:pt x="1334" y="404"/>
                    <a:pt x="1357" y="404"/>
                  </a:cubicBezTo>
                  <a:cubicBezTo>
                    <a:pt x="1357" y="435"/>
                    <a:pt x="1357" y="465"/>
                    <a:pt x="1357" y="496"/>
                  </a:cubicBezTo>
                  <a:cubicBezTo>
                    <a:pt x="1342" y="496"/>
                    <a:pt x="1327" y="496"/>
                    <a:pt x="1308" y="496"/>
                  </a:cubicBezTo>
                  <a:cubicBezTo>
                    <a:pt x="1308" y="529"/>
                    <a:pt x="1306" y="561"/>
                    <a:pt x="1308" y="593"/>
                  </a:cubicBezTo>
                  <a:cubicBezTo>
                    <a:pt x="1315" y="701"/>
                    <a:pt x="1350" y="800"/>
                    <a:pt x="1400" y="896"/>
                  </a:cubicBezTo>
                  <a:cubicBezTo>
                    <a:pt x="1404" y="904"/>
                    <a:pt x="1409" y="907"/>
                    <a:pt x="1417" y="906"/>
                  </a:cubicBezTo>
                  <a:cubicBezTo>
                    <a:pt x="1424" y="905"/>
                    <a:pt x="1430" y="906"/>
                    <a:pt x="1439" y="906"/>
                  </a:cubicBezTo>
                  <a:cubicBezTo>
                    <a:pt x="1439" y="928"/>
                    <a:pt x="1439" y="951"/>
                    <a:pt x="1439" y="974"/>
                  </a:cubicBezTo>
                  <a:cubicBezTo>
                    <a:pt x="1461" y="974"/>
                    <a:pt x="1482" y="974"/>
                    <a:pt x="1504" y="974"/>
                  </a:cubicBezTo>
                  <a:cubicBezTo>
                    <a:pt x="1504" y="1014"/>
                    <a:pt x="1504" y="1052"/>
                    <a:pt x="1504" y="1093"/>
                  </a:cubicBezTo>
                  <a:cubicBezTo>
                    <a:pt x="1343" y="1093"/>
                    <a:pt x="1183" y="1093"/>
                    <a:pt x="1021" y="1093"/>
                  </a:cubicBezTo>
                  <a:cubicBezTo>
                    <a:pt x="1023" y="1099"/>
                    <a:pt x="1024" y="1103"/>
                    <a:pt x="1026" y="1107"/>
                  </a:cubicBezTo>
                  <a:cubicBezTo>
                    <a:pt x="1040" y="1136"/>
                    <a:pt x="1055" y="1166"/>
                    <a:pt x="1069" y="1196"/>
                  </a:cubicBezTo>
                  <a:cubicBezTo>
                    <a:pt x="1073" y="1204"/>
                    <a:pt x="1078" y="1207"/>
                    <a:pt x="1088" y="1207"/>
                  </a:cubicBezTo>
                  <a:cubicBezTo>
                    <a:pt x="1099" y="1206"/>
                    <a:pt x="1110" y="1206"/>
                    <a:pt x="1124" y="1206"/>
                  </a:cubicBezTo>
                  <a:cubicBezTo>
                    <a:pt x="1124" y="1242"/>
                    <a:pt x="1124" y="1276"/>
                    <a:pt x="1124" y="1312"/>
                  </a:cubicBezTo>
                  <a:cubicBezTo>
                    <a:pt x="1158" y="1312"/>
                    <a:pt x="1190" y="1312"/>
                    <a:pt x="1223" y="1312"/>
                  </a:cubicBezTo>
                  <a:cubicBezTo>
                    <a:pt x="1223" y="1367"/>
                    <a:pt x="1223" y="1422"/>
                    <a:pt x="1223" y="1477"/>
                  </a:cubicBezTo>
                  <a:cubicBezTo>
                    <a:pt x="909" y="1477"/>
                    <a:pt x="595" y="1477"/>
                    <a:pt x="280" y="1477"/>
                  </a:cubicBezTo>
                  <a:cubicBezTo>
                    <a:pt x="280" y="1423"/>
                    <a:pt x="280" y="1368"/>
                    <a:pt x="280" y="1312"/>
                  </a:cubicBezTo>
                  <a:cubicBezTo>
                    <a:pt x="312" y="1312"/>
                    <a:pt x="345" y="1312"/>
                    <a:pt x="379" y="1312"/>
                  </a:cubicBezTo>
                  <a:cubicBezTo>
                    <a:pt x="379" y="1276"/>
                    <a:pt x="379" y="1242"/>
                    <a:pt x="379" y="1206"/>
                  </a:cubicBezTo>
                  <a:cubicBezTo>
                    <a:pt x="393" y="1206"/>
                    <a:pt x="406" y="1207"/>
                    <a:pt x="418" y="1206"/>
                  </a:cubicBezTo>
                  <a:cubicBezTo>
                    <a:pt x="423" y="1206"/>
                    <a:pt x="429" y="1203"/>
                    <a:pt x="431" y="1200"/>
                  </a:cubicBezTo>
                  <a:cubicBezTo>
                    <a:pt x="449" y="1166"/>
                    <a:pt x="466" y="1131"/>
                    <a:pt x="485" y="1094"/>
                  </a:cubicBezTo>
                  <a:cubicBezTo>
                    <a:pt x="321" y="1094"/>
                    <a:pt x="161" y="1094"/>
                    <a:pt x="0" y="1094"/>
                  </a:cubicBezTo>
                  <a:cubicBezTo>
                    <a:pt x="0" y="1054"/>
                    <a:pt x="0" y="1015"/>
                    <a:pt x="0" y="975"/>
                  </a:cubicBezTo>
                  <a:cubicBezTo>
                    <a:pt x="21" y="975"/>
                    <a:pt x="42" y="975"/>
                    <a:pt x="64" y="975"/>
                  </a:cubicBezTo>
                  <a:cubicBezTo>
                    <a:pt x="64" y="952"/>
                    <a:pt x="64" y="929"/>
                    <a:pt x="64" y="907"/>
                  </a:cubicBezTo>
                  <a:cubicBezTo>
                    <a:pt x="68" y="907"/>
                    <a:pt x="69" y="906"/>
                    <a:pt x="70" y="906"/>
                  </a:cubicBezTo>
                  <a:cubicBezTo>
                    <a:pt x="95" y="911"/>
                    <a:pt x="105" y="897"/>
                    <a:pt x="114" y="877"/>
                  </a:cubicBezTo>
                  <a:cubicBezTo>
                    <a:pt x="153" y="797"/>
                    <a:pt x="182" y="714"/>
                    <a:pt x="193" y="625"/>
                  </a:cubicBezTo>
                  <a:cubicBezTo>
                    <a:pt x="198" y="583"/>
                    <a:pt x="199" y="541"/>
                    <a:pt x="193" y="497"/>
                  </a:cubicBezTo>
                  <a:cubicBezTo>
                    <a:pt x="178" y="497"/>
                    <a:pt x="162" y="497"/>
                    <a:pt x="146" y="497"/>
                  </a:cubicBezTo>
                  <a:cubicBezTo>
                    <a:pt x="146" y="466"/>
                    <a:pt x="146" y="436"/>
                    <a:pt x="146" y="405"/>
                  </a:cubicBezTo>
                  <a:cubicBezTo>
                    <a:pt x="170" y="405"/>
                    <a:pt x="193" y="405"/>
                    <a:pt x="219" y="405"/>
                  </a:cubicBezTo>
                  <a:cubicBezTo>
                    <a:pt x="198" y="375"/>
                    <a:pt x="189" y="346"/>
                    <a:pt x="199" y="313"/>
                  </a:cubicBezTo>
                  <a:cubicBezTo>
                    <a:pt x="206" y="291"/>
                    <a:pt x="219" y="274"/>
                    <a:pt x="237" y="262"/>
                  </a:cubicBezTo>
                  <a:cubicBezTo>
                    <a:pt x="273" y="237"/>
                    <a:pt x="324" y="241"/>
                    <a:pt x="356" y="272"/>
                  </a:cubicBezTo>
                  <a:cubicBezTo>
                    <a:pt x="391" y="306"/>
                    <a:pt x="394" y="352"/>
                    <a:pt x="362" y="404"/>
                  </a:cubicBezTo>
                  <a:cubicBezTo>
                    <a:pt x="386" y="404"/>
                    <a:pt x="409" y="404"/>
                    <a:pt x="434" y="404"/>
                  </a:cubicBezTo>
                  <a:cubicBezTo>
                    <a:pt x="434" y="420"/>
                    <a:pt x="434" y="435"/>
                    <a:pt x="434" y="450"/>
                  </a:cubicBezTo>
                  <a:cubicBezTo>
                    <a:pt x="434" y="465"/>
                    <a:pt x="434" y="480"/>
                    <a:pt x="434" y="497"/>
                  </a:cubicBezTo>
                  <a:cubicBezTo>
                    <a:pt x="418" y="497"/>
                    <a:pt x="403" y="497"/>
                    <a:pt x="387" y="497"/>
                  </a:cubicBezTo>
                  <a:cubicBezTo>
                    <a:pt x="380" y="548"/>
                    <a:pt x="383" y="598"/>
                    <a:pt x="390" y="647"/>
                  </a:cubicBezTo>
                  <a:cubicBezTo>
                    <a:pt x="403" y="732"/>
                    <a:pt x="433" y="811"/>
                    <a:pt x="471" y="888"/>
                  </a:cubicBezTo>
                  <a:cubicBezTo>
                    <a:pt x="478" y="902"/>
                    <a:pt x="486" y="908"/>
                    <a:pt x="502" y="906"/>
                  </a:cubicBezTo>
                  <a:cubicBezTo>
                    <a:pt x="506" y="905"/>
                    <a:pt x="510" y="906"/>
                    <a:pt x="515" y="906"/>
                  </a:cubicBezTo>
                  <a:cubicBezTo>
                    <a:pt x="515" y="929"/>
                    <a:pt x="515" y="951"/>
                    <a:pt x="515" y="973"/>
                  </a:cubicBezTo>
                  <a:cubicBezTo>
                    <a:pt x="516" y="974"/>
                    <a:pt x="518" y="975"/>
                    <a:pt x="519" y="976"/>
                  </a:cubicBezTo>
                  <a:cubicBezTo>
                    <a:pt x="523" y="973"/>
                    <a:pt x="530" y="970"/>
                    <a:pt x="531" y="966"/>
                  </a:cubicBezTo>
                  <a:cubicBezTo>
                    <a:pt x="563" y="866"/>
                    <a:pt x="582" y="764"/>
                    <a:pt x="581" y="658"/>
                  </a:cubicBezTo>
                  <a:cubicBezTo>
                    <a:pt x="581" y="657"/>
                    <a:pt x="581" y="655"/>
                    <a:pt x="580" y="652"/>
                  </a:cubicBezTo>
                  <a:cubicBezTo>
                    <a:pt x="553" y="652"/>
                    <a:pt x="527" y="652"/>
                    <a:pt x="499" y="652"/>
                  </a:cubicBezTo>
                  <a:cubicBezTo>
                    <a:pt x="499" y="642"/>
                    <a:pt x="499" y="632"/>
                    <a:pt x="499" y="621"/>
                  </a:cubicBezTo>
                  <a:cubicBezTo>
                    <a:pt x="525" y="621"/>
                    <a:pt x="552" y="621"/>
                    <a:pt x="581" y="621"/>
                  </a:cubicBezTo>
                  <a:cubicBezTo>
                    <a:pt x="580" y="603"/>
                    <a:pt x="579" y="585"/>
                    <a:pt x="576" y="568"/>
                  </a:cubicBezTo>
                  <a:cubicBezTo>
                    <a:pt x="576" y="566"/>
                    <a:pt x="568" y="562"/>
                    <a:pt x="564" y="562"/>
                  </a:cubicBezTo>
                  <a:cubicBezTo>
                    <a:pt x="537" y="562"/>
                    <a:pt x="511" y="562"/>
                    <a:pt x="483" y="562"/>
                  </a:cubicBezTo>
                  <a:cubicBezTo>
                    <a:pt x="483" y="516"/>
                    <a:pt x="483" y="472"/>
                    <a:pt x="483" y="425"/>
                  </a:cubicBezTo>
                  <a:cubicBezTo>
                    <a:pt x="515" y="425"/>
                    <a:pt x="548" y="425"/>
                    <a:pt x="584" y="425"/>
                  </a:cubicBezTo>
                  <a:cubicBezTo>
                    <a:pt x="555" y="353"/>
                    <a:pt x="527" y="284"/>
                    <a:pt x="499" y="214"/>
                  </a:cubicBezTo>
                  <a:cubicBezTo>
                    <a:pt x="543" y="187"/>
                    <a:pt x="587" y="161"/>
                    <a:pt x="630" y="135"/>
                  </a:cubicBezTo>
                  <a:cubicBezTo>
                    <a:pt x="633" y="133"/>
                    <a:pt x="640" y="135"/>
                    <a:pt x="643" y="137"/>
                  </a:cubicBezTo>
                  <a:cubicBezTo>
                    <a:pt x="670" y="152"/>
                    <a:pt x="696" y="168"/>
                    <a:pt x="722" y="184"/>
                  </a:cubicBezTo>
                  <a:cubicBezTo>
                    <a:pt x="726" y="187"/>
                    <a:pt x="730" y="189"/>
                    <a:pt x="737" y="192"/>
                  </a:cubicBezTo>
                  <a:cubicBezTo>
                    <a:pt x="737" y="172"/>
                    <a:pt x="737" y="153"/>
                    <a:pt x="736" y="134"/>
                  </a:cubicBezTo>
                  <a:cubicBezTo>
                    <a:pt x="736" y="130"/>
                    <a:pt x="729" y="125"/>
                    <a:pt x="724" y="122"/>
                  </a:cubicBezTo>
                  <a:cubicBezTo>
                    <a:pt x="700" y="110"/>
                    <a:pt x="686" y="84"/>
                    <a:pt x="690" y="59"/>
                  </a:cubicBezTo>
                  <a:cubicBezTo>
                    <a:pt x="693" y="31"/>
                    <a:pt x="714" y="10"/>
                    <a:pt x="741" y="5"/>
                  </a:cubicBezTo>
                  <a:cubicBezTo>
                    <a:pt x="771" y="0"/>
                    <a:pt x="801" y="17"/>
                    <a:pt x="811" y="46"/>
                  </a:cubicBezTo>
                  <a:cubicBezTo>
                    <a:pt x="821" y="75"/>
                    <a:pt x="809" y="108"/>
                    <a:pt x="781" y="121"/>
                  </a:cubicBezTo>
                  <a:cubicBezTo>
                    <a:pt x="769" y="127"/>
                    <a:pt x="767" y="133"/>
                    <a:pt x="767" y="145"/>
                  </a:cubicBezTo>
                  <a:cubicBezTo>
                    <a:pt x="768" y="160"/>
                    <a:pt x="767" y="175"/>
                    <a:pt x="767" y="193"/>
                  </a:cubicBezTo>
                  <a:close/>
                  <a:moveTo>
                    <a:pt x="890" y="653"/>
                  </a:moveTo>
                  <a:cubicBezTo>
                    <a:pt x="797" y="653"/>
                    <a:pt x="706" y="653"/>
                    <a:pt x="613" y="653"/>
                  </a:cubicBezTo>
                  <a:cubicBezTo>
                    <a:pt x="613" y="851"/>
                    <a:pt x="555" y="1032"/>
                    <a:pt x="464" y="1205"/>
                  </a:cubicBezTo>
                  <a:cubicBezTo>
                    <a:pt x="656" y="1205"/>
                    <a:pt x="846" y="1205"/>
                    <a:pt x="1039" y="1205"/>
                  </a:cubicBezTo>
                  <a:cubicBezTo>
                    <a:pt x="948" y="1032"/>
                    <a:pt x="889" y="851"/>
                    <a:pt x="890" y="653"/>
                  </a:cubicBezTo>
                  <a:close/>
                  <a:moveTo>
                    <a:pt x="1192" y="1344"/>
                  </a:moveTo>
                  <a:cubicBezTo>
                    <a:pt x="898" y="1344"/>
                    <a:pt x="605" y="1344"/>
                    <a:pt x="311" y="1344"/>
                  </a:cubicBezTo>
                  <a:cubicBezTo>
                    <a:pt x="311" y="1356"/>
                    <a:pt x="311" y="1367"/>
                    <a:pt x="311" y="1380"/>
                  </a:cubicBezTo>
                  <a:cubicBezTo>
                    <a:pt x="433" y="1380"/>
                    <a:pt x="554" y="1380"/>
                    <a:pt x="676" y="1380"/>
                  </a:cubicBezTo>
                  <a:cubicBezTo>
                    <a:pt x="676" y="1391"/>
                    <a:pt x="676" y="1400"/>
                    <a:pt x="676" y="1411"/>
                  </a:cubicBezTo>
                  <a:cubicBezTo>
                    <a:pt x="554" y="1411"/>
                    <a:pt x="433" y="1411"/>
                    <a:pt x="311" y="1411"/>
                  </a:cubicBezTo>
                  <a:cubicBezTo>
                    <a:pt x="311" y="1423"/>
                    <a:pt x="311" y="1434"/>
                    <a:pt x="311" y="1445"/>
                  </a:cubicBezTo>
                  <a:cubicBezTo>
                    <a:pt x="605" y="1445"/>
                    <a:pt x="898" y="1445"/>
                    <a:pt x="1192" y="1445"/>
                  </a:cubicBezTo>
                  <a:cubicBezTo>
                    <a:pt x="1192" y="1412"/>
                    <a:pt x="1192" y="1379"/>
                    <a:pt x="1192" y="1344"/>
                  </a:cubicBezTo>
                  <a:close/>
                  <a:moveTo>
                    <a:pt x="1369" y="905"/>
                  </a:moveTo>
                  <a:cubicBezTo>
                    <a:pt x="1303" y="776"/>
                    <a:pt x="1265" y="642"/>
                    <a:pt x="1278" y="498"/>
                  </a:cubicBezTo>
                  <a:cubicBezTo>
                    <a:pt x="1234" y="498"/>
                    <a:pt x="1193" y="498"/>
                    <a:pt x="1150" y="498"/>
                  </a:cubicBezTo>
                  <a:cubicBezTo>
                    <a:pt x="1163" y="643"/>
                    <a:pt x="1124" y="777"/>
                    <a:pt x="1059" y="905"/>
                  </a:cubicBezTo>
                  <a:cubicBezTo>
                    <a:pt x="1163" y="905"/>
                    <a:pt x="1265" y="905"/>
                    <a:pt x="1369" y="905"/>
                  </a:cubicBezTo>
                  <a:close/>
                  <a:moveTo>
                    <a:pt x="354" y="498"/>
                  </a:moveTo>
                  <a:cubicBezTo>
                    <a:pt x="310" y="498"/>
                    <a:pt x="269" y="498"/>
                    <a:pt x="226" y="498"/>
                  </a:cubicBezTo>
                  <a:cubicBezTo>
                    <a:pt x="239" y="643"/>
                    <a:pt x="201" y="777"/>
                    <a:pt x="135" y="905"/>
                  </a:cubicBezTo>
                  <a:cubicBezTo>
                    <a:pt x="239" y="905"/>
                    <a:pt x="341" y="905"/>
                    <a:pt x="445" y="905"/>
                  </a:cubicBezTo>
                  <a:cubicBezTo>
                    <a:pt x="379" y="776"/>
                    <a:pt x="341" y="643"/>
                    <a:pt x="354" y="498"/>
                  </a:cubicBezTo>
                  <a:close/>
                  <a:moveTo>
                    <a:pt x="539" y="227"/>
                  </a:moveTo>
                  <a:cubicBezTo>
                    <a:pt x="539" y="229"/>
                    <a:pt x="539" y="231"/>
                    <a:pt x="540" y="232"/>
                  </a:cubicBezTo>
                  <a:cubicBezTo>
                    <a:pt x="565" y="293"/>
                    <a:pt x="589" y="354"/>
                    <a:pt x="615" y="415"/>
                  </a:cubicBezTo>
                  <a:cubicBezTo>
                    <a:pt x="616" y="419"/>
                    <a:pt x="624" y="424"/>
                    <a:pt x="629" y="424"/>
                  </a:cubicBezTo>
                  <a:cubicBezTo>
                    <a:pt x="716" y="424"/>
                    <a:pt x="804" y="424"/>
                    <a:pt x="891" y="424"/>
                  </a:cubicBezTo>
                  <a:cubicBezTo>
                    <a:pt x="900" y="424"/>
                    <a:pt x="903" y="422"/>
                    <a:pt x="906" y="413"/>
                  </a:cubicBezTo>
                  <a:cubicBezTo>
                    <a:pt x="924" y="355"/>
                    <a:pt x="943" y="297"/>
                    <a:pt x="963" y="238"/>
                  </a:cubicBezTo>
                  <a:cubicBezTo>
                    <a:pt x="966" y="229"/>
                    <a:pt x="963" y="225"/>
                    <a:pt x="955" y="221"/>
                  </a:cubicBezTo>
                  <a:cubicBezTo>
                    <a:pt x="930" y="206"/>
                    <a:pt x="904" y="190"/>
                    <a:pt x="879" y="174"/>
                  </a:cubicBezTo>
                  <a:cubicBezTo>
                    <a:pt x="871" y="169"/>
                    <a:pt x="865" y="170"/>
                    <a:pt x="857" y="175"/>
                  </a:cubicBezTo>
                  <a:cubicBezTo>
                    <a:pt x="827" y="194"/>
                    <a:pt x="796" y="212"/>
                    <a:pt x="765" y="231"/>
                  </a:cubicBezTo>
                  <a:cubicBezTo>
                    <a:pt x="756" y="237"/>
                    <a:pt x="749" y="238"/>
                    <a:pt x="739" y="231"/>
                  </a:cubicBezTo>
                  <a:cubicBezTo>
                    <a:pt x="708" y="211"/>
                    <a:pt x="676" y="193"/>
                    <a:pt x="644" y="174"/>
                  </a:cubicBezTo>
                  <a:cubicBezTo>
                    <a:pt x="640" y="172"/>
                    <a:pt x="633" y="170"/>
                    <a:pt x="629" y="172"/>
                  </a:cubicBezTo>
                  <a:cubicBezTo>
                    <a:pt x="599" y="190"/>
                    <a:pt x="569" y="208"/>
                    <a:pt x="539" y="227"/>
                  </a:cubicBezTo>
                  <a:close/>
                  <a:moveTo>
                    <a:pt x="411" y="1310"/>
                  </a:moveTo>
                  <a:cubicBezTo>
                    <a:pt x="639" y="1310"/>
                    <a:pt x="865" y="1310"/>
                    <a:pt x="1092" y="1310"/>
                  </a:cubicBezTo>
                  <a:cubicBezTo>
                    <a:pt x="1092" y="1286"/>
                    <a:pt x="1092" y="1263"/>
                    <a:pt x="1092" y="1239"/>
                  </a:cubicBezTo>
                  <a:cubicBezTo>
                    <a:pt x="864" y="1239"/>
                    <a:pt x="638" y="1239"/>
                    <a:pt x="411" y="1239"/>
                  </a:cubicBezTo>
                  <a:cubicBezTo>
                    <a:pt x="411" y="1263"/>
                    <a:pt x="411" y="1286"/>
                    <a:pt x="411" y="1310"/>
                  </a:cubicBezTo>
                  <a:close/>
                  <a:moveTo>
                    <a:pt x="989" y="457"/>
                  </a:moveTo>
                  <a:cubicBezTo>
                    <a:pt x="830" y="457"/>
                    <a:pt x="672" y="457"/>
                    <a:pt x="514" y="457"/>
                  </a:cubicBezTo>
                  <a:cubicBezTo>
                    <a:pt x="514" y="482"/>
                    <a:pt x="514" y="506"/>
                    <a:pt x="514" y="530"/>
                  </a:cubicBezTo>
                  <a:cubicBezTo>
                    <a:pt x="673" y="530"/>
                    <a:pt x="830" y="530"/>
                    <a:pt x="989" y="530"/>
                  </a:cubicBezTo>
                  <a:cubicBezTo>
                    <a:pt x="989" y="505"/>
                    <a:pt x="989" y="482"/>
                    <a:pt x="989" y="457"/>
                  </a:cubicBezTo>
                  <a:close/>
                  <a:moveTo>
                    <a:pt x="985" y="1006"/>
                  </a:moveTo>
                  <a:cubicBezTo>
                    <a:pt x="990" y="1021"/>
                    <a:pt x="996" y="1034"/>
                    <a:pt x="1000" y="1048"/>
                  </a:cubicBezTo>
                  <a:cubicBezTo>
                    <a:pt x="1004" y="1059"/>
                    <a:pt x="1009" y="1062"/>
                    <a:pt x="1021" y="1062"/>
                  </a:cubicBezTo>
                  <a:cubicBezTo>
                    <a:pt x="1166" y="1062"/>
                    <a:pt x="1311" y="1062"/>
                    <a:pt x="1457" y="1062"/>
                  </a:cubicBezTo>
                  <a:cubicBezTo>
                    <a:pt x="1462" y="1062"/>
                    <a:pt x="1467" y="1062"/>
                    <a:pt x="1472" y="1062"/>
                  </a:cubicBezTo>
                  <a:cubicBezTo>
                    <a:pt x="1472" y="1043"/>
                    <a:pt x="1472" y="1025"/>
                    <a:pt x="1472" y="1006"/>
                  </a:cubicBezTo>
                  <a:cubicBezTo>
                    <a:pt x="1310" y="1006"/>
                    <a:pt x="1149" y="1006"/>
                    <a:pt x="985" y="1006"/>
                  </a:cubicBezTo>
                  <a:close/>
                  <a:moveTo>
                    <a:pt x="518" y="1006"/>
                  </a:moveTo>
                  <a:cubicBezTo>
                    <a:pt x="355" y="1006"/>
                    <a:pt x="194" y="1006"/>
                    <a:pt x="32" y="1006"/>
                  </a:cubicBezTo>
                  <a:cubicBezTo>
                    <a:pt x="32" y="1025"/>
                    <a:pt x="32" y="1043"/>
                    <a:pt x="32" y="1062"/>
                  </a:cubicBezTo>
                  <a:cubicBezTo>
                    <a:pt x="38" y="1062"/>
                    <a:pt x="44" y="1062"/>
                    <a:pt x="49" y="1062"/>
                  </a:cubicBezTo>
                  <a:cubicBezTo>
                    <a:pt x="113" y="1062"/>
                    <a:pt x="178" y="1062"/>
                    <a:pt x="242" y="1062"/>
                  </a:cubicBezTo>
                  <a:cubicBezTo>
                    <a:pt x="323" y="1062"/>
                    <a:pt x="403" y="1062"/>
                    <a:pt x="484" y="1062"/>
                  </a:cubicBezTo>
                  <a:cubicBezTo>
                    <a:pt x="489" y="1062"/>
                    <a:pt x="497" y="1059"/>
                    <a:pt x="499" y="1055"/>
                  </a:cubicBezTo>
                  <a:cubicBezTo>
                    <a:pt x="506" y="1040"/>
                    <a:pt x="512" y="1024"/>
                    <a:pt x="518" y="1006"/>
                  </a:cubicBezTo>
                  <a:close/>
                  <a:moveTo>
                    <a:pt x="894" y="563"/>
                  </a:moveTo>
                  <a:cubicBezTo>
                    <a:pt x="798" y="563"/>
                    <a:pt x="704" y="563"/>
                    <a:pt x="608" y="563"/>
                  </a:cubicBezTo>
                  <a:cubicBezTo>
                    <a:pt x="610" y="583"/>
                    <a:pt x="611" y="602"/>
                    <a:pt x="613" y="620"/>
                  </a:cubicBezTo>
                  <a:cubicBezTo>
                    <a:pt x="706" y="620"/>
                    <a:pt x="798" y="620"/>
                    <a:pt x="890" y="620"/>
                  </a:cubicBezTo>
                  <a:cubicBezTo>
                    <a:pt x="892" y="601"/>
                    <a:pt x="893" y="583"/>
                    <a:pt x="894" y="563"/>
                  </a:cubicBezTo>
                  <a:close/>
                  <a:moveTo>
                    <a:pt x="484" y="938"/>
                  </a:moveTo>
                  <a:cubicBezTo>
                    <a:pt x="354" y="938"/>
                    <a:pt x="226" y="938"/>
                    <a:pt x="97" y="938"/>
                  </a:cubicBezTo>
                  <a:cubicBezTo>
                    <a:pt x="97" y="950"/>
                    <a:pt x="97" y="962"/>
                    <a:pt x="97" y="974"/>
                  </a:cubicBezTo>
                  <a:cubicBezTo>
                    <a:pt x="226" y="974"/>
                    <a:pt x="354" y="974"/>
                    <a:pt x="483" y="974"/>
                  </a:cubicBezTo>
                  <a:cubicBezTo>
                    <a:pt x="483" y="969"/>
                    <a:pt x="484" y="966"/>
                    <a:pt x="484" y="963"/>
                  </a:cubicBezTo>
                  <a:cubicBezTo>
                    <a:pt x="484" y="955"/>
                    <a:pt x="484" y="947"/>
                    <a:pt x="484" y="938"/>
                  </a:cubicBezTo>
                  <a:close/>
                  <a:moveTo>
                    <a:pt x="1406" y="974"/>
                  </a:moveTo>
                  <a:cubicBezTo>
                    <a:pt x="1406" y="961"/>
                    <a:pt x="1406" y="949"/>
                    <a:pt x="1406" y="938"/>
                  </a:cubicBezTo>
                  <a:cubicBezTo>
                    <a:pt x="1277" y="938"/>
                    <a:pt x="1149" y="938"/>
                    <a:pt x="1021" y="938"/>
                  </a:cubicBezTo>
                  <a:cubicBezTo>
                    <a:pt x="1021" y="951"/>
                    <a:pt x="1021" y="962"/>
                    <a:pt x="1021" y="974"/>
                  </a:cubicBezTo>
                  <a:cubicBezTo>
                    <a:pt x="1150" y="974"/>
                    <a:pt x="1278" y="974"/>
                    <a:pt x="1406" y="974"/>
                  </a:cubicBezTo>
                  <a:close/>
                  <a:moveTo>
                    <a:pt x="1277" y="340"/>
                  </a:moveTo>
                  <a:cubicBezTo>
                    <a:pt x="1277" y="305"/>
                    <a:pt x="1248" y="276"/>
                    <a:pt x="1213" y="277"/>
                  </a:cubicBezTo>
                  <a:cubicBezTo>
                    <a:pt x="1178" y="277"/>
                    <a:pt x="1151" y="305"/>
                    <a:pt x="1151" y="340"/>
                  </a:cubicBezTo>
                  <a:cubicBezTo>
                    <a:pt x="1151" y="376"/>
                    <a:pt x="1179" y="404"/>
                    <a:pt x="1214" y="404"/>
                  </a:cubicBezTo>
                  <a:cubicBezTo>
                    <a:pt x="1249" y="404"/>
                    <a:pt x="1277" y="375"/>
                    <a:pt x="1277" y="340"/>
                  </a:cubicBezTo>
                  <a:close/>
                  <a:moveTo>
                    <a:pt x="353" y="341"/>
                  </a:moveTo>
                  <a:cubicBezTo>
                    <a:pt x="354" y="305"/>
                    <a:pt x="325" y="277"/>
                    <a:pt x="290" y="277"/>
                  </a:cubicBezTo>
                  <a:cubicBezTo>
                    <a:pt x="256" y="277"/>
                    <a:pt x="227" y="305"/>
                    <a:pt x="227" y="339"/>
                  </a:cubicBezTo>
                  <a:cubicBezTo>
                    <a:pt x="226" y="375"/>
                    <a:pt x="254" y="403"/>
                    <a:pt x="289" y="404"/>
                  </a:cubicBezTo>
                  <a:cubicBezTo>
                    <a:pt x="324" y="405"/>
                    <a:pt x="353" y="376"/>
                    <a:pt x="353" y="341"/>
                  </a:cubicBezTo>
                  <a:close/>
                  <a:moveTo>
                    <a:pt x="178" y="464"/>
                  </a:moveTo>
                  <a:cubicBezTo>
                    <a:pt x="253" y="464"/>
                    <a:pt x="328" y="464"/>
                    <a:pt x="402" y="464"/>
                  </a:cubicBezTo>
                  <a:cubicBezTo>
                    <a:pt x="402" y="454"/>
                    <a:pt x="402" y="445"/>
                    <a:pt x="402" y="436"/>
                  </a:cubicBezTo>
                  <a:cubicBezTo>
                    <a:pt x="327" y="436"/>
                    <a:pt x="253" y="436"/>
                    <a:pt x="178" y="436"/>
                  </a:cubicBezTo>
                  <a:cubicBezTo>
                    <a:pt x="178" y="446"/>
                    <a:pt x="178" y="454"/>
                    <a:pt x="178" y="464"/>
                  </a:cubicBezTo>
                  <a:close/>
                  <a:moveTo>
                    <a:pt x="1326" y="465"/>
                  </a:moveTo>
                  <a:cubicBezTo>
                    <a:pt x="1326" y="454"/>
                    <a:pt x="1326" y="445"/>
                    <a:pt x="1326" y="436"/>
                  </a:cubicBezTo>
                  <a:cubicBezTo>
                    <a:pt x="1251" y="436"/>
                    <a:pt x="1176" y="436"/>
                    <a:pt x="1102" y="436"/>
                  </a:cubicBezTo>
                  <a:cubicBezTo>
                    <a:pt x="1102" y="446"/>
                    <a:pt x="1102" y="455"/>
                    <a:pt x="1102" y="465"/>
                  </a:cubicBezTo>
                  <a:cubicBezTo>
                    <a:pt x="1177" y="465"/>
                    <a:pt x="1251" y="465"/>
                    <a:pt x="1326" y="465"/>
                  </a:cubicBezTo>
                  <a:close/>
                  <a:moveTo>
                    <a:pt x="721" y="67"/>
                  </a:moveTo>
                  <a:cubicBezTo>
                    <a:pt x="721" y="84"/>
                    <a:pt x="736" y="98"/>
                    <a:pt x="753" y="98"/>
                  </a:cubicBezTo>
                  <a:cubicBezTo>
                    <a:pt x="770" y="98"/>
                    <a:pt x="783" y="83"/>
                    <a:pt x="783" y="66"/>
                  </a:cubicBezTo>
                  <a:cubicBezTo>
                    <a:pt x="782" y="49"/>
                    <a:pt x="769" y="36"/>
                    <a:pt x="752" y="36"/>
                  </a:cubicBezTo>
                  <a:cubicBezTo>
                    <a:pt x="734" y="36"/>
                    <a:pt x="721" y="49"/>
                    <a:pt x="721" y="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01">
              <a:extLst>
                <a:ext uri="{FF2B5EF4-FFF2-40B4-BE49-F238E27FC236}">
                  <a16:creationId xmlns:a16="http://schemas.microsoft.com/office/drawing/2014/main" id="{2E81C6B4-0E88-0CB1-C306-F7BAEEDDCB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162675" y="3681413"/>
              <a:ext cx="69850" cy="9525"/>
            </a:xfrm>
            <a:custGeom>
              <a:avLst/>
              <a:gdLst>
                <a:gd name="T0" fmla="*/ 0 w 228"/>
                <a:gd name="T1" fmla="*/ 29 h 29"/>
                <a:gd name="T2" fmla="*/ 0 w 228"/>
                <a:gd name="T3" fmla="*/ 0 h 29"/>
                <a:gd name="T4" fmla="*/ 228 w 228"/>
                <a:gd name="T5" fmla="*/ 0 h 29"/>
                <a:gd name="T6" fmla="*/ 228 w 228"/>
                <a:gd name="T7" fmla="*/ 29 h 29"/>
                <a:gd name="T8" fmla="*/ 0 w 22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9">
                  <a:moveTo>
                    <a:pt x="0" y="29"/>
                  </a:moveTo>
                  <a:cubicBezTo>
                    <a:pt x="0" y="19"/>
                    <a:pt x="0" y="10"/>
                    <a:pt x="0" y="0"/>
                  </a:cubicBezTo>
                  <a:cubicBezTo>
                    <a:pt x="76" y="0"/>
                    <a:pt x="151" y="0"/>
                    <a:pt x="228" y="0"/>
                  </a:cubicBezTo>
                  <a:cubicBezTo>
                    <a:pt x="228" y="9"/>
                    <a:pt x="228" y="18"/>
                    <a:pt x="228" y="29"/>
                  </a:cubicBezTo>
                  <a:cubicBezTo>
                    <a:pt x="152" y="29"/>
                    <a:pt x="77" y="29"/>
                    <a:pt x="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02">
              <a:extLst>
                <a:ext uri="{FF2B5EF4-FFF2-40B4-BE49-F238E27FC236}">
                  <a16:creationId xmlns:a16="http://schemas.microsoft.com/office/drawing/2014/main" id="{8E9FBE1C-EB6C-1DF7-2A3C-D5D75303465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77000" y="3681413"/>
              <a:ext cx="69850" cy="9525"/>
            </a:xfrm>
            <a:custGeom>
              <a:avLst/>
              <a:gdLst>
                <a:gd name="T0" fmla="*/ 228 w 228"/>
                <a:gd name="T1" fmla="*/ 29 h 29"/>
                <a:gd name="T2" fmla="*/ 0 w 228"/>
                <a:gd name="T3" fmla="*/ 29 h 29"/>
                <a:gd name="T4" fmla="*/ 0 w 228"/>
                <a:gd name="T5" fmla="*/ 0 h 29"/>
                <a:gd name="T6" fmla="*/ 228 w 228"/>
                <a:gd name="T7" fmla="*/ 0 h 29"/>
                <a:gd name="T8" fmla="*/ 228 w 228"/>
                <a:gd name="T9" fmla="*/ 29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28" h="29">
                  <a:moveTo>
                    <a:pt x="228" y="29"/>
                  </a:moveTo>
                  <a:cubicBezTo>
                    <a:pt x="152" y="29"/>
                    <a:pt x="76" y="29"/>
                    <a:pt x="0" y="29"/>
                  </a:cubicBezTo>
                  <a:cubicBezTo>
                    <a:pt x="0" y="20"/>
                    <a:pt x="0" y="11"/>
                    <a:pt x="0" y="0"/>
                  </a:cubicBezTo>
                  <a:cubicBezTo>
                    <a:pt x="76" y="0"/>
                    <a:pt x="152" y="0"/>
                    <a:pt x="228" y="0"/>
                  </a:cubicBezTo>
                  <a:cubicBezTo>
                    <a:pt x="228" y="9"/>
                    <a:pt x="228" y="18"/>
                    <a:pt x="228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103">
              <a:extLst>
                <a:ext uri="{FF2B5EF4-FFF2-40B4-BE49-F238E27FC236}">
                  <a16:creationId xmlns:a16="http://schemas.microsoft.com/office/drawing/2014/main" id="{3DD2C143-6891-A0E2-71E7-0331DE9A1B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0788" y="3565525"/>
              <a:ext cx="114300" cy="125413"/>
            </a:xfrm>
            <a:custGeom>
              <a:avLst/>
              <a:gdLst>
                <a:gd name="T0" fmla="*/ 380 w 380"/>
                <a:gd name="T1" fmla="*/ 410 h 410"/>
                <a:gd name="T2" fmla="*/ 0 w 380"/>
                <a:gd name="T3" fmla="*/ 410 h 410"/>
                <a:gd name="T4" fmla="*/ 109 w 380"/>
                <a:gd name="T5" fmla="*/ 0 h 410"/>
                <a:gd name="T6" fmla="*/ 270 w 380"/>
                <a:gd name="T7" fmla="*/ 0 h 410"/>
                <a:gd name="T8" fmla="*/ 380 w 380"/>
                <a:gd name="T9" fmla="*/ 410 h 410"/>
                <a:gd name="T10" fmla="*/ 241 w 380"/>
                <a:gd name="T11" fmla="*/ 30 h 410"/>
                <a:gd name="T12" fmla="*/ 147 w 380"/>
                <a:gd name="T13" fmla="*/ 30 h 410"/>
                <a:gd name="T14" fmla="*/ 136 w 380"/>
                <a:gd name="T15" fmla="*/ 43 h 410"/>
                <a:gd name="T16" fmla="*/ 54 w 380"/>
                <a:gd name="T17" fmla="*/ 361 h 410"/>
                <a:gd name="T18" fmla="*/ 48 w 380"/>
                <a:gd name="T19" fmla="*/ 377 h 410"/>
                <a:gd name="T20" fmla="*/ 332 w 380"/>
                <a:gd name="T21" fmla="*/ 377 h 410"/>
                <a:gd name="T22" fmla="*/ 241 w 380"/>
                <a:gd name="T23" fmla="*/ 30 h 4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80" h="410">
                  <a:moveTo>
                    <a:pt x="380" y="410"/>
                  </a:moveTo>
                  <a:cubicBezTo>
                    <a:pt x="252" y="410"/>
                    <a:pt x="127" y="410"/>
                    <a:pt x="0" y="410"/>
                  </a:cubicBezTo>
                  <a:cubicBezTo>
                    <a:pt x="58" y="278"/>
                    <a:pt x="98" y="143"/>
                    <a:pt x="109" y="0"/>
                  </a:cubicBezTo>
                  <a:cubicBezTo>
                    <a:pt x="163" y="0"/>
                    <a:pt x="215" y="0"/>
                    <a:pt x="270" y="0"/>
                  </a:cubicBezTo>
                  <a:cubicBezTo>
                    <a:pt x="281" y="143"/>
                    <a:pt x="320" y="278"/>
                    <a:pt x="380" y="410"/>
                  </a:cubicBezTo>
                  <a:close/>
                  <a:moveTo>
                    <a:pt x="241" y="30"/>
                  </a:moveTo>
                  <a:cubicBezTo>
                    <a:pt x="209" y="30"/>
                    <a:pt x="178" y="31"/>
                    <a:pt x="147" y="30"/>
                  </a:cubicBezTo>
                  <a:cubicBezTo>
                    <a:pt x="137" y="30"/>
                    <a:pt x="137" y="36"/>
                    <a:pt x="136" y="43"/>
                  </a:cubicBezTo>
                  <a:cubicBezTo>
                    <a:pt x="124" y="153"/>
                    <a:pt x="95" y="258"/>
                    <a:pt x="54" y="361"/>
                  </a:cubicBezTo>
                  <a:cubicBezTo>
                    <a:pt x="52" y="366"/>
                    <a:pt x="50" y="371"/>
                    <a:pt x="48" y="377"/>
                  </a:cubicBezTo>
                  <a:cubicBezTo>
                    <a:pt x="143" y="377"/>
                    <a:pt x="237" y="377"/>
                    <a:pt x="332" y="377"/>
                  </a:cubicBezTo>
                  <a:cubicBezTo>
                    <a:pt x="285" y="265"/>
                    <a:pt x="254" y="151"/>
                    <a:pt x="241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104">
              <a:extLst>
                <a:ext uri="{FF2B5EF4-FFF2-40B4-BE49-F238E27FC236}">
                  <a16:creationId xmlns:a16="http://schemas.microsoft.com/office/drawing/2014/main" id="{9E40367E-34F7-2BDD-FF46-C636EF9A9546}"/>
                </a:ext>
              </a:extLst>
            </p:cNvPr>
            <p:cNvSpPr>
              <a:spLocks/>
            </p:cNvSpPr>
            <p:nvPr/>
          </p:nvSpPr>
          <p:spPr bwMode="auto">
            <a:xfrm>
              <a:off x="6319838" y="3416300"/>
              <a:ext cx="76200" cy="30163"/>
            </a:xfrm>
            <a:custGeom>
              <a:avLst/>
              <a:gdLst>
                <a:gd name="T0" fmla="*/ 233 w 249"/>
                <a:gd name="T1" fmla="*/ 0 h 101"/>
                <a:gd name="T2" fmla="*/ 249 w 249"/>
                <a:gd name="T3" fmla="*/ 27 h 101"/>
                <a:gd name="T4" fmla="*/ 130 w 249"/>
                <a:gd name="T5" fmla="*/ 99 h 101"/>
                <a:gd name="T6" fmla="*/ 119 w 249"/>
                <a:gd name="T7" fmla="*/ 99 h 101"/>
                <a:gd name="T8" fmla="*/ 0 w 249"/>
                <a:gd name="T9" fmla="*/ 27 h 101"/>
                <a:gd name="T10" fmla="*/ 16 w 249"/>
                <a:gd name="T11" fmla="*/ 0 h 101"/>
                <a:gd name="T12" fmla="*/ 49 w 249"/>
                <a:gd name="T13" fmla="*/ 20 h 101"/>
                <a:gd name="T14" fmla="*/ 113 w 249"/>
                <a:gd name="T15" fmla="*/ 59 h 101"/>
                <a:gd name="T16" fmla="*/ 136 w 249"/>
                <a:gd name="T17" fmla="*/ 60 h 101"/>
                <a:gd name="T18" fmla="*/ 233 w 249"/>
                <a:gd name="T19" fmla="*/ 0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9" h="101">
                  <a:moveTo>
                    <a:pt x="233" y="0"/>
                  </a:moveTo>
                  <a:cubicBezTo>
                    <a:pt x="239" y="10"/>
                    <a:pt x="244" y="18"/>
                    <a:pt x="249" y="27"/>
                  </a:cubicBezTo>
                  <a:cubicBezTo>
                    <a:pt x="209" y="52"/>
                    <a:pt x="169" y="76"/>
                    <a:pt x="130" y="99"/>
                  </a:cubicBezTo>
                  <a:cubicBezTo>
                    <a:pt x="127" y="101"/>
                    <a:pt x="122" y="100"/>
                    <a:pt x="119" y="99"/>
                  </a:cubicBezTo>
                  <a:cubicBezTo>
                    <a:pt x="79" y="75"/>
                    <a:pt x="40" y="51"/>
                    <a:pt x="0" y="27"/>
                  </a:cubicBezTo>
                  <a:cubicBezTo>
                    <a:pt x="5" y="18"/>
                    <a:pt x="10" y="10"/>
                    <a:pt x="16" y="0"/>
                  </a:cubicBezTo>
                  <a:cubicBezTo>
                    <a:pt x="27" y="7"/>
                    <a:pt x="38" y="14"/>
                    <a:pt x="49" y="20"/>
                  </a:cubicBezTo>
                  <a:cubicBezTo>
                    <a:pt x="71" y="33"/>
                    <a:pt x="92" y="46"/>
                    <a:pt x="113" y="59"/>
                  </a:cubicBezTo>
                  <a:cubicBezTo>
                    <a:pt x="121" y="65"/>
                    <a:pt x="127" y="65"/>
                    <a:pt x="136" y="60"/>
                  </a:cubicBezTo>
                  <a:cubicBezTo>
                    <a:pt x="167" y="40"/>
                    <a:pt x="199" y="21"/>
                    <a:pt x="2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574" name="Freeform 105">
            <a:extLst>
              <a:ext uri="{FF2B5EF4-FFF2-40B4-BE49-F238E27FC236}">
                <a16:creationId xmlns:a16="http://schemas.microsoft.com/office/drawing/2014/main" id="{BAAD8030-6840-CDA1-6D46-DB7E7061312E}"/>
              </a:ext>
            </a:extLst>
          </p:cNvPr>
          <p:cNvSpPr>
            <a:spLocks noEditPoints="1"/>
          </p:cNvSpPr>
          <p:nvPr/>
        </p:nvSpPr>
        <p:spPr bwMode="auto">
          <a:xfrm>
            <a:off x="9110994" y="4827441"/>
            <a:ext cx="444500" cy="446088"/>
          </a:xfrm>
          <a:custGeom>
            <a:avLst/>
            <a:gdLst>
              <a:gd name="T0" fmla="*/ 1462 w 1464"/>
              <a:gd name="T1" fmla="*/ 878 h 1467"/>
              <a:gd name="T2" fmla="*/ 1153 w 1464"/>
              <a:gd name="T3" fmla="*/ 1012 h 1467"/>
              <a:gd name="T4" fmla="*/ 959 w 1464"/>
              <a:gd name="T5" fmla="*/ 1448 h 1467"/>
              <a:gd name="T6" fmla="*/ 822 w 1464"/>
              <a:gd name="T7" fmla="*/ 1464 h 1467"/>
              <a:gd name="T8" fmla="*/ 470 w 1464"/>
              <a:gd name="T9" fmla="*/ 1293 h 1467"/>
              <a:gd name="T10" fmla="*/ 234 w 1464"/>
              <a:gd name="T11" fmla="*/ 1337 h 1467"/>
              <a:gd name="T12" fmla="*/ 468 w 1464"/>
              <a:gd name="T13" fmla="*/ 1244 h 1467"/>
              <a:gd name="T14" fmla="*/ 580 w 1464"/>
              <a:gd name="T15" fmla="*/ 1089 h 1467"/>
              <a:gd name="T16" fmla="*/ 252 w 1464"/>
              <a:gd name="T17" fmla="*/ 907 h 1467"/>
              <a:gd name="T18" fmla="*/ 204 w 1464"/>
              <a:gd name="T19" fmla="*/ 1174 h 1467"/>
              <a:gd name="T20" fmla="*/ 90 w 1464"/>
              <a:gd name="T21" fmla="*/ 964 h 1467"/>
              <a:gd name="T22" fmla="*/ 82 w 1464"/>
              <a:gd name="T23" fmla="*/ 632 h 1467"/>
              <a:gd name="T24" fmla="*/ 150 w 1464"/>
              <a:gd name="T25" fmla="*/ 251 h 1467"/>
              <a:gd name="T26" fmla="*/ 132 w 1464"/>
              <a:gd name="T27" fmla="*/ 11 h 1467"/>
              <a:gd name="T28" fmla="*/ 208 w 1464"/>
              <a:gd name="T29" fmla="*/ 241 h 1467"/>
              <a:gd name="T30" fmla="*/ 631 w 1464"/>
              <a:gd name="T31" fmla="*/ 505 h 1467"/>
              <a:gd name="T32" fmla="*/ 821 w 1464"/>
              <a:gd name="T33" fmla="*/ 199 h 1467"/>
              <a:gd name="T34" fmla="*/ 604 w 1464"/>
              <a:gd name="T35" fmla="*/ 78 h 1467"/>
              <a:gd name="T36" fmla="*/ 838 w 1464"/>
              <a:gd name="T37" fmla="*/ 153 h 1467"/>
              <a:gd name="T38" fmla="*/ 916 w 1464"/>
              <a:gd name="T39" fmla="*/ 165 h 1467"/>
              <a:gd name="T40" fmla="*/ 1464 w 1464"/>
              <a:gd name="T41" fmla="*/ 272 h 1467"/>
              <a:gd name="T42" fmla="*/ 1152 w 1464"/>
              <a:gd name="T43" fmla="*/ 591 h 1467"/>
              <a:gd name="T44" fmla="*/ 1087 w 1464"/>
              <a:gd name="T45" fmla="*/ 997 h 1467"/>
              <a:gd name="T46" fmla="*/ 1275 w 1464"/>
              <a:gd name="T47" fmla="*/ 759 h 1467"/>
              <a:gd name="T48" fmla="*/ 914 w 1464"/>
              <a:gd name="T49" fmla="*/ 438 h 1467"/>
              <a:gd name="T50" fmla="*/ 680 w 1464"/>
              <a:gd name="T51" fmla="*/ 945 h 1467"/>
              <a:gd name="T52" fmla="*/ 914 w 1464"/>
              <a:gd name="T53" fmla="*/ 438 h 1467"/>
              <a:gd name="T54" fmla="*/ 1011 w 1464"/>
              <a:gd name="T55" fmla="*/ 988 h 1467"/>
              <a:gd name="T56" fmla="*/ 770 w 1464"/>
              <a:gd name="T57" fmla="*/ 1236 h 1467"/>
              <a:gd name="T58" fmla="*/ 944 w 1464"/>
              <a:gd name="T59" fmla="*/ 1236 h 1467"/>
              <a:gd name="T60" fmla="*/ 992 w 1464"/>
              <a:gd name="T61" fmla="*/ 140 h 1467"/>
              <a:gd name="T62" fmla="*/ 1088 w 1464"/>
              <a:gd name="T63" fmla="*/ 192 h 1467"/>
              <a:gd name="T64" fmla="*/ 1260 w 1464"/>
              <a:gd name="T65" fmla="*/ 363 h 1467"/>
              <a:gd name="T66" fmla="*/ 287 w 1464"/>
              <a:gd name="T67" fmla="*/ 531 h 1467"/>
              <a:gd name="T68" fmla="*/ 461 w 1464"/>
              <a:gd name="T69" fmla="*/ 699 h 1467"/>
              <a:gd name="T70" fmla="*/ 542 w 1464"/>
              <a:gd name="T71" fmla="*/ 469 h 1467"/>
              <a:gd name="T72" fmla="*/ 284 w 1464"/>
              <a:gd name="T73" fmla="*/ 702 h 1467"/>
              <a:gd name="T74" fmla="*/ 314 w 1464"/>
              <a:gd name="T75" fmla="*/ 744 h 1467"/>
              <a:gd name="T76" fmla="*/ 513 w 1464"/>
              <a:gd name="T77" fmla="*/ 837 h 1467"/>
              <a:gd name="T78" fmla="*/ 997 w 1464"/>
              <a:gd name="T79" fmla="*/ 1362 h 1467"/>
              <a:gd name="T80" fmla="*/ 718 w 1464"/>
              <a:gd name="T81" fmla="*/ 1357 h 1467"/>
              <a:gd name="T82" fmla="*/ 1173 w 1464"/>
              <a:gd name="T83" fmla="*/ 400 h 1467"/>
              <a:gd name="T84" fmla="*/ 1038 w 1464"/>
              <a:gd name="T85" fmla="*/ 503 h 1467"/>
              <a:gd name="T86" fmla="*/ 1269 w 1464"/>
              <a:gd name="T87" fmla="*/ 424 h 1467"/>
              <a:gd name="T88" fmla="*/ 784 w 1464"/>
              <a:gd name="T89" fmla="*/ 132 h 1467"/>
              <a:gd name="T90" fmla="*/ 712 w 1464"/>
              <a:gd name="T91" fmla="*/ 205 h 1467"/>
              <a:gd name="T92" fmla="*/ 1100 w 1464"/>
              <a:gd name="T93" fmla="*/ 277 h 1467"/>
              <a:gd name="T94" fmla="*/ 129 w 1464"/>
              <a:gd name="T95" fmla="*/ 1006 h 1467"/>
              <a:gd name="T96" fmla="*/ 202 w 1464"/>
              <a:gd name="T97" fmla="*/ 1078 h 1467"/>
              <a:gd name="T98" fmla="*/ 347 w 1464"/>
              <a:gd name="T99" fmla="*/ 1370 h 1467"/>
              <a:gd name="T100" fmla="*/ 275 w 1464"/>
              <a:gd name="T101" fmla="*/ 1295 h 1467"/>
              <a:gd name="T102" fmla="*/ 57 w 1464"/>
              <a:gd name="T103" fmla="*/ 132 h 1467"/>
              <a:gd name="T104" fmla="*/ 1343 w 1464"/>
              <a:gd name="T105" fmla="*/ 933 h 1467"/>
              <a:gd name="T106" fmla="*/ 1270 w 1464"/>
              <a:gd name="T107" fmla="*/ 860 h 1467"/>
              <a:gd name="T108" fmla="*/ 857 w 1464"/>
              <a:gd name="T109" fmla="*/ 1224 h 1467"/>
              <a:gd name="T110" fmla="*/ 784 w 1464"/>
              <a:gd name="T111" fmla="*/ 1151 h 1467"/>
              <a:gd name="T112" fmla="*/ 299 w 1464"/>
              <a:gd name="T113" fmla="*/ 618 h 146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</a:cxnLst>
            <a:rect l="0" t="0" r="r" b="b"/>
            <a:pathLst>
              <a:path w="1464" h="1467">
                <a:moveTo>
                  <a:pt x="1464" y="847"/>
                </a:moveTo>
                <a:cubicBezTo>
                  <a:pt x="1464" y="856"/>
                  <a:pt x="1464" y="866"/>
                  <a:pt x="1464" y="875"/>
                </a:cubicBezTo>
                <a:cubicBezTo>
                  <a:pt x="1463" y="876"/>
                  <a:pt x="1463" y="877"/>
                  <a:pt x="1462" y="878"/>
                </a:cubicBezTo>
                <a:cubicBezTo>
                  <a:pt x="1448" y="973"/>
                  <a:pt x="1335" y="1014"/>
                  <a:pt x="1263" y="951"/>
                </a:cubicBezTo>
                <a:cubicBezTo>
                  <a:pt x="1257" y="945"/>
                  <a:pt x="1253" y="947"/>
                  <a:pt x="1247" y="951"/>
                </a:cubicBezTo>
                <a:cubicBezTo>
                  <a:pt x="1216" y="972"/>
                  <a:pt x="1185" y="992"/>
                  <a:pt x="1153" y="1012"/>
                </a:cubicBezTo>
                <a:cubicBezTo>
                  <a:pt x="1140" y="1021"/>
                  <a:pt x="1127" y="1029"/>
                  <a:pt x="1114" y="1038"/>
                </a:cubicBezTo>
                <a:cubicBezTo>
                  <a:pt x="1117" y="1045"/>
                  <a:pt x="1120" y="1050"/>
                  <a:pt x="1122" y="1056"/>
                </a:cubicBezTo>
                <a:cubicBezTo>
                  <a:pt x="1192" y="1208"/>
                  <a:pt x="1117" y="1391"/>
                  <a:pt x="959" y="1448"/>
                </a:cubicBezTo>
                <a:cubicBezTo>
                  <a:pt x="936" y="1456"/>
                  <a:pt x="911" y="1461"/>
                  <a:pt x="887" y="1467"/>
                </a:cubicBezTo>
                <a:cubicBezTo>
                  <a:pt x="868" y="1467"/>
                  <a:pt x="849" y="1467"/>
                  <a:pt x="830" y="1467"/>
                </a:cubicBezTo>
                <a:cubicBezTo>
                  <a:pt x="827" y="1466"/>
                  <a:pt x="825" y="1465"/>
                  <a:pt x="822" y="1464"/>
                </a:cubicBezTo>
                <a:cubicBezTo>
                  <a:pt x="743" y="1454"/>
                  <a:pt x="679" y="1419"/>
                  <a:pt x="631" y="1356"/>
                </a:cubicBezTo>
                <a:cubicBezTo>
                  <a:pt x="610" y="1330"/>
                  <a:pt x="595" y="1299"/>
                  <a:pt x="576" y="1268"/>
                </a:cubicBezTo>
                <a:cubicBezTo>
                  <a:pt x="543" y="1275"/>
                  <a:pt x="507" y="1284"/>
                  <a:pt x="470" y="1293"/>
                </a:cubicBezTo>
                <a:cubicBezTo>
                  <a:pt x="469" y="1302"/>
                  <a:pt x="468" y="1311"/>
                  <a:pt x="467" y="1319"/>
                </a:cubicBezTo>
                <a:cubicBezTo>
                  <a:pt x="457" y="1374"/>
                  <a:pt x="411" y="1414"/>
                  <a:pt x="352" y="1418"/>
                </a:cubicBezTo>
                <a:cubicBezTo>
                  <a:pt x="303" y="1422"/>
                  <a:pt x="250" y="1386"/>
                  <a:pt x="234" y="1337"/>
                </a:cubicBezTo>
                <a:cubicBezTo>
                  <a:pt x="213" y="1276"/>
                  <a:pt x="240" y="1214"/>
                  <a:pt x="298" y="1186"/>
                </a:cubicBezTo>
                <a:cubicBezTo>
                  <a:pt x="354" y="1160"/>
                  <a:pt x="419" y="1182"/>
                  <a:pt x="452" y="1237"/>
                </a:cubicBezTo>
                <a:cubicBezTo>
                  <a:pt x="456" y="1243"/>
                  <a:pt x="460" y="1246"/>
                  <a:pt x="468" y="1244"/>
                </a:cubicBezTo>
                <a:cubicBezTo>
                  <a:pt x="498" y="1236"/>
                  <a:pt x="529" y="1229"/>
                  <a:pt x="559" y="1222"/>
                </a:cubicBezTo>
                <a:cubicBezTo>
                  <a:pt x="562" y="1221"/>
                  <a:pt x="566" y="1219"/>
                  <a:pt x="569" y="1218"/>
                </a:cubicBezTo>
                <a:cubicBezTo>
                  <a:pt x="563" y="1174"/>
                  <a:pt x="567" y="1131"/>
                  <a:pt x="580" y="1089"/>
                </a:cubicBezTo>
                <a:cubicBezTo>
                  <a:pt x="593" y="1047"/>
                  <a:pt x="615" y="1011"/>
                  <a:pt x="644" y="977"/>
                </a:cubicBezTo>
                <a:cubicBezTo>
                  <a:pt x="612" y="942"/>
                  <a:pt x="581" y="908"/>
                  <a:pt x="549" y="873"/>
                </a:cubicBezTo>
                <a:cubicBezTo>
                  <a:pt x="456" y="939"/>
                  <a:pt x="357" y="950"/>
                  <a:pt x="252" y="907"/>
                </a:cubicBezTo>
                <a:cubicBezTo>
                  <a:pt x="239" y="931"/>
                  <a:pt x="227" y="954"/>
                  <a:pt x="214" y="976"/>
                </a:cubicBezTo>
                <a:cubicBezTo>
                  <a:pt x="209" y="984"/>
                  <a:pt x="210" y="989"/>
                  <a:pt x="216" y="996"/>
                </a:cubicBezTo>
                <a:cubicBezTo>
                  <a:pt x="266" y="1050"/>
                  <a:pt x="261" y="1127"/>
                  <a:pt x="204" y="1174"/>
                </a:cubicBezTo>
                <a:cubicBezTo>
                  <a:pt x="168" y="1202"/>
                  <a:pt x="115" y="1208"/>
                  <a:pt x="75" y="1187"/>
                </a:cubicBezTo>
                <a:cubicBezTo>
                  <a:pt x="31" y="1163"/>
                  <a:pt x="4" y="1117"/>
                  <a:pt x="9" y="1072"/>
                </a:cubicBezTo>
                <a:cubicBezTo>
                  <a:pt x="13" y="1021"/>
                  <a:pt x="45" y="979"/>
                  <a:pt x="90" y="964"/>
                </a:cubicBezTo>
                <a:cubicBezTo>
                  <a:pt x="115" y="956"/>
                  <a:pt x="140" y="956"/>
                  <a:pt x="166" y="963"/>
                </a:cubicBezTo>
                <a:cubicBezTo>
                  <a:pt x="181" y="936"/>
                  <a:pt x="195" y="910"/>
                  <a:pt x="210" y="884"/>
                </a:cubicBezTo>
                <a:cubicBezTo>
                  <a:pt x="125" y="821"/>
                  <a:pt x="79" y="739"/>
                  <a:pt x="82" y="632"/>
                </a:cubicBezTo>
                <a:cubicBezTo>
                  <a:pt x="85" y="526"/>
                  <a:pt x="137" y="447"/>
                  <a:pt x="225" y="390"/>
                </a:cubicBezTo>
                <a:cubicBezTo>
                  <a:pt x="203" y="342"/>
                  <a:pt x="181" y="296"/>
                  <a:pt x="159" y="250"/>
                </a:cubicBezTo>
                <a:cubicBezTo>
                  <a:pt x="155" y="250"/>
                  <a:pt x="152" y="251"/>
                  <a:pt x="150" y="251"/>
                </a:cubicBezTo>
                <a:cubicBezTo>
                  <a:pt x="101" y="258"/>
                  <a:pt x="60" y="242"/>
                  <a:pt x="31" y="202"/>
                </a:cubicBezTo>
                <a:cubicBezTo>
                  <a:pt x="4" y="164"/>
                  <a:pt x="0" y="122"/>
                  <a:pt x="21" y="79"/>
                </a:cubicBezTo>
                <a:cubicBezTo>
                  <a:pt x="43" y="34"/>
                  <a:pt x="82" y="11"/>
                  <a:pt x="132" y="11"/>
                </a:cubicBezTo>
                <a:cubicBezTo>
                  <a:pt x="181" y="11"/>
                  <a:pt x="225" y="44"/>
                  <a:pt x="242" y="88"/>
                </a:cubicBezTo>
                <a:cubicBezTo>
                  <a:pt x="260" y="136"/>
                  <a:pt x="249" y="185"/>
                  <a:pt x="211" y="220"/>
                </a:cubicBezTo>
                <a:cubicBezTo>
                  <a:pt x="204" y="227"/>
                  <a:pt x="204" y="232"/>
                  <a:pt x="208" y="241"/>
                </a:cubicBezTo>
                <a:cubicBezTo>
                  <a:pt x="226" y="278"/>
                  <a:pt x="243" y="315"/>
                  <a:pt x="261" y="352"/>
                </a:cubicBezTo>
                <a:cubicBezTo>
                  <a:pt x="264" y="358"/>
                  <a:pt x="267" y="363"/>
                  <a:pt x="269" y="368"/>
                </a:cubicBezTo>
                <a:cubicBezTo>
                  <a:pt x="425" y="324"/>
                  <a:pt x="544" y="371"/>
                  <a:pt x="631" y="505"/>
                </a:cubicBezTo>
                <a:cubicBezTo>
                  <a:pt x="719" y="468"/>
                  <a:pt x="807" y="431"/>
                  <a:pt x="896" y="393"/>
                </a:cubicBezTo>
                <a:cubicBezTo>
                  <a:pt x="878" y="337"/>
                  <a:pt x="877" y="281"/>
                  <a:pt x="893" y="225"/>
                </a:cubicBezTo>
                <a:cubicBezTo>
                  <a:pt x="868" y="216"/>
                  <a:pt x="845" y="207"/>
                  <a:pt x="821" y="199"/>
                </a:cubicBezTo>
                <a:cubicBezTo>
                  <a:pt x="818" y="198"/>
                  <a:pt x="812" y="201"/>
                  <a:pt x="809" y="204"/>
                </a:cubicBezTo>
                <a:cubicBezTo>
                  <a:pt x="763" y="262"/>
                  <a:pt x="688" y="270"/>
                  <a:pt x="632" y="223"/>
                </a:cubicBezTo>
                <a:cubicBezTo>
                  <a:pt x="591" y="189"/>
                  <a:pt x="579" y="125"/>
                  <a:pt x="604" y="78"/>
                </a:cubicBezTo>
                <a:cubicBezTo>
                  <a:pt x="631" y="26"/>
                  <a:pt x="689" y="0"/>
                  <a:pt x="742" y="15"/>
                </a:cubicBezTo>
                <a:cubicBezTo>
                  <a:pt x="800" y="32"/>
                  <a:pt x="834" y="79"/>
                  <a:pt x="833" y="141"/>
                </a:cubicBezTo>
                <a:cubicBezTo>
                  <a:pt x="833" y="145"/>
                  <a:pt x="835" y="151"/>
                  <a:pt x="838" y="153"/>
                </a:cubicBezTo>
                <a:cubicBezTo>
                  <a:pt x="862" y="162"/>
                  <a:pt x="885" y="170"/>
                  <a:pt x="908" y="178"/>
                </a:cubicBezTo>
                <a:cubicBezTo>
                  <a:pt x="910" y="177"/>
                  <a:pt x="910" y="176"/>
                  <a:pt x="911" y="176"/>
                </a:cubicBezTo>
                <a:cubicBezTo>
                  <a:pt x="913" y="172"/>
                  <a:pt x="914" y="169"/>
                  <a:pt x="916" y="165"/>
                </a:cubicBezTo>
                <a:cubicBezTo>
                  <a:pt x="971" y="71"/>
                  <a:pt x="1052" y="16"/>
                  <a:pt x="1162" y="11"/>
                </a:cubicBezTo>
                <a:cubicBezTo>
                  <a:pt x="1302" y="6"/>
                  <a:pt x="1421" y="98"/>
                  <a:pt x="1456" y="234"/>
                </a:cubicBezTo>
                <a:cubicBezTo>
                  <a:pt x="1459" y="247"/>
                  <a:pt x="1461" y="260"/>
                  <a:pt x="1464" y="272"/>
                </a:cubicBezTo>
                <a:cubicBezTo>
                  <a:pt x="1464" y="291"/>
                  <a:pt x="1464" y="310"/>
                  <a:pt x="1464" y="329"/>
                </a:cubicBezTo>
                <a:cubicBezTo>
                  <a:pt x="1463" y="334"/>
                  <a:pt x="1462" y="338"/>
                  <a:pt x="1461" y="343"/>
                </a:cubicBezTo>
                <a:cubicBezTo>
                  <a:pt x="1439" y="497"/>
                  <a:pt x="1298" y="605"/>
                  <a:pt x="1152" y="591"/>
                </a:cubicBezTo>
                <a:cubicBezTo>
                  <a:pt x="1134" y="590"/>
                  <a:pt x="1116" y="587"/>
                  <a:pt x="1097" y="584"/>
                </a:cubicBezTo>
                <a:cubicBezTo>
                  <a:pt x="1057" y="693"/>
                  <a:pt x="1018" y="802"/>
                  <a:pt x="979" y="911"/>
                </a:cubicBezTo>
                <a:cubicBezTo>
                  <a:pt x="1022" y="932"/>
                  <a:pt x="1058" y="961"/>
                  <a:pt x="1087" y="997"/>
                </a:cubicBezTo>
                <a:cubicBezTo>
                  <a:pt x="1132" y="968"/>
                  <a:pt x="1175" y="940"/>
                  <a:pt x="1219" y="912"/>
                </a:cubicBezTo>
                <a:cubicBezTo>
                  <a:pt x="1228" y="906"/>
                  <a:pt x="1229" y="901"/>
                  <a:pt x="1226" y="891"/>
                </a:cubicBezTo>
                <a:cubicBezTo>
                  <a:pt x="1212" y="843"/>
                  <a:pt x="1233" y="787"/>
                  <a:pt x="1275" y="759"/>
                </a:cubicBezTo>
                <a:cubicBezTo>
                  <a:pt x="1319" y="731"/>
                  <a:pt x="1377" y="733"/>
                  <a:pt x="1417" y="765"/>
                </a:cubicBezTo>
                <a:cubicBezTo>
                  <a:pt x="1444" y="786"/>
                  <a:pt x="1458" y="814"/>
                  <a:pt x="1464" y="847"/>
                </a:cubicBezTo>
                <a:close/>
                <a:moveTo>
                  <a:pt x="914" y="438"/>
                </a:moveTo>
                <a:cubicBezTo>
                  <a:pt x="825" y="476"/>
                  <a:pt x="737" y="513"/>
                  <a:pt x="649" y="551"/>
                </a:cubicBezTo>
                <a:cubicBezTo>
                  <a:pt x="680" y="660"/>
                  <a:pt x="659" y="755"/>
                  <a:pt x="585" y="840"/>
                </a:cubicBezTo>
                <a:cubicBezTo>
                  <a:pt x="617" y="875"/>
                  <a:pt x="648" y="910"/>
                  <a:pt x="680" y="945"/>
                </a:cubicBezTo>
                <a:cubicBezTo>
                  <a:pt x="757" y="889"/>
                  <a:pt x="841" y="872"/>
                  <a:pt x="933" y="895"/>
                </a:cubicBezTo>
                <a:cubicBezTo>
                  <a:pt x="973" y="785"/>
                  <a:pt x="1012" y="676"/>
                  <a:pt x="1051" y="567"/>
                </a:cubicBezTo>
                <a:cubicBezTo>
                  <a:pt x="973" y="522"/>
                  <a:pt x="959" y="506"/>
                  <a:pt x="914" y="438"/>
                </a:cubicBezTo>
                <a:close/>
                <a:moveTo>
                  <a:pt x="944" y="1236"/>
                </a:moveTo>
                <a:cubicBezTo>
                  <a:pt x="989" y="1255"/>
                  <a:pt x="1021" y="1288"/>
                  <a:pt x="1040" y="1333"/>
                </a:cubicBezTo>
                <a:cubicBezTo>
                  <a:pt x="1130" y="1233"/>
                  <a:pt x="1116" y="1073"/>
                  <a:pt x="1011" y="988"/>
                </a:cubicBezTo>
                <a:cubicBezTo>
                  <a:pt x="901" y="899"/>
                  <a:pt x="743" y="920"/>
                  <a:pt x="660" y="1036"/>
                </a:cubicBezTo>
                <a:cubicBezTo>
                  <a:pt x="584" y="1140"/>
                  <a:pt x="614" y="1275"/>
                  <a:pt x="675" y="1331"/>
                </a:cubicBezTo>
                <a:cubicBezTo>
                  <a:pt x="694" y="1287"/>
                  <a:pt x="726" y="1256"/>
                  <a:pt x="770" y="1236"/>
                </a:cubicBezTo>
                <a:cubicBezTo>
                  <a:pt x="716" y="1174"/>
                  <a:pt x="733" y="1101"/>
                  <a:pt x="774" y="1063"/>
                </a:cubicBezTo>
                <a:cubicBezTo>
                  <a:pt x="822" y="1019"/>
                  <a:pt x="891" y="1019"/>
                  <a:pt x="939" y="1063"/>
                </a:cubicBezTo>
                <a:cubicBezTo>
                  <a:pt x="978" y="1098"/>
                  <a:pt x="1000" y="1171"/>
                  <a:pt x="944" y="1236"/>
                </a:cubicBezTo>
                <a:close/>
                <a:moveTo>
                  <a:pt x="1356" y="459"/>
                </a:moveTo>
                <a:cubicBezTo>
                  <a:pt x="1432" y="377"/>
                  <a:pt x="1442" y="227"/>
                  <a:pt x="1343" y="129"/>
                </a:cubicBezTo>
                <a:cubicBezTo>
                  <a:pt x="1243" y="32"/>
                  <a:pt x="1086" y="37"/>
                  <a:pt x="992" y="140"/>
                </a:cubicBezTo>
                <a:cubicBezTo>
                  <a:pt x="900" y="242"/>
                  <a:pt x="920" y="387"/>
                  <a:pt x="990" y="458"/>
                </a:cubicBezTo>
                <a:cubicBezTo>
                  <a:pt x="1009" y="414"/>
                  <a:pt x="1041" y="382"/>
                  <a:pt x="1085" y="363"/>
                </a:cubicBezTo>
                <a:cubicBezTo>
                  <a:pt x="1032" y="299"/>
                  <a:pt x="1050" y="229"/>
                  <a:pt x="1088" y="192"/>
                </a:cubicBezTo>
                <a:cubicBezTo>
                  <a:pt x="1129" y="151"/>
                  <a:pt x="1197" y="145"/>
                  <a:pt x="1243" y="179"/>
                </a:cubicBezTo>
                <a:cubicBezTo>
                  <a:pt x="1268" y="197"/>
                  <a:pt x="1285" y="222"/>
                  <a:pt x="1291" y="252"/>
                </a:cubicBezTo>
                <a:cubicBezTo>
                  <a:pt x="1300" y="294"/>
                  <a:pt x="1288" y="330"/>
                  <a:pt x="1260" y="363"/>
                </a:cubicBezTo>
                <a:cubicBezTo>
                  <a:pt x="1305" y="382"/>
                  <a:pt x="1336" y="415"/>
                  <a:pt x="1356" y="459"/>
                </a:cubicBezTo>
                <a:close/>
                <a:moveTo>
                  <a:pt x="284" y="702"/>
                </a:moveTo>
                <a:cubicBezTo>
                  <a:pt x="232" y="641"/>
                  <a:pt x="247" y="570"/>
                  <a:pt x="287" y="531"/>
                </a:cubicBezTo>
                <a:cubicBezTo>
                  <a:pt x="329" y="489"/>
                  <a:pt x="398" y="485"/>
                  <a:pt x="444" y="521"/>
                </a:cubicBezTo>
                <a:cubicBezTo>
                  <a:pt x="469" y="540"/>
                  <a:pt x="485" y="564"/>
                  <a:pt x="490" y="595"/>
                </a:cubicBezTo>
                <a:cubicBezTo>
                  <a:pt x="498" y="635"/>
                  <a:pt x="487" y="671"/>
                  <a:pt x="461" y="699"/>
                </a:cubicBezTo>
                <a:cubicBezTo>
                  <a:pt x="480" y="714"/>
                  <a:pt x="500" y="726"/>
                  <a:pt x="516" y="742"/>
                </a:cubicBezTo>
                <a:cubicBezTo>
                  <a:pt x="532" y="758"/>
                  <a:pt x="544" y="779"/>
                  <a:pt x="557" y="797"/>
                </a:cubicBezTo>
                <a:cubicBezTo>
                  <a:pt x="634" y="713"/>
                  <a:pt x="639" y="564"/>
                  <a:pt x="542" y="469"/>
                </a:cubicBezTo>
                <a:cubicBezTo>
                  <a:pt x="446" y="375"/>
                  <a:pt x="291" y="377"/>
                  <a:pt x="198" y="473"/>
                </a:cubicBezTo>
                <a:cubicBezTo>
                  <a:pt x="102" y="572"/>
                  <a:pt x="115" y="720"/>
                  <a:pt x="189" y="798"/>
                </a:cubicBezTo>
                <a:cubicBezTo>
                  <a:pt x="208" y="754"/>
                  <a:pt x="239" y="722"/>
                  <a:pt x="284" y="702"/>
                </a:cubicBezTo>
                <a:close/>
                <a:moveTo>
                  <a:pt x="513" y="837"/>
                </a:moveTo>
                <a:cubicBezTo>
                  <a:pt x="504" y="790"/>
                  <a:pt x="472" y="755"/>
                  <a:pt x="427" y="744"/>
                </a:cubicBezTo>
                <a:cubicBezTo>
                  <a:pt x="390" y="735"/>
                  <a:pt x="351" y="734"/>
                  <a:pt x="314" y="744"/>
                </a:cubicBezTo>
                <a:cubicBezTo>
                  <a:pt x="271" y="756"/>
                  <a:pt x="244" y="786"/>
                  <a:pt x="232" y="828"/>
                </a:cubicBezTo>
                <a:cubicBezTo>
                  <a:pt x="231" y="832"/>
                  <a:pt x="233" y="839"/>
                  <a:pt x="236" y="842"/>
                </a:cubicBezTo>
                <a:cubicBezTo>
                  <a:pt x="313" y="900"/>
                  <a:pt x="439" y="898"/>
                  <a:pt x="513" y="837"/>
                </a:cubicBezTo>
                <a:close/>
                <a:moveTo>
                  <a:pt x="857" y="1418"/>
                </a:moveTo>
                <a:cubicBezTo>
                  <a:pt x="906" y="1418"/>
                  <a:pt x="951" y="1404"/>
                  <a:pt x="992" y="1377"/>
                </a:cubicBezTo>
                <a:cubicBezTo>
                  <a:pt x="998" y="1372"/>
                  <a:pt x="999" y="1368"/>
                  <a:pt x="997" y="1362"/>
                </a:cubicBezTo>
                <a:cubicBezTo>
                  <a:pt x="985" y="1315"/>
                  <a:pt x="939" y="1276"/>
                  <a:pt x="891" y="1274"/>
                </a:cubicBezTo>
                <a:cubicBezTo>
                  <a:pt x="868" y="1273"/>
                  <a:pt x="846" y="1273"/>
                  <a:pt x="824" y="1274"/>
                </a:cubicBezTo>
                <a:cubicBezTo>
                  <a:pt x="776" y="1276"/>
                  <a:pt x="732" y="1311"/>
                  <a:pt x="718" y="1357"/>
                </a:cubicBezTo>
                <a:cubicBezTo>
                  <a:pt x="715" y="1367"/>
                  <a:pt x="716" y="1373"/>
                  <a:pt x="725" y="1379"/>
                </a:cubicBezTo>
                <a:cubicBezTo>
                  <a:pt x="766" y="1404"/>
                  <a:pt x="809" y="1418"/>
                  <a:pt x="857" y="1418"/>
                </a:cubicBezTo>
                <a:close/>
                <a:moveTo>
                  <a:pt x="1173" y="400"/>
                </a:moveTo>
                <a:cubicBezTo>
                  <a:pt x="1161" y="400"/>
                  <a:pt x="1149" y="400"/>
                  <a:pt x="1137" y="400"/>
                </a:cubicBezTo>
                <a:cubicBezTo>
                  <a:pt x="1090" y="403"/>
                  <a:pt x="1044" y="442"/>
                  <a:pt x="1033" y="488"/>
                </a:cubicBezTo>
                <a:cubicBezTo>
                  <a:pt x="1032" y="492"/>
                  <a:pt x="1035" y="500"/>
                  <a:pt x="1038" y="503"/>
                </a:cubicBezTo>
                <a:cubicBezTo>
                  <a:pt x="1114" y="558"/>
                  <a:pt x="1232" y="558"/>
                  <a:pt x="1308" y="503"/>
                </a:cubicBezTo>
                <a:cubicBezTo>
                  <a:pt x="1314" y="499"/>
                  <a:pt x="1315" y="494"/>
                  <a:pt x="1313" y="488"/>
                </a:cubicBezTo>
                <a:cubicBezTo>
                  <a:pt x="1305" y="461"/>
                  <a:pt x="1291" y="440"/>
                  <a:pt x="1269" y="424"/>
                </a:cubicBezTo>
                <a:cubicBezTo>
                  <a:pt x="1241" y="402"/>
                  <a:pt x="1208" y="397"/>
                  <a:pt x="1173" y="400"/>
                </a:cubicBezTo>
                <a:close/>
                <a:moveTo>
                  <a:pt x="712" y="205"/>
                </a:moveTo>
                <a:cubicBezTo>
                  <a:pt x="752" y="204"/>
                  <a:pt x="784" y="172"/>
                  <a:pt x="784" y="132"/>
                </a:cubicBezTo>
                <a:cubicBezTo>
                  <a:pt x="784" y="93"/>
                  <a:pt x="752" y="60"/>
                  <a:pt x="712" y="59"/>
                </a:cubicBezTo>
                <a:cubicBezTo>
                  <a:pt x="672" y="59"/>
                  <a:pt x="639" y="92"/>
                  <a:pt x="639" y="133"/>
                </a:cubicBezTo>
                <a:cubicBezTo>
                  <a:pt x="639" y="172"/>
                  <a:pt x="672" y="205"/>
                  <a:pt x="712" y="205"/>
                </a:cubicBezTo>
                <a:close/>
                <a:moveTo>
                  <a:pt x="1245" y="278"/>
                </a:moveTo>
                <a:cubicBezTo>
                  <a:pt x="1245" y="238"/>
                  <a:pt x="1213" y="205"/>
                  <a:pt x="1173" y="205"/>
                </a:cubicBezTo>
                <a:cubicBezTo>
                  <a:pt x="1134" y="205"/>
                  <a:pt x="1101" y="238"/>
                  <a:pt x="1100" y="277"/>
                </a:cubicBezTo>
                <a:cubicBezTo>
                  <a:pt x="1100" y="317"/>
                  <a:pt x="1133" y="350"/>
                  <a:pt x="1173" y="350"/>
                </a:cubicBezTo>
                <a:cubicBezTo>
                  <a:pt x="1213" y="350"/>
                  <a:pt x="1245" y="318"/>
                  <a:pt x="1245" y="278"/>
                </a:cubicBezTo>
                <a:close/>
                <a:moveTo>
                  <a:pt x="129" y="1006"/>
                </a:moveTo>
                <a:cubicBezTo>
                  <a:pt x="89" y="1006"/>
                  <a:pt x="57" y="1039"/>
                  <a:pt x="57" y="1079"/>
                </a:cubicBezTo>
                <a:cubicBezTo>
                  <a:pt x="57" y="1118"/>
                  <a:pt x="90" y="1151"/>
                  <a:pt x="129" y="1151"/>
                </a:cubicBezTo>
                <a:cubicBezTo>
                  <a:pt x="169" y="1151"/>
                  <a:pt x="202" y="1118"/>
                  <a:pt x="202" y="1078"/>
                </a:cubicBezTo>
                <a:cubicBezTo>
                  <a:pt x="201" y="1038"/>
                  <a:pt x="169" y="1006"/>
                  <a:pt x="129" y="1006"/>
                </a:cubicBezTo>
                <a:close/>
                <a:moveTo>
                  <a:pt x="275" y="1295"/>
                </a:moveTo>
                <a:cubicBezTo>
                  <a:pt x="275" y="1336"/>
                  <a:pt x="307" y="1369"/>
                  <a:pt x="347" y="1370"/>
                </a:cubicBezTo>
                <a:cubicBezTo>
                  <a:pt x="387" y="1370"/>
                  <a:pt x="420" y="1337"/>
                  <a:pt x="420" y="1298"/>
                </a:cubicBezTo>
                <a:cubicBezTo>
                  <a:pt x="421" y="1258"/>
                  <a:pt x="389" y="1225"/>
                  <a:pt x="349" y="1225"/>
                </a:cubicBezTo>
                <a:cubicBezTo>
                  <a:pt x="309" y="1224"/>
                  <a:pt x="276" y="1256"/>
                  <a:pt x="275" y="1295"/>
                </a:cubicBezTo>
                <a:close/>
                <a:moveTo>
                  <a:pt x="202" y="131"/>
                </a:moveTo>
                <a:cubicBezTo>
                  <a:pt x="201" y="92"/>
                  <a:pt x="169" y="59"/>
                  <a:pt x="129" y="59"/>
                </a:cubicBezTo>
                <a:cubicBezTo>
                  <a:pt x="90" y="60"/>
                  <a:pt x="57" y="93"/>
                  <a:pt x="57" y="132"/>
                </a:cubicBezTo>
                <a:cubicBezTo>
                  <a:pt x="57" y="172"/>
                  <a:pt x="90" y="205"/>
                  <a:pt x="130" y="205"/>
                </a:cubicBezTo>
                <a:cubicBezTo>
                  <a:pt x="170" y="204"/>
                  <a:pt x="202" y="171"/>
                  <a:pt x="202" y="131"/>
                </a:cubicBezTo>
                <a:close/>
                <a:moveTo>
                  <a:pt x="1343" y="933"/>
                </a:moveTo>
                <a:cubicBezTo>
                  <a:pt x="1382" y="933"/>
                  <a:pt x="1415" y="900"/>
                  <a:pt x="1415" y="861"/>
                </a:cubicBezTo>
                <a:cubicBezTo>
                  <a:pt x="1416" y="821"/>
                  <a:pt x="1383" y="788"/>
                  <a:pt x="1344" y="787"/>
                </a:cubicBezTo>
                <a:cubicBezTo>
                  <a:pt x="1304" y="787"/>
                  <a:pt x="1270" y="820"/>
                  <a:pt x="1270" y="860"/>
                </a:cubicBezTo>
                <a:cubicBezTo>
                  <a:pt x="1270" y="900"/>
                  <a:pt x="1303" y="932"/>
                  <a:pt x="1343" y="933"/>
                </a:cubicBezTo>
                <a:close/>
                <a:moveTo>
                  <a:pt x="784" y="1151"/>
                </a:moveTo>
                <a:cubicBezTo>
                  <a:pt x="784" y="1191"/>
                  <a:pt x="817" y="1224"/>
                  <a:pt x="857" y="1224"/>
                </a:cubicBezTo>
                <a:cubicBezTo>
                  <a:pt x="897" y="1224"/>
                  <a:pt x="929" y="1191"/>
                  <a:pt x="929" y="1151"/>
                </a:cubicBezTo>
                <a:cubicBezTo>
                  <a:pt x="929" y="1111"/>
                  <a:pt x="897" y="1079"/>
                  <a:pt x="857" y="1079"/>
                </a:cubicBezTo>
                <a:cubicBezTo>
                  <a:pt x="817" y="1079"/>
                  <a:pt x="785" y="1111"/>
                  <a:pt x="784" y="1151"/>
                </a:cubicBezTo>
                <a:close/>
                <a:moveTo>
                  <a:pt x="444" y="617"/>
                </a:moveTo>
                <a:cubicBezTo>
                  <a:pt x="444" y="577"/>
                  <a:pt x="412" y="545"/>
                  <a:pt x="372" y="545"/>
                </a:cubicBezTo>
                <a:cubicBezTo>
                  <a:pt x="332" y="545"/>
                  <a:pt x="298" y="578"/>
                  <a:pt x="299" y="618"/>
                </a:cubicBezTo>
                <a:cubicBezTo>
                  <a:pt x="299" y="658"/>
                  <a:pt x="333" y="690"/>
                  <a:pt x="372" y="690"/>
                </a:cubicBezTo>
                <a:cubicBezTo>
                  <a:pt x="412" y="690"/>
                  <a:pt x="444" y="657"/>
                  <a:pt x="444" y="617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75" name="Group 574">
            <a:extLst>
              <a:ext uri="{FF2B5EF4-FFF2-40B4-BE49-F238E27FC236}">
                <a16:creationId xmlns:a16="http://schemas.microsoft.com/office/drawing/2014/main" id="{F5A83360-A2A3-A1DB-94BC-33B2EE5BD020}"/>
              </a:ext>
            </a:extLst>
          </p:cNvPr>
          <p:cNvGrpSpPr/>
          <p:nvPr/>
        </p:nvGrpSpPr>
        <p:grpSpPr>
          <a:xfrm>
            <a:off x="9857548" y="4854429"/>
            <a:ext cx="441325" cy="393700"/>
            <a:chOff x="7588250" y="3357563"/>
            <a:chExt cx="441325" cy="393700"/>
          </a:xfrm>
          <a:solidFill>
            <a:srgbClr val="43266B"/>
          </a:solidFill>
        </p:grpSpPr>
        <p:sp>
          <p:nvSpPr>
            <p:cNvPr id="576" name="Freeform 106">
              <a:extLst>
                <a:ext uri="{FF2B5EF4-FFF2-40B4-BE49-F238E27FC236}">
                  <a16:creationId xmlns:a16="http://schemas.microsoft.com/office/drawing/2014/main" id="{6C079A37-7BEB-A99D-B44E-94788F6F27D6}"/>
                </a:ext>
              </a:extLst>
            </p:cNvPr>
            <p:cNvSpPr>
              <a:spLocks/>
            </p:cNvSpPr>
            <p:nvPr/>
          </p:nvSpPr>
          <p:spPr bwMode="auto">
            <a:xfrm>
              <a:off x="7588250" y="3471863"/>
              <a:ext cx="31750" cy="12700"/>
            </a:xfrm>
            <a:custGeom>
              <a:avLst/>
              <a:gdLst>
                <a:gd name="T0" fmla="*/ 0 w 104"/>
                <a:gd name="T1" fmla="*/ 15 h 45"/>
                <a:gd name="T2" fmla="*/ 30 w 104"/>
                <a:gd name="T3" fmla="*/ 1 h 45"/>
                <a:gd name="T4" fmla="*/ 80 w 104"/>
                <a:gd name="T5" fmla="*/ 1 h 45"/>
                <a:gd name="T6" fmla="*/ 103 w 104"/>
                <a:gd name="T7" fmla="*/ 22 h 45"/>
                <a:gd name="T8" fmla="*/ 79 w 104"/>
                <a:gd name="T9" fmla="*/ 44 h 45"/>
                <a:gd name="T10" fmla="*/ 28 w 104"/>
                <a:gd name="T11" fmla="*/ 44 h 45"/>
                <a:gd name="T12" fmla="*/ 0 w 104"/>
                <a:gd name="T13" fmla="*/ 29 h 45"/>
                <a:gd name="T14" fmla="*/ 0 w 104"/>
                <a:gd name="T15" fmla="*/ 1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45">
                  <a:moveTo>
                    <a:pt x="0" y="15"/>
                  </a:moveTo>
                  <a:cubicBezTo>
                    <a:pt x="7" y="4"/>
                    <a:pt x="17" y="0"/>
                    <a:pt x="30" y="1"/>
                  </a:cubicBezTo>
                  <a:cubicBezTo>
                    <a:pt x="46" y="2"/>
                    <a:pt x="63" y="1"/>
                    <a:pt x="80" y="1"/>
                  </a:cubicBezTo>
                  <a:cubicBezTo>
                    <a:pt x="94" y="1"/>
                    <a:pt x="103" y="10"/>
                    <a:pt x="103" y="22"/>
                  </a:cubicBezTo>
                  <a:cubicBezTo>
                    <a:pt x="104" y="35"/>
                    <a:pt x="95" y="43"/>
                    <a:pt x="79" y="44"/>
                  </a:cubicBezTo>
                  <a:cubicBezTo>
                    <a:pt x="62" y="44"/>
                    <a:pt x="45" y="43"/>
                    <a:pt x="28" y="44"/>
                  </a:cubicBezTo>
                  <a:cubicBezTo>
                    <a:pt x="15" y="45"/>
                    <a:pt x="6" y="40"/>
                    <a:pt x="0" y="29"/>
                  </a:cubicBezTo>
                  <a:cubicBezTo>
                    <a:pt x="0" y="25"/>
                    <a:pt x="0" y="20"/>
                    <a:pt x="0" y="1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7" name="Freeform 107">
              <a:extLst>
                <a:ext uri="{FF2B5EF4-FFF2-40B4-BE49-F238E27FC236}">
                  <a16:creationId xmlns:a16="http://schemas.microsoft.com/office/drawing/2014/main" id="{E56C7E01-B5E2-E589-6C5A-1C91FF6688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47000" y="3557588"/>
              <a:ext cx="282575" cy="193675"/>
            </a:xfrm>
            <a:custGeom>
              <a:avLst/>
              <a:gdLst>
                <a:gd name="T0" fmla="*/ 670 w 930"/>
                <a:gd name="T1" fmla="*/ 209 h 634"/>
                <a:gd name="T2" fmla="*/ 670 w 930"/>
                <a:gd name="T3" fmla="*/ 227 h 634"/>
                <a:gd name="T4" fmla="*/ 597 w 930"/>
                <a:gd name="T5" fmla="*/ 322 h 634"/>
                <a:gd name="T6" fmla="*/ 394 w 930"/>
                <a:gd name="T7" fmla="*/ 375 h 634"/>
                <a:gd name="T8" fmla="*/ 378 w 930"/>
                <a:gd name="T9" fmla="*/ 380 h 634"/>
                <a:gd name="T10" fmla="*/ 489 w 930"/>
                <a:gd name="T11" fmla="*/ 534 h 634"/>
                <a:gd name="T12" fmla="*/ 533 w 930"/>
                <a:gd name="T13" fmla="*/ 564 h 634"/>
                <a:gd name="T14" fmla="*/ 551 w 930"/>
                <a:gd name="T15" fmla="*/ 606 h 634"/>
                <a:gd name="T16" fmla="*/ 512 w 930"/>
                <a:gd name="T17" fmla="*/ 633 h 634"/>
                <a:gd name="T18" fmla="*/ 44 w 930"/>
                <a:gd name="T19" fmla="*/ 633 h 634"/>
                <a:gd name="T20" fmla="*/ 5 w 930"/>
                <a:gd name="T21" fmla="*/ 607 h 634"/>
                <a:gd name="T22" fmla="*/ 23 w 930"/>
                <a:gd name="T23" fmla="*/ 563 h 634"/>
                <a:gd name="T24" fmla="*/ 83 w 930"/>
                <a:gd name="T25" fmla="*/ 521 h 634"/>
                <a:gd name="T26" fmla="*/ 188 w 930"/>
                <a:gd name="T27" fmla="*/ 336 h 634"/>
                <a:gd name="T28" fmla="*/ 208 w 930"/>
                <a:gd name="T29" fmla="*/ 240 h 634"/>
                <a:gd name="T30" fmla="*/ 278 w 930"/>
                <a:gd name="T31" fmla="*/ 181 h 634"/>
                <a:gd name="T32" fmla="*/ 347 w 930"/>
                <a:gd name="T33" fmla="*/ 241 h 634"/>
                <a:gd name="T34" fmla="*/ 368 w 930"/>
                <a:gd name="T35" fmla="*/ 337 h 634"/>
                <a:gd name="T36" fmla="*/ 412 w 930"/>
                <a:gd name="T37" fmla="*/ 326 h 634"/>
                <a:gd name="T38" fmla="*/ 580 w 930"/>
                <a:gd name="T39" fmla="*/ 282 h 634"/>
                <a:gd name="T40" fmla="*/ 626 w 930"/>
                <a:gd name="T41" fmla="*/ 209 h 634"/>
                <a:gd name="T42" fmla="*/ 611 w 930"/>
                <a:gd name="T43" fmla="*/ 209 h 634"/>
                <a:gd name="T44" fmla="*/ 503 w 930"/>
                <a:gd name="T45" fmla="*/ 208 h 634"/>
                <a:gd name="T46" fmla="*/ 351 w 930"/>
                <a:gd name="T47" fmla="*/ 33 h 634"/>
                <a:gd name="T48" fmla="*/ 386 w 930"/>
                <a:gd name="T49" fmla="*/ 0 h 634"/>
                <a:gd name="T50" fmla="*/ 397 w 930"/>
                <a:gd name="T51" fmla="*/ 0 h 634"/>
                <a:gd name="T52" fmla="*/ 883 w 930"/>
                <a:gd name="T53" fmla="*/ 0 h 634"/>
                <a:gd name="T54" fmla="*/ 930 w 930"/>
                <a:gd name="T55" fmla="*/ 47 h 634"/>
                <a:gd name="T56" fmla="*/ 769 w 930"/>
                <a:gd name="T57" fmla="*/ 209 h 634"/>
                <a:gd name="T58" fmla="*/ 670 w 930"/>
                <a:gd name="T59" fmla="*/ 209 h 634"/>
                <a:gd name="T60" fmla="*/ 495 w 930"/>
                <a:gd name="T61" fmla="*/ 590 h 634"/>
                <a:gd name="T62" fmla="*/ 473 w 930"/>
                <a:gd name="T63" fmla="*/ 575 h 634"/>
                <a:gd name="T64" fmla="*/ 330 w 930"/>
                <a:gd name="T65" fmla="*/ 362 h 634"/>
                <a:gd name="T66" fmla="*/ 305 w 930"/>
                <a:gd name="T67" fmla="*/ 250 h 634"/>
                <a:gd name="T68" fmla="*/ 277 w 930"/>
                <a:gd name="T69" fmla="*/ 224 h 634"/>
                <a:gd name="T70" fmla="*/ 250 w 930"/>
                <a:gd name="T71" fmla="*/ 250 h 634"/>
                <a:gd name="T72" fmla="*/ 230 w 930"/>
                <a:gd name="T73" fmla="*/ 340 h 634"/>
                <a:gd name="T74" fmla="*/ 70 w 930"/>
                <a:gd name="T75" fmla="*/ 583 h 634"/>
                <a:gd name="T76" fmla="*/ 62 w 930"/>
                <a:gd name="T77" fmla="*/ 590 h 634"/>
                <a:gd name="T78" fmla="*/ 495 w 930"/>
                <a:gd name="T79" fmla="*/ 590 h 634"/>
                <a:gd name="T80" fmla="*/ 395 w 930"/>
                <a:gd name="T81" fmla="*/ 43 h 634"/>
                <a:gd name="T82" fmla="*/ 502 w 930"/>
                <a:gd name="T83" fmla="*/ 165 h 634"/>
                <a:gd name="T84" fmla="*/ 776 w 930"/>
                <a:gd name="T85" fmla="*/ 165 h 634"/>
                <a:gd name="T86" fmla="*/ 883 w 930"/>
                <a:gd name="T87" fmla="*/ 79 h 634"/>
                <a:gd name="T88" fmla="*/ 888 w 930"/>
                <a:gd name="T89" fmla="*/ 43 h 634"/>
                <a:gd name="T90" fmla="*/ 395 w 930"/>
                <a:gd name="T91" fmla="*/ 43 h 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30" h="634">
                  <a:moveTo>
                    <a:pt x="670" y="209"/>
                  </a:moveTo>
                  <a:cubicBezTo>
                    <a:pt x="670" y="216"/>
                    <a:pt x="670" y="222"/>
                    <a:pt x="670" y="227"/>
                  </a:cubicBezTo>
                  <a:cubicBezTo>
                    <a:pt x="669" y="275"/>
                    <a:pt x="643" y="310"/>
                    <a:pt x="597" y="322"/>
                  </a:cubicBezTo>
                  <a:cubicBezTo>
                    <a:pt x="529" y="340"/>
                    <a:pt x="461" y="358"/>
                    <a:pt x="394" y="375"/>
                  </a:cubicBezTo>
                  <a:cubicBezTo>
                    <a:pt x="389" y="377"/>
                    <a:pt x="384" y="378"/>
                    <a:pt x="378" y="380"/>
                  </a:cubicBezTo>
                  <a:cubicBezTo>
                    <a:pt x="398" y="445"/>
                    <a:pt x="435" y="496"/>
                    <a:pt x="489" y="534"/>
                  </a:cubicBezTo>
                  <a:cubicBezTo>
                    <a:pt x="504" y="544"/>
                    <a:pt x="518" y="554"/>
                    <a:pt x="533" y="564"/>
                  </a:cubicBezTo>
                  <a:cubicBezTo>
                    <a:pt x="549" y="575"/>
                    <a:pt x="555" y="590"/>
                    <a:pt x="551" y="606"/>
                  </a:cubicBezTo>
                  <a:cubicBezTo>
                    <a:pt x="546" y="623"/>
                    <a:pt x="532" y="633"/>
                    <a:pt x="512" y="633"/>
                  </a:cubicBezTo>
                  <a:cubicBezTo>
                    <a:pt x="356" y="634"/>
                    <a:pt x="200" y="634"/>
                    <a:pt x="44" y="633"/>
                  </a:cubicBezTo>
                  <a:cubicBezTo>
                    <a:pt x="23" y="633"/>
                    <a:pt x="10" y="624"/>
                    <a:pt x="5" y="607"/>
                  </a:cubicBezTo>
                  <a:cubicBezTo>
                    <a:pt x="0" y="590"/>
                    <a:pt x="6" y="575"/>
                    <a:pt x="23" y="563"/>
                  </a:cubicBezTo>
                  <a:cubicBezTo>
                    <a:pt x="43" y="549"/>
                    <a:pt x="64" y="536"/>
                    <a:pt x="83" y="521"/>
                  </a:cubicBezTo>
                  <a:cubicBezTo>
                    <a:pt x="143" y="473"/>
                    <a:pt x="174" y="409"/>
                    <a:pt x="188" y="336"/>
                  </a:cubicBezTo>
                  <a:cubicBezTo>
                    <a:pt x="193" y="304"/>
                    <a:pt x="201" y="272"/>
                    <a:pt x="208" y="240"/>
                  </a:cubicBezTo>
                  <a:cubicBezTo>
                    <a:pt x="216" y="204"/>
                    <a:pt x="244" y="181"/>
                    <a:pt x="278" y="181"/>
                  </a:cubicBezTo>
                  <a:cubicBezTo>
                    <a:pt x="312" y="181"/>
                    <a:pt x="339" y="204"/>
                    <a:pt x="347" y="241"/>
                  </a:cubicBezTo>
                  <a:cubicBezTo>
                    <a:pt x="354" y="272"/>
                    <a:pt x="361" y="304"/>
                    <a:pt x="368" y="337"/>
                  </a:cubicBezTo>
                  <a:cubicBezTo>
                    <a:pt x="383" y="334"/>
                    <a:pt x="398" y="330"/>
                    <a:pt x="412" y="326"/>
                  </a:cubicBezTo>
                  <a:cubicBezTo>
                    <a:pt x="468" y="312"/>
                    <a:pt x="524" y="297"/>
                    <a:pt x="580" y="282"/>
                  </a:cubicBezTo>
                  <a:cubicBezTo>
                    <a:pt x="618" y="272"/>
                    <a:pt x="632" y="250"/>
                    <a:pt x="626" y="209"/>
                  </a:cubicBezTo>
                  <a:cubicBezTo>
                    <a:pt x="621" y="209"/>
                    <a:pt x="616" y="209"/>
                    <a:pt x="611" y="209"/>
                  </a:cubicBezTo>
                  <a:cubicBezTo>
                    <a:pt x="575" y="208"/>
                    <a:pt x="539" y="209"/>
                    <a:pt x="503" y="208"/>
                  </a:cubicBezTo>
                  <a:cubicBezTo>
                    <a:pt x="412" y="205"/>
                    <a:pt x="342" y="123"/>
                    <a:pt x="351" y="33"/>
                  </a:cubicBezTo>
                  <a:cubicBezTo>
                    <a:pt x="354" y="13"/>
                    <a:pt x="366" y="1"/>
                    <a:pt x="386" y="0"/>
                  </a:cubicBezTo>
                  <a:cubicBezTo>
                    <a:pt x="390" y="0"/>
                    <a:pt x="393" y="0"/>
                    <a:pt x="397" y="0"/>
                  </a:cubicBezTo>
                  <a:cubicBezTo>
                    <a:pt x="559" y="0"/>
                    <a:pt x="721" y="0"/>
                    <a:pt x="883" y="0"/>
                  </a:cubicBezTo>
                  <a:cubicBezTo>
                    <a:pt x="919" y="0"/>
                    <a:pt x="930" y="11"/>
                    <a:pt x="930" y="47"/>
                  </a:cubicBezTo>
                  <a:cubicBezTo>
                    <a:pt x="929" y="139"/>
                    <a:pt x="861" y="207"/>
                    <a:pt x="769" y="209"/>
                  </a:cubicBezTo>
                  <a:cubicBezTo>
                    <a:pt x="737" y="209"/>
                    <a:pt x="705" y="209"/>
                    <a:pt x="670" y="209"/>
                  </a:cubicBezTo>
                  <a:close/>
                  <a:moveTo>
                    <a:pt x="495" y="590"/>
                  </a:moveTo>
                  <a:cubicBezTo>
                    <a:pt x="486" y="583"/>
                    <a:pt x="479" y="579"/>
                    <a:pt x="473" y="575"/>
                  </a:cubicBezTo>
                  <a:cubicBezTo>
                    <a:pt x="396" y="523"/>
                    <a:pt x="349" y="452"/>
                    <a:pt x="330" y="362"/>
                  </a:cubicBezTo>
                  <a:cubicBezTo>
                    <a:pt x="322" y="325"/>
                    <a:pt x="314" y="287"/>
                    <a:pt x="305" y="250"/>
                  </a:cubicBezTo>
                  <a:cubicBezTo>
                    <a:pt x="301" y="232"/>
                    <a:pt x="291" y="223"/>
                    <a:pt x="277" y="224"/>
                  </a:cubicBezTo>
                  <a:cubicBezTo>
                    <a:pt x="263" y="224"/>
                    <a:pt x="254" y="233"/>
                    <a:pt x="250" y="250"/>
                  </a:cubicBezTo>
                  <a:cubicBezTo>
                    <a:pt x="243" y="280"/>
                    <a:pt x="236" y="310"/>
                    <a:pt x="230" y="340"/>
                  </a:cubicBezTo>
                  <a:cubicBezTo>
                    <a:pt x="212" y="445"/>
                    <a:pt x="161" y="527"/>
                    <a:pt x="70" y="583"/>
                  </a:cubicBezTo>
                  <a:cubicBezTo>
                    <a:pt x="68" y="585"/>
                    <a:pt x="66" y="587"/>
                    <a:pt x="62" y="590"/>
                  </a:cubicBezTo>
                  <a:cubicBezTo>
                    <a:pt x="207" y="590"/>
                    <a:pt x="349" y="590"/>
                    <a:pt x="495" y="590"/>
                  </a:cubicBezTo>
                  <a:close/>
                  <a:moveTo>
                    <a:pt x="395" y="43"/>
                  </a:moveTo>
                  <a:cubicBezTo>
                    <a:pt x="387" y="103"/>
                    <a:pt x="439" y="164"/>
                    <a:pt x="502" y="165"/>
                  </a:cubicBezTo>
                  <a:cubicBezTo>
                    <a:pt x="593" y="167"/>
                    <a:pt x="685" y="166"/>
                    <a:pt x="776" y="165"/>
                  </a:cubicBezTo>
                  <a:cubicBezTo>
                    <a:pt x="827" y="165"/>
                    <a:pt x="871" y="128"/>
                    <a:pt x="883" y="79"/>
                  </a:cubicBezTo>
                  <a:cubicBezTo>
                    <a:pt x="886" y="67"/>
                    <a:pt x="886" y="55"/>
                    <a:pt x="888" y="43"/>
                  </a:cubicBezTo>
                  <a:cubicBezTo>
                    <a:pt x="722" y="43"/>
                    <a:pt x="558" y="43"/>
                    <a:pt x="395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108">
              <a:extLst>
                <a:ext uri="{FF2B5EF4-FFF2-40B4-BE49-F238E27FC236}">
                  <a16:creationId xmlns:a16="http://schemas.microsoft.com/office/drawing/2014/main" id="{FE5E3D14-5B47-4472-E4CC-78381D0AD8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7938" y="3413125"/>
              <a:ext cx="127000" cy="193675"/>
            </a:xfrm>
            <a:custGeom>
              <a:avLst/>
              <a:gdLst>
                <a:gd name="T0" fmla="*/ 116 w 418"/>
                <a:gd name="T1" fmla="*/ 502 h 637"/>
                <a:gd name="T2" fmla="*/ 120 w 418"/>
                <a:gd name="T3" fmla="*/ 460 h 637"/>
                <a:gd name="T4" fmla="*/ 120 w 418"/>
                <a:gd name="T5" fmla="*/ 454 h 637"/>
                <a:gd name="T6" fmla="*/ 104 w 418"/>
                <a:gd name="T7" fmla="*/ 371 h 637"/>
                <a:gd name="T8" fmla="*/ 85 w 418"/>
                <a:gd name="T9" fmla="*/ 344 h 637"/>
                <a:gd name="T10" fmla="*/ 58 w 418"/>
                <a:gd name="T11" fmla="*/ 90 h 637"/>
                <a:gd name="T12" fmla="*/ 248 w 418"/>
                <a:gd name="T13" fmla="*/ 14 h 637"/>
                <a:gd name="T14" fmla="*/ 397 w 418"/>
                <a:gd name="T15" fmla="*/ 148 h 637"/>
                <a:gd name="T16" fmla="*/ 342 w 418"/>
                <a:gd name="T17" fmla="*/ 343 h 637"/>
                <a:gd name="T18" fmla="*/ 321 w 418"/>
                <a:gd name="T19" fmla="*/ 388 h 637"/>
                <a:gd name="T20" fmla="*/ 319 w 418"/>
                <a:gd name="T21" fmla="*/ 412 h 637"/>
                <a:gd name="T22" fmla="*/ 309 w 418"/>
                <a:gd name="T23" fmla="*/ 522 h 637"/>
                <a:gd name="T24" fmla="*/ 242 w 418"/>
                <a:gd name="T25" fmla="*/ 618 h 637"/>
                <a:gd name="T26" fmla="*/ 118 w 418"/>
                <a:gd name="T27" fmla="*/ 531 h 637"/>
                <a:gd name="T28" fmla="*/ 117 w 418"/>
                <a:gd name="T29" fmla="*/ 502 h 637"/>
                <a:gd name="T30" fmla="*/ 116 w 418"/>
                <a:gd name="T31" fmla="*/ 502 h 637"/>
                <a:gd name="T32" fmla="*/ 235 w 418"/>
                <a:gd name="T33" fmla="*/ 441 h 637"/>
                <a:gd name="T34" fmla="*/ 274 w 418"/>
                <a:gd name="T35" fmla="*/ 416 h 637"/>
                <a:gd name="T36" fmla="*/ 279 w 418"/>
                <a:gd name="T37" fmla="*/ 389 h 637"/>
                <a:gd name="T38" fmla="*/ 316 w 418"/>
                <a:gd name="T39" fmla="*/ 309 h 637"/>
                <a:gd name="T40" fmla="*/ 352 w 418"/>
                <a:gd name="T41" fmla="*/ 149 h 637"/>
                <a:gd name="T42" fmla="*/ 218 w 418"/>
                <a:gd name="T43" fmla="*/ 53 h 637"/>
                <a:gd name="T44" fmla="*/ 76 w 418"/>
                <a:gd name="T45" fmla="*/ 145 h 637"/>
                <a:gd name="T46" fmla="*/ 113 w 418"/>
                <a:gd name="T47" fmla="*/ 311 h 637"/>
                <a:gd name="T48" fmla="*/ 148 w 418"/>
                <a:gd name="T49" fmla="*/ 387 h 637"/>
                <a:gd name="T50" fmla="*/ 158 w 418"/>
                <a:gd name="T51" fmla="*/ 434 h 637"/>
                <a:gd name="T52" fmla="*/ 169 w 418"/>
                <a:gd name="T53" fmla="*/ 442 h 637"/>
                <a:gd name="T54" fmla="*/ 192 w 418"/>
                <a:gd name="T55" fmla="*/ 442 h 637"/>
                <a:gd name="T56" fmla="*/ 191 w 418"/>
                <a:gd name="T57" fmla="*/ 348 h 637"/>
                <a:gd name="T58" fmla="*/ 184 w 418"/>
                <a:gd name="T59" fmla="*/ 328 h 637"/>
                <a:gd name="T60" fmla="*/ 139 w 418"/>
                <a:gd name="T61" fmla="*/ 273 h 637"/>
                <a:gd name="T62" fmla="*/ 147 w 418"/>
                <a:gd name="T63" fmla="*/ 238 h 637"/>
                <a:gd name="T64" fmla="*/ 172 w 418"/>
                <a:gd name="T65" fmla="*/ 247 h 637"/>
                <a:gd name="T66" fmla="*/ 213 w 418"/>
                <a:gd name="T67" fmla="*/ 296 h 637"/>
                <a:gd name="T68" fmla="*/ 254 w 418"/>
                <a:gd name="T69" fmla="*/ 248 h 637"/>
                <a:gd name="T70" fmla="*/ 287 w 418"/>
                <a:gd name="T71" fmla="*/ 242 h 637"/>
                <a:gd name="T72" fmla="*/ 287 w 418"/>
                <a:gd name="T73" fmla="*/ 275 h 637"/>
                <a:gd name="T74" fmla="*/ 241 w 418"/>
                <a:gd name="T75" fmla="*/ 329 h 637"/>
                <a:gd name="T76" fmla="*/ 235 w 418"/>
                <a:gd name="T77" fmla="*/ 341 h 637"/>
                <a:gd name="T78" fmla="*/ 235 w 418"/>
                <a:gd name="T79" fmla="*/ 441 h 637"/>
                <a:gd name="T80" fmla="*/ 160 w 418"/>
                <a:gd name="T81" fmla="*/ 486 h 637"/>
                <a:gd name="T82" fmla="*/ 160 w 418"/>
                <a:gd name="T83" fmla="*/ 530 h 637"/>
                <a:gd name="T84" fmla="*/ 208 w 418"/>
                <a:gd name="T85" fmla="*/ 580 h 637"/>
                <a:gd name="T86" fmla="*/ 264 w 418"/>
                <a:gd name="T87" fmla="*/ 542 h 637"/>
                <a:gd name="T88" fmla="*/ 267 w 418"/>
                <a:gd name="T89" fmla="*/ 486 h 637"/>
                <a:gd name="T90" fmla="*/ 160 w 418"/>
                <a:gd name="T91" fmla="*/ 486 h 6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18" h="637">
                  <a:moveTo>
                    <a:pt x="116" y="502"/>
                  </a:moveTo>
                  <a:cubicBezTo>
                    <a:pt x="117" y="488"/>
                    <a:pt x="119" y="474"/>
                    <a:pt x="120" y="460"/>
                  </a:cubicBezTo>
                  <a:cubicBezTo>
                    <a:pt x="120" y="458"/>
                    <a:pt x="120" y="456"/>
                    <a:pt x="120" y="454"/>
                  </a:cubicBezTo>
                  <a:cubicBezTo>
                    <a:pt x="114" y="427"/>
                    <a:pt x="110" y="399"/>
                    <a:pt x="104" y="371"/>
                  </a:cubicBezTo>
                  <a:cubicBezTo>
                    <a:pt x="101" y="361"/>
                    <a:pt x="93" y="351"/>
                    <a:pt x="85" y="344"/>
                  </a:cubicBezTo>
                  <a:cubicBezTo>
                    <a:pt x="12" y="277"/>
                    <a:pt x="0" y="169"/>
                    <a:pt x="58" y="90"/>
                  </a:cubicBezTo>
                  <a:cubicBezTo>
                    <a:pt x="106" y="27"/>
                    <a:pt x="170" y="0"/>
                    <a:pt x="248" y="14"/>
                  </a:cubicBezTo>
                  <a:cubicBezTo>
                    <a:pt x="324" y="28"/>
                    <a:pt x="375" y="74"/>
                    <a:pt x="397" y="148"/>
                  </a:cubicBezTo>
                  <a:cubicBezTo>
                    <a:pt x="418" y="223"/>
                    <a:pt x="399" y="290"/>
                    <a:pt x="342" y="343"/>
                  </a:cubicBezTo>
                  <a:cubicBezTo>
                    <a:pt x="328" y="356"/>
                    <a:pt x="320" y="369"/>
                    <a:pt x="321" y="388"/>
                  </a:cubicBezTo>
                  <a:cubicBezTo>
                    <a:pt x="322" y="396"/>
                    <a:pt x="321" y="404"/>
                    <a:pt x="319" y="412"/>
                  </a:cubicBezTo>
                  <a:cubicBezTo>
                    <a:pt x="304" y="447"/>
                    <a:pt x="310" y="485"/>
                    <a:pt x="309" y="522"/>
                  </a:cubicBezTo>
                  <a:cubicBezTo>
                    <a:pt x="309" y="569"/>
                    <a:pt x="283" y="606"/>
                    <a:pt x="242" y="618"/>
                  </a:cubicBezTo>
                  <a:cubicBezTo>
                    <a:pt x="182" y="637"/>
                    <a:pt x="121" y="594"/>
                    <a:pt x="118" y="531"/>
                  </a:cubicBezTo>
                  <a:cubicBezTo>
                    <a:pt x="117" y="521"/>
                    <a:pt x="117" y="512"/>
                    <a:pt x="117" y="502"/>
                  </a:cubicBezTo>
                  <a:cubicBezTo>
                    <a:pt x="117" y="502"/>
                    <a:pt x="117" y="502"/>
                    <a:pt x="116" y="502"/>
                  </a:cubicBezTo>
                  <a:close/>
                  <a:moveTo>
                    <a:pt x="235" y="441"/>
                  </a:moveTo>
                  <a:cubicBezTo>
                    <a:pt x="267" y="444"/>
                    <a:pt x="267" y="444"/>
                    <a:pt x="274" y="416"/>
                  </a:cubicBezTo>
                  <a:cubicBezTo>
                    <a:pt x="276" y="407"/>
                    <a:pt x="279" y="398"/>
                    <a:pt x="279" y="389"/>
                  </a:cubicBezTo>
                  <a:cubicBezTo>
                    <a:pt x="277" y="356"/>
                    <a:pt x="291" y="331"/>
                    <a:pt x="316" y="309"/>
                  </a:cubicBezTo>
                  <a:cubicBezTo>
                    <a:pt x="360" y="269"/>
                    <a:pt x="374" y="205"/>
                    <a:pt x="352" y="149"/>
                  </a:cubicBezTo>
                  <a:cubicBezTo>
                    <a:pt x="331" y="93"/>
                    <a:pt x="277" y="55"/>
                    <a:pt x="218" y="53"/>
                  </a:cubicBezTo>
                  <a:cubicBezTo>
                    <a:pt x="156" y="51"/>
                    <a:pt x="100" y="88"/>
                    <a:pt x="76" y="145"/>
                  </a:cubicBezTo>
                  <a:cubicBezTo>
                    <a:pt x="52" y="203"/>
                    <a:pt x="66" y="269"/>
                    <a:pt x="113" y="311"/>
                  </a:cubicBezTo>
                  <a:cubicBezTo>
                    <a:pt x="137" y="332"/>
                    <a:pt x="148" y="356"/>
                    <a:pt x="148" y="387"/>
                  </a:cubicBezTo>
                  <a:cubicBezTo>
                    <a:pt x="149" y="403"/>
                    <a:pt x="154" y="419"/>
                    <a:pt x="158" y="434"/>
                  </a:cubicBezTo>
                  <a:cubicBezTo>
                    <a:pt x="159" y="437"/>
                    <a:pt x="165" y="441"/>
                    <a:pt x="169" y="442"/>
                  </a:cubicBezTo>
                  <a:cubicBezTo>
                    <a:pt x="176" y="443"/>
                    <a:pt x="183" y="442"/>
                    <a:pt x="192" y="442"/>
                  </a:cubicBezTo>
                  <a:cubicBezTo>
                    <a:pt x="192" y="410"/>
                    <a:pt x="192" y="379"/>
                    <a:pt x="191" y="348"/>
                  </a:cubicBezTo>
                  <a:cubicBezTo>
                    <a:pt x="191" y="341"/>
                    <a:pt x="188" y="334"/>
                    <a:pt x="184" y="328"/>
                  </a:cubicBezTo>
                  <a:cubicBezTo>
                    <a:pt x="169" y="309"/>
                    <a:pt x="154" y="292"/>
                    <a:pt x="139" y="273"/>
                  </a:cubicBezTo>
                  <a:cubicBezTo>
                    <a:pt x="128" y="260"/>
                    <a:pt x="132" y="242"/>
                    <a:pt x="147" y="238"/>
                  </a:cubicBezTo>
                  <a:cubicBezTo>
                    <a:pt x="157" y="235"/>
                    <a:pt x="165" y="239"/>
                    <a:pt x="172" y="247"/>
                  </a:cubicBezTo>
                  <a:cubicBezTo>
                    <a:pt x="185" y="263"/>
                    <a:pt x="199" y="279"/>
                    <a:pt x="213" y="296"/>
                  </a:cubicBezTo>
                  <a:cubicBezTo>
                    <a:pt x="228" y="279"/>
                    <a:pt x="241" y="263"/>
                    <a:pt x="254" y="248"/>
                  </a:cubicBezTo>
                  <a:cubicBezTo>
                    <a:pt x="264" y="236"/>
                    <a:pt x="277" y="233"/>
                    <a:pt x="287" y="242"/>
                  </a:cubicBezTo>
                  <a:cubicBezTo>
                    <a:pt x="297" y="250"/>
                    <a:pt x="297" y="263"/>
                    <a:pt x="287" y="275"/>
                  </a:cubicBezTo>
                  <a:cubicBezTo>
                    <a:pt x="272" y="293"/>
                    <a:pt x="256" y="311"/>
                    <a:pt x="241" y="329"/>
                  </a:cubicBezTo>
                  <a:cubicBezTo>
                    <a:pt x="239" y="333"/>
                    <a:pt x="235" y="337"/>
                    <a:pt x="235" y="341"/>
                  </a:cubicBezTo>
                  <a:cubicBezTo>
                    <a:pt x="234" y="374"/>
                    <a:pt x="235" y="407"/>
                    <a:pt x="235" y="441"/>
                  </a:cubicBezTo>
                  <a:close/>
                  <a:moveTo>
                    <a:pt x="160" y="486"/>
                  </a:moveTo>
                  <a:cubicBezTo>
                    <a:pt x="160" y="502"/>
                    <a:pt x="159" y="516"/>
                    <a:pt x="160" y="530"/>
                  </a:cubicBezTo>
                  <a:cubicBezTo>
                    <a:pt x="162" y="557"/>
                    <a:pt x="182" y="577"/>
                    <a:pt x="208" y="580"/>
                  </a:cubicBezTo>
                  <a:cubicBezTo>
                    <a:pt x="233" y="582"/>
                    <a:pt x="259" y="567"/>
                    <a:pt x="264" y="542"/>
                  </a:cubicBezTo>
                  <a:cubicBezTo>
                    <a:pt x="267" y="524"/>
                    <a:pt x="266" y="505"/>
                    <a:pt x="267" y="486"/>
                  </a:cubicBezTo>
                  <a:cubicBezTo>
                    <a:pt x="230" y="486"/>
                    <a:pt x="196" y="486"/>
                    <a:pt x="160" y="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109">
              <a:extLst>
                <a:ext uri="{FF2B5EF4-FFF2-40B4-BE49-F238E27FC236}">
                  <a16:creationId xmlns:a16="http://schemas.microsoft.com/office/drawing/2014/main" id="{8B378784-9432-D462-8345-21BA6BD761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83525" y="3357563"/>
              <a:ext cx="122238" cy="192088"/>
            </a:xfrm>
            <a:custGeom>
              <a:avLst/>
              <a:gdLst>
                <a:gd name="T0" fmla="*/ 173 w 403"/>
                <a:gd name="T1" fmla="*/ 441 h 630"/>
                <a:gd name="T2" fmla="*/ 173 w 403"/>
                <a:gd name="T3" fmla="*/ 342 h 630"/>
                <a:gd name="T4" fmla="*/ 167 w 403"/>
                <a:gd name="T5" fmla="*/ 330 h 630"/>
                <a:gd name="T6" fmla="*/ 121 w 403"/>
                <a:gd name="T7" fmla="*/ 275 h 630"/>
                <a:gd name="T8" fmla="*/ 121 w 403"/>
                <a:gd name="T9" fmla="*/ 242 h 630"/>
                <a:gd name="T10" fmla="*/ 154 w 403"/>
                <a:gd name="T11" fmla="*/ 248 h 630"/>
                <a:gd name="T12" fmla="*/ 194 w 403"/>
                <a:gd name="T13" fmla="*/ 296 h 630"/>
                <a:gd name="T14" fmla="*/ 237 w 403"/>
                <a:gd name="T15" fmla="*/ 246 h 630"/>
                <a:gd name="T16" fmla="*/ 273 w 403"/>
                <a:gd name="T17" fmla="*/ 247 h 630"/>
                <a:gd name="T18" fmla="*/ 268 w 403"/>
                <a:gd name="T19" fmla="*/ 275 h 630"/>
                <a:gd name="T20" fmla="*/ 223 w 403"/>
                <a:gd name="T21" fmla="*/ 329 h 630"/>
                <a:gd name="T22" fmla="*/ 216 w 403"/>
                <a:gd name="T23" fmla="*/ 341 h 630"/>
                <a:gd name="T24" fmla="*/ 216 w 403"/>
                <a:gd name="T25" fmla="*/ 440 h 630"/>
                <a:gd name="T26" fmla="*/ 220 w 403"/>
                <a:gd name="T27" fmla="*/ 442 h 630"/>
                <a:gd name="T28" fmla="*/ 255 w 403"/>
                <a:gd name="T29" fmla="*/ 416 h 630"/>
                <a:gd name="T30" fmla="*/ 260 w 403"/>
                <a:gd name="T31" fmla="*/ 377 h 630"/>
                <a:gd name="T32" fmla="*/ 290 w 403"/>
                <a:gd name="T33" fmla="*/ 315 h 630"/>
                <a:gd name="T34" fmla="*/ 330 w 403"/>
                <a:gd name="T35" fmla="*/ 141 h 630"/>
                <a:gd name="T36" fmla="*/ 340 w 403"/>
                <a:gd name="T37" fmla="*/ 109 h 630"/>
                <a:gd name="T38" fmla="*/ 370 w 403"/>
                <a:gd name="T39" fmla="*/ 125 h 630"/>
                <a:gd name="T40" fmla="*/ 322 w 403"/>
                <a:gd name="T41" fmla="*/ 344 h 630"/>
                <a:gd name="T42" fmla="*/ 302 w 403"/>
                <a:gd name="T43" fmla="*/ 385 h 630"/>
                <a:gd name="T44" fmla="*/ 299 w 403"/>
                <a:gd name="T45" fmla="*/ 414 h 630"/>
                <a:gd name="T46" fmla="*/ 290 w 403"/>
                <a:gd name="T47" fmla="*/ 524 h 630"/>
                <a:gd name="T48" fmla="*/ 207 w 403"/>
                <a:gd name="T49" fmla="*/ 622 h 630"/>
                <a:gd name="T50" fmla="*/ 100 w 403"/>
                <a:gd name="T51" fmla="*/ 542 h 630"/>
                <a:gd name="T52" fmla="*/ 100 w 403"/>
                <a:gd name="T53" fmla="*/ 461 h 630"/>
                <a:gd name="T54" fmla="*/ 98 w 403"/>
                <a:gd name="T55" fmla="*/ 447 h 630"/>
                <a:gd name="T56" fmla="*/ 86 w 403"/>
                <a:gd name="T57" fmla="*/ 384 h 630"/>
                <a:gd name="T58" fmla="*/ 68 w 403"/>
                <a:gd name="T59" fmla="*/ 345 h 630"/>
                <a:gd name="T60" fmla="*/ 3 w 403"/>
                <a:gd name="T61" fmla="*/ 194 h 630"/>
                <a:gd name="T62" fmla="*/ 104 w 403"/>
                <a:gd name="T63" fmla="*/ 33 h 630"/>
                <a:gd name="T64" fmla="*/ 291 w 403"/>
                <a:gd name="T65" fmla="*/ 37 h 630"/>
                <a:gd name="T66" fmla="*/ 303 w 403"/>
                <a:gd name="T67" fmla="*/ 67 h 630"/>
                <a:gd name="T68" fmla="*/ 269 w 403"/>
                <a:gd name="T69" fmla="*/ 73 h 630"/>
                <a:gd name="T70" fmla="*/ 51 w 403"/>
                <a:gd name="T71" fmla="*/ 165 h 630"/>
                <a:gd name="T72" fmla="*/ 95 w 403"/>
                <a:gd name="T73" fmla="*/ 312 h 630"/>
                <a:gd name="T74" fmla="*/ 129 w 403"/>
                <a:gd name="T75" fmla="*/ 384 h 630"/>
                <a:gd name="T76" fmla="*/ 133 w 403"/>
                <a:gd name="T77" fmla="*/ 415 h 630"/>
                <a:gd name="T78" fmla="*/ 173 w 403"/>
                <a:gd name="T79" fmla="*/ 441 h 630"/>
                <a:gd name="T80" fmla="*/ 248 w 403"/>
                <a:gd name="T81" fmla="*/ 486 h 630"/>
                <a:gd name="T82" fmla="*/ 142 w 403"/>
                <a:gd name="T83" fmla="*/ 486 h 630"/>
                <a:gd name="T84" fmla="*/ 142 w 403"/>
                <a:gd name="T85" fmla="*/ 530 h 630"/>
                <a:gd name="T86" fmla="*/ 195 w 403"/>
                <a:gd name="T87" fmla="*/ 580 h 630"/>
                <a:gd name="T88" fmla="*/ 247 w 403"/>
                <a:gd name="T89" fmla="*/ 529 h 630"/>
                <a:gd name="T90" fmla="*/ 248 w 403"/>
                <a:gd name="T91" fmla="*/ 486 h 6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3" h="630">
                  <a:moveTo>
                    <a:pt x="173" y="441"/>
                  </a:moveTo>
                  <a:cubicBezTo>
                    <a:pt x="173" y="407"/>
                    <a:pt x="174" y="375"/>
                    <a:pt x="173" y="342"/>
                  </a:cubicBezTo>
                  <a:cubicBezTo>
                    <a:pt x="173" y="338"/>
                    <a:pt x="170" y="334"/>
                    <a:pt x="167" y="330"/>
                  </a:cubicBezTo>
                  <a:cubicBezTo>
                    <a:pt x="152" y="312"/>
                    <a:pt x="136" y="294"/>
                    <a:pt x="121" y="275"/>
                  </a:cubicBezTo>
                  <a:cubicBezTo>
                    <a:pt x="111" y="263"/>
                    <a:pt x="111" y="250"/>
                    <a:pt x="121" y="242"/>
                  </a:cubicBezTo>
                  <a:cubicBezTo>
                    <a:pt x="131" y="233"/>
                    <a:pt x="143" y="235"/>
                    <a:pt x="154" y="248"/>
                  </a:cubicBezTo>
                  <a:cubicBezTo>
                    <a:pt x="167" y="264"/>
                    <a:pt x="180" y="279"/>
                    <a:pt x="194" y="296"/>
                  </a:cubicBezTo>
                  <a:cubicBezTo>
                    <a:pt x="209" y="279"/>
                    <a:pt x="223" y="262"/>
                    <a:pt x="237" y="246"/>
                  </a:cubicBezTo>
                  <a:cubicBezTo>
                    <a:pt x="248" y="233"/>
                    <a:pt x="265" y="234"/>
                    <a:pt x="273" y="247"/>
                  </a:cubicBezTo>
                  <a:cubicBezTo>
                    <a:pt x="278" y="258"/>
                    <a:pt x="275" y="266"/>
                    <a:pt x="268" y="275"/>
                  </a:cubicBezTo>
                  <a:cubicBezTo>
                    <a:pt x="253" y="293"/>
                    <a:pt x="238" y="311"/>
                    <a:pt x="223" y="329"/>
                  </a:cubicBezTo>
                  <a:cubicBezTo>
                    <a:pt x="220" y="333"/>
                    <a:pt x="216" y="337"/>
                    <a:pt x="216" y="341"/>
                  </a:cubicBezTo>
                  <a:cubicBezTo>
                    <a:pt x="216" y="374"/>
                    <a:pt x="216" y="407"/>
                    <a:pt x="216" y="440"/>
                  </a:cubicBezTo>
                  <a:cubicBezTo>
                    <a:pt x="218" y="441"/>
                    <a:pt x="219" y="442"/>
                    <a:pt x="220" y="442"/>
                  </a:cubicBezTo>
                  <a:cubicBezTo>
                    <a:pt x="250" y="442"/>
                    <a:pt x="246" y="448"/>
                    <a:pt x="255" y="416"/>
                  </a:cubicBezTo>
                  <a:cubicBezTo>
                    <a:pt x="259" y="404"/>
                    <a:pt x="259" y="390"/>
                    <a:pt x="260" y="377"/>
                  </a:cubicBezTo>
                  <a:cubicBezTo>
                    <a:pt x="261" y="352"/>
                    <a:pt x="271" y="332"/>
                    <a:pt x="290" y="315"/>
                  </a:cubicBezTo>
                  <a:cubicBezTo>
                    <a:pt x="342" y="269"/>
                    <a:pt x="357" y="206"/>
                    <a:pt x="330" y="141"/>
                  </a:cubicBezTo>
                  <a:cubicBezTo>
                    <a:pt x="324" y="126"/>
                    <a:pt x="328" y="114"/>
                    <a:pt x="340" y="109"/>
                  </a:cubicBezTo>
                  <a:cubicBezTo>
                    <a:pt x="352" y="104"/>
                    <a:pt x="363" y="110"/>
                    <a:pt x="370" y="125"/>
                  </a:cubicBezTo>
                  <a:cubicBezTo>
                    <a:pt x="403" y="199"/>
                    <a:pt x="384" y="290"/>
                    <a:pt x="322" y="344"/>
                  </a:cubicBezTo>
                  <a:cubicBezTo>
                    <a:pt x="309" y="355"/>
                    <a:pt x="302" y="368"/>
                    <a:pt x="302" y="385"/>
                  </a:cubicBezTo>
                  <a:cubicBezTo>
                    <a:pt x="302" y="395"/>
                    <a:pt x="302" y="405"/>
                    <a:pt x="299" y="414"/>
                  </a:cubicBezTo>
                  <a:cubicBezTo>
                    <a:pt x="285" y="450"/>
                    <a:pt x="291" y="488"/>
                    <a:pt x="290" y="524"/>
                  </a:cubicBezTo>
                  <a:cubicBezTo>
                    <a:pt x="289" y="576"/>
                    <a:pt x="257" y="614"/>
                    <a:pt x="207" y="622"/>
                  </a:cubicBezTo>
                  <a:cubicBezTo>
                    <a:pt x="157" y="630"/>
                    <a:pt x="105" y="592"/>
                    <a:pt x="100" y="542"/>
                  </a:cubicBezTo>
                  <a:cubicBezTo>
                    <a:pt x="98" y="515"/>
                    <a:pt x="100" y="488"/>
                    <a:pt x="100" y="461"/>
                  </a:cubicBezTo>
                  <a:cubicBezTo>
                    <a:pt x="100" y="457"/>
                    <a:pt x="99" y="452"/>
                    <a:pt x="98" y="447"/>
                  </a:cubicBezTo>
                  <a:cubicBezTo>
                    <a:pt x="94" y="426"/>
                    <a:pt x="88" y="405"/>
                    <a:pt x="86" y="384"/>
                  </a:cubicBezTo>
                  <a:cubicBezTo>
                    <a:pt x="85" y="368"/>
                    <a:pt x="80" y="356"/>
                    <a:pt x="68" y="345"/>
                  </a:cubicBezTo>
                  <a:cubicBezTo>
                    <a:pt x="23" y="305"/>
                    <a:pt x="0" y="254"/>
                    <a:pt x="3" y="194"/>
                  </a:cubicBezTo>
                  <a:cubicBezTo>
                    <a:pt x="7" y="122"/>
                    <a:pt x="41" y="68"/>
                    <a:pt x="104" y="33"/>
                  </a:cubicBezTo>
                  <a:cubicBezTo>
                    <a:pt x="166" y="0"/>
                    <a:pt x="230" y="2"/>
                    <a:pt x="291" y="37"/>
                  </a:cubicBezTo>
                  <a:cubicBezTo>
                    <a:pt x="305" y="44"/>
                    <a:pt x="309" y="56"/>
                    <a:pt x="303" y="67"/>
                  </a:cubicBezTo>
                  <a:cubicBezTo>
                    <a:pt x="297" y="79"/>
                    <a:pt x="284" y="81"/>
                    <a:pt x="269" y="73"/>
                  </a:cubicBezTo>
                  <a:cubicBezTo>
                    <a:pt x="181" y="25"/>
                    <a:pt x="75" y="69"/>
                    <a:pt x="51" y="165"/>
                  </a:cubicBezTo>
                  <a:cubicBezTo>
                    <a:pt x="36" y="223"/>
                    <a:pt x="52" y="273"/>
                    <a:pt x="95" y="312"/>
                  </a:cubicBezTo>
                  <a:cubicBezTo>
                    <a:pt x="117" y="332"/>
                    <a:pt x="129" y="354"/>
                    <a:pt x="129" y="384"/>
                  </a:cubicBezTo>
                  <a:cubicBezTo>
                    <a:pt x="129" y="394"/>
                    <a:pt x="130" y="405"/>
                    <a:pt x="133" y="415"/>
                  </a:cubicBezTo>
                  <a:cubicBezTo>
                    <a:pt x="142" y="446"/>
                    <a:pt x="137" y="443"/>
                    <a:pt x="173" y="441"/>
                  </a:cubicBezTo>
                  <a:close/>
                  <a:moveTo>
                    <a:pt x="248" y="486"/>
                  </a:moveTo>
                  <a:cubicBezTo>
                    <a:pt x="212" y="486"/>
                    <a:pt x="178" y="486"/>
                    <a:pt x="142" y="486"/>
                  </a:cubicBezTo>
                  <a:cubicBezTo>
                    <a:pt x="142" y="501"/>
                    <a:pt x="141" y="515"/>
                    <a:pt x="142" y="530"/>
                  </a:cubicBezTo>
                  <a:cubicBezTo>
                    <a:pt x="143" y="559"/>
                    <a:pt x="167" y="580"/>
                    <a:pt x="195" y="580"/>
                  </a:cubicBezTo>
                  <a:cubicBezTo>
                    <a:pt x="223" y="580"/>
                    <a:pt x="246" y="558"/>
                    <a:pt x="247" y="529"/>
                  </a:cubicBezTo>
                  <a:cubicBezTo>
                    <a:pt x="248" y="515"/>
                    <a:pt x="248" y="501"/>
                    <a:pt x="248" y="4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110">
              <a:extLst>
                <a:ext uri="{FF2B5EF4-FFF2-40B4-BE49-F238E27FC236}">
                  <a16:creationId xmlns:a16="http://schemas.microsoft.com/office/drawing/2014/main" id="{A0A2E07A-07B2-694C-00E6-18D2A9A1B540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3613150"/>
              <a:ext cx="177800" cy="103188"/>
            </a:xfrm>
            <a:custGeom>
              <a:avLst/>
              <a:gdLst>
                <a:gd name="T0" fmla="*/ 53 w 588"/>
                <a:gd name="T1" fmla="*/ 44 h 337"/>
                <a:gd name="T2" fmla="*/ 161 w 588"/>
                <a:gd name="T3" fmla="*/ 167 h 337"/>
                <a:gd name="T4" fmla="*/ 435 w 588"/>
                <a:gd name="T5" fmla="*/ 167 h 337"/>
                <a:gd name="T6" fmla="*/ 544 w 588"/>
                <a:gd name="T7" fmla="*/ 44 h 337"/>
                <a:gd name="T8" fmla="*/ 528 w 588"/>
                <a:gd name="T9" fmla="*/ 44 h 337"/>
                <a:gd name="T10" fmla="*/ 208 w 588"/>
                <a:gd name="T11" fmla="*/ 44 h 337"/>
                <a:gd name="T12" fmla="*/ 194 w 588"/>
                <a:gd name="T13" fmla="*/ 43 h 337"/>
                <a:gd name="T14" fmla="*/ 175 w 588"/>
                <a:gd name="T15" fmla="*/ 24 h 337"/>
                <a:gd name="T16" fmla="*/ 191 w 588"/>
                <a:gd name="T17" fmla="*/ 2 h 337"/>
                <a:gd name="T18" fmla="*/ 205 w 588"/>
                <a:gd name="T19" fmla="*/ 1 h 337"/>
                <a:gd name="T20" fmla="*/ 543 w 588"/>
                <a:gd name="T21" fmla="*/ 1 h 337"/>
                <a:gd name="T22" fmla="*/ 588 w 588"/>
                <a:gd name="T23" fmla="*/ 46 h 337"/>
                <a:gd name="T24" fmla="*/ 424 w 588"/>
                <a:gd name="T25" fmla="*/ 211 h 337"/>
                <a:gd name="T26" fmla="*/ 319 w 588"/>
                <a:gd name="T27" fmla="*/ 211 h 337"/>
                <a:gd name="T28" fmla="*/ 319 w 588"/>
                <a:gd name="T29" fmla="*/ 251 h 337"/>
                <a:gd name="T30" fmla="*/ 369 w 588"/>
                <a:gd name="T31" fmla="*/ 281 h 337"/>
                <a:gd name="T32" fmla="*/ 535 w 588"/>
                <a:gd name="T33" fmla="*/ 237 h 337"/>
                <a:gd name="T34" fmla="*/ 573 w 588"/>
                <a:gd name="T35" fmla="*/ 250 h 337"/>
                <a:gd name="T36" fmla="*/ 545 w 588"/>
                <a:gd name="T37" fmla="*/ 279 h 337"/>
                <a:gd name="T38" fmla="*/ 378 w 588"/>
                <a:gd name="T39" fmla="*/ 323 h 337"/>
                <a:gd name="T40" fmla="*/ 276 w 588"/>
                <a:gd name="T41" fmla="*/ 244 h 337"/>
                <a:gd name="T42" fmla="*/ 276 w 588"/>
                <a:gd name="T43" fmla="*/ 211 h 337"/>
                <a:gd name="T44" fmla="*/ 259 w 588"/>
                <a:gd name="T45" fmla="*/ 211 h 337"/>
                <a:gd name="T46" fmla="*/ 141 w 588"/>
                <a:gd name="T47" fmla="*/ 207 h 337"/>
                <a:gd name="T48" fmla="*/ 9 w 588"/>
                <a:gd name="T49" fmla="*/ 34 h 337"/>
                <a:gd name="T50" fmla="*/ 43 w 588"/>
                <a:gd name="T51" fmla="*/ 2 h 337"/>
                <a:gd name="T52" fmla="*/ 97 w 588"/>
                <a:gd name="T53" fmla="*/ 1 h 337"/>
                <a:gd name="T54" fmla="*/ 118 w 588"/>
                <a:gd name="T55" fmla="*/ 23 h 337"/>
                <a:gd name="T56" fmla="*/ 95 w 588"/>
                <a:gd name="T57" fmla="*/ 44 h 337"/>
                <a:gd name="T58" fmla="*/ 53 w 588"/>
                <a:gd name="T59" fmla="*/ 44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88" h="337">
                  <a:moveTo>
                    <a:pt x="53" y="44"/>
                  </a:moveTo>
                  <a:cubicBezTo>
                    <a:pt x="46" y="106"/>
                    <a:pt x="98" y="166"/>
                    <a:pt x="161" y="167"/>
                  </a:cubicBezTo>
                  <a:cubicBezTo>
                    <a:pt x="252" y="169"/>
                    <a:pt x="344" y="169"/>
                    <a:pt x="435" y="167"/>
                  </a:cubicBezTo>
                  <a:cubicBezTo>
                    <a:pt x="499" y="166"/>
                    <a:pt x="550" y="107"/>
                    <a:pt x="544" y="44"/>
                  </a:cubicBezTo>
                  <a:cubicBezTo>
                    <a:pt x="539" y="44"/>
                    <a:pt x="533" y="44"/>
                    <a:pt x="528" y="44"/>
                  </a:cubicBezTo>
                  <a:cubicBezTo>
                    <a:pt x="421" y="44"/>
                    <a:pt x="315" y="44"/>
                    <a:pt x="208" y="44"/>
                  </a:cubicBezTo>
                  <a:cubicBezTo>
                    <a:pt x="203" y="44"/>
                    <a:pt x="198" y="44"/>
                    <a:pt x="194" y="43"/>
                  </a:cubicBezTo>
                  <a:cubicBezTo>
                    <a:pt x="182" y="42"/>
                    <a:pt x="175" y="35"/>
                    <a:pt x="175" y="24"/>
                  </a:cubicBezTo>
                  <a:cubicBezTo>
                    <a:pt x="174" y="13"/>
                    <a:pt x="180" y="5"/>
                    <a:pt x="191" y="2"/>
                  </a:cubicBezTo>
                  <a:cubicBezTo>
                    <a:pt x="195" y="1"/>
                    <a:pt x="200" y="1"/>
                    <a:pt x="205" y="1"/>
                  </a:cubicBezTo>
                  <a:cubicBezTo>
                    <a:pt x="318" y="1"/>
                    <a:pt x="431" y="1"/>
                    <a:pt x="543" y="1"/>
                  </a:cubicBezTo>
                  <a:cubicBezTo>
                    <a:pt x="575" y="1"/>
                    <a:pt x="588" y="15"/>
                    <a:pt x="588" y="46"/>
                  </a:cubicBezTo>
                  <a:cubicBezTo>
                    <a:pt x="587" y="142"/>
                    <a:pt x="519" y="210"/>
                    <a:pt x="424" y="211"/>
                  </a:cubicBezTo>
                  <a:cubicBezTo>
                    <a:pt x="389" y="211"/>
                    <a:pt x="355" y="211"/>
                    <a:pt x="319" y="211"/>
                  </a:cubicBezTo>
                  <a:cubicBezTo>
                    <a:pt x="319" y="225"/>
                    <a:pt x="318" y="238"/>
                    <a:pt x="319" y="251"/>
                  </a:cubicBezTo>
                  <a:cubicBezTo>
                    <a:pt x="322" y="275"/>
                    <a:pt x="343" y="288"/>
                    <a:pt x="369" y="281"/>
                  </a:cubicBezTo>
                  <a:cubicBezTo>
                    <a:pt x="424" y="267"/>
                    <a:pt x="479" y="252"/>
                    <a:pt x="535" y="237"/>
                  </a:cubicBezTo>
                  <a:cubicBezTo>
                    <a:pt x="558" y="231"/>
                    <a:pt x="570" y="235"/>
                    <a:pt x="573" y="250"/>
                  </a:cubicBezTo>
                  <a:cubicBezTo>
                    <a:pt x="577" y="264"/>
                    <a:pt x="568" y="273"/>
                    <a:pt x="545" y="279"/>
                  </a:cubicBezTo>
                  <a:cubicBezTo>
                    <a:pt x="490" y="293"/>
                    <a:pt x="434" y="308"/>
                    <a:pt x="378" y="323"/>
                  </a:cubicBezTo>
                  <a:cubicBezTo>
                    <a:pt x="323" y="337"/>
                    <a:pt x="277" y="301"/>
                    <a:pt x="276" y="244"/>
                  </a:cubicBezTo>
                  <a:cubicBezTo>
                    <a:pt x="276" y="234"/>
                    <a:pt x="276" y="223"/>
                    <a:pt x="276" y="211"/>
                  </a:cubicBezTo>
                  <a:cubicBezTo>
                    <a:pt x="270" y="211"/>
                    <a:pt x="265" y="211"/>
                    <a:pt x="259" y="211"/>
                  </a:cubicBezTo>
                  <a:cubicBezTo>
                    <a:pt x="220" y="210"/>
                    <a:pt x="180" y="212"/>
                    <a:pt x="141" y="207"/>
                  </a:cubicBezTo>
                  <a:cubicBezTo>
                    <a:pt x="60" y="197"/>
                    <a:pt x="0" y="116"/>
                    <a:pt x="9" y="34"/>
                  </a:cubicBezTo>
                  <a:cubicBezTo>
                    <a:pt x="11" y="16"/>
                    <a:pt x="24" y="3"/>
                    <a:pt x="43" y="2"/>
                  </a:cubicBezTo>
                  <a:cubicBezTo>
                    <a:pt x="61" y="0"/>
                    <a:pt x="79" y="1"/>
                    <a:pt x="97" y="1"/>
                  </a:cubicBezTo>
                  <a:cubicBezTo>
                    <a:pt x="110" y="2"/>
                    <a:pt x="118" y="11"/>
                    <a:pt x="118" y="23"/>
                  </a:cubicBezTo>
                  <a:cubicBezTo>
                    <a:pt x="117" y="36"/>
                    <a:pt x="109" y="43"/>
                    <a:pt x="95" y="44"/>
                  </a:cubicBezTo>
                  <a:cubicBezTo>
                    <a:pt x="81" y="44"/>
                    <a:pt x="67" y="44"/>
                    <a:pt x="53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111">
              <a:extLst>
                <a:ext uri="{FF2B5EF4-FFF2-40B4-BE49-F238E27FC236}">
                  <a16:creationId xmlns:a16="http://schemas.microsoft.com/office/drawing/2014/main" id="{51CF788F-36AC-7F9B-FE69-F78340BAB11B}"/>
                </a:ext>
              </a:extLst>
            </p:cNvPr>
            <p:cNvSpPr>
              <a:spLocks/>
            </p:cNvSpPr>
            <p:nvPr/>
          </p:nvSpPr>
          <p:spPr bwMode="auto">
            <a:xfrm>
              <a:off x="7766050" y="3471863"/>
              <a:ext cx="31750" cy="12700"/>
            </a:xfrm>
            <a:custGeom>
              <a:avLst/>
              <a:gdLst>
                <a:gd name="T0" fmla="*/ 52 w 104"/>
                <a:gd name="T1" fmla="*/ 0 h 43"/>
                <a:gd name="T2" fmla="*/ 82 w 104"/>
                <a:gd name="T3" fmla="*/ 0 h 43"/>
                <a:gd name="T4" fmla="*/ 104 w 104"/>
                <a:gd name="T5" fmla="*/ 22 h 43"/>
                <a:gd name="T6" fmla="*/ 82 w 104"/>
                <a:gd name="T7" fmla="*/ 43 h 43"/>
                <a:gd name="T8" fmla="*/ 22 w 104"/>
                <a:gd name="T9" fmla="*/ 43 h 43"/>
                <a:gd name="T10" fmla="*/ 0 w 104"/>
                <a:gd name="T11" fmla="*/ 21 h 43"/>
                <a:gd name="T12" fmla="*/ 22 w 104"/>
                <a:gd name="T13" fmla="*/ 0 h 43"/>
                <a:gd name="T14" fmla="*/ 52 w 104"/>
                <a:gd name="T15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4" h="43">
                  <a:moveTo>
                    <a:pt x="52" y="0"/>
                  </a:moveTo>
                  <a:cubicBezTo>
                    <a:pt x="62" y="0"/>
                    <a:pt x="72" y="0"/>
                    <a:pt x="82" y="0"/>
                  </a:cubicBezTo>
                  <a:cubicBezTo>
                    <a:pt x="95" y="1"/>
                    <a:pt x="104" y="10"/>
                    <a:pt x="104" y="22"/>
                  </a:cubicBezTo>
                  <a:cubicBezTo>
                    <a:pt x="104" y="33"/>
                    <a:pt x="95" y="42"/>
                    <a:pt x="82" y="43"/>
                  </a:cubicBezTo>
                  <a:cubicBezTo>
                    <a:pt x="62" y="43"/>
                    <a:pt x="42" y="43"/>
                    <a:pt x="22" y="43"/>
                  </a:cubicBezTo>
                  <a:cubicBezTo>
                    <a:pt x="9" y="42"/>
                    <a:pt x="0" y="33"/>
                    <a:pt x="0" y="21"/>
                  </a:cubicBezTo>
                  <a:cubicBezTo>
                    <a:pt x="0" y="10"/>
                    <a:pt x="9" y="1"/>
                    <a:pt x="22" y="0"/>
                  </a:cubicBezTo>
                  <a:cubicBezTo>
                    <a:pt x="32" y="0"/>
                    <a:pt x="42" y="0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112">
              <a:extLst>
                <a:ext uri="{FF2B5EF4-FFF2-40B4-BE49-F238E27FC236}">
                  <a16:creationId xmlns:a16="http://schemas.microsoft.com/office/drawing/2014/main" id="{F8831EAE-3B45-561D-C222-04E20BC5B8C2}"/>
                </a:ext>
              </a:extLst>
            </p:cNvPr>
            <p:cNvSpPr>
              <a:spLocks/>
            </p:cNvSpPr>
            <p:nvPr/>
          </p:nvSpPr>
          <p:spPr bwMode="auto">
            <a:xfrm>
              <a:off x="7754938" y="3411538"/>
              <a:ext cx="26988" cy="25400"/>
            </a:xfrm>
            <a:custGeom>
              <a:avLst/>
              <a:gdLst>
                <a:gd name="T0" fmla="*/ 72 w 89"/>
                <a:gd name="T1" fmla="*/ 0 h 82"/>
                <a:gd name="T2" fmla="*/ 87 w 89"/>
                <a:gd name="T3" fmla="*/ 14 h 82"/>
                <a:gd name="T4" fmla="*/ 83 w 89"/>
                <a:gd name="T5" fmla="*/ 36 h 82"/>
                <a:gd name="T6" fmla="*/ 35 w 89"/>
                <a:gd name="T7" fmla="*/ 76 h 82"/>
                <a:gd name="T8" fmla="*/ 10 w 89"/>
                <a:gd name="T9" fmla="*/ 73 h 82"/>
                <a:gd name="T10" fmla="*/ 7 w 89"/>
                <a:gd name="T11" fmla="*/ 47 h 82"/>
                <a:gd name="T12" fmla="*/ 62 w 89"/>
                <a:gd name="T13" fmla="*/ 3 h 82"/>
                <a:gd name="T14" fmla="*/ 72 w 89"/>
                <a:gd name="T15" fmla="*/ 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9" h="82">
                  <a:moveTo>
                    <a:pt x="72" y="0"/>
                  </a:moveTo>
                  <a:cubicBezTo>
                    <a:pt x="76" y="4"/>
                    <a:pt x="85" y="8"/>
                    <a:pt x="87" y="14"/>
                  </a:cubicBezTo>
                  <a:cubicBezTo>
                    <a:pt x="89" y="20"/>
                    <a:pt x="88" y="32"/>
                    <a:pt x="83" y="36"/>
                  </a:cubicBezTo>
                  <a:cubicBezTo>
                    <a:pt x="69" y="51"/>
                    <a:pt x="52" y="64"/>
                    <a:pt x="35" y="76"/>
                  </a:cubicBezTo>
                  <a:cubicBezTo>
                    <a:pt x="27" y="82"/>
                    <a:pt x="17" y="80"/>
                    <a:pt x="10" y="73"/>
                  </a:cubicBezTo>
                  <a:cubicBezTo>
                    <a:pt x="2" y="65"/>
                    <a:pt x="0" y="54"/>
                    <a:pt x="7" y="47"/>
                  </a:cubicBezTo>
                  <a:cubicBezTo>
                    <a:pt x="24" y="31"/>
                    <a:pt x="43" y="17"/>
                    <a:pt x="62" y="3"/>
                  </a:cubicBezTo>
                  <a:cubicBezTo>
                    <a:pt x="63" y="1"/>
                    <a:pt x="66" y="1"/>
                    <a:pt x="7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113">
              <a:extLst>
                <a:ext uri="{FF2B5EF4-FFF2-40B4-BE49-F238E27FC236}">
                  <a16:creationId xmlns:a16="http://schemas.microsoft.com/office/drawing/2014/main" id="{DC42065A-AE7A-273B-46DC-368D77522BD2}"/>
                </a:ext>
              </a:extLst>
            </p:cNvPr>
            <p:cNvSpPr>
              <a:spLocks/>
            </p:cNvSpPr>
            <p:nvPr/>
          </p:nvSpPr>
          <p:spPr bwMode="auto">
            <a:xfrm>
              <a:off x="7602538" y="3411538"/>
              <a:ext cx="26988" cy="23813"/>
            </a:xfrm>
            <a:custGeom>
              <a:avLst/>
              <a:gdLst>
                <a:gd name="T0" fmla="*/ 91 w 91"/>
                <a:gd name="T1" fmla="*/ 62 h 82"/>
                <a:gd name="T2" fmla="*/ 78 w 91"/>
                <a:gd name="T3" fmla="*/ 79 h 82"/>
                <a:gd name="T4" fmla="*/ 57 w 91"/>
                <a:gd name="T5" fmla="*/ 79 h 82"/>
                <a:gd name="T6" fmla="*/ 9 w 91"/>
                <a:gd name="T7" fmla="*/ 40 h 82"/>
                <a:gd name="T8" fmla="*/ 7 w 91"/>
                <a:gd name="T9" fmla="*/ 13 h 82"/>
                <a:gd name="T10" fmla="*/ 35 w 91"/>
                <a:gd name="T11" fmla="*/ 8 h 82"/>
                <a:gd name="T12" fmla="*/ 83 w 91"/>
                <a:gd name="T13" fmla="*/ 47 h 82"/>
                <a:gd name="T14" fmla="*/ 91 w 91"/>
                <a:gd name="T15" fmla="*/ 6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91" h="82">
                  <a:moveTo>
                    <a:pt x="91" y="62"/>
                  </a:moveTo>
                  <a:cubicBezTo>
                    <a:pt x="87" y="68"/>
                    <a:pt x="84" y="76"/>
                    <a:pt x="78" y="79"/>
                  </a:cubicBezTo>
                  <a:cubicBezTo>
                    <a:pt x="72" y="82"/>
                    <a:pt x="62" y="82"/>
                    <a:pt x="57" y="79"/>
                  </a:cubicBezTo>
                  <a:cubicBezTo>
                    <a:pt x="40" y="67"/>
                    <a:pt x="24" y="53"/>
                    <a:pt x="9" y="40"/>
                  </a:cubicBezTo>
                  <a:cubicBezTo>
                    <a:pt x="0" y="32"/>
                    <a:pt x="0" y="22"/>
                    <a:pt x="7" y="13"/>
                  </a:cubicBezTo>
                  <a:cubicBezTo>
                    <a:pt x="15" y="3"/>
                    <a:pt x="25" y="0"/>
                    <a:pt x="35" y="8"/>
                  </a:cubicBezTo>
                  <a:cubicBezTo>
                    <a:pt x="52" y="20"/>
                    <a:pt x="68" y="33"/>
                    <a:pt x="83" y="47"/>
                  </a:cubicBezTo>
                  <a:cubicBezTo>
                    <a:pt x="87" y="50"/>
                    <a:pt x="88" y="56"/>
                    <a:pt x="91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114">
              <a:extLst>
                <a:ext uri="{FF2B5EF4-FFF2-40B4-BE49-F238E27FC236}">
                  <a16:creationId xmlns:a16="http://schemas.microsoft.com/office/drawing/2014/main" id="{EEEB26B1-F5BE-29EA-CD6B-FC8754D81577}"/>
                </a:ext>
              </a:extLst>
            </p:cNvPr>
            <p:cNvSpPr>
              <a:spLocks/>
            </p:cNvSpPr>
            <p:nvPr/>
          </p:nvSpPr>
          <p:spPr bwMode="auto">
            <a:xfrm>
              <a:off x="7651750" y="3382963"/>
              <a:ext cx="20638" cy="26988"/>
            </a:xfrm>
            <a:custGeom>
              <a:avLst/>
              <a:gdLst>
                <a:gd name="T0" fmla="*/ 70 w 70"/>
                <a:gd name="T1" fmla="*/ 72 h 91"/>
                <a:gd name="T2" fmla="*/ 51 w 70"/>
                <a:gd name="T3" fmla="*/ 89 h 91"/>
                <a:gd name="T4" fmla="*/ 29 w 70"/>
                <a:gd name="T5" fmla="*/ 81 h 91"/>
                <a:gd name="T6" fmla="*/ 4 w 70"/>
                <a:gd name="T7" fmla="*/ 24 h 91"/>
                <a:gd name="T8" fmla="*/ 13 w 70"/>
                <a:gd name="T9" fmla="*/ 2 h 91"/>
                <a:gd name="T10" fmla="*/ 37 w 70"/>
                <a:gd name="T11" fmla="*/ 4 h 91"/>
                <a:gd name="T12" fmla="*/ 70 w 70"/>
                <a:gd name="T13" fmla="*/ 72 h 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0" h="91">
                  <a:moveTo>
                    <a:pt x="70" y="72"/>
                  </a:moveTo>
                  <a:cubicBezTo>
                    <a:pt x="63" y="78"/>
                    <a:pt x="58" y="88"/>
                    <a:pt x="51" y="89"/>
                  </a:cubicBezTo>
                  <a:cubicBezTo>
                    <a:pt x="44" y="91"/>
                    <a:pt x="32" y="87"/>
                    <a:pt x="29" y="81"/>
                  </a:cubicBezTo>
                  <a:cubicBezTo>
                    <a:pt x="18" y="63"/>
                    <a:pt x="11" y="44"/>
                    <a:pt x="4" y="24"/>
                  </a:cubicBezTo>
                  <a:cubicBezTo>
                    <a:pt x="0" y="15"/>
                    <a:pt x="4" y="5"/>
                    <a:pt x="13" y="2"/>
                  </a:cubicBezTo>
                  <a:cubicBezTo>
                    <a:pt x="21" y="0"/>
                    <a:pt x="35" y="0"/>
                    <a:pt x="37" y="4"/>
                  </a:cubicBezTo>
                  <a:cubicBezTo>
                    <a:pt x="49" y="25"/>
                    <a:pt x="59" y="47"/>
                    <a:pt x="70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115">
              <a:extLst>
                <a:ext uri="{FF2B5EF4-FFF2-40B4-BE49-F238E27FC236}">
                  <a16:creationId xmlns:a16="http://schemas.microsoft.com/office/drawing/2014/main" id="{903D1900-C9C2-4BDC-E2C5-595C5E07596C}"/>
                </a:ext>
              </a:extLst>
            </p:cNvPr>
            <p:cNvSpPr>
              <a:spLocks/>
            </p:cNvSpPr>
            <p:nvPr/>
          </p:nvSpPr>
          <p:spPr bwMode="auto">
            <a:xfrm>
              <a:off x="7713663" y="3381375"/>
              <a:ext cx="20638" cy="28575"/>
            </a:xfrm>
            <a:custGeom>
              <a:avLst/>
              <a:gdLst>
                <a:gd name="T0" fmla="*/ 30 w 71"/>
                <a:gd name="T1" fmla="*/ 95 h 95"/>
                <a:gd name="T2" fmla="*/ 6 w 71"/>
                <a:gd name="T3" fmla="*/ 67 h 95"/>
                <a:gd name="T4" fmla="*/ 29 w 71"/>
                <a:gd name="T5" fmla="*/ 13 h 95"/>
                <a:gd name="T6" fmla="*/ 55 w 71"/>
                <a:gd name="T7" fmla="*/ 4 h 95"/>
                <a:gd name="T8" fmla="*/ 67 w 71"/>
                <a:gd name="T9" fmla="*/ 28 h 95"/>
                <a:gd name="T10" fmla="*/ 42 w 71"/>
                <a:gd name="T11" fmla="*/ 86 h 95"/>
                <a:gd name="T12" fmla="*/ 30 w 71"/>
                <a:gd name="T13" fmla="*/ 95 h 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71" h="95">
                  <a:moveTo>
                    <a:pt x="30" y="95"/>
                  </a:moveTo>
                  <a:cubicBezTo>
                    <a:pt x="11" y="95"/>
                    <a:pt x="0" y="82"/>
                    <a:pt x="6" y="67"/>
                  </a:cubicBezTo>
                  <a:cubicBezTo>
                    <a:pt x="12" y="49"/>
                    <a:pt x="20" y="31"/>
                    <a:pt x="29" y="13"/>
                  </a:cubicBezTo>
                  <a:cubicBezTo>
                    <a:pt x="34" y="2"/>
                    <a:pt x="44" y="0"/>
                    <a:pt x="55" y="4"/>
                  </a:cubicBezTo>
                  <a:cubicBezTo>
                    <a:pt x="66" y="8"/>
                    <a:pt x="71" y="18"/>
                    <a:pt x="67" y="28"/>
                  </a:cubicBezTo>
                  <a:cubicBezTo>
                    <a:pt x="60" y="48"/>
                    <a:pt x="52" y="67"/>
                    <a:pt x="42" y="86"/>
                  </a:cubicBezTo>
                  <a:cubicBezTo>
                    <a:pt x="40" y="91"/>
                    <a:pt x="32" y="93"/>
                    <a:pt x="30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6" name="Freeform 116">
              <a:extLst>
                <a:ext uri="{FF2B5EF4-FFF2-40B4-BE49-F238E27FC236}">
                  <a16:creationId xmlns:a16="http://schemas.microsoft.com/office/drawing/2014/main" id="{3BF1CD2F-9405-A473-B588-4BC26CF35650}"/>
                </a:ext>
              </a:extLst>
            </p:cNvPr>
            <p:cNvSpPr>
              <a:spLocks/>
            </p:cNvSpPr>
            <p:nvPr/>
          </p:nvSpPr>
          <p:spPr bwMode="auto">
            <a:xfrm>
              <a:off x="7821613" y="3698875"/>
              <a:ext cx="20638" cy="19050"/>
            </a:xfrm>
            <a:custGeom>
              <a:avLst/>
              <a:gdLst>
                <a:gd name="T0" fmla="*/ 65 w 65"/>
                <a:gd name="T1" fmla="*/ 33 h 65"/>
                <a:gd name="T2" fmla="*/ 33 w 65"/>
                <a:gd name="T3" fmla="*/ 65 h 65"/>
                <a:gd name="T4" fmla="*/ 0 w 65"/>
                <a:gd name="T5" fmla="*/ 33 h 65"/>
                <a:gd name="T6" fmla="*/ 32 w 65"/>
                <a:gd name="T7" fmla="*/ 0 h 65"/>
                <a:gd name="T8" fmla="*/ 65 w 65"/>
                <a:gd name="T9" fmla="*/ 33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65" y="33"/>
                  </a:moveTo>
                  <a:cubicBezTo>
                    <a:pt x="65" y="51"/>
                    <a:pt x="51" y="65"/>
                    <a:pt x="33" y="65"/>
                  </a:cubicBezTo>
                  <a:cubicBezTo>
                    <a:pt x="15" y="65"/>
                    <a:pt x="0" y="51"/>
                    <a:pt x="0" y="33"/>
                  </a:cubicBezTo>
                  <a:cubicBezTo>
                    <a:pt x="0" y="15"/>
                    <a:pt x="15" y="1"/>
                    <a:pt x="32" y="0"/>
                  </a:cubicBezTo>
                  <a:cubicBezTo>
                    <a:pt x="50" y="0"/>
                    <a:pt x="65" y="15"/>
                    <a:pt x="65" y="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7" name="Group 586">
            <a:extLst>
              <a:ext uri="{FF2B5EF4-FFF2-40B4-BE49-F238E27FC236}">
                <a16:creationId xmlns:a16="http://schemas.microsoft.com/office/drawing/2014/main" id="{42C15D07-A552-A78B-7D1C-9957496124E3}"/>
              </a:ext>
            </a:extLst>
          </p:cNvPr>
          <p:cNvGrpSpPr/>
          <p:nvPr/>
        </p:nvGrpSpPr>
        <p:grpSpPr>
          <a:xfrm>
            <a:off x="2627075" y="5524902"/>
            <a:ext cx="452437" cy="457200"/>
            <a:chOff x="5405438" y="3105150"/>
            <a:chExt cx="452437" cy="457200"/>
          </a:xfrm>
          <a:solidFill>
            <a:srgbClr val="43266B"/>
          </a:solidFill>
        </p:grpSpPr>
        <p:sp>
          <p:nvSpPr>
            <p:cNvPr id="588" name="Freeform 120">
              <a:extLst>
                <a:ext uri="{FF2B5EF4-FFF2-40B4-BE49-F238E27FC236}">
                  <a16:creationId xmlns:a16="http://schemas.microsoft.com/office/drawing/2014/main" id="{6CFE16C2-60FF-84B9-C430-375CAFDAB34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05438" y="3378200"/>
              <a:ext cx="120650" cy="123825"/>
            </a:xfrm>
            <a:custGeom>
              <a:avLst/>
              <a:gdLst>
                <a:gd name="T0" fmla="*/ 0 w 368"/>
                <a:gd name="T1" fmla="*/ 336 h 377"/>
                <a:gd name="T2" fmla="*/ 9 w 368"/>
                <a:gd name="T3" fmla="*/ 299 h 377"/>
                <a:gd name="T4" fmla="*/ 102 w 368"/>
                <a:gd name="T5" fmla="*/ 192 h 377"/>
                <a:gd name="T6" fmla="*/ 114 w 368"/>
                <a:gd name="T7" fmla="*/ 186 h 377"/>
                <a:gd name="T8" fmla="*/ 82 w 368"/>
                <a:gd name="T9" fmla="*/ 100 h 377"/>
                <a:gd name="T10" fmla="*/ 117 w 368"/>
                <a:gd name="T11" fmla="*/ 34 h 377"/>
                <a:gd name="T12" fmla="*/ 254 w 368"/>
                <a:gd name="T13" fmla="*/ 37 h 377"/>
                <a:gd name="T14" fmla="*/ 256 w 368"/>
                <a:gd name="T15" fmla="*/ 184 h 377"/>
                <a:gd name="T16" fmla="*/ 316 w 368"/>
                <a:gd name="T17" fmla="*/ 230 h 377"/>
                <a:gd name="T18" fmla="*/ 367 w 368"/>
                <a:gd name="T19" fmla="*/ 353 h 377"/>
                <a:gd name="T20" fmla="*/ 345 w 368"/>
                <a:gd name="T21" fmla="*/ 377 h 377"/>
                <a:gd name="T22" fmla="*/ 22 w 368"/>
                <a:gd name="T23" fmla="*/ 377 h 377"/>
                <a:gd name="T24" fmla="*/ 0 w 368"/>
                <a:gd name="T25" fmla="*/ 363 h 377"/>
                <a:gd name="T26" fmla="*/ 0 w 368"/>
                <a:gd name="T27" fmla="*/ 336 h 377"/>
                <a:gd name="T28" fmla="*/ 324 w 368"/>
                <a:gd name="T29" fmla="*/ 335 h 377"/>
                <a:gd name="T30" fmla="*/ 179 w 368"/>
                <a:gd name="T31" fmla="*/ 214 h 377"/>
                <a:gd name="T32" fmla="*/ 43 w 368"/>
                <a:gd name="T33" fmla="*/ 335 h 377"/>
                <a:gd name="T34" fmla="*/ 324 w 368"/>
                <a:gd name="T35" fmla="*/ 335 h 377"/>
                <a:gd name="T36" fmla="*/ 245 w 368"/>
                <a:gd name="T37" fmla="*/ 111 h 377"/>
                <a:gd name="T38" fmla="*/ 184 w 368"/>
                <a:gd name="T39" fmla="*/ 49 h 377"/>
                <a:gd name="T40" fmla="*/ 122 w 368"/>
                <a:gd name="T41" fmla="*/ 111 h 377"/>
                <a:gd name="T42" fmla="*/ 183 w 368"/>
                <a:gd name="T43" fmla="*/ 173 h 377"/>
                <a:gd name="T44" fmla="*/ 245 w 368"/>
                <a:gd name="T45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68" h="377">
                  <a:moveTo>
                    <a:pt x="0" y="336"/>
                  </a:moveTo>
                  <a:cubicBezTo>
                    <a:pt x="3" y="323"/>
                    <a:pt x="5" y="311"/>
                    <a:pt x="9" y="299"/>
                  </a:cubicBezTo>
                  <a:cubicBezTo>
                    <a:pt x="26" y="251"/>
                    <a:pt x="57" y="215"/>
                    <a:pt x="102" y="192"/>
                  </a:cubicBezTo>
                  <a:cubicBezTo>
                    <a:pt x="106" y="190"/>
                    <a:pt x="109" y="188"/>
                    <a:pt x="114" y="186"/>
                  </a:cubicBezTo>
                  <a:cubicBezTo>
                    <a:pt x="91" y="162"/>
                    <a:pt x="79" y="134"/>
                    <a:pt x="82" y="100"/>
                  </a:cubicBezTo>
                  <a:cubicBezTo>
                    <a:pt x="85" y="73"/>
                    <a:pt x="97" y="51"/>
                    <a:pt x="117" y="34"/>
                  </a:cubicBezTo>
                  <a:cubicBezTo>
                    <a:pt x="157" y="0"/>
                    <a:pt x="216" y="1"/>
                    <a:pt x="254" y="37"/>
                  </a:cubicBezTo>
                  <a:cubicBezTo>
                    <a:pt x="296" y="77"/>
                    <a:pt x="296" y="133"/>
                    <a:pt x="256" y="184"/>
                  </a:cubicBezTo>
                  <a:cubicBezTo>
                    <a:pt x="277" y="199"/>
                    <a:pt x="299" y="213"/>
                    <a:pt x="316" y="230"/>
                  </a:cubicBezTo>
                  <a:cubicBezTo>
                    <a:pt x="350" y="264"/>
                    <a:pt x="367" y="305"/>
                    <a:pt x="367" y="353"/>
                  </a:cubicBezTo>
                  <a:cubicBezTo>
                    <a:pt x="368" y="369"/>
                    <a:pt x="361" y="377"/>
                    <a:pt x="345" y="377"/>
                  </a:cubicBezTo>
                  <a:cubicBezTo>
                    <a:pt x="237" y="377"/>
                    <a:pt x="130" y="377"/>
                    <a:pt x="22" y="377"/>
                  </a:cubicBezTo>
                  <a:cubicBezTo>
                    <a:pt x="11" y="377"/>
                    <a:pt x="5" y="371"/>
                    <a:pt x="0" y="363"/>
                  </a:cubicBezTo>
                  <a:cubicBezTo>
                    <a:pt x="0" y="354"/>
                    <a:pt x="0" y="345"/>
                    <a:pt x="0" y="336"/>
                  </a:cubicBezTo>
                  <a:close/>
                  <a:moveTo>
                    <a:pt x="324" y="335"/>
                  </a:moveTo>
                  <a:cubicBezTo>
                    <a:pt x="320" y="267"/>
                    <a:pt x="253" y="212"/>
                    <a:pt x="179" y="214"/>
                  </a:cubicBezTo>
                  <a:cubicBezTo>
                    <a:pt x="95" y="216"/>
                    <a:pt x="45" y="287"/>
                    <a:pt x="43" y="335"/>
                  </a:cubicBezTo>
                  <a:cubicBezTo>
                    <a:pt x="137" y="335"/>
                    <a:pt x="230" y="335"/>
                    <a:pt x="324" y="335"/>
                  </a:cubicBezTo>
                  <a:close/>
                  <a:moveTo>
                    <a:pt x="245" y="111"/>
                  </a:moveTo>
                  <a:cubicBezTo>
                    <a:pt x="246" y="78"/>
                    <a:pt x="218" y="50"/>
                    <a:pt x="184" y="49"/>
                  </a:cubicBezTo>
                  <a:cubicBezTo>
                    <a:pt x="150" y="49"/>
                    <a:pt x="122" y="78"/>
                    <a:pt x="122" y="111"/>
                  </a:cubicBezTo>
                  <a:cubicBezTo>
                    <a:pt x="122" y="145"/>
                    <a:pt x="150" y="172"/>
                    <a:pt x="183" y="173"/>
                  </a:cubicBezTo>
                  <a:cubicBezTo>
                    <a:pt x="217" y="173"/>
                    <a:pt x="245" y="145"/>
                    <a:pt x="245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Freeform 121">
              <a:extLst>
                <a:ext uri="{FF2B5EF4-FFF2-40B4-BE49-F238E27FC236}">
                  <a16:creationId xmlns:a16="http://schemas.microsoft.com/office/drawing/2014/main" id="{B8454AFD-181E-F6C5-27D3-58ABA6AE6B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0538" y="3517900"/>
              <a:ext cx="122238" cy="44450"/>
            </a:xfrm>
            <a:custGeom>
              <a:avLst/>
              <a:gdLst>
                <a:gd name="T0" fmla="*/ 14 w 369"/>
                <a:gd name="T1" fmla="*/ 133 h 133"/>
                <a:gd name="T2" fmla="*/ 0 w 369"/>
                <a:gd name="T3" fmla="*/ 106 h 133"/>
                <a:gd name="T4" fmla="*/ 1 w 369"/>
                <a:gd name="T5" fmla="*/ 24 h 133"/>
                <a:gd name="T6" fmla="*/ 24 w 369"/>
                <a:gd name="T7" fmla="*/ 0 h 133"/>
                <a:gd name="T8" fmla="*/ 344 w 369"/>
                <a:gd name="T9" fmla="*/ 0 h 133"/>
                <a:gd name="T10" fmla="*/ 368 w 369"/>
                <a:gd name="T11" fmla="*/ 24 h 133"/>
                <a:gd name="T12" fmla="*/ 368 w 369"/>
                <a:gd name="T13" fmla="*/ 106 h 133"/>
                <a:gd name="T14" fmla="*/ 354 w 369"/>
                <a:gd name="T15" fmla="*/ 133 h 133"/>
                <a:gd name="T16" fmla="*/ 14 w 369"/>
                <a:gd name="T17" fmla="*/ 133 h 133"/>
                <a:gd name="T18" fmla="*/ 41 w 369"/>
                <a:gd name="T19" fmla="*/ 92 h 133"/>
                <a:gd name="T20" fmla="*/ 327 w 369"/>
                <a:gd name="T21" fmla="*/ 92 h 133"/>
                <a:gd name="T22" fmla="*/ 327 w 369"/>
                <a:gd name="T23" fmla="*/ 42 h 133"/>
                <a:gd name="T24" fmla="*/ 41 w 369"/>
                <a:gd name="T25" fmla="*/ 42 h 133"/>
                <a:gd name="T26" fmla="*/ 41 w 369"/>
                <a:gd name="T27" fmla="*/ 92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69" h="133">
                  <a:moveTo>
                    <a:pt x="14" y="133"/>
                  </a:moveTo>
                  <a:cubicBezTo>
                    <a:pt x="4" y="127"/>
                    <a:pt x="0" y="118"/>
                    <a:pt x="0" y="106"/>
                  </a:cubicBezTo>
                  <a:cubicBezTo>
                    <a:pt x="1" y="79"/>
                    <a:pt x="0" y="51"/>
                    <a:pt x="1" y="24"/>
                  </a:cubicBezTo>
                  <a:cubicBezTo>
                    <a:pt x="1" y="7"/>
                    <a:pt x="8" y="0"/>
                    <a:pt x="24" y="0"/>
                  </a:cubicBezTo>
                  <a:cubicBezTo>
                    <a:pt x="131" y="0"/>
                    <a:pt x="238" y="0"/>
                    <a:pt x="344" y="0"/>
                  </a:cubicBezTo>
                  <a:cubicBezTo>
                    <a:pt x="361" y="0"/>
                    <a:pt x="368" y="7"/>
                    <a:pt x="368" y="24"/>
                  </a:cubicBezTo>
                  <a:cubicBezTo>
                    <a:pt x="368" y="51"/>
                    <a:pt x="368" y="79"/>
                    <a:pt x="368" y="106"/>
                  </a:cubicBezTo>
                  <a:cubicBezTo>
                    <a:pt x="369" y="118"/>
                    <a:pt x="365" y="127"/>
                    <a:pt x="354" y="133"/>
                  </a:cubicBezTo>
                  <a:cubicBezTo>
                    <a:pt x="241" y="133"/>
                    <a:pt x="128" y="133"/>
                    <a:pt x="14" y="133"/>
                  </a:cubicBezTo>
                  <a:close/>
                  <a:moveTo>
                    <a:pt x="41" y="92"/>
                  </a:moveTo>
                  <a:cubicBezTo>
                    <a:pt x="137" y="92"/>
                    <a:pt x="232" y="92"/>
                    <a:pt x="327" y="92"/>
                  </a:cubicBezTo>
                  <a:cubicBezTo>
                    <a:pt x="327" y="74"/>
                    <a:pt x="327" y="58"/>
                    <a:pt x="327" y="42"/>
                  </a:cubicBezTo>
                  <a:cubicBezTo>
                    <a:pt x="231" y="42"/>
                    <a:pt x="137" y="42"/>
                    <a:pt x="41" y="42"/>
                  </a:cubicBezTo>
                  <a:cubicBezTo>
                    <a:pt x="41" y="59"/>
                    <a:pt x="41" y="75"/>
                    <a:pt x="41" y="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122">
              <a:extLst>
                <a:ext uri="{FF2B5EF4-FFF2-40B4-BE49-F238E27FC236}">
                  <a16:creationId xmlns:a16="http://schemas.microsoft.com/office/drawing/2014/main" id="{32EAF165-7F0E-8FA6-299F-48DC9ECD702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05438" y="3517900"/>
              <a:ext cx="120650" cy="44450"/>
            </a:xfrm>
            <a:custGeom>
              <a:avLst/>
              <a:gdLst>
                <a:gd name="T0" fmla="*/ 0 w 368"/>
                <a:gd name="T1" fmla="*/ 14 h 133"/>
                <a:gd name="T2" fmla="*/ 26 w 368"/>
                <a:gd name="T3" fmla="*/ 0 h 133"/>
                <a:gd name="T4" fmla="*/ 207 w 368"/>
                <a:gd name="T5" fmla="*/ 0 h 133"/>
                <a:gd name="T6" fmla="*/ 233 w 368"/>
                <a:gd name="T7" fmla="*/ 20 h 133"/>
                <a:gd name="T8" fmla="*/ 207 w 368"/>
                <a:gd name="T9" fmla="*/ 40 h 133"/>
                <a:gd name="T10" fmla="*/ 58 w 368"/>
                <a:gd name="T11" fmla="*/ 41 h 133"/>
                <a:gd name="T12" fmla="*/ 41 w 368"/>
                <a:gd name="T13" fmla="*/ 41 h 133"/>
                <a:gd name="T14" fmla="*/ 41 w 368"/>
                <a:gd name="T15" fmla="*/ 92 h 133"/>
                <a:gd name="T16" fmla="*/ 326 w 368"/>
                <a:gd name="T17" fmla="*/ 92 h 133"/>
                <a:gd name="T18" fmla="*/ 326 w 368"/>
                <a:gd name="T19" fmla="*/ 40 h 133"/>
                <a:gd name="T20" fmla="*/ 308 w 368"/>
                <a:gd name="T21" fmla="*/ 40 h 133"/>
                <a:gd name="T22" fmla="*/ 287 w 368"/>
                <a:gd name="T23" fmla="*/ 20 h 133"/>
                <a:gd name="T24" fmla="*/ 309 w 368"/>
                <a:gd name="T25" fmla="*/ 0 h 133"/>
                <a:gd name="T26" fmla="*/ 348 w 368"/>
                <a:gd name="T27" fmla="*/ 0 h 133"/>
                <a:gd name="T28" fmla="*/ 367 w 368"/>
                <a:gd name="T29" fmla="*/ 20 h 133"/>
                <a:gd name="T30" fmla="*/ 367 w 368"/>
                <a:gd name="T31" fmla="*/ 113 h 133"/>
                <a:gd name="T32" fmla="*/ 354 w 368"/>
                <a:gd name="T33" fmla="*/ 133 h 133"/>
                <a:gd name="T34" fmla="*/ 0 w 368"/>
                <a:gd name="T35" fmla="*/ 133 h 133"/>
                <a:gd name="T36" fmla="*/ 0 w 368"/>
                <a:gd name="T37" fmla="*/ 14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8" h="133">
                  <a:moveTo>
                    <a:pt x="0" y="14"/>
                  </a:moveTo>
                  <a:cubicBezTo>
                    <a:pt x="5" y="3"/>
                    <a:pt x="14" y="0"/>
                    <a:pt x="26" y="0"/>
                  </a:cubicBezTo>
                  <a:cubicBezTo>
                    <a:pt x="87" y="0"/>
                    <a:pt x="147" y="0"/>
                    <a:pt x="207" y="0"/>
                  </a:cubicBezTo>
                  <a:cubicBezTo>
                    <a:pt x="224" y="0"/>
                    <a:pt x="232" y="7"/>
                    <a:pt x="233" y="20"/>
                  </a:cubicBezTo>
                  <a:cubicBezTo>
                    <a:pt x="233" y="33"/>
                    <a:pt x="224" y="40"/>
                    <a:pt x="207" y="40"/>
                  </a:cubicBezTo>
                  <a:cubicBezTo>
                    <a:pt x="157" y="41"/>
                    <a:pt x="108" y="41"/>
                    <a:pt x="58" y="41"/>
                  </a:cubicBezTo>
                  <a:cubicBezTo>
                    <a:pt x="53" y="41"/>
                    <a:pt x="48" y="41"/>
                    <a:pt x="41" y="41"/>
                  </a:cubicBezTo>
                  <a:cubicBezTo>
                    <a:pt x="41" y="58"/>
                    <a:pt x="41" y="74"/>
                    <a:pt x="41" y="92"/>
                  </a:cubicBezTo>
                  <a:cubicBezTo>
                    <a:pt x="136" y="92"/>
                    <a:pt x="230" y="92"/>
                    <a:pt x="326" y="92"/>
                  </a:cubicBezTo>
                  <a:cubicBezTo>
                    <a:pt x="326" y="75"/>
                    <a:pt x="326" y="59"/>
                    <a:pt x="326" y="40"/>
                  </a:cubicBezTo>
                  <a:cubicBezTo>
                    <a:pt x="320" y="40"/>
                    <a:pt x="314" y="41"/>
                    <a:pt x="308" y="40"/>
                  </a:cubicBezTo>
                  <a:cubicBezTo>
                    <a:pt x="295" y="39"/>
                    <a:pt x="287" y="31"/>
                    <a:pt x="287" y="20"/>
                  </a:cubicBezTo>
                  <a:cubicBezTo>
                    <a:pt x="287" y="8"/>
                    <a:pt x="296" y="0"/>
                    <a:pt x="309" y="0"/>
                  </a:cubicBezTo>
                  <a:cubicBezTo>
                    <a:pt x="322" y="0"/>
                    <a:pt x="335" y="0"/>
                    <a:pt x="348" y="0"/>
                  </a:cubicBezTo>
                  <a:cubicBezTo>
                    <a:pt x="360" y="1"/>
                    <a:pt x="367" y="8"/>
                    <a:pt x="367" y="20"/>
                  </a:cubicBezTo>
                  <a:cubicBezTo>
                    <a:pt x="368" y="51"/>
                    <a:pt x="368" y="82"/>
                    <a:pt x="367" y="113"/>
                  </a:cubicBezTo>
                  <a:cubicBezTo>
                    <a:pt x="367" y="120"/>
                    <a:pt x="358" y="126"/>
                    <a:pt x="354" y="133"/>
                  </a:cubicBezTo>
                  <a:cubicBezTo>
                    <a:pt x="236" y="133"/>
                    <a:pt x="118" y="133"/>
                    <a:pt x="0" y="133"/>
                  </a:cubicBezTo>
                  <a:cubicBezTo>
                    <a:pt x="0" y="93"/>
                    <a:pt x="0" y="54"/>
                    <a:pt x="0" y="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123">
              <a:extLst>
                <a:ext uri="{FF2B5EF4-FFF2-40B4-BE49-F238E27FC236}">
                  <a16:creationId xmlns:a16="http://schemas.microsoft.com/office/drawing/2014/main" id="{BCA3C55C-BBB6-491E-5203-FA1BD92C4A1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7225" y="3517900"/>
              <a:ext cx="120650" cy="44450"/>
            </a:xfrm>
            <a:custGeom>
              <a:avLst/>
              <a:gdLst>
                <a:gd name="T0" fmla="*/ 15 w 370"/>
                <a:gd name="T1" fmla="*/ 133 h 133"/>
                <a:gd name="T2" fmla="*/ 1 w 370"/>
                <a:gd name="T3" fmla="*/ 106 h 133"/>
                <a:gd name="T4" fmla="*/ 1 w 370"/>
                <a:gd name="T5" fmla="*/ 24 h 133"/>
                <a:gd name="T6" fmla="*/ 25 w 370"/>
                <a:gd name="T7" fmla="*/ 0 h 133"/>
                <a:gd name="T8" fmla="*/ 210 w 370"/>
                <a:gd name="T9" fmla="*/ 0 h 133"/>
                <a:gd name="T10" fmla="*/ 234 w 370"/>
                <a:gd name="T11" fmla="*/ 20 h 133"/>
                <a:gd name="T12" fmla="*/ 209 w 370"/>
                <a:gd name="T13" fmla="*/ 40 h 133"/>
                <a:gd name="T14" fmla="*/ 59 w 370"/>
                <a:gd name="T15" fmla="*/ 41 h 133"/>
                <a:gd name="T16" fmla="*/ 42 w 370"/>
                <a:gd name="T17" fmla="*/ 41 h 133"/>
                <a:gd name="T18" fmla="*/ 42 w 370"/>
                <a:gd name="T19" fmla="*/ 92 h 133"/>
                <a:gd name="T20" fmla="*/ 327 w 370"/>
                <a:gd name="T21" fmla="*/ 92 h 133"/>
                <a:gd name="T22" fmla="*/ 327 w 370"/>
                <a:gd name="T23" fmla="*/ 40 h 133"/>
                <a:gd name="T24" fmla="*/ 310 w 370"/>
                <a:gd name="T25" fmla="*/ 40 h 133"/>
                <a:gd name="T26" fmla="*/ 288 w 370"/>
                <a:gd name="T27" fmla="*/ 20 h 133"/>
                <a:gd name="T28" fmla="*/ 311 w 370"/>
                <a:gd name="T29" fmla="*/ 0 h 133"/>
                <a:gd name="T30" fmla="*/ 347 w 370"/>
                <a:gd name="T31" fmla="*/ 0 h 133"/>
                <a:gd name="T32" fmla="*/ 369 w 370"/>
                <a:gd name="T33" fmla="*/ 21 h 133"/>
                <a:gd name="T34" fmla="*/ 368 w 370"/>
                <a:gd name="T35" fmla="*/ 111 h 133"/>
                <a:gd name="T36" fmla="*/ 355 w 370"/>
                <a:gd name="T37" fmla="*/ 133 h 133"/>
                <a:gd name="T38" fmla="*/ 15 w 370"/>
                <a:gd name="T39" fmla="*/ 133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70" h="133">
                  <a:moveTo>
                    <a:pt x="15" y="133"/>
                  </a:moveTo>
                  <a:cubicBezTo>
                    <a:pt x="4" y="127"/>
                    <a:pt x="0" y="118"/>
                    <a:pt x="1" y="106"/>
                  </a:cubicBezTo>
                  <a:cubicBezTo>
                    <a:pt x="1" y="79"/>
                    <a:pt x="1" y="51"/>
                    <a:pt x="1" y="24"/>
                  </a:cubicBezTo>
                  <a:cubicBezTo>
                    <a:pt x="1" y="7"/>
                    <a:pt x="8" y="0"/>
                    <a:pt x="25" y="0"/>
                  </a:cubicBezTo>
                  <a:cubicBezTo>
                    <a:pt x="86" y="0"/>
                    <a:pt x="148" y="0"/>
                    <a:pt x="210" y="0"/>
                  </a:cubicBezTo>
                  <a:cubicBezTo>
                    <a:pt x="225" y="0"/>
                    <a:pt x="233" y="7"/>
                    <a:pt x="234" y="20"/>
                  </a:cubicBezTo>
                  <a:cubicBezTo>
                    <a:pt x="234" y="32"/>
                    <a:pt x="225" y="40"/>
                    <a:pt x="209" y="40"/>
                  </a:cubicBezTo>
                  <a:cubicBezTo>
                    <a:pt x="159" y="41"/>
                    <a:pt x="109" y="41"/>
                    <a:pt x="59" y="41"/>
                  </a:cubicBezTo>
                  <a:cubicBezTo>
                    <a:pt x="54" y="41"/>
                    <a:pt x="49" y="41"/>
                    <a:pt x="42" y="41"/>
                  </a:cubicBezTo>
                  <a:cubicBezTo>
                    <a:pt x="42" y="58"/>
                    <a:pt x="42" y="74"/>
                    <a:pt x="42" y="92"/>
                  </a:cubicBezTo>
                  <a:cubicBezTo>
                    <a:pt x="137" y="92"/>
                    <a:pt x="232" y="92"/>
                    <a:pt x="327" y="92"/>
                  </a:cubicBezTo>
                  <a:cubicBezTo>
                    <a:pt x="327" y="75"/>
                    <a:pt x="327" y="59"/>
                    <a:pt x="327" y="40"/>
                  </a:cubicBezTo>
                  <a:cubicBezTo>
                    <a:pt x="322" y="40"/>
                    <a:pt x="316" y="41"/>
                    <a:pt x="310" y="40"/>
                  </a:cubicBezTo>
                  <a:cubicBezTo>
                    <a:pt x="297" y="40"/>
                    <a:pt x="288" y="31"/>
                    <a:pt x="288" y="20"/>
                  </a:cubicBezTo>
                  <a:cubicBezTo>
                    <a:pt x="288" y="8"/>
                    <a:pt x="297" y="0"/>
                    <a:pt x="311" y="0"/>
                  </a:cubicBezTo>
                  <a:cubicBezTo>
                    <a:pt x="323" y="0"/>
                    <a:pt x="335" y="0"/>
                    <a:pt x="347" y="0"/>
                  </a:cubicBezTo>
                  <a:cubicBezTo>
                    <a:pt x="361" y="1"/>
                    <a:pt x="368" y="8"/>
                    <a:pt x="369" y="21"/>
                  </a:cubicBezTo>
                  <a:cubicBezTo>
                    <a:pt x="369" y="51"/>
                    <a:pt x="370" y="81"/>
                    <a:pt x="368" y="111"/>
                  </a:cubicBezTo>
                  <a:cubicBezTo>
                    <a:pt x="368" y="119"/>
                    <a:pt x="360" y="126"/>
                    <a:pt x="355" y="133"/>
                  </a:cubicBezTo>
                  <a:cubicBezTo>
                    <a:pt x="242" y="133"/>
                    <a:pt x="128" y="133"/>
                    <a:pt x="15" y="1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124">
              <a:extLst>
                <a:ext uri="{FF2B5EF4-FFF2-40B4-BE49-F238E27FC236}">
                  <a16:creationId xmlns:a16="http://schemas.microsoft.com/office/drawing/2014/main" id="{8F7E949B-5F9E-0673-28EC-8152F23E64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1000" y="3243263"/>
              <a:ext cx="341313" cy="120650"/>
            </a:xfrm>
            <a:custGeom>
              <a:avLst/>
              <a:gdLst>
                <a:gd name="T0" fmla="*/ 1004 w 1044"/>
                <a:gd name="T1" fmla="*/ 256 h 365"/>
                <a:gd name="T2" fmla="*/ 543 w 1044"/>
                <a:gd name="T3" fmla="*/ 256 h 365"/>
                <a:gd name="T4" fmla="*/ 543 w 1044"/>
                <a:gd name="T5" fmla="*/ 294 h 365"/>
                <a:gd name="T6" fmla="*/ 543 w 1044"/>
                <a:gd name="T7" fmla="*/ 339 h 365"/>
                <a:gd name="T8" fmla="*/ 522 w 1044"/>
                <a:gd name="T9" fmla="*/ 365 h 365"/>
                <a:gd name="T10" fmla="*/ 502 w 1044"/>
                <a:gd name="T11" fmla="*/ 339 h 365"/>
                <a:gd name="T12" fmla="*/ 502 w 1044"/>
                <a:gd name="T13" fmla="*/ 272 h 365"/>
                <a:gd name="T14" fmla="*/ 502 w 1044"/>
                <a:gd name="T15" fmla="*/ 257 h 365"/>
                <a:gd name="T16" fmla="*/ 42 w 1044"/>
                <a:gd name="T17" fmla="*/ 257 h 365"/>
                <a:gd name="T18" fmla="*/ 41 w 1044"/>
                <a:gd name="T19" fmla="*/ 269 h 365"/>
                <a:gd name="T20" fmla="*/ 41 w 1044"/>
                <a:gd name="T21" fmla="*/ 337 h 365"/>
                <a:gd name="T22" fmla="*/ 21 w 1044"/>
                <a:gd name="T23" fmla="*/ 365 h 365"/>
                <a:gd name="T24" fmla="*/ 0 w 1044"/>
                <a:gd name="T25" fmla="*/ 338 h 365"/>
                <a:gd name="T26" fmla="*/ 0 w 1044"/>
                <a:gd name="T27" fmla="*/ 243 h 365"/>
                <a:gd name="T28" fmla="*/ 29 w 1044"/>
                <a:gd name="T29" fmla="*/ 215 h 365"/>
                <a:gd name="T30" fmla="*/ 482 w 1044"/>
                <a:gd name="T31" fmla="*/ 215 h 365"/>
                <a:gd name="T32" fmla="*/ 501 w 1044"/>
                <a:gd name="T33" fmla="*/ 215 h 365"/>
                <a:gd name="T34" fmla="*/ 501 w 1044"/>
                <a:gd name="T35" fmla="*/ 133 h 365"/>
                <a:gd name="T36" fmla="*/ 487 w 1044"/>
                <a:gd name="T37" fmla="*/ 133 h 365"/>
                <a:gd name="T38" fmla="*/ 365 w 1044"/>
                <a:gd name="T39" fmla="*/ 133 h 365"/>
                <a:gd name="T40" fmla="*/ 338 w 1044"/>
                <a:gd name="T41" fmla="*/ 107 h 365"/>
                <a:gd name="T42" fmla="*/ 339 w 1044"/>
                <a:gd name="T43" fmla="*/ 24 h 365"/>
                <a:gd name="T44" fmla="*/ 362 w 1044"/>
                <a:gd name="T45" fmla="*/ 0 h 365"/>
                <a:gd name="T46" fmla="*/ 682 w 1044"/>
                <a:gd name="T47" fmla="*/ 0 h 365"/>
                <a:gd name="T48" fmla="*/ 706 w 1044"/>
                <a:gd name="T49" fmla="*/ 24 h 365"/>
                <a:gd name="T50" fmla="*/ 706 w 1044"/>
                <a:gd name="T51" fmla="*/ 109 h 365"/>
                <a:gd name="T52" fmla="*/ 681 w 1044"/>
                <a:gd name="T53" fmla="*/ 133 h 365"/>
                <a:gd name="T54" fmla="*/ 560 w 1044"/>
                <a:gd name="T55" fmla="*/ 133 h 365"/>
                <a:gd name="T56" fmla="*/ 544 w 1044"/>
                <a:gd name="T57" fmla="*/ 133 h 365"/>
                <a:gd name="T58" fmla="*/ 544 w 1044"/>
                <a:gd name="T59" fmla="*/ 215 h 365"/>
                <a:gd name="T60" fmla="*/ 560 w 1044"/>
                <a:gd name="T61" fmla="*/ 215 h 365"/>
                <a:gd name="T62" fmla="*/ 1011 w 1044"/>
                <a:gd name="T63" fmla="*/ 215 h 365"/>
                <a:gd name="T64" fmla="*/ 1044 w 1044"/>
                <a:gd name="T65" fmla="*/ 248 h 365"/>
                <a:gd name="T66" fmla="*/ 1044 w 1044"/>
                <a:gd name="T67" fmla="*/ 340 h 365"/>
                <a:gd name="T68" fmla="*/ 1024 w 1044"/>
                <a:gd name="T69" fmla="*/ 365 h 365"/>
                <a:gd name="T70" fmla="*/ 1004 w 1044"/>
                <a:gd name="T71" fmla="*/ 340 h 365"/>
                <a:gd name="T72" fmla="*/ 1004 w 1044"/>
                <a:gd name="T73" fmla="*/ 256 h 365"/>
                <a:gd name="T74" fmla="*/ 665 w 1044"/>
                <a:gd name="T75" fmla="*/ 42 h 365"/>
                <a:gd name="T76" fmla="*/ 380 w 1044"/>
                <a:gd name="T77" fmla="*/ 42 h 365"/>
                <a:gd name="T78" fmla="*/ 380 w 1044"/>
                <a:gd name="T79" fmla="*/ 92 h 365"/>
                <a:gd name="T80" fmla="*/ 665 w 1044"/>
                <a:gd name="T81" fmla="*/ 92 h 365"/>
                <a:gd name="T82" fmla="*/ 665 w 1044"/>
                <a:gd name="T83" fmla="*/ 42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44" h="365">
                  <a:moveTo>
                    <a:pt x="1004" y="256"/>
                  </a:moveTo>
                  <a:cubicBezTo>
                    <a:pt x="849" y="256"/>
                    <a:pt x="697" y="256"/>
                    <a:pt x="543" y="256"/>
                  </a:cubicBezTo>
                  <a:cubicBezTo>
                    <a:pt x="543" y="270"/>
                    <a:pt x="543" y="282"/>
                    <a:pt x="543" y="294"/>
                  </a:cubicBezTo>
                  <a:cubicBezTo>
                    <a:pt x="543" y="309"/>
                    <a:pt x="543" y="324"/>
                    <a:pt x="543" y="339"/>
                  </a:cubicBezTo>
                  <a:cubicBezTo>
                    <a:pt x="542" y="356"/>
                    <a:pt x="534" y="365"/>
                    <a:pt x="522" y="365"/>
                  </a:cubicBezTo>
                  <a:cubicBezTo>
                    <a:pt x="510" y="365"/>
                    <a:pt x="502" y="355"/>
                    <a:pt x="502" y="339"/>
                  </a:cubicBezTo>
                  <a:cubicBezTo>
                    <a:pt x="502" y="317"/>
                    <a:pt x="502" y="294"/>
                    <a:pt x="502" y="272"/>
                  </a:cubicBezTo>
                  <a:cubicBezTo>
                    <a:pt x="502" y="267"/>
                    <a:pt x="502" y="262"/>
                    <a:pt x="502" y="257"/>
                  </a:cubicBezTo>
                  <a:cubicBezTo>
                    <a:pt x="348" y="257"/>
                    <a:pt x="196" y="257"/>
                    <a:pt x="42" y="257"/>
                  </a:cubicBezTo>
                  <a:cubicBezTo>
                    <a:pt x="41" y="261"/>
                    <a:pt x="41" y="265"/>
                    <a:pt x="41" y="269"/>
                  </a:cubicBezTo>
                  <a:cubicBezTo>
                    <a:pt x="41" y="292"/>
                    <a:pt x="41" y="314"/>
                    <a:pt x="41" y="337"/>
                  </a:cubicBezTo>
                  <a:cubicBezTo>
                    <a:pt x="41" y="355"/>
                    <a:pt x="34" y="365"/>
                    <a:pt x="21" y="365"/>
                  </a:cubicBezTo>
                  <a:cubicBezTo>
                    <a:pt x="8" y="365"/>
                    <a:pt x="0" y="356"/>
                    <a:pt x="0" y="338"/>
                  </a:cubicBezTo>
                  <a:cubicBezTo>
                    <a:pt x="0" y="306"/>
                    <a:pt x="0" y="275"/>
                    <a:pt x="0" y="243"/>
                  </a:cubicBezTo>
                  <a:cubicBezTo>
                    <a:pt x="0" y="221"/>
                    <a:pt x="6" y="215"/>
                    <a:pt x="29" y="215"/>
                  </a:cubicBezTo>
                  <a:cubicBezTo>
                    <a:pt x="180" y="215"/>
                    <a:pt x="331" y="215"/>
                    <a:pt x="482" y="215"/>
                  </a:cubicBezTo>
                  <a:cubicBezTo>
                    <a:pt x="488" y="215"/>
                    <a:pt x="494" y="215"/>
                    <a:pt x="501" y="215"/>
                  </a:cubicBezTo>
                  <a:cubicBezTo>
                    <a:pt x="501" y="188"/>
                    <a:pt x="501" y="162"/>
                    <a:pt x="501" y="133"/>
                  </a:cubicBezTo>
                  <a:cubicBezTo>
                    <a:pt x="496" y="133"/>
                    <a:pt x="492" y="133"/>
                    <a:pt x="487" y="133"/>
                  </a:cubicBezTo>
                  <a:cubicBezTo>
                    <a:pt x="446" y="133"/>
                    <a:pt x="406" y="133"/>
                    <a:pt x="365" y="133"/>
                  </a:cubicBezTo>
                  <a:cubicBezTo>
                    <a:pt x="345" y="133"/>
                    <a:pt x="339" y="127"/>
                    <a:pt x="338" y="107"/>
                  </a:cubicBezTo>
                  <a:cubicBezTo>
                    <a:pt x="338" y="79"/>
                    <a:pt x="338" y="52"/>
                    <a:pt x="339" y="24"/>
                  </a:cubicBezTo>
                  <a:cubicBezTo>
                    <a:pt x="339" y="7"/>
                    <a:pt x="345" y="0"/>
                    <a:pt x="362" y="0"/>
                  </a:cubicBezTo>
                  <a:cubicBezTo>
                    <a:pt x="469" y="0"/>
                    <a:pt x="575" y="0"/>
                    <a:pt x="682" y="0"/>
                  </a:cubicBezTo>
                  <a:cubicBezTo>
                    <a:pt x="699" y="0"/>
                    <a:pt x="706" y="7"/>
                    <a:pt x="706" y="24"/>
                  </a:cubicBezTo>
                  <a:cubicBezTo>
                    <a:pt x="706" y="52"/>
                    <a:pt x="706" y="81"/>
                    <a:pt x="706" y="109"/>
                  </a:cubicBezTo>
                  <a:cubicBezTo>
                    <a:pt x="706" y="126"/>
                    <a:pt x="699" y="133"/>
                    <a:pt x="681" y="133"/>
                  </a:cubicBezTo>
                  <a:cubicBezTo>
                    <a:pt x="641" y="133"/>
                    <a:pt x="600" y="133"/>
                    <a:pt x="560" y="133"/>
                  </a:cubicBezTo>
                  <a:cubicBezTo>
                    <a:pt x="555" y="133"/>
                    <a:pt x="550" y="133"/>
                    <a:pt x="544" y="133"/>
                  </a:cubicBezTo>
                  <a:cubicBezTo>
                    <a:pt x="544" y="160"/>
                    <a:pt x="544" y="187"/>
                    <a:pt x="544" y="215"/>
                  </a:cubicBezTo>
                  <a:cubicBezTo>
                    <a:pt x="549" y="215"/>
                    <a:pt x="555" y="215"/>
                    <a:pt x="560" y="215"/>
                  </a:cubicBezTo>
                  <a:cubicBezTo>
                    <a:pt x="711" y="215"/>
                    <a:pt x="861" y="215"/>
                    <a:pt x="1011" y="215"/>
                  </a:cubicBezTo>
                  <a:cubicBezTo>
                    <a:pt x="1040" y="215"/>
                    <a:pt x="1044" y="220"/>
                    <a:pt x="1044" y="248"/>
                  </a:cubicBezTo>
                  <a:cubicBezTo>
                    <a:pt x="1044" y="279"/>
                    <a:pt x="1044" y="309"/>
                    <a:pt x="1044" y="340"/>
                  </a:cubicBezTo>
                  <a:cubicBezTo>
                    <a:pt x="1044" y="356"/>
                    <a:pt x="1037" y="365"/>
                    <a:pt x="1024" y="365"/>
                  </a:cubicBezTo>
                  <a:cubicBezTo>
                    <a:pt x="1012" y="365"/>
                    <a:pt x="1004" y="356"/>
                    <a:pt x="1004" y="340"/>
                  </a:cubicBezTo>
                  <a:cubicBezTo>
                    <a:pt x="1004" y="313"/>
                    <a:pt x="1004" y="285"/>
                    <a:pt x="1004" y="256"/>
                  </a:cubicBezTo>
                  <a:close/>
                  <a:moveTo>
                    <a:pt x="665" y="42"/>
                  </a:moveTo>
                  <a:cubicBezTo>
                    <a:pt x="569" y="42"/>
                    <a:pt x="475" y="42"/>
                    <a:pt x="380" y="42"/>
                  </a:cubicBezTo>
                  <a:cubicBezTo>
                    <a:pt x="380" y="59"/>
                    <a:pt x="380" y="75"/>
                    <a:pt x="380" y="92"/>
                  </a:cubicBezTo>
                  <a:cubicBezTo>
                    <a:pt x="475" y="92"/>
                    <a:pt x="570" y="92"/>
                    <a:pt x="665" y="92"/>
                  </a:cubicBezTo>
                  <a:cubicBezTo>
                    <a:pt x="665" y="75"/>
                    <a:pt x="665" y="59"/>
                    <a:pt x="665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3" name="Freeform 125">
              <a:extLst>
                <a:ext uri="{FF2B5EF4-FFF2-40B4-BE49-F238E27FC236}">
                  <a16:creationId xmlns:a16="http://schemas.microsoft.com/office/drawing/2014/main" id="{B02449CC-05D1-AD70-2C64-4ACFB87C30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0538" y="3378200"/>
              <a:ext cx="120650" cy="123825"/>
            </a:xfrm>
            <a:custGeom>
              <a:avLst/>
              <a:gdLst>
                <a:gd name="T0" fmla="*/ 256 w 368"/>
                <a:gd name="T1" fmla="*/ 185 h 377"/>
                <a:gd name="T2" fmla="*/ 305 w 368"/>
                <a:gd name="T3" fmla="*/ 219 h 377"/>
                <a:gd name="T4" fmla="*/ 368 w 368"/>
                <a:gd name="T5" fmla="*/ 352 h 377"/>
                <a:gd name="T6" fmla="*/ 345 w 368"/>
                <a:gd name="T7" fmla="*/ 377 h 377"/>
                <a:gd name="T8" fmla="*/ 23 w 368"/>
                <a:gd name="T9" fmla="*/ 377 h 377"/>
                <a:gd name="T10" fmla="*/ 1 w 368"/>
                <a:gd name="T11" fmla="*/ 353 h 377"/>
                <a:gd name="T12" fmla="*/ 102 w 368"/>
                <a:gd name="T13" fmla="*/ 192 h 377"/>
                <a:gd name="T14" fmla="*/ 114 w 368"/>
                <a:gd name="T15" fmla="*/ 186 h 377"/>
                <a:gd name="T16" fmla="*/ 116 w 368"/>
                <a:gd name="T17" fmla="*/ 35 h 377"/>
                <a:gd name="T18" fmla="*/ 255 w 368"/>
                <a:gd name="T19" fmla="*/ 37 h 377"/>
                <a:gd name="T20" fmla="*/ 256 w 368"/>
                <a:gd name="T21" fmla="*/ 185 h 377"/>
                <a:gd name="T22" fmla="*/ 44 w 368"/>
                <a:gd name="T23" fmla="*/ 335 h 377"/>
                <a:gd name="T24" fmla="*/ 325 w 368"/>
                <a:gd name="T25" fmla="*/ 335 h 377"/>
                <a:gd name="T26" fmla="*/ 176 w 368"/>
                <a:gd name="T27" fmla="*/ 214 h 377"/>
                <a:gd name="T28" fmla="*/ 44 w 368"/>
                <a:gd name="T29" fmla="*/ 335 h 377"/>
                <a:gd name="T30" fmla="*/ 246 w 368"/>
                <a:gd name="T31" fmla="*/ 111 h 377"/>
                <a:gd name="T32" fmla="*/ 184 w 368"/>
                <a:gd name="T33" fmla="*/ 49 h 377"/>
                <a:gd name="T34" fmla="*/ 123 w 368"/>
                <a:gd name="T35" fmla="*/ 112 h 377"/>
                <a:gd name="T36" fmla="*/ 184 w 368"/>
                <a:gd name="T37" fmla="*/ 173 h 377"/>
                <a:gd name="T38" fmla="*/ 246 w 368"/>
                <a:gd name="T39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8" h="377">
                  <a:moveTo>
                    <a:pt x="256" y="185"/>
                  </a:moveTo>
                  <a:cubicBezTo>
                    <a:pt x="273" y="196"/>
                    <a:pt x="290" y="206"/>
                    <a:pt x="305" y="219"/>
                  </a:cubicBezTo>
                  <a:cubicBezTo>
                    <a:pt x="345" y="254"/>
                    <a:pt x="366" y="299"/>
                    <a:pt x="368" y="352"/>
                  </a:cubicBezTo>
                  <a:cubicBezTo>
                    <a:pt x="368" y="369"/>
                    <a:pt x="361" y="377"/>
                    <a:pt x="345" y="377"/>
                  </a:cubicBezTo>
                  <a:cubicBezTo>
                    <a:pt x="238" y="377"/>
                    <a:pt x="130" y="377"/>
                    <a:pt x="23" y="377"/>
                  </a:cubicBezTo>
                  <a:cubicBezTo>
                    <a:pt x="8" y="377"/>
                    <a:pt x="0" y="369"/>
                    <a:pt x="1" y="353"/>
                  </a:cubicBezTo>
                  <a:cubicBezTo>
                    <a:pt x="4" y="280"/>
                    <a:pt x="38" y="227"/>
                    <a:pt x="102" y="192"/>
                  </a:cubicBezTo>
                  <a:cubicBezTo>
                    <a:pt x="106" y="190"/>
                    <a:pt x="110" y="188"/>
                    <a:pt x="114" y="186"/>
                  </a:cubicBezTo>
                  <a:cubicBezTo>
                    <a:pt x="71" y="131"/>
                    <a:pt x="72" y="75"/>
                    <a:pt x="116" y="35"/>
                  </a:cubicBezTo>
                  <a:cubicBezTo>
                    <a:pt x="156" y="0"/>
                    <a:pt x="216" y="1"/>
                    <a:pt x="255" y="37"/>
                  </a:cubicBezTo>
                  <a:cubicBezTo>
                    <a:pt x="288" y="69"/>
                    <a:pt x="304" y="132"/>
                    <a:pt x="256" y="185"/>
                  </a:cubicBezTo>
                  <a:close/>
                  <a:moveTo>
                    <a:pt x="44" y="335"/>
                  </a:moveTo>
                  <a:cubicBezTo>
                    <a:pt x="138" y="335"/>
                    <a:pt x="231" y="335"/>
                    <a:pt x="325" y="335"/>
                  </a:cubicBezTo>
                  <a:cubicBezTo>
                    <a:pt x="321" y="280"/>
                    <a:pt x="264" y="209"/>
                    <a:pt x="176" y="214"/>
                  </a:cubicBezTo>
                  <a:cubicBezTo>
                    <a:pt x="110" y="217"/>
                    <a:pt x="43" y="277"/>
                    <a:pt x="44" y="335"/>
                  </a:cubicBezTo>
                  <a:close/>
                  <a:moveTo>
                    <a:pt x="246" y="111"/>
                  </a:moveTo>
                  <a:cubicBezTo>
                    <a:pt x="246" y="77"/>
                    <a:pt x="217" y="49"/>
                    <a:pt x="184" y="49"/>
                  </a:cubicBezTo>
                  <a:cubicBezTo>
                    <a:pt x="150" y="50"/>
                    <a:pt x="122" y="79"/>
                    <a:pt x="123" y="112"/>
                  </a:cubicBezTo>
                  <a:cubicBezTo>
                    <a:pt x="123" y="145"/>
                    <a:pt x="151" y="173"/>
                    <a:pt x="184" y="173"/>
                  </a:cubicBezTo>
                  <a:cubicBezTo>
                    <a:pt x="218" y="173"/>
                    <a:pt x="246" y="144"/>
                    <a:pt x="246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4" name="Freeform 126">
              <a:extLst>
                <a:ext uri="{FF2B5EF4-FFF2-40B4-BE49-F238E27FC236}">
                  <a16:creationId xmlns:a16="http://schemas.microsoft.com/office/drawing/2014/main" id="{2C0D1EB9-2F2C-EC0B-3F4A-74CFFAE901F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37225" y="3378200"/>
              <a:ext cx="120650" cy="123825"/>
            </a:xfrm>
            <a:custGeom>
              <a:avLst/>
              <a:gdLst>
                <a:gd name="T0" fmla="*/ 115 w 369"/>
                <a:gd name="T1" fmla="*/ 186 h 377"/>
                <a:gd name="T2" fmla="*/ 114 w 369"/>
                <a:gd name="T3" fmla="*/ 38 h 377"/>
                <a:gd name="T4" fmla="*/ 253 w 369"/>
                <a:gd name="T5" fmla="*/ 35 h 377"/>
                <a:gd name="T6" fmla="*/ 255 w 369"/>
                <a:gd name="T7" fmla="*/ 186 h 377"/>
                <a:gd name="T8" fmla="*/ 328 w 369"/>
                <a:gd name="T9" fmla="*/ 241 h 377"/>
                <a:gd name="T10" fmla="*/ 369 w 369"/>
                <a:gd name="T11" fmla="*/ 352 h 377"/>
                <a:gd name="T12" fmla="*/ 344 w 369"/>
                <a:gd name="T13" fmla="*/ 377 h 377"/>
                <a:gd name="T14" fmla="*/ 26 w 369"/>
                <a:gd name="T15" fmla="*/ 377 h 377"/>
                <a:gd name="T16" fmla="*/ 1 w 369"/>
                <a:gd name="T17" fmla="*/ 351 h 377"/>
                <a:gd name="T18" fmla="*/ 103 w 369"/>
                <a:gd name="T19" fmla="*/ 192 h 377"/>
                <a:gd name="T20" fmla="*/ 115 w 369"/>
                <a:gd name="T21" fmla="*/ 186 h 377"/>
                <a:gd name="T22" fmla="*/ 325 w 369"/>
                <a:gd name="T23" fmla="*/ 335 h 377"/>
                <a:gd name="T24" fmla="*/ 182 w 369"/>
                <a:gd name="T25" fmla="*/ 214 h 377"/>
                <a:gd name="T26" fmla="*/ 45 w 369"/>
                <a:gd name="T27" fmla="*/ 335 h 377"/>
                <a:gd name="T28" fmla="*/ 325 w 369"/>
                <a:gd name="T29" fmla="*/ 335 h 377"/>
                <a:gd name="T30" fmla="*/ 123 w 369"/>
                <a:gd name="T31" fmla="*/ 111 h 377"/>
                <a:gd name="T32" fmla="*/ 185 w 369"/>
                <a:gd name="T33" fmla="*/ 173 h 377"/>
                <a:gd name="T34" fmla="*/ 246 w 369"/>
                <a:gd name="T35" fmla="*/ 112 h 377"/>
                <a:gd name="T36" fmla="*/ 185 w 369"/>
                <a:gd name="T37" fmla="*/ 49 h 377"/>
                <a:gd name="T38" fmla="*/ 123 w 369"/>
                <a:gd name="T39" fmla="*/ 111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9" h="377">
                  <a:moveTo>
                    <a:pt x="115" y="186"/>
                  </a:moveTo>
                  <a:cubicBezTo>
                    <a:pt x="64" y="131"/>
                    <a:pt x="81" y="69"/>
                    <a:pt x="114" y="38"/>
                  </a:cubicBezTo>
                  <a:cubicBezTo>
                    <a:pt x="153" y="1"/>
                    <a:pt x="213" y="0"/>
                    <a:pt x="253" y="35"/>
                  </a:cubicBezTo>
                  <a:cubicBezTo>
                    <a:pt x="287" y="65"/>
                    <a:pt x="307" y="129"/>
                    <a:pt x="255" y="186"/>
                  </a:cubicBezTo>
                  <a:cubicBezTo>
                    <a:pt x="283" y="199"/>
                    <a:pt x="308" y="217"/>
                    <a:pt x="328" y="241"/>
                  </a:cubicBezTo>
                  <a:cubicBezTo>
                    <a:pt x="354" y="273"/>
                    <a:pt x="367" y="310"/>
                    <a:pt x="369" y="352"/>
                  </a:cubicBezTo>
                  <a:cubicBezTo>
                    <a:pt x="369" y="369"/>
                    <a:pt x="362" y="377"/>
                    <a:pt x="344" y="377"/>
                  </a:cubicBezTo>
                  <a:cubicBezTo>
                    <a:pt x="238" y="377"/>
                    <a:pt x="132" y="377"/>
                    <a:pt x="26" y="377"/>
                  </a:cubicBezTo>
                  <a:cubicBezTo>
                    <a:pt x="7" y="377"/>
                    <a:pt x="0" y="369"/>
                    <a:pt x="1" y="351"/>
                  </a:cubicBezTo>
                  <a:cubicBezTo>
                    <a:pt x="5" y="279"/>
                    <a:pt x="40" y="226"/>
                    <a:pt x="103" y="192"/>
                  </a:cubicBezTo>
                  <a:cubicBezTo>
                    <a:pt x="107" y="190"/>
                    <a:pt x="110" y="188"/>
                    <a:pt x="115" y="186"/>
                  </a:cubicBezTo>
                  <a:close/>
                  <a:moveTo>
                    <a:pt x="325" y="335"/>
                  </a:moveTo>
                  <a:cubicBezTo>
                    <a:pt x="324" y="287"/>
                    <a:pt x="271" y="212"/>
                    <a:pt x="182" y="214"/>
                  </a:cubicBezTo>
                  <a:cubicBezTo>
                    <a:pt x="112" y="215"/>
                    <a:pt x="43" y="276"/>
                    <a:pt x="45" y="335"/>
                  </a:cubicBezTo>
                  <a:cubicBezTo>
                    <a:pt x="138" y="335"/>
                    <a:pt x="232" y="335"/>
                    <a:pt x="325" y="335"/>
                  </a:cubicBezTo>
                  <a:close/>
                  <a:moveTo>
                    <a:pt x="123" y="111"/>
                  </a:moveTo>
                  <a:cubicBezTo>
                    <a:pt x="123" y="145"/>
                    <a:pt x="151" y="173"/>
                    <a:pt x="185" y="173"/>
                  </a:cubicBezTo>
                  <a:cubicBezTo>
                    <a:pt x="218" y="173"/>
                    <a:pt x="246" y="145"/>
                    <a:pt x="246" y="112"/>
                  </a:cubicBezTo>
                  <a:cubicBezTo>
                    <a:pt x="247" y="79"/>
                    <a:pt x="219" y="50"/>
                    <a:pt x="185" y="49"/>
                  </a:cubicBezTo>
                  <a:cubicBezTo>
                    <a:pt x="151" y="49"/>
                    <a:pt x="123" y="77"/>
                    <a:pt x="123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127">
              <a:extLst>
                <a:ext uri="{FF2B5EF4-FFF2-40B4-BE49-F238E27FC236}">
                  <a16:creationId xmlns:a16="http://schemas.microsoft.com/office/drawing/2014/main" id="{38CEE6D0-9FCB-A13C-4E39-977F2AD7AC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70538" y="3105150"/>
              <a:ext cx="122238" cy="123825"/>
            </a:xfrm>
            <a:custGeom>
              <a:avLst/>
              <a:gdLst>
                <a:gd name="T0" fmla="*/ 114 w 370"/>
                <a:gd name="T1" fmla="*/ 187 h 377"/>
                <a:gd name="T2" fmla="*/ 115 w 370"/>
                <a:gd name="T3" fmla="*/ 36 h 377"/>
                <a:gd name="T4" fmla="*/ 251 w 370"/>
                <a:gd name="T5" fmla="*/ 34 h 377"/>
                <a:gd name="T6" fmla="*/ 255 w 370"/>
                <a:gd name="T7" fmla="*/ 187 h 377"/>
                <a:gd name="T8" fmla="*/ 353 w 370"/>
                <a:gd name="T9" fmla="*/ 285 h 377"/>
                <a:gd name="T10" fmla="*/ 368 w 370"/>
                <a:gd name="T11" fmla="*/ 352 h 377"/>
                <a:gd name="T12" fmla="*/ 345 w 370"/>
                <a:gd name="T13" fmla="*/ 377 h 377"/>
                <a:gd name="T14" fmla="*/ 293 w 370"/>
                <a:gd name="T15" fmla="*/ 377 h 377"/>
                <a:gd name="T16" fmla="*/ 271 w 370"/>
                <a:gd name="T17" fmla="*/ 357 h 377"/>
                <a:gd name="T18" fmla="*/ 293 w 370"/>
                <a:gd name="T19" fmla="*/ 336 h 377"/>
                <a:gd name="T20" fmla="*/ 324 w 370"/>
                <a:gd name="T21" fmla="*/ 336 h 377"/>
                <a:gd name="T22" fmla="*/ 194 w 370"/>
                <a:gd name="T23" fmla="*/ 214 h 377"/>
                <a:gd name="T24" fmla="*/ 44 w 370"/>
                <a:gd name="T25" fmla="*/ 336 h 377"/>
                <a:gd name="T26" fmla="*/ 59 w 370"/>
                <a:gd name="T27" fmla="*/ 336 h 377"/>
                <a:gd name="T28" fmla="*/ 191 w 370"/>
                <a:gd name="T29" fmla="*/ 336 h 377"/>
                <a:gd name="T30" fmla="*/ 217 w 370"/>
                <a:gd name="T31" fmla="*/ 358 h 377"/>
                <a:gd name="T32" fmla="*/ 191 w 370"/>
                <a:gd name="T33" fmla="*/ 377 h 377"/>
                <a:gd name="T34" fmla="*/ 26 w 370"/>
                <a:gd name="T35" fmla="*/ 377 h 377"/>
                <a:gd name="T36" fmla="*/ 1 w 370"/>
                <a:gd name="T37" fmla="*/ 351 h 377"/>
                <a:gd name="T38" fmla="*/ 102 w 370"/>
                <a:gd name="T39" fmla="*/ 193 h 377"/>
                <a:gd name="T40" fmla="*/ 114 w 370"/>
                <a:gd name="T41" fmla="*/ 187 h 377"/>
                <a:gd name="T42" fmla="*/ 184 w 370"/>
                <a:gd name="T43" fmla="*/ 50 h 377"/>
                <a:gd name="T44" fmla="*/ 123 w 370"/>
                <a:gd name="T45" fmla="*/ 112 h 377"/>
                <a:gd name="T46" fmla="*/ 184 w 370"/>
                <a:gd name="T47" fmla="*/ 173 h 377"/>
                <a:gd name="T48" fmla="*/ 246 w 370"/>
                <a:gd name="T49" fmla="*/ 112 h 377"/>
                <a:gd name="T50" fmla="*/ 184 w 370"/>
                <a:gd name="T51" fmla="*/ 50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70" h="377">
                  <a:moveTo>
                    <a:pt x="114" y="187"/>
                  </a:moveTo>
                  <a:cubicBezTo>
                    <a:pt x="72" y="130"/>
                    <a:pt x="72" y="76"/>
                    <a:pt x="115" y="36"/>
                  </a:cubicBezTo>
                  <a:cubicBezTo>
                    <a:pt x="153" y="1"/>
                    <a:pt x="212" y="0"/>
                    <a:pt x="251" y="34"/>
                  </a:cubicBezTo>
                  <a:cubicBezTo>
                    <a:pt x="295" y="72"/>
                    <a:pt x="297" y="126"/>
                    <a:pt x="255" y="187"/>
                  </a:cubicBezTo>
                  <a:cubicBezTo>
                    <a:pt x="300" y="207"/>
                    <a:pt x="335" y="239"/>
                    <a:pt x="353" y="285"/>
                  </a:cubicBezTo>
                  <a:cubicBezTo>
                    <a:pt x="361" y="306"/>
                    <a:pt x="364" y="330"/>
                    <a:pt x="368" y="352"/>
                  </a:cubicBezTo>
                  <a:cubicBezTo>
                    <a:pt x="370" y="369"/>
                    <a:pt x="361" y="377"/>
                    <a:pt x="345" y="377"/>
                  </a:cubicBezTo>
                  <a:cubicBezTo>
                    <a:pt x="328" y="377"/>
                    <a:pt x="311" y="377"/>
                    <a:pt x="293" y="377"/>
                  </a:cubicBezTo>
                  <a:cubicBezTo>
                    <a:pt x="280" y="377"/>
                    <a:pt x="271" y="369"/>
                    <a:pt x="271" y="357"/>
                  </a:cubicBezTo>
                  <a:cubicBezTo>
                    <a:pt x="271" y="345"/>
                    <a:pt x="279" y="337"/>
                    <a:pt x="293" y="336"/>
                  </a:cubicBezTo>
                  <a:cubicBezTo>
                    <a:pt x="303" y="336"/>
                    <a:pt x="313" y="336"/>
                    <a:pt x="324" y="336"/>
                  </a:cubicBezTo>
                  <a:cubicBezTo>
                    <a:pt x="329" y="282"/>
                    <a:pt x="260" y="217"/>
                    <a:pt x="194" y="214"/>
                  </a:cubicBezTo>
                  <a:cubicBezTo>
                    <a:pt x="118" y="210"/>
                    <a:pt x="44" y="270"/>
                    <a:pt x="44" y="336"/>
                  </a:cubicBezTo>
                  <a:cubicBezTo>
                    <a:pt x="49" y="336"/>
                    <a:pt x="54" y="336"/>
                    <a:pt x="59" y="336"/>
                  </a:cubicBezTo>
                  <a:cubicBezTo>
                    <a:pt x="103" y="336"/>
                    <a:pt x="147" y="336"/>
                    <a:pt x="191" y="336"/>
                  </a:cubicBezTo>
                  <a:cubicBezTo>
                    <a:pt x="207" y="336"/>
                    <a:pt x="217" y="345"/>
                    <a:pt x="217" y="358"/>
                  </a:cubicBezTo>
                  <a:cubicBezTo>
                    <a:pt x="216" y="370"/>
                    <a:pt x="207" y="377"/>
                    <a:pt x="191" y="377"/>
                  </a:cubicBezTo>
                  <a:cubicBezTo>
                    <a:pt x="136" y="377"/>
                    <a:pt x="81" y="377"/>
                    <a:pt x="26" y="377"/>
                  </a:cubicBezTo>
                  <a:cubicBezTo>
                    <a:pt x="7" y="377"/>
                    <a:pt x="0" y="370"/>
                    <a:pt x="1" y="351"/>
                  </a:cubicBezTo>
                  <a:cubicBezTo>
                    <a:pt x="5" y="279"/>
                    <a:pt x="39" y="227"/>
                    <a:pt x="102" y="193"/>
                  </a:cubicBezTo>
                  <a:cubicBezTo>
                    <a:pt x="106" y="191"/>
                    <a:pt x="110" y="189"/>
                    <a:pt x="114" y="187"/>
                  </a:cubicBezTo>
                  <a:close/>
                  <a:moveTo>
                    <a:pt x="184" y="50"/>
                  </a:moveTo>
                  <a:cubicBezTo>
                    <a:pt x="150" y="50"/>
                    <a:pt x="122" y="78"/>
                    <a:pt x="123" y="112"/>
                  </a:cubicBezTo>
                  <a:cubicBezTo>
                    <a:pt x="123" y="145"/>
                    <a:pt x="150" y="172"/>
                    <a:pt x="184" y="173"/>
                  </a:cubicBezTo>
                  <a:cubicBezTo>
                    <a:pt x="217" y="173"/>
                    <a:pt x="246" y="145"/>
                    <a:pt x="246" y="112"/>
                  </a:cubicBezTo>
                  <a:cubicBezTo>
                    <a:pt x="246" y="78"/>
                    <a:pt x="218" y="50"/>
                    <a:pt x="184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6" name="Group 595">
            <a:extLst>
              <a:ext uri="{FF2B5EF4-FFF2-40B4-BE49-F238E27FC236}">
                <a16:creationId xmlns:a16="http://schemas.microsoft.com/office/drawing/2014/main" id="{98D54EF2-6DD1-BD22-3D9D-65F65F2777A9}"/>
              </a:ext>
            </a:extLst>
          </p:cNvPr>
          <p:cNvGrpSpPr/>
          <p:nvPr/>
        </p:nvGrpSpPr>
        <p:grpSpPr>
          <a:xfrm>
            <a:off x="1892435" y="5523316"/>
            <a:ext cx="465139" cy="460375"/>
            <a:chOff x="4632325" y="3103563"/>
            <a:chExt cx="465138" cy="460375"/>
          </a:xfrm>
          <a:solidFill>
            <a:srgbClr val="43266B"/>
          </a:solidFill>
        </p:grpSpPr>
        <p:sp>
          <p:nvSpPr>
            <p:cNvPr id="597" name="Freeform 128">
              <a:extLst>
                <a:ext uri="{FF2B5EF4-FFF2-40B4-BE49-F238E27FC236}">
                  <a16:creationId xmlns:a16="http://schemas.microsoft.com/office/drawing/2014/main" id="{D6728E3E-9A0D-8158-B9E2-1625D408BFF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99000" y="3168650"/>
              <a:ext cx="325438" cy="330200"/>
            </a:xfrm>
            <a:custGeom>
              <a:avLst/>
              <a:gdLst>
                <a:gd name="T0" fmla="*/ 617 w 993"/>
                <a:gd name="T1" fmla="*/ 0 h 1006"/>
                <a:gd name="T2" fmla="*/ 643 w 993"/>
                <a:gd name="T3" fmla="*/ 123 h 1006"/>
                <a:gd name="T4" fmla="*/ 786 w 993"/>
                <a:gd name="T5" fmla="*/ 198 h 1006"/>
                <a:gd name="T6" fmla="*/ 993 w 993"/>
                <a:gd name="T7" fmla="*/ 355 h 1006"/>
                <a:gd name="T8" fmla="*/ 897 w 993"/>
                <a:gd name="T9" fmla="*/ 428 h 1006"/>
                <a:gd name="T10" fmla="*/ 908 w 993"/>
                <a:gd name="T11" fmla="*/ 602 h 1006"/>
                <a:gd name="T12" fmla="*/ 873 w 993"/>
                <a:gd name="T13" fmla="*/ 859 h 1006"/>
                <a:gd name="T14" fmla="*/ 694 w 993"/>
                <a:gd name="T15" fmla="*/ 859 h 1006"/>
                <a:gd name="T16" fmla="*/ 617 w 993"/>
                <a:gd name="T17" fmla="*/ 909 h 1006"/>
                <a:gd name="T18" fmla="*/ 377 w 993"/>
                <a:gd name="T19" fmla="*/ 1006 h 1006"/>
                <a:gd name="T20" fmla="*/ 349 w 993"/>
                <a:gd name="T21" fmla="*/ 883 h 1006"/>
                <a:gd name="T22" fmla="*/ 209 w 993"/>
                <a:gd name="T23" fmla="*/ 808 h 1006"/>
                <a:gd name="T24" fmla="*/ 0 w 993"/>
                <a:gd name="T25" fmla="*/ 651 h 1006"/>
                <a:gd name="T26" fmla="*/ 97 w 993"/>
                <a:gd name="T27" fmla="*/ 579 h 1006"/>
                <a:gd name="T28" fmla="*/ 87 w 993"/>
                <a:gd name="T29" fmla="*/ 405 h 1006"/>
                <a:gd name="T30" fmla="*/ 120 w 993"/>
                <a:gd name="T31" fmla="*/ 147 h 1006"/>
                <a:gd name="T32" fmla="*/ 328 w 993"/>
                <a:gd name="T33" fmla="*/ 132 h 1006"/>
                <a:gd name="T34" fmla="*/ 377 w 993"/>
                <a:gd name="T35" fmla="*/ 94 h 1006"/>
                <a:gd name="T36" fmla="*/ 229 w 993"/>
                <a:gd name="T37" fmla="*/ 741 h 1006"/>
                <a:gd name="T38" fmla="*/ 405 w 993"/>
                <a:gd name="T39" fmla="*/ 850 h 1006"/>
                <a:gd name="T40" fmla="*/ 425 w 993"/>
                <a:gd name="T41" fmla="*/ 958 h 1006"/>
                <a:gd name="T42" fmla="*/ 569 w 993"/>
                <a:gd name="T43" fmla="*/ 870 h 1006"/>
                <a:gd name="T44" fmla="*/ 758 w 993"/>
                <a:gd name="T45" fmla="*/ 750 h 1006"/>
                <a:gd name="T46" fmla="*/ 856 w 993"/>
                <a:gd name="T47" fmla="*/ 793 h 1006"/>
                <a:gd name="T48" fmla="*/ 842 w 993"/>
                <a:gd name="T49" fmla="*/ 619 h 1006"/>
                <a:gd name="T50" fmla="*/ 842 w 993"/>
                <a:gd name="T51" fmla="*/ 387 h 1006"/>
                <a:gd name="T52" fmla="*/ 856 w 993"/>
                <a:gd name="T53" fmla="*/ 213 h 1006"/>
                <a:gd name="T54" fmla="*/ 755 w 993"/>
                <a:gd name="T55" fmla="*/ 253 h 1006"/>
                <a:gd name="T56" fmla="*/ 568 w 993"/>
                <a:gd name="T57" fmla="*/ 128 h 1006"/>
                <a:gd name="T58" fmla="*/ 425 w 993"/>
                <a:gd name="T59" fmla="*/ 48 h 1006"/>
                <a:gd name="T60" fmla="*/ 412 w 993"/>
                <a:gd name="T61" fmla="*/ 154 h 1006"/>
                <a:gd name="T62" fmla="*/ 217 w 993"/>
                <a:gd name="T63" fmla="*/ 258 h 1006"/>
                <a:gd name="T64" fmla="*/ 66 w 993"/>
                <a:gd name="T65" fmla="*/ 337 h 1006"/>
                <a:gd name="T66" fmla="*/ 138 w 993"/>
                <a:gd name="T67" fmla="*/ 503 h 1006"/>
                <a:gd name="T68" fmla="*/ 66 w 993"/>
                <a:gd name="T69" fmla="*/ 669 h 1006"/>
                <a:gd name="T70" fmla="*/ 229 w 993"/>
                <a:gd name="T71" fmla="*/ 741 h 10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993" h="1006">
                  <a:moveTo>
                    <a:pt x="377" y="0"/>
                  </a:moveTo>
                  <a:cubicBezTo>
                    <a:pt x="457" y="0"/>
                    <a:pt x="536" y="0"/>
                    <a:pt x="617" y="0"/>
                  </a:cubicBezTo>
                  <a:cubicBezTo>
                    <a:pt x="617" y="28"/>
                    <a:pt x="617" y="55"/>
                    <a:pt x="617" y="83"/>
                  </a:cubicBezTo>
                  <a:cubicBezTo>
                    <a:pt x="617" y="112"/>
                    <a:pt x="617" y="112"/>
                    <a:pt x="643" y="123"/>
                  </a:cubicBezTo>
                  <a:cubicBezTo>
                    <a:pt x="688" y="140"/>
                    <a:pt x="729" y="164"/>
                    <a:pt x="764" y="196"/>
                  </a:cubicBezTo>
                  <a:cubicBezTo>
                    <a:pt x="772" y="203"/>
                    <a:pt x="778" y="203"/>
                    <a:pt x="786" y="198"/>
                  </a:cubicBezTo>
                  <a:cubicBezTo>
                    <a:pt x="814" y="181"/>
                    <a:pt x="843" y="165"/>
                    <a:pt x="873" y="147"/>
                  </a:cubicBezTo>
                  <a:cubicBezTo>
                    <a:pt x="913" y="216"/>
                    <a:pt x="953" y="285"/>
                    <a:pt x="993" y="355"/>
                  </a:cubicBezTo>
                  <a:cubicBezTo>
                    <a:pt x="965" y="372"/>
                    <a:pt x="937" y="388"/>
                    <a:pt x="908" y="404"/>
                  </a:cubicBezTo>
                  <a:cubicBezTo>
                    <a:pt x="897" y="410"/>
                    <a:pt x="895" y="416"/>
                    <a:pt x="897" y="428"/>
                  </a:cubicBezTo>
                  <a:cubicBezTo>
                    <a:pt x="908" y="478"/>
                    <a:pt x="908" y="529"/>
                    <a:pt x="897" y="579"/>
                  </a:cubicBezTo>
                  <a:cubicBezTo>
                    <a:pt x="895" y="590"/>
                    <a:pt x="897" y="596"/>
                    <a:pt x="908" y="602"/>
                  </a:cubicBezTo>
                  <a:cubicBezTo>
                    <a:pt x="936" y="617"/>
                    <a:pt x="964" y="634"/>
                    <a:pt x="993" y="651"/>
                  </a:cubicBezTo>
                  <a:cubicBezTo>
                    <a:pt x="953" y="721"/>
                    <a:pt x="914" y="789"/>
                    <a:pt x="873" y="859"/>
                  </a:cubicBezTo>
                  <a:cubicBezTo>
                    <a:pt x="840" y="840"/>
                    <a:pt x="808" y="821"/>
                    <a:pt x="777" y="804"/>
                  </a:cubicBezTo>
                  <a:cubicBezTo>
                    <a:pt x="748" y="823"/>
                    <a:pt x="722" y="843"/>
                    <a:pt x="694" y="859"/>
                  </a:cubicBezTo>
                  <a:cubicBezTo>
                    <a:pt x="674" y="871"/>
                    <a:pt x="653" y="879"/>
                    <a:pt x="631" y="887"/>
                  </a:cubicBezTo>
                  <a:cubicBezTo>
                    <a:pt x="619" y="891"/>
                    <a:pt x="616" y="897"/>
                    <a:pt x="617" y="909"/>
                  </a:cubicBezTo>
                  <a:cubicBezTo>
                    <a:pt x="617" y="941"/>
                    <a:pt x="617" y="973"/>
                    <a:pt x="617" y="1006"/>
                  </a:cubicBezTo>
                  <a:cubicBezTo>
                    <a:pt x="537" y="1006"/>
                    <a:pt x="458" y="1006"/>
                    <a:pt x="377" y="1006"/>
                  </a:cubicBezTo>
                  <a:cubicBezTo>
                    <a:pt x="377" y="979"/>
                    <a:pt x="377" y="952"/>
                    <a:pt x="377" y="924"/>
                  </a:cubicBezTo>
                  <a:cubicBezTo>
                    <a:pt x="377" y="894"/>
                    <a:pt x="377" y="894"/>
                    <a:pt x="349" y="883"/>
                  </a:cubicBezTo>
                  <a:cubicBezTo>
                    <a:pt x="305" y="865"/>
                    <a:pt x="264" y="841"/>
                    <a:pt x="228" y="809"/>
                  </a:cubicBezTo>
                  <a:cubicBezTo>
                    <a:pt x="221" y="803"/>
                    <a:pt x="216" y="803"/>
                    <a:pt x="209" y="808"/>
                  </a:cubicBezTo>
                  <a:cubicBezTo>
                    <a:pt x="180" y="825"/>
                    <a:pt x="151" y="841"/>
                    <a:pt x="120" y="859"/>
                  </a:cubicBezTo>
                  <a:cubicBezTo>
                    <a:pt x="80" y="790"/>
                    <a:pt x="41" y="721"/>
                    <a:pt x="0" y="651"/>
                  </a:cubicBezTo>
                  <a:cubicBezTo>
                    <a:pt x="30" y="634"/>
                    <a:pt x="58" y="617"/>
                    <a:pt x="87" y="602"/>
                  </a:cubicBezTo>
                  <a:cubicBezTo>
                    <a:pt x="97" y="596"/>
                    <a:pt x="99" y="591"/>
                    <a:pt x="97" y="579"/>
                  </a:cubicBezTo>
                  <a:cubicBezTo>
                    <a:pt x="86" y="528"/>
                    <a:pt x="86" y="477"/>
                    <a:pt x="97" y="426"/>
                  </a:cubicBezTo>
                  <a:cubicBezTo>
                    <a:pt x="99" y="415"/>
                    <a:pt x="97" y="410"/>
                    <a:pt x="87" y="405"/>
                  </a:cubicBezTo>
                  <a:cubicBezTo>
                    <a:pt x="58" y="389"/>
                    <a:pt x="30" y="372"/>
                    <a:pt x="0" y="355"/>
                  </a:cubicBezTo>
                  <a:cubicBezTo>
                    <a:pt x="41" y="285"/>
                    <a:pt x="80" y="217"/>
                    <a:pt x="120" y="147"/>
                  </a:cubicBezTo>
                  <a:cubicBezTo>
                    <a:pt x="154" y="166"/>
                    <a:pt x="186" y="185"/>
                    <a:pt x="214" y="201"/>
                  </a:cubicBezTo>
                  <a:cubicBezTo>
                    <a:pt x="254" y="177"/>
                    <a:pt x="291" y="154"/>
                    <a:pt x="328" y="132"/>
                  </a:cubicBezTo>
                  <a:cubicBezTo>
                    <a:pt x="337" y="127"/>
                    <a:pt x="348" y="122"/>
                    <a:pt x="358" y="120"/>
                  </a:cubicBezTo>
                  <a:cubicBezTo>
                    <a:pt x="373" y="117"/>
                    <a:pt x="378" y="110"/>
                    <a:pt x="377" y="94"/>
                  </a:cubicBezTo>
                  <a:cubicBezTo>
                    <a:pt x="376" y="63"/>
                    <a:pt x="377" y="32"/>
                    <a:pt x="377" y="0"/>
                  </a:cubicBezTo>
                  <a:close/>
                  <a:moveTo>
                    <a:pt x="229" y="741"/>
                  </a:moveTo>
                  <a:cubicBezTo>
                    <a:pt x="232" y="745"/>
                    <a:pt x="234" y="749"/>
                    <a:pt x="237" y="752"/>
                  </a:cubicBezTo>
                  <a:cubicBezTo>
                    <a:pt x="284" y="800"/>
                    <a:pt x="340" y="834"/>
                    <a:pt x="405" y="850"/>
                  </a:cubicBezTo>
                  <a:cubicBezTo>
                    <a:pt x="422" y="854"/>
                    <a:pt x="426" y="861"/>
                    <a:pt x="425" y="878"/>
                  </a:cubicBezTo>
                  <a:cubicBezTo>
                    <a:pt x="424" y="905"/>
                    <a:pt x="425" y="932"/>
                    <a:pt x="425" y="958"/>
                  </a:cubicBezTo>
                  <a:cubicBezTo>
                    <a:pt x="474" y="958"/>
                    <a:pt x="521" y="958"/>
                    <a:pt x="569" y="958"/>
                  </a:cubicBezTo>
                  <a:cubicBezTo>
                    <a:pt x="569" y="928"/>
                    <a:pt x="569" y="899"/>
                    <a:pt x="569" y="870"/>
                  </a:cubicBezTo>
                  <a:cubicBezTo>
                    <a:pt x="568" y="859"/>
                    <a:pt x="571" y="855"/>
                    <a:pt x="582" y="852"/>
                  </a:cubicBezTo>
                  <a:cubicBezTo>
                    <a:pt x="650" y="836"/>
                    <a:pt x="709" y="801"/>
                    <a:pt x="758" y="750"/>
                  </a:cubicBezTo>
                  <a:cubicBezTo>
                    <a:pt x="765" y="743"/>
                    <a:pt x="770" y="743"/>
                    <a:pt x="778" y="748"/>
                  </a:cubicBezTo>
                  <a:cubicBezTo>
                    <a:pt x="803" y="764"/>
                    <a:pt x="829" y="778"/>
                    <a:pt x="856" y="793"/>
                  </a:cubicBezTo>
                  <a:cubicBezTo>
                    <a:pt x="880" y="752"/>
                    <a:pt x="903" y="711"/>
                    <a:pt x="928" y="669"/>
                  </a:cubicBezTo>
                  <a:cubicBezTo>
                    <a:pt x="897" y="651"/>
                    <a:pt x="868" y="634"/>
                    <a:pt x="842" y="619"/>
                  </a:cubicBezTo>
                  <a:cubicBezTo>
                    <a:pt x="847" y="578"/>
                    <a:pt x="855" y="540"/>
                    <a:pt x="855" y="503"/>
                  </a:cubicBezTo>
                  <a:cubicBezTo>
                    <a:pt x="855" y="465"/>
                    <a:pt x="847" y="427"/>
                    <a:pt x="842" y="387"/>
                  </a:cubicBezTo>
                  <a:cubicBezTo>
                    <a:pt x="869" y="371"/>
                    <a:pt x="898" y="355"/>
                    <a:pt x="928" y="337"/>
                  </a:cubicBezTo>
                  <a:cubicBezTo>
                    <a:pt x="903" y="295"/>
                    <a:pt x="880" y="254"/>
                    <a:pt x="856" y="213"/>
                  </a:cubicBezTo>
                  <a:cubicBezTo>
                    <a:pt x="830" y="227"/>
                    <a:pt x="805" y="241"/>
                    <a:pt x="781" y="256"/>
                  </a:cubicBezTo>
                  <a:cubicBezTo>
                    <a:pt x="771" y="263"/>
                    <a:pt x="764" y="263"/>
                    <a:pt x="755" y="253"/>
                  </a:cubicBezTo>
                  <a:cubicBezTo>
                    <a:pt x="709" y="205"/>
                    <a:pt x="654" y="172"/>
                    <a:pt x="589" y="156"/>
                  </a:cubicBezTo>
                  <a:cubicBezTo>
                    <a:pt x="572" y="152"/>
                    <a:pt x="568" y="145"/>
                    <a:pt x="568" y="128"/>
                  </a:cubicBezTo>
                  <a:cubicBezTo>
                    <a:pt x="570" y="101"/>
                    <a:pt x="569" y="75"/>
                    <a:pt x="569" y="48"/>
                  </a:cubicBezTo>
                  <a:cubicBezTo>
                    <a:pt x="520" y="48"/>
                    <a:pt x="473" y="48"/>
                    <a:pt x="425" y="48"/>
                  </a:cubicBezTo>
                  <a:cubicBezTo>
                    <a:pt x="425" y="78"/>
                    <a:pt x="424" y="107"/>
                    <a:pt x="425" y="136"/>
                  </a:cubicBezTo>
                  <a:cubicBezTo>
                    <a:pt x="425" y="147"/>
                    <a:pt x="423" y="151"/>
                    <a:pt x="412" y="154"/>
                  </a:cubicBezTo>
                  <a:cubicBezTo>
                    <a:pt x="344" y="171"/>
                    <a:pt x="285" y="204"/>
                    <a:pt x="236" y="256"/>
                  </a:cubicBezTo>
                  <a:cubicBezTo>
                    <a:pt x="230" y="262"/>
                    <a:pt x="225" y="263"/>
                    <a:pt x="217" y="258"/>
                  </a:cubicBezTo>
                  <a:cubicBezTo>
                    <a:pt x="191" y="243"/>
                    <a:pt x="165" y="228"/>
                    <a:pt x="138" y="213"/>
                  </a:cubicBezTo>
                  <a:cubicBezTo>
                    <a:pt x="114" y="254"/>
                    <a:pt x="90" y="295"/>
                    <a:pt x="66" y="337"/>
                  </a:cubicBezTo>
                  <a:cubicBezTo>
                    <a:pt x="96" y="355"/>
                    <a:pt x="126" y="372"/>
                    <a:pt x="151" y="387"/>
                  </a:cubicBezTo>
                  <a:cubicBezTo>
                    <a:pt x="146" y="428"/>
                    <a:pt x="138" y="465"/>
                    <a:pt x="138" y="503"/>
                  </a:cubicBezTo>
                  <a:cubicBezTo>
                    <a:pt x="138" y="541"/>
                    <a:pt x="146" y="579"/>
                    <a:pt x="151" y="619"/>
                  </a:cubicBezTo>
                  <a:cubicBezTo>
                    <a:pt x="125" y="635"/>
                    <a:pt x="96" y="651"/>
                    <a:pt x="66" y="669"/>
                  </a:cubicBezTo>
                  <a:cubicBezTo>
                    <a:pt x="90" y="711"/>
                    <a:pt x="114" y="752"/>
                    <a:pt x="138" y="793"/>
                  </a:cubicBezTo>
                  <a:cubicBezTo>
                    <a:pt x="168" y="776"/>
                    <a:pt x="197" y="759"/>
                    <a:pt x="229" y="7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129">
              <a:extLst>
                <a:ext uri="{FF2B5EF4-FFF2-40B4-BE49-F238E27FC236}">
                  <a16:creationId xmlns:a16="http://schemas.microsoft.com/office/drawing/2014/main" id="{2C220B35-4EBD-EE99-2824-675A8AE8758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37113" y="3125788"/>
              <a:ext cx="260350" cy="438150"/>
            </a:xfrm>
            <a:custGeom>
              <a:avLst/>
              <a:gdLst>
                <a:gd name="T0" fmla="*/ 723 w 796"/>
                <a:gd name="T1" fmla="*/ 604 h 1336"/>
                <a:gd name="T2" fmla="*/ 203 w 796"/>
                <a:gd name="T3" fmla="*/ 1269 h 1336"/>
                <a:gd name="T4" fmla="*/ 185 w 796"/>
                <a:gd name="T5" fmla="*/ 1272 h 1336"/>
                <a:gd name="T6" fmla="*/ 128 w 796"/>
                <a:gd name="T7" fmla="*/ 1303 h 1336"/>
                <a:gd name="T8" fmla="*/ 46 w 796"/>
                <a:gd name="T9" fmla="*/ 1324 h 1336"/>
                <a:gd name="T10" fmla="*/ 2 w 796"/>
                <a:gd name="T11" fmla="*/ 1251 h 1336"/>
                <a:gd name="T12" fmla="*/ 57 w 796"/>
                <a:gd name="T13" fmla="*/ 1187 h 1336"/>
                <a:gd name="T14" fmla="*/ 135 w 796"/>
                <a:gd name="T15" fmla="*/ 1219 h 1336"/>
                <a:gd name="T16" fmla="*/ 155 w 796"/>
                <a:gd name="T17" fmla="*/ 1228 h 1336"/>
                <a:gd name="T18" fmla="*/ 565 w 796"/>
                <a:gd name="T19" fmla="*/ 979 h 1336"/>
                <a:gd name="T20" fmla="*/ 268 w 796"/>
                <a:gd name="T21" fmla="*/ 66 h 1336"/>
                <a:gd name="T22" fmla="*/ 219 w 796"/>
                <a:gd name="T23" fmla="*/ 52 h 1336"/>
                <a:gd name="T24" fmla="*/ 196 w 796"/>
                <a:gd name="T25" fmla="*/ 21 h 1336"/>
                <a:gd name="T26" fmla="*/ 231 w 796"/>
                <a:gd name="T27" fmla="*/ 5 h 1336"/>
                <a:gd name="T28" fmla="*/ 633 w 796"/>
                <a:gd name="T29" fmla="*/ 303 h 1336"/>
                <a:gd name="T30" fmla="*/ 723 w 796"/>
                <a:gd name="T31" fmla="*/ 604 h 1336"/>
                <a:gd name="T32" fmla="*/ 75 w 796"/>
                <a:gd name="T33" fmla="*/ 1282 h 1336"/>
                <a:gd name="T34" fmla="*/ 99 w 796"/>
                <a:gd name="T35" fmla="*/ 1258 h 1336"/>
                <a:gd name="T36" fmla="*/ 74 w 796"/>
                <a:gd name="T37" fmla="*/ 1234 h 1336"/>
                <a:gd name="T38" fmla="*/ 51 w 796"/>
                <a:gd name="T39" fmla="*/ 1259 h 1336"/>
                <a:gd name="T40" fmla="*/ 75 w 796"/>
                <a:gd name="T41" fmla="*/ 1282 h 1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796" h="1336">
                  <a:moveTo>
                    <a:pt x="723" y="604"/>
                  </a:moveTo>
                  <a:cubicBezTo>
                    <a:pt x="724" y="940"/>
                    <a:pt x="506" y="1208"/>
                    <a:pt x="203" y="1269"/>
                  </a:cubicBezTo>
                  <a:cubicBezTo>
                    <a:pt x="197" y="1270"/>
                    <a:pt x="191" y="1272"/>
                    <a:pt x="185" y="1272"/>
                  </a:cubicBezTo>
                  <a:cubicBezTo>
                    <a:pt x="161" y="1274"/>
                    <a:pt x="142" y="1279"/>
                    <a:pt x="128" y="1303"/>
                  </a:cubicBezTo>
                  <a:cubicBezTo>
                    <a:pt x="113" y="1331"/>
                    <a:pt x="76" y="1336"/>
                    <a:pt x="46" y="1324"/>
                  </a:cubicBezTo>
                  <a:cubicBezTo>
                    <a:pt x="17" y="1312"/>
                    <a:pt x="0" y="1284"/>
                    <a:pt x="2" y="1251"/>
                  </a:cubicBezTo>
                  <a:cubicBezTo>
                    <a:pt x="4" y="1221"/>
                    <a:pt x="26" y="1195"/>
                    <a:pt x="57" y="1187"/>
                  </a:cubicBezTo>
                  <a:cubicBezTo>
                    <a:pt x="87" y="1180"/>
                    <a:pt x="118" y="1192"/>
                    <a:pt x="135" y="1219"/>
                  </a:cubicBezTo>
                  <a:cubicBezTo>
                    <a:pt x="140" y="1227"/>
                    <a:pt x="145" y="1230"/>
                    <a:pt x="155" y="1228"/>
                  </a:cubicBezTo>
                  <a:cubicBezTo>
                    <a:pt x="327" y="1203"/>
                    <a:pt x="465" y="1120"/>
                    <a:pt x="565" y="979"/>
                  </a:cubicBezTo>
                  <a:cubicBezTo>
                    <a:pt x="796" y="652"/>
                    <a:pt x="646" y="195"/>
                    <a:pt x="268" y="66"/>
                  </a:cubicBezTo>
                  <a:cubicBezTo>
                    <a:pt x="252" y="60"/>
                    <a:pt x="235" y="56"/>
                    <a:pt x="219" y="52"/>
                  </a:cubicBezTo>
                  <a:cubicBezTo>
                    <a:pt x="201" y="47"/>
                    <a:pt x="192" y="35"/>
                    <a:pt x="196" y="21"/>
                  </a:cubicBezTo>
                  <a:cubicBezTo>
                    <a:pt x="199" y="7"/>
                    <a:pt x="212" y="0"/>
                    <a:pt x="231" y="5"/>
                  </a:cubicBezTo>
                  <a:cubicBezTo>
                    <a:pt x="405" y="50"/>
                    <a:pt x="540" y="149"/>
                    <a:pt x="633" y="303"/>
                  </a:cubicBezTo>
                  <a:cubicBezTo>
                    <a:pt x="693" y="404"/>
                    <a:pt x="722" y="514"/>
                    <a:pt x="723" y="604"/>
                  </a:cubicBezTo>
                  <a:close/>
                  <a:moveTo>
                    <a:pt x="75" y="1282"/>
                  </a:moveTo>
                  <a:cubicBezTo>
                    <a:pt x="88" y="1282"/>
                    <a:pt x="99" y="1271"/>
                    <a:pt x="99" y="1258"/>
                  </a:cubicBezTo>
                  <a:cubicBezTo>
                    <a:pt x="99" y="1244"/>
                    <a:pt x="87" y="1233"/>
                    <a:pt x="74" y="1234"/>
                  </a:cubicBezTo>
                  <a:cubicBezTo>
                    <a:pt x="61" y="1235"/>
                    <a:pt x="50" y="1246"/>
                    <a:pt x="51" y="1259"/>
                  </a:cubicBezTo>
                  <a:cubicBezTo>
                    <a:pt x="51" y="1272"/>
                    <a:pt x="62" y="1282"/>
                    <a:pt x="75" y="12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130">
              <a:extLst>
                <a:ext uri="{FF2B5EF4-FFF2-40B4-BE49-F238E27FC236}">
                  <a16:creationId xmlns:a16="http://schemas.microsoft.com/office/drawing/2014/main" id="{DB959424-4B02-031C-DE22-962DC9EE91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632325" y="3103563"/>
              <a:ext cx="254000" cy="438150"/>
            </a:xfrm>
            <a:custGeom>
              <a:avLst/>
              <a:gdLst>
                <a:gd name="T0" fmla="*/ 100 w 774"/>
                <a:gd name="T1" fmla="*/ 685 h 1334"/>
                <a:gd name="T2" fmla="*/ 552 w 774"/>
                <a:gd name="T3" fmla="*/ 1283 h 1334"/>
                <a:gd name="T4" fmla="*/ 562 w 774"/>
                <a:gd name="T5" fmla="*/ 1285 h 1334"/>
                <a:gd name="T6" fmla="*/ 579 w 774"/>
                <a:gd name="T7" fmla="*/ 1313 h 1334"/>
                <a:gd name="T8" fmla="*/ 551 w 774"/>
                <a:gd name="T9" fmla="*/ 1331 h 1334"/>
                <a:gd name="T10" fmla="*/ 492 w 774"/>
                <a:gd name="T11" fmla="*/ 1315 h 1334"/>
                <a:gd name="T12" fmla="*/ 66 w 774"/>
                <a:gd name="T13" fmla="*/ 831 h 1334"/>
                <a:gd name="T14" fmla="*/ 450 w 774"/>
                <a:gd name="T15" fmla="*/ 104 h 1334"/>
                <a:gd name="T16" fmla="*/ 619 w 774"/>
                <a:gd name="T17" fmla="*/ 58 h 1334"/>
                <a:gd name="T18" fmla="*/ 635 w 774"/>
                <a:gd name="T19" fmla="*/ 46 h 1334"/>
                <a:gd name="T20" fmla="*/ 713 w 774"/>
                <a:gd name="T21" fmla="*/ 6 h 1334"/>
                <a:gd name="T22" fmla="*/ 772 w 774"/>
                <a:gd name="T23" fmla="*/ 72 h 1334"/>
                <a:gd name="T24" fmla="*/ 723 w 774"/>
                <a:gd name="T25" fmla="*/ 145 h 1334"/>
                <a:gd name="T26" fmla="*/ 640 w 774"/>
                <a:gd name="T27" fmla="*/ 115 h 1334"/>
                <a:gd name="T28" fmla="*/ 621 w 774"/>
                <a:gd name="T29" fmla="*/ 107 h 1334"/>
                <a:gd name="T30" fmla="*/ 199 w 774"/>
                <a:gd name="T31" fmla="*/ 372 h 1334"/>
                <a:gd name="T32" fmla="*/ 100 w 774"/>
                <a:gd name="T33" fmla="*/ 685 h 1334"/>
                <a:gd name="T34" fmla="*/ 700 w 774"/>
                <a:gd name="T35" fmla="*/ 101 h 1334"/>
                <a:gd name="T36" fmla="*/ 724 w 774"/>
                <a:gd name="T37" fmla="*/ 77 h 1334"/>
                <a:gd name="T38" fmla="*/ 699 w 774"/>
                <a:gd name="T39" fmla="*/ 53 h 1334"/>
                <a:gd name="T40" fmla="*/ 676 w 774"/>
                <a:gd name="T41" fmla="*/ 78 h 1334"/>
                <a:gd name="T42" fmla="*/ 700 w 774"/>
                <a:gd name="T43" fmla="*/ 101 h 1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74" h="1334">
                  <a:moveTo>
                    <a:pt x="100" y="685"/>
                  </a:moveTo>
                  <a:cubicBezTo>
                    <a:pt x="101" y="976"/>
                    <a:pt x="285" y="1212"/>
                    <a:pt x="552" y="1283"/>
                  </a:cubicBezTo>
                  <a:cubicBezTo>
                    <a:pt x="555" y="1283"/>
                    <a:pt x="559" y="1284"/>
                    <a:pt x="562" y="1285"/>
                  </a:cubicBezTo>
                  <a:cubicBezTo>
                    <a:pt x="575" y="1290"/>
                    <a:pt x="582" y="1301"/>
                    <a:pt x="579" y="1313"/>
                  </a:cubicBezTo>
                  <a:cubicBezTo>
                    <a:pt x="577" y="1326"/>
                    <a:pt x="565" y="1334"/>
                    <a:pt x="551" y="1331"/>
                  </a:cubicBezTo>
                  <a:cubicBezTo>
                    <a:pt x="531" y="1327"/>
                    <a:pt x="511" y="1322"/>
                    <a:pt x="492" y="1315"/>
                  </a:cubicBezTo>
                  <a:cubicBezTo>
                    <a:pt x="263" y="1230"/>
                    <a:pt x="118" y="1069"/>
                    <a:pt x="66" y="831"/>
                  </a:cubicBezTo>
                  <a:cubicBezTo>
                    <a:pt x="0" y="532"/>
                    <a:pt x="166" y="220"/>
                    <a:pt x="450" y="104"/>
                  </a:cubicBezTo>
                  <a:cubicBezTo>
                    <a:pt x="504" y="81"/>
                    <a:pt x="560" y="66"/>
                    <a:pt x="619" y="58"/>
                  </a:cubicBezTo>
                  <a:cubicBezTo>
                    <a:pt x="625" y="57"/>
                    <a:pt x="632" y="52"/>
                    <a:pt x="635" y="46"/>
                  </a:cubicBezTo>
                  <a:cubicBezTo>
                    <a:pt x="650" y="17"/>
                    <a:pt x="682" y="0"/>
                    <a:pt x="713" y="6"/>
                  </a:cubicBezTo>
                  <a:cubicBezTo>
                    <a:pt x="746" y="13"/>
                    <a:pt x="769" y="39"/>
                    <a:pt x="772" y="72"/>
                  </a:cubicBezTo>
                  <a:cubicBezTo>
                    <a:pt x="774" y="104"/>
                    <a:pt x="754" y="135"/>
                    <a:pt x="723" y="145"/>
                  </a:cubicBezTo>
                  <a:cubicBezTo>
                    <a:pt x="692" y="156"/>
                    <a:pt x="658" y="144"/>
                    <a:pt x="640" y="115"/>
                  </a:cubicBezTo>
                  <a:cubicBezTo>
                    <a:pt x="635" y="107"/>
                    <a:pt x="630" y="105"/>
                    <a:pt x="621" y="107"/>
                  </a:cubicBezTo>
                  <a:cubicBezTo>
                    <a:pt x="441" y="133"/>
                    <a:pt x="300" y="221"/>
                    <a:pt x="199" y="372"/>
                  </a:cubicBezTo>
                  <a:cubicBezTo>
                    <a:pt x="132" y="471"/>
                    <a:pt x="101" y="583"/>
                    <a:pt x="100" y="685"/>
                  </a:cubicBezTo>
                  <a:close/>
                  <a:moveTo>
                    <a:pt x="700" y="101"/>
                  </a:moveTo>
                  <a:cubicBezTo>
                    <a:pt x="713" y="101"/>
                    <a:pt x="724" y="90"/>
                    <a:pt x="724" y="77"/>
                  </a:cubicBezTo>
                  <a:cubicBezTo>
                    <a:pt x="724" y="63"/>
                    <a:pt x="712" y="52"/>
                    <a:pt x="699" y="53"/>
                  </a:cubicBezTo>
                  <a:cubicBezTo>
                    <a:pt x="686" y="54"/>
                    <a:pt x="675" y="65"/>
                    <a:pt x="676" y="78"/>
                  </a:cubicBezTo>
                  <a:cubicBezTo>
                    <a:pt x="676" y="91"/>
                    <a:pt x="687" y="101"/>
                    <a:pt x="700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0" name="Freeform 131">
              <a:extLst>
                <a:ext uri="{FF2B5EF4-FFF2-40B4-BE49-F238E27FC236}">
                  <a16:creationId xmlns:a16="http://schemas.microsoft.com/office/drawing/2014/main" id="{6D8CF369-5064-BB7F-8160-9E8FA9853D1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75200" y="3248025"/>
              <a:ext cx="173038" cy="171450"/>
            </a:xfrm>
            <a:custGeom>
              <a:avLst/>
              <a:gdLst>
                <a:gd name="T0" fmla="*/ 0 w 529"/>
                <a:gd name="T1" fmla="*/ 333 h 526"/>
                <a:gd name="T2" fmla="*/ 51 w 529"/>
                <a:gd name="T3" fmla="*/ 292 h 526"/>
                <a:gd name="T4" fmla="*/ 43 w 529"/>
                <a:gd name="T5" fmla="*/ 219 h 526"/>
                <a:gd name="T6" fmla="*/ 72 w 529"/>
                <a:gd name="T7" fmla="*/ 69 h 526"/>
                <a:gd name="T8" fmla="*/ 133 w 529"/>
                <a:gd name="T9" fmla="*/ 92 h 526"/>
                <a:gd name="T10" fmla="*/ 192 w 529"/>
                <a:gd name="T11" fmla="*/ 49 h 526"/>
                <a:gd name="T12" fmla="*/ 337 w 529"/>
                <a:gd name="T13" fmla="*/ 0 h 526"/>
                <a:gd name="T14" fmla="*/ 346 w 529"/>
                <a:gd name="T15" fmla="*/ 63 h 526"/>
                <a:gd name="T16" fmla="*/ 413 w 529"/>
                <a:gd name="T17" fmla="*/ 94 h 526"/>
                <a:gd name="T18" fmla="*/ 529 w 529"/>
                <a:gd name="T19" fmla="*/ 193 h 526"/>
                <a:gd name="T20" fmla="*/ 478 w 529"/>
                <a:gd name="T21" fmla="*/ 234 h 526"/>
                <a:gd name="T22" fmla="*/ 486 w 529"/>
                <a:gd name="T23" fmla="*/ 307 h 526"/>
                <a:gd name="T24" fmla="*/ 458 w 529"/>
                <a:gd name="T25" fmla="*/ 457 h 526"/>
                <a:gd name="T26" fmla="*/ 396 w 529"/>
                <a:gd name="T27" fmla="*/ 434 h 526"/>
                <a:gd name="T28" fmla="*/ 337 w 529"/>
                <a:gd name="T29" fmla="*/ 479 h 526"/>
                <a:gd name="T30" fmla="*/ 193 w 529"/>
                <a:gd name="T31" fmla="*/ 526 h 526"/>
                <a:gd name="T32" fmla="*/ 184 w 529"/>
                <a:gd name="T33" fmla="*/ 463 h 526"/>
                <a:gd name="T34" fmla="*/ 116 w 529"/>
                <a:gd name="T35" fmla="*/ 432 h 526"/>
                <a:gd name="T36" fmla="*/ 464 w 529"/>
                <a:gd name="T37" fmla="*/ 350 h 526"/>
                <a:gd name="T38" fmla="*/ 424 w 529"/>
                <a:gd name="T39" fmla="*/ 317 h 526"/>
                <a:gd name="T40" fmla="*/ 430 w 529"/>
                <a:gd name="T41" fmla="*/ 196 h 526"/>
                <a:gd name="T42" fmla="*/ 440 w 529"/>
                <a:gd name="T43" fmla="*/ 135 h 526"/>
                <a:gd name="T44" fmla="*/ 296 w 529"/>
                <a:gd name="T45" fmla="*/ 97 h 526"/>
                <a:gd name="T46" fmla="*/ 289 w 529"/>
                <a:gd name="T47" fmla="*/ 48 h 526"/>
                <a:gd name="T48" fmla="*/ 241 w 529"/>
                <a:gd name="T49" fmla="*/ 76 h 526"/>
                <a:gd name="T50" fmla="*/ 152 w 529"/>
                <a:gd name="T51" fmla="*/ 139 h 526"/>
                <a:gd name="T52" fmla="*/ 90 w 529"/>
                <a:gd name="T53" fmla="*/ 135 h 526"/>
                <a:gd name="T54" fmla="*/ 99 w 529"/>
                <a:gd name="T55" fmla="*/ 196 h 526"/>
                <a:gd name="T56" fmla="*/ 105 w 529"/>
                <a:gd name="T57" fmla="*/ 316 h 526"/>
                <a:gd name="T58" fmla="*/ 66 w 529"/>
                <a:gd name="T59" fmla="*/ 351 h 526"/>
                <a:gd name="T60" fmla="*/ 132 w 529"/>
                <a:gd name="T61" fmla="*/ 368 h 526"/>
                <a:gd name="T62" fmla="*/ 241 w 529"/>
                <a:gd name="T63" fmla="*/ 440 h 526"/>
                <a:gd name="T64" fmla="*/ 289 w 529"/>
                <a:gd name="T65" fmla="*/ 478 h 526"/>
                <a:gd name="T66" fmla="*/ 306 w 529"/>
                <a:gd name="T67" fmla="*/ 425 h 526"/>
                <a:gd name="T68" fmla="*/ 399 w 529"/>
                <a:gd name="T69" fmla="*/ 368 h 526"/>
                <a:gd name="T70" fmla="*/ 464 w 529"/>
                <a:gd name="T71" fmla="*/ 350 h 5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29" h="526">
                  <a:moveTo>
                    <a:pt x="72" y="457"/>
                  </a:moveTo>
                  <a:cubicBezTo>
                    <a:pt x="48" y="415"/>
                    <a:pt x="24" y="374"/>
                    <a:pt x="0" y="333"/>
                  </a:cubicBezTo>
                  <a:cubicBezTo>
                    <a:pt x="15" y="324"/>
                    <a:pt x="29" y="316"/>
                    <a:pt x="43" y="308"/>
                  </a:cubicBezTo>
                  <a:cubicBezTo>
                    <a:pt x="50" y="305"/>
                    <a:pt x="52" y="300"/>
                    <a:pt x="51" y="292"/>
                  </a:cubicBezTo>
                  <a:cubicBezTo>
                    <a:pt x="50" y="273"/>
                    <a:pt x="52" y="253"/>
                    <a:pt x="51" y="234"/>
                  </a:cubicBezTo>
                  <a:cubicBezTo>
                    <a:pt x="51" y="229"/>
                    <a:pt x="48" y="221"/>
                    <a:pt x="43" y="219"/>
                  </a:cubicBezTo>
                  <a:cubicBezTo>
                    <a:pt x="30" y="210"/>
                    <a:pt x="15" y="202"/>
                    <a:pt x="0" y="193"/>
                  </a:cubicBezTo>
                  <a:cubicBezTo>
                    <a:pt x="24" y="152"/>
                    <a:pt x="48" y="111"/>
                    <a:pt x="72" y="69"/>
                  </a:cubicBezTo>
                  <a:cubicBezTo>
                    <a:pt x="87" y="77"/>
                    <a:pt x="101" y="85"/>
                    <a:pt x="115" y="93"/>
                  </a:cubicBezTo>
                  <a:cubicBezTo>
                    <a:pt x="122" y="98"/>
                    <a:pt x="126" y="97"/>
                    <a:pt x="133" y="92"/>
                  </a:cubicBezTo>
                  <a:cubicBezTo>
                    <a:pt x="149" y="82"/>
                    <a:pt x="167" y="73"/>
                    <a:pt x="183" y="63"/>
                  </a:cubicBezTo>
                  <a:cubicBezTo>
                    <a:pt x="188" y="60"/>
                    <a:pt x="192" y="54"/>
                    <a:pt x="192" y="49"/>
                  </a:cubicBezTo>
                  <a:cubicBezTo>
                    <a:pt x="194" y="33"/>
                    <a:pt x="193" y="17"/>
                    <a:pt x="193" y="0"/>
                  </a:cubicBezTo>
                  <a:cubicBezTo>
                    <a:pt x="241" y="0"/>
                    <a:pt x="288" y="0"/>
                    <a:pt x="337" y="0"/>
                  </a:cubicBezTo>
                  <a:cubicBezTo>
                    <a:pt x="337" y="16"/>
                    <a:pt x="337" y="33"/>
                    <a:pt x="337" y="49"/>
                  </a:cubicBezTo>
                  <a:cubicBezTo>
                    <a:pt x="336" y="57"/>
                    <a:pt x="339" y="60"/>
                    <a:pt x="346" y="63"/>
                  </a:cubicBezTo>
                  <a:cubicBezTo>
                    <a:pt x="364" y="72"/>
                    <a:pt x="381" y="83"/>
                    <a:pt x="398" y="93"/>
                  </a:cubicBezTo>
                  <a:cubicBezTo>
                    <a:pt x="402" y="95"/>
                    <a:pt x="409" y="96"/>
                    <a:pt x="413" y="94"/>
                  </a:cubicBezTo>
                  <a:cubicBezTo>
                    <a:pt x="428" y="86"/>
                    <a:pt x="442" y="78"/>
                    <a:pt x="457" y="69"/>
                  </a:cubicBezTo>
                  <a:cubicBezTo>
                    <a:pt x="482" y="111"/>
                    <a:pt x="505" y="152"/>
                    <a:pt x="529" y="193"/>
                  </a:cubicBezTo>
                  <a:cubicBezTo>
                    <a:pt x="515" y="202"/>
                    <a:pt x="501" y="210"/>
                    <a:pt x="487" y="218"/>
                  </a:cubicBezTo>
                  <a:cubicBezTo>
                    <a:pt x="480" y="221"/>
                    <a:pt x="478" y="226"/>
                    <a:pt x="478" y="234"/>
                  </a:cubicBezTo>
                  <a:cubicBezTo>
                    <a:pt x="479" y="253"/>
                    <a:pt x="478" y="273"/>
                    <a:pt x="479" y="292"/>
                  </a:cubicBezTo>
                  <a:cubicBezTo>
                    <a:pt x="479" y="297"/>
                    <a:pt x="482" y="305"/>
                    <a:pt x="486" y="307"/>
                  </a:cubicBezTo>
                  <a:cubicBezTo>
                    <a:pt x="500" y="316"/>
                    <a:pt x="514" y="324"/>
                    <a:pt x="529" y="333"/>
                  </a:cubicBezTo>
                  <a:cubicBezTo>
                    <a:pt x="505" y="374"/>
                    <a:pt x="482" y="415"/>
                    <a:pt x="458" y="457"/>
                  </a:cubicBezTo>
                  <a:cubicBezTo>
                    <a:pt x="443" y="449"/>
                    <a:pt x="429" y="441"/>
                    <a:pt x="415" y="433"/>
                  </a:cubicBezTo>
                  <a:cubicBezTo>
                    <a:pt x="408" y="428"/>
                    <a:pt x="403" y="429"/>
                    <a:pt x="396" y="434"/>
                  </a:cubicBezTo>
                  <a:cubicBezTo>
                    <a:pt x="381" y="444"/>
                    <a:pt x="364" y="454"/>
                    <a:pt x="347" y="462"/>
                  </a:cubicBezTo>
                  <a:cubicBezTo>
                    <a:pt x="339" y="466"/>
                    <a:pt x="336" y="470"/>
                    <a:pt x="337" y="479"/>
                  </a:cubicBezTo>
                  <a:cubicBezTo>
                    <a:pt x="337" y="494"/>
                    <a:pt x="337" y="510"/>
                    <a:pt x="337" y="526"/>
                  </a:cubicBezTo>
                  <a:cubicBezTo>
                    <a:pt x="289" y="526"/>
                    <a:pt x="242" y="526"/>
                    <a:pt x="193" y="526"/>
                  </a:cubicBezTo>
                  <a:cubicBezTo>
                    <a:pt x="193" y="510"/>
                    <a:pt x="192" y="493"/>
                    <a:pt x="193" y="477"/>
                  </a:cubicBezTo>
                  <a:cubicBezTo>
                    <a:pt x="193" y="469"/>
                    <a:pt x="190" y="466"/>
                    <a:pt x="184" y="463"/>
                  </a:cubicBezTo>
                  <a:cubicBezTo>
                    <a:pt x="166" y="454"/>
                    <a:pt x="149" y="443"/>
                    <a:pt x="132" y="433"/>
                  </a:cubicBezTo>
                  <a:cubicBezTo>
                    <a:pt x="127" y="431"/>
                    <a:pt x="120" y="430"/>
                    <a:pt x="116" y="432"/>
                  </a:cubicBezTo>
                  <a:cubicBezTo>
                    <a:pt x="102" y="440"/>
                    <a:pt x="88" y="448"/>
                    <a:pt x="72" y="457"/>
                  </a:cubicBezTo>
                  <a:close/>
                  <a:moveTo>
                    <a:pt x="464" y="350"/>
                  </a:moveTo>
                  <a:cubicBezTo>
                    <a:pt x="452" y="343"/>
                    <a:pt x="440" y="337"/>
                    <a:pt x="430" y="330"/>
                  </a:cubicBezTo>
                  <a:cubicBezTo>
                    <a:pt x="426" y="328"/>
                    <a:pt x="423" y="321"/>
                    <a:pt x="424" y="317"/>
                  </a:cubicBezTo>
                  <a:cubicBezTo>
                    <a:pt x="435" y="281"/>
                    <a:pt x="435" y="246"/>
                    <a:pt x="425" y="209"/>
                  </a:cubicBezTo>
                  <a:cubicBezTo>
                    <a:pt x="423" y="206"/>
                    <a:pt x="427" y="198"/>
                    <a:pt x="430" y="196"/>
                  </a:cubicBezTo>
                  <a:cubicBezTo>
                    <a:pt x="441" y="188"/>
                    <a:pt x="452" y="182"/>
                    <a:pt x="464" y="176"/>
                  </a:cubicBezTo>
                  <a:cubicBezTo>
                    <a:pt x="456" y="161"/>
                    <a:pt x="448" y="148"/>
                    <a:pt x="440" y="135"/>
                  </a:cubicBezTo>
                  <a:cubicBezTo>
                    <a:pt x="426" y="143"/>
                    <a:pt x="412" y="150"/>
                    <a:pt x="397" y="158"/>
                  </a:cubicBezTo>
                  <a:cubicBezTo>
                    <a:pt x="370" y="127"/>
                    <a:pt x="336" y="106"/>
                    <a:pt x="296" y="97"/>
                  </a:cubicBezTo>
                  <a:cubicBezTo>
                    <a:pt x="293" y="97"/>
                    <a:pt x="289" y="90"/>
                    <a:pt x="289" y="87"/>
                  </a:cubicBezTo>
                  <a:cubicBezTo>
                    <a:pt x="288" y="74"/>
                    <a:pt x="289" y="61"/>
                    <a:pt x="289" y="48"/>
                  </a:cubicBezTo>
                  <a:cubicBezTo>
                    <a:pt x="272" y="48"/>
                    <a:pt x="257" y="48"/>
                    <a:pt x="241" y="48"/>
                  </a:cubicBezTo>
                  <a:cubicBezTo>
                    <a:pt x="241" y="58"/>
                    <a:pt x="240" y="67"/>
                    <a:pt x="241" y="76"/>
                  </a:cubicBezTo>
                  <a:cubicBezTo>
                    <a:pt x="243" y="91"/>
                    <a:pt x="238" y="98"/>
                    <a:pt x="223" y="101"/>
                  </a:cubicBezTo>
                  <a:cubicBezTo>
                    <a:pt x="196" y="107"/>
                    <a:pt x="172" y="120"/>
                    <a:pt x="152" y="139"/>
                  </a:cubicBezTo>
                  <a:cubicBezTo>
                    <a:pt x="145" y="145"/>
                    <a:pt x="138" y="152"/>
                    <a:pt x="132" y="158"/>
                  </a:cubicBezTo>
                  <a:cubicBezTo>
                    <a:pt x="117" y="150"/>
                    <a:pt x="104" y="143"/>
                    <a:pt x="90" y="135"/>
                  </a:cubicBezTo>
                  <a:cubicBezTo>
                    <a:pt x="82" y="149"/>
                    <a:pt x="74" y="162"/>
                    <a:pt x="66" y="176"/>
                  </a:cubicBezTo>
                  <a:cubicBezTo>
                    <a:pt x="78" y="183"/>
                    <a:pt x="89" y="188"/>
                    <a:pt x="99" y="196"/>
                  </a:cubicBezTo>
                  <a:cubicBezTo>
                    <a:pt x="103" y="198"/>
                    <a:pt x="106" y="206"/>
                    <a:pt x="105" y="209"/>
                  </a:cubicBezTo>
                  <a:cubicBezTo>
                    <a:pt x="95" y="245"/>
                    <a:pt x="94" y="280"/>
                    <a:pt x="105" y="316"/>
                  </a:cubicBezTo>
                  <a:cubicBezTo>
                    <a:pt x="108" y="323"/>
                    <a:pt x="106" y="328"/>
                    <a:pt x="99" y="331"/>
                  </a:cubicBezTo>
                  <a:cubicBezTo>
                    <a:pt x="88" y="337"/>
                    <a:pt x="77" y="344"/>
                    <a:pt x="66" y="351"/>
                  </a:cubicBezTo>
                  <a:cubicBezTo>
                    <a:pt x="74" y="365"/>
                    <a:pt x="82" y="378"/>
                    <a:pt x="90" y="392"/>
                  </a:cubicBezTo>
                  <a:cubicBezTo>
                    <a:pt x="104" y="383"/>
                    <a:pt x="118" y="376"/>
                    <a:pt x="132" y="368"/>
                  </a:cubicBezTo>
                  <a:cubicBezTo>
                    <a:pt x="160" y="399"/>
                    <a:pt x="193" y="420"/>
                    <a:pt x="235" y="429"/>
                  </a:cubicBezTo>
                  <a:cubicBezTo>
                    <a:pt x="237" y="430"/>
                    <a:pt x="240" y="436"/>
                    <a:pt x="241" y="440"/>
                  </a:cubicBezTo>
                  <a:cubicBezTo>
                    <a:pt x="241" y="453"/>
                    <a:pt x="241" y="466"/>
                    <a:pt x="241" y="478"/>
                  </a:cubicBezTo>
                  <a:cubicBezTo>
                    <a:pt x="258" y="478"/>
                    <a:pt x="273" y="478"/>
                    <a:pt x="289" y="478"/>
                  </a:cubicBezTo>
                  <a:cubicBezTo>
                    <a:pt x="289" y="468"/>
                    <a:pt x="290" y="459"/>
                    <a:pt x="289" y="449"/>
                  </a:cubicBezTo>
                  <a:cubicBezTo>
                    <a:pt x="287" y="435"/>
                    <a:pt x="291" y="429"/>
                    <a:pt x="306" y="425"/>
                  </a:cubicBezTo>
                  <a:cubicBezTo>
                    <a:pt x="323" y="420"/>
                    <a:pt x="340" y="413"/>
                    <a:pt x="355" y="404"/>
                  </a:cubicBezTo>
                  <a:cubicBezTo>
                    <a:pt x="371" y="394"/>
                    <a:pt x="384" y="381"/>
                    <a:pt x="399" y="368"/>
                  </a:cubicBezTo>
                  <a:cubicBezTo>
                    <a:pt x="412" y="376"/>
                    <a:pt x="426" y="383"/>
                    <a:pt x="440" y="391"/>
                  </a:cubicBezTo>
                  <a:cubicBezTo>
                    <a:pt x="448" y="377"/>
                    <a:pt x="456" y="364"/>
                    <a:pt x="464" y="3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1" name="Freeform 132">
              <a:extLst>
                <a:ext uri="{FF2B5EF4-FFF2-40B4-BE49-F238E27FC236}">
                  <a16:creationId xmlns:a16="http://schemas.microsoft.com/office/drawing/2014/main" id="{35843F12-A3A5-E932-DDE1-0854A42914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821238" y="3294063"/>
              <a:ext cx="79375" cy="79375"/>
            </a:xfrm>
            <a:custGeom>
              <a:avLst/>
              <a:gdLst>
                <a:gd name="T0" fmla="*/ 0 w 240"/>
                <a:gd name="T1" fmla="*/ 120 h 240"/>
                <a:gd name="T2" fmla="*/ 120 w 240"/>
                <a:gd name="T3" fmla="*/ 0 h 240"/>
                <a:gd name="T4" fmla="*/ 240 w 240"/>
                <a:gd name="T5" fmla="*/ 119 h 240"/>
                <a:gd name="T6" fmla="*/ 119 w 240"/>
                <a:gd name="T7" fmla="*/ 240 h 240"/>
                <a:gd name="T8" fmla="*/ 0 w 240"/>
                <a:gd name="T9" fmla="*/ 120 h 240"/>
                <a:gd name="T10" fmla="*/ 119 w 240"/>
                <a:gd name="T11" fmla="*/ 192 h 240"/>
                <a:gd name="T12" fmla="*/ 192 w 240"/>
                <a:gd name="T13" fmla="*/ 120 h 240"/>
                <a:gd name="T14" fmla="*/ 120 w 240"/>
                <a:gd name="T15" fmla="*/ 48 h 240"/>
                <a:gd name="T16" fmla="*/ 48 w 240"/>
                <a:gd name="T17" fmla="*/ 119 h 240"/>
                <a:gd name="T18" fmla="*/ 119 w 240"/>
                <a:gd name="T19" fmla="*/ 192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0" y="120"/>
                  </a:moveTo>
                  <a:cubicBezTo>
                    <a:pt x="0" y="54"/>
                    <a:pt x="54" y="0"/>
                    <a:pt x="120" y="0"/>
                  </a:cubicBezTo>
                  <a:cubicBezTo>
                    <a:pt x="186" y="0"/>
                    <a:pt x="240" y="54"/>
                    <a:pt x="240" y="119"/>
                  </a:cubicBezTo>
                  <a:cubicBezTo>
                    <a:pt x="240" y="186"/>
                    <a:pt x="186" y="240"/>
                    <a:pt x="119" y="240"/>
                  </a:cubicBezTo>
                  <a:cubicBezTo>
                    <a:pt x="54" y="240"/>
                    <a:pt x="0" y="186"/>
                    <a:pt x="0" y="120"/>
                  </a:cubicBezTo>
                  <a:close/>
                  <a:moveTo>
                    <a:pt x="119" y="192"/>
                  </a:moveTo>
                  <a:cubicBezTo>
                    <a:pt x="159" y="192"/>
                    <a:pt x="192" y="160"/>
                    <a:pt x="192" y="120"/>
                  </a:cubicBezTo>
                  <a:cubicBezTo>
                    <a:pt x="192" y="81"/>
                    <a:pt x="159" y="48"/>
                    <a:pt x="120" y="48"/>
                  </a:cubicBezTo>
                  <a:cubicBezTo>
                    <a:pt x="81" y="48"/>
                    <a:pt x="49" y="80"/>
                    <a:pt x="48" y="119"/>
                  </a:cubicBezTo>
                  <a:cubicBezTo>
                    <a:pt x="47" y="159"/>
                    <a:pt x="80" y="192"/>
                    <a:pt x="119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2" name="Group 601">
            <a:extLst>
              <a:ext uri="{FF2B5EF4-FFF2-40B4-BE49-F238E27FC236}">
                <a16:creationId xmlns:a16="http://schemas.microsoft.com/office/drawing/2014/main" id="{DBEC5953-0979-95EF-04CD-39F9AC0CC8AB}"/>
              </a:ext>
            </a:extLst>
          </p:cNvPr>
          <p:cNvGrpSpPr/>
          <p:nvPr/>
        </p:nvGrpSpPr>
        <p:grpSpPr>
          <a:xfrm>
            <a:off x="3329783" y="5536809"/>
            <a:ext cx="431800" cy="433388"/>
            <a:chOff x="2209800" y="4400550"/>
            <a:chExt cx="431800" cy="433388"/>
          </a:xfrm>
          <a:solidFill>
            <a:srgbClr val="43266B"/>
          </a:solidFill>
        </p:grpSpPr>
        <p:sp>
          <p:nvSpPr>
            <p:cNvPr id="603" name="Freeform 136">
              <a:extLst>
                <a:ext uri="{FF2B5EF4-FFF2-40B4-BE49-F238E27FC236}">
                  <a16:creationId xmlns:a16="http://schemas.microsoft.com/office/drawing/2014/main" id="{47EB7C05-815D-3EA8-22AC-B62BF59110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09800" y="4502150"/>
              <a:ext cx="431800" cy="230188"/>
            </a:xfrm>
            <a:custGeom>
              <a:avLst/>
              <a:gdLst>
                <a:gd name="T0" fmla="*/ 0 w 1552"/>
                <a:gd name="T1" fmla="*/ 410 h 827"/>
                <a:gd name="T2" fmla="*/ 7 w 1552"/>
                <a:gd name="T3" fmla="*/ 404 h 827"/>
                <a:gd name="T4" fmla="*/ 438 w 1552"/>
                <a:gd name="T5" fmla="*/ 81 h 827"/>
                <a:gd name="T6" fmla="*/ 799 w 1552"/>
                <a:gd name="T7" fmla="*/ 5 h 827"/>
                <a:gd name="T8" fmla="*/ 1091 w 1552"/>
                <a:gd name="T9" fmla="*/ 72 h 827"/>
                <a:gd name="T10" fmla="*/ 1418 w 1552"/>
                <a:gd name="T11" fmla="*/ 278 h 827"/>
                <a:gd name="T12" fmla="*/ 1552 w 1552"/>
                <a:gd name="T13" fmla="*/ 414 h 827"/>
                <a:gd name="T14" fmla="*/ 1509 w 1552"/>
                <a:gd name="T15" fmla="*/ 462 h 827"/>
                <a:gd name="T16" fmla="*/ 1116 w 1552"/>
                <a:gd name="T17" fmla="*/ 744 h 827"/>
                <a:gd name="T18" fmla="*/ 748 w 1552"/>
                <a:gd name="T19" fmla="*/ 822 h 827"/>
                <a:gd name="T20" fmla="*/ 460 w 1552"/>
                <a:gd name="T21" fmla="*/ 755 h 827"/>
                <a:gd name="T22" fmla="*/ 135 w 1552"/>
                <a:gd name="T23" fmla="*/ 549 h 827"/>
                <a:gd name="T24" fmla="*/ 7 w 1552"/>
                <a:gd name="T25" fmla="*/ 423 h 827"/>
                <a:gd name="T26" fmla="*/ 0 w 1552"/>
                <a:gd name="T27" fmla="*/ 416 h 827"/>
                <a:gd name="T28" fmla="*/ 0 w 1552"/>
                <a:gd name="T29" fmla="*/ 410 h 827"/>
                <a:gd name="T30" fmla="*/ 775 w 1552"/>
                <a:gd name="T31" fmla="*/ 95 h 827"/>
                <a:gd name="T32" fmla="*/ 457 w 1552"/>
                <a:gd name="T33" fmla="*/ 414 h 827"/>
                <a:gd name="T34" fmla="*/ 776 w 1552"/>
                <a:gd name="T35" fmla="*/ 731 h 827"/>
                <a:gd name="T36" fmla="*/ 1094 w 1552"/>
                <a:gd name="T37" fmla="*/ 413 h 827"/>
                <a:gd name="T38" fmla="*/ 775 w 1552"/>
                <a:gd name="T39" fmla="*/ 95 h 827"/>
                <a:gd name="T40" fmla="*/ 436 w 1552"/>
                <a:gd name="T41" fmla="*/ 644 h 827"/>
                <a:gd name="T42" fmla="*/ 437 w 1552"/>
                <a:gd name="T43" fmla="*/ 182 h 827"/>
                <a:gd name="T44" fmla="*/ 121 w 1552"/>
                <a:gd name="T45" fmla="*/ 413 h 827"/>
                <a:gd name="T46" fmla="*/ 436 w 1552"/>
                <a:gd name="T47" fmla="*/ 644 h 827"/>
                <a:gd name="T48" fmla="*/ 1115 w 1552"/>
                <a:gd name="T49" fmla="*/ 644 h 827"/>
                <a:gd name="T50" fmla="*/ 1429 w 1552"/>
                <a:gd name="T51" fmla="*/ 414 h 827"/>
                <a:gd name="T52" fmla="*/ 1117 w 1552"/>
                <a:gd name="T53" fmla="*/ 185 h 827"/>
                <a:gd name="T54" fmla="*/ 1115 w 1552"/>
                <a:gd name="T55" fmla="*/ 644 h 8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552" h="827">
                  <a:moveTo>
                    <a:pt x="0" y="410"/>
                  </a:moveTo>
                  <a:cubicBezTo>
                    <a:pt x="2" y="408"/>
                    <a:pt x="5" y="406"/>
                    <a:pt x="7" y="404"/>
                  </a:cubicBezTo>
                  <a:cubicBezTo>
                    <a:pt x="128" y="265"/>
                    <a:pt x="271" y="157"/>
                    <a:pt x="438" y="81"/>
                  </a:cubicBezTo>
                  <a:cubicBezTo>
                    <a:pt x="552" y="29"/>
                    <a:pt x="673" y="0"/>
                    <a:pt x="799" y="5"/>
                  </a:cubicBezTo>
                  <a:cubicBezTo>
                    <a:pt x="901" y="8"/>
                    <a:pt x="998" y="33"/>
                    <a:pt x="1091" y="72"/>
                  </a:cubicBezTo>
                  <a:cubicBezTo>
                    <a:pt x="1211" y="122"/>
                    <a:pt x="1319" y="193"/>
                    <a:pt x="1418" y="278"/>
                  </a:cubicBezTo>
                  <a:cubicBezTo>
                    <a:pt x="1465" y="319"/>
                    <a:pt x="1511" y="362"/>
                    <a:pt x="1552" y="414"/>
                  </a:cubicBezTo>
                  <a:cubicBezTo>
                    <a:pt x="1537" y="430"/>
                    <a:pt x="1524" y="447"/>
                    <a:pt x="1509" y="462"/>
                  </a:cubicBezTo>
                  <a:cubicBezTo>
                    <a:pt x="1395" y="580"/>
                    <a:pt x="1266" y="676"/>
                    <a:pt x="1116" y="744"/>
                  </a:cubicBezTo>
                  <a:cubicBezTo>
                    <a:pt x="999" y="797"/>
                    <a:pt x="877" y="827"/>
                    <a:pt x="748" y="822"/>
                  </a:cubicBezTo>
                  <a:cubicBezTo>
                    <a:pt x="648" y="818"/>
                    <a:pt x="552" y="793"/>
                    <a:pt x="460" y="755"/>
                  </a:cubicBezTo>
                  <a:cubicBezTo>
                    <a:pt x="341" y="704"/>
                    <a:pt x="232" y="635"/>
                    <a:pt x="135" y="549"/>
                  </a:cubicBezTo>
                  <a:cubicBezTo>
                    <a:pt x="90" y="510"/>
                    <a:pt x="50" y="465"/>
                    <a:pt x="7" y="423"/>
                  </a:cubicBezTo>
                  <a:cubicBezTo>
                    <a:pt x="5" y="420"/>
                    <a:pt x="2" y="418"/>
                    <a:pt x="0" y="416"/>
                  </a:cubicBezTo>
                  <a:cubicBezTo>
                    <a:pt x="0" y="414"/>
                    <a:pt x="0" y="412"/>
                    <a:pt x="0" y="410"/>
                  </a:cubicBezTo>
                  <a:close/>
                  <a:moveTo>
                    <a:pt x="775" y="95"/>
                  </a:moveTo>
                  <a:cubicBezTo>
                    <a:pt x="600" y="95"/>
                    <a:pt x="457" y="239"/>
                    <a:pt x="457" y="414"/>
                  </a:cubicBezTo>
                  <a:cubicBezTo>
                    <a:pt x="458" y="589"/>
                    <a:pt x="601" y="732"/>
                    <a:pt x="776" y="731"/>
                  </a:cubicBezTo>
                  <a:cubicBezTo>
                    <a:pt x="951" y="731"/>
                    <a:pt x="1094" y="588"/>
                    <a:pt x="1094" y="413"/>
                  </a:cubicBezTo>
                  <a:cubicBezTo>
                    <a:pt x="1094" y="238"/>
                    <a:pt x="950" y="95"/>
                    <a:pt x="775" y="95"/>
                  </a:cubicBezTo>
                  <a:close/>
                  <a:moveTo>
                    <a:pt x="436" y="644"/>
                  </a:moveTo>
                  <a:cubicBezTo>
                    <a:pt x="343" y="489"/>
                    <a:pt x="343" y="337"/>
                    <a:pt x="437" y="182"/>
                  </a:cubicBezTo>
                  <a:cubicBezTo>
                    <a:pt x="317" y="244"/>
                    <a:pt x="214" y="321"/>
                    <a:pt x="121" y="413"/>
                  </a:cubicBezTo>
                  <a:cubicBezTo>
                    <a:pt x="215" y="506"/>
                    <a:pt x="318" y="583"/>
                    <a:pt x="436" y="644"/>
                  </a:cubicBezTo>
                  <a:close/>
                  <a:moveTo>
                    <a:pt x="1115" y="644"/>
                  </a:moveTo>
                  <a:cubicBezTo>
                    <a:pt x="1234" y="583"/>
                    <a:pt x="1337" y="506"/>
                    <a:pt x="1429" y="414"/>
                  </a:cubicBezTo>
                  <a:cubicBezTo>
                    <a:pt x="1360" y="337"/>
                    <a:pt x="1181" y="207"/>
                    <a:pt x="1117" y="185"/>
                  </a:cubicBezTo>
                  <a:cubicBezTo>
                    <a:pt x="1208" y="337"/>
                    <a:pt x="1208" y="489"/>
                    <a:pt x="111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137">
              <a:extLst>
                <a:ext uri="{FF2B5EF4-FFF2-40B4-BE49-F238E27FC236}">
                  <a16:creationId xmlns:a16="http://schemas.microsoft.com/office/drawing/2014/main" id="{2591BA89-15E6-AD7E-CF7C-AF03163064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0" y="4400550"/>
              <a:ext cx="25400" cy="50800"/>
            </a:xfrm>
            <a:custGeom>
              <a:avLst/>
              <a:gdLst>
                <a:gd name="T0" fmla="*/ 91 w 91"/>
                <a:gd name="T1" fmla="*/ 0 h 181"/>
                <a:gd name="T2" fmla="*/ 91 w 91"/>
                <a:gd name="T3" fmla="*/ 181 h 181"/>
                <a:gd name="T4" fmla="*/ 0 w 91"/>
                <a:gd name="T5" fmla="*/ 181 h 181"/>
                <a:gd name="T6" fmla="*/ 0 w 91"/>
                <a:gd name="T7" fmla="*/ 0 h 181"/>
                <a:gd name="T8" fmla="*/ 91 w 91"/>
                <a:gd name="T9" fmla="*/ 0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1" h="181">
                  <a:moveTo>
                    <a:pt x="91" y="0"/>
                  </a:moveTo>
                  <a:cubicBezTo>
                    <a:pt x="91" y="60"/>
                    <a:pt x="91" y="120"/>
                    <a:pt x="91" y="181"/>
                  </a:cubicBezTo>
                  <a:cubicBezTo>
                    <a:pt x="61" y="181"/>
                    <a:pt x="31" y="181"/>
                    <a:pt x="0" y="181"/>
                  </a:cubicBezTo>
                  <a:cubicBezTo>
                    <a:pt x="0" y="121"/>
                    <a:pt x="0" y="60"/>
                    <a:pt x="0" y="0"/>
                  </a:cubicBezTo>
                  <a:cubicBezTo>
                    <a:pt x="30" y="0"/>
                    <a:pt x="61" y="0"/>
                    <a:pt x="9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138">
              <a:extLst>
                <a:ext uri="{FF2B5EF4-FFF2-40B4-BE49-F238E27FC236}">
                  <a16:creationId xmlns:a16="http://schemas.microsoft.com/office/drawing/2014/main" id="{2ECAA0CB-1A66-EA5A-CCD8-F314B1E21DD4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363" y="4456113"/>
              <a:ext cx="52388" cy="52388"/>
            </a:xfrm>
            <a:custGeom>
              <a:avLst/>
              <a:gdLst>
                <a:gd name="T0" fmla="*/ 124 w 185"/>
                <a:gd name="T1" fmla="*/ 185 h 185"/>
                <a:gd name="T2" fmla="*/ 0 w 185"/>
                <a:gd name="T3" fmla="*/ 61 h 185"/>
                <a:gd name="T4" fmla="*/ 61 w 185"/>
                <a:gd name="T5" fmla="*/ 0 h 185"/>
                <a:gd name="T6" fmla="*/ 185 w 185"/>
                <a:gd name="T7" fmla="*/ 124 h 185"/>
                <a:gd name="T8" fmla="*/ 124 w 185"/>
                <a:gd name="T9" fmla="*/ 185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5">
                  <a:moveTo>
                    <a:pt x="124" y="185"/>
                  </a:moveTo>
                  <a:cubicBezTo>
                    <a:pt x="83" y="144"/>
                    <a:pt x="41" y="102"/>
                    <a:pt x="0" y="61"/>
                  </a:cubicBezTo>
                  <a:cubicBezTo>
                    <a:pt x="20" y="41"/>
                    <a:pt x="41" y="20"/>
                    <a:pt x="61" y="0"/>
                  </a:cubicBezTo>
                  <a:cubicBezTo>
                    <a:pt x="102" y="41"/>
                    <a:pt x="144" y="83"/>
                    <a:pt x="185" y="124"/>
                  </a:cubicBezTo>
                  <a:cubicBezTo>
                    <a:pt x="165" y="144"/>
                    <a:pt x="144" y="165"/>
                    <a:pt x="124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139">
              <a:extLst>
                <a:ext uri="{FF2B5EF4-FFF2-40B4-BE49-F238E27FC236}">
                  <a16:creationId xmlns:a16="http://schemas.microsoft.com/office/drawing/2014/main" id="{5ECB53D7-CF9E-6BA7-95ED-B5DC86102FE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5238" y="4456113"/>
              <a:ext cx="50800" cy="52388"/>
            </a:xfrm>
            <a:custGeom>
              <a:avLst/>
              <a:gdLst>
                <a:gd name="T0" fmla="*/ 125 w 185"/>
                <a:gd name="T1" fmla="*/ 0 h 184"/>
                <a:gd name="T2" fmla="*/ 185 w 185"/>
                <a:gd name="T3" fmla="*/ 60 h 184"/>
                <a:gd name="T4" fmla="*/ 60 w 185"/>
                <a:gd name="T5" fmla="*/ 184 h 184"/>
                <a:gd name="T6" fmla="*/ 0 w 185"/>
                <a:gd name="T7" fmla="*/ 125 h 184"/>
                <a:gd name="T8" fmla="*/ 125 w 185"/>
                <a:gd name="T9" fmla="*/ 0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5" h="184">
                  <a:moveTo>
                    <a:pt x="125" y="0"/>
                  </a:moveTo>
                  <a:cubicBezTo>
                    <a:pt x="145" y="20"/>
                    <a:pt x="165" y="40"/>
                    <a:pt x="185" y="60"/>
                  </a:cubicBezTo>
                  <a:cubicBezTo>
                    <a:pt x="143" y="102"/>
                    <a:pt x="101" y="144"/>
                    <a:pt x="60" y="184"/>
                  </a:cubicBezTo>
                  <a:cubicBezTo>
                    <a:pt x="41" y="165"/>
                    <a:pt x="20" y="145"/>
                    <a:pt x="0" y="125"/>
                  </a:cubicBezTo>
                  <a:cubicBezTo>
                    <a:pt x="41" y="84"/>
                    <a:pt x="83" y="42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140">
              <a:extLst>
                <a:ext uri="{FF2B5EF4-FFF2-40B4-BE49-F238E27FC236}">
                  <a16:creationId xmlns:a16="http://schemas.microsoft.com/office/drawing/2014/main" id="{3402985F-B274-6262-0A07-A1D936C75A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5363" y="4725988"/>
              <a:ext cx="52388" cy="50800"/>
            </a:xfrm>
            <a:custGeom>
              <a:avLst/>
              <a:gdLst>
                <a:gd name="T0" fmla="*/ 125 w 186"/>
                <a:gd name="T1" fmla="*/ 0 h 185"/>
                <a:gd name="T2" fmla="*/ 186 w 186"/>
                <a:gd name="T3" fmla="*/ 61 h 185"/>
                <a:gd name="T4" fmla="*/ 61 w 186"/>
                <a:gd name="T5" fmla="*/ 185 h 185"/>
                <a:gd name="T6" fmla="*/ 0 w 186"/>
                <a:gd name="T7" fmla="*/ 125 h 185"/>
                <a:gd name="T8" fmla="*/ 125 w 186"/>
                <a:gd name="T9" fmla="*/ 0 h 1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6" h="185">
                  <a:moveTo>
                    <a:pt x="125" y="0"/>
                  </a:moveTo>
                  <a:cubicBezTo>
                    <a:pt x="146" y="21"/>
                    <a:pt x="166" y="42"/>
                    <a:pt x="186" y="61"/>
                  </a:cubicBezTo>
                  <a:cubicBezTo>
                    <a:pt x="144" y="102"/>
                    <a:pt x="102" y="145"/>
                    <a:pt x="61" y="185"/>
                  </a:cubicBezTo>
                  <a:cubicBezTo>
                    <a:pt x="42" y="167"/>
                    <a:pt x="21" y="146"/>
                    <a:pt x="0" y="125"/>
                  </a:cubicBezTo>
                  <a:cubicBezTo>
                    <a:pt x="41" y="84"/>
                    <a:pt x="83" y="43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141">
              <a:extLst>
                <a:ext uri="{FF2B5EF4-FFF2-40B4-BE49-F238E27FC236}">
                  <a16:creationId xmlns:a16="http://schemas.microsoft.com/office/drawing/2014/main" id="{B5C6B318-EE15-8CD5-AA94-1B3688F45EF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650" y="4725988"/>
              <a:ext cx="52388" cy="50800"/>
            </a:xfrm>
            <a:custGeom>
              <a:avLst/>
              <a:gdLst>
                <a:gd name="T0" fmla="*/ 125 w 184"/>
                <a:gd name="T1" fmla="*/ 184 h 184"/>
                <a:gd name="T2" fmla="*/ 0 w 184"/>
                <a:gd name="T3" fmla="*/ 60 h 184"/>
                <a:gd name="T4" fmla="*/ 59 w 184"/>
                <a:gd name="T5" fmla="*/ 0 h 184"/>
                <a:gd name="T6" fmla="*/ 184 w 184"/>
                <a:gd name="T7" fmla="*/ 125 h 184"/>
                <a:gd name="T8" fmla="*/ 125 w 184"/>
                <a:gd name="T9" fmla="*/ 18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84" h="184">
                  <a:moveTo>
                    <a:pt x="125" y="184"/>
                  </a:moveTo>
                  <a:cubicBezTo>
                    <a:pt x="83" y="143"/>
                    <a:pt x="41" y="101"/>
                    <a:pt x="0" y="60"/>
                  </a:cubicBezTo>
                  <a:cubicBezTo>
                    <a:pt x="20" y="40"/>
                    <a:pt x="40" y="20"/>
                    <a:pt x="59" y="0"/>
                  </a:cubicBezTo>
                  <a:cubicBezTo>
                    <a:pt x="101" y="42"/>
                    <a:pt x="143" y="84"/>
                    <a:pt x="184" y="125"/>
                  </a:cubicBezTo>
                  <a:cubicBezTo>
                    <a:pt x="165" y="143"/>
                    <a:pt x="144" y="165"/>
                    <a:pt x="125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142">
              <a:extLst>
                <a:ext uri="{FF2B5EF4-FFF2-40B4-BE49-F238E27FC236}">
                  <a16:creationId xmlns:a16="http://schemas.microsoft.com/office/drawing/2014/main" id="{9FC02BFB-20AA-4815-16C0-3BC92B984CD6}"/>
                </a:ext>
              </a:extLst>
            </p:cNvPr>
            <p:cNvSpPr>
              <a:spLocks/>
            </p:cNvSpPr>
            <p:nvPr/>
          </p:nvSpPr>
          <p:spPr bwMode="auto">
            <a:xfrm>
              <a:off x="2413000" y="4783138"/>
              <a:ext cx="25400" cy="50800"/>
            </a:xfrm>
            <a:custGeom>
              <a:avLst/>
              <a:gdLst>
                <a:gd name="T0" fmla="*/ 0 w 89"/>
                <a:gd name="T1" fmla="*/ 0 h 180"/>
                <a:gd name="T2" fmla="*/ 89 w 89"/>
                <a:gd name="T3" fmla="*/ 0 h 180"/>
                <a:gd name="T4" fmla="*/ 89 w 89"/>
                <a:gd name="T5" fmla="*/ 180 h 180"/>
                <a:gd name="T6" fmla="*/ 0 w 89"/>
                <a:gd name="T7" fmla="*/ 180 h 180"/>
                <a:gd name="T8" fmla="*/ 0 w 89"/>
                <a:gd name="T9" fmla="*/ 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9" h="180">
                  <a:moveTo>
                    <a:pt x="0" y="0"/>
                  </a:moveTo>
                  <a:cubicBezTo>
                    <a:pt x="30" y="0"/>
                    <a:pt x="59" y="0"/>
                    <a:pt x="89" y="0"/>
                  </a:cubicBezTo>
                  <a:cubicBezTo>
                    <a:pt x="89" y="60"/>
                    <a:pt x="89" y="119"/>
                    <a:pt x="89" y="180"/>
                  </a:cubicBezTo>
                  <a:cubicBezTo>
                    <a:pt x="60" y="180"/>
                    <a:pt x="31" y="180"/>
                    <a:pt x="0" y="180"/>
                  </a:cubicBezTo>
                  <a:cubicBezTo>
                    <a:pt x="0" y="121"/>
                    <a:pt x="0" y="61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143">
              <a:extLst>
                <a:ext uri="{FF2B5EF4-FFF2-40B4-BE49-F238E27FC236}">
                  <a16:creationId xmlns:a16="http://schemas.microsoft.com/office/drawing/2014/main" id="{C874F52E-3C5B-F1E2-F996-76DFF618CFF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62200" y="4552950"/>
              <a:ext cx="127000" cy="127000"/>
            </a:xfrm>
            <a:custGeom>
              <a:avLst/>
              <a:gdLst>
                <a:gd name="T0" fmla="*/ 455 w 455"/>
                <a:gd name="T1" fmla="*/ 227 h 455"/>
                <a:gd name="T2" fmla="*/ 227 w 455"/>
                <a:gd name="T3" fmla="*/ 454 h 455"/>
                <a:gd name="T4" fmla="*/ 0 w 455"/>
                <a:gd name="T5" fmla="*/ 226 h 455"/>
                <a:gd name="T6" fmla="*/ 227 w 455"/>
                <a:gd name="T7" fmla="*/ 0 h 455"/>
                <a:gd name="T8" fmla="*/ 455 w 455"/>
                <a:gd name="T9" fmla="*/ 227 h 455"/>
                <a:gd name="T10" fmla="*/ 91 w 455"/>
                <a:gd name="T11" fmla="*/ 225 h 455"/>
                <a:gd name="T12" fmla="*/ 225 w 455"/>
                <a:gd name="T13" fmla="*/ 363 h 455"/>
                <a:gd name="T14" fmla="*/ 364 w 455"/>
                <a:gd name="T15" fmla="*/ 230 h 455"/>
                <a:gd name="T16" fmla="*/ 229 w 455"/>
                <a:gd name="T17" fmla="*/ 91 h 455"/>
                <a:gd name="T18" fmla="*/ 91 w 455"/>
                <a:gd name="T19" fmla="*/ 225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55" h="455">
                  <a:moveTo>
                    <a:pt x="455" y="227"/>
                  </a:moveTo>
                  <a:cubicBezTo>
                    <a:pt x="455" y="352"/>
                    <a:pt x="352" y="455"/>
                    <a:pt x="227" y="454"/>
                  </a:cubicBezTo>
                  <a:cubicBezTo>
                    <a:pt x="102" y="454"/>
                    <a:pt x="0" y="351"/>
                    <a:pt x="0" y="226"/>
                  </a:cubicBezTo>
                  <a:cubicBezTo>
                    <a:pt x="1" y="102"/>
                    <a:pt x="103" y="0"/>
                    <a:pt x="227" y="0"/>
                  </a:cubicBezTo>
                  <a:cubicBezTo>
                    <a:pt x="352" y="0"/>
                    <a:pt x="455" y="102"/>
                    <a:pt x="455" y="227"/>
                  </a:cubicBezTo>
                  <a:close/>
                  <a:moveTo>
                    <a:pt x="91" y="225"/>
                  </a:moveTo>
                  <a:cubicBezTo>
                    <a:pt x="89" y="298"/>
                    <a:pt x="149" y="361"/>
                    <a:pt x="225" y="363"/>
                  </a:cubicBezTo>
                  <a:cubicBezTo>
                    <a:pt x="298" y="366"/>
                    <a:pt x="361" y="306"/>
                    <a:pt x="364" y="230"/>
                  </a:cubicBezTo>
                  <a:cubicBezTo>
                    <a:pt x="367" y="157"/>
                    <a:pt x="305" y="93"/>
                    <a:pt x="229" y="91"/>
                  </a:cubicBezTo>
                  <a:cubicBezTo>
                    <a:pt x="156" y="89"/>
                    <a:pt x="94" y="150"/>
                    <a:pt x="91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144">
              <a:extLst>
                <a:ext uri="{FF2B5EF4-FFF2-40B4-BE49-F238E27FC236}">
                  <a16:creationId xmlns:a16="http://schemas.microsoft.com/office/drawing/2014/main" id="{94C6FFE6-A247-466D-DCF7-D0572954BA4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08238" y="4600575"/>
              <a:ext cx="34925" cy="33338"/>
            </a:xfrm>
            <a:custGeom>
              <a:avLst/>
              <a:gdLst>
                <a:gd name="T0" fmla="*/ 61 w 122"/>
                <a:gd name="T1" fmla="*/ 0 h 120"/>
                <a:gd name="T2" fmla="*/ 122 w 122"/>
                <a:gd name="T3" fmla="*/ 60 h 120"/>
                <a:gd name="T4" fmla="*/ 60 w 122"/>
                <a:gd name="T5" fmla="*/ 120 h 120"/>
                <a:gd name="T6" fmla="*/ 0 w 122"/>
                <a:gd name="T7" fmla="*/ 60 h 120"/>
                <a:gd name="T8" fmla="*/ 61 w 122"/>
                <a:gd name="T9" fmla="*/ 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2" h="120">
                  <a:moveTo>
                    <a:pt x="61" y="0"/>
                  </a:moveTo>
                  <a:cubicBezTo>
                    <a:pt x="81" y="19"/>
                    <a:pt x="102" y="40"/>
                    <a:pt x="122" y="60"/>
                  </a:cubicBezTo>
                  <a:cubicBezTo>
                    <a:pt x="102" y="80"/>
                    <a:pt x="81" y="101"/>
                    <a:pt x="60" y="120"/>
                  </a:cubicBezTo>
                  <a:cubicBezTo>
                    <a:pt x="41" y="101"/>
                    <a:pt x="20" y="80"/>
                    <a:pt x="0" y="60"/>
                  </a:cubicBezTo>
                  <a:cubicBezTo>
                    <a:pt x="20" y="40"/>
                    <a:pt x="41" y="20"/>
                    <a:pt x="6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10DF6E34-ACB8-9396-7E9C-20B2C10B0100}"/>
              </a:ext>
            </a:extLst>
          </p:cNvPr>
          <p:cNvGrpSpPr/>
          <p:nvPr/>
        </p:nvGrpSpPr>
        <p:grpSpPr>
          <a:xfrm>
            <a:off x="3985645" y="5524902"/>
            <a:ext cx="458788" cy="457200"/>
            <a:chOff x="2874963" y="4400550"/>
            <a:chExt cx="458788" cy="457200"/>
          </a:xfrm>
          <a:solidFill>
            <a:srgbClr val="43266B"/>
          </a:solidFill>
        </p:grpSpPr>
        <p:sp>
          <p:nvSpPr>
            <p:cNvPr id="613" name="Freeform 145">
              <a:extLst>
                <a:ext uri="{FF2B5EF4-FFF2-40B4-BE49-F238E27FC236}">
                  <a16:creationId xmlns:a16="http://schemas.microsoft.com/office/drawing/2014/main" id="{F977AC23-6D50-EE00-F750-2D91206523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874963" y="4629150"/>
              <a:ext cx="458788" cy="228600"/>
            </a:xfrm>
            <a:custGeom>
              <a:avLst/>
              <a:gdLst>
                <a:gd name="T0" fmla="*/ 1643 w 1643"/>
                <a:gd name="T1" fmla="*/ 160 h 819"/>
                <a:gd name="T2" fmla="*/ 1533 w 1643"/>
                <a:gd name="T3" fmla="*/ 307 h 819"/>
                <a:gd name="T4" fmla="*/ 1490 w 1643"/>
                <a:gd name="T5" fmla="*/ 306 h 819"/>
                <a:gd name="T6" fmla="*/ 1491 w 1643"/>
                <a:gd name="T7" fmla="*/ 260 h 819"/>
                <a:gd name="T8" fmla="*/ 1557 w 1643"/>
                <a:gd name="T9" fmla="*/ 193 h 819"/>
                <a:gd name="T10" fmla="*/ 1578 w 1643"/>
                <a:gd name="T11" fmla="*/ 132 h 819"/>
                <a:gd name="T12" fmla="*/ 1533 w 1643"/>
                <a:gd name="T13" fmla="*/ 79 h 819"/>
                <a:gd name="T14" fmla="*/ 1465 w 1643"/>
                <a:gd name="T15" fmla="*/ 96 h 819"/>
                <a:gd name="T16" fmla="*/ 1371 w 1643"/>
                <a:gd name="T17" fmla="*/ 196 h 819"/>
                <a:gd name="T18" fmla="*/ 1259 w 1643"/>
                <a:gd name="T19" fmla="*/ 313 h 819"/>
                <a:gd name="T20" fmla="*/ 993 w 1643"/>
                <a:gd name="T21" fmla="*/ 427 h 819"/>
                <a:gd name="T22" fmla="*/ 768 w 1643"/>
                <a:gd name="T23" fmla="*/ 427 h 819"/>
                <a:gd name="T24" fmla="*/ 731 w 1643"/>
                <a:gd name="T25" fmla="*/ 394 h 819"/>
                <a:gd name="T26" fmla="*/ 755 w 1643"/>
                <a:gd name="T27" fmla="*/ 365 h 819"/>
                <a:gd name="T28" fmla="*/ 777 w 1643"/>
                <a:gd name="T29" fmla="*/ 363 h 819"/>
                <a:gd name="T30" fmla="*/ 993 w 1643"/>
                <a:gd name="T31" fmla="*/ 363 h 819"/>
                <a:gd name="T32" fmla="*/ 1050 w 1643"/>
                <a:gd name="T33" fmla="*/ 341 h 819"/>
                <a:gd name="T34" fmla="*/ 1019 w 1643"/>
                <a:gd name="T35" fmla="*/ 243 h 819"/>
                <a:gd name="T36" fmla="*/ 867 w 1643"/>
                <a:gd name="T37" fmla="*/ 197 h 819"/>
                <a:gd name="T38" fmla="*/ 747 w 1643"/>
                <a:gd name="T39" fmla="*/ 163 h 819"/>
                <a:gd name="T40" fmla="*/ 580 w 1643"/>
                <a:gd name="T41" fmla="*/ 179 h 819"/>
                <a:gd name="T42" fmla="*/ 299 w 1643"/>
                <a:gd name="T43" fmla="*/ 291 h 819"/>
                <a:gd name="T44" fmla="*/ 292 w 1643"/>
                <a:gd name="T45" fmla="*/ 295 h 819"/>
                <a:gd name="T46" fmla="*/ 298 w 1643"/>
                <a:gd name="T47" fmla="*/ 306 h 819"/>
                <a:gd name="T48" fmla="*/ 464 w 1643"/>
                <a:gd name="T49" fmla="*/ 600 h 819"/>
                <a:gd name="T50" fmla="*/ 483 w 1643"/>
                <a:gd name="T51" fmla="*/ 612 h 819"/>
                <a:gd name="T52" fmla="*/ 1011 w 1643"/>
                <a:gd name="T53" fmla="*/ 611 h 819"/>
                <a:gd name="T54" fmla="*/ 1246 w 1643"/>
                <a:gd name="T55" fmla="*/ 511 h 819"/>
                <a:gd name="T56" fmla="*/ 1318 w 1643"/>
                <a:gd name="T57" fmla="*/ 437 h 819"/>
                <a:gd name="T58" fmla="*/ 1352 w 1643"/>
                <a:gd name="T59" fmla="*/ 424 h 819"/>
                <a:gd name="T60" fmla="*/ 1365 w 1643"/>
                <a:gd name="T61" fmla="*/ 480 h 819"/>
                <a:gd name="T62" fmla="*/ 1282 w 1643"/>
                <a:gd name="T63" fmla="*/ 565 h 819"/>
                <a:gd name="T64" fmla="*/ 1003 w 1643"/>
                <a:gd name="T65" fmla="*/ 675 h 819"/>
                <a:gd name="T66" fmla="*/ 525 w 1643"/>
                <a:gd name="T67" fmla="*/ 675 h 819"/>
                <a:gd name="T68" fmla="*/ 505 w 1643"/>
                <a:gd name="T69" fmla="*/ 675 h 819"/>
                <a:gd name="T70" fmla="*/ 478 w 1643"/>
                <a:gd name="T71" fmla="*/ 714 h 819"/>
                <a:gd name="T72" fmla="*/ 319 w 1643"/>
                <a:gd name="T73" fmla="*/ 806 h 819"/>
                <a:gd name="T74" fmla="*/ 305 w 1643"/>
                <a:gd name="T75" fmla="*/ 813 h 819"/>
                <a:gd name="T76" fmla="*/ 266 w 1643"/>
                <a:gd name="T77" fmla="*/ 801 h 819"/>
                <a:gd name="T78" fmla="*/ 273 w 1643"/>
                <a:gd name="T79" fmla="*/ 760 h 819"/>
                <a:gd name="T80" fmla="*/ 307 w 1643"/>
                <a:gd name="T81" fmla="*/ 739 h 819"/>
                <a:gd name="T82" fmla="*/ 429 w 1643"/>
                <a:gd name="T83" fmla="*/ 668 h 819"/>
                <a:gd name="T84" fmla="*/ 179 w 1643"/>
                <a:gd name="T85" fmla="*/ 228 h 819"/>
                <a:gd name="T86" fmla="*/ 153 w 1643"/>
                <a:gd name="T87" fmla="*/ 244 h 819"/>
                <a:gd name="T88" fmla="*/ 60 w 1643"/>
                <a:gd name="T89" fmla="*/ 302 h 819"/>
                <a:gd name="T90" fmla="*/ 11 w 1643"/>
                <a:gd name="T91" fmla="*/ 296 h 819"/>
                <a:gd name="T92" fmla="*/ 25 w 1643"/>
                <a:gd name="T93" fmla="*/ 248 h 819"/>
                <a:gd name="T94" fmla="*/ 169 w 1643"/>
                <a:gd name="T95" fmla="*/ 159 h 819"/>
                <a:gd name="T96" fmla="*/ 221 w 1643"/>
                <a:gd name="T97" fmla="*/ 172 h 819"/>
                <a:gd name="T98" fmla="*/ 259 w 1643"/>
                <a:gd name="T99" fmla="*/ 238 h 819"/>
                <a:gd name="T100" fmla="*/ 274 w 1643"/>
                <a:gd name="T101" fmla="*/ 232 h 819"/>
                <a:gd name="T102" fmla="*/ 544 w 1643"/>
                <a:gd name="T103" fmla="*/ 125 h 819"/>
                <a:gd name="T104" fmla="*/ 813 w 1643"/>
                <a:gd name="T105" fmla="*/ 113 h 819"/>
                <a:gd name="T106" fmla="*/ 1025 w 1643"/>
                <a:gd name="T107" fmla="*/ 177 h 819"/>
                <a:gd name="T108" fmla="*/ 1127 w 1643"/>
                <a:gd name="T109" fmla="*/ 330 h 819"/>
                <a:gd name="T110" fmla="*/ 1204 w 1643"/>
                <a:gd name="T111" fmla="*/ 277 h 819"/>
                <a:gd name="T112" fmla="*/ 1411 w 1643"/>
                <a:gd name="T113" fmla="*/ 59 h 819"/>
                <a:gd name="T114" fmla="*/ 1564 w 1643"/>
                <a:gd name="T115" fmla="*/ 23 h 819"/>
                <a:gd name="T116" fmla="*/ 1640 w 1643"/>
                <a:gd name="T117" fmla="*/ 113 h 819"/>
                <a:gd name="T118" fmla="*/ 1643 w 1643"/>
                <a:gd name="T119" fmla="*/ 125 h 819"/>
                <a:gd name="T120" fmla="*/ 1643 w 1643"/>
                <a:gd name="T121" fmla="*/ 16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643" h="819">
                  <a:moveTo>
                    <a:pt x="1643" y="160"/>
                  </a:moveTo>
                  <a:cubicBezTo>
                    <a:pt x="1630" y="226"/>
                    <a:pt x="1575" y="262"/>
                    <a:pt x="1533" y="307"/>
                  </a:cubicBezTo>
                  <a:cubicBezTo>
                    <a:pt x="1521" y="320"/>
                    <a:pt x="1502" y="318"/>
                    <a:pt x="1490" y="306"/>
                  </a:cubicBezTo>
                  <a:cubicBezTo>
                    <a:pt x="1477" y="294"/>
                    <a:pt x="1477" y="275"/>
                    <a:pt x="1491" y="260"/>
                  </a:cubicBezTo>
                  <a:cubicBezTo>
                    <a:pt x="1512" y="237"/>
                    <a:pt x="1535" y="215"/>
                    <a:pt x="1557" y="193"/>
                  </a:cubicBezTo>
                  <a:cubicBezTo>
                    <a:pt x="1573" y="176"/>
                    <a:pt x="1582" y="156"/>
                    <a:pt x="1578" y="132"/>
                  </a:cubicBezTo>
                  <a:cubicBezTo>
                    <a:pt x="1574" y="106"/>
                    <a:pt x="1559" y="87"/>
                    <a:pt x="1533" y="79"/>
                  </a:cubicBezTo>
                  <a:cubicBezTo>
                    <a:pt x="1507" y="71"/>
                    <a:pt x="1484" y="77"/>
                    <a:pt x="1465" y="96"/>
                  </a:cubicBezTo>
                  <a:cubicBezTo>
                    <a:pt x="1433" y="129"/>
                    <a:pt x="1402" y="162"/>
                    <a:pt x="1371" y="196"/>
                  </a:cubicBezTo>
                  <a:cubicBezTo>
                    <a:pt x="1334" y="235"/>
                    <a:pt x="1297" y="275"/>
                    <a:pt x="1259" y="313"/>
                  </a:cubicBezTo>
                  <a:cubicBezTo>
                    <a:pt x="1186" y="387"/>
                    <a:pt x="1097" y="425"/>
                    <a:pt x="993" y="427"/>
                  </a:cubicBezTo>
                  <a:cubicBezTo>
                    <a:pt x="918" y="429"/>
                    <a:pt x="843" y="427"/>
                    <a:pt x="768" y="427"/>
                  </a:cubicBezTo>
                  <a:cubicBezTo>
                    <a:pt x="744" y="427"/>
                    <a:pt x="730" y="414"/>
                    <a:pt x="731" y="394"/>
                  </a:cubicBezTo>
                  <a:cubicBezTo>
                    <a:pt x="731" y="380"/>
                    <a:pt x="740" y="368"/>
                    <a:pt x="755" y="365"/>
                  </a:cubicBezTo>
                  <a:cubicBezTo>
                    <a:pt x="762" y="363"/>
                    <a:pt x="770" y="363"/>
                    <a:pt x="777" y="363"/>
                  </a:cubicBezTo>
                  <a:cubicBezTo>
                    <a:pt x="849" y="363"/>
                    <a:pt x="921" y="363"/>
                    <a:pt x="993" y="363"/>
                  </a:cubicBezTo>
                  <a:cubicBezTo>
                    <a:pt x="1016" y="363"/>
                    <a:pt x="1036" y="359"/>
                    <a:pt x="1050" y="341"/>
                  </a:cubicBezTo>
                  <a:cubicBezTo>
                    <a:pt x="1079" y="305"/>
                    <a:pt x="1064" y="258"/>
                    <a:pt x="1019" y="243"/>
                  </a:cubicBezTo>
                  <a:cubicBezTo>
                    <a:pt x="969" y="227"/>
                    <a:pt x="918" y="212"/>
                    <a:pt x="867" y="197"/>
                  </a:cubicBezTo>
                  <a:cubicBezTo>
                    <a:pt x="827" y="185"/>
                    <a:pt x="787" y="172"/>
                    <a:pt x="747" y="163"/>
                  </a:cubicBezTo>
                  <a:cubicBezTo>
                    <a:pt x="690" y="151"/>
                    <a:pt x="634" y="158"/>
                    <a:pt x="580" y="179"/>
                  </a:cubicBezTo>
                  <a:cubicBezTo>
                    <a:pt x="486" y="216"/>
                    <a:pt x="393" y="254"/>
                    <a:pt x="299" y="291"/>
                  </a:cubicBezTo>
                  <a:cubicBezTo>
                    <a:pt x="297" y="292"/>
                    <a:pt x="295" y="293"/>
                    <a:pt x="292" y="295"/>
                  </a:cubicBezTo>
                  <a:cubicBezTo>
                    <a:pt x="294" y="299"/>
                    <a:pt x="296" y="303"/>
                    <a:pt x="298" y="306"/>
                  </a:cubicBezTo>
                  <a:cubicBezTo>
                    <a:pt x="353" y="404"/>
                    <a:pt x="408" y="502"/>
                    <a:pt x="464" y="600"/>
                  </a:cubicBezTo>
                  <a:cubicBezTo>
                    <a:pt x="468" y="608"/>
                    <a:pt x="473" y="612"/>
                    <a:pt x="483" y="612"/>
                  </a:cubicBezTo>
                  <a:cubicBezTo>
                    <a:pt x="659" y="611"/>
                    <a:pt x="835" y="612"/>
                    <a:pt x="1011" y="611"/>
                  </a:cubicBezTo>
                  <a:cubicBezTo>
                    <a:pt x="1103" y="611"/>
                    <a:pt x="1181" y="577"/>
                    <a:pt x="1246" y="511"/>
                  </a:cubicBezTo>
                  <a:cubicBezTo>
                    <a:pt x="1270" y="487"/>
                    <a:pt x="1294" y="462"/>
                    <a:pt x="1318" y="437"/>
                  </a:cubicBezTo>
                  <a:cubicBezTo>
                    <a:pt x="1328" y="427"/>
                    <a:pt x="1338" y="420"/>
                    <a:pt x="1352" y="424"/>
                  </a:cubicBezTo>
                  <a:cubicBezTo>
                    <a:pt x="1378" y="430"/>
                    <a:pt x="1385" y="459"/>
                    <a:pt x="1365" y="480"/>
                  </a:cubicBezTo>
                  <a:cubicBezTo>
                    <a:pt x="1338" y="509"/>
                    <a:pt x="1311" y="537"/>
                    <a:pt x="1282" y="565"/>
                  </a:cubicBezTo>
                  <a:cubicBezTo>
                    <a:pt x="1205" y="640"/>
                    <a:pt x="1111" y="676"/>
                    <a:pt x="1003" y="675"/>
                  </a:cubicBezTo>
                  <a:cubicBezTo>
                    <a:pt x="844" y="675"/>
                    <a:pt x="684" y="675"/>
                    <a:pt x="525" y="675"/>
                  </a:cubicBezTo>
                  <a:cubicBezTo>
                    <a:pt x="519" y="675"/>
                    <a:pt x="512" y="675"/>
                    <a:pt x="505" y="675"/>
                  </a:cubicBezTo>
                  <a:cubicBezTo>
                    <a:pt x="505" y="695"/>
                    <a:pt x="493" y="705"/>
                    <a:pt x="478" y="714"/>
                  </a:cubicBezTo>
                  <a:cubicBezTo>
                    <a:pt x="425" y="744"/>
                    <a:pt x="372" y="775"/>
                    <a:pt x="319" y="806"/>
                  </a:cubicBezTo>
                  <a:cubicBezTo>
                    <a:pt x="314" y="808"/>
                    <a:pt x="310" y="811"/>
                    <a:pt x="305" y="813"/>
                  </a:cubicBezTo>
                  <a:cubicBezTo>
                    <a:pt x="290" y="819"/>
                    <a:pt x="274" y="814"/>
                    <a:pt x="266" y="801"/>
                  </a:cubicBezTo>
                  <a:cubicBezTo>
                    <a:pt x="257" y="787"/>
                    <a:pt x="260" y="770"/>
                    <a:pt x="273" y="760"/>
                  </a:cubicBezTo>
                  <a:cubicBezTo>
                    <a:pt x="284" y="752"/>
                    <a:pt x="296" y="746"/>
                    <a:pt x="307" y="739"/>
                  </a:cubicBezTo>
                  <a:cubicBezTo>
                    <a:pt x="347" y="716"/>
                    <a:pt x="387" y="693"/>
                    <a:pt x="429" y="668"/>
                  </a:cubicBezTo>
                  <a:cubicBezTo>
                    <a:pt x="346" y="521"/>
                    <a:pt x="263" y="375"/>
                    <a:pt x="179" y="228"/>
                  </a:cubicBezTo>
                  <a:cubicBezTo>
                    <a:pt x="170" y="233"/>
                    <a:pt x="162" y="238"/>
                    <a:pt x="153" y="244"/>
                  </a:cubicBezTo>
                  <a:cubicBezTo>
                    <a:pt x="122" y="263"/>
                    <a:pt x="91" y="283"/>
                    <a:pt x="60" y="302"/>
                  </a:cubicBezTo>
                  <a:cubicBezTo>
                    <a:pt x="39" y="315"/>
                    <a:pt x="21" y="312"/>
                    <a:pt x="11" y="296"/>
                  </a:cubicBezTo>
                  <a:cubicBezTo>
                    <a:pt x="0" y="279"/>
                    <a:pt x="5" y="261"/>
                    <a:pt x="25" y="248"/>
                  </a:cubicBezTo>
                  <a:cubicBezTo>
                    <a:pt x="73" y="218"/>
                    <a:pt x="121" y="188"/>
                    <a:pt x="169" y="159"/>
                  </a:cubicBezTo>
                  <a:cubicBezTo>
                    <a:pt x="191" y="145"/>
                    <a:pt x="208" y="149"/>
                    <a:pt x="221" y="172"/>
                  </a:cubicBezTo>
                  <a:cubicBezTo>
                    <a:pt x="234" y="193"/>
                    <a:pt x="246" y="215"/>
                    <a:pt x="259" y="238"/>
                  </a:cubicBezTo>
                  <a:cubicBezTo>
                    <a:pt x="264" y="236"/>
                    <a:pt x="269" y="234"/>
                    <a:pt x="274" y="232"/>
                  </a:cubicBezTo>
                  <a:cubicBezTo>
                    <a:pt x="364" y="197"/>
                    <a:pt x="454" y="161"/>
                    <a:pt x="544" y="125"/>
                  </a:cubicBezTo>
                  <a:cubicBezTo>
                    <a:pt x="632" y="89"/>
                    <a:pt x="722" y="85"/>
                    <a:pt x="813" y="113"/>
                  </a:cubicBezTo>
                  <a:cubicBezTo>
                    <a:pt x="883" y="135"/>
                    <a:pt x="954" y="158"/>
                    <a:pt x="1025" y="177"/>
                  </a:cubicBezTo>
                  <a:cubicBezTo>
                    <a:pt x="1090" y="195"/>
                    <a:pt x="1138" y="248"/>
                    <a:pt x="1127" y="330"/>
                  </a:cubicBezTo>
                  <a:cubicBezTo>
                    <a:pt x="1156" y="317"/>
                    <a:pt x="1182" y="300"/>
                    <a:pt x="1204" y="277"/>
                  </a:cubicBezTo>
                  <a:cubicBezTo>
                    <a:pt x="1274" y="205"/>
                    <a:pt x="1342" y="132"/>
                    <a:pt x="1411" y="59"/>
                  </a:cubicBezTo>
                  <a:cubicBezTo>
                    <a:pt x="1455" y="13"/>
                    <a:pt x="1509" y="0"/>
                    <a:pt x="1564" y="23"/>
                  </a:cubicBezTo>
                  <a:cubicBezTo>
                    <a:pt x="1604" y="39"/>
                    <a:pt x="1629" y="71"/>
                    <a:pt x="1640" y="113"/>
                  </a:cubicBezTo>
                  <a:cubicBezTo>
                    <a:pt x="1641" y="117"/>
                    <a:pt x="1642" y="121"/>
                    <a:pt x="1643" y="125"/>
                  </a:cubicBezTo>
                  <a:cubicBezTo>
                    <a:pt x="1643" y="137"/>
                    <a:pt x="1643" y="148"/>
                    <a:pt x="1643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146">
              <a:extLst>
                <a:ext uri="{FF2B5EF4-FFF2-40B4-BE49-F238E27FC236}">
                  <a16:creationId xmlns:a16="http://schemas.microsoft.com/office/drawing/2014/main" id="{9B57A7E8-0C2E-34A9-7740-8FAA72737E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08313" y="4400550"/>
              <a:ext cx="207963" cy="249238"/>
            </a:xfrm>
            <a:custGeom>
              <a:avLst/>
              <a:gdLst>
                <a:gd name="T0" fmla="*/ 359 w 750"/>
                <a:gd name="T1" fmla="*/ 0 h 894"/>
                <a:gd name="T2" fmla="*/ 377 w 750"/>
                <a:gd name="T3" fmla="*/ 17 h 894"/>
                <a:gd name="T4" fmla="*/ 612 w 750"/>
                <a:gd name="T5" fmla="*/ 319 h 894"/>
                <a:gd name="T6" fmla="*/ 450 w 750"/>
                <a:gd name="T7" fmla="*/ 835 h 894"/>
                <a:gd name="T8" fmla="*/ 29 w 750"/>
                <a:gd name="T9" fmla="*/ 608 h 894"/>
                <a:gd name="T10" fmla="*/ 93 w 750"/>
                <a:gd name="T11" fmla="*/ 307 h 894"/>
                <a:gd name="T12" fmla="*/ 319 w 750"/>
                <a:gd name="T13" fmla="*/ 19 h 894"/>
                <a:gd name="T14" fmla="*/ 340 w 750"/>
                <a:gd name="T15" fmla="*/ 0 h 894"/>
                <a:gd name="T16" fmla="*/ 359 w 750"/>
                <a:gd name="T17" fmla="*/ 0 h 894"/>
                <a:gd name="T18" fmla="*/ 349 w 750"/>
                <a:gd name="T19" fmla="*/ 84 h 894"/>
                <a:gd name="T20" fmla="*/ 128 w 750"/>
                <a:gd name="T21" fmla="*/ 369 h 894"/>
                <a:gd name="T22" fmla="*/ 108 w 750"/>
                <a:gd name="T23" fmla="*/ 636 h 894"/>
                <a:gd name="T24" fmla="*/ 328 w 750"/>
                <a:gd name="T25" fmla="*/ 785 h 894"/>
                <a:gd name="T26" fmla="*/ 582 w 750"/>
                <a:gd name="T27" fmla="*/ 647 h 894"/>
                <a:gd name="T28" fmla="*/ 562 w 750"/>
                <a:gd name="T29" fmla="*/ 360 h 894"/>
                <a:gd name="T30" fmla="*/ 416 w 750"/>
                <a:gd name="T31" fmla="*/ 170 h 894"/>
                <a:gd name="T32" fmla="*/ 349 w 750"/>
                <a:gd name="T33" fmla="*/ 84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50" h="894">
                  <a:moveTo>
                    <a:pt x="359" y="0"/>
                  </a:moveTo>
                  <a:cubicBezTo>
                    <a:pt x="365" y="5"/>
                    <a:pt x="372" y="10"/>
                    <a:pt x="377" y="17"/>
                  </a:cubicBezTo>
                  <a:cubicBezTo>
                    <a:pt x="456" y="117"/>
                    <a:pt x="535" y="217"/>
                    <a:pt x="612" y="319"/>
                  </a:cubicBezTo>
                  <a:cubicBezTo>
                    <a:pt x="750" y="503"/>
                    <a:pt x="669" y="761"/>
                    <a:pt x="450" y="835"/>
                  </a:cubicBezTo>
                  <a:cubicBezTo>
                    <a:pt x="275" y="894"/>
                    <a:pt x="75" y="787"/>
                    <a:pt x="29" y="608"/>
                  </a:cubicBezTo>
                  <a:cubicBezTo>
                    <a:pt x="0" y="497"/>
                    <a:pt x="23" y="397"/>
                    <a:pt x="93" y="307"/>
                  </a:cubicBezTo>
                  <a:cubicBezTo>
                    <a:pt x="168" y="211"/>
                    <a:pt x="243" y="115"/>
                    <a:pt x="319" y="19"/>
                  </a:cubicBezTo>
                  <a:cubicBezTo>
                    <a:pt x="325" y="12"/>
                    <a:pt x="333" y="6"/>
                    <a:pt x="340" y="0"/>
                  </a:cubicBezTo>
                  <a:cubicBezTo>
                    <a:pt x="346" y="0"/>
                    <a:pt x="352" y="0"/>
                    <a:pt x="359" y="0"/>
                  </a:cubicBezTo>
                  <a:close/>
                  <a:moveTo>
                    <a:pt x="349" y="84"/>
                  </a:moveTo>
                  <a:cubicBezTo>
                    <a:pt x="274" y="180"/>
                    <a:pt x="197" y="272"/>
                    <a:pt x="128" y="369"/>
                  </a:cubicBezTo>
                  <a:cubicBezTo>
                    <a:pt x="69" y="451"/>
                    <a:pt x="63" y="544"/>
                    <a:pt x="108" y="636"/>
                  </a:cubicBezTo>
                  <a:cubicBezTo>
                    <a:pt x="152" y="727"/>
                    <a:pt x="227" y="779"/>
                    <a:pt x="328" y="785"/>
                  </a:cubicBezTo>
                  <a:cubicBezTo>
                    <a:pt x="440" y="793"/>
                    <a:pt x="528" y="746"/>
                    <a:pt x="582" y="647"/>
                  </a:cubicBezTo>
                  <a:cubicBezTo>
                    <a:pt x="636" y="549"/>
                    <a:pt x="628" y="450"/>
                    <a:pt x="562" y="360"/>
                  </a:cubicBezTo>
                  <a:cubicBezTo>
                    <a:pt x="515" y="295"/>
                    <a:pt x="465" y="233"/>
                    <a:pt x="416" y="170"/>
                  </a:cubicBezTo>
                  <a:cubicBezTo>
                    <a:pt x="394" y="142"/>
                    <a:pt x="372" y="114"/>
                    <a:pt x="349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147">
              <a:extLst>
                <a:ext uri="{FF2B5EF4-FFF2-40B4-BE49-F238E27FC236}">
                  <a16:creationId xmlns:a16="http://schemas.microsoft.com/office/drawing/2014/main" id="{41A1161B-1895-FAFD-677D-84637BC9FDA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03538" y="4718050"/>
              <a:ext cx="50800" cy="74613"/>
            </a:xfrm>
            <a:custGeom>
              <a:avLst/>
              <a:gdLst>
                <a:gd name="T0" fmla="*/ 181 w 181"/>
                <a:gd name="T1" fmla="*/ 236 h 268"/>
                <a:gd name="T2" fmla="*/ 158 w 181"/>
                <a:gd name="T3" fmla="*/ 261 h 268"/>
                <a:gd name="T4" fmla="*/ 125 w 181"/>
                <a:gd name="T5" fmla="*/ 255 h 268"/>
                <a:gd name="T6" fmla="*/ 114 w 181"/>
                <a:gd name="T7" fmla="*/ 241 h 268"/>
                <a:gd name="T8" fmla="*/ 10 w 181"/>
                <a:gd name="T9" fmla="*/ 59 h 268"/>
                <a:gd name="T10" fmla="*/ 1 w 181"/>
                <a:gd name="T11" fmla="*/ 38 h 268"/>
                <a:gd name="T12" fmla="*/ 19 w 181"/>
                <a:gd name="T13" fmla="*/ 6 h 268"/>
                <a:gd name="T14" fmla="*/ 54 w 181"/>
                <a:gd name="T15" fmla="*/ 12 h 268"/>
                <a:gd name="T16" fmla="*/ 65 w 181"/>
                <a:gd name="T17" fmla="*/ 28 h 268"/>
                <a:gd name="T18" fmla="*/ 169 w 181"/>
                <a:gd name="T19" fmla="*/ 207 h 268"/>
                <a:gd name="T20" fmla="*/ 181 w 181"/>
                <a:gd name="T21" fmla="*/ 236 h 2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1" h="268">
                  <a:moveTo>
                    <a:pt x="181" y="236"/>
                  </a:moveTo>
                  <a:cubicBezTo>
                    <a:pt x="174" y="244"/>
                    <a:pt x="168" y="255"/>
                    <a:pt x="158" y="261"/>
                  </a:cubicBezTo>
                  <a:cubicBezTo>
                    <a:pt x="147" y="268"/>
                    <a:pt x="134" y="264"/>
                    <a:pt x="125" y="255"/>
                  </a:cubicBezTo>
                  <a:cubicBezTo>
                    <a:pt x="121" y="251"/>
                    <a:pt x="117" y="246"/>
                    <a:pt x="114" y="241"/>
                  </a:cubicBezTo>
                  <a:cubicBezTo>
                    <a:pt x="80" y="180"/>
                    <a:pt x="45" y="120"/>
                    <a:pt x="10" y="59"/>
                  </a:cubicBezTo>
                  <a:cubicBezTo>
                    <a:pt x="6" y="53"/>
                    <a:pt x="2" y="45"/>
                    <a:pt x="1" y="38"/>
                  </a:cubicBezTo>
                  <a:cubicBezTo>
                    <a:pt x="0" y="24"/>
                    <a:pt x="6" y="13"/>
                    <a:pt x="19" y="6"/>
                  </a:cubicBezTo>
                  <a:cubicBezTo>
                    <a:pt x="32" y="0"/>
                    <a:pt x="44" y="2"/>
                    <a:pt x="54" y="12"/>
                  </a:cubicBezTo>
                  <a:cubicBezTo>
                    <a:pt x="59" y="17"/>
                    <a:pt x="62" y="22"/>
                    <a:pt x="65" y="28"/>
                  </a:cubicBezTo>
                  <a:cubicBezTo>
                    <a:pt x="100" y="88"/>
                    <a:pt x="135" y="147"/>
                    <a:pt x="169" y="207"/>
                  </a:cubicBezTo>
                  <a:cubicBezTo>
                    <a:pt x="173" y="215"/>
                    <a:pt x="176" y="224"/>
                    <a:pt x="181" y="2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6" name="Freeform 148">
              <a:extLst>
                <a:ext uri="{FF2B5EF4-FFF2-40B4-BE49-F238E27FC236}">
                  <a16:creationId xmlns:a16="http://schemas.microsoft.com/office/drawing/2014/main" id="{33653494-96E8-087A-E311-3BA2DA8941B6}"/>
                </a:ext>
              </a:extLst>
            </p:cNvPr>
            <p:cNvSpPr>
              <a:spLocks/>
            </p:cNvSpPr>
            <p:nvPr/>
          </p:nvSpPr>
          <p:spPr bwMode="auto">
            <a:xfrm>
              <a:off x="3262313" y="4725988"/>
              <a:ext cx="19050" cy="17463"/>
            </a:xfrm>
            <a:custGeom>
              <a:avLst/>
              <a:gdLst>
                <a:gd name="T0" fmla="*/ 34 w 65"/>
                <a:gd name="T1" fmla="*/ 1 h 64"/>
                <a:gd name="T2" fmla="*/ 64 w 65"/>
                <a:gd name="T3" fmla="*/ 34 h 64"/>
                <a:gd name="T4" fmla="*/ 30 w 65"/>
                <a:gd name="T5" fmla="*/ 64 h 64"/>
                <a:gd name="T6" fmla="*/ 1 w 65"/>
                <a:gd name="T7" fmla="*/ 31 h 64"/>
                <a:gd name="T8" fmla="*/ 34 w 65"/>
                <a:gd name="T9" fmla="*/ 1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4" y="1"/>
                  </a:moveTo>
                  <a:cubicBezTo>
                    <a:pt x="51" y="2"/>
                    <a:pt x="65" y="17"/>
                    <a:pt x="64" y="34"/>
                  </a:cubicBezTo>
                  <a:cubicBezTo>
                    <a:pt x="63" y="51"/>
                    <a:pt x="48" y="64"/>
                    <a:pt x="30" y="64"/>
                  </a:cubicBezTo>
                  <a:cubicBezTo>
                    <a:pt x="13" y="63"/>
                    <a:pt x="0" y="48"/>
                    <a:pt x="1" y="31"/>
                  </a:cubicBezTo>
                  <a:cubicBezTo>
                    <a:pt x="2" y="13"/>
                    <a:pt x="16" y="0"/>
                    <a:pt x="3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7" name="Freeform 149">
              <a:extLst>
                <a:ext uri="{FF2B5EF4-FFF2-40B4-BE49-F238E27FC236}">
                  <a16:creationId xmlns:a16="http://schemas.microsoft.com/office/drawing/2014/main" id="{C9285DC7-093D-3D80-3BC1-8DC3C390A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1163" y="4800600"/>
              <a:ext cx="17463" cy="17463"/>
            </a:xfrm>
            <a:custGeom>
              <a:avLst/>
              <a:gdLst>
                <a:gd name="T0" fmla="*/ 64 w 64"/>
                <a:gd name="T1" fmla="*/ 31 h 63"/>
                <a:gd name="T2" fmla="*/ 32 w 64"/>
                <a:gd name="T3" fmla="*/ 63 h 63"/>
                <a:gd name="T4" fmla="*/ 0 w 64"/>
                <a:gd name="T5" fmla="*/ 32 h 63"/>
                <a:gd name="T6" fmla="*/ 31 w 64"/>
                <a:gd name="T7" fmla="*/ 0 h 63"/>
                <a:gd name="T8" fmla="*/ 64 w 64"/>
                <a:gd name="T9" fmla="*/ 31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3">
                  <a:moveTo>
                    <a:pt x="64" y="31"/>
                  </a:moveTo>
                  <a:cubicBezTo>
                    <a:pt x="64" y="48"/>
                    <a:pt x="49" y="62"/>
                    <a:pt x="32" y="63"/>
                  </a:cubicBezTo>
                  <a:cubicBezTo>
                    <a:pt x="15" y="63"/>
                    <a:pt x="0" y="49"/>
                    <a:pt x="0" y="32"/>
                  </a:cubicBezTo>
                  <a:cubicBezTo>
                    <a:pt x="0" y="15"/>
                    <a:pt x="14" y="0"/>
                    <a:pt x="31" y="0"/>
                  </a:cubicBezTo>
                  <a:cubicBezTo>
                    <a:pt x="49" y="0"/>
                    <a:pt x="63" y="14"/>
                    <a:pt x="64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150">
              <a:extLst>
                <a:ext uri="{FF2B5EF4-FFF2-40B4-BE49-F238E27FC236}">
                  <a16:creationId xmlns:a16="http://schemas.microsoft.com/office/drawing/2014/main" id="{C0A268CD-C4B2-058F-AFD1-359223552EDB}"/>
                </a:ext>
              </a:extLst>
            </p:cNvPr>
            <p:cNvSpPr>
              <a:spLocks/>
            </p:cNvSpPr>
            <p:nvPr/>
          </p:nvSpPr>
          <p:spPr bwMode="auto">
            <a:xfrm>
              <a:off x="3071813" y="4473575"/>
              <a:ext cx="71438" cy="122238"/>
            </a:xfrm>
            <a:custGeom>
              <a:avLst/>
              <a:gdLst>
                <a:gd name="T0" fmla="*/ 2 w 252"/>
                <a:gd name="T1" fmla="*/ 306 h 441"/>
                <a:gd name="T2" fmla="*/ 30 w 252"/>
                <a:gd name="T3" fmla="*/ 265 h 441"/>
                <a:gd name="T4" fmla="*/ 64 w 252"/>
                <a:gd name="T5" fmla="*/ 295 h 441"/>
                <a:gd name="T6" fmla="*/ 126 w 252"/>
                <a:gd name="T7" fmla="*/ 341 h 441"/>
                <a:gd name="T8" fmla="*/ 171 w 252"/>
                <a:gd name="T9" fmla="*/ 296 h 441"/>
                <a:gd name="T10" fmla="*/ 126 w 252"/>
                <a:gd name="T11" fmla="*/ 252 h 441"/>
                <a:gd name="T12" fmla="*/ 63 w 252"/>
                <a:gd name="T13" fmla="*/ 237 h 441"/>
                <a:gd name="T14" fmla="*/ 2 w 252"/>
                <a:gd name="T15" fmla="*/ 139 h 441"/>
                <a:gd name="T16" fmla="*/ 72 w 252"/>
                <a:gd name="T17" fmla="*/ 41 h 441"/>
                <a:gd name="T18" fmla="*/ 88 w 252"/>
                <a:gd name="T19" fmla="*/ 25 h 441"/>
                <a:gd name="T20" fmla="*/ 118 w 252"/>
                <a:gd name="T21" fmla="*/ 0 h 441"/>
                <a:gd name="T22" fmla="*/ 149 w 252"/>
                <a:gd name="T23" fmla="*/ 25 h 441"/>
                <a:gd name="T24" fmla="*/ 163 w 252"/>
                <a:gd name="T25" fmla="*/ 41 h 441"/>
                <a:gd name="T26" fmla="*/ 235 w 252"/>
                <a:gd name="T27" fmla="*/ 135 h 441"/>
                <a:gd name="T28" fmla="*/ 209 w 252"/>
                <a:gd name="T29" fmla="*/ 172 h 441"/>
                <a:gd name="T30" fmla="*/ 172 w 252"/>
                <a:gd name="T31" fmla="*/ 143 h 441"/>
                <a:gd name="T32" fmla="*/ 93 w 252"/>
                <a:gd name="T33" fmla="*/ 102 h 441"/>
                <a:gd name="T34" fmla="*/ 65 w 252"/>
                <a:gd name="T35" fmla="*/ 142 h 441"/>
                <a:gd name="T36" fmla="*/ 93 w 252"/>
                <a:gd name="T37" fmla="*/ 181 h 441"/>
                <a:gd name="T38" fmla="*/ 131 w 252"/>
                <a:gd name="T39" fmla="*/ 188 h 441"/>
                <a:gd name="T40" fmla="*/ 230 w 252"/>
                <a:gd name="T41" fmla="*/ 329 h 441"/>
                <a:gd name="T42" fmla="*/ 163 w 252"/>
                <a:gd name="T43" fmla="*/ 397 h 441"/>
                <a:gd name="T44" fmla="*/ 149 w 252"/>
                <a:gd name="T45" fmla="*/ 413 h 441"/>
                <a:gd name="T46" fmla="*/ 119 w 252"/>
                <a:gd name="T47" fmla="*/ 441 h 441"/>
                <a:gd name="T48" fmla="*/ 87 w 252"/>
                <a:gd name="T49" fmla="*/ 412 h 441"/>
                <a:gd name="T50" fmla="*/ 74 w 252"/>
                <a:gd name="T51" fmla="*/ 397 h 441"/>
                <a:gd name="T52" fmla="*/ 2 w 252"/>
                <a:gd name="T53" fmla="*/ 306 h 4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252" h="441">
                  <a:moveTo>
                    <a:pt x="2" y="306"/>
                  </a:moveTo>
                  <a:cubicBezTo>
                    <a:pt x="0" y="282"/>
                    <a:pt x="12" y="267"/>
                    <a:pt x="30" y="265"/>
                  </a:cubicBezTo>
                  <a:cubicBezTo>
                    <a:pt x="47" y="263"/>
                    <a:pt x="61" y="275"/>
                    <a:pt x="64" y="295"/>
                  </a:cubicBezTo>
                  <a:cubicBezTo>
                    <a:pt x="70" y="327"/>
                    <a:pt x="93" y="345"/>
                    <a:pt x="126" y="341"/>
                  </a:cubicBezTo>
                  <a:cubicBezTo>
                    <a:pt x="151" y="338"/>
                    <a:pt x="172" y="318"/>
                    <a:pt x="171" y="296"/>
                  </a:cubicBezTo>
                  <a:cubicBezTo>
                    <a:pt x="171" y="274"/>
                    <a:pt x="151" y="256"/>
                    <a:pt x="126" y="252"/>
                  </a:cubicBezTo>
                  <a:cubicBezTo>
                    <a:pt x="105" y="248"/>
                    <a:pt x="82" y="246"/>
                    <a:pt x="63" y="237"/>
                  </a:cubicBezTo>
                  <a:cubicBezTo>
                    <a:pt x="22" y="218"/>
                    <a:pt x="0" y="184"/>
                    <a:pt x="2" y="139"/>
                  </a:cubicBezTo>
                  <a:cubicBezTo>
                    <a:pt x="3" y="91"/>
                    <a:pt x="30" y="59"/>
                    <a:pt x="72" y="41"/>
                  </a:cubicBezTo>
                  <a:cubicBezTo>
                    <a:pt x="81" y="38"/>
                    <a:pt x="86" y="35"/>
                    <a:pt x="88" y="25"/>
                  </a:cubicBezTo>
                  <a:cubicBezTo>
                    <a:pt x="91" y="9"/>
                    <a:pt x="103" y="1"/>
                    <a:pt x="118" y="0"/>
                  </a:cubicBezTo>
                  <a:cubicBezTo>
                    <a:pt x="133" y="0"/>
                    <a:pt x="146" y="10"/>
                    <a:pt x="149" y="25"/>
                  </a:cubicBezTo>
                  <a:cubicBezTo>
                    <a:pt x="150" y="35"/>
                    <a:pt x="155" y="38"/>
                    <a:pt x="163" y="41"/>
                  </a:cubicBezTo>
                  <a:cubicBezTo>
                    <a:pt x="205" y="59"/>
                    <a:pt x="231" y="89"/>
                    <a:pt x="235" y="135"/>
                  </a:cubicBezTo>
                  <a:cubicBezTo>
                    <a:pt x="237" y="155"/>
                    <a:pt x="226" y="170"/>
                    <a:pt x="209" y="172"/>
                  </a:cubicBezTo>
                  <a:cubicBezTo>
                    <a:pt x="189" y="175"/>
                    <a:pt x="174" y="165"/>
                    <a:pt x="172" y="143"/>
                  </a:cubicBezTo>
                  <a:cubicBezTo>
                    <a:pt x="168" y="101"/>
                    <a:pt x="123" y="88"/>
                    <a:pt x="93" y="102"/>
                  </a:cubicBezTo>
                  <a:cubicBezTo>
                    <a:pt x="76" y="110"/>
                    <a:pt x="65" y="123"/>
                    <a:pt x="65" y="142"/>
                  </a:cubicBezTo>
                  <a:cubicBezTo>
                    <a:pt x="65" y="161"/>
                    <a:pt x="76" y="175"/>
                    <a:pt x="93" y="181"/>
                  </a:cubicBezTo>
                  <a:cubicBezTo>
                    <a:pt x="105" y="185"/>
                    <a:pt x="118" y="187"/>
                    <a:pt x="131" y="188"/>
                  </a:cubicBezTo>
                  <a:cubicBezTo>
                    <a:pt x="202" y="194"/>
                    <a:pt x="252" y="263"/>
                    <a:pt x="230" y="329"/>
                  </a:cubicBezTo>
                  <a:cubicBezTo>
                    <a:pt x="219" y="362"/>
                    <a:pt x="195" y="385"/>
                    <a:pt x="163" y="397"/>
                  </a:cubicBezTo>
                  <a:cubicBezTo>
                    <a:pt x="154" y="400"/>
                    <a:pt x="150" y="404"/>
                    <a:pt x="149" y="413"/>
                  </a:cubicBezTo>
                  <a:cubicBezTo>
                    <a:pt x="147" y="430"/>
                    <a:pt x="134" y="440"/>
                    <a:pt x="119" y="441"/>
                  </a:cubicBezTo>
                  <a:cubicBezTo>
                    <a:pt x="103" y="441"/>
                    <a:pt x="89" y="430"/>
                    <a:pt x="87" y="412"/>
                  </a:cubicBezTo>
                  <a:cubicBezTo>
                    <a:pt x="86" y="403"/>
                    <a:pt x="82" y="400"/>
                    <a:pt x="74" y="397"/>
                  </a:cubicBezTo>
                  <a:cubicBezTo>
                    <a:pt x="31" y="380"/>
                    <a:pt x="6" y="348"/>
                    <a:pt x="2" y="3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9" name="Group 618">
            <a:extLst>
              <a:ext uri="{FF2B5EF4-FFF2-40B4-BE49-F238E27FC236}">
                <a16:creationId xmlns:a16="http://schemas.microsoft.com/office/drawing/2014/main" id="{47F65EB8-5377-1530-94AC-53B52CEA2EAA}"/>
              </a:ext>
            </a:extLst>
          </p:cNvPr>
          <p:cNvGrpSpPr/>
          <p:nvPr/>
        </p:nvGrpSpPr>
        <p:grpSpPr>
          <a:xfrm>
            <a:off x="4716337" y="5528077"/>
            <a:ext cx="449263" cy="450851"/>
            <a:chOff x="3559175" y="4400550"/>
            <a:chExt cx="449263" cy="450850"/>
          </a:xfrm>
          <a:solidFill>
            <a:srgbClr val="43266B"/>
          </a:solidFill>
        </p:grpSpPr>
        <p:sp>
          <p:nvSpPr>
            <p:cNvPr id="620" name="Freeform 151">
              <a:extLst>
                <a:ext uri="{FF2B5EF4-FFF2-40B4-BE49-F238E27FC236}">
                  <a16:creationId xmlns:a16="http://schemas.microsoft.com/office/drawing/2014/main" id="{DCBA80D5-42CB-9BF6-55B2-3B0CD07C6E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9175" y="4400550"/>
              <a:ext cx="449263" cy="450850"/>
            </a:xfrm>
            <a:custGeom>
              <a:avLst/>
              <a:gdLst>
                <a:gd name="T0" fmla="*/ 1183 w 1612"/>
                <a:gd name="T1" fmla="*/ 1090 h 1618"/>
                <a:gd name="T2" fmla="*/ 674 w 1612"/>
                <a:gd name="T3" fmla="*/ 884 h 1618"/>
                <a:gd name="T4" fmla="*/ 874 w 1612"/>
                <a:gd name="T5" fmla="*/ 1504 h 1618"/>
                <a:gd name="T6" fmla="*/ 745 w 1612"/>
                <a:gd name="T7" fmla="*/ 1569 h 1618"/>
                <a:gd name="T8" fmla="*/ 645 w 1612"/>
                <a:gd name="T9" fmla="*/ 1351 h 1618"/>
                <a:gd name="T10" fmla="*/ 520 w 1612"/>
                <a:gd name="T11" fmla="*/ 1610 h 1618"/>
                <a:gd name="T12" fmla="*/ 431 w 1612"/>
                <a:gd name="T13" fmla="*/ 1365 h 1618"/>
                <a:gd name="T14" fmla="*/ 215 w 1612"/>
                <a:gd name="T15" fmla="*/ 1512 h 1618"/>
                <a:gd name="T16" fmla="*/ 430 w 1612"/>
                <a:gd name="T17" fmla="*/ 968 h 1618"/>
                <a:gd name="T18" fmla="*/ 439 w 1612"/>
                <a:gd name="T19" fmla="*/ 832 h 1618"/>
                <a:gd name="T20" fmla="*/ 207 w 1612"/>
                <a:gd name="T21" fmla="*/ 781 h 1618"/>
                <a:gd name="T22" fmla="*/ 23 w 1612"/>
                <a:gd name="T23" fmla="*/ 823 h 1618"/>
                <a:gd name="T24" fmla="*/ 51 w 1612"/>
                <a:gd name="T25" fmla="*/ 520 h 1618"/>
                <a:gd name="T26" fmla="*/ 206 w 1612"/>
                <a:gd name="T27" fmla="*/ 571 h 1618"/>
                <a:gd name="T28" fmla="*/ 449 w 1612"/>
                <a:gd name="T29" fmla="*/ 520 h 1618"/>
                <a:gd name="T30" fmla="*/ 524 w 1612"/>
                <a:gd name="T31" fmla="*/ 468 h 1618"/>
                <a:gd name="T32" fmla="*/ 1090 w 1612"/>
                <a:gd name="T33" fmla="*/ 160 h 1618"/>
                <a:gd name="T34" fmla="*/ 1300 w 1612"/>
                <a:gd name="T35" fmla="*/ 0 h 1618"/>
                <a:gd name="T36" fmla="*/ 1532 w 1612"/>
                <a:gd name="T37" fmla="*/ 344 h 1618"/>
                <a:gd name="T38" fmla="*/ 1612 w 1612"/>
                <a:gd name="T39" fmla="*/ 586 h 1618"/>
                <a:gd name="T40" fmla="*/ 731 w 1612"/>
                <a:gd name="T41" fmla="*/ 573 h 1618"/>
                <a:gd name="T42" fmla="*/ 1492 w 1612"/>
                <a:gd name="T43" fmla="*/ 400 h 1618"/>
                <a:gd name="T44" fmla="*/ 725 w 1612"/>
                <a:gd name="T45" fmla="*/ 832 h 1618"/>
                <a:gd name="T46" fmla="*/ 521 w 1612"/>
                <a:gd name="T47" fmla="*/ 781 h 1618"/>
                <a:gd name="T48" fmla="*/ 725 w 1612"/>
                <a:gd name="T49" fmla="*/ 832 h 1618"/>
                <a:gd name="T50" fmla="*/ 467 w 1612"/>
                <a:gd name="T51" fmla="*/ 779 h 1618"/>
                <a:gd name="T52" fmla="*/ 1353 w 1612"/>
                <a:gd name="T53" fmla="*/ 412 h 1618"/>
                <a:gd name="T54" fmla="*/ 1352 w 1612"/>
                <a:gd name="T55" fmla="*/ 96 h 1618"/>
                <a:gd name="T56" fmla="*/ 1355 w 1612"/>
                <a:gd name="T57" fmla="*/ 207 h 1618"/>
                <a:gd name="T58" fmla="*/ 1336 w 1612"/>
                <a:gd name="T59" fmla="*/ 209 h 1618"/>
                <a:gd name="T60" fmla="*/ 1353 w 1612"/>
                <a:gd name="T61" fmla="*/ 364 h 1618"/>
                <a:gd name="T62" fmla="*/ 1296 w 1612"/>
                <a:gd name="T63" fmla="*/ 261 h 1618"/>
                <a:gd name="T64" fmla="*/ 1313 w 1612"/>
                <a:gd name="T65" fmla="*/ 258 h 1618"/>
                <a:gd name="T66" fmla="*/ 1299 w 1612"/>
                <a:gd name="T67" fmla="*/ 103 h 1618"/>
                <a:gd name="T68" fmla="*/ 1300 w 1612"/>
                <a:gd name="T69" fmla="*/ 412 h 1618"/>
                <a:gd name="T70" fmla="*/ 1250 w 1612"/>
                <a:gd name="T71" fmla="*/ 261 h 1618"/>
                <a:gd name="T72" fmla="*/ 790 w 1612"/>
                <a:gd name="T73" fmla="*/ 1541 h 1618"/>
                <a:gd name="T74" fmla="*/ 827 w 1612"/>
                <a:gd name="T75" fmla="*/ 1528 h 1618"/>
                <a:gd name="T76" fmla="*/ 583 w 1612"/>
                <a:gd name="T77" fmla="*/ 1035 h 1618"/>
                <a:gd name="T78" fmla="*/ 325 w 1612"/>
                <a:gd name="T79" fmla="*/ 1381 h 1618"/>
                <a:gd name="T80" fmla="*/ 290 w 1612"/>
                <a:gd name="T81" fmla="*/ 1557 h 1618"/>
                <a:gd name="T82" fmla="*/ 509 w 1612"/>
                <a:gd name="T83" fmla="*/ 1035 h 1618"/>
                <a:gd name="T84" fmla="*/ 546 w 1612"/>
                <a:gd name="T85" fmla="*/ 832 h 1618"/>
                <a:gd name="T86" fmla="*/ 624 w 1612"/>
                <a:gd name="T87" fmla="*/ 910 h 1618"/>
                <a:gd name="T88" fmla="*/ 103 w 1612"/>
                <a:gd name="T89" fmla="*/ 779 h 1618"/>
                <a:gd name="T90" fmla="*/ 207 w 1612"/>
                <a:gd name="T91" fmla="*/ 727 h 1618"/>
                <a:gd name="T92" fmla="*/ 157 w 1612"/>
                <a:gd name="T93" fmla="*/ 727 h 1618"/>
                <a:gd name="T94" fmla="*/ 519 w 1612"/>
                <a:gd name="T95" fmla="*/ 1156 h 1618"/>
                <a:gd name="T96" fmla="*/ 519 w 1612"/>
                <a:gd name="T97" fmla="*/ 1299 h 1618"/>
                <a:gd name="T98" fmla="*/ 574 w 1612"/>
                <a:gd name="T99" fmla="*/ 1156 h 16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612" h="1618">
                  <a:moveTo>
                    <a:pt x="1612" y="661"/>
                  </a:moveTo>
                  <a:cubicBezTo>
                    <a:pt x="1608" y="684"/>
                    <a:pt x="1605" y="707"/>
                    <a:pt x="1600" y="729"/>
                  </a:cubicBezTo>
                  <a:cubicBezTo>
                    <a:pt x="1554" y="927"/>
                    <a:pt x="1384" y="1075"/>
                    <a:pt x="1183" y="1090"/>
                  </a:cubicBezTo>
                  <a:cubicBezTo>
                    <a:pt x="1008" y="1102"/>
                    <a:pt x="869" y="1035"/>
                    <a:pt x="764" y="895"/>
                  </a:cubicBezTo>
                  <a:cubicBezTo>
                    <a:pt x="757" y="887"/>
                    <a:pt x="751" y="884"/>
                    <a:pt x="741" y="884"/>
                  </a:cubicBezTo>
                  <a:cubicBezTo>
                    <a:pt x="720" y="885"/>
                    <a:pt x="698" y="884"/>
                    <a:pt x="674" y="884"/>
                  </a:cubicBezTo>
                  <a:cubicBezTo>
                    <a:pt x="679" y="916"/>
                    <a:pt x="674" y="944"/>
                    <a:pt x="660" y="972"/>
                  </a:cubicBezTo>
                  <a:cubicBezTo>
                    <a:pt x="658" y="976"/>
                    <a:pt x="661" y="983"/>
                    <a:pt x="663" y="988"/>
                  </a:cubicBezTo>
                  <a:cubicBezTo>
                    <a:pt x="733" y="1160"/>
                    <a:pt x="804" y="1332"/>
                    <a:pt x="874" y="1504"/>
                  </a:cubicBezTo>
                  <a:cubicBezTo>
                    <a:pt x="882" y="1524"/>
                    <a:pt x="888" y="1544"/>
                    <a:pt x="880" y="1566"/>
                  </a:cubicBezTo>
                  <a:cubicBezTo>
                    <a:pt x="869" y="1593"/>
                    <a:pt x="845" y="1610"/>
                    <a:pt x="817" y="1612"/>
                  </a:cubicBezTo>
                  <a:cubicBezTo>
                    <a:pt x="784" y="1613"/>
                    <a:pt x="758" y="1599"/>
                    <a:pt x="745" y="1569"/>
                  </a:cubicBezTo>
                  <a:cubicBezTo>
                    <a:pt x="725" y="1522"/>
                    <a:pt x="706" y="1474"/>
                    <a:pt x="687" y="1426"/>
                  </a:cubicBezTo>
                  <a:cubicBezTo>
                    <a:pt x="678" y="1405"/>
                    <a:pt x="669" y="1384"/>
                    <a:pt x="661" y="1362"/>
                  </a:cubicBezTo>
                  <a:cubicBezTo>
                    <a:pt x="658" y="1354"/>
                    <a:pt x="653" y="1351"/>
                    <a:pt x="645" y="1351"/>
                  </a:cubicBezTo>
                  <a:cubicBezTo>
                    <a:pt x="621" y="1352"/>
                    <a:pt x="598" y="1352"/>
                    <a:pt x="573" y="1352"/>
                  </a:cubicBezTo>
                  <a:cubicBezTo>
                    <a:pt x="573" y="1439"/>
                    <a:pt x="573" y="1524"/>
                    <a:pt x="573" y="1610"/>
                  </a:cubicBezTo>
                  <a:cubicBezTo>
                    <a:pt x="555" y="1610"/>
                    <a:pt x="539" y="1610"/>
                    <a:pt x="520" y="1610"/>
                  </a:cubicBezTo>
                  <a:cubicBezTo>
                    <a:pt x="520" y="1525"/>
                    <a:pt x="520" y="1439"/>
                    <a:pt x="520" y="1352"/>
                  </a:cubicBezTo>
                  <a:cubicBezTo>
                    <a:pt x="493" y="1352"/>
                    <a:pt x="467" y="1351"/>
                    <a:pt x="442" y="1352"/>
                  </a:cubicBezTo>
                  <a:cubicBezTo>
                    <a:pt x="438" y="1352"/>
                    <a:pt x="433" y="1360"/>
                    <a:pt x="431" y="1365"/>
                  </a:cubicBezTo>
                  <a:cubicBezTo>
                    <a:pt x="403" y="1431"/>
                    <a:pt x="377" y="1498"/>
                    <a:pt x="349" y="1564"/>
                  </a:cubicBezTo>
                  <a:cubicBezTo>
                    <a:pt x="334" y="1600"/>
                    <a:pt x="303" y="1618"/>
                    <a:pt x="266" y="1611"/>
                  </a:cubicBezTo>
                  <a:cubicBezTo>
                    <a:pt x="220" y="1602"/>
                    <a:pt x="197" y="1557"/>
                    <a:pt x="215" y="1512"/>
                  </a:cubicBezTo>
                  <a:cubicBezTo>
                    <a:pt x="251" y="1424"/>
                    <a:pt x="287" y="1336"/>
                    <a:pt x="323" y="1249"/>
                  </a:cubicBezTo>
                  <a:cubicBezTo>
                    <a:pt x="358" y="1161"/>
                    <a:pt x="394" y="1074"/>
                    <a:pt x="430" y="987"/>
                  </a:cubicBezTo>
                  <a:cubicBezTo>
                    <a:pt x="432" y="981"/>
                    <a:pt x="433" y="973"/>
                    <a:pt x="430" y="968"/>
                  </a:cubicBezTo>
                  <a:cubicBezTo>
                    <a:pt x="409" y="924"/>
                    <a:pt x="412" y="882"/>
                    <a:pt x="437" y="841"/>
                  </a:cubicBezTo>
                  <a:cubicBezTo>
                    <a:pt x="438" y="839"/>
                    <a:pt x="439" y="837"/>
                    <a:pt x="440" y="835"/>
                  </a:cubicBezTo>
                  <a:cubicBezTo>
                    <a:pt x="440" y="835"/>
                    <a:pt x="439" y="834"/>
                    <a:pt x="439" y="832"/>
                  </a:cubicBezTo>
                  <a:cubicBezTo>
                    <a:pt x="427" y="832"/>
                    <a:pt x="415" y="832"/>
                    <a:pt x="402" y="832"/>
                  </a:cubicBezTo>
                  <a:cubicBezTo>
                    <a:pt x="358" y="832"/>
                    <a:pt x="314" y="832"/>
                    <a:pt x="270" y="832"/>
                  </a:cubicBezTo>
                  <a:cubicBezTo>
                    <a:pt x="232" y="832"/>
                    <a:pt x="216" y="819"/>
                    <a:pt x="207" y="781"/>
                  </a:cubicBezTo>
                  <a:cubicBezTo>
                    <a:pt x="191" y="781"/>
                    <a:pt x="174" y="781"/>
                    <a:pt x="163" y="781"/>
                  </a:cubicBezTo>
                  <a:cubicBezTo>
                    <a:pt x="152" y="797"/>
                    <a:pt x="145" y="812"/>
                    <a:pt x="133" y="822"/>
                  </a:cubicBezTo>
                  <a:cubicBezTo>
                    <a:pt x="116" y="837"/>
                    <a:pt x="42" y="836"/>
                    <a:pt x="23" y="823"/>
                  </a:cubicBezTo>
                  <a:cubicBezTo>
                    <a:pt x="9" y="813"/>
                    <a:pt x="1" y="799"/>
                    <a:pt x="0" y="781"/>
                  </a:cubicBezTo>
                  <a:cubicBezTo>
                    <a:pt x="0" y="711"/>
                    <a:pt x="0" y="641"/>
                    <a:pt x="1" y="570"/>
                  </a:cubicBezTo>
                  <a:cubicBezTo>
                    <a:pt x="1" y="543"/>
                    <a:pt x="22" y="521"/>
                    <a:pt x="51" y="520"/>
                  </a:cubicBezTo>
                  <a:cubicBezTo>
                    <a:pt x="69" y="519"/>
                    <a:pt x="88" y="519"/>
                    <a:pt x="106" y="520"/>
                  </a:cubicBezTo>
                  <a:cubicBezTo>
                    <a:pt x="137" y="522"/>
                    <a:pt x="152" y="541"/>
                    <a:pt x="157" y="571"/>
                  </a:cubicBezTo>
                  <a:cubicBezTo>
                    <a:pt x="174" y="571"/>
                    <a:pt x="190" y="571"/>
                    <a:pt x="206" y="571"/>
                  </a:cubicBezTo>
                  <a:cubicBezTo>
                    <a:pt x="209" y="564"/>
                    <a:pt x="211" y="555"/>
                    <a:pt x="214" y="548"/>
                  </a:cubicBezTo>
                  <a:cubicBezTo>
                    <a:pt x="225" y="528"/>
                    <a:pt x="243" y="520"/>
                    <a:pt x="265" y="520"/>
                  </a:cubicBezTo>
                  <a:cubicBezTo>
                    <a:pt x="326" y="520"/>
                    <a:pt x="388" y="520"/>
                    <a:pt x="449" y="520"/>
                  </a:cubicBezTo>
                  <a:cubicBezTo>
                    <a:pt x="455" y="520"/>
                    <a:pt x="460" y="520"/>
                    <a:pt x="464" y="520"/>
                  </a:cubicBezTo>
                  <a:cubicBezTo>
                    <a:pt x="471" y="507"/>
                    <a:pt x="475" y="495"/>
                    <a:pt x="482" y="486"/>
                  </a:cubicBezTo>
                  <a:cubicBezTo>
                    <a:pt x="492" y="472"/>
                    <a:pt x="507" y="468"/>
                    <a:pt x="524" y="468"/>
                  </a:cubicBezTo>
                  <a:cubicBezTo>
                    <a:pt x="578" y="469"/>
                    <a:pt x="633" y="468"/>
                    <a:pt x="688" y="469"/>
                  </a:cubicBezTo>
                  <a:cubicBezTo>
                    <a:pt x="698" y="469"/>
                    <a:pt x="704" y="466"/>
                    <a:pt x="708" y="455"/>
                  </a:cubicBezTo>
                  <a:cubicBezTo>
                    <a:pt x="780" y="285"/>
                    <a:pt x="907" y="186"/>
                    <a:pt x="1090" y="160"/>
                  </a:cubicBezTo>
                  <a:cubicBezTo>
                    <a:pt x="1099" y="159"/>
                    <a:pt x="1105" y="158"/>
                    <a:pt x="1109" y="148"/>
                  </a:cubicBezTo>
                  <a:cubicBezTo>
                    <a:pt x="1144" y="66"/>
                    <a:pt x="1206" y="17"/>
                    <a:pt x="1295" y="3"/>
                  </a:cubicBezTo>
                  <a:cubicBezTo>
                    <a:pt x="1297" y="2"/>
                    <a:pt x="1298" y="1"/>
                    <a:pt x="1300" y="0"/>
                  </a:cubicBezTo>
                  <a:cubicBezTo>
                    <a:pt x="1318" y="0"/>
                    <a:pt x="1336" y="0"/>
                    <a:pt x="1354" y="0"/>
                  </a:cubicBezTo>
                  <a:cubicBezTo>
                    <a:pt x="1356" y="1"/>
                    <a:pt x="1358" y="3"/>
                    <a:pt x="1361" y="3"/>
                  </a:cubicBezTo>
                  <a:cubicBezTo>
                    <a:pt x="1522" y="30"/>
                    <a:pt x="1607" y="200"/>
                    <a:pt x="1532" y="344"/>
                  </a:cubicBezTo>
                  <a:cubicBezTo>
                    <a:pt x="1527" y="352"/>
                    <a:pt x="1528" y="358"/>
                    <a:pt x="1533" y="365"/>
                  </a:cubicBezTo>
                  <a:cubicBezTo>
                    <a:pt x="1564" y="410"/>
                    <a:pt x="1585" y="459"/>
                    <a:pt x="1598" y="512"/>
                  </a:cubicBezTo>
                  <a:cubicBezTo>
                    <a:pt x="1604" y="536"/>
                    <a:pt x="1607" y="561"/>
                    <a:pt x="1612" y="586"/>
                  </a:cubicBezTo>
                  <a:cubicBezTo>
                    <a:pt x="1612" y="611"/>
                    <a:pt x="1612" y="636"/>
                    <a:pt x="1612" y="661"/>
                  </a:cubicBezTo>
                  <a:close/>
                  <a:moveTo>
                    <a:pt x="1092" y="212"/>
                  </a:moveTo>
                  <a:cubicBezTo>
                    <a:pt x="904" y="234"/>
                    <a:pt x="752" y="387"/>
                    <a:pt x="731" y="573"/>
                  </a:cubicBezTo>
                  <a:cubicBezTo>
                    <a:pt x="709" y="769"/>
                    <a:pt x="823" y="952"/>
                    <a:pt x="1006" y="1016"/>
                  </a:cubicBezTo>
                  <a:cubicBezTo>
                    <a:pt x="1191" y="1081"/>
                    <a:pt x="1392" y="1010"/>
                    <a:pt x="1497" y="844"/>
                  </a:cubicBezTo>
                  <a:cubicBezTo>
                    <a:pt x="1594" y="689"/>
                    <a:pt x="1567" y="500"/>
                    <a:pt x="1492" y="400"/>
                  </a:cubicBezTo>
                  <a:cubicBezTo>
                    <a:pt x="1416" y="468"/>
                    <a:pt x="1329" y="490"/>
                    <a:pt x="1234" y="448"/>
                  </a:cubicBezTo>
                  <a:cubicBezTo>
                    <a:pt x="1134" y="405"/>
                    <a:pt x="1089" y="322"/>
                    <a:pt x="1092" y="212"/>
                  </a:cubicBezTo>
                  <a:close/>
                  <a:moveTo>
                    <a:pt x="725" y="832"/>
                  </a:moveTo>
                  <a:cubicBezTo>
                    <a:pt x="676" y="731"/>
                    <a:pt x="665" y="628"/>
                    <a:pt x="687" y="521"/>
                  </a:cubicBezTo>
                  <a:cubicBezTo>
                    <a:pt x="630" y="521"/>
                    <a:pt x="576" y="521"/>
                    <a:pt x="521" y="521"/>
                  </a:cubicBezTo>
                  <a:cubicBezTo>
                    <a:pt x="521" y="608"/>
                    <a:pt x="521" y="695"/>
                    <a:pt x="521" y="781"/>
                  </a:cubicBezTo>
                  <a:cubicBezTo>
                    <a:pt x="589" y="781"/>
                    <a:pt x="592" y="782"/>
                    <a:pt x="646" y="828"/>
                  </a:cubicBezTo>
                  <a:cubicBezTo>
                    <a:pt x="649" y="830"/>
                    <a:pt x="653" y="831"/>
                    <a:pt x="656" y="832"/>
                  </a:cubicBezTo>
                  <a:cubicBezTo>
                    <a:pt x="678" y="832"/>
                    <a:pt x="700" y="832"/>
                    <a:pt x="725" y="832"/>
                  </a:cubicBezTo>
                  <a:close/>
                  <a:moveTo>
                    <a:pt x="261" y="573"/>
                  </a:moveTo>
                  <a:cubicBezTo>
                    <a:pt x="261" y="643"/>
                    <a:pt x="261" y="710"/>
                    <a:pt x="261" y="779"/>
                  </a:cubicBezTo>
                  <a:cubicBezTo>
                    <a:pt x="331" y="779"/>
                    <a:pt x="399" y="779"/>
                    <a:pt x="467" y="779"/>
                  </a:cubicBezTo>
                  <a:cubicBezTo>
                    <a:pt x="467" y="710"/>
                    <a:pt x="467" y="642"/>
                    <a:pt x="467" y="573"/>
                  </a:cubicBezTo>
                  <a:cubicBezTo>
                    <a:pt x="399" y="573"/>
                    <a:pt x="331" y="573"/>
                    <a:pt x="261" y="573"/>
                  </a:cubicBezTo>
                  <a:close/>
                  <a:moveTo>
                    <a:pt x="1353" y="412"/>
                  </a:moveTo>
                  <a:cubicBezTo>
                    <a:pt x="1420" y="408"/>
                    <a:pt x="1511" y="340"/>
                    <a:pt x="1508" y="227"/>
                  </a:cubicBezTo>
                  <a:cubicBezTo>
                    <a:pt x="1505" y="140"/>
                    <a:pt x="1427" y="54"/>
                    <a:pt x="1352" y="57"/>
                  </a:cubicBezTo>
                  <a:cubicBezTo>
                    <a:pt x="1352" y="70"/>
                    <a:pt x="1352" y="83"/>
                    <a:pt x="1352" y="96"/>
                  </a:cubicBezTo>
                  <a:cubicBezTo>
                    <a:pt x="1351" y="105"/>
                    <a:pt x="1354" y="110"/>
                    <a:pt x="1362" y="114"/>
                  </a:cubicBezTo>
                  <a:cubicBezTo>
                    <a:pt x="1396" y="132"/>
                    <a:pt x="1411" y="170"/>
                    <a:pt x="1402" y="207"/>
                  </a:cubicBezTo>
                  <a:cubicBezTo>
                    <a:pt x="1386" y="207"/>
                    <a:pt x="1369" y="207"/>
                    <a:pt x="1355" y="207"/>
                  </a:cubicBezTo>
                  <a:cubicBezTo>
                    <a:pt x="1352" y="192"/>
                    <a:pt x="1351" y="176"/>
                    <a:pt x="1344" y="165"/>
                  </a:cubicBezTo>
                  <a:cubicBezTo>
                    <a:pt x="1334" y="151"/>
                    <a:pt x="1317" y="157"/>
                    <a:pt x="1302" y="157"/>
                  </a:cubicBezTo>
                  <a:cubicBezTo>
                    <a:pt x="1296" y="194"/>
                    <a:pt x="1302" y="204"/>
                    <a:pt x="1336" y="209"/>
                  </a:cubicBezTo>
                  <a:cubicBezTo>
                    <a:pt x="1372" y="214"/>
                    <a:pt x="1400" y="240"/>
                    <a:pt x="1403" y="276"/>
                  </a:cubicBezTo>
                  <a:cubicBezTo>
                    <a:pt x="1405" y="305"/>
                    <a:pt x="1403" y="333"/>
                    <a:pt x="1403" y="364"/>
                  </a:cubicBezTo>
                  <a:cubicBezTo>
                    <a:pt x="1386" y="364"/>
                    <a:pt x="1370" y="364"/>
                    <a:pt x="1353" y="364"/>
                  </a:cubicBezTo>
                  <a:cubicBezTo>
                    <a:pt x="1353" y="381"/>
                    <a:pt x="1353" y="396"/>
                    <a:pt x="1353" y="412"/>
                  </a:cubicBezTo>
                  <a:close/>
                  <a:moveTo>
                    <a:pt x="1250" y="261"/>
                  </a:moveTo>
                  <a:cubicBezTo>
                    <a:pt x="1266" y="261"/>
                    <a:pt x="1282" y="261"/>
                    <a:pt x="1296" y="261"/>
                  </a:cubicBezTo>
                  <a:cubicBezTo>
                    <a:pt x="1300" y="277"/>
                    <a:pt x="1301" y="293"/>
                    <a:pt x="1308" y="304"/>
                  </a:cubicBezTo>
                  <a:cubicBezTo>
                    <a:pt x="1318" y="318"/>
                    <a:pt x="1336" y="311"/>
                    <a:pt x="1350" y="311"/>
                  </a:cubicBezTo>
                  <a:cubicBezTo>
                    <a:pt x="1355" y="276"/>
                    <a:pt x="1350" y="261"/>
                    <a:pt x="1313" y="258"/>
                  </a:cubicBezTo>
                  <a:cubicBezTo>
                    <a:pt x="1283" y="256"/>
                    <a:pt x="1255" y="231"/>
                    <a:pt x="1251" y="202"/>
                  </a:cubicBezTo>
                  <a:cubicBezTo>
                    <a:pt x="1248" y="170"/>
                    <a:pt x="1250" y="137"/>
                    <a:pt x="1250" y="103"/>
                  </a:cubicBezTo>
                  <a:cubicBezTo>
                    <a:pt x="1266" y="103"/>
                    <a:pt x="1283" y="103"/>
                    <a:pt x="1299" y="103"/>
                  </a:cubicBezTo>
                  <a:cubicBezTo>
                    <a:pt x="1299" y="86"/>
                    <a:pt x="1299" y="71"/>
                    <a:pt x="1299" y="55"/>
                  </a:cubicBezTo>
                  <a:cubicBezTo>
                    <a:pt x="1209" y="66"/>
                    <a:pt x="1138" y="153"/>
                    <a:pt x="1144" y="242"/>
                  </a:cubicBezTo>
                  <a:cubicBezTo>
                    <a:pt x="1151" y="331"/>
                    <a:pt x="1226" y="414"/>
                    <a:pt x="1300" y="412"/>
                  </a:cubicBezTo>
                  <a:cubicBezTo>
                    <a:pt x="1300" y="397"/>
                    <a:pt x="1301" y="381"/>
                    <a:pt x="1300" y="366"/>
                  </a:cubicBezTo>
                  <a:cubicBezTo>
                    <a:pt x="1300" y="363"/>
                    <a:pt x="1296" y="358"/>
                    <a:pt x="1293" y="356"/>
                  </a:cubicBezTo>
                  <a:cubicBezTo>
                    <a:pt x="1256" y="334"/>
                    <a:pt x="1242" y="304"/>
                    <a:pt x="1250" y="261"/>
                  </a:cubicBezTo>
                  <a:close/>
                  <a:moveTo>
                    <a:pt x="583" y="1035"/>
                  </a:moveTo>
                  <a:cubicBezTo>
                    <a:pt x="602" y="1081"/>
                    <a:pt x="620" y="1126"/>
                    <a:pt x="639" y="1172"/>
                  </a:cubicBezTo>
                  <a:cubicBezTo>
                    <a:pt x="689" y="1295"/>
                    <a:pt x="739" y="1418"/>
                    <a:pt x="790" y="1541"/>
                  </a:cubicBezTo>
                  <a:cubicBezTo>
                    <a:pt x="793" y="1547"/>
                    <a:pt x="798" y="1556"/>
                    <a:pt x="804" y="1558"/>
                  </a:cubicBezTo>
                  <a:cubicBezTo>
                    <a:pt x="811" y="1560"/>
                    <a:pt x="824" y="1558"/>
                    <a:pt x="826" y="1553"/>
                  </a:cubicBezTo>
                  <a:cubicBezTo>
                    <a:pt x="830" y="1547"/>
                    <a:pt x="830" y="1535"/>
                    <a:pt x="827" y="1528"/>
                  </a:cubicBezTo>
                  <a:cubicBezTo>
                    <a:pt x="776" y="1401"/>
                    <a:pt x="724" y="1274"/>
                    <a:pt x="672" y="1147"/>
                  </a:cubicBezTo>
                  <a:cubicBezTo>
                    <a:pt x="654" y="1104"/>
                    <a:pt x="637" y="1062"/>
                    <a:pt x="619" y="1019"/>
                  </a:cubicBezTo>
                  <a:cubicBezTo>
                    <a:pt x="607" y="1024"/>
                    <a:pt x="595" y="1029"/>
                    <a:pt x="583" y="1035"/>
                  </a:cubicBezTo>
                  <a:close/>
                  <a:moveTo>
                    <a:pt x="474" y="1019"/>
                  </a:moveTo>
                  <a:cubicBezTo>
                    <a:pt x="471" y="1024"/>
                    <a:pt x="469" y="1029"/>
                    <a:pt x="467" y="1034"/>
                  </a:cubicBezTo>
                  <a:cubicBezTo>
                    <a:pt x="419" y="1149"/>
                    <a:pt x="372" y="1265"/>
                    <a:pt x="325" y="1381"/>
                  </a:cubicBezTo>
                  <a:cubicBezTo>
                    <a:pt x="304" y="1431"/>
                    <a:pt x="284" y="1480"/>
                    <a:pt x="264" y="1531"/>
                  </a:cubicBezTo>
                  <a:cubicBezTo>
                    <a:pt x="262" y="1537"/>
                    <a:pt x="263" y="1549"/>
                    <a:pt x="267" y="1554"/>
                  </a:cubicBezTo>
                  <a:cubicBezTo>
                    <a:pt x="271" y="1559"/>
                    <a:pt x="283" y="1560"/>
                    <a:pt x="290" y="1557"/>
                  </a:cubicBezTo>
                  <a:cubicBezTo>
                    <a:pt x="296" y="1555"/>
                    <a:pt x="300" y="1546"/>
                    <a:pt x="303" y="1539"/>
                  </a:cubicBezTo>
                  <a:cubicBezTo>
                    <a:pt x="359" y="1404"/>
                    <a:pt x="414" y="1268"/>
                    <a:pt x="469" y="1133"/>
                  </a:cubicBezTo>
                  <a:cubicBezTo>
                    <a:pt x="483" y="1100"/>
                    <a:pt x="496" y="1068"/>
                    <a:pt x="509" y="1035"/>
                  </a:cubicBezTo>
                  <a:cubicBezTo>
                    <a:pt x="497" y="1029"/>
                    <a:pt x="485" y="1024"/>
                    <a:pt x="474" y="1019"/>
                  </a:cubicBezTo>
                  <a:close/>
                  <a:moveTo>
                    <a:pt x="624" y="910"/>
                  </a:moveTo>
                  <a:cubicBezTo>
                    <a:pt x="624" y="867"/>
                    <a:pt x="589" y="832"/>
                    <a:pt x="546" y="832"/>
                  </a:cubicBezTo>
                  <a:cubicBezTo>
                    <a:pt x="503" y="832"/>
                    <a:pt x="469" y="867"/>
                    <a:pt x="469" y="910"/>
                  </a:cubicBezTo>
                  <a:cubicBezTo>
                    <a:pt x="469" y="953"/>
                    <a:pt x="503" y="988"/>
                    <a:pt x="546" y="988"/>
                  </a:cubicBezTo>
                  <a:cubicBezTo>
                    <a:pt x="589" y="988"/>
                    <a:pt x="624" y="953"/>
                    <a:pt x="624" y="910"/>
                  </a:cubicBezTo>
                  <a:close/>
                  <a:moveTo>
                    <a:pt x="53" y="573"/>
                  </a:moveTo>
                  <a:cubicBezTo>
                    <a:pt x="53" y="643"/>
                    <a:pt x="53" y="711"/>
                    <a:pt x="53" y="779"/>
                  </a:cubicBezTo>
                  <a:cubicBezTo>
                    <a:pt x="71" y="779"/>
                    <a:pt x="86" y="779"/>
                    <a:pt x="103" y="779"/>
                  </a:cubicBezTo>
                  <a:cubicBezTo>
                    <a:pt x="103" y="710"/>
                    <a:pt x="103" y="642"/>
                    <a:pt x="103" y="573"/>
                  </a:cubicBezTo>
                  <a:cubicBezTo>
                    <a:pt x="86" y="573"/>
                    <a:pt x="70" y="573"/>
                    <a:pt x="53" y="573"/>
                  </a:cubicBezTo>
                  <a:close/>
                  <a:moveTo>
                    <a:pt x="207" y="727"/>
                  </a:moveTo>
                  <a:cubicBezTo>
                    <a:pt x="207" y="692"/>
                    <a:pt x="207" y="659"/>
                    <a:pt x="207" y="625"/>
                  </a:cubicBezTo>
                  <a:cubicBezTo>
                    <a:pt x="190" y="625"/>
                    <a:pt x="174" y="625"/>
                    <a:pt x="157" y="625"/>
                  </a:cubicBezTo>
                  <a:cubicBezTo>
                    <a:pt x="157" y="660"/>
                    <a:pt x="157" y="693"/>
                    <a:pt x="157" y="727"/>
                  </a:cubicBezTo>
                  <a:cubicBezTo>
                    <a:pt x="174" y="727"/>
                    <a:pt x="190" y="727"/>
                    <a:pt x="207" y="727"/>
                  </a:cubicBezTo>
                  <a:close/>
                  <a:moveTo>
                    <a:pt x="519" y="1299"/>
                  </a:moveTo>
                  <a:cubicBezTo>
                    <a:pt x="519" y="1251"/>
                    <a:pt x="519" y="1203"/>
                    <a:pt x="519" y="1156"/>
                  </a:cubicBezTo>
                  <a:cubicBezTo>
                    <a:pt x="518" y="1155"/>
                    <a:pt x="517" y="1155"/>
                    <a:pt x="516" y="1155"/>
                  </a:cubicBezTo>
                  <a:cubicBezTo>
                    <a:pt x="497" y="1203"/>
                    <a:pt x="478" y="1251"/>
                    <a:pt x="458" y="1299"/>
                  </a:cubicBezTo>
                  <a:cubicBezTo>
                    <a:pt x="480" y="1299"/>
                    <a:pt x="499" y="1299"/>
                    <a:pt x="519" y="1299"/>
                  </a:cubicBezTo>
                  <a:close/>
                  <a:moveTo>
                    <a:pt x="635" y="1299"/>
                  </a:moveTo>
                  <a:cubicBezTo>
                    <a:pt x="615" y="1250"/>
                    <a:pt x="595" y="1203"/>
                    <a:pt x="576" y="1155"/>
                  </a:cubicBezTo>
                  <a:cubicBezTo>
                    <a:pt x="575" y="1156"/>
                    <a:pt x="574" y="1156"/>
                    <a:pt x="574" y="1156"/>
                  </a:cubicBezTo>
                  <a:cubicBezTo>
                    <a:pt x="574" y="1204"/>
                    <a:pt x="574" y="1251"/>
                    <a:pt x="574" y="1299"/>
                  </a:cubicBezTo>
                  <a:cubicBezTo>
                    <a:pt x="594" y="1299"/>
                    <a:pt x="613" y="1299"/>
                    <a:pt x="635" y="12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152">
              <a:extLst>
                <a:ext uri="{FF2B5EF4-FFF2-40B4-BE49-F238E27FC236}">
                  <a16:creationId xmlns:a16="http://schemas.microsoft.com/office/drawing/2014/main" id="{1AAA2481-43B7-AB07-69CE-E58FB45ED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64088"/>
              <a:ext cx="85725" cy="12700"/>
            </a:xfrm>
            <a:custGeom>
              <a:avLst/>
              <a:gdLst>
                <a:gd name="T0" fmla="*/ 0 w 310"/>
                <a:gd name="T1" fmla="*/ 0 h 49"/>
                <a:gd name="T2" fmla="*/ 310 w 310"/>
                <a:gd name="T3" fmla="*/ 0 h 49"/>
                <a:gd name="T4" fmla="*/ 310 w 310"/>
                <a:gd name="T5" fmla="*/ 49 h 49"/>
                <a:gd name="T6" fmla="*/ 0 w 310"/>
                <a:gd name="T7" fmla="*/ 49 h 49"/>
                <a:gd name="T8" fmla="*/ 0 w 31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10" h="49">
                  <a:moveTo>
                    <a:pt x="0" y="0"/>
                  </a:moveTo>
                  <a:cubicBezTo>
                    <a:pt x="104" y="0"/>
                    <a:pt x="207" y="0"/>
                    <a:pt x="310" y="0"/>
                  </a:cubicBezTo>
                  <a:cubicBezTo>
                    <a:pt x="310" y="16"/>
                    <a:pt x="310" y="32"/>
                    <a:pt x="310" y="49"/>
                  </a:cubicBezTo>
                  <a:cubicBezTo>
                    <a:pt x="207" y="49"/>
                    <a:pt x="104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153">
              <a:extLst>
                <a:ext uri="{FF2B5EF4-FFF2-40B4-BE49-F238E27FC236}">
                  <a16:creationId xmlns:a16="http://schemas.microsoft.com/office/drawing/2014/main" id="{C8F1EC25-876E-E00E-9A70-0178E5DB7806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73575"/>
              <a:ext cx="71438" cy="14288"/>
            </a:xfrm>
            <a:custGeom>
              <a:avLst/>
              <a:gdLst>
                <a:gd name="T0" fmla="*/ 259 w 259"/>
                <a:gd name="T1" fmla="*/ 0 h 49"/>
                <a:gd name="T2" fmla="*/ 259 w 259"/>
                <a:gd name="T3" fmla="*/ 49 h 49"/>
                <a:gd name="T4" fmla="*/ 0 w 259"/>
                <a:gd name="T5" fmla="*/ 49 h 49"/>
                <a:gd name="T6" fmla="*/ 0 w 259"/>
                <a:gd name="T7" fmla="*/ 0 h 49"/>
                <a:gd name="T8" fmla="*/ 259 w 259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59" h="49">
                  <a:moveTo>
                    <a:pt x="259" y="0"/>
                  </a:moveTo>
                  <a:cubicBezTo>
                    <a:pt x="259" y="16"/>
                    <a:pt x="259" y="32"/>
                    <a:pt x="259" y="49"/>
                  </a:cubicBezTo>
                  <a:cubicBezTo>
                    <a:pt x="173" y="49"/>
                    <a:pt x="87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86" y="0"/>
                    <a:pt x="171" y="0"/>
                    <a:pt x="25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3" name="Freeform 154">
              <a:extLst>
                <a:ext uri="{FF2B5EF4-FFF2-40B4-BE49-F238E27FC236}">
                  <a16:creationId xmlns:a16="http://schemas.microsoft.com/office/drawing/2014/main" id="{21B31A47-D82A-A46F-469F-EFBA32F2A9B1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502150"/>
              <a:ext cx="57150" cy="14288"/>
            </a:xfrm>
            <a:custGeom>
              <a:avLst/>
              <a:gdLst>
                <a:gd name="T0" fmla="*/ 207 w 207"/>
                <a:gd name="T1" fmla="*/ 0 h 49"/>
                <a:gd name="T2" fmla="*/ 207 w 207"/>
                <a:gd name="T3" fmla="*/ 49 h 49"/>
                <a:gd name="T4" fmla="*/ 0 w 207"/>
                <a:gd name="T5" fmla="*/ 49 h 49"/>
                <a:gd name="T6" fmla="*/ 0 w 207"/>
                <a:gd name="T7" fmla="*/ 0 h 49"/>
                <a:gd name="T8" fmla="*/ 207 w 207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7" h="49">
                  <a:moveTo>
                    <a:pt x="207" y="0"/>
                  </a:moveTo>
                  <a:cubicBezTo>
                    <a:pt x="207" y="16"/>
                    <a:pt x="207" y="32"/>
                    <a:pt x="207" y="49"/>
                  </a:cubicBezTo>
                  <a:cubicBezTo>
                    <a:pt x="138" y="49"/>
                    <a:pt x="70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68" y="0"/>
                    <a:pt x="137" y="0"/>
                    <a:pt x="20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4" name="Freeform 155">
              <a:extLst>
                <a:ext uri="{FF2B5EF4-FFF2-40B4-BE49-F238E27FC236}">
                  <a16:creationId xmlns:a16="http://schemas.microsoft.com/office/drawing/2014/main" id="{C24955C1-2CEF-0084-C8A5-4726FA55D658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4733925"/>
              <a:ext cx="57150" cy="14288"/>
            </a:xfrm>
            <a:custGeom>
              <a:avLst/>
              <a:gdLst>
                <a:gd name="T0" fmla="*/ 0 w 205"/>
                <a:gd name="T1" fmla="*/ 49 h 49"/>
                <a:gd name="T2" fmla="*/ 0 w 205"/>
                <a:gd name="T3" fmla="*/ 0 h 49"/>
                <a:gd name="T4" fmla="*/ 205 w 205"/>
                <a:gd name="T5" fmla="*/ 0 h 49"/>
                <a:gd name="T6" fmla="*/ 205 w 205"/>
                <a:gd name="T7" fmla="*/ 49 h 49"/>
                <a:gd name="T8" fmla="*/ 0 w 205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5" h="49">
                  <a:moveTo>
                    <a:pt x="0" y="49"/>
                  </a:moveTo>
                  <a:cubicBezTo>
                    <a:pt x="0" y="32"/>
                    <a:pt x="0" y="16"/>
                    <a:pt x="0" y="0"/>
                  </a:cubicBezTo>
                  <a:cubicBezTo>
                    <a:pt x="69" y="0"/>
                    <a:pt x="136" y="0"/>
                    <a:pt x="205" y="0"/>
                  </a:cubicBezTo>
                  <a:cubicBezTo>
                    <a:pt x="205" y="16"/>
                    <a:pt x="205" y="32"/>
                    <a:pt x="205" y="49"/>
                  </a:cubicBezTo>
                  <a:cubicBezTo>
                    <a:pt x="138" y="49"/>
                    <a:pt x="70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156">
              <a:extLst>
                <a:ext uri="{FF2B5EF4-FFF2-40B4-BE49-F238E27FC236}">
                  <a16:creationId xmlns:a16="http://schemas.microsoft.com/office/drawing/2014/main" id="{38FB4ECE-B2B0-36BE-D29A-326D6DF05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2200" y="4445000"/>
              <a:ext cx="42863" cy="12700"/>
            </a:xfrm>
            <a:custGeom>
              <a:avLst/>
              <a:gdLst>
                <a:gd name="T0" fmla="*/ 153 w 153"/>
                <a:gd name="T1" fmla="*/ 49 h 49"/>
                <a:gd name="T2" fmla="*/ 0 w 153"/>
                <a:gd name="T3" fmla="*/ 49 h 49"/>
                <a:gd name="T4" fmla="*/ 0 w 153"/>
                <a:gd name="T5" fmla="*/ 0 h 49"/>
                <a:gd name="T6" fmla="*/ 153 w 153"/>
                <a:gd name="T7" fmla="*/ 0 h 49"/>
                <a:gd name="T8" fmla="*/ 153 w 153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3" h="49">
                  <a:moveTo>
                    <a:pt x="153" y="49"/>
                  </a:moveTo>
                  <a:cubicBezTo>
                    <a:pt x="102" y="49"/>
                    <a:pt x="51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50" y="0"/>
                    <a:pt x="101" y="0"/>
                    <a:pt x="153" y="0"/>
                  </a:cubicBezTo>
                  <a:cubicBezTo>
                    <a:pt x="153" y="15"/>
                    <a:pt x="153" y="31"/>
                    <a:pt x="153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157">
              <a:extLst>
                <a:ext uri="{FF2B5EF4-FFF2-40B4-BE49-F238E27FC236}">
                  <a16:creationId xmlns:a16="http://schemas.microsoft.com/office/drawing/2014/main" id="{71B81AFD-FB99-8566-878F-03D8B5140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3589338" y="4443413"/>
              <a:ext cx="26988" cy="14288"/>
            </a:xfrm>
            <a:custGeom>
              <a:avLst/>
              <a:gdLst>
                <a:gd name="T0" fmla="*/ 102 w 102"/>
                <a:gd name="T1" fmla="*/ 51 h 51"/>
                <a:gd name="T2" fmla="*/ 0 w 102"/>
                <a:gd name="T3" fmla="*/ 51 h 51"/>
                <a:gd name="T4" fmla="*/ 0 w 102"/>
                <a:gd name="T5" fmla="*/ 0 h 51"/>
                <a:gd name="T6" fmla="*/ 102 w 102"/>
                <a:gd name="T7" fmla="*/ 0 h 51"/>
                <a:gd name="T8" fmla="*/ 102 w 102"/>
                <a:gd name="T9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51">
                  <a:moveTo>
                    <a:pt x="102" y="51"/>
                  </a:moveTo>
                  <a:cubicBezTo>
                    <a:pt x="68" y="51"/>
                    <a:pt x="35" y="51"/>
                    <a:pt x="0" y="51"/>
                  </a:cubicBezTo>
                  <a:cubicBezTo>
                    <a:pt x="0" y="34"/>
                    <a:pt x="0" y="18"/>
                    <a:pt x="0" y="0"/>
                  </a:cubicBezTo>
                  <a:cubicBezTo>
                    <a:pt x="34" y="0"/>
                    <a:pt x="67" y="0"/>
                    <a:pt x="102" y="0"/>
                  </a:cubicBezTo>
                  <a:cubicBezTo>
                    <a:pt x="102" y="17"/>
                    <a:pt x="102" y="33"/>
                    <a:pt x="102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7" name="Freeform 158">
              <a:extLst>
                <a:ext uri="{FF2B5EF4-FFF2-40B4-BE49-F238E27FC236}">
                  <a16:creationId xmlns:a16="http://schemas.microsoft.com/office/drawing/2014/main" id="{2F5722BA-9526-4A06-6497-91A18DD27692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33925"/>
              <a:ext cx="28575" cy="14288"/>
            </a:xfrm>
            <a:custGeom>
              <a:avLst/>
              <a:gdLst>
                <a:gd name="T0" fmla="*/ 0 w 102"/>
                <a:gd name="T1" fmla="*/ 49 h 49"/>
                <a:gd name="T2" fmla="*/ 0 w 102"/>
                <a:gd name="T3" fmla="*/ 0 h 49"/>
                <a:gd name="T4" fmla="*/ 102 w 102"/>
                <a:gd name="T5" fmla="*/ 0 h 49"/>
                <a:gd name="T6" fmla="*/ 102 w 102"/>
                <a:gd name="T7" fmla="*/ 49 h 49"/>
                <a:gd name="T8" fmla="*/ 0 w 102"/>
                <a:gd name="T9" fmla="*/ 49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2" h="49">
                  <a:moveTo>
                    <a:pt x="0" y="49"/>
                  </a:moveTo>
                  <a:cubicBezTo>
                    <a:pt x="0" y="33"/>
                    <a:pt x="0" y="17"/>
                    <a:pt x="0" y="0"/>
                  </a:cubicBezTo>
                  <a:cubicBezTo>
                    <a:pt x="34" y="0"/>
                    <a:pt x="67" y="0"/>
                    <a:pt x="102" y="0"/>
                  </a:cubicBezTo>
                  <a:cubicBezTo>
                    <a:pt x="102" y="16"/>
                    <a:pt x="102" y="32"/>
                    <a:pt x="102" y="49"/>
                  </a:cubicBezTo>
                  <a:cubicBezTo>
                    <a:pt x="69" y="49"/>
                    <a:pt x="35" y="49"/>
                    <a:pt x="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8" name="Freeform 159">
              <a:extLst>
                <a:ext uri="{FF2B5EF4-FFF2-40B4-BE49-F238E27FC236}">
                  <a16:creationId xmlns:a16="http://schemas.microsoft.com/office/drawing/2014/main" id="{DC139C06-A1E9-9973-630E-86DB148BF21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792663"/>
              <a:ext cx="14288" cy="12700"/>
            </a:xfrm>
            <a:custGeom>
              <a:avLst/>
              <a:gdLst>
                <a:gd name="T0" fmla="*/ 50 w 50"/>
                <a:gd name="T1" fmla="*/ 0 h 49"/>
                <a:gd name="T2" fmla="*/ 50 w 50"/>
                <a:gd name="T3" fmla="*/ 49 h 49"/>
                <a:gd name="T4" fmla="*/ 0 w 50"/>
                <a:gd name="T5" fmla="*/ 49 h 49"/>
                <a:gd name="T6" fmla="*/ 0 w 50"/>
                <a:gd name="T7" fmla="*/ 0 h 49"/>
                <a:gd name="T8" fmla="*/ 50 w 50"/>
                <a:gd name="T9" fmla="*/ 0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49">
                  <a:moveTo>
                    <a:pt x="50" y="0"/>
                  </a:moveTo>
                  <a:cubicBezTo>
                    <a:pt x="50" y="17"/>
                    <a:pt x="50" y="33"/>
                    <a:pt x="50" y="49"/>
                  </a:cubicBezTo>
                  <a:cubicBezTo>
                    <a:pt x="34" y="49"/>
                    <a:pt x="18" y="49"/>
                    <a:pt x="0" y="49"/>
                  </a:cubicBezTo>
                  <a:cubicBezTo>
                    <a:pt x="0" y="33"/>
                    <a:pt x="0" y="17"/>
                    <a:pt x="0" y="0"/>
                  </a:cubicBezTo>
                  <a:cubicBezTo>
                    <a:pt x="17" y="0"/>
                    <a:pt x="33" y="0"/>
                    <a:pt x="5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160">
              <a:extLst>
                <a:ext uri="{FF2B5EF4-FFF2-40B4-BE49-F238E27FC236}">
                  <a16:creationId xmlns:a16="http://schemas.microsoft.com/office/drawing/2014/main" id="{247CE925-E74A-6F04-4891-88A3C9787D07}"/>
                </a:ext>
              </a:extLst>
            </p:cNvPr>
            <p:cNvSpPr>
              <a:spLocks/>
            </p:cNvSpPr>
            <p:nvPr/>
          </p:nvSpPr>
          <p:spPr bwMode="auto">
            <a:xfrm>
              <a:off x="3863975" y="4792663"/>
              <a:ext cx="14288" cy="14288"/>
            </a:xfrm>
            <a:custGeom>
              <a:avLst/>
              <a:gdLst>
                <a:gd name="T0" fmla="*/ 0 w 50"/>
                <a:gd name="T1" fmla="*/ 50 h 50"/>
                <a:gd name="T2" fmla="*/ 0 w 50"/>
                <a:gd name="T3" fmla="*/ 0 h 50"/>
                <a:gd name="T4" fmla="*/ 50 w 50"/>
                <a:gd name="T5" fmla="*/ 0 h 50"/>
                <a:gd name="T6" fmla="*/ 50 w 50"/>
                <a:gd name="T7" fmla="*/ 50 h 50"/>
                <a:gd name="T8" fmla="*/ 0 w 50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50"/>
                  </a:move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3" y="0"/>
                    <a:pt x="50" y="0"/>
                  </a:cubicBezTo>
                  <a:cubicBezTo>
                    <a:pt x="50" y="17"/>
                    <a:pt x="50" y="33"/>
                    <a:pt x="50" y="50"/>
                  </a:cubicBezTo>
                  <a:cubicBezTo>
                    <a:pt x="33" y="50"/>
                    <a:pt x="17" y="50"/>
                    <a:pt x="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161">
              <a:extLst>
                <a:ext uri="{FF2B5EF4-FFF2-40B4-BE49-F238E27FC236}">
                  <a16:creationId xmlns:a16="http://schemas.microsoft.com/office/drawing/2014/main" id="{CCA40090-7F1A-51E5-C539-20A0A25719C4}"/>
                </a:ext>
              </a:extLst>
            </p:cNvPr>
            <p:cNvSpPr>
              <a:spLocks/>
            </p:cNvSpPr>
            <p:nvPr/>
          </p:nvSpPr>
          <p:spPr bwMode="auto">
            <a:xfrm>
              <a:off x="3892550" y="4792663"/>
              <a:ext cx="14288" cy="14288"/>
            </a:xfrm>
            <a:custGeom>
              <a:avLst/>
              <a:gdLst>
                <a:gd name="T0" fmla="*/ 0 w 50"/>
                <a:gd name="T1" fmla="*/ 0 h 50"/>
                <a:gd name="T2" fmla="*/ 50 w 50"/>
                <a:gd name="T3" fmla="*/ 0 h 50"/>
                <a:gd name="T4" fmla="*/ 50 w 50"/>
                <a:gd name="T5" fmla="*/ 50 h 50"/>
                <a:gd name="T6" fmla="*/ 0 w 50"/>
                <a:gd name="T7" fmla="*/ 50 h 50"/>
                <a:gd name="T8" fmla="*/ 0 w 50"/>
                <a:gd name="T9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0" h="50">
                  <a:moveTo>
                    <a:pt x="0" y="0"/>
                  </a:moveTo>
                  <a:cubicBezTo>
                    <a:pt x="17" y="0"/>
                    <a:pt x="33" y="0"/>
                    <a:pt x="50" y="0"/>
                  </a:cubicBezTo>
                  <a:cubicBezTo>
                    <a:pt x="50" y="17"/>
                    <a:pt x="50" y="32"/>
                    <a:pt x="50" y="50"/>
                  </a:cubicBezTo>
                  <a:cubicBezTo>
                    <a:pt x="33" y="50"/>
                    <a:pt x="18" y="50"/>
                    <a:pt x="0" y="50"/>
                  </a:cubicBezTo>
                  <a:cubicBezTo>
                    <a:pt x="0" y="33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162">
              <a:extLst>
                <a:ext uri="{FF2B5EF4-FFF2-40B4-BE49-F238E27FC236}">
                  <a16:creationId xmlns:a16="http://schemas.microsoft.com/office/drawing/2014/main" id="{3F7A545D-4179-E83C-93DB-00D24A5126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8888" y="4545013"/>
              <a:ext cx="158750" cy="101600"/>
            </a:xfrm>
            <a:custGeom>
              <a:avLst/>
              <a:gdLst>
                <a:gd name="T0" fmla="*/ 571 w 572"/>
                <a:gd name="T1" fmla="*/ 365 h 365"/>
                <a:gd name="T2" fmla="*/ 1 w 572"/>
                <a:gd name="T3" fmla="*/ 365 h 365"/>
                <a:gd name="T4" fmla="*/ 0 w 572"/>
                <a:gd name="T5" fmla="*/ 349 h 365"/>
                <a:gd name="T6" fmla="*/ 0 w 572"/>
                <a:gd name="T7" fmla="*/ 165 h 365"/>
                <a:gd name="T8" fmla="*/ 61 w 572"/>
                <a:gd name="T9" fmla="*/ 105 h 365"/>
                <a:gd name="T10" fmla="*/ 101 w 572"/>
                <a:gd name="T11" fmla="*/ 105 h 365"/>
                <a:gd name="T12" fmla="*/ 156 w 572"/>
                <a:gd name="T13" fmla="*/ 160 h 365"/>
                <a:gd name="T14" fmla="*/ 156 w 572"/>
                <a:gd name="T15" fmla="*/ 294 h 365"/>
                <a:gd name="T16" fmla="*/ 156 w 572"/>
                <a:gd name="T17" fmla="*/ 312 h 365"/>
                <a:gd name="T18" fmla="*/ 207 w 572"/>
                <a:gd name="T19" fmla="*/ 312 h 365"/>
                <a:gd name="T20" fmla="*/ 208 w 572"/>
                <a:gd name="T21" fmla="*/ 295 h 365"/>
                <a:gd name="T22" fmla="*/ 208 w 572"/>
                <a:gd name="T23" fmla="*/ 113 h 365"/>
                <a:gd name="T24" fmla="*/ 268 w 572"/>
                <a:gd name="T25" fmla="*/ 53 h 365"/>
                <a:gd name="T26" fmla="*/ 311 w 572"/>
                <a:gd name="T27" fmla="*/ 53 h 365"/>
                <a:gd name="T28" fmla="*/ 364 w 572"/>
                <a:gd name="T29" fmla="*/ 107 h 365"/>
                <a:gd name="T30" fmla="*/ 364 w 572"/>
                <a:gd name="T31" fmla="*/ 299 h 365"/>
                <a:gd name="T32" fmla="*/ 364 w 572"/>
                <a:gd name="T33" fmla="*/ 311 h 365"/>
                <a:gd name="T34" fmla="*/ 416 w 572"/>
                <a:gd name="T35" fmla="*/ 311 h 365"/>
                <a:gd name="T36" fmla="*/ 416 w 572"/>
                <a:gd name="T37" fmla="*/ 293 h 365"/>
                <a:gd name="T38" fmla="*/ 416 w 572"/>
                <a:gd name="T39" fmla="*/ 60 h 365"/>
                <a:gd name="T40" fmla="*/ 476 w 572"/>
                <a:gd name="T41" fmla="*/ 1 h 365"/>
                <a:gd name="T42" fmla="*/ 520 w 572"/>
                <a:gd name="T43" fmla="*/ 1 h 365"/>
                <a:gd name="T44" fmla="*/ 571 w 572"/>
                <a:gd name="T45" fmla="*/ 52 h 365"/>
                <a:gd name="T46" fmla="*/ 572 w 572"/>
                <a:gd name="T47" fmla="*/ 356 h 365"/>
                <a:gd name="T48" fmla="*/ 571 w 572"/>
                <a:gd name="T49" fmla="*/ 365 h 365"/>
                <a:gd name="T50" fmla="*/ 468 w 572"/>
                <a:gd name="T51" fmla="*/ 311 h 365"/>
                <a:gd name="T52" fmla="*/ 519 w 572"/>
                <a:gd name="T53" fmla="*/ 311 h 365"/>
                <a:gd name="T54" fmla="*/ 519 w 572"/>
                <a:gd name="T55" fmla="*/ 55 h 365"/>
                <a:gd name="T56" fmla="*/ 468 w 572"/>
                <a:gd name="T57" fmla="*/ 55 h 365"/>
                <a:gd name="T58" fmla="*/ 468 w 572"/>
                <a:gd name="T59" fmla="*/ 311 h 365"/>
                <a:gd name="T60" fmla="*/ 261 w 572"/>
                <a:gd name="T61" fmla="*/ 105 h 365"/>
                <a:gd name="T62" fmla="*/ 261 w 572"/>
                <a:gd name="T63" fmla="*/ 312 h 365"/>
                <a:gd name="T64" fmla="*/ 311 w 572"/>
                <a:gd name="T65" fmla="*/ 312 h 365"/>
                <a:gd name="T66" fmla="*/ 311 w 572"/>
                <a:gd name="T67" fmla="*/ 105 h 365"/>
                <a:gd name="T68" fmla="*/ 261 w 572"/>
                <a:gd name="T69" fmla="*/ 105 h 365"/>
                <a:gd name="T70" fmla="*/ 53 w 572"/>
                <a:gd name="T71" fmla="*/ 158 h 365"/>
                <a:gd name="T72" fmla="*/ 53 w 572"/>
                <a:gd name="T73" fmla="*/ 311 h 365"/>
                <a:gd name="T74" fmla="*/ 103 w 572"/>
                <a:gd name="T75" fmla="*/ 311 h 365"/>
                <a:gd name="T76" fmla="*/ 103 w 572"/>
                <a:gd name="T77" fmla="*/ 158 h 365"/>
                <a:gd name="T78" fmla="*/ 53 w 572"/>
                <a:gd name="T79" fmla="*/ 158 h 3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572" h="365">
                  <a:moveTo>
                    <a:pt x="571" y="365"/>
                  </a:moveTo>
                  <a:cubicBezTo>
                    <a:pt x="380" y="365"/>
                    <a:pt x="192" y="365"/>
                    <a:pt x="1" y="365"/>
                  </a:cubicBezTo>
                  <a:cubicBezTo>
                    <a:pt x="1" y="359"/>
                    <a:pt x="0" y="354"/>
                    <a:pt x="0" y="349"/>
                  </a:cubicBezTo>
                  <a:cubicBezTo>
                    <a:pt x="0" y="288"/>
                    <a:pt x="0" y="227"/>
                    <a:pt x="0" y="165"/>
                  </a:cubicBezTo>
                  <a:cubicBezTo>
                    <a:pt x="0" y="124"/>
                    <a:pt x="20" y="105"/>
                    <a:pt x="61" y="105"/>
                  </a:cubicBezTo>
                  <a:cubicBezTo>
                    <a:pt x="74" y="105"/>
                    <a:pt x="88" y="105"/>
                    <a:pt x="101" y="105"/>
                  </a:cubicBezTo>
                  <a:cubicBezTo>
                    <a:pt x="134" y="105"/>
                    <a:pt x="156" y="127"/>
                    <a:pt x="156" y="160"/>
                  </a:cubicBezTo>
                  <a:cubicBezTo>
                    <a:pt x="156" y="205"/>
                    <a:pt x="156" y="249"/>
                    <a:pt x="156" y="294"/>
                  </a:cubicBezTo>
                  <a:cubicBezTo>
                    <a:pt x="156" y="300"/>
                    <a:pt x="156" y="305"/>
                    <a:pt x="156" y="312"/>
                  </a:cubicBezTo>
                  <a:cubicBezTo>
                    <a:pt x="173" y="312"/>
                    <a:pt x="189" y="312"/>
                    <a:pt x="207" y="312"/>
                  </a:cubicBezTo>
                  <a:cubicBezTo>
                    <a:pt x="208" y="306"/>
                    <a:pt x="208" y="301"/>
                    <a:pt x="208" y="295"/>
                  </a:cubicBezTo>
                  <a:cubicBezTo>
                    <a:pt x="208" y="235"/>
                    <a:pt x="208" y="174"/>
                    <a:pt x="208" y="113"/>
                  </a:cubicBezTo>
                  <a:cubicBezTo>
                    <a:pt x="208" y="73"/>
                    <a:pt x="228" y="53"/>
                    <a:pt x="268" y="53"/>
                  </a:cubicBezTo>
                  <a:cubicBezTo>
                    <a:pt x="282" y="53"/>
                    <a:pt x="297" y="53"/>
                    <a:pt x="311" y="53"/>
                  </a:cubicBezTo>
                  <a:cubicBezTo>
                    <a:pt x="343" y="54"/>
                    <a:pt x="364" y="75"/>
                    <a:pt x="364" y="107"/>
                  </a:cubicBezTo>
                  <a:cubicBezTo>
                    <a:pt x="364" y="171"/>
                    <a:pt x="364" y="235"/>
                    <a:pt x="364" y="299"/>
                  </a:cubicBezTo>
                  <a:cubicBezTo>
                    <a:pt x="364" y="303"/>
                    <a:pt x="364" y="306"/>
                    <a:pt x="364" y="311"/>
                  </a:cubicBezTo>
                  <a:cubicBezTo>
                    <a:pt x="381" y="311"/>
                    <a:pt x="397" y="311"/>
                    <a:pt x="416" y="311"/>
                  </a:cubicBezTo>
                  <a:cubicBezTo>
                    <a:pt x="416" y="305"/>
                    <a:pt x="416" y="299"/>
                    <a:pt x="416" y="293"/>
                  </a:cubicBezTo>
                  <a:cubicBezTo>
                    <a:pt x="416" y="216"/>
                    <a:pt x="416" y="138"/>
                    <a:pt x="416" y="60"/>
                  </a:cubicBezTo>
                  <a:cubicBezTo>
                    <a:pt x="416" y="21"/>
                    <a:pt x="436" y="1"/>
                    <a:pt x="476" y="1"/>
                  </a:cubicBezTo>
                  <a:cubicBezTo>
                    <a:pt x="491" y="1"/>
                    <a:pt x="506" y="0"/>
                    <a:pt x="520" y="1"/>
                  </a:cubicBezTo>
                  <a:cubicBezTo>
                    <a:pt x="550" y="2"/>
                    <a:pt x="571" y="23"/>
                    <a:pt x="571" y="52"/>
                  </a:cubicBezTo>
                  <a:cubicBezTo>
                    <a:pt x="572" y="153"/>
                    <a:pt x="572" y="255"/>
                    <a:pt x="572" y="356"/>
                  </a:cubicBezTo>
                  <a:cubicBezTo>
                    <a:pt x="572" y="358"/>
                    <a:pt x="571" y="361"/>
                    <a:pt x="571" y="365"/>
                  </a:cubicBezTo>
                  <a:close/>
                  <a:moveTo>
                    <a:pt x="468" y="311"/>
                  </a:moveTo>
                  <a:cubicBezTo>
                    <a:pt x="486" y="311"/>
                    <a:pt x="502" y="311"/>
                    <a:pt x="519" y="311"/>
                  </a:cubicBezTo>
                  <a:cubicBezTo>
                    <a:pt x="519" y="225"/>
                    <a:pt x="519" y="140"/>
                    <a:pt x="519" y="55"/>
                  </a:cubicBezTo>
                  <a:cubicBezTo>
                    <a:pt x="502" y="55"/>
                    <a:pt x="485" y="55"/>
                    <a:pt x="468" y="55"/>
                  </a:cubicBezTo>
                  <a:cubicBezTo>
                    <a:pt x="468" y="141"/>
                    <a:pt x="468" y="225"/>
                    <a:pt x="468" y="311"/>
                  </a:cubicBezTo>
                  <a:close/>
                  <a:moveTo>
                    <a:pt x="261" y="105"/>
                  </a:moveTo>
                  <a:cubicBezTo>
                    <a:pt x="261" y="175"/>
                    <a:pt x="261" y="243"/>
                    <a:pt x="261" y="312"/>
                  </a:cubicBezTo>
                  <a:cubicBezTo>
                    <a:pt x="278" y="312"/>
                    <a:pt x="294" y="312"/>
                    <a:pt x="311" y="312"/>
                  </a:cubicBezTo>
                  <a:cubicBezTo>
                    <a:pt x="311" y="242"/>
                    <a:pt x="311" y="174"/>
                    <a:pt x="311" y="105"/>
                  </a:cubicBezTo>
                  <a:cubicBezTo>
                    <a:pt x="294" y="105"/>
                    <a:pt x="278" y="105"/>
                    <a:pt x="261" y="105"/>
                  </a:cubicBezTo>
                  <a:close/>
                  <a:moveTo>
                    <a:pt x="53" y="158"/>
                  </a:moveTo>
                  <a:cubicBezTo>
                    <a:pt x="53" y="210"/>
                    <a:pt x="53" y="261"/>
                    <a:pt x="53" y="311"/>
                  </a:cubicBezTo>
                  <a:cubicBezTo>
                    <a:pt x="70" y="311"/>
                    <a:pt x="87" y="311"/>
                    <a:pt x="103" y="311"/>
                  </a:cubicBezTo>
                  <a:cubicBezTo>
                    <a:pt x="103" y="260"/>
                    <a:pt x="103" y="209"/>
                    <a:pt x="103" y="158"/>
                  </a:cubicBezTo>
                  <a:cubicBezTo>
                    <a:pt x="86" y="158"/>
                    <a:pt x="70" y="158"/>
                    <a:pt x="53" y="1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163">
              <a:extLst>
                <a:ext uri="{FF2B5EF4-FFF2-40B4-BE49-F238E27FC236}">
                  <a16:creationId xmlns:a16="http://schemas.microsoft.com/office/drawing/2014/main" id="{7227F094-F250-F45D-08E2-A0624297F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3703638" y="4646613"/>
              <a:ext cx="15875" cy="14288"/>
            </a:xfrm>
            <a:custGeom>
              <a:avLst/>
              <a:gdLst>
                <a:gd name="T0" fmla="*/ 52 w 52"/>
                <a:gd name="T1" fmla="*/ 26 h 52"/>
                <a:gd name="T2" fmla="*/ 26 w 52"/>
                <a:gd name="T3" fmla="*/ 51 h 52"/>
                <a:gd name="T4" fmla="*/ 0 w 52"/>
                <a:gd name="T5" fmla="*/ 26 h 52"/>
                <a:gd name="T6" fmla="*/ 26 w 52"/>
                <a:gd name="T7" fmla="*/ 0 h 52"/>
                <a:gd name="T8" fmla="*/ 52 w 52"/>
                <a:gd name="T9" fmla="*/ 26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2">
                  <a:moveTo>
                    <a:pt x="52" y="26"/>
                  </a:moveTo>
                  <a:cubicBezTo>
                    <a:pt x="52" y="40"/>
                    <a:pt x="41" y="51"/>
                    <a:pt x="26" y="51"/>
                  </a:cubicBezTo>
                  <a:cubicBezTo>
                    <a:pt x="12" y="52"/>
                    <a:pt x="0" y="40"/>
                    <a:pt x="0" y="26"/>
                  </a:cubicBezTo>
                  <a:cubicBezTo>
                    <a:pt x="0" y="12"/>
                    <a:pt x="11" y="1"/>
                    <a:pt x="26" y="0"/>
                  </a:cubicBezTo>
                  <a:cubicBezTo>
                    <a:pt x="40" y="0"/>
                    <a:pt x="52" y="11"/>
                    <a:pt x="5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33" name="Group 632">
            <a:extLst>
              <a:ext uri="{FF2B5EF4-FFF2-40B4-BE49-F238E27FC236}">
                <a16:creationId xmlns:a16="http://schemas.microsoft.com/office/drawing/2014/main" id="{AE93BAD8-58EB-07E2-045E-F6295D7BFA6C}"/>
              </a:ext>
            </a:extLst>
          </p:cNvPr>
          <p:cNvGrpSpPr/>
          <p:nvPr/>
        </p:nvGrpSpPr>
        <p:grpSpPr>
          <a:xfrm>
            <a:off x="5427973" y="5513791"/>
            <a:ext cx="461963" cy="479425"/>
            <a:chOff x="4229100" y="4400550"/>
            <a:chExt cx="461963" cy="479425"/>
          </a:xfrm>
          <a:solidFill>
            <a:srgbClr val="43266B"/>
          </a:solidFill>
        </p:grpSpPr>
        <p:sp>
          <p:nvSpPr>
            <p:cNvPr id="634" name="Freeform 164">
              <a:extLst>
                <a:ext uri="{FF2B5EF4-FFF2-40B4-BE49-F238E27FC236}">
                  <a16:creationId xmlns:a16="http://schemas.microsoft.com/office/drawing/2014/main" id="{72738394-FFE9-3F41-97FC-B210DDB70B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5000" y="4400550"/>
              <a:ext cx="246063" cy="246063"/>
            </a:xfrm>
            <a:custGeom>
              <a:avLst/>
              <a:gdLst>
                <a:gd name="T0" fmla="*/ 883 w 883"/>
                <a:gd name="T1" fmla="*/ 368 h 883"/>
                <a:gd name="T2" fmla="*/ 875 w 883"/>
                <a:gd name="T3" fmla="*/ 407 h 883"/>
                <a:gd name="T4" fmla="*/ 791 w 883"/>
                <a:gd name="T5" fmla="*/ 566 h 883"/>
                <a:gd name="T6" fmla="*/ 614 w 883"/>
                <a:gd name="T7" fmla="*/ 739 h 883"/>
                <a:gd name="T8" fmla="*/ 306 w 883"/>
                <a:gd name="T9" fmla="*/ 799 h 883"/>
                <a:gd name="T10" fmla="*/ 281 w 883"/>
                <a:gd name="T11" fmla="*/ 805 h 883"/>
                <a:gd name="T12" fmla="*/ 203 w 883"/>
                <a:gd name="T13" fmla="*/ 883 h 883"/>
                <a:gd name="T14" fmla="*/ 0 w 883"/>
                <a:gd name="T15" fmla="*/ 679 h 883"/>
                <a:gd name="T16" fmla="*/ 31 w 883"/>
                <a:gd name="T17" fmla="*/ 648 h 883"/>
                <a:gd name="T18" fmla="*/ 79 w 883"/>
                <a:gd name="T19" fmla="*/ 601 h 883"/>
                <a:gd name="T20" fmla="*/ 84 w 883"/>
                <a:gd name="T21" fmla="*/ 578 h 883"/>
                <a:gd name="T22" fmla="*/ 132 w 883"/>
                <a:gd name="T23" fmla="*/ 282 h 883"/>
                <a:gd name="T24" fmla="*/ 146 w 883"/>
                <a:gd name="T25" fmla="*/ 264 h 883"/>
                <a:gd name="T26" fmla="*/ 346 w 883"/>
                <a:gd name="T27" fmla="*/ 68 h 883"/>
                <a:gd name="T28" fmla="*/ 504 w 883"/>
                <a:gd name="T29" fmla="*/ 3 h 883"/>
                <a:gd name="T30" fmla="*/ 515 w 883"/>
                <a:gd name="T31" fmla="*/ 0 h 883"/>
                <a:gd name="T32" fmla="*/ 579 w 883"/>
                <a:gd name="T33" fmla="*/ 0 h 883"/>
                <a:gd name="T34" fmla="*/ 593 w 883"/>
                <a:gd name="T35" fmla="*/ 3 h 883"/>
                <a:gd name="T36" fmla="*/ 873 w 883"/>
                <a:gd name="T37" fmla="*/ 257 h 883"/>
                <a:gd name="T38" fmla="*/ 883 w 883"/>
                <a:gd name="T39" fmla="*/ 304 h 883"/>
                <a:gd name="T40" fmla="*/ 883 w 883"/>
                <a:gd name="T41" fmla="*/ 368 h 883"/>
                <a:gd name="T42" fmla="*/ 167 w 883"/>
                <a:gd name="T43" fmla="*/ 508 h 883"/>
                <a:gd name="T44" fmla="*/ 172 w 883"/>
                <a:gd name="T45" fmla="*/ 511 h 883"/>
                <a:gd name="T46" fmla="*/ 181 w 883"/>
                <a:gd name="T47" fmla="*/ 498 h 883"/>
                <a:gd name="T48" fmla="*/ 434 w 883"/>
                <a:gd name="T49" fmla="*/ 246 h 883"/>
                <a:gd name="T50" fmla="*/ 461 w 883"/>
                <a:gd name="T51" fmla="*/ 221 h 883"/>
                <a:gd name="T52" fmla="*/ 600 w 883"/>
                <a:gd name="T53" fmla="*/ 203 h 883"/>
                <a:gd name="T54" fmla="*/ 688 w 883"/>
                <a:gd name="T55" fmla="*/ 312 h 883"/>
                <a:gd name="T56" fmla="*/ 642 w 883"/>
                <a:gd name="T57" fmla="*/ 444 h 883"/>
                <a:gd name="T58" fmla="*/ 385 w 883"/>
                <a:gd name="T59" fmla="*/ 702 h 883"/>
                <a:gd name="T60" fmla="*/ 371 w 883"/>
                <a:gd name="T61" fmla="*/ 716 h 883"/>
                <a:gd name="T62" fmla="*/ 560 w 883"/>
                <a:gd name="T63" fmla="*/ 660 h 883"/>
                <a:gd name="T64" fmla="*/ 724 w 883"/>
                <a:gd name="T65" fmla="*/ 496 h 883"/>
                <a:gd name="T66" fmla="*/ 784 w 883"/>
                <a:gd name="T67" fmla="*/ 303 h 883"/>
                <a:gd name="T68" fmla="*/ 405 w 883"/>
                <a:gd name="T69" fmla="*/ 145 h 883"/>
                <a:gd name="T70" fmla="*/ 216 w 883"/>
                <a:gd name="T71" fmla="*/ 332 h 883"/>
                <a:gd name="T72" fmla="*/ 167 w 883"/>
                <a:gd name="T73" fmla="*/ 508 h 883"/>
                <a:gd name="T74" fmla="*/ 203 w 883"/>
                <a:gd name="T75" fmla="*/ 748 h 883"/>
                <a:gd name="T76" fmla="*/ 261 w 883"/>
                <a:gd name="T77" fmla="*/ 690 h 883"/>
                <a:gd name="T78" fmla="*/ 369 w 883"/>
                <a:gd name="T79" fmla="*/ 581 h 883"/>
                <a:gd name="T80" fmla="*/ 352 w 883"/>
                <a:gd name="T81" fmla="*/ 501 h 883"/>
                <a:gd name="T82" fmla="*/ 298 w 883"/>
                <a:gd name="T83" fmla="*/ 516 h 883"/>
                <a:gd name="T84" fmla="*/ 139 w 883"/>
                <a:gd name="T85" fmla="*/ 676 h 883"/>
                <a:gd name="T86" fmla="*/ 135 w 883"/>
                <a:gd name="T87" fmla="*/ 681 h 883"/>
                <a:gd name="T88" fmla="*/ 203 w 883"/>
                <a:gd name="T89" fmla="*/ 748 h 883"/>
                <a:gd name="T90" fmla="*/ 468 w 883"/>
                <a:gd name="T91" fmla="*/ 478 h 883"/>
                <a:gd name="T92" fmla="*/ 584 w 883"/>
                <a:gd name="T93" fmla="*/ 365 h 883"/>
                <a:gd name="T94" fmla="*/ 593 w 883"/>
                <a:gd name="T95" fmla="*/ 324 h 883"/>
                <a:gd name="T96" fmla="*/ 511 w 883"/>
                <a:gd name="T97" fmla="*/ 304 h 883"/>
                <a:gd name="T98" fmla="*/ 418 w 883"/>
                <a:gd name="T99" fmla="*/ 396 h 883"/>
                <a:gd name="T100" fmla="*/ 401 w 883"/>
                <a:gd name="T101" fmla="*/ 410 h 883"/>
                <a:gd name="T102" fmla="*/ 468 w 883"/>
                <a:gd name="T103" fmla="*/ 478 h 8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883" h="883">
                  <a:moveTo>
                    <a:pt x="883" y="368"/>
                  </a:moveTo>
                  <a:cubicBezTo>
                    <a:pt x="880" y="381"/>
                    <a:pt x="878" y="394"/>
                    <a:pt x="875" y="407"/>
                  </a:cubicBezTo>
                  <a:cubicBezTo>
                    <a:pt x="862" y="467"/>
                    <a:pt x="835" y="521"/>
                    <a:pt x="791" y="566"/>
                  </a:cubicBezTo>
                  <a:cubicBezTo>
                    <a:pt x="733" y="624"/>
                    <a:pt x="677" y="686"/>
                    <a:pt x="614" y="739"/>
                  </a:cubicBezTo>
                  <a:cubicBezTo>
                    <a:pt x="524" y="814"/>
                    <a:pt x="418" y="831"/>
                    <a:pt x="306" y="799"/>
                  </a:cubicBezTo>
                  <a:cubicBezTo>
                    <a:pt x="295" y="796"/>
                    <a:pt x="289" y="797"/>
                    <a:pt x="281" y="805"/>
                  </a:cubicBezTo>
                  <a:cubicBezTo>
                    <a:pt x="255" y="832"/>
                    <a:pt x="229" y="858"/>
                    <a:pt x="203" y="883"/>
                  </a:cubicBezTo>
                  <a:cubicBezTo>
                    <a:pt x="135" y="815"/>
                    <a:pt x="68" y="748"/>
                    <a:pt x="0" y="679"/>
                  </a:cubicBezTo>
                  <a:cubicBezTo>
                    <a:pt x="9" y="670"/>
                    <a:pt x="20" y="659"/>
                    <a:pt x="31" y="648"/>
                  </a:cubicBezTo>
                  <a:cubicBezTo>
                    <a:pt x="47" y="632"/>
                    <a:pt x="62" y="616"/>
                    <a:pt x="79" y="601"/>
                  </a:cubicBezTo>
                  <a:cubicBezTo>
                    <a:pt x="86" y="594"/>
                    <a:pt x="87" y="588"/>
                    <a:pt x="84" y="578"/>
                  </a:cubicBezTo>
                  <a:cubicBezTo>
                    <a:pt x="53" y="472"/>
                    <a:pt x="69" y="373"/>
                    <a:pt x="132" y="282"/>
                  </a:cubicBezTo>
                  <a:cubicBezTo>
                    <a:pt x="136" y="276"/>
                    <a:pt x="141" y="269"/>
                    <a:pt x="146" y="264"/>
                  </a:cubicBezTo>
                  <a:cubicBezTo>
                    <a:pt x="212" y="199"/>
                    <a:pt x="277" y="131"/>
                    <a:pt x="346" y="68"/>
                  </a:cubicBezTo>
                  <a:cubicBezTo>
                    <a:pt x="389" y="29"/>
                    <a:pt x="445" y="10"/>
                    <a:pt x="504" y="3"/>
                  </a:cubicBezTo>
                  <a:cubicBezTo>
                    <a:pt x="508" y="2"/>
                    <a:pt x="511" y="1"/>
                    <a:pt x="515" y="0"/>
                  </a:cubicBezTo>
                  <a:cubicBezTo>
                    <a:pt x="536" y="0"/>
                    <a:pt x="557" y="0"/>
                    <a:pt x="579" y="0"/>
                  </a:cubicBezTo>
                  <a:cubicBezTo>
                    <a:pt x="583" y="1"/>
                    <a:pt x="588" y="3"/>
                    <a:pt x="593" y="3"/>
                  </a:cubicBezTo>
                  <a:cubicBezTo>
                    <a:pt x="728" y="21"/>
                    <a:pt x="842" y="124"/>
                    <a:pt x="873" y="257"/>
                  </a:cubicBezTo>
                  <a:cubicBezTo>
                    <a:pt x="877" y="273"/>
                    <a:pt x="880" y="288"/>
                    <a:pt x="883" y="304"/>
                  </a:cubicBezTo>
                  <a:cubicBezTo>
                    <a:pt x="883" y="325"/>
                    <a:pt x="883" y="346"/>
                    <a:pt x="883" y="368"/>
                  </a:cubicBezTo>
                  <a:close/>
                  <a:moveTo>
                    <a:pt x="167" y="508"/>
                  </a:moveTo>
                  <a:cubicBezTo>
                    <a:pt x="169" y="509"/>
                    <a:pt x="170" y="510"/>
                    <a:pt x="172" y="511"/>
                  </a:cubicBezTo>
                  <a:cubicBezTo>
                    <a:pt x="175" y="506"/>
                    <a:pt x="178" y="502"/>
                    <a:pt x="181" y="498"/>
                  </a:cubicBezTo>
                  <a:cubicBezTo>
                    <a:pt x="265" y="414"/>
                    <a:pt x="349" y="330"/>
                    <a:pt x="434" y="246"/>
                  </a:cubicBezTo>
                  <a:cubicBezTo>
                    <a:pt x="442" y="237"/>
                    <a:pt x="451" y="228"/>
                    <a:pt x="461" y="221"/>
                  </a:cubicBezTo>
                  <a:cubicBezTo>
                    <a:pt x="504" y="190"/>
                    <a:pt x="551" y="183"/>
                    <a:pt x="600" y="203"/>
                  </a:cubicBezTo>
                  <a:cubicBezTo>
                    <a:pt x="649" y="222"/>
                    <a:pt x="679" y="260"/>
                    <a:pt x="688" y="312"/>
                  </a:cubicBezTo>
                  <a:cubicBezTo>
                    <a:pt x="697" y="364"/>
                    <a:pt x="679" y="407"/>
                    <a:pt x="642" y="444"/>
                  </a:cubicBezTo>
                  <a:cubicBezTo>
                    <a:pt x="556" y="530"/>
                    <a:pt x="471" y="616"/>
                    <a:pt x="385" y="702"/>
                  </a:cubicBezTo>
                  <a:cubicBezTo>
                    <a:pt x="381" y="705"/>
                    <a:pt x="377" y="709"/>
                    <a:pt x="371" y="716"/>
                  </a:cubicBezTo>
                  <a:cubicBezTo>
                    <a:pt x="444" y="723"/>
                    <a:pt x="508" y="707"/>
                    <a:pt x="560" y="660"/>
                  </a:cubicBezTo>
                  <a:cubicBezTo>
                    <a:pt x="616" y="607"/>
                    <a:pt x="671" y="552"/>
                    <a:pt x="724" y="496"/>
                  </a:cubicBezTo>
                  <a:cubicBezTo>
                    <a:pt x="775" y="442"/>
                    <a:pt x="794" y="377"/>
                    <a:pt x="784" y="303"/>
                  </a:cubicBezTo>
                  <a:cubicBezTo>
                    <a:pt x="760" y="123"/>
                    <a:pt x="548" y="32"/>
                    <a:pt x="405" y="145"/>
                  </a:cubicBezTo>
                  <a:cubicBezTo>
                    <a:pt x="336" y="199"/>
                    <a:pt x="275" y="266"/>
                    <a:pt x="216" y="332"/>
                  </a:cubicBezTo>
                  <a:cubicBezTo>
                    <a:pt x="172" y="381"/>
                    <a:pt x="160" y="443"/>
                    <a:pt x="167" y="508"/>
                  </a:cubicBezTo>
                  <a:close/>
                  <a:moveTo>
                    <a:pt x="203" y="748"/>
                  </a:moveTo>
                  <a:cubicBezTo>
                    <a:pt x="222" y="729"/>
                    <a:pt x="241" y="709"/>
                    <a:pt x="261" y="690"/>
                  </a:cubicBezTo>
                  <a:cubicBezTo>
                    <a:pt x="297" y="654"/>
                    <a:pt x="333" y="618"/>
                    <a:pt x="369" y="581"/>
                  </a:cubicBezTo>
                  <a:cubicBezTo>
                    <a:pt x="396" y="554"/>
                    <a:pt x="386" y="512"/>
                    <a:pt x="352" y="501"/>
                  </a:cubicBezTo>
                  <a:cubicBezTo>
                    <a:pt x="331" y="494"/>
                    <a:pt x="314" y="501"/>
                    <a:pt x="298" y="516"/>
                  </a:cubicBezTo>
                  <a:cubicBezTo>
                    <a:pt x="245" y="569"/>
                    <a:pt x="192" y="622"/>
                    <a:pt x="139" y="676"/>
                  </a:cubicBezTo>
                  <a:cubicBezTo>
                    <a:pt x="137" y="677"/>
                    <a:pt x="136" y="680"/>
                    <a:pt x="135" y="681"/>
                  </a:cubicBezTo>
                  <a:cubicBezTo>
                    <a:pt x="157" y="703"/>
                    <a:pt x="179" y="725"/>
                    <a:pt x="203" y="748"/>
                  </a:cubicBezTo>
                  <a:close/>
                  <a:moveTo>
                    <a:pt x="468" y="478"/>
                  </a:moveTo>
                  <a:cubicBezTo>
                    <a:pt x="506" y="442"/>
                    <a:pt x="546" y="404"/>
                    <a:pt x="584" y="365"/>
                  </a:cubicBezTo>
                  <a:cubicBezTo>
                    <a:pt x="595" y="354"/>
                    <a:pt x="597" y="339"/>
                    <a:pt x="593" y="324"/>
                  </a:cubicBezTo>
                  <a:cubicBezTo>
                    <a:pt x="583" y="287"/>
                    <a:pt x="540" y="276"/>
                    <a:pt x="511" y="304"/>
                  </a:cubicBezTo>
                  <a:cubicBezTo>
                    <a:pt x="480" y="334"/>
                    <a:pt x="449" y="366"/>
                    <a:pt x="418" y="396"/>
                  </a:cubicBezTo>
                  <a:cubicBezTo>
                    <a:pt x="412" y="402"/>
                    <a:pt x="405" y="407"/>
                    <a:pt x="401" y="410"/>
                  </a:cubicBezTo>
                  <a:cubicBezTo>
                    <a:pt x="426" y="435"/>
                    <a:pt x="448" y="457"/>
                    <a:pt x="468" y="4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165">
              <a:extLst>
                <a:ext uri="{FF2B5EF4-FFF2-40B4-BE49-F238E27FC236}">
                  <a16:creationId xmlns:a16="http://schemas.microsoft.com/office/drawing/2014/main" id="{32009B59-D0BE-5583-04C4-702AA5B02FE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29100" y="4610100"/>
              <a:ext cx="252413" cy="269875"/>
            </a:xfrm>
            <a:custGeom>
              <a:avLst/>
              <a:gdLst>
                <a:gd name="T0" fmla="*/ 704 w 907"/>
                <a:gd name="T1" fmla="*/ 0 h 966"/>
                <a:gd name="T2" fmla="*/ 907 w 907"/>
                <a:gd name="T3" fmla="*/ 204 h 966"/>
                <a:gd name="T4" fmla="*/ 829 w 907"/>
                <a:gd name="T5" fmla="*/ 282 h 966"/>
                <a:gd name="T6" fmla="*/ 823 w 907"/>
                <a:gd name="T7" fmla="*/ 308 h 966"/>
                <a:gd name="T8" fmla="*/ 748 w 907"/>
                <a:gd name="T9" fmla="*/ 633 h 966"/>
                <a:gd name="T10" fmla="*/ 579 w 907"/>
                <a:gd name="T11" fmla="*/ 801 h 966"/>
                <a:gd name="T12" fmla="*/ 35 w 907"/>
                <a:gd name="T13" fmla="*/ 647 h 966"/>
                <a:gd name="T14" fmla="*/ 107 w 907"/>
                <a:gd name="T15" fmla="*/ 329 h 966"/>
                <a:gd name="T16" fmla="*/ 292 w 907"/>
                <a:gd name="T17" fmla="*/ 145 h 966"/>
                <a:gd name="T18" fmla="*/ 600 w 907"/>
                <a:gd name="T19" fmla="*/ 85 h 966"/>
                <a:gd name="T20" fmla="*/ 626 w 907"/>
                <a:gd name="T21" fmla="*/ 78 h 966"/>
                <a:gd name="T22" fmla="*/ 704 w 907"/>
                <a:gd name="T23" fmla="*/ 0 h 966"/>
                <a:gd name="T24" fmla="*/ 739 w 907"/>
                <a:gd name="T25" fmla="*/ 373 h 966"/>
                <a:gd name="T26" fmla="*/ 726 w 907"/>
                <a:gd name="T27" fmla="*/ 386 h 966"/>
                <a:gd name="T28" fmla="*/ 470 w 907"/>
                <a:gd name="T29" fmla="*/ 641 h 966"/>
                <a:gd name="T30" fmla="*/ 443 w 907"/>
                <a:gd name="T31" fmla="*/ 666 h 966"/>
                <a:gd name="T32" fmla="*/ 303 w 907"/>
                <a:gd name="T33" fmla="*/ 684 h 966"/>
                <a:gd name="T34" fmla="*/ 215 w 907"/>
                <a:gd name="T35" fmla="*/ 575 h 966"/>
                <a:gd name="T36" fmla="*/ 261 w 907"/>
                <a:gd name="T37" fmla="*/ 443 h 966"/>
                <a:gd name="T38" fmla="*/ 522 w 907"/>
                <a:gd name="T39" fmla="*/ 182 h 966"/>
                <a:gd name="T40" fmla="*/ 535 w 907"/>
                <a:gd name="T41" fmla="*/ 168 h 966"/>
                <a:gd name="T42" fmla="*/ 347 w 907"/>
                <a:gd name="T43" fmla="*/ 224 h 966"/>
                <a:gd name="T44" fmla="*/ 178 w 907"/>
                <a:gd name="T45" fmla="*/ 392 h 966"/>
                <a:gd name="T46" fmla="*/ 117 w 907"/>
                <a:gd name="T47" fmla="*/ 533 h 966"/>
                <a:gd name="T48" fmla="*/ 249 w 907"/>
                <a:gd name="T49" fmla="*/ 765 h 966"/>
                <a:gd name="T50" fmla="*/ 516 w 907"/>
                <a:gd name="T51" fmla="*/ 729 h 966"/>
                <a:gd name="T52" fmla="*/ 673 w 907"/>
                <a:gd name="T53" fmla="*/ 573 h 966"/>
                <a:gd name="T54" fmla="*/ 739 w 907"/>
                <a:gd name="T55" fmla="*/ 373 h 966"/>
                <a:gd name="T56" fmla="*/ 705 w 907"/>
                <a:gd name="T57" fmla="*/ 136 h 966"/>
                <a:gd name="T58" fmla="*/ 536 w 907"/>
                <a:gd name="T59" fmla="*/ 304 h 966"/>
                <a:gd name="T60" fmla="*/ 532 w 907"/>
                <a:gd name="T61" fmla="*/ 309 h 966"/>
                <a:gd name="T62" fmla="*/ 528 w 907"/>
                <a:gd name="T63" fmla="*/ 360 h 966"/>
                <a:gd name="T64" fmla="*/ 572 w 907"/>
                <a:gd name="T65" fmla="*/ 385 h 966"/>
                <a:gd name="T66" fmla="*/ 609 w 907"/>
                <a:gd name="T67" fmla="*/ 366 h 966"/>
                <a:gd name="T68" fmla="*/ 764 w 907"/>
                <a:gd name="T69" fmla="*/ 211 h 966"/>
                <a:gd name="T70" fmla="*/ 771 w 907"/>
                <a:gd name="T71" fmla="*/ 203 h 966"/>
                <a:gd name="T72" fmla="*/ 705 w 907"/>
                <a:gd name="T73" fmla="*/ 136 h 966"/>
                <a:gd name="T74" fmla="*/ 436 w 907"/>
                <a:gd name="T75" fmla="*/ 404 h 966"/>
                <a:gd name="T76" fmla="*/ 322 w 907"/>
                <a:gd name="T77" fmla="*/ 518 h 966"/>
                <a:gd name="T78" fmla="*/ 321 w 907"/>
                <a:gd name="T79" fmla="*/ 583 h 966"/>
                <a:gd name="T80" fmla="*/ 386 w 907"/>
                <a:gd name="T81" fmla="*/ 588 h 966"/>
                <a:gd name="T82" fmla="*/ 502 w 907"/>
                <a:gd name="T83" fmla="*/ 470 h 966"/>
                <a:gd name="T84" fmla="*/ 436 w 907"/>
                <a:gd name="T85" fmla="*/ 404 h 9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907" h="966">
                  <a:moveTo>
                    <a:pt x="704" y="0"/>
                  </a:moveTo>
                  <a:cubicBezTo>
                    <a:pt x="772" y="68"/>
                    <a:pt x="839" y="135"/>
                    <a:pt x="907" y="204"/>
                  </a:cubicBezTo>
                  <a:cubicBezTo>
                    <a:pt x="882" y="229"/>
                    <a:pt x="856" y="256"/>
                    <a:pt x="829" y="282"/>
                  </a:cubicBezTo>
                  <a:cubicBezTo>
                    <a:pt x="821" y="290"/>
                    <a:pt x="820" y="296"/>
                    <a:pt x="823" y="308"/>
                  </a:cubicBezTo>
                  <a:cubicBezTo>
                    <a:pt x="856" y="430"/>
                    <a:pt x="833" y="540"/>
                    <a:pt x="748" y="633"/>
                  </a:cubicBezTo>
                  <a:cubicBezTo>
                    <a:pt x="694" y="692"/>
                    <a:pt x="638" y="748"/>
                    <a:pt x="579" y="801"/>
                  </a:cubicBezTo>
                  <a:cubicBezTo>
                    <a:pt x="397" y="966"/>
                    <a:pt x="104" y="883"/>
                    <a:pt x="35" y="647"/>
                  </a:cubicBezTo>
                  <a:cubicBezTo>
                    <a:pt x="0" y="529"/>
                    <a:pt x="24" y="420"/>
                    <a:pt x="107" y="329"/>
                  </a:cubicBezTo>
                  <a:cubicBezTo>
                    <a:pt x="165" y="264"/>
                    <a:pt x="226" y="202"/>
                    <a:pt x="292" y="145"/>
                  </a:cubicBezTo>
                  <a:cubicBezTo>
                    <a:pt x="381" y="70"/>
                    <a:pt x="487" y="53"/>
                    <a:pt x="600" y="85"/>
                  </a:cubicBezTo>
                  <a:cubicBezTo>
                    <a:pt x="611" y="88"/>
                    <a:pt x="618" y="87"/>
                    <a:pt x="626" y="78"/>
                  </a:cubicBezTo>
                  <a:cubicBezTo>
                    <a:pt x="652" y="52"/>
                    <a:pt x="678" y="26"/>
                    <a:pt x="704" y="0"/>
                  </a:cubicBezTo>
                  <a:close/>
                  <a:moveTo>
                    <a:pt x="739" y="373"/>
                  </a:moveTo>
                  <a:cubicBezTo>
                    <a:pt x="733" y="378"/>
                    <a:pt x="729" y="382"/>
                    <a:pt x="726" y="386"/>
                  </a:cubicBezTo>
                  <a:cubicBezTo>
                    <a:pt x="640" y="471"/>
                    <a:pt x="555" y="556"/>
                    <a:pt x="470" y="641"/>
                  </a:cubicBezTo>
                  <a:cubicBezTo>
                    <a:pt x="461" y="650"/>
                    <a:pt x="452" y="658"/>
                    <a:pt x="443" y="666"/>
                  </a:cubicBezTo>
                  <a:cubicBezTo>
                    <a:pt x="400" y="697"/>
                    <a:pt x="352" y="704"/>
                    <a:pt x="303" y="684"/>
                  </a:cubicBezTo>
                  <a:cubicBezTo>
                    <a:pt x="255" y="665"/>
                    <a:pt x="224" y="628"/>
                    <a:pt x="215" y="575"/>
                  </a:cubicBezTo>
                  <a:cubicBezTo>
                    <a:pt x="206" y="523"/>
                    <a:pt x="224" y="480"/>
                    <a:pt x="261" y="443"/>
                  </a:cubicBezTo>
                  <a:cubicBezTo>
                    <a:pt x="348" y="356"/>
                    <a:pt x="435" y="269"/>
                    <a:pt x="522" y="182"/>
                  </a:cubicBezTo>
                  <a:cubicBezTo>
                    <a:pt x="526" y="178"/>
                    <a:pt x="529" y="174"/>
                    <a:pt x="535" y="168"/>
                  </a:cubicBezTo>
                  <a:cubicBezTo>
                    <a:pt x="462" y="161"/>
                    <a:pt x="398" y="176"/>
                    <a:pt x="347" y="224"/>
                  </a:cubicBezTo>
                  <a:cubicBezTo>
                    <a:pt x="288" y="278"/>
                    <a:pt x="233" y="335"/>
                    <a:pt x="178" y="392"/>
                  </a:cubicBezTo>
                  <a:cubicBezTo>
                    <a:pt x="140" y="431"/>
                    <a:pt x="121" y="480"/>
                    <a:pt x="117" y="533"/>
                  </a:cubicBezTo>
                  <a:cubicBezTo>
                    <a:pt x="110" y="630"/>
                    <a:pt x="163" y="723"/>
                    <a:pt x="249" y="765"/>
                  </a:cubicBezTo>
                  <a:cubicBezTo>
                    <a:pt x="339" y="810"/>
                    <a:pt x="444" y="796"/>
                    <a:pt x="516" y="729"/>
                  </a:cubicBezTo>
                  <a:cubicBezTo>
                    <a:pt x="570" y="679"/>
                    <a:pt x="622" y="626"/>
                    <a:pt x="673" y="573"/>
                  </a:cubicBezTo>
                  <a:cubicBezTo>
                    <a:pt x="726" y="519"/>
                    <a:pt x="747" y="452"/>
                    <a:pt x="739" y="373"/>
                  </a:cubicBezTo>
                  <a:close/>
                  <a:moveTo>
                    <a:pt x="705" y="136"/>
                  </a:moveTo>
                  <a:cubicBezTo>
                    <a:pt x="648" y="192"/>
                    <a:pt x="592" y="248"/>
                    <a:pt x="536" y="304"/>
                  </a:cubicBezTo>
                  <a:cubicBezTo>
                    <a:pt x="534" y="306"/>
                    <a:pt x="533" y="307"/>
                    <a:pt x="532" y="309"/>
                  </a:cubicBezTo>
                  <a:cubicBezTo>
                    <a:pt x="520" y="325"/>
                    <a:pt x="518" y="343"/>
                    <a:pt x="528" y="360"/>
                  </a:cubicBezTo>
                  <a:cubicBezTo>
                    <a:pt x="537" y="378"/>
                    <a:pt x="553" y="388"/>
                    <a:pt x="572" y="385"/>
                  </a:cubicBezTo>
                  <a:cubicBezTo>
                    <a:pt x="585" y="382"/>
                    <a:pt x="599" y="375"/>
                    <a:pt x="609" y="366"/>
                  </a:cubicBezTo>
                  <a:cubicBezTo>
                    <a:pt x="662" y="315"/>
                    <a:pt x="713" y="263"/>
                    <a:pt x="764" y="211"/>
                  </a:cubicBezTo>
                  <a:cubicBezTo>
                    <a:pt x="767" y="208"/>
                    <a:pt x="770" y="205"/>
                    <a:pt x="771" y="203"/>
                  </a:cubicBezTo>
                  <a:cubicBezTo>
                    <a:pt x="749" y="180"/>
                    <a:pt x="727" y="158"/>
                    <a:pt x="705" y="136"/>
                  </a:cubicBezTo>
                  <a:close/>
                  <a:moveTo>
                    <a:pt x="436" y="404"/>
                  </a:moveTo>
                  <a:cubicBezTo>
                    <a:pt x="399" y="441"/>
                    <a:pt x="360" y="479"/>
                    <a:pt x="322" y="518"/>
                  </a:cubicBezTo>
                  <a:cubicBezTo>
                    <a:pt x="303" y="537"/>
                    <a:pt x="304" y="565"/>
                    <a:pt x="321" y="583"/>
                  </a:cubicBezTo>
                  <a:cubicBezTo>
                    <a:pt x="338" y="602"/>
                    <a:pt x="367" y="606"/>
                    <a:pt x="386" y="588"/>
                  </a:cubicBezTo>
                  <a:cubicBezTo>
                    <a:pt x="426" y="549"/>
                    <a:pt x="465" y="508"/>
                    <a:pt x="502" y="470"/>
                  </a:cubicBezTo>
                  <a:cubicBezTo>
                    <a:pt x="481" y="449"/>
                    <a:pt x="459" y="427"/>
                    <a:pt x="436" y="4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166">
              <a:extLst>
                <a:ext uri="{FF2B5EF4-FFF2-40B4-BE49-F238E27FC236}">
                  <a16:creationId xmlns:a16="http://schemas.microsoft.com/office/drawing/2014/main" id="{53B813A2-CABE-29D0-BFE5-746C77175581}"/>
                </a:ext>
              </a:extLst>
            </p:cNvPr>
            <p:cNvSpPr>
              <a:spLocks/>
            </p:cNvSpPr>
            <p:nvPr/>
          </p:nvSpPr>
          <p:spPr bwMode="auto">
            <a:xfrm>
              <a:off x="4535488" y="4652963"/>
              <a:ext cx="65088" cy="44450"/>
            </a:xfrm>
            <a:custGeom>
              <a:avLst/>
              <a:gdLst>
                <a:gd name="T0" fmla="*/ 0 w 233"/>
                <a:gd name="T1" fmla="*/ 91 h 159"/>
                <a:gd name="T2" fmla="*/ 30 w 233"/>
                <a:gd name="T3" fmla="*/ 0 h 159"/>
                <a:gd name="T4" fmla="*/ 233 w 233"/>
                <a:gd name="T5" fmla="*/ 67 h 159"/>
                <a:gd name="T6" fmla="*/ 203 w 233"/>
                <a:gd name="T7" fmla="*/ 159 h 159"/>
                <a:gd name="T8" fmla="*/ 0 w 233"/>
                <a:gd name="T9" fmla="*/ 9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3" h="159">
                  <a:moveTo>
                    <a:pt x="0" y="91"/>
                  </a:moveTo>
                  <a:cubicBezTo>
                    <a:pt x="10" y="60"/>
                    <a:pt x="20" y="30"/>
                    <a:pt x="30" y="0"/>
                  </a:cubicBezTo>
                  <a:cubicBezTo>
                    <a:pt x="98" y="22"/>
                    <a:pt x="164" y="44"/>
                    <a:pt x="233" y="67"/>
                  </a:cubicBezTo>
                  <a:cubicBezTo>
                    <a:pt x="223" y="98"/>
                    <a:pt x="213" y="127"/>
                    <a:pt x="203" y="159"/>
                  </a:cubicBezTo>
                  <a:cubicBezTo>
                    <a:pt x="135" y="136"/>
                    <a:pt x="68" y="114"/>
                    <a:pt x="0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167">
              <a:extLst>
                <a:ext uri="{FF2B5EF4-FFF2-40B4-BE49-F238E27FC236}">
                  <a16:creationId xmlns:a16="http://schemas.microsoft.com/office/drawing/2014/main" id="{2439DD5B-CDC9-0D18-A2CF-28DCDED10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7863" y="4700588"/>
              <a:ext cx="44450" cy="65088"/>
            </a:xfrm>
            <a:custGeom>
              <a:avLst/>
              <a:gdLst>
                <a:gd name="T0" fmla="*/ 159 w 159"/>
                <a:gd name="T1" fmla="*/ 203 h 234"/>
                <a:gd name="T2" fmla="*/ 68 w 159"/>
                <a:gd name="T3" fmla="*/ 234 h 234"/>
                <a:gd name="T4" fmla="*/ 0 w 159"/>
                <a:gd name="T5" fmla="*/ 30 h 234"/>
                <a:gd name="T6" fmla="*/ 91 w 159"/>
                <a:gd name="T7" fmla="*/ 0 h 234"/>
                <a:gd name="T8" fmla="*/ 159 w 159"/>
                <a:gd name="T9" fmla="*/ 203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34">
                  <a:moveTo>
                    <a:pt x="159" y="203"/>
                  </a:moveTo>
                  <a:cubicBezTo>
                    <a:pt x="129" y="213"/>
                    <a:pt x="100" y="223"/>
                    <a:pt x="68" y="234"/>
                  </a:cubicBezTo>
                  <a:cubicBezTo>
                    <a:pt x="46" y="166"/>
                    <a:pt x="23" y="99"/>
                    <a:pt x="0" y="30"/>
                  </a:cubicBezTo>
                  <a:cubicBezTo>
                    <a:pt x="31" y="20"/>
                    <a:pt x="60" y="10"/>
                    <a:pt x="91" y="0"/>
                  </a:cubicBezTo>
                  <a:cubicBezTo>
                    <a:pt x="114" y="67"/>
                    <a:pt x="136" y="135"/>
                    <a:pt x="159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168">
              <a:extLst>
                <a:ext uri="{FF2B5EF4-FFF2-40B4-BE49-F238E27FC236}">
                  <a16:creationId xmlns:a16="http://schemas.microsoft.com/office/drawing/2014/main" id="{A0B2DF67-1B64-FA90-582A-9C92363EDF94}"/>
                </a:ext>
              </a:extLst>
            </p:cNvPr>
            <p:cNvSpPr>
              <a:spLocks/>
            </p:cNvSpPr>
            <p:nvPr/>
          </p:nvSpPr>
          <p:spPr bwMode="auto">
            <a:xfrm>
              <a:off x="4394200" y="4491038"/>
              <a:ext cx="44450" cy="65088"/>
            </a:xfrm>
            <a:custGeom>
              <a:avLst/>
              <a:gdLst>
                <a:gd name="T0" fmla="*/ 0 w 159"/>
                <a:gd name="T1" fmla="*/ 30 h 234"/>
                <a:gd name="T2" fmla="*/ 91 w 159"/>
                <a:gd name="T3" fmla="*/ 0 h 234"/>
                <a:gd name="T4" fmla="*/ 159 w 159"/>
                <a:gd name="T5" fmla="*/ 203 h 234"/>
                <a:gd name="T6" fmla="*/ 68 w 159"/>
                <a:gd name="T7" fmla="*/ 234 h 234"/>
                <a:gd name="T8" fmla="*/ 0 w 159"/>
                <a:gd name="T9" fmla="*/ 30 h 2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59" h="234">
                  <a:moveTo>
                    <a:pt x="0" y="30"/>
                  </a:moveTo>
                  <a:cubicBezTo>
                    <a:pt x="31" y="20"/>
                    <a:pt x="60" y="11"/>
                    <a:pt x="91" y="0"/>
                  </a:cubicBezTo>
                  <a:cubicBezTo>
                    <a:pt x="114" y="68"/>
                    <a:pt x="136" y="134"/>
                    <a:pt x="159" y="203"/>
                  </a:cubicBezTo>
                  <a:cubicBezTo>
                    <a:pt x="129" y="213"/>
                    <a:pt x="100" y="223"/>
                    <a:pt x="68" y="234"/>
                  </a:cubicBezTo>
                  <a:cubicBezTo>
                    <a:pt x="45" y="166"/>
                    <a:pt x="23" y="99"/>
                    <a:pt x="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169">
              <a:extLst>
                <a:ext uri="{FF2B5EF4-FFF2-40B4-BE49-F238E27FC236}">
                  <a16:creationId xmlns:a16="http://schemas.microsoft.com/office/drawing/2014/main" id="{C4BEB810-F2FA-2365-44FF-F5D77CD99415}"/>
                </a:ext>
              </a:extLst>
            </p:cNvPr>
            <p:cNvSpPr>
              <a:spLocks/>
            </p:cNvSpPr>
            <p:nvPr/>
          </p:nvSpPr>
          <p:spPr bwMode="auto">
            <a:xfrm>
              <a:off x="4327525" y="4559300"/>
              <a:ext cx="65088" cy="44450"/>
            </a:xfrm>
            <a:custGeom>
              <a:avLst/>
              <a:gdLst>
                <a:gd name="T0" fmla="*/ 0 w 234"/>
                <a:gd name="T1" fmla="*/ 91 h 159"/>
                <a:gd name="T2" fmla="*/ 30 w 234"/>
                <a:gd name="T3" fmla="*/ 0 h 159"/>
                <a:gd name="T4" fmla="*/ 234 w 234"/>
                <a:gd name="T5" fmla="*/ 68 h 159"/>
                <a:gd name="T6" fmla="*/ 204 w 234"/>
                <a:gd name="T7" fmla="*/ 159 h 159"/>
                <a:gd name="T8" fmla="*/ 0 w 234"/>
                <a:gd name="T9" fmla="*/ 91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159">
                  <a:moveTo>
                    <a:pt x="0" y="91"/>
                  </a:moveTo>
                  <a:cubicBezTo>
                    <a:pt x="10" y="61"/>
                    <a:pt x="20" y="32"/>
                    <a:pt x="30" y="0"/>
                  </a:cubicBezTo>
                  <a:cubicBezTo>
                    <a:pt x="98" y="23"/>
                    <a:pt x="165" y="45"/>
                    <a:pt x="234" y="68"/>
                  </a:cubicBezTo>
                  <a:cubicBezTo>
                    <a:pt x="224" y="99"/>
                    <a:pt x="214" y="128"/>
                    <a:pt x="204" y="159"/>
                  </a:cubicBezTo>
                  <a:cubicBezTo>
                    <a:pt x="136" y="137"/>
                    <a:pt x="68" y="114"/>
                    <a:pt x="0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A2479ED8-59D9-1EA6-2876-6029C2CFDDB9}"/>
              </a:ext>
            </a:extLst>
          </p:cNvPr>
          <p:cNvGrpSpPr/>
          <p:nvPr/>
        </p:nvGrpSpPr>
        <p:grpSpPr>
          <a:xfrm>
            <a:off x="6182303" y="5551889"/>
            <a:ext cx="427039" cy="403227"/>
            <a:chOff x="5410200" y="4413250"/>
            <a:chExt cx="427038" cy="403226"/>
          </a:xfrm>
          <a:solidFill>
            <a:srgbClr val="43266B"/>
          </a:solidFill>
        </p:grpSpPr>
        <p:sp>
          <p:nvSpPr>
            <p:cNvPr id="641" name="Freeform 173">
              <a:extLst>
                <a:ext uri="{FF2B5EF4-FFF2-40B4-BE49-F238E27FC236}">
                  <a16:creationId xmlns:a16="http://schemas.microsoft.com/office/drawing/2014/main" id="{9E7CD2A7-B075-ADBC-2B83-CBF3CC06CB3F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0200" y="4508500"/>
              <a:ext cx="150813" cy="250825"/>
            </a:xfrm>
            <a:custGeom>
              <a:avLst/>
              <a:gdLst>
                <a:gd name="T0" fmla="*/ 0 w 540"/>
                <a:gd name="T1" fmla="*/ 0 h 899"/>
                <a:gd name="T2" fmla="*/ 450 w 540"/>
                <a:gd name="T3" fmla="*/ 225 h 899"/>
                <a:gd name="T4" fmla="*/ 530 w 540"/>
                <a:gd name="T5" fmla="*/ 266 h 899"/>
                <a:gd name="T6" fmla="*/ 540 w 540"/>
                <a:gd name="T7" fmla="*/ 280 h 899"/>
                <a:gd name="T8" fmla="*/ 540 w 540"/>
                <a:gd name="T9" fmla="*/ 896 h 899"/>
                <a:gd name="T10" fmla="*/ 539 w 540"/>
                <a:gd name="T11" fmla="*/ 899 h 899"/>
                <a:gd name="T12" fmla="*/ 529 w 540"/>
                <a:gd name="T13" fmla="*/ 895 h 899"/>
                <a:gd name="T14" fmla="*/ 2 w 540"/>
                <a:gd name="T15" fmla="*/ 632 h 899"/>
                <a:gd name="T16" fmla="*/ 0 w 540"/>
                <a:gd name="T17" fmla="*/ 630 h 899"/>
                <a:gd name="T18" fmla="*/ 0 w 540"/>
                <a:gd name="T19" fmla="*/ 0 h 8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0" h="899">
                  <a:moveTo>
                    <a:pt x="0" y="0"/>
                  </a:moveTo>
                  <a:cubicBezTo>
                    <a:pt x="150" y="75"/>
                    <a:pt x="300" y="150"/>
                    <a:pt x="450" y="225"/>
                  </a:cubicBezTo>
                  <a:cubicBezTo>
                    <a:pt x="476" y="239"/>
                    <a:pt x="503" y="252"/>
                    <a:pt x="530" y="266"/>
                  </a:cubicBezTo>
                  <a:cubicBezTo>
                    <a:pt x="534" y="268"/>
                    <a:pt x="540" y="275"/>
                    <a:pt x="540" y="280"/>
                  </a:cubicBezTo>
                  <a:cubicBezTo>
                    <a:pt x="540" y="485"/>
                    <a:pt x="540" y="690"/>
                    <a:pt x="540" y="896"/>
                  </a:cubicBezTo>
                  <a:cubicBezTo>
                    <a:pt x="540" y="896"/>
                    <a:pt x="540" y="897"/>
                    <a:pt x="539" y="899"/>
                  </a:cubicBezTo>
                  <a:cubicBezTo>
                    <a:pt x="536" y="897"/>
                    <a:pt x="532" y="896"/>
                    <a:pt x="529" y="895"/>
                  </a:cubicBezTo>
                  <a:cubicBezTo>
                    <a:pt x="353" y="807"/>
                    <a:pt x="178" y="719"/>
                    <a:pt x="2" y="632"/>
                  </a:cubicBezTo>
                  <a:cubicBezTo>
                    <a:pt x="2" y="631"/>
                    <a:pt x="1" y="631"/>
                    <a:pt x="0" y="630"/>
                  </a:cubicBezTo>
                  <a:cubicBezTo>
                    <a:pt x="0" y="420"/>
                    <a:pt x="0" y="21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174">
              <a:extLst>
                <a:ext uri="{FF2B5EF4-FFF2-40B4-BE49-F238E27FC236}">
                  <a16:creationId xmlns:a16="http://schemas.microsoft.com/office/drawing/2014/main" id="{A315E772-5F39-9D9E-25F3-BFC7F000EDA8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7688" y="4605338"/>
              <a:ext cx="209550" cy="211138"/>
            </a:xfrm>
            <a:custGeom>
              <a:avLst/>
              <a:gdLst>
                <a:gd name="T0" fmla="*/ 597 w 754"/>
                <a:gd name="T1" fmla="*/ 535 h 755"/>
                <a:gd name="T2" fmla="*/ 754 w 754"/>
                <a:gd name="T3" fmla="*/ 691 h 755"/>
                <a:gd name="T4" fmla="*/ 691 w 754"/>
                <a:gd name="T5" fmla="*/ 755 h 755"/>
                <a:gd name="T6" fmla="*/ 534 w 754"/>
                <a:gd name="T7" fmla="*/ 598 h 755"/>
                <a:gd name="T8" fmla="*/ 98 w 754"/>
                <a:gd name="T9" fmla="*/ 543 h 755"/>
                <a:gd name="T10" fmla="*/ 121 w 754"/>
                <a:gd name="T11" fmla="*/ 125 h 755"/>
                <a:gd name="T12" fmla="*/ 538 w 754"/>
                <a:gd name="T13" fmla="*/ 97 h 755"/>
                <a:gd name="T14" fmla="*/ 597 w 754"/>
                <a:gd name="T15" fmla="*/ 535 h 7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54" h="755">
                  <a:moveTo>
                    <a:pt x="597" y="535"/>
                  </a:moveTo>
                  <a:cubicBezTo>
                    <a:pt x="650" y="587"/>
                    <a:pt x="703" y="640"/>
                    <a:pt x="754" y="691"/>
                  </a:cubicBezTo>
                  <a:cubicBezTo>
                    <a:pt x="733" y="713"/>
                    <a:pt x="712" y="734"/>
                    <a:pt x="691" y="755"/>
                  </a:cubicBezTo>
                  <a:cubicBezTo>
                    <a:pt x="640" y="703"/>
                    <a:pt x="587" y="651"/>
                    <a:pt x="534" y="598"/>
                  </a:cubicBezTo>
                  <a:cubicBezTo>
                    <a:pt x="381" y="709"/>
                    <a:pt x="195" y="664"/>
                    <a:pt x="98" y="543"/>
                  </a:cubicBezTo>
                  <a:cubicBezTo>
                    <a:pt x="0" y="418"/>
                    <a:pt x="9" y="239"/>
                    <a:pt x="121" y="125"/>
                  </a:cubicBezTo>
                  <a:cubicBezTo>
                    <a:pt x="232" y="12"/>
                    <a:pt x="412" y="0"/>
                    <a:pt x="538" y="97"/>
                  </a:cubicBezTo>
                  <a:cubicBezTo>
                    <a:pt x="661" y="193"/>
                    <a:pt x="708" y="382"/>
                    <a:pt x="597" y="5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3" name="Freeform 175">
              <a:extLst>
                <a:ext uri="{FF2B5EF4-FFF2-40B4-BE49-F238E27FC236}">
                  <a16:creationId xmlns:a16="http://schemas.microsoft.com/office/drawing/2014/main" id="{55A65635-51BE-061B-EB4C-59DE09B54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5422900" y="4413250"/>
              <a:ext cx="300038" cy="149225"/>
            </a:xfrm>
            <a:custGeom>
              <a:avLst/>
              <a:gdLst>
                <a:gd name="T0" fmla="*/ 0 w 1076"/>
                <a:gd name="T1" fmla="*/ 268 h 535"/>
                <a:gd name="T2" fmla="*/ 14 w 1076"/>
                <a:gd name="T3" fmla="*/ 260 h 535"/>
                <a:gd name="T4" fmla="*/ 527 w 1076"/>
                <a:gd name="T5" fmla="*/ 3 h 535"/>
                <a:gd name="T6" fmla="*/ 547 w 1076"/>
                <a:gd name="T7" fmla="*/ 2 h 535"/>
                <a:gd name="T8" fmla="*/ 1069 w 1076"/>
                <a:gd name="T9" fmla="*/ 263 h 535"/>
                <a:gd name="T10" fmla="*/ 1076 w 1076"/>
                <a:gd name="T11" fmla="*/ 267 h 535"/>
                <a:gd name="T12" fmla="*/ 1063 w 1076"/>
                <a:gd name="T13" fmla="*/ 275 h 535"/>
                <a:gd name="T14" fmla="*/ 549 w 1076"/>
                <a:gd name="T15" fmla="*/ 532 h 535"/>
                <a:gd name="T16" fmla="*/ 529 w 1076"/>
                <a:gd name="T17" fmla="*/ 532 h 535"/>
                <a:gd name="T18" fmla="*/ 9 w 1076"/>
                <a:gd name="T19" fmla="*/ 273 h 535"/>
                <a:gd name="T20" fmla="*/ 0 w 1076"/>
                <a:gd name="T21" fmla="*/ 268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076" h="535">
                  <a:moveTo>
                    <a:pt x="0" y="268"/>
                  </a:moveTo>
                  <a:cubicBezTo>
                    <a:pt x="5" y="264"/>
                    <a:pt x="9" y="262"/>
                    <a:pt x="14" y="260"/>
                  </a:cubicBezTo>
                  <a:cubicBezTo>
                    <a:pt x="185" y="174"/>
                    <a:pt x="355" y="89"/>
                    <a:pt x="527" y="3"/>
                  </a:cubicBezTo>
                  <a:cubicBezTo>
                    <a:pt x="532" y="1"/>
                    <a:pt x="542" y="0"/>
                    <a:pt x="547" y="2"/>
                  </a:cubicBezTo>
                  <a:cubicBezTo>
                    <a:pt x="721" y="89"/>
                    <a:pt x="895" y="176"/>
                    <a:pt x="1069" y="263"/>
                  </a:cubicBezTo>
                  <a:cubicBezTo>
                    <a:pt x="1071" y="264"/>
                    <a:pt x="1073" y="265"/>
                    <a:pt x="1076" y="267"/>
                  </a:cubicBezTo>
                  <a:cubicBezTo>
                    <a:pt x="1071" y="270"/>
                    <a:pt x="1067" y="273"/>
                    <a:pt x="1063" y="275"/>
                  </a:cubicBezTo>
                  <a:cubicBezTo>
                    <a:pt x="892" y="361"/>
                    <a:pt x="720" y="446"/>
                    <a:pt x="549" y="532"/>
                  </a:cubicBezTo>
                  <a:cubicBezTo>
                    <a:pt x="543" y="534"/>
                    <a:pt x="534" y="535"/>
                    <a:pt x="529" y="532"/>
                  </a:cubicBezTo>
                  <a:cubicBezTo>
                    <a:pt x="355" y="446"/>
                    <a:pt x="182" y="359"/>
                    <a:pt x="9" y="273"/>
                  </a:cubicBezTo>
                  <a:cubicBezTo>
                    <a:pt x="6" y="271"/>
                    <a:pt x="4" y="270"/>
                    <a:pt x="0" y="2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4" name="Freeform 176">
              <a:extLst>
                <a:ext uri="{FF2B5EF4-FFF2-40B4-BE49-F238E27FC236}">
                  <a16:creationId xmlns:a16="http://schemas.microsoft.com/office/drawing/2014/main" id="{C5312703-5DBC-5B34-6E24-A1DD1D9BD495}"/>
                </a:ext>
              </a:extLst>
            </p:cNvPr>
            <p:cNvSpPr>
              <a:spLocks/>
            </p:cNvSpPr>
            <p:nvPr/>
          </p:nvSpPr>
          <p:spPr bwMode="auto">
            <a:xfrm>
              <a:off x="5584825" y="4510088"/>
              <a:ext cx="150813" cy="249238"/>
            </a:xfrm>
            <a:custGeom>
              <a:avLst/>
              <a:gdLst>
                <a:gd name="T0" fmla="*/ 118 w 539"/>
                <a:gd name="T1" fmla="*/ 839 h 898"/>
                <a:gd name="T2" fmla="*/ 1 w 539"/>
                <a:gd name="T3" fmla="*/ 898 h 898"/>
                <a:gd name="T4" fmla="*/ 0 w 539"/>
                <a:gd name="T5" fmla="*/ 884 h 898"/>
                <a:gd name="T6" fmla="*/ 0 w 539"/>
                <a:gd name="T7" fmla="*/ 281 h 898"/>
                <a:gd name="T8" fmla="*/ 10 w 539"/>
                <a:gd name="T9" fmla="*/ 263 h 898"/>
                <a:gd name="T10" fmla="*/ 529 w 539"/>
                <a:gd name="T11" fmla="*/ 4 h 898"/>
                <a:gd name="T12" fmla="*/ 539 w 539"/>
                <a:gd name="T13" fmla="*/ 0 h 898"/>
                <a:gd name="T14" fmla="*/ 539 w 539"/>
                <a:gd name="T15" fmla="*/ 288 h 898"/>
                <a:gd name="T16" fmla="*/ 174 w 539"/>
                <a:gd name="T17" fmla="*/ 446 h 898"/>
                <a:gd name="T18" fmla="*/ 118 w 539"/>
                <a:gd name="T19" fmla="*/ 839 h 8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39" h="898">
                  <a:moveTo>
                    <a:pt x="118" y="839"/>
                  </a:moveTo>
                  <a:cubicBezTo>
                    <a:pt x="79" y="859"/>
                    <a:pt x="41" y="878"/>
                    <a:pt x="1" y="898"/>
                  </a:cubicBezTo>
                  <a:cubicBezTo>
                    <a:pt x="1" y="893"/>
                    <a:pt x="0" y="888"/>
                    <a:pt x="0" y="884"/>
                  </a:cubicBezTo>
                  <a:cubicBezTo>
                    <a:pt x="0" y="683"/>
                    <a:pt x="0" y="482"/>
                    <a:pt x="0" y="281"/>
                  </a:cubicBezTo>
                  <a:cubicBezTo>
                    <a:pt x="0" y="272"/>
                    <a:pt x="2" y="267"/>
                    <a:pt x="10" y="263"/>
                  </a:cubicBezTo>
                  <a:cubicBezTo>
                    <a:pt x="183" y="177"/>
                    <a:pt x="356" y="90"/>
                    <a:pt x="529" y="4"/>
                  </a:cubicBezTo>
                  <a:cubicBezTo>
                    <a:pt x="532" y="3"/>
                    <a:pt x="535" y="1"/>
                    <a:pt x="539" y="0"/>
                  </a:cubicBezTo>
                  <a:cubicBezTo>
                    <a:pt x="539" y="97"/>
                    <a:pt x="539" y="192"/>
                    <a:pt x="539" y="288"/>
                  </a:cubicBezTo>
                  <a:cubicBezTo>
                    <a:pt x="389" y="276"/>
                    <a:pt x="265" y="327"/>
                    <a:pt x="174" y="446"/>
                  </a:cubicBezTo>
                  <a:cubicBezTo>
                    <a:pt x="82" y="565"/>
                    <a:pt x="68" y="698"/>
                    <a:pt x="118" y="8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5" name="Group 644">
            <a:extLst>
              <a:ext uri="{FF2B5EF4-FFF2-40B4-BE49-F238E27FC236}">
                <a16:creationId xmlns:a16="http://schemas.microsoft.com/office/drawing/2014/main" id="{18412BF4-C727-5737-73DE-DB105516ADC4}"/>
              </a:ext>
            </a:extLst>
          </p:cNvPr>
          <p:cNvGrpSpPr/>
          <p:nvPr/>
        </p:nvGrpSpPr>
        <p:grpSpPr>
          <a:xfrm>
            <a:off x="6911486" y="5537602"/>
            <a:ext cx="442913" cy="431800"/>
            <a:chOff x="5986463" y="4392613"/>
            <a:chExt cx="442913" cy="431800"/>
          </a:xfrm>
          <a:solidFill>
            <a:srgbClr val="43266B"/>
          </a:solidFill>
        </p:grpSpPr>
        <p:sp>
          <p:nvSpPr>
            <p:cNvPr id="646" name="Freeform 177">
              <a:extLst>
                <a:ext uri="{FF2B5EF4-FFF2-40B4-BE49-F238E27FC236}">
                  <a16:creationId xmlns:a16="http://schemas.microsoft.com/office/drawing/2014/main" id="{A2D11C6F-8190-7431-2F3D-F47A246D58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86463" y="4392613"/>
              <a:ext cx="442913" cy="431800"/>
            </a:xfrm>
            <a:custGeom>
              <a:avLst/>
              <a:gdLst>
                <a:gd name="T0" fmla="*/ 1592 w 1592"/>
                <a:gd name="T1" fmla="*/ 1372 h 1552"/>
                <a:gd name="T2" fmla="*/ 1557 w 1592"/>
                <a:gd name="T3" fmla="*/ 1425 h 1552"/>
                <a:gd name="T4" fmla="*/ 1468 w 1592"/>
                <a:gd name="T5" fmla="*/ 1516 h 1552"/>
                <a:gd name="T6" fmla="*/ 1354 w 1592"/>
                <a:gd name="T7" fmla="*/ 1517 h 1552"/>
                <a:gd name="T8" fmla="*/ 1134 w 1592"/>
                <a:gd name="T9" fmla="*/ 1304 h 1552"/>
                <a:gd name="T10" fmla="*/ 1111 w 1592"/>
                <a:gd name="T11" fmla="*/ 1209 h 1552"/>
                <a:gd name="T12" fmla="*/ 1107 w 1592"/>
                <a:gd name="T13" fmla="*/ 1196 h 1552"/>
                <a:gd name="T14" fmla="*/ 978 w 1592"/>
                <a:gd name="T15" fmla="*/ 1071 h 1552"/>
                <a:gd name="T16" fmla="*/ 484 w 1592"/>
                <a:gd name="T17" fmla="*/ 1175 h 1552"/>
                <a:gd name="T18" fmla="*/ 162 w 1592"/>
                <a:gd name="T19" fmla="*/ 955 h 1552"/>
                <a:gd name="T20" fmla="*/ 224 w 1592"/>
                <a:gd name="T21" fmla="*/ 220 h 1552"/>
                <a:gd name="T22" fmla="*/ 964 w 1592"/>
                <a:gd name="T23" fmla="*/ 167 h 1552"/>
                <a:gd name="T24" fmla="*/ 1104 w 1592"/>
                <a:gd name="T25" fmla="*/ 934 h 1552"/>
                <a:gd name="T26" fmla="*/ 1243 w 1592"/>
                <a:gd name="T27" fmla="*/ 1069 h 1552"/>
                <a:gd name="T28" fmla="*/ 1256 w 1592"/>
                <a:gd name="T29" fmla="*/ 1063 h 1552"/>
                <a:gd name="T30" fmla="*/ 1337 w 1592"/>
                <a:gd name="T31" fmla="*/ 1080 h 1552"/>
                <a:gd name="T32" fmla="*/ 1566 w 1592"/>
                <a:gd name="T33" fmla="*/ 1303 h 1552"/>
                <a:gd name="T34" fmla="*/ 1592 w 1592"/>
                <a:gd name="T35" fmla="*/ 1342 h 1552"/>
                <a:gd name="T36" fmla="*/ 1592 w 1592"/>
                <a:gd name="T37" fmla="*/ 1372 h 1552"/>
                <a:gd name="T38" fmla="*/ 625 w 1592"/>
                <a:gd name="T39" fmla="*/ 1145 h 1552"/>
                <a:gd name="T40" fmla="*/ 1146 w 1592"/>
                <a:gd name="T41" fmla="*/ 622 h 1552"/>
                <a:gd name="T42" fmla="*/ 623 w 1592"/>
                <a:gd name="T43" fmla="*/ 103 h 1552"/>
                <a:gd name="T44" fmla="*/ 104 w 1592"/>
                <a:gd name="T45" fmla="*/ 626 h 1552"/>
                <a:gd name="T46" fmla="*/ 625 w 1592"/>
                <a:gd name="T47" fmla="*/ 1145 h 1552"/>
                <a:gd name="T48" fmla="*/ 1411 w 1592"/>
                <a:gd name="T49" fmla="*/ 1497 h 1552"/>
                <a:gd name="T50" fmla="*/ 1430 w 1592"/>
                <a:gd name="T51" fmla="*/ 1485 h 1552"/>
                <a:gd name="T52" fmla="*/ 1535 w 1592"/>
                <a:gd name="T53" fmla="*/ 1378 h 1552"/>
                <a:gd name="T54" fmla="*/ 1534 w 1592"/>
                <a:gd name="T55" fmla="*/ 1337 h 1552"/>
                <a:gd name="T56" fmla="*/ 1305 w 1592"/>
                <a:gd name="T57" fmla="*/ 1115 h 1552"/>
                <a:gd name="T58" fmla="*/ 1264 w 1592"/>
                <a:gd name="T59" fmla="*/ 1115 h 1552"/>
                <a:gd name="T60" fmla="*/ 1160 w 1592"/>
                <a:gd name="T61" fmla="*/ 1223 h 1552"/>
                <a:gd name="T62" fmla="*/ 1161 w 1592"/>
                <a:gd name="T63" fmla="*/ 1262 h 1552"/>
                <a:gd name="T64" fmla="*/ 1391 w 1592"/>
                <a:gd name="T65" fmla="*/ 1486 h 1552"/>
                <a:gd name="T66" fmla="*/ 1411 w 1592"/>
                <a:gd name="T67" fmla="*/ 1497 h 1552"/>
                <a:gd name="T68" fmla="*/ 1210 w 1592"/>
                <a:gd name="T69" fmla="*/ 1104 h 1552"/>
                <a:gd name="T70" fmla="*/ 1076 w 1592"/>
                <a:gd name="T71" fmla="*/ 974 h 1552"/>
                <a:gd name="T72" fmla="*/ 1015 w 1592"/>
                <a:gd name="T73" fmla="*/ 1040 h 1552"/>
                <a:gd name="T74" fmla="*/ 1144 w 1592"/>
                <a:gd name="T75" fmla="*/ 1165 h 1552"/>
                <a:gd name="T76" fmla="*/ 1210 w 1592"/>
                <a:gd name="T77" fmla="*/ 1104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592" h="1552">
                  <a:moveTo>
                    <a:pt x="1592" y="1372"/>
                  </a:moveTo>
                  <a:cubicBezTo>
                    <a:pt x="1585" y="1393"/>
                    <a:pt x="1572" y="1409"/>
                    <a:pt x="1557" y="1425"/>
                  </a:cubicBezTo>
                  <a:cubicBezTo>
                    <a:pt x="1526" y="1455"/>
                    <a:pt x="1497" y="1486"/>
                    <a:pt x="1468" y="1516"/>
                  </a:cubicBezTo>
                  <a:cubicBezTo>
                    <a:pt x="1432" y="1552"/>
                    <a:pt x="1390" y="1552"/>
                    <a:pt x="1354" y="1517"/>
                  </a:cubicBezTo>
                  <a:cubicBezTo>
                    <a:pt x="1281" y="1446"/>
                    <a:pt x="1208" y="1375"/>
                    <a:pt x="1134" y="1304"/>
                  </a:cubicBezTo>
                  <a:cubicBezTo>
                    <a:pt x="1106" y="1277"/>
                    <a:pt x="1094" y="1247"/>
                    <a:pt x="1111" y="1209"/>
                  </a:cubicBezTo>
                  <a:cubicBezTo>
                    <a:pt x="1112" y="1206"/>
                    <a:pt x="1110" y="1199"/>
                    <a:pt x="1107" y="1196"/>
                  </a:cubicBezTo>
                  <a:cubicBezTo>
                    <a:pt x="1065" y="1155"/>
                    <a:pt x="1022" y="1113"/>
                    <a:pt x="978" y="1071"/>
                  </a:cubicBezTo>
                  <a:cubicBezTo>
                    <a:pt x="830" y="1182"/>
                    <a:pt x="665" y="1219"/>
                    <a:pt x="484" y="1175"/>
                  </a:cubicBezTo>
                  <a:cubicBezTo>
                    <a:pt x="350" y="1142"/>
                    <a:pt x="242" y="1067"/>
                    <a:pt x="162" y="955"/>
                  </a:cubicBezTo>
                  <a:cubicBezTo>
                    <a:pt x="0" y="725"/>
                    <a:pt x="27" y="415"/>
                    <a:pt x="224" y="220"/>
                  </a:cubicBezTo>
                  <a:cubicBezTo>
                    <a:pt x="426" y="22"/>
                    <a:pt x="736" y="0"/>
                    <a:pt x="964" y="167"/>
                  </a:cubicBezTo>
                  <a:cubicBezTo>
                    <a:pt x="1195" y="337"/>
                    <a:pt x="1272" y="669"/>
                    <a:pt x="1104" y="934"/>
                  </a:cubicBezTo>
                  <a:cubicBezTo>
                    <a:pt x="1150" y="979"/>
                    <a:pt x="1196" y="1024"/>
                    <a:pt x="1243" y="1069"/>
                  </a:cubicBezTo>
                  <a:cubicBezTo>
                    <a:pt x="1247" y="1067"/>
                    <a:pt x="1251" y="1065"/>
                    <a:pt x="1256" y="1063"/>
                  </a:cubicBezTo>
                  <a:cubicBezTo>
                    <a:pt x="1287" y="1051"/>
                    <a:pt x="1314" y="1057"/>
                    <a:pt x="1337" y="1080"/>
                  </a:cubicBezTo>
                  <a:cubicBezTo>
                    <a:pt x="1414" y="1154"/>
                    <a:pt x="1491" y="1228"/>
                    <a:pt x="1566" y="1303"/>
                  </a:cubicBezTo>
                  <a:cubicBezTo>
                    <a:pt x="1577" y="1313"/>
                    <a:pt x="1584" y="1329"/>
                    <a:pt x="1592" y="1342"/>
                  </a:cubicBezTo>
                  <a:cubicBezTo>
                    <a:pt x="1592" y="1352"/>
                    <a:pt x="1592" y="1362"/>
                    <a:pt x="1592" y="1372"/>
                  </a:cubicBezTo>
                  <a:close/>
                  <a:moveTo>
                    <a:pt x="625" y="1145"/>
                  </a:moveTo>
                  <a:cubicBezTo>
                    <a:pt x="916" y="1143"/>
                    <a:pt x="1147" y="911"/>
                    <a:pt x="1146" y="622"/>
                  </a:cubicBezTo>
                  <a:cubicBezTo>
                    <a:pt x="1144" y="334"/>
                    <a:pt x="911" y="102"/>
                    <a:pt x="623" y="103"/>
                  </a:cubicBezTo>
                  <a:cubicBezTo>
                    <a:pt x="336" y="104"/>
                    <a:pt x="103" y="339"/>
                    <a:pt x="104" y="626"/>
                  </a:cubicBezTo>
                  <a:cubicBezTo>
                    <a:pt x="105" y="914"/>
                    <a:pt x="339" y="1146"/>
                    <a:pt x="625" y="1145"/>
                  </a:cubicBezTo>
                  <a:close/>
                  <a:moveTo>
                    <a:pt x="1411" y="1497"/>
                  </a:moveTo>
                  <a:cubicBezTo>
                    <a:pt x="1418" y="1493"/>
                    <a:pt x="1425" y="1490"/>
                    <a:pt x="1430" y="1485"/>
                  </a:cubicBezTo>
                  <a:cubicBezTo>
                    <a:pt x="1465" y="1450"/>
                    <a:pt x="1500" y="1414"/>
                    <a:pt x="1535" y="1378"/>
                  </a:cubicBezTo>
                  <a:cubicBezTo>
                    <a:pt x="1548" y="1364"/>
                    <a:pt x="1548" y="1351"/>
                    <a:pt x="1534" y="1337"/>
                  </a:cubicBezTo>
                  <a:cubicBezTo>
                    <a:pt x="1458" y="1263"/>
                    <a:pt x="1381" y="1189"/>
                    <a:pt x="1305" y="1115"/>
                  </a:cubicBezTo>
                  <a:cubicBezTo>
                    <a:pt x="1291" y="1101"/>
                    <a:pt x="1278" y="1102"/>
                    <a:pt x="1264" y="1115"/>
                  </a:cubicBezTo>
                  <a:cubicBezTo>
                    <a:pt x="1229" y="1151"/>
                    <a:pt x="1194" y="1187"/>
                    <a:pt x="1160" y="1223"/>
                  </a:cubicBezTo>
                  <a:cubicBezTo>
                    <a:pt x="1147" y="1236"/>
                    <a:pt x="1147" y="1249"/>
                    <a:pt x="1161" y="1262"/>
                  </a:cubicBezTo>
                  <a:cubicBezTo>
                    <a:pt x="1237" y="1337"/>
                    <a:pt x="1314" y="1411"/>
                    <a:pt x="1391" y="1486"/>
                  </a:cubicBezTo>
                  <a:cubicBezTo>
                    <a:pt x="1396" y="1490"/>
                    <a:pt x="1403" y="1493"/>
                    <a:pt x="1411" y="1497"/>
                  </a:cubicBezTo>
                  <a:close/>
                  <a:moveTo>
                    <a:pt x="1210" y="1104"/>
                  </a:moveTo>
                  <a:cubicBezTo>
                    <a:pt x="1164" y="1059"/>
                    <a:pt x="1120" y="1017"/>
                    <a:pt x="1076" y="974"/>
                  </a:cubicBezTo>
                  <a:cubicBezTo>
                    <a:pt x="1055" y="997"/>
                    <a:pt x="1035" y="1018"/>
                    <a:pt x="1015" y="1040"/>
                  </a:cubicBezTo>
                  <a:cubicBezTo>
                    <a:pt x="1059" y="1083"/>
                    <a:pt x="1103" y="1125"/>
                    <a:pt x="1144" y="1165"/>
                  </a:cubicBezTo>
                  <a:cubicBezTo>
                    <a:pt x="1166" y="1144"/>
                    <a:pt x="1187" y="1125"/>
                    <a:pt x="1210" y="110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178">
              <a:extLst>
                <a:ext uri="{FF2B5EF4-FFF2-40B4-BE49-F238E27FC236}">
                  <a16:creationId xmlns:a16="http://schemas.microsoft.com/office/drawing/2014/main" id="{7CB671F1-CC1D-FA77-2CEB-8AC9C1457D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0913" y="4437063"/>
              <a:ext cx="258763" cy="258763"/>
            </a:xfrm>
            <a:custGeom>
              <a:avLst/>
              <a:gdLst>
                <a:gd name="T0" fmla="*/ 463 w 928"/>
                <a:gd name="T1" fmla="*/ 2 h 929"/>
                <a:gd name="T2" fmla="*/ 926 w 928"/>
                <a:gd name="T3" fmla="*/ 461 h 929"/>
                <a:gd name="T4" fmla="*/ 466 w 928"/>
                <a:gd name="T5" fmla="*/ 927 h 929"/>
                <a:gd name="T6" fmla="*/ 1 w 928"/>
                <a:gd name="T7" fmla="*/ 464 h 929"/>
                <a:gd name="T8" fmla="*/ 463 w 928"/>
                <a:gd name="T9" fmla="*/ 2 h 929"/>
                <a:gd name="T10" fmla="*/ 463 w 928"/>
                <a:gd name="T11" fmla="*/ 50 h 929"/>
                <a:gd name="T12" fmla="*/ 49 w 928"/>
                <a:gd name="T13" fmla="*/ 462 h 929"/>
                <a:gd name="T14" fmla="*/ 464 w 928"/>
                <a:gd name="T15" fmla="*/ 879 h 929"/>
                <a:gd name="T16" fmla="*/ 878 w 928"/>
                <a:gd name="T17" fmla="*/ 464 h 929"/>
                <a:gd name="T18" fmla="*/ 463 w 928"/>
                <a:gd name="T19" fmla="*/ 50 h 9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928" h="929">
                  <a:moveTo>
                    <a:pt x="463" y="2"/>
                  </a:moveTo>
                  <a:cubicBezTo>
                    <a:pt x="716" y="0"/>
                    <a:pt x="924" y="207"/>
                    <a:pt x="926" y="461"/>
                  </a:cubicBezTo>
                  <a:cubicBezTo>
                    <a:pt x="928" y="716"/>
                    <a:pt x="721" y="925"/>
                    <a:pt x="466" y="927"/>
                  </a:cubicBezTo>
                  <a:cubicBezTo>
                    <a:pt x="210" y="929"/>
                    <a:pt x="2" y="722"/>
                    <a:pt x="1" y="464"/>
                  </a:cubicBezTo>
                  <a:cubicBezTo>
                    <a:pt x="0" y="210"/>
                    <a:pt x="206" y="4"/>
                    <a:pt x="463" y="2"/>
                  </a:cubicBezTo>
                  <a:close/>
                  <a:moveTo>
                    <a:pt x="463" y="50"/>
                  </a:moveTo>
                  <a:cubicBezTo>
                    <a:pt x="235" y="50"/>
                    <a:pt x="50" y="235"/>
                    <a:pt x="49" y="462"/>
                  </a:cubicBezTo>
                  <a:cubicBezTo>
                    <a:pt x="49" y="693"/>
                    <a:pt x="234" y="879"/>
                    <a:pt x="464" y="879"/>
                  </a:cubicBezTo>
                  <a:cubicBezTo>
                    <a:pt x="692" y="879"/>
                    <a:pt x="878" y="693"/>
                    <a:pt x="878" y="464"/>
                  </a:cubicBezTo>
                  <a:cubicBezTo>
                    <a:pt x="878" y="235"/>
                    <a:pt x="693" y="50"/>
                    <a:pt x="463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179">
              <a:extLst>
                <a:ext uri="{FF2B5EF4-FFF2-40B4-BE49-F238E27FC236}">
                  <a16:creationId xmlns:a16="http://schemas.microsoft.com/office/drawing/2014/main" id="{71CFEA2F-F098-72E4-1870-46E43B8A2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80125" y="4475163"/>
              <a:ext cx="160338" cy="182563"/>
            </a:xfrm>
            <a:custGeom>
              <a:avLst/>
              <a:gdLst>
                <a:gd name="T0" fmla="*/ 572 w 572"/>
                <a:gd name="T1" fmla="*/ 327 h 654"/>
                <a:gd name="T2" fmla="*/ 572 w 572"/>
                <a:gd name="T3" fmla="*/ 470 h 654"/>
                <a:gd name="T4" fmla="*/ 553 w 572"/>
                <a:gd name="T5" fmla="*/ 503 h 654"/>
                <a:gd name="T6" fmla="*/ 304 w 572"/>
                <a:gd name="T7" fmla="*/ 647 h 654"/>
                <a:gd name="T8" fmla="*/ 268 w 572"/>
                <a:gd name="T9" fmla="*/ 647 h 654"/>
                <a:gd name="T10" fmla="*/ 19 w 572"/>
                <a:gd name="T11" fmla="*/ 503 h 654"/>
                <a:gd name="T12" fmla="*/ 0 w 572"/>
                <a:gd name="T13" fmla="*/ 472 h 654"/>
                <a:gd name="T14" fmla="*/ 0 w 572"/>
                <a:gd name="T15" fmla="*/ 182 h 654"/>
                <a:gd name="T16" fmla="*/ 18 w 572"/>
                <a:gd name="T17" fmla="*/ 152 h 654"/>
                <a:gd name="T18" fmla="*/ 269 w 572"/>
                <a:gd name="T19" fmla="*/ 7 h 654"/>
                <a:gd name="T20" fmla="*/ 303 w 572"/>
                <a:gd name="T21" fmla="*/ 7 h 654"/>
                <a:gd name="T22" fmla="*/ 555 w 572"/>
                <a:gd name="T23" fmla="*/ 152 h 654"/>
                <a:gd name="T24" fmla="*/ 572 w 572"/>
                <a:gd name="T25" fmla="*/ 183 h 654"/>
                <a:gd name="T26" fmla="*/ 572 w 572"/>
                <a:gd name="T27" fmla="*/ 327 h 654"/>
                <a:gd name="T28" fmla="*/ 50 w 572"/>
                <a:gd name="T29" fmla="*/ 219 h 654"/>
                <a:gd name="T30" fmla="*/ 48 w 572"/>
                <a:gd name="T31" fmla="*/ 232 h 654"/>
                <a:gd name="T32" fmla="*/ 48 w 572"/>
                <a:gd name="T33" fmla="*/ 452 h 654"/>
                <a:gd name="T34" fmla="*/ 60 w 572"/>
                <a:gd name="T35" fmla="*/ 471 h 654"/>
                <a:gd name="T36" fmla="*/ 252 w 572"/>
                <a:gd name="T37" fmla="*/ 582 h 654"/>
                <a:gd name="T38" fmla="*/ 262 w 572"/>
                <a:gd name="T39" fmla="*/ 586 h 654"/>
                <a:gd name="T40" fmla="*/ 262 w 572"/>
                <a:gd name="T41" fmla="*/ 572 h 654"/>
                <a:gd name="T42" fmla="*/ 263 w 572"/>
                <a:gd name="T43" fmla="*/ 356 h 654"/>
                <a:gd name="T44" fmla="*/ 250 w 572"/>
                <a:gd name="T45" fmla="*/ 333 h 654"/>
                <a:gd name="T46" fmla="*/ 87 w 572"/>
                <a:gd name="T47" fmla="*/ 240 h 654"/>
                <a:gd name="T48" fmla="*/ 50 w 572"/>
                <a:gd name="T49" fmla="*/ 219 h 654"/>
                <a:gd name="T50" fmla="*/ 74 w 572"/>
                <a:gd name="T51" fmla="*/ 176 h 654"/>
                <a:gd name="T52" fmla="*/ 79 w 572"/>
                <a:gd name="T53" fmla="*/ 180 h 654"/>
                <a:gd name="T54" fmla="*/ 278 w 572"/>
                <a:gd name="T55" fmla="*/ 294 h 654"/>
                <a:gd name="T56" fmla="*/ 298 w 572"/>
                <a:gd name="T57" fmla="*/ 293 h 654"/>
                <a:gd name="T58" fmla="*/ 472 w 572"/>
                <a:gd name="T59" fmla="*/ 193 h 654"/>
                <a:gd name="T60" fmla="*/ 499 w 572"/>
                <a:gd name="T61" fmla="*/ 176 h 654"/>
                <a:gd name="T62" fmla="*/ 492 w 572"/>
                <a:gd name="T63" fmla="*/ 172 h 654"/>
                <a:gd name="T64" fmla="*/ 295 w 572"/>
                <a:gd name="T65" fmla="*/ 58 h 654"/>
                <a:gd name="T66" fmla="*/ 276 w 572"/>
                <a:gd name="T67" fmla="*/ 59 h 654"/>
                <a:gd name="T68" fmla="*/ 148 w 572"/>
                <a:gd name="T69" fmla="*/ 133 h 654"/>
                <a:gd name="T70" fmla="*/ 74 w 572"/>
                <a:gd name="T71" fmla="*/ 176 h 654"/>
                <a:gd name="T72" fmla="*/ 523 w 572"/>
                <a:gd name="T73" fmla="*/ 219 h 654"/>
                <a:gd name="T74" fmla="*/ 509 w 572"/>
                <a:gd name="T75" fmla="*/ 226 h 654"/>
                <a:gd name="T76" fmla="*/ 322 w 572"/>
                <a:gd name="T77" fmla="*/ 334 h 654"/>
                <a:gd name="T78" fmla="*/ 310 w 572"/>
                <a:gd name="T79" fmla="*/ 355 h 654"/>
                <a:gd name="T80" fmla="*/ 310 w 572"/>
                <a:gd name="T81" fmla="*/ 571 h 654"/>
                <a:gd name="T82" fmla="*/ 311 w 572"/>
                <a:gd name="T83" fmla="*/ 586 h 654"/>
                <a:gd name="T84" fmla="*/ 318 w 572"/>
                <a:gd name="T85" fmla="*/ 583 h 654"/>
                <a:gd name="T86" fmla="*/ 515 w 572"/>
                <a:gd name="T87" fmla="*/ 469 h 654"/>
                <a:gd name="T88" fmla="*/ 524 w 572"/>
                <a:gd name="T89" fmla="*/ 453 h 654"/>
                <a:gd name="T90" fmla="*/ 524 w 572"/>
                <a:gd name="T91" fmla="*/ 232 h 654"/>
                <a:gd name="T92" fmla="*/ 523 w 572"/>
                <a:gd name="T93" fmla="*/ 219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572" h="654">
                  <a:moveTo>
                    <a:pt x="572" y="327"/>
                  </a:moveTo>
                  <a:cubicBezTo>
                    <a:pt x="572" y="375"/>
                    <a:pt x="572" y="423"/>
                    <a:pt x="572" y="470"/>
                  </a:cubicBezTo>
                  <a:cubicBezTo>
                    <a:pt x="572" y="486"/>
                    <a:pt x="567" y="495"/>
                    <a:pt x="553" y="503"/>
                  </a:cubicBezTo>
                  <a:cubicBezTo>
                    <a:pt x="470" y="551"/>
                    <a:pt x="387" y="599"/>
                    <a:pt x="304" y="647"/>
                  </a:cubicBezTo>
                  <a:cubicBezTo>
                    <a:pt x="292" y="654"/>
                    <a:pt x="281" y="654"/>
                    <a:pt x="268" y="647"/>
                  </a:cubicBezTo>
                  <a:cubicBezTo>
                    <a:pt x="185" y="599"/>
                    <a:pt x="102" y="551"/>
                    <a:pt x="19" y="503"/>
                  </a:cubicBezTo>
                  <a:cubicBezTo>
                    <a:pt x="6" y="496"/>
                    <a:pt x="0" y="486"/>
                    <a:pt x="0" y="472"/>
                  </a:cubicBezTo>
                  <a:cubicBezTo>
                    <a:pt x="1" y="375"/>
                    <a:pt x="1" y="279"/>
                    <a:pt x="0" y="182"/>
                  </a:cubicBezTo>
                  <a:cubicBezTo>
                    <a:pt x="0" y="169"/>
                    <a:pt x="6" y="159"/>
                    <a:pt x="18" y="152"/>
                  </a:cubicBezTo>
                  <a:cubicBezTo>
                    <a:pt x="102" y="104"/>
                    <a:pt x="186" y="56"/>
                    <a:pt x="269" y="7"/>
                  </a:cubicBezTo>
                  <a:cubicBezTo>
                    <a:pt x="281" y="0"/>
                    <a:pt x="291" y="0"/>
                    <a:pt x="303" y="7"/>
                  </a:cubicBezTo>
                  <a:cubicBezTo>
                    <a:pt x="387" y="56"/>
                    <a:pt x="471" y="104"/>
                    <a:pt x="555" y="152"/>
                  </a:cubicBezTo>
                  <a:cubicBezTo>
                    <a:pt x="567" y="159"/>
                    <a:pt x="572" y="169"/>
                    <a:pt x="572" y="183"/>
                  </a:cubicBezTo>
                  <a:cubicBezTo>
                    <a:pt x="572" y="231"/>
                    <a:pt x="572" y="279"/>
                    <a:pt x="572" y="327"/>
                  </a:cubicBezTo>
                  <a:close/>
                  <a:moveTo>
                    <a:pt x="50" y="219"/>
                  </a:moveTo>
                  <a:cubicBezTo>
                    <a:pt x="49" y="224"/>
                    <a:pt x="48" y="228"/>
                    <a:pt x="48" y="232"/>
                  </a:cubicBezTo>
                  <a:cubicBezTo>
                    <a:pt x="48" y="305"/>
                    <a:pt x="49" y="379"/>
                    <a:pt x="48" y="452"/>
                  </a:cubicBezTo>
                  <a:cubicBezTo>
                    <a:pt x="48" y="462"/>
                    <a:pt x="52" y="467"/>
                    <a:pt x="60" y="471"/>
                  </a:cubicBezTo>
                  <a:cubicBezTo>
                    <a:pt x="124" y="508"/>
                    <a:pt x="188" y="545"/>
                    <a:pt x="252" y="582"/>
                  </a:cubicBezTo>
                  <a:cubicBezTo>
                    <a:pt x="254" y="583"/>
                    <a:pt x="258" y="584"/>
                    <a:pt x="262" y="586"/>
                  </a:cubicBezTo>
                  <a:cubicBezTo>
                    <a:pt x="262" y="580"/>
                    <a:pt x="262" y="576"/>
                    <a:pt x="262" y="572"/>
                  </a:cubicBezTo>
                  <a:cubicBezTo>
                    <a:pt x="262" y="500"/>
                    <a:pt x="262" y="428"/>
                    <a:pt x="263" y="356"/>
                  </a:cubicBezTo>
                  <a:cubicBezTo>
                    <a:pt x="263" y="345"/>
                    <a:pt x="259" y="339"/>
                    <a:pt x="250" y="333"/>
                  </a:cubicBezTo>
                  <a:cubicBezTo>
                    <a:pt x="195" y="303"/>
                    <a:pt x="141" y="271"/>
                    <a:pt x="87" y="240"/>
                  </a:cubicBezTo>
                  <a:cubicBezTo>
                    <a:pt x="75" y="233"/>
                    <a:pt x="63" y="226"/>
                    <a:pt x="50" y="219"/>
                  </a:cubicBezTo>
                  <a:close/>
                  <a:moveTo>
                    <a:pt x="74" y="176"/>
                  </a:moveTo>
                  <a:cubicBezTo>
                    <a:pt x="76" y="178"/>
                    <a:pt x="78" y="179"/>
                    <a:pt x="79" y="180"/>
                  </a:cubicBezTo>
                  <a:cubicBezTo>
                    <a:pt x="145" y="218"/>
                    <a:pt x="211" y="257"/>
                    <a:pt x="278" y="294"/>
                  </a:cubicBezTo>
                  <a:cubicBezTo>
                    <a:pt x="283" y="297"/>
                    <a:pt x="292" y="296"/>
                    <a:pt x="298" y="293"/>
                  </a:cubicBezTo>
                  <a:cubicBezTo>
                    <a:pt x="356" y="260"/>
                    <a:pt x="414" y="226"/>
                    <a:pt x="472" y="193"/>
                  </a:cubicBezTo>
                  <a:cubicBezTo>
                    <a:pt x="480" y="188"/>
                    <a:pt x="489" y="182"/>
                    <a:pt x="499" y="176"/>
                  </a:cubicBezTo>
                  <a:cubicBezTo>
                    <a:pt x="495" y="174"/>
                    <a:pt x="494" y="173"/>
                    <a:pt x="492" y="172"/>
                  </a:cubicBezTo>
                  <a:cubicBezTo>
                    <a:pt x="427" y="134"/>
                    <a:pt x="361" y="96"/>
                    <a:pt x="295" y="58"/>
                  </a:cubicBezTo>
                  <a:cubicBezTo>
                    <a:pt x="290" y="56"/>
                    <a:pt x="281" y="56"/>
                    <a:pt x="276" y="59"/>
                  </a:cubicBezTo>
                  <a:cubicBezTo>
                    <a:pt x="233" y="83"/>
                    <a:pt x="191" y="108"/>
                    <a:pt x="148" y="133"/>
                  </a:cubicBezTo>
                  <a:cubicBezTo>
                    <a:pt x="123" y="147"/>
                    <a:pt x="99" y="161"/>
                    <a:pt x="74" y="176"/>
                  </a:cubicBezTo>
                  <a:close/>
                  <a:moveTo>
                    <a:pt x="523" y="219"/>
                  </a:moveTo>
                  <a:cubicBezTo>
                    <a:pt x="517" y="222"/>
                    <a:pt x="513" y="224"/>
                    <a:pt x="509" y="226"/>
                  </a:cubicBezTo>
                  <a:cubicBezTo>
                    <a:pt x="447" y="262"/>
                    <a:pt x="384" y="299"/>
                    <a:pt x="322" y="334"/>
                  </a:cubicBezTo>
                  <a:cubicBezTo>
                    <a:pt x="313" y="339"/>
                    <a:pt x="310" y="345"/>
                    <a:pt x="310" y="355"/>
                  </a:cubicBezTo>
                  <a:cubicBezTo>
                    <a:pt x="311" y="427"/>
                    <a:pt x="310" y="499"/>
                    <a:pt x="310" y="571"/>
                  </a:cubicBezTo>
                  <a:cubicBezTo>
                    <a:pt x="310" y="576"/>
                    <a:pt x="311" y="581"/>
                    <a:pt x="311" y="586"/>
                  </a:cubicBezTo>
                  <a:cubicBezTo>
                    <a:pt x="315" y="585"/>
                    <a:pt x="317" y="584"/>
                    <a:pt x="318" y="583"/>
                  </a:cubicBezTo>
                  <a:cubicBezTo>
                    <a:pt x="384" y="545"/>
                    <a:pt x="450" y="507"/>
                    <a:pt x="515" y="469"/>
                  </a:cubicBezTo>
                  <a:cubicBezTo>
                    <a:pt x="520" y="466"/>
                    <a:pt x="523" y="458"/>
                    <a:pt x="524" y="453"/>
                  </a:cubicBezTo>
                  <a:cubicBezTo>
                    <a:pt x="524" y="379"/>
                    <a:pt x="524" y="306"/>
                    <a:pt x="524" y="232"/>
                  </a:cubicBezTo>
                  <a:cubicBezTo>
                    <a:pt x="524" y="228"/>
                    <a:pt x="524" y="225"/>
                    <a:pt x="523" y="2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9" name="Group 648">
            <a:extLst>
              <a:ext uri="{FF2B5EF4-FFF2-40B4-BE49-F238E27FC236}">
                <a16:creationId xmlns:a16="http://schemas.microsoft.com/office/drawing/2014/main" id="{B1DA8E14-E5F1-1F58-6E84-31A5D9874ED1}"/>
              </a:ext>
            </a:extLst>
          </p:cNvPr>
          <p:cNvGrpSpPr/>
          <p:nvPr/>
        </p:nvGrpSpPr>
        <p:grpSpPr>
          <a:xfrm>
            <a:off x="7656544" y="5524903"/>
            <a:ext cx="457201" cy="457201"/>
            <a:chOff x="6578600" y="4400550"/>
            <a:chExt cx="457201" cy="457201"/>
          </a:xfrm>
          <a:solidFill>
            <a:srgbClr val="43266B"/>
          </a:solidFill>
        </p:grpSpPr>
        <p:sp>
          <p:nvSpPr>
            <p:cNvPr id="650" name="Freeform 180">
              <a:extLst>
                <a:ext uri="{FF2B5EF4-FFF2-40B4-BE49-F238E27FC236}">
                  <a16:creationId xmlns:a16="http://schemas.microsoft.com/office/drawing/2014/main" id="{23A7A141-488D-3C97-4E4E-8C7A1C41F0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78600" y="4400550"/>
              <a:ext cx="457200" cy="211138"/>
            </a:xfrm>
            <a:custGeom>
              <a:avLst/>
              <a:gdLst>
                <a:gd name="T0" fmla="*/ 1640 w 1640"/>
                <a:gd name="T1" fmla="*/ 563 h 757"/>
                <a:gd name="T2" fmla="*/ 1605 w 1640"/>
                <a:gd name="T3" fmla="*/ 636 h 757"/>
                <a:gd name="T4" fmla="*/ 1517 w 1640"/>
                <a:gd name="T5" fmla="*/ 681 h 757"/>
                <a:gd name="T6" fmla="*/ 1403 w 1640"/>
                <a:gd name="T7" fmla="*/ 682 h 757"/>
                <a:gd name="T8" fmla="*/ 1380 w 1640"/>
                <a:gd name="T9" fmla="*/ 696 h 757"/>
                <a:gd name="T10" fmla="*/ 1363 w 1640"/>
                <a:gd name="T11" fmla="*/ 731 h 757"/>
                <a:gd name="T12" fmla="*/ 1302 w 1640"/>
                <a:gd name="T13" fmla="*/ 731 h 757"/>
                <a:gd name="T14" fmla="*/ 1281 w 1640"/>
                <a:gd name="T15" fmla="*/ 691 h 757"/>
                <a:gd name="T16" fmla="*/ 1267 w 1640"/>
                <a:gd name="T17" fmla="*/ 683 h 757"/>
                <a:gd name="T18" fmla="*/ 899 w 1640"/>
                <a:gd name="T19" fmla="*/ 683 h 757"/>
                <a:gd name="T20" fmla="*/ 883 w 1640"/>
                <a:gd name="T21" fmla="*/ 690 h 757"/>
                <a:gd name="T22" fmla="*/ 850 w 1640"/>
                <a:gd name="T23" fmla="*/ 734 h 757"/>
                <a:gd name="T24" fmla="*/ 791 w 1640"/>
                <a:gd name="T25" fmla="*/ 734 h 757"/>
                <a:gd name="T26" fmla="*/ 759 w 1640"/>
                <a:gd name="T27" fmla="*/ 692 h 757"/>
                <a:gd name="T28" fmla="*/ 741 w 1640"/>
                <a:gd name="T29" fmla="*/ 683 h 757"/>
                <a:gd name="T30" fmla="*/ 376 w 1640"/>
                <a:gd name="T31" fmla="*/ 682 h 757"/>
                <a:gd name="T32" fmla="*/ 358 w 1640"/>
                <a:gd name="T33" fmla="*/ 694 h 757"/>
                <a:gd name="T34" fmla="*/ 342 w 1640"/>
                <a:gd name="T35" fmla="*/ 726 h 757"/>
                <a:gd name="T36" fmla="*/ 308 w 1640"/>
                <a:gd name="T37" fmla="*/ 749 h 757"/>
                <a:gd name="T38" fmla="*/ 275 w 1640"/>
                <a:gd name="T39" fmla="*/ 727 h 757"/>
                <a:gd name="T40" fmla="*/ 259 w 1640"/>
                <a:gd name="T41" fmla="*/ 694 h 757"/>
                <a:gd name="T42" fmla="*/ 240 w 1640"/>
                <a:gd name="T43" fmla="*/ 682 h 757"/>
                <a:gd name="T44" fmla="*/ 134 w 1640"/>
                <a:gd name="T45" fmla="*/ 682 h 757"/>
                <a:gd name="T46" fmla="*/ 2 w 1640"/>
                <a:gd name="T47" fmla="*/ 545 h 757"/>
                <a:gd name="T48" fmla="*/ 2 w 1640"/>
                <a:gd name="T49" fmla="*/ 138 h 757"/>
                <a:gd name="T50" fmla="*/ 143 w 1640"/>
                <a:gd name="T51" fmla="*/ 0 h 757"/>
                <a:gd name="T52" fmla="*/ 509 w 1640"/>
                <a:gd name="T53" fmla="*/ 0 h 757"/>
                <a:gd name="T54" fmla="*/ 1493 w 1640"/>
                <a:gd name="T55" fmla="*/ 0 h 757"/>
                <a:gd name="T56" fmla="*/ 1626 w 1640"/>
                <a:gd name="T57" fmla="*/ 78 h 757"/>
                <a:gd name="T58" fmla="*/ 1640 w 1640"/>
                <a:gd name="T59" fmla="*/ 121 h 757"/>
                <a:gd name="T60" fmla="*/ 1640 w 1640"/>
                <a:gd name="T61" fmla="*/ 563 h 757"/>
                <a:gd name="T62" fmla="*/ 1332 w 1640"/>
                <a:gd name="T63" fmla="*/ 639 h 757"/>
                <a:gd name="T64" fmla="*/ 1379 w 1640"/>
                <a:gd name="T65" fmla="*/ 614 h 757"/>
                <a:gd name="T66" fmla="*/ 1497 w 1640"/>
                <a:gd name="T67" fmla="*/ 614 h 757"/>
                <a:gd name="T68" fmla="*/ 1571 w 1640"/>
                <a:gd name="T69" fmla="*/ 542 h 757"/>
                <a:gd name="T70" fmla="*/ 1571 w 1640"/>
                <a:gd name="T71" fmla="*/ 140 h 757"/>
                <a:gd name="T72" fmla="*/ 1535 w 1640"/>
                <a:gd name="T73" fmla="*/ 77 h 757"/>
                <a:gd name="T74" fmla="*/ 1489 w 1640"/>
                <a:gd name="T75" fmla="*/ 68 h 757"/>
                <a:gd name="T76" fmla="*/ 152 w 1640"/>
                <a:gd name="T77" fmla="*/ 68 h 757"/>
                <a:gd name="T78" fmla="*/ 142 w 1640"/>
                <a:gd name="T79" fmla="*/ 68 h 757"/>
                <a:gd name="T80" fmla="*/ 69 w 1640"/>
                <a:gd name="T81" fmla="*/ 140 h 757"/>
                <a:gd name="T82" fmla="*/ 69 w 1640"/>
                <a:gd name="T83" fmla="*/ 542 h 757"/>
                <a:gd name="T84" fmla="*/ 143 w 1640"/>
                <a:gd name="T85" fmla="*/ 614 h 757"/>
                <a:gd name="T86" fmla="*/ 254 w 1640"/>
                <a:gd name="T87" fmla="*/ 614 h 757"/>
                <a:gd name="T88" fmla="*/ 308 w 1640"/>
                <a:gd name="T89" fmla="*/ 639 h 757"/>
                <a:gd name="T90" fmla="*/ 355 w 1640"/>
                <a:gd name="T91" fmla="*/ 614 h 757"/>
                <a:gd name="T92" fmla="*/ 756 w 1640"/>
                <a:gd name="T93" fmla="*/ 614 h 757"/>
                <a:gd name="T94" fmla="*/ 805 w 1640"/>
                <a:gd name="T95" fmla="*/ 638 h 757"/>
                <a:gd name="T96" fmla="*/ 820 w 1640"/>
                <a:gd name="T97" fmla="*/ 659 h 757"/>
                <a:gd name="T98" fmla="*/ 832 w 1640"/>
                <a:gd name="T99" fmla="*/ 644 h 757"/>
                <a:gd name="T100" fmla="*/ 891 w 1640"/>
                <a:gd name="T101" fmla="*/ 614 h 757"/>
                <a:gd name="T102" fmla="*/ 1286 w 1640"/>
                <a:gd name="T103" fmla="*/ 614 h 757"/>
                <a:gd name="T104" fmla="*/ 1332 w 1640"/>
                <a:gd name="T105" fmla="*/ 639 h 7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640" h="757">
                  <a:moveTo>
                    <a:pt x="1640" y="563"/>
                  </a:moveTo>
                  <a:cubicBezTo>
                    <a:pt x="1633" y="589"/>
                    <a:pt x="1624" y="615"/>
                    <a:pt x="1605" y="636"/>
                  </a:cubicBezTo>
                  <a:cubicBezTo>
                    <a:pt x="1581" y="662"/>
                    <a:pt x="1552" y="679"/>
                    <a:pt x="1517" y="681"/>
                  </a:cubicBezTo>
                  <a:cubicBezTo>
                    <a:pt x="1479" y="683"/>
                    <a:pt x="1441" y="682"/>
                    <a:pt x="1403" y="682"/>
                  </a:cubicBezTo>
                  <a:cubicBezTo>
                    <a:pt x="1391" y="682"/>
                    <a:pt x="1385" y="686"/>
                    <a:pt x="1380" y="696"/>
                  </a:cubicBezTo>
                  <a:cubicBezTo>
                    <a:pt x="1376" y="708"/>
                    <a:pt x="1370" y="720"/>
                    <a:pt x="1363" y="731"/>
                  </a:cubicBezTo>
                  <a:cubicBezTo>
                    <a:pt x="1348" y="757"/>
                    <a:pt x="1317" y="757"/>
                    <a:pt x="1302" y="731"/>
                  </a:cubicBezTo>
                  <a:cubicBezTo>
                    <a:pt x="1294" y="718"/>
                    <a:pt x="1289" y="704"/>
                    <a:pt x="1281" y="691"/>
                  </a:cubicBezTo>
                  <a:cubicBezTo>
                    <a:pt x="1278" y="687"/>
                    <a:pt x="1272" y="683"/>
                    <a:pt x="1267" y="683"/>
                  </a:cubicBezTo>
                  <a:cubicBezTo>
                    <a:pt x="1144" y="682"/>
                    <a:pt x="1022" y="682"/>
                    <a:pt x="899" y="683"/>
                  </a:cubicBezTo>
                  <a:cubicBezTo>
                    <a:pt x="894" y="683"/>
                    <a:pt x="887" y="686"/>
                    <a:pt x="883" y="690"/>
                  </a:cubicBezTo>
                  <a:cubicBezTo>
                    <a:pt x="872" y="704"/>
                    <a:pt x="861" y="719"/>
                    <a:pt x="850" y="734"/>
                  </a:cubicBezTo>
                  <a:cubicBezTo>
                    <a:pt x="833" y="756"/>
                    <a:pt x="808" y="756"/>
                    <a:pt x="791" y="734"/>
                  </a:cubicBezTo>
                  <a:cubicBezTo>
                    <a:pt x="780" y="720"/>
                    <a:pt x="770" y="705"/>
                    <a:pt x="759" y="692"/>
                  </a:cubicBezTo>
                  <a:cubicBezTo>
                    <a:pt x="755" y="687"/>
                    <a:pt x="747" y="683"/>
                    <a:pt x="741" y="683"/>
                  </a:cubicBezTo>
                  <a:cubicBezTo>
                    <a:pt x="619" y="682"/>
                    <a:pt x="498" y="682"/>
                    <a:pt x="376" y="682"/>
                  </a:cubicBezTo>
                  <a:cubicBezTo>
                    <a:pt x="367" y="682"/>
                    <a:pt x="362" y="685"/>
                    <a:pt x="358" y="694"/>
                  </a:cubicBezTo>
                  <a:cubicBezTo>
                    <a:pt x="353" y="705"/>
                    <a:pt x="347" y="715"/>
                    <a:pt x="342" y="726"/>
                  </a:cubicBezTo>
                  <a:cubicBezTo>
                    <a:pt x="335" y="741"/>
                    <a:pt x="324" y="749"/>
                    <a:pt x="308" y="749"/>
                  </a:cubicBezTo>
                  <a:cubicBezTo>
                    <a:pt x="292" y="749"/>
                    <a:pt x="282" y="741"/>
                    <a:pt x="275" y="727"/>
                  </a:cubicBezTo>
                  <a:cubicBezTo>
                    <a:pt x="270" y="716"/>
                    <a:pt x="264" y="705"/>
                    <a:pt x="259" y="694"/>
                  </a:cubicBezTo>
                  <a:cubicBezTo>
                    <a:pt x="255" y="685"/>
                    <a:pt x="250" y="682"/>
                    <a:pt x="240" y="682"/>
                  </a:cubicBezTo>
                  <a:cubicBezTo>
                    <a:pt x="205" y="683"/>
                    <a:pt x="169" y="683"/>
                    <a:pt x="134" y="682"/>
                  </a:cubicBezTo>
                  <a:cubicBezTo>
                    <a:pt x="58" y="678"/>
                    <a:pt x="2" y="622"/>
                    <a:pt x="2" y="545"/>
                  </a:cubicBezTo>
                  <a:cubicBezTo>
                    <a:pt x="0" y="409"/>
                    <a:pt x="0" y="273"/>
                    <a:pt x="2" y="138"/>
                  </a:cubicBezTo>
                  <a:cubicBezTo>
                    <a:pt x="2" y="57"/>
                    <a:pt x="62" y="0"/>
                    <a:pt x="143" y="0"/>
                  </a:cubicBezTo>
                  <a:cubicBezTo>
                    <a:pt x="265" y="0"/>
                    <a:pt x="387" y="0"/>
                    <a:pt x="509" y="0"/>
                  </a:cubicBezTo>
                  <a:cubicBezTo>
                    <a:pt x="837" y="0"/>
                    <a:pt x="1165" y="0"/>
                    <a:pt x="1493" y="0"/>
                  </a:cubicBezTo>
                  <a:cubicBezTo>
                    <a:pt x="1553" y="0"/>
                    <a:pt x="1598" y="24"/>
                    <a:pt x="1626" y="78"/>
                  </a:cubicBezTo>
                  <a:cubicBezTo>
                    <a:pt x="1632" y="91"/>
                    <a:pt x="1635" y="107"/>
                    <a:pt x="1640" y="121"/>
                  </a:cubicBezTo>
                  <a:cubicBezTo>
                    <a:pt x="1640" y="269"/>
                    <a:pt x="1640" y="416"/>
                    <a:pt x="1640" y="563"/>
                  </a:cubicBezTo>
                  <a:close/>
                  <a:moveTo>
                    <a:pt x="1332" y="639"/>
                  </a:moveTo>
                  <a:cubicBezTo>
                    <a:pt x="1343" y="618"/>
                    <a:pt x="1359" y="614"/>
                    <a:pt x="1379" y="614"/>
                  </a:cubicBezTo>
                  <a:cubicBezTo>
                    <a:pt x="1419" y="615"/>
                    <a:pt x="1458" y="614"/>
                    <a:pt x="1497" y="614"/>
                  </a:cubicBezTo>
                  <a:cubicBezTo>
                    <a:pt x="1542" y="614"/>
                    <a:pt x="1571" y="587"/>
                    <a:pt x="1571" y="542"/>
                  </a:cubicBezTo>
                  <a:cubicBezTo>
                    <a:pt x="1572" y="408"/>
                    <a:pt x="1572" y="274"/>
                    <a:pt x="1571" y="140"/>
                  </a:cubicBezTo>
                  <a:cubicBezTo>
                    <a:pt x="1571" y="113"/>
                    <a:pt x="1561" y="89"/>
                    <a:pt x="1535" y="77"/>
                  </a:cubicBezTo>
                  <a:cubicBezTo>
                    <a:pt x="1521" y="71"/>
                    <a:pt x="1505" y="68"/>
                    <a:pt x="1489" y="68"/>
                  </a:cubicBezTo>
                  <a:cubicBezTo>
                    <a:pt x="1043" y="68"/>
                    <a:pt x="598" y="68"/>
                    <a:pt x="152" y="68"/>
                  </a:cubicBezTo>
                  <a:cubicBezTo>
                    <a:pt x="149" y="68"/>
                    <a:pt x="145" y="68"/>
                    <a:pt x="142" y="68"/>
                  </a:cubicBezTo>
                  <a:cubicBezTo>
                    <a:pt x="98" y="69"/>
                    <a:pt x="70" y="96"/>
                    <a:pt x="69" y="140"/>
                  </a:cubicBezTo>
                  <a:cubicBezTo>
                    <a:pt x="69" y="274"/>
                    <a:pt x="69" y="408"/>
                    <a:pt x="69" y="542"/>
                  </a:cubicBezTo>
                  <a:cubicBezTo>
                    <a:pt x="70" y="587"/>
                    <a:pt x="98" y="614"/>
                    <a:pt x="143" y="614"/>
                  </a:cubicBezTo>
                  <a:cubicBezTo>
                    <a:pt x="180" y="614"/>
                    <a:pt x="217" y="615"/>
                    <a:pt x="254" y="614"/>
                  </a:cubicBezTo>
                  <a:cubicBezTo>
                    <a:pt x="276" y="614"/>
                    <a:pt x="297" y="613"/>
                    <a:pt x="308" y="639"/>
                  </a:cubicBezTo>
                  <a:cubicBezTo>
                    <a:pt x="319" y="618"/>
                    <a:pt x="335" y="614"/>
                    <a:pt x="355" y="614"/>
                  </a:cubicBezTo>
                  <a:cubicBezTo>
                    <a:pt x="489" y="614"/>
                    <a:pt x="623" y="615"/>
                    <a:pt x="756" y="614"/>
                  </a:cubicBezTo>
                  <a:cubicBezTo>
                    <a:pt x="778" y="614"/>
                    <a:pt x="793" y="620"/>
                    <a:pt x="805" y="638"/>
                  </a:cubicBezTo>
                  <a:cubicBezTo>
                    <a:pt x="809" y="645"/>
                    <a:pt x="815" y="652"/>
                    <a:pt x="820" y="659"/>
                  </a:cubicBezTo>
                  <a:cubicBezTo>
                    <a:pt x="825" y="653"/>
                    <a:pt x="830" y="649"/>
                    <a:pt x="832" y="644"/>
                  </a:cubicBezTo>
                  <a:cubicBezTo>
                    <a:pt x="845" y="621"/>
                    <a:pt x="864" y="613"/>
                    <a:pt x="891" y="614"/>
                  </a:cubicBezTo>
                  <a:cubicBezTo>
                    <a:pt x="1022" y="615"/>
                    <a:pt x="1154" y="614"/>
                    <a:pt x="1286" y="614"/>
                  </a:cubicBezTo>
                  <a:cubicBezTo>
                    <a:pt x="1305" y="614"/>
                    <a:pt x="1322" y="618"/>
                    <a:pt x="1332" y="6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81">
              <a:extLst>
                <a:ext uri="{FF2B5EF4-FFF2-40B4-BE49-F238E27FC236}">
                  <a16:creationId xmlns:a16="http://schemas.microsoft.com/office/drawing/2014/main" id="{0A918C9C-1B12-B80A-DF7F-B2DC992C6A1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0188" y="4729163"/>
              <a:ext cx="455613" cy="128588"/>
            </a:xfrm>
            <a:custGeom>
              <a:avLst/>
              <a:gdLst>
                <a:gd name="T0" fmla="*/ 541 w 1639"/>
                <a:gd name="T1" fmla="*/ 461 h 461"/>
                <a:gd name="T2" fmla="*/ 498 w 1639"/>
                <a:gd name="T3" fmla="*/ 433 h 461"/>
                <a:gd name="T4" fmla="*/ 478 w 1639"/>
                <a:gd name="T5" fmla="*/ 357 h 461"/>
                <a:gd name="T6" fmla="*/ 482 w 1639"/>
                <a:gd name="T7" fmla="*/ 324 h 461"/>
                <a:gd name="T8" fmla="*/ 462 w 1639"/>
                <a:gd name="T9" fmla="*/ 324 h 461"/>
                <a:gd name="T10" fmla="*/ 91 w 1639"/>
                <a:gd name="T11" fmla="*/ 324 h 461"/>
                <a:gd name="T12" fmla="*/ 0 w 1639"/>
                <a:gd name="T13" fmla="*/ 232 h 461"/>
                <a:gd name="T14" fmla="*/ 73 w 1639"/>
                <a:gd name="T15" fmla="*/ 90 h 461"/>
                <a:gd name="T16" fmla="*/ 182 w 1639"/>
                <a:gd name="T17" fmla="*/ 39 h 461"/>
                <a:gd name="T18" fmla="*/ 507 w 1639"/>
                <a:gd name="T19" fmla="*/ 70 h 461"/>
                <a:gd name="T20" fmla="*/ 603 w 1639"/>
                <a:gd name="T21" fmla="*/ 165 h 461"/>
                <a:gd name="T22" fmla="*/ 613 w 1639"/>
                <a:gd name="T23" fmla="*/ 200 h 461"/>
                <a:gd name="T24" fmla="*/ 1026 w 1639"/>
                <a:gd name="T25" fmla="*/ 200 h 461"/>
                <a:gd name="T26" fmla="*/ 1034 w 1639"/>
                <a:gd name="T27" fmla="*/ 172 h 461"/>
                <a:gd name="T28" fmla="*/ 1107 w 1639"/>
                <a:gd name="T29" fmla="*/ 83 h 461"/>
                <a:gd name="T30" fmla="*/ 1306 w 1639"/>
                <a:gd name="T31" fmla="*/ 19 h 461"/>
                <a:gd name="T32" fmla="*/ 1531 w 1639"/>
                <a:gd name="T33" fmla="*/ 70 h 461"/>
                <a:gd name="T34" fmla="*/ 1617 w 1639"/>
                <a:gd name="T35" fmla="*/ 142 h 461"/>
                <a:gd name="T36" fmla="*/ 1639 w 1639"/>
                <a:gd name="T37" fmla="*/ 202 h 461"/>
                <a:gd name="T38" fmla="*/ 1639 w 1639"/>
                <a:gd name="T39" fmla="*/ 263 h 461"/>
                <a:gd name="T40" fmla="*/ 1538 w 1639"/>
                <a:gd name="T41" fmla="*/ 325 h 461"/>
                <a:gd name="T42" fmla="*/ 1176 w 1639"/>
                <a:gd name="T43" fmla="*/ 324 h 461"/>
                <a:gd name="T44" fmla="*/ 1157 w 1639"/>
                <a:gd name="T45" fmla="*/ 324 h 461"/>
                <a:gd name="T46" fmla="*/ 1160 w 1639"/>
                <a:gd name="T47" fmla="*/ 357 h 461"/>
                <a:gd name="T48" fmla="*/ 1141 w 1639"/>
                <a:gd name="T49" fmla="*/ 433 h 461"/>
                <a:gd name="T50" fmla="*/ 1098 w 1639"/>
                <a:gd name="T51" fmla="*/ 461 h 461"/>
                <a:gd name="T52" fmla="*/ 541 w 1639"/>
                <a:gd name="T53" fmla="*/ 461 h 461"/>
                <a:gd name="T54" fmla="*/ 820 w 1639"/>
                <a:gd name="T55" fmla="*/ 393 h 461"/>
                <a:gd name="T56" fmla="*/ 1067 w 1639"/>
                <a:gd name="T57" fmla="*/ 393 h 461"/>
                <a:gd name="T58" fmla="*/ 1080 w 1639"/>
                <a:gd name="T59" fmla="*/ 393 h 461"/>
                <a:gd name="T60" fmla="*/ 1091 w 1639"/>
                <a:gd name="T61" fmla="*/ 382 h 461"/>
                <a:gd name="T62" fmla="*/ 1074 w 1639"/>
                <a:gd name="T63" fmla="*/ 308 h 461"/>
                <a:gd name="T64" fmla="*/ 1012 w 1639"/>
                <a:gd name="T65" fmla="*/ 268 h 461"/>
                <a:gd name="T66" fmla="*/ 792 w 1639"/>
                <a:gd name="T67" fmla="*/ 224 h 461"/>
                <a:gd name="T68" fmla="*/ 605 w 1639"/>
                <a:gd name="T69" fmla="*/ 278 h 461"/>
                <a:gd name="T70" fmla="*/ 546 w 1639"/>
                <a:gd name="T71" fmla="*/ 371 h 461"/>
                <a:gd name="T72" fmla="*/ 568 w 1639"/>
                <a:gd name="T73" fmla="*/ 393 h 461"/>
                <a:gd name="T74" fmla="*/ 820 w 1639"/>
                <a:gd name="T75" fmla="*/ 393 h 461"/>
                <a:gd name="T76" fmla="*/ 297 w 1639"/>
                <a:gd name="T77" fmla="*/ 256 h 461"/>
                <a:gd name="T78" fmla="*/ 508 w 1639"/>
                <a:gd name="T79" fmla="*/ 256 h 461"/>
                <a:gd name="T80" fmla="*/ 546 w 1639"/>
                <a:gd name="T81" fmla="*/ 228 h 461"/>
                <a:gd name="T82" fmla="*/ 512 w 1639"/>
                <a:gd name="T83" fmla="*/ 151 h 461"/>
                <a:gd name="T84" fmla="*/ 327 w 1639"/>
                <a:gd name="T85" fmla="*/ 87 h 461"/>
                <a:gd name="T86" fmla="*/ 126 w 1639"/>
                <a:gd name="T87" fmla="*/ 137 h 461"/>
                <a:gd name="T88" fmla="*/ 68 w 1639"/>
                <a:gd name="T89" fmla="*/ 239 h 461"/>
                <a:gd name="T90" fmla="*/ 86 w 1639"/>
                <a:gd name="T91" fmla="*/ 257 h 461"/>
                <a:gd name="T92" fmla="*/ 297 w 1639"/>
                <a:gd name="T93" fmla="*/ 256 h 461"/>
                <a:gd name="T94" fmla="*/ 1341 w 1639"/>
                <a:gd name="T95" fmla="*/ 256 h 461"/>
                <a:gd name="T96" fmla="*/ 1354 w 1639"/>
                <a:gd name="T97" fmla="*/ 256 h 461"/>
                <a:gd name="T98" fmla="*/ 1554 w 1639"/>
                <a:gd name="T99" fmla="*/ 256 h 461"/>
                <a:gd name="T100" fmla="*/ 1569 w 1639"/>
                <a:gd name="T101" fmla="*/ 248 h 461"/>
                <a:gd name="T102" fmla="*/ 1536 w 1639"/>
                <a:gd name="T103" fmla="*/ 151 h 461"/>
                <a:gd name="T104" fmla="*/ 1353 w 1639"/>
                <a:gd name="T105" fmla="*/ 87 h 461"/>
                <a:gd name="T106" fmla="*/ 1141 w 1639"/>
                <a:gd name="T107" fmla="*/ 142 h 461"/>
                <a:gd name="T108" fmla="*/ 1096 w 1639"/>
                <a:gd name="T109" fmla="*/ 199 h 461"/>
                <a:gd name="T110" fmla="*/ 1140 w 1639"/>
                <a:gd name="T111" fmla="*/ 257 h 461"/>
                <a:gd name="T112" fmla="*/ 1341 w 1639"/>
                <a:gd name="T113" fmla="*/ 256 h 4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639" h="461">
                  <a:moveTo>
                    <a:pt x="541" y="461"/>
                  </a:moveTo>
                  <a:cubicBezTo>
                    <a:pt x="526" y="452"/>
                    <a:pt x="510" y="445"/>
                    <a:pt x="498" y="433"/>
                  </a:cubicBezTo>
                  <a:cubicBezTo>
                    <a:pt x="477" y="412"/>
                    <a:pt x="477" y="384"/>
                    <a:pt x="478" y="357"/>
                  </a:cubicBezTo>
                  <a:cubicBezTo>
                    <a:pt x="479" y="347"/>
                    <a:pt x="481" y="337"/>
                    <a:pt x="482" y="324"/>
                  </a:cubicBezTo>
                  <a:cubicBezTo>
                    <a:pt x="475" y="324"/>
                    <a:pt x="469" y="324"/>
                    <a:pt x="462" y="324"/>
                  </a:cubicBezTo>
                  <a:cubicBezTo>
                    <a:pt x="339" y="324"/>
                    <a:pt x="215" y="324"/>
                    <a:pt x="91" y="324"/>
                  </a:cubicBezTo>
                  <a:cubicBezTo>
                    <a:pt x="28" y="324"/>
                    <a:pt x="0" y="296"/>
                    <a:pt x="0" y="232"/>
                  </a:cubicBezTo>
                  <a:cubicBezTo>
                    <a:pt x="0" y="172"/>
                    <a:pt x="20" y="121"/>
                    <a:pt x="73" y="90"/>
                  </a:cubicBezTo>
                  <a:cubicBezTo>
                    <a:pt x="107" y="69"/>
                    <a:pt x="145" y="52"/>
                    <a:pt x="182" y="39"/>
                  </a:cubicBezTo>
                  <a:cubicBezTo>
                    <a:pt x="295" y="0"/>
                    <a:pt x="403" y="17"/>
                    <a:pt x="507" y="70"/>
                  </a:cubicBezTo>
                  <a:cubicBezTo>
                    <a:pt x="550" y="91"/>
                    <a:pt x="587" y="117"/>
                    <a:pt x="603" y="165"/>
                  </a:cubicBezTo>
                  <a:cubicBezTo>
                    <a:pt x="606" y="176"/>
                    <a:pt x="609" y="187"/>
                    <a:pt x="613" y="200"/>
                  </a:cubicBezTo>
                  <a:cubicBezTo>
                    <a:pt x="751" y="139"/>
                    <a:pt x="888" y="140"/>
                    <a:pt x="1026" y="200"/>
                  </a:cubicBezTo>
                  <a:cubicBezTo>
                    <a:pt x="1029" y="189"/>
                    <a:pt x="1031" y="180"/>
                    <a:pt x="1034" y="172"/>
                  </a:cubicBezTo>
                  <a:cubicBezTo>
                    <a:pt x="1046" y="133"/>
                    <a:pt x="1070" y="103"/>
                    <a:pt x="1107" y="83"/>
                  </a:cubicBezTo>
                  <a:cubicBezTo>
                    <a:pt x="1169" y="49"/>
                    <a:pt x="1234" y="24"/>
                    <a:pt x="1306" y="19"/>
                  </a:cubicBezTo>
                  <a:cubicBezTo>
                    <a:pt x="1386" y="13"/>
                    <a:pt x="1460" y="34"/>
                    <a:pt x="1531" y="70"/>
                  </a:cubicBezTo>
                  <a:cubicBezTo>
                    <a:pt x="1565" y="87"/>
                    <a:pt x="1599" y="106"/>
                    <a:pt x="1617" y="142"/>
                  </a:cubicBezTo>
                  <a:cubicBezTo>
                    <a:pt x="1626" y="161"/>
                    <a:pt x="1631" y="182"/>
                    <a:pt x="1639" y="202"/>
                  </a:cubicBezTo>
                  <a:cubicBezTo>
                    <a:pt x="1639" y="222"/>
                    <a:pt x="1639" y="243"/>
                    <a:pt x="1639" y="263"/>
                  </a:cubicBezTo>
                  <a:cubicBezTo>
                    <a:pt x="1622" y="312"/>
                    <a:pt x="1587" y="326"/>
                    <a:pt x="1538" y="325"/>
                  </a:cubicBezTo>
                  <a:cubicBezTo>
                    <a:pt x="1417" y="323"/>
                    <a:pt x="1297" y="324"/>
                    <a:pt x="1176" y="324"/>
                  </a:cubicBezTo>
                  <a:cubicBezTo>
                    <a:pt x="1170" y="324"/>
                    <a:pt x="1164" y="324"/>
                    <a:pt x="1157" y="324"/>
                  </a:cubicBezTo>
                  <a:cubicBezTo>
                    <a:pt x="1158" y="337"/>
                    <a:pt x="1160" y="347"/>
                    <a:pt x="1160" y="357"/>
                  </a:cubicBezTo>
                  <a:cubicBezTo>
                    <a:pt x="1162" y="384"/>
                    <a:pt x="1162" y="412"/>
                    <a:pt x="1141" y="433"/>
                  </a:cubicBezTo>
                  <a:cubicBezTo>
                    <a:pt x="1129" y="445"/>
                    <a:pt x="1112" y="452"/>
                    <a:pt x="1098" y="461"/>
                  </a:cubicBezTo>
                  <a:cubicBezTo>
                    <a:pt x="912" y="461"/>
                    <a:pt x="727" y="461"/>
                    <a:pt x="541" y="461"/>
                  </a:cubicBezTo>
                  <a:close/>
                  <a:moveTo>
                    <a:pt x="820" y="393"/>
                  </a:moveTo>
                  <a:cubicBezTo>
                    <a:pt x="902" y="393"/>
                    <a:pt x="985" y="393"/>
                    <a:pt x="1067" y="393"/>
                  </a:cubicBezTo>
                  <a:cubicBezTo>
                    <a:pt x="1072" y="393"/>
                    <a:pt x="1077" y="394"/>
                    <a:pt x="1080" y="393"/>
                  </a:cubicBezTo>
                  <a:cubicBezTo>
                    <a:pt x="1085" y="390"/>
                    <a:pt x="1091" y="386"/>
                    <a:pt x="1091" y="382"/>
                  </a:cubicBezTo>
                  <a:cubicBezTo>
                    <a:pt x="1094" y="356"/>
                    <a:pt x="1091" y="331"/>
                    <a:pt x="1074" y="308"/>
                  </a:cubicBezTo>
                  <a:cubicBezTo>
                    <a:pt x="1058" y="287"/>
                    <a:pt x="1035" y="278"/>
                    <a:pt x="1012" y="268"/>
                  </a:cubicBezTo>
                  <a:cubicBezTo>
                    <a:pt x="942" y="236"/>
                    <a:pt x="870" y="218"/>
                    <a:pt x="792" y="224"/>
                  </a:cubicBezTo>
                  <a:cubicBezTo>
                    <a:pt x="726" y="228"/>
                    <a:pt x="664" y="249"/>
                    <a:pt x="605" y="278"/>
                  </a:cubicBezTo>
                  <a:cubicBezTo>
                    <a:pt x="564" y="297"/>
                    <a:pt x="545" y="327"/>
                    <a:pt x="546" y="371"/>
                  </a:cubicBezTo>
                  <a:cubicBezTo>
                    <a:pt x="547" y="391"/>
                    <a:pt x="548" y="393"/>
                    <a:pt x="568" y="393"/>
                  </a:cubicBezTo>
                  <a:cubicBezTo>
                    <a:pt x="652" y="393"/>
                    <a:pt x="736" y="393"/>
                    <a:pt x="820" y="393"/>
                  </a:cubicBezTo>
                  <a:close/>
                  <a:moveTo>
                    <a:pt x="297" y="256"/>
                  </a:moveTo>
                  <a:cubicBezTo>
                    <a:pt x="368" y="256"/>
                    <a:pt x="438" y="256"/>
                    <a:pt x="508" y="256"/>
                  </a:cubicBezTo>
                  <a:cubicBezTo>
                    <a:pt x="520" y="256"/>
                    <a:pt x="547" y="238"/>
                    <a:pt x="546" y="228"/>
                  </a:cubicBezTo>
                  <a:cubicBezTo>
                    <a:pt x="545" y="198"/>
                    <a:pt x="538" y="168"/>
                    <a:pt x="512" y="151"/>
                  </a:cubicBezTo>
                  <a:cubicBezTo>
                    <a:pt x="455" y="115"/>
                    <a:pt x="394" y="91"/>
                    <a:pt x="327" y="87"/>
                  </a:cubicBezTo>
                  <a:cubicBezTo>
                    <a:pt x="254" y="82"/>
                    <a:pt x="190" y="105"/>
                    <a:pt x="126" y="137"/>
                  </a:cubicBezTo>
                  <a:cubicBezTo>
                    <a:pt x="82" y="159"/>
                    <a:pt x="67" y="194"/>
                    <a:pt x="68" y="239"/>
                  </a:cubicBezTo>
                  <a:cubicBezTo>
                    <a:pt x="68" y="252"/>
                    <a:pt x="72" y="257"/>
                    <a:pt x="86" y="257"/>
                  </a:cubicBezTo>
                  <a:cubicBezTo>
                    <a:pt x="156" y="256"/>
                    <a:pt x="227" y="256"/>
                    <a:pt x="297" y="256"/>
                  </a:cubicBezTo>
                  <a:close/>
                  <a:moveTo>
                    <a:pt x="1341" y="256"/>
                  </a:moveTo>
                  <a:cubicBezTo>
                    <a:pt x="1345" y="256"/>
                    <a:pt x="1350" y="256"/>
                    <a:pt x="1354" y="256"/>
                  </a:cubicBezTo>
                  <a:cubicBezTo>
                    <a:pt x="1421" y="256"/>
                    <a:pt x="1487" y="257"/>
                    <a:pt x="1554" y="256"/>
                  </a:cubicBezTo>
                  <a:cubicBezTo>
                    <a:pt x="1559" y="256"/>
                    <a:pt x="1568" y="251"/>
                    <a:pt x="1569" y="248"/>
                  </a:cubicBezTo>
                  <a:cubicBezTo>
                    <a:pt x="1574" y="216"/>
                    <a:pt x="1568" y="173"/>
                    <a:pt x="1536" y="151"/>
                  </a:cubicBezTo>
                  <a:cubicBezTo>
                    <a:pt x="1480" y="115"/>
                    <a:pt x="1420" y="92"/>
                    <a:pt x="1353" y="87"/>
                  </a:cubicBezTo>
                  <a:cubicBezTo>
                    <a:pt x="1276" y="81"/>
                    <a:pt x="1207" y="106"/>
                    <a:pt x="1141" y="142"/>
                  </a:cubicBezTo>
                  <a:cubicBezTo>
                    <a:pt x="1117" y="155"/>
                    <a:pt x="1104" y="174"/>
                    <a:pt x="1096" y="199"/>
                  </a:cubicBezTo>
                  <a:cubicBezTo>
                    <a:pt x="1083" y="234"/>
                    <a:pt x="1110" y="258"/>
                    <a:pt x="1140" y="257"/>
                  </a:cubicBezTo>
                  <a:cubicBezTo>
                    <a:pt x="1207" y="255"/>
                    <a:pt x="1274" y="256"/>
                    <a:pt x="1341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82">
              <a:extLst>
                <a:ext uri="{FF2B5EF4-FFF2-40B4-BE49-F238E27FC236}">
                  <a16:creationId xmlns:a16="http://schemas.microsoft.com/office/drawing/2014/main" id="{96923B6E-BDB1-065C-4779-DE007D256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18288" y="4629150"/>
              <a:ext cx="93663" cy="95250"/>
            </a:xfrm>
            <a:custGeom>
              <a:avLst/>
              <a:gdLst>
                <a:gd name="T0" fmla="*/ 341 w 341"/>
                <a:gd name="T1" fmla="*/ 171 h 343"/>
                <a:gd name="T2" fmla="*/ 170 w 341"/>
                <a:gd name="T3" fmla="*/ 342 h 343"/>
                <a:gd name="T4" fmla="*/ 0 w 341"/>
                <a:gd name="T5" fmla="*/ 172 h 343"/>
                <a:gd name="T6" fmla="*/ 169 w 341"/>
                <a:gd name="T7" fmla="*/ 1 h 343"/>
                <a:gd name="T8" fmla="*/ 341 w 341"/>
                <a:gd name="T9" fmla="*/ 171 h 343"/>
                <a:gd name="T10" fmla="*/ 170 w 341"/>
                <a:gd name="T11" fmla="*/ 274 h 343"/>
                <a:gd name="T12" fmla="*/ 273 w 341"/>
                <a:gd name="T13" fmla="*/ 172 h 343"/>
                <a:gd name="T14" fmla="*/ 171 w 341"/>
                <a:gd name="T15" fmla="*/ 69 h 343"/>
                <a:gd name="T16" fmla="*/ 68 w 341"/>
                <a:gd name="T17" fmla="*/ 172 h 343"/>
                <a:gd name="T18" fmla="*/ 170 w 341"/>
                <a:gd name="T19" fmla="*/ 274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3">
                  <a:moveTo>
                    <a:pt x="341" y="171"/>
                  </a:moveTo>
                  <a:cubicBezTo>
                    <a:pt x="341" y="265"/>
                    <a:pt x="264" y="343"/>
                    <a:pt x="170" y="342"/>
                  </a:cubicBezTo>
                  <a:cubicBezTo>
                    <a:pt x="77" y="342"/>
                    <a:pt x="0" y="266"/>
                    <a:pt x="0" y="172"/>
                  </a:cubicBezTo>
                  <a:cubicBezTo>
                    <a:pt x="0" y="79"/>
                    <a:pt x="76" y="2"/>
                    <a:pt x="169" y="1"/>
                  </a:cubicBezTo>
                  <a:cubicBezTo>
                    <a:pt x="263" y="0"/>
                    <a:pt x="340" y="77"/>
                    <a:pt x="341" y="171"/>
                  </a:cubicBezTo>
                  <a:close/>
                  <a:moveTo>
                    <a:pt x="170" y="274"/>
                  </a:moveTo>
                  <a:cubicBezTo>
                    <a:pt x="226" y="274"/>
                    <a:pt x="273" y="228"/>
                    <a:pt x="273" y="172"/>
                  </a:cubicBezTo>
                  <a:cubicBezTo>
                    <a:pt x="273" y="116"/>
                    <a:pt x="227" y="70"/>
                    <a:pt x="171" y="69"/>
                  </a:cubicBezTo>
                  <a:cubicBezTo>
                    <a:pt x="116" y="68"/>
                    <a:pt x="68" y="116"/>
                    <a:pt x="68" y="172"/>
                  </a:cubicBezTo>
                  <a:cubicBezTo>
                    <a:pt x="68" y="227"/>
                    <a:pt x="114" y="273"/>
                    <a:pt x="170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83">
              <a:extLst>
                <a:ext uri="{FF2B5EF4-FFF2-40B4-BE49-F238E27FC236}">
                  <a16:creationId xmlns:a16="http://schemas.microsoft.com/office/drawing/2014/main" id="{BA40FCF6-D4E8-A0BC-909E-C176CB6816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2450" y="4629150"/>
              <a:ext cx="95250" cy="95250"/>
            </a:xfrm>
            <a:custGeom>
              <a:avLst/>
              <a:gdLst>
                <a:gd name="T0" fmla="*/ 341 w 341"/>
                <a:gd name="T1" fmla="*/ 172 h 342"/>
                <a:gd name="T2" fmla="*/ 170 w 341"/>
                <a:gd name="T3" fmla="*/ 342 h 342"/>
                <a:gd name="T4" fmla="*/ 0 w 341"/>
                <a:gd name="T5" fmla="*/ 171 h 342"/>
                <a:gd name="T6" fmla="*/ 172 w 341"/>
                <a:gd name="T7" fmla="*/ 1 h 342"/>
                <a:gd name="T8" fmla="*/ 341 w 341"/>
                <a:gd name="T9" fmla="*/ 172 h 342"/>
                <a:gd name="T10" fmla="*/ 170 w 341"/>
                <a:gd name="T11" fmla="*/ 274 h 342"/>
                <a:gd name="T12" fmla="*/ 273 w 341"/>
                <a:gd name="T13" fmla="*/ 172 h 342"/>
                <a:gd name="T14" fmla="*/ 171 w 341"/>
                <a:gd name="T15" fmla="*/ 69 h 342"/>
                <a:gd name="T16" fmla="*/ 68 w 341"/>
                <a:gd name="T17" fmla="*/ 172 h 342"/>
                <a:gd name="T18" fmla="*/ 170 w 341"/>
                <a:gd name="T19" fmla="*/ 274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2">
                  <a:moveTo>
                    <a:pt x="341" y="172"/>
                  </a:moveTo>
                  <a:cubicBezTo>
                    <a:pt x="340" y="266"/>
                    <a:pt x="264" y="342"/>
                    <a:pt x="170" y="342"/>
                  </a:cubicBezTo>
                  <a:cubicBezTo>
                    <a:pt x="77" y="342"/>
                    <a:pt x="0" y="265"/>
                    <a:pt x="0" y="171"/>
                  </a:cubicBezTo>
                  <a:cubicBezTo>
                    <a:pt x="1" y="76"/>
                    <a:pt x="78" y="0"/>
                    <a:pt x="172" y="1"/>
                  </a:cubicBezTo>
                  <a:cubicBezTo>
                    <a:pt x="265" y="2"/>
                    <a:pt x="341" y="79"/>
                    <a:pt x="341" y="172"/>
                  </a:cubicBezTo>
                  <a:close/>
                  <a:moveTo>
                    <a:pt x="170" y="274"/>
                  </a:moveTo>
                  <a:cubicBezTo>
                    <a:pt x="226" y="274"/>
                    <a:pt x="273" y="228"/>
                    <a:pt x="273" y="172"/>
                  </a:cubicBezTo>
                  <a:cubicBezTo>
                    <a:pt x="273" y="116"/>
                    <a:pt x="227" y="70"/>
                    <a:pt x="171" y="69"/>
                  </a:cubicBezTo>
                  <a:cubicBezTo>
                    <a:pt x="116" y="68"/>
                    <a:pt x="68" y="116"/>
                    <a:pt x="68" y="172"/>
                  </a:cubicBezTo>
                  <a:cubicBezTo>
                    <a:pt x="68" y="227"/>
                    <a:pt x="114" y="273"/>
                    <a:pt x="170" y="2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84">
              <a:extLst>
                <a:ext uri="{FF2B5EF4-FFF2-40B4-BE49-F238E27FC236}">
                  <a16:creationId xmlns:a16="http://schemas.microsoft.com/office/drawing/2014/main" id="{92AC2D34-55F6-8EFE-84CE-338EC6EA441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9575" y="4657725"/>
              <a:ext cx="95250" cy="95250"/>
            </a:xfrm>
            <a:custGeom>
              <a:avLst/>
              <a:gdLst>
                <a:gd name="T0" fmla="*/ 341 w 341"/>
                <a:gd name="T1" fmla="*/ 171 h 342"/>
                <a:gd name="T2" fmla="*/ 170 w 341"/>
                <a:gd name="T3" fmla="*/ 342 h 342"/>
                <a:gd name="T4" fmla="*/ 0 w 341"/>
                <a:gd name="T5" fmla="*/ 171 h 342"/>
                <a:gd name="T6" fmla="*/ 169 w 341"/>
                <a:gd name="T7" fmla="*/ 0 h 342"/>
                <a:gd name="T8" fmla="*/ 341 w 341"/>
                <a:gd name="T9" fmla="*/ 171 h 342"/>
                <a:gd name="T10" fmla="*/ 171 w 341"/>
                <a:gd name="T11" fmla="*/ 273 h 342"/>
                <a:gd name="T12" fmla="*/ 273 w 341"/>
                <a:gd name="T13" fmla="*/ 172 h 342"/>
                <a:gd name="T14" fmla="*/ 170 w 341"/>
                <a:gd name="T15" fmla="*/ 69 h 342"/>
                <a:gd name="T16" fmla="*/ 68 w 341"/>
                <a:gd name="T17" fmla="*/ 171 h 342"/>
                <a:gd name="T18" fmla="*/ 171 w 341"/>
                <a:gd name="T19" fmla="*/ 273 h 3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41" h="342">
                  <a:moveTo>
                    <a:pt x="341" y="171"/>
                  </a:moveTo>
                  <a:cubicBezTo>
                    <a:pt x="341" y="265"/>
                    <a:pt x="263" y="342"/>
                    <a:pt x="170" y="342"/>
                  </a:cubicBezTo>
                  <a:cubicBezTo>
                    <a:pt x="76" y="341"/>
                    <a:pt x="0" y="265"/>
                    <a:pt x="0" y="171"/>
                  </a:cubicBezTo>
                  <a:cubicBezTo>
                    <a:pt x="0" y="78"/>
                    <a:pt x="76" y="1"/>
                    <a:pt x="169" y="0"/>
                  </a:cubicBezTo>
                  <a:cubicBezTo>
                    <a:pt x="264" y="0"/>
                    <a:pt x="340" y="76"/>
                    <a:pt x="341" y="171"/>
                  </a:cubicBezTo>
                  <a:close/>
                  <a:moveTo>
                    <a:pt x="171" y="273"/>
                  </a:moveTo>
                  <a:cubicBezTo>
                    <a:pt x="227" y="273"/>
                    <a:pt x="272" y="227"/>
                    <a:pt x="273" y="172"/>
                  </a:cubicBezTo>
                  <a:cubicBezTo>
                    <a:pt x="273" y="116"/>
                    <a:pt x="226" y="68"/>
                    <a:pt x="170" y="69"/>
                  </a:cubicBezTo>
                  <a:cubicBezTo>
                    <a:pt x="115" y="69"/>
                    <a:pt x="69" y="115"/>
                    <a:pt x="68" y="171"/>
                  </a:cubicBezTo>
                  <a:cubicBezTo>
                    <a:pt x="68" y="227"/>
                    <a:pt x="114" y="273"/>
                    <a:pt x="171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85">
              <a:extLst>
                <a:ext uri="{FF2B5EF4-FFF2-40B4-BE49-F238E27FC236}">
                  <a16:creationId xmlns:a16="http://schemas.microsoft.com/office/drawing/2014/main" id="{65ADF405-1E27-B4F0-98AD-9880909E7A6F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4457700"/>
              <a:ext cx="304800" cy="19050"/>
            </a:xfrm>
            <a:custGeom>
              <a:avLst/>
              <a:gdLst>
                <a:gd name="T0" fmla="*/ 546 w 1093"/>
                <a:gd name="T1" fmla="*/ 68 h 68"/>
                <a:gd name="T2" fmla="*/ 50 w 1093"/>
                <a:gd name="T3" fmla="*/ 68 h 68"/>
                <a:gd name="T4" fmla="*/ 29 w 1093"/>
                <a:gd name="T5" fmla="*/ 67 h 68"/>
                <a:gd name="T6" fmla="*/ 1 w 1093"/>
                <a:gd name="T7" fmla="*/ 37 h 68"/>
                <a:gd name="T8" fmla="*/ 24 w 1093"/>
                <a:gd name="T9" fmla="*/ 2 h 68"/>
                <a:gd name="T10" fmla="*/ 49 w 1093"/>
                <a:gd name="T11" fmla="*/ 0 h 68"/>
                <a:gd name="T12" fmla="*/ 1044 w 1093"/>
                <a:gd name="T13" fmla="*/ 0 h 68"/>
                <a:gd name="T14" fmla="*/ 1069 w 1093"/>
                <a:gd name="T15" fmla="*/ 2 h 68"/>
                <a:gd name="T16" fmla="*/ 1092 w 1093"/>
                <a:gd name="T17" fmla="*/ 36 h 68"/>
                <a:gd name="T18" fmla="*/ 1064 w 1093"/>
                <a:gd name="T19" fmla="*/ 67 h 68"/>
                <a:gd name="T20" fmla="*/ 1043 w 1093"/>
                <a:gd name="T21" fmla="*/ 68 h 68"/>
                <a:gd name="T22" fmla="*/ 546 w 1093"/>
                <a:gd name="T2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093" h="68">
                  <a:moveTo>
                    <a:pt x="546" y="68"/>
                  </a:moveTo>
                  <a:cubicBezTo>
                    <a:pt x="380" y="68"/>
                    <a:pt x="215" y="68"/>
                    <a:pt x="50" y="68"/>
                  </a:cubicBezTo>
                  <a:cubicBezTo>
                    <a:pt x="43" y="68"/>
                    <a:pt x="36" y="68"/>
                    <a:pt x="29" y="67"/>
                  </a:cubicBezTo>
                  <a:cubicBezTo>
                    <a:pt x="14" y="64"/>
                    <a:pt x="3" y="52"/>
                    <a:pt x="1" y="37"/>
                  </a:cubicBezTo>
                  <a:cubicBezTo>
                    <a:pt x="0" y="21"/>
                    <a:pt x="8" y="7"/>
                    <a:pt x="24" y="2"/>
                  </a:cubicBezTo>
                  <a:cubicBezTo>
                    <a:pt x="32" y="0"/>
                    <a:pt x="40" y="0"/>
                    <a:pt x="49" y="0"/>
                  </a:cubicBezTo>
                  <a:cubicBezTo>
                    <a:pt x="380" y="0"/>
                    <a:pt x="712" y="0"/>
                    <a:pt x="1044" y="0"/>
                  </a:cubicBezTo>
                  <a:cubicBezTo>
                    <a:pt x="1052" y="0"/>
                    <a:pt x="1061" y="0"/>
                    <a:pt x="1069" y="2"/>
                  </a:cubicBezTo>
                  <a:cubicBezTo>
                    <a:pt x="1084" y="7"/>
                    <a:pt x="1093" y="21"/>
                    <a:pt x="1092" y="36"/>
                  </a:cubicBezTo>
                  <a:cubicBezTo>
                    <a:pt x="1090" y="52"/>
                    <a:pt x="1079" y="64"/>
                    <a:pt x="1064" y="67"/>
                  </a:cubicBezTo>
                  <a:cubicBezTo>
                    <a:pt x="1057" y="68"/>
                    <a:pt x="1050" y="68"/>
                    <a:pt x="1043" y="68"/>
                  </a:cubicBezTo>
                  <a:cubicBezTo>
                    <a:pt x="877" y="68"/>
                    <a:pt x="712" y="68"/>
                    <a:pt x="546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86">
              <a:extLst>
                <a:ext uri="{FF2B5EF4-FFF2-40B4-BE49-F238E27FC236}">
                  <a16:creationId xmlns:a16="http://schemas.microsoft.com/office/drawing/2014/main" id="{2425001B-7501-C5EC-AEB0-AE8C56CD4315}"/>
                </a:ext>
              </a:extLst>
            </p:cNvPr>
            <p:cNvSpPr>
              <a:spLocks/>
            </p:cNvSpPr>
            <p:nvPr/>
          </p:nvSpPr>
          <p:spPr bwMode="auto">
            <a:xfrm>
              <a:off x="6654800" y="4514850"/>
              <a:ext cx="247650" cy="19050"/>
            </a:xfrm>
            <a:custGeom>
              <a:avLst/>
              <a:gdLst>
                <a:gd name="T0" fmla="*/ 444 w 888"/>
                <a:gd name="T1" fmla="*/ 68 h 68"/>
                <a:gd name="T2" fmla="*/ 49 w 888"/>
                <a:gd name="T3" fmla="*/ 68 h 68"/>
                <a:gd name="T4" fmla="*/ 29 w 888"/>
                <a:gd name="T5" fmla="*/ 67 h 68"/>
                <a:gd name="T6" fmla="*/ 1 w 888"/>
                <a:gd name="T7" fmla="*/ 37 h 68"/>
                <a:gd name="T8" fmla="*/ 23 w 888"/>
                <a:gd name="T9" fmla="*/ 3 h 68"/>
                <a:gd name="T10" fmla="*/ 46 w 888"/>
                <a:gd name="T11" fmla="*/ 1 h 68"/>
                <a:gd name="T12" fmla="*/ 841 w 888"/>
                <a:gd name="T13" fmla="*/ 0 h 68"/>
                <a:gd name="T14" fmla="*/ 863 w 888"/>
                <a:gd name="T15" fmla="*/ 3 h 68"/>
                <a:gd name="T16" fmla="*/ 887 w 888"/>
                <a:gd name="T17" fmla="*/ 36 h 68"/>
                <a:gd name="T18" fmla="*/ 858 w 888"/>
                <a:gd name="T19" fmla="*/ 68 h 68"/>
                <a:gd name="T20" fmla="*/ 838 w 888"/>
                <a:gd name="T21" fmla="*/ 68 h 68"/>
                <a:gd name="T22" fmla="*/ 444 w 888"/>
                <a:gd name="T23" fmla="*/ 68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88" h="68">
                  <a:moveTo>
                    <a:pt x="444" y="68"/>
                  </a:moveTo>
                  <a:cubicBezTo>
                    <a:pt x="313" y="68"/>
                    <a:pt x="181" y="68"/>
                    <a:pt x="49" y="68"/>
                  </a:cubicBezTo>
                  <a:cubicBezTo>
                    <a:pt x="42" y="68"/>
                    <a:pt x="35" y="68"/>
                    <a:pt x="29" y="67"/>
                  </a:cubicBezTo>
                  <a:cubicBezTo>
                    <a:pt x="13" y="65"/>
                    <a:pt x="2" y="52"/>
                    <a:pt x="1" y="37"/>
                  </a:cubicBezTo>
                  <a:cubicBezTo>
                    <a:pt x="0" y="22"/>
                    <a:pt x="8" y="8"/>
                    <a:pt x="23" y="3"/>
                  </a:cubicBezTo>
                  <a:cubicBezTo>
                    <a:pt x="30" y="1"/>
                    <a:pt x="38" y="1"/>
                    <a:pt x="46" y="1"/>
                  </a:cubicBezTo>
                  <a:cubicBezTo>
                    <a:pt x="311" y="0"/>
                    <a:pt x="576" y="0"/>
                    <a:pt x="841" y="0"/>
                  </a:cubicBezTo>
                  <a:cubicBezTo>
                    <a:pt x="848" y="0"/>
                    <a:pt x="856" y="1"/>
                    <a:pt x="863" y="3"/>
                  </a:cubicBezTo>
                  <a:cubicBezTo>
                    <a:pt x="879" y="7"/>
                    <a:pt x="888" y="21"/>
                    <a:pt x="887" y="36"/>
                  </a:cubicBezTo>
                  <a:cubicBezTo>
                    <a:pt x="886" y="52"/>
                    <a:pt x="875" y="65"/>
                    <a:pt x="858" y="68"/>
                  </a:cubicBezTo>
                  <a:cubicBezTo>
                    <a:pt x="852" y="68"/>
                    <a:pt x="845" y="68"/>
                    <a:pt x="838" y="68"/>
                  </a:cubicBezTo>
                  <a:cubicBezTo>
                    <a:pt x="707" y="68"/>
                    <a:pt x="575" y="68"/>
                    <a:pt x="444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57" name="Group 656">
            <a:extLst>
              <a:ext uri="{FF2B5EF4-FFF2-40B4-BE49-F238E27FC236}">
                <a16:creationId xmlns:a16="http://schemas.microsoft.com/office/drawing/2014/main" id="{E4967CB4-BCFC-7922-863A-60A0684C8FB1}"/>
              </a:ext>
            </a:extLst>
          </p:cNvPr>
          <p:cNvGrpSpPr/>
          <p:nvPr/>
        </p:nvGrpSpPr>
        <p:grpSpPr>
          <a:xfrm>
            <a:off x="8415887" y="5539189"/>
            <a:ext cx="368300" cy="428627"/>
            <a:chOff x="7215188" y="4400550"/>
            <a:chExt cx="368300" cy="428626"/>
          </a:xfrm>
          <a:solidFill>
            <a:srgbClr val="43266B"/>
          </a:solidFill>
        </p:grpSpPr>
        <p:sp>
          <p:nvSpPr>
            <p:cNvPr id="658" name="Freeform 187">
              <a:extLst>
                <a:ext uri="{FF2B5EF4-FFF2-40B4-BE49-F238E27FC236}">
                  <a16:creationId xmlns:a16="http://schemas.microsoft.com/office/drawing/2014/main" id="{16E37701-2E46-8EA8-FC2A-988DF04BA97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15188" y="4611688"/>
              <a:ext cx="368300" cy="217488"/>
            </a:xfrm>
            <a:custGeom>
              <a:avLst/>
              <a:gdLst>
                <a:gd name="T0" fmla="*/ 21 w 1320"/>
                <a:gd name="T1" fmla="*/ 780 h 780"/>
                <a:gd name="T2" fmla="*/ 0 w 1320"/>
                <a:gd name="T3" fmla="*/ 739 h 780"/>
                <a:gd name="T4" fmla="*/ 0 w 1320"/>
                <a:gd name="T5" fmla="*/ 219 h 780"/>
                <a:gd name="T6" fmla="*/ 99 w 1320"/>
                <a:gd name="T7" fmla="*/ 120 h 780"/>
                <a:gd name="T8" fmla="*/ 402 w 1320"/>
                <a:gd name="T9" fmla="*/ 120 h 780"/>
                <a:gd name="T10" fmla="*/ 420 w 1320"/>
                <a:gd name="T11" fmla="*/ 120 h 780"/>
                <a:gd name="T12" fmla="*/ 420 w 1320"/>
                <a:gd name="T13" fmla="*/ 90 h 780"/>
                <a:gd name="T14" fmla="*/ 510 w 1320"/>
                <a:gd name="T15" fmla="*/ 0 h 780"/>
                <a:gd name="T16" fmla="*/ 810 w 1320"/>
                <a:gd name="T17" fmla="*/ 0 h 780"/>
                <a:gd name="T18" fmla="*/ 900 w 1320"/>
                <a:gd name="T19" fmla="*/ 91 h 780"/>
                <a:gd name="T20" fmla="*/ 900 w 1320"/>
                <a:gd name="T21" fmla="*/ 235 h 780"/>
                <a:gd name="T22" fmla="*/ 901 w 1320"/>
                <a:gd name="T23" fmla="*/ 240 h 780"/>
                <a:gd name="T24" fmla="*/ 917 w 1320"/>
                <a:gd name="T25" fmla="*/ 240 h 780"/>
                <a:gd name="T26" fmla="*/ 1223 w 1320"/>
                <a:gd name="T27" fmla="*/ 240 h 780"/>
                <a:gd name="T28" fmla="*/ 1320 w 1320"/>
                <a:gd name="T29" fmla="*/ 337 h 780"/>
                <a:gd name="T30" fmla="*/ 1320 w 1320"/>
                <a:gd name="T31" fmla="*/ 739 h 780"/>
                <a:gd name="T32" fmla="*/ 1299 w 1320"/>
                <a:gd name="T33" fmla="*/ 780 h 780"/>
                <a:gd name="T34" fmla="*/ 21 w 1320"/>
                <a:gd name="T35" fmla="*/ 780 h 780"/>
                <a:gd name="T36" fmla="*/ 420 w 1320"/>
                <a:gd name="T37" fmla="*/ 180 h 780"/>
                <a:gd name="T38" fmla="*/ 404 w 1320"/>
                <a:gd name="T39" fmla="*/ 180 h 780"/>
                <a:gd name="T40" fmla="*/ 98 w 1320"/>
                <a:gd name="T41" fmla="*/ 180 h 780"/>
                <a:gd name="T42" fmla="*/ 60 w 1320"/>
                <a:gd name="T43" fmla="*/ 219 h 780"/>
                <a:gd name="T44" fmla="*/ 60 w 1320"/>
                <a:gd name="T45" fmla="*/ 705 h 780"/>
                <a:gd name="T46" fmla="*/ 61 w 1320"/>
                <a:gd name="T47" fmla="*/ 719 h 780"/>
                <a:gd name="T48" fmla="*/ 420 w 1320"/>
                <a:gd name="T49" fmla="*/ 719 h 780"/>
                <a:gd name="T50" fmla="*/ 420 w 1320"/>
                <a:gd name="T51" fmla="*/ 644 h 780"/>
                <a:gd name="T52" fmla="*/ 450 w 1320"/>
                <a:gd name="T53" fmla="*/ 615 h 780"/>
                <a:gd name="T54" fmla="*/ 480 w 1320"/>
                <a:gd name="T55" fmla="*/ 643 h 780"/>
                <a:gd name="T56" fmla="*/ 480 w 1320"/>
                <a:gd name="T57" fmla="*/ 660 h 780"/>
                <a:gd name="T58" fmla="*/ 480 w 1320"/>
                <a:gd name="T59" fmla="*/ 719 h 780"/>
                <a:gd name="T60" fmla="*/ 840 w 1320"/>
                <a:gd name="T61" fmla="*/ 719 h 780"/>
                <a:gd name="T62" fmla="*/ 840 w 1320"/>
                <a:gd name="T63" fmla="*/ 706 h 780"/>
                <a:gd name="T64" fmla="*/ 840 w 1320"/>
                <a:gd name="T65" fmla="*/ 98 h 780"/>
                <a:gd name="T66" fmla="*/ 801 w 1320"/>
                <a:gd name="T67" fmla="*/ 60 h 780"/>
                <a:gd name="T68" fmla="*/ 520 w 1320"/>
                <a:gd name="T69" fmla="*/ 60 h 780"/>
                <a:gd name="T70" fmla="*/ 480 w 1320"/>
                <a:gd name="T71" fmla="*/ 100 h 780"/>
                <a:gd name="T72" fmla="*/ 480 w 1320"/>
                <a:gd name="T73" fmla="*/ 371 h 780"/>
                <a:gd name="T74" fmla="*/ 449 w 1320"/>
                <a:gd name="T75" fmla="*/ 405 h 780"/>
                <a:gd name="T76" fmla="*/ 420 w 1320"/>
                <a:gd name="T77" fmla="*/ 372 h 780"/>
                <a:gd name="T78" fmla="*/ 420 w 1320"/>
                <a:gd name="T79" fmla="*/ 301 h 780"/>
                <a:gd name="T80" fmla="*/ 420 w 1320"/>
                <a:gd name="T81" fmla="*/ 180 h 780"/>
                <a:gd name="T82" fmla="*/ 1260 w 1320"/>
                <a:gd name="T83" fmla="*/ 719 h 780"/>
                <a:gd name="T84" fmla="*/ 1260 w 1320"/>
                <a:gd name="T85" fmla="*/ 704 h 780"/>
                <a:gd name="T86" fmla="*/ 1260 w 1320"/>
                <a:gd name="T87" fmla="*/ 340 h 780"/>
                <a:gd name="T88" fmla="*/ 1221 w 1320"/>
                <a:gd name="T89" fmla="*/ 300 h 780"/>
                <a:gd name="T90" fmla="*/ 916 w 1320"/>
                <a:gd name="T91" fmla="*/ 300 h 780"/>
                <a:gd name="T92" fmla="*/ 901 w 1320"/>
                <a:gd name="T93" fmla="*/ 300 h 780"/>
                <a:gd name="T94" fmla="*/ 901 w 1320"/>
                <a:gd name="T95" fmla="*/ 719 h 780"/>
                <a:gd name="T96" fmla="*/ 1260 w 1320"/>
                <a:gd name="T97" fmla="*/ 719 h 7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320" h="780">
                  <a:moveTo>
                    <a:pt x="21" y="780"/>
                  </a:moveTo>
                  <a:cubicBezTo>
                    <a:pt x="5" y="771"/>
                    <a:pt x="0" y="758"/>
                    <a:pt x="0" y="739"/>
                  </a:cubicBezTo>
                  <a:cubicBezTo>
                    <a:pt x="0" y="566"/>
                    <a:pt x="0" y="392"/>
                    <a:pt x="0" y="219"/>
                  </a:cubicBezTo>
                  <a:cubicBezTo>
                    <a:pt x="0" y="157"/>
                    <a:pt x="37" y="120"/>
                    <a:pt x="99" y="120"/>
                  </a:cubicBezTo>
                  <a:cubicBezTo>
                    <a:pt x="200" y="120"/>
                    <a:pt x="301" y="120"/>
                    <a:pt x="402" y="120"/>
                  </a:cubicBezTo>
                  <a:cubicBezTo>
                    <a:pt x="407" y="120"/>
                    <a:pt x="413" y="120"/>
                    <a:pt x="420" y="120"/>
                  </a:cubicBezTo>
                  <a:cubicBezTo>
                    <a:pt x="420" y="109"/>
                    <a:pt x="420" y="99"/>
                    <a:pt x="420" y="90"/>
                  </a:cubicBezTo>
                  <a:cubicBezTo>
                    <a:pt x="421" y="39"/>
                    <a:pt x="460" y="0"/>
                    <a:pt x="510" y="0"/>
                  </a:cubicBezTo>
                  <a:cubicBezTo>
                    <a:pt x="610" y="0"/>
                    <a:pt x="710" y="0"/>
                    <a:pt x="810" y="0"/>
                  </a:cubicBezTo>
                  <a:cubicBezTo>
                    <a:pt x="861" y="0"/>
                    <a:pt x="899" y="40"/>
                    <a:pt x="900" y="91"/>
                  </a:cubicBezTo>
                  <a:cubicBezTo>
                    <a:pt x="900" y="139"/>
                    <a:pt x="900" y="187"/>
                    <a:pt x="900" y="235"/>
                  </a:cubicBezTo>
                  <a:cubicBezTo>
                    <a:pt x="900" y="236"/>
                    <a:pt x="901" y="237"/>
                    <a:pt x="901" y="240"/>
                  </a:cubicBezTo>
                  <a:cubicBezTo>
                    <a:pt x="906" y="240"/>
                    <a:pt x="911" y="240"/>
                    <a:pt x="917" y="240"/>
                  </a:cubicBezTo>
                  <a:cubicBezTo>
                    <a:pt x="1019" y="240"/>
                    <a:pt x="1121" y="240"/>
                    <a:pt x="1223" y="240"/>
                  </a:cubicBezTo>
                  <a:cubicBezTo>
                    <a:pt x="1283" y="240"/>
                    <a:pt x="1320" y="277"/>
                    <a:pt x="1320" y="337"/>
                  </a:cubicBezTo>
                  <a:cubicBezTo>
                    <a:pt x="1320" y="471"/>
                    <a:pt x="1320" y="605"/>
                    <a:pt x="1320" y="739"/>
                  </a:cubicBezTo>
                  <a:cubicBezTo>
                    <a:pt x="1320" y="758"/>
                    <a:pt x="1315" y="771"/>
                    <a:pt x="1299" y="780"/>
                  </a:cubicBezTo>
                  <a:cubicBezTo>
                    <a:pt x="873" y="780"/>
                    <a:pt x="447" y="780"/>
                    <a:pt x="21" y="780"/>
                  </a:cubicBezTo>
                  <a:close/>
                  <a:moveTo>
                    <a:pt x="420" y="180"/>
                  </a:moveTo>
                  <a:cubicBezTo>
                    <a:pt x="413" y="180"/>
                    <a:pt x="409" y="180"/>
                    <a:pt x="404" y="180"/>
                  </a:cubicBezTo>
                  <a:cubicBezTo>
                    <a:pt x="302" y="180"/>
                    <a:pt x="200" y="180"/>
                    <a:pt x="98" y="180"/>
                  </a:cubicBezTo>
                  <a:cubicBezTo>
                    <a:pt x="70" y="180"/>
                    <a:pt x="60" y="190"/>
                    <a:pt x="60" y="219"/>
                  </a:cubicBezTo>
                  <a:cubicBezTo>
                    <a:pt x="60" y="381"/>
                    <a:pt x="60" y="543"/>
                    <a:pt x="60" y="705"/>
                  </a:cubicBezTo>
                  <a:cubicBezTo>
                    <a:pt x="60" y="710"/>
                    <a:pt x="60" y="714"/>
                    <a:pt x="61" y="719"/>
                  </a:cubicBezTo>
                  <a:cubicBezTo>
                    <a:pt x="181" y="719"/>
                    <a:pt x="300" y="719"/>
                    <a:pt x="420" y="719"/>
                  </a:cubicBezTo>
                  <a:cubicBezTo>
                    <a:pt x="420" y="693"/>
                    <a:pt x="420" y="669"/>
                    <a:pt x="420" y="644"/>
                  </a:cubicBezTo>
                  <a:cubicBezTo>
                    <a:pt x="421" y="627"/>
                    <a:pt x="434" y="615"/>
                    <a:pt x="450" y="615"/>
                  </a:cubicBezTo>
                  <a:cubicBezTo>
                    <a:pt x="466" y="615"/>
                    <a:pt x="478" y="627"/>
                    <a:pt x="480" y="643"/>
                  </a:cubicBezTo>
                  <a:cubicBezTo>
                    <a:pt x="480" y="649"/>
                    <a:pt x="480" y="654"/>
                    <a:pt x="480" y="660"/>
                  </a:cubicBezTo>
                  <a:cubicBezTo>
                    <a:pt x="480" y="680"/>
                    <a:pt x="480" y="699"/>
                    <a:pt x="480" y="719"/>
                  </a:cubicBezTo>
                  <a:cubicBezTo>
                    <a:pt x="601" y="719"/>
                    <a:pt x="720" y="719"/>
                    <a:pt x="840" y="719"/>
                  </a:cubicBezTo>
                  <a:cubicBezTo>
                    <a:pt x="840" y="714"/>
                    <a:pt x="840" y="710"/>
                    <a:pt x="840" y="706"/>
                  </a:cubicBezTo>
                  <a:cubicBezTo>
                    <a:pt x="840" y="503"/>
                    <a:pt x="840" y="301"/>
                    <a:pt x="840" y="98"/>
                  </a:cubicBezTo>
                  <a:cubicBezTo>
                    <a:pt x="840" y="70"/>
                    <a:pt x="830" y="60"/>
                    <a:pt x="801" y="60"/>
                  </a:cubicBezTo>
                  <a:cubicBezTo>
                    <a:pt x="707" y="60"/>
                    <a:pt x="614" y="60"/>
                    <a:pt x="520" y="60"/>
                  </a:cubicBezTo>
                  <a:cubicBezTo>
                    <a:pt x="490" y="60"/>
                    <a:pt x="480" y="69"/>
                    <a:pt x="480" y="100"/>
                  </a:cubicBezTo>
                  <a:cubicBezTo>
                    <a:pt x="480" y="191"/>
                    <a:pt x="480" y="281"/>
                    <a:pt x="480" y="371"/>
                  </a:cubicBezTo>
                  <a:cubicBezTo>
                    <a:pt x="480" y="392"/>
                    <a:pt x="467" y="405"/>
                    <a:pt x="449" y="405"/>
                  </a:cubicBezTo>
                  <a:cubicBezTo>
                    <a:pt x="432" y="405"/>
                    <a:pt x="420" y="391"/>
                    <a:pt x="420" y="372"/>
                  </a:cubicBezTo>
                  <a:cubicBezTo>
                    <a:pt x="420" y="348"/>
                    <a:pt x="420" y="325"/>
                    <a:pt x="420" y="301"/>
                  </a:cubicBezTo>
                  <a:cubicBezTo>
                    <a:pt x="420" y="261"/>
                    <a:pt x="420" y="222"/>
                    <a:pt x="420" y="180"/>
                  </a:cubicBezTo>
                  <a:close/>
                  <a:moveTo>
                    <a:pt x="1260" y="719"/>
                  </a:moveTo>
                  <a:cubicBezTo>
                    <a:pt x="1260" y="714"/>
                    <a:pt x="1260" y="709"/>
                    <a:pt x="1260" y="704"/>
                  </a:cubicBezTo>
                  <a:cubicBezTo>
                    <a:pt x="1260" y="583"/>
                    <a:pt x="1260" y="461"/>
                    <a:pt x="1260" y="340"/>
                  </a:cubicBezTo>
                  <a:cubicBezTo>
                    <a:pt x="1260" y="310"/>
                    <a:pt x="1250" y="300"/>
                    <a:pt x="1221" y="300"/>
                  </a:cubicBezTo>
                  <a:cubicBezTo>
                    <a:pt x="1119" y="300"/>
                    <a:pt x="1018" y="300"/>
                    <a:pt x="916" y="300"/>
                  </a:cubicBezTo>
                  <a:cubicBezTo>
                    <a:pt x="911" y="300"/>
                    <a:pt x="906" y="300"/>
                    <a:pt x="901" y="300"/>
                  </a:cubicBezTo>
                  <a:cubicBezTo>
                    <a:pt x="901" y="441"/>
                    <a:pt x="901" y="580"/>
                    <a:pt x="901" y="719"/>
                  </a:cubicBezTo>
                  <a:cubicBezTo>
                    <a:pt x="1021" y="719"/>
                    <a:pt x="1140" y="719"/>
                    <a:pt x="1260" y="7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188">
              <a:extLst>
                <a:ext uri="{FF2B5EF4-FFF2-40B4-BE49-F238E27FC236}">
                  <a16:creationId xmlns:a16="http://schemas.microsoft.com/office/drawing/2014/main" id="{113E03A7-1FEE-6351-3C1D-7C7191428174}"/>
                </a:ext>
              </a:extLst>
            </p:cNvPr>
            <p:cNvSpPr>
              <a:spLocks/>
            </p:cNvSpPr>
            <p:nvPr/>
          </p:nvSpPr>
          <p:spPr bwMode="auto">
            <a:xfrm>
              <a:off x="7262813" y="4400550"/>
              <a:ext cx="52388" cy="36513"/>
            </a:xfrm>
            <a:custGeom>
              <a:avLst/>
              <a:gdLst>
                <a:gd name="T0" fmla="*/ 45 w 186"/>
                <a:gd name="T1" fmla="*/ 0 h 133"/>
                <a:gd name="T2" fmla="*/ 153 w 186"/>
                <a:gd name="T3" fmla="*/ 63 h 133"/>
                <a:gd name="T4" fmla="*/ 171 w 186"/>
                <a:gd name="T5" fmla="*/ 74 h 133"/>
                <a:gd name="T6" fmla="*/ 179 w 186"/>
                <a:gd name="T7" fmla="*/ 113 h 133"/>
                <a:gd name="T8" fmla="*/ 142 w 186"/>
                <a:gd name="T9" fmla="*/ 126 h 133"/>
                <a:gd name="T10" fmla="*/ 17 w 186"/>
                <a:gd name="T11" fmla="*/ 54 h 133"/>
                <a:gd name="T12" fmla="*/ 16 w 186"/>
                <a:gd name="T13" fmla="*/ 6 h 133"/>
                <a:gd name="T14" fmla="*/ 24 w 186"/>
                <a:gd name="T15" fmla="*/ 0 h 133"/>
                <a:gd name="T16" fmla="*/ 45 w 186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6" h="133">
                  <a:moveTo>
                    <a:pt x="45" y="0"/>
                  </a:moveTo>
                  <a:cubicBezTo>
                    <a:pt x="81" y="21"/>
                    <a:pt x="117" y="42"/>
                    <a:pt x="153" y="63"/>
                  </a:cubicBezTo>
                  <a:cubicBezTo>
                    <a:pt x="159" y="67"/>
                    <a:pt x="165" y="70"/>
                    <a:pt x="171" y="74"/>
                  </a:cubicBezTo>
                  <a:cubicBezTo>
                    <a:pt x="183" y="84"/>
                    <a:pt x="186" y="100"/>
                    <a:pt x="179" y="113"/>
                  </a:cubicBezTo>
                  <a:cubicBezTo>
                    <a:pt x="171" y="126"/>
                    <a:pt x="155" y="133"/>
                    <a:pt x="142" y="126"/>
                  </a:cubicBezTo>
                  <a:cubicBezTo>
                    <a:pt x="100" y="102"/>
                    <a:pt x="58" y="79"/>
                    <a:pt x="17" y="54"/>
                  </a:cubicBezTo>
                  <a:cubicBezTo>
                    <a:pt x="0" y="43"/>
                    <a:pt x="1" y="19"/>
                    <a:pt x="16" y="6"/>
                  </a:cubicBezTo>
                  <a:cubicBezTo>
                    <a:pt x="19" y="4"/>
                    <a:pt x="21" y="2"/>
                    <a:pt x="24" y="0"/>
                  </a:cubicBezTo>
                  <a:cubicBezTo>
                    <a:pt x="31" y="0"/>
                    <a:pt x="38" y="0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189">
              <a:extLst>
                <a:ext uri="{FF2B5EF4-FFF2-40B4-BE49-F238E27FC236}">
                  <a16:creationId xmlns:a16="http://schemas.microsoft.com/office/drawing/2014/main" id="{BD464EDE-BDB8-64EB-736C-2B4D25E50E70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3475" y="4400550"/>
              <a:ext cx="52388" cy="36513"/>
            </a:xfrm>
            <a:custGeom>
              <a:avLst/>
              <a:gdLst>
                <a:gd name="T0" fmla="*/ 163 w 188"/>
                <a:gd name="T1" fmla="*/ 0 h 133"/>
                <a:gd name="T2" fmla="*/ 167 w 188"/>
                <a:gd name="T3" fmla="*/ 4 h 133"/>
                <a:gd name="T4" fmla="*/ 166 w 188"/>
                <a:gd name="T5" fmla="*/ 57 h 133"/>
                <a:gd name="T6" fmla="*/ 50 w 188"/>
                <a:gd name="T7" fmla="*/ 124 h 133"/>
                <a:gd name="T8" fmla="*/ 8 w 188"/>
                <a:gd name="T9" fmla="*/ 113 h 133"/>
                <a:gd name="T10" fmla="*/ 20 w 188"/>
                <a:gd name="T11" fmla="*/ 72 h 133"/>
                <a:gd name="T12" fmla="*/ 130 w 188"/>
                <a:gd name="T13" fmla="*/ 8 h 133"/>
                <a:gd name="T14" fmla="*/ 142 w 188"/>
                <a:gd name="T15" fmla="*/ 0 h 133"/>
                <a:gd name="T16" fmla="*/ 163 w 188"/>
                <a:gd name="T17" fmla="*/ 0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8" h="133">
                  <a:moveTo>
                    <a:pt x="163" y="0"/>
                  </a:moveTo>
                  <a:cubicBezTo>
                    <a:pt x="164" y="1"/>
                    <a:pt x="166" y="3"/>
                    <a:pt x="167" y="4"/>
                  </a:cubicBezTo>
                  <a:cubicBezTo>
                    <a:pt x="188" y="19"/>
                    <a:pt x="188" y="43"/>
                    <a:pt x="166" y="57"/>
                  </a:cubicBezTo>
                  <a:cubicBezTo>
                    <a:pt x="128" y="80"/>
                    <a:pt x="89" y="102"/>
                    <a:pt x="50" y="124"/>
                  </a:cubicBezTo>
                  <a:cubicBezTo>
                    <a:pt x="34" y="133"/>
                    <a:pt x="16" y="128"/>
                    <a:pt x="8" y="113"/>
                  </a:cubicBezTo>
                  <a:cubicBezTo>
                    <a:pt x="0" y="98"/>
                    <a:pt x="4" y="81"/>
                    <a:pt x="20" y="72"/>
                  </a:cubicBezTo>
                  <a:cubicBezTo>
                    <a:pt x="57" y="50"/>
                    <a:pt x="94" y="30"/>
                    <a:pt x="130" y="8"/>
                  </a:cubicBezTo>
                  <a:cubicBezTo>
                    <a:pt x="134" y="6"/>
                    <a:pt x="138" y="3"/>
                    <a:pt x="142" y="0"/>
                  </a:cubicBezTo>
                  <a:cubicBezTo>
                    <a:pt x="149" y="0"/>
                    <a:pt x="156" y="0"/>
                    <a:pt x="16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190">
              <a:extLst>
                <a:ext uri="{FF2B5EF4-FFF2-40B4-BE49-F238E27FC236}">
                  <a16:creationId xmlns:a16="http://schemas.microsoft.com/office/drawing/2014/main" id="{3DF68E65-2284-2E10-FD3E-575C223053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2025" y="4418013"/>
              <a:ext cx="174625" cy="165100"/>
            </a:xfrm>
            <a:custGeom>
              <a:avLst/>
              <a:gdLst>
                <a:gd name="T0" fmla="*/ 451 w 623"/>
                <a:gd name="T1" fmla="*/ 590 h 593"/>
                <a:gd name="T2" fmla="*/ 413 w 623"/>
                <a:gd name="T3" fmla="*/ 578 h 593"/>
                <a:gd name="T4" fmla="*/ 323 w 623"/>
                <a:gd name="T5" fmla="*/ 535 h 593"/>
                <a:gd name="T6" fmla="*/ 297 w 623"/>
                <a:gd name="T7" fmla="*/ 535 h 593"/>
                <a:gd name="T8" fmla="*/ 210 w 623"/>
                <a:gd name="T9" fmla="*/ 578 h 593"/>
                <a:gd name="T10" fmla="*/ 125 w 623"/>
                <a:gd name="T11" fmla="*/ 573 h 593"/>
                <a:gd name="T12" fmla="*/ 94 w 623"/>
                <a:gd name="T13" fmla="*/ 494 h 593"/>
                <a:gd name="T14" fmla="*/ 107 w 623"/>
                <a:gd name="T15" fmla="*/ 394 h 593"/>
                <a:gd name="T16" fmla="*/ 100 w 623"/>
                <a:gd name="T17" fmla="*/ 372 h 593"/>
                <a:gd name="T18" fmla="*/ 31 w 623"/>
                <a:gd name="T19" fmla="*/ 301 h 593"/>
                <a:gd name="T20" fmla="*/ 10 w 623"/>
                <a:gd name="T21" fmla="*/ 220 h 593"/>
                <a:gd name="T22" fmla="*/ 75 w 623"/>
                <a:gd name="T23" fmla="*/ 165 h 593"/>
                <a:gd name="T24" fmla="*/ 175 w 623"/>
                <a:gd name="T25" fmla="*/ 147 h 593"/>
                <a:gd name="T26" fmla="*/ 193 w 623"/>
                <a:gd name="T27" fmla="*/ 134 h 593"/>
                <a:gd name="T28" fmla="*/ 241 w 623"/>
                <a:gd name="T29" fmla="*/ 44 h 593"/>
                <a:gd name="T30" fmla="*/ 309 w 623"/>
                <a:gd name="T31" fmla="*/ 0 h 593"/>
                <a:gd name="T32" fmla="*/ 380 w 623"/>
                <a:gd name="T33" fmla="*/ 43 h 593"/>
                <a:gd name="T34" fmla="*/ 430 w 623"/>
                <a:gd name="T35" fmla="*/ 135 h 593"/>
                <a:gd name="T36" fmla="*/ 448 w 623"/>
                <a:gd name="T37" fmla="*/ 148 h 593"/>
                <a:gd name="T38" fmla="*/ 545 w 623"/>
                <a:gd name="T39" fmla="*/ 165 h 593"/>
                <a:gd name="T40" fmla="*/ 612 w 623"/>
                <a:gd name="T41" fmla="*/ 218 h 593"/>
                <a:gd name="T42" fmla="*/ 591 w 623"/>
                <a:gd name="T43" fmla="*/ 301 h 593"/>
                <a:gd name="T44" fmla="*/ 520 w 623"/>
                <a:gd name="T45" fmla="*/ 376 h 593"/>
                <a:gd name="T46" fmla="*/ 514 w 623"/>
                <a:gd name="T47" fmla="*/ 394 h 593"/>
                <a:gd name="T48" fmla="*/ 529 w 623"/>
                <a:gd name="T49" fmla="*/ 501 h 593"/>
                <a:gd name="T50" fmla="*/ 451 w 623"/>
                <a:gd name="T51" fmla="*/ 590 h 593"/>
                <a:gd name="T52" fmla="*/ 448 w 623"/>
                <a:gd name="T53" fmla="*/ 528 h 593"/>
                <a:gd name="T54" fmla="*/ 469 w 623"/>
                <a:gd name="T55" fmla="*/ 504 h 593"/>
                <a:gd name="T56" fmla="*/ 452 w 623"/>
                <a:gd name="T57" fmla="*/ 384 h 593"/>
                <a:gd name="T58" fmla="*/ 465 w 623"/>
                <a:gd name="T59" fmla="*/ 346 h 593"/>
                <a:gd name="T60" fmla="*/ 547 w 623"/>
                <a:gd name="T61" fmla="*/ 259 h 593"/>
                <a:gd name="T62" fmla="*/ 554 w 623"/>
                <a:gd name="T63" fmla="*/ 239 h 593"/>
                <a:gd name="T64" fmla="*/ 536 w 623"/>
                <a:gd name="T65" fmla="*/ 225 h 593"/>
                <a:gd name="T66" fmla="*/ 421 w 623"/>
                <a:gd name="T67" fmla="*/ 204 h 593"/>
                <a:gd name="T68" fmla="*/ 386 w 623"/>
                <a:gd name="T69" fmla="*/ 180 h 593"/>
                <a:gd name="T70" fmla="*/ 329 w 623"/>
                <a:gd name="T71" fmla="*/ 76 h 593"/>
                <a:gd name="T72" fmla="*/ 311 w 623"/>
                <a:gd name="T73" fmla="*/ 61 h 593"/>
                <a:gd name="T74" fmla="*/ 292 w 623"/>
                <a:gd name="T75" fmla="*/ 76 h 593"/>
                <a:gd name="T76" fmla="*/ 236 w 623"/>
                <a:gd name="T77" fmla="*/ 181 h 593"/>
                <a:gd name="T78" fmla="*/ 208 w 623"/>
                <a:gd name="T79" fmla="*/ 202 h 593"/>
                <a:gd name="T80" fmla="*/ 87 w 623"/>
                <a:gd name="T81" fmla="*/ 225 h 593"/>
                <a:gd name="T82" fmla="*/ 68 w 623"/>
                <a:gd name="T83" fmla="*/ 238 h 593"/>
                <a:gd name="T84" fmla="*/ 76 w 623"/>
                <a:gd name="T85" fmla="*/ 260 h 593"/>
                <a:gd name="T86" fmla="*/ 158 w 623"/>
                <a:gd name="T87" fmla="*/ 345 h 593"/>
                <a:gd name="T88" fmla="*/ 170 w 623"/>
                <a:gd name="T89" fmla="*/ 382 h 593"/>
                <a:gd name="T90" fmla="*/ 154 w 623"/>
                <a:gd name="T91" fmla="*/ 500 h 593"/>
                <a:gd name="T92" fmla="*/ 161 w 623"/>
                <a:gd name="T93" fmla="*/ 524 h 593"/>
                <a:gd name="T94" fmla="*/ 185 w 623"/>
                <a:gd name="T95" fmla="*/ 522 h 593"/>
                <a:gd name="T96" fmla="*/ 288 w 623"/>
                <a:gd name="T97" fmla="*/ 473 h 593"/>
                <a:gd name="T98" fmla="*/ 332 w 623"/>
                <a:gd name="T99" fmla="*/ 473 h 593"/>
                <a:gd name="T100" fmla="*/ 437 w 623"/>
                <a:gd name="T101" fmla="*/ 523 h 593"/>
                <a:gd name="T102" fmla="*/ 448 w 623"/>
                <a:gd name="T103" fmla="*/ 528 h 5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23" h="593">
                  <a:moveTo>
                    <a:pt x="451" y="590"/>
                  </a:moveTo>
                  <a:cubicBezTo>
                    <a:pt x="438" y="586"/>
                    <a:pt x="425" y="583"/>
                    <a:pt x="413" y="578"/>
                  </a:cubicBezTo>
                  <a:cubicBezTo>
                    <a:pt x="383" y="564"/>
                    <a:pt x="353" y="550"/>
                    <a:pt x="323" y="535"/>
                  </a:cubicBezTo>
                  <a:cubicBezTo>
                    <a:pt x="314" y="531"/>
                    <a:pt x="307" y="530"/>
                    <a:pt x="297" y="535"/>
                  </a:cubicBezTo>
                  <a:cubicBezTo>
                    <a:pt x="268" y="550"/>
                    <a:pt x="239" y="563"/>
                    <a:pt x="210" y="578"/>
                  </a:cubicBezTo>
                  <a:cubicBezTo>
                    <a:pt x="180" y="592"/>
                    <a:pt x="151" y="593"/>
                    <a:pt x="125" y="573"/>
                  </a:cubicBezTo>
                  <a:cubicBezTo>
                    <a:pt x="98" y="553"/>
                    <a:pt x="89" y="527"/>
                    <a:pt x="94" y="494"/>
                  </a:cubicBezTo>
                  <a:cubicBezTo>
                    <a:pt x="99" y="461"/>
                    <a:pt x="103" y="427"/>
                    <a:pt x="107" y="394"/>
                  </a:cubicBezTo>
                  <a:cubicBezTo>
                    <a:pt x="109" y="385"/>
                    <a:pt x="107" y="378"/>
                    <a:pt x="100" y="372"/>
                  </a:cubicBezTo>
                  <a:cubicBezTo>
                    <a:pt x="77" y="348"/>
                    <a:pt x="54" y="324"/>
                    <a:pt x="31" y="301"/>
                  </a:cubicBezTo>
                  <a:cubicBezTo>
                    <a:pt x="9" y="278"/>
                    <a:pt x="0" y="251"/>
                    <a:pt x="10" y="220"/>
                  </a:cubicBezTo>
                  <a:cubicBezTo>
                    <a:pt x="20" y="188"/>
                    <a:pt x="43" y="171"/>
                    <a:pt x="75" y="165"/>
                  </a:cubicBezTo>
                  <a:cubicBezTo>
                    <a:pt x="108" y="159"/>
                    <a:pt x="142" y="154"/>
                    <a:pt x="175" y="147"/>
                  </a:cubicBezTo>
                  <a:cubicBezTo>
                    <a:pt x="182" y="145"/>
                    <a:pt x="189" y="139"/>
                    <a:pt x="193" y="134"/>
                  </a:cubicBezTo>
                  <a:cubicBezTo>
                    <a:pt x="210" y="104"/>
                    <a:pt x="225" y="74"/>
                    <a:pt x="241" y="44"/>
                  </a:cubicBezTo>
                  <a:cubicBezTo>
                    <a:pt x="256" y="16"/>
                    <a:pt x="278" y="1"/>
                    <a:pt x="309" y="0"/>
                  </a:cubicBezTo>
                  <a:cubicBezTo>
                    <a:pt x="341" y="0"/>
                    <a:pt x="365" y="15"/>
                    <a:pt x="380" y="43"/>
                  </a:cubicBezTo>
                  <a:cubicBezTo>
                    <a:pt x="397" y="73"/>
                    <a:pt x="414" y="104"/>
                    <a:pt x="430" y="135"/>
                  </a:cubicBezTo>
                  <a:cubicBezTo>
                    <a:pt x="434" y="142"/>
                    <a:pt x="439" y="147"/>
                    <a:pt x="448" y="148"/>
                  </a:cubicBezTo>
                  <a:cubicBezTo>
                    <a:pt x="481" y="153"/>
                    <a:pt x="513" y="160"/>
                    <a:pt x="545" y="165"/>
                  </a:cubicBezTo>
                  <a:cubicBezTo>
                    <a:pt x="578" y="170"/>
                    <a:pt x="601" y="187"/>
                    <a:pt x="612" y="218"/>
                  </a:cubicBezTo>
                  <a:cubicBezTo>
                    <a:pt x="623" y="250"/>
                    <a:pt x="614" y="277"/>
                    <a:pt x="591" y="301"/>
                  </a:cubicBezTo>
                  <a:cubicBezTo>
                    <a:pt x="567" y="325"/>
                    <a:pt x="543" y="350"/>
                    <a:pt x="520" y="376"/>
                  </a:cubicBezTo>
                  <a:cubicBezTo>
                    <a:pt x="516" y="380"/>
                    <a:pt x="514" y="388"/>
                    <a:pt x="514" y="394"/>
                  </a:cubicBezTo>
                  <a:cubicBezTo>
                    <a:pt x="518" y="430"/>
                    <a:pt x="524" y="465"/>
                    <a:pt x="529" y="501"/>
                  </a:cubicBezTo>
                  <a:cubicBezTo>
                    <a:pt x="535" y="547"/>
                    <a:pt x="498" y="588"/>
                    <a:pt x="451" y="590"/>
                  </a:cubicBezTo>
                  <a:close/>
                  <a:moveTo>
                    <a:pt x="448" y="528"/>
                  </a:moveTo>
                  <a:cubicBezTo>
                    <a:pt x="463" y="528"/>
                    <a:pt x="470" y="518"/>
                    <a:pt x="469" y="504"/>
                  </a:cubicBezTo>
                  <a:cubicBezTo>
                    <a:pt x="463" y="464"/>
                    <a:pt x="458" y="424"/>
                    <a:pt x="452" y="384"/>
                  </a:cubicBezTo>
                  <a:cubicBezTo>
                    <a:pt x="449" y="369"/>
                    <a:pt x="454" y="357"/>
                    <a:pt x="465" y="346"/>
                  </a:cubicBezTo>
                  <a:cubicBezTo>
                    <a:pt x="493" y="318"/>
                    <a:pt x="520" y="289"/>
                    <a:pt x="547" y="259"/>
                  </a:cubicBezTo>
                  <a:cubicBezTo>
                    <a:pt x="552" y="254"/>
                    <a:pt x="556" y="244"/>
                    <a:pt x="554" y="239"/>
                  </a:cubicBezTo>
                  <a:cubicBezTo>
                    <a:pt x="552" y="232"/>
                    <a:pt x="543" y="226"/>
                    <a:pt x="536" y="225"/>
                  </a:cubicBezTo>
                  <a:cubicBezTo>
                    <a:pt x="498" y="217"/>
                    <a:pt x="459" y="210"/>
                    <a:pt x="421" y="204"/>
                  </a:cubicBezTo>
                  <a:cubicBezTo>
                    <a:pt x="405" y="202"/>
                    <a:pt x="394" y="194"/>
                    <a:pt x="386" y="180"/>
                  </a:cubicBezTo>
                  <a:cubicBezTo>
                    <a:pt x="368" y="145"/>
                    <a:pt x="349" y="110"/>
                    <a:pt x="329" y="76"/>
                  </a:cubicBezTo>
                  <a:cubicBezTo>
                    <a:pt x="326" y="69"/>
                    <a:pt x="317" y="61"/>
                    <a:pt x="311" y="61"/>
                  </a:cubicBezTo>
                  <a:cubicBezTo>
                    <a:pt x="305" y="62"/>
                    <a:pt x="296" y="70"/>
                    <a:pt x="292" y="76"/>
                  </a:cubicBezTo>
                  <a:cubicBezTo>
                    <a:pt x="273" y="111"/>
                    <a:pt x="255" y="146"/>
                    <a:pt x="236" y="181"/>
                  </a:cubicBezTo>
                  <a:cubicBezTo>
                    <a:pt x="230" y="193"/>
                    <a:pt x="221" y="200"/>
                    <a:pt x="208" y="202"/>
                  </a:cubicBezTo>
                  <a:cubicBezTo>
                    <a:pt x="167" y="209"/>
                    <a:pt x="127" y="217"/>
                    <a:pt x="87" y="225"/>
                  </a:cubicBezTo>
                  <a:cubicBezTo>
                    <a:pt x="80" y="227"/>
                    <a:pt x="70" y="232"/>
                    <a:pt x="68" y="238"/>
                  </a:cubicBezTo>
                  <a:cubicBezTo>
                    <a:pt x="66" y="244"/>
                    <a:pt x="71" y="254"/>
                    <a:pt x="76" y="260"/>
                  </a:cubicBezTo>
                  <a:cubicBezTo>
                    <a:pt x="102" y="289"/>
                    <a:pt x="130" y="317"/>
                    <a:pt x="158" y="345"/>
                  </a:cubicBezTo>
                  <a:cubicBezTo>
                    <a:pt x="168" y="356"/>
                    <a:pt x="172" y="367"/>
                    <a:pt x="170" y="382"/>
                  </a:cubicBezTo>
                  <a:cubicBezTo>
                    <a:pt x="164" y="421"/>
                    <a:pt x="159" y="461"/>
                    <a:pt x="154" y="500"/>
                  </a:cubicBezTo>
                  <a:cubicBezTo>
                    <a:pt x="154" y="508"/>
                    <a:pt x="156" y="520"/>
                    <a:pt x="161" y="524"/>
                  </a:cubicBezTo>
                  <a:cubicBezTo>
                    <a:pt x="166" y="528"/>
                    <a:pt x="178" y="526"/>
                    <a:pt x="185" y="522"/>
                  </a:cubicBezTo>
                  <a:cubicBezTo>
                    <a:pt x="220" y="507"/>
                    <a:pt x="254" y="490"/>
                    <a:pt x="288" y="473"/>
                  </a:cubicBezTo>
                  <a:cubicBezTo>
                    <a:pt x="303" y="465"/>
                    <a:pt x="316" y="465"/>
                    <a:pt x="332" y="473"/>
                  </a:cubicBezTo>
                  <a:cubicBezTo>
                    <a:pt x="366" y="490"/>
                    <a:pt x="402" y="506"/>
                    <a:pt x="437" y="523"/>
                  </a:cubicBezTo>
                  <a:cubicBezTo>
                    <a:pt x="441" y="525"/>
                    <a:pt x="446" y="527"/>
                    <a:pt x="448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191">
              <a:extLst>
                <a:ext uri="{FF2B5EF4-FFF2-40B4-BE49-F238E27FC236}">
                  <a16:creationId xmlns:a16="http://schemas.microsoft.com/office/drawing/2014/main" id="{1FA49D55-D62E-C079-E46B-58371DA0D84C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0" y="4564063"/>
              <a:ext cx="46038" cy="44450"/>
            </a:xfrm>
            <a:custGeom>
              <a:avLst/>
              <a:gdLst>
                <a:gd name="T0" fmla="*/ 160 w 160"/>
                <a:gd name="T1" fmla="*/ 37 h 162"/>
                <a:gd name="T2" fmla="*/ 149 w 160"/>
                <a:gd name="T3" fmla="*/ 55 h 162"/>
                <a:gd name="T4" fmla="*/ 56 w 160"/>
                <a:gd name="T5" fmla="*/ 149 h 162"/>
                <a:gd name="T6" fmla="*/ 12 w 160"/>
                <a:gd name="T7" fmla="*/ 150 h 162"/>
                <a:gd name="T8" fmla="*/ 14 w 160"/>
                <a:gd name="T9" fmla="*/ 106 h 162"/>
                <a:gd name="T10" fmla="*/ 107 w 160"/>
                <a:gd name="T11" fmla="*/ 13 h 162"/>
                <a:gd name="T12" fmla="*/ 142 w 160"/>
                <a:gd name="T13" fmla="*/ 5 h 162"/>
                <a:gd name="T14" fmla="*/ 160 w 160"/>
                <a:gd name="T15" fmla="*/ 3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0" h="162">
                  <a:moveTo>
                    <a:pt x="160" y="37"/>
                  </a:moveTo>
                  <a:cubicBezTo>
                    <a:pt x="158" y="40"/>
                    <a:pt x="155" y="49"/>
                    <a:pt x="149" y="55"/>
                  </a:cubicBezTo>
                  <a:cubicBezTo>
                    <a:pt x="119" y="87"/>
                    <a:pt x="88" y="118"/>
                    <a:pt x="56" y="149"/>
                  </a:cubicBezTo>
                  <a:cubicBezTo>
                    <a:pt x="42" y="162"/>
                    <a:pt x="25" y="162"/>
                    <a:pt x="12" y="150"/>
                  </a:cubicBezTo>
                  <a:cubicBezTo>
                    <a:pt x="0" y="137"/>
                    <a:pt x="0" y="120"/>
                    <a:pt x="14" y="106"/>
                  </a:cubicBezTo>
                  <a:cubicBezTo>
                    <a:pt x="45" y="75"/>
                    <a:pt x="76" y="44"/>
                    <a:pt x="107" y="13"/>
                  </a:cubicBezTo>
                  <a:cubicBezTo>
                    <a:pt x="117" y="3"/>
                    <a:pt x="129" y="0"/>
                    <a:pt x="142" y="5"/>
                  </a:cubicBezTo>
                  <a:cubicBezTo>
                    <a:pt x="153" y="10"/>
                    <a:pt x="160" y="19"/>
                    <a:pt x="160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192">
              <a:extLst>
                <a:ext uri="{FF2B5EF4-FFF2-40B4-BE49-F238E27FC236}">
                  <a16:creationId xmlns:a16="http://schemas.microsoft.com/office/drawing/2014/main" id="{641748B6-D903-DABC-E9A8-B3240E451757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1888" y="4564063"/>
              <a:ext cx="44450" cy="46038"/>
            </a:xfrm>
            <a:custGeom>
              <a:avLst/>
              <a:gdLst>
                <a:gd name="T0" fmla="*/ 31 w 164"/>
                <a:gd name="T1" fmla="*/ 0 h 164"/>
                <a:gd name="T2" fmla="*/ 57 w 164"/>
                <a:gd name="T3" fmla="*/ 15 h 164"/>
                <a:gd name="T4" fmla="*/ 149 w 164"/>
                <a:gd name="T5" fmla="*/ 106 h 164"/>
                <a:gd name="T6" fmla="*/ 151 w 164"/>
                <a:gd name="T7" fmla="*/ 152 h 164"/>
                <a:gd name="T8" fmla="*/ 107 w 164"/>
                <a:gd name="T9" fmla="*/ 149 h 164"/>
                <a:gd name="T10" fmla="*/ 14 w 164"/>
                <a:gd name="T11" fmla="*/ 56 h 164"/>
                <a:gd name="T12" fmla="*/ 7 w 164"/>
                <a:gd name="T13" fmla="*/ 22 h 164"/>
                <a:gd name="T14" fmla="*/ 31 w 164"/>
                <a:gd name="T15" fmla="*/ 0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4" h="164">
                  <a:moveTo>
                    <a:pt x="31" y="0"/>
                  </a:moveTo>
                  <a:cubicBezTo>
                    <a:pt x="42" y="6"/>
                    <a:pt x="51" y="9"/>
                    <a:pt x="57" y="15"/>
                  </a:cubicBezTo>
                  <a:cubicBezTo>
                    <a:pt x="88" y="45"/>
                    <a:pt x="119" y="76"/>
                    <a:pt x="149" y="106"/>
                  </a:cubicBezTo>
                  <a:cubicBezTo>
                    <a:pt x="164" y="121"/>
                    <a:pt x="164" y="139"/>
                    <a:pt x="151" y="152"/>
                  </a:cubicBezTo>
                  <a:cubicBezTo>
                    <a:pt x="139" y="164"/>
                    <a:pt x="121" y="163"/>
                    <a:pt x="107" y="149"/>
                  </a:cubicBezTo>
                  <a:cubicBezTo>
                    <a:pt x="76" y="118"/>
                    <a:pt x="45" y="87"/>
                    <a:pt x="14" y="56"/>
                  </a:cubicBezTo>
                  <a:cubicBezTo>
                    <a:pt x="4" y="46"/>
                    <a:pt x="0" y="34"/>
                    <a:pt x="7" y="22"/>
                  </a:cubicBezTo>
                  <a:cubicBezTo>
                    <a:pt x="12" y="13"/>
                    <a:pt x="22" y="7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193">
              <a:extLst>
                <a:ext uri="{FF2B5EF4-FFF2-40B4-BE49-F238E27FC236}">
                  <a16:creationId xmlns:a16="http://schemas.microsoft.com/office/drawing/2014/main" id="{794310F7-0AF4-8605-37AD-E2AEE70C3673}"/>
                </a:ext>
              </a:extLst>
            </p:cNvPr>
            <p:cNvSpPr>
              <a:spLocks/>
            </p:cNvSpPr>
            <p:nvPr/>
          </p:nvSpPr>
          <p:spPr bwMode="auto">
            <a:xfrm>
              <a:off x="7235825" y="4494213"/>
              <a:ext cx="55563" cy="22225"/>
            </a:xfrm>
            <a:custGeom>
              <a:avLst/>
              <a:gdLst>
                <a:gd name="T0" fmla="*/ 38 w 199"/>
                <a:gd name="T1" fmla="*/ 81 h 82"/>
                <a:gd name="T2" fmla="*/ 3 w 199"/>
                <a:gd name="T3" fmla="*/ 56 h 82"/>
                <a:gd name="T4" fmla="*/ 27 w 199"/>
                <a:gd name="T5" fmla="*/ 23 h 82"/>
                <a:gd name="T6" fmla="*/ 164 w 199"/>
                <a:gd name="T7" fmla="*/ 2 h 82"/>
                <a:gd name="T8" fmla="*/ 197 w 199"/>
                <a:gd name="T9" fmla="*/ 29 h 82"/>
                <a:gd name="T10" fmla="*/ 173 w 199"/>
                <a:gd name="T11" fmla="*/ 61 h 82"/>
                <a:gd name="T12" fmla="*/ 38 w 199"/>
                <a:gd name="T1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82">
                  <a:moveTo>
                    <a:pt x="38" y="81"/>
                  </a:moveTo>
                  <a:cubicBezTo>
                    <a:pt x="18" y="82"/>
                    <a:pt x="5" y="72"/>
                    <a:pt x="3" y="56"/>
                  </a:cubicBezTo>
                  <a:cubicBezTo>
                    <a:pt x="0" y="40"/>
                    <a:pt x="9" y="25"/>
                    <a:pt x="27" y="23"/>
                  </a:cubicBezTo>
                  <a:cubicBezTo>
                    <a:pt x="73" y="15"/>
                    <a:pt x="118" y="8"/>
                    <a:pt x="164" y="2"/>
                  </a:cubicBezTo>
                  <a:cubicBezTo>
                    <a:pt x="181" y="0"/>
                    <a:pt x="195" y="12"/>
                    <a:pt x="197" y="29"/>
                  </a:cubicBezTo>
                  <a:cubicBezTo>
                    <a:pt x="199" y="43"/>
                    <a:pt x="189" y="59"/>
                    <a:pt x="173" y="61"/>
                  </a:cubicBezTo>
                  <a:cubicBezTo>
                    <a:pt x="127" y="69"/>
                    <a:pt x="81" y="75"/>
                    <a:pt x="38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194">
              <a:extLst>
                <a:ext uri="{FF2B5EF4-FFF2-40B4-BE49-F238E27FC236}">
                  <a16:creationId xmlns:a16="http://schemas.microsoft.com/office/drawing/2014/main" id="{C79BB5D5-7CA1-FCE9-E8FC-603B347BAAEF}"/>
                </a:ext>
              </a:extLst>
            </p:cNvPr>
            <p:cNvSpPr>
              <a:spLocks/>
            </p:cNvSpPr>
            <p:nvPr/>
          </p:nvSpPr>
          <p:spPr bwMode="auto">
            <a:xfrm>
              <a:off x="7507288" y="4494213"/>
              <a:ext cx="55563" cy="22225"/>
            </a:xfrm>
            <a:custGeom>
              <a:avLst/>
              <a:gdLst>
                <a:gd name="T0" fmla="*/ 37 w 199"/>
                <a:gd name="T1" fmla="*/ 1 h 82"/>
                <a:gd name="T2" fmla="*/ 172 w 199"/>
                <a:gd name="T3" fmla="*/ 22 h 82"/>
                <a:gd name="T4" fmla="*/ 196 w 199"/>
                <a:gd name="T5" fmla="*/ 56 h 82"/>
                <a:gd name="T6" fmla="*/ 164 w 199"/>
                <a:gd name="T7" fmla="*/ 80 h 82"/>
                <a:gd name="T8" fmla="*/ 26 w 199"/>
                <a:gd name="T9" fmla="*/ 60 h 82"/>
                <a:gd name="T10" fmla="*/ 2 w 199"/>
                <a:gd name="T11" fmla="*/ 27 h 82"/>
                <a:gd name="T12" fmla="*/ 37 w 199"/>
                <a:gd name="T13" fmla="*/ 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99" h="82">
                  <a:moveTo>
                    <a:pt x="37" y="1"/>
                  </a:moveTo>
                  <a:cubicBezTo>
                    <a:pt x="81" y="8"/>
                    <a:pt x="127" y="14"/>
                    <a:pt x="172" y="22"/>
                  </a:cubicBezTo>
                  <a:cubicBezTo>
                    <a:pt x="190" y="25"/>
                    <a:pt x="199" y="39"/>
                    <a:pt x="196" y="56"/>
                  </a:cubicBezTo>
                  <a:cubicBezTo>
                    <a:pt x="194" y="71"/>
                    <a:pt x="180" y="82"/>
                    <a:pt x="164" y="80"/>
                  </a:cubicBezTo>
                  <a:cubicBezTo>
                    <a:pt x="118" y="74"/>
                    <a:pt x="72" y="67"/>
                    <a:pt x="26" y="60"/>
                  </a:cubicBezTo>
                  <a:cubicBezTo>
                    <a:pt x="10" y="58"/>
                    <a:pt x="0" y="42"/>
                    <a:pt x="2" y="27"/>
                  </a:cubicBezTo>
                  <a:cubicBezTo>
                    <a:pt x="4" y="11"/>
                    <a:pt x="18" y="0"/>
                    <a:pt x="37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195">
              <a:extLst>
                <a:ext uri="{FF2B5EF4-FFF2-40B4-BE49-F238E27FC236}">
                  <a16:creationId xmlns:a16="http://schemas.microsoft.com/office/drawing/2014/main" id="{EC3BFB20-581C-DAE8-F807-BD88CD26A680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6463" y="4673600"/>
              <a:ext cx="53975" cy="87313"/>
            </a:xfrm>
            <a:custGeom>
              <a:avLst/>
              <a:gdLst>
                <a:gd name="T0" fmla="*/ 83 w 189"/>
                <a:gd name="T1" fmla="*/ 256 h 316"/>
                <a:gd name="T2" fmla="*/ 147 w 189"/>
                <a:gd name="T3" fmla="*/ 256 h 316"/>
                <a:gd name="T4" fmla="*/ 181 w 189"/>
                <a:gd name="T5" fmla="*/ 286 h 316"/>
                <a:gd name="T6" fmla="*/ 148 w 189"/>
                <a:gd name="T7" fmla="*/ 316 h 316"/>
                <a:gd name="T8" fmla="*/ 34 w 189"/>
                <a:gd name="T9" fmla="*/ 316 h 316"/>
                <a:gd name="T10" fmla="*/ 1 w 189"/>
                <a:gd name="T11" fmla="*/ 281 h 316"/>
                <a:gd name="T12" fmla="*/ 36 w 189"/>
                <a:gd name="T13" fmla="*/ 215 h 316"/>
                <a:gd name="T14" fmla="*/ 93 w 189"/>
                <a:gd name="T15" fmla="*/ 166 h 316"/>
                <a:gd name="T16" fmla="*/ 119 w 189"/>
                <a:gd name="T17" fmla="*/ 126 h 316"/>
                <a:gd name="T18" fmla="*/ 114 w 189"/>
                <a:gd name="T19" fmla="*/ 92 h 316"/>
                <a:gd name="T20" fmla="*/ 65 w 189"/>
                <a:gd name="T21" fmla="*/ 90 h 316"/>
                <a:gd name="T22" fmla="*/ 62 w 189"/>
                <a:gd name="T23" fmla="*/ 95 h 316"/>
                <a:gd name="T24" fmla="*/ 20 w 189"/>
                <a:gd name="T25" fmla="*/ 105 h 316"/>
                <a:gd name="T26" fmla="*/ 12 w 189"/>
                <a:gd name="T27" fmla="*/ 62 h 316"/>
                <a:gd name="T28" fmla="*/ 162 w 189"/>
                <a:gd name="T29" fmla="*/ 54 h 316"/>
                <a:gd name="T30" fmla="*/ 157 w 189"/>
                <a:gd name="T31" fmla="*/ 185 h 316"/>
                <a:gd name="T32" fmla="*/ 110 w 189"/>
                <a:gd name="T33" fmla="*/ 231 h 316"/>
                <a:gd name="T34" fmla="*/ 82 w 189"/>
                <a:gd name="T35" fmla="*/ 253 h 316"/>
                <a:gd name="T36" fmla="*/ 83 w 189"/>
                <a:gd name="T37" fmla="*/ 256 h 3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9" h="316">
                  <a:moveTo>
                    <a:pt x="83" y="256"/>
                  </a:moveTo>
                  <a:cubicBezTo>
                    <a:pt x="105" y="256"/>
                    <a:pt x="126" y="256"/>
                    <a:pt x="147" y="256"/>
                  </a:cubicBezTo>
                  <a:cubicBezTo>
                    <a:pt x="168" y="256"/>
                    <a:pt x="181" y="269"/>
                    <a:pt x="181" y="286"/>
                  </a:cubicBezTo>
                  <a:cubicBezTo>
                    <a:pt x="181" y="304"/>
                    <a:pt x="167" y="316"/>
                    <a:pt x="148" y="316"/>
                  </a:cubicBezTo>
                  <a:cubicBezTo>
                    <a:pt x="110" y="316"/>
                    <a:pt x="72" y="316"/>
                    <a:pt x="34" y="316"/>
                  </a:cubicBezTo>
                  <a:cubicBezTo>
                    <a:pt x="12" y="316"/>
                    <a:pt x="0" y="302"/>
                    <a:pt x="1" y="281"/>
                  </a:cubicBezTo>
                  <a:cubicBezTo>
                    <a:pt x="3" y="253"/>
                    <a:pt x="16" y="232"/>
                    <a:pt x="36" y="215"/>
                  </a:cubicBezTo>
                  <a:cubicBezTo>
                    <a:pt x="54" y="198"/>
                    <a:pt x="75" y="184"/>
                    <a:pt x="93" y="166"/>
                  </a:cubicBezTo>
                  <a:cubicBezTo>
                    <a:pt x="104" y="155"/>
                    <a:pt x="113" y="140"/>
                    <a:pt x="119" y="126"/>
                  </a:cubicBezTo>
                  <a:cubicBezTo>
                    <a:pt x="122" y="116"/>
                    <a:pt x="119" y="101"/>
                    <a:pt x="114" y="92"/>
                  </a:cubicBezTo>
                  <a:cubicBezTo>
                    <a:pt x="103" y="71"/>
                    <a:pt x="79" y="71"/>
                    <a:pt x="65" y="90"/>
                  </a:cubicBezTo>
                  <a:cubicBezTo>
                    <a:pt x="64" y="92"/>
                    <a:pt x="63" y="93"/>
                    <a:pt x="62" y="95"/>
                  </a:cubicBezTo>
                  <a:cubicBezTo>
                    <a:pt x="51" y="110"/>
                    <a:pt x="34" y="114"/>
                    <a:pt x="20" y="105"/>
                  </a:cubicBezTo>
                  <a:cubicBezTo>
                    <a:pt x="6" y="96"/>
                    <a:pt x="3" y="79"/>
                    <a:pt x="12" y="62"/>
                  </a:cubicBezTo>
                  <a:cubicBezTo>
                    <a:pt x="43" y="5"/>
                    <a:pt x="122" y="0"/>
                    <a:pt x="162" y="54"/>
                  </a:cubicBezTo>
                  <a:cubicBezTo>
                    <a:pt x="189" y="91"/>
                    <a:pt x="188" y="145"/>
                    <a:pt x="157" y="185"/>
                  </a:cubicBezTo>
                  <a:cubicBezTo>
                    <a:pt x="143" y="202"/>
                    <a:pt x="126" y="216"/>
                    <a:pt x="110" y="231"/>
                  </a:cubicBezTo>
                  <a:cubicBezTo>
                    <a:pt x="101" y="239"/>
                    <a:pt x="91" y="246"/>
                    <a:pt x="82" y="253"/>
                  </a:cubicBezTo>
                  <a:cubicBezTo>
                    <a:pt x="82" y="254"/>
                    <a:pt x="83" y="255"/>
                    <a:pt x="83" y="2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196">
              <a:extLst>
                <a:ext uri="{FF2B5EF4-FFF2-40B4-BE49-F238E27FC236}">
                  <a16:creationId xmlns:a16="http://schemas.microsoft.com/office/drawing/2014/main" id="{B227AAF9-8E74-542A-61FE-F938FFFC36BD}"/>
                </a:ext>
              </a:extLst>
            </p:cNvPr>
            <p:cNvSpPr>
              <a:spLocks/>
            </p:cNvSpPr>
            <p:nvPr/>
          </p:nvSpPr>
          <p:spPr bwMode="auto">
            <a:xfrm>
              <a:off x="7380288" y="4641850"/>
              <a:ext cx="36513" cy="85725"/>
            </a:xfrm>
            <a:custGeom>
              <a:avLst/>
              <a:gdLst>
                <a:gd name="T0" fmla="*/ 98 w 132"/>
                <a:gd name="T1" fmla="*/ 247 h 308"/>
                <a:gd name="T2" fmla="*/ 110 w 132"/>
                <a:gd name="T3" fmla="*/ 250 h 308"/>
                <a:gd name="T4" fmla="*/ 131 w 132"/>
                <a:gd name="T5" fmla="*/ 281 h 308"/>
                <a:gd name="T6" fmla="*/ 103 w 132"/>
                <a:gd name="T7" fmla="*/ 308 h 308"/>
                <a:gd name="T8" fmla="*/ 33 w 132"/>
                <a:gd name="T9" fmla="*/ 308 h 308"/>
                <a:gd name="T10" fmla="*/ 5 w 132"/>
                <a:gd name="T11" fmla="*/ 281 h 308"/>
                <a:gd name="T12" fmla="*/ 27 w 132"/>
                <a:gd name="T13" fmla="*/ 249 h 308"/>
                <a:gd name="T14" fmla="*/ 37 w 132"/>
                <a:gd name="T15" fmla="*/ 247 h 308"/>
                <a:gd name="T16" fmla="*/ 37 w 132"/>
                <a:gd name="T17" fmla="*/ 90 h 308"/>
                <a:gd name="T18" fmla="*/ 16 w 132"/>
                <a:gd name="T19" fmla="*/ 80 h 308"/>
                <a:gd name="T20" fmla="*/ 19 w 132"/>
                <a:gd name="T21" fmla="*/ 32 h 308"/>
                <a:gd name="T22" fmla="*/ 51 w 132"/>
                <a:gd name="T23" fmla="*/ 13 h 308"/>
                <a:gd name="T24" fmla="*/ 98 w 132"/>
                <a:gd name="T25" fmla="*/ 42 h 308"/>
                <a:gd name="T26" fmla="*/ 98 w 132"/>
                <a:gd name="T27" fmla="*/ 230 h 308"/>
                <a:gd name="T28" fmla="*/ 98 w 132"/>
                <a:gd name="T29" fmla="*/ 24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32" h="308">
                  <a:moveTo>
                    <a:pt x="98" y="247"/>
                  </a:moveTo>
                  <a:cubicBezTo>
                    <a:pt x="103" y="248"/>
                    <a:pt x="107" y="248"/>
                    <a:pt x="110" y="250"/>
                  </a:cubicBezTo>
                  <a:cubicBezTo>
                    <a:pt x="124" y="254"/>
                    <a:pt x="132" y="267"/>
                    <a:pt x="131" y="281"/>
                  </a:cubicBezTo>
                  <a:cubicBezTo>
                    <a:pt x="130" y="295"/>
                    <a:pt x="119" y="307"/>
                    <a:pt x="103" y="308"/>
                  </a:cubicBezTo>
                  <a:cubicBezTo>
                    <a:pt x="80" y="308"/>
                    <a:pt x="57" y="308"/>
                    <a:pt x="33" y="308"/>
                  </a:cubicBezTo>
                  <a:cubicBezTo>
                    <a:pt x="18" y="307"/>
                    <a:pt x="7" y="296"/>
                    <a:pt x="5" y="281"/>
                  </a:cubicBezTo>
                  <a:cubicBezTo>
                    <a:pt x="4" y="267"/>
                    <a:pt x="12" y="254"/>
                    <a:pt x="27" y="249"/>
                  </a:cubicBezTo>
                  <a:cubicBezTo>
                    <a:pt x="30" y="248"/>
                    <a:pt x="33" y="248"/>
                    <a:pt x="37" y="247"/>
                  </a:cubicBezTo>
                  <a:cubicBezTo>
                    <a:pt x="37" y="194"/>
                    <a:pt x="37" y="142"/>
                    <a:pt x="37" y="90"/>
                  </a:cubicBezTo>
                  <a:cubicBezTo>
                    <a:pt x="30" y="86"/>
                    <a:pt x="21" y="84"/>
                    <a:pt x="16" y="80"/>
                  </a:cubicBezTo>
                  <a:cubicBezTo>
                    <a:pt x="0" y="67"/>
                    <a:pt x="1" y="44"/>
                    <a:pt x="19" y="32"/>
                  </a:cubicBezTo>
                  <a:cubicBezTo>
                    <a:pt x="29" y="25"/>
                    <a:pt x="40" y="19"/>
                    <a:pt x="51" y="13"/>
                  </a:cubicBezTo>
                  <a:cubicBezTo>
                    <a:pt x="75" y="0"/>
                    <a:pt x="98" y="13"/>
                    <a:pt x="98" y="42"/>
                  </a:cubicBezTo>
                  <a:cubicBezTo>
                    <a:pt x="98" y="105"/>
                    <a:pt x="98" y="167"/>
                    <a:pt x="98" y="230"/>
                  </a:cubicBezTo>
                  <a:cubicBezTo>
                    <a:pt x="98" y="236"/>
                    <a:pt x="98" y="241"/>
                    <a:pt x="98" y="2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197">
              <a:extLst>
                <a:ext uri="{FF2B5EF4-FFF2-40B4-BE49-F238E27FC236}">
                  <a16:creationId xmlns:a16="http://schemas.microsoft.com/office/drawing/2014/main" id="{0EB62F05-7EA8-C2ED-B094-D99C01166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4745038"/>
              <a:ext cx="15875" cy="17463"/>
            </a:xfrm>
            <a:custGeom>
              <a:avLst/>
              <a:gdLst>
                <a:gd name="T0" fmla="*/ 60 w 60"/>
                <a:gd name="T1" fmla="*/ 32 h 62"/>
                <a:gd name="T2" fmla="*/ 29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59" y="48"/>
                    <a:pt x="45" y="62"/>
                    <a:pt x="29" y="61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198">
              <a:extLst>
                <a:ext uri="{FF2B5EF4-FFF2-40B4-BE49-F238E27FC236}">
                  <a16:creationId xmlns:a16="http://schemas.microsoft.com/office/drawing/2014/main" id="{AECA6EE1-9D22-C2AD-5E66-02C39B593A5C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9825" y="4708525"/>
              <a:ext cx="52388" cy="93663"/>
            </a:xfrm>
            <a:custGeom>
              <a:avLst/>
              <a:gdLst>
                <a:gd name="T0" fmla="*/ 184 w 188"/>
                <a:gd name="T1" fmla="*/ 203 h 333"/>
                <a:gd name="T2" fmla="*/ 29 w 188"/>
                <a:gd name="T3" fmla="*/ 295 h 333"/>
                <a:gd name="T4" fmla="*/ 16 w 188"/>
                <a:gd name="T5" fmla="*/ 287 h 333"/>
                <a:gd name="T6" fmla="*/ 10 w 188"/>
                <a:gd name="T7" fmla="*/ 245 h 333"/>
                <a:gd name="T8" fmla="*/ 50 w 188"/>
                <a:gd name="T9" fmla="*/ 237 h 333"/>
                <a:gd name="T10" fmla="*/ 88 w 188"/>
                <a:gd name="T11" fmla="*/ 246 h 333"/>
                <a:gd name="T12" fmla="*/ 122 w 188"/>
                <a:gd name="T13" fmla="*/ 214 h 333"/>
                <a:gd name="T14" fmla="*/ 108 w 188"/>
                <a:gd name="T15" fmla="*/ 169 h 333"/>
                <a:gd name="T16" fmla="*/ 102 w 188"/>
                <a:gd name="T17" fmla="*/ 117 h 333"/>
                <a:gd name="T18" fmla="*/ 99 w 188"/>
                <a:gd name="T19" fmla="*/ 76 h 333"/>
                <a:gd name="T20" fmla="*/ 58 w 188"/>
                <a:gd name="T21" fmla="*/ 76 h 333"/>
                <a:gd name="T22" fmla="*/ 30 w 188"/>
                <a:gd name="T23" fmla="*/ 87 h 333"/>
                <a:gd name="T24" fmla="*/ 6 w 188"/>
                <a:gd name="T25" fmla="*/ 68 h 333"/>
                <a:gd name="T26" fmla="*/ 15 w 188"/>
                <a:gd name="T27" fmla="*/ 35 h 333"/>
                <a:gd name="T28" fmla="*/ 124 w 188"/>
                <a:gd name="T29" fmla="*/ 20 h 333"/>
                <a:gd name="T30" fmla="*/ 165 w 188"/>
                <a:gd name="T31" fmla="*/ 124 h 333"/>
                <a:gd name="T32" fmla="*/ 168 w 188"/>
                <a:gd name="T33" fmla="*/ 148 h 333"/>
                <a:gd name="T34" fmla="*/ 188 w 188"/>
                <a:gd name="T35" fmla="*/ 202 h 333"/>
                <a:gd name="T36" fmla="*/ 184 w 188"/>
                <a:gd name="T37" fmla="*/ 203 h 3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88" h="333">
                  <a:moveTo>
                    <a:pt x="184" y="203"/>
                  </a:moveTo>
                  <a:cubicBezTo>
                    <a:pt x="184" y="283"/>
                    <a:pt x="99" y="333"/>
                    <a:pt x="29" y="295"/>
                  </a:cubicBezTo>
                  <a:cubicBezTo>
                    <a:pt x="24" y="292"/>
                    <a:pt x="20" y="290"/>
                    <a:pt x="16" y="287"/>
                  </a:cubicBezTo>
                  <a:cubicBezTo>
                    <a:pt x="3" y="275"/>
                    <a:pt x="0" y="259"/>
                    <a:pt x="10" y="245"/>
                  </a:cubicBezTo>
                  <a:cubicBezTo>
                    <a:pt x="19" y="232"/>
                    <a:pt x="34" y="230"/>
                    <a:pt x="50" y="237"/>
                  </a:cubicBezTo>
                  <a:cubicBezTo>
                    <a:pt x="62" y="242"/>
                    <a:pt x="75" y="247"/>
                    <a:pt x="88" y="246"/>
                  </a:cubicBezTo>
                  <a:cubicBezTo>
                    <a:pt x="106" y="245"/>
                    <a:pt x="118" y="232"/>
                    <a:pt x="122" y="214"/>
                  </a:cubicBezTo>
                  <a:cubicBezTo>
                    <a:pt x="127" y="196"/>
                    <a:pt x="121" y="181"/>
                    <a:pt x="108" y="169"/>
                  </a:cubicBezTo>
                  <a:cubicBezTo>
                    <a:pt x="87" y="149"/>
                    <a:pt x="86" y="140"/>
                    <a:pt x="102" y="117"/>
                  </a:cubicBezTo>
                  <a:cubicBezTo>
                    <a:pt x="112" y="103"/>
                    <a:pt x="111" y="87"/>
                    <a:pt x="99" y="76"/>
                  </a:cubicBezTo>
                  <a:cubicBezTo>
                    <a:pt x="88" y="65"/>
                    <a:pt x="73" y="66"/>
                    <a:pt x="58" y="76"/>
                  </a:cubicBezTo>
                  <a:cubicBezTo>
                    <a:pt x="50" y="82"/>
                    <a:pt x="38" y="89"/>
                    <a:pt x="30" y="87"/>
                  </a:cubicBezTo>
                  <a:cubicBezTo>
                    <a:pt x="21" y="86"/>
                    <a:pt x="11" y="76"/>
                    <a:pt x="6" y="68"/>
                  </a:cubicBezTo>
                  <a:cubicBezTo>
                    <a:pt x="0" y="56"/>
                    <a:pt x="6" y="45"/>
                    <a:pt x="15" y="35"/>
                  </a:cubicBezTo>
                  <a:cubicBezTo>
                    <a:pt x="43" y="6"/>
                    <a:pt x="88" y="0"/>
                    <a:pt x="124" y="20"/>
                  </a:cubicBezTo>
                  <a:cubicBezTo>
                    <a:pt x="160" y="41"/>
                    <a:pt x="178" y="84"/>
                    <a:pt x="165" y="124"/>
                  </a:cubicBezTo>
                  <a:cubicBezTo>
                    <a:pt x="162" y="134"/>
                    <a:pt x="164" y="140"/>
                    <a:pt x="168" y="148"/>
                  </a:cubicBezTo>
                  <a:cubicBezTo>
                    <a:pt x="176" y="165"/>
                    <a:pt x="181" y="184"/>
                    <a:pt x="188" y="202"/>
                  </a:cubicBezTo>
                  <a:cubicBezTo>
                    <a:pt x="186" y="202"/>
                    <a:pt x="185" y="203"/>
                    <a:pt x="184" y="2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70" name="Group 669">
            <a:extLst>
              <a:ext uri="{FF2B5EF4-FFF2-40B4-BE49-F238E27FC236}">
                <a16:creationId xmlns:a16="http://schemas.microsoft.com/office/drawing/2014/main" id="{749AE1FA-8DAE-CBF9-A5E7-DFC0EAC9655A}"/>
              </a:ext>
            </a:extLst>
          </p:cNvPr>
          <p:cNvGrpSpPr/>
          <p:nvPr/>
        </p:nvGrpSpPr>
        <p:grpSpPr>
          <a:xfrm>
            <a:off x="9086333" y="5554272"/>
            <a:ext cx="504825" cy="398463"/>
            <a:chOff x="7726363" y="4424363"/>
            <a:chExt cx="504825" cy="398463"/>
          </a:xfrm>
          <a:solidFill>
            <a:srgbClr val="43266B"/>
          </a:solidFill>
        </p:grpSpPr>
        <p:sp>
          <p:nvSpPr>
            <p:cNvPr id="671" name="Freeform 199">
              <a:extLst>
                <a:ext uri="{FF2B5EF4-FFF2-40B4-BE49-F238E27FC236}">
                  <a16:creationId xmlns:a16="http://schemas.microsoft.com/office/drawing/2014/main" id="{91873EB2-1961-A011-26F0-6C62153CAF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26363" y="4424363"/>
              <a:ext cx="504825" cy="398463"/>
            </a:xfrm>
            <a:custGeom>
              <a:avLst/>
              <a:gdLst>
                <a:gd name="T0" fmla="*/ 694 w 1814"/>
                <a:gd name="T1" fmla="*/ 1420 h 1432"/>
                <a:gd name="T2" fmla="*/ 30 w 1814"/>
                <a:gd name="T3" fmla="*/ 1016 h 1432"/>
                <a:gd name="T4" fmla="*/ 25 w 1814"/>
                <a:gd name="T5" fmla="*/ 882 h 1432"/>
                <a:gd name="T6" fmla="*/ 143 w 1814"/>
                <a:gd name="T7" fmla="*/ 765 h 1432"/>
                <a:gd name="T8" fmla="*/ 24 w 1814"/>
                <a:gd name="T9" fmla="*/ 649 h 1432"/>
                <a:gd name="T10" fmla="*/ 1182 w 1814"/>
                <a:gd name="T11" fmla="*/ 11 h 1432"/>
                <a:gd name="T12" fmla="*/ 1814 w 1814"/>
                <a:gd name="T13" fmla="*/ 398 h 1432"/>
                <a:gd name="T14" fmla="*/ 1763 w 1814"/>
                <a:gd name="T15" fmla="*/ 531 h 1432"/>
                <a:gd name="T16" fmla="*/ 1792 w 1814"/>
                <a:gd name="T17" fmla="*/ 601 h 1432"/>
                <a:gd name="T18" fmla="*/ 1792 w 1814"/>
                <a:gd name="T19" fmla="*/ 732 h 1432"/>
                <a:gd name="T20" fmla="*/ 553 w 1814"/>
                <a:gd name="T21" fmla="*/ 400 h 1432"/>
                <a:gd name="T22" fmla="*/ 1162 w 1814"/>
                <a:gd name="T23" fmla="*/ 781 h 1432"/>
                <a:gd name="T24" fmla="*/ 1287 w 1814"/>
                <a:gd name="T25" fmla="*/ 1020 h 1432"/>
                <a:gd name="T26" fmla="*/ 1280 w 1814"/>
                <a:gd name="T27" fmla="*/ 666 h 1432"/>
                <a:gd name="T28" fmla="*/ 677 w 1814"/>
                <a:gd name="T29" fmla="*/ 329 h 1432"/>
                <a:gd name="T30" fmla="*/ 790 w 1814"/>
                <a:gd name="T31" fmla="*/ 330 h 1432"/>
                <a:gd name="T32" fmla="*/ 1092 w 1814"/>
                <a:gd name="T33" fmla="*/ 194 h 1432"/>
                <a:gd name="T34" fmla="*/ 1476 w 1814"/>
                <a:gd name="T35" fmla="*/ 345 h 1432"/>
                <a:gd name="T36" fmla="*/ 1479 w 1814"/>
                <a:gd name="T37" fmla="*/ 460 h 1432"/>
                <a:gd name="T38" fmla="*/ 1304 w 1814"/>
                <a:gd name="T39" fmla="*/ 625 h 1432"/>
                <a:gd name="T40" fmla="*/ 1739 w 1814"/>
                <a:gd name="T41" fmla="*/ 389 h 1432"/>
                <a:gd name="T42" fmla="*/ 1143 w 1814"/>
                <a:gd name="T43" fmla="*/ 59 h 1432"/>
                <a:gd name="T44" fmla="*/ 574 w 1814"/>
                <a:gd name="T45" fmla="*/ 469 h 1432"/>
                <a:gd name="T46" fmla="*/ 96 w 1814"/>
                <a:gd name="T47" fmla="*/ 664 h 1432"/>
                <a:gd name="T48" fmla="*/ 656 w 1814"/>
                <a:gd name="T49" fmla="*/ 1003 h 1432"/>
                <a:gd name="T50" fmla="*/ 1088 w 1814"/>
                <a:gd name="T51" fmla="*/ 765 h 1432"/>
                <a:gd name="T52" fmla="*/ 768 w 1814"/>
                <a:gd name="T53" fmla="*/ 864 h 1432"/>
                <a:gd name="T54" fmla="*/ 600 w 1814"/>
                <a:gd name="T55" fmla="*/ 862 h 1432"/>
                <a:gd name="T56" fmla="*/ 325 w 1814"/>
                <a:gd name="T57" fmla="*/ 641 h 1432"/>
                <a:gd name="T58" fmla="*/ 574 w 1814"/>
                <a:gd name="T59" fmla="*/ 469 h 1432"/>
                <a:gd name="T60" fmla="*/ 641 w 1814"/>
                <a:gd name="T61" fmla="*/ 1365 h 1432"/>
                <a:gd name="T62" fmla="*/ 1114 w 1814"/>
                <a:gd name="T63" fmla="*/ 1115 h 1432"/>
                <a:gd name="T64" fmla="*/ 689 w 1814"/>
                <a:gd name="T65" fmla="*/ 1238 h 1432"/>
                <a:gd name="T66" fmla="*/ 207 w 1814"/>
                <a:gd name="T67" fmla="*/ 987 h 1432"/>
                <a:gd name="T68" fmla="*/ 1114 w 1814"/>
                <a:gd name="T69" fmla="*/ 808 h 1432"/>
                <a:gd name="T70" fmla="*/ 639 w 1814"/>
                <a:gd name="T71" fmla="*/ 1050 h 1432"/>
                <a:gd name="T72" fmla="*/ 82 w 1814"/>
                <a:gd name="T73" fmla="*/ 857 h 1432"/>
                <a:gd name="T74" fmla="*/ 653 w 1814"/>
                <a:gd name="T75" fmla="*/ 1186 h 1432"/>
                <a:gd name="T76" fmla="*/ 1113 w 1814"/>
                <a:gd name="T77" fmla="*/ 927 h 1432"/>
                <a:gd name="T78" fmla="*/ 865 w 1814"/>
                <a:gd name="T79" fmla="*/ 373 h 1432"/>
                <a:gd name="T80" fmla="*/ 1417 w 1814"/>
                <a:gd name="T81" fmla="*/ 439 h 1432"/>
                <a:gd name="T82" fmla="*/ 1215 w 1814"/>
                <a:gd name="T83" fmla="*/ 252 h 1432"/>
                <a:gd name="T84" fmla="*/ 1064 w 1814"/>
                <a:gd name="T85" fmla="*/ 250 h 1432"/>
                <a:gd name="T86" fmla="*/ 380 w 1814"/>
                <a:gd name="T87" fmla="*/ 638 h 1432"/>
                <a:gd name="T88" fmla="*/ 608 w 1814"/>
                <a:gd name="T89" fmla="*/ 810 h 1432"/>
                <a:gd name="T90" fmla="*/ 762 w 1814"/>
                <a:gd name="T91" fmla="*/ 811 h 1432"/>
                <a:gd name="T92" fmla="*/ 959 w 1814"/>
                <a:gd name="T93" fmla="*/ 691 h 1432"/>
                <a:gd name="T94" fmla="*/ 530 w 1814"/>
                <a:gd name="T95" fmla="*/ 551 h 1432"/>
                <a:gd name="T96" fmla="*/ 1638 w 1814"/>
                <a:gd name="T97" fmla="*/ 515 h 1432"/>
                <a:gd name="T98" fmla="*/ 1343 w 1814"/>
                <a:gd name="T99" fmla="*/ 681 h 1432"/>
                <a:gd name="T100" fmla="*/ 1741 w 1814"/>
                <a:gd name="T101" fmla="*/ 759 h 1432"/>
                <a:gd name="T102" fmla="*/ 1353 w 1814"/>
                <a:gd name="T103" fmla="*/ 855 h 1432"/>
                <a:gd name="T104" fmla="*/ 1741 w 1814"/>
                <a:gd name="T105" fmla="*/ 759 h 1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14" h="1432">
                  <a:moveTo>
                    <a:pt x="1814" y="769"/>
                  </a:moveTo>
                  <a:cubicBezTo>
                    <a:pt x="1805" y="775"/>
                    <a:pt x="1797" y="783"/>
                    <a:pt x="1788" y="788"/>
                  </a:cubicBezTo>
                  <a:cubicBezTo>
                    <a:pt x="1423" y="999"/>
                    <a:pt x="1058" y="1209"/>
                    <a:pt x="694" y="1420"/>
                  </a:cubicBezTo>
                  <a:cubicBezTo>
                    <a:pt x="674" y="1432"/>
                    <a:pt x="659" y="1432"/>
                    <a:pt x="639" y="1420"/>
                  </a:cubicBezTo>
                  <a:cubicBezTo>
                    <a:pt x="437" y="1303"/>
                    <a:pt x="233" y="1187"/>
                    <a:pt x="30" y="1070"/>
                  </a:cubicBezTo>
                  <a:cubicBezTo>
                    <a:pt x="0" y="1052"/>
                    <a:pt x="0" y="1034"/>
                    <a:pt x="30" y="1016"/>
                  </a:cubicBezTo>
                  <a:cubicBezTo>
                    <a:pt x="67" y="995"/>
                    <a:pt x="104" y="973"/>
                    <a:pt x="144" y="950"/>
                  </a:cubicBezTo>
                  <a:cubicBezTo>
                    <a:pt x="129" y="942"/>
                    <a:pt x="116" y="934"/>
                    <a:pt x="103" y="927"/>
                  </a:cubicBezTo>
                  <a:cubicBezTo>
                    <a:pt x="77" y="912"/>
                    <a:pt x="51" y="897"/>
                    <a:pt x="25" y="882"/>
                  </a:cubicBezTo>
                  <a:cubicBezTo>
                    <a:pt x="1" y="868"/>
                    <a:pt x="2" y="848"/>
                    <a:pt x="26" y="834"/>
                  </a:cubicBezTo>
                  <a:cubicBezTo>
                    <a:pt x="59" y="814"/>
                    <a:pt x="92" y="795"/>
                    <a:pt x="125" y="776"/>
                  </a:cubicBezTo>
                  <a:cubicBezTo>
                    <a:pt x="130" y="773"/>
                    <a:pt x="136" y="770"/>
                    <a:pt x="143" y="765"/>
                  </a:cubicBezTo>
                  <a:cubicBezTo>
                    <a:pt x="109" y="745"/>
                    <a:pt x="78" y="727"/>
                    <a:pt x="46" y="709"/>
                  </a:cubicBezTo>
                  <a:cubicBezTo>
                    <a:pt x="38" y="704"/>
                    <a:pt x="31" y="700"/>
                    <a:pt x="23" y="695"/>
                  </a:cubicBezTo>
                  <a:cubicBezTo>
                    <a:pt x="2" y="682"/>
                    <a:pt x="3" y="663"/>
                    <a:pt x="24" y="649"/>
                  </a:cubicBezTo>
                  <a:cubicBezTo>
                    <a:pt x="31" y="645"/>
                    <a:pt x="39" y="641"/>
                    <a:pt x="46" y="636"/>
                  </a:cubicBezTo>
                  <a:cubicBezTo>
                    <a:pt x="407" y="428"/>
                    <a:pt x="767" y="220"/>
                    <a:pt x="1128" y="12"/>
                  </a:cubicBezTo>
                  <a:cubicBezTo>
                    <a:pt x="1147" y="0"/>
                    <a:pt x="1163" y="0"/>
                    <a:pt x="1182" y="11"/>
                  </a:cubicBezTo>
                  <a:cubicBezTo>
                    <a:pt x="1385" y="128"/>
                    <a:pt x="1588" y="244"/>
                    <a:pt x="1790" y="361"/>
                  </a:cubicBezTo>
                  <a:cubicBezTo>
                    <a:pt x="1799" y="366"/>
                    <a:pt x="1806" y="374"/>
                    <a:pt x="1814" y="381"/>
                  </a:cubicBezTo>
                  <a:cubicBezTo>
                    <a:pt x="1814" y="387"/>
                    <a:pt x="1814" y="393"/>
                    <a:pt x="1814" y="398"/>
                  </a:cubicBezTo>
                  <a:cubicBezTo>
                    <a:pt x="1805" y="405"/>
                    <a:pt x="1797" y="412"/>
                    <a:pt x="1788" y="418"/>
                  </a:cubicBezTo>
                  <a:cubicBezTo>
                    <a:pt x="1752" y="439"/>
                    <a:pt x="1716" y="460"/>
                    <a:pt x="1678" y="482"/>
                  </a:cubicBezTo>
                  <a:cubicBezTo>
                    <a:pt x="1708" y="499"/>
                    <a:pt x="1736" y="514"/>
                    <a:pt x="1763" y="531"/>
                  </a:cubicBezTo>
                  <a:cubicBezTo>
                    <a:pt x="1781" y="541"/>
                    <a:pt x="1797" y="553"/>
                    <a:pt x="1814" y="564"/>
                  </a:cubicBezTo>
                  <a:cubicBezTo>
                    <a:pt x="1814" y="570"/>
                    <a:pt x="1814" y="576"/>
                    <a:pt x="1814" y="582"/>
                  </a:cubicBezTo>
                  <a:cubicBezTo>
                    <a:pt x="1807" y="588"/>
                    <a:pt x="1800" y="596"/>
                    <a:pt x="1792" y="601"/>
                  </a:cubicBezTo>
                  <a:cubicBezTo>
                    <a:pt x="1768" y="615"/>
                    <a:pt x="1743" y="629"/>
                    <a:pt x="1719" y="643"/>
                  </a:cubicBezTo>
                  <a:cubicBezTo>
                    <a:pt x="1706" y="651"/>
                    <a:pt x="1693" y="658"/>
                    <a:pt x="1678" y="667"/>
                  </a:cubicBezTo>
                  <a:cubicBezTo>
                    <a:pt x="1718" y="690"/>
                    <a:pt x="1755" y="711"/>
                    <a:pt x="1792" y="732"/>
                  </a:cubicBezTo>
                  <a:cubicBezTo>
                    <a:pt x="1800" y="737"/>
                    <a:pt x="1807" y="745"/>
                    <a:pt x="1814" y="751"/>
                  </a:cubicBezTo>
                  <a:cubicBezTo>
                    <a:pt x="1814" y="757"/>
                    <a:pt x="1814" y="763"/>
                    <a:pt x="1814" y="769"/>
                  </a:cubicBezTo>
                  <a:close/>
                  <a:moveTo>
                    <a:pt x="553" y="400"/>
                  </a:moveTo>
                  <a:cubicBezTo>
                    <a:pt x="560" y="405"/>
                    <a:pt x="565" y="408"/>
                    <a:pt x="570" y="411"/>
                  </a:cubicBezTo>
                  <a:cubicBezTo>
                    <a:pt x="758" y="519"/>
                    <a:pt x="947" y="627"/>
                    <a:pt x="1135" y="735"/>
                  </a:cubicBezTo>
                  <a:cubicBezTo>
                    <a:pt x="1155" y="746"/>
                    <a:pt x="1163" y="758"/>
                    <a:pt x="1162" y="781"/>
                  </a:cubicBezTo>
                  <a:cubicBezTo>
                    <a:pt x="1162" y="877"/>
                    <a:pt x="1163" y="974"/>
                    <a:pt x="1163" y="1070"/>
                  </a:cubicBezTo>
                  <a:cubicBezTo>
                    <a:pt x="1163" y="1077"/>
                    <a:pt x="1163" y="1083"/>
                    <a:pt x="1163" y="1093"/>
                  </a:cubicBezTo>
                  <a:cubicBezTo>
                    <a:pt x="1207" y="1067"/>
                    <a:pt x="1247" y="1045"/>
                    <a:pt x="1287" y="1020"/>
                  </a:cubicBezTo>
                  <a:cubicBezTo>
                    <a:pt x="1292" y="1018"/>
                    <a:pt x="1294" y="1008"/>
                    <a:pt x="1295" y="1001"/>
                  </a:cubicBezTo>
                  <a:cubicBezTo>
                    <a:pt x="1295" y="898"/>
                    <a:pt x="1294" y="794"/>
                    <a:pt x="1294" y="691"/>
                  </a:cubicBezTo>
                  <a:cubicBezTo>
                    <a:pt x="1294" y="679"/>
                    <a:pt x="1290" y="672"/>
                    <a:pt x="1280" y="666"/>
                  </a:cubicBezTo>
                  <a:cubicBezTo>
                    <a:pt x="1226" y="636"/>
                    <a:pt x="1173" y="605"/>
                    <a:pt x="1119" y="575"/>
                  </a:cubicBezTo>
                  <a:cubicBezTo>
                    <a:pt x="979" y="494"/>
                    <a:pt x="838" y="413"/>
                    <a:pt x="697" y="333"/>
                  </a:cubicBezTo>
                  <a:cubicBezTo>
                    <a:pt x="692" y="329"/>
                    <a:pt x="682" y="326"/>
                    <a:pt x="677" y="329"/>
                  </a:cubicBezTo>
                  <a:cubicBezTo>
                    <a:pt x="636" y="352"/>
                    <a:pt x="596" y="375"/>
                    <a:pt x="553" y="400"/>
                  </a:cubicBezTo>
                  <a:close/>
                  <a:moveTo>
                    <a:pt x="733" y="296"/>
                  </a:moveTo>
                  <a:cubicBezTo>
                    <a:pt x="754" y="308"/>
                    <a:pt x="773" y="318"/>
                    <a:pt x="790" y="330"/>
                  </a:cubicBezTo>
                  <a:cubicBezTo>
                    <a:pt x="803" y="339"/>
                    <a:pt x="813" y="338"/>
                    <a:pt x="827" y="330"/>
                  </a:cubicBezTo>
                  <a:cubicBezTo>
                    <a:pt x="902" y="286"/>
                    <a:pt x="978" y="242"/>
                    <a:pt x="1053" y="198"/>
                  </a:cubicBezTo>
                  <a:cubicBezTo>
                    <a:pt x="1066" y="191"/>
                    <a:pt x="1078" y="189"/>
                    <a:pt x="1092" y="194"/>
                  </a:cubicBezTo>
                  <a:cubicBezTo>
                    <a:pt x="1126" y="207"/>
                    <a:pt x="1161" y="208"/>
                    <a:pt x="1197" y="198"/>
                  </a:cubicBezTo>
                  <a:cubicBezTo>
                    <a:pt x="1206" y="196"/>
                    <a:pt x="1218" y="197"/>
                    <a:pt x="1225" y="202"/>
                  </a:cubicBezTo>
                  <a:cubicBezTo>
                    <a:pt x="1309" y="249"/>
                    <a:pt x="1393" y="297"/>
                    <a:pt x="1476" y="345"/>
                  </a:cubicBezTo>
                  <a:cubicBezTo>
                    <a:pt x="1490" y="353"/>
                    <a:pt x="1495" y="363"/>
                    <a:pt x="1491" y="380"/>
                  </a:cubicBezTo>
                  <a:cubicBezTo>
                    <a:pt x="1489" y="391"/>
                    <a:pt x="1490" y="404"/>
                    <a:pt x="1494" y="414"/>
                  </a:cubicBezTo>
                  <a:cubicBezTo>
                    <a:pt x="1504" y="439"/>
                    <a:pt x="1502" y="446"/>
                    <a:pt x="1479" y="460"/>
                  </a:cubicBezTo>
                  <a:cubicBezTo>
                    <a:pt x="1407" y="501"/>
                    <a:pt x="1335" y="542"/>
                    <a:pt x="1264" y="584"/>
                  </a:cubicBezTo>
                  <a:cubicBezTo>
                    <a:pt x="1259" y="586"/>
                    <a:pt x="1255" y="589"/>
                    <a:pt x="1249" y="593"/>
                  </a:cubicBezTo>
                  <a:cubicBezTo>
                    <a:pt x="1269" y="604"/>
                    <a:pt x="1287" y="614"/>
                    <a:pt x="1304" y="625"/>
                  </a:cubicBezTo>
                  <a:cubicBezTo>
                    <a:pt x="1314" y="632"/>
                    <a:pt x="1322" y="631"/>
                    <a:pt x="1332" y="625"/>
                  </a:cubicBezTo>
                  <a:cubicBezTo>
                    <a:pt x="1463" y="549"/>
                    <a:pt x="1595" y="473"/>
                    <a:pt x="1726" y="397"/>
                  </a:cubicBezTo>
                  <a:cubicBezTo>
                    <a:pt x="1730" y="395"/>
                    <a:pt x="1734" y="392"/>
                    <a:pt x="1739" y="389"/>
                  </a:cubicBezTo>
                  <a:cubicBezTo>
                    <a:pt x="1736" y="386"/>
                    <a:pt x="1734" y="385"/>
                    <a:pt x="1732" y="384"/>
                  </a:cubicBezTo>
                  <a:cubicBezTo>
                    <a:pt x="1543" y="275"/>
                    <a:pt x="1354" y="167"/>
                    <a:pt x="1165" y="58"/>
                  </a:cubicBezTo>
                  <a:cubicBezTo>
                    <a:pt x="1156" y="53"/>
                    <a:pt x="1151" y="55"/>
                    <a:pt x="1143" y="59"/>
                  </a:cubicBezTo>
                  <a:cubicBezTo>
                    <a:pt x="1080" y="96"/>
                    <a:pt x="1017" y="132"/>
                    <a:pt x="954" y="169"/>
                  </a:cubicBezTo>
                  <a:cubicBezTo>
                    <a:pt x="881" y="211"/>
                    <a:pt x="809" y="252"/>
                    <a:pt x="733" y="296"/>
                  </a:cubicBezTo>
                  <a:close/>
                  <a:moveTo>
                    <a:pt x="574" y="469"/>
                  </a:moveTo>
                  <a:cubicBezTo>
                    <a:pt x="553" y="457"/>
                    <a:pt x="535" y="448"/>
                    <a:pt x="518" y="437"/>
                  </a:cubicBezTo>
                  <a:cubicBezTo>
                    <a:pt x="508" y="430"/>
                    <a:pt x="500" y="430"/>
                    <a:pt x="489" y="437"/>
                  </a:cubicBezTo>
                  <a:cubicBezTo>
                    <a:pt x="358" y="513"/>
                    <a:pt x="227" y="588"/>
                    <a:pt x="96" y="664"/>
                  </a:cubicBezTo>
                  <a:cubicBezTo>
                    <a:pt x="92" y="666"/>
                    <a:pt x="88" y="669"/>
                    <a:pt x="83" y="673"/>
                  </a:cubicBezTo>
                  <a:cubicBezTo>
                    <a:pt x="86" y="675"/>
                    <a:pt x="88" y="676"/>
                    <a:pt x="90" y="677"/>
                  </a:cubicBezTo>
                  <a:cubicBezTo>
                    <a:pt x="279" y="786"/>
                    <a:pt x="468" y="894"/>
                    <a:pt x="656" y="1003"/>
                  </a:cubicBezTo>
                  <a:cubicBezTo>
                    <a:pt x="667" y="1009"/>
                    <a:pt x="674" y="1005"/>
                    <a:pt x="681" y="1001"/>
                  </a:cubicBezTo>
                  <a:cubicBezTo>
                    <a:pt x="799" y="932"/>
                    <a:pt x="917" y="864"/>
                    <a:pt x="1035" y="796"/>
                  </a:cubicBezTo>
                  <a:cubicBezTo>
                    <a:pt x="1052" y="786"/>
                    <a:pt x="1069" y="776"/>
                    <a:pt x="1088" y="765"/>
                  </a:cubicBezTo>
                  <a:cubicBezTo>
                    <a:pt x="1066" y="752"/>
                    <a:pt x="1046" y="741"/>
                    <a:pt x="1027" y="729"/>
                  </a:cubicBezTo>
                  <a:cubicBezTo>
                    <a:pt x="1017" y="723"/>
                    <a:pt x="1010" y="724"/>
                    <a:pt x="1000" y="729"/>
                  </a:cubicBezTo>
                  <a:cubicBezTo>
                    <a:pt x="923" y="774"/>
                    <a:pt x="845" y="819"/>
                    <a:pt x="768" y="864"/>
                  </a:cubicBezTo>
                  <a:cubicBezTo>
                    <a:pt x="756" y="871"/>
                    <a:pt x="744" y="873"/>
                    <a:pt x="730" y="867"/>
                  </a:cubicBezTo>
                  <a:cubicBezTo>
                    <a:pt x="695" y="855"/>
                    <a:pt x="660" y="853"/>
                    <a:pt x="625" y="864"/>
                  </a:cubicBezTo>
                  <a:cubicBezTo>
                    <a:pt x="617" y="866"/>
                    <a:pt x="606" y="865"/>
                    <a:pt x="600" y="862"/>
                  </a:cubicBezTo>
                  <a:cubicBezTo>
                    <a:pt x="514" y="813"/>
                    <a:pt x="428" y="764"/>
                    <a:pt x="343" y="714"/>
                  </a:cubicBezTo>
                  <a:cubicBezTo>
                    <a:pt x="336" y="710"/>
                    <a:pt x="330" y="695"/>
                    <a:pt x="331" y="687"/>
                  </a:cubicBezTo>
                  <a:cubicBezTo>
                    <a:pt x="334" y="670"/>
                    <a:pt x="334" y="656"/>
                    <a:pt x="325" y="641"/>
                  </a:cubicBezTo>
                  <a:cubicBezTo>
                    <a:pt x="318" y="627"/>
                    <a:pt x="322" y="616"/>
                    <a:pt x="335" y="608"/>
                  </a:cubicBezTo>
                  <a:cubicBezTo>
                    <a:pt x="347" y="600"/>
                    <a:pt x="360" y="593"/>
                    <a:pt x="373" y="585"/>
                  </a:cubicBezTo>
                  <a:cubicBezTo>
                    <a:pt x="439" y="547"/>
                    <a:pt x="505" y="509"/>
                    <a:pt x="574" y="469"/>
                  </a:cubicBezTo>
                  <a:close/>
                  <a:moveTo>
                    <a:pt x="82" y="1043"/>
                  </a:moveTo>
                  <a:cubicBezTo>
                    <a:pt x="88" y="1047"/>
                    <a:pt x="93" y="1050"/>
                    <a:pt x="97" y="1052"/>
                  </a:cubicBezTo>
                  <a:cubicBezTo>
                    <a:pt x="279" y="1156"/>
                    <a:pt x="460" y="1260"/>
                    <a:pt x="641" y="1365"/>
                  </a:cubicBezTo>
                  <a:cubicBezTo>
                    <a:pt x="660" y="1376"/>
                    <a:pt x="673" y="1377"/>
                    <a:pt x="692" y="1365"/>
                  </a:cubicBezTo>
                  <a:cubicBezTo>
                    <a:pt x="828" y="1286"/>
                    <a:pt x="964" y="1208"/>
                    <a:pt x="1100" y="1129"/>
                  </a:cubicBezTo>
                  <a:cubicBezTo>
                    <a:pt x="1106" y="1126"/>
                    <a:pt x="1114" y="1120"/>
                    <a:pt x="1114" y="1115"/>
                  </a:cubicBezTo>
                  <a:cubicBezTo>
                    <a:pt x="1115" y="1075"/>
                    <a:pt x="1114" y="1035"/>
                    <a:pt x="1114" y="992"/>
                  </a:cubicBezTo>
                  <a:cubicBezTo>
                    <a:pt x="1095" y="1003"/>
                    <a:pt x="1080" y="1012"/>
                    <a:pt x="1064" y="1021"/>
                  </a:cubicBezTo>
                  <a:cubicBezTo>
                    <a:pt x="939" y="1093"/>
                    <a:pt x="814" y="1165"/>
                    <a:pt x="689" y="1238"/>
                  </a:cubicBezTo>
                  <a:cubicBezTo>
                    <a:pt x="675" y="1246"/>
                    <a:pt x="661" y="1249"/>
                    <a:pt x="647" y="1239"/>
                  </a:cubicBezTo>
                  <a:cubicBezTo>
                    <a:pt x="633" y="1230"/>
                    <a:pt x="619" y="1223"/>
                    <a:pt x="605" y="1215"/>
                  </a:cubicBezTo>
                  <a:cubicBezTo>
                    <a:pt x="473" y="1139"/>
                    <a:pt x="340" y="1063"/>
                    <a:pt x="207" y="987"/>
                  </a:cubicBezTo>
                  <a:cubicBezTo>
                    <a:pt x="200" y="983"/>
                    <a:pt x="189" y="982"/>
                    <a:pt x="183" y="985"/>
                  </a:cubicBezTo>
                  <a:cubicBezTo>
                    <a:pt x="150" y="1003"/>
                    <a:pt x="117" y="1022"/>
                    <a:pt x="82" y="1043"/>
                  </a:cubicBezTo>
                  <a:close/>
                  <a:moveTo>
                    <a:pt x="1114" y="808"/>
                  </a:moveTo>
                  <a:cubicBezTo>
                    <a:pt x="1105" y="813"/>
                    <a:pt x="1100" y="815"/>
                    <a:pt x="1095" y="818"/>
                  </a:cubicBezTo>
                  <a:cubicBezTo>
                    <a:pt x="961" y="895"/>
                    <a:pt x="827" y="972"/>
                    <a:pt x="694" y="1050"/>
                  </a:cubicBezTo>
                  <a:cubicBezTo>
                    <a:pt x="674" y="1062"/>
                    <a:pt x="659" y="1061"/>
                    <a:pt x="639" y="1050"/>
                  </a:cubicBezTo>
                  <a:cubicBezTo>
                    <a:pt x="495" y="966"/>
                    <a:pt x="350" y="883"/>
                    <a:pt x="206" y="801"/>
                  </a:cubicBezTo>
                  <a:cubicBezTo>
                    <a:pt x="201" y="798"/>
                    <a:pt x="192" y="794"/>
                    <a:pt x="189" y="797"/>
                  </a:cubicBezTo>
                  <a:cubicBezTo>
                    <a:pt x="153" y="816"/>
                    <a:pt x="118" y="836"/>
                    <a:pt x="82" y="857"/>
                  </a:cubicBezTo>
                  <a:cubicBezTo>
                    <a:pt x="89" y="862"/>
                    <a:pt x="94" y="865"/>
                    <a:pt x="98" y="868"/>
                  </a:cubicBezTo>
                  <a:cubicBezTo>
                    <a:pt x="144" y="894"/>
                    <a:pt x="190" y="920"/>
                    <a:pt x="236" y="947"/>
                  </a:cubicBezTo>
                  <a:cubicBezTo>
                    <a:pt x="375" y="1026"/>
                    <a:pt x="514" y="1106"/>
                    <a:pt x="653" y="1186"/>
                  </a:cubicBezTo>
                  <a:cubicBezTo>
                    <a:pt x="659" y="1189"/>
                    <a:pt x="671" y="1191"/>
                    <a:pt x="676" y="1188"/>
                  </a:cubicBezTo>
                  <a:cubicBezTo>
                    <a:pt x="819" y="1106"/>
                    <a:pt x="961" y="1024"/>
                    <a:pt x="1103" y="942"/>
                  </a:cubicBezTo>
                  <a:cubicBezTo>
                    <a:pt x="1108" y="939"/>
                    <a:pt x="1113" y="932"/>
                    <a:pt x="1113" y="927"/>
                  </a:cubicBezTo>
                  <a:cubicBezTo>
                    <a:pt x="1114" y="889"/>
                    <a:pt x="1114" y="850"/>
                    <a:pt x="1114" y="808"/>
                  </a:cubicBezTo>
                  <a:close/>
                  <a:moveTo>
                    <a:pt x="859" y="368"/>
                  </a:moveTo>
                  <a:cubicBezTo>
                    <a:pt x="862" y="370"/>
                    <a:pt x="863" y="372"/>
                    <a:pt x="865" y="373"/>
                  </a:cubicBezTo>
                  <a:cubicBezTo>
                    <a:pt x="973" y="435"/>
                    <a:pt x="1081" y="497"/>
                    <a:pt x="1189" y="559"/>
                  </a:cubicBezTo>
                  <a:cubicBezTo>
                    <a:pt x="1198" y="564"/>
                    <a:pt x="1204" y="562"/>
                    <a:pt x="1211" y="558"/>
                  </a:cubicBezTo>
                  <a:cubicBezTo>
                    <a:pt x="1279" y="518"/>
                    <a:pt x="1348" y="478"/>
                    <a:pt x="1417" y="439"/>
                  </a:cubicBezTo>
                  <a:cubicBezTo>
                    <a:pt x="1435" y="429"/>
                    <a:pt x="1447" y="420"/>
                    <a:pt x="1440" y="397"/>
                  </a:cubicBezTo>
                  <a:cubicBezTo>
                    <a:pt x="1438" y="389"/>
                    <a:pt x="1440" y="380"/>
                    <a:pt x="1429" y="374"/>
                  </a:cubicBezTo>
                  <a:cubicBezTo>
                    <a:pt x="1358" y="334"/>
                    <a:pt x="1287" y="292"/>
                    <a:pt x="1215" y="252"/>
                  </a:cubicBezTo>
                  <a:cubicBezTo>
                    <a:pt x="1210" y="249"/>
                    <a:pt x="1202" y="248"/>
                    <a:pt x="1196" y="249"/>
                  </a:cubicBezTo>
                  <a:cubicBezTo>
                    <a:pt x="1161" y="256"/>
                    <a:pt x="1126" y="254"/>
                    <a:pt x="1091" y="246"/>
                  </a:cubicBezTo>
                  <a:cubicBezTo>
                    <a:pt x="1082" y="244"/>
                    <a:pt x="1071" y="246"/>
                    <a:pt x="1064" y="250"/>
                  </a:cubicBezTo>
                  <a:cubicBezTo>
                    <a:pt x="1034" y="265"/>
                    <a:pt x="1005" y="283"/>
                    <a:pt x="976" y="299"/>
                  </a:cubicBezTo>
                  <a:cubicBezTo>
                    <a:pt x="937" y="322"/>
                    <a:pt x="898" y="345"/>
                    <a:pt x="859" y="368"/>
                  </a:cubicBezTo>
                  <a:close/>
                  <a:moveTo>
                    <a:pt x="380" y="638"/>
                  </a:moveTo>
                  <a:cubicBezTo>
                    <a:pt x="381" y="650"/>
                    <a:pt x="381" y="660"/>
                    <a:pt x="383" y="671"/>
                  </a:cubicBezTo>
                  <a:cubicBezTo>
                    <a:pt x="384" y="676"/>
                    <a:pt x="388" y="684"/>
                    <a:pt x="392" y="687"/>
                  </a:cubicBezTo>
                  <a:cubicBezTo>
                    <a:pt x="464" y="728"/>
                    <a:pt x="536" y="770"/>
                    <a:pt x="608" y="810"/>
                  </a:cubicBezTo>
                  <a:cubicBezTo>
                    <a:pt x="613" y="813"/>
                    <a:pt x="620" y="814"/>
                    <a:pt x="626" y="813"/>
                  </a:cubicBezTo>
                  <a:cubicBezTo>
                    <a:pt x="661" y="805"/>
                    <a:pt x="695" y="806"/>
                    <a:pt x="729" y="816"/>
                  </a:cubicBezTo>
                  <a:cubicBezTo>
                    <a:pt x="742" y="819"/>
                    <a:pt x="751" y="817"/>
                    <a:pt x="762" y="811"/>
                  </a:cubicBezTo>
                  <a:cubicBezTo>
                    <a:pt x="815" y="780"/>
                    <a:pt x="869" y="749"/>
                    <a:pt x="923" y="718"/>
                  </a:cubicBezTo>
                  <a:cubicBezTo>
                    <a:pt x="936" y="710"/>
                    <a:pt x="949" y="702"/>
                    <a:pt x="963" y="694"/>
                  </a:cubicBezTo>
                  <a:cubicBezTo>
                    <a:pt x="961" y="692"/>
                    <a:pt x="960" y="692"/>
                    <a:pt x="959" y="691"/>
                  </a:cubicBezTo>
                  <a:cubicBezTo>
                    <a:pt x="850" y="628"/>
                    <a:pt x="741" y="565"/>
                    <a:pt x="631" y="502"/>
                  </a:cubicBezTo>
                  <a:cubicBezTo>
                    <a:pt x="626" y="500"/>
                    <a:pt x="618" y="501"/>
                    <a:pt x="612" y="504"/>
                  </a:cubicBezTo>
                  <a:cubicBezTo>
                    <a:pt x="585" y="519"/>
                    <a:pt x="557" y="535"/>
                    <a:pt x="530" y="551"/>
                  </a:cubicBezTo>
                  <a:cubicBezTo>
                    <a:pt x="480" y="580"/>
                    <a:pt x="429" y="609"/>
                    <a:pt x="380" y="638"/>
                  </a:cubicBezTo>
                  <a:close/>
                  <a:moveTo>
                    <a:pt x="1741" y="574"/>
                  </a:moveTo>
                  <a:cubicBezTo>
                    <a:pt x="1704" y="553"/>
                    <a:pt x="1671" y="534"/>
                    <a:pt x="1638" y="515"/>
                  </a:cubicBezTo>
                  <a:cubicBezTo>
                    <a:pt x="1633" y="513"/>
                    <a:pt x="1625" y="512"/>
                    <a:pt x="1621" y="515"/>
                  </a:cubicBezTo>
                  <a:cubicBezTo>
                    <a:pt x="1531" y="566"/>
                    <a:pt x="1442" y="618"/>
                    <a:pt x="1352" y="670"/>
                  </a:cubicBezTo>
                  <a:cubicBezTo>
                    <a:pt x="1348" y="672"/>
                    <a:pt x="1343" y="677"/>
                    <a:pt x="1343" y="681"/>
                  </a:cubicBezTo>
                  <a:cubicBezTo>
                    <a:pt x="1342" y="720"/>
                    <a:pt x="1343" y="760"/>
                    <a:pt x="1343" y="804"/>
                  </a:cubicBezTo>
                  <a:cubicBezTo>
                    <a:pt x="1477" y="726"/>
                    <a:pt x="1608" y="651"/>
                    <a:pt x="1741" y="574"/>
                  </a:cubicBezTo>
                  <a:close/>
                  <a:moveTo>
                    <a:pt x="1741" y="759"/>
                  </a:moveTo>
                  <a:cubicBezTo>
                    <a:pt x="1704" y="738"/>
                    <a:pt x="1670" y="718"/>
                    <a:pt x="1635" y="699"/>
                  </a:cubicBezTo>
                  <a:cubicBezTo>
                    <a:pt x="1632" y="697"/>
                    <a:pt x="1624" y="698"/>
                    <a:pt x="1620" y="701"/>
                  </a:cubicBezTo>
                  <a:cubicBezTo>
                    <a:pt x="1531" y="752"/>
                    <a:pt x="1442" y="803"/>
                    <a:pt x="1353" y="855"/>
                  </a:cubicBezTo>
                  <a:cubicBezTo>
                    <a:pt x="1349" y="857"/>
                    <a:pt x="1344" y="862"/>
                    <a:pt x="1344" y="866"/>
                  </a:cubicBezTo>
                  <a:cubicBezTo>
                    <a:pt x="1343" y="906"/>
                    <a:pt x="1343" y="945"/>
                    <a:pt x="1343" y="989"/>
                  </a:cubicBezTo>
                  <a:cubicBezTo>
                    <a:pt x="1477" y="911"/>
                    <a:pt x="1608" y="836"/>
                    <a:pt x="1741" y="7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200">
              <a:extLst>
                <a:ext uri="{FF2B5EF4-FFF2-40B4-BE49-F238E27FC236}">
                  <a16:creationId xmlns:a16="http://schemas.microsoft.com/office/drawing/2014/main" id="{1FEADABE-EB48-D1D7-65A2-1D7F2EA00223}"/>
                </a:ext>
              </a:extLst>
            </p:cNvPr>
            <p:cNvSpPr>
              <a:spLocks/>
            </p:cNvSpPr>
            <p:nvPr/>
          </p:nvSpPr>
          <p:spPr bwMode="auto">
            <a:xfrm>
              <a:off x="8031163" y="4516438"/>
              <a:ext cx="41275" cy="30163"/>
            </a:xfrm>
            <a:custGeom>
              <a:avLst/>
              <a:gdLst>
                <a:gd name="T0" fmla="*/ 146 w 146"/>
                <a:gd name="T1" fmla="*/ 35 h 111"/>
                <a:gd name="T2" fmla="*/ 134 w 146"/>
                <a:gd name="T3" fmla="*/ 51 h 111"/>
                <a:gd name="T4" fmla="*/ 41 w 146"/>
                <a:gd name="T5" fmla="*/ 104 h 111"/>
                <a:gd name="T6" fmla="*/ 8 w 146"/>
                <a:gd name="T7" fmla="*/ 97 h 111"/>
                <a:gd name="T8" fmla="*/ 17 w 146"/>
                <a:gd name="T9" fmla="*/ 62 h 111"/>
                <a:gd name="T10" fmla="*/ 109 w 146"/>
                <a:gd name="T11" fmla="*/ 10 h 111"/>
                <a:gd name="T12" fmla="*/ 146 w 146"/>
                <a:gd name="T13" fmla="*/ 35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6" h="111">
                  <a:moveTo>
                    <a:pt x="146" y="35"/>
                  </a:moveTo>
                  <a:cubicBezTo>
                    <a:pt x="143" y="38"/>
                    <a:pt x="140" y="47"/>
                    <a:pt x="134" y="51"/>
                  </a:cubicBezTo>
                  <a:cubicBezTo>
                    <a:pt x="103" y="69"/>
                    <a:pt x="72" y="87"/>
                    <a:pt x="41" y="104"/>
                  </a:cubicBezTo>
                  <a:cubicBezTo>
                    <a:pt x="28" y="111"/>
                    <a:pt x="16" y="110"/>
                    <a:pt x="8" y="97"/>
                  </a:cubicBezTo>
                  <a:cubicBezTo>
                    <a:pt x="0" y="85"/>
                    <a:pt x="4" y="71"/>
                    <a:pt x="17" y="62"/>
                  </a:cubicBezTo>
                  <a:cubicBezTo>
                    <a:pt x="48" y="44"/>
                    <a:pt x="78" y="26"/>
                    <a:pt x="109" y="10"/>
                  </a:cubicBezTo>
                  <a:cubicBezTo>
                    <a:pt x="127" y="0"/>
                    <a:pt x="146" y="11"/>
                    <a:pt x="146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201">
              <a:extLst>
                <a:ext uri="{FF2B5EF4-FFF2-40B4-BE49-F238E27FC236}">
                  <a16:creationId xmlns:a16="http://schemas.microsoft.com/office/drawing/2014/main" id="{FB00A52C-0262-6D8B-4927-5E709FE92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7891463" y="4595813"/>
              <a:ext cx="42863" cy="33338"/>
            </a:xfrm>
            <a:custGeom>
              <a:avLst/>
              <a:gdLst>
                <a:gd name="T0" fmla="*/ 138 w 158"/>
                <a:gd name="T1" fmla="*/ 0 h 115"/>
                <a:gd name="T2" fmla="*/ 156 w 158"/>
                <a:gd name="T3" fmla="*/ 19 h 115"/>
                <a:gd name="T4" fmla="*/ 148 w 158"/>
                <a:gd name="T5" fmla="*/ 44 h 115"/>
                <a:gd name="T6" fmla="*/ 36 w 158"/>
                <a:gd name="T7" fmla="*/ 110 h 115"/>
                <a:gd name="T8" fmla="*/ 7 w 158"/>
                <a:gd name="T9" fmla="*/ 101 h 115"/>
                <a:gd name="T10" fmla="*/ 10 w 158"/>
                <a:gd name="T11" fmla="*/ 70 h 115"/>
                <a:gd name="T12" fmla="*/ 127 w 158"/>
                <a:gd name="T13" fmla="*/ 3 h 115"/>
                <a:gd name="T14" fmla="*/ 138 w 158"/>
                <a:gd name="T15" fmla="*/ 0 h 1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8" h="115">
                  <a:moveTo>
                    <a:pt x="138" y="0"/>
                  </a:moveTo>
                  <a:cubicBezTo>
                    <a:pt x="143" y="5"/>
                    <a:pt x="154" y="11"/>
                    <a:pt x="156" y="19"/>
                  </a:cubicBezTo>
                  <a:cubicBezTo>
                    <a:pt x="158" y="26"/>
                    <a:pt x="154" y="41"/>
                    <a:pt x="148" y="44"/>
                  </a:cubicBezTo>
                  <a:cubicBezTo>
                    <a:pt x="111" y="67"/>
                    <a:pt x="74" y="89"/>
                    <a:pt x="36" y="110"/>
                  </a:cubicBezTo>
                  <a:cubicBezTo>
                    <a:pt x="25" y="115"/>
                    <a:pt x="14" y="111"/>
                    <a:pt x="7" y="101"/>
                  </a:cubicBezTo>
                  <a:cubicBezTo>
                    <a:pt x="0" y="90"/>
                    <a:pt x="0" y="77"/>
                    <a:pt x="10" y="70"/>
                  </a:cubicBezTo>
                  <a:cubicBezTo>
                    <a:pt x="49" y="47"/>
                    <a:pt x="88" y="25"/>
                    <a:pt x="127" y="3"/>
                  </a:cubicBezTo>
                  <a:cubicBezTo>
                    <a:pt x="129" y="2"/>
                    <a:pt x="132" y="2"/>
                    <a:pt x="13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674" name="Freeform 723">
            <a:extLst>
              <a:ext uri="{FF2B5EF4-FFF2-40B4-BE49-F238E27FC236}">
                <a16:creationId xmlns:a16="http://schemas.microsoft.com/office/drawing/2014/main" id="{5696A318-7451-75B1-8AD3-150AF24916F9}"/>
              </a:ext>
            </a:extLst>
          </p:cNvPr>
          <p:cNvSpPr>
            <a:spLocks/>
          </p:cNvSpPr>
          <p:nvPr/>
        </p:nvSpPr>
        <p:spPr bwMode="auto">
          <a:xfrm>
            <a:off x="9893299" y="5539189"/>
            <a:ext cx="427039" cy="428627"/>
          </a:xfrm>
          <a:custGeom>
            <a:avLst/>
            <a:gdLst>
              <a:gd name="connsiteX0" fmla="*/ 364634 w 427038"/>
              <a:gd name="connsiteY0" fmla="*/ 125413 h 428626"/>
              <a:gd name="connsiteX1" fmla="*/ 380235 w 427038"/>
              <a:gd name="connsiteY1" fmla="*/ 145218 h 428626"/>
              <a:gd name="connsiteX2" fmla="*/ 367419 w 427038"/>
              <a:gd name="connsiteY2" fmla="*/ 155539 h 428626"/>
              <a:gd name="connsiteX3" fmla="*/ 303622 w 427038"/>
              <a:gd name="connsiteY3" fmla="*/ 206307 h 428626"/>
              <a:gd name="connsiteX4" fmla="*/ 300836 w 427038"/>
              <a:gd name="connsiteY4" fmla="*/ 212165 h 428626"/>
              <a:gd name="connsiteX5" fmla="*/ 300836 w 427038"/>
              <a:gd name="connsiteY5" fmla="*/ 252891 h 428626"/>
              <a:gd name="connsiteX6" fmla="*/ 427038 w 427038"/>
              <a:gd name="connsiteY6" fmla="*/ 252891 h 428626"/>
              <a:gd name="connsiteX7" fmla="*/ 427038 w 427038"/>
              <a:gd name="connsiteY7" fmla="*/ 353311 h 428626"/>
              <a:gd name="connsiteX8" fmla="*/ 300836 w 427038"/>
              <a:gd name="connsiteY8" fmla="*/ 353311 h 428626"/>
              <a:gd name="connsiteX9" fmla="*/ 300836 w 427038"/>
              <a:gd name="connsiteY9" fmla="*/ 428626 h 428626"/>
              <a:gd name="connsiteX10" fmla="*/ 300000 w 427038"/>
              <a:gd name="connsiteY10" fmla="*/ 428626 h 428626"/>
              <a:gd name="connsiteX11" fmla="*/ 296657 w 427038"/>
              <a:gd name="connsiteY11" fmla="*/ 425279 h 428626"/>
              <a:gd name="connsiteX12" fmla="*/ 145940 w 427038"/>
              <a:gd name="connsiteY12" fmla="*/ 305612 h 428626"/>
              <a:gd name="connsiteX13" fmla="*/ 142875 w 427038"/>
              <a:gd name="connsiteY13" fmla="*/ 303101 h 428626"/>
              <a:gd name="connsiteX14" fmla="*/ 364634 w 427038"/>
              <a:gd name="connsiteY14" fmla="*/ 125413 h 428626"/>
              <a:gd name="connsiteX15" fmla="*/ 125466 w 427038"/>
              <a:gd name="connsiteY15" fmla="*/ 0 h 428626"/>
              <a:gd name="connsiteX16" fmla="*/ 126298 w 427038"/>
              <a:gd name="connsiteY16" fmla="*/ 0 h 428626"/>
              <a:gd name="connsiteX17" fmla="*/ 133515 w 427038"/>
              <a:gd name="connsiteY17" fmla="*/ 6678 h 428626"/>
              <a:gd name="connsiteX18" fmla="*/ 279799 w 427038"/>
              <a:gd name="connsiteY18" fmla="*/ 124379 h 428626"/>
              <a:gd name="connsiteX19" fmla="*/ 282575 w 427038"/>
              <a:gd name="connsiteY19" fmla="*/ 127161 h 428626"/>
              <a:gd name="connsiteX20" fmla="*/ 64953 w 427038"/>
              <a:gd name="connsiteY20" fmla="*/ 301625 h 428626"/>
              <a:gd name="connsiteX21" fmla="*/ 49687 w 427038"/>
              <a:gd name="connsiteY21" fmla="*/ 282148 h 428626"/>
              <a:gd name="connsiteX22" fmla="*/ 52185 w 427038"/>
              <a:gd name="connsiteY22" fmla="*/ 279643 h 428626"/>
              <a:gd name="connsiteX23" fmla="*/ 122135 w 427038"/>
              <a:gd name="connsiteY23" fmla="*/ 223715 h 428626"/>
              <a:gd name="connsiteX24" fmla="*/ 125466 w 427038"/>
              <a:gd name="connsiteY24" fmla="*/ 216758 h 428626"/>
              <a:gd name="connsiteX25" fmla="*/ 125466 w 427038"/>
              <a:gd name="connsiteY25" fmla="*/ 177247 h 428626"/>
              <a:gd name="connsiteX26" fmla="*/ 0 w 427038"/>
              <a:gd name="connsiteY26" fmla="*/ 177247 h 428626"/>
              <a:gd name="connsiteX27" fmla="*/ 0 w 427038"/>
              <a:gd name="connsiteY27" fmla="*/ 76798 h 428626"/>
              <a:gd name="connsiteX28" fmla="*/ 125466 w 427038"/>
              <a:gd name="connsiteY28" fmla="*/ 76798 h 428626"/>
              <a:gd name="connsiteX29" fmla="*/ 125466 w 427038"/>
              <a:gd name="connsiteY29" fmla="*/ 0 h 4286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427038" h="428626">
                <a:moveTo>
                  <a:pt x="364634" y="125413"/>
                </a:moveTo>
                <a:cubicBezTo>
                  <a:pt x="369927" y="132108"/>
                  <a:pt x="374941" y="138524"/>
                  <a:pt x="380235" y="145218"/>
                </a:cubicBezTo>
                <a:cubicBezTo>
                  <a:pt x="375777" y="148566"/>
                  <a:pt x="371598" y="152192"/>
                  <a:pt x="367419" y="155539"/>
                </a:cubicBezTo>
                <a:cubicBezTo>
                  <a:pt x="346247" y="172555"/>
                  <a:pt x="325074" y="189571"/>
                  <a:pt x="303622" y="206307"/>
                </a:cubicBezTo>
                <a:cubicBezTo>
                  <a:pt x="301672" y="207981"/>
                  <a:pt x="300836" y="209376"/>
                  <a:pt x="300836" y="212165"/>
                </a:cubicBezTo>
                <a:cubicBezTo>
                  <a:pt x="300836" y="225554"/>
                  <a:pt x="300836" y="238944"/>
                  <a:pt x="300836" y="252891"/>
                </a:cubicBezTo>
                <a:cubicBezTo>
                  <a:pt x="343182" y="252891"/>
                  <a:pt x="384971" y="252891"/>
                  <a:pt x="427038" y="252891"/>
                </a:cubicBezTo>
                <a:cubicBezTo>
                  <a:pt x="427038" y="286364"/>
                  <a:pt x="427038" y="319838"/>
                  <a:pt x="427038" y="353311"/>
                </a:cubicBezTo>
                <a:cubicBezTo>
                  <a:pt x="384971" y="353311"/>
                  <a:pt x="343182" y="353311"/>
                  <a:pt x="300836" y="353311"/>
                </a:cubicBezTo>
                <a:cubicBezTo>
                  <a:pt x="300836" y="378695"/>
                  <a:pt x="300836" y="403800"/>
                  <a:pt x="300836" y="428626"/>
                </a:cubicBezTo>
                <a:cubicBezTo>
                  <a:pt x="300558" y="428626"/>
                  <a:pt x="300279" y="428626"/>
                  <a:pt x="300000" y="428626"/>
                </a:cubicBezTo>
                <a:cubicBezTo>
                  <a:pt x="298886" y="427510"/>
                  <a:pt x="297772" y="426116"/>
                  <a:pt x="296657" y="425279"/>
                </a:cubicBezTo>
                <a:cubicBezTo>
                  <a:pt x="246511" y="385390"/>
                  <a:pt x="196086" y="345501"/>
                  <a:pt x="145940" y="305612"/>
                </a:cubicBezTo>
                <a:cubicBezTo>
                  <a:pt x="145104" y="305054"/>
                  <a:pt x="144268" y="304217"/>
                  <a:pt x="142875" y="303101"/>
                </a:cubicBezTo>
                <a:cubicBezTo>
                  <a:pt x="216702" y="243965"/>
                  <a:pt x="290528" y="184828"/>
                  <a:pt x="364634" y="125413"/>
                </a:cubicBezTo>
                <a:close/>
                <a:moveTo>
                  <a:pt x="125466" y="0"/>
                </a:moveTo>
                <a:cubicBezTo>
                  <a:pt x="125743" y="0"/>
                  <a:pt x="126021" y="0"/>
                  <a:pt x="126298" y="0"/>
                </a:cubicBezTo>
                <a:cubicBezTo>
                  <a:pt x="128796" y="2226"/>
                  <a:pt x="131017" y="4452"/>
                  <a:pt x="133515" y="6678"/>
                </a:cubicBezTo>
                <a:cubicBezTo>
                  <a:pt x="182369" y="45912"/>
                  <a:pt x="231223" y="85145"/>
                  <a:pt x="279799" y="124379"/>
                </a:cubicBezTo>
                <a:cubicBezTo>
                  <a:pt x="280632" y="125214"/>
                  <a:pt x="281465" y="126048"/>
                  <a:pt x="282575" y="127161"/>
                </a:cubicBezTo>
                <a:cubicBezTo>
                  <a:pt x="210127" y="185316"/>
                  <a:pt x="137957" y="243192"/>
                  <a:pt x="64953" y="301625"/>
                </a:cubicBezTo>
                <a:cubicBezTo>
                  <a:pt x="59957" y="295225"/>
                  <a:pt x="54961" y="288826"/>
                  <a:pt x="49687" y="282148"/>
                </a:cubicBezTo>
                <a:cubicBezTo>
                  <a:pt x="50519" y="281313"/>
                  <a:pt x="51352" y="280478"/>
                  <a:pt x="52185" y="279643"/>
                </a:cubicBezTo>
                <a:cubicBezTo>
                  <a:pt x="75501" y="261000"/>
                  <a:pt x="98818" y="242358"/>
                  <a:pt x="122135" y="223715"/>
                </a:cubicBezTo>
                <a:cubicBezTo>
                  <a:pt x="124633" y="221767"/>
                  <a:pt x="125466" y="219819"/>
                  <a:pt x="125466" y="216758"/>
                </a:cubicBezTo>
                <a:cubicBezTo>
                  <a:pt x="125466" y="203681"/>
                  <a:pt x="125466" y="190603"/>
                  <a:pt x="125466" y="177247"/>
                </a:cubicBezTo>
                <a:cubicBezTo>
                  <a:pt x="83551" y="177247"/>
                  <a:pt x="41914" y="177247"/>
                  <a:pt x="0" y="177247"/>
                </a:cubicBezTo>
                <a:cubicBezTo>
                  <a:pt x="0" y="143578"/>
                  <a:pt x="0" y="110466"/>
                  <a:pt x="0" y="76798"/>
                </a:cubicBezTo>
                <a:cubicBezTo>
                  <a:pt x="41637" y="76798"/>
                  <a:pt x="83274" y="76798"/>
                  <a:pt x="125466" y="76798"/>
                </a:cubicBezTo>
                <a:cubicBezTo>
                  <a:pt x="125466" y="50920"/>
                  <a:pt x="125466" y="25599"/>
                  <a:pt x="125466" y="0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endParaRPr lang="en-US"/>
          </a:p>
        </p:txBody>
      </p:sp>
      <p:sp>
        <p:nvSpPr>
          <p:cNvPr id="675" name="TextBox 674">
            <a:extLst>
              <a:ext uri="{FF2B5EF4-FFF2-40B4-BE49-F238E27FC236}">
                <a16:creationId xmlns:a16="http://schemas.microsoft.com/office/drawing/2014/main" id="{24624D48-F99D-C1FE-34A7-E88107AEEA61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آیکون های قالب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21420538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5">
            <a:extLst>
              <a:ext uri="{FF2B5EF4-FFF2-40B4-BE49-F238E27FC236}">
                <a16:creationId xmlns:a16="http://schemas.microsoft.com/office/drawing/2014/main" id="{2E9D6DEB-1C90-FF75-B9A1-81BF89644AC4}"/>
              </a:ext>
            </a:extLst>
          </p:cNvPr>
          <p:cNvSpPr>
            <a:spLocks noEditPoints="1"/>
          </p:cNvSpPr>
          <p:nvPr/>
        </p:nvSpPr>
        <p:spPr bwMode="auto">
          <a:xfrm>
            <a:off x="2508170" y="1478391"/>
            <a:ext cx="404813" cy="457200"/>
          </a:xfrm>
          <a:custGeom>
            <a:avLst/>
            <a:gdLst>
              <a:gd name="T0" fmla="*/ 968 w 1364"/>
              <a:gd name="T1" fmla="*/ 217 h 1536"/>
              <a:gd name="T2" fmla="*/ 1197 w 1364"/>
              <a:gd name="T3" fmla="*/ 312 h 1536"/>
              <a:gd name="T4" fmla="*/ 1309 w 1364"/>
              <a:gd name="T5" fmla="*/ 579 h 1536"/>
              <a:gd name="T6" fmla="*/ 1212 w 1364"/>
              <a:gd name="T7" fmla="*/ 810 h 1536"/>
              <a:gd name="T8" fmla="*/ 1139 w 1364"/>
              <a:gd name="T9" fmla="*/ 1189 h 1536"/>
              <a:gd name="T10" fmla="*/ 915 w 1364"/>
              <a:gd name="T11" fmla="*/ 1194 h 1536"/>
              <a:gd name="T12" fmla="*/ 1040 w 1364"/>
              <a:gd name="T13" fmla="*/ 1458 h 1536"/>
              <a:gd name="T14" fmla="*/ 324 w 1364"/>
              <a:gd name="T15" fmla="*/ 1503 h 1536"/>
              <a:gd name="T16" fmla="*/ 429 w 1364"/>
              <a:gd name="T17" fmla="*/ 1276 h 1536"/>
              <a:gd name="T18" fmla="*/ 226 w 1364"/>
              <a:gd name="T19" fmla="*/ 1190 h 1536"/>
              <a:gd name="T20" fmla="*/ 153 w 1364"/>
              <a:gd name="T21" fmla="*/ 811 h 1536"/>
              <a:gd name="T22" fmla="*/ 55 w 1364"/>
              <a:gd name="T23" fmla="*/ 579 h 1536"/>
              <a:gd name="T24" fmla="*/ 167 w 1364"/>
              <a:gd name="T25" fmla="*/ 312 h 1536"/>
              <a:gd name="T26" fmla="*/ 396 w 1364"/>
              <a:gd name="T27" fmla="*/ 217 h 1536"/>
              <a:gd name="T28" fmla="*/ 736 w 1364"/>
              <a:gd name="T29" fmla="*/ 0 h 1536"/>
              <a:gd name="T30" fmla="*/ 498 w 1364"/>
              <a:gd name="T31" fmla="*/ 327 h 1536"/>
              <a:gd name="T32" fmla="*/ 527 w 1364"/>
              <a:gd name="T33" fmla="*/ 1020 h 1536"/>
              <a:gd name="T34" fmla="*/ 517 w 1364"/>
              <a:gd name="T35" fmla="*/ 811 h 1536"/>
              <a:gd name="T36" fmla="*/ 476 w 1364"/>
              <a:gd name="T37" fmla="*/ 462 h 1536"/>
              <a:gd name="T38" fmla="*/ 604 w 1364"/>
              <a:gd name="T39" fmla="*/ 511 h 1536"/>
              <a:gd name="T40" fmla="*/ 786 w 1364"/>
              <a:gd name="T41" fmla="*/ 555 h 1536"/>
              <a:gd name="T42" fmla="*/ 934 w 1364"/>
              <a:gd name="T43" fmla="*/ 640 h 1536"/>
              <a:gd name="T44" fmla="*/ 831 w 1364"/>
              <a:gd name="T45" fmla="*/ 856 h 1536"/>
              <a:gd name="T46" fmla="*/ 1050 w 1364"/>
              <a:gd name="T47" fmla="*/ 603 h 1536"/>
              <a:gd name="T48" fmla="*/ 1102 w 1364"/>
              <a:gd name="T49" fmla="*/ 645 h 1536"/>
              <a:gd name="T50" fmla="*/ 996 w 1364"/>
              <a:gd name="T51" fmla="*/ 1099 h 1536"/>
              <a:gd name="T52" fmla="*/ 1098 w 1364"/>
              <a:gd name="T53" fmla="*/ 993 h 1536"/>
              <a:gd name="T54" fmla="*/ 1318 w 1364"/>
              <a:gd name="T55" fmla="*/ 715 h 1536"/>
              <a:gd name="T56" fmla="*/ 1098 w 1364"/>
              <a:gd name="T57" fmla="*/ 405 h 1536"/>
              <a:gd name="T58" fmla="*/ 1075 w 1364"/>
              <a:gd name="T59" fmla="*/ 205 h 1536"/>
              <a:gd name="T60" fmla="*/ 741 w 1364"/>
              <a:gd name="T61" fmla="*/ 68 h 1536"/>
              <a:gd name="T62" fmla="*/ 582 w 1364"/>
              <a:gd name="T63" fmla="*/ 192 h 1536"/>
              <a:gd name="T64" fmla="*/ 207 w 1364"/>
              <a:gd name="T65" fmla="*/ 256 h 1536"/>
              <a:gd name="T66" fmla="*/ 161 w 1364"/>
              <a:gd name="T67" fmla="*/ 609 h 1536"/>
              <a:gd name="T68" fmla="*/ 164 w 1364"/>
              <a:gd name="T69" fmla="*/ 755 h 1536"/>
              <a:gd name="T70" fmla="*/ 208 w 1364"/>
              <a:gd name="T71" fmla="*/ 1107 h 1536"/>
              <a:gd name="T72" fmla="*/ 483 w 1364"/>
              <a:gd name="T73" fmla="*/ 1142 h 1536"/>
              <a:gd name="T74" fmla="*/ 785 w 1364"/>
              <a:gd name="T75" fmla="*/ 904 h 1536"/>
              <a:gd name="T76" fmla="*/ 476 w 1364"/>
              <a:gd name="T77" fmla="*/ 1281 h 1536"/>
              <a:gd name="T78" fmla="*/ 451 w 1364"/>
              <a:gd name="T79" fmla="*/ 1326 h 1536"/>
              <a:gd name="T80" fmla="*/ 943 w 1364"/>
              <a:gd name="T81" fmla="*/ 1355 h 1536"/>
              <a:gd name="T82" fmla="*/ 648 w 1364"/>
              <a:gd name="T83" fmla="*/ 1281 h 1536"/>
              <a:gd name="T84" fmla="*/ 831 w 1364"/>
              <a:gd name="T85" fmla="*/ 549 h 1536"/>
              <a:gd name="T86" fmla="*/ 649 w 1364"/>
              <a:gd name="T87" fmla="*/ 508 h 1536"/>
              <a:gd name="T88" fmla="*/ 475 w 1364"/>
              <a:gd name="T89" fmla="*/ 508 h 1536"/>
              <a:gd name="T90" fmla="*/ 675 w 1364"/>
              <a:gd name="T91" fmla="*/ 711 h 1536"/>
              <a:gd name="T92" fmla="*/ 812 w 1364"/>
              <a:gd name="T93" fmla="*/ 773 h 1536"/>
              <a:gd name="T94" fmla="*/ 778 w 1364"/>
              <a:gd name="T95" fmla="*/ 666 h 1536"/>
              <a:gd name="T96" fmla="*/ 831 w 1364"/>
              <a:gd name="T97" fmla="*/ 508 h 1536"/>
              <a:gd name="T98" fmla="*/ 396 w 1364"/>
              <a:gd name="T99" fmla="*/ 1431 h 1536"/>
              <a:gd name="T100" fmla="*/ 784 w 1364"/>
              <a:gd name="T101" fmla="*/ 819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</a:cxnLst>
            <a:rect l="0" t="0" r="r" b="b"/>
            <a:pathLst>
              <a:path w="1364" h="1536">
                <a:moveTo>
                  <a:pt x="736" y="0"/>
                </a:moveTo>
                <a:cubicBezTo>
                  <a:pt x="770" y="11"/>
                  <a:pt x="784" y="36"/>
                  <a:pt x="787" y="70"/>
                </a:cubicBezTo>
                <a:cubicBezTo>
                  <a:pt x="789" y="93"/>
                  <a:pt x="794" y="115"/>
                  <a:pt x="797" y="138"/>
                </a:cubicBezTo>
                <a:cubicBezTo>
                  <a:pt x="798" y="146"/>
                  <a:pt x="801" y="150"/>
                  <a:pt x="809" y="152"/>
                </a:cubicBezTo>
                <a:cubicBezTo>
                  <a:pt x="866" y="165"/>
                  <a:pt x="919" y="187"/>
                  <a:pt x="968" y="217"/>
                </a:cubicBezTo>
                <a:cubicBezTo>
                  <a:pt x="975" y="222"/>
                  <a:pt x="979" y="220"/>
                  <a:pt x="985" y="216"/>
                </a:cubicBezTo>
                <a:cubicBezTo>
                  <a:pt x="1007" y="199"/>
                  <a:pt x="1029" y="183"/>
                  <a:pt x="1051" y="167"/>
                </a:cubicBezTo>
                <a:cubicBezTo>
                  <a:pt x="1081" y="145"/>
                  <a:pt x="1111" y="148"/>
                  <a:pt x="1138" y="173"/>
                </a:cubicBezTo>
                <a:cubicBezTo>
                  <a:pt x="1155" y="191"/>
                  <a:pt x="1173" y="208"/>
                  <a:pt x="1191" y="226"/>
                </a:cubicBezTo>
                <a:cubicBezTo>
                  <a:pt x="1216" y="252"/>
                  <a:pt x="1218" y="283"/>
                  <a:pt x="1197" y="312"/>
                </a:cubicBezTo>
                <a:cubicBezTo>
                  <a:pt x="1181" y="335"/>
                  <a:pt x="1164" y="357"/>
                  <a:pt x="1147" y="379"/>
                </a:cubicBezTo>
                <a:cubicBezTo>
                  <a:pt x="1142" y="386"/>
                  <a:pt x="1142" y="390"/>
                  <a:pt x="1146" y="396"/>
                </a:cubicBezTo>
                <a:cubicBezTo>
                  <a:pt x="1177" y="445"/>
                  <a:pt x="1198" y="497"/>
                  <a:pt x="1211" y="552"/>
                </a:cubicBezTo>
                <a:cubicBezTo>
                  <a:pt x="1214" y="562"/>
                  <a:pt x="1218" y="566"/>
                  <a:pt x="1228" y="567"/>
                </a:cubicBezTo>
                <a:cubicBezTo>
                  <a:pt x="1255" y="570"/>
                  <a:pt x="1282" y="575"/>
                  <a:pt x="1309" y="579"/>
                </a:cubicBezTo>
                <a:cubicBezTo>
                  <a:pt x="1342" y="584"/>
                  <a:pt x="1363" y="608"/>
                  <a:pt x="1363" y="641"/>
                </a:cubicBezTo>
                <a:cubicBezTo>
                  <a:pt x="1364" y="668"/>
                  <a:pt x="1364" y="695"/>
                  <a:pt x="1363" y="722"/>
                </a:cubicBezTo>
                <a:cubicBezTo>
                  <a:pt x="1363" y="754"/>
                  <a:pt x="1343" y="778"/>
                  <a:pt x="1311" y="783"/>
                </a:cubicBezTo>
                <a:cubicBezTo>
                  <a:pt x="1283" y="788"/>
                  <a:pt x="1254" y="792"/>
                  <a:pt x="1226" y="796"/>
                </a:cubicBezTo>
                <a:cubicBezTo>
                  <a:pt x="1218" y="798"/>
                  <a:pt x="1214" y="800"/>
                  <a:pt x="1212" y="810"/>
                </a:cubicBezTo>
                <a:cubicBezTo>
                  <a:pt x="1199" y="865"/>
                  <a:pt x="1177" y="918"/>
                  <a:pt x="1146" y="966"/>
                </a:cubicBezTo>
                <a:cubicBezTo>
                  <a:pt x="1142" y="973"/>
                  <a:pt x="1142" y="977"/>
                  <a:pt x="1147" y="984"/>
                </a:cubicBezTo>
                <a:cubicBezTo>
                  <a:pt x="1164" y="1005"/>
                  <a:pt x="1180" y="1028"/>
                  <a:pt x="1196" y="1050"/>
                </a:cubicBezTo>
                <a:cubicBezTo>
                  <a:pt x="1218" y="1080"/>
                  <a:pt x="1216" y="1111"/>
                  <a:pt x="1190" y="1138"/>
                </a:cubicBezTo>
                <a:cubicBezTo>
                  <a:pt x="1173" y="1155"/>
                  <a:pt x="1156" y="1172"/>
                  <a:pt x="1139" y="1189"/>
                </a:cubicBezTo>
                <a:cubicBezTo>
                  <a:pt x="1111" y="1216"/>
                  <a:pt x="1081" y="1218"/>
                  <a:pt x="1050" y="1195"/>
                </a:cubicBezTo>
                <a:cubicBezTo>
                  <a:pt x="1028" y="1179"/>
                  <a:pt x="1006" y="1163"/>
                  <a:pt x="984" y="1147"/>
                </a:cubicBezTo>
                <a:cubicBezTo>
                  <a:pt x="981" y="1145"/>
                  <a:pt x="974" y="1143"/>
                  <a:pt x="970" y="1145"/>
                </a:cubicBezTo>
                <a:cubicBezTo>
                  <a:pt x="949" y="1156"/>
                  <a:pt x="928" y="1168"/>
                  <a:pt x="906" y="1180"/>
                </a:cubicBezTo>
                <a:cubicBezTo>
                  <a:pt x="909" y="1185"/>
                  <a:pt x="912" y="1190"/>
                  <a:pt x="915" y="1194"/>
                </a:cubicBezTo>
                <a:cubicBezTo>
                  <a:pt x="932" y="1218"/>
                  <a:pt x="936" y="1244"/>
                  <a:pt x="935" y="1271"/>
                </a:cubicBezTo>
                <a:cubicBezTo>
                  <a:pt x="934" y="1276"/>
                  <a:pt x="936" y="1283"/>
                  <a:pt x="940" y="1285"/>
                </a:cubicBezTo>
                <a:cubicBezTo>
                  <a:pt x="986" y="1314"/>
                  <a:pt x="995" y="1336"/>
                  <a:pt x="983" y="1386"/>
                </a:cubicBezTo>
                <a:cubicBezTo>
                  <a:pt x="986" y="1388"/>
                  <a:pt x="989" y="1389"/>
                  <a:pt x="993" y="1391"/>
                </a:cubicBezTo>
                <a:cubicBezTo>
                  <a:pt x="1022" y="1404"/>
                  <a:pt x="1038" y="1426"/>
                  <a:pt x="1040" y="1458"/>
                </a:cubicBezTo>
                <a:cubicBezTo>
                  <a:pt x="1040" y="1474"/>
                  <a:pt x="1040" y="1490"/>
                  <a:pt x="1040" y="1506"/>
                </a:cubicBezTo>
                <a:cubicBezTo>
                  <a:pt x="1040" y="1529"/>
                  <a:pt x="1032" y="1536"/>
                  <a:pt x="1010" y="1536"/>
                </a:cubicBezTo>
                <a:cubicBezTo>
                  <a:pt x="946" y="1536"/>
                  <a:pt x="882" y="1536"/>
                  <a:pt x="818" y="1536"/>
                </a:cubicBezTo>
                <a:cubicBezTo>
                  <a:pt x="665" y="1536"/>
                  <a:pt x="511" y="1536"/>
                  <a:pt x="358" y="1536"/>
                </a:cubicBezTo>
                <a:cubicBezTo>
                  <a:pt x="330" y="1536"/>
                  <a:pt x="324" y="1530"/>
                  <a:pt x="324" y="1503"/>
                </a:cubicBezTo>
                <a:cubicBezTo>
                  <a:pt x="324" y="1493"/>
                  <a:pt x="324" y="1484"/>
                  <a:pt x="324" y="1474"/>
                </a:cubicBezTo>
                <a:cubicBezTo>
                  <a:pt x="324" y="1425"/>
                  <a:pt x="337" y="1406"/>
                  <a:pt x="380" y="1387"/>
                </a:cubicBezTo>
                <a:cubicBezTo>
                  <a:pt x="379" y="1374"/>
                  <a:pt x="376" y="1361"/>
                  <a:pt x="377" y="1348"/>
                </a:cubicBezTo>
                <a:cubicBezTo>
                  <a:pt x="379" y="1320"/>
                  <a:pt x="394" y="1300"/>
                  <a:pt x="419" y="1287"/>
                </a:cubicBezTo>
                <a:cubicBezTo>
                  <a:pt x="423" y="1285"/>
                  <a:pt x="429" y="1279"/>
                  <a:pt x="429" y="1276"/>
                </a:cubicBezTo>
                <a:cubicBezTo>
                  <a:pt x="427" y="1240"/>
                  <a:pt x="434" y="1208"/>
                  <a:pt x="459" y="1181"/>
                </a:cubicBezTo>
                <a:cubicBezTo>
                  <a:pt x="436" y="1168"/>
                  <a:pt x="414" y="1155"/>
                  <a:pt x="392" y="1144"/>
                </a:cubicBezTo>
                <a:cubicBezTo>
                  <a:pt x="389" y="1142"/>
                  <a:pt x="383" y="1145"/>
                  <a:pt x="380" y="1147"/>
                </a:cubicBezTo>
                <a:cubicBezTo>
                  <a:pt x="357" y="1163"/>
                  <a:pt x="335" y="1180"/>
                  <a:pt x="313" y="1196"/>
                </a:cubicBezTo>
                <a:cubicBezTo>
                  <a:pt x="283" y="1217"/>
                  <a:pt x="252" y="1215"/>
                  <a:pt x="226" y="1190"/>
                </a:cubicBezTo>
                <a:cubicBezTo>
                  <a:pt x="209" y="1172"/>
                  <a:pt x="191" y="1154"/>
                  <a:pt x="173" y="1136"/>
                </a:cubicBezTo>
                <a:cubicBezTo>
                  <a:pt x="148" y="1111"/>
                  <a:pt x="146" y="1080"/>
                  <a:pt x="167" y="1051"/>
                </a:cubicBezTo>
                <a:cubicBezTo>
                  <a:pt x="183" y="1029"/>
                  <a:pt x="199" y="1006"/>
                  <a:pt x="216" y="985"/>
                </a:cubicBezTo>
                <a:cubicBezTo>
                  <a:pt x="222" y="978"/>
                  <a:pt x="221" y="972"/>
                  <a:pt x="217" y="965"/>
                </a:cubicBezTo>
                <a:cubicBezTo>
                  <a:pt x="187" y="917"/>
                  <a:pt x="165" y="866"/>
                  <a:pt x="153" y="811"/>
                </a:cubicBezTo>
                <a:cubicBezTo>
                  <a:pt x="150" y="801"/>
                  <a:pt x="146" y="797"/>
                  <a:pt x="136" y="796"/>
                </a:cubicBezTo>
                <a:cubicBezTo>
                  <a:pt x="109" y="792"/>
                  <a:pt x="82" y="788"/>
                  <a:pt x="55" y="784"/>
                </a:cubicBezTo>
                <a:cubicBezTo>
                  <a:pt x="20" y="778"/>
                  <a:pt x="1" y="755"/>
                  <a:pt x="1" y="719"/>
                </a:cubicBezTo>
                <a:cubicBezTo>
                  <a:pt x="1" y="693"/>
                  <a:pt x="0" y="667"/>
                  <a:pt x="1" y="641"/>
                </a:cubicBezTo>
                <a:cubicBezTo>
                  <a:pt x="1" y="608"/>
                  <a:pt x="22" y="584"/>
                  <a:pt x="55" y="579"/>
                </a:cubicBezTo>
                <a:cubicBezTo>
                  <a:pt x="82" y="575"/>
                  <a:pt x="109" y="571"/>
                  <a:pt x="136" y="567"/>
                </a:cubicBezTo>
                <a:cubicBezTo>
                  <a:pt x="145" y="566"/>
                  <a:pt x="150" y="564"/>
                  <a:pt x="152" y="553"/>
                </a:cubicBezTo>
                <a:cubicBezTo>
                  <a:pt x="165" y="497"/>
                  <a:pt x="187" y="445"/>
                  <a:pt x="218" y="396"/>
                </a:cubicBezTo>
                <a:cubicBezTo>
                  <a:pt x="222" y="390"/>
                  <a:pt x="222" y="385"/>
                  <a:pt x="217" y="379"/>
                </a:cubicBezTo>
                <a:cubicBezTo>
                  <a:pt x="200" y="357"/>
                  <a:pt x="183" y="335"/>
                  <a:pt x="167" y="312"/>
                </a:cubicBezTo>
                <a:cubicBezTo>
                  <a:pt x="146" y="283"/>
                  <a:pt x="148" y="252"/>
                  <a:pt x="173" y="226"/>
                </a:cubicBezTo>
                <a:cubicBezTo>
                  <a:pt x="191" y="208"/>
                  <a:pt x="209" y="190"/>
                  <a:pt x="227" y="172"/>
                </a:cubicBezTo>
                <a:cubicBezTo>
                  <a:pt x="253" y="148"/>
                  <a:pt x="283" y="146"/>
                  <a:pt x="312" y="166"/>
                </a:cubicBezTo>
                <a:cubicBezTo>
                  <a:pt x="335" y="183"/>
                  <a:pt x="357" y="200"/>
                  <a:pt x="381" y="216"/>
                </a:cubicBezTo>
                <a:cubicBezTo>
                  <a:pt x="384" y="219"/>
                  <a:pt x="392" y="219"/>
                  <a:pt x="396" y="217"/>
                </a:cubicBezTo>
                <a:cubicBezTo>
                  <a:pt x="445" y="187"/>
                  <a:pt x="498" y="165"/>
                  <a:pt x="555" y="152"/>
                </a:cubicBezTo>
                <a:cubicBezTo>
                  <a:pt x="563" y="150"/>
                  <a:pt x="566" y="146"/>
                  <a:pt x="567" y="138"/>
                </a:cubicBezTo>
                <a:cubicBezTo>
                  <a:pt x="570" y="115"/>
                  <a:pt x="575" y="93"/>
                  <a:pt x="577" y="70"/>
                </a:cubicBezTo>
                <a:cubicBezTo>
                  <a:pt x="580" y="36"/>
                  <a:pt x="594" y="11"/>
                  <a:pt x="628" y="0"/>
                </a:cubicBezTo>
                <a:cubicBezTo>
                  <a:pt x="664" y="0"/>
                  <a:pt x="700" y="0"/>
                  <a:pt x="736" y="0"/>
                </a:cubicBezTo>
                <a:close/>
                <a:moveTo>
                  <a:pt x="513" y="1068"/>
                </a:moveTo>
                <a:cubicBezTo>
                  <a:pt x="509" y="1066"/>
                  <a:pt x="507" y="1064"/>
                  <a:pt x="505" y="1063"/>
                </a:cubicBezTo>
                <a:cubicBezTo>
                  <a:pt x="332" y="978"/>
                  <a:pt x="241" y="815"/>
                  <a:pt x="266" y="623"/>
                </a:cubicBezTo>
                <a:cubicBezTo>
                  <a:pt x="283" y="492"/>
                  <a:pt x="353" y="392"/>
                  <a:pt x="465" y="321"/>
                </a:cubicBezTo>
                <a:cubicBezTo>
                  <a:pt x="477" y="313"/>
                  <a:pt x="491" y="316"/>
                  <a:pt x="498" y="327"/>
                </a:cubicBezTo>
                <a:cubicBezTo>
                  <a:pt x="504" y="338"/>
                  <a:pt x="501" y="350"/>
                  <a:pt x="490" y="358"/>
                </a:cubicBezTo>
                <a:cubicBezTo>
                  <a:pt x="487" y="360"/>
                  <a:pt x="484" y="362"/>
                  <a:pt x="481" y="364"/>
                </a:cubicBezTo>
                <a:cubicBezTo>
                  <a:pt x="258" y="506"/>
                  <a:pt x="246" y="826"/>
                  <a:pt x="459" y="984"/>
                </a:cubicBezTo>
                <a:cubicBezTo>
                  <a:pt x="479" y="998"/>
                  <a:pt x="501" y="1010"/>
                  <a:pt x="522" y="1023"/>
                </a:cubicBezTo>
                <a:cubicBezTo>
                  <a:pt x="523" y="1022"/>
                  <a:pt x="525" y="1021"/>
                  <a:pt x="527" y="1020"/>
                </a:cubicBezTo>
                <a:cubicBezTo>
                  <a:pt x="530" y="981"/>
                  <a:pt x="532" y="943"/>
                  <a:pt x="535" y="905"/>
                </a:cubicBezTo>
                <a:cubicBezTo>
                  <a:pt x="503" y="901"/>
                  <a:pt x="494" y="897"/>
                  <a:pt x="495" y="882"/>
                </a:cubicBezTo>
                <a:cubicBezTo>
                  <a:pt x="495" y="857"/>
                  <a:pt x="515" y="859"/>
                  <a:pt x="533" y="857"/>
                </a:cubicBezTo>
                <a:cubicBezTo>
                  <a:pt x="533" y="849"/>
                  <a:pt x="533" y="842"/>
                  <a:pt x="533" y="835"/>
                </a:cubicBezTo>
                <a:cubicBezTo>
                  <a:pt x="535" y="822"/>
                  <a:pt x="531" y="816"/>
                  <a:pt x="517" y="811"/>
                </a:cubicBezTo>
                <a:cubicBezTo>
                  <a:pt x="482" y="797"/>
                  <a:pt x="465" y="758"/>
                  <a:pt x="475" y="722"/>
                </a:cubicBezTo>
                <a:cubicBezTo>
                  <a:pt x="476" y="717"/>
                  <a:pt x="477" y="712"/>
                  <a:pt x="479" y="708"/>
                </a:cubicBezTo>
                <a:cubicBezTo>
                  <a:pt x="443" y="691"/>
                  <a:pt x="428" y="664"/>
                  <a:pt x="429" y="625"/>
                </a:cubicBezTo>
                <a:cubicBezTo>
                  <a:pt x="431" y="587"/>
                  <a:pt x="429" y="547"/>
                  <a:pt x="430" y="509"/>
                </a:cubicBezTo>
                <a:cubicBezTo>
                  <a:pt x="430" y="481"/>
                  <a:pt x="449" y="463"/>
                  <a:pt x="476" y="462"/>
                </a:cubicBezTo>
                <a:cubicBezTo>
                  <a:pt x="493" y="462"/>
                  <a:pt x="510" y="462"/>
                  <a:pt x="527" y="462"/>
                </a:cubicBezTo>
                <a:cubicBezTo>
                  <a:pt x="560" y="462"/>
                  <a:pt x="578" y="480"/>
                  <a:pt x="578" y="513"/>
                </a:cubicBezTo>
                <a:cubicBezTo>
                  <a:pt x="579" y="527"/>
                  <a:pt x="578" y="541"/>
                  <a:pt x="578" y="555"/>
                </a:cubicBezTo>
                <a:cubicBezTo>
                  <a:pt x="588" y="555"/>
                  <a:pt x="595" y="555"/>
                  <a:pt x="604" y="555"/>
                </a:cubicBezTo>
                <a:cubicBezTo>
                  <a:pt x="604" y="540"/>
                  <a:pt x="604" y="526"/>
                  <a:pt x="604" y="511"/>
                </a:cubicBezTo>
                <a:cubicBezTo>
                  <a:pt x="605" y="481"/>
                  <a:pt x="624" y="462"/>
                  <a:pt x="653" y="462"/>
                </a:cubicBezTo>
                <a:cubicBezTo>
                  <a:pt x="672" y="462"/>
                  <a:pt x="690" y="462"/>
                  <a:pt x="709" y="462"/>
                </a:cubicBezTo>
                <a:cubicBezTo>
                  <a:pt x="741" y="462"/>
                  <a:pt x="759" y="481"/>
                  <a:pt x="760" y="513"/>
                </a:cubicBezTo>
                <a:cubicBezTo>
                  <a:pt x="760" y="527"/>
                  <a:pt x="760" y="541"/>
                  <a:pt x="760" y="555"/>
                </a:cubicBezTo>
                <a:cubicBezTo>
                  <a:pt x="769" y="555"/>
                  <a:pt x="777" y="555"/>
                  <a:pt x="786" y="555"/>
                </a:cubicBezTo>
                <a:cubicBezTo>
                  <a:pt x="786" y="538"/>
                  <a:pt x="785" y="522"/>
                  <a:pt x="786" y="507"/>
                </a:cubicBezTo>
                <a:cubicBezTo>
                  <a:pt x="787" y="481"/>
                  <a:pt x="806" y="463"/>
                  <a:pt x="831" y="462"/>
                </a:cubicBezTo>
                <a:cubicBezTo>
                  <a:pt x="850" y="462"/>
                  <a:pt x="869" y="462"/>
                  <a:pt x="888" y="462"/>
                </a:cubicBezTo>
                <a:cubicBezTo>
                  <a:pt x="915" y="463"/>
                  <a:pt x="934" y="481"/>
                  <a:pt x="934" y="508"/>
                </a:cubicBezTo>
                <a:cubicBezTo>
                  <a:pt x="935" y="552"/>
                  <a:pt x="935" y="596"/>
                  <a:pt x="934" y="640"/>
                </a:cubicBezTo>
                <a:cubicBezTo>
                  <a:pt x="934" y="667"/>
                  <a:pt x="920" y="687"/>
                  <a:pt x="898" y="701"/>
                </a:cubicBezTo>
                <a:cubicBezTo>
                  <a:pt x="894" y="704"/>
                  <a:pt x="889" y="706"/>
                  <a:pt x="885" y="708"/>
                </a:cubicBezTo>
                <a:cubicBezTo>
                  <a:pt x="901" y="762"/>
                  <a:pt x="887" y="792"/>
                  <a:pt x="838" y="815"/>
                </a:cubicBezTo>
                <a:cubicBezTo>
                  <a:pt x="835" y="816"/>
                  <a:pt x="831" y="820"/>
                  <a:pt x="831" y="823"/>
                </a:cubicBezTo>
                <a:cubicBezTo>
                  <a:pt x="830" y="834"/>
                  <a:pt x="831" y="845"/>
                  <a:pt x="831" y="856"/>
                </a:cubicBezTo>
                <a:cubicBezTo>
                  <a:pt x="862" y="861"/>
                  <a:pt x="870" y="867"/>
                  <a:pt x="870" y="882"/>
                </a:cubicBezTo>
                <a:cubicBezTo>
                  <a:pt x="869" y="895"/>
                  <a:pt x="862" y="900"/>
                  <a:pt x="829" y="905"/>
                </a:cubicBezTo>
                <a:cubicBezTo>
                  <a:pt x="832" y="943"/>
                  <a:pt x="834" y="982"/>
                  <a:pt x="837" y="1022"/>
                </a:cubicBezTo>
                <a:cubicBezTo>
                  <a:pt x="845" y="1020"/>
                  <a:pt x="848" y="1019"/>
                  <a:pt x="851" y="1017"/>
                </a:cubicBezTo>
                <a:cubicBezTo>
                  <a:pt x="1001" y="944"/>
                  <a:pt x="1087" y="766"/>
                  <a:pt x="1050" y="603"/>
                </a:cubicBezTo>
                <a:cubicBezTo>
                  <a:pt x="1000" y="386"/>
                  <a:pt x="788" y="260"/>
                  <a:pt x="574" y="321"/>
                </a:cubicBezTo>
                <a:cubicBezTo>
                  <a:pt x="555" y="327"/>
                  <a:pt x="543" y="322"/>
                  <a:pt x="539" y="307"/>
                </a:cubicBezTo>
                <a:cubicBezTo>
                  <a:pt x="535" y="294"/>
                  <a:pt x="543" y="284"/>
                  <a:pt x="562" y="278"/>
                </a:cubicBezTo>
                <a:cubicBezTo>
                  <a:pt x="617" y="261"/>
                  <a:pt x="673" y="257"/>
                  <a:pt x="731" y="263"/>
                </a:cubicBezTo>
                <a:cubicBezTo>
                  <a:pt x="927" y="285"/>
                  <a:pt x="1085" y="448"/>
                  <a:pt x="1102" y="645"/>
                </a:cubicBezTo>
                <a:cubicBezTo>
                  <a:pt x="1116" y="821"/>
                  <a:pt x="1023" y="983"/>
                  <a:pt x="864" y="1061"/>
                </a:cubicBezTo>
                <a:cubicBezTo>
                  <a:pt x="860" y="1063"/>
                  <a:pt x="857" y="1065"/>
                  <a:pt x="851" y="1068"/>
                </a:cubicBezTo>
                <a:cubicBezTo>
                  <a:pt x="861" y="1092"/>
                  <a:pt x="871" y="1116"/>
                  <a:pt x="882" y="1142"/>
                </a:cubicBezTo>
                <a:cubicBezTo>
                  <a:pt x="909" y="1127"/>
                  <a:pt x="934" y="1113"/>
                  <a:pt x="958" y="1098"/>
                </a:cubicBezTo>
                <a:cubicBezTo>
                  <a:pt x="972" y="1089"/>
                  <a:pt x="983" y="1089"/>
                  <a:pt x="996" y="1099"/>
                </a:cubicBezTo>
                <a:cubicBezTo>
                  <a:pt x="1022" y="1119"/>
                  <a:pt x="1049" y="1139"/>
                  <a:pt x="1076" y="1158"/>
                </a:cubicBezTo>
                <a:cubicBezTo>
                  <a:pt x="1089" y="1168"/>
                  <a:pt x="1096" y="1168"/>
                  <a:pt x="1108" y="1155"/>
                </a:cubicBezTo>
                <a:cubicBezTo>
                  <a:pt x="1124" y="1140"/>
                  <a:pt x="1140" y="1124"/>
                  <a:pt x="1156" y="1108"/>
                </a:cubicBezTo>
                <a:cubicBezTo>
                  <a:pt x="1168" y="1095"/>
                  <a:pt x="1169" y="1089"/>
                  <a:pt x="1158" y="1074"/>
                </a:cubicBezTo>
                <a:cubicBezTo>
                  <a:pt x="1138" y="1047"/>
                  <a:pt x="1118" y="1020"/>
                  <a:pt x="1098" y="993"/>
                </a:cubicBezTo>
                <a:cubicBezTo>
                  <a:pt x="1090" y="982"/>
                  <a:pt x="1089" y="972"/>
                  <a:pt x="1097" y="960"/>
                </a:cubicBezTo>
                <a:cubicBezTo>
                  <a:pt x="1134" y="905"/>
                  <a:pt x="1159" y="845"/>
                  <a:pt x="1172" y="779"/>
                </a:cubicBezTo>
                <a:cubicBezTo>
                  <a:pt x="1175" y="765"/>
                  <a:pt x="1182" y="757"/>
                  <a:pt x="1197" y="755"/>
                </a:cubicBezTo>
                <a:cubicBezTo>
                  <a:pt x="1230" y="751"/>
                  <a:pt x="1262" y="746"/>
                  <a:pt x="1295" y="741"/>
                </a:cubicBezTo>
                <a:cubicBezTo>
                  <a:pt x="1314" y="738"/>
                  <a:pt x="1318" y="734"/>
                  <a:pt x="1318" y="715"/>
                </a:cubicBezTo>
                <a:cubicBezTo>
                  <a:pt x="1318" y="692"/>
                  <a:pt x="1318" y="669"/>
                  <a:pt x="1318" y="646"/>
                </a:cubicBezTo>
                <a:cubicBezTo>
                  <a:pt x="1319" y="632"/>
                  <a:pt x="1313" y="625"/>
                  <a:pt x="1299" y="623"/>
                </a:cubicBezTo>
                <a:cubicBezTo>
                  <a:pt x="1267" y="619"/>
                  <a:pt x="1236" y="613"/>
                  <a:pt x="1204" y="609"/>
                </a:cubicBezTo>
                <a:cubicBezTo>
                  <a:pt x="1181" y="606"/>
                  <a:pt x="1176" y="602"/>
                  <a:pt x="1172" y="582"/>
                </a:cubicBezTo>
                <a:cubicBezTo>
                  <a:pt x="1159" y="518"/>
                  <a:pt x="1134" y="459"/>
                  <a:pt x="1098" y="405"/>
                </a:cubicBezTo>
                <a:cubicBezTo>
                  <a:pt x="1089" y="392"/>
                  <a:pt x="1090" y="380"/>
                  <a:pt x="1099" y="368"/>
                </a:cubicBezTo>
                <a:cubicBezTo>
                  <a:pt x="1119" y="342"/>
                  <a:pt x="1139" y="315"/>
                  <a:pt x="1158" y="288"/>
                </a:cubicBezTo>
                <a:cubicBezTo>
                  <a:pt x="1169" y="274"/>
                  <a:pt x="1168" y="268"/>
                  <a:pt x="1156" y="256"/>
                </a:cubicBezTo>
                <a:cubicBezTo>
                  <a:pt x="1140" y="240"/>
                  <a:pt x="1124" y="223"/>
                  <a:pt x="1108" y="207"/>
                </a:cubicBezTo>
                <a:cubicBezTo>
                  <a:pt x="1095" y="195"/>
                  <a:pt x="1090" y="194"/>
                  <a:pt x="1075" y="205"/>
                </a:cubicBezTo>
                <a:cubicBezTo>
                  <a:pt x="1048" y="225"/>
                  <a:pt x="1021" y="245"/>
                  <a:pt x="994" y="265"/>
                </a:cubicBezTo>
                <a:cubicBezTo>
                  <a:pt x="983" y="273"/>
                  <a:pt x="972" y="274"/>
                  <a:pt x="960" y="266"/>
                </a:cubicBezTo>
                <a:cubicBezTo>
                  <a:pt x="905" y="229"/>
                  <a:pt x="844" y="204"/>
                  <a:pt x="779" y="191"/>
                </a:cubicBezTo>
                <a:cubicBezTo>
                  <a:pt x="766" y="188"/>
                  <a:pt x="758" y="181"/>
                  <a:pt x="756" y="167"/>
                </a:cubicBezTo>
                <a:cubicBezTo>
                  <a:pt x="752" y="134"/>
                  <a:pt x="746" y="101"/>
                  <a:pt x="741" y="68"/>
                </a:cubicBezTo>
                <a:cubicBezTo>
                  <a:pt x="738" y="49"/>
                  <a:pt x="734" y="45"/>
                  <a:pt x="715" y="45"/>
                </a:cubicBezTo>
                <a:cubicBezTo>
                  <a:pt x="693" y="45"/>
                  <a:pt x="672" y="45"/>
                  <a:pt x="650" y="45"/>
                </a:cubicBezTo>
                <a:cubicBezTo>
                  <a:pt x="630" y="45"/>
                  <a:pt x="626" y="49"/>
                  <a:pt x="622" y="70"/>
                </a:cubicBezTo>
                <a:cubicBezTo>
                  <a:pt x="618" y="101"/>
                  <a:pt x="612" y="133"/>
                  <a:pt x="609" y="165"/>
                </a:cubicBezTo>
                <a:cubicBezTo>
                  <a:pt x="606" y="181"/>
                  <a:pt x="598" y="189"/>
                  <a:pt x="582" y="192"/>
                </a:cubicBezTo>
                <a:cubicBezTo>
                  <a:pt x="518" y="204"/>
                  <a:pt x="460" y="229"/>
                  <a:pt x="406" y="265"/>
                </a:cubicBezTo>
                <a:cubicBezTo>
                  <a:pt x="392" y="274"/>
                  <a:pt x="381" y="274"/>
                  <a:pt x="368" y="264"/>
                </a:cubicBezTo>
                <a:cubicBezTo>
                  <a:pt x="342" y="244"/>
                  <a:pt x="316" y="225"/>
                  <a:pt x="290" y="206"/>
                </a:cubicBezTo>
                <a:cubicBezTo>
                  <a:pt x="274" y="194"/>
                  <a:pt x="269" y="194"/>
                  <a:pt x="255" y="209"/>
                </a:cubicBezTo>
                <a:cubicBezTo>
                  <a:pt x="239" y="224"/>
                  <a:pt x="224" y="241"/>
                  <a:pt x="207" y="256"/>
                </a:cubicBezTo>
                <a:cubicBezTo>
                  <a:pt x="197" y="266"/>
                  <a:pt x="196" y="276"/>
                  <a:pt x="205" y="288"/>
                </a:cubicBezTo>
                <a:cubicBezTo>
                  <a:pt x="224" y="313"/>
                  <a:pt x="242" y="338"/>
                  <a:pt x="261" y="364"/>
                </a:cubicBezTo>
                <a:cubicBezTo>
                  <a:pt x="276" y="384"/>
                  <a:pt x="276" y="388"/>
                  <a:pt x="263" y="409"/>
                </a:cubicBezTo>
                <a:cubicBezTo>
                  <a:pt x="229" y="461"/>
                  <a:pt x="205" y="518"/>
                  <a:pt x="193" y="579"/>
                </a:cubicBezTo>
                <a:cubicBezTo>
                  <a:pt x="188" y="601"/>
                  <a:pt x="184" y="605"/>
                  <a:pt x="161" y="609"/>
                </a:cubicBezTo>
                <a:cubicBezTo>
                  <a:pt x="130" y="613"/>
                  <a:pt x="100" y="617"/>
                  <a:pt x="69" y="622"/>
                </a:cubicBezTo>
                <a:cubicBezTo>
                  <a:pt x="48" y="625"/>
                  <a:pt x="46" y="629"/>
                  <a:pt x="46" y="649"/>
                </a:cubicBezTo>
                <a:cubicBezTo>
                  <a:pt x="46" y="671"/>
                  <a:pt x="46" y="692"/>
                  <a:pt x="46" y="714"/>
                </a:cubicBezTo>
                <a:cubicBezTo>
                  <a:pt x="46" y="734"/>
                  <a:pt x="50" y="738"/>
                  <a:pt x="70" y="741"/>
                </a:cubicBezTo>
                <a:cubicBezTo>
                  <a:pt x="101" y="745"/>
                  <a:pt x="133" y="751"/>
                  <a:pt x="164" y="755"/>
                </a:cubicBezTo>
                <a:cubicBezTo>
                  <a:pt x="181" y="757"/>
                  <a:pt x="189" y="765"/>
                  <a:pt x="192" y="781"/>
                </a:cubicBezTo>
                <a:cubicBezTo>
                  <a:pt x="205" y="845"/>
                  <a:pt x="229" y="904"/>
                  <a:pt x="266" y="958"/>
                </a:cubicBezTo>
                <a:cubicBezTo>
                  <a:pt x="275" y="971"/>
                  <a:pt x="274" y="982"/>
                  <a:pt x="265" y="995"/>
                </a:cubicBezTo>
                <a:cubicBezTo>
                  <a:pt x="245" y="1021"/>
                  <a:pt x="225" y="1048"/>
                  <a:pt x="206" y="1074"/>
                </a:cubicBezTo>
                <a:cubicBezTo>
                  <a:pt x="195" y="1089"/>
                  <a:pt x="196" y="1095"/>
                  <a:pt x="208" y="1107"/>
                </a:cubicBezTo>
                <a:cubicBezTo>
                  <a:pt x="224" y="1123"/>
                  <a:pt x="240" y="1140"/>
                  <a:pt x="256" y="1156"/>
                </a:cubicBezTo>
                <a:cubicBezTo>
                  <a:pt x="268" y="1168"/>
                  <a:pt x="275" y="1168"/>
                  <a:pt x="289" y="1158"/>
                </a:cubicBezTo>
                <a:cubicBezTo>
                  <a:pt x="315" y="1139"/>
                  <a:pt x="342" y="1120"/>
                  <a:pt x="367" y="1100"/>
                </a:cubicBezTo>
                <a:cubicBezTo>
                  <a:pt x="381" y="1089"/>
                  <a:pt x="392" y="1089"/>
                  <a:pt x="407" y="1098"/>
                </a:cubicBezTo>
                <a:cubicBezTo>
                  <a:pt x="431" y="1113"/>
                  <a:pt x="456" y="1127"/>
                  <a:pt x="483" y="1142"/>
                </a:cubicBezTo>
                <a:cubicBezTo>
                  <a:pt x="494" y="1116"/>
                  <a:pt x="503" y="1092"/>
                  <a:pt x="513" y="1068"/>
                </a:cubicBezTo>
                <a:close/>
                <a:moveTo>
                  <a:pt x="888" y="1281"/>
                </a:moveTo>
                <a:cubicBezTo>
                  <a:pt x="891" y="1257"/>
                  <a:pt x="890" y="1236"/>
                  <a:pt x="876" y="1217"/>
                </a:cubicBezTo>
                <a:cubicBezTo>
                  <a:pt x="814" y="1128"/>
                  <a:pt x="784" y="1029"/>
                  <a:pt x="786" y="921"/>
                </a:cubicBezTo>
                <a:cubicBezTo>
                  <a:pt x="786" y="915"/>
                  <a:pt x="785" y="910"/>
                  <a:pt x="785" y="904"/>
                </a:cubicBezTo>
                <a:cubicBezTo>
                  <a:pt x="715" y="904"/>
                  <a:pt x="648" y="904"/>
                  <a:pt x="578" y="904"/>
                </a:cubicBezTo>
                <a:cubicBezTo>
                  <a:pt x="578" y="911"/>
                  <a:pt x="579" y="917"/>
                  <a:pt x="578" y="923"/>
                </a:cubicBezTo>
                <a:cubicBezTo>
                  <a:pt x="576" y="951"/>
                  <a:pt x="576" y="980"/>
                  <a:pt x="572" y="1008"/>
                </a:cubicBezTo>
                <a:cubicBezTo>
                  <a:pt x="561" y="1084"/>
                  <a:pt x="533" y="1153"/>
                  <a:pt x="488" y="1216"/>
                </a:cubicBezTo>
                <a:cubicBezTo>
                  <a:pt x="474" y="1236"/>
                  <a:pt x="473" y="1257"/>
                  <a:pt x="476" y="1281"/>
                </a:cubicBezTo>
                <a:cubicBezTo>
                  <a:pt x="503" y="1281"/>
                  <a:pt x="529" y="1280"/>
                  <a:pt x="555" y="1281"/>
                </a:cubicBezTo>
                <a:cubicBezTo>
                  <a:pt x="569" y="1281"/>
                  <a:pt x="577" y="1289"/>
                  <a:pt x="578" y="1302"/>
                </a:cubicBezTo>
                <a:cubicBezTo>
                  <a:pt x="578" y="1315"/>
                  <a:pt x="570" y="1324"/>
                  <a:pt x="556" y="1326"/>
                </a:cubicBezTo>
                <a:cubicBezTo>
                  <a:pt x="552" y="1326"/>
                  <a:pt x="548" y="1326"/>
                  <a:pt x="544" y="1326"/>
                </a:cubicBezTo>
                <a:cubicBezTo>
                  <a:pt x="513" y="1326"/>
                  <a:pt x="482" y="1326"/>
                  <a:pt x="451" y="1326"/>
                </a:cubicBezTo>
                <a:cubicBezTo>
                  <a:pt x="434" y="1326"/>
                  <a:pt x="422" y="1338"/>
                  <a:pt x="421" y="1354"/>
                </a:cubicBezTo>
                <a:cubicBezTo>
                  <a:pt x="420" y="1369"/>
                  <a:pt x="431" y="1382"/>
                  <a:pt x="447" y="1385"/>
                </a:cubicBezTo>
                <a:cubicBezTo>
                  <a:pt x="451" y="1385"/>
                  <a:pt x="454" y="1385"/>
                  <a:pt x="458" y="1385"/>
                </a:cubicBezTo>
                <a:cubicBezTo>
                  <a:pt x="607" y="1385"/>
                  <a:pt x="757" y="1385"/>
                  <a:pt x="906" y="1385"/>
                </a:cubicBezTo>
                <a:cubicBezTo>
                  <a:pt x="929" y="1385"/>
                  <a:pt x="943" y="1373"/>
                  <a:pt x="943" y="1355"/>
                </a:cubicBezTo>
                <a:cubicBezTo>
                  <a:pt x="943" y="1337"/>
                  <a:pt x="929" y="1326"/>
                  <a:pt x="907" y="1326"/>
                </a:cubicBezTo>
                <a:cubicBezTo>
                  <a:pt x="824" y="1326"/>
                  <a:pt x="742" y="1326"/>
                  <a:pt x="659" y="1326"/>
                </a:cubicBezTo>
                <a:cubicBezTo>
                  <a:pt x="655" y="1326"/>
                  <a:pt x="651" y="1326"/>
                  <a:pt x="647" y="1326"/>
                </a:cubicBezTo>
                <a:cubicBezTo>
                  <a:pt x="632" y="1325"/>
                  <a:pt x="623" y="1315"/>
                  <a:pt x="623" y="1302"/>
                </a:cubicBezTo>
                <a:cubicBezTo>
                  <a:pt x="624" y="1289"/>
                  <a:pt x="633" y="1281"/>
                  <a:pt x="648" y="1281"/>
                </a:cubicBezTo>
                <a:cubicBezTo>
                  <a:pt x="652" y="1281"/>
                  <a:pt x="656" y="1281"/>
                  <a:pt x="660" y="1281"/>
                </a:cubicBezTo>
                <a:cubicBezTo>
                  <a:pt x="730" y="1281"/>
                  <a:pt x="801" y="1281"/>
                  <a:pt x="871" y="1281"/>
                </a:cubicBezTo>
                <a:cubicBezTo>
                  <a:pt x="876" y="1281"/>
                  <a:pt x="882" y="1281"/>
                  <a:pt x="888" y="1281"/>
                </a:cubicBezTo>
                <a:close/>
                <a:moveTo>
                  <a:pt x="831" y="508"/>
                </a:moveTo>
                <a:cubicBezTo>
                  <a:pt x="831" y="522"/>
                  <a:pt x="831" y="536"/>
                  <a:pt x="831" y="549"/>
                </a:cubicBezTo>
                <a:cubicBezTo>
                  <a:pt x="831" y="584"/>
                  <a:pt x="815" y="600"/>
                  <a:pt x="780" y="601"/>
                </a:cubicBezTo>
                <a:cubicBezTo>
                  <a:pt x="773" y="601"/>
                  <a:pt x="767" y="601"/>
                  <a:pt x="760" y="601"/>
                </a:cubicBezTo>
                <a:cubicBezTo>
                  <a:pt x="732" y="600"/>
                  <a:pt x="715" y="583"/>
                  <a:pt x="715" y="554"/>
                </a:cubicBezTo>
                <a:cubicBezTo>
                  <a:pt x="714" y="539"/>
                  <a:pt x="715" y="524"/>
                  <a:pt x="715" y="508"/>
                </a:cubicBezTo>
                <a:cubicBezTo>
                  <a:pt x="692" y="508"/>
                  <a:pt x="671" y="508"/>
                  <a:pt x="649" y="508"/>
                </a:cubicBezTo>
                <a:cubicBezTo>
                  <a:pt x="649" y="518"/>
                  <a:pt x="649" y="527"/>
                  <a:pt x="649" y="536"/>
                </a:cubicBezTo>
                <a:cubicBezTo>
                  <a:pt x="653" y="588"/>
                  <a:pt x="632" y="604"/>
                  <a:pt x="584" y="601"/>
                </a:cubicBezTo>
                <a:cubicBezTo>
                  <a:pt x="550" y="599"/>
                  <a:pt x="534" y="584"/>
                  <a:pt x="533" y="550"/>
                </a:cubicBezTo>
                <a:cubicBezTo>
                  <a:pt x="533" y="536"/>
                  <a:pt x="533" y="522"/>
                  <a:pt x="533" y="508"/>
                </a:cubicBezTo>
                <a:cubicBezTo>
                  <a:pt x="513" y="508"/>
                  <a:pt x="494" y="508"/>
                  <a:pt x="475" y="508"/>
                </a:cubicBezTo>
                <a:cubicBezTo>
                  <a:pt x="475" y="550"/>
                  <a:pt x="475" y="590"/>
                  <a:pt x="475" y="631"/>
                </a:cubicBezTo>
                <a:cubicBezTo>
                  <a:pt x="475" y="656"/>
                  <a:pt x="485" y="666"/>
                  <a:pt x="510" y="666"/>
                </a:cubicBezTo>
                <a:cubicBezTo>
                  <a:pt x="565" y="666"/>
                  <a:pt x="620" y="666"/>
                  <a:pt x="675" y="666"/>
                </a:cubicBezTo>
                <a:cubicBezTo>
                  <a:pt x="694" y="666"/>
                  <a:pt x="704" y="675"/>
                  <a:pt x="704" y="689"/>
                </a:cubicBezTo>
                <a:cubicBezTo>
                  <a:pt x="704" y="704"/>
                  <a:pt x="694" y="711"/>
                  <a:pt x="675" y="711"/>
                </a:cubicBezTo>
                <a:cubicBezTo>
                  <a:pt x="635" y="711"/>
                  <a:pt x="595" y="711"/>
                  <a:pt x="555" y="711"/>
                </a:cubicBezTo>
                <a:cubicBezTo>
                  <a:pt x="531" y="711"/>
                  <a:pt x="517" y="723"/>
                  <a:pt x="517" y="742"/>
                </a:cubicBezTo>
                <a:cubicBezTo>
                  <a:pt x="517" y="761"/>
                  <a:pt x="531" y="773"/>
                  <a:pt x="555" y="773"/>
                </a:cubicBezTo>
                <a:cubicBezTo>
                  <a:pt x="586" y="773"/>
                  <a:pt x="617" y="773"/>
                  <a:pt x="648" y="773"/>
                </a:cubicBezTo>
                <a:cubicBezTo>
                  <a:pt x="703" y="773"/>
                  <a:pt x="757" y="773"/>
                  <a:pt x="812" y="773"/>
                </a:cubicBezTo>
                <a:cubicBezTo>
                  <a:pt x="833" y="772"/>
                  <a:pt x="847" y="760"/>
                  <a:pt x="847" y="742"/>
                </a:cubicBezTo>
                <a:cubicBezTo>
                  <a:pt x="847" y="724"/>
                  <a:pt x="833" y="712"/>
                  <a:pt x="812" y="711"/>
                </a:cubicBezTo>
                <a:cubicBezTo>
                  <a:pt x="800" y="711"/>
                  <a:pt x="789" y="712"/>
                  <a:pt x="777" y="711"/>
                </a:cubicBezTo>
                <a:cubicBezTo>
                  <a:pt x="760" y="711"/>
                  <a:pt x="750" y="703"/>
                  <a:pt x="750" y="689"/>
                </a:cubicBezTo>
                <a:cubicBezTo>
                  <a:pt x="750" y="675"/>
                  <a:pt x="760" y="666"/>
                  <a:pt x="778" y="666"/>
                </a:cubicBezTo>
                <a:cubicBezTo>
                  <a:pt x="803" y="666"/>
                  <a:pt x="829" y="666"/>
                  <a:pt x="854" y="666"/>
                </a:cubicBezTo>
                <a:cubicBezTo>
                  <a:pt x="879" y="666"/>
                  <a:pt x="889" y="656"/>
                  <a:pt x="889" y="632"/>
                </a:cubicBezTo>
                <a:cubicBezTo>
                  <a:pt x="889" y="604"/>
                  <a:pt x="889" y="577"/>
                  <a:pt x="889" y="549"/>
                </a:cubicBezTo>
                <a:cubicBezTo>
                  <a:pt x="889" y="536"/>
                  <a:pt x="889" y="522"/>
                  <a:pt x="889" y="508"/>
                </a:cubicBezTo>
                <a:cubicBezTo>
                  <a:pt x="869" y="508"/>
                  <a:pt x="851" y="508"/>
                  <a:pt x="831" y="508"/>
                </a:cubicBezTo>
                <a:close/>
                <a:moveTo>
                  <a:pt x="370" y="1490"/>
                </a:moveTo>
                <a:cubicBezTo>
                  <a:pt x="579" y="1490"/>
                  <a:pt x="786" y="1490"/>
                  <a:pt x="993" y="1490"/>
                </a:cubicBezTo>
                <a:cubicBezTo>
                  <a:pt x="998" y="1448"/>
                  <a:pt x="994" y="1430"/>
                  <a:pt x="944" y="1430"/>
                </a:cubicBezTo>
                <a:cubicBezTo>
                  <a:pt x="767" y="1431"/>
                  <a:pt x="591" y="1430"/>
                  <a:pt x="414" y="1430"/>
                </a:cubicBezTo>
                <a:cubicBezTo>
                  <a:pt x="408" y="1430"/>
                  <a:pt x="402" y="1430"/>
                  <a:pt x="396" y="1431"/>
                </a:cubicBezTo>
                <a:cubicBezTo>
                  <a:pt x="382" y="1432"/>
                  <a:pt x="371" y="1442"/>
                  <a:pt x="370" y="1457"/>
                </a:cubicBezTo>
                <a:cubicBezTo>
                  <a:pt x="369" y="1467"/>
                  <a:pt x="370" y="1478"/>
                  <a:pt x="370" y="1490"/>
                </a:cubicBezTo>
                <a:close/>
                <a:moveTo>
                  <a:pt x="579" y="858"/>
                </a:moveTo>
                <a:cubicBezTo>
                  <a:pt x="649" y="858"/>
                  <a:pt x="716" y="858"/>
                  <a:pt x="784" y="858"/>
                </a:cubicBezTo>
                <a:cubicBezTo>
                  <a:pt x="784" y="844"/>
                  <a:pt x="784" y="832"/>
                  <a:pt x="784" y="819"/>
                </a:cubicBezTo>
                <a:cubicBezTo>
                  <a:pt x="715" y="819"/>
                  <a:pt x="648" y="819"/>
                  <a:pt x="579" y="819"/>
                </a:cubicBezTo>
                <a:cubicBezTo>
                  <a:pt x="579" y="832"/>
                  <a:pt x="579" y="844"/>
                  <a:pt x="579" y="858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B66E2EBF-2D6B-32ED-F39C-A033E84C051B}"/>
              </a:ext>
            </a:extLst>
          </p:cNvPr>
          <p:cNvGrpSpPr/>
          <p:nvPr/>
        </p:nvGrpSpPr>
        <p:grpSpPr>
          <a:xfrm>
            <a:off x="3112724" y="1485536"/>
            <a:ext cx="441325" cy="442913"/>
            <a:chOff x="644526" y="293688"/>
            <a:chExt cx="441325" cy="442913"/>
          </a:xfrm>
          <a:solidFill>
            <a:srgbClr val="43266B"/>
          </a:solidFill>
        </p:grpSpPr>
        <p:sp>
          <p:nvSpPr>
            <p:cNvPr id="4" name="Freeform 6">
              <a:extLst>
                <a:ext uri="{FF2B5EF4-FFF2-40B4-BE49-F238E27FC236}">
                  <a16:creationId xmlns:a16="http://schemas.microsoft.com/office/drawing/2014/main" id="{636D0FA3-AF13-31A6-C92A-A808387D8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4526" y="293688"/>
              <a:ext cx="441325" cy="442913"/>
            </a:xfrm>
            <a:custGeom>
              <a:avLst/>
              <a:gdLst>
                <a:gd name="T0" fmla="*/ 1359 w 1488"/>
                <a:gd name="T1" fmla="*/ 0 h 1488"/>
                <a:gd name="T2" fmla="*/ 1488 w 1488"/>
                <a:gd name="T3" fmla="*/ 999 h 1488"/>
                <a:gd name="T4" fmla="*/ 934 w 1488"/>
                <a:gd name="T5" fmla="*/ 1128 h 1488"/>
                <a:gd name="T6" fmla="*/ 899 w 1488"/>
                <a:gd name="T7" fmla="*/ 1283 h 1488"/>
                <a:gd name="T8" fmla="*/ 1006 w 1488"/>
                <a:gd name="T9" fmla="*/ 1296 h 1488"/>
                <a:gd name="T10" fmla="*/ 1128 w 1488"/>
                <a:gd name="T11" fmla="*/ 1461 h 1488"/>
                <a:gd name="T12" fmla="*/ 1092 w 1488"/>
                <a:gd name="T13" fmla="*/ 1488 h 1488"/>
                <a:gd name="T14" fmla="*/ 360 w 1488"/>
                <a:gd name="T15" fmla="*/ 1452 h 1488"/>
                <a:gd name="T16" fmla="*/ 478 w 1488"/>
                <a:gd name="T17" fmla="*/ 1296 h 1488"/>
                <a:gd name="T18" fmla="*/ 589 w 1488"/>
                <a:gd name="T19" fmla="*/ 1283 h 1488"/>
                <a:gd name="T20" fmla="*/ 556 w 1488"/>
                <a:gd name="T21" fmla="*/ 1128 h 1488"/>
                <a:gd name="T22" fmla="*/ 0 w 1488"/>
                <a:gd name="T23" fmla="*/ 998 h 1488"/>
                <a:gd name="T24" fmla="*/ 130 w 1488"/>
                <a:gd name="T25" fmla="*/ 0 h 1488"/>
                <a:gd name="T26" fmla="*/ 1343 w 1488"/>
                <a:gd name="T27" fmla="*/ 528 h 1488"/>
                <a:gd name="T28" fmla="*/ 1152 w 1488"/>
                <a:gd name="T29" fmla="*/ 542 h 1488"/>
                <a:gd name="T30" fmla="*/ 868 w 1488"/>
                <a:gd name="T31" fmla="*/ 517 h 1488"/>
                <a:gd name="T32" fmla="*/ 936 w 1488"/>
                <a:gd name="T33" fmla="*/ 504 h 1488"/>
                <a:gd name="T34" fmla="*/ 936 w 1488"/>
                <a:gd name="T35" fmla="*/ 408 h 1488"/>
                <a:gd name="T36" fmla="*/ 867 w 1488"/>
                <a:gd name="T37" fmla="*/ 394 h 1488"/>
                <a:gd name="T38" fmla="*/ 1153 w 1488"/>
                <a:gd name="T39" fmla="*/ 372 h 1488"/>
                <a:gd name="T40" fmla="*/ 1254 w 1488"/>
                <a:gd name="T41" fmla="*/ 384 h 1488"/>
                <a:gd name="T42" fmla="*/ 1343 w 1488"/>
                <a:gd name="T43" fmla="*/ 145 h 1488"/>
                <a:gd name="T44" fmla="*/ 145 w 1488"/>
                <a:gd name="T45" fmla="*/ 791 h 1488"/>
                <a:gd name="T46" fmla="*/ 1343 w 1488"/>
                <a:gd name="T47" fmla="*/ 528 h 1488"/>
                <a:gd name="T48" fmla="*/ 48 w 1488"/>
                <a:gd name="T49" fmla="*/ 997 h 1488"/>
                <a:gd name="T50" fmla="*/ 839 w 1488"/>
                <a:gd name="T51" fmla="*/ 1080 h 1488"/>
                <a:gd name="T52" fmla="*/ 1440 w 1488"/>
                <a:gd name="T53" fmla="*/ 1005 h 1488"/>
                <a:gd name="T54" fmla="*/ 1440 w 1488"/>
                <a:gd name="T55" fmla="*/ 841 h 1488"/>
                <a:gd name="T56" fmla="*/ 1440 w 1488"/>
                <a:gd name="T57" fmla="*/ 791 h 1488"/>
                <a:gd name="T58" fmla="*/ 1440 w 1488"/>
                <a:gd name="T59" fmla="*/ 130 h 1488"/>
                <a:gd name="T60" fmla="*/ 129 w 1488"/>
                <a:gd name="T61" fmla="*/ 48 h 1488"/>
                <a:gd name="T62" fmla="*/ 48 w 1488"/>
                <a:gd name="T63" fmla="*/ 775 h 1488"/>
                <a:gd name="T64" fmla="*/ 96 w 1488"/>
                <a:gd name="T65" fmla="*/ 791 h 1488"/>
                <a:gd name="T66" fmla="*/ 96 w 1488"/>
                <a:gd name="T67" fmla="*/ 154 h 1488"/>
                <a:gd name="T68" fmla="*/ 1334 w 1488"/>
                <a:gd name="T69" fmla="*/ 96 h 1488"/>
                <a:gd name="T70" fmla="*/ 1392 w 1488"/>
                <a:gd name="T71" fmla="*/ 774 h 1488"/>
                <a:gd name="T72" fmla="*/ 1440 w 1488"/>
                <a:gd name="T73" fmla="*/ 791 h 1488"/>
                <a:gd name="T74" fmla="*/ 1080 w 1488"/>
                <a:gd name="T75" fmla="*/ 1418 h 1488"/>
                <a:gd name="T76" fmla="*/ 482 w 1488"/>
                <a:gd name="T77" fmla="*/ 1344 h 1488"/>
                <a:gd name="T78" fmla="*/ 1080 w 1488"/>
                <a:gd name="T79" fmla="*/ 1439 h 1488"/>
                <a:gd name="T80" fmla="*/ 1326 w 1488"/>
                <a:gd name="T81" fmla="*/ 432 h 1488"/>
                <a:gd name="T82" fmla="*/ 1118 w 1488"/>
                <a:gd name="T83" fmla="*/ 410 h 1488"/>
                <a:gd name="T84" fmla="*/ 942 w 1488"/>
                <a:gd name="T85" fmla="*/ 359 h 1488"/>
                <a:gd name="T86" fmla="*/ 1009 w 1488"/>
                <a:gd name="T87" fmla="*/ 518 h 1488"/>
                <a:gd name="T88" fmla="*/ 949 w 1488"/>
                <a:gd name="T89" fmla="*/ 558 h 1488"/>
                <a:gd name="T90" fmla="*/ 1152 w 1488"/>
                <a:gd name="T91" fmla="*/ 480 h 1488"/>
                <a:gd name="T92" fmla="*/ 1344 w 1488"/>
                <a:gd name="T93" fmla="*/ 480 h 1488"/>
                <a:gd name="T94" fmla="*/ 853 w 1488"/>
                <a:gd name="T95" fmla="*/ 1296 h 1488"/>
                <a:gd name="T96" fmla="*/ 626 w 1488"/>
                <a:gd name="T97" fmla="*/ 1129 h 1488"/>
                <a:gd name="T98" fmla="*/ 853 w 1488"/>
                <a:gd name="T99" fmla="*/ 1296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88" h="1488">
                  <a:moveTo>
                    <a:pt x="745" y="0"/>
                  </a:moveTo>
                  <a:cubicBezTo>
                    <a:pt x="950" y="0"/>
                    <a:pt x="1154" y="0"/>
                    <a:pt x="1359" y="0"/>
                  </a:cubicBezTo>
                  <a:cubicBezTo>
                    <a:pt x="1438" y="0"/>
                    <a:pt x="1488" y="50"/>
                    <a:pt x="1488" y="129"/>
                  </a:cubicBezTo>
                  <a:cubicBezTo>
                    <a:pt x="1488" y="419"/>
                    <a:pt x="1488" y="709"/>
                    <a:pt x="1488" y="999"/>
                  </a:cubicBezTo>
                  <a:cubicBezTo>
                    <a:pt x="1488" y="1078"/>
                    <a:pt x="1438" y="1128"/>
                    <a:pt x="1359" y="1128"/>
                  </a:cubicBezTo>
                  <a:cubicBezTo>
                    <a:pt x="1217" y="1128"/>
                    <a:pt x="1076" y="1128"/>
                    <a:pt x="934" y="1128"/>
                  </a:cubicBezTo>
                  <a:cubicBezTo>
                    <a:pt x="922" y="1128"/>
                    <a:pt x="915" y="1132"/>
                    <a:pt x="910" y="1142"/>
                  </a:cubicBezTo>
                  <a:cubicBezTo>
                    <a:pt x="885" y="1187"/>
                    <a:pt x="881" y="1234"/>
                    <a:pt x="899" y="1283"/>
                  </a:cubicBezTo>
                  <a:cubicBezTo>
                    <a:pt x="902" y="1292"/>
                    <a:pt x="907" y="1297"/>
                    <a:pt x="918" y="1296"/>
                  </a:cubicBezTo>
                  <a:cubicBezTo>
                    <a:pt x="947" y="1295"/>
                    <a:pt x="977" y="1296"/>
                    <a:pt x="1006" y="1296"/>
                  </a:cubicBezTo>
                  <a:cubicBezTo>
                    <a:pt x="1075" y="1297"/>
                    <a:pt x="1127" y="1348"/>
                    <a:pt x="1128" y="1418"/>
                  </a:cubicBezTo>
                  <a:cubicBezTo>
                    <a:pt x="1128" y="1432"/>
                    <a:pt x="1128" y="1447"/>
                    <a:pt x="1128" y="1461"/>
                  </a:cubicBezTo>
                  <a:cubicBezTo>
                    <a:pt x="1128" y="1479"/>
                    <a:pt x="1119" y="1487"/>
                    <a:pt x="1101" y="1488"/>
                  </a:cubicBezTo>
                  <a:cubicBezTo>
                    <a:pt x="1098" y="1488"/>
                    <a:pt x="1095" y="1488"/>
                    <a:pt x="1092" y="1488"/>
                  </a:cubicBezTo>
                  <a:cubicBezTo>
                    <a:pt x="860" y="1488"/>
                    <a:pt x="628" y="1488"/>
                    <a:pt x="396" y="1488"/>
                  </a:cubicBezTo>
                  <a:cubicBezTo>
                    <a:pt x="366" y="1488"/>
                    <a:pt x="360" y="1482"/>
                    <a:pt x="360" y="1452"/>
                  </a:cubicBezTo>
                  <a:cubicBezTo>
                    <a:pt x="360" y="1432"/>
                    <a:pt x="360" y="1413"/>
                    <a:pt x="363" y="1393"/>
                  </a:cubicBezTo>
                  <a:cubicBezTo>
                    <a:pt x="372" y="1338"/>
                    <a:pt x="421" y="1297"/>
                    <a:pt x="478" y="1296"/>
                  </a:cubicBezTo>
                  <a:cubicBezTo>
                    <a:pt x="509" y="1296"/>
                    <a:pt x="540" y="1295"/>
                    <a:pt x="571" y="1296"/>
                  </a:cubicBezTo>
                  <a:cubicBezTo>
                    <a:pt x="581" y="1297"/>
                    <a:pt x="585" y="1293"/>
                    <a:pt x="589" y="1283"/>
                  </a:cubicBezTo>
                  <a:cubicBezTo>
                    <a:pt x="607" y="1233"/>
                    <a:pt x="602" y="1186"/>
                    <a:pt x="576" y="1139"/>
                  </a:cubicBezTo>
                  <a:cubicBezTo>
                    <a:pt x="572" y="1131"/>
                    <a:pt x="566" y="1128"/>
                    <a:pt x="556" y="1128"/>
                  </a:cubicBezTo>
                  <a:cubicBezTo>
                    <a:pt x="414" y="1128"/>
                    <a:pt x="272" y="1128"/>
                    <a:pt x="130" y="1128"/>
                  </a:cubicBezTo>
                  <a:cubicBezTo>
                    <a:pt x="50" y="1128"/>
                    <a:pt x="0" y="1078"/>
                    <a:pt x="0" y="998"/>
                  </a:cubicBezTo>
                  <a:cubicBezTo>
                    <a:pt x="0" y="709"/>
                    <a:pt x="0" y="419"/>
                    <a:pt x="0" y="130"/>
                  </a:cubicBezTo>
                  <a:cubicBezTo>
                    <a:pt x="0" y="50"/>
                    <a:pt x="50" y="0"/>
                    <a:pt x="130" y="0"/>
                  </a:cubicBezTo>
                  <a:cubicBezTo>
                    <a:pt x="335" y="0"/>
                    <a:pt x="540" y="0"/>
                    <a:pt x="745" y="0"/>
                  </a:cubicBezTo>
                  <a:close/>
                  <a:moveTo>
                    <a:pt x="1343" y="528"/>
                  </a:moveTo>
                  <a:cubicBezTo>
                    <a:pt x="1287" y="528"/>
                    <a:pt x="1231" y="528"/>
                    <a:pt x="1176" y="528"/>
                  </a:cubicBezTo>
                  <a:cubicBezTo>
                    <a:pt x="1164" y="528"/>
                    <a:pt x="1158" y="531"/>
                    <a:pt x="1152" y="542"/>
                  </a:cubicBezTo>
                  <a:cubicBezTo>
                    <a:pt x="1089" y="649"/>
                    <a:pt x="937" y="652"/>
                    <a:pt x="871" y="547"/>
                  </a:cubicBezTo>
                  <a:cubicBezTo>
                    <a:pt x="865" y="537"/>
                    <a:pt x="859" y="526"/>
                    <a:pt x="868" y="517"/>
                  </a:cubicBezTo>
                  <a:cubicBezTo>
                    <a:pt x="874" y="510"/>
                    <a:pt x="885" y="506"/>
                    <a:pt x="895" y="505"/>
                  </a:cubicBezTo>
                  <a:cubicBezTo>
                    <a:pt x="908" y="502"/>
                    <a:pt x="922" y="504"/>
                    <a:pt x="936" y="504"/>
                  </a:cubicBezTo>
                  <a:cubicBezTo>
                    <a:pt x="963" y="503"/>
                    <a:pt x="984" y="482"/>
                    <a:pt x="984" y="456"/>
                  </a:cubicBezTo>
                  <a:cubicBezTo>
                    <a:pt x="984" y="430"/>
                    <a:pt x="963" y="409"/>
                    <a:pt x="936" y="408"/>
                  </a:cubicBezTo>
                  <a:cubicBezTo>
                    <a:pt x="921" y="408"/>
                    <a:pt x="905" y="410"/>
                    <a:pt x="890" y="407"/>
                  </a:cubicBezTo>
                  <a:cubicBezTo>
                    <a:pt x="882" y="406"/>
                    <a:pt x="872" y="400"/>
                    <a:pt x="867" y="394"/>
                  </a:cubicBezTo>
                  <a:cubicBezTo>
                    <a:pt x="860" y="384"/>
                    <a:pt x="866" y="374"/>
                    <a:pt x="872" y="365"/>
                  </a:cubicBezTo>
                  <a:cubicBezTo>
                    <a:pt x="938" y="260"/>
                    <a:pt x="1091" y="263"/>
                    <a:pt x="1153" y="372"/>
                  </a:cubicBezTo>
                  <a:cubicBezTo>
                    <a:pt x="1158" y="381"/>
                    <a:pt x="1164" y="385"/>
                    <a:pt x="1175" y="384"/>
                  </a:cubicBezTo>
                  <a:cubicBezTo>
                    <a:pt x="1201" y="383"/>
                    <a:pt x="1228" y="384"/>
                    <a:pt x="1254" y="384"/>
                  </a:cubicBezTo>
                  <a:cubicBezTo>
                    <a:pt x="1284" y="384"/>
                    <a:pt x="1313" y="384"/>
                    <a:pt x="1343" y="384"/>
                  </a:cubicBezTo>
                  <a:cubicBezTo>
                    <a:pt x="1343" y="303"/>
                    <a:pt x="1343" y="224"/>
                    <a:pt x="1343" y="145"/>
                  </a:cubicBezTo>
                  <a:cubicBezTo>
                    <a:pt x="943" y="145"/>
                    <a:pt x="544" y="145"/>
                    <a:pt x="145" y="145"/>
                  </a:cubicBezTo>
                  <a:cubicBezTo>
                    <a:pt x="145" y="361"/>
                    <a:pt x="145" y="576"/>
                    <a:pt x="145" y="791"/>
                  </a:cubicBezTo>
                  <a:cubicBezTo>
                    <a:pt x="545" y="791"/>
                    <a:pt x="944" y="791"/>
                    <a:pt x="1343" y="791"/>
                  </a:cubicBezTo>
                  <a:cubicBezTo>
                    <a:pt x="1343" y="704"/>
                    <a:pt x="1343" y="617"/>
                    <a:pt x="1343" y="528"/>
                  </a:cubicBezTo>
                  <a:close/>
                  <a:moveTo>
                    <a:pt x="48" y="841"/>
                  </a:moveTo>
                  <a:cubicBezTo>
                    <a:pt x="48" y="894"/>
                    <a:pt x="48" y="946"/>
                    <a:pt x="48" y="997"/>
                  </a:cubicBezTo>
                  <a:cubicBezTo>
                    <a:pt x="48" y="1052"/>
                    <a:pt x="76" y="1080"/>
                    <a:pt x="130" y="1080"/>
                  </a:cubicBezTo>
                  <a:cubicBezTo>
                    <a:pt x="366" y="1080"/>
                    <a:pt x="603" y="1080"/>
                    <a:pt x="839" y="1080"/>
                  </a:cubicBezTo>
                  <a:cubicBezTo>
                    <a:pt x="1014" y="1080"/>
                    <a:pt x="1189" y="1080"/>
                    <a:pt x="1364" y="1080"/>
                  </a:cubicBezTo>
                  <a:cubicBezTo>
                    <a:pt x="1409" y="1080"/>
                    <a:pt x="1440" y="1049"/>
                    <a:pt x="1440" y="1005"/>
                  </a:cubicBezTo>
                  <a:cubicBezTo>
                    <a:pt x="1440" y="981"/>
                    <a:pt x="1440" y="958"/>
                    <a:pt x="1440" y="934"/>
                  </a:cubicBezTo>
                  <a:cubicBezTo>
                    <a:pt x="1440" y="903"/>
                    <a:pt x="1440" y="872"/>
                    <a:pt x="1440" y="841"/>
                  </a:cubicBezTo>
                  <a:cubicBezTo>
                    <a:pt x="976" y="841"/>
                    <a:pt x="513" y="841"/>
                    <a:pt x="48" y="841"/>
                  </a:cubicBezTo>
                  <a:close/>
                  <a:moveTo>
                    <a:pt x="1440" y="791"/>
                  </a:moveTo>
                  <a:cubicBezTo>
                    <a:pt x="1440" y="785"/>
                    <a:pt x="1440" y="780"/>
                    <a:pt x="1440" y="775"/>
                  </a:cubicBezTo>
                  <a:cubicBezTo>
                    <a:pt x="1440" y="560"/>
                    <a:pt x="1440" y="345"/>
                    <a:pt x="1440" y="130"/>
                  </a:cubicBezTo>
                  <a:cubicBezTo>
                    <a:pt x="1440" y="76"/>
                    <a:pt x="1412" y="48"/>
                    <a:pt x="1359" y="48"/>
                  </a:cubicBezTo>
                  <a:cubicBezTo>
                    <a:pt x="949" y="48"/>
                    <a:pt x="539" y="48"/>
                    <a:pt x="129" y="48"/>
                  </a:cubicBezTo>
                  <a:cubicBezTo>
                    <a:pt x="77" y="48"/>
                    <a:pt x="48" y="77"/>
                    <a:pt x="48" y="129"/>
                  </a:cubicBezTo>
                  <a:cubicBezTo>
                    <a:pt x="48" y="344"/>
                    <a:pt x="48" y="560"/>
                    <a:pt x="48" y="775"/>
                  </a:cubicBezTo>
                  <a:cubicBezTo>
                    <a:pt x="48" y="780"/>
                    <a:pt x="48" y="786"/>
                    <a:pt x="48" y="791"/>
                  </a:cubicBezTo>
                  <a:cubicBezTo>
                    <a:pt x="65" y="791"/>
                    <a:pt x="80" y="791"/>
                    <a:pt x="96" y="791"/>
                  </a:cubicBezTo>
                  <a:cubicBezTo>
                    <a:pt x="96" y="784"/>
                    <a:pt x="96" y="778"/>
                    <a:pt x="96" y="772"/>
                  </a:cubicBezTo>
                  <a:cubicBezTo>
                    <a:pt x="96" y="566"/>
                    <a:pt x="96" y="360"/>
                    <a:pt x="96" y="154"/>
                  </a:cubicBezTo>
                  <a:cubicBezTo>
                    <a:pt x="96" y="114"/>
                    <a:pt x="114" y="96"/>
                    <a:pt x="153" y="96"/>
                  </a:cubicBezTo>
                  <a:cubicBezTo>
                    <a:pt x="547" y="96"/>
                    <a:pt x="940" y="96"/>
                    <a:pt x="1334" y="96"/>
                  </a:cubicBezTo>
                  <a:cubicBezTo>
                    <a:pt x="1375" y="96"/>
                    <a:pt x="1392" y="113"/>
                    <a:pt x="1392" y="154"/>
                  </a:cubicBezTo>
                  <a:cubicBezTo>
                    <a:pt x="1392" y="361"/>
                    <a:pt x="1392" y="567"/>
                    <a:pt x="1392" y="774"/>
                  </a:cubicBezTo>
                  <a:cubicBezTo>
                    <a:pt x="1392" y="780"/>
                    <a:pt x="1392" y="785"/>
                    <a:pt x="1392" y="791"/>
                  </a:cubicBezTo>
                  <a:cubicBezTo>
                    <a:pt x="1409" y="791"/>
                    <a:pt x="1424" y="791"/>
                    <a:pt x="1440" y="791"/>
                  </a:cubicBezTo>
                  <a:close/>
                  <a:moveTo>
                    <a:pt x="1080" y="1439"/>
                  </a:moveTo>
                  <a:cubicBezTo>
                    <a:pt x="1080" y="1431"/>
                    <a:pt x="1080" y="1425"/>
                    <a:pt x="1080" y="1418"/>
                  </a:cubicBezTo>
                  <a:cubicBezTo>
                    <a:pt x="1079" y="1375"/>
                    <a:pt x="1049" y="1344"/>
                    <a:pt x="1005" y="1344"/>
                  </a:cubicBezTo>
                  <a:cubicBezTo>
                    <a:pt x="831" y="1344"/>
                    <a:pt x="656" y="1344"/>
                    <a:pt x="482" y="1344"/>
                  </a:cubicBezTo>
                  <a:cubicBezTo>
                    <a:pt x="431" y="1344"/>
                    <a:pt x="397" y="1390"/>
                    <a:pt x="410" y="1439"/>
                  </a:cubicBezTo>
                  <a:cubicBezTo>
                    <a:pt x="633" y="1439"/>
                    <a:pt x="856" y="1439"/>
                    <a:pt x="1080" y="1439"/>
                  </a:cubicBezTo>
                  <a:close/>
                  <a:moveTo>
                    <a:pt x="1344" y="432"/>
                  </a:moveTo>
                  <a:cubicBezTo>
                    <a:pt x="1337" y="432"/>
                    <a:pt x="1332" y="432"/>
                    <a:pt x="1326" y="432"/>
                  </a:cubicBezTo>
                  <a:cubicBezTo>
                    <a:pt x="1268" y="432"/>
                    <a:pt x="1210" y="432"/>
                    <a:pt x="1152" y="432"/>
                  </a:cubicBezTo>
                  <a:cubicBezTo>
                    <a:pt x="1135" y="432"/>
                    <a:pt x="1125" y="426"/>
                    <a:pt x="1118" y="410"/>
                  </a:cubicBezTo>
                  <a:cubicBezTo>
                    <a:pt x="1101" y="369"/>
                    <a:pt x="1070" y="344"/>
                    <a:pt x="1026" y="337"/>
                  </a:cubicBezTo>
                  <a:cubicBezTo>
                    <a:pt x="996" y="333"/>
                    <a:pt x="969" y="340"/>
                    <a:pt x="942" y="359"/>
                  </a:cubicBezTo>
                  <a:cubicBezTo>
                    <a:pt x="999" y="373"/>
                    <a:pt x="1029" y="404"/>
                    <a:pt x="1032" y="449"/>
                  </a:cubicBezTo>
                  <a:cubicBezTo>
                    <a:pt x="1034" y="475"/>
                    <a:pt x="1026" y="498"/>
                    <a:pt x="1009" y="518"/>
                  </a:cubicBezTo>
                  <a:cubicBezTo>
                    <a:pt x="992" y="538"/>
                    <a:pt x="969" y="548"/>
                    <a:pt x="942" y="553"/>
                  </a:cubicBezTo>
                  <a:cubicBezTo>
                    <a:pt x="946" y="555"/>
                    <a:pt x="947" y="557"/>
                    <a:pt x="949" y="558"/>
                  </a:cubicBezTo>
                  <a:cubicBezTo>
                    <a:pt x="1010" y="597"/>
                    <a:pt x="1089" y="571"/>
                    <a:pt x="1118" y="502"/>
                  </a:cubicBezTo>
                  <a:cubicBezTo>
                    <a:pt x="1125" y="486"/>
                    <a:pt x="1135" y="480"/>
                    <a:pt x="1152" y="480"/>
                  </a:cubicBezTo>
                  <a:cubicBezTo>
                    <a:pt x="1211" y="480"/>
                    <a:pt x="1269" y="480"/>
                    <a:pt x="1328" y="480"/>
                  </a:cubicBezTo>
                  <a:cubicBezTo>
                    <a:pt x="1333" y="480"/>
                    <a:pt x="1338" y="480"/>
                    <a:pt x="1344" y="480"/>
                  </a:cubicBezTo>
                  <a:cubicBezTo>
                    <a:pt x="1344" y="463"/>
                    <a:pt x="1344" y="449"/>
                    <a:pt x="1344" y="432"/>
                  </a:cubicBezTo>
                  <a:close/>
                  <a:moveTo>
                    <a:pt x="853" y="1296"/>
                  </a:moveTo>
                  <a:cubicBezTo>
                    <a:pt x="833" y="1238"/>
                    <a:pt x="837" y="1183"/>
                    <a:pt x="862" y="1129"/>
                  </a:cubicBezTo>
                  <a:cubicBezTo>
                    <a:pt x="782" y="1129"/>
                    <a:pt x="705" y="1129"/>
                    <a:pt x="626" y="1129"/>
                  </a:cubicBezTo>
                  <a:cubicBezTo>
                    <a:pt x="651" y="1183"/>
                    <a:pt x="655" y="1239"/>
                    <a:pt x="636" y="1296"/>
                  </a:cubicBezTo>
                  <a:cubicBezTo>
                    <a:pt x="708" y="1296"/>
                    <a:pt x="779" y="1296"/>
                    <a:pt x="853" y="12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" name="Freeform 7">
              <a:extLst>
                <a:ext uri="{FF2B5EF4-FFF2-40B4-BE49-F238E27FC236}">
                  <a16:creationId xmlns:a16="http://schemas.microsoft.com/office/drawing/2014/main" id="{A895F1F0-E925-C3CD-2C38-FB28F6BAE8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0251" y="350838"/>
              <a:ext cx="157163" cy="157163"/>
            </a:xfrm>
            <a:custGeom>
              <a:avLst/>
              <a:gdLst>
                <a:gd name="T0" fmla="*/ 192 w 528"/>
                <a:gd name="T1" fmla="*/ 38 h 528"/>
                <a:gd name="T2" fmla="*/ 307 w 528"/>
                <a:gd name="T3" fmla="*/ 0 h 528"/>
                <a:gd name="T4" fmla="*/ 336 w 528"/>
                <a:gd name="T5" fmla="*/ 38 h 528"/>
                <a:gd name="T6" fmla="*/ 388 w 528"/>
                <a:gd name="T7" fmla="*/ 35 h 528"/>
                <a:gd name="T8" fmla="*/ 495 w 528"/>
                <a:gd name="T9" fmla="*/ 101 h 528"/>
                <a:gd name="T10" fmla="*/ 469 w 528"/>
                <a:gd name="T11" fmla="*/ 166 h 528"/>
                <a:gd name="T12" fmla="*/ 480 w 528"/>
                <a:gd name="T13" fmla="*/ 192 h 528"/>
                <a:gd name="T14" fmla="*/ 528 w 528"/>
                <a:gd name="T15" fmla="*/ 235 h 528"/>
                <a:gd name="T16" fmla="*/ 498 w 528"/>
                <a:gd name="T17" fmla="*/ 336 h 528"/>
                <a:gd name="T18" fmla="*/ 465 w 528"/>
                <a:gd name="T19" fmla="*/ 349 h 528"/>
                <a:gd name="T20" fmla="*/ 496 w 528"/>
                <a:gd name="T21" fmla="*/ 390 h 528"/>
                <a:gd name="T22" fmla="*/ 426 w 528"/>
                <a:gd name="T23" fmla="*/ 496 h 528"/>
                <a:gd name="T24" fmla="*/ 361 w 528"/>
                <a:gd name="T25" fmla="*/ 467 h 528"/>
                <a:gd name="T26" fmla="*/ 337 w 528"/>
                <a:gd name="T27" fmla="*/ 477 h 528"/>
                <a:gd name="T28" fmla="*/ 310 w 528"/>
                <a:gd name="T29" fmla="*/ 528 h 528"/>
                <a:gd name="T30" fmla="*/ 192 w 528"/>
                <a:gd name="T31" fmla="*/ 502 h 528"/>
                <a:gd name="T32" fmla="*/ 179 w 528"/>
                <a:gd name="T33" fmla="*/ 465 h 528"/>
                <a:gd name="T34" fmla="*/ 139 w 528"/>
                <a:gd name="T35" fmla="*/ 495 h 528"/>
                <a:gd name="T36" fmla="*/ 33 w 528"/>
                <a:gd name="T37" fmla="*/ 427 h 528"/>
                <a:gd name="T38" fmla="*/ 66 w 528"/>
                <a:gd name="T39" fmla="*/ 358 h 528"/>
                <a:gd name="T40" fmla="*/ 26 w 528"/>
                <a:gd name="T41" fmla="*/ 336 h 528"/>
                <a:gd name="T42" fmla="*/ 0 w 528"/>
                <a:gd name="T43" fmla="*/ 218 h 528"/>
                <a:gd name="T44" fmla="*/ 38 w 528"/>
                <a:gd name="T45" fmla="*/ 192 h 528"/>
                <a:gd name="T46" fmla="*/ 34 w 528"/>
                <a:gd name="T47" fmla="*/ 140 h 528"/>
                <a:gd name="T48" fmla="*/ 100 w 528"/>
                <a:gd name="T49" fmla="*/ 34 h 528"/>
                <a:gd name="T50" fmla="*/ 170 w 528"/>
                <a:gd name="T51" fmla="*/ 66 h 528"/>
                <a:gd name="T52" fmla="*/ 417 w 528"/>
                <a:gd name="T53" fmla="*/ 192 h 528"/>
                <a:gd name="T54" fmla="*/ 409 w 528"/>
                <a:gd name="T55" fmla="*/ 84 h 528"/>
                <a:gd name="T56" fmla="*/ 288 w 528"/>
                <a:gd name="T57" fmla="*/ 49 h 528"/>
                <a:gd name="T58" fmla="*/ 182 w 528"/>
                <a:gd name="T59" fmla="*/ 115 h 528"/>
                <a:gd name="T60" fmla="*/ 85 w 528"/>
                <a:gd name="T61" fmla="*/ 122 h 528"/>
                <a:gd name="T62" fmla="*/ 49 w 528"/>
                <a:gd name="T63" fmla="*/ 239 h 528"/>
                <a:gd name="T64" fmla="*/ 111 w 528"/>
                <a:gd name="T65" fmla="*/ 336 h 528"/>
                <a:gd name="T66" fmla="*/ 119 w 528"/>
                <a:gd name="T67" fmla="*/ 443 h 528"/>
                <a:gd name="T68" fmla="*/ 220 w 528"/>
                <a:gd name="T69" fmla="*/ 431 h 528"/>
                <a:gd name="T70" fmla="*/ 289 w 528"/>
                <a:gd name="T71" fmla="*/ 479 h 528"/>
                <a:gd name="T72" fmla="*/ 406 w 528"/>
                <a:gd name="T73" fmla="*/ 443 h 528"/>
                <a:gd name="T74" fmla="*/ 410 w 528"/>
                <a:gd name="T75" fmla="*/ 363 h 528"/>
                <a:gd name="T76" fmla="*/ 480 w 528"/>
                <a:gd name="T77" fmla="*/ 288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28" h="528">
                  <a:moveTo>
                    <a:pt x="170" y="66"/>
                  </a:moveTo>
                  <a:cubicBezTo>
                    <a:pt x="189" y="63"/>
                    <a:pt x="193" y="53"/>
                    <a:pt x="192" y="38"/>
                  </a:cubicBezTo>
                  <a:cubicBezTo>
                    <a:pt x="191" y="6"/>
                    <a:pt x="198" y="0"/>
                    <a:pt x="230" y="0"/>
                  </a:cubicBezTo>
                  <a:cubicBezTo>
                    <a:pt x="256" y="0"/>
                    <a:pt x="281" y="0"/>
                    <a:pt x="307" y="0"/>
                  </a:cubicBezTo>
                  <a:cubicBezTo>
                    <a:pt x="327" y="0"/>
                    <a:pt x="336" y="9"/>
                    <a:pt x="336" y="29"/>
                  </a:cubicBezTo>
                  <a:cubicBezTo>
                    <a:pt x="336" y="32"/>
                    <a:pt x="336" y="35"/>
                    <a:pt x="336" y="38"/>
                  </a:cubicBezTo>
                  <a:cubicBezTo>
                    <a:pt x="333" y="54"/>
                    <a:pt x="340" y="63"/>
                    <a:pt x="358" y="66"/>
                  </a:cubicBezTo>
                  <a:cubicBezTo>
                    <a:pt x="367" y="56"/>
                    <a:pt x="377" y="45"/>
                    <a:pt x="388" y="35"/>
                  </a:cubicBezTo>
                  <a:cubicBezTo>
                    <a:pt x="402" y="20"/>
                    <a:pt x="414" y="20"/>
                    <a:pt x="428" y="34"/>
                  </a:cubicBezTo>
                  <a:cubicBezTo>
                    <a:pt x="450" y="56"/>
                    <a:pt x="473" y="78"/>
                    <a:pt x="495" y="101"/>
                  </a:cubicBezTo>
                  <a:cubicBezTo>
                    <a:pt x="508" y="114"/>
                    <a:pt x="507" y="126"/>
                    <a:pt x="494" y="140"/>
                  </a:cubicBezTo>
                  <a:cubicBezTo>
                    <a:pt x="486" y="149"/>
                    <a:pt x="477" y="157"/>
                    <a:pt x="469" y="166"/>
                  </a:cubicBezTo>
                  <a:cubicBezTo>
                    <a:pt x="466" y="169"/>
                    <a:pt x="464" y="175"/>
                    <a:pt x="465" y="179"/>
                  </a:cubicBezTo>
                  <a:cubicBezTo>
                    <a:pt x="467" y="186"/>
                    <a:pt x="469" y="194"/>
                    <a:pt x="480" y="192"/>
                  </a:cubicBezTo>
                  <a:cubicBezTo>
                    <a:pt x="481" y="192"/>
                    <a:pt x="483" y="192"/>
                    <a:pt x="484" y="192"/>
                  </a:cubicBezTo>
                  <a:cubicBezTo>
                    <a:pt x="525" y="192"/>
                    <a:pt x="528" y="196"/>
                    <a:pt x="528" y="235"/>
                  </a:cubicBezTo>
                  <a:cubicBezTo>
                    <a:pt x="528" y="259"/>
                    <a:pt x="528" y="282"/>
                    <a:pt x="528" y="306"/>
                  </a:cubicBezTo>
                  <a:cubicBezTo>
                    <a:pt x="528" y="327"/>
                    <a:pt x="520" y="336"/>
                    <a:pt x="498" y="336"/>
                  </a:cubicBezTo>
                  <a:cubicBezTo>
                    <a:pt x="492" y="336"/>
                    <a:pt x="486" y="337"/>
                    <a:pt x="480" y="336"/>
                  </a:cubicBezTo>
                  <a:cubicBezTo>
                    <a:pt x="470" y="334"/>
                    <a:pt x="466" y="342"/>
                    <a:pt x="465" y="349"/>
                  </a:cubicBezTo>
                  <a:cubicBezTo>
                    <a:pt x="464" y="353"/>
                    <a:pt x="467" y="360"/>
                    <a:pt x="470" y="363"/>
                  </a:cubicBezTo>
                  <a:cubicBezTo>
                    <a:pt x="478" y="373"/>
                    <a:pt x="487" y="381"/>
                    <a:pt x="496" y="390"/>
                  </a:cubicBezTo>
                  <a:cubicBezTo>
                    <a:pt x="507" y="402"/>
                    <a:pt x="507" y="414"/>
                    <a:pt x="496" y="426"/>
                  </a:cubicBezTo>
                  <a:cubicBezTo>
                    <a:pt x="473" y="450"/>
                    <a:pt x="450" y="473"/>
                    <a:pt x="426" y="496"/>
                  </a:cubicBezTo>
                  <a:cubicBezTo>
                    <a:pt x="414" y="507"/>
                    <a:pt x="402" y="507"/>
                    <a:pt x="390" y="496"/>
                  </a:cubicBezTo>
                  <a:cubicBezTo>
                    <a:pt x="380" y="487"/>
                    <a:pt x="371" y="476"/>
                    <a:pt x="361" y="467"/>
                  </a:cubicBezTo>
                  <a:cubicBezTo>
                    <a:pt x="358" y="465"/>
                    <a:pt x="352" y="464"/>
                    <a:pt x="349" y="465"/>
                  </a:cubicBezTo>
                  <a:cubicBezTo>
                    <a:pt x="344" y="468"/>
                    <a:pt x="338" y="472"/>
                    <a:pt x="337" y="477"/>
                  </a:cubicBezTo>
                  <a:cubicBezTo>
                    <a:pt x="334" y="485"/>
                    <a:pt x="336" y="493"/>
                    <a:pt x="336" y="501"/>
                  </a:cubicBezTo>
                  <a:cubicBezTo>
                    <a:pt x="335" y="518"/>
                    <a:pt x="327" y="528"/>
                    <a:pt x="310" y="528"/>
                  </a:cubicBezTo>
                  <a:cubicBezTo>
                    <a:pt x="279" y="528"/>
                    <a:pt x="248" y="528"/>
                    <a:pt x="217" y="528"/>
                  </a:cubicBezTo>
                  <a:cubicBezTo>
                    <a:pt x="201" y="528"/>
                    <a:pt x="193" y="518"/>
                    <a:pt x="192" y="502"/>
                  </a:cubicBezTo>
                  <a:cubicBezTo>
                    <a:pt x="192" y="496"/>
                    <a:pt x="191" y="489"/>
                    <a:pt x="192" y="483"/>
                  </a:cubicBezTo>
                  <a:cubicBezTo>
                    <a:pt x="194" y="472"/>
                    <a:pt x="188" y="466"/>
                    <a:pt x="179" y="465"/>
                  </a:cubicBezTo>
                  <a:cubicBezTo>
                    <a:pt x="174" y="464"/>
                    <a:pt x="168" y="468"/>
                    <a:pt x="163" y="471"/>
                  </a:cubicBezTo>
                  <a:cubicBezTo>
                    <a:pt x="155" y="478"/>
                    <a:pt x="147" y="487"/>
                    <a:pt x="139" y="495"/>
                  </a:cubicBezTo>
                  <a:cubicBezTo>
                    <a:pt x="126" y="507"/>
                    <a:pt x="114" y="507"/>
                    <a:pt x="102" y="496"/>
                  </a:cubicBezTo>
                  <a:cubicBezTo>
                    <a:pt x="79" y="473"/>
                    <a:pt x="56" y="450"/>
                    <a:pt x="33" y="427"/>
                  </a:cubicBezTo>
                  <a:cubicBezTo>
                    <a:pt x="20" y="414"/>
                    <a:pt x="21" y="402"/>
                    <a:pt x="34" y="389"/>
                  </a:cubicBezTo>
                  <a:cubicBezTo>
                    <a:pt x="44" y="378"/>
                    <a:pt x="56" y="367"/>
                    <a:pt x="66" y="358"/>
                  </a:cubicBezTo>
                  <a:cubicBezTo>
                    <a:pt x="63" y="340"/>
                    <a:pt x="54" y="333"/>
                    <a:pt x="38" y="336"/>
                  </a:cubicBezTo>
                  <a:cubicBezTo>
                    <a:pt x="34" y="337"/>
                    <a:pt x="30" y="336"/>
                    <a:pt x="26" y="336"/>
                  </a:cubicBezTo>
                  <a:cubicBezTo>
                    <a:pt x="9" y="335"/>
                    <a:pt x="0" y="327"/>
                    <a:pt x="0" y="310"/>
                  </a:cubicBezTo>
                  <a:cubicBezTo>
                    <a:pt x="0" y="279"/>
                    <a:pt x="0" y="249"/>
                    <a:pt x="0" y="218"/>
                  </a:cubicBezTo>
                  <a:cubicBezTo>
                    <a:pt x="0" y="201"/>
                    <a:pt x="9" y="193"/>
                    <a:pt x="26" y="192"/>
                  </a:cubicBezTo>
                  <a:cubicBezTo>
                    <a:pt x="30" y="192"/>
                    <a:pt x="34" y="192"/>
                    <a:pt x="38" y="192"/>
                  </a:cubicBezTo>
                  <a:cubicBezTo>
                    <a:pt x="58" y="192"/>
                    <a:pt x="58" y="192"/>
                    <a:pt x="67" y="170"/>
                  </a:cubicBezTo>
                  <a:cubicBezTo>
                    <a:pt x="56" y="161"/>
                    <a:pt x="45" y="150"/>
                    <a:pt x="34" y="140"/>
                  </a:cubicBezTo>
                  <a:cubicBezTo>
                    <a:pt x="20" y="126"/>
                    <a:pt x="20" y="114"/>
                    <a:pt x="34" y="100"/>
                  </a:cubicBezTo>
                  <a:cubicBezTo>
                    <a:pt x="56" y="78"/>
                    <a:pt x="78" y="56"/>
                    <a:pt x="100" y="34"/>
                  </a:cubicBezTo>
                  <a:cubicBezTo>
                    <a:pt x="114" y="20"/>
                    <a:pt x="126" y="20"/>
                    <a:pt x="140" y="34"/>
                  </a:cubicBezTo>
                  <a:cubicBezTo>
                    <a:pt x="151" y="45"/>
                    <a:pt x="161" y="56"/>
                    <a:pt x="170" y="66"/>
                  </a:cubicBezTo>
                  <a:close/>
                  <a:moveTo>
                    <a:pt x="480" y="239"/>
                  </a:moveTo>
                  <a:cubicBezTo>
                    <a:pt x="437" y="251"/>
                    <a:pt x="432" y="216"/>
                    <a:pt x="417" y="192"/>
                  </a:cubicBezTo>
                  <a:cubicBezTo>
                    <a:pt x="392" y="153"/>
                    <a:pt x="432" y="142"/>
                    <a:pt x="443" y="122"/>
                  </a:cubicBezTo>
                  <a:cubicBezTo>
                    <a:pt x="430" y="108"/>
                    <a:pt x="419" y="96"/>
                    <a:pt x="409" y="84"/>
                  </a:cubicBezTo>
                  <a:cubicBezTo>
                    <a:pt x="387" y="93"/>
                    <a:pt x="380" y="130"/>
                    <a:pt x="351" y="117"/>
                  </a:cubicBezTo>
                  <a:cubicBezTo>
                    <a:pt x="322" y="104"/>
                    <a:pt x="277" y="101"/>
                    <a:pt x="288" y="49"/>
                  </a:cubicBezTo>
                  <a:cubicBezTo>
                    <a:pt x="271" y="49"/>
                    <a:pt x="256" y="49"/>
                    <a:pt x="239" y="49"/>
                  </a:cubicBezTo>
                  <a:cubicBezTo>
                    <a:pt x="251" y="99"/>
                    <a:pt x="209" y="101"/>
                    <a:pt x="182" y="115"/>
                  </a:cubicBezTo>
                  <a:cubicBezTo>
                    <a:pt x="149" y="133"/>
                    <a:pt x="141" y="93"/>
                    <a:pt x="122" y="85"/>
                  </a:cubicBezTo>
                  <a:cubicBezTo>
                    <a:pt x="109" y="98"/>
                    <a:pt x="97" y="110"/>
                    <a:pt x="85" y="122"/>
                  </a:cubicBezTo>
                  <a:cubicBezTo>
                    <a:pt x="99" y="142"/>
                    <a:pt x="135" y="155"/>
                    <a:pt x="111" y="193"/>
                  </a:cubicBezTo>
                  <a:cubicBezTo>
                    <a:pt x="96" y="217"/>
                    <a:pt x="90" y="252"/>
                    <a:pt x="49" y="239"/>
                  </a:cubicBezTo>
                  <a:cubicBezTo>
                    <a:pt x="49" y="257"/>
                    <a:pt x="49" y="272"/>
                    <a:pt x="49" y="290"/>
                  </a:cubicBezTo>
                  <a:cubicBezTo>
                    <a:pt x="92" y="277"/>
                    <a:pt x="96" y="312"/>
                    <a:pt x="111" y="336"/>
                  </a:cubicBezTo>
                  <a:cubicBezTo>
                    <a:pt x="136" y="374"/>
                    <a:pt x="97" y="386"/>
                    <a:pt x="84" y="407"/>
                  </a:cubicBezTo>
                  <a:cubicBezTo>
                    <a:pt x="97" y="420"/>
                    <a:pt x="108" y="432"/>
                    <a:pt x="119" y="443"/>
                  </a:cubicBezTo>
                  <a:cubicBezTo>
                    <a:pt x="135" y="431"/>
                    <a:pt x="149" y="412"/>
                    <a:pt x="165" y="410"/>
                  </a:cubicBezTo>
                  <a:cubicBezTo>
                    <a:pt x="182" y="408"/>
                    <a:pt x="201" y="424"/>
                    <a:pt x="220" y="431"/>
                  </a:cubicBezTo>
                  <a:cubicBezTo>
                    <a:pt x="244" y="440"/>
                    <a:pt x="239" y="461"/>
                    <a:pt x="240" y="479"/>
                  </a:cubicBezTo>
                  <a:cubicBezTo>
                    <a:pt x="257" y="479"/>
                    <a:pt x="272" y="479"/>
                    <a:pt x="289" y="479"/>
                  </a:cubicBezTo>
                  <a:cubicBezTo>
                    <a:pt x="277" y="437"/>
                    <a:pt x="312" y="432"/>
                    <a:pt x="336" y="417"/>
                  </a:cubicBezTo>
                  <a:cubicBezTo>
                    <a:pt x="374" y="392"/>
                    <a:pt x="386" y="432"/>
                    <a:pt x="406" y="443"/>
                  </a:cubicBezTo>
                  <a:cubicBezTo>
                    <a:pt x="420" y="431"/>
                    <a:pt x="432" y="419"/>
                    <a:pt x="443" y="409"/>
                  </a:cubicBezTo>
                  <a:cubicBezTo>
                    <a:pt x="431" y="393"/>
                    <a:pt x="412" y="379"/>
                    <a:pt x="410" y="363"/>
                  </a:cubicBezTo>
                  <a:cubicBezTo>
                    <a:pt x="409" y="345"/>
                    <a:pt x="424" y="327"/>
                    <a:pt x="431" y="308"/>
                  </a:cubicBezTo>
                  <a:cubicBezTo>
                    <a:pt x="440" y="283"/>
                    <a:pt x="461" y="289"/>
                    <a:pt x="480" y="288"/>
                  </a:cubicBezTo>
                  <a:cubicBezTo>
                    <a:pt x="480" y="271"/>
                    <a:pt x="480" y="257"/>
                    <a:pt x="480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Freeform 8">
              <a:extLst>
                <a:ext uri="{FF2B5EF4-FFF2-40B4-BE49-F238E27FC236}">
                  <a16:creationId xmlns:a16="http://schemas.microsoft.com/office/drawing/2014/main" id="{2375BCAA-A491-E2B5-7035-32D9AAB064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42963" y="557213"/>
              <a:ext cx="44450" cy="42863"/>
            </a:xfrm>
            <a:custGeom>
              <a:avLst/>
              <a:gdLst>
                <a:gd name="T0" fmla="*/ 1 w 146"/>
                <a:gd name="T1" fmla="*/ 71 h 146"/>
                <a:gd name="T2" fmla="*/ 74 w 146"/>
                <a:gd name="T3" fmla="*/ 1 h 146"/>
                <a:gd name="T4" fmla="*/ 145 w 146"/>
                <a:gd name="T5" fmla="*/ 75 h 146"/>
                <a:gd name="T6" fmla="*/ 72 w 146"/>
                <a:gd name="T7" fmla="*/ 145 h 146"/>
                <a:gd name="T8" fmla="*/ 1 w 146"/>
                <a:gd name="T9" fmla="*/ 71 h 146"/>
                <a:gd name="T10" fmla="*/ 97 w 146"/>
                <a:gd name="T11" fmla="*/ 73 h 146"/>
                <a:gd name="T12" fmla="*/ 73 w 146"/>
                <a:gd name="T13" fmla="*/ 49 h 146"/>
                <a:gd name="T14" fmla="*/ 49 w 146"/>
                <a:gd name="T15" fmla="*/ 73 h 146"/>
                <a:gd name="T16" fmla="*/ 73 w 146"/>
                <a:gd name="T17" fmla="*/ 97 h 146"/>
                <a:gd name="T18" fmla="*/ 97 w 146"/>
                <a:gd name="T19" fmla="*/ 73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6" h="146">
                  <a:moveTo>
                    <a:pt x="1" y="71"/>
                  </a:moveTo>
                  <a:cubicBezTo>
                    <a:pt x="2" y="32"/>
                    <a:pt x="35" y="0"/>
                    <a:pt x="74" y="1"/>
                  </a:cubicBezTo>
                  <a:cubicBezTo>
                    <a:pt x="114" y="2"/>
                    <a:pt x="146" y="35"/>
                    <a:pt x="145" y="75"/>
                  </a:cubicBezTo>
                  <a:cubicBezTo>
                    <a:pt x="144" y="114"/>
                    <a:pt x="111" y="146"/>
                    <a:pt x="72" y="145"/>
                  </a:cubicBezTo>
                  <a:cubicBezTo>
                    <a:pt x="32" y="144"/>
                    <a:pt x="0" y="111"/>
                    <a:pt x="1" y="71"/>
                  </a:cubicBezTo>
                  <a:close/>
                  <a:moveTo>
                    <a:pt x="97" y="73"/>
                  </a:moveTo>
                  <a:cubicBezTo>
                    <a:pt x="97" y="60"/>
                    <a:pt x="86" y="49"/>
                    <a:pt x="73" y="49"/>
                  </a:cubicBezTo>
                  <a:cubicBezTo>
                    <a:pt x="60" y="49"/>
                    <a:pt x="49" y="60"/>
                    <a:pt x="49" y="73"/>
                  </a:cubicBezTo>
                  <a:cubicBezTo>
                    <a:pt x="49" y="86"/>
                    <a:pt x="60" y="97"/>
                    <a:pt x="73" y="97"/>
                  </a:cubicBezTo>
                  <a:cubicBezTo>
                    <a:pt x="86" y="97"/>
                    <a:pt x="97" y="86"/>
                    <a:pt x="97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Freeform 9">
              <a:extLst>
                <a:ext uri="{FF2B5EF4-FFF2-40B4-BE49-F238E27FC236}">
                  <a16:creationId xmlns:a16="http://schemas.microsoft.com/office/drawing/2014/main" id="{C022B515-EA48-AFF7-AED7-9F91F7786E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3113" y="392113"/>
              <a:ext cx="71438" cy="73025"/>
            </a:xfrm>
            <a:custGeom>
              <a:avLst/>
              <a:gdLst>
                <a:gd name="T0" fmla="*/ 119 w 240"/>
                <a:gd name="T1" fmla="*/ 241 h 241"/>
                <a:gd name="T2" fmla="*/ 0 w 240"/>
                <a:gd name="T3" fmla="*/ 120 h 241"/>
                <a:gd name="T4" fmla="*/ 122 w 240"/>
                <a:gd name="T5" fmla="*/ 1 h 241"/>
                <a:gd name="T6" fmla="*/ 240 w 240"/>
                <a:gd name="T7" fmla="*/ 121 h 241"/>
                <a:gd name="T8" fmla="*/ 119 w 240"/>
                <a:gd name="T9" fmla="*/ 241 h 241"/>
                <a:gd name="T10" fmla="*/ 192 w 240"/>
                <a:gd name="T11" fmla="*/ 121 h 241"/>
                <a:gd name="T12" fmla="*/ 120 w 240"/>
                <a:gd name="T13" fmla="*/ 49 h 241"/>
                <a:gd name="T14" fmla="*/ 48 w 240"/>
                <a:gd name="T15" fmla="*/ 121 h 241"/>
                <a:gd name="T16" fmla="*/ 120 w 240"/>
                <a:gd name="T17" fmla="*/ 193 h 241"/>
                <a:gd name="T18" fmla="*/ 192 w 240"/>
                <a:gd name="T19" fmla="*/ 121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1">
                  <a:moveTo>
                    <a:pt x="119" y="241"/>
                  </a:moveTo>
                  <a:cubicBezTo>
                    <a:pt x="53" y="241"/>
                    <a:pt x="0" y="186"/>
                    <a:pt x="0" y="120"/>
                  </a:cubicBezTo>
                  <a:cubicBezTo>
                    <a:pt x="1" y="54"/>
                    <a:pt x="55" y="0"/>
                    <a:pt x="122" y="1"/>
                  </a:cubicBezTo>
                  <a:cubicBezTo>
                    <a:pt x="187" y="2"/>
                    <a:pt x="240" y="56"/>
                    <a:pt x="240" y="121"/>
                  </a:cubicBezTo>
                  <a:cubicBezTo>
                    <a:pt x="240" y="187"/>
                    <a:pt x="185" y="241"/>
                    <a:pt x="119" y="241"/>
                  </a:cubicBezTo>
                  <a:close/>
                  <a:moveTo>
                    <a:pt x="192" y="121"/>
                  </a:moveTo>
                  <a:cubicBezTo>
                    <a:pt x="192" y="82"/>
                    <a:pt x="160" y="49"/>
                    <a:pt x="120" y="49"/>
                  </a:cubicBezTo>
                  <a:cubicBezTo>
                    <a:pt x="81" y="49"/>
                    <a:pt x="48" y="81"/>
                    <a:pt x="48" y="121"/>
                  </a:cubicBezTo>
                  <a:cubicBezTo>
                    <a:pt x="48" y="160"/>
                    <a:pt x="80" y="193"/>
                    <a:pt x="120" y="193"/>
                  </a:cubicBezTo>
                  <a:cubicBezTo>
                    <a:pt x="159" y="193"/>
                    <a:pt x="192" y="161"/>
                    <a:pt x="192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A389004F-9F58-E38A-66B5-CC04A31A84B3}"/>
              </a:ext>
            </a:extLst>
          </p:cNvPr>
          <p:cNvGrpSpPr/>
          <p:nvPr/>
        </p:nvGrpSpPr>
        <p:grpSpPr>
          <a:xfrm>
            <a:off x="3710521" y="1484741"/>
            <a:ext cx="442913" cy="444500"/>
            <a:chOff x="1250951" y="292100"/>
            <a:chExt cx="442913" cy="444500"/>
          </a:xfrm>
          <a:solidFill>
            <a:srgbClr val="43266B"/>
          </a:solidFill>
        </p:grpSpPr>
        <p:sp>
          <p:nvSpPr>
            <p:cNvPr id="9" name="Freeform 10">
              <a:extLst>
                <a:ext uri="{FF2B5EF4-FFF2-40B4-BE49-F238E27FC236}">
                  <a16:creationId xmlns:a16="http://schemas.microsoft.com/office/drawing/2014/main" id="{40F86E86-A16F-2E0C-2C4E-5E9E7A8962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50951" y="292100"/>
              <a:ext cx="442913" cy="444500"/>
            </a:xfrm>
            <a:custGeom>
              <a:avLst/>
              <a:gdLst>
                <a:gd name="T0" fmla="*/ 711 w 1492"/>
                <a:gd name="T1" fmla="*/ 136 h 1490"/>
                <a:gd name="T2" fmla="*/ 780 w 1492"/>
                <a:gd name="T3" fmla="*/ 135 h 1490"/>
                <a:gd name="T4" fmla="*/ 852 w 1492"/>
                <a:gd name="T5" fmla="*/ 278 h 1490"/>
                <a:gd name="T6" fmla="*/ 933 w 1492"/>
                <a:gd name="T7" fmla="*/ 272 h 1490"/>
                <a:gd name="T8" fmla="*/ 1057 w 1492"/>
                <a:gd name="T9" fmla="*/ 258 h 1490"/>
                <a:gd name="T10" fmla="*/ 1440 w 1492"/>
                <a:gd name="T11" fmla="*/ 79 h 1490"/>
                <a:gd name="T12" fmla="*/ 1481 w 1492"/>
                <a:gd name="T13" fmla="*/ 425 h 1490"/>
                <a:gd name="T14" fmla="*/ 1200 w 1492"/>
                <a:gd name="T15" fmla="*/ 721 h 1490"/>
                <a:gd name="T16" fmla="*/ 1311 w 1492"/>
                <a:gd name="T17" fmla="*/ 961 h 1490"/>
                <a:gd name="T18" fmla="*/ 1414 w 1492"/>
                <a:gd name="T19" fmla="*/ 1489 h 1490"/>
                <a:gd name="T20" fmla="*/ 1104 w 1492"/>
                <a:gd name="T21" fmla="*/ 1024 h 1490"/>
                <a:gd name="T22" fmla="*/ 956 w 1492"/>
                <a:gd name="T23" fmla="*/ 1296 h 1490"/>
                <a:gd name="T24" fmla="*/ 863 w 1492"/>
                <a:gd name="T25" fmla="*/ 1186 h 1490"/>
                <a:gd name="T26" fmla="*/ 813 w 1492"/>
                <a:gd name="T27" fmla="*/ 1438 h 1490"/>
                <a:gd name="T28" fmla="*/ 720 w 1492"/>
                <a:gd name="T29" fmla="*/ 1335 h 1490"/>
                <a:gd name="T30" fmla="*/ 577 w 1492"/>
                <a:gd name="T31" fmla="*/ 1248 h 1490"/>
                <a:gd name="T32" fmla="*/ 480 w 1492"/>
                <a:gd name="T33" fmla="*/ 1317 h 1490"/>
                <a:gd name="T34" fmla="*/ 521 w 1492"/>
                <a:gd name="T35" fmla="*/ 1143 h 1490"/>
                <a:gd name="T36" fmla="*/ 384 w 1492"/>
                <a:gd name="T37" fmla="*/ 1408 h 1490"/>
                <a:gd name="T38" fmla="*/ 0 w 1492"/>
                <a:gd name="T39" fmla="*/ 1040 h 1490"/>
                <a:gd name="T40" fmla="*/ 191 w 1492"/>
                <a:gd name="T41" fmla="*/ 769 h 1490"/>
                <a:gd name="T42" fmla="*/ 192 w 1492"/>
                <a:gd name="T43" fmla="*/ 481 h 1490"/>
                <a:gd name="T44" fmla="*/ 55 w 1492"/>
                <a:gd name="T45" fmla="*/ 383 h 1490"/>
                <a:gd name="T46" fmla="*/ 361 w 1492"/>
                <a:gd name="T47" fmla="*/ 1 h 1490"/>
                <a:gd name="T48" fmla="*/ 343 w 1492"/>
                <a:gd name="T49" fmla="*/ 385 h 1490"/>
                <a:gd name="T50" fmla="*/ 241 w 1492"/>
                <a:gd name="T51" fmla="*/ 672 h 1490"/>
                <a:gd name="T52" fmla="*/ 528 w 1492"/>
                <a:gd name="T53" fmla="*/ 331 h 1490"/>
                <a:gd name="T54" fmla="*/ 564 w 1492"/>
                <a:gd name="T55" fmla="*/ 98 h 1490"/>
                <a:gd name="T56" fmla="*/ 576 w 1492"/>
                <a:gd name="T57" fmla="*/ 317 h 1490"/>
                <a:gd name="T58" fmla="*/ 336 w 1492"/>
                <a:gd name="T59" fmla="*/ 745 h 1490"/>
                <a:gd name="T60" fmla="*/ 78 w 1492"/>
                <a:gd name="T61" fmla="*/ 1441 h 1490"/>
                <a:gd name="T62" fmla="*/ 306 w 1492"/>
                <a:gd name="T63" fmla="*/ 1009 h 1490"/>
                <a:gd name="T64" fmla="*/ 1153 w 1492"/>
                <a:gd name="T65" fmla="*/ 1344 h 1490"/>
                <a:gd name="T66" fmla="*/ 1153 w 1492"/>
                <a:gd name="T67" fmla="*/ 1344 h 1490"/>
                <a:gd name="T68" fmla="*/ 77 w 1492"/>
                <a:gd name="T69" fmla="*/ 49 h 1490"/>
                <a:gd name="T70" fmla="*/ 384 w 1492"/>
                <a:gd name="T71" fmla="*/ 240 h 1490"/>
                <a:gd name="T72" fmla="*/ 1368 w 1492"/>
                <a:gd name="T73" fmla="*/ 49 h 1490"/>
                <a:gd name="T74" fmla="*/ 1246 w 1492"/>
                <a:gd name="T75" fmla="*/ 409 h 1490"/>
                <a:gd name="T76" fmla="*/ 1408 w 1492"/>
                <a:gd name="T77" fmla="*/ 349 h 1490"/>
                <a:gd name="T78" fmla="*/ 1064 w 1492"/>
                <a:gd name="T79" fmla="*/ 383 h 1490"/>
                <a:gd name="T80" fmla="*/ 1195 w 1492"/>
                <a:gd name="T81" fmla="*/ 672 h 1490"/>
                <a:gd name="T82" fmla="*/ 1195 w 1492"/>
                <a:gd name="T83" fmla="*/ 672 h 1490"/>
                <a:gd name="T84" fmla="*/ 84 w 1492"/>
                <a:gd name="T85" fmla="*/ 337 h 1490"/>
                <a:gd name="T86" fmla="*/ 384 w 1492"/>
                <a:gd name="T87" fmla="*/ 290 h 1490"/>
                <a:gd name="T88" fmla="*/ 1209 w 1492"/>
                <a:gd name="T89" fmla="*/ 1441 h 1490"/>
                <a:gd name="T90" fmla="*/ 1152 w 1492"/>
                <a:gd name="T91" fmla="*/ 1056 h 1490"/>
                <a:gd name="T92" fmla="*/ 1181 w 1492"/>
                <a:gd name="T93" fmla="*/ 1009 h 1490"/>
                <a:gd name="T94" fmla="*/ 1148 w 1492"/>
                <a:gd name="T95" fmla="*/ 964 h 1490"/>
                <a:gd name="T96" fmla="*/ 340 w 1492"/>
                <a:gd name="T97" fmla="*/ 964 h 1490"/>
                <a:gd name="T98" fmla="*/ 340 w 1492"/>
                <a:gd name="T99" fmla="*/ 964 h 1490"/>
                <a:gd name="T100" fmla="*/ 305 w 1492"/>
                <a:gd name="T101" fmla="*/ 432 h 1490"/>
                <a:gd name="T102" fmla="*/ 551 w 1492"/>
                <a:gd name="T103" fmla="*/ 193 h 1490"/>
                <a:gd name="T104" fmla="*/ 744 w 1492"/>
                <a:gd name="T105" fmla="*/ 49 h 1490"/>
                <a:gd name="T106" fmla="*/ 912 w 1492"/>
                <a:gd name="T107" fmla="*/ 217 h 1490"/>
                <a:gd name="T108" fmla="*/ 912 w 1492"/>
                <a:gd name="T109" fmla="*/ 217 h 1490"/>
                <a:gd name="T110" fmla="*/ 864 w 1492"/>
                <a:gd name="T111" fmla="*/ 1273 h 1490"/>
                <a:gd name="T112" fmla="*/ 528 w 1492"/>
                <a:gd name="T113" fmla="*/ 1322 h 1490"/>
                <a:gd name="T114" fmla="*/ 720 w 1492"/>
                <a:gd name="T115" fmla="*/ 1417 h 14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92" h="1490">
                  <a:moveTo>
                    <a:pt x="576" y="317"/>
                  </a:moveTo>
                  <a:cubicBezTo>
                    <a:pt x="624" y="307"/>
                    <a:pt x="671" y="297"/>
                    <a:pt x="720" y="286"/>
                  </a:cubicBezTo>
                  <a:cubicBezTo>
                    <a:pt x="720" y="242"/>
                    <a:pt x="720" y="195"/>
                    <a:pt x="720" y="148"/>
                  </a:cubicBezTo>
                  <a:cubicBezTo>
                    <a:pt x="720" y="144"/>
                    <a:pt x="715" y="139"/>
                    <a:pt x="711" y="136"/>
                  </a:cubicBezTo>
                  <a:cubicBezTo>
                    <a:pt x="680" y="119"/>
                    <a:pt x="666" y="87"/>
                    <a:pt x="675" y="54"/>
                  </a:cubicBezTo>
                  <a:cubicBezTo>
                    <a:pt x="684" y="22"/>
                    <a:pt x="713" y="0"/>
                    <a:pt x="746" y="1"/>
                  </a:cubicBezTo>
                  <a:cubicBezTo>
                    <a:pt x="780" y="2"/>
                    <a:pt x="808" y="26"/>
                    <a:pt x="815" y="60"/>
                  </a:cubicBezTo>
                  <a:cubicBezTo>
                    <a:pt x="821" y="89"/>
                    <a:pt x="807" y="120"/>
                    <a:pt x="780" y="135"/>
                  </a:cubicBezTo>
                  <a:cubicBezTo>
                    <a:pt x="770" y="140"/>
                    <a:pt x="768" y="146"/>
                    <a:pt x="768" y="155"/>
                  </a:cubicBezTo>
                  <a:cubicBezTo>
                    <a:pt x="768" y="200"/>
                    <a:pt x="768" y="244"/>
                    <a:pt x="768" y="289"/>
                  </a:cubicBezTo>
                  <a:cubicBezTo>
                    <a:pt x="800" y="294"/>
                    <a:pt x="831" y="299"/>
                    <a:pt x="863" y="304"/>
                  </a:cubicBezTo>
                  <a:cubicBezTo>
                    <a:pt x="866" y="293"/>
                    <a:pt x="865" y="285"/>
                    <a:pt x="852" y="278"/>
                  </a:cubicBezTo>
                  <a:cubicBezTo>
                    <a:pt x="824" y="264"/>
                    <a:pt x="811" y="231"/>
                    <a:pt x="818" y="202"/>
                  </a:cubicBezTo>
                  <a:cubicBezTo>
                    <a:pt x="825" y="171"/>
                    <a:pt x="851" y="148"/>
                    <a:pt x="882" y="145"/>
                  </a:cubicBezTo>
                  <a:cubicBezTo>
                    <a:pt x="913" y="143"/>
                    <a:pt x="943" y="161"/>
                    <a:pt x="955" y="190"/>
                  </a:cubicBezTo>
                  <a:cubicBezTo>
                    <a:pt x="967" y="219"/>
                    <a:pt x="960" y="255"/>
                    <a:pt x="933" y="272"/>
                  </a:cubicBezTo>
                  <a:cubicBezTo>
                    <a:pt x="911" y="285"/>
                    <a:pt x="910" y="301"/>
                    <a:pt x="913" y="319"/>
                  </a:cubicBezTo>
                  <a:cubicBezTo>
                    <a:pt x="946" y="338"/>
                    <a:pt x="979" y="356"/>
                    <a:pt x="1012" y="374"/>
                  </a:cubicBezTo>
                  <a:cubicBezTo>
                    <a:pt x="1015" y="369"/>
                    <a:pt x="1018" y="362"/>
                    <a:pt x="1024" y="357"/>
                  </a:cubicBezTo>
                  <a:cubicBezTo>
                    <a:pt x="1052" y="329"/>
                    <a:pt x="1058" y="296"/>
                    <a:pt x="1057" y="258"/>
                  </a:cubicBezTo>
                  <a:cubicBezTo>
                    <a:pt x="1054" y="199"/>
                    <a:pt x="1056" y="140"/>
                    <a:pt x="1056" y="81"/>
                  </a:cubicBezTo>
                  <a:cubicBezTo>
                    <a:pt x="1056" y="31"/>
                    <a:pt x="1085" y="1"/>
                    <a:pt x="1135" y="1"/>
                  </a:cubicBezTo>
                  <a:cubicBezTo>
                    <a:pt x="1210" y="1"/>
                    <a:pt x="1286" y="1"/>
                    <a:pt x="1361" y="1"/>
                  </a:cubicBezTo>
                  <a:cubicBezTo>
                    <a:pt x="1410" y="1"/>
                    <a:pt x="1440" y="30"/>
                    <a:pt x="1440" y="79"/>
                  </a:cubicBezTo>
                  <a:cubicBezTo>
                    <a:pt x="1440" y="151"/>
                    <a:pt x="1440" y="223"/>
                    <a:pt x="1440" y="295"/>
                  </a:cubicBezTo>
                  <a:cubicBezTo>
                    <a:pt x="1440" y="308"/>
                    <a:pt x="1443" y="318"/>
                    <a:pt x="1451" y="328"/>
                  </a:cubicBezTo>
                  <a:cubicBezTo>
                    <a:pt x="1460" y="339"/>
                    <a:pt x="1468" y="350"/>
                    <a:pt x="1476" y="361"/>
                  </a:cubicBezTo>
                  <a:cubicBezTo>
                    <a:pt x="1490" y="382"/>
                    <a:pt x="1492" y="403"/>
                    <a:pt x="1481" y="425"/>
                  </a:cubicBezTo>
                  <a:cubicBezTo>
                    <a:pt x="1469" y="446"/>
                    <a:pt x="1451" y="457"/>
                    <a:pt x="1427" y="457"/>
                  </a:cubicBezTo>
                  <a:cubicBezTo>
                    <a:pt x="1384" y="457"/>
                    <a:pt x="1341" y="457"/>
                    <a:pt x="1296" y="457"/>
                  </a:cubicBezTo>
                  <a:cubicBezTo>
                    <a:pt x="1296" y="545"/>
                    <a:pt x="1296" y="632"/>
                    <a:pt x="1296" y="721"/>
                  </a:cubicBezTo>
                  <a:cubicBezTo>
                    <a:pt x="1264" y="721"/>
                    <a:pt x="1232" y="721"/>
                    <a:pt x="1200" y="721"/>
                  </a:cubicBezTo>
                  <a:cubicBezTo>
                    <a:pt x="1200" y="737"/>
                    <a:pt x="1200" y="752"/>
                    <a:pt x="1200" y="768"/>
                  </a:cubicBezTo>
                  <a:cubicBezTo>
                    <a:pt x="1231" y="768"/>
                    <a:pt x="1262" y="768"/>
                    <a:pt x="1295" y="768"/>
                  </a:cubicBezTo>
                  <a:cubicBezTo>
                    <a:pt x="1295" y="833"/>
                    <a:pt x="1295" y="896"/>
                    <a:pt x="1295" y="960"/>
                  </a:cubicBezTo>
                  <a:cubicBezTo>
                    <a:pt x="1302" y="961"/>
                    <a:pt x="1306" y="961"/>
                    <a:pt x="1311" y="961"/>
                  </a:cubicBezTo>
                  <a:cubicBezTo>
                    <a:pt x="1346" y="961"/>
                    <a:pt x="1381" y="961"/>
                    <a:pt x="1416" y="961"/>
                  </a:cubicBezTo>
                  <a:cubicBezTo>
                    <a:pt x="1456" y="962"/>
                    <a:pt x="1488" y="992"/>
                    <a:pt x="1488" y="1033"/>
                  </a:cubicBezTo>
                  <a:cubicBezTo>
                    <a:pt x="1488" y="1161"/>
                    <a:pt x="1488" y="1289"/>
                    <a:pt x="1488" y="1417"/>
                  </a:cubicBezTo>
                  <a:cubicBezTo>
                    <a:pt x="1488" y="1458"/>
                    <a:pt x="1456" y="1489"/>
                    <a:pt x="1414" y="1489"/>
                  </a:cubicBezTo>
                  <a:cubicBezTo>
                    <a:pt x="1335" y="1489"/>
                    <a:pt x="1257" y="1489"/>
                    <a:pt x="1178" y="1489"/>
                  </a:cubicBezTo>
                  <a:cubicBezTo>
                    <a:pt x="1135" y="1489"/>
                    <a:pt x="1104" y="1458"/>
                    <a:pt x="1104" y="1414"/>
                  </a:cubicBezTo>
                  <a:cubicBezTo>
                    <a:pt x="1104" y="1291"/>
                    <a:pt x="1104" y="1168"/>
                    <a:pt x="1104" y="1045"/>
                  </a:cubicBezTo>
                  <a:cubicBezTo>
                    <a:pt x="1104" y="1040"/>
                    <a:pt x="1104" y="1034"/>
                    <a:pt x="1104" y="1024"/>
                  </a:cubicBezTo>
                  <a:cubicBezTo>
                    <a:pt x="1051" y="1091"/>
                    <a:pt x="988" y="1138"/>
                    <a:pt x="912" y="1169"/>
                  </a:cubicBezTo>
                  <a:cubicBezTo>
                    <a:pt x="912" y="1173"/>
                    <a:pt x="912" y="1176"/>
                    <a:pt x="912" y="1180"/>
                  </a:cubicBezTo>
                  <a:cubicBezTo>
                    <a:pt x="911" y="1195"/>
                    <a:pt x="913" y="1206"/>
                    <a:pt x="929" y="1216"/>
                  </a:cubicBezTo>
                  <a:cubicBezTo>
                    <a:pt x="957" y="1231"/>
                    <a:pt x="966" y="1266"/>
                    <a:pt x="956" y="1296"/>
                  </a:cubicBezTo>
                  <a:cubicBezTo>
                    <a:pt x="946" y="1326"/>
                    <a:pt x="917" y="1346"/>
                    <a:pt x="885" y="1345"/>
                  </a:cubicBezTo>
                  <a:cubicBezTo>
                    <a:pt x="853" y="1344"/>
                    <a:pt x="827" y="1322"/>
                    <a:pt x="819" y="1291"/>
                  </a:cubicBezTo>
                  <a:cubicBezTo>
                    <a:pt x="810" y="1260"/>
                    <a:pt x="823" y="1228"/>
                    <a:pt x="851" y="1213"/>
                  </a:cubicBezTo>
                  <a:cubicBezTo>
                    <a:pt x="863" y="1206"/>
                    <a:pt x="867" y="1199"/>
                    <a:pt x="863" y="1186"/>
                  </a:cubicBezTo>
                  <a:cubicBezTo>
                    <a:pt x="832" y="1191"/>
                    <a:pt x="800" y="1196"/>
                    <a:pt x="768" y="1201"/>
                  </a:cubicBezTo>
                  <a:cubicBezTo>
                    <a:pt x="768" y="1248"/>
                    <a:pt x="768" y="1295"/>
                    <a:pt x="768" y="1342"/>
                  </a:cubicBezTo>
                  <a:cubicBezTo>
                    <a:pt x="769" y="1346"/>
                    <a:pt x="774" y="1352"/>
                    <a:pt x="779" y="1354"/>
                  </a:cubicBezTo>
                  <a:cubicBezTo>
                    <a:pt x="809" y="1372"/>
                    <a:pt x="823" y="1405"/>
                    <a:pt x="813" y="1438"/>
                  </a:cubicBezTo>
                  <a:cubicBezTo>
                    <a:pt x="804" y="1469"/>
                    <a:pt x="773" y="1490"/>
                    <a:pt x="740" y="1489"/>
                  </a:cubicBezTo>
                  <a:cubicBezTo>
                    <a:pt x="707" y="1487"/>
                    <a:pt x="679" y="1462"/>
                    <a:pt x="673" y="1429"/>
                  </a:cubicBezTo>
                  <a:cubicBezTo>
                    <a:pt x="668" y="1400"/>
                    <a:pt x="682" y="1369"/>
                    <a:pt x="708" y="1355"/>
                  </a:cubicBezTo>
                  <a:cubicBezTo>
                    <a:pt x="718" y="1350"/>
                    <a:pt x="720" y="1344"/>
                    <a:pt x="720" y="1335"/>
                  </a:cubicBezTo>
                  <a:cubicBezTo>
                    <a:pt x="720" y="1290"/>
                    <a:pt x="720" y="1246"/>
                    <a:pt x="720" y="1201"/>
                  </a:cubicBezTo>
                  <a:cubicBezTo>
                    <a:pt x="695" y="1197"/>
                    <a:pt x="670" y="1195"/>
                    <a:pt x="647" y="1190"/>
                  </a:cubicBezTo>
                  <a:cubicBezTo>
                    <a:pt x="623" y="1185"/>
                    <a:pt x="601" y="1177"/>
                    <a:pt x="576" y="1170"/>
                  </a:cubicBezTo>
                  <a:cubicBezTo>
                    <a:pt x="576" y="1196"/>
                    <a:pt x="576" y="1222"/>
                    <a:pt x="577" y="1248"/>
                  </a:cubicBezTo>
                  <a:cubicBezTo>
                    <a:pt x="577" y="1252"/>
                    <a:pt x="584" y="1256"/>
                    <a:pt x="588" y="1259"/>
                  </a:cubicBezTo>
                  <a:cubicBezTo>
                    <a:pt x="619" y="1278"/>
                    <a:pt x="632" y="1314"/>
                    <a:pt x="619" y="1347"/>
                  </a:cubicBezTo>
                  <a:cubicBezTo>
                    <a:pt x="606" y="1379"/>
                    <a:pt x="572" y="1398"/>
                    <a:pt x="539" y="1392"/>
                  </a:cubicBezTo>
                  <a:cubicBezTo>
                    <a:pt x="503" y="1385"/>
                    <a:pt x="478" y="1353"/>
                    <a:pt x="480" y="1317"/>
                  </a:cubicBezTo>
                  <a:cubicBezTo>
                    <a:pt x="482" y="1290"/>
                    <a:pt x="496" y="1271"/>
                    <a:pt x="519" y="1257"/>
                  </a:cubicBezTo>
                  <a:cubicBezTo>
                    <a:pt x="523" y="1255"/>
                    <a:pt x="527" y="1248"/>
                    <a:pt x="528" y="1243"/>
                  </a:cubicBezTo>
                  <a:cubicBezTo>
                    <a:pt x="528" y="1214"/>
                    <a:pt x="528" y="1185"/>
                    <a:pt x="528" y="1156"/>
                  </a:cubicBezTo>
                  <a:cubicBezTo>
                    <a:pt x="528" y="1151"/>
                    <a:pt x="525" y="1145"/>
                    <a:pt x="521" y="1143"/>
                  </a:cubicBezTo>
                  <a:cubicBezTo>
                    <a:pt x="470" y="1113"/>
                    <a:pt x="426" y="1075"/>
                    <a:pt x="388" y="1029"/>
                  </a:cubicBezTo>
                  <a:cubicBezTo>
                    <a:pt x="388" y="1029"/>
                    <a:pt x="387" y="1029"/>
                    <a:pt x="384" y="1027"/>
                  </a:cubicBezTo>
                  <a:cubicBezTo>
                    <a:pt x="384" y="1033"/>
                    <a:pt x="384" y="1039"/>
                    <a:pt x="384" y="1044"/>
                  </a:cubicBezTo>
                  <a:cubicBezTo>
                    <a:pt x="384" y="1165"/>
                    <a:pt x="384" y="1287"/>
                    <a:pt x="384" y="1408"/>
                  </a:cubicBezTo>
                  <a:cubicBezTo>
                    <a:pt x="384" y="1460"/>
                    <a:pt x="355" y="1489"/>
                    <a:pt x="303" y="1489"/>
                  </a:cubicBezTo>
                  <a:cubicBezTo>
                    <a:pt x="228" y="1489"/>
                    <a:pt x="153" y="1489"/>
                    <a:pt x="78" y="1489"/>
                  </a:cubicBezTo>
                  <a:cubicBezTo>
                    <a:pt x="30" y="1489"/>
                    <a:pt x="0" y="1459"/>
                    <a:pt x="0" y="1410"/>
                  </a:cubicBezTo>
                  <a:cubicBezTo>
                    <a:pt x="0" y="1287"/>
                    <a:pt x="0" y="1163"/>
                    <a:pt x="0" y="1040"/>
                  </a:cubicBezTo>
                  <a:cubicBezTo>
                    <a:pt x="0" y="991"/>
                    <a:pt x="29" y="961"/>
                    <a:pt x="78" y="961"/>
                  </a:cubicBezTo>
                  <a:cubicBezTo>
                    <a:pt x="115" y="961"/>
                    <a:pt x="151" y="961"/>
                    <a:pt x="188" y="961"/>
                  </a:cubicBezTo>
                  <a:cubicBezTo>
                    <a:pt x="189" y="961"/>
                    <a:pt x="189" y="960"/>
                    <a:pt x="191" y="959"/>
                  </a:cubicBezTo>
                  <a:cubicBezTo>
                    <a:pt x="191" y="897"/>
                    <a:pt x="191" y="834"/>
                    <a:pt x="191" y="769"/>
                  </a:cubicBezTo>
                  <a:cubicBezTo>
                    <a:pt x="224" y="769"/>
                    <a:pt x="256" y="769"/>
                    <a:pt x="288" y="769"/>
                  </a:cubicBezTo>
                  <a:cubicBezTo>
                    <a:pt x="288" y="753"/>
                    <a:pt x="288" y="738"/>
                    <a:pt x="288" y="722"/>
                  </a:cubicBezTo>
                  <a:cubicBezTo>
                    <a:pt x="257" y="722"/>
                    <a:pt x="225" y="722"/>
                    <a:pt x="192" y="722"/>
                  </a:cubicBezTo>
                  <a:cubicBezTo>
                    <a:pt x="192" y="641"/>
                    <a:pt x="192" y="562"/>
                    <a:pt x="192" y="481"/>
                  </a:cubicBezTo>
                  <a:cubicBezTo>
                    <a:pt x="171" y="481"/>
                    <a:pt x="152" y="481"/>
                    <a:pt x="133" y="481"/>
                  </a:cubicBezTo>
                  <a:cubicBezTo>
                    <a:pt x="93" y="481"/>
                    <a:pt x="72" y="454"/>
                    <a:pt x="81" y="416"/>
                  </a:cubicBezTo>
                  <a:cubicBezTo>
                    <a:pt x="84" y="406"/>
                    <a:pt x="86" y="396"/>
                    <a:pt x="89" y="386"/>
                  </a:cubicBezTo>
                  <a:cubicBezTo>
                    <a:pt x="77" y="385"/>
                    <a:pt x="66" y="385"/>
                    <a:pt x="55" y="383"/>
                  </a:cubicBezTo>
                  <a:cubicBezTo>
                    <a:pt x="23" y="375"/>
                    <a:pt x="0" y="348"/>
                    <a:pt x="0" y="315"/>
                  </a:cubicBezTo>
                  <a:cubicBezTo>
                    <a:pt x="0" y="234"/>
                    <a:pt x="0" y="153"/>
                    <a:pt x="0" y="72"/>
                  </a:cubicBezTo>
                  <a:cubicBezTo>
                    <a:pt x="0" y="32"/>
                    <a:pt x="32" y="1"/>
                    <a:pt x="71" y="1"/>
                  </a:cubicBezTo>
                  <a:cubicBezTo>
                    <a:pt x="168" y="1"/>
                    <a:pt x="264" y="1"/>
                    <a:pt x="361" y="1"/>
                  </a:cubicBezTo>
                  <a:cubicBezTo>
                    <a:pt x="400" y="1"/>
                    <a:pt x="431" y="32"/>
                    <a:pt x="432" y="72"/>
                  </a:cubicBezTo>
                  <a:cubicBezTo>
                    <a:pt x="432" y="153"/>
                    <a:pt x="432" y="234"/>
                    <a:pt x="432" y="315"/>
                  </a:cubicBezTo>
                  <a:cubicBezTo>
                    <a:pt x="431" y="353"/>
                    <a:pt x="400" y="384"/>
                    <a:pt x="362" y="385"/>
                  </a:cubicBezTo>
                  <a:cubicBezTo>
                    <a:pt x="356" y="385"/>
                    <a:pt x="350" y="385"/>
                    <a:pt x="343" y="385"/>
                  </a:cubicBezTo>
                  <a:cubicBezTo>
                    <a:pt x="346" y="398"/>
                    <a:pt x="349" y="410"/>
                    <a:pt x="352" y="421"/>
                  </a:cubicBezTo>
                  <a:cubicBezTo>
                    <a:pt x="358" y="454"/>
                    <a:pt x="337" y="480"/>
                    <a:pt x="304" y="481"/>
                  </a:cubicBezTo>
                  <a:cubicBezTo>
                    <a:pt x="283" y="481"/>
                    <a:pt x="263" y="481"/>
                    <a:pt x="241" y="481"/>
                  </a:cubicBezTo>
                  <a:cubicBezTo>
                    <a:pt x="241" y="545"/>
                    <a:pt x="241" y="608"/>
                    <a:pt x="241" y="672"/>
                  </a:cubicBezTo>
                  <a:cubicBezTo>
                    <a:pt x="258" y="672"/>
                    <a:pt x="275" y="672"/>
                    <a:pt x="294" y="672"/>
                  </a:cubicBezTo>
                  <a:cubicBezTo>
                    <a:pt x="296" y="661"/>
                    <a:pt x="298" y="650"/>
                    <a:pt x="301" y="639"/>
                  </a:cubicBezTo>
                  <a:cubicBezTo>
                    <a:pt x="333" y="513"/>
                    <a:pt x="405" y="416"/>
                    <a:pt x="517" y="350"/>
                  </a:cubicBezTo>
                  <a:cubicBezTo>
                    <a:pt x="525" y="345"/>
                    <a:pt x="528" y="340"/>
                    <a:pt x="528" y="331"/>
                  </a:cubicBezTo>
                  <a:cubicBezTo>
                    <a:pt x="528" y="305"/>
                    <a:pt x="528" y="279"/>
                    <a:pt x="528" y="253"/>
                  </a:cubicBezTo>
                  <a:cubicBezTo>
                    <a:pt x="528" y="242"/>
                    <a:pt x="526" y="236"/>
                    <a:pt x="515" y="230"/>
                  </a:cubicBezTo>
                  <a:cubicBezTo>
                    <a:pt x="484" y="213"/>
                    <a:pt x="472" y="176"/>
                    <a:pt x="485" y="143"/>
                  </a:cubicBezTo>
                  <a:cubicBezTo>
                    <a:pt x="498" y="111"/>
                    <a:pt x="532" y="92"/>
                    <a:pt x="564" y="98"/>
                  </a:cubicBezTo>
                  <a:cubicBezTo>
                    <a:pt x="600" y="105"/>
                    <a:pt x="625" y="135"/>
                    <a:pt x="624" y="170"/>
                  </a:cubicBezTo>
                  <a:cubicBezTo>
                    <a:pt x="623" y="198"/>
                    <a:pt x="610" y="218"/>
                    <a:pt x="586" y="231"/>
                  </a:cubicBezTo>
                  <a:cubicBezTo>
                    <a:pt x="578" y="236"/>
                    <a:pt x="576" y="241"/>
                    <a:pt x="576" y="250"/>
                  </a:cubicBezTo>
                  <a:cubicBezTo>
                    <a:pt x="576" y="273"/>
                    <a:pt x="576" y="296"/>
                    <a:pt x="576" y="317"/>
                  </a:cubicBezTo>
                  <a:close/>
                  <a:moveTo>
                    <a:pt x="744" y="1153"/>
                  </a:moveTo>
                  <a:cubicBezTo>
                    <a:pt x="969" y="1153"/>
                    <a:pt x="1152" y="969"/>
                    <a:pt x="1152" y="744"/>
                  </a:cubicBezTo>
                  <a:cubicBezTo>
                    <a:pt x="1152" y="520"/>
                    <a:pt x="969" y="337"/>
                    <a:pt x="744" y="337"/>
                  </a:cubicBezTo>
                  <a:cubicBezTo>
                    <a:pt x="520" y="337"/>
                    <a:pt x="336" y="520"/>
                    <a:pt x="336" y="745"/>
                  </a:cubicBezTo>
                  <a:cubicBezTo>
                    <a:pt x="336" y="970"/>
                    <a:pt x="519" y="1153"/>
                    <a:pt x="744" y="1153"/>
                  </a:cubicBezTo>
                  <a:close/>
                  <a:moveTo>
                    <a:pt x="48" y="1224"/>
                  </a:moveTo>
                  <a:cubicBezTo>
                    <a:pt x="48" y="1286"/>
                    <a:pt x="48" y="1348"/>
                    <a:pt x="48" y="1410"/>
                  </a:cubicBezTo>
                  <a:cubicBezTo>
                    <a:pt x="48" y="1432"/>
                    <a:pt x="56" y="1441"/>
                    <a:pt x="78" y="1441"/>
                  </a:cubicBezTo>
                  <a:cubicBezTo>
                    <a:pt x="154" y="1441"/>
                    <a:pt x="230" y="1441"/>
                    <a:pt x="306" y="1441"/>
                  </a:cubicBezTo>
                  <a:cubicBezTo>
                    <a:pt x="328" y="1441"/>
                    <a:pt x="336" y="1432"/>
                    <a:pt x="336" y="1411"/>
                  </a:cubicBezTo>
                  <a:cubicBezTo>
                    <a:pt x="336" y="1287"/>
                    <a:pt x="336" y="1163"/>
                    <a:pt x="336" y="1039"/>
                  </a:cubicBezTo>
                  <a:cubicBezTo>
                    <a:pt x="336" y="1017"/>
                    <a:pt x="327" y="1009"/>
                    <a:pt x="306" y="1009"/>
                  </a:cubicBezTo>
                  <a:cubicBezTo>
                    <a:pt x="230" y="1009"/>
                    <a:pt x="155" y="1009"/>
                    <a:pt x="79" y="1009"/>
                  </a:cubicBezTo>
                  <a:cubicBezTo>
                    <a:pt x="56" y="1009"/>
                    <a:pt x="48" y="1017"/>
                    <a:pt x="48" y="1041"/>
                  </a:cubicBezTo>
                  <a:cubicBezTo>
                    <a:pt x="48" y="1102"/>
                    <a:pt x="48" y="1163"/>
                    <a:pt x="48" y="1224"/>
                  </a:cubicBezTo>
                  <a:close/>
                  <a:moveTo>
                    <a:pt x="1153" y="1344"/>
                  </a:moveTo>
                  <a:cubicBezTo>
                    <a:pt x="1249" y="1344"/>
                    <a:pt x="1344" y="1344"/>
                    <a:pt x="1439" y="1344"/>
                  </a:cubicBezTo>
                  <a:cubicBezTo>
                    <a:pt x="1439" y="1264"/>
                    <a:pt x="1439" y="1185"/>
                    <a:pt x="1439" y="1106"/>
                  </a:cubicBezTo>
                  <a:cubicBezTo>
                    <a:pt x="1343" y="1106"/>
                    <a:pt x="1248" y="1106"/>
                    <a:pt x="1153" y="1106"/>
                  </a:cubicBezTo>
                  <a:cubicBezTo>
                    <a:pt x="1153" y="1185"/>
                    <a:pt x="1153" y="1264"/>
                    <a:pt x="1153" y="1344"/>
                  </a:cubicBezTo>
                  <a:close/>
                  <a:moveTo>
                    <a:pt x="384" y="240"/>
                  </a:moveTo>
                  <a:cubicBezTo>
                    <a:pt x="384" y="183"/>
                    <a:pt x="384" y="127"/>
                    <a:pt x="384" y="72"/>
                  </a:cubicBezTo>
                  <a:cubicBezTo>
                    <a:pt x="383" y="57"/>
                    <a:pt x="373" y="49"/>
                    <a:pt x="356" y="49"/>
                  </a:cubicBezTo>
                  <a:cubicBezTo>
                    <a:pt x="263" y="49"/>
                    <a:pt x="170" y="49"/>
                    <a:pt x="77" y="49"/>
                  </a:cubicBezTo>
                  <a:cubicBezTo>
                    <a:pt x="57" y="49"/>
                    <a:pt x="48" y="58"/>
                    <a:pt x="48" y="79"/>
                  </a:cubicBezTo>
                  <a:cubicBezTo>
                    <a:pt x="48" y="115"/>
                    <a:pt x="48" y="150"/>
                    <a:pt x="48" y="186"/>
                  </a:cubicBezTo>
                  <a:cubicBezTo>
                    <a:pt x="48" y="204"/>
                    <a:pt x="48" y="222"/>
                    <a:pt x="48" y="240"/>
                  </a:cubicBezTo>
                  <a:cubicBezTo>
                    <a:pt x="160" y="240"/>
                    <a:pt x="271" y="240"/>
                    <a:pt x="384" y="240"/>
                  </a:cubicBezTo>
                  <a:close/>
                  <a:moveTo>
                    <a:pt x="1104" y="288"/>
                  </a:moveTo>
                  <a:cubicBezTo>
                    <a:pt x="1201" y="288"/>
                    <a:pt x="1296" y="288"/>
                    <a:pt x="1392" y="288"/>
                  </a:cubicBezTo>
                  <a:cubicBezTo>
                    <a:pt x="1392" y="216"/>
                    <a:pt x="1392" y="144"/>
                    <a:pt x="1392" y="73"/>
                  </a:cubicBezTo>
                  <a:cubicBezTo>
                    <a:pt x="1392" y="59"/>
                    <a:pt x="1382" y="49"/>
                    <a:pt x="1368" y="49"/>
                  </a:cubicBezTo>
                  <a:cubicBezTo>
                    <a:pt x="1288" y="49"/>
                    <a:pt x="1208" y="49"/>
                    <a:pt x="1128" y="49"/>
                  </a:cubicBezTo>
                  <a:cubicBezTo>
                    <a:pt x="1114" y="49"/>
                    <a:pt x="1104" y="59"/>
                    <a:pt x="1104" y="73"/>
                  </a:cubicBezTo>
                  <a:cubicBezTo>
                    <a:pt x="1104" y="144"/>
                    <a:pt x="1104" y="215"/>
                    <a:pt x="1104" y="288"/>
                  </a:cubicBezTo>
                  <a:close/>
                  <a:moveTo>
                    <a:pt x="1246" y="409"/>
                  </a:moveTo>
                  <a:cubicBezTo>
                    <a:pt x="1305" y="409"/>
                    <a:pt x="1363" y="409"/>
                    <a:pt x="1422" y="409"/>
                  </a:cubicBezTo>
                  <a:cubicBezTo>
                    <a:pt x="1428" y="409"/>
                    <a:pt x="1435" y="406"/>
                    <a:pt x="1438" y="401"/>
                  </a:cubicBezTo>
                  <a:cubicBezTo>
                    <a:pt x="1440" y="398"/>
                    <a:pt x="1437" y="390"/>
                    <a:pt x="1434" y="386"/>
                  </a:cubicBezTo>
                  <a:cubicBezTo>
                    <a:pt x="1426" y="373"/>
                    <a:pt x="1416" y="362"/>
                    <a:pt x="1408" y="349"/>
                  </a:cubicBezTo>
                  <a:cubicBezTo>
                    <a:pt x="1401" y="340"/>
                    <a:pt x="1394" y="337"/>
                    <a:pt x="1383" y="337"/>
                  </a:cubicBezTo>
                  <a:cubicBezTo>
                    <a:pt x="1307" y="337"/>
                    <a:pt x="1231" y="337"/>
                    <a:pt x="1155" y="337"/>
                  </a:cubicBezTo>
                  <a:cubicBezTo>
                    <a:pt x="1136" y="337"/>
                    <a:pt x="1114" y="332"/>
                    <a:pt x="1099" y="340"/>
                  </a:cubicBezTo>
                  <a:cubicBezTo>
                    <a:pt x="1084" y="347"/>
                    <a:pt x="1075" y="368"/>
                    <a:pt x="1064" y="383"/>
                  </a:cubicBezTo>
                  <a:cubicBezTo>
                    <a:pt x="1060" y="388"/>
                    <a:pt x="1056" y="398"/>
                    <a:pt x="1058" y="401"/>
                  </a:cubicBezTo>
                  <a:cubicBezTo>
                    <a:pt x="1062" y="406"/>
                    <a:pt x="1070" y="409"/>
                    <a:pt x="1077" y="409"/>
                  </a:cubicBezTo>
                  <a:cubicBezTo>
                    <a:pt x="1134" y="409"/>
                    <a:pt x="1190" y="409"/>
                    <a:pt x="1246" y="409"/>
                  </a:cubicBezTo>
                  <a:close/>
                  <a:moveTo>
                    <a:pt x="1195" y="672"/>
                  </a:moveTo>
                  <a:cubicBezTo>
                    <a:pt x="1213" y="672"/>
                    <a:pt x="1230" y="672"/>
                    <a:pt x="1247" y="672"/>
                  </a:cubicBezTo>
                  <a:cubicBezTo>
                    <a:pt x="1247" y="600"/>
                    <a:pt x="1247" y="529"/>
                    <a:pt x="1247" y="458"/>
                  </a:cubicBezTo>
                  <a:cubicBezTo>
                    <a:pt x="1197" y="458"/>
                    <a:pt x="1149" y="458"/>
                    <a:pt x="1100" y="458"/>
                  </a:cubicBezTo>
                  <a:cubicBezTo>
                    <a:pt x="1159" y="544"/>
                    <a:pt x="1171" y="571"/>
                    <a:pt x="1195" y="672"/>
                  </a:cubicBezTo>
                  <a:close/>
                  <a:moveTo>
                    <a:pt x="384" y="290"/>
                  </a:moveTo>
                  <a:cubicBezTo>
                    <a:pt x="271" y="290"/>
                    <a:pt x="160" y="290"/>
                    <a:pt x="48" y="290"/>
                  </a:cubicBezTo>
                  <a:cubicBezTo>
                    <a:pt x="48" y="294"/>
                    <a:pt x="48" y="297"/>
                    <a:pt x="48" y="300"/>
                  </a:cubicBezTo>
                  <a:cubicBezTo>
                    <a:pt x="48" y="330"/>
                    <a:pt x="54" y="337"/>
                    <a:pt x="84" y="337"/>
                  </a:cubicBezTo>
                  <a:cubicBezTo>
                    <a:pt x="124" y="337"/>
                    <a:pt x="164" y="337"/>
                    <a:pt x="204" y="337"/>
                  </a:cubicBezTo>
                  <a:cubicBezTo>
                    <a:pt x="255" y="337"/>
                    <a:pt x="305" y="337"/>
                    <a:pt x="355" y="337"/>
                  </a:cubicBezTo>
                  <a:cubicBezTo>
                    <a:pt x="375" y="337"/>
                    <a:pt x="384" y="328"/>
                    <a:pt x="384" y="309"/>
                  </a:cubicBezTo>
                  <a:cubicBezTo>
                    <a:pt x="384" y="303"/>
                    <a:pt x="384" y="297"/>
                    <a:pt x="384" y="290"/>
                  </a:cubicBezTo>
                  <a:close/>
                  <a:moveTo>
                    <a:pt x="1440" y="1394"/>
                  </a:moveTo>
                  <a:cubicBezTo>
                    <a:pt x="1343" y="1394"/>
                    <a:pt x="1248" y="1394"/>
                    <a:pt x="1153" y="1394"/>
                  </a:cubicBezTo>
                  <a:cubicBezTo>
                    <a:pt x="1150" y="1435"/>
                    <a:pt x="1155" y="1441"/>
                    <a:pt x="1194" y="1441"/>
                  </a:cubicBezTo>
                  <a:cubicBezTo>
                    <a:pt x="1199" y="1441"/>
                    <a:pt x="1204" y="1441"/>
                    <a:pt x="1209" y="1441"/>
                  </a:cubicBezTo>
                  <a:cubicBezTo>
                    <a:pt x="1277" y="1441"/>
                    <a:pt x="1344" y="1441"/>
                    <a:pt x="1411" y="1441"/>
                  </a:cubicBezTo>
                  <a:cubicBezTo>
                    <a:pt x="1431" y="1441"/>
                    <a:pt x="1440" y="1432"/>
                    <a:pt x="1440" y="1413"/>
                  </a:cubicBezTo>
                  <a:cubicBezTo>
                    <a:pt x="1440" y="1407"/>
                    <a:pt x="1440" y="1401"/>
                    <a:pt x="1440" y="1394"/>
                  </a:cubicBezTo>
                  <a:close/>
                  <a:moveTo>
                    <a:pt x="1152" y="1056"/>
                  </a:moveTo>
                  <a:cubicBezTo>
                    <a:pt x="1249" y="1056"/>
                    <a:pt x="1344" y="1056"/>
                    <a:pt x="1439" y="1056"/>
                  </a:cubicBezTo>
                  <a:cubicBezTo>
                    <a:pt x="1442" y="1015"/>
                    <a:pt x="1437" y="1009"/>
                    <a:pt x="1398" y="1009"/>
                  </a:cubicBezTo>
                  <a:cubicBezTo>
                    <a:pt x="1394" y="1009"/>
                    <a:pt x="1390" y="1009"/>
                    <a:pt x="1386" y="1009"/>
                  </a:cubicBezTo>
                  <a:cubicBezTo>
                    <a:pt x="1317" y="1009"/>
                    <a:pt x="1249" y="1009"/>
                    <a:pt x="1181" y="1009"/>
                  </a:cubicBezTo>
                  <a:cubicBezTo>
                    <a:pt x="1161" y="1009"/>
                    <a:pt x="1152" y="1018"/>
                    <a:pt x="1152" y="1037"/>
                  </a:cubicBezTo>
                  <a:cubicBezTo>
                    <a:pt x="1152" y="1043"/>
                    <a:pt x="1152" y="1049"/>
                    <a:pt x="1152" y="1056"/>
                  </a:cubicBezTo>
                  <a:close/>
                  <a:moveTo>
                    <a:pt x="1198" y="817"/>
                  </a:moveTo>
                  <a:cubicBezTo>
                    <a:pt x="1181" y="869"/>
                    <a:pt x="1163" y="919"/>
                    <a:pt x="1148" y="964"/>
                  </a:cubicBezTo>
                  <a:cubicBezTo>
                    <a:pt x="1178" y="964"/>
                    <a:pt x="1213" y="964"/>
                    <a:pt x="1247" y="964"/>
                  </a:cubicBezTo>
                  <a:cubicBezTo>
                    <a:pt x="1247" y="912"/>
                    <a:pt x="1247" y="865"/>
                    <a:pt x="1247" y="817"/>
                  </a:cubicBezTo>
                  <a:cubicBezTo>
                    <a:pt x="1229" y="817"/>
                    <a:pt x="1212" y="817"/>
                    <a:pt x="1198" y="817"/>
                  </a:cubicBezTo>
                  <a:close/>
                  <a:moveTo>
                    <a:pt x="340" y="964"/>
                  </a:moveTo>
                  <a:cubicBezTo>
                    <a:pt x="325" y="919"/>
                    <a:pt x="307" y="869"/>
                    <a:pt x="290" y="818"/>
                  </a:cubicBezTo>
                  <a:cubicBezTo>
                    <a:pt x="275" y="818"/>
                    <a:pt x="258" y="818"/>
                    <a:pt x="241" y="818"/>
                  </a:cubicBezTo>
                  <a:cubicBezTo>
                    <a:pt x="241" y="866"/>
                    <a:pt x="241" y="913"/>
                    <a:pt x="241" y="959"/>
                  </a:cubicBezTo>
                  <a:cubicBezTo>
                    <a:pt x="276" y="961"/>
                    <a:pt x="310" y="963"/>
                    <a:pt x="340" y="964"/>
                  </a:cubicBezTo>
                  <a:close/>
                  <a:moveTo>
                    <a:pt x="293" y="386"/>
                  </a:moveTo>
                  <a:cubicBezTo>
                    <a:pt x="241" y="386"/>
                    <a:pt x="190" y="386"/>
                    <a:pt x="139" y="386"/>
                  </a:cubicBezTo>
                  <a:cubicBezTo>
                    <a:pt x="135" y="401"/>
                    <a:pt x="131" y="417"/>
                    <a:pt x="127" y="432"/>
                  </a:cubicBezTo>
                  <a:cubicBezTo>
                    <a:pt x="187" y="432"/>
                    <a:pt x="246" y="432"/>
                    <a:pt x="305" y="432"/>
                  </a:cubicBezTo>
                  <a:cubicBezTo>
                    <a:pt x="301" y="416"/>
                    <a:pt x="297" y="401"/>
                    <a:pt x="293" y="386"/>
                  </a:cubicBezTo>
                  <a:close/>
                  <a:moveTo>
                    <a:pt x="553" y="145"/>
                  </a:moveTo>
                  <a:cubicBezTo>
                    <a:pt x="540" y="144"/>
                    <a:pt x="529" y="155"/>
                    <a:pt x="528" y="168"/>
                  </a:cubicBezTo>
                  <a:cubicBezTo>
                    <a:pt x="527" y="181"/>
                    <a:pt x="538" y="192"/>
                    <a:pt x="551" y="193"/>
                  </a:cubicBezTo>
                  <a:cubicBezTo>
                    <a:pt x="564" y="194"/>
                    <a:pt x="575" y="183"/>
                    <a:pt x="576" y="170"/>
                  </a:cubicBezTo>
                  <a:cubicBezTo>
                    <a:pt x="577" y="157"/>
                    <a:pt x="566" y="146"/>
                    <a:pt x="553" y="145"/>
                  </a:cubicBezTo>
                  <a:close/>
                  <a:moveTo>
                    <a:pt x="768" y="73"/>
                  </a:moveTo>
                  <a:cubicBezTo>
                    <a:pt x="768" y="60"/>
                    <a:pt x="757" y="49"/>
                    <a:pt x="744" y="49"/>
                  </a:cubicBezTo>
                  <a:cubicBezTo>
                    <a:pt x="731" y="49"/>
                    <a:pt x="720" y="60"/>
                    <a:pt x="720" y="73"/>
                  </a:cubicBezTo>
                  <a:cubicBezTo>
                    <a:pt x="720" y="86"/>
                    <a:pt x="731" y="97"/>
                    <a:pt x="744" y="97"/>
                  </a:cubicBezTo>
                  <a:cubicBezTo>
                    <a:pt x="757" y="97"/>
                    <a:pt x="768" y="86"/>
                    <a:pt x="768" y="73"/>
                  </a:cubicBezTo>
                  <a:close/>
                  <a:moveTo>
                    <a:pt x="912" y="217"/>
                  </a:moveTo>
                  <a:cubicBezTo>
                    <a:pt x="912" y="204"/>
                    <a:pt x="901" y="193"/>
                    <a:pt x="888" y="193"/>
                  </a:cubicBezTo>
                  <a:cubicBezTo>
                    <a:pt x="875" y="193"/>
                    <a:pt x="864" y="204"/>
                    <a:pt x="864" y="217"/>
                  </a:cubicBezTo>
                  <a:cubicBezTo>
                    <a:pt x="864" y="230"/>
                    <a:pt x="875" y="241"/>
                    <a:pt x="888" y="241"/>
                  </a:cubicBezTo>
                  <a:cubicBezTo>
                    <a:pt x="901" y="241"/>
                    <a:pt x="912" y="230"/>
                    <a:pt x="912" y="217"/>
                  </a:cubicBezTo>
                  <a:close/>
                  <a:moveTo>
                    <a:pt x="888" y="1297"/>
                  </a:moveTo>
                  <a:cubicBezTo>
                    <a:pt x="901" y="1297"/>
                    <a:pt x="912" y="1286"/>
                    <a:pt x="912" y="1273"/>
                  </a:cubicBezTo>
                  <a:cubicBezTo>
                    <a:pt x="912" y="1260"/>
                    <a:pt x="901" y="1249"/>
                    <a:pt x="888" y="1249"/>
                  </a:cubicBezTo>
                  <a:cubicBezTo>
                    <a:pt x="875" y="1249"/>
                    <a:pt x="864" y="1260"/>
                    <a:pt x="864" y="1273"/>
                  </a:cubicBezTo>
                  <a:cubicBezTo>
                    <a:pt x="864" y="1286"/>
                    <a:pt x="875" y="1297"/>
                    <a:pt x="888" y="1297"/>
                  </a:cubicBezTo>
                  <a:close/>
                  <a:moveTo>
                    <a:pt x="576" y="1320"/>
                  </a:moveTo>
                  <a:cubicBezTo>
                    <a:pt x="576" y="1307"/>
                    <a:pt x="564" y="1297"/>
                    <a:pt x="551" y="1297"/>
                  </a:cubicBezTo>
                  <a:cubicBezTo>
                    <a:pt x="538" y="1297"/>
                    <a:pt x="528" y="1309"/>
                    <a:pt x="528" y="1322"/>
                  </a:cubicBezTo>
                  <a:cubicBezTo>
                    <a:pt x="528" y="1335"/>
                    <a:pt x="540" y="1345"/>
                    <a:pt x="553" y="1345"/>
                  </a:cubicBezTo>
                  <a:cubicBezTo>
                    <a:pt x="566" y="1345"/>
                    <a:pt x="576" y="1333"/>
                    <a:pt x="576" y="1320"/>
                  </a:cubicBezTo>
                  <a:close/>
                  <a:moveTo>
                    <a:pt x="744" y="1393"/>
                  </a:moveTo>
                  <a:cubicBezTo>
                    <a:pt x="731" y="1393"/>
                    <a:pt x="720" y="1404"/>
                    <a:pt x="720" y="1417"/>
                  </a:cubicBezTo>
                  <a:cubicBezTo>
                    <a:pt x="720" y="1430"/>
                    <a:pt x="731" y="1441"/>
                    <a:pt x="744" y="1441"/>
                  </a:cubicBezTo>
                  <a:cubicBezTo>
                    <a:pt x="757" y="1441"/>
                    <a:pt x="768" y="1430"/>
                    <a:pt x="768" y="1417"/>
                  </a:cubicBezTo>
                  <a:cubicBezTo>
                    <a:pt x="768" y="1404"/>
                    <a:pt x="757" y="1393"/>
                    <a:pt x="744" y="13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" name="Freeform 11">
              <a:extLst>
                <a:ext uri="{FF2B5EF4-FFF2-40B4-BE49-F238E27FC236}">
                  <a16:creationId xmlns:a16="http://schemas.microsoft.com/office/drawing/2014/main" id="{F06AF537-7AF6-B48E-0DC6-CF2CE5DE7D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65251" y="407988"/>
              <a:ext cx="214313" cy="214313"/>
            </a:xfrm>
            <a:custGeom>
              <a:avLst/>
              <a:gdLst>
                <a:gd name="T0" fmla="*/ 0 w 720"/>
                <a:gd name="T1" fmla="*/ 360 h 720"/>
                <a:gd name="T2" fmla="*/ 360 w 720"/>
                <a:gd name="T3" fmla="*/ 0 h 720"/>
                <a:gd name="T4" fmla="*/ 720 w 720"/>
                <a:gd name="T5" fmla="*/ 361 h 720"/>
                <a:gd name="T6" fmla="*/ 360 w 720"/>
                <a:gd name="T7" fmla="*/ 720 h 720"/>
                <a:gd name="T8" fmla="*/ 0 w 720"/>
                <a:gd name="T9" fmla="*/ 360 h 720"/>
                <a:gd name="T10" fmla="*/ 672 w 720"/>
                <a:gd name="T11" fmla="*/ 360 h 720"/>
                <a:gd name="T12" fmla="*/ 360 w 720"/>
                <a:gd name="T13" fmla="*/ 48 h 720"/>
                <a:gd name="T14" fmla="*/ 48 w 720"/>
                <a:gd name="T15" fmla="*/ 360 h 720"/>
                <a:gd name="T16" fmla="*/ 360 w 720"/>
                <a:gd name="T17" fmla="*/ 672 h 720"/>
                <a:gd name="T18" fmla="*/ 672 w 720"/>
                <a:gd name="T19" fmla="*/ 360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720" h="720">
                  <a:moveTo>
                    <a:pt x="0" y="360"/>
                  </a:moveTo>
                  <a:cubicBezTo>
                    <a:pt x="0" y="162"/>
                    <a:pt x="161" y="0"/>
                    <a:pt x="360" y="0"/>
                  </a:cubicBezTo>
                  <a:cubicBezTo>
                    <a:pt x="559" y="0"/>
                    <a:pt x="720" y="162"/>
                    <a:pt x="720" y="361"/>
                  </a:cubicBezTo>
                  <a:cubicBezTo>
                    <a:pt x="720" y="559"/>
                    <a:pt x="558" y="720"/>
                    <a:pt x="360" y="720"/>
                  </a:cubicBezTo>
                  <a:cubicBezTo>
                    <a:pt x="161" y="720"/>
                    <a:pt x="0" y="558"/>
                    <a:pt x="0" y="360"/>
                  </a:cubicBezTo>
                  <a:close/>
                  <a:moveTo>
                    <a:pt x="672" y="360"/>
                  </a:moveTo>
                  <a:cubicBezTo>
                    <a:pt x="672" y="188"/>
                    <a:pt x="532" y="48"/>
                    <a:pt x="360" y="48"/>
                  </a:cubicBezTo>
                  <a:cubicBezTo>
                    <a:pt x="188" y="48"/>
                    <a:pt x="48" y="188"/>
                    <a:pt x="48" y="360"/>
                  </a:cubicBezTo>
                  <a:cubicBezTo>
                    <a:pt x="48" y="531"/>
                    <a:pt x="188" y="672"/>
                    <a:pt x="360" y="672"/>
                  </a:cubicBezTo>
                  <a:cubicBezTo>
                    <a:pt x="532" y="672"/>
                    <a:pt x="672" y="532"/>
                    <a:pt x="672" y="3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12">
              <a:extLst>
                <a:ext uri="{FF2B5EF4-FFF2-40B4-BE49-F238E27FC236}">
                  <a16:creationId xmlns:a16="http://schemas.microsoft.com/office/drawing/2014/main" id="{5A3D6447-3629-A438-0C4D-017E3415F3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9526" y="608013"/>
              <a:ext cx="57150" cy="69850"/>
            </a:xfrm>
            <a:custGeom>
              <a:avLst/>
              <a:gdLst>
                <a:gd name="T0" fmla="*/ 0 w 190"/>
                <a:gd name="T1" fmla="*/ 0 h 238"/>
                <a:gd name="T2" fmla="*/ 190 w 190"/>
                <a:gd name="T3" fmla="*/ 0 h 238"/>
                <a:gd name="T4" fmla="*/ 190 w 190"/>
                <a:gd name="T5" fmla="*/ 238 h 238"/>
                <a:gd name="T6" fmla="*/ 0 w 190"/>
                <a:gd name="T7" fmla="*/ 238 h 238"/>
                <a:gd name="T8" fmla="*/ 0 w 190"/>
                <a:gd name="T9" fmla="*/ 0 h 238"/>
                <a:gd name="T10" fmla="*/ 48 w 190"/>
                <a:gd name="T11" fmla="*/ 48 h 238"/>
                <a:gd name="T12" fmla="*/ 48 w 190"/>
                <a:gd name="T13" fmla="*/ 190 h 238"/>
                <a:gd name="T14" fmla="*/ 142 w 190"/>
                <a:gd name="T15" fmla="*/ 190 h 238"/>
                <a:gd name="T16" fmla="*/ 142 w 190"/>
                <a:gd name="T17" fmla="*/ 48 h 238"/>
                <a:gd name="T18" fmla="*/ 48 w 190"/>
                <a:gd name="T19" fmla="*/ 4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238">
                  <a:moveTo>
                    <a:pt x="0" y="0"/>
                  </a:moveTo>
                  <a:cubicBezTo>
                    <a:pt x="64" y="0"/>
                    <a:pt x="127" y="0"/>
                    <a:pt x="190" y="0"/>
                  </a:cubicBezTo>
                  <a:cubicBezTo>
                    <a:pt x="190" y="79"/>
                    <a:pt x="190" y="158"/>
                    <a:pt x="190" y="238"/>
                  </a:cubicBezTo>
                  <a:cubicBezTo>
                    <a:pt x="127" y="238"/>
                    <a:pt x="64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lose/>
                  <a:moveTo>
                    <a:pt x="48" y="48"/>
                  </a:moveTo>
                  <a:cubicBezTo>
                    <a:pt x="48" y="96"/>
                    <a:pt x="48" y="143"/>
                    <a:pt x="48" y="190"/>
                  </a:cubicBezTo>
                  <a:cubicBezTo>
                    <a:pt x="80" y="190"/>
                    <a:pt x="111" y="190"/>
                    <a:pt x="142" y="190"/>
                  </a:cubicBezTo>
                  <a:cubicBezTo>
                    <a:pt x="142" y="142"/>
                    <a:pt x="142" y="95"/>
                    <a:pt x="142" y="48"/>
                  </a:cubicBezTo>
                  <a:cubicBezTo>
                    <a:pt x="111" y="48"/>
                    <a:pt x="80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13">
              <a:extLst>
                <a:ext uri="{FF2B5EF4-FFF2-40B4-BE49-F238E27FC236}">
                  <a16:creationId xmlns:a16="http://schemas.microsoft.com/office/drawing/2014/main" id="{F464C1A8-31B4-7B12-B893-4F785CE2F2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293813" y="693738"/>
              <a:ext cx="28575" cy="12700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14">
              <a:extLst>
                <a:ext uri="{FF2B5EF4-FFF2-40B4-BE49-F238E27FC236}">
                  <a16:creationId xmlns:a16="http://schemas.microsoft.com/office/drawing/2014/main" id="{64CFCF20-DD45-AD8E-1864-8AD8F7A20D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93851" y="322263"/>
              <a:ext cx="55563" cy="41275"/>
            </a:xfrm>
            <a:custGeom>
              <a:avLst/>
              <a:gdLst>
                <a:gd name="T0" fmla="*/ 190 w 190"/>
                <a:gd name="T1" fmla="*/ 0 h 142"/>
                <a:gd name="T2" fmla="*/ 190 w 190"/>
                <a:gd name="T3" fmla="*/ 142 h 142"/>
                <a:gd name="T4" fmla="*/ 0 w 190"/>
                <a:gd name="T5" fmla="*/ 142 h 142"/>
                <a:gd name="T6" fmla="*/ 0 w 190"/>
                <a:gd name="T7" fmla="*/ 0 h 142"/>
                <a:gd name="T8" fmla="*/ 190 w 190"/>
                <a:gd name="T9" fmla="*/ 0 h 142"/>
                <a:gd name="T10" fmla="*/ 48 w 190"/>
                <a:gd name="T11" fmla="*/ 48 h 142"/>
                <a:gd name="T12" fmla="*/ 48 w 190"/>
                <a:gd name="T13" fmla="*/ 94 h 142"/>
                <a:gd name="T14" fmla="*/ 142 w 190"/>
                <a:gd name="T15" fmla="*/ 94 h 142"/>
                <a:gd name="T16" fmla="*/ 142 w 190"/>
                <a:gd name="T17" fmla="*/ 48 h 142"/>
                <a:gd name="T18" fmla="*/ 48 w 190"/>
                <a:gd name="T19" fmla="*/ 48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0" h="142">
                  <a:moveTo>
                    <a:pt x="190" y="0"/>
                  </a:moveTo>
                  <a:cubicBezTo>
                    <a:pt x="190" y="48"/>
                    <a:pt x="190" y="95"/>
                    <a:pt x="190" y="142"/>
                  </a:cubicBezTo>
                  <a:cubicBezTo>
                    <a:pt x="127" y="142"/>
                    <a:pt x="64" y="142"/>
                    <a:pt x="0" y="142"/>
                  </a:cubicBezTo>
                  <a:cubicBezTo>
                    <a:pt x="0" y="95"/>
                    <a:pt x="0" y="48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  <a:moveTo>
                    <a:pt x="48" y="48"/>
                  </a:moveTo>
                  <a:cubicBezTo>
                    <a:pt x="48" y="64"/>
                    <a:pt x="48" y="79"/>
                    <a:pt x="48" y="94"/>
                  </a:cubicBezTo>
                  <a:cubicBezTo>
                    <a:pt x="80" y="94"/>
                    <a:pt x="111" y="94"/>
                    <a:pt x="142" y="94"/>
                  </a:cubicBezTo>
                  <a:cubicBezTo>
                    <a:pt x="142" y="78"/>
                    <a:pt x="142" y="63"/>
                    <a:pt x="142" y="48"/>
                  </a:cubicBezTo>
                  <a:cubicBezTo>
                    <a:pt x="110" y="48"/>
                    <a:pt x="79" y="48"/>
                    <a:pt x="4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Freeform 15">
              <a:extLst>
                <a:ext uri="{FF2B5EF4-FFF2-40B4-BE49-F238E27FC236}">
                  <a16:creationId xmlns:a16="http://schemas.microsoft.com/office/drawing/2014/main" id="{1CF097E4-D579-EE26-0B27-412BCC8A08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2401" y="434975"/>
              <a:ext cx="100013" cy="144463"/>
            </a:xfrm>
            <a:custGeom>
              <a:avLst/>
              <a:gdLst>
                <a:gd name="T0" fmla="*/ 47 w 336"/>
                <a:gd name="T1" fmla="*/ 144 h 481"/>
                <a:gd name="T2" fmla="*/ 165 w 336"/>
                <a:gd name="T3" fmla="*/ 1 h 481"/>
                <a:gd name="T4" fmla="*/ 260 w 336"/>
                <a:gd name="T5" fmla="*/ 44 h 481"/>
                <a:gd name="T6" fmla="*/ 288 w 336"/>
                <a:gd name="T7" fmla="*/ 143 h 481"/>
                <a:gd name="T8" fmla="*/ 336 w 336"/>
                <a:gd name="T9" fmla="*/ 207 h 481"/>
                <a:gd name="T10" fmla="*/ 336 w 336"/>
                <a:gd name="T11" fmla="*/ 425 h 481"/>
                <a:gd name="T12" fmla="*/ 281 w 336"/>
                <a:gd name="T13" fmla="*/ 481 h 481"/>
                <a:gd name="T14" fmla="*/ 54 w 336"/>
                <a:gd name="T15" fmla="*/ 481 h 481"/>
                <a:gd name="T16" fmla="*/ 0 w 336"/>
                <a:gd name="T17" fmla="*/ 426 h 481"/>
                <a:gd name="T18" fmla="*/ 0 w 336"/>
                <a:gd name="T19" fmla="*/ 203 h 481"/>
                <a:gd name="T20" fmla="*/ 47 w 336"/>
                <a:gd name="T21" fmla="*/ 144 h 481"/>
                <a:gd name="T22" fmla="*/ 49 w 336"/>
                <a:gd name="T23" fmla="*/ 432 h 481"/>
                <a:gd name="T24" fmla="*/ 287 w 336"/>
                <a:gd name="T25" fmla="*/ 432 h 481"/>
                <a:gd name="T26" fmla="*/ 287 w 336"/>
                <a:gd name="T27" fmla="*/ 194 h 481"/>
                <a:gd name="T28" fmla="*/ 49 w 336"/>
                <a:gd name="T29" fmla="*/ 194 h 481"/>
                <a:gd name="T30" fmla="*/ 49 w 336"/>
                <a:gd name="T31" fmla="*/ 432 h 481"/>
                <a:gd name="T32" fmla="*/ 97 w 336"/>
                <a:gd name="T33" fmla="*/ 144 h 481"/>
                <a:gd name="T34" fmla="*/ 239 w 336"/>
                <a:gd name="T35" fmla="*/ 144 h 481"/>
                <a:gd name="T36" fmla="*/ 205 w 336"/>
                <a:gd name="T37" fmla="*/ 60 h 481"/>
                <a:gd name="T38" fmla="*/ 131 w 336"/>
                <a:gd name="T39" fmla="*/ 60 h 481"/>
                <a:gd name="T40" fmla="*/ 97 w 336"/>
                <a:gd name="T41" fmla="*/ 144 h 4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6" h="481">
                  <a:moveTo>
                    <a:pt x="47" y="144"/>
                  </a:moveTo>
                  <a:cubicBezTo>
                    <a:pt x="53" y="53"/>
                    <a:pt x="94" y="2"/>
                    <a:pt x="165" y="1"/>
                  </a:cubicBezTo>
                  <a:cubicBezTo>
                    <a:pt x="203" y="0"/>
                    <a:pt x="235" y="15"/>
                    <a:pt x="260" y="44"/>
                  </a:cubicBezTo>
                  <a:cubicBezTo>
                    <a:pt x="284" y="73"/>
                    <a:pt x="290" y="107"/>
                    <a:pt x="288" y="143"/>
                  </a:cubicBezTo>
                  <a:cubicBezTo>
                    <a:pt x="326" y="154"/>
                    <a:pt x="336" y="167"/>
                    <a:pt x="336" y="207"/>
                  </a:cubicBezTo>
                  <a:cubicBezTo>
                    <a:pt x="336" y="280"/>
                    <a:pt x="336" y="352"/>
                    <a:pt x="336" y="425"/>
                  </a:cubicBezTo>
                  <a:cubicBezTo>
                    <a:pt x="336" y="462"/>
                    <a:pt x="317" y="481"/>
                    <a:pt x="281" y="481"/>
                  </a:cubicBezTo>
                  <a:cubicBezTo>
                    <a:pt x="205" y="481"/>
                    <a:pt x="130" y="481"/>
                    <a:pt x="54" y="481"/>
                  </a:cubicBezTo>
                  <a:cubicBezTo>
                    <a:pt x="19" y="481"/>
                    <a:pt x="0" y="462"/>
                    <a:pt x="0" y="426"/>
                  </a:cubicBezTo>
                  <a:cubicBezTo>
                    <a:pt x="0" y="352"/>
                    <a:pt x="0" y="277"/>
                    <a:pt x="0" y="203"/>
                  </a:cubicBezTo>
                  <a:cubicBezTo>
                    <a:pt x="0" y="167"/>
                    <a:pt x="12" y="152"/>
                    <a:pt x="47" y="144"/>
                  </a:cubicBezTo>
                  <a:close/>
                  <a:moveTo>
                    <a:pt x="49" y="432"/>
                  </a:moveTo>
                  <a:cubicBezTo>
                    <a:pt x="129" y="432"/>
                    <a:pt x="208" y="432"/>
                    <a:pt x="287" y="432"/>
                  </a:cubicBezTo>
                  <a:cubicBezTo>
                    <a:pt x="287" y="352"/>
                    <a:pt x="287" y="273"/>
                    <a:pt x="287" y="194"/>
                  </a:cubicBezTo>
                  <a:cubicBezTo>
                    <a:pt x="207" y="194"/>
                    <a:pt x="128" y="194"/>
                    <a:pt x="49" y="194"/>
                  </a:cubicBezTo>
                  <a:cubicBezTo>
                    <a:pt x="49" y="273"/>
                    <a:pt x="49" y="352"/>
                    <a:pt x="49" y="432"/>
                  </a:cubicBezTo>
                  <a:close/>
                  <a:moveTo>
                    <a:pt x="97" y="144"/>
                  </a:moveTo>
                  <a:cubicBezTo>
                    <a:pt x="145" y="144"/>
                    <a:pt x="192" y="144"/>
                    <a:pt x="239" y="144"/>
                  </a:cubicBezTo>
                  <a:cubicBezTo>
                    <a:pt x="243" y="109"/>
                    <a:pt x="237" y="79"/>
                    <a:pt x="205" y="60"/>
                  </a:cubicBezTo>
                  <a:cubicBezTo>
                    <a:pt x="181" y="45"/>
                    <a:pt x="155" y="45"/>
                    <a:pt x="131" y="60"/>
                  </a:cubicBezTo>
                  <a:cubicBezTo>
                    <a:pt x="99" y="79"/>
                    <a:pt x="93" y="109"/>
                    <a:pt x="9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6">
              <a:extLst>
                <a:ext uri="{FF2B5EF4-FFF2-40B4-BE49-F238E27FC236}">
                  <a16:creationId xmlns:a16="http://schemas.microsoft.com/office/drawing/2014/main" id="{554A9668-105F-2590-4B3A-7D6C396595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49388" y="500063"/>
              <a:ext cx="46038" cy="57150"/>
            </a:xfrm>
            <a:custGeom>
              <a:avLst/>
              <a:gdLst>
                <a:gd name="T0" fmla="*/ 102 w 156"/>
                <a:gd name="T1" fmla="*/ 191 h 191"/>
                <a:gd name="T2" fmla="*/ 54 w 156"/>
                <a:gd name="T3" fmla="*/ 191 h 191"/>
                <a:gd name="T4" fmla="*/ 54 w 156"/>
                <a:gd name="T5" fmla="*/ 151 h 191"/>
                <a:gd name="T6" fmla="*/ 45 w 156"/>
                <a:gd name="T7" fmla="*/ 135 h 191"/>
                <a:gd name="T8" fmla="*/ 8 w 156"/>
                <a:gd name="T9" fmla="*/ 54 h 191"/>
                <a:gd name="T10" fmla="*/ 79 w 156"/>
                <a:gd name="T11" fmla="*/ 0 h 191"/>
                <a:gd name="T12" fmla="*/ 147 w 156"/>
                <a:gd name="T13" fmla="*/ 54 h 191"/>
                <a:gd name="T14" fmla="*/ 111 w 156"/>
                <a:gd name="T15" fmla="*/ 135 h 191"/>
                <a:gd name="T16" fmla="*/ 102 w 156"/>
                <a:gd name="T17" fmla="*/ 151 h 191"/>
                <a:gd name="T18" fmla="*/ 102 w 156"/>
                <a:gd name="T19" fmla="*/ 191 h 191"/>
                <a:gd name="T20" fmla="*/ 102 w 156"/>
                <a:gd name="T21" fmla="*/ 73 h 191"/>
                <a:gd name="T22" fmla="*/ 79 w 156"/>
                <a:gd name="T23" fmla="*/ 48 h 191"/>
                <a:gd name="T24" fmla="*/ 54 w 156"/>
                <a:gd name="T25" fmla="*/ 71 h 191"/>
                <a:gd name="T26" fmla="*/ 77 w 156"/>
                <a:gd name="T27" fmla="*/ 96 h 191"/>
                <a:gd name="T28" fmla="*/ 102 w 156"/>
                <a:gd name="T29" fmla="*/ 73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6" h="191">
                  <a:moveTo>
                    <a:pt x="102" y="191"/>
                  </a:moveTo>
                  <a:cubicBezTo>
                    <a:pt x="86" y="191"/>
                    <a:pt x="71" y="191"/>
                    <a:pt x="54" y="191"/>
                  </a:cubicBezTo>
                  <a:cubicBezTo>
                    <a:pt x="54" y="178"/>
                    <a:pt x="54" y="165"/>
                    <a:pt x="54" y="151"/>
                  </a:cubicBezTo>
                  <a:cubicBezTo>
                    <a:pt x="54" y="144"/>
                    <a:pt x="53" y="139"/>
                    <a:pt x="45" y="135"/>
                  </a:cubicBezTo>
                  <a:cubicBezTo>
                    <a:pt x="14" y="119"/>
                    <a:pt x="0" y="87"/>
                    <a:pt x="8" y="54"/>
                  </a:cubicBezTo>
                  <a:cubicBezTo>
                    <a:pt x="17" y="22"/>
                    <a:pt x="45" y="0"/>
                    <a:pt x="79" y="0"/>
                  </a:cubicBezTo>
                  <a:cubicBezTo>
                    <a:pt x="111" y="0"/>
                    <a:pt x="139" y="22"/>
                    <a:pt x="147" y="54"/>
                  </a:cubicBezTo>
                  <a:cubicBezTo>
                    <a:pt x="156" y="86"/>
                    <a:pt x="142" y="118"/>
                    <a:pt x="111" y="135"/>
                  </a:cubicBezTo>
                  <a:cubicBezTo>
                    <a:pt x="104" y="139"/>
                    <a:pt x="101" y="143"/>
                    <a:pt x="102" y="151"/>
                  </a:cubicBezTo>
                  <a:cubicBezTo>
                    <a:pt x="102" y="164"/>
                    <a:pt x="102" y="177"/>
                    <a:pt x="102" y="191"/>
                  </a:cubicBezTo>
                  <a:close/>
                  <a:moveTo>
                    <a:pt x="102" y="73"/>
                  </a:moveTo>
                  <a:cubicBezTo>
                    <a:pt x="102" y="60"/>
                    <a:pt x="92" y="49"/>
                    <a:pt x="79" y="48"/>
                  </a:cubicBezTo>
                  <a:cubicBezTo>
                    <a:pt x="66" y="48"/>
                    <a:pt x="55" y="58"/>
                    <a:pt x="54" y="71"/>
                  </a:cubicBezTo>
                  <a:cubicBezTo>
                    <a:pt x="54" y="84"/>
                    <a:pt x="64" y="95"/>
                    <a:pt x="77" y="96"/>
                  </a:cubicBezTo>
                  <a:cubicBezTo>
                    <a:pt x="90" y="96"/>
                    <a:pt x="101" y="86"/>
                    <a:pt x="102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CC9965D6-4193-ADC7-592A-4C439E2BB89D}"/>
              </a:ext>
            </a:extLst>
          </p:cNvPr>
          <p:cNvGrpSpPr/>
          <p:nvPr/>
        </p:nvGrpSpPr>
        <p:grpSpPr>
          <a:xfrm>
            <a:off x="4314989" y="1528397"/>
            <a:ext cx="442913" cy="357188"/>
            <a:chOff x="1857376" y="336550"/>
            <a:chExt cx="442913" cy="357188"/>
          </a:xfrm>
          <a:solidFill>
            <a:srgbClr val="43266B"/>
          </a:solidFill>
        </p:grpSpPr>
        <p:sp>
          <p:nvSpPr>
            <p:cNvPr id="17" name="Freeform 17">
              <a:extLst>
                <a:ext uri="{FF2B5EF4-FFF2-40B4-BE49-F238E27FC236}">
                  <a16:creationId xmlns:a16="http://schemas.microsoft.com/office/drawing/2014/main" id="{60E84489-7724-C0FD-BD03-9338FF71175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857376" y="336550"/>
              <a:ext cx="442913" cy="357188"/>
            </a:xfrm>
            <a:custGeom>
              <a:avLst/>
              <a:gdLst>
                <a:gd name="T0" fmla="*/ 209 w 1488"/>
                <a:gd name="T1" fmla="*/ 720 h 1200"/>
                <a:gd name="T2" fmla="*/ 31 w 1488"/>
                <a:gd name="T3" fmla="*/ 480 h 1200"/>
                <a:gd name="T4" fmla="*/ 287 w 1488"/>
                <a:gd name="T5" fmla="*/ 575 h 1200"/>
                <a:gd name="T6" fmla="*/ 208 w 1488"/>
                <a:gd name="T7" fmla="*/ 240 h 1200"/>
                <a:gd name="T8" fmla="*/ 32 w 1488"/>
                <a:gd name="T9" fmla="*/ 0 h 1200"/>
                <a:gd name="T10" fmla="*/ 305 w 1488"/>
                <a:gd name="T11" fmla="*/ 96 h 1200"/>
                <a:gd name="T12" fmla="*/ 360 w 1488"/>
                <a:gd name="T13" fmla="*/ 575 h 1200"/>
                <a:gd name="T14" fmla="*/ 445 w 1488"/>
                <a:gd name="T15" fmla="*/ 510 h 1200"/>
                <a:gd name="T16" fmla="*/ 441 w 1488"/>
                <a:gd name="T17" fmla="*/ 360 h 1200"/>
                <a:gd name="T18" fmla="*/ 596 w 1488"/>
                <a:gd name="T19" fmla="*/ 325 h 1200"/>
                <a:gd name="T20" fmla="*/ 699 w 1488"/>
                <a:gd name="T21" fmla="*/ 216 h 1200"/>
                <a:gd name="T22" fmla="*/ 872 w 1488"/>
                <a:gd name="T23" fmla="*/ 316 h 1200"/>
                <a:gd name="T24" fmla="*/ 1045 w 1488"/>
                <a:gd name="T25" fmla="*/ 403 h 1200"/>
                <a:gd name="T26" fmla="*/ 1057 w 1488"/>
                <a:gd name="T27" fmla="*/ 521 h 1200"/>
                <a:gd name="T28" fmla="*/ 1152 w 1488"/>
                <a:gd name="T29" fmla="*/ 575 h 1200"/>
                <a:gd name="T30" fmla="*/ 1248 w 1488"/>
                <a:gd name="T31" fmla="*/ 96 h 1200"/>
                <a:gd name="T32" fmla="*/ 1488 w 1488"/>
                <a:gd name="T33" fmla="*/ 32 h 1200"/>
                <a:gd name="T34" fmla="*/ 1248 w 1488"/>
                <a:gd name="T35" fmla="*/ 208 h 1200"/>
                <a:gd name="T36" fmla="*/ 1248 w 1488"/>
                <a:gd name="T37" fmla="*/ 575 h 1200"/>
                <a:gd name="T38" fmla="*/ 1488 w 1488"/>
                <a:gd name="T39" fmla="*/ 511 h 1200"/>
                <a:gd name="T40" fmla="*/ 1248 w 1488"/>
                <a:gd name="T41" fmla="*/ 689 h 1200"/>
                <a:gd name="T42" fmla="*/ 1248 w 1488"/>
                <a:gd name="T43" fmla="*/ 1055 h 1200"/>
                <a:gd name="T44" fmla="*/ 1488 w 1488"/>
                <a:gd name="T45" fmla="*/ 992 h 1200"/>
                <a:gd name="T46" fmla="*/ 1248 w 1488"/>
                <a:gd name="T47" fmla="*/ 1168 h 1200"/>
                <a:gd name="T48" fmla="*/ 1152 w 1488"/>
                <a:gd name="T49" fmla="*/ 644 h 1200"/>
                <a:gd name="T50" fmla="*/ 1104 w 1488"/>
                <a:gd name="T51" fmla="*/ 672 h 1200"/>
                <a:gd name="T52" fmla="*/ 1020 w 1488"/>
                <a:gd name="T53" fmla="*/ 766 h 1200"/>
                <a:gd name="T54" fmla="*/ 947 w 1488"/>
                <a:gd name="T55" fmla="*/ 905 h 1200"/>
                <a:gd name="T56" fmla="*/ 823 w 1488"/>
                <a:gd name="T57" fmla="*/ 913 h 1200"/>
                <a:gd name="T58" fmla="*/ 672 w 1488"/>
                <a:gd name="T59" fmla="*/ 960 h 1200"/>
                <a:gd name="T60" fmla="*/ 485 w 1488"/>
                <a:gd name="T61" fmla="*/ 884 h 1200"/>
                <a:gd name="T62" fmla="*/ 469 w 1488"/>
                <a:gd name="T63" fmla="*/ 748 h 1200"/>
                <a:gd name="T64" fmla="*/ 360 w 1488"/>
                <a:gd name="T65" fmla="*/ 640 h 1200"/>
                <a:gd name="T66" fmla="*/ 336 w 1488"/>
                <a:gd name="T67" fmla="*/ 1069 h 1200"/>
                <a:gd name="T68" fmla="*/ 210 w 1488"/>
                <a:gd name="T69" fmla="*/ 1200 h 1200"/>
                <a:gd name="T70" fmla="*/ 29 w 1488"/>
                <a:gd name="T71" fmla="*/ 960 h 1200"/>
                <a:gd name="T72" fmla="*/ 287 w 1488"/>
                <a:gd name="T73" fmla="*/ 1055 h 1200"/>
                <a:gd name="T74" fmla="*/ 778 w 1488"/>
                <a:gd name="T75" fmla="*/ 884 h 1200"/>
                <a:gd name="T76" fmla="*/ 959 w 1488"/>
                <a:gd name="T77" fmla="*/ 854 h 1200"/>
                <a:gd name="T78" fmla="*/ 1001 w 1488"/>
                <a:gd name="T79" fmla="*/ 660 h 1200"/>
                <a:gd name="T80" fmla="*/ 1030 w 1488"/>
                <a:gd name="T81" fmla="*/ 567 h 1200"/>
                <a:gd name="T82" fmla="*/ 999 w 1488"/>
                <a:gd name="T83" fmla="*/ 383 h 1200"/>
                <a:gd name="T84" fmla="*/ 804 w 1488"/>
                <a:gd name="T85" fmla="*/ 343 h 1200"/>
                <a:gd name="T86" fmla="*/ 710 w 1488"/>
                <a:gd name="T87" fmla="*/ 315 h 1200"/>
                <a:gd name="T88" fmla="*/ 526 w 1488"/>
                <a:gd name="T89" fmla="*/ 344 h 1200"/>
                <a:gd name="T90" fmla="*/ 487 w 1488"/>
                <a:gd name="T91" fmla="*/ 541 h 1200"/>
                <a:gd name="T92" fmla="*/ 460 w 1488"/>
                <a:gd name="T93" fmla="*/ 634 h 1200"/>
                <a:gd name="T94" fmla="*/ 488 w 1488"/>
                <a:gd name="T95" fmla="*/ 818 h 1200"/>
                <a:gd name="T96" fmla="*/ 686 w 1488"/>
                <a:gd name="T97" fmla="*/ 857 h 1200"/>
                <a:gd name="T98" fmla="*/ 49 w 1488"/>
                <a:gd name="T99" fmla="*/ 191 h 1200"/>
                <a:gd name="T100" fmla="*/ 1297 w 1488"/>
                <a:gd name="T101" fmla="*/ 191 h 1200"/>
                <a:gd name="T102" fmla="*/ 1297 w 1488"/>
                <a:gd name="T103" fmla="*/ 191 h 1200"/>
                <a:gd name="T104" fmla="*/ 191 w 1488"/>
                <a:gd name="T105" fmla="*/ 671 h 1200"/>
                <a:gd name="T106" fmla="*/ 1439 w 1488"/>
                <a:gd name="T107" fmla="*/ 671 h 1200"/>
                <a:gd name="T108" fmla="*/ 191 w 1488"/>
                <a:gd name="T109" fmla="*/ 1151 h 1200"/>
                <a:gd name="T110" fmla="*/ 1297 w 1488"/>
                <a:gd name="T111" fmla="*/ 1151 h 1200"/>
                <a:gd name="T112" fmla="*/ 1297 w 1488"/>
                <a:gd name="T113" fmla="*/ 1151 h 1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88" h="1200">
                  <a:moveTo>
                    <a:pt x="287" y="625"/>
                  </a:moveTo>
                  <a:cubicBezTo>
                    <a:pt x="271" y="625"/>
                    <a:pt x="256" y="625"/>
                    <a:pt x="240" y="625"/>
                  </a:cubicBezTo>
                  <a:cubicBezTo>
                    <a:pt x="240" y="646"/>
                    <a:pt x="240" y="667"/>
                    <a:pt x="240" y="688"/>
                  </a:cubicBezTo>
                  <a:cubicBezTo>
                    <a:pt x="240" y="712"/>
                    <a:pt x="232" y="720"/>
                    <a:pt x="209" y="720"/>
                  </a:cubicBezTo>
                  <a:cubicBezTo>
                    <a:pt x="149" y="720"/>
                    <a:pt x="90" y="720"/>
                    <a:pt x="30" y="720"/>
                  </a:cubicBezTo>
                  <a:cubicBezTo>
                    <a:pt x="8" y="720"/>
                    <a:pt x="0" y="712"/>
                    <a:pt x="0" y="689"/>
                  </a:cubicBezTo>
                  <a:cubicBezTo>
                    <a:pt x="0" y="629"/>
                    <a:pt x="0" y="570"/>
                    <a:pt x="0" y="510"/>
                  </a:cubicBezTo>
                  <a:cubicBezTo>
                    <a:pt x="0" y="488"/>
                    <a:pt x="8" y="480"/>
                    <a:pt x="31" y="480"/>
                  </a:cubicBezTo>
                  <a:cubicBezTo>
                    <a:pt x="91" y="480"/>
                    <a:pt x="150" y="480"/>
                    <a:pt x="210" y="480"/>
                  </a:cubicBezTo>
                  <a:cubicBezTo>
                    <a:pt x="232" y="480"/>
                    <a:pt x="240" y="488"/>
                    <a:pt x="240" y="511"/>
                  </a:cubicBezTo>
                  <a:cubicBezTo>
                    <a:pt x="240" y="532"/>
                    <a:pt x="240" y="553"/>
                    <a:pt x="240" y="575"/>
                  </a:cubicBezTo>
                  <a:cubicBezTo>
                    <a:pt x="256" y="575"/>
                    <a:pt x="271" y="575"/>
                    <a:pt x="287" y="575"/>
                  </a:cubicBezTo>
                  <a:cubicBezTo>
                    <a:pt x="287" y="432"/>
                    <a:pt x="287" y="289"/>
                    <a:pt x="287" y="145"/>
                  </a:cubicBezTo>
                  <a:cubicBezTo>
                    <a:pt x="272" y="145"/>
                    <a:pt x="257" y="145"/>
                    <a:pt x="240" y="145"/>
                  </a:cubicBezTo>
                  <a:cubicBezTo>
                    <a:pt x="240" y="166"/>
                    <a:pt x="240" y="187"/>
                    <a:pt x="240" y="209"/>
                  </a:cubicBezTo>
                  <a:cubicBezTo>
                    <a:pt x="240" y="232"/>
                    <a:pt x="232" y="240"/>
                    <a:pt x="208" y="240"/>
                  </a:cubicBezTo>
                  <a:cubicBezTo>
                    <a:pt x="149" y="240"/>
                    <a:pt x="90" y="240"/>
                    <a:pt x="31" y="240"/>
                  </a:cubicBezTo>
                  <a:cubicBezTo>
                    <a:pt x="8" y="240"/>
                    <a:pt x="0" y="232"/>
                    <a:pt x="0" y="208"/>
                  </a:cubicBezTo>
                  <a:cubicBezTo>
                    <a:pt x="0" y="149"/>
                    <a:pt x="0" y="90"/>
                    <a:pt x="0" y="31"/>
                  </a:cubicBezTo>
                  <a:cubicBezTo>
                    <a:pt x="0" y="8"/>
                    <a:pt x="8" y="0"/>
                    <a:pt x="32" y="0"/>
                  </a:cubicBezTo>
                  <a:cubicBezTo>
                    <a:pt x="91" y="0"/>
                    <a:pt x="150" y="0"/>
                    <a:pt x="209" y="0"/>
                  </a:cubicBezTo>
                  <a:cubicBezTo>
                    <a:pt x="232" y="0"/>
                    <a:pt x="240" y="8"/>
                    <a:pt x="240" y="32"/>
                  </a:cubicBezTo>
                  <a:cubicBezTo>
                    <a:pt x="240" y="53"/>
                    <a:pt x="240" y="74"/>
                    <a:pt x="240" y="96"/>
                  </a:cubicBezTo>
                  <a:cubicBezTo>
                    <a:pt x="263" y="96"/>
                    <a:pt x="284" y="96"/>
                    <a:pt x="305" y="96"/>
                  </a:cubicBezTo>
                  <a:cubicBezTo>
                    <a:pt x="328" y="96"/>
                    <a:pt x="336" y="104"/>
                    <a:pt x="336" y="127"/>
                  </a:cubicBezTo>
                  <a:cubicBezTo>
                    <a:pt x="336" y="270"/>
                    <a:pt x="336" y="413"/>
                    <a:pt x="336" y="556"/>
                  </a:cubicBezTo>
                  <a:cubicBezTo>
                    <a:pt x="336" y="562"/>
                    <a:pt x="336" y="568"/>
                    <a:pt x="336" y="575"/>
                  </a:cubicBezTo>
                  <a:cubicBezTo>
                    <a:pt x="344" y="575"/>
                    <a:pt x="351" y="575"/>
                    <a:pt x="360" y="575"/>
                  </a:cubicBezTo>
                  <a:cubicBezTo>
                    <a:pt x="360" y="568"/>
                    <a:pt x="360" y="560"/>
                    <a:pt x="360" y="553"/>
                  </a:cubicBezTo>
                  <a:cubicBezTo>
                    <a:pt x="361" y="539"/>
                    <a:pt x="368" y="530"/>
                    <a:pt x="383" y="528"/>
                  </a:cubicBezTo>
                  <a:cubicBezTo>
                    <a:pt x="399" y="526"/>
                    <a:pt x="416" y="524"/>
                    <a:pt x="432" y="521"/>
                  </a:cubicBezTo>
                  <a:cubicBezTo>
                    <a:pt x="437" y="520"/>
                    <a:pt x="443" y="515"/>
                    <a:pt x="445" y="510"/>
                  </a:cubicBezTo>
                  <a:cubicBezTo>
                    <a:pt x="454" y="491"/>
                    <a:pt x="462" y="471"/>
                    <a:pt x="470" y="451"/>
                  </a:cubicBezTo>
                  <a:cubicBezTo>
                    <a:pt x="471" y="447"/>
                    <a:pt x="471" y="440"/>
                    <a:pt x="468" y="436"/>
                  </a:cubicBezTo>
                  <a:cubicBezTo>
                    <a:pt x="459" y="423"/>
                    <a:pt x="449" y="410"/>
                    <a:pt x="439" y="397"/>
                  </a:cubicBezTo>
                  <a:cubicBezTo>
                    <a:pt x="428" y="383"/>
                    <a:pt x="429" y="373"/>
                    <a:pt x="441" y="360"/>
                  </a:cubicBezTo>
                  <a:cubicBezTo>
                    <a:pt x="462" y="339"/>
                    <a:pt x="483" y="317"/>
                    <a:pt x="505" y="297"/>
                  </a:cubicBezTo>
                  <a:cubicBezTo>
                    <a:pt x="517" y="285"/>
                    <a:pt x="527" y="284"/>
                    <a:pt x="541" y="295"/>
                  </a:cubicBezTo>
                  <a:cubicBezTo>
                    <a:pt x="554" y="304"/>
                    <a:pt x="567" y="315"/>
                    <a:pt x="580" y="324"/>
                  </a:cubicBezTo>
                  <a:cubicBezTo>
                    <a:pt x="584" y="327"/>
                    <a:pt x="591" y="327"/>
                    <a:pt x="596" y="325"/>
                  </a:cubicBezTo>
                  <a:cubicBezTo>
                    <a:pt x="615" y="318"/>
                    <a:pt x="635" y="310"/>
                    <a:pt x="654" y="301"/>
                  </a:cubicBezTo>
                  <a:cubicBezTo>
                    <a:pt x="659" y="299"/>
                    <a:pt x="664" y="293"/>
                    <a:pt x="665" y="287"/>
                  </a:cubicBezTo>
                  <a:cubicBezTo>
                    <a:pt x="669" y="272"/>
                    <a:pt x="670" y="257"/>
                    <a:pt x="672" y="241"/>
                  </a:cubicBezTo>
                  <a:cubicBezTo>
                    <a:pt x="674" y="224"/>
                    <a:pt x="682" y="216"/>
                    <a:pt x="699" y="216"/>
                  </a:cubicBezTo>
                  <a:cubicBezTo>
                    <a:pt x="729" y="216"/>
                    <a:pt x="759" y="216"/>
                    <a:pt x="789" y="216"/>
                  </a:cubicBezTo>
                  <a:cubicBezTo>
                    <a:pt x="806" y="216"/>
                    <a:pt x="814" y="224"/>
                    <a:pt x="816" y="240"/>
                  </a:cubicBezTo>
                  <a:cubicBezTo>
                    <a:pt x="819" y="259"/>
                    <a:pt x="816" y="281"/>
                    <a:pt x="825" y="294"/>
                  </a:cubicBezTo>
                  <a:cubicBezTo>
                    <a:pt x="834" y="306"/>
                    <a:pt x="858" y="307"/>
                    <a:pt x="872" y="316"/>
                  </a:cubicBezTo>
                  <a:cubicBezTo>
                    <a:pt x="894" y="331"/>
                    <a:pt x="909" y="326"/>
                    <a:pt x="928" y="310"/>
                  </a:cubicBezTo>
                  <a:cubicBezTo>
                    <a:pt x="966" y="278"/>
                    <a:pt x="967" y="279"/>
                    <a:pt x="1002" y="315"/>
                  </a:cubicBezTo>
                  <a:cubicBezTo>
                    <a:pt x="1015" y="328"/>
                    <a:pt x="1029" y="342"/>
                    <a:pt x="1042" y="355"/>
                  </a:cubicBezTo>
                  <a:cubicBezTo>
                    <a:pt x="1061" y="374"/>
                    <a:pt x="1061" y="381"/>
                    <a:pt x="1045" y="403"/>
                  </a:cubicBezTo>
                  <a:cubicBezTo>
                    <a:pt x="1036" y="414"/>
                    <a:pt x="1027" y="425"/>
                    <a:pt x="1020" y="436"/>
                  </a:cubicBezTo>
                  <a:cubicBezTo>
                    <a:pt x="1017" y="440"/>
                    <a:pt x="1017" y="447"/>
                    <a:pt x="1019" y="452"/>
                  </a:cubicBezTo>
                  <a:cubicBezTo>
                    <a:pt x="1026" y="471"/>
                    <a:pt x="1034" y="491"/>
                    <a:pt x="1043" y="509"/>
                  </a:cubicBezTo>
                  <a:cubicBezTo>
                    <a:pt x="1045" y="515"/>
                    <a:pt x="1051" y="520"/>
                    <a:pt x="1057" y="521"/>
                  </a:cubicBezTo>
                  <a:cubicBezTo>
                    <a:pt x="1071" y="524"/>
                    <a:pt x="1086" y="525"/>
                    <a:pt x="1100" y="527"/>
                  </a:cubicBezTo>
                  <a:cubicBezTo>
                    <a:pt x="1122" y="531"/>
                    <a:pt x="1128" y="537"/>
                    <a:pt x="1128" y="560"/>
                  </a:cubicBezTo>
                  <a:cubicBezTo>
                    <a:pt x="1128" y="565"/>
                    <a:pt x="1128" y="570"/>
                    <a:pt x="1128" y="575"/>
                  </a:cubicBezTo>
                  <a:cubicBezTo>
                    <a:pt x="1136" y="575"/>
                    <a:pt x="1143" y="575"/>
                    <a:pt x="1152" y="575"/>
                  </a:cubicBezTo>
                  <a:cubicBezTo>
                    <a:pt x="1152" y="570"/>
                    <a:pt x="1152" y="564"/>
                    <a:pt x="1152" y="558"/>
                  </a:cubicBezTo>
                  <a:cubicBezTo>
                    <a:pt x="1152" y="416"/>
                    <a:pt x="1152" y="273"/>
                    <a:pt x="1152" y="131"/>
                  </a:cubicBezTo>
                  <a:cubicBezTo>
                    <a:pt x="1152" y="103"/>
                    <a:pt x="1159" y="96"/>
                    <a:pt x="1186" y="96"/>
                  </a:cubicBezTo>
                  <a:cubicBezTo>
                    <a:pt x="1206" y="96"/>
                    <a:pt x="1226" y="96"/>
                    <a:pt x="1248" y="96"/>
                  </a:cubicBezTo>
                  <a:cubicBezTo>
                    <a:pt x="1248" y="74"/>
                    <a:pt x="1248" y="53"/>
                    <a:pt x="1248" y="31"/>
                  </a:cubicBezTo>
                  <a:cubicBezTo>
                    <a:pt x="1248" y="8"/>
                    <a:pt x="1256" y="0"/>
                    <a:pt x="1280" y="0"/>
                  </a:cubicBezTo>
                  <a:cubicBezTo>
                    <a:pt x="1339" y="0"/>
                    <a:pt x="1398" y="0"/>
                    <a:pt x="1457" y="0"/>
                  </a:cubicBezTo>
                  <a:cubicBezTo>
                    <a:pt x="1480" y="0"/>
                    <a:pt x="1488" y="8"/>
                    <a:pt x="1488" y="32"/>
                  </a:cubicBezTo>
                  <a:cubicBezTo>
                    <a:pt x="1488" y="91"/>
                    <a:pt x="1488" y="150"/>
                    <a:pt x="1488" y="209"/>
                  </a:cubicBezTo>
                  <a:cubicBezTo>
                    <a:pt x="1488" y="232"/>
                    <a:pt x="1480" y="240"/>
                    <a:pt x="1456" y="240"/>
                  </a:cubicBezTo>
                  <a:cubicBezTo>
                    <a:pt x="1397" y="240"/>
                    <a:pt x="1338" y="240"/>
                    <a:pt x="1279" y="240"/>
                  </a:cubicBezTo>
                  <a:cubicBezTo>
                    <a:pt x="1256" y="240"/>
                    <a:pt x="1248" y="232"/>
                    <a:pt x="1248" y="208"/>
                  </a:cubicBezTo>
                  <a:cubicBezTo>
                    <a:pt x="1248" y="187"/>
                    <a:pt x="1248" y="166"/>
                    <a:pt x="1248" y="145"/>
                  </a:cubicBezTo>
                  <a:cubicBezTo>
                    <a:pt x="1232" y="145"/>
                    <a:pt x="1217" y="145"/>
                    <a:pt x="1201" y="145"/>
                  </a:cubicBezTo>
                  <a:cubicBezTo>
                    <a:pt x="1201" y="288"/>
                    <a:pt x="1201" y="431"/>
                    <a:pt x="1201" y="575"/>
                  </a:cubicBezTo>
                  <a:cubicBezTo>
                    <a:pt x="1216" y="575"/>
                    <a:pt x="1231" y="575"/>
                    <a:pt x="1248" y="575"/>
                  </a:cubicBezTo>
                  <a:cubicBezTo>
                    <a:pt x="1248" y="553"/>
                    <a:pt x="1248" y="532"/>
                    <a:pt x="1248" y="511"/>
                  </a:cubicBezTo>
                  <a:cubicBezTo>
                    <a:pt x="1248" y="488"/>
                    <a:pt x="1256" y="480"/>
                    <a:pt x="1279" y="480"/>
                  </a:cubicBezTo>
                  <a:cubicBezTo>
                    <a:pt x="1338" y="480"/>
                    <a:pt x="1398" y="480"/>
                    <a:pt x="1457" y="480"/>
                  </a:cubicBezTo>
                  <a:cubicBezTo>
                    <a:pt x="1480" y="480"/>
                    <a:pt x="1488" y="488"/>
                    <a:pt x="1488" y="511"/>
                  </a:cubicBezTo>
                  <a:cubicBezTo>
                    <a:pt x="1488" y="570"/>
                    <a:pt x="1488" y="630"/>
                    <a:pt x="1488" y="689"/>
                  </a:cubicBezTo>
                  <a:cubicBezTo>
                    <a:pt x="1488" y="712"/>
                    <a:pt x="1480" y="720"/>
                    <a:pt x="1457" y="720"/>
                  </a:cubicBezTo>
                  <a:cubicBezTo>
                    <a:pt x="1397" y="720"/>
                    <a:pt x="1338" y="720"/>
                    <a:pt x="1278" y="720"/>
                  </a:cubicBezTo>
                  <a:cubicBezTo>
                    <a:pt x="1256" y="720"/>
                    <a:pt x="1248" y="712"/>
                    <a:pt x="1248" y="689"/>
                  </a:cubicBezTo>
                  <a:cubicBezTo>
                    <a:pt x="1248" y="668"/>
                    <a:pt x="1248" y="647"/>
                    <a:pt x="1248" y="625"/>
                  </a:cubicBezTo>
                  <a:cubicBezTo>
                    <a:pt x="1232" y="625"/>
                    <a:pt x="1217" y="625"/>
                    <a:pt x="1201" y="625"/>
                  </a:cubicBezTo>
                  <a:cubicBezTo>
                    <a:pt x="1201" y="768"/>
                    <a:pt x="1201" y="911"/>
                    <a:pt x="1201" y="1055"/>
                  </a:cubicBezTo>
                  <a:cubicBezTo>
                    <a:pt x="1216" y="1055"/>
                    <a:pt x="1231" y="1055"/>
                    <a:pt x="1248" y="1055"/>
                  </a:cubicBezTo>
                  <a:cubicBezTo>
                    <a:pt x="1248" y="1034"/>
                    <a:pt x="1248" y="1013"/>
                    <a:pt x="1248" y="991"/>
                  </a:cubicBezTo>
                  <a:cubicBezTo>
                    <a:pt x="1248" y="968"/>
                    <a:pt x="1256" y="960"/>
                    <a:pt x="1280" y="960"/>
                  </a:cubicBezTo>
                  <a:cubicBezTo>
                    <a:pt x="1339" y="960"/>
                    <a:pt x="1398" y="960"/>
                    <a:pt x="1457" y="960"/>
                  </a:cubicBezTo>
                  <a:cubicBezTo>
                    <a:pt x="1480" y="960"/>
                    <a:pt x="1488" y="968"/>
                    <a:pt x="1488" y="992"/>
                  </a:cubicBezTo>
                  <a:cubicBezTo>
                    <a:pt x="1488" y="1051"/>
                    <a:pt x="1488" y="1110"/>
                    <a:pt x="1488" y="1169"/>
                  </a:cubicBezTo>
                  <a:cubicBezTo>
                    <a:pt x="1488" y="1192"/>
                    <a:pt x="1480" y="1200"/>
                    <a:pt x="1456" y="1200"/>
                  </a:cubicBezTo>
                  <a:cubicBezTo>
                    <a:pt x="1397" y="1200"/>
                    <a:pt x="1338" y="1200"/>
                    <a:pt x="1279" y="1200"/>
                  </a:cubicBezTo>
                  <a:cubicBezTo>
                    <a:pt x="1256" y="1200"/>
                    <a:pt x="1248" y="1192"/>
                    <a:pt x="1248" y="1168"/>
                  </a:cubicBezTo>
                  <a:cubicBezTo>
                    <a:pt x="1248" y="1147"/>
                    <a:pt x="1248" y="1127"/>
                    <a:pt x="1248" y="1104"/>
                  </a:cubicBezTo>
                  <a:cubicBezTo>
                    <a:pt x="1225" y="1104"/>
                    <a:pt x="1204" y="1104"/>
                    <a:pt x="1183" y="1104"/>
                  </a:cubicBezTo>
                  <a:cubicBezTo>
                    <a:pt x="1160" y="1104"/>
                    <a:pt x="1152" y="1096"/>
                    <a:pt x="1152" y="1073"/>
                  </a:cubicBezTo>
                  <a:cubicBezTo>
                    <a:pt x="1152" y="930"/>
                    <a:pt x="1152" y="787"/>
                    <a:pt x="1152" y="644"/>
                  </a:cubicBezTo>
                  <a:cubicBezTo>
                    <a:pt x="1152" y="638"/>
                    <a:pt x="1152" y="632"/>
                    <a:pt x="1152" y="625"/>
                  </a:cubicBezTo>
                  <a:cubicBezTo>
                    <a:pt x="1144" y="625"/>
                    <a:pt x="1137" y="625"/>
                    <a:pt x="1128" y="625"/>
                  </a:cubicBezTo>
                  <a:cubicBezTo>
                    <a:pt x="1128" y="631"/>
                    <a:pt x="1128" y="637"/>
                    <a:pt x="1128" y="644"/>
                  </a:cubicBezTo>
                  <a:cubicBezTo>
                    <a:pt x="1128" y="661"/>
                    <a:pt x="1121" y="670"/>
                    <a:pt x="1104" y="672"/>
                  </a:cubicBezTo>
                  <a:cubicBezTo>
                    <a:pt x="1088" y="675"/>
                    <a:pt x="1073" y="677"/>
                    <a:pt x="1058" y="678"/>
                  </a:cubicBezTo>
                  <a:cubicBezTo>
                    <a:pt x="1049" y="679"/>
                    <a:pt x="1045" y="682"/>
                    <a:pt x="1042" y="691"/>
                  </a:cubicBezTo>
                  <a:cubicBezTo>
                    <a:pt x="1035" y="710"/>
                    <a:pt x="1027" y="729"/>
                    <a:pt x="1018" y="747"/>
                  </a:cubicBezTo>
                  <a:cubicBezTo>
                    <a:pt x="1015" y="755"/>
                    <a:pt x="1016" y="760"/>
                    <a:pt x="1020" y="766"/>
                  </a:cubicBezTo>
                  <a:cubicBezTo>
                    <a:pt x="1030" y="778"/>
                    <a:pt x="1040" y="790"/>
                    <a:pt x="1049" y="802"/>
                  </a:cubicBezTo>
                  <a:cubicBezTo>
                    <a:pt x="1060" y="817"/>
                    <a:pt x="1060" y="827"/>
                    <a:pt x="1047" y="840"/>
                  </a:cubicBezTo>
                  <a:cubicBezTo>
                    <a:pt x="1026" y="861"/>
                    <a:pt x="1005" y="883"/>
                    <a:pt x="983" y="903"/>
                  </a:cubicBezTo>
                  <a:cubicBezTo>
                    <a:pt x="971" y="915"/>
                    <a:pt x="961" y="916"/>
                    <a:pt x="947" y="905"/>
                  </a:cubicBezTo>
                  <a:cubicBezTo>
                    <a:pt x="934" y="896"/>
                    <a:pt x="921" y="885"/>
                    <a:pt x="908" y="876"/>
                  </a:cubicBezTo>
                  <a:cubicBezTo>
                    <a:pt x="904" y="873"/>
                    <a:pt x="897" y="873"/>
                    <a:pt x="892" y="875"/>
                  </a:cubicBezTo>
                  <a:cubicBezTo>
                    <a:pt x="873" y="882"/>
                    <a:pt x="853" y="890"/>
                    <a:pt x="835" y="899"/>
                  </a:cubicBezTo>
                  <a:cubicBezTo>
                    <a:pt x="829" y="901"/>
                    <a:pt x="824" y="908"/>
                    <a:pt x="823" y="913"/>
                  </a:cubicBezTo>
                  <a:cubicBezTo>
                    <a:pt x="819" y="928"/>
                    <a:pt x="818" y="943"/>
                    <a:pt x="816" y="959"/>
                  </a:cubicBezTo>
                  <a:cubicBezTo>
                    <a:pt x="814" y="976"/>
                    <a:pt x="806" y="984"/>
                    <a:pt x="789" y="984"/>
                  </a:cubicBezTo>
                  <a:cubicBezTo>
                    <a:pt x="759" y="984"/>
                    <a:pt x="729" y="984"/>
                    <a:pt x="699" y="984"/>
                  </a:cubicBezTo>
                  <a:cubicBezTo>
                    <a:pt x="682" y="984"/>
                    <a:pt x="674" y="976"/>
                    <a:pt x="672" y="960"/>
                  </a:cubicBezTo>
                  <a:cubicBezTo>
                    <a:pt x="669" y="941"/>
                    <a:pt x="672" y="919"/>
                    <a:pt x="663" y="906"/>
                  </a:cubicBezTo>
                  <a:cubicBezTo>
                    <a:pt x="653" y="893"/>
                    <a:pt x="629" y="893"/>
                    <a:pt x="614" y="883"/>
                  </a:cubicBezTo>
                  <a:cubicBezTo>
                    <a:pt x="593" y="869"/>
                    <a:pt x="579" y="874"/>
                    <a:pt x="561" y="889"/>
                  </a:cubicBezTo>
                  <a:cubicBezTo>
                    <a:pt x="522" y="921"/>
                    <a:pt x="521" y="920"/>
                    <a:pt x="485" y="884"/>
                  </a:cubicBezTo>
                  <a:cubicBezTo>
                    <a:pt x="472" y="871"/>
                    <a:pt x="459" y="858"/>
                    <a:pt x="446" y="845"/>
                  </a:cubicBezTo>
                  <a:cubicBezTo>
                    <a:pt x="427" y="826"/>
                    <a:pt x="427" y="819"/>
                    <a:pt x="443" y="797"/>
                  </a:cubicBezTo>
                  <a:cubicBezTo>
                    <a:pt x="452" y="786"/>
                    <a:pt x="461" y="775"/>
                    <a:pt x="468" y="764"/>
                  </a:cubicBezTo>
                  <a:cubicBezTo>
                    <a:pt x="471" y="760"/>
                    <a:pt x="471" y="753"/>
                    <a:pt x="469" y="748"/>
                  </a:cubicBezTo>
                  <a:cubicBezTo>
                    <a:pt x="462" y="729"/>
                    <a:pt x="454" y="709"/>
                    <a:pt x="445" y="690"/>
                  </a:cubicBezTo>
                  <a:cubicBezTo>
                    <a:pt x="443" y="685"/>
                    <a:pt x="436" y="680"/>
                    <a:pt x="431" y="679"/>
                  </a:cubicBezTo>
                  <a:cubicBezTo>
                    <a:pt x="417" y="676"/>
                    <a:pt x="402" y="675"/>
                    <a:pt x="388" y="673"/>
                  </a:cubicBezTo>
                  <a:cubicBezTo>
                    <a:pt x="366" y="669"/>
                    <a:pt x="360" y="663"/>
                    <a:pt x="360" y="640"/>
                  </a:cubicBezTo>
                  <a:cubicBezTo>
                    <a:pt x="360" y="635"/>
                    <a:pt x="360" y="630"/>
                    <a:pt x="360" y="625"/>
                  </a:cubicBezTo>
                  <a:cubicBezTo>
                    <a:pt x="352" y="625"/>
                    <a:pt x="345" y="625"/>
                    <a:pt x="336" y="625"/>
                  </a:cubicBezTo>
                  <a:cubicBezTo>
                    <a:pt x="336" y="630"/>
                    <a:pt x="336" y="636"/>
                    <a:pt x="336" y="642"/>
                  </a:cubicBezTo>
                  <a:cubicBezTo>
                    <a:pt x="336" y="784"/>
                    <a:pt x="336" y="927"/>
                    <a:pt x="336" y="1069"/>
                  </a:cubicBezTo>
                  <a:cubicBezTo>
                    <a:pt x="336" y="1097"/>
                    <a:pt x="329" y="1104"/>
                    <a:pt x="302" y="1104"/>
                  </a:cubicBezTo>
                  <a:cubicBezTo>
                    <a:pt x="282" y="1104"/>
                    <a:pt x="262" y="1104"/>
                    <a:pt x="240" y="1104"/>
                  </a:cubicBezTo>
                  <a:cubicBezTo>
                    <a:pt x="240" y="1126"/>
                    <a:pt x="240" y="1148"/>
                    <a:pt x="240" y="1169"/>
                  </a:cubicBezTo>
                  <a:cubicBezTo>
                    <a:pt x="240" y="1192"/>
                    <a:pt x="232" y="1200"/>
                    <a:pt x="210" y="1200"/>
                  </a:cubicBezTo>
                  <a:cubicBezTo>
                    <a:pt x="150" y="1200"/>
                    <a:pt x="90" y="1200"/>
                    <a:pt x="30" y="1200"/>
                  </a:cubicBezTo>
                  <a:cubicBezTo>
                    <a:pt x="9" y="1200"/>
                    <a:pt x="0" y="1191"/>
                    <a:pt x="0" y="1171"/>
                  </a:cubicBezTo>
                  <a:cubicBezTo>
                    <a:pt x="0" y="1111"/>
                    <a:pt x="0" y="1050"/>
                    <a:pt x="0" y="990"/>
                  </a:cubicBezTo>
                  <a:cubicBezTo>
                    <a:pt x="0" y="969"/>
                    <a:pt x="9" y="960"/>
                    <a:pt x="29" y="960"/>
                  </a:cubicBezTo>
                  <a:cubicBezTo>
                    <a:pt x="89" y="960"/>
                    <a:pt x="150" y="960"/>
                    <a:pt x="210" y="960"/>
                  </a:cubicBezTo>
                  <a:cubicBezTo>
                    <a:pt x="232" y="960"/>
                    <a:pt x="240" y="969"/>
                    <a:pt x="240" y="990"/>
                  </a:cubicBezTo>
                  <a:cubicBezTo>
                    <a:pt x="240" y="1012"/>
                    <a:pt x="240" y="1033"/>
                    <a:pt x="240" y="1055"/>
                  </a:cubicBezTo>
                  <a:cubicBezTo>
                    <a:pt x="256" y="1055"/>
                    <a:pt x="271" y="1055"/>
                    <a:pt x="287" y="1055"/>
                  </a:cubicBezTo>
                  <a:cubicBezTo>
                    <a:pt x="287" y="912"/>
                    <a:pt x="287" y="769"/>
                    <a:pt x="287" y="625"/>
                  </a:cubicBezTo>
                  <a:close/>
                  <a:moveTo>
                    <a:pt x="717" y="935"/>
                  </a:moveTo>
                  <a:cubicBezTo>
                    <a:pt x="736" y="935"/>
                    <a:pt x="753" y="935"/>
                    <a:pt x="771" y="935"/>
                  </a:cubicBezTo>
                  <a:cubicBezTo>
                    <a:pt x="773" y="918"/>
                    <a:pt x="776" y="901"/>
                    <a:pt x="778" y="884"/>
                  </a:cubicBezTo>
                  <a:cubicBezTo>
                    <a:pt x="779" y="870"/>
                    <a:pt x="787" y="862"/>
                    <a:pt x="801" y="857"/>
                  </a:cubicBezTo>
                  <a:cubicBezTo>
                    <a:pt x="830" y="847"/>
                    <a:pt x="857" y="836"/>
                    <a:pt x="884" y="823"/>
                  </a:cubicBezTo>
                  <a:cubicBezTo>
                    <a:pt x="899" y="816"/>
                    <a:pt x="910" y="815"/>
                    <a:pt x="922" y="826"/>
                  </a:cubicBezTo>
                  <a:cubicBezTo>
                    <a:pt x="935" y="836"/>
                    <a:pt x="949" y="846"/>
                    <a:pt x="959" y="854"/>
                  </a:cubicBezTo>
                  <a:cubicBezTo>
                    <a:pt x="974" y="841"/>
                    <a:pt x="986" y="829"/>
                    <a:pt x="999" y="817"/>
                  </a:cubicBezTo>
                  <a:cubicBezTo>
                    <a:pt x="990" y="804"/>
                    <a:pt x="980" y="791"/>
                    <a:pt x="969" y="778"/>
                  </a:cubicBezTo>
                  <a:cubicBezTo>
                    <a:pt x="959" y="765"/>
                    <a:pt x="960" y="754"/>
                    <a:pt x="967" y="740"/>
                  </a:cubicBezTo>
                  <a:cubicBezTo>
                    <a:pt x="980" y="714"/>
                    <a:pt x="991" y="687"/>
                    <a:pt x="1001" y="660"/>
                  </a:cubicBezTo>
                  <a:cubicBezTo>
                    <a:pt x="1008" y="641"/>
                    <a:pt x="1011" y="636"/>
                    <a:pt x="1032" y="633"/>
                  </a:cubicBezTo>
                  <a:cubicBezTo>
                    <a:pt x="1047" y="631"/>
                    <a:pt x="1063" y="629"/>
                    <a:pt x="1079" y="627"/>
                  </a:cubicBezTo>
                  <a:cubicBezTo>
                    <a:pt x="1079" y="609"/>
                    <a:pt x="1079" y="591"/>
                    <a:pt x="1079" y="573"/>
                  </a:cubicBezTo>
                  <a:cubicBezTo>
                    <a:pt x="1063" y="571"/>
                    <a:pt x="1046" y="568"/>
                    <a:pt x="1030" y="567"/>
                  </a:cubicBezTo>
                  <a:cubicBezTo>
                    <a:pt x="1015" y="565"/>
                    <a:pt x="1006" y="557"/>
                    <a:pt x="1001" y="542"/>
                  </a:cubicBezTo>
                  <a:cubicBezTo>
                    <a:pt x="991" y="513"/>
                    <a:pt x="979" y="486"/>
                    <a:pt x="966" y="459"/>
                  </a:cubicBezTo>
                  <a:cubicBezTo>
                    <a:pt x="960" y="446"/>
                    <a:pt x="959" y="435"/>
                    <a:pt x="968" y="423"/>
                  </a:cubicBezTo>
                  <a:cubicBezTo>
                    <a:pt x="979" y="410"/>
                    <a:pt x="990" y="396"/>
                    <a:pt x="999" y="383"/>
                  </a:cubicBezTo>
                  <a:cubicBezTo>
                    <a:pt x="986" y="370"/>
                    <a:pt x="973" y="358"/>
                    <a:pt x="961" y="345"/>
                  </a:cubicBezTo>
                  <a:cubicBezTo>
                    <a:pt x="949" y="354"/>
                    <a:pt x="936" y="364"/>
                    <a:pt x="923" y="373"/>
                  </a:cubicBezTo>
                  <a:cubicBezTo>
                    <a:pt x="906" y="386"/>
                    <a:pt x="902" y="385"/>
                    <a:pt x="883" y="376"/>
                  </a:cubicBezTo>
                  <a:cubicBezTo>
                    <a:pt x="857" y="364"/>
                    <a:pt x="831" y="353"/>
                    <a:pt x="804" y="343"/>
                  </a:cubicBezTo>
                  <a:cubicBezTo>
                    <a:pt x="784" y="336"/>
                    <a:pt x="780" y="333"/>
                    <a:pt x="777" y="311"/>
                  </a:cubicBezTo>
                  <a:cubicBezTo>
                    <a:pt x="775" y="296"/>
                    <a:pt x="773" y="280"/>
                    <a:pt x="771" y="265"/>
                  </a:cubicBezTo>
                  <a:cubicBezTo>
                    <a:pt x="752" y="265"/>
                    <a:pt x="735" y="265"/>
                    <a:pt x="717" y="265"/>
                  </a:cubicBezTo>
                  <a:cubicBezTo>
                    <a:pt x="715" y="282"/>
                    <a:pt x="712" y="299"/>
                    <a:pt x="710" y="315"/>
                  </a:cubicBezTo>
                  <a:cubicBezTo>
                    <a:pt x="709" y="330"/>
                    <a:pt x="701" y="338"/>
                    <a:pt x="686" y="343"/>
                  </a:cubicBezTo>
                  <a:cubicBezTo>
                    <a:pt x="658" y="353"/>
                    <a:pt x="630" y="364"/>
                    <a:pt x="604" y="377"/>
                  </a:cubicBezTo>
                  <a:cubicBezTo>
                    <a:pt x="589" y="384"/>
                    <a:pt x="579" y="385"/>
                    <a:pt x="566" y="375"/>
                  </a:cubicBezTo>
                  <a:cubicBezTo>
                    <a:pt x="553" y="364"/>
                    <a:pt x="540" y="354"/>
                    <a:pt x="526" y="344"/>
                  </a:cubicBezTo>
                  <a:cubicBezTo>
                    <a:pt x="513" y="357"/>
                    <a:pt x="501" y="369"/>
                    <a:pt x="488" y="382"/>
                  </a:cubicBezTo>
                  <a:cubicBezTo>
                    <a:pt x="498" y="396"/>
                    <a:pt x="508" y="410"/>
                    <a:pt x="519" y="423"/>
                  </a:cubicBezTo>
                  <a:cubicBezTo>
                    <a:pt x="529" y="435"/>
                    <a:pt x="528" y="446"/>
                    <a:pt x="521" y="460"/>
                  </a:cubicBezTo>
                  <a:cubicBezTo>
                    <a:pt x="508" y="486"/>
                    <a:pt x="496" y="513"/>
                    <a:pt x="487" y="541"/>
                  </a:cubicBezTo>
                  <a:cubicBezTo>
                    <a:pt x="482" y="557"/>
                    <a:pt x="474" y="565"/>
                    <a:pt x="457" y="567"/>
                  </a:cubicBezTo>
                  <a:cubicBezTo>
                    <a:pt x="441" y="569"/>
                    <a:pt x="425" y="571"/>
                    <a:pt x="409" y="573"/>
                  </a:cubicBezTo>
                  <a:cubicBezTo>
                    <a:pt x="409" y="592"/>
                    <a:pt x="409" y="609"/>
                    <a:pt x="409" y="627"/>
                  </a:cubicBezTo>
                  <a:cubicBezTo>
                    <a:pt x="427" y="629"/>
                    <a:pt x="443" y="632"/>
                    <a:pt x="460" y="634"/>
                  </a:cubicBezTo>
                  <a:cubicBezTo>
                    <a:pt x="475" y="636"/>
                    <a:pt x="482" y="644"/>
                    <a:pt x="487" y="658"/>
                  </a:cubicBezTo>
                  <a:cubicBezTo>
                    <a:pt x="497" y="686"/>
                    <a:pt x="508" y="714"/>
                    <a:pt x="521" y="740"/>
                  </a:cubicBezTo>
                  <a:cubicBezTo>
                    <a:pt x="528" y="754"/>
                    <a:pt x="529" y="765"/>
                    <a:pt x="519" y="777"/>
                  </a:cubicBezTo>
                  <a:cubicBezTo>
                    <a:pt x="508" y="790"/>
                    <a:pt x="498" y="804"/>
                    <a:pt x="488" y="818"/>
                  </a:cubicBezTo>
                  <a:cubicBezTo>
                    <a:pt x="501" y="831"/>
                    <a:pt x="513" y="843"/>
                    <a:pt x="526" y="856"/>
                  </a:cubicBezTo>
                  <a:cubicBezTo>
                    <a:pt x="540" y="846"/>
                    <a:pt x="553" y="836"/>
                    <a:pt x="566" y="825"/>
                  </a:cubicBezTo>
                  <a:cubicBezTo>
                    <a:pt x="579" y="815"/>
                    <a:pt x="589" y="816"/>
                    <a:pt x="604" y="823"/>
                  </a:cubicBezTo>
                  <a:cubicBezTo>
                    <a:pt x="630" y="836"/>
                    <a:pt x="658" y="847"/>
                    <a:pt x="686" y="857"/>
                  </a:cubicBezTo>
                  <a:cubicBezTo>
                    <a:pt x="701" y="862"/>
                    <a:pt x="709" y="870"/>
                    <a:pt x="710" y="885"/>
                  </a:cubicBezTo>
                  <a:cubicBezTo>
                    <a:pt x="712" y="901"/>
                    <a:pt x="715" y="918"/>
                    <a:pt x="717" y="935"/>
                  </a:cubicBezTo>
                  <a:close/>
                  <a:moveTo>
                    <a:pt x="49" y="49"/>
                  </a:moveTo>
                  <a:cubicBezTo>
                    <a:pt x="49" y="97"/>
                    <a:pt x="49" y="144"/>
                    <a:pt x="49" y="191"/>
                  </a:cubicBezTo>
                  <a:cubicBezTo>
                    <a:pt x="97" y="191"/>
                    <a:pt x="144" y="191"/>
                    <a:pt x="191" y="191"/>
                  </a:cubicBezTo>
                  <a:cubicBezTo>
                    <a:pt x="191" y="143"/>
                    <a:pt x="191" y="96"/>
                    <a:pt x="191" y="49"/>
                  </a:cubicBezTo>
                  <a:cubicBezTo>
                    <a:pt x="144" y="49"/>
                    <a:pt x="97" y="49"/>
                    <a:pt x="49" y="49"/>
                  </a:cubicBezTo>
                  <a:close/>
                  <a:moveTo>
                    <a:pt x="1297" y="191"/>
                  </a:moveTo>
                  <a:cubicBezTo>
                    <a:pt x="1345" y="191"/>
                    <a:pt x="1392" y="191"/>
                    <a:pt x="1439" y="191"/>
                  </a:cubicBezTo>
                  <a:cubicBezTo>
                    <a:pt x="1439" y="143"/>
                    <a:pt x="1439" y="96"/>
                    <a:pt x="1439" y="49"/>
                  </a:cubicBezTo>
                  <a:cubicBezTo>
                    <a:pt x="1391" y="49"/>
                    <a:pt x="1344" y="49"/>
                    <a:pt x="1297" y="49"/>
                  </a:cubicBezTo>
                  <a:cubicBezTo>
                    <a:pt x="1297" y="97"/>
                    <a:pt x="1297" y="144"/>
                    <a:pt x="1297" y="191"/>
                  </a:cubicBezTo>
                  <a:close/>
                  <a:moveTo>
                    <a:pt x="191" y="529"/>
                  </a:moveTo>
                  <a:cubicBezTo>
                    <a:pt x="143" y="529"/>
                    <a:pt x="96" y="529"/>
                    <a:pt x="49" y="529"/>
                  </a:cubicBezTo>
                  <a:cubicBezTo>
                    <a:pt x="49" y="577"/>
                    <a:pt x="49" y="624"/>
                    <a:pt x="49" y="671"/>
                  </a:cubicBezTo>
                  <a:cubicBezTo>
                    <a:pt x="97" y="671"/>
                    <a:pt x="144" y="671"/>
                    <a:pt x="191" y="671"/>
                  </a:cubicBezTo>
                  <a:cubicBezTo>
                    <a:pt x="191" y="623"/>
                    <a:pt x="191" y="576"/>
                    <a:pt x="191" y="529"/>
                  </a:cubicBezTo>
                  <a:close/>
                  <a:moveTo>
                    <a:pt x="1297" y="529"/>
                  </a:moveTo>
                  <a:cubicBezTo>
                    <a:pt x="1297" y="577"/>
                    <a:pt x="1297" y="624"/>
                    <a:pt x="1297" y="671"/>
                  </a:cubicBezTo>
                  <a:cubicBezTo>
                    <a:pt x="1345" y="671"/>
                    <a:pt x="1392" y="671"/>
                    <a:pt x="1439" y="671"/>
                  </a:cubicBezTo>
                  <a:cubicBezTo>
                    <a:pt x="1439" y="623"/>
                    <a:pt x="1439" y="576"/>
                    <a:pt x="1439" y="529"/>
                  </a:cubicBezTo>
                  <a:cubicBezTo>
                    <a:pt x="1392" y="529"/>
                    <a:pt x="1345" y="529"/>
                    <a:pt x="1297" y="529"/>
                  </a:cubicBezTo>
                  <a:close/>
                  <a:moveTo>
                    <a:pt x="49" y="1151"/>
                  </a:moveTo>
                  <a:cubicBezTo>
                    <a:pt x="97" y="1151"/>
                    <a:pt x="144" y="1151"/>
                    <a:pt x="191" y="1151"/>
                  </a:cubicBezTo>
                  <a:cubicBezTo>
                    <a:pt x="191" y="1103"/>
                    <a:pt x="191" y="1056"/>
                    <a:pt x="191" y="1009"/>
                  </a:cubicBezTo>
                  <a:cubicBezTo>
                    <a:pt x="143" y="1009"/>
                    <a:pt x="96" y="1009"/>
                    <a:pt x="49" y="1009"/>
                  </a:cubicBezTo>
                  <a:cubicBezTo>
                    <a:pt x="49" y="1057"/>
                    <a:pt x="49" y="1104"/>
                    <a:pt x="49" y="1151"/>
                  </a:cubicBezTo>
                  <a:close/>
                  <a:moveTo>
                    <a:pt x="1297" y="1151"/>
                  </a:moveTo>
                  <a:cubicBezTo>
                    <a:pt x="1345" y="1151"/>
                    <a:pt x="1392" y="1151"/>
                    <a:pt x="1439" y="1151"/>
                  </a:cubicBezTo>
                  <a:cubicBezTo>
                    <a:pt x="1439" y="1103"/>
                    <a:pt x="1439" y="1056"/>
                    <a:pt x="1439" y="1009"/>
                  </a:cubicBezTo>
                  <a:cubicBezTo>
                    <a:pt x="1391" y="1009"/>
                    <a:pt x="1344" y="1009"/>
                    <a:pt x="1297" y="1009"/>
                  </a:cubicBezTo>
                  <a:cubicBezTo>
                    <a:pt x="1297" y="1056"/>
                    <a:pt x="1297" y="1103"/>
                    <a:pt x="1297" y="11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18">
              <a:extLst>
                <a:ext uri="{FF2B5EF4-FFF2-40B4-BE49-F238E27FC236}">
                  <a16:creationId xmlns:a16="http://schemas.microsoft.com/office/drawing/2014/main" id="{37C5BA1A-4211-45E8-33CF-508E736615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14538" y="450850"/>
              <a:ext cx="128588" cy="128588"/>
            </a:xfrm>
            <a:custGeom>
              <a:avLst/>
              <a:gdLst>
                <a:gd name="T0" fmla="*/ 0 w 432"/>
                <a:gd name="T1" fmla="*/ 216 h 432"/>
                <a:gd name="T2" fmla="*/ 217 w 432"/>
                <a:gd name="T3" fmla="*/ 0 h 432"/>
                <a:gd name="T4" fmla="*/ 432 w 432"/>
                <a:gd name="T5" fmla="*/ 216 h 432"/>
                <a:gd name="T6" fmla="*/ 215 w 432"/>
                <a:gd name="T7" fmla="*/ 432 h 432"/>
                <a:gd name="T8" fmla="*/ 0 w 432"/>
                <a:gd name="T9" fmla="*/ 216 h 432"/>
                <a:gd name="T10" fmla="*/ 384 w 432"/>
                <a:gd name="T11" fmla="*/ 217 h 432"/>
                <a:gd name="T12" fmla="*/ 217 w 432"/>
                <a:gd name="T13" fmla="*/ 48 h 432"/>
                <a:gd name="T14" fmla="*/ 48 w 432"/>
                <a:gd name="T15" fmla="*/ 215 h 432"/>
                <a:gd name="T16" fmla="*/ 215 w 432"/>
                <a:gd name="T17" fmla="*/ 384 h 432"/>
                <a:gd name="T18" fmla="*/ 384 w 432"/>
                <a:gd name="T19" fmla="*/ 21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2">
                  <a:moveTo>
                    <a:pt x="0" y="216"/>
                  </a:moveTo>
                  <a:cubicBezTo>
                    <a:pt x="0" y="96"/>
                    <a:pt x="98" y="0"/>
                    <a:pt x="217" y="0"/>
                  </a:cubicBezTo>
                  <a:cubicBezTo>
                    <a:pt x="336" y="0"/>
                    <a:pt x="432" y="98"/>
                    <a:pt x="432" y="216"/>
                  </a:cubicBezTo>
                  <a:cubicBezTo>
                    <a:pt x="432" y="336"/>
                    <a:pt x="334" y="432"/>
                    <a:pt x="215" y="432"/>
                  </a:cubicBezTo>
                  <a:cubicBezTo>
                    <a:pt x="96" y="432"/>
                    <a:pt x="0" y="334"/>
                    <a:pt x="0" y="216"/>
                  </a:cubicBezTo>
                  <a:close/>
                  <a:moveTo>
                    <a:pt x="384" y="217"/>
                  </a:moveTo>
                  <a:cubicBezTo>
                    <a:pt x="384" y="124"/>
                    <a:pt x="309" y="48"/>
                    <a:pt x="217" y="48"/>
                  </a:cubicBezTo>
                  <a:cubicBezTo>
                    <a:pt x="124" y="48"/>
                    <a:pt x="48" y="123"/>
                    <a:pt x="48" y="215"/>
                  </a:cubicBezTo>
                  <a:cubicBezTo>
                    <a:pt x="48" y="308"/>
                    <a:pt x="123" y="384"/>
                    <a:pt x="215" y="384"/>
                  </a:cubicBezTo>
                  <a:cubicBezTo>
                    <a:pt x="308" y="384"/>
                    <a:pt x="384" y="309"/>
                    <a:pt x="384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66BA4755-6F6E-1A83-597B-85C5C590E68F}"/>
              </a:ext>
            </a:extLst>
          </p:cNvPr>
          <p:cNvGrpSpPr/>
          <p:nvPr/>
        </p:nvGrpSpPr>
        <p:grpSpPr>
          <a:xfrm>
            <a:off x="1821546" y="1474421"/>
            <a:ext cx="458788" cy="465139"/>
            <a:chOff x="1419225" y="2030413"/>
            <a:chExt cx="458788" cy="465138"/>
          </a:xfrm>
          <a:solidFill>
            <a:srgbClr val="43266B"/>
          </a:solidFill>
        </p:grpSpPr>
        <p:sp>
          <p:nvSpPr>
            <p:cNvPr id="20" name="Freeform 22">
              <a:extLst>
                <a:ext uri="{FF2B5EF4-FFF2-40B4-BE49-F238E27FC236}">
                  <a16:creationId xmlns:a16="http://schemas.microsoft.com/office/drawing/2014/main" id="{A3409720-AD6D-1DED-24F9-1B0D7074A3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19225" y="2038350"/>
              <a:ext cx="220663" cy="384175"/>
            </a:xfrm>
            <a:custGeom>
              <a:avLst/>
              <a:gdLst>
                <a:gd name="T0" fmla="*/ 199 w 718"/>
                <a:gd name="T1" fmla="*/ 1248 h 1248"/>
                <a:gd name="T2" fmla="*/ 100 w 718"/>
                <a:gd name="T3" fmla="*/ 1148 h 1248"/>
                <a:gd name="T4" fmla="*/ 144 w 718"/>
                <a:gd name="T5" fmla="*/ 992 h 1248"/>
                <a:gd name="T6" fmla="*/ 0 w 718"/>
                <a:gd name="T7" fmla="*/ 911 h 1248"/>
                <a:gd name="T8" fmla="*/ 0 w 718"/>
                <a:gd name="T9" fmla="*/ 576 h 1248"/>
                <a:gd name="T10" fmla="*/ 48 w 718"/>
                <a:gd name="T11" fmla="*/ 572 h 1248"/>
                <a:gd name="T12" fmla="*/ 147 w 718"/>
                <a:gd name="T13" fmla="*/ 486 h 1248"/>
                <a:gd name="T14" fmla="*/ 120 w 718"/>
                <a:gd name="T15" fmla="*/ 358 h 1248"/>
                <a:gd name="T16" fmla="*/ 68 w 718"/>
                <a:gd name="T17" fmla="*/ 335 h 1248"/>
                <a:gd name="T18" fmla="*/ 0 w 718"/>
                <a:gd name="T19" fmla="*/ 335 h 1248"/>
                <a:gd name="T20" fmla="*/ 0 w 718"/>
                <a:gd name="T21" fmla="*/ 144 h 1248"/>
                <a:gd name="T22" fmla="*/ 143 w 718"/>
                <a:gd name="T23" fmla="*/ 144 h 1248"/>
                <a:gd name="T24" fmla="*/ 143 w 718"/>
                <a:gd name="T25" fmla="*/ 286 h 1248"/>
                <a:gd name="T26" fmla="*/ 191 w 718"/>
                <a:gd name="T27" fmla="*/ 286 h 1248"/>
                <a:gd name="T28" fmla="*/ 191 w 718"/>
                <a:gd name="T29" fmla="*/ 0 h 1248"/>
                <a:gd name="T30" fmla="*/ 334 w 718"/>
                <a:gd name="T31" fmla="*/ 0 h 1248"/>
                <a:gd name="T32" fmla="*/ 334 w 718"/>
                <a:gd name="T33" fmla="*/ 286 h 1248"/>
                <a:gd name="T34" fmla="*/ 382 w 718"/>
                <a:gd name="T35" fmla="*/ 286 h 1248"/>
                <a:gd name="T36" fmla="*/ 382 w 718"/>
                <a:gd name="T37" fmla="*/ 96 h 1248"/>
                <a:gd name="T38" fmla="*/ 526 w 718"/>
                <a:gd name="T39" fmla="*/ 96 h 1248"/>
                <a:gd name="T40" fmla="*/ 528 w 718"/>
                <a:gd name="T41" fmla="*/ 122 h 1248"/>
                <a:gd name="T42" fmla="*/ 576 w 718"/>
                <a:gd name="T43" fmla="*/ 1 h 1248"/>
                <a:gd name="T44" fmla="*/ 718 w 718"/>
                <a:gd name="T45" fmla="*/ 1 h 1248"/>
                <a:gd name="T46" fmla="*/ 718 w 718"/>
                <a:gd name="T47" fmla="*/ 286 h 1248"/>
                <a:gd name="T48" fmla="*/ 322 w 718"/>
                <a:gd name="T49" fmla="*/ 569 h 1248"/>
                <a:gd name="T50" fmla="*/ 401 w 718"/>
                <a:gd name="T51" fmla="*/ 1047 h 1248"/>
                <a:gd name="T52" fmla="*/ 199 w 718"/>
                <a:gd name="T53" fmla="*/ 1248 h 1248"/>
                <a:gd name="T54" fmla="*/ 164 w 718"/>
                <a:gd name="T55" fmla="*/ 336 h 1248"/>
                <a:gd name="T56" fmla="*/ 188 w 718"/>
                <a:gd name="T57" fmla="*/ 514 h 1248"/>
                <a:gd name="T58" fmla="*/ 48 w 718"/>
                <a:gd name="T59" fmla="*/ 622 h 1248"/>
                <a:gd name="T60" fmla="*/ 48 w 718"/>
                <a:gd name="T61" fmla="*/ 864 h 1248"/>
                <a:gd name="T62" fmla="*/ 168 w 718"/>
                <a:gd name="T63" fmla="*/ 1148 h 1248"/>
                <a:gd name="T64" fmla="*/ 200 w 718"/>
                <a:gd name="T65" fmla="*/ 1182 h 1248"/>
                <a:gd name="T66" fmla="*/ 338 w 718"/>
                <a:gd name="T67" fmla="*/ 1044 h 1248"/>
                <a:gd name="T68" fmla="*/ 245 w 718"/>
                <a:gd name="T69" fmla="*/ 669 h 1248"/>
                <a:gd name="T70" fmla="*/ 445 w 718"/>
                <a:gd name="T71" fmla="*/ 336 h 1248"/>
                <a:gd name="T72" fmla="*/ 164 w 718"/>
                <a:gd name="T73" fmla="*/ 336 h 1248"/>
                <a:gd name="T74" fmla="*/ 622 w 718"/>
                <a:gd name="T75" fmla="*/ 47 h 1248"/>
                <a:gd name="T76" fmla="*/ 534 w 718"/>
                <a:gd name="T77" fmla="*/ 178 h 1248"/>
                <a:gd name="T78" fmla="*/ 527 w 718"/>
                <a:gd name="T79" fmla="*/ 188 h 1248"/>
                <a:gd name="T80" fmla="*/ 527 w 718"/>
                <a:gd name="T81" fmla="*/ 284 h 1248"/>
                <a:gd name="T82" fmla="*/ 670 w 718"/>
                <a:gd name="T83" fmla="*/ 240 h 1248"/>
                <a:gd name="T84" fmla="*/ 670 w 718"/>
                <a:gd name="T85" fmla="*/ 47 h 1248"/>
                <a:gd name="T86" fmla="*/ 622 w 718"/>
                <a:gd name="T87" fmla="*/ 47 h 1248"/>
                <a:gd name="T88" fmla="*/ 286 w 718"/>
                <a:gd name="T89" fmla="*/ 286 h 1248"/>
                <a:gd name="T90" fmla="*/ 286 w 718"/>
                <a:gd name="T91" fmla="*/ 48 h 1248"/>
                <a:gd name="T92" fmla="*/ 240 w 718"/>
                <a:gd name="T93" fmla="*/ 48 h 1248"/>
                <a:gd name="T94" fmla="*/ 240 w 718"/>
                <a:gd name="T95" fmla="*/ 286 h 1248"/>
                <a:gd name="T96" fmla="*/ 286 w 718"/>
                <a:gd name="T97" fmla="*/ 286 h 1248"/>
                <a:gd name="T98" fmla="*/ 478 w 718"/>
                <a:gd name="T99" fmla="*/ 286 h 1248"/>
                <a:gd name="T100" fmla="*/ 478 w 718"/>
                <a:gd name="T101" fmla="*/ 144 h 1248"/>
                <a:gd name="T102" fmla="*/ 432 w 718"/>
                <a:gd name="T103" fmla="*/ 144 h 1248"/>
                <a:gd name="T104" fmla="*/ 432 w 718"/>
                <a:gd name="T105" fmla="*/ 286 h 1248"/>
                <a:gd name="T106" fmla="*/ 478 w 718"/>
                <a:gd name="T107" fmla="*/ 286 h 1248"/>
                <a:gd name="T108" fmla="*/ 94 w 718"/>
                <a:gd name="T109" fmla="*/ 287 h 1248"/>
                <a:gd name="T110" fmla="*/ 94 w 718"/>
                <a:gd name="T111" fmla="*/ 192 h 1248"/>
                <a:gd name="T112" fmla="*/ 48 w 718"/>
                <a:gd name="T113" fmla="*/ 192 h 1248"/>
                <a:gd name="T114" fmla="*/ 48 w 718"/>
                <a:gd name="T115" fmla="*/ 287 h 1248"/>
                <a:gd name="T116" fmla="*/ 94 w 718"/>
                <a:gd name="T117" fmla="*/ 287 h 1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18" h="1248">
                  <a:moveTo>
                    <a:pt x="199" y="1248"/>
                  </a:moveTo>
                  <a:cubicBezTo>
                    <a:pt x="167" y="1216"/>
                    <a:pt x="134" y="1183"/>
                    <a:pt x="100" y="1148"/>
                  </a:cubicBezTo>
                  <a:cubicBezTo>
                    <a:pt x="147" y="1107"/>
                    <a:pt x="170" y="1055"/>
                    <a:pt x="144" y="992"/>
                  </a:cubicBezTo>
                  <a:cubicBezTo>
                    <a:pt x="119" y="929"/>
                    <a:pt x="67" y="907"/>
                    <a:pt x="0" y="911"/>
                  </a:cubicBezTo>
                  <a:cubicBezTo>
                    <a:pt x="0" y="799"/>
                    <a:pt x="0" y="688"/>
                    <a:pt x="0" y="576"/>
                  </a:cubicBezTo>
                  <a:cubicBezTo>
                    <a:pt x="16" y="575"/>
                    <a:pt x="32" y="575"/>
                    <a:pt x="48" y="572"/>
                  </a:cubicBezTo>
                  <a:cubicBezTo>
                    <a:pt x="98" y="563"/>
                    <a:pt x="131" y="534"/>
                    <a:pt x="147" y="486"/>
                  </a:cubicBezTo>
                  <a:cubicBezTo>
                    <a:pt x="163" y="439"/>
                    <a:pt x="152" y="396"/>
                    <a:pt x="120" y="358"/>
                  </a:cubicBezTo>
                  <a:cubicBezTo>
                    <a:pt x="106" y="341"/>
                    <a:pt x="90" y="332"/>
                    <a:pt x="68" y="335"/>
                  </a:cubicBezTo>
                  <a:cubicBezTo>
                    <a:pt x="45" y="337"/>
                    <a:pt x="23" y="335"/>
                    <a:pt x="0" y="335"/>
                  </a:cubicBezTo>
                  <a:cubicBezTo>
                    <a:pt x="0" y="271"/>
                    <a:pt x="0" y="208"/>
                    <a:pt x="0" y="144"/>
                  </a:cubicBezTo>
                  <a:cubicBezTo>
                    <a:pt x="47" y="144"/>
                    <a:pt x="94" y="144"/>
                    <a:pt x="143" y="144"/>
                  </a:cubicBezTo>
                  <a:cubicBezTo>
                    <a:pt x="143" y="191"/>
                    <a:pt x="143" y="238"/>
                    <a:pt x="143" y="286"/>
                  </a:cubicBezTo>
                  <a:cubicBezTo>
                    <a:pt x="159" y="286"/>
                    <a:pt x="174" y="286"/>
                    <a:pt x="191" y="286"/>
                  </a:cubicBezTo>
                  <a:cubicBezTo>
                    <a:pt x="191" y="191"/>
                    <a:pt x="191" y="96"/>
                    <a:pt x="191" y="0"/>
                  </a:cubicBezTo>
                  <a:cubicBezTo>
                    <a:pt x="239" y="0"/>
                    <a:pt x="286" y="0"/>
                    <a:pt x="334" y="0"/>
                  </a:cubicBezTo>
                  <a:cubicBezTo>
                    <a:pt x="334" y="95"/>
                    <a:pt x="334" y="190"/>
                    <a:pt x="334" y="286"/>
                  </a:cubicBezTo>
                  <a:cubicBezTo>
                    <a:pt x="351" y="286"/>
                    <a:pt x="366" y="286"/>
                    <a:pt x="382" y="286"/>
                  </a:cubicBezTo>
                  <a:cubicBezTo>
                    <a:pt x="382" y="223"/>
                    <a:pt x="382" y="160"/>
                    <a:pt x="382" y="96"/>
                  </a:cubicBezTo>
                  <a:cubicBezTo>
                    <a:pt x="431" y="96"/>
                    <a:pt x="478" y="96"/>
                    <a:pt x="526" y="96"/>
                  </a:cubicBezTo>
                  <a:cubicBezTo>
                    <a:pt x="527" y="104"/>
                    <a:pt x="527" y="113"/>
                    <a:pt x="528" y="122"/>
                  </a:cubicBezTo>
                  <a:cubicBezTo>
                    <a:pt x="557" y="103"/>
                    <a:pt x="568" y="77"/>
                    <a:pt x="576" y="1"/>
                  </a:cubicBezTo>
                  <a:cubicBezTo>
                    <a:pt x="623" y="1"/>
                    <a:pt x="670" y="1"/>
                    <a:pt x="718" y="1"/>
                  </a:cubicBezTo>
                  <a:cubicBezTo>
                    <a:pt x="718" y="96"/>
                    <a:pt x="718" y="191"/>
                    <a:pt x="718" y="286"/>
                  </a:cubicBezTo>
                  <a:cubicBezTo>
                    <a:pt x="532" y="306"/>
                    <a:pt x="394" y="395"/>
                    <a:pt x="322" y="569"/>
                  </a:cubicBezTo>
                  <a:cubicBezTo>
                    <a:pt x="251" y="742"/>
                    <a:pt x="285" y="903"/>
                    <a:pt x="401" y="1047"/>
                  </a:cubicBezTo>
                  <a:cubicBezTo>
                    <a:pt x="334" y="1114"/>
                    <a:pt x="266" y="1182"/>
                    <a:pt x="199" y="1248"/>
                  </a:cubicBezTo>
                  <a:close/>
                  <a:moveTo>
                    <a:pt x="164" y="336"/>
                  </a:moveTo>
                  <a:cubicBezTo>
                    <a:pt x="204" y="393"/>
                    <a:pt x="214" y="451"/>
                    <a:pt x="188" y="514"/>
                  </a:cubicBezTo>
                  <a:cubicBezTo>
                    <a:pt x="162" y="576"/>
                    <a:pt x="113" y="610"/>
                    <a:pt x="48" y="622"/>
                  </a:cubicBezTo>
                  <a:cubicBezTo>
                    <a:pt x="48" y="703"/>
                    <a:pt x="48" y="784"/>
                    <a:pt x="48" y="864"/>
                  </a:cubicBezTo>
                  <a:cubicBezTo>
                    <a:pt x="184" y="886"/>
                    <a:pt x="248" y="1039"/>
                    <a:pt x="168" y="1148"/>
                  </a:cubicBezTo>
                  <a:cubicBezTo>
                    <a:pt x="179" y="1160"/>
                    <a:pt x="189" y="1171"/>
                    <a:pt x="200" y="1182"/>
                  </a:cubicBezTo>
                  <a:cubicBezTo>
                    <a:pt x="246" y="1136"/>
                    <a:pt x="291" y="1090"/>
                    <a:pt x="338" y="1044"/>
                  </a:cubicBezTo>
                  <a:cubicBezTo>
                    <a:pt x="258" y="932"/>
                    <a:pt x="225" y="807"/>
                    <a:pt x="245" y="669"/>
                  </a:cubicBezTo>
                  <a:cubicBezTo>
                    <a:pt x="265" y="531"/>
                    <a:pt x="334" y="422"/>
                    <a:pt x="445" y="336"/>
                  </a:cubicBezTo>
                  <a:cubicBezTo>
                    <a:pt x="350" y="336"/>
                    <a:pt x="258" y="336"/>
                    <a:pt x="164" y="336"/>
                  </a:cubicBezTo>
                  <a:close/>
                  <a:moveTo>
                    <a:pt x="622" y="47"/>
                  </a:moveTo>
                  <a:cubicBezTo>
                    <a:pt x="612" y="105"/>
                    <a:pt x="583" y="149"/>
                    <a:pt x="534" y="178"/>
                  </a:cubicBezTo>
                  <a:cubicBezTo>
                    <a:pt x="531" y="180"/>
                    <a:pt x="527" y="185"/>
                    <a:pt x="527" y="188"/>
                  </a:cubicBezTo>
                  <a:cubicBezTo>
                    <a:pt x="527" y="221"/>
                    <a:pt x="527" y="253"/>
                    <a:pt x="527" y="284"/>
                  </a:cubicBezTo>
                  <a:cubicBezTo>
                    <a:pt x="575" y="269"/>
                    <a:pt x="622" y="255"/>
                    <a:pt x="670" y="240"/>
                  </a:cubicBezTo>
                  <a:cubicBezTo>
                    <a:pt x="670" y="178"/>
                    <a:pt x="670" y="113"/>
                    <a:pt x="670" y="47"/>
                  </a:cubicBezTo>
                  <a:cubicBezTo>
                    <a:pt x="654" y="47"/>
                    <a:pt x="638" y="47"/>
                    <a:pt x="622" y="47"/>
                  </a:cubicBezTo>
                  <a:close/>
                  <a:moveTo>
                    <a:pt x="286" y="286"/>
                  </a:moveTo>
                  <a:cubicBezTo>
                    <a:pt x="286" y="206"/>
                    <a:pt x="286" y="127"/>
                    <a:pt x="286" y="48"/>
                  </a:cubicBezTo>
                  <a:cubicBezTo>
                    <a:pt x="270" y="48"/>
                    <a:pt x="255" y="48"/>
                    <a:pt x="240" y="48"/>
                  </a:cubicBezTo>
                  <a:cubicBezTo>
                    <a:pt x="240" y="128"/>
                    <a:pt x="240" y="207"/>
                    <a:pt x="240" y="286"/>
                  </a:cubicBezTo>
                  <a:cubicBezTo>
                    <a:pt x="255" y="286"/>
                    <a:pt x="270" y="286"/>
                    <a:pt x="286" y="286"/>
                  </a:cubicBezTo>
                  <a:close/>
                  <a:moveTo>
                    <a:pt x="478" y="286"/>
                  </a:moveTo>
                  <a:cubicBezTo>
                    <a:pt x="478" y="238"/>
                    <a:pt x="478" y="191"/>
                    <a:pt x="478" y="144"/>
                  </a:cubicBezTo>
                  <a:cubicBezTo>
                    <a:pt x="462" y="144"/>
                    <a:pt x="447" y="144"/>
                    <a:pt x="432" y="144"/>
                  </a:cubicBezTo>
                  <a:cubicBezTo>
                    <a:pt x="432" y="192"/>
                    <a:pt x="432" y="239"/>
                    <a:pt x="432" y="286"/>
                  </a:cubicBezTo>
                  <a:cubicBezTo>
                    <a:pt x="448" y="286"/>
                    <a:pt x="463" y="286"/>
                    <a:pt x="478" y="286"/>
                  </a:cubicBezTo>
                  <a:close/>
                  <a:moveTo>
                    <a:pt x="94" y="287"/>
                  </a:moveTo>
                  <a:cubicBezTo>
                    <a:pt x="94" y="254"/>
                    <a:pt x="94" y="223"/>
                    <a:pt x="94" y="192"/>
                  </a:cubicBezTo>
                  <a:cubicBezTo>
                    <a:pt x="78" y="192"/>
                    <a:pt x="63" y="192"/>
                    <a:pt x="48" y="192"/>
                  </a:cubicBezTo>
                  <a:cubicBezTo>
                    <a:pt x="48" y="224"/>
                    <a:pt x="48" y="255"/>
                    <a:pt x="48" y="287"/>
                  </a:cubicBezTo>
                  <a:cubicBezTo>
                    <a:pt x="64" y="287"/>
                    <a:pt x="78" y="287"/>
                    <a:pt x="94" y="2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Freeform 23">
              <a:extLst>
                <a:ext uri="{FF2B5EF4-FFF2-40B4-BE49-F238E27FC236}">
                  <a16:creationId xmlns:a16="http://schemas.microsoft.com/office/drawing/2014/main" id="{15758C54-72CD-334F-1942-F8DE0E5883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55763" y="2030413"/>
              <a:ext cx="222250" cy="392113"/>
            </a:xfrm>
            <a:custGeom>
              <a:avLst/>
              <a:gdLst>
                <a:gd name="T0" fmla="*/ 0 w 720"/>
                <a:gd name="T1" fmla="*/ 313 h 1271"/>
                <a:gd name="T2" fmla="*/ 142 w 720"/>
                <a:gd name="T3" fmla="*/ 26 h 1271"/>
                <a:gd name="T4" fmla="*/ 234 w 720"/>
                <a:gd name="T5" fmla="*/ 174 h 1271"/>
                <a:gd name="T6" fmla="*/ 371 w 720"/>
                <a:gd name="T7" fmla="*/ 131 h 1271"/>
                <a:gd name="T8" fmla="*/ 677 w 720"/>
                <a:gd name="T9" fmla="*/ 273 h 1271"/>
                <a:gd name="T10" fmla="*/ 623 w 720"/>
                <a:gd name="T11" fmla="*/ 388 h 1271"/>
                <a:gd name="T12" fmla="*/ 717 w 720"/>
                <a:gd name="T13" fmla="*/ 602 h 1271"/>
                <a:gd name="T14" fmla="*/ 575 w 720"/>
                <a:gd name="T15" fmla="*/ 1016 h 1271"/>
                <a:gd name="T16" fmla="*/ 517 w 720"/>
                <a:gd name="T17" fmla="*/ 1271 h 1271"/>
                <a:gd name="T18" fmla="*/ 552 w 720"/>
                <a:gd name="T19" fmla="*/ 1175 h 1271"/>
                <a:gd name="T20" fmla="*/ 670 w 720"/>
                <a:gd name="T21" fmla="*/ 890 h 1271"/>
                <a:gd name="T22" fmla="*/ 665 w 720"/>
                <a:gd name="T23" fmla="*/ 646 h 1271"/>
                <a:gd name="T24" fmla="*/ 508 w 720"/>
                <a:gd name="T25" fmla="*/ 502 h 1271"/>
                <a:gd name="T26" fmla="*/ 432 w 720"/>
                <a:gd name="T27" fmla="*/ 397 h 1271"/>
                <a:gd name="T28" fmla="*/ 391 w 720"/>
                <a:gd name="T29" fmla="*/ 298 h 1271"/>
                <a:gd name="T30" fmla="*/ 358 w 720"/>
                <a:gd name="T31" fmla="*/ 206 h 1271"/>
                <a:gd name="T32" fmla="*/ 96 w 720"/>
                <a:gd name="T33" fmla="*/ 74 h 1271"/>
                <a:gd name="T34" fmla="*/ 48 w 720"/>
                <a:gd name="T35" fmla="*/ 270 h 1271"/>
                <a:gd name="T36" fmla="*/ 519 w 720"/>
                <a:gd name="T37" fmla="*/ 1207 h 1271"/>
                <a:gd name="T38" fmla="*/ 573 w 720"/>
                <a:gd name="T39" fmla="*/ 361 h 1271"/>
                <a:gd name="T40" fmla="*/ 639 w 720"/>
                <a:gd name="T41" fmla="*/ 239 h 1271"/>
                <a:gd name="T42" fmla="*/ 427 w 720"/>
                <a:gd name="T43" fmla="*/ 128 h 1271"/>
                <a:gd name="T44" fmla="*/ 482 w 720"/>
                <a:gd name="T45" fmla="*/ 360 h 1271"/>
                <a:gd name="T46" fmla="*/ 503 w 720"/>
                <a:gd name="T47" fmla="*/ 273 h 1271"/>
                <a:gd name="T48" fmla="*/ 472 w 720"/>
                <a:gd name="T49" fmla="*/ 147 h 1271"/>
                <a:gd name="T50" fmla="*/ 598 w 720"/>
                <a:gd name="T51" fmla="*/ 185 h 1271"/>
                <a:gd name="T52" fmla="*/ 552 w 720"/>
                <a:gd name="T53" fmla="*/ 265 h 1271"/>
                <a:gd name="T54" fmla="*/ 573 w 720"/>
                <a:gd name="T55" fmla="*/ 361 h 1271"/>
                <a:gd name="T56" fmla="*/ 530 w 720"/>
                <a:gd name="T57" fmla="*/ 457 h 1271"/>
                <a:gd name="T58" fmla="*/ 480 w 720"/>
                <a:gd name="T59" fmla="*/ 409 h 1271"/>
                <a:gd name="T60" fmla="*/ 526 w 720"/>
                <a:gd name="T61" fmla="*/ 169 h 1271"/>
                <a:gd name="T62" fmla="*/ 528 w 720"/>
                <a:gd name="T63" fmla="*/ 217 h 12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720" h="1271">
                  <a:moveTo>
                    <a:pt x="318" y="1071"/>
                  </a:moveTo>
                  <a:cubicBezTo>
                    <a:pt x="566" y="787"/>
                    <a:pt x="387" y="340"/>
                    <a:pt x="0" y="313"/>
                  </a:cubicBezTo>
                  <a:cubicBezTo>
                    <a:pt x="0" y="218"/>
                    <a:pt x="0" y="122"/>
                    <a:pt x="0" y="26"/>
                  </a:cubicBezTo>
                  <a:cubicBezTo>
                    <a:pt x="47" y="26"/>
                    <a:pt x="94" y="26"/>
                    <a:pt x="142" y="26"/>
                  </a:cubicBezTo>
                  <a:cubicBezTo>
                    <a:pt x="143" y="42"/>
                    <a:pt x="143" y="59"/>
                    <a:pt x="146" y="75"/>
                  </a:cubicBezTo>
                  <a:cubicBezTo>
                    <a:pt x="156" y="125"/>
                    <a:pt x="185" y="159"/>
                    <a:pt x="234" y="174"/>
                  </a:cubicBezTo>
                  <a:cubicBezTo>
                    <a:pt x="282" y="189"/>
                    <a:pt x="325" y="178"/>
                    <a:pt x="363" y="143"/>
                  </a:cubicBezTo>
                  <a:cubicBezTo>
                    <a:pt x="366" y="140"/>
                    <a:pt x="369" y="136"/>
                    <a:pt x="371" y="131"/>
                  </a:cubicBezTo>
                  <a:cubicBezTo>
                    <a:pt x="412" y="40"/>
                    <a:pt x="510" y="0"/>
                    <a:pt x="597" y="40"/>
                  </a:cubicBezTo>
                  <a:cubicBezTo>
                    <a:pt x="684" y="81"/>
                    <a:pt x="720" y="184"/>
                    <a:pt x="677" y="273"/>
                  </a:cubicBezTo>
                  <a:cubicBezTo>
                    <a:pt x="667" y="293"/>
                    <a:pt x="654" y="312"/>
                    <a:pt x="642" y="331"/>
                  </a:cubicBezTo>
                  <a:cubicBezTo>
                    <a:pt x="631" y="348"/>
                    <a:pt x="623" y="366"/>
                    <a:pt x="623" y="388"/>
                  </a:cubicBezTo>
                  <a:cubicBezTo>
                    <a:pt x="623" y="448"/>
                    <a:pt x="616" y="462"/>
                    <a:pt x="568" y="497"/>
                  </a:cubicBezTo>
                  <a:cubicBezTo>
                    <a:pt x="577" y="561"/>
                    <a:pt x="624" y="594"/>
                    <a:pt x="717" y="602"/>
                  </a:cubicBezTo>
                  <a:cubicBezTo>
                    <a:pt x="717" y="713"/>
                    <a:pt x="717" y="824"/>
                    <a:pt x="717" y="937"/>
                  </a:cubicBezTo>
                  <a:cubicBezTo>
                    <a:pt x="654" y="934"/>
                    <a:pt x="601" y="954"/>
                    <a:pt x="575" y="1016"/>
                  </a:cubicBezTo>
                  <a:cubicBezTo>
                    <a:pt x="548" y="1079"/>
                    <a:pt x="570" y="1131"/>
                    <a:pt x="619" y="1175"/>
                  </a:cubicBezTo>
                  <a:cubicBezTo>
                    <a:pt x="584" y="1208"/>
                    <a:pt x="550" y="1240"/>
                    <a:pt x="517" y="1271"/>
                  </a:cubicBezTo>
                  <a:cubicBezTo>
                    <a:pt x="453" y="1207"/>
                    <a:pt x="385" y="1139"/>
                    <a:pt x="318" y="1071"/>
                  </a:cubicBezTo>
                  <a:close/>
                  <a:moveTo>
                    <a:pt x="552" y="1175"/>
                  </a:moveTo>
                  <a:cubicBezTo>
                    <a:pt x="514" y="1120"/>
                    <a:pt x="504" y="1062"/>
                    <a:pt x="530" y="999"/>
                  </a:cubicBezTo>
                  <a:cubicBezTo>
                    <a:pt x="555" y="936"/>
                    <a:pt x="605" y="902"/>
                    <a:pt x="670" y="890"/>
                  </a:cubicBezTo>
                  <a:cubicBezTo>
                    <a:pt x="670" y="808"/>
                    <a:pt x="670" y="728"/>
                    <a:pt x="670" y="648"/>
                  </a:cubicBezTo>
                  <a:cubicBezTo>
                    <a:pt x="668" y="647"/>
                    <a:pt x="666" y="647"/>
                    <a:pt x="665" y="646"/>
                  </a:cubicBezTo>
                  <a:cubicBezTo>
                    <a:pt x="590" y="632"/>
                    <a:pt x="542" y="588"/>
                    <a:pt x="522" y="514"/>
                  </a:cubicBezTo>
                  <a:cubicBezTo>
                    <a:pt x="519" y="506"/>
                    <a:pt x="515" y="504"/>
                    <a:pt x="508" y="502"/>
                  </a:cubicBezTo>
                  <a:cubicBezTo>
                    <a:pt x="480" y="497"/>
                    <a:pt x="456" y="482"/>
                    <a:pt x="445" y="456"/>
                  </a:cubicBezTo>
                  <a:cubicBezTo>
                    <a:pt x="436" y="438"/>
                    <a:pt x="432" y="417"/>
                    <a:pt x="432" y="397"/>
                  </a:cubicBezTo>
                  <a:cubicBezTo>
                    <a:pt x="431" y="372"/>
                    <a:pt x="425" y="350"/>
                    <a:pt x="411" y="330"/>
                  </a:cubicBezTo>
                  <a:cubicBezTo>
                    <a:pt x="404" y="319"/>
                    <a:pt x="398" y="309"/>
                    <a:pt x="391" y="298"/>
                  </a:cubicBezTo>
                  <a:cubicBezTo>
                    <a:pt x="376" y="274"/>
                    <a:pt x="365" y="248"/>
                    <a:pt x="361" y="219"/>
                  </a:cubicBezTo>
                  <a:cubicBezTo>
                    <a:pt x="361" y="215"/>
                    <a:pt x="359" y="211"/>
                    <a:pt x="358" y="206"/>
                  </a:cubicBezTo>
                  <a:cubicBezTo>
                    <a:pt x="302" y="234"/>
                    <a:pt x="247" y="237"/>
                    <a:pt x="191" y="208"/>
                  </a:cubicBezTo>
                  <a:cubicBezTo>
                    <a:pt x="137" y="180"/>
                    <a:pt x="106" y="133"/>
                    <a:pt x="96" y="74"/>
                  </a:cubicBezTo>
                  <a:cubicBezTo>
                    <a:pt x="79" y="74"/>
                    <a:pt x="63" y="74"/>
                    <a:pt x="48" y="74"/>
                  </a:cubicBezTo>
                  <a:cubicBezTo>
                    <a:pt x="48" y="140"/>
                    <a:pt x="48" y="205"/>
                    <a:pt x="48" y="270"/>
                  </a:cubicBezTo>
                  <a:cubicBezTo>
                    <a:pt x="440" y="332"/>
                    <a:pt x="602" y="777"/>
                    <a:pt x="382" y="1069"/>
                  </a:cubicBezTo>
                  <a:cubicBezTo>
                    <a:pt x="428" y="1115"/>
                    <a:pt x="474" y="1161"/>
                    <a:pt x="519" y="1207"/>
                  </a:cubicBezTo>
                  <a:cubicBezTo>
                    <a:pt x="530" y="1197"/>
                    <a:pt x="541" y="1187"/>
                    <a:pt x="552" y="1175"/>
                  </a:cubicBezTo>
                  <a:close/>
                  <a:moveTo>
                    <a:pt x="573" y="361"/>
                  </a:moveTo>
                  <a:cubicBezTo>
                    <a:pt x="586" y="336"/>
                    <a:pt x="598" y="315"/>
                    <a:pt x="610" y="293"/>
                  </a:cubicBezTo>
                  <a:cubicBezTo>
                    <a:pt x="619" y="275"/>
                    <a:pt x="632" y="258"/>
                    <a:pt x="639" y="239"/>
                  </a:cubicBezTo>
                  <a:cubicBezTo>
                    <a:pt x="662" y="178"/>
                    <a:pt x="636" y="113"/>
                    <a:pt x="579" y="85"/>
                  </a:cubicBezTo>
                  <a:cubicBezTo>
                    <a:pt x="525" y="59"/>
                    <a:pt x="459" y="76"/>
                    <a:pt x="427" y="128"/>
                  </a:cubicBezTo>
                  <a:cubicBezTo>
                    <a:pt x="396" y="177"/>
                    <a:pt x="402" y="225"/>
                    <a:pt x="431" y="272"/>
                  </a:cubicBezTo>
                  <a:cubicBezTo>
                    <a:pt x="448" y="301"/>
                    <a:pt x="464" y="330"/>
                    <a:pt x="482" y="360"/>
                  </a:cubicBezTo>
                  <a:cubicBezTo>
                    <a:pt x="486" y="360"/>
                    <a:pt x="494" y="360"/>
                    <a:pt x="503" y="360"/>
                  </a:cubicBezTo>
                  <a:cubicBezTo>
                    <a:pt x="503" y="330"/>
                    <a:pt x="503" y="302"/>
                    <a:pt x="503" y="273"/>
                  </a:cubicBezTo>
                  <a:cubicBezTo>
                    <a:pt x="503" y="264"/>
                    <a:pt x="501" y="260"/>
                    <a:pt x="492" y="255"/>
                  </a:cubicBezTo>
                  <a:cubicBezTo>
                    <a:pt x="452" y="233"/>
                    <a:pt x="443" y="181"/>
                    <a:pt x="472" y="147"/>
                  </a:cubicBezTo>
                  <a:cubicBezTo>
                    <a:pt x="492" y="124"/>
                    <a:pt x="518" y="115"/>
                    <a:pt x="547" y="124"/>
                  </a:cubicBezTo>
                  <a:cubicBezTo>
                    <a:pt x="577" y="133"/>
                    <a:pt x="595" y="154"/>
                    <a:pt x="598" y="185"/>
                  </a:cubicBezTo>
                  <a:cubicBezTo>
                    <a:pt x="602" y="215"/>
                    <a:pt x="588" y="239"/>
                    <a:pt x="563" y="255"/>
                  </a:cubicBezTo>
                  <a:cubicBezTo>
                    <a:pt x="558" y="258"/>
                    <a:pt x="552" y="262"/>
                    <a:pt x="552" y="265"/>
                  </a:cubicBezTo>
                  <a:cubicBezTo>
                    <a:pt x="551" y="297"/>
                    <a:pt x="551" y="329"/>
                    <a:pt x="551" y="361"/>
                  </a:cubicBezTo>
                  <a:cubicBezTo>
                    <a:pt x="561" y="361"/>
                    <a:pt x="568" y="361"/>
                    <a:pt x="573" y="361"/>
                  </a:cubicBezTo>
                  <a:close/>
                  <a:moveTo>
                    <a:pt x="480" y="409"/>
                  </a:moveTo>
                  <a:cubicBezTo>
                    <a:pt x="482" y="439"/>
                    <a:pt x="503" y="458"/>
                    <a:pt x="530" y="457"/>
                  </a:cubicBezTo>
                  <a:cubicBezTo>
                    <a:pt x="555" y="455"/>
                    <a:pt x="575" y="434"/>
                    <a:pt x="573" y="409"/>
                  </a:cubicBezTo>
                  <a:cubicBezTo>
                    <a:pt x="543" y="409"/>
                    <a:pt x="512" y="409"/>
                    <a:pt x="480" y="409"/>
                  </a:cubicBezTo>
                  <a:close/>
                  <a:moveTo>
                    <a:pt x="551" y="192"/>
                  </a:moveTo>
                  <a:cubicBezTo>
                    <a:pt x="551" y="179"/>
                    <a:pt x="539" y="169"/>
                    <a:pt x="526" y="169"/>
                  </a:cubicBezTo>
                  <a:cubicBezTo>
                    <a:pt x="513" y="169"/>
                    <a:pt x="503" y="181"/>
                    <a:pt x="503" y="194"/>
                  </a:cubicBezTo>
                  <a:cubicBezTo>
                    <a:pt x="503" y="207"/>
                    <a:pt x="515" y="217"/>
                    <a:pt x="528" y="217"/>
                  </a:cubicBezTo>
                  <a:cubicBezTo>
                    <a:pt x="541" y="217"/>
                    <a:pt x="551" y="205"/>
                    <a:pt x="551" y="1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Freeform 24">
              <a:extLst>
                <a:ext uri="{FF2B5EF4-FFF2-40B4-BE49-F238E27FC236}">
                  <a16:creationId xmlns:a16="http://schemas.microsoft.com/office/drawing/2014/main" id="{F4EF593F-454C-F8B0-CA83-8F667D602B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2575" y="2141538"/>
              <a:ext cx="192088" cy="207963"/>
            </a:xfrm>
            <a:custGeom>
              <a:avLst/>
              <a:gdLst>
                <a:gd name="T0" fmla="*/ 480 w 624"/>
                <a:gd name="T1" fmla="*/ 192 h 672"/>
                <a:gd name="T2" fmla="*/ 570 w 624"/>
                <a:gd name="T3" fmla="*/ 192 h 672"/>
                <a:gd name="T4" fmla="*/ 624 w 624"/>
                <a:gd name="T5" fmla="*/ 246 h 672"/>
                <a:gd name="T6" fmla="*/ 624 w 624"/>
                <a:gd name="T7" fmla="*/ 618 h 672"/>
                <a:gd name="T8" fmla="*/ 569 w 624"/>
                <a:gd name="T9" fmla="*/ 672 h 672"/>
                <a:gd name="T10" fmla="*/ 55 w 624"/>
                <a:gd name="T11" fmla="*/ 672 h 672"/>
                <a:gd name="T12" fmla="*/ 0 w 624"/>
                <a:gd name="T13" fmla="*/ 618 h 672"/>
                <a:gd name="T14" fmla="*/ 0 w 624"/>
                <a:gd name="T15" fmla="*/ 246 h 672"/>
                <a:gd name="T16" fmla="*/ 54 w 624"/>
                <a:gd name="T17" fmla="*/ 192 h 672"/>
                <a:gd name="T18" fmla="*/ 139 w 624"/>
                <a:gd name="T19" fmla="*/ 192 h 672"/>
                <a:gd name="T20" fmla="*/ 144 w 624"/>
                <a:gd name="T21" fmla="*/ 190 h 672"/>
                <a:gd name="T22" fmla="*/ 144 w 624"/>
                <a:gd name="T23" fmla="*/ 175 h 672"/>
                <a:gd name="T24" fmla="*/ 144 w 624"/>
                <a:gd name="T25" fmla="*/ 51 h 672"/>
                <a:gd name="T26" fmla="*/ 195 w 624"/>
                <a:gd name="T27" fmla="*/ 0 h 672"/>
                <a:gd name="T28" fmla="*/ 429 w 624"/>
                <a:gd name="T29" fmla="*/ 0 h 672"/>
                <a:gd name="T30" fmla="*/ 480 w 624"/>
                <a:gd name="T31" fmla="*/ 51 h 672"/>
                <a:gd name="T32" fmla="*/ 480 w 624"/>
                <a:gd name="T33" fmla="*/ 192 h 672"/>
                <a:gd name="T34" fmla="*/ 575 w 624"/>
                <a:gd name="T35" fmla="*/ 623 h 672"/>
                <a:gd name="T36" fmla="*/ 575 w 624"/>
                <a:gd name="T37" fmla="*/ 325 h 672"/>
                <a:gd name="T38" fmla="*/ 384 w 624"/>
                <a:gd name="T39" fmla="*/ 431 h 672"/>
                <a:gd name="T40" fmla="*/ 384 w 624"/>
                <a:gd name="T41" fmla="*/ 475 h 672"/>
                <a:gd name="T42" fmla="*/ 331 w 624"/>
                <a:gd name="T43" fmla="*/ 528 h 672"/>
                <a:gd name="T44" fmla="*/ 292 w 624"/>
                <a:gd name="T45" fmla="*/ 528 h 672"/>
                <a:gd name="T46" fmla="*/ 240 w 624"/>
                <a:gd name="T47" fmla="*/ 476 h 672"/>
                <a:gd name="T48" fmla="*/ 240 w 624"/>
                <a:gd name="T49" fmla="*/ 431 h 672"/>
                <a:gd name="T50" fmla="*/ 49 w 624"/>
                <a:gd name="T51" fmla="*/ 325 h 672"/>
                <a:gd name="T52" fmla="*/ 49 w 624"/>
                <a:gd name="T53" fmla="*/ 623 h 672"/>
                <a:gd name="T54" fmla="*/ 575 w 624"/>
                <a:gd name="T55" fmla="*/ 623 h 672"/>
                <a:gd name="T56" fmla="*/ 566 w 624"/>
                <a:gd name="T57" fmla="*/ 241 h 672"/>
                <a:gd name="T58" fmla="*/ 58 w 624"/>
                <a:gd name="T59" fmla="*/ 241 h 672"/>
                <a:gd name="T60" fmla="*/ 240 w 624"/>
                <a:gd name="T61" fmla="*/ 380 h 672"/>
                <a:gd name="T62" fmla="*/ 298 w 624"/>
                <a:gd name="T63" fmla="*/ 336 h 672"/>
                <a:gd name="T64" fmla="*/ 322 w 624"/>
                <a:gd name="T65" fmla="*/ 336 h 672"/>
                <a:gd name="T66" fmla="*/ 386 w 624"/>
                <a:gd name="T67" fmla="*/ 381 h 672"/>
                <a:gd name="T68" fmla="*/ 566 w 624"/>
                <a:gd name="T69" fmla="*/ 241 h 672"/>
                <a:gd name="T70" fmla="*/ 431 w 624"/>
                <a:gd name="T71" fmla="*/ 95 h 672"/>
                <a:gd name="T72" fmla="*/ 431 w 624"/>
                <a:gd name="T73" fmla="*/ 49 h 672"/>
                <a:gd name="T74" fmla="*/ 193 w 624"/>
                <a:gd name="T75" fmla="*/ 49 h 672"/>
                <a:gd name="T76" fmla="*/ 193 w 624"/>
                <a:gd name="T77" fmla="*/ 95 h 672"/>
                <a:gd name="T78" fmla="*/ 431 w 624"/>
                <a:gd name="T79" fmla="*/ 95 h 672"/>
                <a:gd name="T80" fmla="*/ 431 w 624"/>
                <a:gd name="T81" fmla="*/ 191 h 672"/>
                <a:gd name="T82" fmla="*/ 431 w 624"/>
                <a:gd name="T83" fmla="*/ 145 h 672"/>
                <a:gd name="T84" fmla="*/ 193 w 624"/>
                <a:gd name="T85" fmla="*/ 145 h 672"/>
                <a:gd name="T86" fmla="*/ 193 w 624"/>
                <a:gd name="T87" fmla="*/ 191 h 672"/>
                <a:gd name="T88" fmla="*/ 431 w 624"/>
                <a:gd name="T89" fmla="*/ 191 h 672"/>
                <a:gd name="T90" fmla="*/ 335 w 624"/>
                <a:gd name="T91" fmla="*/ 385 h 672"/>
                <a:gd name="T92" fmla="*/ 289 w 624"/>
                <a:gd name="T93" fmla="*/ 385 h 672"/>
                <a:gd name="T94" fmla="*/ 289 w 624"/>
                <a:gd name="T95" fmla="*/ 479 h 672"/>
                <a:gd name="T96" fmla="*/ 335 w 624"/>
                <a:gd name="T97" fmla="*/ 479 h 672"/>
                <a:gd name="T98" fmla="*/ 335 w 624"/>
                <a:gd name="T99" fmla="*/ 385 h 6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24" h="672">
                  <a:moveTo>
                    <a:pt x="480" y="192"/>
                  </a:moveTo>
                  <a:cubicBezTo>
                    <a:pt x="511" y="192"/>
                    <a:pt x="541" y="192"/>
                    <a:pt x="570" y="192"/>
                  </a:cubicBezTo>
                  <a:cubicBezTo>
                    <a:pt x="605" y="192"/>
                    <a:pt x="624" y="211"/>
                    <a:pt x="624" y="246"/>
                  </a:cubicBezTo>
                  <a:cubicBezTo>
                    <a:pt x="624" y="370"/>
                    <a:pt x="624" y="494"/>
                    <a:pt x="624" y="618"/>
                  </a:cubicBezTo>
                  <a:cubicBezTo>
                    <a:pt x="624" y="653"/>
                    <a:pt x="605" y="672"/>
                    <a:pt x="569" y="672"/>
                  </a:cubicBezTo>
                  <a:cubicBezTo>
                    <a:pt x="398" y="672"/>
                    <a:pt x="226" y="672"/>
                    <a:pt x="55" y="672"/>
                  </a:cubicBezTo>
                  <a:cubicBezTo>
                    <a:pt x="19" y="672"/>
                    <a:pt x="0" y="653"/>
                    <a:pt x="0" y="618"/>
                  </a:cubicBezTo>
                  <a:cubicBezTo>
                    <a:pt x="0" y="494"/>
                    <a:pt x="0" y="370"/>
                    <a:pt x="0" y="246"/>
                  </a:cubicBezTo>
                  <a:cubicBezTo>
                    <a:pt x="0" y="211"/>
                    <a:pt x="19" y="192"/>
                    <a:pt x="54" y="192"/>
                  </a:cubicBezTo>
                  <a:cubicBezTo>
                    <a:pt x="82" y="192"/>
                    <a:pt x="111" y="192"/>
                    <a:pt x="139" y="192"/>
                  </a:cubicBezTo>
                  <a:cubicBezTo>
                    <a:pt x="140" y="192"/>
                    <a:pt x="141" y="191"/>
                    <a:pt x="144" y="190"/>
                  </a:cubicBezTo>
                  <a:cubicBezTo>
                    <a:pt x="144" y="186"/>
                    <a:pt x="144" y="180"/>
                    <a:pt x="144" y="175"/>
                  </a:cubicBezTo>
                  <a:cubicBezTo>
                    <a:pt x="144" y="134"/>
                    <a:pt x="144" y="92"/>
                    <a:pt x="144" y="51"/>
                  </a:cubicBezTo>
                  <a:cubicBezTo>
                    <a:pt x="144" y="20"/>
                    <a:pt x="164" y="0"/>
                    <a:pt x="195" y="0"/>
                  </a:cubicBezTo>
                  <a:cubicBezTo>
                    <a:pt x="273" y="0"/>
                    <a:pt x="351" y="0"/>
                    <a:pt x="429" y="0"/>
                  </a:cubicBezTo>
                  <a:cubicBezTo>
                    <a:pt x="460" y="0"/>
                    <a:pt x="480" y="20"/>
                    <a:pt x="480" y="51"/>
                  </a:cubicBezTo>
                  <a:cubicBezTo>
                    <a:pt x="480" y="97"/>
                    <a:pt x="480" y="144"/>
                    <a:pt x="480" y="192"/>
                  </a:cubicBezTo>
                  <a:close/>
                  <a:moveTo>
                    <a:pt x="575" y="623"/>
                  </a:moveTo>
                  <a:cubicBezTo>
                    <a:pt x="575" y="524"/>
                    <a:pt x="575" y="426"/>
                    <a:pt x="575" y="325"/>
                  </a:cubicBezTo>
                  <a:cubicBezTo>
                    <a:pt x="525" y="388"/>
                    <a:pt x="461" y="422"/>
                    <a:pt x="384" y="431"/>
                  </a:cubicBezTo>
                  <a:cubicBezTo>
                    <a:pt x="384" y="447"/>
                    <a:pt x="384" y="461"/>
                    <a:pt x="384" y="475"/>
                  </a:cubicBezTo>
                  <a:cubicBezTo>
                    <a:pt x="384" y="509"/>
                    <a:pt x="364" y="528"/>
                    <a:pt x="331" y="528"/>
                  </a:cubicBezTo>
                  <a:cubicBezTo>
                    <a:pt x="318" y="528"/>
                    <a:pt x="305" y="528"/>
                    <a:pt x="292" y="528"/>
                  </a:cubicBezTo>
                  <a:cubicBezTo>
                    <a:pt x="260" y="528"/>
                    <a:pt x="240" y="508"/>
                    <a:pt x="240" y="476"/>
                  </a:cubicBezTo>
                  <a:cubicBezTo>
                    <a:pt x="240" y="462"/>
                    <a:pt x="240" y="447"/>
                    <a:pt x="240" y="431"/>
                  </a:cubicBezTo>
                  <a:cubicBezTo>
                    <a:pt x="162" y="422"/>
                    <a:pt x="99" y="387"/>
                    <a:pt x="49" y="325"/>
                  </a:cubicBezTo>
                  <a:cubicBezTo>
                    <a:pt x="49" y="426"/>
                    <a:pt x="49" y="524"/>
                    <a:pt x="49" y="623"/>
                  </a:cubicBezTo>
                  <a:cubicBezTo>
                    <a:pt x="224" y="623"/>
                    <a:pt x="399" y="623"/>
                    <a:pt x="575" y="623"/>
                  </a:cubicBezTo>
                  <a:close/>
                  <a:moveTo>
                    <a:pt x="566" y="241"/>
                  </a:moveTo>
                  <a:cubicBezTo>
                    <a:pt x="396" y="241"/>
                    <a:pt x="227" y="241"/>
                    <a:pt x="58" y="241"/>
                  </a:cubicBezTo>
                  <a:cubicBezTo>
                    <a:pt x="80" y="314"/>
                    <a:pt x="177" y="388"/>
                    <a:pt x="240" y="380"/>
                  </a:cubicBezTo>
                  <a:cubicBezTo>
                    <a:pt x="249" y="347"/>
                    <a:pt x="263" y="336"/>
                    <a:pt x="298" y="336"/>
                  </a:cubicBezTo>
                  <a:cubicBezTo>
                    <a:pt x="306" y="336"/>
                    <a:pt x="314" y="336"/>
                    <a:pt x="322" y="336"/>
                  </a:cubicBezTo>
                  <a:cubicBezTo>
                    <a:pt x="361" y="336"/>
                    <a:pt x="372" y="343"/>
                    <a:pt x="386" y="381"/>
                  </a:cubicBezTo>
                  <a:cubicBezTo>
                    <a:pt x="455" y="382"/>
                    <a:pt x="544" y="313"/>
                    <a:pt x="566" y="241"/>
                  </a:cubicBezTo>
                  <a:close/>
                  <a:moveTo>
                    <a:pt x="431" y="95"/>
                  </a:moveTo>
                  <a:cubicBezTo>
                    <a:pt x="431" y="79"/>
                    <a:pt x="431" y="64"/>
                    <a:pt x="431" y="49"/>
                  </a:cubicBezTo>
                  <a:cubicBezTo>
                    <a:pt x="351" y="49"/>
                    <a:pt x="272" y="49"/>
                    <a:pt x="193" y="49"/>
                  </a:cubicBezTo>
                  <a:cubicBezTo>
                    <a:pt x="193" y="65"/>
                    <a:pt x="193" y="80"/>
                    <a:pt x="193" y="95"/>
                  </a:cubicBezTo>
                  <a:cubicBezTo>
                    <a:pt x="272" y="95"/>
                    <a:pt x="351" y="95"/>
                    <a:pt x="431" y="95"/>
                  </a:cubicBezTo>
                  <a:close/>
                  <a:moveTo>
                    <a:pt x="431" y="191"/>
                  </a:moveTo>
                  <a:cubicBezTo>
                    <a:pt x="431" y="175"/>
                    <a:pt x="431" y="160"/>
                    <a:pt x="431" y="145"/>
                  </a:cubicBezTo>
                  <a:cubicBezTo>
                    <a:pt x="351" y="145"/>
                    <a:pt x="272" y="145"/>
                    <a:pt x="193" y="145"/>
                  </a:cubicBezTo>
                  <a:cubicBezTo>
                    <a:pt x="193" y="161"/>
                    <a:pt x="193" y="176"/>
                    <a:pt x="193" y="191"/>
                  </a:cubicBezTo>
                  <a:cubicBezTo>
                    <a:pt x="273" y="191"/>
                    <a:pt x="352" y="191"/>
                    <a:pt x="431" y="191"/>
                  </a:cubicBezTo>
                  <a:close/>
                  <a:moveTo>
                    <a:pt x="335" y="385"/>
                  </a:moveTo>
                  <a:cubicBezTo>
                    <a:pt x="319" y="385"/>
                    <a:pt x="304" y="385"/>
                    <a:pt x="289" y="385"/>
                  </a:cubicBezTo>
                  <a:cubicBezTo>
                    <a:pt x="289" y="417"/>
                    <a:pt x="289" y="448"/>
                    <a:pt x="289" y="479"/>
                  </a:cubicBezTo>
                  <a:cubicBezTo>
                    <a:pt x="305" y="479"/>
                    <a:pt x="320" y="479"/>
                    <a:pt x="335" y="479"/>
                  </a:cubicBezTo>
                  <a:cubicBezTo>
                    <a:pt x="335" y="448"/>
                    <a:pt x="335" y="417"/>
                    <a:pt x="335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Freeform 25">
              <a:extLst>
                <a:ext uri="{FF2B5EF4-FFF2-40B4-BE49-F238E27FC236}">
                  <a16:creationId xmlns:a16="http://schemas.microsoft.com/office/drawing/2014/main" id="{5257EDE0-7C77-6099-6F09-5B844546E3D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3838" y="2363788"/>
              <a:ext cx="309563" cy="131763"/>
            </a:xfrm>
            <a:custGeom>
              <a:avLst/>
              <a:gdLst>
                <a:gd name="T0" fmla="*/ 334 w 1005"/>
                <a:gd name="T1" fmla="*/ 111 h 430"/>
                <a:gd name="T2" fmla="*/ 334 w 1005"/>
                <a:gd name="T3" fmla="*/ 53 h 430"/>
                <a:gd name="T4" fmla="*/ 386 w 1005"/>
                <a:gd name="T5" fmla="*/ 0 h 430"/>
                <a:gd name="T6" fmla="*/ 618 w 1005"/>
                <a:gd name="T7" fmla="*/ 0 h 430"/>
                <a:gd name="T8" fmla="*/ 670 w 1005"/>
                <a:gd name="T9" fmla="*/ 51 h 430"/>
                <a:gd name="T10" fmla="*/ 670 w 1005"/>
                <a:gd name="T11" fmla="*/ 111 h 430"/>
                <a:gd name="T12" fmla="*/ 804 w 1005"/>
                <a:gd name="T13" fmla="*/ 30 h 430"/>
                <a:gd name="T14" fmla="*/ 1005 w 1005"/>
                <a:gd name="T15" fmla="*/ 231 h 430"/>
                <a:gd name="T16" fmla="*/ 906 w 1005"/>
                <a:gd name="T17" fmla="*/ 330 h 430"/>
                <a:gd name="T18" fmla="*/ 754 w 1005"/>
                <a:gd name="T19" fmla="*/ 286 h 430"/>
                <a:gd name="T20" fmla="*/ 670 w 1005"/>
                <a:gd name="T21" fmla="*/ 430 h 430"/>
                <a:gd name="T22" fmla="*/ 334 w 1005"/>
                <a:gd name="T23" fmla="*/ 430 h 430"/>
                <a:gd name="T24" fmla="*/ 251 w 1005"/>
                <a:gd name="T25" fmla="*/ 286 h 430"/>
                <a:gd name="T26" fmla="*/ 97 w 1005"/>
                <a:gd name="T27" fmla="*/ 331 h 430"/>
                <a:gd name="T28" fmla="*/ 0 w 1005"/>
                <a:gd name="T29" fmla="*/ 229 h 430"/>
                <a:gd name="T30" fmla="*/ 199 w 1005"/>
                <a:gd name="T31" fmla="*/ 30 h 430"/>
                <a:gd name="T32" fmla="*/ 334 w 1005"/>
                <a:gd name="T33" fmla="*/ 111 h 430"/>
                <a:gd name="T34" fmla="*/ 383 w 1005"/>
                <a:gd name="T35" fmla="*/ 49 h 430"/>
                <a:gd name="T36" fmla="*/ 383 w 1005"/>
                <a:gd name="T37" fmla="*/ 383 h 430"/>
                <a:gd name="T38" fmla="*/ 621 w 1005"/>
                <a:gd name="T39" fmla="*/ 383 h 430"/>
                <a:gd name="T40" fmla="*/ 621 w 1005"/>
                <a:gd name="T41" fmla="*/ 49 h 430"/>
                <a:gd name="T42" fmla="*/ 383 w 1005"/>
                <a:gd name="T43" fmla="*/ 49 h 430"/>
                <a:gd name="T44" fmla="*/ 62 w 1005"/>
                <a:gd name="T45" fmla="*/ 229 h 430"/>
                <a:gd name="T46" fmla="*/ 96 w 1005"/>
                <a:gd name="T47" fmla="*/ 265 h 430"/>
                <a:gd name="T48" fmla="*/ 334 w 1005"/>
                <a:gd name="T49" fmla="*/ 283 h 430"/>
                <a:gd name="T50" fmla="*/ 334 w 1005"/>
                <a:gd name="T51" fmla="*/ 172 h 430"/>
                <a:gd name="T52" fmla="*/ 323 w 1005"/>
                <a:gd name="T53" fmla="*/ 159 h 430"/>
                <a:gd name="T54" fmla="*/ 218 w 1005"/>
                <a:gd name="T55" fmla="*/ 104 h 430"/>
                <a:gd name="T56" fmla="*/ 200 w 1005"/>
                <a:gd name="T57" fmla="*/ 92 h 430"/>
                <a:gd name="T58" fmla="*/ 194 w 1005"/>
                <a:gd name="T59" fmla="*/ 98 h 430"/>
                <a:gd name="T60" fmla="*/ 62 w 1005"/>
                <a:gd name="T61" fmla="*/ 229 h 430"/>
                <a:gd name="T62" fmla="*/ 671 w 1005"/>
                <a:gd name="T63" fmla="*/ 166 h 430"/>
                <a:gd name="T64" fmla="*/ 671 w 1005"/>
                <a:gd name="T65" fmla="*/ 283 h 430"/>
                <a:gd name="T66" fmla="*/ 908 w 1005"/>
                <a:gd name="T67" fmla="*/ 264 h 430"/>
                <a:gd name="T68" fmla="*/ 939 w 1005"/>
                <a:gd name="T69" fmla="*/ 233 h 430"/>
                <a:gd name="T70" fmla="*/ 804 w 1005"/>
                <a:gd name="T71" fmla="*/ 96 h 430"/>
                <a:gd name="T72" fmla="*/ 671 w 1005"/>
                <a:gd name="T73" fmla="*/ 166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05" h="430">
                  <a:moveTo>
                    <a:pt x="334" y="111"/>
                  </a:moveTo>
                  <a:cubicBezTo>
                    <a:pt x="334" y="91"/>
                    <a:pt x="334" y="72"/>
                    <a:pt x="334" y="53"/>
                  </a:cubicBezTo>
                  <a:cubicBezTo>
                    <a:pt x="334" y="20"/>
                    <a:pt x="354" y="0"/>
                    <a:pt x="386" y="0"/>
                  </a:cubicBezTo>
                  <a:cubicBezTo>
                    <a:pt x="463" y="0"/>
                    <a:pt x="541" y="0"/>
                    <a:pt x="618" y="0"/>
                  </a:cubicBezTo>
                  <a:cubicBezTo>
                    <a:pt x="650" y="0"/>
                    <a:pt x="670" y="20"/>
                    <a:pt x="670" y="51"/>
                  </a:cubicBezTo>
                  <a:cubicBezTo>
                    <a:pt x="670" y="71"/>
                    <a:pt x="670" y="90"/>
                    <a:pt x="670" y="111"/>
                  </a:cubicBezTo>
                  <a:cubicBezTo>
                    <a:pt x="721" y="92"/>
                    <a:pt x="765" y="63"/>
                    <a:pt x="804" y="30"/>
                  </a:cubicBezTo>
                  <a:cubicBezTo>
                    <a:pt x="872" y="98"/>
                    <a:pt x="939" y="165"/>
                    <a:pt x="1005" y="231"/>
                  </a:cubicBezTo>
                  <a:cubicBezTo>
                    <a:pt x="974" y="262"/>
                    <a:pt x="940" y="296"/>
                    <a:pt x="906" y="330"/>
                  </a:cubicBezTo>
                  <a:cubicBezTo>
                    <a:pt x="866" y="285"/>
                    <a:pt x="816" y="262"/>
                    <a:pt x="754" y="286"/>
                  </a:cubicBezTo>
                  <a:cubicBezTo>
                    <a:pt x="690" y="310"/>
                    <a:pt x="666" y="363"/>
                    <a:pt x="670" y="430"/>
                  </a:cubicBezTo>
                  <a:cubicBezTo>
                    <a:pt x="558" y="430"/>
                    <a:pt x="447" y="430"/>
                    <a:pt x="334" y="430"/>
                  </a:cubicBezTo>
                  <a:cubicBezTo>
                    <a:pt x="338" y="365"/>
                    <a:pt x="316" y="312"/>
                    <a:pt x="251" y="286"/>
                  </a:cubicBezTo>
                  <a:cubicBezTo>
                    <a:pt x="190" y="262"/>
                    <a:pt x="139" y="283"/>
                    <a:pt x="97" y="331"/>
                  </a:cubicBezTo>
                  <a:cubicBezTo>
                    <a:pt x="64" y="296"/>
                    <a:pt x="31" y="262"/>
                    <a:pt x="0" y="229"/>
                  </a:cubicBezTo>
                  <a:cubicBezTo>
                    <a:pt x="63" y="165"/>
                    <a:pt x="131" y="98"/>
                    <a:pt x="199" y="30"/>
                  </a:cubicBezTo>
                  <a:cubicBezTo>
                    <a:pt x="238" y="62"/>
                    <a:pt x="282" y="92"/>
                    <a:pt x="334" y="111"/>
                  </a:cubicBezTo>
                  <a:close/>
                  <a:moveTo>
                    <a:pt x="383" y="49"/>
                  </a:moveTo>
                  <a:cubicBezTo>
                    <a:pt x="383" y="161"/>
                    <a:pt x="383" y="272"/>
                    <a:pt x="383" y="383"/>
                  </a:cubicBezTo>
                  <a:cubicBezTo>
                    <a:pt x="463" y="383"/>
                    <a:pt x="542" y="383"/>
                    <a:pt x="621" y="383"/>
                  </a:cubicBezTo>
                  <a:cubicBezTo>
                    <a:pt x="621" y="271"/>
                    <a:pt x="621" y="160"/>
                    <a:pt x="621" y="49"/>
                  </a:cubicBezTo>
                  <a:cubicBezTo>
                    <a:pt x="542" y="49"/>
                    <a:pt x="463" y="49"/>
                    <a:pt x="383" y="49"/>
                  </a:cubicBezTo>
                  <a:close/>
                  <a:moveTo>
                    <a:pt x="62" y="229"/>
                  </a:moveTo>
                  <a:cubicBezTo>
                    <a:pt x="74" y="242"/>
                    <a:pt x="85" y="253"/>
                    <a:pt x="96" y="265"/>
                  </a:cubicBezTo>
                  <a:cubicBezTo>
                    <a:pt x="179" y="211"/>
                    <a:pt x="258" y="217"/>
                    <a:pt x="334" y="283"/>
                  </a:cubicBezTo>
                  <a:cubicBezTo>
                    <a:pt x="334" y="245"/>
                    <a:pt x="334" y="208"/>
                    <a:pt x="334" y="172"/>
                  </a:cubicBezTo>
                  <a:cubicBezTo>
                    <a:pt x="334" y="163"/>
                    <a:pt x="329" y="162"/>
                    <a:pt x="323" y="159"/>
                  </a:cubicBezTo>
                  <a:cubicBezTo>
                    <a:pt x="288" y="141"/>
                    <a:pt x="253" y="123"/>
                    <a:pt x="218" y="104"/>
                  </a:cubicBezTo>
                  <a:cubicBezTo>
                    <a:pt x="212" y="101"/>
                    <a:pt x="206" y="96"/>
                    <a:pt x="200" y="92"/>
                  </a:cubicBezTo>
                  <a:cubicBezTo>
                    <a:pt x="197" y="95"/>
                    <a:pt x="195" y="96"/>
                    <a:pt x="194" y="98"/>
                  </a:cubicBezTo>
                  <a:cubicBezTo>
                    <a:pt x="150" y="142"/>
                    <a:pt x="106" y="185"/>
                    <a:pt x="62" y="229"/>
                  </a:cubicBezTo>
                  <a:close/>
                  <a:moveTo>
                    <a:pt x="671" y="166"/>
                  </a:moveTo>
                  <a:cubicBezTo>
                    <a:pt x="671" y="204"/>
                    <a:pt x="671" y="243"/>
                    <a:pt x="671" y="283"/>
                  </a:cubicBezTo>
                  <a:cubicBezTo>
                    <a:pt x="733" y="222"/>
                    <a:pt x="827" y="208"/>
                    <a:pt x="908" y="264"/>
                  </a:cubicBezTo>
                  <a:cubicBezTo>
                    <a:pt x="919" y="253"/>
                    <a:pt x="930" y="242"/>
                    <a:pt x="939" y="233"/>
                  </a:cubicBezTo>
                  <a:cubicBezTo>
                    <a:pt x="894" y="187"/>
                    <a:pt x="848" y="140"/>
                    <a:pt x="804" y="96"/>
                  </a:cubicBezTo>
                  <a:cubicBezTo>
                    <a:pt x="760" y="119"/>
                    <a:pt x="716" y="143"/>
                    <a:pt x="671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Freeform 26">
              <a:extLst>
                <a:ext uri="{FF2B5EF4-FFF2-40B4-BE49-F238E27FC236}">
                  <a16:creationId xmlns:a16="http://schemas.microsoft.com/office/drawing/2014/main" id="{871C09EF-041C-1942-2B93-11B026C368B7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188" y="2393950"/>
              <a:ext cx="42863" cy="14288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Freeform 27">
              <a:extLst>
                <a:ext uri="{FF2B5EF4-FFF2-40B4-BE49-F238E27FC236}">
                  <a16:creationId xmlns:a16="http://schemas.microsoft.com/office/drawing/2014/main" id="{81F39BA5-01D6-7871-5B84-9A3E870A9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188" y="2422525"/>
              <a:ext cx="42863" cy="14288"/>
            </a:xfrm>
            <a:custGeom>
              <a:avLst/>
              <a:gdLst>
                <a:gd name="T0" fmla="*/ 142 w 142"/>
                <a:gd name="T1" fmla="*/ 46 h 46"/>
                <a:gd name="T2" fmla="*/ 0 w 142"/>
                <a:gd name="T3" fmla="*/ 46 h 46"/>
                <a:gd name="T4" fmla="*/ 0 w 142"/>
                <a:gd name="T5" fmla="*/ 0 h 46"/>
                <a:gd name="T6" fmla="*/ 142 w 142"/>
                <a:gd name="T7" fmla="*/ 0 h 46"/>
                <a:gd name="T8" fmla="*/ 142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46"/>
                  </a:move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Freeform 28">
              <a:extLst>
                <a:ext uri="{FF2B5EF4-FFF2-40B4-BE49-F238E27FC236}">
                  <a16:creationId xmlns:a16="http://schemas.microsoft.com/office/drawing/2014/main" id="{E033D94A-CD3E-3933-B209-497158E8C006}"/>
                </a:ext>
              </a:extLst>
            </p:cNvPr>
            <p:cNvSpPr>
              <a:spLocks/>
            </p:cNvSpPr>
            <p:nvPr/>
          </p:nvSpPr>
          <p:spPr bwMode="auto">
            <a:xfrm>
              <a:off x="1627188" y="2452688"/>
              <a:ext cx="42863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4726E210-5A48-3092-B2D7-1A7A98E21B71}"/>
              </a:ext>
            </a:extLst>
          </p:cNvPr>
          <p:cNvGrpSpPr/>
          <p:nvPr/>
        </p:nvGrpSpPr>
        <p:grpSpPr>
          <a:xfrm>
            <a:off x="4941844" y="1486328"/>
            <a:ext cx="411163" cy="441325"/>
            <a:chOff x="2514600" y="369888"/>
            <a:chExt cx="411163" cy="441325"/>
          </a:xfrm>
          <a:solidFill>
            <a:srgbClr val="43266B"/>
          </a:solidFill>
        </p:grpSpPr>
        <p:sp>
          <p:nvSpPr>
            <p:cNvPr id="28" name="Freeform 5">
              <a:extLst>
                <a:ext uri="{FF2B5EF4-FFF2-40B4-BE49-F238E27FC236}">
                  <a16:creationId xmlns:a16="http://schemas.microsoft.com/office/drawing/2014/main" id="{A3684DBB-5C9A-9F79-E6C8-8E8366FC79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4600" y="369888"/>
              <a:ext cx="411163" cy="441325"/>
            </a:xfrm>
            <a:custGeom>
              <a:avLst/>
              <a:gdLst>
                <a:gd name="T0" fmla="*/ 130 w 1345"/>
                <a:gd name="T1" fmla="*/ 966 h 1440"/>
                <a:gd name="T2" fmla="*/ 217 w 1345"/>
                <a:gd name="T3" fmla="*/ 867 h 1440"/>
                <a:gd name="T4" fmla="*/ 359 w 1345"/>
                <a:gd name="T5" fmla="*/ 768 h 1440"/>
                <a:gd name="T6" fmla="*/ 511 w 1345"/>
                <a:gd name="T7" fmla="*/ 669 h 1440"/>
                <a:gd name="T8" fmla="*/ 457 w 1345"/>
                <a:gd name="T9" fmla="*/ 486 h 1440"/>
                <a:gd name="T10" fmla="*/ 440 w 1345"/>
                <a:gd name="T11" fmla="*/ 287 h 1440"/>
                <a:gd name="T12" fmla="*/ 740 w 1345"/>
                <a:gd name="T13" fmla="*/ 0 h 1440"/>
                <a:gd name="T14" fmla="*/ 906 w 1345"/>
                <a:gd name="T15" fmla="*/ 287 h 1440"/>
                <a:gd name="T16" fmla="*/ 890 w 1345"/>
                <a:gd name="T17" fmla="*/ 481 h 1440"/>
                <a:gd name="T18" fmla="*/ 821 w 1345"/>
                <a:gd name="T19" fmla="*/ 614 h 1440"/>
                <a:gd name="T20" fmla="*/ 895 w 1345"/>
                <a:gd name="T21" fmla="*/ 717 h 1440"/>
                <a:gd name="T22" fmla="*/ 1095 w 1345"/>
                <a:gd name="T23" fmla="*/ 768 h 1440"/>
                <a:gd name="T24" fmla="*/ 1129 w 1345"/>
                <a:gd name="T25" fmla="*/ 1224 h 1440"/>
                <a:gd name="T26" fmla="*/ 1178 w 1345"/>
                <a:gd name="T27" fmla="*/ 1271 h 1440"/>
                <a:gd name="T28" fmla="*/ 1297 w 1345"/>
                <a:gd name="T29" fmla="*/ 1327 h 1440"/>
                <a:gd name="T30" fmla="*/ 1172 w 1345"/>
                <a:gd name="T31" fmla="*/ 989 h 1440"/>
                <a:gd name="T32" fmla="*/ 1309 w 1345"/>
                <a:gd name="T33" fmla="*/ 1064 h 1440"/>
                <a:gd name="T34" fmla="*/ 1230 w 1345"/>
                <a:gd name="T35" fmla="*/ 1440 h 1440"/>
                <a:gd name="T36" fmla="*/ 1 w 1345"/>
                <a:gd name="T37" fmla="*/ 1175 h 1440"/>
                <a:gd name="T38" fmla="*/ 90 w 1345"/>
                <a:gd name="T39" fmla="*/ 1073 h 1440"/>
                <a:gd name="T40" fmla="*/ 114 w 1345"/>
                <a:gd name="T41" fmla="*/ 1392 h 1440"/>
                <a:gd name="T42" fmla="*/ 122 w 1345"/>
                <a:gd name="T43" fmla="*/ 1272 h 1440"/>
                <a:gd name="T44" fmla="*/ 216 w 1345"/>
                <a:gd name="T45" fmla="*/ 945 h 1440"/>
                <a:gd name="T46" fmla="*/ 553 w 1345"/>
                <a:gd name="T47" fmla="*/ 1376 h 1440"/>
                <a:gd name="T48" fmla="*/ 766 w 1345"/>
                <a:gd name="T49" fmla="*/ 1248 h 1440"/>
                <a:gd name="T50" fmla="*/ 793 w 1345"/>
                <a:gd name="T51" fmla="*/ 1391 h 1440"/>
                <a:gd name="T52" fmla="*/ 1080 w 1345"/>
                <a:gd name="T53" fmla="*/ 1224 h 1440"/>
                <a:gd name="T54" fmla="*/ 793 w 1345"/>
                <a:gd name="T55" fmla="*/ 834 h 1440"/>
                <a:gd name="T56" fmla="*/ 585 w 1345"/>
                <a:gd name="T57" fmla="*/ 1032 h 1440"/>
                <a:gd name="T58" fmla="*/ 553 w 1345"/>
                <a:gd name="T59" fmla="*/ 817 h 1440"/>
                <a:gd name="T60" fmla="*/ 405 w 1345"/>
                <a:gd name="T61" fmla="*/ 1264 h 1440"/>
                <a:gd name="T62" fmla="*/ 505 w 1345"/>
                <a:gd name="T63" fmla="*/ 338 h 1440"/>
                <a:gd name="T64" fmla="*/ 655 w 1345"/>
                <a:gd name="T65" fmla="*/ 611 h 1440"/>
                <a:gd name="T66" fmla="*/ 841 w 1345"/>
                <a:gd name="T67" fmla="*/ 496 h 1440"/>
                <a:gd name="T68" fmla="*/ 768 w 1345"/>
                <a:gd name="T69" fmla="*/ 308 h 1440"/>
                <a:gd name="T70" fmla="*/ 576 w 1345"/>
                <a:gd name="T71" fmla="*/ 310 h 1440"/>
                <a:gd name="T72" fmla="*/ 576 w 1345"/>
                <a:gd name="T73" fmla="*/ 178 h 1440"/>
                <a:gd name="T74" fmla="*/ 497 w 1345"/>
                <a:gd name="T75" fmla="*/ 277 h 1440"/>
                <a:gd name="T76" fmla="*/ 756 w 1345"/>
                <a:gd name="T77" fmla="*/ 242 h 1440"/>
                <a:gd name="T78" fmla="*/ 851 w 1345"/>
                <a:gd name="T79" fmla="*/ 222 h 1440"/>
                <a:gd name="T80" fmla="*/ 482 w 1345"/>
                <a:gd name="T81" fmla="*/ 175 h 1440"/>
                <a:gd name="T82" fmla="*/ 828 w 1345"/>
                <a:gd name="T83" fmla="*/ 154 h 1440"/>
                <a:gd name="T84" fmla="*/ 582 w 1345"/>
                <a:gd name="T85" fmla="*/ 52 h 1440"/>
                <a:gd name="T86" fmla="*/ 602 w 1345"/>
                <a:gd name="T87" fmla="*/ 983 h 1440"/>
                <a:gd name="T88" fmla="*/ 602 w 1345"/>
                <a:gd name="T89" fmla="*/ 817 h 1440"/>
                <a:gd name="T90" fmla="*/ 629 w 1345"/>
                <a:gd name="T91" fmla="*/ 653 h 1440"/>
                <a:gd name="T92" fmla="*/ 589 w 1345"/>
                <a:gd name="T93" fmla="*/ 723 h 1440"/>
                <a:gd name="T94" fmla="*/ 704 w 1345"/>
                <a:gd name="T95" fmla="*/ 768 h 1440"/>
                <a:gd name="T96" fmla="*/ 789 w 1345"/>
                <a:gd name="T97" fmla="*/ 683 h 1440"/>
                <a:gd name="T98" fmla="*/ 430 w 1345"/>
                <a:gd name="T99" fmla="*/ 1391 h 1440"/>
                <a:gd name="T100" fmla="*/ 218 w 1345"/>
                <a:gd name="T101" fmla="*/ 1391 h 1440"/>
                <a:gd name="T102" fmla="*/ 1128 w 1345"/>
                <a:gd name="T103" fmla="*/ 1272 h 1440"/>
                <a:gd name="T104" fmla="*/ 917 w 1345"/>
                <a:gd name="T105" fmla="*/ 1391 h 1440"/>
                <a:gd name="T106" fmla="*/ 602 w 1345"/>
                <a:gd name="T107" fmla="*/ 1297 h 1440"/>
                <a:gd name="T108" fmla="*/ 456 w 1345"/>
                <a:gd name="T109" fmla="*/ 337 h 1440"/>
                <a:gd name="T110" fmla="*/ 456 w 1345"/>
                <a:gd name="T111" fmla="*/ 431 h 1440"/>
                <a:gd name="T112" fmla="*/ 890 w 1345"/>
                <a:gd name="T113" fmla="*/ 431 h 1440"/>
                <a:gd name="T114" fmla="*/ 890 w 1345"/>
                <a:gd name="T115" fmla="*/ 337 h 1440"/>
                <a:gd name="T116" fmla="*/ 562 w 1345"/>
                <a:gd name="T117" fmla="*/ 767 h 1440"/>
                <a:gd name="T118" fmla="*/ 884 w 1345"/>
                <a:gd name="T119" fmla="*/ 767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345" h="1440">
                  <a:moveTo>
                    <a:pt x="216" y="945"/>
                  </a:moveTo>
                  <a:cubicBezTo>
                    <a:pt x="197" y="966"/>
                    <a:pt x="181" y="984"/>
                    <a:pt x="164" y="1003"/>
                  </a:cubicBezTo>
                  <a:cubicBezTo>
                    <a:pt x="151" y="989"/>
                    <a:pt x="141" y="978"/>
                    <a:pt x="130" y="966"/>
                  </a:cubicBezTo>
                  <a:cubicBezTo>
                    <a:pt x="138" y="957"/>
                    <a:pt x="148" y="947"/>
                    <a:pt x="158" y="937"/>
                  </a:cubicBezTo>
                  <a:cubicBezTo>
                    <a:pt x="175" y="920"/>
                    <a:pt x="193" y="903"/>
                    <a:pt x="209" y="885"/>
                  </a:cubicBezTo>
                  <a:cubicBezTo>
                    <a:pt x="214" y="881"/>
                    <a:pt x="216" y="873"/>
                    <a:pt x="217" y="867"/>
                  </a:cubicBezTo>
                  <a:cubicBezTo>
                    <a:pt x="218" y="844"/>
                    <a:pt x="217" y="821"/>
                    <a:pt x="217" y="798"/>
                  </a:cubicBezTo>
                  <a:cubicBezTo>
                    <a:pt x="217" y="777"/>
                    <a:pt x="225" y="768"/>
                    <a:pt x="247" y="768"/>
                  </a:cubicBezTo>
                  <a:cubicBezTo>
                    <a:pt x="284" y="768"/>
                    <a:pt x="322" y="768"/>
                    <a:pt x="359" y="768"/>
                  </a:cubicBezTo>
                  <a:cubicBezTo>
                    <a:pt x="367" y="768"/>
                    <a:pt x="375" y="765"/>
                    <a:pt x="381" y="761"/>
                  </a:cubicBezTo>
                  <a:cubicBezTo>
                    <a:pt x="420" y="737"/>
                    <a:pt x="459" y="712"/>
                    <a:pt x="498" y="687"/>
                  </a:cubicBezTo>
                  <a:cubicBezTo>
                    <a:pt x="504" y="683"/>
                    <a:pt x="508" y="676"/>
                    <a:pt x="511" y="669"/>
                  </a:cubicBezTo>
                  <a:cubicBezTo>
                    <a:pt x="516" y="650"/>
                    <a:pt x="521" y="631"/>
                    <a:pt x="525" y="612"/>
                  </a:cubicBezTo>
                  <a:cubicBezTo>
                    <a:pt x="526" y="608"/>
                    <a:pt x="524" y="601"/>
                    <a:pt x="521" y="599"/>
                  </a:cubicBezTo>
                  <a:cubicBezTo>
                    <a:pt x="476" y="574"/>
                    <a:pt x="455" y="536"/>
                    <a:pt x="457" y="486"/>
                  </a:cubicBezTo>
                  <a:cubicBezTo>
                    <a:pt x="457" y="484"/>
                    <a:pt x="456" y="483"/>
                    <a:pt x="456" y="482"/>
                  </a:cubicBezTo>
                  <a:cubicBezTo>
                    <a:pt x="393" y="472"/>
                    <a:pt x="363" y="446"/>
                    <a:pt x="361" y="400"/>
                  </a:cubicBezTo>
                  <a:cubicBezTo>
                    <a:pt x="358" y="330"/>
                    <a:pt x="379" y="301"/>
                    <a:pt x="440" y="287"/>
                  </a:cubicBezTo>
                  <a:cubicBezTo>
                    <a:pt x="429" y="236"/>
                    <a:pt x="428" y="184"/>
                    <a:pt x="439" y="133"/>
                  </a:cubicBezTo>
                  <a:cubicBezTo>
                    <a:pt x="456" y="54"/>
                    <a:pt x="526" y="1"/>
                    <a:pt x="606" y="0"/>
                  </a:cubicBezTo>
                  <a:cubicBezTo>
                    <a:pt x="651" y="0"/>
                    <a:pt x="695" y="0"/>
                    <a:pt x="740" y="0"/>
                  </a:cubicBezTo>
                  <a:cubicBezTo>
                    <a:pt x="835" y="1"/>
                    <a:pt x="912" y="77"/>
                    <a:pt x="913" y="173"/>
                  </a:cubicBezTo>
                  <a:cubicBezTo>
                    <a:pt x="913" y="196"/>
                    <a:pt x="914" y="220"/>
                    <a:pt x="913" y="243"/>
                  </a:cubicBezTo>
                  <a:cubicBezTo>
                    <a:pt x="912" y="258"/>
                    <a:pt x="909" y="272"/>
                    <a:pt x="906" y="287"/>
                  </a:cubicBezTo>
                  <a:cubicBezTo>
                    <a:pt x="934" y="291"/>
                    <a:pt x="958" y="303"/>
                    <a:pt x="974" y="330"/>
                  </a:cubicBezTo>
                  <a:cubicBezTo>
                    <a:pt x="988" y="354"/>
                    <a:pt x="987" y="381"/>
                    <a:pt x="984" y="407"/>
                  </a:cubicBezTo>
                  <a:cubicBezTo>
                    <a:pt x="979" y="452"/>
                    <a:pt x="945" y="477"/>
                    <a:pt x="890" y="481"/>
                  </a:cubicBezTo>
                  <a:cubicBezTo>
                    <a:pt x="889" y="491"/>
                    <a:pt x="889" y="501"/>
                    <a:pt x="888" y="511"/>
                  </a:cubicBezTo>
                  <a:cubicBezTo>
                    <a:pt x="882" y="549"/>
                    <a:pt x="863" y="577"/>
                    <a:pt x="829" y="595"/>
                  </a:cubicBezTo>
                  <a:cubicBezTo>
                    <a:pt x="821" y="600"/>
                    <a:pt x="817" y="605"/>
                    <a:pt x="821" y="614"/>
                  </a:cubicBezTo>
                  <a:cubicBezTo>
                    <a:pt x="821" y="614"/>
                    <a:pt x="821" y="615"/>
                    <a:pt x="822" y="615"/>
                  </a:cubicBezTo>
                  <a:cubicBezTo>
                    <a:pt x="827" y="637"/>
                    <a:pt x="828" y="663"/>
                    <a:pt x="840" y="679"/>
                  </a:cubicBezTo>
                  <a:cubicBezTo>
                    <a:pt x="852" y="696"/>
                    <a:pt x="876" y="705"/>
                    <a:pt x="895" y="717"/>
                  </a:cubicBezTo>
                  <a:cubicBezTo>
                    <a:pt x="919" y="732"/>
                    <a:pt x="942" y="748"/>
                    <a:pt x="966" y="762"/>
                  </a:cubicBezTo>
                  <a:cubicBezTo>
                    <a:pt x="972" y="765"/>
                    <a:pt x="979" y="768"/>
                    <a:pt x="985" y="768"/>
                  </a:cubicBezTo>
                  <a:cubicBezTo>
                    <a:pt x="1022" y="768"/>
                    <a:pt x="1058" y="768"/>
                    <a:pt x="1095" y="768"/>
                  </a:cubicBezTo>
                  <a:cubicBezTo>
                    <a:pt x="1122" y="768"/>
                    <a:pt x="1129" y="775"/>
                    <a:pt x="1129" y="802"/>
                  </a:cubicBezTo>
                  <a:cubicBezTo>
                    <a:pt x="1129" y="936"/>
                    <a:pt x="1129" y="1070"/>
                    <a:pt x="1129" y="1205"/>
                  </a:cubicBezTo>
                  <a:cubicBezTo>
                    <a:pt x="1129" y="1211"/>
                    <a:pt x="1129" y="1217"/>
                    <a:pt x="1129" y="1224"/>
                  </a:cubicBezTo>
                  <a:cubicBezTo>
                    <a:pt x="1161" y="1224"/>
                    <a:pt x="1192" y="1224"/>
                    <a:pt x="1224" y="1224"/>
                  </a:cubicBezTo>
                  <a:cubicBezTo>
                    <a:pt x="1224" y="1240"/>
                    <a:pt x="1224" y="1255"/>
                    <a:pt x="1224" y="1271"/>
                  </a:cubicBezTo>
                  <a:cubicBezTo>
                    <a:pt x="1209" y="1271"/>
                    <a:pt x="1194" y="1271"/>
                    <a:pt x="1178" y="1271"/>
                  </a:cubicBezTo>
                  <a:cubicBezTo>
                    <a:pt x="1178" y="1312"/>
                    <a:pt x="1178" y="1351"/>
                    <a:pt x="1178" y="1390"/>
                  </a:cubicBezTo>
                  <a:cubicBezTo>
                    <a:pt x="1201" y="1390"/>
                    <a:pt x="1224" y="1393"/>
                    <a:pt x="1246" y="1389"/>
                  </a:cubicBezTo>
                  <a:cubicBezTo>
                    <a:pt x="1276" y="1385"/>
                    <a:pt x="1296" y="1358"/>
                    <a:pt x="1297" y="1327"/>
                  </a:cubicBezTo>
                  <a:cubicBezTo>
                    <a:pt x="1297" y="1275"/>
                    <a:pt x="1298" y="1223"/>
                    <a:pt x="1297" y="1171"/>
                  </a:cubicBezTo>
                  <a:cubicBezTo>
                    <a:pt x="1296" y="1134"/>
                    <a:pt x="1282" y="1100"/>
                    <a:pt x="1255" y="1073"/>
                  </a:cubicBezTo>
                  <a:cubicBezTo>
                    <a:pt x="1228" y="1044"/>
                    <a:pt x="1200" y="1017"/>
                    <a:pt x="1172" y="989"/>
                  </a:cubicBezTo>
                  <a:cubicBezTo>
                    <a:pt x="1168" y="985"/>
                    <a:pt x="1165" y="982"/>
                    <a:pt x="1161" y="977"/>
                  </a:cubicBezTo>
                  <a:cubicBezTo>
                    <a:pt x="1173" y="967"/>
                    <a:pt x="1184" y="956"/>
                    <a:pt x="1197" y="944"/>
                  </a:cubicBezTo>
                  <a:cubicBezTo>
                    <a:pt x="1234" y="983"/>
                    <a:pt x="1274" y="1022"/>
                    <a:pt x="1309" y="1064"/>
                  </a:cubicBezTo>
                  <a:cubicBezTo>
                    <a:pt x="1335" y="1096"/>
                    <a:pt x="1345" y="1135"/>
                    <a:pt x="1345" y="1176"/>
                  </a:cubicBezTo>
                  <a:cubicBezTo>
                    <a:pt x="1345" y="1226"/>
                    <a:pt x="1345" y="1275"/>
                    <a:pt x="1345" y="1325"/>
                  </a:cubicBezTo>
                  <a:cubicBezTo>
                    <a:pt x="1344" y="1390"/>
                    <a:pt x="1295" y="1440"/>
                    <a:pt x="1230" y="1440"/>
                  </a:cubicBezTo>
                  <a:cubicBezTo>
                    <a:pt x="859" y="1440"/>
                    <a:pt x="488" y="1440"/>
                    <a:pt x="117" y="1440"/>
                  </a:cubicBezTo>
                  <a:cubicBezTo>
                    <a:pt x="51" y="1440"/>
                    <a:pt x="1" y="1390"/>
                    <a:pt x="1" y="1324"/>
                  </a:cubicBezTo>
                  <a:cubicBezTo>
                    <a:pt x="1" y="1274"/>
                    <a:pt x="0" y="1225"/>
                    <a:pt x="1" y="1175"/>
                  </a:cubicBezTo>
                  <a:cubicBezTo>
                    <a:pt x="2" y="1110"/>
                    <a:pt x="31" y="1058"/>
                    <a:pt x="80" y="1016"/>
                  </a:cubicBezTo>
                  <a:cubicBezTo>
                    <a:pt x="91" y="1027"/>
                    <a:pt x="101" y="1038"/>
                    <a:pt x="116" y="1053"/>
                  </a:cubicBezTo>
                  <a:cubicBezTo>
                    <a:pt x="107" y="1059"/>
                    <a:pt x="98" y="1065"/>
                    <a:pt x="90" y="1073"/>
                  </a:cubicBezTo>
                  <a:cubicBezTo>
                    <a:pt x="64" y="1101"/>
                    <a:pt x="50" y="1135"/>
                    <a:pt x="49" y="1174"/>
                  </a:cubicBezTo>
                  <a:cubicBezTo>
                    <a:pt x="48" y="1225"/>
                    <a:pt x="49" y="1276"/>
                    <a:pt x="49" y="1327"/>
                  </a:cubicBezTo>
                  <a:cubicBezTo>
                    <a:pt x="50" y="1363"/>
                    <a:pt x="78" y="1391"/>
                    <a:pt x="114" y="1392"/>
                  </a:cubicBezTo>
                  <a:cubicBezTo>
                    <a:pt x="132" y="1392"/>
                    <a:pt x="150" y="1392"/>
                    <a:pt x="168" y="1392"/>
                  </a:cubicBezTo>
                  <a:cubicBezTo>
                    <a:pt x="168" y="1352"/>
                    <a:pt x="168" y="1313"/>
                    <a:pt x="168" y="1272"/>
                  </a:cubicBezTo>
                  <a:cubicBezTo>
                    <a:pt x="153" y="1272"/>
                    <a:pt x="138" y="1272"/>
                    <a:pt x="122" y="1272"/>
                  </a:cubicBezTo>
                  <a:cubicBezTo>
                    <a:pt x="122" y="1256"/>
                    <a:pt x="122" y="1241"/>
                    <a:pt x="122" y="1225"/>
                  </a:cubicBezTo>
                  <a:cubicBezTo>
                    <a:pt x="153" y="1225"/>
                    <a:pt x="184" y="1225"/>
                    <a:pt x="216" y="1225"/>
                  </a:cubicBezTo>
                  <a:cubicBezTo>
                    <a:pt x="216" y="1132"/>
                    <a:pt x="216" y="1041"/>
                    <a:pt x="216" y="945"/>
                  </a:cubicBezTo>
                  <a:close/>
                  <a:moveTo>
                    <a:pt x="479" y="1391"/>
                  </a:moveTo>
                  <a:cubicBezTo>
                    <a:pt x="504" y="1391"/>
                    <a:pt x="528" y="1391"/>
                    <a:pt x="553" y="1391"/>
                  </a:cubicBezTo>
                  <a:cubicBezTo>
                    <a:pt x="553" y="1385"/>
                    <a:pt x="553" y="1381"/>
                    <a:pt x="553" y="1376"/>
                  </a:cubicBezTo>
                  <a:cubicBezTo>
                    <a:pt x="553" y="1342"/>
                    <a:pt x="553" y="1309"/>
                    <a:pt x="553" y="1275"/>
                  </a:cubicBezTo>
                  <a:cubicBezTo>
                    <a:pt x="553" y="1257"/>
                    <a:pt x="562" y="1248"/>
                    <a:pt x="580" y="1248"/>
                  </a:cubicBezTo>
                  <a:cubicBezTo>
                    <a:pt x="642" y="1248"/>
                    <a:pt x="704" y="1248"/>
                    <a:pt x="766" y="1248"/>
                  </a:cubicBezTo>
                  <a:cubicBezTo>
                    <a:pt x="784" y="1248"/>
                    <a:pt x="793" y="1257"/>
                    <a:pt x="793" y="1276"/>
                  </a:cubicBezTo>
                  <a:cubicBezTo>
                    <a:pt x="793" y="1304"/>
                    <a:pt x="793" y="1331"/>
                    <a:pt x="793" y="1359"/>
                  </a:cubicBezTo>
                  <a:cubicBezTo>
                    <a:pt x="793" y="1369"/>
                    <a:pt x="793" y="1380"/>
                    <a:pt x="793" y="1391"/>
                  </a:cubicBezTo>
                  <a:cubicBezTo>
                    <a:pt x="819" y="1391"/>
                    <a:pt x="842" y="1391"/>
                    <a:pt x="866" y="1391"/>
                  </a:cubicBezTo>
                  <a:cubicBezTo>
                    <a:pt x="875" y="1339"/>
                    <a:pt x="899" y="1296"/>
                    <a:pt x="940" y="1264"/>
                  </a:cubicBezTo>
                  <a:cubicBezTo>
                    <a:pt x="981" y="1232"/>
                    <a:pt x="1029" y="1221"/>
                    <a:pt x="1080" y="1224"/>
                  </a:cubicBezTo>
                  <a:cubicBezTo>
                    <a:pt x="1080" y="1087"/>
                    <a:pt x="1080" y="952"/>
                    <a:pt x="1080" y="817"/>
                  </a:cubicBezTo>
                  <a:cubicBezTo>
                    <a:pt x="984" y="817"/>
                    <a:pt x="889" y="817"/>
                    <a:pt x="793" y="817"/>
                  </a:cubicBezTo>
                  <a:cubicBezTo>
                    <a:pt x="793" y="823"/>
                    <a:pt x="793" y="828"/>
                    <a:pt x="793" y="834"/>
                  </a:cubicBezTo>
                  <a:cubicBezTo>
                    <a:pt x="793" y="889"/>
                    <a:pt x="793" y="945"/>
                    <a:pt x="793" y="1000"/>
                  </a:cubicBezTo>
                  <a:cubicBezTo>
                    <a:pt x="793" y="1024"/>
                    <a:pt x="785" y="1032"/>
                    <a:pt x="762" y="1032"/>
                  </a:cubicBezTo>
                  <a:cubicBezTo>
                    <a:pt x="703" y="1032"/>
                    <a:pt x="644" y="1032"/>
                    <a:pt x="585" y="1032"/>
                  </a:cubicBezTo>
                  <a:cubicBezTo>
                    <a:pt x="561" y="1032"/>
                    <a:pt x="553" y="1024"/>
                    <a:pt x="553" y="999"/>
                  </a:cubicBezTo>
                  <a:cubicBezTo>
                    <a:pt x="553" y="944"/>
                    <a:pt x="553" y="888"/>
                    <a:pt x="553" y="833"/>
                  </a:cubicBezTo>
                  <a:cubicBezTo>
                    <a:pt x="553" y="828"/>
                    <a:pt x="553" y="822"/>
                    <a:pt x="553" y="817"/>
                  </a:cubicBezTo>
                  <a:cubicBezTo>
                    <a:pt x="456" y="817"/>
                    <a:pt x="361" y="817"/>
                    <a:pt x="266" y="817"/>
                  </a:cubicBezTo>
                  <a:cubicBezTo>
                    <a:pt x="266" y="953"/>
                    <a:pt x="266" y="1088"/>
                    <a:pt x="266" y="1224"/>
                  </a:cubicBezTo>
                  <a:cubicBezTo>
                    <a:pt x="317" y="1221"/>
                    <a:pt x="365" y="1232"/>
                    <a:pt x="405" y="1264"/>
                  </a:cubicBezTo>
                  <a:cubicBezTo>
                    <a:pt x="447" y="1296"/>
                    <a:pt x="471" y="1338"/>
                    <a:pt x="479" y="1391"/>
                  </a:cubicBezTo>
                  <a:close/>
                  <a:moveTo>
                    <a:pt x="506" y="331"/>
                  </a:moveTo>
                  <a:cubicBezTo>
                    <a:pt x="506" y="334"/>
                    <a:pt x="505" y="336"/>
                    <a:pt x="505" y="338"/>
                  </a:cubicBezTo>
                  <a:cubicBezTo>
                    <a:pt x="505" y="391"/>
                    <a:pt x="505" y="445"/>
                    <a:pt x="505" y="498"/>
                  </a:cubicBezTo>
                  <a:cubicBezTo>
                    <a:pt x="506" y="524"/>
                    <a:pt x="519" y="544"/>
                    <a:pt x="542" y="556"/>
                  </a:cubicBezTo>
                  <a:cubicBezTo>
                    <a:pt x="580" y="575"/>
                    <a:pt x="617" y="594"/>
                    <a:pt x="655" y="611"/>
                  </a:cubicBezTo>
                  <a:cubicBezTo>
                    <a:pt x="665" y="616"/>
                    <a:pt x="679" y="616"/>
                    <a:pt x="689" y="612"/>
                  </a:cubicBezTo>
                  <a:cubicBezTo>
                    <a:pt x="729" y="594"/>
                    <a:pt x="769" y="573"/>
                    <a:pt x="808" y="552"/>
                  </a:cubicBezTo>
                  <a:cubicBezTo>
                    <a:pt x="830" y="541"/>
                    <a:pt x="840" y="520"/>
                    <a:pt x="841" y="496"/>
                  </a:cubicBezTo>
                  <a:cubicBezTo>
                    <a:pt x="841" y="480"/>
                    <a:pt x="841" y="464"/>
                    <a:pt x="841" y="448"/>
                  </a:cubicBezTo>
                  <a:cubicBezTo>
                    <a:pt x="841" y="409"/>
                    <a:pt x="841" y="371"/>
                    <a:pt x="841" y="331"/>
                  </a:cubicBezTo>
                  <a:cubicBezTo>
                    <a:pt x="812" y="335"/>
                    <a:pt x="789" y="324"/>
                    <a:pt x="768" y="308"/>
                  </a:cubicBezTo>
                  <a:cubicBezTo>
                    <a:pt x="756" y="300"/>
                    <a:pt x="744" y="292"/>
                    <a:pt x="732" y="284"/>
                  </a:cubicBezTo>
                  <a:cubicBezTo>
                    <a:pt x="691" y="257"/>
                    <a:pt x="655" y="257"/>
                    <a:pt x="615" y="284"/>
                  </a:cubicBezTo>
                  <a:cubicBezTo>
                    <a:pt x="602" y="292"/>
                    <a:pt x="588" y="301"/>
                    <a:pt x="576" y="310"/>
                  </a:cubicBezTo>
                  <a:cubicBezTo>
                    <a:pt x="555" y="325"/>
                    <a:pt x="533" y="334"/>
                    <a:pt x="506" y="331"/>
                  </a:cubicBezTo>
                  <a:close/>
                  <a:moveTo>
                    <a:pt x="662" y="154"/>
                  </a:moveTo>
                  <a:cubicBezTo>
                    <a:pt x="639" y="154"/>
                    <a:pt x="605" y="162"/>
                    <a:pt x="576" y="178"/>
                  </a:cubicBezTo>
                  <a:cubicBezTo>
                    <a:pt x="547" y="193"/>
                    <a:pt x="518" y="209"/>
                    <a:pt x="490" y="226"/>
                  </a:cubicBezTo>
                  <a:cubicBezTo>
                    <a:pt x="486" y="227"/>
                    <a:pt x="482" y="231"/>
                    <a:pt x="481" y="235"/>
                  </a:cubicBezTo>
                  <a:cubicBezTo>
                    <a:pt x="480" y="251"/>
                    <a:pt x="481" y="267"/>
                    <a:pt x="497" y="277"/>
                  </a:cubicBezTo>
                  <a:cubicBezTo>
                    <a:pt x="512" y="287"/>
                    <a:pt x="527" y="285"/>
                    <a:pt x="541" y="275"/>
                  </a:cubicBezTo>
                  <a:cubicBezTo>
                    <a:pt x="557" y="264"/>
                    <a:pt x="574" y="253"/>
                    <a:pt x="590" y="243"/>
                  </a:cubicBezTo>
                  <a:cubicBezTo>
                    <a:pt x="645" y="207"/>
                    <a:pt x="700" y="207"/>
                    <a:pt x="756" y="242"/>
                  </a:cubicBezTo>
                  <a:cubicBezTo>
                    <a:pt x="774" y="254"/>
                    <a:pt x="791" y="267"/>
                    <a:pt x="809" y="278"/>
                  </a:cubicBezTo>
                  <a:cubicBezTo>
                    <a:pt x="835" y="293"/>
                    <a:pt x="863" y="277"/>
                    <a:pt x="865" y="247"/>
                  </a:cubicBezTo>
                  <a:cubicBezTo>
                    <a:pt x="866" y="235"/>
                    <a:pt x="862" y="228"/>
                    <a:pt x="851" y="222"/>
                  </a:cubicBezTo>
                  <a:cubicBezTo>
                    <a:pt x="824" y="209"/>
                    <a:pt x="799" y="193"/>
                    <a:pt x="773" y="179"/>
                  </a:cubicBezTo>
                  <a:cubicBezTo>
                    <a:pt x="742" y="162"/>
                    <a:pt x="708" y="155"/>
                    <a:pt x="662" y="154"/>
                  </a:cubicBezTo>
                  <a:close/>
                  <a:moveTo>
                    <a:pt x="482" y="175"/>
                  </a:moveTo>
                  <a:cubicBezTo>
                    <a:pt x="503" y="163"/>
                    <a:pt x="523" y="152"/>
                    <a:pt x="542" y="141"/>
                  </a:cubicBezTo>
                  <a:cubicBezTo>
                    <a:pt x="597" y="110"/>
                    <a:pt x="656" y="100"/>
                    <a:pt x="719" y="110"/>
                  </a:cubicBezTo>
                  <a:cubicBezTo>
                    <a:pt x="758" y="117"/>
                    <a:pt x="793" y="135"/>
                    <a:pt x="828" y="154"/>
                  </a:cubicBezTo>
                  <a:cubicBezTo>
                    <a:pt x="839" y="161"/>
                    <a:pt x="851" y="167"/>
                    <a:pt x="864" y="174"/>
                  </a:cubicBezTo>
                  <a:cubicBezTo>
                    <a:pt x="866" y="115"/>
                    <a:pt x="822" y="57"/>
                    <a:pt x="764" y="52"/>
                  </a:cubicBezTo>
                  <a:cubicBezTo>
                    <a:pt x="704" y="46"/>
                    <a:pt x="642" y="46"/>
                    <a:pt x="582" y="52"/>
                  </a:cubicBezTo>
                  <a:cubicBezTo>
                    <a:pt x="524" y="58"/>
                    <a:pt x="480" y="116"/>
                    <a:pt x="482" y="175"/>
                  </a:cubicBezTo>
                  <a:close/>
                  <a:moveTo>
                    <a:pt x="602" y="817"/>
                  </a:moveTo>
                  <a:cubicBezTo>
                    <a:pt x="602" y="873"/>
                    <a:pt x="602" y="928"/>
                    <a:pt x="602" y="983"/>
                  </a:cubicBezTo>
                  <a:cubicBezTo>
                    <a:pt x="650" y="983"/>
                    <a:pt x="697" y="983"/>
                    <a:pt x="744" y="983"/>
                  </a:cubicBezTo>
                  <a:cubicBezTo>
                    <a:pt x="744" y="927"/>
                    <a:pt x="744" y="872"/>
                    <a:pt x="744" y="817"/>
                  </a:cubicBezTo>
                  <a:cubicBezTo>
                    <a:pt x="697" y="817"/>
                    <a:pt x="650" y="817"/>
                    <a:pt x="602" y="817"/>
                  </a:cubicBezTo>
                  <a:close/>
                  <a:moveTo>
                    <a:pt x="774" y="624"/>
                  </a:moveTo>
                  <a:cubicBezTo>
                    <a:pt x="754" y="634"/>
                    <a:pt x="736" y="643"/>
                    <a:pt x="717" y="653"/>
                  </a:cubicBezTo>
                  <a:cubicBezTo>
                    <a:pt x="687" y="668"/>
                    <a:pt x="658" y="669"/>
                    <a:pt x="629" y="653"/>
                  </a:cubicBezTo>
                  <a:cubicBezTo>
                    <a:pt x="610" y="643"/>
                    <a:pt x="591" y="634"/>
                    <a:pt x="572" y="624"/>
                  </a:cubicBezTo>
                  <a:cubicBezTo>
                    <a:pt x="570" y="631"/>
                    <a:pt x="570" y="637"/>
                    <a:pt x="567" y="642"/>
                  </a:cubicBezTo>
                  <a:cubicBezTo>
                    <a:pt x="551" y="675"/>
                    <a:pt x="559" y="701"/>
                    <a:pt x="589" y="723"/>
                  </a:cubicBezTo>
                  <a:cubicBezTo>
                    <a:pt x="606" y="735"/>
                    <a:pt x="618" y="758"/>
                    <a:pt x="636" y="766"/>
                  </a:cubicBezTo>
                  <a:cubicBezTo>
                    <a:pt x="654" y="773"/>
                    <a:pt x="678" y="768"/>
                    <a:pt x="700" y="768"/>
                  </a:cubicBezTo>
                  <a:cubicBezTo>
                    <a:pt x="701" y="768"/>
                    <a:pt x="703" y="768"/>
                    <a:pt x="704" y="768"/>
                  </a:cubicBezTo>
                  <a:cubicBezTo>
                    <a:pt x="708" y="766"/>
                    <a:pt x="713" y="766"/>
                    <a:pt x="716" y="763"/>
                  </a:cubicBezTo>
                  <a:cubicBezTo>
                    <a:pt x="739" y="740"/>
                    <a:pt x="762" y="717"/>
                    <a:pt x="785" y="694"/>
                  </a:cubicBezTo>
                  <a:cubicBezTo>
                    <a:pt x="787" y="691"/>
                    <a:pt x="789" y="686"/>
                    <a:pt x="789" y="683"/>
                  </a:cubicBezTo>
                  <a:cubicBezTo>
                    <a:pt x="784" y="663"/>
                    <a:pt x="779" y="644"/>
                    <a:pt x="774" y="624"/>
                  </a:cubicBezTo>
                  <a:close/>
                  <a:moveTo>
                    <a:pt x="218" y="1391"/>
                  </a:moveTo>
                  <a:cubicBezTo>
                    <a:pt x="289" y="1391"/>
                    <a:pt x="359" y="1391"/>
                    <a:pt x="430" y="1391"/>
                  </a:cubicBezTo>
                  <a:cubicBezTo>
                    <a:pt x="425" y="1338"/>
                    <a:pt x="376" y="1285"/>
                    <a:pt x="320" y="1276"/>
                  </a:cubicBezTo>
                  <a:cubicBezTo>
                    <a:pt x="287" y="1271"/>
                    <a:pt x="252" y="1272"/>
                    <a:pt x="218" y="1271"/>
                  </a:cubicBezTo>
                  <a:cubicBezTo>
                    <a:pt x="218" y="1312"/>
                    <a:pt x="218" y="1351"/>
                    <a:pt x="218" y="1391"/>
                  </a:cubicBezTo>
                  <a:close/>
                  <a:moveTo>
                    <a:pt x="917" y="1391"/>
                  </a:moveTo>
                  <a:cubicBezTo>
                    <a:pt x="987" y="1391"/>
                    <a:pt x="1058" y="1391"/>
                    <a:pt x="1128" y="1391"/>
                  </a:cubicBezTo>
                  <a:cubicBezTo>
                    <a:pt x="1128" y="1351"/>
                    <a:pt x="1128" y="1312"/>
                    <a:pt x="1128" y="1272"/>
                  </a:cubicBezTo>
                  <a:cubicBezTo>
                    <a:pt x="1103" y="1272"/>
                    <a:pt x="1078" y="1272"/>
                    <a:pt x="1053" y="1272"/>
                  </a:cubicBezTo>
                  <a:cubicBezTo>
                    <a:pt x="1044" y="1272"/>
                    <a:pt x="1036" y="1274"/>
                    <a:pt x="1028" y="1275"/>
                  </a:cubicBezTo>
                  <a:cubicBezTo>
                    <a:pt x="971" y="1286"/>
                    <a:pt x="921" y="1338"/>
                    <a:pt x="917" y="1391"/>
                  </a:cubicBezTo>
                  <a:close/>
                  <a:moveTo>
                    <a:pt x="744" y="1391"/>
                  </a:moveTo>
                  <a:cubicBezTo>
                    <a:pt x="744" y="1359"/>
                    <a:pt x="744" y="1328"/>
                    <a:pt x="744" y="1297"/>
                  </a:cubicBezTo>
                  <a:cubicBezTo>
                    <a:pt x="696" y="1297"/>
                    <a:pt x="649" y="1297"/>
                    <a:pt x="602" y="1297"/>
                  </a:cubicBezTo>
                  <a:cubicBezTo>
                    <a:pt x="602" y="1329"/>
                    <a:pt x="602" y="1360"/>
                    <a:pt x="602" y="1391"/>
                  </a:cubicBezTo>
                  <a:cubicBezTo>
                    <a:pt x="650" y="1391"/>
                    <a:pt x="697" y="1391"/>
                    <a:pt x="744" y="1391"/>
                  </a:cubicBezTo>
                  <a:close/>
                  <a:moveTo>
                    <a:pt x="456" y="337"/>
                  </a:moveTo>
                  <a:cubicBezTo>
                    <a:pt x="426" y="334"/>
                    <a:pt x="409" y="348"/>
                    <a:pt x="409" y="377"/>
                  </a:cubicBezTo>
                  <a:cubicBezTo>
                    <a:pt x="409" y="381"/>
                    <a:pt x="409" y="386"/>
                    <a:pt x="409" y="391"/>
                  </a:cubicBezTo>
                  <a:cubicBezTo>
                    <a:pt x="409" y="420"/>
                    <a:pt x="426" y="434"/>
                    <a:pt x="456" y="431"/>
                  </a:cubicBezTo>
                  <a:cubicBezTo>
                    <a:pt x="456" y="400"/>
                    <a:pt x="456" y="368"/>
                    <a:pt x="456" y="337"/>
                  </a:cubicBezTo>
                  <a:close/>
                  <a:moveTo>
                    <a:pt x="890" y="337"/>
                  </a:moveTo>
                  <a:cubicBezTo>
                    <a:pt x="890" y="368"/>
                    <a:pt x="890" y="400"/>
                    <a:pt x="890" y="431"/>
                  </a:cubicBezTo>
                  <a:cubicBezTo>
                    <a:pt x="920" y="434"/>
                    <a:pt x="937" y="420"/>
                    <a:pt x="937" y="391"/>
                  </a:cubicBezTo>
                  <a:cubicBezTo>
                    <a:pt x="937" y="386"/>
                    <a:pt x="937" y="381"/>
                    <a:pt x="937" y="376"/>
                  </a:cubicBezTo>
                  <a:cubicBezTo>
                    <a:pt x="937" y="348"/>
                    <a:pt x="920" y="334"/>
                    <a:pt x="890" y="337"/>
                  </a:cubicBezTo>
                  <a:close/>
                  <a:moveTo>
                    <a:pt x="525" y="727"/>
                  </a:moveTo>
                  <a:cubicBezTo>
                    <a:pt x="505" y="740"/>
                    <a:pt x="485" y="753"/>
                    <a:pt x="463" y="767"/>
                  </a:cubicBezTo>
                  <a:cubicBezTo>
                    <a:pt x="499" y="767"/>
                    <a:pt x="531" y="767"/>
                    <a:pt x="562" y="767"/>
                  </a:cubicBezTo>
                  <a:cubicBezTo>
                    <a:pt x="550" y="754"/>
                    <a:pt x="538" y="741"/>
                    <a:pt x="525" y="727"/>
                  </a:cubicBezTo>
                  <a:close/>
                  <a:moveTo>
                    <a:pt x="781" y="767"/>
                  </a:moveTo>
                  <a:cubicBezTo>
                    <a:pt x="815" y="767"/>
                    <a:pt x="848" y="767"/>
                    <a:pt x="884" y="767"/>
                  </a:cubicBezTo>
                  <a:cubicBezTo>
                    <a:pt x="861" y="752"/>
                    <a:pt x="841" y="740"/>
                    <a:pt x="821" y="727"/>
                  </a:cubicBezTo>
                  <a:cubicBezTo>
                    <a:pt x="807" y="741"/>
                    <a:pt x="795" y="753"/>
                    <a:pt x="781" y="7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Freeform 6">
              <a:extLst>
                <a:ext uri="{FF2B5EF4-FFF2-40B4-BE49-F238E27FC236}">
                  <a16:creationId xmlns:a16="http://schemas.microsoft.com/office/drawing/2014/main" id="{872D3E22-D33C-C604-EE63-B346A0E6BF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71775" y="635000"/>
              <a:ext cx="58738" cy="52388"/>
            </a:xfrm>
            <a:custGeom>
              <a:avLst/>
              <a:gdLst>
                <a:gd name="T0" fmla="*/ 70 w 193"/>
                <a:gd name="T1" fmla="*/ 169 h 169"/>
                <a:gd name="T2" fmla="*/ 26 w 193"/>
                <a:gd name="T3" fmla="*/ 169 h 169"/>
                <a:gd name="T4" fmla="*/ 0 w 193"/>
                <a:gd name="T5" fmla="*/ 143 h 169"/>
                <a:gd name="T6" fmla="*/ 0 w 193"/>
                <a:gd name="T7" fmla="*/ 81 h 169"/>
                <a:gd name="T8" fmla="*/ 80 w 193"/>
                <a:gd name="T9" fmla="*/ 1 h 169"/>
                <a:gd name="T10" fmla="*/ 166 w 193"/>
                <a:gd name="T11" fmla="*/ 1 h 169"/>
                <a:gd name="T12" fmla="*/ 192 w 193"/>
                <a:gd name="T13" fmla="*/ 27 h 169"/>
                <a:gd name="T14" fmla="*/ 192 w 193"/>
                <a:gd name="T15" fmla="*/ 89 h 169"/>
                <a:gd name="T16" fmla="*/ 112 w 193"/>
                <a:gd name="T17" fmla="*/ 169 h 169"/>
                <a:gd name="T18" fmla="*/ 70 w 193"/>
                <a:gd name="T19" fmla="*/ 169 h 169"/>
                <a:gd name="T20" fmla="*/ 70 w 193"/>
                <a:gd name="T21" fmla="*/ 169 h 169"/>
                <a:gd name="T22" fmla="*/ 48 w 193"/>
                <a:gd name="T23" fmla="*/ 121 h 169"/>
                <a:gd name="T24" fmla="*/ 112 w 193"/>
                <a:gd name="T25" fmla="*/ 120 h 169"/>
                <a:gd name="T26" fmla="*/ 143 w 193"/>
                <a:gd name="T27" fmla="*/ 92 h 169"/>
                <a:gd name="T28" fmla="*/ 143 w 193"/>
                <a:gd name="T29" fmla="*/ 49 h 169"/>
                <a:gd name="T30" fmla="*/ 84 w 193"/>
                <a:gd name="T31" fmla="*/ 49 h 169"/>
                <a:gd name="T32" fmla="*/ 48 w 193"/>
                <a:gd name="T33" fmla="*/ 84 h 169"/>
                <a:gd name="T34" fmla="*/ 48 w 193"/>
                <a:gd name="T35" fmla="*/ 121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93" h="169">
                  <a:moveTo>
                    <a:pt x="70" y="169"/>
                  </a:moveTo>
                  <a:cubicBezTo>
                    <a:pt x="55" y="169"/>
                    <a:pt x="41" y="169"/>
                    <a:pt x="26" y="169"/>
                  </a:cubicBezTo>
                  <a:cubicBezTo>
                    <a:pt x="9" y="168"/>
                    <a:pt x="0" y="160"/>
                    <a:pt x="0" y="143"/>
                  </a:cubicBezTo>
                  <a:cubicBezTo>
                    <a:pt x="0" y="122"/>
                    <a:pt x="0" y="102"/>
                    <a:pt x="0" y="81"/>
                  </a:cubicBezTo>
                  <a:cubicBezTo>
                    <a:pt x="2" y="38"/>
                    <a:pt x="37" y="3"/>
                    <a:pt x="80" y="1"/>
                  </a:cubicBezTo>
                  <a:cubicBezTo>
                    <a:pt x="109" y="0"/>
                    <a:pt x="137" y="1"/>
                    <a:pt x="166" y="1"/>
                  </a:cubicBezTo>
                  <a:cubicBezTo>
                    <a:pt x="183" y="1"/>
                    <a:pt x="192" y="10"/>
                    <a:pt x="192" y="27"/>
                  </a:cubicBezTo>
                  <a:cubicBezTo>
                    <a:pt x="192" y="48"/>
                    <a:pt x="193" y="68"/>
                    <a:pt x="192" y="89"/>
                  </a:cubicBezTo>
                  <a:cubicBezTo>
                    <a:pt x="190" y="132"/>
                    <a:pt x="155" y="167"/>
                    <a:pt x="112" y="169"/>
                  </a:cubicBezTo>
                  <a:cubicBezTo>
                    <a:pt x="98" y="169"/>
                    <a:pt x="84" y="169"/>
                    <a:pt x="70" y="169"/>
                  </a:cubicBezTo>
                  <a:cubicBezTo>
                    <a:pt x="70" y="169"/>
                    <a:pt x="70" y="169"/>
                    <a:pt x="70" y="169"/>
                  </a:cubicBezTo>
                  <a:close/>
                  <a:moveTo>
                    <a:pt x="48" y="121"/>
                  </a:moveTo>
                  <a:cubicBezTo>
                    <a:pt x="71" y="121"/>
                    <a:pt x="91" y="121"/>
                    <a:pt x="112" y="120"/>
                  </a:cubicBezTo>
                  <a:cubicBezTo>
                    <a:pt x="128" y="120"/>
                    <a:pt x="141" y="107"/>
                    <a:pt x="143" y="92"/>
                  </a:cubicBezTo>
                  <a:cubicBezTo>
                    <a:pt x="145" y="78"/>
                    <a:pt x="143" y="64"/>
                    <a:pt x="143" y="49"/>
                  </a:cubicBezTo>
                  <a:cubicBezTo>
                    <a:pt x="122" y="49"/>
                    <a:pt x="103" y="49"/>
                    <a:pt x="84" y="49"/>
                  </a:cubicBezTo>
                  <a:cubicBezTo>
                    <a:pt x="63" y="50"/>
                    <a:pt x="49" y="64"/>
                    <a:pt x="48" y="84"/>
                  </a:cubicBezTo>
                  <a:cubicBezTo>
                    <a:pt x="48" y="96"/>
                    <a:pt x="48" y="107"/>
                    <a:pt x="48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Freeform 7">
              <a:extLst>
                <a:ext uri="{FF2B5EF4-FFF2-40B4-BE49-F238E27FC236}">
                  <a16:creationId xmlns:a16="http://schemas.microsoft.com/office/drawing/2014/main" id="{D77030A9-2DB0-DF9F-9846-6879EA23463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665163"/>
              <a:ext cx="58738" cy="14288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" name="Freeform 8">
              <a:extLst>
                <a:ext uri="{FF2B5EF4-FFF2-40B4-BE49-F238E27FC236}">
                  <a16:creationId xmlns:a16="http://schemas.microsoft.com/office/drawing/2014/main" id="{F27D992A-902C-895D-5680-C4A6702D4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0013" y="635000"/>
              <a:ext cx="28575" cy="14288"/>
            </a:xfrm>
            <a:custGeom>
              <a:avLst/>
              <a:gdLst>
                <a:gd name="T0" fmla="*/ 94 w 94"/>
                <a:gd name="T1" fmla="*/ 46 h 46"/>
                <a:gd name="T2" fmla="*/ 0 w 94"/>
                <a:gd name="T3" fmla="*/ 46 h 46"/>
                <a:gd name="T4" fmla="*/ 0 w 94"/>
                <a:gd name="T5" fmla="*/ 0 h 46"/>
                <a:gd name="T6" fmla="*/ 94 w 94"/>
                <a:gd name="T7" fmla="*/ 0 h 46"/>
                <a:gd name="T8" fmla="*/ 94 w 9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46"/>
                  </a:move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9">
              <a:extLst>
                <a:ext uri="{FF2B5EF4-FFF2-40B4-BE49-F238E27FC236}">
                  <a16:creationId xmlns:a16="http://schemas.microsoft.com/office/drawing/2014/main" id="{0675FBF4-641D-8AB0-0D6C-E4F49DC772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9850" y="6350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" name="Freeform 10">
              <a:extLst>
                <a:ext uri="{FF2B5EF4-FFF2-40B4-BE49-F238E27FC236}">
                  <a16:creationId xmlns:a16="http://schemas.microsoft.com/office/drawing/2014/main" id="{F9B15BE2-3460-F794-332A-F9F3FDB43B95}"/>
                </a:ext>
              </a:extLst>
            </p:cNvPr>
            <p:cNvSpPr>
              <a:spLocks/>
            </p:cNvSpPr>
            <p:nvPr/>
          </p:nvSpPr>
          <p:spPr bwMode="auto">
            <a:xfrm>
              <a:off x="2698750" y="519113"/>
              <a:ext cx="44450" cy="22225"/>
            </a:xfrm>
            <a:custGeom>
              <a:avLst/>
              <a:gdLst>
                <a:gd name="T0" fmla="*/ 0 w 144"/>
                <a:gd name="T1" fmla="*/ 6 h 71"/>
                <a:gd name="T2" fmla="*/ 58 w 144"/>
                <a:gd name="T3" fmla="*/ 14 h 71"/>
                <a:gd name="T4" fmla="*/ 84 w 144"/>
                <a:gd name="T5" fmla="*/ 15 h 71"/>
                <a:gd name="T6" fmla="*/ 144 w 144"/>
                <a:gd name="T7" fmla="*/ 6 h 71"/>
                <a:gd name="T8" fmla="*/ 122 w 144"/>
                <a:gd name="T9" fmla="*/ 49 h 71"/>
                <a:gd name="T10" fmla="*/ 36 w 144"/>
                <a:gd name="T11" fmla="*/ 58 h 71"/>
                <a:gd name="T12" fmla="*/ 0 w 144"/>
                <a:gd name="T13" fmla="*/ 6 h 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44" h="71">
                  <a:moveTo>
                    <a:pt x="0" y="6"/>
                  </a:moveTo>
                  <a:cubicBezTo>
                    <a:pt x="20" y="9"/>
                    <a:pt x="39" y="0"/>
                    <a:pt x="58" y="14"/>
                  </a:cubicBezTo>
                  <a:cubicBezTo>
                    <a:pt x="64" y="19"/>
                    <a:pt x="79" y="19"/>
                    <a:pt x="84" y="15"/>
                  </a:cubicBezTo>
                  <a:cubicBezTo>
                    <a:pt x="103" y="1"/>
                    <a:pt x="122" y="8"/>
                    <a:pt x="144" y="6"/>
                  </a:cubicBezTo>
                  <a:cubicBezTo>
                    <a:pt x="143" y="25"/>
                    <a:pt x="136" y="39"/>
                    <a:pt x="122" y="49"/>
                  </a:cubicBezTo>
                  <a:cubicBezTo>
                    <a:pt x="95" y="69"/>
                    <a:pt x="66" y="71"/>
                    <a:pt x="36" y="58"/>
                  </a:cubicBezTo>
                  <a:cubicBezTo>
                    <a:pt x="15" y="48"/>
                    <a:pt x="2" y="32"/>
                    <a:pt x="0" y="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" name="Freeform 11">
              <a:extLst>
                <a:ext uri="{FF2B5EF4-FFF2-40B4-BE49-F238E27FC236}">
                  <a16:creationId xmlns:a16="http://schemas.microsoft.com/office/drawing/2014/main" id="{6AC6D2F9-84E4-3A3A-E933-FF719F2B64C4}"/>
                </a:ext>
              </a:extLst>
            </p:cNvPr>
            <p:cNvSpPr>
              <a:spLocks/>
            </p:cNvSpPr>
            <p:nvPr/>
          </p:nvSpPr>
          <p:spPr bwMode="auto">
            <a:xfrm>
              <a:off x="2684463" y="47307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12">
              <a:extLst>
                <a:ext uri="{FF2B5EF4-FFF2-40B4-BE49-F238E27FC236}">
                  <a16:creationId xmlns:a16="http://schemas.microsoft.com/office/drawing/2014/main" id="{A3A25199-772B-7A3B-C6FA-34C88689C34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43200" y="47307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" name="Group 35">
            <a:extLst>
              <a:ext uri="{FF2B5EF4-FFF2-40B4-BE49-F238E27FC236}">
                <a16:creationId xmlns:a16="http://schemas.microsoft.com/office/drawing/2014/main" id="{F18A7C08-64A7-339E-1C9F-78D9063E4D49}"/>
              </a:ext>
            </a:extLst>
          </p:cNvPr>
          <p:cNvGrpSpPr/>
          <p:nvPr/>
        </p:nvGrpSpPr>
        <p:grpSpPr>
          <a:xfrm>
            <a:off x="6106919" y="1558561"/>
            <a:ext cx="514351" cy="296863"/>
            <a:chOff x="3748088" y="465138"/>
            <a:chExt cx="514350" cy="296863"/>
          </a:xfrm>
          <a:solidFill>
            <a:srgbClr val="43266B"/>
          </a:solidFill>
        </p:grpSpPr>
        <p:sp>
          <p:nvSpPr>
            <p:cNvPr id="37" name="Freeform 17">
              <a:extLst>
                <a:ext uri="{FF2B5EF4-FFF2-40B4-BE49-F238E27FC236}">
                  <a16:creationId xmlns:a16="http://schemas.microsoft.com/office/drawing/2014/main" id="{5236720F-6D30-C5A8-1957-B4FCE52E9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000" y="528638"/>
              <a:ext cx="198438" cy="192088"/>
            </a:xfrm>
            <a:custGeom>
              <a:avLst/>
              <a:gdLst>
                <a:gd name="T0" fmla="*/ 647 w 647"/>
                <a:gd name="T1" fmla="*/ 343 h 628"/>
                <a:gd name="T2" fmla="*/ 614 w 647"/>
                <a:gd name="T3" fmla="*/ 489 h 628"/>
                <a:gd name="T4" fmla="*/ 594 w 647"/>
                <a:gd name="T5" fmla="*/ 582 h 628"/>
                <a:gd name="T6" fmla="*/ 580 w 647"/>
                <a:gd name="T7" fmla="*/ 611 h 628"/>
                <a:gd name="T8" fmla="*/ 504 w 647"/>
                <a:gd name="T9" fmla="*/ 419 h 628"/>
                <a:gd name="T10" fmla="*/ 311 w 647"/>
                <a:gd name="T11" fmla="*/ 351 h 628"/>
                <a:gd name="T12" fmla="*/ 93 w 647"/>
                <a:gd name="T13" fmla="*/ 625 h 628"/>
                <a:gd name="T14" fmla="*/ 42 w 647"/>
                <a:gd name="T15" fmla="*/ 625 h 628"/>
                <a:gd name="T16" fmla="*/ 6 w 647"/>
                <a:gd name="T17" fmla="*/ 560 h 628"/>
                <a:gd name="T18" fmla="*/ 72 w 647"/>
                <a:gd name="T19" fmla="*/ 252 h 628"/>
                <a:gd name="T20" fmla="*/ 116 w 647"/>
                <a:gd name="T21" fmla="*/ 47 h 628"/>
                <a:gd name="T22" fmla="*/ 170 w 647"/>
                <a:gd name="T23" fmla="*/ 2 h 628"/>
                <a:gd name="T24" fmla="*/ 347 w 647"/>
                <a:gd name="T25" fmla="*/ 4 h 628"/>
                <a:gd name="T26" fmla="*/ 643 w 647"/>
                <a:gd name="T27" fmla="*/ 285 h 628"/>
                <a:gd name="T28" fmla="*/ 647 w 647"/>
                <a:gd name="T29" fmla="*/ 301 h 628"/>
                <a:gd name="T30" fmla="*/ 647 w 647"/>
                <a:gd name="T31" fmla="*/ 343 h 6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647" h="628">
                  <a:moveTo>
                    <a:pt x="647" y="343"/>
                  </a:moveTo>
                  <a:cubicBezTo>
                    <a:pt x="636" y="391"/>
                    <a:pt x="625" y="440"/>
                    <a:pt x="614" y="489"/>
                  </a:cubicBezTo>
                  <a:cubicBezTo>
                    <a:pt x="607" y="520"/>
                    <a:pt x="601" y="551"/>
                    <a:pt x="594" y="582"/>
                  </a:cubicBezTo>
                  <a:cubicBezTo>
                    <a:pt x="592" y="592"/>
                    <a:pt x="586" y="602"/>
                    <a:pt x="580" y="611"/>
                  </a:cubicBezTo>
                  <a:cubicBezTo>
                    <a:pt x="580" y="536"/>
                    <a:pt x="558" y="471"/>
                    <a:pt x="504" y="419"/>
                  </a:cubicBezTo>
                  <a:cubicBezTo>
                    <a:pt x="450" y="367"/>
                    <a:pt x="385" y="344"/>
                    <a:pt x="311" y="351"/>
                  </a:cubicBezTo>
                  <a:cubicBezTo>
                    <a:pt x="179" y="363"/>
                    <a:pt x="75" y="482"/>
                    <a:pt x="93" y="625"/>
                  </a:cubicBezTo>
                  <a:cubicBezTo>
                    <a:pt x="76" y="625"/>
                    <a:pt x="58" y="628"/>
                    <a:pt x="42" y="625"/>
                  </a:cubicBezTo>
                  <a:cubicBezTo>
                    <a:pt x="14" y="619"/>
                    <a:pt x="0" y="591"/>
                    <a:pt x="6" y="560"/>
                  </a:cubicBezTo>
                  <a:cubicBezTo>
                    <a:pt x="28" y="458"/>
                    <a:pt x="50" y="355"/>
                    <a:pt x="72" y="252"/>
                  </a:cubicBezTo>
                  <a:cubicBezTo>
                    <a:pt x="87" y="184"/>
                    <a:pt x="101" y="115"/>
                    <a:pt x="116" y="47"/>
                  </a:cubicBezTo>
                  <a:cubicBezTo>
                    <a:pt x="122" y="19"/>
                    <a:pt x="141" y="2"/>
                    <a:pt x="170" y="2"/>
                  </a:cubicBezTo>
                  <a:cubicBezTo>
                    <a:pt x="229" y="2"/>
                    <a:pt x="288" y="0"/>
                    <a:pt x="347" y="4"/>
                  </a:cubicBezTo>
                  <a:cubicBezTo>
                    <a:pt x="496" y="14"/>
                    <a:pt x="624" y="137"/>
                    <a:pt x="643" y="285"/>
                  </a:cubicBezTo>
                  <a:cubicBezTo>
                    <a:pt x="644" y="290"/>
                    <a:pt x="646" y="295"/>
                    <a:pt x="647" y="301"/>
                  </a:cubicBezTo>
                  <a:cubicBezTo>
                    <a:pt x="647" y="315"/>
                    <a:pt x="647" y="329"/>
                    <a:pt x="647" y="3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18">
              <a:extLst>
                <a:ext uri="{FF2B5EF4-FFF2-40B4-BE49-F238E27FC236}">
                  <a16:creationId xmlns:a16="http://schemas.microsoft.com/office/drawing/2014/main" id="{43569C37-C09D-8BE6-A778-938BAD32D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5400" y="465138"/>
              <a:ext cx="258763" cy="255588"/>
            </a:xfrm>
            <a:custGeom>
              <a:avLst/>
              <a:gdLst>
                <a:gd name="T0" fmla="*/ 556 w 842"/>
                <a:gd name="T1" fmla="*/ 834 h 834"/>
                <a:gd name="T2" fmla="*/ 364 w 842"/>
                <a:gd name="T3" fmla="*/ 562 h 834"/>
                <a:gd name="T4" fmla="*/ 285 w 842"/>
                <a:gd name="T5" fmla="*/ 559 h 834"/>
                <a:gd name="T6" fmla="*/ 263 w 842"/>
                <a:gd name="T7" fmla="*/ 549 h 834"/>
                <a:gd name="T8" fmla="*/ 224 w 842"/>
                <a:gd name="T9" fmla="*/ 502 h 834"/>
                <a:gd name="T10" fmla="*/ 280 w 842"/>
                <a:gd name="T11" fmla="*/ 400 h 834"/>
                <a:gd name="T12" fmla="*/ 222 w 842"/>
                <a:gd name="T13" fmla="*/ 296 h 834"/>
                <a:gd name="T14" fmla="*/ 241 w 842"/>
                <a:gd name="T15" fmla="*/ 280 h 834"/>
                <a:gd name="T16" fmla="*/ 273 w 842"/>
                <a:gd name="T17" fmla="*/ 150 h 834"/>
                <a:gd name="T18" fmla="*/ 164 w 842"/>
                <a:gd name="T19" fmla="*/ 71 h 834"/>
                <a:gd name="T20" fmla="*/ 18 w 842"/>
                <a:gd name="T21" fmla="*/ 70 h 834"/>
                <a:gd name="T22" fmla="*/ 0 w 842"/>
                <a:gd name="T23" fmla="*/ 70 h 834"/>
                <a:gd name="T24" fmla="*/ 70 w 842"/>
                <a:gd name="T25" fmla="*/ 0 h 834"/>
                <a:gd name="T26" fmla="*/ 770 w 842"/>
                <a:gd name="T27" fmla="*/ 0 h 834"/>
                <a:gd name="T28" fmla="*/ 780 w 842"/>
                <a:gd name="T29" fmla="*/ 0 h 834"/>
                <a:gd name="T30" fmla="*/ 834 w 842"/>
                <a:gd name="T31" fmla="*/ 68 h 834"/>
                <a:gd name="T32" fmla="*/ 722 w 842"/>
                <a:gd name="T33" fmla="*/ 587 h 834"/>
                <a:gd name="T34" fmla="*/ 679 w 842"/>
                <a:gd name="T35" fmla="*/ 789 h 834"/>
                <a:gd name="T36" fmla="*/ 624 w 842"/>
                <a:gd name="T37" fmla="*/ 834 h 834"/>
                <a:gd name="T38" fmla="*/ 556 w 842"/>
                <a:gd name="T39" fmla="*/ 834 h 8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2" h="834">
                  <a:moveTo>
                    <a:pt x="556" y="834"/>
                  </a:moveTo>
                  <a:cubicBezTo>
                    <a:pt x="569" y="699"/>
                    <a:pt x="491" y="589"/>
                    <a:pt x="364" y="562"/>
                  </a:cubicBezTo>
                  <a:cubicBezTo>
                    <a:pt x="339" y="557"/>
                    <a:pt x="311" y="559"/>
                    <a:pt x="285" y="559"/>
                  </a:cubicBezTo>
                  <a:cubicBezTo>
                    <a:pt x="275" y="559"/>
                    <a:pt x="269" y="558"/>
                    <a:pt x="263" y="549"/>
                  </a:cubicBezTo>
                  <a:cubicBezTo>
                    <a:pt x="252" y="532"/>
                    <a:pt x="238" y="518"/>
                    <a:pt x="224" y="502"/>
                  </a:cubicBezTo>
                  <a:cubicBezTo>
                    <a:pt x="259" y="478"/>
                    <a:pt x="280" y="445"/>
                    <a:pt x="280" y="400"/>
                  </a:cubicBezTo>
                  <a:cubicBezTo>
                    <a:pt x="280" y="356"/>
                    <a:pt x="259" y="322"/>
                    <a:pt x="222" y="296"/>
                  </a:cubicBezTo>
                  <a:cubicBezTo>
                    <a:pt x="229" y="290"/>
                    <a:pt x="235" y="285"/>
                    <a:pt x="241" y="280"/>
                  </a:cubicBezTo>
                  <a:cubicBezTo>
                    <a:pt x="278" y="246"/>
                    <a:pt x="290" y="197"/>
                    <a:pt x="273" y="150"/>
                  </a:cubicBezTo>
                  <a:cubicBezTo>
                    <a:pt x="256" y="104"/>
                    <a:pt x="213" y="72"/>
                    <a:pt x="164" y="71"/>
                  </a:cubicBezTo>
                  <a:cubicBezTo>
                    <a:pt x="115" y="70"/>
                    <a:pt x="66" y="70"/>
                    <a:pt x="18" y="70"/>
                  </a:cubicBezTo>
                  <a:cubicBezTo>
                    <a:pt x="12" y="70"/>
                    <a:pt x="6" y="70"/>
                    <a:pt x="0" y="70"/>
                  </a:cubicBezTo>
                  <a:cubicBezTo>
                    <a:pt x="2" y="19"/>
                    <a:pt x="21" y="0"/>
                    <a:pt x="70" y="0"/>
                  </a:cubicBezTo>
                  <a:cubicBezTo>
                    <a:pt x="304" y="0"/>
                    <a:pt x="537" y="0"/>
                    <a:pt x="770" y="0"/>
                  </a:cubicBezTo>
                  <a:cubicBezTo>
                    <a:pt x="773" y="0"/>
                    <a:pt x="777" y="0"/>
                    <a:pt x="780" y="0"/>
                  </a:cubicBezTo>
                  <a:cubicBezTo>
                    <a:pt x="819" y="1"/>
                    <a:pt x="842" y="30"/>
                    <a:pt x="834" y="68"/>
                  </a:cubicBezTo>
                  <a:cubicBezTo>
                    <a:pt x="797" y="241"/>
                    <a:pt x="760" y="414"/>
                    <a:pt x="722" y="587"/>
                  </a:cubicBezTo>
                  <a:cubicBezTo>
                    <a:pt x="708" y="655"/>
                    <a:pt x="694" y="722"/>
                    <a:pt x="679" y="789"/>
                  </a:cubicBezTo>
                  <a:cubicBezTo>
                    <a:pt x="672" y="819"/>
                    <a:pt x="655" y="833"/>
                    <a:pt x="624" y="834"/>
                  </a:cubicBezTo>
                  <a:cubicBezTo>
                    <a:pt x="602" y="834"/>
                    <a:pt x="580" y="834"/>
                    <a:pt x="556" y="8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" name="Freeform 19">
              <a:extLst>
                <a:ext uri="{FF2B5EF4-FFF2-40B4-BE49-F238E27FC236}">
                  <a16:creationId xmlns:a16="http://schemas.microsoft.com/office/drawing/2014/main" id="{9FF76C6D-A47E-D34C-3597-68D11288448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8263" y="655638"/>
              <a:ext cx="107950" cy="106363"/>
            </a:xfrm>
            <a:custGeom>
              <a:avLst/>
              <a:gdLst>
                <a:gd name="T0" fmla="*/ 174 w 348"/>
                <a:gd name="T1" fmla="*/ 348 h 348"/>
                <a:gd name="T2" fmla="*/ 0 w 348"/>
                <a:gd name="T3" fmla="*/ 174 h 348"/>
                <a:gd name="T4" fmla="*/ 173 w 348"/>
                <a:gd name="T5" fmla="*/ 1 h 348"/>
                <a:gd name="T6" fmla="*/ 348 w 348"/>
                <a:gd name="T7" fmla="*/ 174 h 348"/>
                <a:gd name="T8" fmla="*/ 174 w 348"/>
                <a:gd name="T9" fmla="*/ 348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48">
                  <a:moveTo>
                    <a:pt x="174" y="348"/>
                  </a:moveTo>
                  <a:cubicBezTo>
                    <a:pt x="79" y="348"/>
                    <a:pt x="0" y="270"/>
                    <a:pt x="0" y="174"/>
                  </a:cubicBezTo>
                  <a:cubicBezTo>
                    <a:pt x="1" y="79"/>
                    <a:pt x="78" y="2"/>
                    <a:pt x="173" y="1"/>
                  </a:cubicBezTo>
                  <a:cubicBezTo>
                    <a:pt x="268" y="0"/>
                    <a:pt x="348" y="79"/>
                    <a:pt x="348" y="174"/>
                  </a:cubicBezTo>
                  <a:cubicBezTo>
                    <a:pt x="348" y="269"/>
                    <a:pt x="270" y="348"/>
                    <a:pt x="174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" name="Freeform 20">
              <a:extLst>
                <a:ext uri="{FF2B5EF4-FFF2-40B4-BE49-F238E27FC236}">
                  <a16:creationId xmlns:a16="http://schemas.microsoft.com/office/drawing/2014/main" id="{15EB0156-8053-886D-35FB-BFE47CE0CD9D}"/>
                </a:ext>
              </a:extLst>
            </p:cNvPr>
            <p:cNvSpPr>
              <a:spLocks/>
            </p:cNvSpPr>
            <p:nvPr/>
          </p:nvSpPr>
          <p:spPr bwMode="auto">
            <a:xfrm>
              <a:off x="4113213" y="655638"/>
              <a:ext cx="106363" cy="106363"/>
            </a:xfrm>
            <a:custGeom>
              <a:avLst/>
              <a:gdLst>
                <a:gd name="T0" fmla="*/ 347 w 348"/>
                <a:gd name="T1" fmla="*/ 175 h 348"/>
                <a:gd name="T2" fmla="*/ 174 w 348"/>
                <a:gd name="T3" fmla="*/ 348 h 348"/>
                <a:gd name="T4" fmla="*/ 1 w 348"/>
                <a:gd name="T5" fmla="*/ 174 h 348"/>
                <a:gd name="T6" fmla="*/ 174 w 348"/>
                <a:gd name="T7" fmla="*/ 1 h 348"/>
                <a:gd name="T8" fmla="*/ 347 w 348"/>
                <a:gd name="T9" fmla="*/ 175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48" h="348">
                  <a:moveTo>
                    <a:pt x="347" y="175"/>
                  </a:moveTo>
                  <a:cubicBezTo>
                    <a:pt x="347" y="271"/>
                    <a:pt x="270" y="348"/>
                    <a:pt x="174" y="348"/>
                  </a:cubicBezTo>
                  <a:cubicBezTo>
                    <a:pt x="78" y="348"/>
                    <a:pt x="0" y="270"/>
                    <a:pt x="1" y="174"/>
                  </a:cubicBezTo>
                  <a:cubicBezTo>
                    <a:pt x="1" y="78"/>
                    <a:pt x="79" y="1"/>
                    <a:pt x="174" y="1"/>
                  </a:cubicBezTo>
                  <a:cubicBezTo>
                    <a:pt x="269" y="0"/>
                    <a:pt x="348" y="79"/>
                    <a:pt x="347" y="1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21">
              <a:extLst>
                <a:ext uri="{FF2B5EF4-FFF2-40B4-BE49-F238E27FC236}">
                  <a16:creationId xmlns:a16="http://schemas.microsoft.com/office/drawing/2014/main" id="{BAC448E8-41E6-BB3E-85E8-8A5702979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3748088" y="635000"/>
              <a:ext cx="152400" cy="31750"/>
            </a:xfrm>
            <a:custGeom>
              <a:avLst/>
              <a:gdLst>
                <a:gd name="T0" fmla="*/ 257 w 500"/>
                <a:gd name="T1" fmla="*/ 105 h 105"/>
                <a:gd name="T2" fmla="*/ 66 w 500"/>
                <a:gd name="T3" fmla="*/ 104 h 105"/>
                <a:gd name="T4" fmla="*/ 21 w 500"/>
                <a:gd name="T5" fmla="*/ 26 h 105"/>
                <a:gd name="T6" fmla="*/ 66 w 500"/>
                <a:gd name="T7" fmla="*/ 0 h 105"/>
                <a:gd name="T8" fmla="*/ 448 w 500"/>
                <a:gd name="T9" fmla="*/ 1 h 105"/>
                <a:gd name="T10" fmla="*/ 499 w 500"/>
                <a:gd name="T11" fmla="*/ 52 h 105"/>
                <a:gd name="T12" fmla="*/ 447 w 500"/>
                <a:gd name="T13" fmla="*/ 104 h 105"/>
                <a:gd name="T14" fmla="*/ 257 w 500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00" h="105">
                  <a:moveTo>
                    <a:pt x="257" y="105"/>
                  </a:moveTo>
                  <a:cubicBezTo>
                    <a:pt x="193" y="105"/>
                    <a:pt x="130" y="105"/>
                    <a:pt x="66" y="104"/>
                  </a:cubicBezTo>
                  <a:cubicBezTo>
                    <a:pt x="25" y="104"/>
                    <a:pt x="0" y="60"/>
                    <a:pt x="21" y="26"/>
                  </a:cubicBezTo>
                  <a:cubicBezTo>
                    <a:pt x="31" y="9"/>
                    <a:pt x="46" y="0"/>
                    <a:pt x="66" y="0"/>
                  </a:cubicBezTo>
                  <a:cubicBezTo>
                    <a:pt x="193" y="0"/>
                    <a:pt x="320" y="0"/>
                    <a:pt x="448" y="1"/>
                  </a:cubicBezTo>
                  <a:cubicBezTo>
                    <a:pt x="477" y="1"/>
                    <a:pt x="499" y="24"/>
                    <a:pt x="499" y="52"/>
                  </a:cubicBezTo>
                  <a:cubicBezTo>
                    <a:pt x="500" y="82"/>
                    <a:pt x="477" y="104"/>
                    <a:pt x="447" y="104"/>
                  </a:cubicBezTo>
                  <a:cubicBezTo>
                    <a:pt x="383" y="105"/>
                    <a:pt x="320" y="105"/>
                    <a:pt x="257" y="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22">
              <a:extLst>
                <a:ext uri="{FF2B5EF4-FFF2-40B4-BE49-F238E27FC236}">
                  <a16:creationId xmlns:a16="http://schemas.microsoft.com/office/drawing/2014/main" id="{E3CC5891-5F60-5655-4C53-8553C4282F20}"/>
                </a:ext>
              </a:extLst>
            </p:cNvPr>
            <p:cNvSpPr>
              <a:spLocks/>
            </p:cNvSpPr>
            <p:nvPr/>
          </p:nvSpPr>
          <p:spPr bwMode="auto">
            <a:xfrm>
              <a:off x="3771900" y="571500"/>
              <a:ext cx="128588" cy="31750"/>
            </a:xfrm>
            <a:custGeom>
              <a:avLst/>
              <a:gdLst>
                <a:gd name="T0" fmla="*/ 214 w 420"/>
                <a:gd name="T1" fmla="*/ 0 h 104"/>
                <a:gd name="T2" fmla="*/ 362 w 420"/>
                <a:gd name="T3" fmla="*/ 0 h 104"/>
                <a:gd name="T4" fmla="*/ 419 w 420"/>
                <a:gd name="T5" fmla="*/ 52 h 104"/>
                <a:gd name="T6" fmla="*/ 361 w 420"/>
                <a:gd name="T7" fmla="*/ 104 h 104"/>
                <a:gd name="T8" fmla="*/ 57 w 420"/>
                <a:gd name="T9" fmla="*/ 104 h 104"/>
                <a:gd name="T10" fmla="*/ 3 w 420"/>
                <a:gd name="T11" fmla="*/ 58 h 104"/>
                <a:gd name="T12" fmla="*/ 43 w 420"/>
                <a:gd name="T13" fmla="*/ 2 h 104"/>
                <a:gd name="T14" fmla="*/ 62 w 420"/>
                <a:gd name="T15" fmla="*/ 0 h 104"/>
                <a:gd name="T16" fmla="*/ 214 w 420"/>
                <a:gd name="T17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20" h="104">
                  <a:moveTo>
                    <a:pt x="214" y="0"/>
                  </a:moveTo>
                  <a:cubicBezTo>
                    <a:pt x="263" y="0"/>
                    <a:pt x="312" y="0"/>
                    <a:pt x="362" y="0"/>
                  </a:cubicBezTo>
                  <a:cubicBezTo>
                    <a:pt x="396" y="0"/>
                    <a:pt x="420" y="21"/>
                    <a:pt x="419" y="52"/>
                  </a:cubicBezTo>
                  <a:cubicBezTo>
                    <a:pt x="419" y="83"/>
                    <a:pt x="396" y="104"/>
                    <a:pt x="361" y="104"/>
                  </a:cubicBezTo>
                  <a:cubicBezTo>
                    <a:pt x="260" y="104"/>
                    <a:pt x="158" y="104"/>
                    <a:pt x="57" y="104"/>
                  </a:cubicBezTo>
                  <a:cubicBezTo>
                    <a:pt x="28" y="104"/>
                    <a:pt x="7" y="85"/>
                    <a:pt x="3" y="58"/>
                  </a:cubicBezTo>
                  <a:cubicBezTo>
                    <a:pt x="0" y="32"/>
                    <a:pt x="17" y="8"/>
                    <a:pt x="43" y="2"/>
                  </a:cubicBezTo>
                  <a:cubicBezTo>
                    <a:pt x="49" y="0"/>
                    <a:pt x="56" y="0"/>
                    <a:pt x="62" y="0"/>
                  </a:cubicBezTo>
                  <a:cubicBezTo>
                    <a:pt x="113" y="0"/>
                    <a:pt x="163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" name="Freeform 23">
              <a:extLst>
                <a:ext uri="{FF2B5EF4-FFF2-40B4-BE49-F238E27FC236}">
                  <a16:creationId xmlns:a16="http://schemas.microsoft.com/office/drawing/2014/main" id="{DBBE00D9-300F-2B38-1255-ED590AFE7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4125" y="506413"/>
              <a:ext cx="106363" cy="33338"/>
            </a:xfrm>
            <a:custGeom>
              <a:avLst/>
              <a:gdLst>
                <a:gd name="T0" fmla="*/ 173 w 346"/>
                <a:gd name="T1" fmla="*/ 105 h 105"/>
                <a:gd name="T2" fmla="*/ 56 w 346"/>
                <a:gd name="T3" fmla="*/ 105 h 105"/>
                <a:gd name="T4" fmla="*/ 0 w 346"/>
                <a:gd name="T5" fmla="*/ 53 h 105"/>
                <a:gd name="T6" fmla="*/ 56 w 346"/>
                <a:gd name="T7" fmla="*/ 1 h 105"/>
                <a:gd name="T8" fmla="*/ 290 w 346"/>
                <a:gd name="T9" fmla="*/ 1 h 105"/>
                <a:gd name="T10" fmla="*/ 346 w 346"/>
                <a:gd name="T11" fmla="*/ 53 h 105"/>
                <a:gd name="T12" fmla="*/ 290 w 346"/>
                <a:gd name="T13" fmla="*/ 105 h 105"/>
                <a:gd name="T14" fmla="*/ 173 w 346"/>
                <a:gd name="T15" fmla="*/ 105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46" h="105">
                  <a:moveTo>
                    <a:pt x="173" y="105"/>
                  </a:moveTo>
                  <a:cubicBezTo>
                    <a:pt x="134" y="105"/>
                    <a:pt x="95" y="105"/>
                    <a:pt x="56" y="105"/>
                  </a:cubicBezTo>
                  <a:cubicBezTo>
                    <a:pt x="23" y="105"/>
                    <a:pt x="0" y="83"/>
                    <a:pt x="0" y="53"/>
                  </a:cubicBezTo>
                  <a:cubicBezTo>
                    <a:pt x="0" y="22"/>
                    <a:pt x="23" y="1"/>
                    <a:pt x="56" y="1"/>
                  </a:cubicBezTo>
                  <a:cubicBezTo>
                    <a:pt x="134" y="0"/>
                    <a:pt x="212" y="1"/>
                    <a:pt x="290" y="1"/>
                  </a:cubicBezTo>
                  <a:cubicBezTo>
                    <a:pt x="323" y="1"/>
                    <a:pt x="346" y="22"/>
                    <a:pt x="346" y="53"/>
                  </a:cubicBezTo>
                  <a:cubicBezTo>
                    <a:pt x="346" y="83"/>
                    <a:pt x="324" y="105"/>
                    <a:pt x="290" y="105"/>
                  </a:cubicBezTo>
                  <a:cubicBezTo>
                    <a:pt x="251" y="105"/>
                    <a:pt x="212" y="105"/>
                    <a:pt x="173" y="10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24">
              <a:extLst>
                <a:ext uri="{FF2B5EF4-FFF2-40B4-BE49-F238E27FC236}">
                  <a16:creationId xmlns:a16="http://schemas.microsoft.com/office/drawing/2014/main" id="{64CB69D1-8DDF-D7CD-CA05-8A98B9530694}"/>
                </a:ext>
              </a:extLst>
            </p:cNvPr>
            <p:cNvSpPr>
              <a:spLocks/>
            </p:cNvSpPr>
            <p:nvPr/>
          </p:nvSpPr>
          <p:spPr bwMode="auto">
            <a:xfrm>
              <a:off x="3792538" y="688975"/>
              <a:ext cx="66675" cy="31750"/>
            </a:xfrm>
            <a:custGeom>
              <a:avLst/>
              <a:gdLst>
                <a:gd name="T0" fmla="*/ 219 w 219"/>
                <a:gd name="T1" fmla="*/ 0 h 104"/>
                <a:gd name="T2" fmla="*/ 212 w 219"/>
                <a:gd name="T3" fmla="*/ 103 h 104"/>
                <a:gd name="T4" fmla="*/ 201 w 219"/>
                <a:gd name="T5" fmla="*/ 104 h 104"/>
                <a:gd name="T6" fmla="*/ 61 w 219"/>
                <a:gd name="T7" fmla="*/ 104 h 104"/>
                <a:gd name="T8" fmla="*/ 6 w 219"/>
                <a:gd name="T9" fmla="*/ 39 h 104"/>
                <a:gd name="T10" fmla="*/ 52 w 219"/>
                <a:gd name="T11" fmla="*/ 0 h 104"/>
                <a:gd name="T12" fmla="*/ 204 w 219"/>
                <a:gd name="T13" fmla="*/ 0 h 104"/>
                <a:gd name="T14" fmla="*/ 219 w 219"/>
                <a:gd name="T15" fmla="*/ 0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9" h="104">
                  <a:moveTo>
                    <a:pt x="219" y="0"/>
                  </a:moveTo>
                  <a:cubicBezTo>
                    <a:pt x="217" y="35"/>
                    <a:pt x="214" y="69"/>
                    <a:pt x="212" y="103"/>
                  </a:cubicBezTo>
                  <a:cubicBezTo>
                    <a:pt x="209" y="103"/>
                    <a:pt x="205" y="104"/>
                    <a:pt x="201" y="104"/>
                  </a:cubicBezTo>
                  <a:cubicBezTo>
                    <a:pt x="154" y="104"/>
                    <a:pt x="108" y="104"/>
                    <a:pt x="61" y="104"/>
                  </a:cubicBezTo>
                  <a:cubicBezTo>
                    <a:pt x="22" y="104"/>
                    <a:pt x="0" y="78"/>
                    <a:pt x="6" y="39"/>
                  </a:cubicBezTo>
                  <a:cubicBezTo>
                    <a:pt x="12" y="0"/>
                    <a:pt x="12" y="0"/>
                    <a:pt x="52" y="0"/>
                  </a:cubicBezTo>
                  <a:cubicBezTo>
                    <a:pt x="102" y="0"/>
                    <a:pt x="153" y="0"/>
                    <a:pt x="204" y="0"/>
                  </a:cubicBezTo>
                  <a:cubicBezTo>
                    <a:pt x="210" y="0"/>
                    <a:pt x="215" y="0"/>
                    <a:pt x="21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5" name="Group 44">
            <a:extLst>
              <a:ext uri="{FF2B5EF4-FFF2-40B4-BE49-F238E27FC236}">
                <a16:creationId xmlns:a16="http://schemas.microsoft.com/office/drawing/2014/main" id="{ECED74FE-B124-F135-B3ED-1E56494BB724}"/>
              </a:ext>
            </a:extLst>
          </p:cNvPr>
          <p:cNvGrpSpPr/>
          <p:nvPr/>
        </p:nvGrpSpPr>
        <p:grpSpPr>
          <a:xfrm>
            <a:off x="6762689" y="1477597"/>
            <a:ext cx="468313" cy="458788"/>
            <a:chOff x="4389438" y="363538"/>
            <a:chExt cx="468313" cy="458788"/>
          </a:xfrm>
          <a:solidFill>
            <a:srgbClr val="43266B"/>
          </a:solidFill>
        </p:grpSpPr>
        <p:sp>
          <p:nvSpPr>
            <p:cNvPr id="46" name="Freeform 25">
              <a:extLst>
                <a:ext uri="{FF2B5EF4-FFF2-40B4-BE49-F238E27FC236}">
                  <a16:creationId xmlns:a16="http://schemas.microsoft.com/office/drawing/2014/main" id="{034BB86A-9ABB-D038-0DBE-ADB0C63E74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9438" y="363538"/>
              <a:ext cx="468313" cy="458788"/>
            </a:xfrm>
            <a:custGeom>
              <a:avLst/>
              <a:gdLst>
                <a:gd name="T0" fmla="*/ 867 w 1527"/>
                <a:gd name="T1" fmla="*/ 1341 h 1498"/>
                <a:gd name="T2" fmla="*/ 26 w 1527"/>
                <a:gd name="T3" fmla="*/ 1488 h 1498"/>
                <a:gd name="T4" fmla="*/ 55 w 1527"/>
                <a:gd name="T5" fmla="*/ 1441 h 1498"/>
                <a:gd name="T6" fmla="*/ 198 w 1527"/>
                <a:gd name="T7" fmla="*/ 1439 h 1498"/>
                <a:gd name="T8" fmla="*/ 390 w 1527"/>
                <a:gd name="T9" fmla="*/ 913 h 1498"/>
                <a:gd name="T10" fmla="*/ 439 w 1527"/>
                <a:gd name="T11" fmla="*/ 1153 h 1498"/>
                <a:gd name="T12" fmla="*/ 654 w 1527"/>
                <a:gd name="T13" fmla="*/ 1439 h 1498"/>
                <a:gd name="T14" fmla="*/ 709 w 1527"/>
                <a:gd name="T15" fmla="*/ 1179 h 1498"/>
                <a:gd name="T16" fmla="*/ 226 w 1527"/>
                <a:gd name="T17" fmla="*/ 528 h 1498"/>
                <a:gd name="T18" fmla="*/ 7 w 1527"/>
                <a:gd name="T19" fmla="*/ 286 h 1498"/>
                <a:gd name="T20" fmla="*/ 224 w 1527"/>
                <a:gd name="T21" fmla="*/ 0 h 1498"/>
                <a:gd name="T22" fmla="*/ 1015 w 1527"/>
                <a:gd name="T23" fmla="*/ 352 h 1498"/>
                <a:gd name="T24" fmla="*/ 1386 w 1527"/>
                <a:gd name="T25" fmla="*/ 719 h 1498"/>
                <a:gd name="T26" fmla="*/ 1415 w 1527"/>
                <a:gd name="T27" fmla="*/ 1082 h 1498"/>
                <a:gd name="T28" fmla="*/ 753 w 1527"/>
                <a:gd name="T29" fmla="*/ 1152 h 1498"/>
                <a:gd name="T30" fmla="*/ 954 w 1527"/>
                <a:gd name="T31" fmla="*/ 1248 h 1498"/>
                <a:gd name="T32" fmla="*/ 1320 w 1527"/>
                <a:gd name="T33" fmla="*/ 1481 h 1498"/>
                <a:gd name="T34" fmla="*/ 1182 w 1527"/>
                <a:gd name="T35" fmla="*/ 1297 h 1498"/>
                <a:gd name="T36" fmla="*/ 966 w 1527"/>
                <a:gd name="T37" fmla="*/ 479 h 1498"/>
                <a:gd name="T38" fmla="*/ 1015 w 1527"/>
                <a:gd name="T39" fmla="*/ 503 h 1498"/>
                <a:gd name="T40" fmla="*/ 1233 w 1527"/>
                <a:gd name="T41" fmla="*/ 288 h 1498"/>
                <a:gd name="T42" fmla="*/ 628 w 1527"/>
                <a:gd name="T43" fmla="*/ 529 h 1498"/>
                <a:gd name="T44" fmla="*/ 686 w 1527"/>
                <a:gd name="T45" fmla="*/ 720 h 1498"/>
                <a:gd name="T46" fmla="*/ 1002 w 1527"/>
                <a:gd name="T47" fmla="*/ 635 h 1498"/>
                <a:gd name="T48" fmla="*/ 195 w 1527"/>
                <a:gd name="T49" fmla="*/ 89 h 1498"/>
                <a:gd name="T50" fmla="*/ 62 w 1527"/>
                <a:gd name="T51" fmla="*/ 287 h 1498"/>
                <a:gd name="T52" fmla="*/ 198 w 1527"/>
                <a:gd name="T53" fmla="*/ 92 h 1498"/>
                <a:gd name="T54" fmla="*/ 342 w 1527"/>
                <a:gd name="T55" fmla="*/ 1439 h 1498"/>
                <a:gd name="T56" fmla="*/ 1279 w 1527"/>
                <a:gd name="T57" fmla="*/ 1296 h 1498"/>
                <a:gd name="T58" fmla="*/ 1351 w 1527"/>
                <a:gd name="T59" fmla="*/ 1368 h 1498"/>
                <a:gd name="T60" fmla="*/ 752 w 1527"/>
                <a:gd name="T61" fmla="*/ 1296 h 1498"/>
                <a:gd name="T62" fmla="*/ 823 w 1527"/>
                <a:gd name="T63" fmla="*/ 1368 h 1498"/>
                <a:gd name="T64" fmla="*/ 150 w 1527"/>
                <a:gd name="T65" fmla="*/ 1439 h 1498"/>
                <a:gd name="T66" fmla="*/ 534 w 1527"/>
                <a:gd name="T67" fmla="*/ 1439 h 1498"/>
                <a:gd name="T68" fmla="*/ 488 w 1527"/>
                <a:gd name="T69" fmla="*/ 1439 h 1498"/>
                <a:gd name="T70" fmla="*/ 1397 w 1527"/>
                <a:gd name="T71" fmla="*/ 960 h 1498"/>
                <a:gd name="T72" fmla="*/ 1304 w 1527"/>
                <a:gd name="T73" fmla="*/ 865 h 1498"/>
                <a:gd name="T74" fmla="*/ 717 w 1527"/>
                <a:gd name="T75" fmla="*/ 959 h 1498"/>
                <a:gd name="T76" fmla="*/ 699 w 1527"/>
                <a:gd name="T77" fmla="*/ 865 h 1498"/>
                <a:gd name="T78" fmla="*/ 966 w 1527"/>
                <a:gd name="T79" fmla="*/ 959 h 1498"/>
                <a:gd name="T80" fmla="*/ 1016 w 1527"/>
                <a:gd name="T81" fmla="*/ 865 h 1498"/>
                <a:gd name="T82" fmla="*/ 1110 w 1527"/>
                <a:gd name="T83" fmla="*/ 865 h 1498"/>
                <a:gd name="T84" fmla="*/ 1160 w 1527"/>
                <a:gd name="T85" fmla="*/ 959 h 1498"/>
                <a:gd name="T86" fmla="*/ 1160 w 1527"/>
                <a:gd name="T87" fmla="*/ 865 h 1498"/>
                <a:gd name="T88" fmla="*/ 872 w 1527"/>
                <a:gd name="T89" fmla="*/ 1009 h 1498"/>
                <a:gd name="T90" fmla="*/ 1110 w 1527"/>
                <a:gd name="T91" fmla="*/ 1103 h 1498"/>
                <a:gd name="T92" fmla="*/ 1016 w 1527"/>
                <a:gd name="T93" fmla="*/ 1103 h 1498"/>
                <a:gd name="T94" fmla="*/ 1160 w 1527"/>
                <a:gd name="T95" fmla="*/ 1009 h 1498"/>
                <a:gd name="T96" fmla="*/ 1255 w 1527"/>
                <a:gd name="T97" fmla="*/ 1009 h 1498"/>
                <a:gd name="T98" fmla="*/ 726 w 1527"/>
                <a:gd name="T99" fmla="*/ 1009 h 1498"/>
                <a:gd name="T100" fmla="*/ 822 w 1527"/>
                <a:gd name="T101" fmla="*/ 816 h 1498"/>
                <a:gd name="T102" fmla="*/ 689 w 1527"/>
                <a:gd name="T103" fmla="*/ 810 h 1498"/>
                <a:gd name="T104" fmla="*/ 1304 w 1527"/>
                <a:gd name="T105" fmla="*/ 1104 h 1498"/>
                <a:gd name="T106" fmla="*/ 1304 w 1527"/>
                <a:gd name="T107" fmla="*/ 1009 h 1498"/>
                <a:gd name="T108" fmla="*/ 1445 w 1527"/>
                <a:gd name="T109" fmla="*/ 815 h 1498"/>
                <a:gd name="T110" fmla="*/ 1304 w 1527"/>
                <a:gd name="T111" fmla="*/ 815 h 1498"/>
                <a:gd name="T112" fmla="*/ 872 w 1527"/>
                <a:gd name="T113" fmla="*/ 815 h 1498"/>
                <a:gd name="T114" fmla="*/ 1254 w 1527"/>
                <a:gd name="T115" fmla="*/ 815 h 1498"/>
                <a:gd name="T116" fmla="*/ 1160 w 1527"/>
                <a:gd name="T117" fmla="*/ 815 h 1498"/>
                <a:gd name="T118" fmla="*/ 1016 w 1527"/>
                <a:gd name="T119" fmla="*/ 815 h 1498"/>
                <a:gd name="T120" fmla="*/ 1016 w 1527"/>
                <a:gd name="T121" fmla="*/ 769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527" h="1498">
                  <a:moveTo>
                    <a:pt x="1182" y="1297"/>
                  </a:moveTo>
                  <a:cubicBezTo>
                    <a:pt x="1070" y="1297"/>
                    <a:pt x="960" y="1297"/>
                    <a:pt x="850" y="1297"/>
                  </a:cubicBezTo>
                  <a:cubicBezTo>
                    <a:pt x="856" y="1312"/>
                    <a:pt x="864" y="1326"/>
                    <a:pt x="867" y="1341"/>
                  </a:cubicBezTo>
                  <a:cubicBezTo>
                    <a:pt x="885" y="1415"/>
                    <a:pt x="830" y="1486"/>
                    <a:pt x="754" y="1488"/>
                  </a:cubicBezTo>
                  <a:cubicBezTo>
                    <a:pt x="719" y="1489"/>
                    <a:pt x="684" y="1488"/>
                    <a:pt x="649" y="1488"/>
                  </a:cubicBezTo>
                  <a:cubicBezTo>
                    <a:pt x="441" y="1488"/>
                    <a:pt x="234" y="1488"/>
                    <a:pt x="26" y="1488"/>
                  </a:cubicBezTo>
                  <a:cubicBezTo>
                    <a:pt x="20" y="1488"/>
                    <a:pt x="14" y="1488"/>
                    <a:pt x="8" y="1488"/>
                  </a:cubicBezTo>
                  <a:cubicBezTo>
                    <a:pt x="8" y="1472"/>
                    <a:pt x="8" y="1457"/>
                    <a:pt x="8" y="1441"/>
                  </a:cubicBezTo>
                  <a:cubicBezTo>
                    <a:pt x="23" y="1441"/>
                    <a:pt x="38" y="1441"/>
                    <a:pt x="55" y="1441"/>
                  </a:cubicBezTo>
                  <a:cubicBezTo>
                    <a:pt x="55" y="1312"/>
                    <a:pt x="55" y="1185"/>
                    <a:pt x="55" y="1057"/>
                  </a:cubicBezTo>
                  <a:cubicBezTo>
                    <a:pt x="103" y="1057"/>
                    <a:pt x="150" y="1057"/>
                    <a:pt x="198" y="1057"/>
                  </a:cubicBezTo>
                  <a:cubicBezTo>
                    <a:pt x="198" y="1184"/>
                    <a:pt x="198" y="1311"/>
                    <a:pt x="198" y="1439"/>
                  </a:cubicBezTo>
                  <a:cubicBezTo>
                    <a:pt x="215" y="1439"/>
                    <a:pt x="230" y="1439"/>
                    <a:pt x="246" y="1439"/>
                  </a:cubicBezTo>
                  <a:cubicBezTo>
                    <a:pt x="246" y="1264"/>
                    <a:pt x="246" y="1089"/>
                    <a:pt x="246" y="913"/>
                  </a:cubicBezTo>
                  <a:cubicBezTo>
                    <a:pt x="295" y="913"/>
                    <a:pt x="342" y="913"/>
                    <a:pt x="390" y="913"/>
                  </a:cubicBezTo>
                  <a:cubicBezTo>
                    <a:pt x="390" y="1088"/>
                    <a:pt x="390" y="1263"/>
                    <a:pt x="390" y="1439"/>
                  </a:cubicBezTo>
                  <a:cubicBezTo>
                    <a:pt x="407" y="1439"/>
                    <a:pt x="422" y="1439"/>
                    <a:pt x="439" y="1439"/>
                  </a:cubicBezTo>
                  <a:cubicBezTo>
                    <a:pt x="439" y="1344"/>
                    <a:pt x="439" y="1249"/>
                    <a:pt x="439" y="1153"/>
                  </a:cubicBezTo>
                  <a:cubicBezTo>
                    <a:pt x="487" y="1153"/>
                    <a:pt x="534" y="1153"/>
                    <a:pt x="582" y="1153"/>
                  </a:cubicBezTo>
                  <a:cubicBezTo>
                    <a:pt x="582" y="1248"/>
                    <a:pt x="582" y="1343"/>
                    <a:pt x="582" y="1439"/>
                  </a:cubicBezTo>
                  <a:cubicBezTo>
                    <a:pt x="607" y="1439"/>
                    <a:pt x="629" y="1439"/>
                    <a:pt x="654" y="1439"/>
                  </a:cubicBezTo>
                  <a:cubicBezTo>
                    <a:pt x="631" y="1404"/>
                    <a:pt x="624" y="1367"/>
                    <a:pt x="638" y="1328"/>
                  </a:cubicBezTo>
                  <a:cubicBezTo>
                    <a:pt x="652" y="1288"/>
                    <a:pt x="681" y="1264"/>
                    <a:pt x="722" y="1251"/>
                  </a:cubicBezTo>
                  <a:cubicBezTo>
                    <a:pt x="718" y="1227"/>
                    <a:pt x="714" y="1203"/>
                    <a:pt x="709" y="1179"/>
                  </a:cubicBezTo>
                  <a:cubicBezTo>
                    <a:pt x="672" y="982"/>
                    <a:pt x="635" y="785"/>
                    <a:pt x="598" y="589"/>
                  </a:cubicBezTo>
                  <a:cubicBezTo>
                    <a:pt x="591" y="551"/>
                    <a:pt x="563" y="528"/>
                    <a:pt x="524" y="528"/>
                  </a:cubicBezTo>
                  <a:cubicBezTo>
                    <a:pt x="425" y="528"/>
                    <a:pt x="325" y="528"/>
                    <a:pt x="226" y="528"/>
                  </a:cubicBezTo>
                  <a:cubicBezTo>
                    <a:pt x="216" y="528"/>
                    <a:pt x="210" y="526"/>
                    <a:pt x="204" y="519"/>
                  </a:cubicBezTo>
                  <a:cubicBezTo>
                    <a:pt x="141" y="448"/>
                    <a:pt x="78" y="377"/>
                    <a:pt x="15" y="305"/>
                  </a:cubicBezTo>
                  <a:cubicBezTo>
                    <a:pt x="10" y="301"/>
                    <a:pt x="8" y="293"/>
                    <a:pt x="7" y="286"/>
                  </a:cubicBezTo>
                  <a:cubicBezTo>
                    <a:pt x="0" y="247"/>
                    <a:pt x="16" y="218"/>
                    <a:pt x="43" y="189"/>
                  </a:cubicBezTo>
                  <a:cubicBezTo>
                    <a:pt x="99" y="131"/>
                    <a:pt x="150" y="69"/>
                    <a:pt x="204" y="10"/>
                  </a:cubicBezTo>
                  <a:cubicBezTo>
                    <a:pt x="209" y="5"/>
                    <a:pt x="217" y="0"/>
                    <a:pt x="224" y="0"/>
                  </a:cubicBezTo>
                  <a:cubicBezTo>
                    <a:pt x="484" y="0"/>
                    <a:pt x="743" y="0"/>
                    <a:pt x="1003" y="0"/>
                  </a:cubicBezTo>
                  <a:cubicBezTo>
                    <a:pt x="1006" y="0"/>
                    <a:pt x="1009" y="0"/>
                    <a:pt x="1015" y="0"/>
                  </a:cubicBezTo>
                  <a:cubicBezTo>
                    <a:pt x="1015" y="116"/>
                    <a:pt x="1015" y="232"/>
                    <a:pt x="1015" y="352"/>
                  </a:cubicBezTo>
                  <a:cubicBezTo>
                    <a:pt x="1076" y="273"/>
                    <a:pt x="1153" y="235"/>
                    <a:pt x="1250" y="241"/>
                  </a:cubicBezTo>
                  <a:cubicBezTo>
                    <a:pt x="1321" y="245"/>
                    <a:pt x="1380" y="275"/>
                    <a:pt x="1428" y="328"/>
                  </a:cubicBezTo>
                  <a:cubicBezTo>
                    <a:pt x="1527" y="439"/>
                    <a:pt x="1519" y="617"/>
                    <a:pt x="1386" y="719"/>
                  </a:cubicBezTo>
                  <a:cubicBezTo>
                    <a:pt x="1394" y="720"/>
                    <a:pt x="1401" y="721"/>
                    <a:pt x="1408" y="722"/>
                  </a:cubicBezTo>
                  <a:cubicBezTo>
                    <a:pt x="1471" y="735"/>
                    <a:pt x="1509" y="796"/>
                    <a:pt x="1490" y="857"/>
                  </a:cubicBezTo>
                  <a:cubicBezTo>
                    <a:pt x="1466" y="932"/>
                    <a:pt x="1441" y="1008"/>
                    <a:pt x="1415" y="1082"/>
                  </a:cubicBezTo>
                  <a:cubicBezTo>
                    <a:pt x="1400" y="1127"/>
                    <a:pt x="1360" y="1152"/>
                    <a:pt x="1311" y="1152"/>
                  </a:cubicBezTo>
                  <a:cubicBezTo>
                    <a:pt x="1132" y="1152"/>
                    <a:pt x="952" y="1152"/>
                    <a:pt x="773" y="1152"/>
                  </a:cubicBezTo>
                  <a:cubicBezTo>
                    <a:pt x="767" y="1152"/>
                    <a:pt x="761" y="1152"/>
                    <a:pt x="753" y="1152"/>
                  </a:cubicBezTo>
                  <a:cubicBezTo>
                    <a:pt x="759" y="1183"/>
                    <a:pt x="764" y="1213"/>
                    <a:pt x="770" y="1242"/>
                  </a:cubicBezTo>
                  <a:cubicBezTo>
                    <a:pt x="771" y="1245"/>
                    <a:pt x="779" y="1248"/>
                    <a:pt x="783" y="1248"/>
                  </a:cubicBezTo>
                  <a:cubicBezTo>
                    <a:pt x="840" y="1248"/>
                    <a:pt x="897" y="1248"/>
                    <a:pt x="954" y="1248"/>
                  </a:cubicBezTo>
                  <a:cubicBezTo>
                    <a:pt x="1062" y="1248"/>
                    <a:pt x="1170" y="1248"/>
                    <a:pt x="1278" y="1248"/>
                  </a:cubicBezTo>
                  <a:cubicBezTo>
                    <a:pt x="1346" y="1248"/>
                    <a:pt x="1400" y="1302"/>
                    <a:pt x="1399" y="1369"/>
                  </a:cubicBezTo>
                  <a:cubicBezTo>
                    <a:pt x="1399" y="1419"/>
                    <a:pt x="1366" y="1464"/>
                    <a:pt x="1320" y="1481"/>
                  </a:cubicBezTo>
                  <a:cubicBezTo>
                    <a:pt x="1273" y="1498"/>
                    <a:pt x="1220" y="1484"/>
                    <a:pt x="1188" y="1446"/>
                  </a:cubicBezTo>
                  <a:cubicBezTo>
                    <a:pt x="1155" y="1407"/>
                    <a:pt x="1150" y="1354"/>
                    <a:pt x="1175" y="1310"/>
                  </a:cubicBezTo>
                  <a:cubicBezTo>
                    <a:pt x="1177" y="1306"/>
                    <a:pt x="1179" y="1302"/>
                    <a:pt x="1182" y="1297"/>
                  </a:cubicBezTo>
                  <a:close/>
                  <a:moveTo>
                    <a:pt x="248" y="49"/>
                  </a:moveTo>
                  <a:cubicBezTo>
                    <a:pt x="248" y="193"/>
                    <a:pt x="248" y="336"/>
                    <a:pt x="248" y="479"/>
                  </a:cubicBezTo>
                  <a:cubicBezTo>
                    <a:pt x="488" y="479"/>
                    <a:pt x="727" y="479"/>
                    <a:pt x="966" y="479"/>
                  </a:cubicBezTo>
                  <a:cubicBezTo>
                    <a:pt x="966" y="335"/>
                    <a:pt x="966" y="192"/>
                    <a:pt x="966" y="49"/>
                  </a:cubicBezTo>
                  <a:cubicBezTo>
                    <a:pt x="727" y="49"/>
                    <a:pt x="488" y="49"/>
                    <a:pt x="248" y="49"/>
                  </a:cubicBezTo>
                  <a:close/>
                  <a:moveTo>
                    <a:pt x="1015" y="503"/>
                  </a:moveTo>
                  <a:cubicBezTo>
                    <a:pt x="1015" y="622"/>
                    <a:pt x="1111" y="719"/>
                    <a:pt x="1229" y="720"/>
                  </a:cubicBezTo>
                  <a:cubicBezTo>
                    <a:pt x="1349" y="721"/>
                    <a:pt x="1447" y="624"/>
                    <a:pt x="1447" y="505"/>
                  </a:cubicBezTo>
                  <a:cubicBezTo>
                    <a:pt x="1447" y="386"/>
                    <a:pt x="1351" y="289"/>
                    <a:pt x="1233" y="288"/>
                  </a:cubicBezTo>
                  <a:cubicBezTo>
                    <a:pt x="1113" y="287"/>
                    <a:pt x="1015" y="384"/>
                    <a:pt x="1015" y="503"/>
                  </a:cubicBezTo>
                  <a:close/>
                  <a:moveTo>
                    <a:pt x="968" y="529"/>
                  </a:moveTo>
                  <a:cubicBezTo>
                    <a:pt x="853" y="529"/>
                    <a:pt x="739" y="529"/>
                    <a:pt x="628" y="529"/>
                  </a:cubicBezTo>
                  <a:cubicBezTo>
                    <a:pt x="634" y="548"/>
                    <a:pt x="642" y="566"/>
                    <a:pt x="646" y="585"/>
                  </a:cubicBezTo>
                  <a:cubicBezTo>
                    <a:pt x="655" y="625"/>
                    <a:pt x="662" y="665"/>
                    <a:pt x="669" y="706"/>
                  </a:cubicBezTo>
                  <a:cubicBezTo>
                    <a:pt x="671" y="717"/>
                    <a:pt x="675" y="720"/>
                    <a:pt x="686" y="720"/>
                  </a:cubicBezTo>
                  <a:cubicBezTo>
                    <a:pt x="812" y="720"/>
                    <a:pt x="938" y="720"/>
                    <a:pt x="1064" y="720"/>
                  </a:cubicBezTo>
                  <a:cubicBezTo>
                    <a:pt x="1067" y="720"/>
                    <a:pt x="1071" y="720"/>
                    <a:pt x="1079" y="720"/>
                  </a:cubicBezTo>
                  <a:cubicBezTo>
                    <a:pt x="1046" y="695"/>
                    <a:pt x="1021" y="667"/>
                    <a:pt x="1002" y="635"/>
                  </a:cubicBezTo>
                  <a:cubicBezTo>
                    <a:pt x="983" y="602"/>
                    <a:pt x="973" y="566"/>
                    <a:pt x="968" y="529"/>
                  </a:cubicBezTo>
                  <a:close/>
                  <a:moveTo>
                    <a:pt x="198" y="92"/>
                  </a:moveTo>
                  <a:cubicBezTo>
                    <a:pt x="197" y="91"/>
                    <a:pt x="196" y="90"/>
                    <a:pt x="195" y="89"/>
                  </a:cubicBezTo>
                  <a:cubicBezTo>
                    <a:pt x="193" y="92"/>
                    <a:pt x="192" y="95"/>
                    <a:pt x="190" y="97"/>
                  </a:cubicBezTo>
                  <a:cubicBezTo>
                    <a:pt x="147" y="145"/>
                    <a:pt x="104" y="194"/>
                    <a:pt x="61" y="242"/>
                  </a:cubicBezTo>
                  <a:cubicBezTo>
                    <a:pt x="52" y="253"/>
                    <a:pt x="52" y="276"/>
                    <a:pt x="62" y="287"/>
                  </a:cubicBezTo>
                  <a:cubicBezTo>
                    <a:pt x="104" y="334"/>
                    <a:pt x="145" y="381"/>
                    <a:pt x="187" y="427"/>
                  </a:cubicBezTo>
                  <a:cubicBezTo>
                    <a:pt x="190" y="431"/>
                    <a:pt x="193" y="434"/>
                    <a:pt x="198" y="441"/>
                  </a:cubicBezTo>
                  <a:cubicBezTo>
                    <a:pt x="198" y="322"/>
                    <a:pt x="198" y="207"/>
                    <a:pt x="198" y="92"/>
                  </a:cubicBezTo>
                  <a:close/>
                  <a:moveTo>
                    <a:pt x="296" y="961"/>
                  </a:moveTo>
                  <a:cubicBezTo>
                    <a:pt x="296" y="1121"/>
                    <a:pt x="296" y="1280"/>
                    <a:pt x="296" y="1439"/>
                  </a:cubicBezTo>
                  <a:cubicBezTo>
                    <a:pt x="312" y="1439"/>
                    <a:pt x="327" y="1439"/>
                    <a:pt x="342" y="1439"/>
                  </a:cubicBezTo>
                  <a:cubicBezTo>
                    <a:pt x="342" y="1279"/>
                    <a:pt x="342" y="1120"/>
                    <a:pt x="342" y="961"/>
                  </a:cubicBezTo>
                  <a:cubicBezTo>
                    <a:pt x="327" y="961"/>
                    <a:pt x="312" y="961"/>
                    <a:pt x="296" y="961"/>
                  </a:cubicBezTo>
                  <a:close/>
                  <a:moveTo>
                    <a:pt x="1279" y="1296"/>
                  </a:moveTo>
                  <a:cubicBezTo>
                    <a:pt x="1239" y="1296"/>
                    <a:pt x="1207" y="1328"/>
                    <a:pt x="1207" y="1368"/>
                  </a:cubicBezTo>
                  <a:cubicBezTo>
                    <a:pt x="1207" y="1407"/>
                    <a:pt x="1240" y="1440"/>
                    <a:pt x="1279" y="1440"/>
                  </a:cubicBezTo>
                  <a:cubicBezTo>
                    <a:pt x="1318" y="1440"/>
                    <a:pt x="1351" y="1408"/>
                    <a:pt x="1351" y="1368"/>
                  </a:cubicBezTo>
                  <a:cubicBezTo>
                    <a:pt x="1351" y="1329"/>
                    <a:pt x="1319" y="1296"/>
                    <a:pt x="1279" y="1296"/>
                  </a:cubicBezTo>
                  <a:close/>
                  <a:moveTo>
                    <a:pt x="823" y="1368"/>
                  </a:moveTo>
                  <a:cubicBezTo>
                    <a:pt x="823" y="1329"/>
                    <a:pt x="791" y="1296"/>
                    <a:pt x="752" y="1296"/>
                  </a:cubicBezTo>
                  <a:cubicBezTo>
                    <a:pt x="712" y="1296"/>
                    <a:pt x="679" y="1328"/>
                    <a:pt x="679" y="1368"/>
                  </a:cubicBezTo>
                  <a:cubicBezTo>
                    <a:pt x="679" y="1407"/>
                    <a:pt x="711" y="1440"/>
                    <a:pt x="750" y="1440"/>
                  </a:cubicBezTo>
                  <a:cubicBezTo>
                    <a:pt x="790" y="1440"/>
                    <a:pt x="823" y="1408"/>
                    <a:pt x="823" y="1368"/>
                  </a:cubicBezTo>
                  <a:close/>
                  <a:moveTo>
                    <a:pt x="104" y="1105"/>
                  </a:moveTo>
                  <a:cubicBezTo>
                    <a:pt x="104" y="1217"/>
                    <a:pt x="104" y="1328"/>
                    <a:pt x="104" y="1439"/>
                  </a:cubicBezTo>
                  <a:cubicBezTo>
                    <a:pt x="120" y="1439"/>
                    <a:pt x="135" y="1439"/>
                    <a:pt x="150" y="1439"/>
                  </a:cubicBezTo>
                  <a:cubicBezTo>
                    <a:pt x="150" y="1327"/>
                    <a:pt x="150" y="1216"/>
                    <a:pt x="150" y="1105"/>
                  </a:cubicBezTo>
                  <a:cubicBezTo>
                    <a:pt x="135" y="1105"/>
                    <a:pt x="120" y="1105"/>
                    <a:pt x="104" y="1105"/>
                  </a:cubicBezTo>
                  <a:close/>
                  <a:moveTo>
                    <a:pt x="534" y="1439"/>
                  </a:moveTo>
                  <a:cubicBezTo>
                    <a:pt x="534" y="1359"/>
                    <a:pt x="534" y="1280"/>
                    <a:pt x="534" y="1201"/>
                  </a:cubicBezTo>
                  <a:cubicBezTo>
                    <a:pt x="518" y="1201"/>
                    <a:pt x="503" y="1201"/>
                    <a:pt x="488" y="1201"/>
                  </a:cubicBezTo>
                  <a:cubicBezTo>
                    <a:pt x="488" y="1281"/>
                    <a:pt x="488" y="1360"/>
                    <a:pt x="488" y="1439"/>
                  </a:cubicBezTo>
                  <a:cubicBezTo>
                    <a:pt x="503" y="1439"/>
                    <a:pt x="518" y="1439"/>
                    <a:pt x="534" y="1439"/>
                  </a:cubicBezTo>
                  <a:close/>
                  <a:moveTo>
                    <a:pt x="1304" y="960"/>
                  </a:moveTo>
                  <a:cubicBezTo>
                    <a:pt x="1336" y="960"/>
                    <a:pt x="1366" y="960"/>
                    <a:pt x="1397" y="960"/>
                  </a:cubicBezTo>
                  <a:cubicBezTo>
                    <a:pt x="1400" y="960"/>
                    <a:pt x="1406" y="957"/>
                    <a:pt x="1407" y="955"/>
                  </a:cubicBezTo>
                  <a:cubicBezTo>
                    <a:pt x="1418" y="925"/>
                    <a:pt x="1427" y="895"/>
                    <a:pt x="1437" y="865"/>
                  </a:cubicBezTo>
                  <a:cubicBezTo>
                    <a:pt x="1392" y="865"/>
                    <a:pt x="1348" y="865"/>
                    <a:pt x="1304" y="865"/>
                  </a:cubicBezTo>
                  <a:cubicBezTo>
                    <a:pt x="1304" y="897"/>
                    <a:pt x="1304" y="928"/>
                    <a:pt x="1304" y="960"/>
                  </a:cubicBezTo>
                  <a:close/>
                  <a:moveTo>
                    <a:pt x="699" y="865"/>
                  </a:moveTo>
                  <a:cubicBezTo>
                    <a:pt x="705" y="897"/>
                    <a:pt x="711" y="928"/>
                    <a:pt x="717" y="959"/>
                  </a:cubicBezTo>
                  <a:cubicBezTo>
                    <a:pt x="753" y="959"/>
                    <a:pt x="788" y="959"/>
                    <a:pt x="822" y="959"/>
                  </a:cubicBezTo>
                  <a:cubicBezTo>
                    <a:pt x="822" y="927"/>
                    <a:pt x="822" y="896"/>
                    <a:pt x="822" y="865"/>
                  </a:cubicBezTo>
                  <a:cubicBezTo>
                    <a:pt x="781" y="865"/>
                    <a:pt x="741" y="865"/>
                    <a:pt x="699" y="865"/>
                  </a:cubicBezTo>
                  <a:close/>
                  <a:moveTo>
                    <a:pt x="872" y="865"/>
                  </a:moveTo>
                  <a:cubicBezTo>
                    <a:pt x="872" y="897"/>
                    <a:pt x="872" y="928"/>
                    <a:pt x="872" y="959"/>
                  </a:cubicBezTo>
                  <a:cubicBezTo>
                    <a:pt x="904" y="959"/>
                    <a:pt x="935" y="959"/>
                    <a:pt x="966" y="959"/>
                  </a:cubicBezTo>
                  <a:cubicBezTo>
                    <a:pt x="966" y="927"/>
                    <a:pt x="966" y="896"/>
                    <a:pt x="966" y="865"/>
                  </a:cubicBezTo>
                  <a:cubicBezTo>
                    <a:pt x="934" y="865"/>
                    <a:pt x="903" y="865"/>
                    <a:pt x="872" y="865"/>
                  </a:cubicBezTo>
                  <a:close/>
                  <a:moveTo>
                    <a:pt x="1016" y="865"/>
                  </a:moveTo>
                  <a:cubicBezTo>
                    <a:pt x="1016" y="897"/>
                    <a:pt x="1016" y="928"/>
                    <a:pt x="1016" y="959"/>
                  </a:cubicBezTo>
                  <a:cubicBezTo>
                    <a:pt x="1048" y="959"/>
                    <a:pt x="1079" y="959"/>
                    <a:pt x="1110" y="959"/>
                  </a:cubicBezTo>
                  <a:cubicBezTo>
                    <a:pt x="1110" y="927"/>
                    <a:pt x="1110" y="896"/>
                    <a:pt x="1110" y="865"/>
                  </a:cubicBezTo>
                  <a:cubicBezTo>
                    <a:pt x="1079" y="865"/>
                    <a:pt x="1048" y="865"/>
                    <a:pt x="1016" y="865"/>
                  </a:cubicBezTo>
                  <a:close/>
                  <a:moveTo>
                    <a:pt x="1160" y="865"/>
                  </a:moveTo>
                  <a:cubicBezTo>
                    <a:pt x="1160" y="897"/>
                    <a:pt x="1160" y="928"/>
                    <a:pt x="1160" y="959"/>
                  </a:cubicBezTo>
                  <a:cubicBezTo>
                    <a:pt x="1192" y="959"/>
                    <a:pt x="1223" y="959"/>
                    <a:pt x="1254" y="959"/>
                  </a:cubicBezTo>
                  <a:cubicBezTo>
                    <a:pt x="1254" y="927"/>
                    <a:pt x="1254" y="896"/>
                    <a:pt x="1254" y="865"/>
                  </a:cubicBezTo>
                  <a:cubicBezTo>
                    <a:pt x="1223" y="865"/>
                    <a:pt x="1192" y="865"/>
                    <a:pt x="1160" y="865"/>
                  </a:cubicBezTo>
                  <a:close/>
                  <a:moveTo>
                    <a:pt x="966" y="1103"/>
                  </a:moveTo>
                  <a:cubicBezTo>
                    <a:pt x="966" y="1071"/>
                    <a:pt x="966" y="1040"/>
                    <a:pt x="966" y="1009"/>
                  </a:cubicBezTo>
                  <a:cubicBezTo>
                    <a:pt x="934" y="1009"/>
                    <a:pt x="903" y="1009"/>
                    <a:pt x="872" y="1009"/>
                  </a:cubicBezTo>
                  <a:cubicBezTo>
                    <a:pt x="872" y="1041"/>
                    <a:pt x="872" y="1072"/>
                    <a:pt x="872" y="1103"/>
                  </a:cubicBezTo>
                  <a:cubicBezTo>
                    <a:pt x="903" y="1103"/>
                    <a:pt x="934" y="1103"/>
                    <a:pt x="966" y="1103"/>
                  </a:cubicBezTo>
                  <a:close/>
                  <a:moveTo>
                    <a:pt x="1110" y="1103"/>
                  </a:moveTo>
                  <a:cubicBezTo>
                    <a:pt x="1110" y="1071"/>
                    <a:pt x="1110" y="1040"/>
                    <a:pt x="1110" y="1009"/>
                  </a:cubicBezTo>
                  <a:cubicBezTo>
                    <a:pt x="1078" y="1009"/>
                    <a:pt x="1047" y="1009"/>
                    <a:pt x="1016" y="1009"/>
                  </a:cubicBezTo>
                  <a:cubicBezTo>
                    <a:pt x="1016" y="1041"/>
                    <a:pt x="1016" y="1072"/>
                    <a:pt x="1016" y="1103"/>
                  </a:cubicBezTo>
                  <a:cubicBezTo>
                    <a:pt x="1047" y="1103"/>
                    <a:pt x="1078" y="1103"/>
                    <a:pt x="1110" y="1103"/>
                  </a:cubicBezTo>
                  <a:close/>
                  <a:moveTo>
                    <a:pt x="1255" y="1009"/>
                  </a:moveTo>
                  <a:cubicBezTo>
                    <a:pt x="1223" y="1009"/>
                    <a:pt x="1192" y="1009"/>
                    <a:pt x="1160" y="1009"/>
                  </a:cubicBezTo>
                  <a:cubicBezTo>
                    <a:pt x="1160" y="1041"/>
                    <a:pt x="1160" y="1072"/>
                    <a:pt x="1160" y="1103"/>
                  </a:cubicBezTo>
                  <a:cubicBezTo>
                    <a:pt x="1192" y="1103"/>
                    <a:pt x="1223" y="1103"/>
                    <a:pt x="1255" y="1103"/>
                  </a:cubicBezTo>
                  <a:cubicBezTo>
                    <a:pt x="1255" y="1071"/>
                    <a:pt x="1255" y="1041"/>
                    <a:pt x="1255" y="1009"/>
                  </a:cubicBezTo>
                  <a:close/>
                  <a:moveTo>
                    <a:pt x="822" y="1104"/>
                  </a:moveTo>
                  <a:cubicBezTo>
                    <a:pt x="822" y="1071"/>
                    <a:pt x="822" y="1040"/>
                    <a:pt x="822" y="1009"/>
                  </a:cubicBezTo>
                  <a:cubicBezTo>
                    <a:pt x="790" y="1009"/>
                    <a:pt x="759" y="1009"/>
                    <a:pt x="726" y="1009"/>
                  </a:cubicBezTo>
                  <a:cubicBezTo>
                    <a:pt x="732" y="1041"/>
                    <a:pt x="738" y="1072"/>
                    <a:pt x="744" y="1104"/>
                  </a:cubicBezTo>
                  <a:cubicBezTo>
                    <a:pt x="771" y="1104"/>
                    <a:pt x="796" y="1104"/>
                    <a:pt x="822" y="1104"/>
                  </a:cubicBezTo>
                  <a:close/>
                  <a:moveTo>
                    <a:pt x="822" y="816"/>
                  </a:moveTo>
                  <a:cubicBezTo>
                    <a:pt x="822" y="799"/>
                    <a:pt x="822" y="784"/>
                    <a:pt x="822" y="769"/>
                  </a:cubicBezTo>
                  <a:cubicBezTo>
                    <a:pt x="775" y="769"/>
                    <a:pt x="729" y="769"/>
                    <a:pt x="681" y="769"/>
                  </a:cubicBezTo>
                  <a:cubicBezTo>
                    <a:pt x="684" y="783"/>
                    <a:pt x="686" y="797"/>
                    <a:pt x="689" y="810"/>
                  </a:cubicBezTo>
                  <a:cubicBezTo>
                    <a:pt x="690" y="813"/>
                    <a:pt x="694" y="816"/>
                    <a:pt x="696" y="816"/>
                  </a:cubicBezTo>
                  <a:cubicBezTo>
                    <a:pt x="738" y="816"/>
                    <a:pt x="780" y="816"/>
                    <a:pt x="822" y="816"/>
                  </a:cubicBezTo>
                  <a:close/>
                  <a:moveTo>
                    <a:pt x="1304" y="1104"/>
                  </a:moveTo>
                  <a:cubicBezTo>
                    <a:pt x="1332" y="1106"/>
                    <a:pt x="1355" y="1098"/>
                    <a:pt x="1366" y="1073"/>
                  </a:cubicBezTo>
                  <a:cubicBezTo>
                    <a:pt x="1376" y="1053"/>
                    <a:pt x="1382" y="1031"/>
                    <a:pt x="1390" y="1009"/>
                  </a:cubicBezTo>
                  <a:cubicBezTo>
                    <a:pt x="1360" y="1009"/>
                    <a:pt x="1332" y="1009"/>
                    <a:pt x="1304" y="1009"/>
                  </a:cubicBezTo>
                  <a:cubicBezTo>
                    <a:pt x="1304" y="1041"/>
                    <a:pt x="1304" y="1072"/>
                    <a:pt x="1304" y="1104"/>
                  </a:cubicBezTo>
                  <a:close/>
                  <a:moveTo>
                    <a:pt x="1304" y="815"/>
                  </a:moveTo>
                  <a:cubicBezTo>
                    <a:pt x="1351" y="815"/>
                    <a:pt x="1398" y="815"/>
                    <a:pt x="1445" y="815"/>
                  </a:cubicBezTo>
                  <a:cubicBezTo>
                    <a:pt x="1439" y="790"/>
                    <a:pt x="1421" y="770"/>
                    <a:pt x="1397" y="769"/>
                  </a:cubicBezTo>
                  <a:cubicBezTo>
                    <a:pt x="1366" y="767"/>
                    <a:pt x="1335" y="769"/>
                    <a:pt x="1304" y="769"/>
                  </a:cubicBezTo>
                  <a:cubicBezTo>
                    <a:pt x="1304" y="784"/>
                    <a:pt x="1304" y="799"/>
                    <a:pt x="1304" y="815"/>
                  </a:cubicBezTo>
                  <a:close/>
                  <a:moveTo>
                    <a:pt x="966" y="769"/>
                  </a:moveTo>
                  <a:cubicBezTo>
                    <a:pt x="934" y="769"/>
                    <a:pt x="903" y="769"/>
                    <a:pt x="872" y="769"/>
                  </a:cubicBezTo>
                  <a:cubicBezTo>
                    <a:pt x="872" y="785"/>
                    <a:pt x="872" y="800"/>
                    <a:pt x="872" y="815"/>
                  </a:cubicBezTo>
                  <a:cubicBezTo>
                    <a:pt x="904" y="815"/>
                    <a:pt x="935" y="815"/>
                    <a:pt x="966" y="815"/>
                  </a:cubicBezTo>
                  <a:cubicBezTo>
                    <a:pt x="966" y="800"/>
                    <a:pt x="966" y="785"/>
                    <a:pt x="966" y="769"/>
                  </a:cubicBezTo>
                  <a:close/>
                  <a:moveTo>
                    <a:pt x="1254" y="815"/>
                  </a:moveTo>
                  <a:cubicBezTo>
                    <a:pt x="1254" y="799"/>
                    <a:pt x="1254" y="784"/>
                    <a:pt x="1254" y="769"/>
                  </a:cubicBezTo>
                  <a:cubicBezTo>
                    <a:pt x="1222" y="769"/>
                    <a:pt x="1191" y="769"/>
                    <a:pt x="1160" y="769"/>
                  </a:cubicBezTo>
                  <a:cubicBezTo>
                    <a:pt x="1160" y="785"/>
                    <a:pt x="1160" y="800"/>
                    <a:pt x="1160" y="815"/>
                  </a:cubicBezTo>
                  <a:cubicBezTo>
                    <a:pt x="1192" y="815"/>
                    <a:pt x="1223" y="815"/>
                    <a:pt x="1254" y="815"/>
                  </a:cubicBezTo>
                  <a:close/>
                  <a:moveTo>
                    <a:pt x="1016" y="769"/>
                  </a:moveTo>
                  <a:cubicBezTo>
                    <a:pt x="1016" y="785"/>
                    <a:pt x="1016" y="800"/>
                    <a:pt x="1016" y="815"/>
                  </a:cubicBezTo>
                  <a:cubicBezTo>
                    <a:pt x="1048" y="815"/>
                    <a:pt x="1079" y="815"/>
                    <a:pt x="1110" y="815"/>
                  </a:cubicBezTo>
                  <a:cubicBezTo>
                    <a:pt x="1110" y="799"/>
                    <a:pt x="1110" y="784"/>
                    <a:pt x="1110" y="769"/>
                  </a:cubicBezTo>
                  <a:cubicBezTo>
                    <a:pt x="1078" y="769"/>
                    <a:pt x="1048" y="769"/>
                    <a:pt x="1016" y="7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26">
              <a:extLst>
                <a:ext uri="{FF2B5EF4-FFF2-40B4-BE49-F238E27FC236}">
                  <a16:creationId xmlns:a16="http://schemas.microsoft.com/office/drawing/2014/main" id="{5252EDB9-6B1A-6106-5401-3196050B24FE}"/>
                </a:ext>
              </a:extLst>
            </p:cNvPr>
            <p:cNvSpPr>
              <a:spLocks/>
            </p:cNvSpPr>
            <p:nvPr/>
          </p:nvSpPr>
          <p:spPr bwMode="auto">
            <a:xfrm>
              <a:off x="4540250" y="388938"/>
              <a:ext cx="71438" cy="109538"/>
            </a:xfrm>
            <a:custGeom>
              <a:avLst/>
              <a:gdLst>
                <a:gd name="T0" fmla="*/ 192 w 234"/>
                <a:gd name="T1" fmla="*/ 0 h 360"/>
                <a:gd name="T2" fmla="*/ 234 w 234"/>
                <a:gd name="T3" fmla="*/ 24 h 360"/>
                <a:gd name="T4" fmla="*/ 42 w 234"/>
                <a:gd name="T5" fmla="*/ 360 h 360"/>
                <a:gd name="T6" fmla="*/ 0 w 234"/>
                <a:gd name="T7" fmla="*/ 336 h 360"/>
                <a:gd name="T8" fmla="*/ 192 w 234"/>
                <a:gd name="T9" fmla="*/ 0 h 3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360">
                  <a:moveTo>
                    <a:pt x="192" y="0"/>
                  </a:moveTo>
                  <a:cubicBezTo>
                    <a:pt x="207" y="9"/>
                    <a:pt x="220" y="16"/>
                    <a:pt x="234" y="24"/>
                  </a:cubicBezTo>
                  <a:cubicBezTo>
                    <a:pt x="169" y="137"/>
                    <a:pt x="106" y="248"/>
                    <a:pt x="42" y="360"/>
                  </a:cubicBezTo>
                  <a:cubicBezTo>
                    <a:pt x="27" y="352"/>
                    <a:pt x="14" y="344"/>
                    <a:pt x="0" y="336"/>
                  </a:cubicBezTo>
                  <a:cubicBezTo>
                    <a:pt x="64" y="224"/>
                    <a:pt x="128" y="113"/>
                    <a:pt x="19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" name="Freeform 27">
              <a:extLst>
                <a:ext uri="{FF2B5EF4-FFF2-40B4-BE49-F238E27FC236}">
                  <a16:creationId xmlns:a16="http://schemas.microsoft.com/office/drawing/2014/main" id="{0C9031D6-BDB8-C419-2D2D-BDB3EDBD413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10088" y="406400"/>
              <a:ext cx="44450" cy="44450"/>
            </a:xfrm>
            <a:custGeom>
              <a:avLst/>
              <a:gdLst>
                <a:gd name="T0" fmla="*/ 144 w 144"/>
                <a:gd name="T1" fmla="*/ 72 h 144"/>
                <a:gd name="T2" fmla="*/ 72 w 144"/>
                <a:gd name="T3" fmla="*/ 144 h 144"/>
                <a:gd name="T4" fmla="*/ 0 w 144"/>
                <a:gd name="T5" fmla="*/ 72 h 144"/>
                <a:gd name="T6" fmla="*/ 72 w 144"/>
                <a:gd name="T7" fmla="*/ 0 h 144"/>
                <a:gd name="T8" fmla="*/ 144 w 144"/>
                <a:gd name="T9" fmla="*/ 72 h 144"/>
                <a:gd name="T10" fmla="*/ 73 w 144"/>
                <a:gd name="T11" fmla="*/ 48 h 144"/>
                <a:gd name="T12" fmla="*/ 48 w 144"/>
                <a:gd name="T13" fmla="*/ 71 h 144"/>
                <a:gd name="T14" fmla="*/ 71 w 144"/>
                <a:gd name="T15" fmla="*/ 96 h 144"/>
                <a:gd name="T16" fmla="*/ 96 w 144"/>
                <a:gd name="T17" fmla="*/ 73 h 144"/>
                <a:gd name="T18" fmla="*/ 73 w 144"/>
                <a:gd name="T19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144" y="72"/>
                  </a:moveTo>
                  <a:cubicBezTo>
                    <a:pt x="144" y="111"/>
                    <a:pt x="111" y="144"/>
                    <a:pt x="72" y="144"/>
                  </a:cubicBez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2" y="0"/>
                    <a:pt x="144" y="32"/>
                    <a:pt x="144" y="72"/>
                  </a:cubicBezTo>
                  <a:close/>
                  <a:moveTo>
                    <a:pt x="73" y="48"/>
                  </a:moveTo>
                  <a:cubicBezTo>
                    <a:pt x="60" y="48"/>
                    <a:pt x="49" y="58"/>
                    <a:pt x="48" y="71"/>
                  </a:cubicBezTo>
                  <a:cubicBezTo>
                    <a:pt x="48" y="84"/>
                    <a:pt x="58" y="95"/>
                    <a:pt x="71" y="96"/>
                  </a:cubicBezTo>
                  <a:cubicBezTo>
                    <a:pt x="84" y="96"/>
                    <a:pt x="95" y="86"/>
                    <a:pt x="96" y="73"/>
                  </a:cubicBezTo>
                  <a:cubicBezTo>
                    <a:pt x="96" y="60"/>
                    <a:pt x="86" y="49"/>
                    <a:pt x="73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28">
              <a:extLst>
                <a:ext uri="{FF2B5EF4-FFF2-40B4-BE49-F238E27FC236}">
                  <a16:creationId xmlns:a16="http://schemas.microsoft.com/office/drawing/2014/main" id="{6DD65DAF-5B41-762D-9C8A-F6A8C93212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97400" y="436563"/>
              <a:ext cx="44450" cy="44450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2 h 144"/>
                <a:gd name="T16" fmla="*/ 72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  <a:moveTo>
                    <a:pt x="96" y="72"/>
                  </a:move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" name="Freeform 29">
              <a:extLst>
                <a:ext uri="{FF2B5EF4-FFF2-40B4-BE49-F238E27FC236}">
                  <a16:creationId xmlns:a16="http://schemas.microsoft.com/office/drawing/2014/main" id="{DDFB73CD-93C0-5403-7428-0D410B681D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735513" y="466725"/>
              <a:ext cx="61913" cy="101600"/>
            </a:xfrm>
            <a:custGeom>
              <a:avLst/>
              <a:gdLst>
                <a:gd name="T0" fmla="*/ 76 w 200"/>
                <a:gd name="T1" fmla="*/ 46 h 334"/>
                <a:gd name="T2" fmla="*/ 76 w 200"/>
                <a:gd name="T3" fmla="*/ 0 h 334"/>
                <a:gd name="T4" fmla="*/ 123 w 200"/>
                <a:gd name="T5" fmla="*/ 0 h 334"/>
                <a:gd name="T6" fmla="*/ 123 w 200"/>
                <a:gd name="T7" fmla="*/ 46 h 334"/>
                <a:gd name="T8" fmla="*/ 182 w 200"/>
                <a:gd name="T9" fmla="*/ 73 h 334"/>
                <a:gd name="T10" fmla="*/ 196 w 200"/>
                <a:gd name="T11" fmla="*/ 118 h 334"/>
                <a:gd name="T12" fmla="*/ 149 w 200"/>
                <a:gd name="T13" fmla="*/ 118 h 334"/>
                <a:gd name="T14" fmla="*/ 121 w 200"/>
                <a:gd name="T15" fmla="*/ 95 h 334"/>
                <a:gd name="T16" fmla="*/ 73 w 200"/>
                <a:gd name="T17" fmla="*/ 95 h 334"/>
                <a:gd name="T18" fmla="*/ 53 w 200"/>
                <a:gd name="T19" fmla="*/ 110 h 334"/>
                <a:gd name="T20" fmla="*/ 68 w 200"/>
                <a:gd name="T21" fmla="*/ 131 h 334"/>
                <a:gd name="T22" fmla="*/ 144 w 200"/>
                <a:gd name="T23" fmla="*/ 156 h 334"/>
                <a:gd name="T24" fmla="*/ 196 w 200"/>
                <a:gd name="T25" fmla="*/ 229 h 334"/>
                <a:gd name="T26" fmla="*/ 128 w 200"/>
                <a:gd name="T27" fmla="*/ 287 h 334"/>
                <a:gd name="T28" fmla="*/ 124 w 200"/>
                <a:gd name="T29" fmla="*/ 289 h 334"/>
                <a:gd name="T30" fmla="*/ 124 w 200"/>
                <a:gd name="T31" fmla="*/ 334 h 334"/>
                <a:gd name="T32" fmla="*/ 76 w 200"/>
                <a:gd name="T33" fmla="*/ 334 h 334"/>
                <a:gd name="T34" fmla="*/ 76 w 200"/>
                <a:gd name="T35" fmla="*/ 289 h 334"/>
                <a:gd name="T36" fmla="*/ 5 w 200"/>
                <a:gd name="T37" fmla="*/ 192 h 334"/>
                <a:gd name="T38" fmla="*/ 52 w 200"/>
                <a:gd name="T39" fmla="*/ 192 h 334"/>
                <a:gd name="T40" fmla="*/ 52 w 200"/>
                <a:gd name="T41" fmla="*/ 218 h 334"/>
                <a:gd name="T42" fmla="*/ 72 w 200"/>
                <a:gd name="T43" fmla="*/ 239 h 334"/>
                <a:gd name="T44" fmla="*/ 128 w 200"/>
                <a:gd name="T45" fmla="*/ 239 h 334"/>
                <a:gd name="T46" fmla="*/ 147 w 200"/>
                <a:gd name="T47" fmla="*/ 225 h 334"/>
                <a:gd name="T48" fmla="*/ 133 w 200"/>
                <a:gd name="T49" fmla="*/ 203 h 334"/>
                <a:gd name="T50" fmla="*/ 61 w 200"/>
                <a:gd name="T51" fmla="*/ 179 h 334"/>
                <a:gd name="T52" fmla="*/ 4 w 200"/>
                <a:gd name="T53" fmla="*/ 105 h 334"/>
                <a:gd name="T54" fmla="*/ 76 w 200"/>
                <a:gd name="T55" fmla="*/ 46 h 3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00" h="334">
                  <a:moveTo>
                    <a:pt x="76" y="46"/>
                  </a:moveTo>
                  <a:cubicBezTo>
                    <a:pt x="76" y="30"/>
                    <a:pt x="76" y="15"/>
                    <a:pt x="76" y="0"/>
                  </a:cubicBezTo>
                  <a:cubicBezTo>
                    <a:pt x="92" y="0"/>
                    <a:pt x="107" y="0"/>
                    <a:pt x="123" y="0"/>
                  </a:cubicBezTo>
                  <a:cubicBezTo>
                    <a:pt x="123" y="15"/>
                    <a:pt x="123" y="30"/>
                    <a:pt x="123" y="46"/>
                  </a:cubicBezTo>
                  <a:cubicBezTo>
                    <a:pt x="148" y="47"/>
                    <a:pt x="168" y="54"/>
                    <a:pt x="182" y="73"/>
                  </a:cubicBezTo>
                  <a:cubicBezTo>
                    <a:pt x="192" y="86"/>
                    <a:pt x="197" y="101"/>
                    <a:pt x="196" y="118"/>
                  </a:cubicBezTo>
                  <a:cubicBezTo>
                    <a:pt x="180" y="118"/>
                    <a:pt x="165" y="118"/>
                    <a:pt x="149" y="118"/>
                  </a:cubicBezTo>
                  <a:cubicBezTo>
                    <a:pt x="145" y="98"/>
                    <a:pt x="142" y="95"/>
                    <a:pt x="121" y="95"/>
                  </a:cubicBezTo>
                  <a:cubicBezTo>
                    <a:pt x="105" y="95"/>
                    <a:pt x="89" y="95"/>
                    <a:pt x="73" y="95"/>
                  </a:cubicBezTo>
                  <a:cubicBezTo>
                    <a:pt x="63" y="95"/>
                    <a:pt x="54" y="99"/>
                    <a:pt x="53" y="110"/>
                  </a:cubicBezTo>
                  <a:cubicBezTo>
                    <a:pt x="51" y="121"/>
                    <a:pt x="57" y="128"/>
                    <a:pt x="68" y="131"/>
                  </a:cubicBezTo>
                  <a:cubicBezTo>
                    <a:pt x="93" y="139"/>
                    <a:pt x="119" y="148"/>
                    <a:pt x="144" y="156"/>
                  </a:cubicBezTo>
                  <a:cubicBezTo>
                    <a:pt x="180" y="169"/>
                    <a:pt x="200" y="197"/>
                    <a:pt x="196" y="229"/>
                  </a:cubicBezTo>
                  <a:cubicBezTo>
                    <a:pt x="191" y="263"/>
                    <a:pt x="167" y="284"/>
                    <a:pt x="128" y="287"/>
                  </a:cubicBezTo>
                  <a:cubicBezTo>
                    <a:pt x="127" y="287"/>
                    <a:pt x="126" y="288"/>
                    <a:pt x="124" y="289"/>
                  </a:cubicBezTo>
                  <a:cubicBezTo>
                    <a:pt x="124" y="303"/>
                    <a:pt x="124" y="318"/>
                    <a:pt x="124" y="334"/>
                  </a:cubicBezTo>
                  <a:cubicBezTo>
                    <a:pt x="108" y="334"/>
                    <a:pt x="93" y="334"/>
                    <a:pt x="76" y="334"/>
                  </a:cubicBezTo>
                  <a:cubicBezTo>
                    <a:pt x="76" y="319"/>
                    <a:pt x="76" y="304"/>
                    <a:pt x="76" y="289"/>
                  </a:cubicBezTo>
                  <a:cubicBezTo>
                    <a:pt x="18" y="280"/>
                    <a:pt x="1" y="257"/>
                    <a:pt x="5" y="192"/>
                  </a:cubicBezTo>
                  <a:cubicBezTo>
                    <a:pt x="20" y="192"/>
                    <a:pt x="35" y="192"/>
                    <a:pt x="52" y="192"/>
                  </a:cubicBezTo>
                  <a:cubicBezTo>
                    <a:pt x="52" y="201"/>
                    <a:pt x="52" y="209"/>
                    <a:pt x="52" y="218"/>
                  </a:cubicBezTo>
                  <a:cubicBezTo>
                    <a:pt x="52" y="231"/>
                    <a:pt x="59" y="239"/>
                    <a:pt x="72" y="239"/>
                  </a:cubicBezTo>
                  <a:cubicBezTo>
                    <a:pt x="91" y="239"/>
                    <a:pt x="109" y="239"/>
                    <a:pt x="128" y="239"/>
                  </a:cubicBezTo>
                  <a:cubicBezTo>
                    <a:pt x="138" y="239"/>
                    <a:pt x="145" y="235"/>
                    <a:pt x="147" y="225"/>
                  </a:cubicBezTo>
                  <a:cubicBezTo>
                    <a:pt x="150" y="213"/>
                    <a:pt x="143" y="207"/>
                    <a:pt x="133" y="203"/>
                  </a:cubicBezTo>
                  <a:cubicBezTo>
                    <a:pt x="109" y="195"/>
                    <a:pt x="85" y="187"/>
                    <a:pt x="61" y="179"/>
                  </a:cubicBezTo>
                  <a:cubicBezTo>
                    <a:pt x="20" y="166"/>
                    <a:pt x="0" y="140"/>
                    <a:pt x="4" y="105"/>
                  </a:cubicBezTo>
                  <a:cubicBezTo>
                    <a:pt x="8" y="71"/>
                    <a:pt x="33" y="51"/>
                    <a:pt x="7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" name="Group 50">
            <a:extLst>
              <a:ext uri="{FF2B5EF4-FFF2-40B4-BE49-F238E27FC236}">
                <a16:creationId xmlns:a16="http://schemas.microsoft.com/office/drawing/2014/main" id="{8006E4CA-A045-EDD5-0F2B-BD0B48251195}"/>
              </a:ext>
            </a:extLst>
          </p:cNvPr>
          <p:cNvGrpSpPr/>
          <p:nvPr/>
        </p:nvGrpSpPr>
        <p:grpSpPr>
          <a:xfrm>
            <a:off x="7419393" y="1485536"/>
            <a:ext cx="439739" cy="442913"/>
            <a:chOff x="5032375" y="368300"/>
            <a:chExt cx="439738" cy="442913"/>
          </a:xfrm>
          <a:solidFill>
            <a:srgbClr val="43266B"/>
          </a:solidFill>
        </p:grpSpPr>
        <p:sp>
          <p:nvSpPr>
            <p:cNvPr id="52" name="Freeform 30">
              <a:extLst>
                <a:ext uri="{FF2B5EF4-FFF2-40B4-BE49-F238E27FC236}">
                  <a16:creationId xmlns:a16="http://schemas.microsoft.com/office/drawing/2014/main" id="{4C4D7E8A-3AD1-93A0-EEAB-C8D95E813BC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2375" y="665163"/>
              <a:ext cx="439738" cy="146050"/>
            </a:xfrm>
            <a:custGeom>
              <a:avLst/>
              <a:gdLst>
                <a:gd name="T0" fmla="*/ 1283 w 1437"/>
                <a:gd name="T1" fmla="*/ 37 h 480"/>
                <a:gd name="T2" fmla="*/ 1431 w 1437"/>
                <a:gd name="T3" fmla="*/ 103 h 480"/>
                <a:gd name="T4" fmla="*/ 1207 w 1437"/>
                <a:gd name="T5" fmla="*/ 303 h 480"/>
                <a:gd name="T6" fmla="*/ 892 w 1437"/>
                <a:gd name="T7" fmla="*/ 456 h 480"/>
                <a:gd name="T8" fmla="*/ 448 w 1437"/>
                <a:gd name="T9" fmla="*/ 431 h 480"/>
                <a:gd name="T10" fmla="*/ 432 w 1437"/>
                <a:gd name="T11" fmla="*/ 452 h 480"/>
                <a:gd name="T12" fmla="*/ 223 w 1437"/>
                <a:gd name="T13" fmla="*/ 480 h 480"/>
                <a:gd name="T14" fmla="*/ 192 w 1437"/>
                <a:gd name="T15" fmla="*/ 432 h 480"/>
                <a:gd name="T16" fmla="*/ 31 w 1437"/>
                <a:gd name="T17" fmla="*/ 432 h 480"/>
                <a:gd name="T18" fmla="*/ 0 w 1437"/>
                <a:gd name="T19" fmla="*/ 79 h 480"/>
                <a:gd name="T20" fmla="*/ 192 w 1437"/>
                <a:gd name="T21" fmla="*/ 48 h 480"/>
                <a:gd name="T22" fmla="*/ 217 w 1437"/>
                <a:gd name="T23" fmla="*/ 0 h 480"/>
                <a:gd name="T24" fmla="*/ 432 w 1437"/>
                <a:gd name="T25" fmla="*/ 26 h 480"/>
                <a:gd name="T26" fmla="*/ 520 w 1437"/>
                <a:gd name="T27" fmla="*/ 43 h 480"/>
                <a:gd name="T28" fmla="*/ 988 w 1437"/>
                <a:gd name="T29" fmla="*/ 127 h 480"/>
                <a:gd name="T30" fmla="*/ 432 w 1437"/>
                <a:gd name="T31" fmla="*/ 115 h 480"/>
                <a:gd name="T32" fmla="*/ 432 w 1437"/>
                <a:gd name="T33" fmla="*/ 348 h 480"/>
                <a:gd name="T34" fmla="*/ 543 w 1437"/>
                <a:gd name="T35" fmla="*/ 408 h 480"/>
                <a:gd name="T36" fmla="*/ 955 w 1437"/>
                <a:gd name="T37" fmla="*/ 392 h 480"/>
                <a:gd name="T38" fmla="*/ 1378 w 1437"/>
                <a:gd name="T39" fmla="*/ 94 h 480"/>
                <a:gd name="T40" fmla="*/ 1079 w 1437"/>
                <a:gd name="T41" fmla="*/ 211 h 480"/>
                <a:gd name="T42" fmla="*/ 948 w 1437"/>
                <a:gd name="T43" fmla="*/ 315 h 480"/>
                <a:gd name="T44" fmla="*/ 648 w 1437"/>
                <a:gd name="T45" fmla="*/ 210 h 480"/>
                <a:gd name="T46" fmla="*/ 803 w 1437"/>
                <a:gd name="T47" fmla="*/ 226 h 480"/>
                <a:gd name="T48" fmla="*/ 1023 w 1437"/>
                <a:gd name="T49" fmla="*/ 218 h 480"/>
                <a:gd name="T50" fmla="*/ 663 w 1437"/>
                <a:gd name="T51" fmla="*/ 90 h 480"/>
                <a:gd name="T52" fmla="*/ 432 w 1437"/>
                <a:gd name="T53" fmla="*/ 115 h 480"/>
                <a:gd name="T54" fmla="*/ 383 w 1437"/>
                <a:gd name="T55" fmla="*/ 49 h 480"/>
                <a:gd name="T56" fmla="*/ 241 w 1437"/>
                <a:gd name="T57" fmla="*/ 432 h 480"/>
                <a:gd name="T58" fmla="*/ 191 w 1437"/>
                <a:gd name="T59" fmla="*/ 384 h 480"/>
                <a:gd name="T60" fmla="*/ 49 w 1437"/>
                <a:gd name="T61" fmla="*/ 97 h 480"/>
                <a:gd name="T62" fmla="*/ 191 w 1437"/>
                <a:gd name="T63" fmla="*/ 38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37" h="480">
                  <a:moveTo>
                    <a:pt x="1055" y="169"/>
                  </a:moveTo>
                  <a:cubicBezTo>
                    <a:pt x="1132" y="125"/>
                    <a:pt x="1208" y="81"/>
                    <a:pt x="1283" y="37"/>
                  </a:cubicBezTo>
                  <a:cubicBezTo>
                    <a:pt x="1309" y="23"/>
                    <a:pt x="1335" y="17"/>
                    <a:pt x="1364" y="26"/>
                  </a:cubicBezTo>
                  <a:cubicBezTo>
                    <a:pt x="1401" y="38"/>
                    <a:pt x="1425" y="64"/>
                    <a:pt x="1431" y="103"/>
                  </a:cubicBezTo>
                  <a:cubicBezTo>
                    <a:pt x="1437" y="145"/>
                    <a:pt x="1421" y="179"/>
                    <a:pt x="1384" y="201"/>
                  </a:cubicBezTo>
                  <a:cubicBezTo>
                    <a:pt x="1325" y="236"/>
                    <a:pt x="1266" y="269"/>
                    <a:pt x="1207" y="303"/>
                  </a:cubicBezTo>
                  <a:cubicBezTo>
                    <a:pt x="1133" y="346"/>
                    <a:pt x="1059" y="388"/>
                    <a:pt x="986" y="431"/>
                  </a:cubicBezTo>
                  <a:cubicBezTo>
                    <a:pt x="957" y="448"/>
                    <a:pt x="926" y="456"/>
                    <a:pt x="892" y="456"/>
                  </a:cubicBezTo>
                  <a:cubicBezTo>
                    <a:pt x="780" y="456"/>
                    <a:pt x="668" y="455"/>
                    <a:pt x="556" y="456"/>
                  </a:cubicBezTo>
                  <a:cubicBezTo>
                    <a:pt x="517" y="457"/>
                    <a:pt x="481" y="450"/>
                    <a:pt x="448" y="431"/>
                  </a:cubicBezTo>
                  <a:cubicBezTo>
                    <a:pt x="444" y="428"/>
                    <a:pt x="439" y="427"/>
                    <a:pt x="432" y="423"/>
                  </a:cubicBezTo>
                  <a:cubicBezTo>
                    <a:pt x="432" y="434"/>
                    <a:pt x="432" y="443"/>
                    <a:pt x="432" y="452"/>
                  </a:cubicBezTo>
                  <a:cubicBezTo>
                    <a:pt x="432" y="471"/>
                    <a:pt x="423" y="480"/>
                    <a:pt x="403" y="480"/>
                  </a:cubicBezTo>
                  <a:cubicBezTo>
                    <a:pt x="343" y="480"/>
                    <a:pt x="283" y="480"/>
                    <a:pt x="223" y="480"/>
                  </a:cubicBezTo>
                  <a:cubicBezTo>
                    <a:pt x="200" y="480"/>
                    <a:pt x="192" y="472"/>
                    <a:pt x="192" y="449"/>
                  </a:cubicBezTo>
                  <a:cubicBezTo>
                    <a:pt x="192" y="444"/>
                    <a:pt x="192" y="439"/>
                    <a:pt x="192" y="432"/>
                  </a:cubicBezTo>
                  <a:cubicBezTo>
                    <a:pt x="186" y="432"/>
                    <a:pt x="181" y="432"/>
                    <a:pt x="175" y="432"/>
                  </a:cubicBezTo>
                  <a:cubicBezTo>
                    <a:pt x="127" y="432"/>
                    <a:pt x="79" y="432"/>
                    <a:pt x="31" y="432"/>
                  </a:cubicBezTo>
                  <a:cubicBezTo>
                    <a:pt x="8" y="432"/>
                    <a:pt x="0" y="424"/>
                    <a:pt x="0" y="400"/>
                  </a:cubicBezTo>
                  <a:cubicBezTo>
                    <a:pt x="0" y="293"/>
                    <a:pt x="0" y="186"/>
                    <a:pt x="0" y="79"/>
                  </a:cubicBezTo>
                  <a:cubicBezTo>
                    <a:pt x="0" y="56"/>
                    <a:pt x="8" y="48"/>
                    <a:pt x="32" y="48"/>
                  </a:cubicBezTo>
                  <a:cubicBezTo>
                    <a:pt x="84" y="48"/>
                    <a:pt x="137" y="48"/>
                    <a:pt x="192" y="48"/>
                  </a:cubicBezTo>
                  <a:cubicBezTo>
                    <a:pt x="192" y="40"/>
                    <a:pt x="192" y="32"/>
                    <a:pt x="192" y="25"/>
                  </a:cubicBezTo>
                  <a:cubicBezTo>
                    <a:pt x="193" y="10"/>
                    <a:pt x="202" y="0"/>
                    <a:pt x="217" y="0"/>
                  </a:cubicBezTo>
                  <a:cubicBezTo>
                    <a:pt x="280" y="0"/>
                    <a:pt x="344" y="0"/>
                    <a:pt x="407" y="0"/>
                  </a:cubicBezTo>
                  <a:cubicBezTo>
                    <a:pt x="423" y="0"/>
                    <a:pt x="431" y="10"/>
                    <a:pt x="432" y="26"/>
                  </a:cubicBezTo>
                  <a:cubicBezTo>
                    <a:pt x="432" y="38"/>
                    <a:pt x="432" y="51"/>
                    <a:pt x="432" y="65"/>
                  </a:cubicBezTo>
                  <a:cubicBezTo>
                    <a:pt x="462" y="58"/>
                    <a:pt x="492" y="52"/>
                    <a:pt x="520" y="43"/>
                  </a:cubicBezTo>
                  <a:cubicBezTo>
                    <a:pt x="574" y="25"/>
                    <a:pt x="626" y="28"/>
                    <a:pt x="680" y="44"/>
                  </a:cubicBezTo>
                  <a:cubicBezTo>
                    <a:pt x="782" y="74"/>
                    <a:pt x="886" y="100"/>
                    <a:pt x="988" y="127"/>
                  </a:cubicBezTo>
                  <a:cubicBezTo>
                    <a:pt x="1015" y="134"/>
                    <a:pt x="1038" y="145"/>
                    <a:pt x="1055" y="169"/>
                  </a:cubicBezTo>
                  <a:close/>
                  <a:moveTo>
                    <a:pt x="432" y="115"/>
                  </a:moveTo>
                  <a:cubicBezTo>
                    <a:pt x="432" y="121"/>
                    <a:pt x="432" y="126"/>
                    <a:pt x="432" y="132"/>
                  </a:cubicBezTo>
                  <a:cubicBezTo>
                    <a:pt x="432" y="204"/>
                    <a:pt x="433" y="276"/>
                    <a:pt x="432" y="348"/>
                  </a:cubicBezTo>
                  <a:cubicBezTo>
                    <a:pt x="431" y="364"/>
                    <a:pt x="436" y="372"/>
                    <a:pt x="451" y="379"/>
                  </a:cubicBezTo>
                  <a:cubicBezTo>
                    <a:pt x="481" y="393"/>
                    <a:pt x="509" y="408"/>
                    <a:pt x="543" y="408"/>
                  </a:cubicBezTo>
                  <a:cubicBezTo>
                    <a:pt x="660" y="408"/>
                    <a:pt x="778" y="409"/>
                    <a:pt x="895" y="407"/>
                  </a:cubicBezTo>
                  <a:cubicBezTo>
                    <a:pt x="915" y="407"/>
                    <a:pt x="938" y="402"/>
                    <a:pt x="955" y="392"/>
                  </a:cubicBezTo>
                  <a:cubicBezTo>
                    <a:pt x="1090" y="316"/>
                    <a:pt x="1225" y="238"/>
                    <a:pt x="1359" y="160"/>
                  </a:cubicBezTo>
                  <a:cubicBezTo>
                    <a:pt x="1384" y="146"/>
                    <a:pt x="1391" y="117"/>
                    <a:pt x="1378" y="94"/>
                  </a:cubicBezTo>
                  <a:cubicBezTo>
                    <a:pt x="1365" y="71"/>
                    <a:pt x="1336" y="63"/>
                    <a:pt x="1311" y="77"/>
                  </a:cubicBezTo>
                  <a:cubicBezTo>
                    <a:pt x="1234" y="121"/>
                    <a:pt x="1156" y="166"/>
                    <a:pt x="1079" y="211"/>
                  </a:cubicBezTo>
                  <a:cubicBezTo>
                    <a:pt x="1075" y="213"/>
                    <a:pt x="1071" y="219"/>
                    <a:pt x="1071" y="224"/>
                  </a:cubicBezTo>
                  <a:cubicBezTo>
                    <a:pt x="1073" y="279"/>
                    <a:pt x="1018" y="334"/>
                    <a:pt x="948" y="315"/>
                  </a:cubicBezTo>
                  <a:cubicBezTo>
                    <a:pt x="855" y="290"/>
                    <a:pt x="762" y="265"/>
                    <a:pt x="669" y="240"/>
                  </a:cubicBezTo>
                  <a:cubicBezTo>
                    <a:pt x="651" y="236"/>
                    <a:pt x="644" y="224"/>
                    <a:pt x="648" y="210"/>
                  </a:cubicBezTo>
                  <a:cubicBezTo>
                    <a:pt x="651" y="196"/>
                    <a:pt x="664" y="190"/>
                    <a:pt x="681" y="194"/>
                  </a:cubicBezTo>
                  <a:cubicBezTo>
                    <a:pt x="722" y="205"/>
                    <a:pt x="762" y="216"/>
                    <a:pt x="803" y="226"/>
                  </a:cubicBezTo>
                  <a:cubicBezTo>
                    <a:pt x="855" y="241"/>
                    <a:pt x="908" y="255"/>
                    <a:pt x="960" y="269"/>
                  </a:cubicBezTo>
                  <a:cubicBezTo>
                    <a:pt x="996" y="278"/>
                    <a:pt x="1026" y="253"/>
                    <a:pt x="1023" y="218"/>
                  </a:cubicBezTo>
                  <a:cubicBezTo>
                    <a:pt x="1021" y="197"/>
                    <a:pt x="1008" y="182"/>
                    <a:pt x="983" y="176"/>
                  </a:cubicBezTo>
                  <a:cubicBezTo>
                    <a:pt x="876" y="147"/>
                    <a:pt x="770" y="118"/>
                    <a:pt x="663" y="90"/>
                  </a:cubicBezTo>
                  <a:cubicBezTo>
                    <a:pt x="636" y="83"/>
                    <a:pt x="609" y="72"/>
                    <a:pt x="581" y="78"/>
                  </a:cubicBezTo>
                  <a:cubicBezTo>
                    <a:pt x="531" y="89"/>
                    <a:pt x="482" y="102"/>
                    <a:pt x="432" y="115"/>
                  </a:cubicBezTo>
                  <a:close/>
                  <a:moveTo>
                    <a:pt x="383" y="432"/>
                  </a:moveTo>
                  <a:cubicBezTo>
                    <a:pt x="383" y="304"/>
                    <a:pt x="383" y="177"/>
                    <a:pt x="383" y="49"/>
                  </a:cubicBezTo>
                  <a:cubicBezTo>
                    <a:pt x="335" y="49"/>
                    <a:pt x="288" y="49"/>
                    <a:pt x="241" y="49"/>
                  </a:cubicBezTo>
                  <a:cubicBezTo>
                    <a:pt x="241" y="177"/>
                    <a:pt x="241" y="304"/>
                    <a:pt x="241" y="432"/>
                  </a:cubicBezTo>
                  <a:cubicBezTo>
                    <a:pt x="289" y="432"/>
                    <a:pt x="335" y="432"/>
                    <a:pt x="383" y="432"/>
                  </a:cubicBezTo>
                  <a:close/>
                  <a:moveTo>
                    <a:pt x="191" y="384"/>
                  </a:moveTo>
                  <a:cubicBezTo>
                    <a:pt x="191" y="288"/>
                    <a:pt x="191" y="193"/>
                    <a:pt x="191" y="97"/>
                  </a:cubicBezTo>
                  <a:cubicBezTo>
                    <a:pt x="143" y="97"/>
                    <a:pt x="96" y="97"/>
                    <a:pt x="49" y="97"/>
                  </a:cubicBezTo>
                  <a:cubicBezTo>
                    <a:pt x="49" y="193"/>
                    <a:pt x="49" y="288"/>
                    <a:pt x="49" y="384"/>
                  </a:cubicBezTo>
                  <a:cubicBezTo>
                    <a:pt x="97" y="384"/>
                    <a:pt x="143" y="384"/>
                    <a:pt x="191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" name="Freeform 31">
              <a:extLst>
                <a:ext uri="{FF2B5EF4-FFF2-40B4-BE49-F238E27FC236}">
                  <a16:creationId xmlns:a16="http://schemas.microsoft.com/office/drawing/2014/main" id="{339C5878-8743-4160-627D-5AC41A9359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38725" y="368300"/>
              <a:ext cx="427038" cy="303213"/>
            </a:xfrm>
            <a:custGeom>
              <a:avLst/>
              <a:gdLst>
                <a:gd name="T0" fmla="*/ 953 w 1399"/>
                <a:gd name="T1" fmla="*/ 130 h 989"/>
                <a:gd name="T2" fmla="*/ 244 w 1399"/>
                <a:gd name="T3" fmla="*/ 509 h 989"/>
                <a:gd name="T4" fmla="*/ 293 w 1399"/>
                <a:gd name="T5" fmla="*/ 534 h 989"/>
                <a:gd name="T6" fmla="*/ 271 w 1399"/>
                <a:gd name="T7" fmla="*/ 797 h 989"/>
                <a:gd name="T8" fmla="*/ 5 w 1399"/>
                <a:gd name="T9" fmla="*/ 642 h 989"/>
                <a:gd name="T10" fmla="*/ 196 w 1399"/>
                <a:gd name="T11" fmla="*/ 509 h 989"/>
                <a:gd name="T12" fmla="*/ 725 w 1399"/>
                <a:gd name="T13" fmla="*/ 6 h 989"/>
                <a:gd name="T14" fmla="*/ 1254 w 1399"/>
                <a:gd name="T15" fmla="*/ 509 h 989"/>
                <a:gd name="T16" fmla="*/ 1260 w 1399"/>
                <a:gd name="T17" fmla="*/ 797 h 989"/>
                <a:gd name="T18" fmla="*/ 1205 w 1399"/>
                <a:gd name="T19" fmla="*/ 864 h 989"/>
                <a:gd name="T20" fmla="*/ 974 w 1399"/>
                <a:gd name="T21" fmla="*/ 941 h 989"/>
                <a:gd name="T22" fmla="*/ 894 w 1399"/>
                <a:gd name="T23" fmla="*/ 989 h 989"/>
                <a:gd name="T24" fmla="*/ 773 w 1399"/>
                <a:gd name="T25" fmla="*/ 916 h 989"/>
                <a:gd name="T26" fmla="*/ 892 w 1399"/>
                <a:gd name="T27" fmla="*/ 845 h 989"/>
                <a:gd name="T28" fmla="*/ 971 w 1399"/>
                <a:gd name="T29" fmla="*/ 893 h 989"/>
                <a:gd name="T30" fmla="*/ 1157 w 1399"/>
                <a:gd name="T31" fmla="*/ 864 h 989"/>
                <a:gd name="T32" fmla="*/ 1134 w 1399"/>
                <a:gd name="T33" fmla="*/ 797 h 989"/>
                <a:gd name="T34" fmla="*/ 1109 w 1399"/>
                <a:gd name="T35" fmla="*/ 534 h 989"/>
                <a:gd name="T36" fmla="*/ 1158 w 1399"/>
                <a:gd name="T37" fmla="*/ 509 h 989"/>
                <a:gd name="T38" fmla="*/ 53 w 1399"/>
                <a:gd name="T39" fmla="*/ 651 h 989"/>
                <a:gd name="T40" fmla="*/ 148 w 1399"/>
                <a:gd name="T41" fmla="*/ 558 h 989"/>
                <a:gd name="T42" fmla="*/ 1349 w 1399"/>
                <a:gd name="T43" fmla="*/ 653 h 989"/>
                <a:gd name="T44" fmla="*/ 1254 w 1399"/>
                <a:gd name="T45" fmla="*/ 748 h 989"/>
                <a:gd name="T46" fmla="*/ 198 w 1399"/>
                <a:gd name="T47" fmla="*/ 748 h 989"/>
                <a:gd name="T48" fmla="*/ 244 w 1399"/>
                <a:gd name="T49" fmla="*/ 558 h 989"/>
                <a:gd name="T50" fmla="*/ 1204 w 1399"/>
                <a:gd name="T51" fmla="*/ 748 h 989"/>
                <a:gd name="T52" fmla="*/ 1157 w 1399"/>
                <a:gd name="T53" fmla="*/ 558 h 989"/>
                <a:gd name="T54" fmla="*/ 1157 w 1399"/>
                <a:gd name="T55" fmla="*/ 748 h 989"/>
                <a:gd name="T56" fmla="*/ 869 w 1399"/>
                <a:gd name="T57" fmla="*/ 893 h 989"/>
                <a:gd name="T58" fmla="*/ 847 w 1399"/>
                <a:gd name="T59" fmla="*/ 893 h 989"/>
                <a:gd name="T60" fmla="*/ 821 w 1399"/>
                <a:gd name="T61" fmla="*/ 917 h 989"/>
                <a:gd name="T62" fmla="*/ 894 w 1399"/>
                <a:gd name="T63" fmla="*/ 941 h 989"/>
                <a:gd name="T64" fmla="*/ 895 w 1399"/>
                <a:gd name="T65" fmla="*/ 893 h 9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99" h="989">
                  <a:moveTo>
                    <a:pt x="1158" y="509"/>
                  </a:moveTo>
                  <a:cubicBezTo>
                    <a:pt x="1152" y="347"/>
                    <a:pt x="1087" y="218"/>
                    <a:pt x="953" y="130"/>
                  </a:cubicBezTo>
                  <a:cubicBezTo>
                    <a:pt x="800" y="30"/>
                    <a:pt x="638" y="24"/>
                    <a:pt x="478" y="112"/>
                  </a:cubicBezTo>
                  <a:cubicBezTo>
                    <a:pt x="326" y="197"/>
                    <a:pt x="252" y="333"/>
                    <a:pt x="244" y="509"/>
                  </a:cubicBezTo>
                  <a:cubicBezTo>
                    <a:pt x="253" y="509"/>
                    <a:pt x="260" y="509"/>
                    <a:pt x="267" y="509"/>
                  </a:cubicBezTo>
                  <a:cubicBezTo>
                    <a:pt x="283" y="510"/>
                    <a:pt x="293" y="519"/>
                    <a:pt x="293" y="534"/>
                  </a:cubicBezTo>
                  <a:cubicBezTo>
                    <a:pt x="293" y="613"/>
                    <a:pt x="293" y="692"/>
                    <a:pt x="293" y="771"/>
                  </a:cubicBezTo>
                  <a:cubicBezTo>
                    <a:pt x="293" y="786"/>
                    <a:pt x="284" y="797"/>
                    <a:pt x="271" y="797"/>
                  </a:cubicBezTo>
                  <a:cubicBezTo>
                    <a:pt x="222" y="796"/>
                    <a:pt x="172" y="799"/>
                    <a:pt x="124" y="794"/>
                  </a:cubicBezTo>
                  <a:cubicBezTo>
                    <a:pt x="51" y="785"/>
                    <a:pt x="0" y="716"/>
                    <a:pt x="5" y="642"/>
                  </a:cubicBezTo>
                  <a:cubicBezTo>
                    <a:pt x="10" y="570"/>
                    <a:pt x="71" y="512"/>
                    <a:pt x="143" y="509"/>
                  </a:cubicBezTo>
                  <a:cubicBezTo>
                    <a:pt x="161" y="509"/>
                    <a:pt x="178" y="509"/>
                    <a:pt x="196" y="509"/>
                  </a:cubicBezTo>
                  <a:cubicBezTo>
                    <a:pt x="201" y="350"/>
                    <a:pt x="261" y="219"/>
                    <a:pt x="383" y="118"/>
                  </a:cubicBezTo>
                  <a:cubicBezTo>
                    <a:pt x="482" y="37"/>
                    <a:pt x="597" y="0"/>
                    <a:pt x="725" y="6"/>
                  </a:cubicBezTo>
                  <a:cubicBezTo>
                    <a:pt x="991" y="18"/>
                    <a:pt x="1204" y="236"/>
                    <a:pt x="1206" y="509"/>
                  </a:cubicBezTo>
                  <a:cubicBezTo>
                    <a:pt x="1222" y="509"/>
                    <a:pt x="1238" y="509"/>
                    <a:pt x="1254" y="509"/>
                  </a:cubicBezTo>
                  <a:cubicBezTo>
                    <a:pt x="1336" y="511"/>
                    <a:pt x="1399" y="576"/>
                    <a:pt x="1397" y="658"/>
                  </a:cubicBezTo>
                  <a:cubicBezTo>
                    <a:pt x="1395" y="732"/>
                    <a:pt x="1334" y="794"/>
                    <a:pt x="1260" y="797"/>
                  </a:cubicBezTo>
                  <a:cubicBezTo>
                    <a:pt x="1242" y="797"/>
                    <a:pt x="1224" y="797"/>
                    <a:pt x="1205" y="797"/>
                  </a:cubicBezTo>
                  <a:cubicBezTo>
                    <a:pt x="1205" y="820"/>
                    <a:pt x="1205" y="842"/>
                    <a:pt x="1205" y="864"/>
                  </a:cubicBezTo>
                  <a:cubicBezTo>
                    <a:pt x="1205" y="911"/>
                    <a:pt x="1175" y="941"/>
                    <a:pt x="1128" y="941"/>
                  </a:cubicBezTo>
                  <a:cubicBezTo>
                    <a:pt x="1077" y="941"/>
                    <a:pt x="1025" y="941"/>
                    <a:pt x="974" y="941"/>
                  </a:cubicBezTo>
                  <a:cubicBezTo>
                    <a:pt x="965" y="941"/>
                    <a:pt x="960" y="943"/>
                    <a:pt x="955" y="952"/>
                  </a:cubicBezTo>
                  <a:cubicBezTo>
                    <a:pt x="942" y="975"/>
                    <a:pt x="921" y="988"/>
                    <a:pt x="894" y="989"/>
                  </a:cubicBezTo>
                  <a:cubicBezTo>
                    <a:pt x="877" y="989"/>
                    <a:pt x="860" y="989"/>
                    <a:pt x="843" y="989"/>
                  </a:cubicBezTo>
                  <a:cubicBezTo>
                    <a:pt x="804" y="988"/>
                    <a:pt x="773" y="955"/>
                    <a:pt x="773" y="916"/>
                  </a:cubicBezTo>
                  <a:cubicBezTo>
                    <a:pt x="773" y="877"/>
                    <a:pt x="805" y="846"/>
                    <a:pt x="844" y="845"/>
                  </a:cubicBezTo>
                  <a:cubicBezTo>
                    <a:pt x="860" y="845"/>
                    <a:pt x="876" y="845"/>
                    <a:pt x="892" y="845"/>
                  </a:cubicBezTo>
                  <a:cubicBezTo>
                    <a:pt x="921" y="846"/>
                    <a:pt x="942" y="859"/>
                    <a:pt x="957" y="884"/>
                  </a:cubicBezTo>
                  <a:cubicBezTo>
                    <a:pt x="959" y="888"/>
                    <a:pt x="966" y="893"/>
                    <a:pt x="971" y="893"/>
                  </a:cubicBezTo>
                  <a:cubicBezTo>
                    <a:pt x="1024" y="893"/>
                    <a:pt x="1076" y="893"/>
                    <a:pt x="1129" y="893"/>
                  </a:cubicBezTo>
                  <a:cubicBezTo>
                    <a:pt x="1148" y="893"/>
                    <a:pt x="1157" y="884"/>
                    <a:pt x="1157" y="864"/>
                  </a:cubicBezTo>
                  <a:cubicBezTo>
                    <a:pt x="1157" y="843"/>
                    <a:pt x="1157" y="821"/>
                    <a:pt x="1157" y="797"/>
                  </a:cubicBezTo>
                  <a:cubicBezTo>
                    <a:pt x="1149" y="797"/>
                    <a:pt x="1141" y="797"/>
                    <a:pt x="1134" y="797"/>
                  </a:cubicBezTo>
                  <a:cubicBezTo>
                    <a:pt x="1119" y="796"/>
                    <a:pt x="1109" y="787"/>
                    <a:pt x="1109" y="772"/>
                  </a:cubicBezTo>
                  <a:cubicBezTo>
                    <a:pt x="1109" y="693"/>
                    <a:pt x="1109" y="613"/>
                    <a:pt x="1109" y="534"/>
                  </a:cubicBezTo>
                  <a:cubicBezTo>
                    <a:pt x="1109" y="518"/>
                    <a:pt x="1119" y="510"/>
                    <a:pt x="1135" y="509"/>
                  </a:cubicBezTo>
                  <a:cubicBezTo>
                    <a:pt x="1142" y="509"/>
                    <a:pt x="1149" y="509"/>
                    <a:pt x="1158" y="509"/>
                  </a:cubicBezTo>
                  <a:close/>
                  <a:moveTo>
                    <a:pt x="148" y="558"/>
                  </a:moveTo>
                  <a:cubicBezTo>
                    <a:pt x="99" y="555"/>
                    <a:pt x="54" y="599"/>
                    <a:pt x="53" y="651"/>
                  </a:cubicBezTo>
                  <a:cubicBezTo>
                    <a:pt x="52" y="705"/>
                    <a:pt x="97" y="751"/>
                    <a:pt x="148" y="748"/>
                  </a:cubicBezTo>
                  <a:cubicBezTo>
                    <a:pt x="148" y="685"/>
                    <a:pt x="148" y="621"/>
                    <a:pt x="148" y="558"/>
                  </a:cubicBezTo>
                  <a:close/>
                  <a:moveTo>
                    <a:pt x="1254" y="748"/>
                  </a:moveTo>
                  <a:cubicBezTo>
                    <a:pt x="1304" y="751"/>
                    <a:pt x="1349" y="706"/>
                    <a:pt x="1349" y="653"/>
                  </a:cubicBezTo>
                  <a:cubicBezTo>
                    <a:pt x="1349" y="600"/>
                    <a:pt x="1303" y="555"/>
                    <a:pt x="1254" y="558"/>
                  </a:cubicBezTo>
                  <a:cubicBezTo>
                    <a:pt x="1254" y="621"/>
                    <a:pt x="1254" y="685"/>
                    <a:pt x="1254" y="748"/>
                  </a:cubicBezTo>
                  <a:close/>
                  <a:moveTo>
                    <a:pt x="198" y="558"/>
                  </a:moveTo>
                  <a:cubicBezTo>
                    <a:pt x="198" y="622"/>
                    <a:pt x="198" y="685"/>
                    <a:pt x="198" y="748"/>
                  </a:cubicBezTo>
                  <a:cubicBezTo>
                    <a:pt x="214" y="748"/>
                    <a:pt x="229" y="748"/>
                    <a:pt x="244" y="748"/>
                  </a:cubicBezTo>
                  <a:cubicBezTo>
                    <a:pt x="244" y="684"/>
                    <a:pt x="244" y="621"/>
                    <a:pt x="244" y="558"/>
                  </a:cubicBezTo>
                  <a:cubicBezTo>
                    <a:pt x="229" y="558"/>
                    <a:pt x="214" y="558"/>
                    <a:pt x="198" y="558"/>
                  </a:cubicBezTo>
                  <a:close/>
                  <a:moveTo>
                    <a:pt x="1204" y="748"/>
                  </a:moveTo>
                  <a:cubicBezTo>
                    <a:pt x="1204" y="684"/>
                    <a:pt x="1204" y="621"/>
                    <a:pt x="1204" y="558"/>
                  </a:cubicBezTo>
                  <a:cubicBezTo>
                    <a:pt x="1188" y="558"/>
                    <a:pt x="1173" y="558"/>
                    <a:pt x="1157" y="558"/>
                  </a:cubicBezTo>
                  <a:cubicBezTo>
                    <a:pt x="1157" y="591"/>
                    <a:pt x="1157" y="622"/>
                    <a:pt x="1157" y="654"/>
                  </a:cubicBezTo>
                  <a:cubicBezTo>
                    <a:pt x="1157" y="685"/>
                    <a:pt x="1157" y="716"/>
                    <a:pt x="1157" y="748"/>
                  </a:cubicBezTo>
                  <a:cubicBezTo>
                    <a:pt x="1173" y="748"/>
                    <a:pt x="1188" y="748"/>
                    <a:pt x="1204" y="748"/>
                  </a:cubicBezTo>
                  <a:close/>
                  <a:moveTo>
                    <a:pt x="869" y="893"/>
                  </a:moveTo>
                  <a:cubicBezTo>
                    <a:pt x="869" y="893"/>
                    <a:pt x="869" y="893"/>
                    <a:pt x="869" y="893"/>
                  </a:cubicBezTo>
                  <a:cubicBezTo>
                    <a:pt x="862" y="893"/>
                    <a:pt x="854" y="893"/>
                    <a:pt x="847" y="893"/>
                  </a:cubicBezTo>
                  <a:cubicBezTo>
                    <a:pt x="846" y="893"/>
                    <a:pt x="845" y="893"/>
                    <a:pt x="844" y="893"/>
                  </a:cubicBezTo>
                  <a:cubicBezTo>
                    <a:pt x="830" y="895"/>
                    <a:pt x="821" y="904"/>
                    <a:pt x="821" y="917"/>
                  </a:cubicBezTo>
                  <a:cubicBezTo>
                    <a:pt x="821" y="929"/>
                    <a:pt x="830" y="940"/>
                    <a:pt x="843" y="941"/>
                  </a:cubicBezTo>
                  <a:cubicBezTo>
                    <a:pt x="860" y="941"/>
                    <a:pt x="877" y="941"/>
                    <a:pt x="894" y="941"/>
                  </a:cubicBezTo>
                  <a:cubicBezTo>
                    <a:pt x="908" y="940"/>
                    <a:pt x="917" y="930"/>
                    <a:pt x="917" y="917"/>
                  </a:cubicBezTo>
                  <a:cubicBezTo>
                    <a:pt x="917" y="905"/>
                    <a:pt x="908" y="894"/>
                    <a:pt x="895" y="893"/>
                  </a:cubicBezTo>
                  <a:cubicBezTo>
                    <a:pt x="886" y="893"/>
                    <a:pt x="878" y="893"/>
                    <a:pt x="869" y="8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32">
              <a:extLst>
                <a:ext uri="{FF2B5EF4-FFF2-40B4-BE49-F238E27FC236}">
                  <a16:creationId xmlns:a16="http://schemas.microsoft.com/office/drawing/2014/main" id="{3B3B5CFB-3315-7737-72FF-67F893B884E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41913" y="400050"/>
              <a:ext cx="220663" cy="220663"/>
            </a:xfrm>
            <a:custGeom>
              <a:avLst/>
              <a:gdLst>
                <a:gd name="T0" fmla="*/ 0 w 720"/>
                <a:gd name="T1" fmla="*/ 292 h 720"/>
                <a:gd name="T2" fmla="*/ 104 w 720"/>
                <a:gd name="T3" fmla="*/ 264 h 720"/>
                <a:gd name="T4" fmla="*/ 111 w 720"/>
                <a:gd name="T5" fmla="*/ 247 h 720"/>
                <a:gd name="T6" fmla="*/ 58 w 720"/>
                <a:gd name="T7" fmla="*/ 153 h 720"/>
                <a:gd name="T8" fmla="*/ 195 w 720"/>
                <a:gd name="T9" fmla="*/ 59 h 720"/>
                <a:gd name="T10" fmla="*/ 259 w 720"/>
                <a:gd name="T11" fmla="*/ 116 h 720"/>
                <a:gd name="T12" fmla="*/ 264 w 720"/>
                <a:gd name="T13" fmla="*/ 28 h 720"/>
                <a:gd name="T14" fmla="*/ 428 w 720"/>
                <a:gd name="T15" fmla="*/ 0 h 720"/>
                <a:gd name="T16" fmla="*/ 456 w 720"/>
                <a:gd name="T17" fmla="*/ 99 h 720"/>
                <a:gd name="T18" fmla="*/ 476 w 720"/>
                <a:gd name="T19" fmla="*/ 108 h 720"/>
                <a:gd name="T20" fmla="*/ 567 w 720"/>
                <a:gd name="T21" fmla="*/ 58 h 720"/>
                <a:gd name="T22" fmla="*/ 662 w 720"/>
                <a:gd name="T23" fmla="*/ 194 h 720"/>
                <a:gd name="T24" fmla="*/ 604 w 720"/>
                <a:gd name="T25" fmla="*/ 259 h 720"/>
                <a:gd name="T26" fmla="*/ 690 w 720"/>
                <a:gd name="T27" fmla="*/ 264 h 720"/>
                <a:gd name="T28" fmla="*/ 720 w 720"/>
                <a:gd name="T29" fmla="*/ 428 h 720"/>
                <a:gd name="T30" fmla="*/ 619 w 720"/>
                <a:gd name="T31" fmla="*/ 456 h 720"/>
                <a:gd name="T32" fmla="*/ 612 w 720"/>
                <a:gd name="T33" fmla="*/ 476 h 720"/>
                <a:gd name="T34" fmla="*/ 661 w 720"/>
                <a:gd name="T35" fmla="*/ 568 h 720"/>
                <a:gd name="T36" fmla="*/ 524 w 720"/>
                <a:gd name="T37" fmla="*/ 660 h 720"/>
                <a:gd name="T38" fmla="*/ 461 w 720"/>
                <a:gd name="T39" fmla="*/ 605 h 720"/>
                <a:gd name="T40" fmla="*/ 456 w 720"/>
                <a:gd name="T41" fmla="*/ 691 h 720"/>
                <a:gd name="T42" fmla="*/ 293 w 720"/>
                <a:gd name="T43" fmla="*/ 720 h 720"/>
                <a:gd name="T44" fmla="*/ 264 w 720"/>
                <a:gd name="T45" fmla="*/ 616 h 720"/>
                <a:gd name="T46" fmla="*/ 247 w 720"/>
                <a:gd name="T47" fmla="*/ 609 h 720"/>
                <a:gd name="T48" fmla="*/ 152 w 720"/>
                <a:gd name="T49" fmla="*/ 661 h 720"/>
                <a:gd name="T50" fmla="*/ 59 w 720"/>
                <a:gd name="T51" fmla="*/ 525 h 720"/>
                <a:gd name="T52" fmla="*/ 115 w 720"/>
                <a:gd name="T53" fmla="*/ 460 h 720"/>
                <a:gd name="T54" fmla="*/ 29 w 720"/>
                <a:gd name="T55" fmla="*/ 456 h 720"/>
                <a:gd name="T56" fmla="*/ 0 w 720"/>
                <a:gd name="T57" fmla="*/ 359 h 720"/>
                <a:gd name="T58" fmla="*/ 500 w 720"/>
                <a:gd name="T59" fmla="*/ 153 h 720"/>
                <a:gd name="T60" fmla="*/ 433 w 720"/>
                <a:gd name="T61" fmla="*/ 156 h 720"/>
                <a:gd name="T62" fmla="*/ 408 w 720"/>
                <a:gd name="T63" fmla="*/ 49 h 720"/>
                <a:gd name="T64" fmla="*/ 312 w 720"/>
                <a:gd name="T65" fmla="*/ 120 h 720"/>
                <a:gd name="T66" fmla="*/ 268 w 720"/>
                <a:gd name="T67" fmla="*/ 165 h 720"/>
                <a:gd name="T68" fmla="*/ 175 w 720"/>
                <a:gd name="T69" fmla="*/ 107 h 720"/>
                <a:gd name="T70" fmla="*/ 152 w 720"/>
                <a:gd name="T71" fmla="*/ 219 h 720"/>
                <a:gd name="T72" fmla="*/ 157 w 720"/>
                <a:gd name="T73" fmla="*/ 286 h 720"/>
                <a:gd name="T74" fmla="*/ 49 w 720"/>
                <a:gd name="T75" fmla="*/ 312 h 720"/>
                <a:gd name="T76" fmla="*/ 108 w 720"/>
                <a:gd name="T77" fmla="*/ 408 h 720"/>
                <a:gd name="T78" fmla="*/ 164 w 720"/>
                <a:gd name="T79" fmla="*/ 450 h 720"/>
                <a:gd name="T80" fmla="*/ 107 w 720"/>
                <a:gd name="T81" fmla="*/ 545 h 720"/>
                <a:gd name="T82" fmla="*/ 219 w 720"/>
                <a:gd name="T83" fmla="*/ 568 h 720"/>
                <a:gd name="T84" fmla="*/ 286 w 720"/>
                <a:gd name="T85" fmla="*/ 563 h 720"/>
                <a:gd name="T86" fmla="*/ 312 w 720"/>
                <a:gd name="T87" fmla="*/ 671 h 720"/>
                <a:gd name="T88" fmla="*/ 408 w 720"/>
                <a:gd name="T89" fmla="*/ 599 h 720"/>
                <a:gd name="T90" fmla="*/ 452 w 720"/>
                <a:gd name="T91" fmla="*/ 555 h 720"/>
                <a:gd name="T92" fmla="*/ 545 w 720"/>
                <a:gd name="T93" fmla="*/ 613 h 720"/>
                <a:gd name="T94" fmla="*/ 567 w 720"/>
                <a:gd name="T95" fmla="*/ 499 h 720"/>
                <a:gd name="T96" fmla="*/ 564 w 720"/>
                <a:gd name="T97" fmla="*/ 433 h 720"/>
                <a:gd name="T98" fmla="*/ 671 w 720"/>
                <a:gd name="T99" fmla="*/ 408 h 720"/>
                <a:gd name="T100" fmla="*/ 600 w 720"/>
                <a:gd name="T101" fmla="*/ 312 h 720"/>
                <a:gd name="T102" fmla="*/ 555 w 720"/>
                <a:gd name="T103" fmla="*/ 269 h 720"/>
                <a:gd name="T104" fmla="*/ 613 w 720"/>
                <a:gd name="T105" fmla="*/ 175 h 7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20" h="720">
                  <a:moveTo>
                    <a:pt x="0" y="359"/>
                  </a:moveTo>
                  <a:cubicBezTo>
                    <a:pt x="0" y="337"/>
                    <a:pt x="0" y="314"/>
                    <a:pt x="0" y="292"/>
                  </a:cubicBezTo>
                  <a:cubicBezTo>
                    <a:pt x="0" y="273"/>
                    <a:pt x="9" y="264"/>
                    <a:pt x="28" y="264"/>
                  </a:cubicBezTo>
                  <a:cubicBezTo>
                    <a:pt x="53" y="264"/>
                    <a:pt x="79" y="264"/>
                    <a:pt x="104" y="264"/>
                  </a:cubicBezTo>
                  <a:cubicBezTo>
                    <a:pt x="108" y="264"/>
                    <a:pt x="113" y="261"/>
                    <a:pt x="116" y="258"/>
                  </a:cubicBezTo>
                  <a:cubicBezTo>
                    <a:pt x="117" y="256"/>
                    <a:pt x="114" y="250"/>
                    <a:pt x="111" y="247"/>
                  </a:cubicBezTo>
                  <a:cubicBezTo>
                    <a:pt x="94" y="229"/>
                    <a:pt x="76" y="212"/>
                    <a:pt x="58" y="194"/>
                  </a:cubicBezTo>
                  <a:cubicBezTo>
                    <a:pt x="44" y="179"/>
                    <a:pt x="44" y="167"/>
                    <a:pt x="58" y="153"/>
                  </a:cubicBezTo>
                  <a:cubicBezTo>
                    <a:pt x="89" y="121"/>
                    <a:pt x="121" y="90"/>
                    <a:pt x="152" y="58"/>
                  </a:cubicBezTo>
                  <a:cubicBezTo>
                    <a:pt x="168" y="43"/>
                    <a:pt x="179" y="44"/>
                    <a:pt x="195" y="59"/>
                  </a:cubicBezTo>
                  <a:cubicBezTo>
                    <a:pt x="212" y="76"/>
                    <a:pt x="228" y="92"/>
                    <a:pt x="245" y="109"/>
                  </a:cubicBezTo>
                  <a:cubicBezTo>
                    <a:pt x="249" y="112"/>
                    <a:pt x="255" y="114"/>
                    <a:pt x="259" y="116"/>
                  </a:cubicBezTo>
                  <a:cubicBezTo>
                    <a:pt x="261" y="111"/>
                    <a:pt x="264" y="106"/>
                    <a:pt x="264" y="101"/>
                  </a:cubicBezTo>
                  <a:cubicBezTo>
                    <a:pt x="264" y="77"/>
                    <a:pt x="264" y="53"/>
                    <a:pt x="264" y="28"/>
                  </a:cubicBezTo>
                  <a:cubicBezTo>
                    <a:pt x="264" y="9"/>
                    <a:pt x="273" y="0"/>
                    <a:pt x="291" y="0"/>
                  </a:cubicBezTo>
                  <a:cubicBezTo>
                    <a:pt x="337" y="0"/>
                    <a:pt x="382" y="0"/>
                    <a:pt x="428" y="0"/>
                  </a:cubicBezTo>
                  <a:cubicBezTo>
                    <a:pt x="447" y="0"/>
                    <a:pt x="456" y="9"/>
                    <a:pt x="456" y="29"/>
                  </a:cubicBezTo>
                  <a:cubicBezTo>
                    <a:pt x="456" y="52"/>
                    <a:pt x="456" y="76"/>
                    <a:pt x="456" y="99"/>
                  </a:cubicBezTo>
                  <a:cubicBezTo>
                    <a:pt x="456" y="105"/>
                    <a:pt x="460" y="111"/>
                    <a:pt x="461" y="116"/>
                  </a:cubicBezTo>
                  <a:cubicBezTo>
                    <a:pt x="466" y="114"/>
                    <a:pt x="472" y="112"/>
                    <a:pt x="476" y="108"/>
                  </a:cubicBezTo>
                  <a:cubicBezTo>
                    <a:pt x="493" y="92"/>
                    <a:pt x="509" y="75"/>
                    <a:pt x="526" y="58"/>
                  </a:cubicBezTo>
                  <a:cubicBezTo>
                    <a:pt x="541" y="44"/>
                    <a:pt x="552" y="43"/>
                    <a:pt x="567" y="58"/>
                  </a:cubicBezTo>
                  <a:cubicBezTo>
                    <a:pt x="599" y="90"/>
                    <a:pt x="631" y="121"/>
                    <a:pt x="663" y="153"/>
                  </a:cubicBezTo>
                  <a:cubicBezTo>
                    <a:pt x="676" y="167"/>
                    <a:pt x="676" y="179"/>
                    <a:pt x="662" y="194"/>
                  </a:cubicBezTo>
                  <a:cubicBezTo>
                    <a:pt x="645" y="211"/>
                    <a:pt x="628" y="227"/>
                    <a:pt x="611" y="245"/>
                  </a:cubicBezTo>
                  <a:cubicBezTo>
                    <a:pt x="608" y="249"/>
                    <a:pt x="606" y="254"/>
                    <a:pt x="604" y="259"/>
                  </a:cubicBezTo>
                  <a:cubicBezTo>
                    <a:pt x="609" y="261"/>
                    <a:pt x="615" y="264"/>
                    <a:pt x="620" y="264"/>
                  </a:cubicBezTo>
                  <a:cubicBezTo>
                    <a:pt x="643" y="264"/>
                    <a:pt x="667" y="264"/>
                    <a:pt x="690" y="264"/>
                  </a:cubicBezTo>
                  <a:cubicBezTo>
                    <a:pt x="711" y="264"/>
                    <a:pt x="720" y="273"/>
                    <a:pt x="720" y="293"/>
                  </a:cubicBezTo>
                  <a:cubicBezTo>
                    <a:pt x="720" y="338"/>
                    <a:pt x="720" y="383"/>
                    <a:pt x="720" y="428"/>
                  </a:cubicBezTo>
                  <a:cubicBezTo>
                    <a:pt x="720" y="447"/>
                    <a:pt x="711" y="456"/>
                    <a:pt x="691" y="456"/>
                  </a:cubicBezTo>
                  <a:cubicBezTo>
                    <a:pt x="667" y="456"/>
                    <a:pt x="643" y="456"/>
                    <a:pt x="619" y="456"/>
                  </a:cubicBezTo>
                  <a:cubicBezTo>
                    <a:pt x="614" y="456"/>
                    <a:pt x="609" y="460"/>
                    <a:pt x="604" y="461"/>
                  </a:cubicBezTo>
                  <a:cubicBezTo>
                    <a:pt x="606" y="466"/>
                    <a:pt x="608" y="472"/>
                    <a:pt x="612" y="476"/>
                  </a:cubicBezTo>
                  <a:cubicBezTo>
                    <a:pt x="628" y="492"/>
                    <a:pt x="644" y="508"/>
                    <a:pt x="660" y="525"/>
                  </a:cubicBezTo>
                  <a:cubicBezTo>
                    <a:pt x="677" y="541"/>
                    <a:pt x="677" y="552"/>
                    <a:pt x="661" y="568"/>
                  </a:cubicBezTo>
                  <a:cubicBezTo>
                    <a:pt x="630" y="599"/>
                    <a:pt x="600" y="630"/>
                    <a:pt x="569" y="660"/>
                  </a:cubicBezTo>
                  <a:cubicBezTo>
                    <a:pt x="552" y="677"/>
                    <a:pt x="541" y="676"/>
                    <a:pt x="524" y="660"/>
                  </a:cubicBezTo>
                  <a:cubicBezTo>
                    <a:pt x="507" y="643"/>
                    <a:pt x="490" y="626"/>
                    <a:pt x="473" y="609"/>
                  </a:cubicBezTo>
                  <a:cubicBezTo>
                    <a:pt x="470" y="606"/>
                    <a:pt x="464" y="604"/>
                    <a:pt x="461" y="605"/>
                  </a:cubicBezTo>
                  <a:cubicBezTo>
                    <a:pt x="459" y="605"/>
                    <a:pt x="456" y="612"/>
                    <a:pt x="456" y="616"/>
                  </a:cubicBezTo>
                  <a:cubicBezTo>
                    <a:pt x="456" y="641"/>
                    <a:pt x="456" y="666"/>
                    <a:pt x="456" y="691"/>
                  </a:cubicBezTo>
                  <a:cubicBezTo>
                    <a:pt x="456" y="711"/>
                    <a:pt x="447" y="720"/>
                    <a:pt x="427" y="720"/>
                  </a:cubicBezTo>
                  <a:cubicBezTo>
                    <a:pt x="382" y="720"/>
                    <a:pt x="338" y="720"/>
                    <a:pt x="293" y="720"/>
                  </a:cubicBezTo>
                  <a:cubicBezTo>
                    <a:pt x="273" y="720"/>
                    <a:pt x="264" y="711"/>
                    <a:pt x="264" y="691"/>
                  </a:cubicBezTo>
                  <a:cubicBezTo>
                    <a:pt x="264" y="666"/>
                    <a:pt x="264" y="641"/>
                    <a:pt x="264" y="616"/>
                  </a:cubicBezTo>
                  <a:cubicBezTo>
                    <a:pt x="264" y="612"/>
                    <a:pt x="261" y="607"/>
                    <a:pt x="258" y="604"/>
                  </a:cubicBezTo>
                  <a:cubicBezTo>
                    <a:pt x="257" y="603"/>
                    <a:pt x="250" y="606"/>
                    <a:pt x="247" y="609"/>
                  </a:cubicBezTo>
                  <a:cubicBezTo>
                    <a:pt x="230" y="626"/>
                    <a:pt x="213" y="643"/>
                    <a:pt x="195" y="661"/>
                  </a:cubicBezTo>
                  <a:cubicBezTo>
                    <a:pt x="179" y="677"/>
                    <a:pt x="168" y="677"/>
                    <a:pt x="152" y="661"/>
                  </a:cubicBezTo>
                  <a:cubicBezTo>
                    <a:pt x="121" y="630"/>
                    <a:pt x="90" y="599"/>
                    <a:pt x="59" y="569"/>
                  </a:cubicBezTo>
                  <a:cubicBezTo>
                    <a:pt x="43" y="552"/>
                    <a:pt x="43" y="541"/>
                    <a:pt x="59" y="525"/>
                  </a:cubicBezTo>
                  <a:cubicBezTo>
                    <a:pt x="76" y="508"/>
                    <a:pt x="94" y="491"/>
                    <a:pt x="111" y="473"/>
                  </a:cubicBezTo>
                  <a:cubicBezTo>
                    <a:pt x="114" y="470"/>
                    <a:pt x="116" y="464"/>
                    <a:pt x="115" y="460"/>
                  </a:cubicBezTo>
                  <a:cubicBezTo>
                    <a:pt x="115" y="459"/>
                    <a:pt x="108" y="456"/>
                    <a:pt x="104" y="456"/>
                  </a:cubicBezTo>
                  <a:cubicBezTo>
                    <a:pt x="79" y="456"/>
                    <a:pt x="54" y="456"/>
                    <a:pt x="29" y="456"/>
                  </a:cubicBezTo>
                  <a:cubicBezTo>
                    <a:pt x="9" y="456"/>
                    <a:pt x="0" y="447"/>
                    <a:pt x="0" y="427"/>
                  </a:cubicBezTo>
                  <a:cubicBezTo>
                    <a:pt x="0" y="404"/>
                    <a:pt x="0" y="382"/>
                    <a:pt x="0" y="359"/>
                  </a:cubicBezTo>
                  <a:close/>
                  <a:moveTo>
                    <a:pt x="545" y="107"/>
                  </a:moveTo>
                  <a:cubicBezTo>
                    <a:pt x="530" y="122"/>
                    <a:pt x="515" y="137"/>
                    <a:pt x="500" y="153"/>
                  </a:cubicBezTo>
                  <a:cubicBezTo>
                    <a:pt x="477" y="175"/>
                    <a:pt x="476" y="175"/>
                    <a:pt x="447" y="162"/>
                  </a:cubicBezTo>
                  <a:cubicBezTo>
                    <a:pt x="442" y="160"/>
                    <a:pt x="437" y="158"/>
                    <a:pt x="433" y="156"/>
                  </a:cubicBezTo>
                  <a:cubicBezTo>
                    <a:pt x="411" y="148"/>
                    <a:pt x="408" y="144"/>
                    <a:pt x="408" y="122"/>
                  </a:cubicBezTo>
                  <a:cubicBezTo>
                    <a:pt x="408" y="97"/>
                    <a:pt x="408" y="73"/>
                    <a:pt x="408" y="49"/>
                  </a:cubicBezTo>
                  <a:cubicBezTo>
                    <a:pt x="375" y="49"/>
                    <a:pt x="344" y="49"/>
                    <a:pt x="312" y="49"/>
                  </a:cubicBezTo>
                  <a:cubicBezTo>
                    <a:pt x="312" y="73"/>
                    <a:pt x="312" y="96"/>
                    <a:pt x="312" y="120"/>
                  </a:cubicBezTo>
                  <a:cubicBezTo>
                    <a:pt x="312" y="145"/>
                    <a:pt x="310" y="148"/>
                    <a:pt x="286" y="157"/>
                  </a:cubicBezTo>
                  <a:cubicBezTo>
                    <a:pt x="280" y="159"/>
                    <a:pt x="274" y="162"/>
                    <a:pt x="268" y="165"/>
                  </a:cubicBezTo>
                  <a:cubicBezTo>
                    <a:pt x="247" y="175"/>
                    <a:pt x="242" y="174"/>
                    <a:pt x="225" y="157"/>
                  </a:cubicBezTo>
                  <a:cubicBezTo>
                    <a:pt x="208" y="140"/>
                    <a:pt x="191" y="123"/>
                    <a:pt x="175" y="107"/>
                  </a:cubicBezTo>
                  <a:cubicBezTo>
                    <a:pt x="151" y="130"/>
                    <a:pt x="129" y="152"/>
                    <a:pt x="107" y="175"/>
                  </a:cubicBezTo>
                  <a:cubicBezTo>
                    <a:pt x="121" y="189"/>
                    <a:pt x="137" y="204"/>
                    <a:pt x="152" y="219"/>
                  </a:cubicBezTo>
                  <a:cubicBezTo>
                    <a:pt x="176" y="243"/>
                    <a:pt x="176" y="243"/>
                    <a:pt x="162" y="273"/>
                  </a:cubicBezTo>
                  <a:cubicBezTo>
                    <a:pt x="160" y="278"/>
                    <a:pt x="159" y="282"/>
                    <a:pt x="157" y="286"/>
                  </a:cubicBezTo>
                  <a:cubicBezTo>
                    <a:pt x="148" y="310"/>
                    <a:pt x="145" y="312"/>
                    <a:pt x="120" y="312"/>
                  </a:cubicBezTo>
                  <a:cubicBezTo>
                    <a:pt x="96" y="312"/>
                    <a:pt x="72" y="312"/>
                    <a:pt x="49" y="312"/>
                  </a:cubicBezTo>
                  <a:cubicBezTo>
                    <a:pt x="49" y="345"/>
                    <a:pt x="49" y="376"/>
                    <a:pt x="49" y="408"/>
                  </a:cubicBezTo>
                  <a:cubicBezTo>
                    <a:pt x="69" y="408"/>
                    <a:pt x="88" y="410"/>
                    <a:pt x="108" y="408"/>
                  </a:cubicBezTo>
                  <a:cubicBezTo>
                    <a:pt x="136" y="404"/>
                    <a:pt x="155" y="413"/>
                    <a:pt x="161" y="443"/>
                  </a:cubicBezTo>
                  <a:cubicBezTo>
                    <a:pt x="161" y="446"/>
                    <a:pt x="163" y="448"/>
                    <a:pt x="164" y="450"/>
                  </a:cubicBezTo>
                  <a:cubicBezTo>
                    <a:pt x="175" y="474"/>
                    <a:pt x="174" y="478"/>
                    <a:pt x="156" y="496"/>
                  </a:cubicBezTo>
                  <a:cubicBezTo>
                    <a:pt x="139" y="513"/>
                    <a:pt x="122" y="530"/>
                    <a:pt x="107" y="545"/>
                  </a:cubicBezTo>
                  <a:cubicBezTo>
                    <a:pt x="130" y="568"/>
                    <a:pt x="152" y="590"/>
                    <a:pt x="175" y="613"/>
                  </a:cubicBezTo>
                  <a:cubicBezTo>
                    <a:pt x="189" y="599"/>
                    <a:pt x="204" y="583"/>
                    <a:pt x="219" y="568"/>
                  </a:cubicBezTo>
                  <a:cubicBezTo>
                    <a:pt x="243" y="544"/>
                    <a:pt x="243" y="544"/>
                    <a:pt x="274" y="558"/>
                  </a:cubicBezTo>
                  <a:cubicBezTo>
                    <a:pt x="278" y="560"/>
                    <a:pt x="282" y="561"/>
                    <a:pt x="286" y="563"/>
                  </a:cubicBezTo>
                  <a:cubicBezTo>
                    <a:pt x="310" y="572"/>
                    <a:pt x="312" y="575"/>
                    <a:pt x="312" y="600"/>
                  </a:cubicBezTo>
                  <a:cubicBezTo>
                    <a:pt x="312" y="624"/>
                    <a:pt x="312" y="648"/>
                    <a:pt x="312" y="671"/>
                  </a:cubicBezTo>
                  <a:cubicBezTo>
                    <a:pt x="345" y="671"/>
                    <a:pt x="376" y="671"/>
                    <a:pt x="408" y="671"/>
                  </a:cubicBezTo>
                  <a:cubicBezTo>
                    <a:pt x="408" y="647"/>
                    <a:pt x="408" y="623"/>
                    <a:pt x="408" y="599"/>
                  </a:cubicBezTo>
                  <a:cubicBezTo>
                    <a:pt x="408" y="576"/>
                    <a:pt x="411" y="572"/>
                    <a:pt x="432" y="564"/>
                  </a:cubicBezTo>
                  <a:cubicBezTo>
                    <a:pt x="439" y="561"/>
                    <a:pt x="445" y="558"/>
                    <a:pt x="452" y="555"/>
                  </a:cubicBezTo>
                  <a:cubicBezTo>
                    <a:pt x="473" y="545"/>
                    <a:pt x="478" y="546"/>
                    <a:pt x="495" y="563"/>
                  </a:cubicBezTo>
                  <a:cubicBezTo>
                    <a:pt x="512" y="580"/>
                    <a:pt x="529" y="597"/>
                    <a:pt x="545" y="613"/>
                  </a:cubicBezTo>
                  <a:cubicBezTo>
                    <a:pt x="568" y="590"/>
                    <a:pt x="590" y="568"/>
                    <a:pt x="614" y="545"/>
                  </a:cubicBezTo>
                  <a:cubicBezTo>
                    <a:pt x="599" y="530"/>
                    <a:pt x="583" y="515"/>
                    <a:pt x="567" y="499"/>
                  </a:cubicBezTo>
                  <a:cubicBezTo>
                    <a:pt x="544" y="477"/>
                    <a:pt x="544" y="477"/>
                    <a:pt x="558" y="446"/>
                  </a:cubicBezTo>
                  <a:cubicBezTo>
                    <a:pt x="560" y="442"/>
                    <a:pt x="562" y="437"/>
                    <a:pt x="564" y="433"/>
                  </a:cubicBezTo>
                  <a:cubicBezTo>
                    <a:pt x="572" y="411"/>
                    <a:pt x="576" y="408"/>
                    <a:pt x="598" y="408"/>
                  </a:cubicBezTo>
                  <a:cubicBezTo>
                    <a:pt x="623" y="408"/>
                    <a:pt x="647" y="408"/>
                    <a:pt x="671" y="408"/>
                  </a:cubicBezTo>
                  <a:cubicBezTo>
                    <a:pt x="671" y="375"/>
                    <a:pt x="671" y="344"/>
                    <a:pt x="671" y="312"/>
                  </a:cubicBezTo>
                  <a:cubicBezTo>
                    <a:pt x="647" y="312"/>
                    <a:pt x="624" y="312"/>
                    <a:pt x="600" y="312"/>
                  </a:cubicBezTo>
                  <a:cubicBezTo>
                    <a:pt x="575" y="312"/>
                    <a:pt x="572" y="310"/>
                    <a:pt x="563" y="286"/>
                  </a:cubicBezTo>
                  <a:cubicBezTo>
                    <a:pt x="561" y="280"/>
                    <a:pt x="558" y="274"/>
                    <a:pt x="555" y="269"/>
                  </a:cubicBezTo>
                  <a:cubicBezTo>
                    <a:pt x="545" y="247"/>
                    <a:pt x="546" y="242"/>
                    <a:pt x="563" y="225"/>
                  </a:cubicBezTo>
                  <a:cubicBezTo>
                    <a:pt x="580" y="208"/>
                    <a:pt x="597" y="191"/>
                    <a:pt x="613" y="175"/>
                  </a:cubicBezTo>
                  <a:cubicBezTo>
                    <a:pt x="590" y="152"/>
                    <a:pt x="568" y="130"/>
                    <a:pt x="545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" name="Freeform 33">
              <a:extLst>
                <a:ext uri="{FF2B5EF4-FFF2-40B4-BE49-F238E27FC236}">
                  <a16:creationId xmlns:a16="http://schemas.microsoft.com/office/drawing/2014/main" id="{E960C22D-A874-CE61-A609-D098653815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08588" y="465138"/>
              <a:ext cx="88900" cy="88900"/>
            </a:xfrm>
            <a:custGeom>
              <a:avLst/>
              <a:gdLst>
                <a:gd name="T0" fmla="*/ 289 w 290"/>
                <a:gd name="T1" fmla="*/ 146 h 290"/>
                <a:gd name="T2" fmla="*/ 143 w 290"/>
                <a:gd name="T3" fmla="*/ 289 h 290"/>
                <a:gd name="T4" fmla="*/ 1 w 290"/>
                <a:gd name="T5" fmla="*/ 143 h 290"/>
                <a:gd name="T6" fmla="*/ 147 w 290"/>
                <a:gd name="T7" fmla="*/ 1 h 290"/>
                <a:gd name="T8" fmla="*/ 289 w 290"/>
                <a:gd name="T9" fmla="*/ 146 h 290"/>
                <a:gd name="T10" fmla="*/ 145 w 290"/>
                <a:gd name="T11" fmla="*/ 49 h 290"/>
                <a:gd name="T12" fmla="*/ 49 w 290"/>
                <a:gd name="T13" fmla="*/ 146 h 290"/>
                <a:gd name="T14" fmla="*/ 146 w 290"/>
                <a:gd name="T15" fmla="*/ 241 h 290"/>
                <a:gd name="T16" fmla="*/ 241 w 290"/>
                <a:gd name="T17" fmla="*/ 145 h 290"/>
                <a:gd name="T18" fmla="*/ 145 w 290"/>
                <a:gd name="T19" fmla="*/ 49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90" h="290">
                  <a:moveTo>
                    <a:pt x="289" y="146"/>
                  </a:moveTo>
                  <a:cubicBezTo>
                    <a:pt x="288" y="226"/>
                    <a:pt x="223" y="290"/>
                    <a:pt x="143" y="289"/>
                  </a:cubicBezTo>
                  <a:cubicBezTo>
                    <a:pt x="64" y="288"/>
                    <a:pt x="0" y="222"/>
                    <a:pt x="1" y="143"/>
                  </a:cubicBezTo>
                  <a:cubicBezTo>
                    <a:pt x="2" y="64"/>
                    <a:pt x="67" y="0"/>
                    <a:pt x="147" y="1"/>
                  </a:cubicBezTo>
                  <a:cubicBezTo>
                    <a:pt x="225" y="2"/>
                    <a:pt x="290" y="67"/>
                    <a:pt x="289" y="146"/>
                  </a:cubicBezTo>
                  <a:close/>
                  <a:moveTo>
                    <a:pt x="145" y="49"/>
                  </a:moveTo>
                  <a:cubicBezTo>
                    <a:pt x="92" y="49"/>
                    <a:pt x="49" y="93"/>
                    <a:pt x="49" y="146"/>
                  </a:cubicBezTo>
                  <a:cubicBezTo>
                    <a:pt x="49" y="199"/>
                    <a:pt x="93" y="241"/>
                    <a:pt x="146" y="241"/>
                  </a:cubicBezTo>
                  <a:cubicBezTo>
                    <a:pt x="198" y="241"/>
                    <a:pt x="241" y="197"/>
                    <a:pt x="241" y="145"/>
                  </a:cubicBezTo>
                  <a:cubicBezTo>
                    <a:pt x="241" y="92"/>
                    <a:pt x="198" y="49"/>
                    <a:pt x="14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" name="Group 55">
            <a:extLst>
              <a:ext uri="{FF2B5EF4-FFF2-40B4-BE49-F238E27FC236}">
                <a16:creationId xmlns:a16="http://schemas.microsoft.com/office/drawing/2014/main" id="{6A06D60D-AA67-C2B0-C6F7-99A849FB42A0}"/>
              </a:ext>
            </a:extLst>
          </p:cNvPr>
          <p:cNvGrpSpPr/>
          <p:nvPr/>
        </p:nvGrpSpPr>
        <p:grpSpPr>
          <a:xfrm>
            <a:off x="8059972" y="1487121"/>
            <a:ext cx="457200" cy="439739"/>
            <a:chOff x="5257800" y="369888"/>
            <a:chExt cx="457200" cy="439738"/>
          </a:xfrm>
          <a:solidFill>
            <a:srgbClr val="43266B"/>
          </a:solidFill>
        </p:grpSpPr>
        <p:sp>
          <p:nvSpPr>
            <p:cNvPr id="57" name="Freeform 38">
              <a:extLst>
                <a:ext uri="{FF2B5EF4-FFF2-40B4-BE49-F238E27FC236}">
                  <a16:creationId xmlns:a16="http://schemas.microsoft.com/office/drawing/2014/main" id="{CF91B31A-B3BF-B756-0E5F-EAB3EC3874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57800" y="369888"/>
              <a:ext cx="457200" cy="439738"/>
            </a:xfrm>
            <a:custGeom>
              <a:avLst/>
              <a:gdLst>
                <a:gd name="T0" fmla="*/ 171 w 1537"/>
                <a:gd name="T1" fmla="*/ 1117 h 1473"/>
                <a:gd name="T2" fmla="*/ 181 w 1537"/>
                <a:gd name="T3" fmla="*/ 346 h 1473"/>
                <a:gd name="T4" fmla="*/ 345 w 1537"/>
                <a:gd name="T5" fmla="*/ 76 h 1473"/>
                <a:gd name="T6" fmla="*/ 488 w 1537"/>
                <a:gd name="T7" fmla="*/ 82 h 1473"/>
                <a:gd name="T8" fmla="*/ 859 w 1537"/>
                <a:gd name="T9" fmla="*/ 37 h 1473"/>
                <a:gd name="T10" fmla="*/ 1129 w 1537"/>
                <a:gd name="T11" fmla="*/ 316 h 1473"/>
                <a:gd name="T12" fmla="*/ 1084 w 1537"/>
                <a:gd name="T13" fmla="*/ 586 h 1473"/>
                <a:gd name="T14" fmla="*/ 1063 w 1537"/>
                <a:gd name="T15" fmla="*/ 272 h 1473"/>
                <a:gd name="T16" fmla="*/ 917 w 1537"/>
                <a:gd name="T17" fmla="*/ 672 h 1473"/>
                <a:gd name="T18" fmla="*/ 1362 w 1537"/>
                <a:gd name="T19" fmla="*/ 1098 h 1473"/>
                <a:gd name="T20" fmla="*/ 1536 w 1537"/>
                <a:gd name="T21" fmla="*/ 1260 h 1473"/>
                <a:gd name="T22" fmla="*/ 1465 w 1537"/>
                <a:gd name="T23" fmla="*/ 1473 h 1473"/>
                <a:gd name="T24" fmla="*/ 0 w 1537"/>
                <a:gd name="T25" fmla="*/ 1279 h 1473"/>
                <a:gd name="T26" fmla="*/ 486 w 1537"/>
                <a:gd name="T27" fmla="*/ 542 h 1473"/>
                <a:gd name="T28" fmla="*/ 347 w 1537"/>
                <a:gd name="T29" fmla="*/ 551 h 1473"/>
                <a:gd name="T30" fmla="*/ 837 w 1537"/>
                <a:gd name="T31" fmla="*/ 377 h 1473"/>
                <a:gd name="T32" fmla="*/ 836 w 1537"/>
                <a:gd name="T33" fmla="*/ 263 h 1473"/>
                <a:gd name="T34" fmla="*/ 346 w 1537"/>
                <a:gd name="T35" fmla="*/ 404 h 1473"/>
                <a:gd name="T36" fmla="*/ 838 w 1537"/>
                <a:gd name="T37" fmla="*/ 215 h 1473"/>
                <a:gd name="T38" fmla="*/ 851 w 1537"/>
                <a:gd name="T39" fmla="*/ 89 h 1473"/>
                <a:gd name="T40" fmla="*/ 226 w 1537"/>
                <a:gd name="T41" fmla="*/ 344 h 1473"/>
                <a:gd name="T42" fmla="*/ 345 w 1537"/>
                <a:gd name="T43" fmla="*/ 1427 h 1473"/>
                <a:gd name="T44" fmla="*/ 587 w 1537"/>
                <a:gd name="T45" fmla="*/ 1149 h 1473"/>
                <a:gd name="T46" fmla="*/ 657 w 1537"/>
                <a:gd name="T47" fmla="*/ 1427 h 1473"/>
                <a:gd name="T48" fmla="*/ 837 w 1537"/>
                <a:gd name="T49" fmla="*/ 910 h 1473"/>
                <a:gd name="T50" fmla="*/ 530 w 1537"/>
                <a:gd name="T51" fmla="*/ 990 h 1473"/>
                <a:gd name="T52" fmla="*/ 838 w 1537"/>
                <a:gd name="T53" fmla="*/ 863 h 1473"/>
                <a:gd name="T54" fmla="*/ 851 w 1537"/>
                <a:gd name="T55" fmla="*/ 744 h 1473"/>
                <a:gd name="T56" fmla="*/ 379 w 1537"/>
                <a:gd name="T57" fmla="*/ 902 h 1473"/>
                <a:gd name="T58" fmla="*/ 368 w 1537"/>
                <a:gd name="T59" fmla="*/ 859 h 1473"/>
                <a:gd name="T60" fmla="*/ 850 w 1537"/>
                <a:gd name="T61" fmla="*/ 690 h 1473"/>
                <a:gd name="T62" fmla="*/ 432 w 1537"/>
                <a:gd name="T63" fmla="*/ 723 h 1473"/>
                <a:gd name="T64" fmla="*/ 349 w 1537"/>
                <a:gd name="T65" fmla="*/ 709 h 1473"/>
                <a:gd name="T66" fmla="*/ 838 w 1537"/>
                <a:gd name="T67" fmla="*/ 538 h 1473"/>
                <a:gd name="T68" fmla="*/ 897 w 1537"/>
                <a:gd name="T69" fmla="*/ 717 h 1473"/>
                <a:gd name="T70" fmla="*/ 1227 w 1537"/>
                <a:gd name="T71" fmla="*/ 1283 h 1473"/>
                <a:gd name="T72" fmla="*/ 1317 w 1537"/>
                <a:gd name="T73" fmla="*/ 1113 h 1473"/>
                <a:gd name="T74" fmla="*/ 914 w 1537"/>
                <a:gd name="T75" fmla="*/ 717 h 1473"/>
                <a:gd name="T76" fmla="*/ 1226 w 1537"/>
                <a:gd name="T77" fmla="*/ 1427 h 1473"/>
                <a:gd name="T78" fmla="*/ 897 w 1537"/>
                <a:gd name="T79" fmla="*/ 1427 h 1473"/>
                <a:gd name="T80" fmla="*/ 1379 w 1537"/>
                <a:gd name="T81" fmla="*/ 1161 h 1473"/>
                <a:gd name="T82" fmla="*/ 1335 w 1537"/>
                <a:gd name="T83" fmla="*/ 1428 h 1473"/>
                <a:gd name="T84" fmla="*/ 1491 w 1537"/>
                <a:gd name="T85" fmla="*/ 1334 h 1473"/>
                <a:gd name="T86" fmla="*/ 611 w 1537"/>
                <a:gd name="T87" fmla="*/ 1189 h 1473"/>
                <a:gd name="T88" fmla="*/ 523 w 1537"/>
                <a:gd name="T89" fmla="*/ 1414 h 1473"/>
                <a:gd name="T90" fmla="*/ 611 w 1537"/>
                <a:gd name="T91" fmla="*/ 1189 h 1473"/>
                <a:gd name="T92" fmla="*/ 390 w 1537"/>
                <a:gd name="T93" fmla="*/ 1267 h 1473"/>
                <a:gd name="T94" fmla="*/ 477 w 1537"/>
                <a:gd name="T95" fmla="*/ 1427 h 1473"/>
                <a:gd name="T96" fmla="*/ 180 w 1537"/>
                <a:gd name="T97" fmla="*/ 1334 h 1473"/>
                <a:gd name="T98" fmla="*/ 80 w 1537"/>
                <a:gd name="T99" fmla="*/ 1428 h 1473"/>
                <a:gd name="T100" fmla="*/ 181 w 1537"/>
                <a:gd name="T101" fmla="*/ 1287 h 1473"/>
                <a:gd name="T102" fmla="*/ 47 w 1537"/>
                <a:gd name="T103" fmla="*/ 1287 h 1473"/>
                <a:gd name="T104" fmla="*/ 444 w 1537"/>
                <a:gd name="T105" fmla="*/ 162 h 1473"/>
                <a:gd name="T106" fmla="*/ 413 w 1537"/>
                <a:gd name="T107" fmla="*/ 51 h 14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7" h="1473">
                  <a:moveTo>
                    <a:pt x="0" y="1279"/>
                  </a:moveTo>
                  <a:cubicBezTo>
                    <a:pt x="2" y="1269"/>
                    <a:pt x="5" y="1260"/>
                    <a:pt x="7" y="1250"/>
                  </a:cubicBezTo>
                  <a:cubicBezTo>
                    <a:pt x="29" y="1176"/>
                    <a:pt x="94" y="1123"/>
                    <a:pt x="171" y="1117"/>
                  </a:cubicBezTo>
                  <a:cubicBezTo>
                    <a:pt x="174" y="1117"/>
                    <a:pt x="176" y="1116"/>
                    <a:pt x="181" y="1116"/>
                  </a:cubicBezTo>
                  <a:cubicBezTo>
                    <a:pt x="181" y="1109"/>
                    <a:pt x="181" y="1103"/>
                    <a:pt x="181" y="1096"/>
                  </a:cubicBezTo>
                  <a:cubicBezTo>
                    <a:pt x="181" y="846"/>
                    <a:pt x="181" y="596"/>
                    <a:pt x="181" y="346"/>
                  </a:cubicBezTo>
                  <a:cubicBezTo>
                    <a:pt x="181" y="289"/>
                    <a:pt x="203" y="258"/>
                    <a:pt x="258" y="240"/>
                  </a:cubicBezTo>
                  <a:cubicBezTo>
                    <a:pt x="287" y="230"/>
                    <a:pt x="316" y="220"/>
                    <a:pt x="345" y="210"/>
                  </a:cubicBezTo>
                  <a:cubicBezTo>
                    <a:pt x="345" y="165"/>
                    <a:pt x="345" y="121"/>
                    <a:pt x="345" y="76"/>
                  </a:cubicBezTo>
                  <a:cubicBezTo>
                    <a:pt x="345" y="42"/>
                    <a:pt x="367" y="14"/>
                    <a:pt x="398" y="7"/>
                  </a:cubicBezTo>
                  <a:cubicBezTo>
                    <a:pt x="433" y="0"/>
                    <a:pt x="467" y="15"/>
                    <a:pt x="481" y="46"/>
                  </a:cubicBezTo>
                  <a:cubicBezTo>
                    <a:pt x="486" y="57"/>
                    <a:pt x="487" y="70"/>
                    <a:pt x="488" y="82"/>
                  </a:cubicBezTo>
                  <a:cubicBezTo>
                    <a:pt x="489" y="108"/>
                    <a:pt x="488" y="134"/>
                    <a:pt x="488" y="162"/>
                  </a:cubicBezTo>
                  <a:cubicBezTo>
                    <a:pt x="520" y="152"/>
                    <a:pt x="549" y="142"/>
                    <a:pt x="578" y="132"/>
                  </a:cubicBezTo>
                  <a:cubicBezTo>
                    <a:pt x="672" y="101"/>
                    <a:pt x="765" y="69"/>
                    <a:pt x="859" y="37"/>
                  </a:cubicBezTo>
                  <a:cubicBezTo>
                    <a:pt x="873" y="33"/>
                    <a:pt x="884" y="35"/>
                    <a:pt x="894" y="45"/>
                  </a:cubicBezTo>
                  <a:cubicBezTo>
                    <a:pt x="961" y="111"/>
                    <a:pt x="1029" y="176"/>
                    <a:pt x="1097" y="241"/>
                  </a:cubicBezTo>
                  <a:cubicBezTo>
                    <a:pt x="1118" y="262"/>
                    <a:pt x="1129" y="286"/>
                    <a:pt x="1129" y="316"/>
                  </a:cubicBezTo>
                  <a:cubicBezTo>
                    <a:pt x="1128" y="405"/>
                    <a:pt x="1128" y="493"/>
                    <a:pt x="1129" y="582"/>
                  </a:cubicBezTo>
                  <a:cubicBezTo>
                    <a:pt x="1129" y="594"/>
                    <a:pt x="1126" y="605"/>
                    <a:pt x="1113" y="609"/>
                  </a:cubicBezTo>
                  <a:cubicBezTo>
                    <a:pt x="1098" y="614"/>
                    <a:pt x="1084" y="604"/>
                    <a:pt x="1084" y="586"/>
                  </a:cubicBezTo>
                  <a:cubicBezTo>
                    <a:pt x="1083" y="567"/>
                    <a:pt x="1083" y="547"/>
                    <a:pt x="1083" y="528"/>
                  </a:cubicBezTo>
                  <a:cubicBezTo>
                    <a:pt x="1083" y="458"/>
                    <a:pt x="1083" y="389"/>
                    <a:pt x="1084" y="319"/>
                  </a:cubicBezTo>
                  <a:cubicBezTo>
                    <a:pt x="1084" y="300"/>
                    <a:pt x="1077" y="285"/>
                    <a:pt x="1063" y="272"/>
                  </a:cubicBezTo>
                  <a:cubicBezTo>
                    <a:pt x="1009" y="219"/>
                    <a:pt x="954" y="166"/>
                    <a:pt x="897" y="111"/>
                  </a:cubicBezTo>
                  <a:cubicBezTo>
                    <a:pt x="897" y="299"/>
                    <a:pt x="897" y="484"/>
                    <a:pt x="897" y="672"/>
                  </a:cubicBezTo>
                  <a:cubicBezTo>
                    <a:pt x="904" y="672"/>
                    <a:pt x="910" y="672"/>
                    <a:pt x="917" y="672"/>
                  </a:cubicBezTo>
                  <a:cubicBezTo>
                    <a:pt x="1037" y="672"/>
                    <a:pt x="1158" y="672"/>
                    <a:pt x="1278" y="672"/>
                  </a:cubicBezTo>
                  <a:cubicBezTo>
                    <a:pt x="1334" y="672"/>
                    <a:pt x="1362" y="700"/>
                    <a:pt x="1362" y="756"/>
                  </a:cubicBezTo>
                  <a:cubicBezTo>
                    <a:pt x="1362" y="870"/>
                    <a:pt x="1362" y="984"/>
                    <a:pt x="1362" y="1098"/>
                  </a:cubicBezTo>
                  <a:cubicBezTo>
                    <a:pt x="1362" y="1104"/>
                    <a:pt x="1362" y="1109"/>
                    <a:pt x="1362" y="1115"/>
                  </a:cubicBezTo>
                  <a:cubicBezTo>
                    <a:pt x="1381" y="1117"/>
                    <a:pt x="1400" y="1116"/>
                    <a:pt x="1418" y="1120"/>
                  </a:cubicBezTo>
                  <a:cubicBezTo>
                    <a:pt x="1485" y="1133"/>
                    <a:pt x="1534" y="1191"/>
                    <a:pt x="1536" y="1260"/>
                  </a:cubicBezTo>
                  <a:cubicBezTo>
                    <a:pt x="1537" y="1312"/>
                    <a:pt x="1536" y="1364"/>
                    <a:pt x="1536" y="1416"/>
                  </a:cubicBezTo>
                  <a:cubicBezTo>
                    <a:pt x="1536" y="1446"/>
                    <a:pt x="1515" y="1469"/>
                    <a:pt x="1484" y="1472"/>
                  </a:cubicBezTo>
                  <a:cubicBezTo>
                    <a:pt x="1478" y="1473"/>
                    <a:pt x="1471" y="1473"/>
                    <a:pt x="1465" y="1473"/>
                  </a:cubicBezTo>
                  <a:cubicBezTo>
                    <a:pt x="1000" y="1473"/>
                    <a:pt x="536" y="1473"/>
                    <a:pt x="71" y="1473"/>
                  </a:cubicBezTo>
                  <a:cubicBezTo>
                    <a:pt x="37" y="1473"/>
                    <a:pt x="12" y="1462"/>
                    <a:pt x="0" y="1429"/>
                  </a:cubicBezTo>
                  <a:cubicBezTo>
                    <a:pt x="0" y="1379"/>
                    <a:pt x="0" y="1329"/>
                    <a:pt x="0" y="1279"/>
                  </a:cubicBezTo>
                  <a:close/>
                  <a:moveTo>
                    <a:pt x="851" y="420"/>
                  </a:moveTo>
                  <a:cubicBezTo>
                    <a:pt x="844" y="423"/>
                    <a:pt x="840" y="424"/>
                    <a:pt x="835" y="425"/>
                  </a:cubicBezTo>
                  <a:cubicBezTo>
                    <a:pt x="719" y="464"/>
                    <a:pt x="603" y="503"/>
                    <a:pt x="486" y="542"/>
                  </a:cubicBezTo>
                  <a:cubicBezTo>
                    <a:pt x="450" y="554"/>
                    <a:pt x="415" y="567"/>
                    <a:pt x="378" y="578"/>
                  </a:cubicBezTo>
                  <a:cubicBezTo>
                    <a:pt x="370" y="580"/>
                    <a:pt x="358" y="578"/>
                    <a:pt x="351" y="573"/>
                  </a:cubicBezTo>
                  <a:cubicBezTo>
                    <a:pt x="347" y="570"/>
                    <a:pt x="345" y="557"/>
                    <a:pt x="347" y="551"/>
                  </a:cubicBezTo>
                  <a:cubicBezTo>
                    <a:pt x="350" y="544"/>
                    <a:pt x="359" y="538"/>
                    <a:pt x="366" y="536"/>
                  </a:cubicBezTo>
                  <a:cubicBezTo>
                    <a:pt x="417" y="518"/>
                    <a:pt x="468" y="501"/>
                    <a:pt x="519" y="484"/>
                  </a:cubicBezTo>
                  <a:cubicBezTo>
                    <a:pt x="625" y="448"/>
                    <a:pt x="731" y="413"/>
                    <a:pt x="837" y="377"/>
                  </a:cubicBezTo>
                  <a:cubicBezTo>
                    <a:pt x="842" y="375"/>
                    <a:pt x="850" y="371"/>
                    <a:pt x="850" y="368"/>
                  </a:cubicBezTo>
                  <a:cubicBezTo>
                    <a:pt x="851" y="332"/>
                    <a:pt x="851" y="296"/>
                    <a:pt x="851" y="259"/>
                  </a:cubicBezTo>
                  <a:cubicBezTo>
                    <a:pt x="845" y="261"/>
                    <a:pt x="840" y="261"/>
                    <a:pt x="836" y="263"/>
                  </a:cubicBezTo>
                  <a:cubicBezTo>
                    <a:pt x="744" y="294"/>
                    <a:pt x="652" y="325"/>
                    <a:pt x="559" y="356"/>
                  </a:cubicBezTo>
                  <a:cubicBezTo>
                    <a:pt x="500" y="376"/>
                    <a:pt x="440" y="396"/>
                    <a:pt x="381" y="416"/>
                  </a:cubicBezTo>
                  <a:cubicBezTo>
                    <a:pt x="363" y="422"/>
                    <a:pt x="350" y="417"/>
                    <a:pt x="346" y="404"/>
                  </a:cubicBezTo>
                  <a:cubicBezTo>
                    <a:pt x="342" y="390"/>
                    <a:pt x="349" y="379"/>
                    <a:pt x="367" y="373"/>
                  </a:cubicBezTo>
                  <a:cubicBezTo>
                    <a:pt x="379" y="369"/>
                    <a:pt x="391" y="365"/>
                    <a:pt x="404" y="361"/>
                  </a:cubicBezTo>
                  <a:cubicBezTo>
                    <a:pt x="548" y="312"/>
                    <a:pt x="693" y="263"/>
                    <a:pt x="838" y="215"/>
                  </a:cubicBezTo>
                  <a:cubicBezTo>
                    <a:pt x="848" y="212"/>
                    <a:pt x="852" y="208"/>
                    <a:pt x="851" y="197"/>
                  </a:cubicBezTo>
                  <a:cubicBezTo>
                    <a:pt x="850" y="177"/>
                    <a:pt x="851" y="157"/>
                    <a:pt x="851" y="137"/>
                  </a:cubicBezTo>
                  <a:cubicBezTo>
                    <a:pt x="851" y="122"/>
                    <a:pt x="851" y="106"/>
                    <a:pt x="851" y="89"/>
                  </a:cubicBezTo>
                  <a:cubicBezTo>
                    <a:pt x="843" y="91"/>
                    <a:pt x="838" y="92"/>
                    <a:pt x="833" y="94"/>
                  </a:cubicBezTo>
                  <a:cubicBezTo>
                    <a:pt x="645" y="157"/>
                    <a:pt x="456" y="220"/>
                    <a:pt x="268" y="284"/>
                  </a:cubicBezTo>
                  <a:cubicBezTo>
                    <a:pt x="237" y="294"/>
                    <a:pt x="226" y="310"/>
                    <a:pt x="226" y="344"/>
                  </a:cubicBezTo>
                  <a:cubicBezTo>
                    <a:pt x="226" y="699"/>
                    <a:pt x="226" y="1055"/>
                    <a:pt x="226" y="1410"/>
                  </a:cubicBezTo>
                  <a:cubicBezTo>
                    <a:pt x="226" y="1416"/>
                    <a:pt x="226" y="1421"/>
                    <a:pt x="226" y="1427"/>
                  </a:cubicBezTo>
                  <a:cubicBezTo>
                    <a:pt x="266" y="1427"/>
                    <a:pt x="305" y="1427"/>
                    <a:pt x="345" y="1427"/>
                  </a:cubicBezTo>
                  <a:cubicBezTo>
                    <a:pt x="345" y="1373"/>
                    <a:pt x="345" y="1320"/>
                    <a:pt x="345" y="1267"/>
                  </a:cubicBezTo>
                  <a:cubicBezTo>
                    <a:pt x="345" y="1231"/>
                    <a:pt x="358" y="1213"/>
                    <a:pt x="392" y="1204"/>
                  </a:cubicBezTo>
                  <a:cubicBezTo>
                    <a:pt x="457" y="1185"/>
                    <a:pt x="522" y="1167"/>
                    <a:pt x="587" y="1149"/>
                  </a:cubicBezTo>
                  <a:cubicBezTo>
                    <a:pt x="629" y="1138"/>
                    <a:pt x="657" y="1158"/>
                    <a:pt x="657" y="1203"/>
                  </a:cubicBezTo>
                  <a:cubicBezTo>
                    <a:pt x="657" y="1272"/>
                    <a:pt x="657" y="1341"/>
                    <a:pt x="657" y="1410"/>
                  </a:cubicBezTo>
                  <a:cubicBezTo>
                    <a:pt x="657" y="1415"/>
                    <a:pt x="657" y="1421"/>
                    <a:pt x="657" y="1427"/>
                  </a:cubicBezTo>
                  <a:cubicBezTo>
                    <a:pt x="722" y="1427"/>
                    <a:pt x="785" y="1427"/>
                    <a:pt x="850" y="1427"/>
                  </a:cubicBezTo>
                  <a:cubicBezTo>
                    <a:pt x="850" y="1253"/>
                    <a:pt x="850" y="1081"/>
                    <a:pt x="850" y="907"/>
                  </a:cubicBezTo>
                  <a:cubicBezTo>
                    <a:pt x="845" y="908"/>
                    <a:pt x="841" y="909"/>
                    <a:pt x="837" y="910"/>
                  </a:cubicBezTo>
                  <a:cubicBezTo>
                    <a:pt x="774" y="932"/>
                    <a:pt x="711" y="953"/>
                    <a:pt x="647" y="974"/>
                  </a:cubicBezTo>
                  <a:cubicBezTo>
                    <a:pt x="618" y="984"/>
                    <a:pt x="589" y="994"/>
                    <a:pt x="559" y="1003"/>
                  </a:cubicBezTo>
                  <a:cubicBezTo>
                    <a:pt x="546" y="1008"/>
                    <a:pt x="534" y="1002"/>
                    <a:pt x="530" y="990"/>
                  </a:cubicBezTo>
                  <a:cubicBezTo>
                    <a:pt x="526" y="977"/>
                    <a:pt x="532" y="966"/>
                    <a:pt x="545" y="961"/>
                  </a:cubicBezTo>
                  <a:cubicBezTo>
                    <a:pt x="549" y="960"/>
                    <a:pt x="552" y="959"/>
                    <a:pt x="555" y="958"/>
                  </a:cubicBezTo>
                  <a:cubicBezTo>
                    <a:pt x="649" y="926"/>
                    <a:pt x="743" y="894"/>
                    <a:pt x="838" y="863"/>
                  </a:cubicBezTo>
                  <a:cubicBezTo>
                    <a:pt x="848" y="859"/>
                    <a:pt x="852" y="855"/>
                    <a:pt x="851" y="844"/>
                  </a:cubicBezTo>
                  <a:cubicBezTo>
                    <a:pt x="850" y="825"/>
                    <a:pt x="851" y="807"/>
                    <a:pt x="851" y="788"/>
                  </a:cubicBezTo>
                  <a:cubicBezTo>
                    <a:pt x="851" y="774"/>
                    <a:pt x="851" y="760"/>
                    <a:pt x="851" y="744"/>
                  </a:cubicBezTo>
                  <a:cubicBezTo>
                    <a:pt x="844" y="746"/>
                    <a:pt x="840" y="748"/>
                    <a:pt x="836" y="749"/>
                  </a:cubicBezTo>
                  <a:cubicBezTo>
                    <a:pt x="722" y="787"/>
                    <a:pt x="609" y="825"/>
                    <a:pt x="495" y="863"/>
                  </a:cubicBezTo>
                  <a:cubicBezTo>
                    <a:pt x="456" y="876"/>
                    <a:pt x="418" y="890"/>
                    <a:pt x="379" y="902"/>
                  </a:cubicBezTo>
                  <a:cubicBezTo>
                    <a:pt x="370" y="904"/>
                    <a:pt x="358" y="902"/>
                    <a:pt x="352" y="897"/>
                  </a:cubicBezTo>
                  <a:cubicBezTo>
                    <a:pt x="347" y="894"/>
                    <a:pt x="345" y="881"/>
                    <a:pt x="347" y="875"/>
                  </a:cubicBezTo>
                  <a:cubicBezTo>
                    <a:pt x="351" y="868"/>
                    <a:pt x="360" y="862"/>
                    <a:pt x="368" y="859"/>
                  </a:cubicBezTo>
                  <a:cubicBezTo>
                    <a:pt x="453" y="830"/>
                    <a:pt x="540" y="801"/>
                    <a:pt x="626" y="772"/>
                  </a:cubicBezTo>
                  <a:cubicBezTo>
                    <a:pt x="697" y="748"/>
                    <a:pt x="768" y="724"/>
                    <a:pt x="838" y="700"/>
                  </a:cubicBezTo>
                  <a:cubicBezTo>
                    <a:pt x="843" y="699"/>
                    <a:pt x="850" y="694"/>
                    <a:pt x="850" y="690"/>
                  </a:cubicBezTo>
                  <a:cubicBezTo>
                    <a:pt x="851" y="655"/>
                    <a:pt x="851" y="619"/>
                    <a:pt x="851" y="583"/>
                  </a:cubicBezTo>
                  <a:cubicBezTo>
                    <a:pt x="844" y="584"/>
                    <a:pt x="839" y="586"/>
                    <a:pt x="835" y="587"/>
                  </a:cubicBezTo>
                  <a:cubicBezTo>
                    <a:pt x="700" y="632"/>
                    <a:pt x="566" y="678"/>
                    <a:pt x="432" y="723"/>
                  </a:cubicBezTo>
                  <a:cubicBezTo>
                    <a:pt x="413" y="729"/>
                    <a:pt x="394" y="737"/>
                    <a:pt x="375" y="741"/>
                  </a:cubicBezTo>
                  <a:cubicBezTo>
                    <a:pt x="367" y="743"/>
                    <a:pt x="355" y="739"/>
                    <a:pt x="350" y="733"/>
                  </a:cubicBezTo>
                  <a:cubicBezTo>
                    <a:pt x="346" y="728"/>
                    <a:pt x="346" y="716"/>
                    <a:pt x="349" y="709"/>
                  </a:cubicBezTo>
                  <a:cubicBezTo>
                    <a:pt x="352" y="703"/>
                    <a:pt x="361" y="699"/>
                    <a:pt x="368" y="697"/>
                  </a:cubicBezTo>
                  <a:cubicBezTo>
                    <a:pt x="436" y="674"/>
                    <a:pt x="504" y="651"/>
                    <a:pt x="572" y="628"/>
                  </a:cubicBezTo>
                  <a:cubicBezTo>
                    <a:pt x="661" y="598"/>
                    <a:pt x="749" y="569"/>
                    <a:pt x="838" y="538"/>
                  </a:cubicBezTo>
                  <a:cubicBezTo>
                    <a:pt x="843" y="537"/>
                    <a:pt x="850" y="531"/>
                    <a:pt x="850" y="527"/>
                  </a:cubicBezTo>
                  <a:cubicBezTo>
                    <a:pt x="851" y="492"/>
                    <a:pt x="851" y="457"/>
                    <a:pt x="851" y="420"/>
                  </a:cubicBezTo>
                  <a:close/>
                  <a:moveTo>
                    <a:pt x="897" y="717"/>
                  </a:moveTo>
                  <a:cubicBezTo>
                    <a:pt x="897" y="908"/>
                    <a:pt x="897" y="1097"/>
                    <a:pt x="897" y="1287"/>
                  </a:cubicBezTo>
                  <a:cubicBezTo>
                    <a:pt x="1008" y="1287"/>
                    <a:pt x="1117" y="1287"/>
                    <a:pt x="1226" y="1287"/>
                  </a:cubicBezTo>
                  <a:cubicBezTo>
                    <a:pt x="1227" y="1285"/>
                    <a:pt x="1227" y="1284"/>
                    <a:pt x="1227" y="1283"/>
                  </a:cubicBezTo>
                  <a:cubicBezTo>
                    <a:pt x="1227" y="1276"/>
                    <a:pt x="1227" y="1269"/>
                    <a:pt x="1228" y="1262"/>
                  </a:cubicBezTo>
                  <a:cubicBezTo>
                    <a:pt x="1230" y="1206"/>
                    <a:pt x="1255" y="1163"/>
                    <a:pt x="1305" y="1135"/>
                  </a:cubicBezTo>
                  <a:cubicBezTo>
                    <a:pt x="1315" y="1129"/>
                    <a:pt x="1317" y="1123"/>
                    <a:pt x="1317" y="1113"/>
                  </a:cubicBezTo>
                  <a:cubicBezTo>
                    <a:pt x="1317" y="994"/>
                    <a:pt x="1317" y="875"/>
                    <a:pt x="1317" y="756"/>
                  </a:cubicBezTo>
                  <a:cubicBezTo>
                    <a:pt x="1317" y="725"/>
                    <a:pt x="1309" y="717"/>
                    <a:pt x="1278" y="717"/>
                  </a:cubicBezTo>
                  <a:cubicBezTo>
                    <a:pt x="1157" y="717"/>
                    <a:pt x="1035" y="717"/>
                    <a:pt x="914" y="717"/>
                  </a:cubicBezTo>
                  <a:cubicBezTo>
                    <a:pt x="908" y="717"/>
                    <a:pt x="903" y="717"/>
                    <a:pt x="897" y="717"/>
                  </a:cubicBezTo>
                  <a:close/>
                  <a:moveTo>
                    <a:pt x="897" y="1427"/>
                  </a:moveTo>
                  <a:cubicBezTo>
                    <a:pt x="1007" y="1427"/>
                    <a:pt x="1117" y="1427"/>
                    <a:pt x="1226" y="1427"/>
                  </a:cubicBezTo>
                  <a:cubicBezTo>
                    <a:pt x="1226" y="1395"/>
                    <a:pt x="1226" y="1365"/>
                    <a:pt x="1226" y="1334"/>
                  </a:cubicBezTo>
                  <a:cubicBezTo>
                    <a:pt x="1116" y="1334"/>
                    <a:pt x="1006" y="1334"/>
                    <a:pt x="897" y="1334"/>
                  </a:cubicBezTo>
                  <a:cubicBezTo>
                    <a:pt x="897" y="1365"/>
                    <a:pt x="897" y="1396"/>
                    <a:pt x="897" y="1427"/>
                  </a:cubicBezTo>
                  <a:close/>
                  <a:moveTo>
                    <a:pt x="1273" y="1286"/>
                  </a:moveTo>
                  <a:cubicBezTo>
                    <a:pt x="1346" y="1286"/>
                    <a:pt x="1418" y="1286"/>
                    <a:pt x="1490" y="1286"/>
                  </a:cubicBezTo>
                  <a:cubicBezTo>
                    <a:pt x="1496" y="1209"/>
                    <a:pt x="1453" y="1162"/>
                    <a:pt x="1379" y="1161"/>
                  </a:cubicBezTo>
                  <a:cubicBezTo>
                    <a:pt x="1329" y="1160"/>
                    <a:pt x="1264" y="1200"/>
                    <a:pt x="1273" y="1286"/>
                  </a:cubicBezTo>
                  <a:close/>
                  <a:moveTo>
                    <a:pt x="1273" y="1428"/>
                  </a:moveTo>
                  <a:cubicBezTo>
                    <a:pt x="1294" y="1428"/>
                    <a:pt x="1315" y="1428"/>
                    <a:pt x="1335" y="1428"/>
                  </a:cubicBezTo>
                  <a:cubicBezTo>
                    <a:pt x="1381" y="1428"/>
                    <a:pt x="1426" y="1428"/>
                    <a:pt x="1471" y="1428"/>
                  </a:cubicBezTo>
                  <a:cubicBezTo>
                    <a:pt x="1481" y="1428"/>
                    <a:pt x="1491" y="1428"/>
                    <a:pt x="1491" y="1415"/>
                  </a:cubicBezTo>
                  <a:cubicBezTo>
                    <a:pt x="1491" y="1388"/>
                    <a:pt x="1491" y="1361"/>
                    <a:pt x="1491" y="1334"/>
                  </a:cubicBezTo>
                  <a:cubicBezTo>
                    <a:pt x="1418" y="1334"/>
                    <a:pt x="1346" y="1334"/>
                    <a:pt x="1273" y="1334"/>
                  </a:cubicBezTo>
                  <a:cubicBezTo>
                    <a:pt x="1273" y="1365"/>
                    <a:pt x="1273" y="1396"/>
                    <a:pt x="1273" y="1428"/>
                  </a:cubicBezTo>
                  <a:close/>
                  <a:moveTo>
                    <a:pt x="611" y="1189"/>
                  </a:moveTo>
                  <a:cubicBezTo>
                    <a:pt x="584" y="1197"/>
                    <a:pt x="559" y="1204"/>
                    <a:pt x="535" y="1210"/>
                  </a:cubicBezTo>
                  <a:cubicBezTo>
                    <a:pt x="525" y="1213"/>
                    <a:pt x="522" y="1217"/>
                    <a:pt x="523" y="1227"/>
                  </a:cubicBezTo>
                  <a:cubicBezTo>
                    <a:pt x="523" y="1289"/>
                    <a:pt x="523" y="1352"/>
                    <a:pt x="523" y="1414"/>
                  </a:cubicBezTo>
                  <a:cubicBezTo>
                    <a:pt x="523" y="1418"/>
                    <a:pt x="523" y="1422"/>
                    <a:pt x="524" y="1427"/>
                  </a:cubicBezTo>
                  <a:cubicBezTo>
                    <a:pt x="553" y="1427"/>
                    <a:pt x="582" y="1427"/>
                    <a:pt x="611" y="1427"/>
                  </a:cubicBezTo>
                  <a:cubicBezTo>
                    <a:pt x="611" y="1348"/>
                    <a:pt x="611" y="1270"/>
                    <a:pt x="611" y="1189"/>
                  </a:cubicBezTo>
                  <a:close/>
                  <a:moveTo>
                    <a:pt x="477" y="1227"/>
                  </a:moveTo>
                  <a:cubicBezTo>
                    <a:pt x="452" y="1234"/>
                    <a:pt x="429" y="1240"/>
                    <a:pt x="405" y="1246"/>
                  </a:cubicBezTo>
                  <a:cubicBezTo>
                    <a:pt x="394" y="1249"/>
                    <a:pt x="389" y="1255"/>
                    <a:pt x="390" y="1267"/>
                  </a:cubicBezTo>
                  <a:cubicBezTo>
                    <a:pt x="390" y="1317"/>
                    <a:pt x="390" y="1366"/>
                    <a:pt x="390" y="1415"/>
                  </a:cubicBezTo>
                  <a:cubicBezTo>
                    <a:pt x="390" y="1419"/>
                    <a:pt x="391" y="1423"/>
                    <a:pt x="391" y="1427"/>
                  </a:cubicBezTo>
                  <a:cubicBezTo>
                    <a:pt x="420" y="1427"/>
                    <a:pt x="448" y="1427"/>
                    <a:pt x="477" y="1427"/>
                  </a:cubicBezTo>
                  <a:cubicBezTo>
                    <a:pt x="477" y="1360"/>
                    <a:pt x="477" y="1294"/>
                    <a:pt x="477" y="1227"/>
                  </a:cubicBezTo>
                  <a:close/>
                  <a:moveTo>
                    <a:pt x="180" y="1428"/>
                  </a:moveTo>
                  <a:cubicBezTo>
                    <a:pt x="180" y="1395"/>
                    <a:pt x="180" y="1365"/>
                    <a:pt x="180" y="1334"/>
                  </a:cubicBezTo>
                  <a:cubicBezTo>
                    <a:pt x="134" y="1334"/>
                    <a:pt x="90" y="1334"/>
                    <a:pt x="45" y="1334"/>
                  </a:cubicBezTo>
                  <a:cubicBezTo>
                    <a:pt x="45" y="1354"/>
                    <a:pt x="45" y="1374"/>
                    <a:pt x="45" y="1393"/>
                  </a:cubicBezTo>
                  <a:cubicBezTo>
                    <a:pt x="45" y="1428"/>
                    <a:pt x="41" y="1428"/>
                    <a:pt x="80" y="1428"/>
                  </a:cubicBezTo>
                  <a:cubicBezTo>
                    <a:pt x="113" y="1428"/>
                    <a:pt x="146" y="1428"/>
                    <a:pt x="180" y="1428"/>
                  </a:cubicBezTo>
                  <a:close/>
                  <a:moveTo>
                    <a:pt x="47" y="1287"/>
                  </a:moveTo>
                  <a:cubicBezTo>
                    <a:pt x="92" y="1287"/>
                    <a:pt x="136" y="1287"/>
                    <a:pt x="181" y="1287"/>
                  </a:cubicBezTo>
                  <a:cubicBezTo>
                    <a:pt x="181" y="1265"/>
                    <a:pt x="181" y="1245"/>
                    <a:pt x="181" y="1225"/>
                  </a:cubicBezTo>
                  <a:cubicBezTo>
                    <a:pt x="181" y="1204"/>
                    <a:pt x="181" y="1183"/>
                    <a:pt x="181" y="1162"/>
                  </a:cubicBezTo>
                  <a:cubicBezTo>
                    <a:pt x="113" y="1161"/>
                    <a:pt x="50" y="1221"/>
                    <a:pt x="47" y="1287"/>
                  </a:cubicBezTo>
                  <a:close/>
                  <a:moveTo>
                    <a:pt x="390" y="195"/>
                  </a:moveTo>
                  <a:cubicBezTo>
                    <a:pt x="404" y="191"/>
                    <a:pt x="416" y="186"/>
                    <a:pt x="428" y="183"/>
                  </a:cubicBezTo>
                  <a:cubicBezTo>
                    <a:pt x="439" y="180"/>
                    <a:pt x="444" y="175"/>
                    <a:pt x="444" y="162"/>
                  </a:cubicBezTo>
                  <a:cubicBezTo>
                    <a:pt x="442" y="136"/>
                    <a:pt x="443" y="110"/>
                    <a:pt x="443" y="84"/>
                  </a:cubicBezTo>
                  <a:cubicBezTo>
                    <a:pt x="443" y="79"/>
                    <a:pt x="443" y="73"/>
                    <a:pt x="441" y="68"/>
                  </a:cubicBezTo>
                  <a:cubicBezTo>
                    <a:pt x="437" y="55"/>
                    <a:pt x="427" y="50"/>
                    <a:pt x="413" y="51"/>
                  </a:cubicBezTo>
                  <a:cubicBezTo>
                    <a:pt x="400" y="52"/>
                    <a:pt x="391" y="59"/>
                    <a:pt x="390" y="72"/>
                  </a:cubicBezTo>
                  <a:cubicBezTo>
                    <a:pt x="389" y="113"/>
                    <a:pt x="390" y="153"/>
                    <a:pt x="390" y="1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39">
              <a:extLst>
                <a:ext uri="{FF2B5EF4-FFF2-40B4-BE49-F238E27FC236}">
                  <a16:creationId xmlns:a16="http://schemas.microsoft.com/office/drawing/2014/main" id="{3C21A380-83B4-F0DD-1F40-94A78CBF8785}"/>
                </a:ext>
              </a:extLst>
            </p:cNvPr>
            <p:cNvSpPr>
              <a:spLocks/>
            </p:cNvSpPr>
            <p:nvPr/>
          </p:nvSpPr>
          <p:spPr bwMode="auto">
            <a:xfrm>
              <a:off x="5359400" y="665163"/>
              <a:ext cx="39688" cy="23813"/>
            </a:xfrm>
            <a:custGeom>
              <a:avLst/>
              <a:gdLst>
                <a:gd name="T0" fmla="*/ 131 w 131"/>
                <a:gd name="T1" fmla="*/ 31 h 79"/>
                <a:gd name="T2" fmla="*/ 115 w 131"/>
                <a:gd name="T3" fmla="*/ 46 h 79"/>
                <a:gd name="T4" fmla="*/ 33 w 131"/>
                <a:gd name="T5" fmla="*/ 74 h 79"/>
                <a:gd name="T6" fmla="*/ 4 w 131"/>
                <a:gd name="T7" fmla="*/ 61 h 79"/>
                <a:gd name="T8" fmla="*/ 20 w 131"/>
                <a:gd name="T9" fmla="*/ 32 h 79"/>
                <a:gd name="T10" fmla="*/ 101 w 131"/>
                <a:gd name="T11" fmla="*/ 5 h 79"/>
                <a:gd name="T12" fmla="*/ 131 w 131"/>
                <a:gd name="T13" fmla="*/ 31 h 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1" h="79">
                  <a:moveTo>
                    <a:pt x="131" y="31"/>
                  </a:moveTo>
                  <a:cubicBezTo>
                    <a:pt x="128" y="34"/>
                    <a:pt x="123" y="44"/>
                    <a:pt x="115" y="46"/>
                  </a:cubicBezTo>
                  <a:cubicBezTo>
                    <a:pt x="88" y="57"/>
                    <a:pt x="61" y="66"/>
                    <a:pt x="33" y="74"/>
                  </a:cubicBezTo>
                  <a:cubicBezTo>
                    <a:pt x="20" y="79"/>
                    <a:pt x="8" y="72"/>
                    <a:pt x="4" y="61"/>
                  </a:cubicBezTo>
                  <a:cubicBezTo>
                    <a:pt x="0" y="49"/>
                    <a:pt x="6" y="37"/>
                    <a:pt x="20" y="32"/>
                  </a:cubicBezTo>
                  <a:cubicBezTo>
                    <a:pt x="47" y="22"/>
                    <a:pt x="74" y="13"/>
                    <a:pt x="101" y="5"/>
                  </a:cubicBezTo>
                  <a:cubicBezTo>
                    <a:pt x="117" y="0"/>
                    <a:pt x="131" y="10"/>
                    <a:pt x="131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" name="Freeform 40">
              <a:extLst>
                <a:ext uri="{FF2B5EF4-FFF2-40B4-BE49-F238E27FC236}">
                  <a16:creationId xmlns:a16="http://schemas.microsoft.com/office/drawing/2014/main" id="{257E9041-E9C0-8EEC-7581-706005D473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963" y="650875"/>
              <a:ext cx="88900" cy="39688"/>
            </a:xfrm>
            <a:custGeom>
              <a:avLst/>
              <a:gdLst>
                <a:gd name="T0" fmla="*/ 150 w 300"/>
                <a:gd name="T1" fmla="*/ 130 h 132"/>
                <a:gd name="T2" fmla="*/ 80 w 300"/>
                <a:gd name="T3" fmla="*/ 130 h 132"/>
                <a:gd name="T4" fmla="*/ 3 w 300"/>
                <a:gd name="T5" fmla="*/ 52 h 132"/>
                <a:gd name="T6" fmla="*/ 3 w 300"/>
                <a:gd name="T7" fmla="*/ 38 h 132"/>
                <a:gd name="T8" fmla="*/ 41 w 300"/>
                <a:gd name="T9" fmla="*/ 0 h 132"/>
                <a:gd name="T10" fmla="*/ 261 w 300"/>
                <a:gd name="T11" fmla="*/ 0 h 132"/>
                <a:gd name="T12" fmla="*/ 298 w 300"/>
                <a:gd name="T13" fmla="*/ 34 h 132"/>
                <a:gd name="T14" fmla="*/ 298 w 300"/>
                <a:gd name="T15" fmla="*/ 96 h 132"/>
                <a:gd name="T16" fmla="*/ 258 w 300"/>
                <a:gd name="T17" fmla="*/ 130 h 132"/>
                <a:gd name="T18" fmla="*/ 150 w 300"/>
                <a:gd name="T19" fmla="*/ 130 h 132"/>
                <a:gd name="T20" fmla="*/ 253 w 300"/>
                <a:gd name="T21" fmla="*/ 85 h 132"/>
                <a:gd name="T22" fmla="*/ 253 w 300"/>
                <a:gd name="T23" fmla="*/ 46 h 132"/>
                <a:gd name="T24" fmla="*/ 49 w 300"/>
                <a:gd name="T25" fmla="*/ 46 h 132"/>
                <a:gd name="T26" fmla="*/ 49 w 300"/>
                <a:gd name="T27" fmla="*/ 85 h 132"/>
                <a:gd name="T28" fmla="*/ 253 w 300"/>
                <a:gd name="T29" fmla="*/ 8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00" h="132">
                  <a:moveTo>
                    <a:pt x="150" y="130"/>
                  </a:moveTo>
                  <a:cubicBezTo>
                    <a:pt x="127" y="130"/>
                    <a:pt x="103" y="129"/>
                    <a:pt x="80" y="130"/>
                  </a:cubicBezTo>
                  <a:cubicBezTo>
                    <a:pt x="8" y="132"/>
                    <a:pt x="0" y="126"/>
                    <a:pt x="3" y="52"/>
                  </a:cubicBezTo>
                  <a:cubicBezTo>
                    <a:pt x="3" y="47"/>
                    <a:pt x="2" y="43"/>
                    <a:pt x="3" y="38"/>
                  </a:cubicBezTo>
                  <a:cubicBezTo>
                    <a:pt x="4" y="16"/>
                    <a:pt x="18" y="0"/>
                    <a:pt x="41" y="0"/>
                  </a:cubicBezTo>
                  <a:cubicBezTo>
                    <a:pt x="114" y="0"/>
                    <a:pt x="187" y="0"/>
                    <a:pt x="261" y="0"/>
                  </a:cubicBezTo>
                  <a:cubicBezTo>
                    <a:pt x="281" y="0"/>
                    <a:pt x="297" y="14"/>
                    <a:pt x="298" y="34"/>
                  </a:cubicBezTo>
                  <a:cubicBezTo>
                    <a:pt x="300" y="55"/>
                    <a:pt x="300" y="75"/>
                    <a:pt x="298" y="96"/>
                  </a:cubicBezTo>
                  <a:cubicBezTo>
                    <a:pt x="296" y="117"/>
                    <a:pt x="282" y="130"/>
                    <a:pt x="258" y="130"/>
                  </a:cubicBezTo>
                  <a:cubicBezTo>
                    <a:pt x="222" y="130"/>
                    <a:pt x="186" y="130"/>
                    <a:pt x="150" y="130"/>
                  </a:cubicBezTo>
                  <a:close/>
                  <a:moveTo>
                    <a:pt x="253" y="85"/>
                  </a:moveTo>
                  <a:cubicBezTo>
                    <a:pt x="253" y="71"/>
                    <a:pt x="253" y="58"/>
                    <a:pt x="253" y="46"/>
                  </a:cubicBezTo>
                  <a:cubicBezTo>
                    <a:pt x="184" y="46"/>
                    <a:pt x="116" y="46"/>
                    <a:pt x="49" y="46"/>
                  </a:cubicBezTo>
                  <a:cubicBezTo>
                    <a:pt x="49" y="60"/>
                    <a:pt x="49" y="72"/>
                    <a:pt x="49" y="85"/>
                  </a:cubicBezTo>
                  <a:cubicBezTo>
                    <a:pt x="117" y="85"/>
                    <a:pt x="184" y="85"/>
                    <a:pt x="253" y="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Freeform 41">
              <a:extLst>
                <a:ext uri="{FF2B5EF4-FFF2-40B4-BE49-F238E27FC236}">
                  <a16:creationId xmlns:a16="http://schemas.microsoft.com/office/drawing/2014/main" id="{CDA5F4C1-BD0B-BA35-8EC3-C3E5240A83B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963" y="600075"/>
              <a:ext cx="88900" cy="39688"/>
            </a:xfrm>
            <a:custGeom>
              <a:avLst/>
              <a:gdLst>
                <a:gd name="T0" fmla="*/ 148 w 298"/>
                <a:gd name="T1" fmla="*/ 130 h 130"/>
                <a:gd name="T2" fmla="*/ 45 w 298"/>
                <a:gd name="T3" fmla="*/ 130 h 130"/>
                <a:gd name="T4" fmla="*/ 1 w 298"/>
                <a:gd name="T5" fmla="*/ 86 h 130"/>
                <a:gd name="T6" fmla="*/ 1 w 298"/>
                <a:gd name="T7" fmla="*/ 39 h 130"/>
                <a:gd name="T8" fmla="*/ 39 w 298"/>
                <a:gd name="T9" fmla="*/ 0 h 130"/>
                <a:gd name="T10" fmla="*/ 258 w 298"/>
                <a:gd name="T11" fmla="*/ 0 h 130"/>
                <a:gd name="T12" fmla="*/ 297 w 298"/>
                <a:gd name="T13" fmla="*/ 37 h 130"/>
                <a:gd name="T14" fmla="*/ 297 w 298"/>
                <a:gd name="T15" fmla="*/ 93 h 130"/>
                <a:gd name="T16" fmla="*/ 258 w 298"/>
                <a:gd name="T17" fmla="*/ 130 h 130"/>
                <a:gd name="T18" fmla="*/ 148 w 298"/>
                <a:gd name="T19" fmla="*/ 130 h 130"/>
                <a:gd name="T20" fmla="*/ 148 w 298"/>
                <a:gd name="T21" fmla="*/ 130 h 130"/>
                <a:gd name="T22" fmla="*/ 46 w 298"/>
                <a:gd name="T23" fmla="*/ 84 h 130"/>
                <a:gd name="T24" fmla="*/ 251 w 298"/>
                <a:gd name="T25" fmla="*/ 84 h 130"/>
                <a:gd name="T26" fmla="*/ 251 w 298"/>
                <a:gd name="T27" fmla="*/ 46 h 130"/>
                <a:gd name="T28" fmla="*/ 46 w 298"/>
                <a:gd name="T29" fmla="*/ 46 h 130"/>
                <a:gd name="T30" fmla="*/ 46 w 298"/>
                <a:gd name="T31" fmla="*/ 84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8" h="130">
                  <a:moveTo>
                    <a:pt x="148" y="130"/>
                  </a:moveTo>
                  <a:cubicBezTo>
                    <a:pt x="114" y="130"/>
                    <a:pt x="79" y="130"/>
                    <a:pt x="45" y="130"/>
                  </a:cubicBezTo>
                  <a:cubicBezTo>
                    <a:pt x="14" y="130"/>
                    <a:pt x="1" y="116"/>
                    <a:pt x="1" y="86"/>
                  </a:cubicBezTo>
                  <a:cubicBezTo>
                    <a:pt x="0" y="70"/>
                    <a:pt x="0" y="55"/>
                    <a:pt x="1" y="39"/>
                  </a:cubicBezTo>
                  <a:cubicBezTo>
                    <a:pt x="1" y="16"/>
                    <a:pt x="16" y="0"/>
                    <a:pt x="39" y="0"/>
                  </a:cubicBezTo>
                  <a:cubicBezTo>
                    <a:pt x="112" y="0"/>
                    <a:pt x="185" y="0"/>
                    <a:pt x="258" y="0"/>
                  </a:cubicBezTo>
                  <a:cubicBezTo>
                    <a:pt x="280" y="0"/>
                    <a:pt x="295" y="15"/>
                    <a:pt x="297" y="37"/>
                  </a:cubicBezTo>
                  <a:cubicBezTo>
                    <a:pt x="298" y="56"/>
                    <a:pt x="298" y="74"/>
                    <a:pt x="297" y="93"/>
                  </a:cubicBezTo>
                  <a:cubicBezTo>
                    <a:pt x="295" y="116"/>
                    <a:pt x="281" y="129"/>
                    <a:pt x="258" y="130"/>
                  </a:cubicBezTo>
                  <a:cubicBezTo>
                    <a:pt x="221" y="130"/>
                    <a:pt x="185" y="130"/>
                    <a:pt x="148" y="130"/>
                  </a:cubicBezTo>
                  <a:cubicBezTo>
                    <a:pt x="148" y="130"/>
                    <a:pt x="148" y="130"/>
                    <a:pt x="148" y="130"/>
                  </a:cubicBezTo>
                  <a:close/>
                  <a:moveTo>
                    <a:pt x="46" y="84"/>
                  </a:moveTo>
                  <a:cubicBezTo>
                    <a:pt x="115" y="84"/>
                    <a:pt x="183" y="84"/>
                    <a:pt x="251" y="84"/>
                  </a:cubicBezTo>
                  <a:cubicBezTo>
                    <a:pt x="251" y="71"/>
                    <a:pt x="251" y="58"/>
                    <a:pt x="251" y="46"/>
                  </a:cubicBezTo>
                  <a:cubicBezTo>
                    <a:pt x="182" y="46"/>
                    <a:pt x="114" y="46"/>
                    <a:pt x="46" y="46"/>
                  </a:cubicBezTo>
                  <a:cubicBezTo>
                    <a:pt x="46" y="59"/>
                    <a:pt x="46" y="71"/>
                    <a:pt x="46" y="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" name="Freeform 42">
              <a:extLst>
                <a:ext uri="{FF2B5EF4-FFF2-40B4-BE49-F238E27FC236}">
                  <a16:creationId xmlns:a16="http://schemas.microsoft.com/office/drawing/2014/main" id="{DB8B759D-6D72-189D-D383-4A82DC784D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41963" y="703263"/>
              <a:ext cx="44450" cy="38100"/>
            </a:xfrm>
            <a:custGeom>
              <a:avLst/>
              <a:gdLst>
                <a:gd name="T0" fmla="*/ 76 w 149"/>
                <a:gd name="T1" fmla="*/ 0 h 131"/>
                <a:gd name="T2" fmla="*/ 112 w 149"/>
                <a:gd name="T3" fmla="*/ 1 h 131"/>
                <a:gd name="T4" fmla="*/ 149 w 149"/>
                <a:gd name="T5" fmla="*/ 36 h 131"/>
                <a:gd name="T6" fmla="*/ 148 w 149"/>
                <a:gd name="T7" fmla="*/ 95 h 131"/>
                <a:gd name="T8" fmla="*/ 113 w 149"/>
                <a:gd name="T9" fmla="*/ 130 h 131"/>
                <a:gd name="T10" fmla="*/ 36 w 149"/>
                <a:gd name="T11" fmla="*/ 130 h 131"/>
                <a:gd name="T12" fmla="*/ 1 w 149"/>
                <a:gd name="T13" fmla="*/ 94 h 131"/>
                <a:gd name="T14" fmla="*/ 1 w 149"/>
                <a:gd name="T15" fmla="*/ 35 h 131"/>
                <a:gd name="T16" fmla="*/ 35 w 149"/>
                <a:gd name="T17" fmla="*/ 1 h 131"/>
                <a:gd name="T18" fmla="*/ 76 w 149"/>
                <a:gd name="T19" fmla="*/ 1 h 131"/>
                <a:gd name="T20" fmla="*/ 76 w 149"/>
                <a:gd name="T21" fmla="*/ 0 h 131"/>
                <a:gd name="T22" fmla="*/ 46 w 149"/>
                <a:gd name="T23" fmla="*/ 46 h 131"/>
                <a:gd name="T24" fmla="*/ 46 w 149"/>
                <a:gd name="T25" fmla="*/ 84 h 131"/>
                <a:gd name="T26" fmla="*/ 103 w 149"/>
                <a:gd name="T27" fmla="*/ 84 h 131"/>
                <a:gd name="T28" fmla="*/ 103 w 149"/>
                <a:gd name="T29" fmla="*/ 46 h 131"/>
                <a:gd name="T30" fmla="*/ 46 w 149"/>
                <a:gd name="T31" fmla="*/ 46 h 1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9" h="131">
                  <a:moveTo>
                    <a:pt x="76" y="0"/>
                  </a:moveTo>
                  <a:cubicBezTo>
                    <a:pt x="88" y="0"/>
                    <a:pt x="100" y="0"/>
                    <a:pt x="112" y="1"/>
                  </a:cubicBezTo>
                  <a:cubicBezTo>
                    <a:pt x="133" y="1"/>
                    <a:pt x="148" y="15"/>
                    <a:pt x="149" y="36"/>
                  </a:cubicBezTo>
                  <a:cubicBezTo>
                    <a:pt x="149" y="56"/>
                    <a:pt x="149" y="75"/>
                    <a:pt x="148" y="95"/>
                  </a:cubicBezTo>
                  <a:cubicBezTo>
                    <a:pt x="147" y="115"/>
                    <a:pt x="133" y="129"/>
                    <a:pt x="113" y="130"/>
                  </a:cubicBezTo>
                  <a:cubicBezTo>
                    <a:pt x="87" y="130"/>
                    <a:pt x="62" y="131"/>
                    <a:pt x="36" y="130"/>
                  </a:cubicBezTo>
                  <a:cubicBezTo>
                    <a:pt x="16" y="129"/>
                    <a:pt x="2" y="114"/>
                    <a:pt x="1" y="94"/>
                  </a:cubicBezTo>
                  <a:cubicBezTo>
                    <a:pt x="0" y="74"/>
                    <a:pt x="0" y="55"/>
                    <a:pt x="1" y="35"/>
                  </a:cubicBezTo>
                  <a:cubicBezTo>
                    <a:pt x="2" y="16"/>
                    <a:pt x="16" y="2"/>
                    <a:pt x="35" y="1"/>
                  </a:cubicBezTo>
                  <a:cubicBezTo>
                    <a:pt x="49" y="0"/>
                    <a:pt x="62" y="1"/>
                    <a:pt x="76" y="1"/>
                  </a:cubicBezTo>
                  <a:cubicBezTo>
                    <a:pt x="76" y="1"/>
                    <a:pt x="76" y="0"/>
                    <a:pt x="76" y="0"/>
                  </a:cubicBezTo>
                  <a:close/>
                  <a:moveTo>
                    <a:pt x="46" y="46"/>
                  </a:moveTo>
                  <a:cubicBezTo>
                    <a:pt x="46" y="59"/>
                    <a:pt x="46" y="71"/>
                    <a:pt x="46" y="84"/>
                  </a:cubicBezTo>
                  <a:cubicBezTo>
                    <a:pt x="66" y="84"/>
                    <a:pt x="84" y="84"/>
                    <a:pt x="103" y="84"/>
                  </a:cubicBezTo>
                  <a:cubicBezTo>
                    <a:pt x="103" y="71"/>
                    <a:pt x="103" y="59"/>
                    <a:pt x="103" y="46"/>
                  </a:cubicBezTo>
                  <a:cubicBezTo>
                    <a:pt x="84" y="46"/>
                    <a:pt x="65" y="46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" name="Group 61">
            <a:extLst>
              <a:ext uri="{FF2B5EF4-FFF2-40B4-BE49-F238E27FC236}">
                <a16:creationId xmlns:a16="http://schemas.microsoft.com/office/drawing/2014/main" id="{ACF61A28-8E98-3FA7-1C2B-2BF70AD69BC3}"/>
              </a:ext>
            </a:extLst>
          </p:cNvPr>
          <p:cNvGrpSpPr/>
          <p:nvPr/>
        </p:nvGrpSpPr>
        <p:grpSpPr>
          <a:xfrm>
            <a:off x="8696253" y="1475215"/>
            <a:ext cx="457201" cy="463551"/>
            <a:chOff x="5822950" y="355600"/>
            <a:chExt cx="457201" cy="463550"/>
          </a:xfrm>
          <a:solidFill>
            <a:srgbClr val="43266B"/>
          </a:solidFill>
        </p:grpSpPr>
        <p:sp>
          <p:nvSpPr>
            <p:cNvPr id="63" name="Freeform 43">
              <a:extLst>
                <a:ext uri="{FF2B5EF4-FFF2-40B4-BE49-F238E27FC236}">
                  <a16:creationId xmlns:a16="http://schemas.microsoft.com/office/drawing/2014/main" id="{00BC4770-CD6F-1D2F-B52C-DF6857344D4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8700" y="644525"/>
              <a:ext cx="171450" cy="174625"/>
            </a:xfrm>
            <a:custGeom>
              <a:avLst/>
              <a:gdLst>
                <a:gd name="T0" fmla="*/ 265 w 577"/>
                <a:gd name="T1" fmla="*/ 586 h 586"/>
                <a:gd name="T2" fmla="*/ 188 w 577"/>
                <a:gd name="T3" fmla="*/ 565 h 586"/>
                <a:gd name="T4" fmla="*/ 13 w 577"/>
                <a:gd name="T5" fmla="*/ 271 h 586"/>
                <a:gd name="T6" fmla="*/ 249 w 577"/>
                <a:gd name="T7" fmla="*/ 25 h 586"/>
                <a:gd name="T8" fmla="*/ 574 w 577"/>
                <a:gd name="T9" fmla="*/ 267 h 586"/>
                <a:gd name="T10" fmla="*/ 577 w 577"/>
                <a:gd name="T11" fmla="*/ 274 h 586"/>
                <a:gd name="T12" fmla="*/ 577 w 577"/>
                <a:gd name="T13" fmla="*/ 331 h 586"/>
                <a:gd name="T14" fmla="*/ 574 w 577"/>
                <a:gd name="T15" fmla="*/ 342 h 586"/>
                <a:gd name="T16" fmla="*/ 381 w 577"/>
                <a:gd name="T17" fmla="*/ 572 h 586"/>
                <a:gd name="T18" fmla="*/ 322 w 577"/>
                <a:gd name="T19" fmla="*/ 586 h 586"/>
                <a:gd name="T20" fmla="*/ 265 w 577"/>
                <a:gd name="T21" fmla="*/ 586 h 586"/>
                <a:gd name="T22" fmla="*/ 483 w 577"/>
                <a:gd name="T23" fmla="*/ 445 h 586"/>
                <a:gd name="T24" fmla="*/ 455 w 577"/>
                <a:gd name="T25" fmla="*/ 129 h 586"/>
                <a:gd name="T26" fmla="*/ 119 w 577"/>
                <a:gd name="T27" fmla="*/ 144 h 586"/>
                <a:gd name="T28" fmla="*/ 105 w 577"/>
                <a:gd name="T29" fmla="*/ 444 h 586"/>
                <a:gd name="T30" fmla="*/ 239 w 577"/>
                <a:gd name="T31" fmla="*/ 363 h 586"/>
                <a:gd name="T32" fmla="*/ 353 w 577"/>
                <a:gd name="T33" fmla="*/ 363 h 586"/>
                <a:gd name="T34" fmla="*/ 483 w 577"/>
                <a:gd name="T35" fmla="*/ 445 h 586"/>
                <a:gd name="T36" fmla="*/ 295 w 577"/>
                <a:gd name="T37" fmla="*/ 408 h 586"/>
                <a:gd name="T38" fmla="*/ 220 w 577"/>
                <a:gd name="T39" fmla="*/ 408 h 586"/>
                <a:gd name="T40" fmla="*/ 214 w 577"/>
                <a:gd name="T41" fmla="*/ 409 h 586"/>
                <a:gd name="T42" fmla="*/ 145 w 577"/>
                <a:gd name="T43" fmla="*/ 476 h 586"/>
                <a:gd name="T44" fmla="*/ 152 w 577"/>
                <a:gd name="T45" fmla="*/ 493 h 586"/>
                <a:gd name="T46" fmla="*/ 437 w 577"/>
                <a:gd name="T47" fmla="*/ 494 h 586"/>
                <a:gd name="T48" fmla="*/ 444 w 577"/>
                <a:gd name="T49" fmla="*/ 474 h 586"/>
                <a:gd name="T50" fmla="*/ 368 w 577"/>
                <a:gd name="T51" fmla="*/ 409 h 586"/>
                <a:gd name="T52" fmla="*/ 295 w 577"/>
                <a:gd name="T53" fmla="*/ 408 h 5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77" h="586">
                  <a:moveTo>
                    <a:pt x="265" y="586"/>
                  </a:moveTo>
                  <a:cubicBezTo>
                    <a:pt x="239" y="579"/>
                    <a:pt x="212" y="574"/>
                    <a:pt x="188" y="565"/>
                  </a:cubicBezTo>
                  <a:cubicBezTo>
                    <a:pt x="71" y="519"/>
                    <a:pt x="0" y="397"/>
                    <a:pt x="13" y="271"/>
                  </a:cubicBezTo>
                  <a:cubicBezTo>
                    <a:pt x="27" y="147"/>
                    <a:pt x="126" y="44"/>
                    <a:pt x="249" y="25"/>
                  </a:cubicBezTo>
                  <a:cubicBezTo>
                    <a:pt x="408" y="0"/>
                    <a:pt x="551" y="106"/>
                    <a:pt x="574" y="267"/>
                  </a:cubicBezTo>
                  <a:cubicBezTo>
                    <a:pt x="575" y="270"/>
                    <a:pt x="576" y="272"/>
                    <a:pt x="577" y="274"/>
                  </a:cubicBezTo>
                  <a:cubicBezTo>
                    <a:pt x="577" y="293"/>
                    <a:pt x="577" y="312"/>
                    <a:pt x="577" y="331"/>
                  </a:cubicBezTo>
                  <a:cubicBezTo>
                    <a:pt x="576" y="335"/>
                    <a:pt x="575" y="339"/>
                    <a:pt x="574" y="342"/>
                  </a:cubicBezTo>
                  <a:cubicBezTo>
                    <a:pt x="555" y="456"/>
                    <a:pt x="490" y="533"/>
                    <a:pt x="381" y="572"/>
                  </a:cubicBezTo>
                  <a:cubicBezTo>
                    <a:pt x="362" y="579"/>
                    <a:pt x="342" y="581"/>
                    <a:pt x="322" y="586"/>
                  </a:cubicBezTo>
                  <a:cubicBezTo>
                    <a:pt x="303" y="586"/>
                    <a:pt x="284" y="586"/>
                    <a:pt x="265" y="586"/>
                  </a:cubicBezTo>
                  <a:close/>
                  <a:moveTo>
                    <a:pt x="483" y="445"/>
                  </a:moveTo>
                  <a:cubicBezTo>
                    <a:pt x="549" y="365"/>
                    <a:pt x="556" y="221"/>
                    <a:pt x="455" y="129"/>
                  </a:cubicBezTo>
                  <a:cubicBezTo>
                    <a:pt x="358" y="39"/>
                    <a:pt x="207" y="46"/>
                    <a:pt x="119" y="144"/>
                  </a:cubicBezTo>
                  <a:cubicBezTo>
                    <a:pt x="26" y="246"/>
                    <a:pt x="51" y="385"/>
                    <a:pt x="105" y="444"/>
                  </a:cubicBezTo>
                  <a:cubicBezTo>
                    <a:pt x="131" y="385"/>
                    <a:pt x="176" y="360"/>
                    <a:pt x="239" y="363"/>
                  </a:cubicBezTo>
                  <a:cubicBezTo>
                    <a:pt x="277" y="364"/>
                    <a:pt x="315" y="364"/>
                    <a:pt x="353" y="363"/>
                  </a:cubicBezTo>
                  <a:cubicBezTo>
                    <a:pt x="415" y="361"/>
                    <a:pt x="458" y="387"/>
                    <a:pt x="483" y="445"/>
                  </a:cubicBezTo>
                  <a:close/>
                  <a:moveTo>
                    <a:pt x="295" y="408"/>
                  </a:moveTo>
                  <a:cubicBezTo>
                    <a:pt x="270" y="408"/>
                    <a:pt x="245" y="408"/>
                    <a:pt x="220" y="408"/>
                  </a:cubicBezTo>
                  <a:cubicBezTo>
                    <a:pt x="218" y="408"/>
                    <a:pt x="216" y="409"/>
                    <a:pt x="214" y="409"/>
                  </a:cubicBezTo>
                  <a:cubicBezTo>
                    <a:pt x="178" y="411"/>
                    <a:pt x="147" y="441"/>
                    <a:pt x="145" y="476"/>
                  </a:cubicBezTo>
                  <a:cubicBezTo>
                    <a:pt x="145" y="482"/>
                    <a:pt x="148" y="490"/>
                    <a:pt x="152" y="493"/>
                  </a:cubicBezTo>
                  <a:cubicBezTo>
                    <a:pt x="232" y="556"/>
                    <a:pt x="357" y="556"/>
                    <a:pt x="437" y="494"/>
                  </a:cubicBezTo>
                  <a:cubicBezTo>
                    <a:pt x="444" y="488"/>
                    <a:pt x="446" y="482"/>
                    <a:pt x="444" y="474"/>
                  </a:cubicBezTo>
                  <a:cubicBezTo>
                    <a:pt x="438" y="436"/>
                    <a:pt x="408" y="410"/>
                    <a:pt x="368" y="409"/>
                  </a:cubicBezTo>
                  <a:cubicBezTo>
                    <a:pt x="344" y="408"/>
                    <a:pt x="319" y="408"/>
                    <a:pt x="295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" name="Freeform 44">
              <a:extLst>
                <a:ext uri="{FF2B5EF4-FFF2-40B4-BE49-F238E27FC236}">
                  <a16:creationId xmlns:a16="http://schemas.microsoft.com/office/drawing/2014/main" id="{1FA026A4-5F3F-7910-6BDD-63F120EC539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4538" y="360363"/>
              <a:ext cx="173038" cy="176213"/>
            </a:xfrm>
            <a:custGeom>
              <a:avLst/>
              <a:gdLst>
                <a:gd name="T0" fmla="*/ 0 w 586"/>
                <a:gd name="T1" fmla="*/ 257 h 590"/>
                <a:gd name="T2" fmla="*/ 9 w 586"/>
                <a:gd name="T3" fmla="*/ 219 h 590"/>
                <a:gd name="T4" fmla="*/ 297 w 586"/>
                <a:gd name="T5" fmla="*/ 5 h 590"/>
                <a:gd name="T6" fmla="*/ 562 w 586"/>
                <a:gd name="T7" fmla="*/ 243 h 590"/>
                <a:gd name="T8" fmla="*/ 318 w 586"/>
                <a:gd name="T9" fmla="*/ 568 h 590"/>
                <a:gd name="T10" fmla="*/ 3 w 586"/>
                <a:gd name="T11" fmla="*/ 325 h 590"/>
                <a:gd name="T12" fmla="*/ 0 w 586"/>
                <a:gd name="T13" fmla="*/ 317 h 590"/>
                <a:gd name="T14" fmla="*/ 0 w 586"/>
                <a:gd name="T15" fmla="*/ 257 h 590"/>
                <a:gd name="T16" fmla="*/ 93 w 586"/>
                <a:gd name="T17" fmla="*/ 428 h 590"/>
                <a:gd name="T18" fmla="*/ 95 w 586"/>
                <a:gd name="T19" fmla="*/ 426 h 590"/>
                <a:gd name="T20" fmla="*/ 100 w 586"/>
                <a:gd name="T21" fmla="*/ 416 h 590"/>
                <a:gd name="T22" fmla="*/ 207 w 586"/>
                <a:gd name="T23" fmla="*/ 348 h 590"/>
                <a:gd name="T24" fmla="*/ 358 w 586"/>
                <a:gd name="T25" fmla="*/ 348 h 590"/>
                <a:gd name="T26" fmla="*/ 466 w 586"/>
                <a:gd name="T27" fmla="*/ 417 h 590"/>
                <a:gd name="T28" fmla="*/ 472 w 586"/>
                <a:gd name="T29" fmla="*/ 429 h 590"/>
                <a:gd name="T30" fmla="*/ 446 w 586"/>
                <a:gd name="T31" fmla="*/ 115 h 590"/>
                <a:gd name="T32" fmla="*/ 120 w 586"/>
                <a:gd name="T33" fmla="*/ 115 h 590"/>
                <a:gd name="T34" fmla="*/ 93 w 586"/>
                <a:gd name="T35" fmla="*/ 428 h 590"/>
                <a:gd name="T36" fmla="*/ 283 w 586"/>
                <a:gd name="T37" fmla="*/ 392 h 590"/>
                <a:gd name="T38" fmla="*/ 209 w 586"/>
                <a:gd name="T39" fmla="*/ 392 h 590"/>
                <a:gd name="T40" fmla="*/ 133 w 586"/>
                <a:gd name="T41" fmla="*/ 458 h 590"/>
                <a:gd name="T42" fmla="*/ 140 w 586"/>
                <a:gd name="T43" fmla="*/ 478 h 590"/>
                <a:gd name="T44" fmla="*/ 424 w 586"/>
                <a:gd name="T45" fmla="*/ 478 h 590"/>
                <a:gd name="T46" fmla="*/ 432 w 586"/>
                <a:gd name="T47" fmla="*/ 460 h 590"/>
                <a:gd name="T48" fmla="*/ 356 w 586"/>
                <a:gd name="T49" fmla="*/ 392 h 590"/>
                <a:gd name="T50" fmla="*/ 283 w 586"/>
                <a:gd name="T51" fmla="*/ 392 h 5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86" h="590">
                  <a:moveTo>
                    <a:pt x="0" y="257"/>
                  </a:moveTo>
                  <a:cubicBezTo>
                    <a:pt x="3" y="244"/>
                    <a:pt x="5" y="232"/>
                    <a:pt x="9" y="219"/>
                  </a:cubicBezTo>
                  <a:cubicBezTo>
                    <a:pt x="41" y="88"/>
                    <a:pt x="161" y="0"/>
                    <a:pt x="297" y="5"/>
                  </a:cubicBezTo>
                  <a:cubicBezTo>
                    <a:pt x="428" y="11"/>
                    <a:pt x="541" y="112"/>
                    <a:pt x="562" y="243"/>
                  </a:cubicBezTo>
                  <a:cubicBezTo>
                    <a:pt x="586" y="401"/>
                    <a:pt x="479" y="545"/>
                    <a:pt x="318" y="568"/>
                  </a:cubicBezTo>
                  <a:cubicBezTo>
                    <a:pt x="168" y="590"/>
                    <a:pt x="24" y="479"/>
                    <a:pt x="3" y="325"/>
                  </a:cubicBezTo>
                  <a:cubicBezTo>
                    <a:pt x="2" y="322"/>
                    <a:pt x="1" y="320"/>
                    <a:pt x="0" y="317"/>
                  </a:cubicBezTo>
                  <a:cubicBezTo>
                    <a:pt x="0" y="297"/>
                    <a:pt x="0" y="277"/>
                    <a:pt x="0" y="257"/>
                  </a:cubicBezTo>
                  <a:close/>
                  <a:moveTo>
                    <a:pt x="93" y="428"/>
                  </a:moveTo>
                  <a:cubicBezTo>
                    <a:pt x="94" y="427"/>
                    <a:pt x="95" y="427"/>
                    <a:pt x="95" y="426"/>
                  </a:cubicBezTo>
                  <a:cubicBezTo>
                    <a:pt x="96" y="423"/>
                    <a:pt x="98" y="419"/>
                    <a:pt x="100" y="416"/>
                  </a:cubicBezTo>
                  <a:cubicBezTo>
                    <a:pt x="123" y="373"/>
                    <a:pt x="158" y="349"/>
                    <a:pt x="207" y="348"/>
                  </a:cubicBezTo>
                  <a:cubicBezTo>
                    <a:pt x="257" y="346"/>
                    <a:pt x="308" y="346"/>
                    <a:pt x="358" y="348"/>
                  </a:cubicBezTo>
                  <a:cubicBezTo>
                    <a:pt x="407" y="349"/>
                    <a:pt x="443" y="373"/>
                    <a:pt x="466" y="417"/>
                  </a:cubicBezTo>
                  <a:cubicBezTo>
                    <a:pt x="468" y="421"/>
                    <a:pt x="470" y="425"/>
                    <a:pt x="472" y="429"/>
                  </a:cubicBezTo>
                  <a:cubicBezTo>
                    <a:pt x="536" y="350"/>
                    <a:pt x="544" y="209"/>
                    <a:pt x="446" y="115"/>
                  </a:cubicBezTo>
                  <a:cubicBezTo>
                    <a:pt x="355" y="29"/>
                    <a:pt x="211" y="28"/>
                    <a:pt x="120" y="115"/>
                  </a:cubicBezTo>
                  <a:cubicBezTo>
                    <a:pt x="23" y="207"/>
                    <a:pt x="28" y="347"/>
                    <a:pt x="93" y="428"/>
                  </a:cubicBezTo>
                  <a:close/>
                  <a:moveTo>
                    <a:pt x="283" y="392"/>
                  </a:moveTo>
                  <a:cubicBezTo>
                    <a:pt x="258" y="392"/>
                    <a:pt x="234" y="392"/>
                    <a:pt x="209" y="392"/>
                  </a:cubicBezTo>
                  <a:cubicBezTo>
                    <a:pt x="170" y="393"/>
                    <a:pt x="140" y="420"/>
                    <a:pt x="133" y="458"/>
                  </a:cubicBezTo>
                  <a:cubicBezTo>
                    <a:pt x="131" y="466"/>
                    <a:pt x="133" y="472"/>
                    <a:pt x="140" y="478"/>
                  </a:cubicBezTo>
                  <a:cubicBezTo>
                    <a:pt x="222" y="540"/>
                    <a:pt x="343" y="541"/>
                    <a:pt x="424" y="478"/>
                  </a:cubicBezTo>
                  <a:cubicBezTo>
                    <a:pt x="429" y="475"/>
                    <a:pt x="432" y="466"/>
                    <a:pt x="432" y="460"/>
                  </a:cubicBezTo>
                  <a:cubicBezTo>
                    <a:pt x="429" y="422"/>
                    <a:pt x="396" y="393"/>
                    <a:pt x="356" y="392"/>
                  </a:cubicBezTo>
                  <a:cubicBezTo>
                    <a:pt x="332" y="392"/>
                    <a:pt x="307" y="392"/>
                    <a:pt x="283" y="3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" name="Freeform 45">
              <a:extLst>
                <a:ext uri="{FF2B5EF4-FFF2-40B4-BE49-F238E27FC236}">
                  <a16:creationId xmlns:a16="http://schemas.microsoft.com/office/drawing/2014/main" id="{BC8FDA32-53B2-FAB2-0E54-31502D6288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22950" y="650875"/>
              <a:ext cx="174625" cy="168275"/>
            </a:xfrm>
            <a:custGeom>
              <a:avLst/>
              <a:gdLst>
                <a:gd name="T0" fmla="*/ 5 w 586"/>
                <a:gd name="T1" fmla="*/ 251 h 563"/>
                <a:gd name="T2" fmla="*/ 17 w 586"/>
                <a:gd name="T3" fmla="*/ 202 h 563"/>
                <a:gd name="T4" fmla="*/ 218 w 586"/>
                <a:gd name="T5" fmla="*/ 6 h 563"/>
                <a:gd name="T6" fmla="*/ 257 w 586"/>
                <a:gd name="T7" fmla="*/ 19 h 563"/>
                <a:gd name="T8" fmla="*/ 229 w 586"/>
                <a:gd name="T9" fmla="*/ 50 h 563"/>
                <a:gd name="T10" fmla="*/ 89 w 586"/>
                <a:gd name="T11" fmla="*/ 410 h 563"/>
                <a:gd name="T12" fmla="*/ 98 w 586"/>
                <a:gd name="T13" fmla="*/ 422 h 563"/>
                <a:gd name="T14" fmla="*/ 105 w 586"/>
                <a:gd name="T15" fmla="*/ 408 h 563"/>
                <a:gd name="T16" fmla="*/ 210 w 586"/>
                <a:gd name="T17" fmla="*/ 341 h 563"/>
                <a:gd name="T18" fmla="*/ 359 w 586"/>
                <a:gd name="T19" fmla="*/ 340 h 563"/>
                <a:gd name="T20" fmla="*/ 473 w 586"/>
                <a:gd name="T21" fmla="*/ 415 h 563"/>
                <a:gd name="T22" fmla="*/ 478 w 586"/>
                <a:gd name="T23" fmla="*/ 423 h 563"/>
                <a:gd name="T24" fmla="*/ 525 w 586"/>
                <a:gd name="T25" fmla="*/ 276 h 563"/>
                <a:gd name="T26" fmla="*/ 345 w 586"/>
                <a:gd name="T27" fmla="*/ 50 h 563"/>
                <a:gd name="T28" fmla="*/ 336 w 586"/>
                <a:gd name="T29" fmla="*/ 47 h 563"/>
                <a:gd name="T30" fmla="*/ 318 w 586"/>
                <a:gd name="T31" fmla="*/ 20 h 563"/>
                <a:gd name="T32" fmla="*/ 346 w 586"/>
                <a:gd name="T33" fmla="*/ 4 h 563"/>
                <a:gd name="T34" fmla="*/ 401 w 586"/>
                <a:gd name="T35" fmla="*/ 22 h 563"/>
                <a:gd name="T36" fmla="*/ 568 w 586"/>
                <a:gd name="T37" fmla="*/ 316 h 563"/>
                <a:gd name="T38" fmla="*/ 325 w 586"/>
                <a:gd name="T39" fmla="*/ 560 h 563"/>
                <a:gd name="T40" fmla="*/ 317 w 586"/>
                <a:gd name="T41" fmla="*/ 563 h 563"/>
                <a:gd name="T42" fmla="*/ 257 w 586"/>
                <a:gd name="T43" fmla="*/ 563 h 563"/>
                <a:gd name="T44" fmla="*/ 250 w 586"/>
                <a:gd name="T45" fmla="*/ 560 h 563"/>
                <a:gd name="T46" fmla="*/ 12 w 586"/>
                <a:gd name="T47" fmla="*/ 344 h 563"/>
                <a:gd name="T48" fmla="*/ 5 w 586"/>
                <a:gd name="T49" fmla="*/ 311 h 563"/>
                <a:gd name="T50" fmla="*/ 5 w 586"/>
                <a:gd name="T51" fmla="*/ 251 h 563"/>
                <a:gd name="T52" fmla="*/ 289 w 586"/>
                <a:gd name="T53" fmla="*/ 386 h 563"/>
                <a:gd name="T54" fmla="*/ 289 w 586"/>
                <a:gd name="T55" fmla="*/ 385 h 563"/>
                <a:gd name="T56" fmla="*/ 214 w 586"/>
                <a:gd name="T57" fmla="*/ 386 h 563"/>
                <a:gd name="T58" fmla="*/ 138 w 586"/>
                <a:gd name="T59" fmla="*/ 450 h 563"/>
                <a:gd name="T60" fmla="*/ 146 w 586"/>
                <a:gd name="T61" fmla="*/ 471 h 563"/>
                <a:gd name="T62" fmla="*/ 430 w 586"/>
                <a:gd name="T63" fmla="*/ 470 h 563"/>
                <a:gd name="T64" fmla="*/ 437 w 586"/>
                <a:gd name="T65" fmla="*/ 453 h 563"/>
                <a:gd name="T66" fmla="*/ 368 w 586"/>
                <a:gd name="T67" fmla="*/ 386 h 563"/>
                <a:gd name="T68" fmla="*/ 289 w 586"/>
                <a:gd name="T69" fmla="*/ 386 h 5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586" h="563">
                  <a:moveTo>
                    <a:pt x="5" y="251"/>
                  </a:moveTo>
                  <a:cubicBezTo>
                    <a:pt x="9" y="235"/>
                    <a:pt x="12" y="218"/>
                    <a:pt x="17" y="202"/>
                  </a:cubicBezTo>
                  <a:cubicBezTo>
                    <a:pt x="48" y="101"/>
                    <a:pt x="116" y="35"/>
                    <a:pt x="218" y="6"/>
                  </a:cubicBezTo>
                  <a:cubicBezTo>
                    <a:pt x="240" y="0"/>
                    <a:pt x="253" y="5"/>
                    <a:pt x="257" y="19"/>
                  </a:cubicBezTo>
                  <a:cubicBezTo>
                    <a:pt x="261" y="35"/>
                    <a:pt x="252" y="44"/>
                    <a:pt x="229" y="50"/>
                  </a:cubicBezTo>
                  <a:cubicBezTo>
                    <a:pt x="72" y="89"/>
                    <a:pt x="0" y="276"/>
                    <a:pt x="89" y="410"/>
                  </a:cubicBezTo>
                  <a:cubicBezTo>
                    <a:pt x="91" y="414"/>
                    <a:pt x="94" y="417"/>
                    <a:pt x="98" y="422"/>
                  </a:cubicBezTo>
                  <a:cubicBezTo>
                    <a:pt x="101" y="417"/>
                    <a:pt x="103" y="413"/>
                    <a:pt x="105" y="408"/>
                  </a:cubicBezTo>
                  <a:cubicBezTo>
                    <a:pt x="127" y="366"/>
                    <a:pt x="162" y="342"/>
                    <a:pt x="210" y="341"/>
                  </a:cubicBezTo>
                  <a:cubicBezTo>
                    <a:pt x="260" y="339"/>
                    <a:pt x="309" y="340"/>
                    <a:pt x="359" y="340"/>
                  </a:cubicBezTo>
                  <a:cubicBezTo>
                    <a:pt x="413" y="341"/>
                    <a:pt x="451" y="366"/>
                    <a:pt x="473" y="415"/>
                  </a:cubicBezTo>
                  <a:cubicBezTo>
                    <a:pt x="474" y="417"/>
                    <a:pt x="476" y="419"/>
                    <a:pt x="478" y="423"/>
                  </a:cubicBezTo>
                  <a:cubicBezTo>
                    <a:pt x="510" y="379"/>
                    <a:pt x="526" y="330"/>
                    <a:pt x="525" y="276"/>
                  </a:cubicBezTo>
                  <a:cubicBezTo>
                    <a:pt x="524" y="169"/>
                    <a:pt x="449" y="75"/>
                    <a:pt x="345" y="50"/>
                  </a:cubicBezTo>
                  <a:cubicBezTo>
                    <a:pt x="342" y="49"/>
                    <a:pt x="339" y="48"/>
                    <a:pt x="336" y="47"/>
                  </a:cubicBezTo>
                  <a:cubicBezTo>
                    <a:pt x="322" y="43"/>
                    <a:pt x="315" y="32"/>
                    <a:pt x="318" y="20"/>
                  </a:cubicBezTo>
                  <a:cubicBezTo>
                    <a:pt x="322" y="8"/>
                    <a:pt x="333" y="1"/>
                    <a:pt x="346" y="4"/>
                  </a:cubicBezTo>
                  <a:cubicBezTo>
                    <a:pt x="365" y="9"/>
                    <a:pt x="384" y="14"/>
                    <a:pt x="401" y="22"/>
                  </a:cubicBezTo>
                  <a:cubicBezTo>
                    <a:pt x="516" y="72"/>
                    <a:pt x="586" y="196"/>
                    <a:pt x="568" y="316"/>
                  </a:cubicBezTo>
                  <a:cubicBezTo>
                    <a:pt x="549" y="446"/>
                    <a:pt x="452" y="543"/>
                    <a:pt x="325" y="560"/>
                  </a:cubicBezTo>
                  <a:cubicBezTo>
                    <a:pt x="322" y="561"/>
                    <a:pt x="320" y="562"/>
                    <a:pt x="317" y="563"/>
                  </a:cubicBezTo>
                  <a:cubicBezTo>
                    <a:pt x="297" y="563"/>
                    <a:pt x="277" y="563"/>
                    <a:pt x="257" y="563"/>
                  </a:cubicBezTo>
                  <a:cubicBezTo>
                    <a:pt x="255" y="562"/>
                    <a:pt x="253" y="561"/>
                    <a:pt x="250" y="560"/>
                  </a:cubicBezTo>
                  <a:cubicBezTo>
                    <a:pt x="132" y="543"/>
                    <a:pt x="40" y="459"/>
                    <a:pt x="12" y="344"/>
                  </a:cubicBezTo>
                  <a:cubicBezTo>
                    <a:pt x="10" y="333"/>
                    <a:pt x="7" y="322"/>
                    <a:pt x="5" y="311"/>
                  </a:cubicBezTo>
                  <a:cubicBezTo>
                    <a:pt x="5" y="291"/>
                    <a:pt x="5" y="271"/>
                    <a:pt x="5" y="251"/>
                  </a:cubicBezTo>
                  <a:close/>
                  <a:moveTo>
                    <a:pt x="289" y="386"/>
                  </a:moveTo>
                  <a:cubicBezTo>
                    <a:pt x="289" y="386"/>
                    <a:pt x="289" y="386"/>
                    <a:pt x="289" y="385"/>
                  </a:cubicBezTo>
                  <a:cubicBezTo>
                    <a:pt x="264" y="385"/>
                    <a:pt x="239" y="385"/>
                    <a:pt x="214" y="386"/>
                  </a:cubicBezTo>
                  <a:cubicBezTo>
                    <a:pt x="175" y="387"/>
                    <a:pt x="146" y="412"/>
                    <a:pt x="138" y="450"/>
                  </a:cubicBezTo>
                  <a:cubicBezTo>
                    <a:pt x="136" y="459"/>
                    <a:pt x="138" y="465"/>
                    <a:pt x="146" y="471"/>
                  </a:cubicBezTo>
                  <a:cubicBezTo>
                    <a:pt x="228" y="533"/>
                    <a:pt x="349" y="533"/>
                    <a:pt x="430" y="470"/>
                  </a:cubicBezTo>
                  <a:cubicBezTo>
                    <a:pt x="434" y="467"/>
                    <a:pt x="437" y="459"/>
                    <a:pt x="437" y="453"/>
                  </a:cubicBezTo>
                  <a:cubicBezTo>
                    <a:pt x="435" y="418"/>
                    <a:pt x="404" y="388"/>
                    <a:pt x="368" y="386"/>
                  </a:cubicBezTo>
                  <a:cubicBezTo>
                    <a:pt x="342" y="385"/>
                    <a:pt x="315" y="386"/>
                    <a:pt x="289" y="3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" name="Freeform 46">
              <a:extLst>
                <a:ext uri="{FF2B5EF4-FFF2-40B4-BE49-F238E27FC236}">
                  <a16:creationId xmlns:a16="http://schemas.microsoft.com/office/drawing/2014/main" id="{01888DAB-F000-A812-006C-ED17BAF190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69000" y="508000"/>
              <a:ext cx="166688" cy="166688"/>
            </a:xfrm>
            <a:custGeom>
              <a:avLst/>
              <a:gdLst>
                <a:gd name="T0" fmla="*/ 394 w 560"/>
                <a:gd name="T1" fmla="*/ 497 h 560"/>
                <a:gd name="T2" fmla="*/ 362 w 560"/>
                <a:gd name="T3" fmla="*/ 476 h 560"/>
                <a:gd name="T4" fmla="*/ 354 w 560"/>
                <a:gd name="T5" fmla="*/ 516 h 560"/>
                <a:gd name="T6" fmla="*/ 251 w 560"/>
                <a:gd name="T7" fmla="*/ 560 h 560"/>
                <a:gd name="T8" fmla="*/ 206 w 560"/>
                <a:gd name="T9" fmla="*/ 486 h 560"/>
                <a:gd name="T10" fmla="*/ 186 w 560"/>
                <a:gd name="T11" fmla="*/ 479 h 560"/>
                <a:gd name="T12" fmla="*/ 106 w 560"/>
                <a:gd name="T13" fmla="*/ 501 h 560"/>
                <a:gd name="T14" fmla="*/ 59 w 560"/>
                <a:gd name="T15" fmla="*/ 397 h 560"/>
                <a:gd name="T16" fmla="*/ 84 w 560"/>
                <a:gd name="T17" fmla="*/ 362 h 560"/>
                <a:gd name="T18" fmla="*/ 42 w 560"/>
                <a:gd name="T19" fmla="*/ 354 h 560"/>
                <a:gd name="T20" fmla="*/ 0 w 560"/>
                <a:gd name="T21" fmla="*/ 249 h 560"/>
                <a:gd name="T22" fmla="*/ 74 w 560"/>
                <a:gd name="T23" fmla="*/ 206 h 560"/>
                <a:gd name="T24" fmla="*/ 81 w 560"/>
                <a:gd name="T25" fmla="*/ 186 h 560"/>
                <a:gd name="T26" fmla="*/ 59 w 560"/>
                <a:gd name="T27" fmla="*/ 106 h 560"/>
                <a:gd name="T28" fmla="*/ 163 w 560"/>
                <a:gd name="T29" fmla="*/ 59 h 560"/>
                <a:gd name="T30" fmla="*/ 198 w 560"/>
                <a:gd name="T31" fmla="*/ 85 h 560"/>
                <a:gd name="T32" fmla="*/ 206 w 560"/>
                <a:gd name="T33" fmla="*/ 44 h 560"/>
                <a:gd name="T34" fmla="*/ 312 w 560"/>
                <a:gd name="T35" fmla="*/ 0 h 560"/>
                <a:gd name="T36" fmla="*/ 354 w 560"/>
                <a:gd name="T37" fmla="*/ 74 h 560"/>
                <a:gd name="T38" fmla="*/ 374 w 560"/>
                <a:gd name="T39" fmla="*/ 81 h 560"/>
                <a:gd name="T40" fmla="*/ 454 w 560"/>
                <a:gd name="T41" fmla="*/ 59 h 560"/>
                <a:gd name="T42" fmla="*/ 501 w 560"/>
                <a:gd name="T43" fmla="*/ 163 h 560"/>
                <a:gd name="T44" fmla="*/ 475 w 560"/>
                <a:gd name="T45" fmla="*/ 198 h 560"/>
                <a:gd name="T46" fmla="*/ 517 w 560"/>
                <a:gd name="T47" fmla="*/ 206 h 560"/>
                <a:gd name="T48" fmla="*/ 560 w 560"/>
                <a:gd name="T49" fmla="*/ 311 h 560"/>
                <a:gd name="T50" fmla="*/ 486 w 560"/>
                <a:gd name="T51" fmla="*/ 354 h 560"/>
                <a:gd name="T52" fmla="*/ 479 w 560"/>
                <a:gd name="T53" fmla="*/ 374 h 560"/>
                <a:gd name="T54" fmla="*/ 501 w 560"/>
                <a:gd name="T55" fmla="*/ 454 h 560"/>
                <a:gd name="T56" fmla="*/ 425 w 560"/>
                <a:gd name="T57" fmla="*/ 516 h 560"/>
                <a:gd name="T58" fmla="*/ 402 w 560"/>
                <a:gd name="T59" fmla="*/ 117 h 560"/>
                <a:gd name="T60" fmla="*/ 309 w 560"/>
                <a:gd name="T61" fmla="*/ 79 h 560"/>
                <a:gd name="T62" fmla="*/ 251 w 560"/>
                <a:gd name="T63" fmla="*/ 46 h 560"/>
                <a:gd name="T64" fmla="*/ 135 w 560"/>
                <a:gd name="T65" fmla="*/ 95 h 560"/>
                <a:gd name="T66" fmla="*/ 120 w 560"/>
                <a:gd name="T67" fmla="*/ 160 h 560"/>
                <a:gd name="T68" fmla="*/ 82 w 560"/>
                <a:gd name="T69" fmla="*/ 251 h 560"/>
                <a:gd name="T70" fmla="*/ 46 w 560"/>
                <a:gd name="T71" fmla="*/ 309 h 560"/>
                <a:gd name="T72" fmla="*/ 94 w 560"/>
                <a:gd name="T73" fmla="*/ 425 h 560"/>
                <a:gd name="T74" fmla="*/ 159 w 560"/>
                <a:gd name="T75" fmla="*/ 442 h 560"/>
                <a:gd name="T76" fmla="*/ 251 w 560"/>
                <a:gd name="T77" fmla="*/ 478 h 560"/>
                <a:gd name="T78" fmla="*/ 309 w 560"/>
                <a:gd name="T79" fmla="*/ 514 h 560"/>
                <a:gd name="T80" fmla="*/ 425 w 560"/>
                <a:gd name="T81" fmla="*/ 465 h 560"/>
                <a:gd name="T82" fmla="*/ 440 w 560"/>
                <a:gd name="T83" fmla="*/ 400 h 560"/>
                <a:gd name="T84" fmla="*/ 478 w 560"/>
                <a:gd name="T85" fmla="*/ 309 h 560"/>
                <a:gd name="T86" fmla="*/ 513 w 560"/>
                <a:gd name="T87" fmla="*/ 251 h 560"/>
                <a:gd name="T88" fmla="*/ 466 w 560"/>
                <a:gd name="T89" fmla="*/ 135 h 5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560" h="560">
                  <a:moveTo>
                    <a:pt x="425" y="516"/>
                  </a:moveTo>
                  <a:cubicBezTo>
                    <a:pt x="414" y="510"/>
                    <a:pt x="403" y="504"/>
                    <a:pt x="394" y="497"/>
                  </a:cubicBezTo>
                  <a:cubicBezTo>
                    <a:pt x="387" y="492"/>
                    <a:pt x="382" y="485"/>
                    <a:pt x="375" y="480"/>
                  </a:cubicBezTo>
                  <a:cubicBezTo>
                    <a:pt x="372" y="477"/>
                    <a:pt x="365" y="474"/>
                    <a:pt x="362" y="476"/>
                  </a:cubicBezTo>
                  <a:cubicBezTo>
                    <a:pt x="358" y="478"/>
                    <a:pt x="355" y="484"/>
                    <a:pt x="354" y="489"/>
                  </a:cubicBezTo>
                  <a:cubicBezTo>
                    <a:pt x="353" y="498"/>
                    <a:pt x="354" y="507"/>
                    <a:pt x="354" y="516"/>
                  </a:cubicBezTo>
                  <a:cubicBezTo>
                    <a:pt x="353" y="544"/>
                    <a:pt x="337" y="559"/>
                    <a:pt x="309" y="560"/>
                  </a:cubicBezTo>
                  <a:cubicBezTo>
                    <a:pt x="290" y="560"/>
                    <a:pt x="270" y="560"/>
                    <a:pt x="251" y="560"/>
                  </a:cubicBezTo>
                  <a:cubicBezTo>
                    <a:pt x="223" y="559"/>
                    <a:pt x="207" y="544"/>
                    <a:pt x="206" y="516"/>
                  </a:cubicBezTo>
                  <a:cubicBezTo>
                    <a:pt x="206" y="506"/>
                    <a:pt x="207" y="496"/>
                    <a:pt x="206" y="486"/>
                  </a:cubicBezTo>
                  <a:cubicBezTo>
                    <a:pt x="205" y="482"/>
                    <a:pt x="202" y="477"/>
                    <a:pt x="198" y="475"/>
                  </a:cubicBezTo>
                  <a:cubicBezTo>
                    <a:pt x="195" y="474"/>
                    <a:pt x="189" y="476"/>
                    <a:pt x="186" y="479"/>
                  </a:cubicBezTo>
                  <a:cubicBezTo>
                    <a:pt x="178" y="485"/>
                    <a:pt x="171" y="493"/>
                    <a:pt x="163" y="501"/>
                  </a:cubicBezTo>
                  <a:cubicBezTo>
                    <a:pt x="145" y="517"/>
                    <a:pt x="123" y="518"/>
                    <a:pt x="106" y="501"/>
                  </a:cubicBezTo>
                  <a:cubicBezTo>
                    <a:pt x="90" y="486"/>
                    <a:pt x="74" y="471"/>
                    <a:pt x="59" y="455"/>
                  </a:cubicBezTo>
                  <a:cubicBezTo>
                    <a:pt x="42" y="437"/>
                    <a:pt x="43" y="415"/>
                    <a:pt x="59" y="397"/>
                  </a:cubicBezTo>
                  <a:cubicBezTo>
                    <a:pt x="66" y="390"/>
                    <a:pt x="73" y="384"/>
                    <a:pt x="79" y="376"/>
                  </a:cubicBezTo>
                  <a:cubicBezTo>
                    <a:pt x="82" y="372"/>
                    <a:pt x="86" y="365"/>
                    <a:pt x="84" y="362"/>
                  </a:cubicBezTo>
                  <a:cubicBezTo>
                    <a:pt x="82" y="358"/>
                    <a:pt x="75" y="355"/>
                    <a:pt x="69" y="354"/>
                  </a:cubicBezTo>
                  <a:cubicBezTo>
                    <a:pt x="61" y="353"/>
                    <a:pt x="51" y="354"/>
                    <a:pt x="42" y="354"/>
                  </a:cubicBezTo>
                  <a:cubicBezTo>
                    <a:pt x="15" y="352"/>
                    <a:pt x="1" y="337"/>
                    <a:pt x="0" y="309"/>
                  </a:cubicBezTo>
                  <a:cubicBezTo>
                    <a:pt x="0" y="289"/>
                    <a:pt x="0" y="269"/>
                    <a:pt x="0" y="249"/>
                  </a:cubicBezTo>
                  <a:cubicBezTo>
                    <a:pt x="1" y="224"/>
                    <a:pt x="15" y="208"/>
                    <a:pt x="41" y="206"/>
                  </a:cubicBezTo>
                  <a:cubicBezTo>
                    <a:pt x="52" y="206"/>
                    <a:pt x="63" y="207"/>
                    <a:pt x="74" y="206"/>
                  </a:cubicBezTo>
                  <a:cubicBezTo>
                    <a:pt x="78" y="205"/>
                    <a:pt x="83" y="202"/>
                    <a:pt x="85" y="198"/>
                  </a:cubicBezTo>
                  <a:cubicBezTo>
                    <a:pt x="86" y="195"/>
                    <a:pt x="84" y="189"/>
                    <a:pt x="81" y="186"/>
                  </a:cubicBezTo>
                  <a:cubicBezTo>
                    <a:pt x="75" y="178"/>
                    <a:pt x="67" y="171"/>
                    <a:pt x="59" y="163"/>
                  </a:cubicBezTo>
                  <a:cubicBezTo>
                    <a:pt x="43" y="145"/>
                    <a:pt x="42" y="123"/>
                    <a:pt x="59" y="106"/>
                  </a:cubicBezTo>
                  <a:cubicBezTo>
                    <a:pt x="74" y="90"/>
                    <a:pt x="89" y="74"/>
                    <a:pt x="106" y="59"/>
                  </a:cubicBezTo>
                  <a:cubicBezTo>
                    <a:pt x="123" y="42"/>
                    <a:pt x="145" y="43"/>
                    <a:pt x="163" y="59"/>
                  </a:cubicBezTo>
                  <a:cubicBezTo>
                    <a:pt x="171" y="66"/>
                    <a:pt x="177" y="74"/>
                    <a:pt x="185" y="80"/>
                  </a:cubicBezTo>
                  <a:cubicBezTo>
                    <a:pt x="188" y="83"/>
                    <a:pt x="195" y="86"/>
                    <a:pt x="198" y="85"/>
                  </a:cubicBezTo>
                  <a:cubicBezTo>
                    <a:pt x="202" y="82"/>
                    <a:pt x="205" y="76"/>
                    <a:pt x="206" y="71"/>
                  </a:cubicBezTo>
                  <a:cubicBezTo>
                    <a:pt x="207" y="62"/>
                    <a:pt x="206" y="53"/>
                    <a:pt x="206" y="44"/>
                  </a:cubicBezTo>
                  <a:cubicBezTo>
                    <a:pt x="207" y="16"/>
                    <a:pt x="223" y="1"/>
                    <a:pt x="251" y="0"/>
                  </a:cubicBezTo>
                  <a:cubicBezTo>
                    <a:pt x="271" y="0"/>
                    <a:pt x="292" y="0"/>
                    <a:pt x="312" y="0"/>
                  </a:cubicBezTo>
                  <a:cubicBezTo>
                    <a:pt x="336" y="1"/>
                    <a:pt x="351" y="15"/>
                    <a:pt x="353" y="39"/>
                  </a:cubicBezTo>
                  <a:cubicBezTo>
                    <a:pt x="354" y="51"/>
                    <a:pt x="353" y="62"/>
                    <a:pt x="354" y="74"/>
                  </a:cubicBezTo>
                  <a:cubicBezTo>
                    <a:pt x="355" y="78"/>
                    <a:pt x="358" y="83"/>
                    <a:pt x="361" y="85"/>
                  </a:cubicBezTo>
                  <a:cubicBezTo>
                    <a:pt x="365" y="86"/>
                    <a:pt x="371" y="84"/>
                    <a:pt x="374" y="81"/>
                  </a:cubicBezTo>
                  <a:cubicBezTo>
                    <a:pt x="382" y="75"/>
                    <a:pt x="389" y="67"/>
                    <a:pt x="396" y="60"/>
                  </a:cubicBezTo>
                  <a:cubicBezTo>
                    <a:pt x="414" y="43"/>
                    <a:pt x="437" y="42"/>
                    <a:pt x="454" y="59"/>
                  </a:cubicBezTo>
                  <a:cubicBezTo>
                    <a:pt x="470" y="74"/>
                    <a:pt x="486" y="89"/>
                    <a:pt x="501" y="105"/>
                  </a:cubicBezTo>
                  <a:cubicBezTo>
                    <a:pt x="518" y="123"/>
                    <a:pt x="517" y="145"/>
                    <a:pt x="501" y="163"/>
                  </a:cubicBezTo>
                  <a:cubicBezTo>
                    <a:pt x="494" y="171"/>
                    <a:pt x="486" y="177"/>
                    <a:pt x="480" y="185"/>
                  </a:cubicBezTo>
                  <a:cubicBezTo>
                    <a:pt x="477" y="188"/>
                    <a:pt x="474" y="195"/>
                    <a:pt x="475" y="198"/>
                  </a:cubicBezTo>
                  <a:cubicBezTo>
                    <a:pt x="478" y="202"/>
                    <a:pt x="484" y="205"/>
                    <a:pt x="489" y="206"/>
                  </a:cubicBezTo>
                  <a:cubicBezTo>
                    <a:pt x="498" y="207"/>
                    <a:pt x="508" y="206"/>
                    <a:pt x="517" y="206"/>
                  </a:cubicBezTo>
                  <a:cubicBezTo>
                    <a:pt x="545" y="208"/>
                    <a:pt x="559" y="223"/>
                    <a:pt x="560" y="251"/>
                  </a:cubicBezTo>
                  <a:cubicBezTo>
                    <a:pt x="560" y="271"/>
                    <a:pt x="560" y="291"/>
                    <a:pt x="560" y="311"/>
                  </a:cubicBezTo>
                  <a:cubicBezTo>
                    <a:pt x="559" y="336"/>
                    <a:pt x="545" y="352"/>
                    <a:pt x="519" y="354"/>
                  </a:cubicBezTo>
                  <a:cubicBezTo>
                    <a:pt x="508" y="354"/>
                    <a:pt x="497" y="353"/>
                    <a:pt x="486" y="354"/>
                  </a:cubicBezTo>
                  <a:cubicBezTo>
                    <a:pt x="482" y="355"/>
                    <a:pt x="477" y="358"/>
                    <a:pt x="475" y="362"/>
                  </a:cubicBezTo>
                  <a:cubicBezTo>
                    <a:pt x="474" y="365"/>
                    <a:pt x="476" y="371"/>
                    <a:pt x="479" y="374"/>
                  </a:cubicBezTo>
                  <a:cubicBezTo>
                    <a:pt x="485" y="382"/>
                    <a:pt x="493" y="389"/>
                    <a:pt x="501" y="397"/>
                  </a:cubicBezTo>
                  <a:cubicBezTo>
                    <a:pt x="517" y="415"/>
                    <a:pt x="518" y="437"/>
                    <a:pt x="501" y="454"/>
                  </a:cubicBezTo>
                  <a:cubicBezTo>
                    <a:pt x="486" y="471"/>
                    <a:pt x="471" y="486"/>
                    <a:pt x="454" y="501"/>
                  </a:cubicBezTo>
                  <a:cubicBezTo>
                    <a:pt x="447" y="507"/>
                    <a:pt x="436" y="511"/>
                    <a:pt x="425" y="516"/>
                  </a:cubicBezTo>
                  <a:close/>
                  <a:moveTo>
                    <a:pt x="425" y="94"/>
                  </a:moveTo>
                  <a:cubicBezTo>
                    <a:pt x="417" y="102"/>
                    <a:pt x="409" y="109"/>
                    <a:pt x="402" y="117"/>
                  </a:cubicBezTo>
                  <a:cubicBezTo>
                    <a:pt x="385" y="135"/>
                    <a:pt x="367" y="136"/>
                    <a:pt x="345" y="127"/>
                  </a:cubicBezTo>
                  <a:cubicBezTo>
                    <a:pt x="322" y="118"/>
                    <a:pt x="308" y="105"/>
                    <a:pt x="309" y="79"/>
                  </a:cubicBezTo>
                  <a:cubicBezTo>
                    <a:pt x="309" y="68"/>
                    <a:pt x="309" y="57"/>
                    <a:pt x="309" y="46"/>
                  </a:cubicBezTo>
                  <a:cubicBezTo>
                    <a:pt x="289" y="46"/>
                    <a:pt x="271" y="46"/>
                    <a:pt x="251" y="46"/>
                  </a:cubicBezTo>
                  <a:cubicBezTo>
                    <a:pt x="250" y="78"/>
                    <a:pt x="258" y="111"/>
                    <a:pt x="216" y="128"/>
                  </a:cubicBezTo>
                  <a:cubicBezTo>
                    <a:pt x="175" y="144"/>
                    <a:pt x="157" y="115"/>
                    <a:pt x="135" y="95"/>
                  </a:cubicBezTo>
                  <a:cubicBezTo>
                    <a:pt x="121" y="108"/>
                    <a:pt x="108" y="121"/>
                    <a:pt x="94" y="135"/>
                  </a:cubicBezTo>
                  <a:cubicBezTo>
                    <a:pt x="102" y="144"/>
                    <a:pt x="111" y="152"/>
                    <a:pt x="120" y="160"/>
                  </a:cubicBezTo>
                  <a:cubicBezTo>
                    <a:pt x="137" y="177"/>
                    <a:pt x="135" y="196"/>
                    <a:pt x="127" y="217"/>
                  </a:cubicBezTo>
                  <a:cubicBezTo>
                    <a:pt x="118" y="237"/>
                    <a:pt x="106" y="252"/>
                    <a:pt x="82" y="251"/>
                  </a:cubicBezTo>
                  <a:cubicBezTo>
                    <a:pt x="70" y="251"/>
                    <a:pt x="58" y="251"/>
                    <a:pt x="46" y="251"/>
                  </a:cubicBezTo>
                  <a:cubicBezTo>
                    <a:pt x="46" y="271"/>
                    <a:pt x="46" y="289"/>
                    <a:pt x="46" y="309"/>
                  </a:cubicBezTo>
                  <a:cubicBezTo>
                    <a:pt x="78" y="310"/>
                    <a:pt x="111" y="302"/>
                    <a:pt x="128" y="344"/>
                  </a:cubicBezTo>
                  <a:cubicBezTo>
                    <a:pt x="144" y="385"/>
                    <a:pt x="115" y="403"/>
                    <a:pt x="94" y="425"/>
                  </a:cubicBezTo>
                  <a:cubicBezTo>
                    <a:pt x="108" y="439"/>
                    <a:pt x="121" y="452"/>
                    <a:pt x="136" y="467"/>
                  </a:cubicBezTo>
                  <a:cubicBezTo>
                    <a:pt x="144" y="458"/>
                    <a:pt x="151" y="450"/>
                    <a:pt x="159" y="442"/>
                  </a:cubicBezTo>
                  <a:cubicBezTo>
                    <a:pt x="174" y="425"/>
                    <a:pt x="192" y="424"/>
                    <a:pt x="212" y="432"/>
                  </a:cubicBezTo>
                  <a:cubicBezTo>
                    <a:pt x="234" y="440"/>
                    <a:pt x="252" y="451"/>
                    <a:pt x="251" y="478"/>
                  </a:cubicBezTo>
                  <a:cubicBezTo>
                    <a:pt x="251" y="490"/>
                    <a:pt x="251" y="502"/>
                    <a:pt x="251" y="514"/>
                  </a:cubicBezTo>
                  <a:cubicBezTo>
                    <a:pt x="271" y="514"/>
                    <a:pt x="289" y="514"/>
                    <a:pt x="309" y="514"/>
                  </a:cubicBezTo>
                  <a:cubicBezTo>
                    <a:pt x="309" y="482"/>
                    <a:pt x="302" y="449"/>
                    <a:pt x="344" y="432"/>
                  </a:cubicBezTo>
                  <a:cubicBezTo>
                    <a:pt x="385" y="415"/>
                    <a:pt x="403" y="445"/>
                    <a:pt x="425" y="465"/>
                  </a:cubicBezTo>
                  <a:cubicBezTo>
                    <a:pt x="439" y="451"/>
                    <a:pt x="452" y="439"/>
                    <a:pt x="467" y="424"/>
                  </a:cubicBezTo>
                  <a:cubicBezTo>
                    <a:pt x="458" y="416"/>
                    <a:pt x="449" y="408"/>
                    <a:pt x="440" y="400"/>
                  </a:cubicBezTo>
                  <a:cubicBezTo>
                    <a:pt x="423" y="383"/>
                    <a:pt x="425" y="364"/>
                    <a:pt x="433" y="343"/>
                  </a:cubicBezTo>
                  <a:cubicBezTo>
                    <a:pt x="442" y="323"/>
                    <a:pt x="454" y="308"/>
                    <a:pt x="478" y="309"/>
                  </a:cubicBezTo>
                  <a:cubicBezTo>
                    <a:pt x="490" y="309"/>
                    <a:pt x="502" y="309"/>
                    <a:pt x="513" y="309"/>
                  </a:cubicBezTo>
                  <a:cubicBezTo>
                    <a:pt x="513" y="288"/>
                    <a:pt x="513" y="270"/>
                    <a:pt x="513" y="251"/>
                  </a:cubicBezTo>
                  <a:cubicBezTo>
                    <a:pt x="483" y="249"/>
                    <a:pt x="451" y="258"/>
                    <a:pt x="434" y="219"/>
                  </a:cubicBezTo>
                  <a:cubicBezTo>
                    <a:pt x="415" y="177"/>
                    <a:pt x="443" y="158"/>
                    <a:pt x="466" y="135"/>
                  </a:cubicBezTo>
                  <a:cubicBezTo>
                    <a:pt x="452" y="121"/>
                    <a:pt x="439" y="108"/>
                    <a:pt x="425" y="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" name="Freeform 47">
              <a:extLst>
                <a:ext uri="{FF2B5EF4-FFF2-40B4-BE49-F238E27FC236}">
                  <a16:creationId xmlns:a16="http://schemas.microsoft.com/office/drawing/2014/main" id="{BADE73CF-BFD9-0191-8BAD-D80A3AD782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7113" y="355600"/>
              <a:ext cx="173038" cy="184150"/>
            </a:xfrm>
            <a:custGeom>
              <a:avLst/>
              <a:gdLst>
                <a:gd name="T0" fmla="*/ 111 w 580"/>
                <a:gd name="T1" fmla="*/ 447 h 619"/>
                <a:gd name="T2" fmla="*/ 117 w 580"/>
                <a:gd name="T3" fmla="*/ 434 h 619"/>
                <a:gd name="T4" fmla="*/ 225 w 580"/>
                <a:gd name="T5" fmla="*/ 365 h 619"/>
                <a:gd name="T6" fmla="*/ 376 w 580"/>
                <a:gd name="T7" fmla="*/ 365 h 619"/>
                <a:gd name="T8" fmla="*/ 484 w 580"/>
                <a:gd name="T9" fmla="*/ 434 h 619"/>
                <a:gd name="T10" fmla="*/ 490 w 580"/>
                <a:gd name="T11" fmla="*/ 446 h 619"/>
                <a:gd name="T12" fmla="*/ 498 w 580"/>
                <a:gd name="T13" fmla="*/ 436 h 619"/>
                <a:gd name="T14" fmla="*/ 532 w 580"/>
                <a:gd name="T15" fmla="*/ 358 h 619"/>
                <a:gd name="T16" fmla="*/ 560 w 580"/>
                <a:gd name="T17" fmla="*/ 338 h 619"/>
                <a:gd name="T18" fmla="*/ 576 w 580"/>
                <a:gd name="T19" fmla="*/ 369 h 619"/>
                <a:gd name="T20" fmla="*/ 364 w 580"/>
                <a:gd name="T21" fmla="*/ 579 h 619"/>
                <a:gd name="T22" fmla="*/ 20 w 580"/>
                <a:gd name="T23" fmla="*/ 340 h 619"/>
                <a:gd name="T24" fmla="*/ 253 w 580"/>
                <a:gd name="T25" fmla="*/ 26 h 619"/>
                <a:gd name="T26" fmla="*/ 576 w 580"/>
                <a:gd name="T27" fmla="*/ 242 h 619"/>
                <a:gd name="T28" fmla="*/ 573 w 580"/>
                <a:gd name="T29" fmla="*/ 267 h 619"/>
                <a:gd name="T30" fmla="*/ 551 w 580"/>
                <a:gd name="T31" fmla="*/ 276 h 619"/>
                <a:gd name="T32" fmla="*/ 532 w 580"/>
                <a:gd name="T33" fmla="*/ 253 h 619"/>
                <a:gd name="T34" fmla="*/ 457 w 580"/>
                <a:gd name="T35" fmla="*/ 126 h 619"/>
                <a:gd name="T36" fmla="*/ 147 w 580"/>
                <a:gd name="T37" fmla="*/ 123 h 619"/>
                <a:gd name="T38" fmla="*/ 100 w 580"/>
                <a:gd name="T39" fmla="*/ 433 h 619"/>
                <a:gd name="T40" fmla="*/ 111 w 580"/>
                <a:gd name="T41" fmla="*/ 447 h 619"/>
                <a:gd name="T42" fmla="*/ 301 w 580"/>
                <a:gd name="T43" fmla="*/ 409 h 619"/>
                <a:gd name="T44" fmla="*/ 226 w 580"/>
                <a:gd name="T45" fmla="*/ 409 h 619"/>
                <a:gd name="T46" fmla="*/ 151 w 580"/>
                <a:gd name="T47" fmla="*/ 477 h 619"/>
                <a:gd name="T48" fmla="*/ 159 w 580"/>
                <a:gd name="T49" fmla="*/ 495 h 619"/>
                <a:gd name="T50" fmla="*/ 443 w 580"/>
                <a:gd name="T51" fmla="*/ 494 h 619"/>
                <a:gd name="T52" fmla="*/ 450 w 580"/>
                <a:gd name="T53" fmla="*/ 475 h 619"/>
                <a:gd name="T54" fmla="*/ 374 w 580"/>
                <a:gd name="T55" fmla="*/ 409 h 619"/>
                <a:gd name="T56" fmla="*/ 301 w 580"/>
                <a:gd name="T57" fmla="*/ 40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80" h="619">
                  <a:moveTo>
                    <a:pt x="111" y="447"/>
                  </a:moveTo>
                  <a:cubicBezTo>
                    <a:pt x="113" y="442"/>
                    <a:pt x="115" y="438"/>
                    <a:pt x="117" y="434"/>
                  </a:cubicBezTo>
                  <a:cubicBezTo>
                    <a:pt x="140" y="390"/>
                    <a:pt x="176" y="366"/>
                    <a:pt x="225" y="365"/>
                  </a:cubicBezTo>
                  <a:cubicBezTo>
                    <a:pt x="275" y="363"/>
                    <a:pt x="326" y="363"/>
                    <a:pt x="376" y="365"/>
                  </a:cubicBezTo>
                  <a:cubicBezTo>
                    <a:pt x="425" y="366"/>
                    <a:pt x="461" y="390"/>
                    <a:pt x="484" y="434"/>
                  </a:cubicBezTo>
                  <a:cubicBezTo>
                    <a:pt x="486" y="437"/>
                    <a:pt x="487" y="441"/>
                    <a:pt x="490" y="446"/>
                  </a:cubicBezTo>
                  <a:cubicBezTo>
                    <a:pt x="493" y="442"/>
                    <a:pt x="497" y="439"/>
                    <a:pt x="498" y="436"/>
                  </a:cubicBezTo>
                  <a:cubicBezTo>
                    <a:pt x="510" y="410"/>
                    <a:pt x="521" y="384"/>
                    <a:pt x="532" y="358"/>
                  </a:cubicBezTo>
                  <a:cubicBezTo>
                    <a:pt x="538" y="343"/>
                    <a:pt x="547" y="334"/>
                    <a:pt x="560" y="338"/>
                  </a:cubicBezTo>
                  <a:cubicBezTo>
                    <a:pt x="573" y="341"/>
                    <a:pt x="580" y="353"/>
                    <a:pt x="576" y="369"/>
                  </a:cubicBezTo>
                  <a:cubicBezTo>
                    <a:pt x="546" y="480"/>
                    <a:pt x="476" y="553"/>
                    <a:pt x="364" y="579"/>
                  </a:cubicBezTo>
                  <a:cubicBezTo>
                    <a:pt x="200" y="619"/>
                    <a:pt x="42" y="507"/>
                    <a:pt x="20" y="340"/>
                  </a:cubicBezTo>
                  <a:cubicBezTo>
                    <a:pt x="0" y="192"/>
                    <a:pt x="103" y="53"/>
                    <a:pt x="253" y="26"/>
                  </a:cubicBezTo>
                  <a:cubicBezTo>
                    <a:pt x="399" y="0"/>
                    <a:pt x="544" y="97"/>
                    <a:pt x="576" y="242"/>
                  </a:cubicBezTo>
                  <a:cubicBezTo>
                    <a:pt x="577" y="250"/>
                    <a:pt x="577" y="261"/>
                    <a:pt x="573" y="267"/>
                  </a:cubicBezTo>
                  <a:cubicBezTo>
                    <a:pt x="569" y="273"/>
                    <a:pt x="558" y="276"/>
                    <a:pt x="551" y="276"/>
                  </a:cubicBezTo>
                  <a:cubicBezTo>
                    <a:pt x="539" y="275"/>
                    <a:pt x="535" y="264"/>
                    <a:pt x="532" y="253"/>
                  </a:cubicBezTo>
                  <a:cubicBezTo>
                    <a:pt x="521" y="203"/>
                    <a:pt x="496" y="161"/>
                    <a:pt x="457" y="126"/>
                  </a:cubicBezTo>
                  <a:cubicBezTo>
                    <a:pt x="369" y="48"/>
                    <a:pt x="236" y="47"/>
                    <a:pt x="147" y="123"/>
                  </a:cubicBezTo>
                  <a:cubicBezTo>
                    <a:pt x="56" y="202"/>
                    <a:pt x="36" y="333"/>
                    <a:pt x="100" y="433"/>
                  </a:cubicBezTo>
                  <a:cubicBezTo>
                    <a:pt x="103" y="437"/>
                    <a:pt x="107" y="442"/>
                    <a:pt x="111" y="447"/>
                  </a:cubicBezTo>
                  <a:close/>
                  <a:moveTo>
                    <a:pt x="301" y="409"/>
                  </a:moveTo>
                  <a:cubicBezTo>
                    <a:pt x="276" y="409"/>
                    <a:pt x="251" y="409"/>
                    <a:pt x="226" y="409"/>
                  </a:cubicBezTo>
                  <a:cubicBezTo>
                    <a:pt x="186" y="411"/>
                    <a:pt x="153" y="440"/>
                    <a:pt x="151" y="477"/>
                  </a:cubicBezTo>
                  <a:cubicBezTo>
                    <a:pt x="151" y="483"/>
                    <a:pt x="154" y="491"/>
                    <a:pt x="159" y="495"/>
                  </a:cubicBezTo>
                  <a:cubicBezTo>
                    <a:pt x="239" y="558"/>
                    <a:pt x="362" y="557"/>
                    <a:pt x="443" y="494"/>
                  </a:cubicBezTo>
                  <a:cubicBezTo>
                    <a:pt x="450" y="489"/>
                    <a:pt x="452" y="483"/>
                    <a:pt x="450" y="475"/>
                  </a:cubicBezTo>
                  <a:cubicBezTo>
                    <a:pt x="444" y="438"/>
                    <a:pt x="413" y="410"/>
                    <a:pt x="374" y="409"/>
                  </a:cubicBezTo>
                  <a:cubicBezTo>
                    <a:pt x="350" y="409"/>
                    <a:pt x="325" y="409"/>
                    <a:pt x="301" y="4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" name="Freeform 48">
              <a:extLst>
                <a:ext uri="{FF2B5EF4-FFF2-40B4-BE49-F238E27FC236}">
                  <a16:creationId xmlns:a16="http://schemas.microsoft.com/office/drawing/2014/main" id="{1F99F23E-DA2F-AA46-F8C4-035C679559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5338" y="676275"/>
              <a:ext cx="65088" cy="65088"/>
            </a:xfrm>
            <a:custGeom>
              <a:avLst/>
              <a:gdLst>
                <a:gd name="T0" fmla="*/ 110 w 220"/>
                <a:gd name="T1" fmla="*/ 219 h 220"/>
                <a:gd name="T2" fmla="*/ 0 w 220"/>
                <a:gd name="T3" fmla="*/ 111 h 220"/>
                <a:gd name="T4" fmla="*/ 110 w 220"/>
                <a:gd name="T5" fmla="*/ 0 h 220"/>
                <a:gd name="T6" fmla="*/ 220 w 220"/>
                <a:gd name="T7" fmla="*/ 110 h 220"/>
                <a:gd name="T8" fmla="*/ 110 w 220"/>
                <a:gd name="T9" fmla="*/ 219 h 220"/>
                <a:gd name="T10" fmla="*/ 110 w 220"/>
                <a:gd name="T11" fmla="*/ 174 h 220"/>
                <a:gd name="T12" fmla="*/ 175 w 220"/>
                <a:gd name="T13" fmla="*/ 110 h 220"/>
                <a:gd name="T14" fmla="*/ 110 w 220"/>
                <a:gd name="T15" fmla="*/ 45 h 220"/>
                <a:gd name="T16" fmla="*/ 45 w 220"/>
                <a:gd name="T17" fmla="*/ 111 h 220"/>
                <a:gd name="T18" fmla="*/ 110 w 220"/>
                <a:gd name="T19" fmla="*/ 174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110" y="219"/>
                  </a:moveTo>
                  <a:cubicBezTo>
                    <a:pt x="49" y="220"/>
                    <a:pt x="0" y="172"/>
                    <a:pt x="0" y="111"/>
                  </a:cubicBezTo>
                  <a:cubicBezTo>
                    <a:pt x="0" y="49"/>
                    <a:pt x="49" y="0"/>
                    <a:pt x="110" y="0"/>
                  </a:cubicBezTo>
                  <a:cubicBezTo>
                    <a:pt x="170" y="0"/>
                    <a:pt x="220" y="49"/>
                    <a:pt x="220" y="110"/>
                  </a:cubicBezTo>
                  <a:cubicBezTo>
                    <a:pt x="220" y="170"/>
                    <a:pt x="171" y="219"/>
                    <a:pt x="110" y="219"/>
                  </a:cubicBezTo>
                  <a:close/>
                  <a:moveTo>
                    <a:pt x="110" y="174"/>
                  </a:moveTo>
                  <a:cubicBezTo>
                    <a:pt x="146" y="174"/>
                    <a:pt x="175" y="146"/>
                    <a:pt x="175" y="110"/>
                  </a:cubicBezTo>
                  <a:cubicBezTo>
                    <a:pt x="175" y="74"/>
                    <a:pt x="146" y="45"/>
                    <a:pt x="110" y="45"/>
                  </a:cubicBezTo>
                  <a:cubicBezTo>
                    <a:pt x="74" y="45"/>
                    <a:pt x="45" y="74"/>
                    <a:pt x="45" y="111"/>
                  </a:cubicBezTo>
                  <a:cubicBezTo>
                    <a:pt x="45" y="147"/>
                    <a:pt x="74" y="175"/>
                    <a:pt x="110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49">
              <a:extLst>
                <a:ext uri="{FF2B5EF4-FFF2-40B4-BE49-F238E27FC236}">
                  <a16:creationId xmlns:a16="http://schemas.microsoft.com/office/drawing/2014/main" id="{606FFF59-2C9A-6A50-3859-35E286EB6D9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4263" y="387350"/>
              <a:ext cx="65088" cy="65088"/>
            </a:xfrm>
            <a:custGeom>
              <a:avLst/>
              <a:gdLst>
                <a:gd name="T0" fmla="*/ 220 w 220"/>
                <a:gd name="T1" fmla="*/ 110 h 221"/>
                <a:gd name="T2" fmla="*/ 111 w 220"/>
                <a:gd name="T3" fmla="*/ 220 h 221"/>
                <a:gd name="T4" fmla="*/ 0 w 220"/>
                <a:gd name="T5" fmla="*/ 110 h 221"/>
                <a:gd name="T6" fmla="*/ 110 w 220"/>
                <a:gd name="T7" fmla="*/ 0 h 221"/>
                <a:gd name="T8" fmla="*/ 220 w 220"/>
                <a:gd name="T9" fmla="*/ 110 h 221"/>
                <a:gd name="T10" fmla="*/ 175 w 220"/>
                <a:gd name="T11" fmla="*/ 110 h 221"/>
                <a:gd name="T12" fmla="*/ 110 w 220"/>
                <a:gd name="T13" fmla="*/ 45 h 221"/>
                <a:gd name="T14" fmla="*/ 45 w 220"/>
                <a:gd name="T15" fmla="*/ 110 h 221"/>
                <a:gd name="T16" fmla="*/ 111 w 220"/>
                <a:gd name="T17" fmla="*/ 175 h 221"/>
                <a:gd name="T18" fmla="*/ 175 w 220"/>
                <a:gd name="T19" fmla="*/ 110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220" y="110"/>
                  </a:moveTo>
                  <a:cubicBezTo>
                    <a:pt x="220" y="170"/>
                    <a:pt x="172" y="219"/>
                    <a:pt x="111" y="220"/>
                  </a:cubicBezTo>
                  <a:cubicBezTo>
                    <a:pt x="51" y="221"/>
                    <a:pt x="0" y="171"/>
                    <a:pt x="0" y="110"/>
                  </a:cubicBezTo>
                  <a:cubicBezTo>
                    <a:pt x="0" y="50"/>
                    <a:pt x="50" y="0"/>
                    <a:pt x="110" y="0"/>
                  </a:cubicBezTo>
                  <a:cubicBezTo>
                    <a:pt x="171" y="0"/>
                    <a:pt x="220" y="49"/>
                    <a:pt x="220" y="110"/>
                  </a:cubicBezTo>
                  <a:close/>
                  <a:moveTo>
                    <a:pt x="175" y="110"/>
                  </a:moveTo>
                  <a:cubicBezTo>
                    <a:pt x="175" y="74"/>
                    <a:pt x="146" y="45"/>
                    <a:pt x="110" y="45"/>
                  </a:cubicBezTo>
                  <a:cubicBezTo>
                    <a:pt x="75" y="45"/>
                    <a:pt x="46" y="74"/>
                    <a:pt x="45" y="110"/>
                  </a:cubicBezTo>
                  <a:cubicBezTo>
                    <a:pt x="45" y="146"/>
                    <a:pt x="75" y="176"/>
                    <a:pt x="111" y="175"/>
                  </a:cubicBezTo>
                  <a:cubicBezTo>
                    <a:pt x="147" y="175"/>
                    <a:pt x="175" y="146"/>
                    <a:pt x="175" y="1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50">
              <a:extLst>
                <a:ext uri="{FF2B5EF4-FFF2-40B4-BE49-F238E27FC236}">
                  <a16:creationId xmlns:a16="http://schemas.microsoft.com/office/drawing/2014/main" id="{152703CB-2842-1557-8A07-358AB701E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439738"/>
              <a:ext cx="96838" cy="12700"/>
            </a:xfrm>
            <a:custGeom>
              <a:avLst/>
              <a:gdLst>
                <a:gd name="T0" fmla="*/ 164 w 328"/>
                <a:gd name="T1" fmla="*/ 0 h 46"/>
                <a:gd name="T2" fmla="*/ 300 w 328"/>
                <a:gd name="T3" fmla="*/ 0 h 46"/>
                <a:gd name="T4" fmla="*/ 328 w 328"/>
                <a:gd name="T5" fmla="*/ 23 h 46"/>
                <a:gd name="T6" fmla="*/ 300 w 328"/>
                <a:gd name="T7" fmla="*/ 45 h 46"/>
                <a:gd name="T8" fmla="*/ 28 w 328"/>
                <a:gd name="T9" fmla="*/ 45 h 46"/>
                <a:gd name="T10" fmla="*/ 0 w 328"/>
                <a:gd name="T11" fmla="*/ 23 h 46"/>
                <a:gd name="T12" fmla="*/ 28 w 328"/>
                <a:gd name="T13" fmla="*/ 0 h 46"/>
                <a:gd name="T14" fmla="*/ 164 w 328"/>
                <a:gd name="T15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46">
                  <a:moveTo>
                    <a:pt x="164" y="0"/>
                  </a:moveTo>
                  <a:cubicBezTo>
                    <a:pt x="209" y="0"/>
                    <a:pt x="255" y="0"/>
                    <a:pt x="300" y="0"/>
                  </a:cubicBezTo>
                  <a:cubicBezTo>
                    <a:pt x="318" y="1"/>
                    <a:pt x="328" y="9"/>
                    <a:pt x="328" y="23"/>
                  </a:cubicBezTo>
                  <a:cubicBezTo>
                    <a:pt x="328" y="36"/>
                    <a:pt x="317" y="45"/>
                    <a:pt x="300" y="45"/>
                  </a:cubicBezTo>
                  <a:cubicBezTo>
                    <a:pt x="209" y="46"/>
                    <a:pt x="119" y="46"/>
                    <a:pt x="28" y="45"/>
                  </a:cubicBezTo>
                  <a:cubicBezTo>
                    <a:pt x="11" y="45"/>
                    <a:pt x="0" y="36"/>
                    <a:pt x="0" y="23"/>
                  </a:cubicBezTo>
                  <a:cubicBezTo>
                    <a:pt x="0" y="9"/>
                    <a:pt x="10" y="1"/>
                    <a:pt x="28" y="0"/>
                  </a:cubicBezTo>
                  <a:cubicBezTo>
                    <a:pt x="73" y="0"/>
                    <a:pt x="119" y="0"/>
                    <a:pt x="16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51">
              <a:extLst>
                <a:ext uri="{FF2B5EF4-FFF2-40B4-BE49-F238E27FC236}">
                  <a16:creationId xmlns:a16="http://schemas.microsoft.com/office/drawing/2014/main" id="{8C379E25-DF1C-96EF-7F79-6F2F780F2D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00738" y="541338"/>
              <a:ext cx="14288" cy="100013"/>
            </a:xfrm>
            <a:custGeom>
              <a:avLst/>
              <a:gdLst>
                <a:gd name="T0" fmla="*/ 0 w 45"/>
                <a:gd name="T1" fmla="*/ 164 h 332"/>
                <a:gd name="T2" fmla="*/ 0 w 45"/>
                <a:gd name="T3" fmla="*/ 29 h 332"/>
                <a:gd name="T4" fmla="*/ 23 w 45"/>
                <a:gd name="T5" fmla="*/ 0 h 332"/>
                <a:gd name="T6" fmla="*/ 45 w 45"/>
                <a:gd name="T7" fmla="*/ 29 h 332"/>
                <a:gd name="T8" fmla="*/ 45 w 45"/>
                <a:gd name="T9" fmla="*/ 299 h 332"/>
                <a:gd name="T10" fmla="*/ 17 w 45"/>
                <a:gd name="T11" fmla="*/ 327 h 332"/>
                <a:gd name="T12" fmla="*/ 0 w 45"/>
                <a:gd name="T13" fmla="*/ 302 h 332"/>
                <a:gd name="T14" fmla="*/ 0 w 45"/>
                <a:gd name="T15" fmla="*/ 164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32">
                  <a:moveTo>
                    <a:pt x="0" y="164"/>
                  </a:moveTo>
                  <a:cubicBezTo>
                    <a:pt x="0" y="119"/>
                    <a:pt x="0" y="74"/>
                    <a:pt x="0" y="29"/>
                  </a:cubicBezTo>
                  <a:cubicBezTo>
                    <a:pt x="0" y="10"/>
                    <a:pt x="9" y="0"/>
                    <a:pt x="23" y="0"/>
                  </a:cubicBezTo>
                  <a:cubicBezTo>
                    <a:pt x="37" y="0"/>
                    <a:pt x="45" y="11"/>
                    <a:pt x="45" y="29"/>
                  </a:cubicBezTo>
                  <a:cubicBezTo>
                    <a:pt x="45" y="119"/>
                    <a:pt x="45" y="209"/>
                    <a:pt x="45" y="299"/>
                  </a:cubicBezTo>
                  <a:cubicBezTo>
                    <a:pt x="45" y="320"/>
                    <a:pt x="33" y="332"/>
                    <a:pt x="17" y="327"/>
                  </a:cubicBezTo>
                  <a:cubicBezTo>
                    <a:pt x="4" y="323"/>
                    <a:pt x="0" y="314"/>
                    <a:pt x="0" y="302"/>
                  </a:cubicBezTo>
                  <a:cubicBezTo>
                    <a:pt x="1" y="256"/>
                    <a:pt x="0" y="210"/>
                    <a:pt x="0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Freeform 52">
              <a:extLst>
                <a:ext uri="{FF2B5EF4-FFF2-40B4-BE49-F238E27FC236}">
                  <a16:creationId xmlns:a16="http://schemas.microsoft.com/office/drawing/2014/main" id="{8F62C2C6-D14B-1418-D0A1-69C281E0DC3E}"/>
                </a:ext>
              </a:extLst>
            </p:cNvPr>
            <p:cNvSpPr>
              <a:spLocks/>
            </p:cNvSpPr>
            <p:nvPr/>
          </p:nvSpPr>
          <p:spPr bwMode="auto">
            <a:xfrm>
              <a:off x="6189663" y="541338"/>
              <a:ext cx="14288" cy="98425"/>
            </a:xfrm>
            <a:custGeom>
              <a:avLst/>
              <a:gdLst>
                <a:gd name="T0" fmla="*/ 45 w 45"/>
                <a:gd name="T1" fmla="*/ 168 h 332"/>
                <a:gd name="T2" fmla="*/ 45 w 45"/>
                <a:gd name="T3" fmla="*/ 303 h 332"/>
                <a:gd name="T4" fmla="*/ 22 w 45"/>
                <a:gd name="T5" fmla="*/ 332 h 332"/>
                <a:gd name="T6" fmla="*/ 0 w 45"/>
                <a:gd name="T7" fmla="*/ 303 h 332"/>
                <a:gd name="T8" fmla="*/ 0 w 45"/>
                <a:gd name="T9" fmla="*/ 33 h 332"/>
                <a:gd name="T10" fmla="*/ 28 w 45"/>
                <a:gd name="T11" fmla="*/ 5 h 332"/>
                <a:gd name="T12" fmla="*/ 45 w 45"/>
                <a:gd name="T13" fmla="*/ 30 h 332"/>
                <a:gd name="T14" fmla="*/ 45 w 45"/>
                <a:gd name="T15" fmla="*/ 168 h 3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332">
                  <a:moveTo>
                    <a:pt x="45" y="168"/>
                  </a:moveTo>
                  <a:cubicBezTo>
                    <a:pt x="45" y="213"/>
                    <a:pt x="45" y="258"/>
                    <a:pt x="45" y="303"/>
                  </a:cubicBezTo>
                  <a:cubicBezTo>
                    <a:pt x="45" y="322"/>
                    <a:pt x="36" y="332"/>
                    <a:pt x="22" y="332"/>
                  </a:cubicBezTo>
                  <a:cubicBezTo>
                    <a:pt x="8" y="332"/>
                    <a:pt x="0" y="321"/>
                    <a:pt x="0" y="303"/>
                  </a:cubicBezTo>
                  <a:cubicBezTo>
                    <a:pt x="0" y="213"/>
                    <a:pt x="0" y="123"/>
                    <a:pt x="0" y="33"/>
                  </a:cubicBezTo>
                  <a:cubicBezTo>
                    <a:pt x="0" y="12"/>
                    <a:pt x="12" y="0"/>
                    <a:pt x="28" y="5"/>
                  </a:cubicBezTo>
                  <a:cubicBezTo>
                    <a:pt x="41" y="9"/>
                    <a:pt x="45" y="18"/>
                    <a:pt x="45" y="30"/>
                  </a:cubicBezTo>
                  <a:cubicBezTo>
                    <a:pt x="44" y="76"/>
                    <a:pt x="45" y="122"/>
                    <a:pt x="45" y="1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53">
              <a:extLst>
                <a:ext uri="{FF2B5EF4-FFF2-40B4-BE49-F238E27FC236}">
                  <a16:creationId xmlns:a16="http://schemas.microsoft.com/office/drawing/2014/main" id="{21DB7CDF-8D19-ADC1-72BB-FA4696F82478}"/>
                </a:ext>
              </a:extLst>
            </p:cNvPr>
            <p:cNvSpPr>
              <a:spLocks/>
            </p:cNvSpPr>
            <p:nvPr/>
          </p:nvSpPr>
          <p:spPr bwMode="auto">
            <a:xfrm>
              <a:off x="6003925" y="728663"/>
              <a:ext cx="96838" cy="12700"/>
            </a:xfrm>
            <a:custGeom>
              <a:avLst/>
              <a:gdLst>
                <a:gd name="T0" fmla="*/ 164 w 328"/>
                <a:gd name="T1" fmla="*/ 46 h 46"/>
                <a:gd name="T2" fmla="*/ 28 w 328"/>
                <a:gd name="T3" fmla="*/ 46 h 46"/>
                <a:gd name="T4" fmla="*/ 0 w 328"/>
                <a:gd name="T5" fmla="*/ 24 h 46"/>
                <a:gd name="T6" fmla="*/ 28 w 328"/>
                <a:gd name="T7" fmla="*/ 1 h 46"/>
                <a:gd name="T8" fmla="*/ 300 w 328"/>
                <a:gd name="T9" fmla="*/ 1 h 46"/>
                <a:gd name="T10" fmla="*/ 328 w 328"/>
                <a:gd name="T11" fmla="*/ 23 h 46"/>
                <a:gd name="T12" fmla="*/ 300 w 328"/>
                <a:gd name="T13" fmla="*/ 45 h 46"/>
                <a:gd name="T14" fmla="*/ 164 w 328"/>
                <a:gd name="T15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28" h="46">
                  <a:moveTo>
                    <a:pt x="164" y="46"/>
                  </a:moveTo>
                  <a:cubicBezTo>
                    <a:pt x="119" y="46"/>
                    <a:pt x="73" y="46"/>
                    <a:pt x="28" y="46"/>
                  </a:cubicBezTo>
                  <a:cubicBezTo>
                    <a:pt x="10" y="45"/>
                    <a:pt x="0" y="37"/>
                    <a:pt x="0" y="24"/>
                  </a:cubicBezTo>
                  <a:cubicBezTo>
                    <a:pt x="0" y="10"/>
                    <a:pt x="10" y="1"/>
                    <a:pt x="28" y="1"/>
                  </a:cubicBezTo>
                  <a:cubicBezTo>
                    <a:pt x="118" y="0"/>
                    <a:pt x="209" y="0"/>
                    <a:pt x="300" y="1"/>
                  </a:cubicBezTo>
                  <a:cubicBezTo>
                    <a:pt x="317" y="1"/>
                    <a:pt x="328" y="10"/>
                    <a:pt x="328" y="23"/>
                  </a:cubicBezTo>
                  <a:cubicBezTo>
                    <a:pt x="328" y="37"/>
                    <a:pt x="318" y="45"/>
                    <a:pt x="300" y="45"/>
                  </a:cubicBezTo>
                  <a:cubicBezTo>
                    <a:pt x="255" y="46"/>
                    <a:pt x="210" y="46"/>
                    <a:pt x="164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54">
              <a:extLst>
                <a:ext uri="{FF2B5EF4-FFF2-40B4-BE49-F238E27FC236}">
                  <a16:creationId xmlns:a16="http://schemas.microsoft.com/office/drawing/2014/main" id="{002E68AE-9C72-9A66-1305-7E1BAD9367A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4263" y="676275"/>
              <a:ext cx="65088" cy="65088"/>
            </a:xfrm>
            <a:custGeom>
              <a:avLst/>
              <a:gdLst>
                <a:gd name="T0" fmla="*/ 220 w 220"/>
                <a:gd name="T1" fmla="*/ 110 h 220"/>
                <a:gd name="T2" fmla="*/ 111 w 220"/>
                <a:gd name="T3" fmla="*/ 219 h 220"/>
                <a:gd name="T4" fmla="*/ 0 w 220"/>
                <a:gd name="T5" fmla="*/ 109 h 220"/>
                <a:gd name="T6" fmla="*/ 111 w 220"/>
                <a:gd name="T7" fmla="*/ 0 h 220"/>
                <a:gd name="T8" fmla="*/ 220 w 220"/>
                <a:gd name="T9" fmla="*/ 110 h 220"/>
                <a:gd name="T10" fmla="*/ 110 w 220"/>
                <a:gd name="T11" fmla="*/ 45 h 220"/>
                <a:gd name="T12" fmla="*/ 45 w 220"/>
                <a:gd name="T13" fmla="*/ 110 h 220"/>
                <a:gd name="T14" fmla="*/ 110 w 220"/>
                <a:gd name="T15" fmla="*/ 174 h 220"/>
                <a:gd name="T16" fmla="*/ 175 w 220"/>
                <a:gd name="T17" fmla="*/ 109 h 220"/>
                <a:gd name="T18" fmla="*/ 110 w 220"/>
                <a:gd name="T19" fmla="*/ 4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0">
                  <a:moveTo>
                    <a:pt x="220" y="110"/>
                  </a:moveTo>
                  <a:cubicBezTo>
                    <a:pt x="220" y="171"/>
                    <a:pt x="172" y="219"/>
                    <a:pt x="111" y="219"/>
                  </a:cubicBezTo>
                  <a:cubicBezTo>
                    <a:pt x="50" y="220"/>
                    <a:pt x="0" y="170"/>
                    <a:pt x="0" y="109"/>
                  </a:cubicBezTo>
                  <a:cubicBezTo>
                    <a:pt x="1" y="49"/>
                    <a:pt x="50" y="0"/>
                    <a:pt x="111" y="0"/>
                  </a:cubicBezTo>
                  <a:cubicBezTo>
                    <a:pt x="171" y="0"/>
                    <a:pt x="220" y="49"/>
                    <a:pt x="220" y="110"/>
                  </a:cubicBezTo>
                  <a:close/>
                  <a:moveTo>
                    <a:pt x="110" y="45"/>
                  </a:moveTo>
                  <a:cubicBezTo>
                    <a:pt x="75" y="45"/>
                    <a:pt x="45" y="74"/>
                    <a:pt x="45" y="110"/>
                  </a:cubicBezTo>
                  <a:cubicBezTo>
                    <a:pt x="45" y="145"/>
                    <a:pt x="74" y="174"/>
                    <a:pt x="110" y="174"/>
                  </a:cubicBezTo>
                  <a:cubicBezTo>
                    <a:pt x="146" y="175"/>
                    <a:pt x="175" y="146"/>
                    <a:pt x="175" y="109"/>
                  </a:cubicBezTo>
                  <a:cubicBezTo>
                    <a:pt x="175" y="73"/>
                    <a:pt x="146" y="45"/>
                    <a:pt x="11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55">
              <a:extLst>
                <a:ext uri="{FF2B5EF4-FFF2-40B4-BE49-F238E27FC236}">
                  <a16:creationId xmlns:a16="http://schemas.microsoft.com/office/drawing/2014/main" id="{38C869F2-AD0B-DF9B-8B48-A75DCB3723B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75338" y="387350"/>
              <a:ext cx="65088" cy="65088"/>
            </a:xfrm>
            <a:custGeom>
              <a:avLst/>
              <a:gdLst>
                <a:gd name="T0" fmla="*/ 0 w 220"/>
                <a:gd name="T1" fmla="*/ 111 h 221"/>
                <a:gd name="T2" fmla="*/ 109 w 220"/>
                <a:gd name="T3" fmla="*/ 1 h 221"/>
                <a:gd name="T4" fmla="*/ 220 w 220"/>
                <a:gd name="T5" fmla="*/ 110 h 221"/>
                <a:gd name="T6" fmla="*/ 110 w 220"/>
                <a:gd name="T7" fmla="*/ 221 h 221"/>
                <a:gd name="T8" fmla="*/ 0 w 220"/>
                <a:gd name="T9" fmla="*/ 111 h 221"/>
                <a:gd name="T10" fmla="*/ 45 w 220"/>
                <a:gd name="T11" fmla="*/ 111 h 221"/>
                <a:gd name="T12" fmla="*/ 109 w 220"/>
                <a:gd name="T13" fmla="*/ 176 h 221"/>
                <a:gd name="T14" fmla="*/ 175 w 220"/>
                <a:gd name="T15" fmla="*/ 110 h 221"/>
                <a:gd name="T16" fmla="*/ 109 w 220"/>
                <a:gd name="T17" fmla="*/ 46 h 221"/>
                <a:gd name="T18" fmla="*/ 45 w 220"/>
                <a:gd name="T19" fmla="*/ 111 h 2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21">
                  <a:moveTo>
                    <a:pt x="0" y="111"/>
                  </a:moveTo>
                  <a:cubicBezTo>
                    <a:pt x="0" y="51"/>
                    <a:pt x="48" y="2"/>
                    <a:pt x="109" y="1"/>
                  </a:cubicBezTo>
                  <a:cubicBezTo>
                    <a:pt x="169" y="0"/>
                    <a:pt x="219" y="50"/>
                    <a:pt x="220" y="110"/>
                  </a:cubicBezTo>
                  <a:cubicBezTo>
                    <a:pt x="220" y="171"/>
                    <a:pt x="170" y="221"/>
                    <a:pt x="110" y="221"/>
                  </a:cubicBezTo>
                  <a:cubicBezTo>
                    <a:pt x="49" y="221"/>
                    <a:pt x="0" y="172"/>
                    <a:pt x="0" y="111"/>
                  </a:cubicBezTo>
                  <a:close/>
                  <a:moveTo>
                    <a:pt x="45" y="111"/>
                  </a:moveTo>
                  <a:cubicBezTo>
                    <a:pt x="45" y="147"/>
                    <a:pt x="73" y="176"/>
                    <a:pt x="109" y="176"/>
                  </a:cubicBezTo>
                  <a:cubicBezTo>
                    <a:pt x="145" y="177"/>
                    <a:pt x="175" y="146"/>
                    <a:pt x="175" y="110"/>
                  </a:cubicBezTo>
                  <a:cubicBezTo>
                    <a:pt x="174" y="75"/>
                    <a:pt x="145" y="46"/>
                    <a:pt x="109" y="46"/>
                  </a:cubicBezTo>
                  <a:cubicBezTo>
                    <a:pt x="74" y="46"/>
                    <a:pt x="45" y="75"/>
                    <a:pt x="45" y="1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56">
              <a:extLst>
                <a:ext uri="{FF2B5EF4-FFF2-40B4-BE49-F238E27FC236}">
                  <a16:creationId xmlns:a16="http://schemas.microsoft.com/office/drawing/2014/main" id="{C52CD892-9DEF-AFE6-B4DC-4A61793A22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16625" y="555625"/>
              <a:ext cx="71438" cy="71438"/>
            </a:xfrm>
            <a:custGeom>
              <a:avLst/>
              <a:gdLst>
                <a:gd name="T0" fmla="*/ 121 w 240"/>
                <a:gd name="T1" fmla="*/ 0 h 240"/>
                <a:gd name="T2" fmla="*/ 240 w 240"/>
                <a:gd name="T3" fmla="*/ 121 h 240"/>
                <a:gd name="T4" fmla="*/ 119 w 240"/>
                <a:gd name="T5" fmla="*/ 240 h 240"/>
                <a:gd name="T6" fmla="*/ 0 w 240"/>
                <a:gd name="T7" fmla="*/ 119 h 240"/>
                <a:gd name="T8" fmla="*/ 121 w 240"/>
                <a:gd name="T9" fmla="*/ 0 h 240"/>
                <a:gd name="T10" fmla="*/ 195 w 240"/>
                <a:gd name="T11" fmla="*/ 120 h 240"/>
                <a:gd name="T12" fmla="*/ 120 w 240"/>
                <a:gd name="T13" fmla="*/ 45 h 240"/>
                <a:gd name="T14" fmla="*/ 45 w 240"/>
                <a:gd name="T15" fmla="*/ 119 h 240"/>
                <a:gd name="T16" fmla="*/ 120 w 240"/>
                <a:gd name="T17" fmla="*/ 195 h 240"/>
                <a:gd name="T18" fmla="*/ 195 w 240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0" h="240">
                  <a:moveTo>
                    <a:pt x="121" y="0"/>
                  </a:moveTo>
                  <a:cubicBezTo>
                    <a:pt x="187" y="0"/>
                    <a:pt x="240" y="54"/>
                    <a:pt x="240" y="121"/>
                  </a:cubicBezTo>
                  <a:cubicBezTo>
                    <a:pt x="240" y="187"/>
                    <a:pt x="186" y="240"/>
                    <a:pt x="119" y="240"/>
                  </a:cubicBezTo>
                  <a:cubicBezTo>
                    <a:pt x="53" y="240"/>
                    <a:pt x="0" y="186"/>
                    <a:pt x="0" y="119"/>
                  </a:cubicBezTo>
                  <a:cubicBezTo>
                    <a:pt x="0" y="53"/>
                    <a:pt x="54" y="0"/>
                    <a:pt x="121" y="0"/>
                  </a:cubicBezTo>
                  <a:close/>
                  <a:moveTo>
                    <a:pt x="195" y="120"/>
                  </a:moveTo>
                  <a:cubicBezTo>
                    <a:pt x="195" y="78"/>
                    <a:pt x="161" y="45"/>
                    <a:pt x="120" y="45"/>
                  </a:cubicBezTo>
                  <a:cubicBezTo>
                    <a:pt x="79" y="45"/>
                    <a:pt x="45" y="78"/>
                    <a:pt x="45" y="119"/>
                  </a:cubicBezTo>
                  <a:cubicBezTo>
                    <a:pt x="45" y="161"/>
                    <a:pt x="78" y="195"/>
                    <a:pt x="120" y="195"/>
                  </a:cubicBezTo>
                  <a:cubicBezTo>
                    <a:pt x="161" y="195"/>
                    <a:pt x="195" y="162"/>
                    <a:pt x="195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7" name="Freeform 57">
            <a:extLst>
              <a:ext uri="{FF2B5EF4-FFF2-40B4-BE49-F238E27FC236}">
                <a16:creationId xmlns:a16="http://schemas.microsoft.com/office/drawing/2014/main" id="{1F100B0C-C3E5-54B0-8C0A-DD4CCA41F384}"/>
              </a:ext>
            </a:extLst>
          </p:cNvPr>
          <p:cNvSpPr>
            <a:spLocks noEditPoints="1"/>
          </p:cNvSpPr>
          <p:nvPr/>
        </p:nvSpPr>
        <p:spPr bwMode="auto">
          <a:xfrm>
            <a:off x="9342052" y="1485536"/>
            <a:ext cx="441325" cy="442913"/>
          </a:xfrm>
          <a:custGeom>
            <a:avLst/>
            <a:gdLst>
              <a:gd name="T0" fmla="*/ 613 w 1488"/>
              <a:gd name="T1" fmla="*/ 110 h 1489"/>
              <a:gd name="T2" fmla="*/ 861 w 1488"/>
              <a:gd name="T3" fmla="*/ 97 h 1489"/>
              <a:gd name="T4" fmla="*/ 1117 w 1488"/>
              <a:gd name="T5" fmla="*/ 204 h 1489"/>
              <a:gd name="T6" fmla="*/ 1279 w 1488"/>
              <a:gd name="T7" fmla="*/ 377 h 1489"/>
              <a:gd name="T8" fmla="*/ 1394 w 1488"/>
              <a:gd name="T9" fmla="*/ 628 h 1489"/>
              <a:gd name="T10" fmla="*/ 1380 w 1488"/>
              <a:gd name="T11" fmla="*/ 871 h 1489"/>
              <a:gd name="T12" fmla="*/ 1243 w 1488"/>
              <a:gd name="T13" fmla="*/ 1290 h 1489"/>
              <a:gd name="T14" fmla="*/ 877 w 1488"/>
              <a:gd name="T15" fmla="*/ 1378 h 1489"/>
              <a:gd name="T16" fmla="*/ 627 w 1488"/>
              <a:gd name="T17" fmla="*/ 1392 h 1489"/>
              <a:gd name="T18" fmla="*/ 370 w 1488"/>
              <a:gd name="T19" fmla="*/ 1284 h 1489"/>
              <a:gd name="T20" fmla="*/ 204 w 1488"/>
              <a:gd name="T21" fmla="*/ 1101 h 1489"/>
              <a:gd name="T22" fmla="*/ 0 w 1488"/>
              <a:gd name="T23" fmla="*/ 744 h 1489"/>
              <a:gd name="T24" fmla="*/ 204 w 1488"/>
              <a:gd name="T25" fmla="*/ 386 h 1489"/>
              <a:gd name="T26" fmla="*/ 372 w 1488"/>
              <a:gd name="T27" fmla="*/ 206 h 1489"/>
              <a:gd name="T28" fmla="*/ 767 w 1488"/>
              <a:gd name="T29" fmla="*/ 963 h 1489"/>
              <a:gd name="T30" fmla="*/ 467 w 1488"/>
              <a:gd name="T31" fmla="*/ 792 h 1489"/>
              <a:gd name="T32" fmla="*/ 374 w 1488"/>
              <a:gd name="T33" fmla="*/ 1089 h 1489"/>
              <a:gd name="T34" fmla="*/ 702 w 1488"/>
              <a:gd name="T35" fmla="*/ 1044 h 1489"/>
              <a:gd name="T36" fmla="*/ 413 w 1488"/>
              <a:gd name="T37" fmla="*/ 1244 h 1489"/>
              <a:gd name="T38" fmla="*/ 828 w 1488"/>
              <a:gd name="T39" fmla="*/ 1041 h 1489"/>
              <a:gd name="T40" fmla="*/ 1243 w 1488"/>
              <a:gd name="T41" fmla="*/ 768 h 1489"/>
              <a:gd name="T42" fmla="*/ 1249 w 1488"/>
              <a:gd name="T43" fmla="*/ 717 h 1489"/>
              <a:gd name="T44" fmla="*/ 885 w 1488"/>
              <a:gd name="T45" fmla="*/ 615 h 1489"/>
              <a:gd name="T46" fmla="*/ 907 w 1488"/>
              <a:gd name="T47" fmla="*/ 818 h 1489"/>
              <a:gd name="T48" fmla="*/ 734 w 1488"/>
              <a:gd name="T49" fmla="*/ 440 h 1489"/>
              <a:gd name="T50" fmla="*/ 768 w 1488"/>
              <a:gd name="T51" fmla="*/ 315 h 1489"/>
              <a:gd name="T52" fmla="*/ 629 w 1488"/>
              <a:gd name="T53" fmla="*/ 155 h 1489"/>
              <a:gd name="T54" fmla="*/ 1331 w 1488"/>
              <a:gd name="T55" fmla="*/ 625 h 1489"/>
              <a:gd name="T56" fmla="*/ 957 w 1488"/>
              <a:gd name="T57" fmla="*/ 465 h 1489"/>
              <a:gd name="T58" fmla="*/ 1259 w 1488"/>
              <a:gd name="T59" fmla="*/ 668 h 1489"/>
              <a:gd name="T60" fmla="*/ 1263 w 1488"/>
              <a:gd name="T61" fmla="*/ 812 h 1489"/>
              <a:gd name="T62" fmla="*/ 993 w 1488"/>
              <a:gd name="T63" fmla="*/ 993 h 1489"/>
              <a:gd name="T64" fmla="*/ 1244 w 1488"/>
              <a:gd name="T65" fmla="*/ 1075 h 1489"/>
              <a:gd name="T66" fmla="*/ 155 w 1488"/>
              <a:gd name="T67" fmla="*/ 859 h 1489"/>
              <a:gd name="T68" fmla="*/ 324 w 1488"/>
              <a:gd name="T69" fmla="*/ 1065 h 1489"/>
              <a:gd name="T70" fmla="*/ 332 w 1488"/>
              <a:gd name="T71" fmla="*/ 726 h 1489"/>
              <a:gd name="T72" fmla="*/ 858 w 1488"/>
              <a:gd name="T73" fmla="*/ 1333 h 1489"/>
              <a:gd name="T74" fmla="*/ 962 w 1488"/>
              <a:gd name="T75" fmla="*/ 1030 h 1489"/>
              <a:gd name="T76" fmla="*/ 858 w 1488"/>
              <a:gd name="T77" fmla="*/ 1333 h 1489"/>
              <a:gd name="T78" fmla="*/ 806 w 1488"/>
              <a:gd name="T79" fmla="*/ 270 h 1489"/>
              <a:gd name="T80" fmla="*/ 924 w 1488"/>
              <a:gd name="T81" fmla="*/ 419 h 1489"/>
              <a:gd name="T82" fmla="*/ 1071 w 1488"/>
              <a:gd name="T83" fmla="*/ 338 h 1489"/>
              <a:gd name="T84" fmla="*/ 247 w 1488"/>
              <a:gd name="T85" fmla="*/ 408 h 1489"/>
              <a:gd name="T86" fmla="*/ 238 w 1488"/>
              <a:gd name="T87" fmla="*/ 696 h 1489"/>
              <a:gd name="T88" fmla="*/ 335 w 1488"/>
              <a:gd name="T89" fmla="*/ 418 h 1489"/>
              <a:gd name="T90" fmla="*/ 604 w 1488"/>
              <a:gd name="T91" fmla="*/ 641 h 1489"/>
              <a:gd name="T92" fmla="*/ 800 w 1488"/>
              <a:gd name="T93" fmla="*/ 850 h 1489"/>
              <a:gd name="T94" fmla="*/ 830 w 1488"/>
              <a:gd name="T95" fmla="*/ 633 h 1489"/>
              <a:gd name="T96" fmla="*/ 378 w 1488"/>
              <a:gd name="T97" fmla="*/ 397 h 1489"/>
              <a:gd name="T98" fmla="*/ 564 w 1488"/>
              <a:gd name="T99" fmla="*/ 587 h 1489"/>
              <a:gd name="T100" fmla="*/ 722 w 1488"/>
              <a:gd name="T101" fmla="*/ 525 h 1489"/>
              <a:gd name="T102" fmla="*/ 410 w 1488"/>
              <a:gd name="T103" fmla="*/ 373 h 14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</a:cxnLst>
            <a:rect l="0" t="0" r="r" b="b"/>
            <a:pathLst>
              <a:path w="1488" h="1489">
                <a:moveTo>
                  <a:pt x="378" y="210"/>
                </a:moveTo>
                <a:cubicBezTo>
                  <a:pt x="439" y="168"/>
                  <a:pt x="504" y="138"/>
                  <a:pt x="574" y="119"/>
                </a:cubicBezTo>
                <a:cubicBezTo>
                  <a:pt x="587" y="116"/>
                  <a:pt x="600" y="113"/>
                  <a:pt x="613" y="110"/>
                </a:cubicBezTo>
                <a:cubicBezTo>
                  <a:pt x="621" y="108"/>
                  <a:pt x="626" y="106"/>
                  <a:pt x="627" y="96"/>
                </a:cubicBezTo>
                <a:cubicBezTo>
                  <a:pt x="639" y="40"/>
                  <a:pt x="687" y="0"/>
                  <a:pt x="743" y="0"/>
                </a:cubicBezTo>
                <a:cubicBezTo>
                  <a:pt x="801" y="0"/>
                  <a:pt x="849" y="39"/>
                  <a:pt x="861" y="97"/>
                </a:cubicBezTo>
                <a:cubicBezTo>
                  <a:pt x="862" y="104"/>
                  <a:pt x="865" y="108"/>
                  <a:pt x="872" y="109"/>
                </a:cubicBezTo>
                <a:cubicBezTo>
                  <a:pt x="955" y="126"/>
                  <a:pt x="1032" y="158"/>
                  <a:pt x="1102" y="204"/>
                </a:cubicBezTo>
                <a:cubicBezTo>
                  <a:pt x="1106" y="206"/>
                  <a:pt x="1114" y="206"/>
                  <a:pt x="1117" y="204"/>
                </a:cubicBezTo>
                <a:cubicBezTo>
                  <a:pt x="1172" y="171"/>
                  <a:pt x="1231" y="177"/>
                  <a:pt x="1272" y="220"/>
                </a:cubicBezTo>
                <a:cubicBezTo>
                  <a:pt x="1313" y="263"/>
                  <a:pt x="1316" y="322"/>
                  <a:pt x="1281" y="374"/>
                </a:cubicBezTo>
                <a:cubicBezTo>
                  <a:pt x="1280" y="375"/>
                  <a:pt x="1280" y="376"/>
                  <a:pt x="1279" y="377"/>
                </a:cubicBezTo>
                <a:cubicBezTo>
                  <a:pt x="1293" y="402"/>
                  <a:pt x="1308" y="426"/>
                  <a:pt x="1321" y="451"/>
                </a:cubicBezTo>
                <a:cubicBezTo>
                  <a:pt x="1347" y="501"/>
                  <a:pt x="1366" y="554"/>
                  <a:pt x="1377" y="610"/>
                </a:cubicBezTo>
                <a:cubicBezTo>
                  <a:pt x="1379" y="620"/>
                  <a:pt x="1383" y="626"/>
                  <a:pt x="1394" y="628"/>
                </a:cubicBezTo>
                <a:cubicBezTo>
                  <a:pt x="1449" y="639"/>
                  <a:pt x="1488" y="689"/>
                  <a:pt x="1488" y="745"/>
                </a:cubicBezTo>
                <a:cubicBezTo>
                  <a:pt x="1488" y="800"/>
                  <a:pt x="1448" y="849"/>
                  <a:pt x="1393" y="861"/>
                </a:cubicBezTo>
                <a:cubicBezTo>
                  <a:pt x="1388" y="862"/>
                  <a:pt x="1381" y="867"/>
                  <a:pt x="1380" y="871"/>
                </a:cubicBezTo>
                <a:cubicBezTo>
                  <a:pt x="1361" y="957"/>
                  <a:pt x="1328" y="1036"/>
                  <a:pt x="1279" y="1110"/>
                </a:cubicBezTo>
                <a:cubicBezTo>
                  <a:pt x="1295" y="1133"/>
                  <a:pt x="1306" y="1158"/>
                  <a:pt x="1305" y="1186"/>
                </a:cubicBezTo>
                <a:cubicBezTo>
                  <a:pt x="1304" y="1233"/>
                  <a:pt x="1283" y="1268"/>
                  <a:pt x="1243" y="1290"/>
                </a:cubicBezTo>
                <a:cubicBezTo>
                  <a:pt x="1202" y="1312"/>
                  <a:pt x="1161" y="1311"/>
                  <a:pt x="1122" y="1286"/>
                </a:cubicBezTo>
                <a:cubicBezTo>
                  <a:pt x="1113" y="1280"/>
                  <a:pt x="1107" y="1280"/>
                  <a:pt x="1098" y="1286"/>
                </a:cubicBezTo>
                <a:cubicBezTo>
                  <a:pt x="1030" y="1330"/>
                  <a:pt x="957" y="1361"/>
                  <a:pt x="877" y="1378"/>
                </a:cubicBezTo>
                <a:cubicBezTo>
                  <a:pt x="867" y="1380"/>
                  <a:pt x="862" y="1383"/>
                  <a:pt x="860" y="1394"/>
                </a:cubicBezTo>
                <a:cubicBezTo>
                  <a:pt x="848" y="1450"/>
                  <a:pt x="799" y="1489"/>
                  <a:pt x="742" y="1488"/>
                </a:cubicBezTo>
                <a:cubicBezTo>
                  <a:pt x="687" y="1487"/>
                  <a:pt x="639" y="1448"/>
                  <a:pt x="627" y="1392"/>
                </a:cubicBezTo>
                <a:cubicBezTo>
                  <a:pt x="626" y="1383"/>
                  <a:pt x="622" y="1380"/>
                  <a:pt x="613" y="1378"/>
                </a:cubicBezTo>
                <a:cubicBezTo>
                  <a:pt x="532" y="1362"/>
                  <a:pt x="456" y="1330"/>
                  <a:pt x="387" y="1284"/>
                </a:cubicBezTo>
                <a:cubicBezTo>
                  <a:pt x="380" y="1280"/>
                  <a:pt x="376" y="1279"/>
                  <a:pt x="370" y="1284"/>
                </a:cubicBezTo>
                <a:cubicBezTo>
                  <a:pt x="318" y="1317"/>
                  <a:pt x="258" y="1311"/>
                  <a:pt x="217" y="1269"/>
                </a:cubicBezTo>
                <a:cubicBezTo>
                  <a:pt x="177" y="1228"/>
                  <a:pt x="171" y="1168"/>
                  <a:pt x="204" y="1118"/>
                </a:cubicBezTo>
                <a:cubicBezTo>
                  <a:pt x="209" y="1111"/>
                  <a:pt x="208" y="1107"/>
                  <a:pt x="204" y="1101"/>
                </a:cubicBezTo>
                <a:cubicBezTo>
                  <a:pt x="158" y="1032"/>
                  <a:pt x="126" y="956"/>
                  <a:pt x="110" y="874"/>
                </a:cubicBezTo>
                <a:cubicBezTo>
                  <a:pt x="108" y="866"/>
                  <a:pt x="105" y="862"/>
                  <a:pt x="96" y="861"/>
                </a:cubicBezTo>
                <a:cubicBezTo>
                  <a:pt x="40" y="849"/>
                  <a:pt x="0" y="801"/>
                  <a:pt x="0" y="744"/>
                </a:cubicBezTo>
                <a:cubicBezTo>
                  <a:pt x="0" y="688"/>
                  <a:pt x="40" y="639"/>
                  <a:pt x="96" y="627"/>
                </a:cubicBezTo>
                <a:cubicBezTo>
                  <a:pt x="104" y="626"/>
                  <a:pt x="108" y="623"/>
                  <a:pt x="110" y="614"/>
                </a:cubicBezTo>
                <a:cubicBezTo>
                  <a:pt x="126" y="532"/>
                  <a:pt x="158" y="456"/>
                  <a:pt x="204" y="386"/>
                </a:cubicBezTo>
                <a:cubicBezTo>
                  <a:pt x="207" y="382"/>
                  <a:pt x="206" y="374"/>
                  <a:pt x="204" y="370"/>
                </a:cubicBezTo>
                <a:cubicBezTo>
                  <a:pt x="171" y="318"/>
                  <a:pt x="177" y="258"/>
                  <a:pt x="219" y="217"/>
                </a:cubicBezTo>
                <a:cubicBezTo>
                  <a:pt x="261" y="176"/>
                  <a:pt x="321" y="172"/>
                  <a:pt x="372" y="206"/>
                </a:cubicBezTo>
                <a:cubicBezTo>
                  <a:pt x="374" y="207"/>
                  <a:pt x="375" y="208"/>
                  <a:pt x="378" y="210"/>
                </a:cubicBezTo>
                <a:close/>
                <a:moveTo>
                  <a:pt x="411" y="1120"/>
                </a:moveTo>
                <a:cubicBezTo>
                  <a:pt x="528" y="1068"/>
                  <a:pt x="649" y="1015"/>
                  <a:pt x="767" y="963"/>
                </a:cubicBezTo>
                <a:cubicBezTo>
                  <a:pt x="769" y="938"/>
                  <a:pt x="771" y="915"/>
                  <a:pt x="773" y="890"/>
                </a:cubicBezTo>
                <a:cubicBezTo>
                  <a:pt x="705" y="846"/>
                  <a:pt x="636" y="801"/>
                  <a:pt x="566" y="756"/>
                </a:cubicBezTo>
                <a:cubicBezTo>
                  <a:pt x="537" y="783"/>
                  <a:pt x="504" y="795"/>
                  <a:pt x="467" y="792"/>
                </a:cubicBezTo>
                <a:cubicBezTo>
                  <a:pt x="466" y="793"/>
                  <a:pt x="466" y="793"/>
                  <a:pt x="465" y="793"/>
                </a:cubicBezTo>
                <a:cubicBezTo>
                  <a:pt x="434" y="888"/>
                  <a:pt x="402" y="983"/>
                  <a:pt x="370" y="1077"/>
                </a:cubicBezTo>
                <a:cubicBezTo>
                  <a:pt x="369" y="1080"/>
                  <a:pt x="371" y="1086"/>
                  <a:pt x="374" y="1089"/>
                </a:cubicBezTo>
                <a:cubicBezTo>
                  <a:pt x="385" y="1099"/>
                  <a:pt x="397" y="1108"/>
                  <a:pt x="411" y="1120"/>
                </a:cubicBezTo>
                <a:close/>
                <a:moveTo>
                  <a:pt x="789" y="1006"/>
                </a:moveTo>
                <a:cubicBezTo>
                  <a:pt x="760" y="1018"/>
                  <a:pt x="731" y="1031"/>
                  <a:pt x="702" y="1044"/>
                </a:cubicBezTo>
                <a:cubicBezTo>
                  <a:pt x="612" y="1084"/>
                  <a:pt x="522" y="1123"/>
                  <a:pt x="432" y="1163"/>
                </a:cubicBezTo>
                <a:cubicBezTo>
                  <a:pt x="428" y="1165"/>
                  <a:pt x="423" y="1170"/>
                  <a:pt x="422" y="1174"/>
                </a:cubicBezTo>
                <a:cubicBezTo>
                  <a:pt x="419" y="1196"/>
                  <a:pt x="417" y="1218"/>
                  <a:pt x="413" y="1244"/>
                </a:cubicBezTo>
                <a:cubicBezTo>
                  <a:pt x="477" y="1286"/>
                  <a:pt x="550" y="1317"/>
                  <a:pt x="629" y="1332"/>
                </a:cubicBezTo>
                <a:cubicBezTo>
                  <a:pt x="653" y="1273"/>
                  <a:pt x="696" y="1245"/>
                  <a:pt x="759" y="1248"/>
                </a:cubicBezTo>
                <a:cubicBezTo>
                  <a:pt x="782" y="1178"/>
                  <a:pt x="805" y="1109"/>
                  <a:pt x="828" y="1041"/>
                </a:cubicBezTo>
                <a:cubicBezTo>
                  <a:pt x="814" y="1029"/>
                  <a:pt x="802" y="1018"/>
                  <a:pt x="789" y="1006"/>
                </a:cubicBezTo>
                <a:close/>
                <a:moveTo>
                  <a:pt x="988" y="870"/>
                </a:moveTo>
                <a:cubicBezTo>
                  <a:pt x="1074" y="836"/>
                  <a:pt x="1158" y="802"/>
                  <a:pt x="1243" y="768"/>
                </a:cubicBezTo>
                <a:cubicBezTo>
                  <a:pt x="1246" y="767"/>
                  <a:pt x="1248" y="761"/>
                  <a:pt x="1249" y="758"/>
                </a:cubicBezTo>
                <a:cubicBezTo>
                  <a:pt x="1249" y="745"/>
                  <a:pt x="1249" y="731"/>
                  <a:pt x="1249" y="717"/>
                </a:cubicBezTo>
                <a:cubicBezTo>
                  <a:pt x="1250" y="718"/>
                  <a:pt x="1249" y="717"/>
                  <a:pt x="1249" y="717"/>
                </a:cubicBezTo>
                <a:cubicBezTo>
                  <a:pt x="1147" y="670"/>
                  <a:pt x="1046" y="624"/>
                  <a:pt x="944" y="578"/>
                </a:cubicBezTo>
                <a:cubicBezTo>
                  <a:pt x="941" y="577"/>
                  <a:pt x="935" y="579"/>
                  <a:pt x="932" y="581"/>
                </a:cubicBezTo>
                <a:cubicBezTo>
                  <a:pt x="916" y="592"/>
                  <a:pt x="900" y="603"/>
                  <a:pt x="885" y="615"/>
                </a:cubicBezTo>
                <a:cubicBezTo>
                  <a:pt x="882" y="617"/>
                  <a:pt x="878" y="622"/>
                  <a:pt x="878" y="626"/>
                </a:cubicBezTo>
                <a:cubicBezTo>
                  <a:pt x="884" y="686"/>
                  <a:pt x="891" y="747"/>
                  <a:pt x="898" y="807"/>
                </a:cubicBezTo>
                <a:cubicBezTo>
                  <a:pt x="898" y="811"/>
                  <a:pt x="903" y="817"/>
                  <a:pt x="907" y="818"/>
                </a:cubicBezTo>
                <a:cubicBezTo>
                  <a:pt x="941" y="824"/>
                  <a:pt x="967" y="841"/>
                  <a:pt x="988" y="870"/>
                </a:cubicBezTo>
                <a:close/>
                <a:moveTo>
                  <a:pt x="426" y="328"/>
                </a:moveTo>
                <a:cubicBezTo>
                  <a:pt x="527" y="365"/>
                  <a:pt x="632" y="403"/>
                  <a:pt x="734" y="440"/>
                </a:cubicBezTo>
                <a:cubicBezTo>
                  <a:pt x="751" y="426"/>
                  <a:pt x="764" y="413"/>
                  <a:pt x="779" y="402"/>
                </a:cubicBezTo>
                <a:cubicBezTo>
                  <a:pt x="787" y="396"/>
                  <a:pt x="788" y="392"/>
                  <a:pt x="786" y="385"/>
                </a:cubicBezTo>
                <a:cubicBezTo>
                  <a:pt x="780" y="361"/>
                  <a:pt x="774" y="338"/>
                  <a:pt x="768" y="315"/>
                </a:cubicBezTo>
                <a:cubicBezTo>
                  <a:pt x="762" y="290"/>
                  <a:pt x="755" y="265"/>
                  <a:pt x="749" y="240"/>
                </a:cubicBezTo>
                <a:cubicBezTo>
                  <a:pt x="721" y="240"/>
                  <a:pt x="696" y="233"/>
                  <a:pt x="674" y="217"/>
                </a:cubicBezTo>
                <a:cubicBezTo>
                  <a:pt x="653" y="202"/>
                  <a:pt x="639" y="180"/>
                  <a:pt x="629" y="155"/>
                </a:cubicBezTo>
                <a:cubicBezTo>
                  <a:pt x="549" y="171"/>
                  <a:pt x="476" y="202"/>
                  <a:pt x="413" y="244"/>
                </a:cubicBezTo>
                <a:cubicBezTo>
                  <a:pt x="417" y="273"/>
                  <a:pt x="421" y="298"/>
                  <a:pt x="426" y="328"/>
                </a:cubicBezTo>
                <a:close/>
                <a:moveTo>
                  <a:pt x="1331" y="625"/>
                </a:moveTo>
                <a:cubicBezTo>
                  <a:pt x="1326" y="570"/>
                  <a:pt x="1271" y="439"/>
                  <a:pt x="1239" y="410"/>
                </a:cubicBezTo>
                <a:cubicBezTo>
                  <a:pt x="1183" y="432"/>
                  <a:pt x="1152" y="427"/>
                  <a:pt x="1096" y="385"/>
                </a:cubicBezTo>
                <a:cubicBezTo>
                  <a:pt x="1049" y="412"/>
                  <a:pt x="1002" y="439"/>
                  <a:pt x="957" y="465"/>
                </a:cubicBezTo>
                <a:cubicBezTo>
                  <a:pt x="958" y="489"/>
                  <a:pt x="959" y="510"/>
                  <a:pt x="960" y="532"/>
                </a:cubicBezTo>
                <a:cubicBezTo>
                  <a:pt x="982" y="542"/>
                  <a:pt x="1006" y="553"/>
                  <a:pt x="1030" y="564"/>
                </a:cubicBezTo>
                <a:cubicBezTo>
                  <a:pt x="1107" y="599"/>
                  <a:pt x="1183" y="634"/>
                  <a:pt x="1259" y="668"/>
                </a:cubicBezTo>
                <a:cubicBezTo>
                  <a:pt x="1264" y="670"/>
                  <a:pt x="1272" y="670"/>
                  <a:pt x="1276" y="667"/>
                </a:cubicBezTo>
                <a:cubicBezTo>
                  <a:pt x="1294" y="654"/>
                  <a:pt x="1311" y="640"/>
                  <a:pt x="1331" y="625"/>
                </a:cubicBezTo>
                <a:close/>
                <a:moveTo>
                  <a:pt x="1263" y="812"/>
                </a:moveTo>
                <a:cubicBezTo>
                  <a:pt x="1182" y="844"/>
                  <a:pt x="1098" y="878"/>
                  <a:pt x="1013" y="912"/>
                </a:cubicBezTo>
                <a:cubicBezTo>
                  <a:pt x="1010" y="913"/>
                  <a:pt x="1007" y="918"/>
                  <a:pt x="1007" y="921"/>
                </a:cubicBezTo>
                <a:cubicBezTo>
                  <a:pt x="1011" y="946"/>
                  <a:pt x="1004" y="970"/>
                  <a:pt x="993" y="993"/>
                </a:cubicBezTo>
                <a:cubicBezTo>
                  <a:pt x="1032" y="1027"/>
                  <a:pt x="1071" y="1059"/>
                  <a:pt x="1105" y="1088"/>
                </a:cubicBezTo>
                <a:cubicBezTo>
                  <a:pt x="1131" y="1080"/>
                  <a:pt x="1152" y="1070"/>
                  <a:pt x="1174" y="1067"/>
                </a:cubicBezTo>
                <a:cubicBezTo>
                  <a:pt x="1196" y="1065"/>
                  <a:pt x="1219" y="1072"/>
                  <a:pt x="1244" y="1075"/>
                </a:cubicBezTo>
                <a:cubicBezTo>
                  <a:pt x="1287" y="1011"/>
                  <a:pt x="1317" y="938"/>
                  <a:pt x="1332" y="863"/>
                </a:cubicBezTo>
                <a:cubicBezTo>
                  <a:pt x="1308" y="846"/>
                  <a:pt x="1287" y="830"/>
                  <a:pt x="1263" y="812"/>
                </a:cubicBezTo>
                <a:close/>
                <a:moveTo>
                  <a:pt x="155" y="859"/>
                </a:moveTo>
                <a:cubicBezTo>
                  <a:pt x="171" y="939"/>
                  <a:pt x="202" y="1012"/>
                  <a:pt x="246" y="1078"/>
                </a:cubicBezTo>
                <a:cubicBezTo>
                  <a:pt x="259" y="1074"/>
                  <a:pt x="271" y="1070"/>
                  <a:pt x="283" y="1068"/>
                </a:cubicBezTo>
                <a:cubicBezTo>
                  <a:pt x="296" y="1066"/>
                  <a:pt x="309" y="1066"/>
                  <a:pt x="324" y="1065"/>
                </a:cubicBezTo>
                <a:cubicBezTo>
                  <a:pt x="356" y="969"/>
                  <a:pt x="388" y="872"/>
                  <a:pt x="419" y="778"/>
                </a:cubicBezTo>
                <a:cubicBezTo>
                  <a:pt x="407" y="766"/>
                  <a:pt x="393" y="758"/>
                  <a:pt x="387" y="746"/>
                </a:cubicBezTo>
                <a:cubicBezTo>
                  <a:pt x="374" y="719"/>
                  <a:pt x="356" y="719"/>
                  <a:pt x="332" y="726"/>
                </a:cubicBezTo>
                <a:cubicBezTo>
                  <a:pt x="302" y="734"/>
                  <a:pt x="271" y="739"/>
                  <a:pt x="241" y="745"/>
                </a:cubicBezTo>
                <a:cubicBezTo>
                  <a:pt x="236" y="801"/>
                  <a:pt x="208" y="838"/>
                  <a:pt x="155" y="859"/>
                </a:cubicBezTo>
                <a:close/>
                <a:moveTo>
                  <a:pt x="858" y="1333"/>
                </a:moveTo>
                <a:cubicBezTo>
                  <a:pt x="939" y="1317"/>
                  <a:pt x="1012" y="1286"/>
                  <a:pt x="1080" y="1241"/>
                </a:cubicBezTo>
                <a:cubicBezTo>
                  <a:pt x="1060" y="1203"/>
                  <a:pt x="1061" y="1166"/>
                  <a:pt x="1079" y="1129"/>
                </a:cubicBezTo>
                <a:cubicBezTo>
                  <a:pt x="1039" y="1096"/>
                  <a:pt x="1001" y="1063"/>
                  <a:pt x="962" y="1030"/>
                </a:cubicBezTo>
                <a:cubicBezTo>
                  <a:pt x="935" y="1050"/>
                  <a:pt x="906" y="1058"/>
                  <a:pt x="874" y="1055"/>
                </a:cubicBezTo>
                <a:cubicBezTo>
                  <a:pt x="850" y="1125"/>
                  <a:pt x="827" y="1195"/>
                  <a:pt x="804" y="1265"/>
                </a:cubicBezTo>
                <a:cubicBezTo>
                  <a:pt x="831" y="1280"/>
                  <a:pt x="848" y="1303"/>
                  <a:pt x="858" y="1333"/>
                </a:cubicBezTo>
                <a:close/>
                <a:moveTo>
                  <a:pt x="863" y="156"/>
                </a:moveTo>
                <a:cubicBezTo>
                  <a:pt x="849" y="175"/>
                  <a:pt x="840" y="198"/>
                  <a:pt x="823" y="207"/>
                </a:cubicBezTo>
                <a:cubicBezTo>
                  <a:pt x="794" y="224"/>
                  <a:pt x="797" y="245"/>
                  <a:pt x="806" y="270"/>
                </a:cubicBezTo>
                <a:cubicBezTo>
                  <a:pt x="807" y="271"/>
                  <a:pt x="807" y="273"/>
                  <a:pt x="807" y="274"/>
                </a:cubicBezTo>
                <a:cubicBezTo>
                  <a:pt x="816" y="311"/>
                  <a:pt x="826" y="347"/>
                  <a:pt x="835" y="383"/>
                </a:cubicBezTo>
                <a:cubicBezTo>
                  <a:pt x="879" y="387"/>
                  <a:pt x="891" y="392"/>
                  <a:pt x="924" y="419"/>
                </a:cubicBezTo>
                <a:cubicBezTo>
                  <a:pt x="927" y="421"/>
                  <a:pt x="935" y="422"/>
                  <a:pt x="938" y="420"/>
                </a:cubicBezTo>
                <a:cubicBezTo>
                  <a:pt x="980" y="396"/>
                  <a:pt x="1022" y="372"/>
                  <a:pt x="1064" y="348"/>
                </a:cubicBezTo>
                <a:cubicBezTo>
                  <a:pt x="1067" y="346"/>
                  <a:pt x="1071" y="341"/>
                  <a:pt x="1071" y="338"/>
                </a:cubicBezTo>
                <a:cubicBezTo>
                  <a:pt x="1061" y="307"/>
                  <a:pt x="1065" y="276"/>
                  <a:pt x="1079" y="247"/>
                </a:cubicBezTo>
                <a:cubicBezTo>
                  <a:pt x="1012" y="201"/>
                  <a:pt x="939" y="171"/>
                  <a:pt x="863" y="156"/>
                </a:cubicBezTo>
                <a:close/>
                <a:moveTo>
                  <a:pt x="247" y="408"/>
                </a:moveTo>
                <a:cubicBezTo>
                  <a:pt x="201" y="477"/>
                  <a:pt x="171" y="550"/>
                  <a:pt x="155" y="630"/>
                </a:cubicBezTo>
                <a:cubicBezTo>
                  <a:pt x="188" y="641"/>
                  <a:pt x="212" y="661"/>
                  <a:pt x="228" y="691"/>
                </a:cubicBezTo>
                <a:cubicBezTo>
                  <a:pt x="229" y="693"/>
                  <a:pt x="235" y="696"/>
                  <a:pt x="238" y="696"/>
                </a:cubicBezTo>
                <a:cubicBezTo>
                  <a:pt x="279" y="688"/>
                  <a:pt x="319" y="680"/>
                  <a:pt x="359" y="672"/>
                </a:cubicBezTo>
                <a:cubicBezTo>
                  <a:pt x="365" y="626"/>
                  <a:pt x="371" y="613"/>
                  <a:pt x="408" y="575"/>
                </a:cubicBezTo>
                <a:cubicBezTo>
                  <a:pt x="384" y="523"/>
                  <a:pt x="360" y="471"/>
                  <a:pt x="335" y="418"/>
                </a:cubicBezTo>
                <a:cubicBezTo>
                  <a:pt x="304" y="427"/>
                  <a:pt x="276" y="423"/>
                  <a:pt x="247" y="408"/>
                </a:cubicBezTo>
                <a:close/>
                <a:moveTo>
                  <a:pt x="744" y="575"/>
                </a:moveTo>
                <a:cubicBezTo>
                  <a:pt x="696" y="598"/>
                  <a:pt x="650" y="619"/>
                  <a:pt x="604" y="641"/>
                </a:cubicBezTo>
                <a:cubicBezTo>
                  <a:pt x="601" y="642"/>
                  <a:pt x="598" y="647"/>
                  <a:pt x="598" y="650"/>
                </a:cubicBezTo>
                <a:cubicBezTo>
                  <a:pt x="597" y="672"/>
                  <a:pt x="597" y="694"/>
                  <a:pt x="596" y="719"/>
                </a:cubicBezTo>
                <a:cubicBezTo>
                  <a:pt x="662" y="761"/>
                  <a:pt x="732" y="807"/>
                  <a:pt x="800" y="850"/>
                </a:cubicBezTo>
                <a:cubicBezTo>
                  <a:pt x="815" y="841"/>
                  <a:pt x="829" y="834"/>
                  <a:pt x="843" y="825"/>
                </a:cubicBezTo>
                <a:cubicBezTo>
                  <a:pt x="846" y="823"/>
                  <a:pt x="850" y="817"/>
                  <a:pt x="850" y="813"/>
                </a:cubicBezTo>
                <a:cubicBezTo>
                  <a:pt x="844" y="753"/>
                  <a:pt x="837" y="693"/>
                  <a:pt x="830" y="633"/>
                </a:cubicBezTo>
                <a:cubicBezTo>
                  <a:pt x="830" y="629"/>
                  <a:pt x="825" y="623"/>
                  <a:pt x="821" y="622"/>
                </a:cubicBezTo>
                <a:cubicBezTo>
                  <a:pt x="790" y="617"/>
                  <a:pt x="765" y="601"/>
                  <a:pt x="744" y="575"/>
                </a:cubicBezTo>
                <a:close/>
                <a:moveTo>
                  <a:pt x="378" y="397"/>
                </a:moveTo>
                <a:cubicBezTo>
                  <a:pt x="402" y="447"/>
                  <a:pt x="425" y="498"/>
                  <a:pt x="449" y="548"/>
                </a:cubicBezTo>
                <a:cubicBezTo>
                  <a:pt x="451" y="551"/>
                  <a:pt x="458" y="554"/>
                  <a:pt x="462" y="553"/>
                </a:cubicBezTo>
                <a:cubicBezTo>
                  <a:pt x="501" y="548"/>
                  <a:pt x="535" y="560"/>
                  <a:pt x="564" y="587"/>
                </a:cubicBezTo>
                <a:cubicBezTo>
                  <a:pt x="568" y="591"/>
                  <a:pt x="572" y="596"/>
                  <a:pt x="576" y="601"/>
                </a:cubicBezTo>
                <a:cubicBezTo>
                  <a:pt x="623" y="579"/>
                  <a:pt x="669" y="558"/>
                  <a:pt x="715" y="536"/>
                </a:cubicBezTo>
                <a:cubicBezTo>
                  <a:pt x="718" y="534"/>
                  <a:pt x="722" y="529"/>
                  <a:pt x="722" y="525"/>
                </a:cubicBezTo>
                <a:cubicBezTo>
                  <a:pt x="722" y="513"/>
                  <a:pt x="720" y="500"/>
                  <a:pt x="719" y="486"/>
                </a:cubicBezTo>
                <a:cubicBezTo>
                  <a:pt x="720" y="487"/>
                  <a:pt x="719" y="486"/>
                  <a:pt x="719" y="486"/>
                </a:cubicBezTo>
                <a:cubicBezTo>
                  <a:pt x="616" y="448"/>
                  <a:pt x="513" y="411"/>
                  <a:pt x="410" y="373"/>
                </a:cubicBezTo>
                <a:cubicBezTo>
                  <a:pt x="406" y="372"/>
                  <a:pt x="401" y="373"/>
                  <a:pt x="398" y="376"/>
                </a:cubicBezTo>
                <a:cubicBezTo>
                  <a:pt x="391" y="382"/>
                  <a:pt x="385" y="390"/>
                  <a:pt x="378" y="397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8" name="Group 77">
            <a:extLst>
              <a:ext uri="{FF2B5EF4-FFF2-40B4-BE49-F238E27FC236}">
                <a16:creationId xmlns:a16="http://schemas.microsoft.com/office/drawing/2014/main" id="{E18562CE-BB3C-97FF-E319-A1241AC161E2}"/>
              </a:ext>
            </a:extLst>
          </p:cNvPr>
          <p:cNvGrpSpPr/>
          <p:nvPr/>
        </p:nvGrpSpPr>
        <p:grpSpPr>
          <a:xfrm>
            <a:off x="1822341" y="2184358"/>
            <a:ext cx="457201" cy="457201"/>
            <a:chOff x="198438" y="1065213"/>
            <a:chExt cx="457201" cy="457201"/>
          </a:xfrm>
          <a:solidFill>
            <a:srgbClr val="43266B"/>
          </a:solidFill>
        </p:grpSpPr>
        <p:sp>
          <p:nvSpPr>
            <p:cNvPr id="79" name="Freeform 32">
              <a:extLst>
                <a:ext uri="{FF2B5EF4-FFF2-40B4-BE49-F238E27FC236}">
                  <a16:creationId xmlns:a16="http://schemas.microsoft.com/office/drawing/2014/main" id="{38FEAA76-CDD6-B382-B2AC-4AED9ED6D16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8438" y="1123951"/>
              <a:ext cx="339725" cy="398463"/>
            </a:xfrm>
            <a:custGeom>
              <a:avLst/>
              <a:gdLst>
                <a:gd name="T0" fmla="*/ 3 w 1145"/>
                <a:gd name="T1" fmla="*/ 1262 h 1340"/>
                <a:gd name="T2" fmla="*/ 66 w 1145"/>
                <a:gd name="T3" fmla="*/ 1148 h 1340"/>
                <a:gd name="T4" fmla="*/ 145 w 1145"/>
                <a:gd name="T5" fmla="*/ 1107 h 1340"/>
                <a:gd name="T6" fmla="*/ 195 w 1145"/>
                <a:gd name="T7" fmla="*/ 1016 h 1340"/>
                <a:gd name="T8" fmla="*/ 241 w 1145"/>
                <a:gd name="T9" fmla="*/ 934 h 1340"/>
                <a:gd name="T10" fmla="*/ 436 w 1145"/>
                <a:gd name="T11" fmla="*/ 595 h 1340"/>
                <a:gd name="T12" fmla="*/ 467 w 1145"/>
                <a:gd name="T13" fmla="*/ 487 h 1340"/>
                <a:gd name="T14" fmla="*/ 302 w 1145"/>
                <a:gd name="T15" fmla="*/ 500 h 1340"/>
                <a:gd name="T16" fmla="*/ 300 w 1145"/>
                <a:gd name="T17" fmla="*/ 531 h 1340"/>
                <a:gd name="T18" fmla="*/ 179 w 1145"/>
                <a:gd name="T19" fmla="*/ 618 h 1340"/>
                <a:gd name="T20" fmla="*/ 59 w 1145"/>
                <a:gd name="T21" fmla="*/ 453 h 1340"/>
                <a:gd name="T22" fmla="*/ 346 w 1145"/>
                <a:gd name="T23" fmla="*/ 152 h 1340"/>
                <a:gd name="T24" fmla="*/ 306 w 1145"/>
                <a:gd name="T25" fmla="*/ 67 h 1340"/>
                <a:gd name="T26" fmla="*/ 443 w 1145"/>
                <a:gd name="T27" fmla="*/ 28 h 1340"/>
                <a:gd name="T28" fmla="*/ 541 w 1145"/>
                <a:gd name="T29" fmla="*/ 67 h 1340"/>
                <a:gd name="T30" fmla="*/ 953 w 1145"/>
                <a:gd name="T31" fmla="*/ 537 h 1340"/>
                <a:gd name="T32" fmla="*/ 953 w 1145"/>
                <a:gd name="T33" fmla="*/ 809 h 1340"/>
                <a:gd name="T34" fmla="*/ 857 w 1145"/>
                <a:gd name="T35" fmla="*/ 873 h 1340"/>
                <a:gd name="T36" fmla="*/ 917 w 1145"/>
                <a:gd name="T37" fmla="*/ 1016 h 1340"/>
                <a:gd name="T38" fmla="*/ 1000 w 1145"/>
                <a:gd name="T39" fmla="*/ 1068 h 1340"/>
                <a:gd name="T40" fmla="*/ 1077 w 1145"/>
                <a:gd name="T41" fmla="*/ 1148 h 1340"/>
                <a:gd name="T42" fmla="*/ 1142 w 1145"/>
                <a:gd name="T43" fmla="*/ 1264 h 1340"/>
                <a:gd name="T44" fmla="*/ 47 w 1145"/>
                <a:gd name="T45" fmla="*/ 1340 h 1340"/>
                <a:gd name="T46" fmla="*/ 245 w 1145"/>
                <a:gd name="T47" fmla="*/ 517 h 1340"/>
                <a:gd name="T48" fmla="*/ 325 w 1145"/>
                <a:gd name="T49" fmla="*/ 454 h 1340"/>
                <a:gd name="T50" fmla="*/ 448 w 1145"/>
                <a:gd name="T51" fmla="*/ 429 h 1340"/>
                <a:gd name="T52" fmla="*/ 511 w 1145"/>
                <a:gd name="T53" fmla="*/ 466 h 1340"/>
                <a:gd name="T54" fmla="*/ 412 w 1145"/>
                <a:gd name="T55" fmla="*/ 694 h 1340"/>
                <a:gd name="T56" fmla="*/ 293 w 1145"/>
                <a:gd name="T57" fmla="*/ 1015 h 1340"/>
                <a:gd name="T58" fmla="*/ 798 w 1145"/>
                <a:gd name="T59" fmla="*/ 981 h 1340"/>
                <a:gd name="T60" fmla="*/ 884 w 1145"/>
                <a:gd name="T61" fmla="*/ 795 h 1340"/>
                <a:gd name="T62" fmla="*/ 917 w 1145"/>
                <a:gd name="T63" fmla="*/ 744 h 1340"/>
                <a:gd name="T64" fmla="*/ 757 w 1145"/>
                <a:gd name="T65" fmla="*/ 225 h 1340"/>
                <a:gd name="T66" fmla="*/ 475 w 1145"/>
                <a:gd name="T67" fmla="*/ 105 h 1340"/>
                <a:gd name="T68" fmla="*/ 363 w 1145"/>
                <a:gd name="T69" fmla="*/ 54 h 1340"/>
                <a:gd name="T70" fmla="*/ 403 w 1145"/>
                <a:gd name="T71" fmla="*/ 112 h 1340"/>
                <a:gd name="T72" fmla="*/ 118 w 1145"/>
                <a:gd name="T73" fmla="*/ 432 h 1340"/>
                <a:gd name="T74" fmla="*/ 149 w 1145"/>
                <a:gd name="T75" fmla="*/ 518 h 1340"/>
                <a:gd name="T76" fmla="*/ 249 w 1145"/>
                <a:gd name="T77" fmla="*/ 530 h 1340"/>
                <a:gd name="T78" fmla="*/ 837 w 1145"/>
                <a:gd name="T79" fmla="*/ 1292 h 1340"/>
                <a:gd name="T80" fmla="*/ 1094 w 1145"/>
                <a:gd name="T81" fmla="*/ 1274 h 1340"/>
                <a:gd name="T82" fmla="*/ 1069 w 1145"/>
                <a:gd name="T83" fmla="*/ 1196 h 1340"/>
                <a:gd name="T84" fmla="*/ 67 w 1145"/>
                <a:gd name="T85" fmla="*/ 1196 h 1340"/>
                <a:gd name="T86" fmla="*/ 51 w 1145"/>
                <a:gd name="T87" fmla="*/ 1269 h 1340"/>
                <a:gd name="T88" fmla="*/ 572 w 1145"/>
                <a:gd name="T89" fmla="*/ 1292 h 1340"/>
                <a:gd name="T90" fmla="*/ 951 w 1145"/>
                <a:gd name="T91" fmla="*/ 1065 h 1340"/>
                <a:gd name="T92" fmla="*/ 194 w 1145"/>
                <a:gd name="T93" fmla="*/ 1147 h 13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145" h="1340">
                  <a:moveTo>
                    <a:pt x="47" y="1340"/>
                  </a:moveTo>
                  <a:cubicBezTo>
                    <a:pt x="12" y="1325"/>
                    <a:pt x="0" y="1298"/>
                    <a:pt x="3" y="1262"/>
                  </a:cubicBezTo>
                  <a:cubicBezTo>
                    <a:pt x="4" y="1245"/>
                    <a:pt x="3" y="1227"/>
                    <a:pt x="3" y="1210"/>
                  </a:cubicBezTo>
                  <a:cubicBezTo>
                    <a:pt x="4" y="1172"/>
                    <a:pt x="29" y="1148"/>
                    <a:pt x="66" y="1148"/>
                  </a:cubicBezTo>
                  <a:cubicBezTo>
                    <a:pt x="92" y="1148"/>
                    <a:pt x="117" y="1148"/>
                    <a:pt x="145" y="1148"/>
                  </a:cubicBezTo>
                  <a:cubicBezTo>
                    <a:pt x="145" y="1134"/>
                    <a:pt x="145" y="1121"/>
                    <a:pt x="145" y="1107"/>
                  </a:cubicBezTo>
                  <a:cubicBezTo>
                    <a:pt x="145" y="1093"/>
                    <a:pt x="145" y="1078"/>
                    <a:pt x="145" y="1064"/>
                  </a:cubicBezTo>
                  <a:cubicBezTo>
                    <a:pt x="146" y="1036"/>
                    <a:pt x="167" y="1017"/>
                    <a:pt x="195" y="1016"/>
                  </a:cubicBezTo>
                  <a:cubicBezTo>
                    <a:pt x="211" y="1016"/>
                    <a:pt x="227" y="1016"/>
                    <a:pt x="241" y="1016"/>
                  </a:cubicBezTo>
                  <a:cubicBezTo>
                    <a:pt x="241" y="988"/>
                    <a:pt x="240" y="961"/>
                    <a:pt x="241" y="934"/>
                  </a:cubicBezTo>
                  <a:cubicBezTo>
                    <a:pt x="246" y="840"/>
                    <a:pt x="284" y="760"/>
                    <a:pt x="348" y="691"/>
                  </a:cubicBezTo>
                  <a:cubicBezTo>
                    <a:pt x="377" y="659"/>
                    <a:pt x="408" y="628"/>
                    <a:pt x="436" y="595"/>
                  </a:cubicBezTo>
                  <a:cubicBezTo>
                    <a:pt x="449" y="580"/>
                    <a:pt x="459" y="563"/>
                    <a:pt x="468" y="545"/>
                  </a:cubicBezTo>
                  <a:cubicBezTo>
                    <a:pt x="477" y="527"/>
                    <a:pt x="476" y="507"/>
                    <a:pt x="467" y="487"/>
                  </a:cubicBezTo>
                  <a:cubicBezTo>
                    <a:pt x="423" y="522"/>
                    <a:pt x="374" y="507"/>
                    <a:pt x="326" y="502"/>
                  </a:cubicBezTo>
                  <a:cubicBezTo>
                    <a:pt x="318" y="501"/>
                    <a:pt x="310" y="501"/>
                    <a:pt x="302" y="500"/>
                  </a:cubicBezTo>
                  <a:cubicBezTo>
                    <a:pt x="299" y="500"/>
                    <a:pt x="296" y="501"/>
                    <a:pt x="291" y="502"/>
                  </a:cubicBezTo>
                  <a:cubicBezTo>
                    <a:pt x="294" y="512"/>
                    <a:pt x="297" y="521"/>
                    <a:pt x="300" y="531"/>
                  </a:cubicBezTo>
                  <a:cubicBezTo>
                    <a:pt x="305" y="548"/>
                    <a:pt x="302" y="557"/>
                    <a:pt x="286" y="565"/>
                  </a:cubicBezTo>
                  <a:cubicBezTo>
                    <a:pt x="250" y="583"/>
                    <a:pt x="215" y="601"/>
                    <a:pt x="179" y="618"/>
                  </a:cubicBezTo>
                  <a:cubicBezTo>
                    <a:pt x="162" y="626"/>
                    <a:pt x="151" y="623"/>
                    <a:pt x="143" y="607"/>
                  </a:cubicBezTo>
                  <a:cubicBezTo>
                    <a:pt x="115" y="556"/>
                    <a:pt x="87" y="504"/>
                    <a:pt x="59" y="453"/>
                  </a:cubicBezTo>
                  <a:cubicBezTo>
                    <a:pt x="51" y="437"/>
                    <a:pt x="53" y="429"/>
                    <a:pt x="68" y="415"/>
                  </a:cubicBezTo>
                  <a:cubicBezTo>
                    <a:pt x="160" y="327"/>
                    <a:pt x="253" y="239"/>
                    <a:pt x="346" y="152"/>
                  </a:cubicBezTo>
                  <a:cubicBezTo>
                    <a:pt x="351" y="147"/>
                    <a:pt x="355" y="142"/>
                    <a:pt x="361" y="136"/>
                  </a:cubicBezTo>
                  <a:cubicBezTo>
                    <a:pt x="342" y="113"/>
                    <a:pt x="324" y="90"/>
                    <a:pt x="306" y="67"/>
                  </a:cubicBezTo>
                  <a:cubicBezTo>
                    <a:pt x="288" y="44"/>
                    <a:pt x="291" y="30"/>
                    <a:pt x="318" y="18"/>
                  </a:cubicBezTo>
                  <a:cubicBezTo>
                    <a:pt x="361" y="0"/>
                    <a:pt x="403" y="8"/>
                    <a:pt x="443" y="28"/>
                  </a:cubicBezTo>
                  <a:cubicBezTo>
                    <a:pt x="452" y="32"/>
                    <a:pt x="461" y="36"/>
                    <a:pt x="468" y="42"/>
                  </a:cubicBezTo>
                  <a:cubicBezTo>
                    <a:pt x="489" y="60"/>
                    <a:pt x="513" y="66"/>
                    <a:pt x="541" y="67"/>
                  </a:cubicBezTo>
                  <a:cubicBezTo>
                    <a:pt x="659" y="73"/>
                    <a:pt x="748" y="133"/>
                    <a:pt x="818" y="223"/>
                  </a:cubicBezTo>
                  <a:cubicBezTo>
                    <a:pt x="890" y="316"/>
                    <a:pt x="930" y="423"/>
                    <a:pt x="953" y="537"/>
                  </a:cubicBezTo>
                  <a:cubicBezTo>
                    <a:pt x="967" y="606"/>
                    <a:pt x="973" y="675"/>
                    <a:pt x="965" y="746"/>
                  </a:cubicBezTo>
                  <a:cubicBezTo>
                    <a:pt x="962" y="767"/>
                    <a:pt x="957" y="788"/>
                    <a:pt x="953" y="809"/>
                  </a:cubicBezTo>
                  <a:cubicBezTo>
                    <a:pt x="950" y="824"/>
                    <a:pt x="941" y="831"/>
                    <a:pt x="926" y="832"/>
                  </a:cubicBezTo>
                  <a:cubicBezTo>
                    <a:pt x="897" y="836"/>
                    <a:pt x="875" y="851"/>
                    <a:pt x="857" y="873"/>
                  </a:cubicBezTo>
                  <a:cubicBezTo>
                    <a:pt x="827" y="909"/>
                    <a:pt x="828" y="953"/>
                    <a:pt x="858" y="989"/>
                  </a:cubicBezTo>
                  <a:cubicBezTo>
                    <a:pt x="873" y="1008"/>
                    <a:pt x="890" y="1021"/>
                    <a:pt x="917" y="1016"/>
                  </a:cubicBezTo>
                  <a:cubicBezTo>
                    <a:pt x="927" y="1014"/>
                    <a:pt x="938" y="1016"/>
                    <a:pt x="948" y="1016"/>
                  </a:cubicBezTo>
                  <a:cubicBezTo>
                    <a:pt x="979" y="1016"/>
                    <a:pt x="1000" y="1036"/>
                    <a:pt x="1000" y="1068"/>
                  </a:cubicBezTo>
                  <a:cubicBezTo>
                    <a:pt x="1001" y="1094"/>
                    <a:pt x="1000" y="1120"/>
                    <a:pt x="1000" y="1148"/>
                  </a:cubicBezTo>
                  <a:cubicBezTo>
                    <a:pt x="1027" y="1148"/>
                    <a:pt x="1052" y="1148"/>
                    <a:pt x="1077" y="1148"/>
                  </a:cubicBezTo>
                  <a:cubicBezTo>
                    <a:pt x="1118" y="1148"/>
                    <a:pt x="1142" y="1172"/>
                    <a:pt x="1142" y="1213"/>
                  </a:cubicBezTo>
                  <a:cubicBezTo>
                    <a:pt x="1142" y="1230"/>
                    <a:pt x="1141" y="1247"/>
                    <a:pt x="1142" y="1264"/>
                  </a:cubicBezTo>
                  <a:cubicBezTo>
                    <a:pt x="1145" y="1301"/>
                    <a:pt x="1131" y="1326"/>
                    <a:pt x="1097" y="1340"/>
                  </a:cubicBezTo>
                  <a:cubicBezTo>
                    <a:pt x="747" y="1340"/>
                    <a:pt x="397" y="1340"/>
                    <a:pt x="47" y="1340"/>
                  </a:cubicBezTo>
                  <a:close/>
                  <a:moveTo>
                    <a:pt x="249" y="530"/>
                  </a:moveTo>
                  <a:cubicBezTo>
                    <a:pt x="247" y="525"/>
                    <a:pt x="246" y="521"/>
                    <a:pt x="245" y="517"/>
                  </a:cubicBezTo>
                  <a:cubicBezTo>
                    <a:pt x="235" y="486"/>
                    <a:pt x="248" y="462"/>
                    <a:pt x="280" y="455"/>
                  </a:cubicBezTo>
                  <a:cubicBezTo>
                    <a:pt x="295" y="452"/>
                    <a:pt x="310" y="453"/>
                    <a:pt x="325" y="454"/>
                  </a:cubicBezTo>
                  <a:cubicBezTo>
                    <a:pt x="347" y="455"/>
                    <a:pt x="370" y="459"/>
                    <a:pt x="392" y="460"/>
                  </a:cubicBezTo>
                  <a:cubicBezTo>
                    <a:pt x="417" y="462"/>
                    <a:pt x="436" y="453"/>
                    <a:pt x="448" y="429"/>
                  </a:cubicBezTo>
                  <a:cubicBezTo>
                    <a:pt x="459" y="409"/>
                    <a:pt x="481" y="409"/>
                    <a:pt x="492" y="429"/>
                  </a:cubicBezTo>
                  <a:cubicBezTo>
                    <a:pt x="499" y="441"/>
                    <a:pt x="505" y="454"/>
                    <a:pt x="511" y="466"/>
                  </a:cubicBezTo>
                  <a:cubicBezTo>
                    <a:pt x="533" y="507"/>
                    <a:pt x="532" y="547"/>
                    <a:pt x="504" y="583"/>
                  </a:cubicBezTo>
                  <a:cubicBezTo>
                    <a:pt x="475" y="622"/>
                    <a:pt x="443" y="657"/>
                    <a:pt x="412" y="694"/>
                  </a:cubicBezTo>
                  <a:cubicBezTo>
                    <a:pt x="390" y="719"/>
                    <a:pt x="366" y="742"/>
                    <a:pt x="347" y="770"/>
                  </a:cubicBezTo>
                  <a:cubicBezTo>
                    <a:pt x="295" y="843"/>
                    <a:pt x="278" y="926"/>
                    <a:pt x="293" y="1015"/>
                  </a:cubicBezTo>
                  <a:cubicBezTo>
                    <a:pt x="468" y="1015"/>
                    <a:pt x="642" y="1015"/>
                    <a:pt x="816" y="1015"/>
                  </a:cubicBezTo>
                  <a:cubicBezTo>
                    <a:pt x="809" y="1003"/>
                    <a:pt x="802" y="993"/>
                    <a:pt x="798" y="981"/>
                  </a:cubicBezTo>
                  <a:cubicBezTo>
                    <a:pt x="793" y="970"/>
                    <a:pt x="789" y="958"/>
                    <a:pt x="788" y="945"/>
                  </a:cubicBezTo>
                  <a:cubicBezTo>
                    <a:pt x="782" y="882"/>
                    <a:pt x="820" y="818"/>
                    <a:pt x="884" y="795"/>
                  </a:cubicBezTo>
                  <a:cubicBezTo>
                    <a:pt x="908" y="787"/>
                    <a:pt x="915" y="773"/>
                    <a:pt x="916" y="752"/>
                  </a:cubicBezTo>
                  <a:cubicBezTo>
                    <a:pt x="917" y="749"/>
                    <a:pt x="917" y="747"/>
                    <a:pt x="917" y="744"/>
                  </a:cubicBezTo>
                  <a:cubicBezTo>
                    <a:pt x="926" y="657"/>
                    <a:pt x="915" y="572"/>
                    <a:pt x="892" y="488"/>
                  </a:cubicBezTo>
                  <a:cubicBezTo>
                    <a:pt x="866" y="391"/>
                    <a:pt x="825" y="301"/>
                    <a:pt x="757" y="225"/>
                  </a:cubicBezTo>
                  <a:cubicBezTo>
                    <a:pt x="688" y="149"/>
                    <a:pt x="604" y="108"/>
                    <a:pt x="499" y="114"/>
                  </a:cubicBezTo>
                  <a:cubicBezTo>
                    <a:pt x="491" y="115"/>
                    <a:pt x="482" y="110"/>
                    <a:pt x="475" y="105"/>
                  </a:cubicBezTo>
                  <a:cubicBezTo>
                    <a:pt x="452" y="92"/>
                    <a:pt x="431" y="76"/>
                    <a:pt x="407" y="64"/>
                  </a:cubicBezTo>
                  <a:cubicBezTo>
                    <a:pt x="394" y="58"/>
                    <a:pt x="378" y="57"/>
                    <a:pt x="363" y="54"/>
                  </a:cubicBezTo>
                  <a:cubicBezTo>
                    <a:pt x="362" y="56"/>
                    <a:pt x="362" y="57"/>
                    <a:pt x="361" y="59"/>
                  </a:cubicBezTo>
                  <a:cubicBezTo>
                    <a:pt x="375" y="77"/>
                    <a:pt x="389" y="94"/>
                    <a:pt x="403" y="112"/>
                  </a:cubicBezTo>
                  <a:cubicBezTo>
                    <a:pt x="424" y="138"/>
                    <a:pt x="423" y="144"/>
                    <a:pt x="399" y="166"/>
                  </a:cubicBezTo>
                  <a:cubicBezTo>
                    <a:pt x="306" y="255"/>
                    <a:pt x="212" y="344"/>
                    <a:pt x="118" y="432"/>
                  </a:cubicBezTo>
                  <a:cubicBezTo>
                    <a:pt x="111" y="440"/>
                    <a:pt x="109" y="445"/>
                    <a:pt x="115" y="455"/>
                  </a:cubicBezTo>
                  <a:cubicBezTo>
                    <a:pt x="127" y="476"/>
                    <a:pt x="138" y="497"/>
                    <a:pt x="149" y="518"/>
                  </a:cubicBezTo>
                  <a:cubicBezTo>
                    <a:pt x="158" y="534"/>
                    <a:pt x="166" y="550"/>
                    <a:pt x="175" y="567"/>
                  </a:cubicBezTo>
                  <a:cubicBezTo>
                    <a:pt x="201" y="554"/>
                    <a:pt x="224" y="543"/>
                    <a:pt x="249" y="530"/>
                  </a:cubicBezTo>
                  <a:close/>
                  <a:moveTo>
                    <a:pt x="572" y="1292"/>
                  </a:moveTo>
                  <a:cubicBezTo>
                    <a:pt x="660" y="1292"/>
                    <a:pt x="749" y="1292"/>
                    <a:pt x="837" y="1292"/>
                  </a:cubicBezTo>
                  <a:cubicBezTo>
                    <a:pt x="917" y="1292"/>
                    <a:pt x="996" y="1292"/>
                    <a:pt x="1076" y="1292"/>
                  </a:cubicBezTo>
                  <a:cubicBezTo>
                    <a:pt x="1089" y="1292"/>
                    <a:pt x="1095" y="1287"/>
                    <a:pt x="1094" y="1274"/>
                  </a:cubicBezTo>
                  <a:cubicBezTo>
                    <a:pt x="1093" y="1256"/>
                    <a:pt x="1094" y="1239"/>
                    <a:pt x="1094" y="1221"/>
                  </a:cubicBezTo>
                  <a:cubicBezTo>
                    <a:pt x="1094" y="1196"/>
                    <a:pt x="1094" y="1196"/>
                    <a:pt x="1069" y="1196"/>
                  </a:cubicBezTo>
                  <a:cubicBezTo>
                    <a:pt x="738" y="1196"/>
                    <a:pt x="407" y="1196"/>
                    <a:pt x="76" y="1196"/>
                  </a:cubicBezTo>
                  <a:cubicBezTo>
                    <a:pt x="73" y="1196"/>
                    <a:pt x="70" y="1196"/>
                    <a:pt x="67" y="1196"/>
                  </a:cubicBezTo>
                  <a:cubicBezTo>
                    <a:pt x="56" y="1195"/>
                    <a:pt x="51" y="1201"/>
                    <a:pt x="51" y="1212"/>
                  </a:cubicBezTo>
                  <a:cubicBezTo>
                    <a:pt x="51" y="1231"/>
                    <a:pt x="51" y="1250"/>
                    <a:pt x="51" y="1269"/>
                  </a:cubicBezTo>
                  <a:cubicBezTo>
                    <a:pt x="51" y="1291"/>
                    <a:pt x="52" y="1292"/>
                    <a:pt x="74" y="1292"/>
                  </a:cubicBezTo>
                  <a:cubicBezTo>
                    <a:pt x="240" y="1292"/>
                    <a:pt x="406" y="1292"/>
                    <a:pt x="572" y="1292"/>
                  </a:cubicBezTo>
                  <a:close/>
                  <a:moveTo>
                    <a:pt x="951" y="1147"/>
                  </a:moveTo>
                  <a:cubicBezTo>
                    <a:pt x="951" y="1120"/>
                    <a:pt x="951" y="1092"/>
                    <a:pt x="951" y="1065"/>
                  </a:cubicBezTo>
                  <a:cubicBezTo>
                    <a:pt x="698" y="1065"/>
                    <a:pt x="446" y="1065"/>
                    <a:pt x="194" y="1065"/>
                  </a:cubicBezTo>
                  <a:cubicBezTo>
                    <a:pt x="194" y="1093"/>
                    <a:pt x="194" y="1120"/>
                    <a:pt x="194" y="1147"/>
                  </a:cubicBezTo>
                  <a:cubicBezTo>
                    <a:pt x="447" y="1147"/>
                    <a:pt x="698" y="1147"/>
                    <a:pt x="951" y="1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33">
              <a:extLst>
                <a:ext uri="{FF2B5EF4-FFF2-40B4-BE49-F238E27FC236}">
                  <a16:creationId xmlns:a16="http://schemas.microsoft.com/office/drawing/2014/main" id="{38F655EF-0340-5130-B3C5-4908EFF0C16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6413" y="1065213"/>
              <a:ext cx="57150" cy="55563"/>
            </a:xfrm>
            <a:custGeom>
              <a:avLst/>
              <a:gdLst>
                <a:gd name="T0" fmla="*/ 111 w 196"/>
                <a:gd name="T1" fmla="*/ 0 h 187"/>
                <a:gd name="T2" fmla="*/ 125 w 196"/>
                <a:gd name="T3" fmla="*/ 5 h 187"/>
                <a:gd name="T4" fmla="*/ 188 w 196"/>
                <a:gd name="T5" fmla="*/ 109 h 187"/>
                <a:gd name="T6" fmla="*/ 95 w 196"/>
                <a:gd name="T7" fmla="*/ 186 h 187"/>
                <a:gd name="T8" fmla="*/ 5 w 196"/>
                <a:gd name="T9" fmla="*/ 105 h 187"/>
                <a:gd name="T10" fmla="*/ 73 w 196"/>
                <a:gd name="T11" fmla="*/ 3 h 187"/>
                <a:gd name="T12" fmla="*/ 84 w 196"/>
                <a:gd name="T13" fmla="*/ 0 h 187"/>
                <a:gd name="T14" fmla="*/ 111 w 196"/>
                <a:gd name="T15" fmla="*/ 0 h 187"/>
                <a:gd name="T16" fmla="*/ 141 w 196"/>
                <a:gd name="T17" fmla="*/ 93 h 187"/>
                <a:gd name="T18" fmla="*/ 97 w 196"/>
                <a:gd name="T19" fmla="*/ 48 h 187"/>
                <a:gd name="T20" fmla="*/ 52 w 196"/>
                <a:gd name="T21" fmla="*/ 94 h 187"/>
                <a:gd name="T22" fmla="*/ 97 w 196"/>
                <a:gd name="T23" fmla="*/ 138 h 187"/>
                <a:gd name="T24" fmla="*/ 141 w 196"/>
                <a:gd name="T25" fmla="*/ 93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6" h="187">
                  <a:moveTo>
                    <a:pt x="111" y="0"/>
                  </a:moveTo>
                  <a:cubicBezTo>
                    <a:pt x="116" y="2"/>
                    <a:pt x="120" y="3"/>
                    <a:pt x="125" y="5"/>
                  </a:cubicBezTo>
                  <a:cubicBezTo>
                    <a:pt x="169" y="19"/>
                    <a:pt x="196" y="63"/>
                    <a:pt x="188" y="109"/>
                  </a:cubicBezTo>
                  <a:cubicBezTo>
                    <a:pt x="181" y="154"/>
                    <a:pt x="141" y="187"/>
                    <a:pt x="95" y="186"/>
                  </a:cubicBezTo>
                  <a:cubicBezTo>
                    <a:pt x="49" y="185"/>
                    <a:pt x="11" y="150"/>
                    <a:pt x="5" y="105"/>
                  </a:cubicBezTo>
                  <a:cubicBezTo>
                    <a:pt x="0" y="59"/>
                    <a:pt x="28" y="16"/>
                    <a:pt x="73" y="3"/>
                  </a:cubicBezTo>
                  <a:cubicBezTo>
                    <a:pt x="76" y="2"/>
                    <a:pt x="80" y="1"/>
                    <a:pt x="84" y="0"/>
                  </a:cubicBezTo>
                  <a:cubicBezTo>
                    <a:pt x="93" y="0"/>
                    <a:pt x="102" y="0"/>
                    <a:pt x="111" y="0"/>
                  </a:cubicBezTo>
                  <a:close/>
                  <a:moveTo>
                    <a:pt x="141" y="93"/>
                  </a:moveTo>
                  <a:cubicBezTo>
                    <a:pt x="142" y="68"/>
                    <a:pt x="121" y="48"/>
                    <a:pt x="97" y="48"/>
                  </a:cubicBezTo>
                  <a:cubicBezTo>
                    <a:pt x="72" y="48"/>
                    <a:pt x="52" y="69"/>
                    <a:pt x="52" y="94"/>
                  </a:cubicBezTo>
                  <a:cubicBezTo>
                    <a:pt x="53" y="118"/>
                    <a:pt x="73" y="138"/>
                    <a:pt x="97" y="138"/>
                  </a:cubicBezTo>
                  <a:cubicBezTo>
                    <a:pt x="121" y="138"/>
                    <a:pt x="141" y="118"/>
                    <a:pt x="141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34">
              <a:extLst>
                <a:ext uri="{FF2B5EF4-FFF2-40B4-BE49-F238E27FC236}">
                  <a16:creationId xmlns:a16="http://schemas.microsoft.com/office/drawing/2014/main" id="{7200EC7D-E3AE-B177-FA51-0AAD53F506E4}"/>
                </a:ext>
              </a:extLst>
            </p:cNvPr>
            <p:cNvSpPr>
              <a:spLocks/>
            </p:cNvSpPr>
            <p:nvPr/>
          </p:nvSpPr>
          <p:spPr bwMode="auto">
            <a:xfrm>
              <a:off x="603251" y="1152526"/>
              <a:ext cx="52388" cy="53975"/>
            </a:xfrm>
            <a:custGeom>
              <a:avLst/>
              <a:gdLst>
                <a:gd name="T0" fmla="*/ 175 w 175"/>
                <a:gd name="T1" fmla="*/ 166 h 183"/>
                <a:gd name="T2" fmla="*/ 127 w 175"/>
                <a:gd name="T3" fmla="*/ 163 h 183"/>
                <a:gd name="T4" fmla="*/ 90 w 175"/>
                <a:gd name="T5" fmla="*/ 124 h 183"/>
                <a:gd name="T6" fmla="*/ 46 w 175"/>
                <a:gd name="T7" fmla="*/ 169 h 183"/>
                <a:gd name="T8" fmla="*/ 10 w 175"/>
                <a:gd name="T9" fmla="*/ 170 h 183"/>
                <a:gd name="T10" fmla="*/ 12 w 175"/>
                <a:gd name="T11" fmla="*/ 136 h 183"/>
                <a:gd name="T12" fmla="*/ 57 w 175"/>
                <a:gd name="T13" fmla="*/ 92 h 183"/>
                <a:gd name="T14" fmla="*/ 15 w 175"/>
                <a:gd name="T15" fmla="*/ 50 h 183"/>
                <a:gd name="T16" fmla="*/ 11 w 175"/>
                <a:gd name="T17" fmla="*/ 12 h 183"/>
                <a:gd name="T18" fmla="*/ 49 w 175"/>
                <a:gd name="T19" fmla="*/ 16 h 183"/>
                <a:gd name="T20" fmla="*/ 90 w 175"/>
                <a:gd name="T21" fmla="*/ 59 h 183"/>
                <a:gd name="T22" fmla="*/ 130 w 175"/>
                <a:gd name="T23" fmla="*/ 17 h 183"/>
                <a:gd name="T24" fmla="*/ 175 w 175"/>
                <a:gd name="T25" fmla="*/ 19 h 183"/>
                <a:gd name="T26" fmla="*/ 175 w 175"/>
                <a:gd name="T27" fmla="*/ 40 h 183"/>
                <a:gd name="T28" fmla="*/ 125 w 175"/>
                <a:gd name="T29" fmla="*/ 90 h 183"/>
                <a:gd name="T30" fmla="*/ 175 w 175"/>
                <a:gd name="T31" fmla="*/ 142 h 183"/>
                <a:gd name="T32" fmla="*/ 175 w 175"/>
                <a:gd name="T33" fmla="*/ 166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75" h="183">
                  <a:moveTo>
                    <a:pt x="175" y="166"/>
                  </a:moveTo>
                  <a:cubicBezTo>
                    <a:pt x="154" y="183"/>
                    <a:pt x="147" y="182"/>
                    <a:pt x="127" y="163"/>
                  </a:cubicBezTo>
                  <a:cubicBezTo>
                    <a:pt x="115" y="151"/>
                    <a:pt x="104" y="138"/>
                    <a:pt x="90" y="124"/>
                  </a:cubicBezTo>
                  <a:cubicBezTo>
                    <a:pt x="74" y="140"/>
                    <a:pt x="61" y="154"/>
                    <a:pt x="46" y="169"/>
                  </a:cubicBezTo>
                  <a:cubicBezTo>
                    <a:pt x="34" y="181"/>
                    <a:pt x="19" y="181"/>
                    <a:pt x="10" y="170"/>
                  </a:cubicBezTo>
                  <a:cubicBezTo>
                    <a:pt x="1" y="160"/>
                    <a:pt x="1" y="146"/>
                    <a:pt x="12" y="136"/>
                  </a:cubicBezTo>
                  <a:cubicBezTo>
                    <a:pt x="26" y="121"/>
                    <a:pt x="41" y="107"/>
                    <a:pt x="57" y="92"/>
                  </a:cubicBezTo>
                  <a:cubicBezTo>
                    <a:pt x="42" y="77"/>
                    <a:pt x="28" y="64"/>
                    <a:pt x="15" y="50"/>
                  </a:cubicBezTo>
                  <a:cubicBezTo>
                    <a:pt x="1" y="37"/>
                    <a:pt x="0" y="22"/>
                    <a:pt x="11" y="12"/>
                  </a:cubicBezTo>
                  <a:cubicBezTo>
                    <a:pt x="21" y="1"/>
                    <a:pt x="35" y="3"/>
                    <a:pt x="49" y="16"/>
                  </a:cubicBezTo>
                  <a:cubicBezTo>
                    <a:pt x="62" y="30"/>
                    <a:pt x="75" y="44"/>
                    <a:pt x="90" y="59"/>
                  </a:cubicBezTo>
                  <a:cubicBezTo>
                    <a:pt x="104" y="44"/>
                    <a:pt x="117" y="30"/>
                    <a:pt x="130" y="17"/>
                  </a:cubicBezTo>
                  <a:cubicBezTo>
                    <a:pt x="147" y="0"/>
                    <a:pt x="160" y="1"/>
                    <a:pt x="175" y="19"/>
                  </a:cubicBezTo>
                  <a:cubicBezTo>
                    <a:pt x="175" y="26"/>
                    <a:pt x="175" y="33"/>
                    <a:pt x="175" y="40"/>
                  </a:cubicBezTo>
                  <a:cubicBezTo>
                    <a:pt x="158" y="57"/>
                    <a:pt x="141" y="74"/>
                    <a:pt x="125" y="90"/>
                  </a:cubicBezTo>
                  <a:cubicBezTo>
                    <a:pt x="143" y="108"/>
                    <a:pt x="159" y="125"/>
                    <a:pt x="175" y="142"/>
                  </a:cubicBezTo>
                  <a:cubicBezTo>
                    <a:pt x="175" y="150"/>
                    <a:pt x="175" y="158"/>
                    <a:pt x="175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35">
              <a:extLst>
                <a:ext uri="{FF2B5EF4-FFF2-40B4-BE49-F238E27FC236}">
                  <a16:creationId xmlns:a16="http://schemas.microsoft.com/office/drawing/2014/main" id="{F175F56C-F94D-BB7C-31C6-B46C3B3EE641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6" y="1147763"/>
              <a:ext cx="114300" cy="209550"/>
            </a:xfrm>
            <a:custGeom>
              <a:avLst/>
              <a:gdLst>
                <a:gd name="T0" fmla="*/ 334 w 382"/>
                <a:gd name="T1" fmla="*/ 411 h 701"/>
                <a:gd name="T2" fmla="*/ 316 w 382"/>
                <a:gd name="T3" fmla="*/ 411 h 701"/>
                <a:gd name="T4" fmla="*/ 132 w 382"/>
                <a:gd name="T5" fmla="*/ 411 h 701"/>
                <a:gd name="T6" fmla="*/ 95 w 382"/>
                <a:gd name="T7" fmla="*/ 374 h 701"/>
                <a:gd name="T8" fmla="*/ 95 w 382"/>
                <a:gd name="T9" fmla="*/ 118 h 701"/>
                <a:gd name="T10" fmla="*/ 95 w 382"/>
                <a:gd name="T11" fmla="*/ 101 h 701"/>
                <a:gd name="T12" fmla="*/ 89 w 382"/>
                <a:gd name="T13" fmla="*/ 97 h 701"/>
                <a:gd name="T14" fmla="*/ 85 w 382"/>
                <a:gd name="T15" fmla="*/ 108 h 701"/>
                <a:gd name="T16" fmla="*/ 46 w 382"/>
                <a:gd name="T17" fmla="*/ 156 h 701"/>
                <a:gd name="T18" fmla="*/ 11 w 382"/>
                <a:gd name="T19" fmla="*/ 161 h 701"/>
                <a:gd name="T20" fmla="*/ 8 w 382"/>
                <a:gd name="T21" fmla="*/ 127 h 701"/>
                <a:gd name="T22" fmla="*/ 100 w 382"/>
                <a:gd name="T23" fmla="*/ 14 h 701"/>
                <a:gd name="T24" fmla="*/ 138 w 382"/>
                <a:gd name="T25" fmla="*/ 14 h 701"/>
                <a:gd name="T26" fmla="*/ 230 w 382"/>
                <a:gd name="T27" fmla="*/ 127 h 701"/>
                <a:gd name="T28" fmla="*/ 226 w 382"/>
                <a:gd name="T29" fmla="*/ 161 h 701"/>
                <a:gd name="T30" fmla="*/ 193 w 382"/>
                <a:gd name="T31" fmla="*/ 157 h 701"/>
                <a:gd name="T32" fmla="*/ 144 w 382"/>
                <a:gd name="T33" fmla="*/ 97 h 701"/>
                <a:gd name="T34" fmla="*/ 144 w 382"/>
                <a:gd name="T35" fmla="*/ 363 h 701"/>
                <a:gd name="T36" fmla="*/ 160 w 382"/>
                <a:gd name="T37" fmla="*/ 363 h 701"/>
                <a:gd name="T38" fmla="*/ 351 w 382"/>
                <a:gd name="T39" fmla="*/ 363 h 701"/>
                <a:gd name="T40" fmla="*/ 382 w 382"/>
                <a:gd name="T41" fmla="*/ 394 h 701"/>
                <a:gd name="T42" fmla="*/ 382 w 382"/>
                <a:gd name="T43" fmla="*/ 670 h 701"/>
                <a:gd name="T44" fmla="*/ 361 w 382"/>
                <a:gd name="T45" fmla="*/ 699 h 701"/>
                <a:gd name="T46" fmla="*/ 334 w 382"/>
                <a:gd name="T47" fmla="*/ 671 h 701"/>
                <a:gd name="T48" fmla="*/ 334 w 382"/>
                <a:gd name="T49" fmla="*/ 505 h 701"/>
                <a:gd name="T50" fmla="*/ 334 w 382"/>
                <a:gd name="T51" fmla="*/ 411 h 7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382" h="701">
                  <a:moveTo>
                    <a:pt x="334" y="411"/>
                  </a:moveTo>
                  <a:cubicBezTo>
                    <a:pt x="327" y="411"/>
                    <a:pt x="322" y="411"/>
                    <a:pt x="316" y="411"/>
                  </a:cubicBezTo>
                  <a:cubicBezTo>
                    <a:pt x="255" y="411"/>
                    <a:pt x="194" y="411"/>
                    <a:pt x="132" y="411"/>
                  </a:cubicBezTo>
                  <a:cubicBezTo>
                    <a:pt x="101" y="411"/>
                    <a:pt x="95" y="404"/>
                    <a:pt x="95" y="374"/>
                  </a:cubicBezTo>
                  <a:cubicBezTo>
                    <a:pt x="95" y="289"/>
                    <a:pt x="95" y="203"/>
                    <a:pt x="95" y="118"/>
                  </a:cubicBezTo>
                  <a:cubicBezTo>
                    <a:pt x="95" y="112"/>
                    <a:pt x="95" y="107"/>
                    <a:pt x="95" y="101"/>
                  </a:cubicBezTo>
                  <a:cubicBezTo>
                    <a:pt x="93" y="100"/>
                    <a:pt x="91" y="98"/>
                    <a:pt x="89" y="97"/>
                  </a:cubicBezTo>
                  <a:cubicBezTo>
                    <a:pt x="88" y="100"/>
                    <a:pt x="87" y="105"/>
                    <a:pt x="85" y="108"/>
                  </a:cubicBezTo>
                  <a:cubicBezTo>
                    <a:pt x="72" y="124"/>
                    <a:pt x="59" y="140"/>
                    <a:pt x="46" y="156"/>
                  </a:cubicBezTo>
                  <a:cubicBezTo>
                    <a:pt x="36" y="168"/>
                    <a:pt x="21" y="169"/>
                    <a:pt x="11" y="161"/>
                  </a:cubicBezTo>
                  <a:cubicBezTo>
                    <a:pt x="1" y="153"/>
                    <a:pt x="0" y="138"/>
                    <a:pt x="8" y="127"/>
                  </a:cubicBezTo>
                  <a:cubicBezTo>
                    <a:pt x="38" y="89"/>
                    <a:pt x="69" y="51"/>
                    <a:pt x="100" y="14"/>
                  </a:cubicBezTo>
                  <a:cubicBezTo>
                    <a:pt x="111" y="0"/>
                    <a:pt x="127" y="0"/>
                    <a:pt x="138" y="14"/>
                  </a:cubicBezTo>
                  <a:cubicBezTo>
                    <a:pt x="169" y="51"/>
                    <a:pt x="200" y="89"/>
                    <a:pt x="230" y="127"/>
                  </a:cubicBezTo>
                  <a:cubicBezTo>
                    <a:pt x="239" y="139"/>
                    <a:pt x="237" y="153"/>
                    <a:pt x="226" y="161"/>
                  </a:cubicBezTo>
                  <a:cubicBezTo>
                    <a:pt x="216" y="169"/>
                    <a:pt x="202" y="168"/>
                    <a:pt x="193" y="157"/>
                  </a:cubicBezTo>
                  <a:cubicBezTo>
                    <a:pt x="177" y="138"/>
                    <a:pt x="161" y="118"/>
                    <a:pt x="144" y="97"/>
                  </a:cubicBezTo>
                  <a:cubicBezTo>
                    <a:pt x="144" y="187"/>
                    <a:pt x="144" y="274"/>
                    <a:pt x="144" y="363"/>
                  </a:cubicBezTo>
                  <a:cubicBezTo>
                    <a:pt x="150" y="363"/>
                    <a:pt x="155" y="363"/>
                    <a:pt x="160" y="363"/>
                  </a:cubicBezTo>
                  <a:cubicBezTo>
                    <a:pt x="224" y="363"/>
                    <a:pt x="287" y="363"/>
                    <a:pt x="351" y="363"/>
                  </a:cubicBezTo>
                  <a:cubicBezTo>
                    <a:pt x="375" y="363"/>
                    <a:pt x="382" y="370"/>
                    <a:pt x="382" y="394"/>
                  </a:cubicBezTo>
                  <a:cubicBezTo>
                    <a:pt x="382" y="486"/>
                    <a:pt x="382" y="578"/>
                    <a:pt x="382" y="670"/>
                  </a:cubicBezTo>
                  <a:cubicBezTo>
                    <a:pt x="382" y="688"/>
                    <a:pt x="375" y="698"/>
                    <a:pt x="361" y="699"/>
                  </a:cubicBezTo>
                  <a:cubicBezTo>
                    <a:pt x="345" y="701"/>
                    <a:pt x="334" y="690"/>
                    <a:pt x="334" y="671"/>
                  </a:cubicBezTo>
                  <a:cubicBezTo>
                    <a:pt x="334" y="616"/>
                    <a:pt x="334" y="560"/>
                    <a:pt x="334" y="505"/>
                  </a:cubicBezTo>
                  <a:cubicBezTo>
                    <a:pt x="334" y="474"/>
                    <a:pt x="334" y="444"/>
                    <a:pt x="334" y="4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36">
              <a:extLst>
                <a:ext uri="{FF2B5EF4-FFF2-40B4-BE49-F238E27FC236}">
                  <a16:creationId xmlns:a16="http://schemas.microsoft.com/office/drawing/2014/main" id="{2F85931B-22AE-0588-B018-43E11E3D7AD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851" y="1384301"/>
              <a:ext cx="55563" cy="55563"/>
            </a:xfrm>
            <a:custGeom>
              <a:avLst/>
              <a:gdLst>
                <a:gd name="T0" fmla="*/ 186 w 186"/>
                <a:gd name="T1" fmla="*/ 93 h 186"/>
                <a:gd name="T2" fmla="*/ 94 w 186"/>
                <a:gd name="T3" fmla="*/ 186 h 186"/>
                <a:gd name="T4" fmla="*/ 0 w 186"/>
                <a:gd name="T5" fmla="*/ 92 h 186"/>
                <a:gd name="T6" fmla="*/ 94 w 186"/>
                <a:gd name="T7" fmla="*/ 0 h 186"/>
                <a:gd name="T8" fmla="*/ 186 w 186"/>
                <a:gd name="T9" fmla="*/ 93 h 186"/>
                <a:gd name="T10" fmla="*/ 138 w 186"/>
                <a:gd name="T11" fmla="*/ 93 h 186"/>
                <a:gd name="T12" fmla="*/ 93 w 186"/>
                <a:gd name="T13" fmla="*/ 48 h 186"/>
                <a:gd name="T14" fmla="*/ 48 w 186"/>
                <a:gd name="T15" fmla="*/ 92 h 186"/>
                <a:gd name="T16" fmla="*/ 93 w 186"/>
                <a:gd name="T17" fmla="*/ 138 h 186"/>
                <a:gd name="T18" fmla="*/ 138 w 186"/>
                <a:gd name="T19" fmla="*/ 93 h 1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6" h="186">
                  <a:moveTo>
                    <a:pt x="186" y="93"/>
                  </a:moveTo>
                  <a:cubicBezTo>
                    <a:pt x="186" y="144"/>
                    <a:pt x="144" y="186"/>
                    <a:pt x="94" y="186"/>
                  </a:cubicBezTo>
                  <a:cubicBezTo>
                    <a:pt x="42" y="186"/>
                    <a:pt x="0" y="143"/>
                    <a:pt x="0" y="92"/>
                  </a:cubicBezTo>
                  <a:cubicBezTo>
                    <a:pt x="1" y="42"/>
                    <a:pt x="43" y="0"/>
                    <a:pt x="94" y="0"/>
                  </a:cubicBezTo>
                  <a:cubicBezTo>
                    <a:pt x="145" y="1"/>
                    <a:pt x="186" y="42"/>
                    <a:pt x="186" y="93"/>
                  </a:cubicBezTo>
                  <a:close/>
                  <a:moveTo>
                    <a:pt x="138" y="93"/>
                  </a:moveTo>
                  <a:cubicBezTo>
                    <a:pt x="138" y="69"/>
                    <a:pt x="117" y="48"/>
                    <a:pt x="93" y="48"/>
                  </a:cubicBezTo>
                  <a:cubicBezTo>
                    <a:pt x="69" y="49"/>
                    <a:pt x="49" y="69"/>
                    <a:pt x="48" y="92"/>
                  </a:cubicBezTo>
                  <a:cubicBezTo>
                    <a:pt x="48" y="117"/>
                    <a:pt x="69" y="138"/>
                    <a:pt x="93" y="138"/>
                  </a:cubicBezTo>
                  <a:cubicBezTo>
                    <a:pt x="117" y="138"/>
                    <a:pt x="138" y="118"/>
                    <a:pt x="138" y="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37">
              <a:extLst>
                <a:ext uri="{FF2B5EF4-FFF2-40B4-BE49-F238E27FC236}">
                  <a16:creationId xmlns:a16="http://schemas.microsoft.com/office/drawing/2014/main" id="{7ADDD81E-FA39-6E27-222D-DEEC25B0AA0A}"/>
                </a:ext>
              </a:extLst>
            </p:cNvPr>
            <p:cNvSpPr>
              <a:spLocks/>
            </p:cNvSpPr>
            <p:nvPr/>
          </p:nvSpPr>
          <p:spPr bwMode="auto">
            <a:xfrm>
              <a:off x="406401" y="1087438"/>
              <a:ext cx="53975" cy="53975"/>
            </a:xfrm>
            <a:custGeom>
              <a:avLst/>
              <a:gdLst>
                <a:gd name="T0" fmla="*/ 123 w 179"/>
                <a:gd name="T1" fmla="*/ 90 h 179"/>
                <a:gd name="T2" fmla="*/ 166 w 179"/>
                <a:gd name="T3" fmla="*/ 132 h 179"/>
                <a:gd name="T4" fmla="*/ 168 w 179"/>
                <a:gd name="T5" fmla="*/ 169 h 179"/>
                <a:gd name="T6" fmla="*/ 133 w 179"/>
                <a:gd name="T7" fmla="*/ 166 h 179"/>
                <a:gd name="T8" fmla="*/ 90 w 179"/>
                <a:gd name="T9" fmla="*/ 123 h 179"/>
                <a:gd name="T10" fmla="*/ 47 w 179"/>
                <a:gd name="T11" fmla="*/ 165 h 179"/>
                <a:gd name="T12" fmla="*/ 28 w 179"/>
                <a:gd name="T13" fmla="*/ 175 h 179"/>
                <a:gd name="T14" fmla="*/ 6 w 179"/>
                <a:gd name="T15" fmla="*/ 162 h 179"/>
                <a:gd name="T16" fmla="*/ 10 w 179"/>
                <a:gd name="T17" fmla="*/ 135 h 179"/>
                <a:gd name="T18" fmla="*/ 58 w 179"/>
                <a:gd name="T19" fmla="*/ 90 h 179"/>
                <a:gd name="T20" fmla="*/ 12 w 179"/>
                <a:gd name="T21" fmla="*/ 45 h 179"/>
                <a:gd name="T22" fmla="*/ 12 w 179"/>
                <a:gd name="T23" fmla="*/ 9 h 179"/>
                <a:gd name="T24" fmla="*/ 45 w 179"/>
                <a:gd name="T25" fmla="*/ 12 h 179"/>
                <a:gd name="T26" fmla="*/ 89 w 179"/>
                <a:gd name="T27" fmla="*/ 57 h 179"/>
                <a:gd name="T28" fmla="*/ 132 w 179"/>
                <a:gd name="T29" fmla="*/ 13 h 179"/>
                <a:gd name="T30" fmla="*/ 169 w 179"/>
                <a:gd name="T31" fmla="*/ 10 h 179"/>
                <a:gd name="T32" fmla="*/ 166 w 179"/>
                <a:gd name="T33" fmla="*/ 47 h 179"/>
                <a:gd name="T34" fmla="*/ 123 w 179"/>
                <a:gd name="T35" fmla="*/ 90 h 1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79" h="179">
                  <a:moveTo>
                    <a:pt x="123" y="90"/>
                  </a:moveTo>
                  <a:cubicBezTo>
                    <a:pt x="138" y="105"/>
                    <a:pt x="153" y="118"/>
                    <a:pt x="166" y="132"/>
                  </a:cubicBezTo>
                  <a:cubicBezTo>
                    <a:pt x="179" y="145"/>
                    <a:pt x="179" y="159"/>
                    <a:pt x="168" y="169"/>
                  </a:cubicBezTo>
                  <a:cubicBezTo>
                    <a:pt x="158" y="179"/>
                    <a:pt x="145" y="178"/>
                    <a:pt x="133" y="166"/>
                  </a:cubicBezTo>
                  <a:cubicBezTo>
                    <a:pt x="119" y="153"/>
                    <a:pt x="105" y="138"/>
                    <a:pt x="90" y="123"/>
                  </a:cubicBezTo>
                  <a:cubicBezTo>
                    <a:pt x="75" y="138"/>
                    <a:pt x="62" y="152"/>
                    <a:pt x="47" y="165"/>
                  </a:cubicBezTo>
                  <a:cubicBezTo>
                    <a:pt x="42" y="170"/>
                    <a:pt x="34" y="176"/>
                    <a:pt x="28" y="175"/>
                  </a:cubicBezTo>
                  <a:cubicBezTo>
                    <a:pt x="20" y="174"/>
                    <a:pt x="11" y="169"/>
                    <a:pt x="6" y="162"/>
                  </a:cubicBezTo>
                  <a:cubicBezTo>
                    <a:pt x="0" y="154"/>
                    <a:pt x="2" y="143"/>
                    <a:pt x="10" y="135"/>
                  </a:cubicBezTo>
                  <a:cubicBezTo>
                    <a:pt x="25" y="120"/>
                    <a:pt x="41" y="106"/>
                    <a:pt x="58" y="90"/>
                  </a:cubicBezTo>
                  <a:cubicBezTo>
                    <a:pt x="41" y="74"/>
                    <a:pt x="26" y="60"/>
                    <a:pt x="12" y="45"/>
                  </a:cubicBezTo>
                  <a:cubicBezTo>
                    <a:pt x="0" y="33"/>
                    <a:pt x="0" y="18"/>
                    <a:pt x="12" y="9"/>
                  </a:cubicBezTo>
                  <a:cubicBezTo>
                    <a:pt x="22" y="0"/>
                    <a:pt x="35" y="1"/>
                    <a:pt x="45" y="12"/>
                  </a:cubicBezTo>
                  <a:cubicBezTo>
                    <a:pt x="60" y="26"/>
                    <a:pt x="74" y="41"/>
                    <a:pt x="89" y="57"/>
                  </a:cubicBezTo>
                  <a:cubicBezTo>
                    <a:pt x="105" y="41"/>
                    <a:pt x="118" y="27"/>
                    <a:pt x="132" y="13"/>
                  </a:cubicBezTo>
                  <a:cubicBezTo>
                    <a:pt x="145" y="0"/>
                    <a:pt x="158" y="0"/>
                    <a:pt x="169" y="10"/>
                  </a:cubicBezTo>
                  <a:cubicBezTo>
                    <a:pt x="179" y="21"/>
                    <a:pt x="178" y="34"/>
                    <a:pt x="166" y="47"/>
                  </a:cubicBezTo>
                  <a:cubicBezTo>
                    <a:pt x="152" y="61"/>
                    <a:pt x="138" y="74"/>
                    <a:pt x="123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38">
              <a:extLst>
                <a:ext uri="{FF2B5EF4-FFF2-40B4-BE49-F238E27FC236}">
                  <a16:creationId xmlns:a16="http://schemas.microsoft.com/office/drawing/2014/main" id="{9A7F3812-01B6-19C3-14E2-A5FF02B6B7CB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951" y="1171576"/>
              <a:ext cx="90488" cy="166688"/>
            </a:xfrm>
            <a:custGeom>
              <a:avLst/>
              <a:gdLst>
                <a:gd name="T0" fmla="*/ 304 w 304"/>
                <a:gd name="T1" fmla="*/ 503 h 562"/>
                <a:gd name="T2" fmla="*/ 303 w 304"/>
                <a:gd name="T3" fmla="*/ 536 h 562"/>
                <a:gd name="T4" fmla="*/ 280 w 304"/>
                <a:gd name="T5" fmla="*/ 562 h 562"/>
                <a:gd name="T6" fmla="*/ 256 w 304"/>
                <a:gd name="T7" fmla="*/ 535 h 562"/>
                <a:gd name="T8" fmla="*/ 230 w 304"/>
                <a:gd name="T9" fmla="*/ 331 h 562"/>
                <a:gd name="T10" fmla="*/ 94 w 304"/>
                <a:gd name="T11" fmla="*/ 99 h 562"/>
                <a:gd name="T12" fmla="*/ 23 w 304"/>
                <a:gd name="T13" fmla="*/ 52 h 562"/>
                <a:gd name="T14" fmla="*/ 7 w 304"/>
                <a:gd name="T15" fmla="*/ 17 h 562"/>
                <a:gd name="T16" fmla="*/ 44 w 304"/>
                <a:gd name="T17" fmla="*/ 9 h 562"/>
                <a:gd name="T18" fmla="*/ 216 w 304"/>
                <a:gd name="T19" fmla="*/ 175 h 562"/>
                <a:gd name="T20" fmla="*/ 299 w 304"/>
                <a:gd name="T21" fmla="*/ 440 h 562"/>
                <a:gd name="T22" fmla="*/ 304 w 304"/>
                <a:gd name="T23" fmla="*/ 503 h 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04" h="562">
                  <a:moveTo>
                    <a:pt x="304" y="503"/>
                  </a:moveTo>
                  <a:cubicBezTo>
                    <a:pt x="304" y="513"/>
                    <a:pt x="304" y="524"/>
                    <a:pt x="303" y="536"/>
                  </a:cubicBezTo>
                  <a:cubicBezTo>
                    <a:pt x="303" y="552"/>
                    <a:pt x="294" y="561"/>
                    <a:pt x="280" y="562"/>
                  </a:cubicBezTo>
                  <a:cubicBezTo>
                    <a:pt x="266" y="562"/>
                    <a:pt x="256" y="553"/>
                    <a:pt x="256" y="535"/>
                  </a:cubicBezTo>
                  <a:cubicBezTo>
                    <a:pt x="256" y="466"/>
                    <a:pt x="249" y="398"/>
                    <a:pt x="230" y="331"/>
                  </a:cubicBezTo>
                  <a:cubicBezTo>
                    <a:pt x="205" y="242"/>
                    <a:pt x="164" y="162"/>
                    <a:pt x="94" y="99"/>
                  </a:cubicBezTo>
                  <a:cubicBezTo>
                    <a:pt x="72" y="81"/>
                    <a:pt x="47" y="66"/>
                    <a:pt x="23" y="52"/>
                  </a:cubicBezTo>
                  <a:cubicBezTo>
                    <a:pt x="7" y="42"/>
                    <a:pt x="0" y="31"/>
                    <a:pt x="7" y="17"/>
                  </a:cubicBezTo>
                  <a:cubicBezTo>
                    <a:pt x="13" y="4"/>
                    <a:pt x="27" y="0"/>
                    <a:pt x="44" y="9"/>
                  </a:cubicBezTo>
                  <a:cubicBezTo>
                    <a:pt x="120" y="45"/>
                    <a:pt x="174" y="104"/>
                    <a:pt x="216" y="175"/>
                  </a:cubicBezTo>
                  <a:cubicBezTo>
                    <a:pt x="264" y="257"/>
                    <a:pt x="289" y="346"/>
                    <a:pt x="299" y="440"/>
                  </a:cubicBezTo>
                  <a:cubicBezTo>
                    <a:pt x="301" y="460"/>
                    <a:pt x="302" y="481"/>
                    <a:pt x="304" y="5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86" name="Group 85">
            <a:extLst>
              <a:ext uri="{FF2B5EF4-FFF2-40B4-BE49-F238E27FC236}">
                <a16:creationId xmlns:a16="http://schemas.microsoft.com/office/drawing/2014/main" id="{A49B1C95-0EB1-8C8C-4AF7-29DE0665A528}"/>
              </a:ext>
            </a:extLst>
          </p:cNvPr>
          <p:cNvGrpSpPr/>
          <p:nvPr/>
        </p:nvGrpSpPr>
        <p:grpSpPr>
          <a:xfrm>
            <a:off x="2496265" y="2225632"/>
            <a:ext cx="428625" cy="374651"/>
            <a:chOff x="990600" y="936625"/>
            <a:chExt cx="428625" cy="374650"/>
          </a:xfrm>
          <a:solidFill>
            <a:srgbClr val="43266B"/>
          </a:solidFill>
        </p:grpSpPr>
        <p:sp>
          <p:nvSpPr>
            <p:cNvPr id="87" name="Freeform 65">
              <a:extLst>
                <a:ext uri="{FF2B5EF4-FFF2-40B4-BE49-F238E27FC236}">
                  <a16:creationId xmlns:a16="http://schemas.microsoft.com/office/drawing/2014/main" id="{00A3E6F0-72AA-A53E-2953-CD08A67E9A3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90600" y="936625"/>
              <a:ext cx="428625" cy="374650"/>
            </a:xfrm>
            <a:custGeom>
              <a:avLst/>
              <a:gdLst>
                <a:gd name="T0" fmla="*/ 1493 w 1536"/>
                <a:gd name="T1" fmla="*/ 1344 h 1344"/>
                <a:gd name="T2" fmla="*/ 0 w 1536"/>
                <a:gd name="T3" fmla="*/ 1305 h 1344"/>
                <a:gd name="T4" fmla="*/ 87 w 1536"/>
                <a:gd name="T5" fmla="*/ 1271 h 1344"/>
                <a:gd name="T6" fmla="*/ 7 w 1536"/>
                <a:gd name="T7" fmla="*/ 582 h 1344"/>
                <a:gd name="T8" fmla="*/ 3 w 1536"/>
                <a:gd name="T9" fmla="*/ 352 h 1344"/>
                <a:gd name="T10" fmla="*/ 274 w 1536"/>
                <a:gd name="T11" fmla="*/ 43 h 1344"/>
                <a:gd name="T12" fmla="*/ 1262 w 1536"/>
                <a:gd name="T13" fmla="*/ 43 h 1344"/>
                <a:gd name="T14" fmla="*/ 1530 w 1536"/>
                <a:gd name="T15" fmla="*/ 345 h 1344"/>
                <a:gd name="T16" fmla="*/ 1533 w 1536"/>
                <a:gd name="T17" fmla="*/ 565 h 1344"/>
                <a:gd name="T18" fmla="*/ 1449 w 1536"/>
                <a:gd name="T19" fmla="*/ 849 h 1344"/>
                <a:gd name="T20" fmla="*/ 1389 w 1536"/>
                <a:gd name="T21" fmla="*/ 768 h 1344"/>
                <a:gd name="T22" fmla="*/ 1211 w 1536"/>
                <a:gd name="T23" fmla="*/ 633 h 1344"/>
                <a:gd name="T24" fmla="*/ 768 w 1536"/>
                <a:gd name="T25" fmla="*/ 711 h 1344"/>
                <a:gd name="T26" fmla="*/ 149 w 1536"/>
                <a:gd name="T27" fmla="*/ 709 h 1344"/>
                <a:gd name="T28" fmla="*/ 243 w 1536"/>
                <a:gd name="T29" fmla="*/ 1264 h 1344"/>
                <a:gd name="T30" fmla="*/ 527 w 1536"/>
                <a:gd name="T31" fmla="*/ 807 h 1344"/>
                <a:gd name="T32" fmla="*/ 567 w 1536"/>
                <a:gd name="T33" fmla="*/ 1283 h 1344"/>
                <a:gd name="T34" fmla="*/ 1389 w 1536"/>
                <a:gd name="T35" fmla="*/ 1123 h 1344"/>
                <a:gd name="T36" fmla="*/ 1449 w 1536"/>
                <a:gd name="T37" fmla="*/ 1267 h 1344"/>
                <a:gd name="T38" fmla="*/ 1536 w 1536"/>
                <a:gd name="T39" fmla="*/ 1305 h 1344"/>
                <a:gd name="T40" fmla="*/ 507 w 1536"/>
                <a:gd name="T41" fmla="*/ 1282 h 1344"/>
                <a:gd name="T42" fmla="*/ 880 w 1536"/>
                <a:gd name="T43" fmla="*/ 276 h 1344"/>
                <a:gd name="T44" fmla="*/ 840 w 1536"/>
                <a:gd name="T45" fmla="*/ 60 h 1344"/>
                <a:gd name="T46" fmla="*/ 667 w 1536"/>
                <a:gd name="T47" fmla="*/ 169 h 1344"/>
                <a:gd name="T48" fmla="*/ 914 w 1536"/>
                <a:gd name="T49" fmla="*/ 61 h 1344"/>
                <a:gd name="T50" fmla="*/ 1045 w 1536"/>
                <a:gd name="T51" fmla="*/ 66 h 1344"/>
                <a:gd name="T52" fmla="*/ 620 w 1536"/>
                <a:gd name="T53" fmla="*/ 61 h 1344"/>
                <a:gd name="T54" fmla="*/ 486 w 1536"/>
                <a:gd name="T55" fmla="*/ 73 h 1344"/>
                <a:gd name="T56" fmla="*/ 594 w 1536"/>
                <a:gd name="T57" fmla="*/ 276 h 1344"/>
                <a:gd name="T58" fmla="*/ 415 w 1536"/>
                <a:gd name="T59" fmla="*/ 635 h 1344"/>
                <a:gd name="T60" fmla="*/ 355 w 1536"/>
                <a:gd name="T61" fmla="*/ 508 h 1344"/>
                <a:gd name="T62" fmla="*/ 1132 w 1536"/>
                <a:gd name="T63" fmla="*/ 628 h 1344"/>
                <a:gd name="T64" fmla="*/ 652 w 1536"/>
                <a:gd name="T65" fmla="*/ 508 h 1344"/>
                <a:gd name="T66" fmla="*/ 884 w 1536"/>
                <a:gd name="T67" fmla="*/ 508 h 1344"/>
                <a:gd name="T68" fmla="*/ 1300 w 1536"/>
                <a:gd name="T69" fmla="*/ 635 h 1344"/>
                <a:gd name="T70" fmla="*/ 1242 w 1536"/>
                <a:gd name="T71" fmla="*/ 508 h 1344"/>
                <a:gd name="T72" fmla="*/ 250 w 1536"/>
                <a:gd name="T73" fmla="*/ 625 h 1344"/>
                <a:gd name="T74" fmla="*/ 590 w 1536"/>
                <a:gd name="T75" fmla="*/ 338 h 1344"/>
                <a:gd name="T76" fmla="*/ 590 w 1536"/>
                <a:gd name="T77" fmla="*/ 446 h 1344"/>
                <a:gd name="T78" fmla="*/ 947 w 1536"/>
                <a:gd name="T79" fmla="*/ 446 h 1344"/>
                <a:gd name="T80" fmla="*/ 947 w 1536"/>
                <a:gd name="T81" fmla="*/ 338 h 1344"/>
                <a:gd name="T82" fmla="*/ 884 w 1536"/>
                <a:gd name="T83" fmla="*/ 338 h 1344"/>
                <a:gd name="T84" fmla="*/ 1476 w 1536"/>
                <a:gd name="T85" fmla="*/ 446 h 1344"/>
                <a:gd name="T86" fmla="*/ 1257 w 1536"/>
                <a:gd name="T87" fmla="*/ 337 h 1344"/>
                <a:gd name="T88" fmla="*/ 1476 w 1536"/>
                <a:gd name="T89" fmla="*/ 446 h 1344"/>
                <a:gd name="T90" fmla="*/ 293 w 1536"/>
                <a:gd name="T91" fmla="*/ 338 h 1344"/>
                <a:gd name="T92" fmla="*/ 90 w 1536"/>
                <a:gd name="T93" fmla="*/ 339 h 1344"/>
                <a:gd name="T94" fmla="*/ 1113 w 1536"/>
                <a:gd name="T95" fmla="*/ 61 h 1344"/>
                <a:gd name="T96" fmla="*/ 1239 w 1536"/>
                <a:gd name="T97" fmla="*/ 276 h 1344"/>
                <a:gd name="T98" fmla="*/ 1369 w 1536"/>
                <a:gd name="T99" fmla="*/ 272 h 1344"/>
                <a:gd name="T100" fmla="*/ 1113 w 1536"/>
                <a:gd name="T101" fmla="*/ 61 h 1344"/>
                <a:gd name="T102" fmla="*/ 321 w 1536"/>
                <a:gd name="T103" fmla="*/ 81 h 1344"/>
                <a:gd name="T104" fmla="*/ 293 w 1536"/>
                <a:gd name="T105" fmla="*/ 277 h 1344"/>
                <a:gd name="T106" fmla="*/ 424 w 1536"/>
                <a:gd name="T107" fmla="*/ 61 h 13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344">
                  <a:moveTo>
                    <a:pt x="1536" y="1305"/>
                  </a:moveTo>
                  <a:cubicBezTo>
                    <a:pt x="1536" y="1311"/>
                    <a:pt x="1536" y="1317"/>
                    <a:pt x="1536" y="1323"/>
                  </a:cubicBezTo>
                  <a:cubicBezTo>
                    <a:pt x="1526" y="1339"/>
                    <a:pt x="1512" y="1344"/>
                    <a:pt x="1493" y="1344"/>
                  </a:cubicBezTo>
                  <a:cubicBezTo>
                    <a:pt x="1010" y="1343"/>
                    <a:pt x="526" y="1343"/>
                    <a:pt x="43" y="1344"/>
                  </a:cubicBezTo>
                  <a:cubicBezTo>
                    <a:pt x="24" y="1344"/>
                    <a:pt x="10" y="1339"/>
                    <a:pt x="0" y="1323"/>
                  </a:cubicBezTo>
                  <a:cubicBezTo>
                    <a:pt x="0" y="1317"/>
                    <a:pt x="0" y="1311"/>
                    <a:pt x="0" y="1305"/>
                  </a:cubicBezTo>
                  <a:cubicBezTo>
                    <a:pt x="8" y="1289"/>
                    <a:pt x="20" y="1282"/>
                    <a:pt x="39" y="1283"/>
                  </a:cubicBezTo>
                  <a:cubicBezTo>
                    <a:pt x="54" y="1284"/>
                    <a:pt x="70" y="1283"/>
                    <a:pt x="86" y="1283"/>
                  </a:cubicBezTo>
                  <a:cubicBezTo>
                    <a:pt x="87" y="1278"/>
                    <a:pt x="87" y="1275"/>
                    <a:pt x="87" y="1271"/>
                  </a:cubicBezTo>
                  <a:cubicBezTo>
                    <a:pt x="87" y="1080"/>
                    <a:pt x="87" y="889"/>
                    <a:pt x="88" y="698"/>
                  </a:cubicBezTo>
                  <a:cubicBezTo>
                    <a:pt x="88" y="689"/>
                    <a:pt x="85" y="684"/>
                    <a:pt x="78" y="680"/>
                  </a:cubicBezTo>
                  <a:cubicBezTo>
                    <a:pt x="42" y="656"/>
                    <a:pt x="19" y="623"/>
                    <a:pt x="7" y="582"/>
                  </a:cubicBezTo>
                  <a:cubicBezTo>
                    <a:pt x="4" y="573"/>
                    <a:pt x="2" y="564"/>
                    <a:pt x="0" y="555"/>
                  </a:cubicBezTo>
                  <a:cubicBezTo>
                    <a:pt x="0" y="490"/>
                    <a:pt x="0" y="425"/>
                    <a:pt x="0" y="360"/>
                  </a:cubicBezTo>
                  <a:cubicBezTo>
                    <a:pt x="1" y="357"/>
                    <a:pt x="2" y="355"/>
                    <a:pt x="3" y="352"/>
                  </a:cubicBezTo>
                  <a:cubicBezTo>
                    <a:pt x="15" y="315"/>
                    <a:pt x="39" y="292"/>
                    <a:pt x="76" y="280"/>
                  </a:cubicBezTo>
                  <a:cubicBezTo>
                    <a:pt x="83" y="278"/>
                    <a:pt x="91" y="273"/>
                    <a:pt x="96" y="267"/>
                  </a:cubicBezTo>
                  <a:cubicBezTo>
                    <a:pt x="156" y="193"/>
                    <a:pt x="215" y="118"/>
                    <a:pt x="274" y="43"/>
                  </a:cubicBezTo>
                  <a:cubicBezTo>
                    <a:pt x="297" y="15"/>
                    <a:pt x="326" y="0"/>
                    <a:pt x="362" y="1"/>
                  </a:cubicBezTo>
                  <a:cubicBezTo>
                    <a:pt x="633" y="1"/>
                    <a:pt x="903" y="1"/>
                    <a:pt x="1173" y="0"/>
                  </a:cubicBezTo>
                  <a:cubicBezTo>
                    <a:pt x="1210" y="0"/>
                    <a:pt x="1239" y="14"/>
                    <a:pt x="1262" y="43"/>
                  </a:cubicBezTo>
                  <a:cubicBezTo>
                    <a:pt x="1320" y="116"/>
                    <a:pt x="1380" y="189"/>
                    <a:pt x="1438" y="262"/>
                  </a:cubicBezTo>
                  <a:cubicBezTo>
                    <a:pt x="1447" y="272"/>
                    <a:pt x="1455" y="279"/>
                    <a:pt x="1468" y="283"/>
                  </a:cubicBezTo>
                  <a:cubicBezTo>
                    <a:pt x="1499" y="293"/>
                    <a:pt x="1519" y="314"/>
                    <a:pt x="1530" y="345"/>
                  </a:cubicBezTo>
                  <a:cubicBezTo>
                    <a:pt x="1532" y="350"/>
                    <a:pt x="1534" y="355"/>
                    <a:pt x="1536" y="360"/>
                  </a:cubicBezTo>
                  <a:cubicBezTo>
                    <a:pt x="1536" y="425"/>
                    <a:pt x="1536" y="490"/>
                    <a:pt x="1536" y="555"/>
                  </a:cubicBezTo>
                  <a:cubicBezTo>
                    <a:pt x="1535" y="558"/>
                    <a:pt x="1534" y="562"/>
                    <a:pt x="1533" y="565"/>
                  </a:cubicBezTo>
                  <a:cubicBezTo>
                    <a:pt x="1524" y="613"/>
                    <a:pt x="1499" y="651"/>
                    <a:pt x="1459" y="679"/>
                  </a:cubicBezTo>
                  <a:cubicBezTo>
                    <a:pt x="1451" y="684"/>
                    <a:pt x="1448" y="690"/>
                    <a:pt x="1448" y="699"/>
                  </a:cubicBezTo>
                  <a:cubicBezTo>
                    <a:pt x="1449" y="749"/>
                    <a:pt x="1449" y="799"/>
                    <a:pt x="1449" y="849"/>
                  </a:cubicBezTo>
                  <a:cubicBezTo>
                    <a:pt x="1449" y="873"/>
                    <a:pt x="1437" y="888"/>
                    <a:pt x="1418" y="888"/>
                  </a:cubicBezTo>
                  <a:cubicBezTo>
                    <a:pt x="1400" y="887"/>
                    <a:pt x="1389" y="873"/>
                    <a:pt x="1389" y="850"/>
                  </a:cubicBezTo>
                  <a:cubicBezTo>
                    <a:pt x="1389" y="823"/>
                    <a:pt x="1389" y="795"/>
                    <a:pt x="1389" y="768"/>
                  </a:cubicBezTo>
                  <a:cubicBezTo>
                    <a:pt x="1389" y="748"/>
                    <a:pt x="1389" y="729"/>
                    <a:pt x="1389" y="708"/>
                  </a:cubicBezTo>
                  <a:cubicBezTo>
                    <a:pt x="1353" y="714"/>
                    <a:pt x="1320" y="709"/>
                    <a:pt x="1289" y="696"/>
                  </a:cubicBezTo>
                  <a:cubicBezTo>
                    <a:pt x="1257" y="683"/>
                    <a:pt x="1231" y="661"/>
                    <a:pt x="1211" y="633"/>
                  </a:cubicBezTo>
                  <a:cubicBezTo>
                    <a:pt x="1173" y="683"/>
                    <a:pt x="1124" y="711"/>
                    <a:pt x="1063" y="711"/>
                  </a:cubicBezTo>
                  <a:cubicBezTo>
                    <a:pt x="1001" y="711"/>
                    <a:pt x="953" y="683"/>
                    <a:pt x="916" y="633"/>
                  </a:cubicBezTo>
                  <a:cubicBezTo>
                    <a:pt x="878" y="682"/>
                    <a:pt x="830" y="710"/>
                    <a:pt x="768" y="711"/>
                  </a:cubicBezTo>
                  <a:cubicBezTo>
                    <a:pt x="706" y="711"/>
                    <a:pt x="657" y="682"/>
                    <a:pt x="620" y="633"/>
                  </a:cubicBezTo>
                  <a:cubicBezTo>
                    <a:pt x="546" y="735"/>
                    <a:pt x="402" y="738"/>
                    <a:pt x="325" y="633"/>
                  </a:cubicBezTo>
                  <a:cubicBezTo>
                    <a:pt x="280" y="692"/>
                    <a:pt x="222" y="718"/>
                    <a:pt x="149" y="709"/>
                  </a:cubicBezTo>
                  <a:cubicBezTo>
                    <a:pt x="149" y="901"/>
                    <a:pt x="149" y="1092"/>
                    <a:pt x="149" y="1282"/>
                  </a:cubicBezTo>
                  <a:cubicBezTo>
                    <a:pt x="180" y="1282"/>
                    <a:pt x="211" y="1282"/>
                    <a:pt x="243" y="1282"/>
                  </a:cubicBezTo>
                  <a:cubicBezTo>
                    <a:pt x="243" y="1276"/>
                    <a:pt x="243" y="1270"/>
                    <a:pt x="243" y="1264"/>
                  </a:cubicBezTo>
                  <a:cubicBezTo>
                    <a:pt x="243" y="1125"/>
                    <a:pt x="243" y="986"/>
                    <a:pt x="243" y="847"/>
                  </a:cubicBezTo>
                  <a:cubicBezTo>
                    <a:pt x="243" y="817"/>
                    <a:pt x="253" y="807"/>
                    <a:pt x="283" y="807"/>
                  </a:cubicBezTo>
                  <a:cubicBezTo>
                    <a:pt x="364" y="807"/>
                    <a:pt x="446" y="807"/>
                    <a:pt x="527" y="807"/>
                  </a:cubicBezTo>
                  <a:cubicBezTo>
                    <a:pt x="558" y="807"/>
                    <a:pt x="567" y="816"/>
                    <a:pt x="567" y="847"/>
                  </a:cubicBezTo>
                  <a:cubicBezTo>
                    <a:pt x="567" y="987"/>
                    <a:pt x="567" y="1126"/>
                    <a:pt x="567" y="1266"/>
                  </a:cubicBezTo>
                  <a:cubicBezTo>
                    <a:pt x="567" y="1271"/>
                    <a:pt x="567" y="1277"/>
                    <a:pt x="567" y="1283"/>
                  </a:cubicBezTo>
                  <a:cubicBezTo>
                    <a:pt x="842" y="1283"/>
                    <a:pt x="1115" y="1283"/>
                    <a:pt x="1389" y="1283"/>
                  </a:cubicBezTo>
                  <a:cubicBezTo>
                    <a:pt x="1389" y="1276"/>
                    <a:pt x="1389" y="1271"/>
                    <a:pt x="1389" y="1266"/>
                  </a:cubicBezTo>
                  <a:cubicBezTo>
                    <a:pt x="1389" y="1218"/>
                    <a:pt x="1388" y="1171"/>
                    <a:pt x="1389" y="1123"/>
                  </a:cubicBezTo>
                  <a:cubicBezTo>
                    <a:pt x="1389" y="1102"/>
                    <a:pt x="1404" y="1089"/>
                    <a:pt x="1423" y="1092"/>
                  </a:cubicBezTo>
                  <a:cubicBezTo>
                    <a:pt x="1439" y="1094"/>
                    <a:pt x="1448" y="1107"/>
                    <a:pt x="1449" y="1126"/>
                  </a:cubicBezTo>
                  <a:cubicBezTo>
                    <a:pt x="1449" y="1173"/>
                    <a:pt x="1449" y="1220"/>
                    <a:pt x="1449" y="1267"/>
                  </a:cubicBezTo>
                  <a:cubicBezTo>
                    <a:pt x="1449" y="1272"/>
                    <a:pt x="1449" y="1277"/>
                    <a:pt x="1449" y="1283"/>
                  </a:cubicBezTo>
                  <a:cubicBezTo>
                    <a:pt x="1466" y="1283"/>
                    <a:pt x="1482" y="1284"/>
                    <a:pt x="1497" y="1283"/>
                  </a:cubicBezTo>
                  <a:cubicBezTo>
                    <a:pt x="1515" y="1282"/>
                    <a:pt x="1528" y="1289"/>
                    <a:pt x="1536" y="1305"/>
                  </a:cubicBezTo>
                  <a:close/>
                  <a:moveTo>
                    <a:pt x="304" y="868"/>
                  </a:moveTo>
                  <a:cubicBezTo>
                    <a:pt x="304" y="1007"/>
                    <a:pt x="304" y="1144"/>
                    <a:pt x="304" y="1282"/>
                  </a:cubicBezTo>
                  <a:cubicBezTo>
                    <a:pt x="372" y="1282"/>
                    <a:pt x="439" y="1282"/>
                    <a:pt x="507" y="1282"/>
                  </a:cubicBezTo>
                  <a:cubicBezTo>
                    <a:pt x="507" y="1144"/>
                    <a:pt x="507" y="1006"/>
                    <a:pt x="507" y="868"/>
                  </a:cubicBezTo>
                  <a:cubicBezTo>
                    <a:pt x="439" y="868"/>
                    <a:pt x="372" y="868"/>
                    <a:pt x="304" y="868"/>
                  </a:cubicBezTo>
                  <a:close/>
                  <a:moveTo>
                    <a:pt x="880" y="276"/>
                  </a:moveTo>
                  <a:cubicBezTo>
                    <a:pt x="880" y="273"/>
                    <a:pt x="881" y="272"/>
                    <a:pt x="880" y="271"/>
                  </a:cubicBezTo>
                  <a:cubicBezTo>
                    <a:pt x="872" y="204"/>
                    <a:pt x="863" y="138"/>
                    <a:pt x="855" y="72"/>
                  </a:cubicBezTo>
                  <a:cubicBezTo>
                    <a:pt x="854" y="61"/>
                    <a:pt x="848" y="60"/>
                    <a:pt x="840" y="60"/>
                  </a:cubicBezTo>
                  <a:cubicBezTo>
                    <a:pt x="791" y="61"/>
                    <a:pt x="743" y="61"/>
                    <a:pt x="695" y="60"/>
                  </a:cubicBezTo>
                  <a:cubicBezTo>
                    <a:pt x="683" y="60"/>
                    <a:pt x="679" y="64"/>
                    <a:pt x="678" y="75"/>
                  </a:cubicBezTo>
                  <a:cubicBezTo>
                    <a:pt x="675" y="106"/>
                    <a:pt x="671" y="137"/>
                    <a:pt x="667" y="169"/>
                  </a:cubicBezTo>
                  <a:cubicBezTo>
                    <a:pt x="663" y="204"/>
                    <a:pt x="659" y="240"/>
                    <a:pt x="655" y="276"/>
                  </a:cubicBezTo>
                  <a:cubicBezTo>
                    <a:pt x="731" y="276"/>
                    <a:pt x="805" y="276"/>
                    <a:pt x="880" y="276"/>
                  </a:cubicBezTo>
                  <a:close/>
                  <a:moveTo>
                    <a:pt x="914" y="61"/>
                  </a:moveTo>
                  <a:cubicBezTo>
                    <a:pt x="923" y="133"/>
                    <a:pt x="933" y="204"/>
                    <a:pt x="942" y="275"/>
                  </a:cubicBezTo>
                  <a:cubicBezTo>
                    <a:pt x="1015" y="275"/>
                    <a:pt x="1086" y="275"/>
                    <a:pt x="1159" y="275"/>
                  </a:cubicBezTo>
                  <a:cubicBezTo>
                    <a:pt x="1121" y="204"/>
                    <a:pt x="1083" y="135"/>
                    <a:pt x="1045" y="66"/>
                  </a:cubicBezTo>
                  <a:cubicBezTo>
                    <a:pt x="1044" y="64"/>
                    <a:pt x="1040" y="61"/>
                    <a:pt x="1037" y="61"/>
                  </a:cubicBezTo>
                  <a:cubicBezTo>
                    <a:pt x="997" y="61"/>
                    <a:pt x="957" y="61"/>
                    <a:pt x="914" y="61"/>
                  </a:cubicBezTo>
                  <a:close/>
                  <a:moveTo>
                    <a:pt x="620" y="61"/>
                  </a:moveTo>
                  <a:cubicBezTo>
                    <a:pt x="613" y="61"/>
                    <a:pt x="608" y="61"/>
                    <a:pt x="603" y="61"/>
                  </a:cubicBezTo>
                  <a:cubicBezTo>
                    <a:pt x="571" y="61"/>
                    <a:pt x="539" y="61"/>
                    <a:pt x="507" y="60"/>
                  </a:cubicBezTo>
                  <a:cubicBezTo>
                    <a:pt x="496" y="60"/>
                    <a:pt x="491" y="64"/>
                    <a:pt x="486" y="73"/>
                  </a:cubicBezTo>
                  <a:cubicBezTo>
                    <a:pt x="452" y="136"/>
                    <a:pt x="417" y="199"/>
                    <a:pt x="383" y="262"/>
                  </a:cubicBezTo>
                  <a:cubicBezTo>
                    <a:pt x="380" y="266"/>
                    <a:pt x="378" y="271"/>
                    <a:pt x="376" y="276"/>
                  </a:cubicBezTo>
                  <a:cubicBezTo>
                    <a:pt x="450" y="276"/>
                    <a:pt x="521" y="276"/>
                    <a:pt x="594" y="276"/>
                  </a:cubicBezTo>
                  <a:cubicBezTo>
                    <a:pt x="602" y="204"/>
                    <a:pt x="611" y="133"/>
                    <a:pt x="620" y="61"/>
                  </a:cubicBezTo>
                  <a:close/>
                  <a:moveTo>
                    <a:pt x="355" y="508"/>
                  </a:moveTo>
                  <a:cubicBezTo>
                    <a:pt x="352" y="562"/>
                    <a:pt x="366" y="607"/>
                    <a:pt x="415" y="635"/>
                  </a:cubicBezTo>
                  <a:cubicBezTo>
                    <a:pt x="458" y="659"/>
                    <a:pt x="501" y="657"/>
                    <a:pt x="542" y="628"/>
                  </a:cubicBezTo>
                  <a:cubicBezTo>
                    <a:pt x="583" y="599"/>
                    <a:pt x="594" y="557"/>
                    <a:pt x="590" y="508"/>
                  </a:cubicBezTo>
                  <a:cubicBezTo>
                    <a:pt x="511" y="508"/>
                    <a:pt x="434" y="508"/>
                    <a:pt x="355" y="508"/>
                  </a:cubicBezTo>
                  <a:close/>
                  <a:moveTo>
                    <a:pt x="946" y="508"/>
                  </a:moveTo>
                  <a:cubicBezTo>
                    <a:pt x="942" y="563"/>
                    <a:pt x="957" y="607"/>
                    <a:pt x="1005" y="635"/>
                  </a:cubicBezTo>
                  <a:cubicBezTo>
                    <a:pt x="1048" y="660"/>
                    <a:pt x="1092" y="657"/>
                    <a:pt x="1132" y="628"/>
                  </a:cubicBezTo>
                  <a:cubicBezTo>
                    <a:pt x="1173" y="599"/>
                    <a:pt x="1185" y="556"/>
                    <a:pt x="1180" y="508"/>
                  </a:cubicBezTo>
                  <a:cubicBezTo>
                    <a:pt x="1102" y="508"/>
                    <a:pt x="1025" y="508"/>
                    <a:pt x="946" y="508"/>
                  </a:cubicBezTo>
                  <a:close/>
                  <a:moveTo>
                    <a:pt x="652" y="508"/>
                  </a:moveTo>
                  <a:cubicBezTo>
                    <a:pt x="645" y="563"/>
                    <a:pt x="665" y="609"/>
                    <a:pt x="707" y="633"/>
                  </a:cubicBezTo>
                  <a:cubicBezTo>
                    <a:pt x="751" y="659"/>
                    <a:pt x="795" y="657"/>
                    <a:pt x="836" y="629"/>
                  </a:cubicBezTo>
                  <a:cubicBezTo>
                    <a:pt x="878" y="600"/>
                    <a:pt x="890" y="557"/>
                    <a:pt x="884" y="508"/>
                  </a:cubicBezTo>
                  <a:cubicBezTo>
                    <a:pt x="807" y="508"/>
                    <a:pt x="730" y="508"/>
                    <a:pt x="652" y="508"/>
                  </a:cubicBezTo>
                  <a:close/>
                  <a:moveTo>
                    <a:pt x="1242" y="508"/>
                  </a:moveTo>
                  <a:cubicBezTo>
                    <a:pt x="1237" y="562"/>
                    <a:pt x="1252" y="607"/>
                    <a:pt x="1300" y="635"/>
                  </a:cubicBezTo>
                  <a:cubicBezTo>
                    <a:pt x="1342" y="659"/>
                    <a:pt x="1384" y="657"/>
                    <a:pt x="1424" y="630"/>
                  </a:cubicBezTo>
                  <a:cubicBezTo>
                    <a:pt x="1467" y="601"/>
                    <a:pt x="1480" y="558"/>
                    <a:pt x="1475" y="508"/>
                  </a:cubicBezTo>
                  <a:cubicBezTo>
                    <a:pt x="1397" y="508"/>
                    <a:pt x="1320" y="508"/>
                    <a:pt x="1242" y="508"/>
                  </a:cubicBezTo>
                  <a:close/>
                  <a:moveTo>
                    <a:pt x="61" y="508"/>
                  </a:moveTo>
                  <a:cubicBezTo>
                    <a:pt x="56" y="565"/>
                    <a:pt x="73" y="610"/>
                    <a:pt x="124" y="637"/>
                  </a:cubicBezTo>
                  <a:cubicBezTo>
                    <a:pt x="168" y="660"/>
                    <a:pt x="211" y="655"/>
                    <a:pt x="250" y="625"/>
                  </a:cubicBezTo>
                  <a:cubicBezTo>
                    <a:pt x="288" y="595"/>
                    <a:pt x="300" y="555"/>
                    <a:pt x="293" y="508"/>
                  </a:cubicBezTo>
                  <a:cubicBezTo>
                    <a:pt x="215" y="508"/>
                    <a:pt x="139" y="508"/>
                    <a:pt x="61" y="508"/>
                  </a:cubicBezTo>
                  <a:close/>
                  <a:moveTo>
                    <a:pt x="590" y="338"/>
                  </a:moveTo>
                  <a:cubicBezTo>
                    <a:pt x="510" y="338"/>
                    <a:pt x="433" y="338"/>
                    <a:pt x="355" y="338"/>
                  </a:cubicBezTo>
                  <a:cubicBezTo>
                    <a:pt x="355" y="374"/>
                    <a:pt x="355" y="410"/>
                    <a:pt x="355" y="446"/>
                  </a:cubicBezTo>
                  <a:cubicBezTo>
                    <a:pt x="434" y="446"/>
                    <a:pt x="512" y="446"/>
                    <a:pt x="590" y="446"/>
                  </a:cubicBezTo>
                  <a:cubicBezTo>
                    <a:pt x="590" y="409"/>
                    <a:pt x="590" y="374"/>
                    <a:pt x="590" y="338"/>
                  </a:cubicBezTo>
                  <a:close/>
                  <a:moveTo>
                    <a:pt x="947" y="338"/>
                  </a:moveTo>
                  <a:cubicBezTo>
                    <a:pt x="947" y="375"/>
                    <a:pt x="947" y="411"/>
                    <a:pt x="947" y="446"/>
                  </a:cubicBezTo>
                  <a:cubicBezTo>
                    <a:pt x="1025" y="446"/>
                    <a:pt x="1102" y="446"/>
                    <a:pt x="1180" y="446"/>
                  </a:cubicBezTo>
                  <a:cubicBezTo>
                    <a:pt x="1180" y="410"/>
                    <a:pt x="1180" y="374"/>
                    <a:pt x="1180" y="338"/>
                  </a:cubicBezTo>
                  <a:cubicBezTo>
                    <a:pt x="1102" y="338"/>
                    <a:pt x="1025" y="338"/>
                    <a:pt x="947" y="338"/>
                  </a:cubicBezTo>
                  <a:close/>
                  <a:moveTo>
                    <a:pt x="651" y="446"/>
                  </a:moveTo>
                  <a:cubicBezTo>
                    <a:pt x="730" y="446"/>
                    <a:pt x="807" y="446"/>
                    <a:pt x="884" y="446"/>
                  </a:cubicBezTo>
                  <a:cubicBezTo>
                    <a:pt x="884" y="409"/>
                    <a:pt x="884" y="374"/>
                    <a:pt x="884" y="338"/>
                  </a:cubicBezTo>
                  <a:cubicBezTo>
                    <a:pt x="806" y="338"/>
                    <a:pt x="729" y="338"/>
                    <a:pt x="651" y="338"/>
                  </a:cubicBezTo>
                  <a:cubicBezTo>
                    <a:pt x="651" y="374"/>
                    <a:pt x="651" y="410"/>
                    <a:pt x="651" y="446"/>
                  </a:cubicBezTo>
                  <a:close/>
                  <a:moveTo>
                    <a:pt x="1476" y="446"/>
                  </a:moveTo>
                  <a:cubicBezTo>
                    <a:pt x="1476" y="426"/>
                    <a:pt x="1476" y="406"/>
                    <a:pt x="1476" y="386"/>
                  </a:cubicBezTo>
                  <a:cubicBezTo>
                    <a:pt x="1476" y="351"/>
                    <a:pt x="1461" y="337"/>
                    <a:pt x="1426" y="337"/>
                  </a:cubicBezTo>
                  <a:cubicBezTo>
                    <a:pt x="1370" y="337"/>
                    <a:pt x="1314" y="337"/>
                    <a:pt x="1257" y="337"/>
                  </a:cubicBezTo>
                  <a:cubicBezTo>
                    <a:pt x="1252" y="337"/>
                    <a:pt x="1247" y="337"/>
                    <a:pt x="1242" y="337"/>
                  </a:cubicBezTo>
                  <a:cubicBezTo>
                    <a:pt x="1242" y="374"/>
                    <a:pt x="1242" y="410"/>
                    <a:pt x="1242" y="446"/>
                  </a:cubicBezTo>
                  <a:cubicBezTo>
                    <a:pt x="1320" y="446"/>
                    <a:pt x="1397" y="446"/>
                    <a:pt x="1476" y="446"/>
                  </a:cubicBezTo>
                  <a:close/>
                  <a:moveTo>
                    <a:pt x="63" y="446"/>
                  </a:moveTo>
                  <a:cubicBezTo>
                    <a:pt x="140" y="446"/>
                    <a:pt x="217" y="446"/>
                    <a:pt x="293" y="446"/>
                  </a:cubicBezTo>
                  <a:cubicBezTo>
                    <a:pt x="293" y="409"/>
                    <a:pt x="293" y="374"/>
                    <a:pt x="293" y="338"/>
                  </a:cubicBezTo>
                  <a:cubicBezTo>
                    <a:pt x="288" y="337"/>
                    <a:pt x="284" y="337"/>
                    <a:pt x="279" y="337"/>
                  </a:cubicBezTo>
                  <a:cubicBezTo>
                    <a:pt x="223" y="337"/>
                    <a:pt x="166" y="337"/>
                    <a:pt x="110" y="337"/>
                  </a:cubicBezTo>
                  <a:cubicBezTo>
                    <a:pt x="103" y="337"/>
                    <a:pt x="97" y="337"/>
                    <a:pt x="90" y="339"/>
                  </a:cubicBezTo>
                  <a:cubicBezTo>
                    <a:pt x="75" y="343"/>
                    <a:pt x="64" y="354"/>
                    <a:pt x="63" y="370"/>
                  </a:cubicBezTo>
                  <a:cubicBezTo>
                    <a:pt x="62" y="395"/>
                    <a:pt x="63" y="420"/>
                    <a:pt x="63" y="446"/>
                  </a:cubicBezTo>
                  <a:close/>
                  <a:moveTo>
                    <a:pt x="1113" y="61"/>
                  </a:moveTo>
                  <a:cubicBezTo>
                    <a:pt x="1114" y="64"/>
                    <a:pt x="1113" y="65"/>
                    <a:pt x="1114" y="66"/>
                  </a:cubicBezTo>
                  <a:cubicBezTo>
                    <a:pt x="1151" y="134"/>
                    <a:pt x="1188" y="202"/>
                    <a:pt x="1225" y="269"/>
                  </a:cubicBezTo>
                  <a:cubicBezTo>
                    <a:pt x="1227" y="273"/>
                    <a:pt x="1234" y="276"/>
                    <a:pt x="1239" y="276"/>
                  </a:cubicBezTo>
                  <a:cubicBezTo>
                    <a:pt x="1272" y="277"/>
                    <a:pt x="1304" y="277"/>
                    <a:pt x="1336" y="277"/>
                  </a:cubicBezTo>
                  <a:cubicBezTo>
                    <a:pt x="1348" y="277"/>
                    <a:pt x="1359" y="277"/>
                    <a:pt x="1371" y="277"/>
                  </a:cubicBezTo>
                  <a:cubicBezTo>
                    <a:pt x="1370" y="274"/>
                    <a:pt x="1370" y="272"/>
                    <a:pt x="1369" y="272"/>
                  </a:cubicBezTo>
                  <a:cubicBezTo>
                    <a:pt x="1316" y="206"/>
                    <a:pt x="1263" y="140"/>
                    <a:pt x="1210" y="75"/>
                  </a:cubicBezTo>
                  <a:cubicBezTo>
                    <a:pt x="1204" y="68"/>
                    <a:pt x="1192" y="62"/>
                    <a:pt x="1183" y="62"/>
                  </a:cubicBezTo>
                  <a:cubicBezTo>
                    <a:pt x="1160" y="60"/>
                    <a:pt x="1137" y="61"/>
                    <a:pt x="1113" y="61"/>
                  </a:cubicBezTo>
                  <a:close/>
                  <a:moveTo>
                    <a:pt x="424" y="61"/>
                  </a:moveTo>
                  <a:cubicBezTo>
                    <a:pt x="402" y="61"/>
                    <a:pt x="383" y="61"/>
                    <a:pt x="363" y="60"/>
                  </a:cubicBezTo>
                  <a:cubicBezTo>
                    <a:pt x="345" y="60"/>
                    <a:pt x="332" y="67"/>
                    <a:pt x="321" y="81"/>
                  </a:cubicBezTo>
                  <a:cubicBezTo>
                    <a:pt x="275" y="139"/>
                    <a:pt x="229" y="197"/>
                    <a:pt x="183" y="255"/>
                  </a:cubicBezTo>
                  <a:cubicBezTo>
                    <a:pt x="178" y="261"/>
                    <a:pt x="173" y="268"/>
                    <a:pt x="166" y="277"/>
                  </a:cubicBezTo>
                  <a:cubicBezTo>
                    <a:pt x="210" y="277"/>
                    <a:pt x="252" y="276"/>
                    <a:pt x="293" y="277"/>
                  </a:cubicBezTo>
                  <a:cubicBezTo>
                    <a:pt x="303" y="277"/>
                    <a:pt x="308" y="274"/>
                    <a:pt x="313" y="265"/>
                  </a:cubicBezTo>
                  <a:cubicBezTo>
                    <a:pt x="347" y="202"/>
                    <a:pt x="382" y="138"/>
                    <a:pt x="417" y="75"/>
                  </a:cubicBezTo>
                  <a:cubicBezTo>
                    <a:pt x="419" y="71"/>
                    <a:pt x="421" y="67"/>
                    <a:pt x="424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66">
              <a:extLst>
                <a:ext uri="{FF2B5EF4-FFF2-40B4-BE49-F238E27FC236}">
                  <a16:creationId xmlns:a16="http://schemas.microsoft.com/office/drawing/2014/main" id="{E76EFA17-A9A0-4144-B869-E3C3C06DA3D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171575" y="1176338"/>
              <a:ext cx="84138" cy="80963"/>
            </a:xfrm>
            <a:custGeom>
              <a:avLst/>
              <a:gdLst>
                <a:gd name="T0" fmla="*/ 260 w 300"/>
                <a:gd name="T1" fmla="*/ 225 h 289"/>
                <a:gd name="T2" fmla="*/ 288 w 300"/>
                <a:gd name="T3" fmla="*/ 238 h 289"/>
                <a:gd name="T4" fmla="*/ 296 w 300"/>
                <a:gd name="T5" fmla="*/ 269 h 289"/>
                <a:gd name="T6" fmla="*/ 270 w 300"/>
                <a:gd name="T7" fmla="*/ 289 h 289"/>
                <a:gd name="T8" fmla="*/ 237 w 300"/>
                <a:gd name="T9" fmla="*/ 289 h 289"/>
                <a:gd name="T10" fmla="*/ 40 w 300"/>
                <a:gd name="T11" fmla="*/ 289 h 289"/>
                <a:gd name="T12" fmla="*/ 1 w 300"/>
                <a:gd name="T13" fmla="*/ 262 h 289"/>
                <a:gd name="T14" fmla="*/ 38 w 300"/>
                <a:gd name="T15" fmla="*/ 228 h 289"/>
                <a:gd name="T16" fmla="*/ 38 w 300"/>
                <a:gd name="T17" fmla="*/ 212 h 289"/>
                <a:gd name="T18" fmla="*/ 38 w 300"/>
                <a:gd name="T19" fmla="*/ 37 h 289"/>
                <a:gd name="T20" fmla="*/ 74 w 300"/>
                <a:gd name="T21" fmla="*/ 0 h 289"/>
                <a:gd name="T22" fmla="*/ 224 w 300"/>
                <a:gd name="T23" fmla="*/ 0 h 289"/>
                <a:gd name="T24" fmla="*/ 260 w 300"/>
                <a:gd name="T25" fmla="*/ 37 h 289"/>
                <a:gd name="T26" fmla="*/ 260 w 300"/>
                <a:gd name="T27" fmla="*/ 211 h 289"/>
                <a:gd name="T28" fmla="*/ 260 w 300"/>
                <a:gd name="T29" fmla="*/ 225 h 289"/>
                <a:gd name="T30" fmla="*/ 200 w 300"/>
                <a:gd name="T31" fmla="*/ 61 h 289"/>
                <a:gd name="T32" fmla="*/ 99 w 300"/>
                <a:gd name="T33" fmla="*/ 61 h 289"/>
                <a:gd name="T34" fmla="*/ 99 w 300"/>
                <a:gd name="T35" fmla="*/ 228 h 289"/>
                <a:gd name="T36" fmla="*/ 200 w 300"/>
                <a:gd name="T37" fmla="*/ 228 h 289"/>
                <a:gd name="T38" fmla="*/ 200 w 300"/>
                <a:gd name="T39" fmla="*/ 6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0" h="289">
                  <a:moveTo>
                    <a:pt x="260" y="225"/>
                  </a:moveTo>
                  <a:cubicBezTo>
                    <a:pt x="272" y="230"/>
                    <a:pt x="281" y="232"/>
                    <a:pt x="288" y="238"/>
                  </a:cubicBezTo>
                  <a:cubicBezTo>
                    <a:pt x="298" y="246"/>
                    <a:pt x="300" y="257"/>
                    <a:pt x="296" y="269"/>
                  </a:cubicBezTo>
                  <a:cubicBezTo>
                    <a:pt x="291" y="281"/>
                    <a:pt x="282" y="288"/>
                    <a:pt x="270" y="289"/>
                  </a:cubicBezTo>
                  <a:cubicBezTo>
                    <a:pt x="259" y="289"/>
                    <a:pt x="248" y="289"/>
                    <a:pt x="237" y="289"/>
                  </a:cubicBezTo>
                  <a:cubicBezTo>
                    <a:pt x="171" y="289"/>
                    <a:pt x="106" y="289"/>
                    <a:pt x="40" y="289"/>
                  </a:cubicBezTo>
                  <a:cubicBezTo>
                    <a:pt x="15" y="289"/>
                    <a:pt x="3" y="280"/>
                    <a:pt x="1" y="262"/>
                  </a:cubicBezTo>
                  <a:cubicBezTo>
                    <a:pt x="0" y="242"/>
                    <a:pt x="11" y="231"/>
                    <a:pt x="38" y="228"/>
                  </a:cubicBezTo>
                  <a:cubicBezTo>
                    <a:pt x="38" y="223"/>
                    <a:pt x="38" y="217"/>
                    <a:pt x="38" y="212"/>
                  </a:cubicBezTo>
                  <a:cubicBezTo>
                    <a:pt x="38" y="154"/>
                    <a:pt x="38" y="95"/>
                    <a:pt x="38" y="37"/>
                  </a:cubicBezTo>
                  <a:cubicBezTo>
                    <a:pt x="38" y="11"/>
                    <a:pt x="48" y="0"/>
                    <a:pt x="74" y="0"/>
                  </a:cubicBezTo>
                  <a:cubicBezTo>
                    <a:pt x="124" y="0"/>
                    <a:pt x="174" y="0"/>
                    <a:pt x="224" y="0"/>
                  </a:cubicBezTo>
                  <a:cubicBezTo>
                    <a:pt x="250" y="0"/>
                    <a:pt x="260" y="11"/>
                    <a:pt x="260" y="37"/>
                  </a:cubicBezTo>
                  <a:cubicBezTo>
                    <a:pt x="260" y="95"/>
                    <a:pt x="260" y="153"/>
                    <a:pt x="260" y="211"/>
                  </a:cubicBezTo>
                  <a:cubicBezTo>
                    <a:pt x="260" y="216"/>
                    <a:pt x="260" y="222"/>
                    <a:pt x="260" y="225"/>
                  </a:cubicBezTo>
                  <a:close/>
                  <a:moveTo>
                    <a:pt x="200" y="61"/>
                  </a:moveTo>
                  <a:cubicBezTo>
                    <a:pt x="165" y="61"/>
                    <a:pt x="132" y="61"/>
                    <a:pt x="99" y="61"/>
                  </a:cubicBezTo>
                  <a:cubicBezTo>
                    <a:pt x="99" y="118"/>
                    <a:pt x="99" y="173"/>
                    <a:pt x="99" y="228"/>
                  </a:cubicBezTo>
                  <a:cubicBezTo>
                    <a:pt x="133" y="228"/>
                    <a:pt x="166" y="228"/>
                    <a:pt x="200" y="228"/>
                  </a:cubicBezTo>
                  <a:cubicBezTo>
                    <a:pt x="200" y="172"/>
                    <a:pt x="200" y="117"/>
                    <a:pt x="200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67">
              <a:extLst>
                <a:ext uri="{FF2B5EF4-FFF2-40B4-BE49-F238E27FC236}">
                  <a16:creationId xmlns:a16="http://schemas.microsoft.com/office/drawing/2014/main" id="{DEBCE807-48E0-BBA8-7D7B-0E1692BDD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274763" y="1176338"/>
              <a:ext cx="85725" cy="80963"/>
            </a:xfrm>
            <a:custGeom>
              <a:avLst/>
              <a:gdLst>
                <a:gd name="T0" fmla="*/ 264 w 307"/>
                <a:gd name="T1" fmla="*/ 225 h 289"/>
                <a:gd name="T2" fmla="*/ 292 w 307"/>
                <a:gd name="T3" fmla="*/ 244 h 289"/>
                <a:gd name="T4" fmla="*/ 265 w 307"/>
                <a:gd name="T5" fmla="*/ 289 h 289"/>
                <a:gd name="T6" fmla="*/ 133 w 307"/>
                <a:gd name="T7" fmla="*/ 289 h 289"/>
                <a:gd name="T8" fmla="*/ 40 w 307"/>
                <a:gd name="T9" fmla="*/ 289 h 289"/>
                <a:gd name="T10" fmla="*/ 0 w 307"/>
                <a:gd name="T11" fmla="*/ 260 h 289"/>
                <a:gd name="T12" fmla="*/ 38 w 307"/>
                <a:gd name="T13" fmla="*/ 228 h 289"/>
                <a:gd name="T14" fmla="*/ 38 w 307"/>
                <a:gd name="T15" fmla="*/ 212 h 289"/>
                <a:gd name="T16" fmla="*/ 38 w 307"/>
                <a:gd name="T17" fmla="*/ 37 h 289"/>
                <a:gd name="T18" fmla="*/ 74 w 307"/>
                <a:gd name="T19" fmla="*/ 0 h 289"/>
                <a:gd name="T20" fmla="*/ 224 w 307"/>
                <a:gd name="T21" fmla="*/ 0 h 289"/>
                <a:gd name="T22" fmla="*/ 260 w 307"/>
                <a:gd name="T23" fmla="*/ 37 h 289"/>
                <a:gd name="T24" fmla="*/ 260 w 307"/>
                <a:gd name="T25" fmla="*/ 211 h 289"/>
                <a:gd name="T26" fmla="*/ 260 w 307"/>
                <a:gd name="T27" fmla="*/ 227 h 289"/>
                <a:gd name="T28" fmla="*/ 264 w 307"/>
                <a:gd name="T29" fmla="*/ 225 h 289"/>
                <a:gd name="T30" fmla="*/ 99 w 307"/>
                <a:gd name="T31" fmla="*/ 61 h 289"/>
                <a:gd name="T32" fmla="*/ 99 w 307"/>
                <a:gd name="T33" fmla="*/ 228 h 289"/>
                <a:gd name="T34" fmla="*/ 199 w 307"/>
                <a:gd name="T35" fmla="*/ 228 h 289"/>
                <a:gd name="T36" fmla="*/ 199 w 307"/>
                <a:gd name="T37" fmla="*/ 61 h 289"/>
                <a:gd name="T38" fmla="*/ 99 w 307"/>
                <a:gd name="T39" fmla="*/ 61 h 2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07" h="289">
                  <a:moveTo>
                    <a:pt x="264" y="225"/>
                  </a:moveTo>
                  <a:cubicBezTo>
                    <a:pt x="274" y="231"/>
                    <a:pt x="286" y="235"/>
                    <a:pt x="292" y="244"/>
                  </a:cubicBezTo>
                  <a:cubicBezTo>
                    <a:pt x="307" y="263"/>
                    <a:pt x="291" y="289"/>
                    <a:pt x="265" y="289"/>
                  </a:cubicBezTo>
                  <a:cubicBezTo>
                    <a:pt x="221" y="289"/>
                    <a:pt x="177" y="289"/>
                    <a:pt x="133" y="289"/>
                  </a:cubicBezTo>
                  <a:cubicBezTo>
                    <a:pt x="102" y="289"/>
                    <a:pt x="71" y="289"/>
                    <a:pt x="40" y="289"/>
                  </a:cubicBezTo>
                  <a:cubicBezTo>
                    <a:pt x="15" y="289"/>
                    <a:pt x="1" y="279"/>
                    <a:pt x="0" y="260"/>
                  </a:cubicBezTo>
                  <a:cubicBezTo>
                    <a:pt x="0" y="242"/>
                    <a:pt x="12" y="231"/>
                    <a:pt x="38" y="228"/>
                  </a:cubicBezTo>
                  <a:cubicBezTo>
                    <a:pt x="38" y="223"/>
                    <a:pt x="38" y="217"/>
                    <a:pt x="38" y="212"/>
                  </a:cubicBezTo>
                  <a:cubicBezTo>
                    <a:pt x="38" y="153"/>
                    <a:pt x="38" y="95"/>
                    <a:pt x="38" y="37"/>
                  </a:cubicBezTo>
                  <a:cubicBezTo>
                    <a:pt x="38" y="11"/>
                    <a:pt x="48" y="0"/>
                    <a:pt x="74" y="0"/>
                  </a:cubicBezTo>
                  <a:cubicBezTo>
                    <a:pt x="124" y="0"/>
                    <a:pt x="174" y="0"/>
                    <a:pt x="224" y="0"/>
                  </a:cubicBezTo>
                  <a:cubicBezTo>
                    <a:pt x="250" y="0"/>
                    <a:pt x="260" y="11"/>
                    <a:pt x="260" y="37"/>
                  </a:cubicBezTo>
                  <a:cubicBezTo>
                    <a:pt x="260" y="95"/>
                    <a:pt x="260" y="153"/>
                    <a:pt x="260" y="211"/>
                  </a:cubicBezTo>
                  <a:cubicBezTo>
                    <a:pt x="260" y="216"/>
                    <a:pt x="260" y="222"/>
                    <a:pt x="260" y="227"/>
                  </a:cubicBezTo>
                  <a:cubicBezTo>
                    <a:pt x="261" y="227"/>
                    <a:pt x="263" y="226"/>
                    <a:pt x="264" y="225"/>
                  </a:cubicBezTo>
                  <a:close/>
                  <a:moveTo>
                    <a:pt x="99" y="61"/>
                  </a:moveTo>
                  <a:cubicBezTo>
                    <a:pt x="99" y="118"/>
                    <a:pt x="99" y="173"/>
                    <a:pt x="99" y="228"/>
                  </a:cubicBezTo>
                  <a:cubicBezTo>
                    <a:pt x="133" y="228"/>
                    <a:pt x="166" y="228"/>
                    <a:pt x="199" y="228"/>
                  </a:cubicBezTo>
                  <a:cubicBezTo>
                    <a:pt x="199" y="172"/>
                    <a:pt x="199" y="116"/>
                    <a:pt x="199" y="61"/>
                  </a:cubicBezTo>
                  <a:cubicBezTo>
                    <a:pt x="165" y="61"/>
                    <a:pt x="132" y="61"/>
                    <a:pt x="9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68">
              <a:extLst>
                <a:ext uri="{FF2B5EF4-FFF2-40B4-BE49-F238E27FC236}">
                  <a16:creationId xmlns:a16="http://schemas.microsoft.com/office/drawing/2014/main" id="{6A69671E-101E-A2A3-7CE9-5C2001CA59FB}"/>
                </a:ext>
              </a:extLst>
            </p:cNvPr>
            <p:cNvSpPr>
              <a:spLocks/>
            </p:cNvSpPr>
            <p:nvPr/>
          </p:nvSpPr>
          <p:spPr bwMode="auto">
            <a:xfrm>
              <a:off x="1377950" y="1203325"/>
              <a:ext cx="15875" cy="15875"/>
            </a:xfrm>
            <a:custGeom>
              <a:avLst/>
              <a:gdLst>
                <a:gd name="T0" fmla="*/ 29 w 60"/>
                <a:gd name="T1" fmla="*/ 0 h 59"/>
                <a:gd name="T2" fmla="*/ 59 w 60"/>
                <a:gd name="T3" fmla="*/ 29 h 59"/>
                <a:gd name="T4" fmla="*/ 29 w 60"/>
                <a:gd name="T5" fmla="*/ 59 h 59"/>
                <a:gd name="T6" fmla="*/ 0 w 60"/>
                <a:gd name="T7" fmla="*/ 29 h 59"/>
                <a:gd name="T8" fmla="*/ 29 w 60"/>
                <a:gd name="T9" fmla="*/ 0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29" y="0"/>
                  </a:moveTo>
                  <a:cubicBezTo>
                    <a:pt x="46" y="0"/>
                    <a:pt x="59" y="13"/>
                    <a:pt x="59" y="29"/>
                  </a:cubicBezTo>
                  <a:cubicBezTo>
                    <a:pt x="60" y="46"/>
                    <a:pt x="46" y="59"/>
                    <a:pt x="29" y="59"/>
                  </a:cubicBezTo>
                  <a:cubicBezTo>
                    <a:pt x="12" y="59"/>
                    <a:pt x="0" y="46"/>
                    <a:pt x="0" y="29"/>
                  </a:cubicBezTo>
                  <a:cubicBezTo>
                    <a:pt x="0" y="13"/>
                    <a:pt x="13" y="0"/>
                    <a:pt x="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69">
              <a:extLst>
                <a:ext uri="{FF2B5EF4-FFF2-40B4-BE49-F238E27FC236}">
                  <a16:creationId xmlns:a16="http://schemas.microsoft.com/office/drawing/2014/main" id="{B8D82EFB-34FC-9EF7-C2E9-1E17B1BF8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4263" y="1228725"/>
              <a:ext cx="17463" cy="17463"/>
            </a:xfrm>
            <a:custGeom>
              <a:avLst/>
              <a:gdLst>
                <a:gd name="T0" fmla="*/ 30 w 61"/>
                <a:gd name="T1" fmla="*/ 58 h 59"/>
                <a:gd name="T2" fmla="*/ 1 w 61"/>
                <a:gd name="T3" fmla="*/ 27 h 59"/>
                <a:gd name="T4" fmla="*/ 32 w 61"/>
                <a:gd name="T5" fmla="*/ 0 h 59"/>
                <a:gd name="T6" fmla="*/ 60 w 61"/>
                <a:gd name="T7" fmla="*/ 28 h 59"/>
                <a:gd name="T8" fmla="*/ 30 w 61"/>
                <a:gd name="T9" fmla="*/ 58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59">
                  <a:moveTo>
                    <a:pt x="30" y="58"/>
                  </a:moveTo>
                  <a:cubicBezTo>
                    <a:pt x="13" y="58"/>
                    <a:pt x="0" y="44"/>
                    <a:pt x="1" y="27"/>
                  </a:cubicBezTo>
                  <a:cubicBezTo>
                    <a:pt x="1" y="12"/>
                    <a:pt x="15" y="0"/>
                    <a:pt x="32" y="0"/>
                  </a:cubicBezTo>
                  <a:cubicBezTo>
                    <a:pt x="48" y="0"/>
                    <a:pt x="60" y="13"/>
                    <a:pt x="60" y="28"/>
                  </a:cubicBezTo>
                  <a:cubicBezTo>
                    <a:pt x="61" y="45"/>
                    <a:pt x="47" y="59"/>
                    <a:pt x="30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2" name="Group 91">
            <a:extLst>
              <a:ext uri="{FF2B5EF4-FFF2-40B4-BE49-F238E27FC236}">
                <a16:creationId xmlns:a16="http://schemas.microsoft.com/office/drawing/2014/main" id="{55F85D28-A175-6DE8-4913-70DD968A6AF4}"/>
              </a:ext>
            </a:extLst>
          </p:cNvPr>
          <p:cNvGrpSpPr/>
          <p:nvPr/>
        </p:nvGrpSpPr>
        <p:grpSpPr>
          <a:xfrm>
            <a:off x="3103993" y="2189913"/>
            <a:ext cx="458787" cy="446088"/>
            <a:chOff x="1465263" y="901700"/>
            <a:chExt cx="458787" cy="446088"/>
          </a:xfrm>
          <a:solidFill>
            <a:srgbClr val="43266B"/>
          </a:solidFill>
        </p:grpSpPr>
        <p:sp>
          <p:nvSpPr>
            <p:cNvPr id="93" name="Freeform 70">
              <a:extLst>
                <a:ext uri="{FF2B5EF4-FFF2-40B4-BE49-F238E27FC236}">
                  <a16:creationId xmlns:a16="http://schemas.microsoft.com/office/drawing/2014/main" id="{953E0A3D-58A1-B560-9838-5A373B6AEC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65263" y="930275"/>
              <a:ext cx="381000" cy="417513"/>
            </a:xfrm>
            <a:custGeom>
              <a:avLst/>
              <a:gdLst>
                <a:gd name="T0" fmla="*/ 0 w 1364"/>
                <a:gd name="T1" fmla="*/ 57 h 1495"/>
                <a:gd name="T2" fmla="*/ 87 w 1364"/>
                <a:gd name="T3" fmla="*/ 2 h 1495"/>
                <a:gd name="T4" fmla="*/ 175 w 1364"/>
                <a:gd name="T5" fmla="*/ 3 h 1495"/>
                <a:gd name="T6" fmla="*/ 205 w 1364"/>
                <a:gd name="T7" fmla="*/ 27 h 1495"/>
                <a:gd name="T8" fmla="*/ 175 w 1364"/>
                <a:gd name="T9" fmla="*/ 51 h 1495"/>
                <a:gd name="T10" fmla="*/ 76 w 1364"/>
                <a:gd name="T11" fmla="*/ 51 h 1495"/>
                <a:gd name="T12" fmla="*/ 48 w 1364"/>
                <a:gd name="T13" fmla="*/ 78 h 1495"/>
                <a:gd name="T14" fmla="*/ 48 w 1364"/>
                <a:gd name="T15" fmla="*/ 1053 h 1495"/>
                <a:gd name="T16" fmla="*/ 80 w 1364"/>
                <a:gd name="T17" fmla="*/ 1081 h 1495"/>
                <a:gd name="T18" fmla="*/ 1320 w 1364"/>
                <a:gd name="T19" fmla="*/ 1081 h 1495"/>
                <a:gd name="T20" fmla="*/ 1336 w 1364"/>
                <a:gd name="T21" fmla="*/ 1081 h 1495"/>
                <a:gd name="T22" fmla="*/ 1364 w 1364"/>
                <a:gd name="T23" fmla="*/ 1105 h 1495"/>
                <a:gd name="T24" fmla="*/ 1337 w 1364"/>
                <a:gd name="T25" fmla="*/ 1129 h 1495"/>
                <a:gd name="T26" fmla="*/ 1218 w 1364"/>
                <a:gd name="T27" fmla="*/ 1129 h 1495"/>
                <a:gd name="T28" fmla="*/ 1196 w 1364"/>
                <a:gd name="T29" fmla="*/ 1129 h 1495"/>
                <a:gd name="T30" fmla="*/ 1196 w 1364"/>
                <a:gd name="T31" fmla="*/ 1167 h 1495"/>
                <a:gd name="T32" fmla="*/ 1127 w 1364"/>
                <a:gd name="T33" fmla="*/ 1236 h 1495"/>
                <a:gd name="T34" fmla="*/ 922 w 1364"/>
                <a:gd name="T35" fmla="*/ 1236 h 1495"/>
                <a:gd name="T36" fmla="*/ 902 w 1364"/>
                <a:gd name="T37" fmla="*/ 1236 h 1495"/>
                <a:gd name="T38" fmla="*/ 910 w 1364"/>
                <a:gd name="T39" fmla="*/ 1254 h 1495"/>
                <a:gd name="T40" fmla="*/ 1009 w 1364"/>
                <a:gd name="T41" fmla="*/ 1446 h 1495"/>
                <a:gd name="T42" fmla="*/ 1015 w 1364"/>
                <a:gd name="T43" fmla="*/ 1462 h 1495"/>
                <a:gd name="T44" fmla="*/ 1005 w 1364"/>
                <a:gd name="T45" fmla="*/ 1487 h 1495"/>
                <a:gd name="T46" fmla="*/ 976 w 1364"/>
                <a:gd name="T47" fmla="*/ 1484 h 1495"/>
                <a:gd name="T48" fmla="*/ 966 w 1364"/>
                <a:gd name="T49" fmla="*/ 1468 h 1495"/>
                <a:gd name="T50" fmla="*/ 855 w 1364"/>
                <a:gd name="T51" fmla="*/ 1250 h 1495"/>
                <a:gd name="T52" fmla="*/ 832 w 1364"/>
                <a:gd name="T53" fmla="*/ 1236 h 1495"/>
                <a:gd name="T54" fmla="*/ 598 w 1364"/>
                <a:gd name="T55" fmla="*/ 1236 h 1495"/>
                <a:gd name="T56" fmla="*/ 575 w 1364"/>
                <a:gd name="T57" fmla="*/ 1250 h 1495"/>
                <a:gd name="T58" fmla="*/ 464 w 1364"/>
                <a:gd name="T59" fmla="*/ 1468 h 1495"/>
                <a:gd name="T60" fmla="*/ 456 w 1364"/>
                <a:gd name="T61" fmla="*/ 1481 h 1495"/>
                <a:gd name="T62" fmla="*/ 426 w 1364"/>
                <a:gd name="T63" fmla="*/ 1489 h 1495"/>
                <a:gd name="T64" fmla="*/ 414 w 1364"/>
                <a:gd name="T65" fmla="*/ 1460 h 1495"/>
                <a:gd name="T66" fmla="*/ 421 w 1364"/>
                <a:gd name="T67" fmla="*/ 1446 h 1495"/>
                <a:gd name="T68" fmla="*/ 519 w 1364"/>
                <a:gd name="T69" fmla="*/ 1254 h 1495"/>
                <a:gd name="T70" fmla="*/ 527 w 1364"/>
                <a:gd name="T71" fmla="*/ 1237 h 1495"/>
                <a:gd name="T72" fmla="*/ 509 w 1364"/>
                <a:gd name="T73" fmla="*/ 1236 h 1495"/>
                <a:gd name="T74" fmla="*/ 301 w 1364"/>
                <a:gd name="T75" fmla="*/ 1236 h 1495"/>
                <a:gd name="T76" fmla="*/ 233 w 1364"/>
                <a:gd name="T77" fmla="*/ 1168 h 1495"/>
                <a:gd name="T78" fmla="*/ 233 w 1364"/>
                <a:gd name="T79" fmla="*/ 1129 h 1495"/>
                <a:gd name="T80" fmla="*/ 216 w 1364"/>
                <a:gd name="T81" fmla="*/ 1129 h 1495"/>
                <a:gd name="T82" fmla="*/ 86 w 1364"/>
                <a:gd name="T83" fmla="*/ 1129 h 1495"/>
                <a:gd name="T84" fmla="*/ 0 w 1364"/>
                <a:gd name="T85" fmla="*/ 1074 h 1495"/>
                <a:gd name="T86" fmla="*/ 0 w 1364"/>
                <a:gd name="T87" fmla="*/ 57 h 1495"/>
                <a:gd name="T88" fmla="*/ 1148 w 1364"/>
                <a:gd name="T89" fmla="*/ 1130 h 1495"/>
                <a:gd name="T90" fmla="*/ 282 w 1364"/>
                <a:gd name="T91" fmla="*/ 1130 h 1495"/>
                <a:gd name="T92" fmla="*/ 282 w 1364"/>
                <a:gd name="T93" fmla="*/ 1164 h 1495"/>
                <a:gd name="T94" fmla="*/ 305 w 1364"/>
                <a:gd name="T95" fmla="*/ 1188 h 1495"/>
                <a:gd name="T96" fmla="*/ 1124 w 1364"/>
                <a:gd name="T97" fmla="*/ 1188 h 1495"/>
                <a:gd name="T98" fmla="*/ 1135 w 1364"/>
                <a:gd name="T99" fmla="*/ 1188 h 1495"/>
                <a:gd name="T100" fmla="*/ 1149 w 1364"/>
                <a:gd name="T101" fmla="*/ 1175 h 1495"/>
                <a:gd name="T102" fmla="*/ 1148 w 1364"/>
                <a:gd name="T103" fmla="*/ 1130 h 14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64" h="1495">
                  <a:moveTo>
                    <a:pt x="0" y="57"/>
                  </a:moveTo>
                  <a:cubicBezTo>
                    <a:pt x="14" y="15"/>
                    <a:pt x="44" y="0"/>
                    <a:pt x="87" y="2"/>
                  </a:cubicBezTo>
                  <a:cubicBezTo>
                    <a:pt x="116" y="4"/>
                    <a:pt x="145" y="2"/>
                    <a:pt x="175" y="3"/>
                  </a:cubicBezTo>
                  <a:cubicBezTo>
                    <a:pt x="194" y="3"/>
                    <a:pt x="205" y="12"/>
                    <a:pt x="205" y="27"/>
                  </a:cubicBezTo>
                  <a:cubicBezTo>
                    <a:pt x="205" y="41"/>
                    <a:pt x="194" y="50"/>
                    <a:pt x="175" y="51"/>
                  </a:cubicBezTo>
                  <a:cubicBezTo>
                    <a:pt x="142" y="51"/>
                    <a:pt x="109" y="51"/>
                    <a:pt x="76" y="51"/>
                  </a:cubicBezTo>
                  <a:cubicBezTo>
                    <a:pt x="55" y="51"/>
                    <a:pt x="48" y="57"/>
                    <a:pt x="48" y="78"/>
                  </a:cubicBezTo>
                  <a:cubicBezTo>
                    <a:pt x="48" y="403"/>
                    <a:pt x="48" y="728"/>
                    <a:pt x="48" y="1053"/>
                  </a:cubicBezTo>
                  <a:cubicBezTo>
                    <a:pt x="48" y="1075"/>
                    <a:pt x="54" y="1081"/>
                    <a:pt x="80" y="1081"/>
                  </a:cubicBezTo>
                  <a:cubicBezTo>
                    <a:pt x="494" y="1081"/>
                    <a:pt x="907" y="1081"/>
                    <a:pt x="1320" y="1081"/>
                  </a:cubicBezTo>
                  <a:cubicBezTo>
                    <a:pt x="1326" y="1081"/>
                    <a:pt x="1331" y="1081"/>
                    <a:pt x="1336" y="1081"/>
                  </a:cubicBezTo>
                  <a:cubicBezTo>
                    <a:pt x="1354" y="1081"/>
                    <a:pt x="1364" y="1091"/>
                    <a:pt x="1364" y="1105"/>
                  </a:cubicBezTo>
                  <a:cubicBezTo>
                    <a:pt x="1363" y="1119"/>
                    <a:pt x="1353" y="1128"/>
                    <a:pt x="1337" y="1129"/>
                  </a:cubicBezTo>
                  <a:cubicBezTo>
                    <a:pt x="1297" y="1129"/>
                    <a:pt x="1258" y="1129"/>
                    <a:pt x="1218" y="1129"/>
                  </a:cubicBezTo>
                  <a:cubicBezTo>
                    <a:pt x="1212" y="1129"/>
                    <a:pt x="1205" y="1129"/>
                    <a:pt x="1196" y="1129"/>
                  </a:cubicBezTo>
                  <a:cubicBezTo>
                    <a:pt x="1196" y="1142"/>
                    <a:pt x="1196" y="1154"/>
                    <a:pt x="1196" y="1167"/>
                  </a:cubicBezTo>
                  <a:cubicBezTo>
                    <a:pt x="1196" y="1217"/>
                    <a:pt x="1177" y="1236"/>
                    <a:pt x="1127" y="1236"/>
                  </a:cubicBezTo>
                  <a:cubicBezTo>
                    <a:pt x="1058" y="1236"/>
                    <a:pt x="990" y="1236"/>
                    <a:pt x="922" y="1236"/>
                  </a:cubicBezTo>
                  <a:cubicBezTo>
                    <a:pt x="916" y="1236"/>
                    <a:pt x="910" y="1236"/>
                    <a:pt x="902" y="1236"/>
                  </a:cubicBezTo>
                  <a:cubicBezTo>
                    <a:pt x="905" y="1244"/>
                    <a:pt x="908" y="1249"/>
                    <a:pt x="910" y="1254"/>
                  </a:cubicBezTo>
                  <a:cubicBezTo>
                    <a:pt x="943" y="1318"/>
                    <a:pt x="976" y="1382"/>
                    <a:pt x="1009" y="1446"/>
                  </a:cubicBezTo>
                  <a:cubicBezTo>
                    <a:pt x="1011" y="1451"/>
                    <a:pt x="1016" y="1457"/>
                    <a:pt x="1015" y="1462"/>
                  </a:cubicBezTo>
                  <a:cubicBezTo>
                    <a:pt x="1014" y="1471"/>
                    <a:pt x="1011" y="1482"/>
                    <a:pt x="1005" y="1487"/>
                  </a:cubicBezTo>
                  <a:cubicBezTo>
                    <a:pt x="996" y="1495"/>
                    <a:pt x="984" y="1493"/>
                    <a:pt x="976" y="1484"/>
                  </a:cubicBezTo>
                  <a:cubicBezTo>
                    <a:pt x="972" y="1479"/>
                    <a:pt x="969" y="1473"/>
                    <a:pt x="966" y="1468"/>
                  </a:cubicBezTo>
                  <a:cubicBezTo>
                    <a:pt x="929" y="1395"/>
                    <a:pt x="892" y="1323"/>
                    <a:pt x="855" y="1250"/>
                  </a:cubicBezTo>
                  <a:cubicBezTo>
                    <a:pt x="850" y="1239"/>
                    <a:pt x="843" y="1236"/>
                    <a:pt x="832" y="1236"/>
                  </a:cubicBezTo>
                  <a:cubicBezTo>
                    <a:pt x="754" y="1236"/>
                    <a:pt x="676" y="1236"/>
                    <a:pt x="598" y="1236"/>
                  </a:cubicBezTo>
                  <a:cubicBezTo>
                    <a:pt x="586" y="1236"/>
                    <a:pt x="580" y="1239"/>
                    <a:pt x="575" y="1250"/>
                  </a:cubicBezTo>
                  <a:cubicBezTo>
                    <a:pt x="538" y="1323"/>
                    <a:pt x="501" y="1395"/>
                    <a:pt x="464" y="1468"/>
                  </a:cubicBezTo>
                  <a:cubicBezTo>
                    <a:pt x="461" y="1472"/>
                    <a:pt x="459" y="1477"/>
                    <a:pt x="456" y="1481"/>
                  </a:cubicBezTo>
                  <a:cubicBezTo>
                    <a:pt x="448" y="1492"/>
                    <a:pt x="437" y="1494"/>
                    <a:pt x="426" y="1489"/>
                  </a:cubicBezTo>
                  <a:cubicBezTo>
                    <a:pt x="415" y="1483"/>
                    <a:pt x="410" y="1473"/>
                    <a:pt x="414" y="1460"/>
                  </a:cubicBezTo>
                  <a:cubicBezTo>
                    <a:pt x="416" y="1455"/>
                    <a:pt x="418" y="1450"/>
                    <a:pt x="421" y="1446"/>
                  </a:cubicBezTo>
                  <a:cubicBezTo>
                    <a:pt x="454" y="1382"/>
                    <a:pt x="486" y="1318"/>
                    <a:pt x="519" y="1254"/>
                  </a:cubicBezTo>
                  <a:cubicBezTo>
                    <a:pt x="521" y="1249"/>
                    <a:pt x="524" y="1244"/>
                    <a:pt x="527" y="1237"/>
                  </a:cubicBezTo>
                  <a:cubicBezTo>
                    <a:pt x="520" y="1237"/>
                    <a:pt x="514" y="1236"/>
                    <a:pt x="509" y="1236"/>
                  </a:cubicBezTo>
                  <a:cubicBezTo>
                    <a:pt x="440" y="1236"/>
                    <a:pt x="370" y="1236"/>
                    <a:pt x="301" y="1236"/>
                  </a:cubicBezTo>
                  <a:cubicBezTo>
                    <a:pt x="253" y="1236"/>
                    <a:pt x="234" y="1217"/>
                    <a:pt x="233" y="1168"/>
                  </a:cubicBezTo>
                  <a:cubicBezTo>
                    <a:pt x="233" y="1156"/>
                    <a:pt x="233" y="1144"/>
                    <a:pt x="233" y="1129"/>
                  </a:cubicBezTo>
                  <a:cubicBezTo>
                    <a:pt x="227" y="1129"/>
                    <a:pt x="222" y="1129"/>
                    <a:pt x="216" y="1129"/>
                  </a:cubicBezTo>
                  <a:cubicBezTo>
                    <a:pt x="173" y="1129"/>
                    <a:pt x="130" y="1127"/>
                    <a:pt x="86" y="1129"/>
                  </a:cubicBezTo>
                  <a:cubicBezTo>
                    <a:pt x="44" y="1131"/>
                    <a:pt x="14" y="1116"/>
                    <a:pt x="0" y="1074"/>
                  </a:cubicBezTo>
                  <a:cubicBezTo>
                    <a:pt x="0" y="735"/>
                    <a:pt x="0" y="396"/>
                    <a:pt x="0" y="57"/>
                  </a:cubicBezTo>
                  <a:close/>
                  <a:moveTo>
                    <a:pt x="1148" y="1130"/>
                  </a:moveTo>
                  <a:cubicBezTo>
                    <a:pt x="859" y="1130"/>
                    <a:pt x="570" y="1130"/>
                    <a:pt x="282" y="1130"/>
                  </a:cubicBezTo>
                  <a:cubicBezTo>
                    <a:pt x="282" y="1142"/>
                    <a:pt x="281" y="1153"/>
                    <a:pt x="282" y="1164"/>
                  </a:cubicBezTo>
                  <a:cubicBezTo>
                    <a:pt x="282" y="1188"/>
                    <a:pt x="282" y="1188"/>
                    <a:pt x="305" y="1188"/>
                  </a:cubicBezTo>
                  <a:cubicBezTo>
                    <a:pt x="578" y="1188"/>
                    <a:pt x="851" y="1188"/>
                    <a:pt x="1124" y="1188"/>
                  </a:cubicBezTo>
                  <a:cubicBezTo>
                    <a:pt x="1128" y="1188"/>
                    <a:pt x="1132" y="1188"/>
                    <a:pt x="1135" y="1188"/>
                  </a:cubicBezTo>
                  <a:cubicBezTo>
                    <a:pt x="1145" y="1188"/>
                    <a:pt x="1149" y="1184"/>
                    <a:pt x="1149" y="1175"/>
                  </a:cubicBezTo>
                  <a:cubicBezTo>
                    <a:pt x="1148" y="1160"/>
                    <a:pt x="1148" y="1146"/>
                    <a:pt x="1148" y="1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4" name="Freeform 71">
              <a:extLst>
                <a:ext uri="{FF2B5EF4-FFF2-40B4-BE49-F238E27FC236}">
                  <a16:creationId xmlns:a16="http://schemas.microsoft.com/office/drawing/2014/main" id="{160561A4-A2B1-F365-AE7E-00EF3A3E6E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24025" y="1017588"/>
              <a:ext cx="200025" cy="258763"/>
            </a:xfrm>
            <a:custGeom>
              <a:avLst/>
              <a:gdLst>
                <a:gd name="T0" fmla="*/ 563 w 719"/>
                <a:gd name="T1" fmla="*/ 551 h 927"/>
                <a:gd name="T2" fmla="*/ 696 w 719"/>
                <a:gd name="T3" fmla="*/ 782 h 927"/>
                <a:gd name="T4" fmla="*/ 705 w 719"/>
                <a:gd name="T5" fmla="*/ 868 h 927"/>
                <a:gd name="T6" fmla="*/ 626 w 719"/>
                <a:gd name="T7" fmla="*/ 925 h 927"/>
                <a:gd name="T8" fmla="*/ 544 w 719"/>
                <a:gd name="T9" fmla="*/ 884 h 927"/>
                <a:gd name="T10" fmla="*/ 502 w 719"/>
                <a:gd name="T11" fmla="*/ 810 h 927"/>
                <a:gd name="T12" fmla="*/ 412 w 719"/>
                <a:gd name="T13" fmla="*/ 655 h 927"/>
                <a:gd name="T14" fmla="*/ 390 w 719"/>
                <a:gd name="T15" fmla="*/ 644 h 927"/>
                <a:gd name="T16" fmla="*/ 22 w 719"/>
                <a:gd name="T17" fmla="*/ 375 h 927"/>
                <a:gd name="T18" fmla="*/ 280 w 719"/>
                <a:gd name="T19" fmla="*/ 28 h 927"/>
                <a:gd name="T20" fmla="*/ 644 w 719"/>
                <a:gd name="T21" fmla="*/ 294 h 927"/>
                <a:gd name="T22" fmla="*/ 579 w 719"/>
                <a:gd name="T23" fmla="*/ 531 h 927"/>
                <a:gd name="T24" fmla="*/ 563 w 719"/>
                <a:gd name="T25" fmla="*/ 551 h 927"/>
                <a:gd name="T26" fmla="*/ 333 w 719"/>
                <a:gd name="T27" fmla="*/ 71 h 927"/>
                <a:gd name="T28" fmla="*/ 68 w 719"/>
                <a:gd name="T29" fmla="*/ 340 h 927"/>
                <a:gd name="T30" fmla="*/ 337 w 719"/>
                <a:gd name="T31" fmla="*/ 602 h 927"/>
                <a:gd name="T32" fmla="*/ 599 w 719"/>
                <a:gd name="T33" fmla="*/ 333 h 927"/>
                <a:gd name="T34" fmla="*/ 333 w 719"/>
                <a:gd name="T35" fmla="*/ 71 h 927"/>
                <a:gd name="T36" fmla="*/ 453 w 719"/>
                <a:gd name="T37" fmla="*/ 628 h 927"/>
                <a:gd name="T38" fmla="*/ 457 w 719"/>
                <a:gd name="T39" fmla="*/ 637 h 927"/>
                <a:gd name="T40" fmla="*/ 581 w 719"/>
                <a:gd name="T41" fmla="*/ 851 h 927"/>
                <a:gd name="T42" fmla="*/ 629 w 719"/>
                <a:gd name="T43" fmla="*/ 877 h 927"/>
                <a:gd name="T44" fmla="*/ 656 w 719"/>
                <a:gd name="T45" fmla="*/ 809 h 927"/>
                <a:gd name="T46" fmla="*/ 537 w 719"/>
                <a:gd name="T47" fmla="*/ 603 h 927"/>
                <a:gd name="T48" fmla="*/ 527 w 719"/>
                <a:gd name="T49" fmla="*/ 585 h 927"/>
                <a:gd name="T50" fmla="*/ 453 w 719"/>
                <a:gd name="T51" fmla="*/ 628 h 9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719" h="927">
                  <a:moveTo>
                    <a:pt x="563" y="551"/>
                  </a:moveTo>
                  <a:cubicBezTo>
                    <a:pt x="607" y="628"/>
                    <a:pt x="652" y="705"/>
                    <a:pt x="696" y="782"/>
                  </a:cubicBezTo>
                  <a:cubicBezTo>
                    <a:pt x="711" y="809"/>
                    <a:pt x="719" y="838"/>
                    <a:pt x="705" y="868"/>
                  </a:cubicBezTo>
                  <a:cubicBezTo>
                    <a:pt x="690" y="904"/>
                    <a:pt x="664" y="924"/>
                    <a:pt x="626" y="925"/>
                  </a:cubicBezTo>
                  <a:cubicBezTo>
                    <a:pt x="591" y="927"/>
                    <a:pt x="563" y="913"/>
                    <a:pt x="544" y="884"/>
                  </a:cubicBezTo>
                  <a:cubicBezTo>
                    <a:pt x="529" y="860"/>
                    <a:pt x="516" y="835"/>
                    <a:pt x="502" y="810"/>
                  </a:cubicBezTo>
                  <a:cubicBezTo>
                    <a:pt x="472" y="759"/>
                    <a:pt x="442" y="707"/>
                    <a:pt x="412" y="655"/>
                  </a:cubicBezTo>
                  <a:cubicBezTo>
                    <a:pt x="407" y="646"/>
                    <a:pt x="403" y="642"/>
                    <a:pt x="390" y="644"/>
                  </a:cubicBezTo>
                  <a:cubicBezTo>
                    <a:pt x="209" y="675"/>
                    <a:pt x="47" y="556"/>
                    <a:pt x="22" y="375"/>
                  </a:cubicBezTo>
                  <a:cubicBezTo>
                    <a:pt x="0" y="212"/>
                    <a:pt x="119" y="52"/>
                    <a:pt x="280" y="28"/>
                  </a:cubicBezTo>
                  <a:cubicBezTo>
                    <a:pt x="459" y="0"/>
                    <a:pt x="618" y="116"/>
                    <a:pt x="644" y="294"/>
                  </a:cubicBezTo>
                  <a:cubicBezTo>
                    <a:pt x="657" y="382"/>
                    <a:pt x="633" y="461"/>
                    <a:pt x="579" y="531"/>
                  </a:cubicBezTo>
                  <a:cubicBezTo>
                    <a:pt x="574" y="537"/>
                    <a:pt x="569" y="543"/>
                    <a:pt x="563" y="551"/>
                  </a:cubicBezTo>
                  <a:close/>
                  <a:moveTo>
                    <a:pt x="333" y="71"/>
                  </a:moveTo>
                  <a:cubicBezTo>
                    <a:pt x="185" y="71"/>
                    <a:pt x="68" y="190"/>
                    <a:pt x="68" y="340"/>
                  </a:cubicBezTo>
                  <a:cubicBezTo>
                    <a:pt x="69" y="485"/>
                    <a:pt x="188" y="602"/>
                    <a:pt x="337" y="602"/>
                  </a:cubicBezTo>
                  <a:cubicBezTo>
                    <a:pt x="482" y="602"/>
                    <a:pt x="599" y="482"/>
                    <a:pt x="599" y="333"/>
                  </a:cubicBezTo>
                  <a:cubicBezTo>
                    <a:pt x="599" y="191"/>
                    <a:pt x="477" y="71"/>
                    <a:pt x="333" y="71"/>
                  </a:cubicBezTo>
                  <a:close/>
                  <a:moveTo>
                    <a:pt x="453" y="628"/>
                  </a:moveTo>
                  <a:cubicBezTo>
                    <a:pt x="454" y="631"/>
                    <a:pt x="455" y="634"/>
                    <a:pt x="457" y="637"/>
                  </a:cubicBezTo>
                  <a:cubicBezTo>
                    <a:pt x="498" y="708"/>
                    <a:pt x="539" y="780"/>
                    <a:pt x="581" y="851"/>
                  </a:cubicBezTo>
                  <a:cubicBezTo>
                    <a:pt x="593" y="872"/>
                    <a:pt x="610" y="881"/>
                    <a:pt x="629" y="877"/>
                  </a:cubicBezTo>
                  <a:cubicBezTo>
                    <a:pt x="660" y="871"/>
                    <a:pt x="673" y="839"/>
                    <a:pt x="656" y="809"/>
                  </a:cubicBezTo>
                  <a:cubicBezTo>
                    <a:pt x="616" y="740"/>
                    <a:pt x="577" y="671"/>
                    <a:pt x="537" y="603"/>
                  </a:cubicBezTo>
                  <a:cubicBezTo>
                    <a:pt x="533" y="597"/>
                    <a:pt x="530" y="591"/>
                    <a:pt x="527" y="585"/>
                  </a:cubicBezTo>
                  <a:cubicBezTo>
                    <a:pt x="502" y="600"/>
                    <a:pt x="477" y="614"/>
                    <a:pt x="453" y="6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72">
              <a:extLst>
                <a:ext uri="{FF2B5EF4-FFF2-40B4-BE49-F238E27FC236}">
                  <a16:creationId xmlns:a16="http://schemas.microsoft.com/office/drawing/2014/main" id="{77F51878-B8AE-8E2C-2101-072F8EA397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47813" y="968375"/>
              <a:ext cx="234950" cy="133350"/>
            </a:xfrm>
            <a:custGeom>
              <a:avLst/>
              <a:gdLst>
                <a:gd name="T0" fmla="*/ 475 w 843"/>
                <a:gd name="T1" fmla="*/ 333 h 478"/>
                <a:gd name="T2" fmla="*/ 546 w 843"/>
                <a:gd name="T3" fmla="*/ 314 h 478"/>
                <a:gd name="T4" fmla="*/ 561 w 843"/>
                <a:gd name="T5" fmla="*/ 307 h 478"/>
                <a:gd name="T6" fmla="*/ 680 w 843"/>
                <a:gd name="T7" fmla="*/ 141 h 478"/>
                <a:gd name="T8" fmla="*/ 679 w 843"/>
                <a:gd name="T9" fmla="*/ 120 h 478"/>
                <a:gd name="T10" fmla="*/ 686 w 843"/>
                <a:gd name="T11" fmla="*/ 37 h 478"/>
                <a:gd name="T12" fmla="*/ 764 w 843"/>
                <a:gd name="T13" fmla="*/ 6 h 478"/>
                <a:gd name="T14" fmla="*/ 827 w 843"/>
                <a:gd name="T15" fmla="*/ 62 h 478"/>
                <a:gd name="T16" fmla="*/ 738 w 843"/>
                <a:gd name="T17" fmla="*/ 163 h 478"/>
                <a:gd name="T18" fmla="*/ 717 w 843"/>
                <a:gd name="T19" fmla="*/ 171 h 478"/>
                <a:gd name="T20" fmla="*/ 602 w 843"/>
                <a:gd name="T21" fmla="*/ 333 h 478"/>
                <a:gd name="T22" fmla="*/ 600 w 843"/>
                <a:gd name="T23" fmla="*/ 355 h 478"/>
                <a:gd name="T24" fmla="*/ 589 w 843"/>
                <a:gd name="T25" fmla="*/ 446 h 478"/>
                <a:gd name="T26" fmla="*/ 501 w 843"/>
                <a:gd name="T27" fmla="*/ 466 h 478"/>
                <a:gd name="T28" fmla="*/ 451 w 843"/>
                <a:gd name="T29" fmla="*/ 390 h 478"/>
                <a:gd name="T30" fmla="*/ 437 w 843"/>
                <a:gd name="T31" fmla="*/ 367 h 478"/>
                <a:gd name="T32" fmla="*/ 373 w 843"/>
                <a:gd name="T33" fmla="*/ 331 h 478"/>
                <a:gd name="T34" fmla="*/ 357 w 843"/>
                <a:gd name="T35" fmla="*/ 332 h 478"/>
                <a:gd name="T36" fmla="*/ 262 w 843"/>
                <a:gd name="T37" fmla="*/ 331 h 478"/>
                <a:gd name="T38" fmla="*/ 247 w 843"/>
                <a:gd name="T39" fmla="*/ 331 h 478"/>
                <a:gd name="T40" fmla="*/ 179 w 843"/>
                <a:gd name="T41" fmla="*/ 369 h 478"/>
                <a:gd name="T42" fmla="*/ 169 w 843"/>
                <a:gd name="T43" fmla="*/ 389 h 478"/>
                <a:gd name="T44" fmla="*/ 125 w 843"/>
                <a:gd name="T45" fmla="*/ 463 h 478"/>
                <a:gd name="T46" fmla="*/ 41 w 843"/>
                <a:gd name="T47" fmla="*/ 455 h 478"/>
                <a:gd name="T48" fmla="*/ 24 w 843"/>
                <a:gd name="T49" fmla="*/ 346 h 478"/>
                <a:gd name="T50" fmla="*/ 133 w 843"/>
                <a:gd name="T51" fmla="*/ 326 h 478"/>
                <a:gd name="T52" fmla="*/ 156 w 843"/>
                <a:gd name="T53" fmla="*/ 327 h 478"/>
                <a:gd name="T54" fmla="*/ 220 w 843"/>
                <a:gd name="T55" fmla="*/ 291 h 478"/>
                <a:gd name="T56" fmla="*/ 230 w 843"/>
                <a:gd name="T57" fmla="*/ 272 h 478"/>
                <a:gd name="T58" fmla="*/ 310 w 843"/>
                <a:gd name="T59" fmla="*/ 187 h 478"/>
                <a:gd name="T60" fmla="*/ 390 w 843"/>
                <a:gd name="T61" fmla="*/ 273 h 478"/>
                <a:gd name="T62" fmla="*/ 398 w 843"/>
                <a:gd name="T63" fmla="*/ 289 h 478"/>
                <a:gd name="T64" fmla="*/ 475 w 843"/>
                <a:gd name="T65" fmla="*/ 333 h 478"/>
                <a:gd name="T66" fmla="*/ 310 w 843"/>
                <a:gd name="T67" fmla="*/ 235 h 478"/>
                <a:gd name="T68" fmla="*/ 278 w 843"/>
                <a:gd name="T69" fmla="*/ 267 h 478"/>
                <a:gd name="T70" fmla="*/ 310 w 843"/>
                <a:gd name="T71" fmla="*/ 298 h 478"/>
                <a:gd name="T72" fmla="*/ 341 w 843"/>
                <a:gd name="T73" fmla="*/ 267 h 478"/>
                <a:gd name="T74" fmla="*/ 310 w 843"/>
                <a:gd name="T75" fmla="*/ 235 h 478"/>
                <a:gd name="T76" fmla="*/ 719 w 843"/>
                <a:gd name="T77" fmla="*/ 83 h 478"/>
                <a:gd name="T78" fmla="*/ 749 w 843"/>
                <a:gd name="T79" fmla="*/ 116 h 478"/>
                <a:gd name="T80" fmla="*/ 782 w 843"/>
                <a:gd name="T81" fmla="*/ 85 h 478"/>
                <a:gd name="T82" fmla="*/ 751 w 843"/>
                <a:gd name="T83" fmla="*/ 52 h 478"/>
                <a:gd name="T84" fmla="*/ 719 w 843"/>
                <a:gd name="T85" fmla="*/ 83 h 478"/>
                <a:gd name="T86" fmla="*/ 529 w 843"/>
                <a:gd name="T87" fmla="*/ 423 h 478"/>
                <a:gd name="T88" fmla="*/ 562 w 843"/>
                <a:gd name="T89" fmla="*/ 393 h 478"/>
                <a:gd name="T90" fmla="*/ 531 w 843"/>
                <a:gd name="T91" fmla="*/ 360 h 478"/>
                <a:gd name="T92" fmla="*/ 498 w 843"/>
                <a:gd name="T93" fmla="*/ 391 h 478"/>
                <a:gd name="T94" fmla="*/ 529 w 843"/>
                <a:gd name="T95" fmla="*/ 423 h 478"/>
                <a:gd name="T96" fmla="*/ 121 w 843"/>
                <a:gd name="T97" fmla="*/ 392 h 478"/>
                <a:gd name="T98" fmla="*/ 89 w 843"/>
                <a:gd name="T99" fmla="*/ 360 h 478"/>
                <a:gd name="T100" fmla="*/ 58 w 843"/>
                <a:gd name="T101" fmla="*/ 392 h 478"/>
                <a:gd name="T102" fmla="*/ 90 w 843"/>
                <a:gd name="T103" fmla="*/ 423 h 478"/>
                <a:gd name="T104" fmla="*/ 121 w 843"/>
                <a:gd name="T105" fmla="*/ 392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843" h="478">
                  <a:moveTo>
                    <a:pt x="475" y="333"/>
                  </a:moveTo>
                  <a:cubicBezTo>
                    <a:pt x="497" y="316"/>
                    <a:pt x="520" y="308"/>
                    <a:pt x="546" y="314"/>
                  </a:cubicBezTo>
                  <a:cubicBezTo>
                    <a:pt x="551" y="314"/>
                    <a:pt x="558" y="311"/>
                    <a:pt x="561" y="307"/>
                  </a:cubicBezTo>
                  <a:cubicBezTo>
                    <a:pt x="601" y="252"/>
                    <a:pt x="640" y="196"/>
                    <a:pt x="680" y="141"/>
                  </a:cubicBezTo>
                  <a:cubicBezTo>
                    <a:pt x="687" y="132"/>
                    <a:pt x="682" y="127"/>
                    <a:pt x="679" y="120"/>
                  </a:cubicBezTo>
                  <a:cubicBezTo>
                    <a:pt x="666" y="91"/>
                    <a:pt x="667" y="63"/>
                    <a:pt x="686" y="37"/>
                  </a:cubicBezTo>
                  <a:cubicBezTo>
                    <a:pt x="706" y="11"/>
                    <a:pt x="732" y="0"/>
                    <a:pt x="764" y="6"/>
                  </a:cubicBezTo>
                  <a:cubicBezTo>
                    <a:pt x="796" y="12"/>
                    <a:pt x="817" y="31"/>
                    <a:pt x="827" y="62"/>
                  </a:cubicBezTo>
                  <a:cubicBezTo>
                    <a:pt x="843" y="118"/>
                    <a:pt x="795" y="173"/>
                    <a:pt x="738" y="163"/>
                  </a:cubicBezTo>
                  <a:cubicBezTo>
                    <a:pt x="727" y="161"/>
                    <a:pt x="723" y="163"/>
                    <a:pt x="717" y="171"/>
                  </a:cubicBezTo>
                  <a:cubicBezTo>
                    <a:pt x="679" y="225"/>
                    <a:pt x="640" y="279"/>
                    <a:pt x="602" y="333"/>
                  </a:cubicBezTo>
                  <a:cubicBezTo>
                    <a:pt x="596" y="340"/>
                    <a:pt x="595" y="346"/>
                    <a:pt x="600" y="355"/>
                  </a:cubicBezTo>
                  <a:cubicBezTo>
                    <a:pt x="617" y="385"/>
                    <a:pt x="612" y="420"/>
                    <a:pt x="589" y="446"/>
                  </a:cubicBezTo>
                  <a:cubicBezTo>
                    <a:pt x="568" y="470"/>
                    <a:pt x="532" y="478"/>
                    <a:pt x="501" y="466"/>
                  </a:cubicBezTo>
                  <a:cubicBezTo>
                    <a:pt x="470" y="454"/>
                    <a:pt x="449" y="424"/>
                    <a:pt x="451" y="390"/>
                  </a:cubicBezTo>
                  <a:cubicBezTo>
                    <a:pt x="451" y="378"/>
                    <a:pt x="448" y="372"/>
                    <a:pt x="437" y="367"/>
                  </a:cubicBezTo>
                  <a:cubicBezTo>
                    <a:pt x="416" y="355"/>
                    <a:pt x="395" y="342"/>
                    <a:pt x="373" y="331"/>
                  </a:cubicBezTo>
                  <a:cubicBezTo>
                    <a:pt x="369" y="329"/>
                    <a:pt x="361" y="329"/>
                    <a:pt x="357" y="332"/>
                  </a:cubicBezTo>
                  <a:cubicBezTo>
                    <a:pt x="325" y="352"/>
                    <a:pt x="294" y="352"/>
                    <a:pt x="262" y="331"/>
                  </a:cubicBezTo>
                  <a:cubicBezTo>
                    <a:pt x="258" y="329"/>
                    <a:pt x="251" y="328"/>
                    <a:pt x="247" y="331"/>
                  </a:cubicBezTo>
                  <a:cubicBezTo>
                    <a:pt x="224" y="343"/>
                    <a:pt x="202" y="357"/>
                    <a:pt x="179" y="369"/>
                  </a:cubicBezTo>
                  <a:cubicBezTo>
                    <a:pt x="169" y="374"/>
                    <a:pt x="169" y="380"/>
                    <a:pt x="169" y="389"/>
                  </a:cubicBezTo>
                  <a:cubicBezTo>
                    <a:pt x="169" y="423"/>
                    <a:pt x="155" y="448"/>
                    <a:pt x="125" y="463"/>
                  </a:cubicBezTo>
                  <a:cubicBezTo>
                    <a:pt x="95" y="478"/>
                    <a:pt x="67" y="474"/>
                    <a:pt x="41" y="455"/>
                  </a:cubicBezTo>
                  <a:cubicBezTo>
                    <a:pt x="7" y="429"/>
                    <a:pt x="0" y="380"/>
                    <a:pt x="24" y="346"/>
                  </a:cubicBezTo>
                  <a:cubicBezTo>
                    <a:pt x="49" y="311"/>
                    <a:pt x="98" y="301"/>
                    <a:pt x="133" y="326"/>
                  </a:cubicBezTo>
                  <a:cubicBezTo>
                    <a:pt x="142" y="332"/>
                    <a:pt x="147" y="332"/>
                    <a:pt x="156" y="327"/>
                  </a:cubicBezTo>
                  <a:cubicBezTo>
                    <a:pt x="177" y="314"/>
                    <a:pt x="198" y="302"/>
                    <a:pt x="220" y="291"/>
                  </a:cubicBezTo>
                  <a:cubicBezTo>
                    <a:pt x="227" y="286"/>
                    <a:pt x="231" y="282"/>
                    <a:pt x="230" y="272"/>
                  </a:cubicBezTo>
                  <a:cubicBezTo>
                    <a:pt x="228" y="224"/>
                    <a:pt x="264" y="186"/>
                    <a:pt x="310" y="187"/>
                  </a:cubicBezTo>
                  <a:cubicBezTo>
                    <a:pt x="356" y="187"/>
                    <a:pt x="391" y="225"/>
                    <a:pt x="390" y="273"/>
                  </a:cubicBezTo>
                  <a:cubicBezTo>
                    <a:pt x="390" y="279"/>
                    <a:pt x="394" y="286"/>
                    <a:pt x="398" y="289"/>
                  </a:cubicBezTo>
                  <a:cubicBezTo>
                    <a:pt x="423" y="304"/>
                    <a:pt x="449" y="318"/>
                    <a:pt x="475" y="333"/>
                  </a:cubicBezTo>
                  <a:close/>
                  <a:moveTo>
                    <a:pt x="310" y="235"/>
                  </a:moveTo>
                  <a:cubicBezTo>
                    <a:pt x="293" y="235"/>
                    <a:pt x="278" y="250"/>
                    <a:pt x="278" y="267"/>
                  </a:cubicBezTo>
                  <a:cubicBezTo>
                    <a:pt x="278" y="284"/>
                    <a:pt x="292" y="298"/>
                    <a:pt x="310" y="298"/>
                  </a:cubicBezTo>
                  <a:cubicBezTo>
                    <a:pt x="327" y="298"/>
                    <a:pt x="341" y="284"/>
                    <a:pt x="341" y="267"/>
                  </a:cubicBezTo>
                  <a:cubicBezTo>
                    <a:pt x="341" y="250"/>
                    <a:pt x="327" y="235"/>
                    <a:pt x="310" y="235"/>
                  </a:cubicBezTo>
                  <a:close/>
                  <a:moveTo>
                    <a:pt x="719" y="83"/>
                  </a:moveTo>
                  <a:cubicBezTo>
                    <a:pt x="719" y="101"/>
                    <a:pt x="732" y="115"/>
                    <a:pt x="749" y="116"/>
                  </a:cubicBezTo>
                  <a:cubicBezTo>
                    <a:pt x="766" y="116"/>
                    <a:pt x="781" y="102"/>
                    <a:pt x="782" y="85"/>
                  </a:cubicBezTo>
                  <a:cubicBezTo>
                    <a:pt x="782" y="68"/>
                    <a:pt x="768" y="53"/>
                    <a:pt x="751" y="52"/>
                  </a:cubicBezTo>
                  <a:cubicBezTo>
                    <a:pt x="734" y="52"/>
                    <a:pt x="719" y="66"/>
                    <a:pt x="719" y="83"/>
                  </a:cubicBezTo>
                  <a:close/>
                  <a:moveTo>
                    <a:pt x="529" y="423"/>
                  </a:moveTo>
                  <a:cubicBezTo>
                    <a:pt x="546" y="424"/>
                    <a:pt x="561" y="410"/>
                    <a:pt x="562" y="393"/>
                  </a:cubicBezTo>
                  <a:cubicBezTo>
                    <a:pt x="562" y="376"/>
                    <a:pt x="548" y="361"/>
                    <a:pt x="531" y="360"/>
                  </a:cubicBezTo>
                  <a:cubicBezTo>
                    <a:pt x="514" y="360"/>
                    <a:pt x="499" y="374"/>
                    <a:pt x="498" y="391"/>
                  </a:cubicBezTo>
                  <a:cubicBezTo>
                    <a:pt x="498" y="409"/>
                    <a:pt x="512" y="423"/>
                    <a:pt x="529" y="423"/>
                  </a:cubicBezTo>
                  <a:close/>
                  <a:moveTo>
                    <a:pt x="121" y="392"/>
                  </a:moveTo>
                  <a:cubicBezTo>
                    <a:pt x="121" y="375"/>
                    <a:pt x="106" y="360"/>
                    <a:pt x="89" y="360"/>
                  </a:cubicBezTo>
                  <a:cubicBezTo>
                    <a:pt x="72" y="360"/>
                    <a:pt x="57" y="376"/>
                    <a:pt x="58" y="392"/>
                  </a:cubicBezTo>
                  <a:cubicBezTo>
                    <a:pt x="58" y="409"/>
                    <a:pt x="73" y="424"/>
                    <a:pt x="90" y="423"/>
                  </a:cubicBezTo>
                  <a:cubicBezTo>
                    <a:pt x="107" y="423"/>
                    <a:pt x="121" y="409"/>
                    <a:pt x="121" y="3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73">
              <a:extLst>
                <a:ext uri="{FF2B5EF4-FFF2-40B4-BE49-F238E27FC236}">
                  <a16:creationId xmlns:a16="http://schemas.microsoft.com/office/drawing/2014/main" id="{0D0B9F63-E2C2-2BE1-7C02-7AE5E39501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36700" y="901700"/>
              <a:ext cx="327025" cy="119063"/>
            </a:xfrm>
            <a:custGeom>
              <a:avLst/>
              <a:gdLst>
                <a:gd name="T0" fmla="*/ 329 w 1177"/>
                <a:gd name="T1" fmla="*/ 107 h 428"/>
                <a:gd name="T2" fmla="*/ 329 w 1177"/>
                <a:gd name="T3" fmla="*/ 61 h 428"/>
                <a:gd name="T4" fmla="*/ 387 w 1177"/>
                <a:gd name="T5" fmla="*/ 1 h 428"/>
                <a:gd name="T6" fmla="*/ 537 w 1177"/>
                <a:gd name="T7" fmla="*/ 1 h 428"/>
                <a:gd name="T8" fmla="*/ 595 w 1177"/>
                <a:gd name="T9" fmla="*/ 60 h 428"/>
                <a:gd name="T10" fmla="*/ 595 w 1177"/>
                <a:gd name="T11" fmla="*/ 108 h 428"/>
                <a:gd name="T12" fmla="*/ 614 w 1177"/>
                <a:gd name="T13" fmla="*/ 108 h 428"/>
                <a:gd name="T14" fmla="*/ 1095 w 1177"/>
                <a:gd name="T15" fmla="*/ 108 h 428"/>
                <a:gd name="T16" fmla="*/ 1177 w 1177"/>
                <a:gd name="T17" fmla="*/ 189 h 428"/>
                <a:gd name="T18" fmla="*/ 1177 w 1177"/>
                <a:gd name="T19" fmla="*/ 391 h 428"/>
                <a:gd name="T20" fmla="*/ 1177 w 1177"/>
                <a:gd name="T21" fmla="*/ 403 h 428"/>
                <a:gd name="T22" fmla="*/ 1152 w 1177"/>
                <a:gd name="T23" fmla="*/ 427 h 428"/>
                <a:gd name="T24" fmla="*/ 1129 w 1177"/>
                <a:gd name="T25" fmla="*/ 402 h 428"/>
                <a:gd name="T26" fmla="*/ 1129 w 1177"/>
                <a:gd name="T27" fmla="*/ 274 h 428"/>
                <a:gd name="T28" fmla="*/ 1129 w 1177"/>
                <a:gd name="T29" fmla="*/ 187 h 428"/>
                <a:gd name="T30" fmla="*/ 1097 w 1177"/>
                <a:gd name="T31" fmla="*/ 156 h 428"/>
                <a:gd name="T32" fmla="*/ 143 w 1177"/>
                <a:gd name="T33" fmla="*/ 156 h 428"/>
                <a:gd name="T34" fmla="*/ 33 w 1177"/>
                <a:gd name="T35" fmla="*/ 156 h 428"/>
                <a:gd name="T36" fmla="*/ 0 w 1177"/>
                <a:gd name="T37" fmla="*/ 131 h 428"/>
                <a:gd name="T38" fmla="*/ 32 w 1177"/>
                <a:gd name="T39" fmla="*/ 108 h 428"/>
                <a:gd name="T40" fmla="*/ 314 w 1177"/>
                <a:gd name="T41" fmla="*/ 108 h 428"/>
                <a:gd name="T42" fmla="*/ 329 w 1177"/>
                <a:gd name="T43" fmla="*/ 107 h 428"/>
                <a:gd name="T44" fmla="*/ 547 w 1177"/>
                <a:gd name="T45" fmla="*/ 107 h 428"/>
                <a:gd name="T46" fmla="*/ 547 w 1177"/>
                <a:gd name="T47" fmla="*/ 64 h 428"/>
                <a:gd name="T48" fmla="*/ 533 w 1177"/>
                <a:gd name="T49" fmla="*/ 49 h 428"/>
                <a:gd name="T50" fmla="*/ 391 w 1177"/>
                <a:gd name="T51" fmla="*/ 49 h 428"/>
                <a:gd name="T52" fmla="*/ 378 w 1177"/>
                <a:gd name="T53" fmla="*/ 60 h 428"/>
                <a:gd name="T54" fmla="*/ 377 w 1177"/>
                <a:gd name="T55" fmla="*/ 107 h 428"/>
                <a:gd name="T56" fmla="*/ 547 w 1177"/>
                <a:gd name="T57" fmla="*/ 107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177" h="428">
                  <a:moveTo>
                    <a:pt x="329" y="107"/>
                  </a:moveTo>
                  <a:cubicBezTo>
                    <a:pt x="329" y="90"/>
                    <a:pt x="329" y="76"/>
                    <a:pt x="329" y="61"/>
                  </a:cubicBezTo>
                  <a:cubicBezTo>
                    <a:pt x="330" y="26"/>
                    <a:pt x="353" y="2"/>
                    <a:pt x="387" y="1"/>
                  </a:cubicBezTo>
                  <a:cubicBezTo>
                    <a:pt x="437" y="0"/>
                    <a:pt x="487" y="0"/>
                    <a:pt x="537" y="1"/>
                  </a:cubicBezTo>
                  <a:cubicBezTo>
                    <a:pt x="571" y="2"/>
                    <a:pt x="594" y="27"/>
                    <a:pt x="595" y="60"/>
                  </a:cubicBezTo>
                  <a:cubicBezTo>
                    <a:pt x="595" y="75"/>
                    <a:pt x="595" y="90"/>
                    <a:pt x="595" y="108"/>
                  </a:cubicBezTo>
                  <a:cubicBezTo>
                    <a:pt x="602" y="108"/>
                    <a:pt x="608" y="108"/>
                    <a:pt x="614" y="108"/>
                  </a:cubicBezTo>
                  <a:cubicBezTo>
                    <a:pt x="774" y="108"/>
                    <a:pt x="935" y="108"/>
                    <a:pt x="1095" y="108"/>
                  </a:cubicBezTo>
                  <a:cubicBezTo>
                    <a:pt x="1151" y="108"/>
                    <a:pt x="1177" y="134"/>
                    <a:pt x="1177" y="189"/>
                  </a:cubicBezTo>
                  <a:cubicBezTo>
                    <a:pt x="1177" y="256"/>
                    <a:pt x="1177" y="323"/>
                    <a:pt x="1177" y="391"/>
                  </a:cubicBezTo>
                  <a:cubicBezTo>
                    <a:pt x="1177" y="395"/>
                    <a:pt x="1177" y="399"/>
                    <a:pt x="1177" y="403"/>
                  </a:cubicBezTo>
                  <a:cubicBezTo>
                    <a:pt x="1175" y="418"/>
                    <a:pt x="1165" y="428"/>
                    <a:pt x="1152" y="427"/>
                  </a:cubicBezTo>
                  <a:cubicBezTo>
                    <a:pt x="1139" y="427"/>
                    <a:pt x="1129" y="417"/>
                    <a:pt x="1129" y="402"/>
                  </a:cubicBezTo>
                  <a:cubicBezTo>
                    <a:pt x="1129" y="359"/>
                    <a:pt x="1129" y="316"/>
                    <a:pt x="1129" y="274"/>
                  </a:cubicBezTo>
                  <a:cubicBezTo>
                    <a:pt x="1129" y="245"/>
                    <a:pt x="1129" y="216"/>
                    <a:pt x="1129" y="187"/>
                  </a:cubicBezTo>
                  <a:cubicBezTo>
                    <a:pt x="1129" y="161"/>
                    <a:pt x="1123" y="156"/>
                    <a:pt x="1097" y="156"/>
                  </a:cubicBezTo>
                  <a:cubicBezTo>
                    <a:pt x="779" y="156"/>
                    <a:pt x="461" y="156"/>
                    <a:pt x="143" y="156"/>
                  </a:cubicBezTo>
                  <a:cubicBezTo>
                    <a:pt x="106" y="156"/>
                    <a:pt x="70" y="156"/>
                    <a:pt x="33" y="156"/>
                  </a:cubicBezTo>
                  <a:cubicBezTo>
                    <a:pt x="12" y="156"/>
                    <a:pt x="0" y="147"/>
                    <a:pt x="0" y="131"/>
                  </a:cubicBezTo>
                  <a:cubicBezTo>
                    <a:pt x="1" y="116"/>
                    <a:pt x="12" y="108"/>
                    <a:pt x="32" y="108"/>
                  </a:cubicBezTo>
                  <a:cubicBezTo>
                    <a:pt x="126" y="108"/>
                    <a:pt x="220" y="108"/>
                    <a:pt x="314" y="108"/>
                  </a:cubicBezTo>
                  <a:cubicBezTo>
                    <a:pt x="318" y="108"/>
                    <a:pt x="322" y="107"/>
                    <a:pt x="329" y="107"/>
                  </a:cubicBezTo>
                  <a:close/>
                  <a:moveTo>
                    <a:pt x="547" y="107"/>
                  </a:moveTo>
                  <a:cubicBezTo>
                    <a:pt x="547" y="92"/>
                    <a:pt x="547" y="78"/>
                    <a:pt x="547" y="64"/>
                  </a:cubicBezTo>
                  <a:cubicBezTo>
                    <a:pt x="547" y="54"/>
                    <a:pt x="543" y="49"/>
                    <a:pt x="533" y="49"/>
                  </a:cubicBezTo>
                  <a:cubicBezTo>
                    <a:pt x="485" y="49"/>
                    <a:pt x="438" y="48"/>
                    <a:pt x="391" y="49"/>
                  </a:cubicBezTo>
                  <a:cubicBezTo>
                    <a:pt x="386" y="49"/>
                    <a:pt x="378" y="56"/>
                    <a:pt x="378" y="60"/>
                  </a:cubicBezTo>
                  <a:cubicBezTo>
                    <a:pt x="376" y="75"/>
                    <a:pt x="377" y="91"/>
                    <a:pt x="377" y="107"/>
                  </a:cubicBezTo>
                  <a:cubicBezTo>
                    <a:pt x="435" y="107"/>
                    <a:pt x="490" y="107"/>
                    <a:pt x="547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74">
              <a:extLst>
                <a:ext uri="{FF2B5EF4-FFF2-40B4-BE49-F238E27FC236}">
                  <a16:creationId xmlns:a16="http://schemas.microsoft.com/office/drawing/2014/main" id="{EA0C1A01-5A38-F045-F81D-977754856FB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14488" y="1100138"/>
              <a:ext cx="39688" cy="106363"/>
            </a:xfrm>
            <a:custGeom>
              <a:avLst/>
              <a:gdLst>
                <a:gd name="T0" fmla="*/ 146 w 146"/>
                <a:gd name="T1" fmla="*/ 193 h 384"/>
                <a:gd name="T2" fmla="*/ 146 w 146"/>
                <a:gd name="T3" fmla="*/ 349 h 384"/>
                <a:gd name="T4" fmla="*/ 110 w 146"/>
                <a:gd name="T5" fmla="*/ 384 h 384"/>
                <a:gd name="T6" fmla="*/ 30 w 146"/>
                <a:gd name="T7" fmla="*/ 384 h 384"/>
                <a:gd name="T8" fmla="*/ 0 w 146"/>
                <a:gd name="T9" fmla="*/ 354 h 384"/>
                <a:gd name="T10" fmla="*/ 0 w 146"/>
                <a:gd name="T11" fmla="*/ 31 h 384"/>
                <a:gd name="T12" fmla="*/ 31 w 146"/>
                <a:gd name="T13" fmla="*/ 1 h 384"/>
                <a:gd name="T14" fmla="*/ 111 w 146"/>
                <a:gd name="T15" fmla="*/ 1 h 384"/>
                <a:gd name="T16" fmla="*/ 146 w 146"/>
                <a:gd name="T17" fmla="*/ 35 h 384"/>
                <a:gd name="T18" fmla="*/ 146 w 146"/>
                <a:gd name="T19" fmla="*/ 193 h 384"/>
                <a:gd name="T20" fmla="*/ 49 w 146"/>
                <a:gd name="T21" fmla="*/ 50 h 384"/>
                <a:gd name="T22" fmla="*/ 49 w 146"/>
                <a:gd name="T23" fmla="*/ 335 h 384"/>
                <a:gd name="T24" fmla="*/ 96 w 146"/>
                <a:gd name="T25" fmla="*/ 335 h 384"/>
                <a:gd name="T26" fmla="*/ 96 w 146"/>
                <a:gd name="T27" fmla="*/ 50 h 384"/>
                <a:gd name="T28" fmla="*/ 49 w 146"/>
                <a:gd name="T29" fmla="*/ 50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384">
                  <a:moveTo>
                    <a:pt x="146" y="193"/>
                  </a:moveTo>
                  <a:cubicBezTo>
                    <a:pt x="146" y="245"/>
                    <a:pt x="146" y="297"/>
                    <a:pt x="146" y="349"/>
                  </a:cubicBezTo>
                  <a:cubicBezTo>
                    <a:pt x="145" y="376"/>
                    <a:pt x="138" y="384"/>
                    <a:pt x="110" y="384"/>
                  </a:cubicBezTo>
                  <a:cubicBezTo>
                    <a:pt x="84" y="384"/>
                    <a:pt x="57" y="384"/>
                    <a:pt x="30" y="384"/>
                  </a:cubicBezTo>
                  <a:cubicBezTo>
                    <a:pt x="9" y="384"/>
                    <a:pt x="0" y="375"/>
                    <a:pt x="0" y="354"/>
                  </a:cubicBezTo>
                  <a:cubicBezTo>
                    <a:pt x="0" y="246"/>
                    <a:pt x="0" y="138"/>
                    <a:pt x="0" y="31"/>
                  </a:cubicBezTo>
                  <a:cubicBezTo>
                    <a:pt x="0" y="10"/>
                    <a:pt x="9" y="1"/>
                    <a:pt x="31" y="1"/>
                  </a:cubicBezTo>
                  <a:cubicBezTo>
                    <a:pt x="57" y="0"/>
                    <a:pt x="84" y="1"/>
                    <a:pt x="111" y="1"/>
                  </a:cubicBezTo>
                  <a:cubicBezTo>
                    <a:pt x="137" y="1"/>
                    <a:pt x="145" y="9"/>
                    <a:pt x="146" y="35"/>
                  </a:cubicBezTo>
                  <a:cubicBezTo>
                    <a:pt x="146" y="88"/>
                    <a:pt x="146" y="141"/>
                    <a:pt x="146" y="193"/>
                  </a:cubicBezTo>
                  <a:close/>
                  <a:moveTo>
                    <a:pt x="49" y="50"/>
                  </a:moveTo>
                  <a:cubicBezTo>
                    <a:pt x="49" y="146"/>
                    <a:pt x="49" y="241"/>
                    <a:pt x="49" y="335"/>
                  </a:cubicBezTo>
                  <a:cubicBezTo>
                    <a:pt x="66" y="335"/>
                    <a:pt x="81" y="335"/>
                    <a:pt x="96" y="335"/>
                  </a:cubicBezTo>
                  <a:cubicBezTo>
                    <a:pt x="96" y="239"/>
                    <a:pt x="96" y="145"/>
                    <a:pt x="96" y="50"/>
                  </a:cubicBezTo>
                  <a:cubicBezTo>
                    <a:pt x="80" y="50"/>
                    <a:pt x="65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75">
              <a:extLst>
                <a:ext uri="{FF2B5EF4-FFF2-40B4-BE49-F238E27FC236}">
                  <a16:creationId xmlns:a16="http://schemas.microsoft.com/office/drawing/2014/main" id="{558CB959-D4CF-C45A-3FB7-5181C5C250F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74813" y="1133475"/>
              <a:ext cx="41275" cy="73025"/>
            </a:xfrm>
            <a:custGeom>
              <a:avLst/>
              <a:gdLst>
                <a:gd name="T0" fmla="*/ 146 w 146"/>
                <a:gd name="T1" fmla="*/ 131 h 261"/>
                <a:gd name="T2" fmla="*/ 146 w 146"/>
                <a:gd name="T3" fmla="*/ 221 h 261"/>
                <a:gd name="T4" fmla="*/ 106 w 146"/>
                <a:gd name="T5" fmla="*/ 261 h 261"/>
                <a:gd name="T6" fmla="*/ 33 w 146"/>
                <a:gd name="T7" fmla="*/ 261 h 261"/>
                <a:gd name="T8" fmla="*/ 0 w 146"/>
                <a:gd name="T9" fmla="*/ 229 h 261"/>
                <a:gd name="T10" fmla="*/ 0 w 146"/>
                <a:gd name="T11" fmla="*/ 31 h 261"/>
                <a:gd name="T12" fmla="*/ 30 w 146"/>
                <a:gd name="T13" fmla="*/ 1 h 261"/>
                <a:gd name="T14" fmla="*/ 116 w 146"/>
                <a:gd name="T15" fmla="*/ 1 h 261"/>
                <a:gd name="T16" fmla="*/ 145 w 146"/>
                <a:gd name="T17" fmla="*/ 30 h 261"/>
                <a:gd name="T18" fmla="*/ 146 w 146"/>
                <a:gd name="T19" fmla="*/ 131 h 261"/>
                <a:gd name="T20" fmla="*/ 49 w 146"/>
                <a:gd name="T21" fmla="*/ 50 h 261"/>
                <a:gd name="T22" fmla="*/ 49 w 146"/>
                <a:gd name="T23" fmla="*/ 212 h 261"/>
                <a:gd name="T24" fmla="*/ 96 w 146"/>
                <a:gd name="T25" fmla="*/ 212 h 261"/>
                <a:gd name="T26" fmla="*/ 96 w 146"/>
                <a:gd name="T27" fmla="*/ 50 h 261"/>
                <a:gd name="T28" fmla="*/ 49 w 146"/>
                <a:gd name="T29" fmla="*/ 50 h 2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46" h="261">
                  <a:moveTo>
                    <a:pt x="146" y="131"/>
                  </a:moveTo>
                  <a:cubicBezTo>
                    <a:pt x="146" y="161"/>
                    <a:pt x="146" y="191"/>
                    <a:pt x="146" y="221"/>
                  </a:cubicBezTo>
                  <a:cubicBezTo>
                    <a:pt x="146" y="255"/>
                    <a:pt x="140" y="261"/>
                    <a:pt x="106" y="261"/>
                  </a:cubicBezTo>
                  <a:cubicBezTo>
                    <a:pt x="82" y="261"/>
                    <a:pt x="57" y="261"/>
                    <a:pt x="33" y="261"/>
                  </a:cubicBezTo>
                  <a:cubicBezTo>
                    <a:pt x="9" y="261"/>
                    <a:pt x="0" y="252"/>
                    <a:pt x="0" y="229"/>
                  </a:cubicBezTo>
                  <a:cubicBezTo>
                    <a:pt x="0" y="163"/>
                    <a:pt x="0" y="97"/>
                    <a:pt x="0" y="31"/>
                  </a:cubicBezTo>
                  <a:cubicBezTo>
                    <a:pt x="0" y="10"/>
                    <a:pt x="9" y="1"/>
                    <a:pt x="30" y="1"/>
                  </a:cubicBezTo>
                  <a:cubicBezTo>
                    <a:pt x="59" y="1"/>
                    <a:pt x="88" y="0"/>
                    <a:pt x="116" y="1"/>
                  </a:cubicBezTo>
                  <a:cubicBezTo>
                    <a:pt x="137" y="1"/>
                    <a:pt x="145" y="9"/>
                    <a:pt x="145" y="30"/>
                  </a:cubicBezTo>
                  <a:cubicBezTo>
                    <a:pt x="146" y="64"/>
                    <a:pt x="146" y="98"/>
                    <a:pt x="146" y="131"/>
                  </a:cubicBezTo>
                  <a:close/>
                  <a:moveTo>
                    <a:pt x="49" y="50"/>
                  </a:moveTo>
                  <a:cubicBezTo>
                    <a:pt x="49" y="105"/>
                    <a:pt x="49" y="158"/>
                    <a:pt x="49" y="212"/>
                  </a:cubicBezTo>
                  <a:cubicBezTo>
                    <a:pt x="66" y="212"/>
                    <a:pt x="81" y="212"/>
                    <a:pt x="96" y="212"/>
                  </a:cubicBezTo>
                  <a:cubicBezTo>
                    <a:pt x="96" y="157"/>
                    <a:pt x="96" y="104"/>
                    <a:pt x="96" y="50"/>
                  </a:cubicBezTo>
                  <a:cubicBezTo>
                    <a:pt x="80" y="50"/>
                    <a:pt x="65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76">
              <a:extLst>
                <a:ext uri="{FF2B5EF4-FFF2-40B4-BE49-F238E27FC236}">
                  <a16:creationId xmlns:a16="http://schemas.microsoft.com/office/drawing/2014/main" id="{F14C4D5A-1F85-E710-EF5D-5BD25840D4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2575" y="1135063"/>
              <a:ext cx="41275" cy="71438"/>
            </a:xfrm>
            <a:custGeom>
              <a:avLst/>
              <a:gdLst>
                <a:gd name="T0" fmla="*/ 146 w 146"/>
                <a:gd name="T1" fmla="*/ 131 h 260"/>
                <a:gd name="T2" fmla="*/ 146 w 146"/>
                <a:gd name="T3" fmla="*/ 227 h 260"/>
                <a:gd name="T4" fmla="*/ 112 w 146"/>
                <a:gd name="T5" fmla="*/ 260 h 260"/>
                <a:gd name="T6" fmla="*/ 32 w 146"/>
                <a:gd name="T7" fmla="*/ 260 h 260"/>
                <a:gd name="T8" fmla="*/ 1 w 146"/>
                <a:gd name="T9" fmla="*/ 229 h 260"/>
                <a:gd name="T10" fmla="*/ 1 w 146"/>
                <a:gd name="T11" fmla="*/ 30 h 260"/>
                <a:gd name="T12" fmla="*/ 31 w 146"/>
                <a:gd name="T13" fmla="*/ 0 h 260"/>
                <a:gd name="T14" fmla="*/ 114 w 146"/>
                <a:gd name="T15" fmla="*/ 0 h 260"/>
                <a:gd name="T16" fmla="*/ 146 w 146"/>
                <a:gd name="T17" fmla="*/ 32 h 260"/>
                <a:gd name="T18" fmla="*/ 146 w 146"/>
                <a:gd name="T19" fmla="*/ 131 h 260"/>
                <a:gd name="T20" fmla="*/ 50 w 146"/>
                <a:gd name="T21" fmla="*/ 49 h 260"/>
                <a:gd name="T22" fmla="*/ 50 w 146"/>
                <a:gd name="T23" fmla="*/ 211 h 260"/>
                <a:gd name="T24" fmla="*/ 97 w 146"/>
                <a:gd name="T25" fmla="*/ 211 h 260"/>
                <a:gd name="T26" fmla="*/ 97 w 146"/>
                <a:gd name="T27" fmla="*/ 48 h 260"/>
                <a:gd name="T28" fmla="*/ 63 w 146"/>
                <a:gd name="T29" fmla="*/ 48 h 260"/>
                <a:gd name="T30" fmla="*/ 50 w 146"/>
                <a:gd name="T31" fmla="*/ 49 h 2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46" h="260">
                  <a:moveTo>
                    <a:pt x="146" y="131"/>
                  </a:moveTo>
                  <a:cubicBezTo>
                    <a:pt x="146" y="163"/>
                    <a:pt x="146" y="195"/>
                    <a:pt x="146" y="227"/>
                  </a:cubicBezTo>
                  <a:cubicBezTo>
                    <a:pt x="146" y="252"/>
                    <a:pt x="138" y="260"/>
                    <a:pt x="112" y="260"/>
                  </a:cubicBezTo>
                  <a:cubicBezTo>
                    <a:pt x="86" y="260"/>
                    <a:pt x="59" y="260"/>
                    <a:pt x="32" y="260"/>
                  </a:cubicBezTo>
                  <a:cubicBezTo>
                    <a:pt x="10" y="260"/>
                    <a:pt x="1" y="252"/>
                    <a:pt x="1" y="229"/>
                  </a:cubicBezTo>
                  <a:cubicBezTo>
                    <a:pt x="0" y="163"/>
                    <a:pt x="0" y="96"/>
                    <a:pt x="1" y="30"/>
                  </a:cubicBezTo>
                  <a:cubicBezTo>
                    <a:pt x="1" y="8"/>
                    <a:pt x="9" y="0"/>
                    <a:pt x="31" y="0"/>
                  </a:cubicBezTo>
                  <a:cubicBezTo>
                    <a:pt x="59" y="0"/>
                    <a:pt x="87" y="0"/>
                    <a:pt x="114" y="0"/>
                  </a:cubicBezTo>
                  <a:cubicBezTo>
                    <a:pt x="138" y="0"/>
                    <a:pt x="146" y="8"/>
                    <a:pt x="146" y="32"/>
                  </a:cubicBezTo>
                  <a:cubicBezTo>
                    <a:pt x="146" y="65"/>
                    <a:pt x="146" y="98"/>
                    <a:pt x="146" y="131"/>
                  </a:cubicBezTo>
                  <a:close/>
                  <a:moveTo>
                    <a:pt x="50" y="49"/>
                  </a:moveTo>
                  <a:cubicBezTo>
                    <a:pt x="50" y="103"/>
                    <a:pt x="50" y="157"/>
                    <a:pt x="50" y="211"/>
                  </a:cubicBezTo>
                  <a:cubicBezTo>
                    <a:pt x="67" y="211"/>
                    <a:pt x="82" y="211"/>
                    <a:pt x="97" y="211"/>
                  </a:cubicBezTo>
                  <a:cubicBezTo>
                    <a:pt x="97" y="156"/>
                    <a:pt x="97" y="103"/>
                    <a:pt x="97" y="48"/>
                  </a:cubicBezTo>
                  <a:cubicBezTo>
                    <a:pt x="85" y="48"/>
                    <a:pt x="74" y="48"/>
                    <a:pt x="63" y="48"/>
                  </a:cubicBezTo>
                  <a:cubicBezTo>
                    <a:pt x="59" y="48"/>
                    <a:pt x="55" y="48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77">
              <a:extLst>
                <a:ext uri="{FF2B5EF4-FFF2-40B4-BE49-F238E27FC236}">
                  <a16:creationId xmlns:a16="http://schemas.microsoft.com/office/drawing/2014/main" id="{0EBA6046-BE41-629A-1385-1F3C558B781D}"/>
                </a:ext>
              </a:extLst>
            </p:cNvPr>
            <p:cNvSpPr>
              <a:spLocks/>
            </p:cNvSpPr>
            <p:nvPr/>
          </p:nvSpPr>
          <p:spPr bwMode="auto">
            <a:xfrm>
              <a:off x="1736725" y="1174750"/>
              <a:ext cx="41275" cy="31750"/>
            </a:xfrm>
            <a:custGeom>
              <a:avLst/>
              <a:gdLst>
                <a:gd name="T0" fmla="*/ 49 w 145"/>
                <a:gd name="T1" fmla="*/ 70 h 118"/>
                <a:gd name="T2" fmla="*/ 116 w 145"/>
                <a:gd name="T3" fmla="*/ 70 h 118"/>
                <a:gd name="T4" fmla="*/ 145 w 145"/>
                <a:gd name="T5" fmla="*/ 94 h 118"/>
                <a:gd name="T6" fmla="*/ 116 w 145"/>
                <a:gd name="T7" fmla="*/ 118 h 118"/>
                <a:gd name="T8" fmla="*/ 31 w 145"/>
                <a:gd name="T9" fmla="*/ 118 h 118"/>
                <a:gd name="T10" fmla="*/ 1 w 145"/>
                <a:gd name="T11" fmla="*/ 88 h 118"/>
                <a:gd name="T12" fmla="*/ 1 w 145"/>
                <a:gd name="T13" fmla="*/ 29 h 118"/>
                <a:gd name="T14" fmla="*/ 25 w 145"/>
                <a:gd name="T15" fmla="*/ 0 h 118"/>
                <a:gd name="T16" fmla="*/ 49 w 145"/>
                <a:gd name="T17" fmla="*/ 30 h 118"/>
                <a:gd name="T18" fmla="*/ 49 w 145"/>
                <a:gd name="T19" fmla="*/ 70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5" h="118">
                  <a:moveTo>
                    <a:pt x="49" y="70"/>
                  </a:moveTo>
                  <a:cubicBezTo>
                    <a:pt x="73" y="70"/>
                    <a:pt x="94" y="70"/>
                    <a:pt x="116" y="70"/>
                  </a:cubicBezTo>
                  <a:cubicBezTo>
                    <a:pt x="135" y="70"/>
                    <a:pt x="145" y="79"/>
                    <a:pt x="145" y="94"/>
                  </a:cubicBezTo>
                  <a:cubicBezTo>
                    <a:pt x="145" y="109"/>
                    <a:pt x="135" y="118"/>
                    <a:pt x="116" y="118"/>
                  </a:cubicBezTo>
                  <a:cubicBezTo>
                    <a:pt x="88" y="118"/>
                    <a:pt x="59" y="118"/>
                    <a:pt x="31" y="118"/>
                  </a:cubicBezTo>
                  <a:cubicBezTo>
                    <a:pt x="10" y="118"/>
                    <a:pt x="1" y="109"/>
                    <a:pt x="1" y="88"/>
                  </a:cubicBezTo>
                  <a:cubicBezTo>
                    <a:pt x="0" y="68"/>
                    <a:pt x="0" y="49"/>
                    <a:pt x="1" y="29"/>
                  </a:cubicBezTo>
                  <a:cubicBezTo>
                    <a:pt x="1" y="10"/>
                    <a:pt x="10" y="0"/>
                    <a:pt x="25" y="0"/>
                  </a:cubicBezTo>
                  <a:cubicBezTo>
                    <a:pt x="40" y="0"/>
                    <a:pt x="48" y="11"/>
                    <a:pt x="49" y="30"/>
                  </a:cubicBezTo>
                  <a:cubicBezTo>
                    <a:pt x="49" y="42"/>
                    <a:pt x="49" y="55"/>
                    <a:pt x="49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78">
              <a:extLst>
                <a:ext uri="{FF2B5EF4-FFF2-40B4-BE49-F238E27FC236}">
                  <a16:creationId xmlns:a16="http://schemas.microsoft.com/office/drawing/2014/main" id="{69BB8583-7038-9482-4114-C883F0E9DE5F}"/>
                </a:ext>
              </a:extLst>
            </p:cNvPr>
            <p:cNvSpPr>
              <a:spLocks/>
            </p:cNvSpPr>
            <p:nvPr/>
          </p:nvSpPr>
          <p:spPr bwMode="auto">
            <a:xfrm>
              <a:off x="1751013" y="1044575"/>
              <a:ext cx="130175" cy="136525"/>
            </a:xfrm>
            <a:custGeom>
              <a:avLst/>
              <a:gdLst>
                <a:gd name="T0" fmla="*/ 419 w 468"/>
                <a:gd name="T1" fmla="*/ 242 h 489"/>
                <a:gd name="T2" fmla="*/ 407 w 468"/>
                <a:gd name="T3" fmla="*/ 183 h 489"/>
                <a:gd name="T4" fmla="*/ 400 w 468"/>
                <a:gd name="T5" fmla="*/ 162 h 489"/>
                <a:gd name="T6" fmla="*/ 414 w 468"/>
                <a:gd name="T7" fmla="*/ 130 h 489"/>
                <a:gd name="T8" fmla="*/ 444 w 468"/>
                <a:gd name="T9" fmla="*/ 145 h 489"/>
                <a:gd name="T10" fmla="*/ 465 w 468"/>
                <a:gd name="T11" fmla="*/ 250 h 489"/>
                <a:gd name="T12" fmla="*/ 277 w 468"/>
                <a:gd name="T13" fmla="*/ 463 h 489"/>
                <a:gd name="T14" fmla="*/ 11 w 468"/>
                <a:gd name="T15" fmla="*/ 268 h 489"/>
                <a:gd name="T16" fmla="*/ 181 w 468"/>
                <a:gd name="T17" fmla="*/ 19 h 489"/>
                <a:gd name="T18" fmla="*/ 372 w 468"/>
                <a:gd name="T19" fmla="*/ 56 h 489"/>
                <a:gd name="T20" fmla="*/ 380 w 468"/>
                <a:gd name="T21" fmla="*/ 89 h 489"/>
                <a:gd name="T22" fmla="*/ 345 w 468"/>
                <a:gd name="T23" fmla="*/ 95 h 489"/>
                <a:gd name="T24" fmla="*/ 231 w 468"/>
                <a:gd name="T25" fmla="*/ 60 h 489"/>
                <a:gd name="T26" fmla="*/ 58 w 468"/>
                <a:gd name="T27" fmla="*/ 233 h 489"/>
                <a:gd name="T28" fmla="*/ 216 w 468"/>
                <a:gd name="T29" fmla="*/ 418 h 489"/>
                <a:gd name="T30" fmla="*/ 419 w 468"/>
                <a:gd name="T31" fmla="*/ 242 h 4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468" h="489">
                  <a:moveTo>
                    <a:pt x="419" y="242"/>
                  </a:moveTo>
                  <a:cubicBezTo>
                    <a:pt x="415" y="222"/>
                    <a:pt x="412" y="202"/>
                    <a:pt x="407" y="183"/>
                  </a:cubicBezTo>
                  <a:cubicBezTo>
                    <a:pt x="406" y="176"/>
                    <a:pt x="402" y="169"/>
                    <a:pt x="400" y="162"/>
                  </a:cubicBezTo>
                  <a:cubicBezTo>
                    <a:pt x="396" y="147"/>
                    <a:pt x="401" y="134"/>
                    <a:pt x="414" y="130"/>
                  </a:cubicBezTo>
                  <a:cubicBezTo>
                    <a:pt x="428" y="126"/>
                    <a:pt x="438" y="132"/>
                    <a:pt x="444" y="145"/>
                  </a:cubicBezTo>
                  <a:cubicBezTo>
                    <a:pt x="460" y="178"/>
                    <a:pt x="468" y="213"/>
                    <a:pt x="465" y="250"/>
                  </a:cubicBezTo>
                  <a:cubicBezTo>
                    <a:pt x="457" y="361"/>
                    <a:pt x="386" y="441"/>
                    <a:pt x="277" y="463"/>
                  </a:cubicBezTo>
                  <a:cubicBezTo>
                    <a:pt x="154" y="489"/>
                    <a:pt x="24" y="393"/>
                    <a:pt x="11" y="268"/>
                  </a:cubicBezTo>
                  <a:cubicBezTo>
                    <a:pt x="0" y="149"/>
                    <a:pt x="66" y="51"/>
                    <a:pt x="181" y="19"/>
                  </a:cubicBezTo>
                  <a:cubicBezTo>
                    <a:pt x="250" y="0"/>
                    <a:pt x="314" y="15"/>
                    <a:pt x="372" y="56"/>
                  </a:cubicBezTo>
                  <a:cubicBezTo>
                    <a:pt x="384" y="65"/>
                    <a:pt x="387" y="78"/>
                    <a:pt x="380" y="89"/>
                  </a:cubicBezTo>
                  <a:cubicBezTo>
                    <a:pt x="373" y="101"/>
                    <a:pt x="359" y="104"/>
                    <a:pt x="345" y="95"/>
                  </a:cubicBezTo>
                  <a:cubicBezTo>
                    <a:pt x="311" y="71"/>
                    <a:pt x="273" y="58"/>
                    <a:pt x="231" y="60"/>
                  </a:cubicBezTo>
                  <a:cubicBezTo>
                    <a:pt x="137" y="63"/>
                    <a:pt x="62" y="138"/>
                    <a:pt x="58" y="233"/>
                  </a:cubicBezTo>
                  <a:cubicBezTo>
                    <a:pt x="54" y="326"/>
                    <a:pt x="123" y="407"/>
                    <a:pt x="216" y="418"/>
                  </a:cubicBezTo>
                  <a:cubicBezTo>
                    <a:pt x="323" y="430"/>
                    <a:pt x="412" y="352"/>
                    <a:pt x="419" y="2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2" name="Group 101">
            <a:extLst>
              <a:ext uri="{FF2B5EF4-FFF2-40B4-BE49-F238E27FC236}">
                <a16:creationId xmlns:a16="http://schemas.microsoft.com/office/drawing/2014/main" id="{9348BA71-9D3A-A35A-E0E9-68BCE8750815}"/>
              </a:ext>
            </a:extLst>
          </p:cNvPr>
          <p:cNvGrpSpPr/>
          <p:nvPr/>
        </p:nvGrpSpPr>
        <p:grpSpPr>
          <a:xfrm>
            <a:off x="4329273" y="2204996"/>
            <a:ext cx="414339" cy="415925"/>
            <a:chOff x="2466975" y="915988"/>
            <a:chExt cx="414338" cy="415925"/>
          </a:xfrm>
          <a:solidFill>
            <a:srgbClr val="43266B"/>
          </a:solidFill>
        </p:grpSpPr>
        <p:sp>
          <p:nvSpPr>
            <p:cNvPr id="103" name="Freeform 81">
              <a:extLst>
                <a:ext uri="{FF2B5EF4-FFF2-40B4-BE49-F238E27FC236}">
                  <a16:creationId xmlns:a16="http://schemas.microsoft.com/office/drawing/2014/main" id="{C30FEF50-78FF-3101-5CC8-29181427471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66975" y="915988"/>
              <a:ext cx="414338" cy="415925"/>
            </a:xfrm>
            <a:custGeom>
              <a:avLst/>
              <a:gdLst>
                <a:gd name="T0" fmla="*/ 1007 w 1486"/>
                <a:gd name="T1" fmla="*/ 865 h 1487"/>
                <a:gd name="T2" fmla="*/ 1486 w 1486"/>
                <a:gd name="T3" fmla="*/ 1440 h 1487"/>
                <a:gd name="T4" fmla="*/ 0 w 1486"/>
                <a:gd name="T5" fmla="*/ 1441 h 1487"/>
                <a:gd name="T6" fmla="*/ 479 w 1486"/>
                <a:gd name="T7" fmla="*/ 865 h 1487"/>
                <a:gd name="T8" fmla="*/ 575 w 1486"/>
                <a:gd name="T9" fmla="*/ 1283 h 1487"/>
                <a:gd name="T10" fmla="*/ 276 w 1486"/>
                <a:gd name="T11" fmla="*/ 592 h 1487"/>
                <a:gd name="T12" fmla="*/ 572 w 1486"/>
                <a:gd name="T13" fmla="*/ 595 h 1487"/>
                <a:gd name="T14" fmla="*/ 589 w 1486"/>
                <a:gd name="T15" fmla="*/ 595 h 1487"/>
                <a:gd name="T16" fmla="*/ 444 w 1486"/>
                <a:gd name="T17" fmla="*/ 406 h 1487"/>
                <a:gd name="T18" fmla="*/ 444 w 1486"/>
                <a:gd name="T19" fmla="*/ 218 h 1487"/>
                <a:gd name="T20" fmla="*/ 590 w 1486"/>
                <a:gd name="T21" fmla="*/ 29 h 1487"/>
                <a:gd name="T22" fmla="*/ 664 w 1486"/>
                <a:gd name="T23" fmla="*/ 0 h 1487"/>
                <a:gd name="T24" fmla="*/ 848 w 1486"/>
                <a:gd name="T25" fmla="*/ 58 h 1487"/>
                <a:gd name="T26" fmla="*/ 997 w 1486"/>
                <a:gd name="T27" fmla="*/ 206 h 1487"/>
                <a:gd name="T28" fmla="*/ 1055 w 1486"/>
                <a:gd name="T29" fmla="*/ 393 h 1487"/>
                <a:gd name="T30" fmla="*/ 1026 w 1486"/>
                <a:gd name="T31" fmla="*/ 465 h 1487"/>
                <a:gd name="T32" fmla="*/ 843 w 1486"/>
                <a:gd name="T33" fmla="*/ 623 h 1487"/>
                <a:gd name="T34" fmla="*/ 1245 w 1486"/>
                <a:gd name="T35" fmla="*/ 505 h 1487"/>
                <a:gd name="T36" fmla="*/ 962 w 1486"/>
                <a:gd name="T37" fmla="*/ 787 h 1487"/>
                <a:gd name="T38" fmla="*/ 904 w 1486"/>
                <a:gd name="T39" fmla="*/ 1440 h 1487"/>
                <a:gd name="T40" fmla="*/ 767 w 1486"/>
                <a:gd name="T41" fmla="*/ 1390 h 1487"/>
                <a:gd name="T42" fmla="*/ 863 w 1486"/>
                <a:gd name="T43" fmla="*/ 1382 h 1487"/>
                <a:gd name="T44" fmla="*/ 1054 w 1486"/>
                <a:gd name="T45" fmla="*/ 654 h 1487"/>
                <a:gd name="T46" fmla="*/ 1158 w 1486"/>
                <a:gd name="T47" fmla="*/ 480 h 1487"/>
                <a:gd name="T48" fmla="*/ 826 w 1486"/>
                <a:gd name="T49" fmla="*/ 672 h 1487"/>
                <a:gd name="T50" fmla="*/ 814 w 1486"/>
                <a:gd name="T51" fmla="*/ 834 h 1487"/>
                <a:gd name="T52" fmla="*/ 701 w 1486"/>
                <a:gd name="T53" fmla="*/ 880 h 1487"/>
                <a:gd name="T54" fmla="*/ 662 w 1486"/>
                <a:gd name="T55" fmla="*/ 672 h 1487"/>
                <a:gd name="T56" fmla="*/ 364 w 1486"/>
                <a:gd name="T57" fmla="*/ 491 h 1487"/>
                <a:gd name="T58" fmla="*/ 552 w 1486"/>
                <a:gd name="T59" fmla="*/ 749 h 1487"/>
                <a:gd name="T60" fmla="*/ 623 w 1486"/>
                <a:gd name="T61" fmla="*/ 1388 h 1487"/>
                <a:gd name="T62" fmla="*/ 719 w 1486"/>
                <a:gd name="T63" fmla="*/ 1096 h 1487"/>
                <a:gd name="T64" fmla="*/ 96 w 1486"/>
                <a:gd name="T65" fmla="*/ 1439 h 1487"/>
                <a:gd name="T66" fmla="*/ 144 w 1486"/>
                <a:gd name="T67" fmla="*/ 1296 h 1487"/>
                <a:gd name="T68" fmla="*/ 382 w 1486"/>
                <a:gd name="T69" fmla="*/ 1297 h 1487"/>
                <a:gd name="T70" fmla="*/ 430 w 1486"/>
                <a:gd name="T71" fmla="*/ 1439 h 1487"/>
                <a:gd name="T72" fmla="*/ 96 w 1486"/>
                <a:gd name="T73" fmla="*/ 1439 h 1487"/>
                <a:gd name="T74" fmla="*/ 1150 w 1486"/>
                <a:gd name="T75" fmla="*/ 1439 h 1487"/>
                <a:gd name="T76" fmla="*/ 1104 w 1486"/>
                <a:gd name="T77" fmla="*/ 1249 h 1487"/>
                <a:gd name="T78" fmla="*/ 1296 w 1486"/>
                <a:gd name="T79" fmla="*/ 1296 h 1487"/>
                <a:gd name="T80" fmla="*/ 1390 w 1486"/>
                <a:gd name="T81" fmla="*/ 913 h 1487"/>
                <a:gd name="T82" fmla="*/ 631 w 1486"/>
                <a:gd name="T83" fmla="*/ 514 h 1487"/>
                <a:gd name="T84" fmla="*/ 794 w 1486"/>
                <a:gd name="T85" fmla="*/ 623 h 1487"/>
                <a:gd name="T86" fmla="*/ 890 w 1486"/>
                <a:gd name="T87" fmla="*/ 535 h 1487"/>
                <a:gd name="T88" fmla="*/ 960 w 1486"/>
                <a:gd name="T89" fmla="*/ 377 h 1487"/>
                <a:gd name="T90" fmla="*/ 959 w 1486"/>
                <a:gd name="T91" fmla="*/ 247 h 1487"/>
                <a:gd name="T92" fmla="*/ 889 w 1486"/>
                <a:gd name="T93" fmla="*/ 89 h 1487"/>
                <a:gd name="T94" fmla="*/ 796 w 1486"/>
                <a:gd name="T95" fmla="*/ 49 h 1487"/>
                <a:gd name="T96" fmla="*/ 637 w 1486"/>
                <a:gd name="T97" fmla="*/ 113 h 1487"/>
                <a:gd name="T98" fmla="*/ 544 w 1486"/>
                <a:gd name="T99" fmla="*/ 204 h 1487"/>
                <a:gd name="T100" fmla="*/ 480 w 1486"/>
                <a:gd name="T101" fmla="*/ 365 h 1487"/>
                <a:gd name="T102" fmla="*/ 520 w 1486"/>
                <a:gd name="T103" fmla="*/ 459 h 1487"/>
                <a:gd name="T104" fmla="*/ 286 w 1486"/>
                <a:gd name="T105" fmla="*/ 1297 h 1487"/>
                <a:gd name="T106" fmla="*/ 286 w 1486"/>
                <a:gd name="T107" fmla="*/ 1439 h 1487"/>
                <a:gd name="T108" fmla="*/ 1246 w 1486"/>
                <a:gd name="T109" fmla="*/ 1439 h 1487"/>
                <a:gd name="T110" fmla="*/ 744 w 1486"/>
                <a:gd name="T111" fmla="*/ 852 h 1487"/>
                <a:gd name="T112" fmla="*/ 745 w 1486"/>
                <a:gd name="T113" fmla="*/ 672 h 1487"/>
                <a:gd name="T114" fmla="*/ 723 w 1486"/>
                <a:gd name="T115" fmla="*/ 804 h 14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86" h="1487">
                  <a:moveTo>
                    <a:pt x="904" y="1440"/>
                  </a:moveTo>
                  <a:cubicBezTo>
                    <a:pt x="935" y="1440"/>
                    <a:pt x="970" y="1440"/>
                    <a:pt x="1007" y="1440"/>
                  </a:cubicBezTo>
                  <a:cubicBezTo>
                    <a:pt x="1007" y="1248"/>
                    <a:pt x="1007" y="1057"/>
                    <a:pt x="1007" y="865"/>
                  </a:cubicBezTo>
                  <a:cubicBezTo>
                    <a:pt x="1151" y="865"/>
                    <a:pt x="1294" y="865"/>
                    <a:pt x="1439" y="865"/>
                  </a:cubicBezTo>
                  <a:cubicBezTo>
                    <a:pt x="1439" y="1056"/>
                    <a:pt x="1439" y="1247"/>
                    <a:pt x="1439" y="1440"/>
                  </a:cubicBezTo>
                  <a:cubicBezTo>
                    <a:pt x="1455" y="1440"/>
                    <a:pt x="1470" y="1440"/>
                    <a:pt x="1486" y="1440"/>
                  </a:cubicBezTo>
                  <a:cubicBezTo>
                    <a:pt x="1486" y="1456"/>
                    <a:pt x="1486" y="1471"/>
                    <a:pt x="1486" y="1487"/>
                  </a:cubicBezTo>
                  <a:cubicBezTo>
                    <a:pt x="991" y="1487"/>
                    <a:pt x="496" y="1487"/>
                    <a:pt x="0" y="1487"/>
                  </a:cubicBezTo>
                  <a:cubicBezTo>
                    <a:pt x="0" y="1472"/>
                    <a:pt x="0" y="1457"/>
                    <a:pt x="0" y="1441"/>
                  </a:cubicBezTo>
                  <a:cubicBezTo>
                    <a:pt x="15" y="1441"/>
                    <a:pt x="30" y="1441"/>
                    <a:pt x="46" y="1441"/>
                  </a:cubicBezTo>
                  <a:cubicBezTo>
                    <a:pt x="46" y="1248"/>
                    <a:pt x="46" y="1057"/>
                    <a:pt x="46" y="865"/>
                  </a:cubicBezTo>
                  <a:cubicBezTo>
                    <a:pt x="191" y="865"/>
                    <a:pt x="334" y="865"/>
                    <a:pt x="479" y="865"/>
                  </a:cubicBezTo>
                  <a:cubicBezTo>
                    <a:pt x="479" y="1056"/>
                    <a:pt x="479" y="1247"/>
                    <a:pt x="479" y="1439"/>
                  </a:cubicBezTo>
                  <a:cubicBezTo>
                    <a:pt x="515" y="1439"/>
                    <a:pt x="550" y="1439"/>
                    <a:pt x="586" y="1439"/>
                  </a:cubicBezTo>
                  <a:cubicBezTo>
                    <a:pt x="566" y="1388"/>
                    <a:pt x="576" y="1335"/>
                    <a:pt x="575" y="1283"/>
                  </a:cubicBezTo>
                  <a:cubicBezTo>
                    <a:pt x="574" y="1154"/>
                    <a:pt x="574" y="1026"/>
                    <a:pt x="575" y="897"/>
                  </a:cubicBezTo>
                  <a:cubicBezTo>
                    <a:pt x="576" y="850"/>
                    <a:pt x="558" y="813"/>
                    <a:pt x="520" y="784"/>
                  </a:cubicBezTo>
                  <a:cubicBezTo>
                    <a:pt x="438" y="721"/>
                    <a:pt x="357" y="657"/>
                    <a:pt x="276" y="592"/>
                  </a:cubicBezTo>
                  <a:cubicBezTo>
                    <a:pt x="222" y="550"/>
                    <a:pt x="228" y="471"/>
                    <a:pt x="288" y="442"/>
                  </a:cubicBezTo>
                  <a:cubicBezTo>
                    <a:pt x="324" y="424"/>
                    <a:pt x="361" y="427"/>
                    <a:pt x="393" y="453"/>
                  </a:cubicBezTo>
                  <a:cubicBezTo>
                    <a:pt x="453" y="500"/>
                    <a:pt x="512" y="548"/>
                    <a:pt x="572" y="595"/>
                  </a:cubicBezTo>
                  <a:cubicBezTo>
                    <a:pt x="592" y="612"/>
                    <a:pt x="615" y="621"/>
                    <a:pt x="643" y="623"/>
                  </a:cubicBezTo>
                  <a:cubicBezTo>
                    <a:pt x="640" y="605"/>
                    <a:pt x="638" y="588"/>
                    <a:pt x="635" y="568"/>
                  </a:cubicBezTo>
                  <a:cubicBezTo>
                    <a:pt x="618" y="578"/>
                    <a:pt x="603" y="587"/>
                    <a:pt x="589" y="595"/>
                  </a:cubicBezTo>
                  <a:cubicBezTo>
                    <a:pt x="546" y="552"/>
                    <a:pt x="504" y="510"/>
                    <a:pt x="460" y="465"/>
                  </a:cubicBezTo>
                  <a:cubicBezTo>
                    <a:pt x="468" y="452"/>
                    <a:pt x="478" y="435"/>
                    <a:pt x="489" y="417"/>
                  </a:cubicBezTo>
                  <a:cubicBezTo>
                    <a:pt x="473" y="413"/>
                    <a:pt x="459" y="408"/>
                    <a:pt x="444" y="406"/>
                  </a:cubicBezTo>
                  <a:cubicBezTo>
                    <a:pt x="432" y="404"/>
                    <a:pt x="431" y="399"/>
                    <a:pt x="431" y="388"/>
                  </a:cubicBezTo>
                  <a:cubicBezTo>
                    <a:pt x="431" y="337"/>
                    <a:pt x="431" y="286"/>
                    <a:pt x="431" y="235"/>
                  </a:cubicBezTo>
                  <a:cubicBezTo>
                    <a:pt x="431" y="225"/>
                    <a:pt x="432" y="220"/>
                    <a:pt x="444" y="218"/>
                  </a:cubicBezTo>
                  <a:cubicBezTo>
                    <a:pt x="458" y="216"/>
                    <a:pt x="473" y="211"/>
                    <a:pt x="489" y="207"/>
                  </a:cubicBezTo>
                  <a:cubicBezTo>
                    <a:pt x="478" y="189"/>
                    <a:pt x="469" y="173"/>
                    <a:pt x="460" y="159"/>
                  </a:cubicBezTo>
                  <a:cubicBezTo>
                    <a:pt x="504" y="116"/>
                    <a:pt x="546" y="73"/>
                    <a:pt x="590" y="29"/>
                  </a:cubicBezTo>
                  <a:cubicBezTo>
                    <a:pt x="604" y="37"/>
                    <a:pt x="620" y="47"/>
                    <a:pt x="638" y="58"/>
                  </a:cubicBezTo>
                  <a:cubicBezTo>
                    <a:pt x="642" y="42"/>
                    <a:pt x="646" y="27"/>
                    <a:pt x="649" y="12"/>
                  </a:cubicBezTo>
                  <a:cubicBezTo>
                    <a:pt x="651" y="3"/>
                    <a:pt x="654" y="0"/>
                    <a:pt x="664" y="0"/>
                  </a:cubicBezTo>
                  <a:cubicBezTo>
                    <a:pt x="717" y="0"/>
                    <a:pt x="770" y="0"/>
                    <a:pt x="823" y="0"/>
                  </a:cubicBezTo>
                  <a:cubicBezTo>
                    <a:pt x="831" y="0"/>
                    <a:pt x="835" y="2"/>
                    <a:pt x="837" y="11"/>
                  </a:cubicBezTo>
                  <a:cubicBezTo>
                    <a:pt x="840" y="26"/>
                    <a:pt x="844" y="41"/>
                    <a:pt x="848" y="58"/>
                  </a:cubicBezTo>
                  <a:cubicBezTo>
                    <a:pt x="866" y="47"/>
                    <a:pt x="882" y="38"/>
                    <a:pt x="898" y="28"/>
                  </a:cubicBezTo>
                  <a:cubicBezTo>
                    <a:pt x="941" y="72"/>
                    <a:pt x="983" y="114"/>
                    <a:pt x="1026" y="158"/>
                  </a:cubicBezTo>
                  <a:cubicBezTo>
                    <a:pt x="1018" y="172"/>
                    <a:pt x="1008" y="189"/>
                    <a:pt x="997" y="206"/>
                  </a:cubicBezTo>
                  <a:cubicBezTo>
                    <a:pt x="1014" y="211"/>
                    <a:pt x="1029" y="215"/>
                    <a:pt x="1044" y="218"/>
                  </a:cubicBezTo>
                  <a:cubicBezTo>
                    <a:pt x="1052" y="220"/>
                    <a:pt x="1055" y="223"/>
                    <a:pt x="1055" y="231"/>
                  </a:cubicBezTo>
                  <a:cubicBezTo>
                    <a:pt x="1055" y="285"/>
                    <a:pt x="1055" y="339"/>
                    <a:pt x="1055" y="393"/>
                  </a:cubicBezTo>
                  <a:cubicBezTo>
                    <a:pt x="1055" y="397"/>
                    <a:pt x="1049" y="403"/>
                    <a:pt x="1045" y="405"/>
                  </a:cubicBezTo>
                  <a:cubicBezTo>
                    <a:pt x="1030" y="410"/>
                    <a:pt x="1015" y="413"/>
                    <a:pt x="997" y="417"/>
                  </a:cubicBezTo>
                  <a:cubicBezTo>
                    <a:pt x="1008" y="435"/>
                    <a:pt x="1017" y="451"/>
                    <a:pt x="1026" y="465"/>
                  </a:cubicBezTo>
                  <a:cubicBezTo>
                    <a:pt x="982" y="508"/>
                    <a:pt x="940" y="551"/>
                    <a:pt x="896" y="594"/>
                  </a:cubicBezTo>
                  <a:cubicBezTo>
                    <a:pt x="884" y="587"/>
                    <a:pt x="868" y="578"/>
                    <a:pt x="851" y="568"/>
                  </a:cubicBezTo>
                  <a:cubicBezTo>
                    <a:pt x="848" y="587"/>
                    <a:pt x="846" y="604"/>
                    <a:pt x="843" y="623"/>
                  </a:cubicBezTo>
                  <a:cubicBezTo>
                    <a:pt x="871" y="622"/>
                    <a:pt x="893" y="612"/>
                    <a:pt x="914" y="596"/>
                  </a:cubicBezTo>
                  <a:cubicBezTo>
                    <a:pt x="973" y="548"/>
                    <a:pt x="1033" y="500"/>
                    <a:pt x="1093" y="453"/>
                  </a:cubicBezTo>
                  <a:cubicBezTo>
                    <a:pt x="1150" y="408"/>
                    <a:pt x="1232" y="436"/>
                    <a:pt x="1245" y="505"/>
                  </a:cubicBezTo>
                  <a:cubicBezTo>
                    <a:pt x="1252" y="542"/>
                    <a:pt x="1238" y="571"/>
                    <a:pt x="1209" y="594"/>
                  </a:cubicBezTo>
                  <a:cubicBezTo>
                    <a:pt x="1156" y="635"/>
                    <a:pt x="1103" y="677"/>
                    <a:pt x="1051" y="718"/>
                  </a:cubicBezTo>
                  <a:cubicBezTo>
                    <a:pt x="1021" y="741"/>
                    <a:pt x="992" y="765"/>
                    <a:pt x="962" y="787"/>
                  </a:cubicBezTo>
                  <a:cubicBezTo>
                    <a:pt x="927" y="814"/>
                    <a:pt x="911" y="849"/>
                    <a:pt x="911" y="894"/>
                  </a:cubicBezTo>
                  <a:cubicBezTo>
                    <a:pt x="911" y="1054"/>
                    <a:pt x="911" y="1214"/>
                    <a:pt x="911" y="1374"/>
                  </a:cubicBezTo>
                  <a:cubicBezTo>
                    <a:pt x="911" y="1395"/>
                    <a:pt x="906" y="1417"/>
                    <a:pt x="904" y="1440"/>
                  </a:cubicBezTo>
                  <a:close/>
                  <a:moveTo>
                    <a:pt x="767" y="1080"/>
                  </a:moveTo>
                  <a:cubicBezTo>
                    <a:pt x="767" y="1105"/>
                    <a:pt x="767" y="1129"/>
                    <a:pt x="767" y="1152"/>
                  </a:cubicBezTo>
                  <a:cubicBezTo>
                    <a:pt x="767" y="1231"/>
                    <a:pt x="767" y="1311"/>
                    <a:pt x="767" y="1390"/>
                  </a:cubicBezTo>
                  <a:cubicBezTo>
                    <a:pt x="767" y="1417"/>
                    <a:pt x="785" y="1437"/>
                    <a:pt x="810" y="1440"/>
                  </a:cubicBezTo>
                  <a:cubicBezTo>
                    <a:pt x="834" y="1442"/>
                    <a:pt x="857" y="1426"/>
                    <a:pt x="862" y="1402"/>
                  </a:cubicBezTo>
                  <a:cubicBezTo>
                    <a:pt x="863" y="1395"/>
                    <a:pt x="863" y="1389"/>
                    <a:pt x="863" y="1382"/>
                  </a:cubicBezTo>
                  <a:cubicBezTo>
                    <a:pt x="863" y="1218"/>
                    <a:pt x="863" y="1053"/>
                    <a:pt x="863" y="889"/>
                  </a:cubicBezTo>
                  <a:cubicBezTo>
                    <a:pt x="863" y="833"/>
                    <a:pt x="885" y="787"/>
                    <a:pt x="929" y="752"/>
                  </a:cubicBezTo>
                  <a:cubicBezTo>
                    <a:pt x="971" y="720"/>
                    <a:pt x="1013" y="687"/>
                    <a:pt x="1054" y="654"/>
                  </a:cubicBezTo>
                  <a:cubicBezTo>
                    <a:pt x="1097" y="620"/>
                    <a:pt x="1140" y="587"/>
                    <a:pt x="1183" y="553"/>
                  </a:cubicBezTo>
                  <a:cubicBezTo>
                    <a:pt x="1198" y="541"/>
                    <a:pt x="1202" y="524"/>
                    <a:pt x="1196" y="508"/>
                  </a:cubicBezTo>
                  <a:cubicBezTo>
                    <a:pt x="1191" y="491"/>
                    <a:pt x="1176" y="481"/>
                    <a:pt x="1158" y="480"/>
                  </a:cubicBezTo>
                  <a:cubicBezTo>
                    <a:pt x="1142" y="479"/>
                    <a:pt x="1130" y="484"/>
                    <a:pt x="1118" y="494"/>
                  </a:cubicBezTo>
                  <a:cubicBezTo>
                    <a:pt x="1062" y="539"/>
                    <a:pt x="1005" y="584"/>
                    <a:pt x="949" y="629"/>
                  </a:cubicBezTo>
                  <a:cubicBezTo>
                    <a:pt x="913" y="659"/>
                    <a:pt x="873" y="674"/>
                    <a:pt x="826" y="672"/>
                  </a:cubicBezTo>
                  <a:cubicBezTo>
                    <a:pt x="816" y="672"/>
                    <a:pt x="806" y="672"/>
                    <a:pt x="795" y="672"/>
                  </a:cubicBezTo>
                  <a:cubicBezTo>
                    <a:pt x="795" y="676"/>
                    <a:pt x="795" y="678"/>
                    <a:pt x="795" y="681"/>
                  </a:cubicBezTo>
                  <a:cubicBezTo>
                    <a:pt x="802" y="732"/>
                    <a:pt x="808" y="783"/>
                    <a:pt x="814" y="834"/>
                  </a:cubicBezTo>
                  <a:cubicBezTo>
                    <a:pt x="815" y="840"/>
                    <a:pt x="816" y="848"/>
                    <a:pt x="812" y="852"/>
                  </a:cubicBezTo>
                  <a:cubicBezTo>
                    <a:pt x="790" y="876"/>
                    <a:pt x="767" y="898"/>
                    <a:pt x="742" y="923"/>
                  </a:cubicBezTo>
                  <a:cubicBezTo>
                    <a:pt x="728" y="908"/>
                    <a:pt x="715" y="894"/>
                    <a:pt x="701" y="880"/>
                  </a:cubicBezTo>
                  <a:cubicBezTo>
                    <a:pt x="669" y="847"/>
                    <a:pt x="669" y="848"/>
                    <a:pt x="675" y="802"/>
                  </a:cubicBezTo>
                  <a:cubicBezTo>
                    <a:pt x="681" y="760"/>
                    <a:pt x="686" y="716"/>
                    <a:pt x="692" y="672"/>
                  </a:cubicBezTo>
                  <a:cubicBezTo>
                    <a:pt x="681" y="672"/>
                    <a:pt x="672" y="672"/>
                    <a:pt x="662" y="672"/>
                  </a:cubicBezTo>
                  <a:cubicBezTo>
                    <a:pt x="614" y="674"/>
                    <a:pt x="571" y="659"/>
                    <a:pt x="534" y="627"/>
                  </a:cubicBezTo>
                  <a:cubicBezTo>
                    <a:pt x="514" y="610"/>
                    <a:pt x="494" y="594"/>
                    <a:pt x="473" y="578"/>
                  </a:cubicBezTo>
                  <a:cubicBezTo>
                    <a:pt x="437" y="549"/>
                    <a:pt x="401" y="520"/>
                    <a:pt x="364" y="491"/>
                  </a:cubicBezTo>
                  <a:cubicBezTo>
                    <a:pt x="339" y="472"/>
                    <a:pt x="304" y="477"/>
                    <a:pt x="292" y="502"/>
                  </a:cubicBezTo>
                  <a:cubicBezTo>
                    <a:pt x="282" y="521"/>
                    <a:pt x="287" y="540"/>
                    <a:pt x="307" y="556"/>
                  </a:cubicBezTo>
                  <a:cubicBezTo>
                    <a:pt x="389" y="620"/>
                    <a:pt x="470" y="685"/>
                    <a:pt x="552" y="749"/>
                  </a:cubicBezTo>
                  <a:cubicBezTo>
                    <a:pt x="600" y="786"/>
                    <a:pt x="624" y="834"/>
                    <a:pt x="623" y="895"/>
                  </a:cubicBezTo>
                  <a:cubicBezTo>
                    <a:pt x="622" y="965"/>
                    <a:pt x="623" y="1035"/>
                    <a:pt x="623" y="1105"/>
                  </a:cubicBezTo>
                  <a:cubicBezTo>
                    <a:pt x="623" y="1199"/>
                    <a:pt x="623" y="1294"/>
                    <a:pt x="623" y="1388"/>
                  </a:cubicBezTo>
                  <a:cubicBezTo>
                    <a:pt x="623" y="1411"/>
                    <a:pt x="632" y="1427"/>
                    <a:pt x="653" y="1436"/>
                  </a:cubicBezTo>
                  <a:cubicBezTo>
                    <a:pt x="685" y="1450"/>
                    <a:pt x="719" y="1426"/>
                    <a:pt x="719" y="1389"/>
                  </a:cubicBezTo>
                  <a:cubicBezTo>
                    <a:pt x="719" y="1291"/>
                    <a:pt x="719" y="1194"/>
                    <a:pt x="719" y="1096"/>
                  </a:cubicBezTo>
                  <a:cubicBezTo>
                    <a:pt x="719" y="1091"/>
                    <a:pt x="719" y="1086"/>
                    <a:pt x="719" y="1080"/>
                  </a:cubicBezTo>
                  <a:cubicBezTo>
                    <a:pt x="736" y="1080"/>
                    <a:pt x="750" y="1080"/>
                    <a:pt x="767" y="1080"/>
                  </a:cubicBezTo>
                  <a:close/>
                  <a:moveTo>
                    <a:pt x="96" y="1439"/>
                  </a:moveTo>
                  <a:cubicBezTo>
                    <a:pt x="128" y="1439"/>
                    <a:pt x="159" y="1439"/>
                    <a:pt x="190" y="1439"/>
                  </a:cubicBezTo>
                  <a:cubicBezTo>
                    <a:pt x="190" y="1391"/>
                    <a:pt x="190" y="1344"/>
                    <a:pt x="190" y="1296"/>
                  </a:cubicBezTo>
                  <a:cubicBezTo>
                    <a:pt x="174" y="1296"/>
                    <a:pt x="159" y="1296"/>
                    <a:pt x="144" y="1296"/>
                  </a:cubicBezTo>
                  <a:cubicBezTo>
                    <a:pt x="144" y="1279"/>
                    <a:pt x="144" y="1264"/>
                    <a:pt x="144" y="1249"/>
                  </a:cubicBezTo>
                  <a:cubicBezTo>
                    <a:pt x="224" y="1249"/>
                    <a:pt x="303" y="1249"/>
                    <a:pt x="382" y="1249"/>
                  </a:cubicBezTo>
                  <a:cubicBezTo>
                    <a:pt x="382" y="1265"/>
                    <a:pt x="382" y="1280"/>
                    <a:pt x="382" y="1297"/>
                  </a:cubicBezTo>
                  <a:cubicBezTo>
                    <a:pt x="366" y="1297"/>
                    <a:pt x="351" y="1297"/>
                    <a:pt x="336" y="1297"/>
                  </a:cubicBezTo>
                  <a:cubicBezTo>
                    <a:pt x="336" y="1345"/>
                    <a:pt x="336" y="1392"/>
                    <a:pt x="336" y="1439"/>
                  </a:cubicBezTo>
                  <a:cubicBezTo>
                    <a:pt x="368" y="1439"/>
                    <a:pt x="399" y="1439"/>
                    <a:pt x="430" y="1439"/>
                  </a:cubicBezTo>
                  <a:cubicBezTo>
                    <a:pt x="430" y="1263"/>
                    <a:pt x="430" y="1088"/>
                    <a:pt x="430" y="913"/>
                  </a:cubicBezTo>
                  <a:cubicBezTo>
                    <a:pt x="318" y="913"/>
                    <a:pt x="207" y="913"/>
                    <a:pt x="96" y="913"/>
                  </a:cubicBezTo>
                  <a:cubicBezTo>
                    <a:pt x="96" y="1088"/>
                    <a:pt x="96" y="1263"/>
                    <a:pt x="96" y="1439"/>
                  </a:cubicBezTo>
                  <a:close/>
                  <a:moveTo>
                    <a:pt x="1056" y="913"/>
                  </a:moveTo>
                  <a:cubicBezTo>
                    <a:pt x="1056" y="1089"/>
                    <a:pt x="1056" y="1264"/>
                    <a:pt x="1056" y="1439"/>
                  </a:cubicBezTo>
                  <a:cubicBezTo>
                    <a:pt x="1088" y="1439"/>
                    <a:pt x="1119" y="1439"/>
                    <a:pt x="1150" y="1439"/>
                  </a:cubicBezTo>
                  <a:cubicBezTo>
                    <a:pt x="1150" y="1391"/>
                    <a:pt x="1150" y="1344"/>
                    <a:pt x="1150" y="1295"/>
                  </a:cubicBezTo>
                  <a:cubicBezTo>
                    <a:pt x="1134" y="1295"/>
                    <a:pt x="1119" y="1295"/>
                    <a:pt x="1104" y="1295"/>
                  </a:cubicBezTo>
                  <a:cubicBezTo>
                    <a:pt x="1104" y="1279"/>
                    <a:pt x="1104" y="1264"/>
                    <a:pt x="1104" y="1249"/>
                  </a:cubicBezTo>
                  <a:cubicBezTo>
                    <a:pt x="1184" y="1249"/>
                    <a:pt x="1263" y="1249"/>
                    <a:pt x="1342" y="1249"/>
                  </a:cubicBezTo>
                  <a:cubicBezTo>
                    <a:pt x="1342" y="1265"/>
                    <a:pt x="1342" y="1280"/>
                    <a:pt x="1342" y="1296"/>
                  </a:cubicBezTo>
                  <a:cubicBezTo>
                    <a:pt x="1326" y="1296"/>
                    <a:pt x="1311" y="1296"/>
                    <a:pt x="1296" y="1296"/>
                  </a:cubicBezTo>
                  <a:cubicBezTo>
                    <a:pt x="1296" y="1345"/>
                    <a:pt x="1296" y="1392"/>
                    <a:pt x="1296" y="1439"/>
                  </a:cubicBezTo>
                  <a:cubicBezTo>
                    <a:pt x="1328" y="1439"/>
                    <a:pt x="1359" y="1439"/>
                    <a:pt x="1390" y="1439"/>
                  </a:cubicBezTo>
                  <a:cubicBezTo>
                    <a:pt x="1390" y="1263"/>
                    <a:pt x="1390" y="1088"/>
                    <a:pt x="1390" y="913"/>
                  </a:cubicBezTo>
                  <a:cubicBezTo>
                    <a:pt x="1279" y="913"/>
                    <a:pt x="1168" y="913"/>
                    <a:pt x="1056" y="913"/>
                  </a:cubicBezTo>
                  <a:close/>
                  <a:moveTo>
                    <a:pt x="596" y="535"/>
                  </a:moveTo>
                  <a:cubicBezTo>
                    <a:pt x="607" y="528"/>
                    <a:pt x="619" y="521"/>
                    <a:pt x="631" y="514"/>
                  </a:cubicBezTo>
                  <a:cubicBezTo>
                    <a:pt x="655" y="500"/>
                    <a:pt x="676" y="510"/>
                    <a:pt x="680" y="538"/>
                  </a:cubicBezTo>
                  <a:cubicBezTo>
                    <a:pt x="684" y="566"/>
                    <a:pt x="688" y="595"/>
                    <a:pt x="692" y="623"/>
                  </a:cubicBezTo>
                  <a:cubicBezTo>
                    <a:pt x="727" y="623"/>
                    <a:pt x="760" y="623"/>
                    <a:pt x="794" y="623"/>
                  </a:cubicBezTo>
                  <a:cubicBezTo>
                    <a:pt x="799" y="592"/>
                    <a:pt x="803" y="561"/>
                    <a:pt x="808" y="529"/>
                  </a:cubicBezTo>
                  <a:cubicBezTo>
                    <a:pt x="811" y="513"/>
                    <a:pt x="835" y="502"/>
                    <a:pt x="849" y="511"/>
                  </a:cubicBezTo>
                  <a:cubicBezTo>
                    <a:pt x="863" y="519"/>
                    <a:pt x="877" y="527"/>
                    <a:pt x="890" y="535"/>
                  </a:cubicBezTo>
                  <a:cubicBezTo>
                    <a:pt x="916" y="510"/>
                    <a:pt x="941" y="485"/>
                    <a:pt x="966" y="459"/>
                  </a:cubicBezTo>
                  <a:cubicBezTo>
                    <a:pt x="959" y="447"/>
                    <a:pt x="951" y="434"/>
                    <a:pt x="943" y="421"/>
                  </a:cubicBezTo>
                  <a:cubicBezTo>
                    <a:pt x="933" y="404"/>
                    <a:pt x="941" y="383"/>
                    <a:pt x="960" y="377"/>
                  </a:cubicBezTo>
                  <a:cubicBezTo>
                    <a:pt x="975" y="373"/>
                    <a:pt x="991" y="369"/>
                    <a:pt x="1006" y="365"/>
                  </a:cubicBezTo>
                  <a:cubicBezTo>
                    <a:pt x="1006" y="329"/>
                    <a:pt x="1006" y="295"/>
                    <a:pt x="1006" y="259"/>
                  </a:cubicBezTo>
                  <a:cubicBezTo>
                    <a:pt x="990" y="255"/>
                    <a:pt x="975" y="251"/>
                    <a:pt x="959" y="247"/>
                  </a:cubicBezTo>
                  <a:cubicBezTo>
                    <a:pt x="944" y="243"/>
                    <a:pt x="934" y="220"/>
                    <a:pt x="941" y="206"/>
                  </a:cubicBezTo>
                  <a:cubicBezTo>
                    <a:pt x="950" y="192"/>
                    <a:pt x="958" y="178"/>
                    <a:pt x="966" y="166"/>
                  </a:cubicBezTo>
                  <a:cubicBezTo>
                    <a:pt x="940" y="140"/>
                    <a:pt x="915" y="115"/>
                    <a:pt x="889" y="89"/>
                  </a:cubicBezTo>
                  <a:cubicBezTo>
                    <a:pt x="877" y="97"/>
                    <a:pt x="863" y="106"/>
                    <a:pt x="848" y="114"/>
                  </a:cubicBezTo>
                  <a:cubicBezTo>
                    <a:pt x="836" y="121"/>
                    <a:pt x="812" y="111"/>
                    <a:pt x="809" y="97"/>
                  </a:cubicBezTo>
                  <a:cubicBezTo>
                    <a:pt x="804" y="81"/>
                    <a:pt x="800" y="65"/>
                    <a:pt x="796" y="49"/>
                  </a:cubicBezTo>
                  <a:cubicBezTo>
                    <a:pt x="760" y="49"/>
                    <a:pt x="725" y="49"/>
                    <a:pt x="690" y="49"/>
                  </a:cubicBezTo>
                  <a:cubicBezTo>
                    <a:pt x="686" y="65"/>
                    <a:pt x="682" y="81"/>
                    <a:pt x="677" y="97"/>
                  </a:cubicBezTo>
                  <a:cubicBezTo>
                    <a:pt x="673" y="112"/>
                    <a:pt x="651" y="121"/>
                    <a:pt x="637" y="113"/>
                  </a:cubicBezTo>
                  <a:cubicBezTo>
                    <a:pt x="623" y="105"/>
                    <a:pt x="609" y="97"/>
                    <a:pt x="597" y="90"/>
                  </a:cubicBezTo>
                  <a:cubicBezTo>
                    <a:pt x="571" y="116"/>
                    <a:pt x="546" y="141"/>
                    <a:pt x="521" y="166"/>
                  </a:cubicBezTo>
                  <a:cubicBezTo>
                    <a:pt x="528" y="178"/>
                    <a:pt x="536" y="191"/>
                    <a:pt x="544" y="204"/>
                  </a:cubicBezTo>
                  <a:cubicBezTo>
                    <a:pt x="552" y="219"/>
                    <a:pt x="544" y="241"/>
                    <a:pt x="527" y="246"/>
                  </a:cubicBezTo>
                  <a:cubicBezTo>
                    <a:pt x="512" y="251"/>
                    <a:pt x="496" y="255"/>
                    <a:pt x="480" y="259"/>
                  </a:cubicBezTo>
                  <a:cubicBezTo>
                    <a:pt x="480" y="295"/>
                    <a:pt x="480" y="330"/>
                    <a:pt x="480" y="365"/>
                  </a:cubicBezTo>
                  <a:cubicBezTo>
                    <a:pt x="496" y="369"/>
                    <a:pt x="512" y="373"/>
                    <a:pt x="527" y="377"/>
                  </a:cubicBezTo>
                  <a:cubicBezTo>
                    <a:pt x="543" y="382"/>
                    <a:pt x="552" y="405"/>
                    <a:pt x="544" y="419"/>
                  </a:cubicBezTo>
                  <a:cubicBezTo>
                    <a:pt x="536" y="433"/>
                    <a:pt x="527" y="446"/>
                    <a:pt x="520" y="459"/>
                  </a:cubicBezTo>
                  <a:cubicBezTo>
                    <a:pt x="545" y="484"/>
                    <a:pt x="570" y="509"/>
                    <a:pt x="596" y="535"/>
                  </a:cubicBezTo>
                  <a:close/>
                  <a:moveTo>
                    <a:pt x="286" y="1439"/>
                  </a:moveTo>
                  <a:cubicBezTo>
                    <a:pt x="286" y="1391"/>
                    <a:pt x="286" y="1344"/>
                    <a:pt x="286" y="1297"/>
                  </a:cubicBezTo>
                  <a:cubicBezTo>
                    <a:pt x="270" y="1297"/>
                    <a:pt x="255" y="1297"/>
                    <a:pt x="240" y="1297"/>
                  </a:cubicBezTo>
                  <a:cubicBezTo>
                    <a:pt x="240" y="1345"/>
                    <a:pt x="240" y="1392"/>
                    <a:pt x="240" y="1439"/>
                  </a:cubicBezTo>
                  <a:cubicBezTo>
                    <a:pt x="255" y="1439"/>
                    <a:pt x="270" y="1439"/>
                    <a:pt x="286" y="1439"/>
                  </a:cubicBezTo>
                  <a:close/>
                  <a:moveTo>
                    <a:pt x="1200" y="1297"/>
                  </a:moveTo>
                  <a:cubicBezTo>
                    <a:pt x="1200" y="1345"/>
                    <a:pt x="1200" y="1392"/>
                    <a:pt x="1200" y="1439"/>
                  </a:cubicBezTo>
                  <a:cubicBezTo>
                    <a:pt x="1216" y="1439"/>
                    <a:pt x="1231" y="1439"/>
                    <a:pt x="1246" y="1439"/>
                  </a:cubicBezTo>
                  <a:cubicBezTo>
                    <a:pt x="1246" y="1391"/>
                    <a:pt x="1246" y="1344"/>
                    <a:pt x="1246" y="1297"/>
                  </a:cubicBezTo>
                  <a:cubicBezTo>
                    <a:pt x="1231" y="1297"/>
                    <a:pt x="1216" y="1297"/>
                    <a:pt x="1200" y="1297"/>
                  </a:cubicBezTo>
                  <a:close/>
                  <a:moveTo>
                    <a:pt x="744" y="852"/>
                  </a:moveTo>
                  <a:cubicBezTo>
                    <a:pt x="767" y="833"/>
                    <a:pt x="766" y="833"/>
                    <a:pt x="763" y="806"/>
                  </a:cubicBezTo>
                  <a:cubicBezTo>
                    <a:pt x="758" y="770"/>
                    <a:pt x="754" y="734"/>
                    <a:pt x="749" y="699"/>
                  </a:cubicBezTo>
                  <a:cubicBezTo>
                    <a:pt x="748" y="690"/>
                    <a:pt x="746" y="681"/>
                    <a:pt x="745" y="672"/>
                  </a:cubicBezTo>
                  <a:cubicBezTo>
                    <a:pt x="744" y="672"/>
                    <a:pt x="742" y="672"/>
                    <a:pt x="741" y="672"/>
                  </a:cubicBezTo>
                  <a:cubicBezTo>
                    <a:pt x="740" y="679"/>
                    <a:pt x="738" y="686"/>
                    <a:pt x="737" y="693"/>
                  </a:cubicBezTo>
                  <a:cubicBezTo>
                    <a:pt x="733" y="730"/>
                    <a:pt x="730" y="768"/>
                    <a:pt x="723" y="804"/>
                  </a:cubicBezTo>
                  <a:cubicBezTo>
                    <a:pt x="720" y="826"/>
                    <a:pt x="723" y="841"/>
                    <a:pt x="744" y="8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4" name="Freeform 82">
              <a:extLst>
                <a:ext uri="{FF2B5EF4-FFF2-40B4-BE49-F238E27FC236}">
                  <a16:creationId xmlns:a16="http://schemas.microsoft.com/office/drawing/2014/main" id="{AD0E299D-624B-95B6-4E40-7E8770D83D94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184275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5" name="Freeform 83">
              <a:extLst>
                <a:ext uri="{FF2B5EF4-FFF2-40B4-BE49-F238E27FC236}">
                  <a16:creationId xmlns:a16="http://schemas.microsoft.com/office/drawing/2014/main" id="{0A0AFC03-CFCF-2EFB-67F3-CB8FA844237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650" y="1184275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6" name="Freeform 84">
              <a:extLst>
                <a:ext uri="{FF2B5EF4-FFF2-40B4-BE49-F238E27FC236}">
                  <a16:creationId xmlns:a16="http://schemas.microsoft.com/office/drawing/2014/main" id="{0264888A-6A60-87FB-EA28-4BDDA869EF45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11842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7" name="Freeform 85">
              <a:extLst>
                <a:ext uri="{FF2B5EF4-FFF2-40B4-BE49-F238E27FC236}">
                  <a16:creationId xmlns:a16="http://schemas.microsoft.com/office/drawing/2014/main" id="{D58CCB35-5621-7E05-6B7A-740D0EEFCF3D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2112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8" name="Freeform 86">
              <a:extLst>
                <a:ext uri="{FF2B5EF4-FFF2-40B4-BE49-F238E27FC236}">
                  <a16:creationId xmlns:a16="http://schemas.microsoft.com/office/drawing/2014/main" id="{14A84E9F-5F43-01B9-F0F6-A0702912A8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650" y="1211263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9" name="Freeform 87">
              <a:extLst>
                <a:ext uri="{FF2B5EF4-FFF2-40B4-BE49-F238E27FC236}">
                  <a16:creationId xmlns:a16="http://schemas.microsoft.com/office/drawing/2014/main" id="{F6365D34-D9B4-5D29-1C73-5D8FCAA8D9C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1211263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0" name="Freeform 88">
              <a:extLst>
                <a:ext uri="{FF2B5EF4-FFF2-40B4-BE49-F238E27FC236}">
                  <a16:creationId xmlns:a16="http://schemas.microsoft.com/office/drawing/2014/main" id="{C7805A25-9010-8BE9-DFC0-FC237039323B}"/>
                </a:ext>
              </a:extLst>
            </p:cNvPr>
            <p:cNvSpPr>
              <a:spLocks/>
            </p:cNvSpPr>
            <p:nvPr/>
          </p:nvSpPr>
          <p:spPr bwMode="auto">
            <a:xfrm>
              <a:off x="2506663" y="12382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1" name="Freeform 89">
              <a:extLst>
                <a:ext uri="{FF2B5EF4-FFF2-40B4-BE49-F238E27FC236}">
                  <a16:creationId xmlns:a16="http://schemas.microsoft.com/office/drawing/2014/main" id="{7B6AF95C-4F82-8527-E444-7E3155092C4C}"/>
                </a:ext>
              </a:extLst>
            </p:cNvPr>
            <p:cNvSpPr>
              <a:spLocks/>
            </p:cNvSpPr>
            <p:nvPr/>
          </p:nvSpPr>
          <p:spPr bwMode="auto">
            <a:xfrm>
              <a:off x="2533650" y="1238250"/>
              <a:ext cx="12700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2" name="Freeform 90">
              <a:extLst>
                <a:ext uri="{FF2B5EF4-FFF2-40B4-BE49-F238E27FC236}">
                  <a16:creationId xmlns:a16="http://schemas.microsoft.com/office/drawing/2014/main" id="{27E255D7-899A-29B5-D150-4C4F259E89D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60638" y="1238250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3" name="Freeform 91">
              <a:extLst>
                <a:ext uri="{FF2B5EF4-FFF2-40B4-BE49-F238E27FC236}">
                  <a16:creationId xmlns:a16="http://schemas.microsoft.com/office/drawing/2014/main" id="{9BACF517-9EC2-25EF-8E78-B315CC8F9B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0" y="1184275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4" name="Freeform 92">
              <a:extLst>
                <a:ext uri="{FF2B5EF4-FFF2-40B4-BE49-F238E27FC236}">
                  <a16:creationId xmlns:a16="http://schemas.microsoft.com/office/drawing/2014/main" id="{A5C260A2-AA14-2E22-30BA-9FF92885C50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1184275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5" name="Freeform 93">
              <a:extLst>
                <a:ext uri="{FF2B5EF4-FFF2-40B4-BE49-F238E27FC236}">
                  <a16:creationId xmlns:a16="http://schemas.microsoft.com/office/drawing/2014/main" id="{4A753F94-92B0-E934-781F-47824940BCB9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338" y="1184275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6" name="Freeform 94">
              <a:extLst>
                <a:ext uri="{FF2B5EF4-FFF2-40B4-BE49-F238E27FC236}">
                  <a16:creationId xmlns:a16="http://schemas.microsoft.com/office/drawing/2014/main" id="{53001AD5-8720-1891-F6CB-3275B8D37319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0" y="1211263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7" name="Freeform 95">
              <a:extLst>
                <a:ext uri="{FF2B5EF4-FFF2-40B4-BE49-F238E27FC236}">
                  <a16:creationId xmlns:a16="http://schemas.microsoft.com/office/drawing/2014/main" id="{ACA9FA4E-E234-D0FC-98EA-61EC103169A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1211263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8" name="Freeform 96">
              <a:extLst>
                <a:ext uri="{FF2B5EF4-FFF2-40B4-BE49-F238E27FC236}">
                  <a16:creationId xmlns:a16="http://schemas.microsoft.com/office/drawing/2014/main" id="{DBE3898F-A1FD-9628-D809-6792666337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338" y="1211263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9" name="Freeform 97">
              <a:extLst>
                <a:ext uri="{FF2B5EF4-FFF2-40B4-BE49-F238E27FC236}">
                  <a16:creationId xmlns:a16="http://schemas.microsoft.com/office/drawing/2014/main" id="{37C878D4-2705-6C2C-1719-A4679C205818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4950" y="1238250"/>
              <a:ext cx="12700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0" name="Freeform 98">
              <a:extLst>
                <a:ext uri="{FF2B5EF4-FFF2-40B4-BE49-F238E27FC236}">
                  <a16:creationId xmlns:a16="http://schemas.microsoft.com/office/drawing/2014/main" id="{BBA7BB23-D333-DDCD-DD5E-549F6519458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1938" y="1238250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1" name="Freeform 99">
              <a:extLst>
                <a:ext uri="{FF2B5EF4-FFF2-40B4-BE49-F238E27FC236}">
                  <a16:creationId xmlns:a16="http://schemas.microsoft.com/office/drawing/2014/main" id="{D1A2FB3C-6293-25AE-E24A-F36EA08E988D}"/>
                </a:ext>
              </a:extLst>
            </p:cNvPr>
            <p:cNvSpPr>
              <a:spLocks/>
            </p:cNvSpPr>
            <p:nvPr/>
          </p:nvSpPr>
          <p:spPr bwMode="auto">
            <a:xfrm>
              <a:off x="2827338" y="1238250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2" name="Freeform 100">
              <a:extLst>
                <a:ext uri="{FF2B5EF4-FFF2-40B4-BE49-F238E27FC236}">
                  <a16:creationId xmlns:a16="http://schemas.microsoft.com/office/drawing/2014/main" id="{9E254709-278C-E957-3AB9-CC0DF260A9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7313" y="957263"/>
              <a:ext cx="93663" cy="93663"/>
            </a:xfrm>
            <a:custGeom>
              <a:avLst/>
              <a:gdLst>
                <a:gd name="T0" fmla="*/ 336 w 336"/>
                <a:gd name="T1" fmla="*/ 168 h 336"/>
                <a:gd name="T2" fmla="*/ 168 w 336"/>
                <a:gd name="T3" fmla="*/ 336 h 336"/>
                <a:gd name="T4" fmla="*/ 0 w 336"/>
                <a:gd name="T5" fmla="*/ 168 h 336"/>
                <a:gd name="T6" fmla="*/ 168 w 336"/>
                <a:gd name="T7" fmla="*/ 0 h 336"/>
                <a:gd name="T8" fmla="*/ 336 w 336"/>
                <a:gd name="T9" fmla="*/ 168 h 336"/>
                <a:gd name="T10" fmla="*/ 288 w 336"/>
                <a:gd name="T11" fmla="*/ 169 h 336"/>
                <a:gd name="T12" fmla="*/ 169 w 336"/>
                <a:gd name="T13" fmla="*/ 48 h 336"/>
                <a:gd name="T14" fmla="*/ 48 w 336"/>
                <a:gd name="T15" fmla="*/ 166 h 336"/>
                <a:gd name="T16" fmla="*/ 167 w 336"/>
                <a:gd name="T17" fmla="*/ 288 h 336"/>
                <a:gd name="T18" fmla="*/ 288 w 336"/>
                <a:gd name="T19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336" y="168"/>
                  </a:moveTo>
                  <a:cubicBezTo>
                    <a:pt x="336" y="260"/>
                    <a:pt x="260" y="336"/>
                    <a:pt x="168" y="336"/>
                  </a:cubicBezTo>
                  <a:cubicBezTo>
                    <a:pt x="76" y="336"/>
                    <a:pt x="0" y="260"/>
                    <a:pt x="0" y="168"/>
                  </a:cubicBezTo>
                  <a:cubicBezTo>
                    <a:pt x="0" y="76"/>
                    <a:pt x="76" y="0"/>
                    <a:pt x="168" y="0"/>
                  </a:cubicBezTo>
                  <a:cubicBezTo>
                    <a:pt x="260" y="0"/>
                    <a:pt x="336" y="75"/>
                    <a:pt x="336" y="168"/>
                  </a:cubicBezTo>
                  <a:close/>
                  <a:moveTo>
                    <a:pt x="288" y="169"/>
                  </a:moveTo>
                  <a:cubicBezTo>
                    <a:pt x="288" y="103"/>
                    <a:pt x="235" y="48"/>
                    <a:pt x="169" y="48"/>
                  </a:cubicBezTo>
                  <a:cubicBezTo>
                    <a:pt x="103" y="48"/>
                    <a:pt x="49" y="101"/>
                    <a:pt x="48" y="166"/>
                  </a:cubicBezTo>
                  <a:cubicBezTo>
                    <a:pt x="47" y="233"/>
                    <a:pt x="101" y="287"/>
                    <a:pt x="167" y="288"/>
                  </a:cubicBezTo>
                  <a:cubicBezTo>
                    <a:pt x="233" y="289"/>
                    <a:pt x="288" y="235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3" name="Freeform 101">
              <a:extLst>
                <a:ext uri="{FF2B5EF4-FFF2-40B4-BE49-F238E27FC236}">
                  <a16:creationId xmlns:a16="http://schemas.microsoft.com/office/drawing/2014/main" id="{AB0D392B-5E0B-B362-DBE6-61555506A0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4300" y="982663"/>
              <a:ext cx="39688" cy="41275"/>
            </a:xfrm>
            <a:custGeom>
              <a:avLst/>
              <a:gdLst>
                <a:gd name="T0" fmla="*/ 144 w 144"/>
                <a:gd name="T1" fmla="*/ 74 h 145"/>
                <a:gd name="T2" fmla="*/ 72 w 144"/>
                <a:gd name="T3" fmla="*/ 145 h 145"/>
                <a:gd name="T4" fmla="*/ 0 w 144"/>
                <a:gd name="T5" fmla="*/ 72 h 145"/>
                <a:gd name="T6" fmla="*/ 73 w 144"/>
                <a:gd name="T7" fmla="*/ 1 h 145"/>
                <a:gd name="T8" fmla="*/ 144 w 144"/>
                <a:gd name="T9" fmla="*/ 74 h 145"/>
                <a:gd name="T10" fmla="*/ 96 w 144"/>
                <a:gd name="T11" fmla="*/ 73 h 145"/>
                <a:gd name="T12" fmla="*/ 72 w 144"/>
                <a:gd name="T13" fmla="*/ 49 h 145"/>
                <a:gd name="T14" fmla="*/ 48 w 144"/>
                <a:gd name="T15" fmla="*/ 73 h 145"/>
                <a:gd name="T16" fmla="*/ 72 w 144"/>
                <a:gd name="T17" fmla="*/ 97 h 145"/>
                <a:gd name="T18" fmla="*/ 96 w 144"/>
                <a:gd name="T19" fmla="*/ 73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5">
                  <a:moveTo>
                    <a:pt x="144" y="74"/>
                  </a:moveTo>
                  <a:cubicBezTo>
                    <a:pt x="144" y="113"/>
                    <a:pt x="111" y="145"/>
                    <a:pt x="72" y="145"/>
                  </a:cubicBezTo>
                  <a:cubicBezTo>
                    <a:pt x="32" y="145"/>
                    <a:pt x="0" y="112"/>
                    <a:pt x="0" y="72"/>
                  </a:cubicBezTo>
                  <a:cubicBezTo>
                    <a:pt x="0" y="33"/>
                    <a:pt x="33" y="0"/>
                    <a:pt x="73" y="1"/>
                  </a:cubicBezTo>
                  <a:cubicBezTo>
                    <a:pt x="112" y="2"/>
                    <a:pt x="144" y="34"/>
                    <a:pt x="144" y="74"/>
                  </a:cubicBezTo>
                  <a:close/>
                  <a:moveTo>
                    <a:pt x="96" y="73"/>
                  </a:moveTo>
                  <a:cubicBezTo>
                    <a:pt x="96" y="60"/>
                    <a:pt x="85" y="49"/>
                    <a:pt x="72" y="49"/>
                  </a:cubicBezTo>
                  <a:cubicBezTo>
                    <a:pt x="59" y="49"/>
                    <a:pt x="48" y="60"/>
                    <a:pt x="48" y="73"/>
                  </a:cubicBezTo>
                  <a:cubicBezTo>
                    <a:pt x="48" y="86"/>
                    <a:pt x="59" y="97"/>
                    <a:pt x="72" y="97"/>
                  </a:cubicBezTo>
                  <a:cubicBezTo>
                    <a:pt x="85" y="97"/>
                    <a:pt x="96" y="86"/>
                    <a:pt x="96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4" name="Group 123">
            <a:extLst>
              <a:ext uri="{FF2B5EF4-FFF2-40B4-BE49-F238E27FC236}">
                <a16:creationId xmlns:a16="http://schemas.microsoft.com/office/drawing/2014/main" id="{15FFAA32-5833-2DCE-800C-83A1C905BD48}"/>
              </a:ext>
            </a:extLst>
          </p:cNvPr>
          <p:cNvGrpSpPr/>
          <p:nvPr/>
        </p:nvGrpSpPr>
        <p:grpSpPr>
          <a:xfrm>
            <a:off x="4933113" y="2197852"/>
            <a:ext cx="428625" cy="430213"/>
            <a:chOff x="2949575" y="909638"/>
            <a:chExt cx="428625" cy="430213"/>
          </a:xfrm>
          <a:solidFill>
            <a:srgbClr val="43266B"/>
          </a:solidFill>
        </p:grpSpPr>
        <p:sp>
          <p:nvSpPr>
            <p:cNvPr id="125" name="Freeform 102">
              <a:extLst>
                <a:ext uri="{FF2B5EF4-FFF2-40B4-BE49-F238E27FC236}">
                  <a16:creationId xmlns:a16="http://schemas.microsoft.com/office/drawing/2014/main" id="{83FB6428-06DE-FD3C-BBB7-3E882C9113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949575" y="909638"/>
              <a:ext cx="428625" cy="430213"/>
            </a:xfrm>
            <a:custGeom>
              <a:avLst/>
              <a:gdLst>
                <a:gd name="T0" fmla="*/ 896 w 1542"/>
                <a:gd name="T1" fmla="*/ 46 h 1542"/>
                <a:gd name="T2" fmla="*/ 1036 w 1542"/>
                <a:gd name="T3" fmla="*/ 51 h 1542"/>
                <a:gd name="T4" fmla="*/ 1169 w 1542"/>
                <a:gd name="T5" fmla="*/ 156 h 1542"/>
                <a:gd name="T6" fmla="*/ 1246 w 1542"/>
                <a:gd name="T7" fmla="*/ 186 h 1542"/>
                <a:gd name="T8" fmla="*/ 1372 w 1542"/>
                <a:gd name="T9" fmla="*/ 357 h 1542"/>
                <a:gd name="T10" fmla="*/ 1434 w 1542"/>
                <a:gd name="T11" fmla="*/ 415 h 1542"/>
                <a:gd name="T12" fmla="*/ 1484 w 1542"/>
                <a:gd name="T13" fmla="*/ 623 h 1542"/>
                <a:gd name="T14" fmla="*/ 1519 w 1542"/>
                <a:gd name="T15" fmla="*/ 698 h 1542"/>
                <a:gd name="T16" fmla="*/ 1490 w 1542"/>
                <a:gd name="T17" fmla="*/ 895 h 1542"/>
                <a:gd name="T18" fmla="*/ 1485 w 1542"/>
                <a:gd name="T19" fmla="*/ 1035 h 1542"/>
                <a:gd name="T20" fmla="*/ 1402 w 1542"/>
                <a:gd name="T21" fmla="*/ 1148 h 1542"/>
                <a:gd name="T22" fmla="*/ 1347 w 1542"/>
                <a:gd name="T23" fmla="*/ 1254 h 1542"/>
                <a:gd name="T24" fmla="*/ 1220 w 1542"/>
                <a:gd name="T25" fmla="*/ 1358 h 1542"/>
                <a:gd name="T26" fmla="*/ 972 w 1542"/>
                <a:gd name="T27" fmla="*/ 1488 h 1542"/>
                <a:gd name="T28" fmla="*/ 896 w 1542"/>
                <a:gd name="T29" fmla="*/ 1488 h 1542"/>
                <a:gd name="T30" fmla="*/ 699 w 1542"/>
                <a:gd name="T31" fmla="*/ 1519 h 1542"/>
                <a:gd name="T32" fmla="*/ 600 w 1542"/>
                <a:gd name="T33" fmla="*/ 1483 h 1542"/>
                <a:gd name="T34" fmla="*/ 420 w 1542"/>
                <a:gd name="T35" fmla="*/ 1439 h 1542"/>
                <a:gd name="T36" fmla="*/ 350 w 1542"/>
                <a:gd name="T37" fmla="*/ 1368 h 1542"/>
                <a:gd name="T38" fmla="*/ 185 w 1542"/>
                <a:gd name="T39" fmla="*/ 1244 h 1542"/>
                <a:gd name="T40" fmla="*/ 153 w 1542"/>
                <a:gd name="T41" fmla="*/ 1163 h 1542"/>
                <a:gd name="T42" fmla="*/ 47 w 1542"/>
                <a:gd name="T43" fmla="*/ 991 h 1542"/>
                <a:gd name="T44" fmla="*/ 50 w 1542"/>
                <a:gd name="T45" fmla="*/ 900 h 1542"/>
                <a:gd name="T46" fmla="*/ 0 w 1542"/>
                <a:gd name="T47" fmla="*/ 789 h 1542"/>
                <a:gd name="T48" fmla="*/ 38 w 1542"/>
                <a:gd name="T49" fmla="*/ 657 h 1542"/>
                <a:gd name="T50" fmla="*/ 48 w 1542"/>
                <a:gd name="T51" fmla="*/ 550 h 1542"/>
                <a:gd name="T52" fmla="*/ 187 w 1542"/>
                <a:gd name="T53" fmla="*/ 288 h 1542"/>
                <a:gd name="T54" fmla="*/ 323 w 1542"/>
                <a:gd name="T55" fmla="*/ 176 h 1542"/>
                <a:gd name="T56" fmla="*/ 418 w 1542"/>
                <a:gd name="T57" fmla="*/ 98 h 1542"/>
                <a:gd name="T58" fmla="*/ 616 w 1542"/>
                <a:gd name="T59" fmla="*/ 52 h 1542"/>
                <a:gd name="T60" fmla="*/ 747 w 1542"/>
                <a:gd name="T61" fmla="*/ 0 h 1542"/>
                <a:gd name="T62" fmla="*/ 995 w 1542"/>
                <a:gd name="T63" fmla="*/ 1429 h 1542"/>
                <a:gd name="T64" fmla="*/ 1126 w 1542"/>
                <a:gd name="T65" fmla="*/ 1335 h 1542"/>
                <a:gd name="T66" fmla="*/ 1227 w 1542"/>
                <a:gd name="T67" fmla="*/ 1293 h 1542"/>
                <a:gd name="T68" fmla="*/ 1315 w 1542"/>
                <a:gd name="T69" fmla="*/ 1157 h 1542"/>
                <a:gd name="T70" fmla="*/ 1396 w 1542"/>
                <a:gd name="T71" fmla="*/ 1074 h 1542"/>
                <a:gd name="T72" fmla="*/ 1422 w 1542"/>
                <a:gd name="T73" fmla="*/ 916 h 1542"/>
                <a:gd name="T74" fmla="*/ 1465 w 1542"/>
                <a:gd name="T75" fmla="*/ 813 h 1542"/>
                <a:gd name="T76" fmla="*/ 1430 w 1542"/>
                <a:gd name="T77" fmla="*/ 657 h 1542"/>
                <a:gd name="T78" fmla="*/ 1429 w 1542"/>
                <a:gd name="T79" fmla="*/ 545 h 1542"/>
                <a:gd name="T80" fmla="*/ 1335 w 1542"/>
                <a:gd name="T81" fmla="*/ 410 h 1542"/>
                <a:gd name="T82" fmla="*/ 1293 w 1542"/>
                <a:gd name="T83" fmla="*/ 310 h 1542"/>
                <a:gd name="T84" fmla="*/ 1159 w 1542"/>
                <a:gd name="T85" fmla="*/ 222 h 1542"/>
                <a:gd name="T86" fmla="*/ 1074 w 1542"/>
                <a:gd name="T87" fmla="*/ 140 h 1542"/>
                <a:gd name="T88" fmla="*/ 916 w 1542"/>
                <a:gd name="T89" fmla="*/ 114 h 1542"/>
                <a:gd name="T90" fmla="*/ 814 w 1542"/>
                <a:gd name="T91" fmla="*/ 72 h 1542"/>
                <a:gd name="T92" fmla="*/ 659 w 1542"/>
                <a:gd name="T93" fmla="*/ 106 h 1542"/>
                <a:gd name="T94" fmla="*/ 551 w 1542"/>
                <a:gd name="T95" fmla="*/ 108 h 1542"/>
                <a:gd name="T96" fmla="*/ 330 w 1542"/>
                <a:gd name="T97" fmla="*/ 236 h 1542"/>
                <a:gd name="T98" fmla="*/ 243 w 1542"/>
                <a:gd name="T99" fmla="*/ 309 h 1542"/>
                <a:gd name="T100" fmla="*/ 204 w 1542"/>
                <a:gd name="T101" fmla="*/ 406 h 1542"/>
                <a:gd name="T102" fmla="*/ 107 w 1542"/>
                <a:gd name="T103" fmla="*/ 541 h 1542"/>
                <a:gd name="T104" fmla="*/ 108 w 1542"/>
                <a:gd name="T105" fmla="*/ 650 h 1542"/>
                <a:gd name="T106" fmla="*/ 73 w 1542"/>
                <a:gd name="T107" fmla="*/ 815 h 1542"/>
                <a:gd name="T108" fmla="*/ 113 w 1542"/>
                <a:gd name="T109" fmla="*/ 909 h 1542"/>
                <a:gd name="T110" fmla="*/ 146 w 1542"/>
                <a:gd name="T111" fmla="*/ 1080 h 1542"/>
                <a:gd name="T112" fmla="*/ 217 w 1542"/>
                <a:gd name="T113" fmla="*/ 1149 h 1542"/>
                <a:gd name="T114" fmla="*/ 310 w 1542"/>
                <a:gd name="T115" fmla="*/ 1293 h 1542"/>
                <a:gd name="T116" fmla="*/ 405 w 1542"/>
                <a:gd name="T117" fmla="*/ 1332 h 1542"/>
                <a:gd name="T118" fmla="*/ 541 w 1542"/>
                <a:gd name="T119" fmla="*/ 1429 h 1542"/>
                <a:gd name="T120" fmla="*/ 647 w 1542"/>
                <a:gd name="T121" fmla="*/ 1427 h 1542"/>
                <a:gd name="T122" fmla="*/ 818 w 1542"/>
                <a:gd name="T123" fmla="*/ 1462 h 1542"/>
                <a:gd name="T124" fmla="*/ 912 w 1542"/>
                <a:gd name="T125" fmla="*/ 1423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542" h="1542">
                  <a:moveTo>
                    <a:pt x="789" y="0"/>
                  </a:moveTo>
                  <a:cubicBezTo>
                    <a:pt x="825" y="15"/>
                    <a:pt x="861" y="30"/>
                    <a:pt x="896" y="46"/>
                  </a:cubicBezTo>
                  <a:cubicBezTo>
                    <a:pt x="909" y="53"/>
                    <a:pt x="921" y="54"/>
                    <a:pt x="936" y="53"/>
                  </a:cubicBezTo>
                  <a:cubicBezTo>
                    <a:pt x="969" y="51"/>
                    <a:pt x="1003" y="48"/>
                    <a:pt x="1036" y="51"/>
                  </a:cubicBezTo>
                  <a:cubicBezTo>
                    <a:pt x="1068" y="54"/>
                    <a:pt x="1095" y="73"/>
                    <a:pt x="1117" y="98"/>
                  </a:cubicBezTo>
                  <a:cubicBezTo>
                    <a:pt x="1135" y="117"/>
                    <a:pt x="1151" y="137"/>
                    <a:pt x="1169" y="156"/>
                  </a:cubicBezTo>
                  <a:cubicBezTo>
                    <a:pt x="1173" y="161"/>
                    <a:pt x="1179" y="165"/>
                    <a:pt x="1186" y="167"/>
                  </a:cubicBezTo>
                  <a:cubicBezTo>
                    <a:pt x="1205" y="174"/>
                    <a:pt x="1226" y="180"/>
                    <a:pt x="1246" y="186"/>
                  </a:cubicBezTo>
                  <a:cubicBezTo>
                    <a:pt x="1299" y="203"/>
                    <a:pt x="1334" y="238"/>
                    <a:pt x="1351" y="292"/>
                  </a:cubicBezTo>
                  <a:cubicBezTo>
                    <a:pt x="1357" y="314"/>
                    <a:pt x="1364" y="336"/>
                    <a:pt x="1372" y="357"/>
                  </a:cubicBezTo>
                  <a:cubicBezTo>
                    <a:pt x="1374" y="363"/>
                    <a:pt x="1379" y="369"/>
                    <a:pt x="1383" y="373"/>
                  </a:cubicBezTo>
                  <a:cubicBezTo>
                    <a:pt x="1400" y="387"/>
                    <a:pt x="1417" y="400"/>
                    <a:pt x="1434" y="415"/>
                  </a:cubicBezTo>
                  <a:cubicBezTo>
                    <a:pt x="1474" y="449"/>
                    <a:pt x="1492" y="492"/>
                    <a:pt x="1489" y="545"/>
                  </a:cubicBezTo>
                  <a:cubicBezTo>
                    <a:pt x="1487" y="571"/>
                    <a:pt x="1485" y="597"/>
                    <a:pt x="1484" y="623"/>
                  </a:cubicBezTo>
                  <a:cubicBezTo>
                    <a:pt x="1483" y="628"/>
                    <a:pt x="1485" y="634"/>
                    <a:pt x="1488" y="639"/>
                  </a:cubicBezTo>
                  <a:cubicBezTo>
                    <a:pt x="1498" y="659"/>
                    <a:pt x="1509" y="678"/>
                    <a:pt x="1519" y="698"/>
                  </a:cubicBezTo>
                  <a:cubicBezTo>
                    <a:pt x="1542" y="744"/>
                    <a:pt x="1542" y="790"/>
                    <a:pt x="1520" y="836"/>
                  </a:cubicBezTo>
                  <a:cubicBezTo>
                    <a:pt x="1510" y="856"/>
                    <a:pt x="1501" y="876"/>
                    <a:pt x="1490" y="895"/>
                  </a:cubicBezTo>
                  <a:cubicBezTo>
                    <a:pt x="1482" y="909"/>
                    <a:pt x="1482" y="922"/>
                    <a:pt x="1483" y="937"/>
                  </a:cubicBezTo>
                  <a:cubicBezTo>
                    <a:pt x="1485" y="969"/>
                    <a:pt x="1488" y="1002"/>
                    <a:pt x="1485" y="1035"/>
                  </a:cubicBezTo>
                  <a:cubicBezTo>
                    <a:pt x="1482" y="1068"/>
                    <a:pt x="1463" y="1095"/>
                    <a:pt x="1439" y="1117"/>
                  </a:cubicBezTo>
                  <a:cubicBezTo>
                    <a:pt x="1427" y="1128"/>
                    <a:pt x="1416" y="1139"/>
                    <a:pt x="1402" y="1148"/>
                  </a:cubicBezTo>
                  <a:cubicBezTo>
                    <a:pt x="1378" y="1165"/>
                    <a:pt x="1365" y="1188"/>
                    <a:pt x="1359" y="1216"/>
                  </a:cubicBezTo>
                  <a:cubicBezTo>
                    <a:pt x="1356" y="1229"/>
                    <a:pt x="1352" y="1241"/>
                    <a:pt x="1347" y="1254"/>
                  </a:cubicBezTo>
                  <a:cubicBezTo>
                    <a:pt x="1330" y="1301"/>
                    <a:pt x="1297" y="1332"/>
                    <a:pt x="1250" y="1349"/>
                  </a:cubicBezTo>
                  <a:cubicBezTo>
                    <a:pt x="1240" y="1352"/>
                    <a:pt x="1231" y="1356"/>
                    <a:pt x="1220" y="1358"/>
                  </a:cubicBezTo>
                  <a:cubicBezTo>
                    <a:pt x="1184" y="1365"/>
                    <a:pt x="1157" y="1384"/>
                    <a:pt x="1137" y="1415"/>
                  </a:cubicBezTo>
                  <a:cubicBezTo>
                    <a:pt x="1097" y="1473"/>
                    <a:pt x="1042" y="1497"/>
                    <a:pt x="972" y="1488"/>
                  </a:cubicBezTo>
                  <a:cubicBezTo>
                    <a:pt x="954" y="1486"/>
                    <a:pt x="935" y="1485"/>
                    <a:pt x="917" y="1484"/>
                  </a:cubicBezTo>
                  <a:cubicBezTo>
                    <a:pt x="910" y="1484"/>
                    <a:pt x="902" y="1485"/>
                    <a:pt x="896" y="1488"/>
                  </a:cubicBezTo>
                  <a:cubicBezTo>
                    <a:pt x="877" y="1498"/>
                    <a:pt x="859" y="1508"/>
                    <a:pt x="840" y="1518"/>
                  </a:cubicBezTo>
                  <a:cubicBezTo>
                    <a:pt x="793" y="1542"/>
                    <a:pt x="746" y="1542"/>
                    <a:pt x="699" y="1519"/>
                  </a:cubicBezTo>
                  <a:cubicBezTo>
                    <a:pt x="679" y="1510"/>
                    <a:pt x="659" y="1501"/>
                    <a:pt x="640" y="1490"/>
                  </a:cubicBezTo>
                  <a:cubicBezTo>
                    <a:pt x="627" y="1482"/>
                    <a:pt x="614" y="1482"/>
                    <a:pt x="600" y="1483"/>
                  </a:cubicBezTo>
                  <a:cubicBezTo>
                    <a:pt x="567" y="1485"/>
                    <a:pt x="533" y="1488"/>
                    <a:pt x="500" y="1485"/>
                  </a:cubicBezTo>
                  <a:cubicBezTo>
                    <a:pt x="468" y="1482"/>
                    <a:pt x="441" y="1463"/>
                    <a:pt x="420" y="1439"/>
                  </a:cubicBezTo>
                  <a:cubicBezTo>
                    <a:pt x="402" y="1419"/>
                    <a:pt x="385" y="1399"/>
                    <a:pt x="367" y="1379"/>
                  </a:cubicBezTo>
                  <a:cubicBezTo>
                    <a:pt x="363" y="1375"/>
                    <a:pt x="356" y="1371"/>
                    <a:pt x="350" y="1368"/>
                  </a:cubicBezTo>
                  <a:cubicBezTo>
                    <a:pt x="330" y="1362"/>
                    <a:pt x="310" y="1356"/>
                    <a:pt x="290" y="1350"/>
                  </a:cubicBezTo>
                  <a:cubicBezTo>
                    <a:pt x="237" y="1333"/>
                    <a:pt x="202" y="1298"/>
                    <a:pt x="185" y="1244"/>
                  </a:cubicBezTo>
                  <a:cubicBezTo>
                    <a:pt x="179" y="1222"/>
                    <a:pt x="171" y="1200"/>
                    <a:pt x="164" y="1178"/>
                  </a:cubicBezTo>
                  <a:cubicBezTo>
                    <a:pt x="162" y="1173"/>
                    <a:pt x="157" y="1167"/>
                    <a:pt x="153" y="1163"/>
                  </a:cubicBezTo>
                  <a:cubicBezTo>
                    <a:pt x="136" y="1148"/>
                    <a:pt x="118" y="1135"/>
                    <a:pt x="101" y="1120"/>
                  </a:cubicBezTo>
                  <a:cubicBezTo>
                    <a:pt x="62" y="1086"/>
                    <a:pt x="44" y="1043"/>
                    <a:pt x="47" y="991"/>
                  </a:cubicBezTo>
                  <a:cubicBezTo>
                    <a:pt x="49" y="965"/>
                    <a:pt x="51" y="939"/>
                    <a:pt x="53" y="913"/>
                  </a:cubicBezTo>
                  <a:cubicBezTo>
                    <a:pt x="53" y="909"/>
                    <a:pt x="51" y="904"/>
                    <a:pt x="50" y="900"/>
                  </a:cubicBezTo>
                  <a:cubicBezTo>
                    <a:pt x="49" y="897"/>
                    <a:pt x="47" y="895"/>
                    <a:pt x="46" y="892"/>
                  </a:cubicBezTo>
                  <a:cubicBezTo>
                    <a:pt x="29" y="859"/>
                    <a:pt x="8" y="827"/>
                    <a:pt x="0" y="789"/>
                  </a:cubicBezTo>
                  <a:cubicBezTo>
                    <a:pt x="0" y="775"/>
                    <a:pt x="0" y="761"/>
                    <a:pt x="0" y="747"/>
                  </a:cubicBezTo>
                  <a:cubicBezTo>
                    <a:pt x="13" y="717"/>
                    <a:pt x="24" y="686"/>
                    <a:pt x="38" y="657"/>
                  </a:cubicBezTo>
                  <a:cubicBezTo>
                    <a:pt x="50" y="634"/>
                    <a:pt x="58" y="613"/>
                    <a:pt x="52" y="587"/>
                  </a:cubicBezTo>
                  <a:cubicBezTo>
                    <a:pt x="49" y="575"/>
                    <a:pt x="49" y="562"/>
                    <a:pt x="48" y="550"/>
                  </a:cubicBezTo>
                  <a:cubicBezTo>
                    <a:pt x="43" y="494"/>
                    <a:pt x="61" y="446"/>
                    <a:pt x="106" y="413"/>
                  </a:cubicBezTo>
                  <a:cubicBezTo>
                    <a:pt x="149" y="380"/>
                    <a:pt x="175" y="341"/>
                    <a:pt x="187" y="288"/>
                  </a:cubicBezTo>
                  <a:cubicBezTo>
                    <a:pt x="200" y="235"/>
                    <a:pt x="239" y="202"/>
                    <a:pt x="291" y="186"/>
                  </a:cubicBezTo>
                  <a:cubicBezTo>
                    <a:pt x="302" y="182"/>
                    <a:pt x="312" y="178"/>
                    <a:pt x="323" y="176"/>
                  </a:cubicBezTo>
                  <a:cubicBezTo>
                    <a:pt x="353" y="169"/>
                    <a:pt x="377" y="154"/>
                    <a:pt x="394" y="127"/>
                  </a:cubicBezTo>
                  <a:cubicBezTo>
                    <a:pt x="401" y="117"/>
                    <a:pt x="410" y="107"/>
                    <a:pt x="418" y="98"/>
                  </a:cubicBezTo>
                  <a:cubicBezTo>
                    <a:pt x="445" y="68"/>
                    <a:pt x="478" y="49"/>
                    <a:pt x="518" y="48"/>
                  </a:cubicBezTo>
                  <a:cubicBezTo>
                    <a:pt x="551" y="47"/>
                    <a:pt x="583" y="51"/>
                    <a:pt x="616" y="52"/>
                  </a:cubicBezTo>
                  <a:cubicBezTo>
                    <a:pt x="625" y="52"/>
                    <a:pt x="635" y="50"/>
                    <a:pt x="644" y="46"/>
                  </a:cubicBezTo>
                  <a:cubicBezTo>
                    <a:pt x="678" y="29"/>
                    <a:pt x="709" y="8"/>
                    <a:pt x="747" y="0"/>
                  </a:cubicBezTo>
                  <a:cubicBezTo>
                    <a:pt x="761" y="0"/>
                    <a:pt x="775" y="0"/>
                    <a:pt x="789" y="0"/>
                  </a:cubicBezTo>
                  <a:close/>
                  <a:moveTo>
                    <a:pt x="995" y="1429"/>
                  </a:moveTo>
                  <a:cubicBezTo>
                    <a:pt x="1028" y="1434"/>
                    <a:pt x="1059" y="1418"/>
                    <a:pt x="1084" y="1385"/>
                  </a:cubicBezTo>
                  <a:cubicBezTo>
                    <a:pt x="1097" y="1368"/>
                    <a:pt x="1111" y="1351"/>
                    <a:pt x="1126" y="1335"/>
                  </a:cubicBezTo>
                  <a:cubicBezTo>
                    <a:pt x="1132" y="1328"/>
                    <a:pt x="1139" y="1323"/>
                    <a:pt x="1147" y="1320"/>
                  </a:cubicBezTo>
                  <a:cubicBezTo>
                    <a:pt x="1174" y="1310"/>
                    <a:pt x="1200" y="1301"/>
                    <a:pt x="1227" y="1293"/>
                  </a:cubicBezTo>
                  <a:cubicBezTo>
                    <a:pt x="1260" y="1283"/>
                    <a:pt x="1282" y="1262"/>
                    <a:pt x="1293" y="1229"/>
                  </a:cubicBezTo>
                  <a:cubicBezTo>
                    <a:pt x="1300" y="1205"/>
                    <a:pt x="1306" y="1181"/>
                    <a:pt x="1315" y="1157"/>
                  </a:cubicBezTo>
                  <a:cubicBezTo>
                    <a:pt x="1318" y="1147"/>
                    <a:pt x="1325" y="1138"/>
                    <a:pt x="1332" y="1130"/>
                  </a:cubicBezTo>
                  <a:cubicBezTo>
                    <a:pt x="1353" y="1111"/>
                    <a:pt x="1375" y="1093"/>
                    <a:pt x="1396" y="1074"/>
                  </a:cubicBezTo>
                  <a:cubicBezTo>
                    <a:pt x="1420" y="1053"/>
                    <a:pt x="1431" y="1027"/>
                    <a:pt x="1429" y="995"/>
                  </a:cubicBezTo>
                  <a:cubicBezTo>
                    <a:pt x="1426" y="969"/>
                    <a:pt x="1423" y="943"/>
                    <a:pt x="1422" y="916"/>
                  </a:cubicBezTo>
                  <a:cubicBezTo>
                    <a:pt x="1421" y="907"/>
                    <a:pt x="1423" y="897"/>
                    <a:pt x="1427" y="889"/>
                  </a:cubicBezTo>
                  <a:cubicBezTo>
                    <a:pt x="1439" y="863"/>
                    <a:pt x="1452" y="838"/>
                    <a:pt x="1465" y="813"/>
                  </a:cubicBezTo>
                  <a:cubicBezTo>
                    <a:pt x="1480" y="782"/>
                    <a:pt x="1480" y="751"/>
                    <a:pt x="1463" y="721"/>
                  </a:cubicBezTo>
                  <a:cubicBezTo>
                    <a:pt x="1452" y="700"/>
                    <a:pt x="1440" y="679"/>
                    <a:pt x="1430" y="657"/>
                  </a:cubicBezTo>
                  <a:cubicBezTo>
                    <a:pt x="1425" y="648"/>
                    <a:pt x="1423" y="636"/>
                    <a:pt x="1423" y="626"/>
                  </a:cubicBezTo>
                  <a:cubicBezTo>
                    <a:pt x="1424" y="599"/>
                    <a:pt x="1426" y="572"/>
                    <a:pt x="1429" y="545"/>
                  </a:cubicBezTo>
                  <a:cubicBezTo>
                    <a:pt x="1432" y="508"/>
                    <a:pt x="1419" y="479"/>
                    <a:pt x="1390" y="456"/>
                  </a:cubicBezTo>
                  <a:cubicBezTo>
                    <a:pt x="1371" y="441"/>
                    <a:pt x="1352" y="426"/>
                    <a:pt x="1335" y="410"/>
                  </a:cubicBezTo>
                  <a:cubicBezTo>
                    <a:pt x="1328" y="404"/>
                    <a:pt x="1323" y="396"/>
                    <a:pt x="1320" y="388"/>
                  </a:cubicBezTo>
                  <a:cubicBezTo>
                    <a:pt x="1310" y="363"/>
                    <a:pt x="1301" y="337"/>
                    <a:pt x="1293" y="310"/>
                  </a:cubicBezTo>
                  <a:cubicBezTo>
                    <a:pt x="1283" y="275"/>
                    <a:pt x="1261" y="253"/>
                    <a:pt x="1226" y="243"/>
                  </a:cubicBezTo>
                  <a:cubicBezTo>
                    <a:pt x="1203" y="236"/>
                    <a:pt x="1181" y="230"/>
                    <a:pt x="1159" y="222"/>
                  </a:cubicBezTo>
                  <a:cubicBezTo>
                    <a:pt x="1148" y="218"/>
                    <a:pt x="1137" y="211"/>
                    <a:pt x="1129" y="203"/>
                  </a:cubicBezTo>
                  <a:cubicBezTo>
                    <a:pt x="1110" y="182"/>
                    <a:pt x="1093" y="161"/>
                    <a:pt x="1074" y="140"/>
                  </a:cubicBezTo>
                  <a:cubicBezTo>
                    <a:pt x="1053" y="116"/>
                    <a:pt x="1027" y="105"/>
                    <a:pt x="995" y="107"/>
                  </a:cubicBezTo>
                  <a:cubicBezTo>
                    <a:pt x="969" y="110"/>
                    <a:pt x="943" y="113"/>
                    <a:pt x="916" y="114"/>
                  </a:cubicBezTo>
                  <a:cubicBezTo>
                    <a:pt x="907" y="115"/>
                    <a:pt x="897" y="113"/>
                    <a:pt x="889" y="109"/>
                  </a:cubicBezTo>
                  <a:cubicBezTo>
                    <a:pt x="864" y="98"/>
                    <a:pt x="839" y="85"/>
                    <a:pt x="814" y="72"/>
                  </a:cubicBezTo>
                  <a:cubicBezTo>
                    <a:pt x="782" y="56"/>
                    <a:pt x="751" y="56"/>
                    <a:pt x="719" y="74"/>
                  </a:cubicBezTo>
                  <a:cubicBezTo>
                    <a:pt x="699" y="85"/>
                    <a:pt x="679" y="96"/>
                    <a:pt x="659" y="106"/>
                  </a:cubicBezTo>
                  <a:cubicBezTo>
                    <a:pt x="648" y="110"/>
                    <a:pt x="636" y="113"/>
                    <a:pt x="624" y="113"/>
                  </a:cubicBezTo>
                  <a:cubicBezTo>
                    <a:pt x="600" y="112"/>
                    <a:pt x="575" y="111"/>
                    <a:pt x="551" y="108"/>
                  </a:cubicBezTo>
                  <a:cubicBezTo>
                    <a:pt x="508" y="102"/>
                    <a:pt x="474" y="118"/>
                    <a:pt x="451" y="153"/>
                  </a:cubicBezTo>
                  <a:cubicBezTo>
                    <a:pt x="421" y="197"/>
                    <a:pt x="383" y="227"/>
                    <a:pt x="330" y="236"/>
                  </a:cubicBezTo>
                  <a:cubicBezTo>
                    <a:pt x="324" y="238"/>
                    <a:pt x="317" y="241"/>
                    <a:pt x="310" y="243"/>
                  </a:cubicBezTo>
                  <a:cubicBezTo>
                    <a:pt x="276" y="252"/>
                    <a:pt x="254" y="275"/>
                    <a:pt x="243" y="309"/>
                  </a:cubicBezTo>
                  <a:cubicBezTo>
                    <a:pt x="236" y="332"/>
                    <a:pt x="230" y="356"/>
                    <a:pt x="221" y="379"/>
                  </a:cubicBezTo>
                  <a:cubicBezTo>
                    <a:pt x="218" y="389"/>
                    <a:pt x="211" y="398"/>
                    <a:pt x="204" y="406"/>
                  </a:cubicBezTo>
                  <a:cubicBezTo>
                    <a:pt x="183" y="425"/>
                    <a:pt x="161" y="443"/>
                    <a:pt x="140" y="462"/>
                  </a:cubicBezTo>
                  <a:cubicBezTo>
                    <a:pt x="116" y="483"/>
                    <a:pt x="105" y="509"/>
                    <a:pt x="107" y="541"/>
                  </a:cubicBezTo>
                  <a:cubicBezTo>
                    <a:pt x="110" y="566"/>
                    <a:pt x="113" y="592"/>
                    <a:pt x="114" y="618"/>
                  </a:cubicBezTo>
                  <a:cubicBezTo>
                    <a:pt x="115" y="629"/>
                    <a:pt x="112" y="640"/>
                    <a:pt x="108" y="650"/>
                  </a:cubicBezTo>
                  <a:cubicBezTo>
                    <a:pt x="97" y="675"/>
                    <a:pt x="84" y="699"/>
                    <a:pt x="71" y="723"/>
                  </a:cubicBezTo>
                  <a:cubicBezTo>
                    <a:pt x="56" y="754"/>
                    <a:pt x="56" y="785"/>
                    <a:pt x="73" y="815"/>
                  </a:cubicBezTo>
                  <a:cubicBezTo>
                    <a:pt x="84" y="837"/>
                    <a:pt x="97" y="858"/>
                    <a:pt x="107" y="880"/>
                  </a:cubicBezTo>
                  <a:cubicBezTo>
                    <a:pt x="111" y="889"/>
                    <a:pt x="113" y="899"/>
                    <a:pt x="113" y="909"/>
                  </a:cubicBezTo>
                  <a:cubicBezTo>
                    <a:pt x="112" y="936"/>
                    <a:pt x="110" y="963"/>
                    <a:pt x="107" y="991"/>
                  </a:cubicBezTo>
                  <a:cubicBezTo>
                    <a:pt x="104" y="1028"/>
                    <a:pt x="117" y="1057"/>
                    <a:pt x="146" y="1080"/>
                  </a:cubicBezTo>
                  <a:cubicBezTo>
                    <a:pt x="164" y="1095"/>
                    <a:pt x="183" y="1109"/>
                    <a:pt x="200" y="1125"/>
                  </a:cubicBezTo>
                  <a:cubicBezTo>
                    <a:pt x="207" y="1131"/>
                    <a:pt x="213" y="1140"/>
                    <a:pt x="217" y="1149"/>
                  </a:cubicBezTo>
                  <a:cubicBezTo>
                    <a:pt x="226" y="1174"/>
                    <a:pt x="235" y="1200"/>
                    <a:pt x="242" y="1226"/>
                  </a:cubicBezTo>
                  <a:cubicBezTo>
                    <a:pt x="253" y="1260"/>
                    <a:pt x="275" y="1283"/>
                    <a:pt x="310" y="1293"/>
                  </a:cubicBezTo>
                  <a:cubicBezTo>
                    <a:pt x="333" y="1300"/>
                    <a:pt x="356" y="1306"/>
                    <a:pt x="379" y="1315"/>
                  </a:cubicBezTo>
                  <a:cubicBezTo>
                    <a:pt x="388" y="1318"/>
                    <a:pt x="398" y="1324"/>
                    <a:pt x="405" y="1332"/>
                  </a:cubicBezTo>
                  <a:cubicBezTo>
                    <a:pt x="425" y="1353"/>
                    <a:pt x="443" y="1375"/>
                    <a:pt x="462" y="1396"/>
                  </a:cubicBezTo>
                  <a:cubicBezTo>
                    <a:pt x="483" y="1420"/>
                    <a:pt x="509" y="1431"/>
                    <a:pt x="541" y="1429"/>
                  </a:cubicBezTo>
                  <a:cubicBezTo>
                    <a:pt x="567" y="1426"/>
                    <a:pt x="593" y="1423"/>
                    <a:pt x="620" y="1422"/>
                  </a:cubicBezTo>
                  <a:cubicBezTo>
                    <a:pt x="629" y="1421"/>
                    <a:pt x="639" y="1423"/>
                    <a:pt x="647" y="1427"/>
                  </a:cubicBezTo>
                  <a:cubicBezTo>
                    <a:pt x="672" y="1438"/>
                    <a:pt x="696" y="1451"/>
                    <a:pt x="721" y="1463"/>
                  </a:cubicBezTo>
                  <a:cubicBezTo>
                    <a:pt x="753" y="1480"/>
                    <a:pt x="786" y="1480"/>
                    <a:pt x="818" y="1462"/>
                  </a:cubicBezTo>
                  <a:cubicBezTo>
                    <a:pt x="837" y="1451"/>
                    <a:pt x="857" y="1440"/>
                    <a:pt x="877" y="1430"/>
                  </a:cubicBezTo>
                  <a:cubicBezTo>
                    <a:pt x="888" y="1426"/>
                    <a:pt x="900" y="1423"/>
                    <a:pt x="912" y="1423"/>
                  </a:cubicBezTo>
                  <a:cubicBezTo>
                    <a:pt x="937" y="1424"/>
                    <a:pt x="961" y="1427"/>
                    <a:pt x="995" y="14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6" name="Freeform 103">
              <a:extLst>
                <a:ext uri="{FF2B5EF4-FFF2-40B4-BE49-F238E27FC236}">
                  <a16:creationId xmlns:a16="http://schemas.microsoft.com/office/drawing/2014/main" id="{E8E91E76-292C-B678-6C56-E4ABE56E9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984500" y="960438"/>
              <a:ext cx="346075" cy="344488"/>
            </a:xfrm>
            <a:custGeom>
              <a:avLst/>
              <a:gdLst>
                <a:gd name="T0" fmla="*/ 1244 w 1244"/>
                <a:gd name="T1" fmla="*/ 586 h 1233"/>
                <a:gd name="T2" fmla="*/ 742 w 1244"/>
                <a:gd name="T3" fmla="*/ 1178 h 1233"/>
                <a:gd name="T4" fmla="*/ 52 w 1244"/>
                <a:gd name="T5" fmla="*/ 688 h 1233"/>
                <a:gd name="T6" fmla="*/ 493 w 1244"/>
                <a:gd name="T7" fmla="*/ 6 h 1233"/>
                <a:gd name="T8" fmla="*/ 512 w 1244"/>
                <a:gd name="T9" fmla="*/ 3 h 1233"/>
                <a:gd name="T10" fmla="*/ 538 w 1244"/>
                <a:gd name="T11" fmla="*/ 29 h 1233"/>
                <a:gd name="T12" fmla="*/ 514 w 1244"/>
                <a:gd name="T13" fmla="*/ 62 h 1233"/>
                <a:gd name="T14" fmla="*/ 374 w 1244"/>
                <a:gd name="T15" fmla="*/ 118 h 1233"/>
                <a:gd name="T16" fmla="*/ 109 w 1244"/>
                <a:gd name="T17" fmla="*/ 510 h 1233"/>
                <a:gd name="T18" fmla="*/ 476 w 1244"/>
                <a:gd name="T19" fmla="*/ 1100 h 1233"/>
                <a:gd name="T20" fmla="*/ 1174 w 1244"/>
                <a:gd name="T21" fmla="*/ 682 h 1233"/>
                <a:gd name="T22" fmla="*/ 779 w 1244"/>
                <a:gd name="T23" fmla="*/ 64 h 1233"/>
                <a:gd name="T24" fmla="*/ 769 w 1244"/>
                <a:gd name="T25" fmla="*/ 62 h 1233"/>
                <a:gd name="T26" fmla="*/ 748 w 1244"/>
                <a:gd name="T27" fmla="*/ 25 h 1233"/>
                <a:gd name="T28" fmla="*/ 784 w 1244"/>
                <a:gd name="T29" fmla="*/ 4 h 1233"/>
                <a:gd name="T30" fmla="*/ 953 w 1244"/>
                <a:gd name="T31" fmla="*/ 73 h 1233"/>
                <a:gd name="T32" fmla="*/ 1239 w 1244"/>
                <a:gd name="T33" fmla="*/ 517 h 1233"/>
                <a:gd name="T34" fmla="*/ 1244 w 1244"/>
                <a:gd name="T35" fmla="*/ 586 h 1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244" h="1233">
                  <a:moveTo>
                    <a:pt x="1244" y="586"/>
                  </a:moveTo>
                  <a:cubicBezTo>
                    <a:pt x="1243" y="879"/>
                    <a:pt x="1031" y="1130"/>
                    <a:pt x="742" y="1178"/>
                  </a:cubicBezTo>
                  <a:cubicBezTo>
                    <a:pt x="416" y="1233"/>
                    <a:pt x="106" y="1013"/>
                    <a:pt x="52" y="688"/>
                  </a:cubicBezTo>
                  <a:cubicBezTo>
                    <a:pt x="0" y="379"/>
                    <a:pt x="190" y="85"/>
                    <a:pt x="493" y="6"/>
                  </a:cubicBezTo>
                  <a:cubicBezTo>
                    <a:pt x="499" y="5"/>
                    <a:pt x="505" y="3"/>
                    <a:pt x="512" y="3"/>
                  </a:cubicBezTo>
                  <a:cubicBezTo>
                    <a:pt x="526" y="4"/>
                    <a:pt x="537" y="16"/>
                    <a:pt x="538" y="29"/>
                  </a:cubicBezTo>
                  <a:cubicBezTo>
                    <a:pt x="540" y="46"/>
                    <a:pt x="532" y="58"/>
                    <a:pt x="514" y="62"/>
                  </a:cubicBezTo>
                  <a:cubicBezTo>
                    <a:pt x="465" y="75"/>
                    <a:pt x="418" y="93"/>
                    <a:pt x="374" y="118"/>
                  </a:cubicBezTo>
                  <a:cubicBezTo>
                    <a:pt x="225" y="207"/>
                    <a:pt x="134" y="337"/>
                    <a:pt x="109" y="510"/>
                  </a:cubicBezTo>
                  <a:cubicBezTo>
                    <a:pt x="72" y="774"/>
                    <a:pt x="224" y="1016"/>
                    <a:pt x="476" y="1100"/>
                  </a:cubicBezTo>
                  <a:cubicBezTo>
                    <a:pt x="784" y="1203"/>
                    <a:pt x="1120" y="1002"/>
                    <a:pt x="1174" y="682"/>
                  </a:cubicBezTo>
                  <a:cubicBezTo>
                    <a:pt x="1222" y="400"/>
                    <a:pt x="1055" y="138"/>
                    <a:pt x="779" y="64"/>
                  </a:cubicBezTo>
                  <a:cubicBezTo>
                    <a:pt x="776" y="64"/>
                    <a:pt x="772" y="63"/>
                    <a:pt x="769" y="62"/>
                  </a:cubicBezTo>
                  <a:cubicBezTo>
                    <a:pt x="753" y="56"/>
                    <a:pt x="744" y="41"/>
                    <a:pt x="748" y="25"/>
                  </a:cubicBezTo>
                  <a:cubicBezTo>
                    <a:pt x="752" y="10"/>
                    <a:pt x="767" y="0"/>
                    <a:pt x="784" y="4"/>
                  </a:cubicBezTo>
                  <a:cubicBezTo>
                    <a:pt x="844" y="18"/>
                    <a:pt x="901" y="41"/>
                    <a:pt x="953" y="73"/>
                  </a:cubicBezTo>
                  <a:cubicBezTo>
                    <a:pt x="1117" y="177"/>
                    <a:pt x="1213" y="324"/>
                    <a:pt x="1239" y="517"/>
                  </a:cubicBezTo>
                  <a:cubicBezTo>
                    <a:pt x="1242" y="540"/>
                    <a:pt x="1242" y="563"/>
                    <a:pt x="1244" y="5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7" name="Freeform 104">
              <a:extLst>
                <a:ext uri="{FF2B5EF4-FFF2-40B4-BE49-F238E27FC236}">
                  <a16:creationId xmlns:a16="http://schemas.microsoft.com/office/drawing/2014/main" id="{F0212C39-2346-052F-78FC-342E118D52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67050" y="990600"/>
              <a:ext cx="225425" cy="233363"/>
            </a:xfrm>
            <a:custGeom>
              <a:avLst/>
              <a:gdLst>
                <a:gd name="T0" fmla="*/ 237 w 808"/>
                <a:gd name="T1" fmla="*/ 285 h 837"/>
                <a:gd name="T2" fmla="*/ 267 w 808"/>
                <a:gd name="T3" fmla="*/ 177 h 837"/>
                <a:gd name="T4" fmla="*/ 290 w 808"/>
                <a:gd name="T5" fmla="*/ 67 h 837"/>
                <a:gd name="T6" fmla="*/ 465 w 808"/>
                <a:gd name="T7" fmla="*/ 182 h 837"/>
                <a:gd name="T8" fmla="*/ 460 w 808"/>
                <a:gd name="T9" fmla="*/ 287 h 837"/>
                <a:gd name="T10" fmla="*/ 712 w 808"/>
                <a:gd name="T11" fmla="*/ 297 h 837"/>
                <a:gd name="T12" fmla="*/ 768 w 808"/>
                <a:gd name="T13" fmla="*/ 460 h 837"/>
                <a:gd name="T14" fmla="*/ 739 w 808"/>
                <a:gd name="T15" fmla="*/ 561 h 837"/>
                <a:gd name="T16" fmla="*/ 704 w 808"/>
                <a:gd name="T17" fmla="*/ 679 h 837"/>
                <a:gd name="T18" fmla="*/ 599 w 808"/>
                <a:gd name="T19" fmla="*/ 826 h 837"/>
                <a:gd name="T20" fmla="*/ 227 w 808"/>
                <a:gd name="T21" fmla="*/ 795 h 837"/>
                <a:gd name="T22" fmla="*/ 186 w 808"/>
                <a:gd name="T23" fmla="*/ 810 h 837"/>
                <a:gd name="T24" fmla="*/ 1 w 808"/>
                <a:gd name="T25" fmla="*/ 777 h 837"/>
                <a:gd name="T26" fmla="*/ 33 w 808"/>
                <a:gd name="T27" fmla="*/ 297 h 837"/>
                <a:gd name="T28" fmla="*/ 218 w 808"/>
                <a:gd name="T29" fmla="*/ 309 h 837"/>
                <a:gd name="T30" fmla="*/ 219 w 808"/>
                <a:gd name="T31" fmla="*/ 731 h 837"/>
                <a:gd name="T32" fmla="*/ 543 w 808"/>
                <a:gd name="T33" fmla="*/ 769 h 837"/>
                <a:gd name="T34" fmla="*/ 588 w 808"/>
                <a:gd name="T35" fmla="*/ 768 h 837"/>
                <a:gd name="T36" fmla="*/ 635 w 808"/>
                <a:gd name="T37" fmla="*/ 711 h 837"/>
                <a:gd name="T38" fmla="*/ 633 w 808"/>
                <a:gd name="T39" fmla="*/ 651 h 837"/>
                <a:gd name="T40" fmla="*/ 666 w 808"/>
                <a:gd name="T41" fmla="*/ 599 h 837"/>
                <a:gd name="T42" fmla="*/ 663 w 808"/>
                <a:gd name="T43" fmla="*/ 540 h 837"/>
                <a:gd name="T44" fmla="*/ 689 w 808"/>
                <a:gd name="T45" fmla="*/ 480 h 837"/>
                <a:gd name="T46" fmla="*/ 606 w 808"/>
                <a:gd name="T47" fmla="*/ 453 h 837"/>
                <a:gd name="T48" fmla="*/ 657 w 808"/>
                <a:gd name="T49" fmla="*/ 420 h 837"/>
                <a:gd name="T50" fmla="*/ 745 w 808"/>
                <a:gd name="T51" fmla="*/ 388 h 837"/>
                <a:gd name="T52" fmla="*/ 700 w 808"/>
                <a:gd name="T53" fmla="*/ 357 h 837"/>
                <a:gd name="T54" fmla="*/ 400 w 808"/>
                <a:gd name="T55" fmla="*/ 357 h 837"/>
                <a:gd name="T56" fmla="*/ 387 w 808"/>
                <a:gd name="T57" fmla="*/ 302 h 837"/>
                <a:gd name="T58" fmla="*/ 402 w 808"/>
                <a:gd name="T59" fmla="*/ 184 h 837"/>
                <a:gd name="T60" fmla="*/ 350 w 808"/>
                <a:gd name="T61" fmla="*/ 69 h 837"/>
                <a:gd name="T62" fmla="*/ 327 w 808"/>
                <a:gd name="T63" fmla="*/ 190 h 837"/>
                <a:gd name="T64" fmla="*/ 289 w 808"/>
                <a:gd name="T65" fmla="*/ 320 h 837"/>
                <a:gd name="T66" fmla="*/ 219 w 808"/>
                <a:gd name="T67" fmla="*/ 390 h 837"/>
                <a:gd name="T68" fmla="*/ 219 w 808"/>
                <a:gd name="T69" fmla="*/ 731 h 837"/>
                <a:gd name="T70" fmla="*/ 158 w 808"/>
                <a:gd name="T71" fmla="*/ 358 h 837"/>
                <a:gd name="T72" fmla="*/ 61 w 808"/>
                <a:gd name="T73" fmla="*/ 750 h 8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808" h="837">
                  <a:moveTo>
                    <a:pt x="222" y="314"/>
                  </a:moveTo>
                  <a:cubicBezTo>
                    <a:pt x="227" y="304"/>
                    <a:pt x="234" y="295"/>
                    <a:pt x="237" y="285"/>
                  </a:cubicBezTo>
                  <a:cubicBezTo>
                    <a:pt x="242" y="270"/>
                    <a:pt x="243" y="253"/>
                    <a:pt x="247" y="237"/>
                  </a:cubicBezTo>
                  <a:cubicBezTo>
                    <a:pt x="253" y="217"/>
                    <a:pt x="258" y="196"/>
                    <a:pt x="267" y="177"/>
                  </a:cubicBezTo>
                  <a:cubicBezTo>
                    <a:pt x="280" y="148"/>
                    <a:pt x="288" y="117"/>
                    <a:pt x="289" y="85"/>
                  </a:cubicBezTo>
                  <a:cubicBezTo>
                    <a:pt x="289" y="79"/>
                    <a:pt x="290" y="73"/>
                    <a:pt x="290" y="67"/>
                  </a:cubicBezTo>
                  <a:cubicBezTo>
                    <a:pt x="297" y="20"/>
                    <a:pt x="331" y="0"/>
                    <a:pt x="376" y="14"/>
                  </a:cubicBezTo>
                  <a:cubicBezTo>
                    <a:pt x="442" y="35"/>
                    <a:pt x="482" y="109"/>
                    <a:pt x="465" y="182"/>
                  </a:cubicBezTo>
                  <a:cubicBezTo>
                    <a:pt x="462" y="194"/>
                    <a:pt x="458" y="206"/>
                    <a:pt x="453" y="217"/>
                  </a:cubicBezTo>
                  <a:cubicBezTo>
                    <a:pt x="444" y="242"/>
                    <a:pt x="448" y="264"/>
                    <a:pt x="460" y="287"/>
                  </a:cubicBezTo>
                  <a:cubicBezTo>
                    <a:pt x="464" y="295"/>
                    <a:pt x="470" y="297"/>
                    <a:pt x="479" y="297"/>
                  </a:cubicBezTo>
                  <a:cubicBezTo>
                    <a:pt x="557" y="297"/>
                    <a:pt x="634" y="297"/>
                    <a:pt x="712" y="297"/>
                  </a:cubicBezTo>
                  <a:cubicBezTo>
                    <a:pt x="760" y="297"/>
                    <a:pt x="797" y="330"/>
                    <a:pt x="803" y="377"/>
                  </a:cubicBezTo>
                  <a:cubicBezTo>
                    <a:pt x="808" y="411"/>
                    <a:pt x="795" y="439"/>
                    <a:pt x="768" y="460"/>
                  </a:cubicBezTo>
                  <a:cubicBezTo>
                    <a:pt x="762" y="465"/>
                    <a:pt x="759" y="469"/>
                    <a:pt x="761" y="477"/>
                  </a:cubicBezTo>
                  <a:cubicBezTo>
                    <a:pt x="766" y="508"/>
                    <a:pt x="758" y="536"/>
                    <a:pt x="739" y="561"/>
                  </a:cubicBezTo>
                  <a:cubicBezTo>
                    <a:pt x="733" y="569"/>
                    <a:pt x="731" y="575"/>
                    <a:pt x="732" y="585"/>
                  </a:cubicBezTo>
                  <a:cubicBezTo>
                    <a:pt x="737" y="620"/>
                    <a:pt x="727" y="651"/>
                    <a:pt x="704" y="679"/>
                  </a:cubicBezTo>
                  <a:cubicBezTo>
                    <a:pt x="701" y="683"/>
                    <a:pt x="698" y="689"/>
                    <a:pt x="699" y="694"/>
                  </a:cubicBezTo>
                  <a:cubicBezTo>
                    <a:pt x="706" y="758"/>
                    <a:pt x="664" y="822"/>
                    <a:pt x="599" y="826"/>
                  </a:cubicBezTo>
                  <a:cubicBezTo>
                    <a:pt x="513" y="832"/>
                    <a:pt x="425" y="837"/>
                    <a:pt x="339" y="821"/>
                  </a:cubicBezTo>
                  <a:cubicBezTo>
                    <a:pt x="301" y="815"/>
                    <a:pt x="265" y="803"/>
                    <a:pt x="227" y="795"/>
                  </a:cubicBezTo>
                  <a:cubicBezTo>
                    <a:pt x="223" y="794"/>
                    <a:pt x="217" y="797"/>
                    <a:pt x="212" y="799"/>
                  </a:cubicBezTo>
                  <a:cubicBezTo>
                    <a:pt x="203" y="803"/>
                    <a:pt x="195" y="810"/>
                    <a:pt x="186" y="810"/>
                  </a:cubicBezTo>
                  <a:cubicBezTo>
                    <a:pt x="135" y="811"/>
                    <a:pt x="84" y="810"/>
                    <a:pt x="33" y="810"/>
                  </a:cubicBezTo>
                  <a:cubicBezTo>
                    <a:pt x="12" y="810"/>
                    <a:pt x="1" y="799"/>
                    <a:pt x="1" y="777"/>
                  </a:cubicBezTo>
                  <a:cubicBezTo>
                    <a:pt x="0" y="628"/>
                    <a:pt x="0" y="479"/>
                    <a:pt x="1" y="329"/>
                  </a:cubicBezTo>
                  <a:cubicBezTo>
                    <a:pt x="1" y="308"/>
                    <a:pt x="12" y="297"/>
                    <a:pt x="33" y="297"/>
                  </a:cubicBezTo>
                  <a:cubicBezTo>
                    <a:pt x="84" y="296"/>
                    <a:pt x="135" y="296"/>
                    <a:pt x="186" y="297"/>
                  </a:cubicBezTo>
                  <a:cubicBezTo>
                    <a:pt x="197" y="297"/>
                    <a:pt x="207" y="305"/>
                    <a:pt x="218" y="309"/>
                  </a:cubicBezTo>
                  <a:cubicBezTo>
                    <a:pt x="219" y="311"/>
                    <a:pt x="220" y="312"/>
                    <a:pt x="222" y="314"/>
                  </a:cubicBezTo>
                  <a:close/>
                  <a:moveTo>
                    <a:pt x="219" y="731"/>
                  </a:moveTo>
                  <a:cubicBezTo>
                    <a:pt x="230" y="733"/>
                    <a:pt x="239" y="734"/>
                    <a:pt x="247" y="737"/>
                  </a:cubicBezTo>
                  <a:cubicBezTo>
                    <a:pt x="343" y="770"/>
                    <a:pt x="443" y="773"/>
                    <a:pt x="543" y="769"/>
                  </a:cubicBezTo>
                  <a:cubicBezTo>
                    <a:pt x="545" y="769"/>
                    <a:pt x="546" y="769"/>
                    <a:pt x="548" y="769"/>
                  </a:cubicBezTo>
                  <a:cubicBezTo>
                    <a:pt x="561" y="769"/>
                    <a:pt x="575" y="770"/>
                    <a:pt x="588" y="768"/>
                  </a:cubicBezTo>
                  <a:cubicBezTo>
                    <a:pt x="617" y="765"/>
                    <a:pt x="637" y="742"/>
                    <a:pt x="639" y="712"/>
                  </a:cubicBezTo>
                  <a:cubicBezTo>
                    <a:pt x="638" y="712"/>
                    <a:pt x="636" y="711"/>
                    <a:pt x="635" y="711"/>
                  </a:cubicBezTo>
                  <a:cubicBezTo>
                    <a:pt x="612" y="709"/>
                    <a:pt x="601" y="699"/>
                    <a:pt x="601" y="681"/>
                  </a:cubicBezTo>
                  <a:cubicBezTo>
                    <a:pt x="601" y="664"/>
                    <a:pt x="612" y="653"/>
                    <a:pt x="633" y="651"/>
                  </a:cubicBezTo>
                  <a:cubicBezTo>
                    <a:pt x="658" y="648"/>
                    <a:pt x="674" y="627"/>
                    <a:pt x="672" y="600"/>
                  </a:cubicBezTo>
                  <a:cubicBezTo>
                    <a:pt x="670" y="600"/>
                    <a:pt x="668" y="600"/>
                    <a:pt x="666" y="599"/>
                  </a:cubicBezTo>
                  <a:cubicBezTo>
                    <a:pt x="644" y="599"/>
                    <a:pt x="632" y="589"/>
                    <a:pt x="631" y="571"/>
                  </a:cubicBezTo>
                  <a:cubicBezTo>
                    <a:pt x="630" y="553"/>
                    <a:pt x="640" y="542"/>
                    <a:pt x="663" y="540"/>
                  </a:cubicBezTo>
                  <a:cubicBezTo>
                    <a:pt x="686" y="537"/>
                    <a:pt x="701" y="520"/>
                    <a:pt x="703" y="495"/>
                  </a:cubicBezTo>
                  <a:cubicBezTo>
                    <a:pt x="703" y="484"/>
                    <a:pt x="701" y="479"/>
                    <a:pt x="689" y="480"/>
                  </a:cubicBezTo>
                  <a:cubicBezTo>
                    <a:pt x="671" y="481"/>
                    <a:pt x="653" y="481"/>
                    <a:pt x="635" y="480"/>
                  </a:cubicBezTo>
                  <a:cubicBezTo>
                    <a:pt x="618" y="480"/>
                    <a:pt x="607" y="469"/>
                    <a:pt x="606" y="453"/>
                  </a:cubicBezTo>
                  <a:cubicBezTo>
                    <a:pt x="605" y="438"/>
                    <a:pt x="614" y="425"/>
                    <a:pt x="630" y="422"/>
                  </a:cubicBezTo>
                  <a:cubicBezTo>
                    <a:pt x="639" y="421"/>
                    <a:pt x="648" y="421"/>
                    <a:pt x="657" y="420"/>
                  </a:cubicBezTo>
                  <a:cubicBezTo>
                    <a:pt x="677" y="420"/>
                    <a:pt x="696" y="421"/>
                    <a:pt x="715" y="419"/>
                  </a:cubicBezTo>
                  <a:cubicBezTo>
                    <a:pt x="733" y="417"/>
                    <a:pt x="745" y="403"/>
                    <a:pt x="745" y="388"/>
                  </a:cubicBezTo>
                  <a:cubicBezTo>
                    <a:pt x="744" y="372"/>
                    <a:pt x="731" y="359"/>
                    <a:pt x="714" y="357"/>
                  </a:cubicBezTo>
                  <a:cubicBezTo>
                    <a:pt x="709" y="357"/>
                    <a:pt x="705" y="357"/>
                    <a:pt x="700" y="357"/>
                  </a:cubicBezTo>
                  <a:cubicBezTo>
                    <a:pt x="605" y="357"/>
                    <a:pt x="510" y="357"/>
                    <a:pt x="415" y="357"/>
                  </a:cubicBezTo>
                  <a:cubicBezTo>
                    <a:pt x="410" y="357"/>
                    <a:pt x="405" y="357"/>
                    <a:pt x="400" y="357"/>
                  </a:cubicBezTo>
                  <a:cubicBezTo>
                    <a:pt x="386" y="355"/>
                    <a:pt x="377" y="347"/>
                    <a:pt x="374" y="334"/>
                  </a:cubicBezTo>
                  <a:cubicBezTo>
                    <a:pt x="371" y="321"/>
                    <a:pt x="376" y="310"/>
                    <a:pt x="387" y="302"/>
                  </a:cubicBezTo>
                  <a:cubicBezTo>
                    <a:pt x="390" y="300"/>
                    <a:pt x="394" y="298"/>
                    <a:pt x="398" y="295"/>
                  </a:cubicBezTo>
                  <a:cubicBezTo>
                    <a:pt x="384" y="257"/>
                    <a:pt x="386" y="220"/>
                    <a:pt x="402" y="184"/>
                  </a:cubicBezTo>
                  <a:cubicBezTo>
                    <a:pt x="413" y="156"/>
                    <a:pt x="411" y="129"/>
                    <a:pt x="396" y="103"/>
                  </a:cubicBezTo>
                  <a:cubicBezTo>
                    <a:pt x="387" y="85"/>
                    <a:pt x="371" y="75"/>
                    <a:pt x="350" y="69"/>
                  </a:cubicBezTo>
                  <a:cubicBezTo>
                    <a:pt x="350" y="79"/>
                    <a:pt x="349" y="86"/>
                    <a:pt x="349" y="92"/>
                  </a:cubicBezTo>
                  <a:cubicBezTo>
                    <a:pt x="347" y="126"/>
                    <a:pt x="339" y="158"/>
                    <a:pt x="327" y="190"/>
                  </a:cubicBezTo>
                  <a:cubicBezTo>
                    <a:pt x="317" y="218"/>
                    <a:pt x="309" y="247"/>
                    <a:pt x="301" y="275"/>
                  </a:cubicBezTo>
                  <a:cubicBezTo>
                    <a:pt x="297" y="290"/>
                    <a:pt x="294" y="306"/>
                    <a:pt x="289" y="320"/>
                  </a:cubicBezTo>
                  <a:cubicBezTo>
                    <a:pt x="279" y="346"/>
                    <a:pt x="260" y="363"/>
                    <a:pt x="233" y="370"/>
                  </a:cubicBezTo>
                  <a:cubicBezTo>
                    <a:pt x="221" y="373"/>
                    <a:pt x="219" y="378"/>
                    <a:pt x="219" y="390"/>
                  </a:cubicBezTo>
                  <a:cubicBezTo>
                    <a:pt x="219" y="499"/>
                    <a:pt x="219" y="608"/>
                    <a:pt x="219" y="717"/>
                  </a:cubicBezTo>
                  <a:cubicBezTo>
                    <a:pt x="219" y="721"/>
                    <a:pt x="219" y="726"/>
                    <a:pt x="219" y="731"/>
                  </a:cubicBezTo>
                  <a:close/>
                  <a:moveTo>
                    <a:pt x="158" y="750"/>
                  </a:moveTo>
                  <a:cubicBezTo>
                    <a:pt x="158" y="618"/>
                    <a:pt x="158" y="488"/>
                    <a:pt x="158" y="358"/>
                  </a:cubicBezTo>
                  <a:cubicBezTo>
                    <a:pt x="125" y="358"/>
                    <a:pt x="93" y="358"/>
                    <a:pt x="61" y="358"/>
                  </a:cubicBezTo>
                  <a:cubicBezTo>
                    <a:pt x="61" y="489"/>
                    <a:pt x="61" y="619"/>
                    <a:pt x="61" y="750"/>
                  </a:cubicBezTo>
                  <a:cubicBezTo>
                    <a:pt x="94" y="750"/>
                    <a:pt x="125" y="750"/>
                    <a:pt x="158" y="7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8" name="Freeform 105">
              <a:extLst>
                <a:ext uri="{FF2B5EF4-FFF2-40B4-BE49-F238E27FC236}">
                  <a16:creationId xmlns:a16="http://schemas.microsoft.com/office/drawing/2014/main" id="{20BD5EE1-5FE2-6C97-C7BF-3072961DC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3154363" y="955675"/>
              <a:ext cx="17463" cy="17463"/>
            </a:xfrm>
            <a:custGeom>
              <a:avLst/>
              <a:gdLst>
                <a:gd name="T0" fmla="*/ 60 w 60"/>
                <a:gd name="T1" fmla="*/ 32 h 62"/>
                <a:gd name="T2" fmla="*/ 29 w 60"/>
                <a:gd name="T3" fmla="*/ 61 h 62"/>
                <a:gd name="T4" fmla="*/ 0 w 60"/>
                <a:gd name="T5" fmla="*/ 30 h 62"/>
                <a:gd name="T6" fmla="*/ 31 w 60"/>
                <a:gd name="T7" fmla="*/ 1 h 62"/>
                <a:gd name="T8" fmla="*/ 60 w 60"/>
                <a:gd name="T9" fmla="*/ 32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2">
                  <a:moveTo>
                    <a:pt x="60" y="32"/>
                  </a:moveTo>
                  <a:cubicBezTo>
                    <a:pt x="60" y="48"/>
                    <a:pt x="45" y="62"/>
                    <a:pt x="29" y="61"/>
                  </a:cubicBezTo>
                  <a:cubicBezTo>
                    <a:pt x="13" y="60"/>
                    <a:pt x="0" y="46"/>
                    <a:pt x="0" y="30"/>
                  </a:cubicBezTo>
                  <a:cubicBezTo>
                    <a:pt x="0" y="14"/>
                    <a:pt x="15" y="0"/>
                    <a:pt x="31" y="1"/>
                  </a:cubicBezTo>
                  <a:cubicBezTo>
                    <a:pt x="47" y="2"/>
                    <a:pt x="60" y="16"/>
                    <a:pt x="60" y="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0A0AC788-CCF0-340C-78C8-03F17EC190CE}"/>
              </a:ext>
            </a:extLst>
          </p:cNvPr>
          <p:cNvGrpSpPr/>
          <p:nvPr/>
        </p:nvGrpSpPr>
        <p:grpSpPr>
          <a:xfrm>
            <a:off x="5537785" y="2198646"/>
            <a:ext cx="428625" cy="428625"/>
            <a:chOff x="3438525" y="909638"/>
            <a:chExt cx="428625" cy="428625"/>
          </a:xfrm>
          <a:solidFill>
            <a:srgbClr val="43266B"/>
          </a:solidFill>
        </p:grpSpPr>
        <p:sp>
          <p:nvSpPr>
            <p:cNvPr id="130" name="Freeform 106">
              <a:extLst>
                <a:ext uri="{FF2B5EF4-FFF2-40B4-BE49-F238E27FC236}">
                  <a16:creationId xmlns:a16="http://schemas.microsoft.com/office/drawing/2014/main" id="{1F24145C-01F2-209B-71B1-C5C40C39D8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438525" y="909638"/>
              <a:ext cx="428625" cy="428625"/>
            </a:xfrm>
            <a:custGeom>
              <a:avLst/>
              <a:gdLst>
                <a:gd name="T0" fmla="*/ 1510 w 1536"/>
                <a:gd name="T1" fmla="*/ 892 h 1536"/>
                <a:gd name="T2" fmla="*/ 1359 w 1536"/>
                <a:gd name="T3" fmla="*/ 943 h 1536"/>
                <a:gd name="T4" fmla="*/ 1311 w 1536"/>
                <a:gd name="T5" fmla="*/ 1088 h 1536"/>
                <a:gd name="T6" fmla="*/ 1376 w 1536"/>
                <a:gd name="T7" fmla="*/ 1246 h 1536"/>
                <a:gd name="T8" fmla="*/ 1205 w 1536"/>
                <a:gd name="T9" fmla="*/ 1381 h 1536"/>
                <a:gd name="T10" fmla="*/ 1064 w 1536"/>
                <a:gd name="T11" fmla="*/ 1309 h 1536"/>
                <a:gd name="T12" fmla="*/ 927 w 1536"/>
                <a:gd name="T13" fmla="*/ 1376 h 1536"/>
                <a:gd name="T14" fmla="*/ 862 w 1536"/>
                <a:gd name="T15" fmla="*/ 1536 h 1536"/>
                <a:gd name="T16" fmla="*/ 644 w 1536"/>
                <a:gd name="T17" fmla="*/ 1512 h 1536"/>
                <a:gd name="T18" fmla="*/ 593 w 1536"/>
                <a:gd name="T19" fmla="*/ 1359 h 1536"/>
                <a:gd name="T20" fmla="*/ 449 w 1536"/>
                <a:gd name="T21" fmla="*/ 1311 h 1536"/>
                <a:gd name="T22" fmla="*/ 291 w 1536"/>
                <a:gd name="T23" fmla="*/ 1377 h 1536"/>
                <a:gd name="T24" fmla="*/ 262 w 1536"/>
                <a:gd name="T25" fmla="*/ 1316 h 1536"/>
                <a:gd name="T26" fmla="*/ 313 w 1536"/>
                <a:gd name="T27" fmla="*/ 1339 h 1536"/>
                <a:gd name="T28" fmla="*/ 480 w 1536"/>
                <a:gd name="T29" fmla="*/ 1262 h 1536"/>
                <a:gd name="T30" fmla="*/ 648 w 1536"/>
                <a:gd name="T31" fmla="*/ 1347 h 1536"/>
                <a:gd name="T32" fmla="*/ 851 w 1536"/>
                <a:gd name="T33" fmla="*/ 1490 h 1536"/>
                <a:gd name="T34" fmla="*/ 924 w 1536"/>
                <a:gd name="T35" fmla="*/ 1317 h 1536"/>
                <a:gd name="T36" fmla="*/ 1098 w 1536"/>
                <a:gd name="T37" fmla="*/ 1265 h 1536"/>
                <a:gd name="T38" fmla="*/ 1336 w 1536"/>
                <a:gd name="T39" fmla="*/ 1219 h 1536"/>
                <a:gd name="T40" fmla="*/ 1261 w 1536"/>
                <a:gd name="T41" fmla="*/ 1091 h 1536"/>
                <a:gd name="T42" fmla="*/ 1322 w 1536"/>
                <a:gd name="T43" fmla="*/ 911 h 1536"/>
                <a:gd name="T44" fmla="*/ 1490 w 1536"/>
                <a:gd name="T45" fmla="*/ 851 h 1536"/>
                <a:gd name="T46" fmla="*/ 1348 w 1536"/>
                <a:gd name="T47" fmla="*/ 649 h 1536"/>
                <a:gd name="T48" fmla="*/ 1262 w 1536"/>
                <a:gd name="T49" fmla="*/ 481 h 1536"/>
                <a:gd name="T50" fmla="*/ 1336 w 1536"/>
                <a:gd name="T51" fmla="*/ 319 h 1536"/>
                <a:gd name="T52" fmla="*/ 1118 w 1536"/>
                <a:gd name="T53" fmla="*/ 260 h 1536"/>
                <a:gd name="T54" fmla="*/ 916 w 1536"/>
                <a:gd name="T55" fmla="*/ 216 h 1536"/>
                <a:gd name="T56" fmla="*/ 851 w 1536"/>
                <a:gd name="T57" fmla="*/ 46 h 1536"/>
                <a:gd name="T58" fmla="*/ 660 w 1536"/>
                <a:gd name="T59" fmla="*/ 142 h 1536"/>
                <a:gd name="T60" fmla="*/ 625 w 1536"/>
                <a:gd name="T61" fmla="*/ 214 h 1536"/>
                <a:gd name="T62" fmla="*/ 444 w 1536"/>
                <a:gd name="T63" fmla="*/ 275 h 1536"/>
                <a:gd name="T64" fmla="*/ 200 w 1536"/>
                <a:gd name="T65" fmla="*/ 318 h 1536"/>
                <a:gd name="T66" fmla="*/ 272 w 1536"/>
                <a:gd name="T67" fmla="*/ 484 h 1536"/>
                <a:gd name="T68" fmla="*/ 186 w 1536"/>
                <a:gd name="T69" fmla="*/ 649 h 1536"/>
                <a:gd name="T70" fmla="*/ 46 w 1536"/>
                <a:gd name="T71" fmla="*/ 851 h 1536"/>
                <a:gd name="T72" fmla="*/ 216 w 1536"/>
                <a:gd name="T73" fmla="*/ 915 h 1536"/>
                <a:gd name="T74" fmla="*/ 272 w 1536"/>
                <a:gd name="T75" fmla="*/ 1096 h 1536"/>
                <a:gd name="T76" fmla="*/ 223 w 1536"/>
                <a:gd name="T77" fmla="*/ 1245 h 1536"/>
                <a:gd name="T78" fmla="*/ 190 w 1536"/>
                <a:gd name="T79" fmla="*/ 1276 h 1536"/>
                <a:gd name="T80" fmla="*/ 153 w 1536"/>
                <a:gd name="T81" fmla="*/ 1209 h 1536"/>
                <a:gd name="T82" fmla="*/ 226 w 1536"/>
                <a:gd name="T83" fmla="*/ 1062 h 1536"/>
                <a:gd name="T84" fmla="*/ 159 w 1536"/>
                <a:gd name="T85" fmla="*/ 926 h 1536"/>
                <a:gd name="T86" fmla="*/ 0 w 1536"/>
                <a:gd name="T87" fmla="*/ 876 h 1536"/>
                <a:gd name="T88" fmla="*/ 26 w 1536"/>
                <a:gd name="T89" fmla="*/ 644 h 1536"/>
                <a:gd name="T90" fmla="*/ 176 w 1536"/>
                <a:gd name="T91" fmla="*/ 595 h 1536"/>
                <a:gd name="T92" fmla="*/ 227 w 1536"/>
                <a:gd name="T93" fmla="*/ 451 h 1536"/>
                <a:gd name="T94" fmla="*/ 159 w 1536"/>
                <a:gd name="T95" fmla="*/ 291 h 1536"/>
                <a:gd name="T96" fmla="*/ 329 w 1536"/>
                <a:gd name="T97" fmla="*/ 154 h 1536"/>
                <a:gd name="T98" fmla="*/ 473 w 1536"/>
                <a:gd name="T99" fmla="*/ 227 h 1536"/>
                <a:gd name="T100" fmla="*/ 609 w 1536"/>
                <a:gd name="T101" fmla="*/ 160 h 1536"/>
                <a:gd name="T102" fmla="*/ 660 w 1536"/>
                <a:gd name="T103" fmla="*/ 0 h 1536"/>
                <a:gd name="T104" fmla="*/ 892 w 1536"/>
                <a:gd name="T105" fmla="*/ 26 h 1536"/>
                <a:gd name="T106" fmla="*/ 941 w 1536"/>
                <a:gd name="T107" fmla="*/ 176 h 1536"/>
                <a:gd name="T108" fmla="*/ 1085 w 1536"/>
                <a:gd name="T109" fmla="*/ 227 h 1536"/>
                <a:gd name="T110" fmla="*/ 1246 w 1536"/>
                <a:gd name="T111" fmla="*/ 160 h 1536"/>
                <a:gd name="T112" fmla="*/ 1381 w 1536"/>
                <a:gd name="T113" fmla="*/ 330 h 1536"/>
                <a:gd name="T114" fmla="*/ 1309 w 1536"/>
                <a:gd name="T115" fmla="*/ 473 h 1536"/>
                <a:gd name="T116" fmla="*/ 1377 w 1536"/>
                <a:gd name="T117" fmla="*/ 610 h 1536"/>
                <a:gd name="T118" fmla="*/ 1536 w 1536"/>
                <a:gd name="T119" fmla="*/ 66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36" h="1536">
                  <a:moveTo>
                    <a:pt x="1536" y="876"/>
                  </a:moveTo>
                  <a:cubicBezTo>
                    <a:pt x="1527" y="881"/>
                    <a:pt x="1520" y="889"/>
                    <a:pt x="1510" y="892"/>
                  </a:cubicBezTo>
                  <a:cubicBezTo>
                    <a:pt x="1466" y="904"/>
                    <a:pt x="1422" y="915"/>
                    <a:pt x="1377" y="926"/>
                  </a:cubicBezTo>
                  <a:cubicBezTo>
                    <a:pt x="1367" y="929"/>
                    <a:pt x="1363" y="933"/>
                    <a:pt x="1359" y="943"/>
                  </a:cubicBezTo>
                  <a:cubicBezTo>
                    <a:pt x="1344" y="983"/>
                    <a:pt x="1328" y="1022"/>
                    <a:pt x="1311" y="1060"/>
                  </a:cubicBezTo>
                  <a:cubicBezTo>
                    <a:pt x="1306" y="1071"/>
                    <a:pt x="1305" y="1078"/>
                    <a:pt x="1311" y="1088"/>
                  </a:cubicBezTo>
                  <a:cubicBezTo>
                    <a:pt x="1335" y="1127"/>
                    <a:pt x="1358" y="1167"/>
                    <a:pt x="1381" y="1206"/>
                  </a:cubicBezTo>
                  <a:cubicBezTo>
                    <a:pt x="1392" y="1224"/>
                    <a:pt x="1391" y="1231"/>
                    <a:pt x="1376" y="1246"/>
                  </a:cubicBezTo>
                  <a:cubicBezTo>
                    <a:pt x="1333" y="1289"/>
                    <a:pt x="1290" y="1333"/>
                    <a:pt x="1246" y="1376"/>
                  </a:cubicBezTo>
                  <a:cubicBezTo>
                    <a:pt x="1231" y="1392"/>
                    <a:pt x="1225" y="1392"/>
                    <a:pt x="1205" y="1381"/>
                  </a:cubicBezTo>
                  <a:cubicBezTo>
                    <a:pt x="1165" y="1357"/>
                    <a:pt x="1125" y="1334"/>
                    <a:pt x="1085" y="1310"/>
                  </a:cubicBezTo>
                  <a:cubicBezTo>
                    <a:pt x="1077" y="1305"/>
                    <a:pt x="1072" y="1306"/>
                    <a:pt x="1064" y="1309"/>
                  </a:cubicBezTo>
                  <a:cubicBezTo>
                    <a:pt x="1023" y="1327"/>
                    <a:pt x="983" y="1343"/>
                    <a:pt x="942" y="1359"/>
                  </a:cubicBezTo>
                  <a:cubicBezTo>
                    <a:pt x="933" y="1363"/>
                    <a:pt x="929" y="1367"/>
                    <a:pt x="927" y="1376"/>
                  </a:cubicBezTo>
                  <a:cubicBezTo>
                    <a:pt x="915" y="1422"/>
                    <a:pt x="903" y="1467"/>
                    <a:pt x="891" y="1513"/>
                  </a:cubicBezTo>
                  <a:cubicBezTo>
                    <a:pt x="887" y="1531"/>
                    <a:pt x="881" y="1536"/>
                    <a:pt x="862" y="1536"/>
                  </a:cubicBezTo>
                  <a:cubicBezTo>
                    <a:pt x="800" y="1536"/>
                    <a:pt x="737" y="1536"/>
                    <a:pt x="675" y="1536"/>
                  </a:cubicBezTo>
                  <a:cubicBezTo>
                    <a:pt x="655" y="1536"/>
                    <a:pt x="650" y="1532"/>
                    <a:pt x="644" y="1512"/>
                  </a:cubicBezTo>
                  <a:cubicBezTo>
                    <a:pt x="633" y="1467"/>
                    <a:pt x="621" y="1421"/>
                    <a:pt x="609" y="1376"/>
                  </a:cubicBezTo>
                  <a:cubicBezTo>
                    <a:pt x="607" y="1366"/>
                    <a:pt x="602" y="1363"/>
                    <a:pt x="593" y="1359"/>
                  </a:cubicBezTo>
                  <a:cubicBezTo>
                    <a:pt x="553" y="1344"/>
                    <a:pt x="514" y="1327"/>
                    <a:pt x="474" y="1310"/>
                  </a:cubicBezTo>
                  <a:cubicBezTo>
                    <a:pt x="464" y="1306"/>
                    <a:pt x="458" y="1305"/>
                    <a:pt x="449" y="1311"/>
                  </a:cubicBezTo>
                  <a:cubicBezTo>
                    <a:pt x="409" y="1335"/>
                    <a:pt x="369" y="1358"/>
                    <a:pt x="329" y="1382"/>
                  </a:cubicBezTo>
                  <a:cubicBezTo>
                    <a:pt x="311" y="1392"/>
                    <a:pt x="305" y="1391"/>
                    <a:pt x="291" y="1377"/>
                  </a:cubicBezTo>
                  <a:cubicBezTo>
                    <a:pt x="281" y="1367"/>
                    <a:pt x="272" y="1358"/>
                    <a:pt x="263" y="1349"/>
                  </a:cubicBezTo>
                  <a:cubicBezTo>
                    <a:pt x="253" y="1338"/>
                    <a:pt x="253" y="1325"/>
                    <a:pt x="262" y="1316"/>
                  </a:cubicBezTo>
                  <a:cubicBezTo>
                    <a:pt x="271" y="1307"/>
                    <a:pt x="284" y="1307"/>
                    <a:pt x="295" y="1317"/>
                  </a:cubicBezTo>
                  <a:cubicBezTo>
                    <a:pt x="301" y="1324"/>
                    <a:pt x="307" y="1332"/>
                    <a:pt x="313" y="1339"/>
                  </a:cubicBezTo>
                  <a:cubicBezTo>
                    <a:pt x="358" y="1312"/>
                    <a:pt x="400" y="1288"/>
                    <a:pt x="442" y="1263"/>
                  </a:cubicBezTo>
                  <a:cubicBezTo>
                    <a:pt x="455" y="1255"/>
                    <a:pt x="466" y="1254"/>
                    <a:pt x="480" y="1262"/>
                  </a:cubicBezTo>
                  <a:cubicBezTo>
                    <a:pt x="525" y="1288"/>
                    <a:pt x="572" y="1308"/>
                    <a:pt x="623" y="1321"/>
                  </a:cubicBezTo>
                  <a:cubicBezTo>
                    <a:pt x="637" y="1325"/>
                    <a:pt x="645" y="1333"/>
                    <a:pt x="648" y="1347"/>
                  </a:cubicBezTo>
                  <a:cubicBezTo>
                    <a:pt x="660" y="1394"/>
                    <a:pt x="673" y="1442"/>
                    <a:pt x="685" y="1490"/>
                  </a:cubicBezTo>
                  <a:cubicBezTo>
                    <a:pt x="740" y="1490"/>
                    <a:pt x="795" y="1490"/>
                    <a:pt x="851" y="1490"/>
                  </a:cubicBezTo>
                  <a:cubicBezTo>
                    <a:pt x="862" y="1446"/>
                    <a:pt x="875" y="1403"/>
                    <a:pt x="884" y="1359"/>
                  </a:cubicBezTo>
                  <a:cubicBezTo>
                    <a:pt x="889" y="1335"/>
                    <a:pt x="901" y="1325"/>
                    <a:pt x="924" y="1317"/>
                  </a:cubicBezTo>
                  <a:cubicBezTo>
                    <a:pt x="968" y="1302"/>
                    <a:pt x="1010" y="1283"/>
                    <a:pt x="1052" y="1264"/>
                  </a:cubicBezTo>
                  <a:cubicBezTo>
                    <a:pt x="1069" y="1255"/>
                    <a:pt x="1082" y="1255"/>
                    <a:pt x="1098" y="1265"/>
                  </a:cubicBezTo>
                  <a:cubicBezTo>
                    <a:pt x="1138" y="1290"/>
                    <a:pt x="1179" y="1313"/>
                    <a:pt x="1219" y="1336"/>
                  </a:cubicBezTo>
                  <a:cubicBezTo>
                    <a:pt x="1258" y="1297"/>
                    <a:pt x="1296" y="1259"/>
                    <a:pt x="1336" y="1219"/>
                  </a:cubicBezTo>
                  <a:cubicBezTo>
                    <a:pt x="1335" y="1217"/>
                    <a:pt x="1333" y="1212"/>
                    <a:pt x="1330" y="1208"/>
                  </a:cubicBezTo>
                  <a:cubicBezTo>
                    <a:pt x="1307" y="1169"/>
                    <a:pt x="1284" y="1130"/>
                    <a:pt x="1261" y="1091"/>
                  </a:cubicBezTo>
                  <a:cubicBezTo>
                    <a:pt x="1254" y="1080"/>
                    <a:pt x="1254" y="1070"/>
                    <a:pt x="1260" y="1059"/>
                  </a:cubicBezTo>
                  <a:cubicBezTo>
                    <a:pt x="1288" y="1012"/>
                    <a:pt x="1308" y="963"/>
                    <a:pt x="1322" y="911"/>
                  </a:cubicBezTo>
                  <a:cubicBezTo>
                    <a:pt x="1325" y="898"/>
                    <a:pt x="1333" y="891"/>
                    <a:pt x="1346" y="888"/>
                  </a:cubicBezTo>
                  <a:cubicBezTo>
                    <a:pt x="1394" y="876"/>
                    <a:pt x="1442" y="863"/>
                    <a:pt x="1490" y="851"/>
                  </a:cubicBezTo>
                  <a:cubicBezTo>
                    <a:pt x="1490" y="796"/>
                    <a:pt x="1490" y="741"/>
                    <a:pt x="1490" y="685"/>
                  </a:cubicBezTo>
                  <a:cubicBezTo>
                    <a:pt x="1443" y="673"/>
                    <a:pt x="1396" y="660"/>
                    <a:pt x="1348" y="649"/>
                  </a:cubicBezTo>
                  <a:cubicBezTo>
                    <a:pt x="1333" y="645"/>
                    <a:pt x="1324" y="637"/>
                    <a:pt x="1320" y="622"/>
                  </a:cubicBezTo>
                  <a:cubicBezTo>
                    <a:pt x="1308" y="572"/>
                    <a:pt x="1288" y="525"/>
                    <a:pt x="1262" y="481"/>
                  </a:cubicBezTo>
                  <a:cubicBezTo>
                    <a:pt x="1254" y="467"/>
                    <a:pt x="1254" y="456"/>
                    <a:pt x="1263" y="442"/>
                  </a:cubicBezTo>
                  <a:cubicBezTo>
                    <a:pt x="1288" y="401"/>
                    <a:pt x="1312" y="359"/>
                    <a:pt x="1336" y="319"/>
                  </a:cubicBezTo>
                  <a:cubicBezTo>
                    <a:pt x="1296" y="279"/>
                    <a:pt x="1258" y="241"/>
                    <a:pt x="1218" y="200"/>
                  </a:cubicBezTo>
                  <a:cubicBezTo>
                    <a:pt x="1186" y="219"/>
                    <a:pt x="1150" y="237"/>
                    <a:pt x="1118" y="260"/>
                  </a:cubicBezTo>
                  <a:cubicBezTo>
                    <a:pt x="1088" y="281"/>
                    <a:pt x="1065" y="281"/>
                    <a:pt x="1033" y="263"/>
                  </a:cubicBezTo>
                  <a:cubicBezTo>
                    <a:pt x="997" y="242"/>
                    <a:pt x="956" y="230"/>
                    <a:pt x="916" y="216"/>
                  </a:cubicBezTo>
                  <a:cubicBezTo>
                    <a:pt x="900" y="211"/>
                    <a:pt x="891" y="204"/>
                    <a:pt x="887" y="187"/>
                  </a:cubicBezTo>
                  <a:cubicBezTo>
                    <a:pt x="876" y="140"/>
                    <a:pt x="863" y="93"/>
                    <a:pt x="851" y="46"/>
                  </a:cubicBezTo>
                  <a:cubicBezTo>
                    <a:pt x="796" y="46"/>
                    <a:pt x="741" y="46"/>
                    <a:pt x="685" y="46"/>
                  </a:cubicBezTo>
                  <a:cubicBezTo>
                    <a:pt x="677" y="77"/>
                    <a:pt x="669" y="110"/>
                    <a:pt x="660" y="142"/>
                  </a:cubicBezTo>
                  <a:cubicBezTo>
                    <a:pt x="656" y="158"/>
                    <a:pt x="652" y="175"/>
                    <a:pt x="648" y="191"/>
                  </a:cubicBezTo>
                  <a:cubicBezTo>
                    <a:pt x="645" y="204"/>
                    <a:pt x="638" y="211"/>
                    <a:pt x="625" y="214"/>
                  </a:cubicBezTo>
                  <a:cubicBezTo>
                    <a:pt x="573" y="228"/>
                    <a:pt x="524" y="248"/>
                    <a:pt x="478" y="275"/>
                  </a:cubicBezTo>
                  <a:cubicBezTo>
                    <a:pt x="466" y="282"/>
                    <a:pt x="456" y="282"/>
                    <a:pt x="444" y="275"/>
                  </a:cubicBezTo>
                  <a:cubicBezTo>
                    <a:pt x="402" y="249"/>
                    <a:pt x="359" y="224"/>
                    <a:pt x="318" y="200"/>
                  </a:cubicBezTo>
                  <a:cubicBezTo>
                    <a:pt x="279" y="239"/>
                    <a:pt x="240" y="278"/>
                    <a:pt x="200" y="318"/>
                  </a:cubicBezTo>
                  <a:cubicBezTo>
                    <a:pt x="223" y="357"/>
                    <a:pt x="247" y="399"/>
                    <a:pt x="272" y="439"/>
                  </a:cubicBezTo>
                  <a:cubicBezTo>
                    <a:pt x="282" y="455"/>
                    <a:pt x="282" y="468"/>
                    <a:pt x="272" y="484"/>
                  </a:cubicBezTo>
                  <a:cubicBezTo>
                    <a:pt x="247" y="526"/>
                    <a:pt x="228" y="572"/>
                    <a:pt x="216" y="620"/>
                  </a:cubicBezTo>
                  <a:cubicBezTo>
                    <a:pt x="212" y="637"/>
                    <a:pt x="203" y="645"/>
                    <a:pt x="186" y="649"/>
                  </a:cubicBezTo>
                  <a:cubicBezTo>
                    <a:pt x="140" y="660"/>
                    <a:pt x="93" y="673"/>
                    <a:pt x="46" y="685"/>
                  </a:cubicBezTo>
                  <a:cubicBezTo>
                    <a:pt x="46" y="740"/>
                    <a:pt x="46" y="795"/>
                    <a:pt x="46" y="851"/>
                  </a:cubicBezTo>
                  <a:cubicBezTo>
                    <a:pt x="93" y="863"/>
                    <a:pt x="140" y="876"/>
                    <a:pt x="187" y="887"/>
                  </a:cubicBezTo>
                  <a:cubicBezTo>
                    <a:pt x="204" y="891"/>
                    <a:pt x="212" y="900"/>
                    <a:pt x="216" y="915"/>
                  </a:cubicBezTo>
                  <a:cubicBezTo>
                    <a:pt x="228" y="964"/>
                    <a:pt x="247" y="1010"/>
                    <a:pt x="273" y="1053"/>
                  </a:cubicBezTo>
                  <a:cubicBezTo>
                    <a:pt x="282" y="1069"/>
                    <a:pt x="281" y="1081"/>
                    <a:pt x="272" y="1096"/>
                  </a:cubicBezTo>
                  <a:cubicBezTo>
                    <a:pt x="247" y="1137"/>
                    <a:pt x="223" y="1178"/>
                    <a:pt x="197" y="1223"/>
                  </a:cubicBezTo>
                  <a:cubicBezTo>
                    <a:pt x="205" y="1231"/>
                    <a:pt x="215" y="1237"/>
                    <a:pt x="223" y="1245"/>
                  </a:cubicBezTo>
                  <a:cubicBezTo>
                    <a:pt x="233" y="1256"/>
                    <a:pt x="233" y="1269"/>
                    <a:pt x="224" y="1279"/>
                  </a:cubicBezTo>
                  <a:cubicBezTo>
                    <a:pt x="214" y="1287"/>
                    <a:pt x="201" y="1287"/>
                    <a:pt x="190" y="1276"/>
                  </a:cubicBezTo>
                  <a:cubicBezTo>
                    <a:pt x="179" y="1266"/>
                    <a:pt x="169" y="1254"/>
                    <a:pt x="157" y="1244"/>
                  </a:cubicBezTo>
                  <a:cubicBezTo>
                    <a:pt x="146" y="1233"/>
                    <a:pt x="145" y="1222"/>
                    <a:pt x="153" y="1209"/>
                  </a:cubicBezTo>
                  <a:cubicBezTo>
                    <a:pt x="177" y="1168"/>
                    <a:pt x="201" y="1128"/>
                    <a:pt x="225" y="1087"/>
                  </a:cubicBezTo>
                  <a:cubicBezTo>
                    <a:pt x="231" y="1078"/>
                    <a:pt x="230" y="1072"/>
                    <a:pt x="226" y="1062"/>
                  </a:cubicBezTo>
                  <a:cubicBezTo>
                    <a:pt x="209" y="1023"/>
                    <a:pt x="192" y="983"/>
                    <a:pt x="177" y="943"/>
                  </a:cubicBezTo>
                  <a:cubicBezTo>
                    <a:pt x="173" y="933"/>
                    <a:pt x="169" y="929"/>
                    <a:pt x="159" y="926"/>
                  </a:cubicBezTo>
                  <a:cubicBezTo>
                    <a:pt x="114" y="915"/>
                    <a:pt x="70" y="904"/>
                    <a:pt x="26" y="892"/>
                  </a:cubicBezTo>
                  <a:cubicBezTo>
                    <a:pt x="16" y="889"/>
                    <a:pt x="9" y="881"/>
                    <a:pt x="0" y="876"/>
                  </a:cubicBezTo>
                  <a:cubicBezTo>
                    <a:pt x="0" y="804"/>
                    <a:pt x="0" y="732"/>
                    <a:pt x="0" y="660"/>
                  </a:cubicBezTo>
                  <a:cubicBezTo>
                    <a:pt x="9" y="655"/>
                    <a:pt x="16" y="647"/>
                    <a:pt x="26" y="644"/>
                  </a:cubicBezTo>
                  <a:cubicBezTo>
                    <a:pt x="70" y="632"/>
                    <a:pt x="115" y="620"/>
                    <a:pt x="160" y="609"/>
                  </a:cubicBezTo>
                  <a:cubicBezTo>
                    <a:pt x="169" y="607"/>
                    <a:pt x="173" y="603"/>
                    <a:pt x="176" y="595"/>
                  </a:cubicBezTo>
                  <a:cubicBezTo>
                    <a:pt x="193" y="553"/>
                    <a:pt x="210" y="512"/>
                    <a:pt x="227" y="472"/>
                  </a:cubicBezTo>
                  <a:cubicBezTo>
                    <a:pt x="231" y="464"/>
                    <a:pt x="231" y="459"/>
                    <a:pt x="227" y="451"/>
                  </a:cubicBezTo>
                  <a:cubicBezTo>
                    <a:pt x="202" y="411"/>
                    <a:pt x="178" y="370"/>
                    <a:pt x="154" y="329"/>
                  </a:cubicBezTo>
                  <a:cubicBezTo>
                    <a:pt x="144" y="312"/>
                    <a:pt x="145" y="305"/>
                    <a:pt x="159" y="291"/>
                  </a:cubicBezTo>
                  <a:cubicBezTo>
                    <a:pt x="203" y="247"/>
                    <a:pt x="247" y="203"/>
                    <a:pt x="291" y="159"/>
                  </a:cubicBezTo>
                  <a:cubicBezTo>
                    <a:pt x="305" y="145"/>
                    <a:pt x="311" y="144"/>
                    <a:pt x="329" y="154"/>
                  </a:cubicBezTo>
                  <a:cubicBezTo>
                    <a:pt x="369" y="178"/>
                    <a:pt x="410" y="201"/>
                    <a:pt x="450" y="226"/>
                  </a:cubicBezTo>
                  <a:cubicBezTo>
                    <a:pt x="458" y="231"/>
                    <a:pt x="464" y="231"/>
                    <a:pt x="473" y="227"/>
                  </a:cubicBezTo>
                  <a:cubicBezTo>
                    <a:pt x="513" y="209"/>
                    <a:pt x="554" y="193"/>
                    <a:pt x="595" y="177"/>
                  </a:cubicBezTo>
                  <a:cubicBezTo>
                    <a:pt x="603" y="173"/>
                    <a:pt x="607" y="169"/>
                    <a:pt x="609" y="160"/>
                  </a:cubicBezTo>
                  <a:cubicBezTo>
                    <a:pt x="620" y="115"/>
                    <a:pt x="632" y="70"/>
                    <a:pt x="644" y="26"/>
                  </a:cubicBezTo>
                  <a:cubicBezTo>
                    <a:pt x="647" y="16"/>
                    <a:pt x="655" y="9"/>
                    <a:pt x="660" y="0"/>
                  </a:cubicBezTo>
                  <a:cubicBezTo>
                    <a:pt x="732" y="0"/>
                    <a:pt x="804" y="0"/>
                    <a:pt x="876" y="0"/>
                  </a:cubicBezTo>
                  <a:cubicBezTo>
                    <a:pt x="881" y="9"/>
                    <a:pt x="889" y="16"/>
                    <a:pt x="892" y="26"/>
                  </a:cubicBezTo>
                  <a:cubicBezTo>
                    <a:pt x="904" y="70"/>
                    <a:pt x="916" y="115"/>
                    <a:pt x="927" y="160"/>
                  </a:cubicBezTo>
                  <a:cubicBezTo>
                    <a:pt x="929" y="169"/>
                    <a:pt x="933" y="173"/>
                    <a:pt x="941" y="176"/>
                  </a:cubicBezTo>
                  <a:cubicBezTo>
                    <a:pt x="983" y="193"/>
                    <a:pt x="1024" y="210"/>
                    <a:pt x="1064" y="227"/>
                  </a:cubicBezTo>
                  <a:cubicBezTo>
                    <a:pt x="1072" y="231"/>
                    <a:pt x="1077" y="231"/>
                    <a:pt x="1085" y="227"/>
                  </a:cubicBezTo>
                  <a:cubicBezTo>
                    <a:pt x="1125" y="202"/>
                    <a:pt x="1165" y="179"/>
                    <a:pt x="1206" y="155"/>
                  </a:cubicBezTo>
                  <a:cubicBezTo>
                    <a:pt x="1225" y="144"/>
                    <a:pt x="1231" y="145"/>
                    <a:pt x="1246" y="160"/>
                  </a:cubicBezTo>
                  <a:cubicBezTo>
                    <a:pt x="1290" y="203"/>
                    <a:pt x="1333" y="246"/>
                    <a:pt x="1376" y="290"/>
                  </a:cubicBezTo>
                  <a:cubicBezTo>
                    <a:pt x="1391" y="305"/>
                    <a:pt x="1392" y="311"/>
                    <a:pt x="1381" y="330"/>
                  </a:cubicBezTo>
                  <a:cubicBezTo>
                    <a:pt x="1358" y="370"/>
                    <a:pt x="1334" y="410"/>
                    <a:pt x="1310" y="450"/>
                  </a:cubicBezTo>
                  <a:cubicBezTo>
                    <a:pt x="1305" y="458"/>
                    <a:pt x="1306" y="464"/>
                    <a:pt x="1309" y="473"/>
                  </a:cubicBezTo>
                  <a:cubicBezTo>
                    <a:pt x="1327" y="513"/>
                    <a:pt x="1343" y="553"/>
                    <a:pt x="1359" y="593"/>
                  </a:cubicBezTo>
                  <a:cubicBezTo>
                    <a:pt x="1363" y="603"/>
                    <a:pt x="1367" y="607"/>
                    <a:pt x="1377" y="610"/>
                  </a:cubicBezTo>
                  <a:cubicBezTo>
                    <a:pt x="1422" y="621"/>
                    <a:pt x="1466" y="632"/>
                    <a:pt x="1510" y="644"/>
                  </a:cubicBezTo>
                  <a:cubicBezTo>
                    <a:pt x="1520" y="647"/>
                    <a:pt x="1527" y="655"/>
                    <a:pt x="1536" y="660"/>
                  </a:cubicBezTo>
                  <a:cubicBezTo>
                    <a:pt x="1536" y="732"/>
                    <a:pt x="1536" y="804"/>
                    <a:pt x="1536" y="8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1" name="Freeform 107">
              <a:extLst>
                <a:ext uri="{FF2B5EF4-FFF2-40B4-BE49-F238E27FC236}">
                  <a16:creationId xmlns:a16="http://schemas.microsoft.com/office/drawing/2014/main" id="{B3B1E8F9-D586-7EEC-B14F-8C264FDB9D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35363" y="1006475"/>
              <a:ext cx="227013" cy="228600"/>
            </a:xfrm>
            <a:custGeom>
              <a:avLst/>
              <a:gdLst>
                <a:gd name="T0" fmla="*/ 549 w 814"/>
                <a:gd name="T1" fmla="*/ 520 h 819"/>
                <a:gd name="T2" fmla="*/ 630 w 814"/>
                <a:gd name="T3" fmla="*/ 548 h 819"/>
                <a:gd name="T4" fmla="*/ 698 w 814"/>
                <a:gd name="T5" fmla="*/ 623 h 819"/>
                <a:gd name="T6" fmla="*/ 700 w 814"/>
                <a:gd name="T7" fmla="*/ 631 h 819"/>
                <a:gd name="T8" fmla="*/ 765 w 814"/>
                <a:gd name="T9" fmla="*/ 481 h 819"/>
                <a:gd name="T10" fmla="*/ 768 w 814"/>
                <a:gd name="T11" fmla="*/ 464 h 819"/>
                <a:gd name="T12" fmla="*/ 795 w 814"/>
                <a:gd name="T13" fmla="*/ 445 h 819"/>
                <a:gd name="T14" fmla="*/ 812 w 814"/>
                <a:gd name="T15" fmla="*/ 472 h 819"/>
                <a:gd name="T16" fmla="*/ 771 w 814"/>
                <a:gd name="T17" fmla="*/ 601 h 819"/>
                <a:gd name="T18" fmla="*/ 406 w 814"/>
                <a:gd name="T19" fmla="*/ 815 h 819"/>
                <a:gd name="T20" fmla="*/ 28 w 814"/>
                <a:gd name="T21" fmla="*/ 469 h 819"/>
                <a:gd name="T22" fmla="*/ 359 w 814"/>
                <a:gd name="T23" fmla="*/ 31 h 819"/>
                <a:gd name="T24" fmla="*/ 808 w 814"/>
                <a:gd name="T25" fmla="*/ 348 h 819"/>
                <a:gd name="T26" fmla="*/ 811 w 814"/>
                <a:gd name="T27" fmla="*/ 366 h 819"/>
                <a:gd name="T28" fmla="*/ 792 w 814"/>
                <a:gd name="T29" fmla="*/ 391 h 819"/>
                <a:gd name="T30" fmla="*/ 768 w 814"/>
                <a:gd name="T31" fmla="*/ 373 h 819"/>
                <a:gd name="T32" fmla="*/ 759 w 814"/>
                <a:gd name="T33" fmla="*/ 334 h 819"/>
                <a:gd name="T34" fmla="*/ 404 w 814"/>
                <a:gd name="T35" fmla="*/ 71 h 819"/>
                <a:gd name="T36" fmla="*/ 73 w 814"/>
                <a:gd name="T37" fmla="*/ 376 h 819"/>
                <a:gd name="T38" fmla="*/ 132 w 814"/>
                <a:gd name="T39" fmla="*/ 620 h 819"/>
                <a:gd name="T40" fmla="*/ 141 w 814"/>
                <a:gd name="T41" fmla="*/ 631 h 819"/>
                <a:gd name="T42" fmla="*/ 219 w 814"/>
                <a:gd name="T43" fmla="*/ 545 h 819"/>
                <a:gd name="T44" fmla="*/ 296 w 814"/>
                <a:gd name="T45" fmla="*/ 519 h 819"/>
                <a:gd name="T46" fmla="*/ 278 w 814"/>
                <a:gd name="T47" fmla="*/ 406 h 819"/>
                <a:gd name="T48" fmla="*/ 278 w 814"/>
                <a:gd name="T49" fmla="*/ 277 h 819"/>
                <a:gd name="T50" fmla="*/ 390 w 814"/>
                <a:gd name="T51" fmla="*/ 165 h 819"/>
                <a:gd name="T52" fmla="*/ 456 w 814"/>
                <a:gd name="T53" fmla="*/ 165 h 819"/>
                <a:gd name="T54" fmla="*/ 562 w 814"/>
                <a:gd name="T55" fmla="*/ 268 h 819"/>
                <a:gd name="T56" fmla="*/ 562 w 814"/>
                <a:gd name="T57" fmla="*/ 456 h 819"/>
                <a:gd name="T58" fmla="*/ 549 w 814"/>
                <a:gd name="T59" fmla="*/ 520 h 819"/>
                <a:gd name="T60" fmla="*/ 393 w 814"/>
                <a:gd name="T61" fmla="*/ 769 h 819"/>
                <a:gd name="T62" fmla="*/ 615 w 814"/>
                <a:gd name="T63" fmla="*/ 711 h 819"/>
                <a:gd name="T64" fmla="*/ 654 w 814"/>
                <a:gd name="T65" fmla="*/ 639 h 819"/>
                <a:gd name="T66" fmla="*/ 622 w 814"/>
                <a:gd name="T67" fmla="*/ 593 h 819"/>
                <a:gd name="T68" fmla="*/ 522 w 814"/>
                <a:gd name="T69" fmla="*/ 559 h 819"/>
                <a:gd name="T70" fmla="*/ 506 w 814"/>
                <a:gd name="T71" fmla="*/ 561 h 819"/>
                <a:gd name="T72" fmla="*/ 335 w 814"/>
                <a:gd name="T73" fmla="*/ 562 h 819"/>
                <a:gd name="T74" fmla="*/ 316 w 814"/>
                <a:gd name="T75" fmla="*/ 560 h 819"/>
                <a:gd name="T76" fmla="*/ 244 w 814"/>
                <a:gd name="T77" fmla="*/ 584 h 819"/>
                <a:gd name="T78" fmla="*/ 186 w 814"/>
                <a:gd name="T79" fmla="*/ 666 h 819"/>
                <a:gd name="T80" fmla="*/ 198 w 814"/>
                <a:gd name="T81" fmla="*/ 692 h 819"/>
                <a:gd name="T82" fmla="*/ 393 w 814"/>
                <a:gd name="T83" fmla="*/ 769 h 819"/>
                <a:gd name="T84" fmla="*/ 323 w 814"/>
                <a:gd name="T85" fmla="*/ 370 h 819"/>
                <a:gd name="T86" fmla="*/ 323 w 814"/>
                <a:gd name="T87" fmla="*/ 385 h 819"/>
                <a:gd name="T88" fmla="*/ 323 w 814"/>
                <a:gd name="T89" fmla="*/ 446 h 819"/>
                <a:gd name="T90" fmla="*/ 428 w 814"/>
                <a:gd name="T91" fmla="*/ 540 h 819"/>
                <a:gd name="T92" fmla="*/ 514 w 814"/>
                <a:gd name="T93" fmla="*/ 474 h 819"/>
                <a:gd name="T94" fmla="*/ 515 w 814"/>
                <a:gd name="T95" fmla="*/ 366 h 819"/>
                <a:gd name="T96" fmla="*/ 427 w 814"/>
                <a:gd name="T97" fmla="*/ 330 h 819"/>
                <a:gd name="T98" fmla="*/ 380 w 814"/>
                <a:gd name="T99" fmla="*/ 360 h 819"/>
                <a:gd name="T100" fmla="*/ 323 w 814"/>
                <a:gd name="T101" fmla="*/ 370 h 819"/>
                <a:gd name="T102" fmla="*/ 324 w 814"/>
                <a:gd name="T103" fmla="*/ 320 h 819"/>
                <a:gd name="T104" fmla="*/ 397 w 814"/>
                <a:gd name="T105" fmla="*/ 290 h 819"/>
                <a:gd name="T106" fmla="*/ 461 w 814"/>
                <a:gd name="T107" fmla="*/ 297 h 819"/>
                <a:gd name="T108" fmla="*/ 517 w 814"/>
                <a:gd name="T109" fmla="*/ 319 h 819"/>
                <a:gd name="T110" fmla="*/ 517 w 814"/>
                <a:gd name="T111" fmla="*/ 276 h 819"/>
                <a:gd name="T112" fmla="*/ 517 w 814"/>
                <a:gd name="T113" fmla="*/ 261 h 819"/>
                <a:gd name="T114" fmla="*/ 465 w 814"/>
                <a:gd name="T115" fmla="*/ 211 h 819"/>
                <a:gd name="T116" fmla="*/ 374 w 814"/>
                <a:gd name="T117" fmla="*/ 211 h 819"/>
                <a:gd name="T118" fmla="*/ 324 w 814"/>
                <a:gd name="T119" fmla="*/ 260 h 819"/>
                <a:gd name="T120" fmla="*/ 324 w 814"/>
                <a:gd name="T121" fmla="*/ 320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814" h="819">
                  <a:moveTo>
                    <a:pt x="549" y="520"/>
                  </a:moveTo>
                  <a:cubicBezTo>
                    <a:pt x="574" y="529"/>
                    <a:pt x="602" y="539"/>
                    <a:pt x="630" y="548"/>
                  </a:cubicBezTo>
                  <a:cubicBezTo>
                    <a:pt x="668" y="560"/>
                    <a:pt x="691" y="584"/>
                    <a:pt x="698" y="623"/>
                  </a:cubicBezTo>
                  <a:cubicBezTo>
                    <a:pt x="699" y="625"/>
                    <a:pt x="699" y="627"/>
                    <a:pt x="700" y="631"/>
                  </a:cubicBezTo>
                  <a:cubicBezTo>
                    <a:pt x="734" y="584"/>
                    <a:pt x="755" y="535"/>
                    <a:pt x="765" y="481"/>
                  </a:cubicBezTo>
                  <a:cubicBezTo>
                    <a:pt x="766" y="475"/>
                    <a:pt x="767" y="470"/>
                    <a:pt x="768" y="464"/>
                  </a:cubicBezTo>
                  <a:cubicBezTo>
                    <a:pt x="771" y="450"/>
                    <a:pt x="781" y="442"/>
                    <a:pt x="795" y="445"/>
                  </a:cubicBezTo>
                  <a:cubicBezTo>
                    <a:pt x="807" y="447"/>
                    <a:pt x="814" y="458"/>
                    <a:pt x="812" y="472"/>
                  </a:cubicBezTo>
                  <a:cubicBezTo>
                    <a:pt x="806" y="518"/>
                    <a:pt x="793" y="561"/>
                    <a:pt x="771" y="601"/>
                  </a:cubicBezTo>
                  <a:cubicBezTo>
                    <a:pt x="691" y="743"/>
                    <a:pt x="569" y="819"/>
                    <a:pt x="406" y="815"/>
                  </a:cubicBezTo>
                  <a:cubicBezTo>
                    <a:pt x="213" y="810"/>
                    <a:pt x="53" y="660"/>
                    <a:pt x="28" y="469"/>
                  </a:cubicBezTo>
                  <a:cubicBezTo>
                    <a:pt x="0" y="261"/>
                    <a:pt x="151" y="61"/>
                    <a:pt x="359" y="31"/>
                  </a:cubicBezTo>
                  <a:cubicBezTo>
                    <a:pt x="571" y="0"/>
                    <a:pt x="766" y="138"/>
                    <a:pt x="808" y="348"/>
                  </a:cubicBezTo>
                  <a:cubicBezTo>
                    <a:pt x="810" y="354"/>
                    <a:pt x="811" y="360"/>
                    <a:pt x="811" y="366"/>
                  </a:cubicBezTo>
                  <a:cubicBezTo>
                    <a:pt x="812" y="379"/>
                    <a:pt x="804" y="389"/>
                    <a:pt x="792" y="391"/>
                  </a:cubicBezTo>
                  <a:cubicBezTo>
                    <a:pt x="779" y="392"/>
                    <a:pt x="771" y="386"/>
                    <a:pt x="768" y="373"/>
                  </a:cubicBezTo>
                  <a:cubicBezTo>
                    <a:pt x="764" y="360"/>
                    <a:pt x="762" y="347"/>
                    <a:pt x="759" y="334"/>
                  </a:cubicBezTo>
                  <a:cubicBezTo>
                    <a:pt x="719" y="174"/>
                    <a:pt x="565" y="61"/>
                    <a:pt x="404" y="71"/>
                  </a:cubicBezTo>
                  <a:cubicBezTo>
                    <a:pt x="232" y="82"/>
                    <a:pt x="94" y="208"/>
                    <a:pt x="73" y="376"/>
                  </a:cubicBezTo>
                  <a:cubicBezTo>
                    <a:pt x="61" y="464"/>
                    <a:pt x="81" y="546"/>
                    <a:pt x="132" y="620"/>
                  </a:cubicBezTo>
                  <a:cubicBezTo>
                    <a:pt x="134" y="623"/>
                    <a:pt x="137" y="626"/>
                    <a:pt x="141" y="631"/>
                  </a:cubicBezTo>
                  <a:cubicBezTo>
                    <a:pt x="147" y="582"/>
                    <a:pt x="175" y="557"/>
                    <a:pt x="219" y="545"/>
                  </a:cubicBezTo>
                  <a:cubicBezTo>
                    <a:pt x="244" y="537"/>
                    <a:pt x="269" y="528"/>
                    <a:pt x="296" y="519"/>
                  </a:cubicBezTo>
                  <a:cubicBezTo>
                    <a:pt x="274" y="483"/>
                    <a:pt x="278" y="444"/>
                    <a:pt x="278" y="406"/>
                  </a:cubicBezTo>
                  <a:cubicBezTo>
                    <a:pt x="277" y="363"/>
                    <a:pt x="277" y="320"/>
                    <a:pt x="278" y="277"/>
                  </a:cubicBezTo>
                  <a:cubicBezTo>
                    <a:pt x="278" y="208"/>
                    <a:pt x="321" y="165"/>
                    <a:pt x="390" y="165"/>
                  </a:cubicBezTo>
                  <a:cubicBezTo>
                    <a:pt x="412" y="165"/>
                    <a:pt x="434" y="164"/>
                    <a:pt x="456" y="165"/>
                  </a:cubicBezTo>
                  <a:cubicBezTo>
                    <a:pt x="517" y="166"/>
                    <a:pt x="561" y="207"/>
                    <a:pt x="562" y="268"/>
                  </a:cubicBezTo>
                  <a:cubicBezTo>
                    <a:pt x="563" y="331"/>
                    <a:pt x="563" y="393"/>
                    <a:pt x="562" y="456"/>
                  </a:cubicBezTo>
                  <a:cubicBezTo>
                    <a:pt x="561" y="476"/>
                    <a:pt x="554" y="497"/>
                    <a:pt x="549" y="520"/>
                  </a:cubicBezTo>
                  <a:close/>
                  <a:moveTo>
                    <a:pt x="393" y="769"/>
                  </a:moveTo>
                  <a:cubicBezTo>
                    <a:pt x="490" y="770"/>
                    <a:pt x="558" y="750"/>
                    <a:pt x="615" y="711"/>
                  </a:cubicBezTo>
                  <a:cubicBezTo>
                    <a:pt x="655" y="685"/>
                    <a:pt x="655" y="685"/>
                    <a:pt x="654" y="639"/>
                  </a:cubicBezTo>
                  <a:cubicBezTo>
                    <a:pt x="654" y="615"/>
                    <a:pt x="644" y="601"/>
                    <a:pt x="622" y="593"/>
                  </a:cubicBezTo>
                  <a:cubicBezTo>
                    <a:pt x="589" y="581"/>
                    <a:pt x="555" y="570"/>
                    <a:pt x="522" y="559"/>
                  </a:cubicBezTo>
                  <a:cubicBezTo>
                    <a:pt x="517" y="558"/>
                    <a:pt x="510" y="559"/>
                    <a:pt x="506" y="561"/>
                  </a:cubicBezTo>
                  <a:cubicBezTo>
                    <a:pt x="449" y="594"/>
                    <a:pt x="392" y="594"/>
                    <a:pt x="335" y="562"/>
                  </a:cubicBezTo>
                  <a:cubicBezTo>
                    <a:pt x="330" y="559"/>
                    <a:pt x="322" y="558"/>
                    <a:pt x="316" y="560"/>
                  </a:cubicBezTo>
                  <a:cubicBezTo>
                    <a:pt x="292" y="567"/>
                    <a:pt x="268" y="576"/>
                    <a:pt x="244" y="584"/>
                  </a:cubicBezTo>
                  <a:cubicBezTo>
                    <a:pt x="187" y="603"/>
                    <a:pt x="186" y="605"/>
                    <a:pt x="186" y="666"/>
                  </a:cubicBezTo>
                  <a:cubicBezTo>
                    <a:pt x="186" y="678"/>
                    <a:pt x="190" y="685"/>
                    <a:pt x="198" y="692"/>
                  </a:cubicBezTo>
                  <a:cubicBezTo>
                    <a:pt x="263" y="744"/>
                    <a:pt x="337" y="769"/>
                    <a:pt x="393" y="769"/>
                  </a:cubicBezTo>
                  <a:close/>
                  <a:moveTo>
                    <a:pt x="323" y="370"/>
                  </a:moveTo>
                  <a:cubicBezTo>
                    <a:pt x="323" y="374"/>
                    <a:pt x="323" y="379"/>
                    <a:pt x="323" y="385"/>
                  </a:cubicBezTo>
                  <a:cubicBezTo>
                    <a:pt x="323" y="405"/>
                    <a:pt x="322" y="425"/>
                    <a:pt x="323" y="446"/>
                  </a:cubicBezTo>
                  <a:cubicBezTo>
                    <a:pt x="323" y="506"/>
                    <a:pt x="368" y="546"/>
                    <a:pt x="428" y="540"/>
                  </a:cubicBezTo>
                  <a:cubicBezTo>
                    <a:pt x="474" y="535"/>
                    <a:pt x="509" y="511"/>
                    <a:pt x="514" y="474"/>
                  </a:cubicBezTo>
                  <a:cubicBezTo>
                    <a:pt x="519" y="439"/>
                    <a:pt x="515" y="403"/>
                    <a:pt x="515" y="366"/>
                  </a:cubicBezTo>
                  <a:cubicBezTo>
                    <a:pt x="478" y="371"/>
                    <a:pt x="444" y="365"/>
                    <a:pt x="427" y="330"/>
                  </a:cubicBezTo>
                  <a:cubicBezTo>
                    <a:pt x="410" y="340"/>
                    <a:pt x="396" y="353"/>
                    <a:pt x="380" y="360"/>
                  </a:cubicBezTo>
                  <a:cubicBezTo>
                    <a:pt x="362" y="366"/>
                    <a:pt x="343" y="366"/>
                    <a:pt x="323" y="370"/>
                  </a:cubicBezTo>
                  <a:close/>
                  <a:moveTo>
                    <a:pt x="324" y="320"/>
                  </a:moveTo>
                  <a:cubicBezTo>
                    <a:pt x="357" y="329"/>
                    <a:pt x="378" y="313"/>
                    <a:pt x="397" y="290"/>
                  </a:cubicBezTo>
                  <a:cubicBezTo>
                    <a:pt x="425" y="255"/>
                    <a:pt x="440" y="258"/>
                    <a:pt x="461" y="297"/>
                  </a:cubicBezTo>
                  <a:cubicBezTo>
                    <a:pt x="475" y="324"/>
                    <a:pt x="487" y="328"/>
                    <a:pt x="517" y="319"/>
                  </a:cubicBezTo>
                  <a:cubicBezTo>
                    <a:pt x="517" y="305"/>
                    <a:pt x="518" y="291"/>
                    <a:pt x="517" y="276"/>
                  </a:cubicBezTo>
                  <a:cubicBezTo>
                    <a:pt x="517" y="271"/>
                    <a:pt x="517" y="266"/>
                    <a:pt x="517" y="261"/>
                  </a:cubicBezTo>
                  <a:cubicBezTo>
                    <a:pt x="513" y="234"/>
                    <a:pt x="492" y="212"/>
                    <a:pt x="465" y="211"/>
                  </a:cubicBezTo>
                  <a:cubicBezTo>
                    <a:pt x="435" y="209"/>
                    <a:pt x="404" y="209"/>
                    <a:pt x="374" y="211"/>
                  </a:cubicBezTo>
                  <a:cubicBezTo>
                    <a:pt x="348" y="212"/>
                    <a:pt x="326" y="234"/>
                    <a:pt x="324" y="260"/>
                  </a:cubicBezTo>
                  <a:cubicBezTo>
                    <a:pt x="322" y="280"/>
                    <a:pt x="324" y="300"/>
                    <a:pt x="324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2" name="Freeform 108">
              <a:extLst>
                <a:ext uri="{FF2B5EF4-FFF2-40B4-BE49-F238E27FC236}">
                  <a16:creationId xmlns:a16="http://schemas.microsoft.com/office/drawing/2014/main" id="{A891A2B5-D77E-0440-8F51-62CEACCCE7C7}"/>
                </a:ext>
              </a:extLst>
            </p:cNvPr>
            <p:cNvSpPr>
              <a:spLocks/>
            </p:cNvSpPr>
            <p:nvPr/>
          </p:nvSpPr>
          <p:spPr bwMode="auto">
            <a:xfrm>
              <a:off x="3497263" y="987425"/>
              <a:ext cx="293688" cy="284163"/>
            </a:xfrm>
            <a:custGeom>
              <a:avLst/>
              <a:gdLst>
                <a:gd name="T0" fmla="*/ 66 w 1053"/>
                <a:gd name="T1" fmla="*/ 487 h 1018"/>
                <a:gd name="T2" fmla="*/ 495 w 1053"/>
                <a:gd name="T3" fmla="*/ 2 h 1018"/>
                <a:gd name="T4" fmla="*/ 501 w 1053"/>
                <a:gd name="T5" fmla="*/ 1 h 1018"/>
                <a:gd name="T6" fmla="*/ 531 w 1053"/>
                <a:gd name="T7" fmla="*/ 20 h 1018"/>
                <a:gd name="T8" fmla="*/ 505 w 1053"/>
                <a:gd name="T9" fmla="*/ 46 h 1018"/>
                <a:gd name="T10" fmla="*/ 208 w 1053"/>
                <a:gd name="T11" fmla="*/ 213 h 1018"/>
                <a:gd name="T12" fmla="*/ 487 w 1053"/>
                <a:gd name="T13" fmla="*/ 926 h 1018"/>
                <a:gd name="T14" fmla="*/ 1000 w 1053"/>
                <a:gd name="T15" fmla="*/ 535 h 1018"/>
                <a:gd name="T16" fmla="*/ 611 w 1053"/>
                <a:gd name="T17" fmla="*/ 46 h 1018"/>
                <a:gd name="T18" fmla="*/ 585 w 1053"/>
                <a:gd name="T19" fmla="*/ 20 h 1018"/>
                <a:gd name="T20" fmla="*/ 615 w 1053"/>
                <a:gd name="T21" fmla="*/ 1 h 1018"/>
                <a:gd name="T22" fmla="*/ 623 w 1053"/>
                <a:gd name="T23" fmla="*/ 2 h 1018"/>
                <a:gd name="T24" fmla="*/ 820 w 1053"/>
                <a:gd name="T25" fmla="*/ 76 h 1018"/>
                <a:gd name="T26" fmla="*/ 1046 w 1053"/>
                <a:gd name="T27" fmla="*/ 514 h 1018"/>
                <a:gd name="T28" fmla="*/ 654 w 1053"/>
                <a:gd name="T29" fmla="*/ 967 h 1018"/>
                <a:gd name="T30" fmla="*/ 79 w 1053"/>
                <a:gd name="T31" fmla="*/ 587 h 1018"/>
                <a:gd name="T32" fmla="*/ 66 w 1053"/>
                <a:gd name="T33" fmla="*/ 487 h 10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53" h="1018">
                  <a:moveTo>
                    <a:pt x="66" y="487"/>
                  </a:moveTo>
                  <a:cubicBezTo>
                    <a:pt x="69" y="241"/>
                    <a:pt x="252" y="33"/>
                    <a:pt x="495" y="2"/>
                  </a:cubicBezTo>
                  <a:cubicBezTo>
                    <a:pt x="497" y="1"/>
                    <a:pt x="499" y="1"/>
                    <a:pt x="501" y="1"/>
                  </a:cubicBezTo>
                  <a:cubicBezTo>
                    <a:pt x="519" y="0"/>
                    <a:pt x="529" y="6"/>
                    <a:pt x="531" y="20"/>
                  </a:cubicBezTo>
                  <a:cubicBezTo>
                    <a:pt x="533" y="34"/>
                    <a:pt x="523" y="44"/>
                    <a:pt x="505" y="46"/>
                  </a:cubicBezTo>
                  <a:cubicBezTo>
                    <a:pt x="383" y="61"/>
                    <a:pt x="283" y="117"/>
                    <a:pt x="208" y="213"/>
                  </a:cubicBezTo>
                  <a:cubicBezTo>
                    <a:pt x="0" y="479"/>
                    <a:pt x="154" y="871"/>
                    <a:pt x="487" y="926"/>
                  </a:cubicBezTo>
                  <a:cubicBezTo>
                    <a:pt x="738" y="967"/>
                    <a:pt x="972" y="788"/>
                    <a:pt x="1000" y="535"/>
                  </a:cubicBezTo>
                  <a:cubicBezTo>
                    <a:pt x="1026" y="292"/>
                    <a:pt x="854" y="75"/>
                    <a:pt x="611" y="46"/>
                  </a:cubicBezTo>
                  <a:cubicBezTo>
                    <a:pt x="593" y="44"/>
                    <a:pt x="583" y="34"/>
                    <a:pt x="585" y="20"/>
                  </a:cubicBezTo>
                  <a:cubicBezTo>
                    <a:pt x="587" y="6"/>
                    <a:pt x="597" y="0"/>
                    <a:pt x="615" y="1"/>
                  </a:cubicBezTo>
                  <a:cubicBezTo>
                    <a:pt x="618" y="1"/>
                    <a:pt x="620" y="1"/>
                    <a:pt x="623" y="2"/>
                  </a:cubicBezTo>
                  <a:cubicBezTo>
                    <a:pt x="694" y="12"/>
                    <a:pt x="761" y="35"/>
                    <a:pt x="820" y="76"/>
                  </a:cubicBezTo>
                  <a:cubicBezTo>
                    <a:pt x="974" y="181"/>
                    <a:pt x="1053" y="327"/>
                    <a:pt x="1046" y="514"/>
                  </a:cubicBezTo>
                  <a:cubicBezTo>
                    <a:pt x="1038" y="733"/>
                    <a:pt x="870" y="926"/>
                    <a:pt x="654" y="967"/>
                  </a:cubicBezTo>
                  <a:cubicBezTo>
                    <a:pt x="389" y="1018"/>
                    <a:pt x="135" y="851"/>
                    <a:pt x="79" y="587"/>
                  </a:cubicBezTo>
                  <a:cubicBezTo>
                    <a:pt x="72" y="554"/>
                    <a:pt x="70" y="520"/>
                    <a:pt x="66" y="4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33" name="Group 132">
            <a:extLst>
              <a:ext uri="{FF2B5EF4-FFF2-40B4-BE49-F238E27FC236}">
                <a16:creationId xmlns:a16="http://schemas.microsoft.com/office/drawing/2014/main" id="{53C0E514-3645-8B37-5F8C-A2791FB10475}"/>
              </a:ext>
            </a:extLst>
          </p:cNvPr>
          <p:cNvGrpSpPr/>
          <p:nvPr/>
        </p:nvGrpSpPr>
        <p:grpSpPr>
          <a:xfrm>
            <a:off x="8712529" y="2202260"/>
            <a:ext cx="424649" cy="421395"/>
            <a:chOff x="7640638" y="3968750"/>
            <a:chExt cx="414338" cy="411163"/>
          </a:xfrm>
          <a:solidFill>
            <a:srgbClr val="43266B"/>
          </a:solidFill>
        </p:grpSpPr>
        <p:sp>
          <p:nvSpPr>
            <p:cNvPr id="134" name="Freeform 72">
              <a:extLst>
                <a:ext uri="{FF2B5EF4-FFF2-40B4-BE49-F238E27FC236}">
                  <a16:creationId xmlns:a16="http://schemas.microsoft.com/office/drawing/2014/main" id="{26F157F1-E700-B33B-0583-74B57EC2B1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40638" y="3968750"/>
              <a:ext cx="414338" cy="411163"/>
            </a:xfrm>
            <a:custGeom>
              <a:avLst/>
              <a:gdLst>
                <a:gd name="T0" fmla="*/ 0 w 1389"/>
                <a:gd name="T1" fmla="*/ 75 h 1380"/>
                <a:gd name="T2" fmla="*/ 76 w 1389"/>
                <a:gd name="T3" fmla="*/ 0 h 1380"/>
                <a:gd name="T4" fmla="*/ 1016 w 1389"/>
                <a:gd name="T5" fmla="*/ 2 h 1380"/>
                <a:gd name="T6" fmla="*/ 1089 w 1389"/>
                <a:gd name="T7" fmla="*/ 474 h 1380"/>
                <a:gd name="T8" fmla="*/ 1094 w 1389"/>
                <a:gd name="T9" fmla="*/ 490 h 1380"/>
                <a:gd name="T10" fmla="*/ 1216 w 1389"/>
                <a:gd name="T11" fmla="*/ 365 h 1380"/>
                <a:gd name="T12" fmla="*/ 1348 w 1389"/>
                <a:gd name="T13" fmla="*/ 510 h 1380"/>
                <a:gd name="T14" fmla="*/ 1089 w 1389"/>
                <a:gd name="T15" fmla="*/ 790 h 1380"/>
                <a:gd name="T16" fmla="*/ 989 w 1389"/>
                <a:gd name="T17" fmla="*/ 1380 h 1380"/>
                <a:gd name="T18" fmla="*/ 97 w 1389"/>
                <a:gd name="T19" fmla="*/ 1380 h 1380"/>
                <a:gd name="T20" fmla="*/ 0 w 1389"/>
                <a:gd name="T21" fmla="*/ 1305 h 1380"/>
                <a:gd name="T22" fmla="*/ 852 w 1389"/>
                <a:gd name="T23" fmla="*/ 906 h 1380"/>
                <a:gd name="T24" fmla="*/ 813 w 1389"/>
                <a:gd name="T25" fmla="*/ 867 h 1380"/>
                <a:gd name="T26" fmla="*/ 918 w 1389"/>
                <a:gd name="T27" fmla="*/ 662 h 1380"/>
                <a:gd name="T28" fmla="*/ 928 w 1389"/>
                <a:gd name="T29" fmla="*/ 177 h 1380"/>
                <a:gd name="T30" fmla="*/ 775 w 1389"/>
                <a:gd name="T31" fmla="*/ 163 h 1380"/>
                <a:gd name="T32" fmla="*/ 694 w 1389"/>
                <a:gd name="T33" fmla="*/ 248 h 1380"/>
                <a:gd name="T34" fmla="*/ 319 w 1389"/>
                <a:gd name="T35" fmla="*/ 186 h 1380"/>
                <a:gd name="T36" fmla="*/ 163 w 1389"/>
                <a:gd name="T37" fmla="*/ 163 h 1380"/>
                <a:gd name="T38" fmla="*/ 179 w 1389"/>
                <a:gd name="T39" fmla="*/ 1218 h 1380"/>
                <a:gd name="T40" fmla="*/ 433 w 1389"/>
                <a:gd name="T41" fmla="*/ 1218 h 1380"/>
                <a:gd name="T42" fmla="*/ 433 w 1389"/>
                <a:gd name="T43" fmla="*/ 1272 h 1380"/>
                <a:gd name="T44" fmla="*/ 108 w 1389"/>
                <a:gd name="T45" fmla="*/ 1238 h 1380"/>
                <a:gd name="T46" fmla="*/ 144 w 1389"/>
                <a:gd name="T47" fmla="*/ 108 h 1380"/>
                <a:gd name="T48" fmla="*/ 315 w 1389"/>
                <a:gd name="T49" fmla="*/ 108 h 1380"/>
                <a:gd name="T50" fmla="*/ 300 w 1389"/>
                <a:gd name="T51" fmla="*/ 54 h 1380"/>
                <a:gd name="T52" fmla="*/ 54 w 1389"/>
                <a:gd name="T53" fmla="*/ 101 h 1380"/>
                <a:gd name="T54" fmla="*/ 101 w 1389"/>
                <a:gd name="T55" fmla="*/ 1326 h 1380"/>
                <a:gd name="T56" fmla="*/ 1036 w 1389"/>
                <a:gd name="T57" fmla="*/ 1279 h 1380"/>
                <a:gd name="T58" fmla="*/ 1036 w 1389"/>
                <a:gd name="T59" fmla="*/ 824 h 1380"/>
                <a:gd name="T60" fmla="*/ 981 w 1389"/>
                <a:gd name="T61" fmla="*/ 862 h 1380"/>
                <a:gd name="T62" fmla="*/ 946 w 1389"/>
                <a:gd name="T63" fmla="*/ 1272 h 1380"/>
                <a:gd name="T64" fmla="*/ 650 w 1389"/>
                <a:gd name="T65" fmla="*/ 1272 h 1380"/>
                <a:gd name="T66" fmla="*/ 650 w 1389"/>
                <a:gd name="T67" fmla="*/ 1219 h 1380"/>
                <a:gd name="T68" fmla="*/ 913 w 1389"/>
                <a:gd name="T69" fmla="*/ 1218 h 1380"/>
                <a:gd name="T70" fmla="*/ 927 w 1389"/>
                <a:gd name="T71" fmla="*/ 873 h 1380"/>
                <a:gd name="T72" fmla="*/ 370 w 1389"/>
                <a:gd name="T73" fmla="*/ 55 h 1380"/>
                <a:gd name="T74" fmla="*/ 406 w 1389"/>
                <a:gd name="T75" fmla="*/ 194 h 1380"/>
                <a:gd name="T76" fmla="*/ 687 w 1389"/>
                <a:gd name="T77" fmla="*/ 194 h 1380"/>
                <a:gd name="T78" fmla="*/ 720 w 1389"/>
                <a:gd name="T79" fmla="*/ 55 h 1380"/>
                <a:gd name="T80" fmla="*/ 790 w 1389"/>
                <a:gd name="T81" fmla="*/ 108 h 1380"/>
                <a:gd name="T82" fmla="*/ 982 w 1389"/>
                <a:gd name="T83" fmla="*/ 144 h 1380"/>
                <a:gd name="T84" fmla="*/ 982 w 1389"/>
                <a:gd name="T85" fmla="*/ 596 h 1380"/>
                <a:gd name="T86" fmla="*/ 1027 w 1389"/>
                <a:gd name="T87" fmla="*/ 553 h 1380"/>
                <a:gd name="T88" fmla="*/ 1036 w 1389"/>
                <a:gd name="T89" fmla="*/ 99 h 1380"/>
                <a:gd name="T90" fmla="*/ 788 w 1389"/>
                <a:gd name="T91" fmla="*/ 54 h 1380"/>
                <a:gd name="T92" fmla="*/ 775 w 1389"/>
                <a:gd name="T93" fmla="*/ 108 h 1380"/>
                <a:gd name="T94" fmla="*/ 957 w 1389"/>
                <a:gd name="T95" fmla="*/ 701 h 1380"/>
                <a:gd name="T96" fmla="*/ 1257 w 1389"/>
                <a:gd name="T97" fmla="*/ 522 h 1380"/>
                <a:gd name="T98" fmla="*/ 1237 w 1389"/>
                <a:gd name="T99" fmla="*/ 420 h 1380"/>
                <a:gd name="T100" fmla="*/ 1326 w 1389"/>
                <a:gd name="T101" fmla="*/ 429 h 1380"/>
                <a:gd name="T102" fmla="*/ 1237 w 1389"/>
                <a:gd name="T103" fmla="*/ 420 h 1380"/>
                <a:gd name="T104" fmla="*/ 923 w 1389"/>
                <a:gd name="T105" fmla="*/ 753 h 1380"/>
                <a:gd name="T106" fmla="*/ 960 w 1389"/>
                <a:gd name="T107" fmla="*/ 799 h 1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389" h="1380">
                  <a:moveTo>
                    <a:pt x="0" y="1305"/>
                  </a:moveTo>
                  <a:cubicBezTo>
                    <a:pt x="0" y="895"/>
                    <a:pt x="0" y="485"/>
                    <a:pt x="0" y="75"/>
                  </a:cubicBezTo>
                  <a:cubicBezTo>
                    <a:pt x="7" y="56"/>
                    <a:pt x="14" y="36"/>
                    <a:pt x="32" y="24"/>
                  </a:cubicBezTo>
                  <a:cubicBezTo>
                    <a:pt x="45" y="14"/>
                    <a:pt x="61" y="8"/>
                    <a:pt x="76" y="0"/>
                  </a:cubicBezTo>
                  <a:cubicBezTo>
                    <a:pt x="389" y="0"/>
                    <a:pt x="701" y="0"/>
                    <a:pt x="1014" y="0"/>
                  </a:cubicBezTo>
                  <a:cubicBezTo>
                    <a:pt x="1015" y="1"/>
                    <a:pt x="1015" y="2"/>
                    <a:pt x="1016" y="2"/>
                  </a:cubicBezTo>
                  <a:cubicBezTo>
                    <a:pt x="1068" y="18"/>
                    <a:pt x="1089" y="48"/>
                    <a:pt x="1089" y="102"/>
                  </a:cubicBezTo>
                  <a:cubicBezTo>
                    <a:pt x="1090" y="226"/>
                    <a:pt x="1089" y="350"/>
                    <a:pt x="1089" y="474"/>
                  </a:cubicBezTo>
                  <a:cubicBezTo>
                    <a:pt x="1089" y="479"/>
                    <a:pt x="1089" y="483"/>
                    <a:pt x="1089" y="488"/>
                  </a:cubicBezTo>
                  <a:cubicBezTo>
                    <a:pt x="1091" y="489"/>
                    <a:pt x="1092" y="489"/>
                    <a:pt x="1094" y="490"/>
                  </a:cubicBezTo>
                  <a:cubicBezTo>
                    <a:pt x="1097" y="486"/>
                    <a:pt x="1099" y="482"/>
                    <a:pt x="1102" y="478"/>
                  </a:cubicBezTo>
                  <a:cubicBezTo>
                    <a:pt x="1140" y="440"/>
                    <a:pt x="1177" y="402"/>
                    <a:pt x="1216" y="365"/>
                  </a:cubicBezTo>
                  <a:cubicBezTo>
                    <a:pt x="1267" y="317"/>
                    <a:pt x="1350" y="337"/>
                    <a:pt x="1374" y="402"/>
                  </a:cubicBezTo>
                  <a:cubicBezTo>
                    <a:pt x="1389" y="443"/>
                    <a:pt x="1379" y="479"/>
                    <a:pt x="1348" y="510"/>
                  </a:cubicBezTo>
                  <a:cubicBezTo>
                    <a:pt x="1267" y="592"/>
                    <a:pt x="1186" y="673"/>
                    <a:pt x="1104" y="754"/>
                  </a:cubicBezTo>
                  <a:cubicBezTo>
                    <a:pt x="1093" y="765"/>
                    <a:pt x="1089" y="775"/>
                    <a:pt x="1089" y="790"/>
                  </a:cubicBezTo>
                  <a:cubicBezTo>
                    <a:pt x="1090" y="953"/>
                    <a:pt x="1090" y="1116"/>
                    <a:pt x="1089" y="1279"/>
                  </a:cubicBezTo>
                  <a:cubicBezTo>
                    <a:pt x="1089" y="1342"/>
                    <a:pt x="1052" y="1380"/>
                    <a:pt x="989" y="1380"/>
                  </a:cubicBezTo>
                  <a:cubicBezTo>
                    <a:pt x="798" y="1380"/>
                    <a:pt x="607" y="1380"/>
                    <a:pt x="416" y="1380"/>
                  </a:cubicBezTo>
                  <a:cubicBezTo>
                    <a:pt x="310" y="1380"/>
                    <a:pt x="204" y="1380"/>
                    <a:pt x="97" y="1380"/>
                  </a:cubicBezTo>
                  <a:cubicBezTo>
                    <a:pt x="49" y="1380"/>
                    <a:pt x="16" y="1355"/>
                    <a:pt x="3" y="1309"/>
                  </a:cubicBezTo>
                  <a:cubicBezTo>
                    <a:pt x="2" y="1308"/>
                    <a:pt x="1" y="1306"/>
                    <a:pt x="0" y="1305"/>
                  </a:cubicBezTo>
                  <a:close/>
                  <a:moveTo>
                    <a:pt x="927" y="873"/>
                  </a:moveTo>
                  <a:cubicBezTo>
                    <a:pt x="901" y="884"/>
                    <a:pt x="876" y="895"/>
                    <a:pt x="852" y="906"/>
                  </a:cubicBezTo>
                  <a:cubicBezTo>
                    <a:pt x="839" y="912"/>
                    <a:pt x="827" y="914"/>
                    <a:pt x="816" y="903"/>
                  </a:cubicBezTo>
                  <a:cubicBezTo>
                    <a:pt x="805" y="892"/>
                    <a:pt x="808" y="879"/>
                    <a:pt x="813" y="867"/>
                  </a:cubicBezTo>
                  <a:cubicBezTo>
                    <a:pt x="836" y="818"/>
                    <a:pt x="858" y="769"/>
                    <a:pt x="879" y="719"/>
                  </a:cubicBezTo>
                  <a:cubicBezTo>
                    <a:pt x="888" y="697"/>
                    <a:pt x="900" y="677"/>
                    <a:pt x="918" y="662"/>
                  </a:cubicBezTo>
                  <a:cubicBezTo>
                    <a:pt x="926" y="656"/>
                    <a:pt x="928" y="649"/>
                    <a:pt x="928" y="639"/>
                  </a:cubicBezTo>
                  <a:cubicBezTo>
                    <a:pt x="928" y="485"/>
                    <a:pt x="928" y="331"/>
                    <a:pt x="928" y="177"/>
                  </a:cubicBezTo>
                  <a:cubicBezTo>
                    <a:pt x="928" y="172"/>
                    <a:pt x="928" y="167"/>
                    <a:pt x="928" y="163"/>
                  </a:cubicBezTo>
                  <a:cubicBezTo>
                    <a:pt x="876" y="163"/>
                    <a:pt x="826" y="163"/>
                    <a:pt x="775" y="163"/>
                  </a:cubicBezTo>
                  <a:cubicBezTo>
                    <a:pt x="775" y="166"/>
                    <a:pt x="774" y="169"/>
                    <a:pt x="774" y="172"/>
                  </a:cubicBezTo>
                  <a:cubicBezTo>
                    <a:pt x="770" y="214"/>
                    <a:pt x="735" y="247"/>
                    <a:pt x="694" y="248"/>
                  </a:cubicBezTo>
                  <a:cubicBezTo>
                    <a:pt x="595" y="248"/>
                    <a:pt x="495" y="248"/>
                    <a:pt x="396" y="248"/>
                  </a:cubicBezTo>
                  <a:cubicBezTo>
                    <a:pt x="360" y="247"/>
                    <a:pt x="328" y="221"/>
                    <a:pt x="319" y="186"/>
                  </a:cubicBezTo>
                  <a:cubicBezTo>
                    <a:pt x="317" y="178"/>
                    <a:pt x="316" y="170"/>
                    <a:pt x="314" y="163"/>
                  </a:cubicBezTo>
                  <a:cubicBezTo>
                    <a:pt x="264" y="163"/>
                    <a:pt x="213" y="163"/>
                    <a:pt x="163" y="163"/>
                  </a:cubicBezTo>
                  <a:cubicBezTo>
                    <a:pt x="163" y="515"/>
                    <a:pt x="163" y="866"/>
                    <a:pt x="163" y="1218"/>
                  </a:cubicBezTo>
                  <a:cubicBezTo>
                    <a:pt x="169" y="1218"/>
                    <a:pt x="174" y="1218"/>
                    <a:pt x="179" y="1218"/>
                  </a:cubicBezTo>
                  <a:cubicBezTo>
                    <a:pt x="260" y="1218"/>
                    <a:pt x="342" y="1218"/>
                    <a:pt x="424" y="1218"/>
                  </a:cubicBezTo>
                  <a:cubicBezTo>
                    <a:pt x="427" y="1218"/>
                    <a:pt x="430" y="1218"/>
                    <a:pt x="433" y="1218"/>
                  </a:cubicBezTo>
                  <a:cubicBezTo>
                    <a:pt x="452" y="1219"/>
                    <a:pt x="464" y="1229"/>
                    <a:pt x="464" y="1245"/>
                  </a:cubicBezTo>
                  <a:cubicBezTo>
                    <a:pt x="464" y="1261"/>
                    <a:pt x="452" y="1272"/>
                    <a:pt x="433" y="1272"/>
                  </a:cubicBezTo>
                  <a:cubicBezTo>
                    <a:pt x="336" y="1272"/>
                    <a:pt x="239" y="1272"/>
                    <a:pt x="142" y="1272"/>
                  </a:cubicBezTo>
                  <a:cubicBezTo>
                    <a:pt x="118" y="1272"/>
                    <a:pt x="108" y="1263"/>
                    <a:pt x="108" y="1238"/>
                  </a:cubicBezTo>
                  <a:cubicBezTo>
                    <a:pt x="108" y="873"/>
                    <a:pt x="108" y="508"/>
                    <a:pt x="108" y="142"/>
                  </a:cubicBezTo>
                  <a:cubicBezTo>
                    <a:pt x="108" y="117"/>
                    <a:pt x="118" y="108"/>
                    <a:pt x="144" y="108"/>
                  </a:cubicBezTo>
                  <a:cubicBezTo>
                    <a:pt x="196" y="108"/>
                    <a:pt x="248" y="108"/>
                    <a:pt x="300" y="108"/>
                  </a:cubicBezTo>
                  <a:cubicBezTo>
                    <a:pt x="305" y="108"/>
                    <a:pt x="309" y="108"/>
                    <a:pt x="315" y="108"/>
                  </a:cubicBezTo>
                  <a:cubicBezTo>
                    <a:pt x="315" y="89"/>
                    <a:pt x="315" y="72"/>
                    <a:pt x="315" y="54"/>
                  </a:cubicBezTo>
                  <a:cubicBezTo>
                    <a:pt x="309" y="54"/>
                    <a:pt x="305" y="54"/>
                    <a:pt x="300" y="54"/>
                  </a:cubicBezTo>
                  <a:cubicBezTo>
                    <a:pt x="234" y="54"/>
                    <a:pt x="167" y="54"/>
                    <a:pt x="101" y="54"/>
                  </a:cubicBezTo>
                  <a:cubicBezTo>
                    <a:pt x="68" y="54"/>
                    <a:pt x="54" y="68"/>
                    <a:pt x="54" y="101"/>
                  </a:cubicBezTo>
                  <a:cubicBezTo>
                    <a:pt x="54" y="494"/>
                    <a:pt x="54" y="887"/>
                    <a:pt x="54" y="1280"/>
                  </a:cubicBezTo>
                  <a:cubicBezTo>
                    <a:pt x="54" y="1313"/>
                    <a:pt x="68" y="1326"/>
                    <a:pt x="101" y="1326"/>
                  </a:cubicBezTo>
                  <a:cubicBezTo>
                    <a:pt x="397" y="1326"/>
                    <a:pt x="692" y="1326"/>
                    <a:pt x="988" y="1326"/>
                  </a:cubicBezTo>
                  <a:cubicBezTo>
                    <a:pt x="1022" y="1326"/>
                    <a:pt x="1036" y="1313"/>
                    <a:pt x="1036" y="1279"/>
                  </a:cubicBezTo>
                  <a:cubicBezTo>
                    <a:pt x="1036" y="1132"/>
                    <a:pt x="1036" y="985"/>
                    <a:pt x="1036" y="838"/>
                  </a:cubicBezTo>
                  <a:cubicBezTo>
                    <a:pt x="1036" y="834"/>
                    <a:pt x="1036" y="830"/>
                    <a:pt x="1036" y="824"/>
                  </a:cubicBezTo>
                  <a:cubicBezTo>
                    <a:pt x="1020" y="831"/>
                    <a:pt x="1007" y="838"/>
                    <a:pt x="993" y="843"/>
                  </a:cubicBezTo>
                  <a:cubicBezTo>
                    <a:pt x="984" y="847"/>
                    <a:pt x="981" y="852"/>
                    <a:pt x="981" y="862"/>
                  </a:cubicBezTo>
                  <a:cubicBezTo>
                    <a:pt x="982" y="987"/>
                    <a:pt x="982" y="1112"/>
                    <a:pt x="982" y="1237"/>
                  </a:cubicBezTo>
                  <a:cubicBezTo>
                    <a:pt x="982" y="1263"/>
                    <a:pt x="973" y="1272"/>
                    <a:pt x="946" y="1272"/>
                  </a:cubicBezTo>
                  <a:cubicBezTo>
                    <a:pt x="851" y="1272"/>
                    <a:pt x="756" y="1272"/>
                    <a:pt x="661" y="1272"/>
                  </a:cubicBezTo>
                  <a:cubicBezTo>
                    <a:pt x="657" y="1272"/>
                    <a:pt x="653" y="1272"/>
                    <a:pt x="650" y="1272"/>
                  </a:cubicBezTo>
                  <a:cubicBezTo>
                    <a:pt x="636" y="1270"/>
                    <a:pt x="626" y="1259"/>
                    <a:pt x="626" y="1245"/>
                  </a:cubicBezTo>
                  <a:cubicBezTo>
                    <a:pt x="626" y="1232"/>
                    <a:pt x="636" y="1221"/>
                    <a:pt x="650" y="1219"/>
                  </a:cubicBezTo>
                  <a:cubicBezTo>
                    <a:pt x="654" y="1218"/>
                    <a:pt x="659" y="1218"/>
                    <a:pt x="663" y="1218"/>
                  </a:cubicBezTo>
                  <a:cubicBezTo>
                    <a:pt x="746" y="1218"/>
                    <a:pt x="829" y="1218"/>
                    <a:pt x="913" y="1218"/>
                  </a:cubicBezTo>
                  <a:cubicBezTo>
                    <a:pt x="917" y="1218"/>
                    <a:pt x="922" y="1218"/>
                    <a:pt x="927" y="1218"/>
                  </a:cubicBezTo>
                  <a:cubicBezTo>
                    <a:pt x="927" y="1103"/>
                    <a:pt x="927" y="989"/>
                    <a:pt x="927" y="873"/>
                  </a:cubicBezTo>
                  <a:close/>
                  <a:moveTo>
                    <a:pt x="720" y="55"/>
                  </a:moveTo>
                  <a:cubicBezTo>
                    <a:pt x="602" y="55"/>
                    <a:pt x="486" y="55"/>
                    <a:pt x="370" y="55"/>
                  </a:cubicBezTo>
                  <a:cubicBezTo>
                    <a:pt x="370" y="90"/>
                    <a:pt x="369" y="124"/>
                    <a:pt x="370" y="158"/>
                  </a:cubicBezTo>
                  <a:cubicBezTo>
                    <a:pt x="370" y="183"/>
                    <a:pt x="381" y="194"/>
                    <a:pt x="406" y="194"/>
                  </a:cubicBezTo>
                  <a:cubicBezTo>
                    <a:pt x="454" y="194"/>
                    <a:pt x="503" y="194"/>
                    <a:pt x="551" y="194"/>
                  </a:cubicBezTo>
                  <a:cubicBezTo>
                    <a:pt x="596" y="194"/>
                    <a:pt x="642" y="194"/>
                    <a:pt x="687" y="194"/>
                  </a:cubicBezTo>
                  <a:cubicBezTo>
                    <a:pt x="706" y="194"/>
                    <a:pt x="720" y="183"/>
                    <a:pt x="720" y="166"/>
                  </a:cubicBezTo>
                  <a:cubicBezTo>
                    <a:pt x="721" y="129"/>
                    <a:pt x="720" y="92"/>
                    <a:pt x="720" y="55"/>
                  </a:cubicBezTo>
                  <a:close/>
                  <a:moveTo>
                    <a:pt x="775" y="108"/>
                  </a:moveTo>
                  <a:cubicBezTo>
                    <a:pt x="781" y="108"/>
                    <a:pt x="786" y="108"/>
                    <a:pt x="790" y="108"/>
                  </a:cubicBezTo>
                  <a:cubicBezTo>
                    <a:pt x="842" y="108"/>
                    <a:pt x="894" y="108"/>
                    <a:pt x="945" y="108"/>
                  </a:cubicBezTo>
                  <a:cubicBezTo>
                    <a:pt x="973" y="108"/>
                    <a:pt x="982" y="116"/>
                    <a:pt x="982" y="144"/>
                  </a:cubicBezTo>
                  <a:cubicBezTo>
                    <a:pt x="982" y="290"/>
                    <a:pt x="982" y="436"/>
                    <a:pt x="982" y="582"/>
                  </a:cubicBezTo>
                  <a:cubicBezTo>
                    <a:pt x="982" y="586"/>
                    <a:pt x="982" y="591"/>
                    <a:pt x="982" y="596"/>
                  </a:cubicBezTo>
                  <a:cubicBezTo>
                    <a:pt x="983" y="596"/>
                    <a:pt x="984" y="597"/>
                    <a:pt x="985" y="597"/>
                  </a:cubicBezTo>
                  <a:cubicBezTo>
                    <a:pt x="999" y="583"/>
                    <a:pt x="1013" y="569"/>
                    <a:pt x="1027" y="553"/>
                  </a:cubicBezTo>
                  <a:cubicBezTo>
                    <a:pt x="1031" y="548"/>
                    <a:pt x="1035" y="540"/>
                    <a:pt x="1035" y="533"/>
                  </a:cubicBezTo>
                  <a:cubicBezTo>
                    <a:pt x="1036" y="388"/>
                    <a:pt x="1036" y="243"/>
                    <a:pt x="1036" y="99"/>
                  </a:cubicBezTo>
                  <a:cubicBezTo>
                    <a:pt x="1036" y="68"/>
                    <a:pt x="1021" y="54"/>
                    <a:pt x="990" y="54"/>
                  </a:cubicBezTo>
                  <a:cubicBezTo>
                    <a:pt x="923" y="54"/>
                    <a:pt x="855" y="54"/>
                    <a:pt x="788" y="54"/>
                  </a:cubicBezTo>
                  <a:cubicBezTo>
                    <a:pt x="784" y="54"/>
                    <a:pt x="779" y="54"/>
                    <a:pt x="775" y="55"/>
                  </a:cubicBezTo>
                  <a:cubicBezTo>
                    <a:pt x="775" y="72"/>
                    <a:pt x="775" y="89"/>
                    <a:pt x="775" y="108"/>
                  </a:cubicBezTo>
                  <a:close/>
                  <a:moveTo>
                    <a:pt x="1197" y="461"/>
                  </a:moveTo>
                  <a:cubicBezTo>
                    <a:pt x="1116" y="542"/>
                    <a:pt x="1036" y="622"/>
                    <a:pt x="957" y="701"/>
                  </a:cubicBezTo>
                  <a:cubicBezTo>
                    <a:pt x="977" y="721"/>
                    <a:pt x="998" y="742"/>
                    <a:pt x="1017" y="762"/>
                  </a:cubicBezTo>
                  <a:cubicBezTo>
                    <a:pt x="1097" y="682"/>
                    <a:pt x="1177" y="601"/>
                    <a:pt x="1257" y="522"/>
                  </a:cubicBezTo>
                  <a:cubicBezTo>
                    <a:pt x="1238" y="502"/>
                    <a:pt x="1217" y="482"/>
                    <a:pt x="1197" y="461"/>
                  </a:cubicBezTo>
                  <a:close/>
                  <a:moveTo>
                    <a:pt x="1237" y="420"/>
                  </a:moveTo>
                  <a:cubicBezTo>
                    <a:pt x="1258" y="441"/>
                    <a:pt x="1278" y="462"/>
                    <a:pt x="1299" y="483"/>
                  </a:cubicBezTo>
                  <a:cubicBezTo>
                    <a:pt x="1315" y="469"/>
                    <a:pt x="1331" y="454"/>
                    <a:pt x="1326" y="429"/>
                  </a:cubicBezTo>
                  <a:cubicBezTo>
                    <a:pt x="1322" y="411"/>
                    <a:pt x="1311" y="399"/>
                    <a:pt x="1294" y="394"/>
                  </a:cubicBezTo>
                  <a:cubicBezTo>
                    <a:pt x="1268" y="388"/>
                    <a:pt x="1251" y="402"/>
                    <a:pt x="1237" y="420"/>
                  </a:cubicBezTo>
                  <a:close/>
                  <a:moveTo>
                    <a:pt x="966" y="796"/>
                  </a:moveTo>
                  <a:cubicBezTo>
                    <a:pt x="952" y="782"/>
                    <a:pt x="938" y="767"/>
                    <a:pt x="923" y="753"/>
                  </a:cubicBezTo>
                  <a:cubicBezTo>
                    <a:pt x="912" y="777"/>
                    <a:pt x="901" y="802"/>
                    <a:pt x="889" y="831"/>
                  </a:cubicBezTo>
                  <a:cubicBezTo>
                    <a:pt x="915" y="819"/>
                    <a:pt x="937" y="809"/>
                    <a:pt x="960" y="799"/>
                  </a:cubicBezTo>
                  <a:cubicBezTo>
                    <a:pt x="963" y="798"/>
                    <a:pt x="966" y="796"/>
                    <a:pt x="966" y="7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5" name="Freeform 73">
              <a:extLst>
                <a:ext uri="{FF2B5EF4-FFF2-40B4-BE49-F238E27FC236}">
                  <a16:creationId xmlns:a16="http://schemas.microsoft.com/office/drawing/2014/main" id="{CA6B2D6D-7F49-D530-3881-0B7321B3F4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2075" y="4065588"/>
              <a:ext cx="66675" cy="66675"/>
            </a:xfrm>
            <a:custGeom>
              <a:avLst/>
              <a:gdLst>
                <a:gd name="T0" fmla="*/ 112 w 226"/>
                <a:gd name="T1" fmla="*/ 227 h 227"/>
                <a:gd name="T2" fmla="*/ 30 w 226"/>
                <a:gd name="T3" fmla="*/ 227 h 227"/>
                <a:gd name="T4" fmla="*/ 0 w 226"/>
                <a:gd name="T5" fmla="*/ 196 h 227"/>
                <a:gd name="T6" fmla="*/ 0 w 226"/>
                <a:gd name="T7" fmla="*/ 32 h 227"/>
                <a:gd name="T8" fmla="*/ 31 w 226"/>
                <a:gd name="T9" fmla="*/ 1 h 227"/>
                <a:gd name="T10" fmla="*/ 194 w 226"/>
                <a:gd name="T11" fmla="*/ 1 h 227"/>
                <a:gd name="T12" fmla="*/ 226 w 226"/>
                <a:gd name="T13" fmla="*/ 33 h 227"/>
                <a:gd name="T14" fmla="*/ 226 w 226"/>
                <a:gd name="T15" fmla="*/ 194 h 227"/>
                <a:gd name="T16" fmla="*/ 193 w 226"/>
                <a:gd name="T17" fmla="*/ 227 h 227"/>
                <a:gd name="T18" fmla="*/ 112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5 w 226"/>
                <a:gd name="T25" fmla="*/ 55 h 227"/>
                <a:gd name="T26" fmla="*/ 55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2" y="227"/>
                  </a:moveTo>
                  <a:cubicBezTo>
                    <a:pt x="85" y="227"/>
                    <a:pt x="58" y="227"/>
                    <a:pt x="30" y="227"/>
                  </a:cubicBezTo>
                  <a:cubicBezTo>
                    <a:pt x="10" y="227"/>
                    <a:pt x="0" y="216"/>
                    <a:pt x="0" y="196"/>
                  </a:cubicBezTo>
                  <a:cubicBezTo>
                    <a:pt x="0" y="141"/>
                    <a:pt x="0" y="86"/>
                    <a:pt x="0" y="32"/>
                  </a:cubicBezTo>
                  <a:cubicBezTo>
                    <a:pt x="0" y="11"/>
                    <a:pt x="10" y="1"/>
                    <a:pt x="31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1"/>
                    <a:pt x="226" y="33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3" y="227"/>
                  </a:cubicBezTo>
                  <a:cubicBezTo>
                    <a:pt x="166" y="227"/>
                    <a:pt x="139" y="227"/>
                    <a:pt x="112" y="227"/>
                  </a:cubicBezTo>
                  <a:close/>
                  <a:moveTo>
                    <a:pt x="171" y="172"/>
                  </a:moveTo>
                  <a:cubicBezTo>
                    <a:pt x="171" y="132"/>
                    <a:pt x="171" y="94"/>
                    <a:pt x="171" y="55"/>
                  </a:cubicBezTo>
                  <a:cubicBezTo>
                    <a:pt x="132" y="55"/>
                    <a:pt x="93" y="55"/>
                    <a:pt x="55" y="55"/>
                  </a:cubicBezTo>
                  <a:cubicBezTo>
                    <a:pt x="55" y="95"/>
                    <a:pt x="55" y="134"/>
                    <a:pt x="55" y="172"/>
                  </a:cubicBezTo>
                  <a:cubicBezTo>
                    <a:pt x="94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6" name="Freeform 74">
              <a:extLst>
                <a:ext uri="{FF2B5EF4-FFF2-40B4-BE49-F238E27FC236}">
                  <a16:creationId xmlns:a16="http://schemas.microsoft.com/office/drawing/2014/main" id="{03C8124F-7511-2531-841C-FF7EC828F70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2075" y="4154488"/>
              <a:ext cx="66675" cy="66675"/>
            </a:xfrm>
            <a:custGeom>
              <a:avLst/>
              <a:gdLst>
                <a:gd name="T0" fmla="*/ 226 w 226"/>
                <a:gd name="T1" fmla="*/ 114 h 226"/>
                <a:gd name="T2" fmla="*/ 226 w 226"/>
                <a:gd name="T3" fmla="*/ 193 h 226"/>
                <a:gd name="T4" fmla="*/ 194 w 226"/>
                <a:gd name="T5" fmla="*/ 226 h 226"/>
                <a:gd name="T6" fmla="*/ 32 w 226"/>
                <a:gd name="T7" fmla="*/ 226 h 226"/>
                <a:gd name="T8" fmla="*/ 0 w 226"/>
                <a:gd name="T9" fmla="*/ 195 h 226"/>
                <a:gd name="T10" fmla="*/ 0 w 226"/>
                <a:gd name="T11" fmla="*/ 32 h 226"/>
                <a:gd name="T12" fmla="*/ 32 w 226"/>
                <a:gd name="T13" fmla="*/ 0 h 226"/>
                <a:gd name="T14" fmla="*/ 194 w 226"/>
                <a:gd name="T15" fmla="*/ 0 h 226"/>
                <a:gd name="T16" fmla="*/ 226 w 226"/>
                <a:gd name="T17" fmla="*/ 33 h 226"/>
                <a:gd name="T18" fmla="*/ 226 w 226"/>
                <a:gd name="T19" fmla="*/ 114 h 226"/>
                <a:gd name="T20" fmla="*/ 54 w 226"/>
                <a:gd name="T21" fmla="*/ 172 h 226"/>
                <a:gd name="T22" fmla="*/ 171 w 226"/>
                <a:gd name="T23" fmla="*/ 172 h 226"/>
                <a:gd name="T24" fmla="*/ 171 w 226"/>
                <a:gd name="T25" fmla="*/ 55 h 226"/>
                <a:gd name="T26" fmla="*/ 54 w 226"/>
                <a:gd name="T27" fmla="*/ 55 h 226"/>
                <a:gd name="T28" fmla="*/ 54 w 226"/>
                <a:gd name="T29" fmla="*/ 172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6">
                  <a:moveTo>
                    <a:pt x="226" y="114"/>
                  </a:moveTo>
                  <a:cubicBezTo>
                    <a:pt x="226" y="140"/>
                    <a:pt x="226" y="167"/>
                    <a:pt x="226" y="193"/>
                  </a:cubicBezTo>
                  <a:cubicBezTo>
                    <a:pt x="226" y="217"/>
                    <a:pt x="216" y="226"/>
                    <a:pt x="194" y="226"/>
                  </a:cubicBezTo>
                  <a:cubicBezTo>
                    <a:pt x="140" y="226"/>
                    <a:pt x="86" y="226"/>
                    <a:pt x="32" y="226"/>
                  </a:cubicBezTo>
                  <a:cubicBezTo>
                    <a:pt x="10" y="226"/>
                    <a:pt x="0" y="216"/>
                    <a:pt x="0" y="195"/>
                  </a:cubicBezTo>
                  <a:cubicBezTo>
                    <a:pt x="0" y="140"/>
                    <a:pt x="0" y="86"/>
                    <a:pt x="0" y="32"/>
                  </a:cubicBezTo>
                  <a:cubicBezTo>
                    <a:pt x="0" y="10"/>
                    <a:pt x="10" y="0"/>
                    <a:pt x="32" y="0"/>
                  </a:cubicBezTo>
                  <a:cubicBezTo>
                    <a:pt x="86" y="0"/>
                    <a:pt x="140" y="0"/>
                    <a:pt x="194" y="0"/>
                  </a:cubicBezTo>
                  <a:cubicBezTo>
                    <a:pt x="216" y="0"/>
                    <a:pt x="226" y="10"/>
                    <a:pt x="226" y="33"/>
                  </a:cubicBezTo>
                  <a:cubicBezTo>
                    <a:pt x="226" y="60"/>
                    <a:pt x="226" y="87"/>
                    <a:pt x="226" y="114"/>
                  </a:cubicBezTo>
                  <a:close/>
                  <a:moveTo>
                    <a:pt x="54" y="172"/>
                  </a:moveTo>
                  <a:cubicBezTo>
                    <a:pt x="94" y="172"/>
                    <a:pt x="133" y="172"/>
                    <a:pt x="171" y="172"/>
                  </a:cubicBezTo>
                  <a:cubicBezTo>
                    <a:pt x="171" y="132"/>
                    <a:pt x="171" y="93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4"/>
                    <a:pt x="54" y="132"/>
                    <a:pt x="54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7" name="Freeform 75">
              <a:extLst>
                <a:ext uri="{FF2B5EF4-FFF2-40B4-BE49-F238E27FC236}">
                  <a16:creationId xmlns:a16="http://schemas.microsoft.com/office/drawing/2014/main" id="{47D32E04-246E-CB54-ED05-C644DBE106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712075" y="4241800"/>
              <a:ext cx="66675" cy="68263"/>
            </a:xfrm>
            <a:custGeom>
              <a:avLst/>
              <a:gdLst>
                <a:gd name="T0" fmla="*/ 113 w 226"/>
                <a:gd name="T1" fmla="*/ 227 h 227"/>
                <a:gd name="T2" fmla="*/ 32 w 226"/>
                <a:gd name="T3" fmla="*/ 227 h 227"/>
                <a:gd name="T4" fmla="*/ 0 w 226"/>
                <a:gd name="T5" fmla="*/ 195 h 227"/>
                <a:gd name="T6" fmla="*/ 0 w 226"/>
                <a:gd name="T7" fmla="*/ 32 h 227"/>
                <a:gd name="T8" fmla="*/ 32 w 226"/>
                <a:gd name="T9" fmla="*/ 1 h 227"/>
                <a:gd name="T10" fmla="*/ 194 w 226"/>
                <a:gd name="T11" fmla="*/ 1 h 227"/>
                <a:gd name="T12" fmla="*/ 226 w 226"/>
                <a:gd name="T13" fmla="*/ 34 h 227"/>
                <a:gd name="T14" fmla="*/ 226 w 226"/>
                <a:gd name="T15" fmla="*/ 194 h 227"/>
                <a:gd name="T16" fmla="*/ 192 w 226"/>
                <a:gd name="T17" fmla="*/ 227 h 227"/>
                <a:gd name="T18" fmla="*/ 113 w 226"/>
                <a:gd name="T19" fmla="*/ 227 h 227"/>
                <a:gd name="T20" fmla="*/ 171 w 226"/>
                <a:gd name="T21" fmla="*/ 172 h 227"/>
                <a:gd name="T22" fmla="*/ 171 w 226"/>
                <a:gd name="T23" fmla="*/ 55 h 227"/>
                <a:gd name="T24" fmla="*/ 54 w 226"/>
                <a:gd name="T25" fmla="*/ 55 h 227"/>
                <a:gd name="T26" fmla="*/ 54 w 226"/>
                <a:gd name="T27" fmla="*/ 172 h 227"/>
                <a:gd name="T28" fmla="*/ 171 w 226"/>
                <a:gd name="T29" fmla="*/ 172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26" h="227">
                  <a:moveTo>
                    <a:pt x="113" y="227"/>
                  </a:moveTo>
                  <a:cubicBezTo>
                    <a:pt x="86" y="227"/>
                    <a:pt x="59" y="227"/>
                    <a:pt x="32" y="227"/>
                  </a:cubicBezTo>
                  <a:cubicBezTo>
                    <a:pt x="10" y="227"/>
                    <a:pt x="0" y="217"/>
                    <a:pt x="0" y="195"/>
                  </a:cubicBezTo>
                  <a:cubicBezTo>
                    <a:pt x="0" y="141"/>
                    <a:pt x="0" y="87"/>
                    <a:pt x="0" y="32"/>
                  </a:cubicBezTo>
                  <a:cubicBezTo>
                    <a:pt x="0" y="10"/>
                    <a:pt x="10" y="1"/>
                    <a:pt x="32" y="1"/>
                  </a:cubicBezTo>
                  <a:cubicBezTo>
                    <a:pt x="86" y="0"/>
                    <a:pt x="140" y="0"/>
                    <a:pt x="194" y="1"/>
                  </a:cubicBezTo>
                  <a:cubicBezTo>
                    <a:pt x="216" y="1"/>
                    <a:pt x="226" y="10"/>
                    <a:pt x="226" y="34"/>
                  </a:cubicBezTo>
                  <a:cubicBezTo>
                    <a:pt x="226" y="87"/>
                    <a:pt x="226" y="140"/>
                    <a:pt x="226" y="194"/>
                  </a:cubicBezTo>
                  <a:cubicBezTo>
                    <a:pt x="226" y="217"/>
                    <a:pt x="216" y="227"/>
                    <a:pt x="192" y="227"/>
                  </a:cubicBezTo>
                  <a:cubicBezTo>
                    <a:pt x="166" y="227"/>
                    <a:pt x="139" y="227"/>
                    <a:pt x="113" y="227"/>
                  </a:cubicBezTo>
                  <a:close/>
                  <a:moveTo>
                    <a:pt x="171" y="172"/>
                  </a:moveTo>
                  <a:cubicBezTo>
                    <a:pt x="171" y="133"/>
                    <a:pt x="171" y="94"/>
                    <a:pt x="171" y="55"/>
                  </a:cubicBezTo>
                  <a:cubicBezTo>
                    <a:pt x="132" y="55"/>
                    <a:pt x="93" y="55"/>
                    <a:pt x="54" y="55"/>
                  </a:cubicBezTo>
                  <a:cubicBezTo>
                    <a:pt x="54" y="95"/>
                    <a:pt x="54" y="133"/>
                    <a:pt x="54" y="172"/>
                  </a:cubicBezTo>
                  <a:cubicBezTo>
                    <a:pt x="93" y="172"/>
                    <a:pt x="132" y="172"/>
                    <a:pt x="171" y="1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8" name="Freeform 76">
              <a:extLst>
                <a:ext uri="{FF2B5EF4-FFF2-40B4-BE49-F238E27FC236}">
                  <a16:creationId xmlns:a16="http://schemas.microsoft.com/office/drawing/2014/main" id="{03045F5C-B427-B1AB-6695-B56AEEBE700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16850" y="4248150"/>
              <a:ext cx="53975" cy="55563"/>
            </a:xfrm>
            <a:custGeom>
              <a:avLst/>
              <a:gdLst>
                <a:gd name="T0" fmla="*/ 91 w 182"/>
                <a:gd name="T1" fmla="*/ 127 h 182"/>
                <a:gd name="T2" fmla="*/ 54 w 182"/>
                <a:gd name="T3" fmla="*/ 166 h 182"/>
                <a:gd name="T4" fmla="*/ 11 w 182"/>
                <a:gd name="T5" fmla="*/ 171 h 182"/>
                <a:gd name="T6" fmla="*/ 16 w 182"/>
                <a:gd name="T7" fmla="*/ 128 h 182"/>
                <a:gd name="T8" fmla="*/ 54 w 182"/>
                <a:gd name="T9" fmla="*/ 91 h 182"/>
                <a:gd name="T10" fmla="*/ 12 w 182"/>
                <a:gd name="T11" fmla="*/ 50 h 182"/>
                <a:gd name="T12" fmla="*/ 7 w 182"/>
                <a:gd name="T13" fmla="*/ 17 h 182"/>
                <a:gd name="T14" fmla="*/ 32 w 182"/>
                <a:gd name="T15" fmla="*/ 4 h 182"/>
                <a:gd name="T16" fmla="*/ 53 w 182"/>
                <a:gd name="T17" fmla="*/ 15 h 182"/>
                <a:gd name="T18" fmla="*/ 92 w 182"/>
                <a:gd name="T19" fmla="*/ 55 h 182"/>
                <a:gd name="T20" fmla="*/ 134 w 182"/>
                <a:gd name="T21" fmla="*/ 11 h 182"/>
                <a:gd name="T22" fmla="*/ 170 w 182"/>
                <a:gd name="T23" fmla="*/ 10 h 182"/>
                <a:gd name="T24" fmla="*/ 172 w 182"/>
                <a:gd name="T25" fmla="*/ 48 h 182"/>
                <a:gd name="T26" fmla="*/ 159 w 182"/>
                <a:gd name="T27" fmla="*/ 61 h 182"/>
                <a:gd name="T28" fmla="*/ 132 w 182"/>
                <a:gd name="T29" fmla="*/ 88 h 182"/>
                <a:gd name="T30" fmla="*/ 130 w 182"/>
                <a:gd name="T31" fmla="*/ 94 h 182"/>
                <a:gd name="T32" fmla="*/ 171 w 182"/>
                <a:gd name="T33" fmla="*/ 132 h 182"/>
                <a:gd name="T34" fmla="*/ 174 w 182"/>
                <a:gd name="T35" fmla="*/ 167 h 182"/>
                <a:gd name="T36" fmla="*/ 143 w 182"/>
                <a:gd name="T37" fmla="*/ 177 h 182"/>
                <a:gd name="T38" fmla="*/ 129 w 182"/>
                <a:gd name="T39" fmla="*/ 166 h 182"/>
                <a:gd name="T40" fmla="*/ 91 w 182"/>
                <a:gd name="T41" fmla="*/ 127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82" h="182">
                  <a:moveTo>
                    <a:pt x="91" y="127"/>
                  </a:moveTo>
                  <a:cubicBezTo>
                    <a:pt x="77" y="141"/>
                    <a:pt x="66" y="154"/>
                    <a:pt x="54" y="166"/>
                  </a:cubicBezTo>
                  <a:cubicBezTo>
                    <a:pt x="39" y="181"/>
                    <a:pt x="23" y="182"/>
                    <a:pt x="11" y="171"/>
                  </a:cubicBezTo>
                  <a:cubicBezTo>
                    <a:pt x="0" y="159"/>
                    <a:pt x="1" y="143"/>
                    <a:pt x="16" y="128"/>
                  </a:cubicBezTo>
                  <a:cubicBezTo>
                    <a:pt x="28" y="116"/>
                    <a:pt x="40" y="105"/>
                    <a:pt x="54" y="91"/>
                  </a:cubicBezTo>
                  <a:cubicBezTo>
                    <a:pt x="39" y="76"/>
                    <a:pt x="25" y="63"/>
                    <a:pt x="12" y="50"/>
                  </a:cubicBezTo>
                  <a:cubicBezTo>
                    <a:pt x="3" y="40"/>
                    <a:pt x="1" y="29"/>
                    <a:pt x="7" y="17"/>
                  </a:cubicBezTo>
                  <a:cubicBezTo>
                    <a:pt x="12" y="7"/>
                    <a:pt x="21" y="2"/>
                    <a:pt x="32" y="4"/>
                  </a:cubicBezTo>
                  <a:cubicBezTo>
                    <a:pt x="39" y="5"/>
                    <a:pt x="47" y="9"/>
                    <a:pt x="53" y="15"/>
                  </a:cubicBezTo>
                  <a:cubicBezTo>
                    <a:pt x="66" y="26"/>
                    <a:pt x="77" y="39"/>
                    <a:pt x="92" y="55"/>
                  </a:cubicBezTo>
                  <a:cubicBezTo>
                    <a:pt x="107" y="39"/>
                    <a:pt x="120" y="24"/>
                    <a:pt x="134" y="11"/>
                  </a:cubicBezTo>
                  <a:cubicBezTo>
                    <a:pt x="144" y="0"/>
                    <a:pt x="160" y="1"/>
                    <a:pt x="170" y="10"/>
                  </a:cubicBezTo>
                  <a:cubicBezTo>
                    <a:pt x="181" y="20"/>
                    <a:pt x="182" y="36"/>
                    <a:pt x="172" y="48"/>
                  </a:cubicBezTo>
                  <a:cubicBezTo>
                    <a:pt x="168" y="53"/>
                    <a:pt x="163" y="57"/>
                    <a:pt x="159" y="61"/>
                  </a:cubicBezTo>
                  <a:cubicBezTo>
                    <a:pt x="150" y="70"/>
                    <a:pt x="141" y="79"/>
                    <a:pt x="132" y="88"/>
                  </a:cubicBezTo>
                  <a:cubicBezTo>
                    <a:pt x="131" y="89"/>
                    <a:pt x="131" y="90"/>
                    <a:pt x="130" y="94"/>
                  </a:cubicBezTo>
                  <a:cubicBezTo>
                    <a:pt x="143" y="106"/>
                    <a:pt x="157" y="119"/>
                    <a:pt x="171" y="132"/>
                  </a:cubicBezTo>
                  <a:cubicBezTo>
                    <a:pt x="181" y="143"/>
                    <a:pt x="181" y="156"/>
                    <a:pt x="174" y="167"/>
                  </a:cubicBezTo>
                  <a:cubicBezTo>
                    <a:pt x="167" y="177"/>
                    <a:pt x="154" y="181"/>
                    <a:pt x="143" y="177"/>
                  </a:cubicBezTo>
                  <a:cubicBezTo>
                    <a:pt x="138" y="174"/>
                    <a:pt x="133" y="170"/>
                    <a:pt x="129" y="166"/>
                  </a:cubicBezTo>
                  <a:cubicBezTo>
                    <a:pt x="117" y="154"/>
                    <a:pt x="105" y="142"/>
                    <a:pt x="91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9" name="Freeform 77">
              <a:extLst>
                <a:ext uri="{FF2B5EF4-FFF2-40B4-BE49-F238E27FC236}">
                  <a16:creationId xmlns:a16="http://schemas.microsoft.com/office/drawing/2014/main" id="{DD87D146-A0CE-3D8D-FE4C-5D7F322FB31A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071938"/>
              <a:ext cx="73025" cy="53975"/>
            </a:xfrm>
            <a:custGeom>
              <a:avLst/>
              <a:gdLst>
                <a:gd name="T0" fmla="*/ 90 w 245"/>
                <a:gd name="T1" fmla="*/ 113 h 181"/>
                <a:gd name="T2" fmla="*/ 189 w 245"/>
                <a:gd name="T3" fmla="*/ 13 h 181"/>
                <a:gd name="T4" fmla="*/ 221 w 245"/>
                <a:gd name="T5" fmla="*/ 4 h 181"/>
                <a:gd name="T6" fmla="*/ 229 w 245"/>
                <a:gd name="T7" fmla="*/ 50 h 181"/>
                <a:gd name="T8" fmla="*/ 153 w 245"/>
                <a:gd name="T9" fmla="*/ 126 h 181"/>
                <a:gd name="T10" fmla="*/ 112 w 245"/>
                <a:gd name="T11" fmla="*/ 167 h 181"/>
                <a:gd name="T12" fmla="*/ 69 w 245"/>
                <a:gd name="T13" fmla="*/ 167 h 181"/>
                <a:gd name="T14" fmla="*/ 13 w 245"/>
                <a:gd name="T15" fmla="*/ 112 h 181"/>
                <a:gd name="T16" fmla="*/ 12 w 245"/>
                <a:gd name="T17" fmla="*/ 71 h 181"/>
                <a:gd name="T18" fmla="*/ 51 w 245"/>
                <a:gd name="T19" fmla="*/ 73 h 181"/>
                <a:gd name="T20" fmla="*/ 90 w 245"/>
                <a:gd name="T21" fmla="*/ 113 h 1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5" h="181">
                  <a:moveTo>
                    <a:pt x="90" y="113"/>
                  </a:moveTo>
                  <a:cubicBezTo>
                    <a:pt x="124" y="79"/>
                    <a:pt x="157" y="46"/>
                    <a:pt x="189" y="13"/>
                  </a:cubicBezTo>
                  <a:cubicBezTo>
                    <a:pt x="198" y="4"/>
                    <a:pt x="208" y="0"/>
                    <a:pt x="221" y="4"/>
                  </a:cubicBezTo>
                  <a:cubicBezTo>
                    <a:pt x="240" y="10"/>
                    <a:pt x="245" y="34"/>
                    <a:pt x="229" y="50"/>
                  </a:cubicBezTo>
                  <a:cubicBezTo>
                    <a:pt x="204" y="75"/>
                    <a:pt x="179" y="100"/>
                    <a:pt x="153" y="126"/>
                  </a:cubicBezTo>
                  <a:cubicBezTo>
                    <a:pt x="140" y="139"/>
                    <a:pt x="126" y="153"/>
                    <a:pt x="112" y="167"/>
                  </a:cubicBezTo>
                  <a:cubicBezTo>
                    <a:pt x="98" y="181"/>
                    <a:pt x="83" y="181"/>
                    <a:pt x="69" y="167"/>
                  </a:cubicBezTo>
                  <a:cubicBezTo>
                    <a:pt x="50" y="149"/>
                    <a:pt x="32" y="130"/>
                    <a:pt x="13" y="112"/>
                  </a:cubicBezTo>
                  <a:cubicBezTo>
                    <a:pt x="1" y="99"/>
                    <a:pt x="0" y="82"/>
                    <a:pt x="12" y="71"/>
                  </a:cubicBezTo>
                  <a:cubicBezTo>
                    <a:pt x="23" y="60"/>
                    <a:pt x="38" y="61"/>
                    <a:pt x="51" y="73"/>
                  </a:cubicBezTo>
                  <a:cubicBezTo>
                    <a:pt x="64" y="86"/>
                    <a:pt x="76" y="99"/>
                    <a:pt x="90" y="1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0" name="Freeform 78">
              <a:extLst>
                <a:ext uri="{FF2B5EF4-FFF2-40B4-BE49-F238E27FC236}">
                  <a16:creationId xmlns:a16="http://schemas.microsoft.com/office/drawing/2014/main" id="{8EFC0006-13E4-17D7-2849-53DF4ECA2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7807325" y="4160838"/>
              <a:ext cx="71438" cy="53975"/>
            </a:xfrm>
            <a:custGeom>
              <a:avLst/>
              <a:gdLst>
                <a:gd name="T0" fmla="*/ 90 w 242"/>
                <a:gd name="T1" fmla="*/ 114 h 182"/>
                <a:gd name="T2" fmla="*/ 184 w 242"/>
                <a:gd name="T3" fmla="*/ 20 h 182"/>
                <a:gd name="T4" fmla="*/ 193 w 242"/>
                <a:gd name="T5" fmla="*/ 10 h 182"/>
                <a:gd name="T6" fmla="*/ 231 w 242"/>
                <a:gd name="T7" fmla="*/ 10 h 182"/>
                <a:gd name="T8" fmla="*/ 231 w 242"/>
                <a:gd name="T9" fmla="*/ 48 h 182"/>
                <a:gd name="T10" fmla="*/ 208 w 242"/>
                <a:gd name="T11" fmla="*/ 71 h 182"/>
                <a:gd name="T12" fmla="*/ 114 w 242"/>
                <a:gd name="T13" fmla="*/ 165 h 182"/>
                <a:gd name="T14" fmla="*/ 66 w 242"/>
                <a:gd name="T15" fmla="*/ 165 h 182"/>
                <a:gd name="T16" fmla="*/ 15 w 242"/>
                <a:gd name="T17" fmla="*/ 113 h 182"/>
                <a:gd name="T18" fmla="*/ 11 w 242"/>
                <a:gd name="T19" fmla="*/ 72 h 182"/>
                <a:gd name="T20" fmla="*/ 53 w 242"/>
                <a:gd name="T21" fmla="*/ 76 h 182"/>
                <a:gd name="T22" fmla="*/ 90 w 242"/>
                <a:gd name="T23" fmla="*/ 114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2" h="182">
                  <a:moveTo>
                    <a:pt x="90" y="114"/>
                  </a:moveTo>
                  <a:cubicBezTo>
                    <a:pt x="122" y="81"/>
                    <a:pt x="153" y="50"/>
                    <a:pt x="184" y="20"/>
                  </a:cubicBezTo>
                  <a:cubicBezTo>
                    <a:pt x="187" y="16"/>
                    <a:pt x="190" y="13"/>
                    <a:pt x="193" y="10"/>
                  </a:cubicBezTo>
                  <a:cubicBezTo>
                    <a:pt x="205" y="0"/>
                    <a:pt x="221" y="0"/>
                    <a:pt x="231" y="10"/>
                  </a:cubicBezTo>
                  <a:cubicBezTo>
                    <a:pt x="241" y="21"/>
                    <a:pt x="242" y="36"/>
                    <a:pt x="231" y="48"/>
                  </a:cubicBezTo>
                  <a:cubicBezTo>
                    <a:pt x="224" y="56"/>
                    <a:pt x="216" y="63"/>
                    <a:pt x="208" y="71"/>
                  </a:cubicBezTo>
                  <a:cubicBezTo>
                    <a:pt x="177" y="102"/>
                    <a:pt x="146" y="134"/>
                    <a:pt x="114" y="165"/>
                  </a:cubicBezTo>
                  <a:cubicBezTo>
                    <a:pt x="97" y="182"/>
                    <a:pt x="83" y="182"/>
                    <a:pt x="66" y="165"/>
                  </a:cubicBezTo>
                  <a:cubicBezTo>
                    <a:pt x="49" y="148"/>
                    <a:pt x="32" y="131"/>
                    <a:pt x="15" y="113"/>
                  </a:cubicBezTo>
                  <a:cubicBezTo>
                    <a:pt x="1" y="99"/>
                    <a:pt x="0" y="83"/>
                    <a:pt x="11" y="72"/>
                  </a:cubicBezTo>
                  <a:cubicBezTo>
                    <a:pt x="23" y="60"/>
                    <a:pt x="39" y="62"/>
                    <a:pt x="53" y="76"/>
                  </a:cubicBezTo>
                  <a:cubicBezTo>
                    <a:pt x="65" y="88"/>
                    <a:pt x="77" y="100"/>
                    <a:pt x="90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1" name="Freeform 79">
              <a:extLst>
                <a:ext uri="{FF2B5EF4-FFF2-40B4-BE49-F238E27FC236}">
                  <a16:creationId xmlns:a16="http://schemas.microsoft.com/office/drawing/2014/main" id="{46ED1042-872F-DE38-463E-F6F2DE091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25" y="4332288"/>
              <a:ext cx="17463" cy="15875"/>
            </a:xfrm>
            <a:custGeom>
              <a:avLst/>
              <a:gdLst>
                <a:gd name="T0" fmla="*/ 54 w 54"/>
                <a:gd name="T1" fmla="*/ 27 h 54"/>
                <a:gd name="T2" fmla="*/ 27 w 54"/>
                <a:gd name="T3" fmla="*/ 54 h 54"/>
                <a:gd name="T4" fmla="*/ 0 w 54"/>
                <a:gd name="T5" fmla="*/ 28 h 54"/>
                <a:gd name="T6" fmla="*/ 27 w 54"/>
                <a:gd name="T7" fmla="*/ 1 h 54"/>
                <a:gd name="T8" fmla="*/ 54 w 54"/>
                <a:gd name="T9" fmla="*/ 27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4" h="54">
                  <a:moveTo>
                    <a:pt x="54" y="27"/>
                  </a:moveTo>
                  <a:cubicBezTo>
                    <a:pt x="54" y="42"/>
                    <a:pt x="42" y="54"/>
                    <a:pt x="27" y="54"/>
                  </a:cubicBezTo>
                  <a:cubicBezTo>
                    <a:pt x="12" y="54"/>
                    <a:pt x="0" y="42"/>
                    <a:pt x="0" y="28"/>
                  </a:cubicBezTo>
                  <a:cubicBezTo>
                    <a:pt x="0" y="13"/>
                    <a:pt x="12" y="0"/>
                    <a:pt x="27" y="1"/>
                  </a:cubicBezTo>
                  <a:cubicBezTo>
                    <a:pt x="42" y="1"/>
                    <a:pt x="54" y="13"/>
                    <a:pt x="54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2" name="Group 141">
            <a:extLst>
              <a:ext uri="{FF2B5EF4-FFF2-40B4-BE49-F238E27FC236}">
                <a16:creationId xmlns:a16="http://schemas.microsoft.com/office/drawing/2014/main" id="{81A0FDE4-9549-450B-7E3B-82A665DE0CA0}"/>
              </a:ext>
            </a:extLst>
          </p:cNvPr>
          <p:cNvGrpSpPr/>
          <p:nvPr/>
        </p:nvGrpSpPr>
        <p:grpSpPr>
          <a:xfrm>
            <a:off x="6160907" y="2209770"/>
            <a:ext cx="406375" cy="406375"/>
            <a:chOff x="1601788" y="1511300"/>
            <a:chExt cx="457200" cy="457200"/>
          </a:xfrm>
          <a:solidFill>
            <a:srgbClr val="43266B"/>
          </a:solidFill>
        </p:grpSpPr>
        <p:sp>
          <p:nvSpPr>
            <p:cNvPr id="143" name="Freeform 63">
              <a:extLst>
                <a:ext uri="{FF2B5EF4-FFF2-40B4-BE49-F238E27FC236}">
                  <a16:creationId xmlns:a16="http://schemas.microsoft.com/office/drawing/2014/main" id="{23E15C04-4726-AFC9-ABAB-62263B6C2B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01788" y="1511300"/>
              <a:ext cx="457200" cy="457200"/>
            </a:xfrm>
            <a:custGeom>
              <a:avLst/>
              <a:gdLst>
                <a:gd name="T0" fmla="*/ 2036 w 2048"/>
                <a:gd name="T1" fmla="*/ 376 h 2048"/>
                <a:gd name="T2" fmla="*/ 1672 w 2048"/>
                <a:gd name="T3" fmla="*/ 12 h 2048"/>
                <a:gd name="T4" fmla="*/ 1644 w 2048"/>
                <a:gd name="T5" fmla="*/ 0 h 2048"/>
                <a:gd name="T6" fmla="*/ 456 w 2048"/>
                <a:gd name="T7" fmla="*/ 0 h 2048"/>
                <a:gd name="T8" fmla="*/ 336 w 2048"/>
                <a:gd name="T9" fmla="*/ 120 h 2048"/>
                <a:gd name="T10" fmla="*/ 336 w 2048"/>
                <a:gd name="T11" fmla="*/ 196 h 2048"/>
                <a:gd name="T12" fmla="*/ 0 w 2048"/>
                <a:gd name="T13" fmla="*/ 688 h 2048"/>
                <a:gd name="T14" fmla="*/ 40 w 2048"/>
                <a:gd name="T15" fmla="*/ 728 h 2048"/>
                <a:gd name="T16" fmla="*/ 528 w 2048"/>
                <a:gd name="T17" fmla="*/ 728 h 2048"/>
                <a:gd name="T18" fmla="*/ 568 w 2048"/>
                <a:gd name="T19" fmla="*/ 688 h 2048"/>
                <a:gd name="T20" fmla="*/ 568 w 2048"/>
                <a:gd name="T21" fmla="*/ 200 h 2048"/>
                <a:gd name="T22" fmla="*/ 528 w 2048"/>
                <a:gd name="T23" fmla="*/ 160 h 2048"/>
                <a:gd name="T24" fmla="*/ 416 w 2048"/>
                <a:gd name="T25" fmla="*/ 172 h 2048"/>
                <a:gd name="T26" fmla="*/ 416 w 2048"/>
                <a:gd name="T27" fmla="*/ 120 h 2048"/>
                <a:gd name="T28" fmla="*/ 456 w 2048"/>
                <a:gd name="T29" fmla="*/ 80 h 2048"/>
                <a:gd name="T30" fmla="*/ 1604 w 2048"/>
                <a:gd name="T31" fmla="*/ 80 h 2048"/>
                <a:gd name="T32" fmla="*/ 1604 w 2048"/>
                <a:gd name="T33" fmla="*/ 324 h 2048"/>
                <a:gd name="T34" fmla="*/ 1724 w 2048"/>
                <a:gd name="T35" fmla="*/ 444 h 2048"/>
                <a:gd name="T36" fmla="*/ 1968 w 2048"/>
                <a:gd name="T37" fmla="*/ 444 h 2048"/>
                <a:gd name="T38" fmla="*/ 1968 w 2048"/>
                <a:gd name="T39" fmla="*/ 1928 h 2048"/>
                <a:gd name="T40" fmla="*/ 1928 w 2048"/>
                <a:gd name="T41" fmla="*/ 1968 h 2048"/>
                <a:gd name="T42" fmla="*/ 456 w 2048"/>
                <a:gd name="T43" fmla="*/ 1968 h 2048"/>
                <a:gd name="T44" fmla="*/ 416 w 2048"/>
                <a:gd name="T45" fmla="*/ 1928 h 2048"/>
                <a:gd name="T46" fmla="*/ 416 w 2048"/>
                <a:gd name="T47" fmla="*/ 1585 h 2048"/>
                <a:gd name="T48" fmla="*/ 376 w 2048"/>
                <a:gd name="T49" fmla="*/ 1545 h 2048"/>
                <a:gd name="T50" fmla="*/ 336 w 2048"/>
                <a:gd name="T51" fmla="*/ 1585 h 2048"/>
                <a:gd name="T52" fmla="*/ 336 w 2048"/>
                <a:gd name="T53" fmla="*/ 1928 h 2048"/>
                <a:gd name="T54" fmla="*/ 456 w 2048"/>
                <a:gd name="T55" fmla="*/ 2048 h 2048"/>
                <a:gd name="T56" fmla="*/ 1928 w 2048"/>
                <a:gd name="T57" fmla="*/ 2048 h 2048"/>
                <a:gd name="T58" fmla="*/ 2048 w 2048"/>
                <a:gd name="T59" fmla="*/ 1928 h 2048"/>
                <a:gd name="T60" fmla="*/ 2048 w 2048"/>
                <a:gd name="T61" fmla="*/ 404 h 2048"/>
                <a:gd name="T62" fmla="*/ 2036 w 2048"/>
                <a:gd name="T63" fmla="*/ 376 h 2048"/>
                <a:gd name="T64" fmla="*/ 488 w 2048"/>
                <a:gd name="T65" fmla="*/ 648 h 2048"/>
                <a:gd name="T66" fmla="*/ 82 w 2048"/>
                <a:gd name="T67" fmla="*/ 648 h 2048"/>
                <a:gd name="T68" fmla="*/ 488 w 2048"/>
                <a:gd name="T69" fmla="*/ 242 h 2048"/>
                <a:gd name="T70" fmla="*/ 488 w 2048"/>
                <a:gd name="T71" fmla="*/ 648 h 2048"/>
                <a:gd name="T72" fmla="*/ 1684 w 2048"/>
                <a:gd name="T73" fmla="*/ 324 h 2048"/>
                <a:gd name="T74" fmla="*/ 1684 w 2048"/>
                <a:gd name="T75" fmla="*/ 137 h 2048"/>
                <a:gd name="T76" fmla="*/ 1911 w 2048"/>
                <a:gd name="T77" fmla="*/ 364 h 2048"/>
                <a:gd name="T78" fmla="*/ 1724 w 2048"/>
                <a:gd name="T79" fmla="*/ 364 h 2048"/>
                <a:gd name="T80" fmla="*/ 1684 w 2048"/>
                <a:gd name="T81" fmla="*/ 324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48" h="2048">
                  <a:moveTo>
                    <a:pt x="2036" y="376"/>
                  </a:moveTo>
                  <a:cubicBezTo>
                    <a:pt x="1672" y="12"/>
                    <a:pt x="1672" y="12"/>
                    <a:pt x="1672" y="12"/>
                  </a:cubicBezTo>
                  <a:cubicBezTo>
                    <a:pt x="1665" y="4"/>
                    <a:pt x="1654" y="0"/>
                    <a:pt x="1644" y="0"/>
                  </a:cubicBezTo>
                  <a:cubicBezTo>
                    <a:pt x="456" y="0"/>
                    <a:pt x="456" y="0"/>
                    <a:pt x="456" y="0"/>
                  </a:cubicBezTo>
                  <a:cubicBezTo>
                    <a:pt x="390" y="0"/>
                    <a:pt x="336" y="54"/>
                    <a:pt x="336" y="120"/>
                  </a:cubicBezTo>
                  <a:cubicBezTo>
                    <a:pt x="336" y="196"/>
                    <a:pt x="336" y="196"/>
                    <a:pt x="336" y="196"/>
                  </a:cubicBezTo>
                  <a:cubicBezTo>
                    <a:pt x="139" y="273"/>
                    <a:pt x="0" y="465"/>
                    <a:pt x="0" y="688"/>
                  </a:cubicBezTo>
                  <a:cubicBezTo>
                    <a:pt x="0" y="710"/>
                    <a:pt x="18" y="728"/>
                    <a:pt x="40" y="728"/>
                  </a:cubicBezTo>
                  <a:cubicBezTo>
                    <a:pt x="528" y="728"/>
                    <a:pt x="528" y="728"/>
                    <a:pt x="528" y="728"/>
                  </a:cubicBezTo>
                  <a:cubicBezTo>
                    <a:pt x="550" y="728"/>
                    <a:pt x="568" y="710"/>
                    <a:pt x="568" y="688"/>
                  </a:cubicBezTo>
                  <a:cubicBezTo>
                    <a:pt x="568" y="200"/>
                    <a:pt x="568" y="200"/>
                    <a:pt x="568" y="200"/>
                  </a:cubicBezTo>
                  <a:cubicBezTo>
                    <a:pt x="568" y="178"/>
                    <a:pt x="550" y="160"/>
                    <a:pt x="528" y="160"/>
                  </a:cubicBezTo>
                  <a:cubicBezTo>
                    <a:pt x="490" y="160"/>
                    <a:pt x="452" y="164"/>
                    <a:pt x="416" y="172"/>
                  </a:cubicBezTo>
                  <a:cubicBezTo>
                    <a:pt x="416" y="120"/>
                    <a:pt x="416" y="120"/>
                    <a:pt x="416" y="120"/>
                  </a:cubicBezTo>
                  <a:cubicBezTo>
                    <a:pt x="416" y="98"/>
                    <a:pt x="434" y="80"/>
                    <a:pt x="456" y="80"/>
                  </a:cubicBezTo>
                  <a:cubicBezTo>
                    <a:pt x="1604" y="80"/>
                    <a:pt x="1604" y="80"/>
                    <a:pt x="1604" y="80"/>
                  </a:cubicBezTo>
                  <a:cubicBezTo>
                    <a:pt x="1604" y="324"/>
                    <a:pt x="1604" y="324"/>
                    <a:pt x="1604" y="324"/>
                  </a:cubicBezTo>
                  <a:cubicBezTo>
                    <a:pt x="1604" y="390"/>
                    <a:pt x="1658" y="444"/>
                    <a:pt x="1724" y="444"/>
                  </a:cubicBezTo>
                  <a:cubicBezTo>
                    <a:pt x="1968" y="444"/>
                    <a:pt x="1968" y="444"/>
                    <a:pt x="1968" y="444"/>
                  </a:cubicBezTo>
                  <a:cubicBezTo>
                    <a:pt x="1968" y="1928"/>
                    <a:pt x="1968" y="1928"/>
                    <a:pt x="1968" y="1928"/>
                  </a:cubicBezTo>
                  <a:cubicBezTo>
                    <a:pt x="1968" y="1950"/>
                    <a:pt x="1950" y="1968"/>
                    <a:pt x="1928" y="1968"/>
                  </a:cubicBezTo>
                  <a:cubicBezTo>
                    <a:pt x="456" y="1968"/>
                    <a:pt x="456" y="1968"/>
                    <a:pt x="456" y="1968"/>
                  </a:cubicBezTo>
                  <a:cubicBezTo>
                    <a:pt x="434" y="1968"/>
                    <a:pt x="416" y="1950"/>
                    <a:pt x="416" y="1928"/>
                  </a:cubicBezTo>
                  <a:cubicBezTo>
                    <a:pt x="416" y="1585"/>
                    <a:pt x="416" y="1585"/>
                    <a:pt x="416" y="1585"/>
                  </a:cubicBezTo>
                  <a:cubicBezTo>
                    <a:pt x="416" y="1563"/>
                    <a:pt x="398" y="1545"/>
                    <a:pt x="376" y="1545"/>
                  </a:cubicBezTo>
                  <a:cubicBezTo>
                    <a:pt x="354" y="1545"/>
                    <a:pt x="336" y="1563"/>
                    <a:pt x="336" y="1585"/>
                  </a:cubicBezTo>
                  <a:cubicBezTo>
                    <a:pt x="336" y="1928"/>
                    <a:pt x="336" y="1928"/>
                    <a:pt x="336" y="1928"/>
                  </a:cubicBezTo>
                  <a:cubicBezTo>
                    <a:pt x="336" y="1994"/>
                    <a:pt x="390" y="2048"/>
                    <a:pt x="456" y="2048"/>
                  </a:cubicBezTo>
                  <a:cubicBezTo>
                    <a:pt x="1928" y="2048"/>
                    <a:pt x="1928" y="2048"/>
                    <a:pt x="1928" y="2048"/>
                  </a:cubicBezTo>
                  <a:cubicBezTo>
                    <a:pt x="1994" y="2048"/>
                    <a:pt x="2048" y="1994"/>
                    <a:pt x="2048" y="1928"/>
                  </a:cubicBezTo>
                  <a:cubicBezTo>
                    <a:pt x="2048" y="404"/>
                    <a:pt x="2048" y="404"/>
                    <a:pt x="2048" y="404"/>
                  </a:cubicBezTo>
                  <a:cubicBezTo>
                    <a:pt x="2048" y="393"/>
                    <a:pt x="2044" y="383"/>
                    <a:pt x="2036" y="376"/>
                  </a:cubicBezTo>
                  <a:close/>
                  <a:moveTo>
                    <a:pt x="488" y="648"/>
                  </a:moveTo>
                  <a:cubicBezTo>
                    <a:pt x="82" y="648"/>
                    <a:pt x="82" y="648"/>
                    <a:pt x="82" y="648"/>
                  </a:cubicBezTo>
                  <a:cubicBezTo>
                    <a:pt x="101" y="433"/>
                    <a:pt x="273" y="261"/>
                    <a:pt x="488" y="242"/>
                  </a:cubicBezTo>
                  <a:cubicBezTo>
                    <a:pt x="488" y="648"/>
                    <a:pt x="488" y="648"/>
                    <a:pt x="488" y="648"/>
                  </a:cubicBezTo>
                  <a:close/>
                  <a:moveTo>
                    <a:pt x="1684" y="324"/>
                  </a:moveTo>
                  <a:cubicBezTo>
                    <a:pt x="1684" y="137"/>
                    <a:pt x="1684" y="137"/>
                    <a:pt x="1684" y="137"/>
                  </a:cubicBezTo>
                  <a:cubicBezTo>
                    <a:pt x="1911" y="364"/>
                    <a:pt x="1911" y="364"/>
                    <a:pt x="1911" y="364"/>
                  </a:cubicBezTo>
                  <a:cubicBezTo>
                    <a:pt x="1724" y="364"/>
                    <a:pt x="1724" y="364"/>
                    <a:pt x="1724" y="364"/>
                  </a:cubicBezTo>
                  <a:cubicBezTo>
                    <a:pt x="1702" y="364"/>
                    <a:pt x="1684" y="346"/>
                    <a:pt x="1684" y="3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4" name="Freeform 64">
              <a:extLst>
                <a:ext uri="{FF2B5EF4-FFF2-40B4-BE49-F238E27FC236}">
                  <a16:creationId xmlns:a16="http://schemas.microsoft.com/office/drawing/2014/main" id="{2E5D6E17-F10B-1F6B-2913-A7B87A55453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76401" y="1824038"/>
              <a:ext cx="17463" cy="17463"/>
            </a:xfrm>
            <a:custGeom>
              <a:avLst/>
              <a:gdLst>
                <a:gd name="T0" fmla="*/ 11 w 80"/>
                <a:gd name="T1" fmla="*/ 12 h 80"/>
                <a:gd name="T2" fmla="*/ 0 w 80"/>
                <a:gd name="T3" fmla="*/ 40 h 80"/>
                <a:gd name="T4" fmla="*/ 11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1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1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1" y="68"/>
                  </a:cubicBezTo>
                  <a:cubicBezTo>
                    <a:pt x="19" y="76"/>
                    <a:pt x="29" y="80"/>
                    <a:pt x="40" y="80"/>
                  </a:cubicBezTo>
                  <a:cubicBezTo>
                    <a:pt x="50" y="80"/>
                    <a:pt x="61" y="76"/>
                    <a:pt x="68" y="68"/>
                  </a:cubicBezTo>
                  <a:cubicBezTo>
                    <a:pt x="75" y="61"/>
                    <a:pt x="80" y="51"/>
                    <a:pt x="80" y="40"/>
                  </a:cubicBezTo>
                  <a:cubicBezTo>
                    <a:pt x="80" y="29"/>
                    <a:pt x="75" y="19"/>
                    <a:pt x="68" y="12"/>
                  </a:cubicBezTo>
                  <a:cubicBezTo>
                    <a:pt x="61" y="4"/>
                    <a:pt x="50" y="0"/>
                    <a:pt x="40" y="0"/>
                  </a:cubicBezTo>
                  <a:cubicBezTo>
                    <a:pt x="29" y="0"/>
                    <a:pt x="19" y="4"/>
                    <a:pt x="11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5" name="Freeform 65">
              <a:extLst>
                <a:ext uri="{FF2B5EF4-FFF2-40B4-BE49-F238E27FC236}">
                  <a16:creationId xmlns:a16="http://schemas.microsoft.com/office/drawing/2014/main" id="{58FB5157-EFA7-57F2-AB1D-6E103F079C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33538" y="1579563"/>
              <a:ext cx="236538" cy="234950"/>
            </a:xfrm>
            <a:custGeom>
              <a:avLst/>
              <a:gdLst>
                <a:gd name="T0" fmla="*/ 1057 w 1057"/>
                <a:gd name="T1" fmla="*/ 529 h 1057"/>
                <a:gd name="T2" fmla="*/ 528 w 1057"/>
                <a:gd name="T3" fmla="*/ 0 h 1057"/>
                <a:gd name="T4" fmla="*/ 488 w 1057"/>
                <a:gd name="T5" fmla="*/ 40 h 1057"/>
                <a:gd name="T6" fmla="*/ 488 w 1057"/>
                <a:gd name="T7" fmla="*/ 489 h 1057"/>
                <a:gd name="T8" fmla="*/ 40 w 1057"/>
                <a:gd name="T9" fmla="*/ 489 h 1057"/>
                <a:gd name="T10" fmla="*/ 0 w 1057"/>
                <a:gd name="T11" fmla="*/ 529 h 1057"/>
                <a:gd name="T12" fmla="*/ 528 w 1057"/>
                <a:gd name="T13" fmla="*/ 1057 h 1057"/>
                <a:gd name="T14" fmla="*/ 1057 w 1057"/>
                <a:gd name="T15" fmla="*/ 529 h 1057"/>
                <a:gd name="T16" fmla="*/ 816 w 1057"/>
                <a:gd name="T17" fmla="*/ 185 h 1057"/>
                <a:gd name="T18" fmla="*/ 568 w 1057"/>
                <a:gd name="T19" fmla="*/ 432 h 1057"/>
                <a:gd name="T20" fmla="*/ 568 w 1057"/>
                <a:gd name="T21" fmla="*/ 82 h 1057"/>
                <a:gd name="T22" fmla="*/ 816 w 1057"/>
                <a:gd name="T23" fmla="*/ 185 h 1057"/>
                <a:gd name="T24" fmla="*/ 82 w 1057"/>
                <a:gd name="T25" fmla="*/ 569 h 1057"/>
                <a:gd name="T26" fmla="*/ 528 w 1057"/>
                <a:gd name="T27" fmla="*/ 569 h 1057"/>
                <a:gd name="T28" fmla="*/ 557 w 1057"/>
                <a:gd name="T29" fmla="*/ 557 h 1057"/>
                <a:gd name="T30" fmla="*/ 557 w 1057"/>
                <a:gd name="T31" fmla="*/ 557 h 1057"/>
                <a:gd name="T32" fmla="*/ 872 w 1057"/>
                <a:gd name="T33" fmla="*/ 241 h 1057"/>
                <a:gd name="T34" fmla="*/ 977 w 1057"/>
                <a:gd name="T35" fmla="*/ 529 h 1057"/>
                <a:gd name="T36" fmla="*/ 528 w 1057"/>
                <a:gd name="T37" fmla="*/ 977 h 1057"/>
                <a:gd name="T38" fmla="*/ 82 w 1057"/>
                <a:gd name="T39" fmla="*/ 569 h 10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057" h="1057">
                  <a:moveTo>
                    <a:pt x="1057" y="529"/>
                  </a:moveTo>
                  <a:cubicBezTo>
                    <a:pt x="1057" y="237"/>
                    <a:pt x="820" y="0"/>
                    <a:pt x="528" y="0"/>
                  </a:cubicBezTo>
                  <a:cubicBezTo>
                    <a:pt x="506" y="0"/>
                    <a:pt x="488" y="18"/>
                    <a:pt x="488" y="40"/>
                  </a:cubicBezTo>
                  <a:cubicBezTo>
                    <a:pt x="488" y="489"/>
                    <a:pt x="488" y="489"/>
                    <a:pt x="488" y="489"/>
                  </a:cubicBezTo>
                  <a:cubicBezTo>
                    <a:pt x="40" y="489"/>
                    <a:pt x="40" y="489"/>
                    <a:pt x="40" y="489"/>
                  </a:cubicBezTo>
                  <a:cubicBezTo>
                    <a:pt x="18" y="489"/>
                    <a:pt x="0" y="507"/>
                    <a:pt x="0" y="529"/>
                  </a:cubicBezTo>
                  <a:cubicBezTo>
                    <a:pt x="0" y="820"/>
                    <a:pt x="237" y="1057"/>
                    <a:pt x="528" y="1057"/>
                  </a:cubicBezTo>
                  <a:cubicBezTo>
                    <a:pt x="820" y="1057"/>
                    <a:pt x="1057" y="820"/>
                    <a:pt x="1057" y="529"/>
                  </a:cubicBezTo>
                  <a:close/>
                  <a:moveTo>
                    <a:pt x="816" y="185"/>
                  </a:moveTo>
                  <a:cubicBezTo>
                    <a:pt x="568" y="432"/>
                    <a:pt x="568" y="432"/>
                    <a:pt x="568" y="432"/>
                  </a:cubicBezTo>
                  <a:cubicBezTo>
                    <a:pt x="568" y="82"/>
                    <a:pt x="568" y="82"/>
                    <a:pt x="568" y="82"/>
                  </a:cubicBezTo>
                  <a:cubicBezTo>
                    <a:pt x="662" y="90"/>
                    <a:pt x="747" y="128"/>
                    <a:pt x="816" y="185"/>
                  </a:cubicBezTo>
                  <a:close/>
                  <a:moveTo>
                    <a:pt x="82" y="569"/>
                  </a:moveTo>
                  <a:cubicBezTo>
                    <a:pt x="528" y="569"/>
                    <a:pt x="528" y="569"/>
                    <a:pt x="528" y="569"/>
                  </a:cubicBezTo>
                  <a:cubicBezTo>
                    <a:pt x="539" y="569"/>
                    <a:pt x="549" y="564"/>
                    <a:pt x="557" y="557"/>
                  </a:cubicBezTo>
                  <a:cubicBezTo>
                    <a:pt x="557" y="557"/>
                    <a:pt x="557" y="557"/>
                    <a:pt x="557" y="557"/>
                  </a:cubicBezTo>
                  <a:cubicBezTo>
                    <a:pt x="872" y="241"/>
                    <a:pt x="872" y="241"/>
                    <a:pt x="872" y="241"/>
                  </a:cubicBezTo>
                  <a:cubicBezTo>
                    <a:pt x="937" y="319"/>
                    <a:pt x="977" y="419"/>
                    <a:pt x="977" y="529"/>
                  </a:cubicBezTo>
                  <a:cubicBezTo>
                    <a:pt x="977" y="776"/>
                    <a:pt x="776" y="977"/>
                    <a:pt x="528" y="977"/>
                  </a:cubicBezTo>
                  <a:cubicBezTo>
                    <a:pt x="295" y="977"/>
                    <a:pt x="102" y="797"/>
                    <a:pt x="82" y="5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6" name="Freeform 66">
              <a:extLst>
                <a:ext uri="{FF2B5EF4-FFF2-40B4-BE49-F238E27FC236}">
                  <a16:creationId xmlns:a16="http://schemas.microsoft.com/office/drawing/2014/main" id="{D9C9E903-7D8C-0127-0AA0-748F4906E5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38313" y="1793875"/>
              <a:ext cx="280988" cy="139700"/>
            </a:xfrm>
            <a:custGeom>
              <a:avLst/>
              <a:gdLst>
                <a:gd name="T0" fmla="*/ 548 w 1257"/>
                <a:gd name="T1" fmla="*/ 200 h 626"/>
                <a:gd name="T2" fmla="*/ 428 w 1257"/>
                <a:gd name="T3" fmla="*/ 80 h 626"/>
                <a:gd name="T4" fmla="*/ 308 w 1257"/>
                <a:gd name="T5" fmla="*/ 200 h 626"/>
                <a:gd name="T6" fmla="*/ 319 w 1257"/>
                <a:gd name="T7" fmla="*/ 251 h 626"/>
                <a:gd name="T8" fmla="*/ 172 w 1257"/>
                <a:gd name="T9" fmla="*/ 397 h 626"/>
                <a:gd name="T10" fmla="*/ 120 w 1257"/>
                <a:gd name="T11" fmla="*/ 386 h 626"/>
                <a:gd name="T12" fmla="*/ 0 w 1257"/>
                <a:gd name="T13" fmla="*/ 506 h 626"/>
                <a:gd name="T14" fmla="*/ 120 w 1257"/>
                <a:gd name="T15" fmla="*/ 626 h 626"/>
                <a:gd name="T16" fmla="*/ 240 w 1257"/>
                <a:gd name="T17" fmla="*/ 506 h 626"/>
                <a:gd name="T18" fmla="*/ 229 w 1257"/>
                <a:gd name="T19" fmla="*/ 454 h 626"/>
                <a:gd name="T20" fmla="*/ 375 w 1257"/>
                <a:gd name="T21" fmla="*/ 308 h 626"/>
                <a:gd name="T22" fmla="*/ 428 w 1257"/>
                <a:gd name="T23" fmla="*/ 320 h 626"/>
                <a:gd name="T24" fmla="*/ 487 w 1257"/>
                <a:gd name="T25" fmla="*/ 305 h 626"/>
                <a:gd name="T26" fmla="*/ 636 w 1257"/>
                <a:gd name="T27" fmla="*/ 453 h 626"/>
                <a:gd name="T28" fmla="*/ 624 w 1257"/>
                <a:gd name="T29" fmla="*/ 506 h 626"/>
                <a:gd name="T30" fmla="*/ 744 w 1257"/>
                <a:gd name="T31" fmla="*/ 626 h 626"/>
                <a:gd name="T32" fmla="*/ 864 w 1257"/>
                <a:gd name="T33" fmla="*/ 506 h 626"/>
                <a:gd name="T34" fmla="*/ 852 w 1257"/>
                <a:gd name="T35" fmla="*/ 455 h 626"/>
                <a:gd name="T36" fmla="*/ 1081 w 1257"/>
                <a:gd name="T37" fmla="*/ 226 h 626"/>
                <a:gd name="T38" fmla="*/ 1137 w 1257"/>
                <a:gd name="T39" fmla="*/ 240 h 626"/>
                <a:gd name="T40" fmla="*/ 1257 w 1257"/>
                <a:gd name="T41" fmla="*/ 120 h 626"/>
                <a:gd name="T42" fmla="*/ 1137 w 1257"/>
                <a:gd name="T43" fmla="*/ 0 h 626"/>
                <a:gd name="T44" fmla="*/ 1017 w 1257"/>
                <a:gd name="T45" fmla="*/ 120 h 626"/>
                <a:gd name="T46" fmla="*/ 1027 w 1257"/>
                <a:gd name="T47" fmla="*/ 167 h 626"/>
                <a:gd name="T48" fmla="*/ 796 w 1257"/>
                <a:gd name="T49" fmla="*/ 398 h 626"/>
                <a:gd name="T50" fmla="*/ 744 w 1257"/>
                <a:gd name="T51" fmla="*/ 386 h 626"/>
                <a:gd name="T52" fmla="*/ 692 w 1257"/>
                <a:gd name="T53" fmla="*/ 397 h 626"/>
                <a:gd name="T54" fmla="*/ 539 w 1257"/>
                <a:gd name="T55" fmla="*/ 244 h 626"/>
                <a:gd name="T56" fmla="*/ 548 w 1257"/>
                <a:gd name="T57" fmla="*/ 200 h 626"/>
                <a:gd name="T58" fmla="*/ 120 w 1257"/>
                <a:gd name="T59" fmla="*/ 546 h 626"/>
                <a:gd name="T60" fmla="*/ 80 w 1257"/>
                <a:gd name="T61" fmla="*/ 506 h 626"/>
                <a:gd name="T62" fmla="*/ 120 w 1257"/>
                <a:gd name="T63" fmla="*/ 466 h 626"/>
                <a:gd name="T64" fmla="*/ 148 w 1257"/>
                <a:gd name="T65" fmla="*/ 477 h 626"/>
                <a:gd name="T66" fmla="*/ 148 w 1257"/>
                <a:gd name="T67" fmla="*/ 477 h 626"/>
                <a:gd name="T68" fmla="*/ 149 w 1257"/>
                <a:gd name="T69" fmla="*/ 478 h 626"/>
                <a:gd name="T70" fmla="*/ 160 w 1257"/>
                <a:gd name="T71" fmla="*/ 506 h 626"/>
                <a:gd name="T72" fmla="*/ 120 w 1257"/>
                <a:gd name="T73" fmla="*/ 546 h 626"/>
                <a:gd name="T74" fmla="*/ 428 w 1257"/>
                <a:gd name="T75" fmla="*/ 240 h 626"/>
                <a:gd name="T76" fmla="*/ 388 w 1257"/>
                <a:gd name="T77" fmla="*/ 200 h 626"/>
                <a:gd name="T78" fmla="*/ 428 w 1257"/>
                <a:gd name="T79" fmla="*/ 160 h 626"/>
                <a:gd name="T80" fmla="*/ 468 w 1257"/>
                <a:gd name="T81" fmla="*/ 200 h 626"/>
                <a:gd name="T82" fmla="*/ 428 w 1257"/>
                <a:gd name="T83" fmla="*/ 240 h 626"/>
                <a:gd name="T84" fmla="*/ 1137 w 1257"/>
                <a:gd name="T85" fmla="*/ 80 h 626"/>
                <a:gd name="T86" fmla="*/ 1177 w 1257"/>
                <a:gd name="T87" fmla="*/ 120 h 626"/>
                <a:gd name="T88" fmla="*/ 1137 w 1257"/>
                <a:gd name="T89" fmla="*/ 160 h 626"/>
                <a:gd name="T90" fmla="*/ 1097 w 1257"/>
                <a:gd name="T91" fmla="*/ 120 h 626"/>
                <a:gd name="T92" fmla="*/ 1137 w 1257"/>
                <a:gd name="T93" fmla="*/ 80 h 626"/>
                <a:gd name="T94" fmla="*/ 784 w 1257"/>
                <a:gd name="T95" fmla="*/ 506 h 626"/>
                <a:gd name="T96" fmla="*/ 744 w 1257"/>
                <a:gd name="T97" fmla="*/ 546 h 626"/>
                <a:gd name="T98" fmla="*/ 704 w 1257"/>
                <a:gd name="T99" fmla="*/ 506 h 626"/>
                <a:gd name="T100" fmla="*/ 744 w 1257"/>
                <a:gd name="T101" fmla="*/ 466 h 626"/>
                <a:gd name="T102" fmla="*/ 784 w 1257"/>
                <a:gd name="T103" fmla="*/ 506 h 6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257" h="626">
                  <a:moveTo>
                    <a:pt x="548" y="200"/>
                  </a:moveTo>
                  <a:cubicBezTo>
                    <a:pt x="548" y="134"/>
                    <a:pt x="494" y="80"/>
                    <a:pt x="428" y="80"/>
                  </a:cubicBezTo>
                  <a:cubicBezTo>
                    <a:pt x="361" y="80"/>
                    <a:pt x="308" y="134"/>
                    <a:pt x="308" y="200"/>
                  </a:cubicBezTo>
                  <a:cubicBezTo>
                    <a:pt x="308" y="218"/>
                    <a:pt x="312" y="235"/>
                    <a:pt x="319" y="251"/>
                  </a:cubicBezTo>
                  <a:cubicBezTo>
                    <a:pt x="172" y="397"/>
                    <a:pt x="172" y="397"/>
                    <a:pt x="172" y="397"/>
                  </a:cubicBezTo>
                  <a:cubicBezTo>
                    <a:pt x="156" y="390"/>
                    <a:pt x="139" y="386"/>
                    <a:pt x="120" y="386"/>
                  </a:cubicBezTo>
                  <a:cubicBezTo>
                    <a:pt x="54" y="386"/>
                    <a:pt x="0" y="440"/>
                    <a:pt x="0" y="506"/>
                  </a:cubicBezTo>
                  <a:cubicBezTo>
                    <a:pt x="0" y="572"/>
                    <a:pt x="54" y="626"/>
                    <a:pt x="120" y="626"/>
                  </a:cubicBezTo>
                  <a:cubicBezTo>
                    <a:pt x="187" y="626"/>
                    <a:pt x="240" y="572"/>
                    <a:pt x="240" y="506"/>
                  </a:cubicBezTo>
                  <a:cubicBezTo>
                    <a:pt x="240" y="487"/>
                    <a:pt x="236" y="470"/>
                    <a:pt x="229" y="454"/>
                  </a:cubicBezTo>
                  <a:cubicBezTo>
                    <a:pt x="375" y="308"/>
                    <a:pt x="375" y="308"/>
                    <a:pt x="375" y="308"/>
                  </a:cubicBezTo>
                  <a:cubicBezTo>
                    <a:pt x="391" y="316"/>
                    <a:pt x="409" y="320"/>
                    <a:pt x="428" y="320"/>
                  </a:cubicBezTo>
                  <a:cubicBezTo>
                    <a:pt x="449" y="320"/>
                    <a:pt x="469" y="315"/>
                    <a:pt x="487" y="305"/>
                  </a:cubicBezTo>
                  <a:cubicBezTo>
                    <a:pt x="636" y="453"/>
                    <a:pt x="636" y="453"/>
                    <a:pt x="636" y="453"/>
                  </a:cubicBezTo>
                  <a:cubicBezTo>
                    <a:pt x="628" y="469"/>
                    <a:pt x="624" y="487"/>
                    <a:pt x="624" y="506"/>
                  </a:cubicBezTo>
                  <a:cubicBezTo>
                    <a:pt x="624" y="572"/>
                    <a:pt x="678" y="626"/>
                    <a:pt x="744" y="626"/>
                  </a:cubicBezTo>
                  <a:cubicBezTo>
                    <a:pt x="810" y="626"/>
                    <a:pt x="864" y="572"/>
                    <a:pt x="864" y="506"/>
                  </a:cubicBezTo>
                  <a:cubicBezTo>
                    <a:pt x="864" y="487"/>
                    <a:pt x="860" y="470"/>
                    <a:pt x="852" y="455"/>
                  </a:cubicBezTo>
                  <a:cubicBezTo>
                    <a:pt x="1081" y="226"/>
                    <a:pt x="1081" y="226"/>
                    <a:pt x="1081" y="226"/>
                  </a:cubicBezTo>
                  <a:cubicBezTo>
                    <a:pt x="1097" y="235"/>
                    <a:pt x="1117" y="240"/>
                    <a:pt x="1137" y="240"/>
                  </a:cubicBezTo>
                  <a:cubicBezTo>
                    <a:pt x="1203" y="240"/>
                    <a:pt x="1257" y="187"/>
                    <a:pt x="1257" y="120"/>
                  </a:cubicBezTo>
                  <a:cubicBezTo>
                    <a:pt x="1257" y="54"/>
                    <a:pt x="1203" y="0"/>
                    <a:pt x="1137" y="0"/>
                  </a:cubicBezTo>
                  <a:cubicBezTo>
                    <a:pt x="1071" y="0"/>
                    <a:pt x="1017" y="54"/>
                    <a:pt x="1017" y="120"/>
                  </a:cubicBezTo>
                  <a:cubicBezTo>
                    <a:pt x="1017" y="137"/>
                    <a:pt x="1020" y="153"/>
                    <a:pt x="1027" y="167"/>
                  </a:cubicBezTo>
                  <a:cubicBezTo>
                    <a:pt x="796" y="398"/>
                    <a:pt x="796" y="398"/>
                    <a:pt x="796" y="398"/>
                  </a:cubicBezTo>
                  <a:cubicBezTo>
                    <a:pt x="780" y="390"/>
                    <a:pt x="762" y="386"/>
                    <a:pt x="744" y="386"/>
                  </a:cubicBezTo>
                  <a:cubicBezTo>
                    <a:pt x="725" y="386"/>
                    <a:pt x="708" y="390"/>
                    <a:pt x="692" y="397"/>
                  </a:cubicBezTo>
                  <a:cubicBezTo>
                    <a:pt x="539" y="244"/>
                    <a:pt x="539" y="244"/>
                    <a:pt x="539" y="244"/>
                  </a:cubicBezTo>
                  <a:cubicBezTo>
                    <a:pt x="545" y="231"/>
                    <a:pt x="548" y="216"/>
                    <a:pt x="548" y="200"/>
                  </a:cubicBezTo>
                  <a:close/>
                  <a:moveTo>
                    <a:pt x="120" y="546"/>
                  </a:moveTo>
                  <a:cubicBezTo>
                    <a:pt x="98" y="546"/>
                    <a:pt x="80" y="528"/>
                    <a:pt x="80" y="506"/>
                  </a:cubicBezTo>
                  <a:cubicBezTo>
                    <a:pt x="80" y="484"/>
                    <a:pt x="98" y="466"/>
                    <a:pt x="120" y="466"/>
                  </a:cubicBezTo>
                  <a:cubicBezTo>
                    <a:pt x="131" y="466"/>
                    <a:pt x="141" y="470"/>
                    <a:pt x="148" y="477"/>
                  </a:cubicBezTo>
                  <a:cubicBezTo>
                    <a:pt x="148" y="477"/>
                    <a:pt x="148" y="477"/>
                    <a:pt x="148" y="477"/>
                  </a:cubicBezTo>
                  <a:cubicBezTo>
                    <a:pt x="149" y="478"/>
                    <a:pt x="149" y="478"/>
                    <a:pt x="149" y="478"/>
                  </a:cubicBezTo>
                  <a:cubicBezTo>
                    <a:pt x="156" y="485"/>
                    <a:pt x="160" y="495"/>
                    <a:pt x="160" y="506"/>
                  </a:cubicBezTo>
                  <a:cubicBezTo>
                    <a:pt x="160" y="528"/>
                    <a:pt x="142" y="546"/>
                    <a:pt x="120" y="546"/>
                  </a:cubicBezTo>
                  <a:close/>
                  <a:moveTo>
                    <a:pt x="428" y="240"/>
                  </a:moveTo>
                  <a:cubicBezTo>
                    <a:pt x="406" y="240"/>
                    <a:pt x="388" y="222"/>
                    <a:pt x="388" y="200"/>
                  </a:cubicBezTo>
                  <a:cubicBezTo>
                    <a:pt x="388" y="178"/>
                    <a:pt x="406" y="160"/>
                    <a:pt x="428" y="160"/>
                  </a:cubicBezTo>
                  <a:cubicBezTo>
                    <a:pt x="450" y="160"/>
                    <a:pt x="468" y="178"/>
                    <a:pt x="468" y="200"/>
                  </a:cubicBezTo>
                  <a:cubicBezTo>
                    <a:pt x="468" y="222"/>
                    <a:pt x="450" y="240"/>
                    <a:pt x="428" y="240"/>
                  </a:cubicBezTo>
                  <a:close/>
                  <a:moveTo>
                    <a:pt x="1137" y="80"/>
                  </a:moveTo>
                  <a:cubicBezTo>
                    <a:pt x="1159" y="80"/>
                    <a:pt x="1177" y="98"/>
                    <a:pt x="1177" y="120"/>
                  </a:cubicBezTo>
                  <a:cubicBezTo>
                    <a:pt x="1177" y="142"/>
                    <a:pt x="1159" y="160"/>
                    <a:pt x="1137" y="160"/>
                  </a:cubicBezTo>
                  <a:cubicBezTo>
                    <a:pt x="1115" y="160"/>
                    <a:pt x="1097" y="142"/>
                    <a:pt x="1097" y="120"/>
                  </a:cubicBezTo>
                  <a:cubicBezTo>
                    <a:pt x="1097" y="98"/>
                    <a:pt x="1115" y="80"/>
                    <a:pt x="1137" y="80"/>
                  </a:cubicBezTo>
                  <a:close/>
                  <a:moveTo>
                    <a:pt x="784" y="506"/>
                  </a:moveTo>
                  <a:cubicBezTo>
                    <a:pt x="784" y="528"/>
                    <a:pt x="766" y="546"/>
                    <a:pt x="744" y="546"/>
                  </a:cubicBezTo>
                  <a:cubicBezTo>
                    <a:pt x="722" y="546"/>
                    <a:pt x="704" y="528"/>
                    <a:pt x="704" y="506"/>
                  </a:cubicBezTo>
                  <a:cubicBezTo>
                    <a:pt x="704" y="484"/>
                    <a:pt x="722" y="466"/>
                    <a:pt x="744" y="466"/>
                  </a:cubicBezTo>
                  <a:cubicBezTo>
                    <a:pt x="766" y="466"/>
                    <a:pt x="784" y="484"/>
                    <a:pt x="784" y="5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7" name="Freeform 67">
              <a:extLst>
                <a:ext uri="{FF2B5EF4-FFF2-40B4-BE49-F238E27FC236}">
                  <a16:creationId xmlns:a16="http://schemas.microsoft.com/office/drawing/2014/main" id="{51F67306-F2C9-1227-F66F-5A21698B0C90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1" y="1720850"/>
              <a:ext cx="65088" cy="17463"/>
            </a:xfrm>
            <a:custGeom>
              <a:avLst/>
              <a:gdLst>
                <a:gd name="T0" fmla="*/ 40 w 291"/>
                <a:gd name="T1" fmla="*/ 80 h 80"/>
                <a:gd name="T2" fmla="*/ 251 w 291"/>
                <a:gd name="T3" fmla="*/ 80 h 80"/>
                <a:gd name="T4" fmla="*/ 291 w 291"/>
                <a:gd name="T5" fmla="*/ 40 h 80"/>
                <a:gd name="T6" fmla="*/ 251 w 291"/>
                <a:gd name="T7" fmla="*/ 0 h 80"/>
                <a:gd name="T8" fmla="*/ 40 w 291"/>
                <a:gd name="T9" fmla="*/ 0 h 80"/>
                <a:gd name="T10" fmla="*/ 0 w 291"/>
                <a:gd name="T11" fmla="*/ 40 h 80"/>
                <a:gd name="T12" fmla="*/ 40 w 291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91" h="80">
                  <a:moveTo>
                    <a:pt x="40" y="80"/>
                  </a:moveTo>
                  <a:cubicBezTo>
                    <a:pt x="251" y="80"/>
                    <a:pt x="251" y="80"/>
                    <a:pt x="251" y="80"/>
                  </a:cubicBezTo>
                  <a:cubicBezTo>
                    <a:pt x="273" y="80"/>
                    <a:pt x="291" y="62"/>
                    <a:pt x="291" y="40"/>
                  </a:cubicBezTo>
                  <a:cubicBezTo>
                    <a:pt x="291" y="18"/>
                    <a:pt x="273" y="0"/>
                    <a:pt x="251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8" name="Freeform 68">
              <a:extLst>
                <a:ext uri="{FF2B5EF4-FFF2-40B4-BE49-F238E27FC236}">
                  <a16:creationId xmlns:a16="http://schemas.microsoft.com/office/drawing/2014/main" id="{290FF507-BBD3-2E6E-4E11-F2ACBC0068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79613" y="1720850"/>
              <a:ext cx="17463" cy="17463"/>
            </a:xfrm>
            <a:custGeom>
              <a:avLst/>
              <a:gdLst>
                <a:gd name="T0" fmla="*/ 12 w 80"/>
                <a:gd name="T1" fmla="*/ 12 h 80"/>
                <a:gd name="T2" fmla="*/ 0 w 80"/>
                <a:gd name="T3" fmla="*/ 40 h 80"/>
                <a:gd name="T4" fmla="*/ 12 w 80"/>
                <a:gd name="T5" fmla="*/ 68 h 80"/>
                <a:gd name="T6" fmla="*/ 40 w 80"/>
                <a:gd name="T7" fmla="*/ 80 h 80"/>
                <a:gd name="T8" fmla="*/ 68 w 80"/>
                <a:gd name="T9" fmla="*/ 68 h 80"/>
                <a:gd name="T10" fmla="*/ 80 w 80"/>
                <a:gd name="T11" fmla="*/ 40 h 80"/>
                <a:gd name="T12" fmla="*/ 68 w 80"/>
                <a:gd name="T13" fmla="*/ 12 h 80"/>
                <a:gd name="T14" fmla="*/ 40 w 80"/>
                <a:gd name="T15" fmla="*/ 0 h 80"/>
                <a:gd name="T16" fmla="*/ 12 w 80"/>
                <a:gd name="T17" fmla="*/ 12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0" h="80">
                  <a:moveTo>
                    <a:pt x="12" y="12"/>
                  </a:moveTo>
                  <a:cubicBezTo>
                    <a:pt x="4" y="19"/>
                    <a:pt x="0" y="29"/>
                    <a:pt x="0" y="40"/>
                  </a:cubicBezTo>
                  <a:cubicBezTo>
                    <a:pt x="0" y="51"/>
                    <a:pt x="4" y="61"/>
                    <a:pt x="12" y="68"/>
                  </a:cubicBezTo>
                  <a:cubicBezTo>
                    <a:pt x="19" y="76"/>
                    <a:pt x="30" y="80"/>
                    <a:pt x="40" y="80"/>
                  </a:cubicBezTo>
                  <a:cubicBezTo>
                    <a:pt x="51" y="80"/>
                    <a:pt x="61" y="76"/>
                    <a:pt x="68" y="68"/>
                  </a:cubicBezTo>
                  <a:cubicBezTo>
                    <a:pt x="76" y="61"/>
                    <a:pt x="80" y="51"/>
                    <a:pt x="80" y="40"/>
                  </a:cubicBezTo>
                  <a:cubicBezTo>
                    <a:pt x="80" y="29"/>
                    <a:pt x="76" y="19"/>
                    <a:pt x="68" y="12"/>
                  </a:cubicBezTo>
                  <a:cubicBezTo>
                    <a:pt x="61" y="4"/>
                    <a:pt x="51" y="0"/>
                    <a:pt x="40" y="0"/>
                  </a:cubicBezTo>
                  <a:cubicBezTo>
                    <a:pt x="30" y="0"/>
                    <a:pt x="19" y="4"/>
                    <a:pt x="12" y="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9" name="Freeform 69">
              <a:extLst>
                <a:ext uri="{FF2B5EF4-FFF2-40B4-BE49-F238E27FC236}">
                  <a16:creationId xmlns:a16="http://schemas.microsoft.com/office/drawing/2014/main" id="{8B020F28-2115-463D-DC93-68210911749F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1" y="1635125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0" name="Freeform 70">
              <a:extLst>
                <a:ext uri="{FF2B5EF4-FFF2-40B4-BE49-F238E27FC236}">
                  <a16:creationId xmlns:a16="http://schemas.microsoft.com/office/drawing/2014/main" id="{ACE219CB-2287-8460-1348-377F3013B5E5}"/>
                </a:ext>
              </a:extLst>
            </p:cNvPr>
            <p:cNvSpPr>
              <a:spLocks/>
            </p:cNvSpPr>
            <p:nvPr/>
          </p:nvSpPr>
          <p:spPr bwMode="auto">
            <a:xfrm>
              <a:off x="1892301" y="1677988"/>
              <a:ext cx="127000" cy="17463"/>
            </a:xfrm>
            <a:custGeom>
              <a:avLst/>
              <a:gdLst>
                <a:gd name="T0" fmla="*/ 40 w 569"/>
                <a:gd name="T1" fmla="*/ 80 h 80"/>
                <a:gd name="T2" fmla="*/ 529 w 569"/>
                <a:gd name="T3" fmla="*/ 80 h 80"/>
                <a:gd name="T4" fmla="*/ 569 w 569"/>
                <a:gd name="T5" fmla="*/ 40 h 80"/>
                <a:gd name="T6" fmla="*/ 529 w 569"/>
                <a:gd name="T7" fmla="*/ 0 h 80"/>
                <a:gd name="T8" fmla="*/ 40 w 569"/>
                <a:gd name="T9" fmla="*/ 0 h 80"/>
                <a:gd name="T10" fmla="*/ 0 w 569"/>
                <a:gd name="T11" fmla="*/ 40 h 80"/>
                <a:gd name="T12" fmla="*/ 40 w 569"/>
                <a:gd name="T1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9" h="80">
                  <a:moveTo>
                    <a:pt x="40" y="80"/>
                  </a:moveTo>
                  <a:cubicBezTo>
                    <a:pt x="529" y="80"/>
                    <a:pt x="529" y="80"/>
                    <a:pt x="529" y="80"/>
                  </a:cubicBezTo>
                  <a:cubicBezTo>
                    <a:pt x="551" y="80"/>
                    <a:pt x="569" y="62"/>
                    <a:pt x="569" y="40"/>
                  </a:cubicBezTo>
                  <a:cubicBezTo>
                    <a:pt x="569" y="18"/>
                    <a:pt x="551" y="0"/>
                    <a:pt x="529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18" y="0"/>
                    <a:pt x="0" y="18"/>
                    <a:pt x="0" y="40"/>
                  </a:cubicBezTo>
                  <a:cubicBezTo>
                    <a:pt x="0" y="62"/>
                    <a:pt x="18" y="80"/>
                    <a:pt x="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151" name="Freeform 5">
            <a:extLst>
              <a:ext uri="{FF2B5EF4-FFF2-40B4-BE49-F238E27FC236}">
                <a16:creationId xmlns:a16="http://schemas.microsoft.com/office/drawing/2014/main" id="{0974B575-F501-3127-CFA4-01547948AAE0}"/>
              </a:ext>
            </a:extLst>
          </p:cNvPr>
          <p:cNvSpPr>
            <a:spLocks noEditPoints="1"/>
          </p:cNvSpPr>
          <p:nvPr/>
        </p:nvSpPr>
        <p:spPr bwMode="auto">
          <a:xfrm>
            <a:off x="7408281" y="2181977"/>
            <a:ext cx="461963" cy="461963"/>
          </a:xfrm>
          <a:custGeom>
            <a:avLst/>
            <a:gdLst>
              <a:gd name="T0" fmla="*/ 1852 w 2070"/>
              <a:gd name="T1" fmla="*/ 557 h 2071"/>
              <a:gd name="T2" fmla="*/ 1859 w 2070"/>
              <a:gd name="T3" fmla="*/ 546 h 2071"/>
              <a:gd name="T4" fmla="*/ 1525 w 2070"/>
              <a:gd name="T5" fmla="*/ 212 h 2071"/>
              <a:gd name="T6" fmla="*/ 1514 w 2070"/>
              <a:gd name="T7" fmla="*/ 219 h 2071"/>
              <a:gd name="T8" fmla="*/ 1141 w 2070"/>
              <a:gd name="T9" fmla="*/ 6 h 2071"/>
              <a:gd name="T10" fmla="*/ 593 w 2070"/>
              <a:gd name="T11" fmla="*/ 304 h 2071"/>
              <a:gd name="T12" fmla="*/ 237 w 2070"/>
              <a:gd name="T13" fmla="*/ 463 h 2071"/>
              <a:gd name="T14" fmla="*/ 17 w 2070"/>
              <a:gd name="T15" fmla="*/ 930 h 2071"/>
              <a:gd name="T16" fmla="*/ 271 w 2070"/>
              <a:gd name="T17" fmla="*/ 1396 h 2071"/>
              <a:gd name="T18" fmla="*/ 67 w 2070"/>
              <a:gd name="T19" fmla="*/ 1666 h 2071"/>
              <a:gd name="T20" fmla="*/ 482 w 2070"/>
              <a:gd name="T21" fmla="*/ 1927 h 2071"/>
              <a:gd name="T22" fmla="*/ 845 w 2070"/>
              <a:gd name="T23" fmla="*/ 1860 h 2071"/>
              <a:gd name="T24" fmla="*/ 1208 w 2070"/>
              <a:gd name="T25" fmla="*/ 2000 h 2071"/>
              <a:gd name="T26" fmla="*/ 1694 w 2070"/>
              <a:gd name="T27" fmla="*/ 1825 h 2071"/>
              <a:gd name="T28" fmla="*/ 1872 w 2070"/>
              <a:gd name="T29" fmla="*/ 1226 h 2071"/>
              <a:gd name="T30" fmla="*/ 2011 w 2070"/>
              <a:gd name="T31" fmla="*/ 863 h 2071"/>
              <a:gd name="T32" fmla="*/ 517 w 2070"/>
              <a:gd name="T33" fmla="*/ 1280 h 2071"/>
              <a:gd name="T34" fmla="*/ 1077 w 2070"/>
              <a:gd name="T35" fmla="*/ 656 h 2071"/>
              <a:gd name="T36" fmla="*/ 988 w 2070"/>
              <a:gd name="T37" fmla="*/ 1402 h 2071"/>
              <a:gd name="T38" fmla="*/ 1583 w 2070"/>
              <a:gd name="T39" fmla="*/ 826 h 2071"/>
              <a:gd name="T40" fmla="*/ 801 w 2070"/>
              <a:gd name="T41" fmla="*/ 1222 h 2071"/>
              <a:gd name="T42" fmla="*/ 1851 w 2070"/>
              <a:gd name="T43" fmla="*/ 218 h 2071"/>
              <a:gd name="T44" fmla="*/ 1803 w 2070"/>
              <a:gd name="T45" fmla="*/ 161 h 2071"/>
              <a:gd name="T46" fmla="*/ 1347 w 2070"/>
              <a:gd name="T47" fmla="*/ 1063 h 2071"/>
              <a:gd name="T48" fmla="*/ 849 w 2070"/>
              <a:gd name="T49" fmla="*/ 1270 h 2071"/>
              <a:gd name="T50" fmla="*/ 1997 w 2070"/>
              <a:gd name="T51" fmla="*/ 74 h 2071"/>
              <a:gd name="T52" fmla="*/ 1997 w 2070"/>
              <a:gd name="T53" fmla="*/ 74 h 2071"/>
              <a:gd name="T54" fmla="*/ 308 w 2070"/>
              <a:gd name="T55" fmla="*/ 1473 h 2071"/>
              <a:gd name="T56" fmla="*/ 202 w 2070"/>
              <a:gd name="T57" fmla="*/ 1545 h 2071"/>
              <a:gd name="T58" fmla="*/ 284 w 2070"/>
              <a:gd name="T59" fmla="*/ 1986 h 2071"/>
              <a:gd name="T60" fmla="*/ 115 w 2070"/>
              <a:gd name="T61" fmla="*/ 1714 h 2071"/>
              <a:gd name="T62" fmla="*/ 598 w 2070"/>
              <a:gd name="T63" fmla="*/ 1811 h 2071"/>
              <a:gd name="T64" fmla="*/ 592 w 2070"/>
              <a:gd name="T65" fmla="*/ 1757 h 2071"/>
              <a:gd name="T66" fmla="*/ 1836 w 2070"/>
              <a:gd name="T67" fmla="*/ 1164 h 2071"/>
              <a:gd name="T68" fmla="*/ 1788 w 2070"/>
              <a:gd name="T69" fmla="*/ 1635 h 2071"/>
              <a:gd name="T70" fmla="*/ 1201 w 2070"/>
              <a:gd name="T71" fmla="*/ 1798 h 2071"/>
              <a:gd name="T72" fmla="*/ 907 w 2070"/>
              <a:gd name="T73" fmla="*/ 1825 h 2071"/>
              <a:gd name="T74" fmla="*/ 612 w 2070"/>
              <a:gd name="T75" fmla="*/ 1687 h 2071"/>
              <a:gd name="T76" fmla="*/ 436 w 2070"/>
              <a:gd name="T77" fmla="*/ 1777 h 2071"/>
              <a:gd name="T78" fmla="*/ 384 w 2070"/>
              <a:gd name="T79" fmla="*/ 1458 h 2071"/>
              <a:gd name="T80" fmla="*/ 273 w 2070"/>
              <a:gd name="T81" fmla="*/ 1191 h 2071"/>
              <a:gd name="T82" fmla="*/ 246 w 2070"/>
              <a:gd name="T83" fmla="*/ 896 h 2071"/>
              <a:gd name="T84" fmla="*/ 294 w 2070"/>
              <a:gd name="T85" fmla="*/ 425 h 2071"/>
              <a:gd name="T86" fmla="*/ 881 w 2070"/>
              <a:gd name="T87" fmla="*/ 262 h 2071"/>
              <a:gd name="T88" fmla="*/ 1175 w 2070"/>
              <a:gd name="T89" fmla="*/ 235 h 2071"/>
              <a:gd name="T90" fmla="*/ 1041 w 2070"/>
              <a:gd name="T91" fmla="*/ 381 h 2071"/>
              <a:gd name="T92" fmla="*/ 1041 w 2070"/>
              <a:gd name="T93" fmla="*/ 1679 h 2071"/>
              <a:gd name="T94" fmla="*/ 1809 w 2070"/>
              <a:gd name="T95" fmla="*/ 870 h 2071"/>
              <a:gd name="T96" fmla="*/ 1997 w 2070"/>
              <a:gd name="T97" fmla="*/ 1130 h 207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</a:cxnLst>
            <a:rect l="0" t="0" r="r" b="b"/>
            <a:pathLst>
              <a:path w="2070" h="2071">
                <a:moveTo>
                  <a:pt x="2011" y="863"/>
                </a:moveTo>
                <a:cubicBezTo>
                  <a:pt x="1871" y="834"/>
                  <a:pt x="1871" y="834"/>
                  <a:pt x="1871" y="834"/>
                </a:cubicBezTo>
                <a:cubicBezTo>
                  <a:pt x="1854" y="759"/>
                  <a:pt x="1826" y="687"/>
                  <a:pt x="1789" y="620"/>
                </a:cubicBezTo>
                <a:cubicBezTo>
                  <a:pt x="1852" y="557"/>
                  <a:pt x="1852" y="557"/>
                  <a:pt x="1852" y="557"/>
                </a:cubicBezTo>
                <a:cubicBezTo>
                  <a:pt x="1852" y="557"/>
                  <a:pt x="1852" y="556"/>
                  <a:pt x="1853" y="556"/>
                </a:cubicBezTo>
                <a:cubicBezTo>
                  <a:pt x="1855" y="553"/>
                  <a:pt x="1857" y="550"/>
                  <a:pt x="1859" y="547"/>
                </a:cubicBezTo>
                <a:cubicBezTo>
                  <a:pt x="1859" y="547"/>
                  <a:pt x="1859" y="547"/>
                  <a:pt x="1859" y="547"/>
                </a:cubicBezTo>
                <a:cubicBezTo>
                  <a:pt x="1859" y="546"/>
                  <a:pt x="1859" y="546"/>
                  <a:pt x="1859" y="546"/>
                </a:cubicBezTo>
                <a:cubicBezTo>
                  <a:pt x="2059" y="103"/>
                  <a:pt x="2059" y="103"/>
                  <a:pt x="2059" y="103"/>
                </a:cubicBezTo>
                <a:cubicBezTo>
                  <a:pt x="2070" y="77"/>
                  <a:pt x="2065" y="46"/>
                  <a:pt x="2045" y="26"/>
                </a:cubicBezTo>
                <a:cubicBezTo>
                  <a:pt x="2025" y="6"/>
                  <a:pt x="1994" y="0"/>
                  <a:pt x="1969" y="12"/>
                </a:cubicBezTo>
                <a:cubicBezTo>
                  <a:pt x="1525" y="212"/>
                  <a:pt x="1525" y="212"/>
                  <a:pt x="1525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4" y="212"/>
                  <a:pt x="1524" y="212"/>
                  <a:pt x="1524" y="212"/>
                </a:cubicBezTo>
                <a:cubicBezTo>
                  <a:pt x="1523" y="212"/>
                  <a:pt x="1523" y="213"/>
                  <a:pt x="1522" y="213"/>
                </a:cubicBezTo>
                <a:cubicBezTo>
                  <a:pt x="1519" y="215"/>
                  <a:pt x="1516" y="217"/>
                  <a:pt x="1514" y="219"/>
                </a:cubicBezTo>
                <a:cubicBezTo>
                  <a:pt x="1451" y="282"/>
                  <a:pt x="1451" y="282"/>
                  <a:pt x="1451" y="282"/>
                </a:cubicBezTo>
                <a:cubicBezTo>
                  <a:pt x="1384" y="245"/>
                  <a:pt x="1312" y="217"/>
                  <a:pt x="1237" y="200"/>
                </a:cubicBezTo>
                <a:cubicBezTo>
                  <a:pt x="1208" y="60"/>
                  <a:pt x="1208" y="60"/>
                  <a:pt x="1208" y="60"/>
                </a:cubicBezTo>
                <a:cubicBezTo>
                  <a:pt x="1202" y="29"/>
                  <a:pt x="1174" y="6"/>
                  <a:pt x="1141" y="6"/>
                </a:cubicBezTo>
                <a:cubicBezTo>
                  <a:pt x="941" y="6"/>
                  <a:pt x="941" y="6"/>
                  <a:pt x="941" y="6"/>
                </a:cubicBezTo>
                <a:cubicBezTo>
                  <a:pt x="908" y="6"/>
                  <a:pt x="881" y="29"/>
                  <a:pt x="874" y="60"/>
                </a:cubicBezTo>
                <a:cubicBezTo>
                  <a:pt x="845" y="200"/>
                  <a:pt x="845" y="200"/>
                  <a:pt x="845" y="200"/>
                </a:cubicBezTo>
                <a:cubicBezTo>
                  <a:pt x="756" y="220"/>
                  <a:pt x="670" y="256"/>
                  <a:pt x="593" y="304"/>
                </a:cubicBezTo>
                <a:cubicBezTo>
                  <a:pt x="474" y="226"/>
                  <a:pt x="474" y="226"/>
                  <a:pt x="474" y="226"/>
                </a:cubicBezTo>
                <a:cubicBezTo>
                  <a:pt x="447" y="209"/>
                  <a:pt x="411" y="212"/>
                  <a:pt x="388" y="235"/>
                </a:cubicBezTo>
                <a:cubicBezTo>
                  <a:pt x="246" y="377"/>
                  <a:pt x="246" y="377"/>
                  <a:pt x="246" y="377"/>
                </a:cubicBezTo>
                <a:cubicBezTo>
                  <a:pt x="223" y="400"/>
                  <a:pt x="220" y="436"/>
                  <a:pt x="237" y="463"/>
                </a:cubicBezTo>
                <a:cubicBezTo>
                  <a:pt x="315" y="582"/>
                  <a:pt x="315" y="582"/>
                  <a:pt x="315" y="582"/>
                </a:cubicBezTo>
                <a:cubicBezTo>
                  <a:pt x="267" y="659"/>
                  <a:pt x="231" y="745"/>
                  <a:pt x="211" y="834"/>
                </a:cubicBezTo>
                <a:cubicBezTo>
                  <a:pt x="71" y="863"/>
                  <a:pt x="71" y="863"/>
                  <a:pt x="71" y="863"/>
                </a:cubicBezTo>
                <a:cubicBezTo>
                  <a:pt x="40" y="870"/>
                  <a:pt x="17" y="897"/>
                  <a:pt x="17" y="930"/>
                </a:cubicBezTo>
                <a:cubicBezTo>
                  <a:pt x="17" y="1130"/>
                  <a:pt x="17" y="1130"/>
                  <a:pt x="17" y="1130"/>
                </a:cubicBezTo>
                <a:cubicBezTo>
                  <a:pt x="17" y="1163"/>
                  <a:pt x="40" y="1191"/>
                  <a:pt x="71" y="1197"/>
                </a:cubicBezTo>
                <a:cubicBezTo>
                  <a:pt x="211" y="1226"/>
                  <a:pt x="211" y="1226"/>
                  <a:pt x="211" y="1226"/>
                </a:cubicBezTo>
                <a:cubicBezTo>
                  <a:pt x="224" y="1285"/>
                  <a:pt x="245" y="1342"/>
                  <a:pt x="271" y="1396"/>
                </a:cubicBezTo>
                <a:cubicBezTo>
                  <a:pt x="248" y="1399"/>
                  <a:pt x="228" y="1409"/>
                  <a:pt x="212" y="1425"/>
                </a:cubicBezTo>
                <a:cubicBezTo>
                  <a:pt x="164" y="1473"/>
                  <a:pt x="164" y="1473"/>
                  <a:pt x="164" y="1473"/>
                </a:cubicBezTo>
                <a:cubicBezTo>
                  <a:pt x="133" y="1504"/>
                  <a:pt x="125" y="1550"/>
                  <a:pt x="144" y="1589"/>
                </a:cubicBezTo>
                <a:cubicBezTo>
                  <a:pt x="67" y="1666"/>
                  <a:pt x="67" y="1666"/>
                  <a:pt x="67" y="1666"/>
                </a:cubicBezTo>
                <a:cubicBezTo>
                  <a:pt x="0" y="1733"/>
                  <a:pt x="0" y="1841"/>
                  <a:pt x="67" y="1907"/>
                </a:cubicBezTo>
                <a:cubicBezTo>
                  <a:pt x="164" y="2004"/>
                  <a:pt x="164" y="2004"/>
                  <a:pt x="164" y="2004"/>
                </a:cubicBezTo>
                <a:cubicBezTo>
                  <a:pt x="230" y="2071"/>
                  <a:pt x="338" y="2071"/>
                  <a:pt x="405" y="2004"/>
                </a:cubicBezTo>
                <a:cubicBezTo>
                  <a:pt x="482" y="1927"/>
                  <a:pt x="482" y="1927"/>
                  <a:pt x="482" y="1927"/>
                </a:cubicBezTo>
                <a:cubicBezTo>
                  <a:pt x="521" y="1946"/>
                  <a:pt x="567" y="1938"/>
                  <a:pt x="598" y="1908"/>
                </a:cubicBezTo>
                <a:cubicBezTo>
                  <a:pt x="647" y="1859"/>
                  <a:pt x="647" y="1859"/>
                  <a:pt x="647" y="1859"/>
                </a:cubicBezTo>
                <a:cubicBezTo>
                  <a:pt x="662" y="1843"/>
                  <a:pt x="672" y="1822"/>
                  <a:pt x="675" y="1800"/>
                </a:cubicBezTo>
                <a:cubicBezTo>
                  <a:pt x="729" y="1826"/>
                  <a:pt x="786" y="1847"/>
                  <a:pt x="845" y="1860"/>
                </a:cubicBezTo>
                <a:cubicBezTo>
                  <a:pt x="874" y="2000"/>
                  <a:pt x="874" y="2000"/>
                  <a:pt x="874" y="2000"/>
                </a:cubicBezTo>
                <a:cubicBezTo>
                  <a:pt x="881" y="2031"/>
                  <a:pt x="908" y="2054"/>
                  <a:pt x="941" y="2054"/>
                </a:cubicBezTo>
                <a:cubicBezTo>
                  <a:pt x="1141" y="2054"/>
                  <a:pt x="1141" y="2054"/>
                  <a:pt x="1141" y="2054"/>
                </a:cubicBezTo>
                <a:cubicBezTo>
                  <a:pt x="1174" y="2054"/>
                  <a:pt x="1202" y="2031"/>
                  <a:pt x="1208" y="2000"/>
                </a:cubicBezTo>
                <a:cubicBezTo>
                  <a:pt x="1237" y="1860"/>
                  <a:pt x="1237" y="1860"/>
                  <a:pt x="1237" y="1860"/>
                </a:cubicBezTo>
                <a:cubicBezTo>
                  <a:pt x="1327" y="1840"/>
                  <a:pt x="1412" y="1804"/>
                  <a:pt x="1489" y="1756"/>
                </a:cubicBezTo>
                <a:cubicBezTo>
                  <a:pt x="1609" y="1834"/>
                  <a:pt x="1609" y="1834"/>
                  <a:pt x="1609" y="1834"/>
                </a:cubicBezTo>
                <a:cubicBezTo>
                  <a:pt x="1636" y="1851"/>
                  <a:pt x="1671" y="1848"/>
                  <a:pt x="1694" y="1825"/>
                </a:cubicBezTo>
                <a:cubicBezTo>
                  <a:pt x="1836" y="1683"/>
                  <a:pt x="1836" y="1683"/>
                  <a:pt x="1836" y="1683"/>
                </a:cubicBezTo>
                <a:cubicBezTo>
                  <a:pt x="1859" y="1660"/>
                  <a:pt x="1863" y="1624"/>
                  <a:pt x="1845" y="1597"/>
                </a:cubicBezTo>
                <a:cubicBezTo>
                  <a:pt x="1767" y="1478"/>
                  <a:pt x="1767" y="1478"/>
                  <a:pt x="1767" y="1478"/>
                </a:cubicBezTo>
                <a:cubicBezTo>
                  <a:pt x="1815" y="1401"/>
                  <a:pt x="1851" y="1315"/>
                  <a:pt x="1872" y="1226"/>
                </a:cubicBezTo>
                <a:cubicBezTo>
                  <a:pt x="2011" y="1197"/>
                  <a:pt x="2011" y="1197"/>
                  <a:pt x="2011" y="1197"/>
                </a:cubicBezTo>
                <a:cubicBezTo>
                  <a:pt x="2042" y="1190"/>
                  <a:pt x="2065" y="1163"/>
                  <a:pt x="2065" y="1130"/>
                </a:cubicBezTo>
                <a:cubicBezTo>
                  <a:pt x="2065" y="930"/>
                  <a:pt x="2065" y="930"/>
                  <a:pt x="2065" y="930"/>
                </a:cubicBezTo>
                <a:cubicBezTo>
                  <a:pt x="2065" y="897"/>
                  <a:pt x="2042" y="870"/>
                  <a:pt x="2011" y="863"/>
                </a:cubicBezTo>
                <a:close/>
                <a:moveTo>
                  <a:pt x="1621" y="1030"/>
                </a:moveTo>
                <a:cubicBezTo>
                  <a:pt x="1621" y="1350"/>
                  <a:pt x="1361" y="1610"/>
                  <a:pt x="1041" y="1610"/>
                </a:cubicBezTo>
                <a:cubicBezTo>
                  <a:pt x="954" y="1611"/>
                  <a:pt x="869" y="1591"/>
                  <a:pt x="791" y="1553"/>
                </a:cubicBezTo>
                <a:cubicBezTo>
                  <a:pt x="671" y="1496"/>
                  <a:pt x="575" y="1400"/>
                  <a:pt x="517" y="1280"/>
                </a:cubicBezTo>
                <a:cubicBezTo>
                  <a:pt x="480" y="1202"/>
                  <a:pt x="460" y="1116"/>
                  <a:pt x="461" y="1030"/>
                </a:cubicBezTo>
                <a:cubicBezTo>
                  <a:pt x="461" y="710"/>
                  <a:pt x="721" y="450"/>
                  <a:pt x="1041" y="450"/>
                </a:cubicBezTo>
                <a:cubicBezTo>
                  <a:pt x="1111" y="450"/>
                  <a:pt x="1180" y="463"/>
                  <a:pt x="1245" y="488"/>
                </a:cubicBezTo>
                <a:cubicBezTo>
                  <a:pt x="1077" y="656"/>
                  <a:pt x="1077" y="656"/>
                  <a:pt x="1077" y="656"/>
                </a:cubicBezTo>
                <a:cubicBezTo>
                  <a:pt x="1065" y="655"/>
                  <a:pt x="1053" y="655"/>
                  <a:pt x="1041" y="655"/>
                </a:cubicBezTo>
                <a:cubicBezTo>
                  <a:pt x="834" y="655"/>
                  <a:pt x="666" y="823"/>
                  <a:pt x="666" y="1030"/>
                </a:cubicBezTo>
                <a:cubicBezTo>
                  <a:pt x="665" y="1048"/>
                  <a:pt x="667" y="1065"/>
                  <a:pt x="669" y="1083"/>
                </a:cubicBezTo>
                <a:cubicBezTo>
                  <a:pt x="693" y="1248"/>
                  <a:pt x="823" y="1378"/>
                  <a:pt x="988" y="1402"/>
                </a:cubicBezTo>
                <a:cubicBezTo>
                  <a:pt x="1005" y="1404"/>
                  <a:pt x="1023" y="1406"/>
                  <a:pt x="1041" y="1405"/>
                </a:cubicBezTo>
                <a:cubicBezTo>
                  <a:pt x="1248" y="1405"/>
                  <a:pt x="1416" y="1237"/>
                  <a:pt x="1416" y="1030"/>
                </a:cubicBezTo>
                <a:cubicBezTo>
                  <a:pt x="1416" y="1018"/>
                  <a:pt x="1416" y="1006"/>
                  <a:pt x="1415" y="994"/>
                </a:cubicBezTo>
                <a:cubicBezTo>
                  <a:pt x="1583" y="826"/>
                  <a:pt x="1583" y="826"/>
                  <a:pt x="1583" y="826"/>
                </a:cubicBezTo>
                <a:cubicBezTo>
                  <a:pt x="1608" y="891"/>
                  <a:pt x="1621" y="960"/>
                  <a:pt x="1621" y="1030"/>
                </a:cubicBezTo>
                <a:close/>
                <a:moveTo>
                  <a:pt x="1538" y="292"/>
                </a:moveTo>
                <a:cubicBezTo>
                  <a:pt x="1635" y="388"/>
                  <a:pt x="1635" y="388"/>
                  <a:pt x="1635" y="388"/>
                </a:cubicBezTo>
                <a:cubicBezTo>
                  <a:pt x="801" y="1222"/>
                  <a:pt x="801" y="1222"/>
                  <a:pt x="801" y="1222"/>
                </a:cubicBezTo>
                <a:cubicBezTo>
                  <a:pt x="770" y="1183"/>
                  <a:pt x="749" y="1138"/>
                  <a:pt x="740" y="1090"/>
                </a:cubicBezTo>
                <a:lnTo>
                  <a:pt x="1538" y="292"/>
                </a:lnTo>
                <a:close/>
                <a:moveTo>
                  <a:pt x="1803" y="161"/>
                </a:moveTo>
                <a:cubicBezTo>
                  <a:pt x="1818" y="182"/>
                  <a:pt x="1834" y="201"/>
                  <a:pt x="1851" y="218"/>
                </a:cubicBezTo>
                <a:cubicBezTo>
                  <a:pt x="1869" y="236"/>
                  <a:pt x="1889" y="253"/>
                  <a:pt x="1910" y="267"/>
                </a:cubicBezTo>
                <a:cubicBezTo>
                  <a:pt x="1817" y="474"/>
                  <a:pt x="1817" y="474"/>
                  <a:pt x="1817" y="474"/>
                </a:cubicBezTo>
                <a:cubicBezTo>
                  <a:pt x="1597" y="254"/>
                  <a:pt x="1597" y="254"/>
                  <a:pt x="1597" y="254"/>
                </a:cubicBezTo>
                <a:lnTo>
                  <a:pt x="1803" y="161"/>
                </a:lnTo>
                <a:close/>
                <a:moveTo>
                  <a:pt x="736" y="997"/>
                </a:moveTo>
                <a:cubicBezTo>
                  <a:pt x="751" y="854"/>
                  <a:pt x="865" y="740"/>
                  <a:pt x="1008" y="725"/>
                </a:cubicBezTo>
                <a:lnTo>
                  <a:pt x="736" y="997"/>
                </a:lnTo>
                <a:close/>
                <a:moveTo>
                  <a:pt x="1347" y="1063"/>
                </a:moveTo>
                <a:cubicBezTo>
                  <a:pt x="1331" y="1206"/>
                  <a:pt x="1217" y="1320"/>
                  <a:pt x="1074" y="1335"/>
                </a:cubicBezTo>
                <a:lnTo>
                  <a:pt x="1347" y="1063"/>
                </a:lnTo>
                <a:close/>
                <a:moveTo>
                  <a:pt x="981" y="1331"/>
                </a:moveTo>
                <a:cubicBezTo>
                  <a:pt x="933" y="1322"/>
                  <a:pt x="888" y="1301"/>
                  <a:pt x="849" y="1270"/>
                </a:cubicBezTo>
                <a:cubicBezTo>
                  <a:pt x="1683" y="436"/>
                  <a:pt x="1683" y="436"/>
                  <a:pt x="1683" y="436"/>
                </a:cubicBezTo>
                <a:cubicBezTo>
                  <a:pt x="1779" y="533"/>
                  <a:pt x="1779" y="533"/>
                  <a:pt x="1779" y="533"/>
                </a:cubicBezTo>
                <a:lnTo>
                  <a:pt x="981" y="1331"/>
                </a:lnTo>
                <a:close/>
                <a:moveTo>
                  <a:pt x="1997" y="74"/>
                </a:moveTo>
                <a:cubicBezTo>
                  <a:pt x="1938" y="204"/>
                  <a:pt x="1938" y="204"/>
                  <a:pt x="1938" y="204"/>
                </a:cubicBezTo>
                <a:cubicBezTo>
                  <a:pt x="1925" y="194"/>
                  <a:pt x="1912" y="182"/>
                  <a:pt x="1899" y="170"/>
                </a:cubicBezTo>
                <a:cubicBezTo>
                  <a:pt x="1888" y="158"/>
                  <a:pt x="1877" y="146"/>
                  <a:pt x="1867" y="133"/>
                </a:cubicBezTo>
                <a:lnTo>
                  <a:pt x="1997" y="74"/>
                </a:lnTo>
                <a:close/>
                <a:moveTo>
                  <a:pt x="212" y="1522"/>
                </a:moveTo>
                <a:cubicBezTo>
                  <a:pt x="260" y="1473"/>
                  <a:pt x="260" y="1473"/>
                  <a:pt x="260" y="1473"/>
                </a:cubicBezTo>
                <a:cubicBezTo>
                  <a:pt x="266" y="1467"/>
                  <a:pt x="275" y="1463"/>
                  <a:pt x="284" y="1463"/>
                </a:cubicBezTo>
                <a:cubicBezTo>
                  <a:pt x="293" y="1463"/>
                  <a:pt x="302" y="1467"/>
                  <a:pt x="308" y="1473"/>
                </a:cubicBezTo>
                <a:cubicBezTo>
                  <a:pt x="314" y="1479"/>
                  <a:pt x="314" y="1479"/>
                  <a:pt x="314" y="1479"/>
                </a:cubicBezTo>
                <a:cubicBezTo>
                  <a:pt x="238" y="1596"/>
                  <a:pt x="238" y="1596"/>
                  <a:pt x="238" y="1596"/>
                </a:cubicBezTo>
                <a:cubicBezTo>
                  <a:pt x="212" y="1569"/>
                  <a:pt x="212" y="1569"/>
                  <a:pt x="212" y="1569"/>
                </a:cubicBezTo>
                <a:cubicBezTo>
                  <a:pt x="205" y="1563"/>
                  <a:pt x="202" y="1554"/>
                  <a:pt x="202" y="1545"/>
                </a:cubicBezTo>
                <a:cubicBezTo>
                  <a:pt x="202" y="1536"/>
                  <a:pt x="205" y="1528"/>
                  <a:pt x="212" y="1521"/>
                </a:cubicBezTo>
                <a:lnTo>
                  <a:pt x="212" y="1522"/>
                </a:lnTo>
                <a:close/>
                <a:moveTo>
                  <a:pt x="357" y="1956"/>
                </a:moveTo>
                <a:cubicBezTo>
                  <a:pt x="337" y="1975"/>
                  <a:pt x="311" y="1986"/>
                  <a:pt x="284" y="1986"/>
                </a:cubicBezTo>
                <a:cubicBezTo>
                  <a:pt x="257" y="1986"/>
                  <a:pt x="231" y="1975"/>
                  <a:pt x="212" y="1956"/>
                </a:cubicBezTo>
                <a:cubicBezTo>
                  <a:pt x="115" y="1859"/>
                  <a:pt x="115" y="1859"/>
                  <a:pt x="115" y="1859"/>
                </a:cubicBezTo>
                <a:cubicBezTo>
                  <a:pt x="96" y="1840"/>
                  <a:pt x="85" y="1814"/>
                  <a:pt x="85" y="1787"/>
                </a:cubicBezTo>
                <a:cubicBezTo>
                  <a:pt x="85" y="1760"/>
                  <a:pt x="96" y="1734"/>
                  <a:pt x="115" y="1714"/>
                </a:cubicBezTo>
                <a:cubicBezTo>
                  <a:pt x="188" y="1642"/>
                  <a:pt x="188" y="1642"/>
                  <a:pt x="188" y="1642"/>
                </a:cubicBezTo>
                <a:cubicBezTo>
                  <a:pt x="429" y="1883"/>
                  <a:pt x="429" y="1883"/>
                  <a:pt x="429" y="1883"/>
                </a:cubicBezTo>
                <a:lnTo>
                  <a:pt x="357" y="1956"/>
                </a:lnTo>
                <a:close/>
                <a:moveTo>
                  <a:pt x="598" y="1811"/>
                </a:moveTo>
                <a:cubicBezTo>
                  <a:pt x="549" y="1859"/>
                  <a:pt x="549" y="1859"/>
                  <a:pt x="549" y="1859"/>
                </a:cubicBezTo>
                <a:cubicBezTo>
                  <a:pt x="536" y="1872"/>
                  <a:pt x="515" y="1872"/>
                  <a:pt x="502" y="1859"/>
                </a:cubicBezTo>
                <a:cubicBezTo>
                  <a:pt x="475" y="1833"/>
                  <a:pt x="475" y="1833"/>
                  <a:pt x="475" y="1833"/>
                </a:cubicBezTo>
                <a:cubicBezTo>
                  <a:pt x="592" y="1757"/>
                  <a:pt x="592" y="1757"/>
                  <a:pt x="592" y="1757"/>
                </a:cubicBezTo>
                <a:cubicBezTo>
                  <a:pt x="598" y="1763"/>
                  <a:pt x="598" y="1763"/>
                  <a:pt x="598" y="1763"/>
                </a:cubicBezTo>
                <a:cubicBezTo>
                  <a:pt x="611" y="1776"/>
                  <a:pt x="611" y="1798"/>
                  <a:pt x="598" y="1811"/>
                </a:cubicBezTo>
                <a:close/>
                <a:moveTo>
                  <a:pt x="1997" y="1130"/>
                </a:moveTo>
                <a:cubicBezTo>
                  <a:pt x="1836" y="1164"/>
                  <a:pt x="1836" y="1164"/>
                  <a:pt x="1836" y="1164"/>
                </a:cubicBezTo>
                <a:cubicBezTo>
                  <a:pt x="1823" y="1167"/>
                  <a:pt x="1812" y="1177"/>
                  <a:pt x="1809" y="1190"/>
                </a:cubicBezTo>
                <a:cubicBezTo>
                  <a:pt x="1790" y="1287"/>
                  <a:pt x="1752" y="1378"/>
                  <a:pt x="1698" y="1460"/>
                </a:cubicBezTo>
                <a:cubicBezTo>
                  <a:pt x="1690" y="1471"/>
                  <a:pt x="1690" y="1486"/>
                  <a:pt x="1698" y="1497"/>
                </a:cubicBezTo>
                <a:cubicBezTo>
                  <a:pt x="1788" y="1635"/>
                  <a:pt x="1788" y="1635"/>
                  <a:pt x="1788" y="1635"/>
                </a:cubicBezTo>
                <a:cubicBezTo>
                  <a:pt x="1646" y="1777"/>
                  <a:pt x="1646" y="1777"/>
                  <a:pt x="1646" y="1777"/>
                </a:cubicBezTo>
                <a:cubicBezTo>
                  <a:pt x="1508" y="1687"/>
                  <a:pt x="1508" y="1687"/>
                  <a:pt x="1508" y="1687"/>
                </a:cubicBezTo>
                <a:cubicBezTo>
                  <a:pt x="1497" y="1679"/>
                  <a:pt x="1482" y="1679"/>
                  <a:pt x="1471" y="1687"/>
                </a:cubicBezTo>
                <a:cubicBezTo>
                  <a:pt x="1389" y="1741"/>
                  <a:pt x="1298" y="1779"/>
                  <a:pt x="1201" y="1798"/>
                </a:cubicBezTo>
                <a:cubicBezTo>
                  <a:pt x="1188" y="1801"/>
                  <a:pt x="1178" y="1811"/>
                  <a:pt x="1175" y="1825"/>
                </a:cubicBezTo>
                <a:cubicBezTo>
                  <a:pt x="1141" y="1986"/>
                  <a:pt x="1141" y="1986"/>
                  <a:pt x="1141" y="1986"/>
                </a:cubicBezTo>
                <a:cubicBezTo>
                  <a:pt x="941" y="1986"/>
                  <a:pt x="941" y="1986"/>
                  <a:pt x="941" y="1986"/>
                </a:cubicBezTo>
                <a:cubicBezTo>
                  <a:pt x="907" y="1825"/>
                  <a:pt x="907" y="1825"/>
                  <a:pt x="907" y="1825"/>
                </a:cubicBezTo>
                <a:cubicBezTo>
                  <a:pt x="904" y="1812"/>
                  <a:pt x="894" y="1801"/>
                  <a:pt x="881" y="1798"/>
                </a:cubicBezTo>
                <a:cubicBezTo>
                  <a:pt x="796" y="1781"/>
                  <a:pt x="715" y="1750"/>
                  <a:pt x="641" y="1705"/>
                </a:cubicBezTo>
                <a:cubicBezTo>
                  <a:pt x="637" y="1703"/>
                  <a:pt x="633" y="1700"/>
                  <a:pt x="627" y="1697"/>
                </a:cubicBezTo>
                <a:cubicBezTo>
                  <a:pt x="622" y="1694"/>
                  <a:pt x="617" y="1691"/>
                  <a:pt x="612" y="1687"/>
                </a:cubicBezTo>
                <a:cubicBezTo>
                  <a:pt x="608" y="1684"/>
                  <a:pt x="604" y="1683"/>
                  <a:pt x="600" y="1682"/>
                </a:cubicBezTo>
                <a:cubicBezTo>
                  <a:pt x="600" y="1682"/>
                  <a:pt x="600" y="1682"/>
                  <a:pt x="600" y="1682"/>
                </a:cubicBezTo>
                <a:cubicBezTo>
                  <a:pt x="591" y="1680"/>
                  <a:pt x="582" y="1682"/>
                  <a:pt x="574" y="1687"/>
                </a:cubicBezTo>
                <a:cubicBezTo>
                  <a:pt x="436" y="1777"/>
                  <a:pt x="436" y="1777"/>
                  <a:pt x="436" y="1777"/>
                </a:cubicBezTo>
                <a:cubicBezTo>
                  <a:pt x="294" y="1635"/>
                  <a:pt x="294" y="1635"/>
                  <a:pt x="294" y="1635"/>
                </a:cubicBezTo>
                <a:cubicBezTo>
                  <a:pt x="385" y="1497"/>
                  <a:pt x="385" y="1497"/>
                  <a:pt x="385" y="1497"/>
                </a:cubicBezTo>
                <a:cubicBezTo>
                  <a:pt x="392" y="1485"/>
                  <a:pt x="392" y="1470"/>
                  <a:pt x="383" y="1458"/>
                </a:cubicBezTo>
                <a:cubicBezTo>
                  <a:pt x="384" y="1458"/>
                  <a:pt x="384" y="1458"/>
                  <a:pt x="384" y="1458"/>
                </a:cubicBezTo>
                <a:cubicBezTo>
                  <a:pt x="381" y="1454"/>
                  <a:pt x="377" y="1449"/>
                  <a:pt x="373" y="1443"/>
                </a:cubicBezTo>
                <a:cubicBezTo>
                  <a:pt x="371" y="1438"/>
                  <a:pt x="368" y="1434"/>
                  <a:pt x="365" y="1429"/>
                </a:cubicBezTo>
                <a:cubicBezTo>
                  <a:pt x="365" y="1429"/>
                  <a:pt x="365" y="1429"/>
                  <a:pt x="365" y="1429"/>
                </a:cubicBezTo>
                <a:cubicBezTo>
                  <a:pt x="321" y="1355"/>
                  <a:pt x="290" y="1275"/>
                  <a:pt x="273" y="1191"/>
                </a:cubicBezTo>
                <a:cubicBezTo>
                  <a:pt x="270" y="1177"/>
                  <a:pt x="260" y="1167"/>
                  <a:pt x="247" y="1164"/>
                </a:cubicBezTo>
                <a:cubicBezTo>
                  <a:pt x="85" y="1130"/>
                  <a:pt x="85" y="1130"/>
                  <a:pt x="85" y="1130"/>
                </a:cubicBezTo>
                <a:cubicBezTo>
                  <a:pt x="85" y="930"/>
                  <a:pt x="85" y="930"/>
                  <a:pt x="85" y="930"/>
                </a:cubicBezTo>
                <a:cubicBezTo>
                  <a:pt x="246" y="896"/>
                  <a:pt x="246" y="896"/>
                  <a:pt x="246" y="896"/>
                </a:cubicBezTo>
                <a:cubicBezTo>
                  <a:pt x="259" y="893"/>
                  <a:pt x="270" y="883"/>
                  <a:pt x="273" y="870"/>
                </a:cubicBezTo>
                <a:cubicBezTo>
                  <a:pt x="292" y="773"/>
                  <a:pt x="330" y="682"/>
                  <a:pt x="384" y="600"/>
                </a:cubicBezTo>
                <a:cubicBezTo>
                  <a:pt x="392" y="589"/>
                  <a:pt x="392" y="574"/>
                  <a:pt x="384" y="563"/>
                </a:cubicBezTo>
                <a:cubicBezTo>
                  <a:pt x="294" y="425"/>
                  <a:pt x="294" y="425"/>
                  <a:pt x="294" y="425"/>
                </a:cubicBezTo>
                <a:cubicBezTo>
                  <a:pt x="436" y="283"/>
                  <a:pt x="436" y="283"/>
                  <a:pt x="436" y="283"/>
                </a:cubicBezTo>
                <a:cubicBezTo>
                  <a:pt x="574" y="373"/>
                  <a:pt x="574" y="373"/>
                  <a:pt x="574" y="373"/>
                </a:cubicBezTo>
                <a:cubicBezTo>
                  <a:pt x="585" y="381"/>
                  <a:pt x="600" y="381"/>
                  <a:pt x="611" y="373"/>
                </a:cubicBezTo>
                <a:cubicBezTo>
                  <a:pt x="693" y="319"/>
                  <a:pt x="784" y="281"/>
                  <a:pt x="881" y="262"/>
                </a:cubicBezTo>
                <a:cubicBezTo>
                  <a:pt x="894" y="259"/>
                  <a:pt x="904" y="248"/>
                  <a:pt x="907" y="235"/>
                </a:cubicBezTo>
                <a:cubicBezTo>
                  <a:pt x="941" y="74"/>
                  <a:pt x="941" y="74"/>
                  <a:pt x="941" y="74"/>
                </a:cubicBezTo>
                <a:cubicBezTo>
                  <a:pt x="1141" y="74"/>
                  <a:pt x="1141" y="74"/>
                  <a:pt x="1141" y="74"/>
                </a:cubicBezTo>
                <a:cubicBezTo>
                  <a:pt x="1175" y="235"/>
                  <a:pt x="1175" y="235"/>
                  <a:pt x="1175" y="235"/>
                </a:cubicBezTo>
                <a:cubicBezTo>
                  <a:pt x="1178" y="248"/>
                  <a:pt x="1188" y="259"/>
                  <a:pt x="1201" y="262"/>
                </a:cubicBezTo>
                <a:cubicBezTo>
                  <a:pt x="1271" y="276"/>
                  <a:pt x="1337" y="300"/>
                  <a:pt x="1400" y="333"/>
                </a:cubicBezTo>
                <a:cubicBezTo>
                  <a:pt x="1298" y="435"/>
                  <a:pt x="1298" y="435"/>
                  <a:pt x="1298" y="435"/>
                </a:cubicBezTo>
                <a:cubicBezTo>
                  <a:pt x="1217" y="399"/>
                  <a:pt x="1129" y="381"/>
                  <a:pt x="1041" y="381"/>
                </a:cubicBezTo>
                <a:cubicBezTo>
                  <a:pt x="683" y="382"/>
                  <a:pt x="393" y="672"/>
                  <a:pt x="392" y="1030"/>
                </a:cubicBezTo>
                <a:cubicBezTo>
                  <a:pt x="392" y="1127"/>
                  <a:pt x="414" y="1222"/>
                  <a:pt x="456" y="1309"/>
                </a:cubicBezTo>
                <a:cubicBezTo>
                  <a:pt x="520" y="1443"/>
                  <a:pt x="628" y="1551"/>
                  <a:pt x="762" y="1615"/>
                </a:cubicBezTo>
                <a:cubicBezTo>
                  <a:pt x="849" y="1657"/>
                  <a:pt x="944" y="1679"/>
                  <a:pt x="1041" y="1679"/>
                </a:cubicBezTo>
                <a:cubicBezTo>
                  <a:pt x="1399" y="1678"/>
                  <a:pt x="1689" y="1388"/>
                  <a:pt x="1690" y="1030"/>
                </a:cubicBezTo>
                <a:cubicBezTo>
                  <a:pt x="1690" y="942"/>
                  <a:pt x="1672" y="854"/>
                  <a:pt x="1636" y="773"/>
                </a:cubicBezTo>
                <a:cubicBezTo>
                  <a:pt x="1738" y="671"/>
                  <a:pt x="1738" y="671"/>
                  <a:pt x="1738" y="671"/>
                </a:cubicBezTo>
                <a:cubicBezTo>
                  <a:pt x="1771" y="733"/>
                  <a:pt x="1795" y="800"/>
                  <a:pt x="1809" y="870"/>
                </a:cubicBezTo>
                <a:cubicBezTo>
                  <a:pt x="1812" y="883"/>
                  <a:pt x="1823" y="893"/>
                  <a:pt x="1836" y="896"/>
                </a:cubicBezTo>
                <a:cubicBezTo>
                  <a:pt x="1997" y="930"/>
                  <a:pt x="1997" y="930"/>
                  <a:pt x="1997" y="930"/>
                </a:cubicBezTo>
                <a:lnTo>
                  <a:pt x="1997" y="1130"/>
                </a:lnTo>
                <a:close/>
                <a:moveTo>
                  <a:pt x="1997" y="1130"/>
                </a:moveTo>
                <a:cubicBezTo>
                  <a:pt x="1997" y="1130"/>
                  <a:pt x="1997" y="1130"/>
                  <a:pt x="1997" y="1130"/>
                </a:cubicBezTo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52" name="Group 151">
            <a:extLst>
              <a:ext uri="{FF2B5EF4-FFF2-40B4-BE49-F238E27FC236}">
                <a16:creationId xmlns:a16="http://schemas.microsoft.com/office/drawing/2014/main" id="{29C69778-CF33-1C0B-78BF-A00C0096D0D6}"/>
              </a:ext>
            </a:extLst>
          </p:cNvPr>
          <p:cNvGrpSpPr/>
          <p:nvPr/>
        </p:nvGrpSpPr>
        <p:grpSpPr>
          <a:xfrm>
            <a:off x="6766658" y="2184357"/>
            <a:ext cx="460375" cy="457200"/>
            <a:chOff x="5105400" y="3028950"/>
            <a:chExt cx="460375" cy="457200"/>
          </a:xfrm>
          <a:solidFill>
            <a:srgbClr val="43266B"/>
          </a:solidFill>
        </p:grpSpPr>
        <p:sp>
          <p:nvSpPr>
            <p:cNvPr id="153" name="Freeform 112">
              <a:extLst>
                <a:ext uri="{FF2B5EF4-FFF2-40B4-BE49-F238E27FC236}">
                  <a16:creationId xmlns:a16="http://schemas.microsoft.com/office/drawing/2014/main" id="{AFD30589-BA8B-01D7-3EF5-2A143ACF9CE7}"/>
                </a:ext>
              </a:extLst>
            </p:cNvPr>
            <p:cNvSpPr>
              <a:spLocks/>
            </p:cNvSpPr>
            <p:nvPr/>
          </p:nvSpPr>
          <p:spPr bwMode="auto">
            <a:xfrm>
              <a:off x="5105400" y="3028950"/>
              <a:ext cx="460375" cy="457200"/>
            </a:xfrm>
            <a:custGeom>
              <a:avLst/>
              <a:gdLst>
                <a:gd name="T0" fmla="*/ 816 w 1550"/>
                <a:gd name="T1" fmla="*/ 0 h 1536"/>
                <a:gd name="T2" fmla="*/ 900 w 1550"/>
                <a:gd name="T3" fmla="*/ 12 h 1536"/>
                <a:gd name="T4" fmla="*/ 982 w 1550"/>
                <a:gd name="T5" fmla="*/ 30 h 1536"/>
                <a:gd name="T6" fmla="*/ 1019 w 1550"/>
                <a:gd name="T7" fmla="*/ 91 h 1536"/>
                <a:gd name="T8" fmla="*/ 957 w 1550"/>
                <a:gd name="T9" fmla="*/ 123 h 1536"/>
                <a:gd name="T10" fmla="*/ 700 w 1550"/>
                <a:gd name="T11" fmla="*/ 99 h 1536"/>
                <a:gd name="T12" fmla="*/ 388 w 1550"/>
                <a:gd name="T13" fmla="*/ 214 h 1536"/>
                <a:gd name="T14" fmla="*/ 111 w 1550"/>
                <a:gd name="T15" fmla="*/ 633 h 1536"/>
                <a:gd name="T16" fmla="*/ 322 w 1550"/>
                <a:gd name="T17" fmla="*/ 1269 h 1536"/>
                <a:gd name="T18" fmla="*/ 669 w 1550"/>
                <a:gd name="T19" fmla="*/ 1432 h 1536"/>
                <a:gd name="T20" fmla="*/ 1199 w 1550"/>
                <a:gd name="T21" fmla="*/ 1282 h 1536"/>
                <a:gd name="T22" fmla="*/ 1426 w 1550"/>
                <a:gd name="T23" fmla="*/ 904 h 1536"/>
                <a:gd name="T24" fmla="*/ 1415 w 1550"/>
                <a:gd name="T25" fmla="*/ 585 h 1536"/>
                <a:gd name="T26" fmla="*/ 1412 w 1550"/>
                <a:gd name="T27" fmla="*/ 556 h 1536"/>
                <a:gd name="T28" fmla="*/ 1456 w 1550"/>
                <a:gd name="T29" fmla="*/ 516 h 1536"/>
                <a:gd name="T30" fmla="*/ 1505 w 1550"/>
                <a:gd name="T31" fmla="*/ 551 h 1536"/>
                <a:gd name="T32" fmla="*/ 1532 w 1550"/>
                <a:gd name="T33" fmla="*/ 692 h 1536"/>
                <a:gd name="T34" fmla="*/ 1387 w 1550"/>
                <a:gd name="T35" fmla="*/ 1222 h 1536"/>
                <a:gd name="T36" fmla="*/ 857 w 1550"/>
                <a:gd name="T37" fmla="*/ 1531 h 1536"/>
                <a:gd name="T38" fmla="*/ 816 w 1550"/>
                <a:gd name="T39" fmla="*/ 1536 h 1536"/>
                <a:gd name="T40" fmla="*/ 720 w 1550"/>
                <a:gd name="T41" fmla="*/ 1536 h 1536"/>
                <a:gd name="T42" fmla="*/ 710 w 1550"/>
                <a:gd name="T43" fmla="*/ 1534 h 1536"/>
                <a:gd name="T44" fmla="*/ 605 w 1550"/>
                <a:gd name="T45" fmla="*/ 1518 h 1536"/>
                <a:gd name="T46" fmla="*/ 12 w 1550"/>
                <a:gd name="T47" fmla="*/ 903 h 1536"/>
                <a:gd name="T48" fmla="*/ 0 w 1550"/>
                <a:gd name="T49" fmla="*/ 816 h 1536"/>
                <a:gd name="T50" fmla="*/ 0 w 1550"/>
                <a:gd name="T51" fmla="*/ 720 h 1536"/>
                <a:gd name="T52" fmla="*/ 15 w 1550"/>
                <a:gd name="T53" fmla="*/ 618 h 1536"/>
                <a:gd name="T54" fmla="*/ 634 w 1550"/>
                <a:gd name="T55" fmla="*/ 12 h 1536"/>
                <a:gd name="T56" fmla="*/ 720 w 1550"/>
                <a:gd name="T57" fmla="*/ 0 h 1536"/>
                <a:gd name="T58" fmla="*/ 816 w 1550"/>
                <a:gd name="T59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550" h="1536">
                  <a:moveTo>
                    <a:pt x="816" y="0"/>
                  </a:moveTo>
                  <a:cubicBezTo>
                    <a:pt x="844" y="4"/>
                    <a:pt x="872" y="7"/>
                    <a:pt x="900" y="12"/>
                  </a:cubicBezTo>
                  <a:cubicBezTo>
                    <a:pt x="928" y="17"/>
                    <a:pt x="955" y="23"/>
                    <a:pt x="982" y="30"/>
                  </a:cubicBezTo>
                  <a:cubicBezTo>
                    <a:pt x="1011" y="38"/>
                    <a:pt x="1027" y="64"/>
                    <a:pt x="1019" y="91"/>
                  </a:cubicBezTo>
                  <a:cubicBezTo>
                    <a:pt x="1011" y="117"/>
                    <a:pt x="985" y="131"/>
                    <a:pt x="957" y="123"/>
                  </a:cubicBezTo>
                  <a:cubicBezTo>
                    <a:pt x="872" y="99"/>
                    <a:pt x="787" y="90"/>
                    <a:pt x="700" y="99"/>
                  </a:cubicBezTo>
                  <a:cubicBezTo>
                    <a:pt x="586" y="111"/>
                    <a:pt x="482" y="149"/>
                    <a:pt x="388" y="214"/>
                  </a:cubicBezTo>
                  <a:cubicBezTo>
                    <a:pt x="241" y="317"/>
                    <a:pt x="144" y="456"/>
                    <a:pt x="111" y="633"/>
                  </a:cubicBezTo>
                  <a:cubicBezTo>
                    <a:pt x="63" y="883"/>
                    <a:pt x="135" y="1097"/>
                    <a:pt x="322" y="1269"/>
                  </a:cubicBezTo>
                  <a:cubicBezTo>
                    <a:pt x="420" y="1360"/>
                    <a:pt x="537" y="1414"/>
                    <a:pt x="669" y="1432"/>
                  </a:cubicBezTo>
                  <a:cubicBezTo>
                    <a:pt x="868" y="1460"/>
                    <a:pt x="1045" y="1410"/>
                    <a:pt x="1199" y="1282"/>
                  </a:cubicBezTo>
                  <a:cubicBezTo>
                    <a:pt x="1319" y="1183"/>
                    <a:pt x="1394" y="1056"/>
                    <a:pt x="1426" y="904"/>
                  </a:cubicBezTo>
                  <a:cubicBezTo>
                    <a:pt x="1448" y="797"/>
                    <a:pt x="1444" y="690"/>
                    <a:pt x="1415" y="585"/>
                  </a:cubicBezTo>
                  <a:cubicBezTo>
                    <a:pt x="1412" y="575"/>
                    <a:pt x="1410" y="565"/>
                    <a:pt x="1412" y="556"/>
                  </a:cubicBezTo>
                  <a:cubicBezTo>
                    <a:pt x="1415" y="532"/>
                    <a:pt x="1434" y="517"/>
                    <a:pt x="1456" y="516"/>
                  </a:cubicBezTo>
                  <a:cubicBezTo>
                    <a:pt x="1479" y="515"/>
                    <a:pt x="1499" y="528"/>
                    <a:pt x="1505" y="551"/>
                  </a:cubicBezTo>
                  <a:cubicBezTo>
                    <a:pt x="1515" y="598"/>
                    <a:pt x="1527" y="645"/>
                    <a:pt x="1532" y="692"/>
                  </a:cubicBezTo>
                  <a:cubicBezTo>
                    <a:pt x="1550" y="887"/>
                    <a:pt x="1504" y="1065"/>
                    <a:pt x="1387" y="1222"/>
                  </a:cubicBezTo>
                  <a:cubicBezTo>
                    <a:pt x="1255" y="1400"/>
                    <a:pt x="1078" y="1503"/>
                    <a:pt x="857" y="1531"/>
                  </a:cubicBezTo>
                  <a:cubicBezTo>
                    <a:pt x="844" y="1532"/>
                    <a:pt x="830" y="1534"/>
                    <a:pt x="816" y="1536"/>
                  </a:cubicBezTo>
                  <a:cubicBezTo>
                    <a:pt x="784" y="1536"/>
                    <a:pt x="752" y="1536"/>
                    <a:pt x="720" y="1536"/>
                  </a:cubicBezTo>
                  <a:cubicBezTo>
                    <a:pt x="717" y="1535"/>
                    <a:pt x="713" y="1534"/>
                    <a:pt x="710" y="1534"/>
                  </a:cubicBezTo>
                  <a:cubicBezTo>
                    <a:pt x="675" y="1528"/>
                    <a:pt x="640" y="1525"/>
                    <a:pt x="605" y="1518"/>
                  </a:cubicBezTo>
                  <a:cubicBezTo>
                    <a:pt x="307" y="1459"/>
                    <a:pt x="60" y="1202"/>
                    <a:pt x="12" y="903"/>
                  </a:cubicBezTo>
                  <a:cubicBezTo>
                    <a:pt x="7" y="874"/>
                    <a:pt x="4" y="845"/>
                    <a:pt x="0" y="816"/>
                  </a:cubicBezTo>
                  <a:cubicBezTo>
                    <a:pt x="0" y="784"/>
                    <a:pt x="0" y="752"/>
                    <a:pt x="0" y="720"/>
                  </a:cubicBezTo>
                  <a:cubicBezTo>
                    <a:pt x="5" y="686"/>
                    <a:pt x="9" y="652"/>
                    <a:pt x="15" y="618"/>
                  </a:cubicBezTo>
                  <a:cubicBezTo>
                    <a:pt x="72" y="312"/>
                    <a:pt x="327" y="62"/>
                    <a:pt x="634" y="12"/>
                  </a:cubicBezTo>
                  <a:cubicBezTo>
                    <a:pt x="663" y="7"/>
                    <a:pt x="691" y="4"/>
                    <a:pt x="720" y="0"/>
                  </a:cubicBezTo>
                  <a:cubicBezTo>
                    <a:pt x="752" y="0"/>
                    <a:pt x="784" y="0"/>
                    <a:pt x="81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4" name="Freeform 113">
              <a:extLst>
                <a:ext uri="{FF2B5EF4-FFF2-40B4-BE49-F238E27FC236}">
                  <a16:creationId xmlns:a16="http://schemas.microsoft.com/office/drawing/2014/main" id="{0C401A92-3A37-047E-5A6E-69579DFC08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16538" y="3028950"/>
              <a:ext cx="246063" cy="244475"/>
            </a:xfrm>
            <a:custGeom>
              <a:avLst/>
              <a:gdLst>
                <a:gd name="T0" fmla="*/ 561 w 832"/>
                <a:gd name="T1" fmla="*/ 0 h 819"/>
                <a:gd name="T2" fmla="*/ 598 w 832"/>
                <a:gd name="T3" fmla="*/ 59 h 819"/>
                <a:gd name="T4" fmla="*/ 609 w 832"/>
                <a:gd name="T5" fmla="*/ 205 h 819"/>
                <a:gd name="T6" fmla="*/ 622 w 832"/>
                <a:gd name="T7" fmla="*/ 219 h 819"/>
                <a:gd name="T8" fmla="*/ 780 w 832"/>
                <a:gd name="T9" fmla="*/ 231 h 819"/>
                <a:gd name="T10" fmla="*/ 824 w 832"/>
                <a:gd name="T11" fmla="*/ 262 h 819"/>
                <a:gd name="T12" fmla="*/ 813 w 832"/>
                <a:gd name="T13" fmla="*/ 314 h 819"/>
                <a:gd name="T14" fmla="*/ 643 w 832"/>
                <a:gd name="T15" fmla="*/ 483 h 819"/>
                <a:gd name="T16" fmla="*/ 611 w 832"/>
                <a:gd name="T17" fmla="*/ 498 h 819"/>
                <a:gd name="T18" fmla="*/ 413 w 832"/>
                <a:gd name="T19" fmla="*/ 519 h 819"/>
                <a:gd name="T20" fmla="*/ 380 w 832"/>
                <a:gd name="T21" fmla="*/ 523 h 819"/>
                <a:gd name="T22" fmla="*/ 363 w 832"/>
                <a:gd name="T23" fmla="*/ 533 h 819"/>
                <a:gd name="T24" fmla="*/ 98 w 832"/>
                <a:gd name="T25" fmla="*/ 798 h 819"/>
                <a:gd name="T26" fmla="*/ 51 w 832"/>
                <a:gd name="T27" fmla="*/ 815 h 819"/>
                <a:gd name="T28" fmla="*/ 23 w 832"/>
                <a:gd name="T29" fmla="*/ 738 h 819"/>
                <a:gd name="T30" fmla="*/ 34 w 832"/>
                <a:gd name="T31" fmla="*/ 726 h 819"/>
                <a:gd name="T32" fmla="*/ 295 w 832"/>
                <a:gd name="T33" fmla="*/ 465 h 819"/>
                <a:gd name="T34" fmla="*/ 306 w 832"/>
                <a:gd name="T35" fmla="*/ 441 h 819"/>
                <a:gd name="T36" fmla="*/ 328 w 832"/>
                <a:gd name="T37" fmla="*/ 226 h 819"/>
                <a:gd name="T38" fmla="*/ 350 w 832"/>
                <a:gd name="T39" fmla="*/ 179 h 819"/>
                <a:gd name="T40" fmla="*/ 503 w 832"/>
                <a:gd name="T41" fmla="*/ 26 h 819"/>
                <a:gd name="T42" fmla="*/ 537 w 832"/>
                <a:gd name="T43" fmla="*/ 0 h 819"/>
                <a:gd name="T44" fmla="*/ 561 w 832"/>
                <a:gd name="T45" fmla="*/ 0 h 819"/>
                <a:gd name="T46" fmla="*/ 405 w 832"/>
                <a:gd name="T47" fmla="*/ 423 h 819"/>
                <a:gd name="T48" fmla="*/ 414 w 832"/>
                <a:gd name="T49" fmla="*/ 423 h 819"/>
                <a:gd name="T50" fmla="*/ 547 w 832"/>
                <a:gd name="T51" fmla="*/ 410 h 819"/>
                <a:gd name="T52" fmla="*/ 617 w 832"/>
                <a:gd name="T53" fmla="*/ 375 h 819"/>
                <a:gd name="T54" fmla="*/ 673 w 832"/>
                <a:gd name="T55" fmla="*/ 319 h 819"/>
                <a:gd name="T56" fmla="*/ 589 w 832"/>
                <a:gd name="T57" fmla="*/ 312 h 819"/>
                <a:gd name="T58" fmla="*/ 516 w 832"/>
                <a:gd name="T59" fmla="*/ 240 h 819"/>
                <a:gd name="T60" fmla="*/ 509 w 832"/>
                <a:gd name="T61" fmla="*/ 156 h 819"/>
                <a:gd name="T62" fmla="*/ 456 w 832"/>
                <a:gd name="T63" fmla="*/ 208 h 819"/>
                <a:gd name="T64" fmla="*/ 418 w 832"/>
                <a:gd name="T65" fmla="*/ 285 h 819"/>
                <a:gd name="T66" fmla="*/ 405 w 832"/>
                <a:gd name="T67" fmla="*/ 423 h 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2" h="819">
                  <a:moveTo>
                    <a:pt x="561" y="0"/>
                  </a:moveTo>
                  <a:cubicBezTo>
                    <a:pt x="587" y="11"/>
                    <a:pt x="597" y="31"/>
                    <a:pt x="598" y="59"/>
                  </a:cubicBezTo>
                  <a:cubicBezTo>
                    <a:pt x="600" y="108"/>
                    <a:pt x="605" y="157"/>
                    <a:pt x="609" y="205"/>
                  </a:cubicBezTo>
                  <a:cubicBezTo>
                    <a:pt x="610" y="215"/>
                    <a:pt x="612" y="218"/>
                    <a:pt x="622" y="219"/>
                  </a:cubicBezTo>
                  <a:cubicBezTo>
                    <a:pt x="675" y="223"/>
                    <a:pt x="728" y="227"/>
                    <a:pt x="780" y="231"/>
                  </a:cubicBezTo>
                  <a:cubicBezTo>
                    <a:pt x="801" y="233"/>
                    <a:pt x="817" y="242"/>
                    <a:pt x="824" y="262"/>
                  </a:cubicBezTo>
                  <a:cubicBezTo>
                    <a:pt x="832" y="282"/>
                    <a:pt x="828" y="299"/>
                    <a:pt x="813" y="314"/>
                  </a:cubicBezTo>
                  <a:cubicBezTo>
                    <a:pt x="756" y="371"/>
                    <a:pt x="700" y="428"/>
                    <a:pt x="643" y="483"/>
                  </a:cubicBezTo>
                  <a:cubicBezTo>
                    <a:pt x="635" y="491"/>
                    <a:pt x="622" y="497"/>
                    <a:pt x="611" y="498"/>
                  </a:cubicBezTo>
                  <a:cubicBezTo>
                    <a:pt x="545" y="506"/>
                    <a:pt x="479" y="512"/>
                    <a:pt x="413" y="519"/>
                  </a:cubicBezTo>
                  <a:cubicBezTo>
                    <a:pt x="402" y="520"/>
                    <a:pt x="391" y="520"/>
                    <a:pt x="380" y="523"/>
                  </a:cubicBezTo>
                  <a:cubicBezTo>
                    <a:pt x="374" y="524"/>
                    <a:pt x="368" y="528"/>
                    <a:pt x="363" y="533"/>
                  </a:cubicBezTo>
                  <a:cubicBezTo>
                    <a:pt x="275" y="621"/>
                    <a:pt x="186" y="709"/>
                    <a:pt x="98" y="798"/>
                  </a:cubicBezTo>
                  <a:cubicBezTo>
                    <a:pt x="85" y="811"/>
                    <a:pt x="70" y="819"/>
                    <a:pt x="51" y="815"/>
                  </a:cubicBezTo>
                  <a:cubicBezTo>
                    <a:pt x="15" y="808"/>
                    <a:pt x="0" y="766"/>
                    <a:pt x="23" y="738"/>
                  </a:cubicBezTo>
                  <a:cubicBezTo>
                    <a:pt x="26" y="734"/>
                    <a:pt x="30" y="730"/>
                    <a:pt x="34" y="726"/>
                  </a:cubicBezTo>
                  <a:cubicBezTo>
                    <a:pt x="121" y="639"/>
                    <a:pt x="208" y="552"/>
                    <a:pt x="295" y="465"/>
                  </a:cubicBezTo>
                  <a:cubicBezTo>
                    <a:pt x="301" y="459"/>
                    <a:pt x="305" y="449"/>
                    <a:pt x="306" y="441"/>
                  </a:cubicBezTo>
                  <a:cubicBezTo>
                    <a:pt x="314" y="369"/>
                    <a:pt x="321" y="297"/>
                    <a:pt x="328" y="226"/>
                  </a:cubicBezTo>
                  <a:cubicBezTo>
                    <a:pt x="329" y="207"/>
                    <a:pt x="336" y="192"/>
                    <a:pt x="350" y="179"/>
                  </a:cubicBezTo>
                  <a:cubicBezTo>
                    <a:pt x="401" y="128"/>
                    <a:pt x="452" y="77"/>
                    <a:pt x="503" y="26"/>
                  </a:cubicBezTo>
                  <a:cubicBezTo>
                    <a:pt x="513" y="16"/>
                    <a:pt x="526" y="9"/>
                    <a:pt x="537" y="0"/>
                  </a:cubicBezTo>
                  <a:cubicBezTo>
                    <a:pt x="545" y="0"/>
                    <a:pt x="553" y="0"/>
                    <a:pt x="561" y="0"/>
                  </a:cubicBezTo>
                  <a:close/>
                  <a:moveTo>
                    <a:pt x="405" y="423"/>
                  </a:moveTo>
                  <a:cubicBezTo>
                    <a:pt x="409" y="423"/>
                    <a:pt x="412" y="423"/>
                    <a:pt x="414" y="423"/>
                  </a:cubicBezTo>
                  <a:cubicBezTo>
                    <a:pt x="458" y="418"/>
                    <a:pt x="502" y="411"/>
                    <a:pt x="547" y="410"/>
                  </a:cubicBezTo>
                  <a:cubicBezTo>
                    <a:pt x="577" y="409"/>
                    <a:pt x="598" y="397"/>
                    <a:pt x="617" y="375"/>
                  </a:cubicBezTo>
                  <a:cubicBezTo>
                    <a:pt x="633" y="356"/>
                    <a:pt x="652" y="339"/>
                    <a:pt x="673" y="319"/>
                  </a:cubicBezTo>
                  <a:cubicBezTo>
                    <a:pt x="642" y="317"/>
                    <a:pt x="616" y="314"/>
                    <a:pt x="589" y="312"/>
                  </a:cubicBezTo>
                  <a:cubicBezTo>
                    <a:pt x="529" y="309"/>
                    <a:pt x="519" y="299"/>
                    <a:pt x="516" y="240"/>
                  </a:cubicBezTo>
                  <a:cubicBezTo>
                    <a:pt x="514" y="213"/>
                    <a:pt x="511" y="186"/>
                    <a:pt x="509" y="156"/>
                  </a:cubicBezTo>
                  <a:cubicBezTo>
                    <a:pt x="490" y="175"/>
                    <a:pt x="474" y="193"/>
                    <a:pt x="456" y="208"/>
                  </a:cubicBezTo>
                  <a:cubicBezTo>
                    <a:pt x="432" y="228"/>
                    <a:pt x="419" y="252"/>
                    <a:pt x="418" y="285"/>
                  </a:cubicBezTo>
                  <a:cubicBezTo>
                    <a:pt x="416" y="331"/>
                    <a:pt x="409" y="376"/>
                    <a:pt x="405" y="4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5" name="Freeform 114">
              <a:extLst>
                <a:ext uri="{FF2B5EF4-FFF2-40B4-BE49-F238E27FC236}">
                  <a16:creationId xmlns:a16="http://schemas.microsoft.com/office/drawing/2014/main" id="{4888E60B-1BD9-3E99-E779-86D8C8CA79B6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5250" y="3098800"/>
              <a:ext cx="322263" cy="319088"/>
            </a:xfrm>
            <a:custGeom>
              <a:avLst/>
              <a:gdLst>
                <a:gd name="T0" fmla="*/ 0 w 1083"/>
                <a:gd name="T1" fmla="*/ 536 h 1077"/>
                <a:gd name="T2" fmla="*/ 421 w 1083"/>
                <a:gd name="T3" fmla="*/ 18 h 1077"/>
                <a:gd name="T4" fmla="*/ 669 w 1083"/>
                <a:gd name="T5" fmla="*/ 25 h 1077"/>
                <a:gd name="T6" fmla="*/ 706 w 1083"/>
                <a:gd name="T7" fmla="*/ 72 h 1077"/>
                <a:gd name="T8" fmla="*/ 672 w 1083"/>
                <a:gd name="T9" fmla="*/ 117 h 1077"/>
                <a:gd name="T10" fmla="*/ 637 w 1083"/>
                <a:gd name="T11" fmla="*/ 115 h 1077"/>
                <a:gd name="T12" fmla="*/ 145 w 1083"/>
                <a:gd name="T13" fmla="*/ 339 h 1077"/>
                <a:gd name="T14" fmla="*/ 455 w 1083"/>
                <a:gd name="T15" fmla="*/ 963 h 1077"/>
                <a:gd name="T16" fmla="*/ 959 w 1083"/>
                <a:gd name="T17" fmla="*/ 603 h 1077"/>
                <a:gd name="T18" fmla="*/ 949 w 1083"/>
                <a:gd name="T19" fmla="*/ 422 h 1077"/>
                <a:gd name="T20" fmla="*/ 972 w 1083"/>
                <a:gd name="T21" fmla="*/ 367 h 1077"/>
                <a:gd name="T22" fmla="*/ 1029 w 1083"/>
                <a:gd name="T23" fmla="*/ 375 h 1077"/>
                <a:gd name="T24" fmla="*/ 1043 w 1083"/>
                <a:gd name="T25" fmla="*/ 402 h 1077"/>
                <a:gd name="T26" fmla="*/ 948 w 1083"/>
                <a:gd name="T27" fmla="*/ 860 h 1077"/>
                <a:gd name="T28" fmla="*/ 484 w 1083"/>
                <a:gd name="T29" fmla="*/ 1063 h 1077"/>
                <a:gd name="T30" fmla="*/ 9 w 1083"/>
                <a:gd name="T31" fmla="*/ 623 h 1077"/>
                <a:gd name="T32" fmla="*/ 0 w 1083"/>
                <a:gd name="T33" fmla="*/ 536 h 10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083" h="1077">
                  <a:moveTo>
                    <a:pt x="0" y="536"/>
                  </a:moveTo>
                  <a:cubicBezTo>
                    <a:pt x="3" y="285"/>
                    <a:pt x="176" y="70"/>
                    <a:pt x="421" y="18"/>
                  </a:cubicBezTo>
                  <a:cubicBezTo>
                    <a:pt x="504" y="0"/>
                    <a:pt x="587" y="2"/>
                    <a:pt x="669" y="25"/>
                  </a:cubicBezTo>
                  <a:cubicBezTo>
                    <a:pt x="693" y="32"/>
                    <a:pt x="706" y="49"/>
                    <a:pt x="706" y="72"/>
                  </a:cubicBezTo>
                  <a:cubicBezTo>
                    <a:pt x="706" y="93"/>
                    <a:pt x="693" y="113"/>
                    <a:pt x="672" y="117"/>
                  </a:cubicBezTo>
                  <a:cubicBezTo>
                    <a:pt x="661" y="119"/>
                    <a:pt x="648" y="118"/>
                    <a:pt x="637" y="115"/>
                  </a:cubicBezTo>
                  <a:cubicBezTo>
                    <a:pt x="440" y="67"/>
                    <a:pt x="237" y="159"/>
                    <a:pt x="145" y="339"/>
                  </a:cubicBezTo>
                  <a:cubicBezTo>
                    <a:pt x="13" y="597"/>
                    <a:pt x="170" y="913"/>
                    <a:pt x="455" y="963"/>
                  </a:cubicBezTo>
                  <a:cubicBezTo>
                    <a:pt x="695" y="1004"/>
                    <a:pt x="920" y="844"/>
                    <a:pt x="959" y="603"/>
                  </a:cubicBezTo>
                  <a:cubicBezTo>
                    <a:pt x="969" y="543"/>
                    <a:pt x="965" y="482"/>
                    <a:pt x="949" y="422"/>
                  </a:cubicBezTo>
                  <a:cubicBezTo>
                    <a:pt x="943" y="399"/>
                    <a:pt x="953" y="378"/>
                    <a:pt x="972" y="367"/>
                  </a:cubicBezTo>
                  <a:cubicBezTo>
                    <a:pt x="990" y="356"/>
                    <a:pt x="1015" y="359"/>
                    <a:pt x="1029" y="375"/>
                  </a:cubicBezTo>
                  <a:cubicBezTo>
                    <a:pt x="1036" y="383"/>
                    <a:pt x="1041" y="392"/>
                    <a:pt x="1043" y="402"/>
                  </a:cubicBezTo>
                  <a:cubicBezTo>
                    <a:pt x="1083" y="569"/>
                    <a:pt x="1055" y="724"/>
                    <a:pt x="948" y="860"/>
                  </a:cubicBezTo>
                  <a:cubicBezTo>
                    <a:pt x="831" y="1010"/>
                    <a:pt x="674" y="1077"/>
                    <a:pt x="484" y="1063"/>
                  </a:cubicBezTo>
                  <a:cubicBezTo>
                    <a:pt x="248" y="1046"/>
                    <a:pt x="45" y="857"/>
                    <a:pt x="9" y="623"/>
                  </a:cubicBezTo>
                  <a:cubicBezTo>
                    <a:pt x="5" y="594"/>
                    <a:pt x="3" y="565"/>
                    <a:pt x="0" y="5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6" name="Freeform 115">
              <a:extLst>
                <a:ext uri="{FF2B5EF4-FFF2-40B4-BE49-F238E27FC236}">
                  <a16:creationId xmlns:a16="http://schemas.microsoft.com/office/drawing/2014/main" id="{E93A005B-563A-5C23-7977-27D17213B9D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46688" y="3168650"/>
              <a:ext cx="173038" cy="182563"/>
            </a:xfrm>
            <a:custGeom>
              <a:avLst/>
              <a:gdLst>
                <a:gd name="T0" fmla="*/ 300 w 581"/>
                <a:gd name="T1" fmla="*/ 108 h 611"/>
                <a:gd name="T2" fmla="*/ 102 w 581"/>
                <a:gd name="T3" fmla="*/ 279 h 611"/>
                <a:gd name="T4" fmla="*/ 252 w 581"/>
                <a:gd name="T5" fmla="*/ 486 h 611"/>
                <a:gd name="T6" fmla="*/ 485 w 581"/>
                <a:gd name="T7" fmla="*/ 308 h 611"/>
                <a:gd name="T8" fmla="*/ 486 w 581"/>
                <a:gd name="T9" fmla="*/ 289 h 611"/>
                <a:gd name="T10" fmla="*/ 539 w 581"/>
                <a:gd name="T11" fmla="*/ 251 h 611"/>
                <a:gd name="T12" fmla="*/ 581 w 581"/>
                <a:gd name="T13" fmla="*/ 300 h 611"/>
                <a:gd name="T14" fmla="*/ 475 w 581"/>
                <a:gd name="T15" fmla="*/ 521 h 611"/>
                <a:gd name="T16" fmla="*/ 162 w 581"/>
                <a:gd name="T17" fmla="*/ 554 h 611"/>
                <a:gd name="T18" fmla="*/ 6 w 581"/>
                <a:gd name="T19" fmla="*/ 281 h 611"/>
                <a:gd name="T20" fmla="*/ 313 w 581"/>
                <a:gd name="T21" fmla="*/ 12 h 611"/>
                <a:gd name="T22" fmla="*/ 355 w 581"/>
                <a:gd name="T23" fmla="*/ 28 h 611"/>
                <a:gd name="T24" fmla="*/ 364 w 581"/>
                <a:gd name="T25" fmla="*/ 78 h 611"/>
                <a:gd name="T26" fmla="*/ 322 w 581"/>
                <a:gd name="T27" fmla="*/ 108 h 611"/>
                <a:gd name="T28" fmla="*/ 300 w 581"/>
                <a:gd name="T29" fmla="*/ 108 h 6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81" h="611">
                  <a:moveTo>
                    <a:pt x="300" y="108"/>
                  </a:moveTo>
                  <a:cubicBezTo>
                    <a:pt x="198" y="105"/>
                    <a:pt x="115" y="176"/>
                    <a:pt x="102" y="279"/>
                  </a:cubicBezTo>
                  <a:cubicBezTo>
                    <a:pt x="90" y="373"/>
                    <a:pt x="156" y="464"/>
                    <a:pt x="252" y="486"/>
                  </a:cubicBezTo>
                  <a:cubicBezTo>
                    <a:pt x="366" y="513"/>
                    <a:pt x="480" y="425"/>
                    <a:pt x="485" y="308"/>
                  </a:cubicBezTo>
                  <a:cubicBezTo>
                    <a:pt x="485" y="301"/>
                    <a:pt x="485" y="295"/>
                    <a:pt x="486" y="289"/>
                  </a:cubicBezTo>
                  <a:cubicBezTo>
                    <a:pt x="492" y="264"/>
                    <a:pt x="514" y="248"/>
                    <a:pt x="539" y="251"/>
                  </a:cubicBezTo>
                  <a:cubicBezTo>
                    <a:pt x="563" y="254"/>
                    <a:pt x="581" y="275"/>
                    <a:pt x="581" y="300"/>
                  </a:cubicBezTo>
                  <a:cubicBezTo>
                    <a:pt x="579" y="390"/>
                    <a:pt x="545" y="465"/>
                    <a:pt x="475" y="521"/>
                  </a:cubicBezTo>
                  <a:cubicBezTo>
                    <a:pt x="379" y="597"/>
                    <a:pt x="272" y="611"/>
                    <a:pt x="162" y="554"/>
                  </a:cubicBezTo>
                  <a:cubicBezTo>
                    <a:pt x="53" y="498"/>
                    <a:pt x="0" y="404"/>
                    <a:pt x="6" y="281"/>
                  </a:cubicBezTo>
                  <a:cubicBezTo>
                    <a:pt x="13" y="123"/>
                    <a:pt x="155" y="0"/>
                    <a:pt x="313" y="12"/>
                  </a:cubicBezTo>
                  <a:cubicBezTo>
                    <a:pt x="328" y="13"/>
                    <a:pt x="344" y="15"/>
                    <a:pt x="355" y="28"/>
                  </a:cubicBezTo>
                  <a:cubicBezTo>
                    <a:pt x="368" y="43"/>
                    <a:pt x="371" y="60"/>
                    <a:pt x="364" y="78"/>
                  </a:cubicBezTo>
                  <a:cubicBezTo>
                    <a:pt x="356" y="96"/>
                    <a:pt x="342" y="107"/>
                    <a:pt x="322" y="108"/>
                  </a:cubicBezTo>
                  <a:cubicBezTo>
                    <a:pt x="315" y="108"/>
                    <a:pt x="307" y="108"/>
                    <a:pt x="300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57" name="Group 156">
            <a:extLst>
              <a:ext uri="{FF2B5EF4-FFF2-40B4-BE49-F238E27FC236}">
                <a16:creationId xmlns:a16="http://schemas.microsoft.com/office/drawing/2014/main" id="{9D5097BC-BEE9-6CC0-1310-2FE511F4BF3D}"/>
              </a:ext>
            </a:extLst>
          </p:cNvPr>
          <p:cNvGrpSpPr/>
          <p:nvPr/>
        </p:nvGrpSpPr>
        <p:grpSpPr>
          <a:xfrm>
            <a:off x="8059972" y="2184357"/>
            <a:ext cx="457200" cy="457200"/>
            <a:chOff x="5730875" y="3028950"/>
            <a:chExt cx="457200" cy="457200"/>
          </a:xfrm>
          <a:solidFill>
            <a:srgbClr val="43266B"/>
          </a:solidFill>
        </p:grpSpPr>
        <p:sp>
          <p:nvSpPr>
            <p:cNvPr id="158" name="Freeform 116">
              <a:extLst>
                <a:ext uri="{FF2B5EF4-FFF2-40B4-BE49-F238E27FC236}">
                  <a16:creationId xmlns:a16="http://schemas.microsoft.com/office/drawing/2014/main" id="{5F03CA55-D807-E5BD-D0FE-B3E1C91780D3}"/>
                </a:ext>
              </a:extLst>
            </p:cNvPr>
            <p:cNvSpPr>
              <a:spLocks/>
            </p:cNvSpPr>
            <p:nvPr/>
          </p:nvSpPr>
          <p:spPr bwMode="auto">
            <a:xfrm>
              <a:off x="5730875" y="3028950"/>
              <a:ext cx="457200" cy="457200"/>
            </a:xfrm>
            <a:custGeom>
              <a:avLst/>
              <a:gdLst>
                <a:gd name="T0" fmla="*/ 1505 w 1536"/>
                <a:gd name="T1" fmla="*/ 899 h 1536"/>
                <a:gd name="T2" fmla="*/ 1332 w 1536"/>
                <a:gd name="T3" fmla="*/ 978 h 1536"/>
                <a:gd name="T4" fmla="*/ 1313 w 1536"/>
                <a:gd name="T5" fmla="*/ 1016 h 1536"/>
                <a:gd name="T6" fmla="*/ 1288 w 1536"/>
                <a:gd name="T7" fmla="*/ 1113 h 1536"/>
                <a:gd name="T8" fmla="*/ 1196 w 1536"/>
                <a:gd name="T9" fmla="*/ 948 h 1536"/>
                <a:gd name="T10" fmla="*/ 1355 w 1536"/>
                <a:gd name="T11" fmla="*/ 858 h 1536"/>
                <a:gd name="T12" fmla="*/ 1416 w 1536"/>
                <a:gd name="T13" fmla="*/ 737 h 1536"/>
                <a:gd name="T14" fmla="*/ 1301 w 1536"/>
                <a:gd name="T15" fmla="*/ 675 h 1536"/>
                <a:gd name="T16" fmla="*/ 1246 w 1536"/>
                <a:gd name="T17" fmla="*/ 417 h 1536"/>
                <a:gd name="T18" fmla="*/ 1208 w 1536"/>
                <a:gd name="T19" fmla="*/ 291 h 1536"/>
                <a:gd name="T20" fmla="*/ 1056 w 1536"/>
                <a:gd name="T21" fmla="*/ 338 h 1536"/>
                <a:gd name="T22" fmla="*/ 858 w 1536"/>
                <a:gd name="T23" fmla="*/ 179 h 1536"/>
                <a:gd name="T24" fmla="*/ 738 w 1536"/>
                <a:gd name="T25" fmla="*/ 120 h 1536"/>
                <a:gd name="T26" fmla="*/ 675 w 1536"/>
                <a:gd name="T27" fmla="*/ 235 h 1536"/>
                <a:gd name="T28" fmla="*/ 417 w 1536"/>
                <a:gd name="T29" fmla="*/ 290 h 1536"/>
                <a:gd name="T30" fmla="*/ 292 w 1536"/>
                <a:gd name="T31" fmla="*/ 328 h 1536"/>
                <a:gd name="T32" fmla="*/ 338 w 1536"/>
                <a:gd name="T33" fmla="*/ 480 h 1536"/>
                <a:gd name="T34" fmla="*/ 179 w 1536"/>
                <a:gd name="T35" fmla="*/ 678 h 1536"/>
                <a:gd name="T36" fmla="*/ 120 w 1536"/>
                <a:gd name="T37" fmla="*/ 796 h 1536"/>
                <a:gd name="T38" fmla="*/ 235 w 1536"/>
                <a:gd name="T39" fmla="*/ 861 h 1536"/>
                <a:gd name="T40" fmla="*/ 290 w 1536"/>
                <a:gd name="T41" fmla="*/ 1119 h 1536"/>
                <a:gd name="T42" fmla="*/ 325 w 1536"/>
                <a:gd name="T43" fmla="*/ 1241 h 1536"/>
                <a:gd name="T44" fmla="*/ 480 w 1536"/>
                <a:gd name="T45" fmla="*/ 1198 h 1536"/>
                <a:gd name="T46" fmla="*/ 678 w 1536"/>
                <a:gd name="T47" fmla="*/ 1357 h 1536"/>
                <a:gd name="T48" fmla="*/ 797 w 1536"/>
                <a:gd name="T49" fmla="*/ 1416 h 1536"/>
                <a:gd name="T50" fmla="*/ 868 w 1536"/>
                <a:gd name="T51" fmla="*/ 1277 h 1536"/>
                <a:gd name="T52" fmla="*/ 1115 w 1536"/>
                <a:gd name="T53" fmla="*/ 1242 h 1536"/>
                <a:gd name="T54" fmla="*/ 1282 w 1536"/>
                <a:gd name="T55" fmla="*/ 1241 h 1536"/>
                <a:gd name="T56" fmla="*/ 1073 w 1536"/>
                <a:gd name="T57" fmla="*/ 1361 h 1536"/>
                <a:gd name="T58" fmla="*/ 991 w 1536"/>
                <a:gd name="T59" fmla="*/ 1307 h 1536"/>
                <a:gd name="T60" fmla="*/ 951 w 1536"/>
                <a:gd name="T61" fmla="*/ 1450 h 1536"/>
                <a:gd name="T62" fmla="*/ 819 w 1536"/>
                <a:gd name="T63" fmla="*/ 1536 h 1536"/>
                <a:gd name="T64" fmla="*/ 710 w 1536"/>
                <a:gd name="T65" fmla="*/ 1533 h 1536"/>
                <a:gd name="T66" fmla="*/ 558 w 1536"/>
                <a:gd name="T67" fmla="*/ 1330 h 1536"/>
                <a:gd name="T68" fmla="*/ 519 w 1536"/>
                <a:gd name="T69" fmla="*/ 1314 h 1536"/>
                <a:gd name="T70" fmla="*/ 269 w 1536"/>
                <a:gd name="T71" fmla="*/ 1351 h 1536"/>
                <a:gd name="T72" fmla="*/ 195 w 1536"/>
                <a:gd name="T73" fmla="*/ 1045 h 1536"/>
                <a:gd name="T74" fmla="*/ 228 w 1536"/>
                <a:gd name="T75" fmla="*/ 991 h 1536"/>
                <a:gd name="T76" fmla="*/ 172 w 1536"/>
                <a:gd name="T77" fmla="*/ 978 h 1536"/>
                <a:gd name="T78" fmla="*/ 1 w 1536"/>
                <a:gd name="T79" fmla="*/ 734 h 1536"/>
                <a:gd name="T80" fmla="*/ 196 w 1536"/>
                <a:gd name="T81" fmla="*/ 558 h 1536"/>
                <a:gd name="T82" fmla="*/ 215 w 1536"/>
                <a:gd name="T83" fmla="*/ 512 h 1536"/>
                <a:gd name="T84" fmla="*/ 195 w 1536"/>
                <a:gd name="T85" fmla="*/ 257 h 1536"/>
                <a:gd name="T86" fmla="*/ 478 w 1536"/>
                <a:gd name="T87" fmla="*/ 185 h 1536"/>
                <a:gd name="T88" fmla="*/ 544 w 1536"/>
                <a:gd name="T89" fmla="*/ 228 h 1536"/>
                <a:gd name="T90" fmla="*/ 558 w 1536"/>
                <a:gd name="T91" fmla="*/ 179 h 1536"/>
                <a:gd name="T92" fmla="*/ 717 w 1536"/>
                <a:gd name="T93" fmla="*/ 0 h 1536"/>
                <a:gd name="T94" fmla="*/ 826 w 1536"/>
                <a:gd name="T95" fmla="*/ 3 h 1536"/>
                <a:gd name="T96" fmla="*/ 979 w 1536"/>
                <a:gd name="T97" fmla="*/ 207 h 1536"/>
                <a:gd name="T98" fmla="*/ 1015 w 1536"/>
                <a:gd name="T99" fmla="*/ 223 h 1536"/>
                <a:gd name="T100" fmla="*/ 1268 w 1536"/>
                <a:gd name="T101" fmla="*/ 186 h 1536"/>
                <a:gd name="T102" fmla="*/ 1340 w 1536"/>
                <a:gd name="T103" fmla="*/ 492 h 1536"/>
                <a:gd name="T104" fmla="*/ 1308 w 1536"/>
                <a:gd name="T105" fmla="*/ 544 h 1536"/>
                <a:gd name="T106" fmla="*/ 1357 w 1536"/>
                <a:gd name="T107" fmla="*/ 558 h 1536"/>
                <a:gd name="T108" fmla="*/ 1536 w 1536"/>
                <a:gd name="T109" fmla="*/ 717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536" h="1536">
                  <a:moveTo>
                    <a:pt x="1536" y="819"/>
                  </a:moveTo>
                  <a:cubicBezTo>
                    <a:pt x="1530" y="847"/>
                    <a:pt x="1522" y="875"/>
                    <a:pt x="1505" y="899"/>
                  </a:cubicBezTo>
                  <a:cubicBezTo>
                    <a:pt x="1469" y="949"/>
                    <a:pt x="1420" y="976"/>
                    <a:pt x="1359" y="978"/>
                  </a:cubicBezTo>
                  <a:cubicBezTo>
                    <a:pt x="1350" y="978"/>
                    <a:pt x="1340" y="976"/>
                    <a:pt x="1332" y="978"/>
                  </a:cubicBezTo>
                  <a:cubicBezTo>
                    <a:pt x="1323" y="980"/>
                    <a:pt x="1314" y="984"/>
                    <a:pt x="1309" y="991"/>
                  </a:cubicBezTo>
                  <a:cubicBezTo>
                    <a:pt x="1301" y="999"/>
                    <a:pt x="1306" y="1008"/>
                    <a:pt x="1313" y="1016"/>
                  </a:cubicBezTo>
                  <a:cubicBezTo>
                    <a:pt x="1324" y="1030"/>
                    <a:pt x="1330" y="1045"/>
                    <a:pt x="1328" y="1063"/>
                  </a:cubicBezTo>
                  <a:cubicBezTo>
                    <a:pt x="1324" y="1088"/>
                    <a:pt x="1311" y="1105"/>
                    <a:pt x="1288" y="1113"/>
                  </a:cubicBezTo>
                  <a:cubicBezTo>
                    <a:pt x="1264" y="1121"/>
                    <a:pt x="1242" y="1115"/>
                    <a:pt x="1225" y="1097"/>
                  </a:cubicBezTo>
                  <a:cubicBezTo>
                    <a:pt x="1185" y="1053"/>
                    <a:pt x="1174" y="1003"/>
                    <a:pt x="1196" y="948"/>
                  </a:cubicBezTo>
                  <a:cubicBezTo>
                    <a:pt x="1217" y="894"/>
                    <a:pt x="1258" y="864"/>
                    <a:pt x="1316" y="859"/>
                  </a:cubicBezTo>
                  <a:cubicBezTo>
                    <a:pt x="1329" y="857"/>
                    <a:pt x="1342" y="858"/>
                    <a:pt x="1355" y="858"/>
                  </a:cubicBezTo>
                  <a:cubicBezTo>
                    <a:pt x="1390" y="857"/>
                    <a:pt x="1415" y="833"/>
                    <a:pt x="1416" y="798"/>
                  </a:cubicBezTo>
                  <a:cubicBezTo>
                    <a:pt x="1416" y="778"/>
                    <a:pt x="1416" y="757"/>
                    <a:pt x="1416" y="737"/>
                  </a:cubicBezTo>
                  <a:cubicBezTo>
                    <a:pt x="1415" y="704"/>
                    <a:pt x="1390" y="680"/>
                    <a:pt x="1357" y="678"/>
                  </a:cubicBezTo>
                  <a:cubicBezTo>
                    <a:pt x="1338" y="677"/>
                    <a:pt x="1319" y="678"/>
                    <a:pt x="1301" y="675"/>
                  </a:cubicBezTo>
                  <a:cubicBezTo>
                    <a:pt x="1194" y="656"/>
                    <a:pt x="1149" y="527"/>
                    <a:pt x="1219" y="445"/>
                  </a:cubicBezTo>
                  <a:cubicBezTo>
                    <a:pt x="1228" y="435"/>
                    <a:pt x="1237" y="426"/>
                    <a:pt x="1246" y="417"/>
                  </a:cubicBezTo>
                  <a:cubicBezTo>
                    <a:pt x="1271" y="390"/>
                    <a:pt x="1271" y="356"/>
                    <a:pt x="1246" y="330"/>
                  </a:cubicBezTo>
                  <a:cubicBezTo>
                    <a:pt x="1234" y="317"/>
                    <a:pt x="1221" y="304"/>
                    <a:pt x="1208" y="291"/>
                  </a:cubicBezTo>
                  <a:cubicBezTo>
                    <a:pt x="1180" y="264"/>
                    <a:pt x="1146" y="265"/>
                    <a:pt x="1117" y="291"/>
                  </a:cubicBezTo>
                  <a:cubicBezTo>
                    <a:pt x="1098" y="308"/>
                    <a:pt x="1079" y="327"/>
                    <a:pt x="1056" y="338"/>
                  </a:cubicBezTo>
                  <a:cubicBezTo>
                    <a:pt x="968" y="379"/>
                    <a:pt x="866" y="316"/>
                    <a:pt x="859" y="220"/>
                  </a:cubicBezTo>
                  <a:cubicBezTo>
                    <a:pt x="858" y="206"/>
                    <a:pt x="858" y="193"/>
                    <a:pt x="858" y="179"/>
                  </a:cubicBezTo>
                  <a:cubicBezTo>
                    <a:pt x="857" y="146"/>
                    <a:pt x="832" y="121"/>
                    <a:pt x="798" y="120"/>
                  </a:cubicBezTo>
                  <a:cubicBezTo>
                    <a:pt x="778" y="120"/>
                    <a:pt x="758" y="120"/>
                    <a:pt x="738" y="120"/>
                  </a:cubicBezTo>
                  <a:cubicBezTo>
                    <a:pt x="704" y="121"/>
                    <a:pt x="679" y="146"/>
                    <a:pt x="678" y="180"/>
                  </a:cubicBezTo>
                  <a:cubicBezTo>
                    <a:pt x="677" y="199"/>
                    <a:pt x="678" y="217"/>
                    <a:pt x="675" y="235"/>
                  </a:cubicBezTo>
                  <a:cubicBezTo>
                    <a:pt x="656" y="342"/>
                    <a:pt x="527" y="387"/>
                    <a:pt x="445" y="317"/>
                  </a:cubicBezTo>
                  <a:cubicBezTo>
                    <a:pt x="435" y="308"/>
                    <a:pt x="427" y="299"/>
                    <a:pt x="417" y="290"/>
                  </a:cubicBezTo>
                  <a:cubicBezTo>
                    <a:pt x="390" y="265"/>
                    <a:pt x="356" y="265"/>
                    <a:pt x="330" y="290"/>
                  </a:cubicBezTo>
                  <a:cubicBezTo>
                    <a:pt x="317" y="302"/>
                    <a:pt x="304" y="315"/>
                    <a:pt x="292" y="328"/>
                  </a:cubicBezTo>
                  <a:cubicBezTo>
                    <a:pt x="264" y="356"/>
                    <a:pt x="265" y="390"/>
                    <a:pt x="291" y="419"/>
                  </a:cubicBezTo>
                  <a:cubicBezTo>
                    <a:pt x="308" y="438"/>
                    <a:pt x="327" y="457"/>
                    <a:pt x="338" y="480"/>
                  </a:cubicBezTo>
                  <a:cubicBezTo>
                    <a:pt x="379" y="568"/>
                    <a:pt x="317" y="670"/>
                    <a:pt x="220" y="677"/>
                  </a:cubicBezTo>
                  <a:cubicBezTo>
                    <a:pt x="206" y="678"/>
                    <a:pt x="193" y="678"/>
                    <a:pt x="179" y="678"/>
                  </a:cubicBezTo>
                  <a:cubicBezTo>
                    <a:pt x="146" y="679"/>
                    <a:pt x="121" y="704"/>
                    <a:pt x="120" y="738"/>
                  </a:cubicBezTo>
                  <a:cubicBezTo>
                    <a:pt x="120" y="757"/>
                    <a:pt x="120" y="777"/>
                    <a:pt x="120" y="796"/>
                  </a:cubicBezTo>
                  <a:cubicBezTo>
                    <a:pt x="121" y="832"/>
                    <a:pt x="145" y="857"/>
                    <a:pt x="182" y="858"/>
                  </a:cubicBezTo>
                  <a:cubicBezTo>
                    <a:pt x="199" y="859"/>
                    <a:pt x="218" y="858"/>
                    <a:pt x="235" y="861"/>
                  </a:cubicBezTo>
                  <a:cubicBezTo>
                    <a:pt x="342" y="880"/>
                    <a:pt x="387" y="1009"/>
                    <a:pt x="317" y="1091"/>
                  </a:cubicBezTo>
                  <a:cubicBezTo>
                    <a:pt x="308" y="1101"/>
                    <a:pt x="299" y="1109"/>
                    <a:pt x="290" y="1119"/>
                  </a:cubicBezTo>
                  <a:cubicBezTo>
                    <a:pt x="265" y="1146"/>
                    <a:pt x="265" y="1180"/>
                    <a:pt x="290" y="1206"/>
                  </a:cubicBezTo>
                  <a:cubicBezTo>
                    <a:pt x="301" y="1218"/>
                    <a:pt x="313" y="1230"/>
                    <a:pt x="325" y="1241"/>
                  </a:cubicBezTo>
                  <a:cubicBezTo>
                    <a:pt x="357" y="1273"/>
                    <a:pt x="389" y="1272"/>
                    <a:pt x="422" y="1242"/>
                  </a:cubicBezTo>
                  <a:cubicBezTo>
                    <a:pt x="440" y="1225"/>
                    <a:pt x="458" y="1208"/>
                    <a:pt x="480" y="1198"/>
                  </a:cubicBezTo>
                  <a:cubicBezTo>
                    <a:pt x="568" y="1157"/>
                    <a:pt x="670" y="1219"/>
                    <a:pt x="677" y="1316"/>
                  </a:cubicBezTo>
                  <a:cubicBezTo>
                    <a:pt x="678" y="1329"/>
                    <a:pt x="678" y="1343"/>
                    <a:pt x="678" y="1357"/>
                  </a:cubicBezTo>
                  <a:cubicBezTo>
                    <a:pt x="679" y="1390"/>
                    <a:pt x="704" y="1415"/>
                    <a:pt x="737" y="1416"/>
                  </a:cubicBezTo>
                  <a:cubicBezTo>
                    <a:pt x="757" y="1416"/>
                    <a:pt x="777" y="1416"/>
                    <a:pt x="797" y="1416"/>
                  </a:cubicBezTo>
                  <a:cubicBezTo>
                    <a:pt x="833" y="1415"/>
                    <a:pt x="856" y="1390"/>
                    <a:pt x="858" y="1355"/>
                  </a:cubicBezTo>
                  <a:cubicBezTo>
                    <a:pt x="860" y="1328"/>
                    <a:pt x="860" y="1301"/>
                    <a:pt x="868" y="1277"/>
                  </a:cubicBezTo>
                  <a:cubicBezTo>
                    <a:pt x="901" y="1185"/>
                    <a:pt x="1017" y="1156"/>
                    <a:pt x="1091" y="1219"/>
                  </a:cubicBezTo>
                  <a:cubicBezTo>
                    <a:pt x="1099" y="1226"/>
                    <a:pt x="1107" y="1234"/>
                    <a:pt x="1115" y="1242"/>
                  </a:cubicBezTo>
                  <a:cubicBezTo>
                    <a:pt x="1144" y="1271"/>
                    <a:pt x="1174" y="1273"/>
                    <a:pt x="1206" y="1246"/>
                  </a:cubicBezTo>
                  <a:cubicBezTo>
                    <a:pt x="1231" y="1226"/>
                    <a:pt x="1259" y="1225"/>
                    <a:pt x="1282" y="1241"/>
                  </a:cubicBezTo>
                  <a:cubicBezTo>
                    <a:pt x="1314" y="1264"/>
                    <a:pt x="1316" y="1307"/>
                    <a:pt x="1287" y="1335"/>
                  </a:cubicBezTo>
                  <a:cubicBezTo>
                    <a:pt x="1230" y="1390"/>
                    <a:pt x="1141" y="1401"/>
                    <a:pt x="1073" y="1361"/>
                  </a:cubicBezTo>
                  <a:cubicBezTo>
                    <a:pt x="1054" y="1349"/>
                    <a:pt x="1037" y="1331"/>
                    <a:pt x="1019" y="1316"/>
                  </a:cubicBezTo>
                  <a:cubicBezTo>
                    <a:pt x="1011" y="1309"/>
                    <a:pt x="1003" y="1302"/>
                    <a:pt x="991" y="1307"/>
                  </a:cubicBezTo>
                  <a:cubicBezTo>
                    <a:pt x="980" y="1312"/>
                    <a:pt x="977" y="1322"/>
                    <a:pt x="978" y="1333"/>
                  </a:cubicBezTo>
                  <a:cubicBezTo>
                    <a:pt x="980" y="1374"/>
                    <a:pt x="974" y="1414"/>
                    <a:pt x="951" y="1450"/>
                  </a:cubicBezTo>
                  <a:cubicBezTo>
                    <a:pt x="922" y="1496"/>
                    <a:pt x="881" y="1524"/>
                    <a:pt x="827" y="1533"/>
                  </a:cubicBezTo>
                  <a:cubicBezTo>
                    <a:pt x="825" y="1534"/>
                    <a:pt x="822" y="1535"/>
                    <a:pt x="819" y="1536"/>
                  </a:cubicBezTo>
                  <a:cubicBezTo>
                    <a:pt x="785" y="1536"/>
                    <a:pt x="751" y="1536"/>
                    <a:pt x="717" y="1536"/>
                  </a:cubicBezTo>
                  <a:cubicBezTo>
                    <a:pt x="715" y="1535"/>
                    <a:pt x="712" y="1534"/>
                    <a:pt x="710" y="1533"/>
                  </a:cubicBezTo>
                  <a:cubicBezTo>
                    <a:pt x="632" y="1518"/>
                    <a:pt x="583" y="1472"/>
                    <a:pt x="563" y="1396"/>
                  </a:cubicBezTo>
                  <a:cubicBezTo>
                    <a:pt x="558" y="1375"/>
                    <a:pt x="559" y="1352"/>
                    <a:pt x="558" y="1330"/>
                  </a:cubicBezTo>
                  <a:cubicBezTo>
                    <a:pt x="558" y="1320"/>
                    <a:pt x="555" y="1312"/>
                    <a:pt x="545" y="1307"/>
                  </a:cubicBezTo>
                  <a:cubicBezTo>
                    <a:pt x="534" y="1303"/>
                    <a:pt x="526" y="1307"/>
                    <a:pt x="519" y="1314"/>
                  </a:cubicBezTo>
                  <a:cubicBezTo>
                    <a:pt x="510" y="1323"/>
                    <a:pt x="501" y="1332"/>
                    <a:pt x="492" y="1340"/>
                  </a:cubicBezTo>
                  <a:cubicBezTo>
                    <a:pt x="430" y="1395"/>
                    <a:pt x="335" y="1401"/>
                    <a:pt x="269" y="1351"/>
                  </a:cubicBezTo>
                  <a:cubicBezTo>
                    <a:pt x="243" y="1330"/>
                    <a:pt x="219" y="1306"/>
                    <a:pt x="196" y="1281"/>
                  </a:cubicBezTo>
                  <a:cubicBezTo>
                    <a:pt x="136" y="1215"/>
                    <a:pt x="136" y="1111"/>
                    <a:pt x="195" y="1045"/>
                  </a:cubicBezTo>
                  <a:cubicBezTo>
                    <a:pt x="203" y="1036"/>
                    <a:pt x="211" y="1028"/>
                    <a:pt x="219" y="1020"/>
                  </a:cubicBezTo>
                  <a:cubicBezTo>
                    <a:pt x="227" y="1012"/>
                    <a:pt x="234" y="1004"/>
                    <a:pt x="228" y="991"/>
                  </a:cubicBezTo>
                  <a:cubicBezTo>
                    <a:pt x="223" y="979"/>
                    <a:pt x="214" y="978"/>
                    <a:pt x="202" y="978"/>
                  </a:cubicBezTo>
                  <a:cubicBezTo>
                    <a:pt x="192" y="978"/>
                    <a:pt x="182" y="978"/>
                    <a:pt x="172" y="978"/>
                  </a:cubicBezTo>
                  <a:cubicBezTo>
                    <a:pt x="94" y="975"/>
                    <a:pt x="23" y="919"/>
                    <a:pt x="7" y="843"/>
                  </a:cubicBezTo>
                  <a:cubicBezTo>
                    <a:pt x="0" y="808"/>
                    <a:pt x="0" y="770"/>
                    <a:pt x="1" y="734"/>
                  </a:cubicBezTo>
                  <a:cubicBezTo>
                    <a:pt x="3" y="662"/>
                    <a:pt x="38" y="609"/>
                    <a:pt x="102" y="576"/>
                  </a:cubicBezTo>
                  <a:cubicBezTo>
                    <a:pt x="131" y="561"/>
                    <a:pt x="163" y="557"/>
                    <a:pt x="196" y="558"/>
                  </a:cubicBezTo>
                  <a:cubicBezTo>
                    <a:pt x="209" y="558"/>
                    <a:pt x="222" y="560"/>
                    <a:pt x="228" y="545"/>
                  </a:cubicBezTo>
                  <a:cubicBezTo>
                    <a:pt x="235" y="529"/>
                    <a:pt x="224" y="521"/>
                    <a:pt x="215" y="512"/>
                  </a:cubicBezTo>
                  <a:cubicBezTo>
                    <a:pt x="208" y="505"/>
                    <a:pt x="202" y="498"/>
                    <a:pt x="195" y="491"/>
                  </a:cubicBezTo>
                  <a:cubicBezTo>
                    <a:pt x="137" y="425"/>
                    <a:pt x="136" y="322"/>
                    <a:pt x="195" y="257"/>
                  </a:cubicBezTo>
                  <a:cubicBezTo>
                    <a:pt x="214" y="235"/>
                    <a:pt x="234" y="215"/>
                    <a:pt x="255" y="196"/>
                  </a:cubicBezTo>
                  <a:cubicBezTo>
                    <a:pt x="317" y="140"/>
                    <a:pt x="411" y="136"/>
                    <a:pt x="478" y="185"/>
                  </a:cubicBezTo>
                  <a:cubicBezTo>
                    <a:pt x="493" y="196"/>
                    <a:pt x="506" y="212"/>
                    <a:pt x="522" y="224"/>
                  </a:cubicBezTo>
                  <a:cubicBezTo>
                    <a:pt x="527" y="228"/>
                    <a:pt x="538" y="230"/>
                    <a:pt x="544" y="228"/>
                  </a:cubicBezTo>
                  <a:cubicBezTo>
                    <a:pt x="550" y="225"/>
                    <a:pt x="556" y="216"/>
                    <a:pt x="557" y="209"/>
                  </a:cubicBezTo>
                  <a:cubicBezTo>
                    <a:pt x="560" y="199"/>
                    <a:pt x="558" y="189"/>
                    <a:pt x="558" y="179"/>
                  </a:cubicBezTo>
                  <a:cubicBezTo>
                    <a:pt x="560" y="117"/>
                    <a:pt x="586" y="68"/>
                    <a:pt x="636" y="32"/>
                  </a:cubicBezTo>
                  <a:cubicBezTo>
                    <a:pt x="660" y="14"/>
                    <a:pt x="688" y="6"/>
                    <a:pt x="717" y="0"/>
                  </a:cubicBezTo>
                  <a:cubicBezTo>
                    <a:pt x="751" y="0"/>
                    <a:pt x="785" y="0"/>
                    <a:pt x="819" y="0"/>
                  </a:cubicBezTo>
                  <a:cubicBezTo>
                    <a:pt x="821" y="1"/>
                    <a:pt x="824" y="2"/>
                    <a:pt x="826" y="3"/>
                  </a:cubicBezTo>
                  <a:cubicBezTo>
                    <a:pt x="904" y="18"/>
                    <a:pt x="953" y="64"/>
                    <a:pt x="973" y="140"/>
                  </a:cubicBezTo>
                  <a:cubicBezTo>
                    <a:pt x="978" y="162"/>
                    <a:pt x="975" y="185"/>
                    <a:pt x="979" y="207"/>
                  </a:cubicBezTo>
                  <a:cubicBezTo>
                    <a:pt x="980" y="215"/>
                    <a:pt x="985" y="225"/>
                    <a:pt x="992" y="227"/>
                  </a:cubicBezTo>
                  <a:cubicBezTo>
                    <a:pt x="998" y="230"/>
                    <a:pt x="1009" y="227"/>
                    <a:pt x="1015" y="223"/>
                  </a:cubicBezTo>
                  <a:cubicBezTo>
                    <a:pt x="1026" y="215"/>
                    <a:pt x="1034" y="205"/>
                    <a:pt x="1044" y="196"/>
                  </a:cubicBezTo>
                  <a:cubicBezTo>
                    <a:pt x="1106" y="140"/>
                    <a:pt x="1201" y="135"/>
                    <a:pt x="1268" y="186"/>
                  </a:cubicBezTo>
                  <a:cubicBezTo>
                    <a:pt x="1294" y="206"/>
                    <a:pt x="1317" y="230"/>
                    <a:pt x="1339" y="254"/>
                  </a:cubicBezTo>
                  <a:cubicBezTo>
                    <a:pt x="1400" y="321"/>
                    <a:pt x="1400" y="424"/>
                    <a:pt x="1340" y="492"/>
                  </a:cubicBezTo>
                  <a:cubicBezTo>
                    <a:pt x="1331" y="503"/>
                    <a:pt x="1319" y="512"/>
                    <a:pt x="1311" y="523"/>
                  </a:cubicBezTo>
                  <a:cubicBezTo>
                    <a:pt x="1307" y="528"/>
                    <a:pt x="1306" y="538"/>
                    <a:pt x="1308" y="544"/>
                  </a:cubicBezTo>
                  <a:cubicBezTo>
                    <a:pt x="1311" y="550"/>
                    <a:pt x="1319" y="556"/>
                    <a:pt x="1326" y="557"/>
                  </a:cubicBezTo>
                  <a:cubicBezTo>
                    <a:pt x="1336" y="560"/>
                    <a:pt x="1347" y="558"/>
                    <a:pt x="1357" y="558"/>
                  </a:cubicBezTo>
                  <a:cubicBezTo>
                    <a:pt x="1418" y="560"/>
                    <a:pt x="1466" y="585"/>
                    <a:pt x="1502" y="633"/>
                  </a:cubicBezTo>
                  <a:cubicBezTo>
                    <a:pt x="1521" y="658"/>
                    <a:pt x="1529" y="687"/>
                    <a:pt x="1536" y="717"/>
                  </a:cubicBezTo>
                  <a:cubicBezTo>
                    <a:pt x="1536" y="751"/>
                    <a:pt x="1536" y="785"/>
                    <a:pt x="1536" y="8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9" name="Freeform 117">
              <a:extLst>
                <a:ext uri="{FF2B5EF4-FFF2-40B4-BE49-F238E27FC236}">
                  <a16:creationId xmlns:a16="http://schemas.microsoft.com/office/drawing/2014/main" id="{A36BDEAC-0388-3CDB-00BE-6ADD8D78DC9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3113" y="3186113"/>
              <a:ext cx="200025" cy="152400"/>
            </a:xfrm>
            <a:custGeom>
              <a:avLst/>
              <a:gdLst>
                <a:gd name="T0" fmla="*/ 299 w 677"/>
                <a:gd name="T1" fmla="*/ 511 h 511"/>
                <a:gd name="T2" fmla="*/ 184 w 677"/>
                <a:gd name="T3" fmla="*/ 468 h 511"/>
                <a:gd name="T4" fmla="*/ 29 w 677"/>
                <a:gd name="T5" fmla="*/ 327 h 511"/>
                <a:gd name="T6" fmla="*/ 23 w 677"/>
                <a:gd name="T7" fmla="*/ 240 h 511"/>
                <a:gd name="T8" fmla="*/ 110 w 677"/>
                <a:gd name="T9" fmla="*/ 238 h 511"/>
                <a:gd name="T10" fmla="*/ 258 w 677"/>
                <a:gd name="T11" fmla="*/ 374 h 511"/>
                <a:gd name="T12" fmla="*/ 326 w 677"/>
                <a:gd name="T13" fmla="*/ 366 h 511"/>
                <a:gd name="T14" fmla="*/ 559 w 677"/>
                <a:gd name="T15" fmla="*/ 37 h 511"/>
                <a:gd name="T16" fmla="*/ 596 w 677"/>
                <a:gd name="T17" fmla="*/ 7 h 511"/>
                <a:gd name="T18" fmla="*/ 658 w 677"/>
                <a:gd name="T19" fmla="*/ 26 h 511"/>
                <a:gd name="T20" fmla="*/ 666 w 677"/>
                <a:gd name="T21" fmla="*/ 91 h 511"/>
                <a:gd name="T22" fmla="*/ 658 w 677"/>
                <a:gd name="T23" fmla="*/ 104 h 511"/>
                <a:gd name="T24" fmla="*/ 415 w 677"/>
                <a:gd name="T25" fmla="*/ 448 h 511"/>
                <a:gd name="T26" fmla="*/ 299 w 677"/>
                <a:gd name="T27" fmla="*/ 511 h 5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7" h="511">
                  <a:moveTo>
                    <a:pt x="299" y="511"/>
                  </a:moveTo>
                  <a:cubicBezTo>
                    <a:pt x="251" y="510"/>
                    <a:pt x="215" y="496"/>
                    <a:pt x="184" y="468"/>
                  </a:cubicBezTo>
                  <a:cubicBezTo>
                    <a:pt x="132" y="421"/>
                    <a:pt x="80" y="374"/>
                    <a:pt x="29" y="327"/>
                  </a:cubicBezTo>
                  <a:cubicBezTo>
                    <a:pt x="2" y="302"/>
                    <a:pt x="0" y="265"/>
                    <a:pt x="23" y="240"/>
                  </a:cubicBezTo>
                  <a:cubicBezTo>
                    <a:pt x="46" y="214"/>
                    <a:pt x="82" y="213"/>
                    <a:pt x="110" y="238"/>
                  </a:cubicBezTo>
                  <a:cubicBezTo>
                    <a:pt x="160" y="283"/>
                    <a:pt x="209" y="329"/>
                    <a:pt x="258" y="374"/>
                  </a:cubicBezTo>
                  <a:cubicBezTo>
                    <a:pt x="286" y="399"/>
                    <a:pt x="304" y="397"/>
                    <a:pt x="326" y="366"/>
                  </a:cubicBezTo>
                  <a:cubicBezTo>
                    <a:pt x="403" y="257"/>
                    <a:pt x="481" y="147"/>
                    <a:pt x="559" y="37"/>
                  </a:cubicBezTo>
                  <a:cubicBezTo>
                    <a:pt x="568" y="23"/>
                    <a:pt x="579" y="12"/>
                    <a:pt x="596" y="7"/>
                  </a:cubicBezTo>
                  <a:cubicBezTo>
                    <a:pt x="621" y="0"/>
                    <a:pt x="642" y="7"/>
                    <a:pt x="658" y="26"/>
                  </a:cubicBezTo>
                  <a:cubicBezTo>
                    <a:pt x="675" y="44"/>
                    <a:pt x="677" y="69"/>
                    <a:pt x="666" y="91"/>
                  </a:cubicBezTo>
                  <a:cubicBezTo>
                    <a:pt x="664" y="96"/>
                    <a:pt x="661" y="100"/>
                    <a:pt x="658" y="104"/>
                  </a:cubicBezTo>
                  <a:cubicBezTo>
                    <a:pt x="577" y="219"/>
                    <a:pt x="496" y="333"/>
                    <a:pt x="415" y="448"/>
                  </a:cubicBezTo>
                  <a:cubicBezTo>
                    <a:pt x="385" y="489"/>
                    <a:pt x="343" y="509"/>
                    <a:pt x="299" y="5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60" name="Group 159">
            <a:extLst>
              <a:ext uri="{FF2B5EF4-FFF2-40B4-BE49-F238E27FC236}">
                <a16:creationId xmlns:a16="http://schemas.microsoft.com/office/drawing/2014/main" id="{A071C612-191C-0960-B5EA-C8ED497C57AF}"/>
              </a:ext>
            </a:extLst>
          </p:cNvPr>
          <p:cNvGrpSpPr/>
          <p:nvPr/>
        </p:nvGrpSpPr>
        <p:grpSpPr>
          <a:xfrm>
            <a:off x="9334113" y="2184357"/>
            <a:ext cx="457200" cy="457200"/>
            <a:chOff x="3897313" y="3638550"/>
            <a:chExt cx="457200" cy="457200"/>
          </a:xfrm>
          <a:solidFill>
            <a:srgbClr val="43266B"/>
          </a:solidFill>
        </p:grpSpPr>
        <p:sp>
          <p:nvSpPr>
            <p:cNvPr id="161" name="Freeform 5">
              <a:extLst>
                <a:ext uri="{FF2B5EF4-FFF2-40B4-BE49-F238E27FC236}">
                  <a16:creationId xmlns:a16="http://schemas.microsoft.com/office/drawing/2014/main" id="{04BE777C-F59F-6F12-DC7D-07A21735CB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97313" y="3638550"/>
              <a:ext cx="457200" cy="457200"/>
            </a:xfrm>
            <a:custGeom>
              <a:avLst/>
              <a:gdLst>
                <a:gd name="T0" fmla="*/ 460 w 1440"/>
                <a:gd name="T1" fmla="*/ 0 h 1442"/>
                <a:gd name="T2" fmla="*/ 1237 w 1440"/>
                <a:gd name="T3" fmla="*/ 148 h 1442"/>
                <a:gd name="T4" fmla="*/ 1440 w 1440"/>
                <a:gd name="T5" fmla="*/ 319 h 1442"/>
                <a:gd name="T6" fmla="*/ 1005 w 1440"/>
                <a:gd name="T7" fmla="*/ 1152 h 1442"/>
                <a:gd name="T8" fmla="*/ 1032 w 1440"/>
                <a:gd name="T9" fmla="*/ 1296 h 1442"/>
                <a:gd name="T10" fmla="*/ 552 w 1440"/>
                <a:gd name="T11" fmla="*/ 1440 h 1442"/>
                <a:gd name="T12" fmla="*/ 336 w 1440"/>
                <a:gd name="T13" fmla="*/ 1415 h 1442"/>
                <a:gd name="T14" fmla="*/ 259 w 1440"/>
                <a:gd name="T15" fmla="*/ 1328 h 1442"/>
                <a:gd name="T16" fmla="*/ 79 w 1440"/>
                <a:gd name="T17" fmla="*/ 1265 h 1442"/>
                <a:gd name="T18" fmla="*/ 125 w 1440"/>
                <a:gd name="T19" fmla="*/ 1143 h 1442"/>
                <a:gd name="T20" fmla="*/ 0 w 1440"/>
                <a:gd name="T21" fmla="*/ 1079 h 1442"/>
                <a:gd name="T22" fmla="*/ 102 w 1440"/>
                <a:gd name="T23" fmla="*/ 901 h 1442"/>
                <a:gd name="T24" fmla="*/ 77 w 1440"/>
                <a:gd name="T25" fmla="*/ 789 h 1442"/>
                <a:gd name="T26" fmla="*/ 144 w 1440"/>
                <a:gd name="T27" fmla="*/ 671 h 1442"/>
                <a:gd name="T28" fmla="*/ 336 w 1440"/>
                <a:gd name="T29" fmla="*/ 192 h 1442"/>
                <a:gd name="T30" fmla="*/ 499 w 1440"/>
                <a:gd name="T31" fmla="*/ 576 h 1442"/>
                <a:gd name="T32" fmla="*/ 568 w 1440"/>
                <a:gd name="T33" fmla="*/ 702 h 1442"/>
                <a:gd name="T34" fmla="*/ 690 w 1440"/>
                <a:gd name="T35" fmla="*/ 655 h 1442"/>
                <a:gd name="T36" fmla="*/ 753 w 1440"/>
                <a:gd name="T37" fmla="*/ 835 h 1442"/>
                <a:gd name="T38" fmla="*/ 862 w 1440"/>
                <a:gd name="T39" fmla="*/ 911 h 1442"/>
                <a:gd name="T40" fmla="*/ 1199 w 1440"/>
                <a:gd name="T41" fmla="*/ 192 h 1442"/>
                <a:gd name="T42" fmla="*/ 1056 w 1440"/>
                <a:gd name="T43" fmla="*/ 48 h 1442"/>
                <a:gd name="T44" fmla="*/ 384 w 1440"/>
                <a:gd name="T45" fmla="*/ 128 h 1442"/>
                <a:gd name="T46" fmla="*/ 483 w 1440"/>
                <a:gd name="T47" fmla="*/ 1392 h 1442"/>
                <a:gd name="T48" fmla="*/ 565 w 1440"/>
                <a:gd name="T49" fmla="*/ 1263 h 1442"/>
                <a:gd name="T50" fmla="*/ 737 w 1440"/>
                <a:gd name="T51" fmla="*/ 1240 h 1442"/>
                <a:gd name="T52" fmla="*/ 706 w 1440"/>
                <a:gd name="T53" fmla="*/ 1094 h 1442"/>
                <a:gd name="T54" fmla="*/ 815 w 1440"/>
                <a:gd name="T55" fmla="*/ 957 h 1442"/>
                <a:gd name="T56" fmla="*/ 687 w 1440"/>
                <a:gd name="T57" fmla="*/ 875 h 1442"/>
                <a:gd name="T58" fmla="*/ 666 w 1440"/>
                <a:gd name="T59" fmla="*/ 702 h 1442"/>
                <a:gd name="T60" fmla="*/ 517 w 1440"/>
                <a:gd name="T61" fmla="*/ 733 h 1442"/>
                <a:gd name="T62" fmla="*/ 381 w 1440"/>
                <a:gd name="T63" fmla="*/ 625 h 1442"/>
                <a:gd name="T64" fmla="*/ 302 w 1440"/>
                <a:gd name="T65" fmla="*/ 752 h 1442"/>
                <a:gd name="T66" fmla="*/ 126 w 1440"/>
                <a:gd name="T67" fmla="*/ 775 h 1442"/>
                <a:gd name="T68" fmla="*/ 158 w 1440"/>
                <a:gd name="T69" fmla="*/ 922 h 1442"/>
                <a:gd name="T70" fmla="*/ 49 w 1440"/>
                <a:gd name="T71" fmla="*/ 1059 h 1442"/>
                <a:gd name="T72" fmla="*/ 176 w 1440"/>
                <a:gd name="T73" fmla="*/ 1139 h 1442"/>
                <a:gd name="T74" fmla="*/ 199 w 1440"/>
                <a:gd name="T75" fmla="*/ 1314 h 1442"/>
                <a:gd name="T76" fmla="*/ 345 w 1440"/>
                <a:gd name="T77" fmla="*/ 1282 h 1442"/>
                <a:gd name="T78" fmla="*/ 483 w 1440"/>
                <a:gd name="T79" fmla="*/ 1392 h 1442"/>
                <a:gd name="T80" fmla="*/ 1392 w 1440"/>
                <a:gd name="T81" fmla="*/ 911 h 1442"/>
                <a:gd name="T82" fmla="*/ 1392 w 1440"/>
                <a:gd name="T83" fmla="*/ 312 h 1442"/>
                <a:gd name="T84" fmla="*/ 864 w 1440"/>
                <a:gd name="T85" fmla="*/ 960 h 1442"/>
                <a:gd name="T86" fmla="*/ 883 w 1440"/>
                <a:gd name="T87" fmla="*/ 1104 h 1442"/>
                <a:gd name="T88" fmla="*/ 1394 w 1440"/>
                <a:gd name="T89" fmla="*/ 960 h 1442"/>
                <a:gd name="T90" fmla="*/ 214 w 1440"/>
                <a:gd name="T91" fmla="*/ 654 h 1442"/>
                <a:gd name="T92" fmla="*/ 323 w 1440"/>
                <a:gd name="T93" fmla="*/ 684 h 1442"/>
                <a:gd name="T94" fmla="*/ 336 w 1440"/>
                <a:gd name="T95" fmla="*/ 240 h 1442"/>
                <a:gd name="T96" fmla="*/ 192 w 1440"/>
                <a:gd name="T97" fmla="*/ 641 h 1442"/>
                <a:gd name="T98" fmla="*/ 939 w 1440"/>
                <a:gd name="T99" fmla="*/ 1153 h 1442"/>
                <a:gd name="T100" fmla="*/ 787 w 1440"/>
                <a:gd name="T101" fmla="*/ 1226 h 1442"/>
                <a:gd name="T102" fmla="*/ 792 w 1440"/>
                <a:gd name="T103" fmla="*/ 1392 h 1442"/>
                <a:gd name="T104" fmla="*/ 1056 w 1440"/>
                <a:gd name="T105" fmla="*/ 1368 h 1442"/>
                <a:gd name="T106" fmla="*/ 722 w 1440"/>
                <a:gd name="T107" fmla="*/ 1344 h 1442"/>
                <a:gd name="T108" fmla="*/ 620 w 1440"/>
                <a:gd name="T109" fmla="*/ 1345 h 1442"/>
                <a:gd name="T110" fmla="*/ 534 w 1440"/>
                <a:gd name="T111" fmla="*/ 1374 h 1442"/>
                <a:gd name="T112" fmla="*/ 792 w 1440"/>
                <a:gd name="T113" fmla="*/ 1392 h 1442"/>
                <a:gd name="T114" fmla="*/ 1122 w 1440"/>
                <a:gd name="T115" fmla="*/ 142 h 14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440" h="1442">
                  <a:moveTo>
                    <a:pt x="336" y="192"/>
                  </a:moveTo>
                  <a:cubicBezTo>
                    <a:pt x="336" y="168"/>
                    <a:pt x="336" y="146"/>
                    <a:pt x="336" y="124"/>
                  </a:cubicBezTo>
                  <a:cubicBezTo>
                    <a:pt x="336" y="52"/>
                    <a:pt x="388" y="0"/>
                    <a:pt x="460" y="0"/>
                  </a:cubicBezTo>
                  <a:cubicBezTo>
                    <a:pt x="672" y="0"/>
                    <a:pt x="884" y="0"/>
                    <a:pt x="1097" y="0"/>
                  </a:cubicBezTo>
                  <a:cubicBezTo>
                    <a:pt x="1109" y="0"/>
                    <a:pt x="1119" y="4"/>
                    <a:pt x="1127" y="13"/>
                  </a:cubicBezTo>
                  <a:cubicBezTo>
                    <a:pt x="1164" y="58"/>
                    <a:pt x="1202" y="102"/>
                    <a:pt x="1237" y="148"/>
                  </a:cubicBezTo>
                  <a:cubicBezTo>
                    <a:pt x="1246" y="159"/>
                    <a:pt x="1247" y="175"/>
                    <a:pt x="1253" y="192"/>
                  </a:cubicBezTo>
                  <a:cubicBezTo>
                    <a:pt x="1270" y="192"/>
                    <a:pt x="1291" y="192"/>
                    <a:pt x="1312" y="192"/>
                  </a:cubicBezTo>
                  <a:cubicBezTo>
                    <a:pt x="1389" y="192"/>
                    <a:pt x="1440" y="242"/>
                    <a:pt x="1440" y="319"/>
                  </a:cubicBezTo>
                  <a:cubicBezTo>
                    <a:pt x="1440" y="554"/>
                    <a:pt x="1440" y="789"/>
                    <a:pt x="1440" y="1024"/>
                  </a:cubicBezTo>
                  <a:cubicBezTo>
                    <a:pt x="1440" y="1101"/>
                    <a:pt x="1389" y="1152"/>
                    <a:pt x="1312" y="1152"/>
                  </a:cubicBezTo>
                  <a:cubicBezTo>
                    <a:pt x="1210" y="1152"/>
                    <a:pt x="1107" y="1152"/>
                    <a:pt x="1005" y="1152"/>
                  </a:cubicBezTo>
                  <a:cubicBezTo>
                    <a:pt x="1000" y="1152"/>
                    <a:pt x="994" y="1152"/>
                    <a:pt x="987" y="1152"/>
                  </a:cubicBezTo>
                  <a:cubicBezTo>
                    <a:pt x="993" y="1200"/>
                    <a:pt x="999" y="1247"/>
                    <a:pt x="1005" y="1296"/>
                  </a:cubicBezTo>
                  <a:cubicBezTo>
                    <a:pt x="1014" y="1296"/>
                    <a:pt x="1023" y="1296"/>
                    <a:pt x="1032" y="1296"/>
                  </a:cubicBezTo>
                  <a:cubicBezTo>
                    <a:pt x="1072" y="1297"/>
                    <a:pt x="1104" y="1328"/>
                    <a:pt x="1104" y="1367"/>
                  </a:cubicBezTo>
                  <a:cubicBezTo>
                    <a:pt x="1104" y="1407"/>
                    <a:pt x="1073" y="1440"/>
                    <a:pt x="1032" y="1440"/>
                  </a:cubicBezTo>
                  <a:cubicBezTo>
                    <a:pt x="872" y="1440"/>
                    <a:pt x="712" y="1440"/>
                    <a:pt x="552" y="1440"/>
                  </a:cubicBezTo>
                  <a:cubicBezTo>
                    <a:pt x="535" y="1440"/>
                    <a:pt x="518" y="1438"/>
                    <a:pt x="500" y="1439"/>
                  </a:cubicBezTo>
                  <a:cubicBezTo>
                    <a:pt x="455" y="1442"/>
                    <a:pt x="409" y="1440"/>
                    <a:pt x="364" y="1440"/>
                  </a:cubicBezTo>
                  <a:cubicBezTo>
                    <a:pt x="346" y="1440"/>
                    <a:pt x="338" y="1433"/>
                    <a:pt x="336" y="1415"/>
                  </a:cubicBezTo>
                  <a:cubicBezTo>
                    <a:pt x="332" y="1389"/>
                    <a:pt x="329" y="1363"/>
                    <a:pt x="324" y="1337"/>
                  </a:cubicBezTo>
                  <a:cubicBezTo>
                    <a:pt x="323" y="1331"/>
                    <a:pt x="317" y="1326"/>
                    <a:pt x="313" y="1322"/>
                  </a:cubicBezTo>
                  <a:cubicBezTo>
                    <a:pt x="293" y="1309"/>
                    <a:pt x="276" y="1312"/>
                    <a:pt x="259" y="1328"/>
                  </a:cubicBezTo>
                  <a:cubicBezTo>
                    <a:pt x="245" y="1342"/>
                    <a:pt x="227" y="1353"/>
                    <a:pt x="211" y="1365"/>
                  </a:cubicBezTo>
                  <a:cubicBezTo>
                    <a:pt x="197" y="1375"/>
                    <a:pt x="187" y="1374"/>
                    <a:pt x="175" y="1362"/>
                  </a:cubicBezTo>
                  <a:cubicBezTo>
                    <a:pt x="143" y="1330"/>
                    <a:pt x="111" y="1298"/>
                    <a:pt x="79" y="1265"/>
                  </a:cubicBezTo>
                  <a:cubicBezTo>
                    <a:pt x="66" y="1252"/>
                    <a:pt x="65" y="1242"/>
                    <a:pt x="77" y="1227"/>
                  </a:cubicBezTo>
                  <a:cubicBezTo>
                    <a:pt x="91" y="1207"/>
                    <a:pt x="106" y="1187"/>
                    <a:pt x="122" y="1167"/>
                  </a:cubicBezTo>
                  <a:cubicBezTo>
                    <a:pt x="128" y="1159"/>
                    <a:pt x="128" y="1153"/>
                    <a:pt x="125" y="1143"/>
                  </a:cubicBezTo>
                  <a:cubicBezTo>
                    <a:pt x="119" y="1120"/>
                    <a:pt x="105" y="1114"/>
                    <a:pt x="83" y="1112"/>
                  </a:cubicBezTo>
                  <a:cubicBezTo>
                    <a:pt x="63" y="1111"/>
                    <a:pt x="43" y="1107"/>
                    <a:pt x="23" y="1104"/>
                  </a:cubicBezTo>
                  <a:cubicBezTo>
                    <a:pt x="8" y="1102"/>
                    <a:pt x="0" y="1093"/>
                    <a:pt x="0" y="1079"/>
                  </a:cubicBezTo>
                  <a:cubicBezTo>
                    <a:pt x="0" y="1032"/>
                    <a:pt x="0" y="985"/>
                    <a:pt x="0" y="938"/>
                  </a:cubicBezTo>
                  <a:cubicBezTo>
                    <a:pt x="0" y="922"/>
                    <a:pt x="8" y="914"/>
                    <a:pt x="24" y="912"/>
                  </a:cubicBezTo>
                  <a:cubicBezTo>
                    <a:pt x="50" y="908"/>
                    <a:pt x="76" y="904"/>
                    <a:pt x="102" y="901"/>
                  </a:cubicBezTo>
                  <a:cubicBezTo>
                    <a:pt x="112" y="900"/>
                    <a:pt x="115" y="894"/>
                    <a:pt x="119" y="887"/>
                  </a:cubicBezTo>
                  <a:cubicBezTo>
                    <a:pt x="131" y="867"/>
                    <a:pt x="128" y="852"/>
                    <a:pt x="112" y="836"/>
                  </a:cubicBezTo>
                  <a:cubicBezTo>
                    <a:pt x="99" y="822"/>
                    <a:pt x="88" y="805"/>
                    <a:pt x="77" y="789"/>
                  </a:cubicBezTo>
                  <a:cubicBezTo>
                    <a:pt x="65" y="773"/>
                    <a:pt x="66" y="764"/>
                    <a:pt x="79" y="750"/>
                  </a:cubicBezTo>
                  <a:cubicBezTo>
                    <a:pt x="98" y="731"/>
                    <a:pt x="116" y="713"/>
                    <a:pt x="135" y="695"/>
                  </a:cubicBezTo>
                  <a:cubicBezTo>
                    <a:pt x="142" y="688"/>
                    <a:pt x="144" y="681"/>
                    <a:pt x="144" y="671"/>
                  </a:cubicBezTo>
                  <a:cubicBezTo>
                    <a:pt x="144" y="554"/>
                    <a:pt x="144" y="437"/>
                    <a:pt x="144" y="320"/>
                  </a:cubicBezTo>
                  <a:cubicBezTo>
                    <a:pt x="144" y="242"/>
                    <a:pt x="194" y="192"/>
                    <a:pt x="273" y="192"/>
                  </a:cubicBezTo>
                  <a:cubicBezTo>
                    <a:pt x="293" y="192"/>
                    <a:pt x="314" y="192"/>
                    <a:pt x="336" y="192"/>
                  </a:cubicBezTo>
                  <a:close/>
                  <a:moveTo>
                    <a:pt x="384" y="576"/>
                  </a:moveTo>
                  <a:cubicBezTo>
                    <a:pt x="391" y="576"/>
                    <a:pt x="395" y="576"/>
                    <a:pt x="400" y="576"/>
                  </a:cubicBezTo>
                  <a:cubicBezTo>
                    <a:pt x="433" y="576"/>
                    <a:pt x="466" y="576"/>
                    <a:pt x="499" y="576"/>
                  </a:cubicBezTo>
                  <a:cubicBezTo>
                    <a:pt x="518" y="576"/>
                    <a:pt x="525" y="583"/>
                    <a:pt x="528" y="601"/>
                  </a:cubicBezTo>
                  <a:cubicBezTo>
                    <a:pt x="531" y="621"/>
                    <a:pt x="536" y="640"/>
                    <a:pt x="536" y="659"/>
                  </a:cubicBezTo>
                  <a:cubicBezTo>
                    <a:pt x="537" y="682"/>
                    <a:pt x="545" y="696"/>
                    <a:pt x="568" y="702"/>
                  </a:cubicBezTo>
                  <a:cubicBezTo>
                    <a:pt x="577" y="704"/>
                    <a:pt x="583" y="704"/>
                    <a:pt x="590" y="699"/>
                  </a:cubicBezTo>
                  <a:cubicBezTo>
                    <a:pt x="610" y="683"/>
                    <a:pt x="630" y="668"/>
                    <a:pt x="651" y="653"/>
                  </a:cubicBezTo>
                  <a:cubicBezTo>
                    <a:pt x="667" y="641"/>
                    <a:pt x="676" y="642"/>
                    <a:pt x="690" y="655"/>
                  </a:cubicBezTo>
                  <a:cubicBezTo>
                    <a:pt x="722" y="687"/>
                    <a:pt x="753" y="718"/>
                    <a:pt x="785" y="750"/>
                  </a:cubicBezTo>
                  <a:cubicBezTo>
                    <a:pt x="799" y="764"/>
                    <a:pt x="799" y="773"/>
                    <a:pt x="787" y="789"/>
                  </a:cubicBezTo>
                  <a:cubicBezTo>
                    <a:pt x="776" y="805"/>
                    <a:pt x="766" y="822"/>
                    <a:pt x="753" y="835"/>
                  </a:cubicBezTo>
                  <a:cubicBezTo>
                    <a:pt x="734" y="853"/>
                    <a:pt x="735" y="871"/>
                    <a:pt x="747" y="891"/>
                  </a:cubicBezTo>
                  <a:cubicBezTo>
                    <a:pt x="749" y="895"/>
                    <a:pt x="753" y="899"/>
                    <a:pt x="756" y="899"/>
                  </a:cubicBezTo>
                  <a:cubicBezTo>
                    <a:pt x="791" y="904"/>
                    <a:pt x="826" y="911"/>
                    <a:pt x="862" y="911"/>
                  </a:cubicBezTo>
                  <a:cubicBezTo>
                    <a:pt x="969" y="913"/>
                    <a:pt x="1076" y="912"/>
                    <a:pt x="1182" y="912"/>
                  </a:cubicBezTo>
                  <a:cubicBezTo>
                    <a:pt x="1188" y="912"/>
                    <a:pt x="1193" y="912"/>
                    <a:pt x="1199" y="912"/>
                  </a:cubicBezTo>
                  <a:cubicBezTo>
                    <a:pt x="1199" y="671"/>
                    <a:pt x="1199" y="432"/>
                    <a:pt x="1199" y="192"/>
                  </a:cubicBezTo>
                  <a:cubicBezTo>
                    <a:pt x="1177" y="192"/>
                    <a:pt x="1156" y="192"/>
                    <a:pt x="1136" y="192"/>
                  </a:cubicBezTo>
                  <a:cubicBezTo>
                    <a:pt x="1086" y="192"/>
                    <a:pt x="1056" y="163"/>
                    <a:pt x="1056" y="113"/>
                  </a:cubicBezTo>
                  <a:cubicBezTo>
                    <a:pt x="1056" y="92"/>
                    <a:pt x="1056" y="70"/>
                    <a:pt x="1056" y="48"/>
                  </a:cubicBezTo>
                  <a:cubicBezTo>
                    <a:pt x="1049" y="48"/>
                    <a:pt x="1043" y="48"/>
                    <a:pt x="1038" y="48"/>
                  </a:cubicBezTo>
                  <a:cubicBezTo>
                    <a:pt x="847" y="48"/>
                    <a:pt x="656" y="48"/>
                    <a:pt x="465" y="48"/>
                  </a:cubicBezTo>
                  <a:cubicBezTo>
                    <a:pt x="413" y="48"/>
                    <a:pt x="384" y="77"/>
                    <a:pt x="384" y="128"/>
                  </a:cubicBezTo>
                  <a:cubicBezTo>
                    <a:pt x="384" y="248"/>
                    <a:pt x="384" y="368"/>
                    <a:pt x="384" y="488"/>
                  </a:cubicBezTo>
                  <a:cubicBezTo>
                    <a:pt x="384" y="517"/>
                    <a:pt x="384" y="545"/>
                    <a:pt x="384" y="576"/>
                  </a:cubicBezTo>
                  <a:close/>
                  <a:moveTo>
                    <a:pt x="483" y="1392"/>
                  </a:moveTo>
                  <a:cubicBezTo>
                    <a:pt x="487" y="1364"/>
                    <a:pt x="492" y="1337"/>
                    <a:pt x="495" y="1310"/>
                  </a:cubicBezTo>
                  <a:cubicBezTo>
                    <a:pt x="497" y="1296"/>
                    <a:pt x="503" y="1287"/>
                    <a:pt x="518" y="1283"/>
                  </a:cubicBezTo>
                  <a:cubicBezTo>
                    <a:pt x="534" y="1277"/>
                    <a:pt x="550" y="1271"/>
                    <a:pt x="565" y="1263"/>
                  </a:cubicBezTo>
                  <a:cubicBezTo>
                    <a:pt x="578" y="1256"/>
                    <a:pt x="590" y="1257"/>
                    <a:pt x="602" y="1266"/>
                  </a:cubicBezTo>
                  <a:cubicBezTo>
                    <a:pt x="623" y="1283"/>
                    <a:pt x="645" y="1299"/>
                    <a:pt x="664" y="1313"/>
                  </a:cubicBezTo>
                  <a:cubicBezTo>
                    <a:pt x="689" y="1289"/>
                    <a:pt x="713" y="1265"/>
                    <a:pt x="737" y="1240"/>
                  </a:cubicBezTo>
                  <a:cubicBezTo>
                    <a:pt x="722" y="1220"/>
                    <a:pt x="706" y="1198"/>
                    <a:pt x="689" y="1176"/>
                  </a:cubicBezTo>
                  <a:cubicBezTo>
                    <a:pt x="681" y="1165"/>
                    <a:pt x="680" y="1155"/>
                    <a:pt x="686" y="1143"/>
                  </a:cubicBezTo>
                  <a:cubicBezTo>
                    <a:pt x="694" y="1127"/>
                    <a:pt x="701" y="1111"/>
                    <a:pt x="706" y="1094"/>
                  </a:cubicBezTo>
                  <a:cubicBezTo>
                    <a:pt x="711" y="1080"/>
                    <a:pt x="720" y="1072"/>
                    <a:pt x="735" y="1071"/>
                  </a:cubicBezTo>
                  <a:cubicBezTo>
                    <a:pt x="762" y="1068"/>
                    <a:pt x="788" y="1063"/>
                    <a:pt x="815" y="1059"/>
                  </a:cubicBezTo>
                  <a:cubicBezTo>
                    <a:pt x="815" y="1025"/>
                    <a:pt x="815" y="992"/>
                    <a:pt x="815" y="957"/>
                  </a:cubicBezTo>
                  <a:cubicBezTo>
                    <a:pt x="788" y="953"/>
                    <a:pt x="761" y="949"/>
                    <a:pt x="734" y="945"/>
                  </a:cubicBezTo>
                  <a:cubicBezTo>
                    <a:pt x="720" y="943"/>
                    <a:pt x="711" y="937"/>
                    <a:pt x="707" y="923"/>
                  </a:cubicBezTo>
                  <a:cubicBezTo>
                    <a:pt x="701" y="907"/>
                    <a:pt x="695" y="891"/>
                    <a:pt x="687" y="875"/>
                  </a:cubicBezTo>
                  <a:cubicBezTo>
                    <a:pt x="680" y="861"/>
                    <a:pt x="681" y="850"/>
                    <a:pt x="691" y="838"/>
                  </a:cubicBezTo>
                  <a:cubicBezTo>
                    <a:pt x="707" y="817"/>
                    <a:pt x="723" y="795"/>
                    <a:pt x="738" y="774"/>
                  </a:cubicBezTo>
                  <a:cubicBezTo>
                    <a:pt x="714" y="750"/>
                    <a:pt x="690" y="726"/>
                    <a:pt x="666" y="702"/>
                  </a:cubicBezTo>
                  <a:cubicBezTo>
                    <a:pt x="645" y="717"/>
                    <a:pt x="623" y="734"/>
                    <a:pt x="601" y="750"/>
                  </a:cubicBezTo>
                  <a:cubicBezTo>
                    <a:pt x="590" y="759"/>
                    <a:pt x="579" y="760"/>
                    <a:pt x="566" y="754"/>
                  </a:cubicBezTo>
                  <a:cubicBezTo>
                    <a:pt x="550" y="746"/>
                    <a:pt x="534" y="739"/>
                    <a:pt x="517" y="733"/>
                  </a:cubicBezTo>
                  <a:cubicBezTo>
                    <a:pt x="503" y="728"/>
                    <a:pt x="497" y="720"/>
                    <a:pt x="495" y="706"/>
                  </a:cubicBezTo>
                  <a:cubicBezTo>
                    <a:pt x="491" y="679"/>
                    <a:pt x="487" y="652"/>
                    <a:pt x="483" y="625"/>
                  </a:cubicBezTo>
                  <a:cubicBezTo>
                    <a:pt x="449" y="625"/>
                    <a:pt x="415" y="625"/>
                    <a:pt x="381" y="625"/>
                  </a:cubicBezTo>
                  <a:cubicBezTo>
                    <a:pt x="377" y="652"/>
                    <a:pt x="373" y="679"/>
                    <a:pt x="369" y="706"/>
                  </a:cubicBezTo>
                  <a:cubicBezTo>
                    <a:pt x="367" y="720"/>
                    <a:pt x="361" y="729"/>
                    <a:pt x="347" y="733"/>
                  </a:cubicBezTo>
                  <a:cubicBezTo>
                    <a:pt x="332" y="738"/>
                    <a:pt x="316" y="744"/>
                    <a:pt x="302" y="752"/>
                  </a:cubicBezTo>
                  <a:cubicBezTo>
                    <a:pt x="286" y="760"/>
                    <a:pt x="274" y="759"/>
                    <a:pt x="260" y="748"/>
                  </a:cubicBezTo>
                  <a:cubicBezTo>
                    <a:pt x="240" y="732"/>
                    <a:pt x="218" y="717"/>
                    <a:pt x="199" y="702"/>
                  </a:cubicBezTo>
                  <a:cubicBezTo>
                    <a:pt x="174" y="727"/>
                    <a:pt x="150" y="750"/>
                    <a:pt x="126" y="775"/>
                  </a:cubicBezTo>
                  <a:cubicBezTo>
                    <a:pt x="142" y="795"/>
                    <a:pt x="158" y="818"/>
                    <a:pt x="175" y="839"/>
                  </a:cubicBezTo>
                  <a:cubicBezTo>
                    <a:pt x="183" y="851"/>
                    <a:pt x="184" y="861"/>
                    <a:pt x="178" y="874"/>
                  </a:cubicBezTo>
                  <a:cubicBezTo>
                    <a:pt x="170" y="890"/>
                    <a:pt x="163" y="906"/>
                    <a:pt x="158" y="922"/>
                  </a:cubicBezTo>
                  <a:cubicBezTo>
                    <a:pt x="153" y="937"/>
                    <a:pt x="144" y="943"/>
                    <a:pt x="130" y="945"/>
                  </a:cubicBezTo>
                  <a:cubicBezTo>
                    <a:pt x="103" y="949"/>
                    <a:pt x="76" y="953"/>
                    <a:pt x="49" y="957"/>
                  </a:cubicBezTo>
                  <a:cubicBezTo>
                    <a:pt x="49" y="992"/>
                    <a:pt x="49" y="1025"/>
                    <a:pt x="49" y="1059"/>
                  </a:cubicBezTo>
                  <a:cubicBezTo>
                    <a:pt x="76" y="1063"/>
                    <a:pt x="103" y="1068"/>
                    <a:pt x="129" y="1071"/>
                  </a:cubicBezTo>
                  <a:cubicBezTo>
                    <a:pt x="145" y="1072"/>
                    <a:pt x="153" y="1080"/>
                    <a:pt x="158" y="1095"/>
                  </a:cubicBezTo>
                  <a:cubicBezTo>
                    <a:pt x="163" y="1110"/>
                    <a:pt x="169" y="1125"/>
                    <a:pt x="176" y="1139"/>
                  </a:cubicBezTo>
                  <a:cubicBezTo>
                    <a:pt x="184" y="1154"/>
                    <a:pt x="183" y="1167"/>
                    <a:pt x="172" y="1180"/>
                  </a:cubicBezTo>
                  <a:cubicBezTo>
                    <a:pt x="156" y="1201"/>
                    <a:pt x="140" y="1222"/>
                    <a:pt x="126" y="1241"/>
                  </a:cubicBezTo>
                  <a:cubicBezTo>
                    <a:pt x="151" y="1266"/>
                    <a:pt x="175" y="1289"/>
                    <a:pt x="199" y="1314"/>
                  </a:cubicBezTo>
                  <a:cubicBezTo>
                    <a:pt x="219" y="1298"/>
                    <a:pt x="241" y="1283"/>
                    <a:pt x="262" y="1266"/>
                  </a:cubicBezTo>
                  <a:cubicBezTo>
                    <a:pt x="274" y="1257"/>
                    <a:pt x="285" y="1256"/>
                    <a:pt x="298" y="1263"/>
                  </a:cubicBezTo>
                  <a:cubicBezTo>
                    <a:pt x="314" y="1270"/>
                    <a:pt x="329" y="1277"/>
                    <a:pt x="345" y="1282"/>
                  </a:cubicBezTo>
                  <a:cubicBezTo>
                    <a:pt x="361" y="1287"/>
                    <a:pt x="368" y="1296"/>
                    <a:pt x="369" y="1312"/>
                  </a:cubicBezTo>
                  <a:cubicBezTo>
                    <a:pt x="372" y="1339"/>
                    <a:pt x="377" y="1365"/>
                    <a:pt x="381" y="1392"/>
                  </a:cubicBezTo>
                  <a:cubicBezTo>
                    <a:pt x="416" y="1392"/>
                    <a:pt x="449" y="1392"/>
                    <a:pt x="483" y="1392"/>
                  </a:cubicBezTo>
                  <a:close/>
                  <a:moveTo>
                    <a:pt x="1249" y="240"/>
                  </a:moveTo>
                  <a:cubicBezTo>
                    <a:pt x="1249" y="465"/>
                    <a:pt x="1249" y="688"/>
                    <a:pt x="1249" y="911"/>
                  </a:cubicBezTo>
                  <a:cubicBezTo>
                    <a:pt x="1297" y="911"/>
                    <a:pt x="1344" y="911"/>
                    <a:pt x="1392" y="911"/>
                  </a:cubicBezTo>
                  <a:cubicBezTo>
                    <a:pt x="1392" y="904"/>
                    <a:pt x="1392" y="898"/>
                    <a:pt x="1392" y="892"/>
                  </a:cubicBezTo>
                  <a:cubicBezTo>
                    <a:pt x="1392" y="738"/>
                    <a:pt x="1392" y="583"/>
                    <a:pt x="1392" y="429"/>
                  </a:cubicBezTo>
                  <a:cubicBezTo>
                    <a:pt x="1392" y="390"/>
                    <a:pt x="1392" y="351"/>
                    <a:pt x="1392" y="312"/>
                  </a:cubicBezTo>
                  <a:cubicBezTo>
                    <a:pt x="1391" y="273"/>
                    <a:pt x="1362" y="242"/>
                    <a:pt x="1325" y="240"/>
                  </a:cubicBezTo>
                  <a:cubicBezTo>
                    <a:pt x="1300" y="239"/>
                    <a:pt x="1275" y="240"/>
                    <a:pt x="1249" y="240"/>
                  </a:cubicBezTo>
                  <a:close/>
                  <a:moveTo>
                    <a:pt x="864" y="960"/>
                  </a:moveTo>
                  <a:cubicBezTo>
                    <a:pt x="864" y="998"/>
                    <a:pt x="865" y="1033"/>
                    <a:pt x="864" y="1069"/>
                  </a:cubicBezTo>
                  <a:cubicBezTo>
                    <a:pt x="863" y="1081"/>
                    <a:pt x="859" y="1092"/>
                    <a:pt x="856" y="1104"/>
                  </a:cubicBezTo>
                  <a:cubicBezTo>
                    <a:pt x="862" y="1104"/>
                    <a:pt x="873" y="1104"/>
                    <a:pt x="883" y="1104"/>
                  </a:cubicBezTo>
                  <a:cubicBezTo>
                    <a:pt x="1027" y="1104"/>
                    <a:pt x="1171" y="1104"/>
                    <a:pt x="1315" y="1104"/>
                  </a:cubicBezTo>
                  <a:cubicBezTo>
                    <a:pt x="1350" y="1104"/>
                    <a:pt x="1380" y="1087"/>
                    <a:pt x="1387" y="1056"/>
                  </a:cubicBezTo>
                  <a:cubicBezTo>
                    <a:pt x="1393" y="1025"/>
                    <a:pt x="1392" y="993"/>
                    <a:pt x="1394" y="960"/>
                  </a:cubicBezTo>
                  <a:cubicBezTo>
                    <a:pt x="1215" y="960"/>
                    <a:pt x="1041" y="960"/>
                    <a:pt x="864" y="960"/>
                  </a:cubicBezTo>
                  <a:close/>
                  <a:moveTo>
                    <a:pt x="192" y="641"/>
                  </a:moveTo>
                  <a:cubicBezTo>
                    <a:pt x="201" y="646"/>
                    <a:pt x="208" y="649"/>
                    <a:pt x="214" y="654"/>
                  </a:cubicBezTo>
                  <a:cubicBezTo>
                    <a:pt x="229" y="665"/>
                    <a:pt x="246" y="674"/>
                    <a:pt x="258" y="687"/>
                  </a:cubicBezTo>
                  <a:cubicBezTo>
                    <a:pt x="277" y="706"/>
                    <a:pt x="295" y="706"/>
                    <a:pt x="315" y="693"/>
                  </a:cubicBezTo>
                  <a:cubicBezTo>
                    <a:pt x="318" y="691"/>
                    <a:pt x="323" y="688"/>
                    <a:pt x="323" y="684"/>
                  </a:cubicBezTo>
                  <a:cubicBezTo>
                    <a:pt x="328" y="652"/>
                    <a:pt x="335" y="619"/>
                    <a:pt x="335" y="586"/>
                  </a:cubicBezTo>
                  <a:cubicBezTo>
                    <a:pt x="337" y="477"/>
                    <a:pt x="336" y="367"/>
                    <a:pt x="336" y="257"/>
                  </a:cubicBezTo>
                  <a:cubicBezTo>
                    <a:pt x="336" y="251"/>
                    <a:pt x="336" y="246"/>
                    <a:pt x="336" y="240"/>
                  </a:cubicBezTo>
                  <a:cubicBezTo>
                    <a:pt x="309" y="240"/>
                    <a:pt x="283" y="239"/>
                    <a:pt x="258" y="241"/>
                  </a:cubicBezTo>
                  <a:cubicBezTo>
                    <a:pt x="222" y="243"/>
                    <a:pt x="193" y="273"/>
                    <a:pt x="192" y="309"/>
                  </a:cubicBezTo>
                  <a:cubicBezTo>
                    <a:pt x="192" y="420"/>
                    <a:pt x="192" y="531"/>
                    <a:pt x="192" y="641"/>
                  </a:cubicBezTo>
                  <a:close/>
                  <a:moveTo>
                    <a:pt x="755" y="1295"/>
                  </a:moveTo>
                  <a:cubicBezTo>
                    <a:pt x="825" y="1295"/>
                    <a:pt x="891" y="1295"/>
                    <a:pt x="957" y="1295"/>
                  </a:cubicBezTo>
                  <a:cubicBezTo>
                    <a:pt x="951" y="1247"/>
                    <a:pt x="945" y="1200"/>
                    <a:pt x="939" y="1153"/>
                  </a:cubicBezTo>
                  <a:cubicBezTo>
                    <a:pt x="870" y="1153"/>
                    <a:pt x="803" y="1153"/>
                    <a:pt x="733" y="1153"/>
                  </a:cubicBezTo>
                  <a:cubicBezTo>
                    <a:pt x="737" y="1159"/>
                    <a:pt x="740" y="1163"/>
                    <a:pt x="743" y="1167"/>
                  </a:cubicBezTo>
                  <a:cubicBezTo>
                    <a:pt x="757" y="1187"/>
                    <a:pt x="772" y="1206"/>
                    <a:pt x="787" y="1226"/>
                  </a:cubicBezTo>
                  <a:cubicBezTo>
                    <a:pt x="799" y="1243"/>
                    <a:pt x="799" y="1252"/>
                    <a:pt x="784" y="1267"/>
                  </a:cubicBezTo>
                  <a:cubicBezTo>
                    <a:pt x="775" y="1276"/>
                    <a:pt x="766" y="1284"/>
                    <a:pt x="755" y="1295"/>
                  </a:cubicBezTo>
                  <a:close/>
                  <a:moveTo>
                    <a:pt x="792" y="1392"/>
                  </a:moveTo>
                  <a:cubicBezTo>
                    <a:pt x="854" y="1392"/>
                    <a:pt x="916" y="1392"/>
                    <a:pt x="978" y="1392"/>
                  </a:cubicBezTo>
                  <a:cubicBezTo>
                    <a:pt x="996" y="1392"/>
                    <a:pt x="1014" y="1392"/>
                    <a:pt x="1032" y="1392"/>
                  </a:cubicBezTo>
                  <a:cubicBezTo>
                    <a:pt x="1046" y="1391"/>
                    <a:pt x="1056" y="1381"/>
                    <a:pt x="1056" y="1368"/>
                  </a:cubicBezTo>
                  <a:cubicBezTo>
                    <a:pt x="1056" y="1355"/>
                    <a:pt x="1046" y="1345"/>
                    <a:pt x="1032" y="1344"/>
                  </a:cubicBezTo>
                  <a:cubicBezTo>
                    <a:pt x="1029" y="1344"/>
                    <a:pt x="1025" y="1344"/>
                    <a:pt x="1022" y="1344"/>
                  </a:cubicBezTo>
                  <a:cubicBezTo>
                    <a:pt x="922" y="1344"/>
                    <a:pt x="822" y="1344"/>
                    <a:pt x="722" y="1344"/>
                  </a:cubicBezTo>
                  <a:cubicBezTo>
                    <a:pt x="711" y="1344"/>
                    <a:pt x="703" y="1347"/>
                    <a:pt x="696" y="1355"/>
                  </a:cubicBezTo>
                  <a:cubicBezTo>
                    <a:pt x="675" y="1377"/>
                    <a:pt x="669" y="1377"/>
                    <a:pt x="644" y="1358"/>
                  </a:cubicBezTo>
                  <a:cubicBezTo>
                    <a:pt x="637" y="1353"/>
                    <a:pt x="628" y="1345"/>
                    <a:pt x="620" y="1345"/>
                  </a:cubicBezTo>
                  <a:cubicBezTo>
                    <a:pt x="597" y="1343"/>
                    <a:pt x="574" y="1344"/>
                    <a:pt x="551" y="1344"/>
                  </a:cubicBezTo>
                  <a:cubicBezTo>
                    <a:pt x="543" y="1344"/>
                    <a:pt x="537" y="1348"/>
                    <a:pt x="537" y="1358"/>
                  </a:cubicBezTo>
                  <a:cubicBezTo>
                    <a:pt x="536" y="1363"/>
                    <a:pt x="535" y="1369"/>
                    <a:pt x="534" y="1374"/>
                  </a:cubicBezTo>
                  <a:cubicBezTo>
                    <a:pt x="532" y="1383"/>
                    <a:pt x="537" y="1388"/>
                    <a:pt x="545" y="1391"/>
                  </a:cubicBezTo>
                  <a:cubicBezTo>
                    <a:pt x="550" y="1392"/>
                    <a:pt x="556" y="1392"/>
                    <a:pt x="561" y="1392"/>
                  </a:cubicBezTo>
                  <a:cubicBezTo>
                    <a:pt x="638" y="1392"/>
                    <a:pt x="715" y="1392"/>
                    <a:pt x="792" y="1392"/>
                  </a:cubicBezTo>
                  <a:close/>
                  <a:moveTo>
                    <a:pt x="1104" y="62"/>
                  </a:moveTo>
                  <a:cubicBezTo>
                    <a:pt x="1104" y="85"/>
                    <a:pt x="1103" y="104"/>
                    <a:pt x="1105" y="122"/>
                  </a:cubicBezTo>
                  <a:cubicBezTo>
                    <a:pt x="1106" y="130"/>
                    <a:pt x="1115" y="141"/>
                    <a:pt x="1122" y="142"/>
                  </a:cubicBezTo>
                  <a:cubicBezTo>
                    <a:pt x="1137" y="145"/>
                    <a:pt x="1153" y="143"/>
                    <a:pt x="1172" y="143"/>
                  </a:cubicBezTo>
                  <a:cubicBezTo>
                    <a:pt x="1149" y="116"/>
                    <a:pt x="1128" y="90"/>
                    <a:pt x="1104" y="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2" name="Freeform 6">
              <a:extLst>
                <a:ext uri="{FF2B5EF4-FFF2-40B4-BE49-F238E27FC236}">
                  <a16:creationId xmlns:a16="http://schemas.microsoft.com/office/drawing/2014/main" id="{3DF1E593-C6A8-FBA9-ECB6-5336FB3AE6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79876" y="3698875"/>
              <a:ext cx="138113" cy="138113"/>
            </a:xfrm>
            <a:custGeom>
              <a:avLst/>
              <a:gdLst>
                <a:gd name="T0" fmla="*/ 218 w 433"/>
                <a:gd name="T1" fmla="*/ 0 h 433"/>
                <a:gd name="T2" fmla="*/ 433 w 433"/>
                <a:gd name="T3" fmla="*/ 217 h 433"/>
                <a:gd name="T4" fmla="*/ 215 w 433"/>
                <a:gd name="T5" fmla="*/ 432 h 433"/>
                <a:gd name="T6" fmla="*/ 1 w 433"/>
                <a:gd name="T7" fmla="*/ 215 h 433"/>
                <a:gd name="T8" fmla="*/ 218 w 433"/>
                <a:gd name="T9" fmla="*/ 0 h 433"/>
                <a:gd name="T10" fmla="*/ 82 w 433"/>
                <a:gd name="T11" fmla="*/ 316 h 433"/>
                <a:gd name="T12" fmla="*/ 86 w 433"/>
                <a:gd name="T13" fmla="*/ 313 h 433"/>
                <a:gd name="T14" fmla="*/ 150 w 433"/>
                <a:gd name="T15" fmla="*/ 249 h 433"/>
                <a:gd name="T16" fmla="*/ 191 w 433"/>
                <a:gd name="T17" fmla="*/ 205 h 433"/>
                <a:gd name="T18" fmla="*/ 193 w 433"/>
                <a:gd name="T19" fmla="*/ 145 h 433"/>
                <a:gd name="T20" fmla="*/ 193 w 433"/>
                <a:gd name="T21" fmla="*/ 50 h 433"/>
                <a:gd name="T22" fmla="*/ 63 w 433"/>
                <a:gd name="T23" fmla="*/ 149 h 433"/>
                <a:gd name="T24" fmla="*/ 82 w 433"/>
                <a:gd name="T25" fmla="*/ 316 h 433"/>
                <a:gd name="T26" fmla="*/ 118 w 433"/>
                <a:gd name="T27" fmla="*/ 349 h 433"/>
                <a:gd name="T28" fmla="*/ 283 w 433"/>
                <a:gd name="T29" fmla="*/ 370 h 433"/>
                <a:gd name="T30" fmla="*/ 383 w 433"/>
                <a:gd name="T31" fmla="*/ 240 h 433"/>
                <a:gd name="T32" fmla="*/ 233 w 433"/>
                <a:gd name="T33" fmla="*/ 240 h 433"/>
                <a:gd name="T34" fmla="*/ 223 w 433"/>
                <a:gd name="T35" fmla="*/ 245 h 433"/>
                <a:gd name="T36" fmla="*/ 118 w 433"/>
                <a:gd name="T37" fmla="*/ 349 h 433"/>
                <a:gd name="T38" fmla="*/ 382 w 433"/>
                <a:gd name="T39" fmla="*/ 191 h 433"/>
                <a:gd name="T40" fmla="*/ 242 w 433"/>
                <a:gd name="T41" fmla="*/ 53 h 433"/>
                <a:gd name="T42" fmla="*/ 242 w 433"/>
                <a:gd name="T43" fmla="*/ 191 h 433"/>
                <a:gd name="T44" fmla="*/ 382 w 433"/>
                <a:gd name="T45" fmla="*/ 191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433" h="433">
                  <a:moveTo>
                    <a:pt x="218" y="0"/>
                  </a:moveTo>
                  <a:cubicBezTo>
                    <a:pt x="337" y="1"/>
                    <a:pt x="433" y="98"/>
                    <a:pt x="433" y="217"/>
                  </a:cubicBezTo>
                  <a:cubicBezTo>
                    <a:pt x="433" y="336"/>
                    <a:pt x="335" y="433"/>
                    <a:pt x="215" y="432"/>
                  </a:cubicBezTo>
                  <a:cubicBezTo>
                    <a:pt x="97" y="431"/>
                    <a:pt x="0" y="333"/>
                    <a:pt x="1" y="215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82" y="316"/>
                  </a:moveTo>
                  <a:cubicBezTo>
                    <a:pt x="85" y="314"/>
                    <a:pt x="85" y="313"/>
                    <a:pt x="86" y="313"/>
                  </a:cubicBezTo>
                  <a:cubicBezTo>
                    <a:pt x="107" y="292"/>
                    <a:pt x="129" y="270"/>
                    <a:pt x="150" y="249"/>
                  </a:cubicBezTo>
                  <a:cubicBezTo>
                    <a:pt x="164" y="235"/>
                    <a:pt x="184" y="222"/>
                    <a:pt x="191" y="205"/>
                  </a:cubicBezTo>
                  <a:cubicBezTo>
                    <a:pt x="198" y="188"/>
                    <a:pt x="193" y="165"/>
                    <a:pt x="193" y="145"/>
                  </a:cubicBezTo>
                  <a:cubicBezTo>
                    <a:pt x="193" y="114"/>
                    <a:pt x="193" y="83"/>
                    <a:pt x="193" y="50"/>
                  </a:cubicBezTo>
                  <a:cubicBezTo>
                    <a:pt x="132" y="61"/>
                    <a:pt x="88" y="93"/>
                    <a:pt x="63" y="149"/>
                  </a:cubicBezTo>
                  <a:cubicBezTo>
                    <a:pt x="38" y="207"/>
                    <a:pt x="46" y="263"/>
                    <a:pt x="82" y="316"/>
                  </a:cubicBezTo>
                  <a:close/>
                  <a:moveTo>
                    <a:pt x="118" y="349"/>
                  </a:moveTo>
                  <a:cubicBezTo>
                    <a:pt x="155" y="385"/>
                    <a:pt x="228" y="394"/>
                    <a:pt x="283" y="370"/>
                  </a:cubicBezTo>
                  <a:cubicBezTo>
                    <a:pt x="339" y="345"/>
                    <a:pt x="371" y="302"/>
                    <a:pt x="383" y="240"/>
                  </a:cubicBezTo>
                  <a:cubicBezTo>
                    <a:pt x="332" y="240"/>
                    <a:pt x="282" y="240"/>
                    <a:pt x="233" y="240"/>
                  </a:cubicBezTo>
                  <a:cubicBezTo>
                    <a:pt x="230" y="240"/>
                    <a:pt x="225" y="242"/>
                    <a:pt x="223" y="245"/>
                  </a:cubicBezTo>
                  <a:cubicBezTo>
                    <a:pt x="188" y="279"/>
                    <a:pt x="153" y="314"/>
                    <a:pt x="118" y="349"/>
                  </a:cubicBezTo>
                  <a:close/>
                  <a:moveTo>
                    <a:pt x="382" y="191"/>
                  </a:moveTo>
                  <a:cubicBezTo>
                    <a:pt x="376" y="116"/>
                    <a:pt x="300" y="52"/>
                    <a:pt x="242" y="53"/>
                  </a:cubicBezTo>
                  <a:cubicBezTo>
                    <a:pt x="242" y="99"/>
                    <a:pt x="242" y="145"/>
                    <a:pt x="242" y="191"/>
                  </a:cubicBezTo>
                  <a:cubicBezTo>
                    <a:pt x="289" y="191"/>
                    <a:pt x="334" y="191"/>
                    <a:pt x="382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3" name="Freeform 7">
              <a:extLst>
                <a:ext uri="{FF2B5EF4-FFF2-40B4-BE49-F238E27FC236}">
                  <a16:creationId xmlns:a16="http://schemas.microsoft.com/office/drawing/2014/main" id="{2114CB91-3D7B-52D7-A5B9-E5DD0197C264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3859213"/>
              <a:ext cx="60325" cy="15875"/>
            </a:xfrm>
            <a:custGeom>
              <a:avLst/>
              <a:gdLst>
                <a:gd name="T0" fmla="*/ 190 w 190"/>
                <a:gd name="T1" fmla="*/ 0 h 47"/>
                <a:gd name="T2" fmla="*/ 190 w 190"/>
                <a:gd name="T3" fmla="*/ 47 h 47"/>
                <a:gd name="T4" fmla="*/ 96 w 190"/>
                <a:gd name="T5" fmla="*/ 47 h 47"/>
                <a:gd name="T6" fmla="*/ 0 w 190"/>
                <a:gd name="T7" fmla="*/ 47 h 47"/>
                <a:gd name="T8" fmla="*/ 0 w 190"/>
                <a:gd name="T9" fmla="*/ 0 h 47"/>
                <a:gd name="T10" fmla="*/ 190 w 190"/>
                <a:gd name="T11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0" h="47">
                  <a:moveTo>
                    <a:pt x="190" y="0"/>
                  </a:moveTo>
                  <a:cubicBezTo>
                    <a:pt x="190" y="16"/>
                    <a:pt x="190" y="31"/>
                    <a:pt x="190" y="47"/>
                  </a:cubicBezTo>
                  <a:cubicBezTo>
                    <a:pt x="158" y="47"/>
                    <a:pt x="127" y="47"/>
                    <a:pt x="96" y="47"/>
                  </a:cubicBezTo>
                  <a:cubicBezTo>
                    <a:pt x="64" y="47"/>
                    <a:pt x="33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4" name="Freeform 8">
              <a:extLst>
                <a:ext uri="{FF2B5EF4-FFF2-40B4-BE49-F238E27FC236}">
                  <a16:creationId xmlns:a16="http://schemas.microsoft.com/office/drawing/2014/main" id="{C9375AF6-D152-A3A1-0597-1B48BD239C06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426" y="3714750"/>
              <a:ext cx="28575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5" name="Freeform 9">
              <a:extLst>
                <a:ext uri="{FF2B5EF4-FFF2-40B4-BE49-F238E27FC236}">
                  <a16:creationId xmlns:a16="http://schemas.microsoft.com/office/drawing/2014/main" id="{2585D341-CCB1-383B-4408-203A0E981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6" y="3722688"/>
              <a:ext cx="30163" cy="14288"/>
            </a:xfrm>
            <a:custGeom>
              <a:avLst/>
              <a:gdLst>
                <a:gd name="T0" fmla="*/ 0 w 94"/>
                <a:gd name="T1" fmla="*/ 46 h 46"/>
                <a:gd name="T2" fmla="*/ 0 w 94"/>
                <a:gd name="T3" fmla="*/ 0 h 46"/>
                <a:gd name="T4" fmla="*/ 94 w 94"/>
                <a:gd name="T5" fmla="*/ 0 h 46"/>
                <a:gd name="T6" fmla="*/ 94 w 94"/>
                <a:gd name="T7" fmla="*/ 46 h 46"/>
                <a:gd name="T8" fmla="*/ 0 w 9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ubicBezTo>
                    <a:pt x="94" y="15"/>
                    <a:pt x="94" y="30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6" name="Freeform 10">
              <a:extLst>
                <a:ext uri="{FF2B5EF4-FFF2-40B4-BE49-F238E27FC236}">
                  <a16:creationId xmlns:a16="http://schemas.microsoft.com/office/drawing/2014/main" id="{C1BA6F08-E6FA-A458-AFB9-7959643B210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35426" y="3744913"/>
              <a:ext cx="28575" cy="15875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7" name="Freeform 11">
              <a:extLst>
                <a:ext uri="{FF2B5EF4-FFF2-40B4-BE49-F238E27FC236}">
                  <a16:creationId xmlns:a16="http://schemas.microsoft.com/office/drawing/2014/main" id="{B8FEFC38-70DF-9740-6667-82D49F93328C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6" y="3752850"/>
              <a:ext cx="30163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8" name="Freeform 12">
              <a:extLst>
                <a:ext uri="{FF2B5EF4-FFF2-40B4-BE49-F238E27FC236}">
                  <a16:creationId xmlns:a16="http://schemas.microsoft.com/office/drawing/2014/main" id="{C8194F37-85CD-2D61-12A2-A118D765470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32276" y="3829050"/>
              <a:ext cx="30163" cy="14288"/>
            </a:xfrm>
            <a:custGeom>
              <a:avLst/>
              <a:gdLst>
                <a:gd name="T0" fmla="*/ 94 w 94"/>
                <a:gd name="T1" fmla="*/ 0 h 46"/>
                <a:gd name="T2" fmla="*/ 94 w 94"/>
                <a:gd name="T3" fmla="*/ 46 h 46"/>
                <a:gd name="T4" fmla="*/ 0 w 94"/>
                <a:gd name="T5" fmla="*/ 46 h 46"/>
                <a:gd name="T6" fmla="*/ 0 w 94"/>
                <a:gd name="T7" fmla="*/ 0 h 46"/>
                <a:gd name="T8" fmla="*/ 94 w 94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4" h="46">
                  <a:moveTo>
                    <a:pt x="94" y="0"/>
                  </a:moveTo>
                  <a:cubicBezTo>
                    <a:pt x="94" y="16"/>
                    <a:pt x="94" y="31"/>
                    <a:pt x="94" y="46"/>
                  </a:cubicBezTo>
                  <a:cubicBezTo>
                    <a:pt x="63" y="46"/>
                    <a:pt x="32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31" y="0"/>
                    <a:pt x="62" y="0"/>
                    <a:pt x="9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9" name="Freeform 13">
              <a:extLst>
                <a:ext uri="{FF2B5EF4-FFF2-40B4-BE49-F238E27FC236}">
                  <a16:creationId xmlns:a16="http://schemas.microsoft.com/office/drawing/2014/main" id="{F3C87219-9C6C-D4CE-AFDF-890BCEEE22ED}"/>
                </a:ext>
              </a:extLst>
            </p:cNvPr>
            <p:cNvSpPr>
              <a:spLocks/>
            </p:cNvSpPr>
            <p:nvPr/>
          </p:nvSpPr>
          <p:spPr bwMode="auto">
            <a:xfrm>
              <a:off x="4202113" y="3829050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0" name="Freeform 14">
              <a:extLst>
                <a:ext uri="{FF2B5EF4-FFF2-40B4-BE49-F238E27FC236}">
                  <a16:creationId xmlns:a16="http://schemas.microsoft.com/office/drawing/2014/main" id="{A6C1AD7E-84C8-A605-6380-7EC2FF8B3A4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3513" y="3897313"/>
              <a:ext cx="122238" cy="122238"/>
            </a:xfrm>
            <a:custGeom>
              <a:avLst/>
              <a:gdLst>
                <a:gd name="T0" fmla="*/ 384 w 384"/>
                <a:gd name="T1" fmla="*/ 193 h 384"/>
                <a:gd name="T2" fmla="*/ 192 w 384"/>
                <a:gd name="T3" fmla="*/ 384 h 384"/>
                <a:gd name="T4" fmla="*/ 0 w 384"/>
                <a:gd name="T5" fmla="*/ 192 h 384"/>
                <a:gd name="T6" fmla="*/ 193 w 384"/>
                <a:gd name="T7" fmla="*/ 0 h 384"/>
                <a:gd name="T8" fmla="*/ 384 w 384"/>
                <a:gd name="T9" fmla="*/ 193 h 384"/>
                <a:gd name="T10" fmla="*/ 193 w 384"/>
                <a:gd name="T11" fmla="*/ 48 h 384"/>
                <a:gd name="T12" fmla="*/ 48 w 384"/>
                <a:gd name="T13" fmla="*/ 191 h 384"/>
                <a:gd name="T14" fmla="*/ 191 w 384"/>
                <a:gd name="T15" fmla="*/ 336 h 384"/>
                <a:gd name="T16" fmla="*/ 336 w 384"/>
                <a:gd name="T17" fmla="*/ 191 h 384"/>
                <a:gd name="T18" fmla="*/ 193 w 384"/>
                <a:gd name="T19" fmla="*/ 48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384" y="193"/>
                  </a:moveTo>
                  <a:cubicBezTo>
                    <a:pt x="384" y="298"/>
                    <a:pt x="297" y="384"/>
                    <a:pt x="192" y="384"/>
                  </a:cubicBezTo>
                  <a:cubicBezTo>
                    <a:pt x="86" y="384"/>
                    <a:pt x="0" y="298"/>
                    <a:pt x="0" y="192"/>
                  </a:cubicBezTo>
                  <a:cubicBezTo>
                    <a:pt x="0" y="86"/>
                    <a:pt x="86" y="0"/>
                    <a:pt x="193" y="0"/>
                  </a:cubicBezTo>
                  <a:cubicBezTo>
                    <a:pt x="298" y="0"/>
                    <a:pt x="384" y="87"/>
                    <a:pt x="384" y="193"/>
                  </a:cubicBezTo>
                  <a:close/>
                  <a:moveTo>
                    <a:pt x="193" y="48"/>
                  </a:moveTo>
                  <a:cubicBezTo>
                    <a:pt x="113" y="48"/>
                    <a:pt x="48" y="112"/>
                    <a:pt x="48" y="191"/>
                  </a:cubicBezTo>
                  <a:cubicBezTo>
                    <a:pt x="48" y="271"/>
                    <a:pt x="112" y="336"/>
                    <a:pt x="191" y="336"/>
                  </a:cubicBezTo>
                  <a:cubicBezTo>
                    <a:pt x="271" y="336"/>
                    <a:pt x="336" y="271"/>
                    <a:pt x="336" y="191"/>
                  </a:cubicBezTo>
                  <a:cubicBezTo>
                    <a:pt x="336" y="113"/>
                    <a:pt x="271" y="48"/>
                    <a:pt x="193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1" name="Freeform 15">
              <a:extLst>
                <a:ext uri="{FF2B5EF4-FFF2-40B4-BE49-F238E27FC236}">
                  <a16:creationId xmlns:a16="http://schemas.microsoft.com/office/drawing/2014/main" id="{06BEDB62-6997-58AF-13B4-BEC5572B617B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4188" y="3959225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2" name="Group 171">
            <a:extLst>
              <a:ext uri="{FF2B5EF4-FFF2-40B4-BE49-F238E27FC236}">
                <a16:creationId xmlns:a16="http://schemas.microsoft.com/office/drawing/2014/main" id="{73BBD4FF-5748-BEA4-AE17-F9A14C604724}"/>
              </a:ext>
            </a:extLst>
          </p:cNvPr>
          <p:cNvGrpSpPr/>
          <p:nvPr/>
        </p:nvGrpSpPr>
        <p:grpSpPr>
          <a:xfrm>
            <a:off x="1838215" y="2910614"/>
            <a:ext cx="425451" cy="427039"/>
            <a:chOff x="2667000" y="2814638"/>
            <a:chExt cx="425451" cy="427038"/>
          </a:xfrm>
          <a:solidFill>
            <a:srgbClr val="43266B"/>
          </a:solidFill>
        </p:grpSpPr>
        <p:sp>
          <p:nvSpPr>
            <p:cNvPr id="173" name="Freeform 200">
              <a:extLst>
                <a:ext uri="{FF2B5EF4-FFF2-40B4-BE49-F238E27FC236}">
                  <a16:creationId xmlns:a16="http://schemas.microsoft.com/office/drawing/2014/main" id="{A4D39C3F-430A-4319-790C-86FB123232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67000" y="3113088"/>
              <a:ext cx="333375" cy="128588"/>
            </a:xfrm>
            <a:custGeom>
              <a:avLst/>
              <a:gdLst>
                <a:gd name="T0" fmla="*/ 0 w 1121"/>
                <a:gd name="T1" fmla="*/ 81 h 429"/>
                <a:gd name="T2" fmla="*/ 29 w 1121"/>
                <a:gd name="T3" fmla="*/ 67 h 429"/>
                <a:gd name="T4" fmla="*/ 154 w 1121"/>
                <a:gd name="T5" fmla="*/ 67 h 429"/>
                <a:gd name="T6" fmla="*/ 173 w 1121"/>
                <a:gd name="T7" fmla="*/ 61 h 429"/>
                <a:gd name="T8" fmla="*/ 256 w 1121"/>
                <a:gd name="T9" fmla="*/ 8 h 429"/>
                <a:gd name="T10" fmla="*/ 289 w 1121"/>
                <a:gd name="T11" fmla="*/ 14 h 429"/>
                <a:gd name="T12" fmla="*/ 276 w 1121"/>
                <a:gd name="T13" fmla="*/ 45 h 429"/>
                <a:gd name="T14" fmla="*/ 188 w 1121"/>
                <a:gd name="T15" fmla="*/ 102 h 429"/>
                <a:gd name="T16" fmla="*/ 164 w 1121"/>
                <a:gd name="T17" fmla="*/ 109 h 429"/>
                <a:gd name="T18" fmla="*/ 42 w 1121"/>
                <a:gd name="T19" fmla="*/ 109 h 429"/>
                <a:gd name="T20" fmla="*/ 42 w 1121"/>
                <a:gd name="T21" fmla="*/ 343 h 429"/>
                <a:gd name="T22" fmla="*/ 57 w 1121"/>
                <a:gd name="T23" fmla="*/ 343 h 429"/>
                <a:gd name="T24" fmla="*/ 400 w 1121"/>
                <a:gd name="T25" fmla="*/ 364 h 429"/>
                <a:gd name="T26" fmla="*/ 658 w 1121"/>
                <a:gd name="T27" fmla="*/ 386 h 429"/>
                <a:gd name="T28" fmla="*/ 859 w 1121"/>
                <a:gd name="T29" fmla="*/ 345 h 429"/>
                <a:gd name="T30" fmla="*/ 1078 w 1121"/>
                <a:gd name="T31" fmla="*/ 234 h 429"/>
                <a:gd name="T32" fmla="*/ 1091 w 1121"/>
                <a:gd name="T33" fmla="*/ 228 h 429"/>
                <a:gd name="T34" fmla="*/ 1115 w 1121"/>
                <a:gd name="T35" fmla="*/ 237 h 429"/>
                <a:gd name="T36" fmla="*/ 1112 w 1121"/>
                <a:gd name="T37" fmla="*/ 262 h 429"/>
                <a:gd name="T38" fmla="*/ 1106 w 1121"/>
                <a:gd name="T39" fmla="*/ 266 h 429"/>
                <a:gd name="T40" fmla="*/ 842 w 1121"/>
                <a:gd name="T41" fmla="*/ 397 h 429"/>
                <a:gd name="T42" fmla="*/ 714 w 1121"/>
                <a:gd name="T43" fmla="*/ 427 h 429"/>
                <a:gd name="T44" fmla="*/ 706 w 1121"/>
                <a:gd name="T45" fmla="*/ 429 h 429"/>
                <a:gd name="T46" fmla="*/ 645 w 1121"/>
                <a:gd name="T47" fmla="*/ 429 h 429"/>
                <a:gd name="T48" fmla="*/ 599 w 1121"/>
                <a:gd name="T49" fmla="*/ 424 h 429"/>
                <a:gd name="T50" fmla="*/ 333 w 1121"/>
                <a:gd name="T51" fmla="*/ 400 h 429"/>
                <a:gd name="T52" fmla="*/ 94 w 1121"/>
                <a:gd name="T53" fmla="*/ 385 h 429"/>
                <a:gd name="T54" fmla="*/ 27 w 1121"/>
                <a:gd name="T55" fmla="*/ 385 h 429"/>
                <a:gd name="T56" fmla="*/ 0 w 1121"/>
                <a:gd name="T57" fmla="*/ 371 h 429"/>
                <a:gd name="T58" fmla="*/ 0 w 1121"/>
                <a:gd name="T59" fmla="*/ 81 h 4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21" h="429">
                  <a:moveTo>
                    <a:pt x="0" y="81"/>
                  </a:moveTo>
                  <a:cubicBezTo>
                    <a:pt x="6" y="70"/>
                    <a:pt x="16" y="67"/>
                    <a:pt x="29" y="67"/>
                  </a:cubicBezTo>
                  <a:cubicBezTo>
                    <a:pt x="70" y="67"/>
                    <a:pt x="112" y="67"/>
                    <a:pt x="154" y="67"/>
                  </a:cubicBezTo>
                  <a:cubicBezTo>
                    <a:pt x="160" y="67"/>
                    <a:pt x="167" y="64"/>
                    <a:pt x="173" y="61"/>
                  </a:cubicBezTo>
                  <a:cubicBezTo>
                    <a:pt x="201" y="43"/>
                    <a:pt x="228" y="25"/>
                    <a:pt x="256" y="8"/>
                  </a:cubicBezTo>
                  <a:cubicBezTo>
                    <a:pt x="270" y="0"/>
                    <a:pt x="282" y="2"/>
                    <a:pt x="289" y="14"/>
                  </a:cubicBezTo>
                  <a:cubicBezTo>
                    <a:pt x="295" y="25"/>
                    <a:pt x="290" y="36"/>
                    <a:pt x="276" y="45"/>
                  </a:cubicBezTo>
                  <a:cubicBezTo>
                    <a:pt x="247" y="64"/>
                    <a:pt x="217" y="83"/>
                    <a:pt x="188" y="102"/>
                  </a:cubicBezTo>
                  <a:cubicBezTo>
                    <a:pt x="181" y="106"/>
                    <a:pt x="172" y="108"/>
                    <a:pt x="164" y="109"/>
                  </a:cubicBezTo>
                  <a:cubicBezTo>
                    <a:pt x="124" y="109"/>
                    <a:pt x="84" y="109"/>
                    <a:pt x="42" y="109"/>
                  </a:cubicBezTo>
                  <a:cubicBezTo>
                    <a:pt x="42" y="187"/>
                    <a:pt x="42" y="264"/>
                    <a:pt x="42" y="343"/>
                  </a:cubicBezTo>
                  <a:cubicBezTo>
                    <a:pt x="47" y="343"/>
                    <a:pt x="52" y="343"/>
                    <a:pt x="57" y="343"/>
                  </a:cubicBezTo>
                  <a:cubicBezTo>
                    <a:pt x="172" y="339"/>
                    <a:pt x="286" y="354"/>
                    <a:pt x="400" y="364"/>
                  </a:cubicBezTo>
                  <a:cubicBezTo>
                    <a:pt x="486" y="371"/>
                    <a:pt x="572" y="380"/>
                    <a:pt x="658" y="386"/>
                  </a:cubicBezTo>
                  <a:cubicBezTo>
                    <a:pt x="729" y="391"/>
                    <a:pt x="796" y="374"/>
                    <a:pt x="859" y="345"/>
                  </a:cubicBezTo>
                  <a:cubicBezTo>
                    <a:pt x="933" y="311"/>
                    <a:pt x="1005" y="271"/>
                    <a:pt x="1078" y="234"/>
                  </a:cubicBezTo>
                  <a:cubicBezTo>
                    <a:pt x="1082" y="232"/>
                    <a:pt x="1086" y="229"/>
                    <a:pt x="1091" y="228"/>
                  </a:cubicBezTo>
                  <a:cubicBezTo>
                    <a:pt x="1101" y="224"/>
                    <a:pt x="1110" y="227"/>
                    <a:pt x="1115" y="237"/>
                  </a:cubicBezTo>
                  <a:cubicBezTo>
                    <a:pt x="1121" y="246"/>
                    <a:pt x="1119" y="255"/>
                    <a:pt x="1112" y="262"/>
                  </a:cubicBezTo>
                  <a:cubicBezTo>
                    <a:pt x="1110" y="264"/>
                    <a:pt x="1108" y="265"/>
                    <a:pt x="1106" y="266"/>
                  </a:cubicBezTo>
                  <a:cubicBezTo>
                    <a:pt x="1020" y="313"/>
                    <a:pt x="935" y="364"/>
                    <a:pt x="842" y="397"/>
                  </a:cubicBezTo>
                  <a:cubicBezTo>
                    <a:pt x="801" y="412"/>
                    <a:pt x="759" y="423"/>
                    <a:pt x="714" y="427"/>
                  </a:cubicBezTo>
                  <a:cubicBezTo>
                    <a:pt x="712" y="427"/>
                    <a:pt x="709" y="428"/>
                    <a:pt x="706" y="429"/>
                  </a:cubicBezTo>
                  <a:cubicBezTo>
                    <a:pt x="686" y="429"/>
                    <a:pt x="666" y="429"/>
                    <a:pt x="645" y="429"/>
                  </a:cubicBezTo>
                  <a:cubicBezTo>
                    <a:pt x="630" y="427"/>
                    <a:pt x="614" y="425"/>
                    <a:pt x="599" y="424"/>
                  </a:cubicBezTo>
                  <a:cubicBezTo>
                    <a:pt x="510" y="415"/>
                    <a:pt x="422" y="407"/>
                    <a:pt x="333" y="400"/>
                  </a:cubicBezTo>
                  <a:cubicBezTo>
                    <a:pt x="253" y="393"/>
                    <a:pt x="174" y="382"/>
                    <a:pt x="94" y="385"/>
                  </a:cubicBezTo>
                  <a:cubicBezTo>
                    <a:pt x="71" y="386"/>
                    <a:pt x="49" y="385"/>
                    <a:pt x="27" y="385"/>
                  </a:cubicBezTo>
                  <a:cubicBezTo>
                    <a:pt x="14" y="386"/>
                    <a:pt x="5" y="382"/>
                    <a:pt x="0" y="371"/>
                  </a:cubicBezTo>
                  <a:cubicBezTo>
                    <a:pt x="0" y="274"/>
                    <a:pt x="0" y="178"/>
                    <a:pt x="0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4" name="Freeform 201">
              <a:extLst>
                <a:ext uri="{FF2B5EF4-FFF2-40B4-BE49-F238E27FC236}">
                  <a16:creationId xmlns:a16="http://schemas.microsoft.com/office/drawing/2014/main" id="{EE2B7602-2A0B-D2E2-9278-5A513F5052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03513" y="2814638"/>
              <a:ext cx="349250" cy="249238"/>
            </a:xfrm>
            <a:custGeom>
              <a:avLst/>
              <a:gdLst>
                <a:gd name="T0" fmla="*/ 432 w 1178"/>
                <a:gd name="T1" fmla="*/ 710 h 836"/>
                <a:gd name="T2" fmla="*/ 342 w 1178"/>
                <a:gd name="T3" fmla="*/ 779 h 836"/>
                <a:gd name="T4" fmla="*/ 254 w 1178"/>
                <a:gd name="T5" fmla="*/ 686 h 836"/>
                <a:gd name="T6" fmla="*/ 122 w 1178"/>
                <a:gd name="T7" fmla="*/ 686 h 836"/>
                <a:gd name="T8" fmla="*/ 113 w 1178"/>
                <a:gd name="T9" fmla="*/ 569 h 836"/>
                <a:gd name="T10" fmla="*/ 62 w 1178"/>
                <a:gd name="T11" fmla="*/ 483 h 836"/>
                <a:gd name="T12" fmla="*/ 40 w 1178"/>
                <a:gd name="T13" fmla="*/ 355 h 836"/>
                <a:gd name="T14" fmla="*/ 109 w 1178"/>
                <a:gd name="T15" fmla="*/ 256 h 836"/>
                <a:gd name="T16" fmla="*/ 125 w 1178"/>
                <a:gd name="T17" fmla="*/ 145 h 836"/>
                <a:gd name="T18" fmla="*/ 252 w 1178"/>
                <a:gd name="T19" fmla="*/ 148 h 836"/>
                <a:gd name="T20" fmla="*/ 303 w 1178"/>
                <a:gd name="T21" fmla="*/ 87 h 836"/>
                <a:gd name="T22" fmla="*/ 426 w 1178"/>
                <a:gd name="T23" fmla="*/ 87 h 836"/>
                <a:gd name="T24" fmla="*/ 509 w 1178"/>
                <a:gd name="T25" fmla="*/ 164 h 836"/>
                <a:gd name="T26" fmla="*/ 604 w 1178"/>
                <a:gd name="T27" fmla="*/ 145 h 836"/>
                <a:gd name="T28" fmla="*/ 619 w 1178"/>
                <a:gd name="T29" fmla="*/ 257 h 836"/>
                <a:gd name="T30" fmla="*/ 657 w 1178"/>
                <a:gd name="T31" fmla="*/ 349 h 836"/>
                <a:gd name="T32" fmla="*/ 851 w 1178"/>
                <a:gd name="T33" fmla="*/ 395 h 836"/>
                <a:gd name="T34" fmla="*/ 907 w 1178"/>
                <a:gd name="T35" fmla="*/ 81 h 836"/>
                <a:gd name="T36" fmla="*/ 1097 w 1178"/>
                <a:gd name="T37" fmla="*/ 7 h 836"/>
                <a:gd name="T38" fmla="*/ 994 w 1178"/>
                <a:gd name="T39" fmla="*/ 136 h 836"/>
                <a:gd name="T40" fmla="*/ 893 w 1178"/>
                <a:gd name="T41" fmla="*/ 133 h 836"/>
                <a:gd name="T42" fmla="*/ 995 w 1178"/>
                <a:gd name="T43" fmla="*/ 379 h 836"/>
                <a:gd name="T44" fmla="*/ 1097 w 1178"/>
                <a:gd name="T45" fmla="*/ 511 h 836"/>
                <a:gd name="T46" fmla="*/ 893 w 1178"/>
                <a:gd name="T47" fmla="*/ 438 h 836"/>
                <a:gd name="T48" fmla="*/ 910 w 1178"/>
                <a:gd name="T49" fmla="*/ 711 h 836"/>
                <a:gd name="T50" fmla="*/ 1099 w 1178"/>
                <a:gd name="T51" fmla="*/ 638 h 836"/>
                <a:gd name="T52" fmla="*/ 993 w 1178"/>
                <a:gd name="T53" fmla="*/ 765 h 836"/>
                <a:gd name="T54" fmla="*/ 851 w 1178"/>
                <a:gd name="T55" fmla="*/ 699 h 836"/>
                <a:gd name="T56" fmla="*/ 727 w 1178"/>
                <a:gd name="T57" fmla="*/ 439 h 836"/>
                <a:gd name="T58" fmla="*/ 618 w 1178"/>
                <a:gd name="T59" fmla="*/ 560 h 836"/>
                <a:gd name="T60" fmla="*/ 635 w 1178"/>
                <a:gd name="T61" fmla="*/ 658 h 836"/>
                <a:gd name="T62" fmla="*/ 519 w 1178"/>
                <a:gd name="T63" fmla="*/ 668 h 836"/>
                <a:gd name="T64" fmla="*/ 230 w 1178"/>
                <a:gd name="T65" fmla="*/ 626 h 836"/>
                <a:gd name="T66" fmla="*/ 374 w 1178"/>
                <a:gd name="T67" fmla="*/ 738 h 836"/>
                <a:gd name="T68" fmla="*/ 416 w 1178"/>
                <a:gd name="T69" fmla="*/ 661 h 836"/>
                <a:gd name="T70" fmla="*/ 573 w 1178"/>
                <a:gd name="T71" fmla="*/ 656 h 836"/>
                <a:gd name="T72" fmla="*/ 573 w 1178"/>
                <a:gd name="T73" fmla="*/ 554 h 836"/>
                <a:gd name="T74" fmla="*/ 684 w 1178"/>
                <a:gd name="T75" fmla="*/ 438 h 836"/>
                <a:gd name="T76" fmla="*/ 609 w 1178"/>
                <a:gd name="T77" fmla="*/ 366 h 836"/>
                <a:gd name="T78" fmla="*/ 604 w 1178"/>
                <a:gd name="T79" fmla="*/ 208 h 836"/>
                <a:gd name="T80" fmla="*/ 500 w 1178"/>
                <a:gd name="T81" fmla="*/ 208 h 836"/>
                <a:gd name="T82" fmla="*/ 353 w 1178"/>
                <a:gd name="T83" fmla="*/ 97 h 836"/>
                <a:gd name="T84" fmla="*/ 336 w 1178"/>
                <a:gd name="T85" fmla="*/ 150 h 836"/>
                <a:gd name="T86" fmla="*/ 194 w 1178"/>
                <a:gd name="T87" fmla="*/ 207 h 836"/>
                <a:gd name="T88" fmla="*/ 155 w 1178"/>
                <a:gd name="T89" fmla="*/ 248 h 836"/>
                <a:gd name="T90" fmla="*/ 99 w 1178"/>
                <a:gd name="T91" fmla="*/ 388 h 836"/>
                <a:gd name="T92" fmla="*/ 98 w 1178"/>
                <a:gd name="T93" fmla="*/ 446 h 836"/>
                <a:gd name="T94" fmla="*/ 156 w 1178"/>
                <a:gd name="T95" fmla="*/ 585 h 836"/>
                <a:gd name="T96" fmla="*/ 1028 w 1178"/>
                <a:gd name="T97" fmla="*/ 102 h 836"/>
                <a:gd name="T98" fmla="*/ 1082 w 1178"/>
                <a:gd name="T99" fmla="*/ 48 h 836"/>
                <a:gd name="T100" fmla="*/ 1081 w 1178"/>
                <a:gd name="T101" fmla="*/ 363 h 836"/>
                <a:gd name="T102" fmla="*/ 1135 w 1178"/>
                <a:gd name="T103" fmla="*/ 417 h 836"/>
                <a:gd name="T104" fmla="*/ 1082 w 1178"/>
                <a:gd name="T105" fmla="*/ 679 h 8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178" h="836">
                  <a:moveTo>
                    <a:pt x="519" y="668"/>
                  </a:moveTo>
                  <a:cubicBezTo>
                    <a:pt x="492" y="679"/>
                    <a:pt x="466" y="688"/>
                    <a:pt x="441" y="699"/>
                  </a:cubicBezTo>
                  <a:cubicBezTo>
                    <a:pt x="437" y="700"/>
                    <a:pt x="433" y="706"/>
                    <a:pt x="432" y="710"/>
                  </a:cubicBezTo>
                  <a:cubicBezTo>
                    <a:pt x="429" y="721"/>
                    <a:pt x="429" y="732"/>
                    <a:pt x="427" y="743"/>
                  </a:cubicBezTo>
                  <a:cubicBezTo>
                    <a:pt x="422" y="765"/>
                    <a:pt x="409" y="777"/>
                    <a:pt x="387" y="779"/>
                  </a:cubicBezTo>
                  <a:cubicBezTo>
                    <a:pt x="372" y="780"/>
                    <a:pt x="357" y="780"/>
                    <a:pt x="342" y="779"/>
                  </a:cubicBezTo>
                  <a:cubicBezTo>
                    <a:pt x="321" y="777"/>
                    <a:pt x="307" y="765"/>
                    <a:pt x="303" y="744"/>
                  </a:cubicBezTo>
                  <a:cubicBezTo>
                    <a:pt x="300" y="730"/>
                    <a:pt x="302" y="712"/>
                    <a:pt x="293" y="702"/>
                  </a:cubicBezTo>
                  <a:cubicBezTo>
                    <a:pt x="285" y="692"/>
                    <a:pt x="267" y="692"/>
                    <a:pt x="254" y="686"/>
                  </a:cubicBezTo>
                  <a:cubicBezTo>
                    <a:pt x="240" y="681"/>
                    <a:pt x="227" y="673"/>
                    <a:pt x="212" y="666"/>
                  </a:cubicBezTo>
                  <a:cubicBezTo>
                    <a:pt x="201" y="674"/>
                    <a:pt x="190" y="683"/>
                    <a:pt x="179" y="691"/>
                  </a:cubicBezTo>
                  <a:cubicBezTo>
                    <a:pt x="159" y="704"/>
                    <a:pt x="139" y="703"/>
                    <a:pt x="122" y="686"/>
                  </a:cubicBezTo>
                  <a:cubicBezTo>
                    <a:pt x="112" y="677"/>
                    <a:pt x="103" y="668"/>
                    <a:pt x="94" y="658"/>
                  </a:cubicBezTo>
                  <a:cubicBezTo>
                    <a:pt x="79" y="642"/>
                    <a:pt x="77" y="623"/>
                    <a:pt x="90" y="604"/>
                  </a:cubicBezTo>
                  <a:cubicBezTo>
                    <a:pt x="98" y="592"/>
                    <a:pt x="112" y="581"/>
                    <a:pt x="113" y="569"/>
                  </a:cubicBezTo>
                  <a:cubicBezTo>
                    <a:pt x="114" y="557"/>
                    <a:pt x="102" y="543"/>
                    <a:pt x="96" y="530"/>
                  </a:cubicBezTo>
                  <a:cubicBezTo>
                    <a:pt x="92" y="521"/>
                    <a:pt x="88" y="512"/>
                    <a:pt x="87" y="503"/>
                  </a:cubicBezTo>
                  <a:cubicBezTo>
                    <a:pt x="84" y="488"/>
                    <a:pt x="76" y="484"/>
                    <a:pt x="62" y="483"/>
                  </a:cubicBezTo>
                  <a:cubicBezTo>
                    <a:pt x="11" y="479"/>
                    <a:pt x="0" y="463"/>
                    <a:pt x="3" y="413"/>
                  </a:cubicBezTo>
                  <a:cubicBezTo>
                    <a:pt x="3" y="408"/>
                    <a:pt x="3" y="403"/>
                    <a:pt x="3" y="398"/>
                  </a:cubicBezTo>
                  <a:cubicBezTo>
                    <a:pt x="3" y="374"/>
                    <a:pt x="16" y="356"/>
                    <a:pt x="40" y="355"/>
                  </a:cubicBezTo>
                  <a:cubicBezTo>
                    <a:pt x="71" y="355"/>
                    <a:pt x="88" y="342"/>
                    <a:pt x="94" y="311"/>
                  </a:cubicBezTo>
                  <a:cubicBezTo>
                    <a:pt x="96" y="298"/>
                    <a:pt x="104" y="286"/>
                    <a:pt x="111" y="275"/>
                  </a:cubicBezTo>
                  <a:cubicBezTo>
                    <a:pt x="115" y="267"/>
                    <a:pt x="114" y="262"/>
                    <a:pt x="109" y="256"/>
                  </a:cubicBezTo>
                  <a:cubicBezTo>
                    <a:pt x="102" y="247"/>
                    <a:pt x="95" y="238"/>
                    <a:pt x="89" y="229"/>
                  </a:cubicBezTo>
                  <a:cubicBezTo>
                    <a:pt x="78" y="211"/>
                    <a:pt x="79" y="193"/>
                    <a:pt x="93" y="177"/>
                  </a:cubicBezTo>
                  <a:cubicBezTo>
                    <a:pt x="103" y="166"/>
                    <a:pt x="114" y="155"/>
                    <a:pt x="125" y="145"/>
                  </a:cubicBezTo>
                  <a:cubicBezTo>
                    <a:pt x="140" y="131"/>
                    <a:pt x="159" y="130"/>
                    <a:pt x="177" y="142"/>
                  </a:cubicBezTo>
                  <a:cubicBezTo>
                    <a:pt x="189" y="150"/>
                    <a:pt x="201" y="164"/>
                    <a:pt x="213" y="166"/>
                  </a:cubicBezTo>
                  <a:cubicBezTo>
                    <a:pt x="225" y="167"/>
                    <a:pt x="239" y="154"/>
                    <a:pt x="252" y="148"/>
                  </a:cubicBezTo>
                  <a:cubicBezTo>
                    <a:pt x="258" y="145"/>
                    <a:pt x="265" y="142"/>
                    <a:pt x="271" y="141"/>
                  </a:cubicBezTo>
                  <a:cubicBezTo>
                    <a:pt x="293" y="139"/>
                    <a:pt x="300" y="125"/>
                    <a:pt x="300" y="106"/>
                  </a:cubicBezTo>
                  <a:cubicBezTo>
                    <a:pt x="300" y="99"/>
                    <a:pt x="302" y="93"/>
                    <a:pt x="303" y="87"/>
                  </a:cubicBezTo>
                  <a:cubicBezTo>
                    <a:pt x="308" y="69"/>
                    <a:pt x="322" y="57"/>
                    <a:pt x="340" y="56"/>
                  </a:cubicBezTo>
                  <a:cubicBezTo>
                    <a:pt x="356" y="55"/>
                    <a:pt x="372" y="55"/>
                    <a:pt x="389" y="56"/>
                  </a:cubicBezTo>
                  <a:cubicBezTo>
                    <a:pt x="408" y="57"/>
                    <a:pt x="422" y="69"/>
                    <a:pt x="426" y="87"/>
                  </a:cubicBezTo>
                  <a:cubicBezTo>
                    <a:pt x="428" y="99"/>
                    <a:pt x="430" y="111"/>
                    <a:pt x="431" y="123"/>
                  </a:cubicBezTo>
                  <a:cubicBezTo>
                    <a:pt x="432" y="130"/>
                    <a:pt x="435" y="134"/>
                    <a:pt x="442" y="137"/>
                  </a:cubicBezTo>
                  <a:cubicBezTo>
                    <a:pt x="465" y="145"/>
                    <a:pt x="487" y="155"/>
                    <a:pt x="509" y="164"/>
                  </a:cubicBezTo>
                  <a:cubicBezTo>
                    <a:pt x="513" y="165"/>
                    <a:pt x="520" y="165"/>
                    <a:pt x="523" y="162"/>
                  </a:cubicBezTo>
                  <a:cubicBezTo>
                    <a:pt x="534" y="156"/>
                    <a:pt x="543" y="148"/>
                    <a:pt x="553" y="141"/>
                  </a:cubicBezTo>
                  <a:cubicBezTo>
                    <a:pt x="570" y="130"/>
                    <a:pt x="589" y="131"/>
                    <a:pt x="604" y="145"/>
                  </a:cubicBezTo>
                  <a:cubicBezTo>
                    <a:pt x="615" y="155"/>
                    <a:pt x="626" y="166"/>
                    <a:pt x="636" y="177"/>
                  </a:cubicBezTo>
                  <a:cubicBezTo>
                    <a:pt x="650" y="193"/>
                    <a:pt x="651" y="211"/>
                    <a:pt x="640" y="229"/>
                  </a:cubicBezTo>
                  <a:cubicBezTo>
                    <a:pt x="634" y="238"/>
                    <a:pt x="627" y="248"/>
                    <a:pt x="619" y="257"/>
                  </a:cubicBezTo>
                  <a:cubicBezTo>
                    <a:pt x="615" y="263"/>
                    <a:pt x="615" y="267"/>
                    <a:pt x="618" y="274"/>
                  </a:cubicBezTo>
                  <a:cubicBezTo>
                    <a:pt x="628" y="295"/>
                    <a:pt x="636" y="318"/>
                    <a:pt x="646" y="339"/>
                  </a:cubicBezTo>
                  <a:cubicBezTo>
                    <a:pt x="648" y="343"/>
                    <a:pt x="653" y="348"/>
                    <a:pt x="657" y="349"/>
                  </a:cubicBezTo>
                  <a:cubicBezTo>
                    <a:pt x="666" y="352"/>
                    <a:pt x="675" y="353"/>
                    <a:pt x="683" y="354"/>
                  </a:cubicBezTo>
                  <a:cubicBezTo>
                    <a:pt x="711" y="358"/>
                    <a:pt x="721" y="367"/>
                    <a:pt x="727" y="395"/>
                  </a:cubicBezTo>
                  <a:cubicBezTo>
                    <a:pt x="768" y="395"/>
                    <a:pt x="808" y="395"/>
                    <a:pt x="851" y="395"/>
                  </a:cubicBezTo>
                  <a:cubicBezTo>
                    <a:pt x="851" y="390"/>
                    <a:pt x="851" y="384"/>
                    <a:pt x="851" y="379"/>
                  </a:cubicBezTo>
                  <a:cubicBezTo>
                    <a:pt x="851" y="299"/>
                    <a:pt x="851" y="218"/>
                    <a:pt x="851" y="138"/>
                  </a:cubicBezTo>
                  <a:cubicBezTo>
                    <a:pt x="851" y="99"/>
                    <a:pt x="869" y="81"/>
                    <a:pt x="907" y="81"/>
                  </a:cubicBezTo>
                  <a:cubicBezTo>
                    <a:pt x="930" y="81"/>
                    <a:pt x="953" y="80"/>
                    <a:pt x="976" y="81"/>
                  </a:cubicBezTo>
                  <a:cubicBezTo>
                    <a:pt x="986" y="82"/>
                    <a:pt x="990" y="77"/>
                    <a:pt x="993" y="68"/>
                  </a:cubicBezTo>
                  <a:cubicBezTo>
                    <a:pt x="1009" y="25"/>
                    <a:pt x="1053" y="0"/>
                    <a:pt x="1097" y="7"/>
                  </a:cubicBezTo>
                  <a:cubicBezTo>
                    <a:pt x="1144" y="16"/>
                    <a:pt x="1177" y="55"/>
                    <a:pt x="1177" y="102"/>
                  </a:cubicBezTo>
                  <a:cubicBezTo>
                    <a:pt x="1177" y="147"/>
                    <a:pt x="1144" y="187"/>
                    <a:pt x="1101" y="195"/>
                  </a:cubicBezTo>
                  <a:cubicBezTo>
                    <a:pt x="1055" y="204"/>
                    <a:pt x="1009" y="180"/>
                    <a:pt x="994" y="136"/>
                  </a:cubicBezTo>
                  <a:cubicBezTo>
                    <a:pt x="989" y="124"/>
                    <a:pt x="983" y="122"/>
                    <a:pt x="973" y="122"/>
                  </a:cubicBezTo>
                  <a:cubicBezTo>
                    <a:pt x="950" y="123"/>
                    <a:pt x="927" y="123"/>
                    <a:pt x="904" y="123"/>
                  </a:cubicBezTo>
                  <a:cubicBezTo>
                    <a:pt x="897" y="123"/>
                    <a:pt x="893" y="124"/>
                    <a:pt x="893" y="133"/>
                  </a:cubicBezTo>
                  <a:cubicBezTo>
                    <a:pt x="893" y="220"/>
                    <a:pt x="893" y="307"/>
                    <a:pt x="893" y="396"/>
                  </a:cubicBezTo>
                  <a:cubicBezTo>
                    <a:pt x="918" y="396"/>
                    <a:pt x="943" y="395"/>
                    <a:pt x="968" y="396"/>
                  </a:cubicBezTo>
                  <a:cubicBezTo>
                    <a:pt x="982" y="397"/>
                    <a:pt x="989" y="394"/>
                    <a:pt x="995" y="379"/>
                  </a:cubicBezTo>
                  <a:cubicBezTo>
                    <a:pt x="1012" y="336"/>
                    <a:pt x="1058" y="314"/>
                    <a:pt x="1103" y="324"/>
                  </a:cubicBezTo>
                  <a:cubicBezTo>
                    <a:pt x="1147" y="333"/>
                    <a:pt x="1178" y="374"/>
                    <a:pt x="1177" y="419"/>
                  </a:cubicBezTo>
                  <a:cubicBezTo>
                    <a:pt x="1176" y="465"/>
                    <a:pt x="1143" y="502"/>
                    <a:pt x="1097" y="511"/>
                  </a:cubicBezTo>
                  <a:cubicBezTo>
                    <a:pt x="1054" y="519"/>
                    <a:pt x="1009" y="494"/>
                    <a:pt x="994" y="452"/>
                  </a:cubicBezTo>
                  <a:cubicBezTo>
                    <a:pt x="989" y="440"/>
                    <a:pt x="984" y="437"/>
                    <a:pt x="972" y="437"/>
                  </a:cubicBezTo>
                  <a:cubicBezTo>
                    <a:pt x="946" y="438"/>
                    <a:pt x="920" y="438"/>
                    <a:pt x="893" y="438"/>
                  </a:cubicBezTo>
                  <a:cubicBezTo>
                    <a:pt x="893" y="444"/>
                    <a:pt x="893" y="448"/>
                    <a:pt x="893" y="453"/>
                  </a:cubicBezTo>
                  <a:cubicBezTo>
                    <a:pt x="893" y="533"/>
                    <a:pt x="893" y="613"/>
                    <a:pt x="892" y="693"/>
                  </a:cubicBezTo>
                  <a:cubicBezTo>
                    <a:pt x="892" y="707"/>
                    <a:pt x="896" y="712"/>
                    <a:pt x="910" y="711"/>
                  </a:cubicBezTo>
                  <a:cubicBezTo>
                    <a:pt x="932" y="710"/>
                    <a:pt x="954" y="711"/>
                    <a:pt x="976" y="711"/>
                  </a:cubicBezTo>
                  <a:cubicBezTo>
                    <a:pt x="985" y="712"/>
                    <a:pt x="989" y="709"/>
                    <a:pt x="992" y="700"/>
                  </a:cubicBezTo>
                  <a:cubicBezTo>
                    <a:pt x="1009" y="655"/>
                    <a:pt x="1052" y="630"/>
                    <a:pt x="1099" y="638"/>
                  </a:cubicBezTo>
                  <a:cubicBezTo>
                    <a:pt x="1142" y="645"/>
                    <a:pt x="1176" y="685"/>
                    <a:pt x="1177" y="729"/>
                  </a:cubicBezTo>
                  <a:cubicBezTo>
                    <a:pt x="1178" y="776"/>
                    <a:pt x="1148" y="815"/>
                    <a:pt x="1102" y="826"/>
                  </a:cubicBezTo>
                  <a:cubicBezTo>
                    <a:pt x="1056" y="836"/>
                    <a:pt x="1009" y="810"/>
                    <a:pt x="993" y="765"/>
                  </a:cubicBezTo>
                  <a:cubicBezTo>
                    <a:pt x="989" y="755"/>
                    <a:pt x="985" y="753"/>
                    <a:pt x="975" y="753"/>
                  </a:cubicBezTo>
                  <a:cubicBezTo>
                    <a:pt x="951" y="754"/>
                    <a:pt x="928" y="753"/>
                    <a:pt x="904" y="753"/>
                  </a:cubicBezTo>
                  <a:cubicBezTo>
                    <a:pt x="870" y="753"/>
                    <a:pt x="851" y="734"/>
                    <a:pt x="851" y="699"/>
                  </a:cubicBezTo>
                  <a:cubicBezTo>
                    <a:pt x="851" y="618"/>
                    <a:pt x="851" y="537"/>
                    <a:pt x="851" y="456"/>
                  </a:cubicBezTo>
                  <a:cubicBezTo>
                    <a:pt x="851" y="450"/>
                    <a:pt x="851" y="445"/>
                    <a:pt x="851" y="439"/>
                  </a:cubicBezTo>
                  <a:cubicBezTo>
                    <a:pt x="809" y="439"/>
                    <a:pt x="768" y="439"/>
                    <a:pt x="727" y="439"/>
                  </a:cubicBezTo>
                  <a:cubicBezTo>
                    <a:pt x="724" y="465"/>
                    <a:pt x="708" y="479"/>
                    <a:pt x="682" y="480"/>
                  </a:cubicBezTo>
                  <a:cubicBezTo>
                    <a:pt x="657" y="481"/>
                    <a:pt x="643" y="490"/>
                    <a:pt x="638" y="516"/>
                  </a:cubicBezTo>
                  <a:cubicBezTo>
                    <a:pt x="635" y="532"/>
                    <a:pt x="624" y="545"/>
                    <a:pt x="618" y="560"/>
                  </a:cubicBezTo>
                  <a:cubicBezTo>
                    <a:pt x="617" y="565"/>
                    <a:pt x="617" y="572"/>
                    <a:pt x="619" y="576"/>
                  </a:cubicBezTo>
                  <a:cubicBezTo>
                    <a:pt x="625" y="586"/>
                    <a:pt x="633" y="595"/>
                    <a:pt x="640" y="604"/>
                  </a:cubicBezTo>
                  <a:cubicBezTo>
                    <a:pt x="652" y="623"/>
                    <a:pt x="650" y="642"/>
                    <a:pt x="635" y="658"/>
                  </a:cubicBezTo>
                  <a:cubicBezTo>
                    <a:pt x="626" y="668"/>
                    <a:pt x="616" y="678"/>
                    <a:pt x="606" y="687"/>
                  </a:cubicBezTo>
                  <a:cubicBezTo>
                    <a:pt x="590" y="703"/>
                    <a:pt x="570" y="704"/>
                    <a:pt x="551" y="691"/>
                  </a:cubicBezTo>
                  <a:cubicBezTo>
                    <a:pt x="539" y="683"/>
                    <a:pt x="528" y="675"/>
                    <a:pt x="519" y="668"/>
                  </a:cubicBezTo>
                  <a:close/>
                  <a:moveTo>
                    <a:pt x="154" y="657"/>
                  </a:moveTo>
                  <a:cubicBezTo>
                    <a:pt x="167" y="647"/>
                    <a:pt x="181" y="638"/>
                    <a:pt x="193" y="628"/>
                  </a:cubicBezTo>
                  <a:cubicBezTo>
                    <a:pt x="205" y="618"/>
                    <a:pt x="216" y="619"/>
                    <a:pt x="230" y="626"/>
                  </a:cubicBezTo>
                  <a:cubicBezTo>
                    <a:pt x="251" y="638"/>
                    <a:pt x="272" y="652"/>
                    <a:pt x="295" y="656"/>
                  </a:cubicBezTo>
                  <a:cubicBezTo>
                    <a:pt x="327" y="661"/>
                    <a:pt x="338" y="678"/>
                    <a:pt x="340" y="708"/>
                  </a:cubicBezTo>
                  <a:cubicBezTo>
                    <a:pt x="342" y="738"/>
                    <a:pt x="343" y="738"/>
                    <a:pt x="374" y="738"/>
                  </a:cubicBezTo>
                  <a:cubicBezTo>
                    <a:pt x="382" y="737"/>
                    <a:pt x="386" y="736"/>
                    <a:pt x="387" y="726"/>
                  </a:cubicBezTo>
                  <a:cubicBezTo>
                    <a:pt x="388" y="713"/>
                    <a:pt x="391" y="700"/>
                    <a:pt x="393" y="686"/>
                  </a:cubicBezTo>
                  <a:cubicBezTo>
                    <a:pt x="394" y="672"/>
                    <a:pt x="401" y="664"/>
                    <a:pt x="416" y="661"/>
                  </a:cubicBezTo>
                  <a:cubicBezTo>
                    <a:pt x="447" y="655"/>
                    <a:pt x="475" y="643"/>
                    <a:pt x="501" y="626"/>
                  </a:cubicBezTo>
                  <a:cubicBezTo>
                    <a:pt x="513" y="618"/>
                    <a:pt x="523" y="618"/>
                    <a:pt x="534" y="627"/>
                  </a:cubicBezTo>
                  <a:cubicBezTo>
                    <a:pt x="548" y="638"/>
                    <a:pt x="562" y="648"/>
                    <a:pt x="573" y="656"/>
                  </a:cubicBezTo>
                  <a:cubicBezTo>
                    <a:pt x="585" y="646"/>
                    <a:pt x="595" y="637"/>
                    <a:pt x="605" y="628"/>
                  </a:cubicBezTo>
                  <a:cubicBezTo>
                    <a:pt x="594" y="613"/>
                    <a:pt x="584" y="599"/>
                    <a:pt x="574" y="586"/>
                  </a:cubicBezTo>
                  <a:cubicBezTo>
                    <a:pt x="566" y="575"/>
                    <a:pt x="565" y="565"/>
                    <a:pt x="573" y="554"/>
                  </a:cubicBezTo>
                  <a:cubicBezTo>
                    <a:pt x="591" y="528"/>
                    <a:pt x="603" y="499"/>
                    <a:pt x="609" y="467"/>
                  </a:cubicBezTo>
                  <a:cubicBezTo>
                    <a:pt x="612" y="453"/>
                    <a:pt x="619" y="447"/>
                    <a:pt x="633" y="445"/>
                  </a:cubicBezTo>
                  <a:cubicBezTo>
                    <a:pt x="650" y="444"/>
                    <a:pt x="667" y="440"/>
                    <a:pt x="684" y="438"/>
                  </a:cubicBezTo>
                  <a:cubicBezTo>
                    <a:pt x="684" y="423"/>
                    <a:pt x="684" y="410"/>
                    <a:pt x="684" y="396"/>
                  </a:cubicBezTo>
                  <a:cubicBezTo>
                    <a:pt x="666" y="393"/>
                    <a:pt x="650" y="390"/>
                    <a:pt x="633" y="388"/>
                  </a:cubicBezTo>
                  <a:cubicBezTo>
                    <a:pt x="619" y="387"/>
                    <a:pt x="612" y="380"/>
                    <a:pt x="609" y="366"/>
                  </a:cubicBezTo>
                  <a:cubicBezTo>
                    <a:pt x="603" y="335"/>
                    <a:pt x="591" y="306"/>
                    <a:pt x="573" y="280"/>
                  </a:cubicBezTo>
                  <a:cubicBezTo>
                    <a:pt x="565" y="269"/>
                    <a:pt x="566" y="259"/>
                    <a:pt x="574" y="248"/>
                  </a:cubicBezTo>
                  <a:cubicBezTo>
                    <a:pt x="585" y="234"/>
                    <a:pt x="595" y="220"/>
                    <a:pt x="604" y="208"/>
                  </a:cubicBezTo>
                  <a:cubicBezTo>
                    <a:pt x="593" y="196"/>
                    <a:pt x="585" y="186"/>
                    <a:pt x="576" y="176"/>
                  </a:cubicBezTo>
                  <a:cubicBezTo>
                    <a:pt x="561" y="187"/>
                    <a:pt x="548" y="196"/>
                    <a:pt x="535" y="207"/>
                  </a:cubicBezTo>
                  <a:cubicBezTo>
                    <a:pt x="523" y="216"/>
                    <a:pt x="513" y="215"/>
                    <a:pt x="500" y="208"/>
                  </a:cubicBezTo>
                  <a:cubicBezTo>
                    <a:pt x="478" y="196"/>
                    <a:pt x="456" y="182"/>
                    <a:pt x="432" y="178"/>
                  </a:cubicBezTo>
                  <a:cubicBezTo>
                    <a:pt x="401" y="172"/>
                    <a:pt x="392" y="156"/>
                    <a:pt x="389" y="128"/>
                  </a:cubicBezTo>
                  <a:cubicBezTo>
                    <a:pt x="387" y="95"/>
                    <a:pt x="386" y="95"/>
                    <a:pt x="353" y="97"/>
                  </a:cubicBezTo>
                  <a:cubicBezTo>
                    <a:pt x="353" y="97"/>
                    <a:pt x="352" y="97"/>
                    <a:pt x="352" y="97"/>
                  </a:cubicBezTo>
                  <a:cubicBezTo>
                    <a:pt x="349" y="100"/>
                    <a:pt x="343" y="102"/>
                    <a:pt x="343" y="106"/>
                  </a:cubicBezTo>
                  <a:cubicBezTo>
                    <a:pt x="340" y="120"/>
                    <a:pt x="338" y="135"/>
                    <a:pt x="336" y="150"/>
                  </a:cubicBezTo>
                  <a:cubicBezTo>
                    <a:pt x="334" y="163"/>
                    <a:pt x="327" y="170"/>
                    <a:pt x="314" y="173"/>
                  </a:cubicBezTo>
                  <a:cubicBezTo>
                    <a:pt x="283" y="179"/>
                    <a:pt x="254" y="191"/>
                    <a:pt x="228" y="208"/>
                  </a:cubicBezTo>
                  <a:cubicBezTo>
                    <a:pt x="216" y="216"/>
                    <a:pt x="206" y="216"/>
                    <a:pt x="194" y="207"/>
                  </a:cubicBezTo>
                  <a:cubicBezTo>
                    <a:pt x="181" y="196"/>
                    <a:pt x="167" y="186"/>
                    <a:pt x="155" y="177"/>
                  </a:cubicBezTo>
                  <a:cubicBezTo>
                    <a:pt x="144" y="187"/>
                    <a:pt x="134" y="196"/>
                    <a:pt x="124" y="206"/>
                  </a:cubicBezTo>
                  <a:cubicBezTo>
                    <a:pt x="135" y="220"/>
                    <a:pt x="144" y="234"/>
                    <a:pt x="155" y="248"/>
                  </a:cubicBezTo>
                  <a:cubicBezTo>
                    <a:pt x="163" y="258"/>
                    <a:pt x="164" y="268"/>
                    <a:pt x="156" y="280"/>
                  </a:cubicBezTo>
                  <a:cubicBezTo>
                    <a:pt x="138" y="306"/>
                    <a:pt x="126" y="336"/>
                    <a:pt x="120" y="368"/>
                  </a:cubicBezTo>
                  <a:cubicBezTo>
                    <a:pt x="118" y="379"/>
                    <a:pt x="111" y="386"/>
                    <a:pt x="99" y="388"/>
                  </a:cubicBezTo>
                  <a:cubicBezTo>
                    <a:pt x="81" y="390"/>
                    <a:pt x="63" y="393"/>
                    <a:pt x="45" y="396"/>
                  </a:cubicBezTo>
                  <a:cubicBezTo>
                    <a:pt x="45" y="410"/>
                    <a:pt x="45" y="424"/>
                    <a:pt x="45" y="438"/>
                  </a:cubicBezTo>
                  <a:cubicBezTo>
                    <a:pt x="63" y="440"/>
                    <a:pt x="80" y="443"/>
                    <a:pt x="98" y="446"/>
                  </a:cubicBezTo>
                  <a:cubicBezTo>
                    <a:pt x="110" y="447"/>
                    <a:pt x="117" y="454"/>
                    <a:pt x="120" y="467"/>
                  </a:cubicBezTo>
                  <a:cubicBezTo>
                    <a:pt x="126" y="498"/>
                    <a:pt x="138" y="528"/>
                    <a:pt x="156" y="555"/>
                  </a:cubicBezTo>
                  <a:cubicBezTo>
                    <a:pt x="164" y="565"/>
                    <a:pt x="163" y="575"/>
                    <a:pt x="156" y="585"/>
                  </a:cubicBezTo>
                  <a:cubicBezTo>
                    <a:pt x="145" y="599"/>
                    <a:pt x="135" y="613"/>
                    <a:pt x="124" y="628"/>
                  </a:cubicBezTo>
                  <a:cubicBezTo>
                    <a:pt x="134" y="638"/>
                    <a:pt x="144" y="647"/>
                    <a:pt x="154" y="657"/>
                  </a:cubicBezTo>
                  <a:close/>
                  <a:moveTo>
                    <a:pt x="1028" y="102"/>
                  </a:moveTo>
                  <a:cubicBezTo>
                    <a:pt x="1028" y="131"/>
                    <a:pt x="1053" y="156"/>
                    <a:pt x="1082" y="155"/>
                  </a:cubicBezTo>
                  <a:cubicBezTo>
                    <a:pt x="1111" y="155"/>
                    <a:pt x="1135" y="131"/>
                    <a:pt x="1135" y="102"/>
                  </a:cubicBezTo>
                  <a:cubicBezTo>
                    <a:pt x="1136" y="73"/>
                    <a:pt x="1112" y="48"/>
                    <a:pt x="1082" y="48"/>
                  </a:cubicBezTo>
                  <a:cubicBezTo>
                    <a:pt x="1052" y="48"/>
                    <a:pt x="1028" y="72"/>
                    <a:pt x="1028" y="102"/>
                  </a:cubicBezTo>
                  <a:close/>
                  <a:moveTo>
                    <a:pt x="1135" y="417"/>
                  </a:moveTo>
                  <a:cubicBezTo>
                    <a:pt x="1135" y="387"/>
                    <a:pt x="1110" y="363"/>
                    <a:pt x="1081" y="363"/>
                  </a:cubicBezTo>
                  <a:cubicBezTo>
                    <a:pt x="1052" y="364"/>
                    <a:pt x="1028" y="388"/>
                    <a:pt x="1028" y="417"/>
                  </a:cubicBezTo>
                  <a:cubicBezTo>
                    <a:pt x="1028" y="446"/>
                    <a:pt x="1052" y="471"/>
                    <a:pt x="1082" y="471"/>
                  </a:cubicBezTo>
                  <a:cubicBezTo>
                    <a:pt x="1111" y="471"/>
                    <a:pt x="1136" y="446"/>
                    <a:pt x="1135" y="417"/>
                  </a:cubicBezTo>
                  <a:close/>
                  <a:moveTo>
                    <a:pt x="1082" y="786"/>
                  </a:moveTo>
                  <a:cubicBezTo>
                    <a:pt x="1112" y="786"/>
                    <a:pt x="1136" y="761"/>
                    <a:pt x="1135" y="732"/>
                  </a:cubicBezTo>
                  <a:cubicBezTo>
                    <a:pt x="1135" y="702"/>
                    <a:pt x="1112" y="679"/>
                    <a:pt x="1082" y="679"/>
                  </a:cubicBezTo>
                  <a:cubicBezTo>
                    <a:pt x="1052" y="679"/>
                    <a:pt x="1028" y="702"/>
                    <a:pt x="1028" y="732"/>
                  </a:cubicBezTo>
                  <a:cubicBezTo>
                    <a:pt x="1028" y="762"/>
                    <a:pt x="1052" y="786"/>
                    <a:pt x="1082" y="7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5" name="Freeform 202">
              <a:extLst>
                <a:ext uri="{FF2B5EF4-FFF2-40B4-BE49-F238E27FC236}">
                  <a16:creationId xmlns:a16="http://schemas.microsoft.com/office/drawing/2014/main" id="{AAB72291-A769-A9FB-9DAF-2658FB7138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63838" y="3062288"/>
              <a:ext cx="328613" cy="120650"/>
            </a:xfrm>
            <a:custGeom>
              <a:avLst/>
              <a:gdLst>
                <a:gd name="T0" fmla="*/ 719 w 1104"/>
                <a:gd name="T1" fmla="*/ 54 h 402"/>
                <a:gd name="T2" fmla="*/ 880 w 1104"/>
                <a:gd name="T3" fmla="*/ 85 h 402"/>
                <a:gd name="T4" fmla="*/ 988 w 1104"/>
                <a:gd name="T5" fmla="*/ 140 h 402"/>
                <a:gd name="T6" fmla="*/ 1097 w 1104"/>
                <a:gd name="T7" fmla="*/ 201 h 402"/>
                <a:gd name="T8" fmla="*/ 930 w 1104"/>
                <a:gd name="T9" fmla="*/ 356 h 402"/>
                <a:gd name="T10" fmla="*/ 827 w 1104"/>
                <a:gd name="T11" fmla="*/ 387 h 402"/>
                <a:gd name="T12" fmla="*/ 1033 w 1104"/>
                <a:gd name="T13" fmla="*/ 252 h 402"/>
                <a:gd name="T14" fmla="*/ 998 w 1104"/>
                <a:gd name="T15" fmla="*/ 184 h 402"/>
                <a:gd name="T16" fmla="*/ 724 w 1104"/>
                <a:gd name="T17" fmla="*/ 327 h 402"/>
                <a:gd name="T18" fmla="*/ 254 w 1104"/>
                <a:gd name="T19" fmla="*/ 352 h 402"/>
                <a:gd name="T20" fmla="*/ 226 w 1104"/>
                <a:gd name="T21" fmla="*/ 330 h 402"/>
                <a:gd name="T22" fmla="*/ 319 w 1104"/>
                <a:gd name="T23" fmla="*/ 300 h 402"/>
                <a:gd name="T24" fmla="*/ 628 w 1104"/>
                <a:gd name="T25" fmla="*/ 239 h 402"/>
                <a:gd name="T26" fmla="*/ 585 w 1104"/>
                <a:gd name="T27" fmla="*/ 193 h 402"/>
                <a:gd name="T28" fmla="*/ 291 w 1104"/>
                <a:gd name="T29" fmla="*/ 185 h 402"/>
                <a:gd name="T30" fmla="*/ 10 w 1104"/>
                <a:gd name="T31" fmla="*/ 178 h 402"/>
                <a:gd name="T32" fmla="*/ 18 w 1104"/>
                <a:gd name="T33" fmla="*/ 142 h 402"/>
                <a:gd name="T34" fmla="*/ 305 w 1104"/>
                <a:gd name="T35" fmla="*/ 145 h 402"/>
                <a:gd name="T36" fmla="*/ 575 w 1104"/>
                <a:gd name="T37" fmla="*/ 12 h 402"/>
                <a:gd name="T38" fmla="*/ 687 w 1104"/>
                <a:gd name="T39" fmla="*/ 56 h 402"/>
                <a:gd name="T40" fmla="*/ 430 w 1104"/>
                <a:gd name="T41" fmla="*/ 328 h 402"/>
                <a:gd name="T42" fmla="*/ 465 w 1104"/>
                <a:gd name="T43" fmla="*/ 332 h 402"/>
                <a:gd name="T44" fmla="*/ 896 w 1104"/>
                <a:gd name="T45" fmla="*/ 193 h 402"/>
                <a:gd name="T46" fmla="*/ 945 w 1104"/>
                <a:gd name="T47" fmla="*/ 140 h 402"/>
                <a:gd name="T48" fmla="*/ 896 w 1104"/>
                <a:gd name="T49" fmla="*/ 123 h 402"/>
                <a:gd name="T50" fmla="*/ 668 w 1104"/>
                <a:gd name="T51" fmla="*/ 252 h 402"/>
                <a:gd name="T52" fmla="*/ 430 w 1104"/>
                <a:gd name="T53" fmla="*/ 328 h 402"/>
                <a:gd name="T54" fmla="*/ 411 w 1104"/>
                <a:gd name="T55" fmla="*/ 151 h 402"/>
                <a:gd name="T56" fmla="*/ 544 w 1104"/>
                <a:gd name="T57" fmla="*/ 149 h 402"/>
                <a:gd name="T58" fmla="*/ 633 w 1104"/>
                <a:gd name="T59" fmla="*/ 47 h 402"/>
                <a:gd name="T60" fmla="*/ 413 w 1104"/>
                <a:gd name="T61" fmla="*/ 144 h 402"/>
                <a:gd name="T62" fmla="*/ 669 w 1104"/>
                <a:gd name="T63" fmla="*/ 195 h 402"/>
                <a:gd name="T64" fmla="*/ 789 w 1104"/>
                <a:gd name="T65" fmla="*/ 118 h 402"/>
                <a:gd name="T66" fmla="*/ 745 w 1104"/>
                <a:gd name="T67" fmla="*/ 88 h 402"/>
                <a:gd name="T68" fmla="*/ 624 w 1104"/>
                <a:gd name="T69" fmla="*/ 153 h 4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104" h="402">
                  <a:moveTo>
                    <a:pt x="691" y="69"/>
                  </a:moveTo>
                  <a:cubicBezTo>
                    <a:pt x="701" y="64"/>
                    <a:pt x="710" y="59"/>
                    <a:pt x="719" y="54"/>
                  </a:cubicBezTo>
                  <a:cubicBezTo>
                    <a:pt x="772" y="26"/>
                    <a:pt x="820" y="48"/>
                    <a:pt x="833" y="108"/>
                  </a:cubicBezTo>
                  <a:cubicBezTo>
                    <a:pt x="849" y="100"/>
                    <a:pt x="864" y="91"/>
                    <a:pt x="880" y="85"/>
                  </a:cubicBezTo>
                  <a:cubicBezTo>
                    <a:pt x="894" y="80"/>
                    <a:pt x="910" y="75"/>
                    <a:pt x="925" y="76"/>
                  </a:cubicBezTo>
                  <a:cubicBezTo>
                    <a:pt x="959" y="79"/>
                    <a:pt x="978" y="101"/>
                    <a:pt x="988" y="140"/>
                  </a:cubicBezTo>
                  <a:cubicBezTo>
                    <a:pt x="1001" y="139"/>
                    <a:pt x="1013" y="136"/>
                    <a:pt x="1025" y="137"/>
                  </a:cubicBezTo>
                  <a:cubicBezTo>
                    <a:pt x="1062" y="140"/>
                    <a:pt x="1089" y="165"/>
                    <a:pt x="1097" y="201"/>
                  </a:cubicBezTo>
                  <a:cubicBezTo>
                    <a:pt x="1104" y="234"/>
                    <a:pt x="1089" y="268"/>
                    <a:pt x="1057" y="286"/>
                  </a:cubicBezTo>
                  <a:cubicBezTo>
                    <a:pt x="1015" y="310"/>
                    <a:pt x="972" y="333"/>
                    <a:pt x="930" y="356"/>
                  </a:cubicBezTo>
                  <a:cubicBezTo>
                    <a:pt x="907" y="368"/>
                    <a:pt x="883" y="381"/>
                    <a:pt x="860" y="394"/>
                  </a:cubicBezTo>
                  <a:cubicBezTo>
                    <a:pt x="845" y="402"/>
                    <a:pt x="833" y="400"/>
                    <a:pt x="827" y="387"/>
                  </a:cubicBezTo>
                  <a:cubicBezTo>
                    <a:pt x="821" y="375"/>
                    <a:pt x="825" y="365"/>
                    <a:pt x="840" y="357"/>
                  </a:cubicBezTo>
                  <a:cubicBezTo>
                    <a:pt x="904" y="322"/>
                    <a:pt x="969" y="287"/>
                    <a:pt x="1033" y="252"/>
                  </a:cubicBezTo>
                  <a:cubicBezTo>
                    <a:pt x="1052" y="242"/>
                    <a:pt x="1060" y="225"/>
                    <a:pt x="1055" y="207"/>
                  </a:cubicBezTo>
                  <a:cubicBezTo>
                    <a:pt x="1049" y="182"/>
                    <a:pt x="1022" y="171"/>
                    <a:pt x="998" y="184"/>
                  </a:cubicBezTo>
                  <a:cubicBezTo>
                    <a:pt x="966" y="202"/>
                    <a:pt x="934" y="220"/>
                    <a:pt x="902" y="237"/>
                  </a:cubicBezTo>
                  <a:cubicBezTo>
                    <a:pt x="843" y="268"/>
                    <a:pt x="785" y="302"/>
                    <a:pt x="724" y="327"/>
                  </a:cubicBezTo>
                  <a:cubicBezTo>
                    <a:pt x="614" y="373"/>
                    <a:pt x="499" y="383"/>
                    <a:pt x="381" y="367"/>
                  </a:cubicBezTo>
                  <a:cubicBezTo>
                    <a:pt x="339" y="362"/>
                    <a:pt x="296" y="357"/>
                    <a:pt x="254" y="352"/>
                  </a:cubicBezTo>
                  <a:cubicBezTo>
                    <a:pt x="250" y="352"/>
                    <a:pt x="247" y="351"/>
                    <a:pt x="243" y="350"/>
                  </a:cubicBezTo>
                  <a:cubicBezTo>
                    <a:pt x="232" y="348"/>
                    <a:pt x="226" y="341"/>
                    <a:pt x="226" y="330"/>
                  </a:cubicBezTo>
                  <a:cubicBezTo>
                    <a:pt x="226" y="319"/>
                    <a:pt x="232" y="311"/>
                    <a:pt x="243" y="310"/>
                  </a:cubicBezTo>
                  <a:cubicBezTo>
                    <a:pt x="268" y="306"/>
                    <a:pt x="294" y="303"/>
                    <a:pt x="319" y="300"/>
                  </a:cubicBezTo>
                  <a:cubicBezTo>
                    <a:pt x="410" y="288"/>
                    <a:pt x="501" y="277"/>
                    <a:pt x="592" y="265"/>
                  </a:cubicBezTo>
                  <a:cubicBezTo>
                    <a:pt x="609" y="263"/>
                    <a:pt x="623" y="256"/>
                    <a:pt x="628" y="239"/>
                  </a:cubicBezTo>
                  <a:cubicBezTo>
                    <a:pt x="632" y="225"/>
                    <a:pt x="629" y="210"/>
                    <a:pt x="616" y="202"/>
                  </a:cubicBezTo>
                  <a:cubicBezTo>
                    <a:pt x="607" y="196"/>
                    <a:pt x="595" y="193"/>
                    <a:pt x="585" y="193"/>
                  </a:cubicBezTo>
                  <a:cubicBezTo>
                    <a:pt x="501" y="192"/>
                    <a:pt x="418" y="193"/>
                    <a:pt x="335" y="192"/>
                  </a:cubicBezTo>
                  <a:cubicBezTo>
                    <a:pt x="320" y="192"/>
                    <a:pt x="305" y="190"/>
                    <a:pt x="291" y="185"/>
                  </a:cubicBezTo>
                  <a:cubicBezTo>
                    <a:pt x="206" y="157"/>
                    <a:pt x="120" y="153"/>
                    <a:pt x="33" y="180"/>
                  </a:cubicBezTo>
                  <a:cubicBezTo>
                    <a:pt x="26" y="182"/>
                    <a:pt x="16" y="182"/>
                    <a:pt x="10" y="178"/>
                  </a:cubicBezTo>
                  <a:cubicBezTo>
                    <a:pt x="5" y="175"/>
                    <a:pt x="0" y="165"/>
                    <a:pt x="2" y="160"/>
                  </a:cubicBezTo>
                  <a:cubicBezTo>
                    <a:pt x="4" y="152"/>
                    <a:pt x="11" y="144"/>
                    <a:pt x="18" y="142"/>
                  </a:cubicBezTo>
                  <a:cubicBezTo>
                    <a:pt x="64" y="125"/>
                    <a:pt x="112" y="119"/>
                    <a:pt x="162" y="120"/>
                  </a:cubicBezTo>
                  <a:cubicBezTo>
                    <a:pt x="211" y="121"/>
                    <a:pt x="258" y="130"/>
                    <a:pt x="305" y="145"/>
                  </a:cubicBezTo>
                  <a:cubicBezTo>
                    <a:pt x="310" y="147"/>
                    <a:pt x="318" y="146"/>
                    <a:pt x="324" y="143"/>
                  </a:cubicBezTo>
                  <a:cubicBezTo>
                    <a:pt x="408" y="99"/>
                    <a:pt x="491" y="55"/>
                    <a:pt x="575" y="12"/>
                  </a:cubicBezTo>
                  <a:cubicBezTo>
                    <a:pt x="589" y="4"/>
                    <a:pt x="607" y="0"/>
                    <a:pt x="623" y="0"/>
                  </a:cubicBezTo>
                  <a:cubicBezTo>
                    <a:pt x="655" y="1"/>
                    <a:pt x="679" y="25"/>
                    <a:pt x="687" y="56"/>
                  </a:cubicBezTo>
                  <a:cubicBezTo>
                    <a:pt x="688" y="60"/>
                    <a:pt x="689" y="64"/>
                    <a:pt x="691" y="69"/>
                  </a:cubicBezTo>
                  <a:close/>
                  <a:moveTo>
                    <a:pt x="430" y="328"/>
                  </a:moveTo>
                  <a:cubicBezTo>
                    <a:pt x="430" y="329"/>
                    <a:pt x="430" y="329"/>
                    <a:pt x="430" y="330"/>
                  </a:cubicBezTo>
                  <a:cubicBezTo>
                    <a:pt x="442" y="331"/>
                    <a:pt x="453" y="332"/>
                    <a:pt x="465" y="332"/>
                  </a:cubicBezTo>
                  <a:cubicBezTo>
                    <a:pt x="549" y="333"/>
                    <a:pt x="631" y="322"/>
                    <a:pt x="708" y="289"/>
                  </a:cubicBezTo>
                  <a:cubicBezTo>
                    <a:pt x="772" y="261"/>
                    <a:pt x="833" y="225"/>
                    <a:pt x="896" y="193"/>
                  </a:cubicBezTo>
                  <a:cubicBezTo>
                    <a:pt x="908" y="187"/>
                    <a:pt x="920" y="180"/>
                    <a:pt x="932" y="172"/>
                  </a:cubicBezTo>
                  <a:cubicBezTo>
                    <a:pt x="944" y="165"/>
                    <a:pt x="948" y="153"/>
                    <a:pt x="945" y="140"/>
                  </a:cubicBezTo>
                  <a:cubicBezTo>
                    <a:pt x="942" y="127"/>
                    <a:pt x="933" y="118"/>
                    <a:pt x="920" y="117"/>
                  </a:cubicBezTo>
                  <a:cubicBezTo>
                    <a:pt x="912" y="117"/>
                    <a:pt x="903" y="119"/>
                    <a:pt x="896" y="123"/>
                  </a:cubicBezTo>
                  <a:cubicBezTo>
                    <a:pt x="824" y="161"/>
                    <a:pt x="752" y="199"/>
                    <a:pt x="680" y="237"/>
                  </a:cubicBezTo>
                  <a:cubicBezTo>
                    <a:pt x="675" y="240"/>
                    <a:pt x="670" y="246"/>
                    <a:pt x="668" y="252"/>
                  </a:cubicBezTo>
                  <a:cubicBezTo>
                    <a:pt x="657" y="282"/>
                    <a:pt x="636" y="301"/>
                    <a:pt x="604" y="305"/>
                  </a:cubicBezTo>
                  <a:cubicBezTo>
                    <a:pt x="546" y="314"/>
                    <a:pt x="488" y="321"/>
                    <a:pt x="430" y="328"/>
                  </a:cubicBezTo>
                  <a:close/>
                  <a:moveTo>
                    <a:pt x="403" y="150"/>
                  </a:moveTo>
                  <a:cubicBezTo>
                    <a:pt x="407" y="151"/>
                    <a:pt x="409" y="151"/>
                    <a:pt x="411" y="151"/>
                  </a:cubicBezTo>
                  <a:cubicBezTo>
                    <a:pt x="451" y="151"/>
                    <a:pt x="492" y="151"/>
                    <a:pt x="533" y="151"/>
                  </a:cubicBezTo>
                  <a:cubicBezTo>
                    <a:pt x="536" y="151"/>
                    <a:pt x="540" y="151"/>
                    <a:pt x="544" y="149"/>
                  </a:cubicBezTo>
                  <a:cubicBezTo>
                    <a:pt x="573" y="133"/>
                    <a:pt x="603" y="118"/>
                    <a:pt x="632" y="100"/>
                  </a:cubicBezTo>
                  <a:cubicBezTo>
                    <a:pt x="653" y="89"/>
                    <a:pt x="653" y="60"/>
                    <a:pt x="633" y="47"/>
                  </a:cubicBezTo>
                  <a:cubicBezTo>
                    <a:pt x="621" y="39"/>
                    <a:pt x="609" y="40"/>
                    <a:pt x="597" y="47"/>
                  </a:cubicBezTo>
                  <a:cubicBezTo>
                    <a:pt x="535" y="79"/>
                    <a:pt x="474" y="111"/>
                    <a:pt x="413" y="144"/>
                  </a:cubicBezTo>
                  <a:cubicBezTo>
                    <a:pt x="410" y="145"/>
                    <a:pt x="408" y="147"/>
                    <a:pt x="403" y="150"/>
                  </a:cubicBezTo>
                  <a:close/>
                  <a:moveTo>
                    <a:pt x="669" y="195"/>
                  </a:moveTo>
                  <a:cubicBezTo>
                    <a:pt x="702" y="178"/>
                    <a:pt x="739" y="159"/>
                    <a:pt x="775" y="139"/>
                  </a:cubicBezTo>
                  <a:cubicBezTo>
                    <a:pt x="781" y="135"/>
                    <a:pt x="787" y="126"/>
                    <a:pt x="789" y="118"/>
                  </a:cubicBezTo>
                  <a:cubicBezTo>
                    <a:pt x="793" y="107"/>
                    <a:pt x="788" y="96"/>
                    <a:pt x="778" y="89"/>
                  </a:cubicBezTo>
                  <a:cubicBezTo>
                    <a:pt x="768" y="81"/>
                    <a:pt x="756" y="81"/>
                    <a:pt x="745" y="88"/>
                  </a:cubicBezTo>
                  <a:cubicBezTo>
                    <a:pt x="705" y="109"/>
                    <a:pt x="666" y="131"/>
                    <a:pt x="626" y="152"/>
                  </a:cubicBezTo>
                  <a:cubicBezTo>
                    <a:pt x="625" y="153"/>
                    <a:pt x="623" y="154"/>
                    <a:pt x="624" y="153"/>
                  </a:cubicBezTo>
                  <a:cubicBezTo>
                    <a:pt x="639" y="167"/>
                    <a:pt x="653" y="180"/>
                    <a:pt x="669" y="1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6" name="Freeform 203">
              <a:extLst>
                <a:ext uri="{FF2B5EF4-FFF2-40B4-BE49-F238E27FC236}">
                  <a16:creationId xmlns:a16="http://schemas.microsoft.com/office/drawing/2014/main" id="{1F5BAD73-D2A6-7692-BC53-40063EB3C302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3838" y="2890838"/>
              <a:ext cx="95250" cy="96838"/>
            </a:xfrm>
            <a:custGeom>
              <a:avLst/>
              <a:gdLst>
                <a:gd name="T0" fmla="*/ 2 w 319"/>
                <a:gd name="T1" fmla="*/ 164 h 322"/>
                <a:gd name="T2" fmla="*/ 150 w 319"/>
                <a:gd name="T3" fmla="*/ 5 h 322"/>
                <a:gd name="T4" fmla="*/ 316 w 319"/>
                <a:gd name="T5" fmla="*/ 144 h 322"/>
                <a:gd name="T6" fmla="*/ 301 w 319"/>
                <a:gd name="T7" fmla="*/ 232 h 322"/>
                <a:gd name="T8" fmla="*/ 271 w 319"/>
                <a:gd name="T9" fmla="*/ 247 h 322"/>
                <a:gd name="T10" fmla="*/ 263 w 319"/>
                <a:gd name="T11" fmla="*/ 214 h 322"/>
                <a:gd name="T12" fmla="*/ 160 w 319"/>
                <a:gd name="T13" fmla="*/ 46 h 322"/>
                <a:gd name="T14" fmla="*/ 53 w 319"/>
                <a:gd name="T15" fmla="*/ 117 h 322"/>
                <a:gd name="T16" fmla="*/ 76 w 319"/>
                <a:gd name="T17" fmla="*/ 242 h 322"/>
                <a:gd name="T18" fmla="*/ 199 w 319"/>
                <a:gd name="T19" fmla="*/ 270 h 322"/>
                <a:gd name="T20" fmla="*/ 211 w 319"/>
                <a:gd name="T21" fmla="*/ 266 h 322"/>
                <a:gd name="T22" fmla="*/ 237 w 319"/>
                <a:gd name="T23" fmla="*/ 277 h 322"/>
                <a:gd name="T24" fmla="*/ 226 w 319"/>
                <a:gd name="T25" fmla="*/ 304 h 322"/>
                <a:gd name="T26" fmla="*/ 141 w 319"/>
                <a:gd name="T27" fmla="*/ 318 h 322"/>
                <a:gd name="T28" fmla="*/ 2 w 319"/>
                <a:gd name="T29" fmla="*/ 164 h 3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19" h="322">
                  <a:moveTo>
                    <a:pt x="2" y="164"/>
                  </a:moveTo>
                  <a:cubicBezTo>
                    <a:pt x="0" y="82"/>
                    <a:pt x="67" y="10"/>
                    <a:pt x="150" y="5"/>
                  </a:cubicBezTo>
                  <a:cubicBezTo>
                    <a:pt x="233" y="0"/>
                    <a:pt x="307" y="62"/>
                    <a:pt x="316" y="144"/>
                  </a:cubicBezTo>
                  <a:cubicBezTo>
                    <a:pt x="319" y="175"/>
                    <a:pt x="314" y="204"/>
                    <a:pt x="301" y="232"/>
                  </a:cubicBezTo>
                  <a:cubicBezTo>
                    <a:pt x="293" y="247"/>
                    <a:pt x="283" y="252"/>
                    <a:pt x="271" y="247"/>
                  </a:cubicBezTo>
                  <a:cubicBezTo>
                    <a:pt x="258" y="241"/>
                    <a:pt x="256" y="229"/>
                    <a:pt x="263" y="214"/>
                  </a:cubicBezTo>
                  <a:cubicBezTo>
                    <a:pt x="299" y="134"/>
                    <a:pt x="245" y="46"/>
                    <a:pt x="160" y="46"/>
                  </a:cubicBezTo>
                  <a:cubicBezTo>
                    <a:pt x="114" y="46"/>
                    <a:pt x="72" y="74"/>
                    <a:pt x="53" y="117"/>
                  </a:cubicBezTo>
                  <a:cubicBezTo>
                    <a:pt x="35" y="159"/>
                    <a:pt x="44" y="209"/>
                    <a:pt x="76" y="242"/>
                  </a:cubicBezTo>
                  <a:cubicBezTo>
                    <a:pt x="111" y="277"/>
                    <a:pt x="152" y="286"/>
                    <a:pt x="199" y="270"/>
                  </a:cubicBezTo>
                  <a:cubicBezTo>
                    <a:pt x="203" y="269"/>
                    <a:pt x="207" y="267"/>
                    <a:pt x="211" y="266"/>
                  </a:cubicBezTo>
                  <a:cubicBezTo>
                    <a:pt x="223" y="262"/>
                    <a:pt x="233" y="267"/>
                    <a:pt x="237" y="277"/>
                  </a:cubicBezTo>
                  <a:cubicBezTo>
                    <a:pt x="241" y="288"/>
                    <a:pt x="237" y="299"/>
                    <a:pt x="226" y="304"/>
                  </a:cubicBezTo>
                  <a:cubicBezTo>
                    <a:pt x="199" y="317"/>
                    <a:pt x="171" y="322"/>
                    <a:pt x="141" y="318"/>
                  </a:cubicBezTo>
                  <a:cubicBezTo>
                    <a:pt x="62" y="308"/>
                    <a:pt x="4" y="244"/>
                    <a:pt x="2" y="1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77" name="Group 176">
            <a:extLst>
              <a:ext uri="{FF2B5EF4-FFF2-40B4-BE49-F238E27FC236}">
                <a16:creationId xmlns:a16="http://schemas.microsoft.com/office/drawing/2014/main" id="{4F83DD66-7194-2924-E85F-3955977094F4}"/>
              </a:ext>
            </a:extLst>
          </p:cNvPr>
          <p:cNvGrpSpPr/>
          <p:nvPr/>
        </p:nvGrpSpPr>
        <p:grpSpPr>
          <a:xfrm>
            <a:off x="2500142" y="2912929"/>
            <a:ext cx="420869" cy="422411"/>
            <a:chOff x="3151188" y="2811463"/>
            <a:chExt cx="433387" cy="434975"/>
          </a:xfrm>
          <a:solidFill>
            <a:srgbClr val="43266B"/>
          </a:solidFill>
        </p:grpSpPr>
        <p:sp>
          <p:nvSpPr>
            <p:cNvPr id="178" name="Freeform 205">
              <a:extLst>
                <a:ext uri="{FF2B5EF4-FFF2-40B4-BE49-F238E27FC236}">
                  <a16:creationId xmlns:a16="http://schemas.microsoft.com/office/drawing/2014/main" id="{9C1EFCB4-85DD-7C26-0985-C0692D9BB9F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51188" y="2811463"/>
              <a:ext cx="331788" cy="434975"/>
            </a:xfrm>
            <a:custGeom>
              <a:avLst/>
              <a:gdLst>
                <a:gd name="T0" fmla="*/ 71 w 1117"/>
                <a:gd name="T1" fmla="*/ 1460 h 1460"/>
                <a:gd name="T2" fmla="*/ 0 w 1117"/>
                <a:gd name="T3" fmla="*/ 266 h 1460"/>
                <a:gd name="T4" fmla="*/ 318 w 1117"/>
                <a:gd name="T5" fmla="*/ 171 h 1460"/>
                <a:gd name="T6" fmla="*/ 408 w 1117"/>
                <a:gd name="T7" fmla="*/ 120 h 1460"/>
                <a:gd name="T8" fmla="*/ 558 w 1117"/>
                <a:gd name="T9" fmla="*/ 1 h 1460"/>
                <a:gd name="T10" fmla="*/ 710 w 1117"/>
                <a:gd name="T11" fmla="*/ 121 h 1460"/>
                <a:gd name="T12" fmla="*/ 800 w 1117"/>
                <a:gd name="T13" fmla="*/ 172 h 1460"/>
                <a:gd name="T14" fmla="*/ 1117 w 1117"/>
                <a:gd name="T15" fmla="*/ 261 h 1460"/>
                <a:gd name="T16" fmla="*/ 1100 w 1117"/>
                <a:gd name="T17" fmla="*/ 1425 h 1460"/>
                <a:gd name="T18" fmla="*/ 303 w 1117"/>
                <a:gd name="T19" fmla="*/ 229 h 1460"/>
                <a:gd name="T20" fmla="*/ 95 w 1117"/>
                <a:gd name="T21" fmla="*/ 229 h 1460"/>
                <a:gd name="T22" fmla="*/ 57 w 1117"/>
                <a:gd name="T23" fmla="*/ 1364 h 1460"/>
                <a:gd name="T24" fmla="*/ 1021 w 1117"/>
                <a:gd name="T25" fmla="*/ 1403 h 1460"/>
                <a:gd name="T26" fmla="*/ 1060 w 1117"/>
                <a:gd name="T27" fmla="*/ 267 h 1460"/>
                <a:gd name="T28" fmla="*/ 827 w 1117"/>
                <a:gd name="T29" fmla="*/ 229 h 1460"/>
                <a:gd name="T30" fmla="*/ 815 w 1117"/>
                <a:gd name="T31" fmla="*/ 294 h 1460"/>
                <a:gd name="T32" fmla="*/ 995 w 1117"/>
                <a:gd name="T33" fmla="*/ 335 h 1460"/>
                <a:gd name="T34" fmla="*/ 954 w 1117"/>
                <a:gd name="T35" fmla="*/ 1337 h 1460"/>
                <a:gd name="T36" fmla="*/ 473 w 1117"/>
                <a:gd name="T37" fmla="*/ 1308 h 1460"/>
                <a:gd name="T38" fmla="*/ 921 w 1117"/>
                <a:gd name="T39" fmla="*/ 1280 h 1460"/>
                <a:gd name="T40" fmla="*/ 937 w 1117"/>
                <a:gd name="T41" fmla="*/ 352 h 1460"/>
                <a:gd name="T42" fmla="*/ 181 w 1117"/>
                <a:gd name="T43" fmla="*/ 1280 h 1460"/>
                <a:gd name="T44" fmla="*/ 302 w 1117"/>
                <a:gd name="T45" fmla="*/ 1310 h 1460"/>
                <a:gd name="T46" fmla="*/ 165 w 1117"/>
                <a:gd name="T47" fmla="*/ 1337 h 1460"/>
                <a:gd name="T48" fmla="*/ 123 w 1117"/>
                <a:gd name="T49" fmla="*/ 336 h 1460"/>
                <a:gd name="T50" fmla="*/ 156 w 1117"/>
                <a:gd name="T51" fmla="*/ 294 h 1460"/>
                <a:gd name="T52" fmla="*/ 303 w 1117"/>
                <a:gd name="T53" fmla="*/ 294 h 1460"/>
                <a:gd name="T54" fmla="*/ 758 w 1117"/>
                <a:gd name="T55" fmla="*/ 294 h 1460"/>
                <a:gd name="T56" fmla="*/ 679 w 1117"/>
                <a:gd name="T57" fmla="*/ 172 h 1460"/>
                <a:gd name="T58" fmla="*/ 559 w 1117"/>
                <a:gd name="T59" fmla="*/ 58 h 1460"/>
                <a:gd name="T60" fmla="*/ 440 w 1117"/>
                <a:gd name="T61" fmla="*/ 173 h 1460"/>
                <a:gd name="T62" fmla="*/ 360 w 1117"/>
                <a:gd name="T63" fmla="*/ 294 h 14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117" h="1460">
                  <a:moveTo>
                    <a:pt x="1046" y="1460"/>
                  </a:moveTo>
                  <a:cubicBezTo>
                    <a:pt x="721" y="1460"/>
                    <a:pt x="396" y="1460"/>
                    <a:pt x="71" y="1460"/>
                  </a:cubicBezTo>
                  <a:cubicBezTo>
                    <a:pt x="13" y="1436"/>
                    <a:pt x="0" y="1417"/>
                    <a:pt x="0" y="1352"/>
                  </a:cubicBezTo>
                  <a:cubicBezTo>
                    <a:pt x="0" y="990"/>
                    <a:pt x="0" y="628"/>
                    <a:pt x="0" y="266"/>
                  </a:cubicBezTo>
                  <a:cubicBezTo>
                    <a:pt x="0" y="207"/>
                    <a:pt x="35" y="172"/>
                    <a:pt x="95" y="172"/>
                  </a:cubicBezTo>
                  <a:cubicBezTo>
                    <a:pt x="169" y="172"/>
                    <a:pt x="244" y="172"/>
                    <a:pt x="318" y="171"/>
                  </a:cubicBezTo>
                  <a:cubicBezTo>
                    <a:pt x="325" y="171"/>
                    <a:pt x="333" y="168"/>
                    <a:pt x="338" y="163"/>
                  </a:cubicBezTo>
                  <a:cubicBezTo>
                    <a:pt x="357" y="142"/>
                    <a:pt x="380" y="127"/>
                    <a:pt x="408" y="120"/>
                  </a:cubicBezTo>
                  <a:cubicBezTo>
                    <a:pt x="416" y="118"/>
                    <a:pt x="420" y="114"/>
                    <a:pt x="422" y="106"/>
                  </a:cubicBezTo>
                  <a:cubicBezTo>
                    <a:pt x="439" y="43"/>
                    <a:pt x="494" y="1"/>
                    <a:pt x="558" y="1"/>
                  </a:cubicBezTo>
                  <a:cubicBezTo>
                    <a:pt x="622" y="0"/>
                    <a:pt x="678" y="43"/>
                    <a:pt x="695" y="106"/>
                  </a:cubicBezTo>
                  <a:cubicBezTo>
                    <a:pt x="698" y="115"/>
                    <a:pt x="702" y="118"/>
                    <a:pt x="710" y="121"/>
                  </a:cubicBezTo>
                  <a:cubicBezTo>
                    <a:pt x="737" y="127"/>
                    <a:pt x="760" y="141"/>
                    <a:pt x="778" y="163"/>
                  </a:cubicBezTo>
                  <a:cubicBezTo>
                    <a:pt x="784" y="170"/>
                    <a:pt x="791" y="172"/>
                    <a:pt x="800" y="172"/>
                  </a:cubicBezTo>
                  <a:cubicBezTo>
                    <a:pt x="876" y="172"/>
                    <a:pt x="952" y="171"/>
                    <a:pt x="1028" y="172"/>
                  </a:cubicBezTo>
                  <a:cubicBezTo>
                    <a:pt x="1081" y="172"/>
                    <a:pt x="1117" y="208"/>
                    <a:pt x="1117" y="261"/>
                  </a:cubicBezTo>
                  <a:cubicBezTo>
                    <a:pt x="1117" y="631"/>
                    <a:pt x="1117" y="1001"/>
                    <a:pt x="1117" y="1371"/>
                  </a:cubicBezTo>
                  <a:cubicBezTo>
                    <a:pt x="1117" y="1391"/>
                    <a:pt x="1112" y="1409"/>
                    <a:pt x="1100" y="1425"/>
                  </a:cubicBezTo>
                  <a:cubicBezTo>
                    <a:pt x="1086" y="1444"/>
                    <a:pt x="1067" y="1453"/>
                    <a:pt x="1046" y="1460"/>
                  </a:cubicBezTo>
                  <a:close/>
                  <a:moveTo>
                    <a:pt x="303" y="229"/>
                  </a:moveTo>
                  <a:cubicBezTo>
                    <a:pt x="299" y="229"/>
                    <a:pt x="295" y="229"/>
                    <a:pt x="291" y="229"/>
                  </a:cubicBezTo>
                  <a:cubicBezTo>
                    <a:pt x="226" y="229"/>
                    <a:pt x="161" y="229"/>
                    <a:pt x="95" y="229"/>
                  </a:cubicBezTo>
                  <a:cubicBezTo>
                    <a:pt x="67" y="229"/>
                    <a:pt x="57" y="238"/>
                    <a:pt x="57" y="267"/>
                  </a:cubicBezTo>
                  <a:cubicBezTo>
                    <a:pt x="57" y="633"/>
                    <a:pt x="57" y="999"/>
                    <a:pt x="57" y="1364"/>
                  </a:cubicBezTo>
                  <a:cubicBezTo>
                    <a:pt x="57" y="1393"/>
                    <a:pt x="66" y="1403"/>
                    <a:pt x="95" y="1403"/>
                  </a:cubicBezTo>
                  <a:cubicBezTo>
                    <a:pt x="404" y="1403"/>
                    <a:pt x="713" y="1403"/>
                    <a:pt x="1021" y="1403"/>
                  </a:cubicBezTo>
                  <a:cubicBezTo>
                    <a:pt x="1051" y="1403"/>
                    <a:pt x="1060" y="1393"/>
                    <a:pt x="1060" y="1365"/>
                  </a:cubicBezTo>
                  <a:cubicBezTo>
                    <a:pt x="1060" y="999"/>
                    <a:pt x="1060" y="633"/>
                    <a:pt x="1060" y="267"/>
                  </a:cubicBezTo>
                  <a:cubicBezTo>
                    <a:pt x="1060" y="238"/>
                    <a:pt x="1051" y="229"/>
                    <a:pt x="1022" y="229"/>
                  </a:cubicBezTo>
                  <a:cubicBezTo>
                    <a:pt x="957" y="229"/>
                    <a:pt x="892" y="229"/>
                    <a:pt x="827" y="229"/>
                  </a:cubicBezTo>
                  <a:cubicBezTo>
                    <a:pt x="822" y="229"/>
                    <a:pt x="818" y="229"/>
                    <a:pt x="815" y="229"/>
                  </a:cubicBezTo>
                  <a:cubicBezTo>
                    <a:pt x="815" y="251"/>
                    <a:pt x="815" y="273"/>
                    <a:pt x="815" y="294"/>
                  </a:cubicBezTo>
                  <a:cubicBezTo>
                    <a:pt x="863" y="294"/>
                    <a:pt x="908" y="294"/>
                    <a:pt x="954" y="294"/>
                  </a:cubicBezTo>
                  <a:cubicBezTo>
                    <a:pt x="986" y="294"/>
                    <a:pt x="995" y="303"/>
                    <a:pt x="995" y="335"/>
                  </a:cubicBezTo>
                  <a:cubicBezTo>
                    <a:pt x="995" y="655"/>
                    <a:pt x="995" y="976"/>
                    <a:pt x="995" y="1296"/>
                  </a:cubicBezTo>
                  <a:cubicBezTo>
                    <a:pt x="995" y="1329"/>
                    <a:pt x="986" y="1337"/>
                    <a:pt x="954" y="1337"/>
                  </a:cubicBezTo>
                  <a:cubicBezTo>
                    <a:pt x="808" y="1337"/>
                    <a:pt x="661" y="1337"/>
                    <a:pt x="514" y="1337"/>
                  </a:cubicBezTo>
                  <a:cubicBezTo>
                    <a:pt x="487" y="1337"/>
                    <a:pt x="473" y="1327"/>
                    <a:pt x="473" y="1308"/>
                  </a:cubicBezTo>
                  <a:cubicBezTo>
                    <a:pt x="474" y="1290"/>
                    <a:pt x="487" y="1280"/>
                    <a:pt x="513" y="1280"/>
                  </a:cubicBezTo>
                  <a:cubicBezTo>
                    <a:pt x="649" y="1280"/>
                    <a:pt x="785" y="1280"/>
                    <a:pt x="921" y="1280"/>
                  </a:cubicBezTo>
                  <a:cubicBezTo>
                    <a:pt x="926" y="1280"/>
                    <a:pt x="932" y="1280"/>
                    <a:pt x="937" y="1280"/>
                  </a:cubicBezTo>
                  <a:cubicBezTo>
                    <a:pt x="937" y="969"/>
                    <a:pt x="937" y="661"/>
                    <a:pt x="937" y="352"/>
                  </a:cubicBezTo>
                  <a:cubicBezTo>
                    <a:pt x="684" y="352"/>
                    <a:pt x="432" y="352"/>
                    <a:pt x="181" y="352"/>
                  </a:cubicBezTo>
                  <a:cubicBezTo>
                    <a:pt x="181" y="662"/>
                    <a:pt x="181" y="971"/>
                    <a:pt x="181" y="1280"/>
                  </a:cubicBezTo>
                  <a:cubicBezTo>
                    <a:pt x="210" y="1280"/>
                    <a:pt x="239" y="1280"/>
                    <a:pt x="267" y="1280"/>
                  </a:cubicBezTo>
                  <a:cubicBezTo>
                    <a:pt x="289" y="1281"/>
                    <a:pt x="302" y="1292"/>
                    <a:pt x="302" y="1310"/>
                  </a:cubicBezTo>
                  <a:cubicBezTo>
                    <a:pt x="301" y="1326"/>
                    <a:pt x="288" y="1337"/>
                    <a:pt x="267" y="1337"/>
                  </a:cubicBezTo>
                  <a:cubicBezTo>
                    <a:pt x="233" y="1337"/>
                    <a:pt x="199" y="1337"/>
                    <a:pt x="165" y="1337"/>
                  </a:cubicBezTo>
                  <a:cubicBezTo>
                    <a:pt x="131" y="1337"/>
                    <a:pt x="123" y="1329"/>
                    <a:pt x="123" y="1295"/>
                  </a:cubicBezTo>
                  <a:cubicBezTo>
                    <a:pt x="122" y="976"/>
                    <a:pt x="122" y="656"/>
                    <a:pt x="123" y="336"/>
                  </a:cubicBezTo>
                  <a:cubicBezTo>
                    <a:pt x="123" y="334"/>
                    <a:pt x="122" y="331"/>
                    <a:pt x="123" y="328"/>
                  </a:cubicBezTo>
                  <a:cubicBezTo>
                    <a:pt x="123" y="305"/>
                    <a:pt x="134" y="295"/>
                    <a:pt x="156" y="294"/>
                  </a:cubicBezTo>
                  <a:cubicBezTo>
                    <a:pt x="181" y="294"/>
                    <a:pt x="206" y="294"/>
                    <a:pt x="231" y="294"/>
                  </a:cubicBezTo>
                  <a:cubicBezTo>
                    <a:pt x="255" y="294"/>
                    <a:pt x="278" y="294"/>
                    <a:pt x="303" y="294"/>
                  </a:cubicBezTo>
                  <a:cubicBezTo>
                    <a:pt x="303" y="272"/>
                    <a:pt x="303" y="251"/>
                    <a:pt x="303" y="229"/>
                  </a:cubicBezTo>
                  <a:close/>
                  <a:moveTo>
                    <a:pt x="758" y="294"/>
                  </a:moveTo>
                  <a:cubicBezTo>
                    <a:pt x="758" y="280"/>
                    <a:pt x="758" y="268"/>
                    <a:pt x="758" y="256"/>
                  </a:cubicBezTo>
                  <a:cubicBezTo>
                    <a:pt x="756" y="210"/>
                    <a:pt x="724" y="177"/>
                    <a:pt x="679" y="172"/>
                  </a:cubicBezTo>
                  <a:cubicBezTo>
                    <a:pt x="654" y="169"/>
                    <a:pt x="646" y="162"/>
                    <a:pt x="644" y="138"/>
                  </a:cubicBezTo>
                  <a:cubicBezTo>
                    <a:pt x="639" y="91"/>
                    <a:pt x="604" y="58"/>
                    <a:pt x="559" y="58"/>
                  </a:cubicBezTo>
                  <a:cubicBezTo>
                    <a:pt x="514" y="57"/>
                    <a:pt x="478" y="91"/>
                    <a:pt x="473" y="138"/>
                  </a:cubicBezTo>
                  <a:cubicBezTo>
                    <a:pt x="471" y="162"/>
                    <a:pt x="463" y="168"/>
                    <a:pt x="440" y="173"/>
                  </a:cubicBezTo>
                  <a:cubicBezTo>
                    <a:pt x="423" y="176"/>
                    <a:pt x="405" y="182"/>
                    <a:pt x="392" y="191"/>
                  </a:cubicBezTo>
                  <a:cubicBezTo>
                    <a:pt x="357" y="217"/>
                    <a:pt x="357" y="255"/>
                    <a:pt x="360" y="294"/>
                  </a:cubicBezTo>
                  <a:cubicBezTo>
                    <a:pt x="492" y="294"/>
                    <a:pt x="624" y="294"/>
                    <a:pt x="758" y="29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9" name="Freeform 206">
              <a:extLst>
                <a:ext uri="{FF2B5EF4-FFF2-40B4-BE49-F238E27FC236}">
                  <a16:creationId xmlns:a16="http://schemas.microsoft.com/office/drawing/2014/main" id="{DB285012-D958-192B-1BB8-B487D822BF8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17900" y="2860675"/>
              <a:ext cx="66675" cy="385763"/>
            </a:xfrm>
            <a:custGeom>
              <a:avLst/>
              <a:gdLst>
                <a:gd name="T0" fmla="*/ 106 w 228"/>
                <a:gd name="T1" fmla="*/ 1294 h 1294"/>
                <a:gd name="T2" fmla="*/ 84 w 228"/>
                <a:gd name="T3" fmla="*/ 1264 h 1294"/>
                <a:gd name="T4" fmla="*/ 7 w 228"/>
                <a:gd name="T5" fmla="*/ 1061 h 1294"/>
                <a:gd name="T6" fmla="*/ 0 w 228"/>
                <a:gd name="T7" fmla="*/ 1023 h 1294"/>
                <a:gd name="T8" fmla="*/ 0 w 228"/>
                <a:gd name="T9" fmla="*/ 145 h 1294"/>
                <a:gd name="T10" fmla="*/ 58 w 228"/>
                <a:gd name="T11" fmla="*/ 38 h 1294"/>
                <a:gd name="T12" fmla="*/ 225 w 228"/>
                <a:gd name="T13" fmla="*/ 113 h 1294"/>
                <a:gd name="T14" fmla="*/ 228 w 228"/>
                <a:gd name="T15" fmla="*/ 123 h 1294"/>
                <a:gd name="T16" fmla="*/ 228 w 228"/>
                <a:gd name="T17" fmla="*/ 1046 h 1294"/>
                <a:gd name="T18" fmla="*/ 223 w 228"/>
                <a:gd name="T19" fmla="*/ 1056 h 1294"/>
                <a:gd name="T20" fmla="*/ 145 w 228"/>
                <a:gd name="T21" fmla="*/ 1264 h 1294"/>
                <a:gd name="T22" fmla="*/ 123 w 228"/>
                <a:gd name="T23" fmla="*/ 1294 h 1294"/>
                <a:gd name="T24" fmla="*/ 106 w 228"/>
                <a:gd name="T25" fmla="*/ 1294 h 1294"/>
                <a:gd name="T26" fmla="*/ 170 w 228"/>
                <a:gd name="T27" fmla="*/ 1008 h 1294"/>
                <a:gd name="T28" fmla="*/ 170 w 228"/>
                <a:gd name="T29" fmla="*/ 423 h 1294"/>
                <a:gd name="T30" fmla="*/ 58 w 228"/>
                <a:gd name="T31" fmla="*/ 423 h 1294"/>
                <a:gd name="T32" fmla="*/ 58 w 228"/>
                <a:gd name="T33" fmla="*/ 1008 h 1294"/>
                <a:gd name="T34" fmla="*/ 170 w 228"/>
                <a:gd name="T35" fmla="*/ 1008 h 1294"/>
                <a:gd name="T36" fmla="*/ 171 w 228"/>
                <a:gd name="T37" fmla="*/ 250 h 1294"/>
                <a:gd name="T38" fmla="*/ 171 w 228"/>
                <a:gd name="T39" fmla="*/ 136 h 1294"/>
                <a:gd name="T40" fmla="*/ 114 w 228"/>
                <a:gd name="T41" fmla="*/ 80 h 1294"/>
                <a:gd name="T42" fmla="*/ 57 w 228"/>
                <a:gd name="T43" fmla="*/ 137 h 1294"/>
                <a:gd name="T44" fmla="*/ 57 w 228"/>
                <a:gd name="T45" fmla="*/ 241 h 1294"/>
                <a:gd name="T46" fmla="*/ 58 w 228"/>
                <a:gd name="T47" fmla="*/ 250 h 1294"/>
                <a:gd name="T48" fmla="*/ 171 w 228"/>
                <a:gd name="T49" fmla="*/ 250 h 1294"/>
                <a:gd name="T50" fmla="*/ 171 w 228"/>
                <a:gd name="T51" fmla="*/ 309 h 1294"/>
                <a:gd name="T52" fmla="*/ 58 w 228"/>
                <a:gd name="T53" fmla="*/ 309 h 1294"/>
                <a:gd name="T54" fmla="*/ 58 w 228"/>
                <a:gd name="T55" fmla="*/ 364 h 1294"/>
                <a:gd name="T56" fmla="*/ 171 w 228"/>
                <a:gd name="T57" fmla="*/ 364 h 1294"/>
                <a:gd name="T58" fmla="*/ 171 w 228"/>
                <a:gd name="T59" fmla="*/ 309 h 1294"/>
                <a:gd name="T60" fmla="*/ 112 w 228"/>
                <a:gd name="T61" fmla="*/ 1179 h 1294"/>
                <a:gd name="T62" fmla="*/ 116 w 228"/>
                <a:gd name="T63" fmla="*/ 1180 h 1294"/>
                <a:gd name="T64" fmla="*/ 158 w 228"/>
                <a:gd name="T65" fmla="*/ 1067 h 1294"/>
                <a:gd name="T66" fmla="*/ 70 w 228"/>
                <a:gd name="T67" fmla="*/ 1067 h 1294"/>
                <a:gd name="T68" fmla="*/ 112 w 228"/>
                <a:gd name="T69" fmla="*/ 1179 h 1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228" h="1294">
                  <a:moveTo>
                    <a:pt x="106" y="1294"/>
                  </a:moveTo>
                  <a:cubicBezTo>
                    <a:pt x="98" y="1284"/>
                    <a:pt x="88" y="1275"/>
                    <a:pt x="84" y="1264"/>
                  </a:cubicBezTo>
                  <a:cubicBezTo>
                    <a:pt x="57" y="1197"/>
                    <a:pt x="32" y="1129"/>
                    <a:pt x="7" y="1061"/>
                  </a:cubicBezTo>
                  <a:cubicBezTo>
                    <a:pt x="3" y="1049"/>
                    <a:pt x="0" y="1036"/>
                    <a:pt x="0" y="1023"/>
                  </a:cubicBezTo>
                  <a:cubicBezTo>
                    <a:pt x="0" y="731"/>
                    <a:pt x="0" y="438"/>
                    <a:pt x="0" y="145"/>
                  </a:cubicBezTo>
                  <a:cubicBezTo>
                    <a:pt x="0" y="99"/>
                    <a:pt x="17" y="61"/>
                    <a:pt x="58" y="38"/>
                  </a:cubicBezTo>
                  <a:cubicBezTo>
                    <a:pt x="126" y="0"/>
                    <a:pt x="208" y="37"/>
                    <a:pt x="225" y="113"/>
                  </a:cubicBezTo>
                  <a:cubicBezTo>
                    <a:pt x="226" y="116"/>
                    <a:pt x="227" y="119"/>
                    <a:pt x="228" y="123"/>
                  </a:cubicBezTo>
                  <a:cubicBezTo>
                    <a:pt x="228" y="430"/>
                    <a:pt x="228" y="738"/>
                    <a:pt x="228" y="1046"/>
                  </a:cubicBezTo>
                  <a:cubicBezTo>
                    <a:pt x="226" y="1049"/>
                    <a:pt x="225" y="1052"/>
                    <a:pt x="223" y="1056"/>
                  </a:cubicBezTo>
                  <a:cubicBezTo>
                    <a:pt x="197" y="1125"/>
                    <a:pt x="172" y="1195"/>
                    <a:pt x="145" y="1264"/>
                  </a:cubicBezTo>
                  <a:cubicBezTo>
                    <a:pt x="140" y="1275"/>
                    <a:pt x="130" y="1284"/>
                    <a:pt x="123" y="1294"/>
                  </a:cubicBezTo>
                  <a:cubicBezTo>
                    <a:pt x="117" y="1294"/>
                    <a:pt x="111" y="1294"/>
                    <a:pt x="106" y="1294"/>
                  </a:cubicBezTo>
                  <a:close/>
                  <a:moveTo>
                    <a:pt x="170" y="1008"/>
                  </a:moveTo>
                  <a:cubicBezTo>
                    <a:pt x="170" y="812"/>
                    <a:pt x="170" y="617"/>
                    <a:pt x="170" y="423"/>
                  </a:cubicBezTo>
                  <a:cubicBezTo>
                    <a:pt x="132" y="423"/>
                    <a:pt x="95" y="423"/>
                    <a:pt x="58" y="423"/>
                  </a:cubicBezTo>
                  <a:cubicBezTo>
                    <a:pt x="58" y="619"/>
                    <a:pt x="58" y="813"/>
                    <a:pt x="58" y="1008"/>
                  </a:cubicBezTo>
                  <a:cubicBezTo>
                    <a:pt x="96" y="1008"/>
                    <a:pt x="132" y="1008"/>
                    <a:pt x="170" y="1008"/>
                  </a:cubicBezTo>
                  <a:close/>
                  <a:moveTo>
                    <a:pt x="171" y="250"/>
                  </a:moveTo>
                  <a:cubicBezTo>
                    <a:pt x="171" y="211"/>
                    <a:pt x="172" y="174"/>
                    <a:pt x="171" y="136"/>
                  </a:cubicBezTo>
                  <a:cubicBezTo>
                    <a:pt x="170" y="104"/>
                    <a:pt x="145" y="80"/>
                    <a:pt x="114" y="80"/>
                  </a:cubicBezTo>
                  <a:cubicBezTo>
                    <a:pt x="83" y="80"/>
                    <a:pt x="58" y="104"/>
                    <a:pt x="57" y="137"/>
                  </a:cubicBezTo>
                  <a:cubicBezTo>
                    <a:pt x="57" y="171"/>
                    <a:pt x="57" y="206"/>
                    <a:pt x="57" y="241"/>
                  </a:cubicBezTo>
                  <a:cubicBezTo>
                    <a:pt x="57" y="244"/>
                    <a:pt x="58" y="247"/>
                    <a:pt x="58" y="250"/>
                  </a:cubicBezTo>
                  <a:cubicBezTo>
                    <a:pt x="96" y="250"/>
                    <a:pt x="133" y="250"/>
                    <a:pt x="171" y="250"/>
                  </a:cubicBezTo>
                  <a:close/>
                  <a:moveTo>
                    <a:pt x="171" y="309"/>
                  </a:moveTo>
                  <a:cubicBezTo>
                    <a:pt x="132" y="309"/>
                    <a:pt x="95" y="309"/>
                    <a:pt x="58" y="309"/>
                  </a:cubicBezTo>
                  <a:cubicBezTo>
                    <a:pt x="58" y="328"/>
                    <a:pt x="58" y="346"/>
                    <a:pt x="58" y="364"/>
                  </a:cubicBezTo>
                  <a:cubicBezTo>
                    <a:pt x="96" y="364"/>
                    <a:pt x="133" y="364"/>
                    <a:pt x="171" y="364"/>
                  </a:cubicBezTo>
                  <a:cubicBezTo>
                    <a:pt x="171" y="345"/>
                    <a:pt x="171" y="328"/>
                    <a:pt x="171" y="309"/>
                  </a:cubicBezTo>
                  <a:close/>
                  <a:moveTo>
                    <a:pt x="112" y="1179"/>
                  </a:moveTo>
                  <a:cubicBezTo>
                    <a:pt x="114" y="1180"/>
                    <a:pt x="115" y="1180"/>
                    <a:pt x="116" y="1180"/>
                  </a:cubicBezTo>
                  <a:cubicBezTo>
                    <a:pt x="130" y="1142"/>
                    <a:pt x="144" y="1105"/>
                    <a:pt x="158" y="1067"/>
                  </a:cubicBezTo>
                  <a:cubicBezTo>
                    <a:pt x="128" y="1067"/>
                    <a:pt x="100" y="1067"/>
                    <a:pt x="70" y="1067"/>
                  </a:cubicBezTo>
                  <a:cubicBezTo>
                    <a:pt x="85" y="1105"/>
                    <a:pt x="98" y="1142"/>
                    <a:pt x="112" y="11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0" name="Freeform 207">
              <a:extLst>
                <a:ext uri="{FF2B5EF4-FFF2-40B4-BE49-F238E27FC236}">
                  <a16:creationId xmlns:a16="http://schemas.microsoft.com/office/drawing/2014/main" id="{CED61E5C-F242-36EE-8A71-7E0FE17648B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22625" y="3035300"/>
              <a:ext cx="190500" cy="139700"/>
            </a:xfrm>
            <a:custGeom>
              <a:avLst/>
              <a:gdLst>
                <a:gd name="T0" fmla="*/ 442 w 642"/>
                <a:gd name="T1" fmla="*/ 111 h 469"/>
                <a:gd name="T2" fmla="*/ 463 w 642"/>
                <a:gd name="T3" fmla="*/ 86 h 469"/>
                <a:gd name="T4" fmla="*/ 533 w 642"/>
                <a:gd name="T5" fmla="*/ 7 h 469"/>
                <a:gd name="T6" fmla="*/ 625 w 642"/>
                <a:gd name="T7" fmla="*/ 56 h 469"/>
                <a:gd name="T8" fmla="*/ 602 w 642"/>
                <a:gd name="T9" fmla="*/ 157 h 469"/>
                <a:gd name="T10" fmla="*/ 497 w 642"/>
                <a:gd name="T11" fmla="*/ 159 h 469"/>
                <a:gd name="T12" fmla="*/ 476 w 642"/>
                <a:gd name="T13" fmla="*/ 159 h 469"/>
                <a:gd name="T14" fmla="*/ 461 w 642"/>
                <a:gd name="T15" fmla="*/ 176 h 469"/>
                <a:gd name="T16" fmla="*/ 450 w 642"/>
                <a:gd name="T17" fmla="*/ 226 h 469"/>
                <a:gd name="T18" fmla="*/ 454 w 642"/>
                <a:gd name="T19" fmla="*/ 243 h 469"/>
                <a:gd name="T20" fmla="*/ 503 w 642"/>
                <a:gd name="T21" fmla="*/ 292 h 469"/>
                <a:gd name="T22" fmla="*/ 521 w 642"/>
                <a:gd name="T23" fmla="*/ 296 h 469"/>
                <a:gd name="T24" fmla="*/ 630 w 642"/>
                <a:gd name="T25" fmla="*/ 356 h 469"/>
                <a:gd name="T26" fmla="*/ 563 w 642"/>
                <a:gd name="T27" fmla="*/ 460 h 469"/>
                <a:gd name="T28" fmla="*/ 463 w 642"/>
                <a:gd name="T29" fmla="*/ 387 h 469"/>
                <a:gd name="T30" fmla="*/ 467 w 642"/>
                <a:gd name="T31" fmla="*/ 352 h 469"/>
                <a:gd name="T32" fmla="*/ 462 w 642"/>
                <a:gd name="T33" fmla="*/ 331 h 469"/>
                <a:gd name="T34" fmla="*/ 413 w 642"/>
                <a:gd name="T35" fmla="*/ 283 h 469"/>
                <a:gd name="T36" fmla="*/ 399 w 642"/>
                <a:gd name="T37" fmla="*/ 279 h 469"/>
                <a:gd name="T38" fmla="*/ 239 w 642"/>
                <a:gd name="T39" fmla="*/ 210 h 469"/>
                <a:gd name="T40" fmla="*/ 236 w 642"/>
                <a:gd name="T41" fmla="*/ 205 h 469"/>
                <a:gd name="T42" fmla="*/ 183 w 642"/>
                <a:gd name="T43" fmla="*/ 217 h 469"/>
                <a:gd name="T44" fmla="*/ 174 w 642"/>
                <a:gd name="T45" fmla="*/ 227 h 469"/>
                <a:gd name="T46" fmla="*/ 101 w 642"/>
                <a:gd name="T47" fmla="*/ 290 h 469"/>
                <a:gd name="T48" fmla="*/ 17 w 642"/>
                <a:gd name="T49" fmla="*/ 245 h 469"/>
                <a:gd name="T50" fmla="*/ 27 w 642"/>
                <a:gd name="T51" fmla="*/ 150 h 469"/>
                <a:gd name="T52" fmla="*/ 157 w 642"/>
                <a:gd name="T53" fmla="*/ 151 h 469"/>
                <a:gd name="T54" fmla="*/ 178 w 642"/>
                <a:gd name="T55" fmla="*/ 159 h 469"/>
                <a:gd name="T56" fmla="*/ 228 w 642"/>
                <a:gd name="T57" fmla="*/ 148 h 469"/>
                <a:gd name="T58" fmla="*/ 241 w 642"/>
                <a:gd name="T59" fmla="*/ 138 h 469"/>
                <a:gd name="T60" fmla="*/ 439 w 642"/>
                <a:gd name="T61" fmla="*/ 108 h 469"/>
                <a:gd name="T62" fmla="*/ 442 w 642"/>
                <a:gd name="T63" fmla="*/ 111 h 469"/>
                <a:gd name="T64" fmla="*/ 405 w 642"/>
                <a:gd name="T65" fmla="*/ 177 h 469"/>
                <a:gd name="T66" fmla="*/ 348 w 642"/>
                <a:gd name="T67" fmla="*/ 120 h 469"/>
                <a:gd name="T68" fmla="*/ 291 w 642"/>
                <a:gd name="T69" fmla="*/ 177 h 469"/>
                <a:gd name="T70" fmla="*/ 349 w 642"/>
                <a:gd name="T71" fmla="*/ 234 h 469"/>
                <a:gd name="T72" fmla="*/ 405 w 642"/>
                <a:gd name="T73" fmla="*/ 177 h 469"/>
                <a:gd name="T74" fmla="*/ 549 w 642"/>
                <a:gd name="T75" fmla="*/ 63 h 469"/>
                <a:gd name="T76" fmla="*/ 519 w 642"/>
                <a:gd name="T77" fmla="*/ 90 h 469"/>
                <a:gd name="T78" fmla="*/ 546 w 642"/>
                <a:gd name="T79" fmla="*/ 120 h 469"/>
                <a:gd name="T80" fmla="*/ 576 w 642"/>
                <a:gd name="T81" fmla="*/ 92 h 469"/>
                <a:gd name="T82" fmla="*/ 549 w 642"/>
                <a:gd name="T83" fmla="*/ 63 h 469"/>
                <a:gd name="T84" fmla="*/ 91 w 642"/>
                <a:gd name="T85" fmla="*/ 177 h 469"/>
                <a:gd name="T86" fmla="*/ 63 w 642"/>
                <a:gd name="T87" fmla="*/ 206 h 469"/>
                <a:gd name="T88" fmla="*/ 92 w 642"/>
                <a:gd name="T89" fmla="*/ 234 h 469"/>
                <a:gd name="T90" fmla="*/ 120 w 642"/>
                <a:gd name="T91" fmla="*/ 205 h 469"/>
                <a:gd name="T92" fmla="*/ 91 w 642"/>
                <a:gd name="T93" fmla="*/ 177 h 469"/>
                <a:gd name="T94" fmla="*/ 548 w 642"/>
                <a:gd name="T95" fmla="*/ 348 h 469"/>
                <a:gd name="T96" fmla="*/ 519 w 642"/>
                <a:gd name="T97" fmla="*/ 376 h 469"/>
                <a:gd name="T98" fmla="*/ 547 w 642"/>
                <a:gd name="T99" fmla="*/ 405 h 469"/>
                <a:gd name="T100" fmla="*/ 576 w 642"/>
                <a:gd name="T101" fmla="*/ 377 h 469"/>
                <a:gd name="T102" fmla="*/ 548 w 642"/>
                <a:gd name="T103" fmla="*/ 348 h 4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42" h="469">
                  <a:moveTo>
                    <a:pt x="442" y="111"/>
                  </a:moveTo>
                  <a:cubicBezTo>
                    <a:pt x="455" y="108"/>
                    <a:pt x="463" y="102"/>
                    <a:pt x="463" y="86"/>
                  </a:cubicBezTo>
                  <a:cubicBezTo>
                    <a:pt x="464" y="46"/>
                    <a:pt x="494" y="15"/>
                    <a:pt x="533" y="7"/>
                  </a:cubicBezTo>
                  <a:cubicBezTo>
                    <a:pt x="571" y="0"/>
                    <a:pt x="609" y="20"/>
                    <a:pt x="625" y="56"/>
                  </a:cubicBezTo>
                  <a:cubicBezTo>
                    <a:pt x="641" y="91"/>
                    <a:pt x="631" y="133"/>
                    <a:pt x="602" y="157"/>
                  </a:cubicBezTo>
                  <a:cubicBezTo>
                    <a:pt x="571" y="182"/>
                    <a:pt x="529" y="184"/>
                    <a:pt x="497" y="159"/>
                  </a:cubicBezTo>
                  <a:cubicBezTo>
                    <a:pt x="489" y="153"/>
                    <a:pt x="483" y="155"/>
                    <a:pt x="476" y="159"/>
                  </a:cubicBezTo>
                  <a:cubicBezTo>
                    <a:pt x="469" y="163"/>
                    <a:pt x="462" y="164"/>
                    <a:pt x="461" y="176"/>
                  </a:cubicBezTo>
                  <a:cubicBezTo>
                    <a:pt x="460" y="193"/>
                    <a:pt x="456" y="210"/>
                    <a:pt x="450" y="226"/>
                  </a:cubicBezTo>
                  <a:cubicBezTo>
                    <a:pt x="448" y="233"/>
                    <a:pt x="449" y="237"/>
                    <a:pt x="454" y="243"/>
                  </a:cubicBezTo>
                  <a:cubicBezTo>
                    <a:pt x="471" y="259"/>
                    <a:pt x="487" y="275"/>
                    <a:pt x="503" y="292"/>
                  </a:cubicBezTo>
                  <a:cubicBezTo>
                    <a:pt x="509" y="298"/>
                    <a:pt x="514" y="298"/>
                    <a:pt x="521" y="296"/>
                  </a:cubicBezTo>
                  <a:cubicBezTo>
                    <a:pt x="569" y="280"/>
                    <a:pt x="618" y="307"/>
                    <a:pt x="630" y="356"/>
                  </a:cubicBezTo>
                  <a:cubicBezTo>
                    <a:pt x="642" y="403"/>
                    <a:pt x="612" y="450"/>
                    <a:pt x="563" y="460"/>
                  </a:cubicBezTo>
                  <a:cubicBezTo>
                    <a:pt x="515" y="469"/>
                    <a:pt x="469" y="436"/>
                    <a:pt x="463" y="387"/>
                  </a:cubicBezTo>
                  <a:cubicBezTo>
                    <a:pt x="462" y="375"/>
                    <a:pt x="464" y="363"/>
                    <a:pt x="467" y="352"/>
                  </a:cubicBezTo>
                  <a:cubicBezTo>
                    <a:pt x="469" y="343"/>
                    <a:pt x="469" y="337"/>
                    <a:pt x="462" y="331"/>
                  </a:cubicBezTo>
                  <a:cubicBezTo>
                    <a:pt x="445" y="315"/>
                    <a:pt x="430" y="298"/>
                    <a:pt x="413" y="283"/>
                  </a:cubicBezTo>
                  <a:cubicBezTo>
                    <a:pt x="410" y="280"/>
                    <a:pt x="402" y="277"/>
                    <a:pt x="399" y="279"/>
                  </a:cubicBezTo>
                  <a:cubicBezTo>
                    <a:pt x="337" y="310"/>
                    <a:pt x="259" y="277"/>
                    <a:pt x="239" y="210"/>
                  </a:cubicBezTo>
                  <a:cubicBezTo>
                    <a:pt x="239" y="208"/>
                    <a:pt x="238" y="207"/>
                    <a:pt x="236" y="205"/>
                  </a:cubicBezTo>
                  <a:cubicBezTo>
                    <a:pt x="219" y="209"/>
                    <a:pt x="200" y="212"/>
                    <a:pt x="183" y="217"/>
                  </a:cubicBezTo>
                  <a:cubicBezTo>
                    <a:pt x="179" y="218"/>
                    <a:pt x="175" y="223"/>
                    <a:pt x="174" y="227"/>
                  </a:cubicBezTo>
                  <a:cubicBezTo>
                    <a:pt x="164" y="262"/>
                    <a:pt x="136" y="286"/>
                    <a:pt x="101" y="290"/>
                  </a:cubicBezTo>
                  <a:cubicBezTo>
                    <a:pt x="67" y="294"/>
                    <a:pt x="33" y="276"/>
                    <a:pt x="17" y="245"/>
                  </a:cubicBezTo>
                  <a:cubicBezTo>
                    <a:pt x="0" y="214"/>
                    <a:pt x="4" y="178"/>
                    <a:pt x="27" y="150"/>
                  </a:cubicBezTo>
                  <a:cubicBezTo>
                    <a:pt x="61" y="110"/>
                    <a:pt x="124" y="110"/>
                    <a:pt x="157" y="151"/>
                  </a:cubicBezTo>
                  <a:cubicBezTo>
                    <a:pt x="163" y="159"/>
                    <a:pt x="169" y="161"/>
                    <a:pt x="178" y="159"/>
                  </a:cubicBezTo>
                  <a:cubicBezTo>
                    <a:pt x="195" y="155"/>
                    <a:pt x="212" y="153"/>
                    <a:pt x="228" y="148"/>
                  </a:cubicBezTo>
                  <a:cubicBezTo>
                    <a:pt x="233" y="147"/>
                    <a:pt x="239" y="143"/>
                    <a:pt x="241" y="138"/>
                  </a:cubicBezTo>
                  <a:cubicBezTo>
                    <a:pt x="276" y="52"/>
                    <a:pt x="380" y="36"/>
                    <a:pt x="439" y="108"/>
                  </a:cubicBezTo>
                  <a:cubicBezTo>
                    <a:pt x="440" y="109"/>
                    <a:pt x="440" y="110"/>
                    <a:pt x="442" y="111"/>
                  </a:cubicBezTo>
                  <a:close/>
                  <a:moveTo>
                    <a:pt x="405" y="177"/>
                  </a:moveTo>
                  <a:cubicBezTo>
                    <a:pt x="405" y="146"/>
                    <a:pt x="380" y="120"/>
                    <a:pt x="348" y="120"/>
                  </a:cubicBezTo>
                  <a:cubicBezTo>
                    <a:pt x="317" y="120"/>
                    <a:pt x="291" y="146"/>
                    <a:pt x="291" y="177"/>
                  </a:cubicBezTo>
                  <a:cubicBezTo>
                    <a:pt x="291" y="208"/>
                    <a:pt x="317" y="234"/>
                    <a:pt x="349" y="234"/>
                  </a:cubicBezTo>
                  <a:cubicBezTo>
                    <a:pt x="379" y="234"/>
                    <a:pt x="405" y="208"/>
                    <a:pt x="405" y="177"/>
                  </a:cubicBezTo>
                  <a:close/>
                  <a:moveTo>
                    <a:pt x="549" y="63"/>
                  </a:moveTo>
                  <a:cubicBezTo>
                    <a:pt x="534" y="62"/>
                    <a:pt x="520" y="75"/>
                    <a:pt x="519" y="90"/>
                  </a:cubicBezTo>
                  <a:cubicBezTo>
                    <a:pt x="519" y="105"/>
                    <a:pt x="531" y="119"/>
                    <a:pt x="546" y="120"/>
                  </a:cubicBezTo>
                  <a:cubicBezTo>
                    <a:pt x="561" y="120"/>
                    <a:pt x="575" y="107"/>
                    <a:pt x="576" y="92"/>
                  </a:cubicBezTo>
                  <a:cubicBezTo>
                    <a:pt x="577" y="78"/>
                    <a:pt x="564" y="64"/>
                    <a:pt x="549" y="63"/>
                  </a:cubicBezTo>
                  <a:close/>
                  <a:moveTo>
                    <a:pt x="91" y="177"/>
                  </a:moveTo>
                  <a:cubicBezTo>
                    <a:pt x="76" y="177"/>
                    <a:pt x="63" y="191"/>
                    <a:pt x="63" y="206"/>
                  </a:cubicBezTo>
                  <a:cubicBezTo>
                    <a:pt x="64" y="221"/>
                    <a:pt x="77" y="234"/>
                    <a:pt x="92" y="234"/>
                  </a:cubicBezTo>
                  <a:cubicBezTo>
                    <a:pt x="107" y="233"/>
                    <a:pt x="120" y="219"/>
                    <a:pt x="120" y="205"/>
                  </a:cubicBezTo>
                  <a:cubicBezTo>
                    <a:pt x="119" y="190"/>
                    <a:pt x="106" y="177"/>
                    <a:pt x="91" y="177"/>
                  </a:cubicBezTo>
                  <a:close/>
                  <a:moveTo>
                    <a:pt x="548" y="348"/>
                  </a:moveTo>
                  <a:cubicBezTo>
                    <a:pt x="533" y="348"/>
                    <a:pt x="520" y="361"/>
                    <a:pt x="519" y="376"/>
                  </a:cubicBezTo>
                  <a:cubicBezTo>
                    <a:pt x="519" y="390"/>
                    <a:pt x="532" y="404"/>
                    <a:pt x="547" y="405"/>
                  </a:cubicBezTo>
                  <a:cubicBezTo>
                    <a:pt x="562" y="405"/>
                    <a:pt x="575" y="392"/>
                    <a:pt x="576" y="377"/>
                  </a:cubicBezTo>
                  <a:cubicBezTo>
                    <a:pt x="576" y="362"/>
                    <a:pt x="563" y="348"/>
                    <a:pt x="548" y="3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1" name="Freeform 208">
              <a:extLst>
                <a:ext uri="{FF2B5EF4-FFF2-40B4-BE49-F238E27FC236}">
                  <a16:creationId xmlns:a16="http://schemas.microsoft.com/office/drawing/2014/main" id="{8E19F819-3BCA-3081-D6F1-E27D2FEFD4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213" y="2935288"/>
              <a:ext cx="185738" cy="17463"/>
            </a:xfrm>
            <a:custGeom>
              <a:avLst/>
              <a:gdLst>
                <a:gd name="T0" fmla="*/ 315 w 627"/>
                <a:gd name="T1" fmla="*/ 0 h 57"/>
                <a:gd name="T2" fmla="*/ 587 w 627"/>
                <a:gd name="T3" fmla="*/ 0 h 57"/>
                <a:gd name="T4" fmla="*/ 601 w 627"/>
                <a:gd name="T5" fmla="*/ 0 h 57"/>
                <a:gd name="T6" fmla="*/ 627 w 627"/>
                <a:gd name="T7" fmla="*/ 28 h 57"/>
                <a:gd name="T8" fmla="*/ 601 w 627"/>
                <a:gd name="T9" fmla="*/ 56 h 57"/>
                <a:gd name="T10" fmla="*/ 587 w 627"/>
                <a:gd name="T11" fmla="*/ 57 h 57"/>
                <a:gd name="T12" fmla="*/ 40 w 627"/>
                <a:gd name="T13" fmla="*/ 57 h 57"/>
                <a:gd name="T14" fmla="*/ 37 w 627"/>
                <a:gd name="T15" fmla="*/ 57 h 57"/>
                <a:gd name="T16" fmla="*/ 0 w 627"/>
                <a:gd name="T17" fmla="*/ 28 h 57"/>
                <a:gd name="T18" fmla="*/ 37 w 627"/>
                <a:gd name="T19" fmla="*/ 0 h 57"/>
                <a:gd name="T20" fmla="*/ 315 w 627"/>
                <a:gd name="T21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627" h="57">
                  <a:moveTo>
                    <a:pt x="315" y="0"/>
                  </a:moveTo>
                  <a:cubicBezTo>
                    <a:pt x="406" y="0"/>
                    <a:pt x="496" y="0"/>
                    <a:pt x="587" y="0"/>
                  </a:cubicBezTo>
                  <a:cubicBezTo>
                    <a:pt x="592" y="0"/>
                    <a:pt x="597" y="0"/>
                    <a:pt x="601" y="0"/>
                  </a:cubicBezTo>
                  <a:cubicBezTo>
                    <a:pt x="616" y="2"/>
                    <a:pt x="627" y="14"/>
                    <a:pt x="627" y="28"/>
                  </a:cubicBezTo>
                  <a:cubicBezTo>
                    <a:pt x="627" y="42"/>
                    <a:pt x="616" y="54"/>
                    <a:pt x="601" y="56"/>
                  </a:cubicBezTo>
                  <a:cubicBezTo>
                    <a:pt x="597" y="57"/>
                    <a:pt x="592" y="57"/>
                    <a:pt x="587" y="57"/>
                  </a:cubicBezTo>
                  <a:cubicBezTo>
                    <a:pt x="405" y="57"/>
                    <a:pt x="222" y="57"/>
                    <a:pt x="40" y="57"/>
                  </a:cubicBezTo>
                  <a:cubicBezTo>
                    <a:pt x="39" y="57"/>
                    <a:pt x="38" y="57"/>
                    <a:pt x="37" y="57"/>
                  </a:cubicBezTo>
                  <a:cubicBezTo>
                    <a:pt x="14" y="57"/>
                    <a:pt x="0" y="46"/>
                    <a:pt x="0" y="28"/>
                  </a:cubicBezTo>
                  <a:cubicBezTo>
                    <a:pt x="0" y="11"/>
                    <a:pt x="14" y="0"/>
                    <a:pt x="37" y="0"/>
                  </a:cubicBezTo>
                  <a:cubicBezTo>
                    <a:pt x="130" y="0"/>
                    <a:pt x="222" y="0"/>
                    <a:pt x="31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2" name="Freeform 209">
              <a:extLst>
                <a:ext uri="{FF2B5EF4-FFF2-40B4-BE49-F238E27FC236}">
                  <a16:creationId xmlns:a16="http://schemas.microsoft.com/office/drawing/2014/main" id="{018FAB03-EE9C-5C05-F1F1-00285134D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213" y="2970213"/>
              <a:ext cx="185738" cy="15875"/>
            </a:xfrm>
            <a:custGeom>
              <a:avLst/>
              <a:gdLst>
                <a:gd name="T0" fmla="*/ 313 w 627"/>
                <a:gd name="T1" fmla="*/ 57 h 57"/>
                <a:gd name="T2" fmla="*/ 40 w 627"/>
                <a:gd name="T3" fmla="*/ 57 h 57"/>
                <a:gd name="T4" fmla="*/ 23 w 627"/>
                <a:gd name="T5" fmla="*/ 56 h 57"/>
                <a:gd name="T6" fmla="*/ 0 w 627"/>
                <a:gd name="T7" fmla="*/ 28 h 57"/>
                <a:gd name="T8" fmla="*/ 23 w 627"/>
                <a:gd name="T9" fmla="*/ 1 h 57"/>
                <a:gd name="T10" fmla="*/ 39 w 627"/>
                <a:gd name="T11" fmla="*/ 0 h 57"/>
                <a:gd name="T12" fmla="*/ 589 w 627"/>
                <a:gd name="T13" fmla="*/ 0 h 57"/>
                <a:gd name="T14" fmla="*/ 604 w 627"/>
                <a:gd name="T15" fmla="*/ 1 h 57"/>
                <a:gd name="T16" fmla="*/ 627 w 627"/>
                <a:gd name="T17" fmla="*/ 28 h 57"/>
                <a:gd name="T18" fmla="*/ 604 w 627"/>
                <a:gd name="T19" fmla="*/ 56 h 57"/>
                <a:gd name="T20" fmla="*/ 587 w 627"/>
                <a:gd name="T21" fmla="*/ 57 h 57"/>
                <a:gd name="T22" fmla="*/ 313 w 627"/>
                <a:gd name="T23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27" h="57">
                  <a:moveTo>
                    <a:pt x="313" y="57"/>
                  </a:moveTo>
                  <a:cubicBezTo>
                    <a:pt x="222" y="57"/>
                    <a:pt x="131" y="57"/>
                    <a:pt x="40" y="57"/>
                  </a:cubicBezTo>
                  <a:cubicBezTo>
                    <a:pt x="34" y="57"/>
                    <a:pt x="28" y="57"/>
                    <a:pt x="23" y="56"/>
                  </a:cubicBezTo>
                  <a:cubicBezTo>
                    <a:pt x="9" y="53"/>
                    <a:pt x="0" y="41"/>
                    <a:pt x="0" y="28"/>
                  </a:cubicBezTo>
                  <a:cubicBezTo>
                    <a:pt x="0" y="15"/>
                    <a:pt x="10" y="4"/>
                    <a:pt x="23" y="1"/>
                  </a:cubicBezTo>
                  <a:cubicBezTo>
                    <a:pt x="28" y="0"/>
                    <a:pt x="34" y="0"/>
                    <a:pt x="39" y="0"/>
                  </a:cubicBezTo>
                  <a:cubicBezTo>
                    <a:pt x="222" y="0"/>
                    <a:pt x="405" y="0"/>
                    <a:pt x="589" y="0"/>
                  </a:cubicBezTo>
                  <a:cubicBezTo>
                    <a:pt x="594" y="0"/>
                    <a:pt x="599" y="0"/>
                    <a:pt x="604" y="1"/>
                  </a:cubicBezTo>
                  <a:cubicBezTo>
                    <a:pt x="618" y="4"/>
                    <a:pt x="627" y="16"/>
                    <a:pt x="627" y="28"/>
                  </a:cubicBezTo>
                  <a:cubicBezTo>
                    <a:pt x="627" y="41"/>
                    <a:pt x="617" y="53"/>
                    <a:pt x="604" y="56"/>
                  </a:cubicBezTo>
                  <a:cubicBezTo>
                    <a:pt x="598" y="57"/>
                    <a:pt x="593" y="57"/>
                    <a:pt x="587" y="57"/>
                  </a:cubicBezTo>
                  <a:cubicBezTo>
                    <a:pt x="496" y="57"/>
                    <a:pt x="405" y="57"/>
                    <a:pt x="313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3" name="Freeform 210">
              <a:extLst>
                <a:ext uri="{FF2B5EF4-FFF2-40B4-BE49-F238E27FC236}">
                  <a16:creationId xmlns:a16="http://schemas.microsoft.com/office/drawing/2014/main" id="{6EFCE4E5-F217-5DA3-1B65-05DFE25A22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224213" y="3003550"/>
              <a:ext cx="152400" cy="17463"/>
            </a:xfrm>
            <a:custGeom>
              <a:avLst/>
              <a:gdLst>
                <a:gd name="T0" fmla="*/ 258 w 513"/>
                <a:gd name="T1" fmla="*/ 0 h 57"/>
                <a:gd name="T2" fmla="*/ 473 w 513"/>
                <a:gd name="T3" fmla="*/ 0 h 57"/>
                <a:gd name="T4" fmla="*/ 486 w 513"/>
                <a:gd name="T5" fmla="*/ 0 h 57"/>
                <a:gd name="T6" fmla="*/ 513 w 513"/>
                <a:gd name="T7" fmla="*/ 28 h 57"/>
                <a:gd name="T8" fmla="*/ 486 w 513"/>
                <a:gd name="T9" fmla="*/ 56 h 57"/>
                <a:gd name="T10" fmla="*/ 473 w 513"/>
                <a:gd name="T11" fmla="*/ 57 h 57"/>
                <a:gd name="T12" fmla="*/ 40 w 513"/>
                <a:gd name="T13" fmla="*/ 57 h 57"/>
                <a:gd name="T14" fmla="*/ 0 w 513"/>
                <a:gd name="T15" fmla="*/ 29 h 57"/>
                <a:gd name="T16" fmla="*/ 40 w 513"/>
                <a:gd name="T17" fmla="*/ 0 h 57"/>
                <a:gd name="T18" fmla="*/ 258 w 513"/>
                <a:gd name="T19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3" h="57">
                  <a:moveTo>
                    <a:pt x="258" y="0"/>
                  </a:moveTo>
                  <a:cubicBezTo>
                    <a:pt x="329" y="0"/>
                    <a:pt x="401" y="0"/>
                    <a:pt x="473" y="0"/>
                  </a:cubicBezTo>
                  <a:cubicBezTo>
                    <a:pt x="477" y="0"/>
                    <a:pt x="481" y="0"/>
                    <a:pt x="486" y="0"/>
                  </a:cubicBezTo>
                  <a:cubicBezTo>
                    <a:pt x="501" y="2"/>
                    <a:pt x="513" y="13"/>
                    <a:pt x="513" y="28"/>
                  </a:cubicBezTo>
                  <a:cubicBezTo>
                    <a:pt x="513" y="42"/>
                    <a:pt x="502" y="55"/>
                    <a:pt x="486" y="56"/>
                  </a:cubicBezTo>
                  <a:cubicBezTo>
                    <a:pt x="482" y="57"/>
                    <a:pt x="478" y="57"/>
                    <a:pt x="473" y="57"/>
                  </a:cubicBezTo>
                  <a:cubicBezTo>
                    <a:pt x="329" y="57"/>
                    <a:pt x="185" y="57"/>
                    <a:pt x="40" y="57"/>
                  </a:cubicBezTo>
                  <a:cubicBezTo>
                    <a:pt x="14" y="57"/>
                    <a:pt x="1" y="47"/>
                    <a:pt x="0" y="29"/>
                  </a:cubicBezTo>
                  <a:cubicBezTo>
                    <a:pt x="0" y="10"/>
                    <a:pt x="14" y="0"/>
                    <a:pt x="40" y="0"/>
                  </a:cubicBezTo>
                  <a:cubicBezTo>
                    <a:pt x="112" y="0"/>
                    <a:pt x="185" y="0"/>
                    <a:pt x="25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4" name="Freeform 211">
              <a:extLst>
                <a:ext uri="{FF2B5EF4-FFF2-40B4-BE49-F238E27FC236}">
                  <a16:creationId xmlns:a16="http://schemas.microsoft.com/office/drawing/2014/main" id="{6B851479-C8AA-7E76-9AF1-58126DE55E8C}"/>
                </a:ext>
              </a:extLst>
            </p:cNvPr>
            <p:cNvSpPr>
              <a:spLocks/>
            </p:cNvSpPr>
            <p:nvPr/>
          </p:nvSpPr>
          <p:spPr bwMode="auto">
            <a:xfrm>
              <a:off x="3394075" y="3003550"/>
              <a:ext cx="15875" cy="17463"/>
            </a:xfrm>
            <a:custGeom>
              <a:avLst/>
              <a:gdLst>
                <a:gd name="T0" fmla="*/ 29 w 57"/>
                <a:gd name="T1" fmla="*/ 57 h 57"/>
                <a:gd name="T2" fmla="*/ 0 w 57"/>
                <a:gd name="T3" fmla="*/ 29 h 57"/>
                <a:gd name="T4" fmla="*/ 28 w 57"/>
                <a:gd name="T5" fmla="*/ 0 h 57"/>
                <a:gd name="T6" fmla="*/ 57 w 57"/>
                <a:gd name="T7" fmla="*/ 28 h 57"/>
                <a:gd name="T8" fmla="*/ 29 w 57"/>
                <a:gd name="T9" fmla="*/ 5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9" y="57"/>
                  </a:moveTo>
                  <a:cubicBezTo>
                    <a:pt x="14" y="57"/>
                    <a:pt x="1" y="44"/>
                    <a:pt x="0" y="29"/>
                  </a:cubicBezTo>
                  <a:cubicBezTo>
                    <a:pt x="0" y="14"/>
                    <a:pt x="13" y="0"/>
                    <a:pt x="28" y="0"/>
                  </a:cubicBezTo>
                  <a:cubicBezTo>
                    <a:pt x="43" y="0"/>
                    <a:pt x="57" y="13"/>
                    <a:pt x="57" y="28"/>
                  </a:cubicBezTo>
                  <a:cubicBezTo>
                    <a:pt x="57" y="43"/>
                    <a:pt x="44" y="56"/>
                    <a:pt x="29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5" name="Freeform 212">
              <a:extLst>
                <a:ext uri="{FF2B5EF4-FFF2-40B4-BE49-F238E27FC236}">
                  <a16:creationId xmlns:a16="http://schemas.microsoft.com/office/drawing/2014/main" id="{383010F9-FE89-C130-629B-8A88BEC81E51}"/>
                </a:ext>
              </a:extLst>
            </p:cNvPr>
            <p:cNvSpPr>
              <a:spLocks/>
            </p:cNvSpPr>
            <p:nvPr/>
          </p:nvSpPr>
          <p:spPr bwMode="auto">
            <a:xfrm>
              <a:off x="3257550" y="3192463"/>
              <a:ext cx="17463" cy="17463"/>
            </a:xfrm>
            <a:custGeom>
              <a:avLst/>
              <a:gdLst>
                <a:gd name="T0" fmla="*/ 27 w 58"/>
                <a:gd name="T1" fmla="*/ 57 h 58"/>
                <a:gd name="T2" fmla="*/ 0 w 58"/>
                <a:gd name="T3" fmla="*/ 28 h 58"/>
                <a:gd name="T4" fmla="*/ 30 w 58"/>
                <a:gd name="T5" fmla="*/ 1 h 58"/>
                <a:gd name="T6" fmla="*/ 57 w 58"/>
                <a:gd name="T7" fmla="*/ 30 h 58"/>
                <a:gd name="T8" fmla="*/ 27 w 58"/>
                <a:gd name="T9" fmla="*/ 57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8" h="58">
                  <a:moveTo>
                    <a:pt x="27" y="57"/>
                  </a:moveTo>
                  <a:cubicBezTo>
                    <a:pt x="12" y="56"/>
                    <a:pt x="0" y="43"/>
                    <a:pt x="0" y="28"/>
                  </a:cubicBezTo>
                  <a:cubicBezTo>
                    <a:pt x="1" y="13"/>
                    <a:pt x="15" y="0"/>
                    <a:pt x="30" y="1"/>
                  </a:cubicBezTo>
                  <a:cubicBezTo>
                    <a:pt x="45" y="1"/>
                    <a:pt x="58" y="15"/>
                    <a:pt x="57" y="30"/>
                  </a:cubicBezTo>
                  <a:cubicBezTo>
                    <a:pt x="56" y="45"/>
                    <a:pt x="42" y="58"/>
                    <a:pt x="27" y="5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6" name="Freeform 213">
              <a:extLst>
                <a:ext uri="{FF2B5EF4-FFF2-40B4-BE49-F238E27FC236}">
                  <a16:creationId xmlns:a16="http://schemas.microsoft.com/office/drawing/2014/main" id="{FA023FE3-D215-1FB0-A032-B94CE90DC7A6}"/>
                </a:ext>
              </a:extLst>
            </p:cNvPr>
            <p:cNvSpPr>
              <a:spLocks/>
            </p:cNvSpPr>
            <p:nvPr/>
          </p:nvSpPr>
          <p:spPr bwMode="auto">
            <a:xfrm>
              <a:off x="3308350" y="2846388"/>
              <a:ext cx="17463" cy="15875"/>
            </a:xfrm>
            <a:custGeom>
              <a:avLst/>
              <a:gdLst>
                <a:gd name="T0" fmla="*/ 28 w 57"/>
                <a:gd name="T1" fmla="*/ 56 h 57"/>
                <a:gd name="T2" fmla="*/ 0 w 57"/>
                <a:gd name="T3" fmla="*/ 28 h 57"/>
                <a:gd name="T4" fmla="*/ 29 w 57"/>
                <a:gd name="T5" fmla="*/ 0 h 57"/>
                <a:gd name="T6" fmla="*/ 57 w 57"/>
                <a:gd name="T7" fmla="*/ 28 h 57"/>
                <a:gd name="T8" fmla="*/ 28 w 57"/>
                <a:gd name="T9" fmla="*/ 56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7" h="57">
                  <a:moveTo>
                    <a:pt x="28" y="56"/>
                  </a:move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4" y="0"/>
                    <a:pt x="29" y="0"/>
                  </a:cubicBezTo>
                  <a:cubicBezTo>
                    <a:pt x="44" y="0"/>
                    <a:pt x="57" y="13"/>
                    <a:pt x="57" y="28"/>
                  </a:cubicBezTo>
                  <a:cubicBezTo>
                    <a:pt x="57" y="43"/>
                    <a:pt x="43" y="57"/>
                    <a:pt x="28" y="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87" name="Group 186">
            <a:extLst>
              <a:ext uri="{FF2B5EF4-FFF2-40B4-BE49-F238E27FC236}">
                <a16:creationId xmlns:a16="http://schemas.microsoft.com/office/drawing/2014/main" id="{6022EDAB-5A30-DF7E-18F1-86C93EA6AA4F}"/>
              </a:ext>
            </a:extLst>
          </p:cNvPr>
          <p:cNvGrpSpPr/>
          <p:nvPr/>
        </p:nvGrpSpPr>
        <p:grpSpPr>
          <a:xfrm>
            <a:off x="3121536" y="2913016"/>
            <a:ext cx="423701" cy="422235"/>
            <a:chOff x="3797300" y="2800350"/>
            <a:chExt cx="458788" cy="457200"/>
          </a:xfrm>
          <a:solidFill>
            <a:srgbClr val="43266B"/>
          </a:solidFill>
        </p:grpSpPr>
        <p:sp>
          <p:nvSpPr>
            <p:cNvPr id="188" name="Freeform 215">
              <a:extLst>
                <a:ext uri="{FF2B5EF4-FFF2-40B4-BE49-F238E27FC236}">
                  <a16:creationId xmlns:a16="http://schemas.microsoft.com/office/drawing/2014/main" id="{78F4ED49-5D9D-1D97-BCF3-2630762D57F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97300" y="2800350"/>
              <a:ext cx="458788" cy="457200"/>
            </a:xfrm>
            <a:custGeom>
              <a:avLst/>
              <a:gdLst>
                <a:gd name="T0" fmla="*/ 189 w 1542"/>
                <a:gd name="T1" fmla="*/ 921 h 1536"/>
                <a:gd name="T2" fmla="*/ 333 w 1542"/>
                <a:gd name="T3" fmla="*/ 952 h 1536"/>
                <a:gd name="T4" fmla="*/ 363 w 1542"/>
                <a:gd name="T5" fmla="*/ 163 h 1536"/>
                <a:gd name="T6" fmla="*/ 1172 w 1542"/>
                <a:gd name="T7" fmla="*/ 0 h 1536"/>
                <a:gd name="T8" fmla="*/ 1254 w 1542"/>
                <a:gd name="T9" fmla="*/ 392 h 1536"/>
                <a:gd name="T10" fmla="*/ 1453 w 1542"/>
                <a:gd name="T11" fmla="*/ 275 h 1536"/>
                <a:gd name="T12" fmla="*/ 1264 w 1542"/>
                <a:gd name="T13" fmla="*/ 673 h 1536"/>
                <a:gd name="T14" fmla="*/ 1255 w 1542"/>
                <a:gd name="T15" fmla="*/ 1012 h 1536"/>
                <a:gd name="T16" fmla="*/ 1497 w 1542"/>
                <a:gd name="T17" fmla="*/ 963 h 1536"/>
                <a:gd name="T18" fmla="*/ 873 w 1542"/>
                <a:gd name="T19" fmla="*/ 1536 h 1536"/>
                <a:gd name="T20" fmla="*/ 305 w 1542"/>
                <a:gd name="T21" fmla="*/ 1367 h 1536"/>
                <a:gd name="T22" fmla="*/ 199 w 1542"/>
                <a:gd name="T23" fmla="*/ 1434 h 1536"/>
                <a:gd name="T24" fmla="*/ 0 w 1542"/>
                <a:gd name="T25" fmla="*/ 1371 h 1536"/>
                <a:gd name="T26" fmla="*/ 1192 w 1542"/>
                <a:gd name="T27" fmla="*/ 1049 h 1536"/>
                <a:gd name="T28" fmla="*/ 1202 w 1542"/>
                <a:gd name="T29" fmla="*/ 734 h 1536"/>
                <a:gd name="T30" fmla="*/ 993 w 1542"/>
                <a:gd name="T31" fmla="*/ 864 h 1536"/>
                <a:gd name="T32" fmla="*/ 484 w 1542"/>
                <a:gd name="T33" fmla="*/ 870 h 1536"/>
                <a:gd name="T34" fmla="*/ 497 w 1542"/>
                <a:gd name="T35" fmla="*/ 819 h 1536"/>
                <a:gd name="T36" fmla="*/ 962 w 1542"/>
                <a:gd name="T37" fmla="*/ 697 h 1536"/>
                <a:gd name="T38" fmla="*/ 1203 w 1542"/>
                <a:gd name="T39" fmla="*/ 430 h 1536"/>
                <a:gd name="T40" fmla="*/ 581 w 1542"/>
                <a:gd name="T41" fmla="*/ 51 h 1536"/>
                <a:gd name="T42" fmla="*/ 563 w 1542"/>
                <a:gd name="T43" fmla="*/ 151 h 1536"/>
                <a:gd name="T44" fmla="*/ 385 w 1542"/>
                <a:gd name="T45" fmla="*/ 231 h 1536"/>
                <a:gd name="T46" fmla="*/ 520 w 1542"/>
                <a:gd name="T47" fmla="*/ 926 h 1536"/>
                <a:gd name="T48" fmla="*/ 282 w 1542"/>
                <a:gd name="T49" fmla="*/ 1308 h 1536"/>
                <a:gd name="T50" fmla="*/ 910 w 1542"/>
                <a:gd name="T51" fmla="*/ 1463 h 1536"/>
                <a:gd name="T52" fmla="*/ 1458 w 1542"/>
                <a:gd name="T53" fmla="*/ 1015 h 1536"/>
                <a:gd name="T54" fmla="*/ 1297 w 1542"/>
                <a:gd name="T55" fmla="*/ 1048 h 1536"/>
                <a:gd name="T56" fmla="*/ 705 w 1542"/>
                <a:gd name="T57" fmla="*/ 1193 h 1536"/>
                <a:gd name="T58" fmla="*/ 560 w 1542"/>
                <a:gd name="T59" fmla="*/ 1151 h 1536"/>
                <a:gd name="T60" fmla="*/ 1027 w 1542"/>
                <a:gd name="T61" fmla="*/ 1126 h 1536"/>
                <a:gd name="T62" fmla="*/ 1051 w 1542"/>
                <a:gd name="T63" fmla="*/ 1069 h 1536"/>
                <a:gd name="T64" fmla="*/ 396 w 1542"/>
                <a:gd name="T65" fmla="*/ 987 h 1536"/>
                <a:gd name="T66" fmla="*/ 282 w 1542"/>
                <a:gd name="T67" fmla="*/ 1228 h 1536"/>
                <a:gd name="T68" fmla="*/ 51 w 1542"/>
                <a:gd name="T69" fmla="*/ 1349 h 1536"/>
                <a:gd name="T70" fmla="*/ 231 w 1542"/>
                <a:gd name="T71" fmla="*/ 1349 h 1536"/>
                <a:gd name="T72" fmla="*/ 85 w 1542"/>
                <a:gd name="T73" fmla="*/ 973 h 1536"/>
                <a:gd name="T74" fmla="*/ 1030 w 1542"/>
                <a:gd name="T75" fmla="*/ 693 h 1536"/>
                <a:gd name="T76" fmla="*/ 1267 w 1542"/>
                <a:gd name="T77" fmla="*/ 455 h 1536"/>
                <a:gd name="T78" fmla="*/ 1376 w 1542"/>
                <a:gd name="T79" fmla="*/ 483 h 1536"/>
                <a:gd name="T80" fmla="*/ 1307 w 1542"/>
                <a:gd name="T81" fmla="*/ 413 h 1536"/>
                <a:gd name="T82" fmla="*/ 1380 w 1542"/>
                <a:gd name="T83" fmla="*/ 341 h 1536"/>
                <a:gd name="T84" fmla="*/ 785 w 1542"/>
                <a:gd name="T85" fmla="*/ 1178 h 1536"/>
                <a:gd name="T86" fmla="*/ 884 w 1542"/>
                <a:gd name="T87" fmla="*/ 1223 h 1536"/>
                <a:gd name="T88" fmla="*/ 785 w 1542"/>
                <a:gd name="T89" fmla="*/ 1178 h 1536"/>
                <a:gd name="T90" fmla="*/ 510 w 1542"/>
                <a:gd name="T91" fmla="*/ 160 h 1536"/>
                <a:gd name="T92" fmla="*/ 976 w 1542"/>
                <a:gd name="T93" fmla="*/ 816 h 1536"/>
                <a:gd name="T94" fmla="*/ 976 w 1542"/>
                <a:gd name="T95" fmla="*/ 816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42" h="1536">
                  <a:moveTo>
                    <a:pt x="0" y="984"/>
                  </a:moveTo>
                  <a:cubicBezTo>
                    <a:pt x="21" y="934"/>
                    <a:pt x="40" y="921"/>
                    <a:pt x="95" y="921"/>
                  </a:cubicBezTo>
                  <a:cubicBezTo>
                    <a:pt x="126" y="921"/>
                    <a:pt x="158" y="922"/>
                    <a:pt x="189" y="921"/>
                  </a:cubicBezTo>
                  <a:cubicBezTo>
                    <a:pt x="234" y="919"/>
                    <a:pt x="265" y="937"/>
                    <a:pt x="280" y="982"/>
                  </a:cubicBezTo>
                  <a:cubicBezTo>
                    <a:pt x="296" y="975"/>
                    <a:pt x="312" y="968"/>
                    <a:pt x="327" y="961"/>
                  </a:cubicBezTo>
                  <a:cubicBezTo>
                    <a:pt x="330" y="960"/>
                    <a:pt x="332" y="955"/>
                    <a:pt x="333" y="952"/>
                  </a:cubicBezTo>
                  <a:cubicBezTo>
                    <a:pt x="334" y="948"/>
                    <a:pt x="333" y="944"/>
                    <a:pt x="333" y="940"/>
                  </a:cubicBezTo>
                  <a:cubicBezTo>
                    <a:pt x="333" y="706"/>
                    <a:pt x="333" y="471"/>
                    <a:pt x="333" y="237"/>
                  </a:cubicBezTo>
                  <a:cubicBezTo>
                    <a:pt x="333" y="207"/>
                    <a:pt x="342" y="184"/>
                    <a:pt x="363" y="163"/>
                  </a:cubicBezTo>
                  <a:cubicBezTo>
                    <a:pt x="409" y="118"/>
                    <a:pt x="455" y="72"/>
                    <a:pt x="500" y="27"/>
                  </a:cubicBezTo>
                  <a:cubicBezTo>
                    <a:pt x="518" y="9"/>
                    <a:pt x="539" y="0"/>
                    <a:pt x="564" y="0"/>
                  </a:cubicBezTo>
                  <a:cubicBezTo>
                    <a:pt x="767" y="0"/>
                    <a:pt x="969" y="0"/>
                    <a:pt x="1172" y="0"/>
                  </a:cubicBezTo>
                  <a:cubicBezTo>
                    <a:pt x="1222" y="0"/>
                    <a:pt x="1254" y="32"/>
                    <a:pt x="1254" y="82"/>
                  </a:cubicBezTo>
                  <a:cubicBezTo>
                    <a:pt x="1254" y="179"/>
                    <a:pt x="1254" y="275"/>
                    <a:pt x="1254" y="372"/>
                  </a:cubicBezTo>
                  <a:cubicBezTo>
                    <a:pt x="1254" y="377"/>
                    <a:pt x="1254" y="383"/>
                    <a:pt x="1254" y="392"/>
                  </a:cubicBezTo>
                  <a:cubicBezTo>
                    <a:pt x="1260" y="386"/>
                    <a:pt x="1264" y="383"/>
                    <a:pt x="1268" y="379"/>
                  </a:cubicBezTo>
                  <a:cubicBezTo>
                    <a:pt x="1303" y="345"/>
                    <a:pt x="1337" y="310"/>
                    <a:pt x="1372" y="276"/>
                  </a:cubicBezTo>
                  <a:cubicBezTo>
                    <a:pt x="1398" y="249"/>
                    <a:pt x="1427" y="249"/>
                    <a:pt x="1453" y="275"/>
                  </a:cubicBezTo>
                  <a:cubicBezTo>
                    <a:pt x="1475" y="297"/>
                    <a:pt x="1496" y="319"/>
                    <a:pt x="1518" y="340"/>
                  </a:cubicBezTo>
                  <a:cubicBezTo>
                    <a:pt x="1542" y="365"/>
                    <a:pt x="1542" y="394"/>
                    <a:pt x="1517" y="419"/>
                  </a:cubicBezTo>
                  <a:cubicBezTo>
                    <a:pt x="1433" y="504"/>
                    <a:pt x="1348" y="588"/>
                    <a:pt x="1264" y="673"/>
                  </a:cubicBezTo>
                  <a:cubicBezTo>
                    <a:pt x="1259" y="678"/>
                    <a:pt x="1255" y="685"/>
                    <a:pt x="1255" y="692"/>
                  </a:cubicBezTo>
                  <a:cubicBezTo>
                    <a:pt x="1254" y="796"/>
                    <a:pt x="1254" y="900"/>
                    <a:pt x="1254" y="1004"/>
                  </a:cubicBezTo>
                  <a:cubicBezTo>
                    <a:pt x="1254" y="1006"/>
                    <a:pt x="1255" y="1008"/>
                    <a:pt x="1255" y="1012"/>
                  </a:cubicBezTo>
                  <a:cubicBezTo>
                    <a:pt x="1261" y="1010"/>
                    <a:pt x="1265" y="1008"/>
                    <a:pt x="1269" y="1005"/>
                  </a:cubicBezTo>
                  <a:cubicBezTo>
                    <a:pt x="1308" y="983"/>
                    <a:pt x="1346" y="961"/>
                    <a:pt x="1385" y="940"/>
                  </a:cubicBezTo>
                  <a:cubicBezTo>
                    <a:pt x="1426" y="917"/>
                    <a:pt x="1472" y="926"/>
                    <a:pt x="1497" y="963"/>
                  </a:cubicBezTo>
                  <a:cubicBezTo>
                    <a:pt x="1521" y="999"/>
                    <a:pt x="1512" y="1045"/>
                    <a:pt x="1476" y="1075"/>
                  </a:cubicBezTo>
                  <a:cubicBezTo>
                    <a:pt x="1297" y="1217"/>
                    <a:pt x="1119" y="1360"/>
                    <a:pt x="941" y="1503"/>
                  </a:cubicBezTo>
                  <a:cubicBezTo>
                    <a:pt x="921" y="1520"/>
                    <a:pt x="898" y="1529"/>
                    <a:pt x="873" y="1536"/>
                  </a:cubicBezTo>
                  <a:cubicBezTo>
                    <a:pt x="861" y="1536"/>
                    <a:pt x="849" y="1536"/>
                    <a:pt x="837" y="1536"/>
                  </a:cubicBezTo>
                  <a:cubicBezTo>
                    <a:pt x="828" y="1533"/>
                    <a:pt x="820" y="1531"/>
                    <a:pt x="811" y="1528"/>
                  </a:cubicBezTo>
                  <a:cubicBezTo>
                    <a:pt x="643" y="1474"/>
                    <a:pt x="474" y="1420"/>
                    <a:pt x="305" y="1367"/>
                  </a:cubicBezTo>
                  <a:cubicBezTo>
                    <a:pt x="298" y="1364"/>
                    <a:pt x="290" y="1363"/>
                    <a:pt x="283" y="1361"/>
                  </a:cubicBezTo>
                  <a:cubicBezTo>
                    <a:pt x="281" y="1365"/>
                    <a:pt x="281" y="1367"/>
                    <a:pt x="280" y="1369"/>
                  </a:cubicBezTo>
                  <a:cubicBezTo>
                    <a:pt x="270" y="1411"/>
                    <a:pt x="243" y="1434"/>
                    <a:pt x="199" y="1434"/>
                  </a:cubicBezTo>
                  <a:cubicBezTo>
                    <a:pt x="178" y="1434"/>
                    <a:pt x="157" y="1434"/>
                    <a:pt x="136" y="1434"/>
                  </a:cubicBezTo>
                  <a:cubicBezTo>
                    <a:pt x="114" y="1434"/>
                    <a:pt x="92" y="1435"/>
                    <a:pt x="70" y="1433"/>
                  </a:cubicBezTo>
                  <a:cubicBezTo>
                    <a:pt x="33" y="1430"/>
                    <a:pt x="11" y="1406"/>
                    <a:pt x="0" y="1371"/>
                  </a:cubicBezTo>
                  <a:cubicBezTo>
                    <a:pt x="0" y="1242"/>
                    <a:pt x="0" y="1113"/>
                    <a:pt x="0" y="984"/>
                  </a:cubicBezTo>
                  <a:close/>
                  <a:moveTo>
                    <a:pt x="1123" y="1088"/>
                  </a:moveTo>
                  <a:cubicBezTo>
                    <a:pt x="1147" y="1074"/>
                    <a:pt x="1169" y="1061"/>
                    <a:pt x="1192" y="1049"/>
                  </a:cubicBezTo>
                  <a:cubicBezTo>
                    <a:pt x="1201" y="1044"/>
                    <a:pt x="1203" y="1039"/>
                    <a:pt x="1203" y="1029"/>
                  </a:cubicBezTo>
                  <a:cubicBezTo>
                    <a:pt x="1203" y="936"/>
                    <a:pt x="1203" y="843"/>
                    <a:pt x="1203" y="750"/>
                  </a:cubicBezTo>
                  <a:cubicBezTo>
                    <a:pt x="1203" y="746"/>
                    <a:pt x="1203" y="742"/>
                    <a:pt x="1202" y="734"/>
                  </a:cubicBezTo>
                  <a:cubicBezTo>
                    <a:pt x="1174" y="762"/>
                    <a:pt x="1149" y="788"/>
                    <a:pt x="1123" y="814"/>
                  </a:cubicBezTo>
                  <a:cubicBezTo>
                    <a:pt x="1116" y="820"/>
                    <a:pt x="1106" y="826"/>
                    <a:pt x="1097" y="830"/>
                  </a:cubicBezTo>
                  <a:cubicBezTo>
                    <a:pt x="1062" y="842"/>
                    <a:pt x="1028" y="853"/>
                    <a:pt x="993" y="864"/>
                  </a:cubicBezTo>
                  <a:cubicBezTo>
                    <a:pt x="982" y="868"/>
                    <a:pt x="970" y="870"/>
                    <a:pt x="958" y="870"/>
                  </a:cubicBezTo>
                  <a:cubicBezTo>
                    <a:pt x="804" y="870"/>
                    <a:pt x="650" y="870"/>
                    <a:pt x="496" y="870"/>
                  </a:cubicBezTo>
                  <a:cubicBezTo>
                    <a:pt x="492" y="870"/>
                    <a:pt x="488" y="870"/>
                    <a:pt x="484" y="870"/>
                  </a:cubicBezTo>
                  <a:cubicBezTo>
                    <a:pt x="471" y="868"/>
                    <a:pt x="462" y="859"/>
                    <a:pt x="461" y="846"/>
                  </a:cubicBezTo>
                  <a:cubicBezTo>
                    <a:pt x="461" y="833"/>
                    <a:pt x="469" y="822"/>
                    <a:pt x="483" y="820"/>
                  </a:cubicBezTo>
                  <a:cubicBezTo>
                    <a:pt x="487" y="819"/>
                    <a:pt x="492" y="819"/>
                    <a:pt x="497" y="819"/>
                  </a:cubicBezTo>
                  <a:cubicBezTo>
                    <a:pt x="633" y="819"/>
                    <a:pt x="768" y="819"/>
                    <a:pt x="904" y="819"/>
                  </a:cubicBezTo>
                  <a:cubicBezTo>
                    <a:pt x="910" y="819"/>
                    <a:pt x="916" y="819"/>
                    <a:pt x="921" y="819"/>
                  </a:cubicBezTo>
                  <a:cubicBezTo>
                    <a:pt x="935" y="777"/>
                    <a:pt x="948" y="737"/>
                    <a:pt x="962" y="697"/>
                  </a:cubicBezTo>
                  <a:cubicBezTo>
                    <a:pt x="966" y="686"/>
                    <a:pt x="972" y="676"/>
                    <a:pt x="980" y="668"/>
                  </a:cubicBezTo>
                  <a:cubicBezTo>
                    <a:pt x="1051" y="596"/>
                    <a:pt x="1122" y="525"/>
                    <a:pt x="1193" y="453"/>
                  </a:cubicBezTo>
                  <a:cubicBezTo>
                    <a:pt x="1199" y="448"/>
                    <a:pt x="1203" y="438"/>
                    <a:pt x="1203" y="430"/>
                  </a:cubicBezTo>
                  <a:cubicBezTo>
                    <a:pt x="1203" y="316"/>
                    <a:pt x="1203" y="202"/>
                    <a:pt x="1203" y="88"/>
                  </a:cubicBezTo>
                  <a:cubicBezTo>
                    <a:pt x="1203" y="58"/>
                    <a:pt x="1196" y="51"/>
                    <a:pt x="1166" y="51"/>
                  </a:cubicBezTo>
                  <a:cubicBezTo>
                    <a:pt x="971" y="51"/>
                    <a:pt x="776" y="51"/>
                    <a:pt x="581" y="51"/>
                  </a:cubicBezTo>
                  <a:cubicBezTo>
                    <a:pt x="576" y="51"/>
                    <a:pt x="570" y="51"/>
                    <a:pt x="564" y="51"/>
                  </a:cubicBezTo>
                  <a:cubicBezTo>
                    <a:pt x="564" y="57"/>
                    <a:pt x="563" y="62"/>
                    <a:pt x="563" y="67"/>
                  </a:cubicBezTo>
                  <a:cubicBezTo>
                    <a:pt x="563" y="95"/>
                    <a:pt x="564" y="123"/>
                    <a:pt x="563" y="151"/>
                  </a:cubicBezTo>
                  <a:cubicBezTo>
                    <a:pt x="563" y="187"/>
                    <a:pt x="542" y="217"/>
                    <a:pt x="510" y="226"/>
                  </a:cubicBezTo>
                  <a:cubicBezTo>
                    <a:pt x="500" y="229"/>
                    <a:pt x="488" y="230"/>
                    <a:pt x="477" y="230"/>
                  </a:cubicBezTo>
                  <a:cubicBezTo>
                    <a:pt x="447" y="231"/>
                    <a:pt x="416" y="231"/>
                    <a:pt x="385" y="231"/>
                  </a:cubicBezTo>
                  <a:cubicBezTo>
                    <a:pt x="385" y="467"/>
                    <a:pt x="385" y="701"/>
                    <a:pt x="385" y="936"/>
                  </a:cubicBezTo>
                  <a:cubicBezTo>
                    <a:pt x="389" y="935"/>
                    <a:pt x="393" y="934"/>
                    <a:pt x="397" y="933"/>
                  </a:cubicBezTo>
                  <a:cubicBezTo>
                    <a:pt x="437" y="920"/>
                    <a:pt x="478" y="919"/>
                    <a:pt x="520" y="926"/>
                  </a:cubicBezTo>
                  <a:cubicBezTo>
                    <a:pt x="693" y="956"/>
                    <a:pt x="866" y="985"/>
                    <a:pt x="1040" y="1014"/>
                  </a:cubicBezTo>
                  <a:cubicBezTo>
                    <a:pt x="1083" y="1021"/>
                    <a:pt x="1113" y="1041"/>
                    <a:pt x="1123" y="1088"/>
                  </a:cubicBezTo>
                  <a:close/>
                  <a:moveTo>
                    <a:pt x="282" y="1308"/>
                  </a:moveTo>
                  <a:cubicBezTo>
                    <a:pt x="298" y="1312"/>
                    <a:pt x="311" y="1315"/>
                    <a:pt x="324" y="1319"/>
                  </a:cubicBezTo>
                  <a:cubicBezTo>
                    <a:pt x="490" y="1372"/>
                    <a:pt x="656" y="1425"/>
                    <a:pt x="822" y="1478"/>
                  </a:cubicBezTo>
                  <a:cubicBezTo>
                    <a:pt x="855" y="1489"/>
                    <a:pt x="883" y="1485"/>
                    <a:pt x="910" y="1463"/>
                  </a:cubicBezTo>
                  <a:cubicBezTo>
                    <a:pt x="961" y="1420"/>
                    <a:pt x="1014" y="1379"/>
                    <a:pt x="1065" y="1338"/>
                  </a:cubicBezTo>
                  <a:cubicBezTo>
                    <a:pt x="1191" y="1237"/>
                    <a:pt x="1317" y="1136"/>
                    <a:pt x="1443" y="1035"/>
                  </a:cubicBezTo>
                  <a:cubicBezTo>
                    <a:pt x="1449" y="1029"/>
                    <a:pt x="1455" y="1022"/>
                    <a:pt x="1458" y="1015"/>
                  </a:cubicBezTo>
                  <a:cubicBezTo>
                    <a:pt x="1462" y="1003"/>
                    <a:pt x="1458" y="992"/>
                    <a:pt x="1447" y="984"/>
                  </a:cubicBezTo>
                  <a:cubicBezTo>
                    <a:pt x="1436" y="976"/>
                    <a:pt x="1425" y="976"/>
                    <a:pt x="1413" y="983"/>
                  </a:cubicBezTo>
                  <a:cubicBezTo>
                    <a:pt x="1375" y="1004"/>
                    <a:pt x="1336" y="1026"/>
                    <a:pt x="1297" y="1048"/>
                  </a:cubicBezTo>
                  <a:cubicBezTo>
                    <a:pt x="1170" y="1120"/>
                    <a:pt x="1042" y="1192"/>
                    <a:pt x="915" y="1264"/>
                  </a:cubicBezTo>
                  <a:cubicBezTo>
                    <a:pt x="881" y="1284"/>
                    <a:pt x="849" y="1284"/>
                    <a:pt x="816" y="1262"/>
                  </a:cubicBezTo>
                  <a:cubicBezTo>
                    <a:pt x="780" y="1238"/>
                    <a:pt x="742" y="1217"/>
                    <a:pt x="705" y="1193"/>
                  </a:cubicBezTo>
                  <a:cubicBezTo>
                    <a:pt x="688" y="1182"/>
                    <a:pt x="671" y="1176"/>
                    <a:pt x="651" y="1177"/>
                  </a:cubicBezTo>
                  <a:cubicBezTo>
                    <a:pt x="629" y="1179"/>
                    <a:pt x="606" y="1178"/>
                    <a:pt x="583" y="1177"/>
                  </a:cubicBezTo>
                  <a:cubicBezTo>
                    <a:pt x="569" y="1176"/>
                    <a:pt x="559" y="1165"/>
                    <a:pt x="560" y="1151"/>
                  </a:cubicBezTo>
                  <a:cubicBezTo>
                    <a:pt x="560" y="1138"/>
                    <a:pt x="569" y="1128"/>
                    <a:pt x="583" y="1127"/>
                  </a:cubicBezTo>
                  <a:cubicBezTo>
                    <a:pt x="589" y="1126"/>
                    <a:pt x="594" y="1126"/>
                    <a:pt x="600" y="1126"/>
                  </a:cubicBezTo>
                  <a:cubicBezTo>
                    <a:pt x="742" y="1126"/>
                    <a:pt x="885" y="1126"/>
                    <a:pt x="1027" y="1126"/>
                  </a:cubicBezTo>
                  <a:cubicBezTo>
                    <a:pt x="1034" y="1126"/>
                    <a:pt x="1040" y="1126"/>
                    <a:pt x="1047" y="1125"/>
                  </a:cubicBezTo>
                  <a:cubicBezTo>
                    <a:pt x="1060" y="1123"/>
                    <a:pt x="1070" y="1113"/>
                    <a:pt x="1071" y="1099"/>
                  </a:cubicBezTo>
                  <a:cubicBezTo>
                    <a:pt x="1072" y="1086"/>
                    <a:pt x="1064" y="1073"/>
                    <a:pt x="1051" y="1069"/>
                  </a:cubicBezTo>
                  <a:cubicBezTo>
                    <a:pt x="1046" y="1067"/>
                    <a:pt x="1040" y="1066"/>
                    <a:pt x="1035" y="1065"/>
                  </a:cubicBezTo>
                  <a:cubicBezTo>
                    <a:pt x="866" y="1037"/>
                    <a:pt x="697" y="1008"/>
                    <a:pt x="529" y="979"/>
                  </a:cubicBezTo>
                  <a:cubicBezTo>
                    <a:pt x="483" y="971"/>
                    <a:pt x="439" y="969"/>
                    <a:pt x="396" y="987"/>
                  </a:cubicBezTo>
                  <a:cubicBezTo>
                    <a:pt x="362" y="1002"/>
                    <a:pt x="328" y="1017"/>
                    <a:pt x="293" y="1032"/>
                  </a:cubicBezTo>
                  <a:cubicBezTo>
                    <a:pt x="284" y="1035"/>
                    <a:pt x="281" y="1040"/>
                    <a:pt x="282" y="1049"/>
                  </a:cubicBezTo>
                  <a:cubicBezTo>
                    <a:pt x="282" y="1109"/>
                    <a:pt x="282" y="1168"/>
                    <a:pt x="282" y="1228"/>
                  </a:cubicBezTo>
                  <a:cubicBezTo>
                    <a:pt x="282" y="1255"/>
                    <a:pt x="282" y="1282"/>
                    <a:pt x="282" y="1308"/>
                  </a:cubicBezTo>
                  <a:close/>
                  <a:moveTo>
                    <a:pt x="51" y="1177"/>
                  </a:moveTo>
                  <a:cubicBezTo>
                    <a:pt x="51" y="1234"/>
                    <a:pt x="51" y="1292"/>
                    <a:pt x="51" y="1349"/>
                  </a:cubicBezTo>
                  <a:cubicBezTo>
                    <a:pt x="51" y="1374"/>
                    <a:pt x="60" y="1383"/>
                    <a:pt x="84" y="1383"/>
                  </a:cubicBezTo>
                  <a:cubicBezTo>
                    <a:pt x="122" y="1383"/>
                    <a:pt x="159" y="1383"/>
                    <a:pt x="197" y="1383"/>
                  </a:cubicBezTo>
                  <a:cubicBezTo>
                    <a:pt x="221" y="1383"/>
                    <a:pt x="231" y="1374"/>
                    <a:pt x="231" y="1349"/>
                  </a:cubicBezTo>
                  <a:cubicBezTo>
                    <a:pt x="231" y="1235"/>
                    <a:pt x="231" y="1121"/>
                    <a:pt x="231" y="1006"/>
                  </a:cubicBezTo>
                  <a:cubicBezTo>
                    <a:pt x="231" y="982"/>
                    <a:pt x="222" y="973"/>
                    <a:pt x="197" y="973"/>
                  </a:cubicBezTo>
                  <a:cubicBezTo>
                    <a:pt x="160" y="972"/>
                    <a:pt x="122" y="972"/>
                    <a:pt x="85" y="973"/>
                  </a:cubicBezTo>
                  <a:cubicBezTo>
                    <a:pt x="60" y="973"/>
                    <a:pt x="51" y="981"/>
                    <a:pt x="51" y="1006"/>
                  </a:cubicBezTo>
                  <a:cubicBezTo>
                    <a:pt x="51" y="1063"/>
                    <a:pt x="51" y="1120"/>
                    <a:pt x="51" y="1177"/>
                  </a:cubicBezTo>
                  <a:close/>
                  <a:moveTo>
                    <a:pt x="1030" y="693"/>
                  </a:moveTo>
                  <a:cubicBezTo>
                    <a:pt x="1053" y="716"/>
                    <a:pt x="1077" y="739"/>
                    <a:pt x="1099" y="761"/>
                  </a:cubicBezTo>
                  <a:cubicBezTo>
                    <a:pt x="1178" y="683"/>
                    <a:pt x="1257" y="603"/>
                    <a:pt x="1336" y="525"/>
                  </a:cubicBezTo>
                  <a:cubicBezTo>
                    <a:pt x="1314" y="502"/>
                    <a:pt x="1290" y="478"/>
                    <a:pt x="1267" y="455"/>
                  </a:cubicBezTo>
                  <a:cubicBezTo>
                    <a:pt x="1188" y="534"/>
                    <a:pt x="1108" y="614"/>
                    <a:pt x="1030" y="693"/>
                  </a:cubicBezTo>
                  <a:close/>
                  <a:moveTo>
                    <a:pt x="1307" y="413"/>
                  </a:moveTo>
                  <a:cubicBezTo>
                    <a:pt x="1332" y="438"/>
                    <a:pt x="1355" y="461"/>
                    <a:pt x="1376" y="483"/>
                  </a:cubicBezTo>
                  <a:cubicBezTo>
                    <a:pt x="1387" y="473"/>
                    <a:pt x="1398" y="462"/>
                    <a:pt x="1408" y="453"/>
                  </a:cubicBezTo>
                  <a:cubicBezTo>
                    <a:pt x="1385" y="430"/>
                    <a:pt x="1361" y="406"/>
                    <a:pt x="1338" y="383"/>
                  </a:cubicBezTo>
                  <a:cubicBezTo>
                    <a:pt x="1328" y="393"/>
                    <a:pt x="1317" y="404"/>
                    <a:pt x="1307" y="413"/>
                  </a:cubicBezTo>
                  <a:close/>
                  <a:moveTo>
                    <a:pt x="1482" y="381"/>
                  </a:moveTo>
                  <a:cubicBezTo>
                    <a:pt x="1458" y="357"/>
                    <a:pt x="1435" y="333"/>
                    <a:pt x="1412" y="311"/>
                  </a:cubicBezTo>
                  <a:cubicBezTo>
                    <a:pt x="1401" y="321"/>
                    <a:pt x="1389" y="332"/>
                    <a:pt x="1380" y="341"/>
                  </a:cubicBezTo>
                  <a:cubicBezTo>
                    <a:pt x="1403" y="365"/>
                    <a:pt x="1427" y="389"/>
                    <a:pt x="1450" y="412"/>
                  </a:cubicBezTo>
                  <a:cubicBezTo>
                    <a:pt x="1460" y="402"/>
                    <a:pt x="1472" y="391"/>
                    <a:pt x="1482" y="381"/>
                  </a:cubicBezTo>
                  <a:close/>
                  <a:moveTo>
                    <a:pt x="785" y="1178"/>
                  </a:moveTo>
                  <a:cubicBezTo>
                    <a:pt x="784" y="1179"/>
                    <a:pt x="784" y="1180"/>
                    <a:pt x="784" y="1181"/>
                  </a:cubicBezTo>
                  <a:cubicBezTo>
                    <a:pt x="805" y="1195"/>
                    <a:pt x="827" y="1208"/>
                    <a:pt x="849" y="1222"/>
                  </a:cubicBezTo>
                  <a:cubicBezTo>
                    <a:pt x="861" y="1230"/>
                    <a:pt x="872" y="1230"/>
                    <a:pt x="884" y="1223"/>
                  </a:cubicBezTo>
                  <a:cubicBezTo>
                    <a:pt x="906" y="1210"/>
                    <a:pt x="928" y="1198"/>
                    <a:pt x="950" y="1185"/>
                  </a:cubicBezTo>
                  <a:cubicBezTo>
                    <a:pt x="953" y="1184"/>
                    <a:pt x="955" y="1182"/>
                    <a:pt x="959" y="1178"/>
                  </a:cubicBezTo>
                  <a:cubicBezTo>
                    <a:pt x="899" y="1178"/>
                    <a:pt x="842" y="1178"/>
                    <a:pt x="785" y="1178"/>
                  </a:cubicBezTo>
                  <a:close/>
                  <a:moveTo>
                    <a:pt x="427" y="179"/>
                  </a:moveTo>
                  <a:cubicBezTo>
                    <a:pt x="446" y="179"/>
                    <a:pt x="468" y="181"/>
                    <a:pt x="490" y="178"/>
                  </a:cubicBezTo>
                  <a:cubicBezTo>
                    <a:pt x="497" y="177"/>
                    <a:pt x="509" y="167"/>
                    <a:pt x="510" y="160"/>
                  </a:cubicBezTo>
                  <a:cubicBezTo>
                    <a:pt x="512" y="137"/>
                    <a:pt x="511" y="114"/>
                    <a:pt x="511" y="94"/>
                  </a:cubicBezTo>
                  <a:cubicBezTo>
                    <a:pt x="483" y="122"/>
                    <a:pt x="455" y="151"/>
                    <a:pt x="427" y="179"/>
                  </a:cubicBezTo>
                  <a:close/>
                  <a:moveTo>
                    <a:pt x="976" y="816"/>
                  </a:moveTo>
                  <a:cubicBezTo>
                    <a:pt x="1002" y="808"/>
                    <a:pt x="1026" y="800"/>
                    <a:pt x="1045" y="793"/>
                  </a:cubicBezTo>
                  <a:cubicBezTo>
                    <a:pt x="1030" y="777"/>
                    <a:pt x="1014" y="762"/>
                    <a:pt x="999" y="747"/>
                  </a:cubicBezTo>
                  <a:cubicBezTo>
                    <a:pt x="992" y="767"/>
                    <a:pt x="984" y="790"/>
                    <a:pt x="976" y="8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9" name="Freeform 216">
              <a:extLst>
                <a:ext uri="{FF2B5EF4-FFF2-40B4-BE49-F238E27FC236}">
                  <a16:creationId xmlns:a16="http://schemas.microsoft.com/office/drawing/2014/main" id="{034AE123-9492-F344-CC88-5F1B41F9E309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2892425"/>
              <a:ext cx="196850" cy="14288"/>
            </a:xfrm>
            <a:custGeom>
              <a:avLst/>
              <a:gdLst>
                <a:gd name="T0" fmla="*/ 332 w 665"/>
                <a:gd name="T1" fmla="*/ 0 h 51"/>
                <a:gd name="T2" fmla="*/ 626 w 665"/>
                <a:gd name="T3" fmla="*/ 0 h 51"/>
                <a:gd name="T4" fmla="*/ 641 w 665"/>
                <a:gd name="T5" fmla="*/ 0 h 51"/>
                <a:gd name="T6" fmla="*/ 665 w 665"/>
                <a:gd name="T7" fmla="*/ 26 h 51"/>
                <a:gd name="T8" fmla="*/ 640 w 665"/>
                <a:gd name="T9" fmla="*/ 51 h 51"/>
                <a:gd name="T10" fmla="*/ 627 w 665"/>
                <a:gd name="T11" fmla="*/ 51 h 51"/>
                <a:gd name="T12" fmla="*/ 39 w 665"/>
                <a:gd name="T13" fmla="*/ 51 h 51"/>
                <a:gd name="T14" fmla="*/ 21 w 665"/>
                <a:gd name="T15" fmla="*/ 50 h 51"/>
                <a:gd name="T16" fmla="*/ 0 w 665"/>
                <a:gd name="T17" fmla="*/ 27 h 51"/>
                <a:gd name="T18" fmla="*/ 19 w 665"/>
                <a:gd name="T19" fmla="*/ 2 h 51"/>
                <a:gd name="T20" fmla="*/ 39 w 665"/>
                <a:gd name="T21" fmla="*/ 0 h 51"/>
                <a:gd name="T22" fmla="*/ 332 w 665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665" h="51">
                  <a:moveTo>
                    <a:pt x="332" y="0"/>
                  </a:moveTo>
                  <a:cubicBezTo>
                    <a:pt x="430" y="0"/>
                    <a:pt x="528" y="0"/>
                    <a:pt x="626" y="0"/>
                  </a:cubicBezTo>
                  <a:cubicBezTo>
                    <a:pt x="631" y="0"/>
                    <a:pt x="636" y="0"/>
                    <a:pt x="641" y="0"/>
                  </a:cubicBezTo>
                  <a:cubicBezTo>
                    <a:pt x="656" y="2"/>
                    <a:pt x="665" y="12"/>
                    <a:pt x="665" y="26"/>
                  </a:cubicBezTo>
                  <a:cubicBezTo>
                    <a:pt x="665" y="40"/>
                    <a:pt x="655" y="50"/>
                    <a:pt x="640" y="51"/>
                  </a:cubicBezTo>
                  <a:cubicBezTo>
                    <a:pt x="636" y="51"/>
                    <a:pt x="631" y="51"/>
                    <a:pt x="627" y="51"/>
                  </a:cubicBezTo>
                  <a:cubicBezTo>
                    <a:pt x="431" y="51"/>
                    <a:pt x="235" y="51"/>
                    <a:pt x="39" y="51"/>
                  </a:cubicBezTo>
                  <a:cubicBezTo>
                    <a:pt x="33" y="51"/>
                    <a:pt x="27" y="51"/>
                    <a:pt x="21" y="50"/>
                  </a:cubicBezTo>
                  <a:cubicBezTo>
                    <a:pt x="8" y="48"/>
                    <a:pt x="1" y="40"/>
                    <a:pt x="0" y="27"/>
                  </a:cubicBezTo>
                  <a:cubicBezTo>
                    <a:pt x="0" y="14"/>
                    <a:pt x="6" y="5"/>
                    <a:pt x="19" y="2"/>
                  </a:cubicBezTo>
                  <a:cubicBezTo>
                    <a:pt x="25" y="0"/>
                    <a:pt x="32" y="0"/>
                    <a:pt x="39" y="0"/>
                  </a:cubicBezTo>
                  <a:cubicBezTo>
                    <a:pt x="136" y="0"/>
                    <a:pt x="234" y="0"/>
                    <a:pt x="3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0" name="Freeform 217">
              <a:extLst>
                <a:ext uri="{FF2B5EF4-FFF2-40B4-BE49-F238E27FC236}">
                  <a16:creationId xmlns:a16="http://schemas.microsoft.com/office/drawing/2014/main" id="{450239E4-2FF8-E698-3CA4-54F8FB03DFC0}"/>
                </a:ext>
              </a:extLst>
            </p:cNvPr>
            <p:cNvSpPr>
              <a:spLocks/>
            </p:cNvSpPr>
            <p:nvPr/>
          </p:nvSpPr>
          <p:spPr bwMode="auto">
            <a:xfrm>
              <a:off x="3978275" y="2930525"/>
              <a:ext cx="147638" cy="14288"/>
            </a:xfrm>
            <a:custGeom>
              <a:avLst/>
              <a:gdLst>
                <a:gd name="T0" fmla="*/ 251 w 494"/>
                <a:gd name="T1" fmla="*/ 51 h 52"/>
                <a:gd name="T2" fmla="*/ 40 w 494"/>
                <a:gd name="T3" fmla="*/ 51 h 52"/>
                <a:gd name="T4" fmla="*/ 13 w 494"/>
                <a:gd name="T5" fmla="*/ 41 h 52"/>
                <a:gd name="T6" fmla="*/ 28 w 494"/>
                <a:gd name="T7" fmla="*/ 1 h 52"/>
                <a:gd name="T8" fmla="*/ 41 w 494"/>
                <a:gd name="T9" fmla="*/ 0 h 52"/>
                <a:gd name="T10" fmla="*/ 459 w 494"/>
                <a:gd name="T11" fmla="*/ 0 h 52"/>
                <a:gd name="T12" fmla="*/ 465 w 494"/>
                <a:gd name="T13" fmla="*/ 0 h 52"/>
                <a:gd name="T14" fmla="*/ 494 w 494"/>
                <a:gd name="T15" fmla="*/ 27 h 52"/>
                <a:gd name="T16" fmla="*/ 465 w 494"/>
                <a:gd name="T17" fmla="*/ 51 h 52"/>
                <a:gd name="T18" fmla="*/ 344 w 494"/>
                <a:gd name="T19" fmla="*/ 51 h 52"/>
                <a:gd name="T20" fmla="*/ 251 w 494"/>
                <a:gd name="T21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94" h="52">
                  <a:moveTo>
                    <a:pt x="251" y="51"/>
                  </a:moveTo>
                  <a:cubicBezTo>
                    <a:pt x="180" y="51"/>
                    <a:pt x="110" y="52"/>
                    <a:pt x="40" y="51"/>
                  </a:cubicBezTo>
                  <a:cubicBezTo>
                    <a:pt x="31" y="51"/>
                    <a:pt x="19" y="47"/>
                    <a:pt x="13" y="41"/>
                  </a:cubicBezTo>
                  <a:cubicBezTo>
                    <a:pt x="0" y="27"/>
                    <a:pt x="9" y="5"/>
                    <a:pt x="28" y="1"/>
                  </a:cubicBezTo>
                  <a:cubicBezTo>
                    <a:pt x="32" y="0"/>
                    <a:pt x="37" y="0"/>
                    <a:pt x="41" y="0"/>
                  </a:cubicBezTo>
                  <a:cubicBezTo>
                    <a:pt x="181" y="0"/>
                    <a:pt x="320" y="0"/>
                    <a:pt x="459" y="0"/>
                  </a:cubicBezTo>
                  <a:cubicBezTo>
                    <a:pt x="461" y="0"/>
                    <a:pt x="463" y="0"/>
                    <a:pt x="465" y="0"/>
                  </a:cubicBezTo>
                  <a:cubicBezTo>
                    <a:pt x="483" y="1"/>
                    <a:pt x="494" y="12"/>
                    <a:pt x="494" y="27"/>
                  </a:cubicBezTo>
                  <a:cubicBezTo>
                    <a:pt x="493" y="41"/>
                    <a:pt x="482" y="51"/>
                    <a:pt x="465" y="51"/>
                  </a:cubicBezTo>
                  <a:cubicBezTo>
                    <a:pt x="425" y="51"/>
                    <a:pt x="384" y="51"/>
                    <a:pt x="344" y="51"/>
                  </a:cubicBezTo>
                  <a:cubicBezTo>
                    <a:pt x="313" y="51"/>
                    <a:pt x="282" y="51"/>
                    <a:pt x="2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1" name="Freeform 218">
              <a:extLst>
                <a:ext uri="{FF2B5EF4-FFF2-40B4-BE49-F238E27FC236}">
                  <a16:creationId xmlns:a16="http://schemas.microsoft.com/office/drawing/2014/main" id="{815458AE-F6B5-9775-8DBD-AC6E03A60033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3006725"/>
              <a:ext cx="120650" cy="14288"/>
            </a:xfrm>
            <a:custGeom>
              <a:avLst/>
              <a:gdLst>
                <a:gd name="T0" fmla="*/ 204 w 410"/>
                <a:gd name="T1" fmla="*/ 51 h 51"/>
                <a:gd name="T2" fmla="*/ 32 w 410"/>
                <a:gd name="T3" fmla="*/ 51 h 51"/>
                <a:gd name="T4" fmla="*/ 1 w 410"/>
                <a:gd name="T5" fmla="*/ 28 h 51"/>
                <a:gd name="T6" fmla="*/ 20 w 410"/>
                <a:gd name="T7" fmla="*/ 1 h 51"/>
                <a:gd name="T8" fmla="*/ 38 w 410"/>
                <a:gd name="T9" fmla="*/ 0 h 51"/>
                <a:gd name="T10" fmla="*/ 372 w 410"/>
                <a:gd name="T11" fmla="*/ 0 h 51"/>
                <a:gd name="T12" fmla="*/ 410 w 410"/>
                <a:gd name="T13" fmla="*/ 26 h 51"/>
                <a:gd name="T14" fmla="*/ 372 w 410"/>
                <a:gd name="T15" fmla="*/ 51 h 51"/>
                <a:gd name="T16" fmla="*/ 204 w 410"/>
                <a:gd name="T17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10" h="51">
                  <a:moveTo>
                    <a:pt x="204" y="51"/>
                  </a:moveTo>
                  <a:cubicBezTo>
                    <a:pt x="147" y="51"/>
                    <a:pt x="90" y="51"/>
                    <a:pt x="32" y="51"/>
                  </a:cubicBezTo>
                  <a:cubicBezTo>
                    <a:pt x="13" y="51"/>
                    <a:pt x="2" y="43"/>
                    <a:pt x="1" y="28"/>
                  </a:cubicBezTo>
                  <a:cubicBezTo>
                    <a:pt x="0" y="15"/>
                    <a:pt x="8" y="4"/>
                    <a:pt x="20" y="1"/>
                  </a:cubicBezTo>
                  <a:cubicBezTo>
                    <a:pt x="26" y="0"/>
                    <a:pt x="32" y="0"/>
                    <a:pt x="38" y="0"/>
                  </a:cubicBezTo>
                  <a:cubicBezTo>
                    <a:pt x="150" y="0"/>
                    <a:pt x="261" y="0"/>
                    <a:pt x="372" y="0"/>
                  </a:cubicBezTo>
                  <a:cubicBezTo>
                    <a:pt x="398" y="0"/>
                    <a:pt x="410" y="8"/>
                    <a:pt x="410" y="26"/>
                  </a:cubicBezTo>
                  <a:cubicBezTo>
                    <a:pt x="410" y="44"/>
                    <a:pt x="399" y="51"/>
                    <a:pt x="372" y="51"/>
                  </a:cubicBezTo>
                  <a:cubicBezTo>
                    <a:pt x="316" y="51"/>
                    <a:pt x="260" y="51"/>
                    <a:pt x="204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2" name="Freeform 219">
              <a:extLst>
                <a:ext uri="{FF2B5EF4-FFF2-40B4-BE49-F238E27FC236}">
                  <a16:creationId xmlns:a16="http://schemas.microsoft.com/office/drawing/2014/main" id="{0EFBF9BF-3B2A-BBCA-0E37-0FC08C599CBF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2968625"/>
              <a:ext cx="76200" cy="14288"/>
            </a:xfrm>
            <a:custGeom>
              <a:avLst/>
              <a:gdLst>
                <a:gd name="T0" fmla="*/ 129 w 256"/>
                <a:gd name="T1" fmla="*/ 0 h 52"/>
                <a:gd name="T2" fmla="*/ 226 w 256"/>
                <a:gd name="T3" fmla="*/ 1 h 52"/>
                <a:gd name="T4" fmla="*/ 256 w 256"/>
                <a:gd name="T5" fmla="*/ 25 h 52"/>
                <a:gd name="T6" fmla="*/ 226 w 256"/>
                <a:gd name="T7" fmla="*/ 52 h 52"/>
                <a:gd name="T8" fmla="*/ 30 w 256"/>
                <a:gd name="T9" fmla="*/ 52 h 52"/>
                <a:gd name="T10" fmla="*/ 0 w 256"/>
                <a:gd name="T11" fmla="*/ 25 h 52"/>
                <a:gd name="T12" fmla="*/ 30 w 256"/>
                <a:gd name="T13" fmla="*/ 1 h 52"/>
                <a:gd name="T14" fmla="*/ 129 w 256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6" h="52">
                  <a:moveTo>
                    <a:pt x="129" y="0"/>
                  </a:moveTo>
                  <a:cubicBezTo>
                    <a:pt x="161" y="0"/>
                    <a:pt x="193" y="0"/>
                    <a:pt x="226" y="1"/>
                  </a:cubicBezTo>
                  <a:cubicBezTo>
                    <a:pt x="244" y="1"/>
                    <a:pt x="255" y="10"/>
                    <a:pt x="256" y="25"/>
                  </a:cubicBezTo>
                  <a:cubicBezTo>
                    <a:pt x="256" y="40"/>
                    <a:pt x="244" y="51"/>
                    <a:pt x="226" y="52"/>
                  </a:cubicBezTo>
                  <a:cubicBezTo>
                    <a:pt x="161" y="52"/>
                    <a:pt x="95" y="52"/>
                    <a:pt x="30" y="52"/>
                  </a:cubicBezTo>
                  <a:cubicBezTo>
                    <a:pt x="11" y="51"/>
                    <a:pt x="0" y="41"/>
                    <a:pt x="0" y="25"/>
                  </a:cubicBezTo>
                  <a:cubicBezTo>
                    <a:pt x="1" y="10"/>
                    <a:pt x="11" y="1"/>
                    <a:pt x="30" y="1"/>
                  </a:cubicBezTo>
                  <a:cubicBezTo>
                    <a:pt x="63" y="0"/>
                    <a:pt x="96" y="0"/>
                    <a:pt x="12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3" name="Freeform 220">
              <a:extLst>
                <a:ext uri="{FF2B5EF4-FFF2-40B4-BE49-F238E27FC236}">
                  <a16:creationId xmlns:a16="http://schemas.microsoft.com/office/drawing/2014/main" id="{57B60EB5-0D8D-5C77-1F95-1362C4162C9C}"/>
                </a:ext>
              </a:extLst>
            </p:cNvPr>
            <p:cNvSpPr>
              <a:spLocks/>
            </p:cNvSpPr>
            <p:nvPr/>
          </p:nvSpPr>
          <p:spPr bwMode="auto">
            <a:xfrm>
              <a:off x="4025900" y="2968625"/>
              <a:ext cx="60325" cy="14288"/>
            </a:xfrm>
            <a:custGeom>
              <a:avLst/>
              <a:gdLst>
                <a:gd name="T0" fmla="*/ 102 w 204"/>
                <a:gd name="T1" fmla="*/ 52 h 52"/>
                <a:gd name="T2" fmla="*/ 31 w 204"/>
                <a:gd name="T3" fmla="*/ 52 h 52"/>
                <a:gd name="T4" fmla="*/ 0 w 204"/>
                <a:gd name="T5" fmla="*/ 26 h 52"/>
                <a:gd name="T6" fmla="*/ 30 w 204"/>
                <a:gd name="T7" fmla="*/ 1 h 52"/>
                <a:gd name="T8" fmla="*/ 174 w 204"/>
                <a:gd name="T9" fmla="*/ 1 h 52"/>
                <a:gd name="T10" fmla="*/ 204 w 204"/>
                <a:gd name="T11" fmla="*/ 26 h 52"/>
                <a:gd name="T12" fmla="*/ 174 w 204"/>
                <a:gd name="T13" fmla="*/ 52 h 52"/>
                <a:gd name="T14" fmla="*/ 102 w 204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4" h="52">
                  <a:moveTo>
                    <a:pt x="102" y="52"/>
                  </a:moveTo>
                  <a:cubicBezTo>
                    <a:pt x="79" y="52"/>
                    <a:pt x="55" y="52"/>
                    <a:pt x="31" y="52"/>
                  </a:cubicBezTo>
                  <a:cubicBezTo>
                    <a:pt x="12" y="51"/>
                    <a:pt x="0" y="41"/>
                    <a:pt x="0" y="26"/>
                  </a:cubicBezTo>
                  <a:cubicBezTo>
                    <a:pt x="0" y="10"/>
                    <a:pt x="11" y="1"/>
                    <a:pt x="30" y="1"/>
                  </a:cubicBezTo>
                  <a:cubicBezTo>
                    <a:pt x="78" y="0"/>
                    <a:pt x="126" y="0"/>
                    <a:pt x="174" y="1"/>
                  </a:cubicBezTo>
                  <a:cubicBezTo>
                    <a:pt x="194" y="1"/>
                    <a:pt x="204" y="10"/>
                    <a:pt x="204" y="26"/>
                  </a:cubicBezTo>
                  <a:cubicBezTo>
                    <a:pt x="204" y="42"/>
                    <a:pt x="193" y="51"/>
                    <a:pt x="174" y="52"/>
                  </a:cubicBezTo>
                  <a:cubicBezTo>
                    <a:pt x="150" y="52"/>
                    <a:pt x="126" y="52"/>
                    <a:pt x="102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4" name="Freeform 221">
              <a:extLst>
                <a:ext uri="{FF2B5EF4-FFF2-40B4-BE49-F238E27FC236}">
                  <a16:creationId xmlns:a16="http://schemas.microsoft.com/office/drawing/2014/main" id="{E5B5D8F9-4862-3F99-25AA-E21200343EEB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5413" y="2930525"/>
              <a:ext cx="30163" cy="14288"/>
            </a:xfrm>
            <a:custGeom>
              <a:avLst/>
              <a:gdLst>
                <a:gd name="T0" fmla="*/ 51 w 103"/>
                <a:gd name="T1" fmla="*/ 51 h 52"/>
                <a:gd name="T2" fmla="*/ 24 w 103"/>
                <a:gd name="T3" fmla="*/ 51 h 52"/>
                <a:gd name="T4" fmla="*/ 0 w 103"/>
                <a:gd name="T5" fmla="*/ 27 h 52"/>
                <a:gd name="T6" fmla="*/ 23 w 103"/>
                <a:gd name="T7" fmla="*/ 1 h 52"/>
                <a:gd name="T8" fmla="*/ 79 w 103"/>
                <a:gd name="T9" fmla="*/ 1 h 52"/>
                <a:gd name="T10" fmla="*/ 102 w 103"/>
                <a:gd name="T11" fmla="*/ 27 h 52"/>
                <a:gd name="T12" fmla="*/ 77 w 103"/>
                <a:gd name="T13" fmla="*/ 51 h 52"/>
                <a:gd name="T14" fmla="*/ 51 w 103"/>
                <a:gd name="T15" fmla="*/ 51 h 52"/>
                <a:gd name="T16" fmla="*/ 51 w 103"/>
                <a:gd name="T17" fmla="*/ 51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2">
                  <a:moveTo>
                    <a:pt x="51" y="51"/>
                  </a:moveTo>
                  <a:cubicBezTo>
                    <a:pt x="42" y="51"/>
                    <a:pt x="33" y="52"/>
                    <a:pt x="24" y="51"/>
                  </a:cubicBezTo>
                  <a:cubicBezTo>
                    <a:pt x="10" y="50"/>
                    <a:pt x="1" y="40"/>
                    <a:pt x="0" y="27"/>
                  </a:cubicBezTo>
                  <a:cubicBezTo>
                    <a:pt x="0" y="13"/>
                    <a:pt x="9" y="1"/>
                    <a:pt x="23" y="1"/>
                  </a:cubicBezTo>
                  <a:cubicBezTo>
                    <a:pt x="42" y="0"/>
                    <a:pt x="60" y="0"/>
                    <a:pt x="79" y="1"/>
                  </a:cubicBezTo>
                  <a:cubicBezTo>
                    <a:pt x="93" y="1"/>
                    <a:pt x="103" y="14"/>
                    <a:pt x="102" y="27"/>
                  </a:cubicBezTo>
                  <a:cubicBezTo>
                    <a:pt x="102" y="40"/>
                    <a:pt x="91" y="50"/>
                    <a:pt x="77" y="51"/>
                  </a:cubicBezTo>
                  <a:cubicBezTo>
                    <a:pt x="68" y="52"/>
                    <a:pt x="60" y="51"/>
                    <a:pt x="51" y="51"/>
                  </a:cubicBezTo>
                  <a:cubicBezTo>
                    <a:pt x="51" y="51"/>
                    <a:pt x="51" y="51"/>
                    <a:pt x="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5" name="Freeform 222">
              <a:extLst>
                <a:ext uri="{FF2B5EF4-FFF2-40B4-BE49-F238E27FC236}">
                  <a16:creationId xmlns:a16="http://schemas.microsoft.com/office/drawing/2014/main" id="{52B3AE14-DEE4-A4B1-E0C8-C2837CEF9FFE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0" y="3181350"/>
              <a:ext cx="22225" cy="15875"/>
            </a:xfrm>
            <a:custGeom>
              <a:avLst/>
              <a:gdLst>
                <a:gd name="T0" fmla="*/ 39 w 77"/>
                <a:gd name="T1" fmla="*/ 0 h 52"/>
                <a:gd name="T2" fmla="*/ 51 w 77"/>
                <a:gd name="T3" fmla="*/ 0 h 52"/>
                <a:gd name="T4" fmla="*/ 77 w 77"/>
                <a:gd name="T5" fmla="*/ 25 h 52"/>
                <a:gd name="T6" fmla="*/ 51 w 77"/>
                <a:gd name="T7" fmla="*/ 51 h 52"/>
                <a:gd name="T8" fmla="*/ 28 w 77"/>
                <a:gd name="T9" fmla="*/ 51 h 52"/>
                <a:gd name="T10" fmla="*/ 0 w 77"/>
                <a:gd name="T11" fmla="*/ 25 h 52"/>
                <a:gd name="T12" fmla="*/ 28 w 77"/>
                <a:gd name="T13" fmla="*/ 0 h 52"/>
                <a:gd name="T14" fmla="*/ 39 w 77"/>
                <a:gd name="T15" fmla="*/ 0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2">
                  <a:moveTo>
                    <a:pt x="39" y="0"/>
                  </a:moveTo>
                  <a:cubicBezTo>
                    <a:pt x="43" y="0"/>
                    <a:pt x="47" y="0"/>
                    <a:pt x="51" y="0"/>
                  </a:cubicBezTo>
                  <a:cubicBezTo>
                    <a:pt x="66" y="1"/>
                    <a:pt x="77" y="11"/>
                    <a:pt x="77" y="25"/>
                  </a:cubicBezTo>
                  <a:cubicBezTo>
                    <a:pt x="77" y="39"/>
                    <a:pt x="67" y="50"/>
                    <a:pt x="51" y="51"/>
                  </a:cubicBezTo>
                  <a:cubicBezTo>
                    <a:pt x="44" y="52"/>
                    <a:pt x="35" y="52"/>
                    <a:pt x="28" y="51"/>
                  </a:cubicBezTo>
                  <a:cubicBezTo>
                    <a:pt x="11" y="50"/>
                    <a:pt x="0" y="39"/>
                    <a:pt x="0" y="25"/>
                  </a:cubicBezTo>
                  <a:cubicBezTo>
                    <a:pt x="1" y="11"/>
                    <a:pt x="12" y="1"/>
                    <a:pt x="28" y="0"/>
                  </a:cubicBezTo>
                  <a:cubicBezTo>
                    <a:pt x="32" y="0"/>
                    <a:pt x="35" y="0"/>
                    <a:pt x="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6" name="Freeform 223">
              <a:extLst>
                <a:ext uri="{FF2B5EF4-FFF2-40B4-BE49-F238E27FC236}">
                  <a16:creationId xmlns:a16="http://schemas.microsoft.com/office/drawing/2014/main" id="{ECECB632-50A0-AEAD-DB93-EADD75A07021}"/>
                </a:ext>
              </a:extLst>
            </p:cNvPr>
            <p:cNvSpPr>
              <a:spLocks/>
            </p:cNvSpPr>
            <p:nvPr/>
          </p:nvSpPr>
          <p:spPr bwMode="auto">
            <a:xfrm>
              <a:off x="3829050" y="3105150"/>
              <a:ext cx="22225" cy="15875"/>
            </a:xfrm>
            <a:custGeom>
              <a:avLst/>
              <a:gdLst>
                <a:gd name="T0" fmla="*/ 39 w 77"/>
                <a:gd name="T1" fmla="*/ 52 h 52"/>
                <a:gd name="T2" fmla="*/ 27 w 77"/>
                <a:gd name="T3" fmla="*/ 52 h 52"/>
                <a:gd name="T4" fmla="*/ 0 w 77"/>
                <a:gd name="T5" fmla="*/ 27 h 52"/>
                <a:gd name="T6" fmla="*/ 26 w 77"/>
                <a:gd name="T7" fmla="*/ 1 h 52"/>
                <a:gd name="T8" fmla="*/ 51 w 77"/>
                <a:gd name="T9" fmla="*/ 1 h 52"/>
                <a:gd name="T10" fmla="*/ 77 w 77"/>
                <a:gd name="T11" fmla="*/ 27 h 52"/>
                <a:gd name="T12" fmla="*/ 51 w 77"/>
                <a:gd name="T13" fmla="*/ 52 h 52"/>
                <a:gd name="T14" fmla="*/ 39 w 77"/>
                <a:gd name="T15" fmla="*/ 5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7" h="52">
                  <a:moveTo>
                    <a:pt x="39" y="52"/>
                  </a:moveTo>
                  <a:cubicBezTo>
                    <a:pt x="35" y="52"/>
                    <a:pt x="31" y="52"/>
                    <a:pt x="27" y="52"/>
                  </a:cubicBezTo>
                  <a:cubicBezTo>
                    <a:pt x="11" y="51"/>
                    <a:pt x="1" y="41"/>
                    <a:pt x="0" y="27"/>
                  </a:cubicBezTo>
                  <a:cubicBezTo>
                    <a:pt x="0" y="13"/>
                    <a:pt x="11" y="2"/>
                    <a:pt x="26" y="1"/>
                  </a:cubicBezTo>
                  <a:cubicBezTo>
                    <a:pt x="35" y="0"/>
                    <a:pt x="43" y="0"/>
                    <a:pt x="51" y="1"/>
                  </a:cubicBezTo>
                  <a:cubicBezTo>
                    <a:pt x="67" y="2"/>
                    <a:pt x="77" y="13"/>
                    <a:pt x="77" y="27"/>
                  </a:cubicBezTo>
                  <a:cubicBezTo>
                    <a:pt x="77" y="41"/>
                    <a:pt x="66" y="51"/>
                    <a:pt x="51" y="52"/>
                  </a:cubicBezTo>
                  <a:cubicBezTo>
                    <a:pt x="47" y="52"/>
                    <a:pt x="43" y="52"/>
                    <a:pt x="39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97" name="Group 196">
            <a:extLst>
              <a:ext uri="{FF2B5EF4-FFF2-40B4-BE49-F238E27FC236}">
                <a16:creationId xmlns:a16="http://schemas.microsoft.com/office/drawing/2014/main" id="{93E646DC-ED0A-3643-DB97-1777457AB577}"/>
              </a:ext>
            </a:extLst>
          </p:cNvPr>
          <p:cNvGrpSpPr/>
          <p:nvPr/>
        </p:nvGrpSpPr>
        <p:grpSpPr>
          <a:xfrm>
            <a:off x="3720111" y="2913016"/>
            <a:ext cx="423731" cy="422235"/>
            <a:chOff x="4357688" y="2805113"/>
            <a:chExt cx="449262" cy="447675"/>
          </a:xfrm>
          <a:solidFill>
            <a:srgbClr val="43266B"/>
          </a:solidFill>
        </p:grpSpPr>
        <p:sp>
          <p:nvSpPr>
            <p:cNvPr id="198" name="Freeform 225">
              <a:extLst>
                <a:ext uri="{FF2B5EF4-FFF2-40B4-BE49-F238E27FC236}">
                  <a16:creationId xmlns:a16="http://schemas.microsoft.com/office/drawing/2014/main" id="{1C831275-FB9A-5F2F-DBC5-DC476BE6976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7688" y="2805113"/>
              <a:ext cx="314325" cy="447675"/>
            </a:xfrm>
            <a:custGeom>
              <a:avLst/>
              <a:gdLst>
                <a:gd name="T0" fmla="*/ 685 w 1057"/>
                <a:gd name="T1" fmla="*/ 26 h 1507"/>
                <a:gd name="T2" fmla="*/ 731 w 1057"/>
                <a:gd name="T3" fmla="*/ 100 h 1507"/>
                <a:gd name="T4" fmla="*/ 808 w 1057"/>
                <a:gd name="T5" fmla="*/ 125 h 1507"/>
                <a:gd name="T6" fmla="*/ 1054 w 1057"/>
                <a:gd name="T7" fmla="*/ 241 h 1507"/>
                <a:gd name="T8" fmla="*/ 1056 w 1057"/>
                <a:gd name="T9" fmla="*/ 542 h 1507"/>
                <a:gd name="T10" fmla="*/ 1005 w 1057"/>
                <a:gd name="T11" fmla="*/ 541 h 1507"/>
                <a:gd name="T12" fmla="*/ 1005 w 1057"/>
                <a:gd name="T13" fmla="*/ 247 h 1507"/>
                <a:gd name="T14" fmla="*/ 829 w 1057"/>
                <a:gd name="T15" fmla="*/ 176 h 1507"/>
                <a:gd name="T16" fmla="*/ 875 w 1057"/>
                <a:gd name="T17" fmla="*/ 226 h 1507"/>
                <a:gd name="T18" fmla="*/ 955 w 1057"/>
                <a:gd name="T19" fmla="*/ 671 h 1507"/>
                <a:gd name="T20" fmla="*/ 905 w 1057"/>
                <a:gd name="T21" fmla="*/ 674 h 1507"/>
                <a:gd name="T22" fmla="*/ 905 w 1057"/>
                <a:gd name="T23" fmla="*/ 311 h 1507"/>
                <a:gd name="T24" fmla="*/ 850 w 1057"/>
                <a:gd name="T25" fmla="*/ 276 h 1507"/>
                <a:gd name="T26" fmla="*/ 705 w 1057"/>
                <a:gd name="T27" fmla="*/ 326 h 1507"/>
                <a:gd name="T28" fmla="*/ 259 w 1057"/>
                <a:gd name="T29" fmla="*/ 285 h 1507"/>
                <a:gd name="T30" fmla="*/ 180 w 1057"/>
                <a:gd name="T31" fmla="*/ 276 h 1507"/>
                <a:gd name="T32" fmla="*/ 151 w 1057"/>
                <a:gd name="T33" fmla="*/ 315 h 1507"/>
                <a:gd name="T34" fmla="*/ 190 w 1057"/>
                <a:gd name="T35" fmla="*/ 1357 h 1507"/>
                <a:gd name="T36" fmla="*/ 905 w 1057"/>
                <a:gd name="T37" fmla="*/ 1318 h 1507"/>
                <a:gd name="T38" fmla="*/ 906 w 1057"/>
                <a:gd name="T39" fmla="*/ 1153 h 1507"/>
                <a:gd name="T40" fmla="*/ 955 w 1057"/>
                <a:gd name="T41" fmla="*/ 1155 h 1507"/>
                <a:gd name="T42" fmla="*/ 897 w 1057"/>
                <a:gd name="T43" fmla="*/ 1404 h 1507"/>
                <a:gd name="T44" fmla="*/ 189 w 1057"/>
                <a:gd name="T45" fmla="*/ 1407 h 1507"/>
                <a:gd name="T46" fmla="*/ 101 w 1057"/>
                <a:gd name="T47" fmla="*/ 309 h 1507"/>
                <a:gd name="T48" fmla="*/ 218 w 1057"/>
                <a:gd name="T49" fmla="*/ 226 h 1507"/>
                <a:gd name="T50" fmla="*/ 228 w 1057"/>
                <a:gd name="T51" fmla="*/ 177 h 1507"/>
                <a:gd name="T52" fmla="*/ 52 w 1057"/>
                <a:gd name="T53" fmla="*/ 241 h 1507"/>
                <a:gd name="T54" fmla="*/ 50 w 1057"/>
                <a:gd name="T55" fmla="*/ 1372 h 1507"/>
                <a:gd name="T56" fmla="*/ 134 w 1057"/>
                <a:gd name="T57" fmla="*/ 1457 h 1507"/>
                <a:gd name="T58" fmla="*/ 920 w 1057"/>
                <a:gd name="T59" fmla="*/ 1457 h 1507"/>
                <a:gd name="T60" fmla="*/ 1005 w 1057"/>
                <a:gd name="T61" fmla="*/ 1070 h 1507"/>
                <a:gd name="T62" fmla="*/ 1031 w 1057"/>
                <a:gd name="T63" fmla="*/ 1030 h 1507"/>
                <a:gd name="T64" fmla="*/ 1056 w 1057"/>
                <a:gd name="T65" fmla="*/ 1065 h 1507"/>
                <a:gd name="T66" fmla="*/ 961 w 1057"/>
                <a:gd name="T67" fmla="*/ 1503 h 1507"/>
                <a:gd name="T68" fmla="*/ 133 w 1057"/>
                <a:gd name="T69" fmla="*/ 1507 h 1507"/>
                <a:gd name="T70" fmla="*/ 0 w 1057"/>
                <a:gd name="T71" fmla="*/ 258 h 1507"/>
                <a:gd name="T72" fmla="*/ 249 w 1057"/>
                <a:gd name="T73" fmla="*/ 125 h 1507"/>
                <a:gd name="T74" fmla="*/ 327 w 1057"/>
                <a:gd name="T75" fmla="*/ 100 h 1507"/>
                <a:gd name="T76" fmla="*/ 413 w 1057"/>
                <a:gd name="T77" fmla="*/ 0 h 1507"/>
                <a:gd name="T78" fmla="*/ 527 w 1057"/>
                <a:gd name="T79" fmla="*/ 276 h 1507"/>
                <a:gd name="T80" fmla="*/ 772 w 1057"/>
                <a:gd name="T81" fmla="*/ 231 h 1507"/>
                <a:gd name="T82" fmla="*/ 654 w 1057"/>
                <a:gd name="T83" fmla="*/ 76 h 1507"/>
                <a:gd name="T84" fmla="*/ 430 w 1057"/>
                <a:gd name="T85" fmla="*/ 50 h 1507"/>
                <a:gd name="T86" fmla="*/ 396 w 1057"/>
                <a:gd name="T87" fmla="*/ 105 h 1507"/>
                <a:gd name="T88" fmla="*/ 280 w 1057"/>
                <a:gd name="T89" fmla="*/ 221 h 1507"/>
                <a:gd name="T90" fmla="*/ 527 w 1057"/>
                <a:gd name="T91" fmla="*/ 276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57" h="1507">
                  <a:moveTo>
                    <a:pt x="642" y="0"/>
                  </a:moveTo>
                  <a:cubicBezTo>
                    <a:pt x="657" y="8"/>
                    <a:pt x="672" y="16"/>
                    <a:pt x="685" y="26"/>
                  </a:cubicBezTo>
                  <a:cubicBezTo>
                    <a:pt x="699" y="38"/>
                    <a:pt x="702" y="55"/>
                    <a:pt x="704" y="73"/>
                  </a:cubicBezTo>
                  <a:cubicBezTo>
                    <a:pt x="706" y="91"/>
                    <a:pt x="713" y="98"/>
                    <a:pt x="731" y="100"/>
                  </a:cubicBezTo>
                  <a:cubicBezTo>
                    <a:pt x="752" y="102"/>
                    <a:pt x="772" y="108"/>
                    <a:pt x="790" y="121"/>
                  </a:cubicBezTo>
                  <a:cubicBezTo>
                    <a:pt x="794" y="124"/>
                    <a:pt x="802" y="125"/>
                    <a:pt x="808" y="125"/>
                  </a:cubicBezTo>
                  <a:cubicBezTo>
                    <a:pt x="852" y="126"/>
                    <a:pt x="896" y="124"/>
                    <a:pt x="940" y="126"/>
                  </a:cubicBezTo>
                  <a:cubicBezTo>
                    <a:pt x="1001" y="129"/>
                    <a:pt x="1052" y="180"/>
                    <a:pt x="1054" y="241"/>
                  </a:cubicBezTo>
                  <a:cubicBezTo>
                    <a:pt x="1057" y="321"/>
                    <a:pt x="1055" y="402"/>
                    <a:pt x="1056" y="483"/>
                  </a:cubicBezTo>
                  <a:cubicBezTo>
                    <a:pt x="1056" y="503"/>
                    <a:pt x="1056" y="523"/>
                    <a:pt x="1056" y="542"/>
                  </a:cubicBezTo>
                  <a:cubicBezTo>
                    <a:pt x="1056" y="566"/>
                    <a:pt x="1048" y="577"/>
                    <a:pt x="1031" y="577"/>
                  </a:cubicBezTo>
                  <a:cubicBezTo>
                    <a:pt x="1014" y="577"/>
                    <a:pt x="1005" y="565"/>
                    <a:pt x="1005" y="541"/>
                  </a:cubicBezTo>
                  <a:cubicBezTo>
                    <a:pt x="1005" y="462"/>
                    <a:pt x="1005" y="383"/>
                    <a:pt x="1005" y="304"/>
                  </a:cubicBezTo>
                  <a:cubicBezTo>
                    <a:pt x="1005" y="285"/>
                    <a:pt x="1006" y="266"/>
                    <a:pt x="1005" y="247"/>
                  </a:cubicBezTo>
                  <a:cubicBezTo>
                    <a:pt x="1003" y="207"/>
                    <a:pt x="973" y="177"/>
                    <a:pt x="933" y="176"/>
                  </a:cubicBezTo>
                  <a:cubicBezTo>
                    <a:pt x="898" y="175"/>
                    <a:pt x="863" y="176"/>
                    <a:pt x="829" y="176"/>
                  </a:cubicBezTo>
                  <a:cubicBezTo>
                    <a:pt x="829" y="193"/>
                    <a:pt x="829" y="208"/>
                    <a:pt x="829" y="226"/>
                  </a:cubicBezTo>
                  <a:cubicBezTo>
                    <a:pt x="844" y="226"/>
                    <a:pt x="859" y="226"/>
                    <a:pt x="875" y="226"/>
                  </a:cubicBezTo>
                  <a:cubicBezTo>
                    <a:pt x="924" y="226"/>
                    <a:pt x="955" y="257"/>
                    <a:pt x="955" y="306"/>
                  </a:cubicBezTo>
                  <a:cubicBezTo>
                    <a:pt x="955" y="428"/>
                    <a:pt x="955" y="549"/>
                    <a:pt x="955" y="671"/>
                  </a:cubicBezTo>
                  <a:cubicBezTo>
                    <a:pt x="955" y="695"/>
                    <a:pt x="939" y="709"/>
                    <a:pt x="920" y="701"/>
                  </a:cubicBezTo>
                  <a:cubicBezTo>
                    <a:pt x="909" y="695"/>
                    <a:pt x="905" y="686"/>
                    <a:pt x="905" y="674"/>
                  </a:cubicBezTo>
                  <a:cubicBezTo>
                    <a:pt x="905" y="660"/>
                    <a:pt x="905" y="645"/>
                    <a:pt x="905" y="630"/>
                  </a:cubicBezTo>
                  <a:cubicBezTo>
                    <a:pt x="905" y="524"/>
                    <a:pt x="905" y="417"/>
                    <a:pt x="905" y="311"/>
                  </a:cubicBezTo>
                  <a:cubicBezTo>
                    <a:pt x="905" y="284"/>
                    <a:pt x="897" y="276"/>
                    <a:pt x="871" y="276"/>
                  </a:cubicBezTo>
                  <a:cubicBezTo>
                    <a:pt x="864" y="276"/>
                    <a:pt x="857" y="277"/>
                    <a:pt x="850" y="276"/>
                  </a:cubicBezTo>
                  <a:cubicBezTo>
                    <a:pt x="824" y="274"/>
                    <a:pt x="800" y="276"/>
                    <a:pt x="779" y="299"/>
                  </a:cubicBezTo>
                  <a:cubicBezTo>
                    <a:pt x="761" y="320"/>
                    <a:pt x="733" y="326"/>
                    <a:pt x="705" y="326"/>
                  </a:cubicBezTo>
                  <a:cubicBezTo>
                    <a:pt x="587" y="326"/>
                    <a:pt x="469" y="327"/>
                    <a:pt x="350" y="326"/>
                  </a:cubicBezTo>
                  <a:cubicBezTo>
                    <a:pt x="314" y="326"/>
                    <a:pt x="284" y="311"/>
                    <a:pt x="259" y="285"/>
                  </a:cubicBezTo>
                  <a:cubicBezTo>
                    <a:pt x="255" y="280"/>
                    <a:pt x="248" y="277"/>
                    <a:pt x="242" y="277"/>
                  </a:cubicBezTo>
                  <a:cubicBezTo>
                    <a:pt x="222" y="276"/>
                    <a:pt x="201" y="276"/>
                    <a:pt x="180" y="276"/>
                  </a:cubicBezTo>
                  <a:cubicBezTo>
                    <a:pt x="161" y="276"/>
                    <a:pt x="152" y="286"/>
                    <a:pt x="151" y="305"/>
                  </a:cubicBezTo>
                  <a:cubicBezTo>
                    <a:pt x="151" y="309"/>
                    <a:pt x="151" y="312"/>
                    <a:pt x="151" y="315"/>
                  </a:cubicBezTo>
                  <a:cubicBezTo>
                    <a:pt x="151" y="649"/>
                    <a:pt x="151" y="983"/>
                    <a:pt x="151" y="1317"/>
                  </a:cubicBezTo>
                  <a:cubicBezTo>
                    <a:pt x="151" y="1350"/>
                    <a:pt x="158" y="1357"/>
                    <a:pt x="190" y="1357"/>
                  </a:cubicBezTo>
                  <a:cubicBezTo>
                    <a:pt x="416" y="1357"/>
                    <a:pt x="641" y="1357"/>
                    <a:pt x="866" y="1357"/>
                  </a:cubicBezTo>
                  <a:cubicBezTo>
                    <a:pt x="898" y="1357"/>
                    <a:pt x="905" y="1350"/>
                    <a:pt x="905" y="1318"/>
                  </a:cubicBezTo>
                  <a:cubicBezTo>
                    <a:pt x="905" y="1268"/>
                    <a:pt x="905" y="1218"/>
                    <a:pt x="905" y="1168"/>
                  </a:cubicBezTo>
                  <a:cubicBezTo>
                    <a:pt x="905" y="1163"/>
                    <a:pt x="905" y="1158"/>
                    <a:pt x="906" y="1153"/>
                  </a:cubicBezTo>
                  <a:cubicBezTo>
                    <a:pt x="908" y="1139"/>
                    <a:pt x="919" y="1130"/>
                    <a:pt x="932" y="1131"/>
                  </a:cubicBezTo>
                  <a:cubicBezTo>
                    <a:pt x="945" y="1132"/>
                    <a:pt x="955" y="1141"/>
                    <a:pt x="955" y="1155"/>
                  </a:cubicBezTo>
                  <a:cubicBezTo>
                    <a:pt x="955" y="1217"/>
                    <a:pt x="955" y="1278"/>
                    <a:pt x="954" y="1339"/>
                  </a:cubicBezTo>
                  <a:cubicBezTo>
                    <a:pt x="954" y="1370"/>
                    <a:pt x="928" y="1397"/>
                    <a:pt x="897" y="1404"/>
                  </a:cubicBezTo>
                  <a:cubicBezTo>
                    <a:pt x="888" y="1406"/>
                    <a:pt x="878" y="1407"/>
                    <a:pt x="868" y="1407"/>
                  </a:cubicBezTo>
                  <a:cubicBezTo>
                    <a:pt x="642" y="1407"/>
                    <a:pt x="415" y="1407"/>
                    <a:pt x="189" y="1407"/>
                  </a:cubicBezTo>
                  <a:cubicBezTo>
                    <a:pt x="130" y="1407"/>
                    <a:pt x="101" y="1377"/>
                    <a:pt x="101" y="1318"/>
                  </a:cubicBezTo>
                  <a:cubicBezTo>
                    <a:pt x="101" y="982"/>
                    <a:pt x="101" y="646"/>
                    <a:pt x="101" y="309"/>
                  </a:cubicBezTo>
                  <a:cubicBezTo>
                    <a:pt x="101" y="257"/>
                    <a:pt x="131" y="226"/>
                    <a:pt x="184" y="226"/>
                  </a:cubicBezTo>
                  <a:cubicBezTo>
                    <a:pt x="195" y="226"/>
                    <a:pt x="206" y="226"/>
                    <a:pt x="218" y="226"/>
                  </a:cubicBezTo>
                  <a:cubicBezTo>
                    <a:pt x="221" y="226"/>
                    <a:pt x="224" y="225"/>
                    <a:pt x="228" y="225"/>
                  </a:cubicBezTo>
                  <a:cubicBezTo>
                    <a:pt x="228" y="209"/>
                    <a:pt x="228" y="193"/>
                    <a:pt x="228" y="177"/>
                  </a:cubicBezTo>
                  <a:cubicBezTo>
                    <a:pt x="189" y="177"/>
                    <a:pt x="150" y="174"/>
                    <a:pt x="110" y="178"/>
                  </a:cubicBezTo>
                  <a:cubicBezTo>
                    <a:pt x="79" y="181"/>
                    <a:pt x="56" y="209"/>
                    <a:pt x="52" y="241"/>
                  </a:cubicBezTo>
                  <a:cubicBezTo>
                    <a:pt x="51" y="248"/>
                    <a:pt x="51" y="254"/>
                    <a:pt x="51" y="260"/>
                  </a:cubicBezTo>
                  <a:cubicBezTo>
                    <a:pt x="51" y="631"/>
                    <a:pt x="51" y="1002"/>
                    <a:pt x="50" y="1372"/>
                  </a:cubicBezTo>
                  <a:cubicBezTo>
                    <a:pt x="50" y="1396"/>
                    <a:pt x="56" y="1418"/>
                    <a:pt x="73" y="1435"/>
                  </a:cubicBezTo>
                  <a:cubicBezTo>
                    <a:pt x="90" y="1452"/>
                    <a:pt x="111" y="1457"/>
                    <a:pt x="134" y="1457"/>
                  </a:cubicBezTo>
                  <a:cubicBezTo>
                    <a:pt x="278" y="1457"/>
                    <a:pt x="423" y="1457"/>
                    <a:pt x="568" y="1457"/>
                  </a:cubicBezTo>
                  <a:cubicBezTo>
                    <a:pt x="685" y="1457"/>
                    <a:pt x="803" y="1457"/>
                    <a:pt x="920" y="1457"/>
                  </a:cubicBezTo>
                  <a:cubicBezTo>
                    <a:pt x="975" y="1457"/>
                    <a:pt x="1005" y="1427"/>
                    <a:pt x="1005" y="1372"/>
                  </a:cubicBezTo>
                  <a:cubicBezTo>
                    <a:pt x="1005" y="1271"/>
                    <a:pt x="1005" y="1170"/>
                    <a:pt x="1005" y="1070"/>
                  </a:cubicBezTo>
                  <a:cubicBezTo>
                    <a:pt x="1005" y="1064"/>
                    <a:pt x="1005" y="1058"/>
                    <a:pt x="1006" y="1052"/>
                  </a:cubicBezTo>
                  <a:cubicBezTo>
                    <a:pt x="1009" y="1038"/>
                    <a:pt x="1019" y="1030"/>
                    <a:pt x="1031" y="1030"/>
                  </a:cubicBezTo>
                  <a:cubicBezTo>
                    <a:pt x="1044" y="1031"/>
                    <a:pt x="1054" y="1040"/>
                    <a:pt x="1055" y="1054"/>
                  </a:cubicBezTo>
                  <a:cubicBezTo>
                    <a:pt x="1056" y="1058"/>
                    <a:pt x="1056" y="1062"/>
                    <a:pt x="1056" y="1065"/>
                  </a:cubicBezTo>
                  <a:cubicBezTo>
                    <a:pt x="1056" y="1168"/>
                    <a:pt x="1056" y="1271"/>
                    <a:pt x="1056" y="1373"/>
                  </a:cubicBezTo>
                  <a:cubicBezTo>
                    <a:pt x="1055" y="1439"/>
                    <a:pt x="1022" y="1486"/>
                    <a:pt x="961" y="1503"/>
                  </a:cubicBezTo>
                  <a:cubicBezTo>
                    <a:pt x="949" y="1506"/>
                    <a:pt x="936" y="1507"/>
                    <a:pt x="924" y="1507"/>
                  </a:cubicBezTo>
                  <a:cubicBezTo>
                    <a:pt x="660" y="1507"/>
                    <a:pt x="397" y="1507"/>
                    <a:pt x="133" y="1507"/>
                  </a:cubicBezTo>
                  <a:cubicBezTo>
                    <a:pt x="54" y="1507"/>
                    <a:pt x="0" y="1453"/>
                    <a:pt x="0" y="1375"/>
                  </a:cubicBezTo>
                  <a:cubicBezTo>
                    <a:pt x="0" y="1003"/>
                    <a:pt x="0" y="630"/>
                    <a:pt x="0" y="258"/>
                  </a:cubicBezTo>
                  <a:cubicBezTo>
                    <a:pt x="0" y="180"/>
                    <a:pt x="53" y="126"/>
                    <a:pt x="131" y="125"/>
                  </a:cubicBezTo>
                  <a:cubicBezTo>
                    <a:pt x="171" y="125"/>
                    <a:pt x="210" y="126"/>
                    <a:pt x="249" y="125"/>
                  </a:cubicBezTo>
                  <a:cubicBezTo>
                    <a:pt x="255" y="125"/>
                    <a:pt x="262" y="125"/>
                    <a:pt x="266" y="121"/>
                  </a:cubicBezTo>
                  <a:cubicBezTo>
                    <a:pt x="284" y="108"/>
                    <a:pt x="305" y="101"/>
                    <a:pt x="327" y="100"/>
                  </a:cubicBezTo>
                  <a:cubicBezTo>
                    <a:pt x="340" y="99"/>
                    <a:pt x="350" y="92"/>
                    <a:pt x="351" y="78"/>
                  </a:cubicBezTo>
                  <a:cubicBezTo>
                    <a:pt x="354" y="38"/>
                    <a:pt x="375" y="12"/>
                    <a:pt x="413" y="0"/>
                  </a:cubicBezTo>
                  <a:cubicBezTo>
                    <a:pt x="489" y="0"/>
                    <a:pt x="566" y="0"/>
                    <a:pt x="642" y="0"/>
                  </a:cubicBezTo>
                  <a:close/>
                  <a:moveTo>
                    <a:pt x="527" y="276"/>
                  </a:moveTo>
                  <a:cubicBezTo>
                    <a:pt x="584" y="276"/>
                    <a:pt x="642" y="276"/>
                    <a:pt x="699" y="276"/>
                  </a:cubicBezTo>
                  <a:cubicBezTo>
                    <a:pt x="732" y="276"/>
                    <a:pt x="758" y="262"/>
                    <a:pt x="772" y="231"/>
                  </a:cubicBezTo>
                  <a:cubicBezTo>
                    <a:pt x="791" y="192"/>
                    <a:pt x="771" y="155"/>
                    <a:pt x="731" y="150"/>
                  </a:cubicBezTo>
                  <a:cubicBezTo>
                    <a:pt x="682" y="145"/>
                    <a:pt x="661" y="124"/>
                    <a:pt x="654" y="76"/>
                  </a:cubicBezTo>
                  <a:cubicBezTo>
                    <a:pt x="652" y="59"/>
                    <a:pt x="643" y="50"/>
                    <a:pt x="627" y="50"/>
                  </a:cubicBezTo>
                  <a:cubicBezTo>
                    <a:pt x="561" y="49"/>
                    <a:pt x="496" y="50"/>
                    <a:pt x="430" y="50"/>
                  </a:cubicBezTo>
                  <a:cubicBezTo>
                    <a:pt x="414" y="50"/>
                    <a:pt x="406" y="58"/>
                    <a:pt x="403" y="74"/>
                  </a:cubicBezTo>
                  <a:cubicBezTo>
                    <a:pt x="401" y="84"/>
                    <a:pt x="400" y="95"/>
                    <a:pt x="396" y="105"/>
                  </a:cubicBezTo>
                  <a:cubicBezTo>
                    <a:pt x="383" y="133"/>
                    <a:pt x="360" y="148"/>
                    <a:pt x="329" y="150"/>
                  </a:cubicBezTo>
                  <a:cubicBezTo>
                    <a:pt x="290" y="153"/>
                    <a:pt x="269" y="183"/>
                    <a:pt x="280" y="221"/>
                  </a:cubicBezTo>
                  <a:cubicBezTo>
                    <a:pt x="290" y="255"/>
                    <a:pt x="318" y="276"/>
                    <a:pt x="356" y="276"/>
                  </a:cubicBezTo>
                  <a:cubicBezTo>
                    <a:pt x="413" y="276"/>
                    <a:pt x="470" y="276"/>
                    <a:pt x="527" y="27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9" name="Freeform 226">
              <a:extLst>
                <a:ext uri="{FF2B5EF4-FFF2-40B4-BE49-F238E27FC236}">
                  <a16:creationId xmlns:a16="http://schemas.microsoft.com/office/drawing/2014/main" id="{65DEB9F7-C4D5-B5B1-553A-FC73D6A0208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543425" y="2900363"/>
              <a:ext cx="263525" cy="269875"/>
            </a:xfrm>
            <a:custGeom>
              <a:avLst/>
              <a:gdLst>
                <a:gd name="T0" fmla="*/ 884 w 889"/>
                <a:gd name="T1" fmla="*/ 323 h 906"/>
                <a:gd name="T2" fmla="*/ 845 w 889"/>
                <a:gd name="T3" fmla="*/ 381 h 906"/>
                <a:gd name="T4" fmla="*/ 728 w 889"/>
                <a:gd name="T5" fmla="*/ 497 h 906"/>
                <a:gd name="T6" fmla="*/ 715 w 889"/>
                <a:gd name="T7" fmla="*/ 509 h 906"/>
                <a:gd name="T8" fmla="*/ 685 w 889"/>
                <a:gd name="T9" fmla="*/ 505 h 906"/>
                <a:gd name="T10" fmla="*/ 681 w 889"/>
                <a:gd name="T11" fmla="*/ 476 h 906"/>
                <a:gd name="T12" fmla="*/ 692 w 889"/>
                <a:gd name="T13" fmla="*/ 462 h 906"/>
                <a:gd name="T14" fmla="*/ 814 w 889"/>
                <a:gd name="T15" fmla="*/ 340 h 906"/>
                <a:gd name="T16" fmla="*/ 808 w 889"/>
                <a:gd name="T17" fmla="*/ 275 h 906"/>
                <a:gd name="T18" fmla="*/ 797 w 889"/>
                <a:gd name="T19" fmla="*/ 286 h 906"/>
                <a:gd name="T20" fmla="*/ 655 w 889"/>
                <a:gd name="T21" fmla="*/ 428 h 906"/>
                <a:gd name="T22" fmla="*/ 606 w 889"/>
                <a:gd name="T23" fmla="*/ 448 h 906"/>
                <a:gd name="T24" fmla="*/ 591 w 889"/>
                <a:gd name="T25" fmla="*/ 457 h 906"/>
                <a:gd name="T26" fmla="*/ 303 w 889"/>
                <a:gd name="T27" fmla="*/ 744 h 906"/>
                <a:gd name="T28" fmla="*/ 277 w 889"/>
                <a:gd name="T29" fmla="*/ 765 h 906"/>
                <a:gd name="T30" fmla="*/ 113 w 889"/>
                <a:gd name="T31" fmla="*/ 863 h 906"/>
                <a:gd name="T32" fmla="*/ 74 w 889"/>
                <a:gd name="T33" fmla="*/ 874 h 906"/>
                <a:gd name="T34" fmla="*/ 61 w 889"/>
                <a:gd name="T35" fmla="*/ 881 h 906"/>
                <a:gd name="T36" fmla="*/ 41 w 889"/>
                <a:gd name="T37" fmla="*/ 899 h 906"/>
                <a:gd name="T38" fmla="*/ 9 w 889"/>
                <a:gd name="T39" fmla="*/ 896 h 906"/>
                <a:gd name="T40" fmla="*/ 7 w 889"/>
                <a:gd name="T41" fmla="*/ 863 h 906"/>
                <a:gd name="T42" fmla="*/ 14 w 889"/>
                <a:gd name="T43" fmla="*/ 856 h 906"/>
                <a:gd name="T44" fmla="*/ 31 w 889"/>
                <a:gd name="T45" fmla="*/ 820 h 906"/>
                <a:gd name="T46" fmla="*/ 40 w 889"/>
                <a:gd name="T47" fmla="*/ 794 h 906"/>
                <a:gd name="T48" fmla="*/ 144 w 889"/>
                <a:gd name="T49" fmla="*/ 623 h 906"/>
                <a:gd name="T50" fmla="*/ 161 w 889"/>
                <a:gd name="T51" fmla="*/ 603 h 906"/>
                <a:gd name="T52" fmla="*/ 448 w 889"/>
                <a:gd name="T53" fmla="*/ 316 h 906"/>
                <a:gd name="T54" fmla="*/ 458 w 889"/>
                <a:gd name="T55" fmla="*/ 293 h 906"/>
                <a:gd name="T56" fmla="*/ 474 w 889"/>
                <a:gd name="T57" fmla="*/ 255 h 906"/>
                <a:gd name="T58" fmla="*/ 666 w 889"/>
                <a:gd name="T59" fmla="*/ 62 h 906"/>
                <a:gd name="T60" fmla="*/ 868 w 889"/>
                <a:gd name="T61" fmla="*/ 97 h 906"/>
                <a:gd name="T62" fmla="*/ 856 w 889"/>
                <a:gd name="T63" fmla="*/ 224 h 906"/>
                <a:gd name="T64" fmla="*/ 847 w 889"/>
                <a:gd name="T65" fmla="*/ 235 h 906"/>
                <a:gd name="T66" fmla="*/ 884 w 889"/>
                <a:gd name="T67" fmla="*/ 294 h 906"/>
                <a:gd name="T68" fmla="*/ 884 w 889"/>
                <a:gd name="T69" fmla="*/ 323 h 906"/>
                <a:gd name="T70" fmla="*/ 614 w 889"/>
                <a:gd name="T71" fmla="*/ 398 h 906"/>
                <a:gd name="T72" fmla="*/ 621 w 889"/>
                <a:gd name="T73" fmla="*/ 390 h 906"/>
                <a:gd name="T74" fmla="*/ 804 w 889"/>
                <a:gd name="T75" fmla="*/ 207 h 906"/>
                <a:gd name="T76" fmla="*/ 819 w 889"/>
                <a:gd name="T77" fmla="*/ 190 h 906"/>
                <a:gd name="T78" fmla="*/ 788 w 889"/>
                <a:gd name="T79" fmla="*/ 81 h 906"/>
                <a:gd name="T80" fmla="*/ 697 w 889"/>
                <a:gd name="T81" fmla="*/ 102 h 906"/>
                <a:gd name="T82" fmla="*/ 514 w 889"/>
                <a:gd name="T83" fmla="*/ 285 h 906"/>
                <a:gd name="T84" fmla="*/ 508 w 889"/>
                <a:gd name="T85" fmla="*/ 292 h 906"/>
                <a:gd name="T86" fmla="*/ 614 w 889"/>
                <a:gd name="T87" fmla="*/ 398 h 906"/>
                <a:gd name="T88" fmla="*/ 276 w 889"/>
                <a:gd name="T89" fmla="*/ 698 h 906"/>
                <a:gd name="T90" fmla="*/ 557 w 889"/>
                <a:gd name="T91" fmla="*/ 417 h 906"/>
                <a:gd name="T92" fmla="*/ 490 w 889"/>
                <a:gd name="T93" fmla="*/ 349 h 906"/>
                <a:gd name="T94" fmla="*/ 209 w 889"/>
                <a:gd name="T95" fmla="*/ 630 h 906"/>
                <a:gd name="T96" fmla="*/ 276 w 889"/>
                <a:gd name="T97" fmla="*/ 698 h 906"/>
                <a:gd name="T98" fmla="*/ 83 w 889"/>
                <a:gd name="T99" fmla="*/ 820 h 906"/>
                <a:gd name="T100" fmla="*/ 85 w 889"/>
                <a:gd name="T101" fmla="*/ 822 h 906"/>
                <a:gd name="T102" fmla="*/ 233 w 889"/>
                <a:gd name="T103" fmla="*/ 733 h 906"/>
                <a:gd name="T104" fmla="*/ 173 w 889"/>
                <a:gd name="T105" fmla="*/ 672 h 906"/>
                <a:gd name="T106" fmla="*/ 83 w 889"/>
                <a:gd name="T107" fmla="*/ 820 h 9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889" h="906">
                  <a:moveTo>
                    <a:pt x="884" y="323"/>
                  </a:moveTo>
                  <a:cubicBezTo>
                    <a:pt x="877" y="347"/>
                    <a:pt x="862" y="364"/>
                    <a:pt x="845" y="381"/>
                  </a:cubicBezTo>
                  <a:cubicBezTo>
                    <a:pt x="806" y="419"/>
                    <a:pt x="767" y="458"/>
                    <a:pt x="728" y="497"/>
                  </a:cubicBezTo>
                  <a:cubicBezTo>
                    <a:pt x="724" y="501"/>
                    <a:pt x="720" y="506"/>
                    <a:pt x="715" y="509"/>
                  </a:cubicBezTo>
                  <a:cubicBezTo>
                    <a:pt x="704" y="515"/>
                    <a:pt x="694" y="513"/>
                    <a:pt x="685" y="505"/>
                  </a:cubicBezTo>
                  <a:cubicBezTo>
                    <a:pt x="676" y="497"/>
                    <a:pt x="675" y="486"/>
                    <a:pt x="681" y="476"/>
                  </a:cubicBezTo>
                  <a:cubicBezTo>
                    <a:pt x="684" y="471"/>
                    <a:pt x="688" y="466"/>
                    <a:pt x="692" y="462"/>
                  </a:cubicBezTo>
                  <a:cubicBezTo>
                    <a:pt x="732" y="421"/>
                    <a:pt x="773" y="381"/>
                    <a:pt x="814" y="340"/>
                  </a:cubicBezTo>
                  <a:cubicBezTo>
                    <a:pt x="841" y="313"/>
                    <a:pt x="841" y="301"/>
                    <a:pt x="808" y="275"/>
                  </a:cubicBezTo>
                  <a:cubicBezTo>
                    <a:pt x="805" y="279"/>
                    <a:pt x="801" y="282"/>
                    <a:pt x="797" y="286"/>
                  </a:cubicBezTo>
                  <a:cubicBezTo>
                    <a:pt x="750" y="333"/>
                    <a:pt x="702" y="380"/>
                    <a:pt x="655" y="428"/>
                  </a:cubicBezTo>
                  <a:cubicBezTo>
                    <a:pt x="642" y="442"/>
                    <a:pt x="627" y="450"/>
                    <a:pt x="606" y="448"/>
                  </a:cubicBezTo>
                  <a:cubicBezTo>
                    <a:pt x="601" y="448"/>
                    <a:pt x="595" y="453"/>
                    <a:pt x="591" y="457"/>
                  </a:cubicBezTo>
                  <a:cubicBezTo>
                    <a:pt x="495" y="553"/>
                    <a:pt x="399" y="648"/>
                    <a:pt x="303" y="744"/>
                  </a:cubicBezTo>
                  <a:cubicBezTo>
                    <a:pt x="295" y="752"/>
                    <a:pt x="286" y="759"/>
                    <a:pt x="277" y="765"/>
                  </a:cubicBezTo>
                  <a:cubicBezTo>
                    <a:pt x="222" y="798"/>
                    <a:pt x="168" y="831"/>
                    <a:pt x="113" y="863"/>
                  </a:cubicBezTo>
                  <a:cubicBezTo>
                    <a:pt x="102" y="870"/>
                    <a:pt x="87" y="871"/>
                    <a:pt x="74" y="874"/>
                  </a:cubicBezTo>
                  <a:cubicBezTo>
                    <a:pt x="70" y="876"/>
                    <a:pt x="64" y="878"/>
                    <a:pt x="61" y="881"/>
                  </a:cubicBezTo>
                  <a:cubicBezTo>
                    <a:pt x="54" y="886"/>
                    <a:pt x="48" y="893"/>
                    <a:pt x="41" y="899"/>
                  </a:cubicBezTo>
                  <a:cubicBezTo>
                    <a:pt x="31" y="906"/>
                    <a:pt x="18" y="905"/>
                    <a:pt x="9" y="896"/>
                  </a:cubicBezTo>
                  <a:cubicBezTo>
                    <a:pt x="1" y="887"/>
                    <a:pt x="0" y="874"/>
                    <a:pt x="7" y="863"/>
                  </a:cubicBezTo>
                  <a:cubicBezTo>
                    <a:pt x="9" y="861"/>
                    <a:pt x="11" y="858"/>
                    <a:pt x="14" y="856"/>
                  </a:cubicBezTo>
                  <a:cubicBezTo>
                    <a:pt x="24" y="846"/>
                    <a:pt x="34" y="837"/>
                    <a:pt x="31" y="820"/>
                  </a:cubicBezTo>
                  <a:cubicBezTo>
                    <a:pt x="30" y="812"/>
                    <a:pt x="36" y="802"/>
                    <a:pt x="40" y="794"/>
                  </a:cubicBezTo>
                  <a:cubicBezTo>
                    <a:pt x="74" y="737"/>
                    <a:pt x="109" y="680"/>
                    <a:pt x="144" y="623"/>
                  </a:cubicBezTo>
                  <a:cubicBezTo>
                    <a:pt x="148" y="616"/>
                    <a:pt x="154" y="609"/>
                    <a:pt x="161" y="603"/>
                  </a:cubicBezTo>
                  <a:cubicBezTo>
                    <a:pt x="256" y="507"/>
                    <a:pt x="352" y="411"/>
                    <a:pt x="448" y="316"/>
                  </a:cubicBezTo>
                  <a:cubicBezTo>
                    <a:pt x="455" y="309"/>
                    <a:pt x="456" y="302"/>
                    <a:pt x="458" y="293"/>
                  </a:cubicBezTo>
                  <a:cubicBezTo>
                    <a:pt x="460" y="279"/>
                    <a:pt x="465" y="264"/>
                    <a:pt x="474" y="255"/>
                  </a:cubicBezTo>
                  <a:cubicBezTo>
                    <a:pt x="537" y="190"/>
                    <a:pt x="600" y="125"/>
                    <a:pt x="666" y="62"/>
                  </a:cubicBezTo>
                  <a:cubicBezTo>
                    <a:pt x="731" y="0"/>
                    <a:pt x="829" y="17"/>
                    <a:pt x="868" y="97"/>
                  </a:cubicBezTo>
                  <a:cubicBezTo>
                    <a:pt x="889" y="141"/>
                    <a:pt x="884" y="184"/>
                    <a:pt x="856" y="224"/>
                  </a:cubicBezTo>
                  <a:cubicBezTo>
                    <a:pt x="853" y="229"/>
                    <a:pt x="849" y="233"/>
                    <a:pt x="847" y="235"/>
                  </a:cubicBezTo>
                  <a:cubicBezTo>
                    <a:pt x="860" y="256"/>
                    <a:pt x="872" y="275"/>
                    <a:pt x="884" y="294"/>
                  </a:cubicBezTo>
                  <a:cubicBezTo>
                    <a:pt x="884" y="304"/>
                    <a:pt x="884" y="314"/>
                    <a:pt x="884" y="323"/>
                  </a:cubicBezTo>
                  <a:close/>
                  <a:moveTo>
                    <a:pt x="614" y="398"/>
                  </a:moveTo>
                  <a:cubicBezTo>
                    <a:pt x="616" y="395"/>
                    <a:pt x="619" y="393"/>
                    <a:pt x="621" y="390"/>
                  </a:cubicBezTo>
                  <a:cubicBezTo>
                    <a:pt x="682" y="329"/>
                    <a:pt x="743" y="268"/>
                    <a:pt x="804" y="207"/>
                  </a:cubicBezTo>
                  <a:cubicBezTo>
                    <a:pt x="810" y="202"/>
                    <a:pt x="814" y="196"/>
                    <a:pt x="819" y="190"/>
                  </a:cubicBezTo>
                  <a:cubicBezTo>
                    <a:pt x="845" y="154"/>
                    <a:pt x="829" y="99"/>
                    <a:pt x="788" y="81"/>
                  </a:cubicBezTo>
                  <a:cubicBezTo>
                    <a:pt x="755" y="67"/>
                    <a:pt x="726" y="73"/>
                    <a:pt x="697" y="102"/>
                  </a:cubicBezTo>
                  <a:cubicBezTo>
                    <a:pt x="636" y="162"/>
                    <a:pt x="575" y="224"/>
                    <a:pt x="514" y="285"/>
                  </a:cubicBezTo>
                  <a:cubicBezTo>
                    <a:pt x="512" y="287"/>
                    <a:pt x="510" y="290"/>
                    <a:pt x="508" y="292"/>
                  </a:cubicBezTo>
                  <a:cubicBezTo>
                    <a:pt x="543" y="327"/>
                    <a:pt x="578" y="362"/>
                    <a:pt x="614" y="398"/>
                  </a:cubicBezTo>
                  <a:close/>
                  <a:moveTo>
                    <a:pt x="276" y="698"/>
                  </a:moveTo>
                  <a:cubicBezTo>
                    <a:pt x="370" y="604"/>
                    <a:pt x="464" y="510"/>
                    <a:pt x="557" y="417"/>
                  </a:cubicBezTo>
                  <a:cubicBezTo>
                    <a:pt x="535" y="394"/>
                    <a:pt x="511" y="371"/>
                    <a:pt x="490" y="349"/>
                  </a:cubicBezTo>
                  <a:cubicBezTo>
                    <a:pt x="396" y="443"/>
                    <a:pt x="302" y="537"/>
                    <a:pt x="209" y="630"/>
                  </a:cubicBezTo>
                  <a:cubicBezTo>
                    <a:pt x="231" y="652"/>
                    <a:pt x="254" y="675"/>
                    <a:pt x="276" y="698"/>
                  </a:cubicBezTo>
                  <a:close/>
                  <a:moveTo>
                    <a:pt x="83" y="820"/>
                  </a:moveTo>
                  <a:cubicBezTo>
                    <a:pt x="84" y="821"/>
                    <a:pt x="85" y="821"/>
                    <a:pt x="85" y="822"/>
                  </a:cubicBezTo>
                  <a:cubicBezTo>
                    <a:pt x="135" y="792"/>
                    <a:pt x="184" y="762"/>
                    <a:pt x="233" y="733"/>
                  </a:cubicBezTo>
                  <a:cubicBezTo>
                    <a:pt x="213" y="712"/>
                    <a:pt x="193" y="693"/>
                    <a:pt x="173" y="672"/>
                  </a:cubicBezTo>
                  <a:cubicBezTo>
                    <a:pt x="143" y="721"/>
                    <a:pt x="113" y="770"/>
                    <a:pt x="83" y="8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0" name="Freeform 227">
              <a:extLst>
                <a:ext uri="{FF2B5EF4-FFF2-40B4-BE49-F238E27FC236}">
                  <a16:creationId xmlns:a16="http://schemas.microsoft.com/office/drawing/2014/main" id="{6DD399EA-3C07-5E6A-08B4-3CB7E4B99575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338" y="3013075"/>
              <a:ext cx="127000" cy="15875"/>
            </a:xfrm>
            <a:custGeom>
              <a:avLst/>
              <a:gdLst>
                <a:gd name="T0" fmla="*/ 212 w 427"/>
                <a:gd name="T1" fmla="*/ 50 h 51"/>
                <a:gd name="T2" fmla="*/ 35 w 427"/>
                <a:gd name="T3" fmla="*/ 50 h 51"/>
                <a:gd name="T4" fmla="*/ 18 w 427"/>
                <a:gd name="T5" fmla="*/ 49 h 51"/>
                <a:gd name="T6" fmla="*/ 0 w 427"/>
                <a:gd name="T7" fmla="*/ 25 h 51"/>
                <a:gd name="T8" fmla="*/ 19 w 427"/>
                <a:gd name="T9" fmla="*/ 1 h 51"/>
                <a:gd name="T10" fmla="*/ 35 w 427"/>
                <a:gd name="T11" fmla="*/ 0 h 51"/>
                <a:gd name="T12" fmla="*/ 391 w 427"/>
                <a:gd name="T13" fmla="*/ 0 h 51"/>
                <a:gd name="T14" fmla="*/ 403 w 427"/>
                <a:gd name="T15" fmla="*/ 1 h 51"/>
                <a:gd name="T16" fmla="*/ 426 w 427"/>
                <a:gd name="T17" fmla="*/ 25 h 51"/>
                <a:gd name="T18" fmla="*/ 403 w 427"/>
                <a:gd name="T19" fmla="*/ 50 h 51"/>
                <a:gd name="T20" fmla="*/ 390 w 427"/>
                <a:gd name="T21" fmla="*/ 50 h 51"/>
                <a:gd name="T22" fmla="*/ 212 w 427"/>
                <a:gd name="T23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7" h="51">
                  <a:moveTo>
                    <a:pt x="212" y="50"/>
                  </a:moveTo>
                  <a:cubicBezTo>
                    <a:pt x="153" y="50"/>
                    <a:pt x="94" y="50"/>
                    <a:pt x="35" y="50"/>
                  </a:cubicBezTo>
                  <a:cubicBezTo>
                    <a:pt x="29" y="50"/>
                    <a:pt x="23" y="50"/>
                    <a:pt x="18" y="49"/>
                  </a:cubicBezTo>
                  <a:cubicBezTo>
                    <a:pt x="6" y="45"/>
                    <a:pt x="0" y="37"/>
                    <a:pt x="0" y="25"/>
                  </a:cubicBezTo>
                  <a:cubicBezTo>
                    <a:pt x="0" y="12"/>
                    <a:pt x="7" y="4"/>
                    <a:pt x="19" y="1"/>
                  </a:cubicBezTo>
                  <a:cubicBezTo>
                    <a:pt x="24" y="0"/>
                    <a:pt x="30" y="0"/>
                    <a:pt x="35" y="0"/>
                  </a:cubicBezTo>
                  <a:cubicBezTo>
                    <a:pt x="154" y="0"/>
                    <a:pt x="272" y="0"/>
                    <a:pt x="391" y="0"/>
                  </a:cubicBezTo>
                  <a:cubicBezTo>
                    <a:pt x="395" y="0"/>
                    <a:pt x="399" y="0"/>
                    <a:pt x="403" y="1"/>
                  </a:cubicBezTo>
                  <a:cubicBezTo>
                    <a:pt x="417" y="2"/>
                    <a:pt x="426" y="12"/>
                    <a:pt x="426" y="25"/>
                  </a:cubicBezTo>
                  <a:cubicBezTo>
                    <a:pt x="427" y="38"/>
                    <a:pt x="417" y="48"/>
                    <a:pt x="403" y="50"/>
                  </a:cubicBezTo>
                  <a:cubicBezTo>
                    <a:pt x="399" y="51"/>
                    <a:pt x="394" y="50"/>
                    <a:pt x="390" y="50"/>
                  </a:cubicBezTo>
                  <a:cubicBezTo>
                    <a:pt x="330" y="50"/>
                    <a:pt x="271" y="50"/>
                    <a:pt x="212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1" name="Freeform 228">
              <a:extLst>
                <a:ext uri="{FF2B5EF4-FFF2-40B4-BE49-F238E27FC236}">
                  <a16:creationId xmlns:a16="http://schemas.microsoft.com/office/drawing/2014/main" id="{2A87E63F-EF45-C7E6-09E0-7E927A96E2C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0" y="3043238"/>
              <a:ext cx="127000" cy="15875"/>
            </a:xfrm>
            <a:custGeom>
              <a:avLst/>
              <a:gdLst>
                <a:gd name="T0" fmla="*/ 213 w 427"/>
                <a:gd name="T1" fmla="*/ 50 h 50"/>
                <a:gd name="T2" fmla="*/ 36 w 427"/>
                <a:gd name="T3" fmla="*/ 50 h 50"/>
                <a:gd name="T4" fmla="*/ 22 w 427"/>
                <a:gd name="T5" fmla="*/ 49 h 50"/>
                <a:gd name="T6" fmla="*/ 1 w 427"/>
                <a:gd name="T7" fmla="*/ 27 h 50"/>
                <a:gd name="T8" fmla="*/ 18 w 427"/>
                <a:gd name="T9" fmla="*/ 2 h 50"/>
                <a:gd name="T10" fmla="*/ 37 w 427"/>
                <a:gd name="T11" fmla="*/ 0 h 50"/>
                <a:gd name="T12" fmla="*/ 390 w 427"/>
                <a:gd name="T13" fmla="*/ 0 h 50"/>
                <a:gd name="T14" fmla="*/ 395 w 427"/>
                <a:gd name="T15" fmla="*/ 0 h 50"/>
                <a:gd name="T16" fmla="*/ 427 w 427"/>
                <a:gd name="T17" fmla="*/ 25 h 50"/>
                <a:gd name="T18" fmla="*/ 395 w 427"/>
                <a:gd name="T19" fmla="*/ 50 h 50"/>
                <a:gd name="T20" fmla="*/ 213 w 427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0">
                  <a:moveTo>
                    <a:pt x="213" y="50"/>
                  </a:moveTo>
                  <a:cubicBezTo>
                    <a:pt x="154" y="50"/>
                    <a:pt x="95" y="50"/>
                    <a:pt x="36" y="50"/>
                  </a:cubicBezTo>
                  <a:cubicBezTo>
                    <a:pt x="31" y="50"/>
                    <a:pt x="26" y="50"/>
                    <a:pt x="22" y="49"/>
                  </a:cubicBezTo>
                  <a:cubicBezTo>
                    <a:pt x="10" y="47"/>
                    <a:pt x="2" y="40"/>
                    <a:pt x="1" y="27"/>
                  </a:cubicBezTo>
                  <a:cubicBezTo>
                    <a:pt x="0" y="14"/>
                    <a:pt x="6" y="5"/>
                    <a:pt x="18" y="2"/>
                  </a:cubicBezTo>
                  <a:cubicBezTo>
                    <a:pt x="24" y="0"/>
                    <a:pt x="31" y="0"/>
                    <a:pt x="37" y="0"/>
                  </a:cubicBezTo>
                  <a:cubicBezTo>
                    <a:pt x="155" y="0"/>
                    <a:pt x="273" y="0"/>
                    <a:pt x="390" y="0"/>
                  </a:cubicBezTo>
                  <a:cubicBezTo>
                    <a:pt x="392" y="0"/>
                    <a:pt x="393" y="0"/>
                    <a:pt x="395" y="0"/>
                  </a:cubicBezTo>
                  <a:cubicBezTo>
                    <a:pt x="416" y="0"/>
                    <a:pt x="427" y="9"/>
                    <a:pt x="427" y="25"/>
                  </a:cubicBezTo>
                  <a:cubicBezTo>
                    <a:pt x="427" y="41"/>
                    <a:pt x="416" y="50"/>
                    <a:pt x="395" y="50"/>
                  </a:cubicBezTo>
                  <a:cubicBezTo>
                    <a:pt x="335" y="50"/>
                    <a:pt x="274" y="50"/>
                    <a:pt x="213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2" name="Freeform 229">
              <a:extLst>
                <a:ext uri="{FF2B5EF4-FFF2-40B4-BE49-F238E27FC236}">
                  <a16:creationId xmlns:a16="http://schemas.microsoft.com/office/drawing/2014/main" id="{E77C9330-32D7-81E2-3DF4-872C863E0098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0" y="2984500"/>
              <a:ext cx="128588" cy="14288"/>
            </a:xfrm>
            <a:custGeom>
              <a:avLst/>
              <a:gdLst>
                <a:gd name="T0" fmla="*/ 214 w 428"/>
                <a:gd name="T1" fmla="*/ 0 h 50"/>
                <a:gd name="T2" fmla="*/ 390 w 428"/>
                <a:gd name="T3" fmla="*/ 0 h 50"/>
                <a:gd name="T4" fmla="*/ 405 w 428"/>
                <a:gd name="T5" fmla="*/ 0 h 50"/>
                <a:gd name="T6" fmla="*/ 427 w 428"/>
                <a:gd name="T7" fmla="*/ 22 h 50"/>
                <a:gd name="T8" fmla="*/ 408 w 428"/>
                <a:gd name="T9" fmla="*/ 48 h 50"/>
                <a:gd name="T10" fmla="*/ 395 w 428"/>
                <a:gd name="T11" fmla="*/ 50 h 50"/>
                <a:gd name="T12" fmla="*/ 33 w 428"/>
                <a:gd name="T13" fmla="*/ 50 h 50"/>
                <a:gd name="T14" fmla="*/ 18 w 428"/>
                <a:gd name="T15" fmla="*/ 48 h 50"/>
                <a:gd name="T16" fmla="*/ 1 w 428"/>
                <a:gd name="T17" fmla="*/ 23 h 50"/>
                <a:gd name="T18" fmla="*/ 21 w 428"/>
                <a:gd name="T19" fmla="*/ 1 h 50"/>
                <a:gd name="T20" fmla="*/ 37 w 428"/>
                <a:gd name="T21" fmla="*/ 0 h 50"/>
                <a:gd name="T22" fmla="*/ 214 w 428"/>
                <a:gd name="T23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50">
                  <a:moveTo>
                    <a:pt x="214" y="0"/>
                  </a:moveTo>
                  <a:cubicBezTo>
                    <a:pt x="273" y="0"/>
                    <a:pt x="331" y="0"/>
                    <a:pt x="390" y="0"/>
                  </a:cubicBezTo>
                  <a:cubicBezTo>
                    <a:pt x="395" y="0"/>
                    <a:pt x="400" y="0"/>
                    <a:pt x="405" y="0"/>
                  </a:cubicBezTo>
                  <a:cubicBezTo>
                    <a:pt x="418" y="2"/>
                    <a:pt x="425" y="9"/>
                    <a:pt x="427" y="22"/>
                  </a:cubicBezTo>
                  <a:cubicBezTo>
                    <a:pt x="428" y="35"/>
                    <a:pt x="421" y="45"/>
                    <a:pt x="408" y="48"/>
                  </a:cubicBezTo>
                  <a:cubicBezTo>
                    <a:pt x="404" y="50"/>
                    <a:pt x="400" y="50"/>
                    <a:pt x="395" y="50"/>
                  </a:cubicBezTo>
                  <a:cubicBezTo>
                    <a:pt x="275" y="50"/>
                    <a:pt x="154" y="50"/>
                    <a:pt x="33" y="50"/>
                  </a:cubicBezTo>
                  <a:cubicBezTo>
                    <a:pt x="28" y="50"/>
                    <a:pt x="23" y="49"/>
                    <a:pt x="18" y="48"/>
                  </a:cubicBezTo>
                  <a:cubicBezTo>
                    <a:pt x="6" y="44"/>
                    <a:pt x="0" y="35"/>
                    <a:pt x="1" y="23"/>
                  </a:cubicBezTo>
                  <a:cubicBezTo>
                    <a:pt x="2" y="11"/>
                    <a:pt x="9" y="3"/>
                    <a:pt x="21" y="1"/>
                  </a:cubicBezTo>
                  <a:cubicBezTo>
                    <a:pt x="26" y="0"/>
                    <a:pt x="32" y="0"/>
                    <a:pt x="37" y="0"/>
                  </a:cubicBezTo>
                  <a:cubicBezTo>
                    <a:pt x="96" y="0"/>
                    <a:pt x="155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3" name="Freeform 230">
              <a:extLst>
                <a:ext uri="{FF2B5EF4-FFF2-40B4-BE49-F238E27FC236}">
                  <a16:creationId xmlns:a16="http://schemas.microsoft.com/office/drawing/2014/main" id="{51A47573-6C8A-92E4-BBE9-09EB5B2C0DDB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0" y="2954338"/>
              <a:ext cx="128588" cy="14288"/>
            </a:xfrm>
            <a:custGeom>
              <a:avLst/>
              <a:gdLst>
                <a:gd name="T0" fmla="*/ 214 w 428"/>
                <a:gd name="T1" fmla="*/ 0 h 51"/>
                <a:gd name="T2" fmla="*/ 391 w 428"/>
                <a:gd name="T3" fmla="*/ 0 h 51"/>
                <a:gd name="T4" fmla="*/ 408 w 428"/>
                <a:gd name="T5" fmla="*/ 1 h 51"/>
                <a:gd name="T6" fmla="*/ 427 w 428"/>
                <a:gd name="T7" fmla="*/ 23 h 51"/>
                <a:gd name="T8" fmla="*/ 412 w 428"/>
                <a:gd name="T9" fmla="*/ 48 h 51"/>
                <a:gd name="T10" fmla="*/ 392 w 428"/>
                <a:gd name="T11" fmla="*/ 51 h 51"/>
                <a:gd name="T12" fmla="*/ 36 w 428"/>
                <a:gd name="T13" fmla="*/ 51 h 51"/>
                <a:gd name="T14" fmla="*/ 19 w 428"/>
                <a:gd name="T15" fmla="*/ 49 h 51"/>
                <a:gd name="T16" fmla="*/ 1 w 428"/>
                <a:gd name="T17" fmla="*/ 23 h 51"/>
                <a:gd name="T18" fmla="*/ 21 w 428"/>
                <a:gd name="T19" fmla="*/ 1 h 51"/>
                <a:gd name="T20" fmla="*/ 38 w 428"/>
                <a:gd name="T21" fmla="*/ 0 h 51"/>
                <a:gd name="T22" fmla="*/ 214 w 428"/>
                <a:gd name="T23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28" h="51">
                  <a:moveTo>
                    <a:pt x="214" y="0"/>
                  </a:moveTo>
                  <a:cubicBezTo>
                    <a:pt x="273" y="0"/>
                    <a:pt x="332" y="0"/>
                    <a:pt x="391" y="0"/>
                  </a:cubicBezTo>
                  <a:cubicBezTo>
                    <a:pt x="397" y="0"/>
                    <a:pt x="403" y="0"/>
                    <a:pt x="408" y="1"/>
                  </a:cubicBezTo>
                  <a:cubicBezTo>
                    <a:pt x="419" y="4"/>
                    <a:pt x="426" y="12"/>
                    <a:pt x="427" y="23"/>
                  </a:cubicBezTo>
                  <a:cubicBezTo>
                    <a:pt x="428" y="35"/>
                    <a:pt x="423" y="44"/>
                    <a:pt x="412" y="48"/>
                  </a:cubicBezTo>
                  <a:cubicBezTo>
                    <a:pt x="406" y="50"/>
                    <a:pt x="399" y="51"/>
                    <a:pt x="392" y="51"/>
                  </a:cubicBezTo>
                  <a:cubicBezTo>
                    <a:pt x="273" y="51"/>
                    <a:pt x="155" y="51"/>
                    <a:pt x="36" y="51"/>
                  </a:cubicBezTo>
                  <a:cubicBezTo>
                    <a:pt x="30" y="51"/>
                    <a:pt x="24" y="50"/>
                    <a:pt x="19" y="49"/>
                  </a:cubicBezTo>
                  <a:cubicBezTo>
                    <a:pt x="6" y="45"/>
                    <a:pt x="0" y="36"/>
                    <a:pt x="1" y="23"/>
                  </a:cubicBezTo>
                  <a:cubicBezTo>
                    <a:pt x="2" y="11"/>
                    <a:pt x="9" y="3"/>
                    <a:pt x="21" y="1"/>
                  </a:cubicBezTo>
                  <a:cubicBezTo>
                    <a:pt x="27" y="0"/>
                    <a:pt x="32" y="0"/>
                    <a:pt x="38" y="0"/>
                  </a:cubicBezTo>
                  <a:cubicBezTo>
                    <a:pt x="96" y="0"/>
                    <a:pt x="155" y="0"/>
                    <a:pt x="2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4" name="Freeform 231">
              <a:extLst>
                <a:ext uri="{FF2B5EF4-FFF2-40B4-BE49-F238E27FC236}">
                  <a16:creationId xmlns:a16="http://schemas.microsoft.com/office/drawing/2014/main" id="{6FBCFAD3-9900-E57A-50D8-3CE1C2559CA0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6750" y="2924175"/>
              <a:ext cx="127000" cy="14288"/>
            </a:xfrm>
            <a:custGeom>
              <a:avLst/>
              <a:gdLst>
                <a:gd name="T0" fmla="*/ 212 w 427"/>
                <a:gd name="T1" fmla="*/ 50 h 50"/>
                <a:gd name="T2" fmla="*/ 39 w 427"/>
                <a:gd name="T3" fmla="*/ 50 h 50"/>
                <a:gd name="T4" fmla="*/ 21 w 427"/>
                <a:gd name="T5" fmla="*/ 49 h 50"/>
                <a:gd name="T6" fmla="*/ 1 w 427"/>
                <a:gd name="T7" fmla="*/ 24 h 50"/>
                <a:gd name="T8" fmla="*/ 22 w 427"/>
                <a:gd name="T9" fmla="*/ 1 h 50"/>
                <a:gd name="T10" fmla="*/ 38 w 427"/>
                <a:gd name="T11" fmla="*/ 0 h 50"/>
                <a:gd name="T12" fmla="*/ 391 w 427"/>
                <a:gd name="T13" fmla="*/ 0 h 50"/>
                <a:gd name="T14" fmla="*/ 397 w 427"/>
                <a:gd name="T15" fmla="*/ 0 h 50"/>
                <a:gd name="T16" fmla="*/ 427 w 427"/>
                <a:gd name="T17" fmla="*/ 24 h 50"/>
                <a:gd name="T18" fmla="*/ 396 w 427"/>
                <a:gd name="T19" fmla="*/ 50 h 50"/>
                <a:gd name="T20" fmla="*/ 212 w 427"/>
                <a:gd name="T21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7" h="50">
                  <a:moveTo>
                    <a:pt x="212" y="50"/>
                  </a:moveTo>
                  <a:cubicBezTo>
                    <a:pt x="154" y="50"/>
                    <a:pt x="97" y="50"/>
                    <a:pt x="39" y="50"/>
                  </a:cubicBezTo>
                  <a:cubicBezTo>
                    <a:pt x="33" y="50"/>
                    <a:pt x="27" y="50"/>
                    <a:pt x="21" y="49"/>
                  </a:cubicBezTo>
                  <a:cubicBezTo>
                    <a:pt x="8" y="46"/>
                    <a:pt x="0" y="36"/>
                    <a:pt x="1" y="24"/>
                  </a:cubicBezTo>
                  <a:cubicBezTo>
                    <a:pt x="2" y="11"/>
                    <a:pt x="9" y="3"/>
                    <a:pt x="22" y="1"/>
                  </a:cubicBezTo>
                  <a:cubicBezTo>
                    <a:pt x="27" y="0"/>
                    <a:pt x="32" y="0"/>
                    <a:pt x="38" y="0"/>
                  </a:cubicBezTo>
                  <a:cubicBezTo>
                    <a:pt x="156" y="0"/>
                    <a:pt x="273" y="0"/>
                    <a:pt x="391" y="0"/>
                  </a:cubicBezTo>
                  <a:cubicBezTo>
                    <a:pt x="393" y="0"/>
                    <a:pt x="395" y="0"/>
                    <a:pt x="397" y="0"/>
                  </a:cubicBezTo>
                  <a:cubicBezTo>
                    <a:pt x="416" y="0"/>
                    <a:pt x="427" y="9"/>
                    <a:pt x="427" y="24"/>
                  </a:cubicBezTo>
                  <a:cubicBezTo>
                    <a:pt x="427" y="40"/>
                    <a:pt x="416" y="50"/>
                    <a:pt x="396" y="50"/>
                  </a:cubicBezTo>
                  <a:cubicBezTo>
                    <a:pt x="335" y="50"/>
                    <a:pt x="274" y="50"/>
                    <a:pt x="212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5" name="Freeform 232">
              <a:extLst>
                <a:ext uri="{FF2B5EF4-FFF2-40B4-BE49-F238E27FC236}">
                  <a16:creationId xmlns:a16="http://schemas.microsoft.com/office/drawing/2014/main" id="{DB555B6D-32AD-1691-7424-F8FF376C5E5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3095625"/>
              <a:ext cx="47625" cy="46038"/>
            </a:xfrm>
            <a:custGeom>
              <a:avLst/>
              <a:gdLst>
                <a:gd name="T0" fmla="*/ 43 w 158"/>
                <a:gd name="T1" fmla="*/ 75 h 157"/>
                <a:gd name="T2" fmla="*/ 14 w 158"/>
                <a:gd name="T3" fmla="*/ 48 h 157"/>
                <a:gd name="T4" fmla="*/ 12 w 158"/>
                <a:gd name="T5" fmla="*/ 10 h 157"/>
                <a:gd name="T6" fmla="*/ 49 w 158"/>
                <a:gd name="T7" fmla="*/ 12 h 157"/>
                <a:gd name="T8" fmla="*/ 78 w 158"/>
                <a:gd name="T9" fmla="*/ 44 h 157"/>
                <a:gd name="T10" fmla="*/ 108 w 158"/>
                <a:gd name="T11" fmla="*/ 13 h 157"/>
                <a:gd name="T12" fmla="*/ 147 w 158"/>
                <a:gd name="T13" fmla="*/ 11 h 157"/>
                <a:gd name="T14" fmla="*/ 144 w 158"/>
                <a:gd name="T15" fmla="*/ 49 h 157"/>
                <a:gd name="T16" fmla="*/ 129 w 158"/>
                <a:gd name="T17" fmla="*/ 63 h 157"/>
                <a:gd name="T18" fmla="*/ 112 w 158"/>
                <a:gd name="T19" fmla="*/ 77 h 157"/>
                <a:gd name="T20" fmla="*/ 140 w 158"/>
                <a:gd name="T21" fmla="*/ 103 h 157"/>
                <a:gd name="T22" fmla="*/ 147 w 158"/>
                <a:gd name="T23" fmla="*/ 145 h 157"/>
                <a:gd name="T24" fmla="*/ 105 w 158"/>
                <a:gd name="T25" fmla="*/ 139 h 157"/>
                <a:gd name="T26" fmla="*/ 79 w 158"/>
                <a:gd name="T27" fmla="*/ 110 h 157"/>
                <a:gd name="T28" fmla="*/ 49 w 158"/>
                <a:gd name="T29" fmla="*/ 143 h 157"/>
                <a:gd name="T30" fmla="*/ 11 w 158"/>
                <a:gd name="T31" fmla="*/ 147 h 157"/>
                <a:gd name="T32" fmla="*/ 14 w 158"/>
                <a:gd name="T33" fmla="*/ 108 h 157"/>
                <a:gd name="T34" fmla="*/ 41 w 158"/>
                <a:gd name="T35" fmla="*/ 79 h 157"/>
                <a:gd name="T36" fmla="*/ 43 w 158"/>
                <a:gd name="T37" fmla="*/ 75 h 1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8" h="157">
                  <a:moveTo>
                    <a:pt x="43" y="75"/>
                  </a:moveTo>
                  <a:cubicBezTo>
                    <a:pt x="34" y="67"/>
                    <a:pt x="23" y="58"/>
                    <a:pt x="14" y="48"/>
                  </a:cubicBezTo>
                  <a:cubicBezTo>
                    <a:pt x="1" y="35"/>
                    <a:pt x="1" y="20"/>
                    <a:pt x="12" y="10"/>
                  </a:cubicBezTo>
                  <a:cubicBezTo>
                    <a:pt x="22" y="0"/>
                    <a:pt x="36" y="1"/>
                    <a:pt x="49" y="12"/>
                  </a:cubicBezTo>
                  <a:cubicBezTo>
                    <a:pt x="58" y="22"/>
                    <a:pt x="67" y="32"/>
                    <a:pt x="78" y="44"/>
                  </a:cubicBezTo>
                  <a:cubicBezTo>
                    <a:pt x="89" y="33"/>
                    <a:pt x="98" y="23"/>
                    <a:pt x="108" y="13"/>
                  </a:cubicBezTo>
                  <a:cubicBezTo>
                    <a:pt x="122" y="0"/>
                    <a:pt x="137" y="0"/>
                    <a:pt x="147" y="11"/>
                  </a:cubicBezTo>
                  <a:cubicBezTo>
                    <a:pt x="157" y="22"/>
                    <a:pt x="156" y="35"/>
                    <a:pt x="144" y="49"/>
                  </a:cubicBezTo>
                  <a:cubicBezTo>
                    <a:pt x="139" y="54"/>
                    <a:pt x="134" y="59"/>
                    <a:pt x="129" y="63"/>
                  </a:cubicBezTo>
                  <a:cubicBezTo>
                    <a:pt x="124" y="67"/>
                    <a:pt x="119" y="71"/>
                    <a:pt x="112" y="77"/>
                  </a:cubicBezTo>
                  <a:cubicBezTo>
                    <a:pt x="123" y="87"/>
                    <a:pt x="131" y="95"/>
                    <a:pt x="140" y="103"/>
                  </a:cubicBezTo>
                  <a:cubicBezTo>
                    <a:pt x="156" y="120"/>
                    <a:pt x="158" y="133"/>
                    <a:pt x="147" y="145"/>
                  </a:cubicBezTo>
                  <a:cubicBezTo>
                    <a:pt x="135" y="157"/>
                    <a:pt x="121" y="155"/>
                    <a:pt x="105" y="139"/>
                  </a:cubicBezTo>
                  <a:cubicBezTo>
                    <a:pt x="96" y="131"/>
                    <a:pt x="89" y="121"/>
                    <a:pt x="79" y="110"/>
                  </a:cubicBezTo>
                  <a:cubicBezTo>
                    <a:pt x="68" y="123"/>
                    <a:pt x="59" y="134"/>
                    <a:pt x="49" y="143"/>
                  </a:cubicBezTo>
                  <a:cubicBezTo>
                    <a:pt x="36" y="156"/>
                    <a:pt x="22" y="157"/>
                    <a:pt x="11" y="147"/>
                  </a:cubicBezTo>
                  <a:cubicBezTo>
                    <a:pt x="0" y="136"/>
                    <a:pt x="1" y="121"/>
                    <a:pt x="14" y="108"/>
                  </a:cubicBezTo>
                  <a:cubicBezTo>
                    <a:pt x="23" y="98"/>
                    <a:pt x="32" y="89"/>
                    <a:pt x="41" y="79"/>
                  </a:cubicBezTo>
                  <a:cubicBezTo>
                    <a:pt x="42" y="79"/>
                    <a:pt x="42" y="78"/>
                    <a:pt x="43" y="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6" name="Freeform 233">
              <a:extLst>
                <a:ext uri="{FF2B5EF4-FFF2-40B4-BE49-F238E27FC236}">
                  <a16:creationId xmlns:a16="http://schemas.microsoft.com/office/drawing/2014/main" id="{C787A055-AE65-6D35-7781-D35C941B9DD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84688" y="3111500"/>
              <a:ext cx="68263" cy="14288"/>
            </a:xfrm>
            <a:custGeom>
              <a:avLst/>
              <a:gdLst>
                <a:gd name="T0" fmla="*/ 114 w 227"/>
                <a:gd name="T1" fmla="*/ 0 h 50"/>
                <a:gd name="T2" fmla="*/ 196 w 227"/>
                <a:gd name="T3" fmla="*/ 0 h 50"/>
                <a:gd name="T4" fmla="*/ 227 w 227"/>
                <a:gd name="T5" fmla="*/ 25 h 50"/>
                <a:gd name="T6" fmla="*/ 196 w 227"/>
                <a:gd name="T7" fmla="*/ 50 h 50"/>
                <a:gd name="T8" fmla="*/ 32 w 227"/>
                <a:gd name="T9" fmla="*/ 50 h 50"/>
                <a:gd name="T10" fmla="*/ 1 w 227"/>
                <a:gd name="T11" fmla="*/ 26 h 50"/>
                <a:gd name="T12" fmla="*/ 32 w 227"/>
                <a:gd name="T13" fmla="*/ 0 h 50"/>
                <a:gd name="T14" fmla="*/ 114 w 227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27" h="50">
                  <a:moveTo>
                    <a:pt x="114" y="0"/>
                  </a:moveTo>
                  <a:cubicBezTo>
                    <a:pt x="142" y="0"/>
                    <a:pt x="169" y="0"/>
                    <a:pt x="196" y="0"/>
                  </a:cubicBezTo>
                  <a:cubicBezTo>
                    <a:pt x="215" y="0"/>
                    <a:pt x="227" y="10"/>
                    <a:pt x="227" y="25"/>
                  </a:cubicBezTo>
                  <a:cubicBezTo>
                    <a:pt x="227" y="40"/>
                    <a:pt x="215" y="50"/>
                    <a:pt x="196" y="50"/>
                  </a:cubicBezTo>
                  <a:cubicBezTo>
                    <a:pt x="141" y="50"/>
                    <a:pt x="86" y="50"/>
                    <a:pt x="32" y="50"/>
                  </a:cubicBezTo>
                  <a:cubicBezTo>
                    <a:pt x="13" y="50"/>
                    <a:pt x="1" y="41"/>
                    <a:pt x="1" y="26"/>
                  </a:cubicBezTo>
                  <a:cubicBezTo>
                    <a:pt x="0" y="10"/>
                    <a:pt x="12" y="0"/>
                    <a:pt x="32" y="0"/>
                  </a:cubicBezTo>
                  <a:cubicBezTo>
                    <a:pt x="59" y="0"/>
                    <a:pt x="87" y="0"/>
                    <a:pt x="11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7" name="Freeform 234">
              <a:extLst>
                <a:ext uri="{FF2B5EF4-FFF2-40B4-BE49-F238E27FC236}">
                  <a16:creationId xmlns:a16="http://schemas.microsoft.com/office/drawing/2014/main" id="{1C5EA1D9-AF10-8236-CE50-B661306D4708}"/>
                </a:ext>
              </a:extLst>
            </p:cNvPr>
            <p:cNvSpPr>
              <a:spLocks/>
            </p:cNvSpPr>
            <p:nvPr/>
          </p:nvSpPr>
          <p:spPr bwMode="auto">
            <a:xfrm>
              <a:off x="4597400" y="3155950"/>
              <a:ext cx="14288" cy="38100"/>
            </a:xfrm>
            <a:custGeom>
              <a:avLst/>
              <a:gdLst>
                <a:gd name="T0" fmla="*/ 51 w 51"/>
                <a:gd name="T1" fmla="*/ 64 h 126"/>
                <a:gd name="T2" fmla="*/ 50 w 51"/>
                <a:gd name="T3" fmla="*/ 101 h 126"/>
                <a:gd name="T4" fmla="*/ 25 w 51"/>
                <a:gd name="T5" fmla="*/ 126 h 126"/>
                <a:gd name="T6" fmla="*/ 1 w 51"/>
                <a:gd name="T7" fmla="*/ 102 h 126"/>
                <a:gd name="T8" fmla="*/ 1 w 51"/>
                <a:gd name="T9" fmla="*/ 26 h 126"/>
                <a:gd name="T10" fmla="*/ 27 w 51"/>
                <a:gd name="T11" fmla="*/ 1 h 126"/>
                <a:gd name="T12" fmla="*/ 50 w 51"/>
                <a:gd name="T13" fmla="*/ 27 h 126"/>
                <a:gd name="T14" fmla="*/ 51 w 51"/>
                <a:gd name="T15" fmla="*/ 64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51" h="126">
                  <a:moveTo>
                    <a:pt x="51" y="64"/>
                  </a:moveTo>
                  <a:cubicBezTo>
                    <a:pt x="51" y="76"/>
                    <a:pt x="51" y="88"/>
                    <a:pt x="50" y="101"/>
                  </a:cubicBezTo>
                  <a:cubicBezTo>
                    <a:pt x="50" y="116"/>
                    <a:pt x="39" y="126"/>
                    <a:pt x="25" y="126"/>
                  </a:cubicBezTo>
                  <a:cubicBezTo>
                    <a:pt x="13" y="126"/>
                    <a:pt x="1" y="116"/>
                    <a:pt x="1" y="102"/>
                  </a:cubicBezTo>
                  <a:cubicBezTo>
                    <a:pt x="0" y="76"/>
                    <a:pt x="0" y="51"/>
                    <a:pt x="1" y="26"/>
                  </a:cubicBezTo>
                  <a:cubicBezTo>
                    <a:pt x="1" y="11"/>
                    <a:pt x="13" y="0"/>
                    <a:pt x="27" y="1"/>
                  </a:cubicBezTo>
                  <a:cubicBezTo>
                    <a:pt x="40" y="1"/>
                    <a:pt x="50" y="12"/>
                    <a:pt x="50" y="27"/>
                  </a:cubicBezTo>
                  <a:cubicBezTo>
                    <a:pt x="51" y="40"/>
                    <a:pt x="51" y="52"/>
                    <a:pt x="5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8" name="Freeform 235">
              <a:extLst>
                <a:ext uri="{FF2B5EF4-FFF2-40B4-BE49-F238E27FC236}">
                  <a16:creationId xmlns:a16="http://schemas.microsoft.com/office/drawing/2014/main" id="{28DB23A2-59D0-D4FF-CE9D-B489EE83D272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4363" y="2984500"/>
              <a:ext cx="31750" cy="14288"/>
            </a:xfrm>
            <a:custGeom>
              <a:avLst/>
              <a:gdLst>
                <a:gd name="T0" fmla="*/ 52 w 103"/>
                <a:gd name="T1" fmla="*/ 0 h 50"/>
                <a:gd name="T2" fmla="*/ 79 w 103"/>
                <a:gd name="T3" fmla="*/ 0 h 50"/>
                <a:gd name="T4" fmla="*/ 102 w 103"/>
                <a:gd name="T5" fmla="*/ 23 h 50"/>
                <a:gd name="T6" fmla="*/ 82 w 103"/>
                <a:gd name="T7" fmla="*/ 48 h 50"/>
                <a:gd name="T8" fmla="*/ 22 w 103"/>
                <a:gd name="T9" fmla="*/ 49 h 50"/>
                <a:gd name="T10" fmla="*/ 2 w 103"/>
                <a:gd name="T11" fmla="*/ 22 h 50"/>
                <a:gd name="T12" fmla="*/ 26 w 103"/>
                <a:gd name="T13" fmla="*/ 0 h 50"/>
                <a:gd name="T14" fmla="*/ 52 w 103"/>
                <a:gd name="T15" fmla="*/ 0 h 50"/>
                <a:gd name="T16" fmla="*/ 52 w 103"/>
                <a:gd name="T17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3" h="50">
                  <a:moveTo>
                    <a:pt x="52" y="0"/>
                  </a:moveTo>
                  <a:cubicBezTo>
                    <a:pt x="61" y="0"/>
                    <a:pt x="70" y="0"/>
                    <a:pt x="79" y="0"/>
                  </a:cubicBezTo>
                  <a:cubicBezTo>
                    <a:pt x="92" y="1"/>
                    <a:pt x="100" y="10"/>
                    <a:pt x="102" y="23"/>
                  </a:cubicBezTo>
                  <a:cubicBezTo>
                    <a:pt x="103" y="35"/>
                    <a:pt x="95" y="47"/>
                    <a:pt x="82" y="48"/>
                  </a:cubicBezTo>
                  <a:cubicBezTo>
                    <a:pt x="62" y="50"/>
                    <a:pt x="42" y="50"/>
                    <a:pt x="22" y="49"/>
                  </a:cubicBezTo>
                  <a:cubicBezTo>
                    <a:pt x="8" y="47"/>
                    <a:pt x="0" y="35"/>
                    <a:pt x="2" y="22"/>
                  </a:cubicBezTo>
                  <a:cubicBezTo>
                    <a:pt x="4" y="9"/>
                    <a:pt x="12" y="1"/>
                    <a:pt x="26" y="0"/>
                  </a:cubicBezTo>
                  <a:cubicBezTo>
                    <a:pt x="35" y="0"/>
                    <a:pt x="44" y="0"/>
                    <a:pt x="52" y="0"/>
                  </a:cubicBezTo>
                  <a:cubicBezTo>
                    <a:pt x="52" y="0"/>
                    <a:pt x="52" y="0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09" name="Freeform 236">
              <a:extLst>
                <a:ext uri="{FF2B5EF4-FFF2-40B4-BE49-F238E27FC236}">
                  <a16:creationId xmlns:a16="http://schemas.microsoft.com/office/drawing/2014/main" id="{EAE99F2F-D89D-0F0D-43E9-31C091F623A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950" y="3013075"/>
              <a:ext cx="28575" cy="15875"/>
            </a:xfrm>
            <a:custGeom>
              <a:avLst/>
              <a:gdLst>
                <a:gd name="T0" fmla="*/ 49 w 100"/>
                <a:gd name="T1" fmla="*/ 50 h 51"/>
                <a:gd name="T2" fmla="*/ 24 w 100"/>
                <a:gd name="T3" fmla="*/ 50 h 51"/>
                <a:gd name="T4" fmla="*/ 0 w 100"/>
                <a:gd name="T5" fmla="*/ 25 h 51"/>
                <a:gd name="T6" fmla="*/ 24 w 100"/>
                <a:gd name="T7" fmla="*/ 1 h 51"/>
                <a:gd name="T8" fmla="*/ 76 w 100"/>
                <a:gd name="T9" fmla="*/ 1 h 51"/>
                <a:gd name="T10" fmla="*/ 100 w 100"/>
                <a:gd name="T11" fmla="*/ 25 h 51"/>
                <a:gd name="T12" fmla="*/ 75 w 100"/>
                <a:gd name="T13" fmla="*/ 50 h 51"/>
                <a:gd name="T14" fmla="*/ 49 w 100"/>
                <a:gd name="T15" fmla="*/ 5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0" h="51">
                  <a:moveTo>
                    <a:pt x="49" y="50"/>
                  </a:moveTo>
                  <a:cubicBezTo>
                    <a:pt x="41" y="50"/>
                    <a:pt x="32" y="51"/>
                    <a:pt x="24" y="50"/>
                  </a:cubicBezTo>
                  <a:cubicBezTo>
                    <a:pt x="10" y="49"/>
                    <a:pt x="0" y="38"/>
                    <a:pt x="0" y="25"/>
                  </a:cubicBezTo>
                  <a:cubicBezTo>
                    <a:pt x="0" y="12"/>
                    <a:pt x="10" y="1"/>
                    <a:pt x="24" y="1"/>
                  </a:cubicBezTo>
                  <a:cubicBezTo>
                    <a:pt x="41" y="0"/>
                    <a:pt x="59" y="0"/>
                    <a:pt x="76" y="1"/>
                  </a:cubicBezTo>
                  <a:cubicBezTo>
                    <a:pt x="90" y="1"/>
                    <a:pt x="100" y="13"/>
                    <a:pt x="100" y="25"/>
                  </a:cubicBezTo>
                  <a:cubicBezTo>
                    <a:pt x="100" y="38"/>
                    <a:pt x="90" y="49"/>
                    <a:pt x="75" y="50"/>
                  </a:cubicBezTo>
                  <a:cubicBezTo>
                    <a:pt x="67" y="51"/>
                    <a:pt x="58" y="50"/>
                    <a:pt x="49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0" name="Freeform 237">
              <a:extLst>
                <a:ext uri="{FF2B5EF4-FFF2-40B4-BE49-F238E27FC236}">
                  <a16:creationId xmlns:a16="http://schemas.microsoft.com/office/drawing/2014/main" id="{18C57FEF-5F74-E603-7883-E63AD17B1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950" y="3043238"/>
              <a:ext cx="28575" cy="15875"/>
            </a:xfrm>
            <a:custGeom>
              <a:avLst/>
              <a:gdLst>
                <a:gd name="T0" fmla="*/ 51 w 101"/>
                <a:gd name="T1" fmla="*/ 51 h 51"/>
                <a:gd name="T2" fmla="*/ 24 w 101"/>
                <a:gd name="T3" fmla="*/ 50 h 51"/>
                <a:gd name="T4" fmla="*/ 1 w 101"/>
                <a:gd name="T5" fmla="*/ 28 h 51"/>
                <a:gd name="T6" fmla="*/ 22 w 101"/>
                <a:gd name="T7" fmla="*/ 2 h 51"/>
                <a:gd name="T8" fmla="*/ 80 w 101"/>
                <a:gd name="T9" fmla="*/ 2 h 51"/>
                <a:gd name="T10" fmla="*/ 101 w 101"/>
                <a:gd name="T11" fmla="*/ 27 h 51"/>
                <a:gd name="T12" fmla="*/ 77 w 101"/>
                <a:gd name="T13" fmla="*/ 50 h 51"/>
                <a:gd name="T14" fmla="*/ 51 w 101"/>
                <a:gd name="T15" fmla="*/ 51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1" h="51">
                  <a:moveTo>
                    <a:pt x="51" y="51"/>
                  </a:moveTo>
                  <a:cubicBezTo>
                    <a:pt x="42" y="51"/>
                    <a:pt x="33" y="51"/>
                    <a:pt x="24" y="50"/>
                  </a:cubicBezTo>
                  <a:cubicBezTo>
                    <a:pt x="11" y="49"/>
                    <a:pt x="2" y="40"/>
                    <a:pt x="1" y="28"/>
                  </a:cubicBezTo>
                  <a:cubicBezTo>
                    <a:pt x="0" y="15"/>
                    <a:pt x="8" y="3"/>
                    <a:pt x="22" y="2"/>
                  </a:cubicBezTo>
                  <a:cubicBezTo>
                    <a:pt x="41" y="0"/>
                    <a:pt x="61" y="0"/>
                    <a:pt x="80" y="2"/>
                  </a:cubicBezTo>
                  <a:cubicBezTo>
                    <a:pt x="93" y="3"/>
                    <a:pt x="101" y="15"/>
                    <a:pt x="101" y="27"/>
                  </a:cubicBezTo>
                  <a:cubicBezTo>
                    <a:pt x="100" y="39"/>
                    <a:pt x="91" y="49"/>
                    <a:pt x="77" y="50"/>
                  </a:cubicBezTo>
                  <a:cubicBezTo>
                    <a:pt x="68" y="51"/>
                    <a:pt x="59" y="51"/>
                    <a:pt x="51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1" name="Freeform 238">
              <a:extLst>
                <a:ext uri="{FF2B5EF4-FFF2-40B4-BE49-F238E27FC236}">
                  <a16:creationId xmlns:a16="http://schemas.microsoft.com/office/drawing/2014/main" id="{E4EAB50D-612E-C29E-EF03-49D82FCF9734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950" y="2954338"/>
              <a:ext cx="30163" cy="14288"/>
            </a:xfrm>
            <a:custGeom>
              <a:avLst/>
              <a:gdLst>
                <a:gd name="T0" fmla="*/ 51 w 102"/>
                <a:gd name="T1" fmla="*/ 1 h 50"/>
                <a:gd name="T2" fmla="*/ 77 w 102"/>
                <a:gd name="T3" fmla="*/ 1 h 50"/>
                <a:gd name="T4" fmla="*/ 101 w 102"/>
                <a:gd name="T5" fmla="*/ 23 h 50"/>
                <a:gd name="T6" fmla="*/ 82 w 102"/>
                <a:gd name="T7" fmla="*/ 49 h 50"/>
                <a:gd name="T8" fmla="*/ 20 w 102"/>
                <a:gd name="T9" fmla="*/ 49 h 50"/>
                <a:gd name="T10" fmla="*/ 1 w 102"/>
                <a:gd name="T11" fmla="*/ 23 h 50"/>
                <a:gd name="T12" fmla="*/ 23 w 102"/>
                <a:gd name="T13" fmla="*/ 1 h 50"/>
                <a:gd name="T14" fmla="*/ 51 w 102"/>
                <a:gd name="T15" fmla="*/ 1 h 50"/>
                <a:gd name="T16" fmla="*/ 51 w 102"/>
                <a:gd name="T17" fmla="*/ 1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2" h="50">
                  <a:moveTo>
                    <a:pt x="51" y="1"/>
                  </a:moveTo>
                  <a:cubicBezTo>
                    <a:pt x="60" y="1"/>
                    <a:pt x="68" y="0"/>
                    <a:pt x="77" y="1"/>
                  </a:cubicBezTo>
                  <a:cubicBezTo>
                    <a:pt x="91" y="2"/>
                    <a:pt x="99" y="10"/>
                    <a:pt x="101" y="23"/>
                  </a:cubicBezTo>
                  <a:cubicBezTo>
                    <a:pt x="102" y="35"/>
                    <a:pt x="94" y="48"/>
                    <a:pt x="82" y="49"/>
                  </a:cubicBezTo>
                  <a:cubicBezTo>
                    <a:pt x="61" y="50"/>
                    <a:pt x="40" y="50"/>
                    <a:pt x="20" y="49"/>
                  </a:cubicBezTo>
                  <a:cubicBezTo>
                    <a:pt x="7" y="47"/>
                    <a:pt x="0" y="36"/>
                    <a:pt x="1" y="23"/>
                  </a:cubicBezTo>
                  <a:cubicBezTo>
                    <a:pt x="3" y="10"/>
                    <a:pt x="10" y="2"/>
                    <a:pt x="23" y="1"/>
                  </a:cubicBezTo>
                  <a:cubicBezTo>
                    <a:pt x="32" y="0"/>
                    <a:pt x="4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2" name="Freeform 239">
              <a:extLst>
                <a:ext uri="{FF2B5EF4-FFF2-40B4-BE49-F238E27FC236}">
                  <a16:creationId xmlns:a16="http://schemas.microsoft.com/office/drawing/2014/main" id="{3F6C976A-F789-80A4-C21D-EEBF1F9B48A7}"/>
                </a:ext>
              </a:extLst>
            </p:cNvPr>
            <p:cNvSpPr>
              <a:spLocks/>
            </p:cNvSpPr>
            <p:nvPr/>
          </p:nvSpPr>
          <p:spPr bwMode="auto">
            <a:xfrm>
              <a:off x="4425950" y="2924175"/>
              <a:ext cx="30163" cy="14288"/>
            </a:xfrm>
            <a:custGeom>
              <a:avLst/>
              <a:gdLst>
                <a:gd name="T0" fmla="*/ 51 w 101"/>
                <a:gd name="T1" fmla="*/ 0 h 51"/>
                <a:gd name="T2" fmla="*/ 79 w 101"/>
                <a:gd name="T3" fmla="*/ 2 h 51"/>
                <a:gd name="T4" fmla="*/ 100 w 101"/>
                <a:gd name="T5" fmla="*/ 25 h 51"/>
                <a:gd name="T6" fmla="*/ 80 w 101"/>
                <a:gd name="T7" fmla="*/ 49 h 51"/>
                <a:gd name="T8" fmla="*/ 20 w 101"/>
                <a:gd name="T9" fmla="*/ 49 h 51"/>
                <a:gd name="T10" fmla="*/ 0 w 101"/>
                <a:gd name="T11" fmla="*/ 25 h 51"/>
                <a:gd name="T12" fmla="*/ 21 w 101"/>
                <a:gd name="T13" fmla="*/ 2 h 51"/>
                <a:gd name="T14" fmla="*/ 51 w 101"/>
                <a:gd name="T15" fmla="*/ 1 h 51"/>
                <a:gd name="T16" fmla="*/ 51 w 101"/>
                <a:gd name="T17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01" h="51">
                  <a:moveTo>
                    <a:pt x="51" y="0"/>
                  </a:moveTo>
                  <a:cubicBezTo>
                    <a:pt x="60" y="1"/>
                    <a:pt x="69" y="1"/>
                    <a:pt x="79" y="2"/>
                  </a:cubicBezTo>
                  <a:cubicBezTo>
                    <a:pt x="92" y="3"/>
                    <a:pt x="98" y="12"/>
                    <a:pt x="100" y="25"/>
                  </a:cubicBezTo>
                  <a:cubicBezTo>
                    <a:pt x="101" y="36"/>
                    <a:pt x="92" y="48"/>
                    <a:pt x="80" y="49"/>
                  </a:cubicBezTo>
                  <a:cubicBezTo>
                    <a:pt x="60" y="51"/>
                    <a:pt x="39" y="51"/>
                    <a:pt x="20" y="49"/>
                  </a:cubicBezTo>
                  <a:cubicBezTo>
                    <a:pt x="7" y="48"/>
                    <a:pt x="0" y="38"/>
                    <a:pt x="0" y="25"/>
                  </a:cubicBezTo>
                  <a:cubicBezTo>
                    <a:pt x="0" y="13"/>
                    <a:pt x="8" y="3"/>
                    <a:pt x="21" y="2"/>
                  </a:cubicBezTo>
                  <a:cubicBezTo>
                    <a:pt x="31" y="1"/>
                    <a:pt x="41" y="1"/>
                    <a:pt x="51" y="1"/>
                  </a:cubicBezTo>
                  <a:cubicBezTo>
                    <a:pt x="51" y="1"/>
                    <a:pt x="51" y="1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3" name="Freeform 240">
              <a:extLst>
                <a:ext uri="{FF2B5EF4-FFF2-40B4-BE49-F238E27FC236}">
                  <a16:creationId xmlns:a16="http://schemas.microsoft.com/office/drawing/2014/main" id="{9EB8B3D5-B449-20E4-F2CD-C997492A9BBF}"/>
                </a:ext>
              </a:extLst>
            </p:cNvPr>
            <p:cNvSpPr>
              <a:spLocks/>
            </p:cNvSpPr>
            <p:nvPr/>
          </p:nvSpPr>
          <p:spPr bwMode="auto">
            <a:xfrm>
              <a:off x="4478338" y="2857500"/>
              <a:ext cx="74613" cy="14288"/>
            </a:xfrm>
            <a:custGeom>
              <a:avLst/>
              <a:gdLst>
                <a:gd name="T0" fmla="*/ 125 w 251"/>
                <a:gd name="T1" fmla="*/ 0 h 50"/>
                <a:gd name="T2" fmla="*/ 221 w 251"/>
                <a:gd name="T3" fmla="*/ 0 h 50"/>
                <a:gd name="T4" fmla="*/ 251 w 251"/>
                <a:gd name="T5" fmla="*/ 25 h 50"/>
                <a:gd name="T6" fmla="*/ 220 w 251"/>
                <a:gd name="T7" fmla="*/ 50 h 50"/>
                <a:gd name="T8" fmla="*/ 30 w 251"/>
                <a:gd name="T9" fmla="*/ 50 h 50"/>
                <a:gd name="T10" fmla="*/ 0 w 251"/>
                <a:gd name="T11" fmla="*/ 25 h 50"/>
                <a:gd name="T12" fmla="*/ 31 w 251"/>
                <a:gd name="T13" fmla="*/ 0 h 50"/>
                <a:gd name="T14" fmla="*/ 125 w 251"/>
                <a:gd name="T1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51" h="50">
                  <a:moveTo>
                    <a:pt x="125" y="0"/>
                  </a:moveTo>
                  <a:cubicBezTo>
                    <a:pt x="157" y="0"/>
                    <a:pt x="189" y="0"/>
                    <a:pt x="221" y="0"/>
                  </a:cubicBezTo>
                  <a:cubicBezTo>
                    <a:pt x="239" y="0"/>
                    <a:pt x="251" y="10"/>
                    <a:pt x="251" y="25"/>
                  </a:cubicBezTo>
                  <a:cubicBezTo>
                    <a:pt x="250" y="40"/>
                    <a:pt x="239" y="50"/>
                    <a:pt x="220" y="50"/>
                  </a:cubicBezTo>
                  <a:cubicBezTo>
                    <a:pt x="157" y="50"/>
                    <a:pt x="94" y="50"/>
                    <a:pt x="30" y="50"/>
                  </a:cubicBezTo>
                  <a:cubicBezTo>
                    <a:pt x="11" y="50"/>
                    <a:pt x="0" y="40"/>
                    <a:pt x="0" y="25"/>
                  </a:cubicBezTo>
                  <a:cubicBezTo>
                    <a:pt x="0" y="9"/>
                    <a:pt x="11" y="0"/>
                    <a:pt x="31" y="0"/>
                  </a:cubicBezTo>
                  <a:cubicBezTo>
                    <a:pt x="62" y="0"/>
                    <a:pt x="94" y="0"/>
                    <a:pt x="12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14" name="Group 213">
            <a:extLst>
              <a:ext uri="{FF2B5EF4-FFF2-40B4-BE49-F238E27FC236}">
                <a16:creationId xmlns:a16="http://schemas.microsoft.com/office/drawing/2014/main" id="{927008FC-72BA-68EA-8010-1D05C0019F8D}"/>
              </a:ext>
            </a:extLst>
          </p:cNvPr>
          <p:cNvGrpSpPr/>
          <p:nvPr/>
        </p:nvGrpSpPr>
        <p:grpSpPr>
          <a:xfrm>
            <a:off x="4326143" y="2913016"/>
            <a:ext cx="420603" cy="422235"/>
            <a:chOff x="5075238" y="2824163"/>
            <a:chExt cx="409575" cy="411163"/>
          </a:xfrm>
          <a:solidFill>
            <a:srgbClr val="43266B"/>
          </a:solidFill>
        </p:grpSpPr>
        <p:sp>
          <p:nvSpPr>
            <p:cNvPr id="215" name="Freeform 242">
              <a:extLst>
                <a:ext uri="{FF2B5EF4-FFF2-40B4-BE49-F238E27FC236}">
                  <a16:creationId xmlns:a16="http://schemas.microsoft.com/office/drawing/2014/main" id="{5DAFEA77-A269-8360-80AD-B9317970B1D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75238" y="2824163"/>
              <a:ext cx="409575" cy="411163"/>
            </a:xfrm>
            <a:custGeom>
              <a:avLst/>
              <a:gdLst>
                <a:gd name="T0" fmla="*/ 64 w 1380"/>
                <a:gd name="T1" fmla="*/ 713 h 1381"/>
                <a:gd name="T2" fmla="*/ 75 w 1380"/>
                <a:gd name="T3" fmla="*/ 593 h 1381"/>
                <a:gd name="T4" fmla="*/ 185 w 1380"/>
                <a:gd name="T5" fmla="*/ 506 h 1381"/>
                <a:gd name="T6" fmla="*/ 296 w 1380"/>
                <a:gd name="T7" fmla="*/ 446 h 1381"/>
                <a:gd name="T8" fmla="*/ 489 w 1380"/>
                <a:gd name="T9" fmla="*/ 508 h 1381"/>
                <a:gd name="T10" fmla="*/ 609 w 1380"/>
                <a:gd name="T11" fmla="*/ 45 h 1381"/>
                <a:gd name="T12" fmla="*/ 759 w 1380"/>
                <a:gd name="T13" fmla="*/ 0 h 1381"/>
                <a:gd name="T14" fmla="*/ 1260 w 1380"/>
                <a:gd name="T15" fmla="*/ 45 h 1381"/>
                <a:gd name="T16" fmla="*/ 1260 w 1380"/>
                <a:gd name="T17" fmla="*/ 1247 h 1381"/>
                <a:gd name="T18" fmla="*/ 665 w 1380"/>
                <a:gd name="T19" fmla="*/ 1301 h 1381"/>
                <a:gd name="T20" fmla="*/ 94 w 1380"/>
                <a:gd name="T21" fmla="*/ 1252 h 1381"/>
                <a:gd name="T22" fmla="*/ 60 w 1380"/>
                <a:gd name="T23" fmla="*/ 1041 h 1381"/>
                <a:gd name="T24" fmla="*/ 63 w 1380"/>
                <a:gd name="T25" fmla="*/ 934 h 1381"/>
                <a:gd name="T26" fmla="*/ 1 w 1380"/>
                <a:gd name="T27" fmla="*/ 900 h 1381"/>
                <a:gd name="T28" fmla="*/ 1246 w 1380"/>
                <a:gd name="T29" fmla="*/ 180 h 1381"/>
                <a:gd name="T30" fmla="*/ 624 w 1380"/>
                <a:gd name="T31" fmla="*/ 526 h 1381"/>
                <a:gd name="T32" fmla="*/ 701 w 1380"/>
                <a:gd name="T33" fmla="*/ 624 h 1381"/>
                <a:gd name="T34" fmla="*/ 696 w 1380"/>
                <a:gd name="T35" fmla="*/ 719 h 1381"/>
                <a:gd name="T36" fmla="*/ 758 w 1380"/>
                <a:gd name="T37" fmla="*/ 758 h 1381"/>
                <a:gd name="T38" fmla="*/ 758 w 1380"/>
                <a:gd name="T39" fmla="*/ 802 h 1381"/>
                <a:gd name="T40" fmla="*/ 845 w 1380"/>
                <a:gd name="T41" fmla="*/ 891 h 1381"/>
                <a:gd name="T42" fmla="*/ 706 w 1380"/>
                <a:gd name="T43" fmla="*/ 924 h 1381"/>
                <a:gd name="T44" fmla="*/ 698 w 1380"/>
                <a:gd name="T45" fmla="*/ 1020 h 1381"/>
                <a:gd name="T46" fmla="*/ 1246 w 1380"/>
                <a:gd name="T47" fmla="*/ 1113 h 1381"/>
                <a:gd name="T48" fmla="*/ 619 w 1380"/>
                <a:gd name="T49" fmla="*/ 1261 h 1381"/>
                <a:gd name="T50" fmla="*/ 282 w 1380"/>
                <a:gd name="T51" fmla="*/ 828 h 1381"/>
                <a:gd name="T52" fmla="*/ 378 w 1380"/>
                <a:gd name="T53" fmla="*/ 1336 h 1381"/>
                <a:gd name="T54" fmla="*/ 180 w 1380"/>
                <a:gd name="T55" fmla="*/ 966 h 1381"/>
                <a:gd name="T56" fmla="*/ 578 w 1380"/>
                <a:gd name="T57" fmla="*/ 967 h 1381"/>
                <a:gd name="T58" fmla="*/ 604 w 1380"/>
                <a:gd name="T59" fmla="*/ 1074 h 1381"/>
                <a:gd name="T60" fmla="*/ 630 w 1380"/>
                <a:gd name="T61" fmla="*/ 985 h 1381"/>
                <a:gd name="T62" fmla="*/ 703 w 1380"/>
                <a:gd name="T63" fmla="*/ 878 h 1381"/>
                <a:gd name="T64" fmla="*/ 710 w 1380"/>
                <a:gd name="T65" fmla="*/ 776 h 1381"/>
                <a:gd name="T66" fmla="*/ 644 w 1380"/>
                <a:gd name="T67" fmla="*/ 711 h 1381"/>
                <a:gd name="T68" fmla="*/ 610 w 1380"/>
                <a:gd name="T69" fmla="*/ 584 h 1381"/>
                <a:gd name="T70" fmla="*/ 538 w 1380"/>
                <a:gd name="T71" fmla="*/ 573 h 1381"/>
                <a:gd name="T72" fmla="*/ 432 w 1380"/>
                <a:gd name="T73" fmla="*/ 499 h 1381"/>
                <a:gd name="T74" fmla="*/ 321 w 1380"/>
                <a:gd name="T75" fmla="*/ 514 h 1381"/>
                <a:gd name="T76" fmla="*/ 187 w 1380"/>
                <a:gd name="T77" fmla="*/ 557 h 1381"/>
                <a:gd name="T78" fmla="*/ 110 w 1380"/>
                <a:gd name="T79" fmla="*/ 624 h 1381"/>
                <a:gd name="T80" fmla="*/ 127 w 1380"/>
                <a:gd name="T81" fmla="*/ 681 h 1381"/>
                <a:gd name="T82" fmla="*/ 44 w 1380"/>
                <a:gd name="T83" fmla="*/ 783 h 1381"/>
                <a:gd name="T84" fmla="*/ 80 w 1380"/>
                <a:gd name="T85" fmla="*/ 886 h 1381"/>
                <a:gd name="T86" fmla="*/ 111 w 1380"/>
                <a:gd name="T87" fmla="*/ 1017 h 1381"/>
                <a:gd name="T88" fmla="*/ 647 w 1380"/>
                <a:gd name="T89" fmla="*/ 1203 h 1381"/>
                <a:gd name="T90" fmla="*/ 1336 w 1380"/>
                <a:gd name="T91" fmla="*/ 1127 h 1381"/>
                <a:gd name="T92" fmla="*/ 1281 w 1380"/>
                <a:gd name="T93" fmla="*/ 91 h 1381"/>
                <a:gd name="T94" fmla="*/ 1238 w 1380"/>
                <a:gd name="T95" fmla="*/ 134 h 1381"/>
                <a:gd name="T96" fmla="*/ 1237 w 1380"/>
                <a:gd name="T97" fmla="*/ 1158 h 1381"/>
                <a:gd name="T98" fmla="*/ 647 w 1380"/>
                <a:gd name="T99" fmla="*/ 1203 h 1381"/>
                <a:gd name="T100" fmla="*/ 379 w 1380"/>
                <a:gd name="T101" fmla="*/ 713 h 1381"/>
                <a:gd name="T102" fmla="*/ 553 w 1380"/>
                <a:gd name="T103" fmla="*/ 919 h 1381"/>
                <a:gd name="T104" fmla="*/ 205 w 1380"/>
                <a:gd name="T105" fmla="*/ 919 h 1381"/>
                <a:gd name="T106" fmla="*/ 758 w 1380"/>
                <a:gd name="T107" fmla="*/ 133 h 1381"/>
                <a:gd name="T108" fmla="*/ 712 w 1380"/>
                <a:gd name="T109" fmla="*/ 89 h 1381"/>
                <a:gd name="T110" fmla="*/ 534 w 1380"/>
                <a:gd name="T111" fmla="*/ 510 h 1381"/>
                <a:gd name="T112" fmla="*/ 579 w 1380"/>
                <a:gd name="T113" fmla="*/ 488 h 1381"/>
                <a:gd name="T114" fmla="*/ 625 w 1380"/>
                <a:gd name="T115" fmla="*/ 134 h 13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380" h="1381">
                  <a:moveTo>
                    <a:pt x="0" y="741"/>
                  </a:moveTo>
                  <a:cubicBezTo>
                    <a:pt x="18" y="736"/>
                    <a:pt x="35" y="730"/>
                    <a:pt x="52" y="724"/>
                  </a:cubicBezTo>
                  <a:cubicBezTo>
                    <a:pt x="57" y="722"/>
                    <a:pt x="61" y="717"/>
                    <a:pt x="64" y="713"/>
                  </a:cubicBezTo>
                  <a:cubicBezTo>
                    <a:pt x="67" y="709"/>
                    <a:pt x="67" y="703"/>
                    <a:pt x="70" y="699"/>
                  </a:cubicBezTo>
                  <a:cubicBezTo>
                    <a:pt x="83" y="679"/>
                    <a:pt x="78" y="662"/>
                    <a:pt x="67" y="643"/>
                  </a:cubicBezTo>
                  <a:cubicBezTo>
                    <a:pt x="51" y="616"/>
                    <a:pt x="52" y="615"/>
                    <a:pt x="75" y="593"/>
                  </a:cubicBezTo>
                  <a:cubicBezTo>
                    <a:pt x="104" y="564"/>
                    <a:pt x="133" y="535"/>
                    <a:pt x="161" y="506"/>
                  </a:cubicBezTo>
                  <a:cubicBezTo>
                    <a:pt x="168" y="499"/>
                    <a:pt x="173" y="497"/>
                    <a:pt x="180" y="503"/>
                  </a:cubicBezTo>
                  <a:cubicBezTo>
                    <a:pt x="181" y="504"/>
                    <a:pt x="183" y="505"/>
                    <a:pt x="185" y="506"/>
                  </a:cubicBezTo>
                  <a:cubicBezTo>
                    <a:pt x="227" y="527"/>
                    <a:pt x="227" y="528"/>
                    <a:pt x="270" y="509"/>
                  </a:cubicBezTo>
                  <a:cubicBezTo>
                    <a:pt x="273" y="507"/>
                    <a:pt x="277" y="502"/>
                    <a:pt x="278" y="498"/>
                  </a:cubicBezTo>
                  <a:cubicBezTo>
                    <a:pt x="285" y="481"/>
                    <a:pt x="290" y="464"/>
                    <a:pt x="296" y="446"/>
                  </a:cubicBezTo>
                  <a:cubicBezTo>
                    <a:pt x="351" y="446"/>
                    <a:pt x="405" y="446"/>
                    <a:pt x="461" y="446"/>
                  </a:cubicBezTo>
                  <a:cubicBezTo>
                    <a:pt x="471" y="466"/>
                    <a:pt x="472" y="490"/>
                    <a:pt x="485" y="510"/>
                  </a:cubicBezTo>
                  <a:cubicBezTo>
                    <a:pt x="486" y="509"/>
                    <a:pt x="488" y="509"/>
                    <a:pt x="489" y="508"/>
                  </a:cubicBezTo>
                  <a:cubicBezTo>
                    <a:pt x="489" y="504"/>
                    <a:pt x="490" y="499"/>
                    <a:pt x="490" y="494"/>
                  </a:cubicBezTo>
                  <a:cubicBezTo>
                    <a:pt x="490" y="384"/>
                    <a:pt x="490" y="274"/>
                    <a:pt x="490" y="164"/>
                  </a:cubicBezTo>
                  <a:cubicBezTo>
                    <a:pt x="490" y="92"/>
                    <a:pt x="537" y="45"/>
                    <a:pt x="609" y="45"/>
                  </a:cubicBezTo>
                  <a:cubicBezTo>
                    <a:pt x="643" y="45"/>
                    <a:pt x="677" y="45"/>
                    <a:pt x="711" y="45"/>
                  </a:cubicBezTo>
                  <a:cubicBezTo>
                    <a:pt x="712" y="42"/>
                    <a:pt x="713" y="39"/>
                    <a:pt x="713" y="36"/>
                  </a:cubicBezTo>
                  <a:cubicBezTo>
                    <a:pt x="719" y="13"/>
                    <a:pt x="736" y="0"/>
                    <a:pt x="759" y="0"/>
                  </a:cubicBezTo>
                  <a:cubicBezTo>
                    <a:pt x="876" y="0"/>
                    <a:pt x="994" y="0"/>
                    <a:pt x="1111" y="0"/>
                  </a:cubicBezTo>
                  <a:cubicBezTo>
                    <a:pt x="1137" y="1"/>
                    <a:pt x="1152" y="15"/>
                    <a:pt x="1159" y="45"/>
                  </a:cubicBezTo>
                  <a:cubicBezTo>
                    <a:pt x="1192" y="45"/>
                    <a:pt x="1226" y="45"/>
                    <a:pt x="1260" y="45"/>
                  </a:cubicBezTo>
                  <a:cubicBezTo>
                    <a:pt x="1334" y="45"/>
                    <a:pt x="1380" y="91"/>
                    <a:pt x="1380" y="165"/>
                  </a:cubicBezTo>
                  <a:cubicBezTo>
                    <a:pt x="1380" y="486"/>
                    <a:pt x="1380" y="806"/>
                    <a:pt x="1380" y="1127"/>
                  </a:cubicBezTo>
                  <a:cubicBezTo>
                    <a:pt x="1380" y="1201"/>
                    <a:pt x="1334" y="1247"/>
                    <a:pt x="1260" y="1247"/>
                  </a:cubicBezTo>
                  <a:cubicBezTo>
                    <a:pt x="1067" y="1247"/>
                    <a:pt x="874" y="1247"/>
                    <a:pt x="681" y="1247"/>
                  </a:cubicBezTo>
                  <a:cubicBezTo>
                    <a:pt x="675" y="1247"/>
                    <a:pt x="670" y="1247"/>
                    <a:pt x="666" y="1247"/>
                  </a:cubicBezTo>
                  <a:cubicBezTo>
                    <a:pt x="666" y="1266"/>
                    <a:pt x="668" y="1284"/>
                    <a:pt x="665" y="1301"/>
                  </a:cubicBezTo>
                  <a:cubicBezTo>
                    <a:pt x="657" y="1347"/>
                    <a:pt x="618" y="1380"/>
                    <a:pt x="570" y="1381"/>
                  </a:cubicBezTo>
                  <a:cubicBezTo>
                    <a:pt x="442" y="1381"/>
                    <a:pt x="314" y="1381"/>
                    <a:pt x="186" y="1380"/>
                  </a:cubicBezTo>
                  <a:cubicBezTo>
                    <a:pt x="120" y="1380"/>
                    <a:pt x="74" y="1316"/>
                    <a:pt x="94" y="1252"/>
                  </a:cubicBezTo>
                  <a:cubicBezTo>
                    <a:pt x="107" y="1212"/>
                    <a:pt x="120" y="1171"/>
                    <a:pt x="134" y="1131"/>
                  </a:cubicBezTo>
                  <a:cubicBezTo>
                    <a:pt x="138" y="1122"/>
                    <a:pt x="136" y="1116"/>
                    <a:pt x="129" y="1109"/>
                  </a:cubicBezTo>
                  <a:cubicBezTo>
                    <a:pt x="106" y="1087"/>
                    <a:pt x="83" y="1063"/>
                    <a:pt x="60" y="1041"/>
                  </a:cubicBezTo>
                  <a:cubicBezTo>
                    <a:pt x="54" y="1035"/>
                    <a:pt x="52" y="1030"/>
                    <a:pt x="57" y="1023"/>
                  </a:cubicBezTo>
                  <a:cubicBezTo>
                    <a:pt x="58" y="1022"/>
                    <a:pt x="59" y="1020"/>
                    <a:pt x="60" y="1018"/>
                  </a:cubicBezTo>
                  <a:cubicBezTo>
                    <a:pt x="82" y="991"/>
                    <a:pt x="81" y="963"/>
                    <a:pt x="63" y="934"/>
                  </a:cubicBezTo>
                  <a:cubicBezTo>
                    <a:pt x="61" y="930"/>
                    <a:pt x="57" y="926"/>
                    <a:pt x="53" y="924"/>
                  </a:cubicBezTo>
                  <a:cubicBezTo>
                    <a:pt x="38" y="919"/>
                    <a:pt x="24" y="915"/>
                    <a:pt x="9" y="910"/>
                  </a:cubicBezTo>
                  <a:cubicBezTo>
                    <a:pt x="6" y="908"/>
                    <a:pt x="1" y="904"/>
                    <a:pt x="1" y="900"/>
                  </a:cubicBezTo>
                  <a:cubicBezTo>
                    <a:pt x="0" y="848"/>
                    <a:pt x="0" y="795"/>
                    <a:pt x="0" y="741"/>
                  </a:cubicBezTo>
                  <a:close/>
                  <a:moveTo>
                    <a:pt x="1246" y="1113"/>
                  </a:moveTo>
                  <a:cubicBezTo>
                    <a:pt x="1246" y="801"/>
                    <a:pt x="1246" y="490"/>
                    <a:pt x="1246" y="180"/>
                  </a:cubicBezTo>
                  <a:cubicBezTo>
                    <a:pt x="1038" y="180"/>
                    <a:pt x="831" y="180"/>
                    <a:pt x="624" y="180"/>
                  </a:cubicBezTo>
                  <a:cubicBezTo>
                    <a:pt x="624" y="182"/>
                    <a:pt x="624" y="183"/>
                    <a:pt x="624" y="183"/>
                  </a:cubicBezTo>
                  <a:cubicBezTo>
                    <a:pt x="624" y="297"/>
                    <a:pt x="623" y="412"/>
                    <a:pt x="624" y="526"/>
                  </a:cubicBezTo>
                  <a:cubicBezTo>
                    <a:pt x="624" y="531"/>
                    <a:pt x="627" y="537"/>
                    <a:pt x="631" y="541"/>
                  </a:cubicBezTo>
                  <a:cubicBezTo>
                    <a:pt x="653" y="563"/>
                    <a:pt x="675" y="586"/>
                    <a:pt x="698" y="608"/>
                  </a:cubicBezTo>
                  <a:cubicBezTo>
                    <a:pt x="703" y="613"/>
                    <a:pt x="705" y="617"/>
                    <a:pt x="701" y="624"/>
                  </a:cubicBezTo>
                  <a:cubicBezTo>
                    <a:pt x="693" y="637"/>
                    <a:pt x="687" y="650"/>
                    <a:pt x="680" y="664"/>
                  </a:cubicBezTo>
                  <a:cubicBezTo>
                    <a:pt x="678" y="667"/>
                    <a:pt x="676" y="671"/>
                    <a:pt x="677" y="674"/>
                  </a:cubicBezTo>
                  <a:cubicBezTo>
                    <a:pt x="683" y="689"/>
                    <a:pt x="689" y="704"/>
                    <a:pt x="696" y="719"/>
                  </a:cubicBezTo>
                  <a:cubicBezTo>
                    <a:pt x="697" y="721"/>
                    <a:pt x="701" y="723"/>
                    <a:pt x="705" y="724"/>
                  </a:cubicBezTo>
                  <a:cubicBezTo>
                    <a:pt x="722" y="730"/>
                    <a:pt x="740" y="736"/>
                    <a:pt x="757" y="741"/>
                  </a:cubicBezTo>
                  <a:cubicBezTo>
                    <a:pt x="757" y="747"/>
                    <a:pt x="757" y="752"/>
                    <a:pt x="758" y="758"/>
                  </a:cubicBezTo>
                  <a:cubicBezTo>
                    <a:pt x="787" y="758"/>
                    <a:pt x="816" y="758"/>
                    <a:pt x="845" y="758"/>
                  </a:cubicBezTo>
                  <a:cubicBezTo>
                    <a:pt x="845" y="773"/>
                    <a:pt x="845" y="787"/>
                    <a:pt x="845" y="802"/>
                  </a:cubicBezTo>
                  <a:cubicBezTo>
                    <a:pt x="816" y="802"/>
                    <a:pt x="787" y="802"/>
                    <a:pt x="758" y="802"/>
                  </a:cubicBezTo>
                  <a:cubicBezTo>
                    <a:pt x="758" y="817"/>
                    <a:pt x="758" y="831"/>
                    <a:pt x="758" y="847"/>
                  </a:cubicBezTo>
                  <a:cubicBezTo>
                    <a:pt x="788" y="847"/>
                    <a:pt x="817" y="847"/>
                    <a:pt x="845" y="847"/>
                  </a:cubicBezTo>
                  <a:cubicBezTo>
                    <a:pt x="845" y="862"/>
                    <a:pt x="845" y="876"/>
                    <a:pt x="845" y="891"/>
                  </a:cubicBezTo>
                  <a:cubicBezTo>
                    <a:pt x="816" y="891"/>
                    <a:pt x="787" y="891"/>
                    <a:pt x="758" y="891"/>
                  </a:cubicBezTo>
                  <a:cubicBezTo>
                    <a:pt x="757" y="897"/>
                    <a:pt x="757" y="902"/>
                    <a:pt x="756" y="907"/>
                  </a:cubicBezTo>
                  <a:cubicBezTo>
                    <a:pt x="739" y="913"/>
                    <a:pt x="722" y="918"/>
                    <a:pt x="706" y="924"/>
                  </a:cubicBezTo>
                  <a:cubicBezTo>
                    <a:pt x="701" y="926"/>
                    <a:pt x="696" y="929"/>
                    <a:pt x="694" y="933"/>
                  </a:cubicBezTo>
                  <a:cubicBezTo>
                    <a:pt x="675" y="974"/>
                    <a:pt x="675" y="974"/>
                    <a:pt x="696" y="1016"/>
                  </a:cubicBezTo>
                  <a:cubicBezTo>
                    <a:pt x="697" y="1017"/>
                    <a:pt x="697" y="1018"/>
                    <a:pt x="698" y="1020"/>
                  </a:cubicBezTo>
                  <a:cubicBezTo>
                    <a:pt x="705" y="1029"/>
                    <a:pt x="703" y="1036"/>
                    <a:pt x="695" y="1044"/>
                  </a:cubicBezTo>
                  <a:cubicBezTo>
                    <a:pt x="671" y="1066"/>
                    <a:pt x="649" y="1089"/>
                    <a:pt x="625" y="1113"/>
                  </a:cubicBezTo>
                  <a:cubicBezTo>
                    <a:pt x="834" y="1113"/>
                    <a:pt x="1039" y="1113"/>
                    <a:pt x="1246" y="1113"/>
                  </a:cubicBezTo>
                  <a:close/>
                  <a:moveTo>
                    <a:pt x="378" y="1336"/>
                  </a:moveTo>
                  <a:cubicBezTo>
                    <a:pt x="441" y="1336"/>
                    <a:pt x="503" y="1336"/>
                    <a:pt x="565" y="1336"/>
                  </a:cubicBezTo>
                  <a:cubicBezTo>
                    <a:pt x="608" y="1336"/>
                    <a:pt x="633" y="1302"/>
                    <a:pt x="619" y="1261"/>
                  </a:cubicBezTo>
                  <a:cubicBezTo>
                    <a:pt x="572" y="1117"/>
                    <a:pt x="524" y="973"/>
                    <a:pt x="475" y="829"/>
                  </a:cubicBezTo>
                  <a:cubicBezTo>
                    <a:pt x="461" y="784"/>
                    <a:pt x="423" y="757"/>
                    <a:pt x="378" y="757"/>
                  </a:cubicBezTo>
                  <a:cubicBezTo>
                    <a:pt x="334" y="758"/>
                    <a:pt x="296" y="785"/>
                    <a:pt x="282" y="828"/>
                  </a:cubicBezTo>
                  <a:cubicBezTo>
                    <a:pt x="234" y="972"/>
                    <a:pt x="186" y="1116"/>
                    <a:pt x="138" y="1260"/>
                  </a:cubicBezTo>
                  <a:cubicBezTo>
                    <a:pt x="124" y="1302"/>
                    <a:pt x="149" y="1336"/>
                    <a:pt x="193" y="1336"/>
                  </a:cubicBezTo>
                  <a:cubicBezTo>
                    <a:pt x="255" y="1336"/>
                    <a:pt x="317" y="1336"/>
                    <a:pt x="378" y="1336"/>
                  </a:cubicBezTo>
                  <a:close/>
                  <a:moveTo>
                    <a:pt x="153" y="1073"/>
                  </a:moveTo>
                  <a:cubicBezTo>
                    <a:pt x="165" y="1039"/>
                    <a:pt x="175" y="1009"/>
                    <a:pt x="184" y="980"/>
                  </a:cubicBezTo>
                  <a:cubicBezTo>
                    <a:pt x="185" y="976"/>
                    <a:pt x="182" y="970"/>
                    <a:pt x="180" y="966"/>
                  </a:cubicBezTo>
                  <a:cubicBezTo>
                    <a:pt x="143" y="913"/>
                    <a:pt x="128" y="855"/>
                    <a:pt x="136" y="791"/>
                  </a:cubicBezTo>
                  <a:cubicBezTo>
                    <a:pt x="155" y="638"/>
                    <a:pt x="319" y="539"/>
                    <a:pt x="463" y="594"/>
                  </a:cubicBezTo>
                  <a:cubicBezTo>
                    <a:pt x="616" y="652"/>
                    <a:pt x="671" y="832"/>
                    <a:pt x="578" y="967"/>
                  </a:cubicBezTo>
                  <a:cubicBezTo>
                    <a:pt x="574" y="971"/>
                    <a:pt x="573" y="980"/>
                    <a:pt x="575" y="985"/>
                  </a:cubicBezTo>
                  <a:cubicBezTo>
                    <a:pt x="581" y="1006"/>
                    <a:pt x="588" y="1026"/>
                    <a:pt x="595" y="1046"/>
                  </a:cubicBezTo>
                  <a:cubicBezTo>
                    <a:pt x="597" y="1054"/>
                    <a:pt x="600" y="1062"/>
                    <a:pt x="604" y="1074"/>
                  </a:cubicBezTo>
                  <a:cubicBezTo>
                    <a:pt x="611" y="1066"/>
                    <a:pt x="614" y="1061"/>
                    <a:pt x="618" y="1057"/>
                  </a:cubicBezTo>
                  <a:cubicBezTo>
                    <a:pt x="628" y="1046"/>
                    <a:pt x="645" y="1036"/>
                    <a:pt x="647" y="1024"/>
                  </a:cubicBezTo>
                  <a:cubicBezTo>
                    <a:pt x="649" y="1012"/>
                    <a:pt x="636" y="998"/>
                    <a:pt x="630" y="985"/>
                  </a:cubicBezTo>
                  <a:cubicBezTo>
                    <a:pt x="628" y="980"/>
                    <a:pt x="628" y="972"/>
                    <a:pt x="630" y="967"/>
                  </a:cubicBezTo>
                  <a:cubicBezTo>
                    <a:pt x="635" y="955"/>
                    <a:pt x="644" y="944"/>
                    <a:pt x="646" y="932"/>
                  </a:cubicBezTo>
                  <a:cubicBezTo>
                    <a:pt x="652" y="899"/>
                    <a:pt x="671" y="882"/>
                    <a:pt x="703" y="878"/>
                  </a:cubicBezTo>
                  <a:cubicBezTo>
                    <a:pt x="711" y="877"/>
                    <a:pt x="713" y="872"/>
                    <a:pt x="713" y="865"/>
                  </a:cubicBezTo>
                  <a:cubicBezTo>
                    <a:pt x="712" y="848"/>
                    <a:pt x="713" y="831"/>
                    <a:pt x="712" y="814"/>
                  </a:cubicBezTo>
                  <a:cubicBezTo>
                    <a:pt x="712" y="801"/>
                    <a:pt x="717" y="784"/>
                    <a:pt x="710" y="776"/>
                  </a:cubicBezTo>
                  <a:cubicBezTo>
                    <a:pt x="704" y="767"/>
                    <a:pt x="687" y="765"/>
                    <a:pt x="674" y="761"/>
                  </a:cubicBezTo>
                  <a:cubicBezTo>
                    <a:pt x="664" y="759"/>
                    <a:pt x="658" y="754"/>
                    <a:pt x="656" y="744"/>
                  </a:cubicBezTo>
                  <a:cubicBezTo>
                    <a:pt x="654" y="732"/>
                    <a:pt x="651" y="720"/>
                    <a:pt x="644" y="711"/>
                  </a:cubicBezTo>
                  <a:cubicBezTo>
                    <a:pt x="625" y="684"/>
                    <a:pt x="626" y="658"/>
                    <a:pt x="646" y="632"/>
                  </a:cubicBezTo>
                  <a:cubicBezTo>
                    <a:pt x="651" y="627"/>
                    <a:pt x="649" y="622"/>
                    <a:pt x="644" y="617"/>
                  </a:cubicBezTo>
                  <a:cubicBezTo>
                    <a:pt x="632" y="606"/>
                    <a:pt x="621" y="595"/>
                    <a:pt x="610" y="584"/>
                  </a:cubicBezTo>
                  <a:cubicBezTo>
                    <a:pt x="600" y="574"/>
                    <a:pt x="591" y="558"/>
                    <a:pt x="579" y="556"/>
                  </a:cubicBezTo>
                  <a:cubicBezTo>
                    <a:pt x="567" y="554"/>
                    <a:pt x="553" y="566"/>
                    <a:pt x="541" y="572"/>
                  </a:cubicBezTo>
                  <a:cubicBezTo>
                    <a:pt x="540" y="572"/>
                    <a:pt x="539" y="573"/>
                    <a:pt x="538" y="573"/>
                  </a:cubicBezTo>
                  <a:cubicBezTo>
                    <a:pt x="533" y="573"/>
                    <a:pt x="527" y="575"/>
                    <a:pt x="523" y="573"/>
                  </a:cubicBezTo>
                  <a:cubicBezTo>
                    <a:pt x="510" y="568"/>
                    <a:pt x="499" y="559"/>
                    <a:pt x="486" y="556"/>
                  </a:cubicBezTo>
                  <a:cubicBezTo>
                    <a:pt x="454" y="550"/>
                    <a:pt x="436" y="532"/>
                    <a:pt x="432" y="499"/>
                  </a:cubicBezTo>
                  <a:cubicBezTo>
                    <a:pt x="431" y="492"/>
                    <a:pt x="427" y="490"/>
                    <a:pt x="420" y="490"/>
                  </a:cubicBezTo>
                  <a:cubicBezTo>
                    <a:pt x="397" y="490"/>
                    <a:pt x="375" y="490"/>
                    <a:pt x="353" y="490"/>
                  </a:cubicBezTo>
                  <a:cubicBezTo>
                    <a:pt x="328" y="490"/>
                    <a:pt x="326" y="490"/>
                    <a:pt x="321" y="514"/>
                  </a:cubicBezTo>
                  <a:cubicBezTo>
                    <a:pt x="316" y="535"/>
                    <a:pt x="307" y="548"/>
                    <a:pt x="285" y="551"/>
                  </a:cubicBezTo>
                  <a:cubicBezTo>
                    <a:pt x="278" y="552"/>
                    <a:pt x="270" y="555"/>
                    <a:pt x="264" y="559"/>
                  </a:cubicBezTo>
                  <a:cubicBezTo>
                    <a:pt x="238" y="578"/>
                    <a:pt x="212" y="576"/>
                    <a:pt x="187" y="557"/>
                  </a:cubicBezTo>
                  <a:cubicBezTo>
                    <a:pt x="184" y="555"/>
                    <a:pt x="175" y="557"/>
                    <a:pt x="172" y="559"/>
                  </a:cubicBezTo>
                  <a:cubicBezTo>
                    <a:pt x="160" y="570"/>
                    <a:pt x="148" y="582"/>
                    <a:pt x="137" y="593"/>
                  </a:cubicBezTo>
                  <a:cubicBezTo>
                    <a:pt x="127" y="603"/>
                    <a:pt x="112" y="613"/>
                    <a:pt x="110" y="624"/>
                  </a:cubicBezTo>
                  <a:cubicBezTo>
                    <a:pt x="108" y="636"/>
                    <a:pt x="120" y="649"/>
                    <a:pt x="126" y="662"/>
                  </a:cubicBezTo>
                  <a:cubicBezTo>
                    <a:pt x="127" y="663"/>
                    <a:pt x="127" y="663"/>
                    <a:pt x="127" y="663"/>
                  </a:cubicBezTo>
                  <a:cubicBezTo>
                    <a:pt x="127" y="669"/>
                    <a:pt x="129" y="676"/>
                    <a:pt x="127" y="681"/>
                  </a:cubicBezTo>
                  <a:cubicBezTo>
                    <a:pt x="122" y="693"/>
                    <a:pt x="113" y="705"/>
                    <a:pt x="110" y="718"/>
                  </a:cubicBezTo>
                  <a:cubicBezTo>
                    <a:pt x="104" y="750"/>
                    <a:pt x="86" y="767"/>
                    <a:pt x="54" y="771"/>
                  </a:cubicBezTo>
                  <a:cubicBezTo>
                    <a:pt x="46" y="772"/>
                    <a:pt x="44" y="776"/>
                    <a:pt x="44" y="783"/>
                  </a:cubicBezTo>
                  <a:cubicBezTo>
                    <a:pt x="45" y="801"/>
                    <a:pt x="45" y="819"/>
                    <a:pt x="45" y="837"/>
                  </a:cubicBezTo>
                  <a:cubicBezTo>
                    <a:pt x="45" y="849"/>
                    <a:pt x="41" y="865"/>
                    <a:pt x="47" y="873"/>
                  </a:cubicBezTo>
                  <a:cubicBezTo>
                    <a:pt x="53" y="881"/>
                    <a:pt x="68" y="883"/>
                    <a:pt x="80" y="886"/>
                  </a:cubicBezTo>
                  <a:cubicBezTo>
                    <a:pt x="92" y="889"/>
                    <a:pt x="99" y="894"/>
                    <a:pt x="102" y="907"/>
                  </a:cubicBezTo>
                  <a:cubicBezTo>
                    <a:pt x="104" y="917"/>
                    <a:pt x="106" y="928"/>
                    <a:pt x="112" y="936"/>
                  </a:cubicBezTo>
                  <a:cubicBezTo>
                    <a:pt x="132" y="964"/>
                    <a:pt x="132" y="990"/>
                    <a:pt x="111" y="1017"/>
                  </a:cubicBezTo>
                  <a:cubicBezTo>
                    <a:pt x="109" y="1020"/>
                    <a:pt x="110" y="1027"/>
                    <a:pt x="113" y="1030"/>
                  </a:cubicBezTo>
                  <a:cubicBezTo>
                    <a:pt x="125" y="1044"/>
                    <a:pt x="138" y="1057"/>
                    <a:pt x="153" y="1073"/>
                  </a:cubicBezTo>
                  <a:close/>
                  <a:moveTo>
                    <a:pt x="647" y="1203"/>
                  </a:moveTo>
                  <a:cubicBezTo>
                    <a:pt x="653" y="1203"/>
                    <a:pt x="658" y="1203"/>
                    <a:pt x="663" y="1203"/>
                  </a:cubicBezTo>
                  <a:cubicBezTo>
                    <a:pt x="862" y="1203"/>
                    <a:pt x="1061" y="1203"/>
                    <a:pt x="1260" y="1203"/>
                  </a:cubicBezTo>
                  <a:cubicBezTo>
                    <a:pt x="1309" y="1203"/>
                    <a:pt x="1336" y="1176"/>
                    <a:pt x="1336" y="1127"/>
                  </a:cubicBezTo>
                  <a:cubicBezTo>
                    <a:pt x="1336" y="948"/>
                    <a:pt x="1336" y="768"/>
                    <a:pt x="1336" y="589"/>
                  </a:cubicBezTo>
                  <a:cubicBezTo>
                    <a:pt x="1336" y="446"/>
                    <a:pt x="1336" y="303"/>
                    <a:pt x="1336" y="160"/>
                  </a:cubicBezTo>
                  <a:cubicBezTo>
                    <a:pt x="1336" y="124"/>
                    <a:pt x="1315" y="94"/>
                    <a:pt x="1281" y="91"/>
                  </a:cubicBezTo>
                  <a:cubicBezTo>
                    <a:pt x="1240" y="88"/>
                    <a:pt x="1199" y="90"/>
                    <a:pt x="1159" y="90"/>
                  </a:cubicBezTo>
                  <a:cubicBezTo>
                    <a:pt x="1159" y="105"/>
                    <a:pt x="1159" y="119"/>
                    <a:pt x="1159" y="134"/>
                  </a:cubicBezTo>
                  <a:cubicBezTo>
                    <a:pt x="1186" y="134"/>
                    <a:pt x="1212" y="134"/>
                    <a:pt x="1238" y="134"/>
                  </a:cubicBezTo>
                  <a:cubicBezTo>
                    <a:pt x="1275" y="134"/>
                    <a:pt x="1291" y="150"/>
                    <a:pt x="1291" y="188"/>
                  </a:cubicBezTo>
                  <a:cubicBezTo>
                    <a:pt x="1291" y="494"/>
                    <a:pt x="1291" y="799"/>
                    <a:pt x="1291" y="1104"/>
                  </a:cubicBezTo>
                  <a:cubicBezTo>
                    <a:pt x="1291" y="1142"/>
                    <a:pt x="1275" y="1158"/>
                    <a:pt x="1237" y="1158"/>
                  </a:cubicBezTo>
                  <a:cubicBezTo>
                    <a:pt x="1042" y="1158"/>
                    <a:pt x="846" y="1158"/>
                    <a:pt x="650" y="1158"/>
                  </a:cubicBezTo>
                  <a:cubicBezTo>
                    <a:pt x="645" y="1158"/>
                    <a:pt x="639" y="1158"/>
                    <a:pt x="632" y="1158"/>
                  </a:cubicBezTo>
                  <a:cubicBezTo>
                    <a:pt x="637" y="1173"/>
                    <a:pt x="642" y="1187"/>
                    <a:pt x="647" y="1203"/>
                  </a:cubicBezTo>
                  <a:close/>
                  <a:moveTo>
                    <a:pt x="205" y="919"/>
                  </a:moveTo>
                  <a:cubicBezTo>
                    <a:pt x="216" y="884"/>
                    <a:pt x="228" y="850"/>
                    <a:pt x="239" y="816"/>
                  </a:cubicBezTo>
                  <a:cubicBezTo>
                    <a:pt x="261" y="753"/>
                    <a:pt x="315" y="713"/>
                    <a:pt x="379" y="713"/>
                  </a:cubicBezTo>
                  <a:cubicBezTo>
                    <a:pt x="443" y="713"/>
                    <a:pt x="496" y="753"/>
                    <a:pt x="518" y="816"/>
                  </a:cubicBezTo>
                  <a:cubicBezTo>
                    <a:pt x="528" y="846"/>
                    <a:pt x="538" y="877"/>
                    <a:pt x="549" y="908"/>
                  </a:cubicBezTo>
                  <a:cubicBezTo>
                    <a:pt x="550" y="911"/>
                    <a:pt x="552" y="915"/>
                    <a:pt x="553" y="919"/>
                  </a:cubicBezTo>
                  <a:cubicBezTo>
                    <a:pt x="597" y="846"/>
                    <a:pt x="587" y="737"/>
                    <a:pt x="505" y="669"/>
                  </a:cubicBezTo>
                  <a:cubicBezTo>
                    <a:pt x="428" y="605"/>
                    <a:pt x="314" y="610"/>
                    <a:pt x="241" y="679"/>
                  </a:cubicBezTo>
                  <a:cubicBezTo>
                    <a:pt x="166" y="749"/>
                    <a:pt x="164" y="857"/>
                    <a:pt x="205" y="919"/>
                  </a:cubicBezTo>
                  <a:close/>
                  <a:moveTo>
                    <a:pt x="1113" y="46"/>
                  </a:moveTo>
                  <a:cubicBezTo>
                    <a:pt x="994" y="46"/>
                    <a:pt x="876" y="46"/>
                    <a:pt x="758" y="46"/>
                  </a:cubicBezTo>
                  <a:cubicBezTo>
                    <a:pt x="758" y="76"/>
                    <a:pt x="758" y="105"/>
                    <a:pt x="758" y="133"/>
                  </a:cubicBezTo>
                  <a:cubicBezTo>
                    <a:pt x="877" y="133"/>
                    <a:pt x="994" y="133"/>
                    <a:pt x="1113" y="133"/>
                  </a:cubicBezTo>
                  <a:cubicBezTo>
                    <a:pt x="1113" y="104"/>
                    <a:pt x="1113" y="75"/>
                    <a:pt x="1113" y="46"/>
                  </a:cubicBezTo>
                  <a:close/>
                  <a:moveTo>
                    <a:pt x="712" y="89"/>
                  </a:moveTo>
                  <a:cubicBezTo>
                    <a:pt x="676" y="89"/>
                    <a:pt x="643" y="89"/>
                    <a:pt x="609" y="89"/>
                  </a:cubicBezTo>
                  <a:cubicBezTo>
                    <a:pt x="561" y="90"/>
                    <a:pt x="534" y="116"/>
                    <a:pt x="534" y="163"/>
                  </a:cubicBezTo>
                  <a:cubicBezTo>
                    <a:pt x="534" y="279"/>
                    <a:pt x="534" y="394"/>
                    <a:pt x="534" y="510"/>
                  </a:cubicBezTo>
                  <a:cubicBezTo>
                    <a:pt x="534" y="514"/>
                    <a:pt x="534" y="518"/>
                    <a:pt x="534" y="525"/>
                  </a:cubicBezTo>
                  <a:cubicBezTo>
                    <a:pt x="547" y="519"/>
                    <a:pt x="557" y="513"/>
                    <a:pt x="567" y="509"/>
                  </a:cubicBezTo>
                  <a:cubicBezTo>
                    <a:pt x="577" y="505"/>
                    <a:pt x="579" y="498"/>
                    <a:pt x="579" y="488"/>
                  </a:cubicBezTo>
                  <a:cubicBezTo>
                    <a:pt x="579" y="388"/>
                    <a:pt x="579" y="287"/>
                    <a:pt x="579" y="187"/>
                  </a:cubicBezTo>
                  <a:cubicBezTo>
                    <a:pt x="579" y="181"/>
                    <a:pt x="579" y="174"/>
                    <a:pt x="580" y="169"/>
                  </a:cubicBezTo>
                  <a:cubicBezTo>
                    <a:pt x="585" y="148"/>
                    <a:pt x="602" y="134"/>
                    <a:pt x="625" y="134"/>
                  </a:cubicBezTo>
                  <a:cubicBezTo>
                    <a:pt x="654" y="134"/>
                    <a:pt x="683" y="134"/>
                    <a:pt x="712" y="134"/>
                  </a:cubicBezTo>
                  <a:cubicBezTo>
                    <a:pt x="712" y="118"/>
                    <a:pt x="712" y="105"/>
                    <a:pt x="712" y="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6" name="Freeform 243">
              <a:extLst>
                <a:ext uri="{FF2B5EF4-FFF2-40B4-BE49-F238E27FC236}">
                  <a16:creationId xmlns:a16="http://schemas.microsoft.com/office/drawing/2014/main" id="{D1067339-DA60-3F14-18A6-D55BAE80DF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0350" y="2890838"/>
              <a:ext cx="92075" cy="92075"/>
            </a:xfrm>
            <a:custGeom>
              <a:avLst/>
              <a:gdLst>
                <a:gd name="T0" fmla="*/ 0 w 310"/>
                <a:gd name="T1" fmla="*/ 310 h 310"/>
                <a:gd name="T2" fmla="*/ 0 w 310"/>
                <a:gd name="T3" fmla="*/ 0 h 310"/>
                <a:gd name="T4" fmla="*/ 310 w 310"/>
                <a:gd name="T5" fmla="*/ 0 h 310"/>
                <a:gd name="T6" fmla="*/ 310 w 310"/>
                <a:gd name="T7" fmla="*/ 310 h 310"/>
                <a:gd name="T8" fmla="*/ 0 w 310"/>
                <a:gd name="T9" fmla="*/ 310 h 310"/>
                <a:gd name="T10" fmla="*/ 45 w 310"/>
                <a:gd name="T11" fmla="*/ 265 h 310"/>
                <a:gd name="T12" fmla="*/ 266 w 310"/>
                <a:gd name="T13" fmla="*/ 265 h 310"/>
                <a:gd name="T14" fmla="*/ 266 w 310"/>
                <a:gd name="T15" fmla="*/ 44 h 310"/>
                <a:gd name="T16" fmla="*/ 45 w 310"/>
                <a:gd name="T17" fmla="*/ 44 h 310"/>
                <a:gd name="T18" fmla="*/ 45 w 310"/>
                <a:gd name="T19" fmla="*/ 26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0" y="310"/>
                  </a:moveTo>
                  <a:cubicBezTo>
                    <a:pt x="0" y="206"/>
                    <a:pt x="0" y="103"/>
                    <a:pt x="0" y="0"/>
                  </a:cubicBezTo>
                  <a:cubicBezTo>
                    <a:pt x="104" y="0"/>
                    <a:pt x="206" y="0"/>
                    <a:pt x="310" y="0"/>
                  </a:cubicBezTo>
                  <a:cubicBezTo>
                    <a:pt x="310" y="103"/>
                    <a:pt x="310" y="206"/>
                    <a:pt x="310" y="310"/>
                  </a:cubicBezTo>
                  <a:cubicBezTo>
                    <a:pt x="207" y="310"/>
                    <a:pt x="104" y="310"/>
                    <a:pt x="0" y="310"/>
                  </a:cubicBezTo>
                  <a:close/>
                  <a:moveTo>
                    <a:pt x="45" y="265"/>
                  </a:moveTo>
                  <a:cubicBezTo>
                    <a:pt x="119" y="265"/>
                    <a:pt x="193" y="265"/>
                    <a:pt x="266" y="265"/>
                  </a:cubicBezTo>
                  <a:cubicBezTo>
                    <a:pt x="266" y="191"/>
                    <a:pt x="266" y="117"/>
                    <a:pt x="266" y="44"/>
                  </a:cubicBezTo>
                  <a:cubicBezTo>
                    <a:pt x="192" y="44"/>
                    <a:pt x="118" y="44"/>
                    <a:pt x="45" y="44"/>
                  </a:cubicBezTo>
                  <a:cubicBezTo>
                    <a:pt x="45" y="118"/>
                    <a:pt x="45" y="191"/>
                    <a:pt x="45" y="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7" name="Freeform 244">
              <a:extLst>
                <a:ext uri="{FF2B5EF4-FFF2-40B4-BE49-F238E27FC236}">
                  <a16:creationId xmlns:a16="http://schemas.microsoft.com/office/drawing/2014/main" id="{B0D8E8FA-3EE5-4589-435C-78F7A5F8398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40350" y="2995613"/>
              <a:ext cx="92075" cy="93663"/>
            </a:xfrm>
            <a:custGeom>
              <a:avLst/>
              <a:gdLst>
                <a:gd name="T0" fmla="*/ 0 w 310"/>
                <a:gd name="T1" fmla="*/ 310 h 310"/>
                <a:gd name="T2" fmla="*/ 0 w 310"/>
                <a:gd name="T3" fmla="*/ 0 h 310"/>
                <a:gd name="T4" fmla="*/ 310 w 310"/>
                <a:gd name="T5" fmla="*/ 0 h 310"/>
                <a:gd name="T6" fmla="*/ 310 w 310"/>
                <a:gd name="T7" fmla="*/ 310 h 310"/>
                <a:gd name="T8" fmla="*/ 0 w 310"/>
                <a:gd name="T9" fmla="*/ 310 h 310"/>
                <a:gd name="T10" fmla="*/ 266 w 310"/>
                <a:gd name="T11" fmla="*/ 45 h 310"/>
                <a:gd name="T12" fmla="*/ 45 w 310"/>
                <a:gd name="T13" fmla="*/ 45 h 310"/>
                <a:gd name="T14" fmla="*/ 45 w 310"/>
                <a:gd name="T15" fmla="*/ 266 h 310"/>
                <a:gd name="T16" fmla="*/ 266 w 310"/>
                <a:gd name="T17" fmla="*/ 266 h 310"/>
                <a:gd name="T18" fmla="*/ 266 w 310"/>
                <a:gd name="T19" fmla="*/ 45 h 3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0" h="310">
                  <a:moveTo>
                    <a:pt x="0" y="310"/>
                  </a:moveTo>
                  <a:cubicBezTo>
                    <a:pt x="0" y="206"/>
                    <a:pt x="0" y="103"/>
                    <a:pt x="0" y="0"/>
                  </a:cubicBezTo>
                  <a:cubicBezTo>
                    <a:pt x="104" y="0"/>
                    <a:pt x="206" y="0"/>
                    <a:pt x="310" y="0"/>
                  </a:cubicBezTo>
                  <a:cubicBezTo>
                    <a:pt x="310" y="103"/>
                    <a:pt x="310" y="206"/>
                    <a:pt x="310" y="310"/>
                  </a:cubicBezTo>
                  <a:cubicBezTo>
                    <a:pt x="207" y="310"/>
                    <a:pt x="104" y="310"/>
                    <a:pt x="0" y="310"/>
                  </a:cubicBezTo>
                  <a:close/>
                  <a:moveTo>
                    <a:pt x="266" y="45"/>
                  </a:moveTo>
                  <a:cubicBezTo>
                    <a:pt x="192" y="45"/>
                    <a:pt x="118" y="45"/>
                    <a:pt x="45" y="45"/>
                  </a:cubicBezTo>
                  <a:cubicBezTo>
                    <a:pt x="45" y="119"/>
                    <a:pt x="45" y="192"/>
                    <a:pt x="45" y="266"/>
                  </a:cubicBezTo>
                  <a:cubicBezTo>
                    <a:pt x="119" y="266"/>
                    <a:pt x="192" y="266"/>
                    <a:pt x="266" y="266"/>
                  </a:cubicBezTo>
                  <a:cubicBezTo>
                    <a:pt x="266" y="192"/>
                    <a:pt x="266" y="119"/>
                    <a:pt x="26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8" name="Freeform 245">
              <a:extLst>
                <a:ext uri="{FF2B5EF4-FFF2-40B4-BE49-F238E27FC236}">
                  <a16:creationId xmlns:a16="http://schemas.microsoft.com/office/drawing/2014/main" id="{A3315C8D-F813-A996-47B3-EB5A18C7AF0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3101975"/>
              <a:ext cx="131763" cy="12700"/>
            </a:xfrm>
            <a:custGeom>
              <a:avLst/>
              <a:gdLst>
                <a:gd name="T0" fmla="*/ 444 w 444"/>
                <a:gd name="T1" fmla="*/ 0 h 43"/>
                <a:gd name="T2" fmla="*/ 444 w 444"/>
                <a:gd name="T3" fmla="*/ 43 h 43"/>
                <a:gd name="T4" fmla="*/ 0 w 444"/>
                <a:gd name="T5" fmla="*/ 43 h 43"/>
                <a:gd name="T6" fmla="*/ 0 w 444"/>
                <a:gd name="T7" fmla="*/ 0 h 43"/>
                <a:gd name="T8" fmla="*/ 444 w 444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44" h="43">
                  <a:moveTo>
                    <a:pt x="444" y="0"/>
                  </a:moveTo>
                  <a:cubicBezTo>
                    <a:pt x="444" y="15"/>
                    <a:pt x="444" y="29"/>
                    <a:pt x="444" y="43"/>
                  </a:cubicBezTo>
                  <a:cubicBezTo>
                    <a:pt x="296" y="43"/>
                    <a:pt x="149" y="43"/>
                    <a:pt x="0" y="43"/>
                  </a:cubicBezTo>
                  <a:cubicBezTo>
                    <a:pt x="0" y="30"/>
                    <a:pt x="0" y="15"/>
                    <a:pt x="0" y="0"/>
                  </a:cubicBezTo>
                  <a:cubicBezTo>
                    <a:pt x="147" y="0"/>
                    <a:pt x="295" y="0"/>
                    <a:pt x="44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9" name="Freeform 246">
              <a:extLst>
                <a:ext uri="{FF2B5EF4-FFF2-40B4-BE49-F238E27FC236}">
                  <a16:creationId xmlns:a16="http://schemas.microsoft.com/office/drawing/2014/main" id="{663E4210-2C5D-26C7-694E-945947A93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3128963"/>
              <a:ext cx="104775" cy="12700"/>
            </a:xfrm>
            <a:custGeom>
              <a:avLst/>
              <a:gdLst>
                <a:gd name="T0" fmla="*/ 0 w 355"/>
                <a:gd name="T1" fmla="*/ 42 h 42"/>
                <a:gd name="T2" fmla="*/ 0 w 355"/>
                <a:gd name="T3" fmla="*/ 0 h 42"/>
                <a:gd name="T4" fmla="*/ 355 w 355"/>
                <a:gd name="T5" fmla="*/ 0 h 42"/>
                <a:gd name="T6" fmla="*/ 355 w 355"/>
                <a:gd name="T7" fmla="*/ 42 h 42"/>
                <a:gd name="T8" fmla="*/ 0 w 355"/>
                <a:gd name="T9" fmla="*/ 42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5" h="42">
                  <a:moveTo>
                    <a:pt x="0" y="42"/>
                  </a:moveTo>
                  <a:cubicBezTo>
                    <a:pt x="0" y="27"/>
                    <a:pt x="0" y="14"/>
                    <a:pt x="0" y="0"/>
                  </a:cubicBezTo>
                  <a:cubicBezTo>
                    <a:pt x="119" y="0"/>
                    <a:pt x="236" y="0"/>
                    <a:pt x="355" y="0"/>
                  </a:cubicBezTo>
                  <a:cubicBezTo>
                    <a:pt x="355" y="13"/>
                    <a:pt x="355" y="27"/>
                    <a:pt x="355" y="42"/>
                  </a:cubicBezTo>
                  <a:cubicBezTo>
                    <a:pt x="237" y="42"/>
                    <a:pt x="119" y="42"/>
                    <a:pt x="0" y="4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0" name="Freeform 247">
              <a:extLst>
                <a:ext uri="{FF2B5EF4-FFF2-40B4-BE49-F238E27FC236}">
                  <a16:creationId xmlns:a16="http://schemas.microsoft.com/office/drawing/2014/main" id="{D69B005F-6AED-0072-2576-71186F061964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5" y="2890838"/>
              <a:ext cx="52388" cy="12700"/>
            </a:xfrm>
            <a:custGeom>
              <a:avLst/>
              <a:gdLst>
                <a:gd name="T0" fmla="*/ 176 w 176"/>
                <a:gd name="T1" fmla="*/ 43 h 43"/>
                <a:gd name="T2" fmla="*/ 0 w 176"/>
                <a:gd name="T3" fmla="*/ 43 h 43"/>
                <a:gd name="T4" fmla="*/ 0 w 176"/>
                <a:gd name="T5" fmla="*/ 0 h 43"/>
                <a:gd name="T6" fmla="*/ 176 w 176"/>
                <a:gd name="T7" fmla="*/ 0 h 43"/>
                <a:gd name="T8" fmla="*/ 176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176" y="43"/>
                  </a:moveTo>
                  <a:cubicBezTo>
                    <a:pt x="117" y="43"/>
                    <a:pt x="59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1" name="Freeform 248">
              <a:extLst>
                <a:ext uri="{FF2B5EF4-FFF2-40B4-BE49-F238E27FC236}">
                  <a16:creationId xmlns:a16="http://schemas.microsoft.com/office/drawing/2014/main" id="{4F47C50F-81D4-6A20-E2C5-D0E41303912E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5" y="2916238"/>
              <a:ext cx="52388" cy="12700"/>
            </a:xfrm>
            <a:custGeom>
              <a:avLst/>
              <a:gdLst>
                <a:gd name="T0" fmla="*/ 0 w 176"/>
                <a:gd name="T1" fmla="*/ 43 h 43"/>
                <a:gd name="T2" fmla="*/ 0 w 176"/>
                <a:gd name="T3" fmla="*/ 0 h 43"/>
                <a:gd name="T4" fmla="*/ 176 w 176"/>
                <a:gd name="T5" fmla="*/ 0 h 43"/>
                <a:gd name="T6" fmla="*/ 176 w 176"/>
                <a:gd name="T7" fmla="*/ 43 h 43"/>
                <a:gd name="T8" fmla="*/ 0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0" y="43"/>
                  </a:move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ubicBezTo>
                    <a:pt x="117" y="43"/>
                    <a:pt x="59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2" name="Freeform 249">
              <a:extLst>
                <a:ext uri="{FF2B5EF4-FFF2-40B4-BE49-F238E27FC236}">
                  <a16:creationId xmlns:a16="http://schemas.microsoft.com/office/drawing/2014/main" id="{552373F7-412F-8CE8-73FB-7F4413F17AE8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5" y="2943225"/>
              <a:ext cx="52388" cy="12700"/>
            </a:xfrm>
            <a:custGeom>
              <a:avLst/>
              <a:gdLst>
                <a:gd name="T0" fmla="*/ 0 w 176"/>
                <a:gd name="T1" fmla="*/ 43 h 43"/>
                <a:gd name="T2" fmla="*/ 0 w 176"/>
                <a:gd name="T3" fmla="*/ 0 h 43"/>
                <a:gd name="T4" fmla="*/ 176 w 176"/>
                <a:gd name="T5" fmla="*/ 0 h 43"/>
                <a:gd name="T6" fmla="*/ 176 w 176"/>
                <a:gd name="T7" fmla="*/ 43 h 43"/>
                <a:gd name="T8" fmla="*/ 0 w 176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59" y="0"/>
                    <a:pt x="117" y="0"/>
                    <a:pt x="176" y="0"/>
                  </a:cubicBezTo>
                  <a:cubicBezTo>
                    <a:pt x="176" y="14"/>
                    <a:pt x="176" y="28"/>
                    <a:pt x="176" y="43"/>
                  </a:cubicBezTo>
                  <a:cubicBezTo>
                    <a:pt x="118" y="43"/>
                    <a:pt x="59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3" name="Freeform 250">
              <a:extLst>
                <a:ext uri="{FF2B5EF4-FFF2-40B4-BE49-F238E27FC236}">
                  <a16:creationId xmlns:a16="http://schemas.microsoft.com/office/drawing/2014/main" id="{FC552730-0036-3AAC-FDFF-E9C97CDC3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5273675" y="2970213"/>
              <a:ext cx="52388" cy="12700"/>
            </a:xfrm>
            <a:custGeom>
              <a:avLst/>
              <a:gdLst>
                <a:gd name="T0" fmla="*/ 176 w 176"/>
                <a:gd name="T1" fmla="*/ 0 h 43"/>
                <a:gd name="T2" fmla="*/ 176 w 176"/>
                <a:gd name="T3" fmla="*/ 43 h 43"/>
                <a:gd name="T4" fmla="*/ 0 w 176"/>
                <a:gd name="T5" fmla="*/ 43 h 43"/>
                <a:gd name="T6" fmla="*/ 0 w 176"/>
                <a:gd name="T7" fmla="*/ 0 h 43"/>
                <a:gd name="T8" fmla="*/ 176 w 176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76" h="43">
                  <a:moveTo>
                    <a:pt x="176" y="0"/>
                  </a:moveTo>
                  <a:cubicBezTo>
                    <a:pt x="176" y="15"/>
                    <a:pt x="176" y="29"/>
                    <a:pt x="176" y="43"/>
                  </a:cubicBezTo>
                  <a:cubicBezTo>
                    <a:pt x="118" y="43"/>
                    <a:pt x="59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58" y="0"/>
                    <a:pt x="117" y="0"/>
                    <a:pt x="17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4" name="Freeform 251">
              <a:extLst>
                <a:ext uri="{FF2B5EF4-FFF2-40B4-BE49-F238E27FC236}">
                  <a16:creationId xmlns:a16="http://schemas.microsoft.com/office/drawing/2014/main" id="{269BC5C2-BB8E-3DA5-C175-B4E4C9AC8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2995613"/>
              <a:ext cx="25400" cy="12700"/>
            </a:xfrm>
            <a:custGeom>
              <a:avLst/>
              <a:gdLst>
                <a:gd name="T0" fmla="*/ 87 w 87"/>
                <a:gd name="T1" fmla="*/ 0 h 43"/>
                <a:gd name="T2" fmla="*/ 87 w 87"/>
                <a:gd name="T3" fmla="*/ 43 h 43"/>
                <a:gd name="T4" fmla="*/ 0 w 87"/>
                <a:gd name="T5" fmla="*/ 43 h 43"/>
                <a:gd name="T6" fmla="*/ 0 w 87"/>
                <a:gd name="T7" fmla="*/ 0 h 43"/>
                <a:gd name="T8" fmla="*/ 87 w 87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87" y="0"/>
                  </a:moveTo>
                  <a:cubicBezTo>
                    <a:pt x="87" y="15"/>
                    <a:pt x="87" y="29"/>
                    <a:pt x="87" y="43"/>
                  </a:cubicBezTo>
                  <a:cubicBezTo>
                    <a:pt x="58" y="43"/>
                    <a:pt x="30" y="43"/>
                    <a:pt x="0" y="43"/>
                  </a:cubicBezTo>
                  <a:cubicBezTo>
                    <a:pt x="0" y="29"/>
                    <a:pt x="0" y="15"/>
                    <a:pt x="0" y="0"/>
                  </a:cubicBezTo>
                  <a:cubicBezTo>
                    <a:pt x="29" y="0"/>
                    <a:pt x="58" y="0"/>
                    <a:pt x="8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5" name="Freeform 252">
              <a:extLst>
                <a:ext uri="{FF2B5EF4-FFF2-40B4-BE49-F238E27FC236}">
                  <a16:creationId xmlns:a16="http://schemas.microsoft.com/office/drawing/2014/main" id="{0E885E9F-ED4C-26A2-E238-B06F3D75316E}"/>
                </a:ext>
              </a:extLst>
            </p:cNvPr>
            <p:cNvSpPr>
              <a:spLocks/>
            </p:cNvSpPr>
            <p:nvPr/>
          </p:nvSpPr>
          <p:spPr bwMode="auto">
            <a:xfrm>
              <a:off x="5300663" y="3022600"/>
              <a:ext cx="25400" cy="12700"/>
            </a:xfrm>
            <a:custGeom>
              <a:avLst/>
              <a:gdLst>
                <a:gd name="T0" fmla="*/ 0 w 87"/>
                <a:gd name="T1" fmla="*/ 43 h 43"/>
                <a:gd name="T2" fmla="*/ 0 w 87"/>
                <a:gd name="T3" fmla="*/ 0 h 43"/>
                <a:gd name="T4" fmla="*/ 87 w 87"/>
                <a:gd name="T5" fmla="*/ 0 h 43"/>
                <a:gd name="T6" fmla="*/ 87 w 87"/>
                <a:gd name="T7" fmla="*/ 43 h 43"/>
                <a:gd name="T8" fmla="*/ 0 w 87"/>
                <a:gd name="T9" fmla="*/ 43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43">
                  <a:moveTo>
                    <a:pt x="0" y="43"/>
                  </a:moveTo>
                  <a:cubicBezTo>
                    <a:pt x="0" y="28"/>
                    <a:pt x="0" y="14"/>
                    <a:pt x="0" y="0"/>
                  </a:cubicBezTo>
                  <a:cubicBezTo>
                    <a:pt x="29" y="0"/>
                    <a:pt x="57" y="0"/>
                    <a:pt x="87" y="0"/>
                  </a:cubicBezTo>
                  <a:cubicBezTo>
                    <a:pt x="87" y="14"/>
                    <a:pt x="87" y="28"/>
                    <a:pt x="87" y="43"/>
                  </a:cubicBezTo>
                  <a:cubicBezTo>
                    <a:pt x="58" y="43"/>
                    <a:pt x="30" y="43"/>
                    <a:pt x="0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6" name="Freeform 253">
              <a:extLst>
                <a:ext uri="{FF2B5EF4-FFF2-40B4-BE49-F238E27FC236}">
                  <a16:creationId xmlns:a16="http://schemas.microsoft.com/office/drawing/2014/main" id="{EBDFD7BA-969A-FDE0-1295-272B32BC05B8}"/>
                </a:ext>
              </a:extLst>
            </p:cNvPr>
            <p:cNvSpPr>
              <a:spLocks/>
            </p:cNvSpPr>
            <p:nvPr/>
          </p:nvSpPr>
          <p:spPr bwMode="auto">
            <a:xfrm>
              <a:off x="5419725" y="3128963"/>
              <a:ext cx="12700" cy="12700"/>
            </a:xfrm>
            <a:custGeom>
              <a:avLst/>
              <a:gdLst>
                <a:gd name="T0" fmla="*/ 0 w 42"/>
                <a:gd name="T1" fmla="*/ 0 h 43"/>
                <a:gd name="T2" fmla="*/ 42 w 42"/>
                <a:gd name="T3" fmla="*/ 0 h 43"/>
                <a:gd name="T4" fmla="*/ 42 w 42"/>
                <a:gd name="T5" fmla="*/ 43 h 43"/>
                <a:gd name="T6" fmla="*/ 0 w 42"/>
                <a:gd name="T7" fmla="*/ 43 h 43"/>
                <a:gd name="T8" fmla="*/ 0 w 42"/>
                <a:gd name="T9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2" h="43">
                  <a:moveTo>
                    <a:pt x="0" y="0"/>
                  </a:moveTo>
                  <a:cubicBezTo>
                    <a:pt x="14" y="0"/>
                    <a:pt x="28" y="0"/>
                    <a:pt x="42" y="0"/>
                  </a:cubicBezTo>
                  <a:cubicBezTo>
                    <a:pt x="42" y="14"/>
                    <a:pt x="42" y="28"/>
                    <a:pt x="42" y="43"/>
                  </a:cubicBezTo>
                  <a:cubicBezTo>
                    <a:pt x="28" y="43"/>
                    <a:pt x="14" y="43"/>
                    <a:pt x="0" y="43"/>
                  </a:cubicBezTo>
                  <a:cubicBezTo>
                    <a:pt x="0" y="29"/>
                    <a:pt x="0" y="14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7" name="Freeform 254">
              <a:extLst>
                <a:ext uri="{FF2B5EF4-FFF2-40B4-BE49-F238E27FC236}">
                  <a16:creationId xmlns:a16="http://schemas.microsoft.com/office/drawing/2014/main" id="{64F04A61-B74C-71A6-54C7-AACFE7A8851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7313" y="3062288"/>
              <a:ext cx="41275" cy="93663"/>
            </a:xfrm>
            <a:custGeom>
              <a:avLst/>
              <a:gdLst>
                <a:gd name="T0" fmla="*/ 1 w 137"/>
                <a:gd name="T1" fmla="*/ 70 h 313"/>
                <a:gd name="T2" fmla="*/ 70 w 137"/>
                <a:gd name="T3" fmla="*/ 1 h 313"/>
                <a:gd name="T4" fmla="*/ 134 w 137"/>
                <a:gd name="T5" fmla="*/ 73 h 313"/>
                <a:gd name="T6" fmla="*/ 119 w 137"/>
                <a:gd name="T7" fmla="*/ 221 h 313"/>
                <a:gd name="T8" fmla="*/ 114 w 137"/>
                <a:gd name="T9" fmla="*/ 270 h 313"/>
                <a:gd name="T10" fmla="*/ 69 w 137"/>
                <a:gd name="T11" fmla="*/ 313 h 313"/>
                <a:gd name="T12" fmla="*/ 21 w 137"/>
                <a:gd name="T13" fmla="*/ 272 h 313"/>
                <a:gd name="T14" fmla="*/ 1 w 137"/>
                <a:gd name="T15" fmla="*/ 70 h 313"/>
                <a:gd name="T16" fmla="*/ 66 w 137"/>
                <a:gd name="T17" fmla="*/ 266 h 313"/>
                <a:gd name="T18" fmla="*/ 69 w 137"/>
                <a:gd name="T19" fmla="*/ 266 h 313"/>
                <a:gd name="T20" fmla="*/ 70 w 137"/>
                <a:gd name="T21" fmla="*/ 262 h 313"/>
                <a:gd name="T22" fmla="*/ 89 w 137"/>
                <a:gd name="T23" fmla="*/ 73 h 313"/>
                <a:gd name="T24" fmla="*/ 68 w 137"/>
                <a:gd name="T25" fmla="*/ 45 h 313"/>
                <a:gd name="T26" fmla="*/ 46 w 137"/>
                <a:gd name="T27" fmla="*/ 73 h 313"/>
                <a:gd name="T28" fmla="*/ 60 w 137"/>
                <a:gd name="T29" fmla="*/ 214 h 313"/>
                <a:gd name="T30" fmla="*/ 66 w 137"/>
                <a:gd name="T31" fmla="*/ 266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37" h="313">
                  <a:moveTo>
                    <a:pt x="1" y="70"/>
                  </a:moveTo>
                  <a:cubicBezTo>
                    <a:pt x="0" y="29"/>
                    <a:pt x="30" y="0"/>
                    <a:pt x="70" y="1"/>
                  </a:cubicBezTo>
                  <a:cubicBezTo>
                    <a:pt x="109" y="2"/>
                    <a:pt x="137" y="33"/>
                    <a:pt x="134" y="73"/>
                  </a:cubicBezTo>
                  <a:cubicBezTo>
                    <a:pt x="130" y="122"/>
                    <a:pt x="124" y="172"/>
                    <a:pt x="119" y="221"/>
                  </a:cubicBezTo>
                  <a:cubicBezTo>
                    <a:pt x="118" y="237"/>
                    <a:pt x="116" y="253"/>
                    <a:pt x="114" y="270"/>
                  </a:cubicBezTo>
                  <a:cubicBezTo>
                    <a:pt x="111" y="294"/>
                    <a:pt x="93" y="312"/>
                    <a:pt x="69" y="313"/>
                  </a:cubicBezTo>
                  <a:cubicBezTo>
                    <a:pt x="46" y="313"/>
                    <a:pt x="24" y="297"/>
                    <a:pt x="21" y="272"/>
                  </a:cubicBezTo>
                  <a:cubicBezTo>
                    <a:pt x="14" y="204"/>
                    <a:pt x="7" y="136"/>
                    <a:pt x="1" y="70"/>
                  </a:cubicBezTo>
                  <a:close/>
                  <a:moveTo>
                    <a:pt x="66" y="266"/>
                  </a:moveTo>
                  <a:cubicBezTo>
                    <a:pt x="67" y="266"/>
                    <a:pt x="68" y="266"/>
                    <a:pt x="69" y="266"/>
                  </a:cubicBezTo>
                  <a:cubicBezTo>
                    <a:pt x="69" y="265"/>
                    <a:pt x="70" y="263"/>
                    <a:pt x="70" y="262"/>
                  </a:cubicBezTo>
                  <a:cubicBezTo>
                    <a:pt x="77" y="199"/>
                    <a:pt x="83" y="136"/>
                    <a:pt x="89" y="73"/>
                  </a:cubicBezTo>
                  <a:cubicBezTo>
                    <a:pt x="91" y="56"/>
                    <a:pt x="83" y="46"/>
                    <a:pt x="68" y="45"/>
                  </a:cubicBezTo>
                  <a:cubicBezTo>
                    <a:pt x="52" y="45"/>
                    <a:pt x="44" y="55"/>
                    <a:pt x="46" y="73"/>
                  </a:cubicBezTo>
                  <a:cubicBezTo>
                    <a:pt x="50" y="120"/>
                    <a:pt x="55" y="167"/>
                    <a:pt x="60" y="214"/>
                  </a:cubicBezTo>
                  <a:cubicBezTo>
                    <a:pt x="62" y="232"/>
                    <a:pt x="64" y="249"/>
                    <a:pt x="66" y="2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8" name="Freeform 255">
              <a:extLst>
                <a:ext uri="{FF2B5EF4-FFF2-40B4-BE49-F238E27FC236}">
                  <a16:creationId xmlns:a16="http://schemas.microsoft.com/office/drawing/2014/main" id="{7EA8870E-3DE7-3866-E71E-6FBB4064DB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67313" y="3168650"/>
              <a:ext cx="41275" cy="39688"/>
            </a:xfrm>
            <a:custGeom>
              <a:avLst/>
              <a:gdLst>
                <a:gd name="T0" fmla="*/ 67 w 135"/>
                <a:gd name="T1" fmla="*/ 134 h 134"/>
                <a:gd name="T2" fmla="*/ 1 w 135"/>
                <a:gd name="T3" fmla="*/ 66 h 134"/>
                <a:gd name="T4" fmla="*/ 68 w 135"/>
                <a:gd name="T5" fmla="*/ 0 h 134"/>
                <a:gd name="T6" fmla="*/ 134 w 135"/>
                <a:gd name="T7" fmla="*/ 68 h 134"/>
                <a:gd name="T8" fmla="*/ 67 w 135"/>
                <a:gd name="T9" fmla="*/ 134 h 134"/>
                <a:gd name="T10" fmla="*/ 68 w 135"/>
                <a:gd name="T11" fmla="*/ 45 h 134"/>
                <a:gd name="T12" fmla="*/ 45 w 135"/>
                <a:gd name="T13" fmla="*/ 66 h 134"/>
                <a:gd name="T14" fmla="*/ 67 w 135"/>
                <a:gd name="T15" fmla="*/ 89 h 134"/>
                <a:gd name="T16" fmla="*/ 90 w 135"/>
                <a:gd name="T17" fmla="*/ 67 h 134"/>
                <a:gd name="T18" fmla="*/ 68 w 135"/>
                <a:gd name="T19" fmla="*/ 45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5" h="134">
                  <a:moveTo>
                    <a:pt x="67" y="134"/>
                  </a:moveTo>
                  <a:cubicBezTo>
                    <a:pt x="30" y="133"/>
                    <a:pt x="0" y="103"/>
                    <a:pt x="1" y="66"/>
                  </a:cubicBezTo>
                  <a:cubicBezTo>
                    <a:pt x="1" y="30"/>
                    <a:pt x="32" y="0"/>
                    <a:pt x="68" y="0"/>
                  </a:cubicBezTo>
                  <a:cubicBezTo>
                    <a:pt x="105" y="0"/>
                    <a:pt x="135" y="31"/>
                    <a:pt x="134" y="68"/>
                  </a:cubicBezTo>
                  <a:cubicBezTo>
                    <a:pt x="134" y="104"/>
                    <a:pt x="104" y="134"/>
                    <a:pt x="67" y="134"/>
                  </a:cubicBezTo>
                  <a:close/>
                  <a:moveTo>
                    <a:pt x="68" y="45"/>
                  </a:moveTo>
                  <a:cubicBezTo>
                    <a:pt x="56" y="44"/>
                    <a:pt x="46" y="54"/>
                    <a:pt x="45" y="66"/>
                  </a:cubicBezTo>
                  <a:cubicBezTo>
                    <a:pt x="45" y="78"/>
                    <a:pt x="55" y="89"/>
                    <a:pt x="67" y="89"/>
                  </a:cubicBezTo>
                  <a:cubicBezTo>
                    <a:pt x="79" y="89"/>
                    <a:pt x="89" y="79"/>
                    <a:pt x="90" y="67"/>
                  </a:cubicBezTo>
                  <a:cubicBezTo>
                    <a:pt x="90" y="55"/>
                    <a:pt x="80" y="45"/>
                    <a:pt x="68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9" name="Freeform 256">
              <a:extLst>
                <a:ext uri="{FF2B5EF4-FFF2-40B4-BE49-F238E27FC236}">
                  <a16:creationId xmlns:a16="http://schemas.microsoft.com/office/drawing/2014/main" id="{CA891F82-B2DA-3F5B-912B-2273398EA461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2911475"/>
              <a:ext cx="53975" cy="46038"/>
            </a:xfrm>
            <a:custGeom>
              <a:avLst/>
              <a:gdLst>
                <a:gd name="T0" fmla="*/ 152 w 181"/>
                <a:gd name="T1" fmla="*/ 0 h 155"/>
                <a:gd name="T2" fmla="*/ 181 w 181"/>
                <a:gd name="T3" fmla="*/ 32 h 155"/>
                <a:gd name="T4" fmla="*/ 58 w 181"/>
                <a:gd name="T5" fmla="*/ 155 h 155"/>
                <a:gd name="T6" fmla="*/ 0 w 181"/>
                <a:gd name="T7" fmla="*/ 96 h 155"/>
                <a:gd name="T8" fmla="*/ 30 w 181"/>
                <a:gd name="T9" fmla="*/ 66 h 155"/>
                <a:gd name="T10" fmla="*/ 54 w 181"/>
                <a:gd name="T11" fmla="*/ 98 h 155"/>
                <a:gd name="T12" fmla="*/ 152 w 181"/>
                <a:gd name="T13" fmla="*/ 0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1" h="155">
                  <a:moveTo>
                    <a:pt x="152" y="0"/>
                  </a:moveTo>
                  <a:cubicBezTo>
                    <a:pt x="163" y="12"/>
                    <a:pt x="172" y="22"/>
                    <a:pt x="181" y="32"/>
                  </a:cubicBezTo>
                  <a:cubicBezTo>
                    <a:pt x="140" y="73"/>
                    <a:pt x="99" y="114"/>
                    <a:pt x="58" y="155"/>
                  </a:cubicBezTo>
                  <a:cubicBezTo>
                    <a:pt x="40" y="136"/>
                    <a:pt x="20" y="116"/>
                    <a:pt x="0" y="96"/>
                  </a:cubicBezTo>
                  <a:cubicBezTo>
                    <a:pt x="8" y="88"/>
                    <a:pt x="18" y="79"/>
                    <a:pt x="30" y="66"/>
                  </a:cubicBezTo>
                  <a:cubicBezTo>
                    <a:pt x="38" y="77"/>
                    <a:pt x="46" y="87"/>
                    <a:pt x="54" y="98"/>
                  </a:cubicBezTo>
                  <a:cubicBezTo>
                    <a:pt x="89" y="63"/>
                    <a:pt x="120" y="32"/>
                    <a:pt x="1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0" name="Freeform 257">
              <a:extLst>
                <a:ext uri="{FF2B5EF4-FFF2-40B4-BE49-F238E27FC236}">
                  <a16:creationId xmlns:a16="http://schemas.microsoft.com/office/drawing/2014/main" id="{D3E625B9-39E3-79FE-1733-58C4AEC5695F}"/>
                </a:ext>
              </a:extLst>
            </p:cNvPr>
            <p:cNvSpPr>
              <a:spLocks/>
            </p:cNvSpPr>
            <p:nvPr/>
          </p:nvSpPr>
          <p:spPr bwMode="auto">
            <a:xfrm>
              <a:off x="5362575" y="3017838"/>
              <a:ext cx="53975" cy="46038"/>
            </a:xfrm>
            <a:custGeom>
              <a:avLst/>
              <a:gdLst>
                <a:gd name="T0" fmla="*/ 0 w 180"/>
                <a:gd name="T1" fmla="*/ 96 h 154"/>
                <a:gd name="T2" fmla="*/ 31 w 180"/>
                <a:gd name="T3" fmla="*/ 67 h 154"/>
                <a:gd name="T4" fmla="*/ 54 w 180"/>
                <a:gd name="T5" fmla="*/ 98 h 154"/>
                <a:gd name="T6" fmla="*/ 152 w 180"/>
                <a:gd name="T7" fmla="*/ 0 h 154"/>
                <a:gd name="T8" fmla="*/ 180 w 180"/>
                <a:gd name="T9" fmla="*/ 30 h 154"/>
                <a:gd name="T10" fmla="*/ 57 w 180"/>
                <a:gd name="T11" fmla="*/ 154 h 154"/>
                <a:gd name="T12" fmla="*/ 0 w 180"/>
                <a:gd name="T13" fmla="*/ 96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80" h="154">
                  <a:moveTo>
                    <a:pt x="0" y="96"/>
                  </a:moveTo>
                  <a:cubicBezTo>
                    <a:pt x="8" y="88"/>
                    <a:pt x="18" y="79"/>
                    <a:pt x="31" y="67"/>
                  </a:cubicBezTo>
                  <a:cubicBezTo>
                    <a:pt x="38" y="77"/>
                    <a:pt x="46" y="87"/>
                    <a:pt x="54" y="98"/>
                  </a:cubicBezTo>
                  <a:cubicBezTo>
                    <a:pt x="89" y="63"/>
                    <a:pt x="120" y="32"/>
                    <a:pt x="152" y="0"/>
                  </a:cubicBezTo>
                  <a:cubicBezTo>
                    <a:pt x="163" y="12"/>
                    <a:pt x="172" y="22"/>
                    <a:pt x="180" y="30"/>
                  </a:cubicBezTo>
                  <a:cubicBezTo>
                    <a:pt x="139" y="71"/>
                    <a:pt x="97" y="113"/>
                    <a:pt x="57" y="154"/>
                  </a:cubicBezTo>
                  <a:cubicBezTo>
                    <a:pt x="40" y="137"/>
                    <a:pt x="20" y="117"/>
                    <a:pt x="0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31" name="Group 230">
            <a:extLst>
              <a:ext uri="{FF2B5EF4-FFF2-40B4-BE49-F238E27FC236}">
                <a16:creationId xmlns:a16="http://schemas.microsoft.com/office/drawing/2014/main" id="{FC2C0E59-DE27-84A3-EA2D-82EB4D3CC390}"/>
              </a:ext>
            </a:extLst>
          </p:cNvPr>
          <p:cNvGrpSpPr/>
          <p:nvPr/>
        </p:nvGrpSpPr>
        <p:grpSpPr>
          <a:xfrm>
            <a:off x="4914823" y="2913016"/>
            <a:ext cx="465204" cy="422235"/>
            <a:chOff x="6208713" y="2849563"/>
            <a:chExt cx="395287" cy="358775"/>
          </a:xfrm>
          <a:solidFill>
            <a:srgbClr val="43266B"/>
          </a:solidFill>
        </p:grpSpPr>
        <p:sp>
          <p:nvSpPr>
            <p:cNvPr id="232" name="Freeform 259">
              <a:extLst>
                <a:ext uri="{FF2B5EF4-FFF2-40B4-BE49-F238E27FC236}">
                  <a16:creationId xmlns:a16="http://schemas.microsoft.com/office/drawing/2014/main" id="{548EEBC5-2088-26E1-DC20-F497A82C2AC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08713" y="2849563"/>
              <a:ext cx="390525" cy="320675"/>
            </a:xfrm>
            <a:custGeom>
              <a:avLst/>
              <a:gdLst>
                <a:gd name="T0" fmla="*/ 0 w 1312"/>
                <a:gd name="T1" fmla="*/ 74 h 1074"/>
                <a:gd name="T2" fmla="*/ 3 w 1312"/>
                <a:gd name="T3" fmla="*/ 68 h 1074"/>
                <a:gd name="T4" fmla="*/ 86 w 1312"/>
                <a:gd name="T5" fmla="*/ 1 h 1074"/>
                <a:gd name="T6" fmla="*/ 97 w 1312"/>
                <a:gd name="T7" fmla="*/ 1 h 1074"/>
                <a:gd name="T8" fmla="*/ 1216 w 1312"/>
                <a:gd name="T9" fmla="*/ 0 h 1074"/>
                <a:gd name="T10" fmla="*/ 1285 w 1312"/>
                <a:gd name="T11" fmla="*/ 25 h 1074"/>
                <a:gd name="T12" fmla="*/ 1312 w 1312"/>
                <a:gd name="T13" fmla="*/ 86 h 1074"/>
                <a:gd name="T14" fmla="*/ 1312 w 1312"/>
                <a:gd name="T15" fmla="*/ 444 h 1074"/>
                <a:gd name="T16" fmla="*/ 1291 w 1312"/>
                <a:gd name="T17" fmla="*/ 469 h 1074"/>
                <a:gd name="T18" fmla="*/ 1269 w 1312"/>
                <a:gd name="T19" fmla="*/ 443 h 1074"/>
                <a:gd name="T20" fmla="*/ 1269 w 1312"/>
                <a:gd name="T21" fmla="*/ 323 h 1074"/>
                <a:gd name="T22" fmla="*/ 1269 w 1312"/>
                <a:gd name="T23" fmla="*/ 308 h 1074"/>
                <a:gd name="T24" fmla="*/ 44 w 1312"/>
                <a:gd name="T25" fmla="*/ 308 h 1074"/>
                <a:gd name="T26" fmla="*/ 44 w 1312"/>
                <a:gd name="T27" fmla="*/ 322 h 1074"/>
                <a:gd name="T28" fmla="*/ 44 w 1312"/>
                <a:gd name="T29" fmla="*/ 977 h 1074"/>
                <a:gd name="T30" fmla="*/ 96 w 1312"/>
                <a:gd name="T31" fmla="*/ 1028 h 1074"/>
                <a:gd name="T32" fmla="*/ 299 w 1312"/>
                <a:gd name="T33" fmla="*/ 1028 h 1074"/>
                <a:gd name="T34" fmla="*/ 316 w 1312"/>
                <a:gd name="T35" fmla="*/ 1030 h 1074"/>
                <a:gd name="T36" fmla="*/ 331 w 1312"/>
                <a:gd name="T37" fmla="*/ 1052 h 1074"/>
                <a:gd name="T38" fmla="*/ 314 w 1312"/>
                <a:gd name="T39" fmla="*/ 1071 h 1074"/>
                <a:gd name="T40" fmla="*/ 299 w 1312"/>
                <a:gd name="T41" fmla="*/ 1072 h 1074"/>
                <a:gd name="T42" fmla="*/ 108 w 1312"/>
                <a:gd name="T43" fmla="*/ 1073 h 1074"/>
                <a:gd name="T44" fmla="*/ 0 w 1312"/>
                <a:gd name="T45" fmla="*/ 999 h 1074"/>
                <a:gd name="T46" fmla="*/ 0 w 1312"/>
                <a:gd name="T47" fmla="*/ 74 h 1074"/>
                <a:gd name="T48" fmla="*/ 1268 w 1312"/>
                <a:gd name="T49" fmla="*/ 263 h 1074"/>
                <a:gd name="T50" fmla="*/ 1269 w 1312"/>
                <a:gd name="T51" fmla="*/ 250 h 1074"/>
                <a:gd name="T52" fmla="*/ 1269 w 1312"/>
                <a:gd name="T53" fmla="*/ 94 h 1074"/>
                <a:gd name="T54" fmla="*/ 1219 w 1312"/>
                <a:gd name="T55" fmla="*/ 44 h 1074"/>
                <a:gd name="T56" fmla="*/ 94 w 1312"/>
                <a:gd name="T57" fmla="*/ 44 h 1074"/>
                <a:gd name="T58" fmla="*/ 44 w 1312"/>
                <a:gd name="T59" fmla="*/ 94 h 1074"/>
                <a:gd name="T60" fmla="*/ 44 w 1312"/>
                <a:gd name="T61" fmla="*/ 250 h 1074"/>
                <a:gd name="T62" fmla="*/ 45 w 1312"/>
                <a:gd name="T63" fmla="*/ 263 h 1074"/>
                <a:gd name="T64" fmla="*/ 1268 w 1312"/>
                <a:gd name="T65" fmla="*/ 263 h 10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12" h="1074">
                  <a:moveTo>
                    <a:pt x="0" y="74"/>
                  </a:moveTo>
                  <a:cubicBezTo>
                    <a:pt x="1" y="72"/>
                    <a:pt x="2" y="70"/>
                    <a:pt x="3" y="68"/>
                  </a:cubicBezTo>
                  <a:cubicBezTo>
                    <a:pt x="13" y="28"/>
                    <a:pt x="44" y="3"/>
                    <a:pt x="86" y="1"/>
                  </a:cubicBezTo>
                  <a:cubicBezTo>
                    <a:pt x="89" y="1"/>
                    <a:pt x="93" y="1"/>
                    <a:pt x="97" y="1"/>
                  </a:cubicBezTo>
                  <a:cubicBezTo>
                    <a:pt x="470" y="1"/>
                    <a:pt x="843" y="1"/>
                    <a:pt x="1216" y="0"/>
                  </a:cubicBezTo>
                  <a:cubicBezTo>
                    <a:pt x="1242" y="0"/>
                    <a:pt x="1265" y="6"/>
                    <a:pt x="1285" y="25"/>
                  </a:cubicBezTo>
                  <a:cubicBezTo>
                    <a:pt x="1302" y="42"/>
                    <a:pt x="1312" y="62"/>
                    <a:pt x="1312" y="86"/>
                  </a:cubicBezTo>
                  <a:cubicBezTo>
                    <a:pt x="1312" y="205"/>
                    <a:pt x="1312" y="325"/>
                    <a:pt x="1312" y="444"/>
                  </a:cubicBezTo>
                  <a:cubicBezTo>
                    <a:pt x="1312" y="459"/>
                    <a:pt x="1303" y="469"/>
                    <a:pt x="1291" y="469"/>
                  </a:cubicBezTo>
                  <a:cubicBezTo>
                    <a:pt x="1277" y="469"/>
                    <a:pt x="1269" y="459"/>
                    <a:pt x="1269" y="443"/>
                  </a:cubicBezTo>
                  <a:cubicBezTo>
                    <a:pt x="1269" y="403"/>
                    <a:pt x="1269" y="363"/>
                    <a:pt x="1269" y="323"/>
                  </a:cubicBezTo>
                  <a:cubicBezTo>
                    <a:pt x="1269" y="318"/>
                    <a:pt x="1269" y="313"/>
                    <a:pt x="1269" y="308"/>
                  </a:cubicBezTo>
                  <a:cubicBezTo>
                    <a:pt x="860" y="308"/>
                    <a:pt x="453" y="308"/>
                    <a:pt x="44" y="308"/>
                  </a:cubicBezTo>
                  <a:cubicBezTo>
                    <a:pt x="44" y="313"/>
                    <a:pt x="44" y="318"/>
                    <a:pt x="44" y="322"/>
                  </a:cubicBezTo>
                  <a:cubicBezTo>
                    <a:pt x="44" y="540"/>
                    <a:pt x="44" y="759"/>
                    <a:pt x="44" y="977"/>
                  </a:cubicBezTo>
                  <a:cubicBezTo>
                    <a:pt x="44" y="1012"/>
                    <a:pt x="60" y="1028"/>
                    <a:pt x="96" y="1028"/>
                  </a:cubicBezTo>
                  <a:cubicBezTo>
                    <a:pt x="164" y="1028"/>
                    <a:pt x="232" y="1028"/>
                    <a:pt x="299" y="1028"/>
                  </a:cubicBezTo>
                  <a:cubicBezTo>
                    <a:pt x="305" y="1028"/>
                    <a:pt x="311" y="1028"/>
                    <a:pt x="316" y="1030"/>
                  </a:cubicBezTo>
                  <a:cubicBezTo>
                    <a:pt x="327" y="1033"/>
                    <a:pt x="332" y="1041"/>
                    <a:pt x="331" y="1052"/>
                  </a:cubicBezTo>
                  <a:cubicBezTo>
                    <a:pt x="331" y="1063"/>
                    <a:pt x="325" y="1069"/>
                    <a:pt x="314" y="1071"/>
                  </a:cubicBezTo>
                  <a:cubicBezTo>
                    <a:pt x="309" y="1072"/>
                    <a:pt x="304" y="1072"/>
                    <a:pt x="299" y="1072"/>
                  </a:cubicBezTo>
                  <a:cubicBezTo>
                    <a:pt x="235" y="1072"/>
                    <a:pt x="171" y="1071"/>
                    <a:pt x="108" y="1073"/>
                  </a:cubicBezTo>
                  <a:cubicBezTo>
                    <a:pt x="59" y="1074"/>
                    <a:pt x="18" y="1060"/>
                    <a:pt x="0" y="999"/>
                  </a:cubicBezTo>
                  <a:cubicBezTo>
                    <a:pt x="0" y="691"/>
                    <a:pt x="0" y="383"/>
                    <a:pt x="0" y="74"/>
                  </a:cubicBezTo>
                  <a:close/>
                  <a:moveTo>
                    <a:pt x="1268" y="263"/>
                  </a:moveTo>
                  <a:cubicBezTo>
                    <a:pt x="1268" y="258"/>
                    <a:pt x="1269" y="254"/>
                    <a:pt x="1269" y="250"/>
                  </a:cubicBezTo>
                  <a:cubicBezTo>
                    <a:pt x="1269" y="198"/>
                    <a:pt x="1269" y="146"/>
                    <a:pt x="1269" y="94"/>
                  </a:cubicBezTo>
                  <a:cubicBezTo>
                    <a:pt x="1269" y="62"/>
                    <a:pt x="1251" y="44"/>
                    <a:pt x="1219" y="44"/>
                  </a:cubicBezTo>
                  <a:cubicBezTo>
                    <a:pt x="844" y="44"/>
                    <a:pt x="469" y="44"/>
                    <a:pt x="94" y="44"/>
                  </a:cubicBezTo>
                  <a:cubicBezTo>
                    <a:pt x="61" y="44"/>
                    <a:pt x="44" y="62"/>
                    <a:pt x="44" y="94"/>
                  </a:cubicBezTo>
                  <a:cubicBezTo>
                    <a:pt x="44" y="146"/>
                    <a:pt x="44" y="198"/>
                    <a:pt x="44" y="250"/>
                  </a:cubicBezTo>
                  <a:cubicBezTo>
                    <a:pt x="44" y="255"/>
                    <a:pt x="44" y="259"/>
                    <a:pt x="45" y="263"/>
                  </a:cubicBezTo>
                  <a:cubicBezTo>
                    <a:pt x="453" y="263"/>
                    <a:pt x="860" y="263"/>
                    <a:pt x="1268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3" name="Freeform 260">
              <a:extLst>
                <a:ext uri="{FF2B5EF4-FFF2-40B4-BE49-F238E27FC236}">
                  <a16:creationId xmlns:a16="http://schemas.microsoft.com/office/drawing/2014/main" id="{EA7CB332-F2EF-5EFD-A361-F847E45238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5550" y="2986088"/>
              <a:ext cx="298450" cy="222250"/>
            </a:xfrm>
            <a:custGeom>
              <a:avLst/>
              <a:gdLst>
                <a:gd name="T0" fmla="*/ 854 w 1005"/>
                <a:gd name="T1" fmla="*/ 0 h 745"/>
                <a:gd name="T2" fmla="*/ 926 w 1005"/>
                <a:gd name="T3" fmla="*/ 39 h 745"/>
                <a:gd name="T4" fmla="*/ 969 w 1005"/>
                <a:gd name="T5" fmla="*/ 101 h 745"/>
                <a:gd name="T6" fmla="*/ 943 w 1005"/>
                <a:gd name="T7" fmla="*/ 238 h 745"/>
                <a:gd name="T8" fmla="*/ 674 w 1005"/>
                <a:gd name="T9" fmla="*/ 424 h 745"/>
                <a:gd name="T10" fmla="*/ 337 w 1005"/>
                <a:gd name="T11" fmla="*/ 657 h 745"/>
                <a:gd name="T12" fmla="*/ 260 w 1005"/>
                <a:gd name="T13" fmla="*/ 692 h 745"/>
                <a:gd name="T14" fmla="*/ 61 w 1005"/>
                <a:gd name="T15" fmla="*/ 740 h 745"/>
                <a:gd name="T16" fmla="*/ 11 w 1005"/>
                <a:gd name="T17" fmla="*/ 723 h 745"/>
                <a:gd name="T18" fmla="*/ 13 w 1005"/>
                <a:gd name="T19" fmla="*/ 671 h 745"/>
                <a:gd name="T20" fmla="*/ 146 w 1005"/>
                <a:gd name="T21" fmla="*/ 476 h 745"/>
                <a:gd name="T22" fmla="*/ 165 w 1005"/>
                <a:gd name="T23" fmla="*/ 457 h 745"/>
                <a:gd name="T24" fmla="*/ 798 w 1005"/>
                <a:gd name="T25" fmla="*/ 19 h 745"/>
                <a:gd name="T26" fmla="*/ 854 w 1005"/>
                <a:gd name="T27" fmla="*/ 0 h 745"/>
                <a:gd name="T28" fmla="*/ 298 w 1005"/>
                <a:gd name="T29" fmla="*/ 631 h 745"/>
                <a:gd name="T30" fmla="*/ 694 w 1005"/>
                <a:gd name="T31" fmla="*/ 357 h 745"/>
                <a:gd name="T32" fmla="*/ 594 w 1005"/>
                <a:gd name="T33" fmla="*/ 213 h 745"/>
                <a:gd name="T34" fmla="*/ 199 w 1005"/>
                <a:gd name="T35" fmla="*/ 487 h 745"/>
                <a:gd name="T36" fmla="*/ 298 w 1005"/>
                <a:gd name="T37" fmla="*/ 631 h 745"/>
                <a:gd name="T38" fmla="*/ 820 w 1005"/>
                <a:gd name="T39" fmla="*/ 270 h 745"/>
                <a:gd name="T40" fmla="*/ 931 w 1005"/>
                <a:gd name="T41" fmla="*/ 192 h 745"/>
                <a:gd name="T42" fmla="*/ 939 w 1005"/>
                <a:gd name="T43" fmla="*/ 134 h 745"/>
                <a:gd name="T44" fmla="*/ 891 w 1005"/>
                <a:gd name="T45" fmla="*/ 65 h 745"/>
                <a:gd name="T46" fmla="*/ 826 w 1005"/>
                <a:gd name="T47" fmla="*/ 53 h 745"/>
                <a:gd name="T48" fmla="*/ 767 w 1005"/>
                <a:gd name="T49" fmla="*/ 94 h 745"/>
                <a:gd name="T50" fmla="*/ 720 w 1005"/>
                <a:gd name="T51" fmla="*/ 126 h 745"/>
                <a:gd name="T52" fmla="*/ 820 w 1005"/>
                <a:gd name="T53" fmla="*/ 270 h 745"/>
                <a:gd name="T54" fmla="*/ 730 w 1005"/>
                <a:gd name="T55" fmla="*/ 332 h 745"/>
                <a:gd name="T56" fmla="*/ 784 w 1005"/>
                <a:gd name="T57" fmla="*/ 295 h 745"/>
                <a:gd name="T58" fmla="*/ 684 w 1005"/>
                <a:gd name="T59" fmla="*/ 151 h 745"/>
                <a:gd name="T60" fmla="*/ 630 w 1005"/>
                <a:gd name="T61" fmla="*/ 188 h 745"/>
                <a:gd name="T62" fmla="*/ 730 w 1005"/>
                <a:gd name="T63" fmla="*/ 332 h 745"/>
                <a:gd name="T64" fmla="*/ 257 w 1005"/>
                <a:gd name="T65" fmla="*/ 647 h 745"/>
                <a:gd name="T66" fmla="*/ 168 w 1005"/>
                <a:gd name="T67" fmla="*/ 520 h 745"/>
                <a:gd name="T68" fmla="*/ 116 w 1005"/>
                <a:gd name="T69" fmla="*/ 597 h 745"/>
                <a:gd name="T70" fmla="*/ 162 w 1005"/>
                <a:gd name="T71" fmla="*/ 665 h 745"/>
                <a:gd name="T72" fmla="*/ 169 w 1005"/>
                <a:gd name="T73" fmla="*/ 668 h 745"/>
                <a:gd name="T74" fmla="*/ 257 w 1005"/>
                <a:gd name="T75" fmla="*/ 647 h 745"/>
                <a:gd name="T76" fmla="*/ 120 w 1005"/>
                <a:gd name="T77" fmla="*/ 680 h 745"/>
                <a:gd name="T78" fmla="*/ 89 w 1005"/>
                <a:gd name="T79" fmla="*/ 636 h 745"/>
                <a:gd name="T80" fmla="*/ 47 w 1005"/>
                <a:gd name="T81" fmla="*/ 698 h 745"/>
                <a:gd name="T82" fmla="*/ 120 w 1005"/>
                <a:gd name="T83" fmla="*/ 680 h 7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005" h="745">
                  <a:moveTo>
                    <a:pt x="854" y="0"/>
                  </a:moveTo>
                  <a:cubicBezTo>
                    <a:pt x="885" y="1"/>
                    <a:pt x="908" y="14"/>
                    <a:pt x="926" y="39"/>
                  </a:cubicBezTo>
                  <a:cubicBezTo>
                    <a:pt x="940" y="60"/>
                    <a:pt x="954" y="80"/>
                    <a:pt x="969" y="101"/>
                  </a:cubicBezTo>
                  <a:cubicBezTo>
                    <a:pt x="1005" y="153"/>
                    <a:pt x="996" y="202"/>
                    <a:pt x="943" y="238"/>
                  </a:cubicBezTo>
                  <a:cubicBezTo>
                    <a:pt x="853" y="300"/>
                    <a:pt x="764" y="362"/>
                    <a:pt x="674" y="424"/>
                  </a:cubicBezTo>
                  <a:cubicBezTo>
                    <a:pt x="561" y="502"/>
                    <a:pt x="449" y="579"/>
                    <a:pt x="337" y="657"/>
                  </a:cubicBezTo>
                  <a:cubicBezTo>
                    <a:pt x="313" y="674"/>
                    <a:pt x="288" y="686"/>
                    <a:pt x="260" y="692"/>
                  </a:cubicBezTo>
                  <a:cubicBezTo>
                    <a:pt x="193" y="707"/>
                    <a:pt x="127" y="724"/>
                    <a:pt x="61" y="740"/>
                  </a:cubicBezTo>
                  <a:cubicBezTo>
                    <a:pt x="39" y="745"/>
                    <a:pt x="22" y="739"/>
                    <a:pt x="11" y="723"/>
                  </a:cubicBezTo>
                  <a:cubicBezTo>
                    <a:pt x="0" y="707"/>
                    <a:pt x="0" y="689"/>
                    <a:pt x="13" y="671"/>
                  </a:cubicBezTo>
                  <a:cubicBezTo>
                    <a:pt x="57" y="606"/>
                    <a:pt x="101" y="541"/>
                    <a:pt x="146" y="476"/>
                  </a:cubicBezTo>
                  <a:cubicBezTo>
                    <a:pt x="151" y="469"/>
                    <a:pt x="157" y="462"/>
                    <a:pt x="165" y="457"/>
                  </a:cubicBezTo>
                  <a:cubicBezTo>
                    <a:pt x="376" y="311"/>
                    <a:pt x="587" y="165"/>
                    <a:pt x="798" y="19"/>
                  </a:cubicBezTo>
                  <a:cubicBezTo>
                    <a:pt x="815" y="7"/>
                    <a:pt x="833" y="0"/>
                    <a:pt x="854" y="0"/>
                  </a:cubicBezTo>
                  <a:close/>
                  <a:moveTo>
                    <a:pt x="298" y="631"/>
                  </a:moveTo>
                  <a:cubicBezTo>
                    <a:pt x="431" y="539"/>
                    <a:pt x="562" y="448"/>
                    <a:pt x="694" y="357"/>
                  </a:cubicBezTo>
                  <a:cubicBezTo>
                    <a:pt x="660" y="309"/>
                    <a:pt x="628" y="261"/>
                    <a:pt x="594" y="213"/>
                  </a:cubicBezTo>
                  <a:cubicBezTo>
                    <a:pt x="462" y="305"/>
                    <a:pt x="331" y="395"/>
                    <a:pt x="199" y="487"/>
                  </a:cubicBezTo>
                  <a:cubicBezTo>
                    <a:pt x="232" y="535"/>
                    <a:pt x="265" y="582"/>
                    <a:pt x="298" y="631"/>
                  </a:cubicBezTo>
                  <a:close/>
                  <a:moveTo>
                    <a:pt x="820" y="270"/>
                  </a:moveTo>
                  <a:cubicBezTo>
                    <a:pt x="858" y="244"/>
                    <a:pt x="895" y="219"/>
                    <a:pt x="931" y="192"/>
                  </a:cubicBezTo>
                  <a:cubicBezTo>
                    <a:pt x="950" y="178"/>
                    <a:pt x="952" y="154"/>
                    <a:pt x="939" y="134"/>
                  </a:cubicBezTo>
                  <a:cubicBezTo>
                    <a:pt x="923" y="111"/>
                    <a:pt x="907" y="88"/>
                    <a:pt x="891" y="65"/>
                  </a:cubicBezTo>
                  <a:cubicBezTo>
                    <a:pt x="874" y="42"/>
                    <a:pt x="849" y="37"/>
                    <a:pt x="826" y="53"/>
                  </a:cubicBezTo>
                  <a:cubicBezTo>
                    <a:pt x="806" y="67"/>
                    <a:pt x="786" y="80"/>
                    <a:pt x="767" y="94"/>
                  </a:cubicBezTo>
                  <a:cubicBezTo>
                    <a:pt x="752" y="105"/>
                    <a:pt x="736" y="115"/>
                    <a:pt x="720" y="126"/>
                  </a:cubicBezTo>
                  <a:cubicBezTo>
                    <a:pt x="754" y="175"/>
                    <a:pt x="786" y="222"/>
                    <a:pt x="820" y="270"/>
                  </a:cubicBezTo>
                  <a:close/>
                  <a:moveTo>
                    <a:pt x="730" y="332"/>
                  </a:moveTo>
                  <a:cubicBezTo>
                    <a:pt x="748" y="319"/>
                    <a:pt x="766" y="307"/>
                    <a:pt x="784" y="295"/>
                  </a:cubicBezTo>
                  <a:cubicBezTo>
                    <a:pt x="750" y="246"/>
                    <a:pt x="717" y="199"/>
                    <a:pt x="684" y="151"/>
                  </a:cubicBezTo>
                  <a:cubicBezTo>
                    <a:pt x="665" y="164"/>
                    <a:pt x="648" y="176"/>
                    <a:pt x="630" y="188"/>
                  </a:cubicBezTo>
                  <a:cubicBezTo>
                    <a:pt x="664" y="237"/>
                    <a:pt x="696" y="284"/>
                    <a:pt x="730" y="332"/>
                  </a:cubicBezTo>
                  <a:close/>
                  <a:moveTo>
                    <a:pt x="257" y="647"/>
                  </a:moveTo>
                  <a:cubicBezTo>
                    <a:pt x="227" y="604"/>
                    <a:pt x="198" y="563"/>
                    <a:pt x="168" y="520"/>
                  </a:cubicBezTo>
                  <a:cubicBezTo>
                    <a:pt x="150" y="546"/>
                    <a:pt x="133" y="572"/>
                    <a:pt x="116" y="597"/>
                  </a:cubicBezTo>
                  <a:cubicBezTo>
                    <a:pt x="131" y="620"/>
                    <a:pt x="147" y="642"/>
                    <a:pt x="162" y="665"/>
                  </a:cubicBezTo>
                  <a:cubicBezTo>
                    <a:pt x="164" y="667"/>
                    <a:pt x="167" y="669"/>
                    <a:pt x="169" y="668"/>
                  </a:cubicBezTo>
                  <a:cubicBezTo>
                    <a:pt x="198" y="662"/>
                    <a:pt x="226" y="655"/>
                    <a:pt x="257" y="647"/>
                  </a:cubicBezTo>
                  <a:close/>
                  <a:moveTo>
                    <a:pt x="120" y="680"/>
                  </a:moveTo>
                  <a:cubicBezTo>
                    <a:pt x="109" y="665"/>
                    <a:pt x="100" y="651"/>
                    <a:pt x="89" y="636"/>
                  </a:cubicBezTo>
                  <a:cubicBezTo>
                    <a:pt x="75" y="657"/>
                    <a:pt x="62" y="676"/>
                    <a:pt x="47" y="698"/>
                  </a:cubicBezTo>
                  <a:cubicBezTo>
                    <a:pt x="73" y="692"/>
                    <a:pt x="95" y="686"/>
                    <a:pt x="120" y="6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4" name="Freeform 261">
              <a:extLst>
                <a:ext uri="{FF2B5EF4-FFF2-40B4-BE49-F238E27FC236}">
                  <a16:creationId xmlns:a16="http://schemas.microsoft.com/office/drawing/2014/main" id="{E9C0833C-4301-399D-0872-854B4AF4A3EF}"/>
                </a:ext>
              </a:extLst>
            </p:cNvPr>
            <p:cNvSpPr>
              <a:spLocks/>
            </p:cNvSpPr>
            <p:nvPr/>
          </p:nvSpPr>
          <p:spPr bwMode="auto">
            <a:xfrm>
              <a:off x="6461125" y="3068638"/>
              <a:ext cx="138113" cy="100013"/>
            </a:xfrm>
            <a:custGeom>
              <a:avLst/>
              <a:gdLst>
                <a:gd name="T0" fmla="*/ 204 w 465"/>
                <a:gd name="T1" fmla="*/ 339 h 339"/>
                <a:gd name="T2" fmla="*/ 34 w 465"/>
                <a:gd name="T3" fmla="*/ 339 h 339"/>
                <a:gd name="T4" fmla="*/ 20 w 465"/>
                <a:gd name="T5" fmla="*/ 339 h 339"/>
                <a:gd name="T6" fmla="*/ 1 w 465"/>
                <a:gd name="T7" fmla="*/ 318 h 339"/>
                <a:gd name="T8" fmla="*/ 19 w 465"/>
                <a:gd name="T9" fmla="*/ 296 h 339"/>
                <a:gd name="T10" fmla="*/ 34 w 465"/>
                <a:gd name="T11" fmla="*/ 295 h 339"/>
                <a:gd name="T12" fmla="*/ 367 w 465"/>
                <a:gd name="T13" fmla="*/ 295 h 339"/>
                <a:gd name="T14" fmla="*/ 421 w 465"/>
                <a:gd name="T15" fmla="*/ 242 h 339"/>
                <a:gd name="T16" fmla="*/ 420 w 465"/>
                <a:gd name="T17" fmla="*/ 33 h 339"/>
                <a:gd name="T18" fmla="*/ 431 w 465"/>
                <a:gd name="T19" fmla="*/ 9 h 339"/>
                <a:gd name="T20" fmla="*/ 464 w 465"/>
                <a:gd name="T21" fmla="*/ 29 h 339"/>
                <a:gd name="T22" fmla="*/ 464 w 465"/>
                <a:gd name="T23" fmla="*/ 101 h 339"/>
                <a:gd name="T24" fmla="*/ 464 w 465"/>
                <a:gd name="T25" fmla="*/ 245 h 339"/>
                <a:gd name="T26" fmla="*/ 371 w 465"/>
                <a:gd name="T27" fmla="*/ 339 h 339"/>
                <a:gd name="T28" fmla="*/ 204 w 465"/>
                <a:gd name="T29" fmla="*/ 339 h 3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65" h="339">
                  <a:moveTo>
                    <a:pt x="204" y="339"/>
                  </a:moveTo>
                  <a:cubicBezTo>
                    <a:pt x="147" y="339"/>
                    <a:pt x="91" y="339"/>
                    <a:pt x="34" y="339"/>
                  </a:cubicBezTo>
                  <a:cubicBezTo>
                    <a:pt x="29" y="339"/>
                    <a:pt x="24" y="339"/>
                    <a:pt x="20" y="339"/>
                  </a:cubicBezTo>
                  <a:cubicBezTo>
                    <a:pt x="9" y="337"/>
                    <a:pt x="1" y="329"/>
                    <a:pt x="1" y="318"/>
                  </a:cubicBezTo>
                  <a:cubicBezTo>
                    <a:pt x="0" y="307"/>
                    <a:pt x="8" y="298"/>
                    <a:pt x="19" y="296"/>
                  </a:cubicBezTo>
                  <a:cubicBezTo>
                    <a:pt x="24" y="295"/>
                    <a:pt x="29" y="295"/>
                    <a:pt x="34" y="295"/>
                  </a:cubicBezTo>
                  <a:cubicBezTo>
                    <a:pt x="145" y="295"/>
                    <a:pt x="256" y="295"/>
                    <a:pt x="367" y="295"/>
                  </a:cubicBezTo>
                  <a:cubicBezTo>
                    <a:pt x="405" y="295"/>
                    <a:pt x="421" y="280"/>
                    <a:pt x="421" y="242"/>
                  </a:cubicBezTo>
                  <a:cubicBezTo>
                    <a:pt x="421" y="172"/>
                    <a:pt x="421" y="102"/>
                    <a:pt x="420" y="33"/>
                  </a:cubicBezTo>
                  <a:cubicBezTo>
                    <a:pt x="420" y="23"/>
                    <a:pt x="422" y="14"/>
                    <a:pt x="431" y="9"/>
                  </a:cubicBezTo>
                  <a:cubicBezTo>
                    <a:pt x="446" y="0"/>
                    <a:pt x="464" y="10"/>
                    <a:pt x="464" y="29"/>
                  </a:cubicBezTo>
                  <a:cubicBezTo>
                    <a:pt x="465" y="53"/>
                    <a:pt x="464" y="77"/>
                    <a:pt x="464" y="101"/>
                  </a:cubicBezTo>
                  <a:cubicBezTo>
                    <a:pt x="464" y="149"/>
                    <a:pt x="464" y="197"/>
                    <a:pt x="464" y="245"/>
                  </a:cubicBezTo>
                  <a:cubicBezTo>
                    <a:pt x="464" y="303"/>
                    <a:pt x="428" y="339"/>
                    <a:pt x="371" y="339"/>
                  </a:cubicBezTo>
                  <a:cubicBezTo>
                    <a:pt x="315" y="339"/>
                    <a:pt x="260" y="339"/>
                    <a:pt x="204" y="3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5" name="Freeform 262">
              <a:extLst>
                <a:ext uri="{FF2B5EF4-FFF2-40B4-BE49-F238E27FC236}">
                  <a16:creationId xmlns:a16="http://schemas.microsoft.com/office/drawing/2014/main" id="{A14AD3AD-C02E-FAC1-C133-8D466608AD4C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2992438"/>
              <a:ext cx="149225" cy="14288"/>
            </a:xfrm>
            <a:custGeom>
              <a:avLst/>
              <a:gdLst>
                <a:gd name="T0" fmla="*/ 250 w 503"/>
                <a:gd name="T1" fmla="*/ 45 h 46"/>
                <a:gd name="T2" fmla="*/ 28 w 503"/>
                <a:gd name="T3" fmla="*/ 45 h 46"/>
                <a:gd name="T4" fmla="*/ 9 w 503"/>
                <a:gd name="T5" fmla="*/ 40 h 46"/>
                <a:gd name="T6" fmla="*/ 1 w 503"/>
                <a:gd name="T7" fmla="*/ 18 h 46"/>
                <a:gd name="T8" fmla="*/ 18 w 503"/>
                <a:gd name="T9" fmla="*/ 3 h 46"/>
                <a:gd name="T10" fmla="*/ 32 w 503"/>
                <a:gd name="T11" fmla="*/ 2 h 46"/>
                <a:gd name="T12" fmla="*/ 471 w 503"/>
                <a:gd name="T13" fmla="*/ 2 h 46"/>
                <a:gd name="T14" fmla="*/ 477 w 503"/>
                <a:gd name="T15" fmla="*/ 2 h 46"/>
                <a:gd name="T16" fmla="*/ 502 w 503"/>
                <a:gd name="T17" fmla="*/ 24 h 46"/>
                <a:gd name="T18" fmla="*/ 477 w 503"/>
                <a:gd name="T19" fmla="*/ 45 h 46"/>
                <a:gd name="T20" fmla="*/ 250 w 503"/>
                <a:gd name="T21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503" h="46">
                  <a:moveTo>
                    <a:pt x="250" y="45"/>
                  </a:moveTo>
                  <a:cubicBezTo>
                    <a:pt x="176" y="45"/>
                    <a:pt x="102" y="46"/>
                    <a:pt x="28" y="45"/>
                  </a:cubicBezTo>
                  <a:cubicBezTo>
                    <a:pt x="21" y="45"/>
                    <a:pt x="12" y="44"/>
                    <a:pt x="9" y="40"/>
                  </a:cubicBezTo>
                  <a:cubicBezTo>
                    <a:pt x="4" y="35"/>
                    <a:pt x="0" y="25"/>
                    <a:pt x="1" y="18"/>
                  </a:cubicBezTo>
                  <a:cubicBezTo>
                    <a:pt x="3" y="12"/>
                    <a:pt x="11" y="7"/>
                    <a:pt x="18" y="3"/>
                  </a:cubicBezTo>
                  <a:cubicBezTo>
                    <a:pt x="21" y="0"/>
                    <a:pt x="27" y="2"/>
                    <a:pt x="32" y="2"/>
                  </a:cubicBezTo>
                  <a:cubicBezTo>
                    <a:pt x="178" y="2"/>
                    <a:pt x="324" y="2"/>
                    <a:pt x="471" y="2"/>
                  </a:cubicBezTo>
                  <a:cubicBezTo>
                    <a:pt x="473" y="2"/>
                    <a:pt x="475" y="2"/>
                    <a:pt x="477" y="2"/>
                  </a:cubicBezTo>
                  <a:cubicBezTo>
                    <a:pt x="493" y="2"/>
                    <a:pt x="503" y="11"/>
                    <a:pt x="502" y="24"/>
                  </a:cubicBezTo>
                  <a:cubicBezTo>
                    <a:pt x="502" y="37"/>
                    <a:pt x="492" y="45"/>
                    <a:pt x="477" y="45"/>
                  </a:cubicBezTo>
                  <a:cubicBezTo>
                    <a:pt x="401" y="45"/>
                    <a:pt x="326" y="45"/>
                    <a:pt x="250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6" name="Freeform 263">
              <a:extLst>
                <a:ext uri="{FF2B5EF4-FFF2-40B4-BE49-F238E27FC236}">
                  <a16:creationId xmlns:a16="http://schemas.microsoft.com/office/drawing/2014/main" id="{9BAACECD-CEC0-BFFF-5AB8-2CD5502EE4CF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3025775"/>
              <a:ext cx="149225" cy="12700"/>
            </a:xfrm>
            <a:custGeom>
              <a:avLst/>
              <a:gdLst>
                <a:gd name="T0" fmla="*/ 253 w 504"/>
                <a:gd name="T1" fmla="*/ 0 h 44"/>
                <a:gd name="T2" fmla="*/ 472 w 504"/>
                <a:gd name="T3" fmla="*/ 0 h 44"/>
                <a:gd name="T4" fmla="*/ 485 w 504"/>
                <a:gd name="T5" fmla="*/ 1 h 44"/>
                <a:gd name="T6" fmla="*/ 503 w 504"/>
                <a:gd name="T7" fmla="*/ 20 h 44"/>
                <a:gd name="T8" fmla="*/ 489 w 504"/>
                <a:gd name="T9" fmla="*/ 42 h 44"/>
                <a:gd name="T10" fmla="*/ 473 w 504"/>
                <a:gd name="T11" fmla="*/ 44 h 44"/>
                <a:gd name="T12" fmla="*/ 31 w 504"/>
                <a:gd name="T13" fmla="*/ 44 h 44"/>
                <a:gd name="T14" fmla="*/ 16 w 504"/>
                <a:gd name="T15" fmla="*/ 42 h 44"/>
                <a:gd name="T16" fmla="*/ 1 w 504"/>
                <a:gd name="T17" fmla="*/ 20 h 44"/>
                <a:gd name="T18" fmla="*/ 20 w 504"/>
                <a:gd name="T19" fmla="*/ 1 h 44"/>
                <a:gd name="T20" fmla="*/ 33 w 504"/>
                <a:gd name="T21" fmla="*/ 0 h 44"/>
                <a:gd name="T22" fmla="*/ 253 w 504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44">
                  <a:moveTo>
                    <a:pt x="253" y="0"/>
                  </a:moveTo>
                  <a:cubicBezTo>
                    <a:pt x="326" y="0"/>
                    <a:pt x="399" y="0"/>
                    <a:pt x="472" y="0"/>
                  </a:cubicBezTo>
                  <a:cubicBezTo>
                    <a:pt x="476" y="0"/>
                    <a:pt x="480" y="0"/>
                    <a:pt x="485" y="1"/>
                  </a:cubicBezTo>
                  <a:cubicBezTo>
                    <a:pt x="496" y="2"/>
                    <a:pt x="502" y="10"/>
                    <a:pt x="503" y="20"/>
                  </a:cubicBezTo>
                  <a:cubicBezTo>
                    <a:pt x="504" y="31"/>
                    <a:pt x="499" y="39"/>
                    <a:pt x="489" y="42"/>
                  </a:cubicBezTo>
                  <a:cubicBezTo>
                    <a:pt x="484" y="44"/>
                    <a:pt x="478" y="44"/>
                    <a:pt x="473" y="44"/>
                  </a:cubicBezTo>
                  <a:cubicBezTo>
                    <a:pt x="325" y="44"/>
                    <a:pt x="178" y="44"/>
                    <a:pt x="31" y="44"/>
                  </a:cubicBezTo>
                  <a:cubicBezTo>
                    <a:pt x="26" y="44"/>
                    <a:pt x="21" y="44"/>
                    <a:pt x="16" y="42"/>
                  </a:cubicBezTo>
                  <a:cubicBezTo>
                    <a:pt x="5" y="39"/>
                    <a:pt x="0" y="31"/>
                    <a:pt x="1" y="20"/>
                  </a:cubicBezTo>
                  <a:cubicBezTo>
                    <a:pt x="2" y="9"/>
                    <a:pt x="9" y="2"/>
                    <a:pt x="20" y="1"/>
                  </a:cubicBezTo>
                  <a:cubicBezTo>
                    <a:pt x="24" y="0"/>
                    <a:pt x="29" y="0"/>
                    <a:pt x="33" y="0"/>
                  </a:cubicBezTo>
                  <a:cubicBezTo>
                    <a:pt x="106" y="0"/>
                    <a:pt x="180" y="0"/>
                    <a:pt x="2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7" name="Freeform 264">
              <a:extLst>
                <a:ext uri="{FF2B5EF4-FFF2-40B4-BE49-F238E27FC236}">
                  <a16:creationId xmlns:a16="http://schemas.microsoft.com/office/drawing/2014/main" id="{BE453764-958C-CF8E-2ADC-12A3C2517162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5" y="2960688"/>
              <a:ext cx="150813" cy="12700"/>
            </a:xfrm>
            <a:custGeom>
              <a:avLst/>
              <a:gdLst>
                <a:gd name="T0" fmla="*/ 251 w 503"/>
                <a:gd name="T1" fmla="*/ 44 h 44"/>
                <a:gd name="T2" fmla="*/ 33 w 503"/>
                <a:gd name="T3" fmla="*/ 44 h 44"/>
                <a:gd name="T4" fmla="*/ 18 w 503"/>
                <a:gd name="T5" fmla="*/ 43 h 44"/>
                <a:gd name="T6" fmla="*/ 0 w 503"/>
                <a:gd name="T7" fmla="*/ 23 h 44"/>
                <a:gd name="T8" fmla="*/ 16 w 503"/>
                <a:gd name="T9" fmla="*/ 2 h 44"/>
                <a:gd name="T10" fmla="*/ 28 w 503"/>
                <a:gd name="T11" fmla="*/ 0 h 44"/>
                <a:gd name="T12" fmla="*/ 475 w 503"/>
                <a:gd name="T13" fmla="*/ 0 h 44"/>
                <a:gd name="T14" fmla="*/ 487 w 503"/>
                <a:gd name="T15" fmla="*/ 2 h 44"/>
                <a:gd name="T16" fmla="*/ 502 w 503"/>
                <a:gd name="T17" fmla="*/ 24 h 44"/>
                <a:gd name="T18" fmla="*/ 485 w 503"/>
                <a:gd name="T19" fmla="*/ 43 h 44"/>
                <a:gd name="T20" fmla="*/ 470 w 503"/>
                <a:gd name="T21" fmla="*/ 44 h 44"/>
                <a:gd name="T22" fmla="*/ 251 w 503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3" h="44">
                  <a:moveTo>
                    <a:pt x="251" y="44"/>
                  </a:moveTo>
                  <a:cubicBezTo>
                    <a:pt x="178" y="44"/>
                    <a:pt x="106" y="44"/>
                    <a:pt x="33" y="44"/>
                  </a:cubicBezTo>
                  <a:cubicBezTo>
                    <a:pt x="28" y="44"/>
                    <a:pt x="23" y="44"/>
                    <a:pt x="18" y="43"/>
                  </a:cubicBezTo>
                  <a:cubicBezTo>
                    <a:pt x="7" y="42"/>
                    <a:pt x="1" y="34"/>
                    <a:pt x="0" y="23"/>
                  </a:cubicBezTo>
                  <a:cubicBezTo>
                    <a:pt x="0" y="12"/>
                    <a:pt x="6" y="4"/>
                    <a:pt x="16" y="2"/>
                  </a:cubicBezTo>
                  <a:cubicBezTo>
                    <a:pt x="20" y="1"/>
                    <a:pt x="24" y="0"/>
                    <a:pt x="28" y="0"/>
                  </a:cubicBezTo>
                  <a:cubicBezTo>
                    <a:pt x="177" y="0"/>
                    <a:pt x="326" y="0"/>
                    <a:pt x="475" y="0"/>
                  </a:cubicBezTo>
                  <a:cubicBezTo>
                    <a:pt x="479" y="0"/>
                    <a:pt x="483" y="1"/>
                    <a:pt x="487" y="2"/>
                  </a:cubicBezTo>
                  <a:cubicBezTo>
                    <a:pt x="498" y="5"/>
                    <a:pt x="503" y="13"/>
                    <a:pt x="502" y="24"/>
                  </a:cubicBezTo>
                  <a:cubicBezTo>
                    <a:pt x="502" y="35"/>
                    <a:pt x="496" y="41"/>
                    <a:pt x="485" y="43"/>
                  </a:cubicBezTo>
                  <a:cubicBezTo>
                    <a:pt x="480" y="44"/>
                    <a:pt x="475" y="44"/>
                    <a:pt x="470" y="44"/>
                  </a:cubicBezTo>
                  <a:cubicBezTo>
                    <a:pt x="397" y="44"/>
                    <a:pt x="324" y="44"/>
                    <a:pt x="251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8" name="Freeform 265">
              <a:extLst>
                <a:ext uri="{FF2B5EF4-FFF2-40B4-BE49-F238E27FC236}">
                  <a16:creationId xmlns:a16="http://schemas.microsoft.com/office/drawing/2014/main" id="{7F26DD05-BC51-F4D5-BEBA-760F5677F7D9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2960688"/>
              <a:ext cx="149225" cy="12700"/>
            </a:xfrm>
            <a:custGeom>
              <a:avLst/>
              <a:gdLst>
                <a:gd name="T0" fmla="*/ 252 w 503"/>
                <a:gd name="T1" fmla="*/ 0 h 44"/>
                <a:gd name="T2" fmla="*/ 467 w 503"/>
                <a:gd name="T3" fmla="*/ 0 h 44"/>
                <a:gd name="T4" fmla="*/ 477 w 503"/>
                <a:gd name="T5" fmla="*/ 0 h 44"/>
                <a:gd name="T6" fmla="*/ 502 w 503"/>
                <a:gd name="T7" fmla="*/ 23 h 44"/>
                <a:gd name="T8" fmla="*/ 477 w 503"/>
                <a:gd name="T9" fmla="*/ 44 h 44"/>
                <a:gd name="T10" fmla="*/ 331 w 503"/>
                <a:gd name="T11" fmla="*/ 44 h 44"/>
                <a:gd name="T12" fmla="*/ 34 w 503"/>
                <a:gd name="T13" fmla="*/ 44 h 44"/>
                <a:gd name="T14" fmla="*/ 19 w 503"/>
                <a:gd name="T15" fmla="*/ 44 h 44"/>
                <a:gd name="T16" fmla="*/ 0 w 503"/>
                <a:gd name="T17" fmla="*/ 23 h 44"/>
                <a:gd name="T18" fmla="*/ 18 w 503"/>
                <a:gd name="T19" fmla="*/ 1 h 44"/>
                <a:gd name="T20" fmla="*/ 33 w 503"/>
                <a:gd name="T21" fmla="*/ 0 h 44"/>
                <a:gd name="T22" fmla="*/ 252 w 503"/>
                <a:gd name="T23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3" h="44">
                  <a:moveTo>
                    <a:pt x="252" y="0"/>
                  </a:moveTo>
                  <a:cubicBezTo>
                    <a:pt x="323" y="0"/>
                    <a:pt x="395" y="0"/>
                    <a:pt x="467" y="0"/>
                  </a:cubicBezTo>
                  <a:cubicBezTo>
                    <a:pt x="470" y="0"/>
                    <a:pt x="474" y="0"/>
                    <a:pt x="477" y="0"/>
                  </a:cubicBezTo>
                  <a:cubicBezTo>
                    <a:pt x="493" y="1"/>
                    <a:pt x="503" y="10"/>
                    <a:pt x="502" y="23"/>
                  </a:cubicBezTo>
                  <a:cubicBezTo>
                    <a:pt x="502" y="36"/>
                    <a:pt x="493" y="44"/>
                    <a:pt x="477" y="44"/>
                  </a:cubicBezTo>
                  <a:cubicBezTo>
                    <a:pt x="428" y="44"/>
                    <a:pt x="380" y="44"/>
                    <a:pt x="331" y="44"/>
                  </a:cubicBezTo>
                  <a:cubicBezTo>
                    <a:pt x="232" y="44"/>
                    <a:pt x="133" y="44"/>
                    <a:pt x="34" y="44"/>
                  </a:cubicBezTo>
                  <a:cubicBezTo>
                    <a:pt x="29" y="44"/>
                    <a:pt x="24" y="44"/>
                    <a:pt x="19" y="44"/>
                  </a:cubicBezTo>
                  <a:cubicBezTo>
                    <a:pt x="7" y="42"/>
                    <a:pt x="0" y="34"/>
                    <a:pt x="0" y="23"/>
                  </a:cubicBezTo>
                  <a:cubicBezTo>
                    <a:pt x="0" y="12"/>
                    <a:pt x="6" y="3"/>
                    <a:pt x="18" y="1"/>
                  </a:cubicBezTo>
                  <a:cubicBezTo>
                    <a:pt x="23" y="0"/>
                    <a:pt x="28" y="0"/>
                    <a:pt x="33" y="0"/>
                  </a:cubicBezTo>
                  <a:cubicBezTo>
                    <a:pt x="106" y="0"/>
                    <a:pt x="179" y="0"/>
                    <a:pt x="2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9" name="Freeform 266">
              <a:extLst>
                <a:ext uri="{FF2B5EF4-FFF2-40B4-BE49-F238E27FC236}">
                  <a16:creationId xmlns:a16="http://schemas.microsoft.com/office/drawing/2014/main" id="{46F8F430-499A-A882-E10B-05291A0861A6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3057525"/>
              <a:ext cx="149225" cy="14288"/>
            </a:xfrm>
            <a:custGeom>
              <a:avLst/>
              <a:gdLst>
                <a:gd name="T0" fmla="*/ 252 w 504"/>
                <a:gd name="T1" fmla="*/ 44 h 44"/>
                <a:gd name="T2" fmla="*/ 33 w 504"/>
                <a:gd name="T3" fmla="*/ 44 h 44"/>
                <a:gd name="T4" fmla="*/ 19 w 504"/>
                <a:gd name="T5" fmla="*/ 44 h 44"/>
                <a:gd name="T6" fmla="*/ 1 w 504"/>
                <a:gd name="T7" fmla="*/ 24 h 44"/>
                <a:gd name="T8" fmla="*/ 18 w 504"/>
                <a:gd name="T9" fmla="*/ 1 h 44"/>
                <a:gd name="T10" fmla="*/ 32 w 504"/>
                <a:gd name="T11" fmla="*/ 0 h 44"/>
                <a:gd name="T12" fmla="*/ 472 w 504"/>
                <a:gd name="T13" fmla="*/ 0 h 44"/>
                <a:gd name="T14" fmla="*/ 479 w 504"/>
                <a:gd name="T15" fmla="*/ 0 h 44"/>
                <a:gd name="T16" fmla="*/ 503 w 504"/>
                <a:gd name="T17" fmla="*/ 22 h 44"/>
                <a:gd name="T18" fmla="*/ 479 w 504"/>
                <a:gd name="T19" fmla="*/ 44 h 44"/>
                <a:gd name="T20" fmla="*/ 335 w 504"/>
                <a:gd name="T21" fmla="*/ 44 h 44"/>
                <a:gd name="T22" fmla="*/ 252 w 504"/>
                <a:gd name="T23" fmla="*/ 44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504" h="44">
                  <a:moveTo>
                    <a:pt x="252" y="44"/>
                  </a:moveTo>
                  <a:cubicBezTo>
                    <a:pt x="179" y="44"/>
                    <a:pt x="106" y="44"/>
                    <a:pt x="33" y="44"/>
                  </a:cubicBezTo>
                  <a:cubicBezTo>
                    <a:pt x="29" y="44"/>
                    <a:pt x="24" y="44"/>
                    <a:pt x="19" y="44"/>
                  </a:cubicBezTo>
                  <a:cubicBezTo>
                    <a:pt x="8" y="42"/>
                    <a:pt x="2" y="35"/>
                    <a:pt x="1" y="24"/>
                  </a:cubicBezTo>
                  <a:cubicBezTo>
                    <a:pt x="0" y="13"/>
                    <a:pt x="7" y="4"/>
                    <a:pt x="18" y="1"/>
                  </a:cubicBezTo>
                  <a:cubicBezTo>
                    <a:pt x="22" y="0"/>
                    <a:pt x="27" y="0"/>
                    <a:pt x="32" y="0"/>
                  </a:cubicBezTo>
                  <a:cubicBezTo>
                    <a:pt x="179" y="0"/>
                    <a:pt x="325" y="0"/>
                    <a:pt x="472" y="0"/>
                  </a:cubicBezTo>
                  <a:cubicBezTo>
                    <a:pt x="474" y="0"/>
                    <a:pt x="476" y="0"/>
                    <a:pt x="479" y="0"/>
                  </a:cubicBezTo>
                  <a:cubicBezTo>
                    <a:pt x="494" y="1"/>
                    <a:pt x="503" y="10"/>
                    <a:pt x="503" y="22"/>
                  </a:cubicBezTo>
                  <a:cubicBezTo>
                    <a:pt x="504" y="35"/>
                    <a:pt x="494" y="44"/>
                    <a:pt x="479" y="44"/>
                  </a:cubicBezTo>
                  <a:cubicBezTo>
                    <a:pt x="431" y="44"/>
                    <a:pt x="383" y="44"/>
                    <a:pt x="335" y="44"/>
                  </a:cubicBezTo>
                  <a:cubicBezTo>
                    <a:pt x="308" y="44"/>
                    <a:pt x="280" y="44"/>
                    <a:pt x="252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0" name="Freeform 267">
              <a:extLst>
                <a:ext uri="{FF2B5EF4-FFF2-40B4-BE49-F238E27FC236}">
                  <a16:creationId xmlns:a16="http://schemas.microsoft.com/office/drawing/2014/main" id="{261EC317-85E0-3B2A-7E3B-C7EACF402090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3090863"/>
              <a:ext cx="120650" cy="12700"/>
            </a:xfrm>
            <a:custGeom>
              <a:avLst/>
              <a:gdLst>
                <a:gd name="T0" fmla="*/ 204 w 408"/>
                <a:gd name="T1" fmla="*/ 43 h 44"/>
                <a:gd name="T2" fmla="*/ 32 w 408"/>
                <a:gd name="T3" fmla="*/ 43 h 44"/>
                <a:gd name="T4" fmla="*/ 19 w 408"/>
                <a:gd name="T5" fmla="*/ 43 h 44"/>
                <a:gd name="T6" fmla="*/ 1 w 408"/>
                <a:gd name="T7" fmla="*/ 24 h 44"/>
                <a:gd name="T8" fmla="*/ 15 w 408"/>
                <a:gd name="T9" fmla="*/ 2 h 44"/>
                <a:gd name="T10" fmla="*/ 27 w 408"/>
                <a:gd name="T11" fmla="*/ 0 h 44"/>
                <a:gd name="T12" fmla="*/ 381 w 408"/>
                <a:gd name="T13" fmla="*/ 0 h 44"/>
                <a:gd name="T14" fmla="*/ 390 w 408"/>
                <a:gd name="T15" fmla="*/ 0 h 44"/>
                <a:gd name="T16" fmla="*/ 407 w 408"/>
                <a:gd name="T17" fmla="*/ 23 h 44"/>
                <a:gd name="T18" fmla="*/ 388 w 408"/>
                <a:gd name="T19" fmla="*/ 43 h 44"/>
                <a:gd name="T20" fmla="*/ 376 w 408"/>
                <a:gd name="T21" fmla="*/ 43 h 44"/>
                <a:gd name="T22" fmla="*/ 204 w 408"/>
                <a:gd name="T23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08" h="44">
                  <a:moveTo>
                    <a:pt x="204" y="43"/>
                  </a:moveTo>
                  <a:cubicBezTo>
                    <a:pt x="147" y="43"/>
                    <a:pt x="89" y="43"/>
                    <a:pt x="32" y="43"/>
                  </a:cubicBezTo>
                  <a:cubicBezTo>
                    <a:pt x="27" y="43"/>
                    <a:pt x="23" y="44"/>
                    <a:pt x="19" y="43"/>
                  </a:cubicBezTo>
                  <a:cubicBezTo>
                    <a:pt x="9" y="41"/>
                    <a:pt x="2" y="35"/>
                    <a:pt x="1" y="24"/>
                  </a:cubicBezTo>
                  <a:cubicBezTo>
                    <a:pt x="0" y="13"/>
                    <a:pt x="5" y="6"/>
                    <a:pt x="15" y="2"/>
                  </a:cubicBezTo>
                  <a:cubicBezTo>
                    <a:pt x="18" y="0"/>
                    <a:pt x="23" y="0"/>
                    <a:pt x="27" y="0"/>
                  </a:cubicBezTo>
                  <a:cubicBezTo>
                    <a:pt x="145" y="0"/>
                    <a:pt x="263" y="0"/>
                    <a:pt x="381" y="0"/>
                  </a:cubicBezTo>
                  <a:cubicBezTo>
                    <a:pt x="384" y="0"/>
                    <a:pt x="387" y="0"/>
                    <a:pt x="390" y="0"/>
                  </a:cubicBezTo>
                  <a:cubicBezTo>
                    <a:pt x="401" y="2"/>
                    <a:pt x="408" y="12"/>
                    <a:pt x="407" y="23"/>
                  </a:cubicBezTo>
                  <a:cubicBezTo>
                    <a:pt x="407" y="34"/>
                    <a:pt x="399" y="42"/>
                    <a:pt x="388" y="43"/>
                  </a:cubicBezTo>
                  <a:cubicBezTo>
                    <a:pt x="384" y="44"/>
                    <a:pt x="380" y="43"/>
                    <a:pt x="376" y="43"/>
                  </a:cubicBezTo>
                  <a:cubicBezTo>
                    <a:pt x="319" y="43"/>
                    <a:pt x="262" y="43"/>
                    <a:pt x="204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1" name="Freeform 268">
              <a:extLst>
                <a:ext uri="{FF2B5EF4-FFF2-40B4-BE49-F238E27FC236}">
                  <a16:creationId xmlns:a16="http://schemas.microsoft.com/office/drawing/2014/main" id="{07B9A9C0-64B2-59EC-8528-7074B91167DC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5" y="2994025"/>
              <a:ext cx="84138" cy="12700"/>
            </a:xfrm>
            <a:custGeom>
              <a:avLst/>
              <a:gdLst>
                <a:gd name="T0" fmla="*/ 141 w 283"/>
                <a:gd name="T1" fmla="*/ 43 h 44"/>
                <a:gd name="T2" fmla="*/ 27 w 283"/>
                <a:gd name="T3" fmla="*/ 43 h 44"/>
                <a:gd name="T4" fmla="*/ 0 w 283"/>
                <a:gd name="T5" fmla="*/ 21 h 44"/>
                <a:gd name="T6" fmla="*/ 26 w 283"/>
                <a:gd name="T7" fmla="*/ 0 h 44"/>
                <a:gd name="T8" fmla="*/ 258 w 283"/>
                <a:gd name="T9" fmla="*/ 0 h 44"/>
                <a:gd name="T10" fmla="*/ 282 w 283"/>
                <a:gd name="T11" fmla="*/ 13 h 44"/>
                <a:gd name="T12" fmla="*/ 279 w 283"/>
                <a:gd name="T13" fmla="*/ 34 h 44"/>
                <a:gd name="T14" fmla="*/ 258 w 283"/>
                <a:gd name="T15" fmla="*/ 43 h 44"/>
                <a:gd name="T16" fmla="*/ 141 w 283"/>
                <a:gd name="T17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3" h="44">
                  <a:moveTo>
                    <a:pt x="141" y="43"/>
                  </a:moveTo>
                  <a:cubicBezTo>
                    <a:pt x="103" y="43"/>
                    <a:pt x="65" y="43"/>
                    <a:pt x="27" y="43"/>
                  </a:cubicBezTo>
                  <a:cubicBezTo>
                    <a:pt x="10" y="43"/>
                    <a:pt x="0" y="35"/>
                    <a:pt x="0" y="21"/>
                  </a:cubicBezTo>
                  <a:cubicBezTo>
                    <a:pt x="0" y="8"/>
                    <a:pt x="10" y="0"/>
                    <a:pt x="26" y="0"/>
                  </a:cubicBezTo>
                  <a:cubicBezTo>
                    <a:pt x="104" y="0"/>
                    <a:pt x="181" y="0"/>
                    <a:pt x="258" y="0"/>
                  </a:cubicBezTo>
                  <a:cubicBezTo>
                    <a:pt x="268" y="0"/>
                    <a:pt x="278" y="2"/>
                    <a:pt x="282" y="13"/>
                  </a:cubicBezTo>
                  <a:cubicBezTo>
                    <a:pt x="283" y="19"/>
                    <a:pt x="283" y="29"/>
                    <a:pt x="279" y="34"/>
                  </a:cubicBezTo>
                  <a:cubicBezTo>
                    <a:pt x="275" y="39"/>
                    <a:pt x="266" y="43"/>
                    <a:pt x="258" y="43"/>
                  </a:cubicBezTo>
                  <a:cubicBezTo>
                    <a:pt x="219" y="44"/>
                    <a:pt x="180" y="43"/>
                    <a:pt x="141" y="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2" name="Freeform 269">
              <a:extLst>
                <a:ext uri="{FF2B5EF4-FFF2-40B4-BE49-F238E27FC236}">
                  <a16:creationId xmlns:a16="http://schemas.microsoft.com/office/drawing/2014/main" id="{82FA437B-21D9-5F25-96BC-406A00C1D0CA}"/>
                </a:ext>
              </a:extLst>
            </p:cNvPr>
            <p:cNvSpPr>
              <a:spLocks/>
            </p:cNvSpPr>
            <p:nvPr/>
          </p:nvSpPr>
          <p:spPr bwMode="auto">
            <a:xfrm>
              <a:off x="6242050" y="3122613"/>
              <a:ext cx="77788" cy="14288"/>
            </a:xfrm>
            <a:custGeom>
              <a:avLst/>
              <a:gdLst>
                <a:gd name="T0" fmla="*/ 132 w 262"/>
                <a:gd name="T1" fmla="*/ 0 h 44"/>
                <a:gd name="T2" fmla="*/ 235 w 262"/>
                <a:gd name="T3" fmla="*/ 0 h 44"/>
                <a:gd name="T4" fmla="*/ 262 w 262"/>
                <a:gd name="T5" fmla="*/ 22 h 44"/>
                <a:gd name="T6" fmla="*/ 235 w 262"/>
                <a:gd name="T7" fmla="*/ 44 h 44"/>
                <a:gd name="T8" fmla="*/ 27 w 262"/>
                <a:gd name="T9" fmla="*/ 44 h 44"/>
                <a:gd name="T10" fmla="*/ 0 w 262"/>
                <a:gd name="T11" fmla="*/ 22 h 44"/>
                <a:gd name="T12" fmla="*/ 27 w 262"/>
                <a:gd name="T13" fmla="*/ 0 h 44"/>
                <a:gd name="T14" fmla="*/ 132 w 262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62" h="44">
                  <a:moveTo>
                    <a:pt x="132" y="0"/>
                  </a:moveTo>
                  <a:cubicBezTo>
                    <a:pt x="166" y="0"/>
                    <a:pt x="201" y="0"/>
                    <a:pt x="235" y="0"/>
                  </a:cubicBezTo>
                  <a:cubicBezTo>
                    <a:pt x="252" y="1"/>
                    <a:pt x="262" y="8"/>
                    <a:pt x="262" y="22"/>
                  </a:cubicBezTo>
                  <a:cubicBezTo>
                    <a:pt x="262" y="35"/>
                    <a:pt x="252" y="44"/>
                    <a:pt x="235" y="44"/>
                  </a:cubicBezTo>
                  <a:cubicBezTo>
                    <a:pt x="166" y="44"/>
                    <a:pt x="97" y="44"/>
                    <a:pt x="27" y="44"/>
                  </a:cubicBezTo>
                  <a:cubicBezTo>
                    <a:pt x="10" y="44"/>
                    <a:pt x="0" y="36"/>
                    <a:pt x="0" y="22"/>
                  </a:cubicBezTo>
                  <a:cubicBezTo>
                    <a:pt x="0" y="8"/>
                    <a:pt x="9" y="0"/>
                    <a:pt x="27" y="0"/>
                  </a:cubicBezTo>
                  <a:cubicBezTo>
                    <a:pt x="62" y="0"/>
                    <a:pt x="97" y="0"/>
                    <a:pt x="1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3" name="Freeform 270">
              <a:extLst>
                <a:ext uri="{FF2B5EF4-FFF2-40B4-BE49-F238E27FC236}">
                  <a16:creationId xmlns:a16="http://schemas.microsoft.com/office/drawing/2014/main" id="{8CEF7F15-CDEC-21FA-42C8-CD44D0F212E0}"/>
                </a:ext>
              </a:extLst>
            </p:cNvPr>
            <p:cNvSpPr>
              <a:spLocks/>
            </p:cNvSpPr>
            <p:nvPr/>
          </p:nvSpPr>
          <p:spPr bwMode="auto">
            <a:xfrm>
              <a:off x="6534150" y="3103563"/>
              <a:ext cx="39688" cy="39688"/>
            </a:xfrm>
            <a:custGeom>
              <a:avLst/>
              <a:gdLst>
                <a:gd name="T0" fmla="*/ 87 w 131"/>
                <a:gd name="T1" fmla="*/ 88 h 132"/>
                <a:gd name="T2" fmla="*/ 87 w 131"/>
                <a:gd name="T3" fmla="*/ 28 h 132"/>
                <a:gd name="T4" fmla="*/ 109 w 131"/>
                <a:gd name="T5" fmla="*/ 1 h 132"/>
                <a:gd name="T6" fmla="*/ 131 w 131"/>
                <a:gd name="T7" fmla="*/ 28 h 132"/>
                <a:gd name="T8" fmla="*/ 131 w 131"/>
                <a:gd name="T9" fmla="*/ 105 h 132"/>
                <a:gd name="T10" fmla="*/ 104 w 131"/>
                <a:gd name="T11" fmla="*/ 132 h 132"/>
                <a:gd name="T12" fmla="*/ 25 w 131"/>
                <a:gd name="T13" fmla="*/ 132 h 132"/>
                <a:gd name="T14" fmla="*/ 0 w 131"/>
                <a:gd name="T15" fmla="*/ 111 h 132"/>
                <a:gd name="T16" fmla="*/ 25 w 131"/>
                <a:gd name="T17" fmla="*/ 88 h 132"/>
                <a:gd name="T18" fmla="*/ 87 w 131"/>
                <a:gd name="T19" fmla="*/ 88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87" y="88"/>
                  </a:moveTo>
                  <a:cubicBezTo>
                    <a:pt x="87" y="67"/>
                    <a:pt x="87" y="47"/>
                    <a:pt x="87" y="28"/>
                  </a:cubicBezTo>
                  <a:cubicBezTo>
                    <a:pt x="87" y="11"/>
                    <a:pt x="96" y="0"/>
                    <a:pt x="109" y="1"/>
                  </a:cubicBezTo>
                  <a:cubicBezTo>
                    <a:pt x="123" y="1"/>
                    <a:pt x="131" y="11"/>
                    <a:pt x="131" y="28"/>
                  </a:cubicBezTo>
                  <a:cubicBezTo>
                    <a:pt x="131" y="54"/>
                    <a:pt x="131" y="79"/>
                    <a:pt x="131" y="105"/>
                  </a:cubicBezTo>
                  <a:cubicBezTo>
                    <a:pt x="131" y="124"/>
                    <a:pt x="123" y="131"/>
                    <a:pt x="104" y="132"/>
                  </a:cubicBezTo>
                  <a:cubicBezTo>
                    <a:pt x="78" y="132"/>
                    <a:pt x="52" y="132"/>
                    <a:pt x="25" y="132"/>
                  </a:cubicBezTo>
                  <a:cubicBezTo>
                    <a:pt x="9" y="131"/>
                    <a:pt x="0" y="124"/>
                    <a:pt x="0" y="111"/>
                  </a:cubicBezTo>
                  <a:cubicBezTo>
                    <a:pt x="0" y="97"/>
                    <a:pt x="9" y="88"/>
                    <a:pt x="25" y="88"/>
                  </a:cubicBezTo>
                  <a:cubicBezTo>
                    <a:pt x="45" y="88"/>
                    <a:pt x="65" y="88"/>
                    <a:pt x="87" y="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4" name="Freeform 271">
              <a:extLst>
                <a:ext uri="{FF2B5EF4-FFF2-40B4-BE49-F238E27FC236}">
                  <a16:creationId xmlns:a16="http://schemas.microsoft.com/office/drawing/2014/main" id="{86409103-2959-E865-DD3C-29D264B28177}"/>
                </a:ext>
              </a:extLst>
            </p:cNvPr>
            <p:cNvSpPr>
              <a:spLocks/>
            </p:cNvSpPr>
            <p:nvPr/>
          </p:nvSpPr>
          <p:spPr bwMode="auto">
            <a:xfrm>
              <a:off x="6416675" y="3025775"/>
              <a:ext cx="39688" cy="12700"/>
            </a:xfrm>
            <a:custGeom>
              <a:avLst/>
              <a:gdLst>
                <a:gd name="T0" fmla="*/ 66 w 131"/>
                <a:gd name="T1" fmla="*/ 0 h 44"/>
                <a:gd name="T2" fmla="*/ 108 w 131"/>
                <a:gd name="T3" fmla="*/ 1 h 44"/>
                <a:gd name="T4" fmla="*/ 131 w 131"/>
                <a:gd name="T5" fmla="*/ 21 h 44"/>
                <a:gd name="T6" fmla="*/ 109 w 131"/>
                <a:gd name="T7" fmla="*/ 44 h 44"/>
                <a:gd name="T8" fmla="*/ 23 w 131"/>
                <a:gd name="T9" fmla="*/ 44 h 44"/>
                <a:gd name="T10" fmla="*/ 0 w 131"/>
                <a:gd name="T11" fmla="*/ 22 h 44"/>
                <a:gd name="T12" fmla="*/ 24 w 131"/>
                <a:gd name="T13" fmla="*/ 0 h 44"/>
                <a:gd name="T14" fmla="*/ 66 w 131"/>
                <a:gd name="T15" fmla="*/ 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1" h="44">
                  <a:moveTo>
                    <a:pt x="66" y="0"/>
                  </a:moveTo>
                  <a:cubicBezTo>
                    <a:pt x="80" y="0"/>
                    <a:pt x="94" y="0"/>
                    <a:pt x="108" y="1"/>
                  </a:cubicBezTo>
                  <a:cubicBezTo>
                    <a:pt x="122" y="1"/>
                    <a:pt x="130" y="9"/>
                    <a:pt x="131" y="21"/>
                  </a:cubicBezTo>
                  <a:cubicBezTo>
                    <a:pt x="131" y="34"/>
                    <a:pt x="123" y="44"/>
                    <a:pt x="109" y="44"/>
                  </a:cubicBezTo>
                  <a:cubicBezTo>
                    <a:pt x="80" y="44"/>
                    <a:pt x="52" y="44"/>
                    <a:pt x="23" y="44"/>
                  </a:cubicBezTo>
                  <a:cubicBezTo>
                    <a:pt x="9" y="44"/>
                    <a:pt x="0" y="34"/>
                    <a:pt x="0" y="22"/>
                  </a:cubicBezTo>
                  <a:cubicBezTo>
                    <a:pt x="0" y="9"/>
                    <a:pt x="10" y="1"/>
                    <a:pt x="24" y="0"/>
                  </a:cubicBezTo>
                  <a:cubicBezTo>
                    <a:pt x="38" y="0"/>
                    <a:pt x="52" y="0"/>
                    <a:pt x="6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5" name="Freeform 272">
              <a:extLst>
                <a:ext uri="{FF2B5EF4-FFF2-40B4-BE49-F238E27FC236}">
                  <a16:creationId xmlns:a16="http://schemas.microsoft.com/office/drawing/2014/main" id="{B3D22C18-8278-C613-042F-E8E38848904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88088" y="2876550"/>
              <a:ext cx="38100" cy="38100"/>
            </a:xfrm>
            <a:custGeom>
              <a:avLst/>
              <a:gdLst>
                <a:gd name="T0" fmla="*/ 65 w 131"/>
                <a:gd name="T1" fmla="*/ 0 h 132"/>
                <a:gd name="T2" fmla="*/ 131 w 131"/>
                <a:gd name="T3" fmla="*/ 66 h 132"/>
                <a:gd name="T4" fmla="*/ 66 w 131"/>
                <a:gd name="T5" fmla="*/ 132 h 132"/>
                <a:gd name="T6" fmla="*/ 0 w 131"/>
                <a:gd name="T7" fmla="*/ 66 h 132"/>
                <a:gd name="T8" fmla="*/ 65 w 131"/>
                <a:gd name="T9" fmla="*/ 0 h 132"/>
                <a:gd name="T10" fmla="*/ 65 w 131"/>
                <a:gd name="T11" fmla="*/ 44 h 132"/>
                <a:gd name="T12" fmla="*/ 44 w 131"/>
                <a:gd name="T13" fmla="*/ 66 h 132"/>
                <a:gd name="T14" fmla="*/ 65 w 131"/>
                <a:gd name="T15" fmla="*/ 88 h 132"/>
                <a:gd name="T16" fmla="*/ 87 w 131"/>
                <a:gd name="T17" fmla="*/ 66 h 132"/>
                <a:gd name="T18" fmla="*/ 65 w 131"/>
                <a:gd name="T19" fmla="*/ 44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65" y="0"/>
                  </a:moveTo>
                  <a:cubicBezTo>
                    <a:pt x="101" y="0"/>
                    <a:pt x="131" y="30"/>
                    <a:pt x="131" y="66"/>
                  </a:cubicBezTo>
                  <a:cubicBezTo>
                    <a:pt x="131" y="102"/>
                    <a:pt x="102" y="131"/>
                    <a:pt x="66" y="132"/>
                  </a:cubicBezTo>
                  <a:cubicBezTo>
                    <a:pt x="30" y="132"/>
                    <a:pt x="0" y="102"/>
                    <a:pt x="0" y="66"/>
                  </a:cubicBezTo>
                  <a:cubicBezTo>
                    <a:pt x="0" y="30"/>
                    <a:pt x="29" y="1"/>
                    <a:pt x="65" y="0"/>
                  </a:cubicBezTo>
                  <a:close/>
                  <a:moveTo>
                    <a:pt x="65" y="44"/>
                  </a:moveTo>
                  <a:cubicBezTo>
                    <a:pt x="53" y="44"/>
                    <a:pt x="43" y="54"/>
                    <a:pt x="44" y="66"/>
                  </a:cubicBezTo>
                  <a:cubicBezTo>
                    <a:pt x="44" y="78"/>
                    <a:pt x="53" y="87"/>
                    <a:pt x="65" y="88"/>
                  </a:cubicBezTo>
                  <a:cubicBezTo>
                    <a:pt x="77" y="88"/>
                    <a:pt x="87" y="78"/>
                    <a:pt x="87" y="66"/>
                  </a:cubicBezTo>
                  <a:cubicBezTo>
                    <a:pt x="87" y="54"/>
                    <a:pt x="77" y="44"/>
                    <a:pt x="65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6" name="Freeform 273">
              <a:extLst>
                <a:ext uri="{FF2B5EF4-FFF2-40B4-BE49-F238E27FC236}">
                  <a16:creationId xmlns:a16="http://schemas.microsoft.com/office/drawing/2014/main" id="{09D9D417-A7BA-7138-FF4E-F99DB9A2966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38888" y="2876550"/>
              <a:ext cx="39688" cy="38100"/>
            </a:xfrm>
            <a:custGeom>
              <a:avLst/>
              <a:gdLst>
                <a:gd name="T0" fmla="*/ 0 w 131"/>
                <a:gd name="T1" fmla="*/ 66 h 132"/>
                <a:gd name="T2" fmla="*/ 66 w 131"/>
                <a:gd name="T3" fmla="*/ 0 h 132"/>
                <a:gd name="T4" fmla="*/ 131 w 131"/>
                <a:gd name="T5" fmla="*/ 66 h 132"/>
                <a:gd name="T6" fmla="*/ 65 w 131"/>
                <a:gd name="T7" fmla="*/ 132 h 132"/>
                <a:gd name="T8" fmla="*/ 0 w 131"/>
                <a:gd name="T9" fmla="*/ 66 h 132"/>
                <a:gd name="T10" fmla="*/ 87 w 131"/>
                <a:gd name="T11" fmla="*/ 65 h 132"/>
                <a:gd name="T12" fmla="*/ 64 w 131"/>
                <a:gd name="T13" fmla="*/ 44 h 132"/>
                <a:gd name="T14" fmla="*/ 44 w 131"/>
                <a:gd name="T15" fmla="*/ 67 h 132"/>
                <a:gd name="T16" fmla="*/ 65 w 131"/>
                <a:gd name="T17" fmla="*/ 88 h 132"/>
                <a:gd name="T18" fmla="*/ 87 w 131"/>
                <a:gd name="T1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0" y="66"/>
                  </a:moveTo>
                  <a:cubicBezTo>
                    <a:pt x="0" y="29"/>
                    <a:pt x="29" y="0"/>
                    <a:pt x="66" y="0"/>
                  </a:cubicBezTo>
                  <a:cubicBezTo>
                    <a:pt x="102" y="1"/>
                    <a:pt x="131" y="30"/>
                    <a:pt x="131" y="66"/>
                  </a:cubicBezTo>
                  <a:cubicBezTo>
                    <a:pt x="131" y="102"/>
                    <a:pt x="101" y="132"/>
                    <a:pt x="65" y="132"/>
                  </a:cubicBezTo>
                  <a:cubicBezTo>
                    <a:pt x="29" y="131"/>
                    <a:pt x="0" y="102"/>
                    <a:pt x="0" y="66"/>
                  </a:cubicBezTo>
                  <a:close/>
                  <a:moveTo>
                    <a:pt x="87" y="65"/>
                  </a:moveTo>
                  <a:cubicBezTo>
                    <a:pt x="87" y="53"/>
                    <a:pt x="77" y="44"/>
                    <a:pt x="64" y="44"/>
                  </a:cubicBezTo>
                  <a:cubicBezTo>
                    <a:pt x="52" y="45"/>
                    <a:pt x="43" y="55"/>
                    <a:pt x="44" y="67"/>
                  </a:cubicBezTo>
                  <a:cubicBezTo>
                    <a:pt x="44" y="79"/>
                    <a:pt x="54" y="88"/>
                    <a:pt x="65" y="88"/>
                  </a:cubicBezTo>
                  <a:cubicBezTo>
                    <a:pt x="77" y="87"/>
                    <a:pt x="87" y="77"/>
                    <a:pt x="87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7" name="Freeform 274">
              <a:extLst>
                <a:ext uri="{FF2B5EF4-FFF2-40B4-BE49-F238E27FC236}">
                  <a16:creationId xmlns:a16="http://schemas.microsoft.com/office/drawing/2014/main" id="{BB3C5AA4-2D52-E9E0-C864-490B3962CAC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235700" y="2876550"/>
              <a:ext cx="38100" cy="38100"/>
            </a:xfrm>
            <a:custGeom>
              <a:avLst/>
              <a:gdLst>
                <a:gd name="T0" fmla="*/ 131 w 131"/>
                <a:gd name="T1" fmla="*/ 66 h 132"/>
                <a:gd name="T2" fmla="*/ 65 w 131"/>
                <a:gd name="T3" fmla="*/ 132 h 132"/>
                <a:gd name="T4" fmla="*/ 0 w 131"/>
                <a:gd name="T5" fmla="*/ 66 h 132"/>
                <a:gd name="T6" fmla="*/ 66 w 131"/>
                <a:gd name="T7" fmla="*/ 0 h 132"/>
                <a:gd name="T8" fmla="*/ 131 w 131"/>
                <a:gd name="T9" fmla="*/ 66 h 132"/>
                <a:gd name="T10" fmla="*/ 43 w 131"/>
                <a:gd name="T11" fmla="*/ 65 h 132"/>
                <a:gd name="T12" fmla="*/ 64 w 131"/>
                <a:gd name="T13" fmla="*/ 88 h 132"/>
                <a:gd name="T14" fmla="*/ 87 w 131"/>
                <a:gd name="T15" fmla="*/ 68 h 132"/>
                <a:gd name="T16" fmla="*/ 67 w 131"/>
                <a:gd name="T17" fmla="*/ 44 h 132"/>
                <a:gd name="T18" fmla="*/ 43 w 131"/>
                <a:gd name="T19" fmla="*/ 6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31" h="132">
                  <a:moveTo>
                    <a:pt x="131" y="66"/>
                  </a:moveTo>
                  <a:cubicBezTo>
                    <a:pt x="131" y="102"/>
                    <a:pt x="101" y="132"/>
                    <a:pt x="65" y="132"/>
                  </a:cubicBezTo>
                  <a:cubicBezTo>
                    <a:pt x="29" y="131"/>
                    <a:pt x="0" y="102"/>
                    <a:pt x="0" y="66"/>
                  </a:cubicBezTo>
                  <a:cubicBezTo>
                    <a:pt x="0" y="30"/>
                    <a:pt x="30" y="0"/>
                    <a:pt x="66" y="0"/>
                  </a:cubicBezTo>
                  <a:cubicBezTo>
                    <a:pt x="102" y="1"/>
                    <a:pt x="131" y="30"/>
                    <a:pt x="131" y="66"/>
                  </a:cubicBezTo>
                  <a:close/>
                  <a:moveTo>
                    <a:pt x="43" y="65"/>
                  </a:moveTo>
                  <a:cubicBezTo>
                    <a:pt x="43" y="76"/>
                    <a:pt x="53" y="87"/>
                    <a:pt x="64" y="88"/>
                  </a:cubicBezTo>
                  <a:cubicBezTo>
                    <a:pt x="76" y="88"/>
                    <a:pt x="86" y="79"/>
                    <a:pt x="87" y="68"/>
                  </a:cubicBezTo>
                  <a:cubicBezTo>
                    <a:pt x="88" y="55"/>
                    <a:pt x="79" y="45"/>
                    <a:pt x="67" y="44"/>
                  </a:cubicBezTo>
                  <a:cubicBezTo>
                    <a:pt x="54" y="44"/>
                    <a:pt x="44" y="53"/>
                    <a:pt x="43" y="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48" name="Group 247">
            <a:extLst>
              <a:ext uri="{FF2B5EF4-FFF2-40B4-BE49-F238E27FC236}">
                <a16:creationId xmlns:a16="http://schemas.microsoft.com/office/drawing/2014/main" id="{D34A9C72-A16C-3E39-7205-9BB16F4E2475}"/>
              </a:ext>
            </a:extLst>
          </p:cNvPr>
          <p:cNvGrpSpPr/>
          <p:nvPr/>
        </p:nvGrpSpPr>
        <p:grpSpPr>
          <a:xfrm>
            <a:off x="5527466" y="2898708"/>
            <a:ext cx="449263" cy="450851"/>
            <a:chOff x="4340225" y="2117725"/>
            <a:chExt cx="449263" cy="450850"/>
          </a:xfrm>
          <a:solidFill>
            <a:srgbClr val="43266B"/>
          </a:solidFill>
        </p:grpSpPr>
        <p:sp>
          <p:nvSpPr>
            <p:cNvPr id="249" name="Freeform 78">
              <a:extLst>
                <a:ext uri="{FF2B5EF4-FFF2-40B4-BE49-F238E27FC236}">
                  <a16:creationId xmlns:a16="http://schemas.microsoft.com/office/drawing/2014/main" id="{978463BD-9497-5F65-9EC6-7851644576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40225" y="2117725"/>
              <a:ext cx="449263" cy="450850"/>
            </a:xfrm>
            <a:custGeom>
              <a:avLst/>
              <a:gdLst>
                <a:gd name="T0" fmla="*/ 758 w 1515"/>
                <a:gd name="T1" fmla="*/ 1248 h 1512"/>
                <a:gd name="T2" fmla="*/ 357 w 1515"/>
                <a:gd name="T3" fmla="*/ 1207 h 1512"/>
                <a:gd name="T4" fmla="*/ 289 w 1515"/>
                <a:gd name="T5" fmla="*/ 1461 h 1512"/>
                <a:gd name="T6" fmla="*/ 13 w 1515"/>
                <a:gd name="T7" fmla="*/ 1318 h 1512"/>
                <a:gd name="T8" fmla="*/ 283 w 1515"/>
                <a:gd name="T9" fmla="*/ 1197 h 1512"/>
                <a:gd name="T10" fmla="*/ 296 w 1515"/>
                <a:gd name="T11" fmla="*/ 1206 h 1512"/>
                <a:gd name="T12" fmla="*/ 392 w 1515"/>
                <a:gd name="T13" fmla="*/ 420 h 1512"/>
                <a:gd name="T14" fmla="*/ 237 w 1515"/>
                <a:gd name="T15" fmla="*/ 339 h 1512"/>
                <a:gd name="T16" fmla="*/ 20 w 1515"/>
                <a:gd name="T17" fmla="*/ 131 h 1512"/>
                <a:gd name="T18" fmla="*/ 316 w 1515"/>
                <a:gd name="T19" fmla="*/ 80 h 1512"/>
                <a:gd name="T20" fmla="*/ 336 w 1515"/>
                <a:gd name="T21" fmla="*/ 280 h 1512"/>
                <a:gd name="T22" fmla="*/ 758 w 1515"/>
                <a:gd name="T23" fmla="*/ 264 h 1512"/>
                <a:gd name="T24" fmla="*/ 1134 w 1515"/>
                <a:gd name="T25" fmla="*/ 338 h 1512"/>
                <a:gd name="T26" fmla="*/ 1183 w 1515"/>
                <a:gd name="T27" fmla="*/ 261 h 1512"/>
                <a:gd name="T28" fmla="*/ 1497 w 1515"/>
                <a:gd name="T29" fmla="*/ 147 h 1512"/>
                <a:gd name="T30" fmla="*/ 1221 w 1515"/>
                <a:gd name="T31" fmla="*/ 309 h 1512"/>
                <a:gd name="T32" fmla="*/ 1248 w 1515"/>
                <a:gd name="T33" fmla="*/ 756 h 1512"/>
                <a:gd name="T34" fmla="*/ 1220 w 1515"/>
                <a:gd name="T35" fmla="*/ 1203 h 1512"/>
                <a:gd name="T36" fmla="*/ 1435 w 1515"/>
                <a:gd name="T37" fmla="*/ 1198 h 1512"/>
                <a:gd name="T38" fmla="*/ 1319 w 1515"/>
                <a:gd name="T39" fmla="*/ 1500 h 1512"/>
                <a:gd name="T40" fmla="*/ 1180 w 1515"/>
                <a:gd name="T41" fmla="*/ 1229 h 1512"/>
                <a:gd name="T42" fmla="*/ 1200 w 1515"/>
                <a:gd name="T43" fmla="*/ 757 h 1512"/>
                <a:gd name="T44" fmla="*/ 312 w 1515"/>
                <a:gd name="T45" fmla="*/ 756 h 1512"/>
                <a:gd name="T46" fmla="*/ 1200 w 1515"/>
                <a:gd name="T47" fmla="*/ 757 h 1512"/>
                <a:gd name="T48" fmla="*/ 178 w 1515"/>
                <a:gd name="T49" fmla="*/ 1211 h 1512"/>
                <a:gd name="T50" fmla="*/ 184 w 1515"/>
                <a:gd name="T51" fmla="*/ 1452 h 1512"/>
                <a:gd name="T52" fmla="*/ 1332 w 1515"/>
                <a:gd name="T53" fmla="*/ 1211 h 1512"/>
                <a:gd name="T54" fmla="*/ 1329 w 1515"/>
                <a:gd name="T55" fmla="*/ 1452 h 1512"/>
                <a:gd name="T56" fmla="*/ 1332 w 1515"/>
                <a:gd name="T57" fmla="*/ 1211 h 1512"/>
                <a:gd name="T58" fmla="*/ 301 w 1515"/>
                <a:gd name="T59" fmla="*/ 181 h 1512"/>
                <a:gd name="T60" fmla="*/ 60 w 1515"/>
                <a:gd name="T61" fmla="*/ 182 h 1512"/>
                <a:gd name="T62" fmla="*/ 1332 w 1515"/>
                <a:gd name="T63" fmla="*/ 301 h 1512"/>
                <a:gd name="T64" fmla="*/ 1329 w 1515"/>
                <a:gd name="T65" fmla="*/ 60 h 1512"/>
                <a:gd name="T66" fmla="*/ 1332 w 1515"/>
                <a:gd name="T67" fmla="*/ 301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515" h="1512">
                  <a:moveTo>
                    <a:pt x="1087" y="1120"/>
                  </a:moveTo>
                  <a:cubicBezTo>
                    <a:pt x="992" y="1203"/>
                    <a:pt x="883" y="1247"/>
                    <a:pt x="758" y="1248"/>
                  </a:cubicBezTo>
                  <a:cubicBezTo>
                    <a:pt x="634" y="1248"/>
                    <a:pt x="524" y="1205"/>
                    <a:pt x="429" y="1124"/>
                  </a:cubicBezTo>
                  <a:cubicBezTo>
                    <a:pt x="405" y="1152"/>
                    <a:pt x="383" y="1181"/>
                    <a:pt x="357" y="1207"/>
                  </a:cubicBezTo>
                  <a:cubicBezTo>
                    <a:pt x="335" y="1230"/>
                    <a:pt x="327" y="1249"/>
                    <a:pt x="341" y="1283"/>
                  </a:cubicBezTo>
                  <a:cubicBezTo>
                    <a:pt x="365" y="1345"/>
                    <a:pt x="340" y="1418"/>
                    <a:pt x="289" y="1461"/>
                  </a:cubicBezTo>
                  <a:cubicBezTo>
                    <a:pt x="236" y="1504"/>
                    <a:pt x="163" y="1512"/>
                    <a:pt x="103" y="1481"/>
                  </a:cubicBezTo>
                  <a:cubicBezTo>
                    <a:pt x="43" y="1450"/>
                    <a:pt x="6" y="1385"/>
                    <a:pt x="13" y="1318"/>
                  </a:cubicBezTo>
                  <a:cubicBezTo>
                    <a:pt x="19" y="1252"/>
                    <a:pt x="53" y="1204"/>
                    <a:pt x="113" y="1177"/>
                  </a:cubicBezTo>
                  <a:cubicBezTo>
                    <a:pt x="172" y="1151"/>
                    <a:pt x="230" y="1159"/>
                    <a:pt x="283" y="1197"/>
                  </a:cubicBezTo>
                  <a:cubicBezTo>
                    <a:pt x="287" y="1200"/>
                    <a:pt x="290" y="1203"/>
                    <a:pt x="294" y="1205"/>
                  </a:cubicBezTo>
                  <a:cubicBezTo>
                    <a:pt x="294" y="1206"/>
                    <a:pt x="295" y="1206"/>
                    <a:pt x="296" y="1206"/>
                  </a:cubicBezTo>
                  <a:cubicBezTo>
                    <a:pt x="329" y="1168"/>
                    <a:pt x="361" y="1130"/>
                    <a:pt x="393" y="1093"/>
                  </a:cubicBezTo>
                  <a:cubicBezTo>
                    <a:pt x="220" y="868"/>
                    <a:pt x="220" y="645"/>
                    <a:pt x="392" y="420"/>
                  </a:cubicBezTo>
                  <a:cubicBezTo>
                    <a:pt x="361" y="383"/>
                    <a:pt x="329" y="345"/>
                    <a:pt x="297" y="308"/>
                  </a:cubicBezTo>
                  <a:cubicBezTo>
                    <a:pt x="277" y="319"/>
                    <a:pt x="258" y="332"/>
                    <a:pt x="237" y="339"/>
                  </a:cubicBezTo>
                  <a:cubicBezTo>
                    <a:pt x="173" y="361"/>
                    <a:pt x="114" y="350"/>
                    <a:pt x="65" y="303"/>
                  </a:cubicBezTo>
                  <a:cubicBezTo>
                    <a:pt x="16" y="256"/>
                    <a:pt x="0" y="197"/>
                    <a:pt x="20" y="131"/>
                  </a:cubicBezTo>
                  <a:cubicBezTo>
                    <a:pt x="40" y="66"/>
                    <a:pt x="86" y="26"/>
                    <a:pt x="154" y="15"/>
                  </a:cubicBezTo>
                  <a:cubicBezTo>
                    <a:pt x="220" y="4"/>
                    <a:pt x="275" y="27"/>
                    <a:pt x="316" y="80"/>
                  </a:cubicBezTo>
                  <a:cubicBezTo>
                    <a:pt x="355" y="134"/>
                    <a:pt x="360" y="192"/>
                    <a:pt x="333" y="253"/>
                  </a:cubicBezTo>
                  <a:cubicBezTo>
                    <a:pt x="327" y="265"/>
                    <a:pt x="329" y="271"/>
                    <a:pt x="336" y="280"/>
                  </a:cubicBezTo>
                  <a:cubicBezTo>
                    <a:pt x="367" y="316"/>
                    <a:pt x="397" y="351"/>
                    <a:pt x="429" y="388"/>
                  </a:cubicBezTo>
                  <a:cubicBezTo>
                    <a:pt x="524" y="307"/>
                    <a:pt x="633" y="264"/>
                    <a:pt x="758" y="264"/>
                  </a:cubicBezTo>
                  <a:cubicBezTo>
                    <a:pt x="883" y="265"/>
                    <a:pt x="992" y="309"/>
                    <a:pt x="1087" y="392"/>
                  </a:cubicBezTo>
                  <a:cubicBezTo>
                    <a:pt x="1103" y="374"/>
                    <a:pt x="1119" y="356"/>
                    <a:pt x="1134" y="338"/>
                  </a:cubicBezTo>
                  <a:cubicBezTo>
                    <a:pt x="1149" y="319"/>
                    <a:pt x="1165" y="301"/>
                    <a:pt x="1181" y="283"/>
                  </a:cubicBezTo>
                  <a:cubicBezTo>
                    <a:pt x="1187" y="275"/>
                    <a:pt x="1188" y="270"/>
                    <a:pt x="1183" y="261"/>
                  </a:cubicBezTo>
                  <a:cubicBezTo>
                    <a:pt x="1128" y="157"/>
                    <a:pt x="1190" y="33"/>
                    <a:pt x="1305" y="14"/>
                  </a:cubicBezTo>
                  <a:cubicBezTo>
                    <a:pt x="1394" y="0"/>
                    <a:pt x="1480" y="60"/>
                    <a:pt x="1497" y="147"/>
                  </a:cubicBezTo>
                  <a:cubicBezTo>
                    <a:pt x="1514" y="237"/>
                    <a:pt x="1458" y="324"/>
                    <a:pt x="1370" y="345"/>
                  </a:cubicBezTo>
                  <a:cubicBezTo>
                    <a:pt x="1315" y="357"/>
                    <a:pt x="1266" y="345"/>
                    <a:pt x="1221" y="309"/>
                  </a:cubicBezTo>
                  <a:cubicBezTo>
                    <a:pt x="1188" y="348"/>
                    <a:pt x="1155" y="387"/>
                    <a:pt x="1121" y="426"/>
                  </a:cubicBezTo>
                  <a:cubicBezTo>
                    <a:pt x="1204" y="521"/>
                    <a:pt x="1248" y="631"/>
                    <a:pt x="1248" y="756"/>
                  </a:cubicBezTo>
                  <a:cubicBezTo>
                    <a:pt x="1247" y="881"/>
                    <a:pt x="1204" y="990"/>
                    <a:pt x="1121" y="1086"/>
                  </a:cubicBezTo>
                  <a:cubicBezTo>
                    <a:pt x="1154" y="1125"/>
                    <a:pt x="1187" y="1163"/>
                    <a:pt x="1220" y="1203"/>
                  </a:cubicBezTo>
                  <a:cubicBezTo>
                    <a:pt x="1225" y="1200"/>
                    <a:pt x="1229" y="1197"/>
                    <a:pt x="1232" y="1194"/>
                  </a:cubicBezTo>
                  <a:cubicBezTo>
                    <a:pt x="1293" y="1151"/>
                    <a:pt x="1376" y="1152"/>
                    <a:pt x="1435" y="1198"/>
                  </a:cubicBezTo>
                  <a:cubicBezTo>
                    <a:pt x="1493" y="1243"/>
                    <a:pt x="1515" y="1321"/>
                    <a:pt x="1489" y="1391"/>
                  </a:cubicBezTo>
                  <a:cubicBezTo>
                    <a:pt x="1463" y="1460"/>
                    <a:pt x="1393" y="1505"/>
                    <a:pt x="1319" y="1500"/>
                  </a:cubicBezTo>
                  <a:cubicBezTo>
                    <a:pt x="1199" y="1491"/>
                    <a:pt x="1126" y="1361"/>
                    <a:pt x="1182" y="1253"/>
                  </a:cubicBezTo>
                  <a:cubicBezTo>
                    <a:pt x="1187" y="1243"/>
                    <a:pt x="1187" y="1237"/>
                    <a:pt x="1180" y="1229"/>
                  </a:cubicBezTo>
                  <a:cubicBezTo>
                    <a:pt x="1149" y="1193"/>
                    <a:pt x="1119" y="1157"/>
                    <a:pt x="1087" y="1120"/>
                  </a:cubicBezTo>
                  <a:close/>
                  <a:moveTo>
                    <a:pt x="1200" y="757"/>
                  </a:moveTo>
                  <a:cubicBezTo>
                    <a:pt x="1200" y="512"/>
                    <a:pt x="1001" y="313"/>
                    <a:pt x="756" y="312"/>
                  </a:cubicBezTo>
                  <a:cubicBezTo>
                    <a:pt x="512" y="312"/>
                    <a:pt x="312" y="511"/>
                    <a:pt x="312" y="756"/>
                  </a:cubicBezTo>
                  <a:cubicBezTo>
                    <a:pt x="312" y="1000"/>
                    <a:pt x="511" y="1200"/>
                    <a:pt x="755" y="1200"/>
                  </a:cubicBezTo>
                  <a:cubicBezTo>
                    <a:pt x="1000" y="1200"/>
                    <a:pt x="1200" y="1001"/>
                    <a:pt x="1200" y="757"/>
                  </a:cubicBezTo>
                  <a:close/>
                  <a:moveTo>
                    <a:pt x="301" y="1330"/>
                  </a:moveTo>
                  <a:cubicBezTo>
                    <a:pt x="300" y="1262"/>
                    <a:pt x="245" y="1209"/>
                    <a:pt x="178" y="1211"/>
                  </a:cubicBezTo>
                  <a:cubicBezTo>
                    <a:pt x="111" y="1212"/>
                    <a:pt x="59" y="1267"/>
                    <a:pt x="60" y="1334"/>
                  </a:cubicBezTo>
                  <a:cubicBezTo>
                    <a:pt x="61" y="1401"/>
                    <a:pt x="117" y="1453"/>
                    <a:pt x="184" y="1452"/>
                  </a:cubicBezTo>
                  <a:cubicBezTo>
                    <a:pt x="250" y="1450"/>
                    <a:pt x="303" y="1395"/>
                    <a:pt x="301" y="1330"/>
                  </a:cubicBezTo>
                  <a:close/>
                  <a:moveTo>
                    <a:pt x="1332" y="1211"/>
                  </a:moveTo>
                  <a:cubicBezTo>
                    <a:pt x="1266" y="1210"/>
                    <a:pt x="1212" y="1263"/>
                    <a:pt x="1211" y="1330"/>
                  </a:cubicBezTo>
                  <a:cubicBezTo>
                    <a:pt x="1209" y="1396"/>
                    <a:pt x="1263" y="1451"/>
                    <a:pt x="1329" y="1452"/>
                  </a:cubicBezTo>
                  <a:cubicBezTo>
                    <a:pt x="1395" y="1453"/>
                    <a:pt x="1451" y="1400"/>
                    <a:pt x="1452" y="1334"/>
                  </a:cubicBezTo>
                  <a:cubicBezTo>
                    <a:pt x="1453" y="1266"/>
                    <a:pt x="1400" y="1212"/>
                    <a:pt x="1332" y="1211"/>
                  </a:cubicBezTo>
                  <a:close/>
                  <a:moveTo>
                    <a:pt x="181" y="301"/>
                  </a:moveTo>
                  <a:cubicBezTo>
                    <a:pt x="248" y="301"/>
                    <a:pt x="301" y="247"/>
                    <a:pt x="301" y="181"/>
                  </a:cubicBezTo>
                  <a:cubicBezTo>
                    <a:pt x="301" y="114"/>
                    <a:pt x="248" y="60"/>
                    <a:pt x="180" y="60"/>
                  </a:cubicBezTo>
                  <a:cubicBezTo>
                    <a:pt x="114" y="60"/>
                    <a:pt x="60" y="115"/>
                    <a:pt x="60" y="182"/>
                  </a:cubicBezTo>
                  <a:cubicBezTo>
                    <a:pt x="60" y="248"/>
                    <a:pt x="115" y="302"/>
                    <a:pt x="181" y="301"/>
                  </a:cubicBezTo>
                  <a:close/>
                  <a:moveTo>
                    <a:pt x="1332" y="301"/>
                  </a:moveTo>
                  <a:cubicBezTo>
                    <a:pt x="1398" y="301"/>
                    <a:pt x="1452" y="247"/>
                    <a:pt x="1452" y="181"/>
                  </a:cubicBezTo>
                  <a:cubicBezTo>
                    <a:pt x="1452" y="113"/>
                    <a:pt x="1397" y="59"/>
                    <a:pt x="1329" y="60"/>
                  </a:cubicBezTo>
                  <a:cubicBezTo>
                    <a:pt x="1263" y="61"/>
                    <a:pt x="1210" y="116"/>
                    <a:pt x="1211" y="182"/>
                  </a:cubicBezTo>
                  <a:cubicBezTo>
                    <a:pt x="1211" y="249"/>
                    <a:pt x="1265" y="302"/>
                    <a:pt x="1332" y="3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0" name="Freeform 79">
              <a:extLst>
                <a:ext uri="{FF2B5EF4-FFF2-40B4-BE49-F238E27FC236}">
                  <a16:creationId xmlns:a16="http://schemas.microsoft.com/office/drawing/2014/main" id="{07D3AAF2-94AE-588F-4CE7-143BA45D443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84688" y="2263775"/>
              <a:ext cx="158750" cy="160338"/>
            </a:xfrm>
            <a:custGeom>
              <a:avLst/>
              <a:gdLst>
                <a:gd name="T0" fmla="*/ 207 w 539"/>
                <a:gd name="T1" fmla="*/ 381 h 540"/>
                <a:gd name="T2" fmla="*/ 244 w 539"/>
                <a:gd name="T3" fmla="*/ 448 h 540"/>
                <a:gd name="T4" fmla="*/ 227 w 539"/>
                <a:gd name="T5" fmla="*/ 525 h 540"/>
                <a:gd name="T6" fmla="*/ 152 w 539"/>
                <a:gd name="T7" fmla="*/ 500 h 540"/>
                <a:gd name="T8" fmla="*/ 111 w 539"/>
                <a:gd name="T9" fmla="*/ 427 h 540"/>
                <a:gd name="T10" fmla="*/ 94 w 539"/>
                <a:gd name="T11" fmla="*/ 416 h 540"/>
                <a:gd name="T12" fmla="*/ 7 w 539"/>
                <a:gd name="T13" fmla="*/ 338 h 540"/>
                <a:gd name="T14" fmla="*/ 63 w 539"/>
                <a:gd name="T15" fmla="*/ 233 h 540"/>
                <a:gd name="T16" fmla="*/ 145 w 539"/>
                <a:gd name="T17" fmla="*/ 200 h 540"/>
                <a:gd name="T18" fmla="*/ 329 w 539"/>
                <a:gd name="T19" fmla="*/ 79 h 540"/>
                <a:gd name="T20" fmla="*/ 365 w 539"/>
                <a:gd name="T21" fmla="*/ 21 h 540"/>
                <a:gd name="T22" fmla="*/ 389 w 539"/>
                <a:gd name="T23" fmla="*/ 0 h 540"/>
                <a:gd name="T24" fmla="*/ 414 w 539"/>
                <a:gd name="T25" fmla="*/ 20 h 540"/>
                <a:gd name="T26" fmla="*/ 502 w 539"/>
                <a:gd name="T27" fmla="*/ 244 h 540"/>
                <a:gd name="T28" fmla="*/ 534 w 539"/>
                <a:gd name="T29" fmla="*/ 325 h 540"/>
                <a:gd name="T30" fmla="*/ 529 w 539"/>
                <a:gd name="T31" fmla="*/ 357 h 540"/>
                <a:gd name="T32" fmla="*/ 496 w 539"/>
                <a:gd name="T33" fmla="*/ 357 h 540"/>
                <a:gd name="T34" fmla="*/ 379 w 539"/>
                <a:gd name="T35" fmla="*/ 339 h 540"/>
                <a:gd name="T36" fmla="*/ 269 w 539"/>
                <a:gd name="T37" fmla="*/ 359 h 540"/>
                <a:gd name="T38" fmla="*/ 207 w 539"/>
                <a:gd name="T39" fmla="*/ 381 h 540"/>
                <a:gd name="T40" fmla="*/ 388 w 539"/>
                <a:gd name="T41" fmla="*/ 85 h 540"/>
                <a:gd name="T42" fmla="*/ 202 w 539"/>
                <a:gd name="T43" fmla="*/ 228 h 540"/>
                <a:gd name="T44" fmla="*/ 237 w 539"/>
                <a:gd name="T45" fmla="*/ 317 h 540"/>
                <a:gd name="T46" fmla="*/ 470 w 539"/>
                <a:gd name="T47" fmla="*/ 295 h 540"/>
                <a:gd name="T48" fmla="*/ 388 w 539"/>
                <a:gd name="T49" fmla="*/ 85 h 540"/>
                <a:gd name="T50" fmla="*/ 157 w 539"/>
                <a:gd name="T51" fmla="*/ 247 h 540"/>
                <a:gd name="T52" fmla="*/ 77 w 539"/>
                <a:gd name="T53" fmla="*/ 279 h 540"/>
                <a:gd name="T54" fmla="*/ 53 w 539"/>
                <a:gd name="T55" fmla="*/ 337 h 540"/>
                <a:gd name="T56" fmla="*/ 106 w 539"/>
                <a:gd name="T57" fmla="*/ 368 h 540"/>
                <a:gd name="T58" fmla="*/ 192 w 539"/>
                <a:gd name="T59" fmla="*/ 336 h 540"/>
                <a:gd name="T60" fmla="*/ 157 w 539"/>
                <a:gd name="T61" fmla="*/ 247 h 540"/>
                <a:gd name="T62" fmla="*/ 151 w 539"/>
                <a:gd name="T63" fmla="*/ 401 h 540"/>
                <a:gd name="T64" fmla="*/ 199 w 539"/>
                <a:gd name="T65" fmla="*/ 485 h 540"/>
                <a:gd name="T66" fmla="*/ 206 w 539"/>
                <a:gd name="T67" fmla="*/ 481 h 540"/>
                <a:gd name="T68" fmla="*/ 164 w 539"/>
                <a:gd name="T69" fmla="*/ 403 h 540"/>
                <a:gd name="T70" fmla="*/ 151 w 539"/>
                <a:gd name="T71" fmla="*/ 401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539" h="540">
                  <a:moveTo>
                    <a:pt x="207" y="381"/>
                  </a:moveTo>
                  <a:cubicBezTo>
                    <a:pt x="221" y="405"/>
                    <a:pt x="233" y="427"/>
                    <a:pt x="244" y="448"/>
                  </a:cubicBezTo>
                  <a:cubicBezTo>
                    <a:pt x="261" y="478"/>
                    <a:pt x="254" y="510"/>
                    <a:pt x="227" y="525"/>
                  </a:cubicBezTo>
                  <a:cubicBezTo>
                    <a:pt x="200" y="540"/>
                    <a:pt x="169" y="530"/>
                    <a:pt x="152" y="500"/>
                  </a:cubicBezTo>
                  <a:cubicBezTo>
                    <a:pt x="138" y="476"/>
                    <a:pt x="124" y="452"/>
                    <a:pt x="111" y="427"/>
                  </a:cubicBezTo>
                  <a:cubicBezTo>
                    <a:pt x="107" y="420"/>
                    <a:pt x="103" y="416"/>
                    <a:pt x="94" y="416"/>
                  </a:cubicBezTo>
                  <a:cubicBezTo>
                    <a:pt x="51" y="413"/>
                    <a:pt x="14" y="380"/>
                    <a:pt x="7" y="338"/>
                  </a:cubicBezTo>
                  <a:cubicBezTo>
                    <a:pt x="0" y="293"/>
                    <a:pt x="22" y="251"/>
                    <a:pt x="63" y="233"/>
                  </a:cubicBezTo>
                  <a:cubicBezTo>
                    <a:pt x="90" y="221"/>
                    <a:pt x="118" y="211"/>
                    <a:pt x="145" y="200"/>
                  </a:cubicBezTo>
                  <a:cubicBezTo>
                    <a:pt x="214" y="171"/>
                    <a:pt x="278" y="134"/>
                    <a:pt x="329" y="79"/>
                  </a:cubicBezTo>
                  <a:cubicBezTo>
                    <a:pt x="345" y="63"/>
                    <a:pt x="355" y="42"/>
                    <a:pt x="365" y="21"/>
                  </a:cubicBezTo>
                  <a:cubicBezTo>
                    <a:pt x="370" y="10"/>
                    <a:pt x="376" y="1"/>
                    <a:pt x="389" y="0"/>
                  </a:cubicBezTo>
                  <a:cubicBezTo>
                    <a:pt x="402" y="0"/>
                    <a:pt x="409" y="8"/>
                    <a:pt x="414" y="20"/>
                  </a:cubicBezTo>
                  <a:cubicBezTo>
                    <a:pt x="443" y="95"/>
                    <a:pt x="472" y="170"/>
                    <a:pt x="502" y="244"/>
                  </a:cubicBezTo>
                  <a:cubicBezTo>
                    <a:pt x="512" y="271"/>
                    <a:pt x="523" y="298"/>
                    <a:pt x="534" y="325"/>
                  </a:cubicBezTo>
                  <a:cubicBezTo>
                    <a:pt x="538" y="337"/>
                    <a:pt x="539" y="348"/>
                    <a:pt x="529" y="357"/>
                  </a:cubicBezTo>
                  <a:cubicBezTo>
                    <a:pt x="518" y="366"/>
                    <a:pt x="507" y="363"/>
                    <a:pt x="496" y="357"/>
                  </a:cubicBezTo>
                  <a:cubicBezTo>
                    <a:pt x="459" y="335"/>
                    <a:pt x="419" y="335"/>
                    <a:pt x="379" y="339"/>
                  </a:cubicBezTo>
                  <a:cubicBezTo>
                    <a:pt x="342" y="343"/>
                    <a:pt x="305" y="351"/>
                    <a:pt x="269" y="359"/>
                  </a:cubicBezTo>
                  <a:cubicBezTo>
                    <a:pt x="248" y="364"/>
                    <a:pt x="229" y="373"/>
                    <a:pt x="207" y="381"/>
                  </a:cubicBezTo>
                  <a:close/>
                  <a:moveTo>
                    <a:pt x="388" y="85"/>
                  </a:moveTo>
                  <a:cubicBezTo>
                    <a:pt x="338" y="151"/>
                    <a:pt x="271" y="191"/>
                    <a:pt x="202" y="228"/>
                  </a:cubicBezTo>
                  <a:cubicBezTo>
                    <a:pt x="214" y="258"/>
                    <a:pt x="226" y="287"/>
                    <a:pt x="237" y="317"/>
                  </a:cubicBezTo>
                  <a:cubicBezTo>
                    <a:pt x="314" y="297"/>
                    <a:pt x="390" y="282"/>
                    <a:pt x="470" y="295"/>
                  </a:cubicBezTo>
                  <a:cubicBezTo>
                    <a:pt x="442" y="224"/>
                    <a:pt x="415" y="155"/>
                    <a:pt x="388" y="85"/>
                  </a:cubicBezTo>
                  <a:close/>
                  <a:moveTo>
                    <a:pt x="157" y="247"/>
                  </a:moveTo>
                  <a:cubicBezTo>
                    <a:pt x="129" y="258"/>
                    <a:pt x="102" y="268"/>
                    <a:pt x="77" y="279"/>
                  </a:cubicBezTo>
                  <a:cubicBezTo>
                    <a:pt x="55" y="289"/>
                    <a:pt x="45" y="315"/>
                    <a:pt x="53" y="337"/>
                  </a:cubicBezTo>
                  <a:cubicBezTo>
                    <a:pt x="60" y="359"/>
                    <a:pt x="84" y="375"/>
                    <a:pt x="106" y="368"/>
                  </a:cubicBezTo>
                  <a:cubicBezTo>
                    <a:pt x="135" y="359"/>
                    <a:pt x="162" y="347"/>
                    <a:pt x="192" y="336"/>
                  </a:cubicBezTo>
                  <a:cubicBezTo>
                    <a:pt x="180" y="306"/>
                    <a:pt x="169" y="278"/>
                    <a:pt x="157" y="247"/>
                  </a:cubicBezTo>
                  <a:close/>
                  <a:moveTo>
                    <a:pt x="151" y="401"/>
                  </a:moveTo>
                  <a:cubicBezTo>
                    <a:pt x="169" y="432"/>
                    <a:pt x="183" y="459"/>
                    <a:pt x="199" y="485"/>
                  </a:cubicBezTo>
                  <a:cubicBezTo>
                    <a:pt x="202" y="483"/>
                    <a:pt x="204" y="482"/>
                    <a:pt x="206" y="481"/>
                  </a:cubicBezTo>
                  <a:cubicBezTo>
                    <a:pt x="194" y="454"/>
                    <a:pt x="179" y="429"/>
                    <a:pt x="164" y="403"/>
                  </a:cubicBezTo>
                  <a:cubicBezTo>
                    <a:pt x="163" y="402"/>
                    <a:pt x="158" y="402"/>
                    <a:pt x="151" y="4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1" name="Group 250">
            <a:extLst>
              <a:ext uri="{FF2B5EF4-FFF2-40B4-BE49-F238E27FC236}">
                <a16:creationId xmlns:a16="http://schemas.microsoft.com/office/drawing/2014/main" id="{9D1639BC-213D-D2C9-F58F-5D5B6C620FEC}"/>
              </a:ext>
            </a:extLst>
          </p:cNvPr>
          <p:cNvGrpSpPr/>
          <p:nvPr/>
        </p:nvGrpSpPr>
        <p:grpSpPr>
          <a:xfrm>
            <a:off x="6136289" y="2895533"/>
            <a:ext cx="455612" cy="457200"/>
            <a:chOff x="4859338" y="2114550"/>
            <a:chExt cx="455612" cy="457200"/>
          </a:xfrm>
          <a:solidFill>
            <a:srgbClr val="43266B"/>
          </a:solidFill>
        </p:grpSpPr>
        <p:sp>
          <p:nvSpPr>
            <p:cNvPr id="252" name="Freeform 80">
              <a:extLst>
                <a:ext uri="{FF2B5EF4-FFF2-40B4-BE49-F238E27FC236}">
                  <a16:creationId xmlns:a16="http://schemas.microsoft.com/office/drawing/2014/main" id="{84DBD404-ED15-3003-56B2-45DB342A2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19675" y="2276475"/>
              <a:ext cx="295275" cy="295275"/>
            </a:xfrm>
            <a:custGeom>
              <a:avLst/>
              <a:gdLst>
                <a:gd name="T0" fmla="*/ 867 w 996"/>
                <a:gd name="T1" fmla="*/ 993 h 993"/>
                <a:gd name="T2" fmla="*/ 845 w 996"/>
                <a:gd name="T3" fmla="*/ 976 h 993"/>
                <a:gd name="T4" fmla="*/ 660 w 996"/>
                <a:gd name="T5" fmla="*/ 791 h 993"/>
                <a:gd name="T6" fmla="*/ 660 w 996"/>
                <a:gd name="T7" fmla="*/ 729 h 993"/>
                <a:gd name="T8" fmla="*/ 671 w 996"/>
                <a:gd name="T9" fmla="*/ 719 h 993"/>
                <a:gd name="T10" fmla="*/ 603 w 996"/>
                <a:gd name="T11" fmla="*/ 651 h 993"/>
                <a:gd name="T12" fmla="*/ 317 w 996"/>
                <a:gd name="T13" fmla="*/ 722 h 993"/>
                <a:gd name="T14" fmla="*/ 105 w 996"/>
                <a:gd name="T15" fmla="*/ 589 h 993"/>
                <a:gd name="T16" fmla="*/ 143 w 996"/>
                <a:gd name="T17" fmla="*/ 130 h 993"/>
                <a:gd name="T18" fmla="*/ 607 w 996"/>
                <a:gd name="T19" fmla="*/ 114 h 993"/>
                <a:gd name="T20" fmla="*/ 653 w 996"/>
                <a:gd name="T21" fmla="*/ 601 h 993"/>
                <a:gd name="T22" fmla="*/ 722 w 996"/>
                <a:gd name="T23" fmla="*/ 670 h 993"/>
                <a:gd name="T24" fmla="*/ 739 w 996"/>
                <a:gd name="T25" fmla="*/ 650 h 993"/>
                <a:gd name="T26" fmla="*/ 788 w 996"/>
                <a:gd name="T27" fmla="*/ 650 h 993"/>
                <a:gd name="T28" fmla="*/ 984 w 996"/>
                <a:gd name="T29" fmla="*/ 846 h 993"/>
                <a:gd name="T30" fmla="*/ 996 w 996"/>
                <a:gd name="T31" fmla="*/ 861 h 993"/>
                <a:gd name="T32" fmla="*/ 996 w 996"/>
                <a:gd name="T33" fmla="*/ 882 h 993"/>
                <a:gd name="T34" fmla="*/ 885 w 996"/>
                <a:gd name="T35" fmla="*/ 993 h 993"/>
                <a:gd name="T36" fmla="*/ 867 w 996"/>
                <a:gd name="T37" fmla="*/ 993 h 993"/>
                <a:gd name="T38" fmla="*/ 383 w 996"/>
                <a:gd name="T39" fmla="*/ 664 h 993"/>
                <a:gd name="T40" fmla="*/ 667 w 996"/>
                <a:gd name="T41" fmla="*/ 381 h 993"/>
                <a:gd name="T42" fmla="*/ 385 w 996"/>
                <a:gd name="T43" fmla="*/ 97 h 993"/>
                <a:gd name="T44" fmla="*/ 100 w 996"/>
                <a:gd name="T45" fmla="*/ 380 h 993"/>
                <a:gd name="T46" fmla="*/ 383 w 996"/>
                <a:gd name="T47" fmla="*/ 664 h 993"/>
                <a:gd name="T48" fmla="*/ 918 w 996"/>
                <a:gd name="T49" fmla="*/ 871 h 993"/>
                <a:gd name="T50" fmla="*/ 840 w 996"/>
                <a:gd name="T51" fmla="*/ 793 h 993"/>
                <a:gd name="T52" fmla="*/ 765 w 996"/>
                <a:gd name="T53" fmla="*/ 718 h 993"/>
                <a:gd name="T54" fmla="*/ 720 w 996"/>
                <a:gd name="T55" fmla="*/ 761 h 993"/>
                <a:gd name="T56" fmla="*/ 869 w 996"/>
                <a:gd name="T57" fmla="*/ 910 h 993"/>
                <a:gd name="T58" fmla="*/ 875 w 996"/>
                <a:gd name="T59" fmla="*/ 915 h 993"/>
                <a:gd name="T60" fmla="*/ 918 w 996"/>
                <a:gd name="T61" fmla="*/ 871 h 9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96" h="993">
                  <a:moveTo>
                    <a:pt x="867" y="993"/>
                  </a:moveTo>
                  <a:cubicBezTo>
                    <a:pt x="860" y="987"/>
                    <a:pt x="851" y="982"/>
                    <a:pt x="845" y="976"/>
                  </a:cubicBezTo>
                  <a:cubicBezTo>
                    <a:pt x="783" y="914"/>
                    <a:pt x="721" y="853"/>
                    <a:pt x="660" y="791"/>
                  </a:cubicBezTo>
                  <a:cubicBezTo>
                    <a:pt x="635" y="767"/>
                    <a:pt x="635" y="753"/>
                    <a:pt x="660" y="729"/>
                  </a:cubicBezTo>
                  <a:cubicBezTo>
                    <a:pt x="664" y="725"/>
                    <a:pt x="669" y="722"/>
                    <a:pt x="671" y="719"/>
                  </a:cubicBezTo>
                  <a:cubicBezTo>
                    <a:pt x="648" y="696"/>
                    <a:pt x="626" y="674"/>
                    <a:pt x="603" y="651"/>
                  </a:cubicBezTo>
                  <a:cubicBezTo>
                    <a:pt x="520" y="716"/>
                    <a:pt x="424" y="742"/>
                    <a:pt x="317" y="722"/>
                  </a:cubicBezTo>
                  <a:cubicBezTo>
                    <a:pt x="230" y="705"/>
                    <a:pt x="159" y="660"/>
                    <a:pt x="105" y="589"/>
                  </a:cubicBezTo>
                  <a:cubicBezTo>
                    <a:pt x="0" y="449"/>
                    <a:pt x="17" y="250"/>
                    <a:pt x="143" y="130"/>
                  </a:cubicBezTo>
                  <a:cubicBezTo>
                    <a:pt x="272" y="7"/>
                    <a:pt x="470" y="0"/>
                    <a:pt x="607" y="114"/>
                  </a:cubicBezTo>
                  <a:cubicBezTo>
                    <a:pt x="744" y="228"/>
                    <a:pt x="780" y="443"/>
                    <a:pt x="653" y="601"/>
                  </a:cubicBezTo>
                  <a:cubicBezTo>
                    <a:pt x="675" y="623"/>
                    <a:pt x="697" y="645"/>
                    <a:pt x="722" y="670"/>
                  </a:cubicBezTo>
                  <a:cubicBezTo>
                    <a:pt x="727" y="664"/>
                    <a:pt x="732" y="657"/>
                    <a:pt x="739" y="650"/>
                  </a:cubicBezTo>
                  <a:cubicBezTo>
                    <a:pt x="755" y="635"/>
                    <a:pt x="772" y="635"/>
                    <a:pt x="788" y="650"/>
                  </a:cubicBezTo>
                  <a:cubicBezTo>
                    <a:pt x="853" y="715"/>
                    <a:pt x="919" y="781"/>
                    <a:pt x="984" y="846"/>
                  </a:cubicBezTo>
                  <a:cubicBezTo>
                    <a:pt x="988" y="851"/>
                    <a:pt x="992" y="856"/>
                    <a:pt x="996" y="861"/>
                  </a:cubicBezTo>
                  <a:cubicBezTo>
                    <a:pt x="996" y="868"/>
                    <a:pt x="996" y="875"/>
                    <a:pt x="996" y="882"/>
                  </a:cubicBezTo>
                  <a:cubicBezTo>
                    <a:pt x="959" y="919"/>
                    <a:pt x="922" y="956"/>
                    <a:pt x="885" y="993"/>
                  </a:cubicBezTo>
                  <a:cubicBezTo>
                    <a:pt x="879" y="993"/>
                    <a:pt x="873" y="993"/>
                    <a:pt x="867" y="993"/>
                  </a:cubicBezTo>
                  <a:close/>
                  <a:moveTo>
                    <a:pt x="383" y="664"/>
                  </a:moveTo>
                  <a:cubicBezTo>
                    <a:pt x="540" y="664"/>
                    <a:pt x="666" y="538"/>
                    <a:pt x="667" y="381"/>
                  </a:cubicBezTo>
                  <a:cubicBezTo>
                    <a:pt x="668" y="225"/>
                    <a:pt x="541" y="98"/>
                    <a:pt x="385" y="97"/>
                  </a:cubicBezTo>
                  <a:cubicBezTo>
                    <a:pt x="229" y="96"/>
                    <a:pt x="100" y="223"/>
                    <a:pt x="100" y="380"/>
                  </a:cubicBezTo>
                  <a:cubicBezTo>
                    <a:pt x="99" y="536"/>
                    <a:pt x="226" y="664"/>
                    <a:pt x="383" y="664"/>
                  </a:cubicBezTo>
                  <a:close/>
                  <a:moveTo>
                    <a:pt x="918" y="871"/>
                  </a:moveTo>
                  <a:cubicBezTo>
                    <a:pt x="892" y="844"/>
                    <a:pt x="866" y="819"/>
                    <a:pt x="840" y="793"/>
                  </a:cubicBezTo>
                  <a:cubicBezTo>
                    <a:pt x="815" y="768"/>
                    <a:pt x="789" y="742"/>
                    <a:pt x="765" y="718"/>
                  </a:cubicBezTo>
                  <a:cubicBezTo>
                    <a:pt x="749" y="733"/>
                    <a:pt x="735" y="747"/>
                    <a:pt x="720" y="761"/>
                  </a:cubicBezTo>
                  <a:cubicBezTo>
                    <a:pt x="770" y="811"/>
                    <a:pt x="819" y="860"/>
                    <a:pt x="869" y="910"/>
                  </a:cubicBezTo>
                  <a:cubicBezTo>
                    <a:pt x="871" y="912"/>
                    <a:pt x="873" y="913"/>
                    <a:pt x="875" y="915"/>
                  </a:cubicBezTo>
                  <a:cubicBezTo>
                    <a:pt x="889" y="900"/>
                    <a:pt x="903" y="886"/>
                    <a:pt x="918" y="8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3" name="Freeform 81">
              <a:extLst>
                <a:ext uri="{FF2B5EF4-FFF2-40B4-BE49-F238E27FC236}">
                  <a16:creationId xmlns:a16="http://schemas.microsoft.com/office/drawing/2014/main" id="{B5957EC1-B892-D258-CA09-7D95E3492987}"/>
                </a:ext>
              </a:extLst>
            </p:cNvPr>
            <p:cNvSpPr>
              <a:spLocks/>
            </p:cNvSpPr>
            <p:nvPr/>
          </p:nvSpPr>
          <p:spPr bwMode="auto">
            <a:xfrm>
              <a:off x="4859338" y="2114550"/>
              <a:ext cx="379413" cy="342900"/>
            </a:xfrm>
            <a:custGeom>
              <a:avLst/>
              <a:gdLst>
                <a:gd name="T0" fmla="*/ 512 w 1280"/>
                <a:gd name="T1" fmla="*/ 896 h 1151"/>
                <a:gd name="T2" fmla="*/ 512 w 1280"/>
                <a:gd name="T3" fmla="*/ 959 h 1151"/>
                <a:gd name="T4" fmla="*/ 449 w 1280"/>
                <a:gd name="T5" fmla="*/ 959 h 1151"/>
                <a:gd name="T6" fmla="*/ 449 w 1280"/>
                <a:gd name="T7" fmla="*/ 1087 h 1151"/>
                <a:gd name="T8" fmla="*/ 575 w 1280"/>
                <a:gd name="T9" fmla="*/ 1087 h 1151"/>
                <a:gd name="T10" fmla="*/ 575 w 1280"/>
                <a:gd name="T11" fmla="*/ 1151 h 1151"/>
                <a:gd name="T12" fmla="*/ 321 w 1280"/>
                <a:gd name="T13" fmla="*/ 1151 h 1151"/>
                <a:gd name="T14" fmla="*/ 321 w 1280"/>
                <a:gd name="T15" fmla="*/ 1089 h 1151"/>
                <a:gd name="T16" fmla="*/ 383 w 1280"/>
                <a:gd name="T17" fmla="*/ 1089 h 1151"/>
                <a:gd name="T18" fmla="*/ 383 w 1280"/>
                <a:gd name="T19" fmla="*/ 960 h 1151"/>
                <a:gd name="T20" fmla="*/ 367 w 1280"/>
                <a:gd name="T21" fmla="*/ 960 h 1151"/>
                <a:gd name="T22" fmla="*/ 103 w 1280"/>
                <a:gd name="T23" fmla="*/ 960 h 1151"/>
                <a:gd name="T24" fmla="*/ 0 w 1280"/>
                <a:gd name="T25" fmla="*/ 857 h 1151"/>
                <a:gd name="T26" fmla="*/ 0 w 1280"/>
                <a:gd name="T27" fmla="*/ 103 h 1151"/>
                <a:gd name="T28" fmla="*/ 102 w 1280"/>
                <a:gd name="T29" fmla="*/ 0 h 1151"/>
                <a:gd name="T30" fmla="*/ 1178 w 1280"/>
                <a:gd name="T31" fmla="*/ 0 h 1151"/>
                <a:gd name="T32" fmla="*/ 1280 w 1280"/>
                <a:gd name="T33" fmla="*/ 101 h 1151"/>
                <a:gd name="T34" fmla="*/ 1280 w 1280"/>
                <a:gd name="T35" fmla="*/ 659 h 1151"/>
                <a:gd name="T36" fmla="*/ 1279 w 1280"/>
                <a:gd name="T37" fmla="*/ 671 h 1151"/>
                <a:gd name="T38" fmla="*/ 1216 w 1280"/>
                <a:gd name="T39" fmla="*/ 671 h 1151"/>
                <a:gd name="T40" fmla="*/ 1216 w 1280"/>
                <a:gd name="T41" fmla="*/ 652 h 1151"/>
                <a:gd name="T42" fmla="*/ 1216 w 1280"/>
                <a:gd name="T43" fmla="*/ 109 h 1151"/>
                <a:gd name="T44" fmla="*/ 1170 w 1280"/>
                <a:gd name="T45" fmla="*/ 64 h 1151"/>
                <a:gd name="T46" fmla="*/ 110 w 1280"/>
                <a:gd name="T47" fmla="*/ 64 h 1151"/>
                <a:gd name="T48" fmla="*/ 64 w 1280"/>
                <a:gd name="T49" fmla="*/ 110 h 1151"/>
                <a:gd name="T50" fmla="*/ 64 w 1280"/>
                <a:gd name="T51" fmla="*/ 851 h 1151"/>
                <a:gd name="T52" fmla="*/ 110 w 1280"/>
                <a:gd name="T53" fmla="*/ 896 h 1151"/>
                <a:gd name="T54" fmla="*/ 492 w 1280"/>
                <a:gd name="T55" fmla="*/ 896 h 1151"/>
                <a:gd name="T56" fmla="*/ 512 w 1280"/>
                <a:gd name="T57" fmla="*/ 896 h 1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280" h="1151">
                  <a:moveTo>
                    <a:pt x="512" y="896"/>
                  </a:moveTo>
                  <a:cubicBezTo>
                    <a:pt x="512" y="918"/>
                    <a:pt x="512" y="938"/>
                    <a:pt x="512" y="959"/>
                  </a:cubicBezTo>
                  <a:cubicBezTo>
                    <a:pt x="491" y="959"/>
                    <a:pt x="471" y="959"/>
                    <a:pt x="449" y="959"/>
                  </a:cubicBezTo>
                  <a:cubicBezTo>
                    <a:pt x="449" y="1002"/>
                    <a:pt x="449" y="1044"/>
                    <a:pt x="449" y="1087"/>
                  </a:cubicBezTo>
                  <a:cubicBezTo>
                    <a:pt x="491" y="1087"/>
                    <a:pt x="532" y="1087"/>
                    <a:pt x="575" y="1087"/>
                  </a:cubicBezTo>
                  <a:cubicBezTo>
                    <a:pt x="575" y="1109"/>
                    <a:pt x="575" y="1130"/>
                    <a:pt x="575" y="1151"/>
                  </a:cubicBezTo>
                  <a:cubicBezTo>
                    <a:pt x="491" y="1151"/>
                    <a:pt x="407" y="1151"/>
                    <a:pt x="321" y="1151"/>
                  </a:cubicBezTo>
                  <a:cubicBezTo>
                    <a:pt x="321" y="1131"/>
                    <a:pt x="321" y="1111"/>
                    <a:pt x="321" y="1089"/>
                  </a:cubicBezTo>
                  <a:cubicBezTo>
                    <a:pt x="341" y="1089"/>
                    <a:pt x="362" y="1089"/>
                    <a:pt x="383" y="1089"/>
                  </a:cubicBezTo>
                  <a:cubicBezTo>
                    <a:pt x="383" y="1045"/>
                    <a:pt x="383" y="1004"/>
                    <a:pt x="383" y="960"/>
                  </a:cubicBezTo>
                  <a:cubicBezTo>
                    <a:pt x="378" y="960"/>
                    <a:pt x="373" y="960"/>
                    <a:pt x="367" y="960"/>
                  </a:cubicBezTo>
                  <a:cubicBezTo>
                    <a:pt x="279" y="960"/>
                    <a:pt x="191" y="960"/>
                    <a:pt x="103" y="960"/>
                  </a:cubicBezTo>
                  <a:cubicBezTo>
                    <a:pt x="40" y="960"/>
                    <a:pt x="0" y="920"/>
                    <a:pt x="0" y="857"/>
                  </a:cubicBezTo>
                  <a:cubicBezTo>
                    <a:pt x="0" y="606"/>
                    <a:pt x="0" y="354"/>
                    <a:pt x="0" y="103"/>
                  </a:cubicBezTo>
                  <a:cubicBezTo>
                    <a:pt x="0" y="40"/>
                    <a:pt x="40" y="0"/>
                    <a:pt x="102" y="0"/>
                  </a:cubicBezTo>
                  <a:cubicBezTo>
                    <a:pt x="461" y="0"/>
                    <a:pt x="819" y="0"/>
                    <a:pt x="1178" y="0"/>
                  </a:cubicBezTo>
                  <a:cubicBezTo>
                    <a:pt x="1239" y="0"/>
                    <a:pt x="1280" y="40"/>
                    <a:pt x="1280" y="101"/>
                  </a:cubicBezTo>
                  <a:cubicBezTo>
                    <a:pt x="1280" y="287"/>
                    <a:pt x="1280" y="473"/>
                    <a:pt x="1280" y="659"/>
                  </a:cubicBezTo>
                  <a:cubicBezTo>
                    <a:pt x="1280" y="663"/>
                    <a:pt x="1280" y="667"/>
                    <a:pt x="1279" y="671"/>
                  </a:cubicBezTo>
                  <a:cubicBezTo>
                    <a:pt x="1258" y="671"/>
                    <a:pt x="1238" y="671"/>
                    <a:pt x="1216" y="671"/>
                  </a:cubicBezTo>
                  <a:cubicBezTo>
                    <a:pt x="1216" y="665"/>
                    <a:pt x="1216" y="658"/>
                    <a:pt x="1216" y="652"/>
                  </a:cubicBezTo>
                  <a:cubicBezTo>
                    <a:pt x="1216" y="471"/>
                    <a:pt x="1216" y="290"/>
                    <a:pt x="1216" y="109"/>
                  </a:cubicBezTo>
                  <a:cubicBezTo>
                    <a:pt x="1216" y="73"/>
                    <a:pt x="1206" y="64"/>
                    <a:pt x="1170" y="64"/>
                  </a:cubicBezTo>
                  <a:cubicBezTo>
                    <a:pt x="817" y="64"/>
                    <a:pt x="463" y="64"/>
                    <a:pt x="110" y="64"/>
                  </a:cubicBezTo>
                  <a:cubicBezTo>
                    <a:pt x="74" y="64"/>
                    <a:pt x="64" y="74"/>
                    <a:pt x="64" y="110"/>
                  </a:cubicBezTo>
                  <a:cubicBezTo>
                    <a:pt x="64" y="357"/>
                    <a:pt x="64" y="604"/>
                    <a:pt x="64" y="851"/>
                  </a:cubicBezTo>
                  <a:cubicBezTo>
                    <a:pt x="64" y="886"/>
                    <a:pt x="74" y="896"/>
                    <a:pt x="110" y="896"/>
                  </a:cubicBezTo>
                  <a:cubicBezTo>
                    <a:pt x="237" y="896"/>
                    <a:pt x="364" y="896"/>
                    <a:pt x="492" y="896"/>
                  </a:cubicBezTo>
                  <a:cubicBezTo>
                    <a:pt x="498" y="896"/>
                    <a:pt x="504" y="896"/>
                    <a:pt x="512" y="8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4" name="Freeform 82">
              <a:extLst>
                <a:ext uri="{FF2B5EF4-FFF2-40B4-BE49-F238E27FC236}">
                  <a16:creationId xmlns:a16="http://schemas.microsoft.com/office/drawing/2014/main" id="{0D0C3102-430C-EDFF-F9C6-531B7EEADE6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38713" y="2149475"/>
              <a:ext cx="228600" cy="128588"/>
            </a:xfrm>
            <a:custGeom>
              <a:avLst/>
              <a:gdLst>
                <a:gd name="T0" fmla="*/ 0 w 770"/>
                <a:gd name="T1" fmla="*/ 274 h 433"/>
                <a:gd name="T2" fmla="*/ 65 w 770"/>
                <a:gd name="T3" fmla="*/ 209 h 433"/>
                <a:gd name="T4" fmla="*/ 116 w 770"/>
                <a:gd name="T5" fmla="*/ 158 h 433"/>
                <a:gd name="T6" fmla="*/ 121 w 770"/>
                <a:gd name="T7" fmla="*/ 136 h 433"/>
                <a:gd name="T8" fmla="*/ 150 w 770"/>
                <a:gd name="T9" fmla="*/ 35 h 433"/>
                <a:gd name="T10" fmla="*/ 253 w 770"/>
                <a:gd name="T11" fmla="*/ 21 h 433"/>
                <a:gd name="T12" fmla="*/ 308 w 770"/>
                <a:gd name="T13" fmla="*/ 111 h 433"/>
                <a:gd name="T14" fmla="*/ 303 w 770"/>
                <a:gd name="T15" fmla="*/ 135 h 433"/>
                <a:gd name="T16" fmla="*/ 310 w 770"/>
                <a:gd name="T17" fmla="*/ 160 h 433"/>
                <a:gd name="T18" fmla="*/ 384 w 770"/>
                <a:gd name="T19" fmla="*/ 234 h 433"/>
                <a:gd name="T20" fmla="*/ 406 w 770"/>
                <a:gd name="T21" fmla="*/ 240 h 433"/>
                <a:gd name="T22" fmla="*/ 466 w 770"/>
                <a:gd name="T23" fmla="*/ 240 h 433"/>
                <a:gd name="T24" fmla="*/ 487 w 770"/>
                <a:gd name="T25" fmla="*/ 235 h 433"/>
                <a:gd name="T26" fmla="*/ 565 w 770"/>
                <a:gd name="T27" fmla="*/ 158 h 433"/>
                <a:gd name="T28" fmla="*/ 569 w 770"/>
                <a:gd name="T29" fmla="*/ 137 h 433"/>
                <a:gd name="T30" fmla="*/ 635 w 770"/>
                <a:gd name="T31" fmla="*/ 15 h 433"/>
                <a:gd name="T32" fmla="*/ 753 w 770"/>
                <a:gd name="T33" fmla="*/ 86 h 433"/>
                <a:gd name="T34" fmla="*/ 633 w 770"/>
                <a:gd name="T35" fmla="*/ 199 h 433"/>
                <a:gd name="T36" fmla="*/ 606 w 770"/>
                <a:gd name="T37" fmla="*/ 206 h 433"/>
                <a:gd name="T38" fmla="*/ 531 w 770"/>
                <a:gd name="T39" fmla="*/ 281 h 433"/>
                <a:gd name="T40" fmla="*/ 527 w 770"/>
                <a:gd name="T41" fmla="*/ 301 h 433"/>
                <a:gd name="T42" fmla="*/ 492 w 770"/>
                <a:gd name="T43" fmla="*/ 408 h 433"/>
                <a:gd name="T44" fmla="*/ 380 w 770"/>
                <a:gd name="T45" fmla="*/ 409 h 433"/>
                <a:gd name="T46" fmla="*/ 346 w 770"/>
                <a:gd name="T47" fmla="*/ 300 h 433"/>
                <a:gd name="T48" fmla="*/ 341 w 770"/>
                <a:gd name="T49" fmla="*/ 282 h 433"/>
                <a:gd name="T50" fmla="*/ 262 w 770"/>
                <a:gd name="T51" fmla="*/ 202 h 433"/>
                <a:gd name="T52" fmla="*/ 242 w 770"/>
                <a:gd name="T53" fmla="*/ 198 h 433"/>
                <a:gd name="T54" fmla="*/ 182 w 770"/>
                <a:gd name="T55" fmla="*/ 198 h 433"/>
                <a:gd name="T56" fmla="*/ 160 w 770"/>
                <a:gd name="T57" fmla="*/ 204 h 433"/>
                <a:gd name="T58" fmla="*/ 44 w 770"/>
                <a:gd name="T59" fmla="*/ 320 h 433"/>
                <a:gd name="T60" fmla="*/ 0 w 770"/>
                <a:gd name="T61" fmla="*/ 274 h 433"/>
                <a:gd name="T62" fmla="*/ 660 w 770"/>
                <a:gd name="T63" fmla="*/ 139 h 433"/>
                <a:gd name="T64" fmla="*/ 692 w 770"/>
                <a:gd name="T65" fmla="*/ 107 h 433"/>
                <a:gd name="T66" fmla="*/ 660 w 770"/>
                <a:gd name="T67" fmla="*/ 75 h 433"/>
                <a:gd name="T68" fmla="*/ 628 w 770"/>
                <a:gd name="T69" fmla="*/ 106 h 433"/>
                <a:gd name="T70" fmla="*/ 660 w 770"/>
                <a:gd name="T71" fmla="*/ 139 h 433"/>
                <a:gd name="T72" fmla="*/ 436 w 770"/>
                <a:gd name="T73" fmla="*/ 299 h 433"/>
                <a:gd name="T74" fmla="*/ 404 w 770"/>
                <a:gd name="T75" fmla="*/ 331 h 433"/>
                <a:gd name="T76" fmla="*/ 436 w 770"/>
                <a:gd name="T77" fmla="*/ 363 h 433"/>
                <a:gd name="T78" fmla="*/ 468 w 770"/>
                <a:gd name="T79" fmla="*/ 331 h 433"/>
                <a:gd name="T80" fmla="*/ 436 w 770"/>
                <a:gd name="T81" fmla="*/ 299 h 433"/>
                <a:gd name="T82" fmla="*/ 212 w 770"/>
                <a:gd name="T83" fmla="*/ 139 h 433"/>
                <a:gd name="T84" fmla="*/ 244 w 770"/>
                <a:gd name="T85" fmla="*/ 107 h 433"/>
                <a:gd name="T86" fmla="*/ 212 w 770"/>
                <a:gd name="T87" fmla="*/ 75 h 433"/>
                <a:gd name="T88" fmla="*/ 180 w 770"/>
                <a:gd name="T89" fmla="*/ 106 h 433"/>
                <a:gd name="T90" fmla="*/ 212 w 770"/>
                <a:gd name="T91" fmla="*/ 139 h 4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770" h="433">
                  <a:moveTo>
                    <a:pt x="0" y="274"/>
                  </a:moveTo>
                  <a:cubicBezTo>
                    <a:pt x="20" y="253"/>
                    <a:pt x="43" y="231"/>
                    <a:pt x="65" y="209"/>
                  </a:cubicBezTo>
                  <a:cubicBezTo>
                    <a:pt x="82" y="192"/>
                    <a:pt x="98" y="175"/>
                    <a:pt x="116" y="158"/>
                  </a:cubicBezTo>
                  <a:cubicBezTo>
                    <a:pt x="123" y="151"/>
                    <a:pt x="124" y="146"/>
                    <a:pt x="121" y="136"/>
                  </a:cubicBezTo>
                  <a:cubicBezTo>
                    <a:pt x="109" y="97"/>
                    <a:pt x="118" y="62"/>
                    <a:pt x="150" y="35"/>
                  </a:cubicBezTo>
                  <a:cubicBezTo>
                    <a:pt x="180" y="8"/>
                    <a:pt x="216" y="4"/>
                    <a:pt x="253" y="21"/>
                  </a:cubicBezTo>
                  <a:cubicBezTo>
                    <a:pt x="288" y="37"/>
                    <a:pt x="310" y="73"/>
                    <a:pt x="308" y="111"/>
                  </a:cubicBezTo>
                  <a:cubicBezTo>
                    <a:pt x="307" y="119"/>
                    <a:pt x="307" y="128"/>
                    <a:pt x="303" y="135"/>
                  </a:cubicBezTo>
                  <a:cubicBezTo>
                    <a:pt x="297" y="146"/>
                    <a:pt x="302" y="153"/>
                    <a:pt x="310" y="160"/>
                  </a:cubicBezTo>
                  <a:cubicBezTo>
                    <a:pt x="335" y="185"/>
                    <a:pt x="360" y="209"/>
                    <a:pt x="384" y="234"/>
                  </a:cubicBezTo>
                  <a:cubicBezTo>
                    <a:pt x="391" y="241"/>
                    <a:pt x="396" y="244"/>
                    <a:pt x="406" y="240"/>
                  </a:cubicBezTo>
                  <a:cubicBezTo>
                    <a:pt x="426" y="233"/>
                    <a:pt x="447" y="233"/>
                    <a:pt x="466" y="240"/>
                  </a:cubicBezTo>
                  <a:cubicBezTo>
                    <a:pt x="476" y="244"/>
                    <a:pt x="481" y="242"/>
                    <a:pt x="487" y="235"/>
                  </a:cubicBezTo>
                  <a:cubicBezTo>
                    <a:pt x="513" y="209"/>
                    <a:pt x="538" y="183"/>
                    <a:pt x="565" y="158"/>
                  </a:cubicBezTo>
                  <a:cubicBezTo>
                    <a:pt x="571" y="151"/>
                    <a:pt x="572" y="146"/>
                    <a:pt x="569" y="137"/>
                  </a:cubicBezTo>
                  <a:cubicBezTo>
                    <a:pt x="552" y="84"/>
                    <a:pt x="582" y="29"/>
                    <a:pt x="635" y="15"/>
                  </a:cubicBezTo>
                  <a:cubicBezTo>
                    <a:pt x="688" y="0"/>
                    <a:pt x="741" y="32"/>
                    <a:pt x="753" y="86"/>
                  </a:cubicBezTo>
                  <a:cubicBezTo>
                    <a:pt x="770" y="156"/>
                    <a:pt x="703" y="220"/>
                    <a:pt x="633" y="199"/>
                  </a:cubicBezTo>
                  <a:cubicBezTo>
                    <a:pt x="621" y="195"/>
                    <a:pt x="615" y="197"/>
                    <a:pt x="606" y="206"/>
                  </a:cubicBezTo>
                  <a:cubicBezTo>
                    <a:pt x="582" y="231"/>
                    <a:pt x="557" y="256"/>
                    <a:pt x="531" y="281"/>
                  </a:cubicBezTo>
                  <a:cubicBezTo>
                    <a:pt x="525" y="287"/>
                    <a:pt x="524" y="292"/>
                    <a:pt x="527" y="301"/>
                  </a:cubicBezTo>
                  <a:cubicBezTo>
                    <a:pt x="540" y="342"/>
                    <a:pt x="526" y="384"/>
                    <a:pt x="492" y="408"/>
                  </a:cubicBezTo>
                  <a:cubicBezTo>
                    <a:pt x="459" y="433"/>
                    <a:pt x="413" y="433"/>
                    <a:pt x="380" y="409"/>
                  </a:cubicBezTo>
                  <a:cubicBezTo>
                    <a:pt x="346" y="384"/>
                    <a:pt x="332" y="342"/>
                    <a:pt x="346" y="300"/>
                  </a:cubicBezTo>
                  <a:cubicBezTo>
                    <a:pt x="348" y="292"/>
                    <a:pt x="347" y="287"/>
                    <a:pt x="341" y="282"/>
                  </a:cubicBezTo>
                  <a:cubicBezTo>
                    <a:pt x="315" y="255"/>
                    <a:pt x="288" y="229"/>
                    <a:pt x="262" y="202"/>
                  </a:cubicBezTo>
                  <a:cubicBezTo>
                    <a:pt x="256" y="196"/>
                    <a:pt x="251" y="195"/>
                    <a:pt x="242" y="198"/>
                  </a:cubicBezTo>
                  <a:cubicBezTo>
                    <a:pt x="223" y="205"/>
                    <a:pt x="202" y="205"/>
                    <a:pt x="182" y="198"/>
                  </a:cubicBezTo>
                  <a:cubicBezTo>
                    <a:pt x="172" y="194"/>
                    <a:pt x="167" y="197"/>
                    <a:pt x="160" y="204"/>
                  </a:cubicBezTo>
                  <a:cubicBezTo>
                    <a:pt x="122" y="243"/>
                    <a:pt x="83" y="282"/>
                    <a:pt x="44" y="320"/>
                  </a:cubicBezTo>
                  <a:cubicBezTo>
                    <a:pt x="29" y="305"/>
                    <a:pt x="15" y="290"/>
                    <a:pt x="0" y="274"/>
                  </a:cubicBezTo>
                  <a:close/>
                  <a:moveTo>
                    <a:pt x="660" y="139"/>
                  </a:moveTo>
                  <a:cubicBezTo>
                    <a:pt x="678" y="138"/>
                    <a:pt x="692" y="125"/>
                    <a:pt x="692" y="107"/>
                  </a:cubicBezTo>
                  <a:cubicBezTo>
                    <a:pt x="692" y="90"/>
                    <a:pt x="677" y="75"/>
                    <a:pt x="660" y="75"/>
                  </a:cubicBezTo>
                  <a:cubicBezTo>
                    <a:pt x="643" y="75"/>
                    <a:pt x="629" y="89"/>
                    <a:pt x="628" y="106"/>
                  </a:cubicBezTo>
                  <a:cubicBezTo>
                    <a:pt x="628" y="125"/>
                    <a:pt x="642" y="139"/>
                    <a:pt x="660" y="139"/>
                  </a:cubicBezTo>
                  <a:close/>
                  <a:moveTo>
                    <a:pt x="436" y="299"/>
                  </a:moveTo>
                  <a:cubicBezTo>
                    <a:pt x="418" y="299"/>
                    <a:pt x="404" y="313"/>
                    <a:pt x="404" y="331"/>
                  </a:cubicBezTo>
                  <a:cubicBezTo>
                    <a:pt x="404" y="348"/>
                    <a:pt x="419" y="363"/>
                    <a:pt x="436" y="363"/>
                  </a:cubicBezTo>
                  <a:cubicBezTo>
                    <a:pt x="453" y="363"/>
                    <a:pt x="468" y="349"/>
                    <a:pt x="468" y="331"/>
                  </a:cubicBezTo>
                  <a:cubicBezTo>
                    <a:pt x="467" y="313"/>
                    <a:pt x="454" y="300"/>
                    <a:pt x="436" y="299"/>
                  </a:cubicBezTo>
                  <a:close/>
                  <a:moveTo>
                    <a:pt x="212" y="139"/>
                  </a:moveTo>
                  <a:cubicBezTo>
                    <a:pt x="230" y="138"/>
                    <a:pt x="244" y="125"/>
                    <a:pt x="244" y="107"/>
                  </a:cubicBezTo>
                  <a:cubicBezTo>
                    <a:pt x="244" y="90"/>
                    <a:pt x="229" y="75"/>
                    <a:pt x="212" y="75"/>
                  </a:cubicBezTo>
                  <a:cubicBezTo>
                    <a:pt x="195" y="75"/>
                    <a:pt x="180" y="89"/>
                    <a:pt x="180" y="106"/>
                  </a:cubicBezTo>
                  <a:cubicBezTo>
                    <a:pt x="180" y="124"/>
                    <a:pt x="194" y="139"/>
                    <a:pt x="212" y="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5" name="Freeform 83">
              <a:extLst>
                <a:ext uri="{FF2B5EF4-FFF2-40B4-BE49-F238E27FC236}">
                  <a16:creationId xmlns:a16="http://schemas.microsoft.com/office/drawing/2014/main" id="{EAC3E36F-367A-040A-B846-D6C6F09083D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2314575"/>
              <a:ext cx="46038" cy="49213"/>
            </a:xfrm>
            <a:custGeom>
              <a:avLst/>
              <a:gdLst>
                <a:gd name="T0" fmla="*/ 159 w 159"/>
                <a:gd name="T1" fmla="*/ 96 h 164"/>
                <a:gd name="T2" fmla="*/ 159 w 159"/>
                <a:gd name="T3" fmla="*/ 159 h 164"/>
                <a:gd name="T4" fmla="*/ 63 w 159"/>
                <a:gd name="T5" fmla="*/ 153 h 164"/>
                <a:gd name="T6" fmla="*/ 1 w 159"/>
                <a:gd name="T7" fmla="*/ 68 h 164"/>
                <a:gd name="T8" fmla="*/ 0 w 159"/>
                <a:gd name="T9" fmla="*/ 0 h 164"/>
                <a:gd name="T10" fmla="*/ 64 w 159"/>
                <a:gd name="T11" fmla="*/ 0 h 164"/>
                <a:gd name="T12" fmla="*/ 64 w 159"/>
                <a:gd name="T13" fmla="*/ 58 h 164"/>
                <a:gd name="T14" fmla="*/ 101 w 159"/>
                <a:gd name="T15" fmla="*/ 95 h 164"/>
                <a:gd name="T16" fmla="*/ 155 w 159"/>
                <a:gd name="T17" fmla="*/ 95 h 164"/>
                <a:gd name="T18" fmla="*/ 159 w 159"/>
                <a:gd name="T19" fmla="*/ 96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9" h="164">
                  <a:moveTo>
                    <a:pt x="159" y="96"/>
                  </a:moveTo>
                  <a:cubicBezTo>
                    <a:pt x="159" y="117"/>
                    <a:pt x="159" y="137"/>
                    <a:pt x="159" y="159"/>
                  </a:cubicBezTo>
                  <a:cubicBezTo>
                    <a:pt x="127" y="157"/>
                    <a:pt x="95" y="164"/>
                    <a:pt x="63" y="153"/>
                  </a:cubicBezTo>
                  <a:cubicBezTo>
                    <a:pt x="27" y="140"/>
                    <a:pt x="2" y="107"/>
                    <a:pt x="1" y="68"/>
                  </a:cubicBezTo>
                  <a:cubicBezTo>
                    <a:pt x="0" y="45"/>
                    <a:pt x="0" y="23"/>
                    <a:pt x="0" y="0"/>
                  </a:cubicBezTo>
                  <a:cubicBezTo>
                    <a:pt x="22" y="0"/>
                    <a:pt x="42" y="0"/>
                    <a:pt x="64" y="0"/>
                  </a:cubicBezTo>
                  <a:cubicBezTo>
                    <a:pt x="64" y="19"/>
                    <a:pt x="64" y="39"/>
                    <a:pt x="64" y="58"/>
                  </a:cubicBezTo>
                  <a:cubicBezTo>
                    <a:pt x="64" y="83"/>
                    <a:pt x="76" y="95"/>
                    <a:pt x="101" y="95"/>
                  </a:cubicBezTo>
                  <a:cubicBezTo>
                    <a:pt x="119" y="95"/>
                    <a:pt x="137" y="95"/>
                    <a:pt x="155" y="95"/>
                  </a:cubicBezTo>
                  <a:cubicBezTo>
                    <a:pt x="156" y="95"/>
                    <a:pt x="157" y="96"/>
                    <a:pt x="159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6" name="Freeform 84">
              <a:extLst>
                <a:ext uri="{FF2B5EF4-FFF2-40B4-BE49-F238E27FC236}">
                  <a16:creationId xmlns:a16="http://schemas.microsoft.com/office/drawing/2014/main" id="{E884B0B1-E95A-7D27-CEFD-6CC3076EE65B}"/>
                </a:ext>
              </a:extLst>
            </p:cNvPr>
            <p:cNvSpPr>
              <a:spLocks/>
            </p:cNvSpPr>
            <p:nvPr/>
          </p:nvSpPr>
          <p:spPr bwMode="auto">
            <a:xfrm>
              <a:off x="4897438" y="2276475"/>
              <a:ext cx="17463" cy="19050"/>
            </a:xfrm>
            <a:custGeom>
              <a:avLst/>
              <a:gdLst>
                <a:gd name="T0" fmla="*/ 0 w 62"/>
                <a:gd name="T1" fmla="*/ 63 h 63"/>
                <a:gd name="T2" fmla="*/ 0 w 62"/>
                <a:gd name="T3" fmla="*/ 0 h 63"/>
                <a:gd name="T4" fmla="*/ 32 w 62"/>
                <a:gd name="T5" fmla="*/ 0 h 63"/>
                <a:gd name="T6" fmla="*/ 62 w 62"/>
                <a:gd name="T7" fmla="*/ 0 h 63"/>
                <a:gd name="T8" fmla="*/ 62 w 62"/>
                <a:gd name="T9" fmla="*/ 63 h 63"/>
                <a:gd name="T10" fmla="*/ 0 w 62"/>
                <a:gd name="T11" fmla="*/ 63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62" h="63">
                  <a:moveTo>
                    <a:pt x="0" y="63"/>
                  </a:moveTo>
                  <a:cubicBezTo>
                    <a:pt x="0" y="42"/>
                    <a:pt x="0" y="22"/>
                    <a:pt x="0" y="0"/>
                  </a:cubicBezTo>
                  <a:cubicBezTo>
                    <a:pt x="11" y="0"/>
                    <a:pt x="21" y="0"/>
                    <a:pt x="32" y="0"/>
                  </a:cubicBezTo>
                  <a:cubicBezTo>
                    <a:pt x="41" y="0"/>
                    <a:pt x="51" y="0"/>
                    <a:pt x="62" y="0"/>
                  </a:cubicBezTo>
                  <a:cubicBezTo>
                    <a:pt x="62" y="21"/>
                    <a:pt x="62" y="41"/>
                    <a:pt x="62" y="63"/>
                  </a:cubicBezTo>
                  <a:cubicBezTo>
                    <a:pt x="42" y="63"/>
                    <a:pt x="21" y="63"/>
                    <a:pt x="0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7" name="Freeform 85">
              <a:extLst>
                <a:ext uri="{FF2B5EF4-FFF2-40B4-BE49-F238E27FC236}">
                  <a16:creationId xmlns:a16="http://schemas.microsoft.com/office/drawing/2014/main" id="{9EBE268F-3185-7445-6137-AEE23DA6C30F}"/>
                </a:ext>
              </a:extLst>
            </p:cNvPr>
            <p:cNvSpPr>
              <a:spLocks/>
            </p:cNvSpPr>
            <p:nvPr/>
          </p:nvSpPr>
          <p:spPr bwMode="auto">
            <a:xfrm>
              <a:off x="5133975" y="2317750"/>
              <a:ext cx="68263" cy="73025"/>
            </a:xfrm>
            <a:custGeom>
              <a:avLst/>
              <a:gdLst>
                <a:gd name="T0" fmla="*/ 159 w 226"/>
                <a:gd name="T1" fmla="*/ 243 h 243"/>
                <a:gd name="T2" fmla="*/ 112 w 226"/>
                <a:gd name="T3" fmla="*/ 132 h 243"/>
                <a:gd name="T4" fmla="*/ 0 w 226"/>
                <a:gd name="T5" fmla="*/ 85 h 243"/>
                <a:gd name="T6" fmla="*/ 0 w 226"/>
                <a:gd name="T7" fmla="*/ 24 h 243"/>
                <a:gd name="T8" fmla="*/ 222 w 226"/>
                <a:gd name="T9" fmla="*/ 243 h 243"/>
                <a:gd name="T10" fmla="*/ 159 w 226"/>
                <a:gd name="T11" fmla="*/ 243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6" h="243">
                  <a:moveTo>
                    <a:pt x="159" y="243"/>
                  </a:moveTo>
                  <a:cubicBezTo>
                    <a:pt x="157" y="201"/>
                    <a:pt x="143" y="163"/>
                    <a:pt x="112" y="132"/>
                  </a:cubicBezTo>
                  <a:cubicBezTo>
                    <a:pt x="82" y="101"/>
                    <a:pt x="44" y="87"/>
                    <a:pt x="0" y="85"/>
                  </a:cubicBezTo>
                  <a:cubicBezTo>
                    <a:pt x="0" y="64"/>
                    <a:pt x="0" y="44"/>
                    <a:pt x="0" y="24"/>
                  </a:cubicBezTo>
                  <a:cubicBezTo>
                    <a:pt x="99" y="0"/>
                    <a:pt x="226" y="125"/>
                    <a:pt x="222" y="243"/>
                  </a:cubicBezTo>
                  <a:cubicBezTo>
                    <a:pt x="202" y="243"/>
                    <a:pt x="181" y="243"/>
                    <a:pt x="159" y="2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58" name="Group 257">
            <a:extLst>
              <a:ext uri="{FF2B5EF4-FFF2-40B4-BE49-F238E27FC236}">
                <a16:creationId xmlns:a16="http://schemas.microsoft.com/office/drawing/2014/main" id="{515EB2CE-C2D7-B855-5D9F-E4C95D1F1C82}"/>
              </a:ext>
            </a:extLst>
          </p:cNvPr>
          <p:cNvGrpSpPr/>
          <p:nvPr/>
        </p:nvGrpSpPr>
        <p:grpSpPr>
          <a:xfrm>
            <a:off x="6769038" y="2894741"/>
            <a:ext cx="455613" cy="458787"/>
            <a:chOff x="5380038" y="2112963"/>
            <a:chExt cx="455613" cy="458787"/>
          </a:xfrm>
          <a:solidFill>
            <a:srgbClr val="43266B"/>
          </a:solidFill>
        </p:grpSpPr>
        <p:sp>
          <p:nvSpPr>
            <p:cNvPr id="259" name="Freeform 86">
              <a:extLst>
                <a:ext uri="{FF2B5EF4-FFF2-40B4-BE49-F238E27FC236}">
                  <a16:creationId xmlns:a16="http://schemas.microsoft.com/office/drawing/2014/main" id="{A6E2952D-CD44-E5ED-8A9D-78A80211C9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80038" y="2178050"/>
              <a:ext cx="455613" cy="393700"/>
            </a:xfrm>
            <a:custGeom>
              <a:avLst/>
              <a:gdLst>
                <a:gd name="T0" fmla="*/ 590 w 1533"/>
                <a:gd name="T1" fmla="*/ 1246 h 1324"/>
                <a:gd name="T2" fmla="*/ 552 w 1533"/>
                <a:gd name="T3" fmla="*/ 1076 h 1324"/>
                <a:gd name="T4" fmla="*/ 113 w 1533"/>
                <a:gd name="T5" fmla="*/ 556 h 1324"/>
                <a:gd name="T6" fmla="*/ 2 w 1533"/>
                <a:gd name="T7" fmla="*/ 512 h 1324"/>
                <a:gd name="T8" fmla="*/ 26 w 1533"/>
                <a:gd name="T9" fmla="*/ 381 h 1324"/>
                <a:gd name="T10" fmla="*/ 154 w 1533"/>
                <a:gd name="T11" fmla="*/ 350 h 1324"/>
                <a:gd name="T12" fmla="*/ 154 w 1533"/>
                <a:gd name="T13" fmla="*/ 188 h 1324"/>
                <a:gd name="T14" fmla="*/ 294 w 1533"/>
                <a:gd name="T15" fmla="*/ 15 h 1324"/>
                <a:gd name="T16" fmla="*/ 201 w 1533"/>
                <a:gd name="T17" fmla="*/ 195 h 1324"/>
                <a:gd name="T18" fmla="*/ 202 w 1533"/>
                <a:gd name="T19" fmla="*/ 348 h 1324"/>
                <a:gd name="T20" fmla="*/ 265 w 1533"/>
                <a:gd name="T21" fmla="*/ 293 h 1324"/>
                <a:gd name="T22" fmla="*/ 288 w 1533"/>
                <a:gd name="T23" fmla="*/ 199 h 1324"/>
                <a:gd name="T24" fmla="*/ 313 w 1533"/>
                <a:gd name="T25" fmla="*/ 331 h 1324"/>
                <a:gd name="T26" fmla="*/ 498 w 1533"/>
                <a:gd name="T27" fmla="*/ 348 h 1324"/>
                <a:gd name="T28" fmla="*/ 498 w 1533"/>
                <a:gd name="T29" fmla="*/ 227 h 1324"/>
                <a:gd name="T30" fmla="*/ 546 w 1533"/>
                <a:gd name="T31" fmla="*/ 227 h 1324"/>
                <a:gd name="T32" fmla="*/ 546 w 1533"/>
                <a:gd name="T33" fmla="*/ 348 h 1324"/>
                <a:gd name="T34" fmla="*/ 609 w 1533"/>
                <a:gd name="T35" fmla="*/ 333 h 1324"/>
                <a:gd name="T36" fmla="*/ 534 w 1533"/>
                <a:gd name="T37" fmla="*/ 54 h 1324"/>
                <a:gd name="T38" fmla="*/ 517 w 1533"/>
                <a:gd name="T39" fmla="*/ 15 h 1324"/>
                <a:gd name="T40" fmla="*/ 650 w 1533"/>
                <a:gd name="T41" fmla="*/ 131 h 1324"/>
                <a:gd name="T42" fmla="*/ 657 w 1533"/>
                <a:gd name="T43" fmla="*/ 331 h 1324"/>
                <a:gd name="T44" fmla="*/ 871 w 1533"/>
                <a:gd name="T45" fmla="*/ 349 h 1324"/>
                <a:gd name="T46" fmla="*/ 871 w 1533"/>
                <a:gd name="T47" fmla="*/ 188 h 1324"/>
                <a:gd name="T48" fmla="*/ 1011 w 1533"/>
                <a:gd name="T49" fmla="*/ 15 h 1324"/>
                <a:gd name="T50" fmla="*/ 918 w 1533"/>
                <a:gd name="T51" fmla="*/ 195 h 1324"/>
                <a:gd name="T52" fmla="*/ 919 w 1533"/>
                <a:gd name="T53" fmla="*/ 348 h 1324"/>
                <a:gd name="T54" fmla="*/ 982 w 1533"/>
                <a:gd name="T55" fmla="*/ 299 h 1324"/>
                <a:gd name="T56" fmla="*/ 1005 w 1533"/>
                <a:gd name="T57" fmla="*/ 199 h 1324"/>
                <a:gd name="T58" fmla="*/ 1030 w 1533"/>
                <a:gd name="T59" fmla="*/ 331 h 1324"/>
                <a:gd name="T60" fmla="*/ 1215 w 1533"/>
                <a:gd name="T61" fmla="*/ 348 h 1324"/>
                <a:gd name="T62" fmla="*/ 1216 w 1533"/>
                <a:gd name="T63" fmla="*/ 229 h 1324"/>
                <a:gd name="T64" fmla="*/ 1263 w 1533"/>
                <a:gd name="T65" fmla="*/ 229 h 1324"/>
                <a:gd name="T66" fmla="*/ 1326 w 1533"/>
                <a:gd name="T67" fmla="*/ 348 h 1324"/>
                <a:gd name="T68" fmla="*/ 1327 w 1533"/>
                <a:gd name="T69" fmla="*/ 190 h 1324"/>
                <a:gd name="T70" fmla="*/ 1242 w 1533"/>
                <a:gd name="T71" fmla="*/ 48 h 1324"/>
                <a:gd name="T72" fmla="*/ 1267 w 1533"/>
                <a:gd name="T73" fmla="*/ 7 h 1324"/>
                <a:gd name="T74" fmla="*/ 1374 w 1533"/>
                <a:gd name="T75" fmla="*/ 192 h 1324"/>
                <a:gd name="T76" fmla="*/ 1427 w 1533"/>
                <a:gd name="T77" fmla="*/ 350 h 1324"/>
                <a:gd name="T78" fmla="*/ 1530 w 1533"/>
                <a:gd name="T79" fmla="*/ 519 h 1324"/>
                <a:gd name="T80" fmla="*/ 1415 w 1533"/>
                <a:gd name="T81" fmla="*/ 556 h 1324"/>
                <a:gd name="T82" fmla="*/ 976 w 1533"/>
                <a:gd name="T83" fmla="*/ 1076 h 1324"/>
                <a:gd name="T84" fmla="*/ 938 w 1533"/>
                <a:gd name="T85" fmla="*/ 1246 h 1324"/>
                <a:gd name="T86" fmla="*/ 650 w 1533"/>
                <a:gd name="T87" fmla="*/ 1324 h 1324"/>
                <a:gd name="T88" fmla="*/ 197 w 1533"/>
                <a:gd name="T89" fmla="*/ 569 h 1324"/>
                <a:gd name="T90" fmla="*/ 607 w 1533"/>
                <a:gd name="T91" fmla="*/ 1086 h 1324"/>
                <a:gd name="T92" fmla="*/ 670 w 1533"/>
                <a:gd name="T93" fmla="*/ 1276 h 1324"/>
                <a:gd name="T94" fmla="*/ 887 w 1533"/>
                <a:gd name="T95" fmla="*/ 1252 h 1324"/>
                <a:gd name="T96" fmla="*/ 941 w 1533"/>
                <a:gd name="T97" fmla="*/ 1044 h 1324"/>
                <a:gd name="T98" fmla="*/ 1341 w 1533"/>
                <a:gd name="T99" fmla="*/ 557 h 1324"/>
                <a:gd name="T100" fmla="*/ 1484 w 1533"/>
                <a:gd name="T101" fmla="*/ 507 h 1324"/>
                <a:gd name="T102" fmla="*/ 1424 w 1533"/>
                <a:gd name="T103" fmla="*/ 398 h 1324"/>
                <a:gd name="T104" fmla="*/ 861 w 1533"/>
                <a:gd name="T105" fmla="*/ 398 h 1324"/>
                <a:gd name="T106" fmla="*/ 313 w 1533"/>
                <a:gd name="T107" fmla="*/ 399 h 1324"/>
                <a:gd name="T108" fmla="*/ 45 w 1533"/>
                <a:gd name="T109" fmla="*/ 442 h 1324"/>
                <a:gd name="T110" fmla="*/ 1484 w 1533"/>
                <a:gd name="T111" fmla="*/ 507 h 13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3" h="1324">
                  <a:moveTo>
                    <a:pt x="650" y="1324"/>
                  </a:moveTo>
                  <a:cubicBezTo>
                    <a:pt x="612" y="1312"/>
                    <a:pt x="596" y="1284"/>
                    <a:pt x="590" y="1246"/>
                  </a:cubicBezTo>
                  <a:cubicBezTo>
                    <a:pt x="582" y="1195"/>
                    <a:pt x="571" y="1145"/>
                    <a:pt x="560" y="1095"/>
                  </a:cubicBezTo>
                  <a:cubicBezTo>
                    <a:pt x="559" y="1088"/>
                    <a:pt x="556" y="1081"/>
                    <a:pt x="552" y="1076"/>
                  </a:cubicBezTo>
                  <a:cubicBezTo>
                    <a:pt x="411" y="905"/>
                    <a:pt x="271" y="734"/>
                    <a:pt x="130" y="563"/>
                  </a:cubicBezTo>
                  <a:cubicBezTo>
                    <a:pt x="126" y="559"/>
                    <a:pt x="119" y="556"/>
                    <a:pt x="113" y="556"/>
                  </a:cubicBezTo>
                  <a:cubicBezTo>
                    <a:pt x="91" y="555"/>
                    <a:pt x="68" y="556"/>
                    <a:pt x="46" y="555"/>
                  </a:cubicBezTo>
                  <a:cubicBezTo>
                    <a:pt x="16" y="555"/>
                    <a:pt x="2" y="541"/>
                    <a:pt x="2" y="512"/>
                  </a:cubicBezTo>
                  <a:cubicBezTo>
                    <a:pt x="2" y="487"/>
                    <a:pt x="3" y="463"/>
                    <a:pt x="2" y="438"/>
                  </a:cubicBezTo>
                  <a:cubicBezTo>
                    <a:pt x="0" y="415"/>
                    <a:pt x="10" y="397"/>
                    <a:pt x="26" y="381"/>
                  </a:cubicBezTo>
                  <a:cubicBezTo>
                    <a:pt x="46" y="360"/>
                    <a:pt x="72" y="350"/>
                    <a:pt x="101" y="350"/>
                  </a:cubicBezTo>
                  <a:cubicBezTo>
                    <a:pt x="118" y="350"/>
                    <a:pt x="135" y="350"/>
                    <a:pt x="154" y="350"/>
                  </a:cubicBezTo>
                  <a:cubicBezTo>
                    <a:pt x="154" y="343"/>
                    <a:pt x="154" y="338"/>
                    <a:pt x="154" y="332"/>
                  </a:cubicBezTo>
                  <a:cubicBezTo>
                    <a:pt x="154" y="284"/>
                    <a:pt x="154" y="236"/>
                    <a:pt x="154" y="188"/>
                  </a:cubicBezTo>
                  <a:cubicBezTo>
                    <a:pt x="153" y="109"/>
                    <a:pt x="191" y="51"/>
                    <a:pt x="256" y="10"/>
                  </a:cubicBezTo>
                  <a:cubicBezTo>
                    <a:pt x="273" y="0"/>
                    <a:pt x="287" y="2"/>
                    <a:pt x="294" y="15"/>
                  </a:cubicBezTo>
                  <a:cubicBezTo>
                    <a:pt x="302" y="28"/>
                    <a:pt x="298" y="41"/>
                    <a:pt x="281" y="51"/>
                  </a:cubicBezTo>
                  <a:cubicBezTo>
                    <a:pt x="228" y="84"/>
                    <a:pt x="200" y="131"/>
                    <a:pt x="201" y="195"/>
                  </a:cubicBezTo>
                  <a:cubicBezTo>
                    <a:pt x="203" y="241"/>
                    <a:pt x="202" y="286"/>
                    <a:pt x="202" y="332"/>
                  </a:cubicBezTo>
                  <a:cubicBezTo>
                    <a:pt x="202" y="337"/>
                    <a:pt x="202" y="342"/>
                    <a:pt x="202" y="348"/>
                  </a:cubicBezTo>
                  <a:cubicBezTo>
                    <a:pt x="223" y="348"/>
                    <a:pt x="243" y="348"/>
                    <a:pt x="265" y="348"/>
                  </a:cubicBezTo>
                  <a:cubicBezTo>
                    <a:pt x="265" y="330"/>
                    <a:pt x="265" y="311"/>
                    <a:pt x="265" y="293"/>
                  </a:cubicBezTo>
                  <a:cubicBezTo>
                    <a:pt x="265" y="273"/>
                    <a:pt x="265" y="254"/>
                    <a:pt x="265" y="234"/>
                  </a:cubicBezTo>
                  <a:cubicBezTo>
                    <a:pt x="265" y="211"/>
                    <a:pt x="273" y="200"/>
                    <a:pt x="288" y="199"/>
                  </a:cubicBezTo>
                  <a:cubicBezTo>
                    <a:pt x="304" y="199"/>
                    <a:pt x="312" y="211"/>
                    <a:pt x="313" y="234"/>
                  </a:cubicBezTo>
                  <a:cubicBezTo>
                    <a:pt x="313" y="266"/>
                    <a:pt x="313" y="299"/>
                    <a:pt x="313" y="331"/>
                  </a:cubicBezTo>
                  <a:cubicBezTo>
                    <a:pt x="313" y="337"/>
                    <a:pt x="313" y="342"/>
                    <a:pt x="313" y="348"/>
                  </a:cubicBezTo>
                  <a:cubicBezTo>
                    <a:pt x="375" y="348"/>
                    <a:pt x="435" y="348"/>
                    <a:pt x="498" y="348"/>
                  </a:cubicBezTo>
                  <a:cubicBezTo>
                    <a:pt x="498" y="338"/>
                    <a:pt x="498" y="328"/>
                    <a:pt x="498" y="319"/>
                  </a:cubicBezTo>
                  <a:cubicBezTo>
                    <a:pt x="498" y="288"/>
                    <a:pt x="498" y="258"/>
                    <a:pt x="498" y="227"/>
                  </a:cubicBezTo>
                  <a:cubicBezTo>
                    <a:pt x="499" y="210"/>
                    <a:pt x="508" y="200"/>
                    <a:pt x="522" y="199"/>
                  </a:cubicBezTo>
                  <a:cubicBezTo>
                    <a:pt x="536" y="199"/>
                    <a:pt x="546" y="210"/>
                    <a:pt x="546" y="227"/>
                  </a:cubicBezTo>
                  <a:cubicBezTo>
                    <a:pt x="547" y="262"/>
                    <a:pt x="546" y="296"/>
                    <a:pt x="546" y="331"/>
                  </a:cubicBezTo>
                  <a:cubicBezTo>
                    <a:pt x="546" y="336"/>
                    <a:pt x="546" y="342"/>
                    <a:pt x="546" y="348"/>
                  </a:cubicBezTo>
                  <a:cubicBezTo>
                    <a:pt x="567" y="348"/>
                    <a:pt x="587" y="348"/>
                    <a:pt x="608" y="348"/>
                  </a:cubicBezTo>
                  <a:cubicBezTo>
                    <a:pt x="609" y="343"/>
                    <a:pt x="609" y="338"/>
                    <a:pt x="609" y="333"/>
                  </a:cubicBezTo>
                  <a:cubicBezTo>
                    <a:pt x="609" y="285"/>
                    <a:pt x="609" y="238"/>
                    <a:pt x="609" y="190"/>
                  </a:cubicBezTo>
                  <a:cubicBezTo>
                    <a:pt x="610" y="130"/>
                    <a:pt x="583" y="86"/>
                    <a:pt x="534" y="54"/>
                  </a:cubicBezTo>
                  <a:cubicBezTo>
                    <a:pt x="531" y="52"/>
                    <a:pt x="528" y="50"/>
                    <a:pt x="525" y="48"/>
                  </a:cubicBezTo>
                  <a:cubicBezTo>
                    <a:pt x="513" y="40"/>
                    <a:pt x="509" y="26"/>
                    <a:pt x="517" y="15"/>
                  </a:cubicBezTo>
                  <a:cubicBezTo>
                    <a:pt x="524" y="4"/>
                    <a:pt x="537" y="0"/>
                    <a:pt x="550" y="7"/>
                  </a:cubicBezTo>
                  <a:cubicBezTo>
                    <a:pt x="599" y="36"/>
                    <a:pt x="635" y="75"/>
                    <a:pt x="650" y="131"/>
                  </a:cubicBezTo>
                  <a:cubicBezTo>
                    <a:pt x="655" y="150"/>
                    <a:pt x="657" y="170"/>
                    <a:pt x="657" y="190"/>
                  </a:cubicBezTo>
                  <a:cubicBezTo>
                    <a:pt x="658" y="237"/>
                    <a:pt x="657" y="284"/>
                    <a:pt x="657" y="331"/>
                  </a:cubicBezTo>
                  <a:cubicBezTo>
                    <a:pt x="657" y="336"/>
                    <a:pt x="657" y="342"/>
                    <a:pt x="657" y="349"/>
                  </a:cubicBezTo>
                  <a:cubicBezTo>
                    <a:pt x="729" y="349"/>
                    <a:pt x="799" y="349"/>
                    <a:pt x="871" y="349"/>
                  </a:cubicBezTo>
                  <a:cubicBezTo>
                    <a:pt x="871" y="343"/>
                    <a:pt x="871" y="338"/>
                    <a:pt x="871" y="332"/>
                  </a:cubicBezTo>
                  <a:cubicBezTo>
                    <a:pt x="871" y="284"/>
                    <a:pt x="871" y="236"/>
                    <a:pt x="871" y="188"/>
                  </a:cubicBezTo>
                  <a:cubicBezTo>
                    <a:pt x="870" y="109"/>
                    <a:pt x="908" y="51"/>
                    <a:pt x="973" y="10"/>
                  </a:cubicBezTo>
                  <a:cubicBezTo>
                    <a:pt x="990" y="0"/>
                    <a:pt x="1004" y="2"/>
                    <a:pt x="1011" y="15"/>
                  </a:cubicBezTo>
                  <a:cubicBezTo>
                    <a:pt x="1019" y="28"/>
                    <a:pt x="1015" y="41"/>
                    <a:pt x="999" y="51"/>
                  </a:cubicBezTo>
                  <a:cubicBezTo>
                    <a:pt x="945" y="84"/>
                    <a:pt x="917" y="131"/>
                    <a:pt x="918" y="195"/>
                  </a:cubicBezTo>
                  <a:cubicBezTo>
                    <a:pt x="920" y="241"/>
                    <a:pt x="919" y="286"/>
                    <a:pt x="919" y="332"/>
                  </a:cubicBezTo>
                  <a:cubicBezTo>
                    <a:pt x="919" y="337"/>
                    <a:pt x="919" y="342"/>
                    <a:pt x="919" y="348"/>
                  </a:cubicBezTo>
                  <a:cubicBezTo>
                    <a:pt x="940" y="348"/>
                    <a:pt x="960" y="348"/>
                    <a:pt x="982" y="348"/>
                  </a:cubicBezTo>
                  <a:cubicBezTo>
                    <a:pt x="982" y="332"/>
                    <a:pt x="982" y="315"/>
                    <a:pt x="982" y="299"/>
                  </a:cubicBezTo>
                  <a:cubicBezTo>
                    <a:pt x="982" y="276"/>
                    <a:pt x="982" y="253"/>
                    <a:pt x="982" y="230"/>
                  </a:cubicBezTo>
                  <a:cubicBezTo>
                    <a:pt x="982" y="211"/>
                    <a:pt x="991" y="200"/>
                    <a:pt x="1005" y="199"/>
                  </a:cubicBezTo>
                  <a:cubicBezTo>
                    <a:pt x="1020" y="199"/>
                    <a:pt x="1030" y="211"/>
                    <a:pt x="1030" y="231"/>
                  </a:cubicBezTo>
                  <a:cubicBezTo>
                    <a:pt x="1030" y="264"/>
                    <a:pt x="1030" y="298"/>
                    <a:pt x="1030" y="331"/>
                  </a:cubicBezTo>
                  <a:cubicBezTo>
                    <a:pt x="1030" y="336"/>
                    <a:pt x="1030" y="342"/>
                    <a:pt x="1030" y="348"/>
                  </a:cubicBezTo>
                  <a:cubicBezTo>
                    <a:pt x="1092" y="348"/>
                    <a:pt x="1152" y="348"/>
                    <a:pt x="1215" y="348"/>
                  </a:cubicBezTo>
                  <a:cubicBezTo>
                    <a:pt x="1215" y="343"/>
                    <a:pt x="1215" y="338"/>
                    <a:pt x="1215" y="332"/>
                  </a:cubicBezTo>
                  <a:cubicBezTo>
                    <a:pt x="1216" y="298"/>
                    <a:pt x="1215" y="263"/>
                    <a:pt x="1216" y="229"/>
                  </a:cubicBezTo>
                  <a:cubicBezTo>
                    <a:pt x="1216" y="210"/>
                    <a:pt x="1225" y="199"/>
                    <a:pt x="1240" y="199"/>
                  </a:cubicBezTo>
                  <a:cubicBezTo>
                    <a:pt x="1254" y="200"/>
                    <a:pt x="1263" y="211"/>
                    <a:pt x="1263" y="229"/>
                  </a:cubicBezTo>
                  <a:cubicBezTo>
                    <a:pt x="1264" y="268"/>
                    <a:pt x="1263" y="308"/>
                    <a:pt x="1263" y="348"/>
                  </a:cubicBezTo>
                  <a:cubicBezTo>
                    <a:pt x="1285" y="348"/>
                    <a:pt x="1305" y="348"/>
                    <a:pt x="1326" y="348"/>
                  </a:cubicBezTo>
                  <a:cubicBezTo>
                    <a:pt x="1326" y="329"/>
                    <a:pt x="1326" y="311"/>
                    <a:pt x="1326" y="292"/>
                  </a:cubicBezTo>
                  <a:cubicBezTo>
                    <a:pt x="1326" y="258"/>
                    <a:pt x="1326" y="224"/>
                    <a:pt x="1327" y="190"/>
                  </a:cubicBezTo>
                  <a:cubicBezTo>
                    <a:pt x="1328" y="130"/>
                    <a:pt x="1300" y="86"/>
                    <a:pt x="1251" y="54"/>
                  </a:cubicBezTo>
                  <a:cubicBezTo>
                    <a:pt x="1249" y="52"/>
                    <a:pt x="1245" y="50"/>
                    <a:pt x="1242" y="48"/>
                  </a:cubicBezTo>
                  <a:cubicBezTo>
                    <a:pt x="1230" y="40"/>
                    <a:pt x="1226" y="27"/>
                    <a:pt x="1234" y="15"/>
                  </a:cubicBezTo>
                  <a:cubicBezTo>
                    <a:pt x="1241" y="4"/>
                    <a:pt x="1254" y="0"/>
                    <a:pt x="1267" y="7"/>
                  </a:cubicBezTo>
                  <a:cubicBezTo>
                    <a:pt x="1316" y="35"/>
                    <a:pt x="1351" y="75"/>
                    <a:pt x="1366" y="129"/>
                  </a:cubicBezTo>
                  <a:cubicBezTo>
                    <a:pt x="1372" y="149"/>
                    <a:pt x="1374" y="171"/>
                    <a:pt x="1374" y="192"/>
                  </a:cubicBezTo>
                  <a:cubicBezTo>
                    <a:pt x="1375" y="244"/>
                    <a:pt x="1375" y="295"/>
                    <a:pt x="1375" y="350"/>
                  </a:cubicBezTo>
                  <a:cubicBezTo>
                    <a:pt x="1393" y="350"/>
                    <a:pt x="1410" y="350"/>
                    <a:pt x="1427" y="350"/>
                  </a:cubicBezTo>
                  <a:cubicBezTo>
                    <a:pt x="1474" y="351"/>
                    <a:pt x="1516" y="377"/>
                    <a:pt x="1525" y="421"/>
                  </a:cubicBezTo>
                  <a:cubicBezTo>
                    <a:pt x="1533" y="452"/>
                    <a:pt x="1532" y="486"/>
                    <a:pt x="1530" y="519"/>
                  </a:cubicBezTo>
                  <a:cubicBezTo>
                    <a:pt x="1529" y="541"/>
                    <a:pt x="1508" y="555"/>
                    <a:pt x="1484" y="555"/>
                  </a:cubicBezTo>
                  <a:cubicBezTo>
                    <a:pt x="1461" y="556"/>
                    <a:pt x="1438" y="555"/>
                    <a:pt x="1415" y="556"/>
                  </a:cubicBezTo>
                  <a:cubicBezTo>
                    <a:pt x="1409" y="556"/>
                    <a:pt x="1402" y="559"/>
                    <a:pt x="1399" y="563"/>
                  </a:cubicBezTo>
                  <a:cubicBezTo>
                    <a:pt x="1258" y="734"/>
                    <a:pt x="1117" y="905"/>
                    <a:pt x="976" y="1076"/>
                  </a:cubicBezTo>
                  <a:cubicBezTo>
                    <a:pt x="972" y="1081"/>
                    <a:pt x="969" y="1088"/>
                    <a:pt x="968" y="1095"/>
                  </a:cubicBezTo>
                  <a:cubicBezTo>
                    <a:pt x="957" y="1145"/>
                    <a:pt x="946" y="1196"/>
                    <a:pt x="938" y="1246"/>
                  </a:cubicBezTo>
                  <a:cubicBezTo>
                    <a:pt x="932" y="1284"/>
                    <a:pt x="916" y="1312"/>
                    <a:pt x="878" y="1324"/>
                  </a:cubicBezTo>
                  <a:cubicBezTo>
                    <a:pt x="802" y="1324"/>
                    <a:pt x="726" y="1324"/>
                    <a:pt x="650" y="1324"/>
                  </a:cubicBezTo>
                  <a:close/>
                  <a:moveTo>
                    <a:pt x="187" y="557"/>
                  </a:moveTo>
                  <a:cubicBezTo>
                    <a:pt x="191" y="562"/>
                    <a:pt x="194" y="566"/>
                    <a:pt x="197" y="569"/>
                  </a:cubicBezTo>
                  <a:cubicBezTo>
                    <a:pt x="328" y="728"/>
                    <a:pt x="459" y="887"/>
                    <a:pt x="589" y="1047"/>
                  </a:cubicBezTo>
                  <a:cubicBezTo>
                    <a:pt x="598" y="1058"/>
                    <a:pt x="604" y="1072"/>
                    <a:pt x="607" y="1086"/>
                  </a:cubicBezTo>
                  <a:cubicBezTo>
                    <a:pt x="619" y="1141"/>
                    <a:pt x="630" y="1197"/>
                    <a:pt x="641" y="1252"/>
                  </a:cubicBezTo>
                  <a:cubicBezTo>
                    <a:pt x="644" y="1270"/>
                    <a:pt x="651" y="1276"/>
                    <a:pt x="670" y="1276"/>
                  </a:cubicBezTo>
                  <a:cubicBezTo>
                    <a:pt x="733" y="1276"/>
                    <a:pt x="795" y="1276"/>
                    <a:pt x="858" y="1276"/>
                  </a:cubicBezTo>
                  <a:cubicBezTo>
                    <a:pt x="877" y="1276"/>
                    <a:pt x="884" y="1270"/>
                    <a:pt x="887" y="1252"/>
                  </a:cubicBezTo>
                  <a:cubicBezTo>
                    <a:pt x="898" y="1197"/>
                    <a:pt x="909" y="1143"/>
                    <a:pt x="920" y="1088"/>
                  </a:cubicBezTo>
                  <a:cubicBezTo>
                    <a:pt x="923" y="1071"/>
                    <a:pt x="930" y="1057"/>
                    <a:pt x="941" y="1044"/>
                  </a:cubicBezTo>
                  <a:cubicBezTo>
                    <a:pt x="1072" y="885"/>
                    <a:pt x="1202" y="726"/>
                    <a:pt x="1333" y="567"/>
                  </a:cubicBezTo>
                  <a:cubicBezTo>
                    <a:pt x="1336" y="564"/>
                    <a:pt x="1338" y="561"/>
                    <a:pt x="1341" y="557"/>
                  </a:cubicBezTo>
                  <a:cubicBezTo>
                    <a:pt x="956" y="557"/>
                    <a:pt x="572" y="557"/>
                    <a:pt x="187" y="557"/>
                  </a:cubicBezTo>
                  <a:close/>
                  <a:moveTo>
                    <a:pt x="1484" y="507"/>
                  </a:moveTo>
                  <a:cubicBezTo>
                    <a:pt x="1484" y="490"/>
                    <a:pt x="1484" y="474"/>
                    <a:pt x="1484" y="459"/>
                  </a:cubicBezTo>
                  <a:cubicBezTo>
                    <a:pt x="1484" y="420"/>
                    <a:pt x="1462" y="398"/>
                    <a:pt x="1424" y="398"/>
                  </a:cubicBezTo>
                  <a:cubicBezTo>
                    <a:pt x="1388" y="398"/>
                    <a:pt x="1353" y="399"/>
                    <a:pt x="1317" y="399"/>
                  </a:cubicBezTo>
                  <a:cubicBezTo>
                    <a:pt x="1165" y="399"/>
                    <a:pt x="1013" y="398"/>
                    <a:pt x="861" y="398"/>
                  </a:cubicBezTo>
                  <a:cubicBezTo>
                    <a:pt x="756" y="398"/>
                    <a:pt x="651" y="399"/>
                    <a:pt x="545" y="399"/>
                  </a:cubicBezTo>
                  <a:cubicBezTo>
                    <a:pt x="468" y="399"/>
                    <a:pt x="390" y="399"/>
                    <a:pt x="313" y="399"/>
                  </a:cubicBezTo>
                  <a:cubicBezTo>
                    <a:pt x="243" y="399"/>
                    <a:pt x="173" y="398"/>
                    <a:pt x="103" y="398"/>
                  </a:cubicBezTo>
                  <a:cubicBezTo>
                    <a:pt x="73" y="398"/>
                    <a:pt x="49" y="415"/>
                    <a:pt x="45" y="442"/>
                  </a:cubicBezTo>
                  <a:cubicBezTo>
                    <a:pt x="43" y="463"/>
                    <a:pt x="45" y="485"/>
                    <a:pt x="45" y="507"/>
                  </a:cubicBezTo>
                  <a:cubicBezTo>
                    <a:pt x="525" y="507"/>
                    <a:pt x="1003" y="507"/>
                    <a:pt x="1484" y="5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0" name="Freeform 87">
              <a:extLst>
                <a:ext uri="{FF2B5EF4-FFF2-40B4-BE49-F238E27FC236}">
                  <a16:creationId xmlns:a16="http://schemas.microsoft.com/office/drawing/2014/main" id="{FDA1D917-392C-C076-F0BF-A1EF96445DE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8938" y="2112963"/>
              <a:ext cx="65088" cy="87313"/>
            </a:xfrm>
            <a:custGeom>
              <a:avLst/>
              <a:gdLst>
                <a:gd name="T0" fmla="*/ 216 w 219"/>
                <a:gd name="T1" fmla="*/ 135 h 294"/>
                <a:gd name="T2" fmla="*/ 185 w 219"/>
                <a:gd name="T3" fmla="*/ 239 h 294"/>
                <a:gd name="T4" fmla="*/ 31 w 219"/>
                <a:gd name="T5" fmla="*/ 239 h 294"/>
                <a:gd name="T6" fmla="*/ 1 w 219"/>
                <a:gd name="T7" fmla="*/ 160 h 294"/>
                <a:gd name="T8" fmla="*/ 6 w 219"/>
                <a:gd name="T9" fmla="*/ 83 h 294"/>
                <a:gd name="T10" fmla="*/ 119 w 219"/>
                <a:gd name="T11" fmla="*/ 5 h 294"/>
                <a:gd name="T12" fmla="*/ 216 w 219"/>
                <a:gd name="T13" fmla="*/ 104 h 294"/>
                <a:gd name="T14" fmla="*/ 216 w 219"/>
                <a:gd name="T15" fmla="*/ 135 h 294"/>
                <a:gd name="T16" fmla="*/ 168 w 219"/>
                <a:gd name="T17" fmla="*/ 133 h 294"/>
                <a:gd name="T18" fmla="*/ 168 w 219"/>
                <a:gd name="T19" fmla="*/ 108 h 294"/>
                <a:gd name="T20" fmla="*/ 109 w 219"/>
                <a:gd name="T21" fmla="*/ 53 h 294"/>
                <a:gd name="T22" fmla="*/ 49 w 219"/>
                <a:gd name="T23" fmla="*/ 107 h 294"/>
                <a:gd name="T24" fmla="*/ 49 w 219"/>
                <a:gd name="T25" fmla="*/ 162 h 294"/>
                <a:gd name="T26" fmla="*/ 72 w 219"/>
                <a:gd name="T27" fmla="*/ 213 h 294"/>
                <a:gd name="T28" fmla="*/ 145 w 219"/>
                <a:gd name="T29" fmla="*/ 212 h 294"/>
                <a:gd name="T30" fmla="*/ 168 w 219"/>
                <a:gd name="T31" fmla="*/ 133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9" h="294">
                  <a:moveTo>
                    <a:pt x="216" y="135"/>
                  </a:moveTo>
                  <a:cubicBezTo>
                    <a:pt x="219" y="174"/>
                    <a:pt x="210" y="209"/>
                    <a:pt x="185" y="239"/>
                  </a:cubicBezTo>
                  <a:cubicBezTo>
                    <a:pt x="142" y="294"/>
                    <a:pt x="74" y="294"/>
                    <a:pt x="31" y="239"/>
                  </a:cubicBezTo>
                  <a:cubicBezTo>
                    <a:pt x="13" y="216"/>
                    <a:pt x="1" y="190"/>
                    <a:pt x="1" y="160"/>
                  </a:cubicBezTo>
                  <a:cubicBezTo>
                    <a:pt x="1" y="135"/>
                    <a:pt x="0" y="108"/>
                    <a:pt x="6" y="83"/>
                  </a:cubicBezTo>
                  <a:cubicBezTo>
                    <a:pt x="17" y="33"/>
                    <a:pt x="68" y="0"/>
                    <a:pt x="119" y="5"/>
                  </a:cubicBezTo>
                  <a:cubicBezTo>
                    <a:pt x="171" y="11"/>
                    <a:pt x="212" y="52"/>
                    <a:pt x="216" y="104"/>
                  </a:cubicBezTo>
                  <a:cubicBezTo>
                    <a:pt x="216" y="114"/>
                    <a:pt x="216" y="125"/>
                    <a:pt x="216" y="135"/>
                  </a:cubicBezTo>
                  <a:close/>
                  <a:moveTo>
                    <a:pt x="168" y="133"/>
                  </a:moveTo>
                  <a:cubicBezTo>
                    <a:pt x="168" y="126"/>
                    <a:pt x="169" y="117"/>
                    <a:pt x="168" y="108"/>
                  </a:cubicBezTo>
                  <a:cubicBezTo>
                    <a:pt x="165" y="76"/>
                    <a:pt x="140" y="53"/>
                    <a:pt x="109" y="53"/>
                  </a:cubicBezTo>
                  <a:cubicBezTo>
                    <a:pt x="78" y="53"/>
                    <a:pt x="52" y="76"/>
                    <a:pt x="49" y="107"/>
                  </a:cubicBezTo>
                  <a:cubicBezTo>
                    <a:pt x="48" y="125"/>
                    <a:pt x="48" y="144"/>
                    <a:pt x="49" y="162"/>
                  </a:cubicBezTo>
                  <a:cubicBezTo>
                    <a:pt x="50" y="182"/>
                    <a:pt x="59" y="199"/>
                    <a:pt x="72" y="213"/>
                  </a:cubicBezTo>
                  <a:cubicBezTo>
                    <a:pt x="95" y="239"/>
                    <a:pt x="122" y="238"/>
                    <a:pt x="145" y="212"/>
                  </a:cubicBezTo>
                  <a:cubicBezTo>
                    <a:pt x="165" y="191"/>
                    <a:pt x="171" y="164"/>
                    <a:pt x="168" y="13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1" name="Freeform 88">
              <a:extLst>
                <a:ext uri="{FF2B5EF4-FFF2-40B4-BE49-F238E27FC236}">
                  <a16:creationId xmlns:a16="http://schemas.microsoft.com/office/drawing/2014/main" id="{D636C257-67A3-9FF3-D540-DA84271E6E0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81663" y="2112963"/>
              <a:ext cx="65088" cy="85725"/>
            </a:xfrm>
            <a:custGeom>
              <a:avLst/>
              <a:gdLst>
                <a:gd name="T0" fmla="*/ 1 w 219"/>
                <a:gd name="T1" fmla="*/ 134 h 290"/>
                <a:gd name="T2" fmla="*/ 7 w 219"/>
                <a:gd name="T3" fmla="*/ 84 h 290"/>
                <a:gd name="T4" fmla="*/ 121 w 219"/>
                <a:gd name="T5" fmla="*/ 5 h 290"/>
                <a:gd name="T6" fmla="*/ 217 w 219"/>
                <a:gd name="T7" fmla="*/ 103 h 290"/>
                <a:gd name="T8" fmla="*/ 210 w 219"/>
                <a:gd name="T9" fmla="*/ 195 h 290"/>
                <a:gd name="T10" fmla="*/ 174 w 219"/>
                <a:gd name="T11" fmla="*/ 252 h 290"/>
                <a:gd name="T12" fmla="*/ 47 w 219"/>
                <a:gd name="T13" fmla="*/ 253 h 290"/>
                <a:gd name="T14" fmla="*/ 1 w 219"/>
                <a:gd name="T15" fmla="*/ 134 h 290"/>
                <a:gd name="T16" fmla="*/ 50 w 219"/>
                <a:gd name="T17" fmla="*/ 134 h 290"/>
                <a:gd name="T18" fmla="*/ 51 w 219"/>
                <a:gd name="T19" fmla="*/ 134 h 290"/>
                <a:gd name="T20" fmla="*/ 52 w 219"/>
                <a:gd name="T21" fmla="*/ 163 h 290"/>
                <a:gd name="T22" fmla="*/ 81 w 219"/>
                <a:gd name="T23" fmla="*/ 219 h 290"/>
                <a:gd name="T24" fmla="*/ 139 w 219"/>
                <a:gd name="T25" fmla="*/ 219 h 290"/>
                <a:gd name="T26" fmla="*/ 167 w 219"/>
                <a:gd name="T27" fmla="*/ 173 h 290"/>
                <a:gd name="T28" fmla="*/ 168 w 219"/>
                <a:gd name="T29" fmla="*/ 99 h 290"/>
                <a:gd name="T30" fmla="*/ 108 w 219"/>
                <a:gd name="T31" fmla="*/ 53 h 290"/>
                <a:gd name="T32" fmla="*/ 52 w 219"/>
                <a:gd name="T33" fmla="*/ 104 h 290"/>
                <a:gd name="T34" fmla="*/ 50 w 219"/>
                <a:gd name="T35" fmla="*/ 134 h 2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19" h="290">
                  <a:moveTo>
                    <a:pt x="1" y="134"/>
                  </a:moveTo>
                  <a:cubicBezTo>
                    <a:pt x="3" y="117"/>
                    <a:pt x="3" y="100"/>
                    <a:pt x="7" y="84"/>
                  </a:cubicBezTo>
                  <a:cubicBezTo>
                    <a:pt x="20" y="34"/>
                    <a:pt x="70" y="0"/>
                    <a:pt x="121" y="5"/>
                  </a:cubicBezTo>
                  <a:cubicBezTo>
                    <a:pt x="172" y="10"/>
                    <a:pt x="215" y="52"/>
                    <a:pt x="217" y="103"/>
                  </a:cubicBezTo>
                  <a:cubicBezTo>
                    <a:pt x="219" y="134"/>
                    <a:pt x="217" y="166"/>
                    <a:pt x="210" y="195"/>
                  </a:cubicBezTo>
                  <a:cubicBezTo>
                    <a:pt x="205" y="216"/>
                    <a:pt x="190" y="236"/>
                    <a:pt x="174" y="252"/>
                  </a:cubicBezTo>
                  <a:cubicBezTo>
                    <a:pt x="137" y="290"/>
                    <a:pt x="86" y="289"/>
                    <a:pt x="47" y="253"/>
                  </a:cubicBezTo>
                  <a:cubicBezTo>
                    <a:pt x="13" y="221"/>
                    <a:pt x="0" y="180"/>
                    <a:pt x="1" y="134"/>
                  </a:cubicBezTo>
                  <a:close/>
                  <a:moveTo>
                    <a:pt x="50" y="134"/>
                  </a:moveTo>
                  <a:cubicBezTo>
                    <a:pt x="51" y="134"/>
                    <a:pt x="51" y="134"/>
                    <a:pt x="51" y="134"/>
                  </a:cubicBezTo>
                  <a:cubicBezTo>
                    <a:pt x="51" y="144"/>
                    <a:pt x="51" y="154"/>
                    <a:pt x="52" y="163"/>
                  </a:cubicBezTo>
                  <a:cubicBezTo>
                    <a:pt x="54" y="186"/>
                    <a:pt x="64" y="204"/>
                    <a:pt x="81" y="219"/>
                  </a:cubicBezTo>
                  <a:cubicBezTo>
                    <a:pt x="100" y="236"/>
                    <a:pt x="122" y="238"/>
                    <a:pt x="139" y="219"/>
                  </a:cubicBezTo>
                  <a:cubicBezTo>
                    <a:pt x="152" y="206"/>
                    <a:pt x="164" y="190"/>
                    <a:pt x="167" y="173"/>
                  </a:cubicBezTo>
                  <a:cubicBezTo>
                    <a:pt x="172" y="149"/>
                    <a:pt x="171" y="123"/>
                    <a:pt x="168" y="99"/>
                  </a:cubicBezTo>
                  <a:cubicBezTo>
                    <a:pt x="165" y="71"/>
                    <a:pt x="136" y="52"/>
                    <a:pt x="108" y="53"/>
                  </a:cubicBezTo>
                  <a:cubicBezTo>
                    <a:pt x="80" y="54"/>
                    <a:pt x="55" y="76"/>
                    <a:pt x="52" y="104"/>
                  </a:cubicBezTo>
                  <a:cubicBezTo>
                    <a:pt x="50" y="114"/>
                    <a:pt x="51" y="124"/>
                    <a:pt x="50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2" name="Freeform 89">
              <a:extLst>
                <a:ext uri="{FF2B5EF4-FFF2-40B4-BE49-F238E27FC236}">
                  <a16:creationId xmlns:a16="http://schemas.microsoft.com/office/drawing/2014/main" id="{7F476352-A398-3A71-711A-9E06B3500E26}"/>
                </a:ext>
              </a:extLst>
            </p:cNvPr>
            <p:cNvSpPr>
              <a:spLocks/>
            </p:cNvSpPr>
            <p:nvPr/>
          </p:nvSpPr>
          <p:spPr bwMode="auto">
            <a:xfrm>
              <a:off x="5548313" y="2359025"/>
              <a:ext cx="117475" cy="130175"/>
            </a:xfrm>
            <a:custGeom>
              <a:avLst/>
              <a:gdLst>
                <a:gd name="T0" fmla="*/ 80 w 395"/>
                <a:gd name="T1" fmla="*/ 229 h 437"/>
                <a:gd name="T2" fmla="*/ 197 w 395"/>
                <a:gd name="T3" fmla="*/ 371 h 437"/>
                <a:gd name="T4" fmla="*/ 317 w 395"/>
                <a:gd name="T5" fmla="*/ 226 h 437"/>
                <a:gd name="T6" fmla="*/ 270 w 395"/>
                <a:gd name="T7" fmla="*/ 226 h 437"/>
                <a:gd name="T8" fmla="*/ 242 w 395"/>
                <a:gd name="T9" fmla="*/ 197 h 437"/>
                <a:gd name="T10" fmla="*/ 242 w 395"/>
                <a:gd name="T11" fmla="*/ 29 h 437"/>
                <a:gd name="T12" fmla="*/ 266 w 395"/>
                <a:gd name="T13" fmla="*/ 0 h 437"/>
                <a:gd name="T14" fmla="*/ 290 w 395"/>
                <a:gd name="T15" fmla="*/ 29 h 437"/>
                <a:gd name="T16" fmla="*/ 290 w 395"/>
                <a:gd name="T17" fmla="*/ 160 h 437"/>
                <a:gd name="T18" fmla="*/ 290 w 395"/>
                <a:gd name="T19" fmla="*/ 178 h 437"/>
                <a:gd name="T20" fmla="*/ 360 w 395"/>
                <a:gd name="T21" fmla="*/ 178 h 437"/>
                <a:gd name="T22" fmla="*/ 381 w 395"/>
                <a:gd name="T23" fmla="*/ 183 h 437"/>
                <a:gd name="T24" fmla="*/ 383 w 395"/>
                <a:gd name="T25" fmla="*/ 221 h 437"/>
                <a:gd name="T26" fmla="*/ 257 w 395"/>
                <a:gd name="T27" fmla="*/ 373 h 437"/>
                <a:gd name="T28" fmla="*/ 218 w 395"/>
                <a:gd name="T29" fmla="*/ 420 h 437"/>
                <a:gd name="T30" fmla="*/ 176 w 395"/>
                <a:gd name="T31" fmla="*/ 421 h 437"/>
                <a:gd name="T32" fmla="*/ 10 w 395"/>
                <a:gd name="T33" fmla="*/ 220 h 437"/>
                <a:gd name="T34" fmla="*/ 5 w 395"/>
                <a:gd name="T35" fmla="*/ 192 h 437"/>
                <a:gd name="T36" fmla="*/ 30 w 395"/>
                <a:gd name="T37" fmla="*/ 178 h 437"/>
                <a:gd name="T38" fmla="*/ 104 w 395"/>
                <a:gd name="T39" fmla="*/ 178 h 437"/>
                <a:gd name="T40" fmla="*/ 104 w 395"/>
                <a:gd name="T41" fmla="*/ 160 h 437"/>
                <a:gd name="T42" fmla="*/ 104 w 395"/>
                <a:gd name="T43" fmla="*/ 28 h 437"/>
                <a:gd name="T44" fmla="*/ 128 w 395"/>
                <a:gd name="T45" fmla="*/ 0 h 437"/>
                <a:gd name="T46" fmla="*/ 152 w 395"/>
                <a:gd name="T47" fmla="*/ 29 h 437"/>
                <a:gd name="T48" fmla="*/ 152 w 395"/>
                <a:gd name="T49" fmla="*/ 198 h 437"/>
                <a:gd name="T50" fmla="*/ 124 w 395"/>
                <a:gd name="T51" fmla="*/ 226 h 437"/>
                <a:gd name="T52" fmla="*/ 82 w 395"/>
                <a:gd name="T53" fmla="*/ 226 h 437"/>
                <a:gd name="T54" fmla="*/ 80 w 395"/>
                <a:gd name="T55" fmla="*/ 229 h 4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395" h="437">
                  <a:moveTo>
                    <a:pt x="80" y="229"/>
                  </a:moveTo>
                  <a:cubicBezTo>
                    <a:pt x="119" y="276"/>
                    <a:pt x="157" y="322"/>
                    <a:pt x="197" y="371"/>
                  </a:cubicBezTo>
                  <a:cubicBezTo>
                    <a:pt x="237" y="323"/>
                    <a:pt x="275" y="276"/>
                    <a:pt x="317" y="226"/>
                  </a:cubicBezTo>
                  <a:cubicBezTo>
                    <a:pt x="299" y="226"/>
                    <a:pt x="285" y="226"/>
                    <a:pt x="270" y="226"/>
                  </a:cubicBezTo>
                  <a:cubicBezTo>
                    <a:pt x="251" y="225"/>
                    <a:pt x="242" y="217"/>
                    <a:pt x="242" y="197"/>
                  </a:cubicBezTo>
                  <a:cubicBezTo>
                    <a:pt x="242" y="141"/>
                    <a:pt x="242" y="85"/>
                    <a:pt x="242" y="29"/>
                  </a:cubicBezTo>
                  <a:cubicBezTo>
                    <a:pt x="242" y="11"/>
                    <a:pt x="251" y="1"/>
                    <a:pt x="266" y="0"/>
                  </a:cubicBezTo>
                  <a:cubicBezTo>
                    <a:pt x="281" y="0"/>
                    <a:pt x="290" y="11"/>
                    <a:pt x="290" y="29"/>
                  </a:cubicBezTo>
                  <a:cubicBezTo>
                    <a:pt x="290" y="73"/>
                    <a:pt x="290" y="116"/>
                    <a:pt x="290" y="160"/>
                  </a:cubicBezTo>
                  <a:cubicBezTo>
                    <a:pt x="290" y="165"/>
                    <a:pt x="290" y="171"/>
                    <a:pt x="290" y="178"/>
                  </a:cubicBezTo>
                  <a:cubicBezTo>
                    <a:pt x="314" y="178"/>
                    <a:pt x="337" y="177"/>
                    <a:pt x="360" y="178"/>
                  </a:cubicBezTo>
                  <a:cubicBezTo>
                    <a:pt x="367" y="178"/>
                    <a:pt x="375" y="179"/>
                    <a:pt x="381" y="183"/>
                  </a:cubicBezTo>
                  <a:cubicBezTo>
                    <a:pt x="395" y="191"/>
                    <a:pt x="395" y="206"/>
                    <a:pt x="383" y="221"/>
                  </a:cubicBezTo>
                  <a:cubicBezTo>
                    <a:pt x="341" y="272"/>
                    <a:pt x="299" y="322"/>
                    <a:pt x="257" y="373"/>
                  </a:cubicBezTo>
                  <a:cubicBezTo>
                    <a:pt x="244" y="389"/>
                    <a:pt x="231" y="405"/>
                    <a:pt x="218" y="420"/>
                  </a:cubicBezTo>
                  <a:cubicBezTo>
                    <a:pt x="205" y="436"/>
                    <a:pt x="190" y="437"/>
                    <a:pt x="176" y="421"/>
                  </a:cubicBezTo>
                  <a:cubicBezTo>
                    <a:pt x="121" y="354"/>
                    <a:pt x="65" y="287"/>
                    <a:pt x="10" y="220"/>
                  </a:cubicBezTo>
                  <a:cubicBezTo>
                    <a:pt x="3" y="212"/>
                    <a:pt x="0" y="203"/>
                    <a:pt x="5" y="192"/>
                  </a:cubicBezTo>
                  <a:cubicBezTo>
                    <a:pt x="10" y="181"/>
                    <a:pt x="19" y="178"/>
                    <a:pt x="30" y="178"/>
                  </a:cubicBezTo>
                  <a:cubicBezTo>
                    <a:pt x="54" y="178"/>
                    <a:pt x="78" y="178"/>
                    <a:pt x="104" y="178"/>
                  </a:cubicBezTo>
                  <a:cubicBezTo>
                    <a:pt x="104" y="171"/>
                    <a:pt x="104" y="166"/>
                    <a:pt x="104" y="160"/>
                  </a:cubicBezTo>
                  <a:cubicBezTo>
                    <a:pt x="104" y="116"/>
                    <a:pt x="104" y="72"/>
                    <a:pt x="104" y="28"/>
                  </a:cubicBezTo>
                  <a:cubicBezTo>
                    <a:pt x="104" y="11"/>
                    <a:pt x="113" y="0"/>
                    <a:pt x="128" y="0"/>
                  </a:cubicBezTo>
                  <a:cubicBezTo>
                    <a:pt x="142" y="0"/>
                    <a:pt x="152" y="11"/>
                    <a:pt x="152" y="29"/>
                  </a:cubicBezTo>
                  <a:cubicBezTo>
                    <a:pt x="152" y="85"/>
                    <a:pt x="152" y="141"/>
                    <a:pt x="152" y="198"/>
                  </a:cubicBezTo>
                  <a:cubicBezTo>
                    <a:pt x="152" y="217"/>
                    <a:pt x="143" y="225"/>
                    <a:pt x="124" y="226"/>
                  </a:cubicBezTo>
                  <a:cubicBezTo>
                    <a:pt x="110" y="226"/>
                    <a:pt x="96" y="226"/>
                    <a:pt x="82" y="226"/>
                  </a:cubicBezTo>
                  <a:cubicBezTo>
                    <a:pt x="82" y="226"/>
                    <a:pt x="82" y="227"/>
                    <a:pt x="80" y="2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3" name="Group 262">
            <a:extLst>
              <a:ext uri="{FF2B5EF4-FFF2-40B4-BE49-F238E27FC236}">
                <a16:creationId xmlns:a16="http://schemas.microsoft.com/office/drawing/2014/main" id="{22BF362B-F707-FC17-43DB-EDA091950399}"/>
              </a:ext>
            </a:extLst>
          </p:cNvPr>
          <p:cNvGrpSpPr/>
          <p:nvPr/>
        </p:nvGrpSpPr>
        <p:grpSpPr>
          <a:xfrm>
            <a:off x="7395581" y="2940778"/>
            <a:ext cx="487363" cy="366713"/>
            <a:chOff x="5888038" y="2173288"/>
            <a:chExt cx="487363" cy="366713"/>
          </a:xfrm>
          <a:solidFill>
            <a:srgbClr val="43266B"/>
          </a:solidFill>
        </p:grpSpPr>
        <p:sp>
          <p:nvSpPr>
            <p:cNvPr id="264" name="Freeform 90">
              <a:extLst>
                <a:ext uri="{FF2B5EF4-FFF2-40B4-BE49-F238E27FC236}">
                  <a16:creationId xmlns:a16="http://schemas.microsoft.com/office/drawing/2014/main" id="{6774D7BA-F78F-1FC3-735D-D6C3F197C86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8038" y="2173288"/>
              <a:ext cx="487363" cy="366713"/>
            </a:xfrm>
            <a:custGeom>
              <a:avLst/>
              <a:gdLst>
                <a:gd name="T0" fmla="*/ 1501 w 1640"/>
                <a:gd name="T1" fmla="*/ 1227 h 1232"/>
                <a:gd name="T2" fmla="*/ 1541 w 1640"/>
                <a:gd name="T3" fmla="*/ 1165 h 1232"/>
                <a:gd name="T4" fmla="*/ 1464 w 1640"/>
                <a:gd name="T5" fmla="*/ 922 h 1232"/>
                <a:gd name="T6" fmla="*/ 1246 w 1640"/>
                <a:gd name="T7" fmla="*/ 1165 h 1232"/>
                <a:gd name="T8" fmla="*/ 1283 w 1640"/>
                <a:gd name="T9" fmla="*/ 1229 h 1232"/>
                <a:gd name="T10" fmla="*/ 1 w 1640"/>
                <a:gd name="T11" fmla="*/ 1119 h 1232"/>
                <a:gd name="T12" fmla="*/ 119 w 1640"/>
                <a:gd name="T13" fmla="*/ 870 h 1232"/>
                <a:gd name="T14" fmla="*/ 242 w 1640"/>
                <a:gd name="T15" fmla="*/ 617 h 1232"/>
                <a:gd name="T16" fmla="*/ 308 w 1640"/>
                <a:gd name="T17" fmla="*/ 483 h 1232"/>
                <a:gd name="T18" fmla="*/ 506 w 1640"/>
                <a:gd name="T19" fmla="*/ 450 h 1232"/>
                <a:gd name="T20" fmla="*/ 377 w 1640"/>
                <a:gd name="T21" fmla="*/ 357 h 1232"/>
                <a:gd name="T22" fmla="*/ 496 w 1640"/>
                <a:gd name="T23" fmla="*/ 262 h 1232"/>
                <a:gd name="T24" fmla="*/ 538 w 1640"/>
                <a:gd name="T25" fmla="*/ 41 h 1232"/>
                <a:gd name="T26" fmla="*/ 782 w 1640"/>
                <a:gd name="T27" fmla="*/ 282 h 1232"/>
                <a:gd name="T28" fmla="*/ 876 w 1640"/>
                <a:gd name="T29" fmla="*/ 125 h 1232"/>
                <a:gd name="T30" fmla="*/ 1131 w 1640"/>
                <a:gd name="T31" fmla="*/ 252 h 1232"/>
                <a:gd name="T32" fmla="*/ 1331 w 1640"/>
                <a:gd name="T33" fmla="*/ 553 h 1232"/>
                <a:gd name="T34" fmla="*/ 1423 w 1640"/>
                <a:gd name="T35" fmla="*/ 630 h 1232"/>
                <a:gd name="T36" fmla="*/ 1594 w 1640"/>
                <a:gd name="T37" fmla="*/ 923 h 1232"/>
                <a:gd name="T38" fmla="*/ 461 w 1640"/>
                <a:gd name="T39" fmla="*/ 1164 h 1232"/>
                <a:gd name="T40" fmla="*/ 667 w 1640"/>
                <a:gd name="T41" fmla="*/ 922 h 1232"/>
                <a:gd name="T42" fmla="*/ 461 w 1640"/>
                <a:gd name="T43" fmla="*/ 1164 h 1232"/>
                <a:gd name="T44" fmla="*/ 1181 w 1640"/>
                <a:gd name="T45" fmla="*/ 1040 h 1232"/>
                <a:gd name="T46" fmla="*/ 860 w 1640"/>
                <a:gd name="T47" fmla="*/ 1006 h 1232"/>
                <a:gd name="T48" fmla="*/ 394 w 1640"/>
                <a:gd name="T49" fmla="*/ 1037 h 1232"/>
                <a:gd name="T50" fmla="*/ 68 w 1640"/>
                <a:gd name="T51" fmla="*/ 1026 h 1232"/>
                <a:gd name="T52" fmla="*/ 300 w 1640"/>
                <a:gd name="T53" fmla="*/ 1165 h 1232"/>
                <a:gd name="T54" fmla="*/ 623 w 1640"/>
                <a:gd name="T55" fmla="*/ 624 h 1232"/>
                <a:gd name="T56" fmla="*/ 750 w 1640"/>
                <a:gd name="T57" fmla="*/ 339 h 1232"/>
                <a:gd name="T58" fmla="*/ 498 w 1640"/>
                <a:gd name="T59" fmla="*/ 339 h 1232"/>
                <a:gd name="T60" fmla="*/ 892 w 1640"/>
                <a:gd name="T61" fmla="*/ 338 h 1232"/>
                <a:gd name="T62" fmla="*/ 1100 w 1640"/>
                <a:gd name="T63" fmla="*/ 558 h 1232"/>
                <a:gd name="T64" fmla="*/ 1072 w 1640"/>
                <a:gd name="T65" fmla="*/ 307 h 1232"/>
                <a:gd name="T66" fmla="*/ 301 w 1640"/>
                <a:gd name="T67" fmla="*/ 647 h 1232"/>
                <a:gd name="T68" fmla="*/ 425 w 1640"/>
                <a:gd name="T69" fmla="*/ 931 h 1232"/>
                <a:gd name="T70" fmla="*/ 552 w 1640"/>
                <a:gd name="T71" fmla="*/ 646 h 1232"/>
                <a:gd name="T72" fmla="*/ 301 w 1640"/>
                <a:gd name="T73" fmla="*/ 647 h 1232"/>
                <a:gd name="T74" fmla="*/ 904 w 1640"/>
                <a:gd name="T75" fmla="*/ 866 h 1232"/>
                <a:gd name="T76" fmla="*/ 880 w 1640"/>
                <a:gd name="T77" fmla="*/ 615 h 1232"/>
                <a:gd name="T78" fmla="*/ 738 w 1640"/>
                <a:gd name="T79" fmla="*/ 866 h 1232"/>
                <a:gd name="T80" fmla="*/ 1340 w 1640"/>
                <a:gd name="T81" fmla="*/ 647 h 1232"/>
                <a:gd name="T82" fmla="*/ 1089 w 1640"/>
                <a:gd name="T83" fmla="*/ 646 h 1232"/>
                <a:gd name="T84" fmla="*/ 1297 w 1640"/>
                <a:gd name="T85" fmla="*/ 866 h 1232"/>
                <a:gd name="T86" fmla="*/ 623 w 1640"/>
                <a:gd name="T87" fmla="*/ 77 h 1232"/>
                <a:gd name="T88" fmla="*/ 1017 w 1640"/>
                <a:gd name="T89" fmla="*/ 241 h 1232"/>
                <a:gd name="T90" fmla="*/ 936 w 1640"/>
                <a:gd name="T91" fmla="*/ 159 h 1232"/>
                <a:gd name="T92" fmla="*/ 230 w 1640"/>
                <a:gd name="T93" fmla="*/ 693 h 1232"/>
                <a:gd name="T94" fmla="*/ 311 w 1640"/>
                <a:gd name="T95" fmla="*/ 775 h 1232"/>
                <a:gd name="T96" fmla="*/ 623 w 1640"/>
                <a:gd name="T97" fmla="*/ 857 h 1232"/>
                <a:gd name="T98" fmla="*/ 1098 w 1640"/>
                <a:gd name="T99" fmla="*/ 774 h 1232"/>
                <a:gd name="T100" fmla="*/ 1018 w 1640"/>
                <a:gd name="T101" fmla="*/ 857 h 1232"/>
                <a:gd name="T102" fmla="*/ 1330 w 1640"/>
                <a:gd name="T103" fmla="*/ 775 h 1232"/>
                <a:gd name="T104" fmla="*/ 1410 w 1640"/>
                <a:gd name="T105" fmla="*/ 693 h 1232"/>
                <a:gd name="T106" fmla="*/ 901 w 1640"/>
                <a:gd name="T107" fmla="*/ 467 h 1232"/>
                <a:gd name="T108" fmla="*/ 1295 w 1640"/>
                <a:gd name="T109" fmla="*/ 467 h 1232"/>
                <a:gd name="T110" fmla="*/ 1214 w 1640"/>
                <a:gd name="T111" fmla="*/ 549 h 1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640" h="1232">
                  <a:moveTo>
                    <a:pt x="1640" y="1149"/>
                  </a:moveTo>
                  <a:cubicBezTo>
                    <a:pt x="1630" y="1178"/>
                    <a:pt x="1617" y="1203"/>
                    <a:pt x="1589" y="1217"/>
                  </a:cubicBezTo>
                  <a:cubicBezTo>
                    <a:pt x="1561" y="1232"/>
                    <a:pt x="1531" y="1231"/>
                    <a:pt x="1501" y="1227"/>
                  </a:cubicBezTo>
                  <a:cubicBezTo>
                    <a:pt x="1486" y="1225"/>
                    <a:pt x="1476" y="1211"/>
                    <a:pt x="1477" y="1196"/>
                  </a:cubicBezTo>
                  <a:cubicBezTo>
                    <a:pt x="1477" y="1181"/>
                    <a:pt x="1488" y="1168"/>
                    <a:pt x="1504" y="1166"/>
                  </a:cubicBezTo>
                  <a:cubicBezTo>
                    <a:pt x="1517" y="1164"/>
                    <a:pt x="1529" y="1165"/>
                    <a:pt x="1541" y="1165"/>
                  </a:cubicBezTo>
                  <a:cubicBezTo>
                    <a:pt x="1561" y="1164"/>
                    <a:pt x="1575" y="1153"/>
                    <a:pt x="1575" y="1134"/>
                  </a:cubicBezTo>
                  <a:cubicBezTo>
                    <a:pt x="1576" y="1097"/>
                    <a:pt x="1577" y="1060"/>
                    <a:pt x="1573" y="1024"/>
                  </a:cubicBezTo>
                  <a:cubicBezTo>
                    <a:pt x="1567" y="969"/>
                    <a:pt x="1519" y="925"/>
                    <a:pt x="1464" y="922"/>
                  </a:cubicBezTo>
                  <a:cubicBezTo>
                    <a:pt x="1432" y="921"/>
                    <a:pt x="1400" y="921"/>
                    <a:pt x="1368" y="922"/>
                  </a:cubicBezTo>
                  <a:cubicBezTo>
                    <a:pt x="1300" y="923"/>
                    <a:pt x="1250" y="971"/>
                    <a:pt x="1247" y="1038"/>
                  </a:cubicBezTo>
                  <a:cubicBezTo>
                    <a:pt x="1245" y="1079"/>
                    <a:pt x="1246" y="1121"/>
                    <a:pt x="1246" y="1165"/>
                  </a:cubicBezTo>
                  <a:cubicBezTo>
                    <a:pt x="1259" y="1165"/>
                    <a:pt x="1271" y="1165"/>
                    <a:pt x="1283" y="1165"/>
                  </a:cubicBezTo>
                  <a:cubicBezTo>
                    <a:pt x="1305" y="1166"/>
                    <a:pt x="1319" y="1178"/>
                    <a:pt x="1319" y="1197"/>
                  </a:cubicBezTo>
                  <a:cubicBezTo>
                    <a:pt x="1319" y="1215"/>
                    <a:pt x="1305" y="1228"/>
                    <a:pt x="1283" y="1229"/>
                  </a:cubicBezTo>
                  <a:cubicBezTo>
                    <a:pt x="1270" y="1229"/>
                    <a:pt x="1256" y="1229"/>
                    <a:pt x="1243" y="1229"/>
                  </a:cubicBezTo>
                  <a:cubicBezTo>
                    <a:pt x="866" y="1229"/>
                    <a:pt x="489" y="1229"/>
                    <a:pt x="112" y="1229"/>
                  </a:cubicBezTo>
                  <a:cubicBezTo>
                    <a:pt x="39" y="1229"/>
                    <a:pt x="1" y="1191"/>
                    <a:pt x="1" y="1119"/>
                  </a:cubicBezTo>
                  <a:cubicBezTo>
                    <a:pt x="1" y="1085"/>
                    <a:pt x="0" y="1050"/>
                    <a:pt x="4" y="1017"/>
                  </a:cubicBezTo>
                  <a:cubicBezTo>
                    <a:pt x="12" y="953"/>
                    <a:pt x="48" y="907"/>
                    <a:pt x="104" y="877"/>
                  </a:cubicBezTo>
                  <a:cubicBezTo>
                    <a:pt x="109" y="875"/>
                    <a:pt x="114" y="872"/>
                    <a:pt x="119" y="870"/>
                  </a:cubicBezTo>
                  <a:cubicBezTo>
                    <a:pt x="100" y="845"/>
                    <a:pt x="89" y="818"/>
                    <a:pt x="86" y="787"/>
                  </a:cubicBezTo>
                  <a:cubicBezTo>
                    <a:pt x="77" y="712"/>
                    <a:pt x="139" y="636"/>
                    <a:pt x="215" y="631"/>
                  </a:cubicBezTo>
                  <a:cubicBezTo>
                    <a:pt x="226" y="630"/>
                    <a:pt x="233" y="625"/>
                    <a:pt x="242" y="617"/>
                  </a:cubicBezTo>
                  <a:cubicBezTo>
                    <a:pt x="264" y="596"/>
                    <a:pt x="288" y="578"/>
                    <a:pt x="312" y="558"/>
                  </a:cubicBezTo>
                  <a:cubicBezTo>
                    <a:pt x="308" y="551"/>
                    <a:pt x="302" y="541"/>
                    <a:pt x="297" y="531"/>
                  </a:cubicBezTo>
                  <a:cubicBezTo>
                    <a:pt x="286" y="510"/>
                    <a:pt x="291" y="492"/>
                    <a:pt x="308" y="483"/>
                  </a:cubicBezTo>
                  <a:cubicBezTo>
                    <a:pt x="325" y="474"/>
                    <a:pt x="342" y="481"/>
                    <a:pt x="353" y="501"/>
                  </a:cubicBezTo>
                  <a:cubicBezTo>
                    <a:pt x="376" y="542"/>
                    <a:pt x="413" y="558"/>
                    <a:pt x="453" y="544"/>
                  </a:cubicBezTo>
                  <a:cubicBezTo>
                    <a:pt x="492" y="531"/>
                    <a:pt x="515" y="490"/>
                    <a:pt x="506" y="450"/>
                  </a:cubicBezTo>
                  <a:cubicBezTo>
                    <a:pt x="498" y="411"/>
                    <a:pt x="462" y="383"/>
                    <a:pt x="422" y="385"/>
                  </a:cubicBezTo>
                  <a:cubicBezTo>
                    <a:pt x="418" y="385"/>
                    <a:pt x="414" y="386"/>
                    <a:pt x="410" y="386"/>
                  </a:cubicBezTo>
                  <a:cubicBezTo>
                    <a:pt x="392" y="385"/>
                    <a:pt x="379" y="373"/>
                    <a:pt x="377" y="357"/>
                  </a:cubicBezTo>
                  <a:cubicBezTo>
                    <a:pt x="376" y="339"/>
                    <a:pt x="388" y="324"/>
                    <a:pt x="406" y="323"/>
                  </a:cubicBezTo>
                  <a:cubicBezTo>
                    <a:pt x="423" y="322"/>
                    <a:pt x="432" y="315"/>
                    <a:pt x="444" y="303"/>
                  </a:cubicBezTo>
                  <a:cubicBezTo>
                    <a:pt x="459" y="288"/>
                    <a:pt x="478" y="276"/>
                    <a:pt x="496" y="262"/>
                  </a:cubicBezTo>
                  <a:cubicBezTo>
                    <a:pt x="500" y="259"/>
                    <a:pt x="506" y="257"/>
                    <a:pt x="512" y="253"/>
                  </a:cubicBezTo>
                  <a:cubicBezTo>
                    <a:pt x="483" y="215"/>
                    <a:pt x="472" y="174"/>
                    <a:pt x="482" y="128"/>
                  </a:cubicBezTo>
                  <a:cubicBezTo>
                    <a:pt x="490" y="92"/>
                    <a:pt x="509" y="64"/>
                    <a:pt x="538" y="41"/>
                  </a:cubicBezTo>
                  <a:cubicBezTo>
                    <a:pt x="588" y="3"/>
                    <a:pt x="665" y="5"/>
                    <a:pt x="713" y="45"/>
                  </a:cubicBezTo>
                  <a:cubicBezTo>
                    <a:pt x="776" y="98"/>
                    <a:pt x="784" y="162"/>
                    <a:pt x="736" y="253"/>
                  </a:cubicBezTo>
                  <a:cubicBezTo>
                    <a:pt x="752" y="263"/>
                    <a:pt x="767" y="271"/>
                    <a:pt x="782" y="282"/>
                  </a:cubicBezTo>
                  <a:cubicBezTo>
                    <a:pt x="796" y="292"/>
                    <a:pt x="809" y="305"/>
                    <a:pt x="821" y="315"/>
                  </a:cubicBezTo>
                  <a:cubicBezTo>
                    <a:pt x="846" y="295"/>
                    <a:pt x="874" y="273"/>
                    <a:pt x="903" y="250"/>
                  </a:cubicBezTo>
                  <a:cubicBezTo>
                    <a:pt x="877" y="215"/>
                    <a:pt x="865" y="172"/>
                    <a:pt x="876" y="125"/>
                  </a:cubicBezTo>
                  <a:cubicBezTo>
                    <a:pt x="885" y="90"/>
                    <a:pt x="905" y="61"/>
                    <a:pt x="934" y="40"/>
                  </a:cubicBezTo>
                  <a:cubicBezTo>
                    <a:pt x="988" y="0"/>
                    <a:pt x="1064" y="5"/>
                    <a:pt x="1116" y="53"/>
                  </a:cubicBezTo>
                  <a:cubicBezTo>
                    <a:pt x="1159" y="92"/>
                    <a:pt x="1188" y="172"/>
                    <a:pt x="1131" y="252"/>
                  </a:cubicBezTo>
                  <a:cubicBezTo>
                    <a:pt x="1149" y="265"/>
                    <a:pt x="1170" y="276"/>
                    <a:pt x="1185" y="291"/>
                  </a:cubicBezTo>
                  <a:cubicBezTo>
                    <a:pt x="1203" y="309"/>
                    <a:pt x="1221" y="320"/>
                    <a:pt x="1247" y="327"/>
                  </a:cubicBezTo>
                  <a:cubicBezTo>
                    <a:pt x="1350" y="352"/>
                    <a:pt x="1391" y="465"/>
                    <a:pt x="1331" y="553"/>
                  </a:cubicBezTo>
                  <a:cubicBezTo>
                    <a:pt x="1329" y="555"/>
                    <a:pt x="1328" y="558"/>
                    <a:pt x="1325" y="562"/>
                  </a:cubicBezTo>
                  <a:cubicBezTo>
                    <a:pt x="1358" y="576"/>
                    <a:pt x="1385" y="597"/>
                    <a:pt x="1407" y="625"/>
                  </a:cubicBezTo>
                  <a:cubicBezTo>
                    <a:pt x="1410" y="629"/>
                    <a:pt x="1417" y="630"/>
                    <a:pt x="1423" y="630"/>
                  </a:cubicBezTo>
                  <a:cubicBezTo>
                    <a:pt x="1533" y="639"/>
                    <a:pt x="1594" y="766"/>
                    <a:pt x="1529" y="859"/>
                  </a:cubicBezTo>
                  <a:cubicBezTo>
                    <a:pt x="1527" y="862"/>
                    <a:pt x="1525" y="866"/>
                    <a:pt x="1525" y="866"/>
                  </a:cubicBezTo>
                  <a:cubicBezTo>
                    <a:pt x="1548" y="885"/>
                    <a:pt x="1573" y="902"/>
                    <a:pt x="1594" y="923"/>
                  </a:cubicBezTo>
                  <a:cubicBezTo>
                    <a:pt x="1621" y="949"/>
                    <a:pt x="1632" y="985"/>
                    <a:pt x="1640" y="1021"/>
                  </a:cubicBezTo>
                  <a:cubicBezTo>
                    <a:pt x="1640" y="1064"/>
                    <a:pt x="1640" y="1106"/>
                    <a:pt x="1640" y="1149"/>
                  </a:cubicBezTo>
                  <a:close/>
                  <a:moveTo>
                    <a:pt x="461" y="1164"/>
                  </a:moveTo>
                  <a:cubicBezTo>
                    <a:pt x="570" y="1164"/>
                    <a:pt x="679" y="1164"/>
                    <a:pt x="788" y="1164"/>
                  </a:cubicBezTo>
                  <a:cubicBezTo>
                    <a:pt x="788" y="1121"/>
                    <a:pt x="790" y="1079"/>
                    <a:pt x="788" y="1037"/>
                  </a:cubicBezTo>
                  <a:cubicBezTo>
                    <a:pt x="784" y="970"/>
                    <a:pt x="734" y="924"/>
                    <a:pt x="667" y="922"/>
                  </a:cubicBezTo>
                  <a:cubicBezTo>
                    <a:pt x="636" y="921"/>
                    <a:pt x="603" y="921"/>
                    <a:pt x="572" y="922"/>
                  </a:cubicBezTo>
                  <a:cubicBezTo>
                    <a:pt x="516" y="925"/>
                    <a:pt x="467" y="969"/>
                    <a:pt x="462" y="1024"/>
                  </a:cubicBezTo>
                  <a:cubicBezTo>
                    <a:pt x="458" y="1070"/>
                    <a:pt x="461" y="1117"/>
                    <a:pt x="461" y="1164"/>
                  </a:cubicBezTo>
                  <a:close/>
                  <a:moveTo>
                    <a:pt x="849" y="1164"/>
                  </a:moveTo>
                  <a:cubicBezTo>
                    <a:pt x="964" y="1164"/>
                    <a:pt x="1073" y="1164"/>
                    <a:pt x="1182" y="1164"/>
                  </a:cubicBezTo>
                  <a:cubicBezTo>
                    <a:pt x="1182" y="1122"/>
                    <a:pt x="1183" y="1080"/>
                    <a:pt x="1181" y="1040"/>
                  </a:cubicBezTo>
                  <a:cubicBezTo>
                    <a:pt x="1179" y="972"/>
                    <a:pt x="1128" y="923"/>
                    <a:pt x="1061" y="922"/>
                  </a:cubicBezTo>
                  <a:cubicBezTo>
                    <a:pt x="1029" y="921"/>
                    <a:pt x="997" y="921"/>
                    <a:pt x="965" y="922"/>
                  </a:cubicBezTo>
                  <a:cubicBezTo>
                    <a:pt x="916" y="925"/>
                    <a:pt x="868" y="959"/>
                    <a:pt x="860" y="1006"/>
                  </a:cubicBezTo>
                  <a:cubicBezTo>
                    <a:pt x="851" y="1058"/>
                    <a:pt x="853" y="1111"/>
                    <a:pt x="849" y="1164"/>
                  </a:cubicBezTo>
                  <a:close/>
                  <a:moveTo>
                    <a:pt x="394" y="1165"/>
                  </a:moveTo>
                  <a:cubicBezTo>
                    <a:pt x="394" y="1121"/>
                    <a:pt x="396" y="1079"/>
                    <a:pt x="394" y="1037"/>
                  </a:cubicBezTo>
                  <a:cubicBezTo>
                    <a:pt x="390" y="970"/>
                    <a:pt x="340" y="924"/>
                    <a:pt x="274" y="922"/>
                  </a:cubicBezTo>
                  <a:cubicBezTo>
                    <a:pt x="243" y="921"/>
                    <a:pt x="212" y="921"/>
                    <a:pt x="181" y="922"/>
                  </a:cubicBezTo>
                  <a:cubicBezTo>
                    <a:pt x="122" y="925"/>
                    <a:pt x="74" y="968"/>
                    <a:pt x="68" y="1026"/>
                  </a:cubicBezTo>
                  <a:cubicBezTo>
                    <a:pt x="64" y="1058"/>
                    <a:pt x="66" y="1091"/>
                    <a:pt x="65" y="1123"/>
                  </a:cubicBezTo>
                  <a:cubicBezTo>
                    <a:pt x="65" y="1154"/>
                    <a:pt x="76" y="1165"/>
                    <a:pt x="107" y="1165"/>
                  </a:cubicBezTo>
                  <a:cubicBezTo>
                    <a:pt x="171" y="1165"/>
                    <a:pt x="236" y="1165"/>
                    <a:pt x="300" y="1165"/>
                  </a:cubicBezTo>
                  <a:cubicBezTo>
                    <a:pt x="331" y="1165"/>
                    <a:pt x="362" y="1165"/>
                    <a:pt x="394" y="1165"/>
                  </a:cubicBezTo>
                  <a:close/>
                  <a:moveTo>
                    <a:pt x="541" y="557"/>
                  </a:moveTo>
                  <a:cubicBezTo>
                    <a:pt x="571" y="581"/>
                    <a:pt x="599" y="604"/>
                    <a:pt x="623" y="624"/>
                  </a:cubicBezTo>
                  <a:cubicBezTo>
                    <a:pt x="651" y="602"/>
                    <a:pt x="678" y="580"/>
                    <a:pt x="707" y="558"/>
                  </a:cubicBezTo>
                  <a:cubicBezTo>
                    <a:pt x="681" y="525"/>
                    <a:pt x="670" y="484"/>
                    <a:pt x="678" y="440"/>
                  </a:cubicBezTo>
                  <a:cubicBezTo>
                    <a:pt x="686" y="396"/>
                    <a:pt x="712" y="363"/>
                    <a:pt x="750" y="339"/>
                  </a:cubicBezTo>
                  <a:cubicBezTo>
                    <a:pt x="729" y="320"/>
                    <a:pt x="706" y="308"/>
                    <a:pt x="679" y="307"/>
                  </a:cubicBezTo>
                  <a:cubicBezTo>
                    <a:pt x="645" y="306"/>
                    <a:pt x="611" y="305"/>
                    <a:pt x="578" y="306"/>
                  </a:cubicBezTo>
                  <a:cubicBezTo>
                    <a:pt x="548" y="306"/>
                    <a:pt x="521" y="316"/>
                    <a:pt x="498" y="339"/>
                  </a:cubicBezTo>
                  <a:cubicBezTo>
                    <a:pt x="536" y="363"/>
                    <a:pt x="561" y="396"/>
                    <a:pt x="569" y="440"/>
                  </a:cubicBezTo>
                  <a:cubicBezTo>
                    <a:pt x="577" y="485"/>
                    <a:pt x="566" y="525"/>
                    <a:pt x="541" y="557"/>
                  </a:cubicBezTo>
                  <a:close/>
                  <a:moveTo>
                    <a:pt x="892" y="338"/>
                  </a:moveTo>
                  <a:cubicBezTo>
                    <a:pt x="977" y="412"/>
                    <a:pt x="985" y="460"/>
                    <a:pt x="935" y="558"/>
                  </a:cubicBezTo>
                  <a:cubicBezTo>
                    <a:pt x="963" y="581"/>
                    <a:pt x="991" y="603"/>
                    <a:pt x="1017" y="624"/>
                  </a:cubicBezTo>
                  <a:cubicBezTo>
                    <a:pt x="1043" y="603"/>
                    <a:pt x="1071" y="581"/>
                    <a:pt x="1100" y="558"/>
                  </a:cubicBezTo>
                  <a:cubicBezTo>
                    <a:pt x="1075" y="525"/>
                    <a:pt x="1064" y="485"/>
                    <a:pt x="1071" y="441"/>
                  </a:cubicBezTo>
                  <a:cubicBezTo>
                    <a:pt x="1079" y="396"/>
                    <a:pt x="1105" y="363"/>
                    <a:pt x="1143" y="339"/>
                  </a:cubicBezTo>
                  <a:cubicBezTo>
                    <a:pt x="1122" y="319"/>
                    <a:pt x="1099" y="308"/>
                    <a:pt x="1072" y="307"/>
                  </a:cubicBezTo>
                  <a:cubicBezTo>
                    <a:pt x="1038" y="306"/>
                    <a:pt x="1004" y="305"/>
                    <a:pt x="971" y="306"/>
                  </a:cubicBezTo>
                  <a:cubicBezTo>
                    <a:pt x="941" y="306"/>
                    <a:pt x="915" y="316"/>
                    <a:pt x="892" y="338"/>
                  </a:cubicBezTo>
                  <a:close/>
                  <a:moveTo>
                    <a:pt x="301" y="647"/>
                  </a:moveTo>
                  <a:cubicBezTo>
                    <a:pt x="340" y="672"/>
                    <a:pt x="365" y="705"/>
                    <a:pt x="373" y="750"/>
                  </a:cubicBezTo>
                  <a:cubicBezTo>
                    <a:pt x="381" y="794"/>
                    <a:pt x="368" y="834"/>
                    <a:pt x="344" y="866"/>
                  </a:cubicBezTo>
                  <a:cubicBezTo>
                    <a:pt x="373" y="889"/>
                    <a:pt x="401" y="912"/>
                    <a:pt x="425" y="931"/>
                  </a:cubicBezTo>
                  <a:cubicBezTo>
                    <a:pt x="438" y="921"/>
                    <a:pt x="451" y="908"/>
                    <a:pt x="466" y="898"/>
                  </a:cubicBezTo>
                  <a:cubicBezTo>
                    <a:pt x="480" y="887"/>
                    <a:pt x="496" y="878"/>
                    <a:pt x="511" y="869"/>
                  </a:cubicBezTo>
                  <a:cubicBezTo>
                    <a:pt x="460" y="804"/>
                    <a:pt x="465" y="704"/>
                    <a:pt x="552" y="646"/>
                  </a:cubicBezTo>
                  <a:cubicBezTo>
                    <a:pt x="533" y="627"/>
                    <a:pt x="510" y="616"/>
                    <a:pt x="484" y="615"/>
                  </a:cubicBezTo>
                  <a:cubicBezTo>
                    <a:pt x="446" y="613"/>
                    <a:pt x="408" y="614"/>
                    <a:pt x="371" y="615"/>
                  </a:cubicBezTo>
                  <a:cubicBezTo>
                    <a:pt x="344" y="616"/>
                    <a:pt x="322" y="627"/>
                    <a:pt x="301" y="647"/>
                  </a:cubicBezTo>
                  <a:close/>
                  <a:moveTo>
                    <a:pt x="738" y="866"/>
                  </a:moveTo>
                  <a:cubicBezTo>
                    <a:pt x="766" y="889"/>
                    <a:pt x="795" y="912"/>
                    <a:pt x="820" y="932"/>
                  </a:cubicBezTo>
                  <a:cubicBezTo>
                    <a:pt x="847" y="911"/>
                    <a:pt x="875" y="888"/>
                    <a:pt x="904" y="866"/>
                  </a:cubicBezTo>
                  <a:cubicBezTo>
                    <a:pt x="878" y="832"/>
                    <a:pt x="867" y="793"/>
                    <a:pt x="875" y="748"/>
                  </a:cubicBezTo>
                  <a:cubicBezTo>
                    <a:pt x="883" y="704"/>
                    <a:pt x="909" y="671"/>
                    <a:pt x="946" y="647"/>
                  </a:cubicBezTo>
                  <a:cubicBezTo>
                    <a:pt x="926" y="628"/>
                    <a:pt x="905" y="616"/>
                    <a:pt x="880" y="615"/>
                  </a:cubicBezTo>
                  <a:cubicBezTo>
                    <a:pt x="840" y="614"/>
                    <a:pt x="801" y="613"/>
                    <a:pt x="761" y="615"/>
                  </a:cubicBezTo>
                  <a:cubicBezTo>
                    <a:pt x="736" y="616"/>
                    <a:pt x="714" y="628"/>
                    <a:pt x="695" y="646"/>
                  </a:cubicBezTo>
                  <a:cubicBezTo>
                    <a:pt x="773" y="697"/>
                    <a:pt x="793" y="793"/>
                    <a:pt x="738" y="866"/>
                  </a:cubicBezTo>
                  <a:close/>
                  <a:moveTo>
                    <a:pt x="1297" y="866"/>
                  </a:moveTo>
                  <a:cubicBezTo>
                    <a:pt x="1272" y="832"/>
                    <a:pt x="1260" y="793"/>
                    <a:pt x="1268" y="748"/>
                  </a:cubicBezTo>
                  <a:cubicBezTo>
                    <a:pt x="1277" y="704"/>
                    <a:pt x="1302" y="671"/>
                    <a:pt x="1340" y="647"/>
                  </a:cubicBezTo>
                  <a:cubicBezTo>
                    <a:pt x="1320" y="628"/>
                    <a:pt x="1298" y="616"/>
                    <a:pt x="1273" y="615"/>
                  </a:cubicBezTo>
                  <a:cubicBezTo>
                    <a:pt x="1234" y="613"/>
                    <a:pt x="1194" y="613"/>
                    <a:pt x="1155" y="615"/>
                  </a:cubicBezTo>
                  <a:cubicBezTo>
                    <a:pt x="1130" y="616"/>
                    <a:pt x="1107" y="628"/>
                    <a:pt x="1089" y="646"/>
                  </a:cubicBezTo>
                  <a:cubicBezTo>
                    <a:pt x="1169" y="698"/>
                    <a:pt x="1185" y="795"/>
                    <a:pt x="1132" y="866"/>
                  </a:cubicBezTo>
                  <a:cubicBezTo>
                    <a:pt x="1160" y="889"/>
                    <a:pt x="1188" y="911"/>
                    <a:pt x="1214" y="932"/>
                  </a:cubicBezTo>
                  <a:cubicBezTo>
                    <a:pt x="1240" y="911"/>
                    <a:pt x="1268" y="889"/>
                    <a:pt x="1297" y="866"/>
                  </a:cubicBezTo>
                  <a:close/>
                  <a:moveTo>
                    <a:pt x="623" y="241"/>
                  </a:moveTo>
                  <a:cubicBezTo>
                    <a:pt x="668" y="241"/>
                    <a:pt x="704" y="205"/>
                    <a:pt x="705" y="160"/>
                  </a:cubicBezTo>
                  <a:cubicBezTo>
                    <a:pt x="705" y="115"/>
                    <a:pt x="668" y="77"/>
                    <a:pt x="623" y="77"/>
                  </a:cubicBezTo>
                  <a:cubicBezTo>
                    <a:pt x="579" y="77"/>
                    <a:pt x="542" y="115"/>
                    <a:pt x="542" y="159"/>
                  </a:cubicBezTo>
                  <a:cubicBezTo>
                    <a:pt x="542" y="204"/>
                    <a:pt x="579" y="241"/>
                    <a:pt x="623" y="241"/>
                  </a:cubicBezTo>
                  <a:close/>
                  <a:moveTo>
                    <a:pt x="1017" y="241"/>
                  </a:moveTo>
                  <a:cubicBezTo>
                    <a:pt x="1061" y="241"/>
                    <a:pt x="1098" y="204"/>
                    <a:pt x="1098" y="160"/>
                  </a:cubicBezTo>
                  <a:cubicBezTo>
                    <a:pt x="1099" y="115"/>
                    <a:pt x="1062" y="78"/>
                    <a:pt x="1018" y="77"/>
                  </a:cubicBezTo>
                  <a:cubicBezTo>
                    <a:pt x="974" y="77"/>
                    <a:pt x="936" y="114"/>
                    <a:pt x="936" y="159"/>
                  </a:cubicBezTo>
                  <a:cubicBezTo>
                    <a:pt x="936" y="204"/>
                    <a:pt x="973" y="241"/>
                    <a:pt x="1017" y="241"/>
                  </a:cubicBezTo>
                  <a:close/>
                  <a:moveTo>
                    <a:pt x="311" y="775"/>
                  </a:moveTo>
                  <a:cubicBezTo>
                    <a:pt x="311" y="730"/>
                    <a:pt x="274" y="693"/>
                    <a:pt x="230" y="693"/>
                  </a:cubicBezTo>
                  <a:cubicBezTo>
                    <a:pt x="186" y="693"/>
                    <a:pt x="149" y="730"/>
                    <a:pt x="149" y="774"/>
                  </a:cubicBezTo>
                  <a:cubicBezTo>
                    <a:pt x="148" y="819"/>
                    <a:pt x="186" y="858"/>
                    <a:pt x="231" y="857"/>
                  </a:cubicBezTo>
                  <a:cubicBezTo>
                    <a:pt x="275" y="857"/>
                    <a:pt x="311" y="819"/>
                    <a:pt x="311" y="775"/>
                  </a:cubicBezTo>
                  <a:close/>
                  <a:moveTo>
                    <a:pt x="623" y="693"/>
                  </a:moveTo>
                  <a:cubicBezTo>
                    <a:pt x="579" y="693"/>
                    <a:pt x="542" y="730"/>
                    <a:pt x="542" y="775"/>
                  </a:cubicBezTo>
                  <a:cubicBezTo>
                    <a:pt x="542" y="819"/>
                    <a:pt x="579" y="857"/>
                    <a:pt x="623" y="857"/>
                  </a:cubicBezTo>
                  <a:cubicBezTo>
                    <a:pt x="667" y="858"/>
                    <a:pt x="705" y="819"/>
                    <a:pt x="705" y="774"/>
                  </a:cubicBezTo>
                  <a:cubicBezTo>
                    <a:pt x="704" y="730"/>
                    <a:pt x="668" y="693"/>
                    <a:pt x="623" y="693"/>
                  </a:cubicBezTo>
                  <a:close/>
                  <a:moveTo>
                    <a:pt x="1098" y="774"/>
                  </a:moveTo>
                  <a:cubicBezTo>
                    <a:pt x="1098" y="730"/>
                    <a:pt x="1061" y="693"/>
                    <a:pt x="1017" y="693"/>
                  </a:cubicBezTo>
                  <a:cubicBezTo>
                    <a:pt x="972" y="693"/>
                    <a:pt x="935" y="731"/>
                    <a:pt x="936" y="776"/>
                  </a:cubicBezTo>
                  <a:cubicBezTo>
                    <a:pt x="937" y="821"/>
                    <a:pt x="975" y="858"/>
                    <a:pt x="1018" y="857"/>
                  </a:cubicBezTo>
                  <a:cubicBezTo>
                    <a:pt x="1062" y="856"/>
                    <a:pt x="1099" y="819"/>
                    <a:pt x="1098" y="774"/>
                  </a:cubicBezTo>
                  <a:close/>
                  <a:moveTo>
                    <a:pt x="1410" y="693"/>
                  </a:moveTo>
                  <a:cubicBezTo>
                    <a:pt x="1366" y="694"/>
                    <a:pt x="1329" y="731"/>
                    <a:pt x="1330" y="775"/>
                  </a:cubicBezTo>
                  <a:cubicBezTo>
                    <a:pt x="1330" y="820"/>
                    <a:pt x="1367" y="857"/>
                    <a:pt x="1411" y="857"/>
                  </a:cubicBezTo>
                  <a:cubicBezTo>
                    <a:pt x="1455" y="857"/>
                    <a:pt x="1493" y="819"/>
                    <a:pt x="1492" y="774"/>
                  </a:cubicBezTo>
                  <a:cubicBezTo>
                    <a:pt x="1491" y="729"/>
                    <a:pt x="1454" y="693"/>
                    <a:pt x="1410" y="693"/>
                  </a:cubicBezTo>
                  <a:close/>
                  <a:moveTo>
                    <a:pt x="740" y="467"/>
                  </a:moveTo>
                  <a:cubicBezTo>
                    <a:pt x="740" y="512"/>
                    <a:pt x="776" y="549"/>
                    <a:pt x="820" y="549"/>
                  </a:cubicBezTo>
                  <a:cubicBezTo>
                    <a:pt x="865" y="549"/>
                    <a:pt x="901" y="512"/>
                    <a:pt x="901" y="467"/>
                  </a:cubicBezTo>
                  <a:cubicBezTo>
                    <a:pt x="901" y="422"/>
                    <a:pt x="865" y="385"/>
                    <a:pt x="821" y="385"/>
                  </a:cubicBezTo>
                  <a:cubicBezTo>
                    <a:pt x="776" y="385"/>
                    <a:pt x="740" y="422"/>
                    <a:pt x="740" y="467"/>
                  </a:cubicBezTo>
                  <a:close/>
                  <a:moveTo>
                    <a:pt x="1295" y="467"/>
                  </a:moveTo>
                  <a:cubicBezTo>
                    <a:pt x="1295" y="422"/>
                    <a:pt x="1259" y="385"/>
                    <a:pt x="1214" y="385"/>
                  </a:cubicBezTo>
                  <a:cubicBezTo>
                    <a:pt x="1170" y="385"/>
                    <a:pt x="1133" y="422"/>
                    <a:pt x="1133" y="467"/>
                  </a:cubicBezTo>
                  <a:cubicBezTo>
                    <a:pt x="1133" y="512"/>
                    <a:pt x="1169" y="549"/>
                    <a:pt x="1214" y="549"/>
                  </a:cubicBezTo>
                  <a:cubicBezTo>
                    <a:pt x="1258" y="549"/>
                    <a:pt x="1295" y="513"/>
                    <a:pt x="1295" y="4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5" name="Freeform 91">
              <a:extLst>
                <a:ext uri="{FF2B5EF4-FFF2-40B4-BE49-F238E27FC236}">
                  <a16:creationId xmlns:a16="http://schemas.microsoft.com/office/drawing/2014/main" id="{FA3E580A-6BB9-3E97-EFEA-DDA4CB8315C3}"/>
                </a:ext>
              </a:extLst>
            </p:cNvPr>
            <p:cNvSpPr>
              <a:spLocks/>
            </p:cNvSpPr>
            <p:nvPr/>
          </p:nvSpPr>
          <p:spPr bwMode="auto">
            <a:xfrm>
              <a:off x="6299200" y="2520950"/>
              <a:ext cx="19050" cy="19050"/>
            </a:xfrm>
            <a:custGeom>
              <a:avLst/>
              <a:gdLst>
                <a:gd name="T0" fmla="*/ 33 w 65"/>
                <a:gd name="T1" fmla="*/ 0 h 65"/>
                <a:gd name="T2" fmla="*/ 65 w 65"/>
                <a:gd name="T3" fmla="*/ 32 h 65"/>
                <a:gd name="T4" fmla="*/ 32 w 65"/>
                <a:gd name="T5" fmla="*/ 64 h 65"/>
                <a:gd name="T6" fmla="*/ 1 w 65"/>
                <a:gd name="T7" fmla="*/ 31 h 65"/>
                <a:gd name="T8" fmla="*/ 33 w 65"/>
                <a:gd name="T9" fmla="*/ 0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33" y="0"/>
                  </a:moveTo>
                  <a:cubicBezTo>
                    <a:pt x="51" y="0"/>
                    <a:pt x="65" y="15"/>
                    <a:pt x="65" y="32"/>
                  </a:cubicBezTo>
                  <a:cubicBezTo>
                    <a:pt x="65" y="50"/>
                    <a:pt x="49" y="65"/>
                    <a:pt x="32" y="64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4"/>
                    <a:pt x="16" y="0"/>
                    <a:pt x="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6" name="Freeform 92">
              <a:extLst>
                <a:ext uri="{FF2B5EF4-FFF2-40B4-BE49-F238E27FC236}">
                  <a16:creationId xmlns:a16="http://schemas.microsoft.com/office/drawing/2014/main" id="{7D4D6B55-C106-000B-4E5D-A31D495C2E2C}"/>
                </a:ext>
              </a:extLst>
            </p:cNvPr>
            <p:cNvSpPr>
              <a:spLocks/>
            </p:cNvSpPr>
            <p:nvPr/>
          </p:nvSpPr>
          <p:spPr bwMode="auto">
            <a:xfrm>
              <a:off x="5973763" y="2290763"/>
              <a:ext cx="19050" cy="19050"/>
            </a:xfrm>
            <a:custGeom>
              <a:avLst/>
              <a:gdLst>
                <a:gd name="T0" fmla="*/ 33 w 64"/>
                <a:gd name="T1" fmla="*/ 0 h 64"/>
                <a:gd name="T2" fmla="*/ 63 w 64"/>
                <a:gd name="T3" fmla="*/ 32 h 64"/>
                <a:gd name="T4" fmla="*/ 31 w 64"/>
                <a:gd name="T5" fmla="*/ 63 h 64"/>
                <a:gd name="T6" fmla="*/ 0 w 64"/>
                <a:gd name="T7" fmla="*/ 32 h 64"/>
                <a:gd name="T8" fmla="*/ 33 w 64"/>
                <a:gd name="T9" fmla="*/ 0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4">
                  <a:moveTo>
                    <a:pt x="33" y="0"/>
                  </a:moveTo>
                  <a:cubicBezTo>
                    <a:pt x="50" y="1"/>
                    <a:pt x="64" y="15"/>
                    <a:pt x="63" y="32"/>
                  </a:cubicBezTo>
                  <a:cubicBezTo>
                    <a:pt x="63" y="49"/>
                    <a:pt x="48" y="64"/>
                    <a:pt x="31" y="63"/>
                  </a:cubicBezTo>
                  <a:cubicBezTo>
                    <a:pt x="15" y="63"/>
                    <a:pt x="0" y="48"/>
                    <a:pt x="0" y="32"/>
                  </a:cubicBezTo>
                  <a:cubicBezTo>
                    <a:pt x="0" y="14"/>
                    <a:pt x="15" y="0"/>
                    <a:pt x="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67" name="Group 266">
            <a:extLst>
              <a:ext uri="{FF2B5EF4-FFF2-40B4-BE49-F238E27FC236}">
                <a16:creationId xmlns:a16="http://schemas.microsoft.com/office/drawing/2014/main" id="{8C96D131-51A4-5595-72CB-03D98F5C0BA4}"/>
              </a:ext>
            </a:extLst>
          </p:cNvPr>
          <p:cNvGrpSpPr/>
          <p:nvPr/>
        </p:nvGrpSpPr>
        <p:grpSpPr>
          <a:xfrm>
            <a:off x="8057592" y="2891564"/>
            <a:ext cx="461963" cy="465139"/>
            <a:chOff x="6424613" y="2108200"/>
            <a:chExt cx="461963" cy="465138"/>
          </a:xfrm>
          <a:solidFill>
            <a:srgbClr val="43266B"/>
          </a:solidFill>
        </p:grpSpPr>
        <p:sp>
          <p:nvSpPr>
            <p:cNvPr id="268" name="Freeform 93">
              <a:extLst>
                <a:ext uri="{FF2B5EF4-FFF2-40B4-BE49-F238E27FC236}">
                  <a16:creationId xmlns:a16="http://schemas.microsoft.com/office/drawing/2014/main" id="{21F9D4C7-24FA-D219-AC51-3521B92BF7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4613" y="2108200"/>
              <a:ext cx="461963" cy="465138"/>
            </a:xfrm>
            <a:custGeom>
              <a:avLst/>
              <a:gdLst>
                <a:gd name="T0" fmla="*/ 12 w 1551"/>
                <a:gd name="T1" fmla="*/ 1147 h 1562"/>
                <a:gd name="T2" fmla="*/ 330 w 1551"/>
                <a:gd name="T3" fmla="*/ 768 h 1562"/>
                <a:gd name="T4" fmla="*/ 665 w 1551"/>
                <a:gd name="T5" fmla="*/ 691 h 1562"/>
                <a:gd name="T6" fmla="*/ 662 w 1551"/>
                <a:gd name="T7" fmla="*/ 662 h 1562"/>
                <a:gd name="T8" fmla="*/ 990 w 1551"/>
                <a:gd name="T9" fmla="*/ 109 h 1562"/>
                <a:gd name="T10" fmla="*/ 1530 w 1551"/>
                <a:gd name="T11" fmla="*/ 288 h 1562"/>
                <a:gd name="T12" fmla="*/ 1211 w 1551"/>
                <a:gd name="T13" fmla="*/ 807 h 1562"/>
                <a:gd name="T14" fmla="*/ 870 w 1551"/>
                <a:gd name="T15" fmla="*/ 889 h 1562"/>
                <a:gd name="T16" fmla="*/ 879 w 1551"/>
                <a:gd name="T17" fmla="*/ 942 h 1562"/>
                <a:gd name="T18" fmla="*/ 552 w 1551"/>
                <a:gd name="T19" fmla="*/ 1466 h 1562"/>
                <a:gd name="T20" fmla="*/ 357 w 1551"/>
                <a:gd name="T21" fmla="*/ 1558 h 1562"/>
                <a:gd name="T22" fmla="*/ 286 w 1551"/>
                <a:gd name="T23" fmla="*/ 1555 h 1562"/>
                <a:gd name="T24" fmla="*/ 0 w 1551"/>
                <a:gd name="T25" fmla="*/ 1264 h 1562"/>
                <a:gd name="T26" fmla="*/ 730 w 1551"/>
                <a:gd name="T27" fmla="*/ 679 h 1562"/>
                <a:gd name="T28" fmla="*/ 803 w 1551"/>
                <a:gd name="T29" fmla="*/ 592 h 1562"/>
                <a:gd name="T30" fmla="*/ 944 w 1551"/>
                <a:gd name="T31" fmla="*/ 367 h 1562"/>
                <a:gd name="T32" fmla="*/ 1375 w 1551"/>
                <a:gd name="T33" fmla="*/ 293 h 1562"/>
                <a:gd name="T34" fmla="*/ 1269 w 1551"/>
                <a:gd name="T35" fmla="*/ 492 h 1562"/>
                <a:gd name="T36" fmla="*/ 1296 w 1551"/>
                <a:gd name="T37" fmla="*/ 423 h 1562"/>
                <a:gd name="T38" fmla="*/ 1132 w 1551"/>
                <a:gd name="T39" fmla="*/ 265 h 1562"/>
                <a:gd name="T40" fmla="*/ 899 w 1551"/>
                <a:gd name="T41" fmla="*/ 498 h 1562"/>
                <a:gd name="T42" fmla="*/ 975 w 1551"/>
                <a:gd name="T43" fmla="*/ 585 h 1562"/>
                <a:gd name="T44" fmla="*/ 1056 w 1551"/>
                <a:gd name="T45" fmla="*/ 663 h 1562"/>
                <a:gd name="T46" fmla="*/ 1120 w 1551"/>
                <a:gd name="T47" fmla="*/ 642 h 1562"/>
                <a:gd name="T48" fmla="*/ 992 w 1551"/>
                <a:gd name="T49" fmla="*/ 753 h 1562"/>
                <a:gd name="T50" fmla="*/ 889 w 1551"/>
                <a:gd name="T51" fmla="*/ 819 h 1562"/>
                <a:gd name="T52" fmla="*/ 889 w 1551"/>
                <a:gd name="T53" fmla="*/ 832 h 1562"/>
                <a:gd name="T54" fmla="*/ 1404 w 1551"/>
                <a:gd name="T55" fmla="*/ 528 h 1562"/>
                <a:gd name="T56" fmla="*/ 1289 w 1551"/>
                <a:gd name="T57" fmla="*/ 95 h 1562"/>
                <a:gd name="T58" fmla="*/ 793 w 1551"/>
                <a:gd name="T59" fmla="*/ 390 h 1562"/>
                <a:gd name="T60" fmla="*/ 730 w 1551"/>
                <a:gd name="T61" fmla="*/ 679 h 1562"/>
                <a:gd name="T62" fmla="*/ 740 w 1551"/>
                <a:gd name="T63" fmla="*/ 968 h 1562"/>
                <a:gd name="T64" fmla="*/ 677 w 1551"/>
                <a:gd name="T65" fmla="*/ 1127 h 1562"/>
                <a:gd name="T66" fmla="*/ 441 w 1551"/>
                <a:gd name="T67" fmla="*/ 1362 h 1562"/>
                <a:gd name="T68" fmla="*/ 160 w 1551"/>
                <a:gd name="T69" fmla="*/ 1284 h 1562"/>
                <a:gd name="T70" fmla="*/ 430 w 1551"/>
                <a:gd name="T71" fmla="*/ 882 h 1562"/>
                <a:gd name="T72" fmla="*/ 585 w 1551"/>
                <a:gd name="T73" fmla="*/ 823 h 1562"/>
                <a:gd name="T74" fmla="*/ 637 w 1551"/>
                <a:gd name="T75" fmla="*/ 745 h 1562"/>
                <a:gd name="T76" fmla="*/ 132 w 1551"/>
                <a:gd name="T77" fmla="*/ 1051 h 1562"/>
                <a:gd name="T78" fmla="*/ 516 w 1551"/>
                <a:gd name="T79" fmla="*/ 1417 h 1562"/>
                <a:gd name="T80" fmla="*/ 824 w 1551"/>
                <a:gd name="T81" fmla="*/ 1019 h 1562"/>
                <a:gd name="T82" fmla="*/ 535 w 1551"/>
                <a:gd name="T83" fmla="*/ 888 h 1562"/>
                <a:gd name="T84" fmla="*/ 244 w 1551"/>
                <a:gd name="T85" fmla="*/ 1154 h 1562"/>
                <a:gd name="T86" fmla="*/ 405 w 1551"/>
                <a:gd name="T87" fmla="*/ 1314 h 1562"/>
                <a:gd name="T88" fmla="*/ 637 w 1551"/>
                <a:gd name="T89" fmla="*/ 1082 h 1562"/>
                <a:gd name="T90" fmla="*/ 563 w 1551"/>
                <a:gd name="T91" fmla="*/ 997 h 1562"/>
                <a:gd name="T92" fmla="*/ 893 w 1551"/>
                <a:gd name="T93" fmla="*/ 612 h 1562"/>
                <a:gd name="T94" fmla="*/ 821 w 1551"/>
                <a:gd name="T95" fmla="*/ 673 h 1562"/>
                <a:gd name="T96" fmla="*/ 592 w 1551"/>
                <a:gd name="T97" fmla="*/ 931 h 1562"/>
                <a:gd name="T98" fmla="*/ 672 w 1551"/>
                <a:gd name="T99" fmla="*/ 951 h 1562"/>
                <a:gd name="T100" fmla="*/ 936 w 1551"/>
                <a:gd name="T101" fmla="*/ 686 h 1562"/>
                <a:gd name="T102" fmla="*/ 893 w 1551"/>
                <a:gd name="T103" fmla="*/ 612 h 15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51" h="1562">
                  <a:moveTo>
                    <a:pt x="0" y="1201"/>
                  </a:moveTo>
                  <a:cubicBezTo>
                    <a:pt x="4" y="1183"/>
                    <a:pt x="7" y="1165"/>
                    <a:pt x="12" y="1147"/>
                  </a:cubicBezTo>
                  <a:cubicBezTo>
                    <a:pt x="26" y="1093"/>
                    <a:pt x="52" y="1046"/>
                    <a:pt x="91" y="1007"/>
                  </a:cubicBezTo>
                  <a:cubicBezTo>
                    <a:pt x="170" y="927"/>
                    <a:pt x="249" y="846"/>
                    <a:pt x="330" y="768"/>
                  </a:cubicBezTo>
                  <a:cubicBezTo>
                    <a:pt x="424" y="678"/>
                    <a:pt x="534" y="653"/>
                    <a:pt x="659" y="689"/>
                  </a:cubicBezTo>
                  <a:cubicBezTo>
                    <a:pt x="661" y="690"/>
                    <a:pt x="663" y="691"/>
                    <a:pt x="665" y="691"/>
                  </a:cubicBezTo>
                  <a:cubicBezTo>
                    <a:pt x="666" y="691"/>
                    <a:pt x="667" y="691"/>
                    <a:pt x="669" y="690"/>
                  </a:cubicBezTo>
                  <a:cubicBezTo>
                    <a:pt x="667" y="681"/>
                    <a:pt x="664" y="671"/>
                    <a:pt x="662" y="662"/>
                  </a:cubicBezTo>
                  <a:cubicBezTo>
                    <a:pt x="635" y="547"/>
                    <a:pt x="660" y="444"/>
                    <a:pt x="741" y="358"/>
                  </a:cubicBezTo>
                  <a:cubicBezTo>
                    <a:pt x="821" y="273"/>
                    <a:pt x="904" y="189"/>
                    <a:pt x="990" y="109"/>
                  </a:cubicBezTo>
                  <a:cubicBezTo>
                    <a:pt x="1082" y="23"/>
                    <a:pt x="1193" y="0"/>
                    <a:pt x="1313" y="39"/>
                  </a:cubicBezTo>
                  <a:cubicBezTo>
                    <a:pt x="1432" y="79"/>
                    <a:pt x="1506" y="164"/>
                    <a:pt x="1530" y="288"/>
                  </a:cubicBezTo>
                  <a:cubicBezTo>
                    <a:pt x="1551" y="400"/>
                    <a:pt x="1519" y="498"/>
                    <a:pt x="1439" y="579"/>
                  </a:cubicBezTo>
                  <a:cubicBezTo>
                    <a:pt x="1364" y="656"/>
                    <a:pt x="1288" y="732"/>
                    <a:pt x="1211" y="807"/>
                  </a:cubicBezTo>
                  <a:cubicBezTo>
                    <a:pt x="1116" y="900"/>
                    <a:pt x="1004" y="928"/>
                    <a:pt x="876" y="891"/>
                  </a:cubicBezTo>
                  <a:cubicBezTo>
                    <a:pt x="874" y="890"/>
                    <a:pt x="872" y="890"/>
                    <a:pt x="870" y="889"/>
                  </a:cubicBezTo>
                  <a:cubicBezTo>
                    <a:pt x="870" y="889"/>
                    <a:pt x="869" y="889"/>
                    <a:pt x="867" y="889"/>
                  </a:cubicBezTo>
                  <a:cubicBezTo>
                    <a:pt x="871" y="907"/>
                    <a:pt x="876" y="925"/>
                    <a:pt x="879" y="942"/>
                  </a:cubicBezTo>
                  <a:cubicBezTo>
                    <a:pt x="897" y="1053"/>
                    <a:pt x="867" y="1149"/>
                    <a:pt x="790" y="1228"/>
                  </a:cubicBezTo>
                  <a:cubicBezTo>
                    <a:pt x="712" y="1309"/>
                    <a:pt x="632" y="1387"/>
                    <a:pt x="552" y="1466"/>
                  </a:cubicBezTo>
                  <a:cubicBezTo>
                    <a:pt x="501" y="1517"/>
                    <a:pt x="438" y="1546"/>
                    <a:pt x="365" y="1555"/>
                  </a:cubicBezTo>
                  <a:cubicBezTo>
                    <a:pt x="362" y="1556"/>
                    <a:pt x="360" y="1557"/>
                    <a:pt x="357" y="1558"/>
                  </a:cubicBezTo>
                  <a:cubicBezTo>
                    <a:pt x="336" y="1558"/>
                    <a:pt x="315" y="1558"/>
                    <a:pt x="294" y="1558"/>
                  </a:cubicBezTo>
                  <a:cubicBezTo>
                    <a:pt x="291" y="1557"/>
                    <a:pt x="289" y="1556"/>
                    <a:pt x="286" y="1555"/>
                  </a:cubicBezTo>
                  <a:cubicBezTo>
                    <a:pt x="152" y="1539"/>
                    <a:pt x="44" y="1444"/>
                    <a:pt x="10" y="1314"/>
                  </a:cubicBezTo>
                  <a:cubicBezTo>
                    <a:pt x="6" y="1297"/>
                    <a:pt x="3" y="1281"/>
                    <a:pt x="0" y="1264"/>
                  </a:cubicBezTo>
                  <a:cubicBezTo>
                    <a:pt x="0" y="1243"/>
                    <a:pt x="0" y="1222"/>
                    <a:pt x="0" y="1201"/>
                  </a:cubicBezTo>
                  <a:close/>
                  <a:moveTo>
                    <a:pt x="730" y="679"/>
                  </a:moveTo>
                  <a:cubicBezTo>
                    <a:pt x="755" y="654"/>
                    <a:pt x="777" y="632"/>
                    <a:pt x="799" y="608"/>
                  </a:cubicBezTo>
                  <a:cubicBezTo>
                    <a:pt x="803" y="605"/>
                    <a:pt x="804" y="598"/>
                    <a:pt x="803" y="592"/>
                  </a:cubicBezTo>
                  <a:cubicBezTo>
                    <a:pt x="801" y="538"/>
                    <a:pt x="819" y="492"/>
                    <a:pt x="857" y="454"/>
                  </a:cubicBezTo>
                  <a:cubicBezTo>
                    <a:pt x="887" y="425"/>
                    <a:pt x="915" y="396"/>
                    <a:pt x="944" y="367"/>
                  </a:cubicBezTo>
                  <a:cubicBezTo>
                    <a:pt x="993" y="319"/>
                    <a:pt x="1041" y="269"/>
                    <a:pt x="1091" y="221"/>
                  </a:cubicBezTo>
                  <a:cubicBezTo>
                    <a:pt x="1183" y="134"/>
                    <a:pt x="1336" y="172"/>
                    <a:pt x="1375" y="293"/>
                  </a:cubicBezTo>
                  <a:cubicBezTo>
                    <a:pt x="1402" y="377"/>
                    <a:pt x="1369" y="444"/>
                    <a:pt x="1309" y="494"/>
                  </a:cubicBezTo>
                  <a:cubicBezTo>
                    <a:pt x="1297" y="504"/>
                    <a:pt x="1280" y="503"/>
                    <a:pt x="1269" y="492"/>
                  </a:cubicBezTo>
                  <a:cubicBezTo>
                    <a:pt x="1259" y="481"/>
                    <a:pt x="1258" y="464"/>
                    <a:pt x="1268" y="452"/>
                  </a:cubicBezTo>
                  <a:cubicBezTo>
                    <a:pt x="1276" y="442"/>
                    <a:pt x="1287" y="433"/>
                    <a:pt x="1296" y="423"/>
                  </a:cubicBezTo>
                  <a:cubicBezTo>
                    <a:pt x="1321" y="394"/>
                    <a:pt x="1330" y="360"/>
                    <a:pt x="1321" y="322"/>
                  </a:cubicBezTo>
                  <a:cubicBezTo>
                    <a:pt x="1301" y="236"/>
                    <a:pt x="1197" y="205"/>
                    <a:pt x="1132" y="265"/>
                  </a:cubicBezTo>
                  <a:cubicBezTo>
                    <a:pt x="1130" y="267"/>
                    <a:pt x="1128" y="268"/>
                    <a:pt x="1127" y="270"/>
                  </a:cubicBezTo>
                  <a:cubicBezTo>
                    <a:pt x="1051" y="346"/>
                    <a:pt x="975" y="422"/>
                    <a:pt x="899" y="498"/>
                  </a:cubicBezTo>
                  <a:cubicBezTo>
                    <a:pt x="883" y="514"/>
                    <a:pt x="871" y="533"/>
                    <a:pt x="866" y="558"/>
                  </a:cubicBezTo>
                  <a:cubicBezTo>
                    <a:pt x="909" y="547"/>
                    <a:pt x="945" y="555"/>
                    <a:pt x="975" y="585"/>
                  </a:cubicBezTo>
                  <a:cubicBezTo>
                    <a:pt x="1004" y="614"/>
                    <a:pt x="1010" y="651"/>
                    <a:pt x="1001" y="692"/>
                  </a:cubicBezTo>
                  <a:cubicBezTo>
                    <a:pt x="1024" y="687"/>
                    <a:pt x="1041" y="677"/>
                    <a:pt x="1056" y="663"/>
                  </a:cubicBezTo>
                  <a:cubicBezTo>
                    <a:pt x="1064" y="656"/>
                    <a:pt x="1072" y="647"/>
                    <a:pt x="1081" y="640"/>
                  </a:cubicBezTo>
                  <a:cubicBezTo>
                    <a:pt x="1093" y="630"/>
                    <a:pt x="1109" y="631"/>
                    <a:pt x="1120" y="642"/>
                  </a:cubicBezTo>
                  <a:cubicBezTo>
                    <a:pt x="1130" y="652"/>
                    <a:pt x="1132" y="669"/>
                    <a:pt x="1123" y="680"/>
                  </a:cubicBezTo>
                  <a:cubicBezTo>
                    <a:pt x="1089" y="721"/>
                    <a:pt x="1047" y="753"/>
                    <a:pt x="992" y="753"/>
                  </a:cubicBezTo>
                  <a:cubicBezTo>
                    <a:pt x="961" y="753"/>
                    <a:pt x="940" y="764"/>
                    <a:pt x="921" y="786"/>
                  </a:cubicBezTo>
                  <a:cubicBezTo>
                    <a:pt x="911" y="798"/>
                    <a:pt x="899" y="808"/>
                    <a:pt x="889" y="819"/>
                  </a:cubicBezTo>
                  <a:cubicBezTo>
                    <a:pt x="886" y="822"/>
                    <a:pt x="884" y="825"/>
                    <a:pt x="881" y="828"/>
                  </a:cubicBezTo>
                  <a:cubicBezTo>
                    <a:pt x="885" y="830"/>
                    <a:pt x="887" y="831"/>
                    <a:pt x="889" y="832"/>
                  </a:cubicBezTo>
                  <a:cubicBezTo>
                    <a:pt x="989" y="863"/>
                    <a:pt x="1081" y="847"/>
                    <a:pt x="1157" y="775"/>
                  </a:cubicBezTo>
                  <a:cubicBezTo>
                    <a:pt x="1242" y="696"/>
                    <a:pt x="1324" y="612"/>
                    <a:pt x="1404" y="528"/>
                  </a:cubicBezTo>
                  <a:cubicBezTo>
                    <a:pt x="1466" y="464"/>
                    <a:pt x="1488" y="386"/>
                    <a:pt x="1471" y="299"/>
                  </a:cubicBezTo>
                  <a:cubicBezTo>
                    <a:pt x="1451" y="196"/>
                    <a:pt x="1389" y="126"/>
                    <a:pt x="1289" y="95"/>
                  </a:cubicBezTo>
                  <a:cubicBezTo>
                    <a:pt x="1188" y="63"/>
                    <a:pt x="1097" y="87"/>
                    <a:pt x="1021" y="161"/>
                  </a:cubicBezTo>
                  <a:cubicBezTo>
                    <a:pt x="944" y="236"/>
                    <a:pt x="868" y="313"/>
                    <a:pt x="793" y="390"/>
                  </a:cubicBezTo>
                  <a:cubicBezTo>
                    <a:pt x="771" y="413"/>
                    <a:pt x="751" y="441"/>
                    <a:pt x="737" y="469"/>
                  </a:cubicBezTo>
                  <a:cubicBezTo>
                    <a:pt x="704" y="536"/>
                    <a:pt x="703" y="606"/>
                    <a:pt x="730" y="679"/>
                  </a:cubicBezTo>
                  <a:close/>
                  <a:moveTo>
                    <a:pt x="806" y="902"/>
                  </a:moveTo>
                  <a:cubicBezTo>
                    <a:pt x="783" y="925"/>
                    <a:pt x="761" y="946"/>
                    <a:pt x="740" y="968"/>
                  </a:cubicBezTo>
                  <a:cubicBezTo>
                    <a:pt x="736" y="973"/>
                    <a:pt x="732" y="981"/>
                    <a:pt x="733" y="987"/>
                  </a:cubicBezTo>
                  <a:cubicBezTo>
                    <a:pt x="735" y="1043"/>
                    <a:pt x="716" y="1089"/>
                    <a:pt x="677" y="1127"/>
                  </a:cubicBezTo>
                  <a:cubicBezTo>
                    <a:pt x="645" y="1159"/>
                    <a:pt x="614" y="1190"/>
                    <a:pt x="582" y="1222"/>
                  </a:cubicBezTo>
                  <a:cubicBezTo>
                    <a:pt x="535" y="1269"/>
                    <a:pt x="489" y="1317"/>
                    <a:pt x="441" y="1362"/>
                  </a:cubicBezTo>
                  <a:cubicBezTo>
                    <a:pt x="400" y="1401"/>
                    <a:pt x="349" y="1413"/>
                    <a:pt x="295" y="1403"/>
                  </a:cubicBezTo>
                  <a:cubicBezTo>
                    <a:pt x="227" y="1390"/>
                    <a:pt x="180" y="1350"/>
                    <a:pt x="160" y="1284"/>
                  </a:cubicBezTo>
                  <a:cubicBezTo>
                    <a:pt x="139" y="1217"/>
                    <a:pt x="155" y="1157"/>
                    <a:pt x="205" y="1107"/>
                  </a:cubicBezTo>
                  <a:cubicBezTo>
                    <a:pt x="280" y="1032"/>
                    <a:pt x="355" y="957"/>
                    <a:pt x="430" y="882"/>
                  </a:cubicBezTo>
                  <a:cubicBezTo>
                    <a:pt x="469" y="842"/>
                    <a:pt x="515" y="822"/>
                    <a:pt x="571" y="826"/>
                  </a:cubicBezTo>
                  <a:cubicBezTo>
                    <a:pt x="576" y="826"/>
                    <a:pt x="582" y="825"/>
                    <a:pt x="585" y="823"/>
                  </a:cubicBezTo>
                  <a:cubicBezTo>
                    <a:pt x="609" y="800"/>
                    <a:pt x="632" y="777"/>
                    <a:pt x="656" y="752"/>
                  </a:cubicBezTo>
                  <a:cubicBezTo>
                    <a:pt x="648" y="749"/>
                    <a:pt x="643" y="747"/>
                    <a:pt x="637" y="745"/>
                  </a:cubicBezTo>
                  <a:cubicBezTo>
                    <a:pt x="539" y="718"/>
                    <a:pt x="451" y="736"/>
                    <a:pt x="377" y="806"/>
                  </a:cubicBezTo>
                  <a:cubicBezTo>
                    <a:pt x="294" y="886"/>
                    <a:pt x="212" y="967"/>
                    <a:pt x="132" y="1051"/>
                  </a:cubicBezTo>
                  <a:cubicBezTo>
                    <a:pt x="64" y="1123"/>
                    <a:pt x="44" y="1211"/>
                    <a:pt x="71" y="1307"/>
                  </a:cubicBezTo>
                  <a:cubicBezTo>
                    <a:pt x="127" y="1502"/>
                    <a:pt x="370" y="1562"/>
                    <a:pt x="516" y="1417"/>
                  </a:cubicBezTo>
                  <a:cubicBezTo>
                    <a:pt x="591" y="1344"/>
                    <a:pt x="665" y="1269"/>
                    <a:pt x="739" y="1195"/>
                  </a:cubicBezTo>
                  <a:cubicBezTo>
                    <a:pt x="789" y="1146"/>
                    <a:pt x="818" y="1088"/>
                    <a:pt x="824" y="1019"/>
                  </a:cubicBezTo>
                  <a:cubicBezTo>
                    <a:pt x="827" y="979"/>
                    <a:pt x="821" y="941"/>
                    <a:pt x="806" y="902"/>
                  </a:cubicBezTo>
                  <a:close/>
                  <a:moveTo>
                    <a:pt x="535" y="888"/>
                  </a:moveTo>
                  <a:cubicBezTo>
                    <a:pt x="513" y="893"/>
                    <a:pt x="495" y="902"/>
                    <a:pt x="481" y="916"/>
                  </a:cubicBezTo>
                  <a:cubicBezTo>
                    <a:pt x="402" y="995"/>
                    <a:pt x="322" y="1074"/>
                    <a:pt x="244" y="1154"/>
                  </a:cubicBezTo>
                  <a:cubicBezTo>
                    <a:pt x="200" y="1198"/>
                    <a:pt x="201" y="1269"/>
                    <a:pt x="245" y="1313"/>
                  </a:cubicBezTo>
                  <a:cubicBezTo>
                    <a:pt x="289" y="1357"/>
                    <a:pt x="359" y="1357"/>
                    <a:pt x="405" y="1314"/>
                  </a:cubicBezTo>
                  <a:cubicBezTo>
                    <a:pt x="417" y="1303"/>
                    <a:pt x="428" y="1291"/>
                    <a:pt x="440" y="1279"/>
                  </a:cubicBezTo>
                  <a:cubicBezTo>
                    <a:pt x="506" y="1214"/>
                    <a:pt x="571" y="1148"/>
                    <a:pt x="637" y="1082"/>
                  </a:cubicBezTo>
                  <a:cubicBezTo>
                    <a:pt x="653" y="1066"/>
                    <a:pt x="665" y="1048"/>
                    <a:pt x="670" y="1023"/>
                  </a:cubicBezTo>
                  <a:cubicBezTo>
                    <a:pt x="628" y="1032"/>
                    <a:pt x="592" y="1026"/>
                    <a:pt x="563" y="997"/>
                  </a:cubicBezTo>
                  <a:cubicBezTo>
                    <a:pt x="533" y="967"/>
                    <a:pt x="525" y="931"/>
                    <a:pt x="535" y="888"/>
                  </a:cubicBezTo>
                  <a:close/>
                  <a:moveTo>
                    <a:pt x="893" y="612"/>
                  </a:moveTo>
                  <a:cubicBezTo>
                    <a:pt x="887" y="616"/>
                    <a:pt x="875" y="620"/>
                    <a:pt x="866" y="627"/>
                  </a:cubicBezTo>
                  <a:cubicBezTo>
                    <a:pt x="850" y="641"/>
                    <a:pt x="836" y="657"/>
                    <a:pt x="821" y="673"/>
                  </a:cubicBezTo>
                  <a:cubicBezTo>
                    <a:pt x="750" y="744"/>
                    <a:pt x="679" y="815"/>
                    <a:pt x="608" y="885"/>
                  </a:cubicBezTo>
                  <a:cubicBezTo>
                    <a:pt x="595" y="898"/>
                    <a:pt x="588" y="913"/>
                    <a:pt x="592" y="931"/>
                  </a:cubicBezTo>
                  <a:cubicBezTo>
                    <a:pt x="596" y="949"/>
                    <a:pt x="607" y="960"/>
                    <a:pt x="625" y="965"/>
                  </a:cubicBezTo>
                  <a:cubicBezTo>
                    <a:pt x="643" y="970"/>
                    <a:pt x="659" y="964"/>
                    <a:pt x="672" y="951"/>
                  </a:cubicBezTo>
                  <a:cubicBezTo>
                    <a:pt x="757" y="865"/>
                    <a:pt x="843" y="780"/>
                    <a:pt x="928" y="694"/>
                  </a:cubicBezTo>
                  <a:cubicBezTo>
                    <a:pt x="931" y="692"/>
                    <a:pt x="934" y="689"/>
                    <a:pt x="936" y="686"/>
                  </a:cubicBezTo>
                  <a:cubicBezTo>
                    <a:pt x="947" y="670"/>
                    <a:pt x="948" y="654"/>
                    <a:pt x="940" y="637"/>
                  </a:cubicBezTo>
                  <a:cubicBezTo>
                    <a:pt x="931" y="621"/>
                    <a:pt x="917" y="614"/>
                    <a:pt x="893" y="6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9" name="Freeform 94">
              <a:extLst>
                <a:ext uri="{FF2B5EF4-FFF2-40B4-BE49-F238E27FC236}">
                  <a16:creationId xmlns:a16="http://schemas.microsoft.com/office/drawing/2014/main" id="{5C4026A4-CEA5-E080-F88D-E0D1BAA6B0A1}"/>
                </a:ext>
              </a:extLst>
            </p:cNvPr>
            <p:cNvSpPr>
              <a:spLocks/>
            </p:cNvSpPr>
            <p:nvPr/>
          </p:nvSpPr>
          <p:spPr bwMode="auto">
            <a:xfrm>
              <a:off x="6527800" y="2217738"/>
              <a:ext cx="34925" cy="34925"/>
            </a:xfrm>
            <a:custGeom>
              <a:avLst/>
              <a:gdLst>
                <a:gd name="T0" fmla="*/ 119 w 119"/>
                <a:gd name="T1" fmla="*/ 90 h 120"/>
                <a:gd name="T2" fmla="*/ 100 w 119"/>
                <a:gd name="T3" fmla="*/ 113 h 120"/>
                <a:gd name="T4" fmla="*/ 69 w 119"/>
                <a:gd name="T5" fmla="*/ 111 h 120"/>
                <a:gd name="T6" fmla="*/ 10 w 119"/>
                <a:gd name="T7" fmla="*/ 51 h 120"/>
                <a:gd name="T8" fmla="*/ 14 w 119"/>
                <a:gd name="T9" fmla="*/ 13 h 120"/>
                <a:gd name="T10" fmla="*/ 50 w 119"/>
                <a:gd name="T11" fmla="*/ 10 h 120"/>
                <a:gd name="T12" fmla="*/ 112 w 119"/>
                <a:gd name="T13" fmla="*/ 71 h 120"/>
                <a:gd name="T14" fmla="*/ 119 w 119"/>
                <a:gd name="T15" fmla="*/ 90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120">
                  <a:moveTo>
                    <a:pt x="119" y="90"/>
                  </a:moveTo>
                  <a:cubicBezTo>
                    <a:pt x="113" y="97"/>
                    <a:pt x="108" y="107"/>
                    <a:pt x="100" y="113"/>
                  </a:cubicBezTo>
                  <a:cubicBezTo>
                    <a:pt x="91" y="120"/>
                    <a:pt x="78" y="119"/>
                    <a:pt x="69" y="111"/>
                  </a:cubicBezTo>
                  <a:cubicBezTo>
                    <a:pt x="49" y="92"/>
                    <a:pt x="29" y="72"/>
                    <a:pt x="10" y="51"/>
                  </a:cubicBezTo>
                  <a:cubicBezTo>
                    <a:pt x="0" y="40"/>
                    <a:pt x="3" y="24"/>
                    <a:pt x="14" y="13"/>
                  </a:cubicBezTo>
                  <a:cubicBezTo>
                    <a:pt x="24" y="3"/>
                    <a:pt x="40" y="0"/>
                    <a:pt x="50" y="10"/>
                  </a:cubicBezTo>
                  <a:cubicBezTo>
                    <a:pt x="72" y="29"/>
                    <a:pt x="92" y="50"/>
                    <a:pt x="112" y="71"/>
                  </a:cubicBezTo>
                  <a:cubicBezTo>
                    <a:pt x="115" y="75"/>
                    <a:pt x="116" y="81"/>
                    <a:pt x="119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0" name="Freeform 95">
              <a:extLst>
                <a:ext uri="{FF2B5EF4-FFF2-40B4-BE49-F238E27FC236}">
                  <a16:creationId xmlns:a16="http://schemas.microsoft.com/office/drawing/2014/main" id="{42A8932C-3CD7-BA0E-2E76-0294D31BCBA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42113" y="2432050"/>
              <a:ext cx="34925" cy="36513"/>
            </a:xfrm>
            <a:custGeom>
              <a:avLst/>
              <a:gdLst>
                <a:gd name="T0" fmla="*/ 32 w 120"/>
                <a:gd name="T1" fmla="*/ 0 h 119"/>
                <a:gd name="T2" fmla="*/ 56 w 120"/>
                <a:gd name="T3" fmla="*/ 13 h 119"/>
                <a:gd name="T4" fmla="*/ 106 w 120"/>
                <a:gd name="T5" fmla="*/ 63 h 119"/>
                <a:gd name="T6" fmla="*/ 107 w 120"/>
                <a:gd name="T7" fmla="*/ 107 h 119"/>
                <a:gd name="T8" fmla="*/ 63 w 120"/>
                <a:gd name="T9" fmla="*/ 105 h 119"/>
                <a:gd name="T10" fmla="*/ 13 w 120"/>
                <a:gd name="T11" fmla="*/ 54 h 119"/>
                <a:gd name="T12" fmla="*/ 8 w 120"/>
                <a:gd name="T13" fmla="*/ 21 h 119"/>
                <a:gd name="T14" fmla="*/ 32 w 120"/>
                <a:gd name="T15" fmla="*/ 0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0" h="119">
                  <a:moveTo>
                    <a:pt x="32" y="0"/>
                  </a:moveTo>
                  <a:cubicBezTo>
                    <a:pt x="42" y="5"/>
                    <a:pt x="50" y="8"/>
                    <a:pt x="56" y="13"/>
                  </a:cubicBezTo>
                  <a:cubicBezTo>
                    <a:pt x="73" y="29"/>
                    <a:pt x="90" y="46"/>
                    <a:pt x="106" y="63"/>
                  </a:cubicBezTo>
                  <a:cubicBezTo>
                    <a:pt x="119" y="77"/>
                    <a:pt x="120" y="95"/>
                    <a:pt x="107" y="107"/>
                  </a:cubicBezTo>
                  <a:cubicBezTo>
                    <a:pt x="95" y="119"/>
                    <a:pt x="77" y="118"/>
                    <a:pt x="63" y="105"/>
                  </a:cubicBezTo>
                  <a:cubicBezTo>
                    <a:pt x="46" y="88"/>
                    <a:pt x="29" y="71"/>
                    <a:pt x="13" y="54"/>
                  </a:cubicBezTo>
                  <a:cubicBezTo>
                    <a:pt x="4" y="44"/>
                    <a:pt x="0" y="32"/>
                    <a:pt x="8" y="21"/>
                  </a:cubicBezTo>
                  <a:cubicBezTo>
                    <a:pt x="13" y="12"/>
                    <a:pt x="23" y="7"/>
                    <a:pt x="3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1" name="Freeform 96">
              <a:extLst>
                <a:ext uri="{FF2B5EF4-FFF2-40B4-BE49-F238E27FC236}">
                  <a16:creationId xmlns:a16="http://schemas.microsoft.com/office/drawing/2014/main" id="{892B95EA-A168-BAE6-5B2D-AA2F1592D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2425" y="2454275"/>
              <a:ext cx="19050" cy="39688"/>
            </a:xfrm>
            <a:custGeom>
              <a:avLst/>
              <a:gdLst>
                <a:gd name="T0" fmla="*/ 60 w 61"/>
                <a:gd name="T1" fmla="*/ 69 h 136"/>
                <a:gd name="T2" fmla="*/ 60 w 61"/>
                <a:gd name="T3" fmla="*/ 107 h 136"/>
                <a:gd name="T4" fmla="*/ 33 w 61"/>
                <a:gd name="T5" fmla="*/ 135 h 136"/>
                <a:gd name="T6" fmla="*/ 2 w 61"/>
                <a:gd name="T7" fmla="*/ 110 h 136"/>
                <a:gd name="T8" fmla="*/ 2 w 61"/>
                <a:gd name="T9" fmla="*/ 25 h 136"/>
                <a:gd name="T10" fmla="*/ 33 w 61"/>
                <a:gd name="T11" fmla="*/ 1 h 136"/>
                <a:gd name="T12" fmla="*/ 60 w 61"/>
                <a:gd name="T13" fmla="*/ 30 h 136"/>
                <a:gd name="T14" fmla="*/ 60 w 61"/>
                <a:gd name="T15" fmla="*/ 69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1" h="136">
                  <a:moveTo>
                    <a:pt x="60" y="69"/>
                  </a:moveTo>
                  <a:cubicBezTo>
                    <a:pt x="60" y="82"/>
                    <a:pt x="61" y="94"/>
                    <a:pt x="60" y="107"/>
                  </a:cubicBezTo>
                  <a:cubicBezTo>
                    <a:pt x="59" y="123"/>
                    <a:pt x="48" y="134"/>
                    <a:pt x="33" y="135"/>
                  </a:cubicBezTo>
                  <a:cubicBezTo>
                    <a:pt x="18" y="136"/>
                    <a:pt x="3" y="126"/>
                    <a:pt x="2" y="110"/>
                  </a:cubicBezTo>
                  <a:cubicBezTo>
                    <a:pt x="0" y="82"/>
                    <a:pt x="0" y="54"/>
                    <a:pt x="2" y="25"/>
                  </a:cubicBezTo>
                  <a:cubicBezTo>
                    <a:pt x="3" y="10"/>
                    <a:pt x="18" y="0"/>
                    <a:pt x="33" y="1"/>
                  </a:cubicBezTo>
                  <a:cubicBezTo>
                    <a:pt x="48" y="3"/>
                    <a:pt x="60" y="14"/>
                    <a:pt x="60" y="30"/>
                  </a:cubicBezTo>
                  <a:cubicBezTo>
                    <a:pt x="61" y="43"/>
                    <a:pt x="60" y="56"/>
                    <a:pt x="60" y="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2" name="Freeform 97">
              <a:extLst>
                <a:ext uri="{FF2B5EF4-FFF2-40B4-BE49-F238E27FC236}">
                  <a16:creationId xmlns:a16="http://schemas.microsoft.com/office/drawing/2014/main" id="{CFB57D3C-D332-ACD4-7C85-4C26478CE9E2}"/>
                </a:ext>
              </a:extLst>
            </p:cNvPr>
            <p:cNvSpPr>
              <a:spLocks/>
            </p:cNvSpPr>
            <p:nvPr/>
          </p:nvSpPr>
          <p:spPr bwMode="auto">
            <a:xfrm>
              <a:off x="6764338" y="2393950"/>
              <a:ext cx="39688" cy="17463"/>
            </a:xfrm>
            <a:custGeom>
              <a:avLst/>
              <a:gdLst>
                <a:gd name="T0" fmla="*/ 67 w 136"/>
                <a:gd name="T1" fmla="*/ 60 h 61"/>
                <a:gd name="T2" fmla="*/ 30 w 136"/>
                <a:gd name="T3" fmla="*/ 60 h 61"/>
                <a:gd name="T4" fmla="*/ 1 w 136"/>
                <a:gd name="T5" fmla="*/ 33 h 61"/>
                <a:gd name="T6" fmla="*/ 27 w 136"/>
                <a:gd name="T7" fmla="*/ 2 h 61"/>
                <a:gd name="T8" fmla="*/ 109 w 136"/>
                <a:gd name="T9" fmla="*/ 2 h 61"/>
                <a:gd name="T10" fmla="*/ 135 w 136"/>
                <a:gd name="T11" fmla="*/ 33 h 61"/>
                <a:gd name="T12" fmla="*/ 106 w 136"/>
                <a:gd name="T13" fmla="*/ 60 h 61"/>
                <a:gd name="T14" fmla="*/ 67 w 136"/>
                <a:gd name="T15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6" h="61">
                  <a:moveTo>
                    <a:pt x="67" y="60"/>
                  </a:moveTo>
                  <a:cubicBezTo>
                    <a:pt x="55" y="60"/>
                    <a:pt x="42" y="61"/>
                    <a:pt x="30" y="60"/>
                  </a:cubicBezTo>
                  <a:cubicBezTo>
                    <a:pt x="14" y="59"/>
                    <a:pt x="3" y="48"/>
                    <a:pt x="1" y="33"/>
                  </a:cubicBezTo>
                  <a:cubicBezTo>
                    <a:pt x="0" y="17"/>
                    <a:pt x="11" y="2"/>
                    <a:pt x="27" y="2"/>
                  </a:cubicBezTo>
                  <a:cubicBezTo>
                    <a:pt x="54" y="0"/>
                    <a:pt x="82" y="0"/>
                    <a:pt x="109" y="2"/>
                  </a:cubicBezTo>
                  <a:cubicBezTo>
                    <a:pt x="126" y="2"/>
                    <a:pt x="136" y="18"/>
                    <a:pt x="135" y="33"/>
                  </a:cubicBezTo>
                  <a:cubicBezTo>
                    <a:pt x="134" y="48"/>
                    <a:pt x="122" y="60"/>
                    <a:pt x="106" y="60"/>
                  </a:cubicBezTo>
                  <a:cubicBezTo>
                    <a:pt x="93" y="61"/>
                    <a:pt x="80" y="60"/>
                    <a:pt x="6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3" name="Freeform 98">
              <a:extLst>
                <a:ext uri="{FF2B5EF4-FFF2-40B4-BE49-F238E27FC236}">
                  <a16:creationId xmlns:a16="http://schemas.microsoft.com/office/drawing/2014/main" id="{87A0EF90-C081-8D39-F192-CC7BA8101F09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3363" y="2190750"/>
              <a:ext cx="19050" cy="39688"/>
            </a:xfrm>
            <a:custGeom>
              <a:avLst/>
              <a:gdLst>
                <a:gd name="T0" fmla="*/ 60 w 60"/>
                <a:gd name="T1" fmla="*/ 66 h 134"/>
                <a:gd name="T2" fmla="*/ 60 w 60"/>
                <a:gd name="T3" fmla="*/ 105 h 134"/>
                <a:gd name="T4" fmla="*/ 32 w 60"/>
                <a:gd name="T5" fmla="*/ 133 h 134"/>
                <a:gd name="T6" fmla="*/ 1 w 60"/>
                <a:gd name="T7" fmla="*/ 108 h 134"/>
                <a:gd name="T8" fmla="*/ 1 w 60"/>
                <a:gd name="T9" fmla="*/ 26 h 134"/>
                <a:gd name="T10" fmla="*/ 31 w 60"/>
                <a:gd name="T11" fmla="*/ 0 h 134"/>
                <a:gd name="T12" fmla="*/ 60 w 60"/>
                <a:gd name="T13" fmla="*/ 28 h 134"/>
                <a:gd name="T14" fmla="*/ 60 w 60"/>
                <a:gd name="T15" fmla="*/ 66 h 134"/>
                <a:gd name="T16" fmla="*/ 60 w 60"/>
                <a:gd name="T17" fmla="*/ 66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60" h="134">
                  <a:moveTo>
                    <a:pt x="60" y="66"/>
                  </a:moveTo>
                  <a:cubicBezTo>
                    <a:pt x="60" y="79"/>
                    <a:pt x="60" y="92"/>
                    <a:pt x="60" y="105"/>
                  </a:cubicBezTo>
                  <a:cubicBezTo>
                    <a:pt x="59" y="122"/>
                    <a:pt x="47" y="133"/>
                    <a:pt x="32" y="133"/>
                  </a:cubicBezTo>
                  <a:cubicBezTo>
                    <a:pt x="16" y="134"/>
                    <a:pt x="2" y="124"/>
                    <a:pt x="1" y="108"/>
                  </a:cubicBezTo>
                  <a:cubicBezTo>
                    <a:pt x="0" y="80"/>
                    <a:pt x="0" y="53"/>
                    <a:pt x="1" y="26"/>
                  </a:cubicBezTo>
                  <a:cubicBezTo>
                    <a:pt x="2" y="10"/>
                    <a:pt x="16" y="0"/>
                    <a:pt x="31" y="0"/>
                  </a:cubicBezTo>
                  <a:cubicBezTo>
                    <a:pt x="47" y="1"/>
                    <a:pt x="58" y="11"/>
                    <a:pt x="60" y="28"/>
                  </a:cubicBezTo>
                  <a:cubicBezTo>
                    <a:pt x="60" y="40"/>
                    <a:pt x="60" y="53"/>
                    <a:pt x="60" y="66"/>
                  </a:cubicBezTo>
                  <a:cubicBezTo>
                    <a:pt x="60" y="66"/>
                    <a:pt x="60" y="66"/>
                    <a:pt x="60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4" name="Freeform 99">
              <a:extLst>
                <a:ext uri="{FF2B5EF4-FFF2-40B4-BE49-F238E27FC236}">
                  <a16:creationId xmlns:a16="http://schemas.microsoft.com/office/drawing/2014/main" id="{8350ABDB-70EE-B5D7-3956-75F522933616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2273300"/>
              <a:ext cx="39688" cy="19050"/>
            </a:xfrm>
            <a:custGeom>
              <a:avLst/>
              <a:gdLst>
                <a:gd name="T0" fmla="*/ 67 w 134"/>
                <a:gd name="T1" fmla="*/ 60 h 60"/>
                <a:gd name="T2" fmla="*/ 29 w 134"/>
                <a:gd name="T3" fmla="*/ 60 h 60"/>
                <a:gd name="T4" fmla="*/ 0 w 134"/>
                <a:gd name="T5" fmla="*/ 32 h 60"/>
                <a:gd name="T6" fmla="*/ 27 w 134"/>
                <a:gd name="T7" fmla="*/ 1 h 60"/>
                <a:gd name="T8" fmla="*/ 106 w 134"/>
                <a:gd name="T9" fmla="*/ 1 h 60"/>
                <a:gd name="T10" fmla="*/ 133 w 134"/>
                <a:gd name="T11" fmla="*/ 32 h 60"/>
                <a:gd name="T12" fmla="*/ 104 w 134"/>
                <a:gd name="T13" fmla="*/ 60 h 60"/>
                <a:gd name="T14" fmla="*/ 67 w 134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0">
                  <a:moveTo>
                    <a:pt x="67" y="60"/>
                  </a:moveTo>
                  <a:cubicBezTo>
                    <a:pt x="54" y="60"/>
                    <a:pt x="42" y="60"/>
                    <a:pt x="29" y="60"/>
                  </a:cubicBezTo>
                  <a:cubicBezTo>
                    <a:pt x="12" y="59"/>
                    <a:pt x="1" y="47"/>
                    <a:pt x="0" y="32"/>
                  </a:cubicBezTo>
                  <a:cubicBezTo>
                    <a:pt x="0" y="15"/>
                    <a:pt x="10" y="2"/>
                    <a:pt x="27" y="1"/>
                  </a:cubicBezTo>
                  <a:cubicBezTo>
                    <a:pt x="53" y="0"/>
                    <a:pt x="80" y="0"/>
                    <a:pt x="106" y="1"/>
                  </a:cubicBezTo>
                  <a:cubicBezTo>
                    <a:pt x="124" y="2"/>
                    <a:pt x="134" y="15"/>
                    <a:pt x="133" y="32"/>
                  </a:cubicBezTo>
                  <a:cubicBezTo>
                    <a:pt x="133" y="48"/>
                    <a:pt x="121" y="59"/>
                    <a:pt x="104" y="60"/>
                  </a:cubicBezTo>
                  <a:cubicBezTo>
                    <a:pt x="92" y="60"/>
                    <a:pt x="79" y="60"/>
                    <a:pt x="6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5" name="Freeform 100">
              <a:extLst>
                <a:ext uri="{FF2B5EF4-FFF2-40B4-BE49-F238E27FC236}">
                  <a16:creationId xmlns:a16="http://schemas.microsoft.com/office/drawing/2014/main" id="{787B42AE-9612-C63C-BE70-788B926E0DC5}"/>
                </a:ext>
              </a:extLst>
            </p:cNvPr>
            <p:cNvSpPr>
              <a:spLocks/>
            </p:cNvSpPr>
            <p:nvPr/>
          </p:nvSpPr>
          <p:spPr bwMode="auto">
            <a:xfrm>
              <a:off x="6770688" y="2268538"/>
              <a:ext cx="19050" cy="17463"/>
            </a:xfrm>
            <a:custGeom>
              <a:avLst/>
              <a:gdLst>
                <a:gd name="T0" fmla="*/ 60 w 60"/>
                <a:gd name="T1" fmla="*/ 29 h 59"/>
                <a:gd name="T2" fmla="*/ 31 w 60"/>
                <a:gd name="T3" fmla="*/ 59 h 59"/>
                <a:gd name="T4" fmla="*/ 0 w 60"/>
                <a:gd name="T5" fmla="*/ 29 h 59"/>
                <a:gd name="T6" fmla="*/ 31 w 60"/>
                <a:gd name="T7" fmla="*/ 0 h 59"/>
                <a:gd name="T8" fmla="*/ 60 w 60"/>
                <a:gd name="T9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60" y="29"/>
                  </a:moveTo>
                  <a:cubicBezTo>
                    <a:pt x="60" y="46"/>
                    <a:pt x="47" y="59"/>
                    <a:pt x="31" y="59"/>
                  </a:cubicBezTo>
                  <a:cubicBezTo>
                    <a:pt x="14" y="59"/>
                    <a:pt x="0" y="46"/>
                    <a:pt x="0" y="29"/>
                  </a:cubicBezTo>
                  <a:cubicBezTo>
                    <a:pt x="1" y="13"/>
                    <a:pt x="14" y="0"/>
                    <a:pt x="31" y="0"/>
                  </a:cubicBezTo>
                  <a:cubicBezTo>
                    <a:pt x="47" y="0"/>
                    <a:pt x="60" y="13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76" name="Group 275">
            <a:extLst>
              <a:ext uri="{FF2B5EF4-FFF2-40B4-BE49-F238E27FC236}">
                <a16:creationId xmlns:a16="http://schemas.microsoft.com/office/drawing/2014/main" id="{00742665-B26D-0277-9315-160DDE819160}"/>
              </a:ext>
            </a:extLst>
          </p:cNvPr>
          <p:cNvGrpSpPr/>
          <p:nvPr/>
        </p:nvGrpSpPr>
        <p:grpSpPr>
          <a:xfrm>
            <a:off x="8701015" y="2902678"/>
            <a:ext cx="447675" cy="442913"/>
            <a:chOff x="6951663" y="2122488"/>
            <a:chExt cx="447675" cy="442913"/>
          </a:xfrm>
          <a:solidFill>
            <a:srgbClr val="43266B"/>
          </a:solidFill>
        </p:grpSpPr>
        <p:sp>
          <p:nvSpPr>
            <p:cNvPr id="277" name="Freeform 101">
              <a:extLst>
                <a:ext uri="{FF2B5EF4-FFF2-40B4-BE49-F238E27FC236}">
                  <a16:creationId xmlns:a16="http://schemas.microsoft.com/office/drawing/2014/main" id="{FDFC0DD2-0B25-F902-4018-0556093E97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1663" y="2122488"/>
              <a:ext cx="447675" cy="442913"/>
            </a:xfrm>
            <a:custGeom>
              <a:avLst/>
              <a:gdLst>
                <a:gd name="T0" fmla="*/ 559 w 1502"/>
                <a:gd name="T1" fmla="*/ 1425 h 1492"/>
                <a:gd name="T2" fmla="*/ 464 w 1502"/>
                <a:gd name="T3" fmla="*/ 1477 h 1492"/>
                <a:gd name="T4" fmla="*/ 320 w 1502"/>
                <a:gd name="T5" fmla="*/ 1392 h 1492"/>
                <a:gd name="T6" fmla="*/ 91 w 1502"/>
                <a:gd name="T7" fmla="*/ 1278 h 1492"/>
                <a:gd name="T8" fmla="*/ 8 w 1502"/>
                <a:gd name="T9" fmla="*/ 609 h 1492"/>
                <a:gd name="T10" fmla="*/ 372 w 1502"/>
                <a:gd name="T11" fmla="*/ 480 h 1492"/>
                <a:gd name="T12" fmla="*/ 390 w 1502"/>
                <a:gd name="T13" fmla="*/ 432 h 1492"/>
                <a:gd name="T14" fmla="*/ 227 w 1502"/>
                <a:gd name="T15" fmla="*/ 432 h 1492"/>
                <a:gd name="T16" fmla="*/ 151 w 1502"/>
                <a:gd name="T17" fmla="*/ 77 h 1492"/>
                <a:gd name="T18" fmla="*/ 602 w 1502"/>
                <a:gd name="T19" fmla="*/ 0 h 1492"/>
                <a:gd name="T20" fmla="*/ 679 w 1502"/>
                <a:gd name="T21" fmla="*/ 187 h 1492"/>
                <a:gd name="T22" fmla="*/ 1015 w 1502"/>
                <a:gd name="T23" fmla="*/ 191 h 1492"/>
                <a:gd name="T24" fmla="*/ 1139 w 1502"/>
                <a:gd name="T25" fmla="*/ 0 h 1492"/>
                <a:gd name="T26" fmla="*/ 1351 w 1502"/>
                <a:gd name="T27" fmla="*/ 122 h 1492"/>
                <a:gd name="T28" fmla="*/ 1351 w 1502"/>
                <a:gd name="T29" fmla="*/ 479 h 1492"/>
                <a:gd name="T30" fmla="*/ 1494 w 1502"/>
                <a:gd name="T31" fmla="*/ 608 h 1492"/>
                <a:gd name="T32" fmla="*/ 1408 w 1502"/>
                <a:gd name="T33" fmla="*/ 1290 h 1492"/>
                <a:gd name="T34" fmla="*/ 579 w 1502"/>
                <a:gd name="T35" fmla="*/ 1392 h 1492"/>
                <a:gd name="T36" fmla="*/ 511 w 1502"/>
                <a:gd name="T37" fmla="*/ 1344 h 1492"/>
                <a:gd name="T38" fmla="*/ 1287 w 1502"/>
                <a:gd name="T39" fmla="*/ 1344 h 1492"/>
                <a:gd name="T40" fmla="*/ 1399 w 1502"/>
                <a:gd name="T41" fmla="*/ 985 h 1492"/>
                <a:gd name="T42" fmla="*/ 1351 w 1502"/>
                <a:gd name="T43" fmla="*/ 530 h 1492"/>
                <a:gd name="T44" fmla="*/ 1346 w 1502"/>
                <a:gd name="T45" fmla="*/ 759 h 1492"/>
                <a:gd name="T46" fmla="*/ 1178 w 1502"/>
                <a:gd name="T47" fmla="*/ 1008 h 1492"/>
                <a:gd name="T48" fmla="*/ 992 w 1502"/>
                <a:gd name="T49" fmla="*/ 1008 h 1492"/>
                <a:gd name="T50" fmla="*/ 1119 w 1502"/>
                <a:gd name="T51" fmla="*/ 960 h 1492"/>
                <a:gd name="T52" fmla="*/ 1021 w 1502"/>
                <a:gd name="T53" fmla="*/ 761 h 1492"/>
                <a:gd name="T54" fmla="*/ 1015 w 1502"/>
                <a:gd name="T55" fmla="*/ 545 h 1492"/>
                <a:gd name="T56" fmla="*/ 1007 w 1502"/>
                <a:gd name="T57" fmla="*/ 528 h 1492"/>
                <a:gd name="T58" fmla="*/ 56 w 1502"/>
                <a:gd name="T59" fmla="*/ 603 h 1492"/>
                <a:gd name="T60" fmla="*/ 109 w 1502"/>
                <a:gd name="T61" fmla="*/ 1031 h 1492"/>
                <a:gd name="T62" fmla="*/ 214 w 1502"/>
                <a:gd name="T63" fmla="*/ 1344 h 1492"/>
                <a:gd name="T64" fmla="*/ 360 w 1502"/>
                <a:gd name="T65" fmla="*/ 1351 h 1492"/>
                <a:gd name="T66" fmla="*/ 504 w 1502"/>
                <a:gd name="T67" fmla="*/ 1437 h 1492"/>
                <a:gd name="T68" fmla="*/ 511 w 1502"/>
                <a:gd name="T69" fmla="*/ 1344 h 1492"/>
                <a:gd name="T70" fmla="*/ 230 w 1502"/>
                <a:gd name="T71" fmla="*/ 48 h 1492"/>
                <a:gd name="T72" fmla="*/ 199 w 1502"/>
                <a:gd name="T73" fmla="*/ 352 h 1492"/>
                <a:gd name="T74" fmla="*/ 599 w 1502"/>
                <a:gd name="T75" fmla="*/ 384 h 1492"/>
                <a:gd name="T76" fmla="*/ 631 w 1502"/>
                <a:gd name="T77" fmla="*/ 79 h 1492"/>
                <a:gd name="T78" fmla="*/ 415 w 1502"/>
                <a:gd name="T79" fmla="*/ 48 h 1492"/>
                <a:gd name="T80" fmla="*/ 679 w 1502"/>
                <a:gd name="T81" fmla="*/ 353 h 1492"/>
                <a:gd name="T82" fmla="*/ 456 w 1502"/>
                <a:gd name="T83" fmla="*/ 432 h 1492"/>
                <a:gd name="T84" fmla="*/ 440 w 1502"/>
                <a:gd name="T85" fmla="*/ 479 h 1492"/>
                <a:gd name="T86" fmla="*/ 1014 w 1502"/>
                <a:gd name="T87" fmla="*/ 241 h 1492"/>
                <a:gd name="T88" fmla="*/ 1063 w 1502"/>
                <a:gd name="T89" fmla="*/ 239 h 1492"/>
                <a:gd name="T90" fmla="*/ 1302 w 1502"/>
                <a:gd name="T91" fmla="*/ 114 h 1492"/>
                <a:gd name="T92" fmla="*/ 1131 w 1502"/>
                <a:gd name="T93" fmla="*/ 48 h 1492"/>
                <a:gd name="T94" fmla="*/ 1063 w 1502"/>
                <a:gd name="T95" fmla="*/ 239 h 1492"/>
                <a:gd name="T96" fmla="*/ 1158 w 1502"/>
                <a:gd name="T97" fmla="*/ 719 h 1492"/>
                <a:gd name="T98" fmla="*/ 1064 w 1502"/>
                <a:gd name="T99" fmla="*/ 385 h 1492"/>
                <a:gd name="T100" fmla="*/ 1302 w 1502"/>
                <a:gd name="T101" fmla="*/ 719 h 1492"/>
                <a:gd name="T102" fmla="*/ 1207 w 1502"/>
                <a:gd name="T103" fmla="*/ 385 h 1492"/>
                <a:gd name="T104" fmla="*/ 1207 w 1502"/>
                <a:gd name="T105" fmla="*/ 719 h 1492"/>
                <a:gd name="T106" fmla="*/ 1079 w 1502"/>
                <a:gd name="T107" fmla="*/ 769 h 1492"/>
                <a:gd name="T108" fmla="*/ 1166 w 1502"/>
                <a:gd name="T109" fmla="*/ 944 h 1492"/>
                <a:gd name="T110" fmla="*/ 1200 w 1502"/>
                <a:gd name="T111" fmla="*/ 944 h 1492"/>
                <a:gd name="T112" fmla="*/ 1287 w 1502"/>
                <a:gd name="T113" fmla="*/ 769 h 1492"/>
                <a:gd name="T114" fmla="*/ 1064 w 1502"/>
                <a:gd name="T115" fmla="*/ 289 h 1492"/>
                <a:gd name="T116" fmla="*/ 1302 w 1502"/>
                <a:gd name="T117" fmla="*/ 335 h 1492"/>
                <a:gd name="T118" fmla="*/ 1064 w 1502"/>
                <a:gd name="T119" fmla="*/ 289 h 14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02" h="1492">
                  <a:moveTo>
                    <a:pt x="559" y="1392"/>
                  </a:moveTo>
                  <a:cubicBezTo>
                    <a:pt x="559" y="1405"/>
                    <a:pt x="559" y="1415"/>
                    <a:pt x="559" y="1425"/>
                  </a:cubicBezTo>
                  <a:cubicBezTo>
                    <a:pt x="559" y="1450"/>
                    <a:pt x="548" y="1469"/>
                    <a:pt x="527" y="1481"/>
                  </a:cubicBezTo>
                  <a:cubicBezTo>
                    <a:pt x="505" y="1492"/>
                    <a:pt x="484" y="1490"/>
                    <a:pt x="464" y="1477"/>
                  </a:cubicBezTo>
                  <a:cubicBezTo>
                    <a:pt x="426" y="1452"/>
                    <a:pt x="388" y="1426"/>
                    <a:pt x="349" y="1401"/>
                  </a:cubicBezTo>
                  <a:cubicBezTo>
                    <a:pt x="341" y="1396"/>
                    <a:pt x="330" y="1393"/>
                    <a:pt x="320" y="1392"/>
                  </a:cubicBezTo>
                  <a:cubicBezTo>
                    <a:pt x="287" y="1391"/>
                    <a:pt x="253" y="1392"/>
                    <a:pt x="220" y="1392"/>
                  </a:cubicBezTo>
                  <a:cubicBezTo>
                    <a:pt x="144" y="1392"/>
                    <a:pt x="101" y="1353"/>
                    <a:pt x="91" y="1278"/>
                  </a:cubicBezTo>
                  <a:cubicBezTo>
                    <a:pt x="70" y="1103"/>
                    <a:pt x="48" y="927"/>
                    <a:pt x="26" y="752"/>
                  </a:cubicBezTo>
                  <a:cubicBezTo>
                    <a:pt x="20" y="704"/>
                    <a:pt x="14" y="657"/>
                    <a:pt x="8" y="609"/>
                  </a:cubicBezTo>
                  <a:cubicBezTo>
                    <a:pt x="0" y="540"/>
                    <a:pt x="52" y="481"/>
                    <a:pt x="122" y="480"/>
                  </a:cubicBezTo>
                  <a:cubicBezTo>
                    <a:pt x="205" y="480"/>
                    <a:pt x="289" y="480"/>
                    <a:pt x="372" y="480"/>
                  </a:cubicBezTo>
                  <a:cubicBezTo>
                    <a:pt x="378" y="480"/>
                    <a:pt x="383" y="480"/>
                    <a:pt x="390" y="480"/>
                  </a:cubicBezTo>
                  <a:cubicBezTo>
                    <a:pt x="390" y="464"/>
                    <a:pt x="390" y="449"/>
                    <a:pt x="390" y="432"/>
                  </a:cubicBezTo>
                  <a:cubicBezTo>
                    <a:pt x="385" y="432"/>
                    <a:pt x="379" y="432"/>
                    <a:pt x="374" y="432"/>
                  </a:cubicBezTo>
                  <a:cubicBezTo>
                    <a:pt x="325" y="432"/>
                    <a:pt x="276" y="432"/>
                    <a:pt x="227" y="432"/>
                  </a:cubicBezTo>
                  <a:cubicBezTo>
                    <a:pt x="181" y="432"/>
                    <a:pt x="151" y="402"/>
                    <a:pt x="151" y="356"/>
                  </a:cubicBezTo>
                  <a:cubicBezTo>
                    <a:pt x="151" y="263"/>
                    <a:pt x="151" y="170"/>
                    <a:pt x="151" y="77"/>
                  </a:cubicBezTo>
                  <a:cubicBezTo>
                    <a:pt x="151" y="30"/>
                    <a:pt x="181" y="0"/>
                    <a:pt x="228" y="0"/>
                  </a:cubicBezTo>
                  <a:cubicBezTo>
                    <a:pt x="353" y="0"/>
                    <a:pt x="477" y="0"/>
                    <a:pt x="602" y="0"/>
                  </a:cubicBezTo>
                  <a:cubicBezTo>
                    <a:pt x="649" y="0"/>
                    <a:pt x="679" y="30"/>
                    <a:pt x="679" y="78"/>
                  </a:cubicBezTo>
                  <a:cubicBezTo>
                    <a:pt x="679" y="115"/>
                    <a:pt x="679" y="151"/>
                    <a:pt x="679" y="187"/>
                  </a:cubicBezTo>
                  <a:cubicBezTo>
                    <a:pt x="679" y="188"/>
                    <a:pt x="680" y="189"/>
                    <a:pt x="680" y="191"/>
                  </a:cubicBezTo>
                  <a:cubicBezTo>
                    <a:pt x="791" y="191"/>
                    <a:pt x="902" y="191"/>
                    <a:pt x="1015" y="191"/>
                  </a:cubicBezTo>
                  <a:cubicBezTo>
                    <a:pt x="1015" y="169"/>
                    <a:pt x="1015" y="147"/>
                    <a:pt x="1015" y="125"/>
                  </a:cubicBezTo>
                  <a:cubicBezTo>
                    <a:pt x="1015" y="52"/>
                    <a:pt x="1067" y="0"/>
                    <a:pt x="1139" y="0"/>
                  </a:cubicBezTo>
                  <a:cubicBezTo>
                    <a:pt x="1169" y="0"/>
                    <a:pt x="1199" y="0"/>
                    <a:pt x="1229" y="0"/>
                  </a:cubicBezTo>
                  <a:cubicBezTo>
                    <a:pt x="1299" y="1"/>
                    <a:pt x="1351" y="53"/>
                    <a:pt x="1351" y="122"/>
                  </a:cubicBezTo>
                  <a:cubicBezTo>
                    <a:pt x="1351" y="235"/>
                    <a:pt x="1351" y="349"/>
                    <a:pt x="1351" y="462"/>
                  </a:cubicBezTo>
                  <a:cubicBezTo>
                    <a:pt x="1351" y="468"/>
                    <a:pt x="1351" y="473"/>
                    <a:pt x="1351" y="479"/>
                  </a:cubicBezTo>
                  <a:cubicBezTo>
                    <a:pt x="1369" y="480"/>
                    <a:pt x="1385" y="480"/>
                    <a:pt x="1401" y="482"/>
                  </a:cubicBezTo>
                  <a:cubicBezTo>
                    <a:pt x="1461" y="493"/>
                    <a:pt x="1502" y="547"/>
                    <a:pt x="1494" y="608"/>
                  </a:cubicBezTo>
                  <a:cubicBezTo>
                    <a:pt x="1478" y="739"/>
                    <a:pt x="1461" y="870"/>
                    <a:pt x="1445" y="1001"/>
                  </a:cubicBezTo>
                  <a:cubicBezTo>
                    <a:pt x="1433" y="1097"/>
                    <a:pt x="1421" y="1194"/>
                    <a:pt x="1408" y="1290"/>
                  </a:cubicBezTo>
                  <a:cubicBezTo>
                    <a:pt x="1400" y="1352"/>
                    <a:pt x="1354" y="1392"/>
                    <a:pt x="1291" y="1392"/>
                  </a:cubicBezTo>
                  <a:cubicBezTo>
                    <a:pt x="1054" y="1392"/>
                    <a:pt x="816" y="1392"/>
                    <a:pt x="579" y="1392"/>
                  </a:cubicBezTo>
                  <a:cubicBezTo>
                    <a:pt x="573" y="1392"/>
                    <a:pt x="567" y="1392"/>
                    <a:pt x="559" y="1392"/>
                  </a:cubicBezTo>
                  <a:close/>
                  <a:moveTo>
                    <a:pt x="511" y="1344"/>
                  </a:moveTo>
                  <a:cubicBezTo>
                    <a:pt x="519" y="1344"/>
                    <a:pt x="525" y="1344"/>
                    <a:pt x="531" y="1344"/>
                  </a:cubicBezTo>
                  <a:cubicBezTo>
                    <a:pt x="783" y="1344"/>
                    <a:pt x="1035" y="1344"/>
                    <a:pt x="1287" y="1344"/>
                  </a:cubicBezTo>
                  <a:cubicBezTo>
                    <a:pt x="1331" y="1344"/>
                    <a:pt x="1356" y="1323"/>
                    <a:pt x="1362" y="1279"/>
                  </a:cubicBezTo>
                  <a:cubicBezTo>
                    <a:pt x="1375" y="1181"/>
                    <a:pt x="1387" y="1083"/>
                    <a:pt x="1399" y="985"/>
                  </a:cubicBezTo>
                  <a:cubicBezTo>
                    <a:pt x="1414" y="861"/>
                    <a:pt x="1428" y="737"/>
                    <a:pt x="1446" y="613"/>
                  </a:cubicBezTo>
                  <a:cubicBezTo>
                    <a:pt x="1453" y="566"/>
                    <a:pt x="1422" y="515"/>
                    <a:pt x="1351" y="530"/>
                  </a:cubicBezTo>
                  <a:cubicBezTo>
                    <a:pt x="1351" y="599"/>
                    <a:pt x="1351" y="668"/>
                    <a:pt x="1351" y="737"/>
                  </a:cubicBezTo>
                  <a:cubicBezTo>
                    <a:pt x="1351" y="744"/>
                    <a:pt x="1349" y="752"/>
                    <a:pt x="1346" y="759"/>
                  </a:cubicBezTo>
                  <a:cubicBezTo>
                    <a:pt x="1312" y="829"/>
                    <a:pt x="1276" y="899"/>
                    <a:pt x="1241" y="969"/>
                  </a:cubicBezTo>
                  <a:cubicBezTo>
                    <a:pt x="1228" y="995"/>
                    <a:pt x="1207" y="1008"/>
                    <a:pt x="1178" y="1008"/>
                  </a:cubicBezTo>
                  <a:cubicBezTo>
                    <a:pt x="1120" y="1008"/>
                    <a:pt x="1062" y="1008"/>
                    <a:pt x="1004" y="1008"/>
                  </a:cubicBezTo>
                  <a:cubicBezTo>
                    <a:pt x="1000" y="1008"/>
                    <a:pt x="996" y="1008"/>
                    <a:pt x="992" y="1008"/>
                  </a:cubicBezTo>
                  <a:cubicBezTo>
                    <a:pt x="992" y="991"/>
                    <a:pt x="992" y="976"/>
                    <a:pt x="992" y="960"/>
                  </a:cubicBezTo>
                  <a:cubicBezTo>
                    <a:pt x="1035" y="960"/>
                    <a:pt x="1076" y="960"/>
                    <a:pt x="1119" y="960"/>
                  </a:cubicBezTo>
                  <a:cubicBezTo>
                    <a:pt x="1116" y="953"/>
                    <a:pt x="1115" y="949"/>
                    <a:pt x="1112" y="944"/>
                  </a:cubicBezTo>
                  <a:cubicBezTo>
                    <a:pt x="1082" y="883"/>
                    <a:pt x="1051" y="822"/>
                    <a:pt x="1021" y="761"/>
                  </a:cubicBezTo>
                  <a:cubicBezTo>
                    <a:pt x="1017" y="754"/>
                    <a:pt x="1015" y="745"/>
                    <a:pt x="1015" y="737"/>
                  </a:cubicBezTo>
                  <a:cubicBezTo>
                    <a:pt x="1015" y="673"/>
                    <a:pt x="1015" y="609"/>
                    <a:pt x="1015" y="545"/>
                  </a:cubicBezTo>
                  <a:cubicBezTo>
                    <a:pt x="1015" y="540"/>
                    <a:pt x="1015" y="534"/>
                    <a:pt x="1015" y="529"/>
                  </a:cubicBezTo>
                  <a:cubicBezTo>
                    <a:pt x="1011" y="528"/>
                    <a:pt x="1009" y="528"/>
                    <a:pt x="1007" y="528"/>
                  </a:cubicBezTo>
                  <a:cubicBezTo>
                    <a:pt x="712" y="528"/>
                    <a:pt x="416" y="528"/>
                    <a:pt x="121" y="528"/>
                  </a:cubicBezTo>
                  <a:cubicBezTo>
                    <a:pt x="80" y="528"/>
                    <a:pt x="51" y="562"/>
                    <a:pt x="56" y="603"/>
                  </a:cubicBezTo>
                  <a:cubicBezTo>
                    <a:pt x="59" y="637"/>
                    <a:pt x="64" y="671"/>
                    <a:pt x="68" y="706"/>
                  </a:cubicBezTo>
                  <a:cubicBezTo>
                    <a:pt x="82" y="814"/>
                    <a:pt x="95" y="923"/>
                    <a:pt x="109" y="1031"/>
                  </a:cubicBezTo>
                  <a:cubicBezTo>
                    <a:pt x="119" y="1114"/>
                    <a:pt x="129" y="1198"/>
                    <a:pt x="140" y="1281"/>
                  </a:cubicBezTo>
                  <a:cubicBezTo>
                    <a:pt x="146" y="1323"/>
                    <a:pt x="171" y="1344"/>
                    <a:pt x="214" y="1344"/>
                  </a:cubicBezTo>
                  <a:cubicBezTo>
                    <a:pt x="255" y="1344"/>
                    <a:pt x="297" y="1344"/>
                    <a:pt x="338" y="1344"/>
                  </a:cubicBezTo>
                  <a:cubicBezTo>
                    <a:pt x="346" y="1344"/>
                    <a:pt x="354" y="1347"/>
                    <a:pt x="360" y="1351"/>
                  </a:cubicBezTo>
                  <a:cubicBezTo>
                    <a:pt x="401" y="1378"/>
                    <a:pt x="442" y="1405"/>
                    <a:pt x="483" y="1432"/>
                  </a:cubicBezTo>
                  <a:cubicBezTo>
                    <a:pt x="489" y="1436"/>
                    <a:pt x="498" y="1439"/>
                    <a:pt x="504" y="1437"/>
                  </a:cubicBezTo>
                  <a:cubicBezTo>
                    <a:pt x="508" y="1435"/>
                    <a:pt x="510" y="1424"/>
                    <a:pt x="511" y="1418"/>
                  </a:cubicBezTo>
                  <a:cubicBezTo>
                    <a:pt x="511" y="1394"/>
                    <a:pt x="511" y="1370"/>
                    <a:pt x="511" y="1344"/>
                  </a:cubicBezTo>
                  <a:close/>
                  <a:moveTo>
                    <a:pt x="415" y="48"/>
                  </a:moveTo>
                  <a:cubicBezTo>
                    <a:pt x="353" y="48"/>
                    <a:pt x="292" y="48"/>
                    <a:pt x="230" y="48"/>
                  </a:cubicBezTo>
                  <a:cubicBezTo>
                    <a:pt x="207" y="48"/>
                    <a:pt x="199" y="56"/>
                    <a:pt x="199" y="80"/>
                  </a:cubicBezTo>
                  <a:cubicBezTo>
                    <a:pt x="199" y="171"/>
                    <a:pt x="199" y="262"/>
                    <a:pt x="199" y="352"/>
                  </a:cubicBezTo>
                  <a:cubicBezTo>
                    <a:pt x="199" y="376"/>
                    <a:pt x="207" y="384"/>
                    <a:pt x="231" y="384"/>
                  </a:cubicBezTo>
                  <a:cubicBezTo>
                    <a:pt x="354" y="384"/>
                    <a:pt x="476" y="384"/>
                    <a:pt x="599" y="384"/>
                  </a:cubicBezTo>
                  <a:cubicBezTo>
                    <a:pt x="623" y="384"/>
                    <a:pt x="631" y="376"/>
                    <a:pt x="631" y="352"/>
                  </a:cubicBezTo>
                  <a:cubicBezTo>
                    <a:pt x="631" y="261"/>
                    <a:pt x="631" y="170"/>
                    <a:pt x="631" y="79"/>
                  </a:cubicBezTo>
                  <a:cubicBezTo>
                    <a:pt x="631" y="56"/>
                    <a:pt x="623" y="48"/>
                    <a:pt x="599" y="48"/>
                  </a:cubicBezTo>
                  <a:cubicBezTo>
                    <a:pt x="538" y="48"/>
                    <a:pt x="476" y="48"/>
                    <a:pt x="415" y="48"/>
                  </a:cubicBezTo>
                  <a:close/>
                  <a:moveTo>
                    <a:pt x="679" y="241"/>
                  </a:moveTo>
                  <a:cubicBezTo>
                    <a:pt x="679" y="279"/>
                    <a:pt x="679" y="316"/>
                    <a:pt x="679" y="353"/>
                  </a:cubicBezTo>
                  <a:cubicBezTo>
                    <a:pt x="679" y="403"/>
                    <a:pt x="649" y="432"/>
                    <a:pt x="599" y="432"/>
                  </a:cubicBezTo>
                  <a:cubicBezTo>
                    <a:pt x="551" y="432"/>
                    <a:pt x="503" y="432"/>
                    <a:pt x="456" y="432"/>
                  </a:cubicBezTo>
                  <a:cubicBezTo>
                    <a:pt x="450" y="432"/>
                    <a:pt x="445" y="432"/>
                    <a:pt x="440" y="432"/>
                  </a:cubicBezTo>
                  <a:cubicBezTo>
                    <a:pt x="440" y="449"/>
                    <a:pt x="440" y="464"/>
                    <a:pt x="440" y="479"/>
                  </a:cubicBezTo>
                  <a:cubicBezTo>
                    <a:pt x="632" y="479"/>
                    <a:pt x="823" y="479"/>
                    <a:pt x="1014" y="479"/>
                  </a:cubicBezTo>
                  <a:cubicBezTo>
                    <a:pt x="1014" y="399"/>
                    <a:pt x="1014" y="320"/>
                    <a:pt x="1014" y="241"/>
                  </a:cubicBezTo>
                  <a:cubicBezTo>
                    <a:pt x="902" y="241"/>
                    <a:pt x="791" y="241"/>
                    <a:pt x="679" y="241"/>
                  </a:cubicBezTo>
                  <a:close/>
                  <a:moveTo>
                    <a:pt x="1063" y="239"/>
                  </a:moveTo>
                  <a:cubicBezTo>
                    <a:pt x="1144" y="239"/>
                    <a:pt x="1223" y="239"/>
                    <a:pt x="1303" y="239"/>
                  </a:cubicBezTo>
                  <a:cubicBezTo>
                    <a:pt x="1303" y="197"/>
                    <a:pt x="1304" y="155"/>
                    <a:pt x="1302" y="114"/>
                  </a:cubicBezTo>
                  <a:cubicBezTo>
                    <a:pt x="1301" y="78"/>
                    <a:pt x="1270" y="49"/>
                    <a:pt x="1235" y="48"/>
                  </a:cubicBezTo>
                  <a:cubicBezTo>
                    <a:pt x="1200" y="47"/>
                    <a:pt x="1166" y="47"/>
                    <a:pt x="1131" y="48"/>
                  </a:cubicBezTo>
                  <a:cubicBezTo>
                    <a:pt x="1096" y="49"/>
                    <a:pt x="1065" y="78"/>
                    <a:pt x="1064" y="113"/>
                  </a:cubicBezTo>
                  <a:cubicBezTo>
                    <a:pt x="1062" y="154"/>
                    <a:pt x="1063" y="196"/>
                    <a:pt x="1063" y="239"/>
                  </a:cubicBezTo>
                  <a:close/>
                  <a:moveTo>
                    <a:pt x="1064" y="719"/>
                  </a:moveTo>
                  <a:cubicBezTo>
                    <a:pt x="1096" y="719"/>
                    <a:pt x="1127" y="719"/>
                    <a:pt x="1158" y="719"/>
                  </a:cubicBezTo>
                  <a:cubicBezTo>
                    <a:pt x="1158" y="607"/>
                    <a:pt x="1158" y="496"/>
                    <a:pt x="1158" y="385"/>
                  </a:cubicBezTo>
                  <a:cubicBezTo>
                    <a:pt x="1126" y="385"/>
                    <a:pt x="1095" y="385"/>
                    <a:pt x="1064" y="385"/>
                  </a:cubicBezTo>
                  <a:cubicBezTo>
                    <a:pt x="1064" y="496"/>
                    <a:pt x="1064" y="607"/>
                    <a:pt x="1064" y="719"/>
                  </a:cubicBezTo>
                  <a:close/>
                  <a:moveTo>
                    <a:pt x="1302" y="719"/>
                  </a:moveTo>
                  <a:cubicBezTo>
                    <a:pt x="1302" y="607"/>
                    <a:pt x="1302" y="496"/>
                    <a:pt x="1302" y="385"/>
                  </a:cubicBezTo>
                  <a:cubicBezTo>
                    <a:pt x="1270" y="385"/>
                    <a:pt x="1239" y="385"/>
                    <a:pt x="1207" y="385"/>
                  </a:cubicBezTo>
                  <a:cubicBezTo>
                    <a:pt x="1207" y="442"/>
                    <a:pt x="1207" y="497"/>
                    <a:pt x="1207" y="553"/>
                  </a:cubicBezTo>
                  <a:cubicBezTo>
                    <a:pt x="1207" y="608"/>
                    <a:pt x="1207" y="663"/>
                    <a:pt x="1207" y="719"/>
                  </a:cubicBezTo>
                  <a:cubicBezTo>
                    <a:pt x="1239" y="719"/>
                    <a:pt x="1270" y="719"/>
                    <a:pt x="1302" y="719"/>
                  </a:cubicBezTo>
                  <a:close/>
                  <a:moveTo>
                    <a:pt x="1079" y="769"/>
                  </a:moveTo>
                  <a:cubicBezTo>
                    <a:pt x="1081" y="773"/>
                    <a:pt x="1082" y="777"/>
                    <a:pt x="1084" y="781"/>
                  </a:cubicBezTo>
                  <a:cubicBezTo>
                    <a:pt x="1111" y="835"/>
                    <a:pt x="1138" y="890"/>
                    <a:pt x="1166" y="944"/>
                  </a:cubicBezTo>
                  <a:cubicBezTo>
                    <a:pt x="1169" y="950"/>
                    <a:pt x="1177" y="958"/>
                    <a:pt x="1184" y="958"/>
                  </a:cubicBezTo>
                  <a:cubicBezTo>
                    <a:pt x="1189" y="959"/>
                    <a:pt x="1197" y="950"/>
                    <a:pt x="1200" y="944"/>
                  </a:cubicBezTo>
                  <a:cubicBezTo>
                    <a:pt x="1228" y="890"/>
                    <a:pt x="1255" y="835"/>
                    <a:pt x="1282" y="781"/>
                  </a:cubicBezTo>
                  <a:cubicBezTo>
                    <a:pt x="1284" y="777"/>
                    <a:pt x="1285" y="773"/>
                    <a:pt x="1287" y="769"/>
                  </a:cubicBezTo>
                  <a:cubicBezTo>
                    <a:pt x="1217" y="769"/>
                    <a:pt x="1149" y="769"/>
                    <a:pt x="1079" y="769"/>
                  </a:cubicBezTo>
                  <a:close/>
                  <a:moveTo>
                    <a:pt x="1064" y="289"/>
                  </a:moveTo>
                  <a:cubicBezTo>
                    <a:pt x="1064" y="305"/>
                    <a:pt x="1064" y="320"/>
                    <a:pt x="1064" y="335"/>
                  </a:cubicBezTo>
                  <a:cubicBezTo>
                    <a:pt x="1144" y="335"/>
                    <a:pt x="1223" y="335"/>
                    <a:pt x="1302" y="335"/>
                  </a:cubicBezTo>
                  <a:cubicBezTo>
                    <a:pt x="1302" y="319"/>
                    <a:pt x="1302" y="304"/>
                    <a:pt x="1302" y="289"/>
                  </a:cubicBezTo>
                  <a:cubicBezTo>
                    <a:pt x="1222" y="289"/>
                    <a:pt x="1144" y="289"/>
                    <a:pt x="1064" y="2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8" name="Freeform 102">
              <a:extLst>
                <a:ext uri="{FF2B5EF4-FFF2-40B4-BE49-F238E27FC236}">
                  <a16:creationId xmlns:a16="http://schemas.microsoft.com/office/drawing/2014/main" id="{6441633B-6785-A392-E922-76E6360278B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97700" y="2292350"/>
              <a:ext cx="228600" cy="215900"/>
            </a:xfrm>
            <a:custGeom>
              <a:avLst/>
              <a:gdLst>
                <a:gd name="T0" fmla="*/ 672 w 769"/>
                <a:gd name="T1" fmla="*/ 221 h 725"/>
                <a:gd name="T2" fmla="*/ 768 w 769"/>
                <a:gd name="T3" fmla="*/ 344 h 725"/>
                <a:gd name="T4" fmla="*/ 672 w 769"/>
                <a:gd name="T5" fmla="*/ 458 h 725"/>
                <a:gd name="T6" fmla="*/ 672 w 769"/>
                <a:gd name="T7" fmla="*/ 507 h 725"/>
                <a:gd name="T8" fmla="*/ 672 w 769"/>
                <a:gd name="T9" fmla="*/ 606 h 725"/>
                <a:gd name="T10" fmla="*/ 611 w 769"/>
                <a:gd name="T11" fmla="*/ 675 h 725"/>
                <a:gd name="T12" fmla="*/ 532 w 769"/>
                <a:gd name="T13" fmla="*/ 628 h 725"/>
                <a:gd name="T14" fmla="*/ 518 w 769"/>
                <a:gd name="T15" fmla="*/ 609 h 725"/>
                <a:gd name="T16" fmla="*/ 337 w 769"/>
                <a:gd name="T17" fmla="*/ 522 h 725"/>
                <a:gd name="T18" fmla="*/ 337 w 769"/>
                <a:gd name="T19" fmla="*/ 724 h 725"/>
                <a:gd name="T20" fmla="*/ 285 w 769"/>
                <a:gd name="T21" fmla="*/ 724 h 725"/>
                <a:gd name="T22" fmla="*/ 211 w 769"/>
                <a:gd name="T23" fmla="*/ 724 h 725"/>
                <a:gd name="T24" fmla="*/ 193 w 769"/>
                <a:gd name="T25" fmla="*/ 711 h 725"/>
                <a:gd name="T26" fmla="*/ 149 w 769"/>
                <a:gd name="T27" fmla="*/ 508 h 725"/>
                <a:gd name="T28" fmla="*/ 121 w 769"/>
                <a:gd name="T29" fmla="*/ 508 h 725"/>
                <a:gd name="T30" fmla="*/ 0 w 769"/>
                <a:gd name="T31" fmla="*/ 387 h 725"/>
                <a:gd name="T32" fmla="*/ 0 w 769"/>
                <a:gd name="T33" fmla="*/ 291 h 725"/>
                <a:gd name="T34" fmla="*/ 120 w 769"/>
                <a:gd name="T35" fmla="*/ 172 h 725"/>
                <a:gd name="T36" fmla="*/ 271 w 769"/>
                <a:gd name="T37" fmla="*/ 169 h 725"/>
                <a:gd name="T38" fmla="*/ 522 w 769"/>
                <a:gd name="T39" fmla="*/ 68 h 725"/>
                <a:gd name="T40" fmla="*/ 531 w 769"/>
                <a:gd name="T41" fmla="*/ 54 h 725"/>
                <a:gd name="T42" fmla="*/ 610 w 769"/>
                <a:gd name="T43" fmla="*/ 5 h 725"/>
                <a:gd name="T44" fmla="*/ 672 w 769"/>
                <a:gd name="T45" fmla="*/ 76 h 725"/>
                <a:gd name="T46" fmla="*/ 672 w 769"/>
                <a:gd name="T47" fmla="*/ 221 h 725"/>
                <a:gd name="T48" fmla="*/ 527 w 769"/>
                <a:gd name="T49" fmla="*/ 555 h 725"/>
                <a:gd name="T50" fmla="*/ 527 w 769"/>
                <a:gd name="T51" fmla="*/ 125 h 725"/>
                <a:gd name="T52" fmla="*/ 241 w 769"/>
                <a:gd name="T53" fmla="*/ 219 h 725"/>
                <a:gd name="T54" fmla="*/ 241 w 769"/>
                <a:gd name="T55" fmla="*/ 461 h 725"/>
                <a:gd name="T56" fmla="*/ 527 w 769"/>
                <a:gd name="T57" fmla="*/ 555 h 725"/>
                <a:gd name="T58" fmla="*/ 576 w 769"/>
                <a:gd name="T59" fmla="*/ 340 h 725"/>
                <a:gd name="T60" fmla="*/ 576 w 769"/>
                <a:gd name="T61" fmla="*/ 593 h 725"/>
                <a:gd name="T62" fmla="*/ 576 w 769"/>
                <a:gd name="T63" fmla="*/ 607 h 725"/>
                <a:gd name="T64" fmla="*/ 600 w 769"/>
                <a:gd name="T65" fmla="*/ 628 h 725"/>
                <a:gd name="T66" fmla="*/ 624 w 769"/>
                <a:gd name="T67" fmla="*/ 607 h 725"/>
                <a:gd name="T68" fmla="*/ 624 w 769"/>
                <a:gd name="T69" fmla="*/ 593 h 725"/>
                <a:gd name="T70" fmla="*/ 624 w 769"/>
                <a:gd name="T71" fmla="*/ 86 h 725"/>
                <a:gd name="T72" fmla="*/ 624 w 769"/>
                <a:gd name="T73" fmla="*/ 73 h 725"/>
                <a:gd name="T74" fmla="*/ 600 w 769"/>
                <a:gd name="T75" fmla="*/ 52 h 725"/>
                <a:gd name="T76" fmla="*/ 576 w 769"/>
                <a:gd name="T77" fmla="*/ 73 h 725"/>
                <a:gd name="T78" fmla="*/ 576 w 769"/>
                <a:gd name="T79" fmla="*/ 87 h 725"/>
                <a:gd name="T80" fmla="*/ 576 w 769"/>
                <a:gd name="T81" fmla="*/ 340 h 725"/>
                <a:gd name="T82" fmla="*/ 144 w 769"/>
                <a:gd name="T83" fmla="*/ 412 h 725"/>
                <a:gd name="T84" fmla="*/ 53 w 769"/>
                <a:gd name="T85" fmla="*/ 412 h 725"/>
                <a:gd name="T86" fmla="*/ 110 w 769"/>
                <a:gd name="T87" fmla="*/ 459 h 725"/>
                <a:gd name="T88" fmla="*/ 191 w 769"/>
                <a:gd name="T89" fmla="*/ 459 h 725"/>
                <a:gd name="T90" fmla="*/ 191 w 769"/>
                <a:gd name="T91" fmla="*/ 220 h 725"/>
                <a:gd name="T92" fmla="*/ 114 w 769"/>
                <a:gd name="T93" fmla="*/ 220 h 725"/>
                <a:gd name="T94" fmla="*/ 55 w 769"/>
                <a:gd name="T95" fmla="*/ 269 h 725"/>
                <a:gd name="T96" fmla="*/ 143 w 769"/>
                <a:gd name="T97" fmla="*/ 269 h 725"/>
                <a:gd name="T98" fmla="*/ 143 w 769"/>
                <a:gd name="T99" fmla="*/ 317 h 725"/>
                <a:gd name="T100" fmla="*/ 49 w 769"/>
                <a:gd name="T101" fmla="*/ 317 h 725"/>
                <a:gd name="T102" fmla="*/ 49 w 769"/>
                <a:gd name="T103" fmla="*/ 365 h 725"/>
                <a:gd name="T104" fmla="*/ 144 w 769"/>
                <a:gd name="T105" fmla="*/ 365 h 725"/>
                <a:gd name="T106" fmla="*/ 144 w 769"/>
                <a:gd name="T107" fmla="*/ 412 h 725"/>
                <a:gd name="T108" fmla="*/ 198 w 769"/>
                <a:gd name="T109" fmla="*/ 507 h 725"/>
                <a:gd name="T110" fmla="*/ 235 w 769"/>
                <a:gd name="T111" fmla="*/ 675 h 725"/>
                <a:gd name="T112" fmla="*/ 287 w 769"/>
                <a:gd name="T113" fmla="*/ 675 h 725"/>
                <a:gd name="T114" fmla="*/ 287 w 769"/>
                <a:gd name="T115" fmla="*/ 512 h 725"/>
                <a:gd name="T116" fmla="*/ 198 w 769"/>
                <a:gd name="T117" fmla="*/ 507 h 725"/>
                <a:gd name="T118" fmla="*/ 673 w 769"/>
                <a:gd name="T119" fmla="*/ 275 h 725"/>
                <a:gd name="T120" fmla="*/ 673 w 769"/>
                <a:gd name="T121" fmla="*/ 405 h 725"/>
                <a:gd name="T122" fmla="*/ 720 w 769"/>
                <a:gd name="T123" fmla="*/ 341 h 725"/>
                <a:gd name="T124" fmla="*/ 673 w 769"/>
                <a:gd name="T125" fmla="*/ 275 h 7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69" h="725">
                  <a:moveTo>
                    <a:pt x="672" y="221"/>
                  </a:moveTo>
                  <a:cubicBezTo>
                    <a:pt x="739" y="247"/>
                    <a:pt x="769" y="287"/>
                    <a:pt x="768" y="344"/>
                  </a:cubicBezTo>
                  <a:cubicBezTo>
                    <a:pt x="766" y="397"/>
                    <a:pt x="733" y="438"/>
                    <a:pt x="672" y="458"/>
                  </a:cubicBezTo>
                  <a:cubicBezTo>
                    <a:pt x="672" y="474"/>
                    <a:pt x="672" y="491"/>
                    <a:pt x="672" y="507"/>
                  </a:cubicBezTo>
                  <a:cubicBezTo>
                    <a:pt x="672" y="540"/>
                    <a:pt x="672" y="573"/>
                    <a:pt x="672" y="606"/>
                  </a:cubicBezTo>
                  <a:cubicBezTo>
                    <a:pt x="671" y="641"/>
                    <a:pt x="645" y="670"/>
                    <a:pt x="611" y="675"/>
                  </a:cubicBezTo>
                  <a:cubicBezTo>
                    <a:pt x="578" y="681"/>
                    <a:pt x="545" y="661"/>
                    <a:pt x="532" y="628"/>
                  </a:cubicBezTo>
                  <a:cubicBezTo>
                    <a:pt x="529" y="621"/>
                    <a:pt x="524" y="613"/>
                    <a:pt x="518" y="609"/>
                  </a:cubicBezTo>
                  <a:cubicBezTo>
                    <a:pt x="464" y="567"/>
                    <a:pt x="404" y="539"/>
                    <a:pt x="337" y="522"/>
                  </a:cubicBezTo>
                  <a:cubicBezTo>
                    <a:pt x="337" y="590"/>
                    <a:pt x="337" y="656"/>
                    <a:pt x="337" y="724"/>
                  </a:cubicBezTo>
                  <a:cubicBezTo>
                    <a:pt x="318" y="724"/>
                    <a:pt x="302" y="724"/>
                    <a:pt x="285" y="724"/>
                  </a:cubicBezTo>
                  <a:cubicBezTo>
                    <a:pt x="260" y="724"/>
                    <a:pt x="236" y="724"/>
                    <a:pt x="211" y="724"/>
                  </a:cubicBezTo>
                  <a:cubicBezTo>
                    <a:pt x="201" y="725"/>
                    <a:pt x="196" y="722"/>
                    <a:pt x="193" y="711"/>
                  </a:cubicBezTo>
                  <a:cubicBezTo>
                    <a:pt x="179" y="644"/>
                    <a:pt x="164" y="577"/>
                    <a:pt x="149" y="508"/>
                  </a:cubicBezTo>
                  <a:cubicBezTo>
                    <a:pt x="140" y="508"/>
                    <a:pt x="130" y="508"/>
                    <a:pt x="121" y="508"/>
                  </a:cubicBezTo>
                  <a:cubicBezTo>
                    <a:pt x="53" y="507"/>
                    <a:pt x="1" y="455"/>
                    <a:pt x="0" y="387"/>
                  </a:cubicBezTo>
                  <a:cubicBezTo>
                    <a:pt x="0" y="355"/>
                    <a:pt x="0" y="323"/>
                    <a:pt x="0" y="291"/>
                  </a:cubicBezTo>
                  <a:cubicBezTo>
                    <a:pt x="1" y="225"/>
                    <a:pt x="53" y="173"/>
                    <a:pt x="120" y="172"/>
                  </a:cubicBezTo>
                  <a:cubicBezTo>
                    <a:pt x="170" y="171"/>
                    <a:pt x="221" y="173"/>
                    <a:pt x="271" y="169"/>
                  </a:cubicBezTo>
                  <a:cubicBezTo>
                    <a:pt x="364" y="161"/>
                    <a:pt x="448" y="126"/>
                    <a:pt x="522" y="68"/>
                  </a:cubicBezTo>
                  <a:cubicBezTo>
                    <a:pt x="526" y="65"/>
                    <a:pt x="529" y="59"/>
                    <a:pt x="531" y="54"/>
                  </a:cubicBezTo>
                  <a:cubicBezTo>
                    <a:pt x="543" y="20"/>
                    <a:pt x="576" y="0"/>
                    <a:pt x="610" y="5"/>
                  </a:cubicBezTo>
                  <a:cubicBezTo>
                    <a:pt x="645" y="10"/>
                    <a:pt x="672" y="39"/>
                    <a:pt x="672" y="76"/>
                  </a:cubicBezTo>
                  <a:cubicBezTo>
                    <a:pt x="672" y="125"/>
                    <a:pt x="672" y="173"/>
                    <a:pt x="672" y="221"/>
                  </a:cubicBezTo>
                  <a:close/>
                  <a:moveTo>
                    <a:pt x="527" y="555"/>
                  </a:moveTo>
                  <a:cubicBezTo>
                    <a:pt x="527" y="411"/>
                    <a:pt x="527" y="269"/>
                    <a:pt x="527" y="125"/>
                  </a:cubicBezTo>
                  <a:cubicBezTo>
                    <a:pt x="439" y="184"/>
                    <a:pt x="344" y="214"/>
                    <a:pt x="241" y="219"/>
                  </a:cubicBezTo>
                  <a:cubicBezTo>
                    <a:pt x="241" y="301"/>
                    <a:pt x="241" y="380"/>
                    <a:pt x="241" y="461"/>
                  </a:cubicBezTo>
                  <a:cubicBezTo>
                    <a:pt x="345" y="466"/>
                    <a:pt x="440" y="497"/>
                    <a:pt x="527" y="555"/>
                  </a:cubicBezTo>
                  <a:close/>
                  <a:moveTo>
                    <a:pt x="576" y="340"/>
                  </a:moveTo>
                  <a:cubicBezTo>
                    <a:pt x="576" y="425"/>
                    <a:pt x="576" y="509"/>
                    <a:pt x="576" y="593"/>
                  </a:cubicBezTo>
                  <a:cubicBezTo>
                    <a:pt x="576" y="598"/>
                    <a:pt x="576" y="603"/>
                    <a:pt x="576" y="607"/>
                  </a:cubicBezTo>
                  <a:cubicBezTo>
                    <a:pt x="579" y="620"/>
                    <a:pt x="587" y="628"/>
                    <a:pt x="600" y="628"/>
                  </a:cubicBezTo>
                  <a:cubicBezTo>
                    <a:pt x="613" y="628"/>
                    <a:pt x="621" y="620"/>
                    <a:pt x="624" y="607"/>
                  </a:cubicBezTo>
                  <a:cubicBezTo>
                    <a:pt x="624" y="603"/>
                    <a:pt x="624" y="598"/>
                    <a:pt x="624" y="593"/>
                  </a:cubicBezTo>
                  <a:cubicBezTo>
                    <a:pt x="624" y="424"/>
                    <a:pt x="624" y="255"/>
                    <a:pt x="624" y="86"/>
                  </a:cubicBezTo>
                  <a:cubicBezTo>
                    <a:pt x="624" y="82"/>
                    <a:pt x="624" y="77"/>
                    <a:pt x="624" y="73"/>
                  </a:cubicBezTo>
                  <a:cubicBezTo>
                    <a:pt x="621" y="60"/>
                    <a:pt x="613" y="52"/>
                    <a:pt x="600" y="52"/>
                  </a:cubicBezTo>
                  <a:cubicBezTo>
                    <a:pt x="587" y="52"/>
                    <a:pt x="579" y="60"/>
                    <a:pt x="576" y="73"/>
                  </a:cubicBezTo>
                  <a:cubicBezTo>
                    <a:pt x="576" y="77"/>
                    <a:pt x="576" y="82"/>
                    <a:pt x="576" y="87"/>
                  </a:cubicBezTo>
                  <a:cubicBezTo>
                    <a:pt x="576" y="171"/>
                    <a:pt x="576" y="256"/>
                    <a:pt x="576" y="340"/>
                  </a:cubicBezTo>
                  <a:close/>
                  <a:moveTo>
                    <a:pt x="144" y="412"/>
                  </a:moveTo>
                  <a:cubicBezTo>
                    <a:pt x="113" y="412"/>
                    <a:pt x="84" y="412"/>
                    <a:pt x="53" y="412"/>
                  </a:cubicBezTo>
                  <a:cubicBezTo>
                    <a:pt x="64" y="440"/>
                    <a:pt x="83" y="456"/>
                    <a:pt x="110" y="459"/>
                  </a:cubicBezTo>
                  <a:cubicBezTo>
                    <a:pt x="137" y="461"/>
                    <a:pt x="164" y="459"/>
                    <a:pt x="191" y="459"/>
                  </a:cubicBezTo>
                  <a:cubicBezTo>
                    <a:pt x="191" y="379"/>
                    <a:pt x="191" y="300"/>
                    <a:pt x="191" y="220"/>
                  </a:cubicBezTo>
                  <a:cubicBezTo>
                    <a:pt x="165" y="220"/>
                    <a:pt x="139" y="220"/>
                    <a:pt x="114" y="220"/>
                  </a:cubicBezTo>
                  <a:cubicBezTo>
                    <a:pt x="91" y="221"/>
                    <a:pt x="58" y="242"/>
                    <a:pt x="55" y="269"/>
                  </a:cubicBezTo>
                  <a:cubicBezTo>
                    <a:pt x="85" y="269"/>
                    <a:pt x="114" y="269"/>
                    <a:pt x="143" y="269"/>
                  </a:cubicBezTo>
                  <a:cubicBezTo>
                    <a:pt x="143" y="285"/>
                    <a:pt x="143" y="300"/>
                    <a:pt x="143" y="317"/>
                  </a:cubicBezTo>
                  <a:cubicBezTo>
                    <a:pt x="111" y="317"/>
                    <a:pt x="80" y="317"/>
                    <a:pt x="49" y="317"/>
                  </a:cubicBezTo>
                  <a:cubicBezTo>
                    <a:pt x="49" y="333"/>
                    <a:pt x="49" y="348"/>
                    <a:pt x="49" y="365"/>
                  </a:cubicBezTo>
                  <a:cubicBezTo>
                    <a:pt x="81" y="365"/>
                    <a:pt x="112" y="365"/>
                    <a:pt x="144" y="365"/>
                  </a:cubicBezTo>
                  <a:cubicBezTo>
                    <a:pt x="144" y="381"/>
                    <a:pt x="144" y="395"/>
                    <a:pt x="144" y="412"/>
                  </a:cubicBezTo>
                  <a:close/>
                  <a:moveTo>
                    <a:pt x="198" y="507"/>
                  </a:moveTo>
                  <a:cubicBezTo>
                    <a:pt x="211" y="565"/>
                    <a:pt x="223" y="620"/>
                    <a:pt x="235" y="675"/>
                  </a:cubicBezTo>
                  <a:cubicBezTo>
                    <a:pt x="253" y="675"/>
                    <a:pt x="270" y="675"/>
                    <a:pt x="287" y="675"/>
                  </a:cubicBezTo>
                  <a:cubicBezTo>
                    <a:pt x="287" y="621"/>
                    <a:pt x="287" y="568"/>
                    <a:pt x="287" y="512"/>
                  </a:cubicBezTo>
                  <a:cubicBezTo>
                    <a:pt x="258" y="510"/>
                    <a:pt x="228" y="509"/>
                    <a:pt x="198" y="507"/>
                  </a:cubicBezTo>
                  <a:close/>
                  <a:moveTo>
                    <a:pt x="673" y="275"/>
                  </a:moveTo>
                  <a:cubicBezTo>
                    <a:pt x="673" y="319"/>
                    <a:pt x="673" y="362"/>
                    <a:pt x="673" y="405"/>
                  </a:cubicBezTo>
                  <a:cubicBezTo>
                    <a:pt x="701" y="397"/>
                    <a:pt x="720" y="370"/>
                    <a:pt x="720" y="341"/>
                  </a:cubicBezTo>
                  <a:cubicBezTo>
                    <a:pt x="720" y="310"/>
                    <a:pt x="701" y="283"/>
                    <a:pt x="673" y="2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9" name="Freeform 103">
              <a:extLst>
                <a:ext uri="{FF2B5EF4-FFF2-40B4-BE49-F238E27FC236}">
                  <a16:creationId xmlns:a16="http://schemas.microsoft.com/office/drawing/2014/main" id="{303CD6D8-C25F-8097-9FD1-0B844C0AEE0B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2436813"/>
              <a:ext cx="100013" cy="12700"/>
            </a:xfrm>
            <a:custGeom>
              <a:avLst/>
              <a:gdLst>
                <a:gd name="T0" fmla="*/ 0 w 335"/>
                <a:gd name="T1" fmla="*/ 46 h 46"/>
                <a:gd name="T2" fmla="*/ 0 w 335"/>
                <a:gd name="T3" fmla="*/ 0 h 46"/>
                <a:gd name="T4" fmla="*/ 335 w 335"/>
                <a:gd name="T5" fmla="*/ 0 h 46"/>
                <a:gd name="T6" fmla="*/ 335 w 335"/>
                <a:gd name="T7" fmla="*/ 46 h 46"/>
                <a:gd name="T8" fmla="*/ 0 w 33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5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12" y="0"/>
                    <a:pt x="223" y="0"/>
                    <a:pt x="335" y="0"/>
                  </a:cubicBezTo>
                  <a:cubicBezTo>
                    <a:pt x="335" y="15"/>
                    <a:pt x="335" y="30"/>
                    <a:pt x="335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0" name="Freeform 104">
              <a:extLst>
                <a:ext uri="{FF2B5EF4-FFF2-40B4-BE49-F238E27FC236}">
                  <a16:creationId xmlns:a16="http://schemas.microsoft.com/office/drawing/2014/main" id="{540ECAD4-A519-31CD-E3DA-C54FB2C95862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2465388"/>
              <a:ext cx="100013" cy="12700"/>
            </a:xfrm>
            <a:custGeom>
              <a:avLst/>
              <a:gdLst>
                <a:gd name="T0" fmla="*/ 0 w 334"/>
                <a:gd name="T1" fmla="*/ 46 h 46"/>
                <a:gd name="T2" fmla="*/ 0 w 334"/>
                <a:gd name="T3" fmla="*/ 0 h 46"/>
                <a:gd name="T4" fmla="*/ 334 w 334"/>
                <a:gd name="T5" fmla="*/ 0 h 46"/>
                <a:gd name="T6" fmla="*/ 334 w 334"/>
                <a:gd name="T7" fmla="*/ 46 h 46"/>
                <a:gd name="T8" fmla="*/ 0 w 334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34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11" y="0"/>
                    <a:pt x="222" y="0"/>
                    <a:pt x="334" y="0"/>
                  </a:cubicBezTo>
                  <a:cubicBezTo>
                    <a:pt x="334" y="15"/>
                    <a:pt x="334" y="30"/>
                    <a:pt x="334" y="46"/>
                  </a:cubicBezTo>
                  <a:cubicBezTo>
                    <a:pt x="223" y="46"/>
                    <a:pt x="112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1" name="Freeform 105">
              <a:extLst>
                <a:ext uri="{FF2B5EF4-FFF2-40B4-BE49-F238E27FC236}">
                  <a16:creationId xmlns:a16="http://schemas.microsoft.com/office/drawing/2014/main" id="{E18FE8EB-BC9E-B460-F6D4-5817ADD38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7246938" y="2493963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2" name="Freeform 106">
              <a:extLst>
                <a:ext uri="{FF2B5EF4-FFF2-40B4-BE49-F238E27FC236}">
                  <a16:creationId xmlns:a16="http://schemas.microsoft.com/office/drawing/2014/main" id="{101BAECC-EFB1-26F2-70D6-FDDFD8053B5A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5513" y="249396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3" name="Freeform 107">
              <a:extLst>
                <a:ext uri="{FF2B5EF4-FFF2-40B4-BE49-F238E27FC236}">
                  <a16:creationId xmlns:a16="http://schemas.microsoft.com/office/drawing/2014/main" id="{08D435BE-CDB4-34AE-70C3-A6A5839C7A68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4088" y="2493963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4" name="Freeform 108">
              <a:extLst>
                <a:ext uri="{FF2B5EF4-FFF2-40B4-BE49-F238E27FC236}">
                  <a16:creationId xmlns:a16="http://schemas.microsoft.com/office/drawing/2014/main" id="{8A44AC31-12DF-5F70-236B-EAE1F64E5FF9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2663" y="2493963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5" name="Freeform 109">
              <a:extLst>
                <a:ext uri="{FF2B5EF4-FFF2-40B4-BE49-F238E27FC236}">
                  <a16:creationId xmlns:a16="http://schemas.microsoft.com/office/drawing/2014/main" id="{8EBC029C-273A-6B15-CC2B-EA33E89C5A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40563" y="2146300"/>
              <a:ext cx="74613" cy="79375"/>
            </a:xfrm>
            <a:custGeom>
              <a:avLst/>
              <a:gdLst>
                <a:gd name="T0" fmla="*/ 0 w 251"/>
                <a:gd name="T1" fmla="*/ 132 h 266"/>
                <a:gd name="T2" fmla="*/ 0 w 251"/>
                <a:gd name="T3" fmla="*/ 75 h 266"/>
                <a:gd name="T4" fmla="*/ 88 w 251"/>
                <a:gd name="T5" fmla="*/ 19 h 266"/>
                <a:gd name="T6" fmla="*/ 207 w 251"/>
                <a:gd name="T7" fmla="*/ 78 h 266"/>
                <a:gd name="T8" fmla="*/ 208 w 251"/>
                <a:gd name="T9" fmla="*/ 187 h 266"/>
                <a:gd name="T10" fmla="*/ 88 w 251"/>
                <a:gd name="T11" fmla="*/ 247 h 266"/>
                <a:gd name="T12" fmla="*/ 0 w 251"/>
                <a:gd name="T13" fmla="*/ 189 h 266"/>
                <a:gd name="T14" fmla="*/ 0 w 251"/>
                <a:gd name="T15" fmla="*/ 132 h 266"/>
                <a:gd name="T16" fmla="*/ 48 w 251"/>
                <a:gd name="T17" fmla="*/ 131 h 266"/>
                <a:gd name="T18" fmla="*/ 48 w 251"/>
                <a:gd name="T19" fmla="*/ 187 h 266"/>
                <a:gd name="T20" fmla="*/ 72 w 251"/>
                <a:gd name="T21" fmla="*/ 202 h 266"/>
                <a:gd name="T22" fmla="*/ 181 w 251"/>
                <a:gd name="T23" fmla="*/ 148 h 266"/>
                <a:gd name="T24" fmla="*/ 181 w 251"/>
                <a:gd name="T25" fmla="*/ 118 h 266"/>
                <a:gd name="T26" fmla="*/ 72 w 251"/>
                <a:gd name="T27" fmla="*/ 64 h 266"/>
                <a:gd name="T28" fmla="*/ 48 w 251"/>
                <a:gd name="T29" fmla="*/ 79 h 266"/>
                <a:gd name="T30" fmla="*/ 48 w 251"/>
                <a:gd name="T31" fmla="*/ 131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51" h="266">
                  <a:moveTo>
                    <a:pt x="0" y="132"/>
                  </a:moveTo>
                  <a:cubicBezTo>
                    <a:pt x="0" y="113"/>
                    <a:pt x="0" y="94"/>
                    <a:pt x="0" y="75"/>
                  </a:cubicBezTo>
                  <a:cubicBezTo>
                    <a:pt x="1" y="30"/>
                    <a:pt x="46" y="0"/>
                    <a:pt x="88" y="19"/>
                  </a:cubicBezTo>
                  <a:cubicBezTo>
                    <a:pt x="128" y="37"/>
                    <a:pt x="168" y="57"/>
                    <a:pt x="207" y="78"/>
                  </a:cubicBezTo>
                  <a:cubicBezTo>
                    <a:pt x="251" y="102"/>
                    <a:pt x="251" y="163"/>
                    <a:pt x="208" y="187"/>
                  </a:cubicBezTo>
                  <a:cubicBezTo>
                    <a:pt x="169" y="209"/>
                    <a:pt x="129" y="228"/>
                    <a:pt x="88" y="247"/>
                  </a:cubicBezTo>
                  <a:cubicBezTo>
                    <a:pt x="46" y="266"/>
                    <a:pt x="1" y="236"/>
                    <a:pt x="0" y="189"/>
                  </a:cubicBezTo>
                  <a:cubicBezTo>
                    <a:pt x="0" y="170"/>
                    <a:pt x="0" y="151"/>
                    <a:pt x="0" y="132"/>
                  </a:cubicBezTo>
                  <a:close/>
                  <a:moveTo>
                    <a:pt x="48" y="131"/>
                  </a:moveTo>
                  <a:cubicBezTo>
                    <a:pt x="48" y="150"/>
                    <a:pt x="48" y="168"/>
                    <a:pt x="48" y="187"/>
                  </a:cubicBezTo>
                  <a:cubicBezTo>
                    <a:pt x="49" y="202"/>
                    <a:pt x="59" y="209"/>
                    <a:pt x="72" y="202"/>
                  </a:cubicBezTo>
                  <a:cubicBezTo>
                    <a:pt x="109" y="184"/>
                    <a:pt x="145" y="166"/>
                    <a:pt x="181" y="148"/>
                  </a:cubicBezTo>
                  <a:cubicBezTo>
                    <a:pt x="196" y="140"/>
                    <a:pt x="196" y="126"/>
                    <a:pt x="181" y="118"/>
                  </a:cubicBezTo>
                  <a:cubicBezTo>
                    <a:pt x="145" y="100"/>
                    <a:pt x="108" y="82"/>
                    <a:pt x="72" y="64"/>
                  </a:cubicBezTo>
                  <a:cubicBezTo>
                    <a:pt x="58" y="57"/>
                    <a:pt x="48" y="63"/>
                    <a:pt x="48" y="79"/>
                  </a:cubicBezTo>
                  <a:cubicBezTo>
                    <a:pt x="48" y="96"/>
                    <a:pt x="48" y="114"/>
                    <a:pt x="48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86" name="Group 285">
            <a:extLst>
              <a:ext uri="{FF2B5EF4-FFF2-40B4-BE49-F238E27FC236}">
                <a16:creationId xmlns:a16="http://schemas.microsoft.com/office/drawing/2014/main" id="{68C4FC8C-CBA1-2C43-8BC5-4CE33F2133EA}"/>
              </a:ext>
            </a:extLst>
          </p:cNvPr>
          <p:cNvGrpSpPr/>
          <p:nvPr/>
        </p:nvGrpSpPr>
        <p:grpSpPr>
          <a:xfrm>
            <a:off x="9358719" y="2893153"/>
            <a:ext cx="407988" cy="461963"/>
            <a:chOff x="7491413" y="2109788"/>
            <a:chExt cx="407988" cy="461963"/>
          </a:xfrm>
          <a:solidFill>
            <a:srgbClr val="43266B"/>
          </a:solidFill>
        </p:grpSpPr>
        <p:sp>
          <p:nvSpPr>
            <p:cNvPr id="287" name="Freeform 110">
              <a:extLst>
                <a:ext uri="{FF2B5EF4-FFF2-40B4-BE49-F238E27FC236}">
                  <a16:creationId xmlns:a16="http://schemas.microsoft.com/office/drawing/2014/main" id="{AC394AFC-7348-5148-A91F-58178A06BBB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1413" y="2109788"/>
              <a:ext cx="407988" cy="461963"/>
            </a:xfrm>
            <a:custGeom>
              <a:avLst/>
              <a:gdLst>
                <a:gd name="T0" fmla="*/ 76 w 1371"/>
                <a:gd name="T1" fmla="*/ 1381 h 1552"/>
                <a:gd name="T2" fmla="*/ 27 w 1371"/>
                <a:gd name="T3" fmla="*/ 502 h 1552"/>
                <a:gd name="T4" fmla="*/ 1067 w 1371"/>
                <a:gd name="T5" fmla="*/ 22 h 1552"/>
                <a:gd name="T6" fmla="*/ 1291 w 1371"/>
                <a:gd name="T7" fmla="*/ 354 h 1552"/>
                <a:gd name="T8" fmla="*/ 328 w 1371"/>
                <a:gd name="T9" fmla="*/ 636 h 1552"/>
                <a:gd name="T10" fmla="*/ 1343 w 1371"/>
                <a:gd name="T11" fmla="*/ 637 h 1552"/>
                <a:gd name="T12" fmla="*/ 1371 w 1371"/>
                <a:gd name="T13" fmla="*/ 1376 h 1552"/>
                <a:gd name="T14" fmla="*/ 835 w 1371"/>
                <a:gd name="T15" fmla="*/ 1552 h 1552"/>
                <a:gd name="T16" fmla="*/ 838 w 1371"/>
                <a:gd name="T17" fmla="*/ 1493 h 1552"/>
                <a:gd name="T18" fmla="*/ 1311 w 1371"/>
                <a:gd name="T19" fmla="*/ 1373 h 1552"/>
                <a:gd name="T20" fmla="*/ 136 w 1371"/>
                <a:gd name="T21" fmla="*/ 978 h 1552"/>
                <a:gd name="T22" fmla="*/ 251 w 1371"/>
                <a:gd name="T23" fmla="*/ 1492 h 1552"/>
                <a:gd name="T24" fmla="*/ 633 w 1371"/>
                <a:gd name="T25" fmla="*/ 1519 h 1552"/>
                <a:gd name="T26" fmla="*/ 917 w 1371"/>
                <a:gd name="T27" fmla="*/ 127 h 1552"/>
                <a:gd name="T28" fmla="*/ 1146 w 1371"/>
                <a:gd name="T29" fmla="*/ 333 h 1552"/>
                <a:gd name="T30" fmla="*/ 1208 w 1371"/>
                <a:gd name="T31" fmla="*/ 144 h 1552"/>
                <a:gd name="T32" fmla="*/ 389 w 1371"/>
                <a:gd name="T33" fmla="*/ 553 h 1552"/>
                <a:gd name="T34" fmla="*/ 169 w 1371"/>
                <a:gd name="T35" fmla="*/ 344 h 1552"/>
                <a:gd name="T36" fmla="*/ 127 w 1371"/>
                <a:gd name="T37" fmla="*/ 629 h 1552"/>
                <a:gd name="T38" fmla="*/ 1188 w 1371"/>
                <a:gd name="T39" fmla="*/ 696 h 1552"/>
                <a:gd name="T40" fmla="*/ 1048 w 1371"/>
                <a:gd name="T41" fmla="*/ 915 h 1552"/>
                <a:gd name="T42" fmla="*/ 137 w 1371"/>
                <a:gd name="T43" fmla="*/ 697 h 1552"/>
                <a:gd name="T44" fmla="*/ 280 w 1371"/>
                <a:gd name="T45" fmla="*/ 904 h 1552"/>
                <a:gd name="T46" fmla="*/ 137 w 1371"/>
                <a:gd name="T47" fmla="*/ 697 h 1552"/>
                <a:gd name="T48" fmla="*/ 856 w 1371"/>
                <a:gd name="T49" fmla="*/ 152 h 1552"/>
                <a:gd name="T50" fmla="*/ 694 w 1371"/>
                <a:gd name="T51" fmla="*/ 192 h 1552"/>
                <a:gd name="T52" fmla="*/ 879 w 1371"/>
                <a:gd name="T53" fmla="*/ 374 h 1552"/>
                <a:gd name="T54" fmla="*/ 468 w 1371"/>
                <a:gd name="T55" fmla="*/ 257 h 1552"/>
                <a:gd name="T56" fmla="*/ 647 w 1371"/>
                <a:gd name="T57" fmla="*/ 434 h 1552"/>
                <a:gd name="T58" fmla="*/ 837 w 1371"/>
                <a:gd name="T59" fmla="*/ 416 h 1552"/>
                <a:gd name="T60" fmla="*/ 468 w 1371"/>
                <a:gd name="T61" fmla="*/ 257 h 1552"/>
                <a:gd name="T62" fmla="*/ 452 w 1371"/>
                <a:gd name="T63" fmla="*/ 527 h 1552"/>
                <a:gd name="T64" fmla="*/ 618 w 1371"/>
                <a:gd name="T65" fmla="*/ 486 h 1552"/>
                <a:gd name="T66" fmla="*/ 378 w 1371"/>
                <a:gd name="T67" fmla="*/ 283 h 1552"/>
                <a:gd name="T68" fmla="*/ 730 w 1371"/>
                <a:gd name="T69" fmla="*/ 917 h 1552"/>
                <a:gd name="T70" fmla="*/ 869 w 1371"/>
                <a:gd name="T71" fmla="*/ 696 h 1552"/>
                <a:gd name="T72" fmla="*/ 584 w 1371"/>
                <a:gd name="T73" fmla="*/ 904 h 1552"/>
                <a:gd name="T74" fmla="*/ 947 w 1371"/>
                <a:gd name="T75" fmla="*/ 697 h 1552"/>
                <a:gd name="T76" fmla="*/ 813 w 1371"/>
                <a:gd name="T77" fmla="*/ 916 h 1552"/>
                <a:gd name="T78" fmla="*/ 1097 w 1371"/>
                <a:gd name="T79" fmla="*/ 710 h 1552"/>
                <a:gd name="T80" fmla="*/ 358 w 1371"/>
                <a:gd name="T81" fmla="*/ 916 h 1552"/>
                <a:gd name="T82" fmla="*/ 626 w 1371"/>
                <a:gd name="T83" fmla="*/ 711 h 1552"/>
                <a:gd name="T84" fmla="*/ 482 w 1371"/>
                <a:gd name="T85" fmla="*/ 696 h 1552"/>
                <a:gd name="T86" fmla="*/ 343 w 1371"/>
                <a:gd name="T87" fmla="*/ 916 h 1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371" h="1552">
                  <a:moveTo>
                    <a:pt x="220" y="1552"/>
                  </a:moveTo>
                  <a:cubicBezTo>
                    <a:pt x="211" y="1549"/>
                    <a:pt x="202" y="1547"/>
                    <a:pt x="193" y="1544"/>
                  </a:cubicBezTo>
                  <a:cubicBezTo>
                    <a:pt x="122" y="1522"/>
                    <a:pt x="76" y="1458"/>
                    <a:pt x="76" y="1381"/>
                  </a:cubicBezTo>
                  <a:cubicBezTo>
                    <a:pt x="76" y="1152"/>
                    <a:pt x="76" y="924"/>
                    <a:pt x="76" y="695"/>
                  </a:cubicBezTo>
                  <a:cubicBezTo>
                    <a:pt x="76" y="679"/>
                    <a:pt x="73" y="662"/>
                    <a:pt x="68" y="645"/>
                  </a:cubicBezTo>
                  <a:cubicBezTo>
                    <a:pt x="55" y="597"/>
                    <a:pt x="41" y="550"/>
                    <a:pt x="27" y="502"/>
                  </a:cubicBezTo>
                  <a:cubicBezTo>
                    <a:pt x="0" y="405"/>
                    <a:pt x="49" y="317"/>
                    <a:pt x="145" y="289"/>
                  </a:cubicBezTo>
                  <a:cubicBezTo>
                    <a:pt x="386" y="218"/>
                    <a:pt x="627" y="149"/>
                    <a:pt x="868" y="79"/>
                  </a:cubicBezTo>
                  <a:cubicBezTo>
                    <a:pt x="934" y="60"/>
                    <a:pt x="1000" y="39"/>
                    <a:pt x="1067" y="22"/>
                  </a:cubicBezTo>
                  <a:cubicBezTo>
                    <a:pt x="1159" y="0"/>
                    <a:pt x="1242" y="49"/>
                    <a:pt x="1270" y="140"/>
                  </a:cubicBezTo>
                  <a:cubicBezTo>
                    <a:pt x="1287" y="195"/>
                    <a:pt x="1302" y="250"/>
                    <a:pt x="1318" y="305"/>
                  </a:cubicBezTo>
                  <a:cubicBezTo>
                    <a:pt x="1326" y="333"/>
                    <a:pt x="1319" y="346"/>
                    <a:pt x="1291" y="354"/>
                  </a:cubicBezTo>
                  <a:cubicBezTo>
                    <a:pt x="1155" y="393"/>
                    <a:pt x="1020" y="433"/>
                    <a:pt x="885" y="472"/>
                  </a:cubicBezTo>
                  <a:cubicBezTo>
                    <a:pt x="704" y="524"/>
                    <a:pt x="523" y="577"/>
                    <a:pt x="341" y="629"/>
                  </a:cubicBezTo>
                  <a:cubicBezTo>
                    <a:pt x="337" y="630"/>
                    <a:pt x="332" y="632"/>
                    <a:pt x="328" y="636"/>
                  </a:cubicBezTo>
                  <a:cubicBezTo>
                    <a:pt x="333" y="636"/>
                    <a:pt x="338" y="636"/>
                    <a:pt x="343" y="636"/>
                  </a:cubicBezTo>
                  <a:cubicBezTo>
                    <a:pt x="670" y="636"/>
                    <a:pt x="997" y="636"/>
                    <a:pt x="1323" y="636"/>
                  </a:cubicBezTo>
                  <a:cubicBezTo>
                    <a:pt x="1330" y="636"/>
                    <a:pt x="1337" y="636"/>
                    <a:pt x="1343" y="637"/>
                  </a:cubicBezTo>
                  <a:cubicBezTo>
                    <a:pt x="1358" y="638"/>
                    <a:pt x="1367" y="646"/>
                    <a:pt x="1369" y="661"/>
                  </a:cubicBezTo>
                  <a:cubicBezTo>
                    <a:pt x="1370" y="667"/>
                    <a:pt x="1371" y="673"/>
                    <a:pt x="1371" y="679"/>
                  </a:cubicBezTo>
                  <a:cubicBezTo>
                    <a:pt x="1371" y="911"/>
                    <a:pt x="1371" y="1144"/>
                    <a:pt x="1371" y="1376"/>
                  </a:cubicBezTo>
                  <a:cubicBezTo>
                    <a:pt x="1371" y="1451"/>
                    <a:pt x="1338" y="1506"/>
                    <a:pt x="1270" y="1538"/>
                  </a:cubicBezTo>
                  <a:cubicBezTo>
                    <a:pt x="1256" y="1544"/>
                    <a:pt x="1240" y="1547"/>
                    <a:pt x="1225" y="1552"/>
                  </a:cubicBezTo>
                  <a:cubicBezTo>
                    <a:pt x="1095" y="1552"/>
                    <a:pt x="965" y="1552"/>
                    <a:pt x="835" y="1552"/>
                  </a:cubicBezTo>
                  <a:cubicBezTo>
                    <a:pt x="832" y="1550"/>
                    <a:pt x="829" y="1548"/>
                    <a:pt x="827" y="1546"/>
                  </a:cubicBezTo>
                  <a:cubicBezTo>
                    <a:pt x="816" y="1539"/>
                    <a:pt x="812" y="1528"/>
                    <a:pt x="815" y="1516"/>
                  </a:cubicBezTo>
                  <a:cubicBezTo>
                    <a:pt x="817" y="1504"/>
                    <a:pt x="825" y="1496"/>
                    <a:pt x="838" y="1493"/>
                  </a:cubicBezTo>
                  <a:cubicBezTo>
                    <a:pt x="843" y="1492"/>
                    <a:pt x="849" y="1492"/>
                    <a:pt x="855" y="1492"/>
                  </a:cubicBezTo>
                  <a:cubicBezTo>
                    <a:pt x="967" y="1492"/>
                    <a:pt x="1079" y="1492"/>
                    <a:pt x="1191" y="1492"/>
                  </a:cubicBezTo>
                  <a:cubicBezTo>
                    <a:pt x="1267" y="1492"/>
                    <a:pt x="1311" y="1448"/>
                    <a:pt x="1311" y="1373"/>
                  </a:cubicBezTo>
                  <a:cubicBezTo>
                    <a:pt x="1311" y="1247"/>
                    <a:pt x="1311" y="1120"/>
                    <a:pt x="1311" y="994"/>
                  </a:cubicBezTo>
                  <a:cubicBezTo>
                    <a:pt x="1311" y="988"/>
                    <a:pt x="1310" y="983"/>
                    <a:pt x="1310" y="978"/>
                  </a:cubicBezTo>
                  <a:cubicBezTo>
                    <a:pt x="918" y="978"/>
                    <a:pt x="527" y="978"/>
                    <a:pt x="136" y="978"/>
                  </a:cubicBezTo>
                  <a:cubicBezTo>
                    <a:pt x="136" y="983"/>
                    <a:pt x="136" y="988"/>
                    <a:pt x="136" y="992"/>
                  </a:cubicBezTo>
                  <a:cubicBezTo>
                    <a:pt x="136" y="1121"/>
                    <a:pt x="136" y="1249"/>
                    <a:pt x="136" y="1378"/>
                  </a:cubicBezTo>
                  <a:cubicBezTo>
                    <a:pt x="136" y="1447"/>
                    <a:pt x="181" y="1492"/>
                    <a:pt x="251" y="1492"/>
                  </a:cubicBezTo>
                  <a:cubicBezTo>
                    <a:pt x="306" y="1492"/>
                    <a:pt x="362" y="1492"/>
                    <a:pt x="417" y="1492"/>
                  </a:cubicBezTo>
                  <a:cubicBezTo>
                    <a:pt x="477" y="1492"/>
                    <a:pt x="537" y="1492"/>
                    <a:pt x="597" y="1492"/>
                  </a:cubicBezTo>
                  <a:cubicBezTo>
                    <a:pt x="618" y="1492"/>
                    <a:pt x="631" y="1502"/>
                    <a:pt x="633" y="1519"/>
                  </a:cubicBezTo>
                  <a:cubicBezTo>
                    <a:pt x="634" y="1536"/>
                    <a:pt x="624" y="1545"/>
                    <a:pt x="610" y="1552"/>
                  </a:cubicBezTo>
                  <a:cubicBezTo>
                    <a:pt x="480" y="1552"/>
                    <a:pt x="350" y="1552"/>
                    <a:pt x="220" y="1552"/>
                  </a:cubicBezTo>
                  <a:close/>
                  <a:moveTo>
                    <a:pt x="917" y="127"/>
                  </a:moveTo>
                  <a:cubicBezTo>
                    <a:pt x="921" y="131"/>
                    <a:pt x="923" y="133"/>
                    <a:pt x="925" y="134"/>
                  </a:cubicBezTo>
                  <a:cubicBezTo>
                    <a:pt x="993" y="200"/>
                    <a:pt x="1060" y="265"/>
                    <a:pt x="1129" y="330"/>
                  </a:cubicBezTo>
                  <a:cubicBezTo>
                    <a:pt x="1132" y="333"/>
                    <a:pt x="1141" y="335"/>
                    <a:pt x="1146" y="333"/>
                  </a:cubicBezTo>
                  <a:cubicBezTo>
                    <a:pt x="1178" y="325"/>
                    <a:pt x="1211" y="315"/>
                    <a:pt x="1243" y="305"/>
                  </a:cubicBezTo>
                  <a:cubicBezTo>
                    <a:pt x="1247" y="304"/>
                    <a:pt x="1250" y="303"/>
                    <a:pt x="1255" y="301"/>
                  </a:cubicBezTo>
                  <a:cubicBezTo>
                    <a:pt x="1239" y="248"/>
                    <a:pt x="1225" y="195"/>
                    <a:pt x="1208" y="144"/>
                  </a:cubicBezTo>
                  <a:cubicBezTo>
                    <a:pt x="1192" y="98"/>
                    <a:pt x="1140" y="67"/>
                    <a:pt x="1094" y="78"/>
                  </a:cubicBezTo>
                  <a:cubicBezTo>
                    <a:pt x="1036" y="91"/>
                    <a:pt x="978" y="110"/>
                    <a:pt x="917" y="127"/>
                  </a:cubicBezTo>
                  <a:close/>
                  <a:moveTo>
                    <a:pt x="389" y="553"/>
                  </a:moveTo>
                  <a:cubicBezTo>
                    <a:pt x="388" y="551"/>
                    <a:pt x="388" y="549"/>
                    <a:pt x="388" y="549"/>
                  </a:cubicBezTo>
                  <a:cubicBezTo>
                    <a:pt x="318" y="482"/>
                    <a:pt x="248" y="414"/>
                    <a:pt x="178" y="347"/>
                  </a:cubicBezTo>
                  <a:cubicBezTo>
                    <a:pt x="176" y="345"/>
                    <a:pt x="172" y="344"/>
                    <a:pt x="169" y="344"/>
                  </a:cubicBezTo>
                  <a:cubicBezTo>
                    <a:pt x="115" y="350"/>
                    <a:pt x="69" y="412"/>
                    <a:pt x="81" y="466"/>
                  </a:cubicBezTo>
                  <a:cubicBezTo>
                    <a:pt x="90" y="506"/>
                    <a:pt x="103" y="545"/>
                    <a:pt x="114" y="585"/>
                  </a:cubicBezTo>
                  <a:cubicBezTo>
                    <a:pt x="118" y="599"/>
                    <a:pt x="122" y="614"/>
                    <a:pt x="127" y="629"/>
                  </a:cubicBezTo>
                  <a:cubicBezTo>
                    <a:pt x="215" y="603"/>
                    <a:pt x="302" y="578"/>
                    <a:pt x="389" y="553"/>
                  </a:cubicBezTo>
                  <a:close/>
                  <a:moveTo>
                    <a:pt x="1310" y="696"/>
                  </a:moveTo>
                  <a:cubicBezTo>
                    <a:pt x="1269" y="696"/>
                    <a:pt x="1228" y="697"/>
                    <a:pt x="1188" y="696"/>
                  </a:cubicBezTo>
                  <a:cubicBezTo>
                    <a:pt x="1178" y="696"/>
                    <a:pt x="1172" y="699"/>
                    <a:pt x="1167" y="708"/>
                  </a:cubicBezTo>
                  <a:cubicBezTo>
                    <a:pt x="1130" y="773"/>
                    <a:pt x="1092" y="838"/>
                    <a:pt x="1055" y="903"/>
                  </a:cubicBezTo>
                  <a:cubicBezTo>
                    <a:pt x="1053" y="907"/>
                    <a:pt x="1051" y="911"/>
                    <a:pt x="1048" y="915"/>
                  </a:cubicBezTo>
                  <a:cubicBezTo>
                    <a:pt x="1136" y="915"/>
                    <a:pt x="1223" y="915"/>
                    <a:pt x="1310" y="915"/>
                  </a:cubicBezTo>
                  <a:cubicBezTo>
                    <a:pt x="1310" y="842"/>
                    <a:pt x="1310" y="770"/>
                    <a:pt x="1310" y="696"/>
                  </a:cubicBezTo>
                  <a:close/>
                  <a:moveTo>
                    <a:pt x="137" y="697"/>
                  </a:moveTo>
                  <a:cubicBezTo>
                    <a:pt x="137" y="771"/>
                    <a:pt x="137" y="843"/>
                    <a:pt x="137" y="916"/>
                  </a:cubicBezTo>
                  <a:cubicBezTo>
                    <a:pt x="178" y="916"/>
                    <a:pt x="218" y="916"/>
                    <a:pt x="259" y="917"/>
                  </a:cubicBezTo>
                  <a:cubicBezTo>
                    <a:pt x="269" y="917"/>
                    <a:pt x="275" y="913"/>
                    <a:pt x="280" y="904"/>
                  </a:cubicBezTo>
                  <a:cubicBezTo>
                    <a:pt x="317" y="840"/>
                    <a:pt x="354" y="776"/>
                    <a:pt x="391" y="711"/>
                  </a:cubicBezTo>
                  <a:cubicBezTo>
                    <a:pt x="393" y="707"/>
                    <a:pt x="395" y="703"/>
                    <a:pt x="398" y="697"/>
                  </a:cubicBezTo>
                  <a:cubicBezTo>
                    <a:pt x="310" y="697"/>
                    <a:pt x="224" y="697"/>
                    <a:pt x="137" y="697"/>
                  </a:cubicBezTo>
                  <a:close/>
                  <a:moveTo>
                    <a:pt x="1067" y="356"/>
                  </a:moveTo>
                  <a:cubicBezTo>
                    <a:pt x="1065" y="353"/>
                    <a:pt x="1064" y="352"/>
                    <a:pt x="1063" y="350"/>
                  </a:cubicBezTo>
                  <a:cubicBezTo>
                    <a:pt x="994" y="284"/>
                    <a:pt x="925" y="218"/>
                    <a:pt x="856" y="152"/>
                  </a:cubicBezTo>
                  <a:cubicBezTo>
                    <a:pt x="853" y="149"/>
                    <a:pt x="845" y="149"/>
                    <a:pt x="840" y="150"/>
                  </a:cubicBezTo>
                  <a:cubicBezTo>
                    <a:pt x="822" y="154"/>
                    <a:pt x="805" y="160"/>
                    <a:pt x="787" y="165"/>
                  </a:cubicBezTo>
                  <a:cubicBezTo>
                    <a:pt x="756" y="174"/>
                    <a:pt x="725" y="183"/>
                    <a:pt x="694" y="192"/>
                  </a:cubicBezTo>
                  <a:cubicBezTo>
                    <a:pt x="693" y="194"/>
                    <a:pt x="692" y="195"/>
                    <a:pt x="691" y="197"/>
                  </a:cubicBezTo>
                  <a:cubicBezTo>
                    <a:pt x="696" y="200"/>
                    <a:pt x="701" y="202"/>
                    <a:pt x="705" y="206"/>
                  </a:cubicBezTo>
                  <a:cubicBezTo>
                    <a:pt x="763" y="262"/>
                    <a:pt x="823" y="317"/>
                    <a:pt x="879" y="374"/>
                  </a:cubicBezTo>
                  <a:cubicBezTo>
                    <a:pt x="901" y="397"/>
                    <a:pt x="920" y="403"/>
                    <a:pt x="949" y="391"/>
                  </a:cubicBezTo>
                  <a:cubicBezTo>
                    <a:pt x="987" y="377"/>
                    <a:pt x="1027" y="368"/>
                    <a:pt x="1067" y="356"/>
                  </a:cubicBezTo>
                  <a:close/>
                  <a:moveTo>
                    <a:pt x="468" y="257"/>
                  </a:moveTo>
                  <a:cubicBezTo>
                    <a:pt x="467" y="259"/>
                    <a:pt x="466" y="261"/>
                    <a:pt x="465" y="262"/>
                  </a:cubicBezTo>
                  <a:cubicBezTo>
                    <a:pt x="470" y="265"/>
                    <a:pt x="475" y="267"/>
                    <a:pt x="479" y="271"/>
                  </a:cubicBezTo>
                  <a:cubicBezTo>
                    <a:pt x="535" y="325"/>
                    <a:pt x="593" y="377"/>
                    <a:pt x="647" y="434"/>
                  </a:cubicBezTo>
                  <a:cubicBezTo>
                    <a:pt x="673" y="461"/>
                    <a:pt x="696" y="469"/>
                    <a:pt x="732" y="454"/>
                  </a:cubicBezTo>
                  <a:cubicBezTo>
                    <a:pt x="766" y="440"/>
                    <a:pt x="804" y="433"/>
                    <a:pt x="841" y="422"/>
                  </a:cubicBezTo>
                  <a:cubicBezTo>
                    <a:pt x="839" y="419"/>
                    <a:pt x="838" y="417"/>
                    <a:pt x="837" y="416"/>
                  </a:cubicBezTo>
                  <a:cubicBezTo>
                    <a:pt x="768" y="350"/>
                    <a:pt x="699" y="283"/>
                    <a:pt x="630" y="217"/>
                  </a:cubicBezTo>
                  <a:cubicBezTo>
                    <a:pt x="628" y="215"/>
                    <a:pt x="622" y="213"/>
                    <a:pt x="619" y="214"/>
                  </a:cubicBezTo>
                  <a:cubicBezTo>
                    <a:pt x="569" y="228"/>
                    <a:pt x="518" y="243"/>
                    <a:pt x="468" y="257"/>
                  </a:cubicBezTo>
                  <a:close/>
                  <a:moveTo>
                    <a:pt x="242" y="323"/>
                  </a:moveTo>
                  <a:cubicBezTo>
                    <a:pt x="243" y="325"/>
                    <a:pt x="244" y="327"/>
                    <a:pt x="245" y="328"/>
                  </a:cubicBezTo>
                  <a:cubicBezTo>
                    <a:pt x="314" y="394"/>
                    <a:pt x="383" y="461"/>
                    <a:pt x="452" y="527"/>
                  </a:cubicBezTo>
                  <a:cubicBezTo>
                    <a:pt x="455" y="530"/>
                    <a:pt x="463" y="531"/>
                    <a:pt x="468" y="529"/>
                  </a:cubicBezTo>
                  <a:cubicBezTo>
                    <a:pt x="509" y="518"/>
                    <a:pt x="550" y="506"/>
                    <a:pt x="592" y="494"/>
                  </a:cubicBezTo>
                  <a:cubicBezTo>
                    <a:pt x="599" y="492"/>
                    <a:pt x="607" y="489"/>
                    <a:pt x="618" y="486"/>
                  </a:cubicBezTo>
                  <a:cubicBezTo>
                    <a:pt x="612" y="481"/>
                    <a:pt x="608" y="478"/>
                    <a:pt x="604" y="474"/>
                  </a:cubicBezTo>
                  <a:cubicBezTo>
                    <a:pt x="541" y="414"/>
                    <a:pt x="478" y="354"/>
                    <a:pt x="415" y="292"/>
                  </a:cubicBezTo>
                  <a:cubicBezTo>
                    <a:pt x="403" y="281"/>
                    <a:pt x="394" y="278"/>
                    <a:pt x="378" y="283"/>
                  </a:cubicBezTo>
                  <a:cubicBezTo>
                    <a:pt x="333" y="297"/>
                    <a:pt x="287" y="310"/>
                    <a:pt x="242" y="323"/>
                  </a:cubicBezTo>
                  <a:close/>
                  <a:moveTo>
                    <a:pt x="578" y="916"/>
                  </a:moveTo>
                  <a:cubicBezTo>
                    <a:pt x="630" y="916"/>
                    <a:pt x="680" y="916"/>
                    <a:pt x="730" y="917"/>
                  </a:cubicBezTo>
                  <a:cubicBezTo>
                    <a:pt x="740" y="917"/>
                    <a:pt x="745" y="913"/>
                    <a:pt x="750" y="905"/>
                  </a:cubicBezTo>
                  <a:cubicBezTo>
                    <a:pt x="787" y="840"/>
                    <a:pt x="824" y="775"/>
                    <a:pt x="862" y="710"/>
                  </a:cubicBezTo>
                  <a:cubicBezTo>
                    <a:pt x="864" y="706"/>
                    <a:pt x="866" y="702"/>
                    <a:pt x="869" y="696"/>
                  </a:cubicBezTo>
                  <a:cubicBezTo>
                    <a:pt x="817" y="696"/>
                    <a:pt x="767" y="697"/>
                    <a:pt x="717" y="696"/>
                  </a:cubicBezTo>
                  <a:cubicBezTo>
                    <a:pt x="707" y="696"/>
                    <a:pt x="702" y="700"/>
                    <a:pt x="697" y="708"/>
                  </a:cubicBezTo>
                  <a:cubicBezTo>
                    <a:pt x="660" y="773"/>
                    <a:pt x="622" y="838"/>
                    <a:pt x="584" y="904"/>
                  </a:cubicBezTo>
                  <a:cubicBezTo>
                    <a:pt x="582" y="907"/>
                    <a:pt x="581" y="910"/>
                    <a:pt x="578" y="916"/>
                  </a:cubicBezTo>
                  <a:close/>
                  <a:moveTo>
                    <a:pt x="1104" y="696"/>
                  </a:moveTo>
                  <a:cubicBezTo>
                    <a:pt x="1050" y="696"/>
                    <a:pt x="998" y="696"/>
                    <a:pt x="947" y="697"/>
                  </a:cubicBezTo>
                  <a:cubicBezTo>
                    <a:pt x="942" y="697"/>
                    <a:pt x="936" y="703"/>
                    <a:pt x="933" y="707"/>
                  </a:cubicBezTo>
                  <a:cubicBezTo>
                    <a:pt x="895" y="773"/>
                    <a:pt x="857" y="839"/>
                    <a:pt x="819" y="905"/>
                  </a:cubicBezTo>
                  <a:cubicBezTo>
                    <a:pt x="817" y="908"/>
                    <a:pt x="816" y="911"/>
                    <a:pt x="813" y="916"/>
                  </a:cubicBezTo>
                  <a:cubicBezTo>
                    <a:pt x="865" y="916"/>
                    <a:pt x="915" y="916"/>
                    <a:pt x="965" y="917"/>
                  </a:cubicBezTo>
                  <a:cubicBezTo>
                    <a:pt x="975" y="917"/>
                    <a:pt x="980" y="913"/>
                    <a:pt x="985" y="905"/>
                  </a:cubicBezTo>
                  <a:cubicBezTo>
                    <a:pt x="1022" y="840"/>
                    <a:pt x="1059" y="775"/>
                    <a:pt x="1097" y="710"/>
                  </a:cubicBezTo>
                  <a:cubicBezTo>
                    <a:pt x="1099" y="707"/>
                    <a:pt x="1101" y="703"/>
                    <a:pt x="1104" y="696"/>
                  </a:cubicBezTo>
                  <a:close/>
                  <a:moveTo>
                    <a:pt x="343" y="916"/>
                  </a:moveTo>
                  <a:cubicBezTo>
                    <a:pt x="349" y="916"/>
                    <a:pt x="353" y="916"/>
                    <a:pt x="358" y="916"/>
                  </a:cubicBezTo>
                  <a:cubicBezTo>
                    <a:pt x="403" y="917"/>
                    <a:pt x="448" y="916"/>
                    <a:pt x="494" y="917"/>
                  </a:cubicBezTo>
                  <a:cubicBezTo>
                    <a:pt x="504" y="917"/>
                    <a:pt x="510" y="913"/>
                    <a:pt x="515" y="904"/>
                  </a:cubicBezTo>
                  <a:cubicBezTo>
                    <a:pt x="552" y="840"/>
                    <a:pt x="589" y="776"/>
                    <a:pt x="626" y="711"/>
                  </a:cubicBezTo>
                  <a:cubicBezTo>
                    <a:pt x="628" y="707"/>
                    <a:pt x="631" y="703"/>
                    <a:pt x="633" y="697"/>
                  </a:cubicBezTo>
                  <a:cubicBezTo>
                    <a:pt x="627" y="697"/>
                    <a:pt x="623" y="696"/>
                    <a:pt x="619" y="696"/>
                  </a:cubicBezTo>
                  <a:cubicBezTo>
                    <a:pt x="573" y="696"/>
                    <a:pt x="528" y="697"/>
                    <a:pt x="482" y="696"/>
                  </a:cubicBezTo>
                  <a:cubicBezTo>
                    <a:pt x="472" y="696"/>
                    <a:pt x="467" y="700"/>
                    <a:pt x="462" y="709"/>
                  </a:cubicBezTo>
                  <a:cubicBezTo>
                    <a:pt x="425" y="773"/>
                    <a:pt x="387" y="837"/>
                    <a:pt x="350" y="902"/>
                  </a:cubicBezTo>
                  <a:cubicBezTo>
                    <a:pt x="348" y="906"/>
                    <a:pt x="346" y="910"/>
                    <a:pt x="343" y="9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8" name="Freeform 111">
              <a:extLst>
                <a:ext uri="{FF2B5EF4-FFF2-40B4-BE49-F238E27FC236}">
                  <a16:creationId xmlns:a16="http://schemas.microsoft.com/office/drawing/2014/main" id="{3671B725-7743-E1C5-7763-D48CF8FD8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7788" y="2554288"/>
              <a:ext cx="19050" cy="17463"/>
            </a:xfrm>
            <a:custGeom>
              <a:avLst/>
              <a:gdLst>
                <a:gd name="T0" fmla="*/ 24 w 65"/>
                <a:gd name="T1" fmla="*/ 60 h 60"/>
                <a:gd name="T2" fmla="*/ 16 w 65"/>
                <a:gd name="T3" fmla="*/ 54 h 60"/>
                <a:gd name="T4" fmla="*/ 4 w 65"/>
                <a:gd name="T5" fmla="*/ 21 h 60"/>
                <a:gd name="T6" fmla="*/ 32 w 65"/>
                <a:gd name="T7" fmla="*/ 0 h 60"/>
                <a:gd name="T8" fmla="*/ 60 w 65"/>
                <a:gd name="T9" fmla="*/ 21 h 60"/>
                <a:gd name="T10" fmla="*/ 48 w 65"/>
                <a:gd name="T11" fmla="*/ 55 h 60"/>
                <a:gd name="T12" fmla="*/ 39 w 65"/>
                <a:gd name="T13" fmla="*/ 60 h 60"/>
                <a:gd name="T14" fmla="*/ 24 w 65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60">
                  <a:moveTo>
                    <a:pt x="24" y="60"/>
                  </a:moveTo>
                  <a:cubicBezTo>
                    <a:pt x="21" y="58"/>
                    <a:pt x="18" y="56"/>
                    <a:pt x="16" y="54"/>
                  </a:cubicBezTo>
                  <a:cubicBezTo>
                    <a:pt x="4" y="46"/>
                    <a:pt x="0" y="34"/>
                    <a:pt x="4" y="21"/>
                  </a:cubicBezTo>
                  <a:cubicBezTo>
                    <a:pt x="8" y="8"/>
                    <a:pt x="18" y="0"/>
                    <a:pt x="32" y="0"/>
                  </a:cubicBezTo>
                  <a:cubicBezTo>
                    <a:pt x="46" y="1"/>
                    <a:pt x="56" y="8"/>
                    <a:pt x="60" y="21"/>
                  </a:cubicBezTo>
                  <a:cubicBezTo>
                    <a:pt x="65" y="35"/>
                    <a:pt x="60" y="47"/>
                    <a:pt x="48" y="55"/>
                  </a:cubicBezTo>
                  <a:cubicBezTo>
                    <a:pt x="45" y="57"/>
                    <a:pt x="42" y="58"/>
                    <a:pt x="39" y="60"/>
                  </a:cubicBezTo>
                  <a:cubicBezTo>
                    <a:pt x="34" y="60"/>
                    <a:pt x="29" y="60"/>
                    <a:pt x="2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9" name="Freeform 112">
              <a:extLst>
                <a:ext uri="{FF2B5EF4-FFF2-40B4-BE49-F238E27FC236}">
                  <a16:creationId xmlns:a16="http://schemas.microsoft.com/office/drawing/2014/main" id="{F5363C24-198A-0042-C236-E9C922A326F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2388" y="2419350"/>
              <a:ext cx="98425" cy="114300"/>
            </a:xfrm>
            <a:custGeom>
              <a:avLst/>
              <a:gdLst>
                <a:gd name="T0" fmla="*/ 0 w 331"/>
                <a:gd name="T1" fmla="*/ 191 h 382"/>
                <a:gd name="T2" fmla="*/ 0 w 331"/>
                <a:gd name="T3" fmla="*/ 47 h 382"/>
                <a:gd name="T4" fmla="*/ 52 w 331"/>
                <a:gd name="T5" fmla="*/ 17 h 382"/>
                <a:gd name="T6" fmla="*/ 302 w 331"/>
                <a:gd name="T7" fmla="*/ 162 h 382"/>
                <a:gd name="T8" fmla="*/ 303 w 331"/>
                <a:gd name="T9" fmla="*/ 221 h 382"/>
                <a:gd name="T10" fmla="*/ 51 w 331"/>
                <a:gd name="T11" fmla="*/ 366 h 382"/>
                <a:gd name="T12" fmla="*/ 0 w 331"/>
                <a:gd name="T13" fmla="*/ 336 h 382"/>
                <a:gd name="T14" fmla="*/ 0 w 331"/>
                <a:gd name="T15" fmla="*/ 191 h 382"/>
                <a:gd name="T16" fmla="*/ 234 w 331"/>
                <a:gd name="T17" fmla="*/ 191 h 382"/>
                <a:gd name="T18" fmla="*/ 61 w 331"/>
                <a:gd name="T19" fmla="*/ 92 h 382"/>
                <a:gd name="T20" fmla="*/ 61 w 331"/>
                <a:gd name="T21" fmla="*/ 291 h 382"/>
                <a:gd name="T22" fmla="*/ 234 w 331"/>
                <a:gd name="T23" fmla="*/ 191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1" h="382">
                  <a:moveTo>
                    <a:pt x="0" y="191"/>
                  </a:moveTo>
                  <a:cubicBezTo>
                    <a:pt x="0" y="143"/>
                    <a:pt x="0" y="95"/>
                    <a:pt x="0" y="47"/>
                  </a:cubicBezTo>
                  <a:cubicBezTo>
                    <a:pt x="0" y="13"/>
                    <a:pt x="23" y="0"/>
                    <a:pt x="52" y="17"/>
                  </a:cubicBezTo>
                  <a:cubicBezTo>
                    <a:pt x="135" y="65"/>
                    <a:pt x="219" y="113"/>
                    <a:pt x="302" y="162"/>
                  </a:cubicBezTo>
                  <a:cubicBezTo>
                    <a:pt x="331" y="178"/>
                    <a:pt x="331" y="204"/>
                    <a:pt x="303" y="221"/>
                  </a:cubicBezTo>
                  <a:cubicBezTo>
                    <a:pt x="219" y="269"/>
                    <a:pt x="135" y="318"/>
                    <a:pt x="51" y="366"/>
                  </a:cubicBezTo>
                  <a:cubicBezTo>
                    <a:pt x="23" y="382"/>
                    <a:pt x="0" y="369"/>
                    <a:pt x="0" y="336"/>
                  </a:cubicBezTo>
                  <a:cubicBezTo>
                    <a:pt x="0" y="288"/>
                    <a:pt x="0" y="239"/>
                    <a:pt x="0" y="191"/>
                  </a:cubicBezTo>
                  <a:close/>
                  <a:moveTo>
                    <a:pt x="234" y="191"/>
                  </a:moveTo>
                  <a:cubicBezTo>
                    <a:pt x="175" y="158"/>
                    <a:pt x="119" y="125"/>
                    <a:pt x="61" y="92"/>
                  </a:cubicBezTo>
                  <a:cubicBezTo>
                    <a:pt x="61" y="159"/>
                    <a:pt x="61" y="224"/>
                    <a:pt x="61" y="291"/>
                  </a:cubicBezTo>
                  <a:cubicBezTo>
                    <a:pt x="119" y="258"/>
                    <a:pt x="175" y="225"/>
                    <a:pt x="234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0" name="Group 289">
            <a:extLst>
              <a:ext uri="{FF2B5EF4-FFF2-40B4-BE49-F238E27FC236}">
                <a16:creationId xmlns:a16="http://schemas.microsoft.com/office/drawing/2014/main" id="{FE084E12-2E59-BDF3-F5FB-5886FF1945F5}"/>
              </a:ext>
            </a:extLst>
          </p:cNvPr>
          <p:cNvGrpSpPr/>
          <p:nvPr/>
        </p:nvGrpSpPr>
        <p:grpSpPr>
          <a:xfrm>
            <a:off x="9906111" y="2892358"/>
            <a:ext cx="465139" cy="463551"/>
            <a:chOff x="8304213" y="1747838"/>
            <a:chExt cx="465138" cy="463550"/>
          </a:xfrm>
          <a:solidFill>
            <a:srgbClr val="43266B"/>
          </a:solidFill>
        </p:grpSpPr>
        <p:sp>
          <p:nvSpPr>
            <p:cNvPr id="291" name="Freeform 19">
              <a:extLst>
                <a:ext uri="{FF2B5EF4-FFF2-40B4-BE49-F238E27FC236}">
                  <a16:creationId xmlns:a16="http://schemas.microsoft.com/office/drawing/2014/main" id="{AB18F359-FA65-3CB3-69FF-B3A9ADEDC3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04213" y="1747838"/>
              <a:ext cx="465138" cy="463550"/>
            </a:xfrm>
            <a:custGeom>
              <a:avLst/>
              <a:gdLst>
                <a:gd name="T0" fmla="*/ 1227 w 1514"/>
                <a:gd name="T1" fmla="*/ 259 h 1507"/>
                <a:gd name="T2" fmla="*/ 1474 w 1514"/>
                <a:gd name="T3" fmla="*/ 163 h 1507"/>
                <a:gd name="T4" fmla="*/ 1456 w 1514"/>
                <a:gd name="T5" fmla="*/ 357 h 1507"/>
                <a:gd name="T6" fmla="*/ 1276 w 1514"/>
                <a:gd name="T7" fmla="*/ 393 h 1507"/>
                <a:gd name="T8" fmla="*/ 1071 w 1514"/>
                <a:gd name="T9" fmla="*/ 473 h 1507"/>
                <a:gd name="T10" fmla="*/ 1115 w 1514"/>
                <a:gd name="T11" fmla="*/ 911 h 1507"/>
                <a:gd name="T12" fmla="*/ 1008 w 1514"/>
                <a:gd name="T13" fmla="*/ 1056 h 1507"/>
                <a:gd name="T14" fmla="*/ 1488 w 1514"/>
                <a:gd name="T15" fmla="*/ 1193 h 1507"/>
                <a:gd name="T16" fmla="*/ 1008 w 1514"/>
                <a:gd name="T17" fmla="*/ 1380 h 1507"/>
                <a:gd name="T18" fmla="*/ 0 w 1514"/>
                <a:gd name="T19" fmla="*/ 193 h 1507"/>
                <a:gd name="T20" fmla="*/ 363 w 1514"/>
                <a:gd name="T21" fmla="*/ 19 h 1507"/>
                <a:gd name="T22" fmla="*/ 739 w 1514"/>
                <a:gd name="T23" fmla="*/ 992 h 1507"/>
                <a:gd name="T24" fmla="*/ 710 w 1514"/>
                <a:gd name="T25" fmla="*/ 477 h 1507"/>
                <a:gd name="T26" fmla="*/ 303 w 1514"/>
                <a:gd name="T27" fmla="*/ 229 h 1507"/>
                <a:gd name="T28" fmla="*/ 145 w 1514"/>
                <a:gd name="T29" fmla="*/ 1362 h 1507"/>
                <a:gd name="T30" fmla="*/ 730 w 1514"/>
                <a:gd name="T31" fmla="*/ 1311 h 1507"/>
                <a:gd name="T32" fmla="*/ 672 w 1514"/>
                <a:gd name="T33" fmla="*/ 1100 h 1507"/>
                <a:gd name="T34" fmla="*/ 745 w 1514"/>
                <a:gd name="T35" fmla="*/ 511 h 1507"/>
                <a:gd name="T36" fmla="*/ 912 w 1514"/>
                <a:gd name="T37" fmla="*/ 1358 h 1507"/>
                <a:gd name="T38" fmla="*/ 96 w 1514"/>
                <a:gd name="T39" fmla="*/ 215 h 1507"/>
                <a:gd name="T40" fmla="*/ 287 w 1514"/>
                <a:gd name="T41" fmla="*/ 115 h 1507"/>
                <a:gd name="T42" fmla="*/ 48 w 1514"/>
                <a:gd name="T43" fmla="*/ 1377 h 1507"/>
                <a:gd name="T44" fmla="*/ 955 w 1514"/>
                <a:gd name="T45" fmla="*/ 1410 h 1507"/>
                <a:gd name="T46" fmla="*/ 885 w 1514"/>
                <a:gd name="T47" fmla="*/ 67 h 1507"/>
                <a:gd name="T48" fmla="*/ 1006 w 1514"/>
                <a:gd name="T49" fmla="*/ 308 h 1507"/>
                <a:gd name="T50" fmla="*/ 939 w 1514"/>
                <a:gd name="T51" fmla="*/ 174 h 1507"/>
                <a:gd name="T52" fmla="*/ 673 w 1514"/>
                <a:gd name="T53" fmla="*/ 907 h 1507"/>
                <a:gd name="T54" fmla="*/ 566 w 1514"/>
                <a:gd name="T55" fmla="*/ 530 h 1507"/>
                <a:gd name="T56" fmla="*/ 336 w 1514"/>
                <a:gd name="T57" fmla="*/ 907 h 1507"/>
                <a:gd name="T58" fmla="*/ 576 w 1514"/>
                <a:gd name="T59" fmla="*/ 620 h 1507"/>
                <a:gd name="T60" fmla="*/ 364 w 1514"/>
                <a:gd name="T61" fmla="*/ 67 h 1507"/>
                <a:gd name="T62" fmla="*/ 625 w 1514"/>
                <a:gd name="T63" fmla="*/ 211 h 1507"/>
                <a:gd name="T64" fmla="*/ 642 w 1514"/>
                <a:gd name="T65" fmla="*/ 67 h 1507"/>
                <a:gd name="T66" fmla="*/ 1272 w 1514"/>
                <a:gd name="T67" fmla="*/ 931 h 1507"/>
                <a:gd name="T68" fmla="*/ 523 w 1514"/>
                <a:gd name="T69" fmla="*/ 1050 h 1507"/>
                <a:gd name="T70" fmla="*/ 959 w 1514"/>
                <a:gd name="T71" fmla="*/ 538 h 1507"/>
                <a:gd name="T72" fmla="*/ 769 w 1514"/>
                <a:gd name="T73" fmla="*/ 1170 h 1507"/>
                <a:gd name="T74" fmla="*/ 769 w 1514"/>
                <a:gd name="T75" fmla="*/ 1170 h 1507"/>
                <a:gd name="T76" fmla="*/ 1247 w 1514"/>
                <a:gd name="T77" fmla="*/ 1266 h 1507"/>
                <a:gd name="T78" fmla="*/ 1440 w 1514"/>
                <a:gd name="T79" fmla="*/ 1200 h 1507"/>
                <a:gd name="T80" fmla="*/ 865 w 1514"/>
                <a:gd name="T81" fmla="*/ 307 h 1507"/>
                <a:gd name="T82" fmla="*/ 816 w 1514"/>
                <a:gd name="T83" fmla="*/ 285 h 1507"/>
                <a:gd name="T84" fmla="*/ 481 w 1514"/>
                <a:gd name="T85" fmla="*/ 668 h 1507"/>
                <a:gd name="T86" fmla="*/ 481 w 1514"/>
                <a:gd name="T87" fmla="*/ 668 h 1507"/>
                <a:gd name="T88" fmla="*/ 576 w 1514"/>
                <a:gd name="T89" fmla="*/ 1195 h 1507"/>
                <a:gd name="T90" fmla="*/ 719 w 1514"/>
                <a:gd name="T91" fmla="*/ 1135 h 1507"/>
                <a:gd name="T92" fmla="*/ 623 w 1514"/>
                <a:gd name="T93" fmla="*/ 716 h 1507"/>
                <a:gd name="T94" fmla="*/ 431 w 1514"/>
                <a:gd name="T95" fmla="*/ 906 h 1507"/>
                <a:gd name="T96" fmla="*/ 1319 w 1514"/>
                <a:gd name="T97" fmla="*/ 211 h 1507"/>
                <a:gd name="T98" fmla="*/ 1380 w 1514"/>
                <a:gd name="T99" fmla="*/ 253 h 1507"/>
                <a:gd name="T100" fmla="*/ 1317 w 1514"/>
                <a:gd name="T101" fmla="*/ 355 h 1507"/>
                <a:gd name="T102" fmla="*/ 1287 w 1514"/>
                <a:gd name="T103" fmla="*/ 307 h 1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14" h="1507">
                  <a:moveTo>
                    <a:pt x="720" y="79"/>
                  </a:moveTo>
                  <a:cubicBezTo>
                    <a:pt x="803" y="16"/>
                    <a:pt x="894" y="0"/>
                    <a:pt x="990" y="40"/>
                  </a:cubicBezTo>
                  <a:cubicBezTo>
                    <a:pt x="1085" y="80"/>
                    <a:pt x="1137" y="156"/>
                    <a:pt x="1152" y="259"/>
                  </a:cubicBezTo>
                  <a:cubicBezTo>
                    <a:pt x="1177" y="259"/>
                    <a:pt x="1202" y="259"/>
                    <a:pt x="1227" y="259"/>
                  </a:cubicBezTo>
                  <a:cubicBezTo>
                    <a:pt x="1231" y="258"/>
                    <a:pt x="1236" y="253"/>
                    <a:pt x="1238" y="249"/>
                  </a:cubicBezTo>
                  <a:cubicBezTo>
                    <a:pt x="1251" y="224"/>
                    <a:pt x="1263" y="198"/>
                    <a:pt x="1277" y="173"/>
                  </a:cubicBezTo>
                  <a:cubicBezTo>
                    <a:pt x="1279" y="169"/>
                    <a:pt x="1285" y="163"/>
                    <a:pt x="1289" y="163"/>
                  </a:cubicBezTo>
                  <a:cubicBezTo>
                    <a:pt x="1351" y="163"/>
                    <a:pt x="1412" y="163"/>
                    <a:pt x="1474" y="163"/>
                  </a:cubicBezTo>
                  <a:cubicBezTo>
                    <a:pt x="1474" y="163"/>
                    <a:pt x="1475" y="164"/>
                    <a:pt x="1478" y="165"/>
                  </a:cubicBezTo>
                  <a:cubicBezTo>
                    <a:pt x="1470" y="180"/>
                    <a:pt x="1463" y="195"/>
                    <a:pt x="1455" y="210"/>
                  </a:cubicBezTo>
                  <a:cubicBezTo>
                    <a:pt x="1443" y="235"/>
                    <a:pt x="1432" y="259"/>
                    <a:pt x="1420" y="284"/>
                  </a:cubicBezTo>
                  <a:cubicBezTo>
                    <a:pt x="1432" y="308"/>
                    <a:pt x="1444" y="332"/>
                    <a:pt x="1456" y="357"/>
                  </a:cubicBezTo>
                  <a:cubicBezTo>
                    <a:pt x="1463" y="371"/>
                    <a:pt x="1470" y="386"/>
                    <a:pt x="1478" y="402"/>
                  </a:cubicBezTo>
                  <a:cubicBezTo>
                    <a:pt x="1473" y="402"/>
                    <a:pt x="1469" y="403"/>
                    <a:pt x="1465" y="403"/>
                  </a:cubicBezTo>
                  <a:cubicBezTo>
                    <a:pt x="1408" y="403"/>
                    <a:pt x="1350" y="403"/>
                    <a:pt x="1293" y="403"/>
                  </a:cubicBezTo>
                  <a:cubicBezTo>
                    <a:pt x="1284" y="403"/>
                    <a:pt x="1279" y="401"/>
                    <a:pt x="1276" y="393"/>
                  </a:cubicBezTo>
                  <a:cubicBezTo>
                    <a:pt x="1264" y="367"/>
                    <a:pt x="1251" y="343"/>
                    <a:pt x="1239" y="317"/>
                  </a:cubicBezTo>
                  <a:cubicBezTo>
                    <a:pt x="1235" y="309"/>
                    <a:pt x="1230" y="307"/>
                    <a:pt x="1222" y="307"/>
                  </a:cubicBezTo>
                  <a:cubicBezTo>
                    <a:pt x="1199" y="307"/>
                    <a:pt x="1176" y="307"/>
                    <a:pt x="1151" y="307"/>
                  </a:cubicBezTo>
                  <a:cubicBezTo>
                    <a:pt x="1144" y="372"/>
                    <a:pt x="1118" y="427"/>
                    <a:pt x="1071" y="473"/>
                  </a:cubicBezTo>
                  <a:cubicBezTo>
                    <a:pt x="1100" y="509"/>
                    <a:pt x="1128" y="544"/>
                    <a:pt x="1156" y="580"/>
                  </a:cubicBezTo>
                  <a:cubicBezTo>
                    <a:pt x="1278" y="509"/>
                    <a:pt x="1405" y="563"/>
                    <a:pt x="1458" y="653"/>
                  </a:cubicBezTo>
                  <a:cubicBezTo>
                    <a:pt x="1514" y="748"/>
                    <a:pt x="1490" y="868"/>
                    <a:pt x="1402" y="935"/>
                  </a:cubicBezTo>
                  <a:cubicBezTo>
                    <a:pt x="1314" y="1002"/>
                    <a:pt x="1192" y="992"/>
                    <a:pt x="1115" y="911"/>
                  </a:cubicBezTo>
                  <a:cubicBezTo>
                    <a:pt x="1041" y="834"/>
                    <a:pt x="1030" y="704"/>
                    <a:pt x="1119" y="610"/>
                  </a:cubicBezTo>
                  <a:cubicBezTo>
                    <a:pt x="1091" y="575"/>
                    <a:pt x="1062" y="539"/>
                    <a:pt x="1035" y="505"/>
                  </a:cubicBezTo>
                  <a:cubicBezTo>
                    <a:pt x="1013" y="510"/>
                    <a:pt x="1007" y="522"/>
                    <a:pt x="1007" y="543"/>
                  </a:cubicBezTo>
                  <a:cubicBezTo>
                    <a:pt x="1008" y="714"/>
                    <a:pt x="1008" y="885"/>
                    <a:pt x="1008" y="1056"/>
                  </a:cubicBezTo>
                  <a:cubicBezTo>
                    <a:pt x="1008" y="1061"/>
                    <a:pt x="1008" y="1067"/>
                    <a:pt x="1008" y="1075"/>
                  </a:cubicBezTo>
                  <a:cubicBezTo>
                    <a:pt x="1014" y="1075"/>
                    <a:pt x="1020" y="1075"/>
                    <a:pt x="1025" y="1075"/>
                  </a:cubicBezTo>
                  <a:cubicBezTo>
                    <a:pt x="1139" y="1075"/>
                    <a:pt x="1253" y="1075"/>
                    <a:pt x="1367" y="1075"/>
                  </a:cubicBezTo>
                  <a:cubicBezTo>
                    <a:pt x="1434" y="1075"/>
                    <a:pt x="1487" y="1128"/>
                    <a:pt x="1488" y="1193"/>
                  </a:cubicBezTo>
                  <a:cubicBezTo>
                    <a:pt x="1489" y="1260"/>
                    <a:pt x="1436" y="1315"/>
                    <a:pt x="1368" y="1315"/>
                  </a:cubicBezTo>
                  <a:cubicBezTo>
                    <a:pt x="1254" y="1315"/>
                    <a:pt x="1141" y="1315"/>
                    <a:pt x="1027" y="1315"/>
                  </a:cubicBezTo>
                  <a:cubicBezTo>
                    <a:pt x="1022" y="1315"/>
                    <a:pt x="1016" y="1315"/>
                    <a:pt x="1008" y="1315"/>
                  </a:cubicBezTo>
                  <a:cubicBezTo>
                    <a:pt x="1008" y="1337"/>
                    <a:pt x="1008" y="1359"/>
                    <a:pt x="1008" y="1380"/>
                  </a:cubicBezTo>
                  <a:cubicBezTo>
                    <a:pt x="1008" y="1456"/>
                    <a:pt x="957" y="1507"/>
                    <a:pt x="881" y="1507"/>
                  </a:cubicBezTo>
                  <a:cubicBezTo>
                    <a:pt x="629" y="1507"/>
                    <a:pt x="378" y="1507"/>
                    <a:pt x="126" y="1507"/>
                  </a:cubicBezTo>
                  <a:cubicBezTo>
                    <a:pt x="51" y="1507"/>
                    <a:pt x="0" y="1456"/>
                    <a:pt x="0" y="1381"/>
                  </a:cubicBezTo>
                  <a:cubicBezTo>
                    <a:pt x="0" y="985"/>
                    <a:pt x="0" y="589"/>
                    <a:pt x="0" y="193"/>
                  </a:cubicBezTo>
                  <a:cubicBezTo>
                    <a:pt x="0" y="118"/>
                    <a:pt x="51" y="67"/>
                    <a:pt x="126" y="67"/>
                  </a:cubicBezTo>
                  <a:cubicBezTo>
                    <a:pt x="178" y="67"/>
                    <a:pt x="229" y="67"/>
                    <a:pt x="281" y="67"/>
                  </a:cubicBezTo>
                  <a:cubicBezTo>
                    <a:pt x="289" y="67"/>
                    <a:pt x="293" y="65"/>
                    <a:pt x="297" y="58"/>
                  </a:cubicBezTo>
                  <a:cubicBezTo>
                    <a:pt x="311" y="32"/>
                    <a:pt x="333" y="19"/>
                    <a:pt x="363" y="19"/>
                  </a:cubicBezTo>
                  <a:cubicBezTo>
                    <a:pt x="455" y="19"/>
                    <a:pt x="546" y="19"/>
                    <a:pt x="638" y="19"/>
                  </a:cubicBezTo>
                  <a:cubicBezTo>
                    <a:pt x="682" y="19"/>
                    <a:pt x="705" y="35"/>
                    <a:pt x="720" y="79"/>
                  </a:cubicBezTo>
                  <a:close/>
                  <a:moveTo>
                    <a:pt x="712" y="554"/>
                  </a:moveTo>
                  <a:cubicBezTo>
                    <a:pt x="847" y="679"/>
                    <a:pt x="845" y="872"/>
                    <a:pt x="739" y="992"/>
                  </a:cubicBezTo>
                  <a:cubicBezTo>
                    <a:pt x="632" y="1113"/>
                    <a:pt x="455" y="1134"/>
                    <a:pt x="324" y="1042"/>
                  </a:cubicBezTo>
                  <a:cubicBezTo>
                    <a:pt x="194" y="949"/>
                    <a:pt x="155" y="775"/>
                    <a:pt x="231" y="635"/>
                  </a:cubicBezTo>
                  <a:cubicBezTo>
                    <a:pt x="304" y="502"/>
                    <a:pt x="497" y="415"/>
                    <a:pt x="674" y="524"/>
                  </a:cubicBezTo>
                  <a:cubicBezTo>
                    <a:pt x="686" y="509"/>
                    <a:pt x="697" y="494"/>
                    <a:pt x="710" y="477"/>
                  </a:cubicBezTo>
                  <a:cubicBezTo>
                    <a:pt x="648" y="418"/>
                    <a:pt x="619" y="345"/>
                    <a:pt x="624" y="259"/>
                  </a:cubicBezTo>
                  <a:cubicBezTo>
                    <a:pt x="617" y="259"/>
                    <a:pt x="612" y="259"/>
                    <a:pt x="607" y="259"/>
                  </a:cubicBezTo>
                  <a:cubicBezTo>
                    <a:pt x="526" y="259"/>
                    <a:pt x="445" y="259"/>
                    <a:pt x="364" y="259"/>
                  </a:cubicBezTo>
                  <a:cubicBezTo>
                    <a:pt x="338" y="259"/>
                    <a:pt x="316" y="251"/>
                    <a:pt x="303" y="229"/>
                  </a:cubicBezTo>
                  <a:cubicBezTo>
                    <a:pt x="293" y="212"/>
                    <a:pt x="281" y="210"/>
                    <a:pt x="265" y="211"/>
                  </a:cubicBezTo>
                  <a:cubicBezTo>
                    <a:pt x="246" y="212"/>
                    <a:pt x="227" y="211"/>
                    <a:pt x="208" y="211"/>
                  </a:cubicBezTo>
                  <a:cubicBezTo>
                    <a:pt x="187" y="211"/>
                    <a:pt x="166" y="211"/>
                    <a:pt x="145" y="211"/>
                  </a:cubicBezTo>
                  <a:cubicBezTo>
                    <a:pt x="145" y="596"/>
                    <a:pt x="145" y="979"/>
                    <a:pt x="145" y="1362"/>
                  </a:cubicBezTo>
                  <a:cubicBezTo>
                    <a:pt x="385" y="1362"/>
                    <a:pt x="624" y="1362"/>
                    <a:pt x="863" y="1362"/>
                  </a:cubicBezTo>
                  <a:cubicBezTo>
                    <a:pt x="863" y="1346"/>
                    <a:pt x="863" y="1331"/>
                    <a:pt x="863" y="1315"/>
                  </a:cubicBezTo>
                  <a:cubicBezTo>
                    <a:pt x="825" y="1315"/>
                    <a:pt x="789" y="1315"/>
                    <a:pt x="752" y="1315"/>
                  </a:cubicBezTo>
                  <a:cubicBezTo>
                    <a:pt x="744" y="1315"/>
                    <a:pt x="737" y="1314"/>
                    <a:pt x="730" y="1311"/>
                  </a:cubicBezTo>
                  <a:cubicBezTo>
                    <a:pt x="677" y="1292"/>
                    <a:pt x="625" y="1272"/>
                    <a:pt x="573" y="1252"/>
                  </a:cubicBezTo>
                  <a:cubicBezTo>
                    <a:pt x="543" y="1241"/>
                    <a:pt x="528" y="1221"/>
                    <a:pt x="528" y="1195"/>
                  </a:cubicBezTo>
                  <a:cubicBezTo>
                    <a:pt x="528" y="1169"/>
                    <a:pt x="543" y="1149"/>
                    <a:pt x="573" y="1138"/>
                  </a:cubicBezTo>
                  <a:cubicBezTo>
                    <a:pt x="606" y="1125"/>
                    <a:pt x="640" y="1114"/>
                    <a:pt x="672" y="1100"/>
                  </a:cubicBezTo>
                  <a:cubicBezTo>
                    <a:pt x="717" y="1080"/>
                    <a:pt x="763" y="1071"/>
                    <a:pt x="812" y="1075"/>
                  </a:cubicBezTo>
                  <a:cubicBezTo>
                    <a:pt x="829" y="1076"/>
                    <a:pt x="846" y="1075"/>
                    <a:pt x="863" y="1075"/>
                  </a:cubicBezTo>
                  <a:cubicBezTo>
                    <a:pt x="863" y="898"/>
                    <a:pt x="863" y="722"/>
                    <a:pt x="863" y="551"/>
                  </a:cubicBezTo>
                  <a:cubicBezTo>
                    <a:pt x="823" y="537"/>
                    <a:pt x="785" y="524"/>
                    <a:pt x="745" y="511"/>
                  </a:cubicBezTo>
                  <a:cubicBezTo>
                    <a:pt x="747" y="509"/>
                    <a:pt x="745" y="510"/>
                    <a:pt x="744" y="512"/>
                  </a:cubicBezTo>
                  <a:cubicBezTo>
                    <a:pt x="733" y="525"/>
                    <a:pt x="723" y="539"/>
                    <a:pt x="712" y="554"/>
                  </a:cubicBezTo>
                  <a:close/>
                  <a:moveTo>
                    <a:pt x="912" y="1315"/>
                  </a:moveTo>
                  <a:cubicBezTo>
                    <a:pt x="912" y="1331"/>
                    <a:pt x="912" y="1344"/>
                    <a:pt x="912" y="1358"/>
                  </a:cubicBezTo>
                  <a:cubicBezTo>
                    <a:pt x="912" y="1391"/>
                    <a:pt x="892" y="1411"/>
                    <a:pt x="860" y="1411"/>
                  </a:cubicBezTo>
                  <a:cubicBezTo>
                    <a:pt x="622" y="1411"/>
                    <a:pt x="385" y="1411"/>
                    <a:pt x="148" y="1411"/>
                  </a:cubicBezTo>
                  <a:cubicBezTo>
                    <a:pt x="116" y="1411"/>
                    <a:pt x="96" y="1391"/>
                    <a:pt x="96" y="1359"/>
                  </a:cubicBezTo>
                  <a:cubicBezTo>
                    <a:pt x="96" y="978"/>
                    <a:pt x="96" y="597"/>
                    <a:pt x="96" y="215"/>
                  </a:cubicBezTo>
                  <a:cubicBezTo>
                    <a:pt x="96" y="183"/>
                    <a:pt x="116" y="163"/>
                    <a:pt x="149" y="163"/>
                  </a:cubicBezTo>
                  <a:cubicBezTo>
                    <a:pt x="190" y="163"/>
                    <a:pt x="230" y="163"/>
                    <a:pt x="271" y="163"/>
                  </a:cubicBezTo>
                  <a:cubicBezTo>
                    <a:pt x="277" y="163"/>
                    <a:pt x="282" y="163"/>
                    <a:pt x="287" y="163"/>
                  </a:cubicBezTo>
                  <a:cubicBezTo>
                    <a:pt x="287" y="146"/>
                    <a:pt x="287" y="131"/>
                    <a:pt x="287" y="115"/>
                  </a:cubicBezTo>
                  <a:cubicBezTo>
                    <a:pt x="282" y="115"/>
                    <a:pt x="277" y="115"/>
                    <a:pt x="272" y="115"/>
                  </a:cubicBezTo>
                  <a:cubicBezTo>
                    <a:pt x="224" y="115"/>
                    <a:pt x="177" y="115"/>
                    <a:pt x="129" y="115"/>
                  </a:cubicBezTo>
                  <a:cubicBezTo>
                    <a:pt x="76" y="115"/>
                    <a:pt x="48" y="143"/>
                    <a:pt x="48" y="196"/>
                  </a:cubicBezTo>
                  <a:cubicBezTo>
                    <a:pt x="48" y="590"/>
                    <a:pt x="48" y="983"/>
                    <a:pt x="48" y="1377"/>
                  </a:cubicBezTo>
                  <a:cubicBezTo>
                    <a:pt x="48" y="1431"/>
                    <a:pt x="76" y="1459"/>
                    <a:pt x="130" y="1459"/>
                  </a:cubicBezTo>
                  <a:cubicBezTo>
                    <a:pt x="352" y="1459"/>
                    <a:pt x="574" y="1459"/>
                    <a:pt x="796" y="1459"/>
                  </a:cubicBezTo>
                  <a:cubicBezTo>
                    <a:pt x="827" y="1459"/>
                    <a:pt x="858" y="1459"/>
                    <a:pt x="889" y="1459"/>
                  </a:cubicBezTo>
                  <a:cubicBezTo>
                    <a:pt x="920" y="1458"/>
                    <a:pt x="950" y="1439"/>
                    <a:pt x="955" y="1410"/>
                  </a:cubicBezTo>
                  <a:cubicBezTo>
                    <a:pt x="961" y="1379"/>
                    <a:pt x="960" y="1347"/>
                    <a:pt x="962" y="1315"/>
                  </a:cubicBezTo>
                  <a:cubicBezTo>
                    <a:pt x="943" y="1315"/>
                    <a:pt x="929" y="1315"/>
                    <a:pt x="912" y="1315"/>
                  </a:cubicBezTo>
                  <a:close/>
                  <a:moveTo>
                    <a:pt x="1101" y="259"/>
                  </a:moveTo>
                  <a:cubicBezTo>
                    <a:pt x="1096" y="172"/>
                    <a:pt x="1014" y="66"/>
                    <a:pt x="885" y="67"/>
                  </a:cubicBezTo>
                  <a:cubicBezTo>
                    <a:pt x="767" y="68"/>
                    <a:pt x="672" y="166"/>
                    <a:pt x="672" y="284"/>
                  </a:cubicBezTo>
                  <a:cubicBezTo>
                    <a:pt x="672" y="402"/>
                    <a:pt x="769" y="499"/>
                    <a:pt x="888" y="499"/>
                  </a:cubicBezTo>
                  <a:cubicBezTo>
                    <a:pt x="1016" y="498"/>
                    <a:pt x="1097" y="393"/>
                    <a:pt x="1101" y="308"/>
                  </a:cubicBezTo>
                  <a:cubicBezTo>
                    <a:pt x="1069" y="308"/>
                    <a:pt x="1038" y="308"/>
                    <a:pt x="1006" y="308"/>
                  </a:cubicBezTo>
                  <a:cubicBezTo>
                    <a:pt x="986" y="383"/>
                    <a:pt x="922" y="408"/>
                    <a:pt x="874" y="402"/>
                  </a:cubicBezTo>
                  <a:cubicBezTo>
                    <a:pt x="816" y="395"/>
                    <a:pt x="772" y="348"/>
                    <a:pt x="768" y="291"/>
                  </a:cubicBezTo>
                  <a:cubicBezTo>
                    <a:pt x="765" y="233"/>
                    <a:pt x="803" y="181"/>
                    <a:pt x="858" y="167"/>
                  </a:cubicBezTo>
                  <a:cubicBezTo>
                    <a:pt x="886" y="160"/>
                    <a:pt x="913" y="162"/>
                    <a:pt x="939" y="174"/>
                  </a:cubicBezTo>
                  <a:cubicBezTo>
                    <a:pt x="975" y="191"/>
                    <a:pt x="996" y="221"/>
                    <a:pt x="1006" y="259"/>
                  </a:cubicBezTo>
                  <a:cubicBezTo>
                    <a:pt x="1038" y="259"/>
                    <a:pt x="1069" y="259"/>
                    <a:pt x="1101" y="259"/>
                  </a:cubicBezTo>
                  <a:close/>
                  <a:moveTo>
                    <a:pt x="673" y="667"/>
                  </a:moveTo>
                  <a:cubicBezTo>
                    <a:pt x="673" y="748"/>
                    <a:pt x="673" y="827"/>
                    <a:pt x="673" y="907"/>
                  </a:cubicBezTo>
                  <a:cubicBezTo>
                    <a:pt x="692" y="907"/>
                    <a:pt x="709" y="906"/>
                    <a:pt x="726" y="907"/>
                  </a:cubicBezTo>
                  <a:cubicBezTo>
                    <a:pt x="736" y="908"/>
                    <a:pt x="741" y="904"/>
                    <a:pt x="744" y="896"/>
                  </a:cubicBezTo>
                  <a:cubicBezTo>
                    <a:pt x="764" y="850"/>
                    <a:pt x="772" y="803"/>
                    <a:pt x="766" y="754"/>
                  </a:cubicBezTo>
                  <a:cubicBezTo>
                    <a:pt x="751" y="645"/>
                    <a:pt x="673" y="557"/>
                    <a:pt x="566" y="530"/>
                  </a:cubicBezTo>
                  <a:cubicBezTo>
                    <a:pt x="460" y="504"/>
                    <a:pt x="348" y="547"/>
                    <a:pt x="287" y="638"/>
                  </a:cubicBezTo>
                  <a:cubicBezTo>
                    <a:pt x="232" y="719"/>
                    <a:pt x="225" y="805"/>
                    <a:pt x="264" y="895"/>
                  </a:cubicBezTo>
                  <a:cubicBezTo>
                    <a:pt x="266" y="900"/>
                    <a:pt x="271" y="906"/>
                    <a:pt x="275" y="906"/>
                  </a:cubicBezTo>
                  <a:cubicBezTo>
                    <a:pt x="295" y="908"/>
                    <a:pt x="315" y="907"/>
                    <a:pt x="336" y="907"/>
                  </a:cubicBezTo>
                  <a:cubicBezTo>
                    <a:pt x="336" y="858"/>
                    <a:pt x="336" y="811"/>
                    <a:pt x="336" y="762"/>
                  </a:cubicBezTo>
                  <a:cubicBezTo>
                    <a:pt x="369" y="762"/>
                    <a:pt x="400" y="762"/>
                    <a:pt x="433" y="762"/>
                  </a:cubicBezTo>
                  <a:cubicBezTo>
                    <a:pt x="433" y="714"/>
                    <a:pt x="433" y="667"/>
                    <a:pt x="433" y="620"/>
                  </a:cubicBezTo>
                  <a:cubicBezTo>
                    <a:pt x="481" y="620"/>
                    <a:pt x="528" y="620"/>
                    <a:pt x="576" y="620"/>
                  </a:cubicBezTo>
                  <a:cubicBezTo>
                    <a:pt x="576" y="636"/>
                    <a:pt x="576" y="651"/>
                    <a:pt x="576" y="667"/>
                  </a:cubicBezTo>
                  <a:cubicBezTo>
                    <a:pt x="608" y="667"/>
                    <a:pt x="639" y="667"/>
                    <a:pt x="673" y="667"/>
                  </a:cubicBezTo>
                  <a:close/>
                  <a:moveTo>
                    <a:pt x="504" y="67"/>
                  </a:moveTo>
                  <a:cubicBezTo>
                    <a:pt x="457" y="67"/>
                    <a:pt x="411" y="67"/>
                    <a:pt x="364" y="67"/>
                  </a:cubicBezTo>
                  <a:cubicBezTo>
                    <a:pt x="346" y="67"/>
                    <a:pt x="336" y="76"/>
                    <a:pt x="336" y="93"/>
                  </a:cubicBezTo>
                  <a:cubicBezTo>
                    <a:pt x="336" y="124"/>
                    <a:pt x="336" y="155"/>
                    <a:pt x="336" y="186"/>
                  </a:cubicBezTo>
                  <a:cubicBezTo>
                    <a:pt x="336" y="201"/>
                    <a:pt x="346" y="211"/>
                    <a:pt x="362" y="211"/>
                  </a:cubicBezTo>
                  <a:cubicBezTo>
                    <a:pt x="450" y="211"/>
                    <a:pt x="538" y="211"/>
                    <a:pt x="625" y="211"/>
                  </a:cubicBezTo>
                  <a:cubicBezTo>
                    <a:pt x="629" y="210"/>
                    <a:pt x="635" y="206"/>
                    <a:pt x="636" y="202"/>
                  </a:cubicBezTo>
                  <a:cubicBezTo>
                    <a:pt x="644" y="187"/>
                    <a:pt x="648" y="170"/>
                    <a:pt x="658" y="156"/>
                  </a:cubicBezTo>
                  <a:cubicBezTo>
                    <a:pt x="670" y="137"/>
                    <a:pt x="673" y="118"/>
                    <a:pt x="672" y="97"/>
                  </a:cubicBezTo>
                  <a:cubicBezTo>
                    <a:pt x="671" y="75"/>
                    <a:pt x="663" y="67"/>
                    <a:pt x="642" y="67"/>
                  </a:cubicBezTo>
                  <a:cubicBezTo>
                    <a:pt x="596" y="67"/>
                    <a:pt x="550" y="67"/>
                    <a:pt x="504" y="67"/>
                  </a:cubicBezTo>
                  <a:close/>
                  <a:moveTo>
                    <a:pt x="1272" y="595"/>
                  </a:moveTo>
                  <a:cubicBezTo>
                    <a:pt x="1180" y="595"/>
                    <a:pt x="1104" y="671"/>
                    <a:pt x="1104" y="763"/>
                  </a:cubicBezTo>
                  <a:cubicBezTo>
                    <a:pt x="1104" y="855"/>
                    <a:pt x="1180" y="931"/>
                    <a:pt x="1272" y="931"/>
                  </a:cubicBezTo>
                  <a:cubicBezTo>
                    <a:pt x="1364" y="931"/>
                    <a:pt x="1440" y="855"/>
                    <a:pt x="1440" y="763"/>
                  </a:cubicBezTo>
                  <a:cubicBezTo>
                    <a:pt x="1440" y="671"/>
                    <a:pt x="1364" y="595"/>
                    <a:pt x="1272" y="595"/>
                  </a:cubicBezTo>
                  <a:close/>
                  <a:moveTo>
                    <a:pt x="300" y="955"/>
                  </a:moveTo>
                  <a:cubicBezTo>
                    <a:pt x="362" y="1024"/>
                    <a:pt x="435" y="1056"/>
                    <a:pt x="523" y="1050"/>
                  </a:cubicBezTo>
                  <a:cubicBezTo>
                    <a:pt x="596" y="1045"/>
                    <a:pt x="657" y="1013"/>
                    <a:pt x="707" y="955"/>
                  </a:cubicBezTo>
                  <a:cubicBezTo>
                    <a:pt x="570" y="955"/>
                    <a:pt x="438" y="955"/>
                    <a:pt x="300" y="955"/>
                  </a:cubicBezTo>
                  <a:close/>
                  <a:moveTo>
                    <a:pt x="959" y="1074"/>
                  </a:moveTo>
                  <a:cubicBezTo>
                    <a:pt x="959" y="895"/>
                    <a:pt x="959" y="717"/>
                    <a:pt x="959" y="538"/>
                  </a:cubicBezTo>
                  <a:cubicBezTo>
                    <a:pt x="943" y="541"/>
                    <a:pt x="928" y="544"/>
                    <a:pt x="913" y="547"/>
                  </a:cubicBezTo>
                  <a:cubicBezTo>
                    <a:pt x="913" y="723"/>
                    <a:pt x="913" y="898"/>
                    <a:pt x="913" y="1074"/>
                  </a:cubicBezTo>
                  <a:cubicBezTo>
                    <a:pt x="928" y="1074"/>
                    <a:pt x="943" y="1074"/>
                    <a:pt x="959" y="1074"/>
                  </a:cubicBezTo>
                  <a:close/>
                  <a:moveTo>
                    <a:pt x="769" y="1170"/>
                  </a:moveTo>
                  <a:cubicBezTo>
                    <a:pt x="929" y="1170"/>
                    <a:pt x="1088" y="1170"/>
                    <a:pt x="1247" y="1170"/>
                  </a:cubicBezTo>
                  <a:cubicBezTo>
                    <a:pt x="1247" y="1154"/>
                    <a:pt x="1247" y="1139"/>
                    <a:pt x="1247" y="1124"/>
                  </a:cubicBezTo>
                  <a:cubicBezTo>
                    <a:pt x="1087" y="1124"/>
                    <a:pt x="928" y="1124"/>
                    <a:pt x="769" y="1124"/>
                  </a:cubicBezTo>
                  <a:cubicBezTo>
                    <a:pt x="769" y="1139"/>
                    <a:pt x="769" y="1154"/>
                    <a:pt x="769" y="1170"/>
                  </a:cubicBezTo>
                  <a:close/>
                  <a:moveTo>
                    <a:pt x="1247" y="1220"/>
                  </a:moveTo>
                  <a:cubicBezTo>
                    <a:pt x="1087" y="1220"/>
                    <a:pt x="928" y="1220"/>
                    <a:pt x="769" y="1220"/>
                  </a:cubicBezTo>
                  <a:cubicBezTo>
                    <a:pt x="769" y="1236"/>
                    <a:pt x="769" y="1251"/>
                    <a:pt x="769" y="1266"/>
                  </a:cubicBezTo>
                  <a:cubicBezTo>
                    <a:pt x="929" y="1266"/>
                    <a:pt x="1088" y="1266"/>
                    <a:pt x="1247" y="1266"/>
                  </a:cubicBezTo>
                  <a:cubicBezTo>
                    <a:pt x="1247" y="1251"/>
                    <a:pt x="1247" y="1236"/>
                    <a:pt x="1247" y="1220"/>
                  </a:cubicBezTo>
                  <a:close/>
                  <a:moveTo>
                    <a:pt x="1296" y="1267"/>
                  </a:moveTo>
                  <a:cubicBezTo>
                    <a:pt x="1324" y="1267"/>
                    <a:pt x="1350" y="1268"/>
                    <a:pt x="1377" y="1266"/>
                  </a:cubicBezTo>
                  <a:cubicBezTo>
                    <a:pt x="1411" y="1263"/>
                    <a:pt x="1437" y="1234"/>
                    <a:pt x="1440" y="1200"/>
                  </a:cubicBezTo>
                  <a:cubicBezTo>
                    <a:pt x="1442" y="1167"/>
                    <a:pt x="1421" y="1133"/>
                    <a:pt x="1388" y="1127"/>
                  </a:cubicBezTo>
                  <a:cubicBezTo>
                    <a:pt x="1359" y="1122"/>
                    <a:pt x="1327" y="1123"/>
                    <a:pt x="1296" y="1122"/>
                  </a:cubicBezTo>
                  <a:cubicBezTo>
                    <a:pt x="1296" y="1172"/>
                    <a:pt x="1296" y="1218"/>
                    <a:pt x="1296" y="1267"/>
                  </a:cubicBezTo>
                  <a:close/>
                  <a:moveTo>
                    <a:pt x="865" y="307"/>
                  </a:moveTo>
                  <a:cubicBezTo>
                    <a:pt x="865" y="290"/>
                    <a:pt x="865" y="275"/>
                    <a:pt x="865" y="259"/>
                  </a:cubicBezTo>
                  <a:cubicBezTo>
                    <a:pt x="895" y="259"/>
                    <a:pt x="924" y="259"/>
                    <a:pt x="954" y="259"/>
                  </a:cubicBezTo>
                  <a:cubicBezTo>
                    <a:pt x="944" y="227"/>
                    <a:pt x="911" y="207"/>
                    <a:pt x="878" y="212"/>
                  </a:cubicBezTo>
                  <a:cubicBezTo>
                    <a:pt x="842" y="217"/>
                    <a:pt x="815" y="248"/>
                    <a:pt x="816" y="285"/>
                  </a:cubicBezTo>
                  <a:cubicBezTo>
                    <a:pt x="817" y="320"/>
                    <a:pt x="845" y="351"/>
                    <a:pt x="880" y="355"/>
                  </a:cubicBezTo>
                  <a:cubicBezTo>
                    <a:pt x="913" y="358"/>
                    <a:pt x="945" y="338"/>
                    <a:pt x="953" y="307"/>
                  </a:cubicBezTo>
                  <a:cubicBezTo>
                    <a:pt x="924" y="307"/>
                    <a:pt x="895" y="307"/>
                    <a:pt x="865" y="307"/>
                  </a:cubicBezTo>
                  <a:close/>
                  <a:moveTo>
                    <a:pt x="481" y="668"/>
                  </a:moveTo>
                  <a:cubicBezTo>
                    <a:pt x="481" y="748"/>
                    <a:pt x="481" y="827"/>
                    <a:pt x="481" y="906"/>
                  </a:cubicBezTo>
                  <a:cubicBezTo>
                    <a:pt x="497" y="906"/>
                    <a:pt x="512" y="906"/>
                    <a:pt x="527" y="906"/>
                  </a:cubicBezTo>
                  <a:cubicBezTo>
                    <a:pt x="527" y="826"/>
                    <a:pt x="527" y="747"/>
                    <a:pt x="527" y="668"/>
                  </a:cubicBezTo>
                  <a:cubicBezTo>
                    <a:pt x="512" y="668"/>
                    <a:pt x="497" y="668"/>
                    <a:pt x="481" y="668"/>
                  </a:cubicBezTo>
                  <a:close/>
                  <a:moveTo>
                    <a:pt x="719" y="1135"/>
                  </a:moveTo>
                  <a:cubicBezTo>
                    <a:pt x="715" y="1136"/>
                    <a:pt x="712" y="1137"/>
                    <a:pt x="709" y="1138"/>
                  </a:cubicBezTo>
                  <a:cubicBezTo>
                    <a:pt x="669" y="1153"/>
                    <a:pt x="630" y="1167"/>
                    <a:pt x="591" y="1182"/>
                  </a:cubicBezTo>
                  <a:cubicBezTo>
                    <a:pt x="585" y="1185"/>
                    <a:pt x="581" y="1191"/>
                    <a:pt x="576" y="1195"/>
                  </a:cubicBezTo>
                  <a:cubicBezTo>
                    <a:pt x="581" y="1199"/>
                    <a:pt x="585" y="1205"/>
                    <a:pt x="591" y="1207"/>
                  </a:cubicBezTo>
                  <a:cubicBezTo>
                    <a:pt x="630" y="1223"/>
                    <a:pt x="669" y="1237"/>
                    <a:pt x="708" y="1252"/>
                  </a:cubicBezTo>
                  <a:cubicBezTo>
                    <a:pt x="712" y="1253"/>
                    <a:pt x="715" y="1254"/>
                    <a:pt x="719" y="1255"/>
                  </a:cubicBezTo>
                  <a:cubicBezTo>
                    <a:pt x="719" y="1214"/>
                    <a:pt x="719" y="1175"/>
                    <a:pt x="719" y="1135"/>
                  </a:cubicBezTo>
                  <a:close/>
                  <a:moveTo>
                    <a:pt x="577" y="716"/>
                  </a:moveTo>
                  <a:cubicBezTo>
                    <a:pt x="577" y="780"/>
                    <a:pt x="577" y="843"/>
                    <a:pt x="577" y="906"/>
                  </a:cubicBezTo>
                  <a:cubicBezTo>
                    <a:pt x="593" y="906"/>
                    <a:pt x="608" y="906"/>
                    <a:pt x="623" y="906"/>
                  </a:cubicBezTo>
                  <a:cubicBezTo>
                    <a:pt x="623" y="842"/>
                    <a:pt x="623" y="779"/>
                    <a:pt x="623" y="716"/>
                  </a:cubicBezTo>
                  <a:cubicBezTo>
                    <a:pt x="608" y="716"/>
                    <a:pt x="593" y="716"/>
                    <a:pt x="577" y="716"/>
                  </a:cubicBezTo>
                  <a:close/>
                  <a:moveTo>
                    <a:pt x="385" y="812"/>
                  </a:moveTo>
                  <a:cubicBezTo>
                    <a:pt x="385" y="844"/>
                    <a:pt x="385" y="875"/>
                    <a:pt x="385" y="906"/>
                  </a:cubicBezTo>
                  <a:cubicBezTo>
                    <a:pt x="401" y="906"/>
                    <a:pt x="416" y="906"/>
                    <a:pt x="431" y="906"/>
                  </a:cubicBezTo>
                  <a:cubicBezTo>
                    <a:pt x="431" y="874"/>
                    <a:pt x="431" y="843"/>
                    <a:pt x="431" y="812"/>
                  </a:cubicBezTo>
                  <a:cubicBezTo>
                    <a:pt x="416" y="812"/>
                    <a:pt x="401" y="812"/>
                    <a:pt x="385" y="812"/>
                  </a:cubicBezTo>
                  <a:close/>
                  <a:moveTo>
                    <a:pt x="1401" y="211"/>
                  </a:moveTo>
                  <a:cubicBezTo>
                    <a:pt x="1372" y="211"/>
                    <a:pt x="1345" y="211"/>
                    <a:pt x="1319" y="211"/>
                  </a:cubicBezTo>
                  <a:cubicBezTo>
                    <a:pt x="1316" y="211"/>
                    <a:pt x="1311" y="212"/>
                    <a:pt x="1310" y="214"/>
                  </a:cubicBezTo>
                  <a:cubicBezTo>
                    <a:pt x="1302" y="228"/>
                    <a:pt x="1295" y="243"/>
                    <a:pt x="1287" y="259"/>
                  </a:cubicBezTo>
                  <a:cubicBezTo>
                    <a:pt x="1316" y="259"/>
                    <a:pt x="1343" y="259"/>
                    <a:pt x="1369" y="259"/>
                  </a:cubicBezTo>
                  <a:cubicBezTo>
                    <a:pt x="1373" y="259"/>
                    <a:pt x="1378" y="256"/>
                    <a:pt x="1380" y="253"/>
                  </a:cubicBezTo>
                  <a:cubicBezTo>
                    <a:pt x="1387" y="240"/>
                    <a:pt x="1393" y="227"/>
                    <a:pt x="1401" y="211"/>
                  </a:cubicBezTo>
                  <a:close/>
                  <a:moveTo>
                    <a:pt x="1287" y="307"/>
                  </a:moveTo>
                  <a:cubicBezTo>
                    <a:pt x="1295" y="323"/>
                    <a:pt x="1301" y="336"/>
                    <a:pt x="1309" y="350"/>
                  </a:cubicBezTo>
                  <a:cubicBezTo>
                    <a:pt x="1310" y="352"/>
                    <a:pt x="1314" y="355"/>
                    <a:pt x="1317" y="355"/>
                  </a:cubicBezTo>
                  <a:cubicBezTo>
                    <a:pt x="1344" y="355"/>
                    <a:pt x="1371" y="355"/>
                    <a:pt x="1401" y="355"/>
                  </a:cubicBezTo>
                  <a:cubicBezTo>
                    <a:pt x="1393" y="339"/>
                    <a:pt x="1387" y="326"/>
                    <a:pt x="1379" y="312"/>
                  </a:cubicBezTo>
                  <a:cubicBezTo>
                    <a:pt x="1378" y="310"/>
                    <a:pt x="1374" y="307"/>
                    <a:pt x="1371" y="307"/>
                  </a:cubicBezTo>
                  <a:cubicBezTo>
                    <a:pt x="1344" y="307"/>
                    <a:pt x="1317" y="307"/>
                    <a:pt x="1287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2" name="Freeform 20">
              <a:extLst>
                <a:ext uri="{FF2B5EF4-FFF2-40B4-BE49-F238E27FC236}">
                  <a16:creationId xmlns:a16="http://schemas.microsoft.com/office/drawing/2014/main" id="{0DCE79AF-4F6D-AAD0-E0BC-800BEF09B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3113" y="1843088"/>
              <a:ext cx="87313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6"/>
                    <a:pt x="286" y="31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3" name="Freeform 21">
              <a:extLst>
                <a:ext uri="{FF2B5EF4-FFF2-40B4-BE49-F238E27FC236}">
                  <a16:creationId xmlns:a16="http://schemas.microsoft.com/office/drawing/2014/main" id="{71525507-005F-6837-A906-0428B1D16F5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93113" y="1873251"/>
              <a:ext cx="87313" cy="12700"/>
            </a:xfrm>
            <a:custGeom>
              <a:avLst/>
              <a:gdLst>
                <a:gd name="T0" fmla="*/ 0 w 286"/>
                <a:gd name="T1" fmla="*/ 0 h 46"/>
                <a:gd name="T2" fmla="*/ 286 w 286"/>
                <a:gd name="T3" fmla="*/ 0 h 46"/>
                <a:gd name="T4" fmla="*/ 286 w 286"/>
                <a:gd name="T5" fmla="*/ 46 h 46"/>
                <a:gd name="T6" fmla="*/ 0 w 286"/>
                <a:gd name="T7" fmla="*/ 46 h 46"/>
                <a:gd name="T8" fmla="*/ 0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0" y="0"/>
                  </a:moveTo>
                  <a:cubicBezTo>
                    <a:pt x="95" y="0"/>
                    <a:pt x="190" y="0"/>
                    <a:pt x="286" y="0"/>
                  </a:cubicBez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4" name="Freeform 22">
              <a:extLst>
                <a:ext uri="{FF2B5EF4-FFF2-40B4-BE49-F238E27FC236}">
                  <a16:creationId xmlns:a16="http://schemas.microsoft.com/office/drawing/2014/main" id="{066FE7B6-8CD1-F938-1286-ED21BC9F2A06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2108201"/>
              <a:ext cx="88900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5"/>
                    <a:pt x="286" y="30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5" name="Freeform 23">
              <a:extLst>
                <a:ext uri="{FF2B5EF4-FFF2-40B4-BE49-F238E27FC236}">
                  <a16:creationId xmlns:a16="http://schemas.microsoft.com/office/drawing/2014/main" id="{AC346D76-620E-5D26-CB80-CD0B0BF19C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2138363"/>
              <a:ext cx="88900" cy="14288"/>
            </a:xfrm>
            <a:custGeom>
              <a:avLst/>
              <a:gdLst>
                <a:gd name="T0" fmla="*/ 286 w 286"/>
                <a:gd name="T1" fmla="*/ 0 h 46"/>
                <a:gd name="T2" fmla="*/ 286 w 286"/>
                <a:gd name="T3" fmla="*/ 46 h 46"/>
                <a:gd name="T4" fmla="*/ 0 w 286"/>
                <a:gd name="T5" fmla="*/ 46 h 46"/>
                <a:gd name="T6" fmla="*/ 0 w 286"/>
                <a:gd name="T7" fmla="*/ 0 h 46"/>
                <a:gd name="T8" fmla="*/ 286 w 28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86" h="46">
                  <a:moveTo>
                    <a:pt x="286" y="0"/>
                  </a:moveTo>
                  <a:cubicBezTo>
                    <a:pt x="286" y="16"/>
                    <a:pt x="286" y="31"/>
                    <a:pt x="286" y="46"/>
                  </a:cubicBezTo>
                  <a:cubicBezTo>
                    <a:pt x="191" y="46"/>
                    <a:pt x="9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6" name="Freeform 24">
              <a:extLst>
                <a:ext uri="{FF2B5EF4-FFF2-40B4-BE49-F238E27FC236}">
                  <a16:creationId xmlns:a16="http://schemas.microsoft.com/office/drawing/2014/main" id="{F5EC4DBD-56C9-CB8B-6A0A-F9544198BAE3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18430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7" name="Freeform 25">
              <a:extLst>
                <a:ext uri="{FF2B5EF4-FFF2-40B4-BE49-F238E27FC236}">
                  <a16:creationId xmlns:a16="http://schemas.microsoft.com/office/drawing/2014/main" id="{D3F3D483-D7A5-E4D7-CD8B-DC95795F1267}"/>
                </a:ext>
              </a:extLst>
            </p:cNvPr>
            <p:cNvSpPr>
              <a:spLocks/>
            </p:cNvSpPr>
            <p:nvPr/>
          </p:nvSpPr>
          <p:spPr bwMode="auto">
            <a:xfrm>
              <a:off x="8362951" y="1873251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8" name="Freeform 26">
              <a:extLst>
                <a:ext uri="{FF2B5EF4-FFF2-40B4-BE49-F238E27FC236}">
                  <a16:creationId xmlns:a16="http://schemas.microsoft.com/office/drawing/2014/main" id="{65A3BD5B-3601-2589-BD5F-34A489C2A3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8226" y="1944688"/>
              <a:ext cx="73025" cy="79375"/>
            </a:xfrm>
            <a:custGeom>
              <a:avLst/>
              <a:gdLst>
                <a:gd name="T0" fmla="*/ 64 w 240"/>
                <a:gd name="T1" fmla="*/ 0 h 256"/>
                <a:gd name="T2" fmla="*/ 93 w 240"/>
                <a:gd name="T3" fmla="*/ 10 h 256"/>
                <a:gd name="T4" fmla="*/ 202 w 240"/>
                <a:gd name="T5" fmla="*/ 64 h 256"/>
                <a:gd name="T6" fmla="*/ 240 w 240"/>
                <a:gd name="T7" fmla="*/ 122 h 256"/>
                <a:gd name="T8" fmla="*/ 202 w 240"/>
                <a:gd name="T9" fmla="*/ 180 h 256"/>
                <a:gd name="T10" fmla="*/ 93 w 240"/>
                <a:gd name="T11" fmla="*/ 234 h 256"/>
                <a:gd name="T12" fmla="*/ 0 w 240"/>
                <a:gd name="T13" fmla="*/ 176 h 256"/>
                <a:gd name="T14" fmla="*/ 0 w 240"/>
                <a:gd name="T15" fmla="*/ 65 h 256"/>
                <a:gd name="T16" fmla="*/ 64 w 240"/>
                <a:gd name="T17" fmla="*/ 0 h 256"/>
                <a:gd name="T18" fmla="*/ 48 w 240"/>
                <a:gd name="T19" fmla="*/ 121 h 256"/>
                <a:gd name="T20" fmla="*/ 48 w 240"/>
                <a:gd name="T21" fmla="*/ 175 h 256"/>
                <a:gd name="T22" fmla="*/ 73 w 240"/>
                <a:gd name="T23" fmla="*/ 191 h 256"/>
                <a:gd name="T24" fmla="*/ 180 w 240"/>
                <a:gd name="T25" fmla="*/ 137 h 256"/>
                <a:gd name="T26" fmla="*/ 191 w 240"/>
                <a:gd name="T27" fmla="*/ 121 h 256"/>
                <a:gd name="T28" fmla="*/ 180 w 240"/>
                <a:gd name="T29" fmla="*/ 107 h 256"/>
                <a:gd name="T30" fmla="*/ 73 w 240"/>
                <a:gd name="T31" fmla="*/ 53 h 256"/>
                <a:gd name="T32" fmla="*/ 48 w 240"/>
                <a:gd name="T33" fmla="*/ 70 h 256"/>
                <a:gd name="T34" fmla="*/ 48 w 240"/>
                <a:gd name="T35" fmla="*/ 121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0" h="256">
                  <a:moveTo>
                    <a:pt x="64" y="0"/>
                  </a:moveTo>
                  <a:cubicBezTo>
                    <a:pt x="73" y="3"/>
                    <a:pt x="84" y="6"/>
                    <a:pt x="93" y="10"/>
                  </a:cubicBezTo>
                  <a:cubicBezTo>
                    <a:pt x="129" y="28"/>
                    <a:pt x="165" y="46"/>
                    <a:pt x="202" y="64"/>
                  </a:cubicBezTo>
                  <a:cubicBezTo>
                    <a:pt x="226" y="76"/>
                    <a:pt x="240" y="95"/>
                    <a:pt x="240" y="122"/>
                  </a:cubicBezTo>
                  <a:cubicBezTo>
                    <a:pt x="240" y="149"/>
                    <a:pt x="226" y="168"/>
                    <a:pt x="202" y="180"/>
                  </a:cubicBezTo>
                  <a:cubicBezTo>
                    <a:pt x="165" y="198"/>
                    <a:pt x="130" y="217"/>
                    <a:pt x="93" y="234"/>
                  </a:cubicBezTo>
                  <a:cubicBezTo>
                    <a:pt x="47" y="256"/>
                    <a:pt x="0" y="227"/>
                    <a:pt x="0" y="176"/>
                  </a:cubicBezTo>
                  <a:cubicBezTo>
                    <a:pt x="0" y="139"/>
                    <a:pt x="0" y="102"/>
                    <a:pt x="0" y="65"/>
                  </a:cubicBezTo>
                  <a:cubicBezTo>
                    <a:pt x="1" y="29"/>
                    <a:pt x="28" y="2"/>
                    <a:pt x="64" y="0"/>
                  </a:cubicBezTo>
                  <a:close/>
                  <a:moveTo>
                    <a:pt x="48" y="121"/>
                  </a:moveTo>
                  <a:cubicBezTo>
                    <a:pt x="48" y="139"/>
                    <a:pt x="48" y="157"/>
                    <a:pt x="48" y="175"/>
                  </a:cubicBezTo>
                  <a:cubicBezTo>
                    <a:pt x="48" y="191"/>
                    <a:pt x="58" y="198"/>
                    <a:pt x="73" y="191"/>
                  </a:cubicBezTo>
                  <a:cubicBezTo>
                    <a:pt x="109" y="173"/>
                    <a:pt x="145" y="155"/>
                    <a:pt x="180" y="137"/>
                  </a:cubicBezTo>
                  <a:cubicBezTo>
                    <a:pt x="185" y="134"/>
                    <a:pt x="191" y="127"/>
                    <a:pt x="191" y="121"/>
                  </a:cubicBezTo>
                  <a:cubicBezTo>
                    <a:pt x="191" y="117"/>
                    <a:pt x="185" y="110"/>
                    <a:pt x="180" y="107"/>
                  </a:cubicBezTo>
                  <a:cubicBezTo>
                    <a:pt x="145" y="89"/>
                    <a:pt x="109" y="71"/>
                    <a:pt x="73" y="53"/>
                  </a:cubicBezTo>
                  <a:cubicBezTo>
                    <a:pt x="58" y="46"/>
                    <a:pt x="48" y="52"/>
                    <a:pt x="48" y="70"/>
                  </a:cubicBezTo>
                  <a:cubicBezTo>
                    <a:pt x="48" y="87"/>
                    <a:pt x="48" y="104"/>
                    <a:pt x="48" y="1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99" name="Group 298">
            <a:extLst>
              <a:ext uri="{FF2B5EF4-FFF2-40B4-BE49-F238E27FC236}">
                <a16:creationId xmlns:a16="http://schemas.microsoft.com/office/drawing/2014/main" id="{5A6846BD-39CE-71A8-C1EC-4C5DEAB1878B}"/>
              </a:ext>
            </a:extLst>
          </p:cNvPr>
          <p:cNvGrpSpPr/>
          <p:nvPr/>
        </p:nvGrpSpPr>
        <p:grpSpPr>
          <a:xfrm>
            <a:off x="3708139" y="3605745"/>
            <a:ext cx="447675" cy="460375"/>
            <a:chOff x="5556250" y="2644775"/>
            <a:chExt cx="447675" cy="460375"/>
          </a:xfrm>
          <a:solidFill>
            <a:srgbClr val="43266B"/>
          </a:solidFill>
        </p:grpSpPr>
        <p:sp>
          <p:nvSpPr>
            <p:cNvPr id="300" name="Freeform 45">
              <a:extLst>
                <a:ext uri="{FF2B5EF4-FFF2-40B4-BE49-F238E27FC236}">
                  <a16:creationId xmlns:a16="http://schemas.microsoft.com/office/drawing/2014/main" id="{2DDAF21A-B9C7-E38F-FACE-7526A212F7F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6250" y="2644775"/>
              <a:ext cx="376238" cy="460375"/>
            </a:xfrm>
            <a:custGeom>
              <a:avLst/>
              <a:gdLst>
                <a:gd name="T0" fmla="*/ 852 w 1265"/>
                <a:gd name="T1" fmla="*/ 1396 h 1547"/>
                <a:gd name="T2" fmla="*/ 863 w 1265"/>
                <a:gd name="T3" fmla="*/ 1219 h 1547"/>
                <a:gd name="T4" fmla="*/ 724 w 1265"/>
                <a:gd name="T5" fmla="*/ 1198 h 1547"/>
                <a:gd name="T6" fmla="*/ 0 w 1265"/>
                <a:gd name="T7" fmla="*/ 1445 h 1547"/>
                <a:gd name="T8" fmla="*/ 18 w 1265"/>
                <a:gd name="T9" fmla="*/ 1144 h 1547"/>
                <a:gd name="T10" fmla="*/ 595 w 1265"/>
                <a:gd name="T11" fmla="*/ 856 h 1547"/>
                <a:gd name="T12" fmla="*/ 653 w 1265"/>
                <a:gd name="T13" fmla="*/ 720 h 1547"/>
                <a:gd name="T14" fmla="*/ 618 w 1265"/>
                <a:gd name="T15" fmla="*/ 675 h 1547"/>
                <a:gd name="T16" fmla="*/ 341 w 1265"/>
                <a:gd name="T17" fmla="*/ 602 h 1547"/>
                <a:gd name="T18" fmla="*/ 235 w 1265"/>
                <a:gd name="T19" fmla="*/ 338 h 1547"/>
                <a:gd name="T20" fmla="*/ 279 w 1265"/>
                <a:gd name="T21" fmla="*/ 203 h 1547"/>
                <a:gd name="T22" fmla="*/ 898 w 1265"/>
                <a:gd name="T23" fmla="*/ 71 h 1547"/>
                <a:gd name="T24" fmla="*/ 1035 w 1265"/>
                <a:gd name="T25" fmla="*/ 292 h 1547"/>
                <a:gd name="T26" fmla="*/ 897 w 1265"/>
                <a:gd name="T27" fmla="*/ 532 h 1547"/>
                <a:gd name="T28" fmla="*/ 847 w 1265"/>
                <a:gd name="T29" fmla="*/ 645 h 1547"/>
                <a:gd name="T30" fmla="*/ 1051 w 1265"/>
                <a:gd name="T31" fmla="*/ 644 h 1547"/>
                <a:gd name="T32" fmla="*/ 1150 w 1265"/>
                <a:gd name="T33" fmla="*/ 1119 h 1547"/>
                <a:gd name="T34" fmla="*/ 1066 w 1265"/>
                <a:gd name="T35" fmla="*/ 1218 h 1547"/>
                <a:gd name="T36" fmla="*/ 1166 w 1265"/>
                <a:gd name="T37" fmla="*/ 1278 h 1547"/>
                <a:gd name="T38" fmla="*/ 1243 w 1265"/>
                <a:gd name="T39" fmla="*/ 1394 h 1547"/>
                <a:gd name="T40" fmla="*/ 850 w 1265"/>
                <a:gd name="T41" fmla="*/ 1547 h 1547"/>
                <a:gd name="T42" fmla="*/ 782 w 1265"/>
                <a:gd name="T43" fmla="*/ 590 h 1547"/>
                <a:gd name="T44" fmla="*/ 852 w 1265"/>
                <a:gd name="T45" fmla="*/ 87 h 1547"/>
                <a:gd name="T46" fmla="*/ 281 w 1265"/>
                <a:gd name="T47" fmla="*/ 293 h 1547"/>
                <a:gd name="T48" fmla="*/ 670 w 1265"/>
                <a:gd name="T49" fmla="*/ 632 h 1547"/>
                <a:gd name="T50" fmla="*/ 797 w 1265"/>
                <a:gd name="T51" fmla="*/ 658 h 1547"/>
                <a:gd name="T52" fmla="*/ 963 w 1265"/>
                <a:gd name="T53" fmla="*/ 641 h 1547"/>
                <a:gd name="T54" fmla="*/ 658 w 1265"/>
                <a:gd name="T55" fmla="*/ 863 h 1547"/>
                <a:gd name="T56" fmla="*/ 761 w 1265"/>
                <a:gd name="T57" fmla="*/ 1145 h 1547"/>
                <a:gd name="T58" fmla="*/ 1131 w 1265"/>
                <a:gd name="T59" fmla="*/ 1064 h 1547"/>
                <a:gd name="T60" fmla="*/ 1014 w 1265"/>
                <a:gd name="T61" fmla="*/ 1041 h 1547"/>
                <a:gd name="T62" fmla="*/ 1083 w 1265"/>
                <a:gd name="T63" fmla="*/ 878 h 1547"/>
                <a:gd name="T64" fmla="*/ 1066 w 1265"/>
                <a:gd name="T65" fmla="*/ 830 h 1547"/>
                <a:gd name="T66" fmla="*/ 899 w 1265"/>
                <a:gd name="T67" fmla="*/ 743 h 1547"/>
                <a:gd name="T68" fmla="*/ 414 w 1265"/>
                <a:gd name="T69" fmla="*/ 985 h 1547"/>
                <a:gd name="T70" fmla="*/ 615 w 1265"/>
                <a:gd name="T71" fmla="*/ 902 h 1547"/>
                <a:gd name="T72" fmla="*/ 533 w 1265"/>
                <a:gd name="T73" fmla="*/ 1151 h 1547"/>
                <a:gd name="T74" fmla="*/ 1160 w 1265"/>
                <a:gd name="T75" fmla="*/ 1325 h 1547"/>
                <a:gd name="T76" fmla="*/ 970 w 1265"/>
                <a:gd name="T77" fmla="*/ 1358 h 1547"/>
                <a:gd name="T78" fmla="*/ 881 w 1265"/>
                <a:gd name="T79" fmla="*/ 1481 h 1547"/>
                <a:gd name="T80" fmla="*/ 215 w 1265"/>
                <a:gd name="T81" fmla="*/ 471 h 1547"/>
                <a:gd name="T82" fmla="*/ 262 w 1265"/>
                <a:gd name="T83" fmla="*/ 386 h 1547"/>
                <a:gd name="T84" fmla="*/ 1004 w 1265"/>
                <a:gd name="T85" fmla="*/ 251 h 1547"/>
                <a:gd name="T86" fmla="*/ 946 w 1265"/>
                <a:gd name="T87" fmla="*/ 1311 h 1547"/>
                <a:gd name="T88" fmla="*/ 916 w 1265"/>
                <a:gd name="T89" fmla="*/ 1222 h 15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265" h="1547">
                  <a:moveTo>
                    <a:pt x="850" y="1547"/>
                  </a:moveTo>
                  <a:cubicBezTo>
                    <a:pt x="844" y="1529"/>
                    <a:pt x="837" y="1511"/>
                    <a:pt x="830" y="1494"/>
                  </a:cubicBezTo>
                  <a:cubicBezTo>
                    <a:pt x="813" y="1451"/>
                    <a:pt x="818" y="1427"/>
                    <a:pt x="852" y="1396"/>
                  </a:cubicBezTo>
                  <a:cubicBezTo>
                    <a:pt x="866" y="1382"/>
                    <a:pt x="881" y="1367"/>
                    <a:pt x="896" y="1353"/>
                  </a:cubicBezTo>
                  <a:cubicBezTo>
                    <a:pt x="902" y="1348"/>
                    <a:pt x="904" y="1343"/>
                    <a:pt x="901" y="1335"/>
                  </a:cubicBezTo>
                  <a:cubicBezTo>
                    <a:pt x="888" y="1297"/>
                    <a:pt x="875" y="1258"/>
                    <a:pt x="863" y="1219"/>
                  </a:cubicBezTo>
                  <a:cubicBezTo>
                    <a:pt x="860" y="1211"/>
                    <a:pt x="856" y="1208"/>
                    <a:pt x="848" y="1207"/>
                  </a:cubicBezTo>
                  <a:cubicBezTo>
                    <a:pt x="812" y="1203"/>
                    <a:pt x="777" y="1198"/>
                    <a:pt x="741" y="1194"/>
                  </a:cubicBezTo>
                  <a:cubicBezTo>
                    <a:pt x="736" y="1194"/>
                    <a:pt x="729" y="1196"/>
                    <a:pt x="724" y="1198"/>
                  </a:cubicBezTo>
                  <a:cubicBezTo>
                    <a:pt x="495" y="1293"/>
                    <a:pt x="267" y="1388"/>
                    <a:pt x="38" y="1482"/>
                  </a:cubicBezTo>
                  <a:cubicBezTo>
                    <a:pt x="32" y="1485"/>
                    <a:pt x="27" y="1487"/>
                    <a:pt x="20" y="1489"/>
                  </a:cubicBezTo>
                  <a:cubicBezTo>
                    <a:pt x="14" y="1475"/>
                    <a:pt x="8" y="1461"/>
                    <a:pt x="0" y="1445"/>
                  </a:cubicBezTo>
                  <a:cubicBezTo>
                    <a:pt x="151" y="1383"/>
                    <a:pt x="300" y="1321"/>
                    <a:pt x="451" y="1258"/>
                  </a:cubicBezTo>
                  <a:cubicBezTo>
                    <a:pt x="423" y="1173"/>
                    <a:pt x="395" y="1089"/>
                    <a:pt x="366" y="1004"/>
                  </a:cubicBezTo>
                  <a:cubicBezTo>
                    <a:pt x="250" y="1051"/>
                    <a:pt x="135" y="1097"/>
                    <a:pt x="18" y="1144"/>
                  </a:cubicBezTo>
                  <a:cubicBezTo>
                    <a:pt x="12" y="1127"/>
                    <a:pt x="6" y="1113"/>
                    <a:pt x="0" y="1097"/>
                  </a:cubicBezTo>
                  <a:cubicBezTo>
                    <a:pt x="30" y="1084"/>
                    <a:pt x="59" y="1073"/>
                    <a:pt x="88" y="1061"/>
                  </a:cubicBezTo>
                  <a:cubicBezTo>
                    <a:pt x="257" y="992"/>
                    <a:pt x="426" y="924"/>
                    <a:pt x="595" y="856"/>
                  </a:cubicBezTo>
                  <a:cubicBezTo>
                    <a:pt x="605" y="851"/>
                    <a:pt x="609" y="846"/>
                    <a:pt x="611" y="835"/>
                  </a:cubicBezTo>
                  <a:cubicBezTo>
                    <a:pt x="615" y="813"/>
                    <a:pt x="620" y="791"/>
                    <a:pt x="624" y="769"/>
                  </a:cubicBezTo>
                  <a:cubicBezTo>
                    <a:pt x="628" y="750"/>
                    <a:pt x="637" y="733"/>
                    <a:pt x="653" y="720"/>
                  </a:cubicBezTo>
                  <a:cubicBezTo>
                    <a:pt x="656" y="717"/>
                    <a:pt x="656" y="712"/>
                    <a:pt x="657" y="708"/>
                  </a:cubicBezTo>
                  <a:cubicBezTo>
                    <a:pt x="657" y="708"/>
                    <a:pt x="657" y="707"/>
                    <a:pt x="657" y="707"/>
                  </a:cubicBezTo>
                  <a:cubicBezTo>
                    <a:pt x="652" y="686"/>
                    <a:pt x="642" y="676"/>
                    <a:pt x="618" y="675"/>
                  </a:cubicBezTo>
                  <a:cubicBezTo>
                    <a:pt x="574" y="673"/>
                    <a:pt x="529" y="671"/>
                    <a:pt x="487" y="653"/>
                  </a:cubicBezTo>
                  <a:cubicBezTo>
                    <a:pt x="465" y="644"/>
                    <a:pt x="441" y="635"/>
                    <a:pt x="422" y="621"/>
                  </a:cubicBezTo>
                  <a:cubicBezTo>
                    <a:pt x="397" y="603"/>
                    <a:pt x="368" y="607"/>
                    <a:pt x="341" y="602"/>
                  </a:cubicBezTo>
                  <a:cubicBezTo>
                    <a:pt x="319" y="599"/>
                    <a:pt x="296" y="598"/>
                    <a:pt x="273" y="593"/>
                  </a:cubicBezTo>
                  <a:cubicBezTo>
                    <a:pt x="214" y="581"/>
                    <a:pt x="171" y="535"/>
                    <a:pt x="163" y="478"/>
                  </a:cubicBezTo>
                  <a:cubicBezTo>
                    <a:pt x="156" y="422"/>
                    <a:pt x="183" y="368"/>
                    <a:pt x="235" y="338"/>
                  </a:cubicBezTo>
                  <a:cubicBezTo>
                    <a:pt x="237" y="337"/>
                    <a:pt x="239" y="336"/>
                    <a:pt x="241" y="334"/>
                  </a:cubicBezTo>
                  <a:cubicBezTo>
                    <a:pt x="237" y="323"/>
                    <a:pt x="232" y="311"/>
                    <a:pt x="229" y="299"/>
                  </a:cubicBezTo>
                  <a:cubicBezTo>
                    <a:pt x="217" y="254"/>
                    <a:pt x="235" y="219"/>
                    <a:pt x="279" y="203"/>
                  </a:cubicBezTo>
                  <a:cubicBezTo>
                    <a:pt x="347" y="179"/>
                    <a:pt x="415" y="154"/>
                    <a:pt x="484" y="130"/>
                  </a:cubicBezTo>
                  <a:cubicBezTo>
                    <a:pt x="585" y="93"/>
                    <a:pt x="688" y="58"/>
                    <a:pt x="789" y="19"/>
                  </a:cubicBezTo>
                  <a:cubicBezTo>
                    <a:pt x="838" y="0"/>
                    <a:pt x="885" y="21"/>
                    <a:pt x="898" y="71"/>
                  </a:cubicBezTo>
                  <a:cubicBezTo>
                    <a:pt x="899" y="75"/>
                    <a:pt x="900" y="79"/>
                    <a:pt x="902" y="82"/>
                  </a:cubicBezTo>
                  <a:cubicBezTo>
                    <a:pt x="974" y="74"/>
                    <a:pt x="1027" y="101"/>
                    <a:pt x="1052" y="160"/>
                  </a:cubicBezTo>
                  <a:cubicBezTo>
                    <a:pt x="1072" y="207"/>
                    <a:pt x="1067" y="252"/>
                    <a:pt x="1035" y="292"/>
                  </a:cubicBezTo>
                  <a:cubicBezTo>
                    <a:pt x="1015" y="318"/>
                    <a:pt x="992" y="344"/>
                    <a:pt x="972" y="370"/>
                  </a:cubicBezTo>
                  <a:cubicBezTo>
                    <a:pt x="966" y="378"/>
                    <a:pt x="961" y="388"/>
                    <a:pt x="959" y="397"/>
                  </a:cubicBezTo>
                  <a:cubicBezTo>
                    <a:pt x="950" y="448"/>
                    <a:pt x="929" y="493"/>
                    <a:pt x="897" y="532"/>
                  </a:cubicBezTo>
                  <a:cubicBezTo>
                    <a:pt x="879" y="554"/>
                    <a:pt x="861" y="575"/>
                    <a:pt x="842" y="596"/>
                  </a:cubicBezTo>
                  <a:cubicBezTo>
                    <a:pt x="834" y="605"/>
                    <a:pt x="832" y="612"/>
                    <a:pt x="838" y="623"/>
                  </a:cubicBezTo>
                  <a:cubicBezTo>
                    <a:pt x="841" y="630"/>
                    <a:pt x="843" y="637"/>
                    <a:pt x="847" y="645"/>
                  </a:cubicBezTo>
                  <a:cubicBezTo>
                    <a:pt x="861" y="640"/>
                    <a:pt x="874" y="634"/>
                    <a:pt x="887" y="629"/>
                  </a:cubicBezTo>
                  <a:cubicBezTo>
                    <a:pt x="910" y="619"/>
                    <a:pt x="931" y="608"/>
                    <a:pt x="954" y="599"/>
                  </a:cubicBezTo>
                  <a:cubicBezTo>
                    <a:pt x="983" y="588"/>
                    <a:pt x="1032" y="595"/>
                    <a:pt x="1051" y="644"/>
                  </a:cubicBezTo>
                  <a:cubicBezTo>
                    <a:pt x="1070" y="693"/>
                    <a:pt x="1088" y="743"/>
                    <a:pt x="1107" y="792"/>
                  </a:cubicBezTo>
                  <a:cubicBezTo>
                    <a:pt x="1134" y="867"/>
                    <a:pt x="1162" y="942"/>
                    <a:pt x="1190" y="1017"/>
                  </a:cubicBezTo>
                  <a:cubicBezTo>
                    <a:pt x="1207" y="1062"/>
                    <a:pt x="1193" y="1097"/>
                    <a:pt x="1150" y="1119"/>
                  </a:cubicBezTo>
                  <a:cubicBezTo>
                    <a:pt x="1117" y="1136"/>
                    <a:pt x="1084" y="1152"/>
                    <a:pt x="1051" y="1169"/>
                  </a:cubicBezTo>
                  <a:cubicBezTo>
                    <a:pt x="1050" y="1169"/>
                    <a:pt x="1049" y="1170"/>
                    <a:pt x="1047" y="1172"/>
                  </a:cubicBezTo>
                  <a:cubicBezTo>
                    <a:pt x="1053" y="1187"/>
                    <a:pt x="1059" y="1203"/>
                    <a:pt x="1066" y="1218"/>
                  </a:cubicBezTo>
                  <a:cubicBezTo>
                    <a:pt x="1073" y="1235"/>
                    <a:pt x="1080" y="1251"/>
                    <a:pt x="1086" y="1268"/>
                  </a:cubicBezTo>
                  <a:cubicBezTo>
                    <a:pt x="1089" y="1276"/>
                    <a:pt x="1093" y="1278"/>
                    <a:pt x="1102" y="1278"/>
                  </a:cubicBezTo>
                  <a:cubicBezTo>
                    <a:pt x="1123" y="1278"/>
                    <a:pt x="1145" y="1278"/>
                    <a:pt x="1166" y="1278"/>
                  </a:cubicBezTo>
                  <a:cubicBezTo>
                    <a:pt x="1209" y="1278"/>
                    <a:pt x="1231" y="1293"/>
                    <a:pt x="1246" y="1333"/>
                  </a:cubicBezTo>
                  <a:cubicBezTo>
                    <a:pt x="1252" y="1350"/>
                    <a:pt x="1258" y="1367"/>
                    <a:pt x="1265" y="1385"/>
                  </a:cubicBezTo>
                  <a:cubicBezTo>
                    <a:pt x="1257" y="1388"/>
                    <a:pt x="1250" y="1391"/>
                    <a:pt x="1243" y="1394"/>
                  </a:cubicBezTo>
                  <a:cubicBezTo>
                    <a:pt x="1118" y="1443"/>
                    <a:pt x="993" y="1492"/>
                    <a:pt x="868" y="1541"/>
                  </a:cubicBezTo>
                  <a:cubicBezTo>
                    <a:pt x="864" y="1543"/>
                    <a:pt x="860" y="1545"/>
                    <a:pt x="856" y="1547"/>
                  </a:cubicBezTo>
                  <a:cubicBezTo>
                    <a:pt x="854" y="1547"/>
                    <a:pt x="852" y="1547"/>
                    <a:pt x="850" y="1547"/>
                  </a:cubicBezTo>
                  <a:close/>
                  <a:moveTo>
                    <a:pt x="797" y="658"/>
                  </a:moveTo>
                  <a:cubicBezTo>
                    <a:pt x="791" y="641"/>
                    <a:pt x="785" y="625"/>
                    <a:pt x="779" y="610"/>
                  </a:cubicBezTo>
                  <a:cubicBezTo>
                    <a:pt x="775" y="602"/>
                    <a:pt x="776" y="596"/>
                    <a:pt x="782" y="590"/>
                  </a:cubicBezTo>
                  <a:cubicBezTo>
                    <a:pt x="808" y="560"/>
                    <a:pt x="835" y="530"/>
                    <a:pt x="860" y="499"/>
                  </a:cubicBezTo>
                  <a:cubicBezTo>
                    <a:pt x="912" y="431"/>
                    <a:pt x="931" y="354"/>
                    <a:pt x="910" y="271"/>
                  </a:cubicBezTo>
                  <a:cubicBezTo>
                    <a:pt x="895" y="209"/>
                    <a:pt x="871" y="149"/>
                    <a:pt x="852" y="87"/>
                  </a:cubicBezTo>
                  <a:cubicBezTo>
                    <a:pt x="844" y="64"/>
                    <a:pt x="834" y="60"/>
                    <a:pt x="810" y="68"/>
                  </a:cubicBezTo>
                  <a:cubicBezTo>
                    <a:pt x="641" y="129"/>
                    <a:pt x="471" y="190"/>
                    <a:pt x="301" y="252"/>
                  </a:cubicBezTo>
                  <a:cubicBezTo>
                    <a:pt x="278" y="260"/>
                    <a:pt x="273" y="270"/>
                    <a:pt x="281" y="293"/>
                  </a:cubicBezTo>
                  <a:cubicBezTo>
                    <a:pt x="302" y="346"/>
                    <a:pt x="322" y="399"/>
                    <a:pt x="344" y="452"/>
                  </a:cubicBezTo>
                  <a:cubicBezTo>
                    <a:pt x="381" y="541"/>
                    <a:pt x="447" y="598"/>
                    <a:pt x="542" y="618"/>
                  </a:cubicBezTo>
                  <a:cubicBezTo>
                    <a:pt x="584" y="626"/>
                    <a:pt x="627" y="628"/>
                    <a:pt x="670" y="632"/>
                  </a:cubicBezTo>
                  <a:cubicBezTo>
                    <a:pt x="679" y="633"/>
                    <a:pt x="684" y="635"/>
                    <a:pt x="687" y="644"/>
                  </a:cubicBezTo>
                  <a:cubicBezTo>
                    <a:pt x="693" y="662"/>
                    <a:pt x="701" y="678"/>
                    <a:pt x="708" y="696"/>
                  </a:cubicBezTo>
                  <a:cubicBezTo>
                    <a:pt x="738" y="683"/>
                    <a:pt x="767" y="671"/>
                    <a:pt x="797" y="658"/>
                  </a:cubicBezTo>
                  <a:close/>
                  <a:moveTo>
                    <a:pt x="1021" y="703"/>
                  </a:moveTo>
                  <a:cubicBezTo>
                    <a:pt x="1015" y="687"/>
                    <a:pt x="1010" y="673"/>
                    <a:pt x="1004" y="658"/>
                  </a:cubicBezTo>
                  <a:cubicBezTo>
                    <a:pt x="996" y="637"/>
                    <a:pt x="984" y="632"/>
                    <a:pt x="963" y="641"/>
                  </a:cubicBezTo>
                  <a:cubicBezTo>
                    <a:pt x="873" y="679"/>
                    <a:pt x="783" y="718"/>
                    <a:pt x="693" y="757"/>
                  </a:cubicBezTo>
                  <a:cubicBezTo>
                    <a:pt x="686" y="760"/>
                    <a:pt x="678" y="769"/>
                    <a:pt x="676" y="777"/>
                  </a:cubicBezTo>
                  <a:cubicBezTo>
                    <a:pt x="668" y="805"/>
                    <a:pt x="664" y="835"/>
                    <a:pt x="658" y="863"/>
                  </a:cubicBezTo>
                  <a:cubicBezTo>
                    <a:pt x="658" y="867"/>
                    <a:pt x="659" y="871"/>
                    <a:pt x="660" y="875"/>
                  </a:cubicBezTo>
                  <a:cubicBezTo>
                    <a:pt x="689" y="961"/>
                    <a:pt x="718" y="1048"/>
                    <a:pt x="747" y="1133"/>
                  </a:cubicBezTo>
                  <a:cubicBezTo>
                    <a:pt x="748" y="1138"/>
                    <a:pt x="756" y="1144"/>
                    <a:pt x="761" y="1145"/>
                  </a:cubicBezTo>
                  <a:cubicBezTo>
                    <a:pt x="809" y="1151"/>
                    <a:pt x="857" y="1157"/>
                    <a:pt x="905" y="1162"/>
                  </a:cubicBezTo>
                  <a:cubicBezTo>
                    <a:pt x="915" y="1163"/>
                    <a:pt x="927" y="1164"/>
                    <a:pt x="936" y="1160"/>
                  </a:cubicBezTo>
                  <a:cubicBezTo>
                    <a:pt x="1001" y="1128"/>
                    <a:pt x="1066" y="1096"/>
                    <a:pt x="1131" y="1064"/>
                  </a:cubicBezTo>
                  <a:cubicBezTo>
                    <a:pt x="1143" y="1058"/>
                    <a:pt x="1147" y="1048"/>
                    <a:pt x="1143" y="1035"/>
                  </a:cubicBezTo>
                  <a:cubicBezTo>
                    <a:pt x="1140" y="1024"/>
                    <a:pt x="1135" y="1014"/>
                    <a:pt x="1130" y="1002"/>
                  </a:cubicBezTo>
                  <a:cubicBezTo>
                    <a:pt x="1091" y="1015"/>
                    <a:pt x="1053" y="1028"/>
                    <a:pt x="1014" y="1041"/>
                  </a:cubicBezTo>
                  <a:cubicBezTo>
                    <a:pt x="1009" y="1025"/>
                    <a:pt x="1004" y="1010"/>
                    <a:pt x="999" y="995"/>
                  </a:cubicBezTo>
                  <a:cubicBezTo>
                    <a:pt x="1038" y="982"/>
                    <a:pt x="1075" y="970"/>
                    <a:pt x="1113" y="957"/>
                  </a:cubicBezTo>
                  <a:cubicBezTo>
                    <a:pt x="1103" y="929"/>
                    <a:pt x="1093" y="904"/>
                    <a:pt x="1083" y="878"/>
                  </a:cubicBezTo>
                  <a:cubicBezTo>
                    <a:pt x="1043" y="891"/>
                    <a:pt x="1004" y="904"/>
                    <a:pt x="964" y="917"/>
                  </a:cubicBezTo>
                  <a:cubicBezTo>
                    <a:pt x="959" y="901"/>
                    <a:pt x="954" y="886"/>
                    <a:pt x="949" y="870"/>
                  </a:cubicBezTo>
                  <a:cubicBezTo>
                    <a:pt x="988" y="857"/>
                    <a:pt x="1026" y="843"/>
                    <a:pt x="1066" y="830"/>
                  </a:cubicBezTo>
                  <a:cubicBezTo>
                    <a:pt x="1056" y="803"/>
                    <a:pt x="1046" y="777"/>
                    <a:pt x="1036" y="751"/>
                  </a:cubicBezTo>
                  <a:cubicBezTo>
                    <a:pt x="995" y="764"/>
                    <a:pt x="955" y="777"/>
                    <a:pt x="914" y="790"/>
                  </a:cubicBezTo>
                  <a:cubicBezTo>
                    <a:pt x="909" y="774"/>
                    <a:pt x="904" y="759"/>
                    <a:pt x="899" y="743"/>
                  </a:cubicBezTo>
                  <a:cubicBezTo>
                    <a:pt x="941" y="729"/>
                    <a:pt x="980" y="716"/>
                    <a:pt x="1021" y="703"/>
                  </a:cubicBezTo>
                  <a:close/>
                  <a:moveTo>
                    <a:pt x="471" y="962"/>
                  </a:moveTo>
                  <a:cubicBezTo>
                    <a:pt x="451" y="970"/>
                    <a:pt x="432" y="977"/>
                    <a:pt x="414" y="985"/>
                  </a:cubicBezTo>
                  <a:cubicBezTo>
                    <a:pt x="442" y="1071"/>
                    <a:pt x="470" y="1154"/>
                    <a:pt x="498" y="1238"/>
                  </a:cubicBezTo>
                  <a:cubicBezTo>
                    <a:pt x="566" y="1210"/>
                    <a:pt x="633" y="1182"/>
                    <a:pt x="700" y="1154"/>
                  </a:cubicBezTo>
                  <a:cubicBezTo>
                    <a:pt x="672" y="1069"/>
                    <a:pt x="644" y="986"/>
                    <a:pt x="615" y="902"/>
                  </a:cubicBezTo>
                  <a:cubicBezTo>
                    <a:pt x="582" y="916"/>
                    <a:pt x="549" y="929"/>
                    <a:pt x="516" y="942"/>
                  </a:cubicBezTo>
                  <a:cubicBezTo>
                    <a:pt x="538" y="1008"/>
                    <a:pt x="559" y="1071"/>
                    <a:pt x="580" y="1136"/>
                  </a:cubicBezTo>
                  <a:cubicBezTo>
                    <a:pt x="564" y="1141"/>
                    <a:pt x="549" y="1146"/>
                    <a:pt x="533" y="1151"/>
                  </a:cubicBezTo>
                  <a:cubicBezTo>
                    <a:pt x="512" y="1088"/>
                    <a:pt x="492" y="1026"/>
                    <a:pt x="471" y="962"/>
                  </a:cubicBezTo>
                  <a:close/>
                  <a:moveTo>
                    <a:pt x="1197" y="1356"/>
                  </a:moveTo>
                  <a:cubicBezTo>
                    <a:pt x="1190" y="1330"/>
                    <a:pt x="1184" y="1325"/>
                    <a:pt x="1160" y="1325"/>
                  </a:cubicBezTo>
                  <a:cubicBezTo>
                    <a:pt x="1140" y="1325"/>
                    <a:pt x="1119" y="1325"/>
                    <a:pt x="1099" y="1325"/>
                  </a:cubicBezTo>
                  <a:cubicBezTo>
                    <a:pt x="1086" y="1326"/>
                    <a:pt x="1072" y="1325"/>
                    <a:pt x="1060" y="1329"/>
                  </a:cubicBezTo>
                  <a:cubicBezTo>
                    <a:pt x="1030" y="1337"/>
                    <a:pt x="1000" y="1348"/>
                    <a:pt x="970" y="1358"/>
                  </a:cubicBezTo>
                  <a:cubicBezTo>
                    <a:pt x="965" y="1359"/>
                    <a:pt x="959" y="1362"/>
                    <a:pt x="955" y="1366"/>
                  </a:cubicBezTo>
                  <a:cubicBezTo>
                    <a:pt x="931" y="1389"/>
                    <a:pt x="906" y="1412"/>
                    <a:pt x="882" y="1435"/>
                  </a:cubicBezTo>
                  <a:cubicBezTo>
                    <a:pt x="867" y="1449"/>
                    <a:pt x="867" y="1465"/>
                    <a:pt x="881" y="1481"/>
                  </a:cubicBezTo>
                  <a:cubicBezTo>
                    <a:pt x="986" y="1440"/>
                    <a:pt x="1091" y="1398"/>
                    <a:pt x="1197" y="1356"/>
                  </a:cubicBezTo>
                  <a:close/>
                  <a:moveTo>
                    <a:pt x="262" y="386"/>
                  </a:moveTo>
                  <a:cubicBezTo>
                    <a:pt x="229" y="401"/>
                    <a:pt x="210" y="436"/>
                    <a:pt x="215" y="471"/>
                  </a:cubicBezTo>
                  <a:cubicBezTo>
                    <a:pt x="220" y="511"/>
                    <a:pt x="247" y="542"/>
                    <a:pt x="285" y="547"/>
                  </a:cubicBezTo>
                  <a:cubicBezTo>
                    <a:pt x="304" y="550"/>
                    <a:pt x="324" y="551"/>
                    <a:pt x="347" y="554"/>
                  </a:cubicBezTo>
                  <a:cubicBezTo>
                    <a:pt x="305" y="502"/>
                    <a:pt x="287" y="442"/>
                    <a:pt x="262" y="386"/>
                  </a:cubicBezTo>
                  <a:close/>
                  <a:moveTo>
                    <a:pt x="921" y="132"/>
                  </a:moveTo>
                  <a:cubicBezTo>
                    <a:pt x="937" y="186"/>
                    <a:pt x="953" y="241"/>
                    <a:pt x="970" y="296"/>
                  </a:cubicBezTo>
                  <a:cubicBezTo>
                    <a:pt x="981" y="281"/>
                    <a:pt x="994" y="267"/>
                    <a:pt x="1004" y="251"/>
                  </a:cubicBezTo>
                  <a:cubicBezTo>
                    <a:pt x="1021" y="226"/>
                    <a:pt x="1018" y="189"/>
                    <a:pt x="999" y="162"/>
                  </a:cubicBezTo>
                  <a:cubicBezTo>
                    <a:pt x="981" y="137"/>
                    <a:pt x="950" y="125"/>
                    <a:pt x="921" y="132"/>
                  </a:cubicBezTo>
                  <a:close/>
                  <a:moveTo>
                    <a:pt x="946" y="1311"/>
                  </a:moveTo>
                  <a:cubicBezTo>
                    <a:pt x="977" y="1300"/>
                    <a:pt x="1006" y="1290"/>
                    <a:pt x="1036" y="1280"/>
                  </a:cubicBezTo>
                  <a:cubicBezTo>
                    <a:pt x="1022" y="1249"/>
                    <a:pt x="1009" y="1219"/>
                    <a:pt x="997" y="1190"/>
                  </a:cubicBezTo>
                  <a:cubicBezTo>
                    <a:pt x="970" y="1201"/>
                    <a:pt x="944" y="1211"/>
                    <a:pt x="916" y="1222"/>
                  </a:cubicBezTo>
                  <a:cubicBezTo>
                    <a:pt x="925" y="1249"/>
                    <a:pt x="936" y="1279"/>
                    <a:pt x="946" y="13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1" name="Freeform 46">
              <a:extLst>
                <a:ext uri="{FF2B5EF4-FFF2-40B4-BE49-F238E27FC236}">
                  <a16:creationId xmlns:a16="http://schemas.microsoft.com/office/drawing/2014/main" id="{24D18ED2-D459-0132-DAF7-902AFA7EE99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5025" y="2830513"/>
              <a:ext cx="88900" cy="103188"/>
            </a:xfrm>
            <a:custGeom>
              <a:avLst/>
              <a:gdLst>
                <a:gd name="T0" fmla="*/ 174 w 297"/>
                <a:gd name="T1" fmla="*/ 347 h 347"/>
                <a:gd name="T2" fmla="*/ 124 w 297"/>
                <a:gd name="T3" fmla="*/ 347 h 347"/>
                <a:gd name="T4" fmla="*/ 96 w 297"/>
                <a:gd name="T5" fmla="*/ 243 h 347"/>
                <a:gd name="T6" fmla="*/ 0 w 297"/>
                <a:gd name="T7" fmla="*/ 198 h 347"/>
                <a:gd name="T8" fmla="*/ 0 w 297"/>
                <a:gd name="T9" fmla="*/ 149 h 347"/>
                <a:gd name="T10" fmla="*/ 95 w 297"/>
                <a:gd name="T11" fmla="*/ 104 h 347"/>
                <a:gd name="T12" fmla="*/ 123 w 297"/>
                <a:gd name="T13" fmla="*/ 0 h 347"/>
                <a:gd name="T14" fmla="*/ 174 w 297"/>
                <a:gd name="T15" fmla="*/ 0 h 347"/>
                <a:gd name="T16" fmla="*/ 202 w 297"/>
                <a:gd name="T17" fmla="*/ 103 h 347"/>
                <a:gd name="T18" fmla="*/ 297 w 297"/>
                <a:gd name="T19" fmla="*/ 148 h 347"/>
                <a:gd name="T20" fmla="*/ 297 w 297"/>
                <a:gd name="T21" fmla="*/ 198 h 347"/>
                <a:gd name="T22" fmla="*/ 201 w 297"/>
                <a:gd name="T23" fmla="*/ 244 h 347"/>
                <a:gd name="T24" fmla="*/ 174 w 297"/>
                <a:gd name="T25" fmla="*/ 347 h 347"/>
                <a:gd name="T26" fmla="*/ 149 w 297"/>
                <a:gd name="T27" fmla="*/ 217 h 347"/>
                <a:gd name="T28" fmla="*/ 194 w 297"/>
                <a:gd name="T29" fmla="*/ 173 h 347"/>
                <a:gd name="T30" fmla="*/ 150 w 297"/>
                <a:gd name="T31" fmla="*/ 129 h 347"/>
                <a:gd name="T32" fmla="*/ 105 w 297"/>
                <a:gd name="T33" fmla="*/ 173 h 347"/>
                <a:gd name="T34" fmla="*/ 149 w 297"/>
                <a:gd name="T35" fmla="*/ 217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97" h="347">
                  <a:moveTo>
                    <a:pt x="174" y="347"/>
                  </a:moveTo>
                  <a:cubicBezTo>
                    <a:pt x="156" y="347"/>
                    <a:pt x="141" y="347"/>
                    <a:pt x="124" y="347"/>
                  </a:cubicBezTo>
                  <a:cubicBezTo>
                    <a:pt x="126" y="309"/>
                    <a:pt x="121" y="273"/>
                    <a:pt x="96" y="243"/>
                  </a:cubicBezTo>
                  <a:cubicBezTo>
                    <a:pt x="71" y="214"/>
                    <a:pt x="39" y="200"/>
                    <a:pt x="0" y="198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3" y="0"/>
                  </a:cubicBezTo>
                  <a:cubicBezTo>
                    <a:pt x="140" y="0"/>
                    <a:pt x="156" y="0"/>
                    <a:pt x="174" y="0"/>
                  </a:cubicBezTo>
                  <a:cubicBezTo>
                    <a:pt x="172" y="38"/>
                    <a:pt x="177" y="73"/>
                    <a:pt x="202" y="103"/>
                  </a:cubicBezTo>
                  <a:cubicBezTo>
                    <a:pt x="226" y="132"/>
                    <a:pt x="258" y="147"/>
                    <a:pt x="297" y="148"/>
                  </a:cubicBezTo>
                  <a:cubicBezTo>
                    <a:pt x="297" y="165"/>
                    <a:pt x="297" y="181"/>
                    <a:pt x="297" y="198"/>
                  </a:cubicBezTo>
                  <a:cubicBezTo>
                    <a:pt x="258" y="199"/>
                    <a:pt x="226" y="214"/>
                    <a:pt x="201" y="244"/>
                  </a:cubicBezTo>
                  <a:cubicBezTo>
                    <a:pt x="177" y="273"/>
                    <a:pt x="172" y="308"/>
                    <a:pt x="174" y="347"/>
                  </a:cubicBezTo>
                  <a:close/>
                  <a:moveTo>
                    <a:pt x="149" y="217"/>
                  </a:moveTo>
                  <a:cubicBezTo>
                    <a:pt x="162" y="205"/>
                    <a:pt x="181" y="186"/>
                    <a:pt x="194" y="173"/>
                  </a:cubicBezTo>
                  <a:cubicBezTo>
                    <a:pt x="181" y="160"/>
                    <a:pt x="162" y="141"/>
                    <a:pt x="150" y="129"/>
                  </a:cubicBezTo>
                  <a:cubicBezTo>
                    <a:pt x="137" y="142"/>
                    <a:pt x="117" y="161"/>
                    <a:pt x="105" y="173"/>
                  </a:cubicBezTo>
                  <a:cubicBezTo>
                    <a:pt x="118" y="185"/>
                    <a:pt x="137" y="205"/>
                    <a:pt x="149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2" name="Freeform 47">
              <a:extLst>
                <a:ext uri="{FF2B5EF4-FFF2-40B4-BE49-F238E27FC236}">
                  <a16:creationId xmlns:a16="http://schemas.microsoft.com/office/drawing/2014/main" id="{042FBDA5-7C4C-0D5A-F3C0-742E38861DB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86450" y="2681288"/>
              <a:ext cx="87313" cy="103188"/>
            </a:xfrm>
            <a:custGeom>
              <a:avLst/>
              <a:gdLst>
                <a:gd name="T0" fmla="*/ 123 w 297"/>
                <a:gd name="T1" fmla="*/ 0 h 348"/>
                <a:gd name="T2" fmla="*/ 172 w 297"/>
                <a:gd name="T3" fmla="*/ 0 h 348"/>
                <a:gd name="T4" fmla="*/ 297 w 297"/>
                <a:gd name="T5" fmla="*/ 151 h 348"/>
                <a:gd name="T6" fmla="*/ 297 w 297"/>
                <a:gd name="T7" fmla="*/ 198 h 348"/>
                <a:gd name="T8" fmla="*/ 172 w 297"/>
                <a:gd name="T9" fmla="*/ 348 h 348"/>
                <a:gd name="T10" fmla="*/ 124 w 297"/>
                <a:gd name="T11" fmla="*/ 348 h 348"/>
                <a:gd name="T12" fmla="*/ 0 w 297"/>
                <a:gd name="T13" fmla="*/ 198 h 348"/>
                <a:gd name="T14" fmla="*/ 0 w 297"/>
                <a:gd name="T15" fmla="*/ 150 h 348"/>
                <a:gd name="T16" fmla="*/ 95 w 297"/>
                <a:gd name="T17" fmla="*/ 105 h 348"/>
                <a:gd name="T18" fmla="*/ 123 w 297"/>
                <a:gd name="T19" fmla="*/ 0 h 348"/>
                <a:gd name="T20" fmla="*/ 192 w 297"/>
                <a:gd name="T21" fmla="*/ 174 h 348"/>
                <a:gd name="T22" fmla="*/ 148 w 297"/>
                <a:gd name="T23" fmla="*/ 130 h 348"/>
                <a:gd name="T24" fmla="*/ 104 w 297"/>
                <a:gd name="T25" fmla="*/ 174 h 348"/>
                <a:gd name="T26" fmla="*/ 148 w 297"/>
                <a:gd name="T27" fmla="*/ 219 h 348"/>
                <a:gd name="T28" fmla="*/ 192 w 297"/>
                <a:gd name="T29" fmla="*/ 174 h 3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8">
                  <a:moveTo>
                    <a:pt x="123" y="0"/>
                  </a:moveTo>
                  <a:cubicBezTo>
                    <a:pt x="141" y="0"/>
                    <a:pt x="155" y="0"/>
                    <a:pt x="172" y="0"/>
                  </a:cubicBezTo>
                  <a:cubicBezTo>
                    <a:pt x="170" y="86"/>
                    <a:pt x="207" y="140"/>
                    <a:pt x="297" y="151"/>
                  </a:cubicBezTo>
                  <a:cubicBezTo>
                    <a:pt x="297" y="166"/>
                    <a:pt x="297" y="181"/>
                    <a:pt x="297" y="198"/>
                  </a:cubicBezTo>
                  <a:cubicBezTo>
                    <a:pt x="209" y="208"/>
                    <a:pt x="170" y="261"/>
                    <a:pt x="172" y="348"/>
                  </a:cubicBezTo>
                  <a:cubicBezTo>
                    <a:pt x="156" y="348"/>
                    <a:pt x="141" y="348"/>
                    <a:pt x="124" y="348"/>
                  </a:cubicBezTo>
                  <a:cubicBezTo>
                    <a:pt x="126" y="262"/>
                    <a:pt x="89" y="209"/>
                    <a:pt x="0" y="198"/>
                  </a:cubicBezTo>
                  <a:cubicBezTo>
                    <a:pt x="0" y="183"/>
                    <a:pt x="0" y="167"/>
                    <a:pt x="0" y="150"/>
                  </a:cubicBezTo>
                  <a:cubicBezTo>
                    <a:pt x="37" y="148"/>
                    <a:pt x="70" y="134"/>
                    <a:pt x="95" y="105"/>
                  </a:cubicBezTo>
                  <a:cubicBezTo>
                    <a:pt x="120" y="75"/>
                    <a:pt x="125" y="39"/>
                    <a:pt x="123" y="0"/>
                  </a:cubicBezTo>
                  <a:close/>
                  <a:moveTo>
                    <a:pt x="192" y="174"/>
                  </a:moveTo>
                  <a:cubicBezTo>
                    <a:pt x="179" y="161"/>
                    <a:pt x="160" y="142"/>
                    <a:pt x="148" y="130"/>
                  </a:cubicBezTo>
                  <a:cubicBezTo>
                    <a:pt x="135" y="143"/>
                    <a:pt x="116" y="162"/>
                    <a:pt x="104" y="174"/>
                  </a:cubicBezTo>
                  <a:cubicBezTo>
                    <a:pt x="117" y="187"/>
                    <a:pt x="135" y="206"/>
                    <a:pt x="148" y="219"/>
                  </a:cubicBezTo>
                  <a:cubicBezTo>
                    <a:pt x="161" y="206"/>
                    <a:pt x="180" y="187"/>
                    <a:pt x="192" y="1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3" name="Freeform 48">
              <a:extLst>
                <a:ext uri="{FF2B5EF4-FFF2-40B4-BE49-F238E27FC236}">
                  <a16:creationId xmlns:a16="http://schemas.microsoft.com/office/drawing/2014/main" id="{B6C99D55-ED3C-A586-02F2-93316F0EC5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59425" y="2830513"/>
              <a:ext cx="88900" cy="103188"/>
            </a:xfrm>
            <a:custGeom>
              <a:avLst/>
              <a:gdLst>
                <a:gd name="T0" fmla="*/ 173 w 297"/>
                <a:gd name="T1" fmla="*/ 347 h 347"/>
                <a:gd name="T2" fmla="*/ 125 w 297"/>
                <a:gd name="T3" fmla="*/ 347 h 347"/>
                <a:gd name="T4" fmla="*/ 0 w 297"/>
                <a:gd name="T5" fmla="*/ 197 h 347"/>
                <a:gd name="T6" fmla="*/ 0 w 297"/>
                <a:gd name="T7" fmla="*/ 149 h 347"/>
                <a:gd name="T8" fmla="*/ 95 w 297"/>
                <a:gd name="T9" fmla="*/ 104 h 347"/>
                <a:gd name="T10" fmla="*/ 124 w 297"/>
                <a:gd name="T11" fmla="*/ 0 h 347"/>
                <a:gd name="T12" fmla="*/ 173 w 297"/>
                <a:gd name="T13" fmla="*/ 0 h 347"/>
                <a:gd name="T14" fmla="*/ 297 w 297"/>
                <a:gd name="T15" fmla="*/ 150 h 347"/>
                <a:gd name="T16" fmla="*/ 297 w 297"/>
                <a:gd name="T17" fmla="*/ 197 h 347"/>
                <a:gd name="T18" fmla="*/ 173 w 297"/>
                <a:gd name="T19" fmla="*/ 347 h 347"/>
                <a:gd name="T20" fmla="*/ 148 w 297"/>
                <a:gd name="T21" fmla="*/ 129 h 347"/>
                <a:gd name="T22" fmla="*/ 104 w 297"/>
                <a:gd name="T23" fmla="*/ 173 h 347"/>
                <a:gd name="T24" fmla="*/ 148 w 297"/>
                <a:gd name="T25" fmla="*/ 218 h 347"/>
                <a:gd name="T26" fmla="*/ 193 w 297"/>
                <a:gd name="T27" fmla="*/ 173 h 347"/>
                <a:gd name="T28" fmla="*/ 148 w 297"/>
                <a:gd name="T29" fmla="*/ 129 h 3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97" h="347">
                  <a:moveTo>
                    <a:pt x="173" y="347"/>
                  </a:moveTo>
                  <a:cubicBezTo>
                    <a:pt x="156" y="347"/>
                    <a:pt x="141" y="347"/>
                    <a:pt x="125" y="347"/>
                  </a:cubicBezTo>
                  <a:cubicBezTo>
                    <a:pt x="127" y="261"/>
                    <a:pt x="90" y="208"/>
                    <a:pt x="0" y="197"/>
                  </a:cubicBezTo>
                  <a:cubicBezTo>
                    <a:pt x="0" y="182"/>
                    <a:pt x="0" y="166"/>
                    <a:pt x="0" y="149"/>
                  </a:cubicBezTo>
                  <a:cubicBezTo>
                    <a:pt x="38" y="147"/>
                    <a:pt x="71" y="133"/>
                    <a:pt x="95" y="104"/>
                  </a:cubicBezTo>
                  <a:cubicBezTo>
                    <a:pt x="120" y="74"/>
                    <a:pt x="126" y="38"/>
                    <a:pt x="124" y="0"/>
                  </a:cubicBezTo>
                  <a:cubicBezTo>
                    <a:pt x="140" y="0"/>
                    <a:pt x="156" y="0"/>
                    <a:pt x="173" y="0"/>
                  </a:cubicBezTo>
                  <a:cubicBezTo>
                    <a:pt x="170" y="85"/>
                    <a:pt x="208" y="138"/>
                    <a:pt x="297" y="150"/>
                  </a:cubicBezTo>
                  <a:cubicBezTo>
                    <a:pt x="297" y="165"/>
                    <a:pt x="297" y="180"/>
                    <a:pt x="297" y="197"/>
                  </a:cubicBezTo>
                  <a:cubicBezTo>
                    <a:pt x="210" y="207"/>
                    <a:pt x="171" y="259"/>
                    <a:pt x="173" y="347"/>
                  </a:cubicBezTo>
                  <a:close/>
                  <a:moveTo>
                    <a:pt x="148" y="129"/>
                  </a:moveTo>
                  <a:cubicBezTo>
                    <a:pt x="136" y="142"/>
                    <a:pt x="117" y="161"/>
                    <a:pt x="104" y="173"/>
                  </a:cubicBezTo>
                  <a:cubicBezTo>
                    <a:pt x="117" y="186"/>
                    <a:pt x="136" y="205"/>
                    <a:pt x="148" y="218"/>
                  </a:cubicBezTo>
                  <a:cubicBezTo>
                    <a:pt x="161" y="204"/>
                    <a:pt x="180" y="185"/>
                    <a:pt x="193" y="173"/>
                  </a:cubicBezTo>
                  <a:cubicBezTo>
                    <a:pt x="181" y="161"/>
                    <a:pt x="161" y="142"/>
                    <a:pt x="148" y="1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4" name="Freeform 49">
              <a:extLst>
                <a:ext uri="{FF2B5EF4-FFF2-40B4-BE49-F238E27FC236}">
                  <a16:creationId xmlns:a16="http://schemas.microsoft.com/office/drawing/2014/main" id="{A0D8650B-A9A5-D6A6-F7CF-197249F4EE81}"/>
                </a:ext>
              </a:extLst>
            </p:cNvPr>
            <p:cNvSpPr>
              <a:spLocks/>
            </p:cNvSpPr>
            <p:nvPr/>
          </p:nvSpPr>
          <p:spPr bwMode="auto">
            <a:xfrm>
              <a:off x="5775325" y="2684463"/>
              <a:ext cx="33338" cy="104775"/>
            </a:xfrm>
            <a:custGeom>
              <a:avLst/>
              <a:gdLst>
                <a:gd name="T0" fmla="*/ 40 w 111"/>
                <a:gd name="T1" fmla="*/ 354 h 354"/>
                <a:gd name="T2" fmla="*/ 4 w 111"/>
                <a:gd name="T3" fmla="*/ 320 h 354"/>
                <a:gd name="T4" fmla="*/ 52 w 111"/>
                <a:gd name="T5" fmla="*/ 197 h 354"/>
                <a:gd name="T6" fmla="*/ 22 w 111"/>
                <a:gd name="T7" fmla="*/ 72 h 354"/>
                <a:gd name="T8" fmla="*/ 0 w 111"/>
                <a:gd name="T9" fmla="*/ 28 h 354"/>
                <a:gd name="T10" fmla="*/ 43 w 111"/>
                <a:gd name="T11" fmla="*/ 0 h 354"/>
                <a:gd name="T12" fmla="*/ 77 w 111"/>
                <a:gd name="T13" fmla="*/ 74 h 354"/>
                <a:gd name="T14" fmla="*/ 93 w 111"/>
                <a:gd name="T15" fmla="*/ 263 h 354"/>
                <a:gd name="T16" fmla="*/ 40 w 111"/>
                <a:gd name="T17" fmla="*/ 354 h 3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1" h="354">
                  <a:moveTo>
                    <a:pt x="40" y="354"/>
                  </a:moveTo>
                  <a:cubicBezTo>
                    <a:pt x="27" y="342"/>
                    <a:pt x="16" y="331"/>
                    <a:pt x="4" y="320"/>
                  </a:cubicBezTo>
                  <a:cubicBezTo>
                    <a:pt x="37" y="285"/>
                    <a:pt x="52" y="244"/>
                    <a:pt x="52" y="197"/>
                  </a:cubicBezTo>
                  <a:cubicBezTo>
                    <a:pt x="51" y="153"/>
                    <a:pt x="39" y="112"/>
                    <a:pt x="22" y="72"/>
                  </a:cubicBezTo>
                  <a:cubicBezTo>
                    <a:pt x="15" y="57"/>
                    <a:pt x="8" y="43"/>
                    <a:pt x="0" y="28"/>
                  </a:cubicBezTo>
                  <a:cubicBezTo>
                    <a:pt x="13" y="20"/>
                    <a:pt x="27" y="11"/>
                    <a:pt x="43" y="0"/>
                  </a:cubicBezTo>
                  <a:cubicBezTo>
                    <a:pt x="55" y="26"/>
                    <a:pt x="68" y="49"/>
                    <a:pt x="77" y="74"/>
                  </a:cubicBezTo>
                  <a:cubicBezTo>
                    <a:pt x="100" y="135"/>
                    <a:pt x="111" y="198"/>
                    <a:pt x="93" y="263"/>
                  </a:cubicBezTo>
                  <a:cubicBezTo>
                    <a:pt x="83" y="298"/>
                    <a:pt x="65" y="328"/>
                    <a:pt x="40" y="3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05" name="Group 304">
            <a:extLst>
              <a:ext uri="{FF2B5EF4-FFF2-40B4-BE49-F238E27FC236}">
                <a16:creationId xmlns:a16="http://schemas.microsoft.com/office/drawing/2014/main" id="{1FFAE7CB-CDD1-DEF6-64CC-E0DE52052AEF}"/>
              </a:ext>
            </a:extLst>
          </p:cNvPr>
          <p:cNvGrpSpPr/>
          <p:nvPr/>
        </p:nvGrpSpPr>
        <p:grpSpPr>
          <a:xfrm>
            <a:off x="4323717" y="3611301"/>
            <a:ext cx="425451" cy="449263"/>
            <a:chOff x="4800600" y="4476750"/>
            <a:chExt cx="425450" cy="449263"/>
          </a:xfrm>
          <a:solidFill>
            <a:srgbClr val="43266B"/>
          </a:solidFill>
        </p:grpSpPr>
        <p:sp>
          <p:nvSpPr>
            <p:cNvPr id="306" name="Freeform 134">
              <a:extLst>
                <a:ext uri="{FF2B5EF4-FFF2-40B4-BE49-F238E27FC236}">
                  <a16:creationId xmlns:a16="http://schemas.microsoft.com/office/drawing/2014/main" id="{3CDE8F55-7EB3-6363-2248-0254982F313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19663" y="4476750"/>
              <a:ext cx="187325" cy="449263"/>
            </a:xfrm>
            <a:custGeom>
              <a:avLst/>
              <a:gdLst>
                <a:gd name="T0" fmla="*/ 625 w 631"/>
                <a:gd name="T1" fmla="*/ 346 h 1508"/>
                <a:gd name="T2" fmla="*/ 2 w 631"/>
                <a:gd name="T3" fmla="*/ 323 h 1508"/>
                <a:gd name="T4" fmla="*/ 142 w 631"/>
                <a:gd name="T5" fmla="*/ 634 h 1508"/>
                <a:gd name="T6" fmla="*/ 135 w 631"/>
                <a:gd name="T7" fmla="*/ 779 h 1508"/>
                <a:gd name="T8" fmla="*/ 145 w 631"/>
                <a:gd name="T9" fmla="*/ 1019 h 1508"/>
                <a:gd name="T10" fmla="*/ 150 w 631"/>
                <a:gd name="T11" fmla="*/ 1259 h 1508"/>
                <a:gd name="T12" fmla="*/ 257 w 631"/>
                <a:gd name="T13" fmla="*/ 1472 h 1508"/>
                <a:gd name="T14" fmla="*/ 370 w 631"/>
                <a:gd name="T15" fmla="*/ 1472 h 1508"/>
                <a:gd name="T16" fmla="*/ 481 w 631"/>
                <a:gd name="T17" fmla="*/ 1236 h 1508"/>
                <a:gd name="T18" fmla="*/ 493 w 631"/>
                <a:gd name="T19" fmla="*/ 778 h 1508"/>
                <a:gd name="T20" fmla="*/ 486 w 631"/>
                <a:gd name="T21" fmla="*/ 634 h 1508"/>
                <a:gd name="T22" fmla="*/ 412 w 631"/>
                <a:gd name="T23" fmla="*/ 1281 h 1508"/>
                <a:gd name="T24" fmla="*/ 313 w 631"/>
                <a:gd name="T25" fmla="*/ 1459 h 1508"/>
                <a:gd name="T26" fmla="*/ 215 w 631"/>
                <a:gd name="T27" fmla="*/ 1281 h 1508"/>
                <a:gd name="T28" fmla="*/ 417 w 631"/>
                <a:gd name="T29" fmla="*/ 1269 h 1508"/>
                <a:gd name="T30" fmla="*/ 194 w 631"/>
                <a:gd name="T31" fmla="*/ 1220 h 1508"/>
                <a:gd name="T32" fmla="*/ 240 w 631"/>
                <a:gd name="T33" fmla="*/ 789 h 1508"/>
                <a:gd name="T34" fmla="*/ 194 w 631"/>
                <a:gd name="T35" fmla="*/ 1220 h 1508"/>
                <a:gd name="T36" fmla="*/ 290 w 631"/>
                <a:gd name="T37" fmla="*/ 789 h 1508"/>
                <a:gd name="T38" fmla="*/ 336 w 631"/>
                <a:gd name="T39" fmla="*/ 1219 h 1508"/>
                <a:gd name="T40" fmla="*/ 433 w 631"/>
                <a:gd name="T41" fmla="*/ 1220 h 1508"/>
                <a:gd name="T42" fmla="*/ 387 w 631"/>
                <a:gd name="T43" fmla="*/ 789 h 1508"/>
                <a:gd name="T44" fmla="*/ 433 w 631"/>
                <a:gd name="T45" fmla="*/ 1220 h 1508"/>
                <a:gd name="T46" fmla="*/ 175 w 631"/>
                <a:gd name="T47" fmla="*/ 740 h 1508"/>
                <a:gd name="T48" fmla="*/ 175 w 631"/>
                <a:gd name="T49" fmla="*/ 692 h 1508"/>
                <a:gd name="T50" fmla="*/ 451 w 631"/>
                <a:gd name="T51" fmla="*/ 692 h 1508"/>
                <a:gd name="T52" fmla="*/ 451 w 631"/>
                <a:gd name="T53" fmla="*/ 740 h 1508"/>
                <a:gd name="T54" fmla="*/ 386 w 631"/>
                <a:gd name="T55" fmla="*/ 644 h 1508"/>
                <a:gd name="T56" fmla="*/ 338 w 631"/>
                <a:gd name="T57" fmla="*/ 499 h 1508"/>
                <a:gd name="T58" fmla="*/ 290 w 631"/>
                <a:gd name="T59" fmla="*/ 644 h 1508"/>
                <a:gd name="T60" fmla="*/ 242 w 631"/>
                <a:gd name="T61" fmla="*/ 485 h 1508"/>
                <a:gd name="T62" fmla="*/ 192 w 631"/>
                <a:gd name="T63" fmla="*/ 643 h 1508"/>
                <a:gd name="T64" fmla="*/ 124 w 631"/>
                <a:gd name="T65" fmla="*/ 516 h 1508"/>
                <a:gd name="T66" fmla="*/ 374 w 631"/>
                <a:gd name="T67" fmla="*/ 75 h 1508"/>
                <a:gd name="T68" fmla="*/ 504 w 631"/>
                <a:gd name="T69" fmla="*/ 515 h 1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631" h="1508">
                  <a:moveTo>
                    <a:pt x="532" y="556"/>
                  </a:moveTo>
                  <a:cubicBezTo>
                    <a:pt x="590" y="498"/>
                    <a:pt x="622" y="428"/>
                    <a:pt x="625" y="346"/>
                  </a:cubicBezTo>
                  <a:cubicBezTo>
                    <a:pt x="631" y="180"/>
                    <a:pt x="513" y="43"/>
                    <a:pt x="348" y="23"/>
                  </a:cubicBezTo>
                  <a:cubicBezTo>
                    <a:pt x="170" y="0"/>
                    <a:pt x="5" y="143"/>
                    <a:pt x="2" y="323"/>
                  </a:cubicBezTo>
                  <a:cubicBezTo>
                    <a:pt x="0" y="414"/>
                    <a:pt x="31" y="492"/>
                    <a:pt x="96" y="556"/>
                  </a:cubicBezTo>
                  <a:cubicBezTo>
                    <a:pt x="118" y="578"/>
                    <a:pt x="134" y="604"/>
                    <a:pt x="142" y="634"/>
                  </a:cubicBezTo>
                  <a:cubicBezTo>
                    <a:pt x="144" y="644"/>
                    <a:pt x="142" y="650"/>
                    <a:pt x="133" y="656"/>
                  </a:cubicBezTo>
                  <a:cubicBezTo>
                    <a:pt x="85" y="684"/>
                    <a:pt x="86" y="752"/>
                    <a:pt x="135" y="779"/>
                  </a:cubicBezTo>
                  <a:cubicBezTo>
                    <a:pt x="143" y="783"/>
                    <a:pt x="146" y="788"/>
                    <a:pt x="146" y="797"/>
                  </a:cubicBezTo>
                  <a:cubicBezTo>
                    <a:pt x="145" y="871"/>
                    <a:pt x="145" y="945"/>
                    <a:pt x="145" y="1019"/>
                  </a:cubicBezTo>
                  <a:cubicBezTo>
                    <a:pt x="145" y="1092"/>
                    <a:pt x="145" y="1165"/>
                    <a:pt x="146" y="1238"/>
                  </a:cubicBezTo>
                  <a:cubicBezTo>
                    <a:pt x="146" y="1245"/>
                    <a:pt x="147" y="1253"/>
                    <a:pt x="150" y="1259"/>
                  </a:cubicBezTo>
                  <a:cubicBezTo>
                    <a:pt x="185" y="1329"/>
                    <a:pt x="220" y="1399"/>
                    <a:pt x="255" y="1468"/>
                  </a:cubicBezTo>
                  <a:cubicBezTo>
                    <a:pt x="255" y="1470"/>
                    <a:pt x="256" y="1471"/>
                    <a:pt x="257" y="1472"/>
                  </a:cubicBezTo>
                  <a:cubicBezTo>
                    <a:pt x="269" y="1495"/>
                    <a:pt x="287" y="1508"/>
                    <a:pt x="313" y="1508"/>
                  </a:cubicBezTo>
                  <a:cubicBezTo>
                    <a:pt x="339" y="1508"/>
                    <a:pt x="359" y="1495"/>
                    <a:pt x="370" y="1472"/>
                  </a:cubicBezTo>
                  <a:cubicBezTo>
                    <a:pt x="405" y="1402"/>
                    <a:pt x="440" y="1333"/>
                    <a:pt x="475" y="1263"/>
                  </a:cubicBezTo>
                  <a:cubicBezTo>
                    <a:pt x="479" y="1255"/>
                    <a:pt x="481" y="1245"/>
                    <a:pt x="481" y="1236"/>
                  </a:cubicBezTo>
                  <a:cubicBezTo>
                    <a:pt x="482" y="1090"/>
                    <a:pt x="482" y="944"/>
                    <a:pt x="481" y="798"/>
                  </a:cubicBezTo>
                  <a:cubicBezTo>
                    <a:pt x="481" y="788"/>
                    <a:pt x="484" y="783"/>
                    <a:pt x="493" y="778"/>
                  </a:cubicBezTo>
                  <a:cubicBezTo>
                    <a:pt x="541" y="751"/>
                    <a:pt x="542" y="684"/>
                    <a:pt x="494" y="655"/>
                  </a:cubicBezTo>
                  <a:cubicBezTo>
                    <a:pt x="484" y="649"/>
                    <a:pt x="483" y="643"/>
                    <a:pt x="486" y="634"/>
                  </a:cubicBezTo>
                  <a:cubicBezTo>
                    <a:pt x="493" y="603"/>
                    <a:pt x="509" y="578"/>
                    <a:pt x="532" y="556"/>
                  </a:cubicBezTo>
                  <a:close/>
                  <a:moveTo>
                    <a:pt x="412" y="1281"/>
                  </a:moveTo>
                  <a:cubicBezTo>
                    <a:pt x="385" y="1335"/>
                    <a:pt x="358" y="1390"/>
                    <a:pt x="330" y="1444"/>
                  </a:cubicBezTo>
                  <a:cubicBezTo>
                    <a:pt x="327" y="1451"/>
                    <a:pt x="319" y="1458"/>
                    <a:pt x="313" y="1459"/>
                  </a:cubicBezTo>
                  <a:cubicBezTo>
                    <a:pt x="308" y="1459"/>
                    <a:pt x="300" y="1450"/>
                    <a:pt x="296" y="1444"/>
                  </a:cubicBezTo>
                  <a:cubicBezTo>
                    <a:pt x="269" y="1390"/>
                    <a:pt x="242" y="1335"/>
                    <a:pt x="215" y="1281"/>
                  </a:cubicBezTo>
                  <a:cubicBezTo>
                    <a:pt x="213" y="1277"/>
                    <a:pt x="211" y="1274"/>
                    <a:pt x="209" y="1269"/>
                  </a:cubicBezTo>
                  <a:cubicBezTo>
                    <a:pt x="279" y="1269"/>
                    <a:pt x="347" y="1269"/>
                    <a:pt x="417" y="1269"/>
                  </a:cubicBezTo>
                  <a:cubicBezTo>
                    <a:pt x="415" y="1273"/>
                    <a:pt x="414" y="1277"/>
                    <a:pt x="412" y="1281"/>
                  </a:cubicBezTo>
                  <a:close/>
                  <a:moveTo>
                    <a:pt x="194" y="1220"/>
                  </a:moveTo>
                  <a:cubicBezTo>
                    <a:pt x="194" y="1076"/>
                    <a:pt x="194" y="933"/>
                    <a:pt x="194" y="789"/>
                  </a:cubicBezTo>
                  <a:cubicBezTo>
                    <a:pt x="210" y="789"/>
                    <a:pt x="224" y="789"/>
                    <a:pt x="240" y="789"/>
                  </a:cubicBezTo>
                  <a:cubicBezTo>
                    <a:pt x="240" y="932"/>
                    <a:pt x="240" y="1075"/>
                    <a:pt x="240" y="1220"/>
                  </a:cubicBezTo>
                  <a:cubicBezTo>
                    <a:pt x="225" y="1220"/>
                    <a:pt x="210" y="1220"/>
                    <a:pt x="194" y="1220"/>
                  </a:cubicBezTo>
                  <a:close/>
                  <a:moveTo>
                    <a:pt x="290" y="1219"/>
                  </a:moveTo>
                  <a:cubicBezTo>
                    <a:pt x="290" y="1076"/>
                    <a:pt x="290" y="933"/>
                    <a:pt x="290" y="789"/>
                  </a:cubicBezTo>
                  <a:cubicBezTo>
                    <a:pt x="305" y="789"/>
                    <a:pt x="320" y="789"/>
                    <a:pt x="336" y="789"/>
                  </a:cubicBezTo>
                  <a:cubicBezTo>
                    <a:pt x="336" y="932"/>
                    <a:pt x="336" y="1075"/>
                    <a:pt x="336" y="1219"/>
                  </a:cubicBezTo>
                  <a:cubicBezTo>
                    <a:pt x="322" y="1219"/>
                    <a:pt x="306" y="1219"/>
                    <a:pt x="290" y="1219"/>
                  </a:cubicBezTo>
                  <a:close/>
                  <a:moveTo>
                    <a:pt x="433" y="1220"/>
                  </a:moveTo>
                  <a:cubicBezTo>
                    <a:pt x="417" y="1220"/>
                    <a:pt x="402" y="1220"/>
                    <a:pt x="387" y="1220"/>
                  </a:cubicBezTo>
                  <a:cubicBezTo>
                    <a:pt x="387" y="1076"/>
                    <a:pt x="387" y="933"/>
                    <a:pt x="387" y="789"/>
                  </a:cubicBezTo>
                  <a:cubicBezTo>
                    <a:pt x="402" y="789"/>
                    <a:pt x="417" y="789"/>
                    <a:pt x="433" y="789"/>
                  </a:cubicBezTo>
                  <a:cubicBezTo>
                    <a:pt x="433" y="933"/>
                    <a:pt x="433" y="1076"/>
                    <a:pt x="433" y="1220"/>
                  </a:cubicBezTo>
                  <a:close/>
                  <a:moveTo>
                    <a:pt x="451" y="740"/>
                  </a:moveTo>
                  <a:cubicBezTo>
                    <a:pt x="359" y="740"/>
                    <a:pt x="267" y="740"/>
                    <a:pt x="175" y="740"/>
                  </a:cubicBezTo>
                  <a:cubicBezTo>
                    <a:pt x="157" y="740"/>
                    <a:pt x="146" y="731"/>
                    <a:pt x="146" y="716"/>
                  </a:cubicBezTo>
                  <a:cubicBezTo>
                    <a:pt x="146" y="701"/>
                    <a:pt x="157" y="692"/>
                    <a:pt x="175" y="692"/>
                  </a:cubicBezTo>
                  <a:cubicBezTo>
                    <a:pt x="221" y="692"/>
                    <a:pt x="267" y="692"/>
                    <a:pt x="313" y="692"/>
                  </a:cubicBezTo>
                  <a:cubicBezTo>
                    <a:pt x="359" y="692"/>
                    <a:pt x="405" y="692"/>
                    <a:pt x="451" y="692"/>
                  </a:cubicBezTo>
                  <a:cubicBezTo>
                    <a:pt x="470" y="692"/>
                    <a:pt x="481" y="701"/>
                    <a:pt x="481" y="716"/>
                  </a:cubicBezTo>
                  <a:cubicBezTo>
                    <a:pt x="481" y="731"/>
                    <a:pt x="470" y="740"/>
                    <a:pt x="451" y="740"/>
                  </a:cubicBezTo>
                  <a:close/>
                  <a:moveTo>
                    <a:pt x="435" y="644"/>
                  </a:moveTo>
                  <a:cubicBezTo>
                    <a:pt x="418" y="644"/>
                    <a:pt x="403" y="644"/>
                    <a:pt x="386" y="644"/>
                  </a:cubicBezTo>
                  <a:cubicBezTo>
                    <a:pt x="386" y="591"/>
                    <a:pt x="386" y="539"/>
                    <a:pt x="386" y="485"/>
                  </a:cubicBezTo>
                  <a:cubicBezTo>
                    <a:pt x="369" y="490"/>
                    <a:pt x="354" y="494"/>
                    <a:pt x="338" y="499"/>
                  </a:cubicBezTo>
                  <a:cubicBezTo>
                    <a:pt x="338" y="546"/>
                    <a:pt x="338" y="594"/>
                    <a:pt x="338" y="644"/>
                  </a:cubicBezTo>
                  <a:cubicBezTo>
                    <a:pt x="321" y="644"/>
                    <a:pt x="307" y="644"/>
                    <a:pt x="290" y="644"/>
                  </a:cubicBezTo>
                  <a:cubicBezTo>
                    <a:pt x="290" y="596"/>
                    <a:pt x="290" y="548"/>
                    <a:pt x="290" y="499"/>
                  </a:cubicBezTo>
                  <a:cubicBezTo>
                    <a:pt x="274" y="494"/>
                    <a:pt x="259" y="490"/>
                    <a:pt x="242" y="485"/>
                  </a:cubicBezTo>
                  <a:cubicBezTo>
                    <a:pt x="242" y="538"/>
                    <a:pt x="242" y="590"/>
                    <a:pt x="242" y="643"/>
                  </a:cubicBezTo>
                  <a:cubicBezTo>
                    <a:pt x="225" y="643"/>
                    <a:pt x="209" y="643"/>
                    <a:pt x="192" y="643"/>
                  </a:cubicBezTo>
                  <a:cubicBezTo>
                    <a:pt x="191" y="639"/>
                    <a:pt x="190" y="633"/>
                    <a:pt x="189" y="628"/>
                  </a:cubicBezTo>
                  <a:cubicBezTo>
                    <a:pt x="180" y="584"/>
                    <a:pt x="155" y="548"/>
                    <a:pt x="124" y="516"/>
                  </a:cubicBezTo>
                  <a:cubicBezTo>
                    <a:pt x="38" y="428"/>
                    <a:pt x="25" y="292"/>
                    <a:pt x="92" y="189"/>
                  </a:cubicBezTo>
                  <a:cubicBezTo>
                    <a:pt x="153" y="95"/>
                    <a:pt x="265" y="50"/>
                    <a:pt x="374" y="75"/>
                  </a:cubicBezTo>
                  <a:cubicBezTo>
                    <a:pt x="481" y="100"/>
                    <a:pt x="561" y="190"/>
                    <a:pt x="575" y="299"/>
                  </a:cubicBezTo>
                  <a:cubicBezTo>
                    <a:pt x="585" y="382"/>
                    <a:pt x="562" y="455"/>
                    <a:pt x="504" y="515"/>
                  </a:cubicBezTo>
                  <a:cubicBezTo>
                    <a:pt x="469" y="552"/>
                    <a:pt x="442" y="591"/>
                    <a:pt x="435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7" name="Freeform 135">
              <a:extLst>
                <a:ext uri="{FF2B5EF4-FFF2-40B4-BE49-F238E27FC236}">
                  <a16:creationId xmlns:a16="http://schemas.microsoft.com/office/drawing/2014/main" id="{E7519F7C-2B48-E8A3-01B6-9E81370CB1AB}"/>
                </a:ext>
              </a:extLst>
            </p:cNvPr>
            <p:cNvSpPr>
              <a:spLocks/>
            </p:cNvSpPr>
            <p:nvPr/>
          </p:nvSpPr>
          <p:spPr bwMode="auto">
            <a:xfrm>
              <a:off x="5143500" y="4605338"/>
              <a:ext cx="82550" cy="212725"/>
            </a:xfrm>
            <a:custGeom>
              <a:avLst/>
              <a:gdLst>
                <a:gd name="T0" fmla="*/ 140 w 281"/>
                <a:gd name="T1" fmla="*/ 0 h 717"/>
                <a:gd name="T2" fmla="*/ 0 w 281"/>
                <a:gd name="T3" fmla="*/ 225 h 717"/>
                <a:gd name="T4" fmla="*/ 41 w 281"/>
                <a:gd name="T5" fmla="*/ 250 h 717"/>
                <a:gd name="T6" fmla="*/ 113 w 281"/>
                <a:gd name="T7" fmla="*/ 134 h 717"/>
                <a:gd name="T8" fmla="*/ 117 w 281"/>
                <a:gd name="T9" fmla="*/ 135 h 717"/>
                <a:gd name="T10" fmla="*/ 117 w 281"/>
                <a:gd name="T11" fmla="*/ 717 h 717"/>
                <a:gd name="T12" fmla="*/ 165 w 281"/>
                <a:gd name="T13" fmla="*/ 717 h 717"/>
                <a:gd name="T14" fmla="*/ 165 w 281"/>
                <a:gd name="T15" fmla="*/ 130 h 717"/>
                <a:gd name="T16" fmla="*/ 240 w 281"/>
                <a:gd name="T17" fmla="*/ 250 h 717"/>
                <a:gd name="T18" fmla="*/ 281 w 281"/>
                <a:gd name="T19" fmla="*/ 225 h 717"/>
                <a:gd name="T20" fmla="*/ 140 w 281"/>
                <a:gd name="T21" fmla="*/ 0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140" y="0"/>
                  </a:moveTo>
                  <a:cubicBezTo>
                    <a:pt x="93" y="76"/>
                    <a:pt x="47" y="150"/>
                    <a:pt x="0" y="225"/>
                  </a:cubicBezTo>
                  <a:cubicBezTo>
                    <a:pt x="14" y="233"/>
                    <a:pt x="27" y="241"/>
                    <a:pt x="41" y="250"/>
                  </a:cubicBezTo>
                  <a:cubicBezTo>
                    <a:pt x="65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8" name="Freeform 136">
              <a:extLst>
                <a:ext uri="{FF2B5EF4-FFF2-40B4-BE49-F238E27FC236}">
                  <a16:creationId xmlns:a16="http://schemas.microsoft.com/office/drawing/2014/main" id="{4FDB4F5A-C947-9741-4571-F531C54C3A9D}"/>
                </a:ext>
              </a:extLst>
            </p:cNvPr>
            <p:cNvSpPr>
              <a:spLocks/>
            </p:cNvSpPr>
            <p:nvPr/>
          </p:nvSpPr>
          <p:spPr bwMode="auto">
            <a:xfrm>
              <a:off x="5078413" y="4670425"/>
              <a:ext cx="84138" cy="212725"/>
            </a:xfrm>
            <a:custGeom>
              <a:avLst/>
              <a:gdLst>
                <a:gd name="T0" fmla="*/ 0 w 281"/>
                <a:gd name="T1" fmla="*/ 225 h 717"/>
                <a:gd name="T2" fmla="*/ 41 w 281"/>
                <a:gd name="T3" fmla="*/ 250 h 717"/>
                <a:gd name="T4" fmla="*/ 113 w 281"/>
                <a:gd name="T5" fmla="*/ 134 h 717"/>
                <a:gd name="T6" fmla="*/ 117 w 281"/>
                <a:gd name="T7" fmla="*/ 135 h 717"/>
                <a:gd name="T8" fmla="*/ 117 w 281"/>
                <a:gd name="T9" fmla="*/ 717 h 717"/>
                <a:gd name="T10" fmla="*/ 165 w 281"/>
                <a:gd name="T11" fmla="*/ 717 h 717"/>
                <a:gd name="T12" fmla="*/ 165 w 281"/>
                <a:gd name="T13" fmla="*/ 130 h 717"/>
                <a:gd name="T14" fmla="*/ 240 w 281"/>
                <a:gd name="T15" fmla="*/ 250 h 717"/>
                <a:gd name="T16" fmla="*/ 281 w 281"/>
                <a:gd name="T17" fmla="*/ 225 h 717"/>
                <a:gd name="T18" fmla="*/ 140 w 281"/>
                <a:gd name="T19" fmla="*/ 0 h 717"/>
                <a:gd name="T20" fmla="*/ 0 w 281"/>
                <a:gd name="T21" fmla="*/ 225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81" h="717">
                  <a:moveTo>
                    <a:pt x="0" y="225"/>
                  </a:moveTo>
                  <a:cubicBezTo>
                    <a:pt x="14" y="233"/>
                    <a:pt x="27" y="241"/>
                    <a:pt x="41" y="250"/>
                  </a:cubicBezTo>
                  <a:cubicBezTo>
                    <a:pt x="66" y="211"/>
                    <a:pt x="89" y="172"/>
                    <a:pt x="113" y="134"/>
                  </a:cubicBezTo>
                  <a:cubicBezTo>
                    <a:pt x="115" y="134"/>
                    <a:pt x="116" y="135"/>
                    <a:pt x="117" y="135"/>
                  </a:cubicBezTo>
                  <a:cubicBezTo>
                    <a:pt x="117" y="329"/>
                    <a:pt x="117" y="523"/>
                    <a:pt x="117" y="717"/>
                  </a:cubicBezTo>
                  <a:cubicBezTo>
                    <a:pt x="133" y="717"/>
                    <a:pt x="148" y="717"/>
                    <a:pt x="165" y="717"/>
                  </a:cubicBezTo>
                  <a:cubicBezTo>
                    <a:pt x="165" y="522"/>
                    <a:pt x="165" y="328"/>
                    <a:pt x="165" y="130"/>
                  </a:cubicBezTo>
                  <a:cubicBezTo>
                    <a:pt x="192" y="173"/>
                    <a:pt x="216" y="211"/>
                    <a:pt x="240" y="250"/>
                  </a:cubicBezTo>
                  <a:cubicBezTo>
                    <a:pt x="254" y="241"/>
                    <a:pt x="267" y="233"/>
                    <a:pt x="281" y="225"/>
                  </a:cubicBezTo>
                  <a:cubicBezTo>
                    <a:pt x="234" y="150"/>
                    <a:pt x="188" y="76"/>
                    <a:pt x="140" y="0"/>
                  </a:cubicBezTo>
                  <a:cubicBezTo>
                    <a:pt x="93" y="76"/>
                    <a:pt x="47" y="150"/>
                    <a:pt x="0" y="2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9" name="Freeform 137">
              <a:extLst>
                <a:ext uri="{FF2B5EF4-FFF2-40B4-BE49-F238E27FC236}">
                  <a16:creationId xmlns:a16="http://schemas.microsoft.com/office/drawing/2014/main" id="{23FABEFF-6B22-056B-3D24-2A0AAFC57360}"/>
                </a:ext>
              </a:extLst>
            </p:cNvPr>
            <p:cNvSpPr>
              <a:spLocks/>
            </p:cNvSpPr>
            <p:nvPr/>
          </p:nvSpPr>
          <p:spPr bwMode="auto">
            <a:xfrm>
              <a:off x="4864100" y="4640263"/>
              <a:ext cx="84138" cy="214313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582 h 717"/>
                <a:gd name="T10" fmla="*/ 113 w 281"/>
                <a:gd name="T11" fmla="*/ 583 h 717"/>
                <a:gd name="T12" fmla="*/ 41 w 281"/>
                <a:gd name="T13" fmla="*/ 467 h 717"/>
                <a:gd name="T14" fmla="*/ 0 w 281"/>
                <a:gd name="T15" fmla="*/ 492 h 717"/>
                <a:gd name="T16" fmla="*/ 140 w 281"/>
                <a:gd name="T17" fmla="*/ 717 h 717"/>
                <a:gd name="T18" fmla="*/ 281 w 281"/>
                <a:gd name="T19" fmla="*/ 492 h 717"/>
                <a:gd name="T20" fmla="*/ 240 w 281"/>
                <a:gd name="T21" fmla="*/ 467 h 717"/>
                <a:gd name="T22" fmla="*/ 167 w 281"/>
                <a:gd name="T23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7" y="0"/>
                    <a:pt x="133" y="0"/>
                    <a:pt x="116" y="0"/>
                  </a:cubicBezTo>
                  <a:cubicBezTo>
                    <a:pt x="116" y="195"/>
                    <a:pt x="116" y="388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90" y="545"/>
                    <a:pt x="66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1"/>
                    <a:pt x="234" y="567"/>
                    <a:pt x="281" y="492"/>
                  </a:cubicBezTo>
                  <a:cubicBezTo>
                    <a:pt x="267" y="483"/>
                    <a:pt x="254" y="475"/>
                    <a:pt x="240" y="467"/>
                  </a:cubicBezTo>
                  <a:cubicBezTo>
                    <a:pt x="215" y="506"/>
                    <a:pt x="191" y="545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0" name="Freeform 138">
              <a:extLst>
                <a:ext uri="{FF2B5EF4-FFF2-40B4-BE49-F238E27FC236}">
                  <a16:creationId xmlns:a16="http://schemas.microsoft.com/office/drawing/2014/main" id="{DDB38A6C-B9A8-D90D-D092-2FB7E6FA1F46}"/>
                </a:ext>
              </a:extLst>
            </p:cNvPr>
            <p:cNvSpPr>
              <a:spLocks/>
            </p:cNvSpPr>
            <p:nvPr/>
          </p:nvSpPr>
          <p:spPr bwMode="auto">
            <a:xfrm>
              <a:off x="4800600" y="4705350"/>
              <a:ext cx="82550" cy="212725"/>
            </a:xfrm>
            <a:custGeom>
              <a:avLst/>
              <a:gdLst>
                <a:gd name="T0" fmla="*/ 167 w 281"/>
                <a:gd name="T1" fmla="*/ 583 h 717"/>
                <a:gd name="T2" fmla="*/ 164 w 281"/>
                <a:gd name="T3" fmla="*/ 582 h 717"/>
                <a:gd name="T4" fmla="*/ 164 w 281"/>
                <a:gd name="T5" fmla="*/ 0 h 717"/>
                <a:gd name="T6" fmla="*/ 116 w 281"/>
                <a:gd name="T7" fmla="*/ 0 h 717"/>
                <a:gd name="T8" fmla="*/ 116 w 281"/>
                <a:gd name="T9" fmla="*/ 292 h 717"/>
                <a:gd name="T10" fmla="*/ 116 w 281"/>
                <a:gd name="T11" fmla="*/ 582 h 717"/>
                <a:gd name="T12" fmla="*/ 113 w 281"/>
                <a:gd name="T13" fmla="*/ 583 h 717"/>
                <a:gd name="T14" fmla="*/ 41 w 281"/>
                <a:gd name="T15" fmla="*/ 467 h 717"/>
                <a:gd name="T16" fmla="*/ 0 w 281"/>
                <a:gd name="T17" fmla="*/ 492 h 717"/>
                <a:gd name="T18" fmla="*/ 140 w 281"/>
                <a:gd name="T19" fmla="*/ 717 h 717"/>
                <a:gd name="T20" fmla="*/ 281 w 281"/>
                <a:gd name="T21" fmla="*/ 492 h 717"/>
                <a:gd name="T22" fmla="*/ 240 w 281"/>
                <a:gd name="T23" fmla="*/ 467 h 717"/>
                <a:gd name="T24" fmla="*/ 167 w 281"/>
                <a:gd name="T25" fmla="*/ 583 h 7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1" h="717">
                  <a:moveTo>
                    <a:pt x="167" y="583"/>
                  </a:moveTo>
                  <a:cubicBezTo>
                    <a:pt x="166" y="582"/>
                    <a:pt x="165" y="582"/>
                    <a:pt x="164" y="582"/>
                  </a:cubicBezTo>
                  <a:cubicBezTo>
                    <a:pt x="164" y="388"/>
                    <a:pt x="164" y="194"/>
                    <a:pt x="164" y="0"/>
                  </a:cubicBezTo>
                  <a:cubicBezTo>
                    <a:pt x="148" y="0"/>
                    <a:pt x="132" y="0"/>
                    <a:pt x="116" y="0"/>
                  </a:cubicBezTo>
                  <a:cubicBezTo>
                    <a:pt x="116" y="98"/>
                    <a:pt x="116" y="195"/>
                    <a:pt x="116" y="292"/>
                  </a:cubicBezTo>
                  <a:cubicBezTo>
                    <a:pt x="116" y="389"/>
                    <a:pt x="116" y="485"/>
                    <a:pt x="116" y="582"/>
                  </a:cubicBezTo>
                  <a:cubicBezTo>
                    <a:pt x="115" y="582"/>
                    <a:pt x="114" y="582"/>
                    <a:pt x="113" y="583"/>
                  </a:cubicBezTo>
                  <a:cubicBezTo>
                    <a:pt x="89" y="544"/>
                    <a:pt x="65" y="506"/>
                    <a:pt x="41" y="467"/>
                  </a:cubicBezTo>
                  <a:cubicBezTo>
                    <a:pt x="26" y="476"/>
                    <a:pt x="14" y="484"/>
                    <a:pt x="0" y="492"/>
                  </a:cubicBezTo>
                  <a:cubicBezTo>
                    <a:pt x="47" y="567"/>
                    <a:pt x="93" y="641"/>
                    <a:pt x="140" y="717"/>
                  </a:cubicBezTo>
                  <a:cubicBezTo>
                    <a:pt x="188" y="640"/>
                    <a:pt x="234" y="566"/>
                    <a:pt x="281" y="492"/>
                  </a:cubicBezTo>
                  <a:cubicBezTo>
                    <a:pt x="266" y="483"/>
                    <a:pt x="254" y="475"/>
                    <a:pt x="240" y="467"/>
                  </a:cubicBezTo>
                  <a:cubicBezTo>
                    <a:pt x="216" y="506"/>
                    <a:pt x="191" y="544"/>
                    <a:pt x="167" y="5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1" name="Freeform 139">
              <a:extLst>
                <a:ext uri="{FF2B5EF4-FFF2-40B4-BE49-F238E27FC236}">
                  <a16:creationId xmlns:a16="http://schemas.microsoft.com/office/drawing/2014/main" id="{23DC817F-B66B-E382-2C3E-E7E58EB1BFE9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525" y="4619625"/>
              <a:ext cx="12700" cy="12700"/>
            </a:xfrm>
            <a:custGeom>
              <a:avLst/>
              <a:gdLst>
                <a:gd name="T0" fmla="*/ 45 w 45"/>
                <a:gd name="T1" fmla="*/ 0 h 47"/>
                <a:gd name="T2" fmla="*/ 0 w 45"/>
                <a:gd name="T3" fmla="*/ 0 h 47"/>
                <a:gd name="T4" fmla="*/ 0 w 45"/>
                <a:gd name="T5" fmla="*/ 47 h 47"/>
                <a:gd name="T6" fmla="*/ 45 w 45"/>
                <a:gd name="T7" fmla="*/ 47 h 47"/>
                <a:gd name="T8" fmla="*/ 45 w 45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" h="47">
                  <a:moveTo>
                    <a:pt x="45" y="0"/>
                  </a:moveTo>
                  <a:cubicBezTo>
                    <a:pt x="29" y="0"/>
                    <a:pt x="14" y="0"/>
                    <a:pt x="0" y="0"/>
                  </a:cubicBezTo>
                  <a:cubicBezTo>
                    <a:pt x="0" y="17"/>
                    <a:pt x="0" y="32"/>
                    <a:pt x="0" y="47"/>
                  </a:cubicBezTo>
                  <a:cubicBezTo>
                    <a:pt x="15" y="47"/>
                    <a:pt x="30" y="47"/>
                    <a:pt x="45" y="47"/>
                  </a:cubicBezTo>
                  <a:cubicBezTo>
                    <a:pt x="45" y="31"/>
                    <a:pt x="45" y="15"/>
                    <a:pt x="4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2" name="Freeform 140">
              <a:extLst>
                <a:ext uri="{FF2B5EF4-FFF2-40B4-BE49-F238E27FC236}">
                  <a16:creationId xmlns:a16="http://schemas.microsoft.com/office/drawing/2014/main" id="{3EBBBEA4-C6F0-7F5B-10A4-663AD908C253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525" y="4648200"/>
              <a:ext cx="12700" cy="12700"/>
            </a:xfrm>
            <a:custGeom>
              <a:avLst/>
              <a:gdLst>
                <a:gd name="T0" fmla="*/ 46 w 46"/>
                <a:gd name="T1" fmla="*/ 0 h 46"/>
                <a:gd name="T2" fmla="*/ 0 w 46"/>
                <a:gd name="T3" fmla="*/ 0 h 46"/>
                <a:gd name="T4" fmla="*/ 0 w 46"/>
                <a:gd name="T5" fmla="*/ 46 h 46"/>
                <a:gd name="T6" fmla="*/ 46 w 46"/>
                <a:gd name="T7" fmla="*/ 46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6"/>
                  </a:cubicBezTo>
                  <a:cubicBezTo>
                    <a:pt x="17" y="46"/>
                    <a:pt x="32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3" name="Freeform 141">
              <a:extLst>
                <a:ext uri="{FF2B5EF4-FFF2-40B4-BE49-F238E27FC236}">
                  <a16:creationId xmlns:a16="http://schemas.microsoft.com/office/drawing/2014/main" id="{95A0578E-CF4F-9266-D40C-012CE3AB646E}"/>
                </a:ext>
              </a:extLst>
            </p:cNvPr>
            <p:cNvSpPr>
              <a:spLocks/>
            </p:cNvSpPr>
            <p:nvPr/>
          </p:nvSpPr>
          <p:spPr bwMode="auto">
            <a:xfrm>
              <a:off x="4835525" y="4676775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46 w 46"/>
                <a:gd name="T3" fmla="*/ 46 h 46"/>
                <a:gd name="T4" fmla="*/ 46 w 46"/>
                <a:gd name="T5" fmla="*/ 0 h 46"/>
                <a:gd name="T6" fmla="*/ 0 w 46"/>
                <a:gd name="T7" fmla="*/ 0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16" y="46"/>
                    <a:pt x="31" y="46"/>
                    <a:pt x="46" y="46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2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4" name="Freeform 142">
              <a:extLst>
                <a:ext uri="{FF2B5EF4-FFF2-40B4-BE49-F238E27FC236}">
                  <a16:creationId xmlns:a16="http://schemas.microsoft.com/office/drawing/2014/main" id="{B3076E4C-45EC-B95E-C87A-4E80337F886A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8425" y="4833938"/>
              <a:ext cx="12700" cy="12700"/>
            </a:xfrm>
            <a:custGeom>
              <a:avLst/>
              <a:gdLst>
                <a:gd name="T0" fmla="*/ 0 w 46"/>
                <a:gd name="T1" fmla="*/ 0 h 47"/>
                <a:gd name="T2" fmla="*/ 0 w 46"/>
                <a:gd name="T3" fmla="*/ 47 h 47"/>
                <a:gd name="T4" fmla="*/ 46 w 46"/>
                <a:gd name="T5" fmla="*/ 47 h 47"/>
                <a:gd name="T6" fmla="*/ 46 w 46"/>
                <a:gd name="T7" fmla="*/ 0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0" y="16"/>
                    <a:pt x="0" y="31"/>
                    <a:pt x="0" y="47"/>
                  </a:cubicBezTo>
                  <a:cubicBezTo>
                    <a:pt x="15" y="47"/>
                    <a:pt x="30" y="47"/>
                    <a:pt x="46" y="47"/>
                  </a:cubicBezTo>
                  <a:cubicBezTo>
                    <a:pt x="46" y="30"/>
                    <a:pt x="46" y="15"/>
                    <a:pt x="46" y="0"/>
                  </a:cubicBezTo>
                  <a:cubicBezTo>
                    <a:pt x="30" y="0"/>
                    <a:pt x="15" y="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5" name="Freeform 143">
              <a:extLst>
                <a:ext uri="{FF2B5EF4-FFF2-40B4-BE49-F238E27FC236}">
                  <a16:creationId xmlns:a16="http://schemas.microsoft.com/office/drawing/2014/main" id="{A0D5B46F-7031-7328-3ADE-93EF383EEF68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838" y="4862513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6" y="47"/>
                    <a:pt x="31" y="47"/>
                    <a:pt x="47" y="47"/>
                  </a:cubicBezTo>
                  <a:cubicBezTo>
                    <a:pt x="47" y="30"/>
                    <a:pt x="47" y="16"/>
                    <a:pt x="47" y="0"/>
                  </a:cubicBezTo>
                  <a:cubicBezTo>
                    <a:pt x="31" y="0"/>
                    <a:pt x="16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6" name="Freeform 144">
              <a:extLst>
                <a:ext uri="{FF2B5EF4-FFF2-40B4-BE49-F238E27FC236}">
                  <a16:creationId xmlns:a16="http://schemas.microsoft.com/office/drawing/2014/main" id="{DDE0D34A-F270-5BEB-7F32-2BC5CA33B065}"/>
                </a:ext>
              </a:extLst>
            </p:cNvPr>
            <p:cNvSpPr>
              <a:spLocks/>
            </p:cNvSpPr>
            <p:nvPr/>
          </p:nvSpPr>
          <p:spPr bwMode="auto">
            <a:xfrm>
              <a:off x="5176838" y="4891088"/>
              <a:ext cx="14288" cy="12700"/>
            </a:xfrm>
            <a:custGeom>
              <a:avLst/>
              <a:gdLst>
                <a:gd name="T0" fmla="*/ 0 w 47"/>
                <a:gd name="T1" fmla="*/ 47 h 47"/>
                <a:gd name="T2" fmla="*/ 47 w 47"/>
                <a:gd name="T3" fmla="*/ 47 h 47"/>
                <a:gd name="T4" fmla="*/ 47 w 47"/>
                <a:gd name="T5" fmla="*/ 0 h 47"/>
                <a:gd name="T6" fmla="*/ 0 w 47"/>
                <a:gd name="T7" fmla="*/ 0 h 47"/>
                <a:gd name="T8" fmla="*/ 0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0" y="47"/>
                  </a:moveTo>
                  <a:cubicBezTo>
                    <a:pt x="17" y="47"/>
                    <a:pt x="31" y="47"/>
                    <a:pt x="47" y="47"/>
                  </a:cubicBezTo>
                  <a:cubicBezTo>
                    <a:pt x="47" y="31"/>
                    <a:pt x="47" y="16"/>
                    <a:pt x="47" y="0"/>
                  </a:cubicBezTo>
                  <a:cubicBezTo>
                    <a:pt x="30" y="0"/>
                    <a:pt x="15" y="0"/>
                    <a:pt x="0" y="0"/>
                  </a:cubicBezTo>
                  <a:cubicBezTo>
                    <a:pt x="0" y="16"/>
                    <a:pt x="0" y="31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17" name="Freeform 145">
              <a:extLst>
                <a:ext uri="{FF2B5EF4-FFF2-40B4-BE49-F238E27FC236}">
                  <a16:creationId xmlns:a16="http://schemas.microsoft.com/office/drawing/2014/main" id="{40433BBC-84D8-8C43-6E1D-13986C16774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5700" y="4519613"/>
              <a:ext cx="101600" cy="96838"/>
            </a:xfrm>
            <a:custGeom>
              <a:avLst/>
              <a:gdLst>
                <a:gd name="T0" fmla="*/ 310 w 344"/>
                <a:gd name="T1" fmla="*/ 24 h 323"/>
                <a:gd name="T2" fmla="*/ 281 w 344"/>
                <a:gd name="T3" fmla="*/ 54 h 323"/>
                <a:gd name="T4" fmla="*/ 161 w 344"/>
                <a:gd name="T5" fmla="*/ 0 h 323"/>
                <a:gd name="T6" fmla="*/ 0 w 344"/>
                <a:gd name="T7" fmla="*/ 161 h 323"/>
                <a:gd name="T8" fmla="*/ 161 w 344"/>
                <a:gd name="T9" fmla="*/ 323 h 323"/>
                <a:gd name="T10" fmla="*/ 323 w 344"/>
                <a:gd name="T11" fmla="*/ 161 h 323"/>
                <a:gd name="T12" fmla="*/ 309 w 344"/>
                <a:gd name="T13" fmla="*/ 96 h 323"/>
                <a:gd name="T14" fmla="*/ 344 w 344"/>
                <a:gd name="T15" fmla="*/ 61 h 323"/>
                <a:gd name="T16" fmla="*/ 310 w 344"/>
                <a:gd name="T17" fmla="*/ 24 h 323"/>
                <a:gd name="T18" fmla="*/ 287 w 344"/>
                <a:gd name="T19" fmla="*/ 161 h 323"/>
                <a:gd name="T20" fmla="*/ 161 w 344"/>
                <a:gd name="T21" fmla="*/ 287 h 323"/>
                <a:gd name="T22" fmla="*/ 36 w 344"/>
                <a:gd name="T23" fmla="*/ 161 h 323"/>
                <a:gd name="T24" fmla="*/ 161 w 344"/>
                <a:gd name="T25" fmla="*/ 36 h 323"/>
                <a:gd name="T26" fmla="*/ 256 w 344"/>
                <a:gd name="T27" fmla="*/ 80 h 323"/>
                <a:gd name="T28" fmla="*/ 137 w 344"/>
                <a:gd name="T29" fmla="*/ 204 h 323"/>
                <a:gd name="T30" fmla="*/ 110 w 344"/>
                <a:gd name="T31" fmla="*/ 169 h 323"/>
                <a:gd name="T32" fmla="*/ 75 w 344"/>
                <a:gd name="T33" fmla="*/ 203 h 323"/>
                <a:gd name="T34" fmla="*/ 135 w 344"/>
                <a:gd name="T35" fmla="*/ 264 h 323"/>
                <a:gd name="T36" fmla="*/ 281 w 344"/>
                <a:gd name="T37" fmla="*/ 123 h 323"/>
                <a:gd name="T38" fmla="*/ 287 w 344"/>
                <a:gd name="T39" fmla="*/ 161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44" h="323">
                  <a:moveTo>
                    <a:pt x="310" y="24"/>
                  </a:moveTo>
                  <a:cubicBezTo>
                    <a:pt x="300" y="34"/>
                    <a:pt x="291" y="44"/>
                    <a:pt x="281" y="54"/>
                  </a:cubicBezTo>
                  <a:cubicBezTo>
                    <a:pt x="252" y="21"/>
                    <a:pt x="209" y="0"/>
                    <a:pt x="161" y="0"/>
                  </a:cubicBezTo>
                  <a:cubicBezTo>
                    <a:pt x="72" y="0"/>
                    <a:pt x="0" y="72"/>
                    <a:pt x="0" y="161"/>
                  </a:cubicBezTo>
                  <a:cubicBezTo>
                    <a:pt x="0" y="250"/>
                    <a:pt x="72" y="323"/>
                    <a:pt x="161" y="323"/>
                  </a:cubicBezTo>
                  <a:cubicBezTo>
                    <a:pt x="250" y="323"/>
                    <a:pt x="323" y="250"/>
                    <a:pt x="323" y="161"/>
                  </a:cubicBezTo>
                  <a:cubicBezTo>
                    <a:pt x="323" y="138"/>
                    <a:pt x="318" y="116"/>
                    <a:pt x="309" y="96"/>
                  </a:cubicBezTo>
                  <a:cubicBezTo>
                    <a:pt x="321" y="84"/>
                    <a:pt x="333" y="73"/>
                    <a:pt x="344" y="61"/>
                  </a:cubicBezTo>
                  <a:cubicBezTo>
                    <a:pt x="333" y="49"/>
                    <a:pt x="323" y="38"/>
                    <a:pt x="310" y="24"/>
                  </a:cubicBezTo>
                  <a:close/>
                  <a:moveTo>
                    <a:pt x="287" y="161"/>
                  </a:moveTo>
                  <a:cubicBezTo>
                    <a:pt x="287" y="231"/>
                    <a:pt x="230" y="287"/>
                    <a:pt x="161" y="287"/>
                  </a:cubicBezTo>
                  <a:cubicBezTo>
                    <a:pt x="92" y="287"/>
                    <a:pt x="36" y="231"/>
                    <a:pt x="36" y="161"/>
                  </a:cubicBezTo>
                  <a:cubicBezTo>
                    <a:pt x="36" y="92"/>
                    <a:pt x="92" y="36"/>
                    <a:pt x="161" y="36"/>
                  </a:cubicBezTo>
                  <a:cubicBezTo>
                    <a:pt x="199" y="36"/>
                    <a:pt x="233" y="53"/>
                    <a:pt x="256" y="80"/>
                  </a:cubicBezTo>
                  <a:cubicBezTo>
                    <a:pt x="217" y="120"/>
                    <a:pt x="178" y="162"/>
                    <a:pt x="137" y="204"/>
                  </a:cubicBezTo>
                  <a:cubicBezTo>
                    <a:pt x="126" y="190"/>
                    <a:pt x="118" y="179"/>
                    <a:pt x="110" y="169"/>
                  </a:cubicBezTo>
                  <a:cubicBezTo>
                    <a:pt x="96" y="183"/>
                    <a:pt x="85" y="194"/>
                    <a:pt x="75" y="203"/>
                  </a:cubicBezTo>
                  <a:cubicBezTo>
                    <a:pt x="96" y="225"/>
                    <a:pt x="117" y="246"/>
                    <a:pt x="135" y="264"/>
                  </a:cubicBezTo>
                  <a:cubicBezTo>
                    <a:pt x="183" y="217"/>
                    <a:pt x="232" y="170"/>
                    <a:pt x="281" y="123"/>
                  </a:cubicBezTo>
                  <a:cubicBezTo>
                    <a:pt x="285" y="135"/>
                    <a:pt x="287" y="148"/>
                    <a:pt x="287" y="1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18" name="Group 317">
            <a:extLst>
              <a:ext uri="{FF2B5EF4-FFF2-40B4-BE49-F238E27FC236}">
                <a16:creationId xmlns:a16="http://schemas.microsoft.com/office/drawing/2014/main" id="{ABD8D989-91AE-3B9B-F0E6-9199E859B746}"/>
              </a:ext>
            </a:extLst>
          </p:cNvPr>
          <p:cNvGrpSpPr/>
          <p:nvPr/>
        </p:nvGrpSpPr>
        <p:grpSpPr>
          <a:xfrm>
            <a:off x="5530641" y="3614476"/>
            <a:ext cx="442913" cy="442913"/>
            <a:chOff x="3565525" y="2122488"/>
            <a:chExt cx="442913" cy="442913"/>
          </a:xfrm>
          <a:solidFill>
            <a:srgbClr val="43266B"/>
          </a:solidFill>
        </p:grpSpPr>
        <p:sp>
          <p:nvSpPr>
            <p:cNvPr id="319" name="Freeform 121">
              <a:extLst>
                <a:ext uri="{FF2B5EF4-FFF2-40B4-BE49-F238E27FC236}">
                  <a16:creationId xmlns:a16="http://schemas.microsoft.com/office/drawing/2014/main" id="{6E62DDB2-0D67-9C1B-93A8-A4A27143D2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5525" y="2122488"/>
              <a:ext cx="442913" cy="442913"/>
            </a:xfrm>
            <a:custGeom>
              <a:avLst/>
              <a:gdLst>
                <a:gd name="T0" fmla="*/ 434 w 1491"/>
                <a:gd name="T1" fmla="*/ 341 h 1488"/>
                <a:gd name="T2" fmla="*/ 513 w 1491"/>
                <a:gd name="T3" fmla="*/ 0 h 1488"/>
                <a:gd name="T4" fmla="*/ 1058 w 1491"/>
                <a:gd name="T5" fmla="*/ 80 h 1488"/>
                <a:gd name="T6" fmla="*/ 1056 w 1491"/>
                <a:gd name="T7" fmla="*/ 384 h 1488"/>
                <a:gd name="T8" fmla="*/ 1339 w 1491"/>
                <a:gd name="T9" fmla="*/ 384 h 1488"/>
                <a:gd name="T10" fmla="*/ 1418 w 1491"/>
                <a:gd name="T11" fmla="*/ 1228 h 1488"/>
                <a:gd name="T12" fmla="*/ 1455 w 1491"/>
                <a:gd name="T13" fmla="*/ 1259 h 1488"/>
                <a:gd name="T14" fmla="*/ 1487 w 1491"/>
                <a:gd name="T15" fmla="*/ 1390 h 1488"/>
                <a:gd name="T16" fmla="*/ 1364 w 1491"/>
                <a:gd name="T17" fmla="*/ 1488 h 1488"/>
                <a:gd name="T18" fmla="*/ 4 w 1491"/>
                <a:gd name="T19" fmla="*/ 1385 h 1488"/>
                <a:gd name="T20" fmla="*/ 74 w 1491"/>
                <a:gd name="T21" fmla="*/ 1247 h 1488"/>
                <a:gd name="T22" fmla="*/ 74 w 1491"/>
                <a:gd name="T23" fmla="*/ 467 h 1488"/>
                <a:gd name="T24" fmla="*/ 420 w 1491"/>
                <a:gd name="T25" fmla="*/ 384 h 1488"/>
                <a:gd name="T26" fmla="*/ 219 w 1491"/>
                <a:gd name="T27" fmla="*/ 1247 h 1488"/>
                <a:gd name="T28" fmla="*/ 1273 w 1491"/>
                <a:gd name="T29" fmla="*/ 528 h 1488"/>
                <a:gd name="T30" fmla="*/ 834 w 1491"/>
                <a:gd name="T31" fmla="*/ 527 h 1488"/>
                <a:gd name="T32" fmla="*/ 766 w 1491"/>
                <a:gd name="T33" fmla="*/ 565 h 1488"/>
                <a:gd name="T34" fmla="*/ 710 w 1491"/>
                <a:gd name="T35" fmla="*/ 540 h 1488"/>
                <a:gd name="T36" fmla="*/ 234 w 1491"/>
                <a:gd name="T37" fmla="*/ 528 h 1488"/>
                <a:gd name="T38" fmla="*/ 219 w 1491"/>
                <a:gd name="T39" fmla="*/ 1247 h 1488"/>
                <a:gd name="T40" fmla="*/ 565 w 1491"/>
                <a:gd name="T41" fmla="*/ 1296 h 1488"/>
                <a:gd name="T42" fmla="*/ 72 w 1491"/>
                <a:gd name="T43" fmla="*/ 1296 h 1488"/>
                <a:gd name="T44" fmla="*/ 52 w 1491"/>
                <a:gd name="T45" fmla="*/ 1382 h 1488"/>
                <a:gd name="T46" fmla="*/ 1364 w 1491"/>
                <a:gd name="T47" fmla="*/ 1440 h 1488"/>
                <a:gd name="T48" fmla="*/ 1442 w 1491"/>
                <a:gd name="T49" fmla="*/ 1369 h 1488"/>
                <a:gd name="T50" fmla="*/ 1407 w 1491"/>
                <a:gd name="T51" fmla="*/ 1296 h 1488"/>
                <a:gd name="T52" fmla="*/ 909 w 1491"/>
                <a:gd name="T53" fmla="*/ 1296 h 1488"/>
                <a:gd name="T54" fmla="*/ 861 w 1491"/>
                <a:gd name="T55" fmla="*/ 1392 h 1488"/>
                <a:gd name="T56" fmla="*/ 602 w 1491"/>
                <a:gd name="T57" fmla="*/ 1370 h 1488"/>
                <a:gd name="T58" fmla="*/ 746 w 1491"/>
                <a:gd name="T59" fmla="*/ 508 h 1488"/>
                <a:gd name="T60" fmla="*/ 817 w 1491"/>
                <a:gd name="T61" fmla="*/ 403 h 1488"/>
                <a:gd name="T62" fmla="*/ 980 w 1491"/>
                <a:gd name="T63" fmla="*/ 384 h 1488"/>
                <a:gd name="T64" fmla="*/ 1010 w 1491"/>
                <a:gd name="T65" fmla="*/ 78 h 1488"/>
                <a:gd name="T66" fmla="*/ 512 w 1491"/>
                <a:gd name="T67" fmla="*/ 48 h 1488"/>
                <a:gd name="T68" fmla="*/ 482 w 1491"/>
                <a:gd name="T69" fmla="*/ 354 h 1488"/>
                <a:gd name="T70" fmla="*/ 630 w 1491"/>
                <a:gd name="T71" fmla="*/ 383 h 1488"/>
                <a:gd name="T72" fmla="*/ 746 w 1491"/>
                <a:gd name="T73" fmla="*/ 508 h 1488"/>
                <a:gd name="T74" fmla="*/ 646 w 1491"/>
                <a:gd name="T75" fmla="*/ 444 h 1488"/>
                <a:gd name="T76" fmla="*/ 157 w 1491"/>
                <a:gd name="T77" fmla="*/ 432 h 1488"/>
                <a:gd name="T78" fmla="*/ 122 w 1491"/>
                <a:gd name="T79" fmla="*/ 1231 h 1488"/>
                <a:gd name="T80" fmla="*/ 170 w 1491"/>
                <a:gd name="T81" fmla="*/ 1247 h 1488"/>
                <a:gd name="T82" fmla="*/ 170 w 1491"/>
                <a:gd name="T83" fmla="*/ 512 h 1488"/>
                <a:gd name="T84" fmla="*/ 514 w 1491"/>
                <a:gd name="T85" fmla="*/ 480 h 1488"/>
                <a:gd name="T86" fmla="*/ 1369 w 1491"/>
                <a:gd name="T87" fmla="*/ 1247 h 1488"/>
                <a:gd name="T88" fmla="*/ 1370 w 1491"/>
                <a:gd name="T89" fmla="*/ 459 h 1488"/>
                <a:gd name="T90" fmla="*/ 865 w 1491"/>
                <a:gd name="T91" fmla="*/ 432 h 1488"/>
                <a:gd name="T92" fmla="*/ 823 w 1491"/>
                <a:gd name="T93" fmla="*/ 480 h 1488"/>
                <a:gd name="T94" fmla="*/ 1285 w 1491"/>
                <a:gd name="T95" fmla="*/ 480 h 1488"/>
                <a:gd name="T96" fmla="*/ 1322 w 1491"/>
                <a:gd name="T97" fmla="*/ 1229 h 1488"/>
                <a:gd name="T98" fmla="*/ 1369 w 1491"/>
                <a:gd name="T99" fmla="*/ 1247 h 1488"/>
                <a:gd name="T100" fmla="*/ 633 w 1491"/>
                <a:gd name="T101" fmla="*/ 1297 h 1488"/>
                <a:gd name="T102" fmla="*/ 847 w 1491"/>
                <a:gd name="T103" fmla="*/ 1343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91" h="1488">
                  <a:moveTo>
                    <a:pt x="434" y="384"/>
                  </a:moveTo>
                  <a:cubicBezTo>
                    <a:pt x="434" y="368"/>
                    <a:pt x="434" y="355"/>
                    <a:pt x="434" y="341"/>
                  </a:cubicBezTo>
                  <a:cubicBezTo>
                    <a:pt x="434" y="254"/>
                    <a:pt x="434" y="166"/>
                    <a:pt x="434" y="79"/>
                  </a:cubicBezTo>
                  <a:cubicBezTo>
                    <a:pt x="434" y="29"/>
                    <a:pt x="463" y="0"/>
                    <a:pt x="513" y="0"/>
                  </a:cubicBezTo>
                  <a:cubicBezTo>
                    <a:pt x="668" y="0"/>
                    <a:pt x="823" y="0"/>
                    <a:pt x="978" y="0"/>
                  </a:cubicBezTo>
                  <a:cubicBezTo>
                    <a:pt x="1029" y="0"/>
                    <a:pt x="1058" y="29"/>
                    <a:pt x="1058" y="80"/>
                  </a:cubicBezTo>
                  <a:cubicBezTo>
                    <a:pt x="1058" y="171"/>
                    <a:pt x="1058" y="261"/>
                    <a:pt x="1058" y="352"/>
                  </a:cubicBezTo>
                  <a:cubicBezTo>
                    <a:pt x="1058" y="362"/>
                    <a:pt x="1056" y="372"/>
                    <a:pt x="1056" y="384"/>
                  </a:cubicBezTo>
                  <a:cubicBezTo>
                    <a:pt x="1061" y="384"/>
                    <a:pt x="1067" y="384"/>
                    <a:pt x="1072" y="384"/>
                  </a:cubicBezTo>
                  <a:cubicBezTo>
                    <a:pt x="1161" y="384"/>
                    <a:pt x="1250" y="384"/>
                    <a:pt x="1339" y="384"/>
                  </a:cubicBezTo>
                  <a:cubicBezTo>
                    <a:pt x="1389" y="384"/>
                    <a:pt x="1418" y="413"/>
                    <a:pt x="1418" y="463"/>
                  </a:cubicBezTo>
                  <a:cubicBezTo>
                    <a:pt x="1418" y="718"/>
                    <a:pt x="1418" y="973"/>
                    <a:pt x="1418" y="1228"/>
                  </a:cubicBezTo>
                  <a:cubicBezTo>
                    <a:pt x="1418" y="1234"/>
                    <a:pt x="1418" y="1240"/>
                    <a:pt x="1418" y="1245"/>
                  </a:cubicBezTo>
                  <a:cubicBezTo>
                    <a:pt x="1431" y="1250"/>
                    <a:pt x="1444" y="1253"/>
                    <a:pt x="1455" y="1259"/>
                  </a:cubicBezTo>
                  <a:cubicBezTo>
                    <a:pt x="1475" y="1270"/>
                    <a:pt x="1488" y="1288"/>
                    <a:pt x="1489" y="1311"/>
                  </a:cubicBezTo>
                  <a:cubicBezTo>
                    <a:pt x="1491" y="1337"/>
                    <a:pt x="1491" y="1364"/>
                    <a:pt x="1487" y="1390"/>
                  </a:cubicBezTo>
                  <a:cubicBezTo>
                    <a:pt x="1478" y="1446"/>
                    <a:pt x="1430" y="1486"/>
                    <a:pt x="1373" y="1488"/>
                  </a:cubicBezTo>
                  <a:cubicBezTo>
                    <a:pt x="1370" y="1488"/>
                    <a:pt x="1367" y="1488"/>
                    <a:pt x="1364" y="1488"/>
                  </a:cubicBezTo>
                  <a:cubicBezTo>
                    <a:pt x="952" y="1488"/>
                    <a:pt x="540" y="1488"/>
                    <a:pt x="128" y="1488"/>
                  </a:cubicBezTo>
                  <a:cubicBezTo>
                    <a:pt x="63" y="1488"/>
                    <a:pt x="13" y="1448"/>
                    <a:pt x="4" y="1385"/>
                  </a:cubicBezTo>
                  <a:cubicBezTo>
                    <a:pt x="0" y="1360"/>
                    <a:pt x="1" y="1334"/>
                    <a:pt x="3" y="1309"/>
                  </a:cubicBezTo>
                  <a:cubicBezTo>
                    <a:pt x="7" y="1275"/>
                    <a:pt x="33" y="1253"/>
                    <a:pt x="74" y="1247"/>
                  </a:cubicBezTo>
                  <a:cubicBezTo>
                    <a:pt x="74" y="1242"/>
                    <a:pt x="74" y="1236"/>
                    <a:pt x="74" y="1230"/>
                  </a:cubicBezTo>
                  <a:cubicBezTo>
                    <a:pt x="74" y="975"/>
                    <a:pt x="74" y="721"/>
                    <a:pt x="74" y="467"/>
                  </a:cubicBezTo>
                  <a:cubicBezTo>
                    <a:pt x="74" y="412"/>
                    <a:pt x="102" y="384"/>
                    <a:pt x="156" y="384"/>
                  </a:cubicBezTo>
                  <a:cubicBezTo>
                    <a:pt x="244" y="384"/>
                    <a:pt x="332" y="384"/>
                    <a:pt x="420" y="384"/>
                  </a:cubicBezTo>
                  <a:cubicBezTo>
                    <a:pt x="425" y="384"/>
                    <a:pt x="431" y="384"/>
                    <a:pt x="434" y="384"/>
                  </a:cubicBezTo>
                  <a:close/>
                  <a:moveTo>
                    <a:pt x="219" y="1247"/>
                  </a:moveTo>
                  <a:cubicBezTo>
                    <a:pt x="571" y="1247"/>
                    <a:pt x="922" y="1247"/>
                    <a:pt x="1273" y="1247"/>
                  </a:cubicBezTo>
                  <a:cubicBezTo>
                    <a:pt x="1273" y="1007"/>
                    <a:pt x="1273" y="768"/>
                    <a:pt x="1273" y="528"/>
                  </a:cubicBezTo>
                  <a:cubicBezTo>
                    <a:pt x="1267" y="528"/>
                    <a:pt x="1261" y="528"/>
                    <a:pt x="1255" y="528"/>
                  </a:cubicBezTo>
                  <a:cubicBezTo>
                    <a:pt x="1115" y="528"/>
                    <a:pt x="974" y="529"/>
                    <a:pt x="834" y="527"/>
                  </a:cubicBezTo>
                  <a:cubicBezTo>
                    <a:pt x="803" y="527"/>
                    <a:pt x="780" y="532"/>
                    <a:pt x="768" y="562"/>
                  </a:cubicBezTo>
                  <a:cubicBezTo>
                    <a:pt x="768" y="563"/>
                    <a:pt x="767" y="564"/>
                    <a:pt x="766" y="565"/>
                  </a:cubicBezTo>
                  <a:cubicBezTo>
                    <a:pt x="754" y="579"/>
                    <a:pt x="737" y="580"/>
                    <a:pt x="726" y="565"/>
                  </a:cubicBezTo>
                  <a:cubicBezTo>
                    <a:pt x="720" y="557"/>
                    <a:pt x="714" y="549"/>
                    <a:pt x="710" y="540"/>
                  </a:cubicBezTo>
                  <a:cubicBezTo>
                    <a:pt x="705" y="531"/>
                    <a:pt x="698" y="528"/>
                    <a:pt x="687" y="528"/>
                  </a:cubicBezTo>
                  <a:cubicBezTo>
                    <a:pt x="536" y="528"/>
                    <a:pt x="385" y="528"/>
                    <a:pt x="234" y="528"/>
                  </a:cubicBezTo>
                  <a:cubicBezTo>
                    <a:pt x="229" y="528"/>
                    <a:pt x="224" y="528"/>
                    <a:pt x="219" y="528"/>
                  </a:cubicBezTo>
                  <a:cubicBezTo>
                    <a:pt x="219" y="768"/>
                    <a:pt x="219" y="1007"/>
                    <a:pt x="219" y="1247"/>
                  </a:cubicBezTo>
                  <a:close/>
                  <a:moveTo>
                    <a:pt x="583" y="1296"/>
                  </a:moveTo>
                  <a:cubicBezTo>
                    <a:pt x="576" y="1296"/>
                    <a:pt x="571" y="1296"/>
                    <a:pt x="565" y="1296"/>
                  </a:cubicBezTo>
                  <a:cubicBezTo>
                    <a:pt x="406" y="1296"/>
                    <a:pt x="246" y="1296"/>
                    <a:pt x="87" y="1296"/>
                  </a:cubicBezTo>
                  <a:cubicBezTo>
                    <a:pt x="82" y="1296"/>
                    <a:pt x="77" y="1296"/>
                    <a:pt x="72" y="1296"/>
                  </a:cubicBezTo>
                  <a:cubicBezTo>
                    <a:pt x="60" y="1298"/>
                    <a:pt x="51" y="1305"/>
                    <a:pt x="51" y="1316"/>
                  </a:cubicBezTo>
                  <a:cubicBezTo>
                    <a:pt x="50" y="1338"/>
                    <a:pt x="49" y="1361"/>
                    <a:pt x="52" y="1382"/>
                  </a:cubicBezTo>
                  <a:cubicBezTo>
                    <a:pt x="58" y="1419"/>
                    <a:pt x="88" y="1440"/>
                    <a:pt x="128" y="1440"/>
                  </a:cubicBezTo>
                  <a:cubicBezTo>
                    <a:pt x="540" y="1440"/>
                    <a:pt x="952" y="1440"/>
                    <a:pt x="1364" y="1440"/>
                  </a:cubicBezTo>
                  <a:cubicBezTo>
                    <a:pt x="1366" y="1440"/>
                    <a:pt x="1369" y="1440"/>
                    <a:pt x="1371" y="1440"/>
                  </a:cubicBezTo>
                  <a:cubicBezTo>
                    <a:pt x="1411" y="1439"/>
                    <a:pt x="1441" y="1408"/>
                    <a:pt x="1442" y="1369"/>
                  </a:cubicBezTo>
                  <a:cubicBezTo>
                    <a:pt x="1442" y="1356"/>
                    <a:pt x="1442" y="1344"/>
                    <a:pt x="1442" y="1331"/>
                  </a:cubicBezTo>
                  <a:cubicBezTo>
                    <a:pt x="1442" y="1303"/>
                    <a:pt x="1435" y="1296"/>
                    <a:pt x="1407" y="1296"/>
                  </a:cubicBezTo>
                  <a:cubicBezTo>
                    <a:pt x="1246" y="1296"/>
                    <a:pt x="1086" y="1296"/>
                    <a:pt x="925" y="1296"/>
                  </a:cubicBezTo>
                  <a:cubicBezTo>
                    <a:pt x="920" y="1296"/>
                    <a:pt x="914" y="1296"/>
                    <a:pt x="909" y="1296"/>
                  </a:cubicBezTo>
                  <a:cubicBezTo>
                    <a:pt x="902" y="1321"/>
                    <a:pt x="896" y="1346"/>
                    <a:pt x="890" y="1370"/>
                  </a:cubicBezTo>
                  <a:cubicBezTo>
                    <a:pt x="886" y="1386"/>
                    <a:pt x="879" y="1392"/>
                    <a:pt x="861" y="1392"/>
                  </a:cubicBezTo>
                  <a:cubicBezTo>
                    <a:pt x="784" y="1392"/>
                    <a:pt x="707" y="1392"/>
                    <a:pt x="630" y="1392"/>
                  </a:cubicBezTo>
                  <a:cubicBezTo>
                    <a:pt x="613" y="1392"/>
                    <a:pt x="606" y="1386"/>
                    <a:pt x="602" y="1370"/>
                  </a:cubicBezTo>
                  <a:cubicBezTo>
                    <a:pt x="596" y="1345"/>
                    <a:pt x="590" y="1321"/>
                    <a:pt x="583" y="1296"/>
                  </a:cubicBezTo>
                  <a:close/>
                  <a:moveTo>
                    <a:pt x="746" y="508"/>
                  </a:moveTo>
                  <a:cubicBezTo>
                    <a:pt x="750" y="503"/>
                    <a:pt x="753" y="499"/>
                    <a:pt x="755" y="495"/>
                  </a:cubicBezTo>
                  <a:cubicBezTo>
                    <a:pt x="776" y="464"/>
                    <a:pt x="797" y="434"/>
                    <a:pt x="817" y="403"/>
                  </a:cubicBezTo>
                  <a:cubicBezTo>
                    <a:pt x="825" y="389"/>
                    <a:pt x="835" y="383"/>
                    <a:pt x="851" y="384"/>
                  </a:cubicBezTo>
                  <a:cubicBezTo>
                    <a:pt x="894" y="385"/>
                    <a:pt x="937" y="384"/>
                    <a:pt x="980" y="384"/>
                  </a:cubicBezTo>
                  <a:cubicBezTo>
                    <a:pt x="1001" y="384"/>
                    <a:pt x="1010" y="375"/>
                    <a:pt x="1010" y="354"/>
                  </a:cubicBezTo>
                  <a:cubicBezTo>
                    <a:pt x="1010" y="262"/>
                    <a:pt x="1010" y="170"/>
                    <a:pt x="1010" y="78"/>
                  </a:cubicBezTo>
                  <a:cubicBezTo>
                    <a:pt x="1010" y="56"/>
                    <a:pt x="1002" y="48"/>
                    <a:pt x="980" y="48"/>
                  </a:cubicBezTo>
                  <a:cubicBezTo>
                    <a:pt x="824" y="48"/>
                    <a:pt x="668" y="48"/>
                    <a:pt x="512" y="48"/>
                  </a:cubicBezTo>
                  <a:cubicBezTo>
                    <a:pt x="490" y="48"/>
                    <a:pt x="482" y="56"/>
                    <a:pt x="482" y="78"/>
                  </a:cubicBezTo>
                  <a:cubicBezTo>
                    <a:pt x="482" y="170"/>
                    <a:pt x="482" y="262"/>
                    <a:pt x="482" y="354"/>
                  </a:cubicBezTo>
                  <a:cubicBezTo>
                    <a:pt x="482" y="375"/>
                    <a:pt x="490" y="384"/>
                    <a:pt x="512" y="384"/>
                  </a:cubicBezTo>
                  <a:cubicBezTo>
                    <a:pt x="551" y="384"/>
                    <a:pt x="591" y="385"/>
                    <a:pt x="630" y="383"/>
                  </a:cubicBezTo>
                  <a:cubicBezTo>
                    <a:pt x="654" y="382"/>
                    <a:pt x="669" y="390"/>
                    <a:pt x="681" y="411"/>
                  </a:cubicBezTo>
                  <a:cubicBezTo>
                    <a:pt x="701" y="444"/>
                    <a:pt x="723" y="475"/>
                    <a:pt x="746" y="508"/>
                  </a:cubicBezTo>
                  <a:close/>
                  <a:moveTo>
                    <a:pt x="669" y="480"/>
                  </a:moveTo>
                  <a:cubicBezTo>
                    <a:pt x="660" y="467"/>
                    <a:pt x="652" y="456"/>
                    <a:pt x="646" y="444"/>
                  </a:cubicBezTo>
                  <a:cubicBezTo>
                    <a:pt x="640" y="435"/>
                    <a:pt x="634" y="432"/>
                    <a:pt x="623" y="432"/>
                  </a:cubicBezTo>
                  <a:cubicBezTo>
                    <a:pt x="467" y="432"/>
                    <a:pt x="312" y="432"/>
                    <a:pt x="157" y="432"/>
                  </a:cubicBezTo>
                  <a:cubicBezTo>
                    <a:pt x="129" y="432"/>
                    <a:pt x="122" y="439"/>
                    <a:pt x="122" y="466"/>
                  </a:cubicBezTo>
                  <a:cubicBezTo>
                    <a:pt x="122" y="721"/>
                    <a:pt x="122" y="976"/>
                    <a:pt x="122" y="1231"/>
                  </a:cubicBezTo>
                  <a:cubicBezTo>
                    <a:pt x="122" y="1237"/>
                    <a:pt x="122" y="1242"/>
                    <a:pt x="122" y="1247"/>
                  </a:cubicBezTo>
                  <a:cubicBezTo>
                    <a:pt x="139" y="1247"/>
                    <a:pt x="154" y="1247"/>
                    <a:pt x="170" y="1247"/>
                  </a:cubicBezTo>
                  <a:cubicBezTo>
                    <a:pt x="170" y="1240"/>
                    <a:pt x="170" y="1234"/>
                    <a:pt x="170" y="1228"/>
                  </a:cubicBezTo>
                  <a:cubicBezTo>
                    <a:pt x="170" y="989"/>
                    <a:pt x="170" y="751"/>
                    <a:pt x="170" y="512"/>
                  </a:cubicBezTo>
                  <a:cubicBezTo>
                    <a:pt x="170" y="488"/>
                    <a:pt x="178" y="480"/>
                    <a:pt x="202" y="480"/>
                  </a:cubicBezTo>
                  <a:cubicBezTo>
                    <a:pt x="306" y="480"/>
                    <a:pt x="410" y="480"/>
                    <a:pt x="514" y="480"/>
                  </a:cubicBezTo>
                  <a:cubicBezTo>
                    <a:pt x="565" y="480"/>
                    <a:pt x="615" y="480"/>
                    <a:pt x="669" y="480"/>
                  </a:cubicBezTo>
                  <a:close/>
                  <a:moveTo>
                    <a:pt x="1369" y="1247"/>
                  </a:moveTo>
                  <a:cubicBezTo>
                    <a:pt x="1369" y="1245"/>
                    <a:pt x="1370" y="1243"/>
                    <a:pt x="1370" y="1242"/>
                  </a:cubicBezTo>
                  <a:cubicBezTo>
                    <a:pt x="1370" y="981"/>
                    <a:pt x="1370" y="720"/>
                    <a:pt x="1370" y="459"/>
                  </a:cubicBezTo>
                  <a:cubicBezTo>
                    <a:pt x="1370" y="441"/>
                    <a:pt x="1360" y="432"/>
                    <a:pt x="1341" y="432"/>
                  </a:cubicBezTo>
                  <a:cubicBezTo>
                    <a:pt x="1183" y="432"/>
                    <a:pt x="1024" y="432"/>
                    <a:pt x="865" y="432"/>
                  </a:cubicBezTo>
                  <a:cubicBezTo>
                    <a:pt x="861" y="432"/>
                    <a:pt x="855" y="432"/>
                    <a:pt x="854" y="435"/>
                  </a:cubicBezTo>
                  <a:cubicBezTo>
                    <a:pt x="843" y="449"/>
                    <a:pt x="834" y="464"/>
                    <a:pt x="823" y="480"/>
                  </a:cubicBezTo>
                  <a:cubicBezTo>
                    <a:pt x="832" y="480"/>
                    <a:pt x="837" y="480"/>
                    <a:pt x="843" y="480"/>
                  </a:cubicBezTo>
                  <a:cubicBezTo>
                    <a:pt x="990" y="480"/>
                    <a:pt x="1138" y="480"/>
                    <a:pt x="1285" y="480"/>
                  </a:cubicBezTo>
                  <a:cubicBezTo>
                    <a:pt x="1316" y="480"/>
                    <a:pt x="1322" y="486"/>
                    <a:pt x="1322" y="517"/>
                  </a:cubicBezTo>
                  <a:cubicBezTo>
                    <a:pt x="1322" y="754"/>
                    <a:pt x="1322" y="992"/>
                    <a:pt x="1322" y="1229"/>
                  </a:cubicBezTo>
                  <a:cubicBezTo>
                    <a:pt x="1322" y="1235"/>
                    <a:pt x="1322" y="1241"/>
                    <a:pt x="1322" y="1247"/>
                  </a:cubicBezTo>
                  <a:cubicBezTo>
                    <a:pt x="1338" y="1247"/>
                    <a:pt x="1353" y="1247"/>
                    <a:pt x="1369" y="1247"/>
                  </a:cubicBezTo>
                  <a:close/>
                  <a:moveTo>
                    <a:pt x="859" y="1297"/>
                  </a:moveTo>
                  <a:cubicBezTo>
                    <a:pt x="783" y="1297"/>
                    <a:pt x="708" y="1297"/>
                    <a:pt x="633" y="1297"/>
                  </a:cubicBezTo>
                  <a:cubicBezTo>
                    <a:pt x="637" y="1313"/>
                    <a:pt x="641" y="1329"/>
                    <a:pt x="645" y="1343"/>
                  </a:cubicBezTo>
                  <a:cubicBezTo>
                    <a:pt x="713" y="1343"/>
                    <a:pt x="780" y="1343"/>
                    <a:pt x="847" y="1343"/>
                  </a:cubicBezTo>
                  <a:cubicBezTo>
                    <a:pt x="851" y="1328"/>
                    <a:pt x="855" y="1313"/>
                    <a:pt x="859" y="12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0" name="Freeform 122">
              <a:extLst>
                <a:ext uri="{FF2B5EF4-FFF2-40B4-BE49-F238E27FC236}">
                  <a16:creationId xmlns:a16="http://schemas.microsoft.com/office/drawing/2014/main" id="{7A1D6426-A23A-4931-1D5B-B58ACF0810C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65538" y="2298700"/>
              <a:ext cx="242888" cy="138113"/>
            </a:xfrm>
            <a:custGeom>
              <a:avLst/>
              <a:gdLst>
                <a:gd name="T0" fmla="*/ 719 w 816"/>
                <a:gd name="T1" fmla="*/ 462 h 462"/>
                <a:gd name="T2" fmla="*/ 653 w 816"/>
                <a:gd name="T3" fmla="*/ 462 h 462"/>
                <a:gd name="T4" fmla="*/ 624 w 816"/>
                <a:gd name="T5" fmla="*/ 433 h 462"/>
                <a:gd name="T6" fmla="*/ 402 w 816"/>
                <a:gd name="T7" fmla="*/ 222 h 462"/>
                <a:gd name="T8" fmla="*/ 192 w 816"/>
                <a:gd name="T9" fmla="*/ 428 h 462"/>
                <a:gd name="T10" fmla="*/ 158 w 816"/>
                <a:gd name="T11" fmla="*/ 462 h 462"/>
                <a:gd name="T12" fmla="*/ 31 w 816"/>
                <a:gd name="T13" fmla="*/ 462 h 462"/>
                <a:gd name="T14" fmla="*/ 0 w 816"/>
                <a:gd name="T15" fmla="*/ 431 h 462"/>
                <a:gd name="T16" fmla="*/ 339 w 816"/>
                <a:gd name="T17" fmla="*/ 36 h 462"/>
                <a:gd name="T18" fmla="*/ 812 w 816"/>
                <a:gd name="T19" fmla="*/ 380 h 462"/>
                <a:gd name="T20" fmla="*/ 816 w 816"/>
                <a:gd name="T21" fmla="*/ 436 h 462"/>
                <a:gd name="T22" fmla="*/ 790 w 816"/>
                <a:gd name="T23" fmla="*/ 462 h 462"/>
                <a:gd name="T24" fmla="*/ 719 w 816"/>
                <a:gd name="T25" fmla="*/ 462 h 462"/>
                <a:gd name="T26" fmla="*/ 145 w 816"/>
                <a:gd name="T27" fmla="*/ 413 h 462"/>
                <a:gd name="T28" fmla="*/ 204 w 816"/>
                <a:gd name="T29" fmla="*/ 271 h 462"/>
                <a:gd name="T30" fmla="*/ 136 w 816"/>
                <a:gd name="T31" fmla="*/ 203 h 462"/>
                <a:gd name="T32" fmla="*/ 49 w 816"/>
                <a:gd name="T33" fmla="*/ 413 h 462"/>
                <a:gd name="T34" fmla="*/ 145 w 816"/>
                <a:gd name="T35" fmla="*/ 413 h 462"/>
                <a:gd name="T36" fmla="*/ 767 w 816"/>
                <a:gd name="T37" fmla="*/ 413 h 462"/>
                <a:gd name="T38" fmla="*/ 681 w 816"/>
                <a:gd name="T39" fmla="*/ 203 h 462"/>
                <a:gd name="T40" fmla="*/ 613 w 816"/>
                <a:gd name="T41" fmla="*/ 272 h 462"/>
                <a:gd name="T42" fmla="*/ 671 w 816"/>
                <a:gd name="T43" fmla="*/ 413 h 462"/>
                <a:gd name="T44" fmla="*/ 767 w 816"/>
                <a:gd name="T45" fmla="*/ 413 h 462"/>
                <a:gd name="T46" fmla="*/ 241 w 816"/>
                <a:gd name="T47" fmla="*/ 234 h 462"/>
                <a:gd name="T48" fmla="*/ 383 w 816"/>
                <a:gd name="T49" fmla="*/ 175 h 462"/>
                <a:gd name="T50" fmla="*/ 383 w 816"/>
                <a:gd name="T51" fmla="*/ 80 h 462"/>
                <a:gd name="T52" fmla="*/ 174 w 816"/>
                <a:gd name="T53" fmla="*/ 168 h 462"/>
                <a:gd name="T54" fmla="*/ 241 w 816"/>
                <a:gd name="T55" fmla="*/ 234 h 462"/>
                <a:gd name="T56" fmla="*/ 433 w 816"/>
                <a:gd name="T57" fmla="*/ 80 h 462"/>
                <a:gd name="T58" fmla="*/ 433 w 816"/>
                <a:gd name="T59" fmla="*/ 175 h 462"/>
                <a:gd name="T60" fmla="*/ 574 w 816"/>
                <a:gd name="T61" fmla="*/ 233 h 462"/>
                <a:gd name="T62" fmla="*/ 641 w 816"/>
                <a:gd name="T63" fmla="*/ 165 h 462"/>
                <a:gd name="T64" fmla="*/ 433 w 816"/>
                <a:gd name="T65" fmla="*/ 80 h 4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816" h="462">
                  <a:moveTo>
                    <a:pt x="719" y="462"/>
                  </a:moveTo>
                  <a:cubicBezTo>
                    <a:pt x="697" y="462"/>
                    <a:pt x="675" y="462"/>
                    <a:pt x="653" y="462"/>
                  </a:cubicBezTo>
                  <a:cubicBezTo>
                    <a:pt x="633" y="462"/>
                    <a:pt x="625" y="454"/>
                    <a:pt x="624" y="433"/>
                  </a:cubicBezTo>
                  <a:cubicBezTo>
                    <a:pt x="620" y="312"/>
                    <a:pt x="523" y="220"/>
                    <a:pt x="402" y="222"/>
                  </a:cubicBezTo>
                  <a:cubicBezTo>
                    <a:pt x="290" y="224"/>
                    <a:pt x="196" y="317"/>
                    <a:pt x="192" y="428"/>
                  </a:cubicBezTo>
                  <a:cubicBezTo>
                    <a:pt x="191" y="455"/>
                    <a:pt x="185" y="462"/>
                    <a:pt x="158" y="462"/>
                  </a:cubicBezTo>
                  <a:cubicBezTo>
                    <a:pt x="116" y="462"/>
                    <a:pt x="73" y="462"/>
                    <a:pt x="31" y="462"/>
                  </a:cubicBezTo>
                  <a:cubicBezTo>
                    <a:pt x="8" y="462"/>
                    <a:pt x="0" y="454"/>
                    <a:pt x="0" y="431"/>
                  </a:cubicBezTo>
                  <a:cubicBezTo>
                    <a:pt x="1" y="238"/>
                    <a:pt x="149" y="66"/>
                    <a:pt x="339" y="36"/>
                  </a:cubicBezTo>
                  <a:cubicBezTo>
                    <a:pt x="569" y="0"/>
                    <a:pt x="775" y="150"/>
                    <a:pt x="812" y="380"/>
                  </a:cubicBezTo>
                  <a:cubicBezTo>
                    <a:pt x="815" y="399"/>
                    <a:pt x="815" y="417"/>
                    <a:pt x="816" y="436"/>
                  </a:cubicBezTo>
                  <a:cubicBezTo>
                    <a:pt x="816" y="452"/>
                    <a:pt x="807" y="462"/>
                    <a:pt x="790" y="462"/>
                  </a:cubicBezTo>
                  <a:cubicBezTo>
                    <a:pt x="766" y="462"/>
                    <a:pt x="743" y="462"/>
                    <a:pt x="719" y="462"/>
                  </a:cubicBezTo>
                  <a:close/>
                  <a:moveTo>
                    <a:pt x="145" y="413"/>
                  </a:moveTo>
                  <a:cubicBezTo>
                    <a:pt x="151" y="359"/>
                    <a:pt x="171" y="311"/>
                    <a:pt x="204" y="271"/>
                  </a:cubicBezTo>
                  <a:cubicBezTo>
                    <a:pt x="180" y="248"/>
                    <a:pt x="158" y="226"/>
                    <a:pt x="136" y="203"/>
                  </a:cubicBezTo>
                  <a:cubicBezTo>
                    <a:pt x="84" y="263"/>
                    <a:pt x="55" y="333"/>
                    <a:pt x="49" y="413"/>
                  </a:cubicBezTo>
                  <a:cubicBezTo>
                    <a:pt x="81" y="413"/>
                    <a:pt x="112" y="413"/>
                    <a:pt x="145" y="413"/>
                  </a:cubicBezTo>
                  <a:close/>
                  <a:moveTo>
                    <a:pt x="767" y="413"/>
                  </a:moveTo>
                  <a:cubicBezTo>
                    <a:pt x="760" y="332"/>
                    <a:pt x="732" y="262"/>
                    <a:pt x="681" y="203"/>
                  </a:cubicBezTo>
                  <a:cubicBezTo>
                    <a:pt x="657" y="227"/>
                    <a:pt x="635" y="249"/>
                    <a:pt x="613" y="272"/>
                  </a:cubicBezTo>
                  <a:cubicBezTo>
                    <a:pt x="645" y="312"/>
                    <a:pt x="665" y="360"/>
                    <a:pt x="671" y="413"/>
                  </a:cubicBezTo>
                  <a:cubicBezTo>
                    <a:pt x="703" y="413"/>
                    <a:pt x="735" y="413"/>
                    <a:pt x="767" y="413"/>
                  </a:cubicBezTo>
                  <a:close/>
                  <a:moveTo>
                    <a:pt x="241" y="234"/>
                  </a:moveTo>
                  <a:cubicBezTo>
                    <a:pt x="282" y="200"/>
                    <a:pt x="330" y="181"/>
                    <a:pt x="383" y="175"/>
                  </a:cubicBezTo>
                  <a:cubicBezTo>
                    <a:pt x="383" y="142"/>
                    <a:pt x="383" y="111"/>
                    <a:pt x="383" y="80"/>
                  </a:cubicBezTo>
                  <a:cubicBezTo>
                    <a:pt x="310" y="82"/>
                    <a:pt x="206" y="126"/>
                    <a:pt x="174" y="168"/>
                  </a:cubicBezTo>
                  <a:cubicBezTo>
                    <a:pt x="196" y="189"/>
                    <a:pt x="218" y="211"/>
                    <a:pt x="241" y="234"/>
                  </a:cubicBezTo>
                  <a:close/>
                  <a:moveTo>
                    <a:pt x="433" y="80"/>
                  </a:moveTo>
                  <a:cubicBezTo>
                    <a:pt x="433" y="112"/>
                    <a:pt x="433" y="143"/>
                    <a:pt x="433" y="175"/>
                  </a:cubicBezTo>
                  <a:cubicBezTo>
                    <a:pt x="487" y="181"/>
                    <a:pt x="535" y="201"/>
                    <a:pt x="574" y="233"/>
                  </a:cubicBezTo>
                  <a:cubicBezTo>
                    <a:pt x="597" y="209"/>
                    <a:pt x="619" y="187"/>
                    <a:pt x="641" y="165"/>
                  </a:cubicBezTo>
                  <a:cubicBezTo>
                    <a:pt x="594" y="119"/>
                    <a:pt x="504" y="82"/>
                    <a:pt x="433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1" name="Freeform 123">
              <a:extLst>
                <a:ext uri="{FF2B5EF4-FFF2-40B4-BE49-F238E27FC236}">
                  <a16:creationId xmlns:a16="http://schemas.microsoft.com/office/drawing/2014/main" id="{F2B59673-62F3-921A-B559-3F829FCC7A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36975" y="2379663"/>
              <a:ext cx="100013" cy="100013"/>
            </a:xfrm>
            <a:custGeom>
              <a:avLst/>
              <a:gdLst>
                <a:gd name="T0" fmla="*/ 336 w 336"/>
                <a:gd name="T1" fmla="*/ 168 h 337"/>
                <a:gd name="T2" fmla="*/ 170 w 336"/>
                <a:gd name="T3" fmla="*/ 336 h 337"/>
                <a:gd name="T4" fmla="*/ 0 w 336"/>
                <a:gd name="T5" fmla="*/ 169 h 337"/>
                <a:gd name="T6" fmla="*/ 167 w 336"/>
                <a:gd name="T7" fmla="*/ 0 h 337"/>
                <a:gd name="T8" fmla="*/ 336 w 336"/>
                <a:gd name="T9" fmla="*/ 168 h 337"/>
                <a:gd name="T10" fmla="*/ 268 w 336"/>
                <a:gd name="T11" fmla="*/ 234 h 337"/>
                <a:gd name="T12" fmla="*/ 274 w 336"/>
                <a:gd name="T13" fmla="*/ 112 h 337"/>
                <a:gd name="T14" fmla="*/ 192 w 336"/>
                <a:gd name="T15" fmla="*/ 51 h 337"/>
                <a:gd name="T16" fmla="*/ 192 w 336"/>
                <a:gd name="T17" fmla="*/ 151 h 337"/>
                <a:gd name="T18" fmla="*/ 196 w 336"/>
                <a:gd name="T19" fmla="*/ 162 h 337"/>
                <a:gd name="T20" fmla="*/ 268 w 336"/>
                <a:gd name="T21" fmla="*/ 234 h 337"/>
                <a:gd name="T22" fmla="*/ 234 w 336"/>
                <a:gd name="T23" fmla="*/ 267 h 337"/>
                <a:gd name="T24" fmla="*/ 162 w 336"/>
                <a:gd name="T25" fmla="*/ 196 h 337"/>
                <a:gd name="T26" fmla="*/ 154 w 336"/>
                <a:gd name="T27" fmla="*/ 192 h 337"/>
                <a:gd name="T28" fmla="*/ 52 w 336"/>
                <a:gd name="T29" fmla="*/ 192 h 337"/>
                <a:gd name="T30" fmla="*/ 234 w 336"/>
                <a:gd name="T31" fmla="*/ 267 h 337"/>
                <a:gd name="T32" fmla="*/ 143 w 336"/>
                <a:gd name="T33" fmla="*/ 52 h 337"/>
                <a:gd name="T34" fmla="*/ 52 w 336"/>
                <a:gd name="T35" fmla="*/ 143 h 337"/>
                <a:gd name="T36" fmla="*/ 143 w 336"/>
                <a:gd name="T37" fmla="*/ 143 h 337"/>
                <a:gd name="T38" fmla="*/ 143 w 336"/>
                <a:gd name="T39" fmla="*/ 52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6" h="337">
                  <a:moveTo>
                    <a:pt x="336" y="168"/>
                  </a:moveTo>
                  <a:cubicBezTo>
                    <a:pt x="336" y="259"/>
                    <a:pt x="261" y="335"/>
                    <a:pt x="170" y="336"/>
                  </a:cubicBezTo>
                  <a:cubicBezTo>
                    <a:pt x="76" y="337"/>
                    <a:pt x="0" y="262"/>
                    <a:pt x="0" y="169"/>
                  </a:cubicBezTo>
                  <a:cubicBezTo>
                    <a:pt x="0" y="76"/>
                    <a:pt x="75" y="0"/>
                    <a:pt x="167" y="0"/>
                  </a:cubicBezTo>
                  <a:cubicBezTo>
                    <a:pt x="260" y="0"/>
                    <a:pt x="336" y="75"/>
                    <a:pt x="336" y="168"/>
                  </a:cubicBezTo>
                  <a:close/>
                  <a:moveTo>
                    <a:pt x="268" y="234"/>
                  </a:moveTo>
                  <a:cubicBezTo>
                    <a:pt x="292" y="193"/>
                    <a:pt x="295" y="153"/>
                    <a:pt x="274" y="112"/>
                  </a:cubicBezTo>
                  <a:cubicBezTo>
                    <a:pt x="257" y="80"/>
                    <a:pt x="230" y="59"/>
                    <a:pt x="192" y="51"/>
                  </a:cubicBezTo>
                  <a:cubicBezTo>
                    <a:pt x="192" y="85"/>
                    <a:pt x="192" y="118"/>
                    <a:pt x="192" y="151"/>
                  </a:cubicBezTo>
                  <a:cubicBezTo>
                    <a:pt x="192" y="155"/>
                    <a:pt x="194" y="159"/>
                    <a:pt x="196" y="162"/>
                  </a:cubicBezTo>
                  <a:cubicBezTo>
                    <a:pt x="219" y="186"/>
                    <a:pt x="243" y="209"/>
                    <a:pt x="268" y="234"/>
                  </a:cubicBezTo>
                  <a:close/>
                  <a:moveTo>
                    <a:pt x="234" y="267"/>
                  </a:moveTo>
                  <a:cubicBezTo>
                    <a:pt x="209" y="243"/>
                    <a:pt x="186" y="219"/>
                    <a:pt x="162" y="196"/>
                  </a:cubicBezTo>
                  <a:cubicBezTo>
                    <a:pt x="160" y="194"/>
                    <a:pt x="157" y="192"/>
                    <a:pt x="154" y="192"/>
                  </a:cubicBezTo>
                  <a:cubicBezTo>
                    <a:pt x="120" y="192"/>
                    <a:pt x="86" y="192"/>
                    <a:pt x="52" y="192"/>
                  </a:cubicBezTo>
                  <a:cubicBezTo>
                    <a:pt x="64" y="273"/>
                    <a:pt x="162" y="314"/>
                    <a:pt x="234" y="267"/>
                  </a:cubicBezTo>
                  <a:close/>
                  <a:moveTo>
                    <a:pt x="143" y="52"/>
                  </a:moveTo>
                  <a:cubicBezTo>
                    <a:pt x="99" y="58"/>
                    <a:pt x="57" y="100"/>
                    <a:pt x="52" y="143"/>
                  </a:cubicBezTo>
                  <a:cubicBezTo>
                    <a:pt x="82" y="143"/>
                    <a:pt x="112" y="143"/>
                    <a:pt x="143" y="143"/>
                  </a:cubicBezTo>
                  <a:cubicBezTo>
                    <a:pt x="143" y="112"/>
                    <a:pt x="143" y="82"/>
                    <a:pt x="143" y="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2" name="Freeform 124">
              <a:extLst>
                <a:ext uri="{FF2B5EF4-FFF2-40B4-BE49-F238E27FC236}">
                  <a16:creationId xmlns:a16="http://schemas.microsoft.com/office/drawing/2014/main" id="{392A6AC9-635E-B2B2-E9C0-B3A2D9EBBEB2}"/>
                </a:ext>
              </a:extLst>
            </p:cNvPr>
            <p:cNvSpPr>
              <a:spLocks/>
            </p:cNvSpPr>
            <p:nvPr/>
          </p:nvSpPr>
          <p:spPr bwMode="auto">
            <a:xfrm>
              <a:off x="3644900" y="2293938"/>
              <a:ext cx="28575" cy="28575"/>
            </a:xfrm>
            <a:custGeom>
              <a:avLst/>
              <a:gdLst>
                <a:gd name="T0" fmla="*/ 48 w 96"/>
                <a:gd name="T1" fmla="*/ 0 h 96"/>
                <a:gd name="T2" fmla="*/ 96 w 96"/>
                <a:gd name="T3" fmla="*/ 47 h 96"/>
                <a:gd name="T4" fmla="*/ 47 w 96"/>
                <a:gd name="T5" fmla="*/ 96 h 96"/>
                <a:gd name="T6" fmla="*/ 0 w 96"/>
                <a:gd name="T7" fmla="*/ 48 h 96"/>
                <a:gd name="T8" fmla="*/ 48 w 96"/>
                <a:gd name="T9" fmla="*/ 0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0"/>
                  </a:moveTo>
                  <a:cubicBezTo>
                    <a:pt x="74" y="0"/>
                    <a:pt x="96" y="21"/>
                    <a:pt x="96" y="47"/>
                  </a:cubicBezTo>
                  <a:cubicBezTo>
                    <a:pt x="96" y="74"/>
                    <a:pt x="74" y="96"/>
                    <a:pt x="47" y="96"/>
                  </a:cubicBezTo>
                  <a:cubicBezTo>
                    <a:pt x="21" y="96"/>
                    <a:pt x="0" y="74"/>
                    <a:pt x="0" y="48"/>
                  </a:cubicBezTo>
                  <a:cubicBezTo>
                    <a:pt x="0" y="22"/>
                    <a:pt x="22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3" name="Freeform 125">
              <a:extLst>
                <a:ext uri="{FF2B5EF4-FFF2-40B4-BE49-F238E27FC236}">
                  <a16:creationId xmlns:a16="http://schemas.microsoft.com/office/drawing/2014/main" id="{42741427-F483-E802-C1B7-6D386191E65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00488" y="2292350"/>
              <a:ext cx="30163" cy="30163"/>
            </a:xfrm>
            <a:custGeom>
              <a:avLst/>
              <a:gdLst>
                <a:gd name="T0" fmla="*/ 97 w 97"/>
                <a:gd name="T1" fmla="*/ 50 h 97"/>
                <a:gd name="T2" fmla="*/ 49 w 97"/>
                <a:gd name="T3" fmla="*/ 97 h 97"/>
                <a:gd name="T4" fmla="*/ 1 w 97"/>
                <a:gd name="T5" fmla="*/ 47 h 97"/>
                <a:gd name="T6" fmla="*/ 50 w 97"/>
                <a:gd name="T7" fmla="*/ 1 h 97"/>
                <a:gd name="T8" fmla="*/ 97 w 97"/>
                <a:gd name="T9" fmla="*/ 50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7">
                  <a:moveTo>
                    <a:pt x="97" y="50"/>
                  </a:moveTo>
                  <a:cubicBezTo>
                    <a:pt x="97" y="76"/>
                    <a:pt x="75" y="97"/>
                    <a:pt x="49" y="97"/>
                  </a:cubicBezTo>
                  <a:cubicBezTo>
                    <a:pt x="22" y="97"/>
                    <a:pt x="0" y="74"/>
                    <a:pt x="1" y="47"/>
                  </a:cubicBezTo>
                  <a:cubicBezTo>
                    <a:pt x="2" y="21"/>
                    <a:pt x="24" y="0"/>
                    <a:pt x="50" y="1"/>
                  </a:cubicBezTo>
                  <a:cubicBezTo>
                    <a:pt x="76" y="2"/>
                    <a:pt x="97" y="24"/>
                    <a:pt x="97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4" name="Freeform 126">
              <a:extLst>
                <a:ext uri="{FF2B5EF4-FFF2-40B4-BE49-F238E27FC236}">
                  <a16:creationId xmlns:a16="http://schemas.microsoft.com/office/drawing/2014/main" id="{E62B2F51-7490-378B-74E3-B19812FC88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4275" y="2151063"/>
              <a:ext cx="49213" cy="69850"/>
            </a:xfrm>
            <a:custGeom>
              <a:avLst/>
              <a:gdLst>
                <a:gd name="T0" fmla="*/ 0 w 167"/>
                <a:gd name="T1" fmla="*/ 238 h 238"/>
                <a:gd name="T2" fmla="*/ 0 w 167"/>
                <a:gd name="T3" fmla="*/ 0 h 238"/>
                <a:gd name="T4" fmla="*/ 46 w 167"/>
                <a:gd name="T5" fmla="*/ 0 h 238"/>
                <a:gd name="T6" fmla="*/ 46 w 167"/>
                <a:gd name="T7" fmla="*/ 89 h 238"/>
                <a:gd name="T8" fmla="*/ 120 w 167"/>
                <a:gd name="T9" fmla="*/ 0 h 238"/>
                <a:gd name="T10" fmla="*/ 167 w 167"/>
                <a:gd name="T11" fmla="*/ 0 h 238"/>
                <a:gd name="T12" fmla="*/ 103 w 167"/>
                <a:gd name="T13" fmla="*/ 119 h 238"/>
                <a:gd name="T14" fmla="*/ 167 w 167"/>
                <a:gd name="T15" fmla="*/ 238 h 238"/>
                <a:gd name="T16" fmla="*/ 120 w 167"/>
                <a:gd name="T17" fmla="*/ 238 h 238"/>
                <a:gd name="T18" fmla="*/ 47 w 167"/>
                <a:gd name="T19" fmla="*/ 146 h 238"/>
                <a:gd name="T20" fmla="*/ 47 w 167"/>
                <a:gd name="T21" fmla="*/ 238 h 238"/>
                <a:gd name="T22" fmla="*/ 0 w 167"/>
                <a:gd name="T23" fmla="*/ 238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7" h="238">
                  <a:moveTo>
                    <a:pt x="0" y="238"/>
                  </a:moveTo>
                  <a:cubicBezTo>
                    <a:pt x="0" y="159"/>
                    <a:pt x="0" y="80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0"/>
                    <a:pt x="46" y="59"/>
                    <a:pt x="46" y="89"/>
                  </a:cubicBezTo>
                  <a:cubicBezTo>
                    <a:pt x="84" y="86"/>
                    <a:pt x="111" y="52"/>
                    <a:pt x="120" y="0"/>
                  </a:cubicBezTo>
                  <a:cubicBezTo>
                    <a:pt x="135" y="0"/>
                    <a:pt x="151" y="0"/>
                    <a:pt x="167" y="0"/>
                  </a:cubicBezTo>
                  <a:cubicBezTo>
                    <a:pt x="165" y="50"/>
                    <a:pt x="144" y="88"/>
                    <a:pt x="103" y="119"/>
                  </a:cubicBezTo>
                  <a:cubicBezTo>
                    <a:pt x="143" y="149"/>
                    <a:pt x="165" y="187"/>
                    <a:pt x="167" y="238"/>
                  </a:cubicBezTo>
                  <a:cubicBezTo>
                    <a:pt x="151" y="238"/>
                    <a:pt x="136" y="238"/>
                    <a:pt x="120" y="238"/>
                  </a:cubicBezTo>
                  <a:cubicBezTo>
                    <a:pt x="115" y="193"/>
                    <a:pt x="93" y="162"/>
                    <a:pt x="47" y="146"/>
                  </a:cubicBezTo>
                  <a:cubicBezTo>
                    <a:pt x="47" y="178"/>
                    <a:pt x="47" y="208"/>
                    <a:pt x="47" y="238"/>
                  </a:cubicBezTo>
                  <a:cubicBezTo>
                    <a:pt x="31" y="238"/>
                    <a:pt x="16" y="238"/>
                    <a:pt x="0" y="23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5" name="Freeform 127">
              <a:extLst>
                <a:ext uri="{FF2B5EF4-FFF2-40B4-BE49-F238E27FC236}">
                  <a16:creationId xmlns:a16="http://schemas.microsoft.com/office/drawing/2014/main" id="{122FBDF9-0F60-939E-3C0C-326CC69DA44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9838" y="2151063"/>
              <a:ext cx="50800" cy="69850"/>
            </a:xfrm>
            <a:custGeom>
              <a:avLst/>
              <a:gdLst>
                <a:gd name="T0" fmla="*/ 48 w 168"/>
                <a:gd name="T1" fmla="*/ 144 h 239"/>
                <a:gd name="T2" fmla="*/ 48 w 168"/>
                <a:gd name="T3" fmla="*/ 239 h 239"/>
                <a:gd name="T4" fmla="*/ 1 w 168"/>
                <a:gd name="T5" fmla="*/ 239 h 239"/>
                <a:gd name="T6" fmla="*/ 0 w 168"/>
                <a:gd name="T7" fmla="*/ 227 h 239"/>
                <a:gd name="T8" fmla="*/ 0 w 168"/>
                <a:gd name="T9" fmla="*/ 31 h 239"/>
                <a:gd name="T10" fmla="*/ 31 w 168"/>
                <a:gd name="T11" fmla="*/ 0 h 239"/>
                <a:gd name="T12" fmla="*/ 96 w 168"/>
                <a:gd name="T13" fmla="*/ 0 h 239"/>
                <a:gd name="T14" fmla="*/ 168 w 168"/>
                <a:gd name="T15" fmla="*/ 72 h 239"/>
                <a:gd name="T16" fmla="*/ 97 w 168"/>
                <a:gd name="T17" fmla="*/ 144 h 239"/>
                <a:gd name="T18" fmla="*/ 48 w 168"/>
                <a:gd name="T19" fmla="*/ 144 h 239"/>
                <a:gd name="T20" fmla="*/ 48 w 168"/>
                <a:gd name="T21" fmla="*/ 96 h 239"/>
                <a:gd name="T22" fmla="*/ 98 w 168"/>
                <a:gd name="T23" fmla="*/ 95 h 239"/>
                <a:gd name="T24" fmla="*/ 120 w 168"/>
                <a:gd name="T25" fmla="*/ 73 h 239"/>
                <a:gd name="T26" fmla="*/ 101 w 168"/>
                <a:gd name="T27" fmla="*/ 49 h 239"/>
                <a:gd name="T28" fmla="*/ 48 w 168"/>
                <a:gd name="T29" fmla="*/ 49 h 239"/>
                <a:gd name="T30" fmla="*/ 48 w 168"/>
                <a:gd name="T31" fmla="*/ 96 h 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68" h="239">
                  <a:moveTo>
                    <a:pt x="48" y="144"/>
                  </a:moveTo>
                  <a:cubicBezTo>
                    <a:pt x="48" y="176"/>
                    <a:pt x="48" y="207"/>
                    <a:pt x="48" y="239"/>
                  </a:cubicBezTo>
                  <a:cubicBezTo>
                    <a:pt x="32" y="239"/>
                    <a:pt x="17" y="239"/>
                    <a:pt x="1" y="239"/>
                  </a:cubicBezTo>
                  <a:cubicBezTo>
                    <a:pt x="0" y="235"/>
                    <a:pt x="0" y="231"/>
                    <a:pt x="0" y="227"/>
                  </a:cubicBezTo>
                  <a:cubicBezTo>
                    <a:pt x="0" y="162"/>
                    <a:pt x="0" y="96"/>
                    <a:pt x="0" y="31"/>
                  </a:cubicBezTo>
                  <a:cubicBezTo>
                    <a:pt x="0" y="8"/>
                    <a:pt x="8" y="0"/>
                    <a:pt x="31" y="0"/>
                  </a:cubicBezTo>
                  <a:cubicBezTo>
                    <a:pt x="52" y="0"/>
                    <a:pt x="74" y="0"/>
                    <a:pt x="96" y="0"/>
                  </a:cubicBezTo>
                  <a:cubicBezTo>
                    <a:pt x="137" y="1"/>
                    <a:pt x="168" y="32"/>
                    <a:pt x="168" y="72"/>
                  </a:cubicBezTo>
                  <a:cubicBezTo>
                    <a:pt x="168" y="111"/>
                    <a:pt x="137" y="143"/>
                    <a:pt x="97" y="144"/>
                  </a:cubicBezTo>
                  <a:cubicBezTo>
                    <a:pt x="81" y="144"/>
                    <a:pt x="66" y="144"/>
                    <a:pt x="48" y="144"/>
                  </a:cubicBezTo>
                  <a:close/>
                  <a:moveTo>
                    <a:pt x="48" y="96"/>
                  </a:moveTo>
                  <a:cubicBezTo>
                    <a:pt x="66" y="96"/>
                    <a:pt x="82" y="97"/>
                    <a:pt x="98" y="95"/>
                  </a:cubicBezTo>
                  <a:cubicBezTo>
                    <a:pt x="111" y="95"/>
                    <a:pt x="119" y="86"/>
                    <a:pt x="120" y="73"/>
                  </a:cubicBezTo>
                  <a:cubicBezTo>
                    <a:pt x="120" y="60"/>
                    <a:pt x="113" y="50"/>
                    <a:pt x="101" y="49"/>
                  </a:cubicBezTo>
                  <a:cubicBezTo>
                    <a:pt x="84" y="47"/>
                    <a:pt x="66" y="49"/>
                    <a:pt x="48" y="49"/>
                  </a:cubicBezTo>
                  <a:cubicBezTo>
                    <a:pt x="48" y="65"/>
                    <a:pt x="48" y="79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6" name="Freeform 128">
              <a:extLst>
                <a:ext uri="{FF2B5EF4-FFF2-40B4-BE49-F238E27FC236}">
                  <a16:creationId xmlns:a16="http://schemas.microsoft.com/office/drawing/2014/main" id="{D903CEB1-3E87-6B9B-B380-26DF2CABB8FF}"/>
                </a:ext>
              </a:extLst>
            </p:cNvPr>
            <p:cNvSpPr>
              <a:spLocks/>
            </p:cNvSpPr>
            <p:nvPr/>
          </p:nvSpPr>
          <p:spPr bwMode="auto">
            <a:xfrm>
              <a:off x="3836988" y="2151063"/>
              <a:ext cx="14288" cy="69850"/>
            </a:xfrm>
            <a:custGeom>
              <a:avLst/>
              <a:gdLst>
                <a:gd name="T0" fmla="*/ 0 w 46"/>
                <a:gd name="T1" fmla="*/ 0 h 238"/>
                <a:gd name="T2" fmla="*/ 46 w 46"/>
                <a:gd name="T3" fmla="*/ 0 h 238"/>
                <a:gd name="T4" fmla="*/ 46 w 46"/>
                <a:gd name="T5" fmla="*/ 238 h 238"/>
                <a:gd name="T6" fmla="*/ 0 w 46"/>
                <a:gd name="T7" fmla="*/ 238 h 238"/>
                <a:gd name="T8" fmla="*/ 0 w 46"/>
                <a:gd name="T9" fmla="*/ 0 h 2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238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79"/>
                    <a:pt x="46" y="158"/>
                    <a:pt x="46" y="238"/>
                  </a:cubicBezTo>
                  <a:cubicBezTo>
                    <a:pt x="31" y="238"/>
                    <a:pt x="16" y="238"/>
                    <a:pt x="0" y="238"/>
                  </a:cubicBezTo>
                  <a:cubicBezTo>
                    <a:pt x="0" y="159"/>
                    <a:pt x="0" y="80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27" name="Group 326">
            <a:extLst>
              <a:ext uri="{FF2B5EF4-FFF2-40B4-BE49-F238E27FC236}">
                <a16:creationId xmlns:a16="http://schemas.microsoft.com/office/drawing/2014/main" id="{F608FF3A-51EE-BB1B-1E68-268F973EFBAB}"/>
              </a:ext>
            </a:extLst>
          </p:cNvPr>
          <p:cNvGrpSpPr/>
          <p:nvPr/>
        </p:nvGrpSpPr>
        <p:grpSpPr>
          <a:xfrm>
            <a:off x="6139465" y="3607331"/>
            <a:ext cx="449263" cy="457200"/>
            <a:chOff x="4081463" y="2105025"/>
            <a:chExt cx="449263" cy="457200"/>
          </a:xfrm>
          <a:solidFill>
            <a:srgbClr val="43266B"/>
          </a:solidFill>
        </p:grpSpPr>
        <p:sp>
          <p:nvSpPr>
            <p:cNvPr id="328" name="Freeform 129">
              <a:extLst>
                <a:ext uri="{FF2B5EF4-FFF2-40B4-BE49-F238E27FC236}">
                  <a16:creationId xmlns:a16="http://schemas.microsoft.com/office/drawing/2014/main" id="{BF30BE88-EB76-DD3B-F856-4F1FA489CD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54488" y="2105025"/>
              <a:ext cx="376238" cy="457200"/>
            </a:xfrm>
            <a:custGeom>
              <a:avLst/>
              <a:gdLst>
                <a:gd name="T0" fmla="*/ 805 w 1266"/>
                <a:gd name="T1" fmla="*/ 1474 h 1537"/>
                <a:gd name="T2" fmla="*/ 729 w 1266"/>
                <a:gd name="T3" fmla="*/ 1478 h 1537"/>
                <a:gd name="T4" fmla="*/ 596 w 1266"/>
                <a:gd name="T5" fmla="*/ 1348 h 1537"/>
                <a:gd name="T6" fmla="*/ 590 w 1266"/>
                <a:gd name="T7" fmla="*/ 1270 h 1537"/>
                <a:gd name="T8" fmla="*/ 296 w 1266"/>
                <a:gd name="T9" fmla="*/ 511 h 1537"/>
                <a:gd name="T10" fmla="*/ 209 w 1266"/>
                <a:gd name="T11" fmla="*/ 465 h 1537"/>
                <a:gd name="T12" fmla="*/ 197 w 1266"/>
                <a:gd name="T13" fmla="*/ 529 h 1537"/>
                <a:gd name="T14" fmla="*/ 135 w 1266"/>
                <a:gd name="T15" fmla="*/ 588 h 1537"/>
                <a:gd name="T16" fmla="*/ 53 w 1266"/>
                <a:gd name="T17" fmla="*/ 735 h 1537"/>
                <a:gd name="T18" fmla="*/ 60 w 1266"/>
                <a:gd name="T19" fmla="*/ 575 h 1537"/>
                <a:gd name="T20" fmla="*/ 273 w 1266"/>
                <a:gd name="T21" fmla="*/ 401 h 1537"/>
                <a:gd name="T22" fmla="*/ 344 w 1266"/>
                <a:gd name="T23" fmla="*/ 1203 h 1537"/>
                <a:gd name="T24" fmla="*/ 610 w 1266"/>
                <a:gd name="T25" fmla="*/ 1222 h 1537"/>
                <a:gd name="T26" fmla="*/ 666 w 1266"/>
                <a:gd name="T27" fmla="*/ 1347 h 1537"/>
                <a:gd name="T28" fmla="*/ 729 w 1266"/>
                <a:gd name="T29" fmla="*/ 1409 h 1537"/>
                <a:gd name="T30" fmla="*/ 854 w 1266"/>
                <a:gd name="T31" fmla="*/ 1464 h 1537"/>
                <a:gd name="T32" fmla="*/ 951 w 1266"/>
                <a:gd name="T33" fmla="*/ 1458 h 1537"/>
                <a:gd name="T34" fmla="*/ 1073 w 1266"/>
                <a:gd name="T35" fmla="*/ 1407 h 1537"/>
                <a:gd name="T36" fmla="*/ 1137 w 1266"/>
                <a:gd name="T37" fmla="*/ 1344 h 1537"/>
                <a:gd name="T38" fmla="*/ 1192 w 1266"/>
                <a:gd name="T39" fmla="*/ 1222 h 1537"/>
                <a:gd name="T40" fmla="*/ 1191 w 1266"/>
                <a:gd name="T41" fmla="*/ 1125 h 1537"/>
                <a:gd name="T42" fmla="*/ 1137 w 1266"/>
                <a:gd name="T43" fmla="*/ 1001 h 1537"/>
                <a:gd name="T44" fmla="*/ 1074 w 1266"/>
                <a:gd name="T45" fmla="*/ 939 h 1537"/>
                <a:gd name="T46" fmla="*/ 951 w 1266"/>
                <a:gd name="T47" fmla="*/ 887 h 1537"/>
                <a:gd name="T48" fmla="*/ 854 w 1266"/>
                <a:gd name="T49" fmla="*/ 877 h 1537"/>
                <a:gd name="T50" fmla="*/ 723 w 1266"/>
                <a:gd name="T51" fmla="*/ 931 h 1537"/>
                <a:gd name="T52" fmla="*/ 668 w 1266"/>
                <a:gd name="T53" fmla="*/ 1002 h 1537"/>
                <a:gd name="T54" fmla="*/ 618 w 1266"/>
                <a:gd name="T55" fmla="*/ 1125 h 1537"/>
                <a:gd name="T56" fmla="*/ 394 w 1266"/>
                <a:gd name="T57" fmla="*/ 499 h 1537"/>
                <a:gd name="T58" fmla="*/ 589 w 1266"/>
                <a:gd name="T59" fmla="*/ 446 h 1537"/>
                <a:gd name="T60" fmla="*/ 658 w 1266"/>
                <a:gd name="T61" fmla="*/ 609 h 1537"/>
                <a:gd name="T62" fmla="*/ 588 w 1266"/>
                <a:gd name="T63" fmla="*/ 639 h 1537"/>
                <a:gd name="T64" fmla="*/ 592 w 1266"/>
                <a:gd name="T65" fmla="*/ 494 h 1537"/>
                <a:gd name="T66" fmla="*/ 491 w 1266"/>
                <a:gd name="T67" fmla="*/ 542 h 1537"/>
                <a:gd name="T68" fmla="*/ 442 w 1266"/>
                <a:gd name="T69" fmla="*/ 500 h 1537"/>
                <a:gd name="T70" fmla="*/ 456 w 1266"/>
                <a:gd name="T71" fmla="*/ 1076 h 1537"/>
                <a:gd name="T72" fmla="*/ 615 w 1266"/>
                <a:gd name="T73" fmla="*/ 1044 h 1537"/>
                <a:gd name="T74" fmla="*/ 598 w 1266"/>
                <a:gd name="T75" fmla="*/ 958 h 1537"/>
                <a:gd name="T76" fmla="*/ 787 w 1266"/>
                <a:gd name="T77" fmla="*/ 881 h 1537"/>
                <a:gd name="T78" fmla="*/ 758 w 1266"/>
                <a:gd name="T79" fmla="*/ 785 h 1537"/>
                <a:gd name="T80" fmla="*/ 803 w 1266"/>
                <a:gd name="T81" fmla="*/ 603 h 1537"/>
                <a:gd name="T82" fmla="*/ 824 w 1266"/>
                <a:gd name="T83" fmla="*/ 45 h 1537"/>
                <a:gd name="T84" fmla="*/ 1048 w 1266"/>
                <a:gd name="T85" fmla="*/ 524 h 1537"/>
                <a:gd name="T86" fmla="*/ 1047 w 1266"/>
                <a:gd name="T87" fmla="*/ 736 h 1537"/>
                <a:gd name="T88" fmla="*/ 1000 w 1266"/>
                <a:gd name="T89" fmla="*/ 868 h 1537"/>
                <a:gd name="T90" fmla="*/ 1073 w 1266"/>
                <a:gd name="T91" fmla="*/ 872 h 1537"/>
                <a:gd name="T92" fmla="*/ 1205 w 1266"/>
                <a:gd name="T93" fmla="*/ 1001 h 1537"/>
                <a:gd name="T94" fmla="*/ 1266 w 1266"/>
                <a:gd name="T95" fmla="*/ 1093 h 1537"/>
                <a:gd name="T96" fmla="*/ 1194 w 1266"/>
                <a:gd name="T97" fmla="*/ 1291 h 1537"/>
                <a:gd name="T98" fmla="*/ 1121 w 1266"/>
                <a:gd name="T99" fmla="*/ 1474 h 1537"/>
                <a:gd name="T100" fmla="*/ 999 w 1266"/>
                <a:gd name="T101" fmla="*/ 1499 h 1537"/>
                <a:gd name="T102" fmla="*/ 952 w 1266"/>
                <a:gd name="T103" fmla="*/ 639 h 1537"/>
                <a:gd name="T104" fmla="*/ 1043 w 1266"/>
                <a:gd name="T105" fmla="*/ 466 h 1537"/>
                <a:gd name="T106" fmla="*/ 701 w 1266"/>
                <a:gd name="T107" fmla="*/ 383 h 1537"/>
                <a:gd name="T108" fmla="*/ 856 w 1266"/>
                <a:gd name="T109" fmla="*/ 639 h 1537"/>
                <a:gd name="T110" fmla="*/ 950 w 1266"/>
                <a:gd name="T111" fmla="*/ 735 h 1537"/>
                <a:gd name="T112" fmla="*/ 855 w 1266"/>
                <a:gd name="T113" fmla="*/ 735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6" h="1537">
                  <a:moveTo>
                    <a:pt x="823" y="1537"/>
                  </a:moveTo>
                  <a:cubicBezTo>
                    <a:pt x="809" y="1529"/>
                    <a:pt x="804" y="1518"/>
                    <a:pt x="805" y="1503"/>
                  </a:cubicBezTo>
                  <a:cubicBezTo>
                    <a:pt x="806" y="1493"/>
                    <a:pt x="805" y="1483"/>
                    <a:pt x="805" y="1474"/>
                  </a:cubicBezTo>
                  <a:cubicBezTo>
                    <a:pt x="790" y="1467"/>
                    <a:pt x="776" y="1460"/>
                    <a:pt x="762" y="1455"/>
                  </a:cubicBezTo>
                  <a:cubicBezTo>
                    <a:pt x="758" y="1453"/>
                    <a:pt x="753" y="1455"/>
                    <a:pt x="750" y="1458"/>
                  </a:cubicBezTo>
                  <a:cubicBezTo>
                    <a:pt x="742" y="1464"/>
                    <a:pt x="736" y="1471"/>
                    <a:pt x="729" y="1478"/>
                  </a:cubicBezTo>
                  <a:cubicBezTo>
                    <a:pt x="715" y="1491"/>
                    <a:pt x="702" y="1492"/>
                    <a:pt x="689" y="1479"/>
                  </a:cubicBezTo>
                  <a:cubicBezTo>
                    <a:pt x="658" y="1448"/>
                    <a:pt x="627" y="1417"/>
                    <a:pt x="596" y="1386"/>
                  </a:cubicBezTo>
                  <a:cubicBezTo>
                    <a:pt x="584" y="1374"/>
                    <a:pt x="584" y="1361"/>
                    <a:pt x="596" y="1348"/>
                  </a:cubicBezTo>
                  <a:cubicBezTo>
                    <a:pt x="605" y="1338"/>
                    <a:pt x="619" y="1329"/>
                    <a:pt x="621" y="1318"/>
                  </a:cubicBezTo>
                  <a:cubicBezTo>
                    <a:pt x="623" y="1307"/>
                    <a:pt x="612" y="1294"/>
                    <a:pt x="608" y="1282"/>
                  </a:cubicBezTo>
                  <a:cubicBezTo>
                    <a:pt x="604" y="1273"/>
                    <a:pt x="600" y="1270"/>
                    <a:pt x="590" y="1270"/>
                  </a:cubicBezTo>
                  <a:cubicBezTo>
                    <a:pt x="503" y="1270"/>
                    <a:pt x="417" y="1270"/>
                    <a:pt x="331" y="1270"/>
                  </a:cubicBezTo>
                  <a:cubicBezTo>
                    <a:pt x="303" y="1270"/>
                    <a:pt x="296" y="1263"/>
                    <a:pt x="296" y="1235"/>
                  </a:cubicBezTo>
                  <a:cubicBezTo>
                    <a:pt x="296" y="994"/>
                    <a:pt x="296" y="753"/>
                    <a:pt x="296" y="511"/>
                  </a:cubicBezTo>
                  <a:cubicBezTo>
                    <a:pt x="296" y="502"/>
                    <a:pt x="296" y="493"/>
                    <a:pt x="294" y="484"/>
                  </a:cubicBezTo>
                  <a:cubicBezTo>
                    <a:pt x="289" y="464"/>
                    <a:pt x="277" y="451"/>
                    <a:pt x="256" y="447"/>
                  </a:cubicBezTo>
                  <a:cubicBezTo>
                    <a:pt x="237" y="443"/>
                    <a:pt x="222" y="449"/>
                    <a:pt x="209" y="465"/>
                  </a:cubicBezTo>
                  <a:cubicBezTo>
                    <a:pt x="232" y="485"/>
                    <a:pt x="246" y="509"/>
                    <a:pt x="247" y="542"/>
                  </a:cubicBezTo>
                  <a:cubicBezTo>
                    <a:pt x="233" y="542"/>
                    <a:pt x="219" y="543"/>
                    <a:pt x="206" y="542"/>
                  </a:cubicBezTo>
                  <a:cubicBezTo>
                    <a:pt x="203" y="541"/>
                    <a:pt x="199" y="534"/>
                    <a:pt x="197" y="529"/>
                  </a:cubicBezTo>
                  <a:cubicBezTo>
                    <a:pt x="191" y="511"/>
                    <a:pt x="175" y="496"/>
                    <a:pt x="156" y="494"/>
                  </a:cubicBezTo>
                  <a:cubicBezTo>
                    <a:pt x="136" y="492"/>
                    <a:pt x="117" y="503"/>
                    <a:pt x="107" y="521"/>
                  </a:cubicBezTo>
                  <a:cubicBezTo>
                    <a:pt x="94" y="546"/>
                    <a:pt x="107" y="578"/>
                    <a:pt x="135" y="588"/>
                  </a:cubicBezTo>
                  <a:cubicBezTo>
                    <a:pt x="139" y="590"/>
                    <a:pt x="144" y="590"/>
                    <a:pt x="150" y="592"/>
                  </a:cubicBezTo>
                  <a:cubicBezTo>
                    <a:pt x="150" y="607"/>
                    <a:pt x="150" y="622"/>
                    <a:pt x="150" y="639"/>
                  </a:cubicBezTo>
                  <a:cubicBezTo>
                    <a:pt x="92" y="645"/>
                    <a:pt x="60" y="677"/>
                    <a:pt x="53" y="735"/>
                  </a:cubicBezTo>
                  <a:cubicBezTo>
                    <a:pt x="37" y="735"/>
                    <a:pt x="23" y="735"/>
                    <a:pt x="8" y="735"/>
                  </a:cubicBezTo>
                  <a:cubicBezTo>
                    <a:pt x="0" y="695"/>
                    <a:pt x="25" y="651"/>
                    <a:pt x="78" y="609"/>
                  </a:cubicBezTo>
                  <a:cubicBezTo>
                    <a:pt x="72" y="598"/>
                    <a:pt x="64" y="587"/>
                    <a:pt x="60" y="575"/>
                  </a:cubicBezTo>
                  <a:cubicBezTo>
                    <a:pt x="37" y="510"/>
                    <a:pt x="85" y="444"/>
                    <a:pt x="155" y="445"/>
                  </a:cubicBezTo>
                  <a:cubicBezTo>
                    <a:pt x="159" y="446"/>
                    <a:pt x="165" y="442"/>
                    <a:pt x="168" y="438"/>
                  </a:cubicBezTo>
                  <a:cubicBezTo>
                    <a:pt x="193" y="405"/>
                    <a:pt x="234" y="390"/>
                    <a:pt x="273" y="401"/>
                  </a:cubicBezTo>
                  <a:cubicBezTo>
                    <a:pt x="312" y="411"/>
                    <a:pt x="341" y="448"/>
                    <a:pt x="344" y="489"/>
                  </a:cubicBezTo>
                  <a:cubicBezTo>
                    <a:pt x="344" y="497"/>
                    <a:pt x="344" y="504"/>
                    <a:pt x="344" y="512"/>
                  </a:cubicBezTo>
                  <a:cubicBezTo>
                    <a:pt x="344" y="742"/>
                    <a:pt x="344" y="972"/>
                    <a:pt x="344" y="1203"/>
                  </a:cubicBezTo>
                  <a:cubicBezTo>
                    <a:pt x="344" y="1208"/>
                    <a:pt x="344" y="1214"/>
                    <a:pt x="344" y="1222"/>
                  </a:cubicBezTo>
                  <a:cubicBezTo>
                    <a:pt x="352" y="1222"/>
                    <a:pt x="357" y="1222"/>
                    <a:pt x="363" y="1222"/>
                  </a:cubicBezTo>
                  <a:cubicBezTo>
                    <a:pt x="445" y="1222"/>
                    <a:pt x="527" y="1222"/>
                    <a:pt x="610" y="1222"/>
                  </a:cubicBezTo>
                  <a:cubicBezTo>
                    <a:pt x="636" y="1222"/>
                    <a:pt x="638" y="1225"/>
                    <a:pt x="648" y="1249"/>
                  </a:cubicBezTo>
                  <a:cubicBezTo>
                    <a:pt x="655" y="1268"/>
                    <a:pt x="664" y="1287"/>
                    <a:pt x="672" y="1305"/>
                  </a:cubicBezTo>
                  <a:cubicBezTo>
                    <a:pt x="682" y="1325"/>
                    <a:pt x="681" y="1332"/>
                    <a:pt x="666" y="1347"/>
                  </a:cubicBezTo>
                  <a:cubicBezTo>
                    <a:pt x="659" y="1353"/>
                    <a:pt x="653" y="1359"/>
                    <a:pt x="647" y="1363"/>
                  </a:cubicBezTo>
                  <a:cubicBezTo>
                    <a:pt x="669" y="1385"/>
                    <a:pt x="689" y="1405"/>
                    <a:pt x="714" y="1429"/>
                  </a:cubicBezTo>
                  <a:cubicBezTo>
                    <a:pt x="717" y="1424"/>
                    <a:pt x="722" y="1416"/>
                    <a:pt x="729" y="1409"/>
                  </a:cubicBezTo>
                  <a:cubicBezTo>
                    <a:pt x="744" y="1394"/>
                    <a:pt x="750" y="1394"/>
                    <a:pt x="770" y="1403"/>
                  </a:cubicBezTo>
                  <a:cubicBezTo>
                    <a:pt x="789" y="1412"/>
                    <a:pt x="810" y="1421"/>
                    <a:pt x="830" y="1429"/>
                  </a:cubicBezTo>
                  <a:cubicBezTo>
                    <a:pt x="850" y="1437"/>
                    <a:pt x="854" y="1442"/>
                    <a:pt x="854" y="1464"/>
                  </a:cubicBezTo>
                  <a:cubicBezTo>
                    <a:pt x="854" y="1471"/>
                    <a:pt x="854" y="1478"/>
                    <a:pt x="854" y="1487"/>
                  </a:cubicBezTo>
                  <a:cubicBezTo>
                    <a:pt x="887" y="1487"/>
                    <a:pt x="918" y="1487"/>
                    <a:pt x="951" y="1487"/>
                  </a:cubicBezTo>
                  <a:cubicBezTo>
                    <a:pt x="951" y="1477"/>
                    <a:pt x="951" y="1467"/>
                    <a:pt x="951" y="1458"/>
                  </a:cubicBezTo>
                  <a:cubicBezTo>
                    <a:pt x="951" y="1444"/>
                    <a:pt x="957" y="1436"/>
                    <a:pt x="970" y="1431"/>
                  </a:cubicBezTo>
                  <a:cubicBezTo>
                    <a:pt x="993" y="1421"/>
                    <a:pt x="1017" y="1412"/>
                    <a:pt x="1040" y="1401"/>
                  </a:cubicBezTo>
                  <a:cubicBezTo>
                    <a:pt x="1053" y="1396"/>
                    <a:pt x="1064" y="1397"/>
                    <a:pt x="1073" y="1407"/>
                  </a:cubicBezTo>
                  <a:cubicBezTo>
                    <a:pt x="1080" y="1414"/>
                    <a:pt x="1087" y="1422"/>
                    <a:pt x="1093" y="1428"/>
                  </a:cubicBezTo>
                  <a:cubicBezTo>
                    <a:pt x="1115" y="1406"/>
                    <a:pt x="1135" y="1386"/>
                    <a:pt x="1156" y="1365"/>
                  </a:cubicBezTo>
                  <a:cubicBezTo>
                    <a:pt x="1151" y="1359"/>
                    <a:pt x="1144" y="1352"/>
                    <a:pt x="1137" y="1344"/>
                  </a:cubicBezTo>
                  <a:cubicBezTo>
                    <a:pt x="1126" y="1334"/>
                    <a:pt x="1125" y="1323"/>
                    <a:pt x="1131" y="1310"/>
                  </a:cubicBezTo>
                  <a:cubicBezTo>
                    <a:pt x="1141" y="1288"/>
                    <a:pt x="1150" y="1267"/>
                    <a:pt x="1158" y="1245"/>
                  </a:cubicBezTo>
                  <a:cubicBezTo>
                    <a:pt x="1166" y="1226"/>
                    <a:pt x="1171" y="1222"/>
                    <a:pt x="1192" y="1222"/>
                  </a:cubicBezTo>
                  <a:cubicBezTo>
                    <a:pt x="1218" y="1221"/>
                    <a:pt x="1218" y="1221"/>
                    <a:pt x="1218" y="1196"/>
                  </a:cubicBezTo>
                  <a:cubicBezTo>
                    <a:pt x="1218" y="1173"/>
                    <a:pt x="1218" y="1150"/>
                    <a:pt x="1218" y="1125"/>
                  </a:cubicBezTo>
                  <a:cubicBezTo>
                    <a:pt x="1208" y="1125"/>
                    <a:pt x="1199" y="1124"/>
                    <a:pt x="1191" y="1125"/>
                  </a:cubicBezTo>
                  <a:cubicBezTo>
                    <a:pt x="1175" y="1125"/>
                    <a:pt x="1165" y="1118"/>
                    <a:pt x="1159" y="1103"/>
                  </a:cubicBezTo>
                  <a:cubicBezTo>
                    <a:pt x="1151" y="1081"/>
                    <a:pt x="1141" y="1059"/>
                    <a:pt x="1131" y="1038"/>
                  </a:cubicBezTo>
                  <a:cubicBezTo>
                    <a:pt x="1124" y="1024"/>
                    <a:pt x="1125" y="1012"/>
                    <a:pt x="1137" y="1001"/>
                  </a:cubicBezTo>
                  <a:cubicBezTo>
                    <a:pt x="1144" y="994"/>
                    <a:pt x="1152" y="988"/>
                    <a:pt x="1158" y="982"/>
                  </a:cubicBezTo>
                  <a:cubicBezTo>
                    <a:pt x="1136" y="961"/>
                    <a:pt x="1116" y="941"/>
                    <a:pt x="1092" y="917"/>
                  </a:cubicBezTo>
                  <a:cubicBezTo>
                    <a:pt x="1087" y="922"/>
                    <a:pt x="1081" y="931"/>
                    <a:pt x="1074" y="939"/>
                  </a:cubicBezTo>
                  <a:cubicBezTo>
                    <a:pt x="1064" y="950"/>
                    <a:pt x="1053" y="951"/>
                    <a:pt x="1039" y="945"/>
                  </a:cubicBezTo>
                  <a:cubicBezTo>
                    <a:pt x="1017" y="935"/>
                    <a:pt x="994" y="925"/>
                    <a:pt x="971" y="916"/>
                  </a:cubicBezTo>
                  <a:cubicBezTo>
                    <a:pt x="957" y="910"/>
                    <a:pt x="951" y="901"/>
                    <a:pt x="951" y="887"/>
                  </a:cubicBezTo>
                  <a:cubicBezTo>
                    <a:pt x="952" y="854"/>
                    <a:pt x="951" y="820"/>
                    <a:pt x="951" y="786"/>
                  </a:cubicBezTo>
                  <a:cubicBezTo>
                    <a:pt x="919" y="786"/>
                    <a:pt x="887" y="786"/>
                    <a:pt x="854" y="786"/>
                  </a:cubicBezTo>
                  <a:cubicBezTo>
                    <a:pt x="854" y="817"/>
                    <a:pt x="854" y="847"/>
                    <a:pt x="854" y="877"/>
                  </a:cubicBezTo>
                  <a:cubicBezTo>
                    <a:pt x="854" y="906"/>
                    <a:pt x="851" y="909"/>
                    <a:pt x="824" y="919"/>
                  </a:cubicBezTo>
                  <a:cubicBezTo>
                    <a:pt x="807" y="925"/>
                    <a:pt x="791" y="932"/>
                    <a:pt x="775" y="940"/>
                  </a:cubicBezTo>
                  <a:cubicBezTo>
                    <a:pt x="748" y="953"/>
                    <a:pt x="745" y="953"/>
                    <a:pt x="723" y="931"/>
                  </a:cubicBezTo>
                  <a:cubicBezTo>
                    <a:pt x="719" y="926"/>
                    <a:pt x="715" y="922"/>
                    <a:pt x="712" y="918"/>
                  </a:cubicBezTo>
                  <a:cubicBezTo>
                    <a:pt x="690" y="939"/>
                    <a:pt x="670" y="960"/>
                    <a:pt x="648" y="981"/>
                  </a:cubicBezTo>
                  <a:cubicBezTo>
                    <a:pt x="654" y="987"/>
                    <a:pt x="661" y="994"/>
                    <a:pt x="668" y="1002"/>
                  </a:cubicBezTo>
                  <a:cubicBezTo>
                    <a:pt x="679" y="1012"/>
                    <a:pt x="680" y="1023"/>
                    <a:pt x="674" y="1036"/>
                  </a:cubicBezTo>
                  <a:cubicBezTo>
                    <a:pt x="664" y="1059"/>
                    <a:pt x="654" y="1082"/>
                    <a:pt x="645" y="1105"/>
                  </a:cubicBezTo>
                  <a:cubicBezTo>
                    <a:pt x="640" y="1118"/>
                    <a:pt x="631" y="1125"/>
                    <a:pt x="618" y="1125"/>
                  </a:cubicBezTo>
                  <a:cubicBezTo>
                    <a:pt x="552" y="1125"/>
                    <a:pt x="486" y="1125"/>
                    <a:pt x="421" y="1124"/>
                  </a:cubicBezTo>
                  <a:cubicBezTo>
                    <a:pt x="402" y="1124"/>
                    <a:pt x="393" y="1115"/>
                    <a:pt x="393" y="1096"/>
                  </a:cubicBezTo>
                  <a:cubicBezTo>
                    <a:pt x="393" y="897"/>
                    <a:pt x="393" y="698"/>
                    <a:pt x="394" y="499"/>
                  </a:cubicBezTo>
                  <a:cubicBezTo>
                    <a:pt x="394" y="437"/>
                    <a:pt x="439" y="394"/>
                    <a:pt x="498" y="398"/>
                  </a:cubicBezTo>
                  <a:cubicBezTo>
                    <a:pt x="525" y="399"/>
                    <a:pt x="549" y="412"/>
                    <a:pt x="565" y="434"/>
                  </a:cubicBezTo>
                  <a:cubicBezTo>
                    <a:pt x="572" y="442"/>
                    <a:pt x="577" y="446"/>
                    <a:pt x="589" y="446"/>
                  </a:cubicBezTo>
                  <a:cubicBezTo>
                    <a:pt x="628" y="447"/>
                    <a:pt x="658" y="466"/>
                    <a:pt x="675" y="502"/>
                  </a:cubicBezTo>
                  <a:cubicBezTo>
                    <a:pt x="691" y="537"/>
                    <a:pt x="686" y="571"/>
                    <a:pt x="662" y="603"/>
                  </a:cubicBezTo>
                  <a:cubicBezTo>
                    <a:pt x="661" y="604"/>
                    <a:pt x="660" y="606"/>
                    <a:pt x="658" y="609"/>
                  </a:cubicBezTo>
                  <a:cubicBezTo>
                    <a:pt x="704" y="638"/>
                    <a:pt x="731" y="678"/>
                    <a:pt x="732" y="735"/>
                  </a:cubicBezTo>
                  <a:cubicBezTo>
                    <a:pt x="716" y="735"/>
                    <a:pt x="701" y="735"/>
                    <a:pt x="685" y="735"/>
                  </a:cubicBezTo>
                  <a:cubicBezTo>
                    <a:pt x="678" y="678"/>
                    <a:pt x="646" y="645"/>
                    <a:pt x="588" y="639"/>
                  </a:cubicBezTo>
                  <a:cubicBezTo>
                    <a:pt x="588" y="623"/>
                    <a:pt x="588" y="608"/>
                    <a:pt x="588" y="593"/>
                  </a:cubicBezTo>
                  <a:cubicBezTo>
                    <a:pt x="625" y="580"/>
                    <a:pt x="639" y="563"/>
                    <a:pt x="635" y="535"/>
                  </a:cubicBezTo>
                  <a:cubicBezTo>
                    <a:pt x="632" y="514"/>
                    <a:pt x="613" y="496"/>
                    <a:pt x="592" y="494"/>
                  </a:cubicBezTo>
                  <a:cubicBezTo>
                    <a:pt x="565" y="492"/>
                    <a:pt x="548" y="506"/>
                    <a:pt x="537" y="542"/>
                  </a:cubicBezTo>
                  <a:cubicBezTo>
                    <a:pt x="530" y="542"/>
                    <a:pt x="522" y="542"/>
                    <a:pt x="514" y="542"/>
                  </a:cubicBezTo>
                  <a:cubicBezTo>
                    <a:pt x="507" y="542"/>
                    <a:pt x="500" y="542"/>
                    <a:pt x="491" y="542"/>
                  </a:cubicBezTo>
                  <a:cubicBezTo>
                    <a:pt x="491" y="510"/>
                    <a:pt x="505" y="486"/>
                    <a:pt x="527" y="466"/>
                  </a:cubicBezTo>
                  <a:cubicBezTo>
                    <a:pt x="516" y="445"/>
                    <a:pt x="488" y="439"/>
                    <a:pt x="466" y="453"/>
                  </a:cubicBezTo>
                  <a:cubicBezTo>
                    <a:pt x="449" y="464"/>
                    <a:pt x="442" y="480"/>
                    <a:pt x="442" y="500"/>
                  </a:cubicBezTo>
                  <a:cubicBezTo>
                    <a:pt x="441" y="690"/>
                    <a:pt x="441" y="880"/>
                    <a:pt x="441" y="1070"/>
                  </a:cubicBezTo>
                  <a:cubicBezTo>
                    <a:pt x="441" y="1071"/>
                    <a:pt x="442" y="1072"/>
                    <a:pt x="443" y="1075"/>
                  </a:cubicBezTo>
                  <a:cubicBezTo>
                    <a:pt x="447" y="1075"/>
                    <a:pt x="452" y="1076"/>
                    <a:pt x="456" y="1076"/>
                  </a:cubicBezTo>
                  <a:cubicBezTo>
                    <a:pt x="501" y="1076"/>
                    <a:pt x="545" y="1075"/>
                    <a:pt x="589" y="1076"/>
                  </a:cubicBezTo>
                  <a:cubicBezTo>
                    <a:pt x="600" y="1076"/>
                    <a:pt x="606" y="1073"/>
                    <a:pt x="608" y="1062"/>
                  </a:cubicBezTo>
                  <a:cubicBezTo>
                    <a:pt x="610" y="1056"/>
                    <a:pt x="612" y="1049"/>
                    <a:pt x="615" y="1044"/>
                  </a:cubicBezTo>
                  <a:cubicBezTo>
                    <a:pt x="626" y="1030"/>
                    <a:pt x="622" y="1020"/>
                    <a:pt x="609" y="1010"/>
                  </a:cubicBezTo>
                  <a:cubicBezTo>
                    <a:pt x="605" y="1008"/>
                    <a:pt x="602" y="1004"/>
                    <a:pt x="598" y="1000"/>
                  </a:cubicBezTo>
                  <a:cubicBezTo>
                    <a:pt x="584" y="985"/>
                    <a:pt x="583" y="973"/>
                    <a:pt x="598" y="958"/>
                  </a:cubicBezTo>
                  <a:cubicBezTo>
                    <a:pt x="628" y="928"/>
                    <a:pt x="657" y="899"/>
                    <a:pt x="687" y="869"/>
                  </a:cubicBezTo>
                  <a:cubicBezTo>
                    <a:pt x="702" y="854"/>
                    <a:pt x="716" y="853"/>
                    <a:pt x="729" y="869"/>
                  </a:cubicBezTo>
                  <a:cubicBezTo>
                    <a:pt x="746" y="890"/>
                    <a:pt x="762" y="895"/>
                    <a:pt x="787" y="881"/>
                  </a:cubicBezTo>
                  <a:cubicBezTo>
                    <a:pt x="800" y="874"/>
                    <a:pt x="807" y="869"/>
                    <a:pt x="806" y="854"/>
                  </a:cubicBezTo>
                  <a:cubicBezTo>
                    <a:pt x="804" y="831"/>
                    <a:pt x="805" y="809"/>
                    <a:pt x="805" y="785"/>
                  </a:cubicBezTo>
                  <a:cubicBezTo>
                    <a:pt x="789" y="785"/>
                    <a:pt x="774" y="785"/>
                    <a:pt x="758" y="785"/>
                  </a:cubicBezTo>
                  <a:cubicBezTo>
                    <a:pt x="758" y="769"/>
                    <a:pt x="758" y="753"/>
                    <a:pt x="758" y="736"/>
                  </a:cubicBezTo>
                  <a:cubicBezTo>
                    <a:pt x="774" y="736"/>
                    <a:pt x="789" y="736"/>
                    <a:pt x="804" y="736"/>
                  </a:cubicBezTo>
                  <a:cubicBezTo>
                    <a:pt x="804" y="691"/>
                    <a:pt x="806" y="647"/>
                    <a:pt x="803" y="603"/>
                  </a:cubicBezTo>
                  <a:cubicBezTo>
                    <a:pt x="801" y="569"/>
                    <a:pt x="781" y="542"/>
                    <a:pt x="754" y="522"/>
                  </a:cubicBezTo>
                  <a:cubicBezTo>
                    <a:pt x="711" y="491"/>
                    <a:pt x="679" y="452"/>
                    <a:pt x="657" y="404"/>
                  </a:cubicBezTo>
                  <a:cubicBezTo>
                    <a:pt x="595" y="262"/>
                    <a:pt x="675" y="88"/>
                    <a:pt x="824" y="45"/>
                  </a:cubicBezTo>
                  <a:cubicBezTo>
                    <a:pt x="980" y="0"/>
                    <a:pt x="1137" y="94"/>
                    <a:pt x="1165" y="253"/>
                  </a:cubicBezTo>
                  <a:cubicBezTo>
                    <a:pt x="1182" y="353"/>
                    <a:pt x="1150" y="438"/>
                    <a:pt x="1073" y="504"/>
                  </a:cubicBezTo>
                  <a:cubicBezTo>
                    <a:pt x="1065" y="511"/>
                    <a:pt x="1056" y="518"/>
                    <a:pt x="1048" y="524"/>
                  </a:cubicBezTo>
                  <a:cubicBezTo>
                    <a:pt x="1020" y="546"/>
                    <a:pt x="1002" y="574"/>
                    <a:pt x="1001" y="609"/>
                  </a:cubicBezTo>
                  <a:cubicBezTo>
                    <a:pt x="998" y="651"/>
                    <a:pt x="1000" y="692"/>
                    <a:pt x="1000" y="736"/>
                  </a:cubicBezTo>
                  <a:cubicBezTo>
                    <a:pt x="1016" y="736"/>
                    <a:pt x="1031" y="736"/>
                    <a:pt x="1047" y="736"/>
                  </a:cubicBezTo>
                  <a:cubicBezTo>
                    <a:pt x="1047" y="753"/>
                    <a:pt x="1047" y="768"/>
                    <a:pt x="1047" y="784"/>
                  </a:cubicBezTo>
                  <a:cubicBezTo>
                    <a:pt x="1032" y="784"/>
                    <a:pt x="1017" y="784"/>
                    <a:pt x="999" y="784"/>
                  </a:cubicBezTo>
                  <a:cubicBezTo>
                    <a:pt x="999" y="813"/>
                    <a:pt x="999" y="840"/>
                    <a:pt x="1000" y="868"/>
                  </a:cubicBezTo>
                  <a:cubicBezTo>
                    <a:pt x="1000" y="870"/>
                    <a:pt x="1003" y="874"/>
                    <a:pt x="1006" y="876"/>
                  </a:cubicBezTo>
                  <a:cubicBezTo>
                    <a:pt x="1011" y="878"/>
                    <a:pt x="1017" y="879"/>
                    <a:pt x="1021" y="882"/>
                  </a:cubicBezTo>
                  <a:cubicBezTo>
                    <a:pt x="1042" y="897"/>
                    <a:pt x="1057" y="891"/>
                    <a:pt x="1073" y="872"/>
                  </a:cubicBezTo>
                  <a:cubicBezTo>
                    <a:pt x="1090" y="852"/>
                    <a:pt x="1102" y="853"/>
                    <a:pt x="1120" y="871"/>
                  </a:cubicBezTo>
                  <a:cubicBezTo>
                    <a:pt x="1148" y="899"/>
                    <a:pt x="1177" y="928"/>
                    <a:pt x="1205" y="956"/>
                  </a:cubicBezTo>
                  <a:cubicBezTo>
                    <a:pt x="1222" y="973"/>
                    <a:pt x="1223" y="986"/>
                    <a:pt x="1205" y="1001"/>
                  </a:cubicBezTo>
                  <a:cubicBezTo>
                    <a:pt x="1184" y="1018"/>
                    <a:pt x="1181" y="1033"/>
                    <a:pt x="1194" y="1057"/>
                  </a:cubicBezTo>
                  <a:cubicBezTo>
                    <a:pt x="1202" y="1071"/>
                    <a:pt x="1207" y="1078"/>
                    <a:pt x="1224" y="1076"/>
                  </a:cubicBezTo>
                  <a:cubicBezTo>
                    <a:pt x="1240" y="1074"/>
                    <a:pt x="1257" y="1075"/>
                    <a:pt x="1266" y="1093"/>
                  </a:cubicBezTo>
                  <a:cubicBezTo>
                    <a:pt x="1266" y="1146"/>
                    <a:pt x="1266" y="1199"/>
                    <a:pt x="1266" y="1252"/>
                  </a:cubicBezTo>
                  <a:cubicBezTo>
                    <a:pt x="1259" y="1270"/>
                    <a:pt x="1243" y="1270"/>
                    <a:pt x="1227" y="1270"/>
                  </a:cubicBezTo>
                  <a:cubicBezTo>
                    <a:pt x="1203" y="1269"/>
                    <a:pt x="1205" y="1271"/>
                    <a:pt x="1194" y="1291"/>
                  </a:cubicBezTo>
                  <a:cubicBezTo>
                    <a:pt x="1180" y="1315"/>
                    <a:pt x="1186" y="1329"/>
                    <a:pt x="1205" y="1345"/>
                  </a:cubicBezTo>
                  <a:cubicBezTo>
                    <a:pt x="1223" y="1360"/>
                    <a:pt x="1222" y="1373"/>
                    <a:pt x="1205" y="1390"/>
                  </a:cubicBezTo>
                  <a:cubicBezTo>
                    <a:pt x="1177" y="1418"/>
                    <a:pt x="1149" y="1446"/>
                    <a:pt x="1121" y="1474"/>
                  </a:cubicBezTo>
                  <a:cubicBezTo>
                    <a:pt x="1102" y="1493"/>
                    <a:pt x="1090" y="1494"/>
                    <a:pt x="1073" y="1474"/>
                  </a:cubicBezTo>
                  <a:cubicBezTo>
                    <a:pt x="1058" y="1456"/>
                    <a:pt x="1044" y="1451"/>
                    <a:pt x="1022" y="1464"/>
                  </a:cubicBezTo>
                  <a:cubicBezTo>
                    <a:pt x="1001" y="1476"/>
                    <a:pt x="999" y="1473"/>
                    <a:pt x="999" y="1499"/>
                  </a:cubicBezTo>
                  <a:cubicBezTo>
                    <a:pt x="1000" y="1515"/>
                    <a:pt x="998" y="1530"/>
                    <a:pt x="981" y="1537"/>
                  </a:cubicBezTo>
                  <a:cubicBezTo>
                    <a:pt x="929" y="1537"/>
                    <a:pt x="876" y="1537"/>
                    <a:pt x="823" y="1537"/>
                  </a:cubicBezTo>
                  <a:close/>
                  <a:moveTo>
                    <a:pt x="952" y="639"/>
                  </a:moveTo>
                  <a:cubicBezTo>
                    <a:pt x="952" y="629"/>
                    <a:pt x="951" y="622"/>
                    <a:pt x="952" y="614"/>
                  </a:cubicBezTo>
                  <a:cubicBezTo>
                    <a:pt x="953" y="577"/>
                    <a:pt x="964" y="544"/>
                    <a:pt x="988" y="517"/>
                  </a:cubicBezTo>
                  <a:cubicBezTo>
                    <a:pt x="1004" y="498"/>
                    <a:pt x="1024" y="483"/>
                    <a:pt x="1043" y="466"/>
                  </a:cubicBezTo>
                  <a:cubicBezTo>
                    <a:pt x="1103" y="413"/>
                    <a:pt x="1130" y="346"/>
                    <a:pt x="1118" y="267"/>
                  </a:cubicBezTo>
                  <a:cubicBezTo>
                    <a:pt x="1100" y="152"/>
                    <a:pt x="1004" y="77"/>
                    <a:pt x="888" y="83"/>
                  </a:cubicBezTo>
                  <a:cubicBezTo>
                    <a:pt x="741" y="90"/>
                    <a:pt x="643" y="249"/>
                    <a:pt x="701" y="383"/>
                  </a:cubicBezTo>
                  <a:cubicBezTo>
                    <a:pt x="719" y="424"/>
                    <a:pt x="746" y="456"/>
                    <a:pt x="782" y="482"/>
                  </a:cubicBezTo>
                  <a:cubicBezTo>
                    <a:pt x="819" y="510"/>
                    <a:pt x="843" y="546"/>
                    <a:pt x="851" y="592"/>
                  </a:cubicBezTo>
                  <a:cubicBezTo>
                    <a:pt x="854" y="607"/>
                    <a:pt x="854" y="623"/>
                    <a:pt x="856" y="639"/>
                  </a:cubicBezTo>
                  <a:cubicBezTo>
                    <a:pt x="887" y="639"/>
                    <a:pt x="918" y="639"/>
                    <a:pt x="952" y="639"/>
                  </a:cubicBezTo>
                  <a:close/>
                  <a:moveTo>
                    <a:pt x="855" y="735"/>
                  </a:moveTo>
                  <a:cubicBezTo>
                    <a:pt x="888" y="735"/>
                    <a:pt x="919" y="735"/>
                    <a:pt x="950" y="735"/>
                  </a:cubicBezTo>
                  <a:cubicBezTo>
                    <a:pt x="950" y="719"/>
                    <a:pt x="950" y="704"/>
                    <a:pt x="950" y="689"/>
                  </a:cubicBezTo>
                  <a:cubicBezTo>
                    <a:pt x="918" y="689"/>
                    <a:pt x="887" y="689"/>
                    <a:pt x="855" y="689"/>
                  </a:cubicBezTo>
                  <a:cubicBezTo>
                    <a:pt x="855" y="704"/>
                    <a:pt x="855" y="719"/>
                    <a:pt x="855" y="7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9" name="Freeform 130">
              <a:extLst>
                <a:ext uri="{FF2B5EF4-FFF2-40B4-BE49-F238E27FC236}">
                  <a16:creationId xmlns:a16="http://schemas.microsoft.com/office/drawing/2014/main" id="{3B344D81-D9E8-B9D8-FA24-E5ABDC8B4C9E}"/>
                </a:ext>
              </a:extLst>
            </p:cNvPr>
            <p:cNvSpPr>
              <a:spLocks/>
            </p:cNvSpPr>
            <p:nvPr/>
          </p:nvSpPr>
          <p:spPr bwMode="auto">
            <a:xfrm>
              <a:off x="4081463" y="2193925"/>
              <a:ext cx="188913" cy="368300"/>
            </a:xfrm>
            <a:custGeom>
              <a:avLst/>
              <a:gdLst>
                <a:gd name="T0" fmla="*/ 444 w 637"/>
                <a:gd name="T1" fmla="*/ 1239 h 1239"/>
                <a:gd name="T2" fmla="*/ 443 w 637"/>
                <a:gd name="T3" fmla="*/ 1064 h 1239"/>
                <a:gd name="T4" fmla="*/ 443 w 637"/>
                <a:gd name="T5" fmla="*/ 1045 h 1239"/>
                <a:gd name="T6" fmla="*/ 427 w 637"/>
                <a:gd name="T7" fmla="*/ 1045 h 1239"/>
                <a:gd name="T8" fmla="*/ 211 w 637"/>
                <a:gd name="T9" fmla="*/ 1045 h 1239"/>
                <a:gd name="T10" fmla="*/ 177 w 637"/>
                <a:gd name="T11" fmla="*/ 1011 h 1239"/>
                <a:gd name="T12" fmla="*/ 176 w 637"/>
                <a:gd name="T13" fmla="*/ 748 h 1239"/>
                <a:gd name="T14" fmla="*/ 176 w 637"/>
                <a:gd name="T15" fmla="*/ 731 h 1239"/>
                <a:gd name="T16" fmla="*/ 160 w 637"/>
                <a:gd name="T17" fmla="*/ 730 h 1239"/>
                <a:gd name="T18" fmla="*/ 40 w 637"/>
                <a:gd name="T19" fmla="*/ 730 h 1239"/>
                <a:gd name="T20" fmla="*/ 12 w 637"/>
                <a:gd name="T21" fmla="*/ 687 h 1239"/>
                <a:gd name="T22" fmla="*/ 170 w 637"/>
                <a:gd name="T23" fmla="*/ 350 h 1239"/>
                <a:gd name="T24" fmla="*/ 177 w 637"/>
                <a:gd name="T25" fmla="*/ 320 h 1239"/>
                <a:gd name="T26" fmla="*/ 468 w 637"/>
                <a:gd name="T27" fmla="*/ 6 h 1239"/>
                <a:gd name="T28" fmla="*/ 637 w 637"/>
                <a:gd name="T29" fmla="*/ 0 h 1239"/>
                <a:gd name="T30" fmla="*/ 637 w 637"/>
                <a:gd name="T31" fmla="*/ 50 h 1239"/>
                <a:gd name="T32" fmla="*/ 614 w 637"/>
                <a:gd name="T33" fmla="*/ 50 h 1239"/>
                <a:gd name="T34" fmla="*/ 468 w 637"/>
                <a:gd name="T35" fmla="*/ 56 h 1239"/>
                <a:gd name="T36" fmla="*/ 237 w 637"/>
                <a:gd name="T37" fmla="*/ 261 h 1239"/>
                <a:gd name="T38" fmla="*/ 226 w 637"/>
                <a:gd name="T39" fmla="*/ 323 h 1239"/>
                <a:gd name="T40" fmla="*/ 213 w 637"/>
                <a:gd name="T41" fmla="*/ 371 h 1239"/>
                <a:gd name="T42" fmla="*/ 76 w 637"/>
                <a:gd name="T43" fmla="*/ 666 h 1239"/>
                <a:gd name="T44" fmla="*/ 69 w 637"/>
                <a:gd name="T45" fmla="*/ 681 h 1239"/>
                <a:gd name="T46" fmla="*/ 154 w 637"/>
                <a:gd name="T47" fmla="*/ 681 h 1239"/>
                <a:gd name="T48" fmla="*/ 191 w 637"/>
                <a:gd name="T49" fmla="*/ 681 h 1239"/>
                <a:gd name="T50" fmla="*/ 224 w 637"/>
                <a:gd name="T51" fmla="*/ 714 h 1239"/>
                <a:gd name="T52" fmla="*/ 224 w 637"/>
                <a:gd name="T53" fmla="*/ 977 h 1239"/>
                <a:gd name="T54" fmla="*/ 224 w 637"/>
                <a:gd name="T55" fmla="*/ 996 h 1239"/>
                <a:gd name="T56" fmla="*/ 243 w 637"/>
                <a:gd name="T57" fmla="*/ 996 h 1239"/>
                <a:gd name="T58" fmla="*/ 455 w 637"/>
                <a:gd name="T59" fmla="*/ 996 h 1239"/>
                <a:gd name="T60" fmla="*/ 491 w 637"/>
                <a:gd name="T61" fmla="*/ 1033 h 1239"/>
                <a:gd name="T62" fmla="*/ 491 w 637"/>
                <a:gd name="T63" fmla="*/ 1239 h 1239"/>
                <a:gd name="T64" fmla="*/ 444 w 637"/>
                <a:gd name="T65" fmla="*/ 1239 h 12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37" h="1239">
                  <a:moveTo>
                    <a:pt x="444" y="1239"/>
                  </a:moveTo>
                  <a:cubicBezTo>
                    <a:pt x="444" y="1181"/>
                    <a:pt x="444" y="1122"/>
                    <a:pt x="443" y="1064"/>
                  </a:cubicBezTo>
                  <a:cubicBezTo>
                    <a:pt x="443" y="1058"/>
                    <a:pt x="443" y="1053"/>
                    <a:pt x="443" y="1045"/>
                  </a:cubicBezTo>
                  <a:cubicBezTo>
                    <a:pt x="437" y="1045"/>
                    <a:pt x="432" y="1045"/>
                    <a:pt x="427" y="1045"/>
                  </a:cubicBezTo>
                  <a:cubicBezTo>
                    <a:pt x="355" y="1045"/>
                    <a:pt x="283" y="1045"/>
                    <a:pt x="211" y="1045"/>
                  </a:cubicBezTo>
                  <a:cubicBezTo>
                    <a:pt x="184" y="1045"/>
                    <a:pt x="177" y="1037"/>
                    <a:pt x="177" y="1011"/>
                  </a:cubicBezTo>
                  <a:cubicBezTo>
                    <a:pt x="176" y="923"/>
                    <a:pt x="176" y="836"/>
                    <a:pt x="176" y="748"/>
                  </a:cubicBezTo>
                  <a:cubicBezTo>
                    <a:pt x="176" y="743"/>
                    <a:pt x="176" y="738"/>
                    <a:pt x="176" y="731"/>
                  </a:cubicBezTo>
                  <a:cubicBezTo>
                    <a:pt x="170" y="730"/>
                    <a:pt x="165" y="730"/>
                    <a:pt x="160" y="730"/>
                  </a:cubicBezTo>
                  <a:cubicBezTo>
                    <a:pt x="120" y="730"/>
                    <a:pt x="80" y="730"/>
                    <a:pt x="40" y="730"/>
                  </a:cubicBezTo>
                  <a:cubicBezTo>
                    <a:pt x="9" y="729"/>
                    <a:pt x="0" y="714"/>
                    <a:pt x="12" y="687"/>
                  </a:cubicBezTo>
                  <a:cubicBezTo>
                    <a:pt x="65" y="575"/>
                    <a:pt x="118" y="462"/>
                    <a:pt x="170" y="350"/>
                  </a:cubicBezTo>
                  <a:cubicBezTo>
                    <a:pt x="174" y="341"/>
                    <a:pt x="176" y="330"/>
                    <a:pt x="177" y="320"/>
                  </a:cubicBezTo>
                  <a:cubicBezTo>
                    <a:pt x="186" y="162"/>
                    <a:pt x="311" y="25"/>
                    <a:pt x="468" y="6"/>
                  </a:cubicBezTo>
                  <a:cubicBezTo>
                    <a:pt x="523" y="0"/>
                    <a:pt x="580" y="2"/>
                    <a:pt x="637" y="0"/>
                  </a:cubicBezTo>
                  <a:cubicBezTo>
                    <a:pt x="637" y="19"/>
                    <a:pt x="637" y="33"/>
                    <a:pt x="637" y="50"/>
                  </a:cubicBezTo>
                  <a:cubicBezTo>
                    <a:pt x="629" y="50"/>
                    <a:pt x="621" y="50"/>
                    <a:pt x="614" y="50"/>
                  </a:cubicBezTo>
                  <a:cubicBezTo>
                    <a:pt x="565" y="52"/>
                    <a:pt x="516" y="48"/>
                    <a:pt x="468" y="56"/>
                  </a:cubicBezTo>
                  <a:cubicBezTo>
                    <a:pt x="350" y="76"/>
                    <a:pt x="273" y="148"/>
                    <a:pt x="237" y="261"/>
                  </a:cubicBezTo>
                  <a:cubicBezTo>
                    <a:pt x="230" y="281"/>
                    <a:pt x="230" y="303"/>
                    <a:pt x="226" y="323"/>
                  </a:cubicBezTo>
                  <a:cubicBezTo>
                    <a:pt x="223" y="339"/>
                    <a:pt x="220" y="356"/>
                    <a:pt x="213" y="371"/>
                  </a:cubicBezTo>
                  <a:cubicBezTo>
                    <a:pt x="168" y="469"/>
                    <a:pt x="122" y="568"/>
                    <a:pt x="76" y="666"/>
                  </a:cubicBezTo>
                  <a:cubicBezTo>
                    <a:pt x="74" y="670"/>
                    <a:pt x="72" y="675"/>
                    <a:pt x="69" y="681"/>
                  </a:cubicBezTo>
                  <a:cubicBezTo>
                    <a:pt x="99" y="681"/>
                    <a:pt x="127" y="681"/>
                    <a:pt x="154" y="681"/>
                  </a:cubicBezTo>
                  <a:cubicBezTo>
                    <a:pt x="167" y="681"/>
                    <a:pt x="179" y="681"/>
                    <a:pt x="191" y="681"/>
                  </a:cubicBezTo>
                  <a:cubicBezTo>
                    <a:pt x="217" y="681"/>
                    <a:pt x="224" y="689"/>
                    <a:pt x="224" y="714"/>
                  </a:cubicBezTo>
                  <a:cubicBezTo>
                    <a:pt x="225" y="802"/>
                    <a:pt x="224" y="889"/>
                    <a:pt x="224" y="977"/>
                  </a:cubicBezTo>
                  <a:cubicBezTo>
                    <a:pt x="224" y="983"/>
                    <a:pt x="224" y="988"/>
                    <a:pt x="224" y="996"/>
                  </a:cubicBezTo>
                  <a:cubicBezTo>
                    <a:pt x="232" y="996"/>
                    <a:pt x="237" y="996"/>
                    <a:pt x="243" y="996"/>
                  </a:cubicBezTo>
                  <a:cubicBezTo>
                    <a:pt x="314" y="996"/>
                    <a:pt x="384" y="996"/>
                    <a:pt x="455" y="996"/>
                  </a:cubicBezTo>
                  <a:cubicBezTo>
                    <a:pt x="485" y="996"/>
                    <a:pt x="491" y="1003"/>
                    <a:pt x="491" y="1033"/>
                  </a:cubicBezTo>
                  <a:cubicBezTo>
                    <a:pt x="491" y="1102"/>
                    <a:pt x="491" y="1170"/>
                    <a:pt x="491" y="1239"/>
                  </a:cubicBezTo>
                  <a:cubicBezTo>
                    <a:pt x="475" y="1239"/>
                    <a:pt x="460" y="1239"/>
                    <a:pt x="444" y="1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0" name="Freeform 131">
              <a:extLst>
                <a:ext uri="{FF2B5EF4-FFF2-40B4-BE49-F238E27FC236}">
                  <a16:creationId xmlns:a16="http://schemas.microsoft.com/office/drawing/2014/main" id="{6FBFF126-494B-8FC9-BE17-360B11893E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57688" y="2389188"/>
              <a:ext cx="130175" cy="130175"/>
            </a:xfrm>
            <a:custGeom>
              <a:avLst/>
              <a:gdLst>
                <a:gd name="T0" fmla="*/ 436 w 437"/>
                <a:gd name="T1" fmla="*/ 218 h 436"/>
                <a:gd name="T2" fmla="*/ 218 w 437"/>
                <a:gd name="T3" fmla="*/ 436 h 436"/>
                <a:gd name="T4" fmla="*/ 0 w 437"/>
                <a:gd name="T5" fmla="*/ 217 h 436"/>
                <a:gd name="T6" fmla="*/ 218 w 437"/>
                <a:gd name="T7" fmla="*/ 0 h 436"/>
                <a:gd name="T8" fmla="*/ 436 w 437"/>
                <a:gd name="T9" fmla="*/ 218 h 436"/>
                <a:gd name="T10" fmla="*/ 388 w 437"/>
                <a:gd name="T11" fmla="*/ 219 h 436"/>
                <a:gd name="T12" fmla="*/ 219 w 437"/>
                <a:gd name="T13" fmla="*/ 48 h 436"/>
                <a:gd name="T14" fmla="*/ 49 w 437"/>
                <a:gd name="T15" fmla="*/ 217 h 436"/>
                <a:gd name="T16" fmla="*/ 217 w 437"/>
                <a:gd name="T17" fmla="*/ 388 h 436"/>
                <a:gd name="T18" fmla="*/ 388 w 437"/>
                <a:gd name="T19" fmla="*/ 219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7" h="436">
                  <a:moveTo>
                    <a:pt x="436" y="218"/>
                  </a:moveTo>
                  <a:cubicBezTo>
                    <a:pt x="437" y="339"/>
                    <a:pt x="339" y="436"/>
                    <a:pt x="218" y="436"/>
                  </a:cubicBezTo>
                  <a:cubicBezTo>
                    <a:pt x="98" y="436"/>
                    <a:pt x="0" y="338"/>
                    <a:pt x="0" y="217"/>
                  </a:cubicBezTo>
                  <a:cubicBezTo>
                    <a:pt x="1" y="97"/>
                    <a:pt x="98" y="0"/>
                    <a:pt x="218" y="0"/>
                  </a:cubicBezTo>
                  <a:cubicBezTo>
                    <a:pt x="339" y="0"/>
                    <a:pt x="436" y="97"/>
                    <a:pt x="436" y="218"/>
                  </a:cubicBezTo>
                  <a:close/>
                  <a:moveTo>
                    <a:pt x="388" y="219"/>
                  </a:moveTo>
                  <a:cubicBezTo>
                    <a:pt x="389" y="126"/>
                    <a:pt x="313" y="49"/>
                    <a:pt x="219" y="48"/>
                  </a:cubicBezTo>
                  <a:cubicBezTo>
                    <a:pt x="127" y="47"/>
                    <a:pt x="49" y="124"/>
                    <a:pt x="49" y="217"/>
                  </a:cubicBezTo>
                  <a:cubicBezTo>
                    <a:pt x="48" y="310"/>
                    <a:pt x="124" y="387"/>
                    <a:pt x="217" y="388"/>
                  </a:cubicBezTo>
                  <a:cubicBezTo>
                    <a:pt x="310" y="389"/>
                    <a:pt x="388" y="313"/>
                    <a:pt x="388" y="2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1" name="Freeform 132">
              <a:extLst>
                <a:ext uri="{FF2B5EF4-FFF2-40B4-BE49-F238E27FC236}">
                  <a16:creationId xmlns:a16="http://schemas.microsoft.com/office/drawing/2014/main" id="{A2BFB1A1-F011-AD05-AFE9-FD560E0D445E}"/>
                </a:ext>
              </a:extLst>
            </p:cNvPr>
            <p:cNvSpPr>
              <a:spLocks/>
            </p:cNvSpPr>
            <p:nvPr/>
          </p:nvSpPr>
          <p:spPr bwMode="auto">
            <a:xfrm>
              <a:off x="4192588" y="2295525"/>
              <a:ext cx="36513" cy="34925"/>
            </a:xfrm>
            <a:custGeom>
              <a:avLst/>
              <a:gdLst>
                <a:gd name="T0" fmla="*/ 0 w 125"/>
                <a:gd name="T1" fmla="*/ 74 h 121"/>
                <a:gd name="T2" fmla="*/ 71 w 125"/>
                <a:gd name="T3" fmla="*/ 8 h 121"/>
                <a:gd name="T4" fmla="*/ 79 w 125"/>
                <a:gd name="T5" fmla="*/ 1 h 121"/>
                <a:gd name="T6" fmla="*/ 117 w 125"/>
                <a:gd name="T7" fmla="*/ 0 h 121"/>
                <a:gd name="T8" fmla="*/ 0 w 125"/>
                <a:gd name="T9" fmla="*/ 121 h 121"/>
                <a:gd name="T10" fmla="*/ 0 w 125"/>
                <a:gd name="T11" fmla="*/ 74 h 1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5" h="121">
                  <a:moveTo>
                    <a:pt x="0" y="74"/>
                  </a:moveTo>
                  <a:cubicBezTo>
                    <a:pt x="39" y="68"/>
                    <a:pt x="64" y="48"/>
                    <a:pt x="71" y="8"/>
                  </a:cubicBezTo>
                  <a:cubicBezTo>
                    <a:pt x="71" y="5"/>
                    <a:pt x="76" y="1"/>
                    <a:pt x="79" y="1"/>
                  </a:cubicBezTo>
                  <a:cubicBezTo>
                    <a:pt x="92" y="0"/>
                    <a:pt x="104" y="0"/>
                    <a:pt x="117" y="0"/>
                  </a:cubicBezTo>
                  <a:cubicBezTo>
                    <a:pt x="125" y="45"/>
                    <a:pt x="79" y="120"/>
                    <a:pt x="0" y="121"/>
                  </a:cubicBezTo>
                  <a:cubicBezTo>
                    <a:pt x="0" y="105"/>
                    <a:pt x="0" y="90"/>
                    <a:pt x="0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2" name="Freeform 133">
              <a:extLst>
                <a:ext uri="{FF2B5EF4-FFF2-40B4-BE49-F238E27FC236}">
                  <a16:creationId xmlns:a16="http://schemas.microsoft.com/office/drawing/2014/main" id="{BF306330-5B47-0844-A3AD-F72DEA3CC48F}"/>
                </a:ext>
              </a:extLst>
            </p:cNvPr>
            <p:cNvSpPr>
              <a:spLocks/>
            </p:cNvSpPr>
            <p:nvPr/>
          </p:nvSpPr>
          <p:spPr bwMode="auto">
            <a:xfrm>
              <a:off x="4298950" y="2295525"/>
              <a:ext cx="36513" cy="34925"/>
            </a:xfrm>
            <a:custGeom>
              <a:avLst/>
              <a:gdLst>
                <a:gd name="T0" fmla="*/ 124 w 124"/>
                <a:gd name="T1" fmla="*/ 73 h 120"/>
                <a:gd name="T2" fmla="*/ 124 w 124"/>
                <a:gd name="T3" fmla="*/ 119 h 120"/>
                <a:gd name="T4" fmla="*/ 5 w 124"/>
                <a:gd name="T5" fmla="*/ 0 h 120"/>
                <a:gd name="T6" fmla="*/ 51 w 124"/>
                <a:gd name="T7" fmla="*/ 0 h 120"/>
                <a:gd name="T8" fmla="*/ 124 w 124"/>
                <a:gd name="T9" fmla="*/ 73 h 1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24" h="120">
                  <a:moveTo>
                    <a:pt x="124" y="73"/>
                  </a:moveTo>
                  <a:cubicBezTo>
                    <a:pt x="124" y="89"/>
                    <a:pt x="124" y="104"/>
                    <a:pt x="124" y="119"/>
                  </a:cubicBezTo>
                  <a:cubicBezTo>
                    <a:pt x="57" y="120"/>
                    <a:pt x="0" y="63"/>
                    <a:pt x="5" y="0"/>
                  </a:cubicBezTo>
                  <a:cubicBezTo>
                    <a:pt x="20" y="0"/>
                    <a:pt x="35" y="0"/>
                    <a:pt x="51" y="0"/>
                  </a:cubicBezTo>
                  <a:cubicBezTo>
                    <a:pt x="56" y="43"/>
                    <a:pt x="80" y="68"/>
                    <a:pt x="124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3" name="Freeform 134">
              <a:extLst>
                <a:ext uri="{FF2B5EF4-FFF2-40B4-BE49-F238E27FC236}">
                  <a16:creationId xmlns:a16="http://schemas.microsoft.com/office/drawing/2014/main" id="{002D3458-7D73-63D8-D31A-F1991B989F8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71975" y="2143125"/>
              <a:ext cx="100013" cy="101600"/>
            </a:xfrm>
            <a:custGeom>
              <a:avLst/>
              <a:gdLst>
                <a:gd name="T0" fmla="*/ 338 w 338"/>
                <a:gd name="T1" fmla="*/ 193 h 338"/>
                <a:gd name="T2" fmla="*/ 274 w 338"/>
                <a:gd name="T3" fmla="*/ 193 h 338"/>
                <a:gd name="T4" fmla="*/ 260 w 338"/>
                <a:gd name="T5" fmla="*/ 202 h 338"/>
                <a:gd name="T6" fmla="*/ 260 w 338"/>
                <a:gd name="T7" fmla="*/ 225 h 338"/>
                <a:gd name="T8" fmla="*/ 307 w 338"/>
                <a:gd name="T9" fmla="*/ 271 h 338"/>
                <a:gd name="T10" fmla="*/ 271 w 338"/>
                <a:gd name="T11" fmla="*/ 305 h 338"/>
                <a:gd name="T12" fmla="*/ 227 w 338"/>
                <a:gd name="T13" fmla="*/ 261 h 338"/>
                <a:gd name="T14" fmla="*/ 210 w 338"/>
                <a:gd name="T15" fmla="*/ 256 h 338"/>
                <a:gd name="T16" fmla="*/ 193 w 338"/>
                <a:gd name="T17" fmla="*/ 274 h 338"/>
                <a:gd name="T18" fmla="*/ 194 w 338"/>
                <a:gd name="T19" fmla="*/ 338 h 338"/>
                <a:gd name="T20" fmla="*/ 145 w 338"/>
                <a:gd name="T21" fmla="*/ 338 h 338"/>
                <a:gd name="T22" fmla="*/ 145 w 338"/>
                <a:gd name="T23" fmla="*/ 289 h 338"/>
                <a:gd name="T24" fmla="*/ 119 w 338"/>
                <a:gd name="T25" fmla="*/ 252 h 338"/>
                <a:gd name="T26" fmla="*/ 66 w 338"/>
                <a:gd name="T27" fmla="*/ 308 h 338"/>
                <a:gd name="T28" fmla="*/ 31 w 338"/>
                <a:gd name="T29" fmla="*/ 272 h 338"/>
                <a:gd name="T30" fmla="*/ 86 w 338"/>
                <a:gd name="T31" fmla="*/ 221 h 338"/>
                <a:gd name="T32" fmla="*/ 51 w 338"/>
                <a:gd name="T33" fmla="*/ 193 h 338"/>
                <a:gd name="T34" fmla="*/ 0 w 338"/>
                <a:gd name="T35" fmla="*/ 193 h 338"/>
                <a:gd name="T36" fmla="*/ 0 w 338"/>
                <a:gd name="T37" fmla="*/ 145 h 338"/>
                <a:gd name="T38" fmla="*/ 62 w 338"/>
                <a:gd name="T39" fmla="*/ 145 h 338"/>
                <a:gd name="T40" fmla="*/ 82 w 338"/>
                <a:gd name="T41" fmla="*/ 128 h 338"/>
                <a:gd name="T42" fmla="*/ 76 w 338"/>
                <a:gd name="T43" fmla="*/ 110 h 338"/>
                <a:gd name="T44" fmla="*/ 31 w 338"/>
                <a:gd name="T45" fmla="*/ 66 h 338"/>
                <a:gd name="T46" fmla="*/ 67 w 338"/>
                <a:gd name="T47" fmla="*/ 30 h 338"/>
                <a:gd name="T48" fmla="*/ 103 w 338"/>
                <a:gd name="T49" fmla="*/ 68 h 338"/>
                <a:gd name="T50" fmla="*/ 146 w 338"/>
                <a:gd name="T51" fmla="*/ 74 h 338"/>
                <a:gd name="T52" fmla="*/ 146 w 338"/>
                <a:gd name="T53" fmla="*/ 0 h 338"/>
                <a:gd name="T54" fmla="*/ 194 w 338"/>
                <a:gd name="T55" fmla="*/ 0 h 338"/>
                <a:gd name="T56" fmla="*/ 194 w 338"/>
                <a:gd name="T57" fmla="*/ 44 h 338"/>
                <a:gd name="T58" fmla="*/ 203 w 338"/>
                <a:gd name="T59" fmla="*/ 79 h 338"/>
                <a:gd name="T60" fmla="*/ 240 w 338"/>
                <a:gd name="T61" fmla="*/ 63 h 338"/>
                <a:gd name="T62" fmla="*/ 272 w 338"/>
                <a:gd name="T63" fmla="*/ 30 h 338"/>
                <a:gd name="T64" fmla="*/ 308 w 338"/>
                <a:gd name="T65" fmla="*/ 66 h 338"/>
                <a:gd name="T66" fmla="*/ 261 w 338"/>
                <a:gd name="T67" fmla="*/ 112 h 338"/>
                <a:gd name="T68" fmla="*/ 257 w 338"/>
                <a:gd name="T69" fmla="*/ 128 h 338"/>
                <a:gd name="T70" fmla="*/ 274 w 338"/>
                <a:gd name="T71" fmla="*/ 145 h 338"/>
                <a:gd name="T72" fmla="*/ 338 w 338"/>
                <a:gd name="T73" fmla="*/ 145 h 338"/>
                <a:gd name="T74" fmla="*/ 338 w 338"/>
                <a:gd name="T75" fmla="*/ 193 h 338"/>
                <a:gd name="T76" fmla="*/ 170 w 338"/>
                <a:gd name="T77" fmla="*/ 217 h 338"/>
                <a:gd name="T78" fmla="*/ 218 w 338"/>
                <a:gd name="T79" fmla="*/ 168 h 338"/>
                <a:gd name="T80" fmla="*/ 170 w 338"/>
                <a:gd name="T81" fmla="*/ 120 h 338"/>
                <a:gd name="T82" fmla="*/ 121 w 338"/>
                <a:gd name="T83" fmla="*/ 169 h 338"/>
                <a:gd name="T84" fmla="*/ 170 w 338"/>
                <a:gd name="T85" fmla="*/ 217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338" h="338">
                  <a:moveTo>
                    <a:pt x="338" y="193"/>
                  </a:moveTo>
                  <a:cubicBezTo>
                    <a:pt x="316" y="193"/>
                    <a:pt x="295" y="193"/>
                    <a:pt x="274" y="193"/>
                  </a:cubicBezTo>
                  <a:cubicBezTo>
                    <a:pt x="266" y="193"/>
                    <a:pt x="262" y="194"/>
                    <a:pt x="260" y="202"/>
                  </a:cubicBezTo>
                  <a:cubicBezTo>
                    <a:pt x="258" y="210"/>
                    <a:pt x="250" y="216"/>
                    <a:pt x="260" y="225"/>
                  </a:cubicBezTo>
                  <a:cubicBezTo>
                    <a:pt x="276" y="240"/>
                    <a:pt x="292" y="256"/>
                    <a:pt x="307" y="271"/>
                  </a:cubicBezTo>
                  <a:cubicBezTo>
                    <a:pt x="295" y="282"/>
                    <a:pt x="284" y="293"/>
                    <a:pt x="271" y="305"/>
                  </a:cubicBezTo>
                  <a:cubicBezTo>
                    <a:pt x="257" y="292"/>
                    <a:pt x="242" y="276"/>
                    <a:pt x="227" y="261"/>
                  </a:cubicBezTo>
                  <a:cubicBezTo>
                    <a:pt x="222" y="255"/>
                    <a:pt x="218" y="251"/>
                    <a:pt x="210" y="256"/>
                  </a:cubicBezTo>
                  <a:cubicBezTo>
                    <a:pt x="202" y="261"/>
                    <a:pt x="192" y="261"/>
                    <a:pt x="193" y="274"/>
                  </a:cubicBezTo>
                  <a:cubicBezTo>
                    <a:pt x="195" y="295"/>
                    <a:pt x="194" y="316"/>
                    <a:pt x="194" y="338"/>
                  </a:cubicBezTo>
                  <a:cubicBezTo>
                    <a:pt x="177" y="338"/>
                    <a:pt x="162" y="338"/>
                    <a:pt x="145" y="338"/>
                  </a:cubicBezTo>
                  <a:cubicBezTo>
                    <a:pt x="145" y="321"/>
                    <a:pt x="145" y="305"/>
                    <a:pt x="145" y="289"/>
                  </a:cubicBezTo>
                  <a:cubicBezTo>
                    <a:pt x="145" y="263"/>
                    <a:pt x="145" y="263"/>
                    <a:pt x="119" y="252"/>
                  </a:cubicBezTo>
                  <a:cubicBezTo>
                    <a:pt x="102" y="270"/>
                    <a:pt x="84" y="289"/>
                    <a:pt x="66" y="308"/>
                  </a:cubicBezTo>
                  <a:cubicBezTo>
                    <a:pt x="54" y="295"/>
                    <a:pt x="43" y="285"/>
                    <a:pt x="31" y="272"/>
                  </a:cubicBezTo>
                  <a:cubicBezTo>
                    <a:pt x="50" y="255"/>
                    <a:pt x="69" y="237"/>
                    <a:pt x="86" y="221"/>
                  </a:cubicBezTo>
                  <a:cubicBezTo>
                    <a:pt x="76" y="193"/>
                    <a:pt x="76" y="193"/>
                    <a:pt x="51" y="193"/>
                  </a:cubicBezTo>
                  <a:cubicBezTo>
                    <a:pt x="34" y="193"/>
                    <a:pt x="18" y="193"/>
                    <a:pt x="0" y="193"/>
                  </a:cubicBezTo>
                  <a:cubicBezTo>
                    <a:pt x="0" y="177"/>
                    <a:pt x="0" y="162"/>
                    <a:pt x="0" y="145"/>
                  </a:cubicBezTo>
                  <a:cubicBezTo>
                    <a:pt x="21" y="145"/>
                    <a:pt x="42" y="143"/>
                    <a:pt x="62" y="145"/>
                  </a:cubicBezTo>
                  <a:cubicBezTo>
                    <a:pt x="76" y="147"/>
                    <a:pt x="77" y="137"/>
                    <a:pt x="82" y="128"/>
                  </a:cubicBezTo>
                  <a:cubicBezTo>
                    <a:pt x="88" y="118"/>
                    <a:pt x="81" y="115"/>
                    <a:pt x="76" y="110"/>
                  </a:cubicBezTo>
                  <a:cubicBezTo>
                    <a:pt x="61" y="95"/>
                    <a:pt x="46" y="81"/>
                    <a:pt x="31" y="66"/>
                  </a:cubicBezTo>
                  <a:cubicBezTo>
                    <a:pt x="43" y="54"/>
                    <a:pt x="54" y="43"/>
                    <a:pt x="67" y="30"/>
                  </a:cubicBezTo>
                  <a:cubicBezTo>
                    <a:pt x="79" y="43"/>
                    <a:pt x="91" y="56"/>
                    <a:pt x="103" y="68"/>
                  </a:cubicBezTo>
                  <a:cubicBezTo>
                    <a:pt x="121" y="86"/>
                    <a:pt x="121" y="86"/>
                    <a:pt x="146" y="74"/>
                  </a:cubicBezTo>
                  <a:cubicBezTo>
                    <a:pt x="146" y="50"/>
                    <a:pt x="146" y="25"/>
                    <a:pt x="146" y="0"/>
                  </a:cubicBezTo>
                  <a:cubicBezTo>
                    <a:pt x="161" y="0"/>
                    <a:pt x="176" y="0"/>
                    <a:pt x="194" y="0"/>
                  </a:cubicBezTo>
                  <a:cubicBezTo>
                    <a:pt x="194" y="15"/>
                    <a:pt x="192" y="30"/>
                    <a:pt x="194" y="44"/>
                  </a:cubicBezTo>
                  <a:cubicBezTo>
                    <a:pt x="196" y="56"/>
                    <a:pt x="185" y="69"/>
                    <a:pt x="203" y="79"/>
                  </a:cubicBezTo>
                  <a:cubicBezTo>
                    <a:pt x="224" y="91"/>
                    <a:pt x="230" y="72"/>
                    <a:pt x="240" y="63"/>
                  </a:cubicBezTo>
                  <a:cubicBezTo>
                    <a:pt x="252" y="53"/>
                    <a:pt x="262" y="42"/>
                    <a:pt x="272" y="30"/>
                  </a:cubicBezTo>
                  <a:cubicBezTo>
                    <a:pt x="284" y="43"/>
                    <a:pt x="295" y="54"/>
                    <a:pt x="308" y="66"/>
                  </a:cubicBezTo>
                  <a:cubicBezTo>
                    <a:pt x="292" y="81"/>
                    <a:pt x="276" y="96"/>
                    <a:pt x="261" y="112"/>
                  </a:cubicBezTo>
                  <a:cubicBezTo>
                    <a:pt x="258" y="115"/>
                    <a:pt x="256" y="123"/>
                    <a:pt x="257" y="128"/>
                  </a:cubicBezTo>
                  <a:cubicBezTo>
                    <a:pt x="260" y="135"/>
                    <a:pt x="260" y="146"/>
                    <a:pt x="274" y="145"/>
                  </a:cubicBezTo>
                  <a:cubicBezTo>
                    <a:pt x="295" y="144"/>
                    <a:pt x="316" y="145"/>
                    <a:pt x="338" y="145"/>
                  </a:cubicBezTo>
                  <a:cubicBezTo>
                    <a:pt x="338" y="161"/>
                    <a:pt x="338" y="176"/>
                    <a:pt x="338" y="193"/>
                  </a:cubicBezTo>
                  <a:close/>
                  <a:moveTo>
                    <a:pt x="170" y="217"/>
                  </a:moveTo>
                  <a:cubicBezTo>
                    <a:pt x="197" y="217"/>
                    <a:pt x="219" y="194"/>
                    <a:pt x="218" y="168"/>
                  </a:cubicBezTo>
                  <a:cubicBezTo>
                    <a:pt x="217" y="142"/>
                    <a:pt x="196" y="120"/>
                    <a:pt x="170" y="120"/>
                  </a:cubicBezTo>
                  <a:cubicBezTo>
                    <a:pt x="143" y="120"/>
                    <a:pt x="121" y="142"/>
                    <a:pt x="121" y="169"/>
                  </a:cubicBezTo>
                  <a:cubicBezTo>
                    <a:pt x="122" y="196"/>
                    <a:pt x="143" y="217"/>
                    <a:pt x="170" y="2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4" name="Freeform 135">
              <a:extLst>
                <a:ext uri="{FF2B5EF4-FFF2-40B4-BE49-F238E27FC236}">
                  <a16:creationId xmlns:a16="http://schemas.microsoft.com/office/drawing/2014/main" id="{14B491AE-4942-863B-0C8C-8D0A3786AD2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86263" y="2417763"/>
              <a:ext cx="73025" cy="73025"/>
            </a:xfrm>
            <a:custGeom>
              <a:avLst/>
              <a:gdLst>
                <a:gd name="T0" fmla="*/ 242 w 243"/>
                <a:gd name="T1" fmla="*/ 122 h 244"/>
                <a:gd name="T2" fmla="*/ 123 w 243"/>
                <a:gd name="T3" fmla="*/ 243 h 244"/>
                <a:gd name="T4" fmla="*/ 1 w 243"/>
                <a:gd name="T5" fmla="*/ 122 h 244"/>
                <a:gd name="T6" fmla="*/ 120 w 243"/>
                <a:gd name="T7" fmla="*/ 1 h 244"/>
                <a:gd name="T8" fmla="*/ 242 w 243"/>
                <a:gd name="T9" fmla="*/ 122 h 244"/>
                <a:gd name="T10" fmla="*/ 194 w 243"/>
                <a:gd name="T11" fmla="*/ 122 h 244"/>
                <a:gd name="T12" fmla="*/ 121 w 243"/>
                <a:gd name="T13" fmla="*/ 49 h 244"/>
                <a:gd name="T14" fmla="*/ 49 w 243"/>
                <a:gd name="T15" fmla="*/ 121 h 244"/>
                <a:gd name="T16" fmla="*/ 121 w 243"/>
                <a:gd name="T17" fmla="*/ 195 h 244"/>
                <a:gd name="T18" fmla="*/ 194 w 243"/>
                <a:gd name="T19" fmla="*/ 122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3" h="244">
                  <a:moveTo>
                    <a:pt x="242" y="122"/>
                  </a:moveTo>
                  <a:cubicBezTo>
                    <a:pt x="243" y="188"/>
                    <a:pt x="189" y="242"/>
                    <a:pt x="123" y="243"/>
                  </a:cubicBezTo>
                  <a:cubicBezTo>
                    <a:pt x="56" y="244"/>
                    <a:pt x="1" y="189"/>
                    <a:pt x="1" y="122"/>
                  </a:cubicBezTo>
                  <a:cubicBezTo>
                    <a:pt x="0" y="56"/>
                    <a:pt x="54" y="2"/>
                    <a:pt x="120" y="1"/>
                  </a:cubicBezTo>
                  <a:cubicBezTo>
                    <a:pt x="187" y="0"/>
                    <a:pt x="242" y="55"/>
                    <a:pt x="242" y="122"/>
                  </a:cubicBezTo>
                  <a:close/>
                  <a:moveTo>
                    <a:pt x="194" y="122"/>
                  </a:moveTo>
                  <a:cubicBezTo>
                    <a:pt x="194" y="82"/>
                    <a:pt x="160" y="49"/>
                    <a:pt x="121" y="49"/>
                  </a:cubicBezTo>
                  <a:cubicBezTo>
                    <a:pt x="82" y="50"/>
                    <a:pt x="49" y="82"/>
                    <a:pt x="49" y="121"/>
                  </a:cubicBezTo>
                  <a:cubicBezTo>
                    <a:pt x="48" y="161"/>
                    <a:pt x="82" y="195"/>
                    <a:pt x="121" y="195"/>
                  </a:cubicBezTo>
                  <a:cubicBezTo>
                    <a:pt x="161" y="195"/>
                    <a:pt x="194" y="161"/>
                    <a:pt x="194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35" name="Group 334">
            <a:extLst>
              <a:ext uri="{FF2B5EF4-FFF2-40B4-BE49-F238E27FC236}">
                <a16:creationId xmlns:a16="http://schemas.microsoft.com/office/drawing/2014/main" id="{6CF30114-A30D-B470-8FFF-6C829108B635}"/>
              </a:ext>
            </a:extLst>
          </p:cNvPr>
          <p:cNvGrpSpPr/>
          <p:nvPr/>
        </p:nvGrpSpPr>
        <p:grpSpPr>
          <a:xfrm>
            <a:off x="4922000" y="3607331"/>
            <a:ext cx="450851" cy="457200"/>
            <a:chOff x="3778250" y="4557713"/>
            <a:chExt cx="450851" cy="457200"/>
          </a:xfrm>
          <a:solidFill>
            <a:srgbClr val="43266B"/>
          </a:solidFill>
        </p:grpSpPr>
        <p:sp>
          <p:nvSpPr>
            <p:cNvPr id="336" name="Freeform 16">
              <a:extLst>
                <a:ext uri="{FF2B5EF4-FFF2-40B4-BE49-F238E27FC236}">
                  <a16:creationId xmlns:a16="http://schemas.microsoft.com/office/drawing/2014/main" id="{3F0DA84F-49B6-DE4D-65BE-E9FBEA4531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83013" y="4557713"/>
              <a:ext cx="414338" cy="457200"/>
            </a:xfrm>
            <a:custGeom>
              <a:avLst/>
              <a:gdLst>
                <a:gd name="T0" fmla="*/ 1 w 1391"/>
                <a:gd name="T1" fmla="*/ 1251 h 1536"/>
                <a:gd name="T2" fmla="*/ 125 w 1391"/>
                <a:gd name="T3" fmla="*/ 1208 h 1536"/>
                <a:gd name="T4" fmla="*/ 657 w 1391"/>
                <a:gd name="T5" fmla="*/ 1042 h 1536"/>
                <a:gd name="T6" fmla="*/ 640 w 1391"/>
                <a:gd name="T7" fmla="*/ 895 h 1536"/>
                <a:gd name="T8" fmla="*/ 511 w 1391"/>
                <a:gd name="T9" fmla="*/ 762 h 1536"/>
                <a:gd name="T10" fmla="*/ 346 w 1391"/>
                <a:gd name="T11" fmla="*/ 722 h 1536"/>
                <a:gd name="T12" fmla="*/ 389 w 1391"/>
                <a:gd name="T13" fmla="*/ 630 h 1536"/>
                <a:gd name="T14" fmla="*/ 281 w 1391"/>
                <a:gd name="T15" fmla="*/ 532 h 1536"/>
                <a:gd name="T16" fmla="*/ 282 w 1391"/>
                <a:gd name="T17" fmla="*/ 363 h 1536"/>
                <a:gd name="T18" fmla="*/ 389 w 1391"/>
                <a:gd name="T19" fmla="*/ 267 h 1536"/>
                <a:gd name="T20" fmla="*/ 345 w 1391"/>
                <a:gd name="T21" fmla="*/ 175 h 1536"/>
                <a:gd name="T22" fmla="*/ 509 w 1391"/>
                <a:gd name="T23" fmla="*/ 134 h 1536"/>
                <a:gd name="T24" fmla="*/ 614 w 1391"/>
                <a:gd name="T25" fmla="*/ 23 h 1536"/>
                <a:gd name="T26" fmla="*/ 778 w 1391"/>
                <a:gd name="T27" fmla="*/ 23 h 1536"/>
                <a:gd name="T28" fmla="*/ 881 w 1391"/>
                <a:gd name="T29" fmla="*/ 134 h 1536"/>
                <a:gd name="T30" fmla="*/ 1043 w 1391"/>
                <a:gd name="T31" fmla="*/ 172 h 1536"/>
                <a:gd name="T32" fmla="*/ 1043 w 1391"/>
                <a:gd name="T33" fmla="*/ 363 h 1536"/>
                <a:gd name="T34" fmla="*/ 1131 w 1391"/>
                <a:gd name="T35" fmla="*/ 509 h 1536"/>
                <a:gd name="T36" fmla="*/ 1038 w 1391"/>
                <a:gd name="T37" fmla="*/ 540 h 1536"/>
                <a:gd name="T38" fmla="*/ 1045 w 1391"/>
                <a:gd name="T39" fmla="*/ 722 h 1536"/>
                <a:gd name="T40" fmla="*/ 891 w 1391"/>
                <a:gd name="T41" fmla="*/ 767 h 1536"/>
                <a:gd name="T42" fmla="*/ 777 w 1391"/>
                <a:gd name="T43" fmla="*/ 814 h 1536"/>
                <a:gd name="T44" fmla="*/ 714 w 1391"/>
                <a:gd name="T45" fmla="*/ 895 h 1536"/>
                <a:gd name="T46" fmla="*/ 1217 w 1391"/>
                <a:gd name="T47" fmla="*/ 1042 h 1536"/>
                <a:gd name="T48" fmla="*/ 1264 w 1391"/>
                <a:gd name="T49" fmla="*/ 1225 h 1536"/>
                <a:gd name="T50" fmla="*/ 1390 w 1391"/>
                <a:gd name="T51" fmla="*/ 1512 h 1536"/>
                <a:gd name="T52" fmla="*/ 1088 w 1391"/>
                <a:gd name="T53" fmla="*/ 1514 h 1536"/>
                <a:gd name="T54" fmla="*/ 1167 w 1391"/>
                <a:gd name="T55" fmla="*/ 1225 h 1536"/>
                <a:gd name="T56" fmla="*/ 714 w 1391"/>
                <a:gd name="T57" fmla="*/ 1080 h 1536"/>
                <a:gd name="T58" fmla="*/ 828 w 1391"/>
                <a:gd name="T59" fmla="*/ 1225 h 1536"/>
                <a:gd name="T60" fmla="*/ 845 w 1391"/>
                <a:gd name="T61" fmla="*/ 1536 h 1536"/>
                <a:gd name="T62" fmla="*/ 553 w 1391"/>
                <a:gd name="T63" fmla="*/ 1269 h 1536"/>
                <a:gd name="T64" fmla="*/ 676 w 1391"/>
                <a:gd name="T65" fmla="*/ 1080 h 1536"/>
                <a:gd name="T66" fmla="*/ 276 w 1391"/>
                <a:gd name="T67" fmla="*/ 1225 h 1536"/>
                <a:gd name="T68" fmla="*/ 293 w 1391"/>
                <a:gd name="T69" fmla="*/ 1536 h 1536"/>
                <a:gd name="T70" fmla="*/ 967 w 1391"/>
                <a:gd name="T71" fmla="*/ 659 h 1536"/>
                <a:gd name="T72" fmla="*/ 1033 w 1391"/>
                <a:gd name="T73" fmla="*/ 495 h 1536"/>
                <a:gd name="T74" fmla="*/ 1030 w 1391"/>
                <a:gd name="T75" fmla="*/ 400 h 1536"/>
                <a:gd name="T76" fmla="*/ 966 w 1391"/>
                <a:gd name="T77" fmla="*/ 237 h 1536"/>
                <a:gd name="T78" fmla="*/ 902 w 1391"/>
                <a:gd name="T79" fmla="*/ 168 h 1536"/>
                <a:gd name="T80" fmla="*/ 742 w 1391"/>
                <a:gd name="T81" fmla="*/ 100 h 1536"/>
                <a:gd name="T82" fmla="*/ 649 w 1391"/>
                <a:gd name="T83" fmla="*/ 101 h 1536"/>
                <a:gd name="T84" fmla="*/ 489 w 1391"/>
                <a:gd name="T85" fmla="*/ 168 h 1536"/>
                <a:gd name="T86" fmla="*/ 425 w 1391"/>
                <a:gd name="T87" fmla="*/ 238 h 1536"/>
                <a:gd name="T88" fmla="*/ 358 w 1391"/>
                <a:gd name="T89" fmla="*/ 400 h 1536"/>
                <a:gd name="T90" fmla="*/ 359 w 1391"/>
                <a:gd name="T91" fmla="*/ 495 h 1536"/>
                <a:gd name="T92" fmla="*/ 425 w 1391"/>
                <a:gd name="T93" fmla="*/ 659 h 1536"/>
                <a:gd name="T94" fmla="*/ 489 w 1391"/>
                <a:gd name="T95" fmla="*/ 727 h 1536"/>
                <a:gd name="T96" fmla="*/ 649 w 1391"/>
                <a:gd name="T97" fmla="*/ 798 h 1536"/>
                <a:gd name="T98" fmla="*/ 742 w 1391"/>
                <a:gd name="T99" fmla="*/ 793 h 1536"/>
                <a:gd name="T100" fmla="*/ 900 w 1391"/>
                <a:gd name="T101" fmla="*/ 725 h 1536"/>
                <a:gd name="T102" fmla="*/ 37 w 1391"/>
                <a:gd name="T103" fmla="*/ 1498 h 1536"/>
                <a:gd name="T104" fmla="*/ 37 w 1391"/>
                <a:gd name="T105" fmla="*/ 1263 h 1536"/>
                <a:gd name="T106" fmla="*/ 1124 w 1391"/>
                <a:gd name="T107" fmla="*/ 1262 h 1536"/>
                <a:gd name="T108" fmla="*/ 1354 w 1391"/>
                <a:gd name="T109" fmla="*/ 1262 h 1536"/>
                <a:gd name="T110" fmla="*/ 820 w 1391"/>
                <a:gd name="T111" fmla="*/ 1499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391" h="1536">
                  <a:moveTo>
                    <a:pt x="11" y="1536"/>
                  </a:moveTo>
                  <a:cubicBezTo>
                    <a:pt x="8" y="1527"/>
                    <a:pt x="1" y="1518"/>
                    <a:pt x="1" y="1509"/>
                  </a:cubicBezTo>
                  <a:cubicBezTo>
                    <a:pt x="0" y="1423"/>
                    <a:pt x="1" y="1337"/>
                    <a:pt x="1" y="1251"/>
                  </a:cubicBezTo>
                  <a:cubicBezTo>
                    <a:pt x="1" y="1229"/>
                    <a:pt x="6" y="1225"/>
                    <a:pt x="29" y="1225"/>
                  </a:cubicBezTo>
                  <a:cubicBezTo>
                    <a:pt x="60" y="1225"/>
                    <a:pt x="92" y="1225"/>
                    <a:pt x="125" y="1225"/>
                  </a:cubicBezTo>
                  <a:cubicBezTo>
                    <a:pt x="125" y="1218"/>
                    <a:pt x="125" y="1213"/>
                    <a:pt x="125" y="1208"/>
                  </a:cubicBezTo>
                  <a:cubicBezTo>
                    <a:pt x="125" y="1162"/>
                    <a:pt x="125" y="1116"/>
                    <a:pt x="125" y="1070"/>
                  </a:cubicBezTo>
                  <a:cubicBezTo>
                    <a:pt x="125" y="1047"/>
                    <a:pt x="130" y="1042"/>
                    <a:pt x="153" y="1042"/>
                  </a:cubicBezTo>
                  <a:cubicBezTo>
                    <a:pt x="321" y="1042"/>
                    <a:pt x="489" y="1042"/>
                    <a:pt x="657" y="1042"/>
                  </a:cubicBezTo>
                  <a:cubicBezTo>
                    <a:pt x="663" y="1042"/>
                    <a:pt x="669" y="1042"/>
                    <a:pt x="676" y="1042"/>
                  </a:cubicBezTo>
                  <a:cubicBezTo>
                    <a:pt x="676" y="993"/>
                    <a:pt x="676" y="945"/>
                    <a:pt x="676" y="895"/>
                  </a:cubicBezTo>
                  <a:cubicBezTo>
                    <a:pt x="664" y="895"/>
                    <a:pt x="652" y="895"/>
                    <a:pt x="640" y="895"/>
                  </a:cubicBezTo>
                  <a:cubicBezTo>
                    <a:pt x="619" y="895"/>
                    <a:pt x="614" y="890"/>
                    <a:pt x="614" y="870"/>
                  </a:cubicBezTo>
                  <a:cubicBezTo>
                    <a:pt x="614" y="848"/>
                    <a:pt x="614" y="826"/>
                    <a:pt x="614" y="805"/>
                  </a:cubicBezTo>
                  <a:cubicBezTo>
                    <a:pt x="578" y="790"/>
                    <a:pt x="544" y="776"/>
                    <a:pt x="511" y="762"/>
                  </a:cubicBezTo>
                  <a:cubicBezTo>
                    <a:pt x="496" y="776"/>
                    <a:pt x="479" y="791"/>
                    <a:pt x="463" y="806"/>
                  </a:cubicBezTo>
                  <a:cubicBezTo>
                    <a:pt x="449" y="820"/>
                    <a:pt x="442" y="820"/>
                    <a:pt x="428" y="806"/>
                  </a:cubicBezTo>
                  <a:cubicBezTo>
                    <a:pt x="401" y="778"/>
                    <a:pt x="373" y="750"/>
                    <a:pt x="346" y="722"/>
                  </a:cubicBezTo>
                  <a:cubicBezTo>
                    <a:pt x="334" y="709"/>
                    <a:pt x="334" y="700"/>
                    <a:pt x="346" y="687"/>
                  </a:cubicBezTo>
                  <a:cubicBezTo>
                    <a:pt x="360" y="673"/>
                    <a:pt x="374" y="660"/>
                    <a:pt x="387" y="645"/>
                  </a:cubicBezTo>
                  <a:cubicBezTo>
                    <a:pt x="389" y="642"/>
                    <a:pt x="390" y="634"/>
                    <a:pt x="389" y="630"/>
                  </a:cubicBezTo>
                  <a:cubicBezTo>
                    <a:pt x="377" y="600"/>
                    <a:pt x="365" y="571"/>
                    <a:pt x="354" y="541"/>
                  </a:cubicBezTo>
                  <a:cubicBezTo>
                    <a:pt x="351" y="534"/>
                    <a:pt x="347" y="532"/>
                    <a:pt x="340" y="532"/>
                  </a:cubicBezTo>
                  <a:cubicBezTo>
                    <a:pt x="320" y="532"/>
                    <a:pt x="301" y="532"/>
                    <a:pt x="281" y="532"/>
                  </a:cubicBezTo>
                  <a:cubicBezTo>
                    <a:pt x="266" y="531"/>
                    <a:pt x="260" y="526"/>
                    <a:pt x="260" y="511"/>
                  </a:cubicBezTo>
                  <a:cubicBezTo>
                    <a:pt x="260" y="469"/>
                    <a:pt x="260" y="427"/>
                    <a:pt x="260" y="385"/>
                  </a:cubicBezTo>
                  <a:cubicBezTo>
                    <a:pt x="260" y="370"/>
                    <a:pt x="267" y="363"/>
                    <a:pt x="282" y="363"/>
                  </a:cubicBezTo>
                  <a:cubicBezTo>
                    <a:pt x="301" y="363"/>
                    <a:pt x="320" y="363"/>
                    <a:pt x="339" y="363"/>
                  </a:cubicBezTo>
                  <a:cubicBezTo>
                    <a:pt x="347" y="363"/>
                    <a:pt x="351" y="361"/>
                    <a:pt x="354" y="353"/>
                  </a:cubicBezTo>
                  <a:cubicBezTo>
                    <a:pt x="364" y="324"/>
                    <a:pt x="376" y="295"/>
                    <a:pt x="389" y="267"/>
                  </a:cubicBezTo>
                  <a:cubicBezTo>
                    <a:pt x="392" y="259"/>
                    <a:pt x="392" y="255"/>
                    <a:pt x="386" y="249"/>
                  </a:cubicBezTo>
                  <a:cubicBezTo>
                    <a:pt x="372" y="235"/>
                    <a:pt x="359" y="221"/>
                    <a:pt x="345" y="207"/>
                  </a:cubicBezTo>
                  <a:cubicBezTo>
                    <a:pt x="334" y="195"/>
                    <a:pt x="334" y="186"/>
                    <a:pt x="345" y="175"/>
                  </a:cubicBezTo>
                  <a:cubicBezTo>
                    <a:pt x="373" y="146"/>
                    <a:pt x="401" y="117"/>
                    <a:pt x="429" y="89"/>
                  </a:cubicBezTo>
                  <a:cubicBezTo>
                    <a:pt x="441" y="76"/>
                    <a:pt x="449" y="76"/>
                    <a:pt x="463" y="89"/>
                  </a:cubicBezTo>
                  <a:cubicBezTo>
                    <a:pt x="479" y="105"/>
                    <a:pt x="495" y="120"/>
                    <a:pt x="509" y="134"/>
                  </a:cubicBezTo>
                  <a:cubicBezTo>
                    <a:pt x="541" y="121"/>
                    <a:pt x="573" y="109"/>
                    <a:pt x="605" y="95"/>
                  </a:cubicBezTo>
                  <a:cubicBezTo>
                    <a:pt x="609" y="94"/>
                    <a:pt x="613" y="87"/>
                    <a:pt x="613" y="83"/>
                  </a:cubicBezTo>
                  <a:cubicBezTo>
                    <a:pt x="614" y="63"/>
                    <a:pt x="613" y="43"/>
                    <a:pt x="614" y="23"/>
                  </a:cubicBezTo>
                  <a:cubicBezTo>
                    <a:pt x="614" y="6"/>
                    <a:pt x="620" y="0"/>
                    <a:pt x="636" y="0"/>
                  </a:cubicBezTo>
                  <a:cubicBezTo>
                    <a:pt x="676" y="0"/>
                    <a:pt x="715" y="0"/>
                    <a:pt x="755" y="0"/>
                  </a:cubicBezTo>
                  <a:cubicBezTo>
                    <a:pt x="771" y="0"/>
                    <a:pt x="777" y="6"/>
                    <a:pt x="778" y="23"/>
                  </a:cubicBezTo>
                  <a:cubicBezTo>
                    <a:pt x="778" y="43"/>
                    <a:pt x="778" y="63"/>
                    <a:pt x="778" y="83"/>
                  </a:cubicBezTo>
                  <a:cubicBezTo>
                    <a:pt x="777" y="90"/>
                    <a:pt x="780" y="94"/>
                    <a:pt x="787" y="96"/>
                  </a:cubicBezTo>
                  <a:cubicBezTo>
                    <a:pt x="819" y="108"/>
                    <a:pt x="849" y="121"/>
                    <a:pt x="881" y="134"/>
                  </a:cubicBezTo>
                  <a:cubicBezTo>
                    <a:pt x="895" y="121"/>
                    <a:pt x="911" y="106"/>
                    <a:pt x="926" y="91"/>
                  </a:cubicBezTo>
                  <a:cubicBezTo>
                    <a:pt x="942" y="75"/>
                    <a:pt x="949" y="75"/>
                    <a:pt x="964" y="91"/>
                  </a:cubicBezTo>
                  <a:cubicBezTo>
                    <a:pt x="991" y="118"/>
                    <a:pt x="1017" y="145"/>
                    <a:pt x="1043" y="172"/>
                  </a:cubicBezTo>
                  <a:cubicBezTo>
                    <a:pt x="1058" y="187"/>
                    <a:pt x="1058" y="195"/>
                    <a:pt x="1042" y="210"/>
                  </a:cubicBezTo>
                  <a:cubicBezTo>
                    <a:pt x="1027" y="225"/>
                    <a:pt x="1011" y="239"/>
                    <a:pt x="998" y="251"/>
                  </a:cubicBezTo>
                  <a:cubicBezTo>
                    <a:pt x="1014" y="292"/>
                    <a:pt x="1028" y="327"/>
                    <a:pt x="1043" y="363"/>
                  </a:cubicBezTo>
                  <a:cubicBezTo>
                    <a:pt x="1063" y="363"/>
                    <a:pt x="1085" y="363"/>
                    <a:pt x="1107" y="363"/>
                  </a:cubicBezTo>
                  <a:cubicBezTo>
                    <a:pt x="1125" y="363"/>
                    <a:pt x="1131" y="369"/>
                    <a:pt x="1131" y="386"/>
                  </a:cubicBezTo>
                  <a:cubicBezTo>
                    <a:pt x="1131" y="427"/>
                    <a:pt x="1131" y="468"/>
                    <a:pt x="1131" y="509"/>
                  </a:cubicBezTo>
                  <a:cubicBezTo>
                    <a:pt x="1131" y="526"/>
                    <a:pt x="1125" y="531"/>
                    <a:pt x="1108" y="532"/>
                  </a:cubicBezTo>
                  <a:cubicBezTo>
                    <a:pt x="1089" y="532"/>
                    <a:pt x="1069" y="531"/>
                    <a:pt x="1050" y="532"/>
                  </a:cubicBezTo>
                  <a:cubicBezTo>
                    <a:pt x="1046" y="532"/>
                    <a:pt x="1040" y="536"/>
                    <a:pt x="1038" y="540"/>
                  </a:cubicBezTo>
                  <a:cubicBezTo>
                    <a:pt x="1025" y="573"/>
                    <a:pt x="1013" y="606"/>
                    <a:pt x="999" y="646"/>
                  </a:cubicBezTo>
                  <a:cubicBezTo>
                    <a:pt x="1011" y="657"/>
                    <a:pt x="1028" y="672"/>
                    <a:pt x="1044" y="687"/>
                  </a:cubicBezTo>
                  <a:cubicBezTo>
                    <a:pt x="1058" y="700"/>
                    <a:pt x="1058" y="709"/>
                    <a:pt x="1045" y="722"/>
                  </a:cubicBezTo>
                  <a:cubicBezTo>
                    <a:pt x="1017" y="750"/>
                    <a:pt x="989" y="779"/>
                    <a:pt x="961" y="808"/>
                  </a:cubicBezTo>
                  <a:cubicBezTo>
                    <a:pt x="949" y="820"/>
                    <a:pt x="942" y="819"/>
                    <a:pt x="929" y="807"/>
                  </a:cubicBezTo>
                  <a:cubicBezTo>
                    <a:pt x="916" y="794"/>
                    <a:pt x="903" y="781"/>
                    <a:pt x="891" y="767"/>
                  </a:cubicBezTo>
                  <a:cubicBezTo>
                    <a:pt x="884" y="760"/>
                    <a:pt x="879" y="759"/>
                    <a:pt x="870" y="764"/>
                  </a:cubicBezTo>
                  <a:cubicBezTo>
                    <a:pt x="844" y="777"/>
                    <a:pt x="817" y="788"/>
                    <a:pt x="790" y="798"/>
                  </a:cubicBezTo>
                  <a:cubicBezTo>
                    <a:pt x="781" y="801"/>
                    <a:pt x="777" y="804"/>
                    <a:pt x="777" y="814"/>
                  </a:cubicBezTo>
                  <a:cubicBezTo>
                    <a:pt x="778" y="826"/>
                    <a:pt x="778" y="837"/>
                    <a:pt x="778" y="849"/>
                  </a:cubicBezTo>
                  <a:cubicBezTo>
                    <a:pt x="778" y="895"/>
                    <a:pt x="778" y="895"/>
                    <a:pt x="732" y="895"/>
                  </a:cubicBezTo>
                  <a:cubicBezTo>
                    <a:pt x="726" y="895"/>
                    <a:pt x="720" y="895"/>
                    <a:pt x="714" y="895"/>
                  </a:cubicBezTo>
                  <a:cubicBezTo>
                    <a:pt x="714" y="945"/>
                    <a:pt x="714" y="992"/>
                    <a:pt x="714" y="1042"/>
                  </a:cubicBezTo>
                  <a:cubicBezTo>
                    <a:pt x="720" y="1042"/>
                    <a:pt x="726" y="1042"/>
                    <a:pt x="731" y="1042"/>
                  </a:cubicBezTo>
                  <a:cubicBezTo>
                    <a:pt x="893" y="1042"/>
                    <a:pt x="1055" y="1042"/>
                    <a:pt x="1217" y="1042"/>
                  </a:cubicBezTo>
                  <a:cubicBezTo>
                    <a:pt x="1244" y="1042"/>
                    <a:pt x="1247" y="1045"/>
                    <a:pt x="1247" y="1072"/>
                  </a:cubicBezTo>
                  <a:cubicBezTo>
                    <a:pt x="1248" y="1122"/>
                    <a:pt x="1247" y="1172"/>
                    <a:pt x="1247" y="1224"/>
                  </a:cubicBezTo>
                  <a:cubicBezTo>
                    <a:pt x="1254" y="1224"/>
                    <a:pt x="1259" y="1224"/>
                    <a:pt x="1264" y="1225"/>
                  </a:cubicBezTo>
                  <a:cubicBezTo>
                    <a:pt x="1298" y="1225"/>
                    <a:pt x="1332" y="1224"/>
                    <a:pt x="1366" y="1225"/>
                  </a:cubicBezTo>
                  <a:cubicBezTo>
                    <a:pt x="1384" y="1225"/>
                    <a:pt x="1390" y="1231"/>
                    <a:pt x="1390" y="1249"/>
                  </a:cubicBezTo>
                  <a:cubicBezTo>
                    <a:pt x="1391" y="1337"/>
                    <a:pt x="1391" y="1424"/>
                    <a:pt x="1390" y="1512"/>
                  </a:cubicBezTo>
                  <a:cubicBezTo>
                    <a:pt x="1390" y="1520"/>
                    <a:pt x="1383" y="1528"/>
                    <a:pt x="1379" y="1536"/>
                  </a:cubicBezTo>
                  <a:cubicBezTo>
                    <a:pt x="1285" y="1536"/>
                    <a:pt x="1191" y="1536"/>
                    <a:pt x="1097" y="1536"/>
                  </a:cubicBezTo>
                  <a:cubicBezTo>
                    <a:pt x="1094" y="1529"/>
                    <a:pt x="1088" y="1521"/>
                    <a:pt x="1088" y="1514"/>
                  </a:cubicBezTo>
                  <a:cubicBezTo>
                    <a:pt x="1087" y="1425"/>
                    <a:pt x="1088" y="1336"/>
                    <a:pt x="1088" y="1247"/>
                  </a:cubicBezTo>
                  <a:cubicBezTo>
                    <a:pt x="1088" y="1231"/>
                    <a:pt x="1094" y="1225"/>
                    <a:pt x="1110" y="1225"/>
                  </a:cubicBezTo>
                  <a:cubicBezTo>
                    <a:pt x="1129" y="1224"/>
                    <a:pt x="1148" y="1225"/>
                    <a:pt x="1167" y="1225"/>
                  </a:cubicBezTo>
                  <a:cubicBezTo>
                    <a:pt x="1181" y="1225"/>
                    <a:pt x="1196" y="1225"/>
                    <a:pt x="1211" y="1225"/>
                  </a:cubicBezTo>
                  <a:cubicBezTo>
                    <a:pt x="1211" y="1175"/>
                    <a:pt x="1211" y="1128"/>
                    <a:pt x="1211" y="1080"/>
                  </a:cubicBezTo>
                  <a:cubicBezTo>
                    <a:pt x="1045" y="1080"/>
                    <a:pt x="879" y="1080"/>
                    <a:pt x="714" y="1080"/>
                  </a:cubicBezTo>
                  <a:cubicBezTo>
                    <a:pt x="714" y="1128"/>
                    <a:pt x="714" y="1176"/>
                    <a:pt x="714" y="1225"/>
                  </a:cubicBezTo>
                  <a:cubicBezTo>
                    <a:pt x="720" y="1225"/>
                    <a:pt x="725" y="1225"/>
                    <a:pt x="731" y="1225"/>
                  </a:cubicBezTo>
                  <a:cubicBezTo>
                    <a:pt x="763" y="1225"/>
                    <a:pt x="796" y="1224"/>
                    <a:pt x="828" y="1225"/>
                  </a:cubicBezTo>
                  <a:cubicBezTo>
                    <a:pt x="850" y="1225"/>
                    <a:pt x="856" y="1230"/>
                    <a:pt x="856" y="1252"/>
                  </a:cubicBezTo>
                  <a:cubicBezTo>
                    <a:pt x="856" y="1337"/>
                    <a:pt x="856" y="1423"/>
                    <a:pt x="855" y="1508"/>
                  </a:cubicBezTo>
                  <a:cubicBezTo>
                    <a:pt x="855" y="1518"/>
                    <a:pt x="849" y="1527"/>
                    <a:pt x="845" y="1536"/>
                  </a:cubicBezTo>
                  <a:cubicBezTo>
                    <a:pt x="751" y="1536"/>
                    <a:pt x="657" y="1536"/>
                    <a:pt x="563" y="1536"/>
                  </a:cubicBezTo>
                  <a:cubicBezTo>
                    <a:pt x="560" y="1527"/>
                    <a:pt x="554" y="1517"/>
                    <a:pt x="554" y="1508"/>
                  </a:cubicBezTo>
                  <a:cubicBezTo>
                    <a:pt x="553" y="1428"/>
                    <a:pt x="553" y="1349"/>
                    <a:pt x="553" y="1269"/>
                  </a:cubicBezTo>
                  <a:cubicBezTo>
                    <a:pt x="553" y="1225"/>
                    <a:pt x="553" y="1225"/>
                    <a:pt x="597" y="1225"/>
                  </a:cubicBezTo>
                  <a:cubicBezTo>
                    <a:pt x="624" y="1225"/>
                    <a:pt x="650" y="1225"/>
                    <a:pt x="676" y="1225"/>
                  </a:cubicBezTo>
                  <a:cubicBezTo>
                    <a:pt x="676" y="1175"/>
                    <a:pt x="676" y="1127"/>
                    <a:pt x="676" y="1080"/>
                  </a:cubicBezTo>
                  <a:cubicBezTo>
                    <a:pt x="504" y="1080"/>
                    <a:pt x="333" y="1080"/>
                    <a:pt x="162" y="1080"/>
                  </a:cubicBezTo>
                  <a:cubicBezTo>
                    <a:pt x="162" y="1129"/>
                    <a:pt x="162" y="1176"/>
                    <a:pt x="162" y="1225"/>
                  </a:cubicBezTo>
                  <a:cubicBezTo>
                    <a:pt x="201" y="1225"/>
                    <a:pt x="238" y="1225"/>
                    <a:pt x="276" y="1225"/>
                  </a:cubicBezTo>
                  <a:cubicBezTo>
                    <a:pt x="298" y="1225"/>
                    <a:pt x="304" y="1230"/>
                    <a:pt x="304" y="1252"/>
                  </a:cubicBezTo>
                  <a:cubicBezTo>
                    <a:pt x="304" y="1338"/>
                    <a:pt x="304" y="1424"/>
                    <a:pt x="303" y="1510"/>
                  </a:cubicBezTo>
                  <a:cubicBezTo>
                    <a:pt x="303" y="1518"/>
                    <a:pt x="297" y="1527"/>
                    <a:pt x="293" y="1536"/>
                  </a:cubicBezTo>
                  <a:cubicBezTo>
                    <a:pt x="199" y="1536"/>
                    <a:pt x="105" y="1536"/>
                    <a:pt x="11" y="1536"/>
                  </a:cubicBezTo>
                  <a:close/>
                  <a:moveTo>
                    <a:pt x="1015" y="702"/>
                  </a:moveTo>
                  <a:cubicBezTo>
                    <a:pt x="998" y="687"/>
                    <a:pt x="982" y="673"/>
                    <a:pt x="967" y="659"/>
                  </a:cubicBezTo>
                  <a:cubicBezTo>
                    <a:pt x="953" y="646"/>
                    <a:pt x="953" y="641"/>
                    <a:pt x="964" y="624"/>
                  </a:cubicBezTo>
                  <a:cubicBezTo>
                    <a:pt x="984" y="591"/>
                    <a:pt x="999" y="555"/>
                    <a:pt x="1007" y="516"/>
                  </a:cubicBezTo>
                  <a:cubicBezTo>
                    <a:pt x="1010" y="501"/>
                    <a:pt x="1017" y="495"/>
                    <a:pt x="1033" y="495"/>
                  </a:cubicBezTo>
                  <a:cubicBezTo>
                    <a:pt x="1053" y="496"/>
                    <a:pt x="1073" y="495"/>
                    <a:pt x="1094" y="495"/>
                  </a:cubicBezTo>
                  <a:cubicBezTo>
                    <a:pt x="1094" y="463"/>
                    <a:pt x="1094" y="432"/>
                    <a:pt x="1094" y="400"/>
                  </a:cubicBezTo>
                  <a:cubicBezTo>
                    <a:pt x="1072" y="400"/>
                    <a:pt x="1051" y="399"/>
                    <a:pt x="1030" y="400"/>
                  </a:cubicBezTo>
                  <a:cubicBezTo>
                    <a:pt x="1016" y="400"/>
                    <a:pt x="1010" y="394"/>
                    <a:pt x="1007" y="381"/>
                  </a:cubicBezTo>
                  <a:cubicBezTo>
                    <a:pt x="999" y="341"/>
                    <a:pt x="984" y="304"/>
                    <a:pt x="962" y="269"/>
                  </a:cubicBezTo>
                  <a:cubicBezTo>
                    <a:pt x="954" y="257"/>
                    <a:pt x="955" y="247"/>
                    <a:pt x="966" y="237"/>
                  </a:cubicBezTo>
                  <a:cubicBezTo>
                    <a:pt x="982" y="223"/>
                    <a:pt x="998" y="209"/>
                    <a:pt x="1015" y="193"/>
                  </a:cubicBezTo>
                  <a:cubicBezTo>
                    <a:pt x="989" y="168"/>
                    <a:pt x="966" y="147"/>
                    <a:pt x="945" y="128"/>
                  </a:cubicBezTo>
                  <a:cubicBezTo>
                    <a:pt x="931" y="140"/>
                    <a:pt x="916" y="154"/>
                    <a:pt x="902" y="168"/>
                  </a:cubicBezTo>
                  <a:cubicBezTo>
                    <a:pt x="888" y="182"/>
                    <a:pt x="884" y="183"/>
                    <a:pt x="867" y="172"/>
                  </a:cubicBezTo>
                  <a:cubicBezTo>
                    <a:pt x="835" y="151"/>
                    <a:pt x="801" y="136"/>
                    <a:pt x="764" y="128"/>
                  </a:cubicBezTo>
                  <a:cubicBezTo>
                    <a:pt x="745" y="124"/>
                    <a:pt x="742" y="120"/>
                    <a:pt x="742" y="100"/>
                  </a:cubicBezTo>
                  <a:cubicBezTo>
                    <a:pt x="742" y="80"/>
                    <a:pt x="742" y="59"/>
                    <a:pt x="742" y="37"/>
                  </a:cubicBezTo>
                  <a:cubicBezTo>
                    <a:pt x="710" y="37"/>
                    <a:pt x="681" y="37"/>
                    <a:pt x="649" y="37"/>
                  </a:cubicBezTo>
                  <a:cubicBezTo>
                    <a:pt x="649" y="59"/>
                    <a:pt x="649" y="80"/>
                    <a:pt x="649" y="101"/>
                  </a:cubicBezTo>
                  <a:cubicBezTo>
                    <a:pt x="649" y="119"/>
                    <a:pt x="645" y="124"/>
                    <a:pt x="627" y="128"/>
                  </a:cubicBezTo>
                  <a:cubicBezTo>
                    <a:pt x="590" y="136"/>
                    <a:pt x="556" y="151"/>
                    <a:pt x="524" y="172"/>
                  </a:cubicBezTo>
                  <a:cubicBezTo>
                    <a:pt x="507" y="183"/>
                    <a:pt x="504" y="182"/>
                    <a:pt x="489" y="168"/>
                  </a:cubicBezTo>
                  <a:cubicBezTo>
                    <a:pt x="475" y="154"/>
                    <a:pt x="459" y="140"/>
                    <a:pt x="447" y="128"/>
                  </a:cubicBezTo>
                  <a:cubicBezTo>
                    <a:pt x="425" y="149"/>
                    <a:pt x="402" y="169"/>
                    <a:pt x="376" y="194"/>
                  </a:cubicBezTo>
                  <a:cubicBezTo>
                    <a:pt x="393" y="209"/>
                    <a:pt x="409" y="223"/>
                    <a:pt x="425" y="238"/>
                  </a:cubicBezTo>
                  <a:cubicBezTo>
                    <a:pt x="436" y="247"/>
                    <a:pt x="436" y="258"/>
                    <a:pt x="429" y="270"/>
                  </a:cubicBezTo>
                  <a:cubicBezTo>
                    <a:pt x="407" y="303"/>
                    <a:pt x="392" y="339"/>
                    <a:pt x="384" y="378"/>
                  </a:cubicBezTo>
                  <a:cubicBezTo>
                    <a:pt x="381" y="394"/>
                    <a:pt x="373" y="401"/>
                    <a:pt x="358" y="400"/>
                  </a:cubicBezTo>
                  <a:cubicBezTo>
                    <a:pt x="337" y="399"/>
                    <a:pt x="317" y="400"/>
                    <a:pt x="297" y="400"/>
                  </a:cubicBezTo>
                  <a:cubicBezTo>
                    <a:pt x="297" y="433"/>
                    <a:pt x="297" y="463"/>
                    <a:pt x="297" y="495"/>
                  </a:cubicBezTo>
                  <a:cubicBezTo>
                    <a:pt x="318" y="495"/>
                    <a:pt x="338" y="496"/>
                    <a:pt x="359" y="495"/>
                  </a:cubicBezTo>
                  <a:cubicBezTo>
                    <a:pt x="373" y="495"/>
                    <a:pt x="381" y="501"/>
                    <a:pt x="384" y="515"/>
                  </a:cubicBezTo>
                  <a:cubicBezTo>
                    <a:pt x="392" y="555"/>
                    <a:pt x="406" y="592"/>
                    <a:pt x="428" y="626"/>
                  </a:cubicBezTo>
                  <a:cubicBezTo>
                    <a:pt x="437" y="638"/>
                    <a:pt x="436" y="649"/>
                    <a:pt x="425" y="659"/>
                  </a:cubicBezTo>
                  <a:cubicBezTo>
                    <a:pt x="409" y="673"/>
                    <a:pt x="394" y="687"/>
                    <a:pt x="377" y="702"/>
                  </a:cubicBezTo>
                  <a:cubicBezTo>
                    <a:pt x="403" y="726"/>
                    <a:pt x="426" y="747"/>
                    <a:pt x="448" y="767"/>
                  </a:cubicBezTo>
                  <a:cubicBezTo>
                    <a:pt x="460" y="755"/>
                    <a:pt x="475" y="741"/>
                    <a:pt x="489" y="727"/>
                  </a:cubicBezTo>
                  <a:cubicBezTo>
                    <a:pt x="503" y="714"/>
                    <a:pt x="508" y="713"/>
                    <a:pt x="524" y="723"/>
                  </a:cubicBezTo>
                  <a:cubicBezTo>
                    <a:pt x="555" y="744"/>
                    <a:pt x="589" y="758"/>
                    <a:pt x="625" y="767"/>
                  </a:cubicBezTo>
                  <a:cubicBezTo>
                    <a:pt x="647" y="772"/>
                    <a:pt x="649" y="775"/>
                    <a:pt x="649" y="798"/>
                  </a:cubicBezTo>
                  <a:cubicBezTo>
                    <a:pt x="649" y="818"/>
                    <a:pt x="649" y="837"/>
                    <a:pt x="649" y="858"/>
                  </a:cubicBezTo>
                  <a:cubicBezTo>
                    <a:pt x="681" y="858"/>
                    <a:pt x="711" y="858"/>
                    <a:pt x="742" y="858"/>
                  </a:cubicBezTo>
                  <a:cubicBezTo>
                    <a:pt x="742" y="835"/>
                    <a:pt x="743" y="814"/>
                    <a:pt x="742" y="793"/>
                  </a:cubicBezTo>
                  <a:cubicBezTo>
                    <a:pt x="742" y="778"/>
                    <a:pt x="747" y="771"/>
                    <a:pt x="762" y="768"/>
                  </a:cubicBezTo>
                  <a:cubicBezTo>
                    <a:pt x="800" y="760"/>
                    <a:pt x="836" y="744"/>
                    <a:pt x="869" y="722"/>
                  </a:cubicBezTo>
                  <a:cubicBezTo>
                    <a:pt x="880" y="714"/>
                    <a:pt x="890" y="715"/>
                    <a:pt x="900" y="725"/>
                  </a:cubicBezTo>
                  <a:cubicBezTo>
                    <a:pt x="915" y="741"/>
                    <a:pt x="931" y="755"/>
                    <a:pt x="945" y="767"/>
                  </a:cubicBezTo>
                  <a:cubicBezTo>
                    <a:pt x="966" y="748"/>
                    <a:pt x="988" y="727"/>
                    <a:pt x="1015" y="702"/>
                  </a:cubicBezTo>
                  <a:close/>
                  <a:moveTo>
                    <a:pt x="37" y="1498"/>
                  </a:moveTo>
                  <a:cubicBezTo>
                    <a:pt x="115" y="1498"/>
                    <a:pt x="191" y="1498"/>
                    <a:pt x="267" y="1498"/>
                  </a:cubicBezTo>
                  <a:cubicBezTo>
                    <a:pt x="267" y="1419"/>
                    <a:pt x="267" y="1341"/>
                    <a:pt x="267" y="1263"/>
                  </a:cubicBezTo>
                  <a:cubicBezTo>
                    <a:pt x="189" y="1263"/>
                    <a:pt x="113" y="1263"/>
                    <a:pt x="37" y="1263"/>
                  </a:cubicBezTo>
                  <a:cubicBezTo>
                    <a:pt x="37" y="1342"/>
                    <a:pt x="37" y="1420"/>
                    <a:pt x="37" y="1498"/>
                  </a:cubicBezTo>
                  <a:close/>
                  <a:moveTo>
                    <a:pt x="1354" y="1262"/>
                  </a:moveTo>
                  <a:cubicBezTo>
                    <a:pt x="1277" y="1262"/>
                    <a:pt x="1201" y="1262"/>
                    <a:pt x="1124" y="1262"/>
                  </a:cubicBezTo>
                  <a:cubicBezTo>
                    <a:pt x="1124" y="1342"/>
                    <a:pt x="1124" y="1420"/>
                    <a:pt x="1124" y="1499"/>
                  </a:cubicBezTo>
                  <a:cubicBezTo>
                    <a:pt x="1201" y="1499"/>
                    <a:pt x="1277" y="1499"/>
                    <a:pt x="1354" y="1499"/>
                  </a:cubicBezTo>
                  <a:cubicBezTo>
                    <a:pt x="1354" y="1420"/>
                    <a:pt x="1354" y="1342"/>
                    <a:pt x="1354" y="1262"/>
                  </a:cubicBezTo>
                  <a:close/>
                  <a:moveTo>
                    <a:pt x="590" y="1262"/>
                  </a:moveTo>
                  <a:cubicBezTo>
                    <a:pt x="590" y="1342"/>
                    <a:pt x="590" y="1420"/>
                    <a:pt x="590" y="1499"/>
                  </a:cubicBezTo>
                  <a:cubicBezTo>
                    <a:pt x="667" y="1499"/>
                    <a:pt x="743" y="1499"/>
                    <a:pt x="820" y="1499"/>
                  </a:cubicBezTo>
                  <a:cubicBezTo>
                    <a:pt x="820" y="1419"/>
                    <a:pt x="820" y="1341"/>
                    <a:pt x="820" y="1262"/>
                  </a:cubicBezTo>
                  <a:cubicBezTo>
                    <a:pt x="743" y="1262"/>
                    <a:pt x="666" y="1262"/>
                    <a:pt x="590" y="1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7" name="Freeform 17">
              <a:extLst>
                <a:ext uri="{FF2B5EF4-FFF2-40B4-BE49-F238E27FC236}">
                  <a16:creationId xmlns:a16="http://schemas.microsoft.com/office/drawing/2014/main" id="{E5A29F39-5A16-A123-C580-11F5B10256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44963" y="4676776"/>
              <a:ext cx="84138" cy="87313"/>
            </a:xfrm>
            <a:custGeom>
              <a:avLst/>
              <a:gdLst>
                <a:gd name="T0" fmla="*/ 285 w 285"/>
                <a:gd name="T1" fmla="*/ 146 h 293"/>
                <a:gd name="T2" fmla="*/ 144 w 285"/>
                <a:gd name="T3" fmla="*/ 293 h 293"/>
                <a:gd name="T4" fmla="*/ 0 w 285"/>
                <a:gd name="T5" fmla="*/ 147 h 293"/>
                <a:gd name="T6" fmla="*/ 143 w 285"/>
                <a:gd name="T7" fmla="*/ 0 h 293"/>
                <a:gd name="T8" fmla="*/ 285 w 285"/>
                <a:gd name="T9" fmla="*/ 146 h 293"/>
                <a:gd name="T10" fmla="*/ 249 w 285"/>
                <a:gd name="T11" fmla="*/ 148 h 293"/>
                <a:gd name="T12" fmla="*/ 147 w 285"/>
                <a:gd name="T13" fmla="*/ 37 h 293"/>
                <a:gd name="T14" fmla="*/ 36 w 285"/>
                <a:gd name="T15" fmla="*/ 144 h 293"/>
                <a:gd name="T16" fmla="*/ 138 w 285"/>
                <a:gd name="T17" fmla="*/ 256 h 293"/>
                <a:gd name="T18" fmla="*/ 249 w 285"/>
                <a:gd name="T19" fmla="*/ 148 h 2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5" h="293">
                  <a:moveTo>
                    <a:pt x="285" y="146"/>
                  </a:moveTo>
                  <a:cubicBezTo>
                    <a:pt x="285" y="227"/>
                    <a:pt x="222" y="292"/>
                    <a:pt x="144" y="293"/>
                  </a:cubicBezTo>
                  <a:cubicBezTo>
                    <a:pt x="65" y="293"/>
                    <a:pt x="0" y="228"/>
                    <a:pt x="0" y="147"/>
                  </a:cubicBezTo>
                  <a:cubicBezTo>
                    <a:pt x="0" y="66"/>
                    <a:pt x="64" y="0"/>
                    <a:pt x="143" y="0"/>
                  </a:cubicBezTo>
                  <a:cubicBezTo>
                    <a:pt x="222" y="1"/>
                    <a:pt x="284" y="65"/>
                    <a:pt x="285" y="146"/>
                  </a:cubicBezTo>
                  <a:close/>
                  <a:moveTo>
                    <a:pt x="249" y="148"/>
                  </a:moveTo>
                  <a:cubicBezTo>
                    <a:pt x="251" y="89"/>
                    <a:pt x="204" y="38"/>
                    <a:pt x="147" y="37"/>
                  </a:cubicBezTo>
                  <a:cubicBezTo>
                    <a:pt x="86" y="35"/>
                    <a:pt x="37" y="83"/>
                    <a:pt x="36" y="144"/>
                  </a:cubicBezTo>
                  <a:cubicBezTo>
                    <a:pt x="34" y="203"/>
                    <a:pt x="81" y="255"/>
                    <a:pt x="138" y="256"/>
                  </a:cubicBezTo>
                  <a:cubicBezTo>
                    <a:pt x="199" y="258"/>
                    <a:pt x="248" y="210"/>
                    <a:pt x="249" y="1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8" name="Freeform 18">
              <a:extLst>
                <a:ext uri="{FF2B5EF4-FFF2-40B4-BE49-F238E27FC236}">
                  <a16:creationId xmlns:a16="http://schemas.microsoft.com/office/drawing/2014/main" id="{63F55029-A0D2-B69F-3602-E6338657633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78250" y="4737101"/>
              <a:ext cx="74613" cy="76200"/>
            </a:xfrm>
            <a:custGeom>
              <a:avLst/>
              <a:gdLst>
                <a:gd name="T0" fmla="*/ 125 w 250"/>
                <a:gd name="T1" fmla="*/ 1 h 257"/>
                <a:gd name="T2" fmla="*/ 249 w 250"/>
                <a:gd name="T3" fmla="*/ 128 h 257"/>
                <a:gd name="T4" fmla="*/ 124 w 250"/>
                <a:gd name="T5" fmla="*/ 256 h 257"/>
                <a:gd name="T6" fmla="*/ 0 w 250"/>
                <a:gd name="T7" fmla="*/ 127 h 257"/>
                <a:gd name="T8" fmla="*/ 125 w 250"/>
                <a:gd name="T9" fmla="*/ 1 h 257"/>
                <a:gd name="T10" fmla="*/ 124 w 250"/>
                <a:gd name="T11" fmla="*/ 37 h 257"/>
                <a:gd name="T12" fmla="*/ 36 w 250"/>
                <a:gd name="T13" fmla="*/ 129 h 257"/>
                <a:gd name="T14" fmla="*/ 124 w 250"/>
                <a:gd name="T15" fmla="*/ 220 h 257"/>
                <a:gd name="T16" fmla="*/ 214 w 250"/>
                <a:gd name="T17" fmla="*/ 129 h 257"/>
                <a:gd name="T18" fmla="*/ 124 w 250"/>
                <a:gd name="T19" fmla="*/ 37 h 2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0" h="257">
                  <a:moveTo>
                    <a:pt x="125" y="1"/>
                  </a:moveTo>
                  <a:cubicBezTo>
                    <a:pt x="194" y="1"/>
                    <a:pt x="249" y="58"/>
                    <a:pt x="249" y="128"/>
                  </a:cubicBezTo>
                  <a:cubicBezTo>
                    <a:pt x="250" y="199"/>
                    <a:pt x="193" y="257"/>
                    <a:pt x="124" y="256"/>
                  </a:cubicBezTo>
                  <a:cubicBezTo>
                    <a:pt x="55" y="256"/>
                    <a:pt x="0" y="199"/>
                    <a:pt x="0" y="127"/>
                  </a:cubicBezTo>
                  <a:cubicBezTo>
                    <a:pt x="1" y="57"/>
                    <a:pt x="56" y="0"/>
                    <a:pt x="125" y="1"/>
                  </a:cubicBezTo>
                  <a:close/>
                  <a:moveTo>
                    <a:pt x="124" y="37"/>
                  </a:moveTo>
                  <a:cubicBezTo>
                    <a:pt x="75" y="37"/>
                    <a:pt x="35" y="79"/>
                    <a:pt x="36" y="129"/>
                  </a:cubicBezTo>
                  <a:cubicBezTo>
                    <a:pt x="36" y="180"/>
                    <a:pt x="76" y="220"/>
                    <a:pt x="124" y="220"/>
                  </a:cubicBezTo>
                  <a:cubicBezTo>
                    <a:pt x="173" y="220"/>
                    <a:pt x="214" y="179"/>
                    <a:pt x="214" y="129"/>
                  </a:cubicBezTo>
                  <a:cubicBezTo>
                    <a:pt x="214" y="78"/>
                    <a:pt x="173" y="37"/>
                    <a:pt x="124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39" name="Freeform 19">
              <a:extLst>
                <a:ext uri="{FF2B5EF4-FFF2-40B4-BE49-F238E27FC236}">
                  <a16:creationId xmlns:a16="http://schemas.microsoft.com/office/drawing/2014/main" id="{6C80C767-E7D5-61A7-C9F8-BD182466FC6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30650" y="4629151"/>
              <a:ext cx="120650" cy="123825"/>
            </a:xfrm>
            <a:custGeom>
              <a:avLst/>
              <a:gdLst>
                <a:gd name="T0" fmla="*/ 403 w 403"/>
                <a:gd name="T1" fmla="*/ 208 h 415"/>
                <a:gd name="T2" fmla="*/ 201 w 403"/>
                <a:gd name="T3" fmla="*/ 414 h 415"/>
                <a:gd name="T4" fmla="*/ 0 w 403"/>
                <a:gd name="T5" fmla="*/ 204 h 415"/>
                <a:gd name="T6" fmla="*/ 203 w 403"/>
                <a:gd name="T7" fmla="*/ 0 h 415"/>
                <a:gd name="T8" fmla="*/ 403 w 403"/>
                <a:gd name="T9" fmla="*/ 208 h 415"/>
                <a:gd name="T10" fmla="*/ 201 w 403"/>
                <a:gd name="T11" fmla="*/ 39 h 415"/>
                <a:gd name="T12" fmla="*/ 36 w 403"/>
                <a:gd name="T13" fmla="*/ 209 h 415"/>
                <a:gd name="T14" fmla="*/ 203 w 403"/>
                <a:gd name="T15" fmla="*/ 378 h 415"/>
                <a:gd name="T16" fmla="*/ 366 w 403"/>
                <a:gd name="T17" fmla="*/ 208 h 415"/>
                <a:gd name="T18" fmla="*/ 201 w 403"/>
                <a:gd name="T19" fmla="*/ 39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03" h="415">
                  <a:moveTo>
                    <a:pt x="403" y="208"/>
                  </a:moveTo>
                  <a:cubicBezTo>
                    <a:pt x="403" y="323"/>
                    <a:pt x="313" y="415"/>
                    <a:pt x="201" y="414"/>
                  </a:cubicBezTo>
                  <a:cubicBezTo>
                    <a:pt x="87" y="414"/>
                    <a:pt x="0" y="322"/>
                    <a:pt x="0" y="204"/>
                  </a:cubicBezTo>
                  <a:cubicBezTo>
                    <a:pt x="0" y="92"/>
                    <a:pt x="92" y="0"/>
                    <a:pt x="203" y="0"/>
                  </a:cubicBezTo>
                  <a:cubicBezTo>
                    <a:pt x="313" y="1"/>
                    <a:pt x="403" y="94"/>
                    <a:pt x="403" y="208"/>
                  </a:cubicBezTo>
                  <a:close/>
                  <a:moveTo>
                    <a:pt x="201" y="39"/>
                  </a:moveTo>
                  <a:cubicBezTo>
                    <a:pt x="110" y="39"/>
                    <a:pt x="35" y="115"/>
                    <a:pt x="36" y="209"/>
                  </a:cubicBezTo>
                  <a:cubicBezTo>
                    <a:pt x="37" y="301"/>
                    <a:pt x="112" y="378"/>
                    <a:pt x="203" y="378"/>
                  </a:cubicBezTo>
                  <a:cubicBezTo>
                    <a:pt x="292" y="378"/>
                    <a:pt x="366" y="301"/>
                    <a:pt x="366" y="208"/>
                  </a:cubicBezTo>
                  <a:cubicBezTo>
                    <a:pt x="366" y="113"/>
                    <a:pt x="293" y="38"/>
                    <a:pt x="201" y="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0" name="Freeform 20">
              <a:extLst>
                <a:ext uri="{FF2B5EF4-FFF2-40B4-BE49-F238E27FC236}">
                  <a16:creationId xmlns:a16="http://schemas.microsoft.com/office/drawing/2014/main" id="{8BFBE5C7-5977-3D06-479B-F2CCDCA9B0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0" y="4949826"/>
              <a:ext cx="36513" cy="38100"/>
            </a:xfrm>
            <a:custGeom>
              <a:avLst/>
              <a:gdLst>
                <a:gd name="T0" fmla="*/ 1 w 126"/>
                <a:gd name="T1" fmla="*/ 63 h 127"/>
                <a:gd name="T2" fmla="*/ 1 w 126"/>
                <a:gd name="T3" fmla="*/ 20 h 127"/>
                <a:gd name="T4" fmla="*/ 21 w 126"/>
                <a:gd name="T5" fmla="*/ 0 h 127"/>
                <a:gd name="T6" fmla="*/ 105 w 126"/>
                <a:gd name="T7" fmla="*/ 0 h 127"/>
                <a:gd name="T8" fmla="*/ 126 w 126"/>
                <a:gd name="T9" fmla="*/ 20 h 127"/>
                <a:gd name="T10" fmla="*/ 126 w 126"/>
                <a:gd name="T11" fmla="*/ 107 h 127"/>
                <a:gd name="T12" fmla="*/ 105 w 126"/>
                <a:gd name="T13" fmla="*/ 127 h 127"/>
                <a:gd name="T14" fmla="*/ 21 w 126"/>
                <a:gd name="T15" fmla="*/ 127 h 127"/>
                <a:gd name="T16" fmla="*/ 1 w 126"/>
                <a:gd name="T17" fmla="*/ 107 h 127"/>
                <a:gd name="T18" fmla="*/ 1 w 126"/>
                <a:gd name="T19" fmla="*/ 63 h 127"/>
                <a:gd name="T20" fmla="*/ 37 w 126"/>
                <a:gd name="T21" fmla="*/ 37 h 127"/>
                <a:gd name="T22" fmla="*/ 37 w 126"/>
                <a:gd name="T23" fmla="*/ 89 h 127"/>
                <a:gd name="T24" fmla="*/ 89 w 126"/>
                <a:gd name="T25" fmla="*/ 89 h 127"/>
                <a:gd name="T26" fmla="*/ 89 w 126"/>
                <a:gd name="T27" fmla="*/ 37 h 127"/>
                <a:gd name="T28" fmla="*/ 37 w 126"/>
                <a:gd name="T29" fmla="*/ 37 h 1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6" h="127">
                  <a:moveTo>
                    <a:pt x="1" y="63"/>
                  </a:moveTo>
                  <a:cubicBezTo>
                    <a:pt x="1" y="49"/>
                    <a:pt x="0" y="34"/>
                    <a:pt x="1" y="20"/>
                  </a:cubicBezTo>
                  <a:cubicBezTo>
                    <a:pt x="1" y="7"/>
                    <a:pt x="7" y="0"/>
                    <a:pt x="21" y="0"/>
                  </a:cubicBezTo>
                  <a:cubicBezTo>
                    <a:pt x="49" y="0"/>
                    <a:pt x="77" y="0"/>
                    <a:pt x="105" y="0"/>
                  </a:cubicBezTo>
                  <a:cubicBezTo>
                    <a:pt x="119" y="0"/>
                    <a:pt x="125" y="7"/>
                    <a:pt x="126" y="20"/>
                  </a:cubicBezTo>
                  <a:cubicBezTo>
                    <a:pt x="126" y="49"/>
                    <a:pt x="126" y="78"/>
                    <a:pt x="126" y="107"/>
                  </a:cubicBezTo>
                  <a:cubicBezTo>
                    <a:pt x="125" y="120"/>
                    <a:pt x="118" y="127"/>
                    <a:pt x="105" y="127"/>
                  </a:cubicBezTo>
                  <a:cubicBezTo>
                    <a:pt x="77" y="127"/>
                    <a:pt x="49" y="127"/>
                    <a:pt x="21" y="127"/>
                  </a:cubicBezTo>
                  <a:cubicBezTo>
                    <a:pt x="8" y="127"/>
                    <a:pt x="1" y="120"/>
                    <a:pt x="1" y="107"/>
                  </a:cubicBezTo>
                  <a:cubicBezTo>
                    <a:pt x="0" y="92"/>
                    <a:pt x="1" y="78"/>
                    <a:pt x="1" y="63"/>
                  </a:cubicBezTo>
                  <a:close/>
                  <a:moveTo>
                    <a:pt x="37" y="37"/>
                  </a:moveTo>
                  <a:cubicBezTo>
                    <a:pt x="37" y="55"/>
                    <a:pt x="37" y="72"/>
                    <a:pt x="37" y="89"/>
                  </a:cubicBezTo>
                  <a:cubicBezTo>
                    <a:pt x="55" y="89"/>
                    <a:pt x="72" y="89"/>
                    <a:pt x="89" y="89"/>
                  </a:cubicBezTo>
                  <a:cubicBezTo>
                    <a:pt x="89" y="71"/>
                    <a:pt x="89" y="54"/>
                    <a:pt x="89" y="37"/>
                  </a:cubicBezTo>
                  <a:cubicBezTo>
                    <a:pt x="71" y="37"/>
                    <a:pt x="55" y="37"/>
                    <a:pt x="37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1" name="Freeform 21">
              <a:extLst>
                <a:ext uri="{FF2B5EF4-FFF2-40B4-BE49-F238E27FC236}">
                  <a16:creationId xmlns:a16="http://schemas.microsoft.com/office/drawing/2014/main" id="{C8AEBBA8-72F2-E990-1B2F-05989A06250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33850" y="4949826"/>
              <a:ext cx="36513" cy="38100"/>
            </a:xfrm>
            <a:custGeom>
              <a:avLst/>
              <a:gdLst>
                <a:gd name="T0" fmla="*/ 125 w 125"/>
                <a:gd name="T1" fmla="*/ 66 h 129"/>
                <a:gd name="T2" fmla="*/ 125 w 125"/>
                <a:gd name="T3" fmla="*/ 106 h 129"/>
                <a:gd name="T4" fmla="*/ 104 w 125"/>
                <a:gd name="T5" fmla="*/ 128 h 129"/>
                <a:gd name="T6" fmla="*/ 21 w 125"/>
                <a:gd name="T7" fmla="*/ 128 h 129"/>
                <a:gd name="T8" fmla="*/ 1 w 125"/>
                <a:gd name="T9" fmla="*/ 108 h 129"/>
                <a:gd name="T10" fmla="*/ 1 w 125"/>
                <a:gd name="T11" fmla="*/ 20 h 129"/>
                <a:gd name="T12" fmla="*/ 21 w 125"/>
                <a:gd name="T13" fmla="*/ 1 h 129"/>
                <a:gd name="T14" fmla="*/ 104 w 125"/>
                <a:gd name="T15" fmla="*/ 1 h 129"/>
                <a:gd name="T16" fmla="*/ 125 w 125"/>
                <a:gd name="T17" fmla="*/ 22 h 129"/>
                <a:gd name="T18" fmla="*/ 125 w 125"/>
                <a:gd name="T19" fmla="*/ 66 h 129"/>
                <a:gd name="T20" fmla="*/ 37 w 125"/>
                <a:gd name="T21" fmla="*/ 90 h 129"/>
                <a:gd name="T22" fmla="*/ 88 w 125"/>
                <a:gd name="T23" fmla="*/ 90 h 129"/>
                <a:gd name="T24" fmla="*/ 88 w 125"/>
                <a:gd name="T25" fmla="*/ 38 h 129"/>
                <a:gd name="T26" fmla="*/ 37 w 125"/>
                <a:gd name="T27" fmla="*/ 38 h 129"/>
                <a:gd name="T28" fmla="*/ 37 w 125"/>
                <a:gd name="T29" fmla="*/ 90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29">
                  <a:moveTo>
                    <a:pt x="125" y="66"/>
                  </a:moveTo>
                  <a:cubicBezTo>
                    <a:pt x="125" y="79"/>
                    <a:pt x="125" y="92"/>
                    <a:pt x="125" y="106"/>
                  </a:cubicBezTo>
                  <a:cubicBezTo>
                    <a:pt x="125" y="122"/>
                    <a:pt x="119" y="128"/>
                    <a:pt x="104" y="128"/>
                  </a:cubicBezTo>
                  <a:cubicBezTo>
                    <a:pt x="76" y="129"/>
                    <a:pt x="49" y="128"/>
                    <a:pt x="21" y="128"/>
                  </a:cubicBezTo>
                  <a:cubicBezTo>
                    <a:pt x="8" y="128"/>
                    <a:pt x="1" y="121"/>
                    <a:pt x="1" y="108"/>
                  </a:cubicBezTo>
                  <a:cubicBezTo>
                    <a:pt x="0" y="79"/>
                    <a:pt x="0" y="49"/>
                    <a:pt x="1" y="20"/>
                  </a:cubicBezTo>
                  <a:cubicBezTo>
                    <a:pt x="1" y="7"/>
                    <a:pt x="8" y="1"/>
                    <a:pt x="21" y="1"/>
                  </a:cubicBezTo>
                  <a:cubicBezTo>
                    <a:pt x="49" y="1"/>
                    <a:pt x="76" y="0"/>
                    <a:pt x="104" y="1"/>
                  </a:cubicBezTo>
                  <a:cubicBezTo>
                    <a:pt x="119" y="1"/>
                    <a:pt x="125" y="7"/>
                    <a:pt x="125" y="22"/>
                  </a:cubicBezTo>
                  <a:cubicBezTo>
                    <a:pt x="125" y="37"/>
                    <a:pt x="125" y="51"/>
                    <a:pt x="125" y="66"/>
                  </a:cubicBezTo>
                  <a:close/>
                  <a:moveTo>
                    <a:pt x="37" y="90"/>
                  </a:moveTo>
                  <a:cubicBezTo>
                    <a:pt x="55" y="90"/>
                    <a:pt x="72" y="90"/>
                    <a:pt x="88" y="90"/>
                  </a:cubicBezTo>
                  <a:cubicBezTo>
                    <a:pt x="88" y="72"/>
                    <a:pt x="88" y="55"/>
                    <a:pt x="88" y="38"/>
                  </a:cubicBezTo>
                  <a:cubicBezTo>
                    <a:pt x="70" y="38"/>
                    <a:pt x="54" y="38"/>
                    <a:pt x="37" y="38"/>
                  </a:cubicBezTo>
                  <a:cubicBezTo>
                    <a:pt x="37" y="56"/>
                    <a:pt x="37" y="73"/>
                    <a:pt x="37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2" name="Freeform 22">
              <a:extLst>
                <a:ext uri="{FF2B5EF4-FFF2-40B4-BE49-F238E27FC236}">
                  <a16:creationId xmlns:a16="http://schemas.microsoft.com/office/drawing/2014/main" id="{FA9EE163-FB7B-6B08-0628-2EF39A7A4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75100" y="4949826"/>
              <a:ext cx="36513" cy="38100"/>
            </a:xfrm>
            <a:custGeom>
              <a:avLst/>
              <a:gdLst>
                <a:gd name="T0" fmla="*/ 125 w 125"/>
                <a:gd name="T1" fmla="*/ 65 h 129"/>
                <a:gd name="T2" fmla="*/ 125 w 125"/>
                <a:gd name="T3" fmla="*/ 107 h 129"/>
                <a:gd name="T4" fmla="*/ 104 w 125"/>
                <a:gd name="T5" fmla="*/ 128 h 129"/>
                <a:gd name="T6" fmla="*/ 20 w 125"/>
                <a:gd name="T7" fmla="*/ 128 h 129"/>
                <a:gd name="T8" fmla="*/ 0 w 125"/>
                <a:gd name="T9" fmla="*/ 108 h 129"/>
                <a:gd name="T10" fmla="*/ 0 w 125"/>
                <a:gd name="T11" fmla="*/ 21 h 129"/>
                <a:gd name="T12" fmla="*/ 21 w 125"/>
                <a:gd name="T13" fmla="*/ 1 h 129"/>
                <a:gd name="T14" fmla="*/ 105 w 125"/>
                <a:gd name="T15" fmla="*/ 1 h 129"/>
                <a:gd name="T16" fmla="*/ 125 w 125"/>
                <a:gd name="T17" fmla="*/ 21 h 129"/>
                <a:gd name="T18" fmla="*/ 125 w 125"/>
                <a:gd name="T19" fmla="*/ 65 h 129"/>
                <a:gd name="T20" fmla="*/ 36 w 125"/>
                <a:gd name="T21" fmla="*/ 91 h 129"/>
                <a:gd name="T22" fmla="*/ 88 w 125"/>
                <a:gd name="T23" fmla="*/ 91 h 129"/>
                <a:gd name="T24" fmla="*/ 88 w 125"/>
                <a:gd name="T25" fmla="*/ 38 h 129"/>
                <a:gd name="T26" fmla="*/ 36 w 125"/>
                <a:gd name="T27" fmla="*/ 38 h 129"/>
                <a:gd name="T28" fmla="*/ 36 w 125"/>
                <a:gd name="T29" fmla="*/ 91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25" h="129">
                  <a:moveTo>
                    <a:pt x="125" y="65"/>
                  </a:moveTo>
                  <a:cubicBezTo>
                    <a:pt x="125" y="79"/>
                    <a:pt x="125" y="93"/>
                    <a:pt x="125" y="107"/>
                  </a:cubicBezTo>
                  <a:cubicBezTo>
                    <a:pt x="124" y="121"/>
                    <a:pt x="119" y="128"/>
                    <a:pt x="104" y="128"/>
                  </a:cubicBezTo>
                  <a:cubicBezTo>
                    <a:pt x="76" y="129"/>
                    <a:pt x="48" y="128"/>
                    <a:pt x="20" y="128"/>
                  </a:cubicBezTo>
                  <a:cubicBezTo>
                    <a:pt x="7" y="128"/>
                    <a:pt x="0" y="121"/>
                    <a:pt x="0" y="108"/>
                  </a:cubicBezTo>
                  <a:cubicBezTo>
                    <a:pt x="0" y="79"/>
                    <a:pt x="0" y="50"/>
                    <a:pt x="0" y="21"/>
                  </a:cubicBezTo>
                  <a:cubicBezTo>
                    <a:pt x="0" y="8"/>
                    <a:pt x="7" y="0"/>
                    <a:pt x="21" y="1"/>
                  </a:cubicBezTo>
                  <a:cubicBezTo>
                    <a:pt x="49" y="1"/>
                    <a:pt x="77" y="1"/>
                    <a:pt x="105" y="1"/>
                  </a:cubicBezTo>
                  <a:cubicBezTo>
                    <a:pt x="118" y="1"/>
                    <a:pt x="125" y="8"/>
                    <a:pt x="125" y="21"/>
                  </a:cubicBezTo>
                  <a:cubicBezTo>
                    <a:pt x="125" y="36"/>
                    <a:pt x="125" y="50"/>
                    <a:pt x="125" y="65"/>
                  </a:cubicBezTo>
                  <a:close/>
                  <a:moveTo>
                    <a:pt x="36" y="91"/>
                  </a:moveTo>
                  <a:cubicBezTo>
                    <a:pt x="54" y="91"/>
                    <a:pt x="71" y="91"/>
                    <a:pt x="88" y="91"/>
                  </a:cubicBezTo>
                  <a:cubicBezTo>
                    <a:pt x="88" y="72"/>
                    <a:pt x="88" y="55"/>
                    <a:pt x="88" y="38"/>
                  </a:cubicBezTo>
                  <a:cubicBezTo>
                    <a:pt x="70" y="38"/>
                    <a:pt x="53" y="38"/>
                    <a:pt x="36" y="38"/>
                  </a:cubicBezTo>
                  <a:cubicBezTo>
                    <a:pt x="36" y="56"/>
                    <a:pt x="36" y="72"/>
                    <a:pt x="36" y="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3" name="Freeform 23">
              <a:extLst>
                <a:ext uri="{FF2B5EF4-FFF2-40B4-BE49-F238E27FC236}">
                  <a16:creationId xmlns:a16="http://schemas.microsoft.com/office/drawing/2014/main" id="{9BAD3A45-E3B5-2E4E-AAAB-2A1FDE856A4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59225" y="4659313"/>
              <a:ext cx="61913" cy="63500"/>
            </a:xfrm>
            <a:custGeom>
              <a:avLst/>
              <a:gdLst>
                <a:gd name="T0" fmla="*/ 210 w 210"/>
                <a:gd name="T1" fmla="*/ 108 h 215"/>
                <a:gd name="T2" fmla="*/ 105 w 210"/>
                <a:gd name="T3" fmla="*/ 215 h 215"/>
                <a:gd name="T4" fmla="*/ 1 w 210"/>
                <a:gd name="T5" fmla="*/ 107 h 215"/>
                <a:gd name="T6" fmla="*/ 106 w 210"/>
                <a:gd name="T7" fmla="*/ 0 h 215"/>
                <a:gd name="T8" fmla="*/ 210 w 210"/>
                <a:gd name="T9" fmla="*/ 108 h 215"/>
                <a:gd name="T10" fmla="*/ 38 w 210"/>
                <a:gd name="T11" fmla="*/ 107 h 215"/>
                <a:gd name="T12" fmla="*/ 105 w 210"/>
                <a:gd name="T13" fmla="*/ 177 h 215"/>
                <a:gd name="T14" fmla="*/ 173 w 210"/>
                <a:gd name="T15" fmla="*/ 108 h 215"/>
                <a:gd name="T16" fmla="*/ 106 w 210"/>
                <a:gd name="T17" fmla="*/ 38 h 215"/>
                <a:gd name="T18" fmla="*/ 38 w 210"/>
                <a:gd name="T19" fmla="*/ 107 h 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0" h="215">
                  <a:moveTo>
                    <a:pt x="210" y="108"/>
                  </a:moveTo>
                  <a:cubicBezTo>
                    <a:pt x="210" y="167"/>
                    <a:pt x="162" y="215"/>
                    <a:pt x="105" y="215"/>
                  </a:cubicBezTo>
                  <a:cubicBezTo>
                    <a:pt x="48" y="215"/>
                    <a:pt x="0" y="165"/>
                    <a:pt x="1" y="107"/>
                  </a:cubicBezTo>
                  <a:cubicBezTo>
                    <a:pt x="2" y="48"/>
                    <a:pt x="50" y="0"/>
                    <a:pt x="106" y="0"/>
                  </a:cubicBezTo>
                  <a:cubicBezTo>
                    <a:pt x="164" y="1"/>
                    <a:pt x="210" y="50"/>
                    <a:pt x="210" y="108"/>
                  </a:cubicBezTo>
                  <a:close/>
                  <a:moveTo>
                    <a:pt x="38" y="107"/>
                  </a:moveTo>
                  <a:cubicBezTo>
                    <a:pt x="38" y="147"/>
                    <a:pt x="67" y="177"/>
                    <a:pt x="105" y="177"/>
                  </a:cubicBezTo>
                  <a:cubicBezTo>
                    <a:pt x="143" y="177"/>
                    <a:pt x="173" y="146"/>
                    <a:pt x="173" y="108"/>
                  </a:cubicBezTo>
                  <a:cubicBezTo>
                    <a:pt x="174" y="70"/>
                    <a:pt x="143" y="38"/>
                    <a:pt x="106" y="38"/>
                  </a:cubicBezTo>
                  <a:cubicBezTo>
                    <a:pt x="69" y="38"/>
                    <a:pt x="38" y="69"/>
                    <a:pt x="38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44" name="Group 343">
            <a:extLst>
              <a:ext uri="{FF2B5EF4-FFF2-40B4-BE49-F238E27FC236}">
                <a16:creationId xmlns:a16="http://schemas.microsoft.com/office/drawing/2014/main" id="{B9B40F40-5DDC-5B3D-CEDB-D192A655ED80}"/>
              </a:ext>
            </a:extLst>
          </p:cNvPr>
          <p:cNvGrpSpPr/>
          <p:nvPr/>
        </p:nvGrpSpPr>
        <p:grpSpPr>
          <a:xfrm>
            <a:off x="6770625" y="3610505"/>
            <a:ext cx="452439" cy="450851"/>
            <a:chOff x="5486400" y="2193925"/>
            <a:chExt cx="452438" cy="450851"/>
          </a:xfrm>
          <a:solidFill>
            <a:srgbClr val="43266B"/>
          </a:solidFill>
        </p:grpSpPr>
        <p:sp>
          <p:nvSpPr>
            <p:cNvPr id="345" name="Freeform 139">
              <a:extLst>
                <a:ext uri="{FF2B5EF4-FFF2-40B4-BE49-F238E27FC236}">
                  <a16:creationId xmlns:a16="http://schemas.microsoft.com/office/drawing/2014/main" id="{8F8FBBD9-7B9B-F772-D087-5FB5EA61FD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86400" y="2249488"/>
              <a:ext cx="452438" cy="395288"/>
            </a:xfrm>
            <a:custGeom>
              <a:avLst/>
              <a:gdLst>
                <a:gd name="T0" fmla="*/ 305 w 1523"/>
                <a:gd name="T1" fmla="*/ 280 h 1327"/>
                <a:gd name="T2" fmla="*/ 535 w 1523"/>
                <a:gd name="T3" fmla="*/ 80 h 1327"/>
                <a:gd name="T4" fmla="*/ 935 w 1523"/>
                <a:gd name="T5" fmla="*/ 66 h 1327"/>
                <a:gd name="T6" fmla="*/ 1225 w 1523"/>
                <a:gd name="T7" fmla="*/ 392 h 1327"/>
                <a:gd name="T8" fmla="*/ 1342 w 1523"/>
                <a:gd name="T9" fmla="*/ 565 h 1327"/>
                <a:gd name="T10" fmla="*/ 920 w 1523"/>
                <a:gd name="T11" fmla="*/ 1273 h 1327"/>
                <a:gd name="T12" fmla="*/ 615 w 1523"/>
                <a:gd name="T13" fmla="*/ 1279 h 1327"/>
                <a:gd name="T14" fmla="*/ 3 w 1523"/>
                <a:gd name="T15" fmla="*/ 1175 h 1327"/>
                <a:gd name="T16" fmla="*/ 1123 w 1523"/>
                <a:gd name="T17" fmla="*/ 699 h 1327"/>
                <a:gd name="T18" fmla="*/ 1012 w 1523"/>
                <a:gd name="T19" fmla="*/ 828 h 1327"/>
                <a:gd name="T20" fmla="*/ 790 w 1523"/>
                <a:gd name="T21" fmla="*/ 683 h 1327"/>
                <a:gd name="T22" fmla="*/ 517 w 1523"/>
                <a:gd name="T23" fmla="*/ 639 h 1327"/>
                <a:gd name="T24" fmla="*/ 194 w 1523"/>
                <a:gd name="T25" fmla="*/ 990 h 1327"/>
                <a:gd name="T26" fmla="*/ 731 w 1523"/>
                <a:gd name="T27" fmla="*/ 854 h 1327"/>
                <a:gd name="T28" fmla="*/ 783 w 1523"/>
                <a:gd name="T29" fmla="*/ 804 h 1327"/>
                <a:gd name="T30" fmla="*/ 1247 w 1523"/>
                <a:gd name="T31" fmla="*/ 553 h 1327"/>
                <a:gd name="T32" fmla="*/ 1123 w 1523"/>
                <a:gd name="T33" fmla="*/ 699 h 1327"/>
                <a:gd name="T34" fmla="*/ 488 w 1523"/>
                <a:gd name="T35" fmla="*/ 270 h 1327"/>
                <a:gd name="T36" fmla="*/ 354 w 1523"/>
                <a:gd name="T37" fmla="*/ 300 h 1327"/>
                <a:gd name="T38" fmla="*/ 334 w 1523"/>
                <a:gd name="T39" fmla="*/ 375 h 1327"/>
                <a:gd name="T40" fmla="*/ 430 w 1523"/>
                <a:gd name="T41" fmla="*/ 476 h 1327"/>
                <a:gd name="T42" fmla="*/ 532 w 1523"/>
                <a:gd name="T43" fmla="*/ 480 h 1327"/>
                <a:gd name="T44" fmla="*/ 581 w 1523"/>
                <a:gd name="T45" fmla="*/ 626 h 1327"/>
                <a:gd name="T46" fmla="*/ 942 w 1523"/>
                <a:gd name="T47" fmla="*/ 649 h 1327"/>
                <a:gd name="T48" fmla="*/ 960 w 1523"/>
                <a:gd name="T49" fmla="*/ 737 h 1327"/>
                <a:gd name="T50" fmla="*/ 1096 w 1523"/>
                <a:gd name="T51" fmla="*/ 770 h 1327"/>
                <a:gd name="T52" fmla="*/ 1019 w 1523"/>
                <a:gd name="T53" fmla="*/ 686 h 1327"/>
                <a:gd name="T54" fmla="*/ 1120 w 1523"/>
                <a:gd name="T55" fmla="*/ 623 h 1327"/>
                <a:gd name="T56" fmla="*/ 875 w 1523"/>
                <a:gd name="T57" fmla="*/ 515 h 1327"/>
                <a:gd name="T58" fmla="*/ 980 w 1523"/>
                <a:gd name="T59" fmla="*/ 484 h 1327"/>
                <a:gd name="T60" fmla="*/ 1022 w 1523"/>
                <a:gd name="T61" fmla="*/ 556 h 1327"/>
                <a:gd name="T62" fmla="*/ 1134 w 1523"/>
                <a:gd name="T63" fmla="*/ 432 h 1327"/>
                <a:gd name="T64" fmla="*/ 1137 w 1523"/>
                <a:gd name="T65" fmla="*/ 296 h 1327"/>
                <a:gd name="T66" fmla="*/ 1091 w 1523"/>
                <a:gd name="T67" fmla="*/ 245 h 1327"/>
                <a:gd name="T68" fmla="*/ 891 w 1523"/>
                <a:gd name="T69" fmla="*/ 126 h 1327"/>
                <a:gd name="T70" fmla="*/ 782 w 1523"/>
                <a:gd name="T71" fmla="*/ 129 h 1327"/>
                <a:gd name="T72" fmla="*/ 725 w 1523"/>
                <a:gd name="T73" fmla="*/ 83 h 1327"/>
                <a:gd name="T74" fmla="*/ 499 w 1523"/>
                <a:gd name="T75" fmla="*/ 152 h 1327"/>
                <a:gd name="T76" fmla="*/ 1311 w 1523"/>
                <a:gd name="T77" fmla="*/ 625 h 1327"/>
                <a:gd name="T78" fmla="*/ 972 w 1523"/>
                <a:gd name="T79" fmla="*/ 1119 h 1327"/>
                <a:gd name="T80" fmla="*/ 1426 w 1523"/>
                <a:gd name="T81" fmla="*/ 1222 h 1327"/>
                <a:gd name="T82" fmla="*/ 1310 w 1523"/>
                <a:gd name="T83" fmla="*/ 617 h 1327"/>
                <a:gd name="T84" fmla="*/ 53 w 1523"/>
                <a:gd name="T85" fmla="*/ 1186 h 1327"/>
                <a:gd name="T86" fmla="*/ 597 w 1523"/>
                <a:gd name="T87" fmla="*/ 1222 h 1327"/>
                <a:gd name="T88" fmla="*/ 194 w 1523"/>
                <a:gd name="T89" fmla="*/ 1154 h 1327"/>
                <a:gd name="T90" fmla="*/ 164 w 1523"/>
                <a:gd name="T91" fmla="*/ 617 h 1327"/>
                <a:gd name="T92" fmla="*/ 834 w 1523"/>
                <a:gd name="T93" fmla="*/ 1261 h 1327"/>
                <a:gd name="T94" fmla="*/ 777 w 1523"/>
                <a:gd name="T95" fmla="*/ 1165 h 13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523" h="1327">
                  <a:moveTo>
                    <a:pt x="214" y="565"/>
                  </a:moveTo>
                  <a:cubicBezTo>
                    <a:pt x="215" y="521"/>
                    <a:pt x="236" y="498"/>
                    <a:pt x="280" y="498"/>
                  </a:cubicBezTo>
                  <a:cubicBezTo>
                    <a:pt x="267" y="452"/>
                    <a:pt x="266" y="409"/>
                    <a:pt x="283" y="367"/>
                  </a:cubicBezTo>
                  <a:cubicBezTo>
                    <a:pt x="294" y="339"/>
                    <a:pt x="304" y="312"/>
                    <a:pt x="305" y="280"/>
                  </a:cubicBezTo>
                  <a:cubicBezTo>
                    <a:pt x="306" y="247"/>
                    <a:pt x="329" y="223"/>
                    <a:pt x="358" y="206"/>
                  </a:cubicBezTo>
                  <a:cubicBezTo>
                    <a:pt x="362" y="204"/>
                    <a:pt x="366" y="198"/>
                    <a:pt x="367" y="194"/>
                  </a:cubicBezTo>
                  <a:cubicBezTo>
                    <a:pt x="383" y="115"/>
                    <a:pt x="442" y="74"/>
                    <a:pt x="521" y="85"/>
                  </a:cubicBezTo>
                  <a:cubicBezTo>
                    <a:pt x="526" y="86"/>
                    <a:pt x="532" y="84"/>
                    <a:pt x="535" y="80"/>
                  </a:cubicBezTo>
                  <a:cubicBezTo>
                    <a:pt x="602" y="12"/>
                    <a:pt x="680" y="0"/>
                    <a:pt x="765" y="46"/>
                  </a:cubicBezTo>
                  <a:cubicBezTo>
                    <a:pt x="788" y="27"/>
                    <a:pt x="815" y="17"/>
                    <a:pt x="846" y="19"/>
                  </a:cubicBezTo>
                  <a:cubicBezTo>
                    <a:pt x="875" y="22"/>
                    <a:pt x="899" y="35"/>
                    <a:pt x="918" y="57"/>
                  </a:cubicBezTo>
                  <a:cubicBezTo>
                    <a:pt x="922" y="62"/>
                    <a:pt x="929" y="66"/>
                    <a:pt x="935" y="66"/>
                  </a:cubicBezTo>
                  <a:cubicBezTo>
                    <a:pt x="1041" y="73"/>
                    <a:pt x="1113" y="132"/>
                    <a:pt x="1143" y="235"/>
                  </a:cubicBezTo>
                  <a:cubicBezTo>
                    <a:pt x="1144" y="239"/>
                    <a:pt x="1150" y="245"/>
                    <a:pt x="1155" y="247"/>
                  </a:cubicBezTo>
                  <a:cubicBezTo>
                    <a:pt x="1210" y="267"/>
                    <a:pt x="1237" y="318"/>
                    <a:pt x="1224" y="375"/>
                  </a:cubicBezTo>
                  <a:cubicBezTo>
                    <a:pt x="1223" y="380"/>
                    <a:pt x="1223" y="387"/>
                    <a:pt x="1225" y="392"/>
                  </a:cubicBezTo>
                  <a:cubicBezTo>
                    <a:pt x="1241" y="424"/>
                    <a:pt x="1247" y="458"/>
                    <a:pt x="1241" y="493"/>
                  </a:cubicBezTo>
                  <a:cubicBezTo>
                    <a:pt x="1241" y="495"/>
                    <a:pt x="1241" y="496"/>
                    <a:pt x="1242" y="499"/>
                  </a:cubicBezTo>
                  <a:cubicBezTo>
                    <a:pt x="1282" y="501"/>
                    <a:pt x="1298" y="525"/>
                    <a:pt x="1300" y="565"/>
                  </a:cubicBezTo>
                  <a:cubicBezTo>
                    <a:pt x="1315" y="565"/>
                    <a:pt x="1329" y="565"/>
                    <a:pt x="1342" y="565"/>
                  </a:cubicBezTo>
                  <a:cubicBezTo>
                    <a:pt x="1378" y="565"/>
                    <a:pt x="1395" y="579"/>
                    <a:pt x="1402" y="614"/>
                  </a:cubicBezTo>
                  <a:cubicBezTo>
                    <a:pt x="1438" y="801"/>
                    <a:pt x="1475" y="987"/>
                    <a:pt x="1511" y="1173"/>
                  </a:cubicBezTo>
                  <a:cubicBezTo>
                    <a:pt x="1523" y="1232"/>
                    <a:pt x="1489" y="1273"/>
                    <a:pt x="1428" y="1273"/>
                  </a:cubicBezTo>
                  <a:cubicBezTo>
                    <a:pt x="1259" y="1273"/>
                    <a:pt x="1089" y="1273"/>
                    <a:pt x="920" y="1273"/>
                  </a:cubicBezTo>
                  <a:cubicBezTo>
                    <a:pt x="909" y="1273"/>
                    <a:pt x="901" y="1276"/>
                    <a:pt x="893" y="1284"/>
                  </a:cubicBezTo>
                  <a:cubicBezTo>
                    <a:pt x="868" y="1309"/>
                    <a:pt x="836" y="1316"/>
                    <a:pt x="803" y="1321"/>
                  </a:cubicBezTo>
                  <a:cubicBezTo>
                    <a:pt x="756" y="1327"/>
                    <a:pt x="710" y="1326"/>
                    <a:pt x="665" y="1310"/>
                  </a:cubicBezTo>
                  <a:cubicBezTo>
                    <a:pt x="647" y="1303"/>
                    <a:pt x="632" y="1289"/>
                    <a:pt x="615" y="1279"/>
                  </a:cubicBezTo>
                  <a:cubicBezTo>
                    <a:pt x="609" y="1276"/>
                    <a:pt x="603" y="1274"/>
                    <a:pt x="596" y="1273"/>
                  </a:cubicBezTo>
                  <a:cubicBezTo>
                    <a:pt x="426" y="1273"/>
                    <a:pt x="255" y="1273"/>
                    <a:pt x="85" y="1273"/>
                  </a:cubicBezTo>
                  <a:cubicBezTo>
                    <a:pt x="43" y="1273"/>
                    <a:pt x="12" y="1253"/>
                    <a:pt x="3" y="1217"/>
                  </a:cubicBezTo>
                  <a:cubicBezTo>
                    <a:pt x="0" y="1204"/>
                    <a:pt x="0" y="1189"/>
                    <a:pt x="3" y="1175"/>
                  </a:cubicBezTo>
                  <a:cubicBezTo>
                    <a:pt x="39" y="988"/>
                    <a:pt x="75" y="801"/>
                    <a:pt x="112" y="614"/>
                  </a:cubicBezTo>
                  <a:cubicBezTo>
                    <a:pt x="119" y="580"/>
                    <a:pt x="136" y="565"/>
                    <a:pt x="171" y="565"/>
                  </a:cubicBezTo>
                  <a:cubicBezTo>
                    <a:pt x="185" y="565"/>
                    <a:pt x="199" y="565"/>
                    <a:pt x="214" y="565"/>
                  </a:cubicBezTo>
                  <a:close/>
                  <a:moveTo>
                    <a:pt x="1123" y="699"/>
                  </a:moveTo>
                  <a:cubicBezTo>
                    <a:pt x="1130" y="715"/>
                    <a:pt x="1138" y="731"/>
                    <a:pt x="1142" y="747"/>
                  </a:cubicBezTo>
                  <a:cubicBezTo>
                    <a:pt x="1146" y="762"/>
                    <a:pt x="1147" y="778"/>
                    <a:pt x="1145" y="793"/>
                  </a:cubicBezTo>
                  <a:cubicBezTo>
                    <a:pt x="1139" y="823"/>
                    <a:pt x="1119" y="842"/>
                    <a:pt x="1090" y="850"/>
                  </a:cubicBezTo>
                  <a:cubicBezTo>
                    <a:pt x="1060" y="859"/>
                    <a:pt x="1033" y="851"/>
                    <a:pt x="1012" y="828"/>
                  </a:cubicBezTo>
                  <a:cubicBezTo>
                    <a:pt x="993" y="809"/>
                    <a:pt x="972" y="795"/>
                    <a:pt x="947" y="787"/>
                  </a:cubicBezTo>
                  <a:cubicBezTo>
                    <a:pt x="927" y="780"/>
                    <a:pt x="908" y="772"/>
                    <a:pt x="890" y="761"/>
                  </a:cubicBezTo>
                  <a:cubicBezTo>
                    <a:pt x="874" y="750"/>
                    <a:pt x="855" y="738"/>
                    <a:pt x="848" y="722"/>
                  </a:cubicBezTo>
                  <a:cubicBezTo>
                    <a:pt x="836" y="693"/>
                    <a:pt x="817" y="684"/>
                    <a:pt x="790" y="683"/>
                  </a:cubicBezTo>
                  <a:cubicBezTo>
                    <a:pt x="789" y="683"/>
                    <a:pt x="788" y="682"/>
                    <a:pt x="787" y="682"/>
                  </a:cubicBezTo>
                  <a:cubicBezTo>
                    <a:pt x="782" y="683"/>
                    <a:pt x="776" y="683"/>
                    <a:pt x="772" y="686"/>
                  </a:cubicBezTo>
                  <a:cubicBezTo>
                    <a:pt x="690" y="748"/>
                    <a:pt x="589" y="731"/>
                    <a:pt x="533" y="646"/>
                  </a:cubicBezTo>
                  <a:cubicBezTo>
                    <a:pt x="528" y="639"/>
                    <a:pt x="525" y="638"/>
                    <a:pt x="517" y="639"/>
                  </a:cubicBezTo>
                  <a:cubicBezTo>
                    <a:pt x="431" y="653"/>
                    <a:pt x="362" y="625"/>
                    <a:pt x="310" y="555"/>
                  </a:cubicBezTo>
                  <a:cubicBezTo>
                    <a:pt x="299" y="540"/>
                    <a:pt x="287" y="550"/>
                    <a:pt x="275" y="550"/>
                  </a:cubicBezTo>
                  <a:cubicBezTo>
                    <a:pt x="264" y="550"/>
                    <a:pt x="266" y="559"/>
                    <a:pt x="265" y="566"/>
                  </a:cubicBezTo>
                  <a:cubicBezTo>
                    <a:pt x="241" y="707"/>
                    <a:pt x="218" y="848"/>
                    <a:pt x="194" y="990"/>
                  </a:cubicBezTo>
                  <a:cubicBezTo>
                    <a:pt x="188" y="1028"/>
                    <a:pt x="182" y="1066"/>
                    <a:pt x="175" y="1107"/>
                  </a:cubicBezTo>
                  <a:cubicBezTo>
                    <a:pt x="361" y="1047"/>
                    <a:pt x="545" y="1047"/>
                    <a:pt x="731" y="1107"/>
                  </a:cubicBezTo>
                  <a:cubicBezTo>
                    <a:pt x="731" y="1099"/>
                    <a:pt x="731" y="1093"/>
                    <a:pt x="731" y="1087"/>
                  </a:cubicBezTo>
                  <a:cubicBezTo>
                    <a:pt x="731" y="1009"/>
                    <a:pt x="731" y="932"/>
                    <a:pt x="731" y="854"/>
                  </a:cubicBezTo>
                  <a:cubicBezTo>
                    <a:pt x="731" y="833"/>
                    <a:pt x="731" y="811"/>
                    <a:pt x="731" y="790"/>
                  </a:cubicBezTo>
                  <a:cubicBezTo>
                    <a:pt x="732" y="772"/>
                    <a:pt x="742" y="761"/>
                    <a:pt x="757" y="761"/>
                  </a:cubicBezTo>
                  <a:cubicBezTo>
                    <a:pt x="772" y="761"/>
                    <a:pt x="782" y="772"/>
                    <a:pt x="783" y="790"/>
                  </a:cubicBezTo>
                  <a:cubicBezTo>
                    <a:pt x="783" y="795"/>
                    <a:pt x="783" y="799"/>
                    <a:pt x="783" y="804"/>
                  </a:cubicBezTo>
                  <a:cubicBezTo>
                    <a:pt x="783" y="898"/>
                    <a:pt x="783" y="993"/>
                    <a:pt x="783" y="1087"/>
                  </a:cubicBezTo>
                  <a:cubicBezTo>
                    <a:pt x="783" y="1093"/>
                    <a:pt x="783" y="1099"/>
                    <a:pt x="783" y="1107"/>
                  </a:cubicBezTo>
                  <a:cubicBezTo>
                    <a:pt x="969" y="1047"/>
                    <a:pt x="1153" y="1047"/>
                    <a:pt x="1339" y="1107"/>
                  </a:cubicBezTo>
                  <a:cubicBezTo>
                    <a:pt x="1308" y="920"/>
                    <a:pt x="1278" y="736"/>
                    <a:pt x="1247" y="553"/>
                  </a:cubicBezTo>
                  <a:cubicBezTo>
                    <a:pt x="1220" y="546"/>
                    <a:pt x="1211" y="551"/>
                    <a:pt x="1204" y="577"/>
                  </a:cubicBezTo>
                  <a:cubicBezTo>
                    <a:pt x="1204" y="578"/>
                    <a:pt x="1204" y="579"/>
                    <a:pt x="1204" y="580"/>
                  </a:cubicBezTo>
                  <a:cubicBezTo>
                    <a:pt x="1194" y="614"/>
                    <a:pt x="1177" y="645"/>
                    <a:pt x="1152" y="671"/>
                  </a:cubicBezTo>
                  <a:cubicBezTo>
                    <a:pt x="1143" y="681"/>
                    <a:pt x="1132" y="690"/>
                    <a:pt x="1123" y="699"/>
                  </a:cubicBezTo>
                  <a:close/>
                  <a:moveTo>
                    <a:pt x="421" y="195"/>
                  </a:moveTo>
                  <a:cubicBezTo>
                    <a:pt x="425" y="196"/>
                    <a:pt x="428" y="196"/>
                    <a:pt x="431" y="197"/>
                  </a:cubicBezTo>
                  <a:cubicBezTo>
                    <a:pt x="456" y="203"/>
                    <a:pt x="476" y="216"/>
                    <a:pt x="491" y="235"/>
                  </a:cubicBezTo>
                  <a:cubicBezTo>
                    <a:pt x="500" y="247"/>
                    <a:pt x="498" y="261"/>
                    <a:pt x="488" y="270"/>
                  </a:cubicBezTo>
                  <a:cubicBezTo>
                    <a:pt x="477" y="280"/>
                    <a:pt x="463" y="279"/>
                    <a:pt x="453" y="269"/>
                  </a:cubicBezTo>
                  <a:cubicBezTo>
                    <a:pt x="450" y="266"/>
                    <a:pt x="448" y="264"/>
                    <a:pt x="445" y="261"/>
                  </a:cubicBezTo>
                  <a:cubicBezTo>
                    <a:pt x="429" y="245"/>
                    <a:pt x="407" y="241"/>
                    <a:pt x="386" y="250"/>
                  </a:cubicBezTo>
                  <a:cubicBezTo>
                    <a:pt x="366" y="258"/>
                    <a:pt x="354" y="278"/>
                    <a:pt x="354" y="300"/>
                  </a:cubicBezTo>
                  <a:cubicBezTo>
                    <a:pt x="354" y="320"/>
                    <a:pt x="364" y="334"/>
                    <a:pt x="380" y="346"/>
                  </a:cubicBezTo>
                  <a:cubicBezTo>
                    <a:pt x="393" y="355"/>
                    <a:pt x="395" y="370"/>
                    <a:pt x="387" y="381"/>
                  </a:cubicBezTo>
                  <a:cubicBezTo>
                    <a:pt x="379" y="394"/>
                    <a:pt x="364" y="396"/>
                    <a:pt x="350" y="387"/>
                  </a:cubicBezTo>
                  <a:cubicBezTo>
                    <a:pt x="345" y="383"/>
                    <a:pt x="340" y="379"/>
                    <a:pt x="334" y="375"/>
                  </a:cubicBezTo>
                  <a:cubicBezTo>
                    <a:pt x="312" y="434"/>
                    <a:pt x="319" y="487"/>
                    <a:pt x="358" y="535"/>
                  </a:cubicBezTo>
                  <a:cubicBezTo>
                    <a:pt x="395" y="581"/>
                    <a:pt x="461" y="603"/>
                    <a:pt x="510" y="587"/>
                  </a:cubicBezTo>
                  <a:cubicBezTo>
                    <a:pt x="511" y="565"/>
                    <a:pt x="511" y="565"/>
                    <a:pt x="491" y="559"/>
                  </a:cubicBezTo>
                  <a:cubicBezTo>
                    <a:pt x="455" y="547"/>
                    <a:pt x="429" y="512"/>
                    <a:pt x="430" y="476"/>
                  </a:cubicBezTo>
                  <a:cubicBezTo>
                    <a:pt x="430" y="464"/>
                    <a:pt x="435" y="455"/>
                    <a:pt x="446" y="450"/>
                  </a:cubicBezTo>
                  <a:cubicBezTo>
                    <a:pt x="463" y="444"/>
                    <a:pt x="478" y="455"/>
                    <a:pt x="481" y="475"/>
                  </a:cubicBezTo>
                  <a:cubicBezTo>
                    <a:pt x="484" y="498"/>
                    <a:pt x="495" y="509"/>
                    <a:pt x="516" y="511"/>
                  </a:cubicBezTo>
                  <a:cubicBezTo>
                    <a:pt x="521" y="500"/>
                    <a:pt x="526" y="490"/>
                    <a:pt x="532" y="480"/>
                  </a:cubicBezTo>
                  <a:cubicBezTo>
                    <a:pt x="539" y="467"/>
                    <a:pt x="553" y="463"/>
                    <a:pt x="565" y="470"/>
                  </a:cubicBezTo>
                  <a:cubicBezTo>
                    <a:pt x="578" y="476"/>
                    <a:pt x="582" y="489"/>
                    <a:pt x="577" y="503"/>
                  </a:cubicBezTo>
                  <a:cubicBezTo>
                    <a:pt x="575" y="507"/>
                    <a:pt x="573" y="511"/>
                    <a:pt x="571" y="515"/>
                  </a:cubicBezTo>
                  <a:cubicBezTo>
                    <a:pt x="554" y="554"/>
                    <a:pt x="557" y="591"/>
                    <a:pt x="581" y="626"/>
                  </a:cubicBezTo>
                  <a:cubicBezTo>
                    <a:pt x="621" y="681"/>
                    <a:pt x="699" y="687"/>
                    <a:pt x="748" y="638"/>
                  </a:cubicBezTo>
                  <a:cubicBezTo>
                    <a:pt x="758" y="628"/>
                    <a:pt x="768" y="622"/>
                    <a:pt x="782" y="627"/>
                  </a:cubicBezTo>
                  <a:cubicBezTo>
                    <a:pt x="824" y="643"/>
                    <a:pt x="866" y="643"/>
                    <a:pt x="909" y="632"/>
                  </a:cubicBezTo>
                  <a:cubicBezTo>
                    <a:pt x="925" y="628"/>
                    <a:pt x="938" y="635"/>
                    <a:pt x="942" y="649"/>
                  </a:cubicBezTo>
                  <a:cubicBezTo>
                    <a:pt x="946" y="663"/>
                    <a:pt x="938" y="676"/>
                    <a:pt x="921" y="681"/>
                  </a:cubicBezTo>
                  <a:cubicBezTo>
                    <a:pt x="910" y="684"/>
                    <a:pt x="899" y="686"/>
                    <a:pt x="884" y="690"/>
                  </a:cubicBezTo>
                  <a:cubicBezTo>
                    <a:pt x="895" y="700"/>
                    <a:pt x="903" y="709"/>
                    <a:pt x="913" y="715"/>
                  </a:cubicBezTo>
                  <a:cubicBezTo>
                    <a:pt x="928" y="724"/>
                    <a:pt x="944" y="731"/>
                    <a:pt x="960" y="737"/>
                  </a:cubicBezTo>
                  <a:cubicBezTo>
                    <a:pt x="987" y="747"/>
                    <a:pt x="1012" y="757"/>
                    <a:pt x="1033" y="777"/>
                  </a:cubicBezTo>
                  <a:cubicBezTo>
                    <a:pt x="1039" y="783"/>
                    <a:pt x="1045" y="790"/>
                    <a:pt x="1051" y="795"/>
                  </a:cubicBezTo>
                  <a:cubicBezTo>
                    <a:pt x="1061" y="803"/>
                    <a:pt x="1072" y="805"/>
                    <a:pt x="1083" y="798"/>
                  </a:cubicBezTo>
                  <a:cubicBezTo>
                    <a:pt x="1094" y="792"/>
                    <a:pt x="1099" y="781"/>
                    <a:pt x="1096" y="770"/>
                  </a:cubicBezTo>
                  <a:cubicBezTo>
                    <a:pt x="1091" y="754"/>
                    <a:pt x="1084" y="739"/>
                    <a:pt x="1078" y="724"/>
                  </a:cubicBezTo>
                  <a:cubicBezTo>
                    <a:pt x="1060" y="728"/>
                    <a:pt x="1045" y="733"/>
                    <a:pt x="1030" y="736"/>
                  </a:cubicBezTo>
                  <a:cubicBezTo>
                    <a:pt x="1017" y="738"/>
                    <a:pt x="1005" y="729"/>
                    <a:pt x="1002" y="716"/>
                  </a:cubicBezTo>
                  <a:cubicBezTo>
                    <a:pt x="999" y="704"/>
                    <a:pt x="1006" y="691"/>
                    <a:pt x="1019" y="686"/>
                  </a:cubicBezTo>
                  <a:cubicBezTo>
                    <a:pt x="1023" y="685"/>
                    <a:pt x="1027" y="684"/>
                    <a:pt x="1032" y="683"/>
                  </a:cubicBezTo>
                  <a:cubicBezTo>
                    <a:pt x="1062" y="677"/>
                    <a:pt x="1088" y="663"/>
                    <a:pt x="1110" y="641"/>
                  </a:cubicBezTo>
                  <a:cubicBezTo>
                    <a:pt x="1115" y="636"/>
                    <a:pt x="1120" y="630"/>
                    <a:pt x="1126" y="623"/>
                  </a:cubicBezTo>
                  <a:cubicBezTo>
                    <a:pt x="1122" y="623"/>
                    <a:pt x="1121" y="623"/>
                    <a:pt x="1120" y="623"/>
                  </a:cubicBezTo>
                  <a:cubicBezTo>
                    <a:pt x="1071" y="633"/>
                    <a:pt x="1026" y="624"/>
                    <a:pt x="985" y="594"/>
                  </a:cubicBezTo>
                  <a:cubicBezTo>
                    <a:pt x="982" y="592"/>
                    <a:pt x="975" y="591"/>
                    <a:pt x="971" y="593"/>
                  </a:cubicBezTo>
                  <a:cubicBezTo>
                    <a:pt x="933" y="601"/>
                    <a:pt x="902" y="591"/>
                    <a:pt x="878" y="561"/>
                  </a:cubicBezTo>
                  <a:cubicBezTo>
                    <a:pt x="862" y="542"/>
                    <a:pt x="861" y="526"/>
                    <a:pt x="875" y="515"/>
                  </a:cubicBezTo>
                  <a:cubicBezTo>
                    <a:pt x="888" y="504"/>
                    <a:pt x="901" y="508"/>
                    <a:pt x="917" y="529"/>
                  </a:cubicBezTo>
                  <a:cubicBezTo>
                    <a:pt x="929" y="544"/>
                    <a:pt x="949" y="548"/>
                    <a:pt x="966" y="539"/>
                  </a:cubicBezTo>
                  <a:cubicBezTo>
                    <a:pt x="982" y="531"/>
                    <a:pt x="989" y="512"/>
                    <a:pt x="984" y="494"/>
                  </a:cubicBezTo>
                  <a:cubicBezTo>
                    <a:pt x="983" y="491"/>
                    <a:pt x="981" y="488"/>
                    <a:pt x="980" y="484"/>
                  </a:cubicBezTo>
                  <a:cubicBezTo>
                    <a:pt x="977" y="472"/>
                    <a:pt x="983" y="460"/>
                    <a:pt x="994" y="455"/>
                  </a:cubicBezTo>
                  <a:cubicBezTo>
                    <a:pt x="1006" y="449"/>
                    <a:pt x="1019" y="453"/>
                    <a:pt x="1026" y="464"/>
                  </a:cubicBezTo>
                  <a:cubicBezTo>
                    <a:pt x="1029" y="469"/>
                    <a:pt x="1031" y="475"/>
                    <a:pt x="1033" y="480"/>
                  </a:cubicBezTo>
                  <a:cubicBezTo>
                    <a:pt x="1041" y="507"/>
                    <a:pt x="1036" y="532"/>
                    <a:pt x="1022" y="556"/>
                  </a:cubicBezTo>
                  <a:cubicBezTo>
                    <a:pt x="1060" y="585"/>
                    <a:pt x="1119" y="581"/>
                    <a:pt x="1156" y="547"/>
                  </a:cubicBezTo>
                  <a:cubicBezTo>
                    <a:pt x="1189" y="517"/>
                    <a:pt x="1203" y="462"/>
                    <a:pt x="1184" y="432"/>
                  </a:cubicBezTo>
                  <a:cubicBezTo>
                    <a:pt x="1179" y="435"/>
                    <a:pt x="1174" y="438"/>
                    <a:pt x="1168" y="441"/>
                  </a:cubicBezTo>
                  <a:cubicBezTo>
                    <a:pt x="1155" y="447"/>
                    <a:pt x="1141" y="444"/>
                    <a:pt x="1134" y="432"/>
                  </a:cubicBezTo>
                  <a:cubicBezTo>
                    <a:pt x="1127" y="420"/>
                    <a:pt x="1131" y="405"/>
                    <a:pt x="1144" y="397"/>
                  </a:cubicBezTo>
                  <a:cubicBezTo>
                    <a:pt x="1147" y="395"/>
                    <a:pt x="1150" y="393"/>
                    <a:pt x="1153" y="391"/>
                  </a:cubicBezTo>
                  <a:cubicBezTo>
                    <a:pt x="1170" y="378"/>
                    <a:pt x="1179" y="361"/>
                    <a:pt x="1175" y="339"/>
                  </a:cubicBezTo>
                  <a:cubicBezTo>
                    <a:pt x="1172" y="317"/>
                    <a:pt x="1159" y="302"/>
                    <a:pt x="1137" y="296"/>
                  </a:cubicBezTo>
                  <a:cubicBezTo>
                    <a:pt x="1119" y="290"/>
                    <a:pt x="1104" y="295"/>
                    <a:pt x="1089" y="304"/>
                  </a:cubicBezTo>
                  <a:cubicBezTo>
                    <a:pt x="1075" y="312"/>
                    <a:pt x="1061" y="309"/>
                    <a:pt x="1053" y="297"/>
                  </a:cubicBezTo>
                  <a:cubicBezTo>
                    <a:pt x="1046" y="285"/>
                    <a:pt x="1049" y="270"/>
                    <a:pt x="1062" y="261"/>
                  </a:cubicBezTo>
                  <a:cubicBezTo>
                    <a:pt x="1071" y="255"/>
                    <a:pt x="1081" y="250"/>
                    <a:pt x="1091" y="245"/>
                  </a:cubicBezTo>
                  <a:cubicBezTo>
                    <a:pt x="1079" y="177"/>
                    <a:pt x="1001" y="112"/>
                    <a:pt x="942" y="121"/>
                  </a:cubicBezTo>
                  <a:cubicBezTo>
                    <a:pt x="942" y="123"/>
                    <a:pt x="941" y="125"/>
                    <a:pt x="941" y="128"/>
                  </a:cubicBezTo>
                  <a:cubicBezTo>
                    <a:pt x="938" y="141"/>
                    <a:pt x="930" y="149"/>
                    <a:pt x="916" y="149"/>
                  </a:cubicBezTo>
                  <a:cubicBezTo>
                    <a:pt x="903" y="149"/>
                    <a:pt x="893" y="141"/>
                    <a:pt x="891" y="126"/>
                  </a:cubicBezTo>
                  <a:cubicBezTo>
                    <a:pt x="890" y="123"/>
                    <a:pt x="890" y="119"/>
                    <a:pt x="889" y="116"/>
                  </a:cubicBezTo>
                  <a:cubicBezTo>
                    <a:pt x="886" y="89"/>
                    <a:pt x="863" y="70"/>
                    <a:pt x="836" y="70"/>
                  </a:cubicBezTo>
                  <a:cubicBezTo>
                    <a:pt x="809" y="70"/>
                    <a:pt x="787" y="89"/>
                    <a:pt x="783" y="116"/>
                  </a:cubicBezTo>
                  <a:cubicBezTo>
                    <a:pt x="783" y="120"/>
                    <a:pt x="783" y="125"/>
                    <a:pt x="782" y="129"/>
                  </a:cubicBezTo>
                  <a:cubicBezTo>
                    <a:pt x="779" y="142"/>
                    <a:pt x="768" y="150"/>
                    <a:pt x="755" y="149"/>
                  </a:cubicBezTo>
                  <a:cubicBezTo>
                    <a:pt x="743" y="148"/>
                    <a:pt x="733" y="139"/>
                    <a:pt x="732" y="126"/>
                  </a:cubicBezTo>
                  <a:cubicBezTo>
                    <a:pt x="732" y="118"/>
                    <a:pt x="732" y="110"/>
                    <a:pt x="734" y="102"/>
                  </a:cubicBezTo>
                  <a:cubicBezTo>
                    <a:pt x="738" y="91"/>
                    <a:pt x="734" y="87"/>
                    <a:pt x="725" y="83"/>
                  </a:cubicBezTo>
                  <a:cubicBezTo>
                    <a:pt x="660" y="50"/>
                    <a:pt x="579" y="82"/>
                    <a:pt x="553" y="151"/>
                  </a:cubicBezTo>
                  <a:cubicBezTo>
                    <a:pt x="551" y="156"/>
                    <a:pt x="549" y="161"/>
                    <a:pt x="547" y="166"/>
                  </a:cubicBezTo>
                  <a:cubicBezTo>
                    <a:pt x="541" y="179"/>
                    <a:pt x="529" y="185"/>
                    <a:pt x="516" y="181"/>
                  </a:cubicBezTo>
                  <a:cubicBezTo>
                    <a:pt x="504" y="177"/>
                    <a:pt x="497" y="165"/>
                    <a:pt x="499" y="152"/>
                  </a:cubicBezTo>
                  <a:cubicBezTo>
                    <a:pt x="500" y="146"/>
                    <a:pt x="501" y="141"/>
                    <a:pt x="503" y="136"/>
                  </a:cubicBezTo>
                  <a:cubicBezTo>
                    <a:pt x="466" y="129"/>
                    <a:pt x="427" y="156"/>
                    <a:pt x="421" y="195"/>
                  </a:cubicBezTo>
                  <a:close/>
                  <a:moveTo>
                    <a:pt x="1310" y="617"/>
                  </a:moveTo>
                  <a:cubicBezTo>
                    <a:pt x="1311" y="620"/>
                    <a:pt x="1311" y="623"/>
                    <a:pt x="1311" y="625"/>
                  </a:cubicBezTo>
                  <a:cubicBezTo>
                    <a:pt x="1336" y="774"/>
                    <a:pt x="1361" y="923"/>
                    <a:pt x="1385" y="1073"/>
                  </a:cubicBezTo>
                  <a:cubicBezTo>
                    <a:pt x="1388" y="1087"/>
                    <a:pt x="1391" y="1102"/>
                    <a:pt x="1389" y="1116"/>
                  </a:cubicBezTo>
                  <a:cubicBezTo>
                    <a:pt x="1385" y="1148"/>
                    <a:pt x="1353" y="1165"/>
                    <a:pt x="1317" y="1154"/>
                  </a:cubicBezTo>
                  <a:cubicBezTo>
                    <a:pt x="1204" y="1118"/>
                    <a:pt x="1089" y="1107"/>
                    <a:pt x="972" y="1119"/>
                  </a:cubicBezTo>
                  <a:cubicBezTo>
                    <a:pt x="948" y="1121"/>
                    <a:pt x="925" y="1125"/>
                    <a:pt x="901" y="1128"/>
                  </a:cubicBezTo>
                  <a:cubicBezTo>
                    <a:pt x="903" y="1156"/>
                    <a:pt x="906" y="1181"/>
                    <a:pt x="907" y="1207"/>
                  </a:cubicBezTo>
                  <a:cubicBezTo>
                    <a:pt x="907" y="1220"/>
                    <a:pt x="912" y="1222"/>
                    <a:pt x="924" y="1222"/>
                  </a:cubicBezTo>
                  <a:cubicBezTo>
                    <a:pt x="1092" y="1222"/>
                    <a:pt x="1259" y="1222"/>
                    <a:pt x="1426" y="1222"/>
                  </a:cubicBezTo>
                  <a:cubicBezTo>
                    <a:pt x="1458" y="1222"/>
                    <a:pt x="1466" y="1211"/>
                    <a:pt x="1460" y="1180"/>
                  </a:cubicBezTo>
                  <a:cubicBezTo>
                    <a:pt x="1433" y="1039"/>
                    <a:pt x="1405" y="898"/>
                    <a:pt x="1378" y="757"/>
                  </a:cubicBezTo>
                  <a:cubicBezTo>
                    <a:pt x="1369" y="710"/>
                    <a:pt x="1360" y="664"/>
                    <a:pt x="1351" y="617"/>
                  </a:cubicBezTo>
                  <a:cubicBezTo>
                    <a:pt x="1337" y="617"/>
                    <a:pt x="1324" y="617"/>
                    <a:pt x="1310" y="617"/>
                  </a:cubicBezTo>
                  <a:close/>
                  <a:moveTo>
                    <a:pt x="164" y="617"/>
                  </a:moveTo>
                  <a:cubicBezTo>
                    <a:pt x="163" y="623"/>
                    <a:pt x="161" y="629"/>
                    <a:pt x="160" y="635"/>
                  </a:cubicBezTo>
                  <a:cubicBezTo>
                    <a:pt x="133" y="771"/>
                    <a:pt x="107" y="907"/>
                    <a:pt x="80" y="1043"/>
                  </a:cubicBezTo>
                  <a:cubicBezTo>
                    <a:pt x="71" y="1091"/>
                    <a:pt x="62" y="1138"/>
                    <a:pt x="53" y="1186"/>
                  </a:cubicBezTo>
                  <a:cubicBezTo>
                    <a:pt x="49" y="1204"/>
                    <a:pt x="55" y="1216"/>
                    <a:pt x="70" y="1220"/>
                  </a:cubicBezTo>
                  <a:cubicBezTo>
                    <a:pt x="75" y="1222"/>
                    <a:pt x="82" y="1222"/>
                    <a:pt x="88" y="1222"/>
                  </a:cubicBezTo>
                  <a:cubicBezTo>
                    <a:pt x="254" y="1222"/>
                    <a:pt x="421" y="1222"/>
                    <a:pt x="588" y="1222"/>
                  </a:cubicBezTo>
                  <a:cubicBezTo>
                    <a:pt x="591" y="1222"/>
                    <a:pt x="595" y="1223"/>
                    <a:pt x="597" y="1222"/>
                  </a:cubicBezTo>
                  <a:cubicBezTo>
                    <a:pt x="601" y="1220"/>
                    <a:pt x="606" y="1217"/>
                    <a:pt x="606" y="1214"/>
                  </a:cubicBezTo>
                  <a:cubicBezTo>
                    <a:pt x="609" y="1186"/>
                    <a:pt x="611" y="1158"/>
                    <a:pt x="613" y="1127"/>
                  </a:cubicBezTo>
                  <a:cubicBezTo>
                    <a:pt x="573" y="1123"/>
                    <a:pt x="535" y="1118"/>
                    <a:pt x="497" y="1115"/>
                  </a:cubicBezTo>
                  <a:cubicBezTo>
                    <a:pt x="394" y="1110"/>
                    <a:pt x="293" y="1124"/>
                    <a:pt x="194" y="1154"/>
                  </a:cubicBezTo>
                  <a:cubicBezTo>
                    <a:pt x="152" y="1167"/>
                    <a:pt x="118" y="1138"/>
                    <a:pt x="125" y="1095"/>
                  </a:cubicBezTo>
                  <a:cubicBezTo>
                    <a:pt x="144" y="978"/>
                    <a:pt x="164" y="862"/>
                    <a:pt x="183" y="746"/>
                  </a:cubicBezTo>
                  <a:cubicBezTo>
                    <a:pt x="190" y="703"/>
                    <a:pt x="197" y="661"/>
                    <a:pt x="204" y="617"/>
                  </a:cubicBezTo>
                  <a:cubicBezTo>
                    <a:pt x="190" y="617"/>
                    <a:pt x="177" y="617"/>
                    <a:pt x="164" y="617"/>
                  </a:cubicBezTo>
                  <a:close/>
                  <a:moveTo>
                    <a:pt x="664" y="1139"/>
                  </a:moveTo>
                  <a:cubicBezTo>
                    <a:pt x="661" y="1171"/>
                    <a:pt x="660" y="1200"/>
                    <a:pt x="656" y="1229"/>
                  </a:cubicBezTo>
                  <a:cubicBezTo>
                    <a:pt x="653" y="1245"/>
                    <a:pt x="659" y="1254"/>
                    <a:pt x="674" y="1259"/>
                  </a:cubicBezTo>
                  <a:cubicBezTo>
                    <a:pt x="727" y="1278"/>
                    <a:pt x="781" y="1278"/>
                    <a:pt x="834" y="1261"/>
                  </a:cubicBezTo>
                  <a:cubicBezTo>
                    <a:pt x="860" y="1253"/>
                    <a:pt x="860" y="1250"/>
                    <a:pt x="857" y="1223"/>
                  </a:cubicBezTo>
                  <a:cubicBezTo>
                    <a:pt x="857" y="1217"/>
                    <a:pt x="856" y="1210"/>
                    <a:pt x="856" y="1204"/>
                  </a:cubicBezTo>
                  <a:cubicBezTo>
                    <a:pt x="854" y="1183"/>
                    <a:pt x="852" y="1162"/>
                    <a:pt x="850" y="1139"/>
                  </a:cubicBezTo>
                  <a:cubicBezTo>
                    <a:pt x="824" y="1148"/>
                    <a:pt x="800" y="1155"/>
                    <a:pt x="777" y="1165"/>
                  </a:cubicBezTo>
                  <a:cubicBezTo>
                    <a:pt x="764" y="1170"/>
                    <a:pt x="751" y="1171"/>
                    <a:pt x="737" y="1165"/>
                  </a:cubicBezTo>
                  <a:cubicBezTo>
                    <a:pt x="714" y="1155"/>
                    <a:pt x="690" y="1148"/>
                    <a:pt x="664" y="11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6" name="Freeform 140">
              <a:extLst>
                <a:ext uri="{FF2B5EF4-FFF2-40B4-BE49-F238E27FC236}">
                  <a16:creationId xmlns:a16="http://schemas.microsoft.com/office/drawing/2014/main" id="{A888C98A-CB26-B33F-5EF1-C8A2146ACE0C}"/>
                </a:ext>
              </a:extLst>
            </p:cNvPr>
            <p:cNvSpPr>
              <a:spLocks/>
            </p:cNvSpPr>
            <p:nvPr/>
          </p:nvSpPr>
          <p:spPr bwMode="auto">
            <a:xfrm>
              <a:off x="5629275" y="2200275"/>
              <a:ext cx="26988" cy="38100"/>
            </a:xfrm>
            <a:custGeom>
              <a:avLst/>
              <a:gdLst>
                <a:gd name="T0" fmla="*/ 53 w 89"/>
                <a:gd name="T1" fmla="*/ 126 h 126"/>
                <a:gd name="T2" fmla="*/ 35 w 89"/>
                <a:gd name="T3" fmla="*/ 109 h 126"/>
                <a:gd name="T4" fmla="*/ 6 w 89"/>
                <a:gd name="T5" fmla="*/ 40 h 126"/>
                <a:gd name="T6" fmla="*/ 18 w 89"/>
                <a:gd name="T7" fmla="*/ 6 h 126"/>
                <a:gd name="T8" fmla="*/ 53 w 89"/>
                <a:gd name="T9" fmla="*/ 20 h 126"/>
                <a:gd name="T10" fmla="*/ 81 w 89"/>
                <a:gd name="T11" fmla="*/ 90 h 126"/>
                <a:gd name="T12" fmla="*/ 53 w 89"/>
                <a:gd name="T13" fmla="*/ 126 h 1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9" h="126">
                  <a:moveTo>
                    <a:pt x="53" y="126"/>
                  </a:moveTo>
                  <a:cubicBezTo>
                    <a:pt x="49" y="122"/>
                    <a:pt x="39" y="117"/>
                    <a:pt x="35" y="109"/>
                  </a:cubicBezTo>
                  <a:cubicBezTo>
                    <a:pt x="24" y="87"/>
                    <a:pt x="15" y="63"/>
                    <a:pt x="6" y="40"/>
                  </a:cubicBezTo>
                  <a:cubicBezTo>
                    <a:pt x="0" y="25"/>
                    <a:pt x="5" y="12"/>
                    <a:pt x="18" y="6"/>
                  </a:cubicBezTo>
                  <a:cubicBezTo>
                    <a:pt x="32" y="0"/>
                    <a:pt x="46" y="5"/>
                    <a:pt x="53" y="20"/>
                  </a:cubicBezTo>
                  <a:cubicBezTo>
                    <a:pt x="63" y="43"/>
                    <a:pt x="73" y="66"/>
                    <a:pt x="81" y="90"/>
                  </a:cubicBezTo>
                  <a:cubicBezTo>
                    <a:pt x="89" y="108"/>
                    <a:pt x="77" y="126"/>
                    <a:pt x="53" y="1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7" name="Freeform 141">
              <a:extLst>
                <a:ext uri="{FF2B5EF4-FFF2-40B4-BE49-F238E27FC236}">
                  <a16:creationId xmlns:a16="http://schemas.microsoft.com/office/drawing/2014/main" id="{D951B06C-F99F-FFC7-7020-3E778B9D24E0}"/>
                </a:ext>
              </a:extLst>
            </p:cNvPr>
            <p:cNvSpPr>
              <a:spLocks/>
            </p:cNvSpPr>
            <p:nvPr/>
          </p:nvSpPr>
          <p:spPr bwMode="auto">
            <a:xfrm>
              <a:off x="5767388" y="2201863"/>
              <a:ext cx="25400" cy="36513"/>
            </a:xfrm>
            <a:custGeom>
              <a:avLst/>
              <a:gdLst>
                <a:gd name="T0" fmla="*/ 53 w 88"/>
                <a:gd name="T1" fmla="*/ 0 h 125"/>
                <a:gd name="T2" fmla="*/ 82 w 88"/>
                <a:gd name="T3" fmla="*/ 34 h 125"/>
                <a:gd name="T4" fmla="*/ 51 w 88"/>
                <a:gd name="T5" fmla="*/ 108 h 125"/>
                <a:gd name="T6" fmla="*/ 18 w 88"/>
                <a:gd name="T7" fmla="*/ 120 h 125"/>
                <a:gd name="T8" fmla="*/ 5 w 88"/>
                <a:gd name="T9" fmla="*/ 89 h 125"/>
                <a:gd name="T10" fmla="*/ 36 w 88"/>
                <a:gd name="T11" fmla="*/ 14 h 125"/>
                <a:gd name="T12" fmla="*/ 53 w 88"/>
                <a:gd name="T13" fmla="*/ 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8" h="125">
                  <a:moveTo>
                    <a:pt x="53" y="0"/>
                  </a:moveTo>
                  <a:cubicBezTo>
                    <a:pt x="75" y="0"/>
                    <a:pt x="88" y="17"/>
                    <a:pt x="82" y="34"/>
                  </a:cubicBezTo>
                  <a:cubicBezTo>
                    <a:pt x="73" y="59"/>
                    <a:pt x="62" y="84"/>
                    <a:pt x="51" y="108"/>
                  </a:cubicBezTo>
                  <a:cubicBezTo>
                    <a:pt x="45" y="121"/>
                    <a:pt x="31" y="125"/>
                    <a:pt x="18" y="120"/>
                  </a:cubicBezTo>
                  <a:cubicBezTo>
                    <a:pt x="6" y="114"/>
                    <a:pt x="0" y="101"/>
                    <a:pt x="5" y="89"/>
                  </a:cubicBezTo>
                  <a:cubicBezTo>
                    <a:pt x="14" y="63"/>
                    <a:pt x="24" y="38"/>
                    <a:pt x="36" y="14"/>
                  </a:cubicBezTo>
                  <a:cubicBezTo>
                    <a:pt x="39" y="7"/>
                    <a:pt x="49" y="3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8" name="Freeform 142">
              <a:extLst>
                <a:ext uri="{FF2B5EF4-FFF2-40B4-BE49-F238E27FC236}">
                  <a16:creationId xmlns:a16="http://schemas.microsoft.com/office/drawing/2014/main" id="{8AF75CF5-3848-4682-A978-9C176D37FDAE}"/>
                </a:ext>
              </a:extLst>
            </p:cNvPr>
            <p:cNvSpPr>
              <a:spLocks/>
            </p:cNvSpPr>
            <p:nvPr/>
          </p:nvSpPr>
          <p:spPr bwMode="auto">
            <a:xfrm>
              <a:off x="5527675" y="2305050"/>
              <a:ext cx="38100" cy="23813"/>
            </a:xfrm>
            <a:custGeom>
              <a:avLst/>
              <a:gdLst>
                <a:gd name="T0" fmla="*/ 30 w 128"/>
                <a:gd name="T1" fmla="*/ 0 h 84"/>
                <a:gd name="T2" fmla="*/ 39 w 128"/>
                <a:gd name="T3" fmla="*/ 3 h 84"/>
                <a:gd name="T4" fmla="*/ 107 w 128"/>
                <a:gd name="T5" fmla="*/ 31 h 84"/>
                <a:gd name="T6" fmla="*/ 122 w 128"/>
                <a:gd name="T7" fmla="*/ 65 h 84"/>
                <a:gd name="T8" fmla="*/ 87 w 128"/>
                <a:gd name="T9" fmla="*/ 78 h 84"/>
                <a:gd name="T10" fmla="*/ 18 w 128"/>
                <a:gd name="T11" fmla="*/ 50 h 84"/>
                <a:gd name="T12" fmla="*/ 3 w 128"/>
                <a:gd name="T13" fmla="*/ 19 h 84"/>
                <a:gd name="T14" fmla="*/ 30 w 128"/>
                <a:gd name="T15" fmla="*/ 0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84">
                  <a:moveTo>
                    <a:pt x="30" y="0"/>
                  </a:moveTo>
                  <a:cubicBezTo>
                    <a:pt x="33" y="1"/>
                    <a:pt x="36" y="2"/>
                    <a:pt x="39" y="3"/>
                  </a:cubicBezTo>
                  <a:cubicBezTo>
                    <a:pt x="62" y="12"/>
                    <a:pt x="84" y="21"/>
                    <a:pt x="107" y="31"/>
                  </a:cubicBezTo>
                  <a:cubicBezTo>
                    <a:pt x="122" y="38"/>
                    <a:pt x="128" y="51"/>
                    <a:pt x="122" y="65"/>
                  </a:cubicBezTo>
                  <a:cubicBezTo>
                    <a:pt x="116" y="79"/>
                    <a:pt x="103" y="84"/>
                    <a:pt x="87" y="78"/>
                  </a:cubicBezTo>
                  <a:cubicBezTo>
                    <a:pt x="64" y="69"/>
                    <a:pt x="41" y="59"/>
                    <a:pt x="18" y="50"/>
                  </a:cubicBezTo>
                  <a:cubicBezTo>
                    <a:pt x="5" y="44"/>
                    <a:pt x="0" y="32"/>
                    <a:pt x="3" y="19"/>
                  </a:cubicBezTo>
                  <a:cubicBezTo>
                    <a:pt x="7" y="6"/>
                    <a:pt x="16" y="1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49" name="Freeform 143">
              <a:extLst>
                <a:ext uri="{FF2B5EF4-FFF2-40B4-BE49-F238E27FC236}">
                  <a16:creationId xmlns:a16="http://schemas.microsoft.com/office/drawing/2014/main" id="{8CF7FDAD-9F13-D350-1136-240782874C63}"/>
                </a:ext>
              </a:extLst>
            </p:cNvPr>
            <p:cNvSpPr>
              <a:spLocks/>
            </p:cNvSpPr>
            <p:nvPr/>
          </p:nvSpPr>
          <p:spPr bwMode="auto">
            <a:xfrm>
              <a:off x="5856288" y="2303463"/>
              <a:ext cx="38100" cy="25400"/>
            </a:xfrm>
            <a:custGeom>
              <a:avLst/>
              <a:gdLst>
                <a:gd name="T0" fmla="*/ 126 w 126"/>
                <a:gd name="T1" fmla="*/ 35 h 88"/>
                <a:gd name="T2" fmla="*/ 109 w 126"/>
                <a:gd name="T3" fmla="*/ 53 h 88"/>
                <a:gd name="T4" fmla="*/ 40 w 126"/>
                <a:gd name="T5" fmla="*/ 82 h 88"/>
                <a:gd name="T6" fmla="*/ 5 w 126"/>
                <a:gd name="T7" fmla="*/ 68 h 88"/>
                <a:gd name="T8" fmla="*/ 21 w 126"/>
                <a:gd name="T9" fmla="*/ 35 h 88"/>
                <a:gd name="T10" fmla="*/ 89 w 126"/>
                <a:gd name="T11" fmla="*/ 7 h 88"/>
                <a:gd name="T12" fmla="*/ 126 w 126"/>
                <a:gd name="T13" fmla="*/ 35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26" h="88">
                  <a:moveTo>
                    <a:pt x="126" y="35"/>
                  </a:moveTo>
                  <a:cubicBezTo>
                    <a:pt x="122" y="40"/>
                    <a:pt x="117" y="49"/>
                    <a:pt x="109" y="53"/>
                  </a:cubicBezTo>
                  <a:cubicBezTo>
                    <a:pt x="86" y="64"/>
                    <a:pt x="63" y="73"/>
                    <a:pt x="40" y="82"/>
                  </a:cubicBezTo>
                  <a:cubicBezTo>
                    <a:pt x="25" y="88"/>
                    <a:pt x="11" y="82"/>
                    <a:pt x="5" y="68"/>
                  </a:cubicBezTo>
                  <a:cubicBezTo>
                    <a:pt x="0" y="55"/>
                    <a:pt x="6" y="42"/>
                    <a:pt x="21" y="35"/>
                  </a:cubicBezTo>
                  <a:cubicBezTo>
                    <a:pt x="43" y="25"/>
                    <a:pt x="66" y="16"/>
                    <a:pt x="89" y="7"/>
                  </a:cubicBezTo>
                  <a:cubicBezTo>
                    <a:pt x="108" y="0"/>
                    <a:pt x="125" y="11"/>
                    <a:pt x="126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0" name="Freeform 144">
              <a:extLst>
                <a:ext uri="{FF2B5EF4-FFF2-40B4-BE49-F238E27FC236}">
                  <a16:creationId xmlns:a16="http://schemas.microsoft.com/office/drawing/2014/main" id="{CBFF7DBC-E4FF-0274-0E29-E6FFC57B36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572125" y="2246313"/>
              <a:ext cx="23813" cy="23813"/>
            </a:xfrm>
            <a:custGeom>
              <a:avLst/>
              <a:gdLst>
                <a:gd name="T0" fmla="*/ 57 w 79"/>
                <a:gd name="T1" fmla="*/ 82 h 82"/>
                <a:gd name="T2" fmla="*/ 38 w 79"/>
                <a:gd name="T3" fmla="*/ 73 h 82"/>
                <a:gd name="T4" fmla="*/ 10 w 79"/>
                <a:gd name="T5" fmla="*/ 45 h 82"/>
                <a:gd name="T6" fmla="*/ 11 w 79"/>
                <a:gd name="T7" fmla="*/ 10 h 82"/>
                <a:gd name="T8" fmla="*/ 45 w 79"/>
                <a:gd name="T9" fmla="*/ 9 h 82"/>
                <a:gd name="T10" fmla="*/ 74 w 79"/>
                <a:gd name="T11" fmla="*/ 39 h 82"/>
                <a:gd name="T12" fmla="*/ 76 w 79"/>
                <a:gd name="T13" fmla="*/ 65 h 82"/>
                <a:gd name="T14" fmla="*/ 57 w 79"/>
                <a:gd name="T15" fmla="*/ 82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79" h="82">
                  <a:moveTo>
                    <a:pt x="57" y="82"/>
                  </a:moveTo>
                  <a:cubicBezTo>
                    <a:pt x="49" y="78"/>
                    <a:pt x="42" y="77"/>
                    <a:pt x="38" y="73"/>
                  </a:cubicBezTo>
                  <a:cubicBezTo>
                    <a:pt x="28" y="65"/>
                    <a:pt x="18" y="55"/>
                    <a:pt x="10" y="45"/>
                  </a:cubicBezTo>
                  <a:cubicBezTo>
                    <a:pt x="0" y="34"/>
                    <a:pt x="1" y="20"/>
                    <a:pt x="11" y="10"/>
                  </a:cubicBezTo>
                  <a:cubicBezTo>
                    <a:pt x="20" y="1"/>
                    <a:pt x="34" y="0"/>
                    <a:pt x="45" y="9"/>
                  </a:cubicBezTo>
                  <a:cubicBezTo>
                    <a:pt x="55" y="18"/>
                    <a:pt x="66" y="28"/>
                    <a:pt x="74" y="39"/>
                  </a:cubicBezTo>
                  <a:cubicBezTo>
                    <a:pt x="78" y="46"/>
                    <a:pt x="79" y="58"/>
                    <a:pt x="76" y="65"/>
                  </a:cubicBezTo>
                  <a:cubicBezTo>
                    <a:pt x="73" y="72"/>
                    <a:pt x="64" y="77"/>
                    <a:pt x="57" y="8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1" name="Freeform 145">
              <a:extLst>
                <a:ext uri="{FF2B5EF4-FFF2-40B4-BE49-F238E27FC236}">
                  <a16:creationId xmlns:a16="http://schemas.microsoft.com/office/drawing/2014/main" id="{06D21D7E-E0CA-811B-6881-5C0EACE239C7}"/>
                </a:ext>
              </a:extLst>
            </p:cNvPr>
            <p:cNvSpPr>
              <a:spLocks/>
            </p:cNvSpPr>
            <p:nvPr/>
          </p:nvSpPr>
          <p:spPr bwMode="auto">
            <a:xfrm>
              <a:off x="5824538" y="2247900"/>
              <a:ext cx="25400" cy="23813"/>
            </a:xfrm>
            <a:custGeom>
              <a:avLst/>
              <a:gdLst>
                <a:gd name="T0" fmla="*/ 82 w 82"/>
                <a:gd name="T1" fmla="*/ 21 h 80"/>
                <a:gd name="T2" fmla="*/ 77 w 82"/>
                <a:gd name="T3" fmla="*/ 36 h 80"/>
                <a:gd name="T4" fmla="*/ 40 w 82"/>
                <a:gd name="T5" fmla="*/ 73 h 80"/>
                <a:gd name="T6" fmla="*/ 9 w 82"/>
                <a:gd name="T7" fmla="*/ 67 h 80"/>
                <a:gd name="T8" fmla="*/ 8 w 82"/>
                <a:gd name="T9" fmla="*/ 35 h 80"/>
                <a:gd name="T10" fmla="*/ 40 w 82"/>
                <a:gd name="T11" fmla="*/ 4 h 80"/>
                <a:gd name="T12" fmla="*/ 66 w 82"/>
                <a:gd name="T13" fmla="*/ 3 h 80"/>
                <a:gd name="T14" fmla="*/ 82 w 82"/>
                <a:gd name="T15" fmla="*/ 2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2" h="80">
                  <a:moveTo>
                    <a:pt x="82" y="21"/>
                  </a:moveTo>
                  <a:cubicBezTo>
                    <a:pt x="79" y="28"/>
                    <a:pt x="79" y="33"/>
                    <a:pt x="77" y="36"/>
                  </a:cubicBezTo>
                  <a:cubicBezTo>
                    <a:pt x="65" y="49"/>
                    <a:pt x="53" y="62"/>
                    <a:pt x="40" y="73"/>
                  </a:cubicBezTo>
                  <a:cubicBezTo>
                    <a:pt x="30" y="80"/>
                    <a:pt x="18" y="77"/>
                    <a:pt x="9" y="67"/>
                  </a:cubicBezTo>
                  <a:cubicBezTo>
                    <a:pt x="0" y="57"/>
                    <a:pt x="0" y="45"/>
                    <a:pt x="8" y="35"/>
                  </a:cubicBezTo>
                  <a:cubicBezTo>
                    <a:pt x="18" y="24"/>
                    <a:pt x="28" y="13"/>
                    <a:pt x="40" y="4"/>
                  </a:cubicBezTo>
                  <a:cubicBezTo>
                    <a:pt x="46" y="0"/>
                    <a:pt x="58" y="0"/>
                    <a:pt x="66" y="3"/>
                  </a:cubicBezTo>
                  <a:cubicBezTo>
                    <a:pt x="73" y="5"/>
                    <a:pt x="77" y="15"/>
                    <a:pt x="82" y="2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2" name="Freeform 146">
              <a:extLst>
                <a:ext uri="{FF2B5EF4-FFF2-40B4-BE49-F238E27FC236}">
                  <a16:creationId xmlns:a16="http://schemas.microsoft.com/office/drawing/2014/main" id="{2A825A5D-E712-8049-F7EA-288A60F0A7EF}"/>
                </a:ext>
              </a:extLst>
            </p:cNvPr>
            <p:cNvSpPr>
              <a:spLocks/>
            </p:cNvSpPr>
            <p:nvPr/>
          </p:nvSpPr>
          <p:spPr bwMode="auto">
            <a:xfrm>
              <a:off x="5703888" y="2193925"/>
              <a:ext cx="14288" cy="23813"/>
            </a:xfrm>
            <a:custGeom>
              <a:avLst/>
              <a:gdLst>
                <a:gd name="T0" fmla="*/ 52 w 52"/>
                <a:gd name="T1" fmla="*/ 40 h 78"/>
                <a:gd name="T2" fmla="*/ 26 w 52"/>
                <a:gd name="T3" fmla="*/ 78 h 78"/>
                <a:gd name="T4" fmla="*/ 0 w 52"/>
                <a:gd name="T5" fmla="*/ 39 h 78"/>
                <a:gd name="T6" fmla="*/ 25 w 52"/>
                <a:gd name="T7" fmla="*/ 1 h 78"/>
                <a:gd name="T8" fmla="*/ 52 w 52"/>
                <a:gd name="T9" fmla="*/ 40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78">
                  <a:moveTo>
                    <a:pt x="52" y="40"/>
                  </a:moveTo>
                  <a:cubicBezTo>
                    <a:pt x="52" y="65"/>
                    <a:pt x="43" y="78"/>
                    <a:pt x="26" y="78"/>
                  </a:cubicBezTo>
                  <a:cubicBezTo>
                    <a:pt x="9" y="78"/>
                    <a:pt x="0" y="65"/>
                    <a:pt x="0" y="39"/>
                  </a:cubicBezTo>
                  <a:cubicBezTo>
                    <a:pt x="0" y="14"/>
                    <a:pt x="8" y="1"/>
                    <a:pt x="25" y="1"/>
                  </a:cubicBezTo>
                  <a:cubicBezTo>
                    <a:pt x="43" y="0"/>
                    <a:pt x="52" y="13"/>
                    <a:pt x="52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3" name="Freeform 147">
              <a:extLst>
                <a:ext uri="{FF2B5EF4-FFF2-40B4-BE49-F238E27FC236}">
                  <a16:creationId xmlns:a16="http://schemas.microsoft.com/office/drawing/2014/main" id="{5F49BA8A-5803-EBCE-B2A9-83929E3A7723}"/>
                </a:ext>
              </a:extLst>
            </p:cNvPr>
            <p:cNvSpPr>
              <a:spLocks/>
            </p:cNvSpPr>
            <p:nvPr/>
          </p:nvSpPr>
          <p:spPr bwMode="auto">
            <a:xfrm>
              <a:off x="5681663" y="2346325"/>
              <a:ext cx="84138" cy="71438"/>
            </a:xfrm>
            <a:custGeom>
              <a:avLst/>
              <a:gdLst>
                <a:gd name="T0" fmla="*/ 92 w 279"/>
                <a:gd name="T1" fmla="*/ 156 h 240"/>
                <a:gd name="T2" fmla="*/ 15 w 279"/>
                <a:gd name="T3" fmla="*/ 114 h 240"/>
                <a:gd name="T4" fmla="*/ 11 w 279"/>
                <a:gd name="T5" fmla="*/ 74 h 240"/>
                <a:gd name="T6" fmla="*/ 51 w 279"/>
                <a:gd name="T7" fmla="*/ 77 h 240"/>
                <a:gd name="T8" fmla="*/ 225 w 279"/>
                <a:gd name="T9" fmla="*/ 29 h 240"/>
                <a:gd name="T10" fmla="*/ 258 w 279"/>
                <a:gd name="T11" fmla="*/ 5 h 240"/>
                <a:gd name="T12" fmla="*/ 274 w 279"/>
                <a:gd name="T13" fmla="*/ 41 h 240"/>
                <a:gd name="T14" fmla="*/ 162 w 279"/>
                <a:gd name="T15" fmla="*/ 154 h 240"/>
                <a:gd name="T16" fmla="*/ 144 w 279"/>
                <a:gd name="T17" fmla="*/ 169 h 240"/>
                <a:gd name="T18" fmla="*/ 38 w 279"/>
                <a:gd name="T19" fmla="*/ 239 h 240"/>
                <a:gd name="T20" fmla="*/ 4 w 279"/>
                <a:gd name="T21" fmla="*/ 215 h 240"/>
                <a:gd name="T22" fmla="*/ 34 w 279"/>
                <a:gd name="T23" fmla="*/ 188 h 240"/>
                <a:gd name="T24" fmla="*/ 92 w 279"/>
                <a:gd name="T25" fmla="*/ 156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79" h="240">
                  <a:moveTo>
                    <a:pt x="92" y="156"/>
                  </a:moveTo>
                  <a:cubicBezTo>
                    <a:pt x="61" y="148"/>
                    <a:pt x="36" y="135"/>
                    <a:pt x="15" y="114"/>
                  </a:cubicBezTo>
                  <a:cubicBezTo>
                    <a:pt x="2" y="100"/>
                    <a:pt x="0" y="85"/>
                    <a:pt x="11" y="74"/>
                  </a:cubicBezTo>
                  <a:cubicBezTo>
                    <a:pt x="21" y="63"/>
                    <a:pt x="37" y="64"/>
                    <a:pt x="51" y="77"/>
                  </a:cubicBezTo>
                  <a:cubicBezTo>
                    <a:pt x="112" y="134"/>
                    <a:pt x="202" y="108"/>
                    <a:pt x="225" y="29"/>
                  </a:cubicBezTo>
                  <a:cubicBezTo>
                    <a:pt x="230" y="9"/>
                    <a:pt x="242" y="0"/>
                    <a:pt x="258" y="5"/>
                  </a:cubicBezTo>
                  <a:cubicBezTo>
                    <a:pt x="272" y="9"/>
                    <a:pt x="279" y="22"/>
                    <a:pt x="274" y="41"/>
                  </a:cubicBezTo>
                  <a:cubicBezTo>
                    <a:pt x="258" y="100"/>
                    <a:pt x="221" y="138"/>
                    <a:pt x="162" y="154"/>
                  </a:cubicBezTo>
                  <a:cubicBezTo>
                    <a:pt x="153" y="157"/>
                    <a:pt x="148" y="160"/>
                    <a:pt x="144" y="169"/>
                  </a:cubicBezTo>
                  <a:cubicBezTo>
                    <a:pt x="122" y="212"/>
                    <a:pt x="86" y="235"/>
                    <a:pt x="38" y="239"/>
                  </a:cubicBezTo>
                  <a:cubicBezTo>
                    <a:pt x="18" y="240"/>
                    <a:pt x="5" y="231"/>
                    <a:pt x="4" y="215"/>
                  </a:cubicBezTo>
                  <a:cubicBezTo>
                    <a:pt x="4" y="200"/>
                    <a:pt x="15" y="189"/>
                    <a:pt x="34" y="188"/>
                  </a:cubicBezTo>
                  <a:cubicBezTo>
                    <a:pt x="57" y="186"/>
                    <a:pt x="76" y="177"/>
                    <a:pt x="92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4" name="Freeform 148">
              <a:extLst>
                <a:ext uri="{FF2B5EF4-FFF2-40B4-BE49-F238E27FC236}">
                  <a16:creationId xmlns:a16="http://schemas.microsoft.com/office/drawing/2014/main" id="{46001552-28B6-B549-AC85-5EEE044C4431}"/>
                </a:ext>
              </a:extLst>
            </p:cNvPr>
            <p:cNvSpPr>
              <a:spLocks/>
            </p:cNvSpPr>
            <p:nvPr/>
          </p:nvSpPr>
          <p:spPr bwMode="auto">
            <a:xfrm>
              <a:off x="5651500" y="2316163"/>
              <a:ext cx="42863" cy="44450"/>
            </a:xfrm>
            <a:custGeom>
              <a:avLst/>
              <a:gdLst>
                <a:gd name="T0" fmla="*/ 1 w 144"/>
                <a:gd name="T1" fmla="*/ 112 h 146"/>
                <a:gd name="T2" fmla="*/ 113 w 144"/>
                <a:gd name="T3" fmla="*/ 1 h 146"/>
                <a:gd name="T4" fmla="*/ 143 w 144"/>
                <a:gd name="T5" fmla="*/ 24 h 146"/>
                <a:gd name="T6" fmla="*/ 116 w 144"/>
                <a:gd name="T7" fmla="*/ 52 h 146"/>
                <a:gd name="T8" fmla="*/ 52 w 144"/>
                <a:gd name="T9" fmla="*/ 114 h 146"/>
                <a:gd name="T10" fmla="*/ 48 w 144"/>
                <a:gd name="T11" fmla="*/ 130 h 146"/>
                <a:gd name="T12" fmla="*/ 19 w 144"/>
                <a:gd name="T13" fmla="*/ 142 h 146"/>
                <a:gd name="T14" fmla="*/ 1 w 144"/>
                <a:gd name="T15" fmla="*/ 11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4" h="146">
                  <a:moveTo>
                    <a:pt x="1" y="112"/>
                  </a:moveTo>
                  <a:cubicBezTo>
                    <a:pt x="4" y="51"/>
                    <a:pt x="54" y="2"/>
                    <a:pt x="113" y="1"/>
                  </a:cubicBezTo>
                  <a:cubicBezTo>
                    <a:pt x="131" y="0"/>
                    <a:pt x="142" y="9"/>
                    <a:pt x="143" y="24"/>
                  </a:cubicBezTo>
                  <a:cubicBezTo>
                    <a:pt x="144" y="40"/>
                    <a:pt x="134" y="50"/>
                    <a:pt x="116" y="52"/>
                  </a:cubicBezTo>
                  <a:cubicBezTo>
                    <a:pt x="79" y="55"/>
                    <a:pt x="57" y="77"/>
                    <a:pt x="52" y="114"/>
                  </a:cubicBezTo>
                  <a:cubicBezTo>
                    <a:pt x="51" y="120"/>
                    <a:pt x="51" y="126"/>
                    <a:pt x="48" y="130"/>
                  </a:cubicBezTo>
                  <a:cubicBezTo>
                    <a:pt x="42" y="142"/>
                    <a:pt x="32" y="146"/>
                    <a:pt x="19" y="142"/>
                  </a:cubicBezTo>
                  <a:cubicBezTo>
                    <a:pt x="6" y="139"/>
                    <a:pt x="0" y="128"/>
                    <a:pt x="1" y="1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55" name="Group 354">
            <a:extLst>
              <a:ext uri="{FF2B5EF4-FFF2-40B4-BE49-F238E27FC236}">
                <a16:creationId xmlns:a16="http://schemas.microsoft.com/office/drawing/2014/main" id="{55287E33-D0AB-E14E-878F-4C520E7A5416}"/>
              </a:ext>
            </a:extLst>
          </p:cNvPr>
          <p:cNvGrpSpPr/>
          <p:nvPr/>
        </p:nvGrpSpPr>
        <p:grpSpPr>
          <a:xfrm>
            <a:off x="7412252" y="3611301"/>
            <a:ext cx="454025" cy="449263"/>
            <a:chOff x="6030913" y="2190750"/>
            <a:chExt cx="454025" cy="449263"/>
          </a:xfrm>
          <a:solidFill>
            <a:srgbClr val="43266B"/>
          </a:solidFill>
        </p:grpSpPr>
        <p:sp>
          <p:nvSpPr>
            <p:cNvPr id="356" name="Freeform 149">
              <a:extLst>
                <a:ext uri="{FF2B5EF4-FFF2-40B4-BE49-F238E27FC236}">
                  <a16:creationId xmlns:a16="http://schemas.microsoft.com/office/drawing/2014/main" id="{7B280DA2-6972-586C-A1DB-561F5D9D84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30913" y="2190750"/>
              <a:ext cx="454025" cy="449263"/>
            </a:xfrm>
            <a:custGeom>
              <a:avLst/>
              <a:gdLst>
                <a:gd name="T0" fmla="*/ 568 w 1531"/>
                <a:gd name="T1" fmla="*/ 1369 h 1512"/>
                <a:gd name="T2" fmla="*/ 531 w 1531"/>
                <a:gd name="T3" fmla="*/ 1154 h 1512"/>
                <a:gd name="T4" fmla="*/ 477 w 1531"/>
                <a:gd name="T5" fmla="*/ 917 h 1512"/>
                <a:gd name="T6" fmla="*/ 510 w 1531"/>
                <a:gd name="T7" fmla="*/ 792 h 1512"/>
                <a:gd name="T8" fmla="*/ 683 w 1531"/>
                <a:gd name="T9" fmla="*/ 1012 h 1512"/>
                <a:gd name="T10" fmla="*/ 687 w 1531"/>
                <a:gd name="T11" fmla="*/ 553 h 1512"/>
                <a:gd name="T12" fmla="*/ 497 w 1531"/>
                <a:gd name="T13" fmla="*/ 329 h 1512"/>
                <a:gd name="T14" fmla="*/ 480 w 1531"/>
                <a:gd name="T15" fmla="*/ 659 h 1512"/>
                <a:gd name="T16" fmla="*/ 223 w 1531"/>
                <a:gd name="T17" fmla="*/ 339 h 1512"/>
                <a:gd name="T18" fmla="*/ 484 w 1531"/>
                <a:gd name="T19" fmla="*/ 281 h 1512"/>
                <a:gd name="T20" fmla="*/ 1020 w 1531"/>
                <a:gd name="T21" fmla="*/ 256 h 1512"/>
                <a:gd name="T22" fmla="*/ 1181 w 1531"/>
                <a:gd name="T23" fmla="*/ 351 h 1512"/>
                <a:gd name="T24" fmla="*/ 1048 w 1531"/>
                <a:gd name="T25" fmla="*/ 683 h 1512"/>
                <a:gd name="T26" fmla="*/ 1022 w 1531"/>
                <a:gd name="T27" fmla="*/ 329 h 1512"/>
                <a:gd name="T28" fmla="*/ 831 w 1531"/>
                <a:gd name="T29" fmla="*/ 553 h 1512"/>
                <a:gd name="T30" fmla="*/ 902 w 1531"/>
                <a:gd name="T31" fmla="*/ 763 h 1512"/>
                <a:gd name="T32" fmla="*/ 1065 w 1531"/>
                <a:gd name="T33" fmla="*/ 796 h 1512"/>
                <a:gd name="T34" fmla="*/ 1091 w 1531"/>
                <a:gd name="T35" fmla="*/ 1270 h 1512"/>
                <a:gd name="T36" fmla="*/ 1094 w 1531"/>
                <a:gd name="T37" fmla="*/ 1369 h 1512"/>
                <a:gd name="T38" fmla="*/ 999 w 1531"/>
                <a:gd name="T39" fmla="*/ 1336 h 1512"/>
                <a:gd name="T40" fmla="*/ 1071 w 1531"/>
                <a:gd name="T41" fmla="*/ 1178 h 1512"/>
                <a:gd name="T42" fmla="*/ 1023 w 1531"/>
                <a:gd name="T43" fmla="*/ 870 h 1512"/>
                <a:gd name="T44" fmla="*/ 975 w 1531"/>
                <a:gd name="T45" fmla="*/ 897 h 1512"/>
                <a:gd name="T46" fmla="*/ 927 w 1531"/>
                <a:gd name="T47" fmla="*/ 824 h 1512"/>
                <a:gd name="T48" fmla="*/ 879 w 1531"/>
                <a:gd name="T49" fmla="*/ 912 h 1512"/>
                <a:gd name="T50" fmla="*/ 832 w 1531"/>
                <a:gd name="T51" fmla="*/ 821 h 1512"/>
                <a:gd name="T52" fmla="*/ 783 w 1531"/>
                <a:gd name="T53" fmla="*/ 895 h 1512"/>
                <a:gd name="T54" fmla="*/ 759 w 1531"/>
                <a:gd name="T55" fmla="*/ 505 h 1512"/>
                <a:gd name="T56" fmla="*/ 734 w 1531"/>
                <a:gd name="T57" fmla="*/ 978 h 1512"/>
                <a:gd name="T58" fmla="*/ 641 w 1531"/>
                <a:gd name="T59" fmla="*/ 1067 h 1512"/>
                <a:gd name="T60" fmla="*/ 498 w 1531"/>
                <a:gd name="T61" fmla="*/ 847 h 1512"/>
                <a:gd name="T62" fmla="*/ 558 w 1531"/>
                <a:gd name="T63" fmla="*/ 1056 h 1512"/>
                <a:gd name="T64" fmla="*/ 663 w 1531"/>
                <a:gd name="T65" fmla="*/ 1361 h 1512"/>
                <a:gd name="T66" fmla="*/ 679 w 1531"/>
                <a:gd name="T67" fmla="*/ 331 h 1512"/>
                <a:gd name="T68" fmla="*/ 878 w 1531"/>
                <a:gd name="T69" fmla="*/ 226 h 1512"/>
                <a:gd name="T70" fmla="*/ 905 w 1531"/>
                <a:gd name="T71" fmla="*/ 130 h 1512"/>
                <a:gd name="T72" fmla="*/ 679 w 1531"/>
                <a:gd name="T73" fmla="*/ 331 h 1512"/>
                <a:gd name="T74" fmla="*/ 117 w 1531"/>
                <a:gd name="T75" fmla="*/ 443 h 1512"/>
                <a:gd name="T76" fmla="*/ 174 w 1531"/>
                <a:gd name="T77" fmla="*/ 642 h 1512"/>
                <a:gd name="T78" fmla="*/ 337 w 1531"/>
                <a:gd name="T79" fmla="*/ 640 h 1512"/>
                <a:gd name="T80" fmla="*/ 1392 w 1531"/>
                <a:gd name="T81" fmla="*/ 435 h 1512"/>
                <a:gd name="T82" fmla="*/ 1181 w 1531"/>
                <a:gd name="T83" fmla="*/ 640 h 1512"/>
                <a:gd name="T84" fmla="*/ 1381 w 1531"/>
                <a:gd name="T85" fmla="*/ 535 h 1512"/>
                <a:gd name="T86" fmla="*/ 1413 w 1531"/>
                <a:gd name="T87" fmla="*/ 695 h 1512"/>
                <a:gd name="T88" fmla="*/ 891 w 1531"/>
                <a:gd name="T89" fmla="*/ 449 h 1512"/>
                <a:gd name="T90" fmla="*/ 629 w 1531"/>
                <a:gd name="T91" fmla="*/ 461 h 1512"/>
                <a:gd name="T92" fmla="*/ 1046 w 1531"/>
                <a:gd name="T93" fmla="*/ 1464 h 1512"/>
                <a:gd name="T94" fmla="*/ 616 w 1531"/>
                <a:gd name="T95" fmla="*/ 1464 h 1512"/>
                <a:gd name="T96" fmla="*/ 831 w 1531"/>
                <a:gd name="T97" fmla="*/ 242 h 1512"/>
                <a:gd name="T98" fmla="*/ 759 w 1531"/>
                <a:gd name="T99" fmla="*/ 313 h 1512"/>
                <a:gd name="T100" fmla="*/ 183 w 1531"/>
                <a:gd name="T101" fmla="*/ 553 h 1512"/>
                <a:gd name="T102" fmla="*/ 1335 w 1531"/>
                <a:gd name="T103" fmla="*/ 552 h 1512"/>
                <a:gd name="T104" fmla="*/ 1263 w 1531"/>
                <a:gd name="T105" fmla="*/ 625 h 1512"/>
                <a:gd name="T106" fmla="*/ 245 w 1531"/>
                <a:gd name="T107" fmla="*/ 674 h 1512"/>
                <a:gd name="T108" fmla="*/ 1378 w 1531"/>
                <a:gd name="T109" fmla="*/ 730 h 1512"/>
                <a:gd name="T110" fmla="*/ 1378 w 1531"/>
                <a:gd name="T111" fmla="*/ 730 h 15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531" h="1512">
                  <a:moveTo>
                    <a:pt x="1094" y="1512"/>
                  </a:moveTo>
                  <a:cubicBezTo>
                    <a:pt x="918" y="1512"/>
                    <a:pt x="743" y="1512"/>
                    <a:pt x="568" y="1512"/>
                  </a:cubicBezTo>
                  <a:cubicBezTo>
                    <a:pt x="568" y="1465"/>
                    <a:pt x="568" y="1418"/>
                    <a:pt x="568" y="1369"/>
                  </a:cubicBezTo>
                  <a:cubicBezTo>
                    <a:pt x="583" y="1369"/>
                    <a:pt x="598" y="1369"/>
                    <a:pt x="614" y="1369"/>
                  </a:cubicBezTo>
                  <a:cubicBezTo>
                    <a:pt x="615" y="1347"/>
                    <a:pt x="616" y="1327"/>
                    <a:pt x="606" y="1307"/>
                  </a:cubicBezTo>
                  <a:cubicBezTo>
                    <a:pt x="580" y="1257"/>
                    <a:pt x="556" y="1205"/>
                    <a:pt x="531" y="1154"/>
                  </a:cubicBezTo>
                  <a:cubicBezTo>
                    <a:pt x="516" y="1124"/>
                    <a:pt x="514" y="1090"/>
                    <a:pt x="510" y="1058"/>
                  </a:cubicBezTo>
                  <a:cubicBezTo>
                    <a:pt x="506" y="1030"/>
                    <a:pt x="505" y="1001"/>
                    <a:pt x="499" y="973"/>
                  </a:cubicBezTo>
                  <a:cubicBezTo>
                    <a:pt x="495" y="954"/>
                    <a:pt x="485" y="935"/>
                    <a:pt x="477" y="917"/>
                  </a:cubicBezTo>
                  <a:cubicBezTo>
                    <a:pt x="472" y="906"/>
                    <a:pt x="463" y="896"/>
                    <a:pt x="457" y="885"/>
                  </a:cubicBezTo>
                  <a:cubicBezTo>
                    <a:pt x="444" y="865"/>
                    <a:pt x="443" y="844"/>
                    <a:pt x="455" y="823"/>
                  </a:cubicBezTo>
                  <a:cubicBezTo>
                    <a:pt x="467" y="802"/>
                    <a:pt x="486" y="792"/>
                    <a:pt x="510" y="792"/>
                  </a:cubicBezTo>
                  <a:cubicBezTo>
                    <a:pt x="583" y="793"/>
                    <a:pt x="645" y="844"/>
                    <a:pt x="660" y="917"/>
                  </a:cubicBezTo>
                  <a:cubicBezTo>
                    <a:pt x="666" y="949"/>
                    <a:pt x="672" y="980"/>
                    <a:pt x="679" y="1011"/>
                  </a:cubicBezTo>
                  <a:cubicBezTo>
                    <a:pt x="680" y="1012"/>
                    <a:pt x="681" y="1012"/>
                    <a:pt x="683" y="1012"/>
                  </a:cubicBezTo>
                  <a:cubicBezTo>
                    <a:pt x="684" y="1002"/>
                    <a:pt x="687" y="991"/>
                    <a:pt x="687" y="981"/>
                  </a:cubicBezTo>
                  <a:cubicBezTo>
                    <a:pt x="687" y="855"/>
                    <a:pt x="687" y="729"/>
                    <a:pt x="687" y="603"/>
                  </a:cubicBezTo>
                  <a:cubicBezTo>
                    <a:pt x="687" y="586"/>
                    <a:pt x="688" y="570"/>
                    <a:pt x="687" y="553"/>
                  </a:cubicBezTo>
                  <a:cubicBezTo>
                    <a:pt x="686" y="549"/>
                    <a:pt x="682" y="542"/>
                    <a:pt x="678" y="541"/>
                  </a:cubicBezTo>
                  <a:cubicBezTo>
                    <a:pt x="581" y="505"/>
                    <a:pt x="521" y="438"/>
                    <a:pt x="500" y="336"/>
                  </a:cubicBezTo>
                  <a:cubicBezTo>
                    <a:pt x="499" y="334"/>
                    <a:pt x="498" y="332"/>
                    <a:pt x="497" y="329"/>
                  </a:cubicBezTo>
                  <a:cubicBezTo>
                    <a:pt x="464" y="347"/>
                    <a:pt x="431" y="365"/>
                    <a:pt x="403" y="380"/>
                  </a:cubicBezTo>
                  <a:cubicBezTo>
                    <a:pt x="413" y="392"/>
                    <a:pt x="422" y="404"/>
                    <a:pt x="432" y="416"/>
                  </a:cubicBezTo>
                  <a:cubicBezTo>
                    <a:pt x="494" y="488"/>
                    <a:pt x="513" y="570"/>
                    <a:pt x="480" y="659"/>
                  </a:cubicBezTo>
                  <a:cubicBezTo>
                    <a:pt x="447" y="748"/>
                    <a:pt x="381" y="801"/>
                    <a:pt x="287" y="814"/>
                  </a:cubicBezTo>
                  <a:cubicBezTo>
                    <a:pt x="158" y="833"/>
                    <a:pt x="35" y="740"/>
                    <a:pt x="18" y="614"/>
                  </a:cubicBezTo>
                  <a:cubicBezTo>
                    <a:pt x="0" y="478"/>
                    <a:pt x="90" y="357"/>
                    <a:pt x="223" y="339"/>
                  </a:cubicBezTo>
                  <a:cubicBezTo>
                    <a:pt x="262" y="334"/>
                    <a:pt x="300" y="339"/>
                    <a:pt x="337" y="351"/>
                  </a:cubicBezTo>
                  <a:cubicBezTo>
                    <a:pt x="343" y="353"/>
                    <a:pt x="352" y="352"/>
                    <a:pt x="358" y="349"/>
                  </a:cubicBezTo>
                  <a:cubicBezTo>
                    <a:pt x="400" y="327"/>
                    <a:pt x="442" y="304"/>
                    <a:pt x="484" y="281"/>
                  </a:cubicBezTo>
                  <a:cubicBezTo>
                    <a:pt x="493" y="277"/>
                    <a:pt x="496" y="270"/>
                    <a:pt x="497" y="261"/>
                  </a:cubicBezTo>
                  <a:cubicBezTo>
                    <a:pt x="512" y="142"/>
                    <a:pt x="594" y="53"/>
                    <a:pt x="710" y="30"/>
                  </a:cubicBezTo>
                  <a:cubicBezTo>
                    <a:pt x="857" y="0"/>
                    <a:pt x="1004" y="108"/>
                    <a:pt x="1020" y="256"/>
                  </a:cubicBezTo>
                  <a:cubicBezTo>
                    <a:pt x="1021" y="269"/>
                    <a:pt x="1026" y="277"/>
                    <a:pt x="1038" y="284"/>
                  </a:cubicBezTo>
                  <a:cubicBezTo>
                    <a:pt x="1079" y="305"/>
                    <a:pt x="1119" y="328"/>
                    <a:pt x="1159" y="349"/>
                  </a:cubicBezTo>
                  <a:cubicBezTo>
                    <a:pt x="1165" y="352"/>
                    <a:pt x="1175" y="353"/>
                    <a:pt x="1181" y="351"/>
                  </a:cubicBezTo>
                  <a:cubicBezTo>
                    <a:pt x="1315" y="304"/>
                    <a:pt x="1458" y="379"/>
                    <a:pt x="1495" y="516"/>
                  </a:cubicBezTo>
                  <a:cubicBezTo>
                    <a:pt x="1531" y="650"/>
                    <a:pt x="1443" y="788"/>
                    <a:pt x="1306" y="813"/>
                  </a:cubicBezTo>
                  <a:cubicBezTo>
                    <a:pt x="1201" y="833"/>
                    <a:pt x="1095" y="779"/>
                    <a:pt x="1048" y="683"/>
                  </a:cubicBezTo>
                  <a:cubicBezTo>
                    <a:pt x="1000" y="587"/>
                    <a:pt x="1022" y="472"/>
                    <a:pt x="1101" y="400"/>
                  </a:cubicBezTo>
                  <a:cubicBezTo>
                    <a:pt x="1107" y="395"/>
                    <a:pt x="1113" y="390"/>
                    <a:pt x="1121" y="383"/>
                  </a:cubicBezTo>
                  <a:cubicBezTo>
                    <a:pt x="1087" y="365"/>
                    <a:pt x="1054" y="347"/>
                    <a:pt x="1022" y="329"/>
                  </a:cubicBezTo>
                  <a:cubicBezTo>
                    <a:pt x="1015" y="350"/>
                    <a:pt x="1010" y="372"/>
                    <a:pt x="1001" y="392"/>
                  </a:cubicBezTo>
                  <a:cubicBezTo>
                    <a:pt x="970" y="463"/>
                    <a:pt x="918" y="513"/>
                    <a:pt x="844" y="539"/>
                  </a:cubicBezTo>
                  <a:cubicBezTo>
                    <a:pt x="837" y="541"/>
                    <a:pt x="831" y="542"/>
                    <a:pt x="831" y="553"/>
                  </a:cubicBezTo>
                  <a:cubicBezTo>
                    <a:pt x="831" y="615"/>
                    <a:pt x="831" y="678"/>
                    <a:pt x="831" y="740"/>
                  </a:cubicBezTo>
                  <a:cubicBezTo>
                    <a:pt x="831" y="743"/>
                    <a:pt x="832" y="745"/>
                    <a:pt x="832" y="749"/>
                  </a:cubicBezTo>
                  <a:cubicBezTo>
                    <a:pt x="858" y="741"/>
                    <a:pt x="881" y="746"/>
                    <a:pt x="902" y="763"/>
                  </a:cubicBezTo>
                  <a:cubicBezTo>
                    <a:pt x="923" y="748"/>
                    <a:pt x="945" y="740"/>
                    <a:pt x="971" y="748"/>
                  </a:cubicBezTo>
                  <a:cubicBezTo>
                    <a:pt x="996" y="755"/>
                    <a:pt x="1011" y="773"/>
                    <a:pt x="1020" y="795"/>
                  </a:cubicBezTo>
                  <a:cubicBezTo>
                    <a:pt x="1035" y="795"/>
                    <a:pt x="1051" y="793"/>
                    <a:pt x="1065" y="796"/>
                  </a:cubicBezTo>
                  <a:cubicBezTo>
                    <a:pt x="1096" y="803"/>
                    <a:pt x="1119" y="831"/>
                    <a:pt x="1119" y="863"/>
                  </a:cubicBezTo>
                  <a:cubicBezTo>
                    <a:pt x="1119" y="970"/>
                    <a:pt x="1119" y="1078"/>
                    <a:pt x="1119" y="1185"/>
                  </a:cubicBezTo>
                  <a:cubicBezTo>
                    <a:pt x="1118" y="1216"/>
                    <a:pt x="1108" y="1244"/>
                    <a:pt x="1091" y="1270"/>
                  </a:cubicBezTo>
                  <a:cubicBezTo>
                    <a:pt x="1082" y="1283"/>
                    <a:pt x="1073" y="1297"/>
                    <a:pt x="1062" y="1308"/>
                  </a:cubicBezTo>
                  <a:cubicBezTo>
                    <a:pt x="1044" y="1326"/>
                    <a:pt x="1046" y="1346"/>
                    <a:pt x="1048" y="1369"/>
                  </a:cubicBezTo>
                  <a:cubicBezTo>
                    <a:pt x="1063" y="1369"/>
                    <a:pt x="1078" y="1369"/>
                    <a:pt x="1094" y="1369"/>
                  </a:cubicBezTo>
                  <a:cubicBezTo>
                    <a:pt x="1094" y="1417"/>
                    <a:pt x="1094" y="1464"/>
                    <a:pt x="1094" y="1512"/>
                  </a:cubicBezTo>
                  <a:close/>
                  <a:moveTo>
                    <a:pt x="999" y="1368"/>
                  </a:moveTo>
                  <a:cubicBezTo>
                    <a:pt x="999" y="1357"/>
                    <a:pt x="1000" y="1346"/>
                    <a:pt x="999" y="1336"/>
                  </a:cubicBezTo>
                  <a:cubicBezTo>
                    <a:pt x="997" y="1320"/>
                    <a:pt x="1002" y="1307"/>
                    <a:pt x="1012" y="1295"/>
                  </a:cubicBezTo>
                  <a:cubicBezTo>
                    <a:pt x="1025" y="1280"/>
                    <a:pt x="1037" y="1263"/>
                    <a:pt x="1048" y="1247"/>
                  </a:cubicBezTo>
                  <a:cubicBezTo>
                    <a:pt x="1063" y="1227"/>
                    <a:pt x="1071" y="1204"/>
                    <a:pt x="1071" y="1178"/>
                  </a:cubicBezTo>
                  <a:cubicBezTo>
                    <a:pt x="1071" y="1075"/>
                    <a:pt x="1071" y="973"/>
                    <a:pt x="1071" y="870"/>
                  </a:cubicBezTo>
                  <a:cubicBezTo>
                    <a:pt x="1071" y="852"/>
                    <a:pt x="1062" y="841"/>
                    <a:pt x="1047" y="841"/>
                  </a:cubicBezTo>
                  <a:cubicBezTo>
                    <a:pt x="1032" y="841"/>
                    <a:pt x="1023" y="852"/>
                    <a:pt x="1023" y="870"/>
                  </a:cubicBezTo>
                  <a:cubicBezTo>
                    <a:pt x="1023" y="884"/>
                    <a:pt x="1023" y="898"/>
                    <a:pt x="1023" y="912"/>
                  </a:cubicBezTo>
                  <a:cubicBezTo>
                    <a:pt x="1006" y="912"/>
                    <a:pt x="991" y="912"/>
                    <a:pt x="975" y="912"/>
                  </a:cubicBezTo>
                  <a:cubicBezTo>
                    <a:pt x="975" y="907"/>
                    <a:pt x="975" y="902"/>
                    <a:pt x="975" y="897"/>
                  </a:cubicBezTo>
                  <a:cubicBezTo>
                    <a:pt x="975" y="872"/>
                    <a:pt x="975" y="848"/>
                    <a:pt x="975" y="823"/>
                  </a:cubicBezTo>
                  <a:cubicBezTo>
                    <a:pt x="975" y="804"/>
                    <a:pt x="966" y="793"/>
                    <a:pt x="951" y="793"/>
                  </a:cubicBezTo>
                  <a:cubicBezTo>
                    <a:pt x="936" y="793"/>
                    <a:pt x="927" y="804"/>
                    <a:pt x="927" y="824"/>
                  </a:cubicBezTo>
                  <a:cubicBezTo>
                    <a:pt x="927" y="833"/>
                    <a:pt x="927" y="841"/>
                    <a:pt x="927" y="850"/>
                  </a:cubicBezTo>
                  <a:cubicBezTo>
                    <a:pt x="927" y="870"/>
                    <a:pt x="927" y="891"/>
                    <a:pt x="927" y="912"/>
                  </a:cubicBezTo>
                  <a:cubicBezTo>
                    <a:pt x="910" y="912"/>
                    <a:pt x="895" y="912"/>
                    <a:pt x="879" y="912"/>
                  </a:cubicBezTo>
                  <a:cubicBezTo>
                    <a:pt x="879" y="880"/>
                    <a:pt x="879" y="850"/>
                    <a:pt x="879" y="819"/>
                  </a:cubicBezTo>
                  <a:cubicBezTo>
                    <a:pt x="879" y="799"/>
                    <a:pt x="860" y="786"/>
                    <a:pt x="845" y="796"/>
                  </a:cubicBezTo>
                  <a:cubicBezTo>
                    <a:pt x="838" y="801"/>
                    <a:pt x="832" y="812"/>
                    <a:pt x="832" y="821"/>
                  </a:cubicBezTo>
                  <a:cubicBezTo>
                    <a:pt x="830" y="851"/>
                    <a:pt x="831" y="881"/>
                    <a:pt x="831" y="912"/>
                  </a:cubicBezTo>
                  <a:cubicBezTo>
                    <a:pt x="814" y="912"/>
                    <a:pt x="799" y="912"/>
                    <a:pt x="783" y="912"/>
                  </a:cubicBezTo>
                  <a:cubicBezTo>
                    <a:pt x="783" y="906"/>
                    <a:pt x="783" y="900"/>
                    <a:pt x="783" y="895"/>
                  </a:cubicBezTo>
                  <a:cubicBezTo>
                    <a:pt x="783" y="777"/>
                    <a:pt x="783" y="659"/>
                    <a:pt x="783" y="541"/>
                  </a:cubicBezTo>
                  <a:cubicBezTo>
                    <a:pt x="783" y="536"/>
                    <a:pt x="783" y="531"/>
                    <a:pt x="783" y="526"/>
                  </a:cubicBezTo>
                  <a:cubicBezTo>
                    <a:pt x="780" y="513"/>
                    <a:pt x="772" y="505"/>
                    <a:pt x="759" y="505"/>
                  </a:cubicBezTo>
                  <a:cubicBezTo>
                    <a:pt x="746" y="505"/>
                    <a:pt x="738" y="513"/>
                    <a:pt x="735" y="526"/>
                  </a:cubicBezTo>
                  <a:cubicBezTo>
                    <a:pt x="735" y="531"/>
                    <a:pt x="735" y="536"/>
                    <a:pt x="735" y="541"/>
                  </a:cubicBezTo>
                  <a:cubicBezTo>
                    <a:pt x="735" y="687"/>
                    <a:pt x="735" y="832"/>
                    <a:pt x="734" y="978"/>
                  </a:cubicBezTo>
                  <a:cubicBezTo>
                    <a:pt x="734" y="998"/>
                    <a:pt x="730" y="1020"/>
                    <a:pt x="722" y="1038"/>
                  </a:cubicBezTo>
                  <a:cubicBezTo>
                    <a:pt x="704" y="1081"/>
                    <a:pt x="703" y="1080"/>
                    <a:pt x="657" y="1081"/>
                  </a:cubicBezTo>
                  <a:cubicBezTo>
                    <a:pt x="647" y="1081"/>
                    <a:pt x="643" y="1078"/>
                    <a:pt x="641" y="1067"/>
                  </a:cubicBezTo>
                  <a:cubicBezTo>
                    <a:pt x="632" y="1020"/>
                    <a:pt x="622" y="972"/>
                    <a:pt x="612" y="925"/>
                  </a:cubicBezTo>
                  <a:cubicBezTo>
                    <a:pt x="602" y="881"/>
                    <a:pt x="574" y="853"/>
                    <a:pt x="530" y="843"/>
                  </a:cubicBezTo>
                  <a:cubicBezTo>
                    <a:pt x="520" y="841"/>
                    <a:pt x="505" y="841"/>
                    <a:pt x="498" y="847"/>
                  </a:cubicBezTo>
                  <a:cubicBezTo>
                    <a:pt x="488" y="857"/>
                    <a:pt x="502" y="866"/>
                    <a:pt x="507" y="875"/>
                  </a:cubicBezTo>
                  <a:cubicBezTo>
                    <a:pt x="528" y="905"/>
                    <a:pt x="545" y="936"/>
                    <a:pt x="548" y="973"/>
                  </a:cubicBezTo>
                  <a:cubicBezTo>
                    <a:pt x="551" y="1001"/>
                    <a:pt x="554" y="1029"/>
                    <a:pt x="558" y="1056"/>
                  </a:cubicBezTo>
                  <a:cubicBezTo>
                    <a:pt x="563" y="1083"/>
                    <a:pt x="566" y="1110"/>
                    <a:pt x="576" y="1135"/>
                  </a:cubicBezTo>
                  <a:cubicBezTo>
                    <a:pt x="595" y="1181"/>
                    <a:pt x="618" y="1225"/>
                    <a:pt x="641" y="1269"/>
                  </a:cubicBezTo>
                  <a:cubicBezTo>
                    <a:pt x="656" y="1298"/>
                    <a:pt x="668" y="1327"/>
                    <a:pt x="663" y="1361"/>
                  </a:cubicBezTo>
                  <a:cubicBezTo>
                    <a:pt x="663" y="1363"/>
                    <a:pt x="663" y="1365"/>
                    <a:pt x="664" y="1368"/>
                  </a:cubicBezTo>
                  <a:cubicBezTo>
                    <a:pt x="775" y="1368"/>
                    <a:pt x="886" y="1368"/>
                    <a:pt x="999" y="1368"/>
                  </a:cubicBezTo>
                  <a:close/>
                  <a:moveTo>
                    <a:pt x="679" y="331"/>
                  </a:moveTo>
                  <a:cubicBezTo>
                    <a:pt x="628" y="271"/>
                    <a:pt x="626" y="205"/>
                    <a:pt x="674" y="157"/>
                  </a:cubicBezTo>
                  <a:cubicBezTo>
                    <a:pt x="717" y="113"/>
                    <a:pt x="786" y="109"/>
                    <a:pt x="834" y="148"/>
                  </a:cubicBezTo>
                  <a:cubicBezTo>
                    <a:pt x="859" y="168"/>
                    <a:pt x="874" y="194"/>
                    <a:pt x="878" y="226"/>
                  </a:cubicBezTo>
                  <a:cubicBezTo>
                    <a:pt x="883" y="267"/>
                    <a:pt x="868" y="301"/>
                    <a:pt x="839" y="330"/>
                  </a:cubicBezTo>
                  <a:cubicBezTo>
                    <a:pt x="880" y="350"/>
                    <a:pt x="910" y="379"/>
                    <a:pt x="930" y="418"/>
                  </a:cubicBezTo>
                  <a:cubicBezTo>
                    <a:pt x="999" y="335"/>
                    <a:pt x="987" y="207"/>
                    <a:pt x="905" y="130"/>
                  </a:cubicBezTo>
                  <a:cubicBezTo>
                    <a:pt x="823" y="54"/>
                    <a:pt x="693" y="54"/>
                    <a:pt x="611" y="132"/>
                  </a:cubicBezTo>
                  <a:cubicBezTo>
                    <a:pt x="531" y="208"/>
                    <a:pt x="520" y="337"/>
                    <a:pt x="588" y="418"/>
                  </a:cubicBezTo>
                  <a:cubicBezTo>
                    <a:pt x="608" y="379"/>
                    <a:pt x="638" y="350"/>
                    <a:pt x="679" y="331"/>
                  </a:cubicBezTo>
                  <a:close/>
                  <a:moveTo>
                    <a:pt x="405" y="693"/>
                  </a:moveTo>
                  <a:cubicBezTo>
                    <a:pt x="453" y="644"/>
                    <a:pt x="473" y="527"/>
                    <a:pt x="393" y="443"/>
                  </a:cubicBezTo>
                  <a:cubicBezTo>
                    <a:pt x="318" y="366"/>
                    <a:pt x="192" y="366"/>
                    <a:pt x="117" y="443"/>
                  </a:cubicBezTo>
                  <a:cubicBezTo>
                    <a:pt x="36" y="528"/>
                    <a:pt x="58" y="645"/>
                    <a:pt x="106" y="695"/>
                  </a:cubicBezTo>
                  <a:cubicBezTo>
                    <a:pt x="116" y="685"/>
                    <a:pt x="127" y="674"/>
                    <a:pt x="138" y="666"/>
                  </a:cubicBezTo>
                  <a:cubicBezTo>
                    <a:pt x="149" y="657"/>
                    <a:pt x="162" y="650"/>
                    <a:pt x="174" y="642"/>
                  </a:cubicBezTo>
                  <a:cubicBezTo>
                    <a:pt x="123" y="580"/>
                    <a:pt x="122" y="513"/>
                    <a:pt x="173" y="465"/>
                  </a:cubicBezTo>
                  <a:cubicBezTo>
                    <a:pt x="219" y="422"/>
                    <a:pt x="291" y="422"/>
                    <a:pt x="337" y="465"/>
                  </a:cubicBezTo>
                  <a:cubicBezTo>
                    <a:pt x="388" y="513"/>
                    <a:pt x="388" y="580"/>
                    <a:pt x="337" y="640"/>
                  </a:cubicBezTo>
                  <a:cubicBezTo>
                    <a:pt x="360" y="658"/>
                    <a:pt x="383" y="676"/>
                    <a:pt x="405" y="693"/>
                  </a:cubicBezTo>
                  <a:close/>
                  <a:moveTo>
                    <a:pt x="1413" y="695"/>
                  </a:moveTo>
                  <a:cubicBezTo>
                    <a:pt x="1477" y="624"/>
                    <a:pt x="1467" y="503"/>
                    <a:pt x="1392" y="435"/>
                  </a:cubicBezTo>
                  <a:cubicBezTo>
                    <a:pt x="1313" y="363"/>
                    <a:pt x="1192" y="369"/>
                    <a:pt x="1120" y="449"/>
                  </a:cubicBezTo>
                  <a:cubicBezTo>
                    <a:pt x="1045" y="532"/>
                    <a:pt x="1066" y="645"/>
                    <a:pt x="1112" y="693"/>
                  </a:cubicBezTo>
                  <a:cubicBezTo>
                    <a:pt x="1135" y="676"/>
                    <a:pt x="1158" y="658"/>
                    <a:pt x="1181" y="640"/>
                  </a:cubicBezTo>
                  <a:cubicBezTo>
                    <a:pt x="1132" y="582"/>
                    <a:pt x="1130" y="518"/>
                    <a:pt x="1177" y="470"/>
                  </a:cubicBezTo>
                  <a:cubicBezTo>
                    <a:pt x="1220" y="425"/>
                    <a:pt x="1289" y="421"/>
                    <a:pt x="1338" y="459"/>
                  </a:cubicBezTo>
                  <a:cubicBezTo>
                    <a:pt x="1362" y="479"/>
                    <a:pt x="1377" y="504"/>
                    <a:pt x="1381" y="535"/>
                  </a:cubicBezTo>
                  <a:cubicBezTo>
                    <a:pt x="1388" y="577"/>
                    <a:pt x="1373" y="612"/>
                    <a:pt x="1344" y="642"/>
                  </a:cubicBezTo>
                  <a:cubicBezTo>
                    <a:pt x="1357" y="650"/>
                    <a:pt x="1369" y="657"/>
                    <a:pt x="1380" y="666"/>
                  </a:cubicBezTo>
                  <a:cubicBezTo>
                    <a:pt x="1391" y="674"/>
                    <a:pt x="1401" y="685"/>
                    <a:pt x="1413" y="695"/>
                  </a:cubicBezTo>
                  <a:close/>
                  <a:moveTo>
                    <a:pt x="825" y="498"/>
                  </a:moveTo>
                  <a:cubicBezTo>
                    <a:pt x="846" y="486"/>
                    <a:pt x="867" y="474"/>
                    <a:pt x="887" y="462"/>
                  </a:cubicBezTo>
                  <a:cubicBezTo>
                    <a:pt x="890" y="460"/>
                    <a:pt x="892" y="453"/>
                    <a:pt x="891" y="449"/>
                  </a:cubicBezTo>
                  <a:cubicBezTo>
                    <a:pt x="872" y="398"/>
                    <a:pt x="816" y="361"/>
                    <a:pt x="758" y="361"/>
                  </a:cubicBezTo>
                  <a:cubicBezTo>
                    <a:pt x="701" y="361"/>
                    <a:pt x="645" y="399"/>
                    <a:pt x="627" y="449"/>
                  </a:cubicBezTo>
                  <a:cubicBezTo>
                    <a:pt x="626" y="453"/>
                    <a:pt x="627" y="459"/>
                    <a:pt x="629" y="461"/>
                  </a:cubicBezTo>
                  <a:cubicBezTo>
                    <a:pt x="649" y="476"/>
                    <a:pt x="671" y="488"/>
                    <a:pt x="695" y="495"/>
                  </a:cubicBezTo>
                  <a:cubicBezTo>
                    <a:pt x="726" y="447"/>
                    <a:pt x="788" y="443"/>
                    <a:pt x="825" y="498"/>
                  </a:cubicBezTo>
                  <a:close/>
                  <a:moveTo>
                    <a:pt x="1046" y="1464"/>
                  </a:moveTo>
                  <a:cubicBezTo>
                    <a:pt x="1046" y="1448"/>
                    <a:pt x="1046" y="1433"/>
                    <a:pt x="1046" y="1418"/>
                  </a:cubicBezTo>
                  <a:cubicBezTo>
                    <a:pt x="902" y="1418"/>
                    <a:pt x="759" y="1418"/>
                    <a:pt x="616" y="1418"/>
                  </a:cubicBezTo>
                  <a:cubicBezTo>
                    <a:pt x="616" y="1434"/>
                    <a:pt x="616" y="1449"/>
                    <a:pt x="616" y="1464"/>
                  </a:cubicBezTo>
                  <a:cubicBezTo>
                    <a:pt x="760" y="1464"/>
                    <a:pt x="903" y="1464"/>
                    <a:pt x="1046" y="1464"/>
                  </a:cubicBezTo>
                  <a:close/>
                  <a:moveTo>
                    <a:pt x="759" y="313"/>
                  </a:moveTo>
                  <a:cubicBezTo>
                    <a:pt x="798" y="313"/>
                    <a:pt x="830" y="281"/>
                    <a:pt x="831" y="242"/>
                  </a:cubicBezTo>
                  <a:cubicBezTo>
                    <a:pt x="831" y="202"/>
                    <a:pt x="799" y="169"/>
                    <a:pt x="759" y="169"/>
                  </a:cubicBezTo>
                  <a:cubicBezTo>
                    <a:pt x="720" y="169"/>
                    <a:pt x="688" y="201"/>
                    <a:pt x="687" y="240"/>
                  </a:cubicBezTo>
                  <a:cubicBezTo>
                    <a:pt x="687" y="280"/>
                    <a:pt x="719" y="313"/>
                    <a:pt x="759" y="313"/>
                  </a:cubicBezTo>
                  <a:close/>
                  <a:moveTo>
                    <a:pt x="327" y="553"/>
                  </a:moveTo>
                  <a:cubicBezTo>
                    <a:pt x="327" y="513"/>
                    <a:pt x="295" y="481"/>
                    <a:pt x="255" y="481"/>
                  </a:cubicBezTo>
                  <a:cubicBezTo>
                    <a:pt x="216" y="481"/>
                    <a:pt x="183" y="513"/>
                    <a:pt x="183" y="553"/>
                  </a:cubicBezTo>
                  <a:cubicBezTo>
                    <a:pt x="183" y="592"/>
                    <a:pt x="215" y="625"/>
                    <a:pt x="255" y="625"/>
                  </a:cubicBezTo>
                  <a:cubicBezTo>
                    <a:pt x="294" y="625"/>
                    <a:pt x="327" y="592"/>
                    <a:pt x="327" y="553"/>
                  </a:cubicBezTo>
                  <a:close/>
                  <a:moveTo>
                    <a:pt x="1335" y="552"/>
                  </a:moveTo>
                  <a:cubicBezTo>
                    <a:pt x="1335" y="513"/>
                    <a:pt x="1302" y="481"/>
                    <a:pt x="1263" y="481"/>
                  </a:cubicBezTo>
                  <a:cubicBezTo>
                    <a:pt x="1223" y="481"/>
                    <a:pt x="1191" y="514"/>
                    <a:pt x="1191" y="553"/>
                  </a:cubicBezTo>
                  <a:cubicBezTo>
                    <a:pt x="1191" y="593"/>
                    <a:pt x="1224" y="625"/>
                    <a:pt x="1263" y="625"/>
                  </a:cubicBezTo>
                  <a:cubicBezTo>
                    <a:pt x="1303" y="625"/>
                    <a:pt x="1335" y="592"/>
                    <a:pt x="1335" y="552"/>
                  </a:cubicBezTo>
                  <a:close/>
                  <a:moveTo>
                    <a:pt x="370" y="730"/>
                  </a:moveTo>
                  <a:cubicBezTo>
                    <a:pt x="337" y="690"/>
                    <a:pt x="295" y="670"/>
                    <a:pt x="245" y="674"/>
                  </a:cubicBezTo>
                  <a:cubicBezTo>
                    <a:pt x="202" y="676"/>
                    <a:pt x="167" y="696"/>
                    <a:pt x="141" y="730"/>
                  </a:cubicBezTo>
                  <a:cubicBezTo>
                    <a:pt x="207" y="781"/>
                    <a:pt x="303" y="781"/>
                    <a:pt x="370" y="730"/>
                  </a:cubicBezTo>
                  <a:close/>
                  <a:moveTo>
                    <a:pt x="1378" y="730"/>
                  </a:moveTo>
                  <a:cubicBezTo>
                    <a:pt x="1345" y="690"/>
                    <a:pt x="1303" y="670"/>
                    <a:pt x="1253" y="674"/>
                  </a:cubicBezTo>
                  <a:cubicBezTo>
                    <a:pt x="1210" y="676"/>
                    <a:pt x="1175" y="696"/>
                    <a:pt x="1149" y="730"/>
                  </a:cubicBezTo>
                  <a:cubicBezTo>
                    <a:pt x="1215" y="781"/>
                    <a:pt x="1311" y="782"/>
                    <a:pt x="1378" y="7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7" name="Freeform 150">
              <a:extLst>
                <a:ext uri="{FF2B5EF4-FFF2-40B4-BE49-F238E27FC236}">
                  <a16:creationId xmlns:a16="http://schemas.microsoft.com/office/drawing/2014/main" id="{09C2F0C4-E0C3-76ED-949B-875F03875B0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03938" y="2447925"/>
              <a:ext cx="46038" cy="134938"/>
            </a:xfrm>
            <a:custGeom>
              <a:avLst/>
              <a:gdLst>
                <a:gd name="T0" fmla="*/ 102 w 156"/>
                <a:gd name="T1" fmla="*/ 455 h 455"/>
                <a:gd name="T2" fmla="*/ 54 w 156"/>
                <a:gd name="T3" fmla="*/ 455 h 455"/>
                <a:gd name="T4" fmla="*/ 54 w 156"/>
                <a:gd name="T5" fmla="*/ 439 h 455"/>
                <a:gd name="T6" fmla="*/ 54 w 156"/>
                <a:gd name="T7" fmla="*/ 155 h 455"/>
                <a:gd name="T8" fmla="*/ 42 w 156"/>
                <a:gd name="T9" fmla="*/ 133 h 455"/>
                <a:gd name="T10" fmla="*/ 9 w 156"/>
                <a:gd name="T11" fmla="*/ 54 h 455"/>
                <a:gd name="T12" fmla="*/ 78 w 156"/>
                <a:gd name="T13" fmla="*/ 0 h 455"/>
                <a:gd name="T14" fmla="*/ 147 w 156"/>
                <a:gd name="T15" fmla="*/ 52 h 455"/>
                <a:gd name="T16" fmla="*/ 115 w 156"/>
                <a:gd name="T17" fmla="*/ 133 h 455"/>
                <a:gd name="T18" fmla="*/ 102 w 156"/>
                <a:gd name="T19" fmla="*/ 156 h 455"/>
                <a:gd name="T20" fmla="*/ 102 w 156"/>
                <a:gd name="T21" fmla="*/ 438 h 455"/>
                <a:gd name="T22" fmla="*/ 102 w 156"/>
                <a:gd name="T23" fmla="*/ 455 h 455"/>
                <a:gd name="T24" fmla="*/ 102 w 156"/>
                <a:gd name="T25" fmla="*/ 72 h 455"/>
                <a:gd name="T26" fmla="*/ 78 w 156"/>
                <a:gd name="T27" fmla="*/ 48 h 455"/>
                <a:gd name="T28" fmla="*/ 54 w 156"/>
                <a:gd name="T29" fmla="*/ 71 h 455"/>
                <a:gd name="T30" fmla="*/ 77 w 156"/>
                <a:gd name="T31" fmla="*/ 96 h 455"/>
                <a:gd name="T32" fmla="*/ 102 w 156"/>
                <a:gd name="T33" fmla="*/ 7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5">
                  <a:moveTo>
                    <a:pt x="102" y="455"/>
                  </a:moveTo>
                  <a:cubicBezTo>
                    <a:pt x="85" y="455"/>
                    <a:pt x="70" y="455"/>
                    <a:pt x="54" y="455"/>
                  </a:cubicBezTo>
                  <a:cubicBezTo>
                    <a:pt x="54" y="449"/>
                    <a:pt x="54" y="444"/>
                    <a:pt x="54" y="439"/>
                  </a:cubicBezTo>
                  <a:cubicBezTo>
                    <a:pt x="54" y="344"/>
                    <a:pt x="54" y="250"/>
                    <a:pt x="54" y="155"/>
                  </a:cubicBezTo>
                  <a:cubicBezTo>
                    <a:pt x="54" y="145"/>
                    <a:pt x="52" y="139"/>
                    <a:pt x="42" y="133"/>
                  </a:cubicBezTo>
                  <a:cubicBezTo>
                    <a:pt x="13" y="118"/>
                    <a:pt x="0" y="85"/>
                    <a:pt x="9" y="54"/>
                  </a:cubicBezTo>
                  <a:cubicBezTo>
                    <a:pt x="17" y="22"/>
                    <a:pt x="45" y="0"/>
                    <a:pt x="78" y="0"/>
                  </a:cubicBezTo>
                  <a:cubicBezTo>
                    <a:pt x="110" y="0"/>
                    <a:pt x="138" y="21"/>
                    <a:pt x="147" y="52"/>
                  </a:cubicBezTo>
                  <a:cubicBezTo>
                    <a:pt x="156" y="83"/>
                    <a:pt x="144" y="117"/>
                    <a:pt x="115" y="133"/>
                  </a:cubicBezTo>
                  <a:cubicBezTo>
                    <a:pt x="104" y="139"/>
                    <a:pt x="102" y="145"/>
                    <a:pt x="102" y="156"/>
                  </a:cubicBezTo>
                  <a:cubicBezTo>
                    <a:pt x="102" y="250"/>
                    <a:pt x="102" y="344"/>
                    <a:pt x="102" y="438"/>
                  </a:cubicBezTo>
                  <a:cubicBezTo>
                    <a:pt x="102" y="443"/>
                    <a:pt x="102" y="449"/>
                    <a:pt x="102" y="455"/>
                  </a:cubicBezTo>
                  <a:close/>
                  <a:moveTo>
                    <a:pt x="102" y="72"/>
                  </a:moveTo>
                  <a:cubicBezTo>
                    <a:pt x="102" y="60"/>
                    <a:pt x="91" y="48"/>
                    <a:pt x="78" y="48"/>
                  </a:cubicBezTo>
                  <a:cubicBezTo>
                    <a:pt x="65" y="48"/>
                    <a:pt x="54" y="58"/>
                    <a:pt x="54" y="71"/>
                  </a:cubicBezTo>
                  <a:cubicBezTo>
                    <a:pt x="54" y="84"/>
                    <a:pt x="64" y="96"/>
                    <a:pt x="77" y="96"/>
                  </a:cubicBezTo>
                  <a:cubicBezTo>
                    <a:pt x="90" y="96"/>
                    <a:pt x="102" y="85"/>
                    <a:pt x="102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8" name="Freeform 151">
              <a:extLst>
                <a:ext uri="{FF2B5EF4-FFF2-40B4-BE49-F238E27FC236}">
                  <a16:creationId xmlns:a16="http://schemas.microsoft.com/office/drawing/2014/main" id="{AAB1786B-264B-092C-0E30-9B9BA648E5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18263" y="2447925"/>
              <a:ext cx="46038" cy="134938"/>
            </a:xfrm>
            <a:custGeom>
              <a:avLst/>
              <a:gdLst>
                <a:gd name="T0" fmla="*/ 102 w 156"/>
                <a:gd name="T1" fmla="*/ 455 h 455"/>
                <a:gd name="T2" fmla="*/ 54 w 156"/>
                <a:gd name="T3" fmla="*/ 455 h 455"/>
                <a:gd name="T4" fmla="*/ 54 w 156"/>
                <a:gd name="T5" fmla="*/ 439 h 455"/>
                <a:gd name="T6" fmla="*/ 54 w 156"/>
                <a:gd name="T7" fmla="*/ 155 h 455"/>
                <a:gd name="T8" fmla="*/ 42 w 156"/>
                <a:gd name="T9" fmla="*/ 133 h 455"/>
                <a:gd name="T10" fmla="*/ 9 w 156"/>
                <a:gd name="T11" fmla="*/ 54 h 455"/>
                <a:gd name="T12" fmla="*/ 78 w 156"/>
                <a:gd name="T13" fmla="*/ 0 h 455"/>
                <a:gd name="T14" fmla="*/ 147 w 156"/>
                <a:gd name="T15" fmla="*/ 52 h 455"/>
                <a:gd name="T16" fmla="*/ 115 w 156"/>
                <a:gd name="T17" fmla="*/ 133 h 455"/>
                <a:gd name="T18" fmla="*/ 102 w 156"/>
                <a:gd name="T19" fmla="*/ 156 h 455"/>
                <a:gd name="T20" fmla="*/ 102 w 156"/>
                <a:gd name="T21" fmla="*/ 438 h 455"/>
                <a:gd name="T22" fmla="*/ 102 w 156"/>
                <a:gd name="T23" fmla="*/ 455 h 455"/>
                <a:gd name="T24" fmla="*/ 102 w 156"/>
                <a:gd name="T25" fmla="*/ 72 h 455"/>
                <a:gd name="T26" fmla="*/ 78 w 156"/>
                <a:gd name="T27" fmla="*/ 48 h 455"/>
                <a:gd name="T28" fmla="*/ 54 w 156"/>
                <a:gd name="T29" fmla="*/ 72 h 455"/>
                <a:gd name="T30" fmla="*/ 78 w 156"/>
                <a:gd name="T31" fmla="*/ 96 h 455"/>
                <a:gd name="T32" fmla="*/ 102 w 156"/>
                <a:gd name="T33" fmla="*/ 72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5">
                  <a:moveTo>
                    <a:pt x="102" y="455"/>
                  </a:moveTo>
                  <a:cubicBezTo>
                    <a:pt x="85" y="455"/>
                    <a:pt x="70" y="455"/>
                    <a:pt x="54" y="455"/>
                  </a:cubicBezTo>
                  <a:cubicBezTo>
                    <a:pt x="54" y="449"/>
                    <a:pt x="54" y="444"/>
                    <a:pt x="54" y="439"/>
                  </a:cubicBezTo>
                  <a:cubicBezTo>
                    <a:pt x="54" y="344"/>
                    <a:pt x="54" y="250"/>
                    <a:pt x="54" y="155"/>
                  </a:cubicBezTo>
                  <a:cubicBezTo>
                    <a:pt x="54" y="145"/>
                    <a:pt x="52" y="139"/>
                    <a:pt x="42" y="133"/>
                  </a:cubicBezTo>
                  <a:cubicBezTo>
                    <a:pt x="13" y="118"/>
                    <a:pt x="0" y="85"/>
                    <a:pt x="9" y="54"/>
                  </a:cubicBezTo>
                  <a:cubicBezTo>
                    <a:pt x="17" y="22"/>
                    <a:pt x="45" y="0"/>
                    <a:pt x="78" y="0"/>
                  </a:cubicBezTo>
                  <a:cubicBezTo>
                    <a:pt x="110" y="0"/>
                    <a:pt x="138" y="21"/>
                    <a:pt x="147" y="52"/>
                  </a:cubicBezTo>
                  <a:cubicBezTo>
                    <a:pt x="156" y="83"/>
                    <a:pt x="144" y="117"/>
                    <a:pt x="115" y="133"/>
                  </a:cubicBezTo>
                  <a:cubicBezTo>
                    <a:pt x="104" y="139"/>
                    <a:pt x="102" y="145"/>
                    <a:pt x="102" y="156"/>
                  </a:cubicBezTo>
                  <a:cubicBezTo>
                    <a:pt x="102" y="250"/>
                    <a:pt x="102" y="344"/>
                    <a:pt x="102" y="438"/>
                  </a:cubicBezTo>
                  <a:cubicBezTo>
                    <a:pt x="102" y="443"/>
                    <a:pt x="102" y="449"/>
                    <a:pt x="102" y="455"/>
                  </a:cubicBezTo>
                  <a:close/>
                  <a:moveTo>
                    <a:pt x="102" y="72"/>
                  </a:moveTo>
                  <a:cubicBezTo>
                    <a:pt x="102" y="59"/>
                    <a:pt x="91" y="48"/>
                    <a:pt x="78" y="48"/>
                  </a:cubicBezTo>
                  <a:cubicBezTo>
                    <a:pt x="65" y="48"/>
                    <a:pt x="54" y="59"/>
                    <a:pt x="54" y="72"/>
                  </a:cubicBezTo>
                  <a:cubicBezTo>
                    <a:pt x="54" y="85"/>
                    <a:pt x="65" y="96"/>
                    <a:pt x="78" y="96"/>
                  </a:cubicBezTo>
                  <a:cubicBezTo>
                    <a:pt x="91" y="96"/>
                    <a:pt x="102" y="85"/>
                    <a:pt x="102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9" name="Freeform 152">
              <a:extLst>
                <a:ext uri="{FF2B5EF4-FFF2-40B4-BE49-F238E27FC236}">
                  <a16:creationId xmlns:a16="http://schemas.microsoft.com/office/drawing/2014/main" id="{0F7B2755-B71D-DCE8-3141-C5EBA1A8785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061075" y="2447925"/>
              <a:ext cx="46038" cy="136525"/>
            </a:xfrm>
            <a:custGeom>
              <a:avLst/>
              <a:gdLst>
                <a:gd name="T0" fmla="*/ 54 w 156"/>
                <a:gd name="T1" fmla="*/ 0 h 455"/>
                <a:gd name="T2" fmla="*/ 102 w 156"/>
                <a:gd name="T3" fmla="*/ 0 h 455"/>
                <a:gd name="T4" fmla="*/ 102 w 156"/>
                <a:gd name="T5" fmla="*/ 16 h 455"/>
                <a:gd name="T6" fmla="*/ 102 w 156"/>
                <a:gd name="T7" fmla="*/ 300 h 455"/>
                <a:gd name="T8" fmla="*/ 113 w 156"/>
                <a:gd name="T9" fmla="*/ 321 h 455"/>
                <a:gd name="T10" fmla="*/ 147 w 156"/>
                <a:gd name="T11" fmla="*/ 402 h 455"/>
                <a:gd name="T12" fmla="*/ 78 w 156"/>
                <a:gd name="T13" fmla="*/ 455 h 455"/>
                <a:gd name="T14" fmla="*/ 9 w 156"/>
                <a:gd name="T15" fmla="*/ 402 h 455"/>
                <a:gd name="T16" fmla="*/ 42 w 156"/>
                <a:gd name="T17" fmla="*/ 322 h 455"/>
                <a:gd name="T18" fmla="*/ 54 w 156"/>
                <a:gd name="T19" fmla="*/ 300 h 455"/>
                <a:gd name="T20" fmla="*/ 54 w 156"/>
                <a:gd name="T21" fmla="*/ 0 h 455"/>
                <a:gd name="T22" fmla="*/ 102 w 156"/>
                <a:gd name="T23" fmla="*/ 383 h 455"/>
                <a:gd name="T24" fmla="*/ 78 w 156"/>
                <a:gd name="T25" fmla="*/ 359 h 455"/>
                <a:gd name="T26" fmla="*/ 54 w 156"/>
                <a:gd name="T27" fmla="*/ 383 h 455"/>
                <a:gd name="T28" fmla="*/ 78 w 156"/>
                <a:gd name="T29" fmla="*/ 407 h 455"/>
                <a:gd name="T30" fmla="*/ 102 w 156"/>
                <a:gd name="T31" fmla="*/ 383 h 4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56" h="455">
                  <a:moveTo>
                    <a:pt x="54" y="0"/>
                  </a:moveTo>
                  <a:cubicBezTo>
                    <a:pt x="70" y="0"/>
                    <a:pt x="85" y="0"/>
                    <a:pt x="102" y="0"/>
                  </a:cubicBezTo>
                  <a:cubicBezTo>
                    <a:pt x="102" y="5"/>
                    <a:pt x="102" y="10"/>
                    <a:pt x="102" y="16"/>
                  </a:cubicBezTo>
                  <a:cubicBezTo>
                    <a:pt x="102" y="111"/>
                    <a:pt x="102" y="205"/>
                    <a:pt x="102" y="300"/>
                  </a:cubicBezTo>
                  <a:cubicBezTo>
                    <a:pt x="102" y="310"/>
                    <a:pt x="103" y="316"/>
                    <a:pt x="113" y="321"/>
                  </a:cubicBezTo>
                  <a:cubicBezTo>
                    <a:pt x="143" y="337"/>
                    <a:pt x="156" y="370"/>
                    <a:pt x="147" y="402"/>
                  </a:cubicBezTo>
                  <a:cubicBezTo>
                    <a:pt x="139" y="433"/>
                    <a:pt x="110" y="455"/>
                    <a:pt x="78" y="455"/>
                  </a:cubicBezTo>
                  <a:cubicBezTo>
                    <a:pt x="46" y="455"/>
                    <a:pt x="17" y="433"/>
                    <a:pt x="9" y="402"/>
                  </a:cubicBezTo>
                  <a:cubicBezTo>
                    <a:pt x="0" y="371"/>
                    <a:pt x="13" y="338"/>
                    <a:pt x="42" y="322"/>
                  </a:cubicBezTo>
                  <a:cubicBezTo>
                    <a:pt x="52" y="316"/>
                    <a:pt x="54" y="310"/>
                    <a:pt x="54" y="300"/>
                  </a:cubicBezTo>
                  <a:cubicBezTo>
                    <a:pt x="54" y="200"/>
                    <a:pt x="54" y="101"/>
                    <a:pt x="54" y="0"/>
                  </a:cubicBezTo>
                  <a:close/>
                  <a:moveTo>
                    <a:pt x="102" y="383"/>
                  </a:moveTo>
                  <a:cubicBezTo>
                    <a:pt x="102" y="370"/>
                    <a:pt x="91" y="359"/>
                    <a:pt x="78" y="359"/>
                  </a:cubicBezTo>
                  <a:cubicBezTo>
                    <a:pt x="65" y="359"/>
                    <a:pt x="54" y="370"/>
                    <a:pt x="54" y="383"/>
                  </a:cubicBezTo>
                  <a:cubicBezTo>
                    <a:pt x="54" y="396"/>
                    <a:pt x="65" y="407"/>
                    <a:pt x="78" y="407"/>
                  </a:cubicBezTo>
                  <a:cubicBezTo>
                    <a:pt x="91" y="407"/>
                    <a:pt x="102" y="396"/>
                    <a:pt x="102" y="38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0" name="Freeform 153">
              <a:extLst>
                <a:ext uri="{FF2B5EF4-FFF2-40B4-BE49-F238E27FC236}">
                  <a16:creationId xmlns:a16="http://schemas.microsoft.com/office/drawing/2014/main" id="{8B0EFBC8-9205-BAD6-388B-3414CA7A20A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75400" y="2447925"/>
              <a:ext cx="46038" cy="136525"/>
            </a:xfrm>
            <a:custGeom>
              <a:avLst/>
              <a:gdLst>
                <a:gd name="T0" fmla="*/ 54 w 156"/>
                <a:gd name="T1" fmla="*/ 0 h 456"/>
                <a:gd name="T2" fmla="*/ 102 w 156"/>
                <a:gd name="T3" fmla="*/ 0 h 456"/>
                <a:gd name="T4" fmla="*/ 102 w 156"/>
                <a:gd name="T5" fmla="*/ 16 h 456"/>
                <a:gd name="T6" fmla="*/ 102 w 156"/>
                <a:gd name="T7" fmla="*/ 303 h 456"/>
                <a:gd name="T8" fmla="*/ 113 w 156"/>
                <a:gd name="T9" fmla="*/ 322 h 456"/>
                <a:gd name="T10" fmla="*/ 147 w 156"/>
                <a:gd name="T11" fmla="*/ 402 h 456"/>
                <a:gd name="T12" fmla="*/ 78 w 156"/>
                <a:gd name="T13" fmla="*/ 456 h 456"/>
                <a:gd name="T14" fmla="*/ 9 w 156"/>
                <a:gd name="T15" fmla="*/ 402 h 456"/>
                <a:gd name="T16" fmla="*/ 43 w 156"/>
                <a:gd name="T17" fmla="*/ 322 h 456"/>
                <a:gd name="T18" fmla="*/ 54 w 156"/>
                <a:gd name="T19" fmla="*/ 303 h 456"/>
                <a:gd name="T20" fmla="*/ 54 w 156"/>
                <a:gd name="T21" fmla="*/ 18 h 456"/>
                <a:gd name="T22" fmla="*/ 54 w 156"/>
                <a:gd name="T23" fmla="*/ 0 h 456"/>
                <a:gd name="T24" fmla="*/ 78 w 156"/>
                <a:gd name="T25" fmla="*/ 408 h 456"/>
                <a:gd name="T26" fmla="*/ 102 w 156"/>
                <a:gd name="T27" fmla="*/ 384 h 456"/>
                <a:gd name="T28" fmla="*/ 78 w 156"/>
                <a:gd name="T29" fmla="*/ 360 h 456"/>
                <a:gd name="T30" fmla="*/ 54 w 156"/>
                <a:gd name="T31" fmla="*/ 384 h 456"/>
                <a:gd name="T32" fmla="*/ 78 w 156"/>
                <a:gd name="T33" fmla="*/ 408 h 4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6" h="456">
                  <a:moveTo>
                    <a:pt x="54" y="0"/>
                  </a:moveTo>
                  <a:cubicBezTo>
                    <a:pt x="71" y="0"/>
                    <a:pt x="85" y="0"/>
                    <a:pt x="102" y="0"/>
                  </a:cubicBezTo>
                  <a:cubicBezTo>
                    <a:pt x="102" y="6"/>
                    <a:pt x="102" y="11"/>
                    <a:pt x="102" y="16"/>
                  </a:cubicBezTo>
                  <a:cubicBezTo>
                    <a:pt x="102" y="112"/>
                    <a:pt x="102" y="207"/>
                    <a:pt x="102" y="303"/>
                  </a:cubicBezTo>
                  <a:cubicBezTo>
                    <a:pt x="102" y="312"/>
                    <a:pt x="104" y="317"/>
                    <a:pt x="113" y="322"/>
                  </a:cubicBezTo>
                  <a:cubicBezTo>
                    <a:pt x="142" y="338"/>
                    <a:pt x="156" y="371"/>
                    <a:pt x="147" y="402"/>
                  </a:cubicBezTo>
                  <a:cubicBezTo>
                    <a:pt x="139" y="434"/>
                    <a:pt x="111" y="456"/>
                    <a:pt x="78" y="456"/>
                  </a:cubicBezTo>
                  <a:cubicBezTo>
                    <a:pt x="46" y="456"/>
                    <a:pt x="17" y="434"/>
                    <a:pt x="9" y="402"/>
                  </a:cubicBezTo>
                  <a:cubicBezTo>
                    <a:pt x="0" y="371"/>
                    <a:pt x="14" y="338"/>
                    <a:pt x="43" y="322"/>
                  </a:cubicBezTo>
                  <a:cubicBezTo>
                    <a:pt x="52" y="317"/>
                    <a:pt x="54" y="312"/>
                    <a:pt x="54" y="303"/>
                  </a:cubicBezTo>
                  <a:cubicBezTo>
                    <a:pt x="54" y="208"/>
                    <a:pt x="54" y="113"/>
                    <a:pt x="54" y="18"/>
                  </a:cubicBezTo>
                  <a:cubicBezTo>
                    <a:pt x="54" y="12"/>
                    <a:pt x="54" y="7"/>
                    <a:pt x="54" y="0"/>
                  </a:cubicBezTo>
                  <a:close/>
                  <a:moveTo>
                    <a:pt x="78" y="408"/>
                  </a:moveTo>
                  <a:cubicBezTo>
                    <a:pt x="91" y="408"/>
                    <a:pt x="102" y="397"/>
                    <a:pt x="102" y="384"/>
                  </a:cubicBezTo>
                  <a:cubicBezTo>
                    <a:pt x="102" y="371"/>
                    <a:pt x="91" y="360"/>
                    <a:pt x="78" y="360"/>
                  </a:cubicBezTo>
                  <a:cubicBezTo>
                    <a:pt x="65" y="360"/>
                    <a:pt x="54" y="371"/>
                    <a:pt x="54" y="384"/>
                  </a:cubicBezTo>
                  <a:cubicBezTo>
                    <a:pt x="54" y="397"/>
                    <a:pt x="65" y="408"/>
                    <a:pt x="78" y="4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61" name="Group 360">
            <a:extLst>
              <a:ext uri="{FF2B5EF4-FFF2-40B4-BE49-F238E27FC236}">
                <a16:creationId xmlns:a16="http://schemas.microsoft.com/office/drawing/2014/main" id="{6A0AA2EE-55C7-FD40-EB3D-352B3AF0E787}"/>
              </a:ext>
            </a:extLst>
          </p:cNvPr>
          <p:cNvGrpSpPr/>
          <p:nvPr/>
        </p:nvGrpSpPr>
        <p:grpSpPr>
          <a:xfrm>
            <a:off x="8074261" y="3621620"/>
            <a:ext cx="428625" cy="428625"/>
            <a:chOff x="6586538" y="2205038"/>
            <a:chExt cx="428625" cy="428625"/>
          </a:xfrm>
          <a:solidFill>
            <a:srgbClr val="43266B"/>
          </a:solidFill>
        </p:grpSpPr>
        <p:sp>
          <p:nvSpPr>
            <p:cNvPr id="362" name="Freeform 154">
              <a:extLst>
                <a:ext uri="{FF2B5EF4-FFF2-40B4-BE49-F238E27FC236}">
                  <a16:creationId xmlns:a16="http://schemas.microsoft.com/office/drawing/2014/main" id="{62F958B1-F71C-3CE7-63CF-775CD6F2FB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643688" y="2205038"/>
              <a:ext cx="314325" cy="285750"/>
            </a:xfrm>
            <a:custGeom>
              <a:avLst/>
              <a:gdLst>
                <a:gd name="T0" fmla="*/ 1056 w 1056"/>
                <a:gd name="T1" fmla="*/ 959 h 959"/>
                <a:gd name="T2" fmla="*/ 1008 w 1056"/>
                <a:gd name="T3" fmla="*/ 959 h 959"/>
                <a:gd name="T4" fmla="*/ 1008 w 1056"/>
                <a:gd name="T5" fmla="*/ 169 h 959"/>
                <a:gd name="T6" fmla="*/ 48 w 1056"/>
                <a:gd name="T7" fmla="*/ 169 h 959"/>
                <a:gd name="T8" fmla="*/ 48 w 1056"/>
                <a:gd name="T9" fmla="*/ 311 h 959"/>
                <a:gd name="T10" fmla="*/ 0 w 1056"/>
                <a:gd name="T11" fmla="*/ 311 h 959"/>
                <a:gd name="T12" fmla="*/ 0 w 1056"/>
                <a:gd name="T13" fmla="*/ 297 h 959"/>
                <a:gd name="T14" fmla="*/ 0 w 1056"/>
                <a:gd name="T15" fmla="*/ 125 h 959"/>
                <a:gd name="T16" fmla="*/ 124 w 1056"/>
                <a:gd name="T17" fmla="*/ 0 h 959"/>
                <a:gd name="T18" fmla="*/ 933 w 1056"/>
                <a:gd name="T19" fmla="*/ 0 h 959"/>
                <a:gd name="T20" fmla="*/ 1056 w 1056"/>
                <a:gd name="T21" fmla="*/ 123 h 959"/>
                <a:gd name="T22" fmla="*/ 1056 w 1056"/>
                <a:gd name="T23" fmla="*/ 946 h 959"/>
                <a:gd name="T24" fmla="*/ 1056 w 1056"/>
                <a:gd name="T25" fmla="*/ 959 h 959"/>
                <a:gd name="T26" fmla="*/ 49 w 1056"/>
                <a:gd name="T27" fmla="*/ 119 h 959"/>
                <a:gd name="T28" fmla="*/ 1007 w 1056"/>
                <a:gd name="T29" fmla="*/ 119 h 959"/>
                <a:gd name="T30" fmla="*/ 932 w 1056"/>
                <a:gd name="T31" fmla="*/ 48 h 959"/>
                <a:gd name="T32" fmla="*/ 124 w 1056"/>
                <a:gd name="T33" fmla="*/ 48 h 959"/>
                <a:gd name="T34" fmla="*/ 115 w 1056"/>
                <a:gd name="T35" fmla="*/ 48 h 959"/>
                <a:gd name="T36" fmla="*/ 49 w 1056"/>
                <a:gd name="T37" fmla="*/ 119 h 9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056" h="959">
                  <a:moveTo>
                    <a:pt x="1056" y="959"/>
                  </a:moveTo>
                  <a:cubicBezTo>
                    <a:pt x="1039" y="959"/>
                    <a:pt x="1024" y="959"/>
                    <a:pt x="1008" y="959"/>
                  </a:cubicBezTo>
                  <a:cubicBezTo>
                    <a:pt x="1008" y="696"/>
                    <a:pt x="1008" y="433"/>
                    <a:pt x="1008" y="169"/>
                  </a:cubicBezTo>
                  <a:cubicBezTo>
                    <a:pt x="688" y="169"/>
                    <a:pt x="369" y="169"/>
                    <a:pt x="48" y="169"/>
                  </a:cubicBezTo>
                  <a:cubicBezTo>
                    <a:pt x="48" y="216"/>
                    <a:pt x="48" y="263"/>
                    <a:pt x="48" y="311"/>
                  </a:cubicBezTo>
                  <a:cubicBezTo>
                    <a:pt x="32" y="311"/>
                    <a:pt x="17" y="311"/>
                    <a:pt x="0" y="311"/>
                  </a:cubicBezTo>
                  <a:cubicBezTo>
                    <a:pt x="0" y="307"/>
                    <a:pt x="0" y="302"/>
                    <a:pt x="0" y="297"/>
                  </a:cubicBezTo>
                  <a:cubicBezTo>
                    <a:pt x="0" y="240"/>
                    <a:pt x="0" y="182"/>
                    <a:pt x="0" y="125"/>
                  </a:cubicBezTo>
                  <a:cubicBezTo>
                    <a:pt x="0" y="52"/>
                    <a:pt x="52" y="0"/>
                    <a:pt x="124" y="0"/>
                  </a:cubicBezTo>
                  <a:cubicBezTo>
                    <a:pt x="394" y="0"/>
                    <a:pt x="663" y="0"/>
                    <a:pt x="933" y="0"/>
                  </a:cubicBezTo>
                  <a:cubicBezTo>
                    <a:pt x="1004" y="0"/>
                    <a:pt x="1056" y="52"/>
                    <a:pt x="1056" y="123"/>
                  </a:cubicBezTo>
                  <a:cubicBezTo>
                    <a:pt x="1056" y="398"/>
                    <a:pt x="1056" y="672"/>
                    <a:pt x="1056" y="946"/>
                  </a:cubicBezTo>
                  <a:cubicBezTo>
                    <a:pt x="1056" y="950"/>
                    <a:pt x="1056" y="954"/>
                    <a:pt x="1056" y="959"/>
                  </a:cubicBezTo>
                  <a:close/>
                  <a:moveTo>
                    <a:pt x="49" y="119"/>
                  </a:moveTo>
                  <a:cubicBezTo>
                    <a:pt x="368" y="119"/>
                    <a:pt x="688" y="119"/>
                    <a:pt x="1007" y="119"/>
                  </a:cubicBezTo>
                  <a:cubicBezTo>
                    <a:pt x="1006" y="77"/>
                    <a:pt x="975" y="48"/>
                    <a:pt x="932" y="48"/>
                  </a:cubicBezTo>
                  <a:cubicBezTo>
                    <a:pt x="663" y="48"/>
                    <a:pt x="393" y="48"/>
                    <a:pt x="124" y="48"/>
                  </a:cubicBezTo>
                  <a:cubicBezTo>
                    <a:pt x="121" y="48"/>
                    <a:pt x="118" y="48"/>
                    <a:pt x="115" y="48"/>
                  </a:cubicBezTo>
                  <a:cubicBezTo>
                    <a:pt x="78" y="51"/>
                    <a:pt x="49" y="82"/>
                    <a:pt x="49" y="1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3" name="Freeform 155">
              <a:extLst>
                <a:ext uri="{FF2B5EF4-FFF2-40B4-BE49-F238E27FC236}">
                  <a16:creationId xmlns:a16="http://schemas.microsoft.com/office/drawing/2014/main" id="{FB65B4CC-2A58-D8A9-6287-C66C22329F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56400" y="2270125"/>
              <a:ext cx="130175" cy="271463"/>
            </a:xfrm>
            <a:custGeom>
              <a:avLst/>
              <a:gdLst>
                <a:gd name="T0" fmla="*/ 88 w 438"/>
                <a:gd name="T1" fmla="*/ 168 h 913"/>
                <a:gd name="T2" fmla="*/ 89 w 438"/>
                <a:gd name="T3" fmla="*/ 0 h 913"/>
                <a:gd name="T4" fmla="*/ 294 w 438"/>
                <a:gd name="T5" fmla="*/ 84 h 913"/>
                <a:gd name="T6" fmla="*/ 174 w 438"/>
                <a:gd name="T7" fmla="*/ 168 h 913"/>
                <a:gd name="T8" fmla="*/ 182 w 438"/>
                <a:gd name="T9" fmla="*/ 207 h 913"/>
                <a:gd name="T10" fmla="*/ 287 w 438"/>
                <a:gd name="T11" fmla="*/ 264 h 913"/>
                <a:gd name="T12" fmla="*/ 438 w 438"/>
                <a:gd name="T13" fmla="*/ 289 h 913"/>
                <a:gd name="T14" fmla="*/ 438 w 438"/>
                <a:gd name="T15" fmla="*/ 551 h 913"/>
                <a:gd name="T16" fmla="*/ 390 w 438"/>
                <a:gd name="T17" fmla="*/ 312 h 913"/>
                <a:gd name="T18" fmla="*/ 268 w 438"/>
                <a:gd name="T19" fmla="*/ 318 h 913"/>
                <a:gd name="T20" fmla="*/ 174 w 438"/>
                <a:gd name="T21" fmla="*/ 394 h 913"/>
                <a:gd name="T22" fmla="*/ 246 w 438"/>
                <a:gd name="T23" fmla="*/ 408 h 913"/>
                <a:gd name="T24" fmla="*/ 294 w 438"/>
                <a:gd name="T25" fmla="*/ 432 h 913"/>
                <a:gd name="T26" fmla="*/ 267 w 438"/>
                <a:gd name="T27" fmla="*/ 600 h 913"/>
                <a:gd name="T28" fmla="*/ 175 w 438"/>
                <a:gd name="T29" fmla="*/ 648 h 913"/>
                <a:gd name="T30" fmla="*/ 293 w 438"/>
                <a:gd name="T31" fmla="*/ 696 h 913"/>
                <a:gd name="T32" fmla="*/ 175 w 438"/>
                <a:gd name="T33" fmla="*/ 744 h 913"/>
                <a:gd name="T34" fmla="*/ 287 w 438"/>
                <a:gd name="T35" fmla="*/ 795 h 913"/>
                <a:gd name="T36" fmla="*/ 240 w 438"/>
                <a:gd name="T37" fmla="*/ 850 h 913"/>
                <a:gd name="T38" fmla="*/ 210 w 438"/>
                <a:gd name="T39" fmla="*/ 792 h 913"/>
                <a:gd name="T40" fmla="*/ 54 w 438"/>
                <a:gd name="T41" fmla="*/ 828 h 913"/>
                <a:gd name="T42" fmla="*/ 125 w 438"/>
                <a:gd name="T43" fmla="*/ 864 h 913"/>
                <a:gd name="T44" fmla="*/ 70 w 438"/>
                <a:gd name="T45" fmla="*/ 909 h 913"/>
                <a:gd name="T46" fmla="*/ 86 w 438"/>
                <a:gd name="T47" fmla="*/ 744 h 913"/>
                <a:gd name="T48" fmla="*/ 125 w 438"/>
                <a:gd name="T49" fmla="*/ 600 h 913"/>
                <a:gd name="T50" fmla="*/ 6 w 438"/>
                <a:gd name="T51" fmla="*/ 555 h 913"/>
                <a:gd name="T52" fmla="*/ 36 w 438"/>
                <a:gd name="T53" fmla="*/ 408 h 913"/>
                <a:gd name="T54" fmla="*/ 126 w 438"/>
                <a:gd name="T55" fmla="*/ 406 h 913"/>
                <a:gd name="T56" fmla="*/ 116 w 438"/>
                <a:gd name="T57" fmla="*/ 368 h 913"/>
                <a:gd name="T58" fmla="*/ 24 w 438"/>
                <a:gd name="T59" fmla="*/ 264 h 913"/>
                <a:gd name="T60" fmla="*/ 126 w 438"/>
                <a:gd name="T61" fmla="*/ 180 h 913"/>
                <a:gd name="T62" fmla="*/ 245 w 438"/>
                <a:gd name="T63" fmla="*/ 552 h 913"/>
                <a:gd name="T64" fmla="*/ 55 w 438"/>
                <a:gd name="T65" fmla="*/ 457 h 913"/>
                <a:gd name="T66" fmla="*/ 245 w 438"/>
                <a:gd name="T67" fmla="*/ 552 h 913"/>
                <a:gd name="T68" fmla="*/ 93 w 438"/>
                <a:gd name="T69" fmla="*/ 48 h 913"/>
                <a:gd name="T70" fmla="*/ 92 w 438"/>
                <a:gd name="T71" fmla="*/ 120 h 913"/>
                <a:gd name="T72" fmla="*/ 246 w 438"/>
                <a:gd name="T73" fmla="*/ 84 h 913"/>
                <a:gd name="T74" fmla="*/ 151 w 438"/>
                <a:gd name="T75" fmla="*/ 48 h 913"/>
                <a:gd name="T76" fmla="*/ 145 w 438"/>
                <a:gd name="T77" fmla="*/ 329 h 913"/>
                <a:gd name="T78" fmla="*/ 223 w 438"/>
                <a:gd name="T79" fmla="*/ 288 h 913"/>
                <a:gd name="T80" fmla="*/ 145 w 438"/>
                <a:gd name="T81" fmla="*/ 247 h 9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438" h="913">
                  <a:moveTo>
                    <a:pt x="126" y="168"/>
                  </a:moveTo>
                  <a:cubicBezTo>
                    <a:pt x="112" y="168"/>
                    <a:pt x="100" y="168"/>
                    <a:pt x="88" y="168"/>
                  </a:cubicBezTo>
                  <a:cubicBezTo>
                    <a:pt x="42" y="167"/>
                    <a:pt x="6" y="129"/>
                    <a:pt x="6" y="84"/>
                  </a:cubicBezTo>
                  <a:cubicBezTo>
                    <a:pt x="6" y="38"/>
                    <a:pt x="43" y="1"/>
                    <a:pt x="89" y="0"/>
                  </a:cubicBezTo>
                  <a:cubicBezTo>
                    <a:pt x="130" y="0"/>
                    <a:pt x="171" y="0"/>
                    <a:pt x="212" y="0"/>
                  </a:cubicBezTo>
                  <a:cubicBezTo>
                    <a:pt x="258" y="1"/>
                    <a:pt x="294" y="38"/>
                    <a:pt x="294" y="84"/>
                  </a:cubicBezTo>
                  <a:cubicBezTo>
                    <a:pt x="294" y="130"/>
                    <a:pt x="258" y="167"/>
                    <a:pt x="211" y="168"/>
                  </a:cubicBezTo>
                  <a:cubicBezTo>
                    <a:pt x="199" y="168"/>
                    <a:pt x="188" y="168"/>
                    <a:pt x="174" y="168"/>
                  </a:cubicBezTo>
                  <a:cubicBezTo>
                    <a:pt x="174" y="178"/>
                    <a:pt x="173" y="186"/>
                    <a:pt x="174" y="194"/>
                  </a:cubicBezTo>
                  <a:cubicBezTo>
                    <a:pt x="175" y="199"/>
                    <a:pt x="178" y="204"/>
                    <a:pt x="182" y="207"/>
                  </a:cubicBezTo>
                  <a:cubicBezTo>
                    <a:pt x="211" y="225"/>
                    <a:pt x="241" y="243"/>
                    <a:pt x="270" y="260"/>
                  </a:cubicBezTo>
                  <a:cubicBezTo>
                    <a:pt x="275" y="263"/>
                    <a:pt x="282" y="264"/>
                    <a:pt x="287" y="264"/>
                  </a:cubicBezTo>
                  <a:cubicBezTo>
                    <a:pt x="328" y="264"/>
                    <a:pt x="369" y="264"/>
                    <a:pt x="410" y="264"/>
                  </a:cubicBezTo>
                  <a:cubicBezTo>
                    <a:pt x="428" y="264"/>
                    <a:pt x="437" y="273"/>
                    <a:pt x="438" y="289"/>
                  </a:cubicBezTo>
                  <a:cubicBezTo>
                    <a:pt x="438" y="292"/>
                    <a:pt x="438" y="295"/>
                    <a:pt x="438" y="298"/>
                  </a:cubicBezTo>
                  <a:cubicBezTo>
                    <a:pt x="438" y="382"/>
                    <a:pt x="438" y="466"/>
                    <a:pt x="438" y="551"/>
                  </a:cubicBezTo>
                  <a:cubicBezTo>
                    <a:pt x="422" y="551"/>
                    <a:pt x="407" y="551"/>
                    <a:pt x="390" y="551"/>
                  </a:cubicBezTo>
                  <a:cubicBezTo>
                    <a:pt x="390" y="472"/>
                    <a:pt x="390" y="393"/>
                    <a:pt x="390" y="312"/>
                  </a:cubicBezTo>
                  <a:cubicBezTo>
                    <a:pt x="352" y="312"/>
                    <a:pt x="316" y="312"/>
                    <a:pt x="280" y="312"/>
                  </a:cubicBezTo>
                  <a:cubicBezTo>
                    <a:pt x="276" y="312"/>
                    <a:pt x="271" y="315"/>
                    <a:pt x="268" y="318"/>
                  </a:cubicBezTo>
                  <a:cubicBezTo>
                    <a:pt x="242" y="333"/>
                    <a:pt x="218" y="349"/>
                    <a:pt x="192" y="363"/>
                  </a:cubicBezTo>
                  <a:cubicBezTo>
                    <a:pt x="178" y="370"/>
                    <a:pt x="171" y="379"/>
                    <a:pt x="174" y="394"/>
                  </a:cubicBezTo>
                  <a:cubicBezTo>
                    <a:pt x="175" y="398"/>
                    <a:pt x="174" y="402"/>
                    <a:pt x="174" y="408"/>
                  </a:cubicBezTo>
                  <a:cubicBezTo>
                    <a:pt x="198" y="408"/>
                    <a:pt x="222" y="408"/>
                    <a:pt x="246" y="408"/>
                  </a:cubicBezTo>
                  <a:cubicBezTo>
                    <a:pt x="254" y="408"/>
                    <a:pt x="262" y="408"/>
                    <a:pt x="270" y="408"/>
                  </a:cubicBezTo>
                  <a:cubicBezTo>
                    <a:pt x="284" y="409"/>
                    <a:pt x="294" y="418"/>
                    <a:pt x="294" y="432"/>
                  </a:cubicBezTo>
                  <a:cubicBezTo>
                    <a:pt x="294" y="480"/>
                    <a:pt x="294" y="528"/>
                    <a:pt x="294" y="576"/>
                  </a:cubicBezTo>
                  <a:cubicBezTo>
                    <a:pt x="294" y="591"/>
                    <a:pt x="283" y="600"/>
                    <a:pt x="267" y="600"/>
                  </a:cubicBezTo>
                  <a:cubicBezTo>
                    <a:pt x="237" y="600"/>
                    <a:pt x="206" y="600"/>
                    <a:pt x="175" y="600"/>
                  </a:cubicBezTo>
                  <a:cubicBezTo>
                    <a:pt x="175" y="616"/>
                    <a:pt x="175" y="631"/>
                    <a:pt x="175" y="648"/>
                  </a:cubicBezTo>
                  <a:cubicBezTo>
                    <a:pt x="214" y="648"/>
                    <a:pt x="253" y="648"/>
                    <a:pt x="293" y="648"/>
                  </a:cubicBezTo>
                  <a:cubicBezTo>
                    <a:pt x="293" y="664"/>
                    <a:pt x="293" y="679"/>
                    <a:pt x="293" y="696"/>
                  </a:cubicBezTo>
                  <a:cubicBezTo>
                    <a:pt x="254" y="696"/>
                    <a:pt x="215" y="696"/>
                    <a:pt x="175" y="696"/>
                  </a:cubicBezTo>
                  <a:cubicBezTo>
                    <a:pt x="175" y="712"/>
                    <a:pt x="175" y="727"/>
                    <a:pt x="175" y="744"/>
                  </a:cubicBezTo>
                  <a:cubicBezTo>
                    <a:pt x="188" y="744"/>
                    <a:pt x="201" y="743"/>
                    <a:pt x="215" y="744"/>
                  </a:cubicBezTo>
                  <a:cubicBezTo>
                    <a:pt x="248" y="747"/>
                    <a:pt x="273" y="764"/>
                    <a:pt x="287" y="795"/>
                  </a:cubicBezTo>
                  <a:cubicBezTo>
                    <a:pt x="299" y="823"/>
                    <a:pt x="296" y="851"/>
                    <a:pt x="277" y="878"/>
                  </a:cubicBezTo>
                  <a:cubicBezTo>
                    <a:pt x="264" y="869"/>
                    <a:pt x="252" y="860"/>
                    <a:pt x="240" y="850"/>
                  </a:cubicBezTo>
                  <a:cubicBezTo>
                    <a:pt x="241" y="847"/>
                    <a:pt x="242" y="845"/>
                    <a:pt x="243" y="842"/>
                  </a:cubicBezTo>
                  <a:cubicBezTo>
                    <a:pt x="252" y="817"/>
                    <a:pt x="237" y="793"/>
                    <a:pt x="210" y="792"/>
                  </a:cubicBezTo>
                  <a:cubicBezTo>
                    <a:pt x="170" y="791"/>
                    <a:pt x="130" y="792"/>
                    <a:pt x="90" y="792"/>
                  </a:cubicBezTo>
                  <a:cubicBezTo>
                    <a:pt x="69" y="792"/>
                    <a:pt x="54" y="808"/>
                    <a:pt x="54" y="828"/>
                  </a:cubicBezTo>
                  <a:cubicBezTo>
                    <a:pt x="54" y="848"/>
                    <a:pt x="70" y="863"/>
                    <a:pt x="91" y="864"/>
                  </a:cubicBezTo>
                  <a:cubicBezTo>
                    <a:pt x="102" y="864"/>
                    <a:pt x="113" y="864"/>
                    <a:pt x="125" y="864"/>
                  </a:cubicBezTo>
                  <a:cubicBezTo>
                    <a:pt x="125" y="880"/>
                    <a:pt x="125" y="895"/>
                    <a:pt x="125" y="913"/>
                  </a:cubicBezTo>
                  <a:cubicBezTo>
                    <a:pt x="107" y="912"/>
                    <a:pt x="88" y="913"/>
                    <a:pt x="70" y="909"/>
                  </a:cubicBezTo>
                  <a:cubicBezTo>
                    <a:pt x="29" y="900"/>
                    <a:pt x="2" y="862"/>
                    <a:pt x="6" y="820"/>
                  </a:cubicBezTo>
                  <a:cubicBezTo>
                    <a:pt x="10" y="779"/>
                    <a:pt x="44" y="746"/>
                    <a:pt x="86" y="744"/>
                  </a:cubicBezTo>
                  <a:cubicBezTo>
                    <a:pt x="99" y="744"/>
                    <a:pt x="112" y="744"/>
                    <a:pt x="125" y="744"/>
                  </a:cubicBezTo>
                  <a:cubicBezTo>
                    <a:pt x="125" y="696"/>
                    <a:pt x="125" y="649"/>
                    <a:pt x="125" y="600"/>
                  </a:cubicBezTo>
                  <a:cubicBezTo>
                    <a:pt x="101" y="600"/>
                    <a:pt x="76" y="600"/>
                    <a:pt x="51" y="600"/>
                  </a:cubicBezTo>
                  <a:cubicBezTo>
                    <a:pt x="9" y="600"/>
                    <a:pt x="6" y="597"/>
                    <a:pt x="6" y="555"/>
                  </a:cubicBezTo>
                  <a:cubicBezTo>
                    <a:pt x="6" y="516"/>
                    <a:pt x="6" y="477"/>
                    <a:pt x="6" y="438"/>
                  </a:cubicBezTo>
                  <a:cubicBezTo>
                    <a:pt x="6" y="416"/>
                    <a:pt x="14" y="408"/>
                    <a:pt x="36" y="408"/>
                  </a:cubicBezTo>
                  <a:cubicBezTo>
                    <a:pt x="64" y="408"/>
                    <a:pt x="93" y="408"/>
                    <a:pt x="121" y="408"/>
                  </a:cubicBezTo>
                  <a:cubicBezTo>
                    <a:pt x="122" y="408"/>
                    <a:pt x="123" y="407"/>
                    <a:pt x="126" y="406"/>
                  </a:cubicBezTo>
                  <a:cubicBezTo>
                    <a:pt x="126" y="398"/>
                    <a:pt x="127" y="388"/>
                    <a:pt x="126" y="379"/>
                  </a:cubicBezTo>
                  <a:cubicBezTo>
                    <a:pt x="125" y="375"/>
                    <a:pt x="120" y="370"/>
                    <a:pt x="116" y="368"/>
                  </a:cubicBezTo>
                  <a:cubicBezTo>
                    <a:pt x="85" y="349"/>
                    <a:pt x="54" y="331"/>
                    <a:pt x="24" y="312"/>
                  </a:cubicBezTo>
                  <a:cubicBezTo>
                    <a:pt x="0" y="298"/>
                    <a:pt x="0" y="278"/>
                    <a:pt x="24" y="264"/>
                  </a:cubicBezTo>
                  <a:cubicBezTo>
                    <a:pt x="52" y="247"/>
                    <a:pt x="79" y="229"/>
                    <a:pt x="107" y="214"/>
                  </a:cubicBezTo>
                  <a:cubicBezTo>
                    <a:pt x="122" y="206"/>
                    <a:pt x="129" y="197"/>
                    <a:pt x="126" y="180"/>
                  </a:cubicBezTo>
                  <a:cubicBezTo>
                    <a:pt x="126" y="177"/>
                    <a:pt x="126" y="173"/>
                    <a:pt x="126" y="168"/>
                  </a:cubicBezTo>
                  <a:close/>
                  <a:moveTo>
                    <a:pt x="245" y="552"/>
                  </a:moveTo>
                  <a:cubicBezTo>
                    <a:pt x="245" y="520"/>
                    <a:pt x="245" y="489"/>
                    <a:pt x="245" y="457"/>
                  </a:cubicBezTo>
                  <a:cubicBezTo>
                    <a:pt x="181" y="457"/>
                    <a:pt x="118" y="457"/>
                    <a:pt x="55" y="457"/>
                  </a:cubicBezTo>
                  <a:cubicBezTo>
                    <a:pt x="55" y="489"/>
                    <a:pt x="55" y="520"/>
                    <a:pt x="55" y="552"/>
                  </a:cubicBezTo>
                  <a:cubicBezTo>
                    <a:pt x="119" y="552"/>
                    <a:pt x="181" y="552"/>
                    <a:pt x="245" y="552"/>
                  </a:cubicBezTo>
                  <a:close/>
                  <a:moveTo>
                    <a:pt x="151" y="48"/>
                  </a:moveTo>
                  <a:cubicBezTo>
                    <a:pt x="132" y="48"/>
                    <a:pt x="112" y="48"/>
                    <a:pt x="93" y="48"/>
                  </a:cubicBezTo>
                  <a:cubicBezTo>
                    <a:pt x="70" y="48"/>
                    <a:pt x="54" y="64"/>
                    <a:pt x="54" y="84"/>
                  </a:cubicBezTo>
                  <a:cubicBezTo>
                    <a:pt x="54" y="105"/>
                    <a:pt x="70" y="120"/>
                    <a:pt x="92" y="120"/>
                  </a:cubicBezTo>
                  <a:cubicBezTo>
                    <a:pt x="131" y="120"/>
                    <a:pt x="169" y="120"/>
                    <a:pt x="208" y="120"/>
                  </a:cubicBezTo>
                  <a:cubicBezTo>
                    <a:pt x="230" y="120"/>
                    <a:pt x="246" y="105"/>
                    <a:pt x="246" y="84"/>
                  </a:cubicBezTo>
                  <a:cubicBezTo>
                    <a:pt x="246" y="64"/>
                    <a:pt x="230" y="49"/>
                    <a:pt x="208" y="48"/>
                  </a:cubicBezTo>
                  <a:cubicBezTo>
                    <a:pt x="189" y="48"/>
                    <a:pt x="170" y="48"/>
                    <a:pt x="151" y="48"/>
                  </a:cubicBezTo>
                  <a:close/>
                  <a:moveTo>
                    <a:pt x="77" y="288"/>
                  </a:moveTo>
                  <a:cubicBezTo>
                    <a:pt x="101" y="303"/>
                    <a:pt x="123" y="316"/>
                    <a:pt x="145" y="329"/>
                  </a:cubicBezTo>
                  <a:cubicBezTo>
                    <a:pt x="148" y="330"/>
                    <a:pt x="153" y="330"/>
                    <a:pt x="155" y="329"/>
                  </a:cubicBezTo>
                  <a:cubicBezTo>
                    <a:pt x="177" y="316"/>
                    <a:pt x="199" y="302"/>
                    <a:pt x="223" y="288"/>
                  </a:cubicBezTo>
                  <a:cubicBezTo>
                    <a:pt x="199" y="274"/>
                    <a:pt x="177" y="260"/>
                    <a:pt x="155" y="247"/>
                  </a:cubicBezTo>
                  <a:cubicBezTo>
                    <a:pt x="152" y="246"/>
                    <a:pt x="148" y="246"/>
                    <a:pt x="145" y="247"/>
                  </a:cubicBezTo>
                  <a:cubicBezTo>
                    <a:pt x="123" y="260"/>
                    <a:pt x="101" y="273"/>
                    <a:pt x="77" y="2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4" name="Freeform 156">
              <a:extLst>
                <a:ext uri="{FF2B5EF4-FFF2-40B4-BE49-F238E27FC236}">
                  <a16:creationId xmlns:a16="http://schemas.microsoft.com/office/drawing/2014/main" id="{AD243D84-129C-B5A5-4646-675F35A2984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6538" y="2312988"/>
              <a:ext cx="249238" cy="320675"/>
            </a:xfrm>
            <a:custGeom>
              <a:avLst/>
              <a:gdLst>
                <a:gd name="T0" fmla="*/ 840 w 840"/>
                <a:gd name="T1" fmla="*/ 1031 h 1079"/>
                <a:gd name="T2" fmla="*/ 840 w 840"/>
                <a:gd name="T3" fmla="*/ 1079 h 1079"/>
                <a:gd name="T4" fmla="*/ 823 w 840"/>
                <a:gd name="T5" fmla="*/ 1079 h 1079"/>
                <a:gd name="T6" fmla="*/ 333 w 840"/>
                <a:gd name="T7" fmla="*/ 1079 h 1079"/>
                <a:gd name="T8" fmla="*/ 301 w 840"/>
                <a:gd name="T9" fmla="*/ 1037 h 1079"/>
                <a:gd name="T10" fmla="*/ 273 w 840"/>
                <a:gd name="T11" fmla="*/ 858 h 1079"/>
                <a:gd name="T12" fmla="*/ 278 w 840"/>
                <a:gd name="T13" fmla="*/ 817 h 1079"/>
                <a:gd name="T14" fmla="*/ 395 w 840"/>
                <a:gd name="T15" fmla="*/ 699 h 1079"/>
                <a:gd name="T16" fmla="*/ 404 w 840"/>
                <a:gd name="T17" fmla="*/ 647 h 1079"/>
                <a:gd name="T18" fmla="*/ 361 w 840"/>
                <a:gd name="T19" fmla="*/ 624 h 1079"/>
                <a:gd name="T20" fmla="*/ 329 w 840"/>
                <a:gd name="T21" fmla="*/ 642 h 1079"/>
                <a:gd name="T22" fmla="*/ 175 w 840"/>
                <a:gd name="T23" fmla="*/ 795 h 1079"/>
                <a:gd name="T24" fmla="*/ 164 w 840"/>
                <a:gd name="T25" fmla="*/ 808 h 1079"/>
                <a:gd name="T26" fmla="*/ 131 w 840"/>
                <a:gd name="T27" fmla="*/ 771 h 1079"/>
                <a:gd name="T28" fmla="*/ 184 w 840"/>
                <a:gd name="T29" fmla="*/ 719 h 1079"/>
                <a:gd name="T30" fmla="*/ 193 w 840"/>
                <a:gd name="T31" fmla="*/ 695 h 1079"/>
                <a:gd name="T32" fmla="*/ 190 w 840"/>
                <a:gd name="T33" fmla="*/ 533 h 1079"/>
                <a:gd name="T34" fmla="*/ 147 w 840"/>
                <a:gd name="T35" fmla="*/ 581 h 1079"/>
                <a:gd name="T36" fmla="*/ 49 w 840"/>
                <a:gd name="T37" fmla="*/ 856 h 1079"/>
                <a:gd name="T38" fmla="*/ 49 w 840"/>
                <a:gd name="T39" fmla="*/ 1061 h 1079"/>
                <a:gd name="T40" fmla="*/ 49 w 840"/>
                <a:gd name="T41" fmla="*/ 1078 h 1079"/>
                <a:gd name="T42" fmla="*/ 1 w 840"/>
                <a:gd name="T43" fmla="*/ 1078 h 1079"/>
                <a:gd name="T44" fmla="*/ 1 w 840"/>
                <a:gd name="T45" fmla="*/ 1063 h 1079"/>
                <a:gd name="T46" fmla="*/ 1 w 840"/>
                <a:gd name="T47" fmla="*/ 868 h 1079"/>
                <a:gd name="T48" fmla="*/ 182 w 840"/>
                <a:gd name="T49" fmla="*/ 477 h 1079"/>
                <a:gd name="T50" fmla="*/ 193 w 840"/>
                <a:gd name="T51" fmla="*/ 451 h 1079"/>
                <a:gd name="T52" fmla="*/ 193 w 840"/>
                <a:gd name="T53" fmla="*/ 18 h 1079"/>
                <a:gd name="T54" fmla="*/ 193 w 840"/>
                <a:gd name="T55" fmla="*/ 0 h 1079"/>
                <a:gd name="T56" fmla="*/ 241 w 840"/>
                <a:gd name="T57" fmla="*/ 0 h 1079"/>
                <a:gd name="T58" fmla="*/ 241 w 840"/>
                <a:gd name="T59" fmla="*/ 657 h 1079"/>
                <a:gd name="T60" fmla="*/ 245 w 840"/>
                <a:gd name="T61" fmla="*/ 660 h 1079"/>
                <a:gd name="T62" fmla="*/ 300 w 840"/>
                <a:gd name="T63" fmla="*/ 602 h 1079"/>
                <a:gd name="T64" fmla="*/ 434 w 840"/>
                <a:gd name="T65" fmla="*/ 606 h 1079"/>
                <a:gd name="T66" fmla="*/ 429 w 840"/>
                <a:gd name="T67" fmla="*/ 732 h 1079"/>
                <a:gd name="T68" fmla="*/ 330 w 840"/>
                <a:gd name="T69" fmla="*/ 832 h 1079"/>
                <a:gd name="T70" fmla="*/ 326 w 840"/>
                <a:gd name="T71" fmla="*/ 854 h 1079"/>
                <a:gd name="T72" fmla="*/ 352 w 840"/>
                <a:gd name="T73" fmla="*/ 911 h 1079"/>
                <a:gd name="T74" fmla="*/ 696 w 840"/>
                <a:gd name="T75" fmla="*/ 911 h 1079"/>
                <a:gd name="T76" fmla="*/ 696 w 840"/>
                <a:gd name="T77" fmla="*/ 959 h 1079"/>
                <a:gd name="T78" fmla="*/ 360 w 840"/>
                <a:gd name="T79" fmla="*/ 959 h 1079"/>
                <a:gd name="T80" fmla="*/ 355 w 840"/>
                <a:gd name="T81" fmla="*/ 1031 h 1079"/>
                <a:gd name="T82" fmla="*/ 840 w 840"/>
                <a:gd name="T83" fmla="*/ 1031 h 10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40" h="1079">
                  <a:moveTo>
                    <a:pt x="840" y="1031"/>
                  </a:moveTo>
                  <a:cubicBezTo>
                    <a:pt x="840" y="1048"/>
                    <a:pt x="840" y="1063"/>
                    <a:pt x="840" y="1079"/>
                  </a:cubicBezTo>
                  <a:cubicBezTo>
                    <a:pt x="834" y="1079"/>
                    <a:pt x="829" y="1079"/>
                    <a:pt x="823" y="1079"/>
                  </a:cubicBezTo>
                  <a:cubicBezTo>
                    <a:pt x="660" y="1079"/>
                    <a:pt x="496" y="1079"/>
                    <a:pt x="333" y="1079"/>
                  </a:cubicBezTo>
                  <a:cubicBezTo>
                    <a:pt x="301" y="1079"/>
                    <a:pt x="293" y="1068"/>
                    <a:pt x="301" y="1037"/>
                  </a:cubicBezTo>
                  <a:cubicBezTo>
                    <a:pt x="320" y="973"/>
                    <a:pt x="311" y="913"/>
                    <a:pt x="273" y="858"/>
                  </a:cubicBezTo>
                  <a:cubicBezTo>
                    <a:pt x="261" y="840"/>
                    <a:pt x="262" y="832"/>
                    <a:pt x="278" y="817"/>
                  </a:cubicBezTo>
                  <a:cubicBezTo>
                    <a:pt x="317" y="777"/>
                    <a:pt x="356" y="738"/>
                    <a:pt x="395" y="699"/>
                  </a:cubicBezTo>
                  <a:cubicBezTo>
                    <a:pt x="410" y="683"/>
                    <a:pt x="413" y="664"/>
                    <a:pt x="404" y="647"/>
                  </a:cubicBezTo>
                  <a:cubicBezTo>
                    <a:pt x="396" y="630"/>
                    <a:pt x="378" y="620"/>
                    <a:pt x="361" y="624"/>
                  </a:cubicBezTo>
                  <a:cubicBezTo>
                    <a:pt x="349" y="627"/>
                    <a:pt x="338" y="633"/>
                    <a:pt x="329" y="642"/>
                  </a:cubicBezTo>
                  <a:cubicBezTo>
                    <a:pt x="277" y="692"/>
                    <a:pt x="226" y="744"/>
                    <a:pt x="175" y="795"/>
                  </a:cubicBezTo>
                  <a:cubicBezTo>
                    <a:pt x="171" y="799"/>
                    <a:pt x="168" y="803"/>
                    <a:pt x="164" y="808"/>
                  </a:cubicBezTo>
                  <a:cubicBezTo>
                    <a:pt x="152" y="795"/>
                    <a:pt x="142" y="784"/>
                    <a:pt x="131" y="771"/>
                  </a:cubicBezTo>
                  <a:cubicBezTo>
                    <a:pt x="147" y="755"/>
                    <a:pt x="165" y="736"/>
                    <a:pt x="184" y="719"/>
                  </a:cubicBezTo>
                  <a:cubicBezTo>
                    <a:pt x="191" y="712"/>
                    <a:pt x="193" y="705"/>
                    <a:pt x="193" y="695"/>
                  </a:cubicBezTo>
                  <a:cubicBezTo>
                    <a:pt x="193" y="642"/>
                    <a:pt x="193" y="588"/>
                    <a:pt x="190" y="533"/>
                  </a:cubicBezTo>
                  <a:cubicBezTo>
                    <a:pt x="175" y="549"/>
                    <a:pt x="160" y="564"/>
                    <a:pt x="147" y="581"/>
                  </a:cubicBezTo>
                  <a:cubicBezTo>
                    <a:pt x="84" y="662"/>
                    <a:pt x="51" y="753"/>
                    <a:pt x="49" y="856"/>
                  </a:cubicBezTo>
                  <a:cubicBezTo>
                    <a:pt x="48" y="924"/>
                    <a:pt x="49" y="993"/>
                    <a:pt x="49" y="1061"/>
                  </a:cubicBezTo>
                  <a:cubicBezTo>
                    <a:pt x="49" y="1067"/>
                    <a:pt x="49" y="1072"/>
                    <a:pt x="49" y="1078"/>
                  </a:cubicBezTo>
                  <a:cubicBezTo>
                    <a:pt x="33" y="1078"/>
                    <a:pt x="18" y="1078"/>
                    <a:pt x="1" y="1078"/>
                  </a:cubicBezTo>
                  <a:cubicBezTo>
                    <a:pt x="1" y="1073"/>
                    <a:pt x="1" y="1068"/>
                    <a:pt x="1" y="1063"/>
                  </a:cubicBezTo>
                  <a:cubicBezTo>
                    <a:pt x="1" y="998"/>
                    <a:pt x="0" y="933"/>
                    <a:pt x="1" y="868"/>
                  </a:cubicBezTo>
                  <a:cubicBezTo>
                    <a:pt x="3" y="710"/>
                    <a:pt x="63" y="580"/>
                    <a:pt x="182" y="477"/>
                  </a:cubicBezTo>
                  <a:cubicBezTo>
                    <a:pt x="190" y="470"/>
                    <a:pt x="193" y="462"/>
                    <a:pt x="193" y="451"/>
                  </a:cubicBezTo>
                  <a:cubicBezTo>
                    <a:pt x="193" y="307"/>
                    <a:pt x="193" y="163"/>
                    <a:pt x="193" y="18"/>
                  </a:cubicBezTo>
                  <a:cubicBezTo>
                    <a:pt x="193" y="12"/>
                    <a:pt x="193" y="6"/>
                    <a:pt x="193" y="0"/>
                  </a:cubicBezTo>
                  <a:cubicBezTo>
                    <a:pt x="209" y="0"/>
                    <a:pt x="224" y="0"/>
                    <a:pt x="241" y="0"/>
                  </a:cubicBezTo>
                  <a:cubicBezTo>
                    <a:pt x="241" y="219"/>
                    <a:pt x="241" y="438"/>
                    <a:pt x="241" y="657"/>
                  </a:cubicBezTo>
                  <a:cubicBezTo>
                    <a:pt x="242" y="658"/>
                    <a:pt x="244" y="659"/>
                    <a:pt x="245" y="660"/>
                  </a:cubicBezTo>
                  <a:cubicBezTo>
                    <a:pt x="263" y="640"/>
                    <a:pt x="281" y="620"/>
                    <a:pt x="300" y="602"/>
                  </a:cubicBezTo>
                  <a:cubicBezTo>
                    <a:pt x="340" y="564"/>
                    <a:pt x="399" y="566"/>
                    <a:pt x="434" y="606"/>
                  </a:cubicBezTo>
                  <a:cubicBezTo>
                    <a:pt x="466" y="643"/>
                    <a:pt x="465" y="696"/>
                    <a:pt x="429" y="732"/>
                  </a:cubicBezTo>
                  <a:cubicBezTo>
                    <a:pt x="397" y="766"/>
                    <a:pt x="363" y="799"/>
                    <a:pt x="330" y="832"/>
                  </a:cubicBezTo>
                  <a:cubicBezTo>
                    <a:pt x="322" y="839"/>
                    <a:pt x="321" y="844"/>
                    <a:pt x="326" y="854"/>
                  </a:cubicBezTo>
                  <a:cubicBezTo>
                    <a:pt x="336" y="871"/>
                    <a:pt x="343" y="891"/>
                    <a:pt x="352" y="911"/>
                  </a:cubicBezTo>
                  <a:cubicBezTo>
                    <a:pt x="465" y="911"/>
                    <a:pt x="580" y="911"/>
                    <a:pt x="696" y="911"/>
                  </a:cubicBezTo>
                  <a:cubicBezTo>
                    <a:pt x="696" y="927"/>
                    <a:pt x="696" y="942"/>
                    <a:pt x="696" y="959"/>
                  </a:cubicBezTo>
                  <a:cubicBezTo>
                    <a:pt x="584" y="959"/>
                    <a:pt x="472" y="959"/>
                    <a:pt x="360" y="959"/>
                  </a:cubicBezTo>
                  <a:cubicBezTo>
                    <a:pt x="358" y="983"/>
                    <a:pt x="356" y="1006"/>
                    <a:pt x="355" y="1031"/>
                  </a:cubicBezTo>
                  <a:cubicBezTo>
                    <a:pt x="516" y="1031"/>
                    <a:pt x="677" y="1031"/>
                    <a:pt x="840" y="10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5" name="Freeform 157">
              <a:extLst>
                <a:ext uri="{FF2B5EF4-FFF2-40B4-BE49-F238E27FC236}">
                  <a16:creationId xmlns:a16="http://schemas.microsoft.com/office/drawing/2014/main" id="{B866C336-1469-185D-858C-F8C5010F2C7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89738" y="2446338"/>
              <a:ext cx="225425" cy="187325"/>
            </a:xfrm>
            <a:custGeom>
              <a:avLst/>
              <a:gdLst>
                <a:gd name="T0" fmla="*/ 227 w 756"/>
                <a:gd name="T1" fmla="*/ 375 h 629"/>
                <a:gd name="T2" fmla="*/ 227 w 756"/>
                <a:gd name="T3" fmla="*/ 359 h 629"/>
                <a:gd name="T4" fmla="*/ 227 w 756"/>
                <a:gd name="T5" fmla="*/ 88 h 629"/>
                <a:gd name="T6" fmla="*/ 299 w 756"/>
                <a:gd name="T7" fmla="*/ 6 h 629"/>
                <a:gd name="T8" fmla="*/ 390 w 756"/>
                <a:gd name="T9" fmla="*/ 61 h 629"/>
                <a:gd name="T10" fmla="*/ 395 w 756"/>
                <a:gd name="T11" fmla="*/ 95 h 629"/>
                <a:gd name="T12" fmla="*/ 395 w 756"/>
                <a:gd name="T13" fmla="*/ 204 h 629"/>
                <a:gd name="T14" fmla="*/ 490 w 756"/>
                <a:gd name="T15" fmla="*/ 221 h 629"/>
                <a:gd name="T16" fmla="*/ 609 w 756"/>
                <a:gd name="T17" fmla="*/ 219 h 629"/>
                <a:gd name="T18" fmla="*/ 652 w 756"/>
                <a:gd name="T19" fmla="*/ 200 h 629"/>
                <a:gd name="T20" fmla="*/ 755 w 756"/>
                <a:gd name="T21" fmla="*/ 278 h 629"/>
                <a:gd name="T22" fmla="*/ 755 w 756"/>
                <a:gd name="T23" fmla="*/ 602 h 629"/>
                <a:gd name="T24" fmla="*/ 728 w 756"/>
                <a:gd name="T25" fmla="*/ 629 h 629"/>
                <a:gd name="T26" fmla="*/ 254 w 756"/>
                <a:gd name="T27" fmla="*/ 629 h 629"/>
                <a:gd name="T28" fmla="*/ 231 w 756"/>
                <a:gd name="T29" fmla="*/ 619 h 629"/>
                <a:gd name="T30" fmla="*/ 43 w 756"/>
                <a:gd name="T31" fmla="*/ 452 h 629"/>
                <a:gd name="T32" fmla="*/ 36 w 756"/>
                <a:gd name="T33" fmla="*/ 321 h 629"/>
                <a:gd name="T34" fmla="*/ 168 w 756"/>
                <a:gd name="T35" fmla="*/ 320 h 629"/>
                <a:gd name="T36" fmla="*/ 223 w 756"/>
                <a:gd name="T37" fmla="*/ 376 h 629"/>
                <a:gd name="T38" fmla="*/ 227 w 756"/>
                <a:gd name="T39" fmla="*/ 375 h 629"/>
                <a:gd name="T40" fmla="*/ 705 w 756"/>
                <a:gd name="T41" fmla="*/ 581 h 629"/>
                <a:gd name="T42" fmla="*/ 707 w 756"/>
                <a:gd name="T43" fmla="*/ 578 h 629"/>
                <a:gd name="T44" fmla="*/ 707 w 756"/>
                <a:gd name="T45" fmla="*/ 280 h 629"/>
                <a:gd name="T46" fmla="*/ 671 w 756"/>
                <a:gd name="T47" fmla="*/ 245 h 629"/>
                <a:gd name="T48" fmla="*/ 635 w 756"/>
                <a:gd name="T49" fmla="*/ 281 h 629"/>
                <a:gd name="T50" fmla="*/ 635 w 756"/>
                <a:gd name="T51" fmla="*/ 316 h 629"/>
                <a:gd name="T52" fmla="*/ 611 w 756"/>
                <a:gd name="T53" fmla="*/ 341 h 629"/>
                <a:gd name="T54" fmla="*/ 587 w 756"/>
                <a:gd name="T55" fmla="*/ 316 h 629"/>
                <a:gd name="T56" fmla="*/ 587 w 756"/>
                <a:gd name="T57" fmla="*/ 281 h 629"/>
                <a:gd name="T58" fmla="*/ 551 w 756"/>
                <a:gd name="T59" fmla="*/ 245 h 629"/>
                <a:gd name="T60" fmla="*/ 515 w 756"/>
                <a:gd name="T61" fmla="*/ 282 h 629"/>
                <a:gd name="T62" fmla="*/ 515 w 756"/>
                <a:gd name="T63" fmla="*/ 316 h 629"/>
                <a:gd name="T64" fmla="*/ 492 w 756"/>
                <a:gd name="T65" fmla="*/ 341 h 629"/>
                <a:gd name="T66" fmla="*/ 467 w 756"/>
                <a:gd name="T67" fmla="*/ 316 h 629"/>
                <a:gd name="T68" fmla="*/ 467 w 756"/>
                <a:gd name="T69" fmla="*/ 280 h 629"/>
                <a:gd name="T70" fmla="*/ 431 w 756"/>
                <a:gd name="T71" fmla="*/ 245 h 629"/>
                <a:gd name="T72" fmla="*/ 395 w 756"/>
                <a:gd name="T73" fmla="*/ 280 h 629"/>
                <a:gd name="T74" fmla="*/ 395 w 756"/>
                <a:gd name="T75" fmla="*/ 310 h 629"/>
                <a:gd name="T76" fmla="*/ 370 w 756"/>
                <a:gd name="T77" fmla="*/ 341 h 629"/>
                <a:gd name="T78" fmla="*/ 347 w 756"/>
                <a:gd name="T79" fmla="*/ 310 h 629"/>
                <a:gd name="T80" fmla="*/ 347 w 756"/>
                <a:gd name="T81" fmla="*/ 159 h 629"/>
                <a:gd name="T82" fmla="*/ 347 w 756"/>
                <a:gd name="T83" fmla="*/ 88 h 629"/>
                <a:gd name="T84" fmla="*/ 319 w 756"/>
                <a:gd name="T85" fmla="*/ 54 h 629"/>
                <a:gd name="T86" fmla="*/ 280 w 756"/>
                <a:gd name="T87" fmla="*/ 72 h 629"/>
                <a:gd name="T88" fmla="*/ 275 w 756"/>
                <a:gd name="T89" fmla="*/ 97 h 629"/>
                <a:gd name="T90" fmla="*/ 275 w 756"/>
                <a:gd name="T91" fmla="*/ 428 h 629"/>
                <a:gd name="T92" fmla="*/ 260 w 756"/>
                <a:gd name="T93" fmla="*/ 459 h 629"/>
                <a:gd name="T94" fmla="*/ 228 w 756"/>
                <a:gd name="T95" fmla="*/ 448 h 629"/>
                <a:gd name="T96" fmla="*/ 137 w 756"/>
                <a:gd name="T97" fmla="*/ 357 h 629"/>
                <a:gd name="T98" fmla="*/ 109 w 756"/>
                <a:gd name="T99" fmla="*/ 342 h 629"/>
                <a:gd name="T100" fmla="*/ 63 w 756"/>
                <a:gd name="T101" fmla="*/ 366 h 629"/>
                <a:gd name="T102" fmla="*/ 76 w 756"/>
                <a:gd name="T103" fmla="*/ 417 h 629"/>
                <a:gd name="T104" fmla="*/ 253 w 756"/>
                <a:gd name="T105" fmla="*/ 574 h 629"/>
                <a:gd name="T106" fmla="*/ 273 w 756"/>
                <a:gd name="T107" fmla="*/ 581 h 629"/>
                <a:gd name="T108" fmla="*/ 565 w 756"/>
                <a:gd name="T109" fmla="*/ 581 h 629"/>
                <a:gd name="T110" fmla="*/ 705 w 756"/>
                <a:gd name="T111" fmla="*/ 581 h 6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756" h="629">
                  <a:moveTo>
                    <a:pt x="227" y="375"/>
                  </a:moveTo>
                  <a:cubicBezTo>
                    <a:pt x="227" y="370"/>
                    <a:pt x="227" y="364"/>
                    <a:pt x="227" y="359"/>
                  </a:cubicBezTo>
                  <a:cubicBezTo>
                    <a:pt x="227" y="269"/>
                    <a:pt x="227" y="178"/>
                    <a:pt x="227" y="88"/>
                  </a:cubicBezTo>
                  <a:cubicBezTo>
                    <a:pt x="227" y="46"/>
                    <a:pt x="258" y="12"/>
                    <a:pt x="299" y="6"/>
                  </a:cubicBezTo>
                  <a:cubicBezTo>
                    <a:pt x="337" y="0"/>
                    <a:pt x="377" y="23"/>
                    <a:pt x="390" y="61"/>
                  </a:cubicBezTo>
                  <a:cubicBezTo>
                    <a:pt x="393" y="72"/>
                    <a:pt x="395" y="83"/>
                    <a:pt x="395" y="95"/>
                  </a:cubicBezTo>
                  <a:cubicBezTo>
                    <a:pt x="395" y="131"/>
                    <a:pt x="395" y="167"/>
                    <a:pt x="395" y="204"/>
                  </a:cubicBezTo>
                  <a:cubicBezTo>
                    <a:pt x="431" y="191"/>
                    <a:pt x="462" y="196"/>
                    <a:pt x="490" y="221"/>
                  </a:cubicBezTo>
                  <a:cubicBezTo>
                    <a:pt x="530" y="190"/>
                    <a:pt x="570" y="188"/>
                    <a:pt x="609" y="219"/>
                  </a:cubicBezTo>
                  <a:cubicBezTo>
                    <a:pt x="623" y="213"/>
                    <a:pt x="637" y="204"/>
                    <a:pt x="652" y="200"/>
                  </a:cubicBezTo>
                  <a:cubicBezTo>
                    <a:pt x="703" y="187"/>
                    <a:pt x="754" y="225"/>
                    <a:pt x="755" y="278"/>
                  </a:cubicBezTo>
                  <a:cubicBezTo>
                    <a:pt x="756" y="386"/>
                    <a:pt x="755" y="494"/>
                    <a:pt x="755" y="602"/>
                  </a:cubicBezTo>
                  <a:cubicBezTo>
                    <a:pt x="755" y="620"/>
                    <a:pt x="746" y="629"/>
                    <a:pt x="728" y="629"/>
                  </a:cubicBezTo>
                  <a:cubicBezTo>
                    <a:pt x="570" y="629"/>
                    <a:pt x="412" y="629"/>
                    <a:pt x="254" y="629"/>
                  </a:cubicBezTo>
                  <a:cubicBezTo>
                    <a:pt x="246" y="629"/>
                    <a:pt x="237" y="624"/>
                    <a:pt x="231" y="619"/>
                  </a:cubicBezTo>
                  <a:cubicBezTo>
                    <a:pt x="168" y="564"/>
                    <a:pt x="106" y="508"/>
                    <a:pt x="43" y="452"/>
                  </a:cubicBezTo>
                  <a:cubicBezTo>
                    <a:pt x="3" y="416"/>
                    <a:pt x="0" y="359"/>
                    <a:pt x="36" y="321"/>
                  </a:cubicBezTo>
                  <a:cubicBezTo>
                    <a:pt x="71" y="284"/>
                    <a:pt x="130" y="283"/>
                    <a:pt x="168" y="320"/>
                  </a:cubicBezTo>
                  <a:cubicBezTo>
                    <a:pt x="187" y="338"/>
                    <a:pt x="205" y="357"/>
                    <a:pt x="223" y="376"/>
                  </a:cubicBezTo>
                  <a:cubicBezTo>
                    <a:pt x="224" y="376"/>
                    <a:pt x="226" y="375"/>
                    <a:pt x="227" y="375"/>
                  </a:cubicBezTo>
                  <a:close/>
                  <a:moveTo>
                    <a:pt x="705" y="581"/>
                  </a:moveTo>
                  <a:cubicBezTo>
                    <a:pt x="706" y="579"/>
                    <a:pt x="707" y="579"/>
                    <a:pt x="707" y="578"/>
                  </a:cubicBezTo>
                  <a:cubicBezTo>
                    <a:pt x="707" y="479"/>
                    <a:pt x="707" y="379"/>
                    <a:pt x="707" y="280"/>
                  </a:cubicBezTo>
                  <a:cubicBezTo>
                    <a:pt x="707" y="260"/>
                    <a:pt x="690" y="245"/>
                    <a:pt x="671" y="245"/>
                  </a:cubicBezTo>
                  <a:cubicBezTo>
                    <a:pt x="651" y="245"/>
                    <a:pt x="636" y="260"/>
                    <a:pt x="635" y="281"/>
                  </a:cubicBezTo>
                  <a:cubicBezTo>
                    <a:pt x="635" y="292"/>
                    <a:pt x="635" y="305"/>
                    <a:pt x="635" y="316"/>
                  </a:cubicBezTo>
                  <a:cubicBezTo>
                    <a:pt x="634" y="331"/>
                    <a:pt x="624" y="341"/>
                    <a:pt x="611" y="341"/>
                  </a:cubicBezTo>
                  <a:cubicBezTo>
                    <a:pt x="598" y="341"/>
                    <a:pt x="588" y="331"/>
                    <a:pt x="587" y="316"/>
                  </a:cubicBezTo>
                  <a:cubicBezTo>
                    <a:pt x="587" y="304"/>
                    <a:pt x="587" y="293"/>
                    <a:pt x="587" y="281"/>
                  </a:cubicBezTo>
                  <a:cubicBezTo>
                    <a:pt x="586" y="260"/>
                    <a:pt x="571" y="245"/>
                    <a:pt x="551" y="245"/>
                  </a:cubicBezTo>
                  <a:cubicBezTo>
                    <a:pt x="531" y="245"/>
                    <a:pt x="516" y="261"/>
                    <a:pt x="515" y="282"/>
                  </a:cubicBezTo>
                  <a:cubicBezTo>
                    <a:pt x="515" y="293"/>
                    <a:pt x="515" y="305"/>
                    <a:pt x="515" y="316"/>
                  </a:cubicBezTo>
                  <a:cubicBezTo>
                    <a:pt x="514" y="331"/>
                    <a:pt x="505" y="340"/>
                    <a:pt x="492" y="341"/>
                  </a:cubicBezTo>
                  <a:cubicBezTo>
                    <a:pt x="478" y="341"/>
                    <a:pt x="468" y="331"/>
                    <a:pt x="467" y="316"/>
                  </a:cubicBezTo>
                  <a:cubicBezTo>
                    <a:pt x="467" y="304"/>
                    <a:pt x="467" y="292"/>
                    <a:pt x="467" y="280"/>
                  </a:cubicBezTo>
                  <a:cubicBezTo>
                    <a:pt x="466" y="260"/>
                    <a:pt x="450" y="245"/>
                    <a:pt x="431" y="245"/>
                  </a:cubicBezTo>
                  <a:cubicBezTo>
                    <a:pt x="412" y="245"/>
                    <a:pt x="396" y="260"/>
                    <a:pt x="395" y="280"/>
                  </a:cubicBezTo>
                  <a:cubicBezTo>
                    <a:pt x="395" y="290"/>
                    <a:pt x="395" y="300"/>
                    <a:pt x="395" y="310"/>
                  </a:cubicBezTo>
                  <a:cubicBezTo>
                    <a:pt x="395" y="330"/>
                    <a:pt x="386" y="341"/>
                    <a:pt x="370" y="341"/>
                  </a:cubicBezTo>
                  <a:cubicBezTo>
                    <a:pt x="356" y="341"/>
                    <a:pt x="347" y="330"/>
                    <a:pt x="347" y="310"/>
                  </a:cubicBezTo>
                  <a:cubicBezTo>
                    <a:pt x="347" y="260"/>
                    <a:pt x="347" y="209"/>
                    <a:pt x="347" y="159"/>
                  </a:cubicBezTo>
                  <a:cubicBezTo>
                    <a:pt x="347" y="135"/>
                    <a:pt x="347" y="112"/>
                    <a:pt x="347" y="88"/>
                  </a:cubicBezTo>
                  <a:cubicBezTo>
                    <a:pt x="346" y="71"/>
                    <a:pt x="335" y="58"/>
                    <a:pt x="319" y="54"/>
                  </a:cubicBezTo>
                  <a:cubicBezTo>
                    <a:pt x="304" y="50"/>
                    <a:pt x="286" y="58"/>
                    <a:pt x="280" y="72"/>
                  </a:cubicBezTo>
                  <a:cubicBezTo>
                    <a:pt x="276" y="80"/>
                    <a:pt x="275" y="89"/>
                    <a:pt x="275" y="97"/>
                  </a:cubicBezTo>
                  <a:cubicBezTo>
                    <a:pt x="275" y="207"/>
                    <a:pt x="275" y="318"/>
                    <a:pt x="275" y="428"/>
                  </a:cubicBezTo>
                  <a:cubicBezTo>
                    <a:pt x="275" y="441"/>
                    <a:pt x="274" y="453"/>
                    <a:pt x="260" y="459"/>
                  </a:cubicBezTo>
                  <a:cubicBezTo>
                    <a:pt x="246" y="465"/>
                    <a:pt x="237" y="457"/>
                    <a:pt x="228" y="448"/>
                  </a:cubicBezTo>
                  <a:cubicBezTo>
                    <a:pt x="198" y="418"/>
                    <a:pt x="168" y="387"/>
                    <a:pt x="137" y="357"/>
                  </a:cubicBezTo>
                  <a:cubicBezTo>
                    <a:pt x="129" y="350"/>
                    <a:pt x="119" y="344"/>
                    <a:pt x="109" y="342"/>
                  </a:cubicBezTo>
                  <a:cubicBezTo>
                    <a:pt x="90" y="338"/>
                    <a:pt x="71" y="349"/>
                    <a:pt x="63" y="366"/>
                  </a:cubicBezTo>
                  <a:cubicBezTo>
                    <a:pt x="55" y="383"/>
                    <a:pt x="59" y="402"/>
                    <a:pt x="76" y="417"/>
                  </a:cubicBezTo>
                  <a:cubicBezTo>
                    <a:pt x="135" y="469"/>
                    <a:pt x="193" y="522"/>
                    <a:pt x="253" y="574"/>
                  </a:cubicBezTo>
                  <a:cubicBezTo>
                    <a:pt x="258" y="578"/>
                    <a:pt x="266" y="581"/>
                    <a:pt x="273" y="581"/>
                  </a:cubicBezTo>
                  <a:cubicBezTo>
                    <a:pt x="370" y="581"/>
                    <a:pt x="468" y="581"/>
                    <a:pt x="565" y="581"/>
                  </a:cubicBezTo>
                  <a:cubicBezTo>
                    <a:pt x="612" y="581"/>
                    <a:pt x="658" y="581"/>
                    <a:pt x="705" y="5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6" name="Freeform 158">
              <a:extLst>
                <a:ext uri="{FF2B5EF4-FFF2-40B4-BE49-F238E27FC236}">
                  <a16:creationId xmlns:a16="http://schemas.microsoft.com/office/drawing/2014/main" id="{F50EADC6-DF3A-DDF9-2B48-769786D6F66B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2276475"/>
              <a:ext cx="42863" cy="14288"/>
            </a:xfrm>
            <a:custGeom>
              <a:avLst/>
              <a:gdLst>
                <a:gd name="T0" fmla="*/ 0 w 142"/>
                <a:gd name="T1" fmla="*/ 0 h 47"/>
                <a:gd name="T2" fmla="*/ 142 w 142"/>
                <a:gd name="T3" fmla="*/ 0 h 47"/>
                <a:gd name="T4" fmla="*/ 142 w 142"/>
                <a:gd name="T5" fmla="*/ 47 h 47"/>
                <a:gd name="T6" fmla="*/ 0 w 142"/>
                <a:gd name="T7" fmla="*/ 47 h 47"/>
                <a:gd name="T8" fmla="*/ 0 w 142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7">
                  <a:moveTo>
                    <a:pt x="0" y="0"/>
                  </a:moveTo>
                  <a:cubicBezTo>
                    <a:pt x="48" y="0"/>
                    <a:pt x="94" y="0"/>
                    <a:pt x="142" y="0"/>
                  </a:cubicBezTo>
                  <a:cubicBezTo>
                    <a:pt x="142" y="16"/>
                    <a:pt x="142" y="31"/>
                    <a:pt x="142" y="47"/>
                  </a:cubicBezTo>
                  <a:cubicBezTo>
                    <a:pt x="95" y="47"/>
                    <a:pt x="48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7" name="Freeform 159">
              <a:extLst>
                <a:ext uri="{FF2B5EF4-FFF2-40B4-BE49-F238E27FC236}">
                  <a16:creationId xmlns:a16="http://schemas.microsoft.com/office/drawing/2014/main" id="{0BA94E48-5D14-527A-81F3-B6F9FD8E7A6E}"/>
                </a:ext>
              </a:extLst>
            </p:cNvPr>
            <p:cNvSpPr>
              <a:spLocks/>
            </p:cNvSpPr>
            <p:nvPr/>
          </p:nvSpPr>
          <p:spPr bwMode="auto">
            <a:xfrm>
              <a:off x="6864350" y="2305050"/>
              <a:ext cx="42863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8" name="Freeform 160">
              <a:extLst>
                <a:ext uri="{FF2B5EF4-FFF2-40B4-BE49-F238E27FC236}">
                  <a16:creationId xmlns:a16="http://schemas.microsoft.com/office/drawing/2014/main" id="{0080E67D-DC7D-BC58-81D5-33224280CCAE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333625"/>
              <a:ext cx="41275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9" name="Freeform 161">
              <a:extLst>
                <a:ext uri="{FF2B5EF4-FFF2-40B4-BE49-F238E27FC236}">
                  <a16:creationId xmlns:a16="http://schemas.microsoft.com/office/drawing/2014/main" id="{06792A22-1321-6918-AA12-BDCD397E7D8D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362200"/>
              <a:ext cx="41275" cy="14288"/>
            </a:xfrm>
            <a:custGeom>
              <a:avLst/>
              <a:gdLst>
                <a:gd name="T0" fmla="*/ 142 w 142"/>
                <a:gd name="T1" fmla="*/ 0 h 46"/>
                <a:gd name="T2" fmla="*/ 142 w 142"/>
                <a:gd name="T3" fmla="*/ 46 h 46"/>
                <a:gd name="T4" fmla="*/ 0 w 142"/>
                <a:gd name="T5" fmla="*/ 46 h 46"/>
                <a:gd name="T6" fmla="*/ 0 w 142"/>
                <a:gd name="T7" fmla="*/ 0 h 46"/>
                <a:gd name="T8" fmla="*/ 142 w 142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142" y="0"/>
                  </a:moveTo>
                  <a:cubicBezTo>
                    <a:pt x="142" y="16"/>
                    <a:pt x="142" y="31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0" name="Freeform 162">
              <a:extLst>
                <a:ext uri="{FF2B5EF4-FFF2-40B4-BE49-F238E27FC236}">
                  <a16:creationId xmlns:a16="http://schemas.microsoft.com/office/drawing/2014/main" id="{0F764116-6EFC-442D-9101-64FC7AA1FB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398713"/>
              <a:ext cx="41275" cy="12700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1" name="Freeform 163">
              <a:extLst>
                <a:ext uri="{FF2B5EF4-FFF2-40B4-BE49-F238E27FC236}">
                  <a16:creationId xmlns:a16="http://schemas.microsoft.com/office/drawing/2014/main" id="{660D988E-5297-F5E5-B36E-29814D0705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694488" y="2427288"/>
              <a:ext cx="41275" cy="12700"/>
            </a:xfrm>
            <a:custGeom>
              <a:avLst/>
              <a:gdLst>
                <a:gd name="T0" fmla="*/ 0 w 142"/>
                <a:gd name="T1" fmla="*/ 46 h 46"/>
                <a:gd name="T2" fmla="*/ 0 w 142"/>
                <a:gd name="T3" fmla="*/ 0 h 46"/>
                <a:gd name="T4" fmla="*/ 142 w 142"/>
                <a:gd name="T5" fmla="*/ 0 h 46"/>
                <a:gd name="T6" fmla="*/ 142 w 142"/>
                <a:gd name="T7" fmla="*/ 46 h 46"/>
                <a:gd name="T8" fmla="*/ 0 w 14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47" y="0"/>
                    <a:pt x="94" y="0"/>
                    <a:pt x="142" y="0"/>
                  </a:cubicBezTo>
                  <a:cubicBezTo>
                    <a:pt x="142" y="15"/>
                    <a:pt x="142" y="30"/>
                    <a:pt x="142" y="46"/>
                  </a:cubicBezTo>
                  <a:cubicBezTo>
                    <a:pt x="95" y="46"/>
                    <a:pt x="4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2" name="Freeform 164">
              <a:extLst>
                <a:ext uri="{FF2B5EF4-FFF2-40B4-BE49-F238E27FC236}">
                  <a16:creationId xmlns:a16="http://schemas.microsoft.com/office/drawing/2014/main" id="{86D1732B-D7D5-DAFD-3682-9019C093442B}"/>
                </a:ext>
              </a:extLst>
            </p:cNvPr>
            <p:cNvSpPr>
              <a:spLocks/>
            </p:cNvSpPr>
            <p:nvPr/>
          </p:nvSpPr>
          <p:spPr bwMode="auto">
            <a:xfrm>
              <a:off x="6672263" y="2270125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3" name="Freeform 165">
              <a:extLst>
                <a:ext uri="{FF2B5EF4-FFF2-40B4-BE49-F238E27FC236}">
                  <a16:creationId xmlns:a16="http://schemas.microsoft.com/office/drawing/2014/main" id="{F3D4FFC6-FAED-C01F-CDEC-DE8676AC4483}"/>
                </a:ext>
              </a:extLst>
            </p:cNvPr>
            <p:cNvSpPr>
              <a:spLocks/>
            </p:cNvSpPr>
            <p:nvPr/>
          </p:nvSpPr>
          <p:spPr bwMode="auto">
            <a:xfrm>
              <a:off x="6700838" y="2270125"/>
              <a:ext cx="14288" cy="12700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4" name="Freeform 166">
              <a:extLst>
                <a:ext uri="{FF2B5EF4-FFF2-40B4-BE49-F238E27FC236}">
                  <a16:creationId xmlns:a16="http://schemas.microsoft.com/office/drawing/2014/main" id="{FCF40584-76EC-64F2-465F-83205D0EF2F7}"/>
                </a:ext>
              </a:extLst>
            </p:cNvPr>
            <p:cNvSpPr>
              <a:spLocks/>
            </p:cNvSpPr>
            <p:nvPr/>
          </p:nvSpPr>
          <p:spPr bwMode="auto">
            <a:xfrm>
              <a:off x="6729413" y="2270125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75" name="Group 374">
            <a:extLst>
              <a:ext uri="{FF2B5EF4-FFF2-40B4-BE49-F238E27FC236}">
                <a16:creationId xmlns:a16="http://schemas.microsoft.com/office/drawing/2014/main" id="{66E9C871-7EA3-211F-450F-4E5A91A061F4}"/>
              </a:ext>
            </a:extLst>
          </p:cNvPr>
          <p:cNvGrpSpPr/>
          <p:nvPr/>
        </p:nvGrpSpPr>
        <p:grpSpPr>
          <a:xfrm>
            <a:off x="8704190" y="3621620"/>
            <a:ext cx="441325" cy="428625"/>
            <a:chOff x="7124700" y="2205038"/>
            <a:chExt cx="441325" cy="428625"/>
          </a:xfrm>
          <a:solidFill>
            <a:srgbClr val="43266B"/>
          </a:solidFill>
        </p:grpSpPr>
        <p:sp>
          <p:nvSpPr>
            <p:cNvPr id="376" name="Freeform 167">
              <a:extLst>
                <a:ext uri="{FF2B5EF4-FFF2-40B4-BE49-F238E27FC236}">
                  <a16:creationId xmlns:a16="http://schemas.microsoft.com/office/drawing/2014/main" id="{F1D5DF23-BEC0-78DF-B4F2-22839E29F95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24700" y="2398713"/>
              <a:ext cx="441325" cy="228600"/>
            </a:xfrm>
            <a:custGeom>
              <a:avLst/>
              <a:gdLst>
                <a:gd name="T0" fmla="*/ 980 w 1488"/>
                <a:gd name="T1" fmla="*/ 55 h 768"/>
                <a:gd name="T2" fmla="*/ 1213 w 1488"/>
                <a:gd name="T3" fmla="*/ 156 h 768"/>
                <a:gd name="T4" fmla="*/ 1200 w 1488"/>
                <a:gd name="T5" fmla="*/ 235 h 768"/>
                <a:gd name="T6" fmla="*/ 1239 w 1488"/>
                <a:gd name="T7" fmla="*/ 286 h 768"/>
                <a:gd name="T8" fmla="*/ 1294 w 1488"/>
                <a:gd name="T9" fmla="*/ 265 h 768"/>
                <a:gd name="T10" fmla="*/ 1444 w 1488"/>
                <a:gd name="T11" fmla="*/ 469 h 768"/>
                <a:gd name="T12" fmla="*/ 1386 w 1488"/>
                <a:gd name="T13" fmla="*/ 535 h 768"/>
                <a:gd name="T14" fmla="*/ 1413 w 1488"/>
                <a:gd name="T15" fmla="*/ 603 h 768"/>
                <a:gd name="T16" fmla="*/ 1488 w 1488"/>
                <a:gd name="T17" fmla="*/ 634 h 768"/>
                <a:gd name="T18" fmla="*/ 1459 w 1488"/>
                <a:gd name="T19" fmla="*/ 768 h 768"/>
                <a:gd name="T20" fmla="*/ 1231 w 1488"/>
                <a:gd name="T21" fmla="*/ 736 h 768"/>
                <a:gd name="T22" fmla="*/ 689 w 1488"/>
                <a:gd name="T23" fmla="*/ 260 h 768"/>
                <a:gd name="T24" fmla="*/ 258 w 1488"/>
                <a:gd name="T25" fmla="*/ 737 h 768"/>
                <a:gd name="T26" fmla="*/ 30 w 1488"/>
                <a:gd name="T27" fmla="*/ 768 h 768"/>
                <a:gd name="T28" fmla="*/ 0 w 1488"/>
                <a:gd name="T29" fmla="*/ 633 h 768"/>
                <a:gd name="T30" fmla="*/ 75 w 1488"/>
                <a:gd name="T31" fmla="*/ 603 h 768"/>
                <a:gd name="T32" fmla="*/ 102 w 1488"/>
                <a:gd name="T33" fmla="*/ 535 h 768"/>
                <a:gd name="T34" fmla="*/ 44 w 1488"/>
                <a:gd name="T35" fmla="*/ 469 h 768"/>
                <a:gd name="T36" fmla="*/ 195 w 1488"/>
                <a:gd name="T37" fmla="*/ 265 h 768"/>
                <a:gd name="T38" fmla="*/ 250 w 1488"/>
                <a:gd name="T39" fmla="*/ 286 h 768"/>
                <a:gd name="T40" fmla="*/ 288 w 1488"/>
                <a:gd name="T41" fmla="*/ 234 h 768"/>
                <a:gd name="T42" fmla="*/ 275 w 1488"/>
                <a:gd name="T43" fmla="*/ 156 h 768"/>
                <a:gd name="T44" fmla="*/ 507 w 1488"/>
                <a:gd name="T45" fmla="*/ 54 h 768"/>
                <a:gd name="T46" fmla="*/ 598 w 1488"/>
                <a:gd name="T47" fmla="*/ 86 h 768"/>
                <a:gd name="T48" fmla="*/ 604 w 1488"/>
                <a:gd name="T49" fmla="*/ 29 h 768"/>
                <a:gd name="T50" fmla="*/ 855 w 1488"/>
                <a:gd name="T51" fmla="*/ 0 h 768"/>
                <a:gd name="T52" fmla="*/ 885 w 1488"/>
                <a:gd name="T53" fmla="*/ 75 h 768"/>
                <a:gd name="T54" fmla="*/ 953 w 1488"/>
                <a:gd name="T55" fmla="*/ 102 h 768"/>
                <a:gd name="T56" fmla="*/ 735 w 1488"/>
                <a:gd name="T57" fmla="*/ 209 h 768"/>
                <a:gd name="T58" fmla="*/ 1279 w 1488"/>
                <a:gd name="T59" fmla="*/ 719 h 768"/>
                <a:gd name="T60" fmla="*/ 1439 w 1488"/>
                <a:gd name="T61" fmla="*/ 652 h 768"/>
                <a:gd name="T62" fmla="*/ 1359 w 1488"/>
                <a:gd name="T63" fmla="*/ 628 h 768"/>
                <a:gd name="T64" fmla="*/ 1348 w 1488"/>
                <a:gd name="T65" fmla="*/ 502 h 768"/>
                <a:gd name="T66" fmla="*/ 1301 w 1488"/>
                <a:gd name="T67" fmla="*/ 316 h 768"/>
                <a:gd name="T68" fmla="*/ 1219 w 1488"/>
                <a:gd name="T69" fmla="*/ 336 h 768"/>
                <a:gd name="T70" fmla="*/ 1146 w 1488"/>
                <a:gd name="T71" fmla="*/ 232 h 768"/>
                <a:gd name="T72" fmla="*/ 1012 w 1488"/>
                <a:gd name="T73" fmla="*/ 95 h 768"/>
                <a:gd name="T74" fmla="*/ 949 w 1488"/>
                <a:gd name="T75" fmla="*/ 152 h 768"/>
                <a:gd name="T76" fmla="*/ 836 w 1488"/>
                <a:gd name="T77" fmla="*/ 100 h 768"/>
                <a:gd name="T78" fmla="*/ 652 w 1488"/>
                <a:gd name="T79" fmla="*/ 49 h 768"/>
                <a:gd name="T80" fmla="*/ 627 w 1488"/>
                <a:gd name="T81" fmla="*/ 129 h 768"/>
                <a:gd name="T82" fmla="*/ 501 w 1488"/>
                <a:gd name="T83" fmla="*/ 139 h 768"/>
                <a:gd name="T84" fmla="*/ 316 w 1488"/>
                <a:gd name="T85" fmla="*/ 187 h 768"/>
                <a:gd name="T86" fmla="*/ 335 w 1488"/>
                <a:gd name="T87" fmla="*/ 270 h 768"/>
                <a:gd name="T88" fmla="*/ 231 w 1488"/>
                <a:gd name="T89" fmla="*/ 341 h 768"/>
                <a:gd name="T90" fmla="*/ 95 w 1488"/>
                <a:gd name="T91" fmla="*/ 476 h 768"/>
                <a:gd name="T92" fmla="*/ 153 w 1488"/>
                <a:gd name="T93" fmla="*/ 538 h 768"/>
                <a:gd name="T94" fmla="*/ 99 w 1488"/>
                <a:gd name="T95" fmla="*/ 652 h 768"/>
                <a:gd name="T96" fmla="*/ 49 w 1488"/>
                <a:gd name="T97" fmla="*/ 720 h 7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488" h="768">
                  <a:moveTo>
                    <a:pt x="953" y="102"/>
                  </a:moveTo>
                  <a:cubicBezTo>
                    <a:pt x="962" y="86"/>
                    <a:pt x="971" y="71"/>
                    <a:pt x="980" y="55"/>
                  </a:cubicBezTo>
                  <a:cubicBezTo>
                    <a:pt x="990" y="37"/>
                    <a:pt x="1002" y="34"/>
                    <a:pt x="1020" y="44"/>
                  </a:cubicBezTo>
                  <a:cubicBezTo>
                    <a:pt x="1084" y="81"/>
                    <a:pt x="1149" y="118"/>
                    <a:pt x="1213" y="156"/>
                  </a:cubicBezTo>
                  <a:cubicBezTo>
                    <a:pt x="1230" y="165"/>
                    <a:pt x="1233" y="177"/>
                    <a:pt x="1223" y="195"/>
                  </a:cubicBezTo>
                  <a:cubicBezTo>
                    <a:pt x="1215" y="208"/>
                    <a:pt x="1207" y="221"/>
                    <a:pt x="1200" y="235"/>
                  </a:cubicBezTo>
                  <a:cubicBezTo>
                    <a:pt x="1198" y="239"/>
                    <a:pt x="1199" y="246"/>
                    <a:pt x="1202" y="249"/>
                  </a:cubicBezTo>
                  <a:cubicBezTo>
                    <a:pt x="1214" y="262"/>
                    <a:pt x="1226" y="274"/>
                    <a:pt x="1239" y="286"/>
                  </a:cubicBezTo>
                  <a:cubicBezTo>
                    <a:pt x="1242" y="289"/>
                    <a:pt x="1250" y="289"/>
                    <a:pt x="1254" y="287"/>
                  </a:cubicBezTo>
                  <a:cubicBezTo>
                    <a:pt x="1268" y="281"/>
                    <a:pt x="1281" y="272"/>
                    <a:pt x="1294" y="265"/>
                  </a:cubicBezTo>
                  <a:cubicBezTo>
                    <a:pt x="1311" y="255"/>
                    <a:pt x="1323" y="258"/>
                    <a:pt x="1332" y="275"/>
                  </a:cubicBezTo>
                  <a:cubicBezTo>
                    <a:pt x="1370" y="339"/>
                    <a:pt x="1407" y="404"/>
                    <a:pt x="1444" y="469"/>
                  </a:cubicBezTo>
                  <a:cubicBezTo>
                    <a:pt x="1454" y="486"/>
                    <a:pt x="1450" y="497"/>
                    <a:pt x="1434" y="507"/>
                  </a:cubicBezTo>
                  <a:cubicBezTo>
                    <a:pt x="1419" y="517"/>
                    <a:pt x="1402" y="526"/>
                    <a:pt x="1386" y="535"/>
                  </a:cubicBezTo>
                  <a:cubicBezTo>
                    <a:pt x="1391" y="556"/>
                    <a:pt x="1396" y="576"/>
                    <a:pt x="1402" y="596"/>
                  </a:cubicBezTo>
                  <a:cubicBezTo>
                    <a:pt x="1403" y="599"/>
                    <a:pt x="1409" y="603"/>
                    <a:pt x="1413" y="603"/>
                  </a:cubicBezTo>
                  <a:cubicBezTo>
                    <a:pt x="1428" y="604"/>
                    <a:pt x="1443" y="603"/>
                    <a:pt x="1458" y="604"/>
                  </a:cubicBezTo>
                  <a:cubicBezTo>
                    <a:pt x="1479" y="604"/>
                    <a:pt x="1488" y="612"/>
                    <a:pt x="1488" y="634"/>
                  </a:cubicBezTo>
                  <a:cubicBezTo>
                    <a:pt x="1488" y="669"/>
                    <a:pt x="1488" y="704"/>
                    <a:pt x="1488" y="739"/>
                  </a:cubicBezTo>
                  <a:cubicBezTo>
                    <a:pt x="1488" y="759"/>
                    <a:pt x="1479" y="768"/>
                    <a:pt x="1459" y="768"/>
                  </a:cubicBezTo>
                  <a:cubicBezTo>
                    <a:pt x="1393" y="768"/>
                    <a:pt x="1327" y="768"/>
                    <a:pt x="1261" y="768"/>
                  </a:cubicBezTo>
                  <a:cubicBezTo>
                    <a:pt x="1239" y="768"/>
                    <a:pt x="1231" y="760"/>
                    <a:pt x="1231" y="736"/>
                  </a:cubicBezTo>
                  <a:cubicBezTo>
                    <a:pt x="1230" y="659"/>
                    <a:pt x="1211" y="586"/>
                    <a:pt x="1175" y="518"/>
                  </a:cubicBezTo>
                  <a:cubicBezTo>
                    <a:pt x="1083" y="341"/>
                    <a:pt x="887" y="237"/>
                    <a:pt x="689" y="260"/>
                  </a:cubicBezTo>
                  <a:cubicBezTo>
                    <a:pt x="468" y="287"/>
                    <a:pt x="296" y="454"/>
                    <a:pt x="262" y="674"/>
                  </a:cubicBezTo>
                  <a:cubicBezTo>
                    <a:pt x="259" y="695"/>
                    <a:pt x="259" y="716"/>
                    <a:pt x="258" y="737"/>
                  </a:cubicBezTo>
                  <a:cubicBezTo>
                    <a:pt x="256" y="760"/>
                    <a:pt x="249" y="768"/>
                    <a:pt x="226" y="768"/>
                  </a:cubicBezTo>
                  <a:cubicBezTo>
                    <a:pt x="161" y="768"/>
                    <a:pt x="95" y="768"/>
                    <a:pt x="30" y="768"/>
                  </a:cubicBezTo>
                  <a:cubicBezTo>
                    <a:pt x="9" y="768"/>
                    <a:pt x="0" y="759"/>
                    <a:pt x="0" y="739"/>
                  </a:cubicBezTo>
                  <a:cubicBezTo>
                    <a:pt x="0" y="704"/>
                    <a:pt x="0" y="668"/>
                    <a:pt x="0" y="633"/>
                  </a:cubicBezTo>
                  <a:cubicBezTo>
                    <a:pt x="0" y="613"/>
                    <a:pt x="9" y="604"/>
                    <a:pt x="28" y="604"/>
                  </a:cubicBezTo>
                  <a:cubicBezTo>
                    <a:pt x="44" y="603"/>
                    <a:pt x="59" y="604"/>
                    <a:pt x="75" y="603"/>
                  </a:cubicBezTo>
                  <a:cubicBezTo>
                    <a:pt x="79" y="603"/>
                    <a:pt x="85" y="599"/>
                    <a:pt x="86" y="595"/>
                  </a:cubicBezTo>
                  <a:cubicBezTo>
                    <a:pt x="92" y="576"/>
                    <a:pt x="97" y="556"/>
                    <a:pt x="102" y="535"/>
                  </a:cubicBezTo>
                  <a:cubicBezTo>
                    <a:pt x="86" y="526"/>
                    <a:pt x="70" y="517"/>
                    <a:pt x="54" y="507"/>
                  </a:cubicBezTo>
                  <a:cubicBezTo>
                    <a:pt x="37" y="497"/>
                    <a:pt x="34" y="486"/>
                    <a:pt x="44" y="469"/>
                  </a:cubicBezTo>
                  <a:cubicBezTo>
                    <a:pt x="81" y="404"/>
                    <a:pt x="118" y="340"/>
                    <a:pt x="156" y="275"/>
                  </a:cubicBezTo>
                  <a:cubicBezTo>
                    <a:pt x="165" y="258"/>
                    <a:pt x="177" y="255"/>
                    <a:pt x="195" y="265"/>
                  </a:cubicBezTo>
                  <a:cubicBezTo>
                    <a:pt x="208" y="272"/>
                    <a:pt x="221" y="280"/>
                    <a:pt x="234" y="288"/>
                  </a:cubicBezTo>
                  <a:cubicBezTo>
                    <a:pt x="240" y="292"/>
                    <a:pt x="244" y="292"/>
                    <a:pt x="250" y="286"/>
                  </a:cubicBezTo>
                  <a:cubicBezTo>
                    <a:pt x="262" y="273"/>
                    <a:pt x="274" y="262"/>
                    <a:pt x="286" y="249"/>
                  </a:cubicBezTo>
                  <a:cubicBezTo>
                    <a:pt x="288" y="246"/>
                    <a:pt x="289" y="238"/>
                    <a:pt x="288" y="234"/>
                  </a:cubicBezTo>
                  <a:cubicBezTo>
                    <a:pt x="281" y="221"/>
                    <a:pt x="272" y="208"/>
                    <a:pt x="265" y="194"/>
                  </a:cubicBezTo>
                  <a:cubicBezTo>
                    <a:pt x="256" y="177"/>
                    <a:pt x="258" y="165"/>
                    <a:pt x="275" y="156"/>
                  </a:cubicBezTo>
                  <a:cubicBezTo>
                    <a:pt x="339" y="118"/>
                    <a:pt x="404" y="81"/>
                    <a:pt x="469" y="44"/>
                  </a:cubicBezTo>
                  <a:cubicBezTo>
                    <a:pt x="486" y="34"/>
                    <a:pt x="497" y="38"/>
                    <a:pt x="507" y="54"/>
                  </a:cubicBezTo>
                  <a:cubicBezTo>
                    <a:pt x="517" y="69"/>
                    <a:pt x="526" y="85"/>
                    <a:pt x="535" y="102"/>
                  </a:cubicBezTo>
                  <a:cubicBezTo>
                    <a:pt x="556" y="96"/>
                    <a:pt x="577" y="92"/>
                    <a:pt x="598" y="86"/>
                  </a:cubicBezTo>
                  <a:cubicBezTo>
                    <a:pt x="600" y="85"/>
                    <a:pt x="603" y="78"/>
                    <a:pt x="603" y="74"/>
                  </a:cubicBezTo>
                  <a:cubicBezTo>
                    <a:pt x="604" y="59"/>
                    <a:pt x="603" y="44"/>
                    <a:pt x="604" y="29"/>
                  </a:cubicBezTo>
                  <a:cubicBezTo>
                    <a:pt x="604" y="9"/>
                    <a:pt x="613" y="0"/>
                    <a:pt x="633" y="0"/>
                  </a:cubicBezTo>
                  <a:cubicBezTo>
                    <a:pt x="707" y="0"/>
                    <a:pt x="781" y="0"/>
                    <a:pt x="855" y="0"/>
                  </a:cubicBezTo>
                  <a:cubicBezTo>
                    <a:pt x="875" y="0"/>
                    <a:pt x="884" y="9"/>
                    <a:pt x="884" y="28"/>
                  </a:cubicBezTo>
                  <a:cubicBezTo>
                    <a:pt x="885" y="44"/>
                    <a:pt x="884" y="59"/>
                    <a:pt x="885" y="75"/>
                  </a:cubicBezTo>
                  <a:cubicBezTo>
                    <a:pt x="885" y="79"/>
                    <a:pt x="889" y="85"/>
                    <a:pt x="893" y="86"/>
                  </a:cubicBezTo>
                  <a:cubicBezTo>
                    <a:pt x="912" y="92"/>
                    <a:pt x="932" y="96"/>
                    <a:pt x="953" y="102"/>
                  </a:cubicBezTo>
                  <a:close/>
                  <a:moveTo>
                    <a:pt x="209" y="720"/>
                  </a:moveTo>
                  <a:cubicBezTo>
                    <a:pt x="221" y="438"/>
                    <a:pt x="457" y="212"/>
                    <a:pt x="735" y="209"/>
                  </a:cubicBezTo>
                  <a:cubicBezTo>
                    <a:pt x="862" y="208"/>
                    <a:pt x="977" y="246"/>
                    <a:pt x="1076" y="325"/>
                  </a:cubicBezTo>
                  <a:cubicBezTo>
                    <a:pt x="1201" y="426"/>
                    <a:pt x="1268" y="558"/>
                    <a:pt x="1279" y="719"/>
                  </a:cubicBezTo>
                  <a:cubicBezTo>
                    <a:pt x="1333" y="719"/>
                    <a:pt x="1386" y="719"/>
                    <a:pt x="1439" y="719"/>
                  </a:cubicBezTo>
                  <a:cubicBezTo>
                    <a:pt x="1439" y="696"/>
                    <a:pt x="1439" y="674"/>
                    <a:pt x="1439" y="652"/>
                  </a:cubicBezTo>
                  <a:cubicBezTo>
                    <a:pt x="1421" y="652"/>
                    <a:pt x="1404" y="652"/>
                    <a:pt x="1387" y="651"/>
                  </a:cubicBezTo>
                  <a:cubicBezTo>
                    <a:pt x="1370" y="651"/>
                    <a:pt x="1363" y="645"/>
                    <a:pt x="1359" y="628"/>
                  </a:cubicBezTo>
                  <a:cubicBezTo>
                    <a:pt x="1351" y="597"/>
                    <a:pt x="1343" y="567"/>
                    <a:pt x="1335" y="536"/>
                  </a:cubicBezTo>
                  <a:cubicBezTo>
                    <a:pt x="1330" y="519"/>
                    <a:pt x="1333" y="511"/>
                    <a:pt x="1348" y="502"/>
                  </a:cubicBezTo>
                  <a:cubicBezTo>
                    <a:pt x="1362" y="493"/>
                    <a:pt x="1377" y="485"/>
                    <a:pt x="1393" y="476"/>
                  </a:cubicBezTo>
                  <a:cubicBezTo>
                    <a:pt x="1362" y="422"/>
                    <a:pt x="1332" y="370"/>
                    <a:pt x="1301" y="316"/>
                  </a:cubicBezTo>
                  <a:cubicBezTo>
                    <a:pt x="1285" y="325"/>
                    <a:pt x="1271" y="334"/>
                    <a:pt x="1257" y="342"/>
                  </a:cubicBezTo>
                  <a:cubicBezTo>
                    <a:pt x="1240" y="351"/>
                    <a:pt x="1232" y="349"/>
                    <a:pt x="1219" y="336"/>
                  </a:cubicBezTo>
                  <a:cubicBezTo>
                    <a:pt x="1197" y="313"/>
                    <a:pt x="1174" y="291"/>
                    <a:pt x="1152" y="269"/>
                  </a:cubicBezTo>
                  <a:cubicBezTo>
                    <a:pt x="1139" y="256"/>
                    <a:pt x="1137" y="248"/>
                    <a:pt x="1146" y="232"/>
                  </a:cubicBezTo>
                  <a:cubicBezTo>
                    <a:pt x="1154" y="217"/>
                    <a:pt x="1163" y="203"/>
                    <a:pt x="1172" y="187"/>
                  </a:cubicBezTo>
                  <a:cubicBezTo>
                    <a:pt x="1118" y="156"/>
                    <a:pt x="1065" y="126"/>
                    <a:pt x="1012" y="95"/>
                  </a:cubicBezTo>
                  <a:cubicBezTo>
                    <a:pt x="1004" y="110"/>
                    <a:pt x="996" y="124"/>
                    <a:pt x="988" y="137"/>
                  </a:cubicBezTo>
                  <a:cubicBezTo>
                    <a:pt x="977" y="156"/>
                    <a:pt x="970" y="158"/>
                    <a:pt x="949" y="152"/>
                  </a:cubicBezTo>
                  <a:cubicBezTo>
                    <a:pt x="920" y="144"/>
                    <a:pt x="890" y="136"/>
                    <a:pt x="861" y="129"/>
                  </a:cubicBezTo>
                  <a:cubicBezTo>
                    <a:pt x="843" y="125"/>
                    <a:pt x="837" y="118"/>
                    <a:pt x="836" y="100"/>
                  </a:cubicBezTo>
                  <a:cubicBezTo>
                    <a:pt x="836" y="83"/>
                    <a:pt x="836" y="67"/>
                    <a:pt x="836" y="49"/>
                  </a:cubicBezTo>
                  <a:cubicBezTo>
                    <a:pt x="774" y="49"/>
                    <a:pt x="714" y="49"/>
                    <a:pt x="652" y="49"/>
                  </a:cubicBezTo>
                  <a:cubicBezTo>
                    <a:pt x="652" y="66"/>
                    <a:pt x="652" y="83"/>
                    <a:pt x="652" y="99"/>
                  </a:cubicBezTo>
                  <a:cubicBezTo>
                    <a:pt x="651" y="118"/>
                    <a:pt x="646" y="124"/>
                    <a:pt x="627" y="129"/>
                  </a:cubicBezTo>
                  <a:cubicBezTo>
                    <a:pt x="597" y="137"/>
                    <a:pt x="567" y="145"/>
                    <a:pt x="537" y="153"/>
                  </a:cubicBezTo>
                  <a:cubicBezTo>
                    <a:pt x="519" y="158"/>
                    <a:pt x="511" y="155"/>
                    <a:pt x="501" y="139"/>
                  </a:cubicBezTo>
                  <a:cubicBezTo>
                    <a:pt x="493" y="125"/>
                    <a:pt x="484" y="110"/>
                    <a:pt x="476" y="95"/>
                  </a:cubicBezTo>
                  <a:cubicBezTo>
                    <a:pt x="422" y="126"/>
                    <a:pt x="370" y="157"/>
                    <a:pt x="316" y="187"/>
                  </a:cubicBezTo>
                  <a:cubicBezTo>
                    <a:pt x="325" y="202"/>
                    <a:pt x="333" y="216"/>
                    <a:pt x="341" y="230"/>
                  </a:cubicBezTo>
                  <a:cubicBezTo>
                    <a:pt x="351" y="248"/>
                    <a:pt x="350" y="256"/>
                    <a:pt x="335" y="270"/>
                  </a:cubicBezTo>
                  <a:cubicBezTo>
                    <a:pt x="313" y="292"/>
                    <a:pt x="291" y="313"/>
                    <a:pt x="270" y="335"/>
                  </a:cubicBezTo>
                  <a:cubicBezTo>
                    <a:pt x="256" y="350"/>
                    <a:pt x="248" y="351"/>
                    <a:pt x="231" y="341"/>
                  </a:cubicBezTo>
                  <a:cubicBezTo>
                    <a:pt x="217" y="333"/>
                    <a:pt x="202" y="325"/>
                    <a:pt x="187" y="316"/>
                  </a:cubicBezTo>
                  <a:cubicBezTo>
                    <a:pt x="156" y="370"/>
                    <a:pt x="126" y="423"/>
                    <a:pt x="95" y="476"/>
                  </a:cubicBezTo>
                  <a:cubicBezTo>
                    <a:pt x="111" y="485"/>
                    <a:pt x="124" y="493"/>
                    <a:pt x="138" y="501"/>
                  </a:cubicBezTo>
                  <a:cubicBezTo>
                    <a:pt x="156" y="511"/>
                    <a:pt x="158" y="519"/>
                    <a:pt x="153" y="538"/>
                  </a:cubicBezTo>
                  <a:cubicBezTo>
                    <a:pt x="144" y="568"/>
                    <a:pt x="136" y="597"/>
                    <a:pt x="129" y="627"/>
                  </a:cubicBezTo>
                  <a:cubicBezTo>
                    <a:pt x="124" y="645"/>
                    <a:pt x="118" y="651"/>
                    <a:pt x="99" y="652"/>
                  </a:cubicBezTo>
                  <a:cubicBezTo>
                    <a:pt x="82" y="652"/>
                    <a:pt x="66" y="652"/>
                    <a:pt x="49" y="652"/>
                  </a:cubicBezTo>
                  <a:cubicBezTo>
                    <a:pt x="49" y="675"/>
                    <a:pt x="49" y="697"/>
                    <a:pt x="49" y="720"/>
                  </a:cubicBezTo>
                  <a:cubicBezTo>
                    <a:pt x="103" y="720"/>
                    <a:pt x="155" y="720"/>
                    <a:pt x="209" y="7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7" name="Freeform 168">
              <a:extLst>
                <a:ext uri="{FF2B5EF4-FFF2-40B4-BE49-F238E27FC236}">
                  <a16:creationId xmlns:a16="http://schemas.microsoft.com/office/drawing/2014/main" id="{CEEF826F-65DD-64E9-E003-B17466B298F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23125" y="2490788"/>
              <a:ext cx="242888" cy="128588"/>
            </a:xfrm>
            <a:custGeom>
              <a:avLst/>
              <a:gdLst>
                <a:gd name="T0" fmla="*/ 395 w 817"/>
                <a:gd name="T1" fmla="*/ 0 h 434"/>
                <a:gd name="T2" fmla="*/ 815 w 817"/>
                <a:gd name="T3" fmla="*/ 367 h 434"/>
                <a:gd name="T4" fmla="*/ 817 w 817"/>
                <a:gd name="T5" fmla="*/ 405 h 434"/>
                <a:gd name="T6" fmla="*/ 786 w 817"/>
                <a:gd name="T7" fmla="*/ 431 h 434"/>
                <a:gd name="T8" fmla="*/ 650 w 817"/>
                <a:gd name="T9" fmla="*/ 408 h 434"/>
                <a:gd name="T10" fmla="*/ 625 w 817"/>
                <a:gd name="T11" fmla="*/ 379 h 434"/>
                <a:gd name="T12" fmla="*/ 452 w 817"/>
                <a:gd name="T13" fmla="*/ 172 h 434"/>
                <a:gd name="T14" fmla="*/ 193 w 817"/>
                <a:gd name="T15" fmla="*/ 374 h 434"/>
                <a:gd name="T16" fmla="*/ 162 w 817"/>
                <a:gd name="T17" fmla="*/ 409 h 434"/>
                <a:gd name="T18" fmla="*/ 33 w 817"/>
                <a:gd name="T19" fmla="*/ 431 h 434"/>
                <a:gd name="T20" fmla="*/ 1 w 817"/>
                <a:gd name="T21" fmla="*/ 402 h 434"/>
                <a:gd name="T22" fmla="*/ 218 w 817"/>
                <a:gd name="T23" fmla="*/ 48 h 434"/>
                <a:gd name="T24" fmla="*/ 395 w 817"/>
                <a:gd name="T25" fmla="*/ 0 h 434"/>
                <a:gd name="T26" fmla="*/ 102 w 817"/>
                <a:gd name="T27" fmla="*/ 220 h 434"/>
                <a:gd name="T28" fmla="*/ 51 w 817"/>
                <a:gd name="T29" fmla="*/ 379 h 434"/>
                <a:gd name="T30" fmla="*/ 113 w 817"/>
                <a:gd name="T31" fmla="*/ 369 h 434"/>
                <a:gd name="T32" fmla="*/ 150 w 817"/>
                <a:gd name="T33" fmla="*/ 334 h 434"/>
                <a:gd name="T34" fmla="*/ 177 w 817"/>
                <a:gd name="T35" fmla="*/ 250 h 434"/>
                <a:gd name="T36" fmla="*/ 102 w 817"/>
                <a:gd name="T37" fmla="*/ 220 h 434"/>
                <a:gd name="T38" fmla="*/ 337 w 817"/>
                <a:gd name="T39" fmla="*/ 56 h 434"/>
                <a:gd name="T40" fmla="*/ 357 w 817"/>
                <a:gd name="T41" fmla="*/ 125 h 434"/>
                <a:gd name="T42" fmla="*/ 495 w 817"/>
                <a:gd name="T43" fmla="*/ 135 h 434"/>
                <a:gd name="T44" fmla="*/ 533 w 817"/>
                <a:gd name="T45" fmla="*/ 71 h 434"/>
                <a:gd name="T46" fmla="*/ 337 w 817"/>
                <a:gd name="T47" fmla="*/ 56 h 434"/>
                <a:gd name="T48" fmla="*/ 131 w 817"/>
                <a:gd name="T49" fmla="*/ 180 h 434"/>
                <a:gd name="T50" fmla="*/ 198 w 817"/>
                <a:gd name="T51" fmla="*/ 207 h 434"/>
                <a:gd name="T52" fmla="*/ 218 w 817"/>
                <a:gd name="T53" fmla="*/ 203 h 434"/>
                <a:gd name="T54" fmla="*/ 287 w 817"/>
                <a:gd name="T55" fmla="*/ 151 h 434"/>
                <a:gd name="T56" fmla="*/ 310 w 817"/>
                <a:gd name="T57" fmla="*/ 138 h 434"/>
                <a:gd name="T58" fmla="*/ 290 w 817"/>
                <a:gd name="T59" fmla="*/ 69 h 434"/>
                <a:gd name="T60" fmla="*/ 131 w 817"/>
                <a:gd name="T61" fmla="*/ 180 h 434"/>
                <a:gd name="T62" fmla="*/ 542 w 817"/>
                <a:gd name="T63" fmla="*/ 150 h 434"/>
                <a:gd name="T64" fmla="*/ 620 w 817"/>
                <a:gd name="T65" fmla="*/ 226 h 434"/>
                <a:gd name="T66" fmla="*/ 628 w 817"/>
                <a:gd name="T67" fmla="*/ 230 h 434"/>
                <a:gd name="T68" fmla="*/ 705 w 817"/>
                <a:gd name="T69" fmla="*/ 204 h 434"/>
                <a:gd name="T70" fmla="*/ 578 w 817"/>
                <a:gd name="T71" fmla="*/ 90 h 434"/>
                <a:gd name="T72" fmla="*/ 542 w 817"/>
                <a:gd name="T73" fmla="*/ 150 h 434"/>
                <a:gd name="T74" fmla="*/ 652 w 817"/>
                <a:gd name="T75" fmla="*/ 272 h 434"/>
                <a:gd name="T76" fmla="*/ 671 w 817"/>
                <a:gd name="T77" fmla="*/ 353 h 434"/>
                <a:gd name="T78" fmla="*/ 684 w 817"/>
                <a:gd name="T79" fmla="*/ 366 h 434"/>
                <a:gd name="T80" fmla="*/ 699 w 817"/>
                <a:gd name="T81" fmla="*/ 368 h 434"/>
                <a:gd name="T82" fmla="*/ 766 w 817"/>
                <a:gd name="T83" fmla="*/ 379 h 434"/>
                <a:gd name="T84" fmla="*/ 729 w 817"/>
                <a:gd name="T85" fmla="*/ 247 h 434"/>
                <a:gd name="T86" fmla="*/ 652 w 817"/>
                <a:gd name="T87" fmla="*/ 272 h 4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817" h="434">
                  <a:moveTo>
                    <a:pt x="395" y="0"/>
                  </a:moveTo>
                  <a:cubicBezTo>
                    <a:pt x="618" y="0"/>
                    <a:pt x="794" y="159"/>
                    <a:pt x="815" y="367"/>
                  </a:cubicBezTo>
                  <a:cubicBezTo>
                    <a:pt x="816" y="380"/>
                    <a:pt x="817" y="392"/>
                    <a:pt x="817" y="405"/>
                  </a:cubicBezTo>
                  <a:cubicBezTo>
                    <a:pt x="817" y="424"/>
                    <a:pt x="805" y="434"/>
                    <a:pt x="786" y="431"/>
                  </a:cubicBezTo>
                  <a:cubicBezTo>
                    <a:pt x="741" y="424"/>
                    <a:pt x="695" y="416"/>
                    <a:pt x="650" y="408"/>
                  </a:cubicBezTo>
                  <a:cubicBezTo>
                    <a:pt x="632" y="405"/>
                    <a:pt x="626" y="398"/>
                    <a:pt x="625" y="379"/>
                  </a:cubicBezTo>
                  <a:cubicBezTo>
                    <a:pt x="621" y="277"/>
                    <a:pt x="552" y="194"/>
                    <a:pt x="452" y="172"/>
                  </a:cubicBezTo>
                  <a:cubicBezTo>
                    <a:pt x="325" y="145"/>
                    <a:pt x="198" y="243"/>
                    <a:pt x="193" y="374"/>
                  </a:cubicBezTo>
                  <a:cubicBezTo>
                    <a:pt x="192" y="400"/>
                    <a:pt x="188" y="405"/>
                    <a:pt x="162" y="409"/>
                  </a:cubicBezTo>
                  <a:cubicBezTo>
                    <a:pt x="119" y="417"/>
                    <a:pt x="76" y="424"/>
                    <a:pt x="33" y="431"/>
                  </a:cubicBezTo>
                  <a:cubicBezTo>
                    <a:pt x="12" y="434"/>
                    <a:pt x="0" y="424"/>
                    <a:pt x="1" y="402"/>
                  </a:cubicBezTo>
                  <a:cubicBezTo>
                    <a:pt x="8" y="244"/>
                    <a:pt x="80" y="125"/>
                    <a:pt x="218" y="48"/>
                  </a:cubicBezTo>
                  <a:cubicBezTo>
                    <a:pt x="277" y="15"/>
                    <a:pt x="342" y="0"/>
                    <a:pt x="395" y="0"/>
                  </a:cubicBezTo>
                  <a:close/>
                  <a:moveTo>
                    <a:pt x="102" y="220"/>
                  </a:moveTo>
                  <a:cubicBezTo>
                    <a:pt x="73" y="269"/>
                    <a:pt x="55" y="321"/>
                    <a:pt x="51" y="379"/>
                  </a:cubicBezTo>
                  <a:cubicBezTo>
                    <a:pt x="73" y="376"/>
                    <a:pt x="93" y="372"/>
                    <a:pt x="113" y="369"/>
                  </a:cubicBezTo>
                  <a:cubicBezTo>
                    <a:pt x="144" y="364"/>
                    <a:pt x="142" y="364"/>
                    <a:pt x="150" y="334"/>
                  </a:cubicBezTo>
                  <a:cubicBezTo>
                    <a:pt x="158" y="306"/>
                    <a:pt x="168" y="279"/>
                    <a:pt x="177" y="250"/>
                  </a:cubicBezTo>
                  <a:cubicBezTo>
                    <a:pt x="154" y="241"/>
                    <a:pt x="128" y="231"/>
                    <a:pt x="102" y="220"/>
                  </a:cubicBezTo>
                  <a:close/>
                  <a:moveTo>
                    <a:pt x="337" y="56"/>
                  </a:moveTo>
                  <a:cubicBezTo>
                    <a:pt x="344" y="79"/>
                    <a:pt x="350" y="101"/>
                    <a:pt x="357" y="125"/>
                  </a:cubicBezTo>
                  <a:cubicBezTo>
                    <a:pt x="404" y="116"/>
                    <a:pt x="450" y="119"/>
                    <a:pt x="495" y="135"/>
                  </a:cubicBezTo>
                  <a:cubicBezTo>
                    <a:pt x="508" y="113"/>
                    <a:pt x="520" y="92"/>
                    <a:pt x="533" y="71"/>
                  </a:cubicBezTo>
                  <a:cubicBezTo>
                    <a:pt x="468" y="47"/>
                    <a:pt x="404" y="42"/>
                    <a:pt x="337" y="56"/>
                  </a:cubicBezTo>
                  <a:close/>
                  <a:moveTo>
                    <a:pt x="131" y="180"/>
                  </a:moveTo>
                  <a:cubicBezTo>
                    <a:pt x="155" y="189"/>
                    <a:pt x="177" y="198"/>
                    <a:pt x="198" y="207"/>
                  </a:cubicBezTo>
                  <a:cubicBezTo>
                    <a:pt x="207" y="211"/>
                    <a:pt x="211" y="209"/>
                    <a:pt x="218" y="203"/>
                  </a:cubicBezTo>
                  <a:cubicBezTo>
                    <a:pt x="240" y="185"/>
                    <a:pt x="263" y="167"/>
                    <a:pt x="287" y="151"/>
                  </a:cubicBezTo>
                  <a:cubicBezTo>
                    <a:pt x="294" y="145"/>
                    <a:pt x="302" y="142"/>
                    <a:pt x="310" y="138"/>
                  </a:cubicBezTo>
                  <a:cubicBezTo>
                    <a:pt x="304" y="115"/>
                    <a:pt x="297" y="92"/>
                    <a:pt x="290" y="69"/>
                  </a:cubicBezTo>
                  <a:cubicBezTo>
                    <a:pt x="227" y="91"/>
                    <a:pt x="175" y="127"/>
                    <a:pt x="131" y="180"/>
                  </a:cubicBezTo>
                  <a:close/>
                  <a:moveTo>
                    <a:pt x="542" y="150"/>
                  </a:moveTo>
                  <a:cubicBezTo>
                    <a:pt x="569" y="177"/>
                    <a:pt x="595" y="202"/>
                    <a:pt x="620" y="226"/>
                  </a:cubicBezTo>
                  <a:cubicBezTo>
                    <a:pt x="622" y="228"/>
                    <a:pt x="626" y="230"/>
                    <a:pt x="628" y="230"/>
                  </a:cubicBezTo>
                  <a:cubicBezTo>
                    <a:pt x="653" y="221"/>
                    <a:pt x="678" y="213"/>
                    <a:pt x="705" y="204"/>
                  </a:cubicBezTo>
                  <a:cubicBezTo>
                    <a:pt x="670" y="155"/>
                    <a:pt x="629" y="118"/>
                    <a:pt x="578" y="90"/>
                  </a:cubicBezTo>
                  <a:cubicBezTo>
                    <a:pt x="565" y="112"/>
                    <a:pt x="552" y="133"/>
                    <a:pt x="542" y="150"/>
                  </a:cubicBezTo>
                  <a:close/>
                  <a:moveTo>
                    <a:pt x="652" y="272"/>
                  </a:moveTo>
                  <a:cubicBezTo>
                    <a:pt x="659" y="301"/>
                    <a:pt x="665" y="327"/>
                    <a:pt x="671" y="353"/>
                  </a:cubicBezTo>
                  <a:cubicBezTo>
                    <a:pt x="672" y="361"/>
                    <a:pt x="676" y="365"/>
                    <a:pt x="684" y="366"/>
                  </a:cubicBezTo>
                  <a:cubicBezTo>
                    <a:pt x="689" y="366"/>
                    <a:pt x="694" y="367"/>
                    <a:pt x="699" y="368"/>
                  </a:cubicBezTo>
                  <a:cubicBezTo>
                    <a:pt x="721" y="372"/>
                    <a:pt x="744" y="375"/>
                    <a:pt x="766" y="379"/>
                  </a:cubicBezTo>
                  <a:cubicBezTo>
                    <a:pt x="767" y="340"/>
                    <a:pt x="748" y="274"/>
                    <a:pt x="729" y="247"/>
                  </a:cubicBezTo>
                  <a:cubicBezTo>
                    <a:pt x="703" y="255"/>
                    <a:pt x="676" y="264"/>
                    <a:pt x="652" y="2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8" name="Freeform 169">
              <a:extLst>
                <a:ext uri="{FF2B5EF4-FFF2-40B4-BE49-F238E27FC236}">
                  <a16:creationId xmlns:a16="http://schemas.microsoft.com/office/drawing/2014/main" id="{A6B274F5-99AB-DA20-D926-DDC18B6FB3D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280275" y="2205038"/>
              <a:ext cx="128588" cy="128588"/>
            </a:xfrm>
            <a:custGeom>
              <a:avLst/>
              <a:gdLst>
                <a:gd name="T0" fmla="*/ 218 w 433"/>
                <a:gd name="T1" fmla="*/ 0 h 432"/>
                <a:gd name="T2" fmla="*/ 433 w 433"/>
                <a:gd name="T3" fmla="*/ 216 h 432"/>
                <a:gd name="T4" fmla="*/ 216 w 433"/>
                <a:gd name="T5" fmla="*/ 432 h 432"/>
                <a:gd name="T6" fmla="*/ 1 w 433"/>
                <a:gd name="T7" fmla="*/ 214 h 432"/>
                <a:gd name="T8" fmla="*/ 218 w 433"/>
                <a:gd name="T9" fmla="*/ 0 h 432"/>
                <a:gd name="T10" fmla="*/ 87 w 433"/>
                <a:gd name="T11" fmla="*/ 319 h 432"/>
                <a:gd name="T12" fmla="*/ 148 w 433"/>
                <a:gd name="T13" fmla="*/ 251 h 432"/>
                <a:gd name="T14" fmla="*/ 154 w 433"/>
                <a:gd name="T15" fmla="*/ 114 h 432"/>
                <a:gd name="T16" fmla="*/ 279 w 433"/>
                <a:gd name="T17" fmla="*/ 111 h 432"/>
                <a:gd name="T18" fmla="*/ 313 w 433"/>
                <a:gd name="T19" fmla="*/ 168 h 432"/>
                <a:gd name="T20" fmla="*/ 291 w 433"/>
                <a:gd name="T21" fmla="*/ 248 h 432"/>
                <a:gd name="T22" fmla="*/ 352 w 433"/>
                <a:gd name="T23" fmla="*/ 315 h 432"/>
                <a:gd name="T24" fmla="*/ 323 w 433"/>
                <a:gd name="T25" fmla="*/ 86 h 432"/>
                <a:gd name="T26" fmla="*/ 91 w 433"/>
                <a:gd name="T27" fmla="*/ 105 h 432"/>
                <a:gd name="T28" fmla="*/ 87 w 433"/>
                <a:gd name="T29" fmla="*/ 319 h 432"/>
                <a:gd name="T30" fmla="*/ 218 w 433"/>
                <a:gd name="T31" fmla="*/ 384 h 432"/>
                <a:gd name="T32" fmla="*/ 301 w 433"/>
                <a:gd name="T33" fmla="*/ 361 h 432"/>
                <a:gd name="T34" fmla="*/ 308 w 433"/>
                <a:gd name="T35" fmla="*/ 343 h 432"/>
                <a:gd name="T36" fmla="*/ 219 w 433"/>
                <a:gd name="T37" fmla="*/ 281 h 432"/>
                <a:gd name="T38" fmla="*/ 129 w 433"/>
                <a:gd name="T39" fmla="*/ 342 h 432"/>
                <a:gd name="T40" fmla="*/ 137 w 433"/>
                <a:gd name="T41" fmla="*/ 364 h 432"/>
                <a:gd name="T42" fmla="*/ 218 w 433"/>
                <a:gd name="T43" fmla="*/ 384 h 432"/>
                <a:gd name="T44" fmla="*/ 218 w 433"/>
                <a:gd name="T45" fmla="*/ 137 h 432"/>
                <a:gd name="T46" fmla="*/ 171 w 433"/>
                <a:gd name="T47" fmla="*/ 185 h 432"/>
                <a:gd name="T48" fmla="*/ 218 w 433"/>
                <a:gd name="T49" fmla="*/ 233 h 432"/>
                <a:gd name="T50" fmla="*/ 266 w 433"/>
                <a:gd name="T51" fmla="*/ 184 h 432"/>
                <a:gd name="T52" fmla="*/ 218 w 433"/>
                <a:gd name="T53" fmla="*/ 137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433" h="432">
                  <a:moveTo>
                    <a:pt x="218" y="0"/>
                  </a:moveTo>
                  <a:cubicBezTo>
                    <a:pt x="337" y="0"/>
                    <a:pt x="433" y="98"/>
                    <a:pt x="433" y="216"/>
                  </a:cubicBezTo>
                  <a:cubicBezTo>
                    <a:pt x="433" y="335"/>
                    <a:pt x="335" y="432"/>
                    <a:pt x="216" y="432"/>
                  </a:cubicBezTo>
                  <a:cubicBezTo>
                    <a:pt x="97" y="432"/>
                    <a:pt x="0" y="334"/>
                    <a:pt x="1" y="214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87" y="319"/>
                  </a:moveTo>
                  <a:cubicBezTo>
                    <a:pt x="100" y="290"/>
                    <a:pt x="120" y="267"/>
                    <a:pt x="148" y="251"/>
                  </a:cubicBezTo>
                  <a:cubicBezTo>
                    <a:pt x="113" y="200"/>
                    <a:pt x="115" y="149"/>
                    <a:pt x="154" y="114"/>
                  </a:cubicBezTo>
                  <a:cubicBezTo>
                    <a:pt x="189" y="82"/>
                    <a:pt x="242" y="81"/>
                    <a:pt x="279" y="111"/>
                  </a:cubicBezTo>
                  <a:cubicBezTo>
                    <a:pt x="297" y="126"/>
                    <a:pt x="309" y="145"/>
                    <a:pt x="313" y="168"/>
                  </a:cubicBezTo>
                  <a:cubicBezTo>
                    <a:pt x="318" y="199"/>
                    <a:pt x="309" y="227"/>
                    <a:pt x="291" y="248"/>
                  </a:cubicBezTo>
                  <a:cubicBezTo>
                    <a:pt x="312" y="271"/>
                    <a:pt x="332" y="293"/>
                    <a:pt x="352" y="315"/>
                  </a:cubicBezTo>
                  <a:cubicBezTo>
                    <a:pt x="405" y="245"/>
                    <a:pt x="393" y="144"/>
                    <a:pt x="323" y="86"/>
                  </a:cubicBezTo>
                  <a:cubicBezTo>
                    <a:pt x="254" y="29"/>
                    <a:pt x="151" y="37"/>
                    <a:pt x="91" y="105"/>
                  </a:cubicBezTo>
                  <a:cubicBezTo>
                    <a:pt x="29" y="176"/>
                    <a:pt x="43" y="274"/>
                    <a:pt x="87" y="319"/>
                  </a:cubicBezTo>
                  <a:close/>
                  <a:moveTo>
                    <a:pt x="218" y="384"/>
                  </a:moveTo>
                  <a:cubicBezTo>
                    <a:pt x="247" y="384"/>
                    <a:pt x="275" y="376"/>
                    <a:pt x="301" y="361"/>
                  </a:cubicBezTo>
                  <a:cubicBezTo>
                    <a:pt x="310" y="357"/>
                    <a:pt x="311" y="352"/>
                    <a:pt x="308" y="343"/>
                  </a:cubicBezTo>
                  <a:cubicBezTo>
                    <a:pt x="294" y="306"/>
                    <a:pt x="259" y="281"/>
                    <a:pt x="219" y="281"/>
                  </a:cubicBezTo>
                  <a:cubicBezTo>
                    <a:pt x="178" y="281"/>
                    <a:pt x="144" y="305"/>
                    <a:pt x="129" y="342"/>
                  </a:cubicBezTo>
                  <a:cubicBezTo>
                    <a:pt x="125" y="352"/>
                    <a:pt x="126" y="358"/>
                    <a:pt x="137" y="364"/>
                  </a:cubicBezTo>
                  <a:cubicBezTo>
                    <a:pt x="162" y="376"/>
                    <a:pt x="189" y="384"/>
                    <a:pt x="218" y="384"/>
                  </a:cubicBezTo>
                  <a:close/>
                  <a:moveTo>
                    <a:pt x="218" y="137"/>
                  </a:moveTo>
                  <a:cubicBezTo>
                    <a:pt x="191" y="138"/>
                    <a:pt x="170" y="159"/>
                    <a:pt x="171" y="185"/>
                  </a:cubicBezTo>
                  <a:cubicBezTo>
                    <a:pt x="171" y="211"/>
                    <a:pt x="193" y="233"/>
                    <a:pt x="218" y="233"/>
                  </a:cubicBezTo>
                  <a:cubicBezTo>
                    <a:pt x="245" y="233"/>
                    <a:pt x="267" y="211"/>
                    <a:pt x="266" y="184"/>
                  </a:cubicBezTo>
                  <a:cubicBezTo>
                    <a:pt x="266" y="158"/>
                    <a:pt x="244" y="137"/>
                    <a:pt x="218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79" name="Freeform 170">
              <a:extLst>
                <a:ext uri="{FF2B5EF4-FFF2-40B4-BE49-F238E27FC236}">
                  <a16:creationId xmlns:a16="http://schemas.microsoft.com/office/drawing/2014/main" id="{E882BB48-AFF6-6241-0D6D-15E47A72B1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29500" y="2205038"/>
              <a:ext cx="130175" cy="128588"/>
            </a:xfrm>
            <a:custGeom>
              <a:avLst/>
              <a:gdLst>
                <a:gd name="T0" fmla="*/ 218 w 433"/>
                <a:gd name="T1" fmla="*/ 0 h 432"/>
                <a:gd name="T2" fmla="*/ 433 w 433"/>
                <a:gd name="T3" fmla="*/ 216 h 432"/>
                <a:gd name="T4" fmla="*/ 216 w 433"/>
                <a:gd name="T5" fmla="*/ 432 h 432"/>
                <a:gd name="T6" fmla="*/ 1 w 433"/>
                <a:gd name="T7" fmla="*/ 214 h 432"/>
                <a:gd name="T8" fmla="*/ 218 w 433"/>
                <a:gd name="T9" fmla="*/ 0 h 432"/>
                <a:gd name="T10" fmla="*/ 193 w 433"/>
                <a:gd name="T11" fmla="*/ 51 h 432"/>
                <a:gd name="T12" fmla="*/ 53 w 433"/>
                <a:gd name="T13" fmla="*/ 191 h 432"/>
                <a:gd name="T14" fmla="*/ 72 w 433"/>
                <a:gd name="T15" fmla="*/ 193 h 432"/>
                <a:gd name="T16" fmla="*/ 72 w 433"/>
                <a:gd name="T17" fmla="*/ 239 h 432"/>
                <a:gd name="T18" fmla="*/ 52 w 433"/>
                <a:gd name="T19" fmla="*/ 241 h 432"/>
                <a:gd name="T20" fmla="*/ 192 w 433"/>
                <a:gd name="T21" fmla="*/ 380 h 432"/>
                <a:gd name="T22" fmla="*/ 194 w 433"/>
                <a:gd name="T23" fmla="*/ 361 h 432"/>
                <a:gd name="T24" fmla="*/ 240 w 433"/>
                <a:gd name="T25" fmla="*/ 361 h 432"/>
                <a:gd name="T26" fmla="*/ 242 w 433"/>
                <a:gd name="T27" fmla="*/ 381 h 432"/>
                <a:gd name="T28" fmla="*/ 381 w 433"/>
                <a:gd name="T29" fmla="*/ 241 h 432"/>
                <a:gd name="T30" fmla="*/ 362 w 433"/>
                <a:gd name="T31" fmla="*/ 239 h 432"/>
                <a:gd name="T32" fmla="*/ 362 w 433"/>
                <a:gd name="T33" fmla="*/ 193 h 432"/>
                <a:gd name="T34" fmla="*/ 382 w 433"/>
                <a:gd name="T35" fmla="*/ 191 h 432"/>
                <a:gd name="T36" fmla="*/ 242 w 433"/>
                <a:gd name="T37" fmla="*/ 52 h 432"/>
                <a:gd name="T38" fmla="*/ 240 w 433"/>
                <a:gd name="T39" fmla="*/ 71 h 432"/>
                <a:gd name="T40" fmla="*/ 193 w 433"/>
                <a:gd name="T41" fmla="*/ 71 h 432"/>
                <a:gd name="T42" fmla="*/ 193 w 433"/>
                <a:gd name="T43" fmla="*/ 51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33" h="432">
                  <a:moveTo>
                    <a:pt x="218" y="0"/>
                  </a:moveTo>
                  <a:cubicBezTo>
                    <a:pt x="337" y="0"/>
                    <a:pt x="433" y="98"/>
                    <a:pt x="433" y="216"/>
                  </a:cubicBezTo>
                  <a:cubicBezTo>
                    <a:pt x="433" y="335"/>
                    <a:pt x="335" y="432"/>
                    <a:pt x="216" y="432"/>
                  </a:cubicBezTo>
                  <a:cubicBezTo>
                    <a:pt x="97" y="432"/>
                    <a:pt x="0" y="334"/>
                    <a:pt x="1" y="214"/>
                  </a:cubicBezTo>
                  <a:cubicBezTo>
                    <a:pt x="2" y="96"/>
                    <a:pt x="99" y="0"/>
                    <a:pt x="218" y="0"/>
                  </a:cubicBezTo>
                  <a:close/>
                  <a:moveTo>
                    <a:pt x="193" y="51"/>
                  </a:moveTo>
                  <a:cubicBezTo>
                    <a:pt x="123" y="57"/>
                    <a:pt x="49" y="132"/>
                    <a:pt x="53" y="191"/>
                  </a:cubicBezTo>
                  <a:cubicBezTo>
                    <a:pt x="60" y="192"/>
                    <a:pt x="66" y="192"/>
                    <a:pt x="72" y="193"/>
                  </a:cubicBezTo>
                  <a:cubicBezTo>
                    <a:pt x="72" y="209"/>
                    <a:pt x="72" y="224"/>
                    <a:pt x="72" y="239"/>
                  </a:cubicBezTo>
                  <a:cubicBezTo>
                    <a:pt x="65" y="240"/>
                    <a:pt x="58" y="240"/>
                    <a:pt x="52" y="241"/>
                  </a:cubicBezTo>
                  <a:cubicBezTo>
                    <a:pt x="59" y="315"/>
                    <a:pt x="131" y="379"/>
                    <a:pt x="192" y="380"/>
                  </a:cubicBezTo>
                  <a:cubicBezTo>
                    <a:pt x="193" y="373"/>
                    <a:pt x="193" y="367"/>
                    <a:pt x="194" y="361"/>
                  </a:cubicBezTo>
                  <a:cubicBezTo>
                    <a:pt x="210" y="361"/>
                    <a:pt x="225" y="361"/>
                    <a:pt x="240" y="361"/>
                  </a:cubicBezTo>
                  <a:cubicBezTo>
                    <a:pt x="241" y="368"/>
                    <a:pt x="241" y="375"/>
                    <a:pt x="242" y="381"/>
                  </a:cubicBezTo>
                  <a:cubicBezTo>
                    <a:pt x="320" y="373"/>
                    <a:pt x="380" y="298"/>
                    <a:pt x="381" y="241"/>
                  </a:cubicBezTo>
                  <a:cubicBezTo>
                    <a:pt x="374" y="240"/>
                    <a:pt x="368" y="240"/>
                    <a:pt x="362" y="239"/>
                  </a:cubicBezTo>
                  <a:cubicBezTo>
                    <a:pt x="362" y="223"/>
                    <a:pt x="362" y="208"/>
                    <a:pt x="362" y="193"/>
                  </a:cubicBezTo>
                  <a:cubicBezTo>
                    <a:pt x="369" y="192"/>
                    <a:pt x="376" y="192"/>
                    <a:pt x="382" y="191"/>
                  </a:cubicBezTo>
                  <a:cubicBezTo>
                    <a:pt x="376" y="122"/>
                    <a:pt x="301" y="48"/>
                    <a:pt x="242" y="52"/>
                  </a:cubicBezTo>
                  <a:cubicBezTo>
                    <a:pt x="241" y="59"/>
                    <a:pt x="241" y="65"/>
                    <a:pt x="240" y="71"/>
                  </a:cubicBezTo>
                  <a:cubicBezTo>
                    <a:pt x="224" y="71"/>
                    <a:pt x="209" y="71"/>
                    <a:pt x="193" y="71"/>
                  </a:cubicBezTo>
                  <a:cubicBezTo>
                    <a:pt x="193" y="64"/>
                    <a:pt x="193" y="58"/>
                    <a:pt x="193" y="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0" name="Freeform 171">
              <a:extLst>
                <a:ext uri="{FF2B5EF4-FFF2-40B4-BE49-F238E27FC236}">
                  <a16:creationId xmlns:a16="http://schemas.microsoft.com/office/drawing/2014/main" id="{9F09AA6D-7C57-FCE2-FEBF-8496F09C862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31050" y="2205038"/>
              <a:ext cx="128588" cy="128588"/>
            </a:xfrm>
            <a:custGeom>
              <a:avLst/>
              <a:gdLst>
                <a:gd name="T0" fmla="*/ 0 w 432"/>
                <a:gd name="T1" fmla="*/ 215 h 432"/>
                <a:gd name="T2" fmla="*/ 217 w 432"/>
                <a:gd name="T3" fmla="*/ 0 h 432"/>
                <a:gd name="T4" fmla="*/ 432 w 432"/>
                <a:gd name="T5" fmla="*/ 217 h 432"/>
                <a:gd name="T6" fmla="*/ 215 w 432"/>
                <a:gd name="T7" fmla="*/ 432 h 432"/>
                <a:gd name="T8" fmla="*/ 0 w 432"/>
                <a:gd name="T9" fmla="*/ 215 h 432"/>
                <a:gd name="T10" fmla="*/ 216 w 432"/>
                <a:gd name="T11" fmla="*/ 48 h 432"/>
                <a:gd name="T12" fmla="*/ 48 w 432"/>
                <a:gd name="T13" fmla="*/ 216 h 432"/>
                <a:gd name="T14" fmla="*/ 216 w 432"/>
                <a:gd name="T15" fmla="*/ 384 h 432"/>
                <a:gd name="T16" fmla="*/ 384 w 432"/>
                <a:gd name="T17" fmla="*/ 216 h 432"/>
                <a:gd name="T18" fmla="*/ 216 w 432"/>
                <a:gd name="T19" fmla="*/ 48 h 4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2" h="432">
                  <a:moveTo>
                    <a:pt x="0" y="215"/>
                  </a:moveTo>
                  <a:cubicBezTo>
                    <a:pt x="0" y="96"/>
                    <a:pt x="98" y="0"/>
                    <a:pt x="217" y="0"/>
                  </a:cubicBezTo>
                  <a:cubicBezTo>
                    <a:pt x="336" y="0"/>
                    <a:pt x="432" y="98"/>
                    <a:pt x="432" y="217"/>
                  </a:cubicBezTo>
                  <a:cubicBezTo>
                    <a:pt x="432" y="336"/>
                    <a:pt x="334" y="432"/>
                    <a:pt x="215" y="432"/>
                  </a:cubicBezTo>
                  <a:cubicBezTo>
                    <a:pt x="96" y="432"/>
                    <a:pt x="0" y="334"/>
                    <a:pt x="0" y="215"/>
                  </a:cubicBezTo>
                  <a:close/>
                  <a:moveTo>
                    <a:pt x="216" y="48"/>
                  </a:moveTo>
                  <a:cubicBezTo>
                    <a:pt x="123" y="48"/>
                    <a:pt x="48" y="124"/>
                    <a:pt x="48" y="216"/>
                  </a:cubicBezTo>
                  <a:cubicBezTo>
                    <a:pt x="48" y="309"/>
                    <a:pt x="124" y="384"/>
                    <a:pt x="216" y="384"/>
                  </a:cubicBezTo>
                  <a:cubicBezTo>
                    <a:pt x="309" y="384"/>
                    <a:pt x="384" y="308"/>
                    <a:pt x="384" y="216"/>
                  </a:cubicBezTo>
                  <a:cubicBezTo>
                    <a:pt x="384" y="123"/>
                    <a:pt x="308" y="48"/>
                    <a:pt x="216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1" name="Freeform 172">
              <a:extLst>
                <a:ext uri="{FF2B5EF4-FFF2-40B4-BE49-F238E27FC236}">
                  <a16:creationId xmlns:a16="http://schemas.microsoft.com/office/drawing/2014/main" id="{B6F09F1B-994D-1D5E-9D21-99BC9082184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315200" y="2555875"/>
              <a:ext cx="58738" cy="77788"/>
            </a:xfrm>
            <a:custGeom>
              <a:avLst/>
              <a:gdLst>
                <a:gd name="T0" fmla="*/ 74 w 198"/>
                <a:gd name="T1" fmla="*/ 0 h 263"/>
                <a:gd name="T2" fmla="*/ 123 w 198"/>
                <a:gd name="T3" fmla="*/ 0 h 263"/>
                <a:gd name="T4" fmla="*/ 123 w 198"/>
                <a:gd name="T5" fmla="*/ 53 h 263"/>
                <a:gd name="T6" fmla="*/ 123 w 198"/>
                <a:gd name="T7" fmla="*/ 134 h 263"/>
                <a:gd name="T8" fmla="*/ 134 w 198"/>
                <a:gd name="T9" fmla="*/ 150 h 263"/>
                <a:gd name="T10" fmla="*/ 194 w 198"/>
                <a:gd name="T11" fmla="*/ 226 h 263"/>
                <a:gd name="T12" fmla="*/ 163 w 198"/>
                <a:gd name="T13" fmla="*/ 263 h 263"/>
                <a:gd name="T14" fmla="*/ 34 w 198"/>
                <a:gd name="T15" fmla="*/ 263 h 263"/>
                <a:gd name="T16" fmla="*/ 4 w 198"/>
                <a:gd name="T17" fmla="*/ 228 h 263"/>
                <a:gd name="T18" fmla="*/ 74 w 198"/>
                <a:gd name="T19" fmla="*/ 146 h 263"/>
                <a:gd name="T20" fmla="*/ 74 w 198"/>
                <a:gd name="T21" fmla="*/ 0 h 263"/>
                <a:gd name="T22" fmla="*/ 60 w 198"/>
                <a:gd name="T23" fmla="*/ 214 h 263"/>
                <a:gd name="T24" fmla="*/ 139 w 198"/>
                <a:gd name="T25" fmla="*/ 214 h 263"/>
                <a:gd name="T26" fmla="*/ 60 w 198"/>
                <a:gd name="T27" fmla="*/ 214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98" h="263">
                  <a:moveTo>
                    <a:pt x="74" y="0"/>
                  </a:moveTo>
                  <a:cubicBezTo>
                    <a:pt x="91" y="0"/>
                    <a:pt x="106" y="0"/>
                    <a:pt x="123" y="0"/>
                  </a:cubicBezTo>
                  <a:cubicBezTo>
                    <a:pt x="123" y="18"/>
                    <a:pt x="123" y="35"/>
                    <a:pt x="123" y="53"/>
                  </a:cubicBezTo>
                  <a:cubicBezTo>
                    <a:pt x="123" y="80"/>
                    <a:pt x="123" y="107"/>
                    <a:pt x="123" y="134"/>
                  </a:cubicBezTo>
                  <a:cubicBezTo>
                    <a:pt x="123" y="143"/>
                    <a:pt x="125" y="147"/>
                    <a:pt x="134" y="150"/>
                  </a:cubicBezTo>
                  <a:cubicBezTo>
                    <a:pt x="168" y="164"/>
                    <a:pt x="188" y="190"/>
                    <a:pt x="194" y="226"/>
                  </a:cubicBezTo>
                  <a:cubicBezTo>
                    <a:pt x="198" y="251"/>
                    <a:pt x="188" y="263"/>
                    <a:pt x="163" y="263"/>
                  </a:cubicBezTo>
                  <a:cubicBezTo>
                    <a:pt x="120" y="263"/>
                    <a:pt x="77" y="263"/>
                    <a:pt x="34" y="263"/>
                  </a:cubicBezTo>
                  <a:cubicBezTo>
                    <a:pt x="10" y="263"/>
                    <a:pt x="0" y="252"/>
                    <a:pt x="4" y="228"/>
                  </a:cubicBezTo>
                  <a:cubicBezTo>
                    <a:pt x="10" y="186"/>
                    <a:pt x="34" y="160"/>
                    <a:pt x="74" y="146"/>
                  </a:cubicBezTo>
                  <a:cubicBezTo>
                    <a:pt x="74" y="98"/>
                    <a:pt x="74" y="50"/>
                    <a:pt x="74" y="0"/>
                  </a:cubicBezTo>
                  <a:close/>
                  <a:moveTo>
                    <a:pt x="60" y="214"/>
                  </a:moveTo>
                  <a:cubicBezTo>
                    <a:pt x="87" y="214"/>
                    <a:pt x="112" y="214"/>
                    <a:pt x="139" y="214"/>
                  </a:cubicBezTo>
                  <a:cubicBezTo>
                    <a:pt x="116" y="183"/>
                    <a:pt x="79" y="184"/>
                    <a:pt x="60" y="2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2" name="Freeform 173">
              <a:extLst>
                <a:ext uri="{FF2B5EF4-FFF2-40B4-BE49-F238E27FC236}">
                  <a16:creationId xmlns:a16="http://schemas.microsoft.com/office/drawing/2014/main" id="{D32831C2-983C-D7A0-840F-12FDD635F1B0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23479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3" name="Freeform 174">
              <a:extLst>
                <a:ext uri="{FF2B5EF4-FFF2-40B4-BE49-F238E27FC236}">
                  <a16:creationId xmlns:a16="http://schemas.microsoft.com/office/drawing/2014/main" id="{14350882-62F7-4DCF-1D0D-E5E273D22AE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425" y="23479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4" name="Freeform 175">
              <a:extLst>
                <a:ext uri="{FF2B5EF4-FFF2-40B4-BE49-F238E27FC236}">
                  <a16:creationId xmlns:a16="http://schemas.microsoft.com/office/drawing/2014/main" id="{54F1B2E5-776C-A64F-E563-185ED739F74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2347913"/>
              <a:ext cx="12700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5" name="Freeform 176">
              <a:extLst>
                <a:ext uri="{FF2B5EF4-FFF2-40B4-BE49-F238E27FC236}">
                  <a16:creationId xmlns:a16="http://schemas.microsoft.com/office/drawing/2014/main" id="{CF828FB5-4656-1894-944E-6D87902871A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2376488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6" name="Freeform 177">
              <a:extLst>
                <a:ext uri="{FF2B5EF4-FFF2-40B4-BE49-F238E27FC236}">
                  <a16:creationId xmlns:a16="http://schemas.microsoft.com/office/drawing/2014/main" id="{C0BAF59C-72BD-6159-DD44-0AC0E719365F}"/>
                </a:ext>
              </a:extLst>
            </p:cNvPr>
            <p:cNvSpPr>
              <a:spLocks/>
            </p:cNvSpPr>
            <p:nvPr/>
          </p:nvSpPr>
          <p:spPr bwMode="auto">
            <a:xfrm>
              <a:off x="7337425" y="23764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7" name="Freeform 178">
              <a:extLst>
                <a:ext uri="{FF2B5EF4-FFF2-40B4-BE49-F238E27FC236}">
                  <a16:creationId xmlns:a16="http://schemas.microsoft.com/office/drawing/2014/main" id="{A514B691-1AE1-5D4A-AF91-B9549155E60E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2376488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8" name="Freeform 179">
              <a:extLst>
                <a:ext uri="{FF2B5EF4-FFF2-40B4-BE49-F238E27FC236}">
                  <a16:creationId xmlns:a16="http://schemas.microsoft.com/office/drawing/2014/main" id="{95BFA96D-366A-1F15-3DC2-C309C6613C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188200" y="2405063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9" name="Freeform 180">
              <a:extLst>
                <a:ext uri="{FF2B5EF4-FFF2-40B4-BE49-F238E27FC236}">
                  <a16:creationId xmlns:a16="http://schemas.microsoft.com/office/drawing/2014/main" id="{11DB3883-4C00-817F-E050-AFD34639FECB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2405063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0" name="Freeform 181">
              <a:extLst>
                <a:ext uri="{FF2B5EF4-FFF2-40B4-BE49-F238E27FC236}">
                  <a16:creationId xmlns:a16="http://schemas.microsoft.com/office/drawing/2014/main" id="{75CECE45-C1B3-E2C3-D805-A1CB7DD1BEBA}"/>
                </a:ext>
              </a:extLst>
            </p:cNvPr>
            <p:cNvSpPr>
              <a:spLocks/>
            </p:cNvSpPr>
            <p:nvPr/>
          </p:nvSpPr>
          <p:spPr bwMode="auto">
            <a:xfrm>
              <a:off x="7488238" y="2233613"/>
              <a:ext cx="33338" cy="61913"/>
            </a:xfrm>
            <a:custGeom>
              <a:avLst/>
              <a:gdLst>
                <a:gd name="T0" fmla="*/ 48 w 113"/>
                <a:gd name="T1" fmla="*/ 0 h 206"/>
                <a:gd name="T2" fmla="*/ 48 w 113"/>
                <a:gd name="T3" fmla="*/ 94 h 206"/>
                <a:gd name="T4" fmla="*/ 58 w 113"/>
                <a:gd name="T5" fmla="*/ 119 h 206"/>
                <a:gd name="T6" fmla="*/ 113 w 113"/>
                <a:gd name="T7" fmla="*/ 173 h 206"/>
                <a:gd name="T8" fmla="*/ 79 w 113"/>
                <a:gd name="T9" fmla="*/ 206 h 206"/>
                <a:gd name="T10" fmla="*/ 6 w 113"/>
                <a:gd name="T11" fmla="*/ 134 h 206"/>
                <a:gd name="T12" fmla="*/ 0 w 113"/>
                <a:gd name="T13" fmla="*/ 120 h 206"/>
                <a:gd name="T14" fmla="*/ 0 w 113"/>
                <a:gd name="T15" fmla="*/ 0 h 206"/>
                <a:gd name="T16" fmla="*/ 48 w 113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3" h="206">
                  <a:moveTo>
                    <a:pt x="48" y="0"/>
                  </a:moveTo>
                  <a:cubicBezTo>
                    <a:pt x="48" y="32"/>
                    <a:pt x="48" y="63"/>
                    <a:pt x="48" y="94"/>
                  </a:cubicBezTo>
                  <a:cubicBezTo>
                    <a:pt x="48" y="105"/>
                    <a:pt x="50" y="112"/>
                    <a:pt x="58" y="119"/>
                  </a:cubicBezTo>
                  <a:cubicBezTo>
                    <a:pt x="76" y="136"/>
                    <a:pt x="94" y="155"/>
                    <a:pt x="113" y="173"/>
                  </a:cubicBezTo>
                  <a:cubicBezTo>
                    <a:pt x="101" y="185"/>
                    <a:pt x="90" y="195"/>
                    <a:pt x="79" y="206"/>
                  </a:cubicBezTo>
                  <a:cubicBezTo>
                    <a:pt x="55" y="182"/>
                    <a:pt x="30" y="158"/>
                    <a:pt x="6" y="134"/>
                  </a:cubicBezTo>
                  <a:cubicBezTo>
                    <a:pt x="3" y="131"/>
                    <a:pt x="0" y="125"/>
                    <a:pt x="0" y="120"/>
                  </a:cubicBezTo>
                  <a:cubicBezTo>
                    <a:pt x="0" y="81"/>
                    <a:pt x="0" y="41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1" name="Freeform 182">
              <a:extLst>
                <a:ext uri="{FF2B5EF4-FFF2-40B4-BE49-F238E27FC236}">
                  <a16:creationId xmlns:a16="http://schemas.microsoft.com/office/drawing/2014/main" id="{76BACA8C-631E-675C-1297-7878CECB5435}"/>
                </a:ext>
              </a:extLst>
            </p:cNvPr>
            <p:cNvSpPr>
              <a:spLocks/>
            </p:cNvSpPr>
            <p:nvPr/>
          </p:nvSpPr>
          <p:spPr bwMode="auto">
            <a:xfrm>
              <a:off x="7172325" y="2227263"/>
              <a:ext cx="46038" cy="84138"/>
            </a:xfrm>
            <a:custGeom>
              <a:avLst/>
              <a:gdLst>
                <a:gd name="T0" fmla="*/ 51 w 152"/>
                <a:gd name="T1" fmla="*/ 0 h 286"/>
                <a:gd name="T2" fmla="*/ 100 w 152"/>
                <a:gd name="T3" fmla="*/ 0 h 286"/>
                <a:gd name="T4" fmla="*/ 123 w 152"/>
                <a:gd name="T5" fmla="*/ 41 h 286"/>
                <a:gd name="T6" fmla="*/ 148 w 152"/>
                <a:gd name="T7" fmla="*/ 94 h 286"/>
                <a:gd name="T8" fmla="*/ 101 w 152"/>
                <a:gd name="T9" fmla="*/ 94 h 286"/>
                <a:gd name="T10" fmla="*/ 98 w 152"/>
                <a:gd name="T11" fmla="*/ 86 h 286"/>
                <a:gd name="T12" fmla="*/ 70 w 152"/>
                <a:gd name="T13" fmla="*/ 72 h 286"/>
                <a:gd name="T14" fmla="*/ 52 w 152"/>
                <a:gd name="T15" fmla="*/ 97 h 286"/>
                <a:gd name="T16" fmla="*/ 75 w 152"/>
                <a:gd name="T17" fmla="*/ 119 h 286"/>
                <a:gd name="T18" fmla="*/ 94 w 152"/>
                <a:gd name="T19" fmla="*/ 122 h 286"/>
                <a:gd name="T20" fmla="*/ 147 w 152"/>
                <a:gd name="T21" fmla="*/ 179 h 286"/>
                <a:gd name="T22" fmla="*/ 119 w 152"/>
                <a:gd name="T23" fmla="*/ 247 h 286"/>
                <a:gd name="T24" fmla="*/ 101 w 152"/>
                <a:gd name="T25" fmla="*/ 286 h 286"/>
                <a:gd name="T26" fmla="*/ 52 w 152"/>
                <a:gd name="T27" fmla="*/ 286 h 286"/>
                <a:gd name="T28" fmla="*/ 29 w 152"/>
                <a:gd name="T29" fmla="*/ 244 h 286"/>
                <a:gd name="T30" fmla="*/ 4 w 152"/>
                <a:gd name="T31" fmla="*/ 192 h 286"/>
                <a:gd name="T32" fmla="*/ 51 w 152"/>
                <a:gd name="T33" fmla="*/ 192 h 286"/>
                <a:gd name="T34" fmla="*/ 54 w 152"/>
                <a:gd name="T35" fmla="*/ 200 h 286"/>
                <a:gd name="T36" fmla="*/ 82 w 152"/>
                <a:gd name="T37" fmla="*/ 214 h 286"/>
                <a:gd name="T38" fmla="*/ 100 w 152"/>
                <a:gd name="T39" fmla="*/ 189 h 286"/>
                <a:gd name="T40" fmla="*/ 77 w 152"/>
                <a:gd name="T41" fmla="*/ 167 h 286"/>
                <a:gd name="T42" fmla="*/ 58 w 152"/>
                <a:gd name="T43" fmla="*/ 164 h 286"/>
                <a:gd name="T44" fmla="*/ 6 w 152"/>
                <a:gd name="T45" fmla="*/ 108 h 286"/>
                <a:gd name="T46" fmla="*/ 33 w 152"/>
                <a:gd name="T47" fmla="*/ 39 h 286"/>
                <a:gd name="T48" fmla="*/ 51 w 152"/>
                <a:gd name="T49" fmla="*/ 0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52" h="286">
                  <a:moveTo>
                    <a:pt x="51" y="0"/>
                  </a:moveTo>
                  <a:cubicBezTo>
                    <a:pt x="69" y="0"/>
                    <a:pt x="83" y="0"/>
                    <a:pt x="100" y="0"/>
                  </a:cubicBezTo>
                  <a:cubicBezTo>
                    <a:pt x="94" y="21"/>
                    <a:pt x="108" y="31"/>
                    <a:pt x="123" y="41"/>
                  </a:cubicBezTo>
                  <a:cubicBezTo>
                    <a:pt x="140" y="54"/>
                    <a:pt x="147" y="72"/>
                    <a:pt x="148" y="94"/>
                  </a:cubicBezTo>
                  <a:cubicBezTo>
                    <a:pt x="132" y="94"/>
                    <a:pt x="118" y="94"/>
                    <a:pt x="101" y="94"/>
                  </a:cubicBezTo>
                  <a:cubicBezTo>
                    <a:pt x="100" y="92"/>
                    <a:pt x="99" y="89"/>
                    <a:pt x="98" y="86"/>
                  </a:cubicBezTo>
                  <a:cubicBezTo>
                    <a:pt x="92" y="74"/>
                    <a:pt x="82" y="69"/>
                    <a:pt x="70" y="72"/>
                  </a:cubicBezTo>
                  <a:cubicBezTo>
                    <a:pt x="58" y="75"/>
                    <a:pt x="51" y="84"/>
                    <a:pt x="52" y="97"/>
                  </a:cubicBezTo>
                  <a:cubicBezTo>
                    <a:pt x="54" y="110"/>
                    <a:pt x="62" y="117"/>
                    <a:pt x="75" y="119"/>
                  </a:cubicBezTo>
                  <a:cubicBezTo>
                    <a:pt x="81" y="120"/>
                    <a:pt x="88" y="120"/>
                    <a:pt x="94" y="122"/>
                  </a:cubicBezTo>
                  <a:cubicBezTo>
                    <a:pt x="123" y="130"/>
                    <a:pt x="141" y="149"/>
                    <a:pt x="147" y="179"/>
                  </a:cubicBezTo>
                  <a:cubicBezTo>
                    <a:pt x="152" y="207"/>
                    <a:pt x="143" y="232"/>
                    <a:pt x="119" y="247"/>
                  </a:cubicBezTo>
                  <a:cubicBezTo>
                    <a:pt x="104" y="257"/>
                    <a:pt x="96" y="267"/>
                    <a:pt x="101" y="286"/>
                  </a:cubicBezTo>
                  <a:cubicBezTo>
                    <a:pt x="84" y="286"/>
                    <a:pt x="69" y="286"/>
                    <a:pt x="52" y="286"/>
                  </a:cubicBezTo>
                  <a:cubicBezTo>
                    <a:pt x="58" y="265"/>
                    <a:pt x="45" y="255"/>
                    <a:pt x="29" y="244"/>
                  </a:cubicBezTo>
                  <a:cubicBezTo>
                    <a:pt x="12" y="233"/>
                    <a:pt x="5" y="213"/>
                    <a:pt x="4" y="192"/>
                  </a:cubicBezTo>
                  <a:cubicBezTo>
                    <a:pt x="20" y="192"/>
                    <a:pt x="34" y="192"/>
                    <a:pt x="51" y="192"/>
                  </a:cubicBezTo>
                  <a:cubicBezTo>
                    <a:pt x="52" y="194"/>
                    <a:pt x="53" y="197"/>
                    <a:pt x="54" y="200"/>
                  </a:cubicBezTo>
                  <a:cubicBezTo>
                    <a:pt x="60" y="212"/>
                    <a:pt x="69" y="217"/>
                    <a:pt x="82" y="214"/>
                  </a:cubicBezTo>
                  <a:cubicBezTo>
                    <a:pt x="94" y="211"/>
                    <a:pt x="101" y="202"/>
                    <a:pt x="100" y="189"/>
                  </a:cubicBezTo>
                  <a:cubicBezTo>
                    <a:pt x="98" y="176"/>
                    <a:pt x="90" y="169"/>
                    <a:pt x="77" y="167"/>
                  </a:cubicBezTo>
                  <a:cubicBezTo>
                    <a:pt x="71" y="166"/>
                    <a:pt x="64" y="166"/>
                    <a:pt x="58" y="164"/>
                  </a:cubicBezTo>
                  <a:cubicBezTo>
                    <a:pt x="29" y="156"/>
                    <a:pt x="11" y="137"/>
                    <a:pt x="6" y="108"/>
                  </a:cubicBezTo>
                  <a:cubicBezTo>
                    <a:pt x="0" y="80"/>
                    <a:pt x="9" y="55"/>
                    <a:pt x="33" y="39"/>
                  </a:cubicBezTo>
                  <a:cubicBezTo>
                    <a:pt x="48" y="29"/>
                    <a:pt x="56" y="19"/>
                    <a:pt x="5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2" name="Group 391">
            <a:extLst>
              <a:ext uri="{FF2B5EF4-FFF2-40B4-BE49-F238E27FC236}">
                <a16:creationId xmlns:a16="http://schemas.microsoft.com/office/drawing/2014/main" id="{540D6BDD-D3E7-EFAC-3E04-4D7D7BC770AB}"/>
              </a:ext>
            </a:extLst>
          </p:cNvPr>
          <p:cNvGrpSpPr/>
          <p:nvPr/>
        </p:nvGrpSpPr>
        <p:grpSpPr>
          <a:xfrm>
            <a:off x="9334908" y="3607331"/>
            <a:ext cx="455613" cy="457200"/>
            <a:chOff x="7661275" y="2190750"/>
            <a:chExt cx="455613" cy="457200"/>
          </a:xfrm>
          <a:solidFill>
            <a:srgbClr val="43266B"/>
          </a:solidFill>
        </p:grpSpPr>
        <p:sp>
          <p:nvSpPr>
            <p:cNvPr id="393" name="Freeform 183">
              <a:extLst>
                <a:ext uri="{FF2B5EF4-FFF2-40B4-BE49-F238E27FC236}">
                  <a16:creationId xmlns:a16="http://schemas.microsoft.com/office/drawing/2014/main" id="{15674296-1D41-3BB0-580D-BAF32E10A2D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61275" y="2190750"/>
              <a:ext cx="455613" cy="457200"/>
            </a:xfrm>
            <a:custGeom>
              <a:avLst/>
              <a:gdLst>
                <a:gd name="T0" fmla="*/ 1535 w 1537"/>
                <a:gd name="T1" fmla="*/ 35 h 1536"/>
                <a:gd name="T2" fmla="*/ 1445 w 1537"/>
                <a:gd name="T3" fmla="*/ 544 h 1536"/>
                <a:gd name="T4" fmla="*/ 1270 w 1537"/>
                <a:gd name="T5" fmla="*/ 411 h 1536"/>
                <a:gd name="T6" fmla="*/ 1280 w 1537"/>
                <a:gd name="T7" fmla="*/ 1115 h 1536"/>
                <a:gd name="T8" fmla="*/ 1490 w 1537"/>
                <a:gd name="T9" fmla="*/ 1038 h 1536"/>
                <a:gd name="T10" fmla="*/ 1535 w 1537"/>
                <a:gd name="T11" fmla="*/ 1501 h 1536"/>
                <a:gd name="T12" fmla="*/ 1484 w 1537"/>
                <a:gd name="T13" fmla="*/ 1534 h 1536"/>
                <a:gd name="T14" fmla="*/ 990 w 1537"/>
                <a:gd name="T15" fmla="*/ 1442 h 1536"/>
                <a:gd name="T16" fmla="*/ 1126 w 1537"/>
                <a:gd name="T17" fmla="*/ 1269 h 1536"/>
                <a:gd name="T18" fmla="*/ 545 w 1537"/>
                <a:gd name="T19" fmla="*/ 1405 h 1536"/>
                <a:gd name="T20" fmla="*/ 477 w 1537"/>
                <a:gd name="T21" fmla="*/ 1500 h 1536"/>
                <a:gd name="T22" fmla="*/ 0 w 1537"/>
                <a:gd name="T23" fmla="*/ 1536 h 1536"/>
                <a:gd name="T24" fmla="*/ 36 w 1537"/>
                <a:gd name="T25" fmla="*/ 1060 h 1536"/>
                <a:gd name="T26" fmla="*/ 130 w 1537"/>
                <a:gd name="T27" fmla="*/ 990 h 1536"/>
                <a:gd name="T28" fmla="*/ 625 w 1537"/>
                <a:gd name="T29" fmla="*/ 768 h 1536"/>
                <a:gd name="T30" fmla="*/ 131 w 1537"/>
                <a:gd name="T31" fmla="*/ 545 h 1536"/>
                <a:gd name="T32" fmla="*/ 36 w 1537"/>
                <a:gd name="T33" fmla="*/ 478 h 1536"/>
                <a:gd name="T34" fmla="*/ 0 w 1537"/>
                <a:gd name="T35" fmla="*/ 0 h 1536"/>
                <a:gd name="T36" fmla="*/ 475 w 1537"/>
                <a:gd name="T37" fmla="*/ 36 h 1536"/>
                <a:gd name="T38" fmla="*/ 545 w 1537"/>
                <a:gd name="T39" fmla="*/ 131 h 1536"/>
                <a:gd name="T40" fmla="*/ 768 w 1537"/>
                <a:gd name="T41" fmla="*/ 625 h 1536"/>
                <a:gd name="T42" fmla="*/ 991 w 1537"/>
                <a:gd name="T43" fmla="*/ 131 h 1536"/>
                <a:gd name="T44" fmla="*/ 1058 w 1537"/>
                <a:gd name="T45" fmla="*/ 36 h 1536"/>
                <a:gd name="T46" fmla="*/ 1423 w 1537"/>
                <a:gd name="T47" fmla="*/ 1032 h 1536"/>
                <a:gd name="T48" fmla="*/ 869 w 1537"/>
                <a:gd name="T49" fmla="*/ 789 h 1536"/>
                <a:gd name="T50" fmla="*/ 1289 w 1537"/>
                <a:gd name="T51" fmla="*/ 370 h 1536"/>
                <a:gd name="T52" fmla="*/ 1440 w 1537"/>
                <a:gd name="T53" fmla="*/ 489 h 1536"/>
                <a:gd name="T54" fmla="*/ 1491 w 1537"/>
                <a:gd name="T55" fmla="*/ 60 h 1536"/>
                <a:gd name="T56" fmla="*/ 1098 w 1537"/>
                <a:gd name="T57" fmla="*/ 74 h 1536"/>
                <a:gd name="T58" fmla="*/ 1165 w 1537"/>
                <a:gd name="T59" fmla="*/ 291 h 1536"/>
                <a:gd name="T60" fmla="*/ 372 w 1537"/>
                <a:gd name="T61" fmla="*/ 291 h 1536"/>
                <a:gd name="T62" fmla="*/ 436 w 1537"/>
                <a:gd name="T63" fmla="*/ 74 h 1536"/>
                <a:gd name="T64" fmla="*/ 44 w 1537"/>
                <a:gd name="T65" fmla="*/ 44 h 1536"/>
                <a:gd name="T66" fmla="*/ 113 w 1537"/>
                <a:gd name="T67" fmla="*/ 505 h 1536"/>
                <a:gd name="T68" fmla="*/ 669 w 1537"/>
                <a:gd name="T69" fmla="*/ 750 h 1536"/>
                <a:gd name="T70" fmla="*/ 250 w 1537"/>
                <a:gd name="T71" fmla="*/ 1168 h 1536"/>
                <a:gd name="T72" fmla="*/ 74 w 1537"/>
                <a:gd name="T73" fmla="*/ 1093 h 1536"/>
                <a:gd name="T74" fmla="*/ 71 w 1537"/>
                <a:gd name="T75" fmla="*/ 1490 h 1536"/>
                <a:gd name="T76" fmla="*/ 475 w 1537"/>
                <a:gd name="T77" fmla="*/ 1454 h 1536"/>
                <a:gd name="T78" fmla="*/ 369 w 1537"/>
                <a:gd name="T79" fmla="*/ 1287 h 1536"/>
                <a:gd name="T80" fmla="*/ 787 w 1537"/>
                <a:gd name="T81" fmla="*/ 868 h 1536"/>
                <a:gd name="T82" fmla="*/ 1043 w 1537"/>
                <a:gd name="T83" fmla="*/ 1412 h 1536"/>
                <a:gd name="T84" fmla="*/ 1432 w 1537"/>
                <a:gd name="T85" fmla="*/ 1487 h 1536"/>
                <a:gd name="T86" fmla="*/ 1462 w 1537"/>
                <a:gd name="T87" fmla="*/ 110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37" h="1536">
                  <a:moveTo>
                    <a:pt x="1494" y="0"/>
                  </a:moveTo>
                  <a:cubicBezTo>
                    <a:pt x="1504" y="0"/>
                    <a:pt x="1514" y="0"/>
                    <a:pt x="1524" y="0"/>
                  </a:cubicBezTo>
                  <a:cubicBezTo>
                    <a:pt x="1535" y="9"/>
                    <a:pt x="1537" y="21"/>
                    <a:pt x="1535" y="35"/>
                  </a:cubicBezTo>
                  <a:cubicBezTo>
                    <a:pt x="1524" y="172"/>
                    <a:pt x="1513" y="310"/>
                    <a:pt x="1503" y="447"/>
                  </a:cubicBezTo>
                  <a:cubicBezTo>
                    <a:pt x="1501" y="476"/>
                    <a:pt x="1495" y="501"/>
                    <a:pt x="1470" y="519"/>
                  </a:cubicBezTo>
                  <a:cubicBezTo>
                    <a:pt x="1461" y="526"/>
                    <a:pt x="1453" y="535"/>
                    <a:pt x="1445" y="544"/>
                  </a:cubicBezTo>
                  <a:cubicBezTo>
                    <a:pt x="1428" y="560"/>
                    <a:pt x="1420" y="560"/>
                    <a:pt x="1403" y="544"/>
                  </a:cubicBezTo>
                  <a:cubicBezTo>
                    <a:pt x="1362" y="502"/>
                    <a:pt x="1320" y="461"/>
                    <a:pt x="1279" y="420"/>
                  </a:cubicBezTo>
                  <a:cubicBezTo>
                    <a:pt x="1275" y="416"/>
                    <a:pt x="1271" y="412"/>
                    <a:pt x="1270" y="411"/>
                  </a:cubicBezTo>
                  <a:cubicBezTo>
                    <a:pt x="1149" y="531"/>
                    <a:pt x="1030" y="651"/>
                    <a:pt x="912" y="769"/>
                  </a:cubicBezTo>
                  <a:cubicBezTo>
                    <a:pt x="1030" y="887"/>
                    <a:pt x="1149" y="1006"/>
                    <a:pt x="1270" y="1127"/>
                  </a:cubicBezTo>
                  <a:cubicBezTo>
                    <a:pt x="1273" y="1124"/>
                    <a:pt x="1276" y="1119"/>
                    <a:pt x="1280" y="1115"/>
                  </a:cubicBezTo>
                  <a:cubicBezTo>
                    <a:pt x="1322" y="1074"/>
                    <a:pt x="1363" y="1032"/>
                    <a:pt x="1405" y="990"/>
                  </a:cubicBezTo>
                  <a:cubicBezTo>
                    <a:pt x="1419" y="977"/>
                    <a:pt x="1429" y="977"/>
                    <a:pt x="1442" y="990"/>
                  </a:cubicBezTo>
                  <a:cubicBezTo>
                    <a:pt x="1459" y="1006"/>
                    <a:pt x="1475" y="1021"/>
                    <a:pt x="1490" y="1038"/>
                  </a:cubicBezTo>
                  <a:cubicBezTo>
                    <a:pt x="1495" y="1043"/>
                    <a:pt x="1499" y="1051"/>
                    <a:pt x="1500" y="1057"/>
                  </a:cubicBezTo>
                  <a:cubicBezTo>
                    <a:pt x="1502" y="1081"/>
                    <a:pt x="1504" y="1105"/>
                    <a:pt x="1506" y="1129"/>
                  </a:cubicBezTo>
                  <a:cubicBezTo>
                    <a:pt x="1516" y="1253"/>
                    <a:pt x="1525" y="1377"/>
                    <a:pt x="1535" y="1501"/>
                  </a:cubicBezTo>
                  <a:cubicBezTo>
                    <a:pt x="1537" y="1515"/>
                    <a:pt x="1535" y="1527"/>
                    <a:pt x="1524" y="1536"/>
                  </a:cubicBezTo>
                  <a:cubicBezTo>
                    <a:pt x="1514" y="1536"/>
                    <a:pt x="1504" y="1536"/>
                    <a:pt x="1494" y="1536"/>
                  </a:cubicBezTo>
                  <a:cubicBezTo>
                    <a:pt x="1491" y="1535"/>
                    <a:pt x="1487" y="1534"/>
                    <a:pt x="1484" y="1534"/>
                  </a:cubicBezTo>
                  <a:cubicBezTo>
                    <a:pt x="1343" y="1522"/>
                    <a:pt x="1201" y="1511"/>
                    <a:pt x="1060" y="1500"/>
                  </a:cubicBezTo>
                  <a:cubicBezTo>
                    <a:pt x="1052" y="1499"/>
                    <a:pt x="1044" y="1495"/>
                    <a:pt x="1039" y="1490"/>
                  </a:cubicBezTo>
                  <a:cubicBezTo>
                    <a:pt x="1022" y="1475"/>
                    <a:pt x="1006" y="1458"/>
                    <a:pt x="990" y="1442"/>
                  </a:cubicBezTo>
                  <a:cubicBezTo>
                    <a:pt x="977" y="1429"/>
                    <a:pt x="977" y="1419"/>
                    <a:pt x="990" y="1406"/>
                  </a:cubicBezTo>
                  <a:cubicBezTo>
                    <a:pt x="1015" y="1380"/>
                    <a:pt x="1041" y="1354"/>
                    <a:pt x="1067" y="1328"/>
                  </a:cubicBezTo>
                  <a:cubicBezTo>
                    <a:pt x="1087" y="1308"/>
                    <a:pt x="1107" y="1288"/>
                    <a:pt x="1126" y="1269"/>
                  </a:cubicBezTo>
                  <a:cubicBezTo>
                    <a:pt x="1006" y="1149"/>
                    <a:pt x="887" y="1030"/>
                    <a:pt x="769" y="912"/>
                  </a:cubicBezTo>
                  <a:cubicBezTo>
                    <a:pt x="650" y="1030"/>
                    <a:pt x="531" y="1150"/>
                    <a:pt x="411" y="1270"/>
                  </a:cubicBezTo>
                  <a:cubicBezTo>
                    <a:pt x="455" y="1314"/>
                    <a:pt x="500" y="1359"/>
                    <a:pt x="545" y="1405"/>
                  </a:cubicBezTo>
                  <a:cubicBezTo>
                    <a:pt x="559" y="1419"/>
                    <a:pt x="560" y="1429"/>
                    <a:pt x="545" y="1443"/>
                  </a:cubicBezTo>
                  <a:cubicBezTo>
                    <a:pt x="530" y="1459"/>
                    <a:pt x="515" y="1475"/>
                    <a:pt x="499" y="1489"/>
                  </a:cubicBezTo>
                  <a:cubicBezTo>
                    <a:pt x="493" y="1495"/>
                    <a:pt x="484" y="1499"/>
                    <a:pt x="477" y="1500"/>
                  </a:cubicBezTo>
                  <a:cubicBezTo>
                    <a:pt x="360" y="1509"/>
                    <a:pt x="243" y="1518"/>
                    <a:pt x="127" y="1528"/>
                  </a:cubicBezTo>
                  <a:cubicBezTo>
                    <a:pt x="98" y="1530"/>
                    <a:pt x="68" y="1533"/>
                    <a:pt x="39" y="1536"/>
                  </a:cubicBezTo>
                  <a:cubicBezTo>
                    <a:pt x="26" y="1536"/>
                    <a:pt x="13" y="1536"/>
                    <a:pt x="0" y="1536"/>
                  </a:cubicBezTo>
                  <a:cubicBezTo>
                    <a:pt x="0" y="1522"/>
                    <a:pt x="0" y="1508"/>
                    <a:pt x="0" y="1494"/>
                  </a:cubicBezTo>
                  <a:cubicBezTo>
                    <a:pt x="1" y="1491"/>
                    <a:pt x="2" y="1487"/>
                    <a:pt x="3" y="1484"/>
                  </a:cubicBezTo>
                  <a:cubicBezTo>
                    <a:pt x="14" y="1343"/>
                    <a:pt x="25" y="1201"/>
                    <a:pt x="36" y="1060"/>
                  </a:cubicBezTo>
                  <a:cubicBezTo>
                    <a:pt x="37" y="1052"/>
                    <a:pt x="41" y="1044"/>
                    <a:pt x="46" y="1039"/>
                  </a:cubicBezTo>
                  <a:cubicBezTo>
                    <a:pt x="61" y="1022"/>
                    <a:pt x="78" y="1006"/>
                    <a:pt x="94" y="990"/>
                  </a:cubicBezTo>
                  <a:cubicBezTo>
                    <a:pt x="107" y="977"/>
                    <a:pt x="117" y="977"/>
                    <a:pt x="130" y="990"/>
                  </a:cubicBezTo>
                  <a:cubicBezTo>
                    <a:pt x="151" y="1010"/>
                    <a:pt x="171" y="1030"/>
                    <a:pt x="191" y="1050"/>
                  </a:cubicBezTo>
                  <a:cubicBezTo>
                    <a:pt x="216" y="1076"/>
                    <a:pt x="242" y="1102"/>
                    <a:pt x="266" y="1126"/>
                  </a:cubicBezTo>
                  <a:cubicBezTo>
                    <a:pt x="387" y="1006"/>
                    <a:pt x="506" y="886"/>
                    <a:pt x="625" y="768"/>
                  </a:cubicBezTo>
                  <a:cubicBezTo>
                    <a:pt x="506" y="649"/>
                    <a:pt x="387" y="530"/>
                    <a:pt x="265" y="408"/>
                  </a:cubicBezTo>
                  <a:cubicBezTo>
                    <a:pt x="263" y="411"/>
                    <a:pt x="260" y="416"/>
                    <a:pt x="256" y="420"/>
                  </a:cubicBezTo>
                  <a:cubicBezTo>
                    <a:pt x="215" y="462"/>
                    <a:pt x="173" y="503"/>
                    <a:pt x="131" y="545"/>
                  </a:cubicBezTo>
                  <a:cubicBezTo>
                    <a:pt x="117" y="559"/>
                    <a:pt x="107" y="559"/>
                    <a:pt x="93" y="545"/>
                  </a:cubicBezTo>
                  <a:cubicBezTo>
                    <a:pt x="77" y="530"/>
                    <a:pt x="61" y="515"/>
                    <a:pt x="47" y="498"/>
                  </a:cubicBezTo>
                  <a:cubicBezTo>
                    <a:pt x="42" y="493"/>
                    <a:pt x="37" y="485"/>
                    <a:pt x="36" y="478"/>
                  </a:cubicBezTo>
                  <a:cubicBezTo>
                    <a:pt x="27" y="362"/>
                    <a:pt x="18" y="246"/>
                    <a:pt x="9" y="130"/>
                  </a:cubicBezTo>
                  <a:cubicBezTo>
                    <a:pt x="6" y="100"/>
                    <a:pt x="3" y="71"/>
                    <a:pt x="0" y="42"/>
                  </a:cubicBezTo>
                  <a:cubicBezTo>
                    <a:pt x="0" y="28"/>
                    <a:pt x="0" y="14"/>
                    <a:pt x="0" y="0"/>
                  </a:cubicBezTo>
                  <a:cubicBezTo>
                    <a:pt x="14" y="0"/>
                    <a:pt x="28" y="0"/>
                    <a:pt x="42" y="0"/>
                  </a:cubicBezTo>
                  <a:cubicBezTo>
                    <a:pt x="45" y="1"/>
                    <a:pt x="49" y="2"/>
                    <a:pt x="52" y="2"/>
                  </a:cubicBezTo>
                  <a:cubicBezTo>
                    <a:pt x="193" y="14"/>
                    <a:pt x="334" y="25"/>
                    <a:pt x="475" y="36"/>
                  </a:cubicBezTo>
                  <a:cubicBezTo>
                    <a:pt x="483" y="37"/>
                    <a:pt x="492" y="41"/>
                    <a:pt x="498" y="47"/>
                  </a:cubicBezTo>
                  <a:cubicBezTo>
                    <a:pt x="515" y="61"/>
                    <a:pt x="530" y="77"/>
                    <a:pt x="545" y="93"/>
                  </a:cubicBezTo>
                  <a:cubicBezTo>
                    <a:pt x="560" y="107"/>
                    <a:pt x="560" y="117"/>
                    <a:pt x="545" y="131"/>
                  </a:cubicBezTo>
                  <a:cubicBezTo>
                    <a:pt x="508" y="169"/>
                    <a:pt x="470" y="207"/>
                    <a:pt x="432" y="245"/>
                  </a:cubicBezTo>
                  <a:cubicBezTo>
                    <a:pt x="424" y="252"/>
                    <a:pt x="415" y="259"/>
                    <a:pt x="408" y="265"/>
                  </a:cubicBezTo>
                  <a:cubicBezTo>
                    <a:pt x="530" y="387"/>
                    <a:pt x="650" y="506"/>
                    <a:pt x="768" y="625"/>
                  </a:cubicBezTo>
                  <a:cubicBezTo>
                    <a:pt x="887" y="506"/>
                    <a:pt x="1006" y="387"/>
                    <a:pt x="1126" y="267"/>
                  </a:cubicBezTo>
                  <a:cubicBezTo>
                    <a:pt x="1124" y="265"/>
                    <a:pt x="1120" y="261"/>
                    <a:pt x="1117" y="258"/>
                  </a:cubicBezTo>
                  <a:cubicBezTo>
                    <a:pt x="1075" y="215"/>
                    <a:pt x="1033" y="173"/>
                    <a:pt x="991" y="131"/>
                  </a:cubicBezTo>
                  <a:cubicBezTo>
                    <a:pt x="976" y="117"/>
                    <a:pt x="976" y="107"/>
                    <a:pt x="991" y="93"/>
                  </a:cubicBezTo>
                  <a:cubicBezTo>
                    <a:pt x="1006" y="77"/>
                    <a:pt x="1021" y="61"/>
                    <a:pt x="1038" y="47"/>
                  </a:cubicBezTo>
                  <a:cubicBezTo>
                    <a:pt x="1043" y="42"/>
                    <a:pt x="1051" y="37"/>
                    <a:pt x="1058" y="36"/>
                  </a:cubicBezTo>
                  <a:cubicBezTo>
                    <a:pt x="1175" y="27"/>
                    <a:pt x="1291" y="18"/>
                    <a:pt x="1408" y="8"/>
                  </a:cubicBezTo>
                  <a:cubicBezTo>
                    <a:pt x="1437" y="6"/>
                    <a:pt x="1465" y="3"/>
                    <a:pt x="1494" y="0"/>
                  </a:cubicBezTo>
                  <a:close/>
                  <a:moveTo>
                    <a:pt x="1423" y="1032"/>
                  </a:moveTo>
                  <a:cubicBezTo>
                    <a:pt x="1378" y="1077"/>
                    <a:pt x="1333" y="1122"/>
                    <a:pt x="1288" y="1166"/>
                  </a:cubicBezTo>
                  <a:cubicBezTo>
                    <a:pt x="1272" y="1183"/>
                    <a:pt x="1263" y="1183"/>
                    <a:pt x="1247" y="1167"/>
                  </a:cubicBezTo>
                  <a:cubicBezTo>
                    <a:pt x="1121" y="1041"/>
                    <a:pt x="995" y="915"/>
                    <a:pt x="869" y="789"/>
                  </a:cubicBezTo>
                  <a:cubicBezTo>
                    <a:pt x="853" y="773"/>
                    <a:pt x="853" y="763"/>
                    <a:pt x="869" y="747"/>
                  </a:cubicBezTo>
                  <a:cubicBezTo>
                    <a:pt x="995" y="621"/>
                    <a:pt x="1121" y="496"/>
                    <a:pt x="1247" y="370"/>
                  </a:cubicBezTo>
                  <a:cubicBezTo>
                    <a:pt x="1263" y="353"/>
                    <a:pt x="1272" y="353"/>
                    <a:pt x="1289" y="370"/>
                  </a:cubicBezTo>
                  <a:cubicBezTo>
                    <a:pt x="1331" y="412"/>
                    <a:pt x="1373" y="454"/>
                    <a:pt x="1414" y="495"/>
                  </a:cubicBezTo>
                  <a:cubicBezTo>
                    <a:pt x="1417" y="498"/>
                    <a:pt x="1421" y="501"/>
                    <a:pt x="1425" y="505"/>
                  </a:cubicBezTo>
                  <a:cubicBezTo>
                    <a:pt x="1431" y="499"/>
                    <a:pt x="1435" y="493"/>
                    <a:pt x="1440" y="489"/>
                  </a:cubicBezTo>
                  <a:cubicBezTo>
                    <a:pt x="1456" y="477"/>
                    <a:pt x="1460" y="461"/>
                    <a:pt x="1461" y="442"/>
                  </a:cubicBezTo>
                  <a:cubicBezTo>
                    <a:pt x="1463" y="408"/>
                    <a:pt x="1466" y="375"/>
                    <a:pt x="1469" y="341"/>
                  </a:cubicBezTo>
                  <a:cubicBezTo>
                    <a:pt x="1476" y="247"/>
                    <a:pt x="1483" y="153"/>
                    <a:pt x="1491" y="60"/>
                  </a:cubicBezTo>
                  <a:cubicBezTo>
                    <a:pt x="1491" y="55"/>
                    <a:pt x="1491" y="50"/>
                    <a:pt x="1491" y="44"/>
                  </a:cubicBezTo>
                  <a:cubicBezTo>
                    <a:pt x="1454" y="47"/>
                    <a:pt x="1420" y="50"/>
                    <a:pt x="1385" y="52"/>
                  </a:cubicBezTo>
                  <a:cubicBezTo>
                    <a:pt x="1289" y="60"/>
                    <a:pt x="1194" y="69"/>
                    <a:pt x="1098" y="74"/>
                  </a:cubicBezTo>
                  <a:cubicBezTo>
                    <a:pt x="1066" y="76"/>
                    <a:pt x="1049" y="91"/>
                    <a:pt x="1032" y="113"/>
                  </a:cubicBezTo>
                  <a:cubicBezTo>
                    <a:pt x="1076" y="157"/>
                    <a:pt x="1121" y="202"/>
                    <a:pt x="1165" y="246"/>
                  </a:cubicBezTo>
                  <a:cubicBezTo>
                    <a:pt x="1183" y="264"/>
                    <a:pt x="1183" y="272"/>
                    <a:pt x="1165" y="291"/>
                  </a:cubicBezTo>
                  <a:cubicBezTo>
                    <a:pt x="1040" y="416"/>
                    <a:pt x="915" y="541"/>
                    <a:pt x="790" y="666"/>
                  </a:cubicBezTo>
                  <a:cubicBezTo>
                    <a:pt x="772" y="684"/>
                    <a:pt x="764" y="683"/>
                    <a:pt x="746" y="666"/>
                  </a:cubicBezTo>
                  <a:cubicBezTo>
                    <a:pt x="621" y="541"/>
                    <a:pt x="496" y="416"/>
                    <a:pt x="372" y="291"/>
                  </a:cubicBezTo>
                  <a:cubicBezTo>
                    <a:pt x="353" y="272"/>
                    <a:pt x="353" y="265"/>
                    <a:pt x="372" y="245"/>
                  </a:cubicBezTo>
                  <a:cubicBezTo>
                    <a:pt x="416" y="201"/>
                    <a:pt x="460" y="157"/>
                    <a:pt x="504" y="113"/>
                  </a:cubicBezTo>
                  <a:cubicBezTo>
                    <a:pt x="487" y="89"/>
                    <a:pt x="468" y="72"/>
                    <a:pt x="436" y="74"/>
                  </a:cubicBezTo>
                  <a:cubicBezTo>
                    <a:pt x="424" y="76"/>
                    <a:pt x="411" y="73"/>
                    <a:pt x="399" y="72"/>
                  </a:cubicBezTo>
                  <a:cubicBezTo>
                    <a:pt x="304" y="64"/>
                    <a:pt x="208" y="57"/>
                    <a:pt x="113" y="49"/>
                  </a:cubicBezTo>
                  <a:cubicBezTo>
                    <a:pt x="91" y="47"/>
                    <a:pt x="68" y="46"/>
                    <a:pt x="44" y="44"/>
                  </a:cubicBezTo>
                  <a:cubicBezTo>
                    <a:pt x="46" y="68"/>
                    <a:pt x="47" y="90"/>
                    <a:pt x="49" y="111"/>
                  </a:cubicBezTo>
                  <a:cubicBezTo>
                    <a:pt x="58" y="221"/>
                    <a:pt x="68" y="331"/>
                    <a:pt x="74" y="441"/>
                  </a:cubicBezTo>
                  <a:cubicBezTo>
                    <a:pt x="76" y="472"/>
                    <a:pt x="93" y="487"/>
                    <a:pt x="113" y="505"/>
                  </a:cubicBezTo>
                  <a:cubicBezTo>
                    <a:pt x="159" y="459"/>
                    <a:pt x="204" y="413"/>
                    <a:pt x="249" y="368"/>
                  </a:cubicBezTo>
                  <a:cubicBezTo>
                    <a:pt x="263" y="354"/>
                    <a:pt x="273" y="354"/>
                    <a:pt x="287" y="367"/>
                  </a:cubicBezTo>
                  <a:cubicBezTo>
                    <a:pt x="414" y="494"/>
                    <a:pt x="542" y="622"/>
                    <a:pt x="669" y="750"/>
                  </a:cubicBezTo>
                  <a:cubicBezTo>
                    <a:pt x="682" y="763"/>
                    <a:pt x="682" y="773"/>
                    <a:pt x="670" y="786"/>
                  </a:cubicBezTo>
                  <a:cubicBezTo>
                    <a:pt x="542" y="914"/>
                    <a:pt x="414" y="1041"/>
                    <a:pt x="287" y="1169"/>
                  </a:cubicBezTo>
                  <a:cubicBezTo>
                    <a:pt x="273" y="1182"/>
                    <a:pt x="263" y="1182"/>
                    <a:pt x="250" y="1168"/>
                  </a:cubicBezTo>
                  <a:cubicBezTo>
                    <a:pt x="208" y="1127"/>
                    <a:pt x="166" y="1085"/>
                    <a:pt x="124" y="1043"/>
                  </a:cubicBezTo>
                  <a:cubicBezTo>
                    <a:pt x="121" y="1039"/>
                    <a:pt x="118" y="1034"/>
                    <a:pt x="115" y="1029"/>
                  </a:cubicBezTo>
                  <a:cubicBezTo>
                    <a:pt x="94" y="1049"/>
                    <a:pt x="76" y="1063"/>
                    <a:pt x="74" y="1093"/>
                  </a:cubicBezTo>
                  <a:cubicBezTo>
                    <a:pt x="68" y="1204"/>
                    <a:pt x="58" y="1315"/>
                    <a:pt x="49" y="1426"/>
                  </a:cubicBezTo>
                  <a:cubicBezTo>
                    <a:pt x="47" y="1447"/>
                    <a:pt x="46" y="1469"/>
                    <a:pt x="44" y="1490"/>
                  </a:cubicBezTo>
                  <a:cubicBezTo>
                    <a:pt x="54" y="1490"/>
                    <a:pt x="63" y="1491"/>
                    <a:pt x="71" y="1490"/>
                  </a:cubicBezTo>
                  <a:cubicBezTo>
                    <a:pt x="132" y="1485"/>
                    <a:pt x="194" y="1481"/>
                    <a:pt x="255" y="1476"/>
                  </a:cubicBezTo>
                  <a:cubicBezTo>
                    <a:pt x="323" y="1470"/>
                    <a:pt x="391" y="1465"/>
                    <a:pt x="460" y="1459"/>
                  </a:cubicBezTo>
                  <a:cubicBezTo>
                    <a:pt x="465" y="1459"/>
                    <a:pt x="471" y="1457"/>
                    <a:pt x="475" y="1454"/>
                  </a:cubicBezTo>
                  <a:cubicBezTo>
                    <a:pt x="486" y="1445"/>
                    <a:pt x="495" y="1435"/>
                    <a:pt x="506" y="1426"/>
                  </a:cubicBezTo>
                  <a:cubicBezTo>
                    <a:pt x="501" y="1420"/>
                    <a:pt x="497" y="1416"/>
                    <a:pt x="494" y="1413"/>
                  </a:cubicBezTo>
                  <a:cubicBezTo>
                    <a:pt x="452" y="1371"/>
                    <a:pt x="410" y="1329"/>
                    <a:pt x="369" y="1287"/>
                  </a:cubicBezTo>
                  <a:cubicBezTo>
                    <a:pt x="354" y="1272"/>
                    <a:pt x="353" y="1263"/>
                    <a:pt x="368" y="1248"/>
                  </a:cubicBezTo>
                  <a:cubicBezTo>
                    <a:pt x="495" y="1121"/>
                    <a:pt x="622" y="994"/>
                    <a:pt x="749" y="867"/>
                  </a:cubicBezTo>
                  <a:cubicBezTo>
                    <a:pt x="763" y="853"/>
                    <a:pt x="773" y="853"/>
                    <a:pt x="787" y="868"/>
                  </a:cubicBezTo>
                  <a:cubicBezTo>
                    <a:pt x="914" y="994"/>
                    <a:pt x="1041" y="1121"/>
                    <a:pt x="1168" y="1248"/>
                  </a:cubicBezTo>
                  <a:cubicBezTo>
                    <a:pt x="1182" y="1262"/>
                    <a:pt x="1182" y="1272"/>
                    <a:pt x="1168" y="1287"/>
                  </a:cubicBezTo>
                  <a:cubicBezTo>
                    <a:pt x="1127" y="1328"/>
                    <a:pt x="1085" y="1370"/>
                    <a:pt x="1043" y="1412"/>
                  </a:cubicBezTo>
                  <a:cubicBezTo>
                    <a:pt x="1039" y="1416"/>
                    <a:pt x="1036" y="1420"/>
                    <a:pt x="1031" y="1424"/>
                  </a:cubicBezTo>
                  <a:cubicBezTo>
                    <a:pt x="1049" y="1441"/>
                    <a:pt x="1062" y="1459"/>
                    <a:pt x="1090" y="1461"/>
                  </a:cubicBezTo>
                  <a:cubicBezTo>
                    <a:pt x="1204" y="1468"/>
                    <a:pt x="1318" y="1479"/>
                    <a:pt x="1432" y="1487"/>
                  </a:cubicBezTo>
                  <a:cubicBezTo>
                    <a:pt x="1452" y="1489"/>
                    <a:pt x="1471" y="1490"/>
                    <a:pt x="1492" y="1492"/>
                  </a:cubicBezTo>
                  <a:cubicBezTo>
                    <a:pt x="1491" y="1480"/>
                    <a:pt x="1491" y="1471"/>
                    <a:pt x="1490" y="1462"/>
                  </a:cubicBezTo>
                  <a:cubicBezTo>
                    <a:pt x="1480" y="1342"/>
                    <a:pt x="1469" y="1222"/>
                    <a:pt x="1462" y="1101"/>
                  </a:cubicBezTo>
                  <a:cubicBezTo>
                    <a:pt x="1460" y="1070"/>
                    <a:pt x="1448" y="1049"/>
                    <a:pt x="1423" y="103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4" name="Freeform 184">
              <a:extLst>
                <a:ext uri="{FF2B5EF4-FFF2-40B4-BE49-F238E27FC236}">
                  <a16:creationId xmlns:a16="http://schemas.microsoft.com/office/drawing/2014/main" id="{795A3D03-A88A-F501-F009-380352E38F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9413" y="2530475"/>
              <a:ext cx="87313" cy="87313"/>
            </a:xfrm>
            <a:custGeom>
              <a:avLst/>
              <a:gdLst>
                <a:gd name="T0" fmla="*/ 294 w 295"/>
                <a:gd name="T1" fmla="*/ 271 h 295"/>
                <a:gd name="T2" fmla="*/ 265 w 295"/>
                <a:gd name="T3" fmla="*/ 294 h 295"/>
                <a:gd name="T4" fmla="*/ 29 w 295"/>
                <a:gd name="T5" fmla="*/ 275 h 295"/>
                <a:gd name="T6" fmla="*/ 4 w 295"/>
                <a:gd name="T7" fmla="*/ 260 h 295"/>
                <a:gd name="T8" fmla="*/ 14 w 295"/>
                <a:gd name="T9" fmla="*/ 234 h 295"/>
                <a:gd name="T10" fmla="*/ 234 w 295"/>
                <a:gd name="T11" fmla="*/ 13 h 295"/>
                <a:gd name="T12" fmla="*/ 261 w 295"/>
                <a:gd name="T13" fmla="*/ 4 h 295"/>
                <a:gd name="T14" fmla="*/ 275 w 295"/>
                <a:gd name="T15" fmla="*/ 28 h 295"/>
                <a:gd name="T16" fmla="*/ 294 w 295"/>
                <a:gd name="T17" fmla="*/ 271 h 295"/>
                <a:gd name="T18" fmla="*/ 237 w 295"/>
                <a:gd name="T19" fmla="*/ 77 h 295"/>
                <a:gd name="T20" fmla="*/ 77 w 295"/>
                <a:gd name="T21" fmla="*/ 237 h 295"/>
                <a:gd name="T22" fmla="*/ 250 w 295"/>
                <a:gd name="T23" fmla="*/ 250 h 295"/>
                <a:gd name="T24" fmla="*/ 237 w 295"/>
                <a:gd name="T25" fmla="*/ 77 h 2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5" h="295">
                  <a:moveTo>
                    <a:pt x="294" y="271"/>
                  </a:moveTo>
                  <a:cubicBezTo>
                    <a:pt x="295" y="287"/>
                    <a:pt x="287" y="295"/>
                    <a:pt x="265" y="294"/>
                  </a:cubicBezTo>
                  <a:cubicBezTo>
                    <a:pt x="186" y="288"/>
                    <a:pt x="107" y="281"/>
                    <a:pt x="29" y="275"/>
                  </a:cubicBezTo>
                  <a:cubicBezTo>
                    <a:pt x="18" y="274"/>
                    <a:pt x="8" y="272"/>
                    <a:pt x="4" y="260"/>
                  </a:cubicBezTo>
                  <a:cubicBezTo>
                    <a:pt x="0" y="249"/>
                    <a:pt x="6" y="241"/>
                    <a:pt x="14" y="234"/>
                  </a:cubicBezTo>
                  <a:cubicBezTo>
                    <a:pt x="87" y="160"/>
                    <a:pt x="161" y="87"/>
                    <a:pt x="234" y="13"/>
                  </a:cubicBezTo>
                  <a:cubicBezTo>
                    <a:pt x="242" y="6"/>
                    <a:pt x="250" y="0"/>
                    <a:pt x="261" y="4"/>
                  </a:cubicBezTo>
                  <a:cubicBezTo>
                    <a:pt x="272" y="8"/>
                    <a:pt x="274" y="17"/>
                    <a:pt x="275" y="28"/>
                  </a:cubicBezTo>
                  <a:cubicBezTo>
                    <a:pt x="281" y="107"/>
                    <a:pt x="288" y="186"/>
                    <a:pt x="294" y="271"/>
                  </a:cubicBezTo>
                  <a:close/>
                  <a:moveTo>
                    <a:pt x="237" y="77"/>
                  </a:moveTo>
                  <a:cubicBezTo>
                    <a:pt x="184" y="130"/>
                    <a:pt x="130" y="184"/>
                    <a:pt x="77" y="237"/>
                  </a:cubicBezTo>
                  <a:cubicBezTo>
                    <a:pt x="133" y="241"/>
                    <a:pt x="190" y="246"/>
                    <a:pt x="250" y="250"/>
                  </a:cubicBezTo>
                  <a:cubicBezTo>
                    <a:pt x="246" y="190"/>
                    <a:pt x="241" y="132"/>
                    <a:pt x="237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5" name="Freeform 185">
              <a:extLst>
                <a:ext uri="{FF2B5EF4-FFF2-40B4-BE49-F238E27FC236}">
                  <a16:creationId xmlns:a16="http://schemas.microsoft.com/office/drawing/2014/main" id="{CB05338F-DCDB-EA14-C0C5-70F8493F055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9850" y="2220913"/>
              <a:ext cx="88900" cy="88900"/>
            </a:xfrm>
            <a:custGeom>
              <a:avLst/>
              <a:gdLst>
                <a:gd name="T0" fmla="*/ 24 w 297"/>
                <a:gd name="T1" fmla="*/ 1 h 297"/>
                <a:gd name="T2" fmla="*/ 267 w 297"/>
                <a:gd name="T3" fmla="*/ 20 h 297"/>
                <a:gd name="T4" fmla="*/ 290 w 297"/>
                <a:gd name="T5" fmla="*/ 35 h 297"/>
                <a:gd name="T6" fmla="*/ 282 w 297"/>
                <a:gd name="T7" fmla="*/ 61 h 297"/>
                <a:gd name="T8" fmla="*/ 62 w 297"/>
                <a:gd name="T9" fmla="*/ 281 h 297"/>
                <a:gd name="T10" fmla="*/ 34 w 297"/>
                <a:gd name="T11" fmla="*/ 290 h 297"/>
                <a:gd name="T12" fmla="*/ 20 w 297"/>
                <a:gd name="T13" fmla="*/ 266 h 297"/>
                <a:gd name="T14" fmla="*/ 1 w 297"/>
                <a:gd name="T15" fmla="*/ 31 h 297"/>
                <a:gd name="T16" fmla="*/ 24 w 297"/>
                <a:gd name="T17" fmla="*/ 1 h 297"/>
                <a:gd name="T18" fmla="*/ 45 w 297"/>
                <a:gd name="T19" fmla="*/ 45 h 297"/>
                <a:gd name="T20" fmla="*/ 58 w 297"/>
                <a:gd name="T21" fmla="*/ 219 h 297"/>
                <a:gd name="T22" fmla="*/ 219 w 297"/>
                <a:gd name="T23" fmla="*/ 58 h 297"/>
                <a:gd name="T24" fmla="*/ 45 w 297"/>
                <a:gd name="T25" fmla="*/ 45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7" h="297">
                  <a:moveTo>
                    <a:pt x="24" y="1"/>
                  </a:moveTo>
                  <a:cubicBezTo>
                    <a:pt x="110" y="7"/>
                    <a:pt x="188" y="13"/>
                    <a:pt x="267" y="20"/>
                  </a:cubicBezTo>
                  <a:cubicBezTo>
                    <a:pt x="275" y="21"/>
                    <a:pt x="286" y="28"/>
                    <a:pt x="290" y="35"/>
                  </a:cubicBezTo>
                  <a:cubicBezTo>
                    <a:pt x="297" y="44"/>
                    <a:pt x="289" y="53"/>
                    <a:pt x="282" y="61"/>
                  </a:cubicBezTo>
                  <a:cubicBezTo>
                    <a:pt x="208" y="134"/>
                    <a:pt x="135" y="208"/>
                    <a:pt x="62" y="281"/>
                  </a:cubicBezTo>
                  <a:cubicBezTo>
                    <a:pt x="54" y="289"/>
                    <a:pt x="44" y="297"/>
                    <a:pt x="34" y="290"/>
                  </a:cubicBezTo>
                  <a:cubicBezTo>
                    <a:pt x="27" y="285"/>
                    <a:pt x="21" y="275"/>
                    <a:pt x="20" y="266"/>
                  </a:cubicBezTo>
                  <a:cubicBezTo>
                    <a:pt x="13" y="188"/>
                    <a:pt x="7" y="109"/>
                    <a:pt x="1" y="31"/>
                  </a:cubicBezTo>
                  <a:cubicBezTo>
                    <a:pt x="0" y="7"/>
                    <a:pt x="7" y="0"/>
                    <a:pt x="24" y="1"/>
                  </a:cubicBezTo>
                  <a:close/>
                  <a:moveTo>
                    <a:pt x="45" y="45"/>
                  </a:moveTo>
                  <a:cubicBezTo>
                    <a:pt x="49" y="106"/>
                    <a:pt x="54" y="163"/>
                    <a:pt x="58" y="219"/>
                  </a:cubicBezTo>
                  <a:cubicBezTo>
                    <a:pt x="112" y="165"/>
                    <a:pt x="166" y="112"/>
                    <a:pt x="219" y="58"/>
                  </a:cubicBezTo>
                  <a:cubicBezTo>
                    <a:pt x="163" y="54"/>
                    <a:pt x="105" y="49"/>
                    <a:pt x="4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6" name="Freeform 186">
              <a:extLst>
                <a:ext uri="{FF2B5EF4-FFF2-40B4-BE49-F238E27FC236}">
                  <a16:creationId xmlns:a16="http://schemas.microsoft.com/office/drawing/2014/main" id="{6C104FEC-FA3C-9414-98B3-3C1D381525D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999413" y="2220913"/>
              <a:ext cx="87313" cy="87313"/>
            </a:xfrm>
            <a:custGeom>
              <a:avLst/>
              <a:gdLst>
                <a:gd name="T0" fmla="*/ 295 w 296"/>
                <a:gd name="T1" fmla="*/ 25 h 296"/>
                <a:gd name="T2" fmla="*/ 276 w 296"/>
                <a:gd name="T3" fmla="*/ 268 h 296"/>
                <a:gd name="T4" fmla="*/ 261 w 296"/>
                <a:gd name="T5" fmla="*/ 290 h 296"/>
                <a:gd name="T6" fmla="*/ 235 w 296"/>
                <a:gd name="T7" fmla="*/ 282 h 296"/>
                <a:gd name="T8" fmla="*/ 14 w 296"/>
                <a:gd name="T9" fmla="*/ 61 h 296"/>
                <a:gd name="T10" fmla="*/ 6 w 296"/>
                <a:gd name="T11" fmla="*/ 34 h 296"/>
                <a:gd name="T12" fmla="*/ 28 w 296"/>
                <a:gd name="T13" fmla="*/ 20 h 296"/>
                <a:gd name="T14" fmla="*/ 267 w 296"/>
                <a:gd name="T15" fmla="*/ 1 h 296"/>
                <a:gd name="T16" fmla="*/ 295 w 296"/>
                <a:gd name="T17" fmla="*/ 25 h 296"/>
                <a:gd name="T18" fmla="*/ 251 w 296"/>
                <a:gd name="T19" fmla="*/ 45 h 296"/>
                <a:gd name="T20" fmla="*/ 76 w 296"/>
                <a:gd name="T21" fmla="*/ 58 h 296"/>
                <a:gd name="T22" fmla="*/ 238 w 296"/>
                <a:gd name="T23" fmla="*/ 220 h 296"/>
                <a:gd name="T24" fmla="*/ 251 w 296"/>
                <a:gd name="T25" fmla="*/ 45 h 2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96" h="296">
                  <a:moveTo>
                    <a:pt x="295" y="25"/>
                  </a:moveTo>
                  <a:cubicBezTo>
                    <a:pt x="288" y="109"/>
                    <a:pt x="283" y="189"/>
                    <a:pt x="276" y="268"/>
                  </a:cubicBezTo>
                  <a:cubicBezTo>
                    <a:pt x="275" y="276"/>
                    <a:pt x="268" y="286"/>
                    <a:pt x="261" y="290"/>
                  </a:cubicBezTo>
                  <a:cubicBezTo>
                    <a:pt x="252" y="296"/>
                    <a:pt x="243" y="290"/>
                    <a:pt x="235" y="282"/>
                  </a:cubicBezTo>
                  <a:cubicBezTo>
                    <a:pt x="162" y="208"/>
                    <a:pt x="88" y="134"/>
                    <a:pt x="14" y="61"/>
                  </a:cubicBezTo>
                  <a:cubicBezTo>
                    <a:pt x="6" y="53"/>
                    <a:pt x="0" y="44"/>
                    <a:pt x="6" y="34"/>
                  </a:cubicBezTo>
                  <a:cubicBezTo>
                    <a:pt x="10" y="28"/>
                    <a:pt x="20" y="21"/>
                    <a:pt x="28" y="20"/>
                  </a:cubicBezTo>
                  <a:cubicBezTo>
                    <a:pt x="107" y="13"/>
                    <a:pt x="187" y="7"/>
                    <a:pt x="267" y="1"/>
                  </a:cubicBezTo>
                  <a:cubicBezTo>
                    <a:pt x="288" y="0"/>
                    <a:pt x="296" y="8"/>
                    <a:pt x="295" y="25"/>
                  </a:cubicBezTo>
                  <a:close/>
                  <a:moveTo>
                    <a:pt x="251" y="45"/>
                  </a:moveTo>
                  <a:cubicBezTo>
                    <a:pt x="190" y="49"/>
                    <a:pt x="133" y="54"/>
                    <a:pt x="76" y="58"/>
                  </a:cubicBezTo>
                  <a:cubicBezTo>
                    <a:pt x="130" y="112"/>
                    <a:pt x="184" y="166"/>
                    <a:pt x="238" y="220"/>
                  </a:cubicBezTo>
                  <a:cubicBezTo>
                    <a:pt x="242" y="163"/>
                    <a:pt x="247" y="105"/>
                    <a:pt x="25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97" name="Freeform 187">
              <a:extLst>
                <a:ext uri="{FF2B5EF4-FFF2-40B4-BE49-F238E27FC236}">
                  <a16:creationId xmlns:a16="http://schemas.microsoft.com/office/drawing/2014/main" id="{D2C4F345-348D-01A9-DC5A-68140CCD3FE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89850" y="2528888"/>
              <a:ext cx="88900" cy="88900"/>
            </a:xfrm>
            <a:custGeom>
              <a:avLst/>
              <a:gdLst>
                <a:gd name="T0" fmla="*/ 29 w 297"/>
                <a:gd name="T1" fmla="*/ 296 h 297"/>
                <a:gd name="T2" fmla="*/ 1 w 297"/>
                <a:gd name="T3" fmla="*/ 268 h 297"/>
                <a:gd name="T4" fmla="*/ 20 w 297"/>
                <a:gd name="T5" fmla="*/ 30 h 297"/>
                <a:gd name="T6" fmla="*/ 35 w 297"/>
                <a:gd name="T7" fmla="*/ 7 h 297"/>
                <a:gd name="T8" fmla="*/ 61 w 297"/>
                <a:gd name="T9" fmla="*/ 15 h 297"/>
                <a:gd name="T10" fmla="*/ 282 w 297"/>
                <a:gd name="T11" fmla="*/ 236 h 297"/>
                <a:gd name="T12" fmla="*/ 290 w 297"/>
                <a:gd name="T13" fmla="*/ 262 h 297"/>
                <a:gd name="T14" fmla="*/ 267 w 297"/>
                <a:gd name="T15" fmla="*/ 277 h 297"/>
                <a:gd name="T16" fmla="*/ 65 w 297"/>
                <a:gd name="T17" fmla="*/ 293 h 297"/>
                <a:gd name="T18" fmla="*/ 29 w 297"/>
                <a:gd name="T19" fmla="*/ 296 h 297"/>
                <a:gd name="T20" fmla="*/ 58 w 297"/>
                <a:gd name="T21" fmla="*/ 78 h 297"/>
                <a:gd name="T22" fmla="*/ 45 w 297"/>
                <a:gd name="T23" fmla="*/ 252 h 297"/>
                <a:gd name="T24" fmla="*/ 220 w 297"/>
                <a:gd name="T25" fmla="*/ 239 h 297"/>
                <a:gd name="T26" fmla="*/ 58 w 297"/>
                <a:gd name="T27" fmla="*/ 78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7" h="297">
                  <a:moveTo>
                    <a:pt x="29" y="296"/>
                  </a:moveTo>
                  <a:cubicBezTo>
                    <a:pt x="8" y="297"/>
                    <a:pt x="0" y="289"/>
                    <a:pt x="1" y="268"/>
                  </a:cubicBezTo>
                  <a:cubicBezTo>
                    <a:pt x="7" y="189"/>
                    <a:pt x="13" y="109"/>
                    <a:pt x="20" y="30"/>
                  </a:cubicBezTo>
                  <a:cubicBezTo>
                    <a:pt x="21" y="22"/>
                    <a:pt x="27" y="11"/>
                    <a:pt x="35" y="7"/>
                  </a:cubicBezTo>
                  <a:cubicBezTo>
                    <a:pt x="44" y="0"/>
                    <a:pt x="53" y="7"/>
                    <a:pt x="61" y="15"/>
                  </a:cubicBezTo>
                  <a:cubicBezTo>
                    <a:pt x="134" y="89"/>
                    <a:pt x="208" y="163"/>
                    <a:pt x="282" y="236"/>
                  </a:cubicBezTo>
                  <a:cubicBezTo>
                    <a:pt x="290" y="244"/>
                    <a:pt x="297" y="253"/>
                    <a:pt x="290" y="262"/>
                  </a:cubicBezTo>
                  <a:cubicBezTo>
                    <a:pt x="285" y="269"/>
                    <a:pt x="275" y="276"/>
                    <a:pt x="267" y="277"/>
                  </a:cubicBezTo>
                  <a:cubicBezTo>
                    <a:pt x="200" y="283"/>
                    <a:pt x="132" y="288"/>
                    <a:pt x="65" y="293"/>
                  </a:cubicBezTo>
                  <a:cubicBezTo>
                    <a:pt x="53" y="294"/>
                    <a:pt x="41" y="295"/>
                    <a:pt x="29" y="296"/>
                  </a:cubicBezTo>
                  <a:close/>
                  <a:moveTo>
                    <a:pt x="58" y="78"/>
                  </a:moveTo>
                  <a:cubicBezTo>
                    <a:pt x="54" y="134"/>
                    <a:pt x="49" y="192"/>
                    <a:pt x="45" y="252"/>
                  </a:cubicBezTo>
                  <a:cubicBezTo>
                    <a:pt x="105" y="248"/>
                    <a:pt x="163" y="243"/>
                    <a:pt x="220" y="239"/>
                  </a:cubicBezTo>
                  <a:cubicBezTo>
                    <a:pt x="166" y="185"/>
                    <a:pt x="112" y="131"/>
                    <a:pt x="58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98" name="Group 397">
            <a:extLst>
              <a:ext uri="{FF2B5EF4-FFF2-40B4-BE49-F238E27FC236}">
                <a16:creationId xmlns:a16="http://schemas.microsoft.com/office/drawing/2014/main" id="{A4803F9E-B9B8-7744-DC68-FB509645706D}"/>
              </a:ext>
            </a:extLst>
          </p:cNvPr>
          <p:cNvGrpSpPr/>
          <p:nvPr/>
        </p:nvGrpSpPr>
        <p:grpSpPr>
          <a:xfrm>
            <a:off x="1822339" y="4334179"/>
            <a:ext cx="457200" cy="438151"/>
            <a:chOff x="381000" y="2581275"/>
            <a:chExt cx="457200" cy="438151"/>
          </a:xfrm>
          <a:solidFill>
            <a:srgbClr val="43266B"/>
          </a:solidFill>
        </p:grpSpPr>
        <p:sp>
          <p:nvSpPr>
            <p:cNvPr id="399" name="Freeform 191">
              <a:extLst>
                <a:ext uri="{FF2B5EF4-FFF2-40B4-BE49-F238E27FC236}">
                  <a16:creationId xmlns:a16="http://schemas.microsoft.com/office/drawing/2014/main" id="{C11C7A6D-0DCE-ADAC-9011-A1FF751981A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1000" y="2763838"/>
              <a:ext cx="457200" cy="255588"/>
            </a:xfrm>
            <a:custGeom>
              <a:avLst/>
              <a:gdLst>
                <a:gd name="T0" fmla="*/ 1079 w 1537"/>
                <a:gd name="T1" fmla="*/ 829 h 863"/>
                <a:gd name="T2" fmla="*/ 683 w 1537"/>
                <a:gd name="T3" fmla="*/ 818 h 863"/>
                <a:gd name="T4" fmla="*/ 666 w 1537"/>
                <a:gd name="T5" fmla="*/ 654 h 863"/>
                <a:gd name="T6" fmla="*/ 504 w 1537"/>
                <a:gd name="T7" fmla="*/ 818 h 863"/>
                <a:gd name="T8" fmla="*/ 459 w 1537"/>
                <a:gd name="T9" fmla="*/ 832 h 863"/>
                <a:gd name="T10" fmla="*/ 1 w 1537"/>
                <a:gd name="T11" fmla="*/ 632 h 863"/>
                <a:gd name="T12" fmla="*/ 116 w 1537"/>
                <a:gd name="T13" fmla="*/ 320 h 863"/>
                <a:gd name="T14" fmla="*/ 364 w 1537"/>
                <a:gd name="T15" fmla="*/ 14 h 863"/>
                <a:gd name="T16" fmla="*/ 451 w 1537"/>
                <a:gd name="T17" fmla="*/ 452 h 863"/>
                <a:gd name="T18" fmla="*/ 574 w 1537"/>
                <a:gd name="T19" fmla="*/ 412 h 863"/>
                <a:gd name="T20" fmla="*/ 917 w 1537"/>
                <a:gd name="T21" fmla="*/ 133 h 863"/>
                <a:gd name="T22" fmla="*/ 944 w 1537"/>
                <a:gd name="T23" fmla="*/ 543 h 863"/>
                <a:gd name="T24" fmla="*/ 1114 w 1537"/>
                <a:gd name="T25" fmla="*/ 46 h 863"/>
                <a:gd name="T26" fmla="*/ 1423 w 1537"/>
                <a:gd name="T27" fmla="*/ 307 h 863"/>
                <a:gd name="T28" fmla="*/ 1537 w 1537"/>
                <a:gd name="T29" fmla="*/ 608 h 863"/>
                <a:gd name="T30" fmla="*/ 727 w 1537"/>
                <a:gd name="T31" fmla="*/ 261 h 863"/>
                <a:gd name="T32" fmla="*/ 805 w 1537"/>
                <a:gd name="T33" fmla="*/ 536 h 863"/>
                <a:gd name="T34" fmla="*/ 1204 w 1537"/>
                <a:gd name="T35" fmla="*/ 474 h 863"/>
                <a:gd name="T36" fmla="*/ 1278 w 1537"/>
                <a:gd name="T37" fmla="*/ 233 h 863"/>
                <a:gd name="T38" fmla="*/ 364 w 1537"/>
                <a:gd name="T39" fmla="*/ 235 h 863"/>
                <a:gd name="T40" fmla="*/ 175 w 1537"/>
                <a:gd name="T41" fmla="*/ 291 h 863"/>
                <a:gd name="T42" fmla="*/ 461 w 1537"/>
                <a:gd name="T43" fmla="*/ 279 h 863"/>
                <a:gd name="T44" fmla="*/ 1403 w 1537"/>
                <a:gd name="T45" fmla="*/ 541 h 863"/>
                <a:gd name="T46" fmla="*/ 1318 w 1537"/>
                <a:gd name="T47" fmla="*/ 742 h 863"/>
                <a:gd name="T48" fmla="*/ 167 w 1537"/>
                <a:gd name="T49" fmla="*/ 561 h 863"/>
                <a:gd name="T50" fmla="*/ 225 w 1537"/>
                <a:gd name="T51" fmla="*/ 751 h 863"/>
                <a:gd name="T52" fmla="*/ 828 w 1537"/>
                <a:gd name="T53" fmla="*/ 668 h 863"/>
                <a:gd name="T54" fmla="*/ 1033 w 1537"/>
                <a:gd name="T55" fmla="*/ 817 h 863"/>
                <a:gd name="T56" fmla="*/ 869 w 1537"/>
                <a:gd name="T57" fmla="*/ 655 h 863"/>
                <a:gd name="T58" fmla="*/ 793 w 1537"/>
                <a:gd name="T59" fmla="*/ 120 h 863"/>
                <a:gd name="T60" fmla="*/ 640 w 1537"/>
                <a:gd name="T61" fmla="*/ 296 h 863"/>
                <a:gd name="T62" fmla="*/ 921 w 1537"/>
                <a:gd name="T63" fmla="*/ 299 h 863"/>
                <a:gd name="T64" fmla="*/ 1193 w 1537"/>
                <a:gd name="T65" fmla="*/ 151 h 863"/>
                <a:gd name="T66" fmla="*/ 1353 w 1537"/>
                <a:gd name="T67" fmla="*/ 110 h 863"/>
                <a:gd name="T68" fmla="*/ 1072 w 1537"/>
                <a:gd name="T69" fmla="*/ 246 h 863"/>
                <a:gd name="T70" fmla="*/ 230 w 1537"/>
                <a:gd name="T71" fmla="*/ 83 h 863"/>
                <a:gd name="T72" fmla="*/ 193 w 1537"/>
                <a:gd name="T73" fmla="*/ 189 h 863"/>
                <a:gd name="T74" fmla="*/ 463 w 1537"/>
                <a:gd name="T75" fmla="*/ 233 h 863"/>
                <a:gd name="T76" fmla="*/ 398 w 1537"/>
                <a:gd name="T77" fmla="*/ 751 h 863"/>
                <a:gd name="T78" fmla="*/ 505 w 1537"/>
                <a:gd name="T79" fmla="*/ 541 h 863"/>
                <a:gd name="T80" fmla="*/ 1127 w 1537"/>
                <a:gd name="T81" fmla="*/ 590 h 863"/>
                <a:gd name="T82" fmla="*/ 1005 w 1537"/>
                <a:gd name="T83" fmla="*/ 578 h 863"/>
                <a:gd name="T84" fmla="*/ 1130 w 1537"/>
                <a:gd name="T85" fmla="*/ 689 h 863"/>
                <a:gd name="T86" fmla="*/ 811 w 1537"/>
                <a:gd name="T87" fmla="*/ 804 h 863"/>
                <a:gd name="T88" fmla="*/ 716 w 1537"/>
                <a:gd name="T89" fmla="*/ 770 h 863"/>
                <a:gd name="T90" fmla="*/ 1278 w 1537"/>
                <a:gd name="T91" fmla="*/ 702 h 863"/>
                <a:gd name="T92" fmla="*/ 1173 w 1537"/>
                <a:gd name="T93" fmla="*/ 717 h 863"/>
                <a:gd name="T94" fmla="*/ 365 w 1537"/>
                <a:gd name="T95" fmla="*/ 706 h 863"/>
                <a:gd name="T96" fmla="*/ 259 w 1537"/>
                <a:gd name="T97" fmla="*/ 720 h 863"/>
                <a:gd name="T98" fmla="*/ 815 w 1537"/>
                <a:gd name="T99" fmla="*/ 583 h 863"/>
                <a:gd name="T100" fmla="*/ 672 w 1537"/>
                <a:gd name="T101" fmla="*/ 555 h 863"/>
                <a:gd name="T102" fmla="*/ 390 w 1537"/>
                <a:gd name="T103" fmla="*/ 550 h 863"/>
                <a:gd name="T104" fmla="*/ 390 w 1537"/>
                <a:gd name="T105" fmla="*/ 550 h 863"/>
                <a:gd name="T106" fmla="*/ 1323 w 1537"/>
                <a:gd name="T107" fmla="*/ 489 h 863"/>
                <a:gd name="T108" fmla="*/ 170 w 1537"/>
                <a:gd name="T109" fmla="*/ 510 h 863"/>
                <a:gd name="T110" fmla="*/ 1148 w 1537"/>
                <a:gd name="T111" fmla="*/ 550 h 863"/>
                <a:gd name="T112" fmla="*/ 1228 w 1537"/>
                <a:gd name="T113" fmla="*/ 587 h 863"/>
                <a:gd name="T114" fmla="*/ 300 w 1537"/>
                <a:gd name="T115" fmla="*/ 587 h 863"/>
                <a:gd name="T116" fmla="*/ 753 w 1537"/>
                <a:gd name="T117" fmla="*/ 652 h 8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37" h="863">
                  <a:moveTo>
                    <a:pt x="1537" y="773"/>
                  </a:moveTo>
                  <a:cubicBezTo>
                    <a:pt x="1529" y="792"/>
                    <a:pt x="1514" y="798"/>
                    <a:pt x="1494" y="797"/>
                  </a:cubicBezTo>
                  <a:cubicBezTo>
                    <a:pt x="1362" y="797"/>
                    <a:pt x="1231" y="797"/>
                    <a:pt x="1099" y="797"/>
                  </a:cubicBezTo>
                  <a:cubicBezTo>
                    <a:pt x="1093" y="797"/>
                    <a:pt x="1087" y="797"/>
                    <a:pt x="1079" y="797"/>
                  </a:cubicBezTo>
                  <a:cubicBezTo>
                    <a:pt x="1079" y="808"/>
                    <a:pt x="1080" y="819"/>
                    <a:pt x="1079" y="829"/>
                  </a:cubicBezTo>
                  <a:cubicBezTo>
                    <a:pt x="1078" y="852"/>
                    <a:pt x="1066" y="863"/>
                    <a:pt x="1044" y="863"/>
                  </a:cubicBezTo>
                  <a:cubicBezTo>
                    <a:pt x="908" y="863"/>
                    <a:pt x="772" y="863"/>
                    <a:pt x="636" y="863"/>
                  </a:cubicBezTo>
                  <a:cubicBezTo>
                    <a:pt x="618" y="863"/>
                    <a:pt x="608" y="854"/>
                    <a:pt x="609" y="840"/>
                  </a:cubicBezTo>
                  <a:cubicBezTo>
                    <a:pt x="609" y="826"/>
                    <a:pt x="619" y="818"/>
                    <a:pt x="635" y="818"/>
                  </a:cubicBezTo>
                  <a:cubicBezTo>
                    <a:pt x="650" y="818"/>
                    <a:pt x="665" y="818"/>
                    <a:pt x="683" y="818"/>
                  </a:cubicBezTo>
                  <a:cubicBezTo>
                    <a:pt x="678" y="809"/>
                    <a:pt x="675" y="802"/>
                    <a:pt x="670" y="795"/>
                  </a:cubicBezTo>
                  <a:cubicBezTo>
                    <a:pt x="664" y="785"/>
                    <a:pt x="663" y="775"/>
                    <a:pt x="669" y="764"/>
                  </a:cubicBezTo>
                  <a:cubicBezTo>
                    <a:pt x="681" y="738"/>
                    <a:pt x="694" y="711"/>
                    <a:pt x="706" y="684"/>
                  </a:cubicBezTo>
                  <a:cubicBezTo>
                    <a:pt x="708" y="678"/>
                    <a:pt x="709" y="670"/>
                    <a:pt x="711" y="661"/>
                  </a:cubicBezTo>
                  <a:cubicBezTo>
                    <a:pt x="692" y="668"/>
                    <a:pt x="679" y="662"/>
                    <a:pt x="666" y="654"/>
                  </a:cubicBezTo>
                  <a:cubicBezTo>
                    <a:pt x="642" y="638"/>
                    <a:pt x="618" y="623"/>
                    <a:pt x="593" y="607"/>
                  </a:cubicBezTo>
                  <a:cubicBezTo>
                    <a:pt x="587" y="602"/>
                    <a:pt x="582" y="602"/>
                    <a:pt x="575" y="606"/>
                  </a:cubicBezTo>
                  <a:cubicBezTo>
                    <a:pt x="560" y="616"/>
                    <a:pt x="545" y="624"/>
                    <a:pt x="531" y="634"/>
                  </a:cubicBezTo>
                  <a:cubicBezTo>
                    <a:pt x="514" y="646"/>
                    <a:pt x="505" y="662"/>
                    <a:pt x="504" y="683"/>
                  </a:cubicBezTo>
                  <a:cubicBezTo>
                    <a:pt x="504" y="727"/>
                    <a:pt x="504" y="772"/>
                    <a:pt x="504" y="818"/>
                  </a:cubicBezTo>
                  <a:cubicBezTo>
                    <a:pt x="512" y="818"/>
                    <a:pt x="519" y="818"/>
                    <a:pt x="527" y="818"/>
                  </a:cubicBezTo>
                  <a:cubicBezTo>
                    <a:pt x="540" y="819"/>
                    <a:pt x="549" y="828"/>
                    <a:pt x="549" y="839"/>
                  </a:cubicBezTo>
                  <a:cubicBezTo>
                    <a:pt x="550" y="852"/>
                    <a:pt x="541" y="862"/>
                    <a:pt x="527" y="863"/>
                  </a:cubicBezTo>
                  <a:cubicBezTo>
                    <a:pt x="515" y="863"/>
                    <a:pt x="503" y="863"/>
                    <a:pt x="491" y="863"/>
                  </a:cubicBezTo>
                  <a:cubicBezTo>
                    <a:pt x="472" y="862"/>
                    <a:pt x="461" y="851"/>
                    <a:pt x="459" y="832"/>
                  </a:cubicBezTo>
                  <a:cubicBezTo>
                    <a:pt x="458" y="821"/>
                    <a:pt x="459" y="810"/>
                    <a:pt x="459" y="797"/>
                  </a:cubicBezTo>
                  <a:cubicBezTo>
                    <a:pt x="451" y="797"/>
                    <a:pt x="446" y="797"/>
                    <a:pt x="440" y="797"/>
                  </a:cubicBezTo>
                  <a:cubicBezTo>
                    <a:pt x="308" y="797"/>
                    <a:pt x="176" y="797"/>
                    <a:pt x="44" y="797"/>
                  </a:cubicBezTo>
                  <a:cubicBezTo>
                    <a:pt x="11" y="797"/>
                    <a:pt x="1" y="787"/>
                    <a:pt x="1" y="754"/>
                  </a:cubicBezTo>
                  <a:cubicBezTo>
                    <a:pt x="1" y="713"/>
                    <a:pt x="2" y="673"/>
                    <a:pt x="1" y="632"/>
                  </a:cubicBezTo>
                  <a:cubicBezTo>
                    <a:pt x="0" y="583"/>
                    <a:pt x="21" y="546"/>
                    <a:pt x="63" y="521"/>
                  </a:cubicBezTo>
                  <a:cubicBezTo>
                    <a:pt x="95" y="501"/>
                    <a:pt x="127" y="482"/>
                    <a:pt x="159" y="463"/>
                  </a:cubicBezTo>
                  <a:cubicBezTo>
                    <a:pt x="164" y="460"/>
                    <a:pt x="168" y="457"/>
                    <a:pt x="171" y="456"/>
                  </a:cubicBezTo>
                  <a:cubicBezTo>
                    <a:pt x="157" y="432"/>
                    <a:pt x="140" y="410"/>
                    <a:pt x="130" y="385"/>
                  </a:cubicBezTo>
                  <a:cubicBezTo>
                    <a:pt x="121" y="365"/>
                    <a:pt x="117" y="342"/>
                    <a:pt x="116" y="320"/>
                  </a:cubicBezTo>
                  <a:cubicBezTo>
                    <a:pt x="113" y="274"/>
                    <a:pt x="113" y="228"/>
                    <a:pt x="116" y="182"/>
                  </a:cubicBezTo>
                  <a:cubicBezTo>
                    <a:pt x="117" y="157"/>
                    <a:pt x="122" y="131"/>
                    <a:pt x="130" y="107"/>
                  </a:cubicBezTo>
                  <a:cubicBezTo>
                    <a:pt x="141" y="75"/>
                    <a:pt x="164" y="55"/>
                    <a:pt x="196" y="47"/>
                  </a:cubicBezTo>
                  <a:cubicBezTo>
                    <a:pt x="200" y="46"/>
                    <a:pt x="203" y="45"/>
                    <a:pt x="206" y="43"/>
                  </a:cubicBezTo>
                  <a:cubicBezTo>
                    <a:pt x="253" y="1"/>
                    <a:pt x="307" y="0"/>
                    <a:pt x="364" y="14"/>
                  </a:cubicBezTo>
                  <a:cubicBezTo>
                    <a:pt x="399" y="23"/>
                    <a:pt x="431" y="40"/>
                    <a:pt x="458" y="65"/>
                  </a:cubicBezTo>
                  <a:cubicBezTo>
                    <a:pt x="491" y="97"/>
                    <a:pt x="509" y="135"/>
                    <a:pt x="508" y="181"/>
                  </a:cubicBezTo>
                  <a:cubicBezTo>
                    <a:pt x="508" y="225"/>
                    <a:pt x="507" y="269"/>
                    <a:pt x="508" y="313"/>
                  </a:cubicBezTo>
                  <a:cubicBezTo>
                    <a:pt x="509" y="365"/>
                    <a:pt x="488" y="407"/>
                    <a:pt x="456" y="445"/>
                  </a:cubicBezTo>
                  <a:cubicBezTo>
                    <a:pt x="454" y="448"/>
                    <a:pt x="452" y="450"/>
                    <a:pt x="451" y="452"/>
                  </a:cubicBezTo>
                  <a:cubicBezTo>
                    <a:pt x="450" y="453"/>
                    <a:pt x="450" y="453"/>
                    <a:pt x="450" y="454"/>
                  </a:cubicBezTo>
                  <a:cubicBezTo>
                    <a:pt x="497" y="483"/>
                    <a:pt x="544" y="512"/>
                    <a:pt x="594" y="542"/>
                  </a:cubicBezTo>
                  <a:cubicBezTo>
                    <a:pt x="604" y="536"/>
                    <a:pt x="618" y="528"/>
                    <a:pt x="632" y="520"/>
                  </a:cubicBezTo>
                  <a:cubicBezTo>
                    <a:pt x="605" y="490"/>
                    <a:pt x="584" y="458"/>
                    <a:pt x="576" y="419"/>
                  </a:cubicBezTo>
                  <a:cubicBezTo>
                    <a:pt x="575" y="416"/>
                    <a:pt x="574" y="414"/>
                    <a:pt x="574" y="412"/>
                  </a:cubicBezTo>
                  <a:cubicBezTo>
                    <a:pt x="575" y="343"/>
                    <a:pt x="573" y="275"/>
                    <a:pt x="578" y="207"/>
                  </a:cubicBezTo>
                  <a:cubicBezTo>
                    <a:pt x="582" y="160"/>
                    <a:pt x="607" y="124"/>
                    <a:pt x="657" y="112"/>
                  </a:cubicBezTo>
                  <a:cubicBezTo>
                    <a:pt x="659" y="111"/>
                    <a:pt x="662" y="110"/>
                    <a:pt x="663" y="109"/>
                  </a:cubicBezTo>
                  <a:cubicBezTo>
                    <a:pt x="711" y="66"/>
                    <a:pt x="766" y="66"/>
                    <a:pt x="823" y="80"/>
                  </a:cubicBezTo>
                  <a:cubicBezTo>
                    <a:pt x="859" y="90"/>
                    <a:pt x="890" y="107"/>
                    <a:pt x="917" y="133"/>
                  </a:cubicBezTo>
                  <a:cubicBezTo>
                    <a:pt x="949" y="164"/>
                    <a:pt x="966" y="201"/>
                    <a:pt x="966" y="245"/>
                  </a:cubicBezTo>
                  <a:cubicBezTo>
                    <a:pt x="965" y="292"/>
                    <a:pt x="966" y="338"/>
                    <a:pt x="966" y="385"/>
                  </a:cubicBezTo>
                  <a:cubicBezTo>
                    <a:pt x="965" y="432"/>
                    <a:pt x="946" y="471"/>
                    <a:pt x="918" y="506"/>
                  </a:cubicBezTo>
                  <a:cubicBezTo>
                    <a:pt x="914" y="511"/>
                    <a:pt x="911" y="515"/>
                    <a:pt x="906" y="520"/>
                  </a:cubicBezTo>
                  <a:cubicBezTo>
                    <a:pt x="920" y="528"/>
                    <a:pt x="933" y="536"/>
                    <a:pt x="944" y="543"/>
                  </a:cubicBezTo>
                  <a:cubicBezTo>
                    <a:pt x="993" y="512"/>
                    <a:pt x="1041" y="483"/>
                    <a:pt x="1089" y="454"/>
                  </a:cubicBezTo>
                  <a:cubicBezTo>
                    <a:pt x="1064" y="426"/>
                    <a:pt x="1044" y="395"/>
                    <a:pt x="1035" y="359"/>
                  </a:cubicBezTo>
                  <a:cubicBezTo>
                    <a:pt x="1034" y="353"/>
                    <a:pt x="1032" y="347"/>
                    <a:pt x="1032" y="342"/>
                  </a:cubicBezTo>
                  <a:cubicBezTo>
                    <a:pt x="1031" y="272"/>
                    <a:pt x="1024" y="203"/>
                    <a:pt x="1036" y="134"/>
                  </a:cubicBezTo>
                  <a:cubicBezTo>
                    <a:pt x="1045" y="90"/>
                    <a:pt x="1068" y="57"/>
                    <a:pt x="1114" y="46"/>
                  </a:cubicBezTo>
                  <a:cubicBezTo>
                    <a:pt x="1117" y="46"/>
                    <a:pt x="1119" y="45"/>
                    <a:pt x="1121" y="43"/>
                  </a:cubicBezTo>
                  <a:cubicBezTo>
                    <a:pt x="1168" y="1"/>
                    <a:pt x="1222" y="0"/>
                    <a:pt x="1279" y="14"/>
                  </a:cubicBezTo>
                  <a:cubicBezTo>
                    <a:pt x="1324" y="26"/>
                    <a:pt x="1363" y="49"/>
                    <a:pt x="1392" y="86"/>
                  </a:cubicBezTo>
                  <a:cubicBezTo>
                    <a:pt x="1412" y="113"/>
                    <a:pt x="1423" y="143"/>
                    <a:pt x="1423" y="177"/>
                  </a:cubicBezTo>
                  <a:cubicBezTo>
                    <a:pt x="1423" y="220"/>
                    <a:pt x="1422" y="264"/>
                    <a:pt x="1423" y="307"/>
                  </a:cubicBezTo>
                  <a:cubicBezTo>
                    <a:pt x="1425" y="359"/>
                    <a:pt x="1406" y="403"/>
                    <a:pt x="1374" y="443"/>
                  </a:cubicBezTo>
                  <a:cubicBezTo>
                    <a:pt x="1371" y="446"/>
                    <a:pt x="1368" y="450"/>
                    <a:pt x="1364" y="454"/>
                  </a:cubicBezTo>
                  <a:cubicBezTo>
                    <a:pt x="1392" y="471"/>
                    <a:pt x="1419" y="487"/>
                    <a:pt x="1445" y="503"/>
                  </a:cubicBezTo>
                  <a:cubicBezTo>
                    <a:pt x="1455" y="508"/>
                    <a:pt x="1464" y="514"/>
                    <a:pt x="1474" y="520"/>
                  </a:cubicBezTo>
                  <a:cubicBezTo>
                    <a:pt x="1508" y="540"/>
                    <a:pt x="1529" y="569"/>
                    <a:pt x="1537" y="608"/>
                  </a:cubicBezTo>
                  <a:cubicBezTo>
                    <a:pt x="1537" y="663"/>
                    <a:pt x="1537" y="718"/>
                    <a:pt x="1537" y="773"/>
                  </a:cubicBezTo>
                  <a:close/>
                  <a:moveTo>
                    <a:pt x="919" y="345"/>
                  </a:moveTo>
                  <a:cubicBezTo>
                    <a:pt x="888" y="347"/>
                    <a:pt x="862" y="335"/>
                    <a:pt x="839" y="316"/>
                  </a:cubicBezTo>
                  <a:cubicBezTo>
                    <a:pt x="832" y="310"/>
                    <a:pt x="825" y="304"/>
                    <a:pt x="818" y="297"/>
                  </a:cubicBezTo>
                  <a:cubicBezTo>
                    <a:pt x="793" y="270"/>
                    <a:pt x="763" y="259"/>
                    <a:pt x="727" y="261"/>
                  </a:cubicBezTo>
                  <a:cubicBezTo>
                    <a:pt x="692" y="263"/>
                    <a:pt x="695" y="257"/>
                    <a:pt x="687" y="293"/>
                  </a:cubicBezTo>
                  <a:cubicBezTo>
                    <a:pt x="680" y="330"/>
                    <a:pt x="662" y="356"/>
                    <a:pt x="621" y="358"/>
                  </a:cubicBezTo>
                  <a:cubicBezTo>
                    <a:pt x="620" y="358"/>
                    <a:pt x="619" y="359"/>
                    <a:pt x="618" y="360"/>
                  </a:cubicBezTo>
                  <a:cubicBezTo>
                    <a:pt x="610" y="432"/>
                    <a:pt x="660" y="509"/>
                    <a:pt x="733" y="536"/>
                  </a:cubicBezTo>
                  <a:cubicBezTo>
                    <a:pt x="757" y="545"/>
                    <a:pt x="781" y="545"/>
                    <a:pt x="805" y="536"/>
                  </a:cubicBezTo>
                  <a:cubicBezTo>
                    <a:pt x="882" y="507"/>
                    <a:pt x="929" y="429"/>
                    <a:pt x="919" y="345"/>
                  </a:cubicBezTo>
                  <a:close/>
                  <a:moveTo>
                    <a:pt x="1075" y="292"/>
                  </a:moveTo>
                  <a:cubicBezTo>
                    <a:pt x="1075" y="305"/>
                    <a:pt x="1075" y="316"/>
                    <a:pt x="1075" y="327"/>
                  </a:cubicBezTo>
                  <a:cubicBezTo>
                    <a:pt x="1075" y="331"/>
                    <a:pt x="1076" y="335"/>
                    <a:pt x="1077" y="339"/>
                  </a:cubicBezTo>
                  <a:cubicBezTo>
                    <a:pt x="1094" y="408"/>
                    <a:pt x="1138" y="453"/>
                    <a:pt x="1204" y="474"/>
                  </a:cubicBezTo>
                  <a:cubicBezTo>
                    <a:pt x="1218" y="478"/>
                    <a:pt x="1235" y="479"/>
                    <a:pt x="1248" y="474"/>
                  </a:cubicBezTo>
                  <a:cubicBezTo>
                    <a:pt x="1315" y="453"/>
                    <a:pt x="1359" y="408"/>
                    <a:pt x="1376" y="340"/>
                  </a:cubicBezTo>
                  <a:cubicBezTo>
                    <a:pt x="1380" y="321"/>
                    <a:pt x="1376" y="300"/>
                    <a:pt x="1376" y="280"/>
                  </a:cubicBezTo>
                  <a:cubicBezTo>
                    <a:pt x="1347" y="281"/>
                    <a:pt x="1321" y="271"/>
                    <a:pt x="1299" y="252"/>
                  </a:cubicBezTo>
                  <a:cubicBezTo>
                    <a:pt x="1292" y="246"/>
                    <a:pt x="1284" y="240"/>
                    <a:pt x="1278" y="233"/>
                  </a:cubicBezTo>
                  <a:cubicBezTo>
                    <a:pt x="1252" y="205"/>
                    <a:pt x="1221" y="193"/>
                    <a:pt x="1183" y="196"/>
                  </a:cubicBezTo>
                  <a:cubicBezTo>
                    <a:pt x="1150" y="198"/>
                    <a:pt x="1153" y="190"/>
                    <a:pt x="1145" y="226"/>
                  </a:cubicBezTo>
                  <a:cubicBezTo>
                    <a:pt x="1137" y="265"/>
                    <a:pt x="1119" y="291"/>
                    <a:pt x="1075" y="292"/>
                  </a:cubicBezTo>
                  <a:close/>
                  <a:moveTo>
                    <a:pt x="461" y="279"/>
                  </a:moveTo>
                  <a:cubicBezTo>
                    <a:pt x="421" y="283"/>
                    <a:pt x="392" y="261"/>
                    <a:pt x="364" y="235"/>
                  </a:cubicBezTo>
                  <a:cubicBezTo>
                    <a:pt x="361" y="231"/>
                    <a:pt x="357" y="228"/>
                    <a:pt x="353" y="224"/>
                  </a:cubicBezTo>
                  <a:cubicBezTo>
                    <a:pt x="333" y="205"/>
                    <a:pt x="309" y="195"/>
                    <a:pt x="280" y="196"/>
                  </a:cubicBezTo>
                  <a:cubicBezTo>
                    <a:pt x="238" y="197"/>
                    <a:pt x="238" y="196"/>
                    <a:pt x="228" y="236"/>
                  </a:cubicBezTo>
                  <a:cubicBezTo>
                    <a:pt x="226" y="243"/>
                    <a:pt x="223" y="249"/>
                    <a:pt x="221" y="256"/>
                  </a:cubicBezTo>
                  <a:cubicBezTo>
                    <a:pt x="212" y="275"/>
                    <a:pt x="197" y="287"/>
                    <a:pt x="175" y="291"/>
                  </a:cubicBezTo>
                  <a:cubicBezTo>
                    <a:pt x="171" y="291"/>
                    <a:pt x="166" y="292"/>
                    <a:pt x="159" y="294"/>
                  </a:cubicBezTo>
                  <a:cubicBezTo>
                    <a:pt x="160" y="310"/>
                    <a:pt x="159" y="326"/>
                    <a:pt x="162" y="341"/>
                  </a:cubicBezTo>
                  <a:cubicBezTo>
                    <a:pt x="178" y="404"/>
                    <a:pt x="218" y="445"/>
                    <a:pt x="275" y="470"/>
                  </a:cubicBezTo>
                  <a:cubicBezTo>
                    <a:pt x="293" y="478"/>
                    <a:pt x="312" y="480"/>
                    <a:pt x="331" y="475"/>
                  </a:cubicBezTo>
                  <a:cubicBezTo>
                    <a:pt x="414" y="457"/>
                    <a:pt x="475" y="365"/>
                    <a:pt x="461" y="279"/>
                  </a:cubicBezTo>
                  <a:close/>
                  <a:moveTo>
                    <a:pt x="1492" y="752"/>
                  </a:moveTo>
                  <a:cubicBezTo>
                    <a:pt x="1492" y="705"/>
                    <a:pt x="1492" y="661"/>
                    <a:pt x="1491" y="616"/>
                  </a:cubicBezTo>
                  <a:cubicBezTo>
                    <a:pt x="1491" y="596"/>
                    <a:pt x="1481" y="579"/>
                    <a:pt x="1464" y="568"/>
                  </a:cubicBezTo>
                  <a:cubicBezTo>
                    <a:pt x="1449" y="558"/>
                    <a:pt x="1434" y="548"/>
                    <a:pt x="1418" y="540"/>
                  </a:cubicBezTo>
                  <a:cubicBezTo>
                    <a:pt x="1415" y="538"/>
                    <a:pt x="1407" y="539"/>
                    <a:pt x="1403" y="541"/>
                  </a:cubicBezTo>
                  <a:cubicBezTo>
                    <a:pt x="1379" y="556"/>
                    <a:pt x="1355" y="571"/>
                    <a:pt x="1331" y="587"/>
                  </a:cubicBezTo>
                  <a:cubicBezTo>
                    <a:pt x="1318" y="596"/>
                    <a:pt x="1305" y="603"/>
                    <a:pt x="1285" y="596"/>
                  </a:cubicBezTo>
                  <a:cubicBezTo>
                    <a:pt x="1286" y="604"/>
                    <a:pt x="1286" y="611"/>
                    <a:pt x="1289" y="616"/>
                  </a:cubicBezTo>
                  <a:cubicBezTo>
                    <a:pt x="1299" y="639"/>
                    <a:pt x="1309" y="663"/>
                    <a:pt x="1321" y="685"/>
                  </a:cubicBezTo>
                  <a:cubicBezTo>
                    <a:pt x="1332" y="706"/>
                    <a:pt x="1333" y="724"/>
                    <a:pt x="1318" y="742"/>
                  </a:cubicBezTo>
                  <a:cubicBezTo>
                    <a:pt x="1316" y="744"/>
                    <a:pt x="1315" y="748"/>
                    <a:pt x="1314" y="752"/>
                  </a:cubicBezTo>
                  <a:cubicBezTo>
                    <a:pt x="1373" y="752"/>
                    <a:pt x="1432" y="752"/>
                    <a:pt x="1492" y="752"/>
                  </a:cubicBezTo>
                  <a:close/>
                  <a:moveTo>
                    <a:pt x="252" y="602"/>
                  </a:moveTo>
                  <a:cubicBezTo>
                    <a:pt x="236" y="598"/>
                    <a:pt x="224" y="596"/>
                    <a:pt x="213" y="591"/>
                  </a:cubicBezTo>
                  <a:cubicBezTo>
                    <a:pt x="197" y="582"/>
                    <a:pt x="182" y="571"/>
                    <a:pt x="167" y="561"/>
                  </a:cubicBezTo>
                  <a:cubicBezTo>
                    <a:pt x="123" y="533"/>
                    <a:pt x="123" y="533"/>
                    <a:pt x="80" y="563"/>
                  </a:cubicBezTo>
                  <a:cubicBezTo>
                    <a:pt x="57" y="579"/>
                    <a:pt x="46" y="600"/>
                    <a:pt x="46" y="628"/>
                  </a:cubicBezTo>
                  <a:cubicBezTo>
                    <a:pt x="46" y="665"/>
                    <a:pt x="46" y="703"/>
                    <a:pt x="46" y="740"/>
                  </a:cubicBezTo>
                  <a:cubicBezTo>
                    <a:pt x="46" y="744"/>
                    <a:pt x="47" y="748"/>
                    <a:pt x="47" y="751"/>
                  </a:cubicBezTo>
                  <a:cubicBezTo>
                    <a:pt x="107" y="751"/>
                    <a:pt x="165" y="751"/>
                    <a:pt x="225" y="751"/>
                  </a:cubicBezTo>
                  <a:cubicBezTo>
                    <a:pt x="222" y="745"/>
                    <a:pt x="220" y="741"/>
                    <a:pt x="217" y="738"/>
                  </a:cubicBezTo>
                  <a:cubicBezTo>
                    <a:pt x="205" y="722"/>
                    <a:pt x="206" y="707"/>
                    <a:pt x="215" y="689"/>
                  </a:cubicBezTo>
                  <a:cubicBezTo>
                    <a:pt x="228" y="665"/>
                    <a:pt x="238" y="641"/>
                    <a:pt x="249" y="616"/>
                  </a:cubicBezTo>
                  <a:cubicBezTo>
                    <a:pt x="251" y="611"/>
                    <a:pt x="251" y="604"/>
                    <a:pt x="252" y="602"/>
                  </a:cubicBezTo>
                  <a:close/>
                  <a:moveTo>
                    <a:pt x="828" y="668"/>
                  </a:moveTo>
                  <a:cubicBezTo>
                    <a:pt x="829" y="671"/>
                    <a:pt x="829" y="678"/>
                    <a:pt x="832" y="684"/>
                  </a:cubicBezTo>
                  <a:cubicBezTo>
                    <a:pt x="842" y="707"/>
                    <a:pt x="852" y="730"/>
                    <a:pt x="864" y="753"/>
                  </a:cubicBezTo>
                  <a:cubicBezTo>
                    <a:pt x="874" y="772"/>
                    <a:pt x="876" y="788"/>
                    <a:pt x="862" y="805"/>
                  </a:cubicBezTo>
                  <a:cubicBezTo>
                    <a:pt x="859" y="809"/>
                    <a:pt x="858" y="813"/>
                    <a:pt x="856" y="817"/>
                  </a:cubicBezTo>
                  <a:cubicBezTo>
                    <a:pt x="916" y="817"/>
                    <a:pt x="975" y="817"/>
                    <a:pt x="1033" y="817"/>
                  </a:cubicBezTo>
                  <a:cubicBezTo>
                    <a:pt x="1033" y="770"/>
                    <a:pt x="1034" y="725"/>
                    <a:pt x="1033" y="680"/>
                  </a:cubicBezTo>
                  <a:cubicBezTo>
                    <a:pt x="1033" y="662"/>
                    <a:pt x="1024" y="647"/>
                    <a:pt x="1010" y="636"/>
                  </a:cubicBezTo>
                  <a:cubicBezTo>
                    <a:pt x="995" y="625"/>
                    <a:pt x="979" y="616"/>
                    <a:pt x="963" y="606"/>
                  </a:cubicBezTo>
                  <a:cubicBezTo>
                    <a:pt x="956" y="601"/>
                    <a:pt x="951" y="602"/>
                    <a:pt x="944" y="607"/>
                  </a:cubicBezTo>
                  <a:cubicBezTo>
                    <a:pt x="920" y="623"/>
                    <a:pt x="895" y="640"/>
                    <a:pt x="869" y="655"/>
                  </a:cubicBezTo>
                  <a:cubicBezTo>
                    <a:pt x="858" y="662"/>
                    <a:pt x="845" y="663"/>
                    <a:pt x="828" y="668"/>
                  </a:cubicBezTo>
                  <a:close/>
                  <a:moveTo>
                    <a:pt x="921" y="299"/>
                  </a:moveTo>
                  <a:cubicBezTo>
                    <a:pt x="921" y="283"/>
                    <a:pt x="920" y="268"/>
                    <a:pt x="921" y="253"/>
                  </a:cubicBezTo>
                  <a:cubicBezTo>
                    <a:pt x="923" y="207"/>
                    <a:pt x="903" y="173"/>
                    <a:pt x="866" y="150"/>
                  </a:cubicBezTo>
                  <a:cubicBezTo>
                    <a:pt x="844" y="137"/>
                    <a:pt x="818" y="126"/>
                    <a:pt x="793" y="120"/>
                  </a:cubicBezTo>
                  <a:cubicBezTo>
                    <a:pt x="755" y="112"/>
                    <a:pt x="717" y="115"/>
                    <a:pt x="688" y="148"/>
                  </a:cubicBezTo>
                  <a:cubicBezTo>
                    <a:pt x="685" y="152"/>
                    <a:pt x="678" y="154"/>
                    <a:pt x="672" y="155"/>
                  </a:cubicBezTo>
                  <a:cubicBezTo>
                    <a:pt x="650" y="158"/>
                    <a:pt x="636" y="171"/>
                    <a:pt x="628" y="191"/>
                  </a:cubicBezTo>
                  <a:cubicBezTo>
                    <a:pt x="612" y="230"/>
                    <a:pt x="618" y="271"/>
                    <a:pt x="617" y="312"/>
                  </a:cubicBezTo>
                  <a:cubicBezTo>
                    <a:pt x="632" y="314"/>
                    <a:pt x="637" y="306"/>
                    <a:pt x="640" y="296"/>
                  </a:cubicBezTo>
                  <a:cubicBezTo>
                    <a:pt x="644" y="281"/>
                    <a:pt x="647" y="266"/>
                    <a:pt x="652" y="252"/>
                  </a:cubicBezTo>
                  <a:cubicBezTo>
                    <a:pt x="658" y="236"/>
                    <a:pt x="669" y="222"/>
                    <a:pt x="686" y="220"/>
                  </a:cubicBezTo>
                  <a:cubicBezTo>
                    <a:pt x="736" y="213"/>
                    <a:pt x="785" y="211"/>
                    <a:pt x="828" y="246"/>
                  </a:cubicBezTo>
                  <a:cubicBezTo>
                    <a:pt x="843" y="258"/>
                    <a:pt x="858" y="272"/>
                    <a:pt x="873" y="285"/>
                  </a:cubicBezTo>
                  <a:cubicBezTo>
                    <a:pt x="886" y="296"/>
                    <a:pt x="901" y="302"/>
                    <a:pt x="921" y="299"/>
                  </a:cubicBezTo>
                  <a:close/>
                  <a:moveTo>
                    <a:pt x="1072" y="246"/>
                  </a:moveTo>
                  <a:cubicBezTo>
                    <a:pt x="1091" y="248"/>
                    <a:pt x="1096" y="239"/>
                    <a:pt x="1098" y="228"/>
                  </a:cubicBezTo>
                  <a:cubicBezTo>
                    <a:pt x="1102" y="214"/>
                    <a:pt x="1105" y="199"/>
                    <a:pt x="1110" y="185"/>
                  </a:cubicBezTo>
                  <a:cubicBezTo>
                    <a:pt x="1118" y="164"/>
                    <a:pt x="1135" y="153"/>
                    <a:pt x="1157" y="152"/>
                  </a:cubicBezTo>
                  <a:cubicBezTo>
                    <a:pt x="1169" y="151"/>
                    <a:pt x="1181" y="152"/>
                    <a:pt x="1193" y="151"/>
                  </a:cubicBezTo>
                  <a:cubicBezTo>
                    <a:pt x="1236" y="148"/>
                    <a:pt x="1270" y="164"/>
                    <a:pt x="1300" y="192"/>
                  </a:cubicBezTo>
                  <a:cubicBezTo>
                    <a:pt x="1312" y="203"/>
                    <a:pt x="1324" y="214"/>
                    <a:pt x="1337" y="224"/>
                  </a:cubicBezTo>
                  <a:cubicBezTo>
                    <a:pt x="1349" y="233"/>
                    <a:pt x="1362" y="236"/>
                    <a:pt x="1378" y="233"/>
                  </a:cubicBezTo>
                  <a:cubicBezTo>
                    <a:pt x="1378" y="214"/>
                    <a:pt x="1378" y="195"/>
                    <a:pt x="1378" y="177"/>
                  </a:cubicBezTo>
                  <a:cubicBezTo>
                    <a:pt x="1378" y="151"/>
                    <a:pt x="1370" y="129"/>
                    <a:pt x="1353" y="110"/>
                  </a:cubicBezTo>
                  <a:cubicBezTo>
                    <a:pt x="1324" y="77"/>
                    <a:pt x="1287" y="59"/>
                    <a:pt x="1244" y="53"/>
                  </a:cubicBezTo>
                  <a:cubicBezTo>
                    <a:pt x="1207" y="48"/>
                    <a:pt x="1172" y="52"/>
                    <a:pt x="1145" y="83"/>
                  </a:cubicBezTo>
                  <a:cubicBezTo>
                    <a:pt x="1142" y="86"/>
                    <a:pt x="1137" y="88"/>
                    <a:pt x="1133" y="89"/>
                  </a:cubicBezTo>
                  <a:cubicBezTo>
                    <a:pt x="1103" y="92"/>
                    <a:pt x="1086" y="111"/>
                    <a:pt x="1082" y="139"/>
                  </a:cubicBezTo>
                  <a:cubicBezTo>
                    <a:pt x="1076" y="174"/>
                    <a:pt x="1075" y="210"/>
                    <a:pt x="1072" y="246"/>
                  </a:cubicBezTo>
                  <a:close/>
                  <a:moveTo>
                    <a:pt x="463" y="233"/>
                  </a:moveTo>
                  <a:cubicBezTo>
                    <a:pt x="463" y="214"/>
                    <a:pt x="463" y="196"/>
                    <a:pt x="463" y="178"/>
                  </a:cubicBezTo>
                  <a:cubicBezTo>
                    <a:pt x="463" y="150"/>
                    <a:pt x="454" y="126"/>
                    <a:pt x="435" y="106"/>
                  </a:cubicBezTo>
                  <a:cubicBezTo>
                    <a:pt x="406" y="76"/>
                    <a:pt x="370" y="59"/>
                    <a:pt x="328" y="53"/>
                  </a:cubicBezTo>
                  <a:cubicBezTo>
                    <a:pt x="291" y="48"/>
                    <a:pt x="257" y="52"/>
                    <a:pt x="230" y="83"/>
                  </a:cubicBezTo>
                  <a:cubicBezTo>
                    <a:pt x="227" y="87"/>
                    <a:pt x="220" y="88"/>
                    <a:pt x="215" y="89"/>
                  </a:cubicBezTo>
                  <a:cubicBezTo>
                    <a:pt x="193" y="92"/>
                    <a:pt x="179" y="105"/>
                    <a:pt x="171" y="125"/>
                  </a:cubicBezTo>
                  <a:cubicBezTo>
                    <a:pt x="155" y="164"/>
                    <a:pt x="161" y="206"/>
                    <a:pt x="160" y="247"/>
                  </a:cubicBezTo>
                  <a:cubicBezTo>
                    <a:pt x="175" y="248"/>
                    <a:pt x="180" y="240"/>
                    <a:pt x="183" y="229"/>
                  </a:cubicBezTo>
                  <a:cubicBezTo>
                    <a:pt x="186" y="216"/>
                    <a:pt x="189" y="202"/>
                    <a:pt x="193" y="189"/>
                  </a:cubicBezTo>
                  <a:cubicBezTo>
                    <a:pt x="202" y="165"/>
                    <a:pt x="219" y="152"/>
                    <a:pt x="245" y="151"/>
                  </a:cubicBezTo>
                  <a:cubicBezTo>
                    <a:pt x="259" y="151"/>
                    <a:pt x="273" y="152"/>
                    <a:pt x="287" y="151"/>
                  </a:cubicBezTo>
                  <a:cubicBezTo>
                    <a:pt x="319" y="151"/>
                    <a:pt x="346" y="161"/>
                    <a:pt x="370" y="180"/>
                  </a:cubicBezTo>
                  <a:cubicBezTo>
                    <a:pt x="385" y="192"/>
                    <a:pt x="398" y="205"/>
                    <a:pt x="412" y="217"/>
                  </a:cubicBezTo>
                  <a:cubicBezTo>
                    <a:pt x="426" y="229"/>
                    <a:pt x="442" y="237"/>
                    <a:pt x="463" y="233"/>
                  </a:cubicBezTo>
                  <a:close/>
                  <a:moveTo>
                    <a:pt x="370" y="595"/>
                  </a:moveTo>
                  <a:cubicBezTo>
                    <a:pt x="371" y="605"/>
                    <a:pt x="371" y="611"/>
                    <a:pt x="374" y="617"/>
                  </a:cubicBezTo>
                  <a:cubicBezTo>
                    <a:pt x="383" y="638"/>
                    <a:pt x="392" y="659"/>
                    <a:pt x="403" y="679"/>
                  </a:cubicBezTo>
                  <a:cubicBezTo>
                    <a:pt x="416" y="702"/>
                    <a:pt x="420" y="724"/>
                    <a:pt x="401" y="745"/>
                  </a:cubicBezTo>
                  <a:cubicBezTo>
                    <a:pt x="400" y="746"/>
                    <a:pt x="399" y="748"/>
                    <a:pt x="398" y="751"/>
                  </a:cubicBezTo>
                  <a:cubicBezTo>
                    <a:pt x="419" y="751"/>
                    <a:pt x="438" y="751"/>
                    <a:pt x="459" y="751"/>
                  </a:cubicBezTo>
                  <a:cubicBezTo>
                    <a:pt x="459" y="732"/>
                    <a:pt x="459" y="714"/>
                    <a:pt x="459" y="696"/>
                  </a:cubicBezTo>
                  <a:cubicBezTo>
                    <a:pt x="458" y="647"/>
                    <a:pt x="479" y="612"/>
                    <a:pt x="520" y="587"/>
                  </a:cubicBezTo>
                  <a:cubicBezTo>
                    <a:pt x="529" y="581"/>
                    <a:pt x="539" y="575"/>
                    <a:pt x="550" y="568"/>
                  </a:cubicBezTo>
                  <a:cubicBezTo>
                    <a:pt x="534" y="558"/>
                    <a:pt x="520" y="548"/>
                    <a:pt x="505" y="541"/>
                  </a:cubicBezTo>
                  <a:cubicBezTo>
                    <a:pt x="500" y="538"/>
                    <a:pt x="492" y="538"/>
                    <a:pt x="488" y="541"/>
                  </a:cubicBezTo>
                  <a:cubicBezTo>
                    <a:pt x="463" y="556"/>
                    <a:pt x="439" y="572"/>
                    <a:pt x="415" y="588"/>
                  </a:cubicBezTo>
                  <a:cubicBezTo>
                    <a:pt x="402" y="596"/>
                    <a:pt x="389" y="603"/>
                    <a:pt x="370" y="595"/>
                  </a:cubicBezTo>
                  <a:close/>
                  <a:moveTo>
                    <a:pt x="1167" y="603"/>
                  </a:moveTo>
                  <a:cubicBezTo>
                    <a:pt x="1150" y="597"/>
                    <a:pt x="1137" y="596"/>
                    <a:pt x="1127" y="590"/>
                  </a:cubicBezTo>
                  <a:cubicBezTo>
                    <a:pt x="1101" y="575"/>
                    <a:pt x="1077" y="557"/>
                    <a:pt x="1051" y="542"/>
                  </a:cubicBezTo>
                  <a:cubicBezTo>
                    <a:pt x="1047" y="539"/>
                    <a:pt x="1040" y="537"/>
                    <a:pt x="1037" y="539"/>
                  </a:cubicBezTo>
                  <a:cubicBezTo>
                    <a:pt x="1021" y="547"/>
                    <a:pt x="1005" y="557"/>
                    <a:pt x="989" y="566"/>
                  </a:cubicBezTo>
                  <a:cubicBezTo>
                    <a:pt x="991" y="569"/>
                    <a:pt x="991" y="570"/>
                    <a:pt x="992" y="570"/>
                  </a:cubicBezTo>
                  <a:cubicBezTo>
                    <a:pt x="996" y="573"/>
                    <a:pt x="1000" y="576"/>
                    <a:pt x="1005" y="578"/>
                  </a:cubicBezTo>
                  <a:cubicBezTo>
                    <a:pt x="1058" y="606"/>
                    <a:pt x="1084" y="649"/>
                    <a:pt x="1079" y="710"/>
                  </a:cubicBezTo>
                  <a:cubicBezTo>
                    <a:pt x="1078" y="724"/>
                    <a:pt x="1079" y="737"/>
                    <a:pt x="1079" y="751"/>
                  </a:cubicBezTo>
                  <a:cubicBezTo>
                    <a:pt x="1101" y="751"/>
                    <a:pt x="1120" y="751"/>
                    <a:pt x="1140" y="751"/>
                  </a:cubicBezTo>
                  <a:cubicBezTo>
                    <a:pt x="1137" y="746"/>
                    <a:pt x="1135" y="741"/>
                    <a:pt x="1133" y="738"/>
                  </a:cubicBezTo>
                  <a:cubicBezTo>
                    <a:pt x="1120" y="722"/>
                    <a:pt x="1121" y="707"/>
                    <a:pt x="1130" y="689"/>
                  </a:cubicBezTo>
                  <a:cubicBezTo>
                    <a:pt x="1143" y="666"/>
                    <a:pt x="1153" y="642"/>
                    <a:pt x="1164" y="617"/>
                  </a:cubicBezTo>
                  <a:cubicBezTo>
                    <a:pt x="1166" y="612"/>
                    <a:pt x="1166" y="605"/>
                    <a:pt x="1167" y="603"/>
                  </a:cubicBezTo>
                  <a:close/>
                  <a:moveTo>
                    <a:pt x="764" y="818"/>
                  </a:moveTo>
                  <a:cubicBezTo>
                    <a:pt x="774" y="818"/>
                    <a:pt x="780" y="817"/>
                    <a:pt x="785" y="818"/>
                  </a:cubicBezTo>
                  <a:cubicBezTo>
                    <a:pt x="798" y="820"/>
                    <a:pt x="804" y="814"/>
                    <a:pt x="811" y="804"/>
                  </a:cubicBezTo>
                  <a:cubicBezTo>
                    <a:pt x="824" y="785"/>
                    <a:pt x="826" y="769"/>
                    <a:pt x="813" y="750"/>
                  </a:cubicBezTo>
                  <a:cubicBezTo>
                    <a:pt x="808" y="742"/>
                    <a:pt x="803" y="732"/>
                    <a:pt x="801" y="723"/>
                  </a:cubicBezTo>
                  <a:cubicBezTo>
                    <a:pt x="795" y="700"/>
                    <a:pt x="781" y="695"/>
                    <a:pt x="760" y="698"/>
                  </a:cubicBezTo>
                  <a:cubicBezTo>
                    <a:pt x="753" y="699"/>
                    <a:pt x="748" y="699"/>
                    <a:pt x="744" y="707"/>
                  </a:cubicBezTo>
                  <a:cubicBezTo>
                    <a:pt x="735" y="729"/>
                    <a:pt x="725" y="749"/>
                    <a:pt x="716" y="770"/>
                  </a:cubicBezTo>
                  <a:cubicBezTo>
                    <a:pt x="714" y="774"/>
                    <a:pt x="714" y="779"/>
                    <a:pt x="715" y="782"/>
                  </a:cubicBezTo>
                  <a:cubicBezTo>
                    <a:pt x="726" y="804"/>
                    <a:pt x="736" y="829"/>
                    <a:pt x="764" y="818"/>
                  </a:cubicBezTo>
                  <a:close/>
                  <a:moveTo>
                    <a:pt x="1225" y="750"/>
                  </a:moveTo>
                  <a:cubicBezTo>
                    <a:pt x="1253" y="761"/>
                    <a:pt x="1268" y="745"/>
                    <a:pt x="1277" y="722"/>
                  </a:cubicBezTo>
                  <a:cubicBezTo>
                    <a:pt x="1279" y="716"/>
                    <a:pt x="1280" y="707"/>
                    <a:pt x="1278" y="702"/>
                  </a:cubicBezTo>
                  <a:cubicBezTo>
                    <a:pt x="1272" y="686"/>
                    <a:pt x="1263" y="672"/>
                    <a:pt x="1258" y="657"/>
                  </a:cubicBezTo>
                  <a:cubicBezTo>
                    <a:pt x="1252" y="636"/>
                    <a:pt x="1240" y="629"/>
                    <a:pt x="1219" y="632"/>
                  </a:cubicBezTo>
                  <a:cubicBezTo>
                    <a:pt x="1211" y="633"/>
                    <a:pt x="1205" y="634"/>
                    <a:pt x="1202" y="642"/>
                  </a:cubicBezTo>
                  <a:cubicBezTo>
                    <a:pt x="1193" y="663"/>
                    <a:pt x="1183" y="683"/>
                    <a:pt x="1174" y="703"/>
                  </a:cubicBezTo>
                  <a:cubicBezTo>
                    <a:pt x="1172" y="707"/>
                    <a:pt x="1171" y="713"/>
                    <a:pt x="1173" y="717"/>
                  </a:cubicBezTo>
                  <a:cubicBezTo>
                    <a:pt x="1184" y="738"/>
                    <a:pt x="1193" y="763"/>
                    <a:pt x="1225" y="750"/>
                  </a:cubicBezTo>
                  <a:close/>
                  <a:moveTo>
                    <a:pt x="312" y="750"/>
                  </a:moveTo>
                  <a:cubicBezTo>
                    <a:pt x="339" y="761"/>
                    <a:pt x="352" y="745"/>
                    <a:pt x="361" y="723"/>
                  </a:cubicBezTo>
                  <a:cubicBezTo>
                    <a:pt x="362" y="721"/>
                    <a:pt x="364" y="720"/>
                    <a:pt x="364" y="718"/>
                  </a:cubicBezTo>
                  <a:cubicBezTo>
                    <a:pt x="365" y="714"/>
                    <a:pt x="366" y="709"/>
                    <a:pt x="365" y="706"/>
                  </a:cubicBezTo>
                  <a:cubicBezTo>
                    <a:pt x="355" y="683"/>
                    <a:pt x="345" y="661"/>
                    <a:pt x="334" y="639"/>
                  </a:cubicBezTo>
                  <a:cubicBezTo>
                    <a:pt x="327" y="625"/>
                    <a:pt x="314" y="634"/>
                    <a:pt x="303" y="632"/>
                  </a:cubicBezTo>
                  <a:cubicBezTo>
                    <a:pt x="295" y="630"/>
                    <a:pt x="290" y="634"/>
                    <a:pt x="286" y="642"/>
                  </a:cubicBezTo>
                  <a:cubicBezTo>
                    <a:pt x="278" y="663"/>
                    <a:pt x="268" y="683"/>
                    <a:pt x="259" y="704"/>
                  </a:cubicBezTo>
                  <a:cubicBezTo>
                    <a:pt x="257" y="708"/>
                    <a:pt x="257" y="715"/>
                    <a:pt x="259" y="720"/>
                  </a:cubicBezTo>
                  <a:cubicBezTo>
                    <a:pt x="269" y="742"/>
                    <a:pt x="281" y="762"/>
                    <a:pt x="312" y="750"/>
                  </a:cubicBezTo>
                  <a:close/>
                  <a:moveTo>
                    <a:pt x="911" y="575"/>
                  </a:moveTo>
                  <a:cubicBezTo>
                    <a:pt x="897" y="567"/>
                    <a:pt x="886" y="560"/>
                    <a:pt x="875" y="554"/>
                  </a:cubicBezTo>
                  <a:cubicBezTo>
                    <a:pt x="873" y="553"/>
                    <a:pt x="870" y="552"/>
                    <a:pt x="869" y="553"/>
                  </a:cubicBezTo>
                  <a:cubicBezTo>
                    <a:pt x="851" y="562"/>
                    <a:pt x="834" y="572"/>
                    <a:pt x="815" y="583"/>
                  </a:cubicBezTo>
                  <a:cubicBezTo>
                    <a:pt x="824" y="592"/>
                    <a:pt x="832" y="601"/>
                    <a:pt x="841" y="609"/>
                  </a:cubicBezTo>
                  <a:cubicBezTo>
                    <a:pt x="844" y="611"/>
                    <a:pt x="852" y="613"/>
                    <a:pt x="855" y="611"/>
                  </a:cubicBezTo>
                  <a:cubicBezTo>
                    <a:pt x="873" y="600"/>
                    <a:pt x="891" y="588"/>
                    <a:pt x="911" y="575"/>
                  </a:cubicBezTo>
                  <a:close/>
                  <a:moveTo>
                    <a:pt x="723" y="582"/>
                  </a:moveTo>
                  <a:cubicBezTo>
                    <a:pt x="704" y="572"/>
                    <a:pt x="688" y="563"/>
                    <a:pt x="672" y="555"/>
                  </a:cubicBezTo>
                  <a:cubicBezTo>
                    <a:pt x="670" y="553"/>
                    <a:pt x="665" y="553"/>
                    <a:pt x="663" y="554"/>
                  </a:cubicBezTo>
                  <a:cubicBezTo>
                    <a:pt x="652" y="560"/>
                    <a:pt x="641" y="567"/>
                    <a:pt x="628" y="575"/>
                  </a:cubicBezTo>
                  <a:cubicBezTo>
                    <a:pt x="650" y="590"/>
                    <a:pt x="670" y="603"/>
                    <a:pt x="691" y="616"/>
                  </a:cubicBezTo>
                  <a:cubicBezTo>
                    <a:pt x="702" y="604"/>
                    <a:pt x="712" y="593"/>
                    <a:pt x="723" y="582"/>
                  </a:cubicBezTo>
                  <a:close/>
                  <a:moveTo>
                    <a:pt x="390" y="550"/>
                  </a:moveTo>
                  <a:cubicBezTo>
                    <a:pt x="411" y="537"/>
                    <a:pt x="431" y="524"/>
                    <a:pt x="453" y="510"/>
                  </a:cubicBezTo>
                  <a:cubicBezTo>
                    <a:pt x="440" y="502"/>
                    <a:pt x="429" y="495"/>
                    <a:pt x="417" y="488"/>
                  </a:cubicBezTo>
                  <a:cubicBezTo>
                    <a:pt x="415" y="487"/>
                    <a:pt x="411" y="487"/>
                    <a:pt x="409" y="488"/>
                  </a:cubicBezTo>
                  <a:cubicBezTo>
                    <a:pt x="392" y="497"/>
                    <a:pt x="375" y="507"/>
                    <a:pt x="358" y="517"/>
                  </a:cubicBezTo>
                  <a:cubicBezTo>
                    <a:pt x="368" y="528"/>
                    <a:pt x="378" y="539"/>
                    <a:pt x="390" y="550"/>
                  </a:cubicBezTo>
                  <a:close/>
                  <a:moveTo>
                    <a:pt x="1273" y="517"/>
                  </a:moveTo>
                  <a:cubicBezTo>
                    <a:pt x="1283" y="528"/>
                    <a:pt x="1294" y="539"/>
                    <a:pt x="1305" y="551"/>
                  </a:cubicBezTo>
                  <a:cubicBezTo>
                    <a:pt x="1326" y="537"/>
                    <a:pt x="1346" y="524"/>
                    <a:pt x="1368" y="510"/>
                  </a:cubicBezTo>
                  <a:cubicBezTo>
                    <a:pt x="1355" y="501"/>
                    <a:pt x="1344" y="495"/>
                    <a:pt x="1333" y="488"/>
                  </a:cubicBezTo>
                  <a:cubicBezTo>
                    <a:pt x="1330" y="487"/>
                    <a:pt x="1326" y="487"/>
                    <a:pt x="1323" y="489"/>
                  </a:cubicBezTo>
                  <a:cubicBezTo>
                    <a:pt x="1307" y="498"/>
                    <a:pt x="1291" y="507"/>
                    <a:pt x="1273" y="517"/>
                  </a:cubicBezTo>
                  <a:close/>
                  <a:moveTo>
                    <a:pt x="233" y="551"/>
                  </a:moveTo>
                  <a:cubicBezTo>
                    <a:pt x="245" y="538"/>
                    <a:pt x="255" y="527"/>
                    <a:pt x="265" y="516"/>
                  </a:cubicBezTo>
                  <a:cubicBezTo>
                    <a:pt x="246" y="506"/>
                    <a:pt x="227" y="496"/>
                    <a:pt x="208" y="486"/>
                  </a:cubicBezTo>
                  <a:cubicBezTo>
                    <a:pt x="197" y="493"/>
                    <a:pt x="184" y="501"/>
                    <a:pt x="170" y="510"/>
                  </a:cubicBezTo>
                  <a:cubicBezTo>
                    <a:pt x="192" y="524"/>
                    <a:pt x="212" y="537"/>
                    <a:pt x="233" y="551"/>
                  </a:cubicBezTo>
                  <a:close/>
                  <a:moveTo>
                    <a:pt x="1180" y="516"/>
                  </a:moveTo>
                  <a:cubicBezTo>
                    <a:pt x="1161" y="506"/>
                    <a:pt x="1143" y="496"/>
                    <a:pt x="1124" y="486"/>
                  </a:cubicBezTo>
                  <a:cubicBezTo>
                    <a:pt x="1112" y="493"/>
                    <a:pt x="1099" y="501"/>
                    <a:pt x="1085" y="510"/>
                  </a:cubicBezTo>
                  <a:cubicBezTo>
                    <a:pt x="1107" y="524"/>
                    <a:pt x="1128" y="537"/>
                    <a:pt x="1148" y="550"/>
                  </a:cubicBezTo>
                  <a:cubicBezTo>
                    <a:pt x="1160" y="538"/>
                    <a:pt x="1170" y="528"/>
                    <a:pt x="1180" y="516"/>
                  </a:cubicBezTo>
                  <a:close/>
                  <a:moveTo>
                    <a:pt x="1226" y="534"/>
                  </a:moveTo>
                  <a:cubicBezTo>
                    <a:pt x="1221" y="539"/>
                    <a:pt x="1217" y="545"/>
                    <a:pt x="1211" y="549"/>
                  </a:cubicBezTo>
                  <a:cubicBezTo>
                    <a:pt x="1198" y="559"/>
                    <a:pt x="1205" y="571"/>
                    <a:pt x="1209" y="581"/>
                  </a:cubicBezTo>
                  <a:cubicBezTo>
                    <a:pt x="1211" y="585"/>
                    <a:pt x="1221" y="586"/>
                    <a:pt x="1228" y="587"/>
                  </a:cubicBezTo>
                  <a:cubicBezTo>
                    <a:pt x="1232" y="588"/>
                    <a:pt x="1237" y="587"/>
                    <a:pt x="1242" y="587"/>
                  </a:cubicBezTo>
                  <a:cubicBezTo>
                    <a:pt x="1253" y="560"/>
                    <a:pt x="1252" y="555"/>
                    <a:pt x="1226" y="534"/>
                  </a:cubicBezTo>
                  <a:close/>
                  <a:moveTo>
                    <a:pt x="312" y="534"/>
                  </a:moveTo>
                  <a:cubicBezTo>
                    <a:pt x="299" y="546"/>
                    <a:pt x="281" y="556"/>
                    <a:pt x="292" y="578"/>
                  </a:cubicBezTo>
                  <a:cubicBezTo>
                    <a:pt x="294" y="581"/>
                    <a:pt x="297" y="587"/>
                    <a:pt x="300" y="587"/>
                  </a:cubicBezTo>
                  <a:cubicBezTo>
                    <a:pt x="309" y="587"/>
                    <a:pt x="321" y="588"/>
                    <a:pt x="328" y="584"/>
                  </a:cubicBezTo>
                  <a:cubicBezTo>
                    <a:pt x="337" y="578"/>
                    <a:pt x="335" y="558"/>
                    <a:pt x="327" y="549"/>
                  </a:cubicBezTo>
                  <a:cubicBezTo>
                    <a:pt x="322" y="544"/>
                    <a:pt x="317" y="539"/>
                    <a:pt x="312" y="534"/>
                  </a:cubicBezTo>
                  <a:close/>
                  <a:moveTo>
                    <a:pt x="769" y="600"/>
                  </a:moveTo>
                  <a:cubicBezTo>
                    <a:pt x="739" y="630"/>
                    <a:pt x="743" y="619"/>
                    <a:pt x="753" y="652"/>
                  </a:cubicBezTo>
                  <a:cubicBezTo>
                    <a:pt x="763" y="652"/>
                    <a:pt x="774" y="652"/>
                    <a:pt x="785" y="652"/>
                  </a:cubicBezTo>
                  <a:cubicBezTo>
                    <a:pt x="796" y="618"/>
                    <a:pt x="797" y="629"/>
                    <a:pt x="769" y="6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0" name="Freeform 192">
              <a:extLst>
                <a:ext uri="{FF2B5EF4-FFF2-40B4-BE49-F238E27FC236}">
                  <a16:creationId xmlns:a16="http://schemas.microsoft.com/office/drawing/2014/main" id="{89742B2C-2251-D177-0191-A822EC51A144}"/>
                </a:ext>
              </a:extLst>
            </p:cNvPr>
            <p:cNvSpPr>
              <a:spLocks/>
            </p:cNvSpPr>
            <p:nvPr/>
          </p:nvSpPr>
          <p:spPr bwMode="auto">
            <a:xfrm>
              <a:off x="515938" y="2581275"/>
              <a:ext cx="180975" cy="184150"/>
            </a:xfrm>
            <a:custGeom>
              <a:avLst/>
              <a:gdLst>
                <a:gd name="T0" fmla="*/ 288 w 611"/>
                <a:gd name="T1" fmla="*/ 0 h 621"/>
                <a:gd name="T2" fmla="*/ 600 w 611"/>
                <a:gd name="T3" fmla="*/ 279 h 621"/>
                <a:gd name="T4" fmla="*/ 344 w 611"/>
                <a:gd name="T5" fmla="*/ 596 h 621"/>
                <a:gd name="T6" fmla="*/ 3 w 611"/>
                <a:gd name="T7" fmla="*/ 331 h 621"/>
                <a:gd name="T8" fmla="*/ 10 w 611"/>
                <a:gd name="T9" fmla="*/ 229 h 621"/>
                <a:gd name="T10" fmla="*/ 39 w 611"/>
                <a:gd name="T11" fmla="*/ 203 h 621"/>
                <a:gd name="T12" fmla="*/ 54 w 611"/>
                <a:gd name="T13" fmla="*/ 239 h 621"/>
                <a:gd name="T14" fmla="*/ 199 w 611"/>
                <a:gd name="T15" fmla="*/ 533 h 621"/>
                <a:gd name="T16" fmla="*/ 468 w 611"/>
                <a:gd name="T17" fmla="*/ 491 h 621"/>
                <a:gd name="T18" fmla="*/ 546 w 611"/>
                <a:gd name="T19" fmla="*/ 230 h 621"/>
                <a:gd name="T20" fmla="*/ 345 w 611"/>
                <a:gd name="T21" fmla="*/ 49 h 621"/>
                <a:gd name="T22" fmla="*/ 105 w 611"/>
                <a:gd name="T23" fmla="*/ 138 h 621"/>
                <a:gd name="T24" fmla="*/ 65 w 611"/>
                <a:gd name="T25" fmla="*/ 149 h 621"/>
                <a:gd name="T26" fmla="*/ 70 w 611"/>
                <a:gd name="T27" fmla="*/ 109 h 621"/>
                <a:gd name="T28" fmla="*/ 288 w 611"/>
                <a:gd name="T29" fmla="*/ 0 h 6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611" h="621">
                  <a:moveTo>
                    <a:pt x="288" y="0"/>
                  </a:moveTo>
                  <a:cubicBezTo>
                    <a:pt x="460" y="1"/>
                    <a:pt x="590" y="123"/>
                    <a:pt x="600" y="279"/>
                  </a:cubicBezTo>
                  <a:cubicBezTo>
                    <a:pt x="611" y="435"/>
                    <a:pt x="500" y="573"/>
                    <a:pt x="344" y="596"/>
                  </a:cubicBezTo>
                  <a:cubicBezTo>
                    <a:pt x="177" y="621"/>
                    <a:pt x="21" y="500"/>
                    <a:pt x="3" y="331"/>
                  </a:cubicBezTo>
                  <a:cubicBezTo>
                    <a:pt x="0" y="296"/>
                    <a:pt x="2" y="262"/>
                    <a:pt x="10" y="229"/>
                  </a:cubicBezTo>
                  <a:cubicBezTo>
                    <a:pt x="15" y="207"/>
                    <a:pt x="25" y="199"/>
                    <a:pt x="39" y="203"/>
                  </a:cubicBezTo>
                  <a:cubicBezTo>
                    <a:pt x="54" y="206"/>
                    <a:pt x="59" y="218"/>
                    <a:pt x="54" y="239"/>
                  </a:cubicBezTo>
                  <a:cubicBezTo>
                    <a:pt x="25" y="360"/>
                    <a:pt x="85" y="485"/>
                    <a:pt x="199" y="533"/>
                  </a:cubicBezTo>
                  <a:cubicBezTo>
                    <a:pt x="297" y="573"/>
                    <a:pt x="389" y="560"/>
                    <a:pt x="468" y="491"/>
                  </a:cubicBezTo>
                  <a:cubicBezTo>
                    <a:pt x="548" y="422"/>
                    <a:pt x="574" y="332"/>
                    <a:pt x="546" y="230"/>
                  </a:cubicBezTo>
                  <a:cubicBezTo>
                    <a:pt x="517" y="130"/>
                    <a:pt x="447" y="68"/>
                    <a:pt x="345" y="49"/>
                  </a:cubicBezTo>
                  <a:cubicBezTo>
                    <a:pt x="249" y="32"/>
                    <a:pt x="168" y="64"/>
                    <a:pt x="105" y="138"/>
                  </a:cubicBezTo>
                  <a:cubicBezTo>
                    <a:pt x="88" y="156"/>
                    <a:pt x="77" y="160"/>
                    <a:pt x="65" y="149"/>
                  </a:cubicBezTo>
                  <a:cubicBezTo>
                    <a:pt x="54" y="140"/>
                    <a:pt x="55" y="126"/>
                    <a:pt x="70" y="109"/>
                  </a:cubicBezTo>
                  <a:cubicBezTo>
                    <a:pt x="131" y="37"/>
                    <a:pt x="209" y="2"/>
                    <a:pt x="28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1" name="Freeform 193">
              <a:extLst>
                <a:ext uri="{FF2B5EF4-FFF2-40B4-BE49-F238E27FC236}">
                  <a16:creationId xmlns:a16="http://schemas.microsoft.com/office/drawing/2014/main" id="{F7B0CF8A-4CC3-BF27-8302-D883486E68E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1975" y="2633663"/>
              <a:ext cx="80963" cy="66675"/>
            </a:xfrm>
            <a:custGeom>
              <a:avLst/>
              <a:gdLst>
                <a:gd name="T0" fmla="*/ 99 w 270"/>
                <a:gd name="T1" fmla="*/ 166 h 224"/>
                <a:gd name="T2" fmla="*/ 159 w 270"/>
                <a:gd name="T3" fmla="*/ 94 h 224"/>
                <a:gd name="T4" fmla="*/ 224 w 270"/>
                <a:gd name="T5" fmla="*/ 17 h 224"/>
                <a:gd name="T6" fmla="*/ 260 w 270"/>
                <a:gd name="T7" fmla="*/ 9 h 224"/>
                <a:gd name="T8" fmla="*/ 259 w 270"/>
                <a:gd name="T9" fmla="*/ 45 h 224"/>
                <a:gd name="T10" fmla="*/ 122 w 270"/>
                <a:gd name="T11" fmla="*/ 208 h 224"/>
                <a:gd name="T12" fmla="*/ 84 w 270"/>
                <a:gd name="T13" fmla="*/ 212 h 224"/>
                <a:gd name="T14" fmla="*/ 14 w 270"/>
                <a:gd name="T15" fmla="*/ 153 h 224"/>
                <a:gd name="T16" fmla="*/ 9 w 270"/>
                <a:gd name="T17" fmla="*/ 119 h 224"/>
                <a:gd name="T18" fmla="*/ 43 w 270"/>
                <a:gd name="T19" fmla="*/ 119 h 224"/>
                <a:gd name="T20" fmla="*/ 99 w 270"/>
                <a:gd name="T21" fmla="*/ 166 h 2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70" h="224">
                  <a:moveTo>
                    <a:pt x="99" y="166"/>
                  </a:moveTo>
                  <a:cubicBezTo>
                    <a:pt x="120" y="141"/>
                    <a:pt x="140" y="118"/>
                    <a:pt x="159" y="94"/>
                  </a:cubicBezTo>
                  <a:cubicBezTo>
                    <a:pt x="181" y="68"/>
                    <a:pt x="202" y="43"/>
                    <a:pt x="224" y="17"/>
                  </a:cubicBezTo>
                  <a:cubicBezTo>
                    <a:pt x="236" y="3"/>
                    <a:pt x="249" y="0"/>
                    <a:pt x="260" y="9"/>
                  </a:cubicBezTo>
                  <a:cubicBezTo>
                    <a:pt x="270" y="18"/>
                    <a:pt x="270" y="32"/>
                    <a:pt x="259" y="45"/>
                  </a:cubicBezTo>
                  <a:cubicBezTo>
                    <a:pt x="213" y="100"/>
                    <a:pt x="168" y="154"/>
                    <a:pt x="122" y="208"/>
                  </a:cubicBezTo>
                  <a:cubicBezTo>
                    <a:pt x="109" y="223"/>
                    <a:pt x="99" y="224"/>
                    <a:pt x="84" y="212"/>
                  </a:cubicBezTo>
                  <a:cubicBezTo>
                    <a:pt x="60" y="192"/>
                    <a:pt x="37" y="172"/>
                    <a:pt x="14" y="153"/>
                  </a:cubicBezTo>
                  <a:cubicBezTo>
                    <a:pt x="1" y="142"/>
                    <a:pt x="0" y="129"/>
                    <a:pt x="9" y="119"/>
                  </a:cubicBezTo>
                  <a:cubicBezTo>
                    <a:pt x="17" y="108"/>
                    <a:pt x="31" y="108"/>
                    <a:pt x="43" y="119"/>
                  </a:cubicBezTo>
                  <a:cubicBezTo>
                    <a:pt x="62" y="134"/>
                    <a:pt x="80" y="149"/>
                    <a:pt x="99" y="1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2" name="Group 401">
            <a:extLst>
              <a:ext uri="{FF2B5EF4-FFF2-40B4-BE49-F238E27FC236}">
                <a16:creationId xmlns:a16="http://schemas.microsoft.com/office/drawing/2014/main" id="{B1AED1B8-BDA0-12A5-674F-83B6669593E8}"/>
              </a:ext>
            </a:extLst>
          </p:cNvPr>
          <p:cNvGrpSpPr/>
          <p:nvPr/>
        </p:nvGrpSpPr>
        <p:grpSpPr>
          <a:xfrm>
            <a:off x="2481975" y="4314336"/>
            <a:ext cx="457200" cy="477837"/>
            <a:chOff x="893763" y="2563813"/>
            <a:chExt cx="457200" cy="477837"/>
          </a:xfrm>
          <a:solidFill>
            <a:srgbClr val="43266B"/>
          </a:solidFill>
        </p:grpSpPr>
        <p:sp>
          <p:nvSpPr>
            <p:cNvPr id="403" name="Freeform 194">
              <a:extLst>
                <a:ext uri="{FF2B5EF4-FFF2-40B4-BE49-F238E27FC236}">
                  <a16:creationId xmlns:a16="http://schemas.microsoft.com/office/drawing/2014/main" id="{27F3E42F-E9F4-C4A0-EBE4-FB0D95EF9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893763" y="2563813"/>
              <a:ext cx="444500" cy="190500"/>
            </a:xfrm>
            <a:custGeom>
              <a:avLst/>
              <a:gdLst>
                <a:gd name="T0" fmla="*/ 822 w 1495"/>
                <a:gd name="T1" fmla="*/ 26 h 639"/>
                <a:gd name="T2" fmla="*/ 906 w 1495"/>
                <a:gd name="T3" fmla="*/ 38 h 639"/>
                <a:gd name="T4" fmla="*/ 1487 w 1495"/>
                <a:gd name="T5" fmla="*/ 572 h 639"/>
                <a:gd name="T6" fmla="*/ 1458 w 1495"/>
                <a:gd name="T7" fmla="*/ 631 h 639"/>
                <a:gd name="T8" fmla="*/ 1400 w 1495"/>
                <a:gd name="T9" fmla="*/ 597 h 639"/>
                <a:gd name="T10" fmla="*/ 1175 w 1495"/>
                <a:gd name="T11" fmla="*/ 254 h 639"/>
                <a:gd name="T12" fmla="*/ 196 w 1495"/>
                <a:gd name="T13" fmla="*/ 480 h 639"/>
                <a:gd name="T14" fmla="*/ 187 w 1495"/>
                <a:gd name="T15" fmla="*/ 501 h 639"/>
                <a:gd name="T16" fmla="*/ 218 w 1495"/>
                <a:gd name="T17" fmla="*/ 488 h 639"/>
                <a:gd name="T18" fmla="*/ 277 w 1495"/>
                <a:gd name="T19" fmla="*/ 511 h 639"/>
                <a:gd name="T20" fmla="*/ 253 w 1495"/>
                <a:gd name="T21" fmla="*/ 571 h 639"/>
                <a:gd name="T22" fmla="*/ 120 w 1495"/>
                <a:gd name="T23" fmla="*/ 627 h 639"/>
                <a:gd name="T24" fmla="*/ 60 w 1495"/>
                <a:gd name="T25" fmla="*/ 601 h 639"/>
                <a:gd name="T26" fmla="*/ 6 w 1495"/>
                <a:gd name="T27" fmla="*/ 475 h 639"/>
                <a:gd name="T28" fmla="*/ 0 w 1495"/>
                <a:gd name="T29" fmla="*/ 464 h 639"/>
                <a:gd name="T30" fmla="*/ 0 w 1495"/>
                <a:gd name="T31" fmla="*/ 440 h 639"/>
                <a:gd name="T32" fmla="*/ 3 w 1495"/>
                <a:gd name="T33" fmla="*/ 437 h 639"/>
                <a:gd name="T34" fmla="*/ 45 w 1495"/>
                <a:gd name="T35" fmla="*/ 407 h 639"/>
                <a:gd name="T36" fmla="*/ 88 w 1495"/>
                <a:gd name="T37" fmla="*/ 438 h 639"/>
                <a:gd name="T38" fmla="*/ 101 w 1495"/>
                <a:gd name="T39" fmla="*/ 468 h 639"/>
                <a:gd name="T40" fmla="*/ 110 w 1495"/>
                <a:gd name="T41" fmla="*/ 451 h 639"/>
                <a:gd name="T42" fmla="*/ 630 w 1495"/>
                <a:gd name="T43" fmla="*/ 41 h 639"/>
                <a:gd name="T44" fmla="*/ 732 w 1495"/>
                <a:gd name="T45" fmla="*/ 26 h 639"/>
                <a:gd name="T46" fmla="*/ 822 w 1495"/>
                <a:gd name="T47" fmla="*/ 26 h 6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1495" h="639">
                  <a:moveTo>
                    <a:pt x="822" y="26"/>
                  </a:moveTo>
                  <a:cubicBezTo>
                    <a:pt x="850" y="30"/>
                    <a:pt x="879" y="32"/>
                    <a:pt x="906" y="38"/>
                  </a:cubicBezTo>
                  <a:cubicBezTo>
                    <a:pt x="1205" y="101"/>
                    <a:pt x="1398" y="280"/>
                    <a:pt x="1487" y="572"/>
                  </a:cubicBezTo>
                  <a:cubicBezTo>
                    <a:pt x="1495" y="599"/>
                    <a:pt x="1482" y="624"/>
                    <a:pt x="1458" y="631"/>
                  </a:cubicBezTo>
                  <a:cubicBezTo>
                    <a:pt x="1432" y="639"/>
                    <a:pt x="1408" y="625"/>
                    <a:pt x="1400" y="597"/>
                  </a:cubicBezTo>
                  <a:cubicBezTo>
                    <a:pt x="1362" y="458"/>
                    <a:pt x="1288" y="343"/>
                    <a:pt x="1175" y="254"/>
                  </a:cubicBezTo>
                  <a:cubicBezTo>
                    <a:pt x="853" y="0"/>
                    <a:pt x="373" y="111"/>
                    <a:pt x="196" y="480"/>
                  </a:cubicBezTo>
                  <a:cubicBezTo>
                    <a:pt x="193" y="486"/>
                    <a:pt x="191" y="492"/>
                    <a:pt x="187" y="501"/>
                  </a:cubicBezTo>
                  <a:cubicBezTo>
                    <a:pt x="199" y="496"/>
                    <a:pt x="209" y="492"/>
                    <a:pt x="218" y="488"/>
                  </a:cubicBezTo>
                  <a:cubicBezTo>
                    <a:pt x="242" y="479"/>
                    <a:pt x="267" y="488"/>
                    <a:pt x="277" y="511"/>
                  </a:cubicBezTo>
                  <a:cubicBezTo>
                    <a:pt x="288" y="534"/>
                    <a:pt x="278" y="560"/>
                    <a:pt x="253" y="571"/>
                  </a:cubicBezTo>
                  <a:cubicBezTo>
                    <a:pt x="209" y="590"/>
                    <a:pt x="164" y="609"/>
                    <a:pt x="120" y="627"/>
                  </a:cubicBezTo>
                  <a:cubicBezTo>
                    <a:pt x="94" y="637"/>
                    <a:pt x="71" y="627"/>
                    <a:pt x="60" y="601"/>
                  </a:cubicBezTo>
                  <a:cubicBezTo>
                    <a:pt x="41" y="559"/>
                    <a:pt x="24" y="517"/>
                    <a:pt x="6" y="475"/>
                  </a:cubicBezTo>
                  <a:cubicBezTo>
                    <a:pt x="5" y="471"/>
                    <a:pt x="2" y="468"/>
                    <a:pt x="0" y="464"/>
                  </a:cubicBezTo>
                  <a:cubicBezTo>
                    <a:pt x="0" y="456"/>
                    <a:pt x="0" y="448"/>
                    <a:pt x="0" y="440"/>
                  </a:cubicBezTo>
                  <a:cubicBezTo>
                    <a:pt x="1" y="439"/>
                    <a:pt x="2" y="438"/>
                    <a:pt x="3" y="437"/>
                  </a:cubicBezTo>
                  <a:cubicBezTo>
                    <a:pt x="10" y="418"/>
                    <a:pt x="24" y="407"/>
                    <a:pt x="45" y="407"/>
                  </a:cubicBezTo>
                  <a:cubicBezTo>
                    <a:pt x="66" y="407"/>
                    <a:pt x="80" y="418"/>
                    <a:pt x="88" y="438"/>
                  </a:cubicBezTo>
                  <a:cubicBezTo>
                    <a:pt x="92" y="447"/>
                    <a:pt x="96" y="457"/>
                    <a:pt x="101" y="468"/>
                  </a:cubicBezTo>
                  <a:cubicBezTo>
                    <a:pt x="105" y="461"/>
                    <a:pt x="108" y="456"/>
                    <a:pt x="110" y="451"/>
                  </a:cubicBezTo>
                  <a:cubicBezTo>
                    <a:pt x="218" y="231"/>
                    <a:pt x="391" y="94"/>
                    <a:pt x="630" y="41"/>
                  </a:cubicBezTo>
                  <a:cubicBezTo>
                    <a:pt x="663" y="34"/>
                    <a:pt x="698" y="31"/>
                    <a:pt x="732" y="26"/>
                  </a:cubicBezTo>
                  <a:cubicBezTo>
                    <a:pt x="762" y="26"/>
                    <a:pt x="792" y="26"/>
                    <a:pt x="822" y="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4" name="Freeform 195">
              <a:extLst>
                <a:ext uri="{FF2B5EF4-FFF2-40B4-BE49-F238E27FC236}">
                  <a16:creationId xmlns:a16="http://schemas.microsoft.com/office/drawing/2014/main" id="{7325B224-5E6D-55A6-8669-33FCB8CB0F9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73138" y="2647950"/>
              <a:ext cx="296863" cy="304800"/>
            </a:xfrm>
            <a:custGeom>
              <a:avLst/>
              <a:gdLst>
                <a:gd name="T0" fmla="*/ 133 w 998"/>
                <a:gd name="T1" fmla="*/ 689 h 1022"/>
                <a:gd name="T2" fmla="*/ 3 w 998"/>
                <a:gd name="T3" fmla="*/ 516 h 1022"/>
                <a:gd name="T4" fmla="*/ 112 w 998"/>
                <a:gd name="T5" fmla="*/ 379 h 1022"/>
                <a:gd name="T6" fmla="*/ 136 w 998"/>
                <a:gd name="T7" fmla="*/ 337 h 1022"/>
                <a:gd name="T8" fmla="*/ 325 w 998"/>
                <a:gd name="T9" fmla="*/ 148 h 1022"/>
                <a:gd name="T10" fmla="*/ 469 w 998"/>
                <a:gd name="T11" fmla="*/ 19 h 1022"/>
                <a:gd name="T12" fmla="*/ 663 w 998"/>
                <a:gd name="T13" fmla="*/ 153 h 1022"/>
                <a:gd name="T14" fmla="*/ 850 w 998"/>
                <a:gd name="T15" fmla="*/ 160 h 1022"/>
                <a:gd name="T16" fmla="*/ 883 w 998"/>
                <a:gd name="T17" fmla="*/ 378 h 1022"/>
                <a:gd name="T18" fmla="*/ 895 w 998"/>
                <a:gd name="T19" fmla="*/ 641 h 1022"/>
                <a:gd name="T20" fmla="*/ 857 w 998"/>
                <a:gd name="T21" fmla="*/ 674 h 1022"/>
                <a:gd name="T22" fmla="*/ 850 w 998"/>
                <a:gd name="T23" fmla="*/ 862 h 1022"/>
                <a:gd name="T24" fmla="*/ 633 w 998"/>
                <a:gd name="T25" fmla="*/ 890 h 1022"/>
                <a:gd name="T26" fmla="*/ 367 w 998"/>
                <a:gd name="T27" fmla="*/ 899 h 1022"/>
                <a:gd name="T28" fmla="*/ 325 w 998"/>
                <a:gd name="T29" fmla="*/ 874 h 1022"/>
                <a:gd name="T30" fmla="*/ 108 w 998"/>
                <a:gd name="T31" fmla="*/ 767 h 1022"/>
                <a:gd name="T32" fmla="*/ 775 w 998"/>
                <a:gd name="T33" fmla="*/ 216 h 1022"/>
                <a:gd name="T34" fmla="*/ 709 w 998"/>
                <a:gd name="T35" fmla="*/ 237 h 1022"/>
                <a:gd name="T36" fmla="*/ 580 w 998"/>
                <a:gd name="T37" fmla="*/ 219 h 1022"/>
                <a:gd name="T38" fmla="*/ 544 w 998"/>
                <a:gd name="T39" fmla="*/ 148 h 1022"/>
                <a:gd name="T40" fmla="*/ 454 w 998"/>
                <a:gd name="T41" fmla="*/ 148 h 1022"/>
                <a:gd name="T42" fmla="*/ 422 w 998"/>
                <a:gd name="T43" fmla="*/ 218 h 1022"/>
                <a:gd name="T44" fmla="*/ 292 w 998"/>
                <a:gd name="T45" fmla="*/ 241 h 1022"/>
                <a:gd name="T46" fmla="*/ 211 w 998"/>
                <a:gd name="T47" fmla="*/ 225 h 1022"/>
                <a:gd name="T48" fmla="*/ 229 w 998"/>
                <a:gd name="T49" fmla="*/ 305 h 1022"/>
                <a:gd name="T50" fmla="*/ 206 w 998"/>
                <a:gd name="T51" fmla="*/ 434 h 1022"/>
                <a:gd name="T52" fmla="*/ 135 w 998"/>
                <a:gd name="T53" fmla="*/ 466 h 1022"/>
                <a:gd name="T54" fmla="*/ 134 w 998"/>
                <a:gd name="T55" fmla="*/ 556 h 1022"/>
                <a:gd name="T56" fmla="*/ 207 w 998"/>
                <a:gd name="T57" fmla="*/ 592 h 1022"/>
                <a:gd name="T58" fmla="*/ 211 w 998"/>
                <a:gd name="T59" fmla="*/ 736 h 1022"/>
                <a:gd name="T60" fmla="*/ 274 w 998"/>
                <a:gd name="T61" fmla="*/ 800 h 1022"/>
                <a:gd name="T62" fmla="*/ 346 w 998"/>
                <a:gd name="T63" fmla="*/ 772 h 1022"/>
                <a:gd name="T64" fmla="*/ 454 w 998"/>
                <a:gd name="T65" fmla="*/ 848 h 1022"/>
                <a:gd name="T66" fmla="*/ 498 w 998"/>
                <a:gd name="T67" fmla="*/ 917 h 1022"/>
                <a:gd name="T68" fmla="*/ 544 w 998"/>
                <a:gd name="T69" fmla="*/ 848 h 1022"/>
                <a:gd name="T70" fmla="*/ 652 w 998"/>
                <a:gd name="T71" fmla="*/ 772 h 1022"/>
                <a:gd name="T72" fmla="*/ 724 w 998"/>
                <a:gd name="T73" fmla="*/ 800 h 1022"/>
                <a:gd name="T74" fmla="*/ 787 w 998"/>
                <a:gd name="T75" fmla="*/ 736 h 1022"/>
                <a:gd name="T76" fmla="*/ 760 w 998"/>
                <a:gd name="T77" fmla="*/ 665 h 1022"/>
                <a:gd name="T78" fmla="*/ 837 w 998"/>
                <a:gd name="T79" fmla="*/ 556 h 1022"/>
                <a:gd name="T80" fmla="*/ 905 w 998"/>
                <a:gd name="T81" fmla="*/ 511 h 1022"/>
                <a:gd name="T82" fmla="*/ 836 w 998"/>
                <a:gd name="T83" fmla="*/ 466 h 1022"/>
                <a:gd name="T84" fmla="*/ 761 w 998"/>
                <a:gd name="T85" fmla="*/ 358 h 1022"/>
                <a:gd name="T86" fmla="*/ 786 w 998"/>
                <a:gd name="T87" fmla="*/ 287 h 10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998" h="1022">
                  <a:moveTo>
                    <a:pt x="108" y="767"/>
                  </a:moveTo>
                  <a:cubicBezTo>
                    <a:pt x="109" y="738"/>
                    <a:pt x="117" y="712"/>
                    <a:pt x="133" y="689"/>
                  </a:cubicBezTo>
                  <a:cubicBezTo>
                    <a:pt x="146" y="670"/>
                    <a:pt x="137" y="648"/>
                    <a:pt x="115" y="644"/>
                  </a:cubicBezTo>
                  <a:cubicBezTo>
                    <a:pt x="51" y="632"/>
                    <a:pt x="6" y="580"/>
                    <a:pt x="3" y="516"/>
                  </a:cubicBezTo>
                  <a:cubicBezTo>
                    <a:pt x="0" y="453"/>
                    <a:pt x="42" y="397"/>
                    <a:pt x="103" y="381"/>
                  </a:cubicBezTo>
                  <a:cubicBezTo>
                    <a:pt x="106" y="380"/>
                    <a:pt x="109" y="379"/>
                    <a:pt x="112" y="379"/>
                  </a:cubicBezTo>
                  <a:cubicBezTo>
                    <a:pt x="128" y="376"/>
                    <a:pt x="140" y="364"/>
                    <a:pt x="141" y="348"/>
                  </a:cubicBezTo>
                  <a:cubicBezTo>
                    <a:pt x="141" y="344"/>
                    <a:pt x="138" y="340"/>
                    <a:pt x="136" y="337"/>
                  </a:cubicBezTo>
                  <a:cubicBezTo>
                    <a:pt x="95" y="281"/>
                    <a:pt x="101" y="207"/>
                    <a:pt x="148" y="160"/>
                  </a:cubicBezTo>
                  <a:cubicBezTo>
                    <a:pt x="196" y="112"/>
                    <a:pt x="269" y="107"/>
                    <a:pt x="325" y="148"/>
                  </a:cubicBezTo>
                  <a:cubicBezTo>
                    <a:pt x="337" y="157"/>
                    <a:pt x="362" y="147"/>
                    <a:pt x="365" y="132"/>
                  </a:cubicBezTo>
                  <a:cubicBezTo>
                    <a:pt x="376" y="72"/>
                    <a:pt x="410" y="33"/>
                    <a:pt x="469" y="19"/>
                  </a:cubicBezTo>
                  <a:cubicBezTo>
                    <a:pt x="542" y="0"/>
                    <a:pt x="618" y="49"/>
                    <a:pt x="631" y="124"/>
                  </a:cubicBezTo>
                  <a:cubicBezTo>
                    <a:pt x="634" y="140"/>
                    <a:pt x="648" y="153"/>
                    <a:pt x="663" y="153"/>
                  </a:cubicBezTo>
                  <a:cubicBezTo>
                    <a:pt x="666" y="153"/>
                    <a:pt x="670" y="150"/>
                    <a:pt x="673" y="148"/>
                  </a:cubicBezTo>
                  <a:cubicBezTo>
                    <a:pt x="729" y="108"/>
                    <a:pt x="802" y="112"/>
                    <a:pt x="850" y="160"/>
                  </a:cubicBezTo>
                  <a:cubicBezTo>
                    <a:pt x="897" y="207"/>
                    <a:pt x="903" y="281"/>
                    <a:pt x="862" y="336"/>
                  </a:cubicBezTo>
                  <a:cubicBezTo>
                    <a:pt x="852" y="351"/>
                    <a:pt x="863" y="375"/>
                    <a:pt x="883" y="378"/>
                  </a:cubicBezTo>
                  <a:cubicBezTo>
                    <a:pt x="947" y="390"/>
                    <a:pt x="992" y="441"/>
                    <a:pt x="995" y="506"/>
                  </a:cubicBezTo>
                  <a:cubicBezTo>
                    <a:pt x="998" y="569"/>
                    <a:pt x="956" y="625"/>
                    <a:pt x="895" y="641"/>
                  </a:cubicBezTo>
                  <a:cubicBezTo>
                    <a:pt x="892" y="642"/>
                    <a:pt x="889" y="643"/>
                    <a:pt x="886" y="643"/>
                  </a:cubicBezTo>
                  <a:cubicBezTo>
                    <a:pt x="870" y="646"/>
                    <a:pt x="858" y="658"/>
                    <a:pt x="857" y="674"/>
                  </a:cubicBezTo>
                  <a:cubicBezTo>
                    <a:pt x="857" y="678"/>
                    <a:pt x="860" y="682"/>
                    <a:pt x="862" y="685"/>
                  </a:cubicBezTo>
                  <a:cubicBezTo>
                    <a:pt x="903" y="741"/>
                    <a:pt x="897" y="815"/>
                    <a:pt x="850" y="862"/>
                  </a:cubicBezTo>
                  <a:cubicBezTo>
                    <a:pt x="802" y="910"/>
                    <a:pt x="729" y="914"/>
                    <a:pt x="673" y="874"/>
                  </a:cubicBezTo>
                  <a:cubicBezTo>
                    <a:pt x="661" y="865"/>
                    <a:pt x="636" y="875"/>
                    <a:pt x="633" y="890"/>
                  </a:cubicBezTo>
                  <a:cubicBezTo>
                    <a:pt x="622" y="950"/>
                    <a:pt x="588" y="989"/>
                    <a:pt x="528" y="1004"/>
                  </a:cubicBezTo>
                  <a:cubicBezTo>
                    <a:pt x="456" y="1022"/>
                    <a:pt x="381" y="972"/>
                    <a:pt x="367" y="899"/>
                  </a:cubicBezTo>
                  <a:cubicBezTo>
                    <a:pt x="363" y="881"/>
                    <a:pt x="354" y="871"/>
                    <a:pt x="337" y="869"/>
                  </a:cubicBezTo>
                  <a:cubicBezTo>
                    <a:pt x="333" y="869"/>
                    <a:pt x="328" y="872"/>
                    <a:pt x="325" y="874"/>
                  </a:cubicBezTo>
                  <a:cubicBezTo>
                    <a:pt x="241" y="934"/>
                    <a:pt x="129" y="890"/>
                    <a:pt x="110" y="789"/>
                  </a:cubicBezTo>
                  <a:cubicBezTo>
                    <a:pt x="109" y="782"/>
                    <a:pt x="109" y="774"/>
                    <a:pt x="108" y="767"/>
                  </a:cubicBezTo>
                  <a:close/>
                  <a:moveTo>
                    <a:pt x="800" y="262"/>
                  </a:moveTo>
                  <a:cubicBezTo>
                    <a:pt x="799" y="238"/>
                    <a:pt x="791" y="224"/>
                    <a:pt x="775" y="216"/>
                  </a:cubicBezTo>
                  <a:cubicBezTo>
                    <a:pt x="759" y="208"/>
                    <a:pt x="743" y="209"/>
                    <a:pt x="729" y="219"/>
                  </a:cubicBezTo>
                  <a:cubicBezTo>
                    <a:pt x="721" y="224"/>
                    <a:pt x="715" y="231"/>
                    <a:pt x="709" y="237"/>
                  </a:cubicBezTo>
                  <a:cubicBezTo>
                    <a:pt x="689" y="257"/>
                    <a:pt x="672" y="259"/>
                    <a:pt x="646" y="247"/>
                  </a:cubicBezTo>
                  <a:cubicBezTo>
                    <a:pt x="625" y="236"/>
                    <a:pt x="603" y="228"/>
                    <a:pt x="580" y="219"/>
                  </a:cubicBezTo>
                  <a:cubicBezTo>
                    <a:pt x="556" y="211"/>
                    <a:pt x="544" y="196"/>
                    <a:pt x="544" y="171"/>
                  </a:cubicBezTo>
                  <a:cubicBezTo>
                    <a:pt x="544" y="163"/>
                    <a:pt x="544" y="156"/>
                    <a:pt x="544" y="148"/>
                  </a:cubicBezTo>
                  <a:cubicBezTo>
                    <a:pt x="543" y="123"/>
                    <a:pt x="523" y="105"/>
                    <a:pt x="499" y="105"/>
                  </a:cubicBezTo>
                  <a:cubicBezTo>
                    <a:pt x="475" y="105"/>
                    <a:pt x="455" y="123"/>
                    <a:pt x="454" y="148"/>
                  </a:cubicBezTo>
                  <a:cubicBezTo>
                    <a:pt x="454" y="156"/>
                    <a:pt x="454" y="165"/>
                    <a:pt x="454" y="173"/>
                  </a:cubicBezTo>
                  <a:cubicBezTo>
                    <a:pt x="453" y="195"/>
                    <a:pt x="442" y="210"/>
                    <a:pt x="422" y="218"/>
                  </a:cubicBezTo>
                  <a:cubicBezTo>
                    <a:pt x="397" y="228"/>
                    <a:pt x="371" y="238"/>
                    <a:pt x="346" y="249"/>
                  </a:cubicBezTo>
                  <a:cubicBezTo>
                    <a:pt x="327" y="258"/>
                    <a:pt x="308" y="255"/>
                    <a:pt x="292" y="241"/>
                  </a:cubicBezTo>
                  <a:cubicBezTo>
                    <a:pt x="286" y="234"/>
                    <a:pt x="280" y="228"/>
                    <a:pt x="273" y="222"/>
                  </a:cubicBezTo>
                  <a:cubicBezTo>
                    <a:pt x="254" y="206"/>
                    <a:pt x="227" y="207"/>
                    <a:pt x="211" y="225"/>
                  </a:cubicBezTo>
                  <a:cubicBezTo>
                    <a:pt x="195" y="241"/>
                    <a:pt x="194" y="268"/>
                    <a:pt x="211" y="286"/>
                  </a:cubicBezTo>
                  <a:cubicBezTo>
                    <a:pt x="216" y="293"/>
                    <a:pt x="223" y="299"/>
                    <a:pt x="229" y="305"/>
                  </a:cubicBezTo>
                  <a:cubicBezTo>
                    <a:pt x="243" y="321"/>
                    <a:pt x="246" y="339"/>
                    <a:pt x="237" y="358"/>
                  </a:cubicBezTo>
                  <a:cubicBezTo>
                    <a:pt x="227" y="383"/>
                    <a:pt x="216" y="408"/>
                    <a:pt x="206" y="434"/>
                  </a:cubicBezTo>
                  <a:cubicBezTo>
                    <a:pt x="198" y="454"/>
                    <a:pt x="184" y="465"/>
                    <a:pt x="162" y="466"/>
                  </a:cubicBezTo>
                  <a:cubicBezTo>
                    <a:pt x="153" y="466"/>
                    <a:pt x="144" y="466"/>
                    <a:pt x="135" y="466"/>
                  </a:cubicBezTo>
                  <a:cubicBezTo>
                    <a:pt x="111" y="468"/>
                    <a:pt x="93" y="487"/>
                    <a:pt x="93" y="511"/>
                  </a:cubicBezTo>
                  <a:cubicBezTo>
                    <a:pt x="93" y="534"/>
                    <a:pt x="110" y="554"/>
                    <a:pt x="134" y="556"/>
                  </a:cubicBezTo>
                  <a:cubicBezTo>
                    <a:pt x="142" y="556"/>
                    <a:pt x="150" y="556"/>
                    <a:pt x="158" y="556"/>
                  </a:cubicBezTo>
                  <a:cubicBezTo>
                    <a:pt x="184" y="556"/>
                    <a:pt x="199" y="567"/>
                    <a:pt x="207" y="592"/>
                  </a:cubicBezTo>
                  <a:cubicBezTo>
                    <a:pt x="213" y="608"/>
                    <a:pt x="216" y="625"/>
                    <a:pt x="225" y="639"/>
                  </a:cubicBezTo>
                  <a:cubicBezTo>
                    <a:pt x="249" y="676"/>
                    <a:pt x="247" y="707"/>
                    <a:pt x="211" y="736"/>
                  </a:cubicBezTo>
                  <a:cubicBezTo>
                    <a:pt x="192" y="752"/>
                    <a:pt x="195" y="781"/>
                    <a:pt x="211" y="798"/>
                  </a:cubicBezTo>
                  <a:cubicBezTo>
                    <a:pt x="228" y="815"/>
                    <a:pt x="255" y="816"/>
                    <a:pt x="274" y="800"/>
                  </a:cubicBezTo>
                  <a:cubicBezTo>
                    <a:pt x="280" y="794"/>
                    <a:pt x="286" y="787"/>
                    <a:pt x="293" y="781"/>
                  </a:cubicBezTo>
                  <a:cubicBezTo>
                    <a:pt x="308" y="767"/>
                    <a:pt x="327" y="764"/>
                    <a:pt x="346" y="772"/>
                  </a:cubicBezTo>
                  <a:cubicBezTo>
                    <a:pt x="371" y="783"/>
                    <a:pt x="397" y="794"/>
                    <a:pt x="423" y="805"/>
                  </a:cubicBezTo>
                  <a:cubicBezTo>
                    <a:pt x="442" y="812"/>
                    <a:pt x="453" y="827"/>
                    <a:pt x="454" y="848"/>
                  </a:cubicBezTo>
                  <a:cubicBezTo>
                    <a:pt x="454" y="857"/>
                    <a:pt x="454" y="866"/>
                    <a:pt x="454" y="875"/>
                  </a:cubicBezTo>
                  <a:cubicBezTo>
                    <a:pt x="456" y="899"/>
                    <a:pt x="475" y="917"/>
                    <a:pt x="498" y="917"/>
                  </a:cubicBezTo>
                  <a:cubicBezTo>
                    <a:pt x="522" y="918"/>
                    <a:pt x="542" y="899"/>
                    <a:pt x="544" y="875"/>
                  </a:cubicBezTo>
                  <a:cubicBezTo>
                    <a:pt x="544" y="866"/>
                    <a:pt x="544" y="857"/>
                    <a:pt x="544" y="848"/>
                  </a:cubicBezTo>
                  <a:cubicBezTo>
                    <a:pt x="545" y="827"/>
                    <a:pt x="556" y="812"/>
                    <a:pt x="575" y="805"/>
                  </a:cubicBezTo>
                  <a:cubicBezTo>
                    <a:pt x="601" y="794"/>
                    <a:pt x="627" y="784"/>
                    <a:pt x="652" y="772"/>
                  </a:cubicBezTo>
                  <a:cubicBezTo>
                    <a:pt x="671" y="764"/>
                    <a:pt x="689" y="767"/>
                    <a:pt x="705" y="781"/>
                  </a:cubicBezTo>
                  <a:cubicBezTo>
                    <a:pt x="712" y="787"/>
                    <a:pt x="718" y="794"/>
                    <a:pt x="724" y="800"/>
                  </a:cubicBezTo>
                  <a:cubicBezTo>
                    <a:pt x="743" y="816"/>
                    <a:pt x="770" y="815"/>
                    <a:pt x="787" y="798"/>
                  </a:cubicBezTo>
                  <a:cubicBezTo>
                    <a:pt x="803" y="781"/>
                    <a:pt x="804" y="754"/>
                    <a:pt x="787" y="736"/>
                  </a:cubicBezTo>
                  <a:cubicBezTo>
                    <a:pt x="781" y="729"/>
                    <a:pt x="774" y="723"/>
                    <a:pt x="768" y="716"/>
                  </a:cubicBezTo>
                  <a:cubicBezTo>
                    <a:pt x="754" y="701"/>
                    <a:pt x="752" y="684"/>
                    <a:pt x="760" y="665"/>
                  </a:cubicBezTo>
                  <a:cubicBezTo>
                    <a:pt x="771" y="639"/>
                    <a:pt x="782" y="613"/>
                    <a:pt x="792" y="588"/>
                  </a:cubicBezTo>
                  <a:cubicBezTo>
                    <a:pt x="800" y="567"/>
                    <a:pt x="815" y="557"/>
                    <a:pt x="837" y="556"/>
                  </a:cubicBezTo>
                  <a:cubicBezTo>
                    <a:pt x="846" y="556"/>
                    <a:pt x="855" y="556"/>
                    <a:pt x="864" y="556"/>
                  </a:cubicBezTo>
                  <a:cubicBezTo>
                    <a:pt x="888" y="554"/>
                    <a:pt x="905" y="534"/>
                    <a:pt x="905" y="511"/>
                  </a:cubicBezTo>
                  <a:cubicBezTo>
                    <a:pt x="905" y="487"/>
                    <a:pt x="887" y="468"/>
                    <a:pt x="863" y="466"/>
                  </a:cubicBezTo>
                  <a:cubicBezTo>
                    <a:pt x="854" y="466"/>
                    <a:pt x="845" y="466"/>
                    <a:pt x="836" y="466"/>
                  </a:cubicBezTo>
                  <a:cubicBezTo>
                    <a:pt x="814" y="465"/>
                    <a:pt x="800" y="454"/>
                    <a:pt x="792" y="434"/>
                  </a:cubicBezTo>
                  <a:cubicBezTo>
                    <a:pt x="782" y="408"/>
                    <a:pt x="772" y="383"/>
                    <a:pt x="761" y="358"/>
                  </a:cubicBezTo>
                  <a:cubicBezTo>
                    <a:pt x="752" y="339"/>
                    <a:pt x="755" y="321"/>
                    <a:pt x="769" y="305"/>
                  </a:cubicBezTo>
                  <a:cubicBezTo>
                    <a:pt x="774" y="299"/>
                    <a:pt x="782" y="294"/>
                    <a:pt x="786" y="287"/>
                  </a:cubicBezTo>
                  <a:cubicBezTo>
                    <a:pt x="792" y="278"/>
                    <a:pt x="797" y="267"/>
                    <a:pt x="800" y="2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5" name="Freeform 196">
              <a:extLst>
                <a:ext uri="{FF2B5EF4-FFF2-40B4-BE49-F238E27FC236}">
                  <a16:creationId xmlns:a16="http://schemas.microsoft.com/office/drawing/2014/main" id="{AD8C76F1-F81C-061D-7B3E-021AE348358D}"/>
                </a:ext>
              </a:extLst>
            </p:cNvPr>
            <p:cNvSpPr>
              <a:spLocks/>
            </p:cNvSpPr>
            <p:nvPr/>
          </p:nvSpPr>
          <p:spPr bwMode="auto">
            <a:xfrm>
              <a:off x="906463" y="2844800"/>
              <a:ext cx="444500" cy="196850"/>
            </a:xfrm>
            <a:custGeom>
              <a:avLst/>
              <a:gdLst>
                <a:gd name="T0" fmla="*/ 1313 w 1500"/>
                <a:gd name="T1" fmla="*/ 134 h 660"/>
                <a:gd name="T2" fmla="*/ 1276 w 1500"/>
                <a:gd name="T3" fmla="*/ 149 h 660"/>
                <a:gd name="T4" fmla="*/ 1216 w 1500"/>
                <a:gd name="T5" fmla="*/ 126 h 660"/>
                <a:gd name="T6" fmla="*/ 1241 w 1500"/>
                <a:gd name="T7" fmla="*/ 66 h 660"/>
                <a:gd name="T8" fmla="*/ 1373 w 1500"/>
                <a:gd name="T9" fmla="*/ 10 h 660"/>
                <a:gd name="T10" fmla="*/ 1434 w 1500"/>
                <a:gd name="T11" fmla="*/ 35 h 660"/>
                <a:gd name="T12" fmla="*/ 1490 w 1500"/>
                <a:gd name="T13" fmla="*/ 168 h 660"/>
                <a:gd name="T14" fmla="*/ 1466 w 1500"/>
                <a:gd name="T15" fmla="*/ 227 h 660"/>
                <a:gd name="T16" fmla="*/ 1407 w 1500"/>
                <a:gd name="T17" fmla="*/ 202 h 660"/>
                <a:gd name="T18" fmla="*/ 1395 w 1500"/>
                <a:gd name="T19" fmla="*/ 173 h 660"/>
                <a:gd name="T20" fmla="*/ 1365 w 1500"/>
                <a:gd name="T21" fmla="*/ 233 h 660"/>
                <a:gd name="T22" fmla="*/ 805 w 1500"/>
                <a:gd name="T23" fmla="*/ 614 h 660"/>
                <a:gd name="T24" fmla="*/ 8 w 1500"/>
                <a:gd name="T25" fmla="*/ 75 h 660"/>
                <a:gd name="T26" fmla="*/ 37 w 1500"/>
                <a:gd name="T27" fmla="*/ 14 h 660"/>
                <a:gd name="T28" fmla="*/ 94 w 1500"/>
                <a:gd name="T29" fmla="*/ 50 h 660"/>
                <a:gd name="T30" fmla="*/ 316 w 1500"/>
                <a:gd name="T31" fmla="*/ 389 h 660"/>
                <a:gd name="T32" fmla="*/ 768 w 1500"/>
                <a:gd name="T33" fmla="*/ 527 h 660"/>
                <a:gd name="T34" fmla="*/ 1301 w 1500"/>
                <a:gd name="T35" fmla="*/ 161 h 660"/>
                <a:gd name="T36" fmla="*/ 1313 w 1500"/>
                <a:gd name="T37" fmla="*/ 134 h 6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1500" h="660">
                  <a:moveTo>
                    <a:pt x="1313" y="134"/>
                  </a:moveTo>
                  <a:cubicBezTo>
                    <a:pt x="1298" y="140"/>
                    <a:pt x="1287" y="145"/>
                    <a:pt x="1276" y="149"/>
                  </a:cubicBezTo>
                  <a:cubicBezTo>
                    <a:pt x="1251" y="158"/>
                    <a:pt x="1226" y="148"/>
                    <a:pt x="1216" y="126"/>
                  </a:cubicBezTo>
                  <a:cubicBezTo>
                    <a:pt x="1206" y="103"/>
                    <a:pt x="1216" y="77"/>
                    <a:pt x="1241" y="66"/>
                  </a:cubicBezTo>
                  <a:cubicBezTo>
                    <a:pt x="1285" y="47"/>
                    <a:pt x="1329" y="28"/>
                    <a:pt x="1373" y="10"/>
                  </a:cubicBezTo>
                  <a:cubicBezTo>
                    <a:pt x="1399" y="0"/>
                    <a:pt x="1423" y="9"/>
                    <a:pt x="1434" y="35"/>
                  </a:cubicBezTo>
                  <a:cubicBezTo>
                    <a:pt x="1453" y="79"/>
                    <a:pt x="1472" y="123"/>
                    <a:pt x="1490" y="168"/>
                  </a:cubicBezTo>
                  <a:cubicBezTo>
                    <a:pt x="1500" y="192"/>
                    <a:pt x="1489" y="218"/>
                    <a:pt x="1466" y="227"/>
                  </a:cubicBezTo>
                  <a:cubicBezTo>
                    <a:pt x="1443" y="237"/>
                    <a:pt x="1419" y="226"/>
                    <a:pt x="1407" y="202"/>
                  </a:cubicBezTo>
                  <a:cubicBezTo>
                    <a:pt x="1403" y="193"/>
                    <a:pt x="1399" y="184"/>
                    <a:pt x="1395" y="173"/>
                  </a:cubicBezTo>
                  <a:cubicBezTo>
                    <a:pt x="1384" y="194"/>
                    <a:pt x="1375" y="214"/>
                    <a:pt x="1365" y="233"/>
                  </a:cubicBezTo>
                  <a:cubicBezTo>
                    <a:pt x="1241" y="452"/>
                    <a:pt x="1055" y="582"/>
                    <a:pt x="805" y="614"/>
                  </a:cubicBezTo>
                  <a:cubicBezTo>
                    <a:pt x="441" y="660"/>
                    <a:pt x="102" y="428"/>
                    <a:pt x="8" y="75"/>
                  </a:cubicBezTo>
                  <a:cubicBezTo>
                    <a:pt x="0" y="46"/>
                    <a:pt x="12" y="21"/>
                    <a:pt x="37" y="14"/>
                  </a:cubicBezTo>
                  <a:cubicBezTo>
                    <a:pt x="63" y="7"/>
                    <a:pt x="86" y="21"/>
                    <a:pt x="94" y="50"/>
                  </a:cubicBezTo>
                  <a:cubicBezTo>
                    <a:pt x="131" y="187"/>
                    <a:pt x="204" y="301"/>
                    <a:pt x="316" y="389"/>
                  </a:cubicBezTo>
                  <a:cubicBezTo>
                    <a:pt x="448" y="494"/>
                    <a:pt x="600" y="543"/>
                    <a:pt x="768" y="527"/>
                  </a:cubicBezTo>
                  <a:cubicBezTo>
                    <a:pt x="1013" y="504"/>
                    <a:pt x="1190" y="379"/>
                    <a:pt x="1301" y="161"/>
                  </a:cubicBezTo>
                  <a:cubicBezTo>
                    <a:pt x="1304" y="153"/>
                    <a:pt x="1307" y="145"/>
                    <a:pt x="1313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6" name="Freeform 197">
              <a:extLst>
                <a:ext uri="{FF2B5EF4-FFF2-40B4-BE49-F238E27FC236}">
                  <a16:creationId xmlns:a16="http://schemas.microsoft.com/office/drawing/2014/main" id="{479514D8-0DF5-55EF-1ED6-52B83F8681E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81088" y="2760663"/>
              <a:ext cx="80963" cy="79375"/>
            </a:xfrm>
            <a:custGeom>
              <a:avLst/>
              <a:gdLst>
                <a:gd name="T0" fmla="*/ 270 w 270"/>
                <a:gd name="T1" fmla="*/ 135 h 270"/>
                <a:gd name="T2" fmla="*/ 134 w 270"/>
                <a:gd name="T3" fmla="*/ 270 h 270"/>
                <a:gd name="T4" fmla="*/ 0 w 270"/>
                <a:gd name="T5" fmla="*/ 135 h 270"/>
                <a:gd name="T6" fmla="*/ 136 w 270"/>
                <a:gd name="T7" fmla="*/ 0 h 270"/>
                <a:gd name="T8" fmla="*/ 270 w 270"/>
                <a:gd name="T9" fmla="*/ 135 h 270"/>
                <a:gd name="T10" fmla="*/ 135 w 270"/>
                <a:gd name="T11" fmla="*/ 90 h 270"/>
                <a:gd name="T12" fmla="*/ 90 w 270"/>
                <a:gd name="T13" fmla="*/ 135 h 270"/>
                <a:gd name="T14" fmla="*/ 134 w 270"/>
                <a:gd name="T15" fmla="*/ 180 h 270"/>
                <a:gd name="T16" fmla="*/ 180 w 270"/>
                <a:gd name="T17" fmla="*/ 134 h 270"/>
                <a:gd name="T18" fmla="*/ 135 w 270"/>
                <a:gd name="T19" fmla="*/ 90 h 2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70" h="270">
                  <a:moveTo>
                    <a:pt x="270" y="135"/>
                  </a:moveTo>
                  <a:cubicBezTo>
                    <a:pt x="270" y="210"/>
                    <a:pt x="209" y="270"/>
                    <a:pt x="134" y="270"/>
                  </a:cubicBezTo>
                  <a:cubicBezTo>
                    <a:pt x="60" y="270"/>
                    <a:pt x="0" y="209"/>
                    <a:pt x="0" y="135"/>
                  </a:cubicBezTo>
                  <a:cubicBezTo>
                    <a:pt x="0" y="60"/>
                    <a:pt x="61" y="0"/>
                    <a:pt x="136" y="0"/>
                  </a:cubicBezTo>
                  <a:cubicBezTo>
                    <a:pt x="210" y="0"/>
                    <a:pt x="270" y="61"/>
                    <a:pt x="270" y="135"/>
                  </a:cubicBezTo>
                  <a:close/>
                  <a:moveTo>
                    <a:pt x="135" y="90"/>
                  </a:moveTo>
                  <a:cubicBezTo>
                    <a:pt x="111" y="90"/>
                    <a:pt x="90" y="111"/>
                    <a:pt x="90" y="135"/>
                  </a:cubicBezTo>
                  <a:cubicBezTo>
                    <a:pt x="90" y="159"/>
                    <a:pt x="110" y="180"/>
                    <a:pt x="134" y="180"/>
                  </a:cubicBezTo>
                  <a:cubicBezTo>
                    <a:pt x="159" y="180"/>
                    <a:pt x="180" y="159"/>
                    <a:pt x="180" y="134"/>
                  </a:cubicBezTo>
                  <a:cubicBezTo>
                    <a:pt x="180" y="110"/>
                    <a:pt x="159" y="90"/>
                    <a:pt x="135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07" name="Group 406">
            <a:extLst>
              <a:ext uri="{FF2B5EF4-FFF2-40B4-BE49-F238E27FC236}">
                <a16:creationId xmlns:a16="http://schemas.microsoft.com/office/drawing/2014/main" id="{B38E776F-DF0F-2D73-B4FD-D5B37CBE05AB}"/>
              </a:ext>
            </a:extLst>
          </p:cNvPr>
          <p:cNvGrpSpPr/>
          <p:nvPr/>
        </p:nvGrpSpPr>
        <p:grpSpPr>
          <a:xfrm>
            <a:off x="3123837" y="4324654"/>
            <a:ext cx="419100" cy="457201"/>
            <a:chOff x="1425575" y="2571750"/>
            <a:chExt cx="419100" cy="457201"/>
          </a:xfrm>
          <a:solidFill>
            <a:srgbClr val="43266B"/>
          </a:solidFill>
        </p:grpSpPr>
        <p:sp>
          <p:nvSpPr>
            <p:cNvPr id="408" name="Freeform 198">
              <a:extLst>
                <a:ext uri="{FF2B5EF4-FFF2-40B4-BE49-F238E27FC236}">
                  <a16:creationId xmlns:a16="http://schemas.microsoft.com/office/drawing/2014/main" id="{F643776B-A503-5755-9F41-2A27823459E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5575" y="2571750"/>
              <a:ext cx="355600" cy="366713"/>
            </a:xfrm>
            <a:custGeom>
              <a:avLst/>
              <a:gdLst>
                <a:gd name="T0" fmla="*/ 873 w 1198"/>
                <a:gd name="T1" fmla="*/ 0 h 1231"/>
                <a:gd name="T2" fmla="*/ 932 w 1198"/>
                <a:gd name="T3" fmla="*/ 39 h 1231"/>
                <a:gd name="T4" fmla="*/ 1167 w 1198"/>
                <a:gd name="T5" fmla="*/ 273 h 1231"/>
                <a:gd name="T6" fmla="*/ 1197 w 1198"/>
                <a:gd name="T7" fmla="*/ 348 h 1231"/>
                <a:gd name="T8" fmla="*/ 1197 w 1198"/>
                <a:gd name="T9" fmla="*/ 452 h 1231"/>
                <a:gd name="T10" fmla="*/ 1175 w 1198"/>
                <a:gd name="T11" fmla="*/ 479 h 1231"/>
                <a:gd name="T12" fmla="*/ 1152 w 1198"/>
                <a:gd name="T13" fmla="*/ 451 h 1231"/>
                <a:gd name="T14" fmla="*/ 1152 w 1198"/>
                <a:gd name="T15" fmla="*/ 336 h 1231"/>
                <a:gd name="T16" fmla="*/ 1135 w 1198"/>
                <a:gd name="T17" fmla="*/ 336 h 1231"/>
                <a:gd name="T18" fmla="*/ 950 w 1198"/>
                <a:gd name="T19" fmla="*/ 336 h 1231"/>
                <a:gd name="T20" fmla="*/ 861 w 1198"/>
                <a:gd name="T21" fmla="*/ 247 h 1231"/>
                <a:gd name="T22" fmla="*/ 861 w 1198"/>
                <a:gd name="T23" fmla="*/ 62 h 1231"/>
                <a:gd name="T24" fmla="*/ 861 w 1198"/>
                <a:gd name="T25" fmla="*/ 45 h 1231"/>
                <a:gd name="T26" fmla="*/ 844 w 1198"/>
                <a:gd name="T27" fmla="*/ 45 h 1231"/>
                <a:gd name="T28" fmla="*/ 95 w 1198"/>
                <a:gd name="T29" fmla="*/ 45 h 1231"/>
                <a:gd name="T30" fmla="*/ 45 w 1198"/>
                <a:gd name="T31" fmla="*/ 95 h 1231"/>
                <a:gd name="T32" fmla="*/ 45 w 1198"/>
                <a:gd name="T33" fmla="*/ 1192 h 1231"/>
                <a:gd name="T34" fmla="*/ 45 w 1198"/>
                <a:gd name="T35" fmla="*/ 1209 h 1231"/>
                <a:gd name="T36" fmla="*/ 25 w 1198"/>
                <a:gd name="T37" fmla="*/ 1230 h 1231"/>
                <a:gd name="T38" fmla="*/ 1 w 1198"/>
                <a:gd name="T39" fmla="*/ 1212 h 1231"/>
                <a:gd name="T40" fmla="*/ 0 w 1198"/>
                <a:gd name="T41" fmla="*/ 1194 h 1231"/>
                <a:gd name="T42" fmla="*/ 0 w 1198"/>
                <a:gd name="T43" fmla="*/ 102 h 1231"/>
                <a:gd name="T44" fmla="*/ 69 w 1198"/>
                <a:gd name="T45" fmla="*/ 0 h 1231"/>
                <a:gd name="T46" fmla="*/ 873 w 1198"/>
                <a:gd name="T47" fmla="*/ 0 h 1231"/>
                <a:gd name="T48" fmla="*/ 906 w 1198"/>
                <a:gd name="T49" fmla="*/ 80 h 1231"/>
                <a:gd name="T50" fmla="*/ 906 w 1198"/>
                <a:gd name="T51" fmla="*/ 246 h 1231"/>
                <a:gd name="T52" fmla="*/ 951 w 1198"/>
                <a:gd name="T53" fmla="*/ 291 h 1231"/>
                <a:gd name="T54" fmla="*/ 1106 w 1198"/>
                <a:gd name="T55" fmla="*/ 291 h 1231"/>
                <a:gd name="T56" fmla="*/ 1116 w 1198"/>
                <a:gd name="T57" fmla="*/ 290 h 1231"/>
                <a:gd name="T58" fmla="*/ 906 w 1198"/>
                <a:gd name="T59" fmla="*/ 80 h 1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198" h="1231">
                  <a:moveTo>
                    <a:pt x="873" y="0"/>
                  </a:moveTo>
                  <a:cubicBezTo>
                    <a:pt x="897" y="6"/>
                    <a:pt x="915" y="21"/>
                    <a:pt x="932" y="39"/>
                  </a:cubicBezTo>
                  <a:cubicBezTo>
                    <a:pt x="1010" y="117"/>
                    <a:pt x="1088" y="195"/>
                    <a:pt x="1167" y="273"/>
                  </a:cubicBezTo>
                  <a:cubicBezTo>
                    <a:pt x="1188" y="294"/>
                    <a:pt x="1198" y="318"/>
                    <a:pt x="1197" y="348"/>
                  </a:cubicBezTo>
                  <a:cubicBezTo>
                    <a:pt x="1196" y="383"/>
                    <a:pt x="1197" y="417"/>
                    <a:pt x="1197" y="452"/>
                  </a:cubicBezTo>
                  <a:cubicBezTo>
                    <a:pt x="1197" y="469"/>
                    <a:pt x="1188" y="480"/>
                    <a:pt x="1175" y="479"/>
                  </a:cubicBezTo>
                  <a:cubicBezTo>
                    <a:pt x="1161" y="479"/>
                    <a:pt x="1152" y="469"/>
                    <a:pt x="1152" y="451"/>
                  </a:cubicBezTo>
                  <a:cubicBezTo>
                    <a:pt x="1152" y="414"/>
                    <a:pt x="1152" y="376"/>
                    <a:pt x="1152" y="336"/>
                  </a:cubicBezTo>
                  <a:cubicBezTo>
                    <a:pt x="1146" y="336"/>
                    <a:pt x="1140" y="336"/>
                    <a:pt x="1135" y="336"/>
                  </a:cubicBezTo>
                  <a:cubicBezTo>
                    <a:pt x="1073" y="336"/>
                    <a:pt x="1012" y="336"/>
                    <a:pt x="950" y="336"/>
                  </a:cubicBezTo>
                  <a:cubicBezTo>
                    <a:pt x="896" y="336"/>
                    <a:pt x="861" y="301"/>
                    <a:pt x="861" y="247"/>
                  </a:cubicBezTo>
                  <a:cubicBezTo>
                    <a:pt x="861" y="185"/>
                    <a:pt x="861" y="124"/>
                    <a:pt x="861" y="62"/>
                  </a:cubicBezTo>
                  <a:cubicBezTo>
                    <a:pt x="861" y="57"/>
                    <a:pt x="861" y="52"/>
                    <a:pt x="861" y="45"/>
                  </a:cubicBezTo>
                  <a:cubicBezTo>
                    <a:pt x="854" y="45"/>
                    <a:pt x="849" y="45"/>
                    <a:pt x="844" y="45"/>
                  </a:cubicBezTo>
                  <a:cubicBezTo>
                    <a:pt x="594" y="45"/>
                    <a:pt x="345" y="45"/>
                    <a:pt x="95" y="45"/>
                  </a:cubicBezTo>
                  <a:cubicBezTo>
                    <a:pt x="59" y="45"/>
                    <a:pt x="45" y="58"/>
                    <a:pt x="45" y="95"/>
                  </a:cubicBezTo>
                  <a:cubicBezTo>
                    <a:pt x="45" y="461"/>
                    <a:pt x="45" y="827"/>
                    <a:pt x="45" y="1192"/>
                  </a:cubicBezTo>
                  <a:cubicBezTo>
                    <a:pt x="45" y="1198"/>
                    <a:pt x="46" y="1203"/>
                    <a:pt x="45" y="1209"/>
                  </a:cubicBezTo>
                  <a:cubicBezTo>
                    <a:pt x="44" y="1221"/>
                    <a:pt x="37" y="1228"/>
                    <a:pt x="25" y="1230"/>
                  </a:cubicBezTo>
                  <a:cubicBezTo>
                    <a:pt x="12" y="1231"/>
                    <a:pt x="4" y="1224"/>
                    <a:pt x="1" y="1212"/>
                  </a:cubicBezTo>
                  <a:cubicBezTo>
                    <a:pt x="0" y="1206"/>
                    <a:pt x="0" y="1200"/>
                    <a:pt x="0" y="1194"/>
                  </a:cubicBezTo>
                  <a:cubicBezTo>
                    <a:pt x="0" y="830"/>
                    <a:pt x="0" y="466"/>
                    <a:pt x="0" y="102"/>
                  </a:cubicBezTo>
                  <a:cubicBezTo>
                    <a:pt x="0" y="42"/>
                    <a:pt x="14" y="22"/>
                    <a:pt x="69" y="0"/>
                  </a:cubicBezTo>
                  <a:cubicBezTo>
                    <a:pt x="337" y="0"/>
                    <a:pt x="605" y="0"/>
                    <a:pt x="873" y="0"/>
                  </a:cubicBezTo>
                  <a:close/>
                  <a:moveTo>
                    <a:pt x="906" y="80"/>
                  </a:moveTo>
                  <a:cubicBezTo>
                    <a:pt x="906" y="136"/>
                    <a:pt x="906" y="191"/>
                    <a:pt x="906" y="246"/>
                  </a:cubicBezTo>
                  <a:cubicBezTo>
                    <a:pt x="906" y="276"/>
                    <a:pt x="921" y="291"/>
                    <a:pt x="951" y="291"/>
                  </a:cubicBezTo>
                  <a:cubicBezTo>
                    <a:pt x="1003" y="291"/>
                    <a:pt x="1054" y="291"/>
                    <a:pt x="1106" y="291"/>
                  </a:cubicBezTo>
                  <a:cubicBezTo>
                    <a:pt x="1110" y="291"/>
                    <a:pt x="1113" y="290"/>
                    <a:pt x="1116" y="290"/>
                  </a:cubicBezTo>
                  <a:cubicBezTo>
                    <a:pt x="1046" y="220"/>
                    <a:pt x="977" y="151"/>
                    <a:pt x="906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09" name="Freeform 199">
              <a:extLst>
                <a:ext uri="{FF2B5EF4-FFF2-40B4-BE49-F238E27FC236}">
                  <a16:creationId xmlns:a16="http://schemas.microsoft.com/office/drawing/2014/main" id="{B7C35975-6435-3A93-637D-832C73C2245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25575" y="2693988"/>
              <a:ext cx="419100" cy="334963"/>
            </a:xfrm>
            <a:custGeom>
              <a:avLst/>
              <a:gdLst>
                <a:gd name="T0" fmla="*/ 713 w 1410"/>
                <a:gd name="T1" fmla="*/ 0 h 1124"/>
                <a:gd name="T2" fmla="*/ 1046 w 1410"/>
                <a:gd name="T3" fmla="*/ 253 h 1124"/>
                <a:gd name="T4" fmla="*/ 1127 w 1410"/>
                <a:gd name="T5" fmla="*/ 330 h 1124"/>
                <a:gd name="T6" fmla="*/ 1197 w 1410"/>
                <a:gd name="T7" fmla="*/ 159 h 1124"/>
                <a:gd name="T8" fmla="*/ 1255 w 1410"/>
                <a:gd name="T9" fmla="*/ 353 h 1124"/>
                <a:gd name="T10" fmla="*/ 1311 w 1410"/>
                <a:gd name="T11" fmla="*/ 409 h 1124"/>
                <a:gd name="T12" fmla="*/ 1330 w 1410"/>
                <a:gd name="T13" fmla="*/ 542 h 1124"/>
                <a:gd name="T14" fmla="*/ 1410 w 1410"/>
                <a:gd name="T15" fmla="*/ 612 h 1124"/>
                <a:gd name="T16" fmla="*/ 1326 w 1410"/>
                <a:gd name="T17" fmla="*/ 721 h 1124"/>
                <a:gd name="T18" fmla="*/ 1342 w 1410"/>
                <a:gd name="T19" fmla="*/ 861 h 1124"/>
                <a:gd name="T20" fmla="*/ 1239 w 1410"/>
                <a:gd name="T21" fmla="*/ 879 h 1124"/>
                <a:gd name="T22" fmla="*/ 1199 w 1410"/>
                <a:gd name="T23" fmla="*/ 988 h 1124"/>
                <a:gd name="T24" fmla="*/ 0 w 1410"/>
                <a:gd name="T25" fmla="*/ 1036 h 1124"/>
                <a:gd name="T26" fmla="*/ 45 w 1410"/>
                <a:gd name="T27" fmla="*/ 903 h 1124"/>
                <a:gd name="T28" fmla="*/ 1152 w 1410"/>
                <a:gd name="T29" fmla="*/ 1031 h 1124"/>
                <a:gd name="T30" fmla="*/ 1090 w 1410"/>
                <a:gd name="T31" fmla="*/ 956 h 1124"/>
                <a:gd name="T32" fmla="*/ 966 w 1410"/>
                <a:gd name="T33" fmla="*/ 1005 h 1124"/>
                <a:gd name="T34" fmla="*/ 890 w 1410"/>
                <a:gd name="T35" fmla="*/ 985 h 1124"/>
                <a:gd name="T36" fmla="*/ 807 w 1410"/>
                <a:gd name="T37" fmla="*/ 879 h 1124"/>
                <a:gd name="T38" fmla="*/ 704 w 1410"/>
                <a:gd name="T39" fmla="*/ 861 h 1124"/>
                <a:gd name="T40" fmla="*/ 720 w 1410"/>
                <a:gd name="T41" fmla="*/ 724 h 1124"/>
                <a:gd name="T42" fmla="*/ 637 w 1410"/>
                <a:gd name="T43" fmla="*/ 610 h 1124"/>
                <a:gd name="T44" fmla="*/ 716 w 1410"/>
                <a:gd name="T45" fmla="*/ 540 h 1124"/>
                <a:gd name="T46" fmla="*/ 904 w 1410"/>
                <a:gd name="T47" fmla="*/ 902 h 1124"/>
                <a:gd name="T48" fmla="*/ 1005 w 1410"/>
                <a:gd name="T49" fmla="*/ 972 h 1124"/>
                <a:gd name="T50" fmla="*/ 1072 w 1410"/>
                <a:gd name="T51" fmla="*/ 905 h 1124"/>
                <a:gd name="T52" fmla="*/ 1193 w 1410"/>
                <a:gd name="T53" fmla="*/ 937 h 1124"/>
                <a:gd name="T54" fmla="*/ 1210 w 1410"/>
                <a:gd name="T55" fmla="*/ 834 h 1124"/>
                <a:gd name="T56" fmla="*/ 1284 w 1410"/>
                <a:gd name="T57" fmla="*/ 760 h 1124"/>
                <a:gd name="T58" fmla="*/ 1364 w 1410"/>
                <a:gd name="T59" fmla="*/ 656 h 1124"/>
                <a:gd name="T60" fmla="*/ 1287 w 1410"/>
                <a:gd name="T61" fmla="*/ 592 h 1124"/>
                <a:gd name="T62" fmla="*/ 1319 w 1410"/>
                <a:gd name="T63" fmla="*/ 471 h 1124"/>
                <a:gd name="T64" fmla="*/ 1216 w 1410"/>
                <a:gd name="T65" fmla="*/ 455 h 1124"/>
                <a:gd name="T66" fmla="*/ 1144 w 1410"/>
                <a:gd name="T67" fmla="*/ 379 h 1124"/>
                <a:gd name="T68" fmla="*/ 1041 w 1410"/>
                <a:gd name="T69" fmla="*/ 310 h 1124"/>
                <a:gd name="T70" fmla="*/ 974 w 1410"/>
                <a:gd name="T71" fmla="*/ 377 h 1124"/>
                <a:gd name="T72" fmla="*/ 839 w 1410"/>
                <a:gd name="T73" fmla="*/ 354 h 1124"/>
                <a:gd name="T74" fmla="*/ 761 w 1410"/>
                <a:gd name="T75" fmla="*/ 466 h 1124"/>
                <a:gd name="T76" fmla="*/ 770 w 1410"/>
                <a:gd name="T77" fmla="*/ 551 h 1124"/>
                <a:gd name="T78" fmla="*/ 682 w 1410"/>
                <a:gd name="T79" fmla="*/ 640 h 1124"/>
                <a:gd name="T80" fmla="*/ 770 w 1410"/>
                <a:gd name="T81" fmla="*/ 729 h 1124"/>
                <a:gd name="T82" fmla="*/ 788 w 1410"/>
                <a:gd name="T83" fmla="*/ 808 h 1124"/>
                <a:gd name="T84" fmla="*/ 839 w 1410"/>
                <a:gd name="T85" fmla="*/ 929 h 1124"/>
                <a:gd name="T86" fmla="*/ 1001 w 1410"/>
                <a:gd name="T87" fmla="*/ 73 h 1124"/>
                <a:gd name="T88" fmla="*/ 682 w 1410"/>
                <a:gd name="T89" fmla="*/ 395 h 1124"/>
                <a:gd name="T90" fmla="*/ 782 w 1410"/>
                <a:gd name="T91" fmla="*/ 425 h 1124"/>
                <a:gd name="T92" fmla="*/ 803 w 1410"/>
                <a:gd name="T93" fmla="*/ 322 h 1124"/>
                <a:gd name="T94" fmla="*/ 943 w 1410"/>
                <a:gd name="T95" fmla="*/ 338 h 1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410" h="1124">
                  <a:moveTo>
                    <a:pt x="677" y="465"/>
                  </a:moveTo>
                  <a:cubicBezTo>
                    <a:pt x="645" y="450"/>
                    <a:pt x="636" y="422"/>
                    <a:pt x="637" y="389"/>
                  </a:cubicBezTo>
                  <a:cubicBezTo>
                    <a:pt x="637" y="285"/>
                    <a:pt x="637" y="181"/>
                    <a:pt x="637" y="77"/>
                  </a:cubicBezTo>
                  <a:cubicBezTo>
                    <a:pt x="637" y="25"/>
                    <a:pt x="662" y="0"/>
                    <a:pt x="713" y="0"/>
                  </a:cubicBezTo>
                  <a:cubicBezTo>
                    <a:pt x="799" y="0"/>
                    <a:pt x="885" y="0"/>
                    <a:pt x="971" y="0"/>
                  </a:cubicBezTo>
                  <a:cubicBezTo>
                    <a:pt x="1020" y="0"/>
                    <a:pt x="1046" y="25"/>
                    <a:pt x="1046" y="75"/>
                  </a:cubicBezTo>
                  <a:cubicBezTo>
                    <a:pt x="1046" y="129"/>
                    <a:pt x="1046" y="183"/>
                    <a:pt x="1046" y="237"/>
                  </a:cubicBezTo>
                  <a:cubicBezTo>
                    <a:pt x="1046" y="242"/>
                    <a:pt x="1046" y="248"/>
                    <a:pt x="1046" y="253"/>
                  </a:cubicBezTo>
                  <a:cubicBezTo>
                    <a:pt x="1076" y="258"/>
                    <a:pt x="1077" y="259"/>
                    <a:pt x="1083" y="289"/>
                  </a:cubicBezTo>
                  <a:cubicBezTo>
                    <a:pt x="1085" y="299"/>
                    <a:pt x="1087" y="309"/>
                    <a:pt x="1089" y="319"/>
                  </a:cubicBezTo>
                  <a:cubicBezTo>
                    <a:pt x="1090" y="328"/>
                    <a:pt x="1092" y="335"/>
                    <a:pt x="1104" y="339"/>
                  </a:cubicBezTo>
                  <a:cubicBezTo>
                    <a:pt x="1115" y="342"/>
                    <a:pt x="1120" y="336"/>
                    <a:pt x="1127" y="330"/>
                  </a:cubicBezTo>
                  <a:cubicBezTo>
                    <a:pt x="1148" y="312"/>
                    <a:pt x="1154" y="291"/>
                    <a:pt x="1153" y="264"/>
                  </a:cubicBezTo>
                  <a:cubicBezTo>
                    <a:pt x="1150" y="229"/>
                    <a:pt x="1152" y="195"/>
                    <a:pt x="1152" y="160"/>
                  </a:cubicBezTo>
                  <a:cubicBezTo>
                    <a:pt x="1152" y="138"/>
                    <a:pt x="1159" y="128"/>
                    <a:pt x="1174" y="128"/>
                  </a:cubicBezTo>
                  <a:cubicBezTo>
                    <a:pt x="1190" y="128"/>
                    <a:pt x="1197" y="138"/>
                    <a:pt x="1197" y="159"/>
                  </a:cubicBezTo>
                  <a:cubicBezTo>
                    <a:pt x="1197" y="200"/>
                    <a:pt x="1198" y="241"/>
                    <a:pt x="1197" y="282"/>
                  </a:cubicBezTo>
                  <a:cubicBezTo>
                    <a:pt x="1197" y="292"/>
                    <a:pt x="1200" y="298"/>
                    <a:pt x="1209" y="302"/>
                  </a:cubicBezTo>
                  <a:cubicBezTo>
                    <a:pt x="1221" y="308"/>
                    <a:pt x="1232" y="315"/>
                    <a:pt x="1244" y="322"/>
                  </a:cubicBezTo>
                  <a:cubicBezTo>
                    <a:pt x="1256" y="329"/>
                    <a:pt x="1259" y="339"/>
                    <a:pt x="1255" y="353"/>
                  </a:cubicBezTo>
                  <a:cubicBezTo>
                    <a:pt x="1249" y="369"/>
                    <a:pt x="1243" y="386"/>
                    <a:pt x="1239" y="403"/>
                  </a:cubicBezTo>
                  <a:cubicBezTo>
                    <a:pt x="1238" y="408"/>
                    <a:pt x="1242" y="415"/>
                    <a:pt x="1246" y="420"/>
                  </a:cubicBezTo>
                  <a:cubicBezTo>
                    <a:pt x="1249" y="423"/>
                    <a:pt x="1257" y="426"/>
                    <a:pt x="1262" y="425"/>
                  </a:cubicBezTo>
                  <a:cubicBezTo>
                    <a:pt x="1278" y="421"/>
                    <a:pt x="1295" y="415"/>
                    <a:pt x="1311" y="409"/>
                  </a:cubicBezTo>
                  <a:cubicBezTo>
                    <a:pt x="1325" y="405"/>
                    <a:pt x="1335" y="409"/>
                    <a:pt x="1342" y="421"/>
                  </a:cubicBezTo>
                  <a:cubicBezTo>
                    <a:pt x="1352" y="439"/>
                    <a:pt x="1363" y="457"/>
                    <a:pt x="1373" y="475"/>
                  </a:cubicBezTo>
                  <a:cubicBezTo>
                    <a:pt x="1380" y="487"/>
                    <a:pt x="1378" y="498"/>
                    <a:pt x="1368" y="507"/>
                  </a:cubicBezTo>
                  <a:cubicBezTo>
                    <a:pt x="1355" y="519"/>
                    <a:pt x="1342" y="529"/>
                    <a:pt x="1330" y="542"/>
                  </a:cubicBezTo>
                  <a:cubicBezTo>
                    <a:pt x="1327" y="545"/>
                    <a:pt x="1326" y="552"/>
                    <a:pt x="1326" y="558"/>
                  </a:cubicBezTo>
                  <a:cubicBezTo>
                    <a:pt x="1326" y="565"/>
                    <a:pt x="1328" y="572"/>
                    <a:pt x="1338" y="574"/>
                  </a:cubicBezTo>
                  <a:cubicBezTo>
                    <a:pt x="1354" y="576"/>
                    <a:pt x="1370" y="580"/>
                    <a:pt x="1386" y="584"/>
                  </a:cubicBezTo>
                  <a:cubicBezTo>
                    <a:pt x="1403" y="588"/>
                    <a:pt x="1409" y="594"/>
                    <a:pt x="1410" y="612"/>
                  </a:cubicBezTo>
                  <a:cubicBezTo>
                    <a:pt x="1410" y="632"/>
                    <a:pt x="1410" y="652"/>
                    <a:pt x="1410" y="671"/>
                  </a:cubicBezTo>
                  <a:cubicBezTo>
                    <a:pt x="1410" y="686"/>
                    <a:pt x="1402" y="695"/>
                    <a:pt x="1388" y="698"/>
                  </a:cubicBezTo>
                  <a:cubicBezTo>
                    <a:pt x="1373" y="701"/>
                    <a:pt x="1359" y="704"/>
                    <a:pt x="1344" y="707"/>
                  </a:cubicBezTo>
                  <a:cubicBezTo>
                    <a:pt x="1335" y="708"/>
                    <a:pt x="1329" y="710"/>
                    <a:pt x="1326" y="721"/>
                  </a:cubicBezTo>
                  <a:cubicBezTo>
                    <a:pt x="1323" y="731"/>
                    <a:pt x="1325" y="737"/>
                    <a:pt x="1333" y="744"/>
                  </a:cubicBezTo>
                  <a:cubicBezTo>
                    <a:pt x="1345" y="753"/>
                    <a:pt x="1355" y="763"/>
                    <a:pt x="1367" y="773"/>
                  </a:cubicBezTo>
                  <a:cubicBezTo>
                    <a:pt x="1378" y="783"/>
                    <a:pt x="1381" y="795"/>
                    <a:pt x="1373" y="808"/>
                  </a:cubicBezTo>
                  <a:cubicBezTo>
                    <a:pt x="1362" y="826"/>
                    <a:pt x="1352" y="843"/>
                    <a:pt x="1342" y="861"/>
                  </a:cubicBezTo>
                  <a:cubicBezTo>
                    <a:pt x="1335" y="873"/>
                    <a:pt x="1325" y="877"/>
                    <a:pt x="1312" y="873"/>
                  </a:cubicBezTo>
                  <a:cubicBezTo>
                    <a:pt x="1295" y="867"/>
                    <a:pt x="1278" y="861"/>
                    <a:pt x="1262" y="857"/>
                  </a:cubicBezTo>
                  <a:cubicBezTo>
                    <a:pt x="1257" y="856"/>
                    <a:pt x="1249" y="858"/>
                    <a:pt x="1246" y="862"/>
                  </a:cubicBezTo>
                  <a:cubicBezTo>
                    <a:pt x="1242" y="866"/>
                    <a:pt x="1238" y="874"/>
                    <a:pt x="1239" y="879"/>
                  </a:cubicBezTo>
                  <a:cubicBezTo>
                    <a:pt x="1243" y="896"/>
                    <a:pt x="1249" y="912"/>
                    <a:pt x="1255" y="929"/>
                  </a:cubicBezTo>
                  <a:cubicBezTo>
                    <a:pt x="1259" y="942"/>
                    <a:pt x="1256" y="952"/>
                    <a:pt x="1244" y="959"/>
                  </a:cubicBezTo>
                  <a:cubicBezTo>
                    <a:pt x="1242" y="960"/>
                    <a:pt x="1240" y="961"/>
                    <a:pt x="1238" y="962"/>
                  </a:cubicBezTo>
                  <a:cubicBezTo>
                    <a:pt x="1225" y="971"/>
                    <a:pt x="1206" y="976"/>
                    <a:pt x="1199" y="988"/>
                  </a:cubicBezTo>
                  <a:cubicBezTo>
                    <a:pt x="1192" y="1000"/>
                    <a:pt x="1197" y="1019"/>
                    <a:pt x="1197" y="1035"/>
                  </a:cubicBezTo>
                  <a:cubicBezTo>
                    <a:pt x="1197" y="1090"/>
                    <a:pt x="1162" y="1124"/>
                    <a:pt x="1108" y="1124"/>
                  </a:cubicBezTo>
                  <a:cubicBezTo>
                    <a:pt x="768" y="1124"/>
                    <a:pt x="429" y="1124"/>
                    <a:pt x="89" y="1124"/>
                  </a:cubicBezTo>
                  <a:cubicBezTo>
                    <a:pt x="36" y="1124"/>
                    <a:pt x="1" y="1089"/>
                    <a:pt x="0" y="1036"/>
                  </a:cubicBezTo>
                  <a:cubicBezTo>
                    <a:pt x="0" y="994"/>
                    <a:pt x="0" y="951"/>
                    <a:pt x="0" y="909"/>
                  </a:cubicBezTo>
                  <a:cubicBezTo>
                    <a:pt x="0" y="907"/>
                    <a:pt x="0" y="905"/>
                    <a:pt x="0" y="903"/>
                  </a:cubicBezTo>
                  <a:cubicBezTo>
                    <a:pt x="1" y="888"/>
                    <a:pt x="10" y="878"/>
                    <a:pt x="23" y="878"/>
                  </a:cubicBezTo>
                  <a:cubicBezTo>
                    <a:pt x="36" y="878"/>
                    <a:pt x="45" y="888"/>
                    <a:pt x="45" y="903"/>
                  </a:cubicBezTo>
                  <a:cubicBezTo>
                    <a:pt x="46" y="945"/>
                    <a:pt x="45" y="987"/>
                    <a:pt x="45" y="1029"/>
                  </a:cubicBezTo>
                  <a:cubicBezTo>
                    <a:pt x="45" y="1066"/>
                    <a:pt x="59" y="1079"/>
                    <a:pt x="95" y="1079"/>
                  </a:cubicBezTo>
                  <a:cubicBezTo>
                    <a:pt x="431" y="1079"/>
                    <a:pt x="768" y="1079"/>
                    <a:pt x="1104" y="1079"/>
                  </a:cubicBezTo>
                  <a:cubicBezTo>
                    <a:pt x="1139" y="1079"/>
                    <a:pt x="1152" y="1065"/>
                    <a:pt x="1152" y="1031"/>
                  </a:cubicBezTo>
                  <a:cubicBezTo>
                    <a:pt x="1152" y="1027"/>
                    <a:pt x="1152" y="1024"/>
                    <a:pt x="1152" y="1020"/>
                  </a:cubicBezTo>
                  <a:cubicBezTo>
                    <a:pt x="1158" y="990"/>
                    <a:pt x="1146" y="966"/>
                    <a:pt x="1123" y="948"/>
                  </a:cubicBezTo>
                  <a:cubicBezTo>
                    <a:pt x="1119" y="944"/>
                    <a:pt x="1112" y="943"/>
                    <a:pt x="1106" y="944"/>
                  </a:cubicBezTo>
                  <a:cubicBezTo>
                    <a:pt x="1099" y="944"/>
                    <a:pt x="1092" y="946"/>
                    <a:pt x="1090" y="956"/>
                  </a:cubicBezTo>
                  <a:cubicBezTo>
                    <a:pt x="1087" y="972"/>
                    <a:pt x="1083" y="989"/>
                    <a:pt x="1080" y="1006"/>
                  </a:cubicBezTo>
                  <a:cubicBezTo>
                    <a:pt x="1077" y="1020"/>
                    <a:pt x="1068" y="1027"/>
                    <a:pt x="1054" y="1027"/>
                  </a:cubicBezTo>
                  <a:cubicBezTo>
                    <a:pt x="1033" y="1027"/>
                    <a:pt x="1013" y="1027"/>
                    <a:pt x="992" y="1027"/>
                  </a:cubicBezTo>
                  <a:cubicBezTo>
                    <a:pt x="978" y="1027"/>
                    <a:pt x="969" y="1019"/>
                    <a:pt x="966" y="1005"/>
                  </a:cubicBezTo>
                  <a:cubicBezTo>
                    <a:pt x="963" y="989"/>
                    <a:pt x="961" y="973"/>
                    <a:pt x="956" y="957"/>
                  </a:cubicBezTo>
                  <a:cubicBezTo>
                    <a:pt x="955" y="952"/>
                    <a:pt x="948" y="947"/>
                    <a:pt x="943" y="944"/>
                  </a:cubicBezTo>
                  <a:cubicBezTo>
                    <a:pt x="936" y="940"/>
                    <a:pt x="929" y="939"/>
                    <a:pt x="923" y="947"/>
                  </a:cubicBezTo>
                  <a:cubicBezTo>
                    <a:pt x="913" y="960"/>
                    <a:pt x="901" y="972"/>
                    <a:pt x="890" y="985"/>
                  </a:cubicBezTo>
                  <a:cubicBezTo>
                    <a:pt x="880" y="996"/>
                    <a:pt x="869" y="998"/>
                    <a:pt x="856" y="990"/>
                  </a:cubicBezTo>
                  <a:cubicBezTo>
                    <a:pt x="839" y="980"/>
                    <a:pt x="821" y="970"/>
                    <a:pt x="804" y="960"/>
                  </a:cubicBezTo>
                  <a:cubicBezTo>
                    <a:pt x="791" y="953"/>
                    <a:pt x="787" y="942"/>
                    <a:pt x="792" y="927"/>
                  </a:cubicBezTo>
                  <a:cubicBezTo>
                    <a:pt x="798" y="911"/>
                    <a:pt x="803" y="895"/>
                    <a:pt x="807" y="879"/>
                  </a:cubicBezTo>
                  <a:cubicBezTo>
                    <a:pt x="808" y="874"/>
                    <a:pt x="805" y="866"/>
                    <a:pt x="801" y="862"/>
                  </a:cubicBezTo>
                  <a:cubicBezTo>
                    <a:pt x="797" y="858"/>
                    <a:pt x="789" y="856"/>
                    <a:pt x="785" y="857"/>
                  </a:cubicBezTo>
                  <a:cubicBezTo>
                    <a:pt x="768" y="861"/>
                    <a:pt x="751" y="867"/>
                    <a:pt x="735" y="873"/>
                  </a:cubicBezTo>
                  <a:cubicBezTo>
                    <a:pt x="721" y="877"/>
                    <a:pt x="711" y="873"/>
                    <a:pt x="704" y="861"/>
                  </a:cubicBezTo>
                  <a:cubicBezTo>
                    <a:pt x="694" y="843"/>
                    <a:pt x="683" y="825"/>
                    <a:pt x="673" y="806"/>
                  </a:cubicBezTo>
                  <a:cubicBezTo>
                    <a:pt x="666" y="794"/>
                    <a:pt x="668" y="784"/>
                    <a:pt x="679" y="774"/>
                  </a:cubicBezTo>
                  <a:cubicBezTo>
                    <a:pt x="691" y="763"/>
                    <a:pt x="705" y="752"/>
                    <a:pt x="716" y="740"/>
                  </a:cubicBezTo>
                  <a:cubicBezTo>
                    <a:pt x="720" y="737"/>
                    <a:pt x="721" y="729"/>
                    <a:pt x="720" y="724"/>
                  </a:cubicBezTo>
                  <a:cubicBezTo>
                    <a:pt x="720" y="716"/>
                    <a:pt x="718" y="709"/>
                    <a:pt x="708" y="708"/>
                  </a:cubicBezTo>
                  <a:cubicBezTo>
                    <a:pt x="692" y="705"/>
                    <a:pt x="676" y="701"/>
                    <a:pt x="660" y="698"/>
                  </a:cubicBezTo>
                  <a:cubicBezTo>
                    <a:pt x="645" y="695"/>
                    <a:pt x="637" y="687"/>
                    <a:pt x="637" y="671"/>
                  </a:cubicBezTo>
                  <a:cubicBezTo>
                    <a:pt x="637" y="651"/>
                    <a:pt x="637" y="630"/>
                    <a:pt x="637" y="610"/>
                  </a:cubicBezTo>
                  <a:cubicBezTo>
                    <a:pt x="637" y="595"/>
                    <a:pt x="644" y="587"/>
                    <a:pt x="659" y="584"/>
                  </a:cubicBezTo>
                  <a:cubicBezTo>
                    <a:pt x="675" y="581"/>
                    <a:pt x="690" y="578"/>
                    <a:pt x="706" y="575"/>
                  </a:cubicBezTo>
                  <a:cubicBezTo>
                    <a:pt x="714" y="573"/>
                    <a:pt x="719" y="570"/>
                    <a:pt x="720" y="561"/>
                  </a:cubicBezTo>
                  <a:cubicBezTo>
                    <a:pt x="722" y="552"/>
                    <a:pt x="724" y="546"/>
                    <a:pt x="716" y="540"/>
                  </a:cubicBezTo>
                  <a:cubicBezTo>
                    <a:pt x="706" y="533"/>
                    <a:pt x="698" y="525"/>
                    <a:pt x="690" y="517"/>
                  </a:cubicBezTo>
                  <a:cubicBezTo>
                    <a:pt x="665" y="495"/>
                    <a:pt x="665" y="495"/>
                    <a:pt x="677" y="465"/>
                  </a:cubicBezTo>
                  <a:close/>
                  <a:moveTo>
                    <a:pt x="866" y="944"/>
                  </a:moveTo>
                  <a:cubicBezTo>
                    <a:pt x="879" y="929"/>
                    <a:pt x="892" y="916"/>
                    <a:pt x="904" y="902"/>
                  </a:cubicBezTo>
                  <a:cubicBezTo>
                    <a:pt x="912" y="892"/>
                    <a:pt x="922" y="890"/>
                    <a:pt x="934" y="894"/>
                  </a:cubicBezTo>
                  <a:cubicBezTo>
                    <a:pt x="947" y="898"/>
                    <a:pt x="959" y="902"/>
                    <a:pt x="973" y="904"/>
                  </a:cubicBezTo>
                  <a:cubicBezTo>
                    <a:pt x="986" y="907"/>
                    <a:pt x="994" y="914"/>
                    <a:pt x="996" y="928"/>
                  </a:cubicBezTo>
                  <a:cubicBezTo>
                    <a:pt x="999" y="942"/>
                    <a:pt x="1003" y="957"/>
                    <a:pt x="1005" y="972"/>
                  </a:cubicBezTo>
                  <a:cubicBezTo>
                    <a:pt x="1007" y="985"/>
                    <a:pt x="1016" y="982"/>
                    <a:pt x="1024" y="982"/>
                  </a:cubicBezTo>
                  <a:cubicBezTo>
                    <a:pt x="1032" y="982"/>
                    <a:pt x="1040" y="984"/>
                    <a:pt x="1041" y="972"/>
                  </a:cubicBezTo>
                  <a:cubicBezTo>
                    <a:pt x="1043" y="957"/>
                    <a:pt x="1047" y="942"/>
                    <a:pt x="1050" y="928"/>
                  </a:cubicBezTo>
                  <a:cubicBezTo>
                    <a:pt x="1052" y="915"/>
                    <a:pt x="1059" y="907"/>
                    <a:pt x="1072" y="905"/>
                  </a:cubicBezTo>
                  <a:cubicBezTo>
                    <a:pt x="1085" y="902"/>
                    <a:pt x="1099" y="898"/>
                    <a:pt x="1111" y="894"/>
                  </a:cubicBezTo>
                  <a:cubicBezTo>
                    <a:pt x="1124" y="890"/>
                    <a:pt x="1134" y="892"/>
                    <a:pt x="1143" y="903"/>
                  </a:cubicBezTo>
                  <a:cubicBezTo>
                    <a:pt x="1155" y="917"/>
                    <a:pt x="1168" y="930"/>
                    <a:pt x="1180" y="944"/>
                  </a:cubicBezTo>
                  <a:cubicBezTo>
                    <a:pt x="1185" y="941"/>
                    <a:pt x="1189" y="938"/>
                    <a:pt x="1193" y="937"/>
                  </a:cubicBezTo>
                  <a:cubicBezTo>
                    <a:pt x="1206" y="932"/>
                    <a:pt x="1208" y="925"/>
                    <a:pt x="1203" y="913"/>
                  </a:cubicBezTo>
                  <a:cubicBezTo>
                    <a:pt x="1197" y="900"/>
                    <a:pt x="1194" y="887"/>
                    <a:pt x="1189" y="874"/>
                  </a:cubicBezTo>
                  <a:cubicBezTo>
                    <a:pt x="1185" y="863"/>
                    <a:pt x="1188" y="853"/>
                    <a:pt x="1198" y="845"/>
                  </a:cubicBezTo>
                  <a:cubicBezTo>
                    <a:pt x="1202" y="841"/>
                    <a:pt x="1207" y="838"/>
                    <a:pt x="1210" y="834"/>
                  </a:cubicBezTo>
                  <a:cubicBezTo>
                    <a:pt x="1229" y="802"/>
                    <a:pt x="1255" y="803"/>
                    <a:pt x="1285" y="816"/>
                  </a:cubicBezTo>
                  <a:cubicBezTo>
                    <a:pt x="1311" y="827"/>
                    <a:pt x="1312" y="825"/>
                    <a:pt x="1325" y="800"/>
                  </a:cubicBezTo>
                  <a:cubicBezTo>
                    <a:pt x="1325" y="800"/>
                    <a:pt x="1325" y="798"/>
                    <a:pt x="1325" y="797"/>
                  </a:cubicBezTo>
                  <a:cubicBezTo>
                    <a:pt x="1312" y="785"/>
                    <a:pt x="1298" y="772"/>
                    <a:pt x="1284" y="760"/>
                  </a:cubicBezTo>
                  <a:cubicBezTo>
                    <a:pt x="1274" y="752"/>
                    <a:pt x="1273" y="742"/>
                    <a:pt x="1276" y="730"/>
                  </a:cubicBezTo>
                  <a:cubicBezTo>
                    <a:pt x="1280" y="718"/>
                    <a:pt x="1284" y="706"/>
                    <a:pt x="1286" y="693"/>
                  </a:cubicBezTo>
                  <a:cubicBezTo>
                    <a:pt x="1289" y="678"/>
                    <a:pt x="1296" y="670"/>
                    <a:pt x="1311" y="668"/>
                  </a:cubicBezTo>
                  <a:cubicBezTo>
                    <a:pt x="1329" y="665"/>
                    <a:pt x="1346" y="660"/>
                    <a:pt x="1364" y="656"/>
                  </a:cubicBezTo>
                  <a:cubicBezTo>
                    <a:pt x="1364" y="651"/>
                    <a:pt x="1364" y="647"/>
                    <a:pt x="1365" y="643"/>
                  </a:cubicBezTo>
                  <a:cubicBezTo>
                    <a:pt x="1367" y="629"/>
                    <a:pt x="1361" y="623"/>
                    <a:pt x="1347" y="621"/>
                  </a:cubicBezTo>
                  <a:cubicBezTo>
                    <a:pt x="1334" y="620"/>
                    <a:pt x="1321" y="616"/>
                    <a:pt x="1309" y="614"/>
                  </a:cubicBezTo>
                  <a:cubicBezTo>
                    <a:pt x="1297" y="611"/>
                    <a:pt x="1290" y="604"/>
                    <a:pt x="1287" y="592"/>
                  </a:cubicBezTo>
                  <a:cubicBezTo>
                    <a:pt x="1284" y="579"/>
                    <a:pt x="1281" y="566"/>
                    <a:pt x="1277" y="553"/>
                  </a:cubicBezTo>
                  <a:cubicBezTo>
                    <a:pt x="1272" y="539"/>
                    <a:pt x="1275" y="529"/>
                    <a:pt x="1286" y="520"/>
                  </a:cubicBezTo>
                  <a:cubicBezTo>
                    <a:pt x="1300" y="508"/>
                    <a:pt x="1313" y="496"/>
                    <a:pt x="1326" y="484"/>
                  </a:cubicBezTo>
                  <a:cubicBezTo>
                    <a:pt x="1324" y="479"/>
                    <a:pt x="1321" y="475"/>
                    <a:pt x="1319" y="471"/>
                  </a:cubicBezTo>
                  <a:cubicBezTo>
                    <a:pt x="1315" y="459"/>
                    <a:pt x="1308" y="456"/>
                    <a:pt x="1295" y="462"/>
                  </a:cubicBezTo>
                  <a:cubicBezTo>
                    <a:pt x="1283" y="467"/>
                    <a:pt x="1270" y="470"/>
                    <a:pt x="1257" y="475"/>
                  </a:cubicBezTo>
                  <a:cubicBezTo>
                    <a:pt x="1245" y="478"/>
                    <a:pt x="1235" y="476"/>
                    <a:pt x="1227" y="467"/>
                  </a:cubicBezTo>
                  <a:cubicBezTo>
                    <a:pt x="1224" y="462"/>
                    <a:pt x="1221" y="458"/>
                    <a:pt x="1216" y="455"/>
                  </a:cubicBezTo>
                  <a:cubicBezTo>
                    <a:pt x="1185" y="435"/>
                    <a:pt x="1185" y="410"/>
                    <a:pt x="1198" y="379"/>
                  </a:cubicBezTo>
                  <a:cubicBezTo>
                    <a:pt x="1210" y="353"/>
                    <a:pt x="1208" y="353"/>
                    <a:pt x="1183" y="339"/>
                  </a:cubicBezTo>
                  <a:cubicBezTo>
                    <a:pt x="1182" y="339"/>
                    <a:pt x="1181" y="339"/>
                    <a:pt x="1179" y="339"/>
                  </a:cubicBezTo>
                  <a:cubicBezTo>
                    <a:pt x="1167" y="352"/>
                    <a:pt x="1155" y="365"/>
                    <a:pt x="1144" y="379"/>
                  </a:cubicBezTo>
                  <a:cubicBezTo>
                    <a:pt x="1135" y="389"/>
                    <a:pt x="1125" y="392"/>
                    <a:pt x="1111" y="387"/>
                  </a:cubicBezTo>
                  <a:cubicBezTo>
                    <a:pt x="1099" y="383"/>
                    <a:pt x="1086" y="380"/>
                    <a:pt x="1072" y="377"/>
                  </a:cubicBezTo>
                  <a:cubicBezTo>
                    <a:pt x="1059" y="375"/>
                    <a:pt x="1053" y="367"/>
                    <a:pt x="1050" y="354"/>
                  </a:cubicBezTo>
                  <a:cubicBezTo>
                    <a:pt x="1047" y="340"/>
                    <a:pt x="1043" y="325"/>
                    <a:pt x="1041" y="310"/>
                  </a:cubicBezTo>
                  <a:cubicBezTo>
                    <a:pt x="1040" y="298"/>
                    <a:pt x="1032" y="299"/>
                    <a:pt x="1024" y="300"/>
                  </a:cubicBezTo>
                  <a:cubicBezTo>
                    <a:pt x="1016" y="300"/>
                    <a:pt x="1007" y="297"/>
                    <a:pt x="1005" y="310"/>
                  </a:cubicBezTo>
                  <a:cubicBezTo>
                    <a:pt x="1003" y="325"/>
                    <a:pt x="999" y="340"/>
                    <a:pt x="996" y="355"/>
                  </a:cubicBezTo>
                  <a:cubicBezTo>
                    <a:pt x="994" y="368"/>
                    <a:pt x="987" y="374"/>
                    <a:pt x="974" y="377"/>
                  </a:cubicBezTo>
                  <a:cubicBezTo>
                    <a:pt x="961" y="380"/>
                    <a:pt x="948" y="383"/>
                    <a:pt x="935" y="387"/>
                  </a:cubicBezTo>
                  <a:cubicBezTo>
                    <a:pt x="922" y="392"/>
                    <a:pt x="912" y="390"/>
                    <a:pt x="903" y="379"/>
                  </a:cubicBezTo>
                  <a:cubicBezTo>
                    <a:pt x="891" y="365"/>
                    <a:pt x="879" y="352"/>
                    <a:pt x="866" y="338"/>
                  </a:cubicBezTo>
                  <a:cubicBezTo>
                    <a:pt x="857" y="343"/>
                    <a:pt x="848" y="348"/>
                    <a:pt x="839" y="354"/>
                  </a:cubicBezTo>
                  <a:cubicBezTo>
                    <a:pt x="845" y="372"/>
                    <a:pt x="851" y="390"/>
                    <a:pt x="857" y="407"/>
                  </a:cubicBezTo>
                  <a:cubicBezTo>
                    <a:pt x="861" y="419"/>
                    <a:pt x="859" y="429"/>
                    <a:pt x="849" y="437"/>
                  </a:cubicBezTo>
                  <a:cubicBezTo>
                    <a:pt x="845" y="440"/>
                    <a:pt x="840" y="444"/>
                    <a:pt x="837" y="448"/>
                  </a:cubicBezTo>
                  <a:cubicBezTo>
                    <a:pt x="817" y="479"/>
                    <a:pt x="792" y="479"/>
                    <a:pt x="761" y="466"/>
                  </a:cubicBezTo>
                  <a:cubicBezTo>
                    <a:pt x="736" y="454"/>
                    <a:pt x="735" y="456"/>
                    <a:pt x="722" y="481"/>
                  </a:cubicBezTo>
                  <a:cubicBezTo>
                    <a:pt x="721" y="482"/>
                    <a:pt x="721" y="483"/>
                    <a:pt x="721" y="485"/>
                  </a:cubicBezTo>
                  <a:cubicBezTo>
                    <a:pt x="735" y="497"/>
                    <a:pt x="748" y="510"/>
                    <a:pt x="762" y="522"/>
                  </a:cubicBezTo>
                  <a:cubicBezTo>
                    <a:pt x="772" y="530"/>
                    <a:pt x="774" y="540"/>
                    <a:pt x="770" y="551"/>
                  </a:cubicBezTo>
                  <a:cubicBezTo>
                    <a:pt x="766" y="565"/>
                    <a:pt x="762" y="578"/>
                    <a:pt x="759" y="592"/>
                  </a:cubicBezTo>
                  <a:cubicBezTo>
                    <a:pt x="757" y="604"/>
                    <a:pt x="750" y="611"/>
                    <a:pt x="738" y="614"/>
                  </a:cubicBezTo>
                  <a:cubicBezTo>
                    <a:pt x="723" y="617"/>
                    <a:pt x="708" y="621"/>
                    <a:pt x="693" y="623"/>
                  </a:cubicBezTo>
                  <a:cubicBezTo>
                    <a:pt x="681" y="624"/>
                    <a:pt x="682" y="632"/>
                    <a:pt x="682" y="640"/>
                  </a:cubicBezTo>
                  <a:cubicBezTo>
                    <a:pt x="682" y="648"/>
                    <a:pt x="679" y="657"/>
                    <a:pt x="693" y="659"/>
                  </a:cubicBezTo>
                  <a:cubicBezTo>
                    <a:pt x="708" y="661"/>
                    <a:pt x="723" y="665"/>
                    <a:pt x="738" y="668"/>
                  </a:cubicBezTo>
                  <a:cubicBezTo>
                    <a:pt x="750" y="671"/>
                    <a:pt x="757" y="678"/>
                    <a:pt x="759" y="690"/>
                  </a:cubicBezTo>
                  <a:cubicBezTo>
                    <a:pt x="762" y="703"/>
                    <a:pt x="766" y="716"/>
                    <a:pt x="770" y="729"/>
                  </a:cubicBezTo>
                  <a:cubicBezTo>
                    <a:pt x="774" y="742"/>
                    <a:pt x="772" y="752"/>
                    <a:pt x="761" y="761"/>
                  </a:cubicBezTo>
                  <a:cubicBezTo>
                    <a:pt x="747" y="773"/>
                    <a:pt x="734" y="786"/>
                    <a:pt x="720" y="798"/>
                  </a:cubicBezTo>
                  <a:cubicBezTo>
                    <a:pt x="726" y="808"/>
                    <a:pt x="731" y="816"/>
                    <a:pt x="736" y="825"/>
                  </a:cubicBezTo>
                  <a:cubicBezTo>
                    <a:pt x="754" y="819"/>
                    <a:pt x="771" y="813"/>
                    <a:pt x="788" y="808"/>
                  </a:cubicBezTo>
                  <a:cubicBezTo>
                    <a:pt x="801" y="803"/>
                    <a:pt x="811" y="806"/>
                    <a:pt x="820" y="816"/>
                  </a:cubicBezTo>
                  <a:cubicBezTo>
                    <a:pt x="828" y="826"/>
                    <a:pt x="837" y="835"/>
                    <a:pt x="847" y="843"/>
                  </a:cubicBezTo>
                  <a:cubicBezTo>
                    <a:pt x="858" y="852"/>
                    <a:pt x="861" y="863"/>
                    <a:pt x="856" y="877"/>
                  </a:cubicBezTo>
                  <a:cubicBezTo>
                    <a:pt x="850" y="894"/>
                    <a:pt x="845" y="911"/>
                    <a:pt x="839" y="929"/>
                  </a:cubicBezTo>
                  <a:cubicBezTo>
                    <a:pt x="849" y="934"/>
                    <a:pt x="857" y="939"/>
                    <a:pt x="866" y="944"/>
                  </a:cubicBezTo>
                  <a:close/>
                  <a:moveTo>
                    <a:pt x="1000" y="253"/>
                  </a:moveTo>
                  <a:cubicBezTo>
                    <a:pt x="1000" y="249"/>
                    <a:pt x="1001" y="245"/>
                    <a:pt x="1001" y="241"/>
                  </a:cubicBezTo>
                  <a:cubicBezTo>
                    <a:pt x="1001" y="185"/>
                    <a:pt x="1001" y="129"/>
                    <a:pt x="1001" y="73"/>
                  </a:cubicBezTo>
                  <a:cubicBezTo>
                    <a:pt x="1001" y="51"/>
                    <a:pt x="995" y="45"/>
                    <a:pt x="972" y="45"/>
                  </a:cubicBezTo>
                  <a:cubicBezTo>
                    <a:pt x="885" y="45"/>
                    <a:pt x="798" y="45"/>
                    <a:pt x="711" y="45"/>
                  </a:cubicBezTo>
                  <a:cubicBezTo>
                    <a:pt x="688" y="45"/>
                    <a:pt x="682" y="51"/>
                    <a:pt x="682" y="74"/>
                  </a:cubicBezTo>
                  <a:cubicBezTo>
                    <a:pt x="682" y="181"/>
                    <a:pt x="682" y="288"/>
                    <a:pt x="682" y="395"/>
                  </a:cubicBezTo>
                  <a:cubicBezTo>
                    <a:pt x="682" y="401"/>
                    <a:pt x="682" y="407"/>
                    <a:pt x="684" y="413"/>
                  </a:cubicBezTo>
                  <a:cubicBezTo>
                    <a:pt x="689" y="425"/>
                    <a:pt x="699" y="426"/>
                    <a:pt x="707" y="416"/>
                  </a:cubicBezTo>
                  <a:cubicBezTo>
                    <a:pt x="715" y="408"/>
                    <a:pt x="723" y="405"/>
                    <a:pt x="734" y="409"/>
                  </a:cubicBezTo>
                  <a:cubicBezTo>
                    <a:pt x="750" y="414"/>
                    <a:pt x="767" y="419"/>
                    <a:pt x="782" y="425"/>
                  </a:cubicBezTo>
                  <a:cubicBezTo>
                    <a:pt x="791" y="429"/>
                    <a:pt x="796" y="426"/>
                    <a:pt x="802" y="420"/>
                  </a:cubicBezTo>
                  <a:cubicBezTo>
                    <a:pt x="807" y="414"/>
                    <a:pt x="811" y="410"/>
                    <a:pt x="808" y="401"/>
                  </a:cubicBezTo>
                  <a:cubicBezTo>
                    <a:pt x="801" y="385"/>
                    <a:pt x="797" y="368"/>
                    <a:pt x="791" y="352"/>
                  </a:cubicBezTo>
                  <a:cubicBezTo>
                    <a:pt x="787" y="339"/>
                    <a:pt x="791" y="329"/>
                    <a:pt x="803" y="322"/>
                  </a:cubicBezTo>
                  <a:cubicBezTo>
                    <a:pt x="821" y="312"/>
                    <a:pt x="839" y="301"/>
                    <a:pt x="858" y="291"/>
                  </a:cubicBezTo>
                  <a:cubicBezTo>
                    <a:pt x="869" y="284"/>
                    <a:pt x="880" y="285"/>
                    <a:pt x="889" y="295"/>
                  </a:cubicBezTo>
                  <a:cubicBezTo>
                    <a:pt x="899" y="306"/>
                    <a:pt x="909" y="317"/>
                    <a:pt x="919" y="329"/>
                  </a:cubicBezTo>
                  <a:cubicBezTo>
                    <a:pt x="925" y="337"/>
                    <a:pt x="931" y="342"/>
                    <a:pt x="943" y="338"/>
                  </a:cubicBezTo>
                  <a:cubicBezTo>
                    <a:pt x="955" y="335"/>
                    <a:pt x="956" y="328"/>
                    <a:pt x="958" y="319"/>
                  </a:cubicBezTo>
                  <a:cubicBezTo>
                    <a:pt x="959" y="309"/>
                    <a:pt x="962" y="299"/>
                    <a:pt x="964" y="289"/>
                  </a:cubicBezTo>
                  <a:cubicBezTo>
                    <a:pt x="970" y="259"/>
                    <a:pt x="970" y="259"/>
                    <a:pt x="1000" y="25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0" name="Freeform 200">
              <a:extLst>
                <a:ext uri="{FF2B5EF4-FFF2-40B4-BE49-F238E27FC236}">
                  <a16:creationId xmlns:a16="http://schemas.microsoft.com/office/drawing/2014/main" id="{711882E5-5BAF-D414-90C8-EC61D43A7507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2693988"/>
              <a:ext cx="120650" cy="139700"/>
            </a:xfrm>
            <a:custGeom>
              <a:avLst/>
              <a:gdLst>
                <a:gd name="T0" fmla="*/ 0 w 409"/>
                <a:gd name="T1" fmla="*/ 235 h 470"/>
                <a:gd name="T2" fmla="*/ 0 w 409"/>
                <a:gd name="T3" fmla="*/ 71 h 470"/>
                <a:gd name="T4" fmla="*/ 72 w 409"/>
                <a:gd name="T5" fmla="*/ 0 h 470"/>
                <a:gd name="T6" fmla="*/ 336 w 409"/>
                <a:gd name="T7" fmla="*/ 0 h 470"/>
                <a:gd name="T8" fmla="*/ 409 w 409"/>
                <a:gd name="T9" fmla="*/ 72 h 470"/>
                <a:gd name="T10" fmla="*/ 409 w 409"/>
                <a:gd name="T11" fmla="*/ 135 h 470"/>
                <a:gd name="T12" fmla="*/ 386 w 409"/>
                <a:gd name="T13" fmla="*/ 161 h 470"/>
                <a:gd name="T14" fmla="*/ 364 w 409"/>
                <a:gd name="T15" fmla="*/ 135 h 470"/>
                <a:gd name="T16" fmla="*/ 364 w 409"/>
                <a:gd name="T17" fmla="*/ 72 h 470"/>
                <a:gd name="T18" fmla="*/ 338 w 409"/>
                <a:gd name="T19" fmla="*/ 45 h 470"/>
                <a:gd name="T20" fmla="*/ 71 w 409"/>
                <a:gd name="T21" fmla="*/ 45 h 470"/>
                <a:gd name="T22" fmla="*/ 45 w 409"/>
                <a:gd name="T23" fmla="*/ 71 h 470"/>
                <a:gd name="T24" fmla="*/ 45 w 409"/>
                <a:gd name="T25" fmla="*/ 398 h 470"/>
                <a:gd name="T26" fmla="*/ 72 w 409"/>
                <a:gd name="T27" fmla="*/ 425 h 470"/>
                <a:gd name="T28" fmla="*/ 337 w 409"/>
                <a:gd name="T29" fmla="*/ 425 h 470"/>
                <a:gd name="T30" fmla="*/ 364 w 409"/>
                <a:gd name="T31" fmla="*/ 397 h 470"/>
                <a:gd name="T32" fmla="*/ 364 w 409"/>
                <a:gd name="T33" fmla="*/ 252 h 470"/>
                <a:gd name="T34" fmla="*/ 387 w 409"/>
                <a:gd name="T35" fmla="*/ 221 h 470"/>
                <a:gd name="T36" fmla="*/ 409 w 409"/>
                <a:gd name="T37" fmla="*/ 251 h 470"/>
                <a:gd name="T38" fmla="*/ 409 w 409"/>
                <a:gd name="T39" fmla="*/ 401 h 470"/>
                <a:gd name="T40" fmla="*/ 341 w 409"/>
                <a:gd name="T41" fmla="*/ 470 h 470"/>
                <a:gd name="T42" fmla="*/ 68 w 409"/>
                <a:gd name="T43" fmla="*/ 470 h 470"/>
                <a:gd name="T44" fmla="*/ 1 w 409"/>
                <a:gd name="T45" fmla="*/ 401 h 470"/>
                <a:gd name="T46" fmla="*/ 0 w 409"/>
                <a:gd name="T47" fmla="*/ 235 h 4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09" h="470">
                  <a:moveTo>
                    <a:pt x="0" y="235"/>
                  </a:moveTo>
                  <a:cubicBezTo>
                    <a:pt x="0" y="180"/>
                    <a:pt x="0" y="126"/>
                    <a:pt x="0" y="71"/>
                  </a:cubicBezTo>
                  <a:cubicBezTo>
                    <a:pt x="1" y="26"/>
                    <a:pt x="27" y="0"/>
                    <a:pt x="72" y="0"/>
                  </a:cubicBezTo>
                  <a:cubicBezTo>
                    <a:pt x="160" y="0"/>
                    <a:pt x="248" y="0"/>
                    <a:pt x="336" y="0"/>
                  </a:cubicBezTo>
                  <a:cubicBezTo>
                    <a:pt x="383" y="0"/>
                    <a:pt x="409" y="26"/>
                    <a:pt x="409" y="72"/>
                  </a:cubicBezTo>
                  <a:cubicBezTo>
                    <a:pt x="409" y="93"/>
                    <a:pt x="409" y="114"/>
                    <a:pt x="409" y="135"/>
                  </a:cubicBezTo>
                  <a:cubicBezTo>
                    <a:pt x="409" y="152"/>
                    <a:pt x="400" y="161"/>
                    <a:pt x="386" y="161"/>
                  </a:cubicBezTo>
                  <a:cubicBezTo>
                    <a:pt x="372" y="161"/>
                    <a:pt x="364" y="151"/>
                    <a:pt x="364" y="135"/>
                  </a:cubicBezTo>
                  <a:cubicBezTo>
                    <a:pt x="364" y="114"/>
                    <a:pt x="364" y="93"/>
                    <a:pt x="364" y="72"/>
                  </a:cubicBezTo>
                  <a:cubicBezTo>
                    <a:pt x="364" y="52"/>
                    <a:pt x="357" y="45"/>
                    <a:pt x="338" y="45"/>
                  </a:cubicBezTo>
                  <a:cubicBezTo>
                    <a:pt x="249" y="45"/>
                    <a:pt x="160" y="45"/>
                    <a:pt x="71" y="45"/>
                  </a:cubicBezTo>
                  <a:cubicBezTo>
                    <a:pt x="52" y="45"/>
                    <a:pt x="45" y="52"/>
                    <a:pt x="45" y="71"/>
                  </a:cubicBezTo>
                  <a:cubicBezTo>
                    <a:pt x="45" y="180"/>
                    <a:pt x="45" y="289"/>
                    <a:pt x="45" y="398"/>
                  </a:cubicBezTo>
                  <a:cubicBezTo>
                    <a:pt x="45" y="418"/>
                    <a:pt x="52" y="425"/>
                    <a:pt x="72" y="425"/>
                  </a:cubicBezTo>
                  <a:cubicBezTo>
                    <a:pt x="160" y="425"/>
                    <a:pt x="248" y="425"/>
                    <a:pt x="337" y="425"/>
                  </a:cubicBezTo>
                  <a:cubicBezTo>
                    <a:pt x="357" y="425"/>
                    <a:pt x="364" y="418"/>
                    <a:pt x="364" y="397"/>
                  </a:cubicBezTo>
                  <a:cubicBezTo>
                    <a:pt x="364" y="349"/>
                    <a:pt x="364" y="300"/>
                    <a:pt x="364" y="252"/>
                  </a:cubicBezTo>
                  <a:cubicBezTo>
                    <a:pt x="364" y="232"/>
                    <a:pt x="372" y="221"/>
                    <a:pt x="387" y="221"/>
                  </a:cubicBezTo>
                  <a:cubicBezTo>
                    <a:pt x="401" y="222"/>
                    <a:pt x="409" y="232"/>
                    <a:pt x="409" y="251"/>
                  </a:cubicBezTo>
                  <a:cubicBezTo>
                    <a:pt x="409" y="301"/>
                    <a:pt x="409" y="351"/>
                    <a:pt x="409" y="401"/>
                  </a:cubicBezTo>
                  <a:cubicBezTo>
                    <a:pt x="409" y="442"/>
                    <a:pt x="381" y="469"/>
                    <a:pt x="341" y="470"/>
                  </a:cubicBezTo>
                  <a:cubicBezTo>
                    <a:pt x="250" y="470"/>
                    <a:pt x="159" y="470"/>
                    <a:pt x="68" y="470"/>
                  </a:cubicBezTo>
                  <a:cubicBezTo>
                    <a:pt x="28" y="469"/>
                    <a:pt x="1" y="442"/>
                    <a:pt x="1" y="401"/>
                  </a:cubicBezTo>
                  <a:cubicBezTo>
                    <a:pt x="0" y="346"/>
                    <a:pt x="0" y="290"/>
                    <a:pt x="0" y="2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1" name="Freeform 201">
              <a:extLst>
                <a:ext uri="{FF2B5EF4-FFF2-40B4-BE49-F238E27FC236}">
                  <a16:creationId xmlns:a16="http://schemas.microsoft.com/office/drawing/2014/main" id="{78DAFBEC-8EE9-9040-3F8B-D4E1145E31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613" y="2600325"/>
              <a:ext cx="169863" cy="42863"/>
            </a:xfrm>
            <a:custGeom>
              <a:avLst/>
              <a:gdLst>
                <a:gd name="T0" fmla="*/ 287 w 573"/>
                <a:gd name="T1" fmla="*/ 0 h 142"/>
                <a:gd name="T2" fmla="*/ 540 w 573"/>
                <a:gd name="T3" fmla="*/ 0 h 142"/>
                <a:gd name="T4" fmla="*/ 572 w 573"/>
                <a:gd name="T5" fmla="*/ 32 h 142"/>
                <a:gd name="T6" fmla="*/ 572 w 573"/>
                <a:gd name="T7" fmla="*/ 114 h 142"/>
                <a:gd name="T8" fmla="*/ 544 w 573"/>
                <a:gd name="T9" fmla="*/ 142 h 142"/>
                <a:gd name="T10" fmla="*/ 28 w 573"/>
                <a:gd name="T11" fmla="*/ 142 h 142"/>
                <a:gd name="T12" fmla="*/ 0 w 573"/>
                <a:gd name="T13" fmla="*/ 113 h 142"/>
                <a:gd name="T14" fmla="*/ 0 w 573"/>
                <a:gd name="T15" fmla="*/ 29 h 142"/>
                <a:gd name="T16" fmla="*/ 30 w 573"/>
                <a:gd name="T17" fmla="*/ 0 h 142"/>
                <a:gd name="T18" fmla="*/ 287 w 573"/>
                <a:gd name="T19" fmla="*/ 0 h 142"/>
                <a:gd name="T20" fmla="*/ 526 w 573"/>
                <a:gd name="T21" fmla="*/ 46 h 142"/>
                <a:gd name="T22" fmla="*/ 46 w 573"/>
                <a:gd name="T23" fmla="*/ 46 h 142"/>
                <a:gd name="T24" fmla="*/ 46 w 573"/>
                <a:gd name="T25" fmla="*/ 96 h 142"/>
                <a:gd name="T26" fmla="*/ 526 w 573"/>
                <a:gd name="T27" fmla="*/ 96 h 142"/>
                <a:gd name="T28" fmla="*/ 526 w 573"/>
                <a:gd name="T29" fmla="*/ 4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73" h="142">
                  <a:moveTo>
                    <a:pt x="287" y="0"/>
                  </a:moveTo>
                  <a:cubicBezTo>
                    <a:pt x="371" y="0"/>
                    <a:pt x="456" y="0"/>
                    <a:pt x="540" y="0"/>
                  </a:cubicBezTo>
                  <a:cubicBezTo>
                    <a:pt x="565" y="0"/>
                    <a:pt x="572" y="6"/>
                    <a:pt x="572" y="32"/>
                  </a:cubicBezTo>
                  <a:cubicBezTo>
                    <a:pt x="573" y="59"/>
                    <a:pt x="573" y="87"/>
                    <a:pt x="572" y="114"/>
                  </a:cubicBezTo>
                  <a:cubicBezTo>
                    <a:pt x="572" y="134"/>
                    <a:pt x="564" y="142"/>
                    <a:pt x="544" y="142"/>
                  </a:cubicBezTo>
                  <a:cubicBezTo>
                    <a:pt x="372" y="142"/>
                    <a:pt x="200" y="142"/>
                    <a:pt x="28" y="142"/>
                  </a:cubicBezTo>
                  <a:cubicBezTo>
                    <a:pt x="8" y="142"/>
                    <a:pt x="1" y="134"/>
                    <a:pt x="0" y="113"/>
                  </a:cubicBezTo>
                  <a:cubicBezTo>
                    <a:pt x="0" y="85"/>
                    <a:pt x="0" y="57"/>
                    <a:pt x="0" y="29"/>
                  </a:cubicBezTo>
                  <a:cubicBezTo>
                    <a:pt x="1" y="7"/>
                    <a:pt x="8" y="0"/>
                    <a:pt x="30" y="0"/>
                  </a:cubicBezTo>
                  <a:cubicBezTo>
                    <a:pt x="116" y="0"/>
                    <a:pt x="201" y="0"/>
                    <a:pt x="287" y="0"/>
                  </a:cubicBezTo>
                  <a:close/>
                  <a:moveTo>
                    <a:pt x="526" y="46"/>
                  </a:moveTo>
                  <a:cubicBezTo>
                    <a:pt x="366" y="46"/>
                    <a:pt x="206" y="46"/>
                    <a:pt x="46" y="46"/>
                  </a:cubicBezTo>
                  <a:cubicBezTo>
                    <a:pt x="46" y="63"/>
                    <a:pt x="46" y="79"/>
                    <a:pt x="46" y="96"/>
                  </a:cubicBezTo>
                  <a:cubicBezTo>
                    <a:pt x="207" y="96"/>
                    <a:pt x="366" y="96"/>
                    <a:pt x="526" y="96"/>
                  </a:cubicBezTo>
                  <a:cubicBezTo>
                    <a:pt x="526" y="79"/>
                    <a:pt x="526" y="63"/>
                    <a:pt x="52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2" name="Freeform 202">
              <a:extLst>
                <a:ext uri="{FF2B5EF4-FFF2-40B4-BE49-F238E27FC236}">
                  <a16:creationId xmlns:a16="http://schemas.microsoft.com/office/drawing/2014/main" id="{BF5EB41F-6B9E-8E04-1237-9CCF9D53802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71613" y="2957513"/>
              <a:ext cx="128588" cy="42863"/>
            </a:xfrm>
            <a:custGeom>
              <a:avLst/>
              <a:gdLst>
                <a:gd name="T0" fmla="*/ 215 w 433"/>
                <a:gd name="T1" fmla="*/ 142 h 142"/>
                <a:gd name="T2" fmla="*/ 33 w 433"/>
                <a:gd name="T3" fmla="*/ 142 h 142"/>
                <a:gd name="T4" fmla="*/ 0 w 433"/>
                <a:gd name="T5" fmla="*/ 111 h 142"/>
                <a:gd name="T6" fmla="*/ 0 w 433"/>
                <a:gd name="T7" fmla="*/ 27 h 142"/>
                <a:gd name="T8" fmla="*/ 27 w 433"/>
                <a:gd name="T9" fmla="*/ 0 h 142"/>
                <a:gd name="T10" fmla="*/ 406 w 433"/>
                <a:gd name="T11" fmla="*/ 0 h 142"/>
                <a:gd name="T12" fmla="*/ 433 w 433"/>
                <a:gd name="T13" fmla="*/ 28 h 142"/>
                <a:gd name="T14" fmla="*/ 433 w 433"/>
                <a:gd name="T15" fmla="*/ 113 h 142"/>
                <a:gd name="T16" fmla="*/ 404 w 433"/>
                <a:gd name="T17" fmla="*/ 142 h 142"/>
                <a:gd name="T18" fmla="*/ 215 w 433"/>
                <a:gd name="T19" fmla="*/ 142 h 142"/>
                <a:gd name="T20" fmla="*/ 387 w 433"/>
                <a:gd name="T21" fmla="*/ 46 h 142"/>
                <a:gd name="T22" fmla="*/ 46 w 433"/>
                <a:gd name="T23" fmla="*/ 46 h 142"/>
                <a:gd name="T24" fmla="*/ 46 w 433"/>
                <a:gd name="T25" fmla="*/ 96 h 142"/>
                <a:gd name="T26" fmla="*/ 387 w 433"/>
                <a:gd name="T27" fmla="*/ 96 h 142"/>
                <a:gd name="T28" fmla="*/ 387 w 433"/>
                <a:gd name="T29" fmla="*/ 46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433" h="142">
                  <a:moveTo>
                    <a:pt x="215" y="142"/>
                  </a:moveTo>
                  <a:cubicBezTo>
                    <a:pt x="154" y="142"/>
                    <a:pt x="94" y="142"/>
                    <a:pt x="33" y="142"/>
                  </a:cubicBezTo>
                  <a:cubicBezTo>
                    <a:pt x="7" y="142"/>
                    <a:pt x="0" y="136"/>
                    <a:pt x="0" y="111"/>
                  </a:cubicBezTo>
                  <a:cubicBezTo>
                    <a:pt x="0" y="83"/>
                    <a:pt x="0" y="55"/>
                    <a:pt x="0" y="27"/>
                  </a:cubicBezTo>
                  <a:cubicBezTo>
                    <a:pt x="1" y="8"/>
                    <a:pt x="8" y="0"/>
                    <a:pt x="27" y="0"/>
                  </a:cubicBezTo>
                  <a:cubicBezTo>
                    <a:pt x="153" y="0"/>
                    <a:pt x="280" y="0"/>
                    <a:pt x="406" y="0"/>
                  </a:cubicBezTo>
                  <a:cubicBezTo>
                    <a:pt x="425" y="0"/>
                    <a:pt x="433" y="8"/>
                    <a:pt x="433" y="28"/>
                  </a:cubicBezTo>
                  <a:cubicBezTo>
                    <a:pt x="433" y="56"/>
                    <a:pt x="433" y="85"/>
                    <a:pt x="433" y="113"/>
                  </a:cubicBezTo>
                  <a:cubicBezTo>
                    <a:pt x="433" y="134"/>
                    <a:pt x="425" y="142"/>
                    <a:pt x="404" y="142"/>
                  </a:cubicBezTo>
                  <a:cubicBezTo>
                    <a:pt x="341" y="142"/>
                    <a:pt x="278" y="142"/>
                    <a:pt x="215" y="142"/>
                  </a:cubicBezTo>
                  <a:close/>
                  <a:moveTo>
                    <a:pt x="387" y="46"/>
                  </a:moveTo>
                  <a:cubicBezTo>
                    <a:pt x="273" y="46"/>
                    <a:pt x="160" y="46"/>
                    <a:pt x="46" y="46"/>
                  </a:cubicBezTo>
                  <a:cubicBezTo>
                    <a:pt x="46" y="63"/>
                    <a:pt x="46" y="79"/>
                    <a:pt x="46" y="96"/>
                  </a:cubicBezTo>
                  <a:cubicBezTo>
                    <a:pt x="160" y="96"/>
                    <a:pt x="273" y="96"/>
                    <a:pt x="387" y="96"/>
                  </a:cubicBezTo>
                  <a:cubicBezTo>
                    <a:pt x="387" y="79"/>
                    <a:pt x="387" y="63"/>
                    <a:pt x="38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3" name="Freeform 203">
              <a:extLst>
                <a:ext uri="{FF2B5EF4-FFF2-40B4-BE49-F238E27FC236}">
                  <a16:creationId xmlns:a16="http://schemas.microsoft.com/office/drawing/2014/main" id="{6C8CAF10-3970-00D7-6D79-6CAC1DA75312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2894013"/>
              <a:ext cx="128588" cy="14288"/>
            </a:xfrm>
            <a:custGeom>
              <a:avLst/>
              <a:gdLst>
                <a:gd name="T0" fmla="*/ 218 w 434"/>
                <a:gd name="T1" fmla="*/ 0 h 45"/>
                <a:gd name="T2" fmla="*/ 407 w 434"/>
                <a:gd name="T3" fmla="*/ 0 h 45"/>
                <a:gd name="T4" fmla="*/ 433 w 434"/>
                <a:gd name="T5" fmla="*/ 24 h 45"/>
                <a:gd name="T6" fmla="*/ 414 w 434"/>
                <a:gd name="T7" fmla="*/ 44 h 45"/>
                <a:gd name="T8" fmla="*/ 399 w 434"/>
                <a:gd name="T9" fmla="*/ 45 h 45"/>
                <a:gd name="T10" fmla="*/ 33 w 434"/>
                <a:gd name="T11" fmla="*/ 45 h 45"/>
                <a:gd name="T12" fmla="*/ 24 w 434"/>
                <a:gd name="T13" fmla="*/ 45 h 45"/>
                <a:gd name="T14" fmla="*/ 1 w 434"/>
                <a:gd name="T15" fmla="*/ 22 h 45"/>
                <a:gd name="T16" fmla="*/ 26 w 434"/>
                <a:gd name="T17" fmla="*/ 0 h 45"/>
                <a:gd name="T18" fmla="*/ 218 w 434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4" h="45">
                  <a:moveTo>
                    <a:pt x="218" y="0"/>
                  </a:moveTo>
                  <a:cubicBezTo>
                    <a:pt x="281" y="0"/>
                    <a:pt x="344" y="0"/>
                    <a:pt x="407" y="0"/>
                  </a:cubicBezTo>
                  <a:cubicBezTo>
                    <a:pt x="423" y="0"/>
                    <a:pt x="434" y="10"/>
                    <a:pt x="433" y="24"/>
                  </a:cubicBezTo>
                  <a:cubicBezTo>
                    <a:pt x="432" y="35"/>
                    <a:pt x="425" y="42"/>
                    <a:pt x="414" y="44"/>
                  </a:cubicBezTo>
                  <a:cubicBezTo>
                    <a:pt x="409" y="45"/>
                    <a:pt x="404" y="45"/>
                    <a:pt x="399" y="45"/>
                  </a:cubicBezTo>
                  <a:cubicBezTo>
                    <a:pt x="277" y="45"/>
                    <a:pt x="155" y="45"/>
                    <a:pt x="33" y="45"/>
                  </a:cubicBezTo>
                  <a:cubicBezTo>
                    <a:pt x="30" y="45"/>
                    <a:pt x="27" y="45"/>
                    <a:pt x="24" y="45"/>
                  </a:cubicBezTo>
                  <a:cubicBezTo>
                    <a:pt x="9" y="44"/>
                    <a:pt x="0" y="35"/>
                    <a:pt x="1" y="22"/>
                  </a:cubicBezTo>
                  <a:cubicBezTo>
                    <a:pt x="1" y="8"/>
                    <a:pt x="10" y="0"/>
                    <a:pt x="26" y="0"/>
                  </a:cubicBezTo>
                  <a:cubicBezTo>
                    <a:pt x="90" y="0"/>
                    <a:pt x="154" y="0"/>
                    <a:pt x="21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4" name="Freeform 204">
              <a:extLst>
                <a:ext uri="{FF2B5EF4-FFF2-40B4-BE49-F238E27FC236}">
                  <a16:creationId xmlns:a16="http://schemas.microsoft.com/office/drawing/2014/main" id="{1B156790-D887-9141-E1FF-9442A194E6C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28763" y="2659063"/>
              <a:ext cx="112713" cy="12700"/>
            </a:xfrm>
            <a:custGeom>
              <a:avLst/>
              <a:gdLst>
                <a:gd name="T0" fmla="*/ 189 w 378"/>
                <a:gd name="T1" fmla="*/ 0 h 45"/>
                <a:gd name="T2" fmla="*/ 349 w 378"/>
                <a:gd name="T3" fmla="*/ 0 h 45"/>
                <a:gd name="T4" fmla="*/ 378 w 378"/>
                <a:gd name="T5" fmla="*/ 23 h 45"/>
                <a:gd name="T6" fmla="*/ 350 w 378"/>
                <a:gd name="T7" fmla="*/ 45 h 45"/>
                <a:gd name="T8" fmla="*/ 29 w 378"/>
                <a:gd name="T9" fmla="*/ 45 h 45"/>
                <a:gd name="T10" fmla="*/ 0 w 378"/>
                <a:gd name="T11" fmla="*/ 22 h 45"/>
                <a:gd name="T12" fmla="*/ 29 w 378"/>
                <a:gd name="T13" fmla="*/ 0 h 45"/>
                <a:gd name="T14" fmla="*/ 189 w 378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78" h="45">
                  <a:moveTo>
                    <a:pt x="189" y="0"/>
                  </a:moveTo>
                  <a:cubicBezTo>
                    <a:pt x="243" y="0"/>
                    <a:pt x="296" y="0"/>
                    <a:pt x="349" y="0"/>
                  </a:cubicBezTo>
                  <a:cubicBezTo>
                    <a:pt x="368" y="0"/>
                    <a:pt x="378" y="8"/>
                    <a:pt x="378" y="23"/>
                  </a:cubicBezTo>
                  <a:cubicBezTo>
                    <a:pt x="378" y="37"/>
                    <a:pt x="368" y="45"/>
                    <a:pt x="350" y="45"/>
                  </a:cubicBezTo>
                  <a:cubicBezTo>
                    <a:pt x="243" y="45"/>
                    <a:pt x="136" y="45"/>
                    <a:pt x="29" y="45"/>
                  </a:cubicBezTo>
                  <a:cubicBezTo>
                    <a:pt x="11" y="45"/>
                    <a:pt x="0" y="36"/>
                    <a:pt x="0" y="22"/>
                  </a:cubicBezTo>
                  <a:cubicBezTo>
                    <a:pt x="1" y="8"/>
                    <a:pt x="11" y="0"/>
                    <a:pt x="29" y="0"/>
                  </a:cubicBezTo>
                  <a:cubicBezTo>
                    <a:pt x="82" y="0"/>
                    <a:pt x="136" y="0"/>
                    <a:pt x="18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5" name="Freeform 205">
              <a:extLst>
                <a:ext uri="{FF2B5EF4-FFF2-40B4-BE49-F238E27FC236}">
                  <a16:creationId xmlns:a16="http://schemas.microsoft.com/office/drawing/2014/main" id="{850C5551-9B13-4A49-0954-EE9F6C42604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2924175"/>
              <a:ext cx="80963" cy="12700"/>
            </a:xfrm>
            <a:custGeom>
              <a:avLst/>
              <a:gdLst>
                <a:gd name="T0" fmla="*/ 139 w 275"/>
                <a:gd name="T1" fmla="*/ 0 h 45"/>
                <a:gd name="T2" fmla="*/ 247 w 275"/>
                <a:gd name="T3" fmla="*/ 0 h 45"/>
                <a:gd name="T4" fmla="*/ 275 w 275"/>
                <a:gd name="T5" fmla="*/ 23 h 45"/>
                <a:gd name="T6" fmla="*/ 247 w 275"/>
                <a:gd name="T7" fmla="*/ 45 h 45"/>
                <a:gd name="T8" fmla="*/ 28 w 275"/>
                <a:gd name="T9" fmla="*/ 45 h 45"/>
                <a:gd name="T10" fmla="*/ 1 w 275"/>
                <a:gd name="T11" fmla="*/ 22 h 45"/>
                <a:gd name="T12" fmla="*/ 28 w 275"/>
                <a:gd name="T13" fmla="*/ 0 h 45"/>
                <a:gd name="T14" fmla="*/ 139 w 275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5" h="45">
                  <a:moveTo>
                    <a:pt x="139" y="0"/>
                  </a:moveTo>
                  <a:cubicBezTo>
                    <a:pt x="175" y="0"/>
                    <a:pt x="211" y="0"/>
                    <a:pt x="247" y="0"/>
                  </a:cubicBezTo>
                  <a:cubicBezTo>
                    <a:pt x="265" y="0"/>
                    <a:pt x="275" y="8"/>
                    <a:pt x="275" y="23"/>
                  </a:cubicBezTo>
                  <a:cubicBezTo>
                    <a:pt x="275" y="37"/>
                    <a:pt x="265" y="45"/>
                    <a:pt x="247" y="45"/>
                  </a:cubicBezTo>
                  <a:cubicBezTo>
                    <a:pt x="174" y="45"/>
                    <a:pt x="101" y="45"/>
                    <a:pt x="28" y="45"/>
                  </a:cubicBezTo>
                  <a:cubicBezTo>
                    <a:pt x="10" y="45"/>
                    <a:pt x="1" y="37"/>
                    <a:pt x="1" y="22"/>
                  </a:cubicBezTo>
                  <a:cubicBezTo>
                    <a:pt x="0" y="8"/>
                    <a:pt x="10" y="0"/>
                    <a:pt x="28" y="0"/>
                  </a:cubicBezTo>
                  <a:cubicBezTo>
                    <a:pt x="65" y="0"/>
                    <a:pt x="102" y="0"/>
                    <a:pt x="139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6" name="Freeform 206">
              <a:extLst>
                <a:ext uri="{FF2B5EF4-FFF2-40B4-BE49-F238E27FC236}">
                  <a16:creationId xmlns:a16="http://schemas.microsoft.com/office/drawing/2014/main" id="{1121BD23-D675-E719-2C99-EBEF5B10CC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188" y="2752725"/>
              <a:ext cx="63500" cy="12700"/>
            </a:xfrm>
            <a:custGeom>
              <a:avLst/>
              <a:gdLst>
                <a:gd name="T0" fmla="*/ 107 w 215"/>
                <a:gd name="T1" fmla="*/ 45 h 45"/>
                <a:gd name="T2" fmla="*/ 27 w 215"/>
                <a:gd name="T3" fmla="*/ 45 h 45"/>
                <a:gd name="T4" fmla="*/ 0 w 215"/>
                <a:gd name="T5" fmla="*/ 22 h 45"/>
                <a:gd name="T6" fmla="*/ 27 w 215"/>
                <a:gd name="T7" fmla="*/ 0 h 45"/>
                <a:gd name="T8" fmla="*/ 187 w 215"/>
                <a:gd name="T9" fmla="*/ 0 h 45"/>
                <a:gd name="T10" fmla="*/ 215 w 215"/>
                <a:gd name="T11" fmla="*/ 23 h 45"/>
                <a:gd name="T12" fmla="*/ 188 w 215"/>
                <a:gd name="T13" fmla="*/ 45 h 45"/>
                <a:gd name="T14" fmla="*/ 107 w 21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45">
                  <a:moveTo>
                    <a:pt x="107" y="45"/>
                  </a:moveTo>
                  <a:cubicBezTo>
                    <a:pt x="80" y="45"/>
                    <a:pt x="54" y="45"/>
                    <a:pt x="27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1" y="9"/>
                    <a:pt x="11" y="0"/>
                    <a:pt x="27" y="0"/>
                  </a:cubicBezTo>
                  <a:cubicBezTo>
                    <a:pt x="81" y="0"/>
                    <a:pt x="134" y="0"/>
                    <a:pt x="187" y="0"/>
                  </a:cubicBezTo>
                  <a:cubicBezTo>
                    <a:pt x="205" y="0"/>
                    <a:pt x="215" y="9"/>
                    <a:pt x="215" y="23"/>
                  </a:cubicBezTo>
                  <a:cubicBezTo>
                    <a:pt x="214" y="37"/>
                    <a:pt x="204" y="45"/>
                    <a:pt x="188" y="45"/>
                  </a:cubicBezTo>
                  <a:cubicBezTo>
                    <a:pt x="161" y="45"/>
                    <a:pt x="134" y="45"/>
                    <a:pt x="107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7" name="Freeform 207">
              <a:extLst>
                <a:ext uri="{FF2B5EF4-FFF2-40B4-BE49-F238E27FC236}">
                  <a16:creationId xmlns:a16="http://schemas.microsoft.com/office/drawing/2014/main" id="{92081A3F-BB4C-9194-9356-FA4249E3466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188" y="2781300"/>
              <a:ext cx="63500" cy="12700"/>
            </a:xfrm>
            <a:custGeom>
              <a:avLst/>
              <a:gdLst>
                <a:gd name="T0" fmla="*/ 106 w 215"/>
                <a:gd name="T1" fmla="*/ 45 h 45"/>
                <a:gd name="T2" fmla="*/ 27 w 215"/>
                <a:gd name="T3" fmla="*/ 45 h 45"/>
                <a:gd name="T4" fmla="*/ 0 w 215"/>
                <a:gd name="T5" fmla="*/ 23 h 45"/>
                <a:gd name="T6" fmla="*/ 26 w 215"/>
                <a:gd name="T7" fmla="*/ 0 h 45"/>
                <a:gd name="T8" fmla="*/ 188 w 215"/>
                <a:gd name="T9" fmla="*/ 0 h 45"/>
                <a:gd name="T10" fmla="*/ 215 w 215"/>
                <a:gd name="T11" fmla="*/ 22 h 45"/>
                <a:gd name="T12" fmla="*/ 187 w 215"/>
                <a:gd name="T13" fmla="*/ 45 h 45"/>
                <a:gd name="T14" fmla="*/ 106 w 215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15" h="45">
                  <a:moveTo>
                    <a:pt x="106" y="45"/>
                  </a:moveTo>
                  <a:cubicBezTo>
                    <a:pt x="80" y="45"/>
                    <a:pt x="53" y="45"/>
                    <a:pt x="27" y="45"/>
                  </a:cubicBezTo>
                  <a:cubicBezTo>
                    <a:pt x="10" y="45"/>
                    <a:pt x="0" y="36"/>
                    <a:pt x="0" y="23"/>
                  </a:cubicBezTo>
                  <a:cubicBezTo>
                    <a:pt x="0" y="9"/>
                    <a:pt x="10" y="0"/>
                    <a:pt x="26" y="0"/>
                  </a:cubicBezTo>
                  <a:cubicBezTo>
                    <a:pt x="80" y="0"/>
                    <a:pt x="134" y="0"/>
                    <a:pt x="188" y="0"/>
                  </a:cubicBezTo>
                  <a:cubicBezTo>
                    <a:pt x="205" y="0"/>
                    <a:pt x="215" y="9"/>
                    <a:pt x="215" y="22"/>
                  </a:cubicBezTo>
                  <a:cubicBezTo>
                    <a:pt x="215" y="36"/>
                    <a:pt x="205" y="45"/>
                    <a:pt x="187" y="45"/>
                  </a:cubicBezTo>
                  <a:cubicBezTo>
                    <a:pt x="160" y="45"/>
                    <a:pt x="133" y="45"/>
                    <a:pt x="106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8" name="Freeform 208">
              <a:extLst>
                <a:ext uri="{FF2B5EF4-FFF2-40B4-BE49-F238E27FC236}">
                  <a16:creationId xmlns:a16="http://schemas.microsoft.com/office/drawing/2014/main" id="{C1A380F1-B161-EDA8-6550-8A97499E4E2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4638" y="2865438"/>
              <a:ext cx="55563" cy="14288"/>
            </a:xfrm>
            <a:custGeom>
              <a:avLst/>
              <a:gdLst>
                <a:gd name="T0" fmla="*/ 91 w 184"/>
                <a:gd name="T1" fmla="*/ 45 h 45"/>
                <a:gd name="T2" fmla="*/ 26 w 184"/>
                <a:gd name="T3" fmla="*/ 45 h 45"/>
                <a:gd name="T4" fmla="*/ 0 w 184"/>
                <a:gd name="T5" fmla="*/ 22 h 45"/>
                <a:gd name="T6" fmla="*/ 25 w 184"/>
                <a:gd name="T7" fmla="*/ 0 h 45"/>
                <a:gd name="T8" fmla="*/ 158 w 184"/>
                <a:gd name="T9" fmla="*/ 0 h 45"/>
                <a:gd name="T10" fmla="*/ 184 w 184"/>
                <a:gd name="T11" fmla="*/ 23 h 45"/>
                <a:gd name="T12" fmla="*/ 159 w 184"/>
                <a:gd name="T13" fmla="*/ 45 h 45"/>
                <a:gd name="T14" fmla="*/ 91 w 184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45">
                  <a:moveTo>
                    <a:pt x="91" y="45"/>
                  </a:moveTo>
                  <a:cubicBezTo>
                    <a:pt x="69" y="45"/>
                    <a:pt x="47" y="45"/>
                    <a:pt x="26" y="45"/>
                  </a:cubicBezTo>
                  <a:cubicBezTo>
                    <a:pt x="9" y="44"/>
                    <a:pt x="0" y="36"/>
                    <a:pt x="0" y="22"/>
                  </a:cubicBezTo>
                  <a:cubicBezTo>
                    <a:pt x="0" y="9"/>
                    <a:pt x="10" y="0"/>
                    <a:pt x="25" y="0"/>
                  </a:cubicBezTo>
                  <a:cubicBezTo>
                    <a:pt x="70" y="0"/>
                    <a:pt x="114" y="0"/>
                    <a:pt x="158" y="0"/>
                  </a:cubicBezTo>
                  <a:cubicBezTo>
                    <a:pt x="174" y="0"/>
                    <a:pt x="184" y="9"/>
                    <a:pt x="184" y="23"/>
                  </a:cubicBezTo>
                  <a:cubicBezTo>
                    <a:pt x="184" y="36"/>
                    <a:pt x="174" y="44"/>
                    <a:pt x="159" y="45"/>
                  </a:cubicBezTo>
                  <a:cubicBezTo>
                    <a:pt x="136" y="45"/>
                    <a:pt x="114" y="45"/>
                    <a:pt x="91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9" name="Freeform 209">
              <a:extLst>
                <a:ext uri="{FF2B5EF4-FFF2-40B4-BE49-F238E27FC236}">
                  <a16:creationId xmlns:a16="http://schemas.microsoft.com/office/drawing/2014/main" id="{486B9040-5CBE-933A-9BF4-73CE7482E17E}"/>
                </a:ext>
              </a:extLst>
            </p:cNvPr>
            <p:cNvSpPr>
              <a:spLocks/>
            </p:cNvSpPr>
            <p:nvPr/>
          </p:nvSpPr>
          <p:spPr bwMode="auto">
            <a:xfrm>
              <a:off x="1471613" y="2659063"/>
              <a:ext cx="41275" cy="12700"/>
            </a:xfrm>
            <a:custGeom>
              <a:avLst/>
              <a:gdLst>
                <a:gd name="T0" fmla="*/ 71 w 142"/>
                <a:gd name="T1" fmla="*/ 0 h 45"/>
                <a:gd name="T2" fmla="*/ 117 w 142"/>
                <a:gd name="T3" fmla="*/ 0 h 45"/>
                <a:gd name="T4" fmla="*/ 142 w 142"/>
                <a:gd name="T5" fmla="*/ 22 h 45"/>
                <a:gd name="T6" fmla="*/ 118 w 142"/>
                <a:gd name="T7" fmla="*/ 45 h 45"/>
                <a:gd name="T8" fmla="*/ 25 w 142"/>
                <a:gd name="T9" fmla="*/ 45 h 45"/>
                <a:gd name="T10" fmla="*/ 1 w 142"/>
                <a:gd name="T11" fmla="*/ 22 h 45"/>
                <a:gd name="T12" fmla="*/ 26 w 142"/>
                <a:gd name="T13" fmla="*/ 0 h 45"/>
                <a:gd name="T14" fmla="*/ 71 w 142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2" h="45">
                  <a:moveTo>
                    <a:pt x="71" y="0"/>
                  </a:moveTo>
                  <a:cubicBezTo>
                    <a:pt x="86" y="0"/>
                    <a:pt x="102" y="0"/>
                    <a:pt x="117" y="0"/>
                  </a:cubicBezTo>
                  <a:cubicBezTo>
                    <a:pt x="132" y="0"/>
                    <a:pt x="142" y="9"/>
                    <a:pt x="142" y="22"/>
                  </a:cubicBezTo>
                  <a:cubicBezTo>
                    <a:pt x="142" y="35"/>
                    <a:pt x="132" y="45"/>
                    <a:pt x="118" y="45"/>
                  </a:cubicBezTo>
                  <a:cubicBezTo>
                    <a:pt x="87" y="45"/>
                    <a:pt x="56" y="45"/>
                    <a:pt x="25" y="45"/>
                  </a:cubicBezTo>
                  <a:cubicBezTo>
                    <a:pt x="9" y="45"/>
                    <a:pt x="0" y="35"/>
                    <a:pt x="1" y="22"/>
                  </a:cubicBezTo>
                  <a:cubicBezTo>
                    <a:pt x="1" y="9"/>
                    <a:pt x="10" y="0"/>
                    <a:pt x="26" y="0"/>
                  </a:cubicBezTo>
                  <a:cubicBezTo>
                    <a:pt x="41" y="0"/>
                    <a:pt x="56" y="0"/>
                    <a:pt x="7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0" name="Freeform 210">
              <a:extLst>
                <a:ext uri="{FF2B5EF4-FFF2-40B4-BE49-F238E27FC236}">
                  <a16:creationId xmlns:a16="http://schemas.microsoft.com/office/drawing/2014/main" id="{2A10B67A-FC99-F7B4-327C-2FA8873A2CD5}"/>
                </a:ext>
              </a:extLst>
            </p:cNvPr>
            <p:cNvSpPr>
              <a:spLocks/>
            </p:cNvSpPr>
            <p:nvPr/>
          </p:nvSpPr>
          <p:spPr bwMode="auto">
            <a:xfrm>
              <a:off x="1500188" y="2722563"/>
              <a:ext cx="34925" cy="14288"/>
            </a:xfrm>
            <a:custGeom>
              <a:avLst/>
              <a:gdLst>
                <a:gd name="T0" fmla="*/ 60 w 118"/>
                <a:gd name="T1" fmla="*/ 1 h 46"/>
                <a:gd name="T2" fmla="*/ 96 w 118"/>
                <a:gd name="T3" fmla="*/ 1 h 46"/>
                <a:gd name="T4" fmla="*/ 117 w 118"/>
                <a:gd name="T5" fmla="*/ 21 h 46"/>
                <a:gd name="T6" fmla="*/ 99 w 118"/>
                <a:gd name="T7" fmla="*/ 44 h 46"/>
                <a:gd name="T8" fmla="*/ 20 w 118"/>
                <a:gd name="T9" fmla="*/ 44 h 46"/>
                <a:gd name="T10" fmla="*/ 0 w 118"/>
                <a:gd name="T11" fmla="*/ 22 h 46"/>
                <a:gd name="T12" fmla="*/ 23 w 118"/>
                <a:gd name="T13" fmla="*/ 1 h 46"/>
                <a:gd name="T14" fmla="*/ 60 w 118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8" h="46">
                  <a:moveTo>
                    <a:pt x="60" y="1"/>
                  </a:moveTo>
                  <a:cubicBezTo>
                    <a:pt x="72" y="1"/>
                    <a:pt x="84" y="0"/>
                    <a:pt x="96" y="1"/>
                  </a:cubicBezTo>
                  <a:cubicBezTo>
                    <a:pt x="109" y="1"/>
                    <a:pt x="116" y="8"/>
                    <a:pt x="117" y="21"/>
                  </a:cubicBezTo>
                  <a:cubicBezTo>
                    <a:pt x="118" y="34"/>
                    <a:pt x="111" y="44"/>
                    <a:pt x="99" y="44"/>
                  </a:cubicBezTo>
                  <a:cubicBezTo>
                    <a:pt x="73" y="46"/>
                    <a:pt x="46" y="46"/>
                    <a:pt x="20" y="44"/>
                  </a:cubicBezTo>
                  <a:cubicBezTo>
                    <a:pt x="8" y="44"/>
                    <a:pt x="0" y="35"/>
                    <a:pt x="0" y="22"/>
                  </a:cubicBezTo>
                  <a:cubicBezTo>
                    <a:pt x="0" y="10"/>
                    <a:pt x="10" y="1"/>
                    <a:pt x="23" y="1"/>
                  </a:cubicBezTo>
                  <a:cubicBezTo>
                    <a:pt x="35" y="0"/>
                    <a:pt x="48" y="1"/>
                    <a:pt x="60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1" name="Freeform 211">
              <a:extLst>
                <a:ext uri="{FF2B5EF4-FFF2-40B4-BE49-F238E27FC236}">
                  <a16:creationId xmlns:a16="http://schemas.microsoft.com/office/drawing/2014/main" id="{E2F706FC-4FC0-3876-92D5-505D7561A403}"/>
                </a:ext>
              </a:extLst>
            </p:cNvPr>
            <p:cNvSpPr>
              <a:spLocks/>
            </p:cNvSpPr>
            <p:nvPr/>
          </p:nvSpPr>
          <p:spPr bwMode="auto">
            <a:xfrm>
              <a:off x="1498600" y="2865438"/>
              <a:ext cx="30163" cy="14288"/>
            </a:xfrm>
            <a:custGeom>
              <a:avLst/>
              <a:gdLst>
                <a:gd name="T0" fmla="*/ 52 w 106"/>
                <a:gd name="T1" fmla="*/ 45 h 46"/>
                <a:gd name="T2" fmla="*/ 21 w 106"/>
                <a:gd name="T3" fmla="*/ 45 h 46"/>
                <a:gd name="T4" fmla="*/ 0 w 106"/>
                <a:gd name="T5" fmla="*/ 24 h 46"/>
                <a:gd name="T6" fmla="*/ 18 w 106"/>
                <a:gd name="T7" fmla="*/ 2 h 46"/>
                <a:gd name="T8" fmla="*/ 87 w 106"/>
                <a:gd name="T9" fmla="*/ 2 h 46"/>
                <a:gd name="T10" fmla="*/ 105 w 106"/>
                <a:gd name="T11" fmla="*/ 25 h 46"/>
                <a:gd name="T12" fmla="*/ 85 w 106"/>
                <a:gd name="T13" fmla="*/ 45 h 46"/>
                <a:gd name="T14" fmla="*/ 52 w 106"/>
                <a:gd name="T15" fmla="*/ 45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06" h="46">
                  <a:moveTo>
                    <a:pt x="52" y="45"/>
                  </a:moveTo>
                  <a:cubicBezTo>
                    <a:pt x="42" y="45"/>
                    <a:pt x="31" y="46"/>
                    <a:pt x="21" y="45"/>
                  </a:cubicBezTo>
                  <a:cubicBezTo>
                    <a:pt x="8" y="44"/>
                    <a:pt x="1" y="36"/>
                    <a:pt x="0" y="24"/>
                  </a:cubicBezTo>
                  <a:cubicBezTo>
                    <a:pt x="0" y="12"/>
                    <a:pt x="7" y="3"/>
                    <a:pt x="18" y="2"/>
                  </a:cubicBezTo>
                  <a:cubicBezTo>
                    <a:pt x="41" y="1"/>
                    <a:pt x="64" y="0"/>
                    <a:pt x="87" y="2"/>
                  </a:cubicBezTo>
                  <a:cubicBezTo>
                    <a:pt x="99" y="3"/>
                    <a:pt x="106" y="12"/>
                    <a:pt x="105" y="25"/>
                  </a:cubicBezTo>
                  <a:cubicBezTo>
                    <a:pt x="104" y="37"/>
                    <a:pt x="97" y="44"/>
                    <a:pt x="85" y="45"/>
                  </a:cubicBezTo>
                  <a:cubicBezTo>
                    <a:pt x="74" y="46"/>
                    <a:pt x="63" y="45"/>
                    <a:pt x="52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2" name="Freeform 212">
              <a:extLst>
                <a:ext uri="{FF2B5EF4-FFF2-40B4-BE49-F238E27FC236}">
                  <a16:creationId xmlns:a16="http://schemas.microsoft.com/office/drawing/2014/main" id="{02191CC0-45BF-AD45-5CD8-954682F615BE}"/>
                </a:ext>
              </a:extLst>
            </p:cNvPr>
            <p:cNvSpPr>
              <a:spLocks/>
            </p:cNvSpPr>
            <p:nvPr/>
          </p:nvSpPr>
          <p:spPr bwMode="auto">
            <a:xfrm>
              <a:off x="1568450" y="2924175"/>
              <a:ext cx="31750" cy="12700"/>
            </a:xfrm>
            <a:custGeom>
              <a:avLst/>
              <a:gdLst>
                <a:gd name="T0" fmla="*/ 53 w 105"/>
                <a:gd name="T1" fmla="*/ 0 h 45"/>
                <a:gd name="T2" fmla="*/ 82 w 105"/>
                <a:gd name="T3" fmla="*/ 0 h 45"/>
                <a:gd name="T4" fmla="*/ 105 w 105"/>
                <a:gd name="T5" fmla="*/ 23 h 45"/>
                <a:gd name="T6" fmla="*/ 83 w 105"/>
                <a:gd name="T7" fmla="*/ 45 h 45"/>
                <a:gd name="T8" fmla="*/ 21 w 105"/>
                <a:gd name="T9" fmla="*/ 45 h 45"/>
                <a:gd name="T10" fmla="*/ 0 w 105"/>
                <a:gd name="T11" fmla="*/ 23 h 45"/>
                <a:gd name="T12" fmla="*/ 21 w 105"/>
                <a:gd name="T13" fmla="*/ 0 h 45"/>
                <a:gd name="T14" fmla="*/ 24 w 105"/>
                <a:gd name="T15" fmla="*/ 0 h 45"/>
                <a:gd name="T16" fmla="*/ 53 w 105"/>
                <a:gd name="T17" fmla="*/ 0 h 45"/>
                <a:gd name="T18" fmla="*/ 53 w 105"/>
                <a:gd name="T19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05" h="45">
                  <a:moveTo>
                    <a:pt x="53" y="0"/>
                  </a:moveTo>
                  <a:cubicBezTo>
                    <a:pt x="62" y="0"/>
                    <a:pt x="72" y="0"/>
                    <a:pt x="82" y="0"/>
                  </a:cubicBezTo>
                  <a:cubicBezTo>
                    <a:pt x="96" y="1"/>
                    <a:pt x="105" y="11"/>
                    <a:pt x="105" y="23"/>
                  </a:cubicBezTo>
                  <a:cubicBezTo>
                    <a:pt x="105" y="35"/>
                    <a:pt x="96" y="44"/>
                    <a:pt x="83" y="45"/>
                  </a:cubicBezTo>
                  <a:cubicBezTo>
                    <a:pt x="62" y="45"/>
                    <a:pt x="42" y="45"/>
                    <a:pt x="21" y="45"/>
                  </a:cubicBezTo>
                  <a:cubicBezTo>
                    <a:pt x="8" y="44"/>
                    <a:pt x="0" y="35"/>
                    <a:pt x="0" y="23"/>
                  </a:cubicBezTo>
                  <a:cubicBezTo>
                    <a:pt x="0" y="10"/>
                    <a:pt x="8" y="1"/>
                    <a:pt x="21" y="0"/>
                  </a:cubicBezTo>
                  <a:cubicBezTo>
                    <a:pt x="22" y="0"/>
                    <a:pt x="23" y="0"/>
                    <a:pt x="24" y="0"/>
                  </a:cubicBezTo>
                  <a:cubicBezTo>
                    <a:pt x="34" y="0"/>
                    <a:pt x="43" y="0"/>
                    <a:pt x="53" y="0"/>
                  </a:cubicBezTo>
                  <a:cubicBezTo>
                    <a:pt x="53" y="0"/>
                    <a:pt x="53" y="0"/>
                    <a:pt x="5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3" name="Freeform 213">
              <a:extLst>
                <a:ext uri="{FF2B5EF4-FFF2-40B4-BE49-F238E27FC236}">
                  <a16:creationId xmlns:a16="http://schemas.microsoft.com/office/drawing/2014/main" id="{21E0BCED-A775-DA4B-FC0C-2B23C39031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665288" y="2819400"/>
              <a:ext cx="130175" cy="131763"/>
            </a:xfrm>
            <a:custGeom>
              <a:avLst/>
              <a:gdLst>
                <a:gd name="T0" fmla="*/ 438 w 439"/>
                <a:gd name="T1" fmla="*/ 219 h 439"/>
                <a:gd name="T2" fmla="*/ 220 w 439"/>
                <a:gd name="T3" fmla="*/ 439 h 439"/>
                <a:gd name="T4" fmla="*/ 0 w 439"/>
                <a:gd name="T5" fmla="*/ 220 h 439"/>
                <a:gd name="T6" fmla="*/ 219 w 439"/>
                <a:gd name="T7" fmla="*/ 1 h 439"/>
                <a:gd name="T8" fmla="*/ 438 w 439"/>
                <a:gd name="T9" fmla="*/ 219 h 439"/>
                <a:gd name="T10" fmla="*/ 393 w 439"/>
                <a:gd name="T11" fmla="*/ 220 h 439"/>
                <a:gd name="T12" fmla="*/ 219 w 439"/>
                <a:gd name="T13" fmla="*/ 46 h 439"/>
                <a:gd name="T14" fmla="*/ 45 w 439"/>
                <a:gd name="T15" fmla="*/ 219 h 439"/>
                <a:gd name="T16" fmla="*/ 219 w 439"/>
                <a:gd name="T17" fmla="*/ 394 h 439"/>
                <a:gd name="T18" fmla="*/ 393 w 439"/>
                <a:gd name="T19" fmla="*/ 220 h 4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39" h="439">
                  <a:moveTo>
                    <a:pt x="438" y="219"/>
                  </a:moveTo>
                  <a:cubicBezTo>
                    <a:pt x="439" y="341"/>
                    <a:pt x="341" y="439"/>
                    <a:pt x="220" y="439"/>
                  </a:cubicBezTo>
                  <a:cubicBezTo>
                    <a:pt x="99" y="439"/>
                    <a:pt x="0" y="342"/>
                    <a:pt x="0" y="220"/>
                  </a:cubicBezTo>
                  <a:cubicBezTo>
                    <a:pt x="0" y="99"/>
                    <a:pt x="97" y="1"/>
                    <a:pt x="219" y="1"/>
                  </a:cubicBezTo>
                  <a:cubicBezTo>
                    <a:pt x="340" y="0"/>
                    <a:pt x="438" y="98"/>
                    <a:pt x="438" y="219"/>
                  </a:cubicBezTo>
                  <a:close/>
                  <a:moveTo>
                    <a:pt x="393" y="220"/>
                  </a:moveTo>
                  <a:cubicBezTo>
                    <a:pt x="393" y="123"/>
                    <a:pt x="316" y="46"/>
                    <a:pt x="219" y="46"/>
                  </a:cubicBezTo>
                  <a:cubicBezTo>
                    <a:pt x="123" y="46"/>
                    <a:pt x="45" y="123"/>
                    <a:pt x="45" y="219"/>
                  </a:cubicBezTo>
                  <a:cubicBezTo>
                    <a:pt x="45" y="315"/>
                    <a:pt x="123" y="394"/>
                    <a:pt x="219" y="394"/>
                  </a:cubicBezTo>
                  <a:cubicBezTo>
                    <a:pt x="315" y="394"/>
                    <a:pt x="393" y="316"/>
                    <a:pt x="393" y="2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4" name="Freeform 214">
              <a:extLst>
                <a:ext uri="{FF2B5EF4-FFF2-40B4-BE49-F238E27FC236}">
                  <a16:creationId xmlns:a16="http://schemas.microsoft.com/office/drawing/2014/main" id="{EC4EC3BB-8CC1-6A1C-B3AB-C3C29140C22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63" y="2752725"/>
              <a:ext cx="58738" cy="12700"/>
            </a:xfrm>
            <a:custGeom>
              <a:avLst/>
              <a:gdLst>
                <a:gd name="T0" fmla="*/ 97 w 196"/>
                <a:gd name="T1" fmla="*/ 45 h 45"/>
                <a:gd name="T2" fmla="*/ 27 w 196"/>
                <a:gd name="T3" fmla="*/ 45 h 45"/>
                <a:gd name="T4" fmla="*/ 0 w 196"/>
                <a:gd name="T5" fmla="*/ 23 h 45"/>
                <a:gd name="T6" fmla="*/ 26 w 196"/>
                <a:gd name="T7" fmla="*/ 0 h 45"/>
                <a:gd name="T8" fmla="*/ 170 w 196"/>
                <a:gd name="T9" fmla="*/ 0 h 45"/>
                <a:gd name="T10" fmla="*/ 196 w 196"/>
                <a:gd name="T11" fmla="*/ 22 h 45"/>
                <a:gd name="T12" fmla="*/ 170 w 196"/>
                <a:gd name="T13" fmla="*/ 45 h 45"/>
                <a:gd name="T14" fmla="*/ 97 w 196"/>
                <a:gd name="T15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6" h="45">
                  <a:moveTo>
                    <a:pt x="97" y="45"/>
                  </a:moveTo>
                  <a:cubicBezTo>
                    <a:pt x="74" y="45"/>
                    <a:pt x="50" y="45"/>
                    <a:pt x="27" y="45"/>
                  </a:cubicBezTo>
                  <a:cubicBezTo>
                    <a:pt x="10" y="45"/>
                    <a:pt x="1" y="37"/>
                    <a:pt x="0" y="23"/>
                  </a:cubicBezTo>
                  <a:cubicBezTo>
                    <a:pt x="0" y="9"/>
                    <a:pt x="10" y="0"/>
                    <a:pt x="26" y="0"/>
                  </a:cubicBezTo>
                  <a:cubicBezTo>
                    <a:pt x="74" y="0"/>
                    <a:pt x="122" y="0"/>
                    <a:pt x="170" y="0"/>
                  </a:cubicBezTo>
                  <a:cubicBezTo>
                    <a:pt x="186" y="0"/>
                    <a:pt x="196" y="9"/>
                    <a:pt x="196" y="22"/>
                  </a:cubicBezTo>
                  <a:cubicBezTo>
                    <a:pt x="196" y="36"/>
                    <a:pt x="187" y="45"/>
                    <a:pt x="170" y="45"/>
                  </a:cubicBezTo>
                  <a:cubicBezTo>
                    <a:pt x="146" y="45"/>
                    <a:pt x="121" y="45"/>
                    <a:pt x="97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5" name="Freeform 215">
              <a:extLst>
                <a:ext uri="{FF2B5EF4-FFF2-40B4-BE49-F238E27FC236}">
                  <a16:creationId xmlns:a16="http://schemas.microsoft.com/office/drawing/2014/main" id="{7F46DC97-6F5F-04D5-275D-0A28A7573AAA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63" y="2722563"/>
              <a:ext cx="36513" cy="14288"/>
            </a:xfrm>
            <a:custGeom>
              <a:avLst/>
              <a:gdLst>
                <a:gd name="T0" fmla="*/ 61 w 119"/>
                <a:gd name="T1" fmla="*/ 1 h 46"/>
                <a:gd name="T2" fmla="*/ 97 w 119"/>
                <a:gd name="T3" fmla="*/ 1 h 46"/>
                <a:gd name="T4" fmla="*/ 118 w 119"/>
                <a:gd name="T5" fmla="*/ 21 h 46"/>
                <a:gd name="T6" fmla="*/ 100 w 119"/>
                <a:gd name="T7" fmla="*/ 44 h 46"/>
                <a:gd name="T8" fmla="*/ 19 w 119"/>
                <a:gd name="T9" fmla="*/ 44 h 46"/>
                <a:gd name="T10" fmla="*/ 2 w 119"/>
                <a:gd name="T11" fmla="*/ 21 h 46"/>
                <a:gd name="T12" fmla="*/ 24 w 119"/>
                <a:gd name="T13" fmla="*/ 1 h 46"/>
                <a:gd name="T14" fmla="*/ 61 w 119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9" h="46">
                  <a:moveTo>
                    <a:pt x="61" y="1"/>
                  </a:moveTo>
                  <a:cubicBezTo>
                    <a:pt x="73" y="1"/>
                    <a:pt x="85" y="0"/>
                    <a:pt x="97" y="1"/>
                  </a:cubicBezTo>
                  <a:cubicBezTo>
                    <a:pt x="110" y="1"/>
                    <a:pt x="117" y="9"/>
                    <a:pt x="118" y="21"/>
                  </a:cubicBezTo>
                  <a:cubicBezTo>
                    <a:pt x="119" y="34"/>
                    <a:pt x="112" y="44"/>
                    <a:pt x="100" y="44"/>
                  </a:cubicBezTo>
                  <a:cubicBezTo>
                    <a:pt x="73" y="46"/>
                    <a:pt x="46" y="46"/>
                    <a:pt x="19" y="44"/>
                  </a:cubicBezTo>
                  <a:cubicBezTo>
                    <a:pt x="7" y="43"/>
                    <a:pt x="0" y="33"/>
                    <a:pt x="2" y="21"/>
                  </a:cubicBezTo>
                  <a:cubicBezTo>
                    <a:pt x="3" y="8"/>
                    <a:pt x="11" y="1"/>
                    <a:pt x="24" y="1"/>
                  </a:cubicBezTo>
                  <a:cubicBezTo>
                    <a:pt x="36" y="0"/>
                    <a:pt x="48" y="1"/>
                    <a:pt x="61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6" name="Freeform 216">
              <a:extLst>
                <a:ext uri="{FF2B5EF4-FFF2-40B4-BE49-F238E27FC236}">
                  <a16:creationId xmlns:a16="http://schemas.microsoft.com/office/drawing/2014/main" id="{E55A24BA-6DE2-6CD0-AD17-5E60A4D5DE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701800" y="2855913"/>
              <a:ext cx="55563" cy="57150"/>
            </a:xfrm>
            <a:custGeom>
              <a:avLst/>
              <a:gdLst>
                <a:gd name="T0" fmla="*/ 191 w 191"/>
                <a:gd name="T1" fmla="*/ 97 h 192"/>
                <a:gd name="T2" fmla="*/ 94 w 191"/>
                <a:gd name="T3" fmla="*/ 191 h 192"/>
                <a:gd name="T4" fmla="*/ 0 w 191"/>
                <a:gd name="T5" fmla="*/ 96 h 192"/>
                <a:gd name="T6" fmla="*/ 96 w 191"/>
                <a:gd name="T7" fmla="*/ 0 h 192"/>
                <a:gd name="T8" fmla="*/ 191 w 191"/>
                <a:gd name="T9" fmla="*/ 97 h 192"/>
                <a:gd name="T10" fmla="*/ 95 w 191"/>
                <a:gd name="T11" fmla="*/ 45 h 192"/>
                <a:gd name="T12" fmla="*/ 45 w 191"/>
                <a:gd name="T13" fmla="*/ 96 h 192"/>
                <a:gd name="T14" fmla="*/ 95 w 191"/>
                <a:gd name="T15" fmla="*/ 146 h 192"/>
                <a:gd name="T16" fmla="*/ 146 w 191"/>
                <a:gd name="T17" fmla="*/ 96 h 192"/>
                <a:gd name="T18" fmla="*/ 95 w 191"/>
                <a:gd name="T19" fmla="*/ 45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2">
                  <a:moveTo>
                    <a:pt x="191" y="97"/>
                  </a:moveTo>
                  <a:cubicBezTo>
                    <a:pt x="190" y="149"/>
                    <a:pt x="146" y="192"/>
                    <a:pt x="94" y="191"/>
                  </a:cubicBezTo>
                  <a:cubicBezTo>
                    <a:pt x="42" y="190"/>
                    <a:pt x="0" y="147"/>
                    <a:pt x="0" y="96"/>
                  </a:cubicBezTo>
                  <a:cubicBezTo>
                    <a:pt x="0" y="44"/>
                    <a:pt x="44" y="0"/>
                    <a:pt x="96" y="0"/>
                  </a:cubicBezTo>
                  <a:cubicBezTo>
                    <a:pt x="148" y="1"/>
                    <a:pt x="191" y="45"/>
                    <a:pt x="191" y="97"/>
                  </a:cubicBezTo>
                  <a:close/>
                  <a:moveTo>
                    <a:pt x="95" y="45"/>
                  </a:moveTo>
                  <a:cubicBezTo>
                    <a:pt x="68" y="46"/>
                    <a:pt x="45" y="69"/>
                    <a:pt x="45" y="96"/>
                  </a:cubicBezTo>
                  <a:cubicBezTo>
                    <a:pt x="45" y="123"/>
                    <a:pt x="68" y="146"/>
                    <a:pt x="95" y="146"/>
                  </a:cubicBezTo>
                  <a:cubicBezTo>
                    <a:pt x="122" y="147"/>
                    <a:pt x="145" y="124"/>
                    <a:pt x="146" y="96"/>
                  </a:cubicBezTo>
                  <a:cubicBezTo>
                    <a:pt x="146" y="69"/>
                    <a:pt x="122" y="45"/>
                    <a:pt x="95" y="4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27" name="Group 426">
            <a:extLst>
              <a:ext uri="{FF2B5EF4-FFF2-40B4-BE49-F238E27FC236}">
                <a16:creationId xmlns:a16="http://schemas.microsoft.com/office/drawing/2014/main" id="{325ED467-EDDD-B18A-26DA-F604B438ED14}"/>
              </a:ext>
            </a:extLst>
          </p:cNvPr>
          <p:cNvGrpSpPr/>
          <p:nvPr/>
        </p:nvGrpSpPr>
        <p:grpSpPr>
          <a:xfrm>
            <a:off x="3718457" y="4338942"/>
            <a:ext cx="427039" cy="428625"/>
            <a:chOff x="1933575" y="2586038"/>
            <a:chExt cx="427038" cy="428625"/>
          </a:xfrm>
          <a:solidFill>
            <a:srgbClr val="43266B"/>
          </a:solidFill>
        </p:grpSpPr>
        <p:sp>
          <p:nvSpPr>
            <p:cNvPr id="428" name="Freeform 217">
              <a:extLst>
                <a:ext uri="{FF2B5EF4-FFF2-40B4-BE49-F238E27FC236}">
                  <a16:creationId xmlns:a16="http://schemas.microsoft.com/office/drawing/2014/main" id="{1BCB08E4-475B-AC75-BA06-052B2E83A4C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933575" y="2586038"/>
              <a:ext cx="427038" cy="428625"/>
            </a:xfrm>
            <a:custGeom>
              <a:avLst/>
              <a:gdLst>
                <a:gd name="T0" fmla="*/ 0 w 1438"/>
                <a:gd name="T1" fmla="*/ 739 h 1440"/>
                <a:gd name="T2" fmla="*/ 1200 w 1438"/>
                <a:gd name="T3" fmla="*/ 126 h 1440"/>
                <a:gd name="T4" fmla="*/ 1258 w 1438"/>
                <a:gd name="T5" fmla="*/ 681 h 1440"/>
                <a:gd name="T6" fmla="*/ 1395 w 1438"/>
                <a:gd name="T7" fmla="*/ 758 h 1440"/>
                <a:gd name="T8" fmla="*/ 1372 w 1438"/>
                <a:gd name="T9" fmla="*/ 880 h 1440"/>
                <a:gd name="T10" fmla="*/ 1417 w 1438"/>
                <a:gd name="T11" fmla="*/ 1029 h 1440"/>
                <a:gd name="T12" fmla="*/ 1354 w 1438"/>
                <a:gd name="T13" fmla="*/ 1094 h 1440"/>
                <a:gd name="T14" fmla="*/ 1319 w 1438"/>
                <a:gd name="T15" fmla="*/ 1248 h 1440"/>
                <a:gd name="T16" fmla="*/ 1218 w 1438"/>
                <a:gd name="T17" fmla="*/ 1364 h 1440"/>
                <a:gd name="T18" fmla="*/ 1079 w 1438"/>
                <a:gd name="T19" fmla="*/ 1350 h 1440"/>
                <a:gd name="T20" fmla="*/ 891 w 1438"/>
                <a:gd name="T21" fmla="*/ 1418 h 1440"/>
                <a:gd name="T22" fmla="*/ 826 w 1438"/>
                <a:gd name="T23" fmla="*/ 1353 h 1440"/>
                <a:gd name="T24" fmla="*/ 672 w 1438"/>
                <a:gd name="T25" fmla="*/ 1321 h 1440"/>
                <a:gd name="T26" fmla="*/ 603 w 1438"/>
                <a:gd name="T27" fmla="*/ 1247 h 1440"/>
                <a:gd name="T28" fmla="*/ 145 w 1438"/>
                <a:gd name="T29" fmla="*/ 1121 h 1440"/>
                <a:gd name="T30" fmla="*/ 371 w 1438"/>
                <a:gd name="T31" fmla="*/ 872 h 1440"/>
                <a:gd name="T32" fmla="*/ 1073 w 1438"/>
                <a:gd name="T33" fmla="*/ 48 h 1440"/>
                <a:gd name="T34" fmla="*/ 48 w 1438"/>
                <a:gd name="T35" fmla="*/ 623 h 1440"/>
                <a:gd name="T36" fmla="*/ 177 w 1438"/>
                <a:gd name="T37" fmla="*/ 96 h 1440"/>
                <a:gd name="T38" fmla="*/ 1056 w 1438"/>
                <a:gd name="T39" fmla="*/ 431 h 1440"/>
                <a:gd name="T40" fmla="*/ 193 w 1438"/>
                <a:gd name="T41" fmla="*/ 288 h 1440"/>
                <a:gd name="T42" fmla="*/ 193 w 1438"/>
                <a:gd name="T43" fmla="*/ 623 h 1440"/>
                <a:gd name="T44" fmla="*/ 756 w 1438"/>
                <a:gd name="T45" fmla="*/ 526 h 1440"/>
                <a:gd name="T46" fmla="*/ 871 w 1438"/>
                <a:gd name="T47" fmla="*/ 562 h 1440"/>
                <a:gd name="T48" fmla="*/ 1005 w 1438"/>
                <a:gd name="T49" fmla="*/ 483 h 1440"/>
                <a:gd name="T50" fmla="*/ 1114 w 1438"/>
                <a:gd name="T51" fmla="*/ 545 h 1440"/>
                <a:gd name="T52" fmla="*/ 1312 w 1438"/>
                <a:gd name="T53" fmla="*/ 725 h 1440"/>
                <a:gd name="T54" fmla="*/ 1182 w 1438"/>
                <a:gd name="T55" fmla="*/ 655 h 1440"/>
                <a:gd name="T56" fmla="*/ 1115 w 1438"/>
                <a:gd name="T57" fmla="*/ 614 h 1440"/>
                <a:gd name="T58" fmla="*/ 987 w 1438"/>
                <a:gd name="T59" fmla="*/ 538 h 1440"/>
                <a:gd name="T60" fmla="*/ 921 w 1438"/>
                <a:gd name="T61" fmla="*/ 584 h 1440"/>
                <a:gd name="T62" fmla="*/ 792 w 1438"/>
                <a:gd name="T63" fmla="*/ 601 h 1440"/>
                <a:gd name="T64" fmla="*/ 730 w 1438"/>
                <a:gd name="T65" fmla="*/ 683 h 1440"/>
                <a:gd name="T66" fmla="*/ 596 w 1438"/>
                <a:gd name="T67" fmla="*/ 729 h 1440"/>
                <a:gd name="T68" fmla="*/ 606 w 1438"/>
                <a:gd name="T69" fmla="*/ 897 h 1440"/>
                <a:gd name="T70" fmla="*/ 528 w 1438"/>
                <a:gd name="T71" fmla="*/ 986 h 1440"/>
                <a:gd name="T72" fmla="*/ 615 w 1438"/>
                <a:gd name="T73" fmla="*/ 1114 h 1440"/>
                <a:gd name="T74" fmla="*/ 653 w 1438"/>
                <a:gd name="T75" fmla="*/ 1182 h 1440"/>
                <a:gd name="T76" fmla="*/ 726 w 1438"/>
                <a:gd name="T77" fmla="*/ 1310 h 1440"/>
                <a:gd name="T78" fmla="*/ 838 w 1438"/>
                <a:gd name="T79" fmla="*/ 1298 h 1440"/>
                <a:gd name="T80" fmla="*/ 942 w 1438"/>
                <a:gd name="T81" fmla="*/ 1391 h 1440"/>
                <a:gd name="T82" fmla="*/ 1083 w 1438"/>
                <a:gd name="T83" fmla="*/ 1298 h 1440"/>
                <a:gd name="T84" fmla="*/ 1195 w 1438"/>
                <a:gd name="T85" fmla="*/ 1312 h 1440"/>
                <a:gd name="T86" fmla="*/ 1265 w 1438"/>
                <a:gd name="T87" fmla="*/ 1181 h 1440"/>
                <a:gd name="T88" fmla="*/ 1308 w 1438"/>
                <a:gd name="T89" fmla="*/ 1117 h 1440"/>
                <a:gd name="T90" fmla="*/ 1392 w 1438"/>
                <a:gd name="T91" fmla="*/ 986 h 1440"/>
                <a:gd name="T92" fmla="*/ 1314 w 1438"/>
                <a:gd name="T93" fmla="*/ 897 h 1440"/>
                <a:gd name="T94" fmla="*/ 556 w 1438"/>
                <a:gd name="T95" fmla="*/ 816 h 1440"/>
                <a:gd name="T96" fmla="*/ 48 w 1438"/>
                <a:gd name="T97" fmla="*/ 673 h 1440"/>
                <a:gd name="T98" fmla="*/ 556 w 1438"/>
                <a:gd name="T99" fmla="*/ 816 h 1440"/>
                <a:gd name="T100" fmla="*/ 503 w 1438"/>
                <a:gd name="T101" fmla="*/ 1029 h 1440"/>
                <a:gd name="T102" fmla="*/ 551 w 1438"/>
                <a:gd name="T103" fmla="*/ 880 h 1440"/>
                <a:gd name="T104" fmla="*/ 351 w 1438"/>
                <a:gd name="T105" fmla="*/ 1066 h 1440"/>
                <a:gd name="T106" fmla="*/ 201 w 1438"/>
                <a:gd name="T107" fmla="*/ 1138 h 1440"/>
                <a:gd name="T108" fmla="*/ 528 w 1438"/>
                <a:gd name="T109" fmla="*/ 1129 h 1440"/>
                <a:gd name="T110" fmla="*/ 643 w 1438"/>
                <a:gd name="T111" fmla="*/ 685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38" h="1440">
                  <a:moveTo>
                    <a:pt x="372" y="864"/>
                  </a:moveTo>
                  <a:cubicBezTo>
                    <a:pt x="343" y="864"/>
                    <a:pt x="314" y="864"/>
                    <a:pt x="286" y="864"/>
                  </a:cubicBezTo>
                  <a:cubicBezTo>
                    <a:pt x="232" y="864"/>
                    <a:pt x="179" y="864"/>
                    <a:pt x="126" y="864"/>
                  </a:cubicBezTo>
                  <a:cubicBezTo>
                    <a:pt x="52" y="864"/>
                    <a:pt x="0" y="812"/>
                    <a:pt x="0" y="739"/>
                  </a:cubicBezTo>
                  <a:cubicBezTo>
                    <a:pt x="0" y="534"/>
                    <a:pt x="0" y="330"/>
                    <a:pt x="0" y="125"/>
                  </a:cubicBezTo>
                  <a:cubicBezTo>
                    <a:pt x="0" y="51"/>
                    <a:pt x="52" y="0"/>
                    <a:pt x="126" y="0"/>
                  </a:cubicBezTo>
                  <a:cubicBezTo>
                    <a:pt x="442" y="0"/>
                    <a:pt x="758" y="0"/>
                    <a:pt x="1074" y="0"/>
                  </a:cubicBezTo>
                  <a:cubicBezTo>
                    <a:pt x="1149" y="0"/>
                    <a:pt x="1200" y="51"/>
                    <a:pt x="1200" y="126"/>
                  </a:cubicBezTo>
                  <a:cubicBezTo>
                    <a:pt x="1200" y="261"/>
                    <a:pt x="1200" y="396"/>
                    <a:pt x="1200" y="531"/>
                  </a:cubicBezTo>
                  <a:cubicBezTo>
                    <a:pt x="1200" y="541"/>
                    <a:pt x="1203" y="547"/>
                    <a:pt x="1212" y="552"/>
                  </a:cubicBezTo>
                  <a:cubicBezTo>
                    <a:pt x="1258" y="581"/>
                    <a:pt x="1257" y="580"/>
                    <a:pt x="1239" y="626"/>
                  </a:cubicBezTo>
                  <a:cubicBezTo>
                    <a:pt x="1228" y="653"/>
                    <a:pt x="1240" y="667"/>
                    <a:pt x="1258" y="681"/>
                  </a:cubicBezTo>
                  <a:cubicBezTo>
                    <a:pt x="1262" y="684"/>
                    <a:pt x="1270" y="687"/>
                    <a:pt x="1275" y="685"/>
                  </a:cubicBezTo>
                  <a:cubicBezTo>
                    <a:pt x="1290" y="682"/>
                    <a:pt x="1304" y="677"/>
                    <a:pt x="1319" y="672"/>
                  </a:cubicBezTo>
                  <a:cubicBezTo>
                    <a:pt x="1333" y="668"/>
                    <a:pt x="1344" y="671"/>
                    <a:pt x="1351" y="683"/>
                  </a:cubicBezTo>
                  <a:cubicBezTo>
                    <a:pt x="1366" y="708"/>
                    <a:pt x="1381" y="733"/>
                    <a:pt x="1395" y="758"/>
                  </a:cubicBezTo>
                  <a:cubicBezTo>
                    <a:pt x="1402" y="771"/>
                    <a:pt x="1400" y="783"/>
                    <a:pt x="1388" y="793"/>
                  </a:cubicBezTo>
                  <a:cubicBezTo>
                    <a:pt x="1383" y="798"/>
                    <a:pt x="1379" y="803"/>
                    <a:pt x="1373" y="807"/>
                  </a:cubicBezTo>
                  <a:cubicBezTo>
                    <a:pt x="1352" y="821"/>
                    <a:pt x="1344" y="838"/>
                    <a:pt x="1355" y="863"/>
                  </a:cubicBezTo>
                  <a:cubicBezTo>
                    <a:pt x="1359" y="872"/>
                    <a:pt x="1361" y="879"/>
                    <a:pt x="1372" y="880"/>
                  </a:cubicBezTo>
                  <a:cubicBezTo>
                    <a:pt x="1387" y="883"/>
                    <a:pt x="1401" y="887"/>
                    <a:pt x="1416" y="891"/>
                  </a:cubicBezTo>
                  <a:cubicBezTo>
                    <a:pt x="1429" y="894"/>
                    <a:pt x="1437" y="901"/>
                    <a:pt x="1437" y="915"/>
                  </a:cubicBezTo>
                  <a:cubicBezTo>
                    <a:pt x="1438" y="945"/>
                    <a:pt x="1438" y="975"/>
                    <a:pt x="1437" y="1005"/>
                  </a:cubicBezTo>
                  <a:cubicBezTo>
                    <a:pt x="1437" y="1019"/>
                    <a:pt x="1430" y="1026"/>
                    <a:pt x="1417" y="1029"/>
                  </a:cubicBezTo>
                  <a:cubicBezTo>
                    <a:pt x="1401" y="1033"/>
                    <a:pt x="1385" y="1037"/>
                    <a:pt x="1369" y="1041"/>
                  </a:cubicBezTo>
                  <a:cubicBezTo>
                    <a:pt x="1365" y="1042"/>
                    <a:pt x="1360" y="1045"/>
                    <a:pt x="1358" y="1049"/>
                  </a:cubicBezTo>
                  <a:cubicBezTo>
                    <a:pt x="1354" y="1060"/>
                    <a:pt x="1351" y="1072"/>
                    <a:pt x="1349" y="1083"/>
                  </a:cubicBezTo>
                  <a:cubicBezTo>
                    <a:pt x="1348" y="1087"/>
                    <a:pt x="1351" y="1092"/>
                    <a:pt x="1354" y="1094"/>
                  </a:cubicBezTo>
                  <a:cubicBezTo>
                    <a:pt x="1365" y="1105"/>
                    <a:pt x="1376" y="1116"/>
                    <a:pt x="1388" y="1126"/>
                  </a:cubicBezTo>
                  <a:cubicBezTo>
                    <a:pt x="1400" y="1137"/>
                    <a:pt x="1402" y="1149"/>
                    <a:pt x="1395" y="1162"/>
                  </a:cubicBezTo>
                  <a:cubicBezTo>
                    <a:pt x="1381" y="1187"/>
                    <a:pt x="1366" y="1212"/>
                    <a:pt x="1352" y="1236"/>
                  </a:cubicBezTo>
                  <a:cubicBezTo>
                    <a:pt x="1344" y="1249"/>
                    <a:pt x="1333" y="1252"/>
                    <a:pt x="1319" y="1248"/>
                  </a:cubicBezTo>
                  <a:cubicBezTo>
                    <a:pt x="1304" y="1243"/>
                    <a:pt x="1290" y="1238"/>
                    <a:pt x="1276" y="1235"/>
                  </a:cubicBezTo>
                  <a:cubicBezTo>
                    <a:pt x="1270" y="1234"/>
                    <a:pt x="1263" y="1236"/>
                    <a:pt x="1258" y="1239"/>
                  </a:cubicBezTo>
                  <a:cubicBezTo>
                    <a:pt x="1234" y="1254"/>
                    <a:pt x="1231" y="1273"/>
                    <a:pt x="1241" y="1300"/>
                  </a:cubicBezTo>
                  <a:cubicBezTo>
                    <a:pt x="1257" y="1340"/>
                    <a:pt x="1255" y="1341"/>
                    <a:pt x="1218" y="1364"/>
                  </a:cubicBezTo>
                  <a:cubicBezTo>
                    <a:pt x="1199" y="1376"/>
                    <a:pt x="1180" y="1385"/>
                    <a:pt x="1161" y="1395"/>
                  </a:cubicBezTo>
                  <a:cubicBezTo>
                    <a:pt x="1149" y="1402"/>
                    <a:pt x="1137" y="1400"/>
                    <a:pt x="1127" y="1389"/>
                  </a:cubicBezTo>
                  <a:cubicBezTo>
                    <a:pt x="1117" y="1377"/>
                    <a:pt x="1106" y="1365"/>
                    <a:pt x="1094" y="1354"/>
                  </a:cubicBezTo>
                  <a:cubicBezTo>
                    <a:pt x="1091" y="1351"/>
                    <a:pt x="1084" y="1350"/>
                    <a:pt x="1079" y="1350"/>
                  </a:cubicBezTo>
                  <a:cubicBezTo>
                    <a:pt x="1051" y="1352"/>
                    <a:pt x="1038" y="1367"/>
                    <a:pt x="1033" y="1396"/>
                  </a:cubicBezTo>
                  <a:cubicBezTo>
                    <a:pt x="1027" y="1437"/>
                    <a:pt x="1023" y="1439"/>
                    <a:pt x="982" y="1439"/>
                  </a:cubicBezTo>
                  <a:cubicBezTo>
                    <a:pt x="959" y="1440"/>
                    <a:pt x="937" y="1438"/>
                    <a:pt x="914" y="1437"/>
                  </a:cubicBezTo>
                  <a:cubicBezTo>
                    <a:pt x="902" y="1437"/>
                    <a:pt x="894" y="1430"/>
                    <a:pt x="891" y="1418"/>
                  </a:cubicBezTo>
                  <a:cubicBezTo>
                    <a:pt x="887" y="1401"/>
                    <a:pt x="884" y="1385"/>
                    <a:pt x="879" y="1368"/>
                  </a:cubicBezTo>
                  <a:cubicBezTo>
                    <a:pt x="878" y="1364"/>
                    <a:pt x="874" y="1359"/>
                    <a:pt x="871" y="1358"/>
                  </a:cubicBezTo>
                  <a:cubicBezTo>
                    <a:pt x="860" y="1354"/>
                    <a:pt x="849" y="1351"/>
                    <a:pt x="838" y="1349"/>
                  </a:cubicBezTo>
                  <a:cubicBezTo>
                    <a:pt x="834" y="1348"/>
                    <a:pt x="829" y="1351"/>
                    <a:pt x="826" y="1353"/>
                  </a:cubicBezTo>
                  <a:cubicBezTo>
                    <a:pt x="815" y="1364"/>
                    <a:pt x="804" y="1376"/>
                    <a:pt x="794" y="1388"/>
                  </a:cubicBezTo>
                  <a:cubicBezTo>
                    <a:pt x="783" y="1399"/>
                    <a:pt x="772" y="1402"/>
                    <a:pt x="759" y="1395"/>
                  </a:cubicBezTo>
                  <a:cubicBezTo>
                    <a:pt x="733" y="1381"/>
                    <a:pt x="708" y="1366"/>
                    <a:pt x="682" y="1351"/>
                  </a:cubicBezTo>
                  <a:cubicBezTo>
                    <a:pt x="671" y="1344"/>
                    <a:pt x="668" y="1334"/>
                    <a:pt x="672" y="1321"/>
                  </a:cubicBezTo>
                  <a:cubicBezTo>
                    <a:pt x="676" y="1306"/>
                    <a:pt x="680" y="1291"/>
                    <a:pt x="685" y="1277"/>
                  </a:cubicBezTo>
                  <a:cubicBezTo>
                    <a:pt x="689" y="1268"/>
                    <a:pt x="685" y="1263"/>
                    <a:pt x="680" y="1256"/>
                  </a:cubicBezTo>
                  <a:cubicBezTo>
                    <a:pt x="663" y="1232"/>
                    <a:pt x="644" y="1230"/>
                    <a:pt x="620" y="1242"/>
                  </a:cubicBezTo>
                  <a:cubicBezTo>
                    <a:pt x="615" y="1245"/>
                    <a:pt x="608" y="1246"/>
                    <a:pt x="603" y="1247"/>
                  </a:cubicBezTo>
                  <a:cubicBezTo>
                    <a:pt x="585" y="1252"/>
                    <a:pt x="577" y="1250"/>
                    <a:pt x="567" y="1234"/>
                  </a:cubicBezTo>
                  <a:cubicBezTo>
                    <a:pt x="562" y="1226"/>
                    <a:pt x="556" y="1224"/>
                    <a:pt x="547" y="1224"/>
                  </a:cubicBezTo>
                  <a:cubicBezTo>
                    <a:pt x="454" y="1224"/>
                    <a:pt x="361" y="1224"/>
                    <a:pt x="268" y="1224"/>
                  </a:cubicBezTo>
                  <a:cubicBezTo>
                    <a:pt x="204" y="1224"/>
                    <a:pt x="156" y="1183"/>
                    <a:pt x="145" y="1121"/>
                  </a:cubicBezTo>
                  <a:cubicBezTo>
                    <a:pt x="140" y="1091"/>
                    <a:pt x="149" y="1080"/>
                    <a:pt x="180" y="1080"/>
                  </a:cubicBezTo>
                  <a:cubicBezTo>
                    <a:pt x="215" y="1080"/>
                    <a:pt x="250" y="1080"/>
                    <a:pt x="285" y="1080"/>
                  </a:cubicBezTo>
                  <a:cubicBezTo>
                    <a:pt x="292" y="1080"/>
                    <a:pt x="296" y="1078"/>
                    <a:pt x="299" y="1071"/>
                  </a:cubicBezTo>
                  <a:cubicBezTo>
                    <a:pt x="323" y="1004"/>
                    <a:pt x="347" y="938"/>
                    <a:pt x="371" y="872"/>
                  </a:cubicBezTo>
                  <a:cubicBezTo>
                    <a:pt x="372" y="870"/>
                    <a:pt x="372" y="868"/>
                    <a:pt x="372" y="864"/>
                  </a:cubicBezTo>
                  <a:close/>
                  <a:moveTo>
                    <a:pt x="1152" y="521"/>
                  </a:moveTo>
                  <a:cubicBezTo>
                    <a:pt x="1152" y="388"/>
                    <a:pt x="1152" y="257"/>
                    <a:pt x="1152" y="127"/>
                  </a:cubicBezTo>
                  <a:cubicBezTo>
                    <a:pt x="1152" y="77"/>
                    <a:pt x="1123" y="48"/>
                    <a:pt x="1073" y="48"/>
                  </a:cubicBezTo>
                  <a:cubicBezTo>
                    <a:pt x="758" y="48"/>
                    <a:pt x="443" y="48"/>
                    <a:pt x="128" y="48"/>
                  </a:cubicBezTo>
                  <a:cubicBezTo>
                    <a:pt x="77" y="48"/>
                    <a:pt x="48" y="77"/>
                    <a:pt x="48" y="128"/>
                  </a:cubicBezTo>
                  <a:cubicBezTo>
                    <a:pt x="48" y="288"/>
                    <a:pt x="48" y="447"/>
                    <a:pt x="48" y="607"/>
                  </a:cubicBezTo>
                  <a:cubicBezTo>
                    <a:pt x="48" y="612"/>
                    <a:pt x="48" y="617"/>
                    <a:pt x="48" y="623"/>
                  </a:cubicBezTo>
                  <a:cubicBezTo>
                    <a:pt x="81" y="623"/>
                    <a:pt x="112" y="623"/>
                    <a:pt x="144" y="623"/>
                  </a:cubicBezTo>
                  <a:cubicBezTo>
                    <a:pt x="144" y="616"/>
                    <a:pt x="144" y="610"/>
                    <a:pt x="144" y="604"/>
                  </a:cubicBezTo>
                  <a:cubicBezTo>
                    <a:pt x="144" y="446"/>
                    <a:pt x="144" y="287"/>
                    <a:pt x="144" y="129"/>
                  </a:cubicBezTo>
                  <a:cubicBezTo>
                    <a:pt x="144" y="103"/>
                    <a:pt x="151" y="96"/>
                    <a:pt x="177" y="96"/>
                  </a:cubicBezTo>
                  <a:cubicBezTo>
                    <a:pt x="459" y="96"/>
                    <a:pt x="741" y="96"/>
                    <a:pt x="1023" y="96"/>
                  </a:cubicBezTo>
                  <a:cubicBezTo>
                    <a:pt x="1049" y="96"/>
                    <a:pt x="1056" y="104"/>
                    <a:pt x="1056" y="129"/>
                  </a:cubicBezTo>
                  <a:cubicBezTo>
                    <a:pt x="1056" y="225"/>
                    <a:pt x="1056" y="321"/>
                    <a:pt x="1056" y="417"/>
                  </a:cubicBezTo>
                  <a:cubicBezTo>
                    <a:pt x="1056" y="422"/>
                    <a:pt x="1056" y="427"/>
                    <a:pt x="1056" y="431"/>
                  </a:cubicBezTo>
                  <a:cubicBezTo>
                    <a:pt x="1039" y="431"/>
                    <a:pt x="1024" y="431"/>
                    <a:pt x="1008" y="431"/>
                  </a:cubicBezTo>
                  <a:cubicBezTo>
                    <a:pt x="1008" y="335"/>
                    <a:pt x="1008" y="240"/>
                    <a:pt x="1008" y="145"/>
                  </a:cubicBezTo>
                  <a:cubicBezTo>
                    <a:pt x="735" y="145"/>
                    <a:pt x="464" y="145"/>
                    <a:pt x="193" y="145"/>
                  </a:cubicBezTo>
                  <a:cubicBezTo>
                    <a:pt x="193" y="193"/>
                    <a:pt x="193" y="240"/>
                    <a:pt x="193" y="288"/>
                  </a:cubicBezTo>
                  <a:cubicBezTo>
                    <a:pt x="273" y="288"/>
                    <a:pt x="352" y="288"/>
                    <a:pt x="431" y="288"/>
                  </a:cubicBezTo>
                  <a:cubicBezTo>
                    <a:pt x="431" y="305"/>
                    <a:pt x="431" y="320"/>
                    <a:pt x="431" y="336"/>
                  </a:cubicBezTo>
                  <a:cubicBezTo>
                    <a:pt x="351" y="336"/>
                    <a:pt x="272" y="336"/>
                    <a:pt x="193" y="336"/>
                  </a:cubicBezTo>
                  <a:cubicBezTo>
                    <a:pt x="193" y="433"/>
                    <a:pt x="193" y="528"/>
                    <a:pt x="193" y="623"/>
                  </a:cubicBezTo>
                  <a:cubicBezTo>
                    <a:pt x="355" y="623"/>
                    <a:pt x="516" y="623"/>
                    <a:pt x="679" y="623"/>
                  </a:cubicBezTo>
                  <a:cubicBezTo>
                    <a:pt x="677" y="616"/>
                    <a:pt x="675" y="611"/>
                    <a:pt x="673" y="605"/>
                  </a:cubicBezTo>
                  <a:cubicBezTo>
                    <a:pt x="667" y="584"/>
                    <a:pt x="669" y="577"/>
                    <a:pt x="687" y="566"/>
                  </a:cubicBezTo>
                  <a:cubicBezTo>
                    <a:pt x="710" y="552"/>
                    <a:pt x="733" y="539"/>
                    <a:pt x="756" y="526"/>
                  </a:cubicBezTo>
                  <a:cubicBezTo>
                    <a:pt x="773" y="517"/>
                    <a:pt x="781" y="519"/>
                    <a:pt x="794" y="533"/>
                  </a:cubicBezTo>
                  <a:cubicBezTo>
                    <a:pt x="805" y="544"/>
                    <a:pt x="815" y="556"/>
                    <a:pt x="826" y="567"/>
                  </a:cubicBezTo>
                  <a:cubicBezTo>
                    <a:pt x="829" y="569"/>
                    <a:pt x="834" y="572"/>
                    <a:pt x="837" y="571"/>
                  </a:cubicBezTo>
                  <a:cubicBezTo>
                    <a:pt x="849" y="569"/>
                    <a:pt x="860" y="566"/>
                    <a:pt x="871" y="562"/>
                  </a:cubicBezTo>
                  <a:cubicBezTo>
                    <a:pt x="874" y="561"/>
                    <a:pt x="878" y="556"/>
                    <a:pt x="879" y="552"/>
                  </a:cubicBezTo>
                  <a:cubicBezTo>
                    <a:pt x="884" y="535"/>
                    <a:pt x="887" y="519"/>
                    <a:pt x="891" y="502"/>
                  </a:cubicBezTo>
                  <a:cubicBezTo>
                    <a:pt x="894" y="490"/>
                    <a:pt x="901" y="483"/>
                    <a:pt x="914" y="483"/>
                  </a:cubicBezTo>
                  <a:cubicBezTo>
                    <a:pt x="945" y="482"/>
                    <a:pt x="975" y="482"/>
                    <a:pt x="1005" y="483"/>
                  </a:cubicBezTo>
                  <a:cubicBezTo>
                    <a:pt x="1019" y="483"/>
                    <a:pt x="1026" y="491"/>
                    <a:pt x="1029" y="503"/>
                  </a:cubicBezTo>
                  <a:cubicBezTo>
                    <a:pt x="1033" y="519"/>
                    <a:pt x="1036" y="536"/>
                    <a:pt x="1041" y="551"/>
                  </a:cubicBezTo>
                  <a:cubicBezTo>
                    <a:pt x="1042" y="556"/>
                    <a:pt x="1047" y="561"/>
                    <a:pt x="1052" y="563"/>
                  </a:cubicBezTo>
                  <a:cubicBezTo>
                    <a:pt x="1088" y="574"/>
                    <a:pt x="1088" y="573"/>
                    <a:pt x="1114" y="545"/>
                  </a:cubicBezTo>
                  <a:cubicBezTo>
                    <a:pt x="1125" y="534"/>
                    <a:pt x="1133" y="520"/>
                    <a:pt x="1152" y="521"/>
                  </a:cubicBezTo>
                  <a:close/>
                  <a:moveTo>
                    <a:pt x="1346" y="767"/>
                  </a:moveTo>
                  <a:cubicBezTo>
                    <a:pt x="1339" y="754"/>
                    <a:pt x="1332" y="741"/>
                    <a:pt x="1324" y="729"/>
                  </a:cubicBezTo>
                  <a:cubicBezTo>
                    <a:pt x="1322" y="726"/>
                    <a:pt x="1315" y="724"/>
                    <a:pt x="1312" y="725"/>
                  </a:cubicBezTo>
                  <a:cubicBezTo>
                    <a:pt x="1296" y="729"/>
                    <a:pt x="1281" y="733"/>
                    <a:pt x="1266" y="738"/>
                  </a:cubicBezTo>
                  <a:cubicBezTo>
                    <a:pt x="1255" y="742"/>
                    <a:pt x="1246" y="739"/>
                    <a:pt x="1238" y="731"/>
                  </a:cubicBezTo>
                  <a:cubicBezTo>
                    <a:pt x="1221" y="714"/>
                    <a:pt x="1204" y="699"/>
                    <a:pt x="1189" y="682"/>
                  </a:cubicBezTo>
                  <a:cubicBezTo>
                    <a:pt x="1184" y="675"/>
                    <a:pt x="1183" y="664"/>
                    <a:pt x="1182" y="655"/>
                  </a:cubicBezTo>
                  <a:cubicBezTo>
                    <a:pt x="1181" y="649"/>
                    <a:pt x="1185" y="643"/>
                    <a:pt x="1187" y="636"/>
                  </a:cubicBezTo>
                  <a:cubicBezTo>
                    <a:pt x="1199" y="597"/>
                    <a:pt x="1199" y="598"/>
                    <a:pt x="1163" y="579"/>
                  </a:cubicBezTo>
                  <a:cubicBezTo>
                    <a:pt x="1155" y="575"/>
                    <a:pt x="1150" y="576"/>
                    <a:pt x="1145" y="582"/>
                  </a:cubicBezTo>
                  <a:cubicBezTo>
                    <a:pt x="1136" y="593"/>
                    <a:pt x="1125" y="603"/>
                    <a:pt x="1115" y="614"/>
                  </a:cubicBezTo>
                  <a:cubicBezTo>
                    <a:pt x="1106" y="624"/>
                    <a:pt x="1096" y="626"/>
                    <a:pt x="1083" y="622"/>
                  </a:cubicBezTo>
                  <a:cubicBezTo>
                    <a:pt x="1063" y="616"/>
                    <a:pt x="1043" y="611"/>
                    <a:pt x="1022" y="606"/>
                  </a:cubicBezTo>
                  <a:cubicBezTo>
                    <a:pt x="1009" y="603"/>
                    <a:pt x="1001" y="596"/>
                    <a:pt x="999" y="583"/>
                  </a:cubicBezTo>
                  <a:cubicBezTo>
                    <a:pt x="995" y="568"/>
                    <a:pt x="992" y="552"/>
                    <a:pt x="987" y="538"/>
                  </a:cubicBezTo>
                  <a:cubicBezTo>
                    <a:pt x="986" y="534"/>
                    <a:pt x="981" y="529"/>
                    <a:pt x="977" y="529"/>
                  </a:cubicBezTo>
                  <a:cubicBezTo>
                    <a:pt x="962" y="529"/>
                    <a:pt x="948" y="531"/>
                    <a:pt x="933" y="534"/>
                  </a:cubicBezTo>
                  <a:cubicBezTo>
                    <a:pt x="932" y="534"/>
                    <a:pt x="931" y="541"/>
                    <a:pt x="930" y="545"/>
                  </a:cubicBezTo>
                  <a:cubicBezTo>
                    <a:pt x="927" y="558"/>
                    <a:pt x="924" y="571"/>
                    <a:pt x="921" y="584"/>
                  </a:cubicBezTo>
                  <a:cubicBezTo>
                    <a:pt x="918" y="596"/>
                    <a:pt x="911" y="603"/>
                    <a:pt x="899" y="606"/>
                  </a:cubicBezTo>
                  <a:cubicBezTo>
                    <a:pt x="878" y="611"/>
                    <a:pt x="856" y="617"/>
                    <a:pt x="835" y="623"/>
                  </a:cubicBezTo>
                  <a:cubicBezTo>
                    <a:pt x="824" y="626"/>
                    <a:pt x="814" y="624"/>
                    <a:pt x="806" y="615"/>
                  </a:cubicBezTo>
                  <a:cubicBezTo>
                    <a:pt x="801" y="610"/>
                    <a:pt x="797" y="606"/>
                    <a:pt x="792" y="601"/>
                  </a:cubicBezTo>
                  <a:cubicBezTo>
                    <a:pt x="765" y="571"/>
                    <a:pt x="764" y="571"/>
                    <a:pt x="730" y="595"/>
                  </a:cubicBezTo>
                  <a:cubicBezTo>
                    <a:pt x="727" y="597"/>
                    <a:pt x="724" y="605"/>
                    <a:pt x="725" y="609"/>
                  </a:cubicBezTo>
                  <a:cubicBezTo>
                    <a:pt x="729" y="624"/>
                    <a:pt x="734" y="639"/>
                    <a:pt x="738" y="654"/>
                  </a:cubicBezTo>
                  <a:cubicBezTo>
                    <a:pt x="742" y="666"/>
                    <a:pt x="739" y="675"/>
                    <a:pt x="730" y="683"/>
                  </a:cubicBezTo>
                  <a:cubicBezTo>
                    <a:pt x="714" y="698"/>
                    <a:pt x="699" y="714"/>
                    <a:pt x="683" y="730"/>
                  </a:cubicBezTo>
                  <a:cubicBezTo>
                    <a:pt x="675" y="739"/>
                    <a:pt x="666" y="742"/>
                    <a:pt x="654" y="738"/>
                  </a:cubicBezTo>
                  <a:cubicBezTo>
                    <a:pt x="639" y="734"/>
                    <a:pt x="624" y="729"/>
                    <a:pt x="609" y="725"/>
                  </a:cubicBezTo>
                  <a:cubicBezTo>
                    <a:pt x="605" y="724"/>
                    <a:pt x="598" y="726"/>
                    <a:pt x="596" y="729"/>
                  </a:cubicBezTo>
                  <a:cubicBezTo>
                    <a:pt x="588" y="741"/>
                    <a:pt x="581" y="754"/>
                    <a:pt x="574" y="767"/>
                  </a:cubicBezTo>
                  <a:cubicBezTo>
                    <a:pt x="587" y="779"/>
                    <a:pt x="599" y="791"/>
                    <a:pt x="612" y="802"/>
                  </a:cubicBezTo>
                  <a:cubicBezTo>
                    <a:pt x="624" y="813"/>
                    <a:pt x="627" y="824"/>
                    <a:pt x="622" y="839"/>
                  </a:cubicBezTo>
                  <a:cubicBezTo>
                    <a:pt x="615" y="858"/>
                    <a:pt x="611" y="878"/>
                    <a:pt x="606" y="897"/>
                  </a:cubicBezTo>
                  <a:cubicBezTo>
                    <a:pt x="603" y="910"/>
                    <a:pt x="597" y="919"/>
                    <a:pt x="583" y="921"/>
                  </a:cubicBezTo>
                  <a:cubicBezTo>
                    <a:pt x="568" y="925"/>
                    <a:pt x="553" y="928"/>
                    <a:pt x="538" y="932"/>
                  </a:cubicBezTo>
                  <a:cubicBezTo>
                    <a:pt x="534" y="934"/>
                    <a:pt x="529" y="938"/>
                    <a:pt x="529" y="941"/>
                  </a:cubicBezTo>
                  <a:cubicBezTo>
                    <a:pt x="528" y="956"/>
                    <a:pt x="528" y="971"/>
                    <a:pt x="528" y="986"/>
                  </a:cubicBezTo>
                  <a:cubicBezTo>
                    <a:pt x="548" y="990"/>
                    <a:pt x="566" y="995"/>
                    <a:pt x="584" y="999"/>
                  </a:cubicBezTo>
                  <a:cubicBezTo>
                    <a:pt x="596" y="1002"/>
                    <a:pt x="603" y="1009"/>
                    <a:pt x="606" y="1021"/>
                  </a:cubicBezTo>
                  <a:cubicBezTo>
                    <a:pt x="611" y="1042"/>
                    <a:pt x="617" y="1063"/>
                    <a:pt x="623" y="1084"/>
                  </a:cubicBezTo>
                  <a:cubicBezTo>
                    <a:pt x="626" y="1096"/>
                    <a:pt x="625" y="1106"/>
                    <a:pt x="615" y="1114"/>
                  </a:cubicBezTo>
                  <a:cubicBezTo>
                    <a:pt x="611" y="1119"/>
                    <a:pt x="606" y="1123"/>
                    <a:pt x="601" y="1128"/>
                  </a:cubicBezTo>
                  <a:cubicBezTo>
                    <a:pt x="572" y="1155"/>
                    <a:pt x="572" y="1155"/>
                    <a:pt x="594" y="1188"/>
                  </a:cubicBezTo>
                  <a:cubicBezTo>
                    <a:pt x="598" y="1195"/>
                    <a:pt x="602" y="1198"/>
                    <a:pt x="610" y="1195"/>
                  </a:cubicBezTo>
                  <a:cubicBezTo>
                    <a:pt x="624" y="1190"/>
                    <a:pt x="639" y="1186"/>
                    <a:pt x="653" y="1182"/>
                  </a:cubicBezTo>
                  <a:cubicBezTo>
                    <a:pt x="665" y="1178"/>
                    <a:pt x="675" y="1181"/>
                    <a:pt x="683" y="1190"/>
                  </a:cubicBezTo>
                  <a:cubicBezTo>
                    <a:pt x="698" y="1206"/>
                    <a:pt x="714" y="1221"/>
                    <a:pt x="730" y="1236"/>
                  </a:cubicBezTo>
                  <a:cubicBezTo>
                    <a:pt x="739" y="1245"/>
                    <a:pt x="742" y="1255"/>
                    <a:pt x="738" y="1267"/>
                  </a:cubicBezTo>
                  <a:cubicBezTo>
                    <a:pt x="733" y="1281"/>
                    <a:pt x="729" y="1296"/>
                    <a:pt x="726" y="1310"/>
                  </a:cubicBezTo>
                  <a:cubicBezTo>
                    <a:pt x="725" y="1315"/>
                    <a:pt x="727" y="1322"/>
                    <a:pt x="730" y="1324"/>
                  </a:cubicBezTo>
                  <a:cubicBezTo>
                    <a:pt x="741" y="1332"/>
                    <a:pt x="754" y="1339"/>
                    <a:pt x="767" y="1346"/>
                  </a:cubicBezTo>
                  <a:cubicBezTo>
                    <a:pt x="780" y="1333"/>
                    <a:pt x="792" y="1320"/>
                    <a:pt x="804" y="1306"/>
                  </a:cubicBezTo>
                  <a:cubicBezTo>
                    <a:pt x="814" y="1296"/>
                    <a:pt x="824" y="1294"/>
                    <a:pt x="838" y="1298"/>
                  </a:cubicBezTo>
                  <a:cubicBezTo>
                    <a:pt x="857" y="1304"/>
                    <a:pt x="877" y="1309"/>
                    <a:pt x="897" y="1314"/>
                  </a:cubicBezTo>
                  <a:cubicBezTo>
                    <a:pt x="911" y="1317"/>
                    <a:pt x="919" y="1324"/>
                    <a:pt x="922" y="1338"/>
                  </a:cubicBezTo>
                  <a:cubicBezTo>
                    <a:pt x="925" y="1353"/>
                    <a:pt x="928" y="1368"/>
                    <a:pt x="933" y="1383"/>
                  </a:cubicBezTo>
                  <a:cubicBezTo>
                    <a:pt x="934" y="1387"/>
                    <a:pt x="939" y="1391"/>
                    <a:pt x="942" y="1391"/>
                  </a:cubicBezTo>
                  <a:cubicBezTo>
                    <a:pt x="956" y="1392"/>
                    <a:pt x="971" y="1392"/>
                    <a:pt x="986" y="1392"/>
                  </a:cubicBezTo>
                  <a:cubicBezTo>
                    <a:pt x="990" y="1372"/>
                    <a:pt x="995" y="1354"/>
                    <a:pt x="999" y="1336"/>
                  </a:cubicBezTo>
                  <a:cubicBezTo>
                    <a:pt x="1002" y="1324"/>
                    <a:pt x="1009" y="1317"/>
                    <a:pt x="1022" y="1314"/>
                  </a:cubicBezTo>
                  <a:cubicBezTo>
                    <a:pt x="1042" y="1309"/>
                    <a:pt x="1063" y="1304"/>
                    <a:pt x="1083" y="1298"/>
                  </a:cubicBezTo>
                  <a:cubicBezTo>
                    <a:pt x="1096" y="1294"/>
                    <a:pt x="1107" y="1296"/>
                    <a:pt x="1116" y="1306"/>
                  </a:cubicBezTo>
                  <a:cubicBezTo>
                    <a:pt x="1128" y="1320"/>
                    <a:pt x="1141" y="1333"/>
                    <a:pt x="1153" y="1346"/>
                  </a:cubicBezTo>
                  <a:cubicBezTo>
                    <a:pt x="1166" y="1339"/>
                    <a:pt x="1179" y="1332"/>
                    <a:pt x="1190" y="1324"/>
                  </a:cubicBezTo>
                  <a:cubicBezTo>
                    <a:pt x="1193" y="1322"/>
                    <a:pt x="1196" y="1315"/>
                    <a:pt x="1195" y="1312"/>
                  </a:cubicBezTo>
                  <a:cubicBezTo>
                    <a:pt x="1191" y="1296"/>
                    <a:pt x="1186" y="1281"/>
                    <a:pt x="1181" y="1266"/>
                  </a:cubicBezTo>
                  <a:cubicBezTo>
                    <a:pt x="1178" y="1254"/>
                    <a:pt x="1181" y="1245"/>
                    <a:pt x="1189" y="1237"/>
                  </a:cubicBezTo>
                  <a:cubicBezTo>
                    <a:pt x="1206" y="1222"/>
                    <a:pt x="1221" y="1206"/>
                    <a:pt x="1237" y="1190"/>
                  </a:cubicBezTo>
                  <a:cubicBezTo>
                    <a:pt x="1245" y="1181"/>
                    <a:pt x="1254" y="1178"/>
                    <a:pt x="1265" y="1181"/>
                  </a:cubicBezTo>
                  <a:cubicBezTo>
                    <a:pt x="1281" y="1186"/>
                    <a:pt x="1296" y="1191"/>
                    <a:pt x="1311" y="1195"/>
                  </a:cubicBezTo>
                  <a:cubicBezTo>
                    <a:pt x="1315" y="1196"/>
                    <a:pt x="1322" y="1194"/>
                    <a:pt x="1323" y="1192"/>
                  </a:cubicBezTo>
                  <a:cubicBezTo>
                    <a:pt x="1332" y="1179"/>
                    <a:pt x="1339" y="1166"/>
                    <a:pt x="1346" y="1153"/>
                  </a:cubicBezTo>
                  <a:cubicBezTo>
                    <a:pt x="1333" y="1140"/>
                    <a:pt x="1321" y="1128"/>
                    <a:pt x="1308" y="1117"/>
                  </a:cubicBezTo>
                  <a:cubicBezTo>
                    <a:pt x="1295" y="1107"/>
                    <a:pt x="1294" y="1095"/>
                    <a:pt x="1299" y="1080"/>
                  </a:cubicBezTo>
                  <a:cubicBezTo>
                    <a:pt x="1305" y="1061"/>
                    <a:pt x="1310" y="1042"/>
                    <a:pt x="1314" y="1023"/>
                  </a:cubicBezTo>
                  <a:cubicBezTo>
                    <a:pt x="1317" y="1010"/>
                    <a:pt x="1323" y="1001"/>
                    <a:pt x="1338" y="998"/>
                  </a:cubicBezTo>
                  <a:cubicBezTo>
                    <a:pt x="1356" y="995"/>
                    <a:pt x="1373" y="990"/>
                    <a:pt x="1392" y="986"/>
                  </a:cubicBezTo>
                  <a:cubicBezTo>
                    <a:pt x="1392" y="971"/>
                    <a:pt x="1392" y="957"/>
                    <a:pt x="1391" y="944"/>
                  </a:cubicBezTo>
                  <a:cubicBezTo>
                    <a:pt x="1391" y="940"/>
                    <a:pt x="1386" y="934"/>
                    <a:pt x="1382" y="932"/>
                  </a:cubicBezTo>
                  <a:cubicBezTo>
                    <a:pt x="1367" y="928"/>
                    <a:pt x="1352" y="924"/>
                    <a:pt x="1337" y="921"/>
                  </a:cubicBezTo>
                  <a:cubicBezTo>
                    <a:pt x="1323" y="918"/>
                    <a:pt x="1317" y="910"/>
                    <a:pt x="1314" y="897"/>
                  </a:cubicBezTo>
                  <a:cubicBezTo>
                    <a:pt x="1309" y="878"/>
                    <a:pt x="1305" y="858"/>
                    <a:pt x="1298" y="839"/>
                  </a:cubicBezTo>
                  <a:cubicBezTo>
                    <a:pt x="1294" y="825"/>
                    <a:pt x="1295" y="813"/>
                    <a:pt x="1307" y="803"/>
                  </a:cubicBezTo>
                  <a:cubicBezTo>
                    <a:pt x="1320" y="792"/>
                    <a:pt x="1333" y="779"/>
                    <a:pt x="1346" y="767"/>
                  </a:cubicBezTo>
                  <a:close/>
                  <a:moveTo>
                    <a:pt x="556" y="816"/>
                  </a:moveTo>
                  <a:cubicBezTo>
                    <a:pt x="547" y="808"/>
                    <a:pt x="542" y="803"/>
                    <a:pt x="536" y="797"/>
                  </a:cubicBezTo>
                  <a:cubicBezTo>
                    <a:pt x="518" y="781"/>
                    <a:pt x="516" y="774"/>
                    <a:pt x="528" y="753"/>
                  </a:cubicBezTo>
                  <a:cubicBezTo>
                    <a:pt x="542" y="726"/>
                    <a:pt x="558" y="699"/>
                    <a:pt x="573" y="673"/>
                  </a:cubicBezTo>
                  <a:cubicBezTo>
                    <a:pt x="400" y="673"/>
                    <a:pt x="224" y="673"/>
                    <a:pt x="48" y="673"/>
                  </a:cubicBezTo>
                  <a:cubicBezTo>
                    <a:pt x="48" y="694"/>
                    <a:pt x="48" y="715"/>
                    <a:pt x="48" y="735"/>
                  </a:cubicBezTo>
                  <a:cubicBezTo>
                    <a:pt x="48" y="787"/>
                    <a:pt x="77" y="816"/>
                    <a:pt x="128" y="816"/>
                  </a:cubicBezTo>
                  <a:cubicBezTo>
                    <a:pt x="265" y="816"/>
                    <a:pt x="401" y="816"/>
                    <a:pt x="538" y="816"/>
                  </a:cubicBezTo>
                  <a:cubicBezTo>
                    <a:pt x="543" y="816"/>
                    <a:pt x="547" y="816"/>
                    <a:pt x="556" y="816"/>
                  </a:cubicBezTo>
                  <a:close/>
                  <a:moveTo>
                    <a:pt x="570" y="1079"/>
                  </a:moveTo>
                  <a:cubicBezTo>
                    <a:pt x="568" y="1072"/>
                    <a:pt x="565" y="1065"/>
                    <a:pt x="565" y="1057"/>
                  </a:cubicBezTo>
                  <a:cubicBezTo>
                    <a:pt x="563" y="1045"/>
                    <a:pt x="557" y="1041"/>
                    <a:pt x="546" y="1039"/>
                  </a:cubicBezTo>
                  <a:cubicBezTo>
                    <a:pt x="531" y="1036"/>
                    <a:pt x="517" y="1032"/>
                    <a:pt x="503" y="1029"/>
                  </a:cubicBezTo>
                  <a:cubicBezTo>
                    <a:pt x="490" y="1026"/>
                    <a:pt x="483" y="1019"/>
                    <a:pt x="483" y="1005"/>
                  </a:cubicBezTo>
                  <a:cubicBezTo>
                    <a:pt x="482" y="975"/>
                    <a:pt x="482" y="944"/>
                    <a:pt x="483" y="914"/>
                  </a:cubicBezTo>
                  <a:cubicBezTo>
                    <a:pt x="483" y="901"/>
                    <a:pt x="490" y="894"/>
                    <a:pt x="502" y="891"/>
                  </a:cubicBezTo>
                  <a:cubicBezTo>
                    <a:pt x="518" y="887"/>
                    <a:pt x="534" y="883"/>
                    <a:pt x="551" y="880"/>
                  </a:cubicBezTo>
                  <a:cubicBezTo>
                    <a:pt x="560" y="878"/>
                    <a:pt x="564" y="874"/>
                    <a:pt x="562" y="864"/>
                  </a:cubicBezTo>
                  <a:cubicBezTo>
                    <a:pt x="521" y="864"/>
                    <a:pt x="480" y="864"/>
                    <a:pt x="438" y="864"/>
                  </a:cubicBezTo>
                  <a:cubicBezTo>
                    <a:pt x="428" y="864"/>
                    <a:pt x="423" y="867"/>
                    <a:pt x="420" y="876"/>
                  </a:cubicBezTo>
                  <a:cubicBezTo>
                    <a:pt x="397" y="940"/>
                    <a:pt x="374" y="1003"/>
                    <a:pt x="351" y="1066"/>
                  </a:cubicBezTo>
                  <a:cubicBezTo>
                    <a:pt x="350" y="1070"/>
                    <a:pt x="349" y="1075"/>
                    <a:pt x="347" y="1079"/>
                  </a:cubicBezTo>
                  <a:cubicBezTo>
                    <a:pt x="422" y="1079"/>
                    <a:pt x="496" y="1079"/>
                    <a:pt x="570" y="1079"/>
                  </a:cubicBezTo>
                  <a:close/>
                  <a:moveTo>
                    <a:pt x="197" y="1129"/>
                  </a:moveTo>
                  <a:cubicBezTo>
                    <a:pt x="199" y="1132"/>
                    <a:pt x="199" y="1135"/>
                    <a:pt x="201" y="1138"/>
                  </a:cubicBezTo>
                  <a:cubicBezTo>
                    <a:pt x="215" y="1163"/>
                    <a:pt x="237" y="1176"/>
                    <a:pt x="266" y="1176"/>
                  </a:cubicBezTo>
                  <a:cubicBezTo>
                    <a:pt x="351" y="1176"/>
                    <a:pt x="436" y="1176"/>
                    <a:pt x="521" y="1176"/>
                  </a:cubicBezTo>
                  <a:cubicBezTo>
                    <a:pt x="524" y="1176"/>
                    <a:pt x="527" y="1176"/>
                    <a:pt x="532" y="1175"/>
                  </a:cubicBezTo>
                  <a:cubicBezTo>
                    <a:pt x="523" y="1159"/>
                    <a:pt x="516" y="1145"/>
                    <a:pt x="528" y="1129"/>
                  </a:cubicBezTo>
                  <a:cubicBezTo>
                    <a:pt x="417" y="1129"/>
                    <a:pt x="308" y="1129"/>
                    <a:pt x="197" y="1129"/>
                  </a:cubicBezTo>
                  <a:close/>
                  <a:moveTo>
                    <a:pt x="610" y="672"/>
                  </a:moveTo>
                  <a:cubicBezTo>
                    <a:pt x="610" y="673"/>
                    <a:pt x="610" y="674"/>
                    <a:pt x="610" y="675"/>
                  </a:cubicBezTo>
                  <a:cubicBezTo>
                    <a:pt x="621" y="678"/>
                    <a:pt x="633" y="681"/>
                    <a:pt x="643" y="685"/>
                  </a:cubicBezTo>
                  <a:cubicBezTo>
                    <a:pt x="657" y="691"/>
                    <a:pt x="663" y="683"/>
                    <a:pt x="668" y="672"/>
                  </a:cubicBezTo>
                  <a:cubicBezTo>
                    <a:pt x="648" y="672"/>
                    <a:pt x="629" y="672"/>
                    <a:pt x="610" y="6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9" name="Freeform 218">
              <a:extLst>
                <a:ext uri="{FF2B5EF4-FFF2-40B4-BE49-F238E27FC236}">
                  <a16:creationId xmlns:a16="http://schemas.microsoft.com/office/drawing/2014/main" id="{DC372756-B8E3-33D5-2B5E-3DF3DDD2BE6A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8513" y="2652713"/>
              <a:ext cx="152400" cy="104775"/>
            </a:xfrm>
            <a:custGeom>
              <a:avLst/>
              <a:gdLst>
                <a:gd name="T0" fmla="*/ 402 w 508"/>
                <a:gd name="T1" fmla="*/ 223 h 351"/>
                <a:gd name="T2" fmla="*/ 366 w 508"/>
                <a:gd name="T3" fmla="*/ 190 h 351"/>
                <a:gd name="T4" fmla="*/ 420 w 508"/>
                <a:gd name="T5" fmla="*/ 139 h 351"/>
                <a:gd name="T6" fmla="*/ 418 w 508"/>
                <a:gd name="T7" fmla="*/ 136 h 351"/>
                <a:gd name="T8" fmla="*/ 404 w 508"/>
                <a:gd name="T9" fmla="*/ 136 h 351"/>
                <a:gd name="T10" fmla="*/ 128 w 508"/>
                <a:gd name="T11" fmla="*/ 136 h 351"/>
                <a:gd name="T12" fmla="*/ 48 w 508"/>
                <a:gd name="T13" fmla="*/ 217 h 351"/>
                <a:gd name="T14" fmla="*/ 48 w 508"/>
                <a:gd name="T15" fmla="*/ 351 h 351"/>
                <a:gd name="T16" fmla="*/ 0 w 508"/>
                <a:gd name="T17" fmla="*/ 351 h 351"/>
                <a:gd name="T18" fmla="*/ 0 w 508"/>
                <a:gd name="T19" fmla="*/ 231 h 351"/>
                <a:gd name="T20" fmla="*/ 2 w 508"/>
                <a:gd name="T21" fmla="*/ 189 h 351"/>
                <a:gd name="T22" fmla="*/ 121 w 508"/>
                <a:gd name="T23" fmla="*/ 88 h 351"/>
                <a:gd name="T24" fmla="*/ 401 w 508"/>
                <a:gd name="T25" fmla="*/ 88 h 351"/>
                <a:gd name="T26" fmla="*/ 421 w 508"/>
                <a:gd name="T27" fmla="*/ 88 h 351"/>
                <a:gd name="T28" fmla="*/ 365 w 508"/>
                <a:gd name="T29" fmla="*/ 35 h 351"/>
                <a:gd name="T30" fmla="*/ 403 w 508"/>
                <a:gd name="T31" fmla="*/ 0 h 351"/>
                <a:gd name="T32" fmla="*/ 444 w 508"/>
                <a:gd name="T33" fmla="*/ 42 h 351"/>
                <a:gd name="T34" fmla="*/ 494 w 508"/>
                <a:gd name="T35" fmla="*/ 93 h 351"/>
                <a:gd name="T36" fmla="*/ 497 w 508"/>
                <a:gd name="T37" fmla="*/ 128 h 351"/>
                <a:gd name="T38" fmla="*/ 402 w 508"/>
                <a:gd name="T39" fmla="*/ 223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08" h="351">
                  <a:moveTo>
                    <a:pt x="402" y="223"/>
                  </a:moveTo>
                  <a:cubicBezTo>
                    <a:pt x="390" y="212"/>
                    <a:pt x="379" y="202"/>
                    <a:pt x="366" y="190"/>
                  </a:cubicBezTo>
                  <a:cubicBezTo>
                    <a:pt x="385" y="173"/>
                    <a:pt x="402" y="156"/>
                    <a:pt x="420" y="139"/>
                  </a:cubicBezTo>
                  <a:cubicBezTo>
                    <a:pt x="419" y="138"/>
                    <a:pt x="419" y="137"/>
                    <a:pt x="418" y="136"/>
                  </a:cubicBezTo>
                  <a:cubicBezTo>
                    <a:pt x="414" y="136"/>
                    <a:pt x="409" y="136"/>
                    <a:pt x="404" y="136"/>
                  </a:cubicBezTo>
                  <a:cubicBezTo>
                    <a:pt x="312" y="136"/>
                    <a:pt x="220" y="136"/>
                    <a:pt x="128" y="136"/>
                  </a:cubicBezTo>
                  <a:cubicBezTo>
                    <a:pt x="77" y="136"/>
                    <a:pt x="48" y="165"/>
                    <a:pt x="48" y="217"/>
                  </a:cubicBezTo>
                  <a:cubicBezTo>
                    <a:pt x="48" y="261"/>
                    <a:pt x="48" y="306"/>
                    <a:pt x="48" y="351"/>
                  </a:cubicBezTo>
                  <a:cubicBezTo>
                    <a:pt x="32" y="351"/>
                    <a:pt x="17" y="351"/>
                    <a:pt x="0" y="351"/>
                  </a:cubicBezTo>
                  <a:cubicBezTo>
                    <a:pt x="0" y="311"/>
                    <a:pt x="0" y="271"/>
                    <a:pt x="0" y="231"/>
                  </a:cubicBezTo>
                  <a:cubicBezTo>
                    <a:pt x="0" y="217"/>
                    <a:pt x="0" y="203"/>
                    <a:pt x="2" y="189"/>
                  </a:cubicBezTo>
                  <a:cubicBezTo>
                    <a:pt x="12" y="129"/>
                    <a:pt x="60" y="88"/>
                    <a:pt x="121" y="88"/>
                  </a:cubicBezTo>
                  <a:cubicBezTo>
                    <a:pt x="215" y="88"/>
                    <a:pt x="308" y="88"/>
                    <a:pt x="401" y="88"/>
                  </a:cubicBezTo>
                  <a:cubicBezTo>
                    <a:pt x="407" y="88"/>
                    <a:pt x="412" y="88"/>
                    <a:pt x="421" y="88"/>
                  </a:cubicBezTo>
                  <a:cubicBezTo>
                    <a:pt x="401" y="69"/>
                    <a:pt x="383" y="53"/>
                    <a:pt x="365" y="35"/>
                  </a:cubicBezTo>
                  <a:cubicBezTo>
                    <a:pt x="379" y="22"/>
                    <a:pt x="390" y="12"/>
                    <a:pt x="403" y="0"/>
                  </a:cubicBezTo>
                  <a:cubicBezTo>
                    <a:pt x="416" y="13"/>
                    <a:pt x="430" y="27"/>
                    <a:pt x="444" y="42"/>
                  </a:cubicBezTo>
                  <a:cubicBezTo>
                    <a:pt x="460" y="59"/>
                    <a:pt x="478" y="75"/>
                    <a:pt x="494" y="93"/>
                  </a:cubicBezTo>
                  <a:cubicBezTo>
                    <a:pt x="506" y="105"/>
                    <a:pt x="508" y="117"/>
                    <a:pt x="497" y="128"/>
                  </a:cubicBezTo>
                  <a:cubicBezTo>
                    <a:pt x="466" y="160"/>
                    <a:pt x="434" y="192"/>
                    <a:pt x="402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0" name="Freeform 219">
              <a:extLst>
                <a:ext uri="{FF2B5EF4-FFF2-40B4-BE49-F238E27FC236}">
                  <a16:creationId xmlns:a16="http://schemas.microsoft.com/office/drawing/2014/main" id="{CC71193A-6310-F2E4-AABB-3CEC2ECBD342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2643188"/>
              <a:ext cx="14288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1" name="Freeform 220">
              <a:extLst>
                <a:ext uri="{FF2B5EF4-FFF2-40B4-BE49-F238E27FC236}">
                  <a16:creationId xmlns:a16="http://schemas.microsoft.com/office/drawing/2014/main" id="{49D58E5C-3D8E-9578-7D5D-BFEF0FB579BD}"/>
                </a:ext>
              </a:extLst>
            </p:cNvPr>
            <p:cNvSpPr>
              <a:spLocks/>
            </p:cNvSpPr>
            <p:nvPr/>
          </p:nvSpPr>
          <p:spPr bwMode="auto">
            <a:xfrm>
              <a:off x="2033588" y="26431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2" name="Freeform 221">
              <a:extLst>
                <a:ext uri="{FF2B5EF4-FFF2-40B4-BE49-F238E27FC236}">
                  <a16:creationId xmlns:a16="http://schemas.microsoft.com/office/drawing/2014/main" id="{392B79D9-21C7-4C8A-351C-4426A81F0AF4}"/>
                </a:ext>
              </a:extLst>
            </p:cNvPr>
            <p:cNvSpPr>
              <a:spLocks/>
            </p:cNvSpPr>
            <p:nvPr/>
          </p:nvSpPr>
          <p:spPr bwMode="auto">
            <a:xfrm>
              <a:off x="2062163" y="26431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3" name="Freeform 222">
              <a:extLst>
                <a:ext uri="{FF2B5EF4-FFF2-40B4-BE49-F238E27FC236}">
                  <a16:creationId xmlns:a16="http://schemas.microsoft.com/office/drawing/2014/main" id="{F722B6D8-FFC4-FD97-4FC8-DEF30EB91AA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68525" y="2822575"/>
              <a:ext cx="100013" cy="100013"/>
            </a:xfrm>
            <a:custGeom>
              <a:avLst/>
              <a:gdLst>
                <a:gd name="T0" fmla="*/ 336 w 336"/>
                <a:gd name="T1" fmla="*/ 169 h 336"/>
                <a:gd name="T2" fmla="*/ 167 w 336"/>
                <a:gd name="T3" fmla="*/ 336 h 336"/>
                <a:gd name="T4" fmla="*/ 0 w 336"/>
                <a:gd name="T5" fmla="*/ 167 h 336"/>
                <a:gd name="T6" fmla="*/ 169 w 336"/>
                <a:gd name="T7" fmla="*/ 0 h 336"/>
                <a:gd name="T8" fmla="*/ 336 w 336"/>
                <a:gd name="T9" fmla="*/ 169 h 336"/>
                <a:gd name="T10" fmla="*/ 288 w 336"/>
                <a:gd name="T11" fmla="*/ 169 h 336"/>
                <a:gd name="T12" fmla="*/ 169 w 336"/>
                <a:gd name="T13" fmla="*/ 48 h 336"/>
                <a:gd name="T14" fmla="*/ 48 w 336"/>
                <a:gd name="T15" fmla="*/ 166 h 336"/>
                <a:gd name="T16" fmla="*/ 167 w 336"/>
                <a:gd name="T17" fmla="*/ 288 h 336"/>
                <a:gd name="T18" fmla="*/ 288 w 336"/>
                <a:gd name="T19" fmla="*/ 169 h 3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6" h="336">
                  <a:moveTo>
                    <a:pt x="336" y="169"/>
                  </a:moveTo>
                  <a:cubicBezTo>
                    <a:pt x="336" y="261"/>
                    <a:pt x="260" y="336"/>
                    <a:pt x="167" y="336"/>
                  </a:cubicBezTo>
                  <a:cubicBezTo>
                    <a:pt x="75" y="336"/>
                    <a:pt x="0" y="260"/>
                    <a:pt x="0" y="167"/>
                  </a:cubicBezTo>
                  <a:cubicBezTo>
                    <a:pt x="0" y="75"/>
                    <a:pt x="76" y="0"/>
                    <a:pt x="169" y="0"/>
                  </a:cubicBezTo>
                  <a:cubicBezTo>
                    <a:pt x="261" y="0"/>
                    <a:pt x="336" y="76"/>
                    <a:pt x="336" y="169"/>
                  </a:cubicBezTo>
                  <a:close/>
                  <a:moveTo>
                    <a:pt x="288" y="169"/>
                  </a:moveTo>
                  <a:cubicBezTo>
                    <a:pt x="288" y="103"/>
                    <a:pt x="235" y="48"/>
                    <a:pt x="169" y="48"/>
                  </a:cubicBezTo>
                  <a:cubicBezTo>
                    <a:pt x="103" y="48"/>
                    <a:pt x="49" y="101"/>
                    <a:pt x="48" y="166"/>
                  </a:cubicBezTo>
                  <a:cubicBezTo>
                    <a:pt x="47" y="233"/>
                    <a:pt x="101" y="287"/>
                    <a:pt x="167" y="288"/>
                  </a:cubicBezTo>
                  <a:cubicBezTo>
                    <a:pt x="233" y="289"/>
                    <a:pt x="287" y="235"/>
                    <a:pt x="288" y="16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4" name="Freeform 223">
              <a:extLst>
                <a:ext uri="{FF2B5EF4-FFF2-40B4-BE49-F238E27FC236}">
                  <a16:creationId xmlns:a16="http://schemas.microsoft.com/office/drawing/2014/main" id="{E492389C-76C5-430F-1854-E79F0B76491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00275" y="2786063"/>
              <a:ext cx="14288" cy="15875"/>
            </a:xfrm>
            <a:custGeom>
              <a:avLst/>
              <a:gdLst>
                <a:gd name="T0" fmla="*/ 52 w 52"/>
                <a:gd name="T1" fmla="*/ 0 h 55"/>
                <a:gd name="T2" fmla="*/ 52 w 52"/>
                <a:gd name="T3" fmla="*/ 49 h 55"/>
                <a:gd name="T4" fmla="*/ 11 w 52"/>
                <a:gd name="T5" fmla="*/ 55 h 55"/>
                <a:gd name="T6" fmla="*/ 0 w 52"/>
                <a:gd name="T7" fmla="*/ 8 h 55"/>
                <a:gd name="T8" fmla="*/ 52 w 52"/>
                <a:gd name="T9" fmla="*/ 0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5">
                  <a:moveTo>
                    <a:pt x="52" y="0"/>
                  </a:moveTo>
                  <a:cubicBezTo>
                    <a:pt x="52" y="18"/>
                    <a:pt x="52" y="33"/>
                    <a:pt x="52" y="49"/>
                  </a:cubicBezTo>
                  <a:cubicBezTo>
                    <a:pt x="39" y="50"/>
                    <a:pt x="26" y="52"/>
                    <a:pt x="11" y="55"/>
                  </a:cubicBezTo>
                  <a:cubicBezTo>
                    <a:pt x="8" y="40"/>
                    <a:pt x="4" y="25"/>
                    <a:pt x="0" y="8"/>
                  </a:cubicBezTo>
                  <a:cubicBezTo>
                    <a:pt x="17" y="5"/>
                    <a:pt x="33" y="3"/>
                    <a:pt x="5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5" name="Freeform 224">
              <a:extLst>
                <a:ext uri="{FF2B5EF4-FFF2-40B4-BE49-F238E27FC236}">
                  <a16:creationId xmlns:a16="http://schemas.microsoft.com/office/drawing/2014/main" id="{7E7DFADE-0E6E-A693-B42B-B027B31999A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5200" y="2787650"/>
              <a:ext cx="17463" cy="17463"/>
            </a:xfrm>
            <a:custGeom>
              <a:avLst/>
              <a:gdLst>
                <a:gd name="T0" fmla="*/ 0 w 60"/>
                <a:gd name="T1" fmla="*/ 47 h 60"/>
                <a:gd name="T2" fmla="*/ 11 w 60"/>
                <a:gd name="T3" fmla="*/ 0 h 60"/>
                <a:gd name="T4" fmla="*/ 60 w 60"/>
                <a:gd name="T5" fmla="*/ 16 h 60"/>
                <a:gd name="T6" fmla="*/ 41 w 60"/>
                <a:gd name="T7" fmla="*/ 60 h 60"/>
                <a:gd name="T8" fmla="*/ 0 w 60"/>
                <a:gd name="T9" fmla="*/ 47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47"/>
                  </a:moveTo>
                  <a:cubicBezTo>
                    <a:pt x="3" y="31"/>
                    <a:pt x="7" y="17"/>
                    <a:pt x="11" y="0"/>
                  </a:cubicBezTo>
                  <a:cubicBezTo>
                    <a:pt x="27" y="6"/>
                    <a:pt x="43" y="11"/>
                    <a:pt x="60" y="16"/>
                  </a:cubicBezTo>
                  <a:cubicBezTo>
                    <a:pt x="53" y="32"/>
                    <a:pt x="47" y="46"/>
                    <a:pt x="41" y="60"/>
                  </a:cubicBezTo>
                  <a:cubicBezTo>
                    <a:pt x="27" y="56"/>
                    <a:pt x="14" y="52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6" name="Freeform 225">
              <a:extLst>
                <a:ext uri="{FF2B5EF4-FFF2-40B4-BE49-F238E27FC236}">
                  <a16:creationId xmlns:a16="http://schemas.microsoft.com/office/drawing/2014/main" id="{F8483885-8AD2-29BE-58DA-AC9973E817F6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2825" y="2833688"/>
              <a:ext cx="19050" cy="19050"/>
            </a:xfrm>
            <a:custGeom>
              <a:avLst/>
              <a:gdLst>
                <a:gd name="T0" fmla="*/ 43 w 61"/>
                <a:gd name="T1" fmla="*/ 0 h 61"/>
                <a:gd name="T2" fmla="*/ 61 w 61"/>
                <a:gd name="T3" fmla="*/ 48 h 61"/>
                <a:gd name="T4" fmla="*/ 15 w 61"/>
                <a:gd name="T5" fmla="*/ 61 h 61"/>
                <a:gd name="T6" fmla="*/ 0 w 61"/>
                <a:gd name="T7" fmla="*/ 21 h 61"/>
                <a:gd name="T8" fmla="*/ 43 w 61"/>
                <a:gd name="T9" fmla="*/ 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43" y="0"/>
                  </a:moveTo>
                  <a:cubicBezTo>
                    <a:pt x="49" y="17"/>
                    <a:pt x="55" y="31"/>
                    <a:pt x="61" y="48"/>
                  </a:cubicBezTo>
                  <a:cubicBezTo>
                    <a:pt x="45" y="53"/>
                    <a:pt x="30" y="57"/>
                    <a:pt x="15" y="61"/>
                  </a:cubicBezTo>
                  <a:cubicBezTo>
                    <a:pt x="10" y="47"/>
                    <a:pt x="5" y="35"/>
                    <a:pt x="0" y="21"/>
                  </a:cubicBezTo>
                  <a:cubicBezTo>
                    <a:pt x="13" y="14"/>
                    <a:pt x="27" y="8"/>
                    <a:pt x="4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7" name="Freeform 226">
              <a:extLst>
                <a:ext uri="{FF2B5EF4-FFF2-40B4-BE49-F238E27FC236}">
                  <a16:creationId xmlns:a16="http://schemas.microsoft.com/office/drawing/2014/main" id="{CD4662A7-CB66-401B-C2DF-5A1C7DA3B4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289175" y="2871788"/>
              <a:ext cx="15875" cy="15875"/>
            </a:xfrm>
            <a:custGeom>
              <a:avLst/>
              <a:gdLst>
                <a:gd name="T0" fmla="*/ 4 w 52"/>
                <a:gd name="T1" fmla="*/ 0 h 51"/>
                <a:gd name="T2" fmla="*/ 52 w 52"/>
                <a:gd name="T3" fmla="*/ 0 h 51"/>
                <a:gd name="T4" fmla="*/ 47 w 52"/>
                <a:gd name="T5" fmla="*/ 51 h 51"/>
                <a:gd name="T6" fmla="*/ 0 w 52"/>
                <a:gd name="T7" fmla="*/ 43 h 51"/>
                <a:gd name="T8" fmla="*/ 4 w 52"/>
                <a:gd name="T9" fmla="*/ 0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1">
                  <a:moveTo>
                    <a:pt x="4" y="0"/>
                  </a:moveTo>
                  <a:cubicBezTo>
                    <a:pt x="20" y="0"/>
                    <a:pt x="34" y="0"/>
                    <a:pt x="52" y="0"/>
                  </a:cubicBezTo>
                  <a:cubicBezTo>
                    <a:pt x="50" y="17"/>
                    <a:pt x="49" y="34"/>
                    <a:pt x="47" y="51"/>
                  </a:cubicBezTo>
                  <a:cubicBezTo>
                    <a:pt x="31" y="48"/>
                    <a:pt x="16" y="46"/>
                    <a:pt x="0" y="43"/>
                  </a:cubicBezTo>
                  <a:cubicBezTo>
                    <a:pt x="1" y="29"/>
                    <a:pt x="2" y="15"/>
                    <a:pt x="4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8" name="Freeform 227">
              <a:extLst>
                <a:ext uri="{FF2B5EF4-FFF2-40B4-BE49-F238E27FC236}">
                  <a16:creationId xmlns:a16="http://schemas.microsoft.com/office/drawing/2014/main" id="{65C1229E-C909-9A5F-AA6F-4B9725DF1408}"/>
                </a:ext>
              </a:extLst>
            </p:cNvPr>
            <p:cNvSpPr>
              <a:spLocks/>
            </p:cNvSpPr>
            <p:nvPr/>
          </p:nvSpPr>
          <p:spPr bwMode="auto">
            <a:xfrm>
              <a:off x="2222500" y="2941638"/>
              <a:ext cx="15875" cy="15875"/>
            </a:xfrm>
            <a:custGeom>
              <a:avLst/>
              <a:gdLst>
                <a:gd name="T0" fmla="*/ 0 w 51"/>
                <a:gd name="T1" fmla="*/ 5 h 54"/>
                <a:gd name="T2" fmla="*/ 40 w 51"/>
                <a:gd name="T3" fmla="*/ 0 h 54"/>
                <a:gd name="T4" fmla="*/ 51 w 51"/>
                <a:gd name="T5" fmla="*/ 46 h 54"/>
                <a:gd name="T6" fmla="*/ 0 w 51"/>
                <a:gd name="T7" fmla="*/ 54 h 54"/>
                <a:gd name="T8" fmla="*/ 0 w 51"/>
                <a:gd name="T9" fmla="*/ 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1" h="54">
                  <a:moveTo>
                    <a:pt x="0" y="5"/>
                  </a:moveTo>
                  <a:cubicBezTo>
                    <a:pt x="13" y="3"/>
                    <a:pt x="26" y="2"/>
                    <a:pt x="40" y="0"/>
                  </a:cubicBezTo>
                  <a:cubicBezTo>
                    <a:pt x="44" y="14"/>
                    <a:pt x="47" y="29"/>
                    <a:pt x="51" y="46"/>
                  </a:cubicBezTo>
                  <a:cubicBezTo>
                    <a:pt x="34" y="49"/>
                    <a:pt x="18" y="51"/>
                    <a:pt x="0" y="54"/>
                  </a:cubicBezTo>
                  <a:cubicBezTo>
                    <a:pt x="0" y="37"/>
                    <a:pt x="0" y="22"/>
                    <a:pt x="0" y="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39" name="Freeform 228">
              <a:extLst>
                <a:ext uri="{FF2B5EF4-FFF2-40B4-BE49-F238E27FC236}">
                  <a16:creationId xmlns:a16="http://schemas.microsoft.com/office/drawing/2014/main" id="{28D16C8D-9813-4E16-AA7D-C212340A01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263775" y="2805113"/>
              <a:ext cx="19050" cy="19050"/>
            </a:xfrm>
            <a:custGeom>
              <a:avLst/>
              <a:gdLst>
                <a:gd name="T0" fmla="*/ 67 w 67"/>
                <a:gd name="T1" fmla="*/ 35 h 67"/>
                <a:gd name="T2" fmla="*/ 31 w 67"/>
                <a:gd name="T3" fmla="*/ 67 h 67"/>
                <a:gd name="T4" fmla="*/ 0 w 67"/>
                <a:gd name="T5" fmla="*/ 37 h 67"/>
                <a:gd name="T6" fmla="*/ 29 w 67"/>
                <a:gd name="T7" fmla="*/ 0 h 67"/>
                <a:gd name="T8" fmla="*/ 67 w 67"/>
                <a:gd name="T9" fmla="*/ 3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67" y="35"/>
                  </a:moveTo>
                  <a:cubicBezTo>
                    <a:pt x="54" y="46"/>
                    <a:pt x="43" y="56"/>
                    <a:pt x="31" y="67"/>
                  </a:cubicBezTo>
                  <a:cubicBezTo>
                    <a:pt x="20" y="57"/>
                    <a:pt x="10" y="47"/>
                    <a:pt x="0" y="37"/>
                  </a:cubicBezTo>
                  <a:cubicBezTo>
                    <a:pt x="9" y="25"/>
                    <a:pt x="18" y="14"/>
                    <a:pt x="29" y="0"/>
                  </a:cubicBezTo>
                  <a:cubicBezTo>
                    <a:pt x="42" y="12"/>
                    <a:pt x="54" y="23"/>
                    <a:pt x="67" y="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0" name="Freeform 229">
              <a:extLst>
                <a:ext uri="{FF2B5EF4-FFF2-40B4-BE49-F238E27FC236}">
                  <a16:creationId xmlns:a16="http://schemas.microsoft.com/office/drawing/2014/main" id="{86F9D190-5612-F1F5-B2D5-9BCEB6CC0AC7}"/>
                </a:ext>
              </a:extLst>
            </p:cNvPr>
            <p:cNvSpPr>
              <a:spLocks/>
            </p:cNvSpPr>
            <p:nvPr/>
          </p:nvSpPr>
          <p:spPr bwMode="auto">
            <a:xfrm>
              <a:off x="2276475" y="2903538"/>
              <a:ext cx="19050" cy="19050"/>
            </a:xfrm>
            <a:custGeom>
              <a:avLst/>
              <a:gdLst>
                <a:gd name="T0" fmla="*/ 39 w 65"/>
                <a:gd name="T1" fmla="*/ 66 h 66"/>
                <a:gd name="T2" fmla="*/ 0 w 65"/>
                <a:gd name="T3" fmla="*/ 37 h 66"/>
                <a:gd name="T4" fmla="*/ 22 w 65"/>
                <a:gd name="T5" fmla="*/ 0 h 66"/>
                <a:gd name="T6" fmla="*/ 65 w 65"/>
                <a:gd name="T7" fmla="*/ 21 h 66"/>
                <a:gd name="T8" fmla="*/ 39 w 65"/>
                <a:gd name="T9" fmla="*/ 66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39" y="66"/>
                  </a:moveTo>
                  <a:cubicBezTo>
                    <a:pt x="25" y="55"/>
                    <a:pt x="13" y="47"/>
                    <a:pt x="0" y="37"/>
                  </a:cubicBezTo>
                  <a:cubicBezTo>
                    <a:pt x="7" y="25"/>
                    <a:pt x="14" y="13"/>
                    <a:pt x="22" y="0"/>
                  </a:cubicBezTo>
                  <a:cubicBezTo>
                    <a:pt x="36" y="7"/>
                    <a:pt x="49" y="14"/>
                    <a:pt x="65" y="21"/>
                  </a:cubicBezTo>
                  <a:cubicBezTo>
                    <a:pt x="56" y="36"/>
                    <a:pt x="48" y="50"/>
                    <a:pt x="39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1" name="Freeform 230">
              <a:extLst>
                <a:ext uri="{FF2B5EF4-FFF2-40B4-BE49-F238E27FC236}">
                  <a16:creationId xmlns:a16="http://schemas.microsoft.com/office/drawing/2014/main" id="{3533EBC3-B633-04A7-28D4-170A37FD8E43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5350" y="2795588"/>
              <a:ext cx="19050" cy="20638"/>
            </a:xfrm>
            <a:custGeom>
              <a:avLst/>
              <a:gdLst>
                <a:gd name="T0" fmla="*/ 42 w 65"/>
                <a:gd name="T1" fmla="*/ 0 h 66"/>
                <a:gd name="T2" fmla="*/ 65 w 65"/>
                <a:gd name="T3" fmla="*/ 42 h 66"/>
                <a:gd name="T4" fmla="*/ 30 w 65"/>
                <a:gd name="T5" fmla="*/ 66 h 66"/>
                <a:gd name="T6" fmla="*/ 0 w 65"/>
                <a:gd name="T7" fmla="*/ 29 h 66"/>
                <a:gd name="T8" fmla="*/ 42 w 65"/>
                <a:gd name="T9" fmla="*/ 0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6">
                  <a:moveTo>
                    <a:pt x="42" y="0"/>
                  </a:moveTo>
                  <a:cubicBezTo>
                    <a:pt x="51" y="15"/>
                    <a:pt x="58" y="29"/>
                    <a:pt x="65" y="42"/>
                  </a:cubicBezTo>
                  <a:cubicBezTo>
                    <a:pt x="53" y="50"/>
                    <a:pt x="42" y="58"/>
                    <a:pt x="30" y="66"/>
                  </a:cubicBezTo>
                  <a:cubicBezTo>
                    <a:pt x="20" y="54"/>
                    <a:pt x="11" y="42"/>
                    <a:pt x="0" y="29"/>
                  </a:cubicBezTo>
                  <a:cubicBezTo>
                    <a:pt x="14" y="19"/>
                    <a:pt x="28" y="10"/>
                    <a:pt x="42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2" name="Freeform 231">
              <a:extLst>
                <a:ext uri="{FF2B5EF4-FFF2-40B4-BE49-F238E27FC236}">
                  <a16:creationId xmlns:a16="http://schemas.microsoft.com/office/drawing/2014/main" id="{C5174CC0-9E81-6567-5C92-736D2B8C55B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6775" y="2890838"/>
              <a:ext cx="17463" cy="19050"/>
            </a:xfrm>
            <a:custGeom>
              <a:avLst/>
              <a:gdLst>
                <a:gd name="T0" fmla="*/ 18 w 61"/>
                <a:gd name="T1" fmla="*/ 61 h 61"/>
                <a:gd name="T2" fmla="*/ 0 w 61"/>
                <a:gd name="T3" fmla="*/ 12 h 61"/>
                <a:gd name="T4" fmla="*/ 46 w 61"/>
                <a:gd name="T5" fmla="*/ 0 h 61"/>
                <a:gd name="T6" fmla="*/ 61 w 61"/>
                <a:gd name="T7" fmla="*/ 40 h 61"/>
                <a:gd name="T8" fmla="*/ 18 w 61"/>
                <a:gd name="T9" fmla="*/ 6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1" h="61">
                  <a:moveTo>
                    <a:pt x="18" y="61"/>
                  </a:moveTo>
                  <a:cubicBezTo>
                    <a:pt x="11" y="43"/>
                    <a:pt x="6" y="28"/>
                    <a:pt x="0" y="12"/>
                  </a:cubicBezTo>
                  <a:cubicBezTo>
                    <a:pt x="16" y="8"/>
                    <a:pt x="31" y="4"/>
                    <a:pt x="46" y="0"/>
                  </a:cubicBezTo>
                  <a:cubicBezTo>
                    <a:pt x="51" y="13"/>
                    <a:pt x="56" y="25"/>
                    <a:pt x="61" y="40"/>
                  </a:cubicBezTo>
                  <a:cubicBezTo>
                    <a:pt x="48" y="46"/>
                    <a:pt x="34" y="53"/>
                    <a:pt x="18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3" name="Freeform 232">
              <a:extLst>
                <a:ext uri="{FF2B5EF4-FFF2-40B4-BE49-F238E27FC236}">
                  <a16:creationId xmlns:a16="http://schemas.microsoft.com/office/drawing/2014/main" id="{5E9CC78F-3ABE-2A71-19D8-1B96917B6AA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4238" y="2919413"/>
              <a:ext cx="20638" cy="19050"/>
            </a:xfrm>
            <a:custGeom>
              <a:avLst/>
              <a:gdLst>
                <a:gd name="T0" fmla="*/ 0 w 67"/>
                <a:gd name="T1" fmla="*/ 31 h 67"/>
                <a:gd name="T2" fmla="*/ 36 w 67"/>
                <a:gd name="T3" fmla="*/ 0 h 67"/>
                <a:gd name="T4" fmla="*/ 67 w 67"/>
                <a:gd name="T5" fmla="*/ 29 h 67"/>
                <a:gd name="T6" fmla="*/ 38 w 67"/>
                <a:gd name="T7" fmla="*/ 67 h 67"/>
                <a:gd name="T8" fmla="*/ 0 w 67"/>
                <a:gd name="T9" fmla="*/ 31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7" h="67">
                  <a:moveTo>
                    <a:pt x="0" y="31"/>
                  </a:moveTo>
                  <a:cubicBezTo>
                    <a:pt x="13" y="20"/>
                    <a:pt x="24" y="10"/>
                    <a:pt x="36" y="0"/>
                  </a:cubicBezTo>
                  <a:cubicBezTo>
                    <a:pt x="46" y="9"/>
                    <a:pt x="56" y="19"/>
                    <a:pt x="67" y="29"/>
                  </a:cubicBezTo>
                  <a:cubicBezTo>
                    <a:pt x="58" y="41"/>
                    <a:pt x="48" y="53"/>
                    <a:pt x="38" y="67"/>
                  </a:cubicBezTo>
                  <a:cubicBezTo>
                    <a:pt x="25" y="55"/>
                    <a:pt x="13" y="44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4" name="Freeform 233">
              <a:extLst>
                <a:ext uri="{FF2B5EF4-FFF2-40B4-BE49-F238E27FC236}">
                  <a16:creationId xmlns:a16="http://schemas.microsoft.com/office/drawing/2014/main" id="{18BDD358-102D-6D4B-B7E7-CD6885B7445F}"/>
                </a:ext>
              </a:extLst>
            </p:cNvPr>
            <p:cNvSpPr>
              <a:spLocks/>
            </p:cNvSpPr>
            <p:nvPr/>
          </p:nvSpPr>
          <p:spPr bwMode="auto">
            <a:xfrm>
              <a:off x="2185988" y="2938463"/>
              <a:ext cx="17463" cy="17463"/>
            </a:xfrm>
            <a:custGeom>
              <a:avLst/>
              <a:gdLst>
                <a:gd name="T0" fmla="*/ 60 w 60"/>
                <a:gd name="T1" fmla="*/ 13 h 59"/>
                <a:gd name="T2" fmla="*/ 49 w 60"/>
                <a:gd name="T3" fmla="*/ 59 h 59"/>
                <a:gd name="T4" fmla="*/ 0 w 60"/>
                <a:gd name="T5" fmla="*/ 44 h 59"/>
                <a:gd name="T6" fmla="*/ 19 w 60"/>
                <a:gd name="T7" fmla="*/ 0 h 59"/>
                <a:gd name="T8" fmla="*/ 60 w 60"/>
                <a:gd name="T9" fmla="*/ 13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59">
                  <a:moveTo>
                    <a:pt x="60" y="13"/>
                  </a:moveTo>
                  <a:cubicBezTo>
                    <a:pt x="56" y="28"/>
                    <a:pt x="53" y="43"/>
                    <a:pt x="49" y="59"/>
                  </a:cubicBezTo>
                  <a:cubicBezTo>
                    <a:pt x="32" y="54"/>
                    <a:pt x="17" y="49"/>
                    <a:pt x="0" y="44"/>
                  </a:cubicBezTo>
                  <a:cubicBezTo>
                    <a:pt x="7" y="28"/>
                    <a:pt x="13" y="14"/>
                    <a:pt x="19" y="0"/>
                  </a:cubicBezTo>
                  <a:cubicBezTo>
                    <a:pt x="32" y="4"/>
                    <a:pt x="45" y="8"/>
                    <a:pt x="60" y="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5" name="Freeform 234">
              <a:extLst>
                <a:ext uri="{FF2B5EF4-FFF2-40B4-BE49-F238E27FC236}">
                  <a16:creationId xmlns:a16="http://schemas.microsoft.com/office/drawing/2014/main" id="{A171ED43-1B5E-500C-C249-68641E394A98}"/>
                </a:ext>
              </a:extLst>
            </p:cNvPr>
            <p:cNvSpPr>
              <a:spLocks/>
            </p:cNvSpPr>
            <p:nvPr/>
          </p:nvSpPr>
          <p:spPr bwMode="auto">
            <a:xfrm>
              <a:off x="2141538" y="2820988"/>
              <a:ext cx="19050" cy="20638"/>
            </a:xfrm>
            <a:custGeom>
              <a:avLst/>
              <a:gdLst>
                <a:gd name="T0" fmla="*/ 65 w 65"/>
                <a:gd name="T1" fmla="*/ 28 h 65"/>
                <a:gd name="T2" fmla="*/ 43 w 65"/>
                <a:gd name="T3" fmla="*/ 65 h 65"/>
                <a:gd name="T4" fmla="*/ 0 w 65"/>
                <a:gd name="T5" fmla="*/ 44 h 65"/>
                <a:gd name="T6" fmla="*/ 26 w 65"/>
                <a:gd name="T7" fmla="*/ 0 h 65"/>
                <a:gd name="T8" fmla="*/ 65 w 65"/>
                <a:gd name="T9" fmla="*/ 28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5">
                  <a:moveTo>
                    <a:pt x="65" y="28"/>
                  </a:moveTo>
                  <a:cubicBezTo>
                    <a:pt x="57" y="41"/>
                    <a:pt x="50" y="52"/>
                    <a:pt x="43" y="65"/>
                  </a:cubicBezTo>
                  <a:cubicBezTo>
                    <a:pt x="29" y="58"/>
                    <a:pt x="15" y="52"/>
                    <a:pt x="0" y="44"/>
                  </a:cubicBezTo>
                  <a:cubicBezTo>
                    <a:pt x="9" y="29"/>
                    <a:pt x="17" y="15"/>
                    <a:pt x="26" y="0"/>
                  </a:cubicBezTo>
                  <a:cubicBezTo>
                    <a:pt x="40" y="10"/>
                    <a:pt x="52" y="19"/>
                    <a:pt x="65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6" name="Freeform 235">
              <a:extLst>
                <a:ext uri="{FF2B5EF4-FFF2-40B4-BE49-F238E27FC236}">
                  <a16:creationId xmlns:a16="http://schemas.microsoft.com/office/drawing/2014/main" id="{3B8D2AE8-D542-2EC9-279D-6929FBA57B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600" y="2855913"/>
              <a:ext cx="14288" cy="15875"/>
            </a:xfrm>
            <a:custGeom>
              <a:avLst/>
              <a:gdLst>
                <a:gd name="T0" fmla="*/ 52 w 52"/>
                <a:gd name="T1" fmla="*/ 9 h 50"/>
                <a:gd name="T2" fmla="*/ 48 w 52"/>
                <a:gd name="T3" fmla="*/ 50 h 50"/>
                <a:gd name="T4" fmla="*/ 0 w 52"/>
                <a:gd name="T5" fmla="*/ 50 h 50"/>
                <a:gd name="T6" fmla="*/ 5 w 52"/>
                <a:gd name="T7" fmla="*/ 0 h 50"/>
                <a:gd name="T8" fmla="*/ 52 w 52"/>
                <a:gd name="T9" fmla="*/ 9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" h="50">
                  <a:moveTo>
                    <a:pt x="52" y="9"/>
                  </a:moveTo>
                  <a:cubicBezTo>
                    <a:pt x="51" y="24"/>
                    <a:pt x="49" y="36"/>
                    <a:pt x="48" y="50"/>
                  </a:cubicBezTo>
                  <a:cubicBezTo>
                    <a:pt x="33" y="50"/>
                    <a:pt x="18" y="50"/>
                    <a:pt x="0" y="50"/>
                  </a:cubicBezTo>
                  <a:cubicBezTo>
                    <a:pt x="2" y="34"/>
                    <a:pt x="3" y="18"/>
                    <a:pt x="5" y="0"/>
                  </a:cubicBezTo>
                  <a:cubicBezTo>
                    <a:pt x="21" y="3"/>
                    <a:pt x="36" y="6"/>
                    <a:pt x="52" y="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7" name="Freeform 236">
              <a:extLst>
                <a:ext uri="{FF2B5EF4-FFF2-40B4-BE49-F238E27FC236}">
                  <a16:creationId xmlns:a16="http://schemas.microsoft.com/office/drawing/2014/main" id="{87F51858-9072-307D-D68E-EC687577DDD2}"/>
                </a:ext>
              </a:extLst>
            </p:cNvPr>
            <p:cNvSpPr>
              <a:spLocks/>
            </p:cNvSpPr>
            <p:nvPr/>
          </p:nvSpPr>
          <p:spPr bwMode="auto">
            <a:xfrm>
              <a:off x="2252663" y="2927350"/>
              <a:ext cx="19050" cy="20638"/>
            </a:xfrm>
            <a:custGeom>
              <a:avLst/>
              <a:gdLst>
                <a:gd name="T0" fmla="*/ 0 w 66"/>
                <a:gd name="T1" fmla="*/ 24 h 66"/>
                <a:gd name="T2" fmla="*/ 36 w 66"/>
                <a:gd name="T3" fmla="*/ 0 h 66"/>
                <a:gd name="T4" fmla="*/ 66 w 66"/>
                <a:gd name="T5" fmla="*/ 37 h 66"/>
                <a:gd name="T6" fmla="*/ 23 w 66"/>
                <a:gd name="T7" fmla="*/ 66 h 66"/>
                <a:gd name="T8" fmla="*/ 0 w 66"/>
                <a:gd name="T9" fmla="*/ 24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6">
                  <a:moveTo>
                    <a:pt x="0" y="24"/>
                  </a:moveTo>
                  <a:cubicBezTo>
                    <a:pt x="13" y="16"/>
                    <a:pt x="24" y="8"/>
                    <a:pt x="36" y="0"/>
                  </a:cubicBezTo>
                  <a:cubicBezTo>
                    <a:pt x="46" y="12"/>
                    <a:pt x="55" y="24"/>
                    <a:pt x="66" y="37"/>
                  </a:cubicBezTo>
                  <a:cubicBezTo>
                    <a:pt x="51" y="47"/>
                    <a:pt x="38" y="56"/>
                    <a:pt x="23" y="66"/>
                  </a:cubicBezTo>
                  <a:cubicBezTo>
                    <a:pt x="15" y="51"/>
                    <a:pt x="8" y="38"/>
                    <a:pt x="0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48" name="Group 447">
            <a:extLst>
              <a:ext uri="{FF2B5EF4-FFF2-40B4-BE49-F238E27FC236}">
                <a16:creationId xmlns:a16="http://schemas.microsoft.com/office/drawing/2014/main" id="{DC2F5026-FD9D-B6F3-DA20-FD803D13A5E8}"/>
              </a:ext>
            </a:extLst>
          </p:cNvPr>
          <p:cNvGrpSpPr/>
          <p:nvPr/>
        </p:nvGrpSpPr>
        <p:grpSpPr>
          <a:xfrm>
            <a:off x="4313399" y="4331797"/>
            <a:ext cx="446088" cy="442912"/>
            <a:chOff x="2438400" y="2579688"/>
            <a:chExt cx="446088" cy="442912"/>
          </a:xfrm>
          <a:solidFill>
            <a:srgbClr val="43266B"/>
          </a:solidFill>
        </p:grpSpPr>
        <p:sp>
          <p:nvSpPr>
            <p:cNvPr id="449" name="Freeform 237">
              <a:extLst>
                <a:ext uri="{FF2B5EF4-FFF2-40B4-BE49-F238E27FC236}">
                  <a16:creationId xmlns:a16="http://schemas.microsoft.com/office/drawing/2014/main" id="{E2D40B93-AFBE-67C6-2150-AC8952FD070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0475" y="2692400"/>
              <a:ext cx="330200" cy="173038"/>
            </a:xfrm>
            <a:custGeom>
              <a:avLst/>
              <a:gdLst>
                <a:gd name="T0" fmla="*/ 723 w 1108"/>
                <a:gd name="T1" fmla="*/ 243 h 578"/>
                <a:gd name="T2" fmla="*/ 870 w 1108"/>
                <a:gd name="T3" fmla="*/ 291 h 578"/>
                <a:gd name="T4" fmla="*/ 1004 w 1108"/>
                <a:gd name="T5" fmla="*/ 242 h 578"/>
                <a:gd name="T6" fmla="*/ 1108 w 1108"/>
                <a:gd name="T7" fmla="*/ 291 h 578"/>
                <a:gd name="T8" fmla="*/ 1074 w 1108"/>
                <a:gd name="T9" fmla="*/ 322 h 578"/>
                <a:gd name="T10" fmla="*/ 990 w 1108"/>
                <a:gd name="T11" fmla="*/ 289 h 578"/>
                <a:gd name="T12" fmla="*/ 905 w 1108"/>
                <a:gd name="T13" fmla="*/ 323 h 578"/>
                <a:gd name="T14" fmla="*/ 890 w 1108"/>
                <a:gd name="T15" fmla="*/ 310 h 578"/>
                <a:gd name="T16" fmla="*/ 887 w 1108"/>
                <a:gd name="T17" fmla="*/ 311 h 578"/>
                <a:gd name="T18" fmla="*/ 894 w 1108"/>
                <a:gd name="T19" fmla="*/ 323 h 578"/>
                <a:gd name="T20" fmla="*/ 754 w 1108"/>
                <a:gd name="T21" fmla="*/ 576 h 578"/>
                <a:gd name="T22" fmla="*/ 171 w 1108"/>
                <a:gd name="T23" fmla="*/ 577 h 578"/>
                <a:gd name="T24" fmla="*/ 6 w 1108"/>
                <a:gd name="T25" fmla="*/ 422 h 578"/>
                <a:gd name="T26" fmla="*/ 143 w 1108"/>
                <a:gd name="T27" fmla="*/ 244 h 578"/>
                <a:gd name="T28" fmla="*/ 156 w 1108"/>
                <a:gd name="T29" fmla="*/ 231 h 578"/>
                <a:gd name="T30" fmla="*/ 440 w 1108"/>
                <a:gd name="T31" fmla="*/ 1 h 578"/>
                <a:gd name="T32" fmla="*/ 720 w 1108"/>
                <a:gd name="T33" fmla="*/ 234 h 578"/>
                <a:gd name="T34" fmla="*/ 723 w 1108"/>
                <a:gd name="T35" fmla="*/ 243 h 578"/>
                <a:gd name="T36" fmla="*/ 679 w 1108"/>
                <a:gd name="T37" fmla="*/ 307 h 578"/>
                <a:gd name="T38" fmla="*/ 456 w 1108"/>
                <a:gd name="T39" fmla="*/ 50 h 578"/>
                <a:gd name="T40" fmla="*/ 300 w 1108"/>
                <a:gd name="T41" fmla="*/ 92 h 578"/>
                <a:gd name="T42" fmla="*/ 197 w 1108"/>
                <a:gd name="T43" fmla="*/ 285 h 578"/>
                <a:gd name="T44" fmla="*/ 127 w 1108"/>
                <a:gd name="T45" fmla="*/ 299 h 578"/>
                <a:gd name="T46" fmla="*/ 56 w 1108"/>
                <a:gd name="T47" fmla="*/ 431 h 578"/>
                <a:gd name="T48" fmla="*/ 171 w 1108"/>
                <a:gd name="T49" fmla="*/ 529 h 578"/>
                <a:gd name="T50" fmla="*/ 374 w 1108"/>
                <a:gd name="T51" fmla="*/ 529 h 578"/>
                <a:gd name="T52" fmla="*/ 750 w 1108"/>
                <a:gd name="T53" fmla="*/ 529 h 578"/>
                <a:gd name="T54" fmla="*/ 860 w 1108"/>
                <a:gd name="T55" fmla="*/ 456 h 578"/>
                <a:gd name="T56" fmla="*/ 839 w 1108"/>
                <a:gd name="T57" fmla="*/ 329 h 578"/>
                <a:gd name="T58" fmla="*/ 712 w 1108"/>
                <a:gd name="T59" fmla="*/ 295 h 578"/>
                <a:gd name="T60" fmla="*/ 679 w 1108"/>
                <a:gd name="T61" fmla="*/ 307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108" h="578">
                  <a:moveTo>
                    <a:pt x="723" y="243"/>
                  </a:moveTo>
                  <a:cubicBezTo>
                    <a:pt x="780" y="236"/>
                    <a:pt x="829" y="252"/>
                    <a:pt x="870" y="291"/>
                  </a:cubicBezTo>
                  <a:cubicBezTo>
                    <a:pt x="908" y="255"/>
                    <a:pt x="952" y="238"/>
                    <a:pt x="1004" y="242"/>
                  </a:cubicBezTo>
                  <a:cubicBezTo>
                    <a:pt x="1044" y="244"/>
                    <a:pt x="1085" y="264"/>
                    <a:pt x="1108" y="291"/>
                  </a:cubicBezTo>
                  <a:cubicBezTo>
                    <a:pt x="1097" y="301"/>
                    <a:pt x="1086" y="311"/>
                    <a:pt x="1074" y="322"/>
                  </a:cubicBezTo>
                  <a:cubicBezTo>
                    <a:pt x="1051" y="302"/>
                    <a:pt x="1023" y="289"/>
                    <a:pt x="990" y="289"/>
                  </a:cubicBezTo>
                  <a:cubicBezTo>
                    <a:pt x="958" y="289"/>
                    <a:pt x="930" y="301"/>
                    <a:pt x="905" y="323"/>
                  </a:cubicBezTo>
                  <a:cubicBezTo>
                    <a:pt x="900" y="318"/>
                    <a:pt x="895" y="314"/>
                    <a:pt x="890" y="310"/>
                  </a:cubicBezTo>
                  <a:cubicBezTo>
                    <a:pt x="889" y="310"/>
                    <a:pt x="888" y="310"/>
                    <a:pt x="887" y="311"/>
                  </a:cubicBezTo>
                  <a:cubicBezTo>
                    <a:pt x="889" y="315"/>
                    <a:pt x="892" y="319"/>
                    <a:pt x="894" y="323"/>
                  </a:cubicBezTo>
                  <a:cubicBezTo>
                    <a:pt x="960" y="433"/>
                    <a:pt x="883" y="575"/>
                    <a:pt x="754" y="576"/>
                  </a:cubicBezTo>
                  <a:cubicBezTo>
                    <a:pt x="559" y="578"/>
                    <a:pt x="365" y="578"/>
                    <a:pt x="171" y="577"/>
                  </a:cubicBezTo>
                  <a:cubicBezTo>
                    <a:pt x="84" y="576"/>
                    <a:pt x="13" y="507"/>
                    <a:pt x="6" y="422"/>
                  </a:cubicBezTo>
                  <a:cubicBezTo>
                    <a:pt x="0" y="337"/>
                    <a:pt x="58" y="260"/>
                    <a:pt x="143" y="244"/>
                  </a:cubicBezTo>
                  <a:cubicBezTo>
                    <a:pt x="151" y="243"/>
                    <a:pt x="154" y="239"/>
                    <a:pt x="156" y="231"/>
                  </a:cubicBezTo>
                  <a:cubicBezTo>
                    <a:pt x="185" y="94"/>
                    <a:pt x="301" y="0"/>
                    <a:pt x="440" y="1"/>
                  </a:cubicBezTo>
                  <a:cubicBezTo>
                    <a:pt x="576" y="2"/>
                    <a:pt x="692" y="98"/>
                    <a:pt x="720" y="234"/>
                  </a:cubicBezTo>
                  <a:cubicBezTo>
                    <a:pt x="721" y="237"/>
                    <a:pt x="722" y="239"/>
                    <a:pt x="723" y="243"/>
                  </a:cubicBezTo>
                  <a:close/>
                  <a:moveTo>
                    <a:pt x="679" y="307"/>
                  </a:moveTo>
                  <a:cubicBezTo>
                    <a:pt x="686" y="164"/>
                    <a:pt x="577" y="58"/>
                    <a:pt x="456" y="50"/>
                  </a:cubicBezTo>
                  <a:cubicBezTo>
                    <a:pt x="399" y="46"/>
                    <a:pt x="347" y="59"/>
                    <a:pt x="300" y="92"/>
                  </a:cubicBezTo>
                  <a:cubicBezTo>
                    <a:pt x="233" y="140"/>
                    <a:pt x="201" y="208"/>
                    <a:pt x="197" y="285"/>
                  </a:cubicBezTo>
                  <a:cubicBezTo>
                    <a:pt x="172" y="290"/>
                    <a:pt x="148" y="291"/>
                    <a:pt x="127" y="299"/>
                  </a:cubicBezTo>
                  <a:cubicBezTo>
                    <a:pt x="75" y="320"/>
                    <a:pt x="46" y="376"/>
                    <a:pt x="56" y="431"/>
                  </a:cubicBezTo>
                  <a:cubicBezTo>
                    <a:pt x="67" y="487"/>
                    <a:pt x="114" y="528"/>
                    <a:pt x="171" y="529"/>
                  </a:cubicBezTo>
                  <a:cubicBezTo>
                    <a:pt x="239" y="530"/>
                    <a:pt x="306" y="529"/>
                    <a:pt x="374" y="529"/>
                  </a:cubicBezTo>
                  <a:cubicBezTo>
                    <a:pt x="499" y="529"/>
                    <a:pt x="625" y="530"/>
                    <a:pt x="750" y="529"/>
                  </a:cubicBezTo>
                  <a:cubicBezTo>
                    <a:pt x="802" y="528"/>
                    <a:pt x="839" y="503"/>
                    <a:pt x="860" y="456"/>
                  </a:cubicBezTo>
                  <a:cubicBezTo>
                    <a:pt x="880" y="410"/>
                    <a:pt x="872" y="366"/>
                    <a:pt x="839" y="329"/>
                  </a:cubicBezTo>
                  <a:cubicBezTo>
                    <a:pt x="805" y="291"/>
                    <a:pt x="761" y="281"/>
                    <a:pt x="712" y="295"/>
                  </a:cubicBezTo>
                  <a:cubicBezTo>
                    <a:pt x="702" y="299"/>
                    <a:pt x="691" y="303"/>
                    <a:pt x="679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0" name="Freeform 238">
              <a:extLst>
                <a:ext uri="{FF2B5EF4-FFF2-40B4-BE49-F238E27FC236}">
                  <a16:creationId xmlns:a16="http://schemas.microsoft.com/office/drawing/2014/main" id="{26C49BE6-C5E3-15CA-709B-4B1B9DB677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0025" y="2579688"/>
              <a:ext cx="141288" cy="141288"/>
            </a:xfrm>
            <a:custGeom>
              <a:avLst/>
              <a:gdLst>
                <a:gd name="T0" fmla="*/ 97 w 480"/>
                <a:gd name="T1" fmla="*/ 479 h 479"/>
                <a:gd name="T2" fmla="*/ 97 w 480"/>
                <a:gd name="T3" fmla="*/ 432 h 479"/>
                <a:gd name="T4" fmla="*/ 143 w 480"/>
                <a:gd name="T5" fmla="*/ 432 h 479"/>
                <a:gd name="T6" fmla="*/ 143 w 480"/>
                <a:gd name="T7" fmla="*/ 384 h 479"/>
                <a:gd name="T8" fmla="*/ 79 w 480"/>
                <a:gd name="T9" fmla="*/ 384 h 479"/>
                <a:gd name="T10" fmla="*/ 0 w 480"/>
                <a:gd name="T11" fmla="*/ 305 h 479"/>
                <a:gd name="T12" fmla="*/ 0 w 480"/>
                <a:gd name="T13" fmla="*/ 80 h 479"/>
                <a:gd name="T14" fmla="*/ 79 w 480"/>
                <a:gd name="T15" fmla="*/ 0 h 479"/>
                <a:gd name="T16" fmla="*/ 401 w 480"/>
                <a:gd name="T17" fmla="*/ 0 h 479"/>
                <a:gd name="T18" fmla="*/ 480 w 480"/>
                <a:gd name="T19" fmla="*/ 78 h 479"/>
                <a:gd name="T20" fmla="*/ 480 w 480"/>
                <a:gd name="T21" fmla="*/ 306 h 479"/>
                <a:gd name="T22" fmla="*/ 403 w 480"/>
                <a:gd name="T23" fmla="*/ 384 h 479"/>
                <a:gd name="T24" fmla="*/ 337 w 480"/>
                <a:gd name="T25" fmla="*/ 384 h 479"/>
                <a:gd name="T26" fmla="*/ 337 w 480"/>
                <a:gd name="T27" fmla="*/ 432 h 479"/>
                <a:gd name="T28" fmla="*/ 383 w 480"/>
                <a:gd name="T29" fmla="*/ 432 h 479"/>
                <a:gd name="T30" fmla="*/ 383 w 480"/>
                <a:gd name="T31" fmla="*/ 479 h 479"/>
                <a:gd name="T32" fmla="*/ 97 w 480"/>
                <a:gd name="T33" fmla="*/ 479 h 479"/>
                <a:gd name="T34" fmla="*/ 432 w 480"/>
                <a:gd name="T35" fmla="*/ 239 h 479"/>
                <a:gd name="T36" fmla="*/ 432 w 480"/>
                <a:gd name="T37" fmla="*/ 71 h 479"/>
                <a:gd name="T38" fmla="*/ 404 w 480"/>
                <a:gd name="T39" fmla="*/ 48 h 479"/>
                <a:gd name="T40" fmla="*/ 77 w 480"/>
                <a:gd name="T41" fmla="*/ 48 h 479"/>
                <a:gd name="T42" fmla="*/ 48 w 480"/>
                <a:gd name="T43" fmla="*/ 78 h 479"/>
                <a:gd name="T44" fmla="*/ 48 w 480"/>
                <a:gd name="T45" fmla="*/ 187 h 479"/>
                <a:gd name="T46" fmla="*/ 48 w 480"/>
                <a:gd name="T47" fmla="*/ 239 h 479"/>
                <a:gd name="T48" fmla="*/ 432 w 480"/>
                <a:gd name="T49" fmla="*/ 239 h 479"/>
                <a:gd name="T50" fmla="*/ 432 w 480"/>
                <a:gd name="T51" fmla="*/ 289 h 479"/>
                <a:gd name="T52" fmla="*/ 49 w 480"/>
                <a:gd name="T53" fmla="*/ 289 h 479"/>
                <a:gd name="T54" fmla="*/ 90 w 480"/>
                <a:gd name="T55" fmla="*/ 336 h 479"/>
                <a:gd name="T56" fmla="*/ 285 w 480"/>
                <a:gd name="T57" fmla="*/ 336 h 479"/>
                <a:gd name="T58" fmla="*/ 403 w 480"/>
                <a:gd name="T59" fmla="*/ 336 h 479"/>
                <a:gd name="T60" fmla="*/ 432 w 480"/>
                <a:gd name="T61" fmla="*/ 308 h 479"/>
                <a:gd name="T62" fmla="*/ 432 w 480"/>
                <a:gd name="T63" fmla="*/ 289 h 479"/>
                <a:gd name="T64" fmla="*/ 287 w 480"/>
                <a:gd name="T65" fmla="*/ 385 h 479"/>
                <a:gd name="T66" fmla="*/ 193 w 480"/>
                <a:gd name="T67" fmla="*/ 385 h 479"/>
                <a:gd name="T68" fmla="*/ 193 w 480"/>
                <a:gd name="T69" fmla="*/ 431 h 479"/>
                <a:gd name="T70" fmla="*/ 287 w 480"/>
                <a:gd name="T71" fmla="*/ 431 h 479"/>
                <a:gd name="T72" fmla="*/ 287 w 480"/>
                <a:gd name="T73" fmla="*/ 385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480" h="479">
                  <a:moveTo>
                    <a:pt x="97" y="479"/>
                  </a:moveTo>
                  <a:cubicBezTo>
                    <a:pt x="97" y="463"/>
                    <a:pt x="97" y="448"/>
                    <a:pt x="97" y="432"/>
                  </a:cubicBezTo>
                  <a:cubicBezTo>
                    <a:pt x="112" y="432"/>
                    <a:pt x="127" y="432"/>
                    <a:pt x="143" y="432"/>
                  </a:cubicBezTo>
                  <a:cubicBezTo>
                    <a:pt x="143" y="416"/>
                    <a:pt x="143" y="401"/>
                    <a:pt x="143" y="384"/>
                  </a:cubicBezTo>
                  <a:cubicBezTo>
                    <a:pt x="122" y="384"/>
                    <a:pt x="100" y="384"/>
                    <a:pt x="79" y="384"/>
                  </a:cubicBezTo>
                  <a:cubicBezTo>
                    <a:pt x="29" y="384"/>
                    <a:pt x="0" y="355"/>
                    <a:pt x="0" y="305"/>
                  </a:cubicBezTo>
                  <a:cubicBezTo>
                    <a:pt x="0" y="230"/>
                    <a:pt x="0" y="155"/>
                    <a:pt x="0" y="80"/>
                  </a:cubicBezTo>
                  <a:cubicBezTo>
                    <a:pt x="0" y="30"/>
                    <a:pt x="29" y="0"/>
                    <a:pt x="79" y="0"/>
                  </a:cubicBezTo>
                  <a:cubicBezTo>
                    <a:pt x="186" y="0"/>
                    <a:pt x="294" y="0"/>
                    <a:pt x="401" y="0"/>
                  </a:cubicBezTo>
                  <a:cubicBezTo>
                    <a:pt x="450" y="0"/>
                    <a:pt x="480" y="29"/>
                    <a:pt x="480" y="78"/>
                  </a:cubicBezTo>
                  <a:cubicBezTo>
                    <a:pt x="480" y="154"/>
                    <a:pt x="480" y="230"/>
                    <a:pt x="480" y="306"/>
                  </a:cubicBezTo>
                  <a:cubicBezTo>
                    <a:pt x="480" y="354"/>
                    <a:pt x="450" y="384"/>
                    <a:pt x="403" y="384"/>
                  </a:cubicBezTo>
                  <a:cubicBezTo>
                    <a:pt x="381" y="384"/>
                    <a:pt x="360" y="384"/>
                    <a:pt x="337" y="384"/>
                  </a:cubicBezTo>
                  <a:cubicBezTo>
                    <a:pt x="337" y="400"/>
                    <a:pt x="337" y="415"/>
                    <a:pt x="337" y="432"/>
                  </a:cubicBezTo>
                  <a:cubicBezTo>
                    <a:pt x="352" y="432"/>
                    <a:pt x="367" y="432"/>
                    <a:pt x="383" y="432"/>
                  </a:cubicBezTo>
                  <a:cubicBezTo>
                    <a:pt x="383" y="448"/>
                    <a:pt x="383" y="463"/>
                    <a:pt x="383" y="479"/>
                  </a:cubicBezTo>
                  <a:cubicBezTo>
                    <a:pt x="288" y="479"/>
                    <a:pt x="193" y="479"/>
                    <a:pt x="97" y="479"/>
                  </a:cubicBezTo>
                  <a:close/>
                  <a:moveTo>
                    <a:pt x="432" y="239"/>
                  </a:moveTo>
                  <a:cubicBezTo>
                    <a:pt x="432" y="182"/>
                    <a:pt x="432" y="126"/>
                    <a:pt x="432" y="71"/>
                  </a:cubicBezTo>
                  <a:cubicBezTo>
                    <a:pt x="431" y="56"/>
                    <a:pt x="421" y="48"/>
                    <a:pt x="404" y="48"/>
                  </a:cubicBezTo>
                  <a:cubicBezTo>
                    <a:pt x="295" y="48"/>
                    <a:pt x="186" y="48"/>
                    <a:pt x="77" y="48"/>
                  </a:cubicBezTo>
                  <a:cubicBezTo>
                    <a:pt x="57" y="48"/>
                    <a:pt x="48" y="57"/>
                    <a:pt x="48" y="78"/>
                  </a:cubicBezTo>
                  <a:cubicBezTo>
                    <a:pt x="48" y="114"/>
                    <a:pt x="48" y="150"/>
                    <a:pt x="48" y="187"/>
                  </a:cubicBezTo>
                  <a:cubicBezTo>
                    <a:pt x="48" y="204"/>
                    <a:pt x="48" y="222"/>
                    <a:pt x="48" y="239"/>
                  </a:cubicBezTo>
                  <a:cubicBezTo>
                    <a:pt x="176" y="239"/>
                    <a:pt x="303" y="239"/>
                    <a:pt x="432" y="239"/>
                  </a:cubicBezTo>
                  <a:close/>
                  <a:moveTo>
                    <a:pt x="432" y="289"/>
                  </a:moveTo>
                  <a:cubicBezTo>
                    <a:pt x="303" y="289"/>
                    <a:pt x="176" y="289"/>
                    <a:pt x="49" y="289"/>
                  </a:cubicBezTo>
                  <a:cubicBezTo>
                    <a:pt x="45" y="330"/>
                    <a:pt x="51" y="336"/>
                    <a:pt x="90" y="336"/>
                  </a:cubicBezTo>
                  <a:cubicBezTo>
                    <a:pt x="155" y="336"/>
                    <a:pt x="220" y="336"/>
                    <a:pt x="285" y="336"/>
                  </a:cubicBezTo>
                  <a:cubicBezTo>
                    <a:pt x="324" y="336"/>
                    <a:pt x="364" y="336"/>
                    <a:pt x="403" y="336"/>
                  </a:cubicBezTo>
                  <a:cubicBezTo>
                    <a:pt x="423" y="336"/>
                    <a:pt x="432" y="327"/>
                    <a:pt x="432" y="308"/>
                  </a:cubicBezTo>
                  <a:cubicBezTo>
                    <a:pt x="432" y="302"/>
                    <a:pt x="432" y="296"/>
                    <a:pt x="432" y="289"/>
                  </a:cubicBezTo>
                  <a:close/>
                  <a:moveTo>
                    <a:pt x="287" y="385"/>
                  </a:moveTo>
                  <a:cubicBezTo>
                    <a:pt x="255" y="385"/>
                    <a:pt x="224" y="385"/>
                    <a:pt x="193" y="385"/>
                  </a:cubicBezTo>
                  <a:cubicBezTo>
                    <a:pt x="193" y="401"/>
                    <a:pt x="193" y="416"/>
                    <a:pt x="193" y="431"/>
                  </a:cubicBezTo>
                  <a:cubicBezTo>
                    <a:pt x="225" y="431"/>
                    <a:pt x="256" y="431"/>
                    <a:pt x="287" y="431"/>
                  </a:cubicBezTo>
                  <a:cubicBezTo>
                    <a:pt x="287" y="415"/>
                    <a:pt x="287" y="400"/>
                    <a:pt x="287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1" name="Freeform 239">
              <a:extLst>
                <a:ext uri="{FF2B5EF4-FFF2-40B4-BE49-F238E27FC236}">
                  <a16:creationId xmlns:a16="http://schemas.microsoft.com/office/drawing/2014/main" id="{DFB7EC9E-7BB3-B309-5883-38DEFDCC09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1138" y="2879725"/>
              <a:ext cx="133350" cy="142875"/>
            </a:xfrm>
            <a:custGeom>
              <a:avLst/>
              <a:gdLst>
                <a:gd name="T0" fmla="*/ 25 w 450"/>
                <a:gd name="T1" fmla="*/ 309 h 480"/>
                <a:gd name="T2" fmla="*/ 27 w 450"/>
                <a:gd name="T3" fmla="*/ 168 h 480"/>
                <a:gd name="T4" fmla="*/ 10 w 450"/>
                <a:gd name="T5" fmla="*/ 62 h 480"/>
                <a:gd name="T6" fmla="*/ 80 w 450"/>
                <a:gd name="T7" fmla="*/ 0 h 480"/>
                <a:gd name="T8" fmla="*/ 370 w 450"/>
                <a:gd name="T9" fmla="*/ 0 h 480"/>
                <a:gd name="T10" fmla="*/ 440 w 450"/>
                <a:gd name="T11" fmla="*/ 65 h 480"/>
                <a:gd name="T12" fmla="*/ 440 w 450"/>
                <a:gd name="T13" fmla="*/ 127 h 480"/>
                <a:gd name="T14" fmla="*/ 426 w 450"/>
                <a:gd name="T15" fmla="*/ 169 h 480"/>
                <a:gd name="T16" fmla="*/ 425 w 450"/>
                <a:gd name="T17" fmla="*/ 314 h 480"/>
                <a:gd name="T18" fmla="*/ 440 w 450"/>
                <a:gd name="T19" fmla="*/ 418 h 480"/>
                <a:gd name="T20" fmla="*/ 370 w 450"/>
                <a:gd name="T21" fmla="*/ 480 h 480"/>
                <a:gd name="T22" fmla="*/ 80 w 450"/>
                <a:gd name="T23" fmla="*/ 480 h 480"/>
                <a:gd name="T24" fmla="*/ 9 w 450"/>
                <a:gd name="T25" fmla="*/ 413 h 480"/>
                <a:gd name="T26" fmla="*/ 10 w 450"/>
                <a:gd name="T27" fmla="*/ 355 h 480"/>
                <a:gd name="T28" fmla="*/ 25 w 450"/>
                <a:gd name="T29" fmla="*/ 309 h 480"/>
                <a:gd name="T30" fmla="*/ 227 w 450"/>
                <a:gd name="T31" fmla="*/ 336 h 480"/>
                <a:gd name="T32" fmla="*/ 86 w 450"/>
                <a:gd name="T33" fmla="*/ 336 h 480"/>
                <a:gd name="T34" fmla="*/ 57 w 450"/>
                <a:gd name="T35" fmla="*/ 364 h 480"/>
                <a:gd name="T36" fmla="*/ 57 w 450"/>
                <a:gd name="T37" fmla="*/ 406 h 480"/>
                <a:gd name="T38" fmla="*/ 82 w 450"/>
                <a:gd name="T39" fmla="*/ 432 h 480"/>
                <a:gd name="T40" fmla="*/ 367 w 450"/>
                <a:gd name="T41" fmla="*/ 432 h 480"/>
                <a:gd name="T42" fmla="*/ 393 w 450"/>
                <a:gd name="T43" fmla="*/ 406 h 480"/>
                <a:gd name="T44" fmla="*/ 393 w 450"/>
                <a:gd name="T45" fmla="*/ 366 h 480"/>
                <a:gd name="T46" fmla="*/ 363 w 450"/>
                <a:gd name="T47" fmla="*/ 336 h 480"/>
                <a:gd name="T48" fmla="*/ 227 w 450"/>
                <a:gd name="T49" fmla="*/ 336 h 480"/>
                <a:gd name="T50" fmla="*/ 224 w 450"/>
                <a:gd name="T51" fmla="*/ 288 h 480"/>
                <a:gd name="T52" fmla="*/ 364 w 450"/>
                <a:gd name="T53" fmla="*/ 288 h 480"/>
                <a:gd name="T54" fmla="*/ 393 w 450"/>
                <a:gd name="T55" fmla="*/ 259 h 480"/>
                <a:gd name="T56" fmla="*/ 393 w 450"/>
                <a:gd name="T57" fmla="*/ 218 h 480"/>
                <a:gd name="T58" fmla="*/ 367 w 450"/>
                <a:gd name="T59" fmla="*/ 192 h 480"/>
                <a:gd name="T60" fmla="*/ 325 w 450"/>
                <a:gd name="T61" fmla="*/ 192 h 480"/>
                <a:gd name="T62" fmla="*/ 88 w 450"/>
                <a:gd name="T63" fmla="*/ 192 h 480"/>
                <a:gd name="T64" fmla="*/ 57 w 450"/>
                <a:gd name="T65" fmla="*/ 223 h 480"/>
                <a:gd name="T66" fmla="*/ 57 w 450"/>
                <a:gd name="T67" fmla="*/ 257 h 480"/>
                <a:gd name="T68" fmla="*/ 88 w 450"/>
                <a:gd name="T69" fmla="*/ 288 h 480"/>
                <a:gd name="T70" fmla="*/ 224 w 450"/>
                <a:gd name="T71" fmla="*/ 288 h 480"/>
                <a:gd name="T72" fmla="*/ 223 w 450"/>
                <a:gd name="T73" fmla="*/ 144 h 480"/>
                <a:gd name="T74" fmla="*/ 364 w 450"/>
                <a:gd name="T75" fmla="*/ 144 h 480"/>
                <a:gd name="T76" fmla="*/ 393 w 450"/>
                <a:gd name="T77" fmla="*/ 115 h 480"/>
                <a:gd name="T78" fmla="*/ 393 w 450"/>
                <a:gd name="T79" fmla="*/ 73 h 480"/>
                <a:gd name="T80" fmla="*/ 367 w 450"/>
                <a:gd name="T81" fmla="*/ 48 h 480"/>
                <a:gd name="T82" fmla="*/ 83 w 450"/>
                <a:gd name="T83" fmla="*/ 48 h 480"/>
                <a:gd name="T84" fmla="*/ 57 w 450"/>
                <a:gd name="T85" fmla="*/ 74 h 480"/>
                <a:gd name="T86" fmla="*/ 57 w 450"/>
                <a:gd name="T87" fmla="*/ 114 h 480"/>
                <a:gd name="T88" fmla="*/ 87 w 450"/>
                <a:gd name="T89" fmla="*/ 144 h 480"/>
                <a:gd name="T90" fmla="*/ 223 w 450"/>
                <a:gd name="T91" fmla="*/ 14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0" h="480">
                  <a:moveTo>
                    <a:pt x="25" y="309"/>
                  </a:moveTo>
                  <a:cubicBezTo>
                    <a:pt x="1" y="274"/>
                    <a:pt x="1" y="206"/>
                    <a:pt x="27" y="168"/>
                  </a:cubicBezTo>
                  <a:cubicBezTo>
                    <a:pt x="0" y="137"/>
                    <a:pt x="8" y="98"/>
                    <a:pt x="10" y="62"/>
                  </a:cubicBezTo>
                  <a:cubicBezTo>
                    <a:pt x="12" y="27"/>
                    <a:pt x="44" y="0"/>
                    <a:pt x="80" y="0"/>
                  </a:cubicBezTo>
                  <a:cubicBezTo>
                    <a:pt x="176" y="0"/>
                    <a:pt x="273" y="0"/>
                    <a:pt x="370" y="0"/>
                  </a:cubicBezTo>
                  <a:cubicBezTo>
                    <a:pt x="407" y="0"/>
                    <a:pt x="438" y="29"/>
                    <a:pt x="440" y="65"/>
                  </a:cubicBezTo>
                  <a:cubicBezTo>
                    <a:pt x="442" y="86"/>
                    <a:pt x="443" y="106"/>
                    <a:pt x="440" y="127"/>
                  </a:cubicBezTo>
                  <a:cubicBezTo>
                    <a:pt x="438" y="141"/>
                    <a:pt x="431" y="154"/>
                    <a:pt x="426" y="169"/>
                  </a:cubicBezTo>
                  <a:cubicBezTo>
                    <a:pt x="449" y="215"/>
                    <a:pt x="448" y="263"/>
                    <a:pt x="425" y="314"/>
                  </a:cubicBezTo>
                  <a:cubicBezTo>
                    <a:pt x="450" y="343"/>
                    <a:pt x="442" y="382"/>
                    <a:pt x="440" y="418"/>
                  </a:cubicBezTo>
                  <a:cubicBezTo>
                    <a:pt x="438" y="453"/>
                    <a:pt x="406" y="480"/>
                    <a:pt x="370" y="480"/>
                  </a:cubicBezTo>
                  <a:cubicBezTo>
                    <a:pt x="273" y="480"/>
                    <a:pt x="176" y="480"/>
                    <a:pt x="80" y="480"/>
                  </a:cubicBezTo>
                  <a:cubicBezTo>
                    <a:pt x="42" y="480"/>
                    <a:pt x="11" y="450"/>
                    <a:pt x="9" y="413"/>
                  </a:cubicBezTo>
                  <a:cubicBezTo>
                    <a:pt x="8" y="394"/>
                    <a:pt x="7" y="374"/>
                    <a:pt x="10" y="355"/>
                  </a:cubicBezTo>
                  <a:cubicBezTo>
                    <a:pt x="12" y="340"/>
                    <a:pt x="19" y="326"/>
                    <a:pt x="25" y="309"/>
                  </a:cubicBezTo>
                  <a:close/>
                  <a:moveTo>
                    <a:pt x="227" y="336"/>
                  </a:moveTo>
                  <a:cubicBezTo>
                    <a:pt x="180" y="336"/>
                    <a:pt x="133" y="336"/>
                    <a:pt x="86" y="336"/>
                  </a:cubicBezTo>
                  <a:cubicBezTo>
                    <a:pt x="66" y="336"/>
                    <a:pt x="57" y="345"/>
                    <a:pt x="57" y="364"/>
                  </a:cubicBezTo>
                  <a:cubicBezTo>
                    <a:pt x="57" y="378"/>
                    <a:pt x="57" y="392"/>
                    <a:pt x="57" y="406"/>
                  </a:cubicBezTo>
                  <a:cubicBezTo>
                    <a:pt x="58" y="422"/>
                    <a:pt x="67" y="432"/>
                    <a:pt x="82" y="432"/>
                  </a:cubicBezTo>
                  <a:cubicBezTo>
                    <a:pt x="177" y="432"/>
                    <a:pt x="272" y="432"/>
                    <a:pt x="367" y="432"/>
                  </a:cubicBezTo>
                  <a:cubicBezTo>
                    <a:pt x="383" y="432"/>
                    <a:pt x="392" y="422"/>
                    <a:pt x="393" y="406"/>
                  </a:cubicBezTo>
                  <a:cubicBezTo>
                    <a:pt x="393" y="393"/>
                    <a:pt x="393" y="380"/>
                    <a:pt x="393" y="366"/>
                  </a:cubicBezTo>
                  <a:cubicBezTo>
                    <a:pt x="393" y="344"/>
                    <a:pt x="384" y="336"/>
                    <a:pt x="363" y="336"/>
                  </a:cubicBezTo>
                  <a:cubicBezTo>
                    <a:pt x="317" y="336"/>
                    <a:pt x="272" y="336"/>
                    <a:pt x="227" y="336"/>
                  </a:cubicBezTo>
                  <a:close/>
                  <a:moveTo>
                    <a:pt x="224" y="288"/>
                  </a:moveTo>
                  <a:cubicBezTo>
                    <a:pt x="271" y="288"/>
                    <a:pt x="317" y="288"/>
                    <a:pt x="364" y="288"/>
                  </a:cubicBezTo>
                  <a:cubicBezTo>
                    <a:pt x="384" y="288"/>
                    <a:pt x="393" y="279"/>
                    <a:pt x="393" y="259"/>
                  </a:cubicBezTo>
                  <a:cubicBezTo>
                    <a:pt x="393" y="245"/>
                    <a:pt x="393" y="232"/>
                    <a:pt x="393" y="218"/>
                  </a:cubicBezTo>
                  <a:cubicBezTo>
                    <a:pt x="392" y="201"/>
                    <a:pt x="383" y="192"/>
                    <a:pt x="367" y="192"/>
                  </a:cubicBezTo>
                  <a:cubicBezTo>
                    <a:pt x="353" y="192"/>
                    <a:pt x="339" y="192"/>
                    <a:pt x="325" y="192"/>
                  </a:cubicBezTo>
                  <a:cubicBezTo>
                    <a:pt x="246" y="192"/>
                    <a:pt x="167" y="192"/>
                    <a:pt x="88" y="192"/>
                  </a:cubicBezTo>
                  <a:cubicBezTo>
                    <a:pt x="65" y="192"/>
                    <a:pt x="57" y="200"/>
                    <a:pt x="57" y="223"/>
                  </a:cubicBezTo>
                  <a:cubicBezTo>
                    <a:pt x="57" y="234"/>
                    <a:pt x="57" y="246"/>
                    <a:pt x="57" y="257"/>
                  </a:cubicBezTo>
                  <a:cubicBezTo>
                    <a:pt x="57" y="280"/>
                    <a:pt x="65" y="288"/>
                    <a:pt x="88" y="288"/>
                  </a:cubicBezTo>
                  <a:cubicBezTo>
                    <a:pt x="133" y="288"/>
                    <a:pt x="179" y="288"/>
                    <a:pt x="224" y="288"/>
                  </a:cubicBezTo>
                  <a:close/>
                  <a:moveTo>
                    <a:pt x="223" y="144"/>
                  </a:moveTo>
                  <a:cubicBezTo>
                    <a:pt x="270" y="144"/>
                    <a:pt x="317" y="144"/>
                    <a:pt x="364" y="144"/>
                  </a:cubicBezTo>
                  <a:cubicBezTo>
                    <a:pt x="384" y="144"/>
                    <a:pt x="393" y="135"/>
                    <a:pt x="393" y="115"/>
                  </a:cubicBezTo>
                  <a:cubicBezTo>
                    <a:pt x="393" y="101"/>
                    <a:pt x="393" y="87"/>
                    <a:pt x="393" y="73"/>
                  </a:cubicBezTo>
                  <a:cubicBezTo>
                    <a:pt x="392" y="58"/>
                    <a:pt x="383" y="48"/>
                    <a:pt x="367" y="48"/>
                  </a:cubicBezTo>
                  <a:cubicBezTo>
                    <a:pt x="272" y="48"/>
                    <a:pt x="177" y="48"/>
                    <a:pt x="83" y="48"/>
                  </a:cubicBezTo>
                  <a:cubicBezTo>
                    <a:pt x="67" y="48"/>
                    <a:pt x="58" y="58"/>
                    <a:pt x="57" y="74"/>
                  </a:cubicBezTo>
                  <a:cubicBezTo>
                    <a:pt x="57" y="87"/>
                    <a:pt x="57" y="100"/>
                    <a:pt x="57" y="114"/>
                  </a:cubicBezTo>
                  <a:cubicBezTo>
                    <a:pt x="57" y="135"/>
                    <a:pt x="66" y="144"/>
                    <a:pt x="87" y="144"/>
                  </a:cubicBezTo>
                  <a:cubicBezTo>
                    <a:pt x="133" y="144"/>
                    <a:pt x="178" y="144"/>
                    <a:pt x="223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2" name="Freeform 240">
              <a:extLst>
                <a:ext uri="{FF2B5EF4-FFF2-40B4-BE49-F238E27FC236}">
                  <a16:creationId xmlns:a16="http://schemas.microsoft.com/office/drawing/2014/main" id="{D298DB7C-4DAD-C78C-3171-7D43DC3420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8400" y="2879725"/>
              <a:ext cx="174625" cy="142875"/>
            </a:xfrm>
            <a:custGeom>
              <a:avLst/>
              <a:gdLst>
                <a:gd name="T0" fmla="*/ 531 w 588"/>
                <a:gd name="T1" fmla="*/ 334 h 480"/>
                <a:gd name="T2" fmla="*/ 573 w 588"/>
                <a:gd name="T3" fmla="*/ 416 h 480"/>
                <a:gd name="T4" fmla="*/ 485 w 588"/>
                <a:gd name="T5" fmla="*/ 480 h 480"/>
                <a:gd name="T6" fmla="*/ 97 w 588"/>
                <a:gd name="T7" fmla="*/ 480 h 480"/>
                <a:gd name="T8" fmla="*/ 3 w 588"/>
                <a:gd name="T9" fmla="*/ 395 h 480"/>
                <a:gd name="T10" fmla="*/ 51 w 588"/>
                <a:gd name="T11" fmla="*/ 334 h 480"/>
                <a:gd name="T12" fmla="*/ 51 w 588"/>
                <a:gd name="T13" fmla="*/ 318 h 480"/>
                <a:gd name="T14" fmla="*/ 51 w 588"/>
                <a:gd name="T15" fmla="*/ 77 h 480"/>
                <a:gd name="T16" fmla="*/ 128 w 588"/>
                <a:gd name="T17" fmla="*/ 0 h 480"/>
                <a:gd name="T18" fmla="*/ 454 w 588"/>
                <a:gd name="T19" fmla="*/ 0 h 480"/>
                <a:gd name="T20" fmla="*/ 531 w 588"/>
                <a:gd name="T21" fmla="*/ 78 h 480"/>
                <a:gd name="T22" fmla="*/ 531 w 588"/>
                <a:gd name="T23" fmla="*/ 318 h 480"/>
                <a:gd name="T24" fmla="*/ 531 w 588"/>
                <a:gd name="T25" fmla="*/ 334 h 480"/>
                <a:gd name="T26" fmla="*/ 483 w 588"/>
                <a:gd name="T27" fmla="*/ 336 h 480"/>
                <a:gd name="T28" fmla="*/ 483 w 588"/>
                <a:gd name="T29" fmla="*/ 321 h 480"/>
                <a:gd name="T30" fmla="*/ 483 w 588"/>
                <a:gd name="T31" fmla="*/ 80 h 480"/>
                <a:gd name="T32" fmla="*/ 451 w 588"/>
                <a:gd name="T33" fmla="*/ 48 h 480"/>
                <a:gd name="T34" fmla="*/ 131 w 588"/>
                <a:gd name="T35" fmla="*/ 48 h 480"/>
                <a:gd name="T36" fmla="*/ 99 w 588"/>
                <a:gd name="T37" fmla="*/ 80 h 480"/>
                <a:gd name="T38" fmla="*/ 99 w 588"/>
                <a:gd name="T39" fmla="*/ 321 h 480"/>
                <a:gd name="T40" fmla="*/ 99 w 588"/>
                <a:gd name="T41" fmla="*/ 336 h 480"/>
                <a:gd name="T42" fmla="*/ 483 w 588"/>
                <a:gd name="T43" fmla="*/ 336 h 480"/>
                <a:gd name="T44" fmla="*/ 530 w 588"/>
                <a:gd name="T45" fmla="*/ 385 h 480"/>
                <a:gd name="T46" fmla="*/ 52 w 588"/>
                <a:gd name="T47" fmla="*/ 385 h 480"/>
                <a:gd name="T48" fmla="*/ 99 w 588"/>
                <a:gd name="T49" fmla="*/ 432 h 480"/>
                <a:gd name="T50" fmla="*/ 483 w 588"/>
                <a:gd name="T51" fmla="*/ 432 h 480"/>
                <a:gd name="T52" fmla="*/ 530 w 588"/>
                <a:gd name="T53" fmla="*/ 385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88" h="480">
                  <a:moveTo>
                    <a:pt x="531" y="334"/>
                  </a:moveTo>
                  <a:cubicBezTo>
                    <a:pt x="575" y="347"/>
                    <a:pt x="588" y="373"/>
                    <a:pt x="573" y="416"/>
                  </a:cubicBezTo>
                  <a:cubicBezTo>
                    <a:pt x="560" y="454"/>
                    <a:pt x="525" y="480"/>
                    <a:pt x="485" y="480"/>
                  </a:cubicBezTo>
                  <a:cubicBezTo>
                    <a:pt x="356" y="480"/>
                    <a:pt x="226" y="480"/>
                    <a:pt x="97" y="480"/>
                  </a:cubicBezTo>
                  <a:cubicBezTo>
                    <a:pt x="49" y="480"/>
                    <a:pt x="9" y="442"/>
                    <a:pt x="3" y="395"/>
                  </a:cubicBezTo>
                  <a:cubicBezTo>
                    <a:pt x="0" y="363"/>
                    <a:pt x="15" y="344"/>
                    <a:pt x="51" y="334"/>
                  </a:cubicBezTo>
                  <a:cubicBezTo>
                    <a:pt x="51" y="329"/>
                    <a:pt x="51" y="324"/>
                    <a:pt x="51" y="318"/>
                  </a:cubicBezTo>
                  <a:cubicBezTo>
                    <a:pt x="51" y="238"/>
                    <a:pt x="51" y="157"/>
                    <a:pt x="51" y="77"/>
                  </a:cubicBezTo>
                  <a:cubicBezTo>
                    <a:pt x="51" y="30"/>
                    <a:pt x="81" y="0"/>
                    <a:pt x="128" y="0"/>
                  </a:cubicBezTo>
                  <a:cubicBezTo>
                    <a:pt x="237" y="0"/>
                    <a:pt x="345" y="0"/>
                    <a:pt x="454" y="0"/>
                  </a:cubicBezTo>
                  <a:cubicBezTo>
                    <a:pt x="501" y="0"/>
                    <a:pt x="531" y="30"/>
                    <a:pt x="531" y="78"/>
                  </a:cubicBezTo>
                  <a:cubicBezTo>
                    <a:pt x="531" y="158"/>
                    <a:pt x="531" y="238"/>
                    <a:pt x="531" y="318"/>
                  </a:cubicBezTo>
                  <a:cubicBezTo>
                    <a:pt x="531" y="323"/>
                    <a:pt x="531" y="329"/>
                    <a:pt x="531" y="334"/>
                  </a:cubicBezTo>
                  <a:close/>
                  <a:moveTo>
                    <a:pt x="483" y="336"/>
                  </a:moveTo>
                  <a:cubicBezTo>
                    <a:pt x="483" y="330"/>
                    <a:pt x="483" y="326"/>
                    <a:pt x="483" y="321"/>
                  </a:cubicBezTo>
                  <a:cubicBezTo>
                    <a:pt x="483" y="241"/>
                    <a:pt x="483" y="160"/>
                    <a:pt x="483" y="80"/>
                  </a:cubicBezTo>
                  <a:cubicBezTo>
                    <a:pt x="483" y="56"/>
                    <a:pt x="475" y="48"/>
                    <a:pt x="451" y="48"/>
                  </a:cubicBezTo>
                  <a:cubicBezTo>
                    <a:pt x="344" y="48"/>
                    <a:pt x="238" y="48"/>
                    <a:pt x="131" y="48"/>
                  </a:cubicBezTo>
                  <a:cubicBezTo>
                    <a:pt x="107" y="48"/>
                    <a:pt x="99" y="56"/>
                    <a:pt x="99" y="80"/>
                  </a:cubicBezTo>
                  <a:cubicBezTo>
                    <a:pt x="99" y="161"/>
                    <a:pt x="99" y="241"/>
                    <a:pt x="99" y="321"/>
                  </a:cubicBezTo>
                  <a:cubicBezTo>
                    <a:pt x="99" y="326"/>
                    <a:pt x="99" y="331"/>
                    <a:pt x="99" y="336"/>
                  </a:cubicBezTo>
                  <a:cubicBezTo>
                    <a:pt x="228" y="336"/>
                    <a:pt x="354" y="336"/>
                    <a:pt x="483" y="336"/>
                  </a:cubicBezTo>
                  <a:close/>
                  <a:moveTo>
                    <a:pt x="530" y="385"/>
                  </a:moveTo>
                  <a:cubicBezTo>
                    <a:pt x="370" y="385"/>
                    <a:pt x="211" y="385"/>
                    <a:pt x="52" y="385"/>
                  </a:cubicBezTo>
                  <a:cubicBezTo>
                    <a:pt x="54" y="413"/>
                    <a:pt x="72" y="432"/>
                    <a:pt x="99" y="432"/>
                  </a:cubicBezTo>
                  <a:cubicBezTo>
                    <a:pt x="227" y="432"/>
                    <a:pt x="355" y="432"/>
                    <a:pt x="483" y="432"/>
                  </a:cubicBezTo>
                  <a:cubicBezTo>
                    <a:pt x="510" y="432"/>
                    <a:pt x="528" y="413"/>
                    <a:pt x="530" y="3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3" name="Freeform 241">
              <a:extLst>
                <a:ext uri="{FF2B5EF4-FFF2-40B4-BE49-F238E27FC236}">
                  <a16:creationId xmlns:a16="http://schemas.microsoft.com/office/drawing/2014/main" id="{BB55B0B4-DC24-5F36-9B2B-0F01531BD30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39988" y="2579688"/>
              <a:ext cx="100013" cy="142875"/>
            </a:xfrm>
            <a:custGeom>
              <a:avLst/>
              <a:gdLst>
                <a:gd name="T0" fmla="*/ 0 w 336"/>
                <a:gd name="T1" fmla="*/ 238 h 480"/>
                <a:gd name="T2" fmla="*/ 0 w 336"/>
                <a:gd name="T3" fmla="*/ 78 h 480"/>
                <a:gd name="T4" fmla="*/ 77 w 336"/>
                <a:gd name="T5" fmla="*/ 0 h 480"/>
                <a:gd name="T6" fmla="*/ 259 w 336"/>
                <a:gd name="T7" fmla="*/ 0 h 480"/>
                <a:gd name="T8" fmla="*/ 336 w 336"/>
                <a:gd name="T9" fmla="*/ 77 h 480"/>
                <a:gd name="T10" fmla="*/ 336 w 336"/>
                <a:gd name="T11" fmla="*/ 403 h 480"/>
                <a:gd name="T12" fmla="*/ 259 w 336"/>
                <a:gd name="T13" fmla="*/ 480 h 480"/>
                <a:gd name="T14" fmla="*/ 77 w 336"/>
                <a:gd name="T15" fmla="*/ 480 h 480"/>
                <a:gd name="T16" fmla="*/ 0 w 336"/>
                <a:gd name="T17" fmla="*/ 402 h 480"/>
                <a:gd name="T18" fmla="*/ 0 w 336"/>
                <a:gd name="T19" fmla="*/ 238 h 480"/>
                <a:gd name="T20" fmla="*/ 49 w 336"/>
                <a:gd name="T21" fmla="*/ 145 h 480"/>
                <a:gd name="T22" fmla="*/ 49 w 336"/>
                <a:gd name="T23" fmla="*/ 335 h 480"/>
                <a:gd name="T24" fmla="*/ 287 w 336"/>
                <a:gd name="T25" fmla="*/ 335 h 480"/>
                <a:gd name="T26" fmla="*/ 287 w 336"/>
                <a:gd name="T27" fmla="*/ 145 h 480"/>
                <a:gd name="T28" fmla="*/ 49 w 336"/>
                <a:gd name="T29" fmla="*/ 145 h 480"/>
                <a:gd name="T30" fmla="*/ 48 w 336"/>
                <a:gd name="T31" fmla="*/ 95 h 480"/>
                <a:gd name="T32" fmla="*/ 288 w 336"/>
                <a:gd name="T33" fmla="*/ 95 h 480"/>
                <a:gd name="T34" fmla="*/ 288 w 336"/>
                <a:gd name="T35" fmla="*/ 72 h 480"/>
                <a:gd name="T36" fmla="*/ 264 w 336"/>
                <a:gd name="T37" fmla="*/ 48 h 480"/>
                <a:gd name="T38" fmla="*/ 72 w 336"/>
                <a:gd name="T39" fmla="*/ 48 h 480"/>
                <a:gd name="T40" fmla="*/ 48 w 336"/>
                <a:gd name="T41" fmla="*/ 72 h 480"/>
                <a:gd name="T42" fmla="*/ 48 w 336"/>
                <a:gd name="T43" fmla="*/ 95 h 480"/>
                <a:gd name="T44" fmla="*/ 48 w 336"/>
                <a:gd name="T45" fmla="*/ 384 h 480"/>
                <a:gd name="T46" fmla="*/ 48 w 336"/>
                <a:gd name="T47" fmla="*/ 408 h 480"/>
                <a:gd name="T48" fmla="*/ 72 w 336"/>
                <a:gd name="T49" fmla="*/ 432 h 480"/>
                <a:gd name="T50" fmla="*/ 264 w 336"/>
                <a:gd name="T51" fmla="*/ 432 h 480"/>
                <a:gd name="T52" fmla="*/ 288 w 336"/>
                <a:gd name="T53" fmla="*/ 408 h 480"/>
                <a:gd name="T54" fmla="*/ 288 w 336"/>
                <a:gd name="T55" fmla="*/ 384 h 480"/>
                <a:gd name="T56" fmla="*/ 48 w 336"/>
                <a:gd name="T57" fmla="*/ 384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36" h="480">
                  <a:moveTo>
                    <a:pt x="0" y="238"/>
                  </a:moveTo>
                  <a:cubicBezTo>
                    <a:pt x="0" y="185"/>
                    <a:pt x="0" y="132"/>
                    <a:pt x="0" y="78"/>
                  </a:cubicBezTo>
                  <a:cubicBezTo>
                    <a:pt x="0" y="30"/>
                    <a:pt x="30" y="0"/>
                    <a:pt x="77" y="0"/>
                  </a:cubicBezTo>
                  <a:cubicBezTo>
                    <a:pt x="138" y="0"/>
                    <a:pt x="198" y="0"/>
                    <a:pt x="259" y="0"/>
                  </a:cubicBezTo>
                  <a:cubicBezTo>
                    <a:pt x="306" y="0"/>
                    <a:pt x="336" y="30"/>
                    <a:pt x="336" y="77"/>
                  </a:cubicBezTo>
                  <a:cubicBezTo>
                    <a:pt x="336" y="186"/>
                    <a:pt x="336" y="294"/>
                    <a:pt x="336" y="403"/>
                  </a:cubicBezTo>
                  <a:cubicBezTo>
                    <a:pt x="336" y="450"/>
                    <a:pt x="306" y="480"/>
                    <a:pt x="259" y="480"/>
                  </a:cubicBezTo>
                  <a:cubicBezTo>
                    <a:pt x="198" y="480"/>
                    <a:pt x="138" y="480"/>
                    <a:pt x="77" y="480"/>
                  </a:cubicBezTo>
                  <a:cubicBezTo>
                    <a:pt x="30" y="480"/>
                    <a:pt x="0" y="450"/>
                    <a:pt x="0" y="402"/>
                  </a:cubicBezTo>
                  <a:cubicBezTo>
                    <a:pt x="0" y="347"/>
                    <a:pt x="0" y="293"/>
                    <a:pt x="0" y="238"/>
                  </a:cubicBezTo>
                  <a:close/>
                  <a:moveTo>
                    <a:pt x="49" y="145"/>
                  </a:moveTo>
                  <a:cubicBezTo>
                    <a:pt x="49" y="209"/>
                    <a:pt x="49" y="272"/>
                    <a:pt x="49" y="335"/>
                  </a:cubicBezTo>
                  <a:cubicBezTo>
                    <a:pt x="129" y="335"/>
                    <a:pt x="208" y="335"/>
                    <a:pt x="287" y="335"/>
                  </a:cubicBezTo>
                  <a:cubicBezTo>
                    <a:pt x="287" y="271"/>
                    <a:pt x="287" y="208"/>
                    <a:pt x="287" y="145"/>
                  </a:cubicBezTo>
                  <a:cubicBezTo>
                    <a:pt x="207" y="145"/>
                    <a:pt x="129" y="145"/>
                    <a:pt x="49" y="145"/>
                  </a:cubicBezTo>
                  <a:close/>
                  <a:moveTo>
                    <a:pt x="48" y="95"/>
                  </a:moveTo>
                  <a:cubicBezTo>
                    <a:pt x="129" y="95"/>
                    <a:pt x="208" y="95"/>
                    <a:pt x="288" y="95"/>
                  </a:cubicBezTo>
                  <a:cubicBezTo>
                    <a:pt x="288" y="87"/>
                    <a:pt x="288" y="79"/>
                    <a:pt x="288" y="72"/>
                  </a:cubicBezTo>
                  <a:cubicBezTo>
                    <a:pt x="287" y="58"/>
                    <a:pt x="278" y="48"/>
                    <a:pt x="264" y="48"/>
                  </a:cubicBezTo>
                  <a:cubicBezTo>
                    <a:pt x="200" y="48"/>
                    <a:pt x="136" y="48"/>
                    <a:pt x="72" y="48"/>
                  </a:cubicBezTo>
                  <a:cubicBezTo>
                    <a:pt x="58" y="48"/>
                    <a:pt x="49" y="58"/>
                    <a:pt x="48" y="72"/>
                  </a:cubicBezTo>
                  <a:cubicBezTo>
                    <a:pt x="48" y="79"/>
                    <a:pt x="48" y="87"/>
                    <a:pt x="48" y="95"/>
                  </a:cubicBezTo>
                  <a:close/>
                  <a:moveTo>
                    <a:pt x="48" y="384"/>
                  </a:moveTo>
                  <a:cubicBezTo>
                    <a:pt x="48" y="393"/>
                    <a:pt x="48" y="401"/>
                    <a:pt x="48" y="408"/>
                  </a:cubicBezTo>
                  <a:cubicBezTo>
                    <a:pt x="49" y="422"/>
                    <a:pt x="58" y="432"/>
                    <a:pt x="72" y="432"/>
                  </a:cubicBezTo>
                  <a:cubicBezTo>
                    <a:pt x="136" y="432"/>
                    <a:pt x="200" y="432"/>
                    <a:pt x="264" y="432"/>
                  </a:cubicBezTo>
                  <a:cubicBezTo>
                    <a:pt x="278" y="432"/>
                    <a:pt x="287" y="422"/>
                    <a:pt x="288" y="408"/>
                  </a:cubicBezTo>
                  <a:cubicBezTo>
                    <a:pt x="288" y="400"/>
                    <a:pt x="288" y="393"/>
                    <a:pt x="288" y="384"/>
                  </a:cubicBezTo>
                  <a:cubicBezTo>
                    <a:pt x="207" y="384"/>
                    <a:pt x="129" y="384"/>
                    <a:pt x="48" y="3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4" name="Freeform 242">
              <a:extLst>
                <a:ext uri="{FF2B5EF4-FFF2-40B4-BE49-F238E27FC236}">
                  <a16:creationId xmlns:a16="http://schemas.microsoft.com/office/drawing/2014/main" id="{78C8E48A-4953-A437-145E-2DF13130F6B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5" y="2598738"/>
              <a:ext cx="109538" cy="41275"/>
            </a:xfrm>
            <a:custGeom>
              <a:avLst/>
              <a:gdLst>
                <a:gd name="T0" fmla="*/ 370 w 370"/>
                <a:gd name="T1" fmla="*/ 108 h 141"/>
                <a:gd name="T2" fmla="*/ 336 w 370"/>
                <a:gd name="T3" fmla="*/ 141 h 141"/>
                <a:gd name="T4" fmla="*/ 185 w 370"/>
                <a:gd name="T5" fmla="*/ 79 h 141"/>
                <a:gd name="T6" fmla="*/ 32 w 370"/>
                <a:gd name="T7" fmla="*/ 141 h 141"/>
                <a:gd name="T8" fmla="*/ 0 w 370"/>
                <a:gd name="T9" fmla="*/ 107 h 141"/>
                <a:gd name="T10" fmla="*/ 370 w 370"/>
                <a:gd name="T11" fmla="*/ 10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141">
                  <a:moveTo>
                    <a:pt x="370" y="108"/>
                  </a:moveTo>
                  <a:cubicBezTo>
                    <a:pt x="358" y="119"/>
                    <a:pt x="348" y="130"/>
                    <a:pt x="336" y="141"/>
                  </a:cubicBezTo>
                  <a:cubicBezTo>
                    <a:pt x="294" y="101"/>
                    <a:pt x="243" y="79"/>
                    <a:pt x="185" y="79"/>
                  </a:cubicBezTo>
                  <a:cubicBezTo>
                    <a:pt x="125" y="79"/>
                    <a:pt x="75" y="101"/>
                    <a:pt x="32" y="141"/>
                  </a:cubicBezTo>
                  <a:cubicBezTo>
                    <a:pt x="21" y="130"/>
                    <a:pt x="10" y="119"/>
                    <a:pt x="0" y="107"/>
                  </a:cubicBezTo>
                  <a:cubicBezTo>
                    <a:pt x="90" y="11"/>
                    <a:pt x="262" y="0"/>
                    <a:pt x="370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5" name="Freeform 243">
              <a:extLst>
                <a:ext uri="{FF2B5EF4-FFF2-40B4-BE49-F238E27FC236}">
                  <a16:creationId xmlns:a16="http://schemas.microsoft.com/office/drawing/2014/main" id="{12141236-ABCE-8576-AB03-71EB4A99219D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0188" y="2727325"/>
              <a:ext cx="109538" cy="41275"/>
            </a:xfrm>
            <a:custGeom>
              <a:avLst/>
              <a:gdLst>
                <a:gd name="T0" fmla="*/ 335 w 370"/>
                <a:gd name="T1" fmla="*/ 136 h 136"/>
                <a:gd name="T2" fmla="*/ 33 w 370"/>
                <a:gd name="T3" fmla="*/ 136 h 136"/>
                <a:gd name="T4" fmla="*/ 0 w 370"/>
                <a:gd name="T5" fmla="*/ 103 h 136"/>
                <a:gd name="T6" fmla="*/ 370 w 370"/>
                <a:gd name="T7" fmla="*/ 104 h 136"/>
                <a:gd name="T8" fmla="*/ 335 w 370"/>
                <a:gd name="T9" fmla="*/ 136 h 1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70" h="136">
                  <a:moveTo>
                    <a:pt x="335" y="136"/>
                  </a:moveTo>
                  <a:cubicBezTo>
                    <a:pt x="250" y="54"/>
                    <a:pt x="118" y="55"/>
                    <a:pt x="33" y="136"/>
                  </a:cubicBezTo>
                  <a:cubicBezTo>
                    <a:pt x="22" y="125"/>
                    <a:pt x="11" y="114"/>
                    <a:pt x="0" y="103"/>
                  </a:cubicBezTo>
                  <a:cubicBezTo>
                    <a:pt x="96" y="4"/>
                    <a:pt x="267" y="0"/>
                    <a:pt x="370" y="104"/>
                  </a:cubicBezTo>
                  <a:cubicBezTo>
                    <a:pt x="358" y="115"/>
                    <a:pt x="347" y="125"/>
                    <a:pt x="335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6" name="Freeform 244">
              <a:extLst>
                <a:ext uri="{FF2B5EF4-FFF2-40B4-BE49-F238E27FC236}">
                  <a16:creationId xmlns:a16="http://schemas.microsoft.com/office/drawing/2014/main" id="{7F8D85C9-B8BC-52BA-CFD4-6989B98069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5" y="2728913"/>
              <a:ext cx="111125" cy="39688"/>
            </a:xfrm>
            <a:custGeom>
              <a:avLst/>
              <a:gdLst>
                <a:gd name="T0" fmla="*/ 33 w 371"/>
                <a:gd name="T1" fmla="*/ 135 h 135"/>
                <a:gd name="T2" fmla="*/ 0 w 371"/>
                <a:gd name="T3" fmla="*/ 102 h 135"/>
                <a:gd name="T4" fmla="*/ 371 w 371"/>
                <a:gd name="T5" fmla="*/ 103 h 135"/>
                <a:gd name="T6" fmla="*/ 336 w 371"/>
                <a:gd name="T7" fmla="*/ 134 h 135"/>
                <a:gd name="T8" fmla="*/ 185 w 371"/>
                <a:gd name="T9" fmla="*/ 73 h 135"/>
                <a:gd name="T10" fmla="*/ 33 w 371"/>
                <a:gd name="T11" fmla="*/ 13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1" h="135">
                  <a:moveTo>
                    <a:pt x="33" y="135"/>
                  </a:moveTo>
                  <a:cubicBezTo>
                    <a:pt x="21" y="124"/>
                    <a:pt x="10" y="113"/>
                    <a:pt x="0" y="102"/>
                  </a:cubicBezTo>
                  <a:cubicBezTo>
                    <a:pt x="92" y="0"/>
                    <a:pt x="277" y="0"/>
                    <a:pt x="371" y="103"/>
                  </a:cubicBezTo>
                  <a:cubicBezTo>
                    <a:pt x="360" y="113"/>
                    <a:pt x="348" y="123"/>
                    <a:pt x="336" y="134"/>
                  </a:cubicBezTo>
                  <a:cubicBezTo>
                    <a:pt x="295" y="95"/>
                    <a:pt x="244" y="73"/>
                    <a:pt x="185" y="73"/>
                  </a:cubicBezTo>
                  <a:cubicBezTo>
                    <a:pt x="127" y="73"/>
                    <a:pt x="76" y="94"/>
                    <a:pt x="33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7" name="Freeform 245">
              <a:extLst>
                <a:ext uri="{FF2B5EF4-FFF2-40B4-BE49-F238E27FC236}">
                  <a16:creationId xmlns:a16="http://schemas.microsoft.com/office/drawing/2014/main" id="{979A295E-21E4-E542-FD3B-3AE27D5506C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6675" y="2890838"/>
              <a:ext cx="109538" cy="42863"/>
            </a:xfrm>
            <a:custGeom>
              <a:avLst/>
              <a:gdLst>
                <a:gd name="T0" fmla="*/ 370 w 370"/>
                <a:gd name="T1" fmla="*/ 107 h 141"/>
                <a:gd name="T2" fmla="*/ 336 w 370"/>
                <a:gd name="T3" fmla="*/ 140 h 141"/>
                <a:gd name="T4" fmla="*/ 185 w 370"/>
                <a:gd name="T5" fmla="*/ 78 h 141"/>
                <a:gd name="T6" fmla="*/ 32 w 370"/>
                <a:gd name="T7" fmla="*/ 141 h 141"/>
                <a:gd name="T8" fmla="*/ 0 w 370"/>
                <a:gd name="T9" fmla="*/ 106 h 141"/>
                <a:gd name="T10" fmla="*/ 370 w 370"/>
                <a:gd name="T11" fmla="*/ 107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70" h="141">
                  <a:moveTo>
                    <a:pt x="370" y="107"/>
                  </a:moveTo>
                  <a:cubicBezTo>
                    <a:pt x="358" y="118"/>
                    <a:pt x="348" y="129"/>
                    <a:pt x="336" y="140"/>
                  </a:cubicBezTo>
                  <a:cubicBezTo>
                    <a:pt x="294" y="100"/>
                    <a:pt x="244" y="78"/>
                    <a:pt x="185" y="78"/>
                  </a:cubicBezTo>
                  <a:cubicBezTo>
                    <a:pt x="125" y="78"/>
                    <a:pt x="75" y="100"/>
                    <a:pt x="32" y="141"/>
                  </a:cubicBezTo>
                  <a:cubicBezTo>
                    <a:pt x="21" y="129"/>
                    <a:pt x="10" y="118"/>
                    <a:pt x="0" y="106"/>
                  </a:cubicBezTo>
                  <a:cubicBezTo>
                    <a:pt x="92" y="9"/>
                    <a:pt x="264" y="0"/>
                    <a:pt x="370" y="1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8" name="Freeform 246">
              <a:extLst>
                <a:ext uri="{FF2B5EF4-FFF2-40B4-BE49-F238E27FC236}">
                  <a16:creationId xmlns:a16="http://schemas.microsoft.com/office/drawing/2014/main" id="{8B4798D5-5757-EB9F-176A-2E63D8EA1B2D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2632075"/>
              <a:ext cx="68263" cy="28575"/>
            </a:xfrm>
            <a:custGeom>
              <a:avLst/>
              <a:gdLst>
                <a:gd name="T0" fmla="*/ 201 w 234"/>
                <a:gd name="T1" fmla="*/ 97 h 98"/>
                <a:gd name="T2" fmla="*/ 31 w 234"/>
                <a:gd name="T3" fmla="*/ 98 h 98"/>
                <a:gd name="T4" fmla="*/ 0 w 234"/>
                <a:gd name="T5" fmla="*/ 64 h 98"/>
                <a:gd name="T6" fmla="*/ 234 w 234"/>
                <a:gd name="T7" fmla="*/ 66 h 98"/>
                <a:gd name="T8" fmla="*/ 201 w 234"/>
                <a:gd name="T9" fmla="*/ 97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8">
                  <a:moveTo>
                    <a:pt x="201" y="97"/>
                  </a:moveTo>
                  <a:cubicBezTo>
                    <a:pt x="148" y="53"/>
                    <a:pt x="85" y="52"/>
                    <a:pt x="31" y="98"/>
                  </a:cubicBezTo>
                  <a:cubicBezTo>
                    <a:pt x="21" y="87"/>
                    <a:pt x="11" y="75"/>
                    <a:pt x="0" y="64"/>
                  </a:cubicBezTo>
                  <a:cubicBezTo>
                    <a:pt x="54" y="0"/>
                    <a:pt x="179" y="0"/>
                    <a:pt x="234" y="66"/>
                  </a:cubicBezTo>
                  <a:cubicBezTo>
                    <a:pt x="223" y="76"/>
                    <a:pt x="212" y="86"/>
                    <a:pt x="201" y="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59" name="Freeform 247">
              <a:extLst>
                <a:ext uri="{FF2B5EF4-FFF2-40B4-BE49-F238E27FC236}">
                  <a16:creationId xmlns:a16="http://schemas.microsoft.com/office/drawing/2014/main" id="{495A7946-0404-B2B5-EFD6-1F7E5B0C7685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2213" y="2759075"/>
              <a:ext cx="69850" cy="30163"/>
            </a:xfrm>
            <a:custGeom>
              <a:avLst/>
              <a:gdLst>
                <a:gd name="T0" fmla="*/ 232 w 232"/>
                <a:gd name="T1" fmla="*/ 68 h 101"/>
                <a:gd name="T2" fmla="*/ 200 w 232"/>
                <a:gd name="T3" fmla="*/ 101 h 101"/>
                <a:gd name="T4" fmla="*/ 30 w 232"/>
                <a:gd name="T5" fmla="*/ 101 h 101"/>
                <a:gd name="T6" fmla="*/ 0 w 232"/>
                <a:gd name="T7" fmla="*/ 67 h 101"/>
                <a:gd name="T8" fmla="*/ 232 w 232"/>
                <a:gd name="T9" fmla="*/ 68 h 10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2" h="101">
                  <a:moveTo>
                    <a:pt x="232" y="68"/>
                  </a:moveTo>
                  <a:cubicBezTo>
                    <a:pt x="221" y="79"/>
                    <a:pt x="211" y="90"/>
                    <a:pt x="200" y="101"/>
                  </a:cubicBezTo>
                  <a:cubicBezTo>
                    <a:pt x="141" y="51"/>
                    <a:pt x="77" y="61"/>
                    <a:pt x="30" y="101"/>
                  </a:cubicBezTo>
                  <a:cubicBezTo>
                    <a:pt x="20" y="90"/>
                    <a:pt x="10" y="78"/>
                    <a:pt x="0" y="67"/>
                  </a:cubicBezTo>
                  <a:cubicBezTo>
                    <a:pt x="54" y="5"/>
                    <a:pt x="169" y="0"/>
                    <a:pt x="232" y="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0" name="Freeform 248">
              <a:extLst>
                <a:ext uri="{FF2B5EF4-FFF2-40B4-BE49-F238E27FC236}">
                  <a16:creationId xmlns:a16="http://schemas.microsoft.com/office/drawing/2014/main" id="{58251731-AB7D-54EF-2038-B200325D3893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5725" y="2924175"/>
              <a:ext cx="69850" cy="28575"/>
            </a:xfrm>
            <a:custGeom>
              <a:avLst/>
              <a:gdLst>
                <a:gd name="T0" fmla="*/ 234 w 234"/>
                <a:gd name="T1" fmla="*/ 66 h 98"/>
                <a:gd name="T2" fmla="*/ 202 w 234"/>
                <a:gd name="T3" fmla="*/ 98 h 98"/>
                <a:gd name="T4" fmla="*/ 32 w 234"/>
                <a:gd name="T5" fmla="*/ 98 h 98"/>
                <a:gd name="T6" fmla="*/ 0 w 234"/>
                <a:gd name="T7" fmla="*/ 65 h 98"/>
                <a:gd name="T8" fmla="*/ 234 w 234"/>
                <a:gd name="T9" fmla="*/ 6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34" h="98">
                  <a:moveTo>
                    <a:pt x="234" y="66"/>
                  </a:moveTo>
                  <a:cubicBezTo>
                    <a:pt x="224" y="76"/>
                    <a:pt x="213" y="87"/>
                    <a:pt x="202" y="98"/>
                  </a:cubicBezTo>
                  <a:cubicBezTo>
                    <a:pt x="146" y="52"/>
                    <a:pt x="89" y="52"/>
                    <a:pt x="32" y="98"/>
                  </a:cubicBezTo>
                  <a:cubicBezTo>
                    <a:pt x="21" y="87"/>
                    <a:pt x="11" y="76"/>
                    <a:pt x="0" y="65"/>
                  </a:cubicBezTo>
                  <a:cubicBezTo>
                    <a:pt x="57" y="0"/>
                    <a:pt x="181" y="0"/>
                    <a:pt x="234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1" name="Freeform 249">
              <a:extLst>
                <a:ext uri="{FF2B5EF4-FFF2-40B4-BE49-F238E27FC236}">
                  <a16:creationId xmlns:a16="http://schemas.microsoft.com/office/drawing/2014/main" id="{2F9A49D4-1919-DD7A-CC97-0591C7E76672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363" y="2662238"/>
              <a:ext cx="30163" cy="17463"/>
            </a:xfrm>
            <a:custGeom>
              <a:avLst/>
              <a:gdLst>
                <a:gd name="T0" fmla="*/ 29 w 102"/>
                <a:gd name="T1" fmla="*/ 56 h 58"/>
                <a:gd name="T2" fmla="*/ 0 w 102"/>
                <a:gd name="T3" fmla="*/ 28 h 58"/>
                <a:gd name="T4" fmla="*/ 102 w 102"/>
                <a:gd name="T5" fmla="*/ 30 h 58"/>
                <a:gd name="T6" fmla="*/ 70 w 102"/>
                <a:gd name="T7" fmla="*/ 57 h 58"/>
                <a:gd name="T8" fmla="*/ 62 w 102"/>
                <a:gd name="T9" fmla="*/ 58 h 58"/>
                <a:gd name="T10" fmla="*/ 29 w 102"/>
                <a:gd name="T11" fmla="*/ 56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2" h="58">
                  <a:moveTo>
                    <a:pt x="29" y="56"/>
                  </a:moveTo>
                  <a:cubicBezTo>
                    <a:pt x="21" y="48"/>
                    <a:pt x="11" y="38"/>
                    <a:pt x="0" y="28"/>
                  </a:cubicBezTo>
                  <a:cubicBezTo>
                    <a:pt x="24" y="0"/>
                    <a:pt x="69" y="0"/>
                    <a:pt x="102" y="30"/>
                  </a:cubicBezTo>
                  <a:cubicBezTo>
                    <a:pt x="91" y="39"/>
                    <a:pt x="81" y="48"/>
                    <a:pt x="70" y="57"/>
                  </a:cubicBezTo>
                  <a:cubicBezTo>
                    <a:pt x="68" y="58"/>
                    <a:pt x="65" y="58"/>
                    <a:pt x="62" y="58"/>
                  </a:cubicBezTo>
                  <a:cubicBezTo>
                    <a:pt x="52" y="58"/>
                    <a:pt x="42" y="57"/>
                    <a:pt x="29" y="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2" name="Freeform 250">
              <a:extLst>
                <a:ext uri="{FF2B5EF4-FFF2-40B4-BE49-F238E27FC236}">
                  <a16:creationId xmlns:a16="http://schemas.microsoft.com/office/drawing/2014/main" id="{E6A8AB82-6E11-BB64-85BB-79870CAFACC3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9875" y="2790825"/>
              <a:ext cx="30163" cy="17463"/>
            </a:xfrm>
            <a:custGeom>
              <a:avLst/>
              <a:gdLst>
                <a:gd name="T0" fmla="*/ 98 w 98"/>
                <a:gd name="T1" fmla="*/ 28 h 58"/>
                <a:gd name="T2" fmla="*/ 69 w 98"/>
                <a:gd name="T3" fmla="*/ 58 h 58"/>
                <a:gd name="T4" fmla="*/ 30 w 98"/>
                <a:gd name="T5" fmla="*/ 58 h 58"/>
                <a:gd name="T6" fmla="*/ 0 w 98"/>
                <a:gd name="T7" fmla="*/ 29 h 58"/>
                <a:gd name="T8" fmla="*/ 98 w 98"/>
                <a:gd name="T9" fmla="*/ 2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58">
                  <a:moveTo>
                    <a:pt x="98" y="28"/>
                  </a:moveTo>
                  <a:cubicBezTo>
                    <a:pt x="87" y="39"/>
                    <a:pt x="77" y="50"/>
                    <a:pt x="69" y="58"/>
                  </a:cubicBezTo>
                  <a:cubicBezTo>
                    <a:pt x="55" y="58"/>
                    <a:pt x="44" y="58"/>
                    <a:pt x="30" y="58"/>
                  </a:cubicBezTo>
                  <a:cubicBezTo>
                    <a:pt x="22" y="50"/>
                    <a:pt x="11" y="39"/>
                    <a:pt x="0" y="29"/>
                  </a:cubicBezTo>
                  <a:cubicBezTo>
                    <a:pt x="21" y="1"/>
                    <a:pt x="72" y="0"/>
                    <a:pt x="98" y="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3" name="Freeform 251">
              <a:extLst>
                <a:ext uri="{FF2B5EF4-FFF2-40B4-BE49-F238E27FC236}">
                  <a16:creationId xmlns:a16="http://schemas.microsoft.com/office/drawing/2014/main" id="{431A9AF5-5147-81CE-0BAF-888AD4B34A5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82850" y="2790825"/>
              <a:ext cx="28575" cy="17463"/>
            </a:xfrm>
            <a:custGeom>
              <a:avLst/>
              <a:gdLst>
                <a:gd name="T0" fmla="*/ 98 w 98"/>
                <a:gd name="T1" fmla="*/ 31 h 60"/>
                <a:gd name="T2" fmla="*/ 68 w 98"/>
                <a:gd name="T3" fmla="*/ 60 h 60"/>
                <a:gd name="T4" fmla="*/ 29 w 98"/>
                <a:gd name="T5" fmla="*/ 60 h 60"/>
                <a:gd name="T6" fmla="*/ 0 w 98"/>
                <a:gd name="T7" fmla="*/ 30 h 60"/>
                <a:gd name="T8" fmla="*/ 98 w 98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8" h="60">
                  <a:moveTo>
                    <a:pt x="98" y="31"/>
                  </a:moveTo>
                  <a:cubicBezTo>
                    <a:pt x="87" y="42"/>
                    <a:pt x="76" y="52"/>
                    <a:pt x="68" y="60"/>
                  </a:cubicBezTo>
                  <a:cubicBezTo>
                    <a:pt x="55" y="60"/>
                    <a:pt x="43" y="60"/>
                    <a:pt x="29" y="60"/>
                  </a:cubicBezTo>
                  <a:cubicBezTo>
                    <a:pt x="21" y="52"/>
                    <a:pt x="11" y="41"/>
                    <a:pt x="0" y="30"/>
                  </a:cubicBezTo>
                  <a:cubicBezTo>
                    <a:pt x="13" y="6"/>
                    <a:pt x="73" y="0"/>
                    <a:pt x="98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4" name="Freeform 252">
              <a:extLst>
                <a:ext uri="{FF2B5EF4-FFF2-40B4-BE49-F238E27FC236}">
                  <a16:creationId xmlns:a16="http://schemas.microsoft.com/office/drawing/2014/main" id="{4B4E16E9-CE8D-AB37-A497-2E9D9549747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46363" y="2955925"/>
              <a:ext cx="28575" cy="17463"/>
            </a:xfrm>
            <a:custGeom>
              <a:avLst/>
              <a:gdLst>
                <a:gd name="T0" fmla="*/ 63 w 96"/>
                <a:gd name="T1" fmla="*/ 58 h 58"/>
                <a:gd name="T2" fmla="*/ 29 w 96"/>
                <a:gd name="T3" fmla="*/ 58 h 58"/>
                <a:gd name="T4" fmla="*/ 0 w 96"/>
                <a:gd name="T5" fmla="*/ 29 h 58"/>
                <a:gd name="T6" fmla="*/ 96 w 96"/>
                <a:gd name="T7" fmla="*/ 25 h 58"/>
                <a:gd name="T8" fmla="*/ 63 w 96"/>
                <a:gd name="T9" fmla="*/ 58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58">
                  <a:moveTo>
                    <a:pt x="63" y="58"/>
                  </a:moveTo>
                  <a:cubicBezTo>
                    <a:pt x="54" y="58"/>
                    <a:pt x="43" y="58"/>
                    <a:pt x="29" y="58"/>
                  </a:cubicBezTo>
                  <a:cubicBezTo>
                    <a:pt x="21" y="50"/>
                    <a:pt x="11" y="39"/>
                    <a:pt x="0" y="29"/>
                  </a:cubicBezTo>
                  <a:cubicBezTo>
                    <a:pt x="21" y="1"/>
                    <a:pt x="68" y="0"/>
                    <a:pt x="96" y="25"/>
                  </a:cubicBezTo>
                  <a:cubicBezTo>
                    <a:pt x="85" y="36"/>
                    <a:pt x="74" y="46"/>
                    <a:pt x="63" y="5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5" name="Freeform 253">
              <a:extLst>
                <a:ext uri="{FF2B5EF4-FFF2-40B4-BE49-F238E27FC236}">
                  <a16:creationId xmlns:a16="http://schemas.microsoft.com/office/drawing/2014/main" id="{60830DE0-E2B2-846E-CD65-952C062C7B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40013" y="2794000"/>
              <a:ext cx="42863" cy="42863"/>
            </a:xfrm>
            <a:custGeom>
              <a:avLst/>
              <a:gdLst>
                <a:gd name="T0" fmla="*/ 73 w 144"/>
                <a:gd name="T1" fmla="*/ 144 h 144"/>
                <a:gd name="T2" fmla="*/ 0 w 144"/>
                <a:gd name="T3" fmla="*/ 72 h 144"/>
                <a:gd name="T4" fmla="*/ 71 w 144"/>
                <a:gd name="T5" fmla="*/ 0 h 144"/>
                <a:gd name="T6" fmla="*/ 144 w 144"/>
                <a:gd name="T7" fmla="*/ 72 h 144"/>
                <a:gd name="T8" fmla="*/ 73 w 144"/>
                <a:gd name="T9" fmla="*/ 144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3" y="144"/>
                  </a:moveTo>
                  <a:cubicBezTo>
                    <a:pt x="33" y="144"/>
                    <a:pt x="0" y="112"/>
                    <a:pt x="0" y="72"/>
                  </a:cubicBezTo>
                  <a:cubicBezTo>
                    <a:pt x="0" y="33"/>
                    <a:pt x="32" y="0"/>
                    <a:pt x="71" y="0"/>
                  </a:cubicBezTo>
                  <a:cubicBezTo>
                    <a:pt x="111" y="0"/>
                    <a:pt x="144" y="32"/>
                    <a:pt x="144" y="72"/>
                  </a:cubicBezTo>
                  <a:cubicBezTo>
                    <a:pt x="144" y="111"/>
                    <a:pt x="112" y="144"/>
                    <a:pt x="73" y="144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6" name="Freeform 254">
              <a:extLst>
                <a:ext uri="{FF2B5EF4-FFF2-40B4-BE49-F238E27FC236}">
                  <a16:creationId xmlns:a16="http://schemas.microsoft.com/office/drawing/2014/main" id="{D0E05873-7812-7CF6-E397-AB7A35EB1D8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97163" y="279400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2 h 144"/>
                <a:gd name="T4" fmla="*/ 72 w 144"/>
                <a:gd name="T5" fmla="*/ 0 h 144"/>
                <a:gd name="T6" fmla="*/ 144 w 144"/>
                <a:gd name="T7" fmla="*/ 72 h 144"/>
                <a:gd name="T8" fmla="*/ 72 w 144"/>
                <a:gd name="T9" fmla="*/ 144 h 144"/>
                <a:gd name="T10" fmla="*/ 96 w 144"/>
                <a:gd name="T11" fmla="*/ 73 h 144"/>
                <a:gd name="T12" fmla="*/ 73 w 144"/>
                <a:gd name="T13" fmla="*/ 48 h 144"/>
                <a:gd name="T14" fmla="*/ 48 w 144"/>
                <a:gd name="T15" fmla="*/ 71 h 144"/>
                <a:gd name="T16" fmla="*/ 71 w 144"/>
                <a:gd name="T17" fmla="*/ 96 h 144"/>
                <a:gd name="T18" fmla="*/ 96 w 144"/>
                <a:gd name="T19" fmla="*/ 73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1"/>
                    <a:pt x="0" y="72"/>
                  </a:cubicBezTo>
                  <a:cubicBezTo>
                    <a:pt x="0" y="32"/>
                    <a:pt x="32" y="0"/>
                    <a:pt x="72" y="0"/>
                  </a:cubicBezTo>
                  <a:cubicBezTo>
                    <a:pt x="112" y="0"/>
                    <a:pt x="144" y="33"/>
                    <a:pt x="144" y="72"/>
                  </a:cubicBezTo>
                  <a:cubicBezTo>
                    <a:pt x="144" y="112"/>
                    <a:pt x="111" y="144"/>
                    <a:pt x="72" y="144"/>
                  </a:cubicBezTo>
                  <a:close/>
                  <a:moveTo>
                    <a:pt x="96" y="73"/>
                  </a:moveTo>
                  <a:cubicBezTo>
                    <a:pt x="96" y="60"/>
                    <a:pt x="86" y="49"/>
                    <a:pt x="73" y="48"/>
                  </a:cubicBezTo>
                  <a:cubicBezTo>
                    <a:pt x="60" y="48"/>
                    <a:pt x="49" y="58"/>
                    <a:pt x="48" y="71"/>
                  </a:cubicBezTo>
                  <a:cubicBezTo>
                    <a:pt x="48" y="84"/>
                    <a:pt x="58" y="95"/>
                    <a:pt x="71" y="96"/>
                  </a:cubicBezTo>
                  <a:cubicBezTo>
                    <a:pt x="84" y="96"/>
                    <a:pt x="95" y="86"/>
                    <a:pt x="96" y="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7" name="Freeform 255">
              <a:extLst>
                <a:ext uri="{FF2B5EF4-FFF2-40B4-BE49-F238E27FC236}">
                  <a16:creationId xmlns:a16="http://schemas.microsoft.com/office/drawing/2014/main" id="{4B6CFCBF-7AC0-E0F7-172C-80AEF9D8747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82863" y="2792413"/>
              <a:ext cx="42863" cy="44450"/>
            </a:xfrm>
            <a:custGeom>
              <a:avLst/>
              <a:gdLst>
                <a:gd name="T0" fmla="*/ 144 w 144"/>
                <a:gd name="T1" fmla="*/ 74 h 145"/>
                <a:gd name="T2" fmla="*/ 72 w 144"/>
                <a:gd name="T3" fmla="*/ 145 h 145"/>
                <a:gd name="T4" fmla="*/ 0 w 144"/>
                <a:gd name="T5" fmla="*/ 72 h 145"/>
                <a:gd name="T6" fmla="*/ 73 w 144"/>
                <a:gd name="T7" fmla="*/ 1 h 145"/>
                <a:gd name="T8" fmla="*/ 144 w 144"/>
                <a:gd name="T9" fmla="*/ 74 h 145"/>
                <a:gd name="T10" fmla="*/ 96 w 144"/>
                <a:gd name="T11" fmla="*/ 72 h 145"/>
                <a:gd name="T12" fmla="*/ 71 w 144"/>
                <a:gd name="T13" fmla="*/ 49 h 145"/>
                <a:gd name="T14" fmla="*/ 48 w 144"/>
                <a:gd name="T15" fmla="*/ 74 h 145"/>
                <a:gd name="T16" fmla="*/ 73 w 144"/>
                <a:gd name="T17" fmla="*/ 97 h 145"/>
                <a:gd name="T18" fmla="*/ 96 w 144"/>
                <a:gd name="T19" fmla="*/ 72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5">
                  <a:moveTo>
                    <a:pt x="144" y="74"/>
                  </a:moveTo>
                  <a:cubicBezTo>
                    <a:pt x="144" y="113"/>
                    <a:pt x="111" y="145"/>
                    <a:pt x="72" y="145"/>
                  </a:cubicBezTo>
                  <a:cubicBezTo>
                    <a:pt x="32" y="145"/>
                    <a:pt x="0" y="112"/>
                    <a:pt x="0" y="72"/>
                  </a:cubicBezTo>
                  <a:cubicBezTo>
                    <a:pt x="0" y="33"/>
                    <a:pt x="34" y="0"/>
                    <a:pt x="73" y="1"/>
                  </a:cubicBezTo>
                  <a:cubicBezTo>
                    <a:pt x="113" y="2"/>
                    <a:pt x="144" y="34"/>
                    <a:pt x="144" y="74"/>
                  </a:cubicBezTo>
                  <a:close/>
                  <a:moveTo>
                    <a:pt x="96" y="72"/>
                  </a:moveTo>
                  <a:cubicBezTo>
                    <a:pt x="96" y="59"/>
                    <a:pt x="84" y="49"/>
                    <a:pt x="71" y="49"/>
                  </a:cubicBezTo>
                  <a:cubicBezTo>
                    <a:pt x="58" y="49"/>
                    <a:pt x="48" y="61"/>
                    <a:pt x="48" y="74"/>
                  </a:cubicBezTo>
                  <a:cubicBezTo>
                    <a:pt x="48" y="87"/>
                    <a:pt x="60" y="97"/>
                    <a:pt x="73" y="97"/>
                  </a:cubicBezTo>
                  <a:cubicBezTo>
                    <a:pt x="86" y="97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8" name="Freeform 256">
              <a:extLst>
                <a:ext uri="{FF2B5EF4-FFF2-40B4-BE49-F238E27FC236}">
                  <a16:creationId xmlns:a16="http://schemas.microsoft.com/office/drawing/2014/main" id="{F01FDF60-7B08-7004-1749-CDB13CB9E9CE}"/>
                </a:ext>
              </a:extLst>
            </p:cNvPr>
            <p:cNvSpPr>
              <a:spLocks/>
            </p:cNvSpPr>
            <p:nvPr/>
          </p:nvSpPr>
          <p:spPr bwMode="auto">
            <a:xfrm>
              <a:off x="2603500" y="2722563"/>
              <a:ext cx="57150" cy="55563"/>
            </a:xfrm>
            <a:custGeom>
              <a:avLst/>
              <a:gdLst>
                <a:gd name="T0" fmla="*/ 4 w 194"/>
                <a:gd name="T1" fmla="*/ 191 h 191"/>
                <a:gd name="T2" fmla="*/ 194 w 194"/>
                <a:gd name="T3" fmla="*/ 1 h 191"/>
                <a:gd name="T4" fmla="*/ 194 w 194"/>
                <a:gd name="T5" fmla="*/ 47 h 191"/>
                <a:gd name="T6" fmla="*/ 94 w 194"/>
                <a:gd name="T7" fmla="*/ 90 h 191"/>
                <a:gd name="T8" fmla="*/ 51 w 194"/>
                <a:gd name="T9" fmla="*/ 191 h 191"/>
                <a:gd name="T10" fmla="*/ 4 w 194"/>
                <a:gd name="T11" fmla="*/ 191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94" h="191">
                  <a:moveTo>
                    <a:pt x="4" y="191"/>
                  </a:moveTo>
                  <a:cubicBezTo>
                    <a:pt x="0" y="98"/>
                    <a:pt x="83" y="0"/>
                    <a:pt x="194" y="1"/>
                  </a:cubicBezTo>
                  <a:cubicBezTo>
                    <a:pt x="194" y="16"/>
                    <a:pt x="194" y="31"/>
                    <a:pt x="194" y="47"/>
                  </a:cubicBezTo>
                  <a:cubicBezTo>
                    <a:pt x="156" y="50"/>
                    <a:pt x="121" y="62"/>
                    <a:pt x="94" y="90"/>
                  </a:cubicBezTo>
                  <a:cubicBezTo>
                    <a:pt x="66" y="118"/>
                    <a:pt x="52" y="152"/>
                    <a:pt x="51" y="191"/>
                  </a:cubicBezTo>
                  <a:cubicBezTo>
                    <a:pt x="35" y="191"/>
                    <a:pt x="19" y="191"/>
                    <a:pt x="4" y="19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69" name="Freeform 257">
              <a:extLst>
                <a:ext uri="{FF2B5EF4-FFF2-40B4-BE49-F238E27FC236}">
                  <a16:creationId xmlns:a16="http://schemas.microsoft.com/office/drawing/2014/main" id="{03446F57-103D-C2D8-5583-866AE0DBBC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482850" y="2908300"/>
              <a:ext cx="85725" cy="55563"/>
            </a:xfrm>
            <a:custGeom>
              <a:avLst/>
              <a:gdLst>
                <a:gd name="T0" fmla="*/ 286 w 286"/>
                <a:gd name="T1" fmla="*/ 0 h 190"/>
                <a:gd name="T2" fmla="*/ 286 w 286"/>
                <a:gd name="T3" fmla="*/ 190 h 190"/>
                <a:gd name="T4" fmla="*/ 0 w 286"/>
                <a:gd name="T5" fmla="*/ 190 h 190"/>
                <a:gd name="T6" fmla="*/ 0 w 286"/>
                <a:gd name="T7" fmla="*/ 0 h 190"/>
                <a:gd name="T8" fmla="*/ 286 w 286"/>
                <a:gd name="T9" fmla="*/ 0 h 190"/>
                <a:gd name="T10" fmla="*/ 238 w 286"/>
                <a:gd name="T11" fmla="*/ 48 h 190"/>
                <a:gd name="T12" fmla="*/ 48 w 286"/>
                <a:gd name="T13" fmla="*/ 48 h 190"/>
                <a:gd name="T14" fmla="*/ 48 w 286"/>
                <a:gd name="T15" fmla="*/ 142 h 190"/>
                <a:gd name="T16" fmla="*/ 238 w 286"/>
                <a:gd name="T17" fmla="*/ 142 h 190"/>
                <a:gd name="T18" fmla="*/ 238 w 286"/>
                <a:gd name="T19" fmla="*/ 48 h 1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90">
                  <a:moveTo>
                    <a:pt x="286" y="0"/>
                  </a:moveTo>
                  <a:cubicBezTo>
                    <a:pt x="286" y="64"/>
                    <a:pt x="286" y="126"/>
                    <a:pt x="286" y="190"/>
                  </a:cubicBezTo>
                  <a:cubicBezTo>
                    <a:pt x="191" y="190"/>
                    <a:pt x="96" y="190"/>
                    <a:pt x="0" y="190"/>
                  </a:cubicBezTo>
                  <a:cubicBezTo>
                    <a:pt x="0" y="127"/>
                    <a:pt x="0" y="64"/>
                    <a:pt x="0" y="0"/>
                  </a:cubicBezTo>
                  <a:cubicBezTo>
                    <a:pt x="95" y="0"/>
                    <a:pt x="190" y="0"/>
                    <a:pt x="286" y="0"/>
                  </a:cubicBezTo>
                  <a:close/>
                  <a:moveTo>
                    <a:pt x="238" y="48"/>
                  </a:moveTo>
                  <a:cubicBezTo>
                    <a:pt x="174" y="48"/>
                    <a:pt x="111" y="48"/>
                    <a:pt x="48" y="48"/>
                  </a:cubicBezTo>
                  <a:cubicBezTo>
                    <a:pt x="48" y="80"/>
                    <a:pt x="48" y="111"/>
                    <a:pt x="48" y="142"/>
                  </a:cubicBezTo>
                  <a:cubicBezTo>
                    <a:pt x="112" y="142"/>
                    <a:pt x="175" y="142"/>
                    <a:pt x="238" y="142"/>
                  </a:cubicBezTo>
                  <a:cubicBezTo>
                    <a:pt x="238" y="111"/>
                    <a:pt x="238" y="80"/>
                    <a:pt x="238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0" name="Group 469">
            <a:extLst>
              <a:ext uri="{FF2B5EF4-FFF2-40B4-BE49-F238E27FC236}">
                <a16:creationId xmlns:a16="http://schemas.microsoft.com/office/drawing/2014/main" id="{EE44D3A8-80D0-99E5-4768-110A4E7DDCEA}"/>
              </a:ext>
            </a:extLst>
          </p:cNvPr>
          <p:cNvGrpSpPr/>
          <p:nvPr/>
        </p:nvGrpSpPr>
        <p:grpSpPr>
          <a:xfrm>
            <a:off x="4933906" y="4338148"/>
            <a:ext cx="427039" cy="430213"/>
            <a:chOff x="5003800" y="2876550"/>
            <a:chExt cx="427038" cy="430213"/>
          </a:xfrm>
          <a:solidFill>
            <a:srgbClr val="43266B"/>
          </a:solidFill>
        </p:grpSpPr>
        <p:sp>
          <p:nvSpPr>
            <p:cNvPr id="471" name="Freeform 5">
              <a:extLst>
                <a:ext uri="{FF2B5EF4-FFF2-40B4-BE49-F238E27FC236}">
                  <a16:creationId xmlns:a16="http://schemas.microsoft.com/office/drawing/2014/main" id="{8B87F428-6529-0713-98E4-A732CB365C3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03800" y="2876550"/>
              <a:ext cx="427038" cy="430213"/>
            </a:xfrm>
            <a:custGeom>
              <a:avLst/>
              <a:gdLst>
                <a:gd name="T0" fmla="*/ 1431 w 1536"/>
                <a:gd name="T1" fmla="*/ 875 h 1543"/>
                <a:gd name="T2" fmla="*/ 1243 w 1536"/>
                <a:gd name="T3" fmla="*/ 791 h 1543"/>
                <a:gd name="T4" fmla="*/ 1224 w 1536"/>
                <a:gd name="T5" fmla="*/ 1187 h 1543"/>
                <a:gd name="T6" fmla="*/ 1223 w 1536"/>
                <a:gd name="T7" fmla="*/ 1469 h 1543"/>
                <a:gd name="T8" fmla="*/ 791 w 1536"/>
                <a:gd name="T9" fmla="*/ 1243 h 1543"/>
                <a:gd name="T10" fmla="*/ 874 w 1536"/>
                <a:gd name="T11" fmla="*/ 1420 h 1543"/>
                <a:gd name="T12" fmla="*/ 662 w 1536"/>
                <a:gd name="T13" fmla="*/ 1423 h 1543"/>
                <a:gd name="T14" fmla="*/ 745 w 1536"/>
                <a:gd name="T15" fmla="*/ 1243 h 1543"/>
                <a:gd name="T16" fmla="*/ 368 w 1536"/>
                <a:gd name="T17" fmla="*/ 1259 h 1543"/>
                <a:gd name="T18" fmla="*/ 270 w 1536"/>
                <a:gd name="T19" fmla="*/ 1454 h 1543"/>
                <a:gd name="T20" fmla="*/ 182 w 1536"/>
                <a:gd name="T21" fmla="*/ 1201 h 1543"/>
                <a:gd name="T22" fmla="*/ 207 w 1536"/>
                <a:gd name="T23" fmla="*/ 1460 h 1543"/>
                <a:gd name="T24" fmla="*/ 95 w 1536"/>
                <a:gd name="T25" fmla="*/ 1464 h 1543"/>
                <a:gd name="T26" fmla="*/ 312 w 1536"/>
                <a:gd name="T27" fmla="*/ 1188 h 1543"/>
                <a:gd name="T28" fmla="*/ 294 w 1536"/>
                <a:gd name="T29" fmla="*/ 803 h 1543"/>
                <a:gd name="T30" fmla="*/ 207 w 1536"/>
                <a:gd name="T31" fmla="*/ 805 h 1543"/>
                <a:gd name="T32" fmla="*/ 85 w 1536"/>
                <a:gd name="T33" fmla="*/ 663 h 1543"/>
                <a:gd name="T34" fmla="*/ 291 w 1536"/>
                <a:gd name="T35" fmla="*/ 745 h 1543"/>
                <a:gd name="T36" fmla="*/ 342 w 1536"/>
                <a:gd name="T37" fmla="*/ 610 h 1543"/>
                <a:gd name="T38" fmla="*/ 694 w 1536"/>
                <a:gd name="T39" fmla="*/ 1191 h 1543"/>
                <a:gd name="T40" fmla="*/ 396 w 1536"/>
                <a:gd name="T41" fmla="*/ 552 h 1543"/>
                <a:gd name="T42" fmla="*/ 354 w 1536"/>
                <a:gd name="T43" fmla="*/ 535 h 1543"/>
                <a:gd name="T44" fmla="*/ 312 w 1536"/>
                <a:gd name="T45" fmla="*/ 348 h 1543"/>
                <a:gd name="T46" fmla="*/ 317 w 1536"/>
                <a:gd name="T47" fmla="*/ 70 h 1543"/>
                <a:gd name="T48" fmla="*/ 745 w 1536"/>
                <a:gd name="T49" fmla="*/ 293 h 1543"/>
                <a:gd name="T50" fmla="*/ 663 w 1536"/>
                <a:gd name="T51" fmla="*/ 126 h 1543"/>
                <a:gd name="T52" fmla="*/ 786 w 1536"/>
                <a:gd name="T53" fmla="*/ 0 h 1543"/>
                <a:gd name="T54" fmla="*/ 805 w 1536"/>
                <a:gd name="T55" fmla="*/ 207 h 1543"/>
                <a:gd name="T56" fmla="*/ 1086 w 1536"/>
                <a:gd name="T57" fmla="*/ 414 h 1543"/>
                <a:gd name="T58" fmla="*/ 1156 w 1536"/>
                <a:gd name="T59" fmla="*/ 181 h 1543"/>
                <a:gd name="T60" fmla="*/ 1438 w 1536"/>
                <a:gd name="T61" fmla="*/ 344 h 1543"/>
                <a:gd name="T62" fmla="*/ 1426 w 1536"/>
                <a:gd name="T63" fmla="*/ 119 h 1543"/>
                <a:gd name="T64" fmla="*/ 1321 w 1536"/>
                <a:gd name="T65" fmla="*/ 337 h 1543"/>
                <a:gd name="T66" fmla="*/ 1225 w 1536"/>
                <a:gd name="T67" fmla="*/ 348 h 1543"/>
                <a:gd name="T68" fmla="*/ 1308 w 1536"/>
                <a:gd name="T69" fmla="*/ 746 h 1543"/>
                <a:gd name="T70" fmla="*/ 1531 w 1536"/>
                <a:gd name="T71" fmla="*/ 735 h 1543"/>
                <a:gd name="T72" fmla="*/ 207 w 1536"/>
                <a:gd name="T73" fmla="*/ 337 h 1543"/>
                <a:gd name="T74" fmla="*/ 76 w 1536"/>
                <a:gd name="T75" fmla="*/ 207 h 1543"/>
                <a:gd name="T76" fmla="*/ 1199 w 1536"/>
                <a:gd name="T77" fmla="*/ 1330 h 1543"/>
                <a:gd name="T78" fmla="*/ 1328 w 1536"/>
                <a:gd name="T79" fmla="*/ 1199 h 1543"/>
                <a:gd name="T80" fmla="*/ 768 w 1536"/>
                <a:gd name="T81" fmla="*/ 45 h 1543"/>
                <a:gd name="T82" fmla="*/ 168 w 1536"/>
                <a:gd name="T83" fmla="*/ 769 h 1543"/>
                <a:gd name="T84" fmla="*/ 106 w 1536"/>
                <a:gd name="T85" fmla="*/ 830 h 1543"/>
                <a:gd name="T86" fmla="*/ 1430 w 1536"/>
                <a:gd name="T87" fmla="*/ 830 h 1543"/>
                <a:gd name="T88" fmla="*/ 1368 w 1536"/>
                <a:gd name="T89" fmla="*/ 768 h 1543"/>
                <a:gd name="T90" fmla="*/ 768 w 1536"/>
                <a:gd name="T91" fmla="*/ 1491 h 15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536" h="1543">
                  <a:moveTo>
                    <a:pt x="1536" y="786"/>
                  </a:moveTo>
                  <a:cubicBezTo>
                    <a:pt x="1535" y="790"/>
                    <a:pt x="1533" y="793"/>
                    <a:pt x="1532" y="797"/>
                  </a:cubicBezTo>
                  <a:cubicBezTo>
                    <a:pt x="1518" y="843"/>
                    <a:pt x="1479" y="873"/>
                    <a:pt x="1431" y="875"/>
                  </a:cubicBezTo>
                  <a:cubicBezTo>
                    <a:pt x="1386" y="876"/>
                    <a:pt x="1344" y="848"/>
                    <a:pt x="1329" y="804"/>
                  </a:cubicBezTo>
                  <a:cubicBezTo>
                    <a:pt x="1325" y="793"/>
                    <a:pt x="1320" y="790"/>
                    <a:pt x="1310" y="791"/>
                  </a:cubicBezTo>
                  <a:cubicBezTo>
                    <a:pt x="1288" y="791"/>
                    <a:pt x="1266" y="791"/>
                    <a:pt x="1243" y="791"/>
                  </a:cubicBezTo>
                  <a:cubicBezTo>
                    <a:pt x="1239" y="847"/>
                    <a:pt x="1228" y="900"/>
                    <a:pt x="1207" y="950"/>
                  </a:cubicBezTo>
                  <a:cubicBezTo>
                    <a:pt x="1186" y="1001"/>
                    <a:pt x="1157" y="1046"/>
                    <a:pt x="1122" y="1085"/>
                  </a:cubicBezTo>
                  <a:cubicBezTo>
                    <a:pt x="1156" y="1119"/>
                    <a:pt x="1190" y="1153"/>
                    <a:pt x="1224" y="1187"/>
                  </a:cubicBezTo>
                  <a:cubicBezTo>
                    <a:pt x="1317" y="1123"/>
                    <a:pt x="1423" y="1159"/>
                    <a:pt x="1471" y="1225"/>
                  </a:cubicBezTo>
                  <a:cubicBezTo>
                    <a:pt x="1522" y="1295"/>
                    <a:pt x="1515" y="1393"/>
                    <a:pt x="1453" y="1454"/>
                  </a:cubicBezTo>
                  <a:cubicBezTo>
                    <a:pt x="1391" y="1516"/>
                    <a:pt x="1293" y="1522"/>
                    <a:pt x="1223" y="1469"/>
                  </a:cubicBezTo>
                  <a:cubicBezTo>
                    <a:pt x="1157" y="1420"/>
                    <a:pt x="1124" y="1315"/>
                    <a:pt x="1188" y="1223"/>
                  </a:cubicBezTo>
                  <a:cubicBezTo>
                    <a:pt x="1154" y="1189"/>
                    <a:pt x="1121" y="1156"/>
                    <a:pt x="1086" y="1122"/>
                  </a:cubicBezTo>
                  <a:cubicBezTo>
                    <a:pt x="1003" y="1195"/>
                    <a:pt x="905" y="1236"/>
                    <a:pt x="791" y="1243"/>
                  </a:cubicBezTo>
                  <a:cubicBezTo>
                    <a:pt x="791" y="1269"/>
                    <a:pt x="790" y="1294"/>
                    <a:pt x="791" y="1318"/>
                  </a:cubicBezTo>
                  <a:cubicBezTo>
                    <a:pt x="792" y="1322"/>
                    <a:pt x="800" y="1327"/>
                    <a:pt x="805" y="1329"/>
                  </a:cubicBezTo>
                  <a:cubicBezTo>
                    <a:pt x="846" y="1346"/>
                    <a:pt x="870" y="1376"/>
                    <a:pt x="874" y="1420"/>
                  </a:cubicBezTo>
                  <a:cubicBezTo>
                    <a:pt x="878" y="1462"/>
                    <a:pt x="861" y="1496"/>
                    <a:pt x="826" y="1519"/>
                  </a:cubicBezTo>
                  <a:cubicBezTo>
                    <a:pt x="789" y="1542"/>
                    <a:pt x="751" y="1543"/>
                    <a:pt x="714" y="1521"/>
                  </a:cubicBezTo>
                  <a:cubicBezTo>
                    <a:pt x="677" y="1499"/>
                    <a:pt x="659" y="1465"/>
                    <a:pt x="662" y="1423"/>
                  </a:cubicBezTo>
                  <a:cubicBezTo>
                    <a:pt x="664" y="1378"/>
                    <a:pt x="688" y="1346"/>
                    <a:pt x="731" y="1330"/>
                  </a:cubicBezTo>
                  <a:cubicBezTo>
                    <a:pt x="743" y="1325"/>
                    <a:pt x="746" y="1319"/>
                    <a:pt x="746" y="1307"/>
                  </a:cubicBezTo>
                  <a:cubicBezTo>
                    <a:pt x="745" y="1286"/>
                    <a:pt x="745" y="1265"/>
                    <a:pt x="745" y="1243"/>
                  </a:cubicBezTo>
                  <a:cubicBezTo>
                    <a:pt x="632" y="1236"/>
                    <a:pt x="533" y="1196"/>
                    <a:pt x="450" y="1121"/>
                  </a:cubicBezTo>
                  <a:cubicBezTo>
                    <a:pt x="416" y="1155"/>
                    <a:pt x="382" y="1189"/>
                    <a:pt x="348" y="1223"/>
                  </a:cubicBezTo>
                  <a:cubicBezTo>
                    <a:pt x="354" y="1234"/>
                    <a:pt x="362" y="1246"/>
                    <a:pt x="368" y="1259"/>
                  </a:cubicBezTo>
                  <a:cubicBezTo>
                    <a:pt x="401" y="1335"/>
                    <a:pt x="375" y="1427"/>
                    <a:pt x="308" y="1473"/>
                  </a:cubicBezTo>
                  <a:cubicBezTo>
                    <a:pt x="299" y="1479"/>
                    <a:pt x="288" y="1483"/>
                    <a:pt x="279" y="1475"/>
                  </a:cubicBezTo>
                  <a:cubicBezTo>
                    <a:pt x="274" y="1470"/>
                    <a:pt x="269" y="1460"/>
                    <a:pt x="270" y="1454"/>
                  </a:cubicBezTo>
                  <a:cubicBezTo>
                    <a:pt x="272" y="1446"/>
                    <a:pt x="279" y="1439"/>
                    <a:pt x="286" y="1434"/>
                  </a:cubicBezTo>
                  <a:cubicBezTo>
                    <a:pt x="331" y="1399"/>
                    <a:pt x="349" y="1339"/>
                    <a:pt x="330" y="1286"/>
                  </a:cubicBezTo>
                  <a:cubicBezTo>
                    <a:pt x="309" y="1225"/>
                    <a:pt x="245" y="1188"/>
                    <a:pt x="182" y="1201"/>
                  </a:cubicBezTo>
                  <a:cubicBezTo>
                    <a:pt x="120" y="1213"/>
                    <a:pt x="74" y="1270"/>
                    <a:pt x="76" y="1332"/>
                  </a:cubicBezTo>
                  <a:cubicBezTo>
                    <a:pt x="79" y="1398"/>
                    <a:pt x="127" y="1452"/>
                    <a:pt x="192" y="1459"/>
                  </a:cubicBezTo>
                  <a:cubicBezTo>
                    <a:pt x="197" y="1459"/>
                    <a:pt x="202" y="1460"/>
                    <a:pt x="207" y="1460"/>
                  </a:cubicBezTo>
                  <a:cubicBezTo>
                    <a:pt x="221" y="1462"/>
                    <a:pt x="229" y="1470"/>
                    <a:pt x="229" y="1483"/>
                  </a:cubicBezTo>
                  <a:cubicBezTo>
                    <a:pt x="228" y="1497"/>
                    <a:pt x="219" y="1505"/>
                    <a:pt x="203" y="1505"/>
                  </a:cubicBezTo>
                  <a:cubicBezTo>
                    <a:pt x="163" y="1504"/>
                    <a:pt x="126" y="1491"/>
                    <a:pt x="95" y="1464"/>
                  </a:cubicBezTo>
                  <a:cubicBezTo>
                    <a:pt x="22" y="1403"/>
                    <a:pt x="10" y="1299"/>
                    <a:pt x="67" y="1223"/>
                  </a:cubicBezTo>
                  <a:cubicBezTo>
                    <a:pt x="123" y="1149"/>
                    <a:pt x="227" y="1132"/>
                    <a:pt x="306" y="1184"/>
                  </a:cubicBezTo>
                  <a:cubicBezTo>
                    <a:pt x="308" y="1186"/>
                    <a:pt x="311" y="1187"/>
                    <a:pt x="312" y="1188"/>
                  </a:cubicBezTo>
                  <a:cubicBezTo>
                    <a:pt x="346" y="1154"/>
                    <a:pt x="380" y="1120"/>
                    <a:pt x="414" y="1086"/>
                  </a:cubicBezTo>
                  <a:cubicBezTo>
                    <a:pt x="381" y="1048"/>
                    <a:pt x="352" y="1005"/>
                    <a:pt x="332" y="957"/>
                  </a:cubicBezTo>
                  <a:cubicBezTo>
                    <a:pt x="310" y="908"/>
                    <a:pt x="297" y="857"/>
                    <a:pt x="294" y="803"/>
                  </a:cubicBezTo>
                  <a:cubicBezTo>
                    <a:pt x="294" y="793"/>
                    <a:pt x="290" y="790"/>
                    <a:pt x="281" y="791"/>
                  </a:cubicBezTo>
                  <a:cubicBezTo>
                    <a:pt x="263" y="791"/>
                    <a:pt x="245" y="791"/>
                    <a:pt x="227" y="790"/>
                  </a:cubicBezTo>
                  <a:cubicBezTo>
                    <a:pt x="215" y="790"/>
                    <a:pt x="211" y="794"/>
                    <a:pt x="207" y="805"/>
                  </a:cubicBezTo>
                  <a:cubicBezTo>
                    <a:pt x="189" y="855"/>
                    <a:pt x="139" y="883"/>
                    <a:pt x="86" y="873"/>
                  </a:cubicBezTo>
                  <a:cubicBezTo>
                    <a:pt x="38" y="864"/>
                    <a:pt x="0" y="819"/>
                    <a:pt x="0" y="769"/>
                  </a:cubicBezTo>
                  <a:cubicBezTo>
                    <a:pt x="0" y="718"/>
                    <a:pt x="36" y="673"/>
                    <a:pt x="85" y="663"/>
                  </a:cubicBezTo>
                  <a:cubicBezTo>
                    <a:pt x="137" y="653"/>
                    <a:pt x="189" y="681"/>
                    <a:pt x="206" y="730"/>
                  </a:cubicBezTo>
                  <a:cubicBezTo>
                    <a:pt x="211" y="743"/>
                    <a:pt x="217" y="746"/>
                    <a:pt x="229" y="746"/>
                  </a:cubicBezTo>
                  <a:cubicBezTo>
                    <a:pt x="250" y="745"/>
                    <a:pt x="270" y="745"/>
                    <a:pt x="291" y="745"/>
                  </a:cubicBezTo>
                  <a:cubicBezTo>
                    <a:pt x="296" y="715"/>
                    <a:pt x="301" y="686"/>
                    <a:pt x="306" y="657"/>
                  </a:cubicBezTo>
                  <a:cubicBezTo>
                    <a:pt x="307" y="649"/>
                    <a:pt x="310" y="641"/>
                    <a:pt x="312" y="632"/>
                  </a:cubicBezTo>
                  <a:cubicBezTo>
                    <a:pt x="318" y="614"/>
                    <a:pt x="328" y="606"/>
                    <a:pt x="342" y="610"/>
                  </a:cubicBezTo>
                  <a:cubicBezTo>
                    <a:pt x="356" y="614"/>
                    <a:pt x="360" y="626"/>
                    <a:pt x="356" y="645"/>
                  </a:cubicBezTo>
                  <a:cubicBezTo>
                    <a:pt x="349" y="679"/>
                    <a:pt x="341" y="714"/>
                    <a:pt x="339" y="749"/>
                  </a:cubicBezTo>
                  <a:cubicBezTo>
                    <a:pt x="327" y="963"/>
                    <a:pt x="482" y="1156"/>
                    <a:pt x="694" y="1191"/>
                  </a:cubicBezTo>
                  <a:cubicBezTo>
                    <a:pt x="920" y="1229"/>
                    <a:pt x="1132" y="1091"/>
                    <a:pt x="1186" y="868"/>
                  </a:cubicBezTo>
                  <a:cubicBezTo>
                    <a:pt x="1245" y="628"/>
                    <a:pt x="1086" y="386"/>
                    <a:pt x="842" y="345"/>
                  </a:cubicBezTo>
                  <a:cubicBezTo>
                    <a:pt x="662" y="314"/>
                    <a:pt x="488" y="395"/>
                    <a:pt x="396" y="552"/>
                  </a:cubicBezTo>
                  <a:cubicBezTo>
                    <a:pt x="395" y="554"/>
                    <a:pt x="394" y="556"/>
                    <a:pt x="393" y="558"/>
                  </a:cubicBezTo>
                  <a:cubicBezTo>
                    <a:pt x="384" y="571"/>
                    <a:pt x="371" y="575"/>
                    <a:pt x="360" y="568"/>
                  </a:cubicBezTo>
                  <a:cubicBezTo>
                    <a:pt x="349" y="561"/>
                    <a:pt x="345" y="548"/>
                    <a:pt x="354" y="535"/>
                  </a:cubicBezTo>
                  <a:cubicBezTo>
                    <a:pt x="370" y="510"/>
                    <a:pt x="388" y="486"/>
                    <a:pt x="405" y="462"/>
                  </a:cubicBezTo>
                  <a:cubicBezTo>
                    <a:pt x="408" y="457"/>
                    <a:pt x="412" y="453"/>
                    <a:pt x="415" y="450"/>
                  </a:cubicBezTo>
                  <a:cubicBezTo>
                    <a:pt x="380" y="416"/>
                    <a:pt x="346" y="382"/>
                    <a:pt x="312" y="348"/>
                  </a:cubicBezTo>
                  <a:cubicBezTo>
                    <a:pt x="225" y="410"/>
                    <a:pt x="119" y="383"/>
                    <a:pt x="67" y="313"/>
                  </a:cubicBezTo>
                  <a:cubicBezTo>
                    <a:pt x="13" y="242"/>
                    <a:pt x="21" y="142"/>
                    <a:pt x="84" y="81"/>
                  </a:cubicBezTo>
                  <a:cubicBezTo>
                    <a:pt x="149" y="19"/>
                    <a:pt x="248" y="14"/>
                    <a:pt x="317" y="70"/>
                  </a:cubicBezTo>
                  <a:cubicBezTo>
                    <a:pt x="386" y="126"/>
                    <a:pt x="407" y="229"/>
                    <a:pt x="349" y="311"/>
                  </a:cubicBezTo>
                  <a:cubicBezTo>
                    <a:pt x="383" y="345"/>
                    <a:pt x="416" y="379"/>
                    <a:pt x="451" y="413"/>
                  </a:cubicBezTo>
                  <a:cubicBezTo>
                    <a:pt x="533" y="341"/>
                    <a:pt x="631" y="300"/>
                    <a:pt x="745" y="293"/>
                  </a:cubicBezTo>
                  <a:cubicBezTo>
                    <a:pt x="745" y="267"/>
                    <a:pt x="746" y="241"/>
                    <a:pt x="745" y="216"/>
                  </a:cubicBezTo>
                  <a:cubicBezTo>
                    <a:pt x="744" y="213"/>
                    <a:pt x="737" y="209"/>
                    <a:pt x="732" y="208"/>
                  </a:cubicBezTo>
                  <a:cubicBezTo>
                    <a:pt x="694" y="193"/>
                    <a:pt x="670" y="166"/>
                    <a:pt x="663" y="126"/>
                  </a:cubicBezTo>
                  <a:cubicBezTo>
                    <a:pt x="656" y="84"/>
                    <a:pt x="669" y="49"/>
                    <a:pt x="702" y="23"/>
                  </a:cubicBezTo>
                  <a:cubicBezTo>
                    <a:pt x="716" y="13"/>
                    <a:pt x="734" y="8"/>
                    <a:pt x="750" y="0"/>
                  </a:cubicBezTo>
                  <a:cubicBezTo>
                    <a:pt x="762" y="0"/>
                    <a:pt x="774" y="0"/>
                    <a:pt x="786" y="0"/>
                  </a:cubicBezTo>
                  <a:cubicBezTo>
                    <a:pt x="796" y="4"/>
                    <a:pt x="806" y="6"/>
                    <a:pt x="815" y="11"/>
                  </a:cubicBezTo>
                  <a:cubicBezTo>
                    <a:pt x="855" y="32"/>
                    <a:pt x="876" y="66"/>
                    <a:pt x="874" y="111"/>
                  </a:cubicBezTo>
                  <a:cubicBezTo>
                    <a:pt x="873" y="157"/>
                    <a:pt x="848" y="189"/>
                    <a:pt x="805" y="207"/>
                  </a:cubicBezTo>
                  <a:cubicBezTo>
                    <a:pt x="800" y="209"/>
                    <a:pt x="792" y="213"/>
                    <a:pt x="791" y="216"/>
                  </a:cubicBezTo>
                  <a:cubicBezTo>
                    <a:pt x="790" y="241"/>
                    <a:pt x="791" y="267"/>
                    <a:pt x="791" y="293"/>
                  </a:cubicBezTo>
                  <a:cubicBezTo>
                    <a:pt x="905" y="300"/>
                    <a:pt x="1004" y="341"/>
                    <a:pt x="1086" y="414"/>
                  </a:cubicBezTo>
                  <a:cubicBezTo>
                    <a:pt x="1121" y="380"/>
                    <a:pt x="1154" y="347"/>
                    <a:pt x="1188" y="313"/>
                  </a:cubicBezTo>
                  <a:cubicBezTo>
                    <a:pt x="1187" y="310"/>
                    <a:pt x="1184" y="306"/>
                    <a:pt x="1182" y="302"/>
                  </a:cubicBezTo>
                  <a:cubicBezTo>
                    <a:pt x="1158" y="265"/>
                    <a:pt x="1150" y="224"/>
                    <a:pt x="1156" y="181"/>
                  </a:cubicBezTo>
                  <a:cubicBezTo>
                    <a:pt x="1166" y="105"/>
                    <a:pt x="1229" y="42"/>
                    <a:pt x="1303" y="33"/>
                  </a:cubicBezTo>
                  <a:cubicBezTo>
                    <a:pt x="1385" y="23"/>
                    <a:pt x="1460" y="65"/>
                    <a:pt x="1491" y="139"/>
                  </a:cubicBezTo>
                  <a:cubicBezTo>
                    <a:pt x="1522" y="211"/>
                    <a:pt x="1500" y="296"/>
                    <a:pt x="1438" y="344"/>
                  </a:cubicBezTo>
                  <a:cubicBezTo>
                    <a:pt x="1421" y="358"/>
                    <a:pt x="1407" y="359"/>
                    <a:pt x="1398" y="347"/>
                  </a:cubicBezTo>
                  <a:cubicBezTo>
                    <a:pt x="1389" y="336"/>
                    <a:pt x="1394" y="321"/>
                    <a:pt x="1410" y="308"/>
                  </a:cubicBezTo>
                  <a:cubicBezTo>
                    <a:pt x="1470" y="263"/>
                    <a:pt x="1476" y="174"/>
                    <a:pt x="1426" y="119"/>
                  </a:cubicBezTo>
                  <a:cubicBezTo>
                    <a:pt x="1374" y="63"/>
                    <a:pt x="1287" y="61"/>
                    <a:pt x="1235" y="116"/>
                  </a:cubicBezTo>
                  <a:cubicBezTo>
                    <a:pt x="1198" y="156"/>
                    <a:pt x="1189" y="202"/>
                    <a:pt x="1207" y="252"/>
                  </a:cubicBezTo>
                  <a:cubicBezTo>
                    <a:pt x="1227" y="304"/>
                    <a:pt x="1266" y="332"/>
                    <a:pt x="1321" y="337"/>
                  </a:cubicBezTo>
                  <a:cubicBezTo>
                    <a:pt x="1343" y="339"/>
                    <a:pt x="1352" y="346"/>
                    <a:pt x="1351" y="362"/>
                  </a:cubicBezTo>
                  <a:cubicBezTo>
                    <a:pt x="1349" y="377"/>
                    <a:pt x="1339" y="383"/>
                    <a:pt x="1318" y="382"/>
                  </a:cubicBezTo>
                  <a:cubicBezTo>
                    <a:pt x="1283" y="380"/>
                    <a:pt x="1251" y="367"/>
                    <a:pt x="1225" y="348"/>
                  </a:cubicBezTo>
                  <a:cubicBezTo>
                    <a:pt x="1190" y="383"/>
                    <a:pt x="1156" y="417"/>
                    <a:pt x="1122" y="451"/>
                  </a:cubicBezTo>
                  <a:cubicBezTo>
                    <a:pt x="1196" y="533"/>
                    <a:pt x="1236" y="632"/>
                    <a:pt x="1243" y="745"/>
                  </a:cubicBezTo>
                  <a:cubicBezTo>
                    <a:pt x="1265" y="745"/>
                    <a:pt x="1287" y="745"/>
                    <a:pt x="1308" y="746"/>
                  </a:cubicBezTo>
                  <a:cubicBezTo>
                    <a:pt x="1320" y="746"/>
                    <a:pt x="1325" y="743"/>
                    <a:pt x="1329" y="731"/>
                  </a:cubicBezTo>
                  <a:cubicBezTo>
                    <a:pt x="1344" y="689"/>
                    <a:pt x="1386" y="660"/>
                    <a:pt x="1430" y="661"/>
                  </a:cubicBezTo>
                  <a:cubicBezTo>
                    <a:pt x="1476" y="662"/>
                    <a:pt x="1516" y="691"/>
                    <a:pt x="1531" y="735"/>
                  </a:cubicBezTo>
                  <a:cubicBezTo>
                    <a:pt x="1532" y="740"/>
                    <a:pt x="1534" y="745"/>
                    <a:pt x="1536" y="750"/>
                  </a:cubicBezTo>
                  <a:cubicBezTo>
                    <a:pt x="1536" y="762"/>
                    <a:pt x="1536" y="774"/>
                    <a:pt x="1536" y="786"/>
                  </a:cubicBezTo>
                  <a:close/>
                  <a:moveTo>
                    <a:pt x="207" y="337"/>
                  </a:moveTo>
                  <a:cubicBezTo>
                    <a:pt x="279" y="337"/>
                    <a:pt x="337" y="279"/>
                    <a:pt x="337" y="206"/>
                  </a:cubicBezTo>
                  <a:cubicBezTo>
                    <a:pt x="337" y="134"/>
                    <a:pt x="278" y="76"/>
                    <a:pt x="206" y="76"/>
                  </a:cubicBezTo>
                  <a:cubicBezTo>
                    <a:pt x="134" y="76"/>
                    <a:pt x="76" y="135"/>
                    <a:pt x="76" y="207"/>
                  </a:cubicBezTo>
                  <a:cubicBezTo>
                    <a:pt x="76" y="279"/>
                    <a:pt x="135" y="337"/>
                    <a:pt x="207" y="337"/>
                  </a:cubicBezTo>
                  <a:close/>
                  <a:moveTo>
                    <a:pt x="1328" y="1199"/>
                  </a:moveTo>
                  <a:cubicBezTo>
                    <a:pt x="1256" y="1199"/>
                    <a:pt x="1198" y="1258"/>
                    <a:pt x="1199" y="1330"/>
                  </a:cubicBezTo>
                  <a:cubicBezTo>
                    <a:pt x="1199" y="1402"/>
                    <a:pt x="1258" y="1461"/>
                    <a:pt x="1330" y="1460"/>
                  </a:cubicBezTo>
                  <a:cubicBezTo>
                    <a:pt x="1402" y="1459"/>
                    <a:pt x="1461" y="1400"/>
                    <a:pt x="1460" y="1328"/>
                  </a:cubicBezTo>
                  <a:cubicBezTo>
                    <a:pt x="1459" y="1256"/>
                    <a:pt x="1401" y="1198"/>
                    <a:pt x="1328" y="1199"/>
                  </a:cubicBezTo>
                  <a:close/>
                  <a:moveTo>
                    <a:pt x="768" y="168"/>
                  </a:moveTo>
                  <a:cubicBezTo>
                    <a:pt x="803" y="168"/>
                    <a:pt x="830" y="140"/>
                    <a:pt x="830" y="106"/>
                  </a:cubicBezTo>
                  <a:cubicBezTo>
                    <a:pt x="829" y="73"/>
                    <a:pt x="802" y="45"/>
                    <a:pt x="768" y="45"/>
                  </a:cubicBezTo>
                  <a:cubicBezTo>
                    <a:pt x="734" y="45"/>
                    <a:pt x="706" y="73"/>
                    <a:pt x="706" y="107"/>
                  </a:cubicBezTo>
                  <a:cubicBezTo>
                    <a:pt x="706" y="141"/>
                    <a:pt x="734" y="169"/>
                    <a:pt x="768" y="168"/>
                  </a:cubicBezTo>
                  <a:close/>
                  <a:moveTo>
                    <a:pt x="168" y="769"/>
                  </a:moveTo>
                  <a:cubicBezTo>
                    <a:pt x="169" y="734"/>
                    <a:pt x="141" y="706"/>
                    <a:pt x="107" y="706"/>
                  </a:cubicBezTo>
                  <a:cubicBezTo>
                    <a:pt x="73" y="706"/>
                    <a:pt x="45" y="734"/>
                    <a:pt x="45" y="768"/>
                  </a:cubicBezTo>
                  <a:cubicBezTo>
                    <a:pt x="45" y="802"/>
                    <a:pt x="72" y="829"/>
                    <a:pt x="106" y="830"/>
                  </a:cubicBezTo>
                  <a:cubicBezTo>
                    <a:pt x="140" y="831"/>
                    <a:pt x="168" y="803"/>
                    <a:pt x="168" y="769"/>
                  </a:cubicBezTo>
                  <a:close/>
                  <a:moveTo>
                    <a:pt x="1368" y="768"/>
                  </a:moveTo>
                  <a:cubicBezTo>
                    <a:pt x="1368" y="803"/>
                    <a:pt x="1396" y="831"/>
                    <a:pt x="1430" y="830"/>
                  </a:cubicBezTo>
                  <a:cubicBezTo>
                    <a:pt x="1463" y="829"/>
                    <a:pt x="1491" y="802"/>
                    <a:pt x="1491" y="768"/>
                  </a:cubicBezTo>
                  <a:cubicBezTo>
                    <a:pt x="1491" y="734"/>
                    <a:pt x="1463" y="706"/>
                    <a:pt x="1429" y="706"/>
                  </a:cubicBezTo>
                  <a:cubicBezTo>
                    <a:pt x="1395" y="706"/>
                    <a:pt x="1367" y="734"/>
                    <a:pt x="1368" y="768"/>
                  </a:cubicBezTo>
                  <a:close/>
                  <a:moveTo>
                    <a:pt x="769" y="1368"/>
                  </a:moveTo>
                  <a:cubicBezTo>
                    <a:pt x="734" y="1367"/>
                    <a:pt x="706" y="1395"/>
                    <a:pt x="706" y="1429"/>
                  </a:cubicBezTo>
                  <a:cubicBezTo>
                    <a:pt x="706" y="1463"/>
                    <a:pt x="734" y="1491"/>
                    <a:pt x="768" y="1491"/>
                  </a:cubicBezTo>
                  <a:cubicBezTo>
                    <a:pt x="802" y="1491"/>
                    <a:pt x="830" y="1463"/>
                    <a:pt x="830" y="1429"/>
                  </a:cubicBezTo>
                  <a:cubicBezTo>
                    <a:pt x="830" y="1395"/>
                    <a:pt x="802" y="1368"/>
                    <a:pt x="769" y="13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2" name="Freeform 6">
              <a:extLst>
                <a:ext uri="{FF2B5EF4-FFF2-40B4-BE49-F238E27FC236}">
                  <a16:creationId xmlns:a16="http://schemas.microsoft.com/office/drawing/2014/main" id="{9C99283E-8F8C-20B9-0921-2FADEECC6ED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35563" y="3000375"/>
              <a:ext cx="176213" cy="171450"/>
            </a:xfrm>
            <a:custGeom>
              <a:avLst/>
              <a:gdLst>
                <a:gd name="T0" fmla="*/ 580 w 637"/>
                <a:gd name="T1" fmla="*/ 183 h 613"/>
                <a:gd name="T2" fmla="*/ 553 w 637"/>
                <a:gd name="T3" fmla="*/ 399 h 613"/>
                <a:gd name="T4" fmla="*/ 537 w 637"/>
                <a:gd name="T5" fmla="*/ 489 h 613"/>
                <a:gd name="T6" fmla="*/ 394 w 637"/>
                <a:gd name="T7" fmla="*/ 512 h 613"/>
                <a:gd name="T8" fmla="*/ 191 w 637"/>
                <a:gd name="T9" fmla="*/ 418 h 613"/>
                <a:gd name="T10" fmla="*/ 182 w 637"/>
                <a:gd name="T11" fmla="*/ 489 h 613"/>
                <a:gd name="T12" fmla="*/ 111 w 637"/>
                <a:gd name="T13" fmla="*/ 612 h 613"/>
                <a:gd name="T14" fmla="*/ 43 w 637"/>
                <a:gd name="T15" fmla="*/ 413 h 613"/>
                <a:gd name="T16" fmla="*/ 1 w 637"/>
                <a:gd name="T17" fmla="*/ 336 h 613"/>
                <a:gd name="T18" fmla="*/ 63 w 637"/>
                <a:gd name="T19" fmla="*/ 164 h 613"/>
                <a:gd name="T20" fmla="*/ 167 w 637"/>
                <a:gd name="T21" fmla="*/ 158 h 613"/>
                <a:gd name="T22" fmla="*/ 394 w 637"/>
                <a:gd name="T23" fmla="*/ 54 h 613"/>
                <a:gd name="T24" fmla="*/ 537 w 637"/>
                <a:gd name="T25" fmla="*/ 78 h 613"/>
                <a:gd name="T26" fmla="*/ 538 w 637"/>
                <a:gd name="T27" fmla="*/ 159 h 613"/>
                <a:gd name="T28" fmla="*/ 389 w 637"/>
                <a:gd name="T29" fmla="*/ 117 h 613"/>
                <a:gd name="T30" fmla="*/ 191 w 637"/>
                <a:gd name="T31" fmla="*/ 198 h 613"/>
                <a:gd name="T32" fmla="*/ 182 w 637"/>
                <a:gd name="T33" fmla="*/ 328 h 613"/>
                <a:gd name="T34" fmla="*/ 389 w 637"/>
                <a:gd name="T35" fmla="*/ 452 h 613"/>
                <a:gd name="T36" fmla="*/ 492 w 637"/>
                <a:gd name="T37" fmla="*/ 264 h 613"/>
                <a:gd name="T38" fmla="*/ 456 w 637"/>
                <a:gd name="T39" fmla="*/ 51 h 613"/>
                <a:gd name="T40" fmla="*/ 435 w 637"/>
                <a:gd name="T41" fmla="*/ 483 h 613"/>
                <a:gd name="T42" fmla="*/ 474 w 637"/>
                <a:gd name="T43" fmla="*/ 514 h 613"/>
                <a:gd name="T44" fmla="*/ 492 w 637"/>
                <a:gd name="T45" fmla="*/ 284 h 613"/>
                <a:gd name="T46" fmla="*/ 136 w 637"/>
                <a:gd name="T47" fmla="*/ 210 h 613"/>
                <a:gd name="T48" fmla="*/ 47 w 637"/>
                <a:gd name="T49" fmla="*/ 228 h 613"/>
                <a:gd name="T50" fmla="*/ 65 w 637"/>
                <a:gd name="T51" fmla="*/ 357 h 613"/>
                <a:gd name="T52" fmla="*/ 88 w 637"/>
                <a:gd name="T53" fmla="*/ 404 h 613"/>
                <a:gd name="T54" fmla="*/ 113 w 637"/>
                <a:gd name="T55" fmla="*/ 567 h 613"/>
                <a:gd name="T56" fmla="*/ 137 w 637"/>
                <a:gd name="T57" fmla="*/ 415 h 613"/>
                <a:gd name="T58" fmla="*/ 88 w 637"/>
                <a:gd name="T59" fmla="*/ 404 h 613"/>
                <a:gd name="T60" fmla="*/ 539 w 637"/>
                <a:gd name="T61" fmla="*/ 357 h 613"/>
                <a:gd name="T62" fmla="*/ 539 w 637"/>
                <a:gd name="T63" fmla="*/ 210 h 6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37" h="613">
                  <a:moveTo>
                    <a:pt x="538" y="159"/>
                  </a:moveTo>
                  <a:cubicBezTo>
                    <a:pt x="553" y="167"/>
                    <a:pt x="568" y="173"/>
                    <a:pt x="580" y="183"/>
                  </a:cubicBezTo>
                  <a:cubicBezTo>
                    <a:pt x="619" y="212"/>
                    <a:pt x="637" y="252"/>
                    <a:pt x="630" y="301"/>
                  </a:cubicBezTo>
                  <a:cubicBezTo>
                    <a:pt x="623" y="348"/>
                    <a:pt x="597" y="381"/>
                    <a:pt x="553" y="399"/>
                  </a:cubicBezTo>
                  <a:cubicBezTo>
                    <a:pt x="540" y="404"/>
                    <a:pt x="536" y="410"/>
                    <a:pt x="537" y="423"/>
                  </a:cubicBezTo>
                  <a:cubicBezTo>
                    <a:pt x="538" y="445"/>
                    <a:pt x="538" y="467"/>
                    <a:pt x="537" y="489"/>
                  </a:cubicBezTo>
                  <a:cubicBezTo>
                    <a:pt x="537" y="525"/>
                    <a:pt x="511" y="555"/>
                    <a:pt x="477" y="561"/>
                  </a:cubicBezTo>
                  <a:cubicBezTo>
                    <a:pt x="441" y="567"/>
                    <a:pt x="407" y="547"/>
                    <a:pt x="394" y="512"/>
                  </a:cubicBezTo>
                  <a:cubicBezTo>
                    <a:pt x="392" y="507"/>
                    <a:pt x="388" y="501"/>
                    <a:pt x="383" y="498"/>
                  </a:cubicBezTo>
                  <a:cubicBezTo>
                    <a:pt x="319" y="471"/>
                    <a:pt x="255" y="445"/>
                    <a:pt x="191" y="418"/>
                  </a:cubicBezTo>
                  <a:cubicBezTo>
                    <a:pt x="189" y="417"/>
                    <a:pt x="186" y="417"/>
                    <a:pt x="182" y="417"/>
                  </a:cubicBezTo>
                  <a:cubicBezTo>
                    <a:pt x="182" y="441"/>
                    <a:pt x="182" y="465"/>
                    <a:pt x="182" y="489"/>
                  </a:cubicBezTo>
                  <a:cubicBezTo>
                    <a:pt x="182" y="507"/>
                    <a:pt x="183" y="525"/>
                    <a:pt x="182" y="543"/>
                  </a:cubicBezTo>
                  <a:cubicBezTo>
                    <a:pt x="180" y="584"/>
                    <a:pt x="150" y="613"/>
                    <a:pt x="111" y="612"/>
                  </a:cubicBezTo>
                  <a:cubicBezTo>
                    <a:pt x="73" y="612"/>
                    <a:pt x="43" y="582"/>
                    <a:pt x="43" y="541"/>
                  </a:cubicBezTo>
                  <a:cubicBezTo>
                    <a:pt x="42" y="498"/>
                    <a:pt x="42" y="455"/>
                    <a:pt x="43" y="413"/>
                  </a:cubicBezTo>
                  <a:cubicBezTo>
                    <a:pt x="43" y="403"/>
                    <a:pt x="41" y="397"/>
                    <a:pt x="32" y="392"/>
                  </a:cubicBezTo>
                  <a:cubicBezTo>
                    <a:pt x="11" y="380"/>
                    <a:pt x="1" y="360"/>
                    <a:pt x="1" y="336"/>
                  </a:cubicBezTo>
                  <a:cubicBezTo>
                    <a:pt x="1" y="300"/>
                    <a:pt x="0" y="265"/>
                    <a:pt x="1" y="229"/>
                  </a:cubicBezTo>
                  <a:cubicBezTo>
                    <a:pt x="2" y="193"/>
                    <a:pt x="26" y="167"/>
                    <a:pt x="63" y="164"/>
                  </a:cubicBezTo>
                  <a:cubicBezTo>
                    <a:pt x="89" y="162"/>
                    <a:pt x="116" y="164"/>
                    <a:pt x="142" y="163"/>
                  </a:cubicBezTo>
                  <a:cubicBezTo>
                    <a:pt x="150" y="163"/>
                    <a:pt x="159" y="161"/>
                    <a:pt x="167" y="158"/>
                  </a:cubicBezTo>
                  <a:cubicBezTo>
                    <a:pt x="238" y="129"/>
                    <a:pt x="309" y="100"/>
                    <a:pt x="379" y="70"/>
                  </a:cubicBezTo>
                  <a:cubicBezTo>
                    <a:pt x="386" y="67"/>
                    <a:pt x="392" y="60"/>
                    <a:pt x="394" y="54"/>
                  </a:cubicBezTo>
                  <a:cubicBezTo>
                    <a:pt x="408" y="20"/>
                    <a:pt x="441" y="0"/>
                    <a:pt x="477" y="6"/>
                  </a:cubicBezTo>
                  <a:cubicBezTo>
                    <a:pt x="511" y="12"/>
                    <a:pt x="537" y="42"/>
                    <a:pt x="537" y="78"/>
                  </a:cubicBezTo>
                  <a:cubicBezTo>
                    <a:pt x="538" y="105"/>
                    <a:pt x="538" y="132"/>
                    <a:pt x="538" y="159"/>
                  </a:cubicBezTo>
                  <a:cubicBezTo>
                    <a:pt x="538" y="160"/>
                    <a:pt x="538" y="160"/>
                    <a:pt x="538" y="159"/>
                  </a:cubicBezTo>
                  <a:close/>
                  <a:moveTo>
                    <a:pt x="389" y="452"/>
                  </a:moveTo>
                  <a:cubicBezTo>
                    <a:pt x="389" y="339"/>
                    <a:pt x="389" y="228"/>
                    <a:pt x="389" y="117"/>
                  </a:cubicBezTo>
                  <a:cubicBezTo>
                    <a:pt x="387" y="117"/>
                    <a:pt x="386" y="117"/>
                    <a:pt x="385" y="117"/>
                  </a:cubicBezTo>
                  <a:cubicBezTo>
                    <a:pt x="320" y="144"/>
                    <a:pt x="255" y="171"/>
                    <a:pt x="191" y="198"/>
                  </a:cubicBezTo>
                  <a:cubicBezTo>
                    <a:pt x="186" y="200"/>
                    <a:pt x="183" y="208"/>
                    <a:pt x="183" y="213"/>
                  </a:cubicBezTo>
                  <a:cubicBezTo>
                    <a:pt x="182" y="251"/>
                    <a:pt x="182" y="290"/>
                    <a:pt x="182" y="328"/>
                  </a:cubicBezTo>
                  <a:cubicBezTo>
                    <a:pt x="182" y="366"/>
                    <a:pt x="182" y="366"/>
                    <a:pt x="216" y="380"/>
                  </a:cubicBezTo>
                  <a:cubicBezTo>
                    <a:pt x="273" y="404"/>
                    <a:pt x="330" y="427"/>
                    <a:pt x="389" y="452"/>
                  </a:cubicBezTo>
                  <a:close/>
                  <a:moveTo>
                    <a:pt x="492" y="284"/>
                  </a:moveTo>
                  <a:cubicBezTo>
                    <a:pt x="492" y="277"/>
                    <a:pt x="492" y="271"/>
                    <a:pt x="492" y="264"/>
                  </a:cubicBezTo>
                  <a:cubicBezTo>
                    <a:pt x="492" y="204"/>
                    <a:pt x="492" y="143"/>
                    <a:pt x="492" y="82"/>
                  </a:cubicBezTo>
                  <a:cubicBezTo>
                    <a:pt x="492" y="60"/>
                    <a:pt x="475" y="46"/>
                    <a:pt x="456" y="51"/>
                  </a:cubicBezTo>
                  <a:cubicBezTo>
                    <a:pt x="443" y="55"/>
                    <a:pt x="435" y="66"/>
                    <a:pt x="435" y="84"/>
                  </a:cubicBezTo>
                  <a:cubicBezTo>
                    <a:pt x="435" y="217"/>
                    <a:pt x="435" y="350"/>
                    <a:pt x="435" y="483"/>
                  </a:cubicBezTo>
                  <a:cubicBezTo>
                    <a:pt x="435" y="487"/>
                    <a:pt x="435" y="491"/>
                    <a:pt x="436" y="495"/>
                  </a:cubicBezTo>
                  <a:cubicBezTo>
                    <a:pt x="441" y="512"/>
                    <a:pt x="458" y="521"/>
                    <a:pt x="474" y="514"/>
                  </a:cubicBezTo>
                  <a:cubicBezTo>
                    <a:pt x="488" y="509"/>
                    <a:pt x="492" y="498"/>
                    <a:pt x="492" y="483"/>
                  </a:cubicBezTo>
                  <a:cubicBezTo>
                    <a:pt x="492" y="417"/>
                    <a:pt x="492" y="350"/>
                    <a:pt x="492" y="284"/>
                  </a:cubicBezTo>
                  <a:close/>
                  <a:moveTo>
                    <a:pt x="136" y="358"/>
                  </a:moveTo>
                  <a:cubicBezTo>
                    <a:pt x="136" y="308"/>
                    <a:pt x="136" y="259"/>
                    <a:pt x="136" y="210"/>
                  </a:cubicBezTo>
                  <a:cubicBezTo>
                    <a:pt x="111" y="210"/>
                    <a:pt x="87" y="208"/>
                    <a:pt x="63" y="210"/>
                  </a:cubicBezTo>
                  <a:cubicBezTo>
                    <a:pt x="57" y="211"/>
                    <a:pt x="47" y="222"/>
                    <a:pt x="47" y="228"/>
                  </a:cubicBezTo>
                  <a:cubicBezTo>
                    <a:pt x="46" y="265"/>
                    <a:pt x="46" y="301"/>
                    <a:pt x="46" y="338"/>
                  </a:cubicBezTo>
                  <a:cubicBezTo>
                    <a:pt x="47" y="349"/>
                    <a:pt x="54" y="357"/>
                    <a:pt x="65" y="357"/>
                  </a:cubicBezTo>
                  <a:cubicBezTo>
                    <a:pt x="89" y="358"/>
                    <a:pt x="112" y="358"/>
                    <a:pt x="136" y="358"/>
                  </a:cubicBezTo>
                  <a:close/>
                  <a:moveTo>
                    <a:pt x="88" y="404"/>
                  </a:moveTo>
                  <a:cubicBezTo>
                    <a:pt x="88" y="450"/>
                    <a:pt x="87" y="493"/>
                    <a:pt x="88" y="537"/>
                  </a:cubicBezTo>
                  <a:cubicBezTo>
                    <a:pt x="88" y="556"/>
                    <a:pt x="97" y="567"/>
                    <a:pt x="113" y="567"/>
                  </a:cubicBezTo>
                  <a:cubicBezTo>
                    <a:pt x="128" y="567"/>
                    <a:pt x="137" y="556"/>
                    <a:pt x="137" y="536"/>
                  </a:cubicBezTo>
                  <a:cubicBezTo>
                    <a:pt x="137" y="496"/>
                    <a:pt x="137" y="455"/>
                    <a:pt x="137" y="415"/>
                  </a:cubicBezTo>
                  <a:cubicBezTo>
                    <a:pt x="137" y="411"/>
                    <a:pt x="136" y="408"/>
                    <a:pt x="136" y="404"/>
                  </a:cubicBezTo>
                  <a:cubicBezTo>
                    <a:pt x="120" y="404"/>
                    <a:pt x="105" y="404"/>
                    <a:pt x="88" y="404"/>
                  </a:cubicBezTo>
                  <a:close/>
                  <a:moveTo>
                    <a:pt x="539" y="210"/>
                  </a:moveTo>
                  <a:cubicBezTo>
                    <a:pt x="539" y="260"/>
                    <a:pt x="539" y="308"/>
                    <a:pt x="539" y="357"/>
                  </a:cubicBezTo>
                  <a:cubicBezTo>
                    <a:pt x="570" y="341"/>
                    <a:pt x="587" y="316"/>
                    <a:pt x="586" y="283"/>
                  </a:cubicBezTo>
                  <a:cubicBezTo>
                    <a:pt x="586" y="250"/>
                    <a:pt x="570" y="226"/>
                    <a:pt x="539" y="2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3" name="Group 472">
            <a:extLst>
              <a:ext uri="{FF2B5EF4-FFF2-40B4-BE49-F238E27FC236}">
                <a16:creationId xmlns:a16="http://schemas.microsoft.com/office/drawing/2014/main" id="{8C424B85-8B21-D882-38F7-F2933D739015}"/>
              </a:ext>
            </a:extLst>
          </p:cNvPr>
          <p:cNvGrpSpPr/>
          <p:nvPr/>
        </p:nvGrpSpPr>
        <p:grpSpPr>
          <a:xfrm>
            <a:off x="5550485" y="4351642"/>
            <a:ext cx="403225" cy="403225"/>
            <a:chOff x="5600700" y="2892425"/>
            <a:chExt cx="403225" cy="403225"/>
          </a:xfrm>
          <a:solidFill>
            <a:srgbClr val="43266B"/>
          </a:solidFill>
        </p:grpSpPr>
        <p:sp>
          <p:nvSpPr>
            <p:cNvPr id="474" name="Freeform 7">
              <a:extLst>
                <a:ext uri="{FF2B5EF4-FFF2-40B4-BE49-F238E27FC236}">
                  <a16:creationId xmlns:a16="http://schemas.microsoft.com/office/drawing/2014/main" id="{41B79128-C37C-7DDA-58B6-50DE529314F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00700" y="2892425"/>
              <a:ext cx="403225" cy="403225"/>
            </a:xfrm>
            <a:custGeom>
              <a:avLst/>
              <a:gdLst>
                <a:gd name="T0" fmla="*/ 473 w 1450"/>
                <a:gd name="T1" fmla="*/ 1021 h 1449"/>
                <a:gd name="T2" fmla="*/ 404 w 1450"/>
                <a:gd name="T3" fmla="*/ 1183 h 1449"/>
                <a:gd name="T4" fmla="*/ 240 w 1450"/>
                <a:gd name="T5" fmla="*/ 1243 h 1449"/>
                <a:gd name="T6" fmla="*/ 236 w 1450"/>
                <a:gd name="T7" fmla="*/ 1012 h 1449"/>
                <a:gd name="T8" fmla="*/ 426 w 1450"/>
                <a:gd name="T9" fmla="*/ 975 h 1449"/>
                <a:gd name="T10" fmla="*/ 109 w 1450"/>
                <a:gd name="T11" fmla="*/ 758 h 1449"/>
                <a:gd name="T12" fmla="*/ 176 w 1450"/>
                <a:gd name="T13" fmla="*/ 865 h 1449"/>
                <a:gd name="T14" fmla="*/ 19 w 1450"/>
                <a:gd name="T15" fmla="*/ 751 h 1449"/>
                <a:gd name="T16" fmla="*/ 129 w 1450"/>
                <a:gd name="T17" fmla="*/ 588 h 1449"/>
                <a:gd name="T18" fmla="*/ 124 w 1450"/>
                <a:gd name="T19" fmla="*/ 677 h 1449"/>
                <a:gd name="T20" fmla="*/ 336 w 1450"/>
                <a:gd name="T21" fmla="*/ 693 h 1449"/>
                <a:gd name="T22" fmla="*/ 266 w 1450"/>
                <a:gd name="T23" fmla="*/ 322 h 1449"/>
                <a:gd name="T24" fmla="*/ 206 w 1450"/>
                <a:gd name="T25" fmla="*/ 408 h 1449"/>
                <a:gd name="T26" fmla="*/ 408 w 1450"/>
                <a:gd name="T27" fmla="*/ 205 h 1449"/>
                <a:gd name="T28" fmla="*/ 360 w 1450"/>
                <a:gd name="T29" fmla="*/ 265 h 1449"/>
                <a:gd name="T30" fmla="*/ 694 w 1450"/>
                <a:gd name="T31" fmla="*/ 335 h 1449"/>
                <a:gd name="T32" fmla="*/ 626 w 1450"/>
                <a:gd name="T33" fmla="*/ 175 h 1449"/>
                <a:gd name="T34" fmla="*/ 704 w 1450"/>
                <a:gd name="T35" fmla="*/ 13 h 1449"/>
                <a:gd name="T36" fmla="*/ 867 w 1450"/>
                <a:gd name="T37" fmla="*/ 175 h 1449"/>
                <a:gd name="T38" fmla="*/ 756 w 1450"/>
                <a:gd name="T39" fmla="*/ 335 h 1449"/>
                <a:gd name="T40" fmla="*/ 1061 w 1450"/>
                <a:gd name="T41" fmla="*/ 265 h 1449"/>
                <a:gd name="T42" fmla="*/ 1045 w 1450"/>
                <a:gd name="T43" fmla="*/ 205 h 1449"/>
                <a:gd name="T44" fmla="*/ 1244 w 1450"/>
                <a:gd name="T45" fmla="*/ 237 h 1449"/>
                <a:gd name="T46" fmla="*/ 1184 w 1450"/>
                <a:gd name="T47" fmla="*/ 405 h 1449"/>
                <a:gd name="T48" fmla="*/ 1024 w 1450"/>
                <a:gd name="T49" fmla="*/ 473 h 1449"/>
                <a:gd name="T50" fmla="*/ 1341 w 1450"/>
                <a:gd name="T51" fmla="*/ 690 h 1449"/>
                <a:gd name="T52" fmla="*/ 1274 w 1450"/>
                <a:gd name="T53" fmla="*/ 583 h 1449"/>
                <a:gd name="T54" fmla="*/ 1431 w 1450"/>
                <a:gd name="T55" fmla="*/ 698 h 1449"/>
                <a:gd name="T56" fmla="*/ 1274 w 1450"/>
                <a:gd name="T57" fmla="*/ 865 h 1449"/>
                <a:gd name="T58" fmla="*/ 1114 w 1450"/>
                <a:gd name="T59" fmla="*/ 755 h 1449"/>
                <a:gd name="T60" fmla="*/ 1184 w 1450"/>
                <a:gd name="T61" fmla="*/ 1058 h 1449"/>
                <a:gd name="T62" fmla="*/ 1244 w 1450"/>
                <a:gd name="T63" fmla="*/ 1040 h 1449"/>
                <a:gd name="T64" fmla="*/ 1042 w 1450"/>
                <a:gd name="T65" fmla="*/ 1243 h 1449"/>
                <a:gd name="T66" fmla="*/ 1137 w 1450"/>
                <a:gd name="T67" fmla="*/ 1183 h 1449"/>
                <a:gd name="T68" fmla="*/ 756 w 1450"/>
                <a:gd name="T69" fmla="*/ 1342 h 1449"/>
                <a:gd name="T70" fmla="*/ 866 w 1450"/>
                <a:gd name="T71" fmla="*/ 1273 h 1449"/>
                <a:gd name="T72" fmla="*/ 752 w 1450"/>
                <a:gd name="T73" fmla="*/ 1429 h 1449"/>
                <a:gd name="T74" fmla="*/ 577 w 1450"/>
                <a:gd name="T75" fmla="*/ 1289 h 1449"/>
                <a:gd name="T76" fmla="*/ 682 w 1450"/>
                <a:gd name="T77" fmla="*/ 1329 h 1449"/>
                <a:gd name="T78" fmla="*/ 966 w 1450"/>
                <a:gd name="T79" fmla="*/ 524 h 1449"/>
                <a:gd name="T80" fmla="*/ 823 w 1450"/>
                <a:gd name="T81" fmla="*/ 597 h 1449"/>
                <a:gd name="T82" fmla="*/ 755 w 1450"/>
                <a:gd name="T83" fmla="*/ 396 h 1449"/>
                <a:gd name="T84" fmla="*/ 726 w 1450"/>
                <a:gd name="T85" fmla="*/ 574 h 1449"/>
                <a:gd name="T86" fmla="*/ 695 w 1450"/>
                <a:gd name="T87" fmla="*/ 396 h 1449"/>
                <a:gd name="T88" fmla="*/ 619 w 1450"/>
                <a:gd name="T89" fmla="*/ 616 h 1449"/>
                <a:gd name="T90" fmla="*/ 475 w 1450"/>
                <a:gd name="T91" fmla="*/ 508 h 1449"/>
                <a:gd name="T92" fmla="*/ 541 w 1450"/>
                <a:gd name="T93" fmla="*/ 694 h 1449"/>
                <a:gd name="T94" fmla="*/ 473 w 1450"/>
                <a:gd name="T95" fmla="*/ 754 h 1449"/>
                <a:gd name="T96" fmla="*/ 571 w 1450"/>
                <a:gd name="T97" fmla="*/ 835 h 1449"/>
                <a:gd name="T98" fmla="*/ 574 w 1450"/>
                <a:gd name="T99" fmla="*/ 916 h 1449"/>
                <a:gd name="T100" fmla="*/ 695 w 1450"/>
                <a:gd name="T101" fmla="*/ 910 h 1449"/>
                <a:gd name="T102" fmla="*/ 755 w 1450"/>
                <a:gd name="T103" fmla="*/ 1036 h 1449"/>
                <a:gd name="T104" fmla="*/ 924 w 1450"/>
                <a:gd name="T105" fmla="*/ 964 h 1449"/>
                <a:gd name="T106" fmla="*/ 875 w 1450"/>
                <a:gd name="T107" fmla="*/ 831 h 1449"/>
                <a:gd name="T108" fmla="*/ 1053 w 1450"/>
                <a:gd name="T109" fmla="*/ 754 h 1449"/>
                <a:gd name="T110" fmla="*/ 875 w 1450"/>
                <a:gd name="T111" fmla="*/ 724 h 1449"/>
                <a:gd name="T112" fmla="*/ 1053 w 1450"/>
                <a:gd name="T113" fmla="*/ 694 h 14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0" h="1449">
                  <a:moveTo>
                    <a:pt x="694" y="1340"/>
                  </a:moveTo>
                  <a:cubicBezTo>
                    <a:pt x="694" y="1263"/>
                    <a:pt x="694" y="1189"/>
                    <a:pt x="694" y="1113"/>
                  </a:cubicBezTo>
                  <a:cubicBezTo>
                    <a:pt x="611" y="1105"/>
                    <a:pt x="536" y="1075"/>
                    <a:pt x="473" y="1021"/>
                  </a:cubicBezTo>
                  <a:cubicBezTo>
                    <a:pt x="419" y="1075"/>
                    <a:pt x="366" y="1129"/>
                    <a:pt x="312" y="1182"/>
                  </a:cubicBezTo>
                  <a:cubicBezTo>
                    <a:pt x="314" y="1182"/>
                    <a:pt x="318" y="1183"/>
                    <a:pt x="321" y="1183"/>
                  </a:cubicBezTo>
                  <a:cubicBezTo>
                    <a:pt x="349" y="1183"/>
                    <a:pt x="376" y="1183"/>
                    <a:pt x="404" y="1183"/>
                  </a:cubicBezTo>
                  <a:cubicBezTo>
                    <a:pt x="423" y="1183"/>
                    <a:pt x="437" y="1195"/>
                    <a:pt x="437" y="1212"/>
                  </a:cubicBezTo>
                  <a:cubicBezTo>
                    <a:pt x="437" y="1230"/>
                    <a:pt x="423" y="1243"/>
                    <a:pt x="403" y="1243"/>
                  </a:cubicBezTo>
                  <a:cubicBezTo>
                    <a:pt x="349" y="1243"/>
                    <a:pt x="294" y="1243"/>
                    <a:pt x="240" y="1243"/>
                  </a:cubicBezTo>
                  <a:cubicBezTo>
                    <a:pt x="218" y="1243"/>
                    <a:pt x="206" y="1231"/>
                    <a:pt x="206" y="1210"/>
                  </a:cubicBezTo>
                  <a:cubicBezTo>
                    <a:pt x="206" y="1155"/>
                    <a:pt x="206" y="1100"/>
                    <a:pt x="206" y="1045"/>
                  </a:cubicBezTo>
                  <a:cubicBezTo>
                    <a:pt x="206" y="1025"/>
                    <a:pt x="219" y="1012"/>
                    <a:pt x="236" y="1012"/>
                  </a:cubicBezTo>
                  <a:cubicBezTo>
                    <a:pt x="253" y="1012"/>
                    <a:pt x="266" y="1026"/>
                    <a:pt x="266" y="1045"/>
                  </a:cubicBezTo>
                  <a:cubicBezTo>
                    <a:pt x="266" y="1075"/>
                    <a:pt x="266" y="1105"/>
                    <a:pt x="266" y="1135"/>
                  </a:cubicBezTo>
                  <a:cubicBezTo>
                    <a:pt x="319" y="1082"/>
                    <a:pt x="372" y="1029"/>
                    <a:pt x="426" y="975"/>
                  </a:cubicBezTo>
                  <a:cubicBezTo>
                    <a:pt x="375" y="913"/>
                    <a:pt x="343" y="839"/>
                    <a:pt x="336" y="755"/>
                  </a:cubicBezTo>
                  <a:cubicBezTo>
                    <a:pt x="261" y="755"/>
                    <a:pt x="186" y="755"/>
                    <a:pt x="112" y="755"/>
                  </a:cubicBezTo>
                  <a:cubicBezTo>
                    <a:pt x="111" y="756"/>
                    <a:pt x="110" y="757"/>
                    <a:pt x="109" y="758"/>
                  </a:cubicBezTo>
                  <a:cubicBezTo>
                    <a:pt x="125" y="773"/>
                    <a:pt x="141" y="788"/>
                    <a:pt x="156" y="803"/>
                  </a:cubicBezTo>
                  <a:cubicBezTo>
                    <a:pt x="163" y="810"/>
                    <a:pt x="170" y="816"/>
                    <a:pt x="176" y="823"/>
                  </a:cubicBezTo>
                  <a:cubicBezTo>
                    <a:pt x="188" y="837"/>
                    <a:pt x="188" y="854"/>
                    <a:pt x="176" y="865"/>
                  </a:cubicBezTo>
                  <a:cubicBezTo>
                    <a:pt x="164" y="877"/>
                    <a:pt x="148" y="877"/>
                    <a:pt x="134" y="865"/>
                  </a:cubicBezTo>
                  <a:cubicBezTo>
                    <a:pt x="132" y="864"/>
                    <a:pt x="130" y="862"/>
                    <a:pt x="128" y="860"/>
                  </a:cubicBezTo>
                  <a:cubicBezTo>
                    <a:pt x="92" y="824"/>
                    <a:pt x="56" y="787"/>
                    <a:pt x="19" y="751"/>
                  </a:cubicBezTo>
                  <a:cubicBezTo>
                    <a:pt x="0" y="731"/>
                    <a:pt x="0" y="717"/>
                    <a:pt x="20" y="697"/>
                  </a:cubicBezTo>
                  <a:cubicBezTo>
                    <a:pt x="56" y="661"/>
                    <a:pt x="92" y="625"/>
                    <a:pt x="128" y="589"/>
                  </a:cubicBezTo>
                  <a:cubicBezTo>
                    <a:pt x="128" y="588"/>
                    <a:pt x="129" y="588"/>
                    <a:pt x="129" y="588"/>
                  </a:cubicBezTo>
                  <a:cubicBezTo>
                    <a:pt x="146" y="571"/>
                    <a:pt x="163" y="570"/>
                    <a:pt x="176" y="583"/>
                  </a:cubicBezTo>
                  <a:cubicBezTo>
                    <a:pt x="189" y="597"/>
                    <a:pt x="188" y="614"/>
                    <a:pt x="171" y="631"/>
                  </a:cubicBezTo>
                  <a:cubicBezTo>
                    <a:pt x="155" y="646"/>
                    <a:pt x="140" y="662"/>
                    <a:pt x="124" y="677"/>
                  </a:cubicBezTo>
                  <a:cubicBezTo>
                    <a:pt x="120" y="682"/>
                    <a:pt x="114" y="685"/>
                    <a:pt x="109" y="690"/>
                  </a:cubicBezTo>
                  <a:cubicBezTo>
                    <a:pt x="110" y="691"/>
                    <a:pt x="110" y="692"/>
                    <a:pt x="111" y="693"/>
                  </a:cubicBezTo>
                  <a:cubicBezTo>
                    <a:pt x="186" y="693"/>
                    <a:pt x="260" y="693"/>
                    <a:pt x="336" y="693"/>
                  </a:cubicBezTo>
                  <a:cubicBezTo>
                    <a:pt x="344" y="609"/>
                    <a:pt x="374" y="535"/>
                    <a:pt x="428" y="472"/>
                  </a:cubicBezTo>
                  <a:cubicBezTo>
                    <a:pt x="374" y="417"/>
                    <a:pt x="321" y="364"/>
                    <a:pt x="267" y="310"/>
                  </a:cubicBezTo>
                  <a:cubicBezTo>
                    <a:pt x="267" y="314"/>
                    <a:pt x="266" y="318"/>
                    <a:pt x="266" y="322"/>
                  </a:cubicBezTo>
                  <a:cubicBezTo>
                    <a:pt x="266" y="350"/>
                    <a:pt x="266" y="378"/>
                    <a:pt x="266" y="406"/>
                  </a:cubicBezTo>
                  <a:cubicBezTo>
                    <a:pt x="265" y="423"/>
                    <a:pt x="252" y="436"/>
                    <a:pt x="236" y="436"/>
                  </a:cubicBezTo>
                  <a:cubicBezTo>
                    <a:pt x="221" y="436"/>
                    <a:pt x="207" y="424"/>
                    <a:pt x="206" y="408"/>
                  </a:cubicBezTo>
                  <a:cubicBezTo>
                    <a:pt x="206" y="349"/>
                    <a:pt x="206" y="291"/>
                    <a:pt x="206" y="232"/>
                  </a:cubicBezTo>
                  <a:cubicBezTo>
                    <a:pt x="207" y="217"/>
                    <a:pt x="219" y="205"/>
                    <a:pt x="235" y="205"/>
                  </a:cubicBezTo>
                  <a:cubicBezTo>
                    <a:pt x="293" y="205"/>
                    <a:pt x="350" y="205"/>
                    <a:pt x="408" y="205"/>
                  </a:cubicBezTo>
                  <a:cubicBezTo>
                    <a:pt x="425" y="205"/>
                    <a:pt x="437" y="220"/>
                    <a:pt x="437" y="235"/>
                  </a:cubicBezTo>
                  <a:cubicBezTo>
                    <a:pt x="437" y="251"/>
                    <a:pt x="424" y="264"/>
                    <a:pt x="407" y="265"/>
                  </a:cubicBezTo>
                  <a:cubicBezTo>
                    <a:pt x="391" y="265"/>
                    <a:pt x="376" y="265"/>
                    <a:pt x="360" y="265"/>
                  </a:cubicBezTo>
                  <a:cubicBezTo>
                    <a:pt x="345" y="265"/>
                    <a:pt x="329" y="265"/>
                    <a:pt x="317" y="265"/>
                  </a:cubicBezTo>
                  <a:cubicBezTo>
                    <a:pt x="369" y="317"/>
                    <a:pt x="422" y="370"/>
                    <a:pt x="476" y="424"/>
                  </a:cubicBezTo>
                  <a:cubicBezTo>
                    <a:pt x="536" y="373"/>
                    <a:pt x="610" y="343"/>
                    <a:pt x="694" y="335"/>
                  </a:cubicBezTo>
                  <a:cubicBezTo>
                    <a:pt x="694" y="260"/>
                    <a:pt x="694" y="185"/>
                    <a:pt x="694" y="109"/>
                  </a:cubicBezTo>
                  <a:cubicBezTo>
                    <a:pt x="690" y="112"/>
                    <a:pt x="687" y="115"/>
                    <a:pt x="684" y="118"/>
                  </a:cubicBezTo>
                  <a:cubicBezTo>
                    <a:pt x="665" y="137"/>
                    <a:pt x="646" y="156"/>
                    <a:pt x="626" y="175"/>
                  </a:cubicBezTo>
                  <a:cubicBezTo>
                    <a:pt x="613" y="187"/>
                    <a:pt x="595" y="187"/>
                    <a:pt x="583" y="174"/>
                  </a:cubicBezTo>
                  <a:cubicBezTo>
                    <a:pt x="572" y="163"/>
                    <a:pt x="572" y="145"/>
                    <a:pt x="584" y="133"/>
                  </a:cubicBezTo>
                  <a:cubicBezTo>
                    <a:pt x="624" y="92"/>
                    <a:pt x="664" y="52"/>
                    <a:pt x="704" y="13"/>
                  </a:cubicBezTo>
                  <a:cubicBezTo>
                    <a:pt x="717" y="0"/>
                    <a:pt x="733" y="0"/>
                    <a:pt x="746" y="13"/>
                  </a:cubicBezTo>
                  <a:cubicBezTo>
                    <a:pt x="786" y="52"/>
                    <a:pt x="826" y="92"/>
                    <a:pt x="866" y="133"/>
                  </a:cubicBezTo>
                  <a:cubicBezTo>
                    <a:pt x="878" y="146"/>
                    <a:pt x="878" y="163"/>
                    <a:pt x="867" y="175"/>
                  </a:cubicBezTo>
                  <a:cubicBezTo>
                    <a:pt x="855" y="187"/>
                    <a:pt x="837" y="188"/>
                    <a:pt x="824" y="175"/>
                  </a:cubicBezTo>
                  <a:cubicBezTo>
                    <a:pt x="802" y="153"/>
                    <a:pt x="780" y="131"/>
                    <a:pt x="756" y="105"/>
                  </a:cubicBezTo>
                  <a:cubicBezTo>
                    <a:pt x="756" y="185"/>
                    <a:pt x="756" y="259"/>
                    <a:pt x="756" y="335"/>
                  </a:cubicBezTo>
                  <a:cubicBezTo>
                    <a:pt x="839" y="343"/>
                    <a:pt x="913" y="373"/>
                    <a:pt x="975" y="425"/>
                  </a:cubicBezTo>
                  <a:cubicBezTo>
                    <a:pt x="1029" y="372"/>
                    <a:pt x="1082" y="318"/>
                    <a:pt x="1135" y="265"/>
                  </a:cubicBezTo>
                  <a:cubicBezTo>
                    <a:pt x="1112" y="265"/>
                    <a:pt x="1086" y="265"/>
                    <a:pt x="1061" y="265"/>
                  </a:cubicBezTo>
                  <a:cubicBezTo>
                    <a:pt x="1056" y="265"/>
                    <a:pt x="1050" y="265"/>
                    <a:pt x="1045" y="265"/>
                  </a:cubicBezTo>
                  <a:cubicBezTo>
                    <a:pt x="1027" y="264"/>
                    <a:pt x="1013" y="252"/>
                    <a:pt x="1013" y="236"/>
                  </a:cubicBezTo>
                  <a:cubicBezTo>
                    <a:pt x="1013" y="219"/>
                    <a:pt x="1026" y="205"/>
                    <a:pt x="1045" y="205"/>
                  </a:cubicBezTo>
                  <a:cubicBezTo>
                    <a:pt x="1091" y="205"/>
                    <a:pt x="1137" y="205"/>
                    <a:pt x="1183" y="205"/>
                  </a:cubicBezTo>
                  <a:cubicBezTo>
                    <a:pt x="1193" y="205"/>
                    <a:pt x="1202" y="205"/>
                    <a:pt x="1212" y="205"/>
                  </a:cubicBezTo>
                  <a:cubicBezTo>
                    <a:pt x="1231" y="206"/>
                    <a:pt x="1244" y="217"/>
                    <a:pt x="1244" y="237"/>
                  </a:cubicBezTo>
                  <a:cubicBezTo>
                    <a:pt x="1244" y="293"/>
                    <a:pt x="1244" y="349"/>
                    <a:pt x="1244" y="405"/>
                  </a:cubicBezTo>
                  <a:cubicBezTo>
                    <a:pt x="1244" y="423"/>
                    <a:pt x="1230" y="436"/>
                    <a:pt x="1214" y="436"/>
                  </a:cubicBezTo>
                  <a:cubicBezTo>
                    <a:pt x="1198" y="436"/>
                    <a:pt x="1185" y="423"/>
                    <a:pt x="1184" y="405"/>
                  </a:cubicBezTo>
                  <a:cubicBezTo>
                    <a:pt x="1184" y="389"/>
                    <a:pt x="1184" y="373"/>
                    <a:pt x="1184" y="357"/>
                  </a:cubicBezTo>
                  <a:cubicBezTo>
                    <a:pt x="1184" y="341"/>
                    <a:pt x="1184" y="326"/>
                    <a:pt x="1184" y="313"/>
                  </a:cubicBezTo>
                  <a:cubicBezTo>
                    <a:pt x="1132" y="366"/>
                    <a:pt x="1078" y="419"/>
                    <a:pt x="1024" y="473"/>
                  </a:cubicBezTo>
                  <a:cubicBezTo>
                    <a:pt x="1075" y="535"/>
                    <a:pt x="1107" y="609"/>
                    <a:pt x="1114" y="693"/>
                  </a:cubicBezTo>
                  <a:cubicBezTo>
                    <a:pt x="1190" y="693"/>
                    <a:pt x="1264" y="693"/>
                    <a:pt x="1338" y="693"/>
                  </a:cubicBezTo>
                  <a:cubicBezTo>
                    <a:pt x="1339" y="692"/>
                    <a:pt x="1340" y="691"/>
                    <a:pt x="1341" y="690"/>
                  </a:cubicBezTo>
                  <a:cubicBezTo>
                    <a:pt x="1325" y="674"/>
                    <a:pt x="1308" y="659"/>
                    <a:pt x="1292" y="643"/>
                  </a:cubicBezTo>
                  <a:cubicBezTo>
                    <a:pt x="1286" y="637"/>
                    <a:pt x="1280" y="632"/>
                    <a:pt x="1274" y="625"/>
                  </a:cubicBezTo>
                  <a:cubicBezTo>
                    <a:pt x="1262" y="612"/>
                    <a:pt x="1262" y="595"/>
                    <a:pt x="1274" y="583"/>
                  </a:cubicBezTo>
                  <a:cubicBezTo>
                    <a:pt x="1285" y="571"/>
                    <a:pt x="1303" y="571"/>
                    <a:pt x="1317" y="583"/>
                  </a:cubicBezTo>
                  <a:cubicBezTo>
                    <a:pt x="1330" y="596"/>
                    <a:pt x="1344" y="610"/>
                    <a:pt x="1357" y="624"/>
                  </a:cubicBezTo>
                  <a:cubicBezTo>
                    <a:pt x="1382" y="648"/>
                    <a:pt x="1407" y="673"/>
                    <a:pt x="1431" y="698"/>
                  </a:cubicBezTo>
                  <a:cubicBezTo>
                    <a:pt x="1450" y="717"/>
                    <a:pt x="1450" y="731"/>
                    <a:pt x="1431" y="751"/>
                  </a:cubicBezTo>
                  <a:cubicBezTo>
                    <a:pt x="1394" y="787"/>
                    <a:pt x="1357" y="824"/>
                    <a:pt x="1321" y="861"/>
                  </a:cubicBezTo>
                  <a:cubicBezTo>
                    <a:pt x="1305" y="877"/>
                    <a:pt x="1287" y="878"/>
                    <a:pt x="1274" y="865"/>
                  </a:cubicBezTo>
                  <a:cubicBezTo>
                    <a:pt x="1261" y="852"/>
                    <a:pt x="1262" y="834"/>
                    <a:pt x="1279" y="818"/>
                  </a:cubicBezTo>
                  <a:cubicBezTo>
                    <a:pt x="1299" y="798"/>
                    <a:pt x="1319" y="777"/>
                    <a:pt x="1342" y="755"/>
                  </a:cubicBezTo>
                  <a:cubicBezTo>
                    <a:pt x="1265" y="755"/>
                    <a:pt x="1190" y="755"/>
                    <a:pt x="1114" y="755"/>
                  </a:cubicBezTo>
                  <a:cubicBezTo>
                    <a:pt x="1106" y="838"/>
                    <a:pt x="1076" y="912"/>
                    <a:pt x="1024" y="975"/>
                  </a:cubicBezTo>
                  <a:cubicBezTo>
                    <a:pt x="1077" y="1028"/>
                    <a:pt x="1130" y="1081"/>
                    <a:pt x="1184" y="1135"/>
                  </a:cubicBezTo>
                  <a:cubicBezTo>
                    <a:pt x="1184" y="1110"/>
                    <a:pt x="1184" y="1084"/>
                    <a:pt x="1184" y="1058"/>
                  </a:cubicBezTo>
                  <a:cubicBezTo>
                    <a:pt x="1184" y="1052"/>
                    <a:pt x="1184" y="1046"/>
                    <a:pt x="1184" y="1040"/>
                  </a:cubicBezTo>
                  <a:cubicBezTo>
                    <a:pt x="1186" y="1024"/>
                    <a:pt x="1198" y="1012"/>
                    <a:pt x="1214" y="1012"/>
                  </a:cubicBezTo>
                  <a:cubicBezTo>
                    <a:pt x="1229" y="1012"/>
                    <a:pt x="1243" y="1024"/>
                    <a:pt x="1244" y="1040"/>
                  </a:cubicBezTo>
                  <a:cubicBezTo>
                    <a:pt x="1244" y="1098"/>
                    <a:pt x="1244" y="1157"/>
                    <a:pt x="1244" y="1215"/>
                  </a:cubicBezTo>
                  <a:cubicBezTo>
                    <a:pt x="1243" y="1231"/>
                    <a:pt x="1231" y="1243"/>
                    <a:pt x="1215" y="1243"/>
                  </a:cubicBezTo>
                  <a:cubicBezTo>
                    <a:pt x="1157" y="1243"/>
                    <a:pt x="1100" y="1243"/>
                    <a:pt x="1042" y="1243"/>
                  </a:cubicBezTo>
                  <a:cubicBezTo>
                    <a:pt x="1025" y="1243"/>
                    <a:pt x="1013" y="1229"/>
                    <a:pt x="1013" y="1213"/>
                  </a:cubicBezTo>
                  <a:cubicBezTo>
                    <a:pt x="1013" y="1197"/>
                    <a:pt x="1026" y="1184"/>
                    <a:pt x="1043" y="1183"/>
                  </a:cubicBezTo>
                  <a:cubicBezTo>
                    <a:pt x="1075" y="1183"/>
                    <a:pt x="1107" y="1183"/>
                    <a:pt x="1137" y="1183"/>
                  </a:cubicBezTo>
                  <a:cubicBezTo>
                    <a:pt x="1084" y="1130"/>
                    <a:pt x="1030" y="1077"/>
                    <a:pt x="976" y="1022"/>
                  </a:cubicBezTo>
                  <a:cubicBezTo>
                    <a:pt x="914" y="1075"/>
                    <a:pt x="840" y="1106"/>
                    <a:pt x="756" y="1113"/>
                  </a:cubicBezTo>
                  <a:cubicBezTo>
                    <a:pt x="756" y="1189"/>
                    <a:pt x="756" y="1263"/>
                    <a:pt x="756" y="1342"/>
                  </a:cubicBezTo>
                  <a:cubicBezTo>
                    <a:pt x="773" y="1325"/>
                    <a:pt x="787" y="1310"/>
                    <a:pt x="802" y="1295"/>
                  </a:cubicBezTo>
                  <a:cubicBezTo>
                    <a:pt x="810" y="1286"/>
                    <a:pt x="818" y="1278"/>
                    <a:pt x="828" y="1270"/>
                  </a:cubicBezTo>
                  <a:cubicBezTo>
                    <a:pt x="840" y="1261"/>
                    <a:pt x="855" y="1262"/>
                    <a:pt x="866" y="1273"/>
                  </a:cubicBezTo>
                  <a:cubicBezTo>
                    <a:pt x="876" y="1283"/>
                    <a:pt x="878" y="1298"/>
                    <a:pt x="869" y="1311"/>
                  </a:cubicBezTo>
                  <a:cubicBezTo>
                    <a:pt x="867" y="1315"/>
                    <a:pt x="863" y="1318"/>
                    <a:pt x="860" y="1321"/>
                  </a:cubicBezTo>
                  <a:cubicBezTo>
                    <a:pt x="824" y="1357"/>
                    <a:pt x="788" y="1393"/>
                    <a:pt x="752" y="1429"/>
                  </a:cubicBezTo>
                  <a:cubicBezTo>
                    <a:pt x="732" y="1449"/>
                    <a:pt x="718" y="1449"/>
                    <a:pt x="698" y="1430"/>
                  </a:cubicBezTo>
                  <a:cubicBezTo>
                    <a:pt x="661" y="1393"/>
                    <a:pt x="624" y="1357"/>
                    <a:pt x="588" y="1319"/>
                  </a:cubicBezTo>
                  <a:cubicBezTo>
                    <a:pt x="581" y="1312"/>
                    <a:pt x="576" y="1299"/>
                    <a:pt x="577" y="1289"/>
                  </a:cubicBezTo>
                  <a:cubicBezTo>
                    <a:pt x="577" y="1281"/>
                    <a:pt x="587" y="1271"/>
                    <a:pt x="595" y="1267"/>
                  </a:cubicBezTo>
                  <a:cubicBezTo>
                    <a:pt x="606" y="1260"/>
                    <a:pt x="618" y="1265"/>
                    <a:pt x="627" y="1274"/>
                  </a:cubicBezTo>
                  <a:cubicBezTo>
                    <a:pt x="645" y="1292"/>
                    <a:pt x="664" y="1310"/>
                    <a:pt x="682" y="1329"/>
                  </a:cubicBezTo>
                  <a:cubicBezTo>
                    <a:pt x="686" y="1332"/>
                    <a:pt x="689" y="1335"/>
                    <a:pt x="694" y="1340"/>
                  </a:cubicBezTo>
                  <a:close/>
                  <a:moveTo>
                    <a:pt x="975" y="508"/>
                  </a:moveTo>
                  <a:cubicBezTo>
                    <a:pt x="971" y="515"/>
                    <a:pt x="969" y="520"/>
                    <a:pt x="966" y="524"/>
                  </a:cubicBezTo>
                  <a:cubicBezTo>
                    <a:pt x="935" y="555"/>
                    <a:pt x="905" y="585"/>
                    <a:pt x="874" y="616"/>
                  </a:cubicBezTo>
                  <a:cubicBezTo>
                    <a:pt x="865" y="625"/>
                    <a:pt x="854" y="628"/>
                    <a:pt x="842" y="623"/>
                  </a:cubicBezTo>
                  <a:cubicBezTo>
                    <a:pt x="830" y="619"/>
                    <a:pt x="822" y="609"/>
                    <a:pt x="823" y="597"/>
                  </a:cubicBezTo>
                  <a:cubicBezTo>
                    <a:pt x="824" y="588"/>
                    <a:pt x="829" y="578"/>
                    <a:pt x="835" y="571"/>
                  </a:cubicBezTo>
                  <a:cubicBezTo>
                    <a:pt x="868" y="537"/>
                    <a:pt x="901" y="504"/>
                    <a:pt x="935" y="470"/>
                  </a:cubicBezTo>
                  <a:cubicBezTo>
                    <a:pt x="883" y="427"/>
                    <a:pt x="824" y="402"/>
                    <a:pt x="755" y="396"/>
                  </a:cubicBezTo>
                  <a:cubicBezTo>
                    <a:pt x="755" y="402"/>
                    <a:pt x="755" y="408"/>
                    <a:pt x="755" y="413"/>
                  </a:cubicBezTo>
                  <a:cubicBezTo>
                    <a:pt x="755" y="456"/>
                    <a:pt x="755" y="498"/>
                    <a:pt x="755" y="541"/>
                  </a:cubicBezTo>
                  <a:cubicBezTo>
                    <a:pt x="755" y="560"/>
                    <a:pt x="743" y="573"/>
                    <a:pt x="726" y="574"/>
                  </a:cubicBezTo>
                  <a:cubicBezTo>
                    <a:pt x="708" y="574"/>
                    <a:pt x="695" y="560"/>
                    <a:pt x="695" y="540"/>
                  </a:cubicBezTo>
                  <a:cubicBezTo>
                    <a:pt x="695" y="502"/>
                    <a:pt x="695" y="464"/>
                    <a:pt x="695" y="427"/>
                  </a:cubicBezTo>
                  <a:cubicBezTo>
                    <a:pt x="695" y="417"/>
                    <a:pt x="695" y="407"/>
                    <a:pt x="695" y="396"/>
                  </a:cubicBezTo>
                  <a:cubicBezTo>
                    <a:pt x="626" y="402"/>
                    <a:pt x="567" y="427"/>
                    <a:pt x="515" y="470"/>
                  </a:cubicBezTo>
                  <a:cubicBezTo>
                    <a:pt x="549" y="504"/>
                    <a:pt x="582" y="538"/>
                    <a:pt x="615" y="571"/>
                  </a:cubicBezTo>
                  <a:cubicBezTo>
                    <a:pt x="630" y="586"/>
                    <a:pt x="632" y="603"/>
                    <a:pt x="619" y="616"/>
                  </a:cubicBezTo>
                  <a:cubicBezTo>
                    <a:pt x="607" y="629"/>
                    <a:pt x="588" y="628"/>
                    <a:pt x="573" y="613"/>
                  </a:cubicBezTo>
                  <a:cubicBezTo>
                    <a:pt x="544" y="585"/>
                    <a:pt x="516" y="556"/>
                    <a:pt x="487" y="527"/>
                  </a:cubicBezTo>
                  <a:cubicBezTo>
                    <a:pt x="483" y="522"/>
                    <a:pt x="480" y="516"/>
                    <a:pt x="475" y="508"/>
                  </a:cubicBezTo>
                  <a:cubicBezTo>
                    <a:pt x="428" y="566"/>
                    <a:pt x="403" y="625"/>
                    <a:pt x="397" y="694"/>
                  </a:cubicBezTo>
                  <a:cubicBezTo>
                    <a:pt x="404" y="694"/>
                    <a:pt x="410" y="694"/>
                    <a:pt x="415" y="694"/>
                  </a:cubicBezTo>
                  <a:cubicBezTo>
                    <a:pt x="457" y="694"/>
                    <a:pt x="499" y="694"/>
                    <a:pt x="541" y="694"/>
                  </a:cubicBezTo>
                  <a:cubicBezTo>
                    <a:pt x="561" y="694"/>
                    <a:pt x="575" y="707"/>
                    <a:pt x="575" y="724"/>
                  </a:cubicBezTo>
                  <a:cubicBezTo>
                    <a:pt x="575" y="741"/>
                    <a:pt x="561" y="754"/>
                    <a:pt x="542" y="754"/>
                  </a:cubicBezTo>
                  <a:cubicBezTo>
                    <a:pt x="519" y="754"/>
                    <a:pt x="496" y="754"/>
                    <a:pt x="473" y="754"/>
                  </a:cubicBezTo>
                  <a:cubicBezTo>
                    <a:pt x="448" y="754"/>
                    <a:pt x="423" y="754"/>
                    <a:pt x="397" y="754"/>
                  </a:cubicBezTo>
                  <a:cubicBezTo>
                    <a:pt x="403" y="823"/>
                    <a:pt x="428" y="882"/>
                    <a:pt x="471" y="934"/>
                  </a:cubicBezTo>
                  <a:cubicBezTo>
                    <a:pt x="505" y="901"/>
                    <a:pt x="538" y="868"/>
                    <a:pt x="571" y="835"/>
                  </a:cubicBezTo>
                  <a:cubicBezTo>
                    <a:pt x="587" y="819"/>
                    <a:pt x="605" y="817"/>
                    <a:pt x="618" y="830"/>
                  </a:cubicBezTo>
                  <a:cubicBezTo>
                    <a:pt x="631" y="843"/>
                    <a:pt x="629" y="861"/>
                    <a:pt x="612" y="878"/>
                  </a:cubicBezTo>
                  <a:cubicBezTo>
                    <a:pt x="600" y="890"/>
                    <a:pt x="587" y="903"/>
                    <a:pt x="574" y="916"/>
                  </a:cubicBezTo>
                  <a:cubicBezTo>
                    <a:pt x="554" y="936"/>
                    <a:pt x="534" y="956"/>
                    <a:pt x="514" y="976"/>
                  </a:cubicBezTo>
                  <a:cubicBezTo>
                    <a:pt x="554" y="1016"/>
                    <a:pt x="649" y="1055"/>
                    <a:pt x="695" y="1050"/>
                  </a:cubicBezTo>
                  <a:cubicBezTo>
                    <a:pt x="695" y="1003"/>
                    <a:pt x="695" y="956"/>
                    <a:pt x="695" y="910"/>
                  </a:cubicBezTo>
                  <a:cubicBezTo>
                    <a:pt x="695" y="888"/>
                    <a:pt x="707" y="874"/>
                    <a:pt x="725" y="874"/>
                  </a:cubicBezTo>
                  <a:cubicBezTo>
                    <a:pt x="743" y="874"/>
                    <a:pt x="755" y="888"/>
                    <a:pt x="755" y="910"/>
                  </a:cubicBezTo>
                  <a:cubicBezTo>
                    <a:pt x="755" y="952"/>
                    <a:pt x="755" y="994"/>
                    <a:pt x="755" y="1036"/>
                  </a:cubicBezTo>
                  <a:cubicBezTo>
                    <a:pt x="755" y="1041"/>
                    <a:pt x="755" y="1046"/>
                    <a:pt x="755" y="1052"/>
                  </a:cubicBezTo>
                  <a:cubicBezTo>
                    <a:pt x="824" y="1045"/>
                    <a:pt x="884" y="1020"/>
                    <a:pt x="936" y="977"/>
                  </a:cubicBezTo>
                  <a:cubicBezTo>
                    <a:pt x="932" y="972"/>
                    <a:pt x="928" y="968"/>
                    <a:pt x="924" y="964"/>
                  </a:cubicBezTo>
                  <a:cubicBezTo>
                    <a:pt x="894" y="934"/>
                    <a:pt x="863" y="904"/>
                    <a:pt x="833" y="873"/>
                  </a:cubicBezTo>
                  <a:cubicBezTo>
                    <a:pt x="820" y="860"/>
                    <a:pt x="820" y="842"/>
                    <a:pt x="832" y="830"/>
                  </a:cubicBezTo>
                  <a:cubicBezTo>
                    <a:pt x="844" y="818"/>
                    <a:pt x="862" y="819"/>
                    <a:pt x="875" y="831"/>
                  </a:cubicBezTo>
                  <a:cubicBezTo>
                    <a:pt x="879" y="834"/>
                    <a:pt x="882" y="838"/>
                    <a:pt x="886" y="841"/>
                  </a:cubicBezTo>
                  <a:cubicBezTo>
                    <a:pt x="917" y="872"/>
                    <a:pt x="947" y="903"/>
                    <a:pt x="979" y="935"/>
                  </a:cubicBezTo>
                  <a:cubicBezTo>
                    <a:pt x="1022" y="881"/>
                    <a:pt x="1047" y="823"/>
                    <a:pt x="1053" y="754"/>
                  </a:cubicBezTo>
                  <a:cubicBezTo>
                    <a:pt x="1046" y="754"/>
                    <a:pt x="1041" y="754"/>
                    <a:pt x="1035" y="754"/>
                  </a:cubicBezTo>
                  <a:cubicBezTo>
                    <a:pt x="994" y="754"/>
                    <a:pt x="952" y="754"/>
                    <a:pt x="911" y="754"/>
                  </a:cubicBezTo>
                  <a:cubicBezTo>
                    <a:pt x="889" y="754"/>
                    <a:pt x="875" y="742"/>
                    <a:pt x="875" y="724"/>
                  </a:cubicBezTo>
                  <a:cubicBezTo>
                    <a:pt x="875" y="706"/>
                    <a:pt x="889" y="694"/>
                    <a:pt x="910" y="694"/>
                  </a:cubicBezTo>
                  <a:cubicBezTo>
                    <a:pt x="952" y="694"/>
                    <a:pt x="994" y="694"/>
                    <a:pt x="1036" y="694"/>
                  </a:cubicBezTo>
                  <a:cubicBezTo>
                    <a:pt x="1042" y="694"/>
                    <a:pt x="1047" y="694"/>
                    <a:pt x="1053" y="694"/>
                  </a:cubicBezTo>
                  <a:cubicBezTo>
                    <a:pt x="1047" y="625"/>
                    <a:pt x="1022" y="567"/>
                    <a:pt x="975" y="5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5" name="Freeform 8">
              <a:extLst>
                <a:ext uri="{FF2B5EF4-FFF2-40B4-BE49-F238E27FC236}">
                  <a16:creationId xmlns:a16="http://schemas.microsoft.com/office/drawing/2014/main" id="{D0AF701A-B817-62B0-D4DC-DFBF0F02B1F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76913" y="3068638"/>
              <a:ext cx="50800" cy="50800"/>
            </a:xfrm>
            <a:custGeom>
              <a:avLst/>
              <a:gdLst>
                <a:gd name="T0" fmla="*/ 180 w 180"/>
                <a:gd name="T1" fmla="*/ 91 h 180"/>
                <a:gd name="T2" fmla="*/ 90 w 180"/>
                <a:gd name="T3" fmla="*/ 180 h 180"/>
                <a:gd name="T4" fmla="*/ 0 w 180"/>
                <a:gd name="T5" fmla="*/ 90 h 180"/>
                <a:gd name="T6" fmla="*/ 91 w 180"/>
                <a:gd name="T7" fmla="*/ 0 h 180"/>
                <a:gd name="T8" fmla="*/ 180 w 180"/>
                <a:gd name="T9" fmla="*/ 91 h 180"/>
                <a:gd name="T10" fmla="*/ 90 w 180"/>
                <a:gd name="T11" fmla="*/ 60 h 180"/>
                <a:gd name="T12" fmla="*/ 60 w 180"/>
                <a:gd name="T13" fmla="*/ 89 h 180"/>
                <a:gd name="T14" fmla="*/ 90 w 180"/>
                <a:gd name="T15" fmla="*/ 120 h 180"/>
                <a:gd name="T16" fmla="*/ 120 w 180"/>
                <a:gd name="T17" fmla="*/ 91 h 180"/>
                <a:gd name="T18" fmla="*/ 90 w 180"/>
                <a:gd name="T19" fmla="*/ 60 h 1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80" h="180">
                  <a:moveTo>
                    <a:pt x="180" y="91"/>
                  </a:moveTo>
                  <a:cubicBezTo>
                    <a:pt x="180" y="140"/>
                    <a:pt x="139" y="180"/>
                    <a:pt x="90" y="180"/>
                  </a:cubicBezTo>
                  <a:cubicBezTo>
                    <a:pt x="41" y="180"/>
                    <a:pt x="0" y="139"/>
                    <a:pt x="0" y="90"/>
                  </a:cubicBezTo>
                  <a:cubicBezTo>
                    <a:pt x="0" y="40"/>
                    <a:pt x="41" y="0"/>
                    <a:pt x="91" y="0"/>
                  </a:cubicBezTo>
                  <a:cubicBezTo>
                    <a:pt x="140" y="1"/>
                    <a:pt x="180" y="41"/>
                    <a:pt x="180" y="91"/>
                  </a:cubicBezTo>
                  <a:close/>
                  <a:moveTo>
                    <a:pt x="90" y="60"/>
                  </a:moveTo>
                  <a:cubicBezTo>
                    <a:pt x="74" y="60"/>
                    <a:pt x="61" y="73"/>
                    <a:pt x="60" y="89"/>
                  </a:cubicBezTo>
                  <a:cubicBezTo>
                    <a:pt x="60" y="105"/>
                    <a:pt x="73" y="120"/>
                    <a:pt x="90" y="120"/>
                  </a:cubicBezTo>
                  <a:cubicBezTo>
                    <a:pt x="106" y="120"/>
                    <a:pt x="119" y="107"/>
                    <a:pt x="120" y="91"/>
                  </a:cubicBezTo>
                  <a:cubicBezTo>
                    <a:pt x="120" y="74"/>
                    <a:pt x="107" y="60"/>
                    <a:pt x="90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76" name="Group 475">
            <a:extLst>
              <a:ext uri="{FF2B5EF4-FFF2-40B4-BE49-F238E27FC236}">
                <a16:creationId xmlns:a16="http://schemas.microsoft.com/office/drawing/2014/main" id="{7752817D-D106-D8FB-DE0D-BD8EE3F6AAC7}"/>
              </a:ext>
            </a:extLst>
          </p:cNvPr>
          <p:cNvGrpSpPr/>
          <p:nvPr/>
        </p:nvGrpSpPr>
        <p:grpSpPr>
          <a:xfrm>
            <a:off x="6145019" y="4338940"/>
            <a:ext cx="438151" cy="428627"/>
            <a:chOff x="6167438" y="2876550"/>
            <a:chExt cx="438150" cy="428626"/>
          </a:xfrm>
          <a:solidFill>
            <a:srgbClr val="43266B"/>
          </a:solidFill>
        </p:grpSpPr>
        <p:sp>
          <p:nvSpPr>
            <p:cNvPr id="477" name="Freeform 9">
              <a:extLst>
                <a:ext uri="{FF2B5EF4-FFF2-40B4-BE49-F238E27FC236}">
                  <a16:creationId xmlns:a16="http://schemas.microsoft.com/office/drawing/2014/main" id="{04E705FE-C564-AE5D-2EF2-4FD1518C5B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7438" y="2876550"/>
              <a:ext cx="428625" cy="228600"/>
            </a:xfrm>
            <a:custGeom>
              <a:avLst/>
              <a:gdLst>
                <a:gd name="T0" fmla="*/ 1535 w 1539"/>
                <a:gd name="T1" fmla="*/ 82 h 822"/>
                <a:gd name="T2" fmla="*/ 1484 w 1539"/>
                <a:gd name="T3" fmla="*/ 277 h 822"/>
                <a:gd name="T4" fmla="*/ 1402 w 1539"/>
                <a:gd name="T5" fmla="*/ 244 h 822"/>
                <a:gd name="T6" fmla="*/ 1179 w 1539"/>
                <a:gd name="T7" fmla="*/ 466 h 822"/>
                <a:gd name="T8" fmla="*/ 887 w 1539"/>
                <a:gd name="T9" fmla="*/ 371 h 822"/>
                <a:gd name="T10" fmla="*/ 863 w 1539"/>
                <a:gd name="T11" fmla="*/ 372 h 822"/>
                <a:gd name="T12" fmla="*/ 311 w 1539"/>
                <a:gd name="T13" fmla="*/ 727 h 822"/>
                <a:gd name="T14" fmla="*/ 136 w 1539"/>
                <a:gd name="T15" fmla="*/ 792 h 822"/>
                <a:gd name="T16" fmla="*/ 4 w 1539"/>
                <a:gd name="T17" fmla="*/ 767 h 822"/>
                <a:gd name="T18" fmla="*/ 0 w 1539"/>
                <a:gd name="T19" fmla="*/ 729 h 822"/>
                <a:gd name="T20" fmla="*/ 160 w 1539"/>
                <a:gd name="T21" fmla="*/ 551 h 822"/>
                <a:gd name="T22" fmla="*/ 413 w 1539"/>
                <a:gd name="T23" fmla="*/ 612 h 822"/>
                <a:gd name="T24" fmla="*/ 779 w 1539"/>
                <a:gd name="T25" fmla="*/ 239 h 822"/>
                <a:gd name="T26" fmla="*/ 1078 w 1539"/>
                <a:gd name="T27" fmla="*/ 344 h 822"/>
                <a:gd name="T28" fmla="*/ 1275 w 1539"/>
                <a:gd name="T29" fmla="*/ 119 h 822"/>
                <a:gd name="T30" fmla="*/ 1314 w 1539"/>
                <a:gd name="T31" fmla="*/ 13 h 822"/>
                <a:gd name="T32" fmla="*/ 1458 w 1539"/>
                <a:gd name="T33" fmla="*/ 0 h 822"/>
                <a:gd name="T34" fmla="*/ 1484 w 1539"/>
                <a:gd name="T35" fmla="*/ 66 h 822"/>
                <a:gd name="T36" fmla="*/ 1318 w 1539"/>
                <a:gd name="T37" fmla="*/ 64 h 822"/>
                <a:gd name="T38" fmla="*/ 1312 w 1539"/>
                <a:gd name="T39" fmla="*/ 84 h 822"/>
                <a:gd name="T40" fmla="*/ 1341 w 1539"/>
                <a:gd name="T41" fmla="*/ 158 h 822"/>
                <a:gd name="T42" fmla="*/ 1039 w 1539"/>
                <a:gd name="T43" fmla="*/ 378 h 822"/>
                <a:gd name="T44" fmla="*/ 891 w 1539"/>
                <a:gd name="T45" fmla="*/ 249 h 822"/>
                <a:gd name="T46" fmla="*/ 434 w 1539"/>
                <a:gd name="T47" fmla="*/ 656 h 822"/>
                <a:gd name="T48" fmla="*/ 315 w 1539"/>
                <a:gd name="T49" fmla="*/ 586 h 822"/>
                <a:gd name="T50" fmla="*/ 67 w 1539"/>
                <a:gd name="T51" fmla="*/ 717 h 822"/>
                <a:gd name="T52" fmla="*/ 58 w 1539"/>
                <a:gd name="T53" fmla="*/ 759 h 822"/>
                <a:gd name="T54" fmla="*/ 102 w 1539"/>
                <a:gd name="T55" fmla="*/ 754 h 822"/>
                <a:gd name="T56" fmla="*/ 294 w 1539"/>
                <a:gd name="T57" fmla="*/ 638 h 822"/>
                <a:gd name="T58" fmla="*/ 472 w 1539"/>
                <a:gd name="T59" fmla="*/ 691 h 822"/>
                <a:gd name="T60" fmla="*/ 917 w 1539"/>
                <a:gd name="T61" fmla="*/ 328 h 822"/>
                <a:gd name="T62" fmla="*/ 1057 w 1539"/>
                <a:gd name="T63" fmla="*/ 455 h 822"/>
                <a:gd name="T64" fmla="*/ 1377 w 1539"/>
                <a:gd name="T65" fmla="*/ 195 h 822"/>
                <a:gd name="T66" fmla="*/ 1450 w 1539"/>
                <a:gd name="T67" fmla="*/ 222 h 822"/>
                <a:gd name="T68" fmla="*/ 1472 w 1539"/>
                <a:gd name="T69" fmla="*/ 214 h 8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39" h="822">
                  <a:moveTo>
                    <a:pt x="1494" y="0"/>
                  </a:moveTo>
                  <a:cubicBezTo>
                    <a:pt x="1531" y="16"/>
                    <a:pt x="1539" y="44"/>
                    <a:pt x="1535" y="82"/>
                  </a:cubicBezTo>
                  <a:cubicBezTo>
                    <a:pt x="1529" y="127"/>
                    <a:pt x="1527" y="173"/>
                    <a:pt x="1524" y="219"/>
                  </a:cubicBezTo>
                  <a:cubicBezTo>
                    <a:pt x="1522" y="246"/>
                    <a:pt x="1510" y="267"/>
                    <a:pt x="1484" y="277"/>
                  </a:cubicBezTo>
                  <a:cubicBezTo>
                    <a:pt x="1458" y="288"/>
                    <a:pt x="1435" y="280"/>
                    <a:pt x="1416" y="261"/>
                  </a:cubicBezTo>
                  <a:cubicBezTo>
                    <a:pt x="1411" y="256"/>
                    <a:pt x="1407" y="250"/>
                    <a:pt x="1402" y="244"/>
                  </a:cubicBezTo>
                  <a:cubicBezTo>
                    <a:pt x="1396" y="249"/>
                    <a:pt x="1392" y="253"/>
                    <a:pt x="1388" y="257"/>
                  </a:cubicBezTo>
                  <a:cubicBezTo>
                    <a:pt x="1318" y="326"/>
                    <a:pt x="1249" y="396"/>
                    <a:pt x="1179" y="466"/>
                  </a:cubicBezTo>
                  <a:cubicBezTo>
                    <a:pt x="1118" y="527"/>
                    <a:pt x="1043" y="527"/>
                    <a:pt x="982" y="466"/>
                  </a:cubicBezTo>
                  <a:cubicBezTo>
                    <a:pt x="951" y="434"/>
                    <a:pt x="919" y="402"/>
                    <a:pt x="887" y="371"/>
                  </a:cubicBezTo>
                  <a:cubicBezTo>
                    <a:pt x="884" y="367"/>
                    <a:pt x="880" y="364"/>
                    <a:pt x="876" y="360"/>
                  </a:cubicBezTo>
                  <a:cubicBezTo>
                    <a:pt x="871" y="364"/>
                    <a:pt x="867" y="368"/>
                    <a:pt x="863" y="372"/>
                  </a:cubicBezTo>
                  <a:cubicBezTo>
                    <a:pt x="745" y="490"/>
                    <a:pt x="627" y="609"/>
                    <a:pt x="508" y="727"/>
                  </a:cubicBezTo>
                  <a:cubicBezTo>
                    <a:pt x="447" y="789"/>
                    <a:pt x="373" y="789"/>
                    <a:pt x="311" y="727"/>
                  </a:cubicBezTo>
                  <a:cubicBezTo>
                    <a:pt x="293" y="709"/>
                    <a:pt x="275" y="691"/>
                    <a:pt x="256" y="672"/>
                  </a:cubicBezTo>
                  <a:cubicBezTo>
                    <a:pt x="215" y="712"/>
                    <a:pt x="175" y="752"/>
                    <a:pt x="136" y="792"/>
                  </a:cubicBezTo>
                  <a:cubicBezTo>
                    <a:pt x="121" y="807"/>
                    <a:pt x="104" y="817"/>
                    <a:pt x="83" y="819"/>
                  </a:cubicBezTo>
                  <a:cubicBezTo>
                    <a:pt x="48" y="822"/>
                    <a:pt x="16" y="801"/>
                    <a:pt x="4" y="767"/>
                  </a:cubicBezTo>
                  <a:cubicBezTo>
                    <a:pt x="3" y="763"/>
                    <a:pt x="1" y="760"/>
                    <a:pt x="0" y="756"/>
                  </a:cubicBezTo>
                  <a:cubicBezTo>
                    <a:pt x="0" y="747"/>
                    <a:pt x="0" y="738"/>
                    <a:pt x="0" y="729"/>
                  </a:cubicBezTo>
                  <a:cubicBezTo>
                    <a:pt x="7" y="705"/>
                    <a:pt x="23" y="688"/>
                    <a:pt x="40" y="671"/>
                  </a:cubicBezTo>
                  <a:cubicBezTo>
                    <a:pt x="80" y="631"/>
                    <a:pt x="120" y="591"/>
                    <a:pt x="160" y="551"/>
                  </a:cubicBezTo>
                  <a:cubicBezTo>
                    <a:pt x="218" y="493"/>
                    <a:pt x="294" y="493"/>
                    <a:pt x="352" y="551"/>
                  </a:cubicBezTo>
                  <a:cubicBezTo>
                    <a:pt x="371" y="570"/>
                    <a:pt x="390" y="589"/>
                    <a:pt x="413" y="612"/>
                  </a:cubicBezTo>
                  <a:cubicBezTo>
                    <a:pt x="416" y="606"/>
                    <a:pt x="419" y="600"/>
                    <a:pt x="423" y="596"/>
                  </a:cubicBezTo>
                  <a:cubicBezTo>
                    <a:pt x="541" y="477"/>
                    <a:pt x="660" y="358"/>
                    <a:pt x="779" y="239"/>
                  </a:cubicBezTo>
                  <a:cubicBezTo>
                    <a:pt x="838" y="180"/>
                    <a:pt x="914" y="180"/>
                    <a:pt x="973" y="240"/>
                  </a:cubicBezTo>
                  <a:cubicBezTo>
                    <a:pt x="1009" y="275"/>
                    <a:pt x="1044" y="310"/>
                    <a:pt x="1078" y="344"/>
                  </a:cubicBezTo>
                  <a:cubicBezTo>
                    <a:pt x="1148" y="274"/>
                    <a:pt x="1218" y="204"/>
                    <a:pt x="1291" y="131"/>
                  </a:cubicBezTo>
                  <a:cubicBezTo>
                    <a:pt x="1287" y="128"/>
                    <a:pt x="1280" y="125"/>
                    <a:pt x="1275" y="119"/>
                  </a:cubicBezTo>
                  <a:cubicBezTo>
                    <a:pt x="1256" y="101"/>
                    <a:pt x="1249" y="78"/>
                    <a:pt x="1259" y="52"/>
                  </a:cubicBezTo>
                  <a:cubicBezTo>
                    <a:pt x="1268" y="28"/>
                    <a:pt x="1287" y="15"/>
                    <a:pt x="1314" y="13"/>
                  </a:cubicBezTo>
                  <a:cubicBezTo>
                    <a:pt x="1356" y="9"/>
                    <a:pt x="1398" y="6"/>
                    <a:pt x="1441" y="3"/>
                  </a:cubicBezTo>
                  <a:cubicBezTo>
                    <a:pt x="1446" y="2"/>
                    <a:pt x="1452" y="1"/>
                    <a:pt x="1458" y="0"/>
                  </a:cubicBezTo>
                  <a:cubicBezTo>
                    <a:pt x="1470" y="0"/>
                    <a:pt x="1482" y="0"/>
                    <a:pt x="1494" y="0"/>
                  </a:cubicBezTo>
                  <a:close/>
                  <a:moveTo>
                    <a:pt x="1484" y="66"/>
                  </a:moveTo>
                  <a:cubicBezTo>
                    <a:pt x="1485" y="58"/>
                    <a:pt x="1486" y="50"/>
                    <a:pt x="1474" y="51"/>
                  </a:cubicBezTo>
                  <a:cubicBezTo>
                    <a:pt x="1422" y="56"/>
                    <a:pt x="1370" y="59"/>
                    <a:pt x="1318" y="64"/>
                  </a:cubicBezTo>
                  <a:cubicBezTo>
                    <a:pt x="1314" y="64"/>
                    <a:pt x="1308" y="68"/>
                    <a:pt x="1307" y="71"/>
                  </a:cubicBezTo>
                  <a:cubicBezTo>
                    <a:pt x="1306" y="74"/>
                    <a:pt x="1309" y="80"/>
                    <a:pt x="1312" y="84"/>
                  </a:cubicBezTo>
                  <a:cubicBezTo>
                    <a:pt x="1321" y="94"/>
                    <a:pt x="1331" y="103"/>
                    <a:pt x="1341" y="113"/>
                  </a:cubicBezTo>
                  <a:cubicBezTo>
                    <a:pt x="1357" y="130"/>
                    <a:pt x="1358" y="142"/>
                    <a:pt x="1341" y="158"/>
                  </a:cubicBezTo>
                  <a:cubicBezTo>
                    <a:pt x="1268" y="232"/>
                    <a:pt x="1195" y="305"/>
                    <a:pt x="1122" y="378"/>
                  </a:cubicBezTo>
                  <a:cubicBezTo>
                    <a:pt x="1095" y="405"/>
                    <a:pt x="1066" y="404"/>
                    <a:pt x="1039" y="378"/>
                  </a:cubicBezTo>
                  <a:cubicBezTo>
                    <a:pt x="1004" y="343"/>
                    <a:pt x="970" y="307"/>
                    <a:pt x="934" y="273"/>
                  </a:cubicBezTo>
                  <a:cubicBezTo>
                    <a:pt x="922" y="262"/>
                    <a:pt x="907" y="254"/>
                    <a:pt x="891" y="249"/>
                  </a:cubicBezTo>
                  <a:cubicBezTo>
                    <a:pt x="862" y="241"/>
                    <a:pt x="837" y="253"/>
                    <a:pt x="816" y="274"/>
                  </a:cubicBezTo>
                  <a:cubicBezTo>
                    <a:pt x="689" y="402"/>
                    <a:pt x="561" y="529"/>
                    <a:pt x="434" y="656"/>
                  </a:cubicBezTo>
                  <a:cubicBezTo>
                    <a:pt x="416" y="675"/>
                    <a:pt x="404" y="675"/>
                    <a:pt x="386" y="657"/>
                  </a:cubicBezTo>
                  <a:cubicBezTo>
                    <a:pt x="362" y="633"/>
                    <a:pt x="338" y="609"/>
                    <a:pt x="315" y="586"/>
                  </a:cubicBezTo>
                  <a:cubicBezTo>
                    <a:pt x="278" y="549"/>
                    <a:pt x="234" y="549"/>
                    <a:pt x="197" y="586"/>
                  </a:cubicBezTo>
                  <a:cubicBezTo>
                    <a:pt x="154" y="630"/>
                    <a:pt x="110" y="673"/>
                    <a:pt x="67" y="717"/>
                  </a:cubicBezTo>
                  <a:cubicBezTo>
                    <a:pt x="62" y="721"/>
                    <a:pt x="58" y="725"/>
                    <a:pt x="55" y="730"/>
                  </a:cubicBezTo>
                  <a:cubicBezTo>
                    <a:pt x="49" y="740"/>
                    <a:pt x="50" y="751"/>
                    <a:pt x="58" y="759"/>
                  </a:cubicBezTo>
                  <a:cubicBezTo>
                    <a:pt x="66" y="768"/>
                    <a:pt x="76" y="771"/>
                    <a:pt x="86" y="766"/>
                  </a:cubicBezTo>
                  <a:cubicBezTo>
                    <a:pt x="92" y="763"/>
                    <a:pt x="97" y="758"/>
                    <a:pt x="102" y="754"/>
                  </a:cubicBezTo>
                  <a:cubicBezTo>
                    <a:pt x="140" y="716"/>
                    <a:pt x="179" y="677"/>
                    <a:pt x="217" y="638"/>
                  </a:cubicBezTo>
                  <a:cubicBezTo>
                    <a:pt x="241" y="615"/>
                    <a:pt x="270" y="615"/>
                    <a:pt x="294" y="638"/>
                  </a:cubicBezTo>
                  <a:cubicBezTo>
                    <a:pt x="312" y="656"/>
                    <a:pt x="330" y="673"/>
                    <a:pt x="347" y="691"/>
                  </a:cubicBezTo>
                  <a:cubicBezTo>
                    <a:pt x="388" y="731"/>
                    <a:pt x="432" y="731"/>
                    <a:pt x="472" y="691"/>
                  </a:cubicBezTo>
                  <a:cubicBezTo>
                    <a:pt x="593" y="570"/>
                    <a:pt x="714" y="449"/>
                    <a:pt x="835" y="328"/>
                  </a:cubicBezTo>
                  <a:cubicBezTo>
                    <a:pt x="862" y="301"/>
                    <a:pt x="890" y="301"/>
                    <a:pt x="917" y="328"/>
                  </a:cubicBezTo>
                  <a:cubicBezTo>
                    <a:pt x="952" y="363"/>
                    <a:pt x="987" y="399"/>
                    <a:pt x="1022" y="433"/>
                  </a:cubicBezTo>
                  <a:cubicBezTo>
                    <a:pt x="1032" y="442"/>
                    <a:pt x="1045" y="451"/>
                    <a:pt x="1057" y="455"/>
                  </a:cubicBezTo>
                  <a:cubicBezTo>
                    <a:pt x="1089" y="466"/>
                    <a:pt x="1116" y="456"/>
                    <a:pt x="1139" y="433"/>
                  </a:cubicBezTo>
                  <a:cubicBezTo>
                    <a:pt x="1218" y="354"/>
                    <a:pt x="1298" y="275"/>
                    <a:pt x="1377" y="195"/>
                  </a:cubicBezTo>
                  <a:cubicBezTo>
                    <a:pt x="1393" y="179"/>
                    <a:pt x="1406" y="179"/>
                    <a:pt x="1423" y="195"/>
                  </a:cubicBezTo>
                  <a:cubicBezTo>
                    <a:pt x="1432" y="204"/>
                    <a:pt x="1440" y="214"/>
                    <a:pt x="1450" y="222"/>
                  </a:cubicBezTo>
                  <a:cubicBezTo>
                    <a:pt x="1454" y="225"/>
                    <a:pt x="1460" y="227"/>
                    <a:pt x="1465" y="230"/>
                  </a:cubicBezTo>
                  <a:cubicBezTo>
                    <a:pt x="1467" y="224"/>
                    <a:pt x="1472" y="219"/>
                    <a:pt x="1472" y="214"/>
                  </a:cubicBezTo>
                  <a:cubicBezTo>
                    <a:pt x="1477" y="164"/>
                    <a:pt x="1480" y="115"/>
                    <a:pt x="1484" y="6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8" name="Freeform 10">
              <a:extLst>
                <a:ext uri="{FF2B5EF4-FFF2-40B4-BE49-F238E27FC236}">
                  <a16:creationId xmlns:a16="http://schemas.microsoft.com/office/drawing/2014/main" id="{80BDD8AB-4C0F-A2A0-6AA4-489BFB061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167438" y="3130550"/>
              <a:ext cx="144463" cy="174625"/>
            </a:xfrm>
            <a:custGeom>
              <a:avLst/>
              <a:gdLst>
                <a:gd name="T0" fmla="*/ 0 w 518"/>
                <a:gd name="T1" fmla="*/ 238 h 625"/>
                <a:gd name="T2" fmla="*/ 17 w 518"/>
                <a:gd name="T3" fmla="*/ 175 h 625"/>
                <a:gd name="T4" fmla="*/ 281 w 518"/>
                <a:gd name="T5" fmla="*/ 11 h 625"/>
                <a:gd name="T6" fmla="*/ 510 w 518"/>
                <a:gd name="T7" fmla="*/ 243 h 625"/>
                <a:gd name="T8" fmla="*/ 420 w 518"/>
                <a:gd name="T9" fmla="*/ 462 h 625"/>
                <a:gd name="T10" fmla="*/ 411 w 518"/>
                <a:gd name="T11" fmla="*/ 471 h 625"/>
                <a:gd name="T12" fmla="*/ 483 w 518"/>
                <a:gd name="T13" fmla="*/ 526 h 625"/>
                <a:gd name="T14" fmla="*/ 410 w 518"/>
                <a:gd name="T15" fmla="*/ 625 h 625"/>
                <a:gd name="T16" fmla="*/ 155 w 518"/>
                <a:gd name="T17" fmla="*/ 625 h 625"/>
                <a:gd name="T18" fmla="*/ 104 w 518"/>
                <a:gd name="T19" fmla="*/ 625 h 625"/>
                <a:gd name="T20" fmla="*/ 26 w 518"/>
                <a:gd name="T21" fmla="*/ 554 h 625"/>
                <a:gd name="T22" fmla="*/ 95 w 518"/>
                <a:gd name="T23" fmla="*/ 472 h 625"/>
                <a:gd name="T24" fmla="*/ 100 w 518"/>
                <a:gd name="T25" fmla="*/ 471 h 625"/>
                <a:gd name="T26" fmla="*/ 57 w 518"/>
                <a:gd name="T27" fmla="*/ 427 h 625"/>
                <a:gd name="T28" fmla="*/ 3 w 518"/>
                <a:gd name="T29" fmla="*/ 301 h 625"/>
                <a:gd name="T30" fmla="*/ 0 w 518"/>
                <a:gd name="T31" fmla="*/ 292 h 625"/>
                <a:gd name="T32" fmla="*/ 0 w 518"/>
                <a:gd name="T33" fmla="*/ 238 h 625"/>
                <a:gd name="T34" fmla="*/ 461 w 518"/>
                <a:gd name="T35" fmla="*/ 260 h 625"/>
                <a:gd name="T36" fmla="*/ 247 w 518"/>
                <a:gd name="T37" fmla="*/ 62 h 625"/>
                <a:gd name="T38" fmla="*/ 51 w 518"/>
                <a:gd name="T39" fmla="*/ 279 h 625"/>
                <a:gd name="T40" fmla="*/ 265 w 518"/>
                <a:gd name="T41" fmla="*/ 471 h 625"/>
                <a:gd name="T42" fmla="*/ 461 w 518"/>
                <a:gd name="T43" fmla="*/ 260 h 625"/>
                <a:gd name="T44" fmla="*/ 255 w 518"/>
                <a:gd name="T45" fmla="*/ 523 h 625"/>
                <a:gd name="T46" fmla="*/ 108 w 518"/>
                <a:gd name="T47" fmla="*/ 523 h 625"/>
                <a:gd name="T48" fmla="*/ 77 w 518"/>
                <a:gd name="T49" fmla="*/ 548 h 625"/>
                <a:gd name="T50" fmla="*/ 108 w 518"/>
                <a:gd name="T51" fmla="*/ 574 h 625"/>
                <a:gd name="T52" fmla="*/ 403 w 518"/>
                <a:gd name="T53" fmla="*/ 574 h 625"/>
                <a:gd name="T54" fmla="*/ 435 w 518"/>
                <a:gd name="T55" fmla="*/ 548 h 625"/>
                <a:gd name="T56" fmla="*/ 403 w 518"/>
                <a:gd name="T57" fmla="*/ 523 h 625"/>
                <a:gd name="T58" fmla="*/ 255 w 518"/>
                <a:gd name="T59" fmla="*/ 523 h 6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518" h="625">
                  <a:moveTo>
                    <a:pt x="0" y="238"/>
                  </a:moveTo>
                  <a:cubicBezTo>
                    <a:pt x="6" y="217"/>
                    <a:pt x="10" y="195"/>
                    <a:pt x="17" y="175"/>
                  </a:cubicBezTo>
                  <a:cubicBezTo>
                    <a:pt x="59" y="63"/>
                    <a:pt x="172" y="0"/>
                    <a:pt x="281" y="11"/>
                  </a:cubicBezTo>
                  <a:cubicBezTo>
                    <a:pt x="407" y="24"/>
                    <a:pt x="501" y="126"/>
                    <a:pt x="510" y="243"/>
                  </a:cubicBezTo>
                  <a:cubicBezTo>
                    <a:pt x="518" y="331"/>
                    <a:pt x="487" y="404"/>
                    <a:pt x="420" y="462"/>
                  </a:cubicBezTo>
                  <a:cubicBezTo>
                    <a:pt x="418" y="465"/>
                    <a:pt x="415" y="467"/>
                    <a:pt x="411" y="471"/>
                  </a:cubicBezTo>
                  <a:cubicBezTo>
                    <a:pt x="447" y="475"/>
                    <a:pt x="472" y="492"/>
                    <a:pt x="483" y="526"/>
                  </a:cubicBezTo>
                  <a:cubicBezTo>
                    <a:pt x="498" y="575"/>
                    <a:pt x="462" y="624"/>
                    <a:pt x="410" y="625"/>
                  </a:cubicBezTo>
                  <a:cubicBezTo>
                    <a:pt x="325" y="625"/>
                    <a:pt x="240" y="625"/>
                    <a:pt x="155" y="625"/>
                  </a:cubicBezTo>
                  <a:cubicBezTo>
                    <a:pt x="138" y="625"/>
                    <a:pt x="121" y="625"/>
                    <a:pt x="104" y="625"/>
                  </a:cubicBezTo>
                  <a:cubicBezTo>
                    <a:pt x="62" y="624"/>
                    <a:pt x="29" y="595"/>
                    <a:pt x="26" y="554"/>
                  </a:cubicBezTo>
                  <a:cubicBezTo>
                    <a:pt x="23" y="512"/>
                    <a:pt x="52" y="478"/>
                    <a:pt x="95" y="472"/>
                  </a:cubicBezTo>
                  <a:cubicBezTo>
                    <a:pt x="96" y="472"/>
                    <a:pt x="97" y="471"/>
                    <a:pt x="100" y="471"/>
                  </a:cubicBezTo>
                  <a:cubicBezTo>
                    <a:pt x="85" y="456"/>
                    <a:pt x="70" y="442"/>
                    <a:pt x="57" y="427"/>
                  </a:cubicBezTo>
                  <a:cubicBezTo>
                    <a:pt x="27" y="390"/>
                    <a:pt x="9" y="348"/>
                    <a:pt x="3" y="301"/>
                  </a:cubicBezTo>
                  <a:cubicBezTo>
                    <a:pt x="2" y="298"/>
                    <a:pt x="1" y="295"/>
                    <a:pt x="0" y="292"/>
                  </a:cubicBezTo>
                  <a:cubicBezTo>
                    <a:pt x="0" y="274"/>
                    <a:pt x="0" y="256"/>
                    <a:pt x="0" y="238"/>
                  </a:cubicBezTo>
                  <a:close/>
                  <a:moveTo>
                    <a:pt x="461" y="260"/>
                  </a:moveTo>
                  <a:cubicBezTo>
                    <a:pt x="454" y="144"/>
                    <a:pt x="359" y="55"/>
                    <a:pt x="247" y="62"/>
                  </a:cubicBezTo>
                  <a:cubicBezTo>
                    <a:pt x="132" y="68"/>
                    <a:pt x="45" y="164"/>
                    <a:pt x="51" y="279"/>
                  </a:cubicBezTo>
                  <a:cubicBezTo>
                    <a:pt x="58" y="390"/>
                    <a:pt x="155" y="477"/>
                    <a:pt x="265" y="471"/>
                  </a:cubicBezTo>
                  <a:cubicBezTo>
                    <a:pt x="378" y="465"/>
                    <a:pt x="467" y="369"/>
                    <a:pt x="461" y="260"/>
                  </a:cubicBezTo>
                  <a:close/>
                  <a:moveTo>
                    <a:pt x="255" y="523"/>
                  </a:moveTo>
                  <a:cubicBezTo>
                    <a:pt x="206" y="523"/>
                    <a:pt x="157" y="523"/>
                    <a:pt x="108" y="523"/>
                  </a:cubicBezTo>
                  <a:cubicBezTo>
                    <a:pt x="88" y="523"/>
                    <a:pt x="78" y="532"/>
                    <a:pt x="77" y="548"/>
                  </a:cubicBezTo>
                  <a:cubicBezTo>
                    <a:pt x="77" y="564"/>
                    <a:pt x="88" y="574"/>
                    <a:pt x="108" y="574"/>
                  </a:cubicBezTo>
                  <a:cubicBezTo>
                    <a:pt x="207" y="574"/>
                    <a:pt x="305" y="574"/>
                    <a:pt x="403" y="574"/>
                  </a:cubicBezTo>
                  <a:cubicBezTo>
                    <a:pt x="423" y="574"/>
                    <a:pt x="435" y="564"/>
                    <a:pt x="435" y="548"/>
                  </a:cubicBezTo>
                  <a:cubicBezTo>
                    <a:pt x="435" y="532"/>
                    <a:pt x="423" y="523"/>
                    <a:pt x="403" y="523"/>
                  </a:cubicBezTo>
                  <a:cubicBezTo>
                    <a:pt x="354" y="523"/>
                    <a:pt x="304" y="523"/>
                    <a:pt x="255" y="5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9" name="Freeform 11">
              <a:extLst>
                <a:ext uri="{FF2B5EF4-FFF2-40B4-BE49-F238E27FC236}">
                  <a16:creationId xmlns:a16="http://schemas.microsoft.com/office/drawing/2014/main" id="{25DB9B9E-A621-8E18-A042-FA2E7C6363B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50013" y="3011488"/>
              <a:ext cx="155575" cy="293688"/>
            </a:xfrm>
            <a:custGeom>
              <a:avLst/>
              <a:gdLst>
                <a:gd name="T0" fmla="*/ 477 w 561"/>
                <a:gd name="T1" fmla="*/ 615 h 1051"/>
                <a:gd name="T2" fmla="*/ 477 w 561"/>
                <a:gd name="T3" fmla="*/ 819 h 1051"/>
                <a:gd name="T4" fmla="*/ 495 w 561"/>
                <a:gd name="T5" fmla="*/ 969 h 1051"/>
                <a:gd name="T6" fmla="*/ 108 w 561"/>
                <a:gd name="T7" fmla="*/ 1049 h 1051"/>
                <a:gd name="T8" fmla="*/ 54 w 561"/>
                <a:gd name="T9" fmla="*/ 923 h 1051"/>
                <a:gd name="T10" fmla="*/ 55 w 561"/>
                <a:gd name="T11" fmla="*/ 717 h 1051"/>
                <a:gd name="T12" fmla="*/ 110 w 561"/>
                <a:gd name="T13" fmla="*/ 485 h 1051"/>
                <a:gd name="T14" fmla="*/ 102 w 561"/>
                <a:gd name="T15" fmla="*/ 86 h 1051"/>
                <a:gd name="T16" fmla="*/ 424 w 561"/>
                <a:gd name="T17" fmla="*/ 485 h 1051"/>
                <a:gd name="T18" fmla="*/ 61 w 561"/>
                <a:gd name="T19" fmla="*/ 282 h 1051"/>
                <a:gd name="T20" fmla="*/ 471 w 561"/>
                <a:gd name="T21" fmla="*/ 283 h 1051"/>
                <a:gd name="T22" fmla="*/ 266 w 561"/>
                <a:gd name="T23" fmla="*/ 692 h 1051"/>
                <a:gd name="T24" fmla="*/ 426 w 561"/>
                <a:gd name="T25" fmla="*/ 690 h 1051"/>
                <a:gd name="T26" fmla="*/ 426 w 561"/>
                <a:gd name="T27" fmla="*/ 642 h 1051"/>
                <a:gd name="T28" fmla="*/ 122 w 561"/>
                <a:gd name="T29" fmla="*/ 640 h 1051"/>
                <a:gd name="T30" fmla="*/ 87 w 561"/>
                <a:gd name="T31" fmla="*/ 666 h 1051"/>
                <a:gd name="T32" fmla="*/ 124 w 561"/>
                <a:gd name="T33" fmla="*/ 692 h 1051"/>
                <a:gd name="T34" fmla="*/ 267 w 561"/>
                <a:gd name="T35" fmla="*/ 845 h 1051"/>
                <a:gd name="T36" fmla="*/ 111 w 561"/>
                <a:gd name="T37" fmla="*/ 846 h 1051"/>
                <a:gd name="T38" fmla="*/ 108 w 561"/>
                <a:gd name="T39" fmla="*/ 896 h 1051"/>
                <a:gd name="T40" fmla="*/ 411 w 561"/>
                <a:gd name="T41" fmla="*/ 897 h 1051"/>
                <a:gd name="T42" fmla="*/ 444 w 561"/>
                <a:gd name="T43" fmla="*/ 867 h 1051"/>
                <a:gd name="T44" fmla="*/ 409 w 561"/>
                <a:gd name="T45" fmla="*/ 845 h 1051"/>
                <a:gd name="T46" fmla="*/ 266 w 561"/>
                <a:gd name="T47" fmla="*/ 948 h 1051"/>
                <a:gd name="T48" fmla="*/ 87 w 561"/>
                <a:gd name="T49" fmla="*/ 973 h 1051"/>
                <a:gd name="T50" fmla="*/ 414 w 561"/>
                <a:gd name="T51" fmla="*/ 999 h 1051"/>
                <a:gd name="T52" fmla="*/ 414 w 561"/>
                <a:gd name="T53" fmla="*/ 948 h 1051"/>
                <a:gd name="T54" fmla="*/ 267 w 561"/>
                <a:gd name="T55" fmla="*/ 589 h 1051"/>
                <a:gd name="T56" fmla="*/ 421 w 561"/>
                <a:gd name="T57" fmla="*/ 589 h 1051"/>
                <a:gd name="T58" fmla="*/ 424 w 561"/>
                <a:gd name="T59" fmla="*/ 539 h 1051"/>
                <a:gd name="T60" fmla="*/ 123 w 561"/>
                <a:gd name="T61" fmla="*/ 538 h 1051"/>
                <a:gd name="T62" fmla="*/ 87 w 561"/>
                <a:gd name="T63" fmla="*/ 566 h 1051"/>
                <a:gd name="T64" fmla="*/ 123 w 561"/>
                <a:gd name="T65" fmla="*/ 589 h 1051"/>
                <a:gd name="T66" fmla="*/ 266 w 561"/>
                <a:gd name="T67" fmla="*/ 743 h 1051"/>
                <a:gd name="T68" fmla="*/ 112 w 561"/>
                <a:gd name="T69" fmla="*/ 743 h 1051"/>
                <a:gd name="T70" fmla="*/ 110 w 561"/>
                <a:gd name="T71" fmla="*/ 794 h 1051"/>
                <a:gd name="T72" fmla="*/ 409 w 561"/>
                <a:gd name="T73" fmla="*/ 794 h 1051"/>
                <a:gd name="T74" fmla="*/ 445 w 561"/>
                <a:gd name="T75" fmla="*/ 766 h 1051"/>
                <a:gd name="T76" fmla="*/ 409 w 561"/>
                <a:gd name="T77" fmla="*/ 743 h 10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561" h="1051">
                  <a:moveTo>
                    <a:pt x="424" y="485"/>
                  </a:moveTo>
                  <a:cubicBezTo>
                    <a:pt x="496" y="510"/>
                    <a:pt x="516" y="556"/>
                    <a:pt x="477" y="615"/>
                  </a:cubicBezTo>
                  <a:cubicBezTo>
                    <a:pt x="503" y="648"/>
                    <a:pt x="503" y="683"/>
                    <a:pt x="477" y="717"/>
                  </a:cubicBezTo>
                  <a:cubicBezTo>
                    <a:pt x="502" y="751"/>
                    <a:pt x="503" y="785"/>
                    <a:pt x="477" y="819"/>
                  </a:cubicBezTo>
                  <a:cubicBezTo>
                    <a:pt x="502" y="853"/>
                    <a:pt x="503" y="887"/>
                    <a:pt x="480" y="918"/>
                  </a:cubicBezTo>
                  <a:cubicBezTo>
                    <a:pt x="486" y="937"/>
                    <a:pt x="494" y="953"/>
                    <a:pt x="495" y="969"/>
                  </a:cubicBezTo>
                  <a:cubicBezTo>
                    <a:pt x="499" y="1012"/>
                    <a:pt x="467" y="1049"/>
                    <a:pt x="424" y="1049"/>
                  </a:cubicBezTo>
                  <a:cubicBezTo>
                    <a:pt x="319" y="1051"/>
                    <a:pt x="213" y="1051"/>
                    <a:pt x="108" y="1049"/>
                  </a:cubicBezTo>
                  <a:cubicBezTo>
                    <a:pt x="50" y="1048"/>
                    <a:pt x="17" y="983"/>
                    <a:pt x="47" y="934"/>
                  </a:cubicBezTo>
                  <a:cubicBezTo>
                    <a:pt x="49" y="930"/>
                    <a:pt x="52" y="926"/>
                    <a:pt x="54" y="923"/>
                  </a:cubicBezTo>
                  <a:cubicBezTo>
                    <a:pt x="29" y="879"/>
                    <a:pt x="29" y="859"/>
                    <a:pt x="54" y="819"/>
                  </a:cubicBezTo>
                  <a:cubicBezTo>
                    <a:pt x="30" y="786"/>
                    <a:pt x="29" y="752"/>
                    <a:pt x="55" y="717"/>
                  </a:cubicBezTo>
                  <a:cubicBezTo>
                    <a:pt x="30" y="684"/>
                    <a:pt x="29" y="649"/>
                    <a:pt x="54" y="616"/>
                  </a:cubicBezTo>
                  <a:cubicBezTo>
                    <a:pt x="19" y="549"/>
                    <a:pt x="37" y="504"/>
                    <a:pt x="110" y="485"/>
                  </a:cubicBezTo>
                  <a:cubicBezTo>
                    <a:pt x="35" y="422"/>
                    <a:pt x="0" y="343"/>
                    <a:pt x="13" y="245"/>
                  </a:cubicBezTo>
                  <a:cubicBezTo>
                    <a:pt x="21" y="181"/>
                    <a:pt x="52" y="128"/>
                    <a:pt x="102" y="86"/>
                  </a:cubicBezTo>
                  <a:cubicBezTo>
                    <a:pt x="203" y="0"/>
                    <a:pt x="355" y="9"/>
                    <a:pt x="448" y="102"/>
                  </a:cubicBezTo>
                  <a:cubicBezTo>
                    <a:pt x="539" y="192"/>
                    <a:pt x="561" y="374"/>
                    <a:pt x="424" y="485"/>
                  </a:cubicBezTo>
                  <a:close/>
                  <a:moveTo>
                    <a:pt x="267" y="77"/>
                  </a:moveTo>
                  <a:cubicBezTo>
                    <a:pt x="153" y="77"/>
                    <a:pt x="61" y="169"/>
                    <a:pt x="61" y="282"/>
                  </a:cubicBezTo>
                  <a:cubicBezTo>
                    <a:pt x="61" y="394"/>
                    <a:pt x="152" y="486"/>
                    <a:pt x="265" y="486"/>
                  </a:cubicBezTo>
                  <a:cubicBezTo>
                    <a:pt x="378" y="487"/>
                    <a:pt x="470" y="396"/>
                    <a:pt x="471" y="283"/>
                  </a:cubicBezTo>
                  <a:cubicBezTo>
                    <a:pt x="471" y="170"/>
                    <a:pt x="380" y="78"/>
                    <a:pt x="267" y="77"/>
                  </a:cubicBezTo>
                  <a:close/>
                  <a:moveTo>
                    <a:pt x="266" y="692"/>
                  </a:moveTo>
                  <a:cubicBezTo>
                    <a:pt x="314" y="692"/>
                    <a:pt x="361" y="692"/>
                    <a:pt x="409" y="692"/>
                  </a:cubicBezTo>
                  <a:cubicBezTo>
                    <a:pt x="415" y="692"/>
                    <a:pt x="421" y="692"/>
                    <a:pt x="426" y="690"/>
                  </a:cubicBezTo>
                  <a:cubicBezTo>
                    <a:pt x="438" y="687"/>
                    <a:pt x="445" y="678"/>
                    <a:pt x="445" y="666"/>
                  </a:cubicBezTo>
                  <a:cubicBezTo>
                    <a:pt x="445" y="653"/>
                    <a:pt x="438" y="645"/>
                    <a:pt x="426" y="642"/>
                  </a:cubicBezTo>
                  <a:cubicBezTo>
                    <a:pt x="421" y="640"/>
                    <a:pt x="415" y="640"/>
                    <a:pt x="410" y="640"/>
                  </a:cubicBezTo>
                  <a:cubicBezTo>
                    <a:pt x="314" y="640"/>
                    <a:pt x="218" y="640"/>
                    <a:pt x="122" y="640"/>
                  </a:cubicBezTo>
                  <a:cubicBezTo>
                    <a:pt x="117" y="640"/>
                    <a:pt x="112" y="640"/>
                    <a:pt x="107" y="642"/>
                  </a:cubicBezTo>
                  <a:cubicBezTo>
                    <a:pt x="94" y="644"/>
                    <a:pt x="87" y="653"/>
                    <a:pt x="87" y="666"/>
                  </a:cubicBezTo>
                  <a:cubicBezTo>
                    <a:pt x="87" y="679"/>
                    <a:pt x="94" y="688"/>
                    <a:pt x="107" y="691"/>
                  </a:cubicBezTo>
                  <a:cubicBezTo>
                    <a:pt x="113" y="692"/>
                    <a:pt x="118" y="692"/>
                    <a:pt x="124" y="692"/>
                  </a:cubicBezTo>
                  <a:cubicBezTo>
                    <a:pt x="171" y="692"/>
                    <a:pt x="219" y="692"/>
                    <a:pt x="266" y="692"/>
                  </a:cubicBezTo>
                  <a:close/>
                  <a:moveTo>
                    <a:pt x="267" y="845"/>
                  </a:moveTo>
                  <a:cubicBezTo>
                    <a:pt x="227" y="845"/>
                    <a:pt x="186" y="845"/>
                    <a:pt x="146" y="845"/>
                  </a:cubicBezTo>
                  <a:cubicBezTo>
                    <a:pt x="134" y="845"/>
                    <a:pt x="123" y="845"/>
                    <a:pt x="111" y="846"/>
                  </a:cubicBezTo>
                  <a:cubicBezTo>
                    <a:pt x="97" y="846"/>
                    <a:pt x="88" y="856"/>
                    <a:pt x="87" y="869"/>
                  </a:cubicBezTo>
                  <a:cubicBezTo>
                    <a:pt x="86" y="882"/>
                    <a:pt x="95" y="893"/>
                    <a:pt x="108" y="896"/>
                  </a:cubicBezTo>
                  <a:cubicBezTo>
                    <a:pt x="113" y="897"/>
                    <a:pt x="117" y="897"/>
                    <a:pt x="122" y="897"/>
                  </a:cubicBezTo>
                  <a:cubicBezTo>
                    <a:pt x="218" y="897"/>
                    <a:pt x="314" y="897"/>
                    <a:pt x="411" y="897"/>
                  </a:cubicBezTo>
                  <a:cubicBezTo>
                    <a:pt x="417" y="897"/>
                    <a:pt x="423" y="896"/>
                    <a:pt x="428" y="894"/>
                  </a:cubicBezTo>
                  <a:cubicBezTo>
                    <a:pt x="441" y="890"/>
                    <a:pt x="446" y="880"/>
                    <a:pt x="444" y="867"/>
                  </a:cubicBezTo>
                  <a:cubicBezTo>
                    <a:pt x="443" y="855"/>
                    <a:pt x="435" y="848"/>
                    <a:pt x="423" y="846"/>
                  </a:cubicBezTo>
                  <a:cubicBezTo>
                    <a:pt x="418" y="845"/>
                    <a:pt x="414" y="845"/>
                    <a:pt x="409" y="845"/>
                  </a:cubicBezTo>
                  <a:cubicBezTo>
                    <a:pt x="362" y="845"/>
                    <a:pt x="315" y="845"/>
                    <a:pt x="267" y="845"/>
                  </a:cubicBezTo>
                  <a:close/>
                  <a:moveTo>
                    <a:pt x="266" y="948"/>
                  </a:moveTo>
                  <a:cubicBezTo>
                    <a:pt x="217" y="948"/>
                    <a:pt x="168" y="948"/>
                    <a:pt x="119" y="948"/>
                  </a:cubicBezTo>
                  <a:cubicBezTo>
                    <a:pt x="98" y="948"/>
                    <a:pt x="87" y="957"/>
                    <a:pt x="87" y="973"/>
                  </a:cubicBezTo>
                  <a:cubicBezTo>
                    <a:pt x="87" y="989"/>
                    <a:pt x="99" y="999"/>
                    <a:pt x="119" y="999"/>
                  </a:cubicBezTo>
                  <a:cubicBezTo>
                    <a:pt x="217" y="999"/>
                    <a:pt x="315" y="999"/>
                    <a:pt x="414" y="999"/>
                  </a:cubicBezTo>
                  <a:cubicBezTo>
                    <a:pt x="434" y="999"/>
                    <a:pt x="445" y="989"/>
                    <a:pt x="445" y="973"/>
                  </a:cubicBezTo>
                  <a:cubicBezTo>
                    <a:pt x="444" y="957"/>
                    <a:pt x="434" y="948"/>
                    <a:pt x="414" y="948"/>
                  </a:cubicBezTo>
                  <a:cubicBezTo>
                    <a:pt x="365" y="948"/>
                    <a:pt x="315" y="948"/>
                    <a:pt x="266" y="948"/>
                  </a:cubicBezTo>
                  <a:close/>
                  <a:moveTo>
                    <a:pt x="267" y="589"/>
                  </a:moveTo>
                  <a:cubicBezTo>
                    <a:pt x="314" y="589"/>
                    <a:pt x="361" y="589"/>
                    <a:pt x="408" y="589"/>
                  </a:cubicBezTo>
                  <a:cubicBezTo>
                    <a:pt x="412" y="589"/>
                    <a:pt x="417" y="589"/>
                    <a:pt x="421" y="589"/>
                  </a:cubicBezTo>
                  <a:cubicBezTo>
                    <a:pt x="435" y="587"/>
                    <a:pt x="444" y="578"/>
                    <a:pt x="445" y="566"/>
                  </a:cubicBezTo>
                  <a:cubicBezTo>
                    <a:pt x="446" y="552"/>
                    <a:pt x="438" y="541"/>
                    <a:pt x="424" y="539"/>
                  </a:cubicBezTo>
                  <a:cubicBezTo>
                    <a:pt x="419" y="538"/>
                    <a:pt x="414" y="538"/>
                    <a:pt x="409" y="538"/>
                  </a:cubicBezTo>
                  <a:cubicBezTo>
                    <a:pt x="314" y="538"/>
                    <a:pt x="218" y="538"/>
                    <a:pt x="123" y="538"/>
                  </a:cubicBezTo>
                  <a:cubicBezTo>
                    <a:pt x="117" y="538"/>
                    <a:pt x="110" y="538"/>
                    <a:pt x="105" y="540"/>
                  </a:cubicBezTo>
                  <a:cubicBezTo>
                    <a:pt x="92" y="544"/>
                    <a:pt x="86" y="553"/>
                    <a:pt x="87" y="566"/>
                  </a:cubicBezTo>
                  <a:cubicBezTo>
                    <a:pt x="88" y="578"/>
                    <a:pt x="96" y="586"/>
                    <a:pt x="108" y="588"/>
                  </a:cubicBezTo>
                  <a:cubicBezTo>
                    <a:pt x="113" y="589"/>
                    <a:pt x="118" y="589"/>
                    <a:pt x="123" y="589"/>
                  </a:cubicBezTo>
                  <a:cubicBezTo>
                    <a:pt x="171" y="589"/>
                    <a:pt x="219" y="589"/>
                    <a:pt x="267" y="589"/>
                  </a:cubicBezTo>
                  <a:close/>
                  <a:moveTo>
                    <a:pt x="266" y="743"/>
                  </a:moveTo>
                  <a:cubicBezTo>
                    <a:pt x="236" y="743"/>
                    <a:pt x="205" y="743"/>
                    <a:pt x="175" y="743"/>
                  </a:cubicBezTo>
                  <a:cubicBezTo>
                    <a:pt x="154" y="743"/>
                    <a:pt x="133" y="743"/>
                    <a:pt x="112" y="743"/>
                  </a:cubicBezTo>
                  <a:cubicBezTo>
                    <a:pt x="98" y="744"/>
                    <a:pt x="88" y="753"/>
                    <a:pt x="87" y="766"/>
                  </a:cubicBezTo>
                  <a:cubicBezTo>
                    <a:pt x="86" y="780"/>
                    <a:pt x="95" y="791"/>
                    <a:pt x="110" y="794"/>
                  </a:cubicBezTo>
                  <a:cubicBezTo>
                    <a:pt x="114" y="794"/>
                    <a:pt x="119" y="794"/>
                    <a:pt x="123" y="794"/>
                  </a:cubicBezTo>
                  <a:cubicBezTo>
                    <a:pt x="218" y="794"/>
                    <a:pt x="314" y="794"/>
                    <a:pt x="409" y="794"/>
                  </a:cubicBezTo>
                  <a:cubicBezTo>
                    <a:pt x="415" y="794"/>
                    <a:pt x="422" y="794"/>
                    <a:pt x="427" y="792"/>
                  </a:cubicBezTo>
                  <a:cubicBezTo>
                    <a:pt x="440" y="788"/>
                    <a:pt x="446" y="779"/>
                    <a:pt x="445" y="766"/>
                  </a:cubicBezTo>
                  <a:cubicBezTo>
                    <a:pt x="443" y="753"/>
                    <a:pt x="436" y="746"/>
                    <a:pt x="424" y="744"/>
                  </a:cubicBezTo>
                  <a:cubicBezTo>
                    <a:pt x="419" y="743"/>
                    <a:pt x="414" y="743"/>
                    <a:pt x="409" y="743"/>
                  </a:cubicBezTo>
                  <a:cubicBezTo>
                    <a:pt x="361" y="743"/>
                    <a:pt x="314" y="743"/>
                    <a:pt x="266" y="7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0" name="Freeform 12">
              <a:extLst>
                <a:ext uri="{FF2B5EF4-FFF2-40B4-BE49-F238E27FC236}">
                  <a16:creationId xmlns:a16="http://schemas.microsoft.com/office/drawing/2014/main" id="{619DF128-E7C4-80DF-2C64-79979E0906D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07138" y="3068638"/>
              <a:ext cx="152400" cy="236538"/>
            </a:xfrm>
            <a:custGeom>
              <a:avLst/>
              <a:gdLst>
                <a:gd name="T0" fmla="*/ 53 w 549"/>
                <a:gd name="T1" fmla="*/ 721 h 849"/>
                <a:gd name="T2" fmla="*/ 52 w 549"/>
                <a:gd name="T3" fmla="*/ 619 h 849"/>
                <a:gd name="T4" fmla="*/ 108 w 549"/>
                <a:gd name="T5" fmla="*/ 489 h 849"/>
                <a:gd name="T6" fmla="*/ 10 w 549"/>
                <a:gd name="T7" fmla="*/ 255 h 849"/>
                <a:gd name="T8" fmla="*/ 101 w 549"/>
                <a:gd name="T9" fmla="*/ 88 h 849"/>
                <a:gd name="T10" fmla="*/ 455 w 549"/>
                <a:gd name="T11" fmla="*/ 115 h 849"/>
                <a:gd name="T12" fmla="*/ 420 w 549"/>
                <a:gd name="T13" fmla="*/ 490 h 849"/>
                <a:gd name="T14" fmla="*/ 488 w 549"/>
                <a:gd name="T15" fmla="*/ 537 h 849"/>
                <a:gd name="T16" fmla="*/ 475 w 549"/>
                <a:gd name="T17" fmla="*/ 618 h 849"/>
                <a:gd name="T18" fmla="*/ 475 w 549"/>
                <a:gd name="T19" fmla="*/ 721 h 849"/>
                <a:gd name="T20" fmla="*/ 493 w 549"/>
                <a:gd name="T21" fmla="*/ 787 h 849"/>
                <a:gd name="T22" fmla="*/ 421 w 549"/>
                <a:gd name="T23" fmla="*/ 849 h 849"/>
                <a:gd name="T24" fmla="*/ 106 w 549"/>
                <a:gd name="T25" fmla="*/ 848 h 849"/>
                <a:gd name="T26" fmla="*/ 41 w 549"/>
                <a:gd name="T27" fmla="*/ 805 h 849"/>
                <a:gd name="T28" fmla="*/ 53 w 549"/>
                <a:gd name="T29" fmla="*/ 721 h 849"/>
                <a:gd name="T30" fmla="*/ 264 w 549"/>
                <a:gd name="T31" fmla="*/ 491 h 849"/>
                <a:gd name="T32" fmla="*/ 468 w 549"/>
                <a:gd name="T33" fmla="*/ 285 h 849"/>
                <a:gd name="T34" fmla="*/ 263 w 549"/>
                <a:gd name="T35" fmla="*/ 81 h 849"/>
                <a:gd name="T36" fmla="*/ 60 w 549"/>
                <a:gd name="T37" fmla="*/ 287 h 849"/>
                <a:gd name="T38" fmla="*/ 264 w 549"/>
                <a:gd name="T39" fmla="*/ 491 h 849"/>
                <a:gd name="T40" fmla="*/ 265 w 549"/>
                <a:gd name="T41" fmla="*/ 542 h 849"/>
                <a:gd name="T42" fmla="*/ 113 w 549"/>
                <a:gd name="T43" fmla="*/ 542 h 849"/>
                <a:gd name="T44" fmla="*/ 85 w 549"/>
                <a:gd name="T45" fmla="*/ 566 h 849"/>
                <a:gd name="T46" fmla="*/ 113 w 549"/>
                <a:gd name="T47" fmla="*/ 593 h 849"/>
                <a:gd name="T48" fmla="*/ 122 w 549"/>
                <a:gd name="T49" fmla="*/ 593 h 849"/>
                <a:gd name="T50" fmla="*/ 406 w 549"/>
                <a:gd name="T51" fmla="*/ 593 h 849"/>
                <a:gd name="T52" fmla="*/ 426 w 549"/>
                <a:gd name="T53" fmla="*/ 591 h 849"/>
                <a:gd name="T54" fmla="*/ 443 w 549"/>
                <a:gd name="T55" fmla="*/ 566 h 849"/>
                <a:gd name="T56" fmla="*/ 422 w 549"/>
                <a:gd name="T57" fmla="*/ 543 h 849"/>
                <a:gd name="T58" fmla="*/ 407 w 549"/>
                <a:gd name="T59" fmla="*/ 542 h 849"/>
                <a:gd name="T60" fmla="*/ 265 w 549"/>
                <a:gd name="T61" fmla="*/ 542 h 849"/>
                <a:gd name="T62" fmla="*/ 266 w 549"/>
                <a:gd name="T63" fmla="*/ 645 h 849"/>
                <a:gd name="T64" fmla="*/ 266 w 549"/>
                <a:gd name="T65" fmla="*/ 644 h 849"/>
                <a:gd name="T66" fmla="*/ 116 w 549"/>
                <a:gd name="T67" fmla="*/ 645 h 849"/>
                <a:gd name="T68" fmla="*/ 85 w 549"/>
                <a:gd name="T69" fmla="*/ 669 h 849"/>
                <a:gd name="T70" fmla="*/ 116 w 549"/>
                <a:gd name="T71" fmla="*/ 696 h 849"/>
                <a:gd name="T72" fmla="*/ 134 w 549"/>
                <a:gd name="T73" fmla="*/ 696 h 849"/>
                <a:gd name="T74" fmla="*/ 404 w 549"/>
                <a:gd name="T75" fmla="*/ 696 h 849"/>
                <a:gd name="T76" fmla="*/ 417 w 549"/>
                <a:gd name="T77" fmla="*/ 695 h 849"/>
                <a:gd name="T78" fmla="*/ 443 w 549"/>
                <a:gd name="T79" fmla="*/ 670 h 849"/>
                <a:gd name="T80" fmla="*/ 417 w 549"/>
                <a:gd name="T81" fmla="*/ 645 h 849"/>
                <a:gd name="T82" fmla="*/ 266 w 549"/>
                <a:gd name="T83" fmla="*/ 645 h 849"/>
                <a:gd name="T84" fmla="*/ 263 w 549"/>
                <a:gd name="T85" fmla="*/ 798 h 849"/>
                <a:gd name="T86" fmla="*/ 412 w 549"/>
                <a:gd name="T87" fmla="*/ 798 h 849"/>
                <a:gd name="T88" fmla="*/ 440 w 549"/>
                <a:gd name="T89" fmla="*/ 785 h 849"/>
                <a:gd name="T90" fmla="*/ 415 w 549"/>
                <a:gd name="T91" fmla="*/ 747 h 849"/>
                <a:gd name="T92" fmla="*/ 235 w 549"/>
                <a:gd name="T93" fmla="*/ 747 h 849"/>
                <a:gd name="T94" fmla="*/ 113 w 549"/>
                <a:gd name="T95" fmla="*/ 747 h 849"/>
                <a:gd name="T96" fmla="*/ 85 w 549"/>
                <a:gd name="T97" fmla="*/ 776 h 849"/>
                <a:gd name="T98" fmla="*/ 115 w 549"/>
                <a:gd name="T99" fmla="*/ 798 h 849"/>
                <a:gd name="T100" fmla="*/ 263 w 549"/>
                <a:gd name="T101" fmla="*/ 798 h 8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49" h="849">
                  <a:moveTo>
                    <a:pt x="53" y="721"/>
                  </a:moveTo>
                  <a:cubicBezTo>
                    <a:pt x="27" y="687"/>
                    <a:pt x="27" y="653"/>
                    <a:pt x="52" y="619"/>
                  </a:cubicBezTo>
                  <a:cubicBezTo>
                    <a:pt x="12" y="565"/>
                    <a:pt x="41" y="498"/>
                    <a:pt x="108" y="489"/>
                  </a:cubicBezTo>
                  <a:cubicBezTo>
                    <a:pt x="34" y="428"/>
                    <a:pt x="0" y="350"/>
                    <a:pt x="10" y="255"/>
                  </a:cubicBezTo>
                  <a:cubicBezTo>
                    <a:pt x="17" y="187"/>
                    <a:pt x="48" y="131"/>
                    <a:pt x="101" y="88"/>
                  </a:cubicBezTo>
                  <a:cubicBezTo>
                    <a:pt x="208" y="0"/>
                    <a:pt x="363" y="12"/>
                    <a:pt x="455" y="115"/>
                  </a:cubicBezTo>
                  <a:cubicBezTo>
                    <a:pt x="549" y="220"/>
                    <a:pt x="544" y="389"/>
                    <a:pt x="420" y="490"/>
                  </a:cubicBezTo>
                  <a:cubicBezTo>
                    <a:pt x="452" y="494"/>
                    <a:pt x="476" y="508"/>
                    <a:pt x="488" y="537"/>
                  </a:cubicBezTo>
                  <a:cubicBezTo>
                    <a:pt x="501" y="566"/>
                    <a:pt x="495" y="594"/>
                    <a:pt x="475" y="618"/>
                  </a:cubicBezTo>
                  <a:cubicBezTo>
                    <a:pt x="501" y="659"/>
                    <a:pt x="501" y="681"/>
                    <a:pt x="475" y="721"/>
                  </a:cubicBezTo>
                  <a:cubicBezTo>
                    <a:pt x="490" y="741"/>
                    <a:pt x="498" y="762"/>
                    <a:pt x="493" y="787"/>
                  </a:cubicBezTo>
                  <a:cubicBezTo>
                    <a:pt x="485" y="822"/>
                    <a:pt x="457" y="848"/>
                    <a:pt x="421" y="849"/>
                  </a:cubicBezTo>
                  <a:cubicBezTo>
                    <a:pt x="316" y="849"/>
                    <a:pt x="211" y="849"/>
                    <a:pt x="106" y="848"/>
                  </a:cubicBezTo>
                  <a:cubicBezTo>
                    <a:pt x="77" y="848"/>
                    <a:pt x="54" y="832"/>
                    <a:pt x="41" y="805"/>
                  </a:cubicBezTo>
                  <a:cubicBezTo>
                    <a:pt x="27" y="776"/>
                    <a:pt x="33" y="748"/>
                    <a:pt x="53" y="721"/>
                  </a:cubicBezTo>
                  <a:close/>
                  <a:moveTo>
                    <a:pt x="264" y="491"/>
                  </a:moveTo>
                  <a:cubicBezTo>
                    <a:pt x="378" y="490"/>
                    <a:pt x="469" y="399"/>
                    <a:pt x="468" y="285"/>
                  </a:cubicBezTo>
                  <a:cubicBezTo>
                    <a:pt x="468" y="172"/>
                    <a:pt x="376" y="81"/>
                    <a:pt x="263" y="81"/>
                  </a:cubicBezTo>
                  <a:cubicBezTo>
                    <a:pt x="150" y="81"/>
                    <a:pt x="59" y="174"/>
                    <a:pt x="60" y="287"/>
                  </a:cubicBezTo>
                  <a:cubicBezTo>
                    <a:pt x="60" y="400"/>
                    <a:pt x="152" y="491"/>
                    <a:pt x="264" y="491"/>
                  </a:cubicBezTo>
                  <a:close/>
                  <a:moveTo>
                    <a:pt x="265" y="542"/>
                  </a:moveTo>
                  <a:cubicBezTo>
                    <a:pt x="214" y="542"/>
                    <a:pt x="164" y="542"/>
                    <a:pt x="113" y="542"/>
                  </a:cubicBezTo>
                  <a:cubicBezTo>
                    <a:pt x="96" y="542"/>
                    <a:pt x="85" y="552"/>
                    <a:pt x="85" y="566"/>
                  </a:cubicBezTo>
                  <a:cubicBezTo>
                    <a:pt x="84" y="581"/>
                    <a:pt x="96" y="592"/>
                    <a:pt x="113" y="593"/>
                  </a:cubicBezTo>
                  <a:cubicBezTo>
                    <a:pt x="116" y="593"/>
                    <a:pt x="119" y="593"/>
                    <a:pt x="122" y="593"/>
                  </a:cubicBezTo>
                  <a:cubicBezTo>
                    <a:pt x="217" y="593"/>
                    <a:pt x="312" y="593"/>
                    <a:pt x="406" y="593"/>
                  </a:cubicBezTo>
                  <a:cubicBezTo>
                    <a:pt x="413" y="593"/>
                    <a:pt x="419" y="593"/>
                    <a:pt x="426" y="591"/>
                  </a:cubicBezTo>
                  <a:cubicBezTo>
                    <a:pt x="438" y="588"/>
                    <a:pt x="444" y="578"/>
                    <a:pt x="443" y="566"/>
                  </a:cubicBezTo>
                  <a:cubicBezTo>
                    <a:pt x="442" y="554"/>
                    <a:pt x="435" y="545"/>
                    <a:pt x="422" y="543"/>
                  </a:cubicBezTo>
                  <a:cubicBezTo>
                    <a:pt x="417" y="542"/>
                    <a:pt x="412" y="542"/>
                    <a:pt x="407" y="542"/>
                  </a:cubicBezTo>
                  <a:cubicBezTo>
                    <a:pt x="359" y="542"/>
                    <a:pt x="312" y="542"/>
                    <a:pt x="265" y="542"/>
                  </a:cubicBezTo>
                  <a:close/>
                  <a:moveTo>
                    <a:pt x="266" y="645"/>
                  </a:moveTo>
                  <a:cubicBezTo>
                    <a:pt x="266" y="645"/>
                    <a:pt x="266" y="644"/>
                    <a:pt x="266" y="644"/>
                  </a:cubicBezTo>
                  <a:cubicBezTo>
                    <a:pt x="216" y="644"/>
                    <a:pt x="166" y="644"/>
                    <a:pt x="116" y="645"/>
                  </a:cubicBezTo>
                  <a:cubicBezTo>
                    <a:pt x="97" y="645"/>
                    <a:pt x="85" y="654"/>
                    <a:pt x="85" y="669"/>
                  </a:cubicBezTo>
                  <a:cubicBezTo>
                    <a:pt x="84" y="685"/>
                    <a:pt x="97" y="695"/>
                    <a:pt x="116" y="696"/>
                  </a:cubicBezTo>
                  <a:cubicBezTo>
                    <a:pt x="122" y="696"/>
                    <a:pt x="128" y="696"/>
                    <a:pt x="134" y="696"/>
                  </a:cubicBezTo>
                  <a:cubicBezTo>
                    <a:pt x="224" y="696"/>
                    <a:pt x="314" y="696"/>
                    <a:pt x="404" y="696"/>
                  </a:cubicBezTo>
                  <a:cubicBezTo>
                    <a:pt x="408" y="696"/>
                    <a:pt x="413" y="696"/>
                    <a:pt x="417" y="695"/>
                  </a:cubicBezTo>
                  <a:cubicBezTo>
                    <a:pt x="433" y="694"/>
                    <a:pt x="443" y="683"/>
                    <a:pt x="443" y="670"/>
                  </a:cubicBezTo>
                  <a:cubicBezTo>
                    <a:pt x="443" y="656"/>
                    <a:pt x="432" y="645"/>
                    <a:pt x="417" y="645"/>
                  </a:cubicBezTo>
                  <a:cubicBezTo>
                    <a:pt x="366" y="644"/>
                    <a:pt x="316" y="645"/>
                    <a:pt x="266" y="645"/>
                  </a:cubicBezTo>
                  <a:close/>
                  <a:moveTo>
                    <a:pt x="263" y="798"/>
                  </a:moveTo>
                  <a:cubicBezTo>
                    <a:pt x="313" y="798"/>
                    <a:pt x="362" y="798"/>
                    <a:pt x="412" y="798"/>
                  </a:cubicBezTo>
                  <a:cubicBezTo>
                    <a:pt x="423" y="798"/>
                    <a:pt x="434" y="795"/>
                    <a:pt x="440" y="785"/>
                  </a:cubicBezTo>
                  <a:cubicBezTo>
                    <a:pt x="450" y="767"/>
                    <a:pt x="437" y="747"/>
                    <a:pt x="415" y="747"/>
                  </a:cubicBezTo>
                  <a:cubicBezTo>
                    <a:pt x="355" y="747"/>
                    <a:pt x="295" y="747"/>
                    <a:pt x="235" y="747"/>
                  </a:cubicBezTo>
                  <a:cubicBezTo>
                    <a:pt x="194" y="747"/>
                    <a:pt x="153" y="747"/>
                    <a:pt x="113" y="747"/>
                  </a:cubicBezTo>
                  <a:cubicBezTo>
                    <a:pt x="94" y="747"/>
                    <a:pt x="82" y="761"/>
                    <a:pt x="85" y="776"/>
                  </a:cubicBezTo>
                  <a:cubicBezTo>
                    <a:pt x="88" y="790"/>
                    <a:pt x="98" y="798"/>
                    <a:pt x="115" y="798"/>
                  </a:cubicBezTo>
                  <a:cubicBezTo>
                    <a:pt x="165" y="798"/>
                    <a:pt x="214" y="798"/>
                    <a:pt x="263" y="79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1" name="Freeform 13">
              <a:extLst>
                <a:ext uri="{FF2B5EF4-FFF2-40B4-BE49-F238E27FC236}">
                  <a16:creationId xmlns:a16="http://schemas.microsoft.com/office/drawing/2014/main" id="{2A08C59E-F4B4-5427-1E51-382C077D2A11}"/>
                </a:ext>
              </a:extLst>
            </p:cNvPr>
            <p:cNvSpPr>
              <a:spLocks/>
            </p:cNvSpPr>
            <p:nvPr/>
          </p:nvSpPr>
          <p:spPr bwMode="auto">
            <a:xfrm>
              <a:off x="6215063" y="3162300"/>
              <a:ext cx="46038" cy="85725"/>
            </a:xfrm>
            <a:custGeom>
              <a:avLst/>
              <a:gdLst>
                <a:gd name="T0" fmla="*/ 82 w 163"/>
                <a:gd name="T1" fmla="*/ 307 h 307"/>
                <a:gd name="T2" fmla="*/ 57 w 163"/>
                <a:gd name="T3" fmla="*/ 285 h 307"/>
                <a:gd name="T4" fmla="*/ 47 w 163"/>
                <a:gd name="T5" fmla="*/ 273 h 307"/>
                <a:gd name="T6" fmla="*/ 16 w 163"/>
                <a:gd name="T7" fmla="*/ 243 h 307"/>
                <a:gd name="T8" fmla="*/ 23 w 163"/>
                <a:gd name="T9" fmla="*/ 209 h 307"/>
                <a:gd name="T10" fmla="*/ 58 w 163"/>
                <a:gd name="T11" fmla="*/ 214 h 307"/>
                <a:gd name="T12" fmla="*/ 64 w 163"/>
                <a:gd name="T13" fmla="*/ 222 h 307"/>
                <a:gd name="T14" fmla="*/ 91 w 163"/>
                <a:gd name="T15" fmla="*/ 228 h 307"/>
                <a:gd name="T16" fmla="*/ 107 w 163"/>
                <a:gd name="T17" fmla="*/ 204 h 307"/>
                <a:gd name="T18" fmla="*/ 90 w 163"/>
                <a:gd name="T19" fmla="*/ 181 h 307"/>
                <a:gd name="T20" fmla="*/ 76 w 163"/>
                <a:gd name="T21" fmla="*/ 179 h 307"/>
                <a:gd name="T22" fmla="*/ 7 w 163"/>
                <a:gd name="T23" fmla="*/ 119 h 307"/>
                <a:gd name="T24" fmla="*/ 44 w 163"/>
                <a:gd name="T25" fmla="*/ 36 h 307"/>
                <a:gd name="T26" fmla="*/ 58 w 163"/>
                <a:gd name="T27" fmla="*/ 19 h 307"/>
                <a:gd name="T28" fmla="*/ 81 w 163"/>
                <a:gd name="T29" fmla="*/ 0 h 307"/>
                <a:gd name="T30" fmla="*/ 106 w 163"/>
                <a:gd name="T31" fmla="*/ 20 h 307"/>
                <a:gd name="T32" fmla="*/ 120 w 163"/>
                <a:gd name="T33" fmla="*/ 37 h 307"/>
                <a:gd name="T34" fmla="*/ 148 w 163"/>
                <a:gd name="T35" fmla="*/ 65 h 307"/>
                <a:gd name="T36" fmla="*/ 142 w 163"/>
                <a:gd name="T37" fmla="*/ 98 h 307"/>
                <a:gd name="T38" fmla="*/ 107 w 163"/>
                <a:gd name="T39" fmla="*/ 93 h 307"/>
                <a:gd name="T40" fmla="*/ 101 w 163"/>
                <a:gd name="T41" fmla="*/ 85 h 307"/>
                <a:gd name="T42" fmla="*/ 70 w 163"/>
                <a:gd name="T43" fmla="*/ 80 h 307"/>
                <a:gd name="T44" fmla="*/ 57 w 163"/>
                <a:gd name="T45" fmla="*/ 106 h 307"/>
                <a:gd name="T46" fmla="*/ 79 w 163"/>
                <a:gd name="T47" fmla="*/ 128 h 307"/>
                <a:gd name="T48" fmla="*/ 99 w 163"/>
                <a:gd name="T49" fmla="*/ 130 h 307"/>
                <a:gd name="T50" fmla="*/ 158 w 163"/>
                <a:gd name="T51" fmla="*/ 195 h 307"/>
                <a:gd name="T52" fmla="*/ 119 w 163"/>
                <a:gd name="T53" fmla="*/ 271 h 307"/>
                <a:gd name="T54" fmla="*/ 106 w 163"/>
                <a:gd name="T55" fmla="*/ 287 h 307"/>
                <a:gd name="T56" fmla="*/ 82 w 163"/>
                <a:gd name="T57" fmla="*/ 307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163" h="307">
                  <a:moveTo>
                    <a:pt x="82" y="307"/>
                  </a:moveTo>
                  <a:cubicBezTo>
                    <a:pt x="69" y="306"/>
                    <a:pt x="60" y="299"/>
                    <a:pt x="57" y="285"/>
                  </a:cubicBezTo>
                  <a:cubicBezTo>
                    <a:pt x="55" y="281"/>
                    <a:pt x="51" y="276"/>
                    <a:pt x="47" y="273"/>
                  </a:cubicBezTo>
                  <a:cubicBezTo>
                    <a:pt x="37" y="263"/>
                    <a:pt x="25" y="254"/>
                    <a:pt x="16" y="243"/>
                  </a:cubicBezTo>
                  <a:cubicBezTo>
                    <a:pt x="7" y="232"/>
                    <a:pt x="12" y="217"/>
                    <a:pt x="23" y="209"/>
                  </a:cubicBezTo>
                  <a:cubicBezTo>
                    <a:pt x="34" y="201"/>
                    <a:pt x="48" y="203"/>
                    <a:pt x="58" y="214"/>
                  </a:cubicBezTo>
                  <a:cubicBezTo>
                    <a:pt x="60" y="217"/>
                    <a:pt x="61" y="222"/>
                    <a:pt x="64" y="222"/>
                  </a:cubicBezTo>
                  <a:cubicBezTo>
                    <a:pt x="73" y="225"/>
                    <a:pt x="83" y="229"/>
                    <a:pt x="91" y="228"/>
                  </a:cubicBezTo>
                  <a:cubicBezTo>
                    <a:pt x="102" y="226"/>
                    <a:pt x="110" y="215"/>
                    <a:pt x="107" y="204"/>
                  </a:cubicBezTo>
                  <a:cubicBezTo>
                    <a:pt x="105" y="195"/>
                    <a:pt x="97" y="188"/>
                    <a:pt x="90" y="181"/>
                  </a:cubicBezTo>
                  <a:cubicBezTo>
                    <a:pt x="87" y="178"/>
                    <a:pt x="81" y="179"/>
                    <a:pt x="76" y="179"/>
                  </a:cubicBezTo>
                  <a:cubicBezTo>
                    <a:pt x="42" y="176"/>
                    <a:pt x="15" y="152"/>
                    <a:pt x="7" y="119"/>
                  </a:cubicBezTo>
                  <a:cubicBezTo>
                    <a:pt x="0" y="87"/>
                    <a:pt x="15" y="53"/>
                    <a:pt x="44" y="36"/>
                  </a:cubicBezTo>
                  <a:cubicBezTo>
                    <a:pt x="51" y="32"/>
                    <a:pt x="57" y="29"/>
                    <a:pt x="58" y="19"/>
                  </a:cubicBezTo>
                  <a:cubicBezTo>
                    <a:pt x="59" y="7"/>
                    <a:pt x="69" y="0"/>
                    <a:pt x="81" y="0"/>
                  </a:cubicBezTo>
                  <a:cubicBezTo>
                    <a:pt x="94" y="0"/>
                    <a:pt x="104" y="7"/>
                    <a:pt x="106" y="20"/>
                  </a:cubicBezTo>
                  <a:cubicBezTo>
                    <a:pt x="108" y="29"/>
                    <a:pt x="113" y="32"/>
                    <a:pt x="120" y="37"/>
                  </a:cubicBezTo>
                  <a:cubicBezTo>
                    <a:pt x="130" y="45"/>
                    <a:pt x="140" y="54"/>
                    <a:pt x="148" y="65"/>
                  </a:cubicBezTo>
                  <a:cubicBezTo>
                    <a:pt x="156" y="76"/>
                    <a:pt x="152" y="90"/>
                    <a:pt x="142" y="98"/>
                  </a:cubicBezTo>
                  <a:cubicBezTo>
                    <a:pt x="131" y="106"/>
                    <a:pt x="117" y="104"/>
                    <a:pt x="107" y="93"/>
                  </a:cubicBezTo>
                  <a:cubicBezTo>
                    <a:pt x="105" y="91"/>
                    <a:pt x="103" y="88"/>
                    <a:pt x="101" y="85"/>
                  </a:cubicBezTo>
                  <a:cubicBezTo>
                    <a:pt x="92" y="76"/>
                    <a:pt x="82" y="74"/>
                    <a:pt x="70" y="80"/>
                  </a:cubicBezTo>
                  <a:cubicBezTo>
                    <a:pt x="60" y="85"/>
                    <a:pt x="55" y="94"/>
                    <a:pt x="57" y="106"/>
                  </a:cubicBezTo>
                  <a:cubicBezTo>
                    <a:pt x="59" y="118"/>
                    <a:pt x="67" y="125"/>
                    <a:pt x="79" y="128"/>
                  </a:cubicBezTo>
                  <a:cubicBezTo>
                    <a:pt x="85" y="129"/>
                    <a:pt x="93" y="129"/>
                    <a:pt x="99" y="130"/>
                  </a:cubicBezTo>
                  <a:cubicBezTo>
                    <a:pt x="131" y="138"/>
                    <a:pt x="153" y="162"/>
                    <a:pt x="158" y="195"/>
                  </a:cubicBezTo>
                  <a:cubicBezTo>
                    <a:pt x="163" y="224"/>
                    <a:pt x="147" y="256"/>
                    <a:pt x="119" y="271"/>
                  </a:cubicBezTo>
                  <a:cubicBezTo>
                    <a:pt x="113" y="275"/>
                    <a:pt x="108" y="278"/>
                    <a:pt x="106" y="287"/>
                  </a:cubicBezTo>
                  <a:cubicBezTo>
                    <a:pt x="105" y="300"/>
                    <a:pt x="95" y="306"/>
                    <a:pt x="82" y="30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2" name="Freeform 14">
              <a:extLst>
                <a:ext uri="{FF2B5EF4-FFF2-40B4-BE49-F238E27FC236}">
                  <a16:creationId xmlns:a16="http://schemas.microsoft.com/office/drawing/2014/main" id="{D5CE400C-7DAB-7DE4-F15C-A5E05C16B87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00813" y="3048000"/>
              <a:ext cx="46038" cy="85725"/>
            </a:xfrm>
            <a:custGeom>
              <a:avLst/>
              <a:gdLst>
                <a:gd name="T0" fmla="*/ 105 w 162"/>
                <a:gd name="T1" fmla="*/ 210 h 308"/>
                <a:gd name="T2" fmla="*/ 85 w 162"/>
                <a:gd name="T3" fmla="*/ 180 h 308"/>
                <a:gd name="T4" fmla="*/ 61 w 162"/>
                <a:gd name="T5" fmla="*/ 177 h 308"/>
                <a:gd name="T6" fmla="*/ 4 w 162"/>
                <a:gd name="T7" fmla="*/ 113 h 308"/>
                <a:gd name="T8" fmla="*/ 40 w 162"/>
                <a:gd name="T9" fmla="*/ 38 h 308"/>
                <a:gd name="T10" fmla="*/ 56 w 162"/>
                <a:gd name="T11" fmla="*/ 19 h 308"/>
                <a:gd name="T12" fmla="*/ 81 w 162"/>
                <a:gd name="T13" fmla="*/ 1 h 308"/>
                <a:gd name="T14" fmla="*/ 105 w 162"/>
                <a:gd name="T15" fmla="*/ 21 h 308"/>
                <a:gd name="T16" fmla="*/ 115 w 162"/>
                <a:gd name="T17" fmla="*/ 35 h 308"/>
                <a:gd name="T18" fmla="*/ 145 w 162"/>
                <a:gd name="T19" fmla="*/ 64 h 308"/>
                <a:gd name="T20" fmla="*/ 139 w 162"/>
                <a:gd name="T21" fmla="*/ 97 h 308"/>
                <a:gd name="T22" fmla="*/ 105 w 162"/>
                <a:gd name="T23" fmla="*/ 94 h 308"/>
                <a:gd name="T24" fmla="*/ 96 w 162"/>
                <a:gd name="T25" fmla="*/ 83 h 308"/>
                <a:gd name="T26" fmla="*/ 67 w 162"/>
                <a:gd name="T27" fmla="*/ 81 h 308"/>
                <a:gd name="T28" fmla="*/ 55 w 162"/>
                <a:gd name="T29" fmla="*/ 105 h 308"/>
                <a:gd name="T30" fmla="*/ 74 w 162"/>
                <a:gd name="T31" fmla="*/ 127 h 308"/>
                <a:gd name="T32" fmla="*/ 89 w 162"/>
                <a:gd name="T33" fmla="*/ 129 h 308"/>
                <a:gd name="T34" fmla="*/ 156 w 162"/>
                <a:gd name="T35" fmla="*/ 191 h 308"/>
                <a:gd name="T36" fmla="*/ 117 w 162"/>
                <a:gd name="T37" fmla="*/ 272 h 308"/>
                <a:gd name="T38" fmla="*/ 104 w 162"/>
                <a:gd name="T39" fmla="*/ 288 h 308"/>
                <a:gd name="T40" fmla="*/ 81 w 162"/>
                <a:gd name="T41" fmla="*/ 307 h 308"/>
                <a:gd name="T42" fmla="*/ 56 w 162"/>
                <a:gd name="T43" fmla="*/ 288 h 308"/>
                <a:gd name="T44" fmla="*/ 42 w 162"/>
                <a:gd name="T45" fmla="*/ 271 h 308"/>
                <a:gd name="T46" fmla="*/ 16 w 162"/>
                <a:gd name="T47" fmla="*/ 247 h 308"/>
                <a:gd name="T48" fmla="*/ 21 w 162"/>
                <a:gd name="T49" fmla="*/ 211 h 308"/>
                <a:gd name="T50" fmla="*/ 57 w 162"/>
                <a:gd name="T51" fmla="*/ 217 h 308"/>
                <a:gd name="T52" fmla="*/ 99 w 162"/>
                <a:gd name="T53" fmla="*/ 222 h 308"/>
                <a:gd name="T54" fmla="*/ 105 w 162"/>
                <a:gd name="T55" fmla="*/ 210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2" h="308">
                  <a:moveTo>
                    <a:pt x="105" y="210"/>
                  </a:moveTo>
                  <a:cubicBezTo>
                    <a:pt x="106" y="193"/>
                    <a:pt x="98" y="183"/>
                    <a:pt x="85" y="180"/>
                  </a:cubicBezTo>
                  <a:cubicBezTo>
                    <a:pt x="77" y="179"/>
                    <a:pt x="69" y="179"/>
                    <a:pt x="61" y="177"/>
                  </a:cubicBezTo>
                  <a:cubicBezTo>
                    <a:pt x="31" y="170"/>
                    <a:pt x="8" y="144"/>
                    <a:pt x="4" y="113"/>
                  </a:cubicBezTo>
                  <a:cubicBezTo>
                    <a:pt x="0" y="84"/>
                    <a:pt x="14" y="53"/>
                    <a:pt x="40" y="38"/>
                  </a:cubicBezTo>
                  <a:cubicBezTo>
                    <a:pt x="48" y="33"/>
                    <a:pt x="55" y="29"/>
                    <a:pt x="56" y="19"/>
                  </a:cubicBezTo>
                  <a:cubicBezTo>
                    <a:pt x="58" y="7"/>
                    <a:pt x="68" y="0"/>
                    <a:pt x="81" y="1"/>
                  </a:cubicBezTo>
                  <a:cubicBezTo>
                    <a:pt x="94" y="1"/>
                    <a:pt x="101" y="9"/>
                    <a:pt x="105" y="21"/>
                  </a:cubicBezTo>
                  <a:cubicBezTo>
                    <a:pt x="107" y="26"/>
                    <a:pt x="111" y="31"/>
                    <a:pt x="115" y="35"/>
                  </a:cubicBezTo>
                  <a:cubicBezTo>
                    <a:pt x="125" y="45"/>
                    <a:pt x="137" y="53"/>
                    <a:pt x="145" y="64"/>
                  </a:cubicBezTo>
                  <a:cubicBezTo>
                    <a:pt x="154" y="74"/>
                    <a:pt x="150" y="89"/>
                    <a:pt x="139" y="97"/>
                  </a:cubicBezTo>
                  <a:cubicBezTo>
                    <a:pt x="129" y="105"/>
                    <a:pt x="115" y="103"/>
                    <a:pt x="105" y="94"/>
                  </a:cubicBezTo>
                  <a:cubicBezTo>
                    <a:pt x="102" y="90"/>
                    <a:pt x="100" y="86"/>
                    <a:pt x="96" y="83"/>
                  </a:cubicBezTo>
                  <a:cubicBezTo>
                    <a:pt x="87" y="76"/>
                    <a:pt x="76" y="74"/>
                    <a:pt x="67" y="81"/>
                  </a:cubicBezTo>
                  <a:cubicBezTo>
                    <a:pt x="61" y="87"/>
                    <a:pt x="56" y="97"/>
                    <a:pt x="55" y="105"/>
                  </a:cubicBezTo>
                  <a:cubicBezTo>
                    <a:pt x="54" y="116"/>
                    <a:pt x="62" y="124"/>
                    <a:pt x="74" y="127"/>
                  </a:cubicBezTo>
                  <a:cubicBezTo>
                    <a:pt x="79" y="128"/>
                    <a:pt x="84" y="129"/>
                    <a:pt x="89" y="129"/>
                  </a:cubicBezTo>
                  <a:cubicBezTo>
                    <a:pt x="123" y="133"/>
                    <a:pt x="150" y="158"/>
                    <a:pt x="156" y="191"/>
                  </a:cubicBezTo>
                  <a:cubicBezTo>
                    <a:pt x="162" y="223"/>
                    <a:pt x="146" y="256"/>
                    <a:pt x="117" y="272"/>
                  </a:cubicBezTo>
                  <a:cubicBezTo>
                    <a:pt x="110" y="276"/>
                    <a:pt x="105" y="279"/>
                    <a:pt x="104" y="288"/>
                  </a:cubicBezTo>
                  <a:cubicBezTo>
                    <a:pt x="103" y="300"/>
                    <a:pt x="94" y="307"/>
                    <a:pt x="81" y="307"/>
                  </a:cubicBezTo>
                  <a:cubicBezTo>
                    <a:pt x="68" y="308"/>
                    <a:pt x="58" y="301"/>
                    <a:pt x="56" y="288"/>
                  </a:cubicBezTo>
                  <a:cubicBezTo>
                    <a:pt x="54" y="279"/>
                    <a:pt x="49" y="275"/>
                    <a:pt x="42" y="271"/>
                  </a:cubicBezTo>
                  <a:cubicBezTo>
                    <a:pt x="33" y="264"/>
                    <a:pt x="23" y="256"/>
                    <a:pt x="16" y="247"/>
                  </a:cubicBezTo>
                  <a:cubicBezTo>
                    <a:pt x="7" y="235"/>
                    <a:pt x="10" y="219"/>
                    <a:pt x="21" y="211"/>
                  </a:cubicBezTo>
                  <a:cubicBezTo>
                    <a:pt x="33" y="203"/>
                    <a:pt x="46" y="205"/>
                    <a:pt x="57" y="217"/>
                  </a:cubicBezTo>
                  <a:cubicBezTo>
                    <a:pt x="71" y="233"/>
                    <a:pt x="87" y="235"/>
                    <a:pt x="99" y="222"/>
                  </a:cubicBezTo>
                  <a:cubicBezTo>
                    <a:pt x="102" y="218"/>
                    <a:pt x="104" y="212"/>
                    <a:pt x="105" y="21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3" name="Freeform 15">
              <a:extLst>
                <a:ext uri="{FF2B5EF4-FFF2-40B4-BE49-F238E27FC236}">
                  <a16:creationId xmlns:a16="http://schemas.microsoft.com/office/drawing/2014/main" id="{60FD11EB-2786-E804-0083-BABE31BC4310}"/>
                </a:ext>
              </a:extLst>
            </p:cNvPr>
            <p:cNvSpPr>
              <a:spLocks/>
            </p:cNvSpPr>
            <p:nvPr/>
          </p:nvSpPr>
          <p:spPr bwMode="auto">
            <a:xfrm>
              <a:off x="6357938" y="3105150"/>
              <a:ext cx="46038" cy="85725"/>
            </a:xfrm>
            <a:custGeom>
              <a:avLst/>
              <a:gdLst>
                <a:gd name="T0" fmla="*/ 156 w 165"/>
                <a:gd name="T1" fmla="*/ 79 h 307"/>
                <a:gd name="T2" fmla="*/ 139 w 165"/>
                <a:gd name="T3" fmla="*/ 99 h 307"/>
                <a:gd name="T4" fmla="*/ 112 w 165"/>
                <a:gd name="T5" fmla="*/ 96 h 307"/>
                <a:gd name="T6" fmla="*/ 102 w 165"/>
                <a:gd name="T7" fmla="*/ 86 h 307"/>
                <a:gd name="T8" fmla="*/ 73 w 165"/>
                <a:gd name="T9" fmla="*/ 79 h 307"/>
                <a:gd name="T10" fmla="*/ 58 w 165"/>
                <a:gd name="T11" fmla="*/ 105 h 307"/>
                <a:gd name="T12" fmla="*/ 77 w 165"/>
                <a:gd name="T13" fmla="*/ 127 h 307"/>
                <a:gd name="T14" fmla="*/ 88 w 165"/>
                <a:gd name="T15" fmla="*/ 129 h 307"/>
                <a:gd name="T16" fmla="*/ 158 w 165"/>
                <a:gd name="T17" fmla="*/ 187 h 307"/>
                <a:gd name="T18" fmla="*/ 120 w 165"/>
                <a:gd name="T19" fmla="*/ 271 h 307"/>
                <a:gd name="T20" fmla="*/ 107 w 165"/>
                <a:gd name="T21" fmla="*/ 289 h 307"/>
                <a:gd name="T22" fmla="*/ 83 w 165"/>
                <a:gd name="T23" fmla="*/ 307 h 307"/>
                <a:gd name="T24" fmla="*/ 59 w 165"/>
                <a:gd name="T25" fmla="*/ 288 h 307"/>
                <a:gd name="T26" fmla="*/ 46 w 165"/>
                <a:gd name="T27" fmla="*/ 271 h 307"/>
                <a:gd name="T28" fmla="*/ 18 w 165"/>
                <a:gd name="T29" fmla="*/ 246 h 307"/>
                <a:gd name="T30" fmla="*/ 24 w 165"/>
                <a:gd name="T31" fmla="*/ 211 h 307"/>
                <a:gd name="T32" fmla="*/ 59 w 165"/>
                <a:gd name="T33" fmla="*/ 215 h 307"/>
                <a:gd name="T34" fmla="*/ 61 w 165"/>
                <a:gd name="T35" fmla="*/ 219 h 307"/>
                <a:gd name="T36" fmla="*/ 93 w 165"/>
                <a:gd name="T37" fmla="*/ 228 h 307"/>
                <a:gd name="T38" fmla="*/ 108 w 165"/>
                <a:gd name="T39" fmla="*/ 200 h 307"/>
                <a:gd name="T40" fmla="*/ 82 w 165"/>
                <a:gd name="T41" fmla="*/ 180 h 307"/>
                <a:gd name="T42" fmla="*/ 8 w 165"/>
                <a:gd name="T43" fmla="*/ 120 h 307"/>
                <a:gd name="T44" fmla="*/ 49 w 165"/>
                <a:gd name="T45" fmla="*/ 34 h 307"/>
                <a:gd name="T46" fmla="*/ 58 w 165"/>
                <a:gd name="T47" fmla="*/ 22 h 307"/>
                <a:gd name="T48" fmla="*/ 83 w 165"/>
                <a:gd name="T49" fmla="*/ 0 h 307"/>
                <a:gd name="T50" fmla="*/ 108 w 165"/>
                <a:gd name="T51" fmla="*/ 22 h 307"/>
                <a:gd name="T52" fmla="*/ 119 w 165"/>
                <a:gd name="T53" fmla="*/ 35 h 307"/>
                <a:gd name="T54" fmla="*/ 156 w 165"/>
                <a:gd name="T55" fmla="*/ 79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65" h="307">
                  <a:moveTo>
                    <a:pt x="156" y="79"/>
                  </a:moveTo>
                  <a:cubicBezTo>
                    <a:pt x="150" y="86"/>
                    <a:pt x="146" y="97"/>
                    <a:pt x="139" y="99"/>
                  </a:cubicBezTo>
                  <a:cubicBezTo>
                    <a:pt x="131" y="102"/>
                    <a:pt x="120" y="99"/>
                    <a:pt x="112" y="96"/>
                  </a:cubicBezTo>
                  <a:cubicBezTo>
                    <a:pt x="108" y="95"/>
                    <a:pt x="105" y="89"/>
                    <a:pt x="102" y="86"/>
                  </a:cubicBezTo>
                  <a:cubicBezTo>
                    <a:pt x="94" y="77"/>
                    <a:pt x="84" y="75"/>
                    <a:pt x="73" y="79"/>
                  </a:cubicBezTo>
                  <a:cubicBezTo>
                    <a:pt x="62" y="84"/>
                    <a:pt x="57" y="93"/>
                    <a:pt x="58" y="105"/>
                  </a:cubicBezTo>
                  <a:cubicBezTo>
                    <a:pt x="59" y="116"/>
                    <a:pt x="65" y="124"/>
                    <a:pt x="77" y="127"/>
                  </a:cubicBezTo>
                  <a:cubicBezTo>
                    <a:pt x="80" y="128"/>
                    <a:pt x="84" y="128"/>
                    <a:pt x="88" y="129"/>
                  </a:cubicBezTo>
                  <a:cubicBezTo>
                    <a:pt x="122" y="131"/>
                    <a:pt x="151" y="155"/>
                    <a:pt x="158" y="187"/>
                  </a:cubicBezTo>
                  <a:cubicBezTo>
                    <a:pt x="165" y="221"/>
                    <a:pt x="151" y="255"/>
                    <a:pt x="120" y="271"/>
                  </a:cubicBezTo>
                  <a:cubicBezTo>
                    <a:pt x="113" y="276"/>
                    <a:pt x="109" y="280"/>
                    <a:pt x="107" y="289"/>
                  </a:cubicBezTo>
                  <a:cubicBezTo>
                    <a:pt x="104" y="301"/>
                    <a:pt x="95" y="307"/>
                    <a:pt x="83" y="307"/>
                  </a:cubicBezTo>
                  <a:cubicBezTo>
                    <a:pt x="70" y="307"/>
                    <a:pt x="61" y="300"/>
                    <a:pt x="59" y="288"/>
                  </a:cubicBezTo>
                  <a:cubicBezTo>
                    <a:pt x="57" y="279"/>
                    <a:pt x="53" y="275"/>
                    <a:pt x="46" y="271"/>
                  </a:cubicBezTo>
                  <a:cubicBezTo>
                    <a:pt x="35" y="264"/>
                    <a:pt x="26" y="255"/>
                    <a:pt x="18" y="246"/>
                  </a:cubicBezTo>
                  <a:cubicBezTo>
                    <a:pt x="10" y="234"/>
                    <a:pt x="13" y="219"/>
                    <a:pt x="24" y="211"/>
                  </a:cubicBezTo>
                  <a:cubicBezTo>
                    <a:pt x="34" y="203"/>
                    <a:pt x="49" y="205"/>
                    <a:pt x="59" y="215"/>
                  </a:cubicBezTo>
                  <a:cubicBezTo>
                    <a:pt x="60" y="216"/>
                    <a:pt x="61" y="218"/>
                    <a:pt x="61" y="219"/>
                  </a:cubicBezTo>
                  <a:cubicBezTo>
                    <a:pt x="70" y="229"/>
                    <a:pt x="80" y="234"/>
                    <a:pt x="93" y="228"/>
                  </a:cubicBezTo>
                  <a:cubicBezTo>
                    <a:pt x="105" y="223"/>
                    <a:pt x="110" y="213"/>
                    <a:pt x="108" y="200"/>
                  </a:cubicBezTo>
                  <a:cubicBezTo>
                    <a:pt x="105" y="186"/>
                    <a:pt x="96" y="181"/>
                    <a:pt x="82" y="180"/>
                  </a:cubicBezTo>
                  <a:cubicBezTo>
                    <a:pt x="43" y="176"/>
                    <a:pt x="16" y="154"/>
                    <a:pt x="8" y="120"/>
                  </a:cubicBezTo>
                  <a:cubicBezTo>
                    <a:pt x="0" y="85"/>
                    <a:pt x="16" y="53"/>
                    <a:pt x="49" y="34"/>
                  </a:cubicBezTo>
                  <a:cubicBezTo>
                    <a:pt x="53" y="31"/>
                    <a:pt x="57" y="26"/>
                    <a:pt x="58" y="22"/>
                  </a:cubicBezTo>
                  <a:cubicBezTo>
                    <a:pt x="61" y="8"/>
                    <a:pt x="70" y="0"/>
                    <a:pt x="83" y="0"/>
                  </a:cubicBezTo>
                  <a:cubicBezTo>
                    <a:pt x="97" y="1"/>
                    <a:pt x="105" y="9"/>
                    <a:pt x="108" y="22"/>
                  </a:cubicBezTo>
                  <a:cubicBezTo>
                    <a:pt x="110" y="27"/>
                    <a:pt x="115" y="33"/>
                    <a:pt x="119" y="35"/>
                  </a:cubicBezTo>
                  <a:cubicBezTo>
                    <a:pt x="138" y="47"/>
                    <a:pt x="153" y="63"/>
                    <a:pt x="156" y="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84" name="Group 483">
            <a:extLst>
              <a:ext uri="{FF2B5EF4-FFF2-40B4-BE49-F238E27FC236}">
                <a16:creationId xmlns:a16="http://schemas.microsoft.com/office/drawing/2014/main" id="{85D9443A-ACBB-CE7A-8B73-4CCE684AF2E2}"/>
              </a:ext>
            </a:extLst>
          </p:cNvPr>
          <p:cNvGrpSpPr/>
          <p:nvPr/>
        </p:nvGrpSpPr>
        <p:grpSpPr>
          <a:xfrm>
            <a:off x="6769038" y="4324654"/>
            <a:ext cx="455613" cy="457201"/>
            <a:chOff x="6735763" y="2876550"/>
            <a:chExt cx="455613" cy="457201"/>
          </a:xfrm>
          <a:solidFill>
            <a:srgbClr val="43266B"/>
          </a:solidFill>
        </p:grpSpPr>
        <p:sp>
          <p:nvSpPr>
            <p:cNvPr id="485" name="Freeform 16">
              <a:extLst>
                <a:ext uri="{FF2B5EF4-FFF2-40B4-BE49-F238E27FC236}">
                  <a16:creationId xmlns:a16="http://schemas.microsoft.com/office/drawing/2014/main" id="{264222FA-27E3-97AB-233D-0177BE4EDB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735763" y="2967038"/>
              <a:ext cx="455613" cy="366713"/>
            </a:xfrm>
            <a:custGeom>
              <a:avLst/>
              <a:gdLst>
                <a:gd name="T0" fmla="*/ 34 w 1639"/>
                <a:gd name="T1" fmla="*/ 623 h 1313"/>
                <a:gd name="T2" fmla="*/ 162 w 1639"/>
                <a:gd name="T3" fmla="*/ 534 h 1313"/>
                <a:gd name="T4" fmla="*/ 190 w 1639"/>
                <a:gd name="T5" fmla="*/ 330 h 1313"/>
                <a:gd name="T6" fmla="*/ 368 w 1639"/>
                <a:gd name="T7" fmla="*/ 336 h 1313"/>
                <a:gd name="T8" fmla="*/ 1269 w 1639"/>
                <a:gd name="T9" fmla="*/ 336 h 1313"/>
                <a:gd name="T10" fmla="*/ 1495 w 1639"/>
                <a:gd name="T11" fmla="*/ 410 h 1313"/>
                <a:gd name="T12" fmla="*/ 1522 w 1639"/>
                <a:gd name="T13" fmla="*/ 551 h 1313"/>
                <a:gd name="T14" fmla="*/ 1638 w 1639"/>
                <a:gd name="T15" fmla="*/ 795 h 1313"/>
                <a:gd name="T16" fmla="*/ 1591 w 1639"/>
                <a:gd name="T17" fmla="*/ 832 h 1313"/>
                <a:gd name="T18" fmla="*/ 1265 w 1639"/>
                <a:gd name="T19" fmla="*/ 830 h 1313"/>
                <a:gd name="T20" fmla="*/ 1267 w 1639"/>
                <a:gd name="T21" fmla="*/ 770 h 1313"/>
                <a:gd name="T22" fmla="*/ 1553 w 1639"/>
                <a:gd name="T23" fmla="*/ 768 h 1313"/>
                <a:gd name="T24" fmla="*/ 1455 w 1639"/>
                <a:gd name="T25" fmla="*/ 596 h 1313"/>
                <a:gd name="T26" fmla="*/ 1282 w 1639"/>
                <a:gd name="T27" fmla="*/ 594 h 1313"/>
                <a:gd name="T28" fmla="*/ 459 w 1639"/>
                <a:gd name="T29" fmla="*/ 797 h 1313"/>
                <a:gd name="T30" fmla="*/ 106 w 1639"/>
                <a:gd name="T31" fmla="*/ 1148 h 1313"/>
                <a:gd name="T32" fmla="*/ 121 w 1639"/>
                <a:gd name="T33" fmla="*/ 1246 h 1313"/>
                <a:gd name="T34" fmla="*/ 370 w 1639"/>
                <a:gd name="T35" fmla="*/ 1043 h 1313"/>
                <a:gd name="T36" fmla="*/ 425 w 1639"/>
                <a:gd name="T37" fmla="*/ 1032 h 1313"/>
                <a:gd name="T38" fmla="*/ 416 w 1639"/>
                <a:gd name="T39" fmla="*/ 1087 h 1313"/>
                <a:gd name="T40" fmla="*/ 157 w 1639"/>
                <a:gd name="T41" fmla="*/ 1313 h 1313"/>
                <a:gd name="T42" fmla="*/ 104 w 1639"/>
                <a:gd name="T43" fmla="*/ 1307 h 1313"/>
                <a:gd name="T44" fmla="*/ 62 w 1639"/>
                <a:gd name="T45" fmla="*/ 1102 h 1313"/>
                <a:gd name="T46" fmla="*/ 423 w 1639"/>
                <a:gd name="T47" fmla="*/ 747 h 1313"/>
                <a:gd name="T48" fmla="*/ 353 w 1639"/>
                <a:gd name="T49" fmla="*/ 594 h 1313"/>
                <a:gd name="T50" fmla="*/ 170 w 1639"/>
                <a:gd name="T51" fmla="*/ 599 h 1313"/>
                <a:gd name="T52" fmla="*/ 95 w 1639"/>
                <a:gd name="T53" fmla="*/ 768 h 1313"/>
                <a:gd name="T54" fmla="*/ 230 w 1639"/>
                <a:gd name="T55" fmla="*/ 800 h 1313"/>
                <a:gd name="T56" fmla="*/ 188 w 1639"/>
                <a:gd name="T57" fmla="*/ 832 h 1313"/>
                <a:gd name="T58" fmla="*/ 0 w 1639"/>
                <a:gd name="T59" fmla="*/ 808 h 1313"/>
                <a:gd name="T60" fmla="*/ 820 w 1639"/>
                <a:gd name="T61" fmla="*/ 898 h 1313"/>
                <a:gd name="T62" fmla="*/ 820 w 1639"/>
                <a:gd name="T63" fmla="*/ 79 h 1313"/>
                <a:gd name="T64" fmla="*/ 820 w 1639"/>
                <a:gd name="T65" fmla="*/ 898 h 1313"/>
                <a:gd name="T66" fmla="*/ 253 w 1639"/>
                <a:gd name="T67" fmla="*/ 526 h 1313"/>
                <a:gd name="T68" fmla="*/ 296 w 1639"/>
                <a:gd name="T69" fmla="*/ 366 h 1313"/>
                <a:gd name="T70" fmla="*/ 205 w 1639"/>
                <a:gd name="T71" fmla="*/ 445 h 1313"/>
                <a:gd name="T72" fmla="*/ 1434 w 1639"/>
                <a:gd name="T73" fmla="*/ 432 h 1313"/>
                <a:gd name="T74" fmla="*/ 1295 w 1639"/>
                <a:gd name="T75" fmla="*/ 419 h 1313"/>
                <a:gd name="T76" fmla="*/ 1386 w 1639"/>
                <a:gd name="T77" fmla="*/ 526 h 1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39" h="1313">
                  <a:moveTo>
                    <a:pt x="0" y="712"/>
                  </a:moveTo>
                  <a:cubicBezTo>
                    <a:pt x="8" y="681"/>
                    <a:pt x="16" y="650"/>
                    <a:pt x="34" y="623"/>
                  </a:cubicBezTo>
                  <a:cubicBezTo>
                    <a:pt x="63" y="581"/>
                    <a:pt x="101" y="552"/>
                    <a:pt x="150" y="538"/>
                  </a:cubicBezTo>
                  <a:cubicBezTo>
                    <a:pt x="154" y="537"/>
                    <a:pt x="157" y="536"/>
                    <a:pt x="162" y="534"/>
                  </a:cubicBezTo>
                  <a:cubicBezTo>
                    <a:pt x="160" y="529"/>
                    <a:pt x="158" y="525"/>
                    <a:pt x="155" y="520"/>
                  </a:cubicBezTo>
                  <a:cubicBezTo>
                    <a:pt x="131" y="472"/>
                    <a:pt x="131" y="375"/>
                    <a:pt x="190" y="330"/>
                  </a:cubicBezTo>
                  <a:cubicBezTo>
                    <a:pt x="241" y="290"/>
                    <a:pt x="309" y="289"/>
                    <a:pt x="360" y="329"/>
                  </a:cubicBezTo>
                  <a:cubicBezTo>
                    <a:pt x="362" y="332"/>
                    <a:pt x="365" y="334"/>
                    <a:pt x="368" y="336"/>
                  </a:cubicBezTo>
                  <a:cubicBezTo>
                    <a:pt x="462" y="119"/>
                    <a:pt x="622" y="0"/>
                    <a:pt x="862" y="19"/>
                  </a:cubicBezTo>
                  <a:cubicBezTo>
                    <a:pt x="1062" y="35"/>
                    <a:pt x="1194" y="151"/>
                    <a:pt x="1269" y="336"/>
                  </a:cubicBezTo>
                  <a:cubicBezTo>
                    <a:pt x="1279" y="329"/>
                    <a:pt x="1290" y="321"/>
                    <a:pt x="1301" y="315"/>
                  </a:cubicBezTo>
                  <a:cubicBezTo>
                    <a:pt x="1380" y="272"/>
                    <a:pt x="1482" y="321"/>
                    <a:pt x="1495" y="410"/>
                  </a:cubicBezTo>
                  <a:cubicBezTo>
                    <a:pt x="1502" y="452"/>
                    <a:pt x="1501" y="494"/>
                    <a:pt x="1476" y="533"/>
                  </a:cubicBezTo>
                  <a:cubicBezTo>
                    <a:pt x="1492" y="539"/>
                    <a:pt x="1507" y="544"/>
                    <a:pt x="1522" y="551"/>
                  </a:cubicBezTo>
                  <a:cubicBezTo>
                    <a:pt x="1598" y="590"/>
                    <a:pt x="1636" y="654"/>
                    <a:pt x="1638" y="739"/>
                  </a:cubicBezTo>
                  <a:cubicBezTo>
                    <a:pt x="1639" y="758"/>
                    <a:pt x="1639" y="776"/>
                    <a:pt x="1638" y="795"/>
                  </a:cubicBezTo>
                  <a:cubicBezTo>
                    <a:pt x="1638" y="819"/>
                    <a:pt x="1626" y="831"/>
                    <a:pt x="1602" y="832"/>
                  </a:cubicBezTo>
                  <a:cubicBezTo>
                    <a:pt x="1598" y="832"/>
                    <a:pt x="1595" y="832"/>
                    <a:pt x="1591" y="832"/>
                  </a:cubicBezTo>
                  <a:cubicBezTo>
                    <a:pt x="1490" y="832"/>
                    <a:pt x="1389" y="832"/>
                    <a:pt x="1288" y="832"/>
                  </a:cubicBezTo>
                  <a:cubicBezTo>
                    <a:pt x="1281" y="832"/>
                    <a:pt x="1272" y="832"/>
                    <a:pt x="1265" y="830"/>
                  </a:cubicBezTo>
                  <a:cubicBezTo>
                    <a:pt x="1251" y="827"/>
                    <a:pt x="1241" y="813"/>
                    <a:pt x="1242" y="799"/>
                  </a:cubicBezTo>
                  <a:cubicBezTo>
                    <a:pt x="1242" y="785"/>
                    <a:pt x="1253" y="772"/>
                    <a:pt x="1267" y="770"/>
                  </a:cubicBezTo>
                  <a:cubicBezTo>
                    <a:pt x="1274" y="768"/>
                    <a:pt x="1281" y="768"/>
                    <a:pt x="1287" y="768"/>
                  </a:cubicBezTo>
                  <a:cubicBezTo>
                    <a:pt x="1376" y="768"/>
                    <a:pt x="1465" y="768"/>
                    <a:pt x="1553" y="768"/>
                  </a:cubicBezTo>
                  <a:cubicBezTo>
                    <a:pt x="1559" y="768"/>
                    <a:pt x="1566" y="768"/>
                    <a:pt x="1572" y="768"/>
                  </a:cubicBezTo>
                  <a:cubicBezTo>
                    <a:pt x="1587" y="682"/>
                    <a:pt x="1533" y="608"/>
                    <a:pt x="1455" y="596"/>
                  </a:cubicBezTo>
                  <a:cubicBezTo>
                    <a:pt x="1446" y="595"/>
                    <a:pt x="1437" y="594"/>
                    <a:pt x="1428" y="594"/>
                  </a:cubicBezTo>
                  <a:cubicBezTo>
                    <a:pt x="1380" y="593"/>
                    <a:pt x="1331" y="594"/>
                    <a:pt x="1282" y="594"/>
                  </a:cubicBezTo>
                  <a:cubicBezTo>
                    <a:pt x="1231" y="776"/>
                    <a:pt x="1118" y="901"/>
                    <a:pt x="933" y="947"/>
                  </a:cubicBezTo>
                  <a:cubicBezTo>
                    <a:pt x="748" y="993"/>
                    <a:pt x="590" y="936"/>
                    <a:pt x="459" y="797"/>
                  </a:cubicBezTo>
                  <a:cubicBezTo>
                    <a:pt x="456" y="800"/>
                    <a:pt x="452" y="802"/>
                    <a:pt x="449" y="805"/>
                  </a:cubicBezTo>
                  <a:cubicBezTo>
                    <a:pt x="335" y="920"/>
                    <a:pt x="220" y="1034"/>
                    <a:pt x="106" y="1148"/>
                  </a:cubicBezTo>
                  <a:cubicBezTo>
                    <a:pt x="92" y="1162"/>
                    <a:pt x="82" y="1178"/>
                    <a:pt x="85" y="1199"/>
                  </a:cubicBezTo>
                  <a:cubicBezTo>
                    <a:pt x="87" y="1222"/>
                    <a:pt x="99" y="1238"/>
                    <a:pt x="121" y="1246"/>
                  </a:cubicBezTo>
                  <a:cubicBezTo>
                    <a:pt x="144" y="1254"/>
                    <a:pt x="165" y="1248"/>
                    <a:pt x="182" y="1230"/>
                  </a:cubicBezTo>
                  <a:cubicBezTo>
                    <a:pt x="245" y="1168"/>
                    <a:pt x="307" y="1105"/>
                    <a:pt x="370" y="1043"/>
                  </a:cubicBezTo>
                  <a:cubicBezTo>
                    <a:pt x="374" y="1038"/>
                    <a:pt x="378" y="1034"/>
                    <a:pt x="383" y="1031"/>
                  </a:cubicBezTo>
                  <a:cubicBezTo>
                    <a:pt x="397" y="1020"/>
                    <a:pt x="413" y="1020"/>
                    <a:pt x="425" y="1032"/>
                  </a:cubicBezTo>
                  <a:cubicBezTo>
                    <a:pt x="437" y="1043"/>
                    <a:pt x="438" y="1060"/>
                    <a:pt x="427" y="1075"/>
                  </a:cubicBezTo>
                  <a:cubicBezTo>
                    <a:pt x="424" y="1079"/>
                    <a:pt x="420" y="1083"/>
                    <a:pt x="416" y="1087"/>
                  </a:cubicBezTo>
                  <a:cubicBezTo>
                    <a:pt x="360" y="1143"/>
                    <a:pt x="303" y="1199"/>
                    <a:pt x="247" y="1257"/>
                  </a:cubicBezTo>
                  <a:cubicBezTo>
                    <a:pt x="221" y="1283"/>
                    <a:pt x="194" y="1306"/>
                    <a:pt x="157" y="1313"/>
                  </a:cubicBezTo>
                  <a:cubicBezTo>
                    <a:pt x="145" y="1313"/>
                    <a:pt x="133" y="1313"/>
                    <a:pt x="122" y="1313"/>
                  </a:cubicBezTo>
                  <a:cubicBezTo>
                    <a:pt x="116" y="1311"/>
                    <a:pt x="110" y="1309"/>
                    <a:pt x="104" y="1307"/>
                  </a:cubicBezTo>
                  <a:cubicBezTo>
                    <a:pt x="65" y="1294"/>
                    <a:pt x="38" y="1268"/>
                    <a:pt x="26" y="1229"/>
                  </a:cubicBezTo>
                  <a:cubicBezTo>
                    <a:pt x="11" y="1180"/>
                    <a:pt x="26" y="1138"/>
                    <a:pt x="62" y="1102"/>
                  </a:cubicBezTo>
                  <a:cubicBezTo>
                    <a:pt x="177" y="987"/>
                    <a:pt x="292" y="872"/>
                    <a:pt x="407" y="757"/>
                  </a:cubicBezTo>
                  <a:cubicBezTo>
                    <a:pt x="411" y="753"/>
                    <a:pt x="417" y="750"/>
                    <a:pt x="423" y="747"/>
                  </a:cubicBezTo>
                  <a:cubicBezTo>
                    <a:pt x="420" y="746"/>
                    <a:pt x="418" y="745"/>
                    <a:pt x="416" y="744"/>
                  </a:cubicBezTo>
                  <a:cubicBezTo>
                    <a:pt x="395" y="694"/>
                    <a:pt x="374" y="645"/>
                    <a:pt x="353" y="594"/>
                  </a:cubicBezTo>
                  <a:cubicBezTo>
                    <a:pt x="305" y="594"/>
                    <a:pt x="254" y="593"/>
                    <a:pt x="203" y="594"/>
                  </a:cubicBezTo>
                  <a:cubicBezTo>
                    <a:pt x="192" y="594"/>
                    <a:pt x="181" y="596"/>
                    <a:pt x="170" y="599"/>
                  </a:cubicBezTo>
                  <a:cubicBezTo>
                    <a:pt x="96" y="621"/>
                    <a:pt x="54" y="688"/>
                    <a:pt x="66" y="768"/>
                  </a:cubicBezTo>
                  <a:cubicBezTo>
                    <a:pt x="75" y="768"/>
                    <a:pt x="85" y="768"/>
                    <a:pt x="95" y="768"/>
                  </a:cubicBezTo>
                  <a:cubicBezTo>
                    <a:pt x="131" y="768"/>
                    <a:pt x="166" y="768"/>
                    <a:pt x="201" y="769"/>
                  </a:cubicBezTo>
                  <a:cubicBezTo>
                    <a:pt x="218" y="770"/>
                    <a:pt x="230" y="784"/>
                    <a:pt x="230" y="800"/>
                  </a:cubicBezTo>
                  <a:cubicBezTo>
                    <a:pt x="230" y="815"/>
                    <a:pt x="220" y="828"/>
                    <a:pt x="204" y="831"/>
                  </a:cubicBezTo>
                  <a:cubicBezTo>
                    <a:pt x="198" y="832"/>
                    <a:pt x="193" y="832"/>
                    <a:pt x="188" y="832"/>
                  </a:cubicBezTo>
                  <a:cubicBezTo>
                    <a:pt x="139" y="832"/>
                    <a:pt x="91" y="832"/>
                    <a:pt x="42" y="832"/>
                  </a:cubicBezTo>
                  <a:cubicBezTo>
                    <a:pt x="23" y="833"/>
                    <a:pt x="8" y="826"/>
                    <a:pt x="0" y="808"/>
                  </a:cubicBezTo>
                  <a:cubicBezTo>
                    <a:pt x="0" y="776"/>
                    <a:pt x="0" y="744"/>
                    <a:pt x="0" y="712"/>
                  </a:cubicBezTo>
                  <a:close/>
                  <a:moveTo>
                    <a:pt x="820" y="898"/>
                  </a:moveTo>
                  <a:cubicBezTo>
                    <a:pt x="1045" y="897"/>
                    <a:pt x="1229" y="714"/>
                    <a:pt x="1229" y="489"/>
                  </a:cubicBezTo>
                  <a:cubicBezTo>
                    <a:pt x="1229" y="264"/>
                    <a:pt x="1045" y="80"/>
                    <a:pt x="820" y="79"/>
                  </a:cubicBezTo>
                  <a:cubicBezTo>
                    <a:pt x="595" y="78"/>
                    <a:pt x="409" y="265"/>
                    <a:pt x="410" y="490"/>
                  </a:cubicBezTo>
                  <a:cubicBezTo>
                    <a:pt x="411" y="715"/>
                    <a:pt x="595" y="898"/>
                    <a:pt x="820" y="898"/>
                  </a:cubicBezTo>
                  <a:close/>
                  <a:moveTo>
                    <a:pt x="205" y="445"/>
                  </a:moveTo>
                  <a:cubicBezTo>
                    <a:pt x="205" y="489"/>
                    <a:pt x="221" y="515"/>
                    <a:pt x="253" y="526"/>
                  </a:cubicBezTo>
                  <a:cubicBezTo>
                    <a:pt x="291" y="538"/>
                    <a:pt x="333" y="518"/>
                    <a:pt x="342" y="479"/>
                  </a:cubicBezTo>
                  <a:cubicBezTo>
                    <a:pt x="354" y="426"/>
                    <a:pt x="344" y="383"/>
                    <a:pt x="296" y="366"/>
                  </a:cubicBezTo>
                  <a:cubicBezTo>
                    <a:pt x="291" y="365"/>
                    <a:pt x="285" y="364"/>
                    <a:pt x="279" y="363"/>
                  </a:cubicBezTo>
                  <a:cubicBezTo>
                    <a:pt x="234" y="361"/>
                    <a:pt x="205" y="394"/>
                    <a:pt x="205" y="445"/>
                  </a:cubicBezTo>
                  <a:close/>
                  <a:moveTo>
                    <a:pt x="1434" y="446"/>
                  </a:moveTo>
                  <a:cubicBezTo>
                    <a:pt x="1434" y="441"/>
                    <a:pt x="1434" y="437"/>
                    <a:pt x="1434" y="432"/>
                  </a:cubicBezTo>
                  <a:cubicBezTo>
                    <a:pt x="1432" y="396"/>
                    <a:pt x="1405" y="366"/>
                    <a:pt x="1370" y="363"/>
                  </a:cubicBezTo>
                  <a:cubicBezTo>
                    <a:pt x="1334" y="360"/>
                    <a:pt x="1301" y="383"/>
                    <a:pt x="1295" y="419"/>
                  </a:cubicBezTo>
                  <a:cubicBezTo>
                    <a:pt x="1292" y="436"/>
                    <a:pt x="1291" y="455"/>
                    <a:pt x="1295" y="473"/>
                  </a:cubicBezTo>
                  <a:cubicBezTo>
                    <a:pt x="1302" y="515"/>
                    <a:pt x="1345" y="539"/>
                    <a:pt x="1386" y="526"/>
                  </a:cubicBezTo>
                  <a:cubicBezTo>
                    <a:pt x="1418" y="515"/>
                    <a:pt x="1434" y="489"/>
                    <a:pt x="1434" y="4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6" name="Freeform 17">
              <a:extLst>
                <a:ext uri="{FF2B5EF4-FFF2-40B4-BE49-F238E27FC236}">
                  <a16:creationId xmlns:a16="http://schemas.microsoft.com/office/drawing/2014/main" id="{F5E74920-ADF1-DE62-DC65-42193D014419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2876550"/>
              <a:ext cx="17463" cy="49213"/>
            </a:xfrm>
            <a:custGeom>
              <a:avLst/>
              <a:gdLst>
                <a:gd name="T0" fmla="*/ 65 w 65"/>
                <a:gd name="T1" fmla="*/ 87 h 174"/>
                <a:gd name="T2" fmla="*/ 64 w 65"/>
                <a:gd name="T3" fmla="*/ 139 h 174"/>
                <a:gd name="T4" fmla="*/ 34 w 65"/>
                <a:gd name="T5" fmla="*/ 174 h 174"/>
                <a:gd name="T6" fmla="*/ 1 w 65"/>
                <a:gd name="T7" fmla="*/ 141 h 174"/>
                <a:gd name="T8" fmla="*/ 1 w 65"/>
                <a:gd name="T9" fmla="*/ 33 h 174"/>
                <a:gd name="T10" fmla="*/ 34 w 65"/>
                <a:gd name="T11" fmla="*/ 1 h 174"/>
                <a:gd name="T12" fmla="*/ 64 w 65"/>
                <a:gd name="T13" fmla="*/ 36 h 174"/>
                <a:gd name="T14" fmla="*/ 65 w 65"/>
                <a:gd name="T15" fmla="*/ 87 h 1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174">
                  <a:moveTo>
                    <a:pt x="65" y="87"/>
                  </a:moveTo>
                  <a:cubicBezTo>
                    <a:pt x="65" y="104"/>
                    <a:pt x="65" y="122"/>
                    <a:pt x="64" y="139"/>
                  </a:cubicBezTo>
                  <a:cubicBezTo>
                    <a:pt x="64" y="160"/>
                    <a:pt x="51" y="173"/>
                    <a:pt x="34" y="174"/>
                  </a:cubicBezTo>
                  <a:cubicBezTo>
                    <a:pt x="17" y="174"/>
                    <a:pt x="2" y="161"/>
                    <a:pt x="1" y="141"/>
                  </a:cubicBezTo>
                  <a:cubicBezTo>
                    <a:pt x="0" y="105"/>
                    <a:pt x="0" y="69"/>
                    <a:pt x="1" y="33"/>
                  </a:cubicBezTo>
                  <a:cubicBezTo>
                    <a:pt x="2" y="14"/>
                    <a:pt x="17" y="0"/>
                    <a:pt x="34" y="1"/>
                  </a:cubicBezTo>
                  <a:cubicBezTo>
                    <a:pt x="52" y="2"/>
                    <a:pt x="64" y="16"/>
                    <a:pt x="64" y="36"/>
                  </a:cubicBezTo>
                  <a:cubicBezTo>
                    <a:pt x="65" y="53"/>
                    <a:pt x="65" y="70"/>
                    <a:pt x="65" y="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7" name="Freeform 18">
              <a:extLst>
                <a:ext uri="{FF2B5EF4-FFF2-40B4-BE49-F238E27FC236}">
                  <a16:creationId xmlns:a16="http://schemas.microsoft.com/office/drawing/2014/main" id="{DEAC37F9-D2A1-7F0F-C20C-B4AD264C2F00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908300"/>
              <a:ext cx="36513" cy="34925"/>
            </a:xfrm>
            <a:custGeom>
              <a:avLst/>
              <a:gdLst>
                <a:gd name="T0" fmla="*/ 127 w 127"/>
                <a:gd name="T1" fmla="*/ 96 h 124"/>
                <a:gd name="T2" fmla="*/ 107 w 127"/>
                <a:gd name="T3" fmla="*/ 119 h 124"/>
                <a:gd name="T4" fmla="*/ 77 w 127"/>
                <a:gd name="T5" fmla="*/ 119 h 124"/>
                <a:gd name="T6" fmla="*/ 10 w 127"/>
                <a:gd name="T7" fmla="*/ 53 h 124"/>
                <a:gd name="T8" fmla="*/ 14 w 127"/>
                <a:gd name="T9" fmla="*/ 14 h 124"/>
                <a:gd name="T10" fmla="*/ 53 w 127"/>
                <a:gd name="T11" fmla="*/ 10 h 124"/>
                <a:gd name="T12" fmla="*/ 118 w 127"/>
                <a:gd name="T13" fmla="*/ 75 h 124"/>
                <a:gd name="T14" fmla="*/ 127 w 127"/>
                <a:gd name="T15" fmla="*/ 96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7" h="124">
                  <a:moveTo>
                    <a:pt x="127" y="96"/>
                  </a:moveTo>
                  <a:cubicBezTo>
                    <a:pt x="121" y="104"/>
                    <a:pt x="116" y="115"/>
                    <a:pt x="107" y="119"/>
                  </a:cubicBezTo>
                  <a:cubicBezTo>
                    <a:pt x="99" y="123"/>
                    <a:pt x="83" y="124"/>
                    <a:pt x="77" y="119"/>
                  </a:cubicBezTo>
                  <a:cubicBezTo>
                    <a:pt x="53" y="98"/>
                    <a:pt x="31" y="76"/>
                    <a:pt x="10" y="53"/>
                  </a:cubicBezTo>
                  <a:cubicBezTo>
                    <a:pt x="0" y="41"/>
                    <a:pt x="3" y="24"/>
                    <a:pt x="14" y="14"/>
                  </a:cubicBezTo>
                  <a:cubicBezTo>
                    <a:pt x="24" y="3"/>
                    <a:pt x="42" y="0"/>
                    <a:pt x="53" y="10"/>
                  </a:cubicBezTo>
                  <a:cubicBezTo>
                    <a:pt x="76" y="31"/>
                    <a:pt x="97" y="53"/>
                    <a:pt x="118" y="75"/>
                  </a:cubicBezTo>
                  <a:cubicBezTo>
                    <a:pt x="122" y="80"/>
                    <a:pt x="123" y="87"/>
                    <a:pt x="127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8" name="Freeform 19">
              <a:extLst>
                <a:ext uri="{FF2B5EF4-FFF2-40B4-BE49-F238E27FC236}">
                  <a16:creationId xmlns:a16="http://schemas.microsoft.com/office/drawing/2014/main" id="{06D22F38-0A25-F47E-AE84-7F8B9D0CBC94}"/>
                </a:ext>
              </a:extLst>
            </p:cNvPr>
            <p:cNvSpPr>
              <a:spLocks/>
            </p:cNvSpPr>
            <p:nvPr/>
          </p:nvSpPr>
          <p:spPr bwMode="auto">
            <a:xfrm>
              <a:off x="7007225" y="2908300"/>
              <a:ext cx="36513" cy="34925"/>
            </a:xfrm>
            <a:custGeom>
              <a:avLst/>
              <a:gdLst>
                <a:gd name="T0" fmla="*/ 31 w 128"/>
                <a:gd name="T1" fmla="*/ 125 h 125"/>
                <a:gd name="T2" fmla="*/ 7 w 128"/>
                <a:gd name="T3" fmla="*/ 107 h 125"/>
                <a:gd name="T4" fmla="*/ 8 w 128"/>
                <a:gd name="T5" fmla="*/ 74 h 125"/>
                <a:gd name="T6" fmla="*/ 74 w 128"/>
                <a:gd name="T7" fmla="*/ 9 h 125"/>
                <a:gd name="T8" fmla="*/ 112 w 128"/>
                <a:gd name="T9" fmla="*/ 12 h 125"/>
                <a:gd name="T10" fmla="*/ 118 w 128"/>
                <a:gd name="T11" fmla="*/ 48 h 125"/>
                <a:gd name="T12" fmla="*/ 48 w 128"/>
                <a:gd name="T13" fmla="*/ 119 h 125"/>
                <a:gd name="T14" fmla="*/ 31 w 128"/>
                <a:gd name="T15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28" h="125">
                  <a:moveTo>
                    <a:pt x="31" y="125"/>
                  </a:moveTo>
                  <a:cubicBezTo>
                    <a:pt x="24" y="120"/>
                    <a:pt x="14" y="115"/>
                    <a:pt x="7" y="107"/>
                  </a:cubicBezTo>
                  <a:cubicBezTo>
                    <a:pt x="0" y="97"/>
                    <a:pt x="0" y="83"/>
                    <a:pt x="8" y="74"/>
                  </a:cubicBezTo>
                  <a:cubicBezTo>
                    <a:pt x="29" y="52"/>
                    <a:pt x="51" y="30"/>
                    <a:pt x="74" y="9"/>
                  </a:cubicBezTo>
                  <a:cubicBezTo>
                    <a:pt x="84" y="0"/>
                    <a:pt x="102" y="2"/>
                    <a:pt x="112" y="12"/>
                  </a:cubicBezTo>
                  <a:cubicBezTo>
                    <a:pt x="122" y="22"/>
                    <a:pt x="128" y="37"/>
                    <a:pt x="118" y="48"/>
                  </a:cubicBezTo>
                  <a:cubicBezTo>
                    <a:pt x="97" y="73"/>
                    <a:pt x="72" y="96"/>
                    <a:pt x="48" y="119"/>
                  </a:cubicBezTo>
                  <a:cubicBezTo>
                    <a:pt x="45" y="122"/>
                    <a:pt x="39" y="122"/>
                    <a:pt x="31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89" name="Freeform 20">
              <a:extLst>
                <a:ext uri="{FF2B5EF4-FFF2-40B4-BE49-F238E27FC236}">
                  <a16:creationId xmlns:a16="http://schemas.microsoft.com/office/drawing/2014/main" id="{ABE8656B-A1EC-FA02-529B-4DF6D0841043}"/>
                </a:ext>
              </a:extLst>
            </p:cNvPr>
            <p:cNvSpPr>
              <a:spLocks/>
            </p:cNvSpPr>
            <p:nvPr/>
          </p:nvSpPr>
          <p:spPr bwMode="auto">
            <a:xfrm>
              <a:off x="6954838" y="2936875"/>
              <a:ext cx="17463" cy="17463"/>
            </a:xfrm>
            <a:custGeom>
              <a:avLst/>
              <a:gdLst>
                <a:gd name="T0" fmla="*/ 31 w 64"/>
                <a:gd name="T1" fmla="*/ 64 h 65"/>
                <a:gd name="T2" fmla="*/ 0 w 64"/>
                <a:gd name="T3" fmla="*/ 32 h 65"/>
                <a:gd name="T4" fmla="*/ 32 w 64"/>
                <a:gd name="T5" fmla="*/ 1 h 65"/>
                <a:gd name="T6" fmla="*/ 63 w 64"/>
                <a:gd name="T7" fmla="*/ 33 h 65"/>
                <a:gd name="T8" fmla="*/ 31 w 64"/>
                <a:gd name="T9" fmla="*/ 64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4" h="65">
                  <a:moveTo>
                    <a:pt x="31" y="64"/>
                  </a:moveTo>
                  <a:cubicBezTo>
                    <a:pt x="14" y="64"/>
                    <a:pt x="0" y="48"/>
                    <a:pt x="0" y="32"/>
                  </a:cubicBezTo>
                  <a:cubicBezTo>
                    <a:pt x="0" y="15"/>
                    <a:pt x="16" y="0"/>
                    <a:pt x="32" y="1"/>
                  </a:cubicBezTo>
                  <a:cubicBezTo>
                    <a:pt x="49" y="1"/>
                    <a:pt x="64" y="16"/>
                    <a:pt x="63" y="33"/>
                  </a:cubicBezTo>
                  <a:cubicBezTo>
                    <a:pt x="63" y="50"/>
                    <a:pt x="48" y="65"/>
                    <a:pt x="31" y="6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0" name="Oval 21">
              <a:extLst>
                <a:ext uri="{FF2B5EF4-FFF2-40B4-BE49-F238E27FC236}">
                  <a16:creationId xmlns:a16="http://schemas.microsoft.com/office/drawing/2014/main" id="{D272BBFD-CF36-A62C-F6F5-234E80765B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862763" y="3228975"/>
              <a:ext cx="17463" cy="17463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1" name="Freeform 22">
              <a:extLst>
                <a:ext uri="{FF2B5EF4-FFF2-40B4-BE49-F238E27FC236}">
                  <a16:creationId xmlns:a16="http://schemas.microsoft.com/office/drawing/2014/main" id="{269BD430-2901-0E1E-8248-67D53BF2106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867525" y="3006725"/>
              <a:ext cx="192088" cy="193675"/>
            </a:xfrm>
            <a:custGeom>
              <a:avLst/>
              <a:gdLst>
                <a:gd name="T0" fmla="*/ 346 w 693"/>
                <a:gd name="T1" fmla="*/ 692 h 692"/>
                <a:gd name="T2" fmla="*/ 1 w 693"/>
                <a:gd name="T3" fmla="*/ 346 h 692"/>
                <a:gd name="T4" fmla="*/ 346 w 693"/>
                <a:gd name="T5" fmla="*/ 1 h 692"/>
                <a:gd name="T6" fmla="*/ 692 w 693"/>
                <a:gd name="T7" fmla="*/ 348 h 692"/>
                <a:gd name="T8" fmla="*/ 346 w 693"/>
                <a:gd name="T9" fmla="*/ 692 h 692"/>
                <a:gd name="T10" fmla="*/ 248 w 693"/>
                <a:gd name="T11" fmla="*/ 418 h 692"/>
                <a:gd name="T12" fmla="*/ 218 w 693"/>
                <a:gd name="T13" fmla="*/ 283 h 692"/>
                <a:gd name="T14" fmla="*/ 315 w 693"/>
                <a:gd name="T15" fmla="*/ 180 h 692"/>
                <a:gd name="T16" fmla="*/ 445 w 693"/>
                <a:gd name="T17" fmla="*/ 221 h 692"/>
                <a:gd name="T18" fmla="*/ 466 w 693"/>
                <a:gd name="T19" fmla="*/ 384 h 692"/>
                <a:gd name="T20" fmla="*/ 448 w 693"/>
                <a:gd name="T21" fmla="*/ 416 h 692"/>
                <a:gd name="T22" fmla="*/ 514 w 693"/>
                <a:gd name="T23" fmla="*/ 461 h 692"/>
                <a:gd name="T24" fmla="*/ 569 w 693"/>
                <a:gd name="T25" fmla="*/ 518 h 692"/>
                <a:gd name="T26" fmla="*/ 532 w 693"/>
                <a:gd name="T27" fmla="*/ 136 h 692"/>
                <a:gd name="T28" fmla="*/ 147 w 693"/>
                <a:gd name="T29" fmla="*/ 148 h 692"/>
                <a:gd name="T30" fmla="*/ 125 w 693"/>
                <a:gd name="T31" fmla="*/ 519 h 692"/>
                <a:gd name="T32" fmla="*/ 248 w 693"/>
                <a:gd name="T33" fmla="*/ 418 h 692"/>
                <a:gd name="T34" fmla="*/ 172 w 693"/>
                <a:gd name="T35" fmla="*/ 567 h 692"/>
                <a:gd name="T36" fmla="*/ 520 w 693"/>
                <a:gd name="T37" fmla="*/ 566 h 692"/>
                <a:gd name="T38" fmla="*/ 350 w 693"/>
                <a:gd name="T39" fmla="*/ 464 h 692"/>
                <a:gd name="T40" fmla="*/ 172 w 693"/>
                <a:gd name="T41" fmla="*/ 567 h 692"/>
                <a:gd name="T42" fmla="*/ 413 w 693"/>
                <a:gd name="T43" fmla="*/ 320 h 692"/>
                <a:gd name="T44" fmla="*/ 344 w 693"/>
                <a:gd name="T45" fmla="*/ 240 h 692"/>
                <a:gd name="T46" fmla="*/ 279 w 693"/>
                <a:gd name="T47" fmla="*/ 303 h 692"/>
                <a:gd name="T48" fmla="*/ 335 w 693"/>
                <a:gd name="T49" fmla="*/ 398 h 692"/>
                <a:gd name="T50" fmla="*/ 413 w 693"/>
                <a:gd name="T51" fmla="*/ 320 h 6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693" h="692">
                  <a:moveTo>
                    <a:pt x="346" y="692"/>
                  </a:moveTo>
                  <a:cubicBezTo>
                    <a:pt x="155" y="692"/>
                    <a:pt x="0" y="536"/>
                    <a:pt x="1" y="346"/>
                  </a:cubicBezTo>
                  <a:cubicBezTo>
                    <a:pt x="2" y="156"/>
                    <a:pt x="157" y="0"/>
                    <a:pt x="346" y="1"/>
                  </a:cubicBezTo>
                  <a:cubicBezTo>
                    <a:pt x="537" y="1"/>
                    <a:pt x="693" y="158"/>
                    <a:pt x="692" y="348"/>
                  </a:cubicBezTo>
                  <a:cubicBezTo>
                    <a:pt x="691" y="538"/>
                    <a:pt x="536" y="692"/>
                    <a:pt x="346" y="692"/>
                  </a:cubicBezTo>
                  <a:close/>
                  <a:moveTo>
                    <a:pt x="248" y="418"/>
                  </a:moveTo>
                  <a:cubicBezTo>
                    <a:pt x="213" y="377"/>
                    <a:pt x="209" y="331"/>
                    <a:pt x="218" y="283"/>
                  </a:cubicBezTo>
                  <a:cubicBezTo>
                    <a:pt x="228" y="228"/>
                    <a:pt x="262" y="193"/>
                    <a:pt x="315" y="180"/>
                  </a:cubicBezTo>
                  <a:cubicBezTo>
                    <a:pt x="366" y="167"/>
                    <a:pt x="411" y="181"/>
                    <a:pt x="445" y="221"/>
                  </a:cubicBezTo>
                  <a:cubicBezTo>
                    <a:pt x="486" y="270"/>
                    <a:pt x="486" y="326"/>
                    <a:pt x="466" y="384"/>
                  </a:cubicBezTo>
                  <a:cubicBezTo>
                    <a:pt x="462" y="396"/>
                    <a:pt x="453" y="407"/>
                    <a:pt x="448" y="416"/>
                  </a:cubicBezTo>
                  <a:cubicBezTo>
                    <a:pt x="470" y="431"/>
                    <a:pt x="494" y="444"/>
                    <a:pt x="514" y="461"/>
                  </a:cubicBezTo>
                  <a:cubicBezTo>
                    <a:pt x="534" y="478"/>
                    <a:pt x="551" y="499"/>
                    <a:pt x="569" y="518"/>
                  </a:cubicBezTo>
                  <a:cubicBezTo>
                    <a:pt x="660" y="407"/>
                    <a:pt x="644" y="237"/>
                    <a:pt x="532" y="136"/>
                  </a:cubicBezTo>
                  <a:cubicBezTo>
                    <a:pt x="423" y="37"/>
                    <a:pt x="251" y="43"/>
                    <a:pt x="147" y="148"/>
                  </a:cubicBezTo>
                  <a:cubicBezTo>
                    <a:pt x="37" y="260"/>
                    <a:pt x="45" y="424"/>
                    <a:pt x="125" y="519"/>
                  </a:cubicBezTo>
                  <a:cubicBezTo>
                    <a:pt x="156" y="474"/>
                    <a:pt x="196" y="440"/>
                    <a:pt x="248" y="418"/>
                  </a:cubicBezTo>
                  <a:close/>
                  <a:moveTo>
                    <a:pt x="172" y="567"/>
                  </a:moveTo>
                  <a:cubicBezTo>
                    <a:pt x="273" y="650"/>
                    <a:pt x="427" y="646"/>
                    <a:pt x="520" y="566"/>
                  </a:cubicBezTo>
                  <a:cubicBezTo>
                    <a:pt x="482" y="502"/>
                    <a:pt x="426" y="465"/>
                    <a:pt x="350" y="464"/>
                  </a:cubicBezTo>
                  <a:cubicBezTo>
                    <a:pt x="271" y="462"/>
                    <a:pt x="213" y="499"/>
                    <a:pt x="172" y="567"/>
                  </a:cubicBezTo>
                  <a:close/>
                  <a:moveTo>
                    <a:pt x="413" y="320"/>
                  </a:moveTo>
                  <a:cubicBezTo>
                    <a:pt x="414" y="269"/>
                    <a:pt x="387" y="239"/>
                    <a:pt x="344" y="240"/>
                  </a:cubicBezTo>
                  <a:cubicBezTo>
                    <a:pt x="309" y="240"/>
                    <a:pt x="281" y="268"/>
                    <a:pt x="279" y="303"/>
                  </a:cubicBezTo>
                  <a:cubicBezTo>
                    <a:pt x="276" y="359"/>
                    <a:pt x="295" y="391"/>
                    <a:pt x="335" y="398"/>
                  </a:cubicBezTo>
                  <a:cubicBezTo>
                    <a:pt x="375" y="404"/>
                    <a:pt x="418" y="374"/>
                    <a:pt x="413" y="3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492" name="Group 491">
            <a:extLst>
              <a:ext uri="{FF2B5EF4-FFF2-40B4-BE49-F238E27FC236}">
                <a16:creationId xmlns:a16="http://schemas.microsoft.com/office/drawing/2014/main" id="{FF602D5C-1AFE-1207-133E-107C274141A9}"/>
              </a:ext>
            </a:extLst>
          </p:cNvPr>
          <p:cNvGrpSpPr/>
          <p:nvPr/>
        </p:nvGrpSpPr>
        <p:grpSpPr>
          <a:xfrm>
            <a:off x="8025842" y="4323067"/>
            <a:ext cx="525463" cy="460375"/>
            <a:chOff x="8493126" y="1776413"/>
            <a:chExt cx="525462" cy="460375"/>
          </a:xfrm>
          <a:solidFill>
            <a:srgbClr val="43266B"/>
          </a:solidFill>
        </p:grpSpPr>
        <p:sp>
          <p:nvSpPr>
            <p:cNvPr id="493" name="Freeform 5">
              <a:extLst>
                <a:ext uri="{FF2B5EF4-FFF2-40B4-BE49-F238E27FC236}">
                  <a16:creationId xmlns:a16="http://schemas.microsoft.com/office/drawing/2014/main" id="{3D7911CB-38EE-56F8-0B80-DC3913CB4B98}"/>
                </a:ext>
              </a:extLst>
            </p:cNvPr>
            <p:cNvSpPr>
              <a:spLocks/>
            </p:cNvSpPr>
            <p:nvPr/>
          </p:nvSpPr>
          <p:spPr bwMode="auto">
            <a:xfrm>
              <a:off x="8493126" y="1776413"/>
              <a:ext cx="423863" cy="460375"/>
            </a:xfrm>
            <a:custGeom>
              <a:avLst/>
              <a:gdLst>
                <a:gd name="T0" fmla="*/ 1110 w 1201"/>
                <a:gd name="T1" fmla="*/ 414 h 1304"/>
                <a:gd name="T2" fmla="*/ 998 w 1201"/>
                <a:gd name="T3" fmla="*/ 164 h 1304"/>
                <a:gd name="T4" fmla="*/ 890 w 1201"/>
                <a:gd name="T5" fmla="*/ 194 h 1304"/>
                <a:gd name="T6" fmla="*/ 748 w 1201"/>
                <a:gd name="T7" fmla="*/ 77 h 1304"/>
                <a:gd name="T8" fmla="*/ 568 w 1201"/>
                <a:gd name="T9" fmla="*/ 58 h 1304"/>
                <a:gd name="T10" fmla="*/ 490 w 1201"/>
                <a:gd name="T11" fmla="*/ 162 h 1304"/>
                <a:gd name="T12" fmla="*/ 309 w 1201"/>
                <a:gd name="T13" fmla="*/ 174 h 1304"/>
                <a:gd name="T14" fmla="*/ 162 w 1201"/>
                <a:gd name="T15" fmla="*/ 305 h 1304"/>
                <a:gd name="T16" fmla="*/ 194 w 1201"/>
                <a:gd name="T17" fmla="*/ 412 h 1304"/>
                <a:gd name="T18" fmla="*/ 75 w 1201"/>
                <a:gd name="T19" fmla="*/ 556 h 1304"/>
                <a:gd name="T20" fmla="*/ 60 w 1201"/>
                <a:gd name="T21" fmla="*/ 748 h 1304"/>
                <a:gd name="T22" fmla="*/ 157 w 1201"/>
                <a:gd name="T23" fmla="*/ 803 h 1304"/>
                <a:gd name="T24" fmla="*/ 180 w 1201"/>
                <a:gd name="T25" fmla="*/ 987 h 1304"/>
                <a:gd name="T26" fmla="*/ 304 w 1201"/>
                <a:gd name="T27" fmla="*/ 1141 h 1304"/>
                <a:gd name="T28" fmla="*/ 411 w 1201"/>
                <a:gd name="T29" fmla="*/ 1109 h 1304"/>
                <a:gd name="T30" fmla="*/ 555 w 1201"/>
                <a:gd name="T31" fmla="*/ 1228 h 1304"/>
                <a:gd name="T32" fmla="*/ 735 w 1201"/>
                <a:gd name="T33" fmla="*/ 1246 h 1304"/>
                <a:gd name="T34" fmla="*/ 813 w 1201"/>
                <a:gd name="T35" fmla="*/ 1142 h 1304"/>
                <a:gd name="T36" fmla="*/ 994 w 1201"/>
                <a:gd name="T37" fmla="*/ 1131 h 1304"/>
                <a:gd name="T38" fmla="*/ 1137 w 1201"/>
                <a:gd name="T39" fmla="*/ 1003 h 1304"/>
                <a:gd name="T40" fmla="*/ 1151 w 1201"/>
                <a:gd name="T41" fmla="*/ 911 h 1304"/>
                <a:gd name="T42" fmla="*/ 1174 w 1201"/>
                <a:gd name="T43" fmla="*/ 1035 h 1304"/>
                <a:gd name="T44" fmla="*/ 979 w 1201"/>
                <a:gd name="T45" fmla="*/ 1184 h 1304"/>
                <a:gd name="T46" fmla="*/ 911 w 1201"/>
                <a:gd name="T47" fmla="*/ 1153 h 1304"/>
                <a:gd name="T48" fmla="*/ 795 w 1201"/>
                <a:gd name="T49" fmla="*/ 1226 h 1304"/>
                <a:gd name="T50" fmla="*/ 772 w 1201"/>
                <a:gd name="T51" fmla="*/ 1288 h 1304"/>
                <a:gd name="T52" fmla="*/ 507 w 1201"/>
                <a:gd name="T53" fmla="*/ 1264 h 1304"/>
                <a:gd name="T54" fmla="*/ 480 w 1201"/>
                <a:gd name="T55" fmla="*/ 1189 h 1304"/>
                <a:gd name="T56" fmla="*/ 345 w 1201"/>
                <a:gd name="T57" fmla="*/ 1162 h 1304"/>
                <a:gd name="T58" fmla="*/ 284 w 1201"/>
                <a:gd name="T59" fmla="*/ 1186 h 1304"/>
                <a:gd name="T60" fmla="*/ 119 w 1201"/>
                <a:gd name="T61" fmla="*/ 980 h 1304"/>
                <a:gd name="T62" fmla="*/ 151 w 1201"/>
                <a:gd name="T63" fmla="*/ 912 h 1304"/>
                <a:gd name="T64" fmla="*/ 77 w 1201"/>
                <a:gd name="T65" fmla="*/ 796 h 1304"/>
                <a:gd name="T66" fmla="*/ 14 w 1201"/>
                <a:gd name="T67" fmla="*/ 772 h 1304"/>
                <a:gd name="T68" fmla="*/ 15 w 1201"/>
                <a:gd name="T69" fmla="*/ 529 h 1304"/>
                <a:gd name="T70" fmla="*/ 78 w 1201"/>
                <a:gd name="T71" fmla="*/ 508 h 1304"/>
                <a:gd name="T72" fmla="*/ 151 w 1201"/>
                <a:gd name="T73" fmla="*/ 391 h 1304"/>
                <a:gd name="T74" fmla="*/ 118 w 1201"/>
                <a:gd name="T75" fmla="*/ 323 h 1304"/>
                <a:gd name="T76" fmla="*/ 288 w 1201"/>
                <a:gd name="T77" fmla="*/ 115 h 1304"/>
                <a:gd name="T78" fmla="*/ 346 w 1201"/>
                <a:gd name="T79" fmla="*/ 144 h 1304"/>
                <a:gd name="T80" fmla="*/ 482 w 1201"/>
                <a:gd name="T81" fmla="*/ 114 h 1304"/>
                <a:gd name="T82" fmla="*/ 507 w 1201"/>
                <a:gd name="T83" fmla="*/ 41 h 1304"/>
                <a:gd name="T84" fmla="*/ 771 w 1201"/>
                <a:gd name="T85" fmla="*/ 16 h 1304"/>
                <a:gd name="T86" fmla="*/ 795 w 1201"/>
                <a:gd name="T87" fmla="*/ 79 h 1304"/>
                <a:gd name="T88" fmla="*/ 912 w 1201"/>
                <a:gd name="T89" fmla="*/ 152 h 1304"/>
                <a:gd name="T90" fmla="*/ 980 w 1201"/>
                <a:gd name="T91" fmla="*/ 119 h 1304"/>
                <a:gd name="T92" fmla="*/ 1188 w 1201"/>
                <a:gd name="T93" fmla="*/ 289 h 1304"/>
                <a:gd name="T94" fmla="*/ 1166 w 1201"/>
                <a:gd name="T95" fmla="*/ 341 h 13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01" h="1304">
                  <a:moveTo>
                    <a:pt x="1150" y="393"/>
                  </a:moveTo>
                  <a:cubicBezTo>
                    <a:pt x="1137" y="401"/>
                    <a:pt x="1123" y="407"/>
                    <a:pt x="1110" y="414"/>
                  </a:cubicBezTo>
                  <a:cubicBezTo>
                    <a:pt x="1089" y="378"/>
                    <a:pt x="1096" y="348"/>
                    <a:pt x="1136" y="302"/>
                  </a:cubicBezTo>
                  <a:cubicBezTo>
                    <a:pt x="1121" y="269"/>
                    <a:pt x="1044" y="192"/>
                    <a:pt x="998" y="164"/>
                  </a:cubicBezTo>
                  <a:cubicBezTo>
                    <a:pt x="996" y="168"/>
                    <a:pt x="993" y="174"/>
                    <a:pt x="989" y="178"/>
                  </a:cubicBezTo>
                  <a:cubicBezTo>
                    <a:pt x="961" y="205"/>
                    <a:pt x="925" y="211"/>
                    <a:pt x="890" y="194"/>
                  </a:cubicBezTo>
                  <a:cubicBezTo>
                    <a:pt x="862" y="182"/>
                    <a:pt x="835" y="170"/>
                    <a:pt x="807" y="160"/>
                  </a:cubicBezTo>
                  <a:cubicBezTo>
                    <a:pt x="769" y="146"/>
                    <a:pt x="747" y="117"/>
                    <a:pt x="748" y="77"/>
                  </a:cubicBezTo>
                  <a:cubicBezTo>
                    <a:pt x="748" y="63"/>
                    <a:pt x="744" y="59"/>
                    <a:pt x="730" y="57"/>
                  </a:cubicBezTo>
                  <a:cubicBezTo>
                    <a:pt x="676" y="50"/>
                    <a:pt x="622" y="51"/>
                    <a:pt x="568" y="58"/>
                  </a:cubicBezTo>
                  <a:cubicBezTo>
                    <a:pt x="558" y="59"/>
                    <a:pt x="555" y="62"/>
                    <a:pt x="555" y="72"/>
                  </a:cubicBezTo>
                  <a:cubicBezTo>
                    <a:pt x="554" y="120"/>
                    <a:pt x="534" y="146"/>
                    <a:pt x="490" y="162"/>
                  </a:cubicBezTo>
                  <a:cubicBezTo>
                    <a:pt x="465" y="171"/>
                    <a:pt x="441" y="181"/>
                    <a:pt x="418" y="192"/>
                  </a:cubicBezTo>
                  <a:cubicBezTo>
                    <a:pt x="375" y="212"/>
                    <a:pt x="343" y="207"/>
                    <a:pt x="309" y="174"/>
                  </a:cubicBezTo>
                  <a:cubicBezTo>
                    <a:pt x="306" y="171"/>
                    <a:pt x="303" y="169"/>
                    <a:pt x="300" y="166"/>
                  </a:cubicBezTo>
                  <a:cubicBezTo>
                    <a:pt x="247" y="204"/>
                    <a:pt x="203" y="248"/>
                    <a:pt x="162" y="305"/>
                  </a:cubicBezTo>
                  <a:cubicBezTo>
                    <a:pt x="167" y="308"/>
                    <a:pt x="174" y="311"/>
                    <a:pt x="178" y="315"/>
                  </a:cubicBezTo>
                  <a:cubicBezTo>
                    <a:pt x="204" y="342"/>
                    <a:pt x="209" y="378"/>
                    <a:pt x="194" y="412"/>
                  </a:cubicBezTo>
                  <a:cubicBezTo>
                    <a:pt x="182" y="440"/>
                    <a:pt x="170" y="468"/>
                    <a:pt x="159" y="496"/>
                  </a:cubicBezTo>
                  <a:cubicBezTo>
                    <a:pt x="145" y="535"/>
                    <a:pt x="116" y="556"/>
                    <a:pt x="75" y="556"/>
                  </a:cubicBezTo>
                  <a:cubicBezTo>
                    <a:pt x="70" y="556"/>
                    <a:pt x="65" y="556"/>
                    <a:pt x="60" y="556"/>
                  </a:cubicBezTo>
                  <a:cubicBezTo>
                    <a:pt x="49" y="603"/>
                    <a:pt x="48" y="692"/>
                    <a:pt x="60" y="748"/>
                  </a:cubicBezTo>
                  <a:cubicBezTo>
                    <a:pt x="66" y="748"/>
                    <a:pt x="72" y="748"/>
                    <a:pt x="78" y="748"/>
                  </a:cubicBezTo>
                  <a:cubicBezTo>
                    <a:pt x="114" y="749"/>
                    <a:pt x="144" y="770"/>
                    <a:pt x="157" y="803"/>
                  </a:cubicBezTo>
                  <a:cubicBezTo>
                    <a:pt x="169" y="833"/>
                    <a:pt x="182" y="864"/>
                    <a:pt x="195" y="894"/>
                  </a:cubicBezTo>
                  <a:cubicBezTo>
                    <a:pt x="209" y="928"/>
                    <a:pt x="204" y="959"/>
                    <a:pt x="180" y="987"/>
                  </a:cubicBezTo>
                  <a:cubicBezTo>
                    <a:pt x="175" y="992"/>
                    <a:pt x="170" y="997"/>
                    <a:pt x="166" y="1002"/>
                  </a:cubicBezTo>
                  <a:cubicBezTo>
                    <a:pt x="186" y="1038"/>
                    <a:pt x="250" y="1104"/>
                    <a:pt x="304" y="1141"/>
                  </a:cubicBezTo>
                  <a:cubicBezTo>
                    <a:pt x="307" y="1136"/>
                    <a:pt x="310" y="1129"/>
                    <a:pt x="315" y="1124"/>
                  </a:cubicBezTo>
                  <a:cubicBezTo>
                    <a:pt x="342" y="1099"/>
                    <a:pt x="377" y="1094"/>
                    <a:pt x="411" y="1109"/>
                  </a:cubicBezTo>
                  <a:cubicBezTo>
                    <a:pt x="439" y="1121"/>
                    <a:pt x="468" y="1133"/>
                    <a:pt x="498" y="1145"/>
                  </a:cubicBezTo>
                  <a:cubicBezTo>
                    <a:pt x="534" y="1159"/>
                    <a:pt x="555" y="1188"/>
                    <a:pt x="555" y="1228"/>
                  </a:cubicBezTo>
                  <a:cubicBezTo>
                    <a:pt x="555" y="1241"/>
                    <a:pt x="559" y="1245"/>
                    <a:pt x="572" y="1247"/>
                  </a:cubicBezTo>
                  <a:cubicBezTo>
                    <a:pt x="626" y="1254"/>
                    <a:pt x="681" y="1253"/>
                    <a:pt x="735" y="1246"/>
                  </a:cubicBezTo>
                  <a:cubicBezTo>
                    <a:pt x="744" y="1245"/>
                    <a:pt x="747" y="1242"/>
                    <a:pt x="748" y="1232"/>
                  </a:cubicBezTo>
                  <a:cubicBezTo>
                    <a:pt x="749" y="1183"/>
                    <a:pt x="767" y="1158"/>
                    <a:pt x="813" y="1142"/>
                  </a:cubicBezTo>
                  <a:cubicBezTo>
                    <a:pt x="837" y="1133"/>
                    <a:pt x="860" y="1123"/>
                    <a:pt x="883" y="1113"/>
                  </a:cubicBezTo>
                  <a:cubicBezTo>
                    <a:pt x="927" y="1092"/>
                    <a:pt x="959" y="1097"/>
                    <a:pt x="994" y="1131"/>
                  </a:cubicBezTo>
                  <a:cubicBezTo>
                    <a:pt x="996" y="1133"/>
                    <a:pt x="999" y="1135"/>
                    <a:pt x="1002" y="1138"/>
                  </a:cubicBezTo>
                  <a:cubicBezTo>
                    <a:pt x="1054" y="1101"/>
                    <a:pt x="1099" y="1056"/>
                    <a:pt x="1137" y="1003"/>
                  </a:cubicBezTo>
                  <a:cubicBezTo>
                    <a:pt x="1103" y="972"/>
                    <a:pt x="1088" y="936"/>
                    <a:pt x="1109" y="889"/>
                  </a:cubicBezTo>
                  <a:cubicBezTo>
                    <a:pt x="1123" y="897"/>
                    <a:pt x="1137" y="904"/>
                    <a:pt x="1151" y="911"/>
                  </a:cubicBezTo>
                  <a:cubicBezTo>
                    <a:pt x="1141" y="935"/>
                    <a:pt x="1152" y="950"/>
                    <a:pt x="1168" y="966"/>
                  </a:cubicBezTo>
                  <a:cubicBezTo>
                    <a:pt x="1201" y="997"/>
                    <a:pt x="1201" y="998"/>
                    <a:pt x="1174" y="1035"/>
                  </a:cubicBezTo>
                  <a:cubicBezTo>
                    <a:pt x="1130" y="1094"/>
                    <a:pt x="1078" y="1145"/>
                    <a:pt x="1017" y="1186"/>
                  </a:cubicBezTo>
                  <a:cubicBezTo>
                    <a:pt x="1001" y="1197"/>
                    <a:pt x="992" y="1197"/>
                    <a:pt x="979" y="1184"/>
                  </a:cubicBezTo>
                  <a:cubicBezTo>
                    <a:pt x="971" y="1176"/>
                    <a:pt x="963" y="1168"/>
                    <a:pt x="955" y="1160"/>
                  </a:cubicBezTo>
                  <a:cubicBezTo>
                    <a:pt x="942" y="1148"/>
                    <a:pt x="928" y="1145"/>
                    <a:pt x="911" y="1153"/>
                  </a:cubicBezTo>
                  <a:cubicBezTo>
                    <a:pt x="881" y="1165"/>
                    <a:pt x="851" y="1178"/>
                    <a:pt x="820" y="1190"/>
                  </a:cubicBezTo>
                  <a:cubicBezTo>
                    <a:pt x="804" y="1197"/>
                    <a:pt x="795" y="1208"/>
                    <a:pt x="795" y="1226"/>
                  </a:cubicBezTo>
                  <a:cubicBezTo>
                    <a:pt x="795" y="1237"/>
                    <a:pt x="796" y="1249"/>
                    <a:pt x="795" y="1260"/>
                  </a:cubicBezTo>
                  <a:cubicBezTo>
                    <a:pt x="795" y="1277"/>
                    <a:pt x="788" y="1285"/>
                    <a:pt x="772" y="1288"/>
                  </a:cubicBezTo>
                  <a:cubicBezTo>
                    <a:pt x="691" y="1304"/>
                    <a:pt x="609" y="1304"/>
                    <a:pt x="528" y="1288"/>
                  </a:cubicBezTo>
                  <a:cubicBezTo>
                    <a:pt x="515" y="1285"/>
                    <a:pt x="508" y="1277"/>
                    <a:pt x="507" y="1264"/>
                  </a:cubicBezTo>
                  <a:cubicBezTo>
                    <a:pt x="507" y="1252"/>
                    <a:pt x="507" y="1240"/>
                    <a:pt x="507" y="1228"/>
                  </a:cubicBezTo>
                  <a:cubicBezTo>
                    <a:pt x="506" y="1208"/>
                    <a:pt x="498" y="1197"/>
                    <a:pt x="480" y="1189"/>
                  </a:cubicBezTo>
                  <a:cubicBezTo>
                    <a:pt x="450" y="1178"/>
                    <a:pt x="421" y="1166"/>
                    <a:pt x="393" y="1153"/>
                  </a:cubicBezTo>
                  <a:cubicBezTo>
                    <a:pt x="373" y="1145"/>
                    <a:pt x="360" y="1147"/>
                    <a:pt x="345" y="1162"/>
                  </a:cubicBezTo>
                  <a:cubicBezTo>
                    <a:pt x="338" y="1169"/>
                    <a:pt x="332" y="1175"/>
                    <a:pt x="325" y="1182"/>
                  </a:cubicBezTo>
                  <a:cubicBezTo>
                    <a:pt x="310" y="1197"/>
                    <a:pt x="301" y="1198"/>
                    <a:pt x="284" y="1186"/>
                  </a:cubicBezTo>
                  <a:cubicBezTo>
                    <a:pt x="218" y="1140"/>
                    <a:pt x="162" y="1084"/>
                    <a:pt x="117" y="1018"/>
                  </a:cubicBezTo>
                  <a:cubicBezTo>
                    <a:pt x="106" y="1002"/>
                    <a:pt x="106" y="993"/>
                    <a:pt x="119" y="980"/>
                  </a:cubicBezTo>
                  <a:cubicBezTo>
                    <a:pt x="127" y="971"/>
                    <a:pt x="136" y="964"/>
                    <a:pt x="144" y="955"/>
                  </a:cubicBezTo>
                  <a:cubicBezTo>
                    <a:pt x="156" y="943"/>
                    <a:pt x="157" y="928"/>
                    <a:pt x="151" y="912"/>
                  </a:cubicBezTo>
                  <a:cubicBezTo>
                    <a:pt x="138" y="882"/>
                    <a:pt x="125" y="852"/>
                    <a:pt x="113" y="821"/>
                  </a:cubicBezTo>
                  <a:cubicBezTo>
                    <a:pt x="106" y="805"/>
                    <a:pt x="95" y="797"/>
                    <a:pt x="77" y="796"/>
                  </a:cubicBezTo>
                  <a:cubicBezTo>
                    <a:pt x="66" y="796"/>
                    <a:pt x="55" y="796"/>
                    <a:pt x="44" y="796"/>
                  </a:cubicBezTo>
                  <a:cubicBezTo>
                    <a:pt x="25" y="796"/>
                    <a:pt x="18" y="790"/>
                    <a:pt x="14" y="772"/>
                  </a:cubicBezTo>
                  <a:cubicBezTo>
                    <a:pt x="2" y="705"/>
                    <a:pt x="0" y="638"/>
                    <a:pt x="8" y="570"/>
                  </a:cubicBezTo>
                  <a:cubicBezTo>
                    <a:pt x="10" y="556"/>
                    <a:pt x="13" y="543"/>
                    <a:pt x="15" y="529"/>
                  </a:cubicBezTo>
                  <a:cubicBezTo>
                    <a:pt x="18" y="515"/>
                    <a:pt x="27" y="508"/>
                    <a:pt x="40" y="508"/>
                  </a:cubicBezTo>
                  <a:cubicBezTo>
                    <a:pt x="53" y="508"/>
                    <a:pt x="65" y="508"/>
                    <a:pt x="78" y="508"/>
                  </a:cubicBezTo>
                  <a:cubicBezTo>
                    <a:pt x="95" y="507"/>
                    <a:pt x="106" y="499"/>
                    <a:pt x="112" y="483"/>
                  </a:cubicBezTo>
                  <a:cubicBezTo>
                    <a:pt x="125" y="453"/>
                    <a:pt x="138" y="422"/>
                    <a:pt x="151" y="391"/>
                  </a:cubicBezTo>
                  <a:cubicBezTo>
                    <a:pt x="158" y="375"/>
                    <a:pt x="155" y="361"/>
                    <a:pt x="143" y="348"/>
                  </a:cubicBezTo>
                  <a:cubicBezTo>
                    <a:pt x="135" y="340"/>
                    <a:pt x="126" y="331"/>
                    <a:pt x="118" y="323"/>
                  </a:cubicBezTo>
                  <a:cubicBezTo>
                    <a:pt x="108" y="312"/>
                    <a:pt x="106" y="301"/>
                    <a:pt x="114" y="289"/>
                  </a:cubicBezTo>
                  <a:cubicBezTo>
                    <a:pt x="161" y="220"/>
                    <a:pt x="219" y="162"/>
                    <a:pt x="288" y="115"/>
                  </a:cubicBezTo>
                  <a:cubicBezTo>
                    <a:pt x="300" y="107"/>
                    <a:pt x="311" y="109"/>
                    <a:pt x="321" y="118"/>
                  </a:cubicBezTo>
                  <a:cubicBezTo>
                    <a:pt x="330" y="127"/>
                    <a:pt x="338" y="135"/>
                    <a:pt x="346" y="144"/>
                  </a:cubicBezTo>
                  <a:cubicBezTo>
                    <a:pt x="359" y="156"/>
                    <a:pt x="374" y="159"/>
                    <a:pt x="390" y="152"/>
                  </a:cubicBezTo>
                  <a:cubicBezTo>
                    <a:pt x="421" y="139"/>
                    <a:pt x="451" y="126"/>
                    <a:pt x="482" y="114"/>
                  </a:cubicBezTo>
                  <a:cubicBezTo>
                    <a:pt x="498" y="107"/>
                    <a:pt x="506" y="96"/>
                    <a:pt x="507" y="78"/>
                  </a:cubicBezTo>
                  <a:cubicBezTo>
                    <a:pt x="507" y="66"/>
                    <a:pt x="507" y="53"/>
                    <a:pt x="507" y="41"/>
                  </a:cubicBezTo>
                  <a:cubicBezTo>
                    <a:pt x="507" y="27"/>
                    <a:pt x="515" y="19"/>
                    <a:pt x="528" y="16"/>
                  </a:cubicBezTo>
                  <a:cubicBezTo>
                    <a:pt x="609" y="0"/>
                    <a:pt x="690" y="0"/>
                    <a:pt x="771" y="16"/>
                  </a:cubicBezTo>
                  <a:cubicBezTo>
                    <a:pt x="789" y="19"/>
                    <a:pt x="795" y="27"/>
                    <a:pt x="795" y="44"/>
                  </a:cubicBezTo>
                  <a:cubicBezTo>
                    <a:pt x="796" y="56"/>
                    <a:pt x="795" y="67"/>
                    <a:pt x="795" y="79"/>
                  </a:cubicBezTo>
                  <a:cubicBezTo>
                    <a:pt x="796" y="96"/>
                    <a:pt x="804" y="107"/>
                    <a:pt x="819" y="113"/>
                  </a:cubicBezTo>
                  <a:cubicBezTo>
                    <a:pt x="850" y="126"/>
                    <a:pt x="881" y="139"/>
                    <a:pt x="912" y="152"/>
                  </a:cubicBezTo>
                  <a:cubicBezTo>
                    <a:pt x="928" y="158"/>
                    <a:pt x="942" y="156"/>
                    <a:pt x="955" y="144"/>
                  </a:cubicBezTo>
                  <a:cubicBezTo>
                    <a:pt x="963" y="136"/>
                    <a:pt x="972" y="127"/>
                    <a:pt x="980" y="119"/>
                  </a:cubicBezTo>
                  <a:cubicBezTo>
                    <a:pt x="991" y="109"/>
                    <a:pt x="1002" y="107"/>
                    <a:pt x="1014" y="115"/>
                  </a:cubicBezTo>
                  <a:cubicBezTo>
                    <a:pt x="1083" y="162"/>
                    <a:pt x="1141" y="220"/>
                    <a:pt x="1188" y="289"/>
                  </a:cubicBezTo>
                  <a:cubicBezTo>
                    <a:pt x="1196" y="301"/>
                    <a:pt x="1194" y="312"/>
                    <a:pt x="1185" y="322"/>
                  </a:cubicBezTo>
                  <a:cubicBezTo>
                    <a:pt x="1179" y="329"/>
                    <a:pt x="1172" y="335"/>
                    <a:pt x="1166" y="341"/>
                  </a:cubicBezTo>
                  <a:cubicBezTo>
                    <a:pt x="1147" y="360"/>
                    <a:pt x="1145" y="366"/>
                    <a:pt x="1150" y="39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4" name="Freeform 6">
              <a:extLst>
                <a:ext uri="{FF2B5EF4-FFF2-40B4-BE49-F238E27FC236}">
                  <a16:creationId xmlns:a16="http://schemas.microsoft.com/office/drawing/2014/main" id="{DAB26F2F-87C0-60F1-5593-BB02F1138A97}"/>
                </a:ext>
              </a:extLst>
            </p:cNvPr>
            <p:cNvSpPr>
              <a:spLocks/>
            </p:cNvSpPr>
            <p:nvPr/>
          </p:nvSpPr>
          <p:spPr bwMode="auto">
            <a:xfrm>
              <a:off x="8559801" y="1830388"/>
              <a:ext cx="306388" cy="352425"/>
            </a:xfrm>
            <a:custGeom>
              <a:avLst/>
              <a:gdLst>
                <a:gd name="T0" fmla="*/ 867 w 867"/>
                <a:gd name="T1" fmla="*/ 279 h 996"/>
                <a:gd name="T2" fmla="*/ 826 w 867"/>
                <a:gd name="T3" fmla="*/ 301 h 996"/>
                <a:gd name="T4" fmla="*/ 469 w 867"/>
                <a:gd name="T5" fmla="*/ 86 h 996"/>
                <a:gd name="T6" fmla="*/ 174 w 867"/>
                <a:gd name="T7" fmla="*/ 203 h 996"/>
                <a:gd name="T8" fmla="*/ 183 w 867"/>
                <a:gd name="T9" fmla="*/ 801 h 996"/>
                <a:gd name="T10" fmla="*/ 519 w 867"/>
                <a:gd name="T11" fmla="*/ 906 h 996"/>
                <a:gd name="T12" fmla="*/ 815 w 867"/>
                <a:gd name="T13" fmla="*/ 714 h 996"/>
                <a:gd name="T14" fmla="*/ 854 w 867"/>
                <a:gd name="T15" fmla="*/ 738 h 996"/>
                <a:gd name="T16" fmla="*/ 357 w 867"/>
                <a:gd name="T17" fmla="*/ 946 h 996"/>
                <a:gd name="T18" fmla="*/ 1 w 867"/>
                <a:gd name="T19" fmla="*/ 494 h 996"/>
                <a:gd name="T20" fmla="*/ 359 w 867"/>
                <a:gd name="T21" fmla="*/ 49 h 996"/>
                <a:gd name="T22" fmla="*/ 867 w 867"/>
                <a:gd name="T23" fmla="*/ 279 h 9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867" h="996">
                  <a:moveTo>
                    <a:pt x="867" y="279"/>
                  </a:moveTo>
                  <a:cubicBezTo>
                    <a:pt x="853" y="286"/>
                    <a:pt x="840" y="293"/>
                    <a:pt x="826" y="301"/>
                  </a:cubicBezTo>
                  <a:cubicBezTo>
                    <a:pt x="745" y="165"/>
                    <a:pt x="627" y="90"/>
                    <a:pt x="469" y="86"/>
                  </a:cubicBezTo>
                  <a:cubicBezTo>
                    <a:pt x="355" y="82"/>
                    <a:pt x="256" y="123"/>
                    <a:pt x="174" y="203"/>
                  </a:cubicBezTo>
                  <a:cubicBezTo>
                    <a:pt x="4" y="368"/>
                    <a:pt x="8" y="640"/>
                    <a:pt x="183" y="801"/>
                  </a:cubicBezTo>
                  <a:cubicBezTo>
                    <a:pt x="277" y="888"/>
                    <a:pt x="391" y="924"/>
                    <a:pt x="519" y="906"/>
                  </a:cubicBezTo>
                  <a:cubicBezTo>
                    <a:pt x="647" y="889"/>
                    <a:pt x="744" y="822"/>
                    <a:pt x="815" y="714"/>
                  </a:cubicBezTo>
                  <a:cubicBezTo>
                    <a:pt x="828" y="722"/>
                    <a:pt x="841" y="730"/>
                    <a:pt x="854" y="738"/>
                  </a:cubicBezTo>
                  <a:cubicBezTo>
                    <a:pt x="763" y="894"/>
                    <a:pt x="564" y="996"/>
                    <a:pt x="357" y="946"/>
                  </a:cubicBezTo>
                  <a:cubicBezTo>
                    <a:pt x="145" y="896"/>
                    <a:pt x="0" y="710"/>
                    <a:pt x="1" y="494"/>
                  </a:cubicBezTo>
                  <a:cubicBezTo>
                    <a:pt x="3" y="282"/>
                    <a:pt x="152" y="95"/>
                    <a:pt x="359" y="49"/>
                  </a:cubicBezTo>
                  <a:cubicBezTo>
                    <a:pt x="575" y="0"/>
                    <a:pt x="777" y="110"/>
                    <a:pt x="867" y="27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5" name="Freeform 7">
              <a:extLst>
                <a:ext uri="{FF2B5EF4-FFF2-40B4-BE49-F238E27FC236}">
                  <a16:creationId xmlns:a16="http://schemas.microsoft.com/office/drawing/2014/main" id="{68D92D7D-34D4-F0D2-E411-95D2DE504D8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651876" y="1922463"/>
              <a:ext cx="158750" cy="168275"/>
            </a:xfrm>
            <a:custGeom>
              <a:avLst/>
              <a:gdLst>
                <a:gd name="T0" fmla="*/ 25 w 450"/>
                <a:gd name="T1" fmla="*/ 308 h 480"/>
                <a:gd name="T2" fmla="*/ 27 w 450"/>
                <a:gd name="T3" fmla="*/ 168 h 480"/>
                <a:gd name="T4" fmla="*/ 10 w 450"/>
                <a:gd name="T5" fmla="*/ 62 h 480"/>
                <a:gd name="T6" fmla="*/ 79 w 450"/>
                <a:gd name="T7" fmla="*/ 0 h 480"/>
                <a:gd name="T8" fmla="*/ 370 w 450"/>
                <a:gd name="T9" fmla="*/ 0 h 480"/>
                <a:gd name="T10" fmla="*/ 440 w 450"/>
                <a:gd name="T11" fmla="*/ 65 h 480"/>
                <a:gd name="T12" fmla="*/ 440 w 450"/>
                <a:gd name="T13" fmla="*/ 127 h 480"/>
                <a:gd name="T14" fmla="*/ 426 w 450"/>
                <a:gd name="T15" fmla="*/ 169 h 480"/>
                <a:gd name="T16" fmla="*/ 425 w 450"/>
                <a:gd name="T17" fmla="*/ 314 h 480"/>
                <a:gd name="T18" fmla="*/ 440 w 450"/>
                <a:gd name="T19" fmla="*/ 418 h 480"/>
                <a:gd name="T20" fmla="*/ 370 w 450"/>
                <a:gd name="T21" fmla="*/ 480 h 480"/>
                <a:gd name="T22" fmla="*/ 80 w 450"/>
                <a:gd name="T23" fmla="*/ 480 h 480"/>
                <a:gd name="T24" fmla="*/ 9 w 450"/>
                <a:gd name="T25" fmla="*/ 413 h 480"/>
                <a:gd name="T26" fmla="*/ 10 w 450"/>
                <a:gd name="T27" fmla="*/ 355 h 480"/>
                <a:gd name="T28" fmla="*/ 25 w 450"/>
                <a:gd name="T29" fmla="*/ 308 h 480"/>
                <a:gd name="T30" fmla="*/ 225 w 450"/>
                <a:gd name="T31" fmla="*/ 48 h 480"/>
                <a:gd name="T32" fmla="*/ 86 w 450"/>
                <a:gd name="T33" fmla="*/ 48 h 480"/>
                <a:gd name="T34" fmla="*/ 57 w 450"/>
                <a:gd name="T35" fmla="*/ 76 h 480"/>
                <a:gd name="T36" fmla="*/ 57 w 450"/>
                <a:gd name="T37" fmla="*/ 118 h 480"/>
                <a:gd name="T38" fmla="*/ 82 w 450"/>
                <a:gd name="T39" fmla="*/ 144 h 480"/>
                <a:gd name="T40" fmla="*/ 367 w 450"/>
                <a:gd name="T41" fmla="*/ 144 h 480"/>
                <a:gd name="T42" fmla="*/ 393 w 450"/>
                <a:gd name="T43" fmla="*/ 117 h 480"/>
                <a:gd name="T44" fmla="*/ 393 w 450"/>
                <a:gd name="T45" fmla="*/ 78 h 480"/>
                <a:gd name="T46" fmla="*/ 363 w 450"/>
                <a:gd name="T47" fmla="*/ 48 h 480"/>
                <a:gd name="T48" fmla="*/ 225 w 450"/>
                <a:gd name="T49" fmla="*/ 48 h 480"/>
                <a:gd name="T50" fmla="*/ 224 w 450"/>
                <a:gd name="T51" fmla="*/ 288 h 480"/>
                <a:gd name="T52" fmla="*/ 365 w 450"/>
                <a:gd name="T53" fmla="*/ 288 h 480"/>
                <a:gd name="T54" fmla="*/ 393 w 450"/>
                <a:gd name="T55" fmla="*/ 261 h 480"/>
                <a:gd name="T56" fmla="*/ 393 w 450"/>
                <a:gd name="T57" fmla="*/ 219 h 480"/>
                <a:gd name="T58" fmla="*/ 366 w 450"/>
                <a:gd name="T59" fmla="*/ 192 h 480"/>
                <a:gd name="T60" fmla="*/ 84 w 450"/>
                <a:gd name="T61" fmla="*/ 192 h 480"/>
                <a:gd name="T62" fmla="*/ 57 w 450"/>
                <a:gd name="T63" fmla="*/ 219 h 480"/>
                <a:gd name="T64" fmla="*/ 57 w 450"/>
                <a:gd name="T65" fmla="*/ 258 h 480"/>
                <a:gd name="T66" fmla="*/ 87 w 450"/>
                <a:gd name="T67" fmla="*/ 288 h 480"/>
                <a:gd name="T68" fmla="*/ 224 w 450"/>
                <a:gd name="T69" fmla="*/ 288 h 480"/>
                <a:gd name="T70" fmla="*/ 226 w 450"/>
                <a:gd name="T71" fmla="*/ 336 h 480"/>
                <a:gd name="T72" fmla="*/ 85 w 450"/>
                <a:gd name="T73" fmla="*/ 336 h 480"/>
                <a:gd name="T74" fmla="*/ 57 w 450"/>
                <a:gd name="T75" fmla="*/ 364 h 480"/>
                <a:gd name="T76" fmla="*/ 57 w 450"/>
                <a:gd name="T77" fmla="*/ 407 h 480"/>
                <a:gd name="T78" fmla="*/ 82 w 450"/>
                <a:gd name="T79" fmla="*/ 432 h 480"/>
                <a:gd name="T80" fmla="*/ 113 w 450"/>
                <a:gd name="T81" fmla="*/ 432 h 480"/>
                <a:gd name="T82" fmla="*/ 364 w 450"/>
                <a:gd name="T83" fmla="*/ 432 h 480"/>
                <a:gd name="T84" fmla="*/ 393 w 450"/>
                <a:gd name="T85" fmla="*/ 403 h 480"/>
                <a:gd name="T86" fmla="*/ 393 w 450"/>
                <a:gd name="T87" fmla="*/ 367 h 480"/>
                <a:gd name="T88" fmla="*/ 362 w 450"/>
                <a:gd name="T89" fmla="*/ 336 h 480"/>
                <a:gd name="T90" fmla="*/ 226 w 450"/>
                <a:gd name="T91" fmla="*/ 336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50" h="480">
                  <a:moveTo>
                    <a:pt x="25" y="308"/>
                  </a:moveTo>
                  <a:cubicBezTo>
                    <a:pt x="1" y="275"/>
                    <a:pt x="1" y="205"/>
                    <a:pt x="27" y="168"/>
                  </a:cubicBezTo>
                  <a:cubicBezTo>
                    <a:pt x="0" y="137"/>
                    <a:pt x="8" y="99"/>
                    <a:pt x="10" y="62"/>
                  </a:cubicBezTo>
                  <a:cubicBezTo>
                    <a:pt x="12" y="27"/>
                    <a:pt x="44" y="0"/>
                    <a:pt x="79" y="0"/>
                  </a:cubicBezTo>
                  <a:cubicBezTo>
                    <a:pt x="176" y="0"/>
                    <a:pt x="273" y="0"/>
                    <a:pt x="370" y="0"/>
                  </a:cubicBezTo>
                  <a:cubicBezTo>
                    <a:pt x="407" y="0"/>
                    <a:pt x="438" y="29"/>
                    <a:pt x="440" y="65"/>
                  </a:cubicBezTo>
                  <a:cubicBezTo>
                    <a:pt x="442" y="86"/>
                    <a:pt x="443" y="106"/>
                    <a:pt x="440" y="127"/>
                  </a:cubicBezTo>
                  <a:cubicBezTo>
                    <a:pt x="438" y="141"/>
                    <a:pt x="431" y="154"/>
                    <a:pt x="426" y="169"/>
                  </a:cubicBezTo>
                  <a:cubicBezTo>
                    <a:pt x="449" y="215"/>
                    <a:pt x="448" y="263"/>
                    <a:pt x="425" y="314"/>
                  </a:cubicBezTo>
                  <a:cubicBezTo>
                    <a:pt x="450" y="343"/>
                    <a:pt x="442" y="381"/>
                    <a:pt x="440" y="418"/>
                  </a:cubicBezTo>
                  <a:cubicBezTo>
                    <a:pt x="438" y="453"/>
                    <a:pt x="406" y="480"/>
                    <a:pt x="370" y="480"/>
                  </a:cubicBezTo>
                  <a:cubicBezTo>
                    <a:pt x="273" y="480"/>
                    <a:pt x="177" y="480"/>
                    <a:pt x="80" y="480"/>
                  </a:cubicBezTo>
                  <a:cubicBezTo>
                    <a:pt x="42" y="480"/>
                    <a:pt x="11" y="450"/>
                    <a:pt x="9" y="413"/>
                  </a:cubicBezTo>
                  <a:cubicBezTo>
                    <a:pt x="8" y="394"/>
                    <a:pt x="7" y="374"/>
                    <a:pt x="10" y="355"/>
                  </a:cubicBezTo>
                  <a:cubicBezTo>
                    <a:pt x="12" y="340"/>
                    <a:pt x="19" y="326"/>
                    <a:pt x="25" y="308"/>
                  </a:cubicBezTo>
                  <a:close/>
                  <a:moveTo>
                    <a:pt x="225" y="48"/>
                  </a:moveTo>
                  <a:cubicBezTo>
                    <a:pt x="179" y="48"/>
                    <a:pt x="132" y="48"/>
                    <a:pt x="86" y="48"/>
                  </a:cubicBezTo>
                  <a:cubicBezTo>
                    <a:pt x="66" y="48"/>
                    <a:pt x="57" y="57"/>
                    <a:pt x="57" y="76"/>
                  </a:cubicBezTo>
                  <a:cubicBezTo>
                    <a:pt x="57" y="90"/>
                    <a:pt x="57" y="104"/>
                    <a:pt x="57" y="118"/>
                  </a:cubicBezTo>
                  <a:cubicBezTo>
                    <a:pt x="58" y="134"/>
                    <a:pt x="66" y="144"/>
                    <a:pt x="82" y="144"/>
                  </a:cubicBezTo>
                  <a:cubicBezTo>
                    <a:pt x="177" y="144"/>
                    <a:pt x="272" y="144"/>
                    <a:pt x="367" y="144"/>
                  </a:cubicBezTo>
                  <a:cubicBezTo>
                    <a:pt x="384" y="144"/>
                    <a:pt x="393" y="134"/>
                    <a:pt x="393" y="117"/>
                  </a:cubicBezTo>
                  <a:cubicBezTo>
                    <a:pt x="393" y="104"/>
                    <a:pt x="393" y="91"/>
                    <a:pt x="393" y="78"/>
                  </a:cubicBezTo>
                  <a:cubicBezTo>
                    <a:pt x="393" y="57"/>
                    <a:pt x="385" y="48"/>
                    <a:pt x="363" y="48"/>
                  </a:cubicBezTo>
                  <a:cubicBezTo>
                    <a:pt x="317" y="48"/>
                    <a:pt x="271" y="48"/>
                    <a:pt x="225" y="48"/>
                  </a:cubicBezTo>
                  <a:close/>
                  <a:moveTo>
                    <a:pt x="224" y="288"/>
                  </a:moveTo>
                  <a:cubicBezTo>
                    <a:pt x="271" y="288"/>
                    <a:pt x="318" y="288"/>
                    <a:pt x="365" y="288"/>
                  </a:cubicBezTo>
                  <a:cubicBezTo>
                    <a:pt x="384" y="288"/>
                    <a:pt x="393" y="279"/>
                    <a:pt x="393" y="261"/>
                  </a:cubicBezTo>
                  <a:cubicBezTo>
                    <a:pt x="393" y="247"/>
                    <a:pt x="393" y="233"/>
                    <a:pt x="393" y="219"/>
                  </a:cubicBezTo>
                  <a:cubicBezTo>
                    <a:pt x="392" y="201"/>
                    <a:pt x="384" y="192"/>
                    <a:pt x="366" y="192"/>
                  </a:cubicBezTo>
                  <a:cubicBezTo>
                    <a:pt x="272" y="192"/>
                    <a:pt x="178" y="192"/>
                    <a:pt x="84" y="192"/>
                  </a:cubicBezTo>
                  <a:cubicBezTo>
                    <a:pt x="66" y="192"/>
                    <a:pt x="57" y="201"/>
                    <a:pt x="57" y="219"/>
                  </a:cubicBezTo>
                  <a:cubicBezTo>
                    <a:pt x="57" y="232"/>
                    <a:pt x="57" y="245"/>
                    <a:pt x="57" y="258"/>
                  </a:cubicBezTo>
                  <a:cubicBezTo>
                    <a:pt x="57" y="280"/>
                    <a:pt x="66" y="288"/>
                    <a:pt x="87" y="288"/>
                  </a:cubicBezTo>
                  <a:cubicBezTo>
                    <a:pt x="133" y="288"/>
                    <a:pt x="178" y="288"/>
                    <a:pt x="224" y="288"/>
                  </a:cubicBezTo>
                  <a:close/>
                  <a:moveTo>
                    <a:pt x="226" y="336"/>
                  </a:moveTo>
                  <a:cubicBezTo>
                    <a:pt x="179" y="336"/>
                    <a:pt x="132" y="336"/>
                    <a:pt x="85" y="336"/>
                  </a:cubicBezTo>
                  <a:cubicBezTo>
                    <a:pt x="66" y="336"/>
                    <a:pt x="57" y="345"/>
                    <a:pt x="57" y="364"/>
                  </a:cubicBezTo>
                  <a:cubicBezTo>
                    <a:pt x="57" y="378"/>
                    <a:pt x="57" y="393"/>
                    <a:pt x="57" y="407"/>
                  </a:cubicBezTo>
                  <a:cubicBezTo>
                    <a:pt x="58" y="422"/>
                    <a:pt x="67" y="431"/>
                    <a:pt x="82" y="432"/>
                  </a:cubicBezTo>
                  <a:cubicBezTo>
                    <a:pt x="92" y="432"/>
                    <a:pt x="103" y="432"/>
                    <a:pt x="113" y="432"/>
                  </a:cubicBezTo>
                  <a:cubicBezTo>
                    <a:pt x="197" y="432"/>
                    <a:pt x="280" y="432"/>
                    <a:pt x="364" y="432"/>
                  </a:cubicBezTo>
                  <a:cubicBezTo>
                    <a:pt x="384" y="432"/>
                    <a:pt x="393" y="423"/>
                    <a:pt x="393" y="403"/>
                  </a:cubicBezTo>
                  <a:cubicBezTo>
                    <a:pt x="393" y="391"/>
                    <a:pt x="393" y="379"/>
                    <a:pt x="393" y="367"/>
                  </a:cubicBezTo>
                  <a:cubicBezTo>
                    <a:pt x="393" y="344"/>
                    <a:pt x="385" y="336"/>
                    <a:pt x="362" y="336"/>
                  </a:cubicBezTo>
                  <a:cubicBezTo>
                    <a:pt x="317" y="336"/>
                    <a:pt x="271" y="336"/>
                    <a:pt x="226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6" name="Freeform 8">
              <a:extLst>
                <a:ext uri="{FF2B5EF4-FFF2-40B4-BE49-F238E27FC236}">
                  <a16:creationId xmlns:a16="http://schemas.microsoft.com/office/drawing/2014/main" id="{A86E33B5-0E2F-6E20-9CAE-C5C3AB843BE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32851" y="1979613"/>
              <a:ext cx="168275" cy="53975"/>
            </a:xfrm>
            <a:custGeom>
              <a:avLst/>
              <a:gdLst>
                <a:gd name="T0" fmla="*/ 0 w 479"/>
                <a:gd name="T1" fmla="*/ 102 h 156"/>
                <a:gd name="T2" fmla="*/ 0 w 479"/>
                <a:gd name="T3" fmla="*/ 54 h 156"/>
                <a:gd name="T4" fmla="*/ 16 w 479"/>
                <a:gd name="T5" fmla="*/ 54 h 156"/>
                <a:gd name="T6" fmla="*/ 324 w 479"/>
                <a:gd name="T7" fmla="*/ 54 h 156"/>
                <a:gd name="T8" fmla="*/ 345 w 479"/>
                <a:gd name="T9" fmla="*/ 43 h 156"/>
                <a:gd name="T10" fmla="*/ 426 w 479"/>
                <a:gd name="T11" fmla="*/ 9 h 156"/>
                <a:gd name="T12" fmla="*/ 479 w 479"/>
                <a:gd name="T13" fmla="*/ 77 h 156"/>
                <a:gd name="T14" fmla="*/ 428 w 479"/>
                <a:gd name="T15" fmla="*/ 147 h 156"/>
                <a:gd name="T16" fmla="*/ 347 w 479"/>
                <a:gd name="T17" fmla="*/ 115 h 156"/>
                <a:gd name="T18" fmla="*/ 321 w 479"/>
                <a:gd name="T19" fmla="*/ 102 h 156"/>
                <a:gd name="T20" fmla="*/ 16 w 479"/>
                <a:gd name="T21" fmla="*/ 102 h 156"/>
                <a:gd name="T22" fmla="*/ 0 w 479"/>
                <a:gd name="T23" fmla="*/ 102 h 156"/>
                <a:gd name="T24" fmla="*/ 407 w 479"/>
                <a:gd name="T25" fmla="*/ 54 h 156"/>
                <a:gd name="T26" fmla="*/ 383 w 479"/>
                <a:gd name="T27" fmla="*/ 78 h 156"/>
                <a:gd name="T28" fmla="*/ 408 w 479"/>
                <a:gd name="T29" fmla="*/ 102 h 156"/>
                <a:gd name="T30" fmla="*/ 431 w 479"/>
                <a:gd name="T31" fmla="*/ 78 h 156"/>
                <a:gd name="T32" fmla="*/ 407 w 479"/>
                <a:gd name="T33" fmla="*/ 54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479" h="156">
                  <a:moveTo>
                    <a:pt x="0" y="102"/>
                  </a:moveTo>
                  <a:cubicBezTo>
                    <a:pt x="0" y="86"/>
                    <a:pt x="0" y="71"/>
                    <a:pt x="0" y="54"/>
                  </a:cubicBezTo>
                  <a:cubicBezTo>
                    <a:pt x="5" y="54"/>
                    <a:pt x="10" y="54"/>
                    <a:pt x="16" y="54"/>
                  </a:cubicBezTo>
                  <a:cubicBezTo>
                    <a:pt x="119" y="54"/>
                    <a:pt x="222" y="54"/>
                    <a:pt x="324" y="54"/>
                  </a:cubicBezTo>
                  <a:cubicBezTo>
                    <a:pt x="334" y="54"/>
                    <a:pt x="340" y="52"/>
                    <a:pt x="345" y="43"/>
                  </a:cubicBezTo>
                  <a:cubicBezTo>
                    <a:pt x="361" y="13"/>
                    <a:pt x="394" y="0"/>
                    <a:pt x="426" y="9"/>
                  </a:cubicBezTo>
                  <a:cubicBezTo>
                    <a:pt x="457" y="17"/>
                    <a:pt x="479" y="45"/>
                    <a:pt x="479" y="77"/>
                  </a:cubicBezTo>
                  <a:cubicBezTo>
                    <a:pt x="479" y="109"/>
                    <a:pt x="459" y="138"/>
                    <a:pt x="428" y="147"/>
                  </a:cubicBezTo>
                  <a:cubicBezTo>
                    <a:pt x="397" y="156"/>
                    <a:pt x="363" y="144"/>
                    <a:pt x="347" y="115"/>
                  </a:cubicBezTo>
                  <a:cubicBezTo>
                    <a:pt x="340" y="104"/>
                    <a:pt x="333" y="102"/>
                    <a:pt x="321" y="102"/>
                  </a:cubicBezTo>
                  <a:cubicBezTo>
                    <a:pt x="219" y="102"/>
                    <a:pt x="118" y="102"/>
                    <a:pt x="16" y="102"/>
                  </a:cubicBezTo>
                  <a:cubicBezTo>
                    <a:pt x="11" y="102"/>
                    <a:pt x="6" y="102"/>
                    <a:pt x="0" y="102"/>
                  </a:cubicBezTo>
                  <a:close/>
                  <a:moveTo>
                    <a:pt x="407" y="54"/>
                  </a:moveTo>
                  <a:cubicBezTo>
                    <a:pt x="394" y="54"/>
                    <a:pt x="383" y="65"/>
                    <a:pt x="383" y="78"/>
                  </a:cubicBezTo>
                  <a:cubicBezTo>
                    <a:pt x="383" y="91"/>
                    <a:pt x="394" y="102"/>
                    <a:pt x="408" y="102"/>
                  </a:cubicBezTo>
                  <a:cubicBezTo>
                    <a:pt x="421" y="101"/>
                    <a:pt x="431" y="90"/>
                    <a:pt x="431" y="78"/>
                  </a:cubicBezTo>
                  <a:cubicBezTo>
                    <a:pt x="431" y="65"/>
                    <a:pt x="420" y="54"/>
                    <a:pt x="407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7" name="Freeform 9">
              <a:extLst>
                <a:ext uri="{FF2B5EF4-FFF2-40B4-BE49-F238E27FC236}">
                  <a16:creationId xmlns:a16="http://schemas.microsoft.com/office/drawing/2014/main" id="{CCCDD6D9-F6B0-2538-2FB8-44AAB92A2C0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5713" y="1911350"/>
              <a:ext cx="142875" cy="61913"/>
            </a:xfrm>
            <a:custGeom>
              <a:avLst/>
              <a:gdLst>
                <a:gd name="T0" fmla="*/ 0 w 409"/>
                <a:gd name="T1" fmla="*/ 175 h 175"/>
                <a:gd name="T2" fmla="*/ 0 w 409"/>
                <a:gd name="T3" fmla="*/ 127 h 175"/>
                <a:gd name="T4" fmla="*/ 49 w 409"/>
                <a:gd name="T5" fmla="*/ 127 h 175"/>
                <a:gd name="T6" fmla="*/ 143 w 409"/>
                <a:gd name="T7" fmla="*/ 127 h 175"/>
                <a:gd name="T8" fmla="*/ 160 w 409"/>
                <a:gd name="T9" fmla="*/ 118 h 175"/>
                <a:gd name="T10" fmla="*/ 192 w 409"/>
                <a:gd name="T11" fmla="*/ 69 h 175"/>
                <a:gd name="T12" fmla="*/ 220 w 409"/>
                <a:gd name="T13" fmla="*/ 55 h 175"/>
                <a:gd name="T14" fmla="*/ 232 w 409"/>
                <a:gd name="T15" fmla="*/ 55 h 175"/>
                <a:gd name="T16" fmla="*/ 281 w 409"/>
                <a:gd name="T17" fmla="*/ 34 h 175"/>
                <a:gd name="T18" fmla="*/ 363 w 409"/>
                <a:gd name="T19" fmla="*/ 13 h 175"/>
                <a:gd name="T20" fmla="*/ 407 w 409"/>
                <a:gd name="T21" fmla="*/ 85 h 175"/>
                <a:gd name="T22" fmla="*/ 352 w 409"/>
                <a:gd name="T23" fmla="*/ 148 h 175"/>
                <a:gd name="T24" fmla="*/ 273 w 409"/>
                <a:gd name="T25" fmla="*/ 115 h 175"/>
                <a:gd name="T26" fmla="*/ 220 w 409"/>
                <a:gd name="T27" fmla="*/ 115 h 175"/>
                <a:gd name="T28" fmla="*/ 188 w 409"/>
                <a:gd name="T29" fmla="*/ 162 h 175"/>
                <a:gd name="T30" fmla="*/ 166 w 409"/>
                <a:gd name="T31" fmla="*/ 174 h 175"/>
                <a:gd name="T32" fmla="*/ 0 w 409"/>
                <a:gd name="T33" fmla="*/ 175 h 175"/>
                <a:gd name="T34" fmla="*/ 359 w 409"/>
                <a:gd name="T35" fmla="*/ 80 h 175"/>
                <a:gd name="T36" fmla="*/ 336 w 409"/>
                <a:gd name="T37" fmla="*/ 55 h 175"/>
                <a:gd name="T38" fmla="*/ 311 w 409"/>
                <a:gd name="T39" fmla="*/ 78 h 175"/>
                <a:gd name="T40" fmla="*/ 335 w 409"/>
                <a:gd name="T41" fmla="*/ 103 h 175"/>
                <a:gd name="T42" fmla="*/ 359 w 409"/>
                <a:gd name="T43" fmla="*/ 80 h 1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09" h="175">
                  <a:moveTo>
                    <a:pt x="0" y="175"/>
                  </a:moveTo>
                  <a:cubicBezTo>
                    <a:pt x="0" y="159"/>
                    <a:pt x="0" y="144"/>
                    <a:pt x="0" y="127"/>
                  </a:cubicBezTo>
                  <a:cubicBezTo>
                    <a:pt x="16" y="127"/>
                    <a:pt x="33" y="127"/>
                    <a:pt x="49" y="127"/>
                  </a:cubicBezTo>
                  <a:cubicBezTo>
                    <a:pt x="80" y="127"/>
                    <a:pt x="112" y="127"/>
                    <a:pt x="143" y="127"/>
                  </a:cubicBezTo>
                  <a:cubicBezTo>
                    <a:pt x="149" y="126"/>
                    <a:pt x="156" y="122"/>
                    <a:pt x="160" y="118"/>
                  </a:cubicBezTo>
                  <a:cubicBezTo>
                    <a:pt x="171" y="102"/>
                    <a:pt x="182" y="86"/>
                    <a:pt x="192" y="69"/>
                  </a:cubicBezTo>
                  <a:cubicBezTo>
                    <a:pt x="199" y="59"/>
                    <a:pt x="208" y="54"/>
                    <a:pt x="220" y="55"/>
                  </a:cubicBezTo>
                  <a:cubicBezTo>
                    <a:pt x="224" y="55"/>
                    <a:pt x="228" y="55"/>
                    <a:pt x="232" y="55"/>
                  </a:cubicBezTo>
                  <a:cubicBezTo>
                    <a:pt x="252" y="56"/>
                    <a:pt x="268" y="56"/>
                    <a:pt x="281" y="34"/>
                  </a:cubicBezTo>
                  <a:cubicBezTo>
                    <a:pt x="297" y="7"/>
                    <a:pt x="334" y="0"/>
                    <a:pt x="363" y="13"/>
                  </a:cubicBezTo>
                  <a:cubicBezTo>
                    <a:pt x="391" y="25"/>
                    <a:pt x="409" y="54"/>
                    <a:pt x="407" y="85"/>
                  </a:cubicBezTo>
                  <a:cubicBezTo>
                    <a:pt x="404" y="115"/>
                    <a:pt x="382" y="141"/>
                    <a:pt x="352" y="148"/>
                  </a:cubicBezTo>
                  <a:cubicBezTo>
                    <a:pt x="321" y="156"/>
                    <a:pt x="290" y="143"/>
                    <a:pt x="273" y="115"/>
                  </a:cubicBezTo>
                  <a:cubicBezTo>
                    <a:pt x="263" y="98"/>
                    <a:pt x="232" y="97"/>
                    <a:pt x="220" y="115"/>
                  </a:cubicBezTo>
                  <a:cubicBezTo>
                    <a:pt x="210" y="130"/>
                    <a:pt x="200" y="147"/>
                    <a:pt x="188" y="162"/>
                  </a:cubicBezTo>
                  <a:cubicBezTo>
                    <a:pt x="183" y="168"/>
                    <a:pt x="174" y="174"/>
                    <a:pt x="166" y="174"/>
                  </a:cubicBezTo>
                  <a:cubicBezTo>
                    <a:pt x="111" y="175"/>
                    <a:pt x="56" y="175"/>
                    <a:pt x="0" y="175"/>
                  </a:cubicBezTo>
                  <a:close/>
                  <a:moveTo>
                    <a:pt x="359" y="80"/>
                  </a:moveTo>
                  <a:cubicBezTo>
                    <a:pt x="359" y="67"/>
                    <a:pt x="349" y="56"/>
                    <a:pt x="336" y="55"/>
                  </a:cubicBezTo>
                  <a:cubicBezTo>
                    <a:pt x="323" y="54"/>
                    <a:pt x="312" y="65"/>
                    <a:pt x="311" y="78"/>
                  </a:cubicBezTo>
                  <a:cubicBezTo>
                    <a:pt x="310" y="91"/>
                    <a:pt x="321" y="103"/>
                    <a:pt x="335" y="103"/>
                  </a:cubicBezTo>
                  <a:cubicBezTo>
                    <a:pt x="348" y="103"/>
                    <a:pt x="358" y="93"/>
                    <a:pt x="359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8" name="Freeform 10">
              <a:extLst>
                <a:ext uri="{FF2B5EF4-FFF2-40B4-BE49-F238E27FC236}">
                  <a16:creationId xmlns:a16="http://schemas.microsoft.com/office/drawing/2014/main" id="{C8CD2B20-159A-4847-80B7-6185C151C29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875713" y="2039938"/>
              <a:ext cx="142875" cy="61913"/>
            </a:xfrm>
            <a:custGeom>
              <a:avLst/>
              <a:gdLst>
                <a:gd name="T0" fmla="*/ 0 w 408"/>
                <a:gd name="T1" fmla="*/ 48 h 172"/>
                <a:gd name="T2" fmla="*/ 0 w 408"/>
                <a:gd name="T3" fmla="*/ 0 h 172"/>
                <a:gd name="T4" fmla="*/ 43 w 408"/>
                <a:gd name="T5" fmla="*/ 0 h 172"/>
                <a:gd name="T6" fmla="*/ 161 w 408"/>
                <a:gd name="T7" fmla="*/ 0 h 172"/>
                <a:gd name="T8" fmla="*/ 190 w 408"/>
                <a:gd name="T9" fmla="*/ 15 h 172"/>
                <a:gd name="T10" fmla="*/ 222 w 408"/>
                <a:gd name="T11" fmla="*/ 63 h 172"/>
                <a:gd name="T12" fmla="*/ 273 w 408"/>
                <a:gd name="T13" fmla="*/ 61 h 172"/>
                <a:gd name="T14" fmla="*/ 356 w 408"/>
                <a:gd name="T15" fmla="*/ 27 h 172"/>
                <a:gd name="T16" fmla="*/ 407 w 408"/>
                <a:gd name="T17" fmla="*/ 99 h 172"/>
                <a:gd name="T18" fmla="*/ 347 w 408"/>
                <a:gd name="T19" fmla="*/ 167 h 172"/>
                <a:gd name="T20" fmla="*/ 272 w 408"/>
                <a:gd name="T21" fmla="*/ 130 h 172"/>
                <a:gd name="T22" fmla="*/ 256 w 408"/>
                <a:gd name="T23" fmla="*/ 120 h 172"/>
                <a:gd name="T24" fmla="*/ 172 w 408"/>
                <a:gd name="T25" fmla="*/ 73 h 172"/>
                <a:gd name="T26" fmla="*/ 124 w 408"/>
                <a:gd name="T27" fmla="*/ 47 h 172"/>
                <a:gd name="T28" fmla="*/ 0 w 408"/>
                <a:gd name="T29" fmla="*/ 48 h 172"/>
                <a:gd name="T30" fmla="*/ 359 w 408"/>
                <a:gd name="T31" fmla="*/ 96 h 172"/>
                <a:gd name="T32" fmla="*/ 335 w 408"/>
                <a:gd name="T33" fmla="*/ 72 h 172"/>
                <a:gd name="T34" fmla="*/ 311 w 408"/>
                <a:gd name="T35" fmla="*/ 96 h 172"/>
                <a:gd name="T36" fmla="*/ 336 w 408"/>
                <a:gd name="T37" fmla="*/ 120 h 172"/>
                <a:gd name="T38" fmla="*/ 359 w 408"/>
                <a:gd name="T39" fmla="*/ 96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408" h="172">
                  <a:moveTo>
                    <a:pt x="0" y="48"/>
                  </a:moveTo>
                  <a:cubicBezTo>
                    <a:pt x="0" y="31"/>
                    <a:pt x="0" y="17"/>
                    <a:pt x="0" y="0"/>
                  </a:cubicBezTo>
                  <a:cubicBezTo>
                    <a:pt x="14" y="0"/>
                    <a:pt x="29" y="0"/>
                    <a:pt x="43" y="0"/>
                  </a:cubicBezTo>
                  <a:cubicBezTo>
                    <a:pt x="82" y="0"/>
                    <a:pt x="122" y="0"/>
                    <a:pt x="161" y="0"/>
                  </a:cubicBezTo>
                  <a:cubicBezTo>
                    <a:pt x="174" y="0"/>
                    <a:pt x="183" y="4"/>
                    <a:pt x="190" y="15"/>
                  </a:cubicBezTo>
                  <a:cubicBezTo>
                    <a:pt x="200" y="31"/>
                    <a:pt x="211" y="47"/>
                    <a:pt x="222" y="63"/>
                  </a:cubicBezTo>
                  <a:cubicBezTo>
                    <a:pt x="232" y="77"/>
                    <a:pt x="264" y="76"/>
                    <a:pt x="273" y="61"/>
                  </a:cubicBezTo>
                  <a:cubicBezTo>
                    <a:pt x="290" y="31"/>
                    <a:pt x="324" y="17"/>
                    <a:pt x="356" y="27"/>
                  </a:cubicBezTo>
                  <a:cubicBezTo>
                    <a:pt x="387" y="36"/>
                    <a:pt x="408" y="66"/>
                    <a:pt x="407" y="99"/>
                  </a:cubicBezTo>
                  <a:cubicBezTo>
                    <a:pt x="406" y="132"/>
                    <a:pt x="381" y="160"/>
                    <a:pt x="347" y="167"/>
                  </a:cubicBezTo>
                  <a:cubicBezTo>
                    <a:pt x="318" y="172"/>
                    <a:pt x="287" y="158"/>
                    <a:pt x="272" y="130"/>
                  </a:cubicBezTo>
                  <a:cubicBezTo>
                    <a:pt x="268" y="122"/>
                    <a:pt x="264" y="120"/>
                    <a:pt x="256" y="120"/>
                  </a:cubicBezTo>
                  <a:cubicBezTo>
                    <a:pt x="192" y="119"/>
                    <a:pt x="208" y="130"/>
                    <a:pt x="172" y="73"/>
                  </a:cubicBezTo>
                  <a:cubicBezTo>
                    <a:pt x="159" y="54"/>
                    <a:pt x="147" y="46"/>
                    <a:pt x="124" y="47"/>
                  </a:cubicBezTo>
                  <a:cubicBezTo>
                    <a:pt x="83" y="50"/>
                    <a:pt x="42" y="48"/>
                    <a:pt x="0" y="48"/>
                  </a:cubicBezTo>
                  <a:close/>
                  <a:moveTo>
                    <a:pt x="359" y="96"/>
                  </a:moveTo>
                  <a:cubicBezTo>
                    <a:pt x="359" y="83"/>
                    <a:pt x="348" y="72"/>
                    <a:pt x="335" y="72"/>
                  </a:cubicBezTo>
                  <a:cubicBezTo>
                    <a:pt x="322" y="72"/>
                    <a:pt x="311" y="83"/>
                    <a:pt x="311" y="96"/>
                  </a:cubicBezTo>
                  <a:cubicBezTo>
                    <a:pt x="311" y="109"/>
                    <a:pt x="322" y="120"/>
                    <a:pt x="336" y="120"/>
                  </a:cubicBezTo>
                  <a:cubicBezTo>
                    <a:pt x="349" y="119"/>
                    <a:pt x="359" y="108"/>
                    <a:pt x="359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9" name="Freeform 11">
              <a:extLst>
                <a:ext uri="{FF2B5EF4-FFF2-40B4-BE49-F238E27FC236}">
                  <a16:creationId xmlns:a16="http://schemas.microsoft.com/office/drawing/2014/main" id="{C858D442-7CB5-5987-A717-05BA67D9C4E6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0788" y="1955800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0" name="Freeform 12">
              <a:extLst>
                <a:ext uri="{FF2B5EF4-FFF2-40B4-BE49-F238E27FC236}">
                  <a16:creationId xmlns:a16="http://schemas.microsoft.com/office/drawing/2014/main" id="{C1ED0A7F-2D53-454D-A74E-60C8841EC2FB}"/>
                </a:ext>
              </a:extLst>
            </p:cNvPr>
            <p:cNvSpPr>
              <a:spLocks/>
            </p:cNvSpPr>
            <p:nvPr/>
          </p:nvSpPr>
          <p:spPr bwMode="auto">
            <a:xfrm>
              <a:off x="8840788" y="2041525"/>
              <a:ext cx="15875" cy="15875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1" name="Freeform 13">
              <a:extLst>
                <a:ext uri="{FF2B5EF4-FFF2-40B4-BE49-F238E27FC236}">
                  <a16:creationId xmlns:a16="http://schemas.microsoft.com/office/drawing/2014/main" id="{36C4972D-47F2-B225-F8E0-520072B3383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3788" y="1947863"/>
              <a:ext cx="66675" cy="15875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2" name="Freeform 14">
              <a:extLst>
                <a:ext uri="{FF2B5EF4-FFF2-40B4-BE49-F238E27FC236}">
                  <a16:creationId xmlns:a16="http://schemas.microsoft.com/office/drawing/2014/main" id="{6DBBEA82-603D-1105-19EC-3178A6FFB62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1" y="1947863"/>
              <a:ext cx="15875" cy="15875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3" name="Freeform 15">
              <a:extLst>
                <a:ext uri="{FF2B5EF4-FFF2-40B4-BE49-F238E27FC236}">
                  <a16:creationId xmlns:a16="http://schemas.microsoft.com/office/drawing/2014/main" id="{F5FA36F7-0F3F-7405-4F49-261213CFDAE2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3788" y="1998663"/>
              <a:ext cx="66675" cy="15875"/>
            </a:xfrm>
            <a:custGeom>
              <a:avLst/>
              <a:gdLst>
                <a:gd name="T0" fmla="*/ 0 w 190"/>
                <a:gd name="T1" fmla="*/ 46 h 46"/>
                <a:gd name="T2" fmla="*/ 0 w 190"/>
                <a:gd name="T3" fmla="*/ 0 h 46"/>
                <a:gd name="T4" fmla="*/ 190 w 190"/>
                <a:gd name="T5" fmla="*/ 0 h 46"/>
                <a:gd name="T6" fmla="*/ 190 w 190"/>
                <a:gd name="T7" fmla="*/ 46 h 46"/>
                <a:gd name="T8" fmla="*/ 0 w 190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ubicBezTo>
                    <a:pt x="190" y="15"/>
                    <a:pt x="190" y="30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4" name="Freeform 16">
              <a:extLst>
                <a:ext uri="{FF2B5EF4-FFF2-40B4-BE49-F238E27FC236}">
                  <a16:creationId xmlns:a16="http://schemas.microsoft.com/office/drawing/2014/main" id="{B7A28FFF-F8CA-B70B-D23E-5229C1A64C31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1" y="1998663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5" name="Freeform 17">
              <a:extLst>
                <a:ext uri="{FF2B5EF4-FFF2-40B4-BE49-F238E27FC236}">
                  <a16:creationId xmlns:a16="http://schemas.microsoft.com/office/drawing/2014/main" id="{3BD05CA0-2C08-79A0-AB8C-1E3AB7257AC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13788" y="2049463"/>
              <a:ext cx="66675" cy="15875"/>
            </a:xfrm>
            <a:custGeom>
              <a:avLst/>
              <a:gdLst>
                <a:gd name="T0" fmla="*/ 190 w 190"/>
                <a:gd name="T1" fmla="*/ 0 h 46"/>
                <a:gd name="T2" fmla="*/ 190 w 190"/>
                <a:gd name="T3" fmla="*/ 46 h 46"/>
                <a:gd name="T4" fmla="*/ 0 w 190"/>
                <a:gd name="T5" fmla="*/ 46 h 46"/>
                <a:gd name="T6" fmla="*/ 0 w 190"/>
                <a:gd name="T7" fmla="*/ 0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90" y="16"/>
                    <a:pt x="190" y="31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6" name="Freeform 18">
              <a:extLst>
                <a:ext uri="{FF2B5EF4-FFF2-40B4-BE49-F238E27FC236}">
                  <a16:creationId xmlns:a16="http://schemas.microsoft.com/office/drawing/2014/main" id="{744E70B9-F9AF-6899-5B29-2B1FB69B4978}"/>
                </a:ext>
              </a:extLst>
            </p:cNvPr>
            <p:cNvSpPr>
              <a:spLocks/>
            </p:cNvSpPr>
            <p:nvPr/>
          </p:nvSpPr>
          <p:spPr bwMode="auto">
            <a:xfrm>
              <a:off x="8680451" y="2049463"/>
              <a:ext cx="15875" cy="15875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07" name="Group 506">
            <a:extLst>
              <a:ext uri="{FF2B5EF4-FFF2-40B4-BE49-F238E27FC236}">
                <a16:creationId xmlns:a16="http://schemas.microsoft.com/office/drawing/2014/main" id="{932DD309-06E3-EB6E-2F0C-61943D6C9125}"/>
              </a:ext>
            </a:extLst>
          </p:cNvPr>
          <p:cNvGrpSpPr/>
          <p:nvPr/>
        </p:nvGrpSpPr>
        <p:grpSpPr>
          <a:xfrm>
            <a:off x="1820754" y="4952920"/>
            <a:ext cx="460375" cy="457200"/>
            <a:chOff x="76200" y="3181350"/>
            <a:chExt cx="460375" cy="457200"/>
          </a:xfrm>
          <a:solidFill>
            <a:srgbClr val="43266B"/>
          </a:solidFill>
        </p:grpSpPr>
        <p:sp>
          <p:nvSpPr>
            <p:cNvPr id="508" name="Freeform 30">
              <a:extLst>
                <a:ext uri="{FF2B5EF4-FFF2-40B4-BE49-F238E27FC236}">
                  <a16:creationId xmlns:a16="http://schemas.microsoft.com/office/drawing/2014/main" id="{4565D9F2-190C-354A-B16B-D54DD9422F8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200" y="3181350"/>
              <a:ext cx="460375" cy="457200"/>
            </a:xfrm>
            <a:custGeom>
              <a:avLst/>
              <a:gdLst>
                <a:gd name="T0" fmla="*/ 3 w 1548"/>
                <a:gd name="T1" fmla="*/ 95 h 1537"/>
                <a:gd name="T2" fmla="*/ 1134 w 1548"/>
                <a:gd name="T3" fmla="*/ 0 h 1537"/>
                <a:gd name="T4" fmla="*/ 1239 w 1548"/>
                <a:gd name="T5" fmla="*/ 243 h 1537"/>
                <a:gd name="T6" fmla="*/ 1317 w 1548"/>
                <a:gd name="T7" fmla="*/ 958 h 1537"/>
                <a:gd name="T8" fmla="*/ 1333 w 1548"/>
                <a:gd name="T9" fmla="*/ 994 h 1537"/>
                <a:gd name="T10" fmla="*/ 1369 w 1548"/>
                <a:gd name="T11" fmla="*/ 1214 h 1537"/>
                <a:gd name="T12" fmla="*/ 1288 w 1548"/>
                <a:gd name="T13" fmla="*/ 1437 h 1537"/>
                <a:gd name="T14" fmla="*/ 1112 w 1548"/>
                <a:gd name="T15" fmla="*/ 1536 h 1537"/>
                <a:gd name="T16" fmla="*/ 831 w 1548"/>
                <a:gd name="T17" fmla="*/ 1353 h 1537"/>
                <a:gd name="T18" fmla="*/ 0 w 1548"/>
                <a:gd name="T19" fmla="*/ 1386 h 1537"/>
                <a:gd name="T20" fmla="*/ 751 w 1548"/>
                <a:gd name="T21" fmla="*/ 991 h 1537"/>
                <a:gd name="T22" fmla="*/ 800 w 1548"/>
                <a:gd name="T23" fmla="*/ 693 h 1537"/>
                <a:gd name="T24" fmla="*/ 518 w 1548"/>
                <a:gd name="T25" fmla="*/ 696 h 1537"/>
                <a:gd name="T26" fmla="*/ 388 w 1548"/>
                <a:gd name="T27" fmla="*/ 770 h 1537"/>
                <a:gd name="T28" fmla="*/ 121 w 1548"/>
                <a:gd name="T29" fmla="*/ 693 h 1537"/>
                <a:gd name="T30" fmla="*/ 1189 w 1548"/>
                <a:gd name="T31" fmla="*/ 249 h 1537"/>
                <a:gd name="T32" fmla="*/ 132 w 1548"/>
                <a:gd name="T33" fmla="*/ 50 h 1537"/>
                <a:gd name="T34" fmla="*/ 134 w 1548"/>
                <a:gd name="T35" fmla="*/ 644 h 1537"/>
                <a:gd name="T36" fmla="*/ 422 w 1548"/>
                <a:gd name="T37" fmla="*/ 734 h 1537"/>
                <a:gd name="T38" fmla="*/ 491 w 1548"/>
                <a:gd name="T39" fmla="*/ 644 h 1537"/>
                <a:gd name="T40" fmla="*/ 902 w 1548"/>
                <a:gd name="T41" fmla="*/ 357 h 1537"/>
                <a:gd name="T42" fmla="*/ 62 w 1548"/>
                <a:gd name="T43" fmla="*/ 1338 h 1537"/>
                <a:gd name="T44" fmla="*/ 793 w 1548"/>
                <a:gd name="T45" fmla="*/ 1074 h 1537"/>
                <a:gd name="T46" fmla="*/ 50 w 1548"/>
                <a:gd name="T47" fmla="*/ 1041 h 1537"/>
                <a:gd name="T48" fmla="*/ 1167 w 1548"/>
                <a:gd name="T49" fmla="*/ 297 h 1537"/>
                <a:gd name="T50" fmla="*/ 1486 w 1548"/>
                <a:gd name="T51" fmla="*/ 620 h 1537"/>
                <a:gd name="T52" fmla="*/ 992 w 1548"/>
                <a:gd name="T53" fmla="*/ 991 h 1537"/>
                <a:gd name="T54" fmla="*/ 843 w 1548"/>
                <a:gd name="T55" fmla="*/ 1088 h 1537"/>
                <a:gd name="T56" fmla="*/ 914 w 1548"/>
                <a:gd name="T57" fmla="*/ 1359 h 1537"/>
                <a:gd name="T58" fmla="*/ 918 w 1548"/>
                <a:gd name="T59" fmla="*/ 1164 h 1537"/>
                <a:gd name="T60" fmla="*/ 933 w 1548"/>
                <a:gd name="T61" fmla="*/ 1115 h 1537"/>
                <a:gd name="T62" fmla="*/ 1211 w 1548"/>
                <a:gd name="T63" fmla="*/ 1041 h 1537"/>
                <a:gd name="T64" fmla="*/ 1152 w 1548"/>
                <a:gd name="T65" fmla="*/ 1403 h 1537"/>
                <a:gd name="T66" fmla="*/ 1159 w 1548"/>
                <a:gd name="T67" fmla="*/ 1114 h 1537"/>
                <a:gd name="T68" fmla="*/ 1090 w 1548"/>
                <a:gd name="T69" fmla="*/ 1104 h 1537"/>
                <a:gd name="T70" fmla="*/ 1115 w 1548"/>
                <a:gd name="T71" fmla="*/ 1486 h 1537"/>
                <a:gd name="T72" fmla="*/ 1239 w 1548"/>
                <a:gd name="T73" fmla="*/ 1437 h 1537"/>
                <a:gd name="T74" fmla="*/ 1338 w 1548"/>
                <a:gd name="T75" fmla="*/ 1263 h 1537"/>
                <a:gd name="T76" fmla="*/ 1189 w 1548"/>
                <a:gd name="T77" fmla="*/ 1263 h 1537"/>
                <a:gd name="T78" fmla="*/ 1263 w 1548"/>
                <a:gd name="T79" fmla="*/ 1140 h 1537"/>
                <a:gd name="T80" fmla="*/ 1215 w 1548"/>
                <a:gd name="T81" fmla="*/ 1189 h 1537"/>
                <a:gd name="T82" fmla="*/ 1311 w 1548"/>
                <a:gd name="T83" fmla="*/ 1140 h 1537"/>
                <a:gd name="T84" fmla="*/ 1215 w 1548"/>
                <a:gd name="T85" fmla="*/ 1338 h 1537"/>
                <a:gd name="T86" fmla="*/ 1312 w 1548"/>
                <a:gd name="T87" fmla="*/ 1387 h 1537"/>
                <a:gd name="T88" fmla="*/ 1264 w 1548"/>
                <a:gd name="T89" fmla="*/ 1338 h 1537"/>
                <a:gd name="T90" fmla="*/ 1316 w 1548"/>
                <a:gd name="T91" fmla="*/ 1089 h 1537"/>
                <a:gd name="T92" fmla="*/ 1293 w 1548"/>
                <a:gd name="T93" fmla="*/ 1049 h 15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548" h="1537">
                  <a:moveTo>
                    <a:pt x="0" y="588"/>
                  </a:moveTo>
                  <a:cubicBezTo>
                    <a:pt x="0" y="427"/>
                    <a:pt x="0" y="266"/>
                    <a:pt x="0" y="105"/>
                  </a:cubicBezTo>
                  <a:cubicBezTo>
                    <a:pt x="1" y="102"/>
                    <a:pt x="2" y="99"/>
                    <a:pt x="3" y="95"/>
                  </a:cubicBezTo>
                  <a:cubicBezTo>
                    <a:pt x="14" y="55"/>
                    <a:pt x="38" y="27"/>
                    <a:pt x="76" y="10"/>
                  </a:cubicBezTo>
                  <a:cubicBezTo>
                    <a:pt x="85" y="6"/>
                    <a:pt x="95" y="3"/>
                    <a:pt x="105" y="0"/>
                  </a:cubicBezTo>
                  <a:cubicBezTo>
                    <a:pt x="448" y="0"/>
                    <a:pt x="791" y="0"/>
                    <a:pt x="1134" y="0"/>
                  </a:cubicBezTo>
                  <a:cubicBezTo>
                    <a:pt x="1135" y="1"/>
                    <a:pt x="1136" y="2"/>
                    <a:pt x="1138" y="2"/>
                  </a:cubicBezTo>
                  <a:cubicBezTo>
                    <a:pt x="1204" y="19"/>
                    <a:pt x="1239" y="64"/>
                    <a:pt x="1239" y="132"/>
                  </a:cubicBezTo>
                  <a:cubicBezTo>
                    <a:pt x="1239" y="169"/>
                    <a:pt x="1239" y="206"/>
                    <a:pt x="1239" y="243"/>
                  </a:cubicBezTo>
                  <a:cubicBezTo>
                    <a:pt x="1238" y="252"/>
                    <a:pt x="1241" y="256"/>
                    <a:pt x="1250" y="258"/>
                  </a:cubicBezTo>
                  <a:cubicBezTo>
                    <a:pt x="1409" y="297"/>
                    <a:pt x="1521" y="426"/>
                    <a:pt x="1535" y="592"/>
                  </a:cubicBezTo>
                  <a:cubicBezTo>
                    <a:pt x="1548" y="747"/>
                    <a:pt x="1460" y="893"/>
                    <a:pt x="1317" y="958"/>
                  </a:cubicBezTo>
                  <a:cubicBezTo>
                    <a:pt x="1313" y="960"/>
                    <a:pt x="1309" y="962"/>
                    <a:pt x="1306" y="964"/>
                  </a:cubicBezTo>
                  <a:cubicBezTo>
                    <a:pt x="1307" y="967"/>
                    <a:pt x="1308" y="969"/>
                    <a:pt x="1309" y="972"/>
                  </a:cubicBezTo>
                  <a:cubicBezTo>
                    <a:pt x="1311" y="986"/>
                    <a:pt x="1318" y="991"/>
                    <a:pt x="1333" y="994"/>
                  </a:cubicBezTo>
                  <a:cubicBezTo>
                    <a:pt x="1366" y="1001"/>
                    <a:pt x="1390" y="1034"/>
                    <a:pt x="1386" y="1069"/>
                  </a:cubicBezTo>
                  <a:cubicBezTo>
                    <a:pt x="1385" y="1085"/>
                    <a:pt x="1377" y="1101"/>
                    <a:pt x="1371" y="1118"/>
                  </a:cubicBezTo>
                  <a:cubicBezTo>
                    <a:pt x="1393" y="1148"/>
                    <a:pt x="1393" y="1181"/>
                    <a:pt x="1369" y="1214"/>
                  </a:cubicBezTo>
                  <a:cubicBezTo>
                    <a:pt x="1393" y="1247"/>
                    <a:pt x="1394" y="1280"/>
                    <a:pt x="1369" y="1313"/>
                  </a:cubicBezTo>
                  <a:cubicBezTo>
                    <a:pt x="1390" y="1342"/>
                    <a:pt x="1394" y="1372"/>
                    <a:pt x="1375" y="1403"/>
                  </a:cubicBezTo>
                  <a:cubicBezTo>
                    <a:pt x="1355" y="1434"/>
                    <a:pt x="1324" y="1440"/>
                    <a:pt x="1288" y="1437"/>
                  </a:cubicBezTo>
                  <a:cubicBezTo>
                    <a:pt x="1288" y="1448"/>
                    <a:pt x="1288" y="1457"/>
                    <a:pt x="1288" y="1466"/>
                  </a:cubicBezTo>
                  <a:cubicBezTo>
                    <a:pt x="1285" y="1505"/>
                    <a:pt x="1255" y="1535"/>
                    <a:pt x="1217" y="1536"/>
                  </a:cubicBezTo>
                  <a:cubicBezTo>
                    <a:pt x="1182" y="1537"/>
                    <a:pt x="1147" y="1537"/>
                    <a:pt x="1112" y="1536"/>
                  </a:cubicBezTo>
                  <a:cubicBezTo>
                    <a:pt x="1073" y="1535"/>
                    <a:pt x="1042" y="1503"/>
                    <a:pt x="1041" y="1464"/>
                  </a:cubicBezTo>
                  <a:cubicBezTo>
                    <a:pt x="1041" y="1455"/>
                    <a:pt x="1041" y="1447"/>
                    <a:pt x="1041" y="1434"/>
                  </a:cubicBezTo>
                  <a:cubicBezTo>
                    <a:pt x="953" y="1451"/>
                    <a:pt x="889" y="1410"/>
                    <a:pt x="831" y="1353"/>
                  </a:cubicBezTo>
                  <a:cubicBezTo>
                    <a:pt x="810" y="1382"/>
                    <a:pt x="783" y="1388"/>
                    <a:pt x="753" y="1388"/>
                  </a:cubicBezTo>
                  <a:cubicBezTo>
                    <a:pt x="508" y="1387"/>
                    <a:pt x="264" y="1387"/>
                    <a:pt x="19" y="1387"/>
                  </a:cubicBezTo>
                  <a:cubicBezTo>
                    <a:pt x="13" y="1387"/>
                    <a:pt x="6" y="1386"/>
                    <a:pt x="0" y="1386"/>
                  </a:cubicBezTo>
                  <a:cubicBezTo>
                    <a:pt x="0" y="1254"/>
                    <a:pt x="0" y="1122"/>
                    <a:pt x="0" y="990"/>
                  </a:cubicBezTo>
                  <a:cubicBezTo>
                    <a:pt x="6" y="990"/>
                    <a:pt x="13" y="991"/>
                    <a:pt x="19" y="991"/>
                  </a:cubicBezTo>
                  <a:cubicBezTo>
                    <a:pt x="263" y="991"/>
                    <a:pt x="507" y="991"/>
                    <a:pt x="751" y="991"/>
                  </a:cubicBezTo>
                  <a:cubicBezTo>
                    <a:pt x="783" y="990"/>
                    <a:pt x="810" y="996"/>
                    <a:pt x="830" y="1024"/>
                  </a:cubicBezTo>
                  <a:cubicBezTo>
                    <a:pt x="875" y="989"/>
                    <a:pt x="915" y="946"/>
                    <a:pt x="977" y="942"/>
                  </a:cubicBezTo>
                  <a:cubicBezTo>
                    <a:pt x="884" y="883"/>
                    <a:pt x="824" y="801"/>
                    <a:pt x="800" y="693"/>
                  </a:cubicBezTo>
                  <a:cubicBezTo>
                    <a:pt x="794" y="693"/>
                    <a:pt x="789" y="693"/>
                    <a:pt x="783" y="693"/>
                  </a:cubicBezTo>
                  <a:cubicBezTo>
                    <a:pt x="709" y="693"/>
                    <a:pt x="634" y="693"/>
                    <a:pt x="560" y="693"/>
                  </a:cubicBezTo>
                  <a:cubicBezTo>
                    <a:pt x="545" y="693"/>
                    <a:pt x="526" y="689"/>
                    <a:pt x="518" y="696"/>
                  </a:cubicBezTo>
                  <a:cubicBezTo>
                    <a:pt x="508" y="704"/>
                    <a:pt x="508" y="723"/>
                    <a:pt x="504" y="737"/>
                  </a:cubicBezTo>
                  <a:cubicBezTo>
                    <a:pt x="498" y="764"/>
                    <a:pt x="483" y="782"/>
                    <a:pt x="456" y="790"/>
                  </a:cubicBezTo>
                  <a:cubicBezTo>
                    <a:pt x="430" y="797"/>
                    <a:pt x="407" y="790"/>
                    <a:pt x="388" y="770"/>
                  </a:cubicBezTo>
                  <a:cubicBezTo>
                    <a:pt x="366" y="748"/>
                    <a:pt x="344" y="727"/>
                    <a:pt x="323" y="704"/>
                  </a:cubicBezTo>
                  <a:cubicBezTo>
                    <a:pt x="315" y="696"/>
                    <a:pt x="308" y="693"/>
                    <a:pt x="296" y="693"/>
                  </a:cubicBezTo>
                  <a:cubicBezTo>
                    <a:pt x="238" y="694"/>
                    <a:pt x="179" y="694"/>
                    <a:pt x="121" y="693"/>
                  </a:cubicBezTo>
                  <a:cubicBezTo>
                    <a:pt x="67" y="693"/>
                    <a:pt x="21" y="657"/>
                    <a:pt x="5" y="605"/>
                  </a:cubicBezTo>
                  <a:cubicBezTo>
                    <a:pt x="4" y="599"/>
                    <a:pt x="2" y="594"/>
                    <a:pt x="0" y="588"/>
                  </a:cubicBezTo>
                  <a:close/>
                  <a:moveTo>
                    <a:pt x="1189" y="249"/>
                  </a:moveTo>
                  <a:cubicBezTo>
                    <a:pt x="1189" y="208"/>
                    <a:pt x="1189" y="170"/>
                    <a:pt x="1189" y="131"/>
                  </a:cubicBezTo>
                  <a:cubicBezTo>
                    <a:pt x="1189" y="79"/>
                    <a:pt x="1159" y="50"/>
                    <a:pt x="1107" y="50"/>
                  </a:cubicBezTo>
                  <a:cubicBezTo>
                    <a:pt x="782" y="50"/>
                    <a:pt x="457" y="50"/>
                    <a:pt x="132" y="50"/>
                  </a:cubicBezTo>
                  <a:cubicBezTo>
                    <a:pt x="79" y="50"/>
                    <a:pt x="50" y="79"/>
                    <a:pt x="50" y="132"/>
                  </a:cubicBezTo>
                  <a:cubicBezTo>
                    <a:pt x="50" y="275"/>
                    <a:pt x="50" y="418"/>
                    <a:pt x="50" y="561"/>
                  </a:cubicBezTo>
                  <a:cubicBezTo>
                    <a:pt x="50" y="615"/>
                    <a:pt x="80" y="644"/>
                    <a:pt x="134" y="644"/>
                  </a:cubicBezTo>
                  <a:cubicBezTo>
                    <a:pt x="195" y="645"/>
                    <a:pt x="256" y="645"/>
                    <a:pt x="318" y="644"/>
                  </a:cubicBezTo>
                  <a:cubicBezTo>
                    <a:pt x="328" y="644"/>
                    <a:pt x="336" y="647"/>
                    <a:pt x="343" y="654"/>
                  </a:cubicBezTo>
                  <a:cubicBezTo>
                    <a:pt x="369" y="681"/>
                    <a:pt x="396" y="708"/>
                    <a:pt x="422" y="734"/>
                  </a:cubicBezTo>
                  <a:cubicBezTo>
                    <a:pt x="437" y="749"/>
                    <a:pt x="451" y="744"/>
                    <a:pt x="456" y="724"/>
                  </a:cubicBezTo>
                  <a:cubicBezTo>
                    <a:pt x="462" y="703"/>
                    <a:pt x="468" y="681"/>
                    <a:pt x="472" y="659"/>
                  </a:cubicBezTo>
                  <a:cubicBezTo>
                    <a:pt x="474" y="647"/>
                    <a:pt x="479" y="644"/>
                    <a:pt x="491" y="644"/>
                  </a:cubicBezTo>
                  <a:cubicBezTo>
                    <a:pt x="586" y="645"/>
                    <a:pt x="681" y="644"/>
                    <a:pt x="776" y="644"/>
                  </a:cubicBezTo>
                  <a:cubicBezTo>
                    <a:pt x="782" y="644"/>
                    <a:pt x="787" y="644"/>
                    <a:pt x="793" y="644"/>
                  </a:cubicBezTo>
                  <a:cubicBezTo>
                    <a:pt x="789" y="531"/>
                    <a:pt x="824" y="435"/>
                    <a:pt x="902" y="357"/>
                  </a:cubicBezTo>
                  <a:cubicBezTo>
                    <a:pt x="981" y="279"/>
                    <a:pt x="1077" y="243"/>
                    <a:pt x="1189" y="249"/>
                  </a:cubicBezTo>
                  <a:close/>
                  <a:moveTo>
                    <a:pt x="50" y="1337"/>
                  </a:moveTo>
                  <a:cubicBezTo>
                    <a:pt x="55" y="1337"/>
                    <a:pt x="58" y="1338"/>
                    <a:pt x="62" y="1338"/>
                  </a:cubicBezTo>
                  <a:cubicBezTo>
                    <a:pt x="295" y="1338"/>
                    <a:pt x="529" y="1338"/>
                    <a:pt x="762" y="1338"/>
                  </a:cubicBezTo>
                  <a:cubicBezTo>
                    <a:pt x="784" y="1338"/>
                    <a:pt x="792" y="1329"/>
                    <a:pt x="792" y="1307"/>
                  </a:cubicBezTo>
                  <a:cubicBezTo>
                    <a:pt x="793" y="1229"/>
                    <a:pt x="793" y="1152"/>
                    <a:pt x="793" y="1074"/>
                  </a:cubicBezTo>
                  <a:cubicBezTo>
                    <a:pt x="792" y="1048"/>
                    <a:pt x="785" y="1041"/>
                    <a:pt x="759" y="1041"/>
                  </a:cubicBezTo>
                  <a:cubicBezTo>
                    <a:pt x="528" y="1041"/>
                    <a:pt x="297" y="1041"/>
                    <a:pt x="66" y="1041"/>
                  </a:cubicBezTo>
                  <a:cubicBezTo>
                    <a:pt x="61" y="1041"/>
                    <a:pt x="56" y="1041"/>
                    <a:pt x="50" y="1041"/>
                  </a:cubicBezTo>
                  <a:cubicBezTo>
                    <a:pt x="50" y="1141"/>
                    <a:pt x="50" y="1238"/>
                    <a:pt x="50" y="1337"/>
                  </a:cubicBezTo>
                  <a:close/>
                  <a:moveTo>
                    <a:pt x="1486" y="620"/>
                  </a:moveTo>
                  <a:cubicBezTo>
                    <a:pt x="1487" y="444"/>
                    <a:pt x="1343" y="298"/>
                    <a:pt x="1167" y="297"/>
                  </a:cubicBezTo>
                  <a:cubicBezTo>
                    <a:pt x="989" y="296"/>
                    <a:pt x="844" y="439"/>
                    <a:pt x="843" y="617"/>
                  </a:cubicBezTo>
                  <a:cubicBezTo>
                    <a:pt x="842" y="795"/>
                    <a:pt x="985" y="941"/>
                    <a:pt x="1163" y="942"/>
                  </a:cubicBezTo>
                  <a:cubicBezTo>
                    <a:pt x="1340" y="943"/>
                    <a:pt x="1486" y="798"/>
                    <a:pt x="1486" y="620"/>
                  </a:cubicBezTo>
                  <a:close/>
                  <a:moveTo>
                    <a:pt x="1262" y="992"/>
                  </a:moveTo>
                  <a:cubicBezTo>
                    <a:pt x="1260" y="991"/>
                    <a:pt x="1257" y="991"/>
                    <a:pt x="1255" y="991"/>
                  </a:cubicBezTo>
                  <a:cubicBezTo>
                    <a:pt x="1167" y="991"/>
                    <a:pt x="1080" y="991"/>
                    <a:pt x="992" y="991"/>
                  </a:cubicBezTo>
                  <a:cubicBezTo>
                    <a:pt x="963" y="991"/>
                    <a:pt x="938" y="1001"/>
                    <a:pt x="915" y="1019"/>
                  </a:cubicBezTo>
                  <a:cubicBezTo>
                    <a:pt x="894" y="1036"/>
                    <a:pt x="872" y="1052"/>
                    <a:pt x="852" y="1070"/>
                  </a:cubicBezTo>
                  <a:cubicBezTo>
                    <a:pt x="847" y="1074"/>
                    <a:pt x="843" y="1082"/>
                    <a:pt x="843" y="1088"/>
                  </a:cubicBezTo>
                  <a:cubicBezTo>
                    <a:pt x="842" y="1155"/>
                    <a:pt x="842" y="1222"/>
                    <a:pt x="843" y="1289"/>
                  </a:cubicBezTo>
                  <a:cubicBezTo>
                    <a:pt x="843" y="1296"/>
                    <a:pt x="847" y="1304"/>
                    <a:pt x="852" y="1308"/>
                  </a:cubicBezTo>
                  <a:cubicBezTo>
                    <a:pt x="872" y="1326"/>
                    <a:pt x="894" y="1342"/>
                    <a:pt x="914" y="1359"/>
                  </a:cubicBezTo>
                  <a:cubicBezTo>
                    <a:pt x="952" y="1390"/>
                    <a:pt x="995" y="1389"/>
                    <a:pt x="1040" y="1386"/>
                  </a:cubicBezTo>
                  <a:cubicBezTo>
                    <a:pt x="1040" y="1300"/>
                    <a:pt x="1040" y="1215"/>
                    <a:pt x="1040" y="1128"/>
                  </a:cubicBezTo>
                  <a:cubicBezTo>
                    <a:pt x="1002" y="1152"/>
                    <a:pt x="963" y="1167"/>
                    <a:pt x="918" y="1164"/>
                  </a:cubicBezTo>
                  <a:cubicBezTo>
                    <a:pt x="918" y="1147"/>
                    <a:pt x="918" y="1132"/>
                    <a:pt x="918" y="1117"/>
                  </a:cubicBezTo>
                  <a:cubicBezTo>
                    <a:pt x="919" y="1116"/>
                    <a:pt x="919" y="1116"/>
                    <a:pt x="920" y="1116"/>
                  </a:cubicBezTo>
                  <a:cubicBezTo>
                    <a:pt x="924" y="1115"/>
                    <a:pt x="929" y="1115"/>
                    <a:pt x="933" y="1115"/>
                  </a:cubicBezTo>
                  <a:cubicBezTo>
                    <a:pt x="980" y="1111"/>
                    <a:pt x="1017" y="1091"/>
                    <a:pt x="1044" y="1052"/>
                  </a:cubicBezTo>
                  <a:cubicBezTo>
                    <a:pt x="1050" y="1043"/>
                    <a:pt x="1056" y="1040"/>
                    <a:pt x="1067" y="1041"/>
                  </a:cubicBezTo>
                  <a:cubicBezTo>
                    <a:pt x="1115" y="1041"/>
                    <a:pt x="1163" y="1041"/>
                    <a:pt x="1211" y="1041"/>
                  </a:cubicBezTo>
                  <a:cubicBezTo>
                    <a:pt x="1242" y="1040"/>
                    <a:pt x="1263" y="1020"/>
                    <a:pt x="1262" y="992"/>
                  </a:cubicBezTo>
                  <a:close/>
                  <a:moveTo>
                    <a:pt x="1239" y="1437"/>
                  </a:moveTo>
                  <a:cubicBezTo>
                    <a:pt x="1203" y="1439"/>
                    <a:pt x="1172" y="1434"/>
                    <a:pt x="1152" y="1403"/>
                  </a:cubicBezTo>
                  <a:cubicBezTo>
                    <a:pt x="1132" y="1371"/>
                    <a:pt x="1137" y="1341"/>
                    <a:pt x="1158" y="1313"/>
                  </a:cubicBezTo>
                  <a:cubicBezTo>
                    <a:pt x="1133" y="1279"/>
                    <a:pt x="1134" y="1246"/>
                    <a:pt x="1158" y="1214"/>
                  </a:cubicBezTo>
                  <a:cubicBezTo>
                    <a:pt x="1133" y="1181"/>
                    <a:pt x="1133" y="1148"/>
                    <a:pt x="1159" y="1114"/>
                  </a:cubicBezTo>
                  <a:cubicBezTo>
                    <a:pt x="1152" y="1106"/>
                    <a:pt x="1147" y="1093"/>
                    <a:pt x="1139" y="1091"/>
                  </a:cubicBezTo>
                  <a:cubicBezTo>
                    <a:pt x="1124" y="1087"/>
                    <a:pt x="1107" y="1090"/>
                    <a:pt x="1091" y="1090"/>
                  </a:cubicBezTo>
                  <a:cubicBezTo>
                    <a:pt x="1090" y="1096"/>
                    <a:pt x="1090" y="1100"/>
                    <a:pt x="1090" y="1104"/>
                  </a:cubicBezTo>
                  <a:cubicBezTo>
                    <a:pt x="1090" y="1221"/>
                    <a:pt x="1090" y="1337"/>
                    <a:pt x="1090" y="1454"/>
                  </a:cubicBezTo>
                  <a:cubicBezTo>
                    <a:pt x="1090" y="1457"/>
                    <a:pt x="1090" y="1460"/>
                    <a:pt x="1090" y="1463"/>
                  </a:cubicBezTo>
                  <a:cubicBezTo>
                    <a:pt x="1092" y="1477"/>
                    <a:pt x="1100" y="1486"/>
                    <a:pt x="1115" y="1486"/>
                  </a:cubicBezTo>
                  <a:cubicBezTo>
                    <a:pt x="1148" y="1487"/>
                    <a:pt x="1181" y="1487"/>
                    <a:pt x="1214" y="1486"/>
                  </a:cubicBezTo>
                  <a:cubicBezTo>
                    <a:pt x="1229" y="1486"/>
                    <a:pt x="1238" y="1476"/>
                    <a:pt x="1239" y="1460"/>
                  </a:cubicBezTo>
                  <a:cubicBezTo>
                    <a:pt x="1239" y="1453"/>
                    <a:pt x="1239" y="1446"/>
                    <a:pt x="1239" y="1437"/>
                  </a:cubicBezTo>
                  <a:close/>
                  <a:moveTo>
                    <a:pt x="1264" y="1288"/>
                  </a:moveTo>
                  <a:cubicBezTo>
                    <a:pt x="1279" y="1288"/>
                    <a:pt x="1295" y="1288"/>
                    <a:pt x="1311" y="1288"/>
                  </a:cubicBezTo>
                  <a:cubicBezTo>
                    <a:pt x="1327" y="1287"/>
                    <a:pt x="1338" y="1277"/>
                    <a:pt x="1338" y="1263"/>
                  </a:cubicBezTo>
                  <a:cubicBezTo>
                    <a:pt x="1338" y="1249"/>
                    <a:pt x="1327" y="1239"/>
                    <a:pt x="1311" y="1239"/>
                  </a:cubicBezTo>
                  <a:cubicBezTo>
                    <a:pt x="1279" y="1239"/>
                    <a:pt x="1248" y="1239"/>
                    <a:pt x="1216" y="1239"/>
                  </a:cubicBezTo>
                  <a:cubicBezTo>
                    <a:pt x="1200" y="1239"/>
                    <a:pt x="1189" y="1249"/>
                    <a:pt x="1189" y="1263"/>
                  </a:cubicBezTo>
                  <a:cubicBezTo>
                    <a:pt x="1189" y="1277"/>
                    <a:pt x="1200" y="1287"/>
                    <a:pt x="1216" y="1288"/>
                  </a:cubicBezTo>
                  <a:cubicBezTo>
                    <a:pt x="1232" y="1288"/>
                    <a:pt x="1248" y="1288"/>
                    <a:pt x="1264" y="1288"/>
                  </a:cubicBezTo>
                  <a:close/>
                  <a:moveTo>
                    <a:pt x="1263" y="1140"/>
                  </a:moveTo>
                  <a:cubicBezTo>
                    <a:pt x="1247" y="1140"/>
                    <a:pt x="1231" y="1140"/>
                    <a:pt x="1215" y="1140"/>
                  </a:cubicBezTo>
                  <a:cubicBezTo>
                    <a:pt x="1200" y="1140"/>
                    <a:pt x="1190" y="1150"/>
                    <a:pt x="1189" y="1163"/>
                  </a:cubicBezTo>
                  <a:cubicBezTo>
                    <a:pt x="1189" y="1177"/>
                    <a:pt x="1199" y="1188"/>
                    <a:pt x="1215" y="1189"/>
                  </a:cubicBezTo>
                  <a:cubicBezTo>
                    <a:pt x="1247" y="1189"/>
                    <a:pt x="1279" y="1189"/>
                    <a:pt x="1312" y="1189"/>
                  </a:cubicBezTo>
                  <a:cubicBezTo>
                    <a:pt x="1328" y="1189"/>
                    <a:pt x="1338" y="1178"/>
                    <a:pt x="1338" y="1164"/>
                  </a:cubicBezTo>
                  <a:cubicBezTo>
                    <a:pt x="1337" y="1150"/>
                    <a:pt x="1327" y="1140"/>
                    <a:pt x="1311" y="1140"/>
                  </a:cubicBezTo>
                  <a:cubicBezTo>
                    <a:pt x="1295" y="1140"/>
                    <a:pt x="1279" y="1140"/>
                    <a:pt x="1263" y="1140"/>
                  </a:cubicBezTo>
                  <a:close/>
                  <a:moveTo>
                    <a:pt x="1264" y="1338"/>
                  </a:moveTo>
                  <a:cubicBezTo>
                    <a:pt x="1247" y="1338"/>
                    <a:pt x="1231" y="1338"/>
                    <a:pt x="1215" y="1338"/>
                  </a:cubicBezTo>
                  <a:cubicBezTo>
                    <a:pt x="1200" y="1338"/>
                    <a:pt x="1190" y="1349"/>
                    <a:pt x="1189" y="1362"/>
                  </a:cubicBezTo>
                  <a:cubicBezTo>
                    <a:pt x="1189" y="1376"/>
                    <a:pt x="1199" y="1387"/>
                    <a:pt x="1214" y="1387"/>
                  </a:cubicBezTo>
                  <a:cubicBezTo>
                    <a:pt x="1247" y="1388"/>
                    <a:pt x="1280" y="1388"/>
                    <a:pt x="1312" y="1387"/>
                  </a:cubicBezTo>
                  <a:cubicBezTo>
                    <a:pt x="1328" y="1387"/>
                    <a:pt x="1338" y="1376"/>
                    <a:pt x="1338" y="1363"/>
                  </a:cubicBezTo>
                  <a:cubicBezTo>
                    <a:pt x="1338" y="1349"/>
                    <a:pt x="1327" y="1338"/>
                    <a:pt x="1312" y="1338"/>
                  </a:cubicBezTo>
                  <a:cubicBezTo>
                    <a:pt x="1296" y="1338"/>
                    <a:pt x="1280" y="1338"/>
                    <a:pt x="1264" y="1338"/>
                  </a:cubicBezTo>
                  <a:close/>
                  <a:moveTo>
                    <a:pt x="1240" y="1087"/>
                  </a:moveTo>
                  <a:cubicBezTo>
                    <a:pt x="1240" y="1088"/>
                    <a:pt x="1241" y="1089"/>
                    <a:pt x="1241" y="1089"/>
                  </a:cubicBezTo>
                  <a:cubicBezTo>
                    <a:pt x="1266" y="1089"/>
                    <a:pt x="1291" y="1090"/>
                    <a:pt x="1316" y="1089"/>
                  </a:cubicBezTo>
                  <a:cubicBezTo>
                    <a:pt x="1328" y="1089"/>
                    <a:pt x="1336" y="1080"/>
                    <a:pt x="1337" y="1068"/>
                  </a:cubicBezTo>
                  <a:cubicBezTo>
                    <a:pt x="1339" y="1056"/>
                    <a:pt x="1333" y="1046"/>
                    <a:pt x="1322" y="1043"/>
                  </a:cubicBezTo>
                  <a:cubicBezTo>
                    <a:pt x="1312" y="1039"/>
                    <a:pt x="1302" y="1038"/>
                    <a:pt x="1293" y="1049"/>
                  </a:cubicBezTo>
                  <a:cubicBezTo>
                    <a:pt x="1280" y="1062"/>
                    <a:pt x="1263" y="1072"/>
                    <a:pt x="1249" y="1083"/>
                  </a:cubicBezTo>
                  <a:cubicBezTo>
                    <a:pt x="1246" y="1085"/>
                    <a:pt x="1243" y="1086"/>
                    <a:pt x="1240" y="108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09" name="Freeform 31">
              <a:extLst>
                <a:ext uri="{FF2B5EF4-FFF2-40B4-BE49-F238E27FC236}">
                  <a16:creationId xmlns:a16="http://schemas.microsoft.com/office/drawing/2014/main" id="{36CD3A47-490A-95B7-FAB7-E939DE9306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15900" y="3432175"/>
              <a:ext cx="14288" cy="14288"/>
            </a:xfrm>
            <a:custGeom>
              <a:avLst/>
              <a:gdLst>
                <a:gd name="T0" fmla="*/ 47 w 47"/>
                <a:gd name="T1" fmla="*/ 47 h 47"/>
                <a:gd name="T2" fmla="*/ 0 w 47"/>
                <a:gd name="T3" fmla="*/ 47 h 47"/>
                <a:gd name="T4" fmla="*/ 0 w 47"/>
                <a:gd name="T5" fmla="*/ 0 h 47"/>
                <a:gd name="T6" fmla="*/ 47 w 47"/>
                <a:gd name="T7" fmla="*/ 0 h 47"/>
                <a:gd name="T8" fmla="*/ 47 w 47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7">
                  <a:moveTo>
                    <a:pt x="47" y="47"/>
                  </a:move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7" y="0"/>
                  </a:cubicBezTo>
                  <a:cubicBezTo>
                    <a:pt x="47" y="15"/>
                    <a:pt x="47" y="30"/>
                    <a:pt x="47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0" name="Freeform 32">
              <a:extLst>
                <a:ext uri="{FF2B5EF4-FFF2-40B4-BE49-F238E27FC236}">
                  <a16:creationId xmlns:a16="http://schemas.microsoft.com/office/drawing/2014/main" id="{9B164F5C-492D-B7F8-680A-0CF656492C2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6063" y="3432175"/>
              <a:ext cx="14288" cy="14288"/>
            </a:xfrm>
            <a:custGeom>
              <a:avLst/>
              <a:gdLst>
                <a:gd name="T0" fmla="*/ 0 w 47"/>
                <a:gd name="T1" fmla="*/ 0 h 48"/>
                <a:gd name="T2" fmla="*/ 47 w 47"/>
                <a:gd name="T3" fmla="*/ 0 h 48"/>
                <a:gd name="T4" fmla="*/ 47 w 47"/>
                <a:gd name="T5" fmla="*/ 48 h 48"/>
                <a:gd name="T6" fmla="*/ 0 w 47"/>
                <a:gd name="T7" fmla="*/ 48 h 48"/>
                <a:gd name="T8" fmla="*/ 0 w 47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8">
                  <a:moveTo>
                    <a:pt x="0" y="0"/>
                  </a:moveTo>
                  <a:cubicBezTo>
                    <a:pt x="16" y="0"/>
                    <a:pt x="31" y="0"/>
                    <a:pt x="47" y="0"/>
                  </a:cubicBezTo>
                  <a:cubicBezTo>
                    <a:pt x="47" y="16"/>
                    <a:pt x="47" y="31"/>
                    <a:pt x="47" y="48"/>
                  </a:cubicBezTo>
                  <a:cubicBezTo>
                    <a:pt x="32" y="48"/>
                    <a:pt x="16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1" name="Freeform 33">
              <a:extLst>
                <a:ext uri="{FF2B5EF4-FFF2-40B4-BE49-F238E27FC236}">
                  <a16:creationId xmlns:a16="http://schemas.microsoft.com/office/drawing/2014/main" id="{12AFEC4B-6574-DCD7-2282-C3EA7A5E90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23838" y="3208338"/>
              <a:ext cx="76200" cy="90488"/>
            </a:xfrm>
            <a:custGeom>
              <a:avLst/>
              <a:gdLst>
                <a:gd name="T0" fmla="*/ 49 w 258"/>
                <a:gd name="T1" fmla="*/ 130 h 303"/>
                <a:gd name="T2" fmla="*/ 1 w 258"/>
                <a:gd name="T3" fmla="*/ 130 h 303"/>
                <a:gd name="T4" fmla="*/ 30 w 258"/>
                <a:gd name="T5" fmla="*/ 47 h 303"/>
                <a:gd name="T6" fmla="*/ 158 w 258"/>
                <a:gd name="T7" fmla="*/ 11 h 303"/>
                <a:gd name="T8" fmla="*/ 244 w 258"/>
                <a:gd name="T9" fmla="*/ 94 h 303"/>
                <a:gd name="T10" fmla="*/ 188 w 258"/>
                <a:gd name="T11" fmla="*/ 225 h 303"/>
                <a:gd name="T12" fmla="*/ 149 w 258"/>
                <a:gd name="T13" fmla="*/ 291 h 303"/>
                <a:gd name="T14" fmla="*/ 149 w 258"/>
                <a:gd name="T15" fmla="*/ 303 h 303"/>
                <a:gd name="T16" fmla="*/ 99 w 258"/>
                <a:gd name="T17" fmla="*/ 303 h 303"/>
                <a:gd name="T18" fmla="*/ 100 w 258"/>
                <a:gd name="T19" fmla="*/ 220 h 303"/>
                <a:gd name="T20" fmla="*/ 109 w 258"/>
                <a:gd name="T21" fmla="*/ 210 h 303"/>
                <a:gd name="T22" fmla="*/ 160 w 258"/>
                <a:gd name="T23" fmla="*/ 184 h 303"/>
                <a:gd name="T24" fmla="*/ 197 w 258"/>
                <a:gd name="T25" fmla="*/ 108 h 303"/>
                <a:gd name="T26" fmla="*/ 131 w 258"/>
                <a:gd name="T27" fmla="*/ 57 h 303"/>
                <a:gd name="T28" fmla="*/ 49 w 258"/>
                <a:gd name="T29" fmla="*/ 130 h 30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258" h="303">
                  <a:moveTo>
                    <a:pt x="49" y="130"/>
                  </a:moveTo>
                  <a:cubicBezTo>
                    <a:pt x="33" y="130"/>
                    <a:pt x="18" y="130"/>
                    <a:pt x="1" y="130"/>
                  </a:cubicBezTo>
                  <a:cubicBezTo>
                    <a:pt x="0" y="98"/>
                    <a:pt x="9" y="71"/>
                    <a:pt x="30" y="47"/>
                  </a:cubicBezTo>
                  <a:cubicBezTo>
                    <a:pt x="65" y="8"/>
                    <a:pt x="110" y="0"/>
                    <a:pt x="158" y="11"/>
                  </a:cubicBezTo>
                  <a:cubicBezTo>
                    <a:pt x="203" y="21"/>
                    <a:pt x="232" y="50"/>
                    <a:pt x="244" y="94"/>
                  </a:cubicBezTo>
                  <a:cubicBezTo>
                    <a:pt x="258" y="146"/>
                    <a:pt x="237" y="202"/>
                    <a:pt x="188" y="225"/>
                  </a:cubicBezTo>
                  <a:cubicBezTo>
                    <a:pt x="155" y="239"/>
                    <a:pt x="143" y="258"/>
                    <a:pt x="149" y="291"/>
                  </a:cubicBezTo>
                  <a:cubicBezTo>
                    <a:pt x="150" y="295"/>
                    <a:pt x="149" y="298"/>
                    <a:pt x="149" y="303"/>
                  </a:cubicBezTo>
                  <a:cubicBezTo>
                    <a:pt x="133" y="303"/>
                    <a:pt x="117" y="303"/>
                    <a:pt x="99" y="303"/>
                  </a:cubicBezTo>
                  <a:cubicBezTo>
                    <a:pt x="99" y="276"/>
                    <a:pt x="99" y="248"/>
                    <a:pt x="100" y="220"/>
                  </a:cubicBezTo>
                  <a:cubicBezTo>
                    <a:pt x="100" y="217"/>
                    <a:pt x="105" y="212"/>
                    <a:pt x="109" y="210"/>
                  </a:cubicBezTo>
                  <a:cubicBezTo>
                    <a:pt x="126" y="201"/>
                    <a:pt x="143" y="193"/>
                    <a:pt x="160" y="184"/>
                  </a:cubicBezTo>
                  <a:cubicBezTo>
                    <a:pt x="190" y="169"/>
                    <a:pt x="204" y="139"/>
                    <a:pt x="197" y="108"/>
                  </a:cubicBezTo>
                  <a:cubicBezTo>
                    <a:pt x="189" y="78"/>
                    <a:pt x="165" y="58"/>
                    <a:pt x="131" y="57"/>
                  </a:cubicBezTo>
                  <a:cubicBezTo>
                    <a:pt x="81" y="54"/>
                    <a:pt x="57" y="75"/>
                    <a:pt x="49" y="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2" name="Freeform 34">
              <a:extLst>
                <a:ext uri="{FF2B5EF4-FFF2-40B4-BE49-F238E27FC236}">
                  <a16:creationId xmlns:a16="http://schemas.microsoft.com/office/drawing/2014/main" id="{46159751-67BE-7026-2819-665CFDDCFCC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38125" y="3314700"/>
              <a:ext cx="44450" cy="44450"/>
            </a:xfrm>
            <a:custGeom>
              <a:avLst/>
              <a:gdLst>
                <a:gd name="T0" fmla="*/ 74 w 149"/>
                <a:gd name="T1" fmla="*/ 0 h 149"/>
                <a:gd name="T2" fmla="*/ 148 w 149"/>
                <a:gd name="T3" fmla="*/ 74 h 149"/>
                <a:gd name="T4" fmla="*/ 75 w 149"/>
                <a:gd name="T5" fmla="*/ 148 h 149"/>
                <a:gd name="T6" fmla="*/ 0 w 149"/>
                <a:gd name="T7" fmla="*/ 75 h 149"/>
                <a:gd name="T8" fmla="*/ 74 w 149"/>
                <a:gd name="T9" fmla="*/ 0 h 149"/>
                <a:gd name="T10" fmla="*/ 75 w 149"/>
                <a:gd name="T11" fmla="*/ 49 h 149"/>
                <a:gd name="T12" fmla="*/ 50 w 149"/>
                <a:gd name="T13" fmla="*/ 74 h 149"/>
                <a:gd name="T14" fmla="*/ 74 w 149"/>
                <a:gd name="T15" fmla="*/ 99 h 149"/>
                <a:gd name="T16" fmla="*/ 99 w 149"/>
                <a:gd name="T17" fmla="*/ 75 h 149"/>
                <a:gd name="T18" fmla="*/ 75 w 149"/>
                <a:gd name="T19" fmla="*/ 4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9" h="149">
                  <a:moveTo>
                    <a:pt x="74" y="0"/>
                  </a:moveTo>
                  <a:cubicBezTo>
                    <a:pt x="115" y="0"/>
                    <a:pt x="148" y="32"/>
                    <a:pt x="148" y="74"/>
                  </a:cubicBezTo>
                  <a:cubicBezTo>
                    <a:pt x="149" y="115"/>
                    <a:pt x="116" y="148"/>
                    <a:pt x="75" y="148"/>
                  </a:cubicBezTo>
                  <a:cubicBezTo>
                    <a:pt x="34" y="149"/>
                    <a:pt x="1" y="116"/>
                    <a:pt x="0" y="75"/>
                  </a:cubicBezTo>
                  <a:cubicBezTo>
                    <a:pt x="0" y="34"/>
                    <a:pt x="32" y="1"/>
                    <a:pt x="74" y="0"/>
                  </a:cubicBezTo>
                  <a:close/>
                  <a:moveTo>
                    <a:pt x="75" y="49"/>
                  </a:moveTo>
                  <a:cubicBezTo>
                    <a:pt x="62" y="49"/>
                    <a:pt x="50" y="61"/>
                    <a:pt x="50" y="74"/>
                  </a:cubicBezTo>
                  <a:cubicBezTo>
                    <a:pt x="49" y="87"/>
                    <a:pt x="61" y="99"/>
                    <a:pt x="74" y="99"/>
                  </a:cubicBezTo>
                  <a:cubicBezTo>
                    <a:pt x="87" y="99"/>
                    <a:pt x="99" y="88"/>
                    <a:pt x="99" y="75"/>
                  </a:cubicBezTo>
                  <a:cubicBezTo>
                    <a:pt x="99" y="61"/>
                    <a:pt x="88" y="50"/>
                    <a:pt x="75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3" name="Freeform 35">
              <a:extLst>
                <a:ext uri="{FF2B5EF4-FFF2-40B4-BE49-F238E27FC236}">
                  <a16:creationId xmlns:a16="http://schemas.microsoft.com/office/drawing/2014/main" id="{975166BA-C6A0-CB4B-FADC-8453CA349D0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41313" y="3284538"/>
              <a:ext cx="161925" cy="161925"/>
            </a:xfrm>
            <a:custGeom>
              <a:avLst/>
              <a:gdLst>
                <a:gd name="T0" fmla="*/ 273 w 547"/>
                <a:gd name="T1" fmla="*/ 545 h 545"/>
                <a:gd name="T2" fmla="*/ 1 w 547"/>
                <a:gd name="T3" fmla="*/ 271 h 545"/>
                <a:gd name="T4" fmla="*/ 273 w 547"/>
                <a:gd name="T5" fmla="*/ 0 h 545"/>
                <a:gd name="T6" fmla="*/ 546 w 547"/>
                <a:gd name="T7" fmla="*/ 274 h 545"/>
                <a:gd name="T8" fmla="*/ 273 w 547"/>
                <a:gd name="T9" fmla="*/ 545 h 545"/>
                <a:gd name="T10" fmla="*/ 496 w 547"/>
                <a:gd name="T11" fmla="*/ 273 h 545"/>
                <a:gd name="T12" fmla="*/ 275 w 547"/>
                <a:gd name="T13" fmla="*/ 49 h 545"/>
                <a:gd name="T14" fmla="*/ 51 w 547"/>
                <a:gd name="T15" fmla="*/ 271 h 545"/>
                <a:gd name="T16" fmla="*/ 272 w 547"/>
                <a:gd name="T17" fmla="*/ 495 h 545"/>
                <a:gd name="T18" fmla="*/ 496 w 547"/>
                <a:gd name="T19" fmla="*/ 273 h 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47" h="545">
                  <a:moveTo>
                    <a:pt x="273" y="545"/>
                  </a:moveTo>
                  <a:cubicBezTo>
                    <a:pt x="122" y="544"/>
                    <a:pt x="0" y="421"/>
                    <a:pt x="1" y="271"/>
                  </a:cubicBezTo>
                  <a:cubicBezTo>
                    <a:pt x="1" y="121"/>
                    <a:pt x="124" y="0"/>
                    <a:pt x="273" y="0"/>
                  </a:cubicBezTo>
                  <a:cubicBezTo>
                    <a:pt x="425" y="0"/>
                    <a:pt x="547" y="123"/>
                    <a:pt x="546" y="274"/>
                  </a:cubicBezTo>
                  <a:cubicBezTo>
                    <a:pt x="545" y="424"/>
                    <a:pt x="423" y="545"/>
                    <a:pt x="273" y="545"/>
                  </a:cubicBezTo>
                  <a:close/>
                  <a:moveTo>
                    <a:pt x="496" y="273"/>
                  </a:moveTo>
                  <a:cubicBezTo>
                    <a:pt x="497" y="151"/>
                    <a:pt x="397" y="50"/>
                    <a:pt x="275" y="49"/>
                  </a:cubicBezTo>
                  <a:cubicBezTo>
                    <a:pt x="152" y="49"/>
                    <a:pt x="51" y="148"/>
                    <a:pt x="51" y="271"/>
                  </a:cubicBezTo>
                  <a:cubicBezTo>
                    <a:pt x="50" y="395"/>
                    <a:pt x="149" y="495"/>
                    <a:pt x="272" y="495"/>
                  </a:cubicBezTo>
                  <a:cubicBezTo>
                    <a:pt x="395" y="496"/>
                    <a:pt x="496" y="396"/>
                    <a:pt x="496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4" name="Freeform 36">
              <a:extLst>
                <a:ext uri="{FF2B5EF4-FFF2-40B4-BE49-F238E27FC236}">
                  <a16:creationId xmlns:a16="http://schemas.microsoft.com/office/drawing/2014/main" id="{ADAE9D0C-728A-799C-C987-5CA33D6FA0B7}"/>
                </a:ext>
              </a:extLst>
            </p:cNvPr>
            <p:cNvSpPr>
              <a:spLocks/>
            </p:cNvSpPr>
            <p:nvPr/>
          </p:nvSpPr>
          <p:spPr bwMode="auto">
            <a:xfrm>
              <a:off x="393700" y="3313113"/>
              <a:ext cx="58738" cy="74613"/>
            </a:xfrm>
            <a:custGeom>
              <a:avLst/>
              <a:gdLst>
                <a:gd name="T0" fmla="*/ 0 w 200"/>
                <a:gd name="T1" fmla="*/ 101 h 248"/>
                <a:gd name="T2" fmla="*/ 93 w 200"/>
                <a:gd name="T3" fmla="*/ 2 h 248"/>
                <a:gd name="T4" fmla="*/ 197 w 200"/>
                <a:gd name="T5" fmla="*/ 92 h 248"/>
                <a:gd name="T6" fmla="*/ 153 w 200"/>
                <a:gd name="T7" fmla="*/ 193 h 248"/>
                <a:gd name="T8" fmla="*/ 124 w 200"/>
                <a:gd name="T9" fmla="*/ 248 h 248"/>
                <a:gd name="T10" fmla="*/ 74 w 200"/>
                <a:gd name="T11" fmla="*/ 248 h 248"/>
                <a:gd name="T12" fmla="*/ 74 w 200"/>
                <a:gd name="T13" fmla="*/ 193 h 248"/>
                <a:gd name="T14" fmla="*/ 82 w 200"/>
                <a:gd name="T15" fmla="*/ 182 h 248"/>
                <a:gd name="T16" fmla="*/ 128 w 200"/>
                <a:gd name="T17" fmla="*/ 150 h 248"/>
                <a:gd name="T18" fmla="*/ 130 w 200"/>
                <a:gd name="T19" fmla="*/ 63 h 248"/>
                <a:gd name="T20" fmla="*/ 51 w 200"/>
                <a:gd name="T21" fmla="*/ 89 h 248"/>
                <a:gd name="T22" fmla="*/ 35 w 200"/>
                <a:gd name="T23" fmla="*/ 101 h 248"/>
                <a:gd name="T24" fmla="*/ 0 w 200"/>
                <a:gd name="T25" fmla="*/ 101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0" h="248">
                  <a:moveTo>
                    <a:pt x="0" y="101"/>
                  </a:moveTo>
                  <a:cubicBezTo>
                    <a:pt x="0" y="48"/>
                    <a:pt x="42" y="4"/>
                    <a:pt x="93" y="2"/>
                  </a:cubicBezTo>
                  <a:cubicBezTo>
                    <a:pt x="147" y="0"/>
                    <a:pt x="193" y="40"/>
                    <a:pt x="197" y="92"/>
                  </a:cubicBezTo>
                  <a:cubicBezTo>
                    <a:pt x="200" y="134"/>
                    <a:pt x="189" y="170"/>
                    <a:pt x="153" y="193"/>
                  </a:cubicBezTo>
                  <a:cubicBezTo>
                    <a:pt x="132" y="206"/>
                    <a:pt x="114" y="219"/>
                    <a:pt x="124" y="248"/>
                  </a:cubicBezTo>
                  <a:cubicBezTo>
                    <a:pt x="107" y="248"/>
                    <a:pt x="91" y="248"/>
                    <a:pt x="74" y="248"/>
                  </a:cubicBezTo>
                  <a:cubicBezTo>
                    <a:pt x="74" y="229"/>
                    <a:pt x="73" y="211"/>
                    <a:pt x="74" y="193"/>
                  </a:cubicBezTo>
                  <a:cubicBezTo>
                    <a:pt x="74" y="189"/>
                    <a:pt x="78" y="184"/>
                    <a:pt x="82" y="182"/>
                  </a:cubicBezTo>
                  <a:cubicBezTo>
                    <a:pt x="97" y="171"/>
                    <a:pt x="113" y="161"/>
                    <a:pt x="128" y="150"/>
                  </a:cubicBezTo>
                  <a:cubicBezTo>
                    <a:pt x="155" y="130"/>
                    <a:pt x="156" y="85"/>
                    <a:pt x="130" y="63"/>
                  </a:cubicBezTo>
                  <a:cubicBezTo>
                    <a:pt x="103" y="40"/>
                    <a:pt x="59" y="53"/>
                    <a:pt x="51" y="89"/>
                  </a:cubicBezTo>
                  <a:cubicBezTo>
                    <a:pt x="48" y="99"/>
                    <a:pt x="45" y="102"/>
                    <a:pt x="35" y="101"/>
                  </a:cubicBezTo>
                  <a:cubicBezTo>
                    <a:pt x="24" y="101"/>
                    <a:pt x="12" y="101"/>
                    <a:pt x="0" y="10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5" name="Freeform 37">
              <a:extLst>
                <a:ext uri="{FF2B5EF4-FFF2-40B4-BE49-F238E27FC236}">
                  <a16:creationId xmlns:a16="http://schemas.microsoft.com/office/drawing/2014/main" id="{98FCDBFD-F570-40FF-372F-599BF907C4B7}"/>
                </a:ext>
              </a:extLst>
            </p:cNvPr>
            <p:cNvSpPr>
              <a:spLocks/>
            </p:cNvSpPr>
            <p:nvPr/>
          </p:nvSpPr>
          <p:spPr bwMode="auto">
            <a:xfrm>
              <a:off x="414338" y="3402013"/>
              <a:ext cx="15875" cy="15875"/>
            </a:xfrm>
            <a:custGeom>
              <a:avLst/>
              <a:gdLst>
                <a:gd name="T0" fmla="*/ 49 w 49"/>
                <a:gd name="T1" fmla="*/ 25 h 49"/>
                <a:gd name="T2" fmla="*/ 24 w 49"/>
                <a:gd name="T3" fmla="*/ 49 h 49"/>
                <a:gd name="T4" fmla="*/ 0 w 49"/>
                <a:gd name="T5" fmla="*/ 24 h 49"/>
                <a:gd name="T6" fmla="*/ 24 w 49"/>
                <a:gd name="T7" fmla="*/ 1 h 49"/>
                <a:gd name="T8" fmla="*/ 49 w 49"/>
                <a:gd name="T9" fmla="*/ 25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5"/>
                  </a:moveTo>
                  <a:cubicBezTo>
                    <a:pt x="49" y="39"/>
                    <a:pt x="38" y="49"/>
                    <a:pt x="24" y="49"/>
                  </a:cubicBezTo>
                  <a:cubicBezTo>
                    <a:pt x="10" y="49"/>
                    <a:pt x="0" y="38"/>
                    <a:pt x="0" y="24"/>
                  </a:cubicBezTo>
                  <a:cubicBezTo>
                    <a:pt x="0" y="11"/>
                    <a:pt x="10" y="1"/>
                    <a:pt x="24" y="1"/>
                  </a:cubicBezTo>
                  <a:cubicBezTo>
                    <a:pt x="38" y="0"/>
                    <a:pt x="49" y="11"/>
                    <a:pt x="49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16" name="Group 515">
            <a:extLst>
              <a:ext uri="{FF2B5EF4-FFF2-40B4-BE49-F238E27FC236}">
                <a16:creationId xmlns:a16="http://schemas.microsoft.com/office/drawing/2014/main" id="{39DC0B6F-5D01-5A81-D08A-FFD44DBBF327}"/>
              </a:ext>
            </a:extLst>
          </p:cNvPr>
          <p:cNvGrpSpPr/>
          <p:nvPr/>
        </p:nvGrpSpPr>
        <p:grpSpPr>
          <a:xfrm>
            <a:off x="2481975" y="4950540"/>
            <a:ext cx="457200" cy="461963"/>
            <a:chOff x="690563" y="3181350"/>
            <a:chExt cx="457200" cy="461963"/>
          </a:xfrm>
          <a:solidFill>
            <a:srgbClr val="43266B"/>
          </a:solidFill>
        </p:grpSpPr>
        <p:sp>
          <p:nvSpPr>
            <p:cNvPr id="517" name="Freeform 38">
              <a:extLst>
                <a:ext uri="{FF2B5EF4-FFF2-40B4-BE49-F238E27FC236}">
                  <a16:creationId xmlns:a16="http://schemas.microsoft.com/office/drawing/2014/main" id="{31121209-41C0-3B62-34B5-944A266C465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0563" y="3181350"/>
              <a:ext cx="457200" cy="461963"/>
            </a:xfrm>
            <a:custGeom>
              <a:avLst/>
              <a:gdLst>
                <a:gd name="T0" fmla="*/ 1509 w 1536"/>
                <a:gd name="T1" fmla="*/ 168 h 1550"/>
                <a:gd name="T2" fmla="*/ 1222 w 1536"/>
                <a:gd name="T3" fmla="*/ 436 h 1550"/>
                <a:gd name="T4" fmla="*/ 1385 w 1536"/>
                <a:gd name="T5" fmla="*/ 1041 h 1550"/>
                <a:gd name="T6" fmla="*/ 1149 w 1536"/>
                <a:gd name="T7" fmla="*/ 1486 h 1550"/>
                <a:gd name="T8" fmla="*/ 903 w 1536"/>
                <a:gd name="T9" fmla="*/ 1450 h 1550"/>
                <a:gd name="T10" fmla="*/ 0 w 1536"/>
                <a:gd name="T11" fmla="*/ 109 h 1550"/>
                <a:gd name="T12" fmla="*/ 336 w 1536"/>
                <a:gd name="T13" fmla="*/ 0 h 1550"/>
                <a:gd name="T14" fmla="*/ 983 w 1536"/>
                <a:gd name="T15" fmla="*/ 50 h 1550"/>
                <a:gd name="T16" fmla="*/ 1178 w 1536"/>
                <a:gd name="T17" fmla="*/ 412 h 1550"/>
                <a:gd name="T18" fmla="*/ 1258 w 1536"/>
                <a:gd name="T19" fmla="*/ 8 h 1550"/>
                <a:gd name="T20" fmla="*/ 817 w 1536"/>
                <a:gd name="T21" fmla="*/ 1288 h 1550"/>
                <a:gd name="T22" fmla="*/ 855 w 1536"/>
                <a:gd name="T23" fmla="*/ 1074 h 1550"/>
                <a:gd name="T24" fmla="*/ 932 w 1536"/>
                <a:gd name="T25" fmla="*/ 1011 h 1550"/>
                <a:gd name="T26" fmla="*/ 695 w 1536"/>
                <a:gd name="T27" fmla="*/ 642 h 1550"/>
                <a:gd name="T28" fmla="*/ 597 w 1536"/>
                <a:gd name="T29" fmla="*/ 449 h 1550"/>
                <a:gd name="T30" fmla="*/ 767 w 1536"/>
                <a:gd name="T31" fmla="*/ 599 h 1550"/>
                <a:gd name="T32" fmla="*/ 891 w 1536"/>
                <a:gd name="T33" fmla="*/ 199 h 1550"/>
                <a:gd name="T34" fmla="*/ 51 w 1536"/>
                <a:gd name="T35" fmla="*/ 1386 h 1550"/>
                <a:gd name="T36" fmla="*/ 118 w 1536"/>
                <a:gd name="T37" fmla="*/ 1338 h 1550"/>
                <a:gd name="T38" fmla="*/ 296 w 1536"/>
                <a:gd name="T39" fmla="*/ 99 h 1550"/>
                <a:gd name="T40" fmla="*/ 1134 w 1536"/>
                <a:gd name="T41" fmla="*/ 1090 h 1550"/>
                <a:gd name="T42" fmla="*/ 1141 w 1536"/>
                <a:gd name="T43" fmla="*/ 1436 h 1550"/>
                <a:gd name="T44" fmla="*/ 1330 w 1536"/>
                <a:gd name="T45" fmla="*/ 1070 h 1550"/>
                <a:gd name="T46" fmla="*/ 1153 w 1536"/>
                <a:gd name="T47" fmla="*/ 462 h 1550"/>
                <a:gd name="T48" fmla="*/ 1198 w 1536"/>
                <a:gd name="T49" fmla="*/ 483 h 1550"/>
                <a:gd name="T50" fmla="*/ 1284 w 1536"/>
                <a:gd name="T51" fmla="*/ 758 h 1550"/>
                <a:gd name="T52" fmla="*/ 1119 w 1536"/>
                <a:gd name="T53" fmla="*/ 502 h 1550"/>
                <a:gd name="T54" fmla="*/ 1164 w 1536"/>
                <a:gd name="T55" fmla="*/ 198 h 1550"/>
                <a:gd name="T56" fmla="*/ 1154 w 1536"/>
                <a:gd name="T57" fmla="*/ 571 h 1550"/>
                <a:gd name="T58" fmla="*/ 1034 w 1536"/>
                <a:gd name="T59" fmla="*/ 842 h 1550"/>
                <a:gd name="T60" fmla="*/ 1019 w 1536"/>
                <a:gd name="T61" fmla="*/ 885 h 1550"/>
                <a:gd name="T62" fmla="*/ 1388 w 1536"/>
                <a:gd name="T63" fmla="*/ 1436 h 1550"/>
                <a:gd name="T64" fmla="*/ 1486 w 1536"/>
                <a:gd name="T65" fmla="*/ 1101 h 1550"/>
                <a:gd name="T66" fmla="*/ 693 w 1536"/>
                <a:gd name="T67" fmla="*/ 147 h 1550"/>
                <a:gd name="T68" fmla="*/ 942 w 1536"/>
                <a:gd name="T69" fmla="*/ 149 h 1550"/>
                <a:gd name="T70" fmla="*/ 991 w 1536"/>
                <a:gd name="T71" fmla="*/ 114 h 1550"/>
                <a:gd name="T72" fmla="*/ 942 w 1536"/>
                <a:gd name="T73" fmla="*/ 149 h 1550"/>
                <a:gd name="T74" fmla="*/ 569 w 1536"/>
                <a:gd name="T75" fmla="*/ 644 h 1550"/>
                <a:gd name="T76" fmla="*/ 1041 w 1536"/>
                <a:gd name="T77" fmla="*/ 1152 h 1550"/>
                <a:gd name="T78" fmla="*/ 1089 w 1536"/>
                <a:gd name="T79" fmla="*/ 1466 h 1550"/>
                <a:gd name="T80" fmla="*/ 1108 w 1536"/>
                <a:gd name="T81" fmla="*/ 552 h 1550"/>
                <a:gd name="T82" fmla="*/ 1054 w 1536"/>
                <a:gd name="T83" fmla="*/ 645 h 1550"/>
                <a:gd name="T84" fmla="*/ 1041 w 1536"/>
                <a:gd name="T85" fmla="*/ 694 h 1550"/>
                <a:gd name="T86" fmla="*/ 990 w 1536"/>
                <a:gd name="T87" fmla="*/ 1189 h 1550"/>
                <a:gd name="T88" fmla="*/ 990 w 1536"/>
                <a:gd name="T89" fmla="*/ 1238 h 1550"/>
                <a:gd name="T90" fmla="*/ 892 w 1536"/>
                <a:gd name="T91" fmla="*/ 1313 h 1550"/>
                <a:gd name="T92" fmla="*/ 990 w 1536"/>
                <a:gd name="T93" fmla="*/ 1289 h 1550"/>
                <a:gd name="T94" fmla="*/ 916 w 1536"/>
                <a:gd name="T95" fmla="*/ 1090 h 1550"/>
                <a:gd name="T96" fmla="*/ 990 w 1536"/>
                <a:gd name="T97" fmla="*/ 1388 h 1550"/>
                <a:gd name="T98" fmla="*/ 990 w 1536"/>
                <a:gd name="T99" fmla="*/ 1388 h 15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536" h="1550">
                  <a:moveTo>
                    <a:pt x="1290" y="0"/>
                  </a:moveTo>
                  <a:cubicBezTo>
                    <a:pt x="1306" y="0"/>
                    <a:pt x="1322" y="0"/>
                    <a:pt x="1338" y="0"/>
                  </a:cubicBezTo>
                  <a:cubicBezTo>
                    <a:pt x="1341" y="1"/>
                    <a:pt x="1343" y="2"/>
                    <a:pt x="1346" y="3"/>
                  </a:cubicBezTo>
                  <a:cubicBezTo>
                    <a:pt x="1430" y="18"/>
                    <a:pt x="1498" y="86"/>
                    <a:pt x="1509" y="168"/>
                  </a:cubicBezTo>
                  <a:cubicBezTo>
                    <a:pt x="1521" y="258"/>
                    <a:pt x="1476" y="341"/>
                    <a:pt x="1395" y="379"/>
                  </a:cubicBezTo>
                  <a:cubicBezTo>
                    <a:pt x="1351" y="399"/>
                    <a:pt x="1305" y="401"/>
                    <a:pt x="1258" y="389"/>
                  </a:cubicBezTo>
                  <a:cubicBezTo>
                    <a:pt x="1254" y="388"/>
                    <a:pt x="1246" y="389"/>
                    <a:pt x="1244" y="393"/>
                  </a:cubicBezTo>
                  <a:cubicBezTo>
                    <a:pt x="1236" y="407"/>
                    <a:pt x="1229" y="421"/>
                    <a:pt x="1222" y="436"/>
                  </a:cubicBezTo>
                  <a:cubicBezTo>
                    <a:pt x="1324" y="500"/>
                    <a:pt x="1383" y="588"/>
                    <a:pt x="1386" y="708"/>
                  </a:cubicBezTo>
                  <a:cubicBezTo>
                    <a:pt x="1390" y="828"/>
                    <a:pt x="1337" y="920"/>
                    <a:pt x="1238" y="991"/>
                  </a:cubicBezTo>
                  <a:cubicBezTo>
                    <a:pt x="1290" y="992"/>
                    <a:pt x="1332" y="1007"/>
                    <a:pt x="1369" y="1037"/>
                  </a:cubicBezTo>
                  <a:cubicBezTo>
                    <a:pt x="1373" y="1040"/>
                    <a:pt x="1379" y="1041"/>
                    <a:pt x="1385" y="1041"/>
                  </a:cubicBezTo>
                  <a:cubicBezTo>
                    <a:pt x="1435" y="1041"/>
                    <a:pt x="1486" y="1041"/>
                    <a:pt x="1536" y="1041"/>
                  </a:cubicBezTo>
                  <a:cubicBezTo>
                    <a:pt x="1536" y="1189"/>
                    <a:pt x="1536" y="1337"/>
                    <a:pt x="1536" y="1485"/>
                  </a:cubicBezTo>
                  <a:cubicBezTo>
                    <a:pt x="1530" y="1485"/>
                    <a:pt x="1523" y="1486"/>
                    <a:pt x="1517" y="1486"/>
                  </a:cubicBezTo>
                  <a:cubicBezTo>
                    <a:pt x="1394" y="1486"/>
                    <a:pt x="1272" y="1486"/>
                    <a:pt x="1149" y="1486"/>
                  </a:cubicBezTo>
                  <a:cubicBezTo>
                    <a:pt x="1140" y="1486"/>
                    <a:pt x="1134" y="1489"/>
                    <a:pt x="1129" y="1498"/>
                  </a:cubicBezTo>
                  <a:cubicBezTo>
                    <a:pt x="1102" y="1546"/>
                    <a:pt x="1035" y="1550"/>
                    <a:pt x="1005" y="1503"/>
                  </a:cubicBezTo>
                  <a:cubicBezTo>
                    <a:pt x="996" y="1489"/>
                    <a:pt x="986" y="1485"/>
                    <a:pt x="971" y="1486"/>
                  </a:cubicBezTo>
                  <a:cubicBezTo>
                    <a:pt x="941" y="1488"/>
                    <a:pt x="918" y="1476"/>
                    <a:pt x="903" y="1450"/>
                  </a:cubicBezTo>
                  <a:cubicBezTo>
                    <a:pt x="897" y="1439"/>
                    <a:pt x="891" y="1437"/>
                    <a:pt x="880" y="1437"/>
                  </a:cubicBezTo>
                  <a:cubicBezTo>
                    <a:pt x="607" y="1437"/>
                    <a:pt x="333" y="1437"/>
                    <a:pt x="60" y="1437"/>
                  </a:cubicBezTo>
                  <a:cubicBezTo>
                    <a:pt x="18" y="1437"/>
                    <a:pt x="0" y="1419"/>
                    <a:pt x="0" y="1378"/>
                  </a:cubicBezTo>
                  <a:cubicBezTo>
                    <a:pt x="0" y="955"/>
                    <a:pt x="0" y="532"/>
                    <a:pt x="0" y="109"/>
                  </a:cubicBezTo>
                  <a:cubicBezTo>
                    <a:pt x="0" y="68"/>
                    <a:pt x="18" y="50"/>
                    <a:pt x="60" y="50"/>
                  </a:cubicBezTo>
                  <a:cubicBezTo>
                    <a:pt x="133" y="50"/>
                    <a:pt x="206" y="50"/>
                    <a:pt x="279" y="50"/>
                  </a:cubicBezTo>
                  <a:cubicBezTo>
                    <a:pt x="285" y="50"/>
                    <a:pt x="290" y="50"/>
                    <a:pt x="297" y="50"/>
                  </a:cubicBezTo>
                  <a:cubicBezTo>
                    <a:pt x="299" y="23"/>
                    <a:pt x="314" y="8"/>
                    <a:pt x="336" y="0"/>
                  </a:cubicBezTo>
                  <a:cubicBezTo>
                    <a:pt x="459" y="0"/>
                    <a:pt x="582" y="0"/>
                    <a:pt x="705" y="0"/>
                  </a:cubicBezTo>
                  <a:cubicBezTo>
                    <a:pt x="728" y="9"/>
                    <a:pt x="742" y="24"/>
                    <a:pt x="744" y="50"/>
                  </a:cubicBezTo>
                  <a:cubicBezTo>
                    <a:pt x="752" y="50"/>
                    <a:pt x="758" y="50"/>
                    <a:pt x="764" y="50"/>
                  </a:cubicBezTo>
                  <a:cubicBezTo>
                    <a:pt x="837" y="50"/>
                    <a:pt x="910" y="50"/>
                    <a:pt x="983" y="50"/>
                  </a:cubicBezTo>
                  <a:cubicBezTo>
                    <a:pt x="1022" y="50"/>
                    <a:pt x="1041" y="69"/>
                    <a:pt x="1041" y="108"/>
                  </a:cubicBezTo>
                  <a:cubicBezTo>
                    <a:pt x="1041" y="198"/>
                    <a:pt x="1041" y="288"/>
                    <a:pt x="1041" y="379"/>
                  </a:cubicBezTo>
                  <a:cubicBezTo>
                    <a:pt x="1041" y="385"/>
                    <a:pt x="1041" y="391"/>
                    <a:pt x="1041" y="392"/>
                  </a:cubicBezTo>
                  <a:cubicBezTo>
                    <a:pt x="1088" y="399"/>
                    <a:pt x="1132" y="405"/>
                    <a:pt x="1178" y="412"/>
                  </a:cubicBezTo>
                  <a:cubicBezTo>
                    <a:pt x="1185" y="398"/>
                    <a:pt x="1194" y="381"/>
                    <a:pt x="1203" y="363"/>
                  </a:cubicBezTo>
                  <a:cubicBezTo>
                    <a:pt x="1198" y="360"/>
                    <a:pt x="1195" y="357"/>
                    <a:pt x="1192" y="354"/>
                  </a:cubicBezTo>
                  <a:cubicBezTo>
                    <a:pt x="1129" y="303"/>
                    <a:pt x="1104" y="237"/>
                    <a:pt x="1119" y="159"/>
                  </a:cubicBezTo>
                  <a:cubicBezTo>
                    <a:pt x="1135" y="82"/>
                    <a:pt x="1183" y="32"/>
                    <a:pt x="1258" y="8"/>
                  </a:cubicBezTo>
                  <a:cubicBezTo>
                    <a:pt x="1269" y="5"/>
                    <a:pt x="1279" y="3"/>
                    <a:pt x="1290" y="0"/>
                  </a:cubicBezTo>
                  <a:close/>
                  <a:moveTo>
                    <a:pt x="150" y="1288"/>
                  </a:moveTo>
                  <a:cubicBezTo>
                    <a:pt x="157" y="1288"/>
                    <a:pt x="163" y="1288"/>
                    <a:pt x="170" y="1288"/>
                  </a:cubicBezTo>
                  <a:cubicBezTo>
                    <a:pt x="386" y="1288"/>
                    <a:pt x="602" y="1288"/>
                    <a:pt x="817" y="1288"/>
                  </a:cubicBezTo>
                  <a:cubicBezTo>
                    <a:pt x="837" y="1289"/>
                    <a:pt x="852" y="1286"/>
                    <a:pt x="860" y="1266"/>
                  </a:cubicBezTo>
                  <a:cubicBezTo>
                    <a:pt x="860" y="1265"/>
                    <a:pt x="860" y="1264"/>
                    <a:pt x="860" y="1263"/>
                  </a:cubicBezTo>
                  <a:cubicBezTo>
                    <a:pt x="836" y="1230"/>
                    <a:pt x="837" y="1197"/>
                    <a:pt x="861" y="1164"/>
                  </a:cubicBezTo>
                  <a:cubicBezTo>
                    <a:pt x="839" y="1135"/>
                    <a:pt x="835" y="1105"/>
                    <a:pt x="855" y="1074"/>
                  </a:cubicBezTo>
                  <a:cubicBezTo>
                    <a:pt x="875" y="1043"/>
                    <a:pt x="907" y="1038"/>
                    <a:pt x="941" y="1041"/>
                  </a:cubicBezTo>
                  <a:cubicBezTo>
                    <a:pt x="941" y="1036"/>
                    <a:pt x="942" y="1033"/>
                    <a:pt x="943" y="1029"/>
                  </a:cubicBezTo>
                  <a:cubicBezTo>
                    <a:pt x="944" y="1026"/>
                    <a:pt x="945" y="1022"/>
                    <a:pt x="946" y="1018"/>
                  </a:cubicBezTo>
                  <a:cubicBezTo>
                    <a:pt x="941" y="1015"/>
                    <a:pt x="936" y="1013"/>
                    <a:pt x="932" y="1011"/>
                  </a:cubicBezTo>
                  <a:cubicBezTo>
                    <a:pt x="884" y="989"/>
                    <a:pt x="844" y="958"/>
                    <a:pt x="812" y="916"/>
                  </a:cubicBezTo>
                  <a:cubicBezTo>
                    <a:pt x="757" y="845"/>
                    <a:pt x="735" y="765"/>
                    <a:pt x="747" y="676"/>
                  </a:cubicBezTo>
                  <a:cubicBezTo>
                    <a:pt x="748" y="665"/>
                    <a:pt x="745" y="660"/>
                    <a:pt x="735" y="657"/>
                  </a:cubicBezTo>
                  <a:cubicBezTo>
                    <a:pt x="721" y="653"/>
                    <a:pt x="708" y="648"/>
                    <a:pt x="695" y="642"/>
                  </a:cubicBezTo>
                  <a:cubicBezTo>
                    <a:pt x="681" y="635"/>
                    <a:pt x="673" y="638"/>
                    <a:pt x="662" y="651"/>
                  </a:cubicBezTo>
                  <a:cubicBezTo>
                    <a:pt x="624" y="697"/>
                    <a:pt x="556" y="707"/>
                    <a:pt x="505" y="675"/>
                  </a:cubicBezTo>
                  <a:cubicBezTo>
                    <a:pt x="453" y="643"/>
                    <a:pt x="432" y="579"/>
                    <a:pt x="455" y="523"/>
                  </a:cubicBezTo>
                  <a:cubicBezTo>
                    <a:pt x="478" y="467"/>
                    <a:pt x="538" y="436"/>
                    <a:pt x="597" y="449"/>
                  </a:cubicBezTo>
                  <a:cubicBezTo>
                    <a:pt x="656" y="463"/>
                    <a:pt x="695" y="514"/>
                    <a:pt x="693" y="575"/>
                  </a:cubicBezTo>
                  <a:cubicBezTo>
                    <a:pt x="693" y="580"/>
                    <a:pt x="696" y="589"/>
                    <a:pt x="700" y="591"/>
                  </a:cubicBezTo>
                  <a:cubicBezTo>
                    <a:pt x="719" y="599"/>
                    <a:pt x="739" y="606"/>
                    <a:pt x="760" y="614"/>
                  </a:cubicBezTo>
                  <a:cubicBezTo>
                    <a:pt x="763" y="608"/>
                    <a:pt x="765" y="604"/>
                    <a:pt x="767" y="599"/>
                  </a:cubicBezTo>
                  <a:cubicBezTo>
                    <a:pt x="791" y="540"/>
                    <a:pt x="828" y="492"/>
                    <a:pt x="881" y="456"/>
                  </a:cubicBezTo>
                  <a:cubicBezTo>
                    <a:pt x="889" y="450"/>
                    <a:pt x="892" y="444"/>
                    <a:pt x="892" y="434"/>
                  </a:cubicBezTo>
                  <a:cubicBezTo>
                    <a:pt x="891" y="360"/>
                    <a:pt x="892" y="287"/>
                    <a:pt x="892" y="213"/>
                  </a:cubicBezTo>
                  <a:cubicBezTo>
                    <a:pt x="892" y="208"/>
                    <a:pt x="891" y="204"/>
                    <a:pt x="891" y="199"/>
                  </a:cubicBezTo>
                  <a:cubicBezTo>
                    <a:pt x="643" y="199"/>
                    <a:pt x="397" y="199"/>
                    <a:pt x="150" y="199"/>
                  </a:cubicBezTo>
                  <a:cubicBezTo>
                    <a:pt x="150" y="562"/>
                    <a:pt x="150" y="924"/>
                    <a:pt x="150" y="1288"/>
                  </a:cubicBezTo>
                  <a:close/>
                  <a:moveTo>
                    <a:pt x="51" y="99"/>
                  </a:moveTo>
                  <a:cubicBezTo>
                    <a:pt x="51" y="529"/>
                    <a:pt x="51" y="957"/>
                    <a:pt x="51" y="1386"/>
                  </a:cubicBezTo>
                  <a:cubicBezTo>
                    <a:pt x="332" y="1386"/>
                    <a:pt x="613" y="1386"/>
                    <a:pt x="890" y="1386"/>
                  </a:cubicBezTo>
                  <a:cubicBezTo>
                    <a:pt x="879" y="1375"/>
                    <a:pt x="864" y="1364"/>
                    <a:pt x="854" y="1350"/>
                  </a:cubicBezTo>
                  <a:cubicBezTo>
                    <a:pt x="847" y="1341"/>
                    <a:pt x="841" y="1338"/>
                    <a:pt x="830" y="1338"/>
                  </a:cubicBezTo>
                  <a:cubicBezTo>
                    <a:pt x="593" y="1338"/>
                    <a:pt x="355" y="1338"/>
                    <a:pt x="118" y="1338"/>
                  </a:cubicBezTo>
                  <a:cubicBezTo>
                    <a:pt x="112" y="1338"/>
                    <a:pt x="106" y="1338"/>
                    <a:pt x="100" y="1338"/>
                  </a:cubicBezTo>
                  <a:cubicBezTo>
                    <a:pt x="100" y="941"/>
                    <a:pt x="100" y="546"/>
                    <a:pt x="100" y="149"/>
                  </a:cubicBezTo>
                  <a:cubicBezTo>
                    <a:pt x="166" y="149"/>
                    <a:pt x="231" y="149"/>
                    <a:pt x="296" y="149"/>
                  </a:cubicBezTo>
                  <a:cubicBezTo>
                    <a:pt x="296" y="131"/>
                    <a:pt x="296" y="115"/>
                    <a:pt x="296" y="99"/>
                  </a:cubicBezTo>
                  <a:cubicBezTo>
                    <a:pt x="214" y="99"/>
                    <a:pt x="133" y="99"/>
                    <a:pt x="51" y="99"/>
                  </a:cubicBezTo>
                  <a:close/>
                  <a:moveTo>
                    <a:pt x="992" y="1041"/>
                  </a:moveTo>
                  <a:cubicBezTo>
                    <a:pt x="994" y="1071"/>
                    <a:pt x="1012" y="1089"/>
                    <a:pt x="1040" y="1090"/>
                  </a:cubicBezTo>
                  <a:cubicBezTo>
                    <a:pt x="1071" y="1090"/>
                    <a:pt x="1102" y="1090"/>
                    <a:pt x="1134" y="1090"/>
                  </a:cubicBezTo>
                  <a:cubicBezTo>
                    <a:pt x="1144" y="1148"/>
                    <a:pt x="1176" y="1185"/>
                    <a:pt x="1238" y="1190"/>
                  </a:cubicBezTo>
                  <a:cubicBezTo>
                    <a:pt x="1238" y="1207"/>
                    <a:pt x="1238" y="1222"/>
                    <a:pt x="1238" y="1239"/>
                  </a:cubicBezTo>
                  <a:cubicBezTo>
                    <a:pt x="1201" y="1238"/>
                    <a:pt x="1170" y="1226"/>
                    <a:pt x="1141" y="1203"/>
                  </a:cubicBezTo>
                  <a:cubicBezTo>
                    <a:pt x="1141" y="1282"/>
                    <a:pt x="1141" y="1359"/>
                    <a:pt x="1141" y="1436"/>
                  </a:cubicBezTo>
                  <a:cubicBezTo>
                    <a:pt x="1207" y="1436"/>
                    <a:pt x="1272" y="1436"/>
                    <a:pt x="1337" y="1436"/>
                  </a:cubicBezTo>
                  <a:cubicBezTo>
                    <a:pt x="1337" y="1434"/>
                    <a:pt x="1338" y="1433"/>
                    <a:pt x="1338" y="1432"/>
                  </a:cubicBezTo>
                  <a:cubicBezTo>
                    <a:pt x="1338" y="1316"/>
                    <a:pt x="1338" y="1200"/>
                    <a:pt x="1338" y="1084"/>
                  </a:cubicBezTo>
                  <a:cubicBezTo>
                    <a:pt x="1338" y="1079"/>
                    <a:pt x="1334" y="1073"/>
                    <a:pt x="1330" y="1070"/>
                  </a:cubicBezTo>
                  <a:cubicBezTo>
                    <a:pt x="1304" y="1050"/>
                    <a:pt x="1275" y="1041"/>
                    <a:pt x="1243" y="1041"/>
                  </a:cubicBezTo>
                  <a:cubicBezTo>
                    <a:pt x="1164" y="1041"/>
                    <a:pt x="1084" y="1041"/>
                    <a:pt x="1005" y="1041"/>
                  </a:cubicBezTo>
                  <a:cubicBezTo>
                    <a:pt x="1001" y="1041"/>
                    <a:pt x="996" y="1041"/>
                    <a:pt x="992" y="1041"/>
                  </a:cubicBezTo>
                  <a:close/>
                  <a:moveTo>
                    <a:pt x="1153" y="462"/>
                  </a:moveTo>
                  <a:cubicBezTo>
                    <a:pt x="1027" y="416"/>
                    <a:pt x="868" y="474"/>
                    <a:pt x="811" y="622"/>
                  </a:cubicBezTo>
                  <a:cubicBezTo>
                    <a:pt x="757" y="761"/>
                    <a:pt x="828" y="919"/>
                    <a:pt x="967" y="973"/>
                  </a:cubicBezTo>
                  <a:cubicBezTo>
                    <a:pt x="1109" y="1027"/>
                    <a:pt x="1267" y="956"/>
                    <a:pt x="1320" y="814"/>
                  </a:cubicBezTo>
                  <a:cubicBezTo>
                    <a:pt x="1374" y="670"/>
                    <a:pt x="1295" y="530"/>
                    <a:pt x="1198" y="483"/>
                  </a:cubicBezTo>
                  <a:cubicBezTo>
                    <a:pt x="1191" y="497"/>
                    <a:pt x="1184" y="511"/>
                    <a:pt x="1178" y="524"/>
                  </a:cubicBezTo>
                  <a:cubicBezTo>
                    <a:pt x="1179" y="527"/>
                    <a:pt x="1180" y="527"/>
                    <a:pt x="1180" y="527"/>
                  </a:cubicBezTo>
                  <a:cubicBezTo>
                    <a:pt x="1183" y="530"/>
                    <a:pt x="1187" y="532"/>
                    <a:pt x="1190" y="534"/>
                  </a:cubicBezTo>
                  <a:cubicBezTo>
                    <a:pt x="1267" y="590"/>
                    <a:pt x="1299" y="665"/>
                    <a:pt x="1284" y="758"/>
                  </a:cubicBezTo>
                  <a:cubicBezTo>
                    <a:pt x="1270" y="846"/>
                    <a:pt x="1200" y="917"/>
                    <a:pt x="1114" y="936"/>
                  </a:cubicBezTo>
                  <a:cubicBezTo>
                    <a:pt x="1023" y="955"/>
                    <a:pt x="932" y="919"/>
                    <a:pt x="881" y="843"/>
                  </a:cubicBezTo>
                  <a:cubicBezTo>
                    <a:pt x="830" y="768"/>
                    <a:pt x="830" y="670"/>
                    <a:pt x="880" y="595"/>
                  </a:cubicBezTo>
                  <a:cubicBezTo>
                    <a:pt x="932" y="517"/>
                    <a:pt x="1027" y="480"/>
                    <a:pt x="1119" y="502"/>
                  </a:cubicBezTo>
                  <a:cubicBezTo>
                    <a:pt x="1124" y="503"/>
                    <a:pt x="1132" y="502"/>
                    <a:pt x="1134" y="498"/>
                  </a:cubicBezTo>
                  <a:cubicBezTo>
                    <a:pt x="1142" y="487"/>
                    <a:pt x="1147" y="475"/>
                    <a:pt x="1153" y="462"/>
                  </a:cubicBezTo>
                  <a:close/>
                  <a:moveTo>
                    <a:pt x="1314" y="50"/>
                  </a:moveTo>
                  <a:cubicBezTo>
                    <a:pt x="1232" y="49"/>
                    <a:pt x="1164" y="116"/>
                    <a:pt x="1164" y="198"/>
                  </a:cubicBezTo>
                  <a:cubicBezTo>
                    <a:pt x="1164" y="280"/>
                    <a:pt x="1232" y="347"/>
                    <a:pt x="1313" y="347"/>
                  </a:cubicBezTo>
                  <a:cubicBezTo>
                    <a:pt x="1394" y="347"/>
                    <a:pt x="1461" y="281"/>
                    <a:pt x="1461" y="199"/>
                  </a:cubicBezTo>
                  <a:cubicBezTo>
                    <a:pt x="1462" y="117"/>
                    <a:pt x="1396" y="50"/>
                    <a:pt x="1314" y="50"/>
                  </a:cubicBezTo>
                  <a:close/>
                  <a:moveTo>
                    <a:pt x="1154" y="571"/>
                  </a:moveTo>
                  <a:cubicBezTo>
                    <a:pt x="1140" y="600"/>
                    <a:pt x="1127" y="628"/>
                    <a:pt x="1112" y="655"/>
                  </a:cubicBezTo>
                  <a:cubicBezTo>
                    <a:pt x="1107" y="665"/>
                    <a:pt x="1107" y="670"/>
                    <a:pt x="1115" y="679"/>
                  </a:cubicBezTo>
                  <a:cubicBezTo>
                    <a:pt x="1142" y="709"/>
                    <a:pt x="1147" y="752"/>
                    <a:pt x="1129" y="788"/>
                  </a:cubicBezTo>
                  <a:cubicBezTo>
                    <a:pt x="1111" y="823"/>
                    <a:pt x="1072" y="845"/>
                    <a:pt x="1034" y="842"/>
                  </a:cubicBezTo>
                  <a:cubicBezTo>
                    <a:pt x="992" y="839"/>
                    <a:pt x="957" y="811"/>
                    <a:pt x="946" y="772"/>
                  </a:cubicBezTo>
                  <a:cubicBezTo>
                    <a:pt x="942" y="760"/>
                    <a:pt x="942" y="747"/>
                    <a:pt x="940" y="733"/>
                  </a:cubicBezTo>
                  <a:cubicBezTo>
                    <a:pt x="925" y="727"/>
                    <a:pt x="910" y="722"/>
                    <a:pt x="894" y="716"/>
                  </a:cubicBezTo>
                  <a:cubicBezTo>
                    <a:pt x="888" y="776"/>
                    <a:pt x="931" y="861"/>
                    <a:pt x="1019" y="885"/>
                  </a:cubicBezTo>
                  <a:cubicBezTo>
                    <a:pt x="1105" y="909"/>
                    <a:pt x="1193" y="865"/>
                    <a:pt x="1226" y="783"/>
                  </a:cubicBezTo>
                  <a:cubicBezTo>
                    <a:pt x="1258" y="705"/>
                    <a:pt x="1226" y="611"/>
                    <a:pt x="1154" y="571"/>
                  </a:cubicBezTo>
                  <a:close/>
                  <a:moveTo>
                    <a:pt x="1388" y="1090"/>
                  </a:moveTo>
                  <a:cubicBezTo>
                    <a:pt x="1388" y="1206"/>
                    <a:pt x="1388" y="1321"/>
                    <a:pt x="1388" y="1436"/>
                  </a:cubicBezTo>
                  <a:cubicBezTo>
                    <a:pt x="1421" y="1436"/>
                    <a:pt x="1453" y="1436"/>
                    <a:pt x="1486" y="1436"/>
                  </a:cubicBezTo>
                  <a:cubicBezTo>
                    <a:pt x="1486" y="1429"/>
                    <a:pt x="1486" y="1423"/>
                    <a:pt x="1486" y="1417"/>
                  </a:cubicBezTo>
                  <a:cubicBezTo>
                    <a:pt x="1486" y="1329"/>
                    <a:pt x="1486" y="1241"/>
                    <a:pt x="1486" y="1154"/>
                  </a:cubicBezTo>
                  <a:cubicBezTo>
                    <a:pt x="1486" y="1136"/>
                    <a:pt x="1486" y="1119"/>
                    <a:pt x="1486" y="1101"/>
                  </a:cubicBezTo>
                  <a:cubicBezTo>
                    <a:pt x="1487" y="1094"/>
                    <a:pt x="1486" y="1090"/>
                    <a:pt x="1477" y="1090"/>
                  </a:cubicBezTo>
                  <a:cubicBezTo>
                    <a:pt x="1448" y="1090"/>
                    <a:pt x="1419" y="1090"/>
                    <a:pt x="1388" y="1090"/>
                  </a:cubicBezTo>
                  <a:close/>
                  <a:moveTo>
                    <a:pt x="348" y="147"/>
                  </a:moveTo>
                  <a:cubicBezTo>
                    <a:pt x="464" y="147"/>
                    <a:pt x="578" y="147"/>
                    <a:pt x="693" y="147"/>
                  </a:cubicBezTo>
                  <a:cubicBezTo>
                    <a:pt x="693" y="114"/>
                    <a:pt x="693" y="83"/>
                    <a:pt x="693" y="51"/>
                  </a:cubicBezTo>
                  <a:cubicBezTo>
                    <a:pt x="577" y="51"/>
                    <a:pt x="463" y="51"/>
                    <a:pt x="348" y="51"/>
                  </a:cubicBezTo>
                  <a:cubicBezTo>
                    <a:pt x="348" y="84"/>
                    <a:pt x="348" y="115"/>
                    <a:pt x="348" y="147"/>
                  </a:cubicBezTo>
                  <a:close/>
                  <a:moveTo>
                    <a:pt x="942" y="149"/>
                  </a:moveTo>
                  <a:cubicBezTo>
                    <a:pt x="942" y="240"/>
                    <a:pt x="942" y="330"/>
                    <a:pt x="942" y="420"/>
                  </a:cubicBezTo>
                  <a:cubicBezTo>
                    <a:pt x="955" y="416"/>
                    <a:pt x="965" y="412"/>
                    <a:pt x="976" y="409"/>
                  </a:cubicBezTo>
                  <a:cubicBezTo>
                    <a:pt x="988" y="407"/>
                    <a:pt x="991" y="402"/>
                    <a:pt x="991" y="390"/>
                  </a:cubicBezTo>
                  <a:cubicBezTo>
                    <a:pt x="991" y="298"/>
                    <a:pt x="991" y="206"/>
                    <a:pt x="991" y="114"/>
                  </a:cubicBezTo>
                  <a:cubicBezTo>
                    <a:pt x="991" y="110"/>
                    <a:pt x="990" y="105"/>
                    <a:pt x="990" y="100"/>
                  </a:cubicBezTo>
                  <a:cubicBezTo>
                    <a:pt x="907" y="100"/>
                    <a:pt x="826" y="100"/>
                    <a:pt x="745" y="100"/>
                  </a:cubicBezTo>
                  <a:cubicBezTo>
                    <a:pt x="745" y="116"/>
                    <a:pt x="745" y="132"/>
                    <a:pt x="745" y="149"/>
                  </a:cubicBezTo>
                  <a:cubicBezTo>
                    <a:pt x="810" y="149"/>
                    <a:pt x="875" y="149"/>
                    <a:pt x="942" y="149"/>
                  </a:cubicBezTo>
                  <a:close/>
                  <a:moveTo>
                    <a:pt x="644" y="570"/>
                  </a:moveTo>
                  <a:cubicBezTo>
                    <a:pt x="645" y="530"/>
                    <a:pt x="611" y="496"/>
                    <a:pt x="570" y="495"/>
                  </a:cubicBezTo>
                  <a:cubicBezTo>
                    <a:pt x="530" y="495"/>
                    <a:pt x="496" y="528"/>
                    <a:pt x="495" y="569"/>
                  </a:cubicBezTo>
                  <a:cubicBezTo>
                    <a:pt x="495" y="610"/>
                    <a:pt x="528" y="644"/>
                    <a:pt x="569" y="644"/>
                  </a:cubicBezTo>
                  <a:cubicBezTo>
                    <a:pt x="609" y="645"/>
                    <a:pt x="644" y="611"/>
                    <a:pt x="644" y="570"/>
                  </a:cubicBezTo>
                  <a:close/>
                  <a:moveTo>
                    <a:pt x="1090" y="1141"/>
                  </a:moveTo>
                  <a:cubicBezTo>
                    <a:pt x="1072" y="1141"/>
                    <a:pt x="1057" y="1141"/>
                    <a:pt x="1041" y="1141"/>
                  </a:cubicBezTo>
                  <a:cubicBezTo>
                    <a:pt x="1041" y="1145"/>
                    <a:pt x="1041" y="1149"/>
                    <a:pt x="1041" y="1152"/>
                  </a:cubicBezTo>
                  <a:cubicBezTo>
                    <a:pt x="1041" y="1253"/>
                    <a:pt x="1041" y="1355"/>
                    <a:pt x="1041" y="1456"/>
                  </a:cubicBezTo>
                  <a:cubicBezTo>
                    <a:pt x="1041" y="1460"/>
                    <a:pt x="1040" y="1463"/>
                    <a:pt x="1041" y="1466"/>
                  </a:cubicBezTo>
                  <a:cubicBezTo>
                    <a:pt x="1045" y="1479"/>
                    <a:pt x="1053" y="1486"/>
                    <a:pt x="1066" y="1486"/>
                  </a:cubicBezTo>
                  <a:cubicBezTo>
                    <a:pt x="1079" y="1486"/>
                    <a:pt x="1087" y="1479"/>
                    <a:pt x="1089" y="1466"/>
                  </a:cubicBezTo>
                  <a:cubicBezTo>
                    <a:pt x="1090" y="1462"/>
                    <a:pt x="1090" y="1456"/>
                    <a:pt x="1090" y="1451"/>
                  </a:cubicBezTo>
                  <a:cubicBezTo>
                    <a:pt x="1090" y="1353"/>
                    <a:pt x="1090" y="1255"/>
                    <a:pt x="1090" y="1156"/>
                  </a:cubicBezTo>
                  <a:cubicBezTo>
                    <a:pt x="1090" y="1151"/>
                    <a:pt x="1090" y="1147"/>
                    <a:pt x="1090" y="1141"/>
                  </a:cubicBezTo>
                  <a:close/>
                  <a:moveTo>
                    <a:pt x="1108" y="552"/>
                  </a:moveTo>
                  <a:cubicBezTo>
                    <a:pt x="1024" y="526"/>
                    <a:pt x="920" y="584"/>
                    <a:pt x="902" y="666"/>
                  </a:cubicBezTo>
                  <a:cubicBezTo>
                    <a:pt x="918" y="672"/>
                    <a:pt x="935" y="678"/>
                    <a:pt x="952" y="684"/>
                  </a:cubicBezTo>
                  <a:cubicBezTo>
                    <a:pt x="955" y="685"/>
                    <a:pt x="961" y="684"/>
                    <a:pt x="963" y="681"/>
                  </a:cubicBezTo>
                  <a:cubicBezTo>
                    <a:pt x="987" y="653"/>
                    <a:pt x="1017" y="642"/>
                    <a:pt x="1054" y="645"/>
                  </a:cubicBezTo>
                  <a:cubicBezTo>
                    <a:pt x="1057" y="645"/>
                    <a:pt x="1063" y="643"/>
                    <a:pt x="1064" y="640"/>
                  </a:cubicBezTo>
                  <a:cubicBezTo>
                    <a:pt x="1079" y="611"/>
                    <a:pt x="1093" y="582"/>
                    <a:pt x="1108" y="552"/>
                  </a:cubicBezTo>
                  <a:close/>
                  <a:moveTo>
                    <a:pt x="1090" y="744"/>
                  </a:moveTo>
                  <a:cubicBezTo>
                    <a:pt x="1090" y="716"/>
                    <a:pt x="1068" y="694"/>
                    <a:pt x="1041" y="694"/>
                  </a:cubicBezTo>
                  <a:cubicBezTo>
                    <a:pt x="1014" y="693"/>
                    <a:pt x="991" y="716"/>
                    <a:pt x="991" y="742"/>
                  </a:cubicBezTo>
                  <a:cubicBezTo>
                    <a:pt x="990" y="770"/>
                    <a:pt x="1012" y="792"/>
                    <a:pt x="1040" y="792"/>
                  </a:cubicBezTo>
                  <a:cubicBezTo>
                    <a:pt x="1068" y="793"/>
                    <a:pt x="1089" y="771"/>
                    <a:pt x="1090" y="744"/>
                  </a:cubicBezTo>
                  <a:close/>
                  <a:moveTo>
                    <a:pt x="990" y="1189"/>
                  </a:moveTo>
                  <a:cubicBezTo>
                    <a:pt x="964" y="1189"/>
                    <a:pt x="939" y="1189"/>
                    <a:pt x="915" y="1190"/>
                  </a:cubicBezTo>
                  <a:cubicBezTo>
                    <a:pt x="901" y="1190"/>
                    <a:pt x="893" y="1199"/>
                    <a:pt x="892" y="1213"/>
                  </a:cubicBezTo>
                  <a:cubicBezTo>
                    <a:pt x="891" y="1225"/>
                    <a:pt x="900" y="1237"/>
                    <a:pt x="913" y="1238"/>
                  </a:cubicBezTo>
                  <a:cubicBezTo>
                    <a:pt x="938" y="1239"/>
                    <a:pt x="964" y="1238"/>
                    <a:pt x="990" y="1238"/>
                  </a:cubicBezTo>
                  <a:cubicBezTo>
                    <a:pt x="990" y="1222"/>
                    <a:pt x="990" y="1206"/>
                    <a:pt x="990" y="1189"/>
                  </a:cubicBezTo>
                  <a:close/>
                  <a:moveTo>
                    <a:pt x="990" y="1289"/>
                  </a:moveTo>
                  <a:cubicBezTo>
                    <a:pt x="964" y="1289"/>
                    <a:pt x="938" y="1288"/>
                    <a:pt x="912" y="1289"/>
                  </a:cubicBezTo>
                  <a:cubicBezTo>
                    <a:pt x="899" y="1290"/>
                    <a:pt x="892" y="1301"/>
                    <a:pt x="892" y="1313"/>
                  </a:cubicBezTo>
                  <a:cubicBezTo>
                    <a:pt x="892" y="1326"/>
                    <a:pt x="900" y="1336"/>
                    <a:pt x="913" y="1337"/>
                  </a:cubicBezTo>
                  <a:cubicBezTo>
                    <a:pt x="938" y="1338"/>
                    <a:pt x="964" y="1337"/>
                    <a:pt x="991" y="1337"/>
                  </a:cubicBezTo>
                  <a:cubicBezTo>
                    <a:pt x="991" y="1323"/>
                    <a:pt x="991" y="1311"/>
                    <a:pt x="991" y="1299"/>
                  </a:cubicBezTo>
                  <a:cubicBezTo>
                    <a:pt x="991" y="1296"/>
                    <a:pt x="990" y="1293"/>
                    <a:pt x="990" y="1289"/>
                  </a:cubicBezTo>
                  <a:close/>
                  <a:moveTo>
                    <a:pt x="990" y="1140"/>
                  </a:moveTo>
                  <a:cubicBezTo>
                    <a:pt x="990" y="1136"/>
                    <a:pt x="991" y="1133"/>
                    <a:pt x="990" y="1132"/>
                  </a:cubicBezTo>
                  <a:cubicBezTo>
                    <a:pt x="977" y="1118"/>
                    <a:pt x="964" y="1102"/>
                    <a:pt x="948" y="1091"/>
                  </a:cubicBezTo>
                  <a:cubicBezTo>
                    <a:pt x="940" y="1086"/>
                    <a:pt x="926" y="1089"/>
                    <a:pt x="916" y="1090"/>
                  </a:cubicBezTo>
                  <a:cubicBezTo>
                    <a:pt x="901" y="1092"/>
                    <a:pt x="892" y="1102"/>
                    <a:pt x="892" y="1115"/>
                  </a:cubicBezTo>
                  <a:cubicBezTo>
                    <a:pt x="892" y="1128"/>
                    <a:pt x="902" y="1139"/>
                    <a:pt x="917" y="1140"/>
                  </a:cubicBezTo>
                  <a:cubicBezTo>
                    <a:pt x="941" y="1140"/>
                    <a:pt x="965" y="1140"/>
                    <a:pt x="990" y="1140"/>
                  </a:cubicBezTo>
                  <a:close/>
                  <a:moveTo>
                    <a:pt x="990" y="1388"/>
                  </a:moveTo>
                  <a:cubicBezTo>
                    <a:pt x="974" y="1388"/>
                    <a:pt x="956" y="1382"/>
                    <a:pt x="947" y="1399"/>
                  </a:cubicBezTo>
                  <a:cubicBezTo>
                    <a:pt x="942" y="1406"/>
                    <a:pt x="943" y="1419"/>
                    <a:pt x="947" y="1426"/>
                  </a:cubicBezTo>
                  <a:cubicBezTo>
                    <a:pt x="957" y="1442"/>
                    <a:pt x="974" y="1436"/>
                    <a:pt x="990" y="1436"/>
                  </a:cubicBezTo>
                  <a:cubicBezTo>
                    <a:pt x="990" y="1420"/>
                    <a:pt x="990" y="1405"/>
                    <a:pt x="990" y="138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8" name="Freeform 39">
              <a:extLst>
                <a:ext uri="{FF2B5EF4-FFF2-40B4-BE49-F238E27FC236}">
                  <a16:creationId xmlns:a16="http://schemas.microsoft.com/office/drawing/2014/main" id="{653BD3B6-9573-59B0-1A27-772EA6DDC7D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300" y="3446463"/>
              <a:ext cx="44450" cy="44450"/>
            </a:xfrm>
            <a:custGeom>
              <a:avLst/>
              <a:gdLst>
                <a:gd name="T0" fmla="*/ 147 w 147"/>
                <a:gd name="T1" fmla="*/ 0 h 147"/>
                <a:gd name="T2" fmla="*/ 147 w 147"/>
                <a:gd name="T3" fmla="*/ 147 h 147"/>
                <a:gd name="T4" fmla="*/ 0 w 147"/>
                <a:gd name="T5" fmla="*/ 147 h 147"/>
                <a:gd name="T6" fmla="*/ 0 w 147"/>
                <a:gd name="T7" fmla="*/ 0 h 147"/>
                <a:gd name="T8" fmla="*/ 147 w 147"/>
                <a:gd name="T9" fmla="*/ 0 h 147"/>
                <a:gd name="T10" fmla="*/ 50 w 147"/>
                <a:gd name="T11" fmla="*/ 49 h 147"/>
                <a:gd name="T12" fmla="*/ 50 w 147"/>
                <a:gd name="T13" fmla="*/ 97 h 147"/>
                <a:gd name="T14" fmla="*/ 97 w 147"/>
                <a:gd name="T15" fmla="*/ 97 h 147"/>
                <a:gd name="T16" fmla="*/ 97 w 147"/>
                <a:gd name="T17" fmla="*/ 49 h 147"/>
                <a:gd name="T18" fmla="*/ 50 w 147"/>
                <a:gd name="T19" fmla="*/ 49 h 1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7">
                  <a:moveTo>
                    <a:pt x="147" y="0"/>
                  </a:moveTo>
                  <a:cubicBezTo>
                    <a:pt x="147" y="49"/>
                    <a:pt x="147" y="98"/>
                    <a:pt x="147" y="147"/>
                  </a:cubicBezTo>
                  <a:cubicBezTo>
                    <a:pt x="98" y="147"/>
                    <a:pt x="50" y="147"/>
                    <a:pt x="0" y="147"/>
                  </a:cubicBezTo>
                  <a:cubicBezTo>
                    <a:pt x="0" y="98"/>
                    <a:pt x="0" y="50"/>
                    <a:pt x="0" y="0"/>
                  </a:cubicBezTo>
                  <a:cubicBezTo>
                    <a:pt x="48" y="0"/>
                    <a:pt x="97" y="0"/>
                    <a:pt x="147" y="0"/>
                  </a:cubicBezTo>
                  <a:close/>
                  <a:moveTo>
                    <a:pt x="50" y="49"/>
                  </a:moveTo>
                  <a:cubicBezTo>
                    <a:pt x="50" y="66"/>
                    <a:pt x="50" y="81"/>
                    <a:pt x="50" y="97"/>
                  </a:cubicBezTo>
                  <a:cubicBezTo>
                    <a:pt x="67" y="97"/>
                    <a:pt x="82" y="97"/>
                    <a:pt x="97" y="97"/>
                  </a:cubicBezTo>
                  <a:cubicBezTo>
                    <a:pt x="97" y="81"/>
                    <a:pt x="97" y="65"/>
                    <a:pt x="97" y="49"/>
                  </a:cubicBezTo>
                  <a:cubicBezTo>
                    <a:pt x="81" y="49"/>
                    <a:pt x="66" y="49"/>
                    <a:pt x="50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9" name="Freeform 40">
              <a:extLst>
                <a:ext uri="{FF2B5EF4-FFF2-40B4-BE49-F238E27FC236}">
                  <a16:creationId xmlns:a16="http://schemas.microsoft.com/office/drawing/2014/main" id="{CD4501D8-B6A9-CC22-97F2-9721B606981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300" y="3505200"/>
              <a:ext cx="44450" cy="44450"/>
            </a:xfrm>
            <a:custGeom>
              <a:avLst/>
              <a:gdLst>
                <a:gd name="T0" fmla="*/ 147 w 148"/>
                <a:gd name="T1" fmla="*/ 149 h 149"/>
                <a:gd name="T2" fmla="*/ 0 w 148"/>
                <a:gd name="T3" fmla="*/ 149 h 149"/>
                <a:gd name="T4" fmla="*/ 0 w 148"/>
                <a:gd name="T5" fmla="*/ 2 h 149"/>
                <a:gd name="T6" fmla="*/ 11 w 148"/>
                <a:gd name="T7" fmla="*/ 1 h 149"/>
                <a:gd name="T8" fmla="*/ 134 w 148"/>
                <a:gd name="T9" fmla="*/ 1 h 149"/>
                <a:gd name="T10" fmla="*/ 148 w 148"/>
                <a:gd name="T11" fmla="*/ 15 h 149"/>
                <a:gd name="T12" fmla="*/ 148 w 148"/>
                <a:gd name="T13" fmla="*/ 136 h 149"/>
                <a:gd name="T14" fmla="*/ 147 w 148"/>
                <a:gd name="T15" fmla="*/ 149 h 149"/>
                <a:gd name="T16" fmla="*/ 97 w 148"/>
                <a:gd name="T17" fmla="*/ 99 h 149"/>
                <a:gd name="T18" fmla="*/ 97 w 148"/>
                <a:gd name="T19" fmla="*/ 52 h 149"/>
                <a:gd name="T20" fmla="*/ 50 w 148"/>
                <a:gd name="T21" fmla="*/ 52 h 149"/>
                <a:gd name="T22" fmla="*/ 50 w 148"/>
                <a:gd name="T23" fmla="*/ 99 h 149"/>
                <a:gd name="T24" fmla="*/ 97 w 148"/>
                <a:gd name="T25" fmla="*/ 99 h 1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48" h="149">
                  <a:moveTo>
                    <a:pt x="147" y="149"/>
                  </a:moveTo>
                  <a:cubicBezTo>
                    <a:pt x="98" y="149"/>
                    <a:pt x="50" y="149"/>
                    <a:pt x="0" y="149"/>
                  </a:cubicBezTo>
                  <a:cubicBezTo>
                    <a:pt x="0" y="101"/>
                    <a:pt x="0" y="52"/>
                    <a:pt x="0" y="2"/>
                  </a:cubicBezTo>
                  <a:cubicBezTo>
                    <a:pt x="4" y="2"/>
                    <a:pt x="7" y="1"/>
                    <a:pt x="11" y="1"/>
                  </a:cubicBezTo>
                  <a:cubicBezTo>
                    <a:pt x="52" y="1"/>
                    <a:pt x="93" y="1"/>
                    <a:pt x="134" y="1"/>
                  </a:cubicBezTo>
                  <a:cubicBezTo>
                    <a:pt x="145" y="0"/>
                    <a:pt x="148" y="4"/>
                    <a:pt x="148" y="15"/>
                  </a:cubicBezTo>
                  <a:cubicBezTo>
                    <a:pt x="148" y="55"/>
                    <a:pt x="148" y="96"/>
                    <a:pt x="148" y="136"/>
                  </a:cubicBezTo>
                  <a:cubicBezTo>
                    <a:pt x="148" y="140"/>
                    <a:pt x="148" y="144"/>
                    <a:pt x="147" y="149"/>
                  </a:cubicBezTo>
                  <a:close/>
                  <a:moveTo>
                    <a:pt x="97" y="99"/>
                  </a:moveTo>
                  <a:cubicBezTo>
                    <a:pt x="97" y="82"/>
                    <a:pt x="97" y="67"/>
                    <a:pt x="97" y="52"/>
                  </a:cubicBezTo>
                  <a:cubicBezTo>
                    <a:pt x="80" y="52"/>
                    <a:pt x="65" y="52"/>
                    <a:pt x="50" y="52"/>
                  </a:cubicBezTo>
                  <a:cubicBezTo>
                    <a:pt x="50" y="68"/>
                    <a:pt x="50" y="83"/>
                    <a:pt x="50" y="99"/>
                  </a:cubicBezTo>
                  <a:cubicBezTo>
                    <a:pt x="66" y="99"/>
                    <a:pt x="81" y="99"/>
                    <a:pt x="97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0" name="Freeform 41">
              <a:extLst>
                <a:ext uri="{FF2B5EF4-FFF2-40B4-BE49-F238E27FC236}">
                  <a16:creationId xmlns:a16="http://schemas.microsoft.com/office/drawing/2014/main" id="{29929A7F-C254-6A21-2C70-667EFAED9BA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49300" y="3387725"/>
              <a:ext cx="44450" cy="44450"/>
            </a:xfrm>
            <a:custGeom>
              <a:avLst/>
              <a:gdLst>
                <a:gd name="T0" fmla="*/ 147 w 147"/>
                <a:gd name="T1" fmla="*/ 148 h 148"/>
                <a:gd name="T2" fmla="*/ 0 w 147"/>
                <a:gd name="T3" fmla="*/ 148 h 148"/>
                <a:gd name="T4" fmla="*/ 0 w 147"/>
                <a:gd name="T5" fmla="*/ 0 h 148"/>
                <a:gd name="T6" fmla="*/ 147 w 147"/>
                <a:gd name="T7" fmla="*/ 0 h 148"/>
                <a:gd name="T8" fmla="*/ 147 w 147"/>
                <a:gd name="T9" fmla="*/ 148 h 148"/>
                <a:gd name="T10" fmla="*/ 50 w 147"/>
                <a:gd name="T11" fmla="*/ 50 h 148"/>
                <a:gd name="T12" fmla="*/ 50 w 147"/>
                <a:gd name="T13" fmla="*/ 98 h 148"/>
                <a:gd name="T14" fmla="*/ 97 w 147"/>
                <a:gd name="T15" fmla="*/ 98 h 148"/>
                <a:gd name="T16" fmla="*/ 97 w 147"/>
                <a:gd name="T17" fmla="*/ 50 h 148"/>
                <a:gd name="T18" fmla="*/ 50 w 147"/>
                <a:gd name="T19" fmla="*/ 50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7" h="148">
                  <a:moveTo>
                    <a:pt x="147" y="148"/>
                  </a:moveTo>
                  <a:cubicBezTo>
                    <a:pt x="98" y="148"/>
                    <a:pt x="50" y="148"/>
                    <a:pt x="0" y="148"/>
                  </a:cubicBezTo>
                  <a:cubicBezTo>
                    <a:pt x="0" y="99"/>
                    <a:pt x="0" y="50"/>
                    <a:pt x="0" y="0"/>
                  </a:cubicBezTo>
                  <a:cubicBezTo>
                    <a:pt x="49" y="0"/>
                    <a:pt x="97" y="0"/>
                    <a:pt x="147" y="0"/>
                  </a:cubicBezTo>
                  <a:cubicBezTo>
                    <a:pt x="147" y="50"/>
                    <a:pt x="147" y="98"/>
                    <a:pt x="147" y="148"/>
                  </a:cubicBezTo>
                  <a:close/>
                  <a:moveTo>
                    <a:pt x="50" y="50"/>
                  </a:moveTo>
                  <a:cubicBezTo>
                    <a:pt x="50" y="67"/>
                    <a:pt x="50" y="82"/>
                    <a:pt x="50" y="98"/>
                  </a:cubicBezTo>
                  <a:cubicBezTo>
                    <a:pt x="66" y="98"/>
                    <a:pt x="82" y="98"/>
                    <a:pt x="97" y="98"/>
                  </a:cubicBezTo>
                  <a:cubicBezTo>
                    <a:pt x="97" y="82"/>
                    <a:pt x="97" y="66"/>
                    <a:pt x="97" y="50"/>
                  </a:cubicBezTo>
                  <a:cubicBezTo>
                    <a:pt x="81" y="50"/>
                    <a:pt x="66" y="50"/>
                    <a:pt x="50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1" name="Freeform 42">
              <a:extLst>
                <a:ext uri="{FF2B5EF4-FFF2-40B4-BE49-F238E27FC236}">
                  <a16:creationId xmlns:a16="http://schemas.microsoft.com/office/drawing/2014/main" id="{9D487C41-D4CD-12FB-D04F-C33C22E350F6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" y="3255963"/>
              <a:ext cx="88900" cy="14288"/>
            </a:xfrm>
            <a:custGeom>
              <a:avLst/>
              <a:gdLst>
                <a:gd name="T0" fmla="*/ 296 w 296"/>
                <a:gd name="T1" fmla="*/ 0 h 47"/>
                <a:gd name="T2" fmla="*/ 296 w 296"/>
                <a:gd name="T3" fmla="*/ 47 h 47"/>
                <a:gd name="T4" fmla="*/ 0 w 296"/>
                <a:gd name="T5" fmla="*/ 47 h 47"/>
                <a:gd name="T6" fmla="*/ 0 w 296"/>
                <a:gd name="T7" fmla="*/ 0 h 47"/>
                <a:gd name="T8" fmla="*/ 296 w 29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7">
                  <a:moveTo>
                    <a:pt x="296" y="0"/>
                  </a:moveTo>
                  <a:cubicBezTo>
                    <a:pt x="296" y="16"/>
                    <a:pt x="296" y="31"/>
                    <a:pt x="296" y="47"/>
                  </a:cubicBezTo>
                  <a:cubicBezTo>
                    <a:pt x="197" y="47"/>
                    <a:pt x="99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98" y="0"/>
                    <a:pt x="196" y="0"/>
                    <a:pt x="2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2" name="Freeform 43">
              <a:extLst>
                <a:ext uri="{FF2B5EF4-FFF2-40B4-BE49-F238E27FC236}">
                  <a16:creationId xmlns:a16="http://schemas.microsoft.com/office/drawing/2014/main" id="{754E098E-E64E-5B15-B9D8-668E3A2DA5D9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3403600"/>
              <a:ext cx="88900" cy="12700"/>
            </a:xfrm>
            <a:custGeom>
              <a:avLst/>
              <a:gdLst>
                <a:gd name="T0" fmla="*/ 0 w 295"/>
                <a:gd name="T1" fmla="*/ 46 h 46"/>
                <a:gd name="T2" fmla="*/ 0 w 295"/>
                <a:gd name="T3" fmla="*/ 0 h 46"/>
                <a:gd name="T4" fmla="*/ 295 w 295"/>
                <a:gd name="T5" fmla="*/ 0 h 46"/>
                <a:gd name="T6" fmla="*/ 295 w 295"/>
                <a:gd name="T7" fmla="*/ 46 h 46"/>
                <a:gd name="T8" fmla="*/ 0 w 295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5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98" y="0"/>
                    <a:pt x="196" y="0"/>
                    <a:pt x="295" y="0"/>
                  </a:cubicBezTo>
                  <a:cubicBezTo>
                    <a:pt x="295" y="15"/>
                    <a:pt x="295" y="30"/>
                    <a:pt x="295" y="46"/>
                  </a:cubicBezTo>
                  <a:cubicBezTo>
                    <a:pt x="198" y="46"/>
                    <a:pt x="99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3" name="Freeform 44">
              <a:extLst>
                <a:ext uri="{FF2B5EF4-FFF2-40B4-BE49-F238E27FC236}">
                  <a16:creationId xmlns:a16="http://schemas.microsoft.com/office/drawing/2014/main" id="{B32E5A37-424C-0CAA-2690-E03AFE2122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3462338"/>
              <a:ext cx="88900" cy="12700"/>
            </a:xfrm>
            <a:custGeom>
              <a:avLst/>
              <a:gdLst>
                <a:gd name="T0" fmla="*/ 296 w 296"/>
                <a:gd name="T1" fmla="*/ 0 h 46"/>
                <a:gd name="T2" fmla="*/ 296 w 296"/>
                <a:gd name="T3" fmla="*/ 46 h 46"/>
                <a:gd name="T4" fmla="*/ 0 w 296"/>
                <a:gd name="T5" fmla="*/ 46 h 46"/>
                <a:gd name="T6" fmla="*/ 0 w 296"/>
                <a:gd name="T7" fmla="*/ 0 h 46"/>
                <a:gd name="T8" fmla="*/ 296 w 29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6">
                  <a:moveTo>
                    <a:pt x="296" y="0"/>
                  </a:moveTo>
                  <a:cubicBezTo>
                    <a:pt x="296" y="16"/>
                    <a:pt x="296" y="30"/>
                    <a:pt x="296" y="46"/>
                  </a:cubicBezTo>
                  <a:cubicBezTo>
                    <a:pt x="198" y="46"/>
                    <a:pt x="99" y="46"/>
                    <a:pt x="0" y="46"/>
                  </a:cubicBezTo>
                  <a:cubicBezTo>
                    <a:pt x="0" y="32"/>
                    <a:pt x="0" y="16"/>
                    <a:pt x="0" y="0"/>
                  </a:cubicBezTo>
                  <a:cubicBezTo>
                    <a:pt x="98" y="0"/>
                    <a:pt x="196" y="0"/>
                    <a:pt x="29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4" name="Freeform 45">
              <a:extLst>
                <a:ext uri="{FF2B5EF4-FFF2-40B4-BE49-F238E27FC236}">
                  <a16:creationId xmlns:a16="http://schemas.microsoft.com/office/drawing/2014/main" id="{B32238EB-541F-60B5-0874-1ED29A2B4E36}"/>
                </a:ext>
              </a:extLst>
            </p:cNvPr>
            <p:cNvSpPr>
              <a:spLocks/>
            </p:cNvSpPr>
            <p:nvPr/>
          </p:nvSpPr>
          <p:spPr bwMode="auto">
            <a:xfrm>
              <a:off x="808038" y="3521075"/>
              <a:ext cx="88900" cy="14288"/>
            </a:xfrm>
            <a:custGeom>
              <a:avLst/>
              <a:gdLst>
                <a:gd name="T0" fmla="*/ 0 w 296"/>
                <a:gd name="T1" fmla="*/ 47 h 47"/>
                <a:gd name="T2" fmla="*/ 0 w 296"/>
                <a:gd name="T3" fmla="*/ 0 h 47"/>
                <a:gd name="T4" fmla="*/ 296 w 296"/>
                <a:gd name="T5" fmla="*/ 0 h 47"/>
                <a:gd name="T6" fmla="*/ 296 w 296"/>
                <a:gd name="T7" fmla="*/ 47 h 47"/>
                <a:gd name="T8" fmla="*/ 0 w 29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6" h="47">
                  <a:moveTo>
                    <a:pt x="0" y="47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99" y="0"/>
                    <a:pt x="197" y="0"/>
                    <a:pt x="296" y="0"/>
                  </a:cubicBezTo>
                  <a:cubicBezTo>
                    <a:pt x="296" y="15"/>
                    <a:pt x="296" y="31"/>
                    <a:pt x="296" y="47"/>
                  </a:cubicBezTo>
                  <a:cubicBezTo>
                    <a:pt x="197" y="47"/>
                    <a:pt x="99" y="47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5" name="Freeform 46">
              <a:extLst>
                <a:ext uri="{FF2B5EF4-FFF2-40B4-BE49-F238E27FC236}">
                  <a16:creationId xmlns:a16="http://schemas.microsoft.com/office/drawing/2014/main" id="{08E42CB1-F8D5-CDE2-230B-9DE21BD74C3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" y="3284538"/>
              <a:ext cx="73025" cy="14288"/>
            </a:xfrm>
            <a:custGeom>
              <a:avLst/>
              <a:gdLst>
                <a:gd name="T0" fmla="*/ 0 w 246"/>
                <a:gd name="T1" fmla="*/ 47 h 47"/>
                <a:gd name="T2" fmla="*/ 0 w 246"/>
                <a:gd name="T3" fmla="*/ 0 h 47"/>
                <a:gd name="T4" fmla="*/ 246 w 246"/>
                <a:gd name="T5" fmla="*/ 0 h 47"/>
                <a:gd name="T6" fmla="*/ 246 w 246"/>
                <a:gd name="T7" fmla="*/ 47 h 47"/>
                <a:gd name="T8" fmla="*/ 0 w 2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6" h="47">
                  <a:moveTo>
                    <a:pt x="0" y="47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82" y="0"/>
                    <a:pt x="164" y="0"/>
                    <a:pt x="246" y="0"/>
                  </a:cubicBezTo>
                  <a:cubicBezTo>
                    <a:pt x="246" y="16"/>
                    <a:pt x="246" y="31"/>
                    <a:pt x="246" y="47"/>
                  </a:cubicBezTo>
                  <a:cubicBezTo>
                    <a:pt x="164" y="47"/>
                    <a:pt x="83" y="47"/>
                    <a:pt x="0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6" name="Freeform 47">
              <a:extLst>
                <a:ext uri="{FF2B5EF4-FFF2-40B4-BE49-F238E27FC236}">
                  <a16:creationId xmlns:a16="http://schemas.microsoft.com/office/drawing/2014/main" id="{C812A3C1-9E81-8D75-9ACF-3869F7D08C05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" y="3314700"/>
              <a:ext cx="58738" cy="14288"/>
            </a:xfrm>
            <a:custGeom>
              <a:avLst/>
              <a:gdLst>
                <a:gd name="T0" fmla="*/ 197 w 197"/>
                <a:gd name="T1" fmla="*/ 0 h 47"/>
                <a:gd name="T2" fmla="*/ 197 w 197"/>
                <a:gd name="T3" fmla="*/ 47 h 47"/>
                <a:gd name="T4" fmla="*/ 0 w 197"/>
                <a:gd name="T5" fmla="*/ 47 h 47"/>
                <a:gd name="T6" fmla="*/ 0 w 197"/>
                <a:gd name="T7" fmla="*/ 0 h 47"/>
                <a:gd name="T8" fmla="*/ 197 w 197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7" h="47">
                  <a:moveTo>
                    <a:pt x="197" y="0"/>
                  </a:moveTo>
                  <a:cubicBezTo>
                    <a:pt x="197" y="16"/>
                    <a:pt x="197" y="31"/>
                    <a:pt x="197" y="47"/>
                  </a:cubicBezTo>
                  <a:cubicBezTo>
                    <a:pt x="131" y="47"/>
                    <a:pt x="6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65" y="0"/>
                    <a:pt x="130" y="0"/>
                    <a:pt x="19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7" name="Freeform 48">
              <a:extLst>
                <a:ext uri="{FF2B5EF4-FFF2-40B4-BE49-F238E27FC236}">
                  <a16:creationId xmlns:a16="http://schemas.microsoft.com/office/drawing/2014/main" id="{401B088D-E9F8-2ED1-D10C-F1A403753BF1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" y="3343275"/>
              <a:ext cx="14288" cy="14288"/>
            </a:xfrm>
            <a:custGeom>
              <a:avLst/>
              <a:gdLst>
                <a:gd name="T0" fmla="*/ 48 w 48"/>
                <a:gd name="T1" fmla="*/ 0 h 48"/>
                <a:gd name="T2" fmla="*/ 48 w 48"/>
                <a:gd name="T3" fmla="*/ 48 h 48"/>
                <a:gd name="T4" fmla="*/ 0 w 48"/>
                <a:gd name="T5" fmla="*/ 48 h 48"/>
                <a:gd name="T6" fmla="*/ 0 w 48"/>
                <a:gd name="T7" fmla="*/ 0 h 48"/>
                <a:gd name="T8" fmla="*/ 48 w 48"/>
                <a:gd name="T9" fmla="*/ 0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0"/>
                  </a:moveTo>
                  <a:cubicBezTo>
                    <a:pt x="48" y="16"/>
                    <a:pt x="48" y="32"/>
                    <a:pt x="48" y="48"/>
                  </a:cubicBezTo>
                  <a:cubicBezTo>
                    <a:pt x="32" y="48"/>
                    <a:pt x="17" y="48"/>
                    <a:pt x="0" y="48"/>
                  </a:cubicBezTo>
                  <a:cubicBezTo>
                    <a:pt x="0" y="32"/>
                    <a:pt x="0" y="17"/>
                    <a:pt x="0" y="0"/>
                  </a:cubicBezTo>
                  <a:cubicBezTo>
                    <a:pt x="16" y="0"/>
                    <a:pt x="31" y="0"/>
                    <a:pt x="4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28" name="Freeform 49">
              <a:extLst>
                <a:ext uri="{FF2B5EF4-FFF2-40B4-BE49-F238E27FC236}">
                  <a16:creationId xmlns:a16="http://schemas.microsoft.com/office/drawing/2014/main" id="{6EB2711A-1CFD-06FB-F33D-9F387F101124}"/>
                </a:ext>
              </a:extLst>
            </p:cNvPr>
            <p:cNvSpPr>
              <a:spLocks/>
            </p:cNvSpPr>
            <p:nvPr/>
          </p:nvSpPr>
          <p:spPr bwMode="auto">
            <a:xfrm>
              <a:off x="779463" y="3343275"/>
              <a:ext cx="14288" cy="14288"/>
            </a:xfrm>
            <a:custGeom>
              <a:avLst/>
              <a:gdLst>
                <a:gd name="T0" fmla="*/ 0 w 48"/>
                <a:gd name="T1" fmla="*/ 0 h 47"/>
                <a:gd name="T2" fmla="*/ 48 w 48"/>
                <a:gd name="T3" fmla="*/ 0 h 47"/>
                <a:gd name="T4" fmla="*/ 48 w 48"/>
                <a:gd name="T5" fmla="*/ 47 h 47"/>
                <a:gd name="T6" fmla="*/ 0 w 48"/>
                <a:gd name="T7" fmla="*/ 47 h 47"/>
                <a:gd name="T8" fmla="*/ 0 w 48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7">
                  <a:moveTo>
                    <a:pt x="0" y="0"/>
                  </a:moveTo>
                  <a:cubicBezTo>
                    <a:pt x="17" y="0"/>
                    <a:pt x="32" y="0"/>
                    <a:pt x="48" y="0"/>
                  </a:cubicBezTo>
                  <a:cubicBezTo>
                    <a:pt x="48" y="16"/>
                    <a:pt x="48" y="31"/>
                    <a:pt x="48" y="47"/>
                  </a:cubicBezTo>
                  <a:cubicBezTo>
                    <a:pt x="32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29" name="Group 528">
            <a:extLst>
              <a:ext uri="{FF2B5EF4-FFF2-40B4-BE49-F238E27FC236}">
                <a16:creationId xmlns:a16="http://schemas.microsoft.com/office/drawing/2014/main" id="{BCCF03B4-03E6-FF8E-EB8D-251B2F812554}"/>
              </a:ext>
            </a:extLst>
          </p:cNvPr>
          <p:cNvGrpSpPr/>
          <p:nvPr/>
        </p:nvGrpSpPr>
        <p:grpSpPr>
          <a:xfrm>
            <a:off x="3146061" y="4952920"/>
            <a:ext cx="374651" cy="457200"/>
            <a:chOff x="1346200" y="3181350"/>
            <a:chExt cx="374650" cy="457200"/>
          </a:xfrm>
          <a:solidFill>
            <a:srgbClr val="43266B"/>
          </a:solidFill>
        </p:grpSpPr>
        <p:sp>
          <p:nvSpPr>
            <p:cNvPr id="530" name="Freeform 50">
              <a:extLst>
                <a:ext uri="{FF2B5EF4-FFF2-40B4-BE49-F238E27FC236}">
                  <a16:creationId xmlns:a16="http://schemas.microsoft.com/office/drawing/2014/main" id="{1634A900-7661-7919-EAFE-6A767DA6BFD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346200" y="3181350"/>
              <a:ext cx="374650" cy="457200"/>
            </a:xfrm>
            <a:custGeom>
              <a:avLst/>
              <a:gdLst>
                <a:gd name="T0" fmla="*/ 21 w 1260"/>
                <a:gd name="T1" fmla="*/ 0 h 1536"/>
                <a:gd name="T2" fmla="*/ 1239 w 1260"/>
                <a:gd name="T3" fmla="*/ 0 h 1536"/>
                <a:gd name="T4" fmla="*/ 1260 w 1260"/>
                <a:gd name="T5" fmla="*/ 41 h 1536"/>
                <a:gd name="T6" fmla="*/ 1260 w 1260"/>
                <a:gd name="T7" fmla="*/ 1495 h 1536"/>
                <a:gd name="T8" fmla="*/ 1219 w 1260"/>
                <a:gd name="T9" fmla="*/ 1536 h 1536"/>
                <a:gd name="T10" fmla="*/ 41 w 1260"/>
                <a:gd name="T11" fmla="*/ 1536 h 1536"/>
                <a:gd name="T12" fmla="*/ 0 w 1260"/>
                <a:gd name="T13" fmla="*/ 1495 h 1536"/>
                <a:gd name="T14" fmla="*/ 0 w 1260"/>
                <a:gd name="T15" fmla="*/ 41 h 1536"/>
                <a:gd name="T16" fmla="*/ 21 w 1260"/>
                <a:gd name="T17" fmla="*/ 0 h 1536"/>
                <a:gd name="T18" fmla="*/ 985 w 1260"/>
                <a:gd name="T19" fmla="*/ 192 h 1536"/>
                <a:gd name="T20" fmla="*/ 843 w 1260"/>
                <a:gd name="T21" fmla="*/ 277 h 1536"/>
                <a:gd name="T22" fmla="*/ 404 w 1260"/>
                <a:gd name="T23" fmla="*/ 276 h 1536"/>
                <a:gd name="T24" fmla="*/ 279 w 1260"/>
                <a:gd name="T25" fmla="*/ 200 h 1536"/>
                <a:gd name="T26" fmla="*/ 271 w 1260"/>
                <a:gd name="T27" fmla="*/ 192 h 1536"/>
                <a:gd name="T28" fmla="*/ 192 w 1260"/>
                <a:gd name="T29" fmla="*/ 192 h 1536"/>
                <a:gd name="T30" fmla="*/ 192 w 1260"/>
                <a:gd name="T31" fmla="*/ 212 h 1536"/>
                <a:gd name="T32" fmla="*/ 192 w 1260"/>
                <a:gd name="T33" fmla="*/ 620 h 1536"/>
                <a:gd name="T34" fmla="*/ 192 w 1260"/>
                <a:gd name="T35" fmla="*/ 637 h 1536"/>
                <a:gd name="T36" fmla="*/ 162 w 1260"/>
                <a:gd name="T37" fmla="*/ 663 h 1536"/>
                <a:gd name="T38" fmla="*/ 132 w 1260"/>
                <a:gd name="T39" fmla="*/ 636 h 1536"/>
                <a:gd name="T40" fmla="*/ 132 w 1260"/>
                <a:gd name="T41" fmla="*/ 621 h 1536"/>
                <a:gd name="T42" fmla="*/ 132 w 1260"/>
                <a:gd name="T43" fmla="*/ 203 h 1536"/>
                <a:gd name="T44" fmla="*/ 132 w 1260"/>
                <a:gd name="T45" fmla="*/ 167 h 1536"/>
                <a:gd name="T46" fmla="*/ 167 w 1260"/>
                <a:gd name="T47" fmla="*/ 132 h 1536"/>
                <a:gd name="T48" fmla="*/ 254 w 1260"/>
                <a:gd name="T49" fmla="*/ 132 h 1536"/>
                <a:gd name="T50" fmla="*/ 267 w 1260"/>
                <a:gd name="T51" fmla="*/ 131 h 1536"/>
                <a:gd name="T52" fmla="*/ 267 w 1260"/>
                <a:gd name="T53" fmla="*/ 61 h 1536"/>
                <a:gd name="T54" fmla="*/ 61 w 1260"/>
                <a:gd name="T55" fmla="*/ 61 h 1536"/>
                <a:gd name="T56" fmla="*/ 61 w 1260"/>
                <a:gd name="T57" fmla="*/ 1475 h 1536"/>
                <a:gd name="T58" fmla="*/ 1199 w 1260"/>
                <a:gd name="T59" fmla="*/ 1475 h 1536"/>
                <a:gd name="T60" fmla="*/ 1199 w 1260"/>
                <a:gd name="T61" fmla="*/ 61 h 1536"/>
                <a:gd name="T62" fmla="*/ 993 w 1260"/>
                <a:gd name="T63" fmla="*/ 61 h 1536"/>
                <a:gd name="T64" fmla="*/ 993 w 1260"/>
                <a:gd name="T65" fmla="*/ 132 h 1536"/>
                <a:gd name="T66" fmla="*/ 1088 w 1260"/>
                <a:gd name="T67" fmla="*/ 132 h 1536"/>
                <a:gd name="T68" fmla="*/ 1128 w 1260"/>
                <a:gd name="T69" fmla="*/ 172 h 1536"/>
                <a:gd name="T70" fmla="*/ 1128 w 1260"/>
                <a:gd name="T71" fmla="*/ 1364 h 1536"/>
                <a:gd name="T72" fmla="*/ 1087 w 1260"/>
                <a:gd name="T73" fmla="*/ 1404 h 1536"/>
                <a:gd name="T74" fmla="*/ 173 w 1260"/>
                <a:gd name="T75" fmla="*/ 1404 h 1536"/>
                <a:gd name="T76" fmla="*/ 132 w 1260"/>
                <a:gd name="T77" fmla="*/ 1364 h 1536"/>
                <a:gd name="T78" fmla="*/ 132 w 1260"/>
                <a:gd name="T79" fmla="*/ 913 h 1536"/>
                <a:gd name="T80" fmla="*/ 132 w 1260"/>
                <a:gd name="T81" fmla="*/ 899 h 1536"/>
                <a:gd name="T82" fmla="*/ 161 w 1260"/>
                <a:gd name="T83" fmla="*/ 873 h 1536"/>
                <a:gd name="T84" fmla="*/ 192 w 1260"/>
                <a:gd name="T85" fmla="*/ 899 h 1536"/>
                <a:gd name="T86" fmla="*/ 192 w 1260"/>
                <a:gd name="T87" fmla="*/ 916 h 1536"/>
                <a:gd name="T88" fmla="*/ 192 w 1260"/>
                <a:gd name="T89" fmla="*/ 1325 h 1536"/>
                <a:gd name="T90" fmla="*/ 192 w 1260"/>
                <a:gd name="T91" fmla="*/ 1343 h 1536"/>
                <a:gd name="T92" fmla="*/ 1067 w 1260"/>
                <a:gd name="T93" fmla="*/ 1343 h 1536"/>
                <a:gd name="T94" fmla="*/ 1067 w 1260"/>
                <a:gd name="T95" fmla="*/ 192 h 1536"/>
                <a:gd name="T96" fmla="*/ 985 w 1260"/>
                <a:gd name="T97" fmla="*/ 192 h 1536"/>
                <a:gd name="T98" fmla="*/ 931 w 1260"/>
                <a:gd name="T99" fmla="*/ 61 h 1536"/>
                <a:gd name="T100" fmla="*/ 328 w 1260"/>
                <a:gd name="T101" fmla="*/ 61 h 1536"/>
                <a:gd name="T102" fmla="*/ 328 w 1260"/>
                <a:gd name="T103" fmla="*/ 143 h 1536"/>
                <a:gd name="T104" fmla="*/ 402 w 1260"/>
                <a:gd name="T105" fmla="*/ 216 h 1536"/>
                <a:gd name="T106" fmla="*/ 666 w 1260"/>
                <a:gd name="T107" fmla="*/ 216 h 1536"/>
                <a:gd name="T108" fmla="*/ 864 w 1260"/>
                <a:gd name="T109" fmla="*/ 216 h 1536"/>
                <a:gd name="T110" fmla="*/ 931 w 1260"/>
                <a:gd name="T111" fmla="*/ 155 h 1536"/>
                <a:gd name="T112" fmla="*/ 931 w 1260"/>
                <a:gd name="T113" fmla="*/ 61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260" h="1536">
                  <a:moveTo>
                    <a:pt x="21" y="0"/>
                  </a:moveTo>
                  <a:cubicBezTo>
                    <a:pt x="427" y="0"/>
                    <a:pt x="833" y="0"/>
                    <a:pt x="1239" y="0"/>
                  </a:cubicBezTo>
                  <a:cubicBezTo>
                    <a:pt x="1255" y="9"/>
                    <a:pt x="1260" y="22"/>
                    <a:pt x="1260" y="41"/>
                  </a:cubicBezTo>
                  <a:cubicBezTo>
                    <a:pt x="1260" y="526"/>
                    <a:pt x="1260" y="1010"/>
                    <a:pt x="1260" y="1495"/>
                  </a:cubicBezTo>
                  <a:cubicBezTo>
                    <a:pt x="1260" y="1527"/>
                    <a:pt x="1251" y="1536"/>
                    <a:pt x="1219" y="1536"/>
                  </a:cubicBezTo>
                  <a:cubicBezTo>
                    <a:pt x="826" y="1536"/>
                    <a:pt x="434" y="1536"/>
                    <a:pt x="41" y="1536"/>
                  </a:cubicBezTo>
                  <a:cubicBezTo>
                    <a:pt x="9" y="1536"/>
                    <a:pt x="0" y="1527"/>
                    <a:pt x="0" y="1495"/>
                  </a:cubicBezTo>
                  <a:cubicBezTo>
                    <a:pt x="0" y="1010"/>
                    <a:pt x="0" y="526"/>
                    <a:pt x="0" y="41"/>
                  </a:cubicBezTo>
                  <a:cubicBezTo>
                    <a:pt x="0" y="22"/>
                    <a:pt x="5" y="9"/>
                    <a:pt x="21" y="0"/>
                  </a:cubicBezTo>
                  <a:close/>
                  <a:moveTo>
                    <a:pt x="985" y="192"/>
                  </a:moveTo>
                  <a:cubicBezTo>
                    <a:pt x="958" y="254"/>
                    <a:pt x="909" y="277"/>
                    <a:pt x="843" y="277"/>
                  </a:cubicBezTo>
                  <a:cubicBezTo>
                    <a:pt x="697" y="275"/>
                    <a:pt x="550" y="276"/>
                    <a:pt x="404" y="276"/>
                  </a:cubicBezTo>
                  <a:cubicBezTo>
                    <a:pt x="346" y="276"/>
                    <a:pt x="304" y="252"/>
                    <a:pt x="279" y="200"/>
                  </a:cubicBezTo>
                  <a:cubicBezTo>
                    <a:pt x="277" y="197"/>
                    <a:pt x="274" y="192"/>
                    <a:pt x="271" y="192"/>
                  </a:cubicBezTo>
                  <a:cubicBezTo>
                    <a:pt x="245" y="192"/>
                    <a:pt x="219" y="192"/>
                    <a:pt x="192" y="192"/>
                  </a:cubicBezTo>
                  <a:cubicBezTo>
                    <a:pt x="192" y="200"/>
                    <a:pt x="192" y="206"/>
                    <a:pt x="192" y="212"/>
                  </a:cubicBezTo>
                  <a:cubicBezTo>
                    <a:pt x="192" y="348"/>
                    <a:pt x="192" y="484"/>
                    <a:pt x="192" y="620"/>
                  </a:cubicBezTo>
                  <a:cubicBezTo>
                    <a:pt x="192" y="626"/>
                    <a:pt x="192" y="631"/>
                    <a:pt x="192" y="637"/>
                  </a:cubicBezTo>
                  <a:cubicBezTo>
                    <a:pt x="190" y="652"/>
                    <a:pt x="177" y="663"/>
                    <a:pt x="162" y="663"/>
                  </a:cubicBezTo>
                  <a:cubicBezTo>
                    <a:pt x="147" y="663"/>
                    <a:pt x="134" y="652"/>
                    <a:pt x="132" y="636"/>
                  </a:cubicBezTo>
                  <a:cubicBezTo>
                    <a:pt x="132" y="631"/>
                    <a:pt x="132" y="626"/>
                    <a:pt x="132" y="621"/>
                  </a:cubicBezTo>
                  <a:cubicBezTo>
                    <a:pt x="132" y="482"/>
                    <a:pt x="132" y="342"/>
                    <a:pt x="132" y="203"/>
                  </a:cubicBezTo>
                  <a:cubicBezTo>
                    <a:pt x="132" y="191"/>
                    <a:pt x="132" y="179"/>
                    <a:pt x="132" y="167"/>
                  </a:cubicBezTo>
                  <a:cubicBezTo>
                    <a:pt x="132" y="143"/>
                    <a:pt x="143" y="132"/>
                    <a:pt x="167" y="132"/>
                  </a:cubicBezTo>
                  <a:cubicBezTo>
                    <a:pt x="196" y="132"/>
                    <a:pt x="225" y="132"/>
                    <a:pt x="254" y="132"/>
                  </a:cubicBezTo>
                  <a:cubicBezTo>
                    <a:pt x="258" y="132"/>
                    <a:pt x="263" y="131"/>
                    <a:pt x="267" y="131"/>
                  </a:cubicBezTo>
                  <a:cubicBezTo>
                    <a:pt x="267" y="107"/>
                    <a:pt x="267" y="84"/>
                    <a:pt x="267" y="61"/>
                  </a:cubicBezTo>
                  <a:cubicBezTo>
                    <a:pt x="198" y="61"/>
                    <a:pt x="129" y="61"/>
                    <a:pt x="61" y="61"/>
                  </a:cubicBezTo>
                  <a:cubicBezTo>
                    <a:pt x="61" y="533"/>
                    <a:pt x="61" y="1004"/>
                    <a:pt x="61" y="1475"/>
                  </a:cubicBezTo>
                  <a:cubicBezTo>
                    <a:pt x="441" y="1475"/>
                    <a:pt x="820" y="1475"/>
                    <a:pt x="1199" y="1475"/>
                  </a:cubicBezTo>
                  <a:cubicBezTo>
                    <a:pt x="1199" y="1003"/>
                    <a:pt x="1199" y="532"/>
                    <a:pt x="1199" y="61"/>
                  </a:cubicBezTo>
                  <a:cubicBezTo>
                    <a:pt x="1130" y="61"/>
                    <a:pt x="1062" y="61"/>
                    <a:pt x="993" y="61"/>
                  </a:cubicBezTo>
                  <a:cubicBezTo>
                    <a:pt x="993" y="85"/>
                    <a:pt x="993" y="108"/>
                    <a:pt x="993" y="132"/>
                  </a:cubicBezTo>
                  <a:cubicBezTo>
                    <a:pt x="1026" y="132"/>
                    <a:pt x="1057" y="132"/>
                    <a:pt x="1088" y="132"/>
                  </a:cubicBezTo>
                  <a:cubicBezTo>
                    <a:pt x="1118" y="132"/>
                    <a:pt x="1128" y="142"/>
                    <a:pt x="1128" y="172"/>
                  </a:cubicBezTo>
                  <a:cubicBezTo>
                    <a:pt x="1128" y="569"/>
                    <a:pt x="1128" y="966"/>
                    <a:pt x="1128" y="1364"/>
                  </a:cubicBezTo>
                  <a:cubicBezTo>
                    <a:pt x="1128" y="1395"/>
                    <a:pt x="1118" y="1404"/>
                    <a:pt x="1087" y="1404"/>
                  </a:cubicBezTo>
                  <a:cubicBezTo>
                    <a:pt x="782" y="1404"/>
                    <a:pt x="478" y="1404"/>
                    <a:pt x="173" y="1404"/>
                  </a:cubicBezTo>
                  <a:cubicBezTo>
                    <a:pt x="142" y="1404"/>
                    <a:pt x="132" y="1395"/>
                    <a:pt x="132" y="1364"/>
                  </a:cubicBezTo>
                  <a:cubicBezTo>
                    <a:pt x="132" y="1213"/>
                    <a:pt x="132" y="1063"/>
                    <a:pt x="132" y="913"/>
                  </a:cubicBezTo>
                  <a:cubicBezTo>
                    <a:pt x="132" y="908"/>
                    <a:pt x="132" y="903"/>
                    <a:pt x="132" y="899"/>
                  </a:cubicBezTo>
                  <a:cubicBezTo>
                    <a:pt x="135" y="885"/>
                    <a:pt x="147" y="874"/>
                    <a:pt x="161" y="873"/>
                  </a:cubicBezTo>
                  <a:cubicBezTo>
                    <a:pt x="176" y="873"/>
                    <a:pt x="189" y="884"/>
                    <a:pt x="192" y="899"/>
                  </a:cubicBezTo>
                  <a:cubicBezTo>
                    <a:pt x="192" y="904"/>
                    <a:pt x="192" y="910"/>
                    <a:pt x="192" y="916"/>
                  </a:cubicBezTo>
                  <a:cubicBezTo>
                    <a:pt x="192" y="1052"/>
                    <a:pt x="192" y="1189"/>
                    <a:pt x="192" y="1325"/>
                  </a:cubicBezTo>
                  <a:cubicBezTo>
                    <a:pt x="192" y="1331"/>
                    <a:pt x="192" y="1337"/>
                    <a:pt x="192" y="1343"/>
                  </a:cubicBezTo>
                  <a:cubicBezTo>
                    <a:pt x="485" y="1343"/>
                    <a:pt x="776" y="1343"/>
                    <a:pt x="1067" y="1343"/>
                  </a:cubicBezTo>
                  <a:cubicBezTo>
                    <a:pt x="1067" y="959"/>
                    <a:pt x="1067" y="576"/>
                    <a:pt x="1067" y="192"/>
                  </a:cubicBezTo>
                  <a:cubicBezTo>
                    <a:pt x="1039" y="192"/>
                    <a:pt x="1012" y="192"/>
                    <a:pt x="985" y="192"/>
                  </a:cubicBezTo>
                  <a:close/>
                  <a:moveTo>
                    <a:pt x="931" y="61"/>
                  </a:moveTo>
                  <a:cubicBezTo>
                    <a:pt x="729" y="61"/>
                    <a:pt x="529" y="61"/>
                    <a:pt x="328" y="61"/>
                  </a:cubicBezTo>
                  <a:cubicBezTo>
                    <a:pt x="328" y="89"/>
                    <a:pt x="328" y="116"/>
                    <a:pt x="328" y="143"/>
                  </a:cubicBezTo>
                  <a:cubicBezTo>
                    <a:pt x="329" y="190"/>
                    <a:pt x="355" y="216"/>
                    <a:pt x="402" y="216"/>
                  </a:cubicBezTo>
                  <a:cubicBezTo>
                    <a:pt x="490" y="216"/>
                    <a:pt x="578" y="216"/>
                    <a:pt x="666" y="216"/>
                  </a:cubicBezTo>
                  <a:cubicBezTo>
                    <a:pt x="732" y="216"/>
                    <a:pt x="798" y="216"/>
                    <a:pt x="864" y="216"/>
                  </a:cubicBezTo>
                  <a:cubicBezTo>
                    <a:pt x="901" y="216"/>
                    <a:pt x="929" y="191"/>
                    <a:pt x="931" y="155"/>
                  </a:cubicBezTo>
                  <a:cubicBezTo>
                    <a:pt x="933" y="124"/>
                    <a:pt x="931" y="93"/>
                    <a:pt x="931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1" name="Freeform 51">
              <a:extLst>
                <a:ext uri="{FF2B5EF4-FFF2-40B4-BE49-F238E27FC236}">
                  <a16:creationId xmlns:a16="http://schemas.microsoft.com/office/drawing/2014/main" id="{FC9F4327-8285-3127-3930-61562A91136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305175"/>
              <a:ext cx="106363" cy="17463"/>
            </a:xfrm>
            <a:custGeom>
              <a:avLst/>
              <a:gdLst>
                <a:gd name="T0" fmla="*/ 177 w 357"/>
                <a:gd name="T1" fmla="*/ 60 h 60"/>
                <a:gd name="T2" fmla="*/ 35 w 357"/>
                <a:gd name="T3" fmla="*/ 60 h 60"/>
                <a:gd name="T4" fmla="*/ 0 w 357"/>
                <a:gd name="T5" fmla="*/ 30 h 60"/>
                <a:gd name="T6" fmla="*/ 34 w 357"/>
                <a:gd name="T7" fmla="*/ 0 h 60"/>
                <a:gd name="T8" fmla="*/ 320 w 357"/>
                <a:gd name="T9" fmla="*/ 0 h 60"/>
                <a:gd name="T10" fmla="*/ 354 w 357"/>
                <a:gd name="T11" fmla="*/ 25 h 60"/>
                <a:gd name="T12" fmla="*/ 321 w 357"/>
                <a:gd name="T13" fmla="*/ 60 h 60"/>
                <a:gd name="T14" fmla="*/ 177 w 357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77" y="60"/>
                  </a:moveTo>
                  <a:cubicBezTo>
                    <a:pt x="130" y="60"/>
                    <a:pt x="82" y="60"/>
                    <a:pt x="35" y="60"/>
                  </a:cubicBezTo>
                  <a:cubicBezTo>
                    <a:pt x="13" y="60"/>
                    <a:pt x="0" y="48"/>
                    <a:pt x="0" y="30"/>
                  </a:cubicBezTo>
                  <a:cubicBezTo>
                    <a:pt x="0" y="12"/>
                    <a:pt x="13" y="0"/>
                    <a:pt x="34" y="0"/>
                  </a:cubicBezTo>
                  <a:cubicBezTo>
                    <a:pt x="129" y="0"/>
                    <a:pt x="225" y="0"/>
                    <a:pt x="320" y="0"/>
                  </a:cubicBezTo>
                  <a:cubicBezTo>
                    <a:pt x="339" y="0"/>
                    <a:pt x="352" y="10"/>
                    <a:pt x="354" y="25"/>
                  </a:cubicBezTo>
                  <a:cubicBezTo>
                    <a:pt x="357" y="45"/>
                    <a:pt x="343" y="60"/>
                    <a:pt x="321" y="60"/>
                  </a:cubicBezTo>
                  <a:cubicBezTo>
                    <a:pt x="273" y="60"/>
                    <a:pt x="225" y="60"/>
                    <a:pt x="17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2" name="Freeform 52">
              <a:extLst>
                <a:ext uri="{FF2B5EF4-FFF2-40B4-BE49-F238E27FC236}">
                  <a16:creationId xmlns:a16="http://schemas.microsoft.com/office/drawing/2014/main" id="{D5D6064E-BC88-3CF3-8632-3C75BE5203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343275"/>
              <a:ext cx="106363" cy="19050"/>
            </a:xfrm>
            <a:custGeom>
              <a:avLst/>
              <a:gdLst>
                <a:gd name="T0" fmla="*/ 178 w 358"/>
                <a:gd name="T1" fmla="*/ 60 h 60"/>
                <a:gd name="T2" fmla="*/ 33 w 358"/>
                <a:gd name="T3" fmla="*/ 60 h 60"/>
                <a:gd name="T4" fmla="*/ 1 w 358"/>
                <a:gd name="T5" fmla="*/ 31 h 60"/>
                <a:gd name="T6" fmla="*/ 27 w 358"/>
                <a:gd name="T7" fmla="*/ 0 h 60"/>
                <a:gd name="T8" fmla="*/ 35 w 358"/>
                <a:gd name="T9" fmla="*/ 0 h 60"/>
                <a:gd name="T10" fmla="*/ 321 w 358"/>
                <a:gd name="T11" fmla="*/ 0 h 60"/>
                <a:gd name="T12" fmla="*/ 355 w 358"/>
                <a:gd name="T13" fmla="*/ 25 h 60"/>
                <a:gd name="T14" fmla="*/ 322 w 358"/>
                <a:gd name="T15" fmla="*/ 60 h 60"/>
                <a:gd name="T16" fmla="*/ 178 w 358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8" h="60">
                  <a:moveTo>
                    <a:pt x="178" y="60"/>
                  </a:moveTo>
                  <a:cubicBezTo>
                    <a:pt x="130" y="60"/>
                    <a:pt x="81" y="60"/>
                    <a:pt x="33" y="60"/>
                  </a:cubicBezTo>
                  <a:cubicBezTo>
                    <a:pt x="14" y="60"/>
                    <a:pt x="1" y="48"/>
                    <a:pt x="1" y="31"/>
                  </a:cubicBezTo>
                  <a:cubicBezTo>
                    <a:pt x="0" y="15"/>
                    <a:pt x="11" y="2"/>
                    <a:pt x="27" y="0"/>
                  </a:cubicBezTo>
                  <a:cubicBezTo>
                    <a:pt x="30" y="0"/>
                    <a:pt x="32" y="0"/>
                    <a:pt x="35" y="0"/>
                  </a:cubicBezTo>
                  <a:cubicBezTo>
                    <a:pt x="130" y="0"/>
                    <a:pt x="226" y="0"/>
                    <a:pt x="321" y="0"/>
                  </a:cubicBezTo>
                  <a:cubicBezTo>
                    <a:pt x="340" y="0"/>
                    <a:pt x="352" y="9"/>
                    <a:pt x="355" y="25"/>
                  </a:cubicBezTo>
                  <a:cubicBezTo>
                    <a:pt x="358" y="45"/>
                    <a:pt x="344" y="60"/>
                    <a:pt x="322" y="60"/>
                  </a:cubicBezTo>
                  <a:cubicBezTo>
                    <a:pt x="274" y="60"/>
                    <a:pt x="226" y="60"/>
                    <a:pt x="178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3" name="Freeform 53">
              <a:extLst>
                <a:ext uri="{FF2B5EF4-FFF2-40B4-BE49-F238E27FC236}">
                  <a16:creationId xmlns:a16="http://schemas.microsoft.com/office/drawing/2014/main" id="{A31DF6AF-21D6-056F-BC65-6E85FCFC7F7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394075"/>
              <a:ext cx="106363" cy="17463"/>
            </a:xfrm>
            <a:custGeom>
              <a:avLst/>
              <a:gdLst>
                <a:gd name="T0" fmla="*/ 180 w 357"/>
                <a:gd name="T1" fmla="*/ 0 h 60"/>
                <a:gd name="T2" fmla="*/ 321 w 357"/>
                <a:gd name="T3" fmla="*/ 0 h 60"/>
                <a:gd name="T4" fmla="*/ 357 w 357"/>
                <a:gd name="T5" fmla="*/ 30 h 60"/>
                <a:gd name="T6" fmla="*/ 320 w 357"/>
                <a:gd name="T7" fmla="*/ 60 h 60"/>
                <a:gd name="T8" fmla="*/ 39 w 357"/>
                <a:gd name="T9" fmla="*/ 60 h 60"/>
                <a:gd name="T10" fmla="*/ 3 w 357"/>
                <a:gd name="T11" fmla="*/ 35 h 60"/>
                <a:gd name="T12" fmla="*/ 36 w 357"/>
                <a:gd name="T13" fmla="*/ 0 h 60"/>
                <a:gd name="T14" fmla="*/ 180 w 357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80" y="0"/>
                  </a:moveTo>
                  <a:cubicBezTo>
                    <a:pt x="227" y="0"/>
                    <a:pt x="274" y="0"/>
                    <a:pt x="321" y="0"/>
                  </a:cubicBezTo>
                  <a:cubicBezTo>
                    <a:pt x="344" y="0"/>
                    <a:pt x="357" y="11"/>
                    <a:pt x="357" y="30"/>
                  </a:cubicBezTo>
                  <a:cubicBezTo>
                    <a:pt x="357" y="49"/>
                    <a:pt x="344" y="60"/>
                    <a:pt x="320" y="60"/>
                  </a:cubicBezTo>
                  <a:cubicBezTo>
                    <a:pt x="226" y="60"/>
                    <a:pt x="132" y="60"/>
                    <a:pt x="39" y="60"/>
                  </a:cubicBezTo>
                  <a:cubicBezTo>
                    <a:pt x="18" y="60"/>
                    <a:pt x="6" y="51"/>
                    <a:pt x="3" y="35"/>
                  </a:cubicBezTo>
                  <a:cubicBezTo>
                    <a:pt x="0" y="15"/>
                    <a:pt x="14" y="0"/>
                    <a:pt x="36" y="0"/>
                  </a:cubicBezTo>
                  <a:cubicBezTo>
                    <a:pt x="84" y="0"/>
                    <a:pt x="132" y="0"/>
                    <a:pt x="1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4" name="Freeform 54">
              <a:extLst>
                <a:ext uri="{FF2B5EF4-FFF2-40B4-BE49-F238E27FC236}">
                  <a16:creationId xmlns:a16="http://schemas.microsoft.com/office/drawing/2014/main" id="{1882C061-5A5E-F913-C25B-008E6FA4F5A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33763"/>
              <a:ext cx="106363" cy="17463"/>
            </a:xfrm>
            <a:custGeom>
              <a:avLst/>
              <a:gdLst>
                <a:gd name="T0" fmla="*/ 176 w 354"/>
                <a:gd name="T1" fmla="*/ 60 h 60"/>
                <a:gd name="T2" fmla="*/ 32 w 354"/>
                <a:gd name="T3" fmla="*/ 60 h 60"/>
                <a:gd name="T4" fmla="*/ 0 w 354"/>
                <a:gd name="T5" fmla="*/ 30 h 60"/>
                <a:gd name="T6" fmla="*/ 33 w 354"/>
                <a:gd name="T7" fmla="*/ 0 h 60"/>
                <a:gd name="T8" fmla="*/ 184 w 354"/>
                <a:gd name="T9" fmla="*/ 0 h 60"/>
                <a:gd name="T10" fmla="*/ 315 w 354"/>
                <a:gd name="T11" fmla="*/ 0 h 60"/>
                <a:gd name="T12" fmla="*/ 354 w 354"/>
                <a:gd name="T13" fmla="*/ 30 h 60"/>
                <a:gd name="T14" fmla="*/ 314 w 354"/>
                <a:gd name="T15" fmla="*/ 60 h 60"/>
                <a:gd name="T16" fmla="*/ 176 w 354"/>
                <a:gd name="T17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54" h="60">
                  <a:moveTo>
                    <a:pt x="176" y="60"/>
                  </a:moveTo>
                  <a:cubicBezTo>
                    <a:pt x="128" y="60"/>
                    <a:pt x="80" y="60"/>
                    <a:pt x="32" y="60"/>
                  </a:cubicBezTo>
                  <a:cubicBezTo>
                    <a:pt x="13" y="60"/>
                    <a:pt x="0" y="48"/>
                    <a:pt x="0" y="30"/>
                  </a:cubicBezTo>
                  <a:cubicBezTo>
                    <a:pt x="0" y="12"/>
                    <a:pt x="12" y="0"/>
                    <a:pt x="33" y="0"/>
                  </a:cubicBezTo>
                  <a:cubicBezTo>
                    <a:pt x="84" y="0"/>
                    <a:pt x="134" y="0"/>
                    <a:pt x="184" y="0"/>
                  </a:cubicBezTo>
                  <a:cubicBezTo>
                    <a:pt x="228" y="0"/>
                    <a:pt x="271" y="0"/>
                    <a:pt x="315" y="0"/>
                  </a:cubicBezTo>
                  <a:cubicBezTo>
                    <a:pt x="341" y="0"/>
                    <a:pt x="354" y="10"/>
                    <a:pt x="354" y="30"/>
                  </a:cubicBezTo>
                  <a:cubicBezTo>
                    <a:pt x="354" y="50"/>
                    <a:pt x="341" y="60"/>
                    <a:pt x="314" y="60"/>
                  </a:cubicBezTo>
                  <a:cubicBezTo>
                    <a:pt x="268" y="60"/>
                    <a:pt x="222" y="60"/>
                    <a:pt x="176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5" name="Freeform 55">
              <a:extLst>
                <a:ext uri="{FF2B5EF4-FFF2-40B4-BE49-F238E27FC236}">
                  <a16:creationId xmlns:a16="http://schemas.microsoft.com/office/drawing/2014/main" id="{BA1E43F9-DB3A-5658-94C7-461FB9D9800D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482975"/>
              <a:ext cx="106363" cy="17463"/>
            </a:xfrm>
            <a:custGeom>
              <a:avLst/>
              <a:gdLst>
                <a:gd name="T0" fmla="*/ 177 w 356"/>
                <a:gd name="T1" fmla="*/ 60 h 60"/>
                <a:gd name="T2" fmla="*/ 36 w 356"/>
                <a:gd name="T3" fmla="*/ 60 h 60"/>
                <a:gd name="T4" fmla="*/ 0 w 356"/>
                <a:gd name="T5" fmla="*/ 30 h 60"/>
                <a:gd name="T6" fmla="*/ 35 w 356"/>
                <a:gd name="T7" fmla="*/ 0 h 60"/>
                <a:gd name="T8" fmla="*/ 320 w 356"/>
                <a:gd name="T9" fmla="*/ 0 h 60"/>
                <a:gd name="T10" fmla="*/ 354 w 356"/>
                <a:gd name="T11" fmla="*/ 27 h 60"/>
                <a:gd name="T12" fmla="*/ 321 w 356"/>
                <a:gd name="T13" fmla="*/ 60 h 60"/>
                <a:gd name="T14" fmla="*/ 177 w 356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6" h="60">
                  <a:moveTo>
                    <a:pt x="177" y="60"/>
                  </a:moveTo>
                  <a:cubicBezTo>
                    <a:pt x="130" y="60"/>
                    <a:pt x="83" y="60"/>
                    <a:pt x="36" y="60"/>
                  </a:cubicBezTo>
                  <a:cubicBezTo>
                    <a:pt x="13" y="60"/>
                    <a:pt x="0" y="49"/>
                    <a:pt x="0" y="30"/>
                  </a:cubicBezTo>
                  <a:cubicBezTo>
                    <a:pt x="0" y="11"/>
                    <a:pt x="13" y="0"/>
                    <a:pt x="35" y="0"/>
                  </a:cubicBezTo>
                  <a:cubicBezTo>
                    <a:pt x="130" y="0"/>
                    <a:pt x="225" y="0"/>
                    <a:pt x="320" y="0"/>
                  </a:cubicBezTo>
                  <a:cubicBezTo>
                    <a:pt x="340" y="0"/>
                    <a:pt x="352" y="10"/>
                    <a:pt x="354" y="27"/>
                  </a:cubicBezTo>
                  <a:cubicBezTo>
                    <a:pt x="356" y="46"/>
                    <a:pt x="343" y="60"/>
                    <a:pt x="321" y="60"/>
                  </a:cubicBezTo>
                  <a:cubicBezTo>
                    <a:pt x="273" y="60"/>
                    <a:pt x="225" y="60"/>
                    <a:pt x="177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6" name="Freeform 56">
              <a:extLst>
                <a:ext uri="{FF2B5EF4-FFF2-40B4-BE49-F238E27FC236}">
                  <a16:creationId xmlns:a16="http://schemas.microsoft.com/office/drawing/2014/main" id="{09903AED-9943-1F02-3D17-A1527B841F08}"/>
                </a:ext>
              </a:extLst>
            </p:cNvPr>
            <p:cNvSpPr>
              <a:spLocks/>
            </p:cNvSpPr>
            <p:nvPr/>
          </p:nvSpPr>
          <p:spPr bwMode="auto">
            <a:xfrm>
              <a:off x="1519238" y="3522663"/>
              <a:ext cx="106363" cy="17463"/>
            </a:xfrm>
            <a:custGeom>
              <a:avLst/>
              <a:gdLst>
                <a:gd name="T0" fmla="*/ 180 w 357"/>
                <a:gd name="T1" fmla="*/ 0 h 60"/>
                <a:gd name="T2" fmla="*/ 322 w 357"/>
                <a:gd name="T3" fmla="*/ 0 h 60"/>
                <a:gd name="T4" fmla="*/ 357 w 357"/>
                <a:gd name="T5" fmla="*/ 30 h 60"/>
                <a:gd name="T6" fmla="*/ 323 w 357"/>
                <a:gd name="T7" fmla="*/ 60 h 60"/>
                <a:gd name="T8" fmla="*/ 37 w 357"/>
                <a:gd name="T9" fmla="*/ 60 h 60"/>
                <a:gd name="T10" fmla="*/ 3 w 357"/>
                <a:gd name="T11" fmla="*/ 35 h 60"/>
                <a:gd name="T12" fmla="*/ 36 w 357"/>
                <a:gd name="T13" fmla="*/ 0 h 60"/>
                <a:gd name="T14" fmla="*/ 180 w 357"/>
                <a:gd name="T15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357" h="60">
                  <a:moveTo>
                    <a:pt x="180" y="0"/>
                  </a:moveTo>
                  <a:cubicBezTo>
                    <a:pt x="227" y="0"/>
                    <a:pt x="275" y="0"/>
                    <a:pt x="322" y="0"/>
                  </a:cubicBezTo>
                  <a:cubicBezTo>
                    <a:pt x="344" y="0"/>
                    <a:pt x="357" y="12"/>
                    <a:pt x="357" y="30"/>
                  </a:cubicBezTo>
                  <a:cubicBezTo>
                    <a:pt x="357" y="48"/>
                    <a:pt x="344" y="60"/>
                    <a:pt x="323" y="60"/>
                  </a:cubicBezTo>
                  <a:cubicBezTo>
                    <a:pt x="228" y="60"/>
                    <a:pt x="132" y="60"/>
                    <a:pt x="37" y="60"/>
                  </a:cubicBezTo>
                  <a:cubicBezTo>
                    <a:pt x="18" y="60"/>
                    <a:pt x="5" y="50"/>
                    <a:pt x="3" y="35"/>
                  </a:cubicBezTo>
                  <a:cubicBezTo>
                    <a:pt x="0" y="15"/>
                    <a:pt x="14" y="0"/>
                    <a:pt x="36" y="0"/>
                  </a:cubicBezTo>
                  <a:cubicBezTo>
                    <a:pt x="84" y="0"/>
                    <a:pt x="132" y="0"/>
                    <a:pt x="18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7" name="Freeform 57">
              <a:extLst>
                <a:ext uri="{FF2B5EF4-FFF2-40B4-BE49-F238E27FC236}">
                  <a16:creationId xmlns:a16="http://schemas.microsoft.com/office/drawing/2014/main" id="{D5EBA5BD-8772-2138-112B-38257CBBBE3F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3" y="3311525"/>
              <a:ext cx="58738" cy="44450"/>
            </a:xfrm>
            <a:custGeom>
              <a:avLst/>
              <a:gdLst>
                <a:gd name="T0" fmla="*/ 81 w 199"/>
                <a:gd name="T1" fmla="*/ 72 h 146"/>
                <a:gd name="T2" fmla="*/ 141 w 199"/>
                <a:gd name="T3" fmla="*/ 12 h 146"/>
                <a:gd name="T4" fmla="*/ 168 w 199"/>
                <a:gd name="T5" fmla="*/ 1 h 146"/>
                <a:gd name="T6" fmla="*/ 192 w 199"/>
                <a:gd name="T7" fmla="*/ 18 h 146"/>
                <a:gd name="T8" fmla="*/ 188 w 199"/>
                <a:gd name="T9" fmla="*/ 48 h 146"/>
                <a:gd name="T10" fmla="*/ 102 w 199"/>
                <a:gd name="T11" fmla="*/ 135 h 146"/>
                <a:gd name="T12" fmla="*/ 62 w 199"/>
                <a:gd name="T13" fmla="*/ 134 h 146"/>
                <a:gd name="T14" fmla="*/ 11 w 199"/>
                <a:gd name="T15" fmla="*/ 83 h 146"/>
                <a:gd name="T16" fmla="*/ 12 w 199"/>
                <a:gd name="T17" fmla="*/ 43 h 146"/>
                <a:gd name="T18" fmla="*/ 53 w 199"/>
                <a:gd name="T19" fmla="*/ 41 h 146"/>
                <a:gd name="T20" fmla="*/ 81 w 199"/>
                <a:gd name="T21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9" h="146">
                  <a:moveTo>
                    <a:pt x="81" y="72"/>
                  </a:moveTo>
                  <a:cubicBezTo>
                    <a:pt x="103" y="50"/>
                    <a:pt x="121" y="30"/>
                    <a:pt x="141" y="12"/>
                  </a:cubicBezTo>
                  <a:cubicBezTo>
                    <a:pt x="148" y="6"/>
                    <a:pt x="159" y="0"/>
                    <a:pt x="168" y="1"/>
                  </a:cubicBezTo>
                  <a:cubicBezTo>
                    <a:pt x="177" y="2"/>
                    <a:pt x="187" y="10"/>
                    <a:pt x="192" y="18"/>
                  </a:cubicBezTo>
                  <a:cubicBezTo>
                    <a:pt x="199" y="27"/>
                    <a:pt x="197" y="40"/>
                    <a:pt x="188" y="48"/>
                  </a:cubicBezTo>
                  <a:cubicBezTo>
                    <a:pt x="160" y="77"/>
                    <a:pt x="131" y="107"/>
                    <a:pt x="102" y="135"/>
                  </a:cubicBezTo>
                  <a:cubicBezTo>
                    <a:pt x="90" y="146"/>
                    <a:pt x="74" y="146"/>
                    <a:pt x="62" y="134"/>
                  </a:cubicBezTo>
                  <a:cubicBezTo>
                    <a:pt x="45" y="118"/>
                    <a:pt x="28" y="101"/>
                    <a:pt x="11" y="83"/>
                  </a:cubicBezTo>
                  <a:cubicBezTo>
                    <a:pt x="0" y="71"/>
                    <a:pt x="1" y="54"/>
                    <a:pt x="12" y="43"/>
                  </a:cubicBezTo>
                  <a:cubicBezTo>
                    <a:pt x="23" y="32"/>
                    <a:pt x="41" y="31"/>
                    <a:pt x="53" y="41"/>
                  </a:cubicBezTo>
                  <a:cubicBezTo>
                    <a:pt x="62" y="50"/>
                    <a:pt x="70" y="61"/>
                    <a:pt x="8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8" name="Freeform 58">
              <a:extLst>
                <a:ext uri="{FF2B5EF4-FFF2-40B4-BE49-F238E27FC236}">
                  <a16:creationId xmlns:a16="http://schemas.microsoft.com/office/drawing/2014/main" id="{F81D44B1-D502-68EB-4103-1ACF92B2B9CD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3" y="3402013"/>
              <a:ext cx="60325" cy="42863"/>
            </a:xfrm>
            <a:custGeom>
              <a:avLst/>
              <a:gdLst>
                <a:gd name="T0" fmla="*/ 81 w 204"/>
                <a:gd name="T1" fmla="*/ 72 h 146"/>
                <a:gd name="T2" fmla="*/ 142 w 204"/>
                <a:gd name="T3" fmla="*/ 12 h 146"/>
                <a:gd name="T4" fmla="*/ 169 w 204"/>
                <a:gd name="T5" fmla="*/ 0 h 146"/>
                <a:gd name="T6" fmla="*/ 188 w 204"/>
                <a:gd name="T7" fmla="*/ 49 h 146"/>
                <a:gd name="T8" fmla="*/ 102 w 204"/>
                <a:gd name="T9" fmla="*/ 135 h 146"/>
                <a:gd name="T10" fmla="*/ 63 w 204"/>
                <a:gd name="T11" fmla="*/ 135 h 146"/>
                <a:gd name="T12" fmla="*/ 12 w 204"/>
                <a:gd name="T13" fmla="*/ 84 h 146"/>
                <a:gd name="T14" fmla="*/ 12 w 204"/>
                <a:gd name="T15" fmla="*/ 43 h 146"/>
                <a:gd name="T16" fmla="*/ 54 w 204"/>
                <a:gd name="T17" fmla="*/ 42 h 146"/>
                <a:gd name="T18" fmla="*/ 81 w 204"/>
                <a:gd name="T19" fmla="*/ 72 h 1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4" h="146">
                  <a:moveTo>
                    <a:pt x="81" y="72"/>
                  </a:moveTo>
                  <a:cubicBezTo>
                    <a:pt x="103" y="50"/>
                    <a:pt x="122" y="30"/>
                    <a:pt x="142" y="12"/>
                  </a:cubicBezTo>
                  <a:cubicBezTo>
                    <a:pt x="149" y="5"/>
                    <a:pt x="160" y="0"/>
                    <a:pt x="169" y="0"/>
                  </a:cubicBezTo>
                  <a:cubicBezTo>
                    <a:pt x="193" y="2"/>
                    <a:pt x="204" y="31"/>
                    <a:pt x="188" y="49"/>
                  </a:cubicBezTo>
                  <a:cubicBezTo>
                    <a:pt x="160" y="78"/>
                    <a:pt x="131" y="107"/>
                    <a:pt x="102" y="135"/>
                  </a:cubicBezTo>
                  <a:cubicBezTo>
                    <a:pt x="90" y="146"/>
                    <a:pt x="75" y="146"/>
                    <a:pt x="63" y="135"/>
                  </a:cubicBezTo>
                  <a:cubicBezTo>
                    <a:pt x="45" y="118"/>
                    <a:pt x="28" y="101"/>
                    <a:pt x="12" y="84"/>
                  </a:cubicBezTo>
                  <a:cubicBezTo>
                    <a:pt x="0" y="72"/>
                    <a:pt x="1" y="55"/>
                    <a:pt x="12" y="43"/>
                  </a:cubicBezTo>
                  <a:cubicBezTo>
                    <a:pt x="23" y="32"/>
                    <a:pt x="41" y="30"/>
                    <a:pt x="54" y="42"/>
                  </a:cubicBezTo>
                  <a:cubicBezTo>
                    <a:pt x="63" y="51"/>
                    <a:pt x="71" y="61"/>
                    <a:pt x="81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39" name="Freeform 59">
              <a:extLst>
                <a:ext uri="{FF2B5EF4-FFF2-40B4-BE49-F238E27FC236}">
                  <a16:creationId xmlns:a16="http://schemas.microsoft.com/office/drawing/2014/main" id="{1CE1EA37-DB0C-83D0-CB9A-4197B780E3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439863" y="3487738"/>
              <a:ext cx="58738" cy="46038"/>
            </a:xfrm>
            <a:custGeom>
              <a:avLst/>
              <a:gdLst>
                <a:gd name="T0" fmla="*/ 82 w 194"/>
                <a:gd name="T1" fmla="*/ 78 h 154"/>
                <a:gd name="T2" fmla="*/ 143 w 194"/>
                <a:gd name="T3" fmla="*/ 17 h 154"/>
                <a:gd name="T4" fmla="*/ 193 w 194"/>
                <a:gd name="T5" fmla="*/ 31 h 154"/>
                <a:gd name="T6" fmla="*/ 184 w 194"/>
                <a:gd name="T7" fmla="*/ 59 h 154"/>
                <a:gd name="T8" fmla="*/ 103 w 194"/>
                <a:gd name="T9" fmla="*/ 141 h 154"/>
                <a:gd name="T10" fmla="*/ 59 w 194"/>
                <a:gd name="T11" fmla="*/ 141 h 154"/>
                <a:gd name="T12" fmla="*/ 12 w 194"/>
                <a:gd name="T13" fmla="*/ 93 h 154"/>
                <a:gd name="T14" fmla="*/ 11 w 194"/>
                <a:gd name="T15" fmla="*/ 51 h 154"/>
                <a:gd name="T16" fmla="*/ 54 w 194"/>
                <a:gd name="T17" fmla="*/ 51 h 154"/>
                <a:gd name="T18" fmla="*/ 68 w 194"/>
                <a:gd name="T19" fmla="*/ 65 h 154"/>
                <a:gd name="T20" fmla="*/ 82 w 194"/>
                <a:gd name="T21" fmla="*/ 78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94" h="154">
                  <a:moveTo>
                    <a:pt x="82" y="78"/>
                  </a:moveTo>
                  <a:cubicBezTo>
                    <a:pt x="103" y="57"/>
                    <a:pt x="122" y="37"/>
                    <a:pt x="143" y="17"/>
                  </a:cubicBezTo>
                  <a:cubicBezTo>
                    <a:pt x="161" y="0"/>
                    <a:pt x="189" y="7"/>
                    <a:pt x="193" y="31"/>
                  </a:cubicBezTo>
                  <a:cubicBezTo>
                    <a:pt x="194" y="40"/>
                    <a:pt x="191" y="52"/>
                    <a:pt x="184" y="59"/>
                  </a:cubicBezTo>
                  <a:cubicBezTo>
                    <a:pt x="158" y="87"/>
                    <a:pt x="131" y="114"/>
                    <a:pt x="103" y="141"/>
                  </a:cubicBezTo>
                  <a:cubicBezTo>
                    <a:pt x="89" y="154"/>
                    <a:pt x="74" y="154"/>
                    <a:pt x="59" y="141"/>
                  </a:cubicBezTo>
                  <a:cubicBezTo>
                    <a:pt x="43" y="125"/>
                    <a:pt x="27" y="109"/>
                    <a:pt x="12" y="93"/>
                  </a:cubicBezTo>
                  <a:cubicBezTo>
                    <a:pt x="0" y="80"/>
                    <a:pt x="0" y="63"/>
                    <a:pt x="11" y="51"/>
                  </a:cubicBezTo>
                  <a:cubicBezTo>
                    <a:pt x="22" y="39"/>
                    <a:pt x="41" y="39"/>
                    <a:pt x="54" y="51"/>
                  </a:cubicBezTo>
                  <a:cubicBezTo>
                    <a:pt x="59" y="55"/>
                    <a:pt x="63" y="60"/>
                    <a:pt x="68" y="65"/>
                  </a:cubicBezTo>
                  <a:cubicBezTo>
                    <a:pt x="72" y="69"/>
                    <a:pt x="76" y="73"/>
                    <a:pt x="82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0" name="Freeform 60">
              <a:extLst>
                <a:ext uri="{FF2B5EF4-FFF2-40B4-BE49-F238E27FC236}">
                  <a16:creationId xmlns:a16="http://schemas.microsoft.com/office/drawing/2014/main" id="{2C91E495-4F2D-1F7F-08D4-E82FD2FF4E5D}"/>
                </a:ext>
              </a:extLst>
            </p:cNvPr>
            <p:cNvSpPr>
              <a:spLocks/>
            </p:cNvSpPr>
            <p:nvPr/>
          </p:nvSpPr>
          <p:spPr bwMode="auto">
            <a:xfrm>
              <a:off x="1385888" y="3400425"/>
              <a:ext cx="17463" cy="19050"/>
            </a:xfrm>
            <a:custGeom>
              <a:avLst/>
              <a:gdLst>
                <a:gd name="T0" fmla="*/ 60 w 60"/>
                <a:gd name="T1" fmla="*/ 30 h 60"/>
                <a:gd name="T2" fmla="*/ 30 w 60"/>
                <a:gd name="T3" fmla="*/ 60 h 60"/>
                <a:gd name="T4" fmla="*/ 0 w 60"/>
                <a:gd name="T5" fmla="*/ 29 h 60"/>
                <a:gd name="T6" fmla="*/ 30 w 60"/>
                <a:gd name="T7" fmla="*/ 0 h 60"/>
                <a:gd name="T8" fmla="*/ 60 w 60"/>
                <a:gd name="T9" fmla="*/ 3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30"/>
                  </a:moveTo>
                  <a:cubicBezTo>
                    <a:pt x="60" y="46"/>
                    <a:pt x="46" y="60"/>
                    <a:pt x="30" y="60"/>
                  </a:cubicBezTo>
                  <a:cubicBezTo>
                    <a:pt x="13" y="60"/>
                    <a:pt x="0" y="46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6" y="1"/>
                    <a:pt x="60" y="14"/>
                    <a:pt x="60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1" name="Group 540">
            <a:extLst>
              <a:ext uri="{FF2B5EF4-FFF2-40B4-BE49-F238E27FC236}">
                <a16:creationId xmlns:a16="http://schemas.microsoft.com/office/drawing/2014/main" id="{A8A111C2-D79C-ED69-5D44-3043171FD972}"/>
              </a:ext>
            </a:extLst>
          </p:cNvPr>
          <p:cNvGrpSpPr/>
          <p:nvPr/>
        </p:nvGrpSpPr>
        <p:grpSpPr>
          <a:xfrm>
            <a:off x="3724805" y="4974351"/>
            <a:ext cx="414339" cy="414339"/>
            <a:chOff x="1919288" y="3181350"/>
            <a:chExt cx="414338" cy="414338"/>
          </a:xfrm>
          <a:solidFill>
            <a:srgbClr val="43266B"/>
          </a:solidFill>
        </p:grpSpPr>
        <p:sp>
          <p:nvSpPr>
            <p:cNvPr id="542" name="Freeform 61">
              <a:extLst>
                <a:ext uri="{FF2B5EF4-FFF2-40B4-BE49-F238E27FC236}">
                  <a16:creationId xmlns:a16="http://schemas.microsoft.com/office/drawing/2014/main" id="{FC96E32C-E3E7-303B-55C0-7DD560DAE2E7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9288" y="3181350"/>
              <a:ext cx="379413" cy="379413"/>
            </a:xfrm>
            <a:custGeom>
              <a:avLst/>
              <a:gdLst>
                <a:gd name="T0" fmla="*/ 351 w 1279"/>
                <a:gd name="T1" fmla="*/ 1108 h 1273"/>
                <a:gd name="T2" fmla="*/ 151 w 1279"/>
                <a:gd name="T3" fmla="*/ 1044 h 1273"/>
                <a:gd name="T4" fmla="*/ 208 w 1279"/>
                <a:gd name="T5" fmla="*/ 884 h 1273"/>
                <a:gd name="T6" fmla="*/ 167 w 1279"/>
                <a:gd name="T7" fmla="*/ 765 h 1273"/>
                <a:gd name="T8" fmla="*/ 4 w 1279"/>
                <a:gd name="T9" fmla="*/ 691 h 1273"/>
                <a:gd name="T10" fmla="*/ 88 w 1279"/>
                <a:gd name="T11" fmla="*/ 507 h 1273"/>
                <a:gd name="T12" fmla="*/ 173 w 1279"/>
                <a:gd name="T13" fmla="*/ 499 h 1273"/>
                <a:gd name="T14" fmla="*/ 166 w 1279"/>
                <a:gd name="T15" fmla="*/ 347 h 1273"/>
                <a:gd name="T16" fmla="*/ 232 w 1279"/>
                <a:gd name="T17" fmla="*/ 147 h 1273"/>
                <a:gd name="T18" fmla="*/ 398 w 1279"/>
                <a:gd name="T19" fmla="*/ 213 h 1273"/>
                <a:gd name="T20" fmla="*/ 510 w 1279"/>
                <a:gd name="T21" fmla="*/ 167 h 1273"/>
                <a:gd name="T22" fmla="*/ 588 w 1279"/>
                <a:gd name="T23" fmla="*/ 1 h 1273"/>
                <a:gd name="T24" fmla="*/ 768 w 1279"/>
                <a:gd name="T25" fmla="*/ 79 h 1273"/>
                <a:gd name="T26" fmla="*/ 879 w 1279"/>
                <a:gd name="T27" fmla="*/ 212 h 1273"/>
                <a:gd name="T28" fmla="*/ 945 w 1279"/>
                <a:gd name="T29" fmla="*/ 147 h 1273"/>
                <a:gd name="T30" fmla="*/ 1138 w 1279"/>
                <a:gd name="T31" fmla="*/ 249 h 1273"/>
                <a:gd name="T32" fmla="*/ 1062 w 1279"/>
                <a:gd name="T33" fmla="*/ 394 h 1273"/>
                <a:gd name="T34" fmla="*/ 1181 w 1279"/>
                <a:gd name="T35" fmla="*/ 507 h 1273"/>
                <a:gd name="T36" fmla="*/ 1270 w 1279"/>
                <a:gd name="T37" fmla="*/ 701 h 1273"/>
                <a:gd name="T38" fmla="*/ 1111 w 1279"/>
                <a:gd name="T39" fmla="*/ 765 h 1273"/>
                <a:gd name="T40" fmla="*/ 1085 w 1279"/>
                <a:gd name="T41" fmla="*/ 827 h 1273"/>
                <a:gd name="T42" fmla="*/ 1034 w 1279"/>
                <a:gd name="T43" fmla="*/ 806 h 1273"/>
                <a:gd name="T44" fmla="*/ 1089 w 1279"/>
                <a:gd name="T45" fmla="*/ 710 h 1273"/>
                <a:gd name="T46" fmla="*/ 1218 w 1279"/>
                <a:gd name="T47" fmla="*/ 689 h 1273"/>
                <a:gd name="T48" fmla="*/ 1190 w 1279"/>
                <a:gd name="T49" fmla="*/ 562 h 1273"/>
                <a:gd name="T50" fmla="*/ 1056 w 1279"/>
                <a:gd name="T51" fmla="*/ 533 h 1273"/>
                <a:gd name="T52" fmla="*/ 1011 w 1279"/>
                <a:gd name="T53" fmla="*/ 369 h 1273"/>
                <a:gd name="T54" fmla="*/ 1084 w 1279"/>
                <a:gd name="T55" fmla="*/ 263 h 1273"/>
                <a:gd name="T56" fmla="*/ 975 w 1279"/>
                <a:gd name="T57" fmla="*/ 193 h 1273"/>
                <a:gd name="T58" fmla="*/ 861 w 1279"/>
                <a:gd name="T59" fmla="*/ 268 h 1273"/>
                <a:gd name="T60" fmla="*/ 713 w 1279"/>
                <a:gd name="T61" fmla="*/ 182 h 1273"/>
                <a:gd name="T62" fmla="*/ 684 w 1279"/>
                <a:gd name="T63" fmla="*/ 55 h 1273"/>
                <a:gd name="T64" fmla="*/ 565 w 1279"/>
                <a:gd name="T65" fmla="*/ 82 h 1273"/>
                <a:gd name="T66" fmla="*/ 538 w 1279"/>
                <a:gd name="T67" fmla="*/ 217 h 1273"/>
                <a:gd name="T68" fmla="*/ 371 w 1279"/>
                <a:gd name="T69" fmla="*/ 263 h 1273"/>
                <a:gd name="T70" fmla="*/ 268 w 1279"/>
                <a:gd name="T71" fmla="*/ 189 h 1273"/>
                <a:gd name="T72" fmla="*/ 195 w 1279"/>
                <a:gd name="T73" fmla="*/ 299 h 1273"/>
                <a:gd name="T74" fmla="*/ 270 w 1279"/>
                <a:gd name="T75" fmla="*/ 414 h 1273"/>
                <a:gd name="T76" fmla="*/ 181 w 1279"/>
                <a:gd name="T77" fmla="*/ 562 h 1273"/>
                <a:gd name="T78" fmla="*/ 61 w 1279"/>
                <a:gd name="T79" fmla="*/ 581 h 1273"/>
                <a:gd name="T80" fmla="*/ 85 w 1279"/>
                <a:gd name="T81" fmla="*/ 711 h 1273"/>
                <a:gd name="T82" fmla="*/ 220 w 1279"/>
                <a:gd name="T83" fmla="*/ 737 h 1273"/>
                <a:gd name="T84" fmla="*/ 266 w 1279"/>
                <a:gd name="T85" fmla="*/ 904 h 1273"/>
                <a:gd name="T86" fmla="*/ 192 w 1279"/>
                <a:gd name="T87" fmla="*/ 1007 h 1273"/>
                <a:gd name="T88" fmla="*/ 303 w 1279"/>
                <a:gd name="T89" fmla="*/ 1079 h 1273"/>
                <a:gd name="T90" fmla="*/ 415 w 1279"/>
                <a:gd name="T91" fmla="*/ 1004 h 1273"/>
                <a:gd name="T92" fmla="*/ 564 w 1279"/>
                <a:gd name="T93" fmla="*/ 1091 h 1273"/>
                <a:gd name="T94" fmla="*/ 594 w 1279"/>
                <a:gd name="T95" fmla="*/ 1217 h 1273"/>
                <a:gd name="T96" fmla="*/ 713 w 1279"/>
                <a:gd name="T97" fmla="*/ 1188 h 1273"/>
                <a:gd name="T98" fmla="*/ 739 w 1279"/>
                <a:gd name="T99" fmla="*/ 1054 h 1273"/>
                <a:gd name="T100" fmla="*/ 850 w 1279"/>
                <a:gd name="T101" fmla="*/ 1045 h 1273"/>
                <a:gd name="T102" fmla="*/ 780 w 1279"/>
                <a:gd name="T103" fmla="*/ 1100 h 1273"/>
                <a:gd name="T104" fmla="*/ 768 w 1279"/>
                <a:gd name="T105" fmla="*/ 1193 h 1273"/>
                <a:gd name="T106" fmla="*/ 588 w 1279"/>
                <a:gd name="T107" fmla="*/ 1272 h 1273"/>
                <a:gd name="T108" fmla="*/ 509 w 1279"/>
                <a:gd name="T109" fmla="*/ 1116 h 1273"/>
                <a:gd name="T110" fmla="*/ 399 w 1279"/>
                <a:gd name="T111" fmla="*/ 1062 h 1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279" h="1273">
                  <a:moveTo>
                    <a:pt x="399" y="1062"/>
                  </a:moveTo>
                  <a:cubicBezTo>
                    <a:pt x="384" y="1076"/>
                    <a:pt x="367" y="1092"/>
                    <a:pt x="351" y="1108"/>
                  </a:cubicBezTo>
                  <a:cubicBezTo>
                    <a:pt x="305" y="1155"/>
                    <a:pt x="265" y="1158"/>
                    <a:pt x="217" y="1115"/>
                  </a:cubicBezTo>
                  <a:cubicBezTo>
                    <a:pt x="193" y="1094"/>
                    <a:pt x="170" y="1070"/>
                    <a:pt x="151" y="1044"/>
                  </a:cubicBezTo>
                  <a:cubicBezTo>
                    <a:pt x="119" y="1002"/>
                    <a:pt x="124" y="968"/>
                    <a:pt x="161" y="931"/>
                  </a:cubicBezTo>
                  <a:cubicBezTo>
                    <a:pt x="177" y="916"/>
                    <a:pt x="193" y="900"/>
                    <a:pt x="208" y="884"/>
                  </a:cubicBezTo>
                  <a:cubicBezTo>
                    <a:pt x="211" y="880"/>
                    <a:pt x="214" y="873"/>
                    <a:pt x="213" y="870"/>
                  </a:cubicBezTo>
                  <a:cubicBezTo>
                    <a:pt x="198" y="835"/>
                    <a:pt x="183" y="801"/>
                    <a:pt x="167" y="765"/>
                  </a:cubicBezTo>
                  <a:cubicBezTo>
                    <a:pt x="143" y="765"/>
                    <a:pt x="116" y="766"/>
                    <a:pt x="89" y="765"/>
                  </a:cubicBezTo>
                  <a:cubicBezTo>
                    <a:pt x="39" y="765"/>
                    <a:pt x="8" y="741"/>
                    <a:pt x="4" y="691"/>
                  </a:cubicBezTo>
                  <a:cubicBezTo>
                    <a:pt x="0" y="652"/>
                    <a:pt x="1" y="612"/>
                    <a:pt x="7" y="574"/>
                  </a:cubicBezTo>
                  <a:cubicBezTo>
                    <a:pt x="14" y="527"/>
                    <a:pt x="42" y="508"/>
                    <a:pt x="88" y="507"/>
                  </a:cubicBezTo>
                  <a:cubicBezTo>
                    <a:pt x="111" y="507"/>
                    <a:pt x="135" y="508"/>
                    <a:pt x="158" y="507"/>
                  </a:cubicBezTo>
                  <a:cubicBezTo>
                    <a:pt x="163" y="507"/>
                    <a:pt x="171" y="503"/>
                    <a:pt x="173" y="499"/>
                  </a:cubicBezTo>
                  <a:cubicBezTo>
                    <a:pt x="187" y="465"/>
                    <a:pt x="200" y="431"/>
                    <a:pt x="213" y="396"/>
                  </a:cubicBezTo>
                  <a:cubicBezTo>
                    <a:pt x="198" y="381"/>
                    <a:pt x="182" y="364"/>
                    <a:pt x="166" y="347"/>
                  </a:cubicBezTo>
                  <a:cubicBezTo>
                    <a:pt x="120" y="303"/>
                    <a:pt x="117" y="262"/>
                    <a:pt x="160" y="214"/>
                  </a:cubicBezTo>
                  <a:cubicBezTo>
                    <a:pt x="181" y="190"/>
                    <a:pt x="206" y="167"/>
                    <a:pt x="232" y="147"/>
                  </a:cubicBezTo>
                  <a:cubicBezTo>
                    <a:pt x="274" y="117"/>
                    <a:pt x="307" y="122"/>
                    <a:pt x="343" y="158"/>
                  </a:cubicBezTo>
                  <a:cubicBezTo>
                    <a:pt x="362" y="176"/>
                    <a:pt x="379" y="195"/>
                    <a:pt x="398" y="213"/>
                  </a:cubicBezTo>
                  <a:cubicBezTo>
                    <a:pt x="417" y="205"/>
                    <a:pt x="434" y="196"/>
                    <a:pt x="453" y="188"/>
                  </a:cubicBezTo>
                  <a:cubicBezTo>
                    <a:pt x="471" y="180"/>
                    <a:pt x="490" y="174"/>
                    <a:pt x="510" y="167"/>
                  </a:cubicBezTo>
                  <a:cubicBezTo>
                    <a:pt x="510" y="139"/>
                    <a:pt x="510" y="110"/>
                    <a:pt x="510" y="82"/>
                  </a:cubicBezTo>
                  <a:cubicBezTo>
                    <a:pt x="510" y="34"/>
                    <a:pt x="541" y="2"/>
                    <a:pt x="588" y="1"/>
                  </a:cubicBezTo>
                  <a:cubicBezTo>
                    <a:pt x="622" y="0"/>
                    <a:pt x="657" y="0"/>
                    <a:pt x="691" y="1"/>
                  </a:cubicBezTo>
                  <a:cubicBezTo>
                    <a:pt x="735" y="2"/>
                    <a:pt x="767" y="34"/>
                    <a:pt x="768" y="79"/>
                  </a:cubicBezTo>
                  <a:cubicBezTo>
                    <a:pt x="768" y="108"/>
                    <a:pt x="768" y="137"/>
                    <a:pt x="768" y="165"/>
                  </a:cubicBezTo>
                  <a:cubicBezTo>
                    <a:pt x="805" y="181"/>
                    <a:pt x="842" y="196"/>
                    <a:pt x="879" y="212"/>
                  </a:cubicBezTo>
                  <a:cubicBezTo>
                    <a:pt x="893" y="199"/>
                    <a:pt x="907" y="184"/>
                    <a:pt x="922" y="170"/>
                  </a:cubicBezTo>
                  <a:cubicBezTo>
                    <a:pt x="929" y="162"/>
                    <a:pt x="937" y="154"/>
                    <a:pt x="945" y="147"/>
                  </a:cubicBezTo>
                  <a:cubicBezTo>
                    <a:pt x="972" y="125"/>
                    <a:pt x="1002" y="120"/>
                    <a:pt x="1032" y="138"/>
                  </a:cubicBezTo>
                  <a:cubicBezTo>
                    <a:pt x="1078" y="165"/>
                    <a:pt x="1114" y="202"/>
                    <a:pt x="1138" y="249"/>
                  </a:cubicBezTo>
                  <a:cubicBezTo>
                    <a:pt x="1155" y="280"/>
                    <a:pt x="1149" y="308"/>
                    <a:pt x="1124" y="333"/>
                  </a:cubicBezTo>
                  <a:cubicBezTo>
                    <a:pt x="1103" y="355"/>
                    <a:pt x="1082" y="375"/>
                    <a:pt x="1062" y="394"/>
                  </a:cubicBezTo>
                  <a:cubicBezTo>
                    <a:pt x="1079" y="433"/>
                    <a:pt x="1094" y="469"/>
                    <a:pt x="1110" y="507"/>
                  </a:cubicBezTo>
                  <a:cubicBezTo>
                    <a:pt x="1132" y="507"/>
                    <a:pt x="1156" y="507"/>
                    <a:pt x="1181" y="507"/>
                  </a:cubicBezTo>
                  <a:cubicBezTo>
                    <a:pt x="1241" y="507"/>
                    <a:pt x="1270" y="530"/>
                    <a:pt x="1275" y="589"/>
                  </a:cubicBezTo>
                  <a:cubicBezTo>
                    <a:pt x="1279" y="626"/>
                    <a:pt x="1276" y="665"/>
                    <a:pt x="1270" y="701"/>
                  </a:cubicBezTo>
                  <a:cubicBezTo>
                    <a:pt x="1263" y="746"/>
                    <a:pt x="1235" y="765"/>
                    <a:pt x="1190" y="765"/>
                  </a:cubicBezTo>
                  <a:cubicBezTo>
                    <a:pt x="1164" y="765"/>
                    <a:pt x="1138" y="765"/>
                    <a:pt x="1111" y="765"/>
                  </a:cubicBezTo>
                  <a:cubicBezTo>
                    <a:pt x="1110" y="765"/>
                    <a:pt x="1109" y="766"/>
                    <a:pt x="1108" y="766"/>
                  </a:cubicBezTo>
                  <a:cubicBezTo>
                    <a:pt x="1100" y="786"/>
                    <a:pt x="1093" y="807"/>
                    <a:pt x="1085" y="827"/>
                  </a:cubicBezTo>
                  <a:cubicBezTo>
                    <a:pt x="1077" y="847"/>
                    <a:pt x="1062" y="854"/>
                    <a:pt x="1047" y="847"/>
                  </a:cubicBezTo>
                  <a:cubicBezTo>
                    <a:pt x="1031" y="841"/>
                    <a:pt x="1027" y="826"/>
                    <a:pt x="1034" y="806"/>
                  </a:cubicBezTo>
                  <a:cubicBezTo>
                    <a:pt x="1042" y="783"/>
                    <a:pt x="1051" y="759"/>
                    <a:pt x="1058" y="735"/>
                  </a:cubicBezTo>
                  <a:cubicBezTo>
                    <a:pt x="1063" y="717"/>
                    <a:pt x="1071" y="710"/>
                    <a:pt x="1089" y="710"/>
                  </a:cubicBezTo>
                  <a:cubicBezTo>
                    <a:pt x="1123" y="710"/>
                    <a:pt x="1156" y="710"/>
                    <a:pt x="1190" y="711"/>
                  </a:cubicBezTo>
                  <a:cubicBezTo>
                    <a:pt x="1207" y="711"/>
                    <a:pt x="1217" y="704"/>
                    <a:pt x="1218" y="689"/>
                  </a:cubicBezTo>
                  <a:cubicBezTo>
                    <a:pt x="1220" y="655"/>
                    <a:pt x="1220" y="621"/>
                    <a:pt x="1220" y="587"/>
                  </a:cubicBezTo>
                  <a:cubicBezTo>
                    <a:pt x="1219" y="570"/>
                    <a:pt x="1208" y="561"/>
                    <a:pt x="1190" y="562"/>
                  </a:cubicBezTo>
                  <a:cubicBezTo>
                    <a:pt x="1158" y="562"/>
                    <a:pt x="1127" y="562"/>
                    <a:pt x="1095" y="562"/>
                  </a:cubicBezTo>
                  <a:cubicBezTo>
                    <a:pt x="1070" y="562"/>
                    <a:pt x="1065" y="556"/>
                    <a:pt x="1056" y="533"/>
                  </a:cubicBezTo>
                  <a:cubicBezTo>
                    <a:pt x="1041" y="492"/>
                    <a:pt x="1024" y="452"/>
                    <a:pt x="1006" y="412"/>
                  </a:cubicBezTo>
                  <a:cubicBezTo>
                    <a:pt x="997" y="393"/>
                    <a:pt x="997" y="384"/>
                    <a:pt x="1011" y="369"/>
                  </a:cubicBezTo>
                  <a:cubicBezTo>
                    <a:pt x="1034" y="346"/>
                    <a:pt x="1057" y="322"/>
                    <a:pt x="1081" y="300"/>
                  </a:cubicBezTo>
                  <a:cubicBezTo>
                    <a:pt x="1094" y="288"/>
                    <a:pt x="1095" y="275"/>
                    <a:pt x="1084" y="263"/>
                  </a:cubicBezTo>
                  <a:cubicBezTo>
                    <a:pt x="1062" y="238"/>
                    <a:pt x="1039" y="213"/>
                    <a:pt x="1015" y="190"/>
                  </a:cubicBezTo>
                  <a:cubicBezTo>
                    <a:pt x="1002" y="178"/>
                    <a:pt x="988" y="180"/>
                    <a:pt x="975" y="193"/>
                  </a:cubicBezTo>
                  <a:cubicBezTo>
                    <a:pt x="953" y="216"/>
                    <a:pt x="931" y="239"/>
                    <a:pt x="908" y="262"/>
                  </a:cubicBezTo>
                  <a:cubicBezTo>
                    <a:pt x="891" y="279"/>
                    <a:pt x="883" y="278"/>
                    <a:pt x="861" y="268"/>
                  </a:cubicBezTo>
                  <a:cubicBezTo>
                    <a:pt x="821" y="250"/>
                    <a:pt x="781" y="233"/>
                    <a:pt x="740" y="218"/>
                  </a:cubicBezTo>
                  <a:cubicBezTo>
                    <a:pt x="720" y="210"/>
                    <a:pt x="713" y="204"/>
                    <a:pt x="713" y="182"/>
                  </a:cubicBezTo>
                  <a:cubicBezTo>
                    <a:pt x="713" y="150"/>
                    <a:pt x="713" y="117"/>
                    <a:pt x="713" y="85"/>
                  </a:cubicBezTo>
                  <a:cubicBezTo>
                    <a:pt x="713" y="63"/>
                    <a:pt x="706" y="56"/>
                    <a:pt x="684" y="55"/>
                  </a:cubicBezTo>
                  <a:cubicBezTo>
                    <a:pt x="653" y="55"/>
                    <a:pt x="622" y="55"/>
                    <a:pt x="590" y="55"/>
                  </a:cubicBezTo>
                  <a:cubicBezTo>
                    <a:pt x="572" y="56"/>
                    <a:pt x="565" y="64"/>
                    <a:pt x="565" y="82"/>
                  </a:cubicBezTo>
                  <a:cubicBezTo>
                    <a:pt x="564" y="116"/>
                    <a:pt x="565" y="150"/>
                    <a:pt x="564" y="183"/>
                  </a:cubicBezTo>
                  <a:cubicBezTo>
                    <a:pt x="564" y="204"/>
                    <a:pt x="558" y="212"/>
                    <a:pt x="538" y="217"/>
                  </a:cubicBezTo>
                  <a:cubicBezTo>
                    <a:pt x="494" y="229"/>
                    <a:pt x="453" y="245"/>
                    <a:pt x="414" y="269"/>
                  </a:cubicBezTo>
                  <a:cubicBezTo>
                    <a:pt x="396" y="280"/>
                    <a:pt x="386" y="278"/>
                    <a:pt x="371" y="263"/>
                  </a:cubicBezTo>
                  <a:cubicBezTo>
                    <a:pt x="348" y="240"/>
                    <a:pt x="324" y="217"/>
                    <a:pt x="301" y="193"/>
                  </a:cubicBezTo>
                  <a:cubicBezTo>
                    <a:pt x="290" y="182"/>
                    <a:pt x="279" y="179"/>
                    <a:pt x="268" y="189"/>
                  </a:cubicBezTo>
                  <a:cubicBezTo>
                    <a:pt x="242" y="213"/>
                    <a:pt x="216" y="237"/>
                    <a:pt x="192" y="262"/>
                  </a:cubicBezTo>
                  <a:cubicBezTo>
                    <a:pt x="181" y="274"/>
                    <a:pt x="183" y="287"/>
                    <a:pt x="195" y="299"/>
                  </a:cubicBezTo>
                  <a:cubicBezTo>
                    <a:pt x="218" y="321"/>
                    <a:pt x="241" y="344"/>
                    <a:pt x="264" y="367"/>
                  </a:cubicBezTo>
                  <a:cubicBezTo>
                    <a:pt x="281" y="384"/>
                    <a:pt x="280" y="392"/>
                    <a:pt x="270" y="414"/>
                  </a:cubicBezTo>
                  <a:cubicBezTo>
                    <a:pt x="253" y="453"/>
                    <a:pt x="236" y="492"/>
                    <a:pt x="222" y="532"/>
                  </a:cubicBezTo>
                  <a:cubicBezTo>
                    <a:pt x="213" y="556"/>
                    <a:pt x="207" y="562"/>
                    <a:pt x="181" y="562"/>
                  </a:cubicBezTo>
                  <a:cubicBezTo>
                    <a:pt x="150" y="562"/>
                    <a:pt x="118" y="563"/>
                    <a:pt x="87" y="562"/>
                  </a:cubicBezTo>
                  <a:cubicBezTo>
                    <a:pt x="73" y="562"/>
                    <a:pt x="62" y="567"/>
                    <a:pt x="61" y="581"/>
                  </a:cubicBezTo>
                  <a:cubicBezTo>
                    <a:pt x="59" y="617"/>
                    <a:pt x="58" y="653"/>
                    <a:pt x="59" y="689"/>
                  </a:cubicBezTo>
                  <a:cubicBezTo>
                    <a:pt x="59" y="703"/>
                    <a:pt x="70" y="711"/>
                    <a:pt x="85" y="711"/>
                  </a:cubicBezTo>
                  <a:cubicBezTo>
                    <a:pt x="119" y="710"/>
                    <a:pt x="152" y="710"/>
                    <a:pt x="186" y="710"/>
                  </a:cubicBezTo>
                  <a:cubicBezTo>
                    <a:pt x="207" y="711"/>
                    <a:pt x="215" y="717"/>
                    <a:pt x="220" y="737"/>
                  </a:cubicBezTo>
                  <a:cubicBezTo>
                    <a:pt x="231" y="781"/>
                    <a:pt x="248" y="822"/>
                    <a:pt x="272" y="861"/>
                  </a:cubicBezTo>
                  <a:cubicBezTo>
                    <a:pt x="282" y="878"/>
                    <a:pt x="280" y="889"/>
                    <a:pt x="266" y="904"/>
                  </a:cubicBezTo>
                  <a:cubicBezTo>
                    <a:pt x="243" y="927"/>
                    <a:pt x="220" y="950"/>
                    <a:pt x="197" y="973"/>
                  </a:cubicBezTo>
                  <a:cubicBezTo>
                    <a:pt x="185" y="984"/>
                    <a:pt x="182" y="996"/>
                    <a:pt x="192" y="1007"/>
                  </a:cubicBezTo>
                  <a:cubicBezTo>
                    <a:pt x="215" y="1034"/>
                    <a:pt x="240" y="1059"/>
                    <a:pt x="265" y="1083"/>
                  </a:cubicBezTo>
                  <a:cubicBezTo>
                    <a:pt x="278" y="1095"/>
                    <a:pt x="291" y="1091"/>
                    <a:pt x="303" y="1079"/>
                  </a:cubicBezTo>
                  <a:cubicBezTo>
                    <a:pt x="325" y="1056"/>
                    <a:pt x="347" y="1033"/>
                    <a:pt x="370" y="1010"/>
                  </a:cubicBezTo>
                  <a:cubicBezTo>
                    <a:pt x="386" y="994"/>
                    <a:pt x="396" y="993"/>
                    <a:pt x="415" y="1004"/>
                  </a:cubicBezTo>
                  <a:cubicBezTo>
                    <a:pt x="453" y="1027"/>
                    <a:pt x="493" y="1044"/>
                    <a:pt x="536" y="1054"/>
                  </a:cubicBezTo>
                  <a:cubicBezTo>
                    <a:pt x="559" y="1060"/>
                    <a:pt x="564" y="1068"/>
                    <a:pt x="564" y="1091"/>
                  </a:cubicBezTo>
                  <a:cubicBezTo>
                    <a:pt x="565" y="1123"/>
                    <a:pt x="564" y="1154"/>
                    <a:pt x="565" y="1186"/>
                  </a:cubicBezTo>
                  <a:cubicBezTo>
                    <a:pt x="565" y="1209"/>
                    <a:pt x="572" y="1217"/>
                    <a:pt x="594" y="1217"/>
                  </a:cubicBezTo>
                  <a:cubicBezTo>
                    <a:pt x="624" y="1218"/>
                    <a:pt x="654" y="1218"/>
                    <a:pt x="684" y="1217"/>
                  </a:cubicBezTo>
                  <a:cubicBezTo>
                    <a:pt x="706" y="1217"/>
                    <a:pt x="713" y="1209"/>
                    <a:pt x="713" y="1188"/>
                  </a:cubicBezTo>
                  <a:cubicBezTo>
                    <a:pt x="713" y="1155"/>
                    <a:pt x="713" y="1123"/>
                    <a:pt x="712" y="1090"/>
                  </a:cubicBezTo>
                  <a:cubicBezTo>
                    <a:pt x="712" y="1069"/>
                    <a:pt x="719" y="1060"/>
                    <a:pt x="739" y="1054"/>
                  </a:cubicBezTo>
                  <a:cubicBezTo>
                    <a:pt x="762" y="1047"/>
                    <a:pt x="786" y="1040"/>
                    <a:pt x="809" y="1032"/>
                  </a:cubicBezTo>
                  <a:cubicBezTo>
                    <a:pt x="829" y="1024"/>
                    <a:pt x="844" y="1029"/>
                    <a:pt x="850" y="1045"/>
                  </a:cubicBezTo>
                  <a:cubicBezTo>
                    <a:pt x="856" y="1061"/>
                    <a:pt x="849" y="1074"/>
                    <a:pt x="830" y="1082"/>
                  </a:cubicBezTo>
                  <a:cubicBezTo>
                    <a:pt x="813" y="1089"/>
                    <a:pt x="797" y="1095"/>
                    <a:pt x="780" y="1100"/>
                  </a:cubicBezTo>
                  <a:cubicBezTo>
                    <a:pt x="770" y="1103"/>
                    <a:pt x="767" y="1107"/>
                    <a:pt x="767" y="1117"/>
                  </a:cubicBezTo>
                  <a:cubicBezTo>
                    <a:pt x="768" y="1142"/>
                    <a:pt x="768" y="1167"/>
                    <a:pt x="768" y="1193"/>
                  </a:cubicBezTo>
                  <a:cubicBezTo>
                    <a:pt x="767" y="1239"/>
                    <a:pt x="735" y="1271"/>
                    <a:pt x="689" y="1272"/>
                  </a:cubicBezTo>
                  <a:cubicBezTo>
                    <a:pt x="655" y="1273"/>
                    <a:pt x="621" y="1273"/>
                    <a:pt x="588" y="1272"/>
                  </a:cubicBezTo>
                  <a:cubicBezTo>
                    <a:pt x="542" y="1271"/>
                    <a:pt x="510" y="1237"/>
                    <a:pt x="510" y="1192"/>
                  </a:cubicBezTo>
                  <a:cubicBezTo>
                    <a:pt x="510" y="1166"/>
                    <a:pt x="510" y="1141"/>
                    <a:pt x="509" y="1116"/>
                  </a:cubicBezTo>
                  <a:cubicBezTo>
                    <a:pt x="509" y="1111"/>
                    <a:pt x="506" y="1104"/>
                    <a:pt x="502" y="1102"/>
                  </a:cubicBezTo>
                  <a:cubicBezTo>
                    <a:pt x="468" y="1088"/>
                    <a:pt x="433" y="1075"/>
                    <a:pt x="399" y="106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3" name="Freeform 62">
              <a:extLst>
                <a:ext uri="{FF2B5EF4-FFF2-40B4-BE49-F238E27FC236}">
                  <a16:creationId xmlns:a16="http://schemas.microsoft.com/office/drawing/2014/main" id="{A6831CF0-C4A1-F09E-9AE7-3CA2BE57AA7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46288" y="3308350"/>
              <a:ext cx="287338" cy="287338"/>
            </a:xfrm>
            <a:custGeom>
              <a:avLst/>
              <a:gdLst>
                <a:gd name="T0" fmla="*/ 471 w 966"/>
                <a:gd name="T1" fmla="*/ 704 h 964"/>
                <a:gd name="T2" fmla="*/ 489 w 966"/>
                <a:gd name="T3" fmla="*/ 623 h 964"/>
                <a:gd name="T4" fmla="*/ 485 w 966"/>
                <a:gd name="T5" fmla="*/ 604 h 964"/>
                <a:gd name="T6" fmla="*/ 282 w 966"/>
                <a:gd name="T7" fmla="*/ 400 h 964"/>
                <a:gd name="T8" fmla="*/ 260 w 966"/>
                <a:gd name="T9" fmla="*/ 396 h 964"/>
                <a:gd name="T10" fmla="*/ 14 w 966"/>
                <a:gd name="T11" fmla="*/ 234 h 964"/>
                <a:gd name="T12" fmla="*/ 169 w 966"/>
                <a:gd name="T13" fmla="*/ 19 h 964"/>
                <a:gd name="T14" fmla="*/ 397 w 966"/>
                <a:gd name="T15" fmla="*/ 168 h 964"/>
                <a:gd name="T16" fmla="*/ 393 w 966"/>
                <a:gd name="T17" fmla="*/ 264 h 964"/>
                <a:gd name="T18" fmla="*/ 399 w 966"/>
                <a:gd name="T19" fmla="*/ 285 h 964"/>
                <a:gd name="T20" fmla="*/ 601 w 966"/>
                <a:gd name="T21" fmla="*/ 487 h 964"/>
                <a:gd name="T22" fmla="*/ 625 w 966"/>
                <a:gd name="T23" fmla="*/ 491 h 964"/>
                <a:gd name="T24" fmla="*/ 929 w 966"/>
                <a:gd name="T25" fmla="*/ 645 h 964"/>
                <a:gd name="T26" fmla="*/ 749 w 966"/>
                <a:gd name="T27" fmla="*/ 937 h 964"/>
                <a:gd name="T28" fmla="*/ 471 w 966"/>
                <a:gd name="T29" fmla="*/ 704 h 964"/>
                <a:gd name="T30" fmla="*/ 529 w 966"/>
                <a:gd name="T31" fmla="*/ 706 h 964"/>
                <a:gd name="T32" fmla="*/ 733 w 966"/>
                <a:gd name="T33" fmla="*/ 883 h 964"/>
                <a:gd name="T34" fmla="*/ 876 w 966"/>
                <a:gd name="T35" fmla="*/ 756 h 964"/>
                <a:gd name="T36" fmla="*/ 818 w 966"/>
                <a:gd name="T37" fmla="*/ 571 h 964"/>
                <a:gd name="T38" fmla="*/ 624 w 966"/>
                <a:gd name="T39" fmla="*/ 551 h 964"/>
                <a:gd name="T40" fmla="*/ 580 w 966"/>
                <a:gd name="T41" fmla="*/ 544 h 964"/>
                <a:gd name="T42" fmla="*/ 343 w 966"/>
                <a:gd name="T43" fmla="*/ 307 h 964"/>
                <a:gd name="T44" fmla="*/ 334 w 966"/>
                <a:gd name="T45" fmla="*/ 266 h 964"/>
                <a:gd name="T46" fmla="*/ 344 w 966"/>
                <a:gd name="T47" fmla="*/ 187 h 964"/>
                <a:gd name="T48" fmla="*/ 170 w 966"/>
                <a:gd name="T49" fmla="*/ 75 h 964"/>
                <a:gd name="T50" fmla="*/ 75 w 966"/>
                <a:gd name="T51" fmla="*/ 256 h 964"/>
                <a:gd name="T52" fmla="*/ 264 w 966"/>
                <a:gd name="T53" fmla="*/ 336 h 964"/>
                <a:gd name="T54" fmla="*/ 304 w 966"/>
                <a:gd name="T55" fmla="*/ 345 h 964"/>
                <a:gd name="T56" fmla="*/ 543 w 966"/>
                <a:gd name="T57" fmla="*/ 583 h 964"/>
                <a:gd name="T58" fmla="*/ 550 w 966"/>
                <a:gd name="T59" fmla="*/ 624 h 964"/>
                <a:gd name="T60" fmla="*/ 529 w 966"/>
                <a:gd name="T61" fmla="*/ 706 h 9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966" h="964">
                  <a:moveTo>
                    <a:pt x="471" y="704"/>
                  </a:moveTo>
                  <a:cubicBezTo>
                    <a:pt x="477" y="677"/>
                    <a:pt x="484" y="650"/>
                    <a:pt x="489" y="623"/>
                  </a:cubicBezTo>
                  <a:cubicBezTo>
                    <a:pt x="490" y="617"/>
                    <a:pt x="489" y="608"/>
                    <a:pt x="485" y="604"/>
                  </a:cubicBezTo>
                  <a:cubicBezTo>
                    <a:pt x="418" y="536"/>
                    <a:pt x="350" y="469"/>
                    <a:pt x="282" y="400"/>
                  </a:cubicBezTo>
                  <a:cubicBezTo>
                    <a:pt x="274" y="392"/>
                    <a:pt x="268" y="394"/>
                    <a:pt x="260" y="396"/>
                  </a:cubicBezTo>
                  <a:cubicBezTo>
                    <a:pt x="144" y="427"/>
                    <a:pt x="31" y="353"/>
                    <a:pt x="14" y="234"/>
                  </a:cubicBezTo>
                  <a:cubicBezTo>
                    <a:pt x="0" y="134"/>
                    <a:pt x="70" y="37"/>
                    <a:pt x="169" y="19"/>
                  </a:cubicBezTo>
                  <a:cubicBezTo>
                    <a:pt x="278" y="0"/>
                    <a:pt x="375" y="64"/>
                    <a:pt x="397" y="168"/>
                  </a:cubicBezTo>
                  <a:cubicBezTo>
                    <a:pt x="403" y="200"/>
                    <a:pt x="403" y="232"/>
                    <a:pt x="393" y="264"/>
                  </a:cubicBezTo>
                  <a:cubicBezTo>
                    <a:pt x="390" y="273"/>
                    <a:pt x="392" y="278"/>
                    <a:pt x="399" y="285"/>
                  </a:cubicBezTo>
                  <a:cubicBezTo>
                    <a:pt x="466" y="352"/>
                    <a:pt x="534" y="419"/>
                    <a:pt x="601" y="487"/>
                  </a:cubicBezTo>
                  <a:cubicBezTo>
                    <a:pt x="609" y="495"/>
                    <a:pt x="615" y="494"/>
                    <a:pt x="625" y="491"/>
                  </a:cubicBezTo>
                  <a:cubicBezTo>
                    <a:pt x="751" y="443"/>
                    <a:pt x="893" y="515"/>
                    <a:pt x="929" y="645"/>
                  </a:cubicBezTo>
                  <a:cubicBezTo>
                    <a:pt x="966" y="778"/>
                    <a:pt x="884" y="911"/>
                    <a:pt x="749" y="937"/>
                  </a:cubicBezTo>
                  <a:cubicBezTo>
                    <a:pt x="603" y="964"/>
                    <a:pt x="474" y="854"/>
                    <a:pt x="471" y="704"/>
                  </a:cubicBezTo>
                  <a:close/>
                  <a:moveTo>
                    <a:pt x="529" y="706"/>
                  </a:moveTo>
                  <a:cubicBezTo>
                    <a:pt x="529" y="818"/>
                    <a:pt x="623" y="901"/>
                    <a:pt x="733" y="883"/>
                  </a:cubicBezTo>
                  <a:cubicBezTo>
                    <a:pt x="807" y="872"/>
                    <a:pt x="857" y="829"/>
                    <a:pt x="876" y="756"/>
                  </a:cubicBezTo>
                  <a:cubicBezTo>
                    <a:pt x="896" y="683"/>
                    <a:pt x="878" y="619"/>
                    <a:pt x="818" y="571"/>
                  </a:cubicBezTo>
                  <a:cubicBezTo>
                    <a:pt x="759" y="524"/>
                    <a:pt x="693" y="518"/>
                    <a:pt x="624" y="551"/>
                  </a:cubicBezTo>
                  <a:cubicBezTo>
                    <a:pt x="604" y="561"/>
                    <a:pt x="596" y="560"/>
                    <a:pt x="580" y="544"/>
                  </a:cubicBezTo>
                  <a:cubicBezTo>
                    <a:pt x="501" y="465"/>
                    <a:pt x="422" y="386"/>
                    <a:pt x="343" y="307"/>
                  </a:cubicBezTo>
                  <a:cubicBezTo>
                    <a:pt x="330" y="294"/>
                    <a:pt x="326" y="282"/>
                    <a:pt x="334" y="266"/>
                  </a:cubicBezTo>
                  <a:cubicBezTo>
                    <a:pt x="347" y="241"/>
                    <a:pt x="349" y="214"/>
                    <a:pt x="344" y="187"/>
                  </a:cubicBezTo>
                  <a:cubicBezTo>
                    <a:pt x="330" y="103"/>
                    <a:pt x="252" y="53"/>
                    <a:pt x="170" y="75"/>
                  </a:cubicBezTo>
                  <a:cubicBezTo>
                    <a:pt x="92" y="95"/>
                    <a:pt x="48" y="179"/>
                    <a:pt x="75" y="256"/>
                  </a:cubicBezTo>
                  <a:cubicBezTo>
                    <a:pt x="101" y="331"/>
                    <a:pt x="189" y="369"/>
                    <a:pt x="264" y="336"/>
                  </a:cubicBezTo>
                  <a:cubicBezTo>
                    <a:pt x="281" y="329"/>
                    <a:pt x="292" y="333"/>
                    <a:pt x="304" y="345"/>
                  </a:cubicBezTo>
                  <a:cubicBezTo>
                    <a:pt x="383" y="424"/>
                    <a:pt x="463" y="504"/>
                    <a:pt x="543" y="583"/>
                  </a:cubicBezTo>
                  <a:cubicBezTo>
                    <a:pt x="556" y="597"/>
                    <a:pt x="559" y="608"/>
                    <a:pt x="550" y="624"/>
                  </a:cubicBezTo>
                  <a:cubicBezTo>
                    <a:pt x="535" y="650"/>
                    <a:pt x="529" y="677"/>
                    <a:pt x="529" y="7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4" name="Freeform 63">
              <a:extLst>
                <a:ext uri="{FF2B5EF4-FFF2-40B4-BE49-F238E27FC236}">
                  <a16:creationId xmlns:a16="http://schemas.microsoft.com/office/drawing/2014/main" id="{E483FC08-A6A4-38F7-FFE8-8AD770FE716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05013" y="3270250"/>
              <a:ext cx="198438" cy="201613"/>
            </a:xfrm>
            <a:custGeom>
              <a:avLst/>
              <a:gdLst>
                <a:gd name="T0" fmla="*/ 671 w 671"/>
                <a:gd name="T1" fmla="*/ 341 h 679"/>
                <a:gd name="T2" fmla="*/ 667 w 671"/>
                <a:gd name="T3" fmla="*/ 389 h 679"/>
                <a:gd name="T4" fmla="*/ 634 w 671"/>
                <a:gd name="T5" fmla="*/ 422 h 679"/>
                <a:gd name="T6" fmla="*/ 612 w 671"/>
                <a:gd name="T7" fmla="*/ 380 h 679"/>
                <a:gd name="T8" fmla="*/ 584 w 671"/>
                <a:gd name="T9" fmla="*/ 216 h 679"/>
                <a:gd name="T10" fmla="*/ 302 w 671"/>
                <a:gd name="T11" fmla="*/ 78 h 679"/>
                <a:gd name="T12" fmla="*/ 87 w 671"/>
                <a:gd name="T13" fmla="*/ 311 h 679"/>
                <a:gd name="T14" fmla="*/ 389 w 671"/>
                <a:gd name="T15" fmla="*/ 602 h 679"/>
                <a:gd name="T16" fmla="*/ 392 w 671"/>
                <a:gd name="T17" fmla="*/ 602 h 679"/>
                <a:gd name="T18" fmla="*/ 433 w 671"/>
                <a:gd name="T19" fmla="*/ 624 h 679"/>
                <a:gd name="T20" fmla="*/ 398 w 671"/>
                <a:gd name="T21" fmla="*/ 656 h 679"/>
                <a:gd name="T22" fmla="*/ 35 w 671"/>
                <a:gd name="T23" fmla="*/ 400 h 679"/>
                <a:gd name="T24" fmla="*/ 313 w 671"/>
                <a:gd name="T25" fmla="*/ 22 h 679"/>
                <a:gd name="T26" fmla="*/ 671 w 671"/>
                <a:gd name="T27" fmla="*/ 341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671" h="679">
                  <a:moveTo>
                    <a:pt x="671" y="341"/>
                  </a:moveTo>
                  <a:cubicBezTo>
                    <a:pt x="670" y="357"/>
                    <a:pt x="669" y="373"/>
                    <a:pt x="667" y="389"/>
                  </a:cubicBezTo>
                  <a:cubicBezTo>
                    <a:pt x="664" y="413"/>
                    <a:pt x="652" y="425"/>
                    <a:pt x="634" y="422"/>
                  </a:cubicBezTo>
                  <a:cubicBezTo>
                    <a:pt x="616" y="419"/>
                    <a:pt x="609" y="405"/>
                    <a:pt x="612" y="380"/>
                  </a:cubicBezTo>
                  <a:cubicBezTo>
                    <a:pt x="621" y="322"/>
                    <a:pt x="611" y="268"/>
                    <a:pt x="584" y="216"/>
                  </a:cubicBezTo>
                  <a:cubicBezTo>
                    <a:pt x="530" y="111"/>
                    <a:pt x="417" y="56"/>
                    <a:pt x="302" y="78"/>
                  </a:cubicBezTo>
                  <a:cubicBezTo>
                    <a:pt x="184" y="101"/>
                    <a:pt x="99" y="192"/>
                    <a:pt x="87" y="311"/>
                  </a:cubicBezTo>
                  <a:cubicBezTo>
                    <a:pt x="69" y="485"/>
                    <a:pt x="214" y="625"/>
                    <a:pt x="389" y="602"/>
                  </a:cubicBezTo>
                  <a:cubicBezTo>
                    <a:pt x="390" y="602"/>
                    <a:pt x="391" y="602"/>
                    <a:pt x="392" y="602"/>
                  </a:cubicBezTo>
                  <a:cubicBezTo>
                    <a:pt x="417" y="599"/>
                    <a:pt x="430" y="607"/>
                    <a:pt x="433" y="624"/>
                  </a:cubicBezTo>
                  <a:cubicBezTo>
                    <a:pt x="435" y="642"/>
                    <a:pt x="422" y="653"/>
                    <a:pt x="398" y="656"/>
                  </a:cubicBezTo>
                  <a:cubicBezTo>
                    <a:pt x="224" y="679"/>
                    <a:pt x="67" y="568"/>
                    <a:pt x="35" y="400"/>
                  </a:cubicBezTo>
                  <a:cubicBezTo>
                    <a:pt x="0" y="216"/>
                    <a:pt x="127" y="43"/>
                    <a:pt x="313" y="22"/>
                  </a:cubicBezTo>
                  <a:cubicBezTo>
                    <a:pt x="506" y="0"/>
                    <a:pt x="670" y="147"/>
                    <a:pt x="671" y="3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5" name="Freeform 64">
              <a:extLst>
                <a:ext uri="{FF2B5EF4-FFF2-40B4-BE49-F238E27FC236}">
                  <a16:creationId xmlns:a16="http://schemas.microsoft.com/office/drawing/2014/main" id="{102CF82F-FB50-D224-885F-AC61505BAB3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24088" y="3487738"/>
              <a:ext cx="65088" cy="63500"/>
            </a:xfrm>
            <a:custGeom>
              <a:avLst/>
              <a:gdLst>
                <a:gd name="T0" fmla="*/ 219 w 220"/>
                <a:gd name="T1" fmla="*/ 105 h 211"/>
                <a:gd name="T2" fmla="*/ 110 w 220"/>
                <a:gd name="T3" fmla="*/ 211 h 211"/>
                <a:gd name="T4" fmla="*/ 0 w 220"/>
                <a:gd name="T5" fmla="*/ 106 h 211"/>
                <a:gd name="T6" fmla="*/ 110 w 220"/>
                <a:gd name="T7" fmla="*/ 0 h 211"/>
                <a:gd name="T8" fmla="*/ 219 w 220"/>
                <a:gd name="T9" fmla="*/ 105 h 211"/>
                <a:gd name="T10" fmla="*/ 111 w 220"/>
                <a:gd name="T11" fmla="*/ 156 h 211"/>
                <a:gd name="T12" fmla="*/ 165 w 220"/>
                <a:gd name="T13" fmla="*/ 105 h 211"/>
                <a:gd name="T14" fmla="*/ 110 w 220"/>
                <a:gd name="T15" fmla="*/ 55 h 211"/>
                <a:gd name="T16" fmla="*/ 55 w 220"/>
                <a:gd name="T17" fmla="*/ 106 h 211"/>
                <a:gd name="T18" fmla="*/ 111 w 220"/>
                <a:gd name="T19" fmla="*/ 156 h 2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20" h="211">
                  <a:moveTo>
                    <a:pt x="219" y="105"/>
                  </a:moveTo>
                  <a:cubicBezTo>
                    <a:pt x="220" y="167"/>
                    <a:pt x="174" y="211"/>
                    <a:pt x="110" y="211"/>
                  </a:cubicBezTo>
                  <a:cubicBezTo>
                    <a:pt x="47" y="211"/>
                    <a:pt x="1" y="167"/>
                    <a:pt x="0" y="106"/>
                  </a:cubicBezTo>
                  <a:cubicBezTo>
                    <a:pt x="0" y="46"/>
                    <a:pt x="47" y="0"/>
                    <a:pt x="110" y="0"/>
                  </a:cubicBezTo>
                  <a:cubicBezTo>
                    <a:pt x="173" y="0"/>
                    <a:pt x="219" y="44"/>
                    <a:pt x="219" y="105"/>
                  </a:cubicBezTo>
                  <a:close/>
                  <a:moveTo>
                    <a:pt x="111" y="156"/>
                  </a:moveTo>
                  <a:cubicBezTo>
                    <a:pt x="144" y="156"/>
                    <a:pt x="165" y="136"/>
                    <a:pt x="165" y="105"/>
                  </a:cubicBezTo>
                  <a:cubicBezTo>
                    <a:pt x="164" y="74"/>
                    <a:pt x="143" y="55"/>
                    <a:pt x="110" y="55"/>
                  </a:cubicBezTo>
                  <a:cubicBezTo>
                    <a:pt x="77" y="55"/>
                    <a:pt x="55" y="76"/>
                    <a:pt x="55" y="106"/>
                  </a:cubicBezTo>
                  <a:cubicBezTo>
                    <a:pt x="56" y="136"/>
                    <a:pt x="78" y="156"/>
                    <a:pt x="111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6" name="Freeform 65">
              <a:extLst>
                <a:ext uri="{FF2B5EF4-FFF2-40B4-BE49-F238E27FC236}">
                  <a16:creationId xmlns:a16="http://schemas.microsoft.com/office/drawing/2014/main" id="{E42C3117-C5C0-4158-E6D9-A84F6E2E6A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82800" y="3346450"/>
              <a:ext cx="50800" cy="49213"/>
            </a:xfrm>
            <a:custGeom>
              <a:avLst/>
              <a:gdLst>
                <a:gd name="T0" fmla="*/ 0 w 170"/>
                <a:gd name="T1" fmla="*/ 81 h 164"/>
                <a:gd name="T2" fmla="*/ 85 w 170"/>
                <a:gd name="T3" fmla="*/ 0 h 164"/>
                <a:gd name="T4" fmla="*/ 170 w 170"/>
                <a:gd name="T5" fmla="*/ 81 h 164"/>
                <a:gd name="T6" fmla="*/ 84 w 170"/>
                <a:gd name="T7" fmla="*/ 163 h 164"/>
                <a:gd name="T8" fmla="*/ 0 w 170"/>
                <a:gd name="T9" fmla="*/ 81 h 164"/>
                <a:gd name="T10" fmla="*/ 86 w 170"/>
                <a:gd name="T11" fmla="*/ 108 h 164"/>
                <a:gd name="T12" fmla="*/ 115 w 170"/>
                <a:gd name="T13" fmla="*/ 80 h 164"/>
                <a:gd name="T14" fmla="*/ 84 w 170"/>
                <a:gd name="T15" fmla="*/ 54 h 164"/>
                <a:gd name="T16" fmla="*/ 55 w 170"/>
                <a:gd name="T17" fmla="*/ 82 h 164"/>
                <a:gd name="T18" fmla="*/ 86 w 170"/>
                <a:gd name="T19" fmla="*/ 108 h 1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70" h="164">
                  <a:moveTo>
                    <a:pt x="0" y="81"/>
                  </a:moveTo>
                  <a:cubicBezTo>
                    <a:pt x="0" y="33"/>
                    <a:pt x="35" y="0"/>
                    <a:pt x="85" y="0"/>
                  </a:cubicBezTo>
                  <a:cubicBezTo>
                    <a:pt x="135" y="1"/>
                    <a:pt x="170" y="34"/>
                    <a:pt x="170" y="81"/>
                  </a:cubicBezTo>
                  <a:cubicBezTo>
                    <a:pt x="170" y="129"/>
                    <a:pt x="134" y="164"/>
                    <a:pt x="84" y="163"/>
                  </a:cubicBezTo>
                  <a:cubicBezTo>
                    <a:pt x="34" y="163"/>
                    <a:pt x="0" y="129"/>
                    <a:pt x="0" y="81"/>
                  </a:cubicBezTo>
                  <a:close/>
                  <a:moveTo>
                    <a:pt x="86" y="108"/>
                  </a:moveTo>
                  <a:cubicBezTo>
                    <a:pt x="104" y="108"/>
                    <a:pt x="115" y="97"/>
                    <a:pt x="115" y="80"/>
                  </a:cubicBezTo>
                  <a:cubicBezTo>
                    <a:pt x="114" y="64"/>
                    <a:pt x="102" y="53"/>
                    <a:pt x="84" y="54"/>
                  </a:cubicBezTo>
                  <a:cubicBezTo>
                    <a:pt x="65" y="54"/>
                    <a:pt x="54" y="65"/>
                    <a:pt x="55" y="82"/>
                  </a:cubicBezTo>
                  <a:cubicBezTo>
                    <a:pt x="55" y="99"/>
                    <a:pt x="67" y="108"/>
                    <a:pt x="86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47" name="Group 546">
            <a:extLst>
              <a:ext uri="{FF2B5EF4-FFF2-40B4-BE49-F238E27FC236}">
                <a16:creationId xmlns:a16="http://schemas.microsoft.com/office/drawing/2014/main" id="{0471E804-C1C9-0C33-8936-03D4D2CF4C14}"/>
              </a:ext>
            </a:extLst>
          </p:cNvPr>
          <p:cNvGrpSpPr/>
          <p:nvPr/>
        </p:nvGrpSpPr>
        <p:grpSpPr>
          <a:xfrm>
            <a:off x="4313399" y="4960065"/>
            <a:ext cx="446088" cy="442913"/>
            <a:chOff x="2540000" y="3189288"/>
            <a:chExt cx="446088" cy="442913"/>
          </a:xfrm>
          <a:solidFill>
            <a:srgbClr val="43266B"/>
          </a:solidFill>
        </p:grpSpPr>
        <p:sp>
          <p:nvSpPr>
            <p:cNvPr id="548" name="Freeform 66">
              <a:extLst>
                <a:ext uri="{FF2B5EF4-FFF2-40B4-BE49-F238E27FC236}">
                  <a16:creationId xmlns:a16="http://schemas.microsoft.com/office/drawing/2014/main" id="{3C813F45-3C14-38AF-E1DB-3EC0F4BA135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0000" y="3189288"/>
              <a:ext cx="446088" cy="442913"/>
            </a:xfrm>
            <a:custGeom>
              <a:avLst/>
              <a:gdLst>
                <a:gd name="T0" fmla="*/ 1330 w 1498"/>
                <a:gd name="T1" fmla="*/ 124 h 1488"/>
                <a:gd name="T2" fmla="*/ 1290 w 1498"/>
                <a:gd name="T3" fmla="*/ 424 h 1488"/>
                <a:gd name="T4" fmla="*/ 1104 w 1498"/>
                <a:gd name="T5" fmla="*/ 1406 h 1488"/>
                <a:gd name="T6" fmla="*/ 0 w 1498"/>
                <a:gd name="T7" fmla="*/ 1407 h 1488"/>
                <a:gd name="T8" fmla="*/ 1024 w 1498"/>
                <a:gd name="T9" fmla="*/ 0 h 1488"/>
                <a:gd name="T10" fmla="*/ 1104 w 1498"/>
                <a:gd name="T11" fmla="*/ 350 h 1488"/>
                <a:gd name="T12" fmla="*/ 777 w 1498"/>
                <a:gd name="T13" fmla="*/ 702 h 1488"/>
                <a:gd name="T14" fmla="*/ 1056 w 1498"/>
                <a:gd name="T15" fmla="*/ 387 h 1488"/>
                <a:gd name="T16" fmla="*/ 78 w 1498"/>
                <a:gd name="T17" fmla="*/ 48 h 1488"/>
                <a:gd name="T18" fmla="*/ 78 w 1498"/>
                <a:gd name="T19" fmla="*/ 1440 h 1488"/>
                <a:gd name="T20" fmla="*/ 1056 w 1498"/>
                <a:gd name="T21" fmla="*/ 672 h 1488"/>
                <a:gd name="T22" fmla="*/ 909 w 1498"/>
                <a:gd name="T23" fmla="*/ 795 h 1488"/>
                <a:gd name="T24" fmla="*/ 984 w 1498"/>
                <a:gd name="T25" fmla="*/ 843 h 1488"/>
                <a:gd name="T26" fmla="*/ 885 w 1498"/>
                <a:gd name="T27" fmla="*/ 960 h 1488"/>
                <a:gd name="T28" fmla="*/ 956 w 1498"/>
                <a:gd name="T29" fmla="*/ 1008 h 1488"/>
                <a:gd name="T30" fmla="*/ 956 w 1498"/>
                <a:gd name="T31" fmla="*/ 1152 h 1488"/>
                <a:gd name="T32" fmla="*/ 648 w 1498"/>
                <a:gd name="T33" fmla="*/ 1034 h 1488"/>
                <a:gd name="T34" fmla="*/ 791 w 1498"/>
                <a:gd name="T35" fmla="*/ 1008 h 1488"/>
                <a:gd name="T36" fmla="*/ 648 w 1498"/>
                <a:gd name="T37" fmla="*/ 933 h 1488"/>
                <a:gd name="T38" fmla="*/ 728 w 1498"/>
                <a:gd name="T39" fmla="*/ 816 h 1488"/>
                <a:gd name="T40" fmla="*/ 313 w 1498"/>
                <a:gd name="T41" fmla="*/ 816 h 1488"/>
                <a:gd name="T42" fmla="*/ 456 w 1498"/>
                <a:gd name="T43" fmla="*/ 914 h 1488"/>
                <a:gd name="T44" fmla="*/ 313 w 1498"/>
                <a:gd name="T45" fmla="*/ 1008 h 1488"/>
                <a:gd name="T46" fmla="*/ 456 w 1498"/>
                <a:gd name="T47" fmla="*/ 1123 h 1488"/>
                <a:gd name="T48" fmla="*/ 120 w 1498"/>
                <a:gd name="T49" fmla="*/ 1123 h 1488"/>
                <a:gd name="T50" fmla="*/ 263 w 1498"/>
                <a:gd name="T51" fmla="*/ 1008 h 1488"/>
                <a:gd name="T52" fmla="*/ 120 w 1498"/>
                <a:gd name="T53" fmla="*/ 931 h 1488"/>
                <a:gd name="T54" fmla="*/ 230 w 1498"/>
                <a:gd name="T55" fmla="*/ 816 h 1488"/>
                <a:gd name="T56" fmla="*/ 264 w 1498"/>
                <a:gd name="T57" fmla="*/ 752 h 1488"/>
                <a:gd name="T58" fmla="*/ 527 w 1498"/>
                <a:gd name="T59" fmla="*/ 720 h 1488"/>
                <a:gd name="T60" fmla="*/ 360 w 1498"/>
                <a:gd name="T61" fmla="*/ 643 h 1488"/>
                <a:gd name="T62" fmla="*/ 414 w 1498"/>
                <a:gd name="T63" fmla="*/ 480 h 1488"/>
                <a:gd name="T64" fmla="*/ 690 w 1498"/>
                <a:gd name="T65" fmla="*/ 480 h 1488"/>
                <a:gd name="T66" fmla="*/ 744 w 1498"/>
                <a:gd name="T67" fmla="*/ 643 h 1488"/>
                <a:gd name="T68" fmla="*/ 577 w 1498"/>
                <a:gd name="T69" fmla="*/ 672 h 1488"/>
                <a:gd name="T70" fmla="*/ 1354 w 1498"/>
                <a:gd name="T71" fmla="*/ 288 h 1488"/>
                <a:gd name="T72" fmla="*/ 911 w 1498"/>
                <a:gd name="T73" fmla="*/ 731 h 1488"/>
                <a:gd name="T74" fmla="*/ 384 w 1498"/>
                <a:gd name="T75" fmla="*/ 311 h 1488"/>
                <a:gd name="T76" fmla="*/ 695 w 1498"/>
                <a:gd name="T77" fmla="*/ 529 h 1488"/>
                <a:gd name="T78" fmla="*/ 695 w 1498"/>
                <a:gd name="T79" fmla="*/ 623 h 1488"/>
                <a:gd name="T80" fmla="*/ 407 w 1498"/>
                <a:gd name="T81" fmla="*/ 911 h 1488"/>
                <a:gd name="T82" fmla="*/ 169 w 1498"/>
                <a:gd name="T83" fmla="*/ 911 h 1488"/>
                <a:gd name="T84" fmla="*/ 935 w 1498"/>
                <a:gd name="T85" fmla="*/ 865 h 1488"/>
                <a:gd name="T86" fmla="*/ 169 w 1498"/>
                <a:gd name="T87" fmla="*/ 1103 h 1488"/>
                <a:gd name="T88" fmla="*/ 169 w 1498"/>
                <a:gd name="T89" fmla="*/ 1057 h 1488"/>
                <a:gd name="T90" fmla="*/ 697 w 1498"/>
                <a:gd name="T91" fmla="*/ 1057 h 1488"/>
                <a:gd name="T92" fmla="*/ 936 w 1498"/>
                <a:gd name="T93" fmla="*/ 1057 h 1488"/>
                <a:gd name="T94" fmla="*/ 1428 w 1498"/>
                <a:gd name="T95" fmla="*/ 158 h 1488"/>
                <a:gd name="T96" fmla="*/ 1393 w 1498"/>
                <a:gd name="T97" fmla="*/ 253 h 1488"/>
                <a:gd name="T98" fmla="*/ 867 w 1498"/>
                <a:gd name="T99" fmla="*/ 76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8" h="1488">
                  <a:moveTo>
                    <a:pt x="1104" y="350"/>
                  </a:moveTo>
                  <a:cubicBezTo>
                    <a:pt x="1167" y="287"/>
                    <a:pt x="1227" y="227"/>
                    <a:pt x="1286" y="168"/>
                  </a:cubicBezTo>
                  <a:cubicBezTo>
                    <a:pt x="1301" y="153"/>
                    <a:pt x="1315" y="139"/>
                    <a:pt x="1330" y="124"/>
                  </a:cubicBezTo>
                  <a:cubicBezTo>
                    <a:pt x="1368" y="87"/>
                    <a:pt x="1424" y="86"/>
                    <a:pt x="1460" y="122"/>
                  </a:cubicBezTo>
                  <a:cubicBezTo>
                    <a:pt x="1497" y="158"/>
                    <a:pt x="1498" y="216"/>
                    <a:pt x="1460" y="254"/>
                  </a:cubicBezTo>
                  <a:cubicBezTo>
                    <a:pt x="1404" y="311"/>
                    <a:pt x="1347" y="367"/>
                    <a:pt x="1290" y="424"/>
                  </a:cubicBezTo>
                  <a:cubicBezTo>
                    <a:pt x="1232" y="482"/>
                    <a:pt x="1173" y="541"/>
                    <a:pt x="1114" y="600"/>
                  </a:cubicBezTo>
                  <a:cubicBezTo>
                    <a:pt x="1107" y="607"/>
                    <a:pt x="1104" y="614"/>
                    <a:pt x="1104" y="624"/>
                  </a:cubicBezTo>
                  <a:cubicBezTo>
                    <a:pt x="1104" y="885"/>
                    <a:pt x="1104" y="1145"/>
                    <a:pt x="1104" y="1406"/>
                  </a:cubicBezTo>
                  <a:cubicBezTo>
                    <a:pt x="1104" y="1460"/>
                    <a:pt x="1076" y="1488"/>
                    <a:pt x="1022" y="1488"/>
                  </a:cubicBezTo>
                  <a:cubicBezTo>
                    <a:pt x="708" y="1488"/>
                    <a:pt x="395" y="1488"/>
                    <a:pt x="82" y="1488"/>
                  </a:cubicBezTo>
                  <a:cubicBezTo>
                    <a:pt x="29" y="1488"/>
                    <a:pt x="0" y="1460"/>
                    <a:pt x="0" y="1407"/>
                  </a:cubicBezTo>
                  <a:cubicBezTo>
                    <a:pt x="0" y="965"/>
                    <a:pt x="0" y="523"/>
                    <a:pt x="0" y="81"/>
                  </a:cubicBezTo>
                  <a:cubicBezTo>
                    <a:pt x="0" y="29"/>
                    <a:pt x="29" y="0"/>
                    <a:pt x="80" y="0"/>
                  </a:cubicBezTo>
                  <a:cubicBezTo>
                    <a:pt x="395" y="0"/>
                    <a:pt x="709" y="0"/>
                    <a:pt x="1024" y="0"/>
                  </a:cubicBezTo>
                  <a:cubicBezTo>
                    <a:pt x="1075" y="0"/>
                    <a:pt x="1104" y="29"/>
                    <a:pt x="1104" y="81"/>
                  </a:cubicBezTo>
                  <a:cubicBezTo>
                    <a:pt x="1104" y="164"/>
                    <a:pt x="1104" y="247"/>
                    <a:pt x="1104" y="330"/>
                  </a:cubicBezTo>
                  <a:cubicBezTo>
                    <a:pt x="1104" y="335"/>
                    <a:pt x="1104" y="341"/>
                    <a:pt x="1104" y="350"/>
                  </a:cubicBezTo>
                  <a:close/>
                  <a:moveTo>
                    <a:pt x="577" y="720"/>
                  </a:moveTo>
                  <a:cubicBezTo>
                    <a:pt x="635" y="720"/>
                    <a:pt x="692" y="719"/>
                    <a:pt x="749" y="720"/>
                  </a:cubicBezTo>
                  <a:cubicBezTo>
                    <a:pt x="764" y="721"/>
                    <a:pt x="773" y="717"/>
                    <a:pt x="777" y="702"/>
                  </a:cubicBezTo>
                  <a:cubicBezTo>
                    <a:pt x="786" y="671"/>
                    <a:pt x="806" y="647"/>
                    <a:pt x="829" y="625"/>
                  </a:cubicBezTo>
                  <a:cubicBezTo>
                    <a:pt x="902" y="553"/>
                    <a:pt x="974" y="480"/>
                    <a:pt x="1046" y="407"/>
                  </a:cubicBezTo>
                  <a:cubicBezTo>
                    <a:pt x="1051" y="402"/>
                    <a:pt x="1056" y="394"/>
                    <a:pt x="1056" y="387"/>
                  </a:cubicBezTo>
                  <a:cubicBezTo>
                    <a:pt x="1056" y="284"/>
                    <a:pt x="1056" y="181"/>
                    <a:pt x="1056" y="78"/>
                  </a:cubicBezTo>
                  <a:cubicBezTo>
                    <a:pt x="1056" y="56"/>
                    <a:pt x="1048" y="48"/>
                    <a:pt x="1026" y="48"/>
                  </a:cubicBezTo>
                  <a:cubicBezTo>
                    <a:pt x="710" y="48"/>
                    <a:pt x="394" y="48"/>
                    <a:pt x="78" y="48"/>
                  </a:cubicBezTo>
                  <a:cubicBezTo>
                    <a:pt x="56" y="48"/>
                    <a:pt x="48" y="56"/>
                    <a:pt x="48" y="78"/>
                  </a:cubicBezTo>
                  <a:cubicBezTo>
                    <a:pt x="48" y="522"/>
                    <a:pt x="48" y="966"/>
                    <a:pt x="48" y="1410"/>
                  </a:cubicBezTo>
                  <a:cubicBezTo>
                    <a:pt x="48" y="1432"/>
                    <a:pt x="56" y="1440"/>
                    <a:pt x="78" y="1440"/>
                  </a:cubicBezTo>
                  <a:cubicBezTo>
                    <a:pt x="394" y="1440"/>
                    <a:pt x="710" y="1440"/>
                    <a:pt x="1026" y="1440"/>
                  </a:cubicBezTo>
                  <a:cubicBezTo>
                    <a:pt x="1047" y="1440"/>
                    <a:pt x="1056" y="1431"/>
                    <a:pt x="1056" y="1410"/>
                  </a:cubicBezTo>
                  <a:cubicBezTo>
                    <a:pt x="1056" y="1164"/>
                    <a:pt x="1056" y="918"/>
                    <a:pt x="1056" y="672"/>
                  </a:cubicBezTo>
                  <a:cubicBezTo>
                    <a:pt x="1056" y="668"/>
                    <a:pt x="1055" y="665"/>
                    <a:pt x="1055" y="659"/>
                  </a:cubicBezTo>
                  <a:cubicBezTo>
                    <a:pt x="1015" y="699"/>
                    <a:pt x="978" y="737"/>
                    <a:pt x="939" y="774"/>
                  </a:cubicBezTo>
                  <a:cubicBezTo>
                    <a:pt x="931" y="783"/>
                    <a:pt x="920" y="789"/>
                    <a:pt x="909" y="795"/>
                  </a:cubicBezTo>
                  <a:cubicBezTo>
                    <a:pt x="895" y="802"/>
                    <a:pt x="881" y="808"/>
                    <a:pt x="867" y="814"/>
                  </a:cubicBezTo>
                  <a:cubicBezTo>
                    <a:pt x="898" y="816"/>
                    <a:pt x="927" y="816"/>
                    <a:pt x="957" y="816"/>
                  </a:cubicBezTo>
                  <a:cubicBezTo>
                    <a:pt x="974" y="816"/>
                    <a:pt x="984" y="825"/>
                    <a:pt x="984" y="843"/>
                  </a:cubicBezTo>
                  <a:cubicBezTo>
                    <a:pt x="984" y="873"/>
                    <a:pt x="984" y="904"/>
                    <a:pt x="984" y="934"/>
                  </a:cubicBezTo>
                  <a:cubicBezTo>
                    <a:pt x="984" y="951"/>
                    <a:pt x="974" y="960"/>
                    <a:pt x="957" y="960"/>
                  </a:cubicBezTo>
                  <a:cubicBezTo>
                    <a:pt x="933" y="960"/>
                    <a:pt x="909" y="960"/>
                    <a:pt x="885" y="960"/>
                  </a:cubicBezTo>
                  <a:cubicBezTo>
                    <a:pt x="871" y="960"/>
                    <a:pt x="856" y="960"/>
                    <a:pt x="841" y="960"/>
                  </a:cubicBezTo>
                  <a:cubicBezTo>
                    <a:pt x="841" y="977"/>
                    <a:pt x="841" y="992"/>
                    <a:pt x="841" y="1008"/>
                  </a:cubicBezTo>
                  <a:cubicBezTo>
                    <a:pt x="880" y="1008"/>
                    <a:pt x="918" y="1008"/>
                    <a:pt x="956" y="1008"/>
                  </a:cubicBezTo>
                  <a:cubicBezTo>
                    <a:pt x="975" y="1008"/>
                    <a:pt x="984" y="1017"/>
                    <a:pt x="984" y="1036"/>
                  </a:cubicBezTo>
                  <a:cubicBezTo>
                    <a:pt x="984" y="1065"/>
                    <a:pt x="984" y="1095"/>
                    <a:pt x="984" y="1124"/>
                  </a:cubicBezTo>
                  <a:cubicBezTo>
                    <a:pt x="984" y="1143"/>
                    <a:pt x="975" y="1152"/>
                    <a:pt x="956" y="1152"/>
                  </a:cubicBezTo>
                  <a:cubicBezTo>
                    <a:pt x="863" y="1152"/>
                    <a:pt x="769" y="1152"/>
                    <a:pt x="676" y="1152"/>
                  </a:cubicBezTo>
                  <a:cubicBezTo>
                    <a:pt x="658" y="1152"/>
                    <a:pt x="648" y="1143"/>
                    <a:pt x="648" y="1126"/>
                  </a:cubicBezTo>
                  <a:cubicBezTo>
                    <a:pt x="648" y="1095"/>
                    <a:pt x="648" y="1065"/>
                    <a:pt x="648" y="1034"/>
                  </a:cubicBezTo>
                  <a:cubicBezTo>
                    <a:pt x="648" y="1017"/>
                    <a:pt x="657" y="1009"/>
                    <a:pt x="674" y="1008"/>
                  </a:cubicBezTo>
                  <a:cubicBezTo>
                    <a:pt x="680" y="1008"/>
                    <a:pt x="685" y="1008"/>
                    <a:pt x="691" y="1008"/>
                  </a:cubicBezTo>
                  <a:cubicBezTo>
                    <a:pt x="724" y="1008"/>
                    <a:pt x="757" y="1008"/>
                    <a:pt x="791" y="1008"/>
                  </a:cubicBezTo>
                  <a:cubicBezTo>
                    <a:pt x="791" y="991"/>
                    <a:pt x="791" y="976"/>
                    <a:pt x="791" y="960"/>
                  </a:cubicBezTo>
                  <a:cubicBezTo>
                    <a:pt x="752" y="960"/>
                    <a:pt x="714" y="960"/>
                    <a:pt x="676" y="960"/>
                  </a:cubicBezTo>
                  <a:cubicBezTo>
                    <a:pt x="657" y="960"/>
                    <a:pt x="648" y="951"/>
                    <a:pt x="648" y="933"/>
                  </a:cubicBezTo>
                  <a:cubicBezTo>
                    <a:pt x="648" y="903"/>
                    <a:pt x="648" y="874"/>
                    <a:pt x="648" y="844"/>
                  </a:cubicBezTo>
                  <a:cubicBezTo>
                    <a:pt x="648" y="825"/>
                    <a:pt x="657" y="816"/>
                    <a:pt x="677" y="816"/>
                  </a:cubicBezTo>
                  <a:cubicBezTo>
                    <a:pt x="694" y="816"/>
                    <a:pt x="711" y="816"/>
                    <a:pt x="728" y="816"/>
                  </a:cubicBezTo>
                  <a:cubicBezTo>
                    <a:pt x="735" y="800"/>
                    <a:pt x="741" y="785"/>
                    <a:pt x="748" y="769"/>
                  </a:cubicBezTo>
                  <a:cubicBezTo>
                    <a:pt x="601" y="769"/>
                    <a:pt x="457" y="769"/>
                    <a:pt x="313" y="769"/>
                  </a:cubicBezTo>
                  <a:cubicBezTo>
                    <a:pt x="313" y="785"/>
                    <a:pt x="313" y="800"/>
                    <a:pt x="313" y="816"/>
                  </a:cubicBezTo>
                  <a:cubicBezTo>
                    <a:pt x="352" y="816"/>
                    <a:pt x="389" y="816"/>
                    <a:pt x="427" y="816"/>
                  </a:cubicBezTo>
                  <a:cubicBezTo>
                    <a:pt x="447" y="816"/>
                    <a:pt x="456" y="825"/>
                    <a:pt x="456" y="845"/>
                  </a:cubicBezTo>
                  <a:cubicBezTo>
                    <a:pt x="456" y="868"/>
                    <a:pt x="456" y="891"/>
                    <a:pt x="456" y="914"/>
                  </a:cubicBezTo>
                  <a:cubicBezTo>
                    <a:pt x="456" y="957"/>
                    <a:pt x="453" y="960"/>
                    <a:pt x="410" y="960"/>
                  </a:cubicBezTo>
                  <a:cubicBezTo>
                    <a:pt x="378" y="960"/>
                    <a:pt x="345" y="960"/>
                    <a:pt x="313" y="960"/>
                  </a:cubicBezTo>
                  <a:cubicBezTo>
                    <a:pt x="313" y="977"/>
                    <a:pt x="313" y="992"/>
                    <a:pt x="313" y="1008"/>
                  </a:cubicBezTo>
                  <a:cubicBezTo>
                    <a:pt x="352" y="1008"/>
                    <a:pt x="389" y="1008"/>
                    <a:pt x="427" y="1008"/>
                  </a:cubicBezTo>
                  <a:cubicBezTo>
                    <a:pt x="447" y="1008"/>
                    <a:pt x="456" y="1017"/>
                    <a:pt x="456" y="1037"/>
                  </a:cubicBezTo>
                  <a:cubicBezTo>
                    <a:pt x="456" y="1066"/>
                    <a:pt x="456" y="1094"/>
                    <a:pt x="456" y="1123"/>
                  </a:cubicBezTo>
                  <a:cubicBezTo>
                    <a:pt x="456" y="1143"/>
                    <a:pt x="447" y="1152"/>
                    <a:pt x="427" y="1152"/>
                  </a:cubicBezTo>
                  <a:cubicBezTo>
                    <a:pt x="334" y="1152"/>
                    <a:pt x="242" y="1152"/>
                    <a:pt x="149" y="1152"/>
                  </a:cubicBezTo>
                  <a:cubicBezTo>
                    <a:pt x="129" y="1152"/>
                    <a:pt x="120" y="1143"/>
                    <a:pt x="120" y="1123"/>
                  </a:cubicBezTo>
                  <a:cubicBezTo>
                    <a:pt x="120" y="1096"/>
                    <a:pt x="120" y="1070"/>
                    <a:pt x="120" y="1043"/>
                  </a:cubicBezTo>
                  <a:cubicBezTo>
                    <a:pt x="120" y="1015"/>
                    <a:pt x="127" y="1008"/>
                    <a:pt x="155" y="1008"/>
                  </a:cubicBezTo>
                  <a:cubicBezTo>
                    <a:pt x="191" y="1008"/>
                    <a:pt x="227" y="1008"/>
                    <a:pt x="263" y="1008"/>
                  </a:cubicBezTo>
                  <a:cubicBezTo>
                    <a:pt x="263" y="991"/>
                    <a:pt x="263" y="976"/>
                    <a:pt x="263" y="960"/>
                  </a:cubicBezTo>
                  <a:cubicBezTo>
                    <a:pt x="225" y="960"/>
                    <a:pt x="187" y="960"/>
                    <a:pt x="150" y="960"/>
                  </a:cubicBezTo>
                  <a:cubicBezTo>
                    <a:pt x="129" y="960"/>
                    <a:pt x="120" y="951"/>
                    <a:pt x="120" y="931"/>
                  </a:cubicBezTo>
                  <a:cubicBezTo>
                    <a:pt x="120" y="902"/>
                    <a:pt x="120" y="873"/>
                    <a:pt x="120" y="844"/>
                  </a:cubicBezTo>
                  <a:cubicBezTo>
                    <a:pt x="120" y="825"/>
                    <a:pt x="129" y="816"/>
                    <a:pt x="149" y="816"/>
                  </a:cubicBezTo>
                  <a:cubicBezTo>
                    <a:pt x="176" y="816"/>
                    <a:pt x="203" y="816"/>
                    <a:pt x="230" y="816"/>
                  </a:cubicBezTo>
                  <a:cubicBezTo>
                    <a:pt x="241" y="816"/>
                    <a:pt x="252" y="816"/>
                    <a:pt x="263" y="816"/>
                  </a:cubicBezTo>
                  <a:cubicBezTo>
                    <a:pt x="264" y="813"/>
                    <a:pt x="264" y="812"/>
                    <a:pt x="264" y="811"/>
                  </a:cubicBezTo>
                  <a:cubicBezTo>
                    <a:pt x="264" y="791"/>
                    <a:pt x="264" y="772"/>
                    <a:pt x="264" y="752"/>
                  </a:cubicBezTo>
                  <a:cubicBezTo>
                    <a:pt x="264" y="728"/>
                    <a:pt x="272" y="720"/>
                    <a:pt x="296" y="720"/>
                  </a:cubicBezTo>
                  <a:cubicBezTo>
                    <a:pt x="368" y="720"/>
                    <a:pt x="439" y="720"/>
                    <a:pt x="511" y="720"/>
                  </a:cubicBezTo>
                  <a:cubicBezTo>
                    <a:pt x="516" y="720"/>
                    <a:pt x="521" y="720"/>
                    <a:pt x="527" y="720"/>
                  </a:cubicBezTo>
                  <a:cubicBezTo>
                    <a:pt x="527" y="703"/>
                    <a:pt x="527" y="688"/>
                    <a:pt x="527" y="672"/>
                  </a:cubicBezTo>
                  <a:cubicBezTo>
                    <a:pt x="480" y="672"/>
                    <a:pt x="435" y="672"/>
                    <a:pt x="390" y="672"/>
                  </a:cubicBezTo>
                  <a:cubicBezTo>
                    <a:pt x="369" y="672"/>
                    <a:pt x="360" y="663"/>
                    <a:pt x="360" y="643"/>
                  </a:cubicBezTo>
                  <a:cubicBezTo>
                    <a:pt x="360" y="599"/>
                    <a:pt x="360" y="554"/>
                    <a:pt x="360" y="510"/>
                  </a:cubicBezTo>
                  <a:cubicBezTo>
                    <a:pt x="360" y="488"/>
                    <a:pt x="369" y="480"/>
                    <a:pt x="390" y="480"/>
                  </a:cubicBezTo>
                  <a:cubicBezTo>
                    <a:pt x="398" y="480"/>
                    <a:pt x="405" y="480"/>
                    <a:pt x="414" y="480"/>
                  </a:cubicBezTo>
                  <a:cubicBezTo>
                    <a:pt x="296" y="372"/>
                    <a:pt x="329" y="223"/>
                    <a:pt x="404" y="154"/>
                  </a:cubicBezTo>
                  <a:cubicBezTo>
                    <a:pt x="488" y="77"/>
                    <a:pt x="616" y="77"/>
                    <a:pt x="700" y="154"/>
                  </a:cubicBezTo>
                  <a:cubicBezTo>
                    <a:pt x="777" y="225"/>
                    <a:pt x="806" y="374"/>
                    <a:pt x="690" y="480"/>
                  </a:cubicBezTo>
                  <a:cubicBezTo>
                    <a:pt x="699" y="480"/>
                    <a:pt x="707" y="480"/>
                    <a:pt x="715" y="480"/>
                  </a:cubicBezTo>
                  <a:cubicBezTo>
                    <a:pt x="735" y="480"/>
                    <a:pt x="744" y="489"/>
                    <a:pt x="744" y="510"/>
                  </a:cubicBezTo>
                  <a:cubicBezTo>
                    <a:pt x="744" y="554"/>
                    <a:pt x="744" y="599"/>
                    <a:pt x="744" y="643"/>
                  </a:cubicBezTo>
                  <a:cubicBezTo>
                    <a:pt x="744" y="663"/>
                    <a:pt x="735" y="672"/>
                    <a:pt x="714" y="672"/>
                  </a:cubicBezTo>
                  <a:cubicBezTo>
                    <a:pt x="687" y="672"/>
                    <a:pt x="659" y="672"/>
                    <a:pt x="632" y="672"/>
                  </a:cubicBezTo>
                  <a:cubicBezTo>
                    <a:pt x="614" y="672"/>
                    <a:pt x="595" y="672"/>
                    <a:pt x="577" y="672"/>
                  </a:cubicBezTo>
                  <a:cubicBezTo>
                    <a:pt x="577" y="689"/>
                    <a:pt x="577" y="704"/>
                    <a:pt x="577" y="720"/>
                  </a:cubicBezTo>
                  <a:close/>
                  <a:moveTo>
                    <a:pt x="911" y="731"/>
                  </a:moveTo>
                  <a:cubicBezTo>
                    <a:pt x="1059" y="583"/>
                    <a:pt x="1207" y="435"/>
                    <a:pt x="1354" y="288"/>
                  </a:cubicBezTo>
                  <a:cubicBezTo>
                    <a:pt x="1335" y="269"/>
                    <a:pt x="1315" y="249"/>
                    <a:pt x="1297" y="231"/>
                  </a:cubicBezTo>
                  <a:cubicBezTo>
                    <a:pt x="1150" y="378"/>
                    <a:pt x="1002" y="526"/>
                    <a:pt x="854" y="674"/>
                  </a:cubicBezTo>
                  <a:cubicBezTo>
                    <a:pt x="872" y="692"/>
                    <a:pt x="892" y="712"/>
                    <a:pt x="911" y="731"/>
                  </a:cubicBezTo>
                  <a:close/>
                  <a:moveTo>
                    <a:pt x="720" y="312"/>
                  </a:moveTo>
                  <a:cubicBezTo>
                    <a:pt x="720" y="219"/>
                    <a:pt x="644" y="144"/>
                    <a:pt x="551" y="144"/>
                  </a:cubicBezTo>
                  <a:cubicBezTo>
                    <a:pt x="459" y="144"/>
                    <a:pt x="384" y="220"/>
                    <a:pt x="384" y="311"/>
                  </a:cubicBezTo>
                  <a:cubicBezTo>
                    <a:pt x="384" y="405"/>
                    <a:pt x="459" y="480"/>
                    <a:pt x="552" y="480"/>
                  </a:cubicBezTo>
                  <a:cubicBezTo>
                    <a:pt x="644" y="480"/>
                    <a:pt x="720" y="404"/>
                    <a:pt x="720" y="312"/>
                  </a:cubicBezTo>
                  <a:close/>
                  <a:moveTo>
                    <a:pt x="695" y="529"/>
                  </a:moveTo>
                  <a:cubicBezTo>
                    <a:pt x="599" y="529"/>
                    <a:pt x="504" y="529"/>
                    <a:pt x="409" y="529"/>
                  </a:cubicBezTo>
                  <a:cubicBezTo>
                    <a:pt x="409" y="561"/>
                    <a:pt x="409" y="592"/>
                    <a:pt x="409" y="623"/>
                  </a:cubicBezTo>
                  <a:cubicBezTo>
                    <a:pt x="505" y="623"/>
                    <a:pt x="600" y="623"/>
                    <a:pt x="695" y="623"/>
                  </a:cubicBezTo>
                  <a:cubicBezTo>
                    <a:pt x="695" y="592"/>
                    <a:pt x="695" y="561"/>
                    <a:pt x="695" y="529"/>
                  </a:cubicBezTo>
                  <a:close/>
                  <a:moveTo>
                    <a:pt x="169" y="911"/>
                  </a:moveTo>
                  <a:cubicBezTo>
                    <a:pt x="249" y="911"/>
                    <a:pt x="328" y="911"/>
                    <a:pt x="407" y="911"/>
                  </a:cubicBezTo>
                  <a:cubicBezTo>
                    <a:pt x="407" y="895"/>
                    <a:pt x="407" y="880"/>
                    <a:pt x="407" y="865"/>
                  </a:cubicBezTo>
                  <a:cubicBezTo>
                    <a:pt x="327" y="865"/>
                    <a:pt x="248" y="865"/>
                    <a:pt x="169" y="865"/>
                  </a:cubicBezTo>
                  <a:cubicBezTo>
                    <a:pt x="169" y="880"/>
                    <a:pt x="169" y="895"/>
                    <a:pt x="169" y="911"/>
                  </a:cubicBezTo>
                  <a:close/>
                  <a:moveTo>
                    <a:pt x="697" y="911"/>
                  </a:moveTo>
                  <a:cubicBezTo>
                    <a:pt x="777" y="911"/>
                    <a:pt x="856" y="911"/>
                    <a:pt x="935" y="911"/>
                  </a:cubicBezTo>
                  <a:cubicBezTo>
                    <a:pt x="935" y="895"/>
                    <a:pt x="935" y="880"/>
                    <a:pt x="935" y="865"/>
                  </a:cubicBezTo>
                  <a:cubicBezTo>
                    <a:pt x="855" y="865"/>
                    <a:pt x="776" y="865"/>
                    <a:pt x="697" y="865"/>
                  </a:cubicBezTo>
                  <a:cubicBezTo>
                    <a:pt x="697" y="880"/>
                    <a:pt x="697" y="895"/>
                    <a:pt x="697" y="911"/>
                  </a:cubicBezTo>
                  <a:close/>
                  <a:moveTo>
                    <a:pt x="169" y="1103"/>
                  </a:moveTo>
                  <a:cubicBezTo>
                    <a:pt x="249" y="1103"/>
                    <a:pt x="328" y="1103"/>
                    <a:pt x="407" y="1103"/>
                  </a:cubicBezTo>
                  <a:cubicBezTo>
                    <a:pt x="407" y="1087"/>
                    <a:pt x="407" y="1072"/>
                    <a:pt x="407" y="1057"/>
                  </a:cubicBezTo>
                  <a:cubicBezTo>
                    <a:pt x="327" y="1057"/>
                    <a:pt x="248" y="1057"/>
                    <a:pt x="169" y="1057"/>
                  </a:cubicBezTo>
                  <a:cubicBezTo>
                    <a:pt x="169" y="1073"/>
                    <a:pt x="169" y="1088"/>
                    <a:pt x="169" y="1103"/>
                  </a:cubicBezTo>
                  <a:close/>
                  <a:moveTo>
                    <a:pt x="936" y="1057"/>
                  </a:moveTo>
                  <a:cubicBezTo>
                    <a:pt x="855" y="1057"/>
                    <a:pt x="776" y="1057"/>
                    <a:pt x="697" y="1057"/>
                  </a:cubicBezTo>
                  <a:cubicBezTo>
                    <a:pt x="697" y="1073"/>
                    <a:pt x="697" y="1088"/>
                    <a:pt x="697" y="1103"/>
                  </a:cubicBezTo>
                  <a:cubicBezTo>
                    <a:pt x="777" y="1103"/>
                    <a:pt x="856" y="1103"/>
                    <a:pt x="936" y="1103"/>
                  </a:cubicBezTo>
                  <a:cubicBezTo>
                    <a:pt x="936" y="1087"/>
                    <a:pt x="936" y="1073"/>
                    <a:pt x="936" y="1057"/>
                  </a:cubicBezTo>
                  <a:close/>
                  <a:moveTo>
                    <a:pt x="1393" y="253"/>
                  </a:moveTo>
                  <a:cubicBezTo>
                    <a:pt x="1405" y="240"/>
                    <a:pt x="1418" y="229"/>
                    <a:pt x="1430" y="215"/>
                  </a:cubicBezTo>
                  <a:cubicBezTo>
                    <a:pt x="1444" y="198"/>
                    <a:pt x="1443" y="174"/>
                    <a:pt x="1428" y="158"/>
                  </a:cubicBezTo>
                  <a:cubicBezTo>
                    <a:pt x="1414" y="142"/>
                    <a:pt x="1389" y="138"/>
                    <a:pt x="1372" y="152"/>
                  </a:cubicBezTo>
                  <a:cubicBezTo>
                    <a:pt x="1358" y="164"/>
                    <a:pt x="1346" y="179"/>
                    <a:pt x="1333" y="193"/>
                  </a:cubicBezTo>
                  <a:cubicBezTo>
                    <a:pt x="1352" y="212"/>
                    <a:pt x="1372" y="232"/>
                    <a:pt x="1393" y="253"/>
                  </a:cubicBezTo>
                  <a:close/>
                  <a:moveTo>
                    <a:pt x="823" y="717"/>
                  </a:moveTo>
                  <a:cubicBezTo>
                    <a:pt x="813" y="741"/>
                    <a:pt x="802" y="766"/>
                    <a:pt x="790" y="794"/>
                  </a:cubicBezTo>
                  <a:cubicBezTo>
                    <a:pt x="818" y="782"/>
                    <a:pt x="843" y="771"/>
                    <a:pt x="867" y="761"/>
                  </a:cubicBezTo>
                  <a:cubicBezTo>
                    <a:pt x="852" y="746"/>
                    <a:pt x="838" y="732"/>
                    <a:pt x="823" y="7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9" name="Freeform 67">
              <a:extLst>
                <a:ext uri="{FF2B5EF4-FFF2-40B4-BE49-F238E27FC236}">
                  <a16:creationId xmlns:a16="http://schemas.microsoft.com/office/drawing/2014/main" id="{6672B132-C2A3-C9F1-79E6-9AD667B18976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025" y="3575050"/>
              <a:ext cx="184150" cy="12700"/>
            </a:xfrm>
            <a:custGeom>
              <a:avLst/>
              <a:gdLst>
                <a:gd name="T0" fmla="*/ 0 w 622"/>
                <a:gd name="T1" fmla="*/ 46 h 46"/>
                <a:gd name="T2" fmla="*/ 0 w 622"/>
                <a:gd name="T3" fmla="*/ 0 h 46"/>
                <a:gd name="T4" fmla="*/ 622 w 622"/>
                <a:gd name="T5" fmla="*/ 0 h 46"/>
                <a:gd name="T6" fmla="*/ 622 w 622"/>
                <a:gd name="T7" fmla="*/ 46 h 46"/>
                <a:gd name="T8" fmla="*/ 0 w 622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2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207" y="0"/>
                    <a:pt x="414" y="0"/>
                    <a:pt x="622" y="0"/>
                  </a:cubicBezTo>
                  <a:cubicBezTo>
                    <a:pt x="622" y="15"/>
                    <a:pt x="622" y="30"/>
                    <a:pt x="622" y="46"/>
                  </a:cubicBezTo>
                  <a:cubicBezTo>
                    <a:pt x="415" y="46"/>
                    <a:pt x="208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0" name="Freeform 68">
              <a:extLst>
                <a:ext uri="{FF2B5EF4-FFF2-40B4-BE49-F238E27FC236}">
                  <a16:creationId xmlns:a16="http://schemas.microsoft.com/office/drawing/2014/main" id="{4DDDE8D5-A853-BFF2-2E47-F58BD49F40CF}"/>
                </a:ext>
              </a:extLst>
            </p:cNvPr>
            <p:cNvSpPr>
              <a:spLocks/>
            </p:cNvSpPr>
            <p:nvPr/>
          </p:nvSpPr>
          <p:spPr bwMode="auto">
            <a:xfrm>
              <a:off x="2627313" y="3546475"/>
              <a:ext cx="155575" cy="12700"/>
            </a:xfrm>
            <a:custGeom>
              <a:avLst/>
              <a:gdLst>
                <a:gd name="T0" fmla="*/ 0 w 526"/>
                <a:gd name="T1" fmla="*/ 46 h 46"/>
                <a:gd name="T2" fmla="*/ 0 w 526"/>
                <a:gd name="T3" fmla="*/ 0 h 46"/>
                <a:gd name="T4" fmla="*/ 526 w 526"/>
                <a:gd name="T5" fmla="*/ 0 h 46"/>
                <a:gd name="T6" fmla="*/ 526 w 526"/>
                <a:gd name="T7" fmla="*/ 46 h 46"/>
                <a:gd name="T8" fmla="*/ 0 w 52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2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75" y="0"/>
                    <a:pt x="350" y="0"/>
                    <a:pt x="526" y="0"/>
                  </a:cubicBezTo>
                  <a:cubicBezTo>
                    <a:pt x="526" y="15"/>
                    <a:pt x="526" y="30"/>
                    <a:pt x="526" y="46"/>
                  </a:cubicBezTo>
                  <a:cubicBezTo>
                    <a:pt x="351" y="46"/>
                    <a:pt x="17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1" name="Freeform 69">
              <a:extLst>
                <a:ext uri="{FF2B5EF4-FFF2-40B4-BE49-F238E27FC236}">
                  <a16:creationId xmlns:a16="http://schemas.microsoft.com/office/drawing/2014/main" id="{88DE96D9-281B-63EA-3AA3-F2A248D9B459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2863" y="3267075"/>
              <a:ext cx="28575" cy="28575"/>
            </a:xfrm>
            <a:custGeom>
              <a:avLst/>
              <a:gdLst>
                <a:gd name="T0" fmla="*/ 48 w 96"/>
                <a:gd name="T1" fmla="*/ 96 h 96"/>
                <a:gd name="T2" fmla="*/ 0 w 96"/>
                <a:gd name="T3" fmla="*/ 48 h 96"/>
                <a:gd name="T4" fmla="*/ 49 w 96"/>
                <a:gd name="T5" fmla="*/ 0 h 96"/>
                <a:gd name="T6" fmla="*/ 96 w 96"/>
                <a:gd name="T7" fmla="*/ 49 h 96"/>
                <a:gd name="T8" fmla="*/ 48 w 96"/>
                <a:gd name="T9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6" h="96">
                  <a:moveTo>
                    <a:pt x="48" y="96"/>
                  </a:moveTo>
                  <a:cubicBezTo>
                    <a:pt x="22" y="96"/>
                    <a:pt x="0" y="74"/>
                    <a:pt x="0" y="48"/>
                  </a:cubicBezTo>
                  <a:cubicBezTo>
                    <a:pt x="0" y="21"/>
                    <a:pt x="22" y="0"/>
                    <a:pt x="49" y="0"/>
                  </a:cubicBezTo>
                  <a:cubicBezTo>
                    <a:pt x="75" y="1"/>
                    <a:pt x="96" y="23"/>
                    <a:pt x="96" y="49"/>
                  </a:cubicBezTo>
                  <a:cubicBezTo>
                    <a:pt x="96" y="75"/>
                    <a:pt x="74" y="96"/>
                    <a:pt x="48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2" name="Freeform 70">
              <a:extLst>
                <a:ext uri="{FF2B5EF4-FFF2-40B4-BE49-F238E27FC236}">
                  <a16:creationId xmlns:a16="http://schemas.microsoft.com/office/drawing/2014/main" id="{1AAD2F7F-9336-BCA7-EDFD-135F805C5D0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97175" y="3267075"/>
              <a:ext cx="28575" cy="28575"/>
            </a:xfrm>
            <a:custGeom>
              <a:avLst/>
              <a:gdLst>
                <a:gd name="T0" fmla="*/ 97 w 97"/>
                <a:gd name="T1" fmla="*/ 49 h 96"/>
                <a:gd name="T2" fmla="*/ 49 w 97"/>
                <a:gd name="T3" fmla="*/ 96 h 96"/>
                <a:gd name="T4" fmla="*/ 1 w 97"/>
                <a:gd name="T5" fmla="*/ 47 h 96"/>
                <a:gd name="T6" fmla="*/ 50 w 97"/>
                <a:gd name="T7" fmla="*/ 0 h 96"/>
                <a:gd name="T8" fmla="*/ 97 w 97"/>
                <a:gd name="T9" fmla="*/ 49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7" h="96">
                  <a:moveTo>
                    <a:pt x="97" y="49"/>
                  </a:moveTo>
                  <a:cubicBezTo>
                    <a:pt x="97" y="75"/>
                    <a:pt x="75" y="96"/>
                    <a:pt x="49" y="96"/>
                  </a:cubicBezTo>
                  <a:cubicBezTo>
                    <a:pt x="22" y="96"/>
                    <a:pt x="0" y="73"/>
                    <a:pt x="1" y="47"/>
                  </a:cubicBezTo>
                  <a:cubicBezTo>
                    <a:pt x="2" y="20"/>
                    <a:pt x="24" y="0"/>
                    <a:pt x="50" y="0"/>
                  </a:cubicBezTo>
                  <a:cubicBezTo>
                    <a:pt x="76" y="1"/>
                    <a:pt x="97" y="23"/>
                    <a:pt x="97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3" name="Freeform 71">
              <a:extLst>
                <a:ext uri="{FF2B5EF4-FFF2-40B4-BE49-F238E27FC236}">
                  <a16:creationId xmlns:a16="http://schemas.microsoft.com/office/drawing/2014/main" id="{98F81AAD-E4FE-FB5F-D8A8-82CD2999E0A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4938" y="3238500"/>
              <a:ext cx="60325" cy="85725"/>
            </a:xfrm>
            <a:custGeom>
              <a:avLst/>
              <a:gdLst>
                <a:gd name="T0" fmla="*/ 75 w 199"/>
                <a:gd name="T1" fmla="*/ 214 h 286"/>
                <a:gd name="T2" fmla="*/ 75 w 199"/>
                <a:gd name="T3" fmla="*/ 168 h 286"/>
                <a:gd name="T4" fmla="*/ 18 w 199"/>
                <a:gd name="T5" fmla="*/ 137 h 286"/>
                <a:gd name="T6" fmla="*/ 4 w 199"/>
                <a:gd name="T7" fmla="*/ 91 h 286"/>
                <a:gd name="T8" fmla="*/ 74 w 199"/>
                <a:gd name="T9" fmla="*/ 22 h 286"/>
                <a:gd name="T10" fmla="*/ 76 w 199"/>
                <a:gd name="T11" fmla="*/ 0 h 286"/>
                <a:gd name="T12" fmla="*/ 122 w 199"/>
                <a:gd name="T13" fmla="*/ 0 h 286"/>
                <a:gd name="T14" fmla="*/ 124 w 199"/>
                <a:gd name="T15" fmla="*/ 22 h 286"/>
                <a:gd name="T16" fmla="*/ 179 w 199"/>
                <a:gd name="T17" fmla="*/ 50 h 286"/>
                <a:gd name="T18" fmla="*/ 199 w 199"/>
                <a:gd name="T19" fmla="*/ 94 h 286"/>
                <a:gd name="T20" fmla="*/ 148 w 199"/>
                <a:gd name="T21" fmla="*/ 94 h 286"/>
                <a:gd name="T22" fmla="*/ 124 w 199"/>
                <a:gd name="T23" fmla="*/ 71 h 286"/>
                <a:gd name="T24" fmla="*/ 124 w 199"/>
                <a:gd name="T25" fmla="*/ 118 h 286"/>
                <a:gd name="T26" fmla="*/ 195 w 199"/>
                <a:gd name="T27" fmla="*/ 191 h 286"/>
                <a:gd name="T28" fmla="*/ 123 w 199"/>
                <a:gd name="T29" fmla="*/ 265 h 286"/>
                <a:gd name="T30" fmla="*/ 123 w 199"/>
                <a:gd name="T31" fmla="*/ 286 h 286"/>
                <a:gd name="T32" fmla="*/ 76 w 199"/>
                <a:gd name="T33" fmla="*/ 286 h 286"/>
                <a:gd name="T34" fmla="*/ 76 w 199"/>
                <a:gd name="T35" fmla="*/ 264 h 286"/>
                <a:gd name="T36" fmla="*/ 16 w 199"/>
                <a:gd name="T37" fmla="*/ 231 h 286"/>
                <a:gd name="T38" fmla="*/ 0 w 199"/>
                <a:gd name="T39" fmla="*/ 192 h 286"/>
                <a:gd name="T40" fmla="*/ 50 w 199"/>
                <a:gd name="T41" fmla="*/ 192 h 286"/>
                <a:gd name="T42" fmla="*/ 75 w 199"/>
                <a:gd name="T43" fmla="*/ 214 h 286"/>
                <a:gd name="T44" fmla="*/ 74 w 199"/>
                <a:gd name="T45" fmla="*/ 72 h 286"/>
                <a:gd name="T46" fmla="*/ 51 w 199"/>
                <a:gd name="T47" fmla="*/ 96 h 286"/>
                <a:gd name="T48" fmla="*/ 74 w 199"/>
                <a:gd name="T49" fmla="*/ 119 h 286"/>
                <a:gd name="T50" fmla="*/ 74 w 199"/>
                <a:gd name="T51" fmla="*/ 72 h 286"/>
                <a:gd name="T52" fmla="*/ 123 w 199"/>
                <a:gd name="T53" fmla="*/ 214 h 286"/>
                <a:gd name="T54" fmla="*/ 147 w 199"/>
                <a:gd name="T55" fmla="*/ 189 h 286"/>
                <a:gd name="T56" fmla="*/ 123 w 199"/>
                <a:gd name="T57" fmla="*/ 169 h 286"/>
                <a:gd name="T58" fmla="*/ 123 w 199"/>
                <a:gd name="T59" fmla="*/ 214 h 2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99" h="286">
                  <a:moveTo>
                    <a:pt x="75" y="214"/>
                  </a:moveTo>
                  <a:cubicBezTo>
                    <a:pt x="75" y="199"/>
                    <a:pt x="75" y="184"/>
                    <a:pt x="75" y="168"/>
                  </a:cubicBezTo>
                  <a:cubicBezTo>
                    <a:pt x="51" y="166"/>
                    <a:pt x="30" y="158"/>
                    <a:pt x="18" y="137"/>
                  </a:cubicBezTo>
                  <a:cubicBezTo>
                    <a:pt x="10" y="124"/>
                    <a:pt x="4" y="107"/>
                    <a:pt x="4" y="91"/>
                  </a:cubicBezTo>
                  <a:cubicBezTo>
                    <a:pt x="3" y="55"/>
                    <a:pt x="31" y="29"/>
                    <a:pt x="74" y="22"/>
                  </a:cubicBezTo>
                  <a:cubicBezTo>
                    <a:pt x="75" y="15"/>
                    <a:pt x="75" y="8"/>
                    <a:pt x="76" y="0"/>
                  </a:cubicBezTo>
                  <a:cubicBezTo>
                    <a:pt x="91" y="0"/>
                    <a:pt x="106" y="0"/>
                    <a:pt x="122" y="0"/>
                  </a:cubicBezTo>
                  <a:cubicBezTo>
                    <a:pt x="123" y="7"/>
                    <a:pt x="123" y="14"/>
                    <a:pt x="124" y="22"/>
                  </a:cubicBezTo>
                  <a:cubicBezTo>
                    <a:pt x="146" y="25"/>
                    <a:pt x="166" y="32"/>
                    <a:pt x="179" y="50"/>
                  </a:cubicBezTo>
                  <a:cubicBezTo>
                    <a:pt x="187" y="63"/>
                    <a:pt x="192" y="78"/>
                    <a:pt x="199" y="94"/>
                  </a:cubicBezTo>
                  <a:cubicBezTo>
                    <a:pt x="179" y="94"/>
                    <a:pt x="164" y="94"/>
                    <a:pt x="148" y="94"/>
                  </a:cubicBezTo>
                  <a:cubicBezTo>
                    <a:pt x="145" y="82"/>
                    <a:pt x="139" y="73"/>
                    <a:pt x="124" y="71"/>
                  </a:cubicBezTo>
                  <a:cubicBezTo>
                    <a:pt x="124" y="87"/>
                    <a:pt x="124" y="102"/>
                    <a:pt x="124" y="118"/>
                  </a:cubicBezTo>
                  <a:cubicBezTo>
                    <a:pt x="170" y="127"/>
                    <a:pt x="195" y="153"/>
                    <a:pt x="195" y="191"/>
                  </a:cubicBezTo>
                  <a:cubicBezTo>
                    <a:pt x="195" y="229"/>
                    <a:pt x="171" y="254"/>
                    <a:pt x="123" y="265"/>
                  </a:cubicBezTo>
                  <a:cubicBezTo>
                    <a:pt x="123" y="271"/>
                    <a:pt x="123" y="278"/>
                    <a:pt x="123" y="286"/>
                  </a:cubicBezTo>
                  <a:cubicBezTo>
                    <a:pt x="107" y="286"/>
                    <a:pt x="92" y="286"/>
                    <a:pt x="76" y="286"/>
                  </a:cubicBezTo>
                  <a:cubicBezTo>
                    <a:pt x="76" y="279"/>
                    <a:pt x="76" y="272"/>
                    <a:pt x="76" y="264"/>
                  </a:cubicBezTo>
                  <a:cubicBezTo>
                    <a:pt x="51" y="262"/>
                    <a:pt x="29" y="253"/>
                    <a:pt x="16" y="231"/>
                  </a:cubicBezTo>
                  <a:cubicBezTo>
                    <a:pt x="9" y="220"/>
                    <a:pt x="6" y="206"/>
                    <a:pt x="0" y="192"/>
                  </a:cubicBezTo>
                  <a:cubicBezTo>
                    <a:pt x="19" y="192"/>
                    <a:pt x="34" y="192"/>
                    <a:pt x="50" y="192"/>
                  </a:cubicBezTo>
                  <a:cubicBezTo>
                    <a:pt x="53" y="203"/>
                    <a:pt x="59" y="214"/>
                    <a:pt x="75" y="214"/>
                  </a:cubicBezTo>
                  <a:close/>
                  <a:moveTo>
                    <a:pt x="74" y="72"/>
                  </a:moveTo>
                  <a:cubicBezTo>
                    <a:pt x="58" y="75"/>
                    <a:pt x="50" y="83"/>
                    <a:pt x="51" y="96"/>
                  </a:cubicBezTo>
                  <a:cubicBezTo>
                    <a:pt x="53" y="110"/>
                    <a:pt x="60" y="117"/>
                    <a:pt x="74" y="119"/>
                  </a:cubicBezTo>
                  <a:cubicBezTo>
                    <a:pt x="74" y="102"/>
                    <a:pt x="74" y="87"/>
                    <a:pt x="74" y="72"/>
                  </a:cubicBezTo>
                  <a:close/>
                  <a:moveTo>
                    <a:pt x="123" y="214"/>
                  </a:moveTo>
                  <a:cubicBezTo>
                    <a:pt x="140" y="210"/>
                    <a:pt x="148" y="202"/>
                    <a:pt x="147" y="189"/>
                  </a:cubicBezTo>
                  <a:cubicBezTo>
                    <a:pt x="146" y="177"/>
                    <a:pt x="138" y="169"/>
                    <a:pt x="123" y="169"/>
                  </a:cubicBezTo>
                  <a:cubicBezTo>
                    <a:pt x="123" y="184"/>
                    <a:pt x="123" y="199"/>
                    <a:pt x="123" y="2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54" name="Group 553">
            <a:extLst>
              <a:ext uri="{FF2B5EF4-FFF2-40B4-BE49-F238E27FC236}">
                <a16:creationId xmlns:a16="http://schemas.microsoft.com/office/drawing/2014/main" id="{10647722-397A-2ECD-80BD-6CC476265E2B}"/>
              </a:ext>
            </a:extLst>
          </p:cNvPr>
          <p:cNvGrpSpPr/>
          <p:nvPr/>
        </p:nvGrpSpPr>
        <p:grpSpPr>
          <a:xfrm>
            <a:off x="5000581" y="4952921"/>
            <a:ext cx="293689" cy="457201"/>
            <a:chOff x="2513012" y="3562350"/>
            <a:chExt cx="293689" cy="457201"/>
          </a:xfrm>
          <a:solidFill>
            <a:srgbClr val="43266B"/>
          </a:solidFill>
        </p:grpSpPr>
        <p:sp>
          <p:nvSpPr>
            <p:cNvPr id="555" name="Freeform 5">
              <a:extLst>
                <a:ext uri="{FF2B5EF4-FFF2-40B4-BE49-F238E27FC236}">
                  <a16:creationId xmlns:a16="http://schemas.microsoft.com/office/drawing/2014/main" id="{5A6BAA59-B08B-7C1C-56BF-DB5C7231C72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40000" y="3562350"/>
              <a:ext cx="228600" cy="457200"/>
            </a:xfrm>
            <a:custGeom>
              <a:avLst/>
              <a:gdLst>
                <a:gd name="T0" fmla="*/ 591 w 770"/>
                <a:gd name="T1" fmla="*/ 105 h 1538"/>
                <a:gd name="T2" fmla="*/ 732 w 770"/>
                <a:gd name="T3" fmla="*/ 431 h 1538"/>
                <a:gd name="T4" fmla="*/ 658 w 770"/>
                <a:gd name="T5" fmla="*/ 589 h 1538"/>
                <a:gd name="T6" fmla="*/ 599 w 770"/>
                <a:gd name="T7" fmla="*/ 627 h 1538"/>
                <a:gd name="T8" fmla="*/ 534 w 770"/>
                <a:gd name="T9" fmla="*/ 270 h 1538"/>
                <a:gd name="T10" fmla="*/ 353 w 770"/>
                <a:gd name="T11" fmla="*/ 296 h 1538"/>
                <a:gd name="T12" fmla="*/ 343 w 770"/>
                <a:gd name="T13" fmla="*/ 720 h 1538"/>
                <a:gd name="T14" fmla="*/ 581 w 770"/>
                <a:gd name="T15" fmla="*/ 718 h 1538"/>
                <a:gd name="T16" fmla="*/ 590 w 770"/>
                <a:gd name="T17" fmla="*/ 821 h 1538"/>
                <a:gd name="T18" fmla="*/ 657 w 770"/>
                <a:gd name="T19" fmla="*/ 899 h 1538"/>
                <a:gd name="T20" fmla="*/ 653 w 770"/>
                <a:gd name="T21" fmla="*/ 950 h 1538"/>
                <a:gd name="T22" fmla="*/ 512 w 770"/>
                <a:gd name="T23" fmla="*/ 1004 h 1538"/>
                <a:gd name="T24" fmla="*/ 449 w 770"/>
                <a:gd name="T25" fmla="*/ 1144 h 1538"/>
                <a:gd name="T26" fmla="*/ 515 w 770"/>
                <a:gd name="T27" fmla="*/ 1263 h 1538"/>
                <a:gd name="T28" fmla="*/ 613 w 770"/>
                <a:gd name="T29" fmla="*/ 1336 h 1538"/>
                <a:gd name="T30" fmla="*/ 562 w 770"/>
                <a:gd name="T31" fmla="*/ 1486 h 1538"/>
                <a:gd name="T32" fmla="*/ 441 w 770"/>
                <a:gd name="T33" fmla="*/ 1492 h 1538"/>
                <a:gd name="T34" fmla="*/ 308 w 770"/>
                <a:gd name="T35" fmla="*/ 1527 h 1538"/>
                <a:gd name="T36" fmla="*/ 301 w 770"/>
                <a:gd name="T37" fmla="*/ 1391 h 1538"/>
                <a:gd name="T38" fmla="*/ 264 w 770"/>
                <a:gd name="T39" fmla="*/ 1274 h 1538"/>
                <a:gd name="T40" fmla="*/ 402 w 770"/>
                <a:gd name="T41" fmla="*/ 1168 h 1538"/>
                <a:gd name="T42" fmla="*/ 403 w 770"/>
                <a:gd name="T43" fmla="*/ 986 h 1538"/>
                <a:gd name="T44" fmla="*/ 237 w 770"/>
                <a:gd name="T45" fmla="*/ 927 h 1538"/>
                <a:gd name="T46" fmla="*/ 47 w 770"/>
                <a:gd name="T47" fmla="*/ 1152 h 1538"/>
                <a:gd name="T48" fmla="*/ 3 w 770"/>
                <a:gd name="T49" fmla="*/ 1284 h 1538"/>
                <a:gd name="T50" fmla="*/ 206 w 770"/>
                <a:gd name="T51" fmla="*/ 893 h 1538"/>
                <a:gd name="T52" fmla="*/ 288 w 770"/>
                <a:gd name="T53" fmla="*/ 803 h 1538"/>
                <a:gd name="T54" fmla="*/ 283 w 770"/>
                <a:gd name="T55" fmla="*/ 734 h 1538"/>
                <a:gd name="T56" fmla="*/ 114 w 770"/>
                <a:gd name="T57" fmla="*/ 538 h 1538"/>
                <a:gd name="T58" fmla="*/ 152 w 770"/>
                <a:gd name="T59" fmla="*/ 136 h 1538"/>
                <a:gd name="T60" fmla="*/ 153 w 770"/>
                <a:gd name="T61" fmla="*/ 270 h 1538"/>
                <a:gd name="T62" fmla="*/ 200 w 770"/>
                <a:gd name="T63" fmla="*/ 371 h 1538"/>
                <a:gd name="T64" fmla="*/ 494 w 770"/>
                <a:gd name="T65" fmla="*/ 241 h 1538"/>
                <a:gd name="T66" fmla="*/ 583 w 770"/>
                <a:gd name="T67" fmla="*/ 251 h 1538"/>
                <a:gd name="T68" fmla="*/ 251 w 770"/>
                <a:gd name="T69" fmla="*/ 89 h 1538"/>
                <a:gd name="T70" fmla="*/ 345 w 770"/>
                <a:gd name="T71" fmla="*/ 3 h 1538"/>
                <a:gd name="T72" fmla="*/ 567 w 770"/>
                <a:gd name="T73" fmla="*/ 1316 h 1538"/>
                <a:gd name="T74" fmla="*/ 429 w 770"/>
                <a:gd name="T75" fmla="*/ 1214 h 1538"/>
                <a:gd name="T76" fmla="*/ 289 w 770"/>
                <a:gd name="T77" fmla="*/ 1316 h 1538"/>
                <a:gd name="T78" fmla="*/ 354 w 770"/>
                <a:gd name="T79" fmla="*/ 1408 h 1538"/>
                <a:gd name="T80" fmla="*/ 403 w 770"/>
                <a:gd name="T81" fmla="*/ 1449 h 1538"/>
                <a:gd name="T82" fmla="*/ 504 w 770"/>
                <a:gd name="T83" fmla="*/ 1413 h 1538"/>
                <a:gd name="T84" fmla="*/ 624 w 770"/>
                <a:gd name="T85" fmla="*/ 169 h 1538"/>
                <a:gd name="T86" fmla="*/ 663 w 770"/>
                <a:gd name="T87" fmla="*/ 414 h 1538"/>
                <a:gd name="T88" fmla="*/ 704 w 770"/>
                <a:gd name="T89" fmla="*/ 286 h 1538"/>
                <a:gd name="T90" fmla="*/ 554 w 770"/>
                <a:gd name="T91" fmla="*/ 849 h 1538"/>
                <a:gd name="T92" fmla="*/ 450 w 770"/>
                <a:gd name="T93" fmla="*/ 925 h 1538"/>
                <a:gd name="T94" fmla="*/ 527 w 770"/>
                <a:gd name="T95" fmla="*/ 961 h 1538"/>
                <a:gd name="T96" fmla="*/ 260 w 770"/>
                <a:gd name="T97" fmla="*/ 883 h 1538"/>
                <a:gd name="T98" fmla="*/ 371 w 770"/>
                <a:gd name="T99" fmla="*/ 948 h 1538"/>
                <a:gd name="T100" fmla="*/ 314 w 770"/>
                <a:gd name="T101" fmla="*/ 848 h 1538"/>
                <a:gd name="T102" fmla="*/ 338 w 770"/>
                <a:gd name="T103" fmla="*/ 768 h 1538"/>
                <a:gd name="T104" fmla="*/ 420 w 770"/>
                <a:gd name="T105" fmla="*/ 849 h 1538"/>
                <a:gd name="T106" fmla="*/ 516 w 770"/>
                <a:gd name="T107" fmla="*/ 803 h 1538"/>
                <a:gd name="T108" fmla="*/ 195 w 770"/>
                <a:gd name="T109" fmla="*/ 542 h 1538"/>
                <a:gd name="T110" fmla="*/ 195 w 770"/>
                <a:gd name="T111" fmla="*/ 542 h 1538"/>
                <a:gd name="T112" fmla="*/ 704 w 770"/>
                <a:gd name="T113" fmla="*/ 503 h 15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70" h="1538">
                  <a:moveTo>
                    <a:pt x="413" y="0"/>
                  </a:moveTo>
                  <a:cubicBezTo>
                    <a:pt x="429" y="4"/>
                    <a:pt x="445" y="7"/>
                    <a:pt x="461" y="12"/>
                  </a:cubicBezTo>
                  <a:cubicBezTo>
                    <a:pt x="515" y="27"/>
                    <a:pt x="558" y="58"/>
                    <a:pt x="591" y="105"/>
                  </a:cubicBezTo>
                  <a:cubicBezTo>
                    <a:pt x="595" y="110"/>
                    <a:pt x="602" y="116"/>
                    <a:pt x="609" y="117"/>
                  </a:cubicBezTo>
                  <a:cubicBezTo>
                    <a:pt x="700" y="135"/>
                    <a:pt x="762" y="223"/>
                    <a:pt x="748" y="315"/>
                  </a:cubicBezTo>
                  <a:cubicBezTo>
                    <a:pt x="742" y="354"/>
                    <a:pt x="736" y="392"/>
                    <a:pt x="732" y="431"/>
                  </a:cubicBezTo>
                  <a:cubicBezTo>
                    <a:pt x="731" y="438"/>
                    <a:pt x="732" y="448"/>
                    <a:pt x="736" y="455"/>
                  </a:cubicBezTo>
                  <a:cubicBezTo>
                    <a:pt x="770" y="514"/>
                    <a:pt x="734" y="584"/>
                    <a:pt x="666" y="588"/>
                  </a:cubicBezTo>
                  <a:cubicBezTo>
                    <a:pt x="663" y="589"/>
                    <a:pt x="661" y="589"/>
                    <a:pt x="658" y="589"/>
                  </a:cubicBezTo>
                  <a:cubicBezTo>
                    <a:pt x="652" y="607"/>
                    <a:pt x="647" y="625"/>
                    <a:pt x="641" y="643"/>
                  </a:cubicBezTo>
                  <a:cubicBezTo>
                    <a:pt x="635" y="660"/>
                    <a:pt x="623" y="666"/>
                    <a:pt x="610" y="661"/>
                  </a:cubicBezTo>
                  <a:cubicBezTo>
                    <a:pt x="597" y="655"/>
                    <a:pt x="592" y="643"/>
                    <a:pt x="599" y="627"/>
                  </a:cubicBezTo>
                  <a:cubicBezTo>
                    <a:pt x="610" y="601"/>
                    <a:pt x="614" y="574"/>
                    <a:pt x="614" y="546"/>
                  </a:cubicBezTo>
                  <a:cubicBezTo>
                    <a:pt x="614" y="506"/>
                    <a:pt x="613" y="465"/>
                    <a:pt x="614" y="425"/>
                  </a:cubicBezTo>
                  <a:cubicBezTo>
                    <a:pt x="617" y="358"/>
                    <a:pt x="588" y="307"/>
                    <a:pt x="534" y="270"/>
                  </a:cubicBezTo>
                  <a:cubicBezTo>
                    <a:pt x="533" y="270"/>
                    <a:pt x="531" y="270"/>
                    <a:pt x="530" y="271"/>
                  </a:cubicBezTo>
                  <a:cubicBezTo>
                    <a:pt x="510" y="294"/>
                    <a:pt x="484" y="298"/>
                    <a:pt x="455" y="296"/>
                  </a:cubicBezTo>
                  <a:cubicBezTo>
                    <a:pt x="422" y="294"/>
                    <a:pt x="387" y="295"/>
                    <a:pt x="353" y="296"/>
                  </a:cubicBezTo>
                  <a:cubicBezTo>
                    <a:pt x="287" y="296"/>
                    <a:pt x="242" y="341"/>
                    <a:pt x="241" y="408"/>
                  </a:cubicBezTo>
                  <a:cubicBezTo>
                    <a:pt x="241" y="456"/>
                    <a:pt x="241" y="504"/>
                    <a:pt x="241" y="552"/>
                  </a:cubicBezTo>
                  <a:cubicBezTo>
                    <a:pt x="242" y="628"/>
                    <a:pt x="276" y="685"/>
                    <a:pt x="343" y="720"/>
                  </a:cubicBezTo>
                  <a:cubicBezTo>
                    <a:pt x="411" y="755"/>
                    <a:pt x="478" y="747"/>
                    <a:pt x="540" y="702"/>
                  </a:cubicBezTo>
                  <a:cubicBezTo>
                    <a:pt x="550" y="696"/>
                    <a:pt x="560" y="689"/>
                    <a:pt x="570" y="697"/>
                  </a:cubicBezTo>
                  <a:cubicBezTo>
                    <a:pt x="576" y="702"/>
                    <a:pt x="580" y="711"/>
                    <a:pt x="581" y="718"/>
                  </a:cubicBezTo>
                  <a:cubicBezTo>
                    <a:pt x="581" y="724"/>
                    <a:pt x="576" y="731"/>
                    <a:pt x="571" y="735"/>
                  </a:cubicBezTo>
                  <a:cubicBezTo>
                    <a:pt x="563" y="741"/>
                    <a:pt x="562" y="748"/>
                    <a:pt x="561" y="757"/>
                  </a:cubicBezTo>
                  <a:cubicBezTo>
                    <a:pt x="558" y="784"/>
                    <a:pt x="563" y="807"/>
                    <a:pt x="590" y="821"/>
                  </a:cubicBezTo>
                  <a:cubicBezTo>
                    <a:pt x="602" y="827"/>
                    <a:pt x="612" y="838"/>
                    <a:pt x="622" y="848"/>
                  </a:cubicBezTo>
                  <a:cubicBezTo>
                    <a:pt x="628" y="854"/>
                    <a:pt x="636" y="863"/>
                    <a:pt x="637" y="871"/>
                  </a:cubicBezTo>
                  <a:cubicBezTo>
                    <a:pt x="638" y="886"/>
                    <a:pt x="647" y="893"/>
                    <a:pt x="657" y="899"/>
                  </a:cubicBezTo>
                  <a:cubicBezTo>
                    <a:pt x="665" y="904"/>
                    <a:pt x="672" y="909"/>
                    <a:pt x="678" y="914"/>
                  </a:cubicBezTo>
                  <a:cubicBezTo>
                    <a:pt x="688" y="923"/>
                    <a:pt x="689" y="934"/>
                    <a:pt x="682" y="944"/>
                  </a:cubicBezTo>
                  <a:cubicBezTo>
                    <a:pt x="674" y="954"/>
                    <a:pt x="664" y="957"/>
                    <a:pt x="653" y="950"/>
                  </a:cubicBezTo>
                  <a:cubicBezTo>
                    <a:pt x="641" y="943"/>
                    <a:pt x="630" y="935"/>
                    <a:pt x="618" y="927"/>
                  </a:cubicBezTo>
                  <a:cubicBezTo>
                    <a:pt x="604" y="946"/>
                    <a:pt x="590" y="964"/>
                    <a:pt x="576" y="983"/>
                  </a:cubicBezTo>
                  <a:cubicBezTo>
                    <a:pt x="557" y="1008"/>
                    <a:pt x="542" y="1013"/>
                    <a:pt x="512" y="1004"/>
                  </a:cubicBezTo>
                  <a:cubicBezTo>
                    <a:pt x="492" y="998"/>
                    <a:pt x="472" y="992"/>
                    <a:pt x="450" y="985"/>
                  </a:cubicBezTo>
                  <a:cubicBezTo>
                    <a:pt x="450" y="996"/>
                    <a:pt x="450" y="1004"/>
                    <a:pt x="450" y="1012"/>
                  </a:cubicBezTo>
                  <a:cubicBezTo>
                    <a:pt x="450" y="1056"/>
                    <a:pt x="450" y="1100"/>
                    <a:pt x="449" y="1144"/>
                  </a:cubicBezTo>
                  <a:cubicBezTo>
                    <a:pt x="449" y="1156"/>
                    <a:pt x="454" y="1165"/>
                    <a:pt x="460" y="1176"/>
                  </a:cubicBezTo>
                  <a:cubicBezTo>
                    <a:pt x="473" y="1199"/>
                    <a:pt x="485" y="1224"/>
                    <a:pt x="496" y="1249"/>
                  </a:cubicBezTo>
                  <a:cubicBezTo>
                    <a:pt x="500" y="1258"/>
                    <a:pt x="506" y="1262"/>
                    <a:pt x="515" y="1263"/>
                  </a:cubicBezTo>
                  <a:cubicBezTo>
                    <a:pt x="542" y="1266"/>
                    <a:pt x="568" y="1270"/>
                    <a:pt x="594" y="1274"/>
                  </a:cubicBezTo>
                  <a:cubicBezTo>
                    <a:pt x="609" y="1276"/>
                    <a:pt x="620" y="1285"/>
                    <a:pt x="624" y="1299"/>
                  </a:cubicBezTo>
                  <a:cubicBezTo>
                    <a:pt x="629" y="1314"/>
                    <a:pt x="624" y="1326"/>
                    <a:pt x="613" y="1336"/>
                  </a:cubicBezTo>
                  <a:cubicBezTo>
                    <a:pt x="594" y="1355"/>
                    <a:pt x="576" y="1373"/>
                    <a:pt x="556" y="1391"/>
                  </a:cubicBezTo>
                  <a:cubicBezTo>
                    <a:pt x="550" y="1397"/>
                    <a:pt x="547" y="1403"/>
                    <a:pt x="549" y="1412"/>
                  </a:cubicBezTo>
                  <a:cubicBezTo>
                    <a:pt x="554" y="1437"/>
                    <a:pt x="558" y="1461"/>
                    <a:pt x="562" y="1486"/>
                  </a:cubicBezTo>
                  <a:cubicBezTo>
                    <a:pt x="565" y="1502"/>
                    <a:pt x="564" y="1517"/>
                    <a:pt x="549" y="1528"/>
                  </a:cubicBezTo>
                  <a:cubicBezTo>
                    <a:pt x="535" y="1538"/>
                    <a:pt x="520" y="1535"/>
                    <a:pt x="506" y="1527"/>
                  </a:cubicBezTo>
                  <a:cubicBezTo>
                    <a:pt x="484" y="1515"/>
                    <a:pt x="462" y="1505"/>
                    <a:pt x="441" y="1492"/>
                  </a:cubicBezTo>
                  <a:cubicBezTo>
                    <a:pt x="432" y="1488"/>
                    <a:pt x="426" y="1488"/>
                    <a:pt x="417" y="1492"/>
                  </a:cubicBezTo>
                  <a:cubicBezTo>
                    <a:pt x="395" y="1505"/>
                    <a:pt x="372" y="1516"/>
                    <a:pt x="349" y="1529"/>
                  </a:cubicBezTo>
                  <a:cubicBezTo>
                    <a:pt x="335" y="1536"/>
                    <a:pt x="321" y="1537"/>
                    <a:pt x="308" y="1527"/>
                  </a:cubicBezTo>
                  <a:cubicBezTo>
                    <a:pt x="295" y="1517"/>
                    <a:pt x="292" y="1504"/>
                    <a:pt x="295" y="1488"/>
                  </a:cubicBezTo>
                  <a:cubicBezTo>
                    <a:pt x="300" y="1463"/>
                    <a:pt x="303" y="1438"/>
                    <a:pt x="308" y="1413"/>
                  </a:cubicBezTo>
                  <a:cubicBezTo>
                    <a:pt x="310" y="1404"/>
                    <a:pt x="308" y="1398"/>
                    <a:pt x="301" y="1391"/>
                  </a:cubicBezTo>
                  <a:cubicBezTo>
                    <a:pt x="282" y="1373"/>
                    <a:pt x="264" y="1354"/>
                    <a:pt x="245" y="1337"/>
                  </a:cubicBezTo>
                  <a:cubicBezTo>
                    <a:pt x="234" y="1326"/>
                    <a:pt x="229" y="1313"/>
                    <a:pt x="234" y="1299"/>
                  </a:cubicBezTo>
                  <a:cubicBezTo>
                    <a:pt x="238" y="1284"/>
                    <a:pt x="249" y="1276"/>
                    <a:pt x="264" y="1274"/>
                  </a:cubicBezTo>
                  <a:cubicBezTo>
                    <a:pt x="291" y="1270"/>
                    <a:pt x="317" y="1267"/>
                    <a:pt x="343" y="1262"/>
                  </a:cubicBezTo>
                  <a:cubicBezTo>
                    <a:pt x="349" y="1261"/>
                    <a:pt x="357" y="1255"/>
                    <a:pt x="360" y="1249"/>
                  </a:cubicBezTo>
                  <a:cubicBezTo>
                    <a:pt x="375" y="1223"/>
                    <a:pt x="389" y="1196"/>
                    <a:pt x="402" y="1168"/>
                  </a:cubicBezTo>
                  <a:cubicBezTo>
                    <a:pt x="404" y="1165"/>
                    <a:pt x="404" y="1162"/>
                    <a:pt x="404" y="1158"/>
                  </a:cubicBezTo>
                  <a:cubicBezTo>
                    <a:pt x="405" y="1103"/>
                    <a:pt x="404" y="1047"/>
                    <a:pt x="404" y="992"/>
                  </a:cubicBezTo>
                  <a:cubicBezTo>
                    <a:pt x="404" y="990"/>
                    <a:pt x="404" y="989"/>
                    <a:pt x="403" y="986"/>
                  </a:cubicBezTo>
                  <a:cubicBezTo>
                    <a:pt x="383" y="992"/>
                    <a:pt x="364" y="997"/>
                    <a:pt x="344" y="1003"/>
                  </a:cubicBezTo>
                  <a:cubicBezTo>
                    <a:pt x="312" y="1013"/>
                    <a:pt x="298" y="1008"/>
                    <a:pt x="277" y="981"/>
                  </a:cubicBezTo>
                  <a:cubicBezTo>
                    <a:pt x="264" y="963"/>
                    <a:pt x="251" y="946"/>
                    <a:pt x="237" y="927"/>
                  </a:cubicBezTo>
                  <a:cubicBezTo>
                    <a:pt x="219" y="939"/>
                    <a:pt x="201" y="951"/>
                    <a:pt x="184" y="963"/>
                  </a:cubicBezTo>
                  <a:cubicBezTo>
                    <a:pt x="164" y="977"/>
                    <a:pt x="143" y="991"/>
                    <a:pt x="123" y="1005"/>
                  </a:cubicBezTo>
                  <a:cubicBezTo>
                    <a:pt x="74" y="1041"/>
                    <a:pt x="47" y="1090"/>
                    <a:pt x="47" y="1152"/>
                  </a:cubicBezTo>
                  <a:cubicBezTo>
                    <a:pt x="46" y="1193"/>
                    <a:pt x="47" y="1235"/>
                    <a:pt x="46" y="1276"/>
                  </a:cubicBezTo>
                  <a:cubicBezTo>
                    <a:pt x="46" y="1295"/>
                    <a:pt x="35" y="1306"/>
                    <a:pt x="20" y="1302"/>
                  </a:cubicBezTo>
                  <a:cubicBezTo>
                    <a:pt x="13" y="1299"/>
                    <a:pt x="3" y="1290"/>
                    <a:pt x="3" y="1284"/>
                  </a:cubicBezTo>
                  <a:cubicBezTo>
                    <a:pt x="3" y="1224"/>
                    <a:pt x="0" y="1164"/>
                    <a:pt x="8" y="1105"/>
                  </a:cubicBezTo>
                  <a:cubicBezTo>
                    <a:pt x="15" y="1045"/>
                    <a:pt x="52" y="1000"/>
                    <a:pt x="101" y="966"/>
                  </a:cubicBezTo>
                  <a:cubicBezTo>
                    <a:pt x="136" y="941"/>
                    <a:pt x="171" y="918"/>
                    <a:pt x="206" y="893"/>
                  </a:cubicBezTo>
                  <a:cubicBezTo>
                    <a:pt x="210" y="890"/>
                    <a:pt x="212" y="883"/>
                    <a:pt x="215" y="878"/>
                  </a:cubicBezTo>
                  <a:cubicBezTo>
                    <a:pt x="221" y="868"/>
                    <a:pt x="225" y="856"/>
                    <a:pt x="233" y="848"/>
                  </a:cubicBezTo>
                  <a:cubicBezTo>
                    <a:pt x="250" y="832"/>
                    <a:pt x="270" y="818"/>
                    <a:pt x="288" y="803"/>
                  </a:cubicBezTo>
                  <a:cubicBezTo>
                    <a:pt x="290" y="802"/>
                    <a:pt x="292" y="801"/>
                    <a:pt x="292" y="800"/>
                  </a:cubicBezTo>
                  <a:cubicBezTo>
                    <a:pt x="293" y="788"/>
                    <a:pt x="293" y="776"/>
                    <a:pt x="293" y="764"/>
                  </a:cubicBezTo>
                  <a:cubicBezTo>
                    <a:pt x="293" y="753"/>
                    <a:pt x="294" y="743"/>
                    <a:pt x="283" y="734"/>
                  </a:cubicBezTo>
                  <a:cubicBezTo>
                    <a:pt x="239" y="700"/>
                    <a:pt x="212" y="655"/>
                    <a:pt x="201" y="600"/>
                  </a:cubicBezTo>
                  <a:cubicBezTo>
                    <a:pt x="199" y="591"/>
                    <a:pt x="195" y="589"/>
                    <a:pt x="186" y="588"/>
                  </a:cubicBezTo>
                  <a:cubicBezTo>
                    <a:pt x="152" y="586"/>
                    <a:pt x="128" y="568"/>
                    <a:pt x="114" y="538"/>
                  </a:cubicBezTo>
                  <a:cubicBezTo>
                    <a:pt x="100" y="508"/>
                    <a:pt x="103" y="478"/>
                    <a:pt x="122" y="451"/>
                  </a:cubicBezTo>
                  <a:cubicBezTo>
                    <a:pt x="128" y="443"/>
                    <a:pt x="129" y="437"/>
                    <a:pt x="125" y="427"/>
                  </a:cubicBezTo>
                  <a:cubicBezTo>
                    <a:pt x="92" y="326"/>
                    <a:pt x="101" y="229"/>
                    <a:pt x="152" y="136"/>
                  </a:cubicBezTo>
                  <a:cubicBezTo>
                    <a:pt x="161" y="121"/>
                    <a:pt x="174" y="116"/>
                    <a:pt x="187" y="125"/>
                  </a:cubicBezTo>
                  <a:cubicBezTo>
                    <a:pt x="197" y="132"/>
                    <a:pt x="199" y="144"/>
                    <a:pt x="191" y="158"/>
                  </a:cubicBezTo>
                  <a:cubicBezTo>
                    <a:pt x="172" y="193"/>
                    <a:pt x="159" y="230"/>
                    <a:pt x="153" y="270"/>
                  </a:cubicBezTo>
                  <a:cubicBezTo>
                    <a:pt x="147" y="315"/>
                    <a:pt x="153" y="376"/>
                    <a:pt x="170" y="417"/>
                  </a:cubicBezTo>
                  <a:cubicBezTo>
                    <a:pt x="178" y="416"/>
                    <a:pt x="186" y="415"/>
                    <a:pt x="195" y="414"/>
                  </a:cubicBezTo>
                  <a:cubicBezTo>
                    <a:pt x="196" y="399"/>
                    <a:pt x="197" y="385"/>
                    <a:pt x="200" y="371"/>
                  </a:cubicBezTo>
                  <a:cubicBezTo>
                    <a:pt x="214" y="304"/>
                    <a:pt x="271" y="255"/>
                    <a:pt x="338" y="252"/>
                  </a:cubicBezTo>
                  <a:cubicBezTo>
                    <a:pt x="382" y="250"/>
                    <a:pt x="425" y="251"/>
                    <a:pt x="469" y="250"/>
                  </a:cubicBezTo>
                  <a:cubicBezTo>
                    <a:pt x="477" y="250"/>
                    <a:pt x="486" y="245"/>
                    <a:pt x="494" y="241"/>
                  </a:cubicBezTo>
                  <a:cubicBezTo>
                    <a:pt x="499" y="239"/>
                    <a:pt x="503" y="235"/>
                    <a:pt x="507" y="231"/>
                  </a:cubicBezTo>
                  <a:cubicBezTo>
                    <a:pt x="525" y="218"/>
                    <a:pt x="543" y="219"/>
                    <a:pt x="560" y="232"/>
                  </a:cubicBezTo>
                  <a:cubicBezTo>
                    <a:pt x="567" y="237"/>
                    <a:pt x="574" y="243"/>
                    <a:pt x="583" y="251"/>
                  </a:cubicBezTo>
                  <a:cubicBezTo>
                    <a:pt x="587" y="197"/>
                    <a:pt x="573" y="152"/>
                    <a:pt x="540" y="114"/>
                  </a:cubicBezTo>
                  <a:cubicBezTo>
                    <a:pt x="475" y="36"/>
                    <a:pt x="350" y="22"/>
                    <a:pt x="261" y="82"/>
                  </a:cubicBezTo>
                  <a:cubicBezTo>
                    <a:pt x="257" y="85"/>
                    <a:pt x="254" y="87"/>
                    <a:pt x="251" y="89"/>
                  </a:cubicBezTo>
                  <a:cubicBezTo>
                    <a:pt x="239" y="96"/>
                    <a:pt x="226" y="94"/>
                    <a:pt x="219" y="84"/>
                  </a:cubicBezTo>
                  <a:cubicBezTo>
                    <a:pt x="212" y="73"/>
                    <a:pt x="214" y="61"/>
                    <a:pt x="225" y="52"/>
                  </a:cubicBezTo>
                  <a:cubicBezTo>
                    <a:pt x="261" y="26"/>
                    <a:pt x="301" y="10"/>
                    <a:pt x="345" y="3"/>
                  </a:cubicBezTo>
                  <a:cubicBezTo>
                    <a:pt x="348" y="2"/>
                    <a:pt x="352" y="1"/>
                    <a:pt x="356" y="0"/>
                  </a:cubicBezTo>
                  <a:cubicBezTo>
                    <a:pt x="375" y="0"/>
                    <a:pt x="394" y="0"/>
                    <a:pt x="413" y="0"/>
                  </a:cubicBezTo>
                  <a:close/>
                  <a:moveTo>
                    <a:pt x="567" y="1316"/>
                  </a:moveTo>
                  <a:cubicBezTo>
                    <a:pt x="542" y="1312"/>
                    <a:pt x="520" y="1308"/>
                    <a:pt x="496" y="1305"/>
                  </a:cubicBezTo>
                  <a:cubicBezTo>
                    <a:pt x="480" y="1303"/>
                    <a:pt x="469" y="1296"/>
                    <a:pt x="462" y="1281"/>
                  </a:cubicBezTo>
                  <a:cubicBezTo>
                    <a:pt x="451" y="1259"/>
                    <a:pt x="441" y="1238"/>
                    <a:pt x="429" y="1214"/>
                  </a:cubicBezTo>
                  <a:cubicBezTo>
                    <a:pt x="417" y="1237"/>
                    <a:pt x="406" y="1258"/>
                    <a:pt x="396" y="1280"/>
                  </a:cubicBezTo>
                  <a:cubicBezTo>
                    <a:pt x="389" y="1295"/>
                    <a:pt x="378" y="1303"/>
                    <a:pt x="361" y="1305"/>
                  </a:cubicBezTo>
                  <a:cubicBezTo>
                    <a:pt x="338" y="1308"/>
                    <a:pt x="315" y="1312"/>
                    <a:pt x="289" y="1316"/>
                  </a:cubicBezTo>
                  <a:cubicBezTo>
                    <a:pt x="294" y="1321"/>
                    <a:pt x="297" y="1325"/>
                    <a:pt x="301" y="1328"/>
                  </a:cubicBezTo>
                  <a:cubicBezTo>
                    <a:pt x="314" y="1341"/>
                    <a:pt x="328" y="1355"/>
                    <a:pt x="342" y="1368"/>
                  </a:cubicBezTo>
                  <a:cubicBezTo>
                    <a:pt x="353" y="1379"/>
                    <a:pt x="358" y="1392"/>
                    <a:pt x="354" y="1408"/>
                  </a:cubicBezTo>
                  <a:cubicBezTo>
                    <a:pt x="352" y="1418"/>
                    <a:pt x="351" y="1428"/>
                    <a:pt x="350" y="1438"/>
                  </a:cubicBezTo>
                  <a:cubicBezTo>
                    <a:pt x="347" y="1451"/>
                    <a:pt x="345" y="1465"/>
                    <a:pt x="342" y="1481"/>
                  </a:cubicBezTo>
                  <a:cubicBezTo>
                    <a:pt x="365" y="1469"/>
                    <a:pt x="384" y="1460"/>
                    <a:pt x="403" y="1449"/>
                  </a:cubicBezTo>
                  <a:cubicBezTo>
                    <a:pt x="421" y="1438"/>
                    <a:pt x="438" y="1439"/>
                    <a:pt x="456" y="1449"/>
                  </a:cubicBezTo>
                  <a:cubicBezTo>
                    <a:pt x="474" y="1460"/>
                    <a:pt x="494" y="1470"/>
                    <a:pt x="516" y="1481"/>
                  </a:cubicBezTo>
                  <a:cubicBezTo>
                    <a:pt x="511" y="1456"/>
                    <a:pt x="508" y="1435"/>
                    <a:pt x="504" y="1413"/>
                  </a:cubicBezTo>
                  <a:cubicBezTo>
                    <a:pt x="500" y="1394"/>
                    <a:pt x="504" y="1378"/>
                    <a:pt x="519" y="1365"/>
                  </a:cubicBezTo>
                  <a:cubicBezTo>
                    <a:pt x="535" y="1350"/>
                    <a:pt x="550" y="1333"/>
                    <a:pt x="567" y="1316"/>
                  </a:cubicBezTo>
                  <a:close/>
                  <a:moveTo>
                    <a:pt x="624" y="169"/>
                  </a:moveTo>
                  <a:cubicBezTo>
                    <a:pt x="625" y="195"/>
                    <a:pt x="628" y="220"/>
                    <a:pt x="629" y="245"/>
                  </a:cubicBezTo>
                  <a:cubicBezTo>
                    <a:pt x="629" y="255"/>
                    <a:pt x="642" y="326"/>
                    <a:pt x="644" y="335"/>
                  </a:cubicBezTo>
                  <a:cubicBezTo>
                    <a:pt x="651" y="361"/>
                    <a:pt x="657" y="387"/>
                    <a:pt x="663" y="414"/>
                  </a:cubicBezTo>
                  <a:cubicBezTo>
                    <a:pt x="669" y="415"/>
                    <a:pt x="678" y="416"/>
                    <a:pt x="688" y="417"/>
                  </a:cubicBezTo>
                  <a:cubicBezTo>
                    <a:pt x="693" y="380"/>
                    <a:pt x="698" y="344"/>
                    <a:pt x="703" y="309"/>
                  </a:cubicBezTo>
                  <a:cubicBezTo>
                    <a:pt x="704" y="301"/>
                    <a:pt x="704" y="294"/>
                    <a:pt x="704" y="286"/>
                  </a:cubicBezTo>
                  <a:cubicBezTo>
                    <a:pt x="704" y="234"/>
                    <a:pt x="670" y="185"/>
                    <a:pt x="624" y="169"/>
                  </a:cubicBezTo>
                  <a:close/>
                  <a:moveTo>
                    <a:pt x="594" y="883"/>
                  </a:moveTo>
                  <a:cubicBezTo>
                    <a:pt x="580" y="871"/>
                    <a:pt x="568" y="859"/>
                    <a:pt x="554" y="849"/>
                  </a:cubicBezTo>
                  <a:cubicBezTo>
                    <a:pt x="551" y="847"/>
                    <a:pt x="543" y="847"/>
                    <a:pt x="539" y="849"/>
                  </a:cubicBezTo>
                  <a:cubicBezTo>
                    <a:pt x="519" y="858"/>
                    <a:pt x="500" y="870"/>
                    <a:pt x="479" y="878"/>
                  </a:cubicBezTo>
                  <a:cubicBezTo>
                    <a:pt x="454" y="886"/>
                    <a:pt x="445" y="901"/>
                    <a:pt x="450" y="925"/>
                  </a:cubicBezTo>
                  <a:cubicBezTo>
                    <a:pt x="450" y="926"/>
                    <a:pt x="449" y="928"/>
                    <a:pt x="450" y="928"/>
                  </a:cubicBezTo>
                  <a:cubicBezTo>
                    <a:pt x="453" y="932"/>
                    <a:pt x="455" y="939"/>
                    <a:pt x="459" y="940"/>
                  </a:cubicBezTo>
                  <a:cubicBezTo>
                    <a:pt x="481" y="948"/>
                    <a:pt x="504" y="954"/>
                    <a:pt x="527" y="961"/>
                  </a:cubicBezTo>
                  <a:cubicBezTo>
                    <a:pt x="530" y="962"/>
                    <a:pt x="536" y="960"/>
                    <a:pt x="539" y="957"/>
                  </a:cubicBezTo>
                  <a:cubicBezTo>
                    <a:pt x="557" y="933"/>
                    <a:pt x="575" y="908"/>
                    <a:pt x="594" y="883"/>
                  </a:cubicBezTo>
                  <a:close/>
                  <a:moveTo>
                    <a:pt x="260" y="883"/>
                  </a:moveTo>
                  <a:cubicBezTo>
                    <a:pt x="279" y="908"/>
                    <a:pt x="297" y="932"/>
                    <a:pt x="315" y="955"/>
                  </a:cubicBezTo>
                  <a:cubicBezTo>
                    <a:pt x="318" y="959"/>
                    <a:pt x="325" y="961"/>
                    <a:pt x="330" y="960"/>
                  </a:cubicBezTo>
                  <a:cubicBezTo>
                    <a:pt x="344" y="957"/>
                    <a:pt x="357" y="952"/>
                    <a:pt x="371" y="948"/>
                  </a:cubicBezTo>
                  <a:cubicBezTo>
                    <a:pt x="408" y="937"/>
                    <a:pt x="408" y="937"/>
                    <a:pt x="404" y="900"/>
                  </a:cubicBezTo>
                  <a:cubicBezTo>
                    <a:pt x="404" y="896"/>
                    <a:pt x="400" y="890"/>
                    <a:pt x="397" y="889"/>
                  </a:cubicBezTo>
                  <a:cubicBezTo>
                    <a:pt x="370" y="875"/>
                    <a:pt x="342" y="861"/>
                    <a:pt x="314" y="848"/>
                  </a:cubicBezTo>
                  <a:cubicBezTo>
                    <a:pt x="310" y="846"/>
                    <a:pt x="304" y="846"/>
                    <a:pt x="302" y="848"/>
                  </a:cubicBezTo>
                  <a:cubicBezTo>
                    <a:pt x="288" y="859"/>
                    <a:pt x="274" y="871"/>
                    <a:pt x="260" y="883"/>
                  </a:cubicBezTo>
                  <a:close/>
                  <a:moveTo>
                    <a:pt x="338" y="768"/>
                  </a:moveTo>
                  <a:cubicBezTo>
                    <a:pt x="338" y="781"/>
                    <a:pt x="337" y="791"/>
                    <a:pt x="339" y="800"/>
                  </a:cubicBezTo>
                  <a:cubicBezTo>
                    <a:pt x="339" y="805"/>
                    <a:pt x="342" y="811"/>
                    <a:pt x="346" y="813"/>
                  </a:cubicBezTo>
                  <a:cubicBezTo>
                    <a:pt x="370" y="825"/>
                    <a:pt x="395" y="837"/>
                    <a:pt x="420" y="849"/>
                  </a:cubicBezTo>
                  <a:cubicBezTo>
                    <a:pt x="424" y="851"/>
                    <a:pt x="431" y="851"/>
                    <a:pt x="435" y="849"/>
                  </a:cubicBezTo>
                  <a:cubicBezTo>
                    <a:pt x="459" y="838"/>
                    <a:pt x="483" y="826"/>
                    <a:pt x="507" y="814"/>
                  </a:cubicBezTo>
                  <a:cubicBezTo>
                    <a:pt x="511" y="812"/>
                    <a:pt x="515" y="807"/>
                    <a:pt x="516" y="803"/>
                  </a:cubicBezTo>
                  <a:cubicBezTo>
                    <a:pt x="517" y="792"/>
                    <a:pt x="516" y="781"/>
                    <a:pt x="516" y="768"/>
                  </a:cubicBezTo>
                  <a:cubicBezTo>
                    <a:pt x="456" y="791"/>
                    <a:pt x="398" y="792"/>
                    <a:pt x="338" y="768"/>
                  </a:cubicBezTo>
                  <a:close/>
                  <a:moveTo>
                    <a:pt x="195" y="542"/>
                  </a:moveTo>
                  <a:cubicBezTo>
                    <a:pt x="195" y="514"/>
                    <a:pt x="195" y="487"/>
                    <a:pt x="195" y="460"/>
                  </a:cubicBezTo>
                  <a:cubicBezTo>
                    <a:pt x="167" y="462"/>
                    <a:pt x="150" y="479"/>
                    <a:pt x="151" y="503"/>
                  </a:cubicBezTo>
                  <a:cubicBezTo>
                    <a:pt x="152" y="527"/>
                    <a:pt x="170" y="543"/>
                    <a:pt x="195" y="542"/>
                  </a:cubicBezTo>
                  <a:close/>
                  <a:moveTo>
                    <a:pt x="660" y="460"/>
                  </a:moveTo>
                  <a:cubicBezTo>
                    <a:pt x="660" y="488"/>
                    <a:pt x="660" y="515"/>
                    <a:pt x="660" y="543"/>
                  </a:cubicBezTo>
                  <a:cubicBezTo>
                    <a:pt x="685" y="543"/>
                    <a:pt x="703" y="527"/>
                    <a:pt x="704" y="503"/>
                  </a:cubicBezTo>
                  <a:cubicBezTo>
                    <a:pt x="705" y="479"/>
                    <a:pt x="688" y="462"/>
                    <a:pt x="660" y="4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6" name="Freeform 6">
              <a:extLst>
                <a:ext uri="{FF2B5EF4-FFF2-40B4-BE49-F238E27FC236}">
                  <a16:creationId xmlns:a16="http://schemas.microsoft.com/office/drawing/2014/main" id="{E98646D0-7889-91DF-E262-485DEF71C68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32063" y="3949700"/>
              <a:ext cx="74613" cy="69850"/>
            </a:xfrm>
            <a:custGeom>
              <a:avLst/>
              <a:gdLst>
                <a:gd name="T0" fmla="*/ 58 w 250"/>
                <a:gd name="T1" fmla="*/ 236 h 236"/>
                <a:gd name="T2" fmla="*/ 42 w 250"/>
                <a:gd name="T3" fmla="*/ 187 h 236"/>
                <a:gd name="T4" fmla="*/ 24 w 250"/>
                <a:gd name="T5" fmla="*/ 129 h 236"/>
                <a:gd name="T6" fmla="*/ 13 w 250"/>
                <a:gd name="T7" fmla="*/ 119 h 236"/>
                <a:gd name="T8" fmla="*/ 6 w 250"/>
                <a:gd name="T9" fmla="*/ 88 h 236"/>
                <a:gd name="T10" fmla="*/ 29 w 250"/>
                <a:gd name="T11" fmla="*/ 69 h 236"/>
                <a:gd name="T12" fmla="*/ 99 w 250"/>
                <a:gd name="T13" fmla="*/ 18 h 236"/>
                <a:gd name="T14" fmla="*/ 126 w 250"/>
                <a:gd name="T15" fmla="*/ 0 h 236"/>
                <a:gd name="T16" fmla="*/ 153 w 250"/>
                <a:gd name="T17" fmla="*/ 18 h 236"/>
                <a:gd name="T18" fmla="*/ 221 w 250"/>
                <a:gd name="T19" fmla="*/ 68 h 236"/>
                <a:gd name="T20" fmla="*/ 247 w 250"/>
                <a:gd name="T21" fmla="*/ 88 h 236"/>
                <a:gd name="T22" fmla="*/ 238 w 250"/>
                <a:gd name="T23" fmla="*/ 119 h 236"/>
                <a:gd name="T24" fmla="*/ 212 w 250"/>
                <a:gd name="T25" fmla="*/ 201 h 236"/>
                <a:gd name="T26" fmla="*/ 193 w 250"/>
                <a:gd name="T27" fmla="*/ 236 h 236"/>
                <a:gd name="T28" fmla="*/ 175 w 250"/>
                <a:gd name="T29" fmla="*/ 236 h 236"/>
                <a:gd name="T30" fmla="*/ 82 w 250"/>
                <a:gd name="T31" fmla="*/ 232 h 236"/>
                <a:gd name="T32" fmla="*/ 76 w 250"/>
                <a:gd name="T33" fmla="*/ 236 h 236"/>
                <a:gd name="T34" fmla="*/ 58 w 250"/>
                <a:gd name="T35" fmla="*/ 236 h 236"/>
                <a:gd name="T36" fmla="*/ 90 w 250"/>
                <a:gd name="T37" fmla="*/ 177 h 236"/>
                <a:gd name="T38" fmla="*/ 162 w 250"/>
                <a:gd name="T39" fmla="*/ 177 h 236"/>
                <a:gd name="T40" fmla="*/ 184 w 250"/>
                <a:gd name="T41" fmla="*/ 108 h 236"/>
                <a:gd name="T42" fmla="*/ 127 w 250"/>
                <a:gd name="T43" fmla="*/ 64 h 236"/>
                <a:gd name="T44" fmla="*/ 66 w 250"/>
                <a:gd name="T45" fmla="*/ 109 h 236"/>
                <a:gd name="T46" fmla="*/ 90 w 250"/>
                <a:gd name="T47" fmla="*/ 177 h 2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50" h="236">
                  <a:moveTo>
                    <a:pt x="58" y="236"/>
                  </a:moveTo>
                  <a:cubicBezTo>
                    <a:pt x="39" y="224"/>
                    <a:pt x="35" y="207"/>
                    <a:pt x="42" y="187"/>
                  </a:cubicBezTo>
                  <a:cubicBezTo>
                    <a:pt x="50" y="163"/>
                    <a:pt x="46" y="144"/>
                    <a:pt x="24" y="129"/>
                  </a:cubicBezTo>
                  <a:cubicBezTo>
                    <a:pt x="19" y="127"/>
                    <a:pt x="16" y="122"/>
                    <a:pt x="13" y="119"/>
                  </a:cubicBezTo>
                  <a:cubicBezTo>
                    <a:pt x="4" y="110"/>
                    <a:pt x="0" y="98"/>
                    <a:pt x="6" y="88"/>
                  </a:cubicBezTo>
                  <a:cubicBezTo>
                    <a:pt x="10" y="79"/>
                    <a:pt x="21" y="69"/>
                    <a:pt x="29" y="69"/>
                  </a:cubicBezTo>
                  <a:cubicBezTo>
                    <a:pt x="65" y="68"/>
                    <a:pt x="89" y="53"/>
                    <a:pt x="99" y="18"/>
                  </a:cubicBezTo>
                  <a:cubicBezTo>
                    <a:pt x="102" y="6"/>
                    <a:pt x="114" y="0"/>
                    <a:pt x="126" y="0"/>
                  </a:cubicBezTo>
                  <a:cubicBezTo>
                    <a:pt x="138" y="0"/>
                    <a:pt x="149" y="6"/>
                    <a:pt x="153" y="18"/>
                  </a:cubicBezTo>
                  <a:cubicBezTo>
                    <a:pt x="163" y="53"/>
                    <a:pt x="185" y="69"/>
                    <a:pt x="221" y="68"/>
                  </a:cubicBezTo>
                  <a:cubicBezTo>
                    <a:pt x="234" y="68"/>
                    <a:pt x="243" y="76"/>
                    <a:pt x="247" y="88"/>
                  </a:cubicBezTo>
                  <a:cubicBezTo>
                    <a:pt x="250" y="99"/>
                    <a:pt x="249" y="112"/>
                    <a:pt x="238" y="119"/>
                  </a:cubicBezTo>
                  <a:cubicBezTo>
                    <a:pt x="208" y="140"/>
                    <a:pt x="201" y="166"/>
                    <a:pt x="212" y="201"/>
                  </a:cubicBezTo>
                  <a:cubicBezTo>
                    <a:pt x="217" y="217"/>
                    <a:pt x="205" y="227"/>
                    <a:pt x="193" y="236"/>
                  </a:cubicBezTo>
                  <a:cubicBezTo>
                    <a:pt x="187" y="236"/>
                    <a:pt x="181" y="236"/>
                    <a:pt x="175" y="236"/>
                  </a:cubicBezTo>
                  <a:cubicBezTo>
                    <a:pt x="145" y="213"/>
                    <a:pt x="114" y="205"/>
                    <a:pt x="82" y="232"/>
                  </a:cubicBezTo>
                  <a:cubicBezTo>
                    <a:pt x="81" y="234"/>
                    <a:pt x="78" y="235"/>
                    <a:pt x="76" y="236"/>
                  </a:cubicBezTo>
                  <a:cubicBezTo>
                    <a:pt x="70" y="236"/>
                    <a:pt x="64" y="236"/>
                    <a:pt x="58" y="236"/>
                  </a:cubicBezTo>
                  <a:close/>
                  <a:moveTo>
                    <a:pt x="90" y="177"/>
                  </a:moveTo>
                  <a:cubicBezTo>
                    <a:pt x="115" y="158"/>
                    <a:pt x="138" y="160"/>
                    <a:pt x="162" y="177"/>
                  </a:cubicBezTo>
                  <a:cubicBezTo>
                    <a:pt x="152" y="148"/>
                    <a:pt x="160" y="126"/>
                    <a:pt x="184" y="108"/>
                  </a:cubicBezTo>
                  <a:cubicBezTo>
                    <a:pt x="153" y="109"/>
                    <a:pt x="135" y="94"/>
                    <a:pt x="127" y="64"/>
                  </a:cubicBezTo>
                  <a:cubicBezTo>
                    <a:pt x="106" y="99"/>
                    <a:pt x="106" y="99"/>
                    <a:pt x="66" y="109"/>
                  </a:cubicBezTo>
                  <a:cubicBezTo>
                    <a:pt x="91" y="126"/>
                    <a:pt x="100" y="147"/>
                    <a:pt x="90" y="1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7" name="Freeform 7">
              <a:extLst>
                <a:ext uri="{FF2B5EF4-FFF2-40B4-BE49-F238E27FC236}">
                  <a16:creationId xmlns:a16="http://schemas.microsoft.com/office/drawing/2014/main" id="{B7D247B7-FCFF-888C-8A27-351D4EAD878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25738" y="3948113"/>
              <a:ext cx="76200" cy="71438"/>
            </a:xfrm>
            <a:custGeom>
              <a:avLst/>
              <a:gdLst>
                <a:gd name="T0" fmla="*/ 64 w 255"/>
                <a:gd name="T1" fmla="*/ 242 h 242"/>
                <a:gd name="T2" fmla="*/ 45 w 255"/>
                <a:gd name="T3" fmla="*/ 197 h 242"/>
                <a:gd name="T4" fmla="*/ 24 w 255"/>
                <a:gd name="T5" fmla="*/ 132 h 242"/>
                <a:gd name="T6" fmla="*/ 14 w 255"/>
                <a:gd name="T7" fmla="*/ 122 h 242"/>
                <a:gd name="T8" fmla="*/ 30 w 255"/>
                <a:gd name="T9" fmla="*/ 74 h 242"/>
                <a:gd name="T10" fmla="*/ 63 w 255"/>
                <a:gd name="T11" fmla="*/ 69 h 242"/>
                <a:gd name="T12" fmla="*/ 90 w 255"/>
                <a:gd name="T13" fmla="*/ 49 h 242"/>
                <a:gd name="T14" fmla="*/ 103 w 255"/>
                <a:gd name="T15" fmla="*/ 23 h 242"/>
                <a:gd name="T16" fmla="*/ 156 w 255"/>
                <a:gd name="T17" fmla="*/ 22 h 242"/>
                <a:gd name="T18" fmla="*/ 175 w 255"/>
                <a:gd name="T19" fmla="*/ 58 h 242"/>
                <a:gd name="T20" fmla="*/ 188 w 255"/>
                <a:gd name="T21" fmla="*/ 68 h 242"/>
                <a:gd name="T22" fmla="*/ 226 w 255"/>
                <a:gd name="T23" fmla="*/ 74 h 242"/>
                <a:gd name="T24" fmla="*/ 251 w 255"/>
                <a:gd name="T25" fmla="*/ 95 h 242"/>
                <a:gd name="T26" fmla="*/ 243 w 255"/>
                <a:gd name="T27" fmla="*/ 124 h 242"/>
                <a:gd name="T28" fmla="*/ 216 w 255"/>
                <a:gd name="T29" fmla="*/ 208 h 242"/>
                <a:gd name="T30" fmla="*/ 196 w 255"/>
                <a:gd name="T31" fmla="*/ 242 h 242"/>
                <a:gd name="T32" fmla="*/ 178 w 255"/>
                <a:gd name="T33" fmla="*/ 242 h 242"/>
                <a:gd name="T34" fmla="*/ 135 w 255"/>
                <a:gd name="T35" fmla="*/ 219 h 242"/>
                <a:gd name="T36" fmla="*/ 124 w 255"/>
                <a:gd name="T37" fmla="*/ 219 h 242"/>
                <a:gd name="T38" fmla="*/ 82 w 255"/>
                <a:gd name="T39" fmla="*/ 242 h 242"/>
                <a:gd name="T40" fmla="*/ 64 w 255"/>
                <a:gd name="T41" fmla="*/ 242 h 242"/>
                <a:gd name="T42" fmla="*/ 164 w 255"/>
                <a:gd name="T43" fmla="*/ 184 h 242"/>
                <a:gd name="T44" fmla="*/ 165 w 255"/>
                <a:gd name="T45" fmla="*/ 144 h 242"/>
                <a:gd name="T46" fmla="*/ 186 w 255"/>
                <a:gd name="T47" fmla="*/ 115 h 242"/>
                <a:gd name="T48" fmla="*/ 152 w 255"/>
                <a:gd name="T49" fmla="*/ 104 h 242"/>
                <a:gd name="T50" fmla="*/ 128 w 255"/>
                <a:gd name="T51" fmla="*/ 72 h 242"/>
                <a:gd name="T52" fmla="*/ 72 w 255"/>
                <a:gd name="T53" fmla="*/ 113 h 242"/>
                <a:gd name="T54" fmla="*/ 95 w 255"/>
                <a:gd name="T55" fmla="*/ 144 h 242"/>
                <a:gd name="T56" fmla="*/ 96 w 255"/>
                <a:gd name="T57" fmla="*/ 184 h 242"/>
                <a:gd name="T58" fmla="*/ 164 w 255"/>
                <a:gd name="T59" fmla="*/ 184 h 2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55" h="242">
                  <a:moveTo>
                    <a:pt x="64" y="242"/>
                  </a:moveTo>
                  <a:cubicBezTo>
                    <a:pt x="43" y="229"/>
                    <a:pt x="39" y="222"/>
                    <a:pt x="45" y="197"/>
                  </a:cubicBezTo>
                  <a:cubicBezTo>
                    <a:pt x="53" y="170"/>
                    <a:pt x="50" y="148"/>
                    <a:pt x="24" y="132"/>
                  </a:cubicBezTo>
                  <a:cubicBezTo>
                    <a:pt x="20" y="129"/>
                    <a:pt x="17" y="125"/>
                    <a:pt x="14" y="122"/>
                  </a:cubicBezTo>
                  <a:cubicBezTo>
                    <a:pt x="0" y="104"/>
                    <a:pt x="9" y="79"/>
                    <a:pt x="30" y="74"/>
                  </a:cubicBezTo>
                  <a:cubicBezTo>
                    <a:pt x="41" y="72"/>
                    <a:pt x="52" y="70"/>
                    <a:pt x="63" y="69"/>
                  </a:cubicBezTo>
                  <a:cubicBezTo>
                    <a:pt x="77" y="69"/>
                    <a:pt x="85" y="63"/>
                    <a:pt x="90" y="49"/>
                  </a:cubicBezTo>
                  <a:cubicBezTo>
                    <a:pt x="93" y="40"/>
                    <a:pt x="98" y="31"/>
                    <a:pt x="103" y="23"/>
                  </a:cubicBezTo>
                  <a:cubicBezTo>
                    <a:pt x="116" y="0"/>
                    <a:pt x="144" y="0"/>
                    <a:pt x="156" y="22"/>
                  </a:cubicBezTo>
                  <a:cubicBezTo>
                    <a:pt x="163" y="34"/>
                    <a:pt x="168" y="47"/>
                    <a:pt x="175" y="58"/>
                  </a:cubicBezTo>
                  <a:cubicBezTo>
                    <a:pt x="177" y="63"/>
                    <a:pt x="183" y="66"/>
                    <a:pt x="188" y="68"/>
                  </a:cubicBezTo>
                  <a:cubicBezTo>
                    <a:pt x="200" y="71"/>
                    <a:pt x="213" y="72"/>
                    <a:pt x="226" y="74"/>
                  </a:cubicBezTo>
                  <a:cubicBezTo>
                    <a:pt x="239" y="76"/>
                    <a:pt x="247" y="83"/>
                    <a:pt x="251" y="95"/>
                  </a:cubicBezTo>
                  <a:cubicBezTo>
                    <a:pt x="255" y="107"/>
                    <a:pt x="252" y="118"/>
                    <a:pt x="243" y="124"/>
                  </a:cubicBezTo>
                  <a:cubicBezTo>
                    <a:pt x="212" y="146"/>
                    <a:pt x="204" y="172"/>
                    <a:pt x="216" y="208"/>
                  </a:cubicBezTo>
                  <a:cubicBezTo>
                    <a:pt x="222" y="223"/>
                    <a:pt x="209" y="234"/>
                    <a:pt x="196" y="242"/>
                  </a:cubicBezTo>
                  <a:cubicBezTo>
                    <a:pt x="190" y="242"/>
                    <a:pt x="184" y="242"/>
                    <a:pt x="178" y="242"/>
                  </a:cubicBezTo>
                  <a:cubicBezTo>
                    <a:pt x="164" y="234"/>
                    <a:pt x="150" y="226"/>
                    <a:pt x="135" y="219"/>
                  </a:cubicBezTo>
                  <a:cubicBezTo>
                    <a:pt x="132" y="217"/>
                    <a:pt x="127" y="217"/>
                    <a:pt x="124" y="219"/>
                  </a:cubicBezTo>
                  <a:cubicBezTo>
                    <a:pt x="110" y="226"/>
                    <a:pt x="96" y="234"/>
                    <a:pt x="82" y="242"/>
                  </a:cubicBezTo>
                  <a:cubicBezTo>
                    <a:pt x="76" y="242"/>
                    <a:pt x="70" y="242"/>
                    <a:pt x="64" y="242"/>
                  </a:cubicBezTo>
                  <a:close/>
                  <a:moveTo>
                    <a:pt x="164" y="184"/>
                  </a:moveTo>
                  <a:cubicBezTo>
                    <a:pt x="164" y="168"/>
                    <a:pt x="161" y="155"/>
                    <a:pt x="165" y="144"/>
                  </a:cubicBezTo>
                  <a:cubicBezTo>
                    <a:pt x="168" y="133"/>
                    <a:pt x="179" y="124"/>
                    <a:pt x="186" y="115"/>
                  </a:cubicBezTo>
                  <a:cubicBezTo>
                    <a:pt x="174" y="111"/>
                    <a:pt x="161" y="111"/>
                    <a:pt x="152" y="104"/>
                  </a:cubicBezTo>
                  <a:cubicBezTo>
                    <a:pt x="142" y="97"/>
                    <a:pt x="137" y="84"/>
                    <a:pt x="128" y="72"/>
                  </a:cubicBezTo>
                  <a:cubicBezTo>
                    <a:pt x="120" y="101"/>
                    <a:pt x="101" y="114"/>
                    <a:pt x="72" y="113"/>
                  </a:cubicBezTo>
                  <a:cubicBezTo>
                    <a:pt x="81" y="124"/>
                    <a:pt x="91" y="133"/>
                    <a:pt x="95" y="144"/>
                  </a:cubicBezTo>
                  <a:cubicBezTo>
                    <a:pt x="99" y="155"/>
                    <a:pt x="96" y="169"/>
                    <a:pt x="96" y="184"/>
                  </a:cubicBezTo>
                  <a:cubicBezTo>
                    <a:pt x="118" y="165"/>
                    <a:pt x="141" y="165"/>
                    <a:pt x="164" y="18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8" name="Freeform 8">
              <a:extLst>
                <a:ext uri="{FF2B5EF4-FFF2-40B4-BE49-F238E27FC236}">
                  <a16:creationId xmlns:a16="http://schemas.microsoft.com/office/drawing/2014/main" id="{C3BFD828-5321-05F3-FD7D-E9A83A6AC25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44788" y="3832225"/>
              <a:ext cx="61913" cy="63500"/>
            </a:xfrm>
            <a:custGeom>
              <a:avLst/>
              <a:gdLst>
                <a:gd name="T0" fmla="*/ 210 w 210"/>
                <a:gd name="T1" fmla="*/ 108 h 216"/>
                <a:gd name="T2" fmla="*/ 187 w 210"/>
                <a:gd name="T3" fmla="*/ 135 h 216"/>
                <a:gd name="T4" fmla="*/ 127 w 210"/>
                <a:gd name="T5" fmla="*/ 194 h 216"/>
                <a:gd name="T6" fmla="*/ 73 w 210"/>
                <a:gd name="T7" fmla="*/ 190 h 216"/>
                <a:gd name="T8" fmla="*/ 19 w 210"/>
                <a:gd name="T9" fmla="*/ 135 h 216"/>
                <a:gd name="T10" fmla="*/ 0 w 210"/>
                <a:gd name="T11" fmla="*/ 108 h 216"/>
                <a:gd name="T12" fmla="*/ 17 w 210"/>
                <a:gd name="T13" fmla="*/ 80 h 216"/>
                <a:gd name="T14" fmla="*/ 74 w 210"/>
                <a:gd name="T15" fmla="*/ 23 h 216"/>
                <a:gd name="T16" fmla="*/ 126 w 210"/>
                <a:gd name="T17" fmla="*/ 21 h 216"/>
                <a:gd name="T18" fmla="*/ 189 w 210"/>
                <a:gd name="T19" fmla="*/ 82 h 216"/>
                <a:gd name="T20" fmla="*/ 210 w 210"/>
                <a:gd name="T21" fmla="*/ 108 h 216"/>
                <a:gd name="T22" fmla="*/ 144 w 210"/>
                <a:gd name="T23" fmla="*/ 108 h 216"/>
                <a:gd name="T24" fmla="*/ 106 w 210"/>
                <a:gd name="T25" fmla="*/ 72 h 216"/>
                <a:gd name="T26" fmla="*/ 69 w 210"/>
                <a:gd name="T27" fmla="*/ 107 h 216"/>
                <a:gd name="T28" fmla="*/ 106 w 210"/>
                <a:gd name="T29" fmla="*/ 143 h 216"/>
                <a:gd name="T30" fmla="*/ 144 w 210"/>
                <a:gd name="T31" fmla="*/ 108 h 2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10" h="216">
                  <a:moveTo>
                    <a:pt x="210" y="108"/>
                  </a:moveTo>
                  <a:cubicBezTo>
                    <a:pt x="201" y="118"/>
                    <a:pt x="196" y="130"/>
                    <a:pt x="187" y="135"/>
                  </a:cubicBezTo>
                  <a:cubicBezTo>
                    <a:pt x="162" y="150"/>
                    <a:pt x="142" y="168"/>
                    <a:pt x="127" y="194"/>
                  </a:cubicBezTo>
                  <a:cubicBezTo>
                    <a:pt x="114" y="216"/>
                    <a:pt x="83" y="214"/>
                    <a:pt x="73" y="190"/>
                  </a:cubicBezTo>
                  <a:cubicBezTo>
                    <a:pt x="62" y="165"/>
                    <a:pt x="45" y="146"/>
                    <a:pt x="19" y="135"/>
                  </a:cubicBezTo>
                  <a:cubicBezTo>
                    <a:pt x="7" y="130"/>
                    <a:pt x="1" y="121"/>
                    <a:pt x="0" y="108"/>
                  </a:cubicBezTo>
                  <a:cubicBezTo>
                    <a:pt x="0" y="96"/>
                    <a:pt x="6" y="86"/>
                    <a:pt x="17" y="80"/>
                  </a:cubicBezTo>
                  <a:cubicBezTo>
                    <a:pt x="43" y="68"/>
                    <a:pt x="62" y="50"/>
                    <a:pt x="74" y="23"/>
                  </a:cubicBezTo>
                  <a:cubicBezTo>
                    <a:pt x="84" y="1"/>
                    <a:pt x="114" y="0"/>
                    <a:pt x="126" y="21"/>
                  </a:cubicBezTo>
                  <a:cubicBezTo>
                    <a:pt x="142" y="47"/>
                    <a:pt x="163" y="66"/>
                    <a:pt x="189" y="82"/>
                  </a:cubicBezTo>
                  <a:cubicBezTo>
                    <a:pt x="197" y="86"/>
                    <a:pt x="201" y="97"/>
                    <a:pt x="210" y="108"/>
                  </a:cubicBezTo>
                  <a:close/>
                  <a:moveTo>
                    <a:pt x="144" y="108"/>
                  </a:moveTo>
                  <a:cubicBezTo>
                    <a:pt x="130" y="94"/>
                    <a:pt x="116" y="81"/>
                    <a:pt x="106" y="72"/>
                  </a:cubicBezTo>
                  <a:cubicBezTo>
                    <a:pt x="92" y="85"/>
                    <a:pt x="79" y="97"/>
                    <a:pt x="69" y="107"/>
                  </a:cubicBezTo>
                  <a:cubicBezTo>
                    <a:pt x="80" y="118"/>
                    <a:pt x="93" y="131"/>
                    <a:pt x="106" y="143"/>
                  </a:cubicBezTo>
                  <a:cubicBezTo>
                    <a:pt x="116" y="133"/>
                    <a:pt x="130" y="121"/>
                    <a:pt x="144" y="1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59" name="Freeform 9">
              <a:extLst>
                <a:ext uri="{FF2B5EF4-FFF2-40B4-BE49-F238E27FC236}">
                  <a16:creationId xmlns:a16="http://schemas.microsoft.com/office/drawing/2014/main" id="{901F0358-2A37-BC7D-F95D-FEAC4E0ED89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513012" y="3751263"/>
              <a:ext cx="61913" cy="60325"/>
            </a:xfrm>
            <a:custGeom>
              <a:avLst/>
              <a:gdLst>
                <a:gd name="T0" fmla="*/ 98 w 204"/>
                <a:gd name="T1" fmla="*/ 0 h 206"/>
                <a:gd name="T2" fmla="*/ 125 w 204"/>
                <a:gd name="T3" fmla="*/ 21 h 206"/>
                <a:gd name="T4" fmla="*/ 180 w 204"/>
                <a:gd name="T5" fmla="*/ 75 h 206"/>
                <a:gd name="T6" fmla="*/ 180 w 204"/>
                <a:gd name="T7" fmla="*/ 130 h 206"/>
                <a:gd name="T8" fmla="*/ 125 w 204"/>
                <a:gd name="T9" fmla="*/ 183 h 206"/>
                <a:gd name="T10" fmla="*/ 71 w 204"/>
                <a:gd name="T11" fmla="*/ 181 h 206"/>
                <a:gd name="T12" fmla="*/ 20 w 204"/>
                <a:gd name="T13" fmla="*/ 128 h 206"/>
                <a:gd name="T14" fmla="*/ 3 w 204"/>
                <a:gd name="T15" fmla="*/ 103 h 206"/>
                <a:gd name="T16" fmla="*/ 19 w 204"/>
                <a:gd name="T17" fmla="*/ 75 h 206"/>
                <a:gd name="T18" fmla="*/ 72 w 204"/>
                <a:gd name="T19" fmla="*/ 22 h 206"/>
                <a:gd name="T20" fmla="*/ 98 w 204"/>
                <a:gd name="T21" fmla="*/ 0 h 206"/>
                <a:gd name="T22" fmla="*/ 68 w 204"/>
                <a:gd name="T23" fmla="*/ 102 h 206"/>
                <a:gd name="T24" fmla="*/ 104 w 204"/>
                <a:gd name="T25" fmla="*/ 133 h 206"/>
                <a:gd name="T26" fmla="*/ 135 w 204"/>
                <a:gd name="T27" fmla="*/ 104 h 206"/>
                <a:gd name="T28" fmla="*/ 103 w 204"/>
                <a:gd name="T29" fmla="*/ 70 h 206"/>
                <a:gd name="T30" fmla="*/ 68 w 204"/>
                <a:gd name="T31" fmla="*/ 102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04" h="206">
                  <a:moveTo>
                    <a:pt x="98" y="0"/>
                  </a:moveTo>
                  <a:cubicBezTo>
                    <a:pt x="109" y="9"/>
                    <a:pt x="120" y="13"/>
                    <a:pt x="125" y="21"/>
                  </a:cubicBezTo>
                  <a:cubicBezTo>
                    <a:pt x="139" y="44"/>
                    <a:pt x="157" y="62"/>
                    <a:pt x="180" y="75"/>
                  </a:cubicBezTo>
                  <a:cubicBezTo>
                    <a:pt x="204" y="89"/>
                    <a:pt x="204" y="116"/>
                    <a:pt x="180" y="130"/>
                  </a:cubicBezTo>
                  <a:cubicBezTo>
                    <a:pt x="157" y="143"/>
                    <a:pt x="138" y="160"/>
                    <a:pt x="125" y="183"/>
                  </a:cubicBezTo>
                  <a:cubicBezTo>
                    <a:pt x="111" y="206"/>
                    <a:pt x="82" y="205"/>
                    <a:pt x="71" y="181"/>
                  </a:cubicBezTo>
                  <a:cubicBezTo>
                    <a:pt x="60" y="157"/>
                    <a:pt x="44" y="140"/>
                    <a:pt x="20" y="128"/>
                  </a:cubicBezTo>
                  <a:cubicBezTo>
                    <a:pt x="12" y="124"/>
                    <a:pt x="6" y="112"/>
                    <a:pt x="3" y="103"/>
                  </a:cubicBezTo>
                  <a:cubicBezTo>
                    <a:pt x="0" y="91"/>
                    <a:pt x="8" y="80"/>
                    <a:pt x="19" y="75"/>
                  </a:cubicBezTo>
                  <a:cubicBezTo>
                    <a:pt x="43" y="64"/>
                    <a:pt x="60" y="47"/>
                    <a:pt x="72" y="22"/>
                  </a:cubicBezTo>
                  <a:cubicBezTo>
                    <a:pt x="76" y="14"/>
                    <a:pt x="87" y="9"/>
                    <a:pt x="98" y="0"/>
                  </a:cubicBezTo>
                  <a:close/>
                  <a:moveTo>
                    <a:pt x="68" y="102"/>
                  </a:moveTo>
                  <a:cubicBezTo>
                    <a:pt x="79" y="112"/>
                    <a:pt x="92" y="123"/>
                    <a:pt x="104" y="133"/>
                  </a:cubicBezTo>
                  <a:cubicBezTo>
                    <a:pt x="113" y="125"/>
                    <a:pt x="125" y="114"/>
                    <a:pt x="135" y="104"/>
                  </a:cubicBezTo>
                  <a:cubicBezTo>
                    <a:pt x="123" y="92"/>
                    <a:pt x="112" y="79"/>
                    <a:pt x="103" y="70"/>
                  </a:cubicBezTo>
                  <a:cubicBezTo>
                    <a:pt x="92" y="81"/>
                    <a:pt x="80" y="92"/>
                    <a:pt x="68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0" name="Freeform 10">
              <a:extLst>
                <a:ext uri="{FF2B5EF4-FFF2-40B4-BE49-F238E27FC236}">
                  <a16:creationId xmlns:a16="http://schemas.microsoft.com/office/drawing/2014/main" id="{3BDDF96A-7FF1-A4D8-F177-E7B338355DB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35263" y="3898900"/>
              <a:ext cx="14288" cy="46038"/>
            </a:xfrm>
            <a:custGeom>
              <a:avLst/>
              <a:gdLst>
                <a:gd name="T0" fmla="*/ 0 w 45"/>
                <a:gd name="T1" fmla="*/ 77 h 155"/>
                <a:gd name="T2" fmla="*/ 0 w 45"/>
                <a:gd name="T3" fmla="*/ 26 h 155"/>
                <a:gd name="T4" fmla="*/ 23 w 45"/>
                <a:gd name="T5" fmla="*/ 0 h 155"/>
                <a:gd name="T6" fmla="*/ 45 w 45"/>
                <a:gd name="T7" fmla="*/ 25 h 155"/>
                <a:gd name="T8" fmla="*/ 45 w 45"/>
                <a:gd name="T9" fmla="*/ 130 h 155"/>
                <a:gd name="T10" fmla="*/ 23 w 45"/>
                <a:gd name="T11" fmla="*/ 155 h 155"/>
                <a:gd name="T12" fmla="*/ 0 w 45"/>
                <a:gd name="T13" fmla="*/ 131 h 155"/>
                <a:gd name="T14" fmla="*/ 0 w 45"/>
                <a:gd name="T15" fmla="*/ 77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5" h="155">
                  <a:moveTo>
                    <a:pt x="0" y="77"/>
                  </a:moveTo>
                  <a:cubicBezTo>
                    <a:pt x="0" y="60"/>
                    <a:pt x="0" y="43"/>
                    <a:pt x="0" y="26"/>
                  </a:cubicBezTo>
                  <a:cubicBezTo>
                    <a:pt x="0" y="10"/>
                    <a:pt x="9" y="0"/>
                    <a:pt x="23" y="0"/>
                  </a:cubicBezTo>
                  <a:cubicBezTo>
                    <a:pt x="36" y="0"/>
                    <a:pt x="45" y="10"/>
                    <a:pt x="45" y="25"/>
                  </a:cubicBezTo>
                  <a:cubicBezTo>
                    <a:pt x="45" y="60"/>
                    <a:pt x="45" y="95"/>
                    <a:pt x="45" y="130"/>
                  </a:cubicBezTo>
                  <a:cubicBezTo>
                    <a:pt x="45" y="145"/>
                    <a:pt x="35" y="155"/>
                    <a:pt x="23" y="155"/>
                  </a:cubicBezTo>
                  <a:cubicBezTo>
                    <a:pt x="10" y="155"/>
                    <a:pt x="0" y="145"/>
                    <a:pt x="0" y="131"/>
                  </a:cubicBezTo>
                  <a:cubicBezTo>
                    <a:pt x="0" y="113"/>
                    <a:pt x="0" y="95"/>
                    <a:pt x="0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1" name="Freeform 11">
              <a:extLst>
                <a:ext uri="{FF2B5EF4-FFF2-40B4-BE49-F238E27FC236}">
                  <a16:creationId xmlns:a16="http://schemas.microsoft.com/office/drawing/2014/main" id="{EB97E090-DDEF-B239-04C3-40C2F2CE964F}"/>
                </a:ext>
              </a:extLst>
            </p:cNvPr>
            <p:cNvSpPr>
              <a:spLocks/>
            </p:cNvSpPr>
            <p:nvPr/>
          </p:nvSpPr>
          <p:spPr bwMode="auto">
            <a:xfrm>
              <a:off x="2584450" y="3898900"/>
              <a:ext cx="14288" cy="46038"/>
            </a:xfrm>
            <a:custGeom>
              <a:avLst/>
              <a:gdLst>
                <a:gd name="T0" fmla="*/ 1 w 46"/>
                <a:gd name="T1" fmla="*/ 78 h 155"/>
                <a:gd name="T2" fmla="*/ 1 w 46"/>
                <a:gd name="T3" fmla="*/ 26 h 155"/>
                <a:gd name="T4" fmla="*/ 24 w 46"/>
                <a:gd name="T5" fmla="*/ 0 h 155"/>
                <a:gd name="T6" fmla="*/ 46 w 46"/>
                <a:gd name="T7" fmla="*/ 25 h 155"/>
                <a:gd name="T8" fmla="*/ 46 w 46"/>
                <a:gd name="T9" fmla="*/ 130 h 155"/>
                <a:gd name="T10" fmla="*/ 23 w 46"/>
                <a:gd name="T11" fmla="*/ 155 h 155"/>
                <a:gd name="T12" fmla="*/ 1 w 46"/>
                <a:gd name="T13" fmla="*/ 129 h 155"/>
                <a:gd name="T14" fmla="*/ 1 w 46"/>
                <a:gd name="T15" fmla="*/ 78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5">
                  <a:moveTo>
                    <a:pt x="1" y="78"/>
                  </a:moveTo>
                  <a:cubicBezTo>
                    <a:pt x="1" y="61"/>
                    <a:pt x="0" y="43"/>
                    <a:pt x="1" y="26"/>
                  </a:cubicBezTo>
                  <a:cubicBezTo>
                    <a:pt x="1" y="9"/>
                    <a:pt x="10" y="0"/>
                    <a:pt x="24" y="0"/>
                  </a:cubicBezTo>
                  <a:cubicBezTo>
                    <a:pt x="37" y="0"/>
                    <a:pt x="45" y="10"/>
                    <a:pt x="46" y="25"/>
                  </a:cubicBezTo>
                  <a:cubicBezTo>
                    <a:pt x="46" y="60"/>
                    <a:pt x="46" y="95"/>
                    <a:pt x="46" y="130"/>
                  </a:cubicBezTo>
                  <a:cubicBezTo>
                    <a:pt x="45" y="145"/>
                    <a:pt x="36" y="155"/>
                    <a:pt x="23" y="155"/>
                  </a:cubicBezTo>
                  <a:cubicBezTo>
                    <a:pt x="10" y="155"/>
                    <a:pt x="1" y="145"/>
                    <a:pt x="1" y="129"/>
                  </a:cubicBezTo>
                  <a:cubicBezTo>
                    <a:pt x="0" y="112"/>
                    <a:pt x="1" y="95"/>
                    <a:pt x="1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2" name="Freeform 12">
              <a:extLst>
                <a:ext uri="{FF2B5EF4-FFF2-40B4-BE49-F238E27FC236}">
                  <a16:creationId xmlns:a16="http://schemas.microsoft.com/office/drawing/2014/main" id="{23422C9D-E450-47F6-21F6-5CD36CD7A126}"/>
                </a:ext>
              </a:extLst>
            </p:cNvPr>
            <p:cNvSpPr>
              <a:spLocks/>
            </p:cNvSpPr>
            <p:nvPr/>
          </p:nvSpPr>
          <p:spPr bwMode="auto">
            <a:xfrm>
              <a:off x="2779713" y="3903663"/>
              <a:ext cx="14288" cy="46038"/>
            </a:xfrm>
            <a:custGeom>
              <a:avLst/>
              <a:gdLst>
                <a:gd name="T0" fmla="*/ 1 w 46"/>
                <a:gd name="T1" fmla="*/ 77 h 154"/>
                <a:gd name="T2" fmla="*/ 1 w 46"/>
                <a:gd name="T3" fmla="*/ 24 h 154"/>
                <a:gd name="T4" fmla="*/ 22 w 46"/>
                <a:gd name="T5" fmla="*/ 0 h 154"/>
                <a:gd name="T6" fmla="*/ 45 w 46"/>
                <a:gd name="T7" fmla="*/ 24 h 154"/>
                <a:gd name="T8" fmla="*/ 45 w 46"/>
                <a:gd name="T9" fmla="*/ 130 h 154"/>
                <a:gd name="T10" fmla="*/ 22 w 46"/>
                <a:gd name="T11" fmla="*/ 154 h 154"/>
                <a:gd name="T12" fmla="*/ 1 w 46"/>
                <a:gd name="T13" fmla="*/ 129 h 154"/>
                <a:gd name="T14" fmla="*/ 1 w 46"/>
                <a:gd name="T15" fmla="*/ 77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54">
                  <a:moveTo>
                    <a:pt x="1" y="77"/>
                  </a:moveTo>
                  <a:cubicBezTo>
                    <a:pt x="1" y="59"/>
                    <a:pt x="0" y="42"/>
                    <a:pt x="1" y="24"/>
                  </a:cubicBezTo>
                  <a:cubicBezTo>
                    <a:pt x="1" y="10"/>
                    <a:pt x="9" y="1"/>
                    <a:pt x="22" y="0"/>
                  </a:cubicBezTo>
                  <a:cubicBezTo>
                    <a:pt x="35" y="0"/>
                    <a:pt x="45" y="9"/>
                    <a:pt x="45" y="24"/>
                  </a:cubicBezTo>
                  <a:cubicBezTo>
                    <a:pt x="46" y="59"/>
                    <a:pt x="46" y="95"/>
                    <a:pt x="45" y="130"/>
                  </a:cubicBezTo>
                  <a:cubicBezTo>
                    <a:pt x="45" y="145"/>
                    <a:pt x="35" y="154"/>
                    <a:pt x="22" y="154"/>
                  </a:cubicBezTo>
                  <a:cubicBezTo>
                    <a:pt x="9" y="153"/>
                    <a:pt x="1" y="144"/>
                    <a:pt x="1" y="129"/>
                  </a:cubicBezTo>
                  <a:cubicBezTo>
                    <a:pt x="0" y="112"/>
                    <a:pt x="1" y="94"/>
                    <a:pt x="1" y="7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3" name="Group 562">
            <a:extLst>
              <a:ext uri="{FF2B5EF4-FFF2-40B4-BE49-F238E27FC236}">
                <a16:creationId xmlns:a16="http://schemas.microsoft.com/office/drawing/2014/main" id="{103E65C7-C82B-DCD7-4360-CE85D0ADE56F}"/>
              </a:ext>
            </a:extLst>
          </p:cNvPr>
          <p:cNvGrpSpPr/>
          <p:nvPr/>
        </p:nvGrpSpPr>
        <p:grpSpPr>
          <a:xfrm>
            <a:off x="5524291" y="4952920"/>
            <a:ext cx="455613" cy="457200"/>
            <a:chOff x="3008313" y="3562350"/>
            <a:chExt cx="455613" cy="457200"/>
          </a:xfrm>
          <a:solidFill>
            <a:srgbClr val="43266B"/>
          </a:solidFill>
        </p:grpSpPr>
        <p:sp>
          <p:nvSpPr>
            <p:cNvPr id="564" name="Freeform 13">
              <a:extLst>
                <a:ext uri="{FF2B5EF4-FFF2-40B4-BE49-F238E27FC236}">
                  <a16:creationId xmlns:a16="http://schemas.microsoft.com/office/drawing/2014/main" id="{EA0166FF-AD48-37B1-914F-A1E332757AE1}"/>
                </a:ext>
              </a:extLst>
            </p:cNvPr>
            <p:cNvSpPr>
              <a:spLocks/>
            </p:cNvSpPr>
            <p:nvPr/>
          </p:nvSpPr>
          <p:spPr bwMode="auto">
            <a:xfrm>
              <a:off x="3008313" y="3562350"/>
              <a:ext cx="455613" cy="457200"/>
            </a:xfrm>
            <a:custGeom>
              <a:avLst/>
              <a:gdLst>
                <a:gd name="T0" fmla="*/ 777 w 1536"/>
                <a:gd name="T1" fmla="*/ 0 h 1536"/>
                <a:gd name="T2" fmla="*/ 798 w 1536"/>
                <a:gd name="T3" fmla="*/ 59 h 1536"/>
                <a:gd name="T4" fmla="*/ 893 w 1536"/>
                <a:gd name="T5" fmla="*/ 72 h 1536"/>
                <a:gd name="T6" fmla="*/ 1169 w 1536"/>
                <a:gd name="T7" fmla="*/ 184 h 1536"/>
                <a:gd name="T8" fmla="*/ 1180 w 1536"/>
                <a:gd name="T9" fmla="*/ 227 h 1536"/>
                <a:gd name="T10" fmla="*/ 1135 w 1536"/>
                <a:gd name="T11" fmla="*/ 234 h 1536"/>
                <a:gd name="T12" fmla="*/ 985 w 1536"/>
                <a:gd name="T13" fmla="*/ 157 h 1536"/>
                <a:gd name="T14" fmla="*/ 804 w 1536"/>
                <a:gd name="T15" fmla="*/ 121 h 1536"/>
                <a:gd name="T16" fmla="*/ 798 w 1536"/>
                <a:gd name="T17" fmla="*/ 122 h 1536"/>
                <a:gd name="T18" fmla="*/ 798 w 1536"/>
                <a:gd name="T19" fmla="*/ 148 h 1536"/>
                <a:gd name="T20" fmla="*/ 768 w 1536"/>
                <a:gd name="T21" fmla="*/ 180 h 1536"/>
                <a:gd name="T22" fmla="*/ 738 w 1536"/>
                <a:gd name="T23" fmla="*/ 149 h 1536"/>
                <a:gd name="T24" fmla="*/ 738 w 1536"/>
                <a:gd name="T25" fmla="*/ 122 h 1536"/>
                <a:gd name="T26" fmla="*/ 121 w 1536"/>
                <a:gd name="T27" fmla="*/ 738 h 1536"/>
                <a:gd name="T28" fmla="*/ 143 w 1536"/>
                <a:gd name="T29" fmla="*/ 738 h 1536"/>
                <a:gd name="T30" fmla="*/ 180 w 1536"/>
                <a:gd name="T31" fmla="*/ 768 h 1536"/>
                <a:gd name="T32" fmla="*/ 142 w 1536"/>
                <a:gd name="T33" fmla="*/ 798 h 1536"/>
                <a:gd name="T34" fmla="*/ 122 w 1536"/>
                <a:gd name="T35" fmla="*/ 798 h 1536"/>
                <a:gd name="T36" fmla="*/ 738 w 1536"/>
                <a:gd name="T37" fmla="*/ 1414 h 1536"/>
                <a:gd name="T38" fmla="*/ 738 w 1536"/>
                <a:gd name="T39" fmla="*/ 1388 h 1536"/>
                <a:gd name="T40" fmla="*/ 768 w 1536"/>
                <a:gd name="T41" fmla="*/ 1356 h 1536"/>
                <a:gd name="T42" fmla="*/ 798 w 1536"/>
                <a:gd name="T43" fmla="*/ 1387 h 1536"/>
                <a:gd name="T44" fmla="*/ 798 w 1536"/>
                <a:gd name="T45" fmla="*/ 1414 h 1536"/>
                <a:gd name="T46" fmla="*/ 1415 w 1536"/>
                <a:gd name="T47" fmla="*/ 798 h 1536"/>
                <a:gd name="T48" fmla="*/ 1389 w 1536"/>
                <a:gd name="T49" fmla="*/ 798 h 1536"/>
                <a:gd name="T50" fmla="*/ 1356 w 1536"/>
                <a:gd name="T51" fmla="*/ 768 h 1536"/>
                <a:gd name="T52" fmla="*/ 1388 w 1536"/>
                <a:gd name="T53" fmla="*/ 738 h 1536"/>
                <a:gd name="T54" fmla="*/ 1415 w 1536"/>
                <a:gd name="T55" fmla="*/ 738 h 1536"/>
                <a:gd name="T56" fmla="*/ 1393 w 1536"/>
                <a:gd name="T57" fmla="*/ 598 h 1536"/>
                <a:gd name="T58" fmla="*/ 1307 w 1536"/>
                <a:gd name="T59" fmla="*/ 408 h 1536"/>
                <a:gd name="T60" fmla="*/ 1299 w 1536"/>
                <a:gd name="T61" fmla="*/ 395 h 1536"/>
                <a:gd name="T62" fmla="*/ 1308 w 1536"/>
                <a:gd name="T63" fmla="*/ 357 h 1536"/>
                <a:gd name="T64" fmla="*/ 1348 w 1536"/>
                <a:gd name="T65" fmla="*/ 363 h 1536"/>
                <a:gd name="T66" fmla="*/ 1377 w 1536"/>
                <a:gd name="T67" fmla="*/ 407 h 1536"/>
                <a:gd name="T68" fmla="*/ 1474 w 1536"/>
                <a:gd name="T69" fmla="*/ 717 h 1536"/>
                <a:gd name="T70" fmla="*/ 1476 w 1536"/>
                <a:gd name="T71" fmla="*/ 738 h 1536"/>
                <a:gd name="T72" fmla="*/ 1504 w 1536"/>
                <a:gd name="T73" fmla="*/ 738 h 1536"/>
                <a:gd name="T74" fmla="*/ 1536 w 1536"/>
                <a:gd name="T75" fmla="*/ 768 h 1536"/>
                <a:gd name="T76" fmla="*/ 1505 w 1536"/>
                <a:gd name="T77" fmla="*/ 798 h 1536"/>
                <a:gd name="T78" fmla="*/ 1476 w 1536"/>
                <a:gd name="T79" fmla="*/ 798 h 1536"/>
                <a:gd name="T80" fmla="*/ 1268 w 1536"/>
                <a:gd name="T81" fmla="*/ 1268 h 1536"/>
                <a:gd name="T82" fmla="*/ 798 w 1536"/>
                <a:gd name="T83" fmla="*/ 1476 h 1536"/>
                <a:gd name="T84" fmla="*/ 777 w 1536"/>
                <a:gd name="T85" fmla="*/ 1536 h 1536"/>
                <a:gd name="T86" fmla="*/ 759 w 1536"/>
                <a:gd name="T87" fmla="*/ 1536 h 1536"/>
                <a:gd name="T88" fmla="*/ 738 w 1536"/>
                <a:gd name="T89" fmla="*/ 1476 h 1536"/>
                <a:gd name="T90" fmla="*/ 268 w 1536"/>
                <a:gd name="T91" fmla="*/ 1268 h 1536"/>
                <a:gd name="T92" fmla="*/ 60 w 1536"/>
                <a:gd name="T93" fmla="*/ 799 h 1536"/>
                <a:gd name="T94" fmla="*/ 0 w 1536"/>
                <a:gd name="T95" fmla="*/ 777 h 1536"/>
                <a:gd name="T96" fmla="*/ 0 w 1536"/>
                <a:gd name="T97" fmla="*/ 759 h 1536"/>
                <a:gd name="T98" fmla="*/ 60 w 1536"/>
                <a:gd name="T99" fmla="*/ 738 h 1536"/>
                <a:gd name="T100" fmla="*/ 268 w 1536"/>
                <a:gd name="T101" fmla="*/ 268 h 1536"/>
                <a:gd name="T102" fmla="*/ 738 w 1536"/>
                <a:gd name="T103" fmla="*/ 60 h 1536"/>
                <a:gd name="T104" fmla="*/ 759 w 1536"/>
                <a:gd name="T105" fmla="*/ 0 h 1536"/>
                <a:gd name="T106" fmla="*/ 777 w 1536"/>
                <a:gd name="T107" fmla="*/ 0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36" h="1536">
                  <a:moveTo>
                    <a:pt x="777" y="0"/>
                  </a:moveTo>
                  <a:cubicBezTo>
                    <a:pt x="802" y="13"/>
                    <a:pt x="798" y="37"/>
                    <a:pt x="798" y="59"/>
                  </a:cubicBezTo>
                  <a:cubicBezTo>
                    <a:pt x="830" y="63"/>
                    <a:pt x="862" y="66"/>
                    <a:pt x="893" y="72"/>
                  </a:cubicBezTo>
                  <a:cubicBezTo>
                    <a:pt x="993" y="89"/>
                    <a:pt x="1085" y="127"/>
                    <a:pt x="1169" y="184"/>
                  </a:cubicBezTo>
                  <a:cubicBezTo>
                    <a:pt x="1185" y="196"/>
                    <a:pt x="1189" y="212"/>
                    <a:pt x="1180" y="227"/>
                  </a:cubicBezTo>
                  <a:cubicBezTo>
                    <a:pt x="1171" y="242"/>
                    <a:pt x="1153" y="245"/>
                    <a:pt x="1135" y="234"/>
                  </a:cubicBezTo>
                  <a:cubicBezTo>
                    <a:pt x="1088" y="203"/>
                    <a:pt x="1039" y="176"/>
                    <a:pt x="985" y="157"/>
                  </a:cubicBezTo>
                  <a:cubicBezTo>
                    <a:pt x="926" y="136"/>
                    <a:pt x="866" y="125"/>
                    <a:pt x="804" y="121"/>
                  </a:cubicBezTo>
                  <a:cubicBezTo>
                    <a:pt x="802" y="121"/>
                    <a:pt x="801" y="121"/>
                    <a:pt x="798" y="122"/>
                  </a:cubicBezTo>
                  <a:cubicBezTo>
                    <a:pt x="798" y="131"/>
                    <a:pt x="798" y="139"/>
                    <a:pt x="798" y="148"/>
                  </a:cubicBezTo>
                  <a:cubicBezTo>
                    <a:pt x="797" y="167"/>
                    <a:pt x="785" y="180"/>
                    <a:pt x="768" y="180"/>
                  </a:cubicBezTo>
                  <a:cubicBezTo>
                    <a:pt x="752" y="180"/>
                    <a:pt x="739" y="167"/>
                    <a:pt x="738" y="149"/>
                  </a:cubicBezTo>
                  <a:cubicBezTo>
                    <a:pt x="738" y="140"/>
                    <a:pt x="738" y="131"/>
                    <a:pt x="738" y="122"/>
                  </a:cubicBezTo>
                  <a:cubicBezTo>
                    <a:pt x="450" y="128"/>
                    <a:pt x="141" y="365"/>
                    <a:pt x="121" y="738"/>
                  </a:cubicBezTo>
                  <a:cubicBezTo>
                    <a:pt x="128" y="738"/>
                    <a:pt x="136" y="738"/>
                    <a:pt x="143" y="738"/>
                  </a:cubicBezTo>
                  <a:cubicBezTo>
                    <a:pt x="166" y="738"/>
                    <a:pt x="180" y="750"/>
                    <a:pt x="180" y="768"/>
                  </a:cubicBezTo>
                  <a:cubicBezTo>
                    <a:pt x="180" y="787"/>
                    <a:pt x="165" y="798"/>
                    <a:pt x="142" y="798"/>
                  </a:cubicBezTo>
                  <a:cubicBezTo>
                    <a:pt x="135" y="798"/>
                    <a:pt x="128" y="798"/>
                    <a:pt x="122" y="798"/>
                  </a:cubicBezTo>
                  <a:cubicBezTo>
                    <a:pt x="136" y="1138"/>
                    <a:pt x="414" y="1402"/>
                    <a:pt x="738" y="1414"/>
                  </a:cubicBezTo>
                  <a:cubicBezTo>
                    <a:pt x="738" y="1405"/>
                    <a:pt x="738" y="1396"/>
                    <a:pt x="738" y="1388"/>
                  </a:cubicBezTo>
                  <a:cubicBezTo>
                    <a:pt x="739" y="1369"/>
                    <a:pt x="752" y="1356"/>
                    <a:pt x="768" y="1356"/>
                  </a:cubicBezTo>
                  <a:cubicBezTo>
                    <a:pt x="784" y="1356"/>
                    <a:pt x="797" y="1369"/>
                    <a:pt x="798" y="1387"/>
                  </a:cubicBezTo>
                  <a:cubicBezTo>
                    <a:pt x="798" y="1396"/>
                    <a:pt x="798" y="1405"/>
                    <a:pt x="798" y="1414"/>
                  </a:cubicBezTo>
                  <a:cubicBezTo>
                    <a:pt x="1121" y="1402"/>
                    <a:pt x="1398" y="1140"/>
                    <a:pt x="1415" y="798"/>
                  </a:cubicBezTo>
                  <a:cubicBezTo>
                    <a:pt x="1406" y="798"/>
                    <a:pt x="1397" y="798"/>
                    <a:pt x="1389" y="798"/>
                  </a:cubicBezTo>
                  <a:cubicBezTo>
                    <a:pt x="1369" y="797"/>
                    <a:pt x="1356" y="784"/>
                    <a:pt x="1356" y="768"/>
                  </a:cubicBezTo>
                  <a:cubicBezTo>
                    <a:pt x="1357" y="751"/>
                    <a:pt x="1369" y="739"/>
                    <a:pt x="1388" y="738"/>
                  </a:cubicBezTo>
                  <a:cubicBezTo>
                    <a:pt x="1397" y="738"/>
                    <a:pt x="1406" y="738"/>
                    <a:pt x="1415" y="738"/>
                  </a:cubicBezTo>
                  <a:cubicBezTo>
                    <a:pt x="1413" y="689"/>
                    <a:pt x="1406" y="643"/>
                    <a:pt x="1393" y="598"/>
                  </a:cubicBezTo>
                  <a:cubicBezTo>
                    <a:pt x="1375" y="530"/>
                    <a:pt x="1346" y="467"/>
                    <a:pt x="1307" y="408"/>
                  </a:cubicBezTo>
                  <a:cubicBezTo>
                    <a:pt x="1304" y="404"/>
                    <a:pt x="1301" y="400"/>
                    <a:pt x="1299" y="395"/>
                  </a:cubicBezTo>
                  <a:cubicBezTo>
                    <a:pt x="1292" y="380"/>
                    <a:pt x="1296" y="365"/>
                    <a:pt x="1308" y="357"/>
                  </a:cubicBezTo>
                  <a:cubicBezTo>
                    <a:pt x="1321" y="348"/>
                    <a:pt x="1338" y="349"/>
                    <a:pt x="1348" y="363"/>
                  </a:cubicBezTo>
                  <a:cubicBezTo>
                    <a:pt x="1359" y="377"/>
                    <a:pt x="1368" y="392"/>
                    <a:pt x="1377" y="407"/>
                  </a:cubicBezTo>
                  <a:cubicBezTo>
                    <a:pt x="1433" y="503"/>
                    <a:pt x="1466" y="606"/>
                    <a:pt x="1474" y="717"/>
                  </a:cubicBezTo>
                  <a:cubicBezTo>
                    <a:pt x="1474" y="724"/>
                    <a:pt x="1475" y="730"/>
                    <a:pt x="1476" y="738"/>
                  </a:cubicBezTo>
                  <a:cubicBezTo>
                    <a:pt x="1486" y="738"/>
                    <a:pt x="1495" y="738"/>
                    <a:pt x="1504" y="738"/>
                  </a:cubicBezTo>
                  <a:cubicBezTo>
                    <a:pt x="1523" y="739"/>
                    <a:pt x="1536" y="752"/>
                    <a:pt x="1536" y="768"/>
                  </a:cubicBezTo>
                  <a:cubicBezTo>
                    <a:pt x="1536" y="784"/>
                    <a:pt x="1523" y="797"/>
                    <a:pt x="1505" y="798"/>
                  </a:cubicBezTo>
                  <a:cubicBezTo>
                    <a:pt x="1496" y="798"/>
                    <a:pt x="1487" y="798"/>
                    <a:pt x="1476" y="798"/>
                  </a:cubicBezTo>
                  <a:cubicBezTo>
                    <a:pt x="1465" y="981"/>
                    <a:pt x="1397" y="1139"/>
                    <a:pt x="1268" y="1268"/>
                  </a:cubicBezTo>
                  <a:cubicBezTo>
                    <a:pt x="1140" y="1398"/>
                    <a:pt x="982" y="1465"/>
                    <a:pt x="798" y="1476"/>
                  </a:cubicBezTo>
                  <a:cubicBezTo>
                    <a:pt x="797" y="1498"/>
                    <a:pt x="803" y="1523"/>
                    <a:pt x="777" y="1536"/>
                  </a:cubicBezTo>
                  <a:cubicBezTo>
                    <a:pt x="771" y="1536"/>
                    <a:pt x="765" y="1536"/>
                    <a:pt x="759" y="1536"/>
                  </a:cubicBezTo>
                  <a:cubicBezTo>
                    <a:pt x="733" y="1523"/>
                    <a:pt x="739" y="1498"/>
                    <a:pt x="738" y="1476"/>
                  </a:cubicBezTo>
                  <a:cubicBezTo>
                    <a:pt x="554" y="1465"/>
                    <a:pt x="397" y="1397"/>
                    <a:pt x="268" y="1268"/>
                  </a:cubicBezTo>
                  <a:cubicBezTo>
                    <a:pt x="138" y="1139"/>
                    <a:pt x="71" y="981"/>
                    <a:pt x="60" y="799"/>
                  </a:cubicBezTo>
                  <a:cubicBezTo>
                    <a:pt x="13" y="794"/>
                    <a:pt x="13" y="794"/>
                    <a:pt x="0" y="777"/>
                  </a:cubicBezTo>
                  <a:cubicBezTo>
                    <a:pt x="0" y="771"/>
                    <a:pt x="0" y="765"/>
                    <a:pt x="0" y="759"/>
                  </a:cubicBezTo>
                  <a:cubicBezTo>
                    <a:pt x="13" y="733"/>
                    <a:pt x="38" y="739"/>
                    <a:pt x="60" y="738"/>
                  </a:cubicBezTo>
                  <a:cubicBezTo>
                    <a:pt x="71" y="554"/>
                    <a:pt x="138" y="397"/>
                    <a:pt x="268" y="268"/>
                  </a:cubicBezTo>
                  <a:cubicBezTo>
                    <a:pt x="397" y="139"/>
                    <a:pt x="555" y="72"/>
                    <a:pt x="738" y="60"/>
                  </a:cubicBezTo>
                  <a:cubicBezTo>
                    <a:pt x="738" y="37"/>
                    <a:pt x="734" y="13"/>
                    <a:pt x="759" y="0"/>
                  </a:cubicBezTo>
                  <a:cubicBezTo>
                    <a:pt x="765" y="0"/>
                    <a:pt x="771" y="0"/>
                    <a:pt x="77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5" name="Freeform 14">
              <a:extLst>
                <a:ext uri="{FF2B5EF4-FFF2-40B4-BE49-F238E27FC236}">
                  <a16:creationId xmlns:a16="http://schemas.microsoft.com/office/drawing/2014/main" id="{DE89BFD4-8222-4011-1ACB-FD624349B71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0863" y="3703638"/>
              <a:ext cx="292100" cy="171450"/>
            </a:xfrm>
            <a:custGeom>
              <a:avLst/>
              <a:gdLst>
                <a:gd name="T0" fmla="*/ 346 w 982"/>
                <a:gd name="T1" fmla="*/ 275 h 580"/>
                <a:gd name="T2" fmla="*/ 392 w 982"/>
                <a:gd name="T3" fmla="*/ 256 h 580"/>
                <a:gd name="T4" fmla="*/ 407 w 982"/>
                <a:gd name="T5" fmla="*/ 40 h 580"/>
                <a:gd name="T6" fmla="*/ 587 w 982"/>
                <a:gd name="T7" fmla="*/ 256 h 580"/>
                <a:gd name="T8" fmla="*/ 633 w 982"/>
                <a:gd name="T9" fmla="*/ 275 h 580"/>
                <a:gd name="T10" fmla="*/ 632 w 982"/>
                <a:gd name="T11" fmla="*/ 128 h 580"/>
                <a:gd name="T12" fmla="*/ 843 w 982"/>
                <a:gd name="T13" fmla="*/ 69 h 580"/>
                <a:gd name="T14" fmla="*/ 884 w 982"/>
                <a:gd name="T15" fmla="*/ 281 h 580"/>
                <a:gd name="T16" fmla="*/ 941 w 982"/>
                <a:gd name="T17" fmla="*/ 518 h 580"/>
                <a:gd name="T18" fmla="*/ 732 w 982"/>
                <a:gd name="T19" fmla="*/ 518 h 580"/>
                <a:gd name="T20" fmla="*/ 686 w 982"/>
                <a:gd name="T21" fmla="*/ 580 h 580"/>
                <a:gd name="T22" fmla="*/ 294 w 982"/>
                <a:gd name="T23" fmla="*/ 580 h 580"/>
                <a:gd name="T24" fmla="*/ 246 w 982"/>
                <a:gd name="T25" fmla="*/ 518 h 580"/>
                <a:gd name="T26" fmla="*/ 46 w 982"/>
                <a:gd name="T27" fmla="*/ 518 h 580"/>
                <a:gd name="T28" fmla="*/ 74 w 982"/>
                <a:gd name="T29" fmla="*/ 297 h 580"/>
                <a:gd name="T30" fmla="*/ 101 w 982"/>
                <a:gd name="T31" fmla="*/ 130 h 580"/>
                <a:gd name="T32" fmla="*/ 312 w 982"/>
                <a:gd name="T33" fmla="*/ 69 h 580"/>
                <a:gd name="T34" fmla="*/ 307 w 982"/>
                <a:gd name="T35" fmla="*/ 519 h 580"/>
                <a:gd name="T36" fmla="*/ 490 w 982"/>
                <a:gd name="T37" fmla="*/ 296 h 580"/>
                <a:gd name="T38" fmla="*/ 60 w 982"/>
                <a:gd name="T39" fmla="*/ 457 h 580"/>
                <a:gd name="T40" fmla="*/ 304 w 982"/>
                <a:gd name="T41" fmla="*/ 322 h 580"/>
                <a:gd name="T42" fmla="*/ 60 w 982"/>
                <a:gd name="T43" fmla="*/ 457 h 580"/>
                <a:gd name="T44" fmla="*/ 823 w 982"/>
                <a:gd name="T45" fmla="*/ 314 h 580"/>
                <a:gd name="T46" fmla="*/ 730 w 982"/>
                <a:gd name="T47" fmla="*/ 451 h 580"/>
                <a:gd name="T48" fmla="*/ 918 w 982"/>
                <a:gd name="T49" fmla="*/ 458 h 580"/>
                <a:gd name="T50" fmla="*/ 528 w 982"/>
                <a:gd name="T51" fmla="*/ 83 h 580"/>
                <a:gd name="T52" fmla="*/ 439 w 982"/>
                <a:gd name="T53" fmla="*/ 217 h 580"/>
                <a:gd name="T54" fmla="*/ 564 w 982"/>
                <a:gd name="T55" fmla="*/ 153 h 580"/>
                <a:gd name="T56" fmla="*/ 224 w 982"/>
                <a:gd name="T57" fmla="*/ 92 h 580"/>
                <a:gd name="T58" fmla="*/ 223 w 982"/>
                <a:gd name="T59" fmla="*/ 239 h 580"/>
                <a:gd name="T60" fmla="*/ 688 w 982"/>
                <a:gd name="T61" fmla="*/ 165 h 580"/>
                <a:gd name="T62" fmla="*/ 821 w 982"/>
                <a:gd name="T63" fmla="*/ 165 h 580"/>
                <a:gd name="T64" fmla="*/ 688 w 982"/>
                <a:gd name="T65" fmla="*/ 165 h 5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982" h="580">
                  <a:moveTo>
                    <a:pt x="317" y="258"/>
                  </a:moveTo>
                  <a:cubicBezTo>
                    <a:pt x="327" y="264"/>
                    <a:pt x="337" y="270"/>
                    <a:pt x="346" y="275"/>
                  </a:cubicBezTo>
                  <a:cubicBezTo>
                    <a:pt x="349" y="277"/>
                    <a:pt x="354" y="277"/>
                    <a:pt x="357" y="275"/>
                  </a:cubicBezTo>
                  <a:cubicBezTo>
                    <a:pt x="368" y="270"/>
                    <a:pt x="379" y="263"/>
                    <a:pt x="392" y="256"/>
                  </a:cubicBezTo>
                  <a:cubicBezTo>
                    <a:pt x="356" y="216"/>
                    <a:pt x="348" y="169"/>
                    <a:pt x="357" y="119"/>
                  </a:cubicBezTo>
                  <a:cubicBezTo>
                    <a:pt x="363" y="86"/>
                    <a:pt x="381" y="60"/>
                    <a:pt x="407" y="40"/>
                  </a:cubicBezTo>
                  <a:cubicBezTo>
                    <a:pt x="457" y="0"/>
                    <a:pt x="531" y="4"/>
                    <a:pt x="582" y="49"/>
                  </a:cubicBezTo>
                  <a:cubicBezTo>
                    <a:pt x="627" y="89"/>
                    <a:pt x="647" y="189"/>
                    <a:pt x="587" y="256"/>
                  </a:cubicBezTo>
                  <a:cubicBezTo>
                    <a:pt x="598" y="263"/>
                    <a:pt x="609" y="269"/>
                    <a:pt x="621" y="275"/>
                  </a:cubicBezTo>
                  <a:cubicBezTo>
                    <a:pt x="624" y="277"/>
                    <a:pt x="629" y="276"/>
                    <a:pt x="633" y="275"/>
                  </a:cubicBezTo>
                  <a:cubicBezTo>
                    <a:pt x="642" y="270"/>
                    <a:pt x="651" y="264"/>
                    <a:pt x="661" y="258"/>
                  </a:cubicBezTo>
                  <a:cubicBezTo>
                    <a:pt x="629" y="220"/>
                    <a:pt x="621" y="176"/>
                    <a:pt x="632" y="128"/>
                  </a:cubicBezTo>
                  <a:cubicBezTo>
                    <a:pt x="639" y="97"/>
                    <a:pt x="657" y="73"/>
                    <a:pt x="683" y="55"/>
                  </a:cubicBezTo>
                  <a:cubicBezTo>
                    <a:pt x="732" y="21"/>
                    <a:pt x="799" y="27"/>
                    <a:pt x="843" y="69"/>
                  </a:cubicBezTo>
                  <a:cubicBezTo>
                    <a:pt x="885" y="108"/>
                    <a:pt x="900" y="195"/>
                    <a:pt x="848" y="258"/>
                  </a:cubicBezTo>
                  <a:cubicBezTo>
                    <a:pt x="860" y="266"/>
                    <a:pt x="873" y="273"/>
                    <a:pt x="884" y="281"/>
                  </a:cubicBezTo>
                  <a:cubicBezTo>
                    <a:pt x="954" y="332"/>
                    <a:pt x="982" y="403"/>
                    <a:pt x="978" y="487"/>
                  </a:cubicBezTo>
                  <a:cubicBezTo>
                    <a:pt x="977" y="507"/>
                    <a:pt x="964" y="518"/>
                    <a:pt x="941" y="518"/>
                  </a:cubicBezTo>
                  <a:cubicBezTo>
                    <a:pt x="879" y="518"/>
                    <a:pt x="817" y="518"/>
                    <a:pt x="755" y="518"/>
                  </a:cubicBezTo>
                  <a:cubicBezTo>
                    <a:pt x="748" y="518"/>
                    <a:pt x="741" y="518"/>
                    <a:pt x="732" y="518"/>
                  </a:cubicBezTo>
                  <a:cubicBezTo>
                    <a:pt x="732" y="524"/>
                    <a:pt x="732" y="530"/>
                    <a:pt x="732" y="536"/>
                  </a:cubicBezTo>
                  <a:cubicBezTo>
                    <a:pt x="732" y="572"/>
                    <a:pt x="723" y="580"/>
                    <a:pt x="686" y="580"/>
                  </a:cubicBezTo>
                  <a:cubicBezTo>
                    <a:pt x="656" y="580"/>
                    <a:pt x="626" y="580"/>
                    <a:pt x="596" y="580"/>
                  </a:cubicBezTo>
                  <a:cubicBezTo>
                    <a:pt x="495" y="580"/>
                    <a:pt x="395" y="580"/>
                    <a:pt x="294" y="580"/>
                  </a:cubicBezTo>
                  <a:cubicBezTo>
                    <a:pt x="254" y="580"/>
                    <a:pt x="246" y="573"/>
                    <a:pt x="246" y="533"/>
                  </a:cubicBezTo>
                  <a:cubicBezTo>
                    <a:pt x="246" y="529"/>
                    <a:pt x="246" y="524"/>
                    <a:pt x="246" y="518"/>
                  </a:cubicBezTo>
                  <a:cubicBezTo>
                    <a:pt x="240" y="518"/>
                    <a:pt x="234" y="518"/>
                    <a:pt x="229" y="518"/>
                  </a:cubicBezTo>
                  <a:cubicBezTo>
                    <a:pt x="168" y="518"/>
                    <a:pt x="107" y="518"/>
                    <a:pt x="46" y="518"/>
                  </a:cubicBezTo>
                  <a:cubicBezTo>
                    <a:pt x="8" y="518"/>
                    <a:pt x="0" y="510"/>
                    <a:pt x="0" y="471"/>
                  </a:cubicBezTo>
                  <a:cubicBezTo>
                    <a:pt x="0" y="402"/>
                    <a:pt x="23" y="344"/>
                    <a:pt x="74" y="297"/>
                  </a:cubicBezTo>
                  <a:cubicBezTo>
                    <a:pt x="90" y="282"/>
                    <a:pt x="110" y="271"/>
                    <a:pt x="129" y="257"/>
                  </a:cubicBezTo>
                  <a:cubicBezTo>
                    <a:pt x="98" y="220"/>
                    <a:pt x="91" y="177"/>
                    <a:pt x="101" y="130"/>
                  </a:cubicBezTo>
                  <a:cubicBezTo>
                    <a:pt x="107" y="98"/>
                    <a:pt x="125" y="74"/>
                    <a:pt x="151" y="56"/>
                  </a:cubicBezTo>
                  <a:cubicBezTo>
                    <a:pt x="199" y="21"/>
                    <a:pt x="268" y="26"/>
                    <a:pt x="312" y="69"/>
                  </a:cubicBezTo>
                  <a:cubicBezTo>
                    <a:pt x="353" y="108"/>
                    <a:pt x="370" y="194"/>
                    <a:pt x="317" y="258"/>
                  </a:cubicBezTo>
                  <a:close/>
                  <a:moveTo>
                    <a:pt x="307" y="519"/>
                  </a:moveTo>
                  <a:cubicBezTo>
                    <a:pt x="429" y="519"/>
                    <a:pt x="550" y="519"/>
                    <a:pt x="671" y="519"/>
                  </a:cubicBezTo>
                  <a:cubicBezTo>
                    <a:pt x="686" y="369"/>
                    <a:pt x="580" y="297"/>
                    <a:pt x="490" y="296"/>
                  </a:cubicBezTo>
                  <a:cubicBezTo>
                    <a:pt x="399" y="296"/>
                    <a:pt x="292" y="368"/>
                    <a:pt x="307" y="519"/>
                  </a:cubicBezTo>
                  <a:close/>
                  <a:moveTo>
                    <a:pt x="60" y="457"/>
                  </a:moveTo>
                  <a:cubicBezTo>
                    <a:pt x="123" y="457"/>
                    <a:pt x="184" y="457"/>
                    <a:pt x="247" y="457"/>
                  </a:cubicBezTo>
                  <a:cubicBezTo>
                    <a:pt x="252" y="406"/>
                    <a:pt x="272" y="361"/>
                    <a:pt x="304" y="322"/>
                  </a:cubicBezTo>
                  <a:cubicBezTo>
                    <a:pt x="265" y="294"/>
                    <a:pt x="199" y="291"/>
                    <a:pt x="154" y="315"/>
                  </a:cubicBezTo>
                  <a:cubicBezTo>
                    <a:pt x="96" y="344"/>
                    <a:pt x="65" y="391"/>
                    <a:pt x="60" y="457"/>
                  </a:cubicBezTo>
                  <a:close/>
                  <a:moveTo>
                    <a:pt x="918" y="458"/>
                  </a:moveTo>
                  <a:cubicBezTo>
                    <a:pt x="913" y="391"/>
                    <a:pt x="882" y="343"/>
                    <a:pt x="823" y="314"/>
                  </a:cubicBezTo>
                  <a:cubicBezTo>
                    <a:pt x="772" y="290"/>
                    <a:pt x="723" y="294"/>
                    <a:pt x="673" y="321"/>
                  </a:cubicBezTo>
                  <a:cubicBezTo>
                    <a:pt x="704" y="360"/>
                    <a:pt x="725" y="402"/>
                    <a:pt x="730" y="451"/>
                  </a:cubicBezTo>
                  <a:cubicBezTo>
                    <a:pt x="730" y="453"/>
                    <a:pt x="736" y="458"/>
                    <a:pt x="739" y="458"/>
                  </a:cubicBezTo>
                  <a:cubicBezTo>
                    <a:pt x="798" y="458"/>
                    <a:pt x="857" y="458"/>
                    <a:pt x="918" y="458"/>
                  </a:cubicBezTo>
                  <a:close/>
                  <a:moveTo>
                    <a:pt x="564" y="153"/>
                  </a:moveTo>
                  <a:cubicBezTo>
                    <a:pt x="565" y="123"/>
                    <a:pt x="554" y="99"/>
                    <a:pt x="528" y="83"/>
                  </a:cubicBezTo>
                  <a:cubicBezTo>
                    <a:pt x="494" y="62"/>
                    <a:pt x="451" y="72"/>
                    <a:pt x="428" y="103"/>
                  </a:cubicBezTo>
                  <a:cubicBezTo>
                    <a:pt x="404" y="136"/>
                    <a:pt x="410" y="192"/>
                    <a:pt x="439" y="217"/>
                  </a:cubicBezTo>
                  <a:cubicBezTo>
                    <a:pt x="464" y="238"/>
                    <a:pt x="492" y="242"/>
                    <a:pt x="520" y="229"/>
                  </a:cubicBezTo>
                  <a:cubicBezTo>
                    <a:pt x="552" y="215"/>
                    <a:pt x="565" y="188"/>
                    <a:pt x="564" y="153"/>
                  </a:cubicBezTo>
                  <a:close/>
                  <a:moveTo>
                    <a:pt x="290" y="166"/>
                  </a:moveTo>
                  <a:cubicBezTo>
                    <a:pt x="291" y="124"/>
                    <a:pt x="263" y="93"/>
                    <a:pt x="224" y="92"/>
                  </a:cubicBezTo>
                  <a:cubicBezTo>
                    <a:pt x="185" y="92"/>
                    <a:pt x="157" y="123"/>
                    <a:pt x="157" y="165"/>
                  </a:cubicBezTo>
                  <a:cubicBezTo>
                    <a:pt x="156" y="207"/>
                    <a:pt x="184" y="238"/>
                    <a:pt x="223" y="239"/>
                  </a:cubicBezTo>
                  <a:cubicBezTo>
                    <a:pt x="262" y="239"/>
                    <a:pt x="290" y="208"/>
                    <a:pt x="290" y="166"/>
                  </a:cubicBezTo>
                  <a:close/>
                  <a:moveTo>
                    <a:pt x="688" y="165"/>
                  </a:moveTo>
                  <a:cubicBezTo>
                    <a:pt x="688" y="208"/>
                    <a:pt x="716" y="239"/>
                    <a:pt x="755" y="239"/>
                  </a:cubicBezTo>
                  <a:cubicBezTo>
                    <a:pt x="793" y="239"/>
                    <a:pt x="822" y="208"/>
                    <a:pt x="821" y="165"/>
                  </a:cubicBezTo>
                  <a:cubicBezTo>
                    <a:pt x="821" y="123"/>
                    <a:pt x="793" y="92"/>
                    <a:pt x="754" y="92"/>
                  </a:cubicBezTo>
                  <a:cubicBezTo>
                    <a:pt x="716" y="92"/>
                    <a:pt x="687" y="123"/>
                    <a:pt x="688" y="1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6" name="Freeform 15">
              <a:extLst>
                <a:ext uri="{FF2B5EF4-FFF2-40B4-BE49-F238E27FC236}">
                  <a16:creationId xmlns:a16="http://schemas.microsoft.com/office/drawing/2014/main" id="{9205CC32-690E-E745-1A56-9521F47DFCAF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0263" y="3640138"/>
              <a:ext cx="17463" cy="17463"/>
            </a:xfrm>
            <a:custGeom>
              <a:avLst/>
              <a:gdLst>
                <a:gd name="T0" fmla="*/ 30 w 60"/>
                <a:gd name="T1" fmla="*/ 59 h 60"/>
                <a:gd name="T2" fmla="*/ 0 w 60"/>
                <a:gd name="T3" fmla="*/ 29 h 60"/>
                <a:gd name="T4" fmla="*/ 30 w 60"/>
                <a:gd name="T5" fmla="*/ 0 h 60"/>
                <a:gd name="T6" fmla="*/ 60 w 60"/>
                <a:gd name="T7" fmla="*/ 30 h 60"/>
                <a:gd name="T8" fmla="*/ 30 w 60"/>
                <a:gd name="T9" fmla="*/ 5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59"/>
                  </a:moveTo>
                  <a:cubicBezTo>
                    <a:pt x="14" y="60"/>
                    <a:pt x="0" y="46"/>
                    <a:pt x="0" y="29"/>
                  </a:cubicBezTo>
                  <a:cubicBezTo>
                    <a:pt x="0" y="13"/>
                    <a:pt x="14" y="0"/>
                    <a:pt x="30" y="0"/>
                  </a:cubicBezTo>
                  <a:cubicBezTo>
                    <a:pt x="45" y="0"/>
                    <a:pt x="59" y="14"/>
                    <a:pt x="60" y="30"/>
                  </a:cubicBezTo>
                  <a:cubicBezTo>
                    <a:pt x="60" y="46"/>
                    <a:pt x="47" y="59"/>
                    <a:pt x="30" y="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67" name="Group 566">
            <a:extLst>
              <a:ext uri="{FF2B5EF4-FFF2-40B4-BE49-F238E27FC236}">
                <a16:creationId xmlns:a16="http://schemas.microsoft.com/office/drawing/2014/main" id="{69D265E0-F572-B539-894B-79DC0C4FDEC4}"/>
              </a:ext>
            </a:extLst>
          </p:cNvPr>
          <p:cNvGrpSpPr/>
          <p:nvPr/>
        </p:nvGrpSpPr>
        <p:grpSpPr>
          <a:xfrm>
            <a:off x="6136288" y="4956096"/>
            <a:ext cx="455613" cy="450851"/>
            <a:chOff x="3584575" y="3565525"/>
            <a:chExt cx="455613" cy="450851"/>
          </a:xfrm>
          <a:solidFill>
            <a:srgbClr val="43266B"/>
          </a:solidFill>
        </p:grpSpPr>
        <p:sp>
          <p:nvSpPr>
            <p:cNvPr id="568" name="Freeform 16">
              <a:extLst>
                <a:ext uri="{FF2B5EF4-FFF2-40B4-BE49-F238E27FC236}">
                  <a16:creationId xmlns:a16="http://schemas.microsoft.com/office/drawing/2014/main" id="{064D1024-F058-6CAC-84EF-BBA134644B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84575" y="3565525"/>
              <a:ext cx="455613" cy="450850"/>
            </a:xfrm>
            <a:custGeom>
              <a:avLst/>
              <a:gdLst>
                <a:gd name="T0" fmla="*/ 1536 w 1536"/>
                <a:gd name="T1" fmla="*/ 1074 h 1518"/>
                <a:gd name="T2" fmla="*/ 1402 w 1536"/>
                <a:gd name="T3" fmla="*/ 1178 h 1518"/>
                <a:gd name="T4" fmla="*/ 994 w 1536"/>
                <a:gd name="T5" fmla="*/ 1178 h 1518"/>
                <a:gd name="T6" fmla="*/ 1079 w 1536"/>
                <a:gd name="T7" fmla="*/ 1290 h 1518"/>
                <a:gd name="T8" fmla="*/ 1194 w 1536"/>
                <a:gd name="T9" fmla="*/ 1485 h 1518"/>
                <a:gd name="T10" fmla="*/ 900 w 1536"/>
                <a:gd name="T11" fmla="*/ 1517 h 1518"/>
                <a:gd name="T12" fmla="*/ 902 w 1536"/>
                <a:gd name="T13" fmla="*/ 1458 h 1518"/>
                <a:gd name="T14" fmla="*/ 1134 w 1536"/>
                <a:gd name="T15" fmla="*/ 1458 h 1518"/>
                <a:gd name="T16" fmla="*/ 1065 w 1536"/>
                <a:gd name="T17" fmla="*/ 1350 h 1518"/>
                <a:gd name="T18" fmla="*/ 457 w 1536"/>
                <a:gd name="T19" fmla="*/ 1350 h 1518"/>
                <a:gd name="T20" fmla="*/ 403 w 1536"/>
                <a:gd name="T21" fmla="*/ 1458 h 1518"/>
                <a:gd name="T22" fmla="*/ 631 w 1536"/>
                <a:gd name="T23" fmla="*/ 1458 h 1518"/>
                <a:gd name="T24" fmla="*/ 633 w 1536"/>
                <a:gd name="T25" fmla="*/ 1517 h 1518"/>
                <a:gd name="T26" fmla="*/ 342 w 1536"/>
                <a:gd name="T27" fmla="*/ 1484 h 1518"/>
                <a:gd name="T28" fmla="*/ 469 w 1536"/>
                <a:gd name="T29" fmla="*/ 1290 h 1518"/>
                <a:gd name="T30" fmla="*/ 542 w 1536"/>
                <a:gd name="T31" fmla="*/ 1178 h 1518"/>
                <a:gd name="T32" fmla="*/ 128 w 1536"/>
                <a:gd name="T33" fmla="*/ 1178 h 1518"/>
                <a:gd name="T34" fmla="*/ 0 w 1536"/>
                <a:gd name="T35" fmla="*/ 125 h 1518"/>
                <a:gd name="T36" fmla="*/ 130 w 1536"/>
                <a:gd name="T37" fmla="*/ 0 h 1518"/>
                <a:gd name="T38" fmla="*/ 1534 w 1536"/>
                <a:gd name="T39" fmla="*/ 100 h 1518"/>
                <a:gd name="T40" fmla="*/ 296 w 1536"/>
                <a:gd name="T41" fmla="*/ 209 h 1518"/>
                <a:gd name="T42" fmla="*/ 1475 w 1536"/>
                <a:gd name="T43" fmla="*/ 905 h 1518"/>
                <a:gd name="T44" fmla="*/ 1458 w 1536"/>
                <a:gd name="T45" fmla="*/ 747 h 1518"/>
                <a:gd name="T46" fmla="*/ 1242 w 1536"/>
                <a:gd name="T47" fmla="*/ 706 h 1518"/>
                <a:gd name="T48" fmla="*/ 1242 w 1536"/>
                <a:gd name="T49" fmla="*/ 209 h 1518"/>
                <a:gd name="T50" fmla="*/ 60 w 1536"/>
                <a:gd name="T51" fmla="*/ 966 h 1518"/>
                <a:gd name="T52" fmla="*/ 60 w 1536"/>
                <a:gd name="T53" fmla="*/ 1047 h 1518"/>
                <a:gd name="T54" fmla="*/ 1405 w 1536"/>
                <a:gd name="T55" fmla="*/ 1118 h 1518"/>
                <a:gd name="T56" fmla="*/ 1474 w 1536"/>
                <a:gd name="T57" fmla="*/ 1068 h 1518"/>
                <a:gd name="T58" fmla="*/ 60 w 1536"/>
                <a:gd name="T59" fmla="*/ 966 h 1518"/>
                <a:gd name="T60" fmla="*/ 1410 w 1536"/>
                <a:gd name="T61" fmla="*/ 60 h 1518"/>
                <a:gd name="T62" fmla="*/ 63 w 1536"/>
                <a:gd name="T63" fmla="*/ 148 h 1518"/>
                <a:gd name="T64" fmla="*/ 61 w 1536"/>
                <a:gd name="T65" fmla="*/ 209 h 1518"/>
                <a:gd name="T66" fmla="*/ 233 w 1536"/>
                <a:gd name="T67" fmla="*/ 716 h 1518"/>
                <a:gd name="T68" fmla="*/ 61 w 1536"/>
                <a:gd name="T69" fmla="*/ 209 h 1518"/>
                <a:gd name="T70" fmla="*/ 932 w 1536"/>
                <a:gd name="T71" fmla="*/ 1289 h 1518"/>
                <a:gd name="T72" fmla="*/ 604 w 1536"/>
                <a:gd name="T73" fmla="*/ 1179 h 1518"/>
                <a:gd name="T74" fmla="*/ 1476 w 1536"/>
                <a:gd name="T75" fmla="*/ 479 h 1518"/>
                <a:gd name="T76" fmla="*/ 1303 w 1536"/>
                <a:gd name="T77" fmla="*/ 686 h 1518"/>
                <a:gd name="T78" fmla="*/ 1476 w 1536"/>
                <a:gd name="T79" fmla="*/ 479 h 1518"/>
                <a:gd name="T80" fmla="*/ 1475 w 1536"/>
                <a:gd name="T81" fmla="*/ 209 h 1518"/>
                <a:gd name="T82" fmla="*/ 1303 w 1536"/>
                <a:gd name="T83" fmla="*/ 417 h 1518"/>
                <a:gd name="T84" fmla="*/ 234 w 1536"/>
                <a:gd name="T85" fmla="*/ 778 h 1518"/>
                <a:gd name="T86" fmla="*/ 61 w 1536"/>
                <a:gd name="T87" fmla="*/ 904 h 1518"/>
                <a:gd name="T88" fmla="*/ 234 w 1536"/>
                <a:gd name="T89" fmla="*/ 778 h 15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536" h="1518">
                  <a:moveTo>
                    <a:pt x="1536" y="102"/>
                  </a:moveTo>
                  <a:cubicBezTo>
                    <a:pt x="1536" y="426"/>
                    <a:pt x="1536" y="750"/>
                    <a:pt x="1536" y="1074"/>
                  </a:cubicBezTo>
                  <a:cubicBezTo>
                    <a:pt x="1535" y="1075"/>
                    <a:pt x="1534" y="1077"/>
                    <a:pt x="1534" y="1078"/>
                  </a:cubicBezTo>
                  <a:cubicBezTo>
                    <a:pt x="1515" y="1147"/>
                    <a:pt x="1473" y="1178"/>
                    <a:pt x="1402" y="1178"/>
                  </a:cubicBezTo>
                  <a:cubicBezTo>
                    <a:pt x="1272" y="1178"/>
                    <a:pt x="1141" y="1178"/>
                    <a:pt x="1011" y="1178"/>
                  </a:cubicBezTo>
                  <a:cubicBezTo>
                    <a:pt x="1005" y="1178"/>
                    <a:pt x="999" y="1178"/>
                    <a:pt x="994" y="1178"/>
                  </a:cubicBezTo>
                  <a:cubicBezTo>
                    <a:pt x="994" y="1217"/>
                    <a:pt x="994" y="1253"/>
                    <a:pt x="994" y="1290"/>
                  </a:cubicBezTo>
                  <a:cubicBezTo>
                    <a:pt x="1023" y="1290"/>
                    <a:pt x="1051" y="1290"/>
                    <a:pt x="1079" y="1290"/>
                  </a:cubicBezTo>
                  <a:cubicBezTo>
                    <a:pt x="1142" y="1292"/>
                    <a:pt x="1193" y="1343"/>
                    <a:pt x="1194" y="1406"/>
                  </a:cubicBezTo>
                  <a:cubicBezTo>
                    <a:pt x="1195" y="1432"/>
                    <a:pt x="1195" y="1459"/>
                    <a:pt x="1194" y="1485"/>
                  </a:cubicBezTo>
                  <a:cubicBezTo>
                    <a:pt x="1194" y="1505"/>
                    <a:pt x="1183" y="1517"/>
                    <a:pt x="1163" y="1517"/>
                  </a:cubicBezTo>
                  <a:cubicBezTo>
                    <a:pt x="1075" y="1518"/>
                    <a:pt x="988" y="1518"/>
                    <a:pt x="900" y="1517"/>
                  </a:cubicBezTo>
                  <a:cubicBezTo>
                    <a:pt x="887" y="1517"/>
                    <a:pt x="876" y="1511"/>
                    <a:pt x="871" y="1498"/>
                  </a:cubicBezTo>
                  <a:cubicBezTo>
                    <a:pt x="863" y="1477"/>
                    <a:pt x="878" y="1458"/>
                    <a:pt x="902" y="1458"/>
                  </a:cubicBezTo>
                  <a:cubicBezTo>
                    <a:pt x="974" y="1458"/>
                    <a:pt x="1045" y="1458"/>
                    <a:pt x="1117" y="1458"/>
                  </a:cubicBezTo>
                  <a:cubicBezTo>
                    <a:pt x="1122" y="1458"/>
                    <a:pt x="1128" y="1458"/>
                    <a:pt x="1134" y="1458"/>
                  </a:cubicBezTo>
                  <a:cubicBezTo>
                    <a:pt x="1134" y="1444"/>
                    <a:pt x="1134" y="1431"/>
                    <a:pt x="1134" y="1419"/>
                  </a:cubicBezTo>
                  <a:cubicBezTo>
                    <a:pt x="1134" y="1372"/>
                    <a:pt x="1112" y="1350"/>
                    <a:pt x="1065" y="1350"/>
                  </a:cubicBezTo>
                  <a:cubicBezTo>
                    <a:pt x="867" y="1350"/>
                    <a:pt x="669" y="1350"/>
                    <a:pt x="470" y="1350"/>
                  </a:cubicBezTo>
                  <a:cubicBezTo>
                    <a:pt x="466" y="1350"/>
                    <a:pt x="461" y="1350"/>
                    <a:pt x="457" y="1350"/>
                  </a:cubicBezTo>
                  <a:cubicBezTo>
                    <a:pt x="430" y="1352"/>
                    <a:pt x="406" y="1371"/>
                    <a:pt x="403" y="1397"/>
                  </a:cubicBezTo>
                  <a:cubicBezTo>
                    <a:pt x="401" y="1416"/>
                    <a:pt x="403" y="1436"/>
                    <a:pt x="403" y="1458"/>
                  </a:cubicBezTo>
                  <a:cubicBezTo>
                    <a:pt x="409" y="1458"/>
                    <a:pt x="414" y="1458"/>
                    <a:pt x="420" y="1458"/>
                  </a:cubicBezTo>
                  <a:cubicBezTo>
                    <a:pt x="490" y="1458"/>
                    <a:pt x="561" y="1458"/>
                    <a:pt x="631" y="1458"/>
                  </a:cubicBezTo>
                  <a:cubicBezTo>
                    <a:pt x="651" y="1458"/>
                    <a:pt x="664" y="1469"/>
                    <a:pt x="664" y="1486"/>
                  </a:cubicBezTo>
                  <a:cubicBezTo>
                    <a:pt x="665" y="1504"/>
                    <a:pt x="652" y="1517"/>
                    <a:pt x="633" y="1517"/>
                  </a:cubicBezTo>
                  <a:cubicBezTo>
                    <a:pt x="547" y="1518"/>
                    <a:pt x="460" y="1518"/>
                    <a:pt x="374" y="1517"/>
                  </a:cubicBezTo>
                  <a:cubicBezTo>
                    <a:pt x="353" y="1517"/>
                    <a:pt x="342" y="1505"/>
                    <a:pt x="342" y="1484"/>
                  </a:cubicBezTo>
                  <a:cubicBezTo>
                    <a:pt x="341" y="1461"/>
                    <a:pt x="342" y="1439"/>
                    <a:pt x="342" y="1416"/>
                  </a:cubicBezTo>
                  <a:cubicBezTo>
                    <a:pt x="342" y="1340"/>
                    <a:pt x="392" y="1290"/>
                    <a:pt x="469" y="1290"/>
                  </a:cubicBezTo>
                  <a:cubicBezTo>
                    <a:pt x="493" y="1290"/>
                    <a:pt x="517" y="1290"/>
                    <a:pt x="542" y="1290"/>
                  </a:cubicBezTo>
                  <a:cubicBezTo>
                    <a:pt x="542" y="1252"/>
                    <a:pt x="542" y="1216"/>
                    <a:pt x="542" y="1178"/>
                  </a:cubicBezTo>
                  <a:cubicBezTo>
                    <a:pt x="536" y="1178"/>
                    <a:pt x="530" y="1178"/>
                    <a:pt x="524" y="1178"/>
                  </a:cubicBezTo>
                  <a:cubicBezTo>
                    <a:pt x="392" y="1178"/>
                    <a:pt x="260" y="1179"/>
                    <a:pt x="128" y="1178"/>
                  </a:cubicBezTo>
                  <a:cubicBezTo>
                    <a:pt x="52" y="1178"/>
                    <a:pt x="0" y="1127"/>
                    <a:pt x="0" y="1053"/>
                  </a:cubicBezTo>
                  <a:cubicBezTo>
                    <a:pt x="0" y="744"/>
                    <a:pt x="0" y="434"/>
                    <a:pt x="0" y="125"/>
                  </a:cubicBezTo>
                  <a:cubicBezTo>
                    <a:pt x="0" y="113"/>
                    <a:pt x="2" y="100"/>
                    <a:pt x="5" y="88"/>
                  </a:cubicBezTo>
                  <a:cubicBezTo>
                    <a:pt x="21" y="33"/>
                    <a:pt x="68" y="0"/>
                    <a:pt x="130" y="0"/>
                  </a:cubicBezTo>
                  <a:cubicBezTo>
                    <a:pt x="554" y="0"/>
                    <a:pt x="978" y="0"/>
                    <a:pt x="1402" y="0"/>
                  </a:cubicBezTo>
                  <a:cubicBezTo>
                    <a:pt x="1474" y="0"/>
                    <a:pt x="1514" y="31"/>
                    <a:pt x="1534" y="100"/>
                  </a:cubicBezTo>
                  <a:cubicBezTo>
                    <a:pt x="1534" y="101"/>
                    <a:pt x="1535" y="101"/>
                    <a:pt x="1536" y="102"/>
                  </a:cubicBezTo>
                  <a:close/>
                  <a:moveTo>
                    <a:pt x="296" y="209"/>
                  </a:moveTo>
                  <a:cubicBezTo>
                    <a:pt x="296" y="442"/>
                    <a:pt x="296" y="673"/>
                    <a:pt x="296" y="905"/>
                  </a:cubicBezTo>
                  <a:cubicBezTo>
                    <a:pt x="690" y="905"/>
                    <a:pt x="1082" y="905"/>
                    <a:pt x="1475" y="905"/>
                  </a:cubicBezTo>
                  <a:cubicBezTo>
                    <a:pt x="1475" y="852"/>
                    <a:pt x="1475" y="800"/>
                    <a:pt x="1475" y="747"/>
                  </a:cubicBezTo>
                  <a:cubicBezTo>
                    <a:pt x="1469" y="747"/>
                    <a:pt x="1463" y="747"/>
                    <a:pt x="1458" y="747"/>
                  </a:cubicBezTo>
                  <a:cubicBezTo>
                    <a:pt x="1400" y="747"/>
                    <a:pt x="1341" y="747"/>
                    <a:pt x="1283" y="747"/>
                  </a:cubicBezTo>
                  <a:cubicBezTo>
                    <a:pt x="1251" y="747"/>
                    <a:pt x="1242" y="738"/>
                    <a:pt x="1242" y="706"/>
                  </a:cubicBezTo>
                  <a:cubicBezTo>
                    <a:pt x="1242" y="546"/>
                    <a:pt x="1242" y="386"/>
                    <a:pt x="1242" y="226"/>
                  </a:cubicBezTo>
                  <a:cubicBezTo>
                    <a:pt x="1242" y="221"/>
                    <a:pt x="1242" y="215"/>
                    <a:pt x="1242" y="209"/>
                  </a:cubicBezTo>
                  <a:cubicBezTo>
                    <a:pt x="925" y="209"/>
                    <a:pt x="611" y="209"/>
                    <a:pt x="296" y="209"/>
                  </a:cubicBezTo>
                  <a:close/>
                  <a:moveTo>
                    <a:pt x="60" y="966"/>
                  </a:moveTo>
                  <a:cubicBezTo>
                    <a:pt x="60" y="973"/>
                    <a:pt x="60" y="978"/>
                    <a:pt x="60" y="983"/>
                  </a:cubicBezTo>
                  <a:cubicBezTo>
                    <a:pt x="60" y="1004"/>
                    <a:pt x="60" y="1026"/>
                    <a:pt x="60" y="1047"/>
                  </a:cubicBezTo>
                  <a:cubicBezTo>
                    <a:pt x="60" y="1095"/>
                    <a:pt x="83" y="1118"/>
                    <a:pt x="131" y="1118"/>
                  </a:cubicBezTo>
                  <a:cubicBezTo>
                    <a:pt x="555" y="1118"/>
                    <a:pt x="980" y="1118"/>
                    <a:pt x="1405" y="1118"/>
                  </a:cubicBezTo>
                  <a:cubicBezTo>
                    <a:pt x="1412" y="1118"/>
                    <a:pt x="1419" y="1118"/>
                    <a:pt x="1426" y="1117"/>
                  </a:cubicBezTo>
                  <a:cubicBezTo>
                    <a:pt x="1451" y="1112"/>
                    <a:pt x="1473" y="1093"/>
                    <a:pt x="1474" y="1068"/>
                  </a:cubicBezTo>
                  <a:cubicBezTo>
                    <a:pt x="1477" y="1034"/>
                    <a:pt x="1475" y="1000"/>
                    <a:pt x="1475" y="966"/>
                  </a:cubicBezTo>
                  <a:cubicBezTo>
                    <a:pt x="1003" y="966"/>
                    <a:pt x="533" y="966"/>
                    <a:pt x="60" y="966"/>
                  </a:cubicBezTo>
                  <a:close/>
                  <a:moveTo>
                    <a:pt x="1474" y="148"/>
                  </a:moveTo>
                  <a:cubicBezTo>
                    <a:pt x="1482" y="93"/>
                    <a:pt x="1458" y="60"/>
                    <a:pt x="1410" y="60"/>
                  </a:cubicBezTo>
                  <a:cubicBezTo>
                    <a:pt x="982" y="60"/>
                    <a:pt x="554" y="60"/>
                    <a:pt x="126" y="60"/>
                  </a:cubicBezTo>
                  <a:cubicBezTo>
                    <a:pt x="78" y="60"/>
                    <a:pt x="49" y="101"/>
                    <a:pt x="63" y="148"/>
                  </a:cubicBezTo>
                  <a:cubicBezTo>
                    <a:pt x="533" y="148"/>
                    <a:pt x="1003" y="148"/>
                    <a:pt x="1474" y="148"/>
                  </a:cubicBezTo>
                  <a:close/>
                  <a:moveTo>
                    <a:pt x="61" y="209"/>
                  </a:moveTo>
                  <a:cubicBezTo>
                    <a:pt x="61" y="379"/>
                    <a:pt x="61" y="548"/>
                    <a:pt x="61" y="716"/>
                  </a:cubicBezTo>
                  <a:cubicBezTo>
                    <a:pt x="119" y="716"/>
                    <a:pt x="176" y="716"/>
                    <a:pt x="233" y="716"/>
                  </a:cubicBezTo>
                  <a:cubicBezTo>
                    <a:pt x="233" y="547"/>
                    <a:pt x="233" y="378"/>
                    <a:pt x="233" y="209"/>
                  </a:cubicBezTo>
                  <a:cubicBezTo>
                    <a:pt x="175" y="209"/>
                    <a:pt x="119" y="209"/>
                    <a:pt x="61" y="209"/>
                  </a:cubicBezTo>
                  <a:close/>
                  <a:moveTo>
                    <a:pt x="604" y="1289"/>
                  </a:moveTo>
                  <a:cubicBezTo>
                    <a:pt x="714" y="1289"/>
                    <a:pt x="823" y="1289"/>
                    <a:pt x="932" y="1289"/>
                  </a:cubicBezTo>
                  <a:cubicBezTo>
                    <a:pt x="932" y="1252"/>
                    <a:pt x="932" y="1215"/>
                    <a:pt x="932" y="1179"/>
                  </a:cubicBezTo>
                  <a:cubicBezTo>
                    <a:pt x="822" y="1179"/>
                    <a:pt x="713" y="1179"/>
                    <a:pt x="604" y="1179"/>
                  </a:cubicBezTo>
                  <a:cubicBezTo>
                    <a:pt x="604" y="1216"/>
                    <a:pt x="604" y="1252"/>
                    <a:pt x="604" y="1289"/>
                  </a:cubicBezTo>
                  <a:close/>
                  <a:moveTo>
                    <a:pt x="1476" y="479"/>
                  </a:moveTo>
                  <a:cubicBezTo>
                    <a:pt x="1417" y="479"/>
                    <a:pt x="1360" y="479"/>
                    <a:pt x="1303" y="479"/>
                  </a:cubicBezTo>
                  <a:cubicBezTo>
                    <a:pt x="1303" y="549"/>
                    <a:pt x="1303" y="617"/>
                    <a:pt x="1303" y="686"/>
                  </a:cubicBezTo>
                  <a:cubicBezTo>
                    <a:pt x="1361" y="686"/>
                    <a:pt x="1418" y="686"/>
                    <a:pt x="1476" y="686"/>
                  </a:cubicBezTo>
                  <a:cubicBezTo>
                    <a:pt x="1476" y="617"/>
                    <a:pt x="1476" y="548"/>
                    <a:pt x="1476" y="479"/>
                  </a:cubicBezTo>
                  <a:close/>
                  <a:moveTo>
                    <a:pt x="1475" y="417"/>
                  </a:moveTo>
                  <a:cubicBezTo>
                    <a:pt x="1475" y="346"/>
                    <a:pt x="1475" y="278"/>
                    <a:pt x="1475" y="209"/>
                  </a:cubicBezTo>
                  <a:cubicBezTo>
                    <a:pt x="1417" y="209"/>
                    <a:pt x="1360" y="209"/>
                    <a:pt x="1303" y="209"/>
                  </a:cubicBezTo>
                  <a:cubicBezTo>
                    <a:pt x="1303" y="279"/>
                    <a:pt x="1303" y="348"/>
                    <a:pt x="1303" y="417"/>
                  </a:cubicBezTo>
                  <a:cubicBezTo>
                    <a:pt x="1361" y="417"/>
                    <a:pt x="1417" y="417"/>
                    <a:pt x="1475" y="417"/>
                  </a:cubicBezTo>
                  <a:close/>
                  <a:moveTo>
                    <a:pt x="234" y="778"/>
                  </a:moveTo>
                  <a:cubicBezTo>
                    <a:pt x="175" y="778"/>
                    <a:pt x="118" y="778"/>
                    <a:pt x="61" y="778"/>
                  </a:cubicBezTo>
                  <a:cubicBezTo>
                    <a:pt x="61" y="821"/>
                    <a:pt x="61" y="863"/>
                    <a:pt x="61" y="904"/>
                  </a:cubicBezTo>
                  <a:cubicBezTo>
                    <a:pt x="119" y="904"/>
                    <a:pt x="176" y="904"/>
                    <a:pt x="234" y="904"/>
                  </a:cubicBezTo>
                  <a:cubicBezTo>
                    <a:pt x="234" y="862"/>
                    <a:pt x="234" y="821"/>
                    <a:pt x="234" y="7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69" name="Freeform 17">
              <a:extLst>
                <a:ext uri="{FF2B5EF4-FFF2-40B4-BE49-F238E27FC236}">
                  <a16:creationId xmlns:a16="http://schemas.microsoft.com/office/drawing/2014/main" id="{550FD4D5-2E49-EF19-44A0-25813D28F4F9}"/>
                </a:ext>
              </a:extLst>
            </p:cNvPr>
            <p:cNvSpPr>
              <a:spLocks/>
            </p:cNvSpPr>
            <p:nvPr/>
          </p:nvSpPr>
          <p:spPr bwMode="auto">
            <a:xfrm>
              <a:off x="3803650" y="3998913"/>
              <a:ext cx="17463" cy="17463"/>
            </a:xfrm>
            <a:custGeom>
              <a:avLst/>
              <a:gdLst>
                <a:gd name="T0" fmla="*/ 60 w 60"/>
                <a:gd name="T1" fmla="*/ 29 h 60"/>
                <a:gd name="T2" fmla="*/ 31 w 60"/>
                <a:gd name="T3" fmla="*/ 59 h 60"/>
                <a:gd name="T4" fmla="*/ 0 w 60"/>
                <a:gd name="T5" fmla="*/ 29 h 60"/>
                <a:gd name="T6" fmla="*/ 30 w 60"/>
                <a:gd name="T7" fmla="*/ 0 h 60"/>
                <a:gd name="T8" fmla="*/ 60 w 60"/>
                <a:gd name="T9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60" y="29"/>
                  </a:moveTo>
                  <a:cubicBezTo>
                    <a:pt x="60" y="45"/>
                    <a:pt x="47" y="59"/>
                    <a:pt x="31" y="59"/>
                  </a:cubicBezTo>
                  <a:cubicBezTo>
                    <a:pt x="15" y="60"/>
                    <a:pt x="0" y="45"/>
                    <a:pt x="0" y="29"/>
                  </a:cubicBezTo>
                  <a:cubicBezTo>
                    <a:pt x="0" y="13"/>
                    <a:pt x="13" y="0"/>
                    <a:pt x="30" y="0"/>
                  </a:cubicBezTo>
                  <a:cubicBezTo>
                    <a:pt x="46" y="0"/>
                    <a:pt x="60" y="12"/>
                    <a:pt x="60" y="2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0" name="Freeform 18">
              <a:extLst>
                <a:ext uri="{FF2B5EF4-FFF2-40B4-BE49-F238E27FC236}">
                  <a16:creationId xmlns:a16="http://schemas.microsoft.com/office/drawing/2014/main" id="{B8C39CFA-102B-0432-AC36-4D95799EC02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98875" y="3649663"/>
              <a:ext cx="150813" cy="158750"/>
            </a:xfrm>
            <a:custGeom>
              <a:avLst/>
              <a:gdLst>
                <a:gd name="T0" fmla="*/ 510 w 511"/>
                <a:gd name="T1" fmla="*/ 270 h 534"/>
                <a:gd name="T2" fmla="*/ 511 w 511"/>
                <a:gd name="T3" fmla="*/ 403 h 534"/>
                <a:gd name="T4" fmla="*/ 492 w 511"/>
                <a:gd name="T5" fmla="*/ 434 h 534"/>
                <a:gd name="T6" fmla="*/ 268 w 511"/>
                <a:gd name="T7" fmla="*/ 531 h 534"/>
                <a:gd name="T8" fmla="*/ 241 w 511"/>
                <a:gd name="T9" fmla="*/ 531 h 534"/>
                <a:gd name="T10" fmla="*/ 20 w 511"/>
                <a:gd name="T11" fmla="*/ 435 h 534"/>
                <a:gd name="T12" fmla="*/ 0 w 511"/>
                <a:gd name="T13" fmla="*/ 403 h 534"/>
                <a:gd name="T14" fmla="*/ 0 w 511"/>
                <a:gd name="T15" fmla="*/ 130 h 534"/>
                <a:gd name="T16" fmla="*/ 20 w 511"/>
                <a:gd name="T17" fmla="*/ 99 h 534"/>
                <a:gd name="T18" fmla="*/ 240 w 511"/>
                <a:gd name="T19" fmla="*/ 3 h 534"/>
                <a:gd name="T20" fmla="*/ 270 w 511"/>
                <a:gd name="T21" fmla="*/ 3 h 534"/>
                <a:gd name="T22" fmla="*/ 488 w 511"/>
                <a:gd name="T23" fmla="*/ 98 h 534"/>
                <a:gd name="T24" fmla="*/ 510 w 511"/>
                <a:gd name="T25" fmla="*/ 133 h 534"/>
                <a:gd name="T26" fmla="*/ 510 w 511"/>
                <a:gd name="T27" fmla="*/ 270 h 534"/>
                <a:gd name="T28" fmla="*/ 285 w 511"/>
                <a:gd name="T29" fmla="*/ 457 h 534"/>
                <a:gd name="T30" fmla="*/ 291 w 511"/>
                <a:gd name="T31" fmla="*/ 456 h 534"/>
                <a:gd name="T32" fmla="*/ 442 w 511"/>
                <a:gd name="T33" fmla="*/ 390 h 534"/>
                <a:gd name="T34" fmla="*/ 450 w 511"/>
                <a:gd name="T35" fmla="*/ 373 h 534"/>
                <a:gd name="T36" fmla="*/ 450 w 511"/>
                <a:gd name="T37" fmla="*/ 188 h 534"/>
                <a:gd name="T38" fmla="*/ 449 w 511"/>
                <a:gd name="T39" fmla="*/ 173 h 534"/>
                <a:gd name="T40" fmla="*/ 292 w 511"/>
                <a:gd name="T41" fmla="*/ 241 h 534"/>
                <a:gd name="T42" fmla="*/ 285 w 511"/>
                <a:gd name="T43" fmla="*/ 251 h 534"/>
                <a:gd name="T44" fmla="*/ 285 w 511"/>
                <a:gd name="T45" fmla="*/ 457 h 534"/>
                <a:gd name="T46" fmla="*/ 225 w 511"/>
                <a:gd name="T47" fmla="*/ 459 h 534"/>
                <a:gd name="T48" fmla="*/ 225 w 511"/>
                <a:gd name="T49" fmla="*/ 257 h 534"/>
                <a:gd name="T50" fmla="*/ 213 w 511"/>
                <a:gd name="T51" fmla="*/ 238 h 534"/>
                <a:gd name="T52" fmla="*/ 71 w 511"/>
                <a:gd name="T53" fmla="*/ 178 h 534"/>
                <a:gd name="T54" fmla="*/ 60 w 511"/>
                <a:gd name="T55" fmla="*/ 174 h 534"/>
                <a:gd name="T56" fmla="*/ 59 w 511"/>
                <a:gd name="T57" fmla="*/ 357 h 534"/>
                <a:gd name="T58" fmla="*/ 86 w 511"/>
                <a:gd name="T59" fmla="*/ 398 h 534"/>
                <a:gd name="T60" fmla="*/ 225 w 511"/>
                <a:gd name="T61" fmla="*/ 459 h 534"/>
                <a:gd name="T62" fmla="*/ 107 w 511"/>
                <a:gd name="T63" fmla="*/ 127 h 534"/>
                <a:gd name="T64" fmla="*/ 112 w 511"/>
                <a:gd name="T65" fmla="*/ 130 h 534"/>
                <a:gd name="T66" fmla="*/ 201 w 511"/>
                <a:gd name="T67" fmla="*/ 169 h 534"/>
                <a:gd name="T68" fmla="*/ 309 w 511"/>
                <a:gd name="T69" fmla="*/ 169 h 534"/>
                <a:gd name="T70" fmla="*/ 403 w 511"/>
                <a:gd name="T71" fmla="*/ 128 h 534"/>
                <a:gd name="T72" fmla="*/ 398 w 511"/>
                <a:gd name="T73" fmla="*/ 124 h 534"/>
                <a:gd name="T74" fmla="*/ 263 w 511"/>
                <a:gd name="T75" fmla="*/ 65 h 534"/>
                <a:gd name="T76" fmla="*/ 244 w 511"/>
                <a:gd name="T77" fmla="*/ 66 h 534"/>
                <a:gd name="T78" fmla="*/ 146 w 511"/>
                <a:gd name="T79" fmla="*/ 109 h 534"/>
                <a:gd name="T80" fmla="*/ 107 w 511"/>
                <a:gd name="T81" fmla="*/ 12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511" h="534">
                  <a:moveTo>
                    <a:pt x="510" y="270"/>
                  </a:moveTo>
                  <a:cubicBezTo>
                    <a:pt x="510" y="314"/>
                    <a:pt x="510" y="359"/>
                    <a:pt x="511" y="403"/>
                  </a:cubicBezTo>
                  <a:cubicBezTo>
                    <a:pt x="511" y="418"/>
                    <a:pt x="505" y="428"/>
                    <a:pt x="492" y="434"/>
                  </a:cubicBezTo>
                  <a:cubicBezTo>
                    <a:pt x="417" y="466"/>
                    <a:pt x="343" y="499"/>
                    <a:pt x="268" y="531"/>
                  </a:cubicBezTo>
                  <a:cubicBezTo>
                    <a:pt x="260" y="534"/>
                    <a:pt x="249" y="534"/>
                    <a:pt x="241" y="531"/>
                  </a:cubicBezTo>
                  <a:cubicBezTo>
                    <a:pt x="167" y="499"/>
                    <a:pt x="93" y="467"/>
                    <a:pt x="20" y="435"/>
                  </a:cubicBezTo>
                  <a:cubicBezTo>
                    <a:pt x="6" y="429"/>
                    <a:pt x="0" y="418"/>
                    <a:pt x="0" y="403"/>
                  </a:cubicBezTo>
                  <a:cubicBezTo>
                    <a:pt x="0" y="312"/>
                    <a:pt x="0" y="221"/>
                    <a:pt x="0" y="130"/>
                  </a:cubicBezTo>
                  <a:cubicBezTo>
                    <a:pt x="0" y="115"/>
                    <a:pt x="7" y="105"/>
                    <a:pt x="20" y="99"/>
                  </a:cubicBezTo>
                  <a:cubicBezTo>
                    <a:pt x="94" y="67"/>
                    <a:pt x="167" y="34"/>
                    <a:pt x="240" y="3"/>
                  </a:cubicBezTo>
                  <a:cubicBezTo>
                    <a:pt x="249" y="0"/>
                    <a:pt x="261" y="0"/>
                    <a:pt x="270" y="3"/>
                  </a:cubicBezTo>
                  <a:cubicBezTo>
                    <a:pt x="343" y="34"/>
                    <a:pt x="416" y="66"/>
                    <a:pt x="488" y="98"/>
                  </a:cubicBezTo>
                  <a:cubicBezTo>
                    <a:pt x="504" y="105"/>
                    <a:pt x="511" y="116"/>
                    <a:pt x="510" y="133"/>
                  </a:cubicBezTo>
                  <a:cubicBezTo>
                    <a:pt x="510" y="179"/>
                    <a:pt x="510" y="224"/>
                    <a:pt x="510" y="270"/>
                  </a:cubicBezTo>
                  <a:close/>
                  <a:moveTo>
                    <a:pt x="285" y="457"/>
                  </a:moveTo>
                  <a:cubicBezTo>
                    <a:pt x="289" y="457"/>
                    <a:pt x="290" y="456"/>
                    <a:pt x="291" y="456"/>
                  </a:cubicBezTo>
                  <a:cubicBezTo>
                    <a:pt x="342" y="434"/>
                    <a:pt x="392" y="412"/>
                    <a:pt x="442" y="390"/>
                  </a:cubicBezTo>
                  <a:cubicBezTo>
                    <a:pt x="451" y="387"/>
                    <a:pt x="450" y="380"/>
                    <a:pt x="450" y="373"/>
                  </a:cubicBezTo>
                  <a:cubicBezTo>
                    <a:pt x="450" y="312"/>
                    <a:pt x="450" y="250"/>
                    <a:pt x="450" y="188"/>
                  </a:cubicBezTo>
                  <a:cubicBezTo>
                    <a:pt x="450" y="183"/>
                    <a:pt x="450" y="179"/>
                    <a:pt x="449" y="173"/>
                  </a:cubicBezTo>
                  <a:cubicBezTo>
                    <a:pt x="396" y="196"/>
                    <a:pt x="344" y="218"/>
                    <a:pt x="292" y="241"/>
                  </a:cubicBezTo>
                  <a:cubicBezTo>
                    <a:pt x="289" y="242"/>
                    <a:pt x="285" y="248"/>
                    <a:pt x="285" y="251"/>
                  </a:cubicBezTo>
                  <a:cubicBezTo>
                    <a:pt x="285" y="319"/>
                    <a:pt x="285" y="388"/>
                    <a:pt x="285" y="457"/>
                  </a:cubicBezTo>
                  <a:close/>
                  <a:moveTo>
                    <a:pt x="225" y="459"/>
                  </a:moveTo>
                  <a:cubicBezTo>
                    <a:pt x="225" y="390"/>
                    <a:pt x="225" y="323"/>
                    <a:pt x="225" y="257"/>
                  </a:cubicBezTo>
                  <a:cubicBezTo>
                    <a:pt x="225" y="247"/>
                    <a:pt x="222" y="242"/>
                    <a:pt x="213" y="238"/>
                  </a:cubicBezTo>
                  <a:cubicBezTo>
                    <a:pt x="166" y="218"/>
                    <a:pt x="118" y="198"/>
                    <a:pt x="71" y="178"/>
                  </a:cubicBezTo>
                  <a:cubicBezTo>
                    <a:pt x="68" y="176"/>
                    <a:pt x="64" y="176"/>
                    <a:pt x="60" y="174"/>
                  </a:cubicBezTo>
                  <a:cubicBezTo>
                    <a:pt x="60" y="236"/>
                    <a:pt x="61" y="297"/>
                    <a:pt x="59" y="357"/>
                  </a:cubicBezTo>
                  <a:cubicBezTo>
                    <a:pt x="58" y="379"/>
                    <a:pt x="64" y="390"/>
                    <a:pt x="86" y="398"/>
                  </a:cubicBezTo>
                  <a:cubicBezTo>
                    <a:pt x="132" y="416"/>
                    <a:pt x="177" y="438"/>
                    <a:pt x="225" y="459"/>
                  </a:cubicBezTo>
                  <a:close/>
                  <a:moveTo>
                    <a:pt x="107" y="127"/>
                  </a:moveTo>
                  <a:cubicBezTo>
                    <a:pt x="110" y="128"/>
                    <a:pt x="111" y="129"/>
                    <a:pt x="112" y="130"/>
                  </a:cubicBezTo>
                  <a:cubicBezTo>
                    <a:pt x="142" y="143"/>
                    <a:pt x="173" y="153"/>
                    <a:pt x="201" y="169"/>
                  </a:cubicBezTo>
                  <a:cubicBezTo>
                    <a:pt x="239" y="190"/>
                    <a:pt x="272" y="190"/>
                    <a:pt x="309" y="169"/>
                  </a:cubicBezTo>
                  <a:cubicBezTo>
                    <a:pt x="339" y="152"/>
                    <a:pt x="371" y="142"/>
                    <a:pt x="403" y="128"/>
                  </a:cubicBezTo>
                  <a:cubicBezTo>
                    <a:pt x="400" y="126"/>
                    <a:pt x="399" y="125"/>
                    <a:pt x="398" y="124"/>
                  </a:cubicBezTo>
                  <a:cubicBezTo>
                    <a:pt x="353" y="104"/>
                    <a:pt x="308" y="84"/>
                    <a:pt x="263" y="65"/>
                  </a:cubicBezTo>
                  <a:cubicBezTo>
                    <a:pt x="257" y="63"/>
                    <a:pt x="250" y="64"/>
                    <a:pt x="244" y="66"/>
                  </a:cubicBezTo>
                  <a:cubicBezTo>
                    <a:pt x="211" y="80"/>
                    <a:pt x="179" y="95"/>
                    <a:pt x="146" y="109"/>
                  </a:cubicBezTo>
                  <a:cubicBezTo>
                    <a:pt x="133" y="115"/>
                    <a:pt x="120" y="120"/>
                    <a:pt x="107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1" name="Freeform 19">
              <a:extLst>
                <a:ext uri="{FF2B5EF4-FFF2-40B4-BE49-F238E27FC236}">
                  <a16:creationId xmlns:a16="http://schemas.microsoft.com/office/drawing/2014/main" id="{2DEC3483-FD47-B77A-16CD-D2A750576D5B}"/>
                </a:ext>
              </a:extLst>
            </p:cNvPr>
            <p:cNvSpPr>
              <a:spLocks/>
            </p:cNvSpPr>
            <p:nvPr/>
          </p:nvSpPr>
          <p:spPr bwMode="auto">
            <a:xfrm>
              <a:off x="3873500" y="3659188"/>
              <a:ext cx="65088" cy="153988"/>
            </a:xfrm>
            <a:custGeom>
              <a:avLst/>
              <a:gdLst>
                <a:gd name="T0" fmla="*/ 78 w 218"/>
                <a:gd name="T1" fmla="*/ 411 h 522"/>
                <a:gd name="T2" fmla="*/ 78 w 218"/>
                <a:gd name="T3" fmla="*/ 111 h 522"/>
                <a:gd name="T4" fmla="*/ 75 w 218"/>
                <a:gd name="T5" fmla="*/ 108 h 522"/>
                <a:gd name="T6" fmla="*/ 57 w 218"/>
                <a:gd name="T7" fmla="*/ 128 h 522"/>
                <a:gd name="T8" fmla="*/ 13 w 218"/>
                <a:gd name="T9" fmla="*/ 131 h 522"/>
                <a:gd name="T10" fmla="*/ 14 w 218"/>
                <a:gd name="T11" fmla="*/ 87 h 522"/>
                <a:gd name="T12" fmla="*/ 86 w 218"/>
                <a:gd name="T13" fmla="*/ 15 h 522"/>
                <a:gd name="T14" fmla="*/ 132 w 218"/>
                <a:gd name="T15" fmla="*/ 14 h 522"/>
                <a:gd name="T16" fmla="*/ 205 w 218"/>
                <a:gd name="T17" fmla="*/ 87 h 522"/>
                <a:gd name="T18" fmla="*/ 206 w 218"/>
                <a:gd name="T19" fmla="*/ 131 h 522"/>
                <a:gd name="T20" fmla="*/ 162 w 218"/>
                <a:gd name="T21" fmla="*/ 128 h 522"/>
                <a:gd name="T22" fmla="*/ 143 w 218"/>
                <a:gd name="T23" fmla="*/ 108 h 522"/>
                <a:gd name="T24" fmla="*/ 140 w 218"/>
                <a:gd name="T25" fmla="*/ 110 h 522"/>
                <a:gd name="T26" fmla="*/ 140 w 218"/>
                <a:gd name="T27" fmla="*/ 414 h 522"/>
                <a:gd name="T28" fmla="*/ 161 w 218"/>
                <a:gd name="T29" fmla="*/ 394 h 522"/>
                <a:gd name="T30" fmla="*/ 206 w 218"/>
                <a:gd name="T31" fmla="*/ 391 h 522"/>
                <a:gd name="T32" fmla="*/ 203 w 218"/>
                <a:gd name="T33" fmla="*/ 436 h 522"/>
                <a:gd name="T34" fmla="*/ 134 w 218"/>
                <a:gd name="T35" fmla="*/ 506 h 522"/>
                <a:gd name="T36" fmla="*/ 85 w 218"/>
                <a:gd name="T37" fmla="*/ 506 h 522"/>
                <a:gd name="T38" fmla="*/ 15 w 218"/>
                <a:gd name="T39" fmla="*/ 436 h 522"/>
                <a:gd name="T40" fmla="*/ 13 w 218"/>
                <a:gd name="T41" fmla="*/ 391 h 522"/>
                <a:gd name="T42" fmla="*/ 58 w 218"/>
                <a:gd name="T43" fmla="*/ 394 h 522"/>
                <a:gd name="T44" fmla="*/ 75 w 218"/>
                <a:gd name="T45" fmla="*/ 413 h 522"/>
                <a:gd name="T46" fmla="*/ 78 w 218"/>
                <a:gd name="T47" fmla="*/ 411 h 5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218" h="522">
                  <a:moveTo>
                    <a:pt x="78" y="411"/>
                  </a:moveTo>
                  <a:cubicBezTo>
                    <a:pt x="78" y="311"/>
                    <a:pt x="78" y="211"/>
                    <a:pt x="78" y="111"/>
                  </a:cubicBezTo>
                  <a:cubicBezTo>
                    <a:pt x="77" y="110"/>
                    <a:pt x="76" y="109"/>
                    <a:pt x="75" y="108"/>
                  </a:cubicBezTo>
                  <a:cubicBezTo>
                    <a:pt x="69" y="115"/>
                    <a:pt x="63" y="122"/>
                    <a:pt x="57" y="128"/>
                  </a:cubicBezTo>
                  <a:cubicBezTo>
                    <a:pt x="43" y="142"/>
                    <a:pt x="25" y="143"/>
                    <a:pt x="13" y="131"/>
                  </a:cubicBezTo>
                  <a:cubicBezTo>
                    <a:pt x="0" y="119"/>
                    <a:pt x="1" y="100"/>
                    <a:pt x="14" y="87"/>
                  </a:cubicBezTo>
                  <a:cubicBezTo>
                    <a:pt x="38" y="62"/>
                    <a:pt x="62" y="38"/>
                    <a:pt x="86" y="15"/>
                  </a:cubicBezTo>
                  <a:cubicBezTo>
                    <a:pt x="101" y="0"/>
                    <a:pt x="117" y="0"/>
                    <a:pt x="132" y="14"/>
                  </a:cubicBezTo>
                  <a:cubicBezTo>
                    <a:pt x="157" y="38"/>
                    <a:pt x="181" y="62"/>
                    <a:pt x="205" y="87"/>
                  </a:cubicBezTo>
                  <a:cubicBezTo>
                    <a:pt x="218" y="100"/>
                    <a:pt x="218" y="119"/>
                    <a:pt x="206" y="131"/>
                  </a:cubicBezTo>
                  <a:cubicBezTo>
                    <a:pt x="193" y="143"/>
                    <a:pt x="176" y="142"/>
                    <a:pt x="162" y="128"/>
                  </a:cubicBezTo>
                  <a:cubicBezTo>
                    <a:pt x="155" y="122"/>
                    <a:pt x="150" y="115"/>
                    <a:pt x="143" y="108"/>
                  </a:cubicBezTo>
                  <a:cubicBezTo>
                    <a:pt x="142" y="109"/>
                    <a:pt x="141" y="109"/>
                    <a:pt x="140" y="110"/>
                  </a:cubicBezTo>
                  <a:cubicBezTo>
                    <a:pt x="140" y="211"/>
                    <a:pt x="140" y="311"/>
                    <a:pt x="140" y="414"/>
                  </a:cubicBezTo>
                  <a:cubicBezTo>
                    <a:pt x="148" y="406"/>
                    <a:pt x="154" y="400"/>
                    <a:pt x="161" y="394"/>
                  </a:cubicBezTo>
                  <a:cubicBezTo>
                    <a:pt x="176" y="379"/>
                    <a:pt x="193" y="378"/>
                    <a:pt x="206" y="391"/>
                  </a:cubicBezTo>
                  <a:cubicBezTo>
                    <a:pt x="218" y="403"/>
                    <a:pt x="218" y="421"/>
                    <a:pt x="203" y="436"/>
                  </a:cubicBezTo>
                  <a:cubicBezTo>
                    <a:pt x="180" y="459"/>
                    <a:pt x="157" y="483"/>
                    <a:pt x="134" y="506"/>
                  </a:cubicBezTo>
                  <a:cubicBezTo>
                    <a:pt x="117" y="522"/>
                    <a:pt x="101" y="522"/>
                    <a:pt x="85" y="506"/>
                  </a:cubicBezTo>
                  <a:cubicBezTo>
                    <a:pt x="62" y="483"/>
                    <a:pt x="38" y="459"/>
                    <a:pt x="15" y="436"/>
                  </a:cubicBezTo>
                  <a:cubicBezTo>
                    <a:pt x="1" y="421"/>
                    <a:pt x="0" y="403"/>
                    <a:pt x="13" y="391"/>
                  </a:cubicBezTo>
                  <a:cubicBezTo>
                    <a:pt x="25" y="378"/>
                    <a:pt x="43" y="379"/>
                    <a:pt x="58" y="394"/>
                  </a:cubicBezTo>
                  <a:cubicBezTo>
                    <a:pt x="64" y="400"/>
                    <a:pt x="69" y="407"/>
                    <a:pt x="75" y="413"/>
                  </a:cubicBezTo>
                  <a:cubicBezTo>
                    <a:pt x="76" y="412"/>
                    <a:pt x="77" y="411"/>
                    <a:pt x="78" y="41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2" name="Freeform 20">
              <a:extLst>
                <a:ext uri="{FF2B5EF4-FFF2-40B4-BE49-F238E27FC236}">
                  <a16:creationId xmlns:a16="http://schemas.microsoft.com/office/drawing/2014/main" id="{72D9D01E-BE80-1483-0AE9-02F99D8FBE56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3663950"/>
              <a:ext cx="26988" cy="17463"/>
            </a:xfrm>
            <a:custGeom>
              <a:avLst/>
              <a:gdLst>
                <a:gd name="T0" fmla="*/ 43 w 88"/>
                <a:gd name="T1" fmla="*/ 60 h 60"/>
                <a:gd name="T2" fmla="*/ 28 w 88"/>
                <a:gd name="T3" fmla="*/ 60 h 60"/>
                <a:gd name="T4" fmla="*/ 1 w 88"/>
                <a:gd name="T5" fmla="*/ 32 h 60"/>
                <a:gd name="T6" fmla="*/ 27 w 88"/>
                <a:gd name="T7" fmla="*/ 1 h 60"/>
                <a:gd name="T8" fmla="*/ 62 w 88"/>
                <a:gd name="T9" fmla="*/ 1 h 60"/>
                <a:gd name="T10" fmla="*/ 88 w 88"/>
                <a:gd name="T11" fmla="*/ 31 h 60"/>
                <a:gd name="T12" fmla="*/ 60 w 88"/>
                <a:gd name="T13" fmla="*/ 60 h 60"/>
                <a:gd name="T14" fmla="*/ 43 w 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88" h="60">
                  <a:moveTo>
                    <a:pt x="43" y="60"/>
                  </a:moveTo>
                  <a:cubicBezTo>
                    <a:pt x="38" y="60"/>
                    <a:pt x="33" y="60"/>
                    <a:pt x="28" y="60"/>
                  </a:cubicBezTo>
                  <a:cubicBezTo>
                    <a:pt x="12" y="58"/>
                    <a:pt x="2" y="47"/>
                    <a:pt x="1" y="32"/>
                  </a:cubicBezTo>
                  <a:cubicBezTo>
                    <a:pt x="0" y="16"/>
                    <a:pt x="10" y="3"/>
                    <a:pt x="27" y="1"/>
                  </a:cubicBezTo>
                  <a:cubicBezTo>
                    <a:pt x="38" y="0"/>
                    <a:pt x="50" y="0"/>
                    <a:pt x="62" y="1"/>
                  </a:cubicBezTo>
                  <a:cubicBezTo>
                    <a:pt x="78" y="3"/>
                    <a:pt x="88" y="16"/>
                    <a:pt x="88" y="31"/>
                  </a:cubicBezTo>
                  <a:cubicBezTo>
                    <a:pt x="88" y="46"/>
                    <a:pt x="76" y="58"/>
                    <a:pt x="60" y="60"/>
                  </a:cubicBezTo>
                  <a:cubicBezTo>
                    <a:pt x="54" y="60"/>
                    <a:pt x="49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3" name="Freeform 21">
              <a:extLst>
                <a:ext uri="{FF2B5EF4-FFF2-40B4-BE49-F238E27FC236}">
                  <a16:creationId xmlns:a16="http://schemas.microsoft.com/office/drawing/2014/main" id="{F0880784-FCC2-C34F-68EB-3B4DCCC4C7E7}"/>
                </a:ext>
              </a:extLst>
            </p:cNvPr>
            <p:cNvSpPr>
              <a:spLocks/>
            </p:cNvSpPr>
            <p:nvPr/>
          </p:nvSpPr>
          <p:spPr bwMode="auto">
            <a:xfrm>
              <a:off x="3614738" y="3724275"/>
              <a:ext cx="26988" cy="17463"/>
            </a:xfrm>
            <a:custGeom>
              <a:avLst/>
              <a:gdLst>
                <a:gd name="T0" fmla="*/ 44 w 89"/>
                <a:gd name="T1" fmla="*/ 60 h 61"/>
                <a:gd name="T2" fmla="*/ 28 w 89"/>
                <a:gd name="T3" fmla="*/ 60 h 61"/>
                <a:gd name="T4" fmla="*/ 1 w 89"/>
                <a:gd name="T5" fmla="*/ 33 h 61"/>
                <a:gd name="T6" fmla="*/ 23 w 89"/>
                <a:gd name="T7" fmla="*/ 2 h 61"/>
                <a:gd name="T8" fmla="*/ 65 w 89"/>
                <a:gd name="T9" fmla="*/ 2 h 61"/>
                <a:gd name="T10" fmla="*/ 88 w 89"/>
                <a:gd name="T11" fmla="*/ 32 h 61"/>
                <a:gd name="T12" fmla="*/ 60 w 89"/>
                <a:gd name="T13" fmla="*/ 60 h 61"/>
                <a:gd name="T14" fmla="*/ 44 w 89"/>
                <a:gd name="T15" fmla="*/ 60 h 61"/>
                <a:gd name="T16" fmla="*/ 44 w 89"/>
                <a:gd name="T17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9" h="61">
                  <a:moveTo>
                    <a:pt x="44" y="60"/>
                  </a:moveTo>
                  <a:cubicBezTo>
                    <a:pt x="38" y="60"/>
                    <a:pt x="33" y="61"/>
                    <a:pt x="28" y="60"/>
                  </a:cubicBezTo>
                  <a:cubicBezTo>
                    <a:pt x="13" y="59"/>
                    <a:pt x="2" y="48"/>
                    <a:pt x="1" y="33"/>
                  </a:cubicBezTo>
                  <a:cubicBezTo>
                    <a:pt x="0" y="18"/>
                    <a:pt x="8" y="5"/>
                    <a:pt x="23" y="2"/>
                  </a:cubicBezTo>
                  <a:cubicBezTo>
                    <a:pt x="37" y="0"/>
                    <a:pt x="51" y="0"/>
                    <a:pt x="65" y="2"/>
                  </a:cubicBezTo>
                  <a:cubicBezTo>
                    <a:pt x="79" y="4"/>
                    <a:pt x="89" y="18"/>
                    <a:pt x="88" y="32"/>
                  </a:cubicBezTo>
                  <a:cubicBezTo>
                    <a:pt x="87" y="47"/>
                    <a:pt x="76" y="59"/>
                    <a:pt x="60" y="60"/>
                  </a:cubicBezTo>
                  <a:cubicBezTo>
                    <a:pt x="55" y="61"/>
                    <a:pt x="49" y="60"/>
                    <a:pt x="44" y="60"/>
                  </a:cubicBezTo>
                  <a:cubicBezTo>
                    <a:pt x="44" y="60"/>
                    <a:pt x="44" y="60"/>
                    <a:pt x="44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4" name="Freeform 22">
              <a:extLst>
                <a:ext uri="{FF2B5EF4-FFF2-40B4-BE49-F238E27FC236}">
                  <a16:creationId xmlns:a16="http://schemas.microsoft.com/office/drawing/2014/main" id="{ADFC5198-BD52-FE71-173A-D19719AE0EDD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3729038"/>
              <a:ext cx="25400" cy="19050"/>
            </a:xfrm>
            <a:custGeom>
              <a:avLst/>
              <a:gdLst>
                <a:gd name="T0" fmla="*/ 43 w 87"/>
                <a:gd name="T1" fmla="*/ 60 h 61"/>
                <a:gd name="T2" fmla="*/ 1 w 87"/>
                <a:gd name="T3" fmla="*/ 31 h 61"/>
                <a:gd name="T4" fmla="*/ 43 w 87"/>
                <a:gd name="T5" fmla="*/ 0 h 61"/>
                <a:gd name="T6" fmla="*/ 61 w 87"/>
                <a:gd name="T7" fmla="*/ 1 h 61"/>
                <a:gd name="T8" fmla="*/ 86 w 87"/>
                <a:gd name="T9" fmla="*/ 32 h 61"/>
                <a:gd name="T10" fmla="*/ 58 w 87"/>
                <a:gd name="T11" fmla="*/ 60 h 61"/>
                <a:gd name="T12" fmla="*/ 43 w 87"/>
                <a:gd name="T13" fmla="*/ 60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1">
                  <a:moveTo>
                    <a:pt x="43" y="60"/>
                  </a:moveTo>
                  <a:cubicBezTo>
                    <a:pt x="15" y="60"/>
                    <a:pt x="1" y="50"/>
                    <a:pt x="1" y="31"/>
                  </a:cubicBezTo>
                  <a:cubicBezTo>
                    <a:pt x="0" y="11"/>
                    <a:pt x="15" y="0"/>
                    <a:pt x="43" y="0"/>
                  </a:cubicBezTo>
                  <a:cubicBezTo>
                    <a:pt x="49" y="0"/>
                    <a:pt x="55" y="0"/>
                    <a:pt x="61" y="1"/>
                  </a:cubicBezTo>
                  <a:cubicBezTo>
                    <a:pt x="76" y="4"/>
                    <a:pt x="87" y="17"/>
                    <a:pt x="86" y="32"/>
                  </a:cubicBezTo>
                  <a:cubicBezTo>
                    <a:pt x="85" y="47"/>
                    <a:pt x="73" y="59"/>
                    <a:pt x="58" y="60"/>
                  </a:cubicBezTo>
                  <a:cubicBezTo>
                    <a:pt x="53" y="61"/>
                    <a:pt x="48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5" name="Freeform 23">
              <a:extLst>
                <a:ext uri="{FF2B5EF4-FFF2-40B4-BE49-F238E27FC236}">
                  <a16:creationId xmlns:a16="http://schemas.microsoft.com/office/drawing/2014/main" id="{5EF90BA1-98B4-CC4D-6C74-8F618EFA254A}"/>
                </a:ext>
              </a:extLst>
            </p:cNvPr>
            <p:cNvSpPr>
              <a:spLocks/>
            </p:cNvSpPr>
            <p:nvPr/>
          </p:nvSpPr>
          <p:spPr bwMode="auto">
            <a:xfrm>
              <a:off x="3984625" y="3649663"/>
              <a:ext cx="25400" cy="17463"/>
            </a:xfrm>
            <a:custGeom>
              <a:avLst/>
              <a:gdLst>
                <a:gd name="T0" fmla="*/ 43 w 87"/>
                <a:gd name="T1" fmla="*/ 60 h 60"/>
                <a:gd name="T2" fmla="*/ 1 w 87"/>
                <a:gd name="T3" fmla="*/ 31 h 60"/>
                <a:gd name="T4" fmla="*/ 43 w 87"/>
                <a:gd name="T5" fmla="*/ 0 h 60"/>
                <a:gd name="T6" fmla="*/ 61 w 87"/>
                <a:gd name="T7" fmla="*/ 1 h 60"/>
                <a:gd name="T8" fmla="*/ 86 w 87"/>
                <a:gd name="T9" fmla="*/ 32 h 60"/>
                <a:gd name="T10" fmla="*/ 58 w 87"/>
                <a:gd name="T11" fmla="*/ 59 h 60"/>
                <a:gd name="T12" fmla="*/ 43 w 87"/>
                <a:gd name="T13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87" h="60">
                  <a:moveTo>
                    <a:pt x="43" y="60"/>
                  </a:moveTo>
                  <a:cubicBezTo>
                    <a:pt x="15" y="60"/>
                    <a:pt x="1" y="50"/>
                    <a:pt x="1" y="31"/>
                  </a:cubicBezTo>
                  <a:cubicBezTo>
                    <a:pt x="0" y="11"/>
                    <a:pt x="15" y="0"/>
                    <a:pt x="43" y="0"/>
                  </a:cubicBezTo>
                  <a:cubicBezTo>
                    <a:pt x="49" y="0"/>
                    <a:pt x="55" y="0"/>
                    <a:pt x="61" y="1"/>
                  </a:cubicBezTo>
                  <a:cubicBezTo>
                    <a:pt x="76" y="4"/>
                    <a:pt x="87" y="17"/>
                    <a:pt x="86" y="32"/>
                  </a:cubicBezTo>
                  <a:cubicBezTo>
                    <a:pt x="85" y="47"/>
                    <a:pt x="74" y="58"/>
                    <a:pt x="58" y="59"/>
                  </a:cubicBezTo>
                  <a:cubicBezTo>
                    <a:pt x="53" y="60"/>
                    <a:pt x="48" y="60"/>
                    <a:pt x="4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76" name="Group 575">
            <a:extLst>
              <a:ext uri="{FF2B5EF4-FFF2-40B4-BE49-F238E27FC236}">
                <a16:creationId xmlns:a16="http://schemas.microsoft.com/office/drawing/2014/main" id="{1B41AB37-1F64-7D5E-67B3-C4744F4A0CBB}"/>
              </a:ext>
            </a:extLst>
          </p:cNvPr>
          <p:cNvGrpSpPr/>
          <p:nvPr/>
        </p:nvGrpSpPr>
        <p:grpSpPr>
          <a:xfrm>
            <a:off x="6769038" y="4964034"/>
            <a:ext cx="455613" cy="434975"/>
            <a:chOff x="4160838" y="3573463"/>
            <a:chExt cx="455613" cy="434975"/>
          </a:xfrm>
          <a:solidFill>
            <a:srgbClr val="43266B"/>
          </a:solidFill>
        </p:grpSpPr>
        <p:sp>
          <p:nvSpPr>
            <p:cNvPr id="577" name="Freeform 24">
              <a:extLst>
                <a:ext uri="{FF2B5EF4-FFF2-40B4-BE49-F238E27FC236}">
                  <a16:creationId xmlns:a16="http://schemas.microsoft.com/office/drawing/2014/main" id="{9997D9F8-D993-4C0C-67AA-3CCEC30078B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160838" y="3573463"/>
              <a:ext cx="455613" cy="434975"/>
            </a:xfrm>
            <a:custGeom>
              <a:avLst/>
              <a:gdLst>
                <a:gd name="T0" fmla="*/ 1462 w 1536"/>
                <a:gd name="T1" fmla="*/ 1173 h 1464"/>
                <a:gd name="T2" fmla="*/ 1449 w 1536"/>
                <a:gd name="T3" fmla="*/ 1195 h 1464"/>
                <a:gd name="T4" fmla="*/ 1445 w 1536"/>
                <a:gd name="T5" fmla="*/ 1327 h 1464"/>
                <a:gd name="T6" fmla="*/ 1300 w 1536"/>
                <a:gd name="T7" fmla="*/ 1363 h 1464"/>
                <a:gd name="T8" fmla="*/ 1245 w 1536"/>
                <a:gd name="T9" fmla="*/ 1394 h 1464"/>
                <a:gd name="T10" fmla="*/ 1125 w 1536"/>
                <a:gd name="T11" fmla="*/ 1464 h 1464"/>
                <a:gd name="T12" fmla="*/ 1040 w 1536"/>
                <a:gd name="T13" fmla="*/ 1380 h 1464"/>
                <a:gd name="T14" fmla="*/ 974 w 1536"/>
                <a:gd name="T15" fmla="*/ 1381 h 1464"/>
                <a:gd name="T16" fmla="*/ 855 w 1536"/>
                <a:gd name="T17" fmla="*/ 1328 h 1464"/>
                <a:gd name="T18" fmla="*/ 859 w 1536"/>
                <a:gd name="T19" fmla="*/ 1214 h 1464"/>
                <a:gd name="T20" fmla="*/ 822 w 1536"/>
                <a:gd name="T21" fmla="*/ 1172 h 1464"/>
                <a:gd name="T22" fmla="*/ 558 w 1536"/>
                <a:gd name="T23" fmla="*/ 1145 h 1464"/>
                <a:gd name="T24" fmla="*/ 746 w 1536"/>
                <a:gd name="T25" fmla="*/ 1113 h 1464"/>
                <a:gd name="T26" fmla="*/ 763 w 1536"/>
                <a:gd name="T27" fmla="*/ 1058 h 1464"/>
                <a:gd name="T28" fmla="*/ 845 w 1536"/>
                <a:gd name="T29" fmla="*/ 974 h 1464"/>
                <a:gd name="T30" fmla="*/ 846 w 1536"/>
                <a:gd name="T31" fmla="*/ 904 h 1464"/>
                <a:gd name="T32" fmla="*/ 898 w 1536"/>
                <a:gd name="T33" fmla="*/ 783 h 1464"/>
                <a:gd name="T34" fmla="*/ 1011 w 1536"/>
                <a:gd name="T35" fmla="*/ 788 h 1464"/>
                <a:gd name="T36" fmla="*/ 1056 w 1536"/>
                <a:gd name="T37" fmla="*/ 741 h 1464"/>
                <a:gd name="T38" fmla="*/ 1181 w 1536"/>
                <a:gd name="T39" fmla="*/ 692 h 1464"/>
                <a:gd name="T40" fmla="*/ 1261 w 1536"/>
                <a:gd name="T41" fmla="*/ 776 h 1464"/>
                <a:gd name="T42" fmla="*/ 1322 w 1536"/>
                <a:gd name="T43" fmla="*/ 775 h 1464"/>
                <a:gd name="T44" fmla="*/ 1365 w 1536"/>
                <a:gd name="T45" fmla="*/ 462 h 1464"/>
                <a:gd name="T46" fmla="*/ 60 w 1536"/>
                <a:gd name="T47" fmla="*/ 477 h 1464"/>
                <a:gd name="T48" fmla="*/ 81 w 1536"/>
                <a:gd name="T49" fmla="*/ 1076 h 1464"/>
                <a:gd name="T50" fmla="*/ 317 w 1536"/>
                <a:gd name="T51" fmla="*/ 1113 h 1464"/>
                <a:gd name="T52" fmla="*/ 323 w 1536"/>
                <a:gd name="T53" fmla="*/ 1172 h 1464"/>
                <a:gd name="T54" fmla="*/ 3 w 1536"/>
                <a:gd name="T55" fmla="*/ 1042 h 1464"/>
                <a:gd name="T56" fmla="*/ 0 w 1536"/>
                <a:gd name="T57" fmla="*/ 168 h 1464"/>
                <a:gd name="T58" fmla="*/ 143 w 1536"/>
                <a:gd name="T59" fmla="*/ 0 h 1464"/>
                <a:gd name="T60" fmla="*/ 1421 w 1536"/>
                <a:gd name="T61" fmla="*/ 121 h 1464"/>
                <a:gd name="T62" fmla="*/ 1427 w 1536"/>
                <a:gd name="T63" fmla="*/ 793 h 1464"/>
                <a:gd name="T64" fmla="*/ 1435 w 1536"/>
                <a:gd name="T65" fmla="*/ 927 h 1464"/>
                <a:gd name="T66" fmla="*/ 1463 w 1536"/>
                <a:gd name="T67" fmla="*/ 982 h 1464"/>
                <a:gd name="T68" fmla="*/ 1536 w 1536"/>
                <a:gd name="T69" fmla="*/ 1119 h 1464"/>
                <a:gd name="T70" fmla="*/ 1366 w 1536"/>
                <a:gd name="T71" fmla="*/ 333 h 1464"/>
                <a:gd name="T72" fmla="*/ 1268 w 1536"/>
                <a:gd name="T73" fmla="*/ 60 h 1464"/>
                <a:gd name="T74" fmla="*/ 152 w 1536"/>
                <a:gd name="T75" fmla="*/ 60 h 1464"/>
                <a:gd name="T76" fmla="*/ 60 w 1536"/>
                <a:gd name="T77" fmla="*/ 166 h 1464"/>
                <a:gd name="T78" fmla="*/ 61 w 1536"/>
                <a:gd name="T79" fmla="*/ 399 h 1464"/>
                <a:gd name="T80" fmla="*/ 944 w 1536"/>
                <a:gd name="T81" fmla="*/ 827 h 1464"/>
                <a:gd name="T82" fmla="*/ 921 w 1536"/>
                <a:gd name="T83" fmla="*/ 846 h 1464"/>
                <a:gd name="T84" fmla="*/ 926 w 1536"/>
                <a:gd name="T85" fmla="*/ 944 h 1464"/>
                <a:gd name="T86" fmla="*/ 857 w 1536"/>
                <a:gd name="T87" fmla="*/ 1043 h 1464"/>
                <a:gd name="T88" fmla="*/ 859 w 1536"/>
                <a:gd name="T89" fmla="*/ 1113 h 1464"/>
                <a:gd name="T90" fmla="*/ 924 w 1536"/>
                <a:gd name="T91" fmla="*/ 1208 h 1464"/>
                <a:gd name="T92" fmla="*/ 917 w 1536"/>
                <a:gd name="T93" fmla="*/ 1306 h 1464"/>
                <a:gd name="T94" fmla="*/ 1014 w 1536"/>
                <a:gd name="T95" fmla="*/ 1300 h 1464"/>
                <a:gd name="T96" fmla="*/ 1115 w 1536"/>
                <a:gd name="T97" fmla="*/ 1373 h 1464"/>
                <a:gd name="T98" fmla="*/ 1184 w 1536"/>
                <a:gd name="T99" fmla="*/ 1366 h 1464"/>
                <a:gd name="T100" fmla="*/ 1281 w 1536"/>
                <a:gd name="T101" fmla="*/ 1303 h 1464"/>
                <a:gd name="T102" fmla="*/ 1378 w 1536"/>
                <a:gd name="T103" fmla="*/ 1310 h 1464"/>
                <a:gd name="T104" fmla="*/ 1373 w 1536"/>
                <a:gd name="T105" fmla="*/ 1213 h 1464"/>
                <a:gd name="T106" fmla="*/ 1444 w 1536"/>
                <a:gd name="T107" fmla="*/ 1113 h 1464"/>
                <a:gd name="T108" fmla="*/ 1439 w 1536"/>
                <a:gd name="T109" fmla="*/ 1043 h 1464"/>
                <a:gd name="T110" fmla="*/ 1374 w 1536"/>
                <a:gd name="T111" fmla="*/ 944 h 1464"/>
                <a:gd name="T112" fmla="*/ 1381 w 1536"/>
                <a:gd name="T113" fmla="*/ 848 h 1464"/>
                <a:gd name="T114" fmla="*/ 1283 w 1536"/>
                <a:gd name="T115" fmla="*/ 853 h 1464"/>
                <a:gd name="T116" fmla="*/ 1183 w 1536"/>
                <a:gd name="T117" fmla="*/ 786 h 1464"/>
                <a:gd name="T118" fmla="*/ 1114 w 1536"/>
                <a:gd name="T119" fmla="*/ 787 h 1464"/>
                <a:gd name="T120" fmla="*/ 1021 w 1536"/>
                <a:gd name="T121" fmla="*/ 851 h 1464"/>
                <a:gd name="T122" fmla="*/ 951 w 1536"/>
                <a:gd name="T123" fmla="*/ 832 h 14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536" h="1464">
                  <a:moveTo>
                    <a:pt x="1536" y="1119"/>
                  </a:moveTo>
                  <a:cubicBezTo>
                    <a:pt x="1523" y="1153"/>
                    <a:pt x="1501" y="1174"/>
                    <a:pt x="1462" y="1173"/>
                  </a:cubicBezTo>
                  <a:cubicBezTo>
                    <a:pt x="1460" y="1173"/>
                    <a:pt x="1456" y="1177"/>
                    <a:pt x="1455" y="1180"/>
                  </a:cubicBezTo>
                  <a:cubicBezTo>
                    <a:pt x="1452" y="1185"/>
                    <a:pt x="1451" y="1191"/>
                    <a:pt x="1449" y="1195"/>
                  </a:cubicBezTo>
                  <a:cubicBezTo>
                    <a:pt x="1438" y="1214"/>
                    <a:pt x="1434" y="1230"/>
                    <a:pt x="1452" y="1250"/>
                  </a:cubicBezTo>
                  <a:cubicBezTo>
                    <a:pt x="1470" y="1272"/>
                    <a:pt x="1465" y="1306"/>
                    <a:pt x="1445" y="1327"/>
                  </a:cubicBezTo>
                  <a:cubicBezTo>
                    <a:pt x="1431" y="1343"/>
                    <a:pt x="1416" y="1359"/>
                    <a:pt x="1400" y="1373"/>
                  </a:cubicBezTo>
                  <a:cubicBezTo>
                    <a:pt x="1371" y="1398"/>
                    <a:pt x="1335" y="1394"/>
                    <a:pt x="1300" y="1363"/>
                  </a:cubicBezTo>
                  <a:cubicBezTo>
                    <a:pt x="1283" y="1370"/>
                    <a:pt x="1266" y="1376"/>
                    <a:pt x="1250" y="1383"/>
                  </a:cubicBezTo>
                  <a:cubicBezTo>
                    <a:pt x="1247" y="1385"/>
                    <a:pt x="1245" y="1390"/>
                    <a:pt x="1245" y="1394"/>
                  </a:cubicBezTo>
                  <a:cubicBezTo>
                    <a:pt x="1242" y="1438"/>
                    <a:pt x="1215" y="1464"/>
                    <a:pt x="1171" y="1464"/>
                  </a:cubicBezTo>
                  <a:cubicBezTo>
                    <a:pt x="1156" y="1464"/>
                    <a:pt x="1140" y="1464"/>
                    <a:pt x="1125" y="1464"/>
                  </a:cubicBezTo>
                  <a:cubicBezTo>
                    <a:pt x="1085" y="1464"/>
                    <a:pt x="1057" y="1438"/>
                    <a:pt x="1055" y="1399"/>
                  </a:cubicBezTo>
                  <a:cubicBezTo>
                    <a:pt x="1054" y="1387"/>
                    <a:pt x="1051" y="1381"/>
                    <a:pt x="1040" y="1380"/>
                  </a:cubicBezTo>
                  <a:cubicBezTo>
                    <a:pt x="1039" y="1379"/>
                    <a:pt x="1038" y="1379"/>
                    <a:pt x="1037" y="1378"/>
                  </a:cubicBezTo>
                  <a:cubicBezTo>
                    <a:pt x="1015" y="1367"/>
                    <a:pt x="997" y="1361"/>
                    <a:pt x="974" y="1381"/>
                  </a:cubicBezTo>
                  <a:cubicBezTo>
                    <a:pt x="954" y="1399"/>
                    <a:pt x="920" y="1392"/>
                    <a:pt x="899" y="1373"/>
                  </a:cubicBezTo>
                  <a:cubicBezTo>
                    <a:pt x="884" y="1359"/>
                    <a:pt x="869" y="1344"/>
                    <a:pt x="855" y="1328"/>
                  </a:cubicBezTo>
                  <a:cubicBezTo>
                    <a:pt x="831" y="1302"/>
                    <a:pt x="831" y="1264"/>
                    <a:pt x="856" y="1237"/>
                  </a:cubicBezTo>
                  <a:cubicBezTo>
                    <a:pt x="863" y="1229"/>
                    <a:pt x="864" y="1223"/>
                    <a:pt x="859" y="1214"/>
                  </a:cubicBezTo>
                  <a:cubicBezTo>
                    <a:pt x="855" y="1208"/>
                    <a:pt x="851" y="1200"/>
                    <a:pt x="850" y="1192"/>
                  </a:cubicBezTo>
                  <a:cubicBezTo>
                    <a:pt x="846" y="1176"/>
                    <a:pt x="838" y="1172"/>
                    <a:pt x="822" y="1172"/>
                  </a:cubicBezTo>
                  <a:cubicBezTo>
                    <a:pt x="745" y="1173"/>
                    <a:pt x="669" y="1173"/>
                    <a:pt x="592" y="1173"/>
                  </a:cubicBezTo>
                  <a:cubicBezTo>
                    <a:pt x="572" y="1173"/>
                    <a:pt x="559" y="1162"/>
                    <a:pt x="558" y="1145"/>
                  </a:cubicBezTo>
                  <a:cubicBezTo>
                    <a:pt x="556" y="1126"/>
                    <a:pt x="569" y="1113"/>
                    <a:pt x="590" y="1113"/>
                  </a:cubicBezTo>
                  <a:cubicBezTo>
                    <a:pt x="642" y="1112"/>
                    <a:pt x="694" y="1113"/>
                    <a:pt x="746" y="1113"/>
                  </a:cubicBezTo>
                  <a:cubicBezTo>
                    <a:pt x="751" y="1113"/>
                    <a:pt x="756" y="1113"/>
                    <a:pt x="763" y="1113"/>
                  </a:cubicBezTo>
                  <a:cubicBezTo>
                    <a:pt x="763" y="1093"/>
                    <a:pt x="763" y="1076"/>
                    <a:pt x="763" y="1058"/>
                  </a:cubicBezTo>
                  <a:cubicBezTo>
                    <a:pt x="763" y="1012"/>
                    <a:pt x="787" y="986"/>
                    <a:pt x="832" y="982"/>
                  </a:cubicBezTo>
                  <a:cubicBezTo>
                    <a:pt x="837" y="982"/>
                    <a:pt x="842" y="977"/>
                    <a:pt x="845" y="974"/>
                  </a:cubicBezTo>
                  <a:cubicBezTo>
                    <a:pt x="847" y="972"/>
                    <a:pt x="847" y="968"/>
                    <a:pt x="848" y="965"/>
                  </a:cubicBezTo>
                  <a:cubicBezTo>
                    <a:pt x="859" y="944"/>
                    <a:pt x="866" y="926"/>
                    <a:pt x="846" y="904"/>
                  </a:cubicBezTo>
                  <a:cubicBezTo>
                    <a:pt x="827" y="883"/>
                    <a:pt x="834" y="849"/>
                    <a:pt x="854" y="828"/>
                  </a:cubicBezTo>
                  <a:cubicBezTo>
                    <a:pt x="868" y="812"/>
                    <a:pt x="883" y="797"/>
                    <a:pt x="898" y="783"/>
                  </a:cubicBezTo>
                  <a:cubicBezTo>
                    <a:pt x="924" y="759"/>
                    <a:pt x="962" y="760"/>
                    <a:pt x="989" y="785"/>
                  </a:cubicBezTo>
                  <a:cubicBezTo>
                    <a:pt x="997" y="792"/>
                    <a:pt x="1002" y="793"/>
                    <a:pt x="1011" y="788"/>
                  </a:cubicBezTo>
                  <a:cubicBezTo>
                    <a:pt x="1024" y="781"/>
                    <a:pt x="1038" y="776"/>
                    <a:pt x="1052" y="770"/>
                  </a:cubicBezTo>
                  <a:cubicBezTo>
                    <a:pt x="1053" y="760"/>
                    <a:pt x="1053" y="750"/>
                    <a:pt x="1056" y="741"/>
                  </a:cubicBezTo>
                  <a:cubicBezTo>
                    <a:pt x="1065" y="713"/>
                    <a:pt x="1083" y="696"/>
                    <a:pt x="1112" y="693"/>
                  </a:cubicBezTo>
                  <a:cubicBezTo>
                    <a:pt x="1134" y="691"/>
                    <a:pt x="1158" y="691"/>
                    <a:pt x="1181" y="692"/>
                  </a:cubicBezTo>
                  <a:cubicBezTo>
                    <a:pt x="1215" y="694"/>
                    <a:pt x="1240" y="719"/>
                    <a:pt x="1243" y="754"/>
                  </a:cubicBezTo>
                  <a:cubicBezTo>
                    <a:pt x="1244" y="767"/>
                    <a:pt x="1248" y="774"/>
                    <a:pt x="1261" y="776"/>
                  </a:cubicBezTo>
                  <a:cubicBezTo>
                    <a:pt x="1263" y="776"/>
                    <a:pt x="1266" y="777"/>
                    <a:pt x="1268" y="779"/>
                  </a:cubicBezTo>
                  <a:cubicBezTo>
                    <a:pt x="1287" y="790"/>
                    <a:pt x="1303" y="794"/>
                    <a:pt x="1322" y="775"/>
                  </a:cubicBezTo>
                  <a:cubicBezTo>
                    <a:pt x="1331" y="766"/>
                    <a:pt x="1349" y="766"/>
                    <a:pt x="1365" y="762"/>
                  </a:cubicBezTo>
                  <a:cubicBezTo>
                    <a:pt x="1365" y="664"/>
                    <a:pt x="1365" y="564"/>
                    <a:pt x="1365" y="462"/>
                  </a:cubicBezTo>
                  <a:cubicBezTo>
                    <a:pt x="931" y="462"/>
                    <a:pt x="497" y="462"/>
                    <a:pt x="61" y="462"/>
                  </a:cubicBezTo>
                  <a:cubicBezTo>
                    <a:pt x="61" y="467"/>
                    <a:pt x="60" y="472"/>
                    <a:pt x="60" y="477"/>
                  </a:cubicBezTo>
                  <a:cubicBezTo>
                    <a:pt x="60" y="652"/>
                    <a:pt x="60" y="827"/>
                    <a:pt x="60" y="1002"/>
                  </a:cubicBezTo>
                  <a:cubicBezTo>
                    <a:pt x="60" y="1029"/>
                    <a:pt x="65" y="1054"/>
                    <a:pt x="81" y="1076"/>
                  </a:cubicBezTo>
                  <a:cubicBezTo>
                    <a:pt x="97" y="1100"/>
                    <a:pt x="119" y="1113"/>
                    <a:pt x="149" y="1113"/>
                  </a:cubicBezTo>
                  <a:cubicBezTo>
                    <a:pt x="205" y="1112"/>
                    <a:pt x="261" y="1113"/>
                    <a:pt x="317" y="1113"/>
                  </a:cubicBezTo>
                  <a:cubicBezTo>
                    <a:pt x="336" y="1113"/>
                    <a:pt x="348" y="1124"/>
                    <a:pt x="349" y="1141"/>
                  </a:cubicBezTo>
                  <a:cubicBezTo>
                    <a:pt x="350" y="1157"/>
                    <a:pt x="339" y="1172"/>
                    <a:pt x="323" y="1172"/>
                  </a:cubicBezTo>
                  <a:cubicBezTo>
                    <a:pt x="257" y="1173"/>
                    <a:pt x="190" y="1176"/>
                    <a:pt x="124" y="1170"/>
                  </a:cubicBezTo>
                  <a:cubicBezTo>
                    <a:pt x="62" y="1165"/>
                    <a:pt x="14" y="1109"/>
                    <a:pt x="3" y="1042"/>
                  </a:cubicBezTo>
                  <a:cubicBezTo>
                    <a:pt x="1" y="1030"/>
                    <a:pt x="0" y="1017"/>
                    <a:pt x="0" y="1005"/>
                  </a:cubicBezTo>
                  <a:cubicBezTo>
                    <a:pt x="0" y="726"/>
                    <a:pt x="0" y="447"/>
                    <a:pt x="0" y="168"/>
                  </a:cubicBezTo>
                  <a:cubicBezTo>
                    <a:pt x="0" y="113"/>
                    <a:pt x="18" y="66"/>
                    <a:pt x="60" y="30"/>
                  </a:cubicBezTo>
                  <a:cubicBezTo>
                    <a:pt x="84" y="10"/>
                    <a:pt x="112" y="0"/>
                    <a:pt x="143" y="0"/>
                  </a:cubicBezTo>
                  <a:cubicBezTo>
                    <a:pt x="523" y="0"/>
                    <a:pt x="903" y="0"/>
                    <a:pt x="1283" y="0"/>
                  </a:cubicBezTo>
                  <a:cubicBezTo>
                    <a:pt x="1349" y="0"/>
                    <a:pt x="1406" y="50"/>
                    <a:pt x="1421" y="121"/>
                  </a:cubicBezTo>
                  <a:cubicBezTo>
                    <a:pt x="1425" y="139"/>
                    <a:pt x="1426" y="158"/>
                    <a:pt x="1426" y="177"/>
                  </a:cubicBezTo>
                  <a:cubicBezTo>
                    <a:pt x="1427" y="382"/>
                    <a:pt x="1427" y="588"/>
                    <a:pt x="1427" y="793"/>
                  </a:cubicBezTo>
                  <a:cubicBezTo>
                    <a:pt x="1427" y="800"/>
                    <a:pt x="1429" y="809"/>
                    <a:pt x="1434" y="814"/>
                  </a:cubicBezTo>
                  <a:cubicBezTo>
                    <a:pt x="1471" y="856"/>
                    <a:pt x="1472" y="885"/>
                    <a:pt x="1435" y="927"/>
                  </a:cubicBezTo>
                  <a:cubicBezTo>
                    <a:pt x="1442" y="944"/>
                    <a:pt x="1448" y="960"/>
                    <a:pt x="1455" y="977"/>
                  </a:cubicBezTo>
                  <a:cubicBezTo>
                    <a:pt x="1456" y="979"/>
                    <a:pt x="1460" y="982"/>
                    <a:pt x="1463" y="982"/>
                  </a:cubicBezTo>
                  <a:cubicBezTo>
                    <a:pt x="1500" y="982"/>
                    <a:pt x="1523" y="1002"/>
                    <a:pt x="1536" y="1035"/>
                  </a:cubicBezTo>
                  <a:cubicBezTo>
                    <a:pt x="1536" y="1063"/>
                    <a:pt x="1536" y="1091"/>
                    <a:pt x="1536" y="1119"/>
                  </a:cubicBezTo>
                  <a:close/>
                  <a:moveTo>
                    <a:pt x="1366" y="399"/>
                  </a:moveTo>
                  <a:cubicBezTo>
                    <a:pt x="1366" y="376"/>
                    <a:pt x="1366" y="354"/>
                    <a:pt x="1366" y="333"/>
                  </a:cubicBezTo>
                  <a:cubicBezTo>
                    <a:pt x="1366" y="273"/>
                    <a:pt x="1367" y="213"/>
                    <a:pt x="1365" y="153"/>
                  </a:cubicBezTo>
                  <a:cubicBezTo>
                    <a:pt x="1363" y="95"/>
                    <a:pt x="1325" y="60"/>
                    <a:pt x="1268" y="60"/>
                  </a:cubicBezTo>
                  <a:cubicBezTo>
                    <a:pt x="1132" y="60"/>
                    <a:pt x="996" y="60"/>
                    <a:pt x="860" y="60"/>
                  </a:cubicBezTo>
                  <a:cubicBezTo>
                    <a:pt x="624" y="60"/>
                    <a:pt x="388" y="60"/>
                    <a:pt x="152" y="60"/>
                  </a:cubicBezTo>
                  <a:cubicBezTo>
                    <a:pt x="126" y="60"/>
                    <a:pt x="105" y="68"/>
                    <a:pt x="88" y="87"/>
                  </a:cubicBezTo>
                  <a:cubicBezTo>
                    <a:pt x="68" y="110"/>
                    <a:pt x="60" y="137"/>
                    <a:pt x="60" y="166"/>
                  </a:cubicBezTo>
                  <a:cubicBezTo>
                    <a:pt x="60" y="240"/>
                    <a:pt x="60" y="313"/>
                    <a:pt x="60" y="387"/>
                  </a:cubicBezTo>
                  <a:cubicBezTo>
                    <a:pt x="60" y="391"/>
                    <a:pt x="61" y="395"/>
                    <a:pt x="61" y="399"/>
                  </a:cubicBezTo>
                  <a:cubicBezTo>
                    <a:pt x="496" y="399"/>
                    <a:pt x="930" y="399"/>
                    <a:pt x="1366" y="399"/>
                  </a:cubicBezTo>
                  <a:close/>
                  <a:moveTo>
                    <a:pt x="944" y="827"/>
                  </a:moveTo>
                  <a:cubicBezTo>
                    <a:pt x="942" y="827"/>
                    <a:pt x="940" y="827"/>
                    <a:pt x="939" y="828"/>
                  </a:cubicBezTo>
                  <a:cubicBezTo>
                    <a:pt x="933" y="834"/>
                    <a:pt x="927" y="840"/>
                    <a:pt x="921" y="846"/>
                  </a:cubicBezTo>
                  <a:cubicBezTo>
                    <a:pt x="894" y="872"/>
                    <a:pt x="894" y="872"/>
                    <a:pt x="920" y="898"/>
                  </a:cubicBezTo>
                  <a:cubicBezTo>
                    <a:pt x="935" y="914"/>
                    <a:pt x="935" y="924"/>
                    <a:pt x="926" y="944"/>
                  </a:cubicBezTo>
                  <a:cubicBezTo>
                    <a:pt x="915" y="966"/>
                    <a:pt x="905" y="989"/>
                    <a:pt x="897" y="1013"/>
                  </a:cubicBezTo>
                  <a:cubicBezTo>
                    <a:pt x="889" y="1036"/>
                    <a:pt x="882" y="1043"/>
                    <a:pt x="857" y="1043"/>
                  </a:cubicBezTo>
                  <a:cubicBezTo>
                    <a:pt x="824" y="1044"/>
                    <a:pt x="824" y="1044"/>
                    <a:pt x="824" y="1077"/>
                  </a:cubicBezTo>
                  <a:cubicBezTo>
                    <a:pt x="824" y="1118"/>
                    <a:pt x="819" y="1112"/>
                    <a:pt x="859" y="1113"/>
                  </a:cubicBezTo>
                  <a:cubicBezTo>
                    <a:pt x="882" y="1113"/>
                    <a:pt x="890" y="1120"/>
                    <a:pt x="897" y="1142"/>
                  </a:cubicBezTo>
                  <a:cubicBezTo>
                    <a:pt x="905" y="1165"/>
                    <a:pt x="914" y="1187"/>
                    <a:pt x="924" y="1208"/>
                  </a:cubicBezTo>
                  <a:cubicBezTo>
                    <a:pt x="937" y="1233"/>
                    <a:pt x="936" y="1242"/>
                    <a:pt x="917" y="1261"/>
                  </a:cubicBezTo>
                  <a:cubicBezTo>
                    <a:pt x="891" y="1287"/>
                    <a:pt x="892" y="1280"/>
                    <a:pt x="917" y="1306"/>
                  </a:cubicBezTo>
                  <a:cubicBezTo>
                    <a:pt x="943" y="1332"/>
                    <a:pt x="943" y="1332"/>
                    <a:pt x="970" y="1306"/>
                  </a:cubicBezTo>
                  <a:cubicBezTo>
                    <a:pt x="985" y="1292"/>
                    <a:pt x="995" y="1291"/>
                    <a:pt x="1014" y="1300"/>
                  </a:cubicBezTo>
                  <a:cubicBezTo>
                    <a:pt x="1036" y="1311"/>
                    <a:pt x="1058" y="1321"/>
                    <a:pt x="1081" y="1329"/>
                  </a:cubicBezTo>
                  <a:cubicBezTo>
                    <a:pt x="1109" y="1338"/>
                    <a:pt x="1115" y="1344"/>
                    <a:pt x="1115" y="1373"/>
                  </a:cubicBezTo>
                  <a:cubicBezTo>
                    <a:pt x="1115" y="1407"/>
                    <a:pt x="1112" y="1404"/>
                    <a:pt x="1146" y="1404"/>
                  </a:cubicBezTo>
                  <a:cubicBezTo>
                    <a:pt x="1184" y="1404"/>
                    <a:pt x="1184" y="1404"/>
                    <a:pt x="1184" y="1366"/>
                  </a:cubicBezTo>
                  <a:cubicBezTo>
                    <a:pt x="1185" y="1345"/>
                    <a:pt x="1192" y="1338"/>
                    <a:pt x="1212" y="1331"/>
                  </a:cubicBezTo>
                  <a:cubicBezTo>
                    <a:pt x="1235" y="1323"/>
                    <a:pt x="1258" y="1314"/>
                    <a:pt x="1281" y="1303"/>
                  </a:cubicBezTo>
                  <a:cubicBezTo>
                    <a:pt x="1305" y="1290"/>
                    <a:pt x="1313" y="1290"/>
                    <a:pt x="1333" y="1310"/>
                  </a:cubicBezTo>
                  <a:cubicBezTo>
                    <a:pt x="1359" y="1336"/>
                    <a:pt x="1352" y="1335"/>
                    <a:pt x="1378" y="1310"/>
                  </a:cubicBezTo>
                  <a:cubicBezTo>
                    <a:pt x="1404" y="1284"/>
                    <a:pt x="1404" y="1284"/>
                    <a:pt x="1378" y="1257"/>
                  </a:cubicBezTo>
                  <a:cubicBezTo>
                    <a:pt x="1364" y="1242"/>
                    <a:pt x="1363" y="1232"/>
                    <a:pt x="1373" y="1213"/>
                  </a:cubicBezTo>
                  <a:cubicBezTo>
                    <a:pt x="1383" y="1191"/>
                    <a:pt x="1393" y="1168"/>
                    <a:pt x="1401" y="1145"/>
                  </a:cubicBezTo>
                  <a:cubicBezTo>
                    <a:pt x="1410" y="1118"/>
                    <a:pt x="1416" y="1113"/>
                    <a:pt x="1444" y="1113"/>
                  </a:cubicBezTo>
                  <a:cubicBezTo>
                    <a:pt x="1479" y="1113"/>
                    <a:pt x="1476" y="1115"/>
                    <a:pt x="1476" y="1081"/>
                  </a:cubicBezTo>
                  <a:cubicBezTo>
                    <a:pt x="1476" y="1044"/>
                    <a:pt x="1476" y="1044"/>
                    <a:pt x="1439" y="1043"/>
                  </a:cubicBezTo>
                  <a:cubicBezTo>
                    <a:pt x="1418" y="1043"/>
                    <a:pt x="1410" y="1035"/>
                    <a:pt x="1403" y="1015"/>
                  </a:cubicBezTo>
                  <a:cubicBezTo>
                    <a:pt x="1394" y="991"/>
                    <a:pt x="1385" y="967"/>
                    <a:pt x="1374" y="944"/>
                  </a:cubicBezTo>
                  <a:cubicBezTo>
                    <a:pt x="1363" y="922"/>
                    <a:pt x="1363" y="913"/>
                    <a:pt x="1381" y="895"/>
                  </a:cubicBezTo>
                  <a:cubicBezTo>
                    <a:pt x="1404" y="871"/>
                    <a:pt x="1404" y="871"/>
                    <a:pt x="1381" y="848"/>
                  </a:cubicBezTo>
                  <a:cubicBezTo>
                    <a:pt x="1356" y="823"/>
                    <a:pt x="1356" y="823"/>
                    <a:pt x="1331" y="848"/>
                  </a:cubicBezTo>
                  <a:cubicBezTo>
                    <a:pt x="1314" y="864"/>
                    <a:pt x="1304" y="864"/>
                    <a:pt x="1283" y="853"/>
                  </a:cubicBezTo>
                  <a:cubicBezTo>
                    <a:pt x="1260" y="842"/>
                    <a:pt x="1236" y="833"/>
                    <a:pt x="1212" y="825"/>
                  </a:cubicBezTo>
                  <a:cubicBezTo>
                    <a:pt x="1190" y="817"/>
                    <a:pt x="1183" y="809"/>
                    <a:pt x="1183" y="786"/>
                  </a:cubicBezTo>
                  <a:cubicBezTo>
                    <a:pt x="1183" y="752"/>
                    <a:pt x="1183" y="752"/>
                    <a:pt x="1150" y="752"/>
                  </a:cubicBezTo>
                  <a:cubicBezTo>
                    <a:pt x="1114" y="752"/>
                    <a:pt x="1114" y="752"/>
                    <a:pt x="1114" y="787"/>
                  </a:cubicBezTo>
                  <a:cubicBezTo>
                    <a:pt x="1113" y="810"/>
                    <a:pt x="1106" y="818"/>
                    <a:pt x="1085" y="825"/>
                  </a:cubicBezTo>
                  <a:cubicBezTo>
                    <a:pt x="1063" y="832"/>
                    <a:pt x="1042" y="840"/>
                    <a:pt x="1021" y="851"/>
                  </a:cubicBezTo>
                  <a:cubicBezTo>
                    <a:pt x="991" y="866"/>
                    <a:pt x="986" y="866"/>
                    <a:pt x="962" y="842"/>
                  </a:cubicBezTo>
                  <a:cubicBezTo>
                    <a:pt x="958" y="839"/>
                    <a:pt x="955" y="835"/>
                    <a:pt x="951" y="832"/>
                  </a:cubicBezTo>
                  <a:cubicBezTo>
                    <a:pt x="949" y="830"/>
                    <a:pt x="946" y="828"/>
                    <a:pt x="944" y="8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8" name="Freeform 25">
              <a:extLst>
                <a:ext uri="{FF2B5EF4-FFF2-40B4-BE49-F238E27FC236}">
                  <a16:creationId xmlns:a16="http://schemas.microsoft.com/office/drawing/2014/main" id="{0CAE8D68-0280-7265-CFA5-7ED4526F6911}"/>
                </a:ext>
              </a:extLst>
            </p:cNvPr>
            <p:cNvSpPr>
              <a:spLocks/>
            </p:cNvSpPr>
            <p:nvPr/>
          </p:nvSpPr>
          <p:spPr bwMode="auto">
            <a:xfrm>
              <a:off x="4335463" y="3765550"/>
              <a:ext cx="47625" cy="82550"/>
            </a:xfrm>
            <a:custGeom>
              <a:avLst/>
              <a:gdLst>
                <a:gd name="T0" fmla="*/ 85 w 156"/>
                <a:gd name="T1" fmla="*/ 137 h 274"/>
                <a:gd name="T2" fmla="*/ 15 w 156"/>
                <a:gd name="T3" fmla="*/ 59 h 274"/>
                <a:gd name="T4" fmla="*/ 13 w 156"/>
                <a:gd name="T5" fmla="*/ 12 h 274"/>
                <a:gd name="T6" fmla="*/ 59 w 156"/>
                <a:gd name="T7" fmla="*/ 18 h 274"/>
                <a:gd name="T8" fmla="*/ 139 w 156"/>
                <a:gd name="T9" fmla="*/ 107 h 274"/>
                <a:gd name="T10" fmla="*/ 139 w 156"/>
                <a:gd name="T11" fmla="*/ 167 h 274"/>
                <a:gd name="T12" fmla="*/ 59 w 156"/>
                <a:gd name="T13" fmla="*/ 257 h 274"/>
                <a:gd name="T14" fmla="*/ 14 w 156"/>
                <a:gd name="T15" fmla="*/ 263 h 274"/>
                <a:gd name="T16" fmla="*/ 14 w 156"/>
                <a:gd name="T17" fmla="*/ 216 h 274"/>
                <a:gd name="T18" fmla="*/ 85 w 156"/>
                <a:gd name="T19" fmla="*/ 137 h 2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56" h="274">
                  <a:moveTo>
                    <a:pt x="85" y="137"/>
                  </a:moveTo>
                  <a:cubicBezTo>
                    <a:pt x="60" y="110"/>
                    <a:pt x="37" y="84"/>
                    <a:pt x="15" y="59"/>
                  </a:cubicBezTo>
                  <a:cubicBezTo>
                    <a:pt x="0" y="42"/>
                    <a:pt x="0" y="24"/>
                    <a:pt x="13" y="12"/>
                  </a:cubicBezTo>
                  <a:cubicBezTo>
                    <a:pt x="27" y="0"/>
                    <a:pt x="45" y="2"/>
                    <a:pt x="59" y="18"/>
                  </a:cubicBezTo>
                  <a:cubicBezTo>
                    <a:pt x="86" y="48"/>
                    <a:pt x="113" y="77"/>
                    <a:pt x="139" y="107"/>
                  </a:cubicBezTo>
                  <a:cubicBezTo>
                    <a:pt x="156" y="127"/>
                    <a:pt x="156" y="148"/>
                    <a:pt x="139" y="167"/>
                  </a:cubicBezTo>
                  <a:cubicBezTo>
                    <a:pt x="113" y="197"/>
                    <a:pt x="86" y="227"/>
                    <a:pt x="59" y="257"/>
                  </a:cubicBezTo>
                  <a:cubicBezTo>
                    <a:pt x="45" y="272"/>
                    <a:pt x="27" y="274"/>
                    <a:pt x="14" y="263"/>
                  </a:cubicBezTo>
                  <a:cubicBezTo>
                    <a:pt x="0" y="251"/>
                    <a:pt x="0" y="232"/>
                    <a:pt x="14" y="216"/>
                  </a:cubicBezTo>
                  <a:cubicBezTo>
                    <a:pt x="37" y="190"/>
                    <a:pt x="61" y="164"/>
                    <a:pt x="85" y="1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9" name="Freeform 26">
              <a:extLst>
                <a:ext uri="{FF2B5EF4-FFF2-40B4-BE49-F238E27FC236}">
                  <a16:creationId xmlns:a16="http://schemas.microsoft.com/office/drawing/2014/main" id="{8E6B1F81-936B-47B2-2A48-66E7B6C5B016}"/>
                </a:ext>
              </a:extLst>
            </p:cNvPr>
            <p:cNvSpPr>
              <a:spLocks/>
            </p:cNvSpPr>
            <p:nvPr/>
          </p:nvSpPr>
          <p:spPr bwMode="auto">
            <a:xfrm>
              <a:off x="4210050" y="3767138"/>
              <a:ext cx="46038" cy="80963"/>
            </a:xfrm>
            <a:custGeom>
              <a:avLst/>
              <a:gdLst>
                <a:gd name="T0" fmla="*/ 71 w 156"/>
                <a:gd name="T1" fmla="*/ 136 h 272"/>
                <a:gd name="T2" fmla="*/ 139 w 156"/>
                <a:gd name="T3" fmla="*/ 212 h 272"/>
                <a:gd name="T4" fmla="*/ 151 w 156"/>
                <a:gd name="T5" fmla="*/ 231 h 272"/>
                <a:gd name="T6" fmla="*/ 138 w 156"/>
                <a:gd name="T7" fmla="*/ 265 h 272"/>
                <a:gd name="T8" fmla="*/ 100 w 156"/>
                <a:gd name="T9" fmla="*/ 259 h 272"/>
                <a:gd name="T10" fmla="*/ 45 w 156"/>
                <a:gd name="T11" fmla="*/ 198 h 272"/>
                <a:gd name="T12" fmla="*/ 15 w 156"/>
                <a:gd name="T13" fmla="*/ 164 h 272"/>
                <a:gd name="T14" fmla="*/ 15 w 156"/>
                <a:gd name="T15" fmla="*/ 109 h 272"/>
                <a:gd name="T16" fmla="*/ 99 w 156"/>
                <a:gd name="T17" fmla="*/ 14 h 272"/>
                <a:gd name="T18" fmla="*/ 142 w 156"/>
                <a:gd name="T19" fmla="*/ 11 h 272"/>
                <a:gd name="T20" fmla="*/ 144 w 156"/>
                <a:gd name="T21" fmla="*/ 54 h 272"/>
                <a:gd name="T22" fmla="*/ 71 w 156"/>
                <a:gd name="T23" fmla="*/ 136 h 2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56" h="272">
                  <a:moveTo>
                    <a:pt x="71" y="136"/>
                  </a:moveTo>
                  <a:cubicBezTo>
                    <a:pt x="94" y="162"/>
                    <a:pt x="117" y="187"/>
                    <a:pt x="139" y="212"/>
                  </a:cubicBezTo>
                  <a:cubicBezTo>
                    <a:pt x="143" y="218"/>
                    <a:pt x="149" y="224"/>
                    <a:pt x="151" y="231"/>
                  </a:cubicBezTo>
                  <a:cubicBezTo>
                    <a:pt x="155" y="245"/>
                    <a:pt x="150" y="257"/>
                    <a:pt x="138" y="265"/>
                  </a:cubicBezTo>
                  <a:cubicBezTo>
                    <a:pt x="126" y="272"/>
                    <a:pt x="110" y="270"/>
                    <a:pt x="100" y="259"/>
                  </a:cubicBezTo>
                  <a:cubicBezTo>
                    <a:pt x="81" y="239"/>
                    <a:pt x="63" y="218"/>
                    <a:pt x="45" y="198"/>
                  </a:cubicBezTo>
                  <a:cubicBezTo>
                    <a:pt x="35" y="186"/>
                    <a:pt x="24" y="175"/>
                    <a:pt x="15" y="164"/>
                  </a:cubicBezTo>
                  <a:cubicBezTo>
                    <a:pt x="1" y="147"/>
                    <a:pt x="0" y="126"/>
                    <a:pt x="15" y="109"/>
                  </a:cubicBezTo>
                  <a:cubicBezTo>
                    <a:pt x="42" y="77"/>
                    <a:pt x="71" y="45"/>
                    <a:pt x="99" y="14"/>
                  </a:cubicBezTo>
                  <a:cubicBezTo>
                    <a:pt x="112" y="1"/>
                    <a:pt x="130" y="0"/>
                    <a:pt x="142" y="11"/>
                  </a:cubicBezTo>
                  <a:cubicBezTo>
                    <a:pt x="154" y="22"/>
                    <a:pt x="156" y="40"/>
                    <a:pt x="144" y="54"/>
                  </a:cubicBezTo>
                  <a:cubicBezTo>
                    <a:pt x="120" y="81"/>
                    <a:pt x="96" y="108"/>
                    <a:pt x="71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0" name="Freeform 27">
              <a:extLst>
                <a:ext uri="{FF2B5EF4-FFF2-40B4-BE49-F238E27FC236}">
                  <a16:creationId xmlns:a16="http://schemas.microsoft.com/office/drawing/2014/main" id="{0CE6659A-C429-4C73-69E3-F8BCEA496552}"/>
                </a:ext>
              </a:extLst>
            </p:cNvPr>
            <p:cNvSpPr>
              <a:spLocks/>
            </p:cNvSpPr>
            <p:nvPr/>
          </p:nvSpPr>
          <p:spPr bwMode="auto">
            <a:xfrm>
              <a:off x="4276725" y="3757613"/>
              <a:ext cx="38100" cy="96838"/>
            </a:xfrm>
            <a:custGeom>
              <a:avLst/>
              <a:gdLst>
                <a:gd name="T0" fmla="*/ 124 w 124"/>
                <a:gd name="T1" fmla="*/ 37 h 323"/>
                <a:gd name="T2" fmla="*/ 103 w 124"/>
                <a:gd name="T3" fmla="*/ 126 h 323"/>
                <a:gd name="T4" fmla="*/ 63 w 124"/>
                <a:gd name="T5" fmla="*/ 289 h 323"/>
                <a:gd name="T6" fmla="*/ 47 w 124"/>
                <a:gd name="T7" fmla="*/ 315 h 323"/>
                <a:gd name="T8" fmla="*/ 15 w 124"/>
                <a:gd name="T9" fmla="*/ 315 h 323"/>
                <a:gd name="T10" fmla="*/ 3 w 124"/>
                <a:gd name="T11" fmla="*/ 283 h 323"/>
                <a:gd name="T12" fmla="*/ 35 w 124"/>
                <a:gd name="T13" fmla="*/ 148 h 323"/>
                <a:gd name="T14" fmla="*/ 62 w 124"/>
                <a:gd name="T15" fmla="*/ 35 h 323"/>
                <a:gd name="T16" fmla="*/ 112 w 124"/>
                <a:gd name="T17" fmla="*/ 17 h 323"/>
                <a:gd name="T18" fmla="*/ 124 w 124"/>
                <a:gd name="T19" fmla="*/ 37 h 3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323">
                  <a:moveTo>
                    <a:pt x="124" y="37"/>
                  </a:moveTo>
                  <a:cubicBezTo>
                    <a:pt x="116" y="69"/>
                    <a:pt x="109" y="98"/>
                    <a:pt x="103" y="126"/>
                  </a:cubicBezTo>
                  <a:cubicBezTo>
                    <a:pt x="90" y="181"/>
                    <a:pt x="77" y="235"/>
                    <a:pt x="63" y="289"/>
                  </a:cubicBezTo>
                  <a:cubicBezTo>
                    <a:pt x="61" y="299"/>
                    <a:pt x="55" y="309"/>
                    <a:pt x="47" y="315"/>
                  </a:cubicBezTo>
                  <a:cubicBezTo>
                    <a:pt x="38" y="323"/>
                    <a:pt x="26" y="322"/>
                    <a:pt x="15" y="315"/>
                  </a:cubicBezTo>
                  <a:cubicBezTo>
                    <a:pt x="5" y="307"/>
                    <a:pt x="0" y="296"/>
                    <a:pt x="3" y="283"/>
                  </a:cubicBezTo>
                  <a:cubicBezTo>
                    <a:pt x="14" y="238"/>
                    <a:pt x="24" y="193"/>
                    <a:pt x="35" y="148"/>
                  </a:cubicBezTo>
                  <a:cubicBezTo>
                    <a:pt x="44" y="110"/>
                    <a:pt x="53" y="73"/>
                    <a:pt x="62" y="35"/>
                  </a:cubicBezTo>
                  <a:cubicBezTo>
                    <a:pt x="68" y="10"/>
                    <a:pt x="95" y="0"/>
                    <a:pt x="112" y="17"/>
                  </a:cubicBezTo>
                  <a:cubicBezTo>
                    <a:pt x="118" y="22"/>
                    <a:pt x="120" y="31"/>
                    <a:pt x="124" y="3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1" name="Freeform 28">
              <a:extLst>
                <a:ext uri="{FF2B5EF4-FFF2-40B4-BE49-F238E27FC236}">
                  <a16:creationId xmlns:a16="http://schemas.microsoft.com/office/drawing/2014/main" id="{71BBE0E2-0E0B-59DF-83E3-9C4ADD11CE25}"/>
                </a:ext>
              </a:extLst>
            </p:cNvPr>
            <p:cNvSpPr>
              <a:spLocks/>
            </p:cNvSpPr>
            <p:nvPr/>
          </p:nvSpPr>
          <p:spPr bwMode="auto">
            <a:xfrm>
              <a:off x="4286250" y="3903663"/>
              <a:ext cx="17463" cy="19050"/>
            </a:xfrm>
            <a:custGeom>
              <a:avLst/>
              <a:gdLst>
                <a:gd name="T0" fmla="*/ 32 w 62"/>
                <a:gd name="T1" fmla="*/ 1 h 61"/>
                <a:gd name="T2" fmla="*/ 61 w 62"/>
                <a:gd name="T3" fmla="*/ 32 h 61"/>
                <a:gd name="T4" fmla="*/ 31 w 62"/>
                <a:gd name="T5" fmla="*/ 61 h 61"/>
                <a:gd name="T6" fmla="*/ 0 w 62"/>
                <a:gd name="T7" fmla="*/ 30 h 61"/>
                <a:gd name="T8" fmla="*/ 32 w 62"/>
                <a:gd name="T9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1">
                  <a:moveTo>
                    <a:pt x="32" y="1"/>
                  </a:moveTo>
                  <a:cubicBezTo>
                    <a:pt x="49" y="1"/>
                    <a:pt x="62" y="14"/>
                    <a:pt x="61" y="32"/>
                  </a:cubicBezTo>
                  <a:cubicBezTo>
                    <a:pt x="61" y="48"/>
                    <a:pt x="48" y="61"/>
                    <a:pt x="31" y="61"/>
                  </a:cubicBezTo>
                  <a:cubicBezTo>
                    <a:pt x="15" y="61"/>
                    <a:pt x="0" y="47"/>
                    <a:pt x="0" y="30"/>
                  </a:cubicBezTo>
                  <a:cubicBezTo>
                    <a:pt x="1" y="14"/>
                    <a:pt x="15" y="0"/>
                    <a:pt x="3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2" name="Freeform 29">
              <a:extLst>
                <a:ext uri="{FF2B5EF4-FFF2-40B4-BE49-F238E27FC236}">
                  <a16:creationId xmlns:a16="http://schemas.microsoft.com/office/drawing/2014/main" id="{DB2AB40F-5049-6445-782F-EFC69FA25AB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394200" y="3611563"/>
              <a:ext cx="142875" cy="60325"/>
            </a:xfrm>
            <a:custGeom>
              <a:avLst/>
              <a:gdLst>
                <a:gd name="T0" fmla="*/ 244 w 480"/>
                <a:gd name="T1" fmla="*/ 204 h 204"/>
                <a:gd name="T2" fmla="*/ 107 w 480"/>
                <a:gd name="T3" fmla="*/ 204 h 204"/>
                <a:gd name="T4" fmla="*/ 14 w 480"/>
                <a:gd name="T5" fmla="*/ 135 h 204"/>
                <a:gd name="T6" fmla="*/ 44 w 480"/>
                <a:gd name="T7" fmla="*/ 25 h 204"/>
                <a:gd name="T8" fmla="*/ 110 w 480"/>
                <a:gd name="T9" fmla="*/ 1 h 204"/>
                <a:gd name="T10" fmla="*/ 377 w 480"/>
                <a:gd name="T11" fmla="*/ 1 h 204"/>
                <a:gd name="T12" fmla="*/ 479 w 480"/>
                <a:gd name="T13" fmla="*/ 104 h 204"/>
                <a:gd name="T14" fmla="*/ 376 w 480"/>
                <a:gd name="T15" fmla="*/ 204 h 204"/>
                <a:gd name="T16" fmla="*/ 373 w 480"/>
                <a:gd name="T17" fmla="*/ 204 h 204"/>
                <a:gd name="T18" fmla="*/ 244 w 480"/>
                <a:gd name="T19" fmla="*/ 204 h 204"/>
                <a:gd name="T20" fmla="*/ 244 w 480"/>
                <a:gd name="T21" fmla="*/ 204 h 204"/>
                <a:gd name="T22" fmla="*/ 245 w 480"/>
                <a:gd name="T23" fmla="*/ 61 h 204"/>
                <a:gd name="T24" fmla="*/ 112 w 480"/>
                <a:gd name="T25" fmla="*/ 62 h 204"/>
                <a:gd name="T26" fmla="*/ 69 w 480"/>
                <a:gd name="T27" fmla="*/ 102 h 204"/>
                <a:gd name="T28" fmla="*/ 112 w 480"/>
                <a:gd name="T29" fmla="*/ 143 h 204"/>
                <a:gd name="T30" fmla="*/ 376 w 480"/>
                <a:gd name="T31" fmla="*/ 143 h 204"/>
                <a:gd name="T32" fmla="*/ 415 w 480"/>
                <a:gd name="T33" fmla="*/ 119 h 204"/>
                <a:gd name="T34" fmla="*/ 375 w 480"/>
                <a:gd name="T35" fmla="*/ 62 h 204"/>
                <a:gd name="T36" fmla="*/ 245 w 480"/>
                <a:gd name="T37" fmla="*/ 61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80" h="204">
                  <a:moveTo>
                    <a:pt x="244" y="204"/>
                  </a:moveTo>
                  <a:cubicBezTo>
                    <a:pt x="198" y="204"/>
                    <a:pt x="153" y="204"/>
                    <a:pt x="107" y="204"/>
                  </a:cubicBezTo>
                  <a:cubicBezTo>
                    <a:pt x="65" y="203"/>
                    <a:pt x="28" y="175"/>
                    <a:pt x="14" y="135"/>
                  </a:cubicBezTo>
                  <a:cubicBezTo>
                    <a:pt x="0" y="96"/>
                    <a:pt x="12" y="53"/>
                    <a:pt x="44" y="25"/>
                  </a:cubicBezTo>
                  <a:cubicBezTo>
                    <a:pt x="63" y="9"/>
                    <a:pt x="85" y="1"/>
                    <a:pt x="110" y="1"/>
                  </a:cubicBezTo>
                  <a:cubicBezTo>
                    <a:pt x="199" y="0"/>
                    <a:pt x="288" y="0"/>
                    <a:pt x="377" y="1"/>
                  </a:cubicBezTo>
                  <a:cubicBezTo>
                    <a:pt x="436" y="1"/>
                    <a:pt x="480" y="46"/>
                    <a:pt x="479" y="104"/>
                  </a:cubicBezTo>
                  <a:cubicBezTo>
                    <a:pt x="479" y="160"/>
                    <a:pt x="434" y="203"/>
                    <a:pt x="376" y="204"/>
                  </a:cubicBezTo>
                  <a:cubicBezTo>
                    <a:pt x="375" y="204"/>
                    <a:pt x="374" y="204"/>
                    <a:pt x="373" y="204"/>
                  </a:cubicBezTo>
                  <a:cubicBezTo>
                    <a:pt x="330" y="204"/>
                    <a:pt x="287" y="204"/>
                    <a:pt x="244" y="204"/>
                  </a:cubicBezTo>
                  <a:cubicBezTo>
                    <a:pt x="244" y="204"/>
                    <a:pt x="244" y="204"/>
                    <a:pt x="244" y="204"/>
                  </a:cubicBezTo>
                  <a:close/>
                  <a:moveTo>
                    <a:pt x="245" y="61"/>
                  </a:moveTo>
                  <a:cubicBezTo>
                    <a:pt x="201" y="61"/>
                    <a:pt x="156" y="61"/>
                    <a:pt x="112" y="62"/>
                  </a:cubicBezTo>
                  <a:cubicBezTo>
                    <a:pt x="86" y="62"/>
                    <a:pt x="69" y="80"/>
                    <a:pt x="69" y="102"/>
                  </a:cubicBezTo>
                  <a:cubicBezTo>
                    <a:pt x="69" y="125"/>
                    <a:pt x="87" y="143"/>
                    <a:pt x="112" y="143"/>
                  </a:cubicBezTo>
                  <a:cubicBezTo>
                    <a:pt x="200" y="144"/>
                    <a:pt x="288" y="144"/>
                    <a:pt x="376" y="143"/>
                  </a:cubicBezTo>
                  <a:cubicBezTo>
                    <a:pt x="393" y="143"/>
                    <a:pt x="408" y="136"/>
                    <a:pt x="415" y="119"/>
                  </a:cubicBezTo>
                  <a:cubicBezTo>
                    <a:pt x="428" y="91"/>
                    <a:pt x="408" y="62"/>
                    <a:pt x="375" y="62"/>
                  </a:cubicBezTo>
                  <a:cubicBezTo>
                    <a:pt x="332" y="61"/>
                    <a:pt x="288" y="61"/>
                    <a:pt x="245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3" name="Freeform 30">
              <a:extLst>
                <a:ext uri="{FF2B5EF4-FFF2-40B4-BE49-F238E27FC236}">
                  <a16:creationId xmlns:a16="http://schemas.microsoft.com/office/drawing/2014/main" id="{69F98421-3578-F8B5-C47D-4806CD006CD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91013" y="3611563"/>
              <a:ext cx="60325" cy="60325"/>
            </a:xfrm>
            <a:custGeom>
              <a:avLst/>
              <a:gdLst>
                <a:gd name="T0" fmla="*/ 203 w 203"/>
                <a:gd name="T1" fmla="*/ 102 h 204"/>
                <a:gd name="T2" fmla="*/ 101 w 203"/>
                <a:gd name="T3" fmla="*/ 204 h 204"/>
                <a:gd name="T4" fmla="*/ 0 w 203"/>
                <a:gd name="T5" fmla="*/ 103 h 204"/>
                <a:gd name="T6" fmla="*/ 102 w 203"/>
                <a:gd name="T7" fmla="*/ 1 h 204"/>
                <a:gd name="T8" fmla="*/ 203 w 203"/>
                <a:gd name="T9" fmla="*/ 102 h 204"/>
                <a:gd name="T10" fmla="*/ 143 w 203"/>
                <a:gd name="T11" fmla="*/ 103 h 204"/>
                <a:gd name="T12" fmla="*/ 102 w 203"/>
                <a:gd name="T13" fmla="*/ 62 h 204"/>
                <a:gd name="T14" fmla="*/ 61 w 203"/>
                <a:gd name="T15" fmla="*/ 101 h 204"/>
                <a:gd name="T16" fmla="*/ 101 w 203"/>
                <a:gd name="T17" fmla="*/ 143 h 204"/>
                <a:gd name="T18" fmla="*/ 143 w 203"/>
                <a:gd name="T19" fmla="*/ 103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04">
                  <a:moveTo>
                    <a:pt x="203" y="102"/>
                  </a:moveTo>
                  <a:cubicBezTo>
                    <a:pt x="203" y="158"/>
                    <a:pt x="158" y="204"/>
                    <a:pt x="101" y="204"/>
                  </a:cubicBezTo>
                  <a:cubicBezTo>
                    <a:pt x="46" y="204"/>
                    <a:pt x="1" y="158"/>
                    <a:pt x="0" y="103"/>
                  </a:cubicBezTo>
                  <a:cubicBezTo>
                    <a:pt x="0" y="47"/>
                    <a:pt x="46" y="0"/>
                    <a:pt x="102" y="1"/>
                  </a:cubicBezTo>
                  <a:cubicBezTo>
                    <a:pt x="157" y="1"/>
                    <a:pt x="203" y="46"/>
                    <a:pt x="203" y="102"/>
                  </a:cubicBezTo>
                  <a:close/>
                  <a:moveTo>
                    <a:pt x="143" y="103"/>
                  </a:moveTo>
                  <a:cubicBezTo>
                    <a:pt x="143" y="80"/>
                    <a:pt x="124" y="62"/>
                    <a:pt x="102" y="62"/>
                  </a:cubicBezTo>
                  <a:cubicBezTo>
                    <a:pt x="80" y="61"/>
                    <a:pt x="62" y="79"/>
                    <a:pt x="61" y="101"/>
                  </a:cubicBezTo>
                  <a:cubicBezTo>
                    <a:pt x="61" y="124"/>
                    <a:pt x="78" y="143"/>
                    <a:pt x="101" y="143"/>
                  </a:cubicBezTo>
                  <a:cubicBezTo>
                    <a:pt x="123" y="144"/>
                    <a:pt x="142" y="125"/>
                    <a:pt x="143" y="10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4" name="Freeform 31">
              <a:extLst>
                <a:ext uri="{FF2B5EF4-FFF2-40B4-BE49-F238E27FC236}">
                  <a16:creationId xmlns:a16="http://schemas.microsoft.com/office/drawing/2014/main" id="{EDE30CE6-D08E-84BD-C385-A89A148A05B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213225" y="3611563"/>
              <a:ext cx="60325" cy="60325"/>
            </a:xfrm>
            <a:custGeom>
              <a:avLst/>
              <a:gdLst>
                <a:gd name="T0" fmla="*/ 203 w 203"/>
                <a:gd name="T1" fmla="*/ 102 h 204"/>
                <a:gd name="T2" fmla="*/ 101 w 203"/>
                <a:gd name="T3" fmla="*/ 204 h 204"/>
                <a:gd name="T4" fmla="*/ 1 w 203"/>
                <a:gd name="T5" fmla="*/ 103 h 204"/>
                <a:gd name="T6" fmla="*/ 102 w 203"/>
                <a:gd name="T7" fmla="*/ 1 h 204"/>
                <a:gd name="T8" fmla="*/ 203 w 203"/>
                <a:gd name="T9" fmla="*/ 102 h 204"/>
                <a:gd name="T10" fmla="*/ 142 w 203"/>
                <a:gd name="T11" fmla="*/ 102 h 204"/>
                <a:gd name="T12" fmla="*/ 101 w 203"/>
                <a:gd name="T13" fmla="*/ 62 h 204"/>
                <a:gd name="T14" fmla="*/ 61 w 203"/>
                <a:gd name="T15" fmla="*/ 102 h 204"/>
                <a:gd name="T16" fmla="*/ 102 w 203"/>
                <a:gd name="T17" fmla="*/ 143 h 204"/>
                <a:gd name="T18" fmla="*/ 142 w 203"/>
                <a:gd name="T19" fmla="*/ 10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3" h="204">
                  <a:moveTo>
                    <a:pt x="203" y="102"/>
                  </a:moveTo>
                  <a:cubicBezTo>
                    <a:pt x="203" y="158"/>
                    <a:pt x="158" y="204"/>
                    <a:pt x="101" y="204"/>
                  </a:cubicBezTo>
                  <a:cubicBezTo>
                    <a:pt x="46" y="204"/>
                    <a:pt x="1" y="158"/>
                    <a:pt x="1" y="103"/>
                  </a:cubicBezTo>
                  <a:cubicBezTo>
                    <a:pt x="0" y="46"/>
                    <a:pt x="46" y="0"/>
                    <a:pt x="102" y="1"/>
                  </a:cubicBezTo>
                  <a:cubicBezTo>
                    <a:pt x="158" y="1"/>
                    <a:pt x="203" y="46"/>
                    <a:pt x="203" y="102"/>
                  </a:cubicBezTo>
                  <a:close/>
                  <a:moveTo>
                    <a:pt x="142" y="102"/>
                  </a:moveTo>
                  <a:cubicBezTo>
                    <a:pt x="142" y="79"/>
                    <a:pt x="123" y="61"/>
                    <a:pt x="101" y="62"/>
                  </a:cubicBezTo>
                  <a:cubicBezTo>
                    <a:pt x="78" y="62"/>
                    <a:pt x="61" y="80"/>
                    <a:pt x="61" y="102"/>
                  </a:cubicBezTo>
                  <a:cubicBezTo>
                    <a:pt x="61" y="125"/>
                    <a:pt x="80" y="144"/>
                    <a:pt x="102" y="143"/>
                  </a:cubicBezTo>
                  <a:cubicBezTo>
                    <a:pt x="125" y="143"/>
                    <a:pt x="143" y="124"/>
                    <a:pt x="142" y="10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5" name="Freeform 32">
              <a:extLst>
                <a:ext uri="{FF2B5EF4-FFF2-40B4-BE49-F238E27FC236}">
                  <a16:creationId xmlns:a16="http://schemas.microsoft.com/office/drawing/2014/main" id="{6BCAED2A-9550-EA96-56CC-B6E1FC37FE4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446588" y="3838575"/>
              <a:ext cx="109538" cy="111125"/>
            </a:xfrm>
            <a:custGeom>
              <a:avLst/>
              <a:gdLst>
                <a:gd name="T0" fmla="*/ 0 w 370"/>
                <a:gd name="T1" fmla="*/ 185 h 370"/>
                <a:gd name="T2" fmla="*/ 185 w 370"/>
                <a:gd name="T3" fmla="*/ 0 h 370"/>
                <a:gd name="T4" fmla="*/ 370 w 370"/>
                <a:gd name="T5" fmla="*/ 185 h 370"/>
                <a:gd name="T6" fmla="*/ 185 w 370"/>
                <a:gd name="T7" fmla="*/ 370 h 370"/>
                <a:gd name="T8" fmla="*/ 0 w 370"/>
                <a:gd name="T9" fmla="*/ 185 h 370"/>
                <a:gd name="T10" fmla="*/ 61 w 370"/>
                <a:gd name="T11" fmla="*/ 185 h 370"/>
                <a:gd name="T12" fmla="*/ 184 w 370"/>
                <a:gd name="T13" fmla="*/ 309 h 370"/>
                <a:gd name="T14" fmla="*/ 309 w 370"/>
                <a:gd name="T15" fmla="*/ 185 h 370"/>
                <a:gd name="T16" fmla="*/ 184 w 370"/>
                <a:gd name="T17" fmla="*/ 61 h 370"/>
                <a:gd name="T18" fmla="*/ 61 w 370"/>
                <a:gd name="T19" fmla="*/ 185 h 3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70" h="370">
                  <a:moveTo>
                    <a:pt x="0" y="185"/>
                  </a:moveTo>
                  <a:cubicBezTo>
                    <a:pt x="0" y="83"/>
                    <a:pt x="83" y="0"/>
                    <a:pt x="185" y="0"/>
                  </a:cubicBezTo>
                  <a:cubicBezTo>
                    <a:pt x="287" y="0"/>
                    <a:pt x="370" y="84"/>
                    <a:pt x="370" y="185"/>
                  </a:cubicBezTo>
                  <a:cubicBezTo>
                    <a:pt x="369" y="286"/>
                    <a:pt x="286" y="369"/>
                    <a:pt x="185" y="370"/>
                  </a:cubicBezTo>
                  <a:cubicBezTo>
                    <a:pt x="83" y="370"/>
                    <a:pt x="0" y="287"/>
                    <a:pt x="0" y="185"/>
                  </a:cubicBezTo>
                  <a:close/>
                  <a:moveTo>
                    <a:pt x="61" y="185"/>
                  </a:moveTo>
                  <a:cubicBezTo>
                    <a:pt x="61" y="253"/>
                    <a:pt x="116" y="309"/>
                    <a:pt x="184" y="309"/>
                  </a:cubicBezTo>
                  <a:cubicBezTo>
                    <a:pt x="252" y="309"/>
                    <a:pt x="308" y="254"/>
                    <a:pt x="309" y="185"/>
                  </a:cubicBezTo>
                  <a:cubicBezTo>
                    <a:pt x="310" y="117"/>
                    <a:pt x="253" y="61"/>
                    <a:pt x="184" y="61"/>
                  </a:cubicBezTo>
                  <a:cubicBezTo>
                    <a:pt x="116" y="61"/>
                    <a:pt x="60" y="116"/>
                    <a:pt x="61" y="18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86" name="Group 585">
            <a:extLst>
              <a:ext uri="{FF2B5EF4-FFF2-40B4-BE49-F238E27FC236}">
                <a16:creationId xmlns:a16="http://schemas.microsoft.com/office/drawing/2014/main" id="{86A152CA-3A30-6AB2-8815-84C734A82090}"/>
              </a:ext>
            </a:extLst>
          </p:cNvPr>
          <p:cNvGrpSpPr/>
          <p:nvPr/>
        </p:nvGrpSpPr>
        <p:grpSpPr>
          <a:xfrm>
            <a:off x="7417013" y="4947365"/>
            <a:ext cx="444500" cy="468313"/>
            <a:chOff x="4743450" y="3543300"/>
            <a:chExt cx="444500" cy="468313"/>
          </a:xfrm>
          <a:solidFill>
            <a:srgbClr val="43266B"/>
          </a:solidFill>
        </p:grpSpPr>
        <p:sp>
          <p:nvSpPr>
            <p:cNvPr id="587" name="Freeform 33">
              <a:extLst>
                <a:ext uri="{FF2B5EF4-FFF2-40B4-BE49-F238E27FC236}">
                  <a16:creationId xmlns:a16="http://schemas.microsoft.com/office/drawing/2014/main" id="{45D42031-00A1-2B48-6C5F-A313FAAAF79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743450" y="3543300"/>
              <a:ext cx="444500" cy="468313"/>
            </a:xfrm>
            <a:custGeom>
              <a:avLst/>
              <a:gdLst>
                <a:gd name="T0" fmla="*/ 1079 w 1495"/>
                <a:gd name="T1" fmla="*/ 1525 h 1573"/>
                <a:gd name="T2" fmla="*/ 409 w 1495"/>
                <a:gd name="T3" fmla="*/ 1526 h 1573"/>
                <a:gd name="T4" fmla="*/ 488 w 1495"/>
                <a:gd name="T5" fmla="*/ 1430 h 1573"/>
                <a:gd name="T6" fmla="*/ 48 w 1495"/>
                <a:gd name="T7" fmla="*/ 703 h 1573"/>
                <a:gd name="T8" fmla="*/ 0 w 1495"/>
                <a:gd name="T9" fmla="*/ 300 h 1573"/>
                <a:gd name="T10" fmla="*/ 876 w 1495"/>
                <a:gd name="T11" fmla="*/ 181 h 1573"/>
                <a:gd name="T12" fmla="*/ 1447 w 1495"/>
                <a:gd name="T13" fmla="*/ 612 h 1573"/>
                <a:gd name="T14" fmla="*/ 1309 w 1495"/>
                <a:gd name="T15" fmla="*/ 1430 h 1573"/>
                <a:gd name="T16" fmla="*/ 97 w 1495"/>
                <a:gd name="T17" fmla="*/ 710 h 1573"/>
                <a:gd name="T18" fmla="*/ 170 w 1495"/>
                <a:gd name="T19" fmla="*/ 1382 h 1573"/>
                <a:gd name="T20" fmla="*/ 1392 w 1495"/>
                <a:gd name="T21" fmla="*/ 704 h 1573"/>
                <a:gd name="T22" fmla="*/ 1344 w 1495"/>
                <a:gd name="T23" fmla="*/ 750 h 1573"/>
                <a:gd name="T24" fmla="*/ 201 w 1495"/>
                <a:gd name="T25" fmla="*/ 1238 h 1573"/>
                <a:gd name="T26" fmla="*/ 144 w 1495"/>
                <a:gd name="T27" fmla="*/ 710 h 1573"/>
                <a:gd name="T28" fmla="*/ 288 w 1495"/>
                <a:gd name="T29" fmla="*/ 951 h 1573"/>
                <a:gd name="T30" fmla="*/ 529 w 1495"/>
                <a:gd name="T31" fmla="*/ 1189 h 1573"/>
                <a:gd name="T32" fmla="*/ 720 w 1495"/>
                <a:gd name="T33" fmla="*/ 1189 h 1573"/>
                <a:gd name="T34" fmla="*/ 945 w 1495"/>
                <a:gd name="T35" fmla="*/ 758 h 1573"/>
                <a:gd name="T36" fmla="*/ 624 w 1495"/>
                <a:gd name="T37" fmla="*/ 710 h 1573"/>
                <a:gd name="T38" fmla="*/ 479 w 1495"/>
                <a:gd name="T39" fmla="*/ 802 h 1573"/>
                <a:gd name="T40" fmla="*/ 193 w 1495"/>
                <a:gd name="T41" fmla="*/ 711 h 1573"/>
                <a:gd name="T42" fmla="*/ 839 w 1495"/>
                <a:gd name="T43" fmla="*/ 230 h 1573"/>
                <a:gd name="T44" fmla="*/ 122 w 1495"/>
                <a:gd name="T45" fmla="*/ 230 h 1573"/>
                <a:gd name="T46" fmla="*/ 54 w 1495"/>
                <a:gd name="T47" fmla="*/ 620 h 1573"/>
                <a:gd name="T48" fmla="*/ 343 w 1495"/>
                <a:gd name="T49" fmla="*/ 308 h 1573"/>
                <a:gd name="T50" fmla="*/ 468 w 1495"/>
                <a:gd name="T51" fmla="*/ 485 h 1573"/>
                <a:gd name="T52" fmla="*/ 669 w 1495"/>
                <a:gd name="T53" fmla="*/ 372 h 1573"/>
                <a:gd name="T54" fmla="*/ 838 w 1495"/>
                <a:gd name="T55" fmla="*/ 661 h 1573"/>
                <a:gd name="T56" fmla="*/ 961 w 1495"/>
                <a:gd name="T57" fmla="*/ 1189 h 1573"/>
                <a:gd name="T58" fmla="*/ 1200 w 1495"/>
                <a:gd name="T59" fmla="*/ 999 h 1573"/>
                <a:gd name="T60" fmla="*/ 1295 w 1495"/>
                <a:gd name="T61" fmla="*/ 765 h 1573"/>
                <a:gd name="T62" fmla="*/ 1129 w 1495"/>
                <a:gd name="T63" fmla="*/ 134 h 1573"/>
                <a:gd name="T64" fmla="*/ 1440 w 1495"/>
                <a:gd name="T65" fmla="*/ 447 h 1573"/>
                <a:gd name="T66" fmla="*/ 389 w 1495"/>
                <a:gd name="T67" fmla="*/ 663 h 1573"/>
                <a:gd name="T68" fmla="*/ 497 w 1495"/>
                <a:gd name="T69" fmla="*/ 757 h 1573"/>
                <a:gd name="T70" fmla="*/ 601 w 1495"/>
                <a:gd name="T71" fmla="*/ 662 h 1573"/>
                <a:gd name="T72" fmla="*/ 817 w 1495"/>
                <a:gd name="T73" fmla="*/ 1189 h 1573"/>
                <a:gd name="T74" fmla="*/ 817 w 1495"/>
                <a:gd name="T75" fmla="*/ 807 h 1573"/>
                <a:gd name="T76" fmla="*/ 935 w 1495"/>
                <a:gd name="T77" fmla="*/ 1431 h 1573"/>
                <a:gd name="T78" fmla="*/ 372 w 1495"/>
                <a:gd name="T79" fmla="*/ 558 h 1573"/>
                <a:gd name="T80" fmla="*/ 333 w 1495"/>
                <a:gd name="T81" fmla="*/ 660 h 1573"/>
                <a:gd name="T82" fmla="*/ 671 w 1495"/>
                <a:gd name="T83" fmla="*/ 903 h 1573"/>
                <a:gd name="T84" fmla="*/ 576 w 1495"/>
                <a:gd name="T85" fmla="*/ 1189 h 1573"/>
                <a:gd name="T86" fmla="*/ 431 w 1495"/>
                <a:gd name="T87" fmla="*/ 999 h 1573"/>
                <a:gd name="T88" fmla="*/ 343 w 1495"/>
                <a:gd name="T89" fmla="*/ 1190 h 1573"/>
                <a:gd name="T90" fmla="*/ 336 w 1495"/>
                <a:gd name="T91" fmla="*/ 398 h 1573"/>
                <a:gd name="T92" fmla="*/ 265 w 1495"/>
                <a:gd name="T93" fmla="*/ 470 h 1573"/>
                <a:gd name="T94" fmla="*/ 552 w 1495"/>
                <a:gd name="T95" fmla="*/ 326 h 1573"/>
                <a:gd name="T96" fmla="*/ 1151 w 1495"/>
                <a:gd name="T97" fmla="*/ 1189 h 1573"/>
                <a:gd name="T98" fmla="*/ 1057 w 1495"/>
                <a:gd name="T99" fmla="*/ 1189 h 15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495" h="1573">
                  <a:moveTo>
                    <a:pt x="984" y="1430"/>
                  </a:moveTo>
                  <a:cubicBezTo>
                    <a:pt x="984" y="1463"/>
                    <a:pt x="984" y="1493"/>
                    <a:pt x="984" y="1525"/>
                  </a:cubicBezTo>
                  <a:cubicBezTo>
                    <a:pt x="1016" y="1525"/>
                    <a:pt x="1047" y="1525"/>
                    <a:pt x="1079" y="1525"/>
                  </a:cubicBezTo>
                  <a:cubicBezTo>
                    <a:pt x="1079" y="1542"/>
                    <a:pt x="1079" y="1557"/>
                    <a:pt x="1079" y="1573"/>
                  </a:cubicBezTo>
                  <a:cubicBezTo>
                    <a:pt x="856" y="1573"/>
                    <a:pt x="633" y="1573"/>
                    <a:pt x="409" y="1573"/>
                  </a:cubicBezTo>
                  <a:cubicBezTo>
                    <a:pt x="409" y="1558"/>
                    <a:pt x="409" y="1543"/>
                    <a:pt x="409" y="1526"/>
                  </a:cubicBezTo>
                  <a:cubicBezTo>
                    <a:pt x="440" y="1526"/>
                    <a:pt x="471" y="1526"/>
                    <a:pt x="503" y="1526"/>
                  </a:cubicBezTo>
                  <a:cubicBezTo>
                    <a:pt x="503" y="1494"/>
                    <a:pt x="503" y="1463"/>
                    <a:pt x="503" y="1430"/>
                  </a:cubicBezTo>
                  <a:cubicBezTo>
                    <a:pt x="498" y="1430"/>
                    <a:pt x="493" y="1430"/>
                    <a:pt x="488" y="1430"/>
                  </a:cubicBezTo>
                  <a:cubicBezTo>
                    <a:pt x="384" y="1430"/>
                    <a:pt x="280" y="1430"/>
                    <a:pt x="176" y="1430"/>
                  </a:cubicBezTo>
                  <a:cubicBezTo>
                    <a:pt x="99" y="1430"/>
                    <a:pt x="48" y="1379"/>
                    <a:pt x="48" y="1302"/>
                  </a:cubicBezTo>
                  <a:cubicBezTo>
                    <a:pt x="48" y="1102"/>
                    <a:pt x="48" y="903"/>
                    <a:pt x="48" y="703"/>
                  </a:cubicBezTo>
                  <a:cubicBezTo>
                    <a:pt x="48" y="691"/>
                    <a:pt x="46" y="684"/>
                    <a:pt x="37" y="675"/>
                  </a:cubicBezTo>
                  <a:cubicBezTo>
                    <a:pt x="13" y="653"/>
                    <a:pt x="0" y="624"/>
                    <a:pt x="0" y="591"/>
                  </a:cubicBezTo>
                  <a:cubicBezTo>
                    <a:pt x="0" y="494"/>
                    <a:pt x="0" y="397"/>
                    <a:pt x="0" y="300"/>
                  </a:cubicBezTo>
                  <a:cubicBezTo>
                    <a:pt x="1" y="233"/>
                    <a:pt x="54" y="182"/>
                    <a:pt x="123" y="182"/>
                  </a:cubicBezTo>
                  <a:cubicBezTo>
                    <a:pt x="353" y="182"/>
                    <a:pt x="582" y="182"/>
                    <a:pt x="812" y="182"/>
                  </a:cubicBezTo>
                  <a:cubicBezTo>
                    <a:pt x="833" y="182"/>
                    <a:pt x="856" y="187"/>
                    <a:pt x="876" y="181"/>
                  </a:cubicBezTo>
                  <a:cubicBezTo>
                    <a:pt x="895" y="175"/>
                    <a:pt x="911" y="158"/>
                    <a:pt x="929" y="147"/>
                  </a:cubicBezTo>
                  <a:cubicBezTo>
                    <a:pt x="1148" y="0"/>
                    <a:pt x="1448" y="134"/>
                    <a:pt x="1484" y="395"/>
                  </a:cubicBezTo>
                  <a:cubicBezTo>
                    <a:pt x="1495" y="471"/>
                    <a:pt x="1482" y="544"/>
                    <a:pt x="1447" y="612"/>
                  </a:cubicBezTo>
                  <a:cubicBezTo>
                    <a:pt x="1443" y="620"/>
                    <a:pt x="1440" y="630"/>
                    <a:pt x="1440" y="639"/>
                  </a:cubicBezTo>
                  <a:cubicBezTo>
                    <a:pt x="1440" y="859"/>
                    <a:pt x="1440" y="1079"/>
                    <a:pt x="1440" y="1299"/>
                  </a:cubicBezTo>
                  <a:cubicBezTo>
                    <a:pt x="1440" y="1380"/>
                    <a:pt x="1390" y="1430"/>
                    <a:pt x="1309" y="1430"/>
                  </a:cubicBezTo>
                  <a:cubicBezTo>
                    <a:pt x="1207" y="1430"/>
                    <a:pt x="1104" y="1430"/>
                    <a:pt x="1002" y="1430"/>
                  </a:cubicBezTo>
                  <a:cubicBezTo>
                    <a:pt x="997" y="1430"/>
                    <a:pt x="991" y="1430"/>
                    <a:pt x="984" y="1430"/>
                  </a:cubicBezTo>
                  <a:close/>
                  <a:moveTo>
                    <a:pt x="97" y="710"/>
                  </a:moveTo>
                  <a:cubicBezTo>
                    <a:pt x="97" y="712"/>
                    <a:pt x="96" y="716"/>
                    <a:pt x="96" y="719"/>
                  </a:cubicBezTo>
                  <a:cubicBezTo>
                    <a:pt x="96" y="915"/>
                    <a:pt x="96" y="1112"/>
                    <a:pt x="96" y="1308"/>
                  </a:cubicBezTo>
                  <a:cubicBezTo>
                    <a:pt x="96" y="1351"/>
                    <a:pt x="127" y="1382"/>
                    <a:pt x="170" y="1382"/>
                  </a:cubicBezTo>
                  <a:cubicBezTo>
                    <a:pt x="553" y="1382"/>
                    <a:pt x="935" y="1382"/>
                    <a:pt x="1317" y="1382"/>
                  </a:cubicBezTo>
                  <a:cubicBezTo>
                    <a:pt x="1361" y="1382"/>
                    <a:pt x="1392" y="1351"/>
                    <a:pt x="1392" y="1307"/>
                  </a:cubicBezTo>
                  <a:cubicBezTo>
                    <a:pt x="1392" y="1106"/>
                    <a:pt x="1392" y="905"/>
                    <a:pt x="1392" y="704"/>
                  </a:cubicBezTo>
                  <a:cubicBezTo>
                    <a:pt x="1392" y="701"/>
                    <a:pt x="1391" y="697"/>
                    <a:pt x="1391" y="693"/>
                  </a:cubicBezTo>
                  <a:cubicBezTo>
                    <a:pt x="1378" y="704"/>
                    <a:pt x="1368" y="715"/>
                    <a:pt x="1356" y="723"/>
                  </a:cubicBezTo>
                  <a:cubicBezTo>
                    <a:pt x="1346" y="731"/>
                    <a:pt x="1344" y="739"/>
                    <a:pt x="1344" y="750"/>
                  </a:cubicBezTo>
                  <a:cubicBezTo>
                    <a:pt x="1344" y="894"/>
                    <a:pt x="1344" y="1038"/>
                    <a:pt x="1344" y="1182"/>
                  </a:cubicBezTo>
                  <a:cubicBezTo>
                    <a:pt x="1344" y="1220"/>
                    <a:pt x="1326" y="1238"/>
                    <a:pt x="1288" y="1238"/>
                  </a:cubicBezTo>
                  <a:cubicBezTo>
                    <a:pt x="926" y="1238"/>
                    <a:pt x="563" y="1238"/>
                    <a:pt x="201" y="1238"/>
                  </a:cubicBezTo>
                  <a:cubicBezTo>
                    <a:pt x="162" y="1238"/>
                    <a:pt x="144" y="1220"/>
                    <a:pt x="144" y="1181"/>
                  </a:cubicBezTo>
                  <a:cubicBezTo>
                    <a:pt x="144" y="1030"/>
                    <a:pt x="144" y="879"/>
                    <a:pt x="144" y="728"/>
                  </a:cubicBezTo>
                  <a:cubicBezTo>
                    <a:pt x="144" y="722"/>
                    <a:pt x="144" y="717"/>
                    <a:pt x="144" y="710"/>
                  </a:cubicBezTo>
                  <a:cubicBezTo>
                    <a:pt x="127" y="710"/>
                    <a:pt x="112" y="710"/>
                    <a:pt x="97" y="710"/>
                  </a:cubicBezTo>
                  <a:close/>
                  <a:moveTo>
                    <a:pt x="288" y="1190"/>
                  </a:moveTo>
                  <a:cubicBezTo>
                    <a:pt x="288" y="1109"/>
                    <a:pt x="288" y="1030"/>
                    <a:pt x="288" y="951"/>
                  </a:cubicBezTo>
                  <a:cubicBezTo>
                    <a:pt x="353" y="951"/>
                    <a:pt x="416" y="951"/>
                    <a:pt x="480" y="951"/>
                  </a:cubicBezTo>
                  <a:cubicBezTo>
                    <a:pt x="480" y="1031"/>
                    <a:pt x="480" y="1110"/>
                    <a:pt x="480" y="1189"/>
                  </a:cubicBezTo>
                  <a:cubicBezTo>
                    <a:pt x="497" y="1189"/>
                    <a:pt x="512" y="1189"/>
                    <a:pt x="529" y="1189"/>
                  </a:cubicBezTo>
                  <a:cubicBezTo>
                    <a:pt x="529" y="1077"/>
                    <a:pt x="529" y="966"/>
                    <a:pt x="529" y="855"/>
                  </a:cubicBezTo>
                  <a:cubicBezTo>
                    <a:pt x="593" y="855"/>
                    <a:pt x="656" y="855"/>
                    <a:pt x="720" y="855"/>
                  </a:cubicBezTo>
                  <a:cubicBezTo>
                    <a:pt x="720" y="967"/>
                    <a:pt x="720" y="1078"/>
                    <a:pt x="720" y="1189"/>
                  </a:cubicBezTo>
                  <a:cubicBezTo>
                    <a:pt x="737" y="1189"/>
                    <a:pt x="752" y="1189"/>
                    <a:pt x="769" y="1189"/>
                  </a:cubicBezTo>
                  <a:cubicBezTo>
                    <a:pt x="769" y="1045"/>
                    <a:pt x="769" y="902"/>
                    <a:pt x="769" y="758"/>
                  </a:cubicBezTo>
                  <a:cubicBezTo>
                    <a:pt x="828" y="758"/>
                    <a:pt x="886" y="758"/>
                    <a:pt x="945" y="758"/>
                  </a:cubicBezTo>
                  <a:cubicBezTo>
                    <a:pt x="925" y="742"/>
                    <a:pt x="906" y="727"/>
                    <a:pt x="887" y="713"/>
                  </a:cubicBezTo>
                  <a:cubicBezTo>
                    <a:pt x="884" y="711"/>
                    <a:pt x="878" y="710"/>
                    <a:pt x="873" y="710"/>
                  </a:cubicBezTo>
                  <a:cubicBezTo>
                    <a:pt x="790" y="710"/>
                    <a:pt x="707" y="710"/>
                    <a:pt x="624" y="710"/>
                  </a:cubicBezTo>
                  <a:cubicBezTo>
                    <a:pt x="618" y="710"/>
                    <a:pt x="609" y="715"/>
                    <a:pt x="605" y="720"/>
                  </a:cubicBezTo>
                  <a:cubicBezTo>
                    <a:pt x="589" y="740"/>
                    <a:pt x="574" y="761"/>
                    <a:pt x="558" y="781"/>
                  </a:cubicBezTo>
                  <a:cubicBezTo>
                    <a:pt x="539" y="804"/>
                    <a:pt x="508" y="812"/>
                    <a:pt x="479" y="802"/>
                  </a:cubicBezTo>
                  <a:cubicBezTo>
                    <a:pt x="451" y="791"/>
                    <a:pt x="433" y="765"/>
                    <a:pt x="432" y="735"/>
                  </a:cubicBezTo>
                  <a:cubicBezTo>
                    <a:pt x="432" y="727"/>
                    <a:pt x="432" y="719"/>
                    <a:pt x="432" y="711"/>
                  </a:cubicBezTo>
                  <a:cubicBezTo>
                    <a:pt x="351" y="711"/>
                    <a:pt x="272" y="711"/>
                    <a:pt x="193" y="711"/>
                  </a:cubicBezTo>
                  <a:cubicBezTo>
                    <a:pt x="193" y="871"/>
                    <a:pt x="193" y="1030"/>
                    <a:pt x="193" y="1190"/>
                  </a:cubicBezTo>
                  <a:cubicBezTo>
                    <a:pt x="225" y="1190"/>
                    <a:pt x="255" y="1190"/>
                    <a:pt x="288" y="1190"/>
                  </a:cubicBezTo>
                  <a:close/>
                  <a:moveTo>
                    <a:pt x="839" y="230"/>
                  </a:moveTo>
                  <a:cubicBezTo>
                    <a:pt x="832" y="230"/>
                    <a:pt x="827" y="230"/>
                    <a:pt x="821" y="230"/>
                  </a:cubicBezTo>
                  <a:cubicBezTo>
                    <a:pt x="673" y="230"/>
                    <a:pt x="525" y="230"/>
                    <a:pt x="377" y="230"/>
                  </a:cubicBezTo>
                  <a:cubicBezTo>
                    <a:pt x="292" y="230"/>
                    <a:pt x="207" y="230"/>
                    <a:pt x="122" y="230"/>
                  </a:cubicBezTo>
                  <a:cubicBezTo>
                    <a:pt x="81" y="230"/>
                    <a:pt x="49" y="260"/>
                    <a:pt x="48" y="299"/>
                  </a:cubicBezTo>
                  <a:cubicBezTo>
                    <a:pt x="48" y="397"/>
                    <a:pt x="48" y="495"/>
                    <a:pt x="48" y="593"/>
                  </a:cubicBezTo>
                  <a:cubicBezTo>
                    <a:pt x="48" y="602"/>
                    <a:pt x="52" y="611"/>
                    <a:pt x="54" y="620"/>
                  </a:cubicBezTo>
                  <a:cubicBezTo>
                    <a:pt x="80" y="558"/>
                    <a:pt x="121" y="513"/>
                    <a:pt x="181" y="486"/>
                  </a:cubicBezTo>
                  <a:cubicBezTo>
                    <a:pt x="131" y="417"/>
                    <a:pt x="133" y="355"/>
                    <a:pt x="184" y="308"/>
                  </a:cubicBezTo>
                  <a:cubicBezTo>
                    <a:pt x="229" y="268"/>
                    <a:pt x="298" y="268"/>
                    <a:pt x="343" y="308"/>
                  </a:cubicBezTo>
                  <a:cubicBezTo>
                    <a:pt x="395" y="354"/>
                    <a:pt x="396" y="415"/>
                    <a:pt x="348" y="485"/>
                  </a:cubicBezTo>
                  <a:cubicBezTo>
                    <a:pt x="368" y="498"/>
                    <a:pt x="389" y="511"/>
                    <a:pt x="408" y="523"/>
                  </a:cubicBezTo>
                  <a:cubicBezTo>
                    <a:pt x="428" y="510"/>
                    <a:pt x="448" y="497"/>
                    <a:pt x="468" y="485"/>
                  </a:cubicBezTo>
                  <a:cubicBezTo>
                    <a:pt x="421" y="424"/>
                    <a:pt x="420" y="362"/>
                    <a:pt x="466" y="314"/>
                  </a:cubicBezTo>
                  <a:cubicBezTo>
                    <a:pt x="508" y="271"/>
                    <a:pt x="575" y="266"/>
                    <a:pt x="623" y="302"/>
                  </a:cubicBezTo>
                  <a:cubicBezTo>
                    <a:pt x="647" y="320"/>
                    <a:pt x="663" y="343"/>
                    <a:pt x="669" y="372"/>
                  </a:cubicBezTo>
                  <a:cubicBezTo>
                    <a:pt x="679" y="416"/>
                    <a:pt x="664" y="453"/>
                    <a:pt x="634" y="486"/>
                  </a:cubicBezTo>
                  <a:cubicBezTo>
                    <a:pt x="711" y="522"/>
                    <a:pt x="755" y="580"/>
                    <a:pt x="767" y="661"/>
                  </a:cubicBezTo>
                  <a:cubicBezTo>
                    <a:pt x="792" y="661"/>
                    <a:pt x="815" y="661"/>
                    <a:pt x="838" y="661"/>
                  </a:cubicBezTo>
                  <a:cubicBezTo>
                    <a:pt x="744" y="517"/>
                    <a:pt x="744" y="375"/>
                    <a:pt x="839" y="230"/>
                  </a:cubicBezTo>
                  <a:close/>
                  <a:moveTo>
                    <a:pt x="961" y="765"/>
                  </a:moveTo>
                  <a:cubicBezTo>
                    <a:pt x="961" y="908"/>
                    <a:pt x="961" y="1049"/>
                    <a:pt x="961" y="1189"/>
                  </a:cubicBezTo>
                  <a:cubicBezTo>
                    <a:pt x="977" y="1189"/>
                    <a:pt x="992" y="1189"/>
                    <a:pt x="1008" y="1189"/>
                  </a:cubicBezTo>
                  <a:cubicBezTo>
                    <a:pt x="1008" y="1125"/>
                    <a:pt x="1008" y="1062"/>
                    <a:pt x="1008" y="999"/>
                  </a:cubicBezTo>
                  <a:cubicBezTo>
                    <a:pt x="1073" y="999"/>
                    <a:pt x="1136" y="999"/>
                    <a:pt x="1200" y="999"/>
                  </a:cubicBezTo>
                  <a:cubicBezTo>
                    <a:pt x="1200" y="1063"/>
                    <a:pt x="1200" y="1126"/>
                    <a:pt x="1200" y="1189"/>
                  </a:cubicBezTo>
                  <a:cubicBezTo>
                    <a:pt x="1233" y="1189"/>
                    <a:pt x="1264" y="1189"/>
                    <a:pt x="1295" y="1189"/>
                  </a:cubicBezTo>
                  <a:cubicBezTo>
                    <a:pt x="1295" y="1048"/>
                    <a:pt x="1295" y="907"/>
                    <a:pt x="1295" y="765"/>
                  </a:cubicBezTo>
                  <a:cubicBezTo>
                    <a:pt x="1183" y="820"/>
                    <a:pt x="1073" y="820"/>
                    <a:pt x="961" y="765"/>
                  </a:cubicBezTo>
                  <a:close/>
                  <a:moveTo>
                    <a:pt x="1440" y="447"/>
                  </a:moveTo>
                  <a:cubicBezTo>
                    <a:pt x="1440" y="275"/>
                    <a:pt x="1300" y="134"/>
                    <a:pt x="1129" y="134"/>
                  </a:cubicBezTo>
                  <a:cubicBezTo>
                    <a:pt x="957" y="134"/>
                    <a:pt x="816" y="274"/>
                    <a:pt x="816" y="445"/>
                  </a:cubicBezTo>
                  <a:cubicBezTo>
                    <a:pt x="816" y="617"/>
                    <a:pt x="956" y="758"/>
                    <a:pt x="1127" y="758"/>
                  </a:cubicBezTo>
                  <a:cubicBezTo>
                    <a:pt x="1299" y="758"/>
                    <a:pt x="1440" y="618"/>
                    <a:pt x="1440" y="447"/>
                  </a:cubicBezTo>
                  <a:close/>
                  <a:moveTo>
                    <a:pt x="716" y="662"/>
                  </a:moveTo>
                  <a:cubicBezTo>
                    <a:pt x="716" y="586"/>
                    <a:pt x="631" y="515"/>
                    <a:pt x="545" y="518"/>
                  </a:cubicBezTo>
                  <a:cubicBezTo>
                    <a:pt x="465" y="521"/>
                    <a:pt x="384" y="596"/>
                    <a:pt x="389" y="663"/>
                  </a:cubicBezTo>
                  <a:cubicBezTo>
                    <a:pt x="419" y="663"/>
                    <a:pt x="449" y="663"/>
                    <a:pt x="480" y="663"/>
                  </a:cubicBezTo>
                  <a:cubicBezTo>
                    <a:pt x="480" y="683"/>
                    <a:pt x="480" y="703"/>
                    <a:pt x="480" y="722"/>
                  </a:cubicBezTo>
                  <a:cubicBezTo>
                    <a:pt x="480" y="737"/>
                    <a:pt x="480" y="751"/>
                    <a:pt x="497" y="757"/>
                  </a:cubicBezTo>
                  <a:cubicBezTo>
                    <a:pt x="514" y="762"/>
                    <a:pt x="522" y="750"/>
                    <a:pt x="531" y="738"/>
                  </a:cubicBezTo>
                  <a:cubicBezTo>
                    <a:pt x="547" y="716"/>
                    <a:pt x="564" y="695"/>
                    <a:pt x="580" y="672"/>
                  </a:cubicBezTo>
                  <a:cubicBezTo>
                    <a:pt x="585" y="665"/>
                    <a:pt x="591" y="662"/>
                    <a:pt x="601" y="662"/>
                  </a:cubicBezTo>
                  <a:cubicBezTo>
                    <a:pt x="639" y="662"/>
                    <a:pt x="678" y="662"/>
                    <a:pt x="716" y="662"/>
                  </a:cubicBezTo>
                  <a:close/>
                  <a:moveTo>
                    <a:pt x="817" y="807"/>
                  </a:moveTo>
                  <a:cubicBezTo>
                    <a:pt x="817" y="935"/>
                    <a:pt x="817" y="1062"/>
                    <a:pt x="817" y="1189"/>
                  </a:cubicBezTo>
                  <a:cubicBezTo>
                    <a:pt x="849" y="1189"/>
                    <a:pt x="880" y="1189"/>
                    <a:pt x="911" y="1189"/>
                  </a:cubicBezTo>
                  <a:cubicBezTo>
                    <a:pt x="911" y="1061"/>
                    <a:pt x="911" y="934"/>
                    <a:pt x="911" y="807"/>
                  </a:cubicBezTo>
                  <a:cubicBezTo>
                    <a:pt x="880" y="807"/>
                    <a:pt x="849" y="807"/>
                    <a:pt x="817" y="807"/>
                  </a:cubicBezTo>
                  <a:close/>
                  <a:moveTo>
                    <a:pt x="553" y="1525"/>
                  </a:moveTo>
                  <a:cubicBezTo>
                    <a:pt x="681" y="1525"/>
                    <a:pt x="808" y="1525"/>
                    <a:pt x="935" y="1525"/>
                  </a:cubicBezTo>
                  <a:cubicBezTo>
                    <a:pt x="935" y="1493"/>
                    <a:pt x="935" y="1462"/>
                    <a:pt x="935" y="1431"/>
                  </a:cubicBezTo>
                  <a:cubicBezTo>
                    <a:pt x="807" y="1431"/>
                    <a:pt x="680" y="1431"/>
                    <a:pt x="553" y="1431"/>
                  </a:cubicBezTo>
                  <a:cubicBezTo>
                    <a:pt x="553" y="1462"/>
                    <a:pt x="553" y="1493"/>
                    <a:pt x="553" y="1525"/>
                  </a:cubicBezTo>
                  <a:close/>
                  <a:moveTo>
                    <a:pt x="372" y="558"/>
                  </a:moveTo>
                  <a:cubicBezTo>
                    <a:pt x="323" y="518"/>
                    <a:pt x="266" y="506"/>
                    <a:pt x="204" y="530"/>
                  </a:cubicBezTo>
                  <a:cubicBezTo>
                    <a:pt x="146" y="552"/>
                    <a:pt x="111" y="596"/>
                    <a:pt x="98" y="660"/>
                  </a:cubicBezTo>
                  <a:cubicBezTo>
                    <a:pt x="179" y="660"/>
                    <a:pt x="258" y="660"/>
                    <a:pt x="333" y="660"/>
                  </a:cubicBezTo>
                  <a:cubicBezTo>
                    <a:pt x="346" y="626"/>
                    <a:pt x="359" y="593"/>
                    <a:pt x="372" y="558"/>
                  </a:cubicBezTo>
                  <a:close/>
                  <a:moveTo>
                    <a:pt x="671" y="1189"/>
                  </a:moveTo>
                  <a:cubicBezTo>
                    <a:pt x="671" y="1093"/>
                    <a:pt x="671" y="998"/>
                    <a:pt x="671" y="903"/>
                  </a:cubicBezTo>
                  <a:cubicBezTo>
                    <a:pt x="639" y="903"/>
                    <a:pt x="608" y="903"/>
                    <a:pt x="576" y="903"/>
                  </a:cubicBezTo>
                  <a:cubicBezTo>
                    <a:pt x="576" y="952"/>
                    <a:pt x="576" y="999"/>
                    <a:pt x="576" y="1047"/>
                  </a:cubicBezTo>
                  <a:cubicBezTo>
                    <a:pt x="576" y="1094"/>
                    <a:pt x="576" y="1141"/>
                    <a:pt x="576" y="1189"/>
                  </a:cubicBezTo>
                  <a:cubicBezTo>
                    <a:pt x="608" y="1189"/>
                    <a:pt x="639" y="1189"/>
                    <a:pt x="671" y="1189"/>
                  </a:cubicBezTo>
                  <a:close/>
                  <a:moveTo>
                    <a:pt x="431" y="1190"/>
                  </a:moveTo>
                  <a:cubicBezTo>
                    <a:pt x="431" y="1125"/>
                    <a:pt x="431" y="1062"/>
                    <a:pt x="431" y="999"/>
                  </a:cubicBezTo>
                  <a:cubicBezTo>
                    <a:pt x="399" y="999"/>
                    <a:pt x="368" y="999"/>
                    <a:pt x="337" y="999"/>
                  </a:cubicBezTo>
                  <a:cubicBezTo>
                    <a:pt x="337" y="1063"/>
                    <a:pt x="337" y="1126"/>
                    <a:pt x="337" y="1189"/>
                  </a:cubicBezTo>
                  <a:cubicBezTo>
                    <a:pt x="339" y="1189"/>
                    <a:pt x="341" y="1190"/>
                    <a:pt x="343" y="1190"/>
                  </a:cubicBezTo>
                  <a:cubicBezTo>
                    <a:pt x="372" y="1190"/>
                    <a:pt x="401" y="1190"/>
                    <a:pt x="431" y="1190"/>
                  </a:cubicBezTo>
                  <a:close/>
                  <a:moveTo>
                    <a:pt x="265" y="470"/>
                  </a:moveTo>
                  <a:cubicBezTo>
                    <a:pt x="304" y="470"/>
                    <a:pt x="336" y="437"/>
                    <a:pt x="336" y="398"/>
                  </a:cubicBezTo>
                  <a:cubicBezTo>
                    <a:pt x="336" y="358"/>
                    <a:pt x="303" y="326"/>
                    <a:pt x="263" y="326"/>
                  </a:cubicBezTo>
                  <a:cubicBezTo>
                    <a:pt x="224" y="326"/>
                    <a:pt x="192" y="359"/>
                    <a:pt x="192" y="398"/>
                  </a:cubicBezTo>
                  <a:cubicBezTo>
                    <a:pt x="192" y="438"/>
                    <a:pt x="225" y="470"/>
                    <a:pt x="265" y="470"/>
                  </a:cubicBezTo>
                  <a:close/>
                  <a:moveTo>
                    <a:pt x="552" y="470"/>
                  </a:moveTo>
                  <a:cubicBezTo>
                    <a:pt x="591" y="470"/>
                    <a:pt x="624" y="438"/>
                    <a:pt x="624" y="399"/>
                  </a:cubicBezTo>
                  <a:cubicBezTo>
                    <a:pt x="624" y="359"/>
                    <a:pt x="592" y="326"/>
                    <a:pt x="552" y="326"/>
                  </a:cubicBezTo>
                  <a:cubicBezTo>
                    <a:pt x="513" y="326"/>
                    <a:pt x="480" y="358"/>
                    <a:pt x="480" y="397"/>
                  </a:cubicBezTo>
                  <a:cubicBezTo>
                    <a:pt x="480" y="437"/>
                    <a:pt x="512" y="470"/>
                    <a:pt x="552" y="470"/>
                  </a:cubicBezTo>
                  <a:close/>
                  <a:moveTo>
                    <a:pt x="1151" y="1189"/>
                  </a:moveTo>
                  <a:cubicBezTo>
                    <a:pt x="1151" y="1141"/>
                    <a:pt x="1151" y="1094"/>
                    <a:pt x="1151" y="1047"/>
                  </a:cubicBezTo>
                  <a:cubicBezTo>
                    <a:pt x="1119" y="1047"/>
                    <a:pt x="1088" y="1047"/>
                    <a:pt x="1057" y="1047"/>
                  </a:cubicBezTo>
                  <a:cubicBezTo>
                    <a:pt x="1057" y="1095"/>
                    <a:pt x="1057" y="1142"/>
                    <a:pt x="1057" y="1189"/>
                  </a:cubicBezTo>
                  <a:cubicBezTo>
                    <a:pt x="1088" y="1189"/>
                    <a:pt x="1119" y="1189"/>
                    <a:pt x="1151" y="11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8" name="Oval 34">
              <a:extLst>
                <a:ext uri="{FF2B5EF4-FFF2-40B4-BE49-F238E27FC236}">
                  <a16:creationId xmlns:a16="http://schemas.microsoft.com/office/drawing/2014/main" id="{ABBEC8F6-0616-018D-4C1D-FB13B6AD17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29188" y="3927475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9" name="Oval 35">
              <a:extLst>
                <a:ext uri="{FF2B5EF4-FFF2-40B4-BE49-F238E27FC236}">
                  <a16:creationId xmlns:a16="http://schemas.microsoft.com/office/drawing/2014/main" id="{53A0489D-6131-51BE-DED2-61722901CE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7763" y="3927475"/>
              <a:ext cx="14288" cy="14288"/>
            </a:xfrm>
            <a:prstGeom prst="ellipse">
              <a:avLst/>
            </a:pr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0" name="Freeform 36">
              <a:extLst>
                <a:ext uri="{FF2B5EF4-FFF2-40B4-BE49-F238E27FC236}">
                  <a16:creationId xmlns:a16="http://schemas.microsoft.com/office/drawing/2014/main" id="{6FE7A6A1-6D92-8AB4-1295-FD4E6C48F72D}"/>
                </a:ext>
              </a:extLst>
            </p:cNvPr>
            <p:cNvSpPr>
              <a:spLocks/>
            </p:cNvSpPr>
            <p:nvPr/>
          </p:nvSpPr>
          <p:spPr bwMode="auto">
            <a:xfrm>
              <a:off x="4984750" y="3927475"/>
              <a:ext cx="14288" cy="14288"/>
            </a:xfrm>
            <a:custGeom>
              <a:avLst/>
              <a:gdLst>
                <a:gd name="T0" fmla="*/ 48 w 48"/>
                <a:gd name="T1" fmla="*/ 25 h 48"/>
                <a:gd name="T2" fmla="*/ 23 w 48"/>
                <a:gd name="T3" fmla="*/ 48 h 48"/>
                <a:gd name="T4" fmla="*/ 0 w 48"/>
                <a:gd name="T5" fmla="*/ 23 h 48"/>
                <a:gd name="T6" fmla="*/ 25 w 48"/>
                <a:gd name="T7" fmla="*/ 0 h 48"/>
                <a:gd name="T8" fmla="*/ 48 w 48"/>
                <a:gd name="T9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8" h="48">
                  <a:moveTo>
                    <a:pt x="48" y="25"/>
                  </a:moveTo>
                  <a:cubicBezTo>
                    <a:pt x="48" y="38"/>
                    <a:pt x="36" y="48"/>
                    <a:pt x="23" y="48"/>
                  </a:cubicBezTo>
                  <a:cubicBezTo>
                    <a:pt x="10" y="48"/>
                    <a:pt x="0" y="36"/>
                    <a:pt x="0" y="23"/>
                  </a:cubicBezTo>
                  <a:cubicBezTo>
                    <a:pt x="0" y="10"/>
                    <a:pt x="12" y="0"/>
                    <a:pt x="25" y="0"/>
                  </a:cubicBezTo>
                  <a:cubicBezTo>
                    <a:pt x="38" y="0"/>
                    <a:pt x="48" y="12"/>
                    <a:pt x="48" y="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1" name="Freeform 37">
              <a:extLst>
                <a:ext uri="{FF2B5EF4-FFF2-40B4-BE49-F238E27FC236}">
                  <a16:creationId xmlns:a16="http://schemas.microsoft.com/office/drawing/2014/main" id="{A517893A-BA4C-F738-DE3D-4870B910E54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99038" y="3598863"/>
              <a:ext cx="157163" cy="157163"/>
            </a:xfrm>
            <a:custGeom>
              <a:avLst/>
              <a:gdLst>
                <a:gd name="T0" fmla="*/ 265 w 528"/>
                <a:gd name="T1" fmla="*/ 0 h 529"/>
                <a:gd name="T2" fmla="*/ 528 w 528"/>
                <a:gd name="T3" fmla="*/ 265 h 529"/>
                <a:gd name="T4" fmla="*/ 263 w 528"/>
                <a:gd name="T5" fmla="*/ 528 h 529"/>
                <a:gd name="T6" fmla="*/ 0 w 528"/>
                <a:gd name="T7" fmla="*/ 264 h 529"/>
                <a:gd name="T8" fmla="*/ 265 w 528"/>
                <a:gd name="T9" fmla="*/ 0 h 529"/>
                <a:gd name="T10" fmla="*/ 48 w 528"/>
                <a:gd name="T11" fmla="*/ 263 h 529"/>
                <a:gd name="T12" fmla="*/ 263 w 528"/>
                <a:gd name="T13" fmla="*/ 480 h 529"/>
                <a:gd name="T14" fmla="*/ 480 w 528"/>
                <a:gd name="T15" fmla="*/ 265 h 529"/>
                <a:gd name="T16" fmla="*/ 265 w 528"/>
                <a:gd name="T17" fmla="*/ 48 h 529"/>
                <a:gd name="T18" fmla="*/ 48 w 528"/>
                <a:gd name="T19" fmla="*/ 263 h 5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28" h="529">
                  <a:moveTo>
                    <a:pt x="265" y="0"/>
                  </a:moveTo>
                  <a:cubicBezTo>
                    <a:pt x="410" y="0"/>
                    <a:pt x="528" y="119"/>
                    <a:pt x="528" y="265"/>
                  </a:cubicBezTo>
                  <a:cubicBezTo>
                    <a:pt x="528" y="410"/>
                    <a:pt x="408" y="529"/>
                    <a:pt x="263" y="528"/>
                  </a:cubicBezTo>
                  <a:cubicBezTo>
                    <a:pt x="118" y="527"/>
                    <a:pt x="0" y="409"/>
                    <a:pt x="0" y="264"/>
                  </a:cubicBezTo>
                  <a:cubicBezTo>
                    <a:pt x="0" y="118"/>
                    <a:pt x="119" y="0"/>
                    <a:pt x="265" y="0"/>
                  </a:cubicBezTo>
                  <a:close/>
                  <a:moveTo>
                    <a:pt x="48" y="263"/>
                  </a:moveTo>
                  <a:cubicBezTo>
                    <a:pt x="48" y="382"/>
                    <a:pt x="144" y="480"/>
                    <a:pt x="263" y="480"/>
                  </a:cubicBezTo>
                  <a:cubicBezTo>
                    <a:pt x="382" y="480"/>
                    <a:pt x="480" y="384"/>
                    <a:pt x="480" y="265"/>
                  </a:cubicBezTo>
                  <a:cubicBezTo>
                    <a:pt x="480" y="146"/>
                    <a:pt x="384" y="48"/>
                    <a:pt x="265" y="48"/>
                  </a:cubicBezTo>
                  <a:cubicBezTo>
                    <a:pt x="146" y="48"/>
                    <a:pt x="48" y="144"/>
                    <a:pt x="48" y="2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2" name="Freeform 38">
              <a:extLst>
                <a:ext uri="{FF2B5EF4-FFF2-40B4-BE49-F238E27FC236}">
                  <a16:creationId xmlns:a16="http://schemas.microsoft.com/office/drawing/2014/main" id="{D0314D1B-4EE4-04F6-662E-FC5CF8AB5B4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41900" y="3641725"/>
              <a:ext cx="71438" cy="71438"/>
            </a:xfrm>
            <a:custGeom>
              <a:avLst/>
              <a:gdLst>
                <a:gd name="T0" fmla="*/ 241 w 241"/>
                <a:gd name="T1" fmla="*/ 121 h 240"/>
                <a:gd name="T2" fmla="*/ 120 w 241"/>
                <a:gd name="T3" fmla="*/ 240 h 240"/>
                <a:gd name="T4" fmla="*/ 1 w 241"/>
                <a:gd name="T5" fmla="*/ 118 h 240"/>
                <a:gd name="T6" fmla="*/ 121 w 241"/>
                <a:gd name="T7" fmla="*/ 0 h 240"/>
                <a:gd name="T8" fmla="*/ 241 w 241"/>
                <a:gd name="T9" fmla="*/ 121 h 240"/>
                <a:gd name="T10" fmla="*/ 193 w 241"/>
                <a:gd name="T11" fmla="*/ 120 h 240"/>
                <a:gd name="T12" fmla="*/ 122 w 241"/>
                <a:gd name="T13" fmla="*/ 48 h 240"/>
                <a:gd name="T14" fmla="*/ 49 w 241"/>
                <a:gd name="T15" fmla="*/ 120 h 240"/>
                <a:gd name="T16" fmla="*/ 121 w 241"/>
                <a:gd name="T17" fmla="*/ 192 h 240"/>
                <a:gd name="T18" fmla="*/ 193 w 241"/>
                <a:gd name="T19" fmla="*/ 120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41" h="240">
                  <a:moveTo>
                    <a:pt x="241" y="121"/>
                  </a:moveTo>
                  <a:cubicBezTo>
                    <a:pt x="241" y="187"/>
                    <a:pt x="186" y="240"/>
                    <a:pt x="120" y="240"/>
                  </a:cubicBezTo>
                  <a:cubicBezTo>
                    <a:pt x="54" y="239"/>
                    <a:pt x="0" y="185"/>
                    <a:pt x="1" y="118"/>
                  </a:cubicBezTo>
                  <a:cubicBezTo>
                    <a:pt x="2" y="53"/>
                    <a:pt x="56" y="0"/>
                    <a:pt x="121" y="0"/>
                  </a:cubicBezTo>
                  <a:cubicBezTo>
                    <a:pt x="188" y="0"/>
                    <a:pt x="241" y="55"/>
                    <a:pt x="241" y="121"/>
                  </a:cubicBezTo>
                  <a:close/>
                  <a:moveTo>
                    <a:pt x="193" y="120"/>
                  </a:moveTo>
                  <a:cubicBezTo>
                    <a:pt x="193" y="81"/>
                    <a:pt x="161" y="49"/>
                    <a:pt x="122" y="48"/>
                  </a:cubicBezTo>
                  <a:cubicBezTo>
                    <a:pt x="82" y="48"/>
                    <a:pt x="49" y="80"/>
                    <a:pt x="49" y="120"/>
                  </a:cubicBezTo>
                  <a:cubicBezTo>
                    <a:pt x="49" y="160"/>
                    <a:pt x="82" y="192"/>
                    <a:pt x="121" y="192"/>
                  </a:cubicBezTo>
                  <a:cubicBezTo>
                    <a:pt x="161" y="192"/>
                    <a:pt x="193" y="159"/>
                    <a:pt x="193" y="1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593" name="Group 592">
            <a:extLst>
              <a:ext uri="{FF2B5EF4-FFF2-40B4-BE49-F238E27FC236}">
                <a16:creationId xmlns:a16="http://schemas.microsoft.com/office/drawing/2014/main" id="{A1A4DA31-E1B3-27FE-7123-C5C82C663E17}"/>
              </a:ext>
            </a:extLst>
          </p:cNvPr>
          <p:cNvGrpSpPr/>
          <p:nvPr/>
        </p:nvGrpSpPr>
        <p:grpSpPr>
          <a:xfrm>
            <a:off x="8075054" y="4966415"/>
            <a:ext cx="427039" cy="430213"/>
            <a:chOff x="5327650" y="3575050"/>
            <a:chExt cx="427038" cy="430213"/>
          </a:xfrm>
          <a:solidFill>
            <a:srgbClr val="43266B"/>
          </a:solidFill>
        </p:grpSpPr>
        <p:sp>
          <p:nvSpPr>
            <p:cNvPr id="594" name="Freeform 39">
              <a:extLst>
                <a:ext uri="{FF2B5EF4-FFF2-40B4-BE49-F238E27FC236}">
                  <a16:creationId xmlns:a16="http://schemas.microsoft.com/office/drawing/2014/main" id="{8A21C91F-2E04-0D63-9164-CDA27AB49E5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327650" y="3619500"/>
              <a:ext cx="427038" cy="300038"/>
            </a:xfrm>
            <a:custGeom>
              <a:avLst/>
              <a:gdLst>
                <a:gd name="T0" fmla="*/ 1175 w 1440"/>
                <a:gd name="T1" fmla="*/ 767 h 1008"/>
                <a:gd name="T2" fmla="*/ 1392 w 1440"/>
                <a:gd name="T3" fmla="*/ 767 h 1008"/>
                <a:gd name="T4" fmla="*/ 1392 w 1440"/>
                <a:gd name="T5" fmla="*/ 751 h 1008"/>
                <a:gd name="T6" fmla="*/ 1392 w 1440"/>
                <a:gd name="T7" fmla="*/ 82 h 1008"/>
                <a:gd name="T8" fmla="*/ 1357 w 1440"/>
                <a:gd name="T9" fmla="*/ 48 h 1008"/>
                <a:gd name="T10" fmla="*/ 949 w 1440"/>
                <a:gd name="T11" fmla="*/ 48 h 1008"/>
                <a:gd name="T12" fmla="*/ 934 w 1440"/>
                <a:gd name="T13" fmla="*/ 48 h 1008"/>
                <a:gd name="T14" fmla="*/ 912 w 1440"/>
                <a:gd name="T15" fmla="*/ 23 h 1008"/>
                <a:gd name="T16" fmla="*/ 935 w 1440"/>
                <a:gd name="T17" fmla="*/ 0 h 1008"/>
                <a:gd name="T18" fmla="*/ 1374 w 1440"/>
                <a:gd name="T19" fmla="*/ 1 h 1008"/>
                <a:gd name="T20" fmla="*/ 1440 w 1440"/>
                <a:gd name="T21" fmla="*/ 67 h 1008"/>
                <a:gd name="T22" fmla="*/ 1440 w 1440"/>
                <a:gd name="T23" fmla="*/ 82 h 1008"/>
                <a:gd name="T24" fmla="*/ 1440 w 1440"/>
                <a:gd name="T25" fmla="*/ 925 h 1008"/>
                <a:gd name="T26" fmla="*/ 1357 w 1440"/>
                <a:gd name="T27" fmla="*/ 1008 h 1008"/>
                <a:gd name="T28" fmla="*/ 83 w 1440"/>
                <a:gd name="T29" fmla="*/ 1008 h 1008"/>
                <a:gd name="T30" fmla="*/ 0 w 1440"/>
                <a:gd name="T31" fmla="*/ 925 h 1008"/>
                <a:gd name="T32" fmla="*/ 0 w 1440"/>
                <a:gd name="T33" fmla="*/ 82 h 1008"/>
                <a:gd name="T34" fmla="*/ 82 w 1440"/>
                <a:gd name="T35" fmla="*/ 0 h 1008"/>
                <a:gd name="T36" fmla="*/ 493 w 1440"/>
                <a:gd name="T37" fmla="*/ 0 h 1008"/>
                <a:gd name="T38" fmla="*/ 508 w 1440"/>
                <a:gd name="T39" fmla="*/ 1 h 1008"/>
                <a:gd name="T40" fmla="*/ 528 w 1440"/>
                <a:gd name="T41" fmla="*/ 25 h 1008"/>
                <a:gd name="T42" fmla="*/ 507 w 1440"/>
                <a:gd name="T43" fmla="*/ 48 h 1008"/>
                <a:gd name="T44" fmla="*/ 492 w 1440"/>
                <a:gd name="T45" fmla="*/ 48 h 1008"/>
                <a:gd name="T46" fmla="*/ 83 w 1440"/>
                <a:gd name="T47" fmla="*/ 48 h 1008"/>
                <a:gd name="T48" fmla="*/ 48 w 1440"/>
                <a:gd name="T49" fmla="*/ 82 h 1008"/>
                <a:gd name="T50" fmla="*/ 48 w 1440"/>
                <a:gd name="T51" fmla="*/ 751 h 1008"/>
                <a:gd name="T52" fmla="*/ 48 w 1440"/>
                <a:gd name="T53" fmla="*/ 767 h 1008"/>
                <a:gd name="T54" fmla="*/ 265 w 1440"/>
                <a:gd name="T55" fmla="*/ 767 h 1008"/>
                <a:gd name="T56" fmla="*/ 466 w 1440"/>
                <a:gd name="T57" fmla="*/ 659 h 1008"/>
                <a:gd name="T58" fmla="*/ 508 w 1440"/>
                <a:gd name="T59" fmla="*/ 610 h 1008"/>
                <a:gd name="T60" fmla="*/ 553 w 1440"/>
                <a:gd name="T61" fmla="*/ 584 h 1008"/>
                <a:gd name="T62" fmla="*/ 585 w 1440"/>
                <a:gd name="T63" fmla="*/ 596 h 1008"/>
                <a:gd name="T64" fmla="*/ 571 w 1440"/>
                <a:gd name="T65" fmla="*/ 628 h 1008"/>
                <a:gd name="T66" fmla="*/ 505 w 1440"/>
                <a:gd name="T67" fmla="*/ 703 h 1008"/>
                <a:gd name="T68" fmla="*/ 465 w 1440"/>
                <a:gd name="T69" fmla="*/ 715 h 1008"/>
                <a:gd name="T70" fmla="*/ 383 w 1440"/>
                <a:gd name="T71" fmla="*/ 699 h 1008"/>
                <a:gd name="T72" fmla="*/ 317 w 1440"/>
                <a:gd name="T73" fmla="*/ 768 h 1008"/>
                <a:gd name="T74" fmla="*/ 1123 w 1440"/>
                <a:gd name="T75" fmla="*/ 768 h 1008"/>
                <a:gd name="T76" fmla="*/ 1017 w 1440"/>
                <a:gd name="T77" fmla="*/ 698 h 1008"/>
                <a:gd name="T78" fmla="*/ 976 w 1440"/>
                <a:gd name="T79" fmla="*/ 715 h 1008"/>
                <a:gd name="T80" fmla="*/ 933 w 1440"/>
                <a:gd name="T81" fmla="*/ 699 h 1008"/>
                <a:gd name="T82" fmla="*/ 873 w 1440"/>
                <a:gd name="T83" fmla="*/ 630 h 1008"/>
                <a:gd name="T84" fmla="*/ 855 w 1440"/>
                <a:gd name="T85" fmla="*/ 596 h 1008"/>
                <a:gd name="T86" fmla="*/ 891 w 1440"/>
                <a:gd name="T87" fmla="*/ 586 h 1008"/>
                <a:gd name="T88" fmla="*/ 965 w 1440"/>
                <a:gd name="T89" fmla="*/ 649 h 1008"/>
                <a:gd name="T90" fmla="*/ 971 w 1440"/>
                <a:gd name="T91" fmla="*/ 659 h 1008"/>
                <a:gd name="T92" fmla="*/ 972 w 1440"/>
                <a:gd name="T93" fmla="*/ 660 h 1008"/>
                <a:gd name="T94" fmla="*/ 1175 w 1440"/>
                <a:gd name="T95" fmla="*/ 767 h 1008"/>
                <a:gd name="T96" fmla="*/ 1392 w 1440"/>
                <a:gd name="T97" fmla="*/ 817 h 1008"/>
                <a:gd name="T98" fmla="*/ 48 w 1440"/>
                <a:gd name="T99" fmla="*/ 817 h 1008"/>
                <a:gd name="T100" fmla="*/ 48 w 1440"/>
                <a:gd name="T101" fmla="*/ 923 h 1008"/>
                <a:gd name="T102" fmla="*/ 84 w 1440"/>
                <a:gd name="T103" fmla="*/ 960 h 1008"/>
                <a:gd name="T104" fmla="*/ 1356 w 1440"/>
                <a:gd name="T105" fmla="*/ 960 h 1008"/>
                <a:gd name="T106" fmla="*/ 1368 w 1440"/>
                <a:gd name="T107" fmla="*/ 960 h 1008"/>
                <a:gd name="T108" fmla="*/ 1392 w 1440"/>
                <a:gd name="T109" fmla="*/ 936 h 1008"/>
                <a:gd name="T110" fmla="*/ 1392 w 1440"/>
                <a:gd name="T111" fmla="*/ 817 h 10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440" h="1008">
                  <a:moveTo>
                    <a:pt x="1175" y="767"/>
                  </a:moveTo>
                  <a:cubicBezTo>
                    <a:pt x="1246" y="767"/>
                    <a:pt x="1318" y="767"/>
                    <a:pt x="1392" y="767"/>
                  </a:cubicBezTo>
                  <a:cubicBezTo>
                    <a:pt x="1392" y="762"/>
                    <a:pt x="1392" y="756"/>
                    <a:pt x="1392" y="751"/>
                  </a:cubicBezTo>
                  <a:cubicBezTo>
                    <a:pt x="1392" y="528"/>
                    <a:pt x="1392" y="305"/>
                    <a:pt x="1392" y="82"/>
                  </a:cubicBezTo>
                  <a:cubicBezTo>
                    <a:pt x="1392" y="55"/>
                    <a:pt x="1385" y="48"/>
                    <a:pt x="1357" y="48"/>
                  </a:cubicBezTo>
                  <a:cubicBezTo>
                    <a:pt x="1221" y="48"/>
                    <a:pt x="1085" y="48"/>
                    <a:pt x="949" y="48"/>
                  </a:cubicBezTo>
                  <a:cubicBezTo>
                    <a:pt x="944" y="48"/>
                    <a:pt x="939" y="48"/>
                    <a:pt x="934" y="48"/>
                  </a:cubicBezTo>
                  <a:cubicBezTo>
                    <a:pt x="920" y="46"/>
                    <a:pt x="911" y="37"/>
                    <a:pt x="912" y="23"/>
                  </a:cubicBezTo>
                  <a:cubicBezTo>
                    <a:pt x="912" y="10"/>
                    <a:pt x="921" y="0"/>
                    <a:pt x="935" y="0"/>
                  </a:cubicBezTo>
                  <a:cubicBezTo>
                    <a:pt x="1081" y="0"/>
                    <a:pt x="1228" y="0"/>
                    <a:pt x="1374" y="1"/>
                  </a:cubicBezTo>
                  <a:cubicBezTo>
                    <a:pt x="1409" y="1"/>
                    <a:pt x="1437" y="32"/>
                    <a:pt x="1440" y="67"/>
                  </a:cubicBezTo>
                  <a:cubicBezTo>
                    <a:pt x="1440" y="72"/>
                    <a:pt x="1440" y="77"/>
                    <a:pt x="1440" y="82"/>
                  </a:cubicBezTo>
                  <a:cubicBezTo>
                    <a:pt x="1440" y="363"/>
                    <a:pt x="1440" y="644"/>
                    <a:pt x="1440" y="925"/>
                  </a:cubicBezTo>
                  <a:cubicBezTo>
                    <a:pt x="1440" y="980"/>
                    <a:pt x="1412" y="1008"/>
                    <a:pt x="1357" y="1008"/>
                  </a:cubicBezTo>
                  <a:cubicBezTo>
                    <a:pt x="932" y="1008"/>
                    <a:pt x="508" y="1008"/>
                    <a:pt x="83" y="1008"/>
                  </a:cubicBezTo>
                  <a:cubicBezTo>
                    <a:pt x="28" y="1008"/>
                    <a:pt x="0" y="980"/>
                    <a:pt x="0" y="925"/>
                  </a:cubicBezTo>
                  <a:cubicBezTo>
                    <a:pt x="0" y="644"/>
                    <a:pt x="0" y="363"/>
                    <a:pt x="0" y="82"/>
                  </a:cubicBezTo>
                  <a:cubicBezTo>
                    <a:pt x="0" y="28"/>
                    <a:pt x="28" y="0"/>
                    <a:pt x="82" y="0"/>
                  </a:cubicBezTo>
                  <a:cubicBezTo>
                    <a:pt x="219" y="0"/>
                    <a:pt x="356" y="0"/>
                    <a:pt x="493" y="0"/>
                  </a:cubicBezTo>
                  <a:cubicBezTo>
                    <a:pt x="498" y="0"/>
                    <a:pt x="503" y="0"/>
                    <a:pt x="508" y="1"/>
                  </a:cubicBezTo>
                  <a:cubicBezTo>
                    <a:pt x="521" y="3"/>
                    <a:pt x="528" y="11"/>
                    <a:pt x="528" y="25"/>
                  </a:cubicBezTo>
                  <a:cubicBezTo>
                    <a:pt x="528" y="37"/>
                    <a:pt x="520" y="46"/>
                    <a:pt x="507" y="48"/>
                  </a:cubicBezTo>
                  <a:cubicBezTo>
                    <a:pt x="502" y="48"/>
                    <a:pt x="497" y="48"/>
                    <a:pt x="492" y="48"/>
                  </a:cubicBezTo>
                  <a:cubicBezTo>
                    <a:pt x="356" y="48"/>
                    <a:pt x="219" y="48"/>
                    <a:pt x="83" y="48"/>
                  </a:cubicBezTo>
                  <a:cubicBezTo>
                    <a:pt x="55" y="48"/>
                    <a:pt x="48" y="55"/>
                    <a:pt x="48" y="82"/>
                  </a:cubicBezTo>
                  <a:cubicBezTo>
                    <a:pt x="48" y="305"/>
                    <a:pt x="48" y="528"/>
                    <a:pt x="48" y="751"/>
                  </a:cubicBezTo>
                  <a:cubicBezTo>
                    <a:pt x="48" y="756"/>
                    <a:pt x="48" y="761"/>
                    <a:pt x="48" y="767"/>
                  </a:cubicBezTo>
                  <a:cubicBezTo>
                    <a:pt x="121" y="767"/>
                    <a:pt x="193" y="767"/>
                    <a:pt x="265" y="767"/>
                  </a:cubicBezTo>
                  <a:cubicBezTo>
                    <a:pt x="285" y="679"/>
                    <a:pt x="373" y="623"/>
                    <a:pt x="466" y="659"/>
                  </a:cubicBezTo>
                  <a:cubicBezTo>
                    <a:pt x="480" y="642"/>
                    <a:pt x="492" y="624"/>
                    <a:pt x="508" y="610"/>
                  </a:cubicBezTo>
                  <a:cubicBezTo>
                    <a:pt x="521" y="599"/>
                    <a:pt x="537" y="592"/>
                    <a:pt x="553" y="584"/>
                  </a:cubicBezTo>
                  <a:cubicBezTo>
                    <a:pt x="566" y="578"/>
                    <a:pt x="579" y="584"/>
                    <a:pt x="585" y="596"/>
                  </a:cubicBezTo>
                  <a:cubicBezTo>
                    <a:pt x="590" y="609"/>
                    <a:pt x="585" y="623"/>
                    <a:pt x="571" y="628"/>
                  </a:cubicBezTo>
                  <a:cubicBezTo>
                    <a:pt x="536" y="642"/>
                    <a:pt x="514" y="667"/>
                    <a:pt x="505" y="703"/>
                  </a:cubicBezTo>
                  <a:cubicBezTo>
                    <a:pt x="500" y="723"/>
                    <a:pt x="483" y="727"/>
                    <a:pt x="465" y="715"/>
                  </a:cubicBezTo>
                  <a:cubicBezTo>
                    <a:pt x="440" y="697"/>
                    <a:pt x="413" y="692"/>
                    <a:pt x="383" y="699"/>
                  </a:cubicBezTo>
                  <a:cubicBezTo>
                    <a:pt x="350" y="708"/>
                    <a:pt x="321" y="737"/>
                    <a:pt x="317" y="768"/>
                  </a:cubicBezTo>
                  <a:cubicBezTo>
                    <a:pt x="586" y="768"/>
                    <a:pt x="854" y="768"/>
                    <a:pt x="1123" y="768"/>
                  </a:cubicBezTo>
                  <a:cubicBezTo>
                    <a:pt x="1117" y="723"/>
                    <a:pt x="1064" y="688"/>
                    <a:pt x="1017" y="698"/>
                  </a:cubicBezTo>
                  <a:cubicBezTo>
                    <a:pt x="1002" y="701"/>
                    <a:pt x="988" y="708"/>
                    <a:pt x="976" y="715"/>
                  </a:cubicBezTo>
                  <a:cubicBezTo>
                    <a:pt x="955" y="727"/>
                    <a:pt x="939" y="722"/>
                    <a:pt x="933" y="699"/>
                  </a:cubicBezTo>
                  <a:cubicBezTo>
                    <a:pt x="925" y="666"/>
                    <a:pt x="905" y="643"/>
                    <a:pt x="873" y="630"/>
                  </a:cubicBezTo>
                  <a:cubicBezTo>
                    <a:pt x="856" y="623"/>
                    <a:pt x="849" y="610"/>
                    <a:pt x="855" y="596"/>
                  </a:cubicBezTo>
                  <a:cubicBezTo>
                    <a:pt x="861" y="583"/>
                    <a:pt x="875" y="579"/>
                    <a:pt x="891" y="586"/>
                  </a:cubicBezTo>
                  <a:cubicBezTo>
                    <a:pt x="923" y="598"/>
                    <a:pt x="948" y="619"/>
                    <a:pt x="965" y="649"/>
                  </a:cubicBezTo>
                  <a:cubicBezTo>
                    <a:pt x="967" y="652"/>
                    <a:pt x="969" y="655"/>
                    <a:pt x="971" y="659"/>
                  </a:cubicBezTo>
                  <a:cubicBezTo>
                    <a:pt x="971" y="659"/>
                    <a:pt x="972" y="659"/>
                    <a:pt x="972" y="660"/>
                  </a:cubicBezTo>
                  <a:cubicBezTo>
                    <a:pt x="1068" y="623"/>
                    <a:pt x="1156" y="679"/>
                    <a:pt x="1175" y="767"/>
                  </a:cubicBezTo>
                  <a:close/>
                  <a:moveTo>
                    <a:pt x="1392" y="817"/>
                  </a:moveTo>
                  <a:cubicBezTo>
                    <a:pt x="943" y="817"/>
                    <a:pt x="496" y="817"/>
                    <a:pt x="48" y="817"/>
                  </a:cubicBezTo>
                  <a:cubicBezTo>
                    <a:pt x="48" y="853"/>
                    <a:pt x="48" y="888"/>
                    <a:pt x="48" y="923"/>
                  </a:cubicBezTo>
                  <a:cubicBezTo>
                    <a:pt x="48" y="954"/>
                    <a:pt x="54" y="960"/>
                    <a:pt x="84" y="960"/>
                  </a:cubicBezTo>
                  <a:cubicBezTo>
                    <a:pt x="508" y="960"/>
                    <a:pt x="932" y="960"/>
                    <a:pt x="1356" y="960"/>
                  </a:cubicBezTo>
                  <a:cubicBezTo>
                    <a:pt x="1360" y="960"/>
                    <a:pt x="1364" y="960"/>
                    <a:pt x="1368" y="960"/>
                  </a:cubicBezTo>
                  <a:cubicBezTo>
                    <a:pt x="1383" y="959"/>
                    <a:pt x="1392" y="951"/>
                    <a:pt x="1392" y="936"/>
                  </a:cubicBezTo>
                  <a:cubicBezTo>
                    <a:pt x="1392" y="897"/>
                    <a:pt x="1392" y="857"/>
                    <a:pt x="1392" y="8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5" name="Freeform 40">
              <a:extLst>
                <a:ext uri="{FF2B5EF4-FFF2-40B4-BE49-F238E27FC236}">
                  <a16:creationId xmlns:a16="http://schemas.microsoft.com/office/drawing/2014/main" id="{EAC40238-3053-79A9-6B83-18A6C15E628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62588" y="3575050"/>
              <a:ext cx="157163" cy="195263"/>
            </a:xfrm>
            <a:custGeom>
              <a:avLst/>
              <a:gdLst>
                <a:gd name="T0" fmla="*/ 386 w 529"/>
                <a:gd name="T1" fmla="*/ 565 h 656"/>
                <a:gd name="T2" fmla="*/ 359 w 529"/>
                <a:gd name="T3" fmla="*/ 614 h 656"/>
                <a:gd name="T4" fmla="*/ 331 w 529"/>
                <a:gd name="T5" fmla="*/ 630 h 656"/>
                <a:gd name="T6" fmla="*/ 197 w 529"/>
                <a:gd name="T7" fmla="*/ 630 h 656"/>
                <a:gd name="T8" fmla="*/ 169 w 529"/>
                <a:gd name="T9" fmla="*/ 614 h 656"/>
                <a:gd name="T10" fmla="*/ 142 w 529"/>
                <a:gd name="T11" fmla="*/ 566 h 656"/>
                <a:gd name="T12" fmla="*/ 88 w 529"/>
                <a:gd name="T13" fmla="*/ 592 h 656"/>
                <a:gd name="T14" fmla="*/ 47 w 529"/>
                <a:gd name="T15" fmla="*/ 639 h 656"/>
                <a:gd name="T16" fmla="*/ 18 w 529"/>
                <a:gd name="T17" fmla="*/ 653 h 656"/>
                <a:gd name="T18" fmla="*/ 0 w 529"/>
                <a:gd name="T19" fmla="*/ 626 h 656"/>
                <a:gd name="T20" fmla="*/ 49 w 529"/>
                <a:gd name="T21" fmla="*/ 431 h 656"/>
                <a:gd name="T22" fmla="*/ 88 w 529"/>
                <a:gd name="T23" fmla="*/ 384 h 656"/>
                <a:gd name="T24" fmla="*/ 96 w 529"/>
                <a:gd name="T25" fmla="*/ 365 h 656"/>
                <a:gd name="T26" fmla="*/ 237 w 529"/>
                <a:gd name="T27" fmla="*/ 22 h 656"/>
                <a:gd name="T28" fmla="*/ 291 w 529"/>
                <a:gd name="T29" fmla="*/ 22 h 656"/>
                <a:gd name="T30" fmla="*/ 432 w 529"/>
                <a:gd name="T31" fmla="*/ 365 h 656"/>
                <a:gd name="T32" fmla="*/ 437 w 529"/>
                <a:gd name="T33" fmla="*/ 381 h 656"/>
                <a:gd name="T34" fmla="*/ 521 w 529"/>
                <a:gd name="T35" fmla="*/ 548 h 656"/>
                <a:gd name="T36" fmla="*/ 528 w 529"/>
                <a:gd name="T37" fmla="*/ 626 h 656"/>
                <a:gd name="T38" fmla="*/ 509 w 529"/>
                <a:gd name="T39" fmla="*/ 653 h 656"/>
                <a:gd name="T40" fmla="*/ 481 w 529"/>
                <a:gd name="T41" fmla="*/ 639 h 656"/>
                <a:gd name="T42" fmla="*/ 386 w 529"/>
                <a:gd name="T43" fmla="*/ 565 h 656"/>
                <a:gd name="T44" fmla="*/ 264 w 529"/>
                <a:gd name="T45" fmla="*/ 174 h 656"/>
                <a:gd name="T46" fmla="*/ 203 w 529"/>
                <a:gd name="T47" fmla="*/ 174 h 656"/>
                <a:gd name="T48" fmla="*/ 177 w 529"/>
                <a:gd name="T49" fmla="*/ 190 h 656"/>
                <a:gd name="T50" fmla="*/ 148 w 529"/>
                <a:gd name="T51" fmla="*/ 413 h 656"/>
                <a:gd name="T52" fmla="*/ 199 w 529"/>
                <a:gd name="T53" fmla="*/ 572 h 656"/>
                <a:gd name="T54" fmla="*/ 218 w 529"/>
                <a:gd name="T55" fmla="*/ 582 h 656"/>
                <a:gd name="T56" fmla="*/ 295 w 529"/>
                <a:gd name="T57" fmla="*/ 583 h 656"/>
                <a:gd name="T58" fmla="*/ 338 w 529"/>
                <a:gd name="T59" fmla="*/ 556 h 656"/>
                <a:gd name="T60" fmla="*/ 384 w 529"/>
                <a:gd name="T61" fmla="*/ 356 h 656"/>
                <a:gd name="T62" fmla="*/ 349 w 529"/>
                <a:gd name="T63" fmla="*/ 186 h 656"/>
                <a:gd name="T64" fmla="*/ 328 w 529"/>
                <a:gd name="T65" fmla="*/ 174 h 656"/>
                <a:gd name="T66" fmla="*/ 264 w 529"/>
                <a:gd name="T67" fmla="*/ 174 h 656"/>
                <a:gd name="T68" fmla="*/ 55 w 529"/>
                <a:gd name="T69" fmla="*/ 555 h 656"/>
                <a:gd name="T70" fmla="*/ 123 w 529"/>
                <a:gd name="T71" fmla="*/ 518 h 656"/>
                <a:gd name="T72" fmla="*/ 103 w 529"/>
                <a:gd name="T73" fmla="*/ 439 h 656"/>
                <a:gd name="T74" fmla="*/ 55 w 529"/>
                <a:gd name="T75" fmla="*/ 555 h 656"/>
                <a:gd name="T76" fmla="*/ 474 w 529"/>
                <a:gd name="T77" fmla="*/ 555 h 656"/>
                <a:gd name="T78" fmla="*/ 425 w 529"/>
                <a:gd name="T79" fmla="*/ 438 h 656"/>
                <a:gd name="T80" fmla="*/ 405 w 529"/>
                <a:gd name="T81" fmla="*/ 518 h 656"/>
                <a:gd name="T82" fmla="*/ 474 w 529"/>
                <a:gd name="T83" fmla="*/ 555 h 656"/>
                <a:gd name="T84" fmla="*/ 212 w 529"/>
                <a:gd name="T85" fmla="*/ 125 h 656"/>
                <a:gd name="T86" fmla="*/ 316 w 529"/>
                <a:gd name="T87" fmla="*/ 125 h 656"/>
                <a:gd name="T88" fmla="*/ 264 w 529"/>
                <a:gd name="T89" fmla="*/ 61 h 656"/>
                <a:gd name="T90" fmla="*/ 212 w 529"/>
                <a:gd name="T91" fmla="*/ 125 h 6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29" h="656">
                  <a:moveTo>
                    <a:pt x="386" y="565"/>
                  </a:moveTo>
                  <a:cubicBezTo>
                    <a:pt x="376" y="583"/>
                    <a:pt x="368" y="599"/>
                    <a:pt x="359" y="614"/>
                  </a:cubicBezTo>
                  <a:cubicBezTo>
                    <a:pt x="353" y="625"/>
                    <a:pt x="343" y="630"/>
                    <a:pt x="331" y="630"/>
                  </a:cubicBezTo>
                  <a:cubicBezTo>
                    <a:pt x="286" y="630"/>
                    <a:pt x="242" y="630"/>
                    <a:pt x="197" y="630"/>
                  </a:cubicBezTo>
                  <a:cubicBezTo>
                    <a:pt x="184" y="630"/>
                    <a:pt x="175" y="625"/>
                    <a:pt x="169" y="614"/>
                  </a:cubicBezTo>
                  <a:cubicBezTo>
                    <a:pt x="160" y="599"/>
                    <a:pt x="151" y="583"/>
                    <a:pt x="142" y="566"/>
                  </a:cubicBezTo>
                  <a:cubicBezTo>
                    <a:pt x="122" y="570"/>
                    <a:pt x="104" y="579"/>
                    <a:pt x="88" y="592"/>
                  </a:cubicBezTo>
                  <a:cubicBezTo>
                    <a:pt x="73" y="606"/>
                    <a:pt x="59" y="623"/>
                    <a:pt x="47" y="639"/>
                  </a:cubicBezTo>
                  <a:cubicBezTo>
                    <a:pt x="39" y="649"/>
                    <a:pt x="31" y="656"/>
                    <a:pt x="18" y="653"/>
                  </a:cubicBezTo>
                  <a:cubicBezTo>
                    <a:pt x="5" y="650"/>
                    <a:pt x="0" y="639"/>
                    <a:pt x="0" y="626"/>
                  </a:cubicBezTo>
                  <a:cubicBezTo>
                    <a:pt x="1" y="557"/>
                    <a:pt x="11" y="490"/>
                    <a:pt x="49" y="431"/>
                  </a:cubicBezTo>
                  <a:cubicBezTo>
                    <a:pt x="60" y="414"/>
                    <a:pt x="75" y="400"/>
                    <a:pt x="88" y="384"/>
                  </a:cubicBezTo>
                  <a:cubicBezTo>
                    <a:pt x="92" y="379"/>
                    <a:pt x="96" y="371"/>
                    <a:pt x="96" y="365"/>
                  </a:cubicBezTo>
                  <a:cubicBezTo>
                    <a:pt x="91" y="229"/>
                    <a:pt x="143" y="117"/>
                    <a:pt x="237" y="22"/>
                  </a:cubicBezTo>
                  <a:cubicBezTo>
                    <a:pt x="259" y="0"/>
                    <a:pt x="269" y="0"/>
                    <a:pt x="291" y="22"/>
                  </a:cubicBezTo>
                  <a:cubicBezTo>
                    <a:pt x="385" y="117"/>
                    <a:pt x="436" y="230"/>
                    <a:pt x="432" y="365"/>
                  </a:cubicBezTo>
                  <a:cubicBezTo>
                    <a:pt x="432" y="371"/>
                    <a:pt x="433" y="378"/>
                    <a:pt x="437" y="381"/>
                  </a:cubicBezTo>
                  <a:cubicBezTo>
                    <a:pt x="489" y="425"/>
                    <a:pt x="511" y="484"/>
                    <a:pt x="521" y="548"/>
                  </a:cubicBezTo>
                  <a:cubicBezTo>
                    <a:pt x="526" y="574"/>
                    <a:pt x="526" y="600"/>
                    <a:pt x="528" y="626"/>
                  </a:cubicBezTo>
                  <a:cubicBezTo>
                    <a:pt x="529" y="640"/>
                    <a:pt x="523" y="650"/>
                    <a:pt x="509" y="653"/>
                  </a:cubicBezTo>
                  <a:cubicBezTo>
                    <a:pt x="496" y="656"/>
                    <a:pt x="488" y="650"/>
                    <a:pt x="481" y="639"/>
                  </a:cubicBezTo>
                  <a:cubicBezTo>
                    <a:pt x="459" y="602"/>
                    <a:pt x="428" y="578"/>
                    <a:pt x="386" y="565"/>
                  </a:cubicBezTo>
                  <a:close/>
                  <a:moveTo>
                    <a:pt x="264" y="174"/>
                  </a:moveTo>
                  <a:cubicBezTo>
                    <a:pt x="244" y="174"/>
                    <a:pt x="223" y="175"/>
                    <a:pt x="203" y="174"/>
                  </a:cubicBezTo>
                  <a:cubicBezTo>
                    <a:pt x="188" y="172"/>
                    <a:pt x="183" y="179"/>
                    <a:pt x="177" y="190"/>
                  </a:cubicBezTo>
                  <a:cubicBezTo>
                    <a:pt x="145" y="262"/>
                    <a:pt x="138" y="336"/>
                    <a:pt x="148" y="413"/>
                  </a:cubicBezTo>
                  <a:cubicBezTo>
                    <a:pt x="156" y="469"/>
                    <a:pt x="170" y="522"/>
                    <a:pt x="199" y="572"/>
                  </a:cubicBezTo>
                  <a:cubicBezTo>
                    <a:pt x="204" y="579"/>
                    <a:pt x="209" y="582"/>
                    <a:pt x="218" y="582"/>
                  </a:cubicBezTo>
                  <a:cubicBezTo>
                    <a:pt x="244" y="582"/>
                    <a:pt x="269" y="580"/>
                    <a:pt x="295" y="583"/>
                  </a:cubicBezTo>
                  <a:cubicBezTo>
                    <a:pt x="317" y="585"/>
                    <a:pt x="328" y="575"/>
                    <a:pt x="338" y="556"/>
                  </a:cubicBezTo>
                  <a:cubicBezTo>
                    <a:pt x="369" y="493"/>
                    <a:pt x="381" y="426"/>
                    <a:pt x="384" y="356"/>
                  </a:cubicBezTo>
                  <a:cubicBezTo>
                    <a:pt x="386" y="297"/>
                    <a:pt x="373" y="241"/>
                    <a:pt x="349" y="186"/>
                  </a:cubicBezTo>
                  <a:cubicBezTo>
                    <a:pt x="344" y="177"/>
                    <a:pt x="339" y="173"/>
                    <a:pt x="328" y="174"/>
                  </a:cubicBezTo>
                  <a:cubicBezTo>
                    <a:pt x="307" y="175"/>
                    <a:pt x="285" y="174"/>
                    <a:pt x="264" y="174"/>
                  </a:cubicBezTo>
                  <a:close/>
                  <a:moveTo>
                    <a:pt x="55" y="555"/>
                  </a:moveTo>
                  <a:cubicBezTo>
                    <a:pt x="78" y="542"/>
                    <a:pt x="101" y="530"/>
                    <a:pt x="123" y="518"/>
                  </a:cubicBezTo>
                  <a:cubicBezTo>
                    <a:pt x="117" y="492"/>
                    <a:pt x="110" y="466"/>
                    <a:pt x="103" y="439"/>
                  </a:cubicBezTo>
                  <a:cubicBezTo>
                    <a:pt x="81" y="459"/>
                    <a:pt x="60" y="510"/>
                    <a:pt x="55" y="555"/>
                  </a:cubicBezTo>
                  <a:close/>
                  <a:moveTo>
                    <a:pt x="474" y="555"/>
                  </a:moveTo>
                  <a:cubicBezTo>
                    <a:pt x="466" y="513"/>
                    <a:pt x="454" y="472"/>
                    <a:pt x="425" y="438"/>
                  </a:cubicBezTo>
                  <a:cubicBezTo>
                    <a:pt x="418" y="466"/>
                    <a:pt x="411" y="493"/>
                    <a:pt x="405" y="518"/>
                  </a:cubicBezTo>
                  <a:cubicBezTo>
                    <a:pt x="428" y="531"/>
                    <a:pt x="450" y="542"/>
                    <a:pt x="474" y="555"/>
                  </a:cubicBezTo>
                  <a:close/>
                  <a:moveTo>
                    <a:pt x="212" y="125"/>
                  </a:moveTo>
                  <a:cubicBezTo>
                    <a:pt x="248" y="125"/>
                    <a:pt x="280" y="125"/>
                    <a:pt x="316" y="125"/>
                  </a:cubicBezTo>
                  <a:cubicBezTo>
                    <a:pt x="298" y="103"/>
                    <a:pt x="282" y="83"/>
                    <a:pt x="264" y="61"/>
                  </a:cubicBezTo>
                  <a:cubicBezTo>
                    <a:pt x="246" y="84"/>
                    <a:pt x="230" y="103"/>
                    <a:pt x="212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6" name="Freeform 41">
              <a:extLst>
                <a:ext uri="{FF2B5EF4-FFF2-40B4-BE49-F238E27FC236}">
                  <a16:creationId xmlns:a16="http://schemas.microsoft.com/office/drawing/2014/main" id="{E62703F2-6E8A-3030-F0D6-0C47BD2E0D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440363" y="3932238"/>
              <a:ext cx="200025" cy="73025"/>
            </a:xfrm>
            <a:custGeom>
              <a:avLst/>
              <a:gdLst>
                <a:gd name="T0" fmla="*/ 183 w 673"/>
                <a:gd name="T1" fmla="*/ 102 h 246"/>
                <a:gd name="T2" fmla="*/ 491 w 673"/>
                <a:gd name="T3" fmla="*/ 102 h 246"/>
                <a:gd name="T4" fmla="*/ 483 w 673"/>
                <a:gd name="T5" fmla="*/ 90 h 246"/>
                <a:gd name="T6" fmla="*/ 451 w 673"/>
                <a:gd name="T7" fmla="*/ 41 h 246"/>
                <a:gd name="T8" fmla="*/ 460 w 673"/>
                <a:gd name="T9" fmla="*/ 7 h 246"/>
                <a:gd name="T10" fmla="*/ 494 w 673"/>
                <a:gd name="T11" fmla="*/ 19 h 246"/>
                <a:gd name="T12" fmla="*/ 544 w 673"/>
                <a:gd name="T13" fmla="*/ 86 h 246"/>
                <a:gd name="T14" fmla="*/ 583 w 673"/>
                <a:gd name="T15" fmla="*/ 102 h 246"/>
                <a:gd name="T16" fmla="*/ 620 w 673"/>
                <a:gd name="T17" fmla="*/ 105 h 246"/>
                <a:gd name="T18" fmla="*/ 672 w 673"/>
                <a:gd name="T19" fmla="*/ 170 h 246"/>
                <a:gd name="T20" fmla="*/ 672 w 673"/>
                <a:gd name="T21" fmla="*/ 221 h 246"/>
                <a:gd name="T22" fmla="*/ 646 w 673"/>
                <a:gd name="T23" fmla="*/ 246 h 246"/>
                <a:gd name="T24" fmla="*/ 636 w 673"/>
                <a:gd name="T25" fmla="*/ 246 h 246"/>
                <a:gd name="T26" fmla="*/ 36 w 673"/>
                <a:gd name="T27" fmla="*/ 246 h 246"/>
                <a:gd name="T28" fmla="*/ 0 w 673"/>
                <a:gd name="T29" fmla="*/ 210 h 246"/>
                <a:gd name="T30" fmla="*/ 0 w 673"/>
                <a:gd name="T31" fmla="*/ 172 h 246"/>
                <a:gd name="T32" fmla="*/ 71 w 673"/>
                <a:gd name="T33" fmla="*/ 103 h 246"/>
                <a:gd name="T34" fmla="*/ 148 w 673"/>
                <a:gd name="T35" fmla="*/ 65 h 246"/>
                <a:gd name="T36" fmla="*/ 178 w 673"/>
                <a:gd name="T37" fmla="*/ 20 h 246"/>
                <a:gd name="T38" fmla="*/ 211 w 673"/>
                <a:gd name="T39" fmla="*/ 7 h 246"/>
                <a:gd name="T40" fmla="*/ 220 w 673"/>
                <a:gd name="T41" fmla="*/ 42 h 246"/>
                <a:gd name="T42" fmla="*/ 183 w 673"/>
                <a:gd name="T43" fmla="*/ 102 h 246"/>
                <a:gd name="T44" fmla="*/ 624 w 673"/>
                <a:gd name="T45" fmla="*/ 197 h 246"/>
                <a:gd name="T46" fmla="*/ 624 w 673"/>
                <a:gd name="T47" fmla="*/ 177 h 246"/>
                <a:gd name="T48" fmla="*/ 597 w 673"/>
                <a:gd name="T49" fmla="*/ 150 h 246"/>
                <a:gd name="T50" fmla="*/ 75 w 673"/>
                <a:gd name="T51" fmla="*/ 150 h 246"/>
                <a:gd name="T52" fmla="*/ 71 w 673"/>
                <a:gd name="T53" fmla="*/ 150 h 246"/>
                <a:gd name="T54" fmla="*/ 48 w 673"/>
                <a:gd name="T55" fmla="*/ 172 h 246"/>
                <a:gd name="T56" fmla="*/ 48 w 673"/>
                <a:gd name="T57" fmla="*/ 197 h 246"/>
                <a:gd name="T58" fmla="*/ 624 w 673"/>
                <a:gd name="T59" fmla="*/ 197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673" h="246">
                  <a:moveTo>
                    <a:pt x="183" y="102"/>
                  </a:moveTo>
                  <a:cubicBezTo>
                    <a:pt x="285" y="102"/>
                    <a:pt x="387" y="102"/>
                    <a:pt x="491" y="102"/>
                  </a:cubicBezTo>
                  <a:cubicBezTo>
                    <a:pt x="487" y="97"/>
                    <a:pt x="485" y="94"/>
                    <a:pt x="483" y="90"/>
                  </a:cubicBezTo>
                  <a:cubicBezTo>
                    <a:pt x="472" y="74"/>
                    <a:pt x="461" y="58"/>
                    <a:pt x="451" y="41"/>
                  </a:cubicBezTo>
                  <a:cubicBezTo>
                    <a:pt x="444" y="28"/>
                    <a:pt x="448" y="14"/>
                    <a:pt x="460" y="7"/>
                  </a:cubicBezTo>
                  <a:cubicBezTo>
                    <a:pt x="472" y="0"/>
                    <a:pt x="484" y="6"/>
                    <a:pt x="494" y="19"/>
                  </a:cubicBezTo>
                  <a:cubicBezTo>
                    <a:pt x="510" y="42"/>
                    <a:pt x="527" y="64"/>
                    <a:pt x="544" y="86"/>
                  </a:cubicBezTo>
                  <a:cubicBezTo>
                    <a:pt x="553" y="99"/>
                    <a:pt x="566" y="104"/>
                    <a:pt x="583" y="102"/>
                  </a:cubicBezTo>
                  <a:cubicBezTo>
                    <a:pt x="595" y="101"/>
                    <a:pt x="608" y="102"/>
                    <a:pt x="620" y="105"/>
                  </a:cubicBezTo>
                  <a:cubicBezTo>
                    <a:pt x="649" y="113"/>
                    <a:pt x="670" y="140"/>
                    <a:pt x="672" y="170"/>
                  </a:cubicBezTo>
                  <a:cubicBezTo>
                    <a:pt x="673" y="187"/>
                    <a:pt x="672" y="204"/>
                    <a:pt x="672" y="221"/>
                  </a:cubicBezTo>
                  <a:cubicBezTo>
                    <a:pt x="671" y="236"/>
                    <a:pt x="662" y="245"/>
                    <a:pt x="646" y="246"/>
                  </a:cubicBezTo>
                  <a:cubicBezTo>
                    <a:pt x="643" y="246"/>
                    <a:pt x="639" y="246"/>
                    <a:pt x="636" y="246"/>
                  </a:cubicBezTo>
                  <a:cubicBezTo>
                    <a:pt x="436" y="246"/>
                    <a:pt x="236" y="246"/>
                    <a:pt x="36" y="246"/>
                  </a:cubicBezTo>
                  <a:cubicBezTo>
                    <a:pt x="7" y="246"/>
                    <a:pt x="0" y="239"/>
                    <a:pt x="0" y="210"/>
                  </a:cubicBezTo>
                  <a:cubicBezTo>
                    <a:pt x="0" y="197"/>
                    <a:pt x="0" y="185"/>
                    <a:pt x="0" y="172"/>
                  </a:cubicBezTo>
                  <a:cubicBezTo>
                    <a:pt x="1" y="133"/>
                    <a:pt x="33" y="99"/>
                    <a:pt x="71" y="103"/>
                  </a:cubicBezTo>
                  <a:cubicBezTo>
                    <a:pt x="107" y="106"/>
                    <a:pt x="129" y="90"/>
                    <a:pt x="148" y="65"/>
                  </a:cubicBezTo>
                  <a:cubicBezTo>
                    <a:pt x="159" y="51"/>
                    <a:pt x="168" y="35"/>
                    <a:pt x="178" y="20"/>
                  </a:cubicBezTo>
                  <a:cubicBezTo>
                    <a:pt x="186" y="6"/>
                    <a:pt x="199" y="1"/>
                    <a:pt x="211" y="7"/>
                  </a:cubicBezTo>
                  <a:cubicBezTo>
                    <a:pt x="224" y="13"/>
                    <a:pt x="229" y="28"/>
                    <a:pt x="220" y="42"/>
                  </a:cubicBezTo>
                  <a:cubicBezTo>
                    <a:pt x="209" y="62"/>
                    <a:pt x="196" y="81"/>
                    <a:pt x="183" y="102"/>
                  </a:cubicBezTo>
                  <a:close/>
                  <a:moveTo>
                    <a:pt x="624" y="197"/>
                  </a:moveTo>
                  <a:cubicBezTo>
                    <a:pt x="624" y="190"/>
                    <a:pt x="624" y="183"/>
                    <a:pt x="624" y="177"/>
                  </a:cubicBezTo>
                  <a:cubicBezTo>
                    <a:pt x="623" y="159"/>
                    <a:pt x="615" y="150"/>
                    <a:pt x="597" y="150"/>
                  </a:cubicBezTo>
                  <a:cubicBezTo>
                    <a:pt x="423" y="150"/>
                    <a:pt x="249" y="150"/>
                    <a:pt x="75" y="150"/>
                  </a:cubicBezTo>
                  <a:cubicBezTo>
                    <a:pt x="74" y="150"/>
                    <a:pt x="72" y="150"/>
                    <a:pt x="71" y="150"/>
                  </a:cubicBezTo>
                  <a:cubicBezTo>
                    <a:pt x="57" y="152"/>
                    <a:pt x="50" y="159"/>
                    <a:pt x="48" y="172"/>
                  </a:cubicBezTo>
                  <a:cubicBezTo>
                    <a:pt x="48" y="180"/>
                    <a:pt x="48" y="189"/>
                    <a:pt x="48" y="197"/>
                  </a:cubicBezTo>
                  <a:cubicBezTo>
                    <a:pt x="241" y="197"/>
                    <a:pt x="431" y="197"/>
                    <a:pt x="624" y="19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7" name="Freeform 42">
              <a:extLst>
                <a:ext uri="{FF2B5EF4-FFF2-40B4-BE49-F238E27FC236}">
                  <a16:creationId xmlns:a16="http://schemas.microsoft.com/office/drawing/2014/main" id="{F082D8EC-2F0B-9F26-0183-6008246A39E4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1800" y="3776663"/>
              <a:ext cx="57150" cy="58738"/>
            </a:xfrm>
            <a:custGeom>
              <a:avLst/>
              <a:gdLst>
                <a:gd name="T0" fmla="*/ 97 w 192"/>
                <a:gd name="T1" fmla="*/ 136 h 195"/>
                <a:gd name="T2" fmla="*/ 144 w 192"/>
                <a:gd name="T3" fmla="*/ 32 h 195"/>
                <a:gd name="T4" fmla="*/ 144 w 192"/>
                <a:gd name="T5" fmla="*/ 22 h 195"/>
                <a:gd name="T6" fmla="*/ 168 w 192"/>
                <a:gd name="T7" fmla="*/ 0 h 195"/>
                <a:gd name="T8" fmla="*/ 192 w 192"/>
                <a:gd name="T9" fmla="*/ 22 h 195"/>
                <a:gd name="T10" fmla="*/ 110 w 192"/>
                <a:gd name="T11" fmla="*/ 188 h 195"/>
                <a:gd name="T12" fmla="*/ 79 w 192"/>
                <a:gd name="T13" fmla="*/ 185 h 195"/>
                <a:gd name="T14" fmla="*/ 0 w 192"/>
                <a:gd name="T15" fmla="*/ 26 h 195"/>
                <a:gd name="T16" fmla="*/ 23 w 192"/>
                <a:gd name="T17" fmla="*/ 0 h 195"/>
                <a:gd name="T18" fmla="*/ 48 w 192"/>
                <a:gd name="T19" fmla="*/ 26 h 195"/>
                <a:gd name="T20" fmla="*/ 84 w 192"/>
                <a:gd name="T21" fmla="*/ 123 h 195"/>
                <a:gd name="T22" fmla="*/ 92 w 192"/>
                <a:gd name="T23" fmla="*/ 132 h 195"/>
                <a:gd name="T24" fmla="*/ 97 w 192"/>
                <a:gd name="T25" fmla="*/ 136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92" h="195">
                  <a:moveTo>
                    <a:pt x="97" y="136"/>
                  </a:moveTo>
                  <a:cubicBezTo>
                    <a:pt x="126" y="106"/>
                    <a:pt x="141" y="72"/>
                    <a:pt x="144" y="32"/>
                  </a:cubicBezTo>
                  <a:cubicBezTo>
                    <a:pt x="144" y="29"/>
                    <a:pt x="144" y="25"/>
                    <a:pt x="144" y="22"/>
                  </a:cubicBezTo>
                  <a:cubicBezTo>
                    <a:pt x="146" y="8"/>
                    <a:pt x="155" y="0"/>
                    <a:pt x="168" y="0"/>
                  </a:cubicBezTo>
                  <a:cubicBezTo>
                    <a:pt x="181" y="0"/>
                    <a:pt x="192" y="9"/>
                    <a:pt x="192" y="22"/>
                  </a:cubicBezTo>
                  <a:cubicBezTo>
                    <a:pt x="191" y="91"/>
                    <a:pt x="164" y="146"/>
                    <a:pt x="110" y="188"/>
                  </a:cubicBezTo>
                  <a:cubicBezTo>
                    <a:pt x="100" y="195"/>
                    <a:pt x="89" y="193"/>
                    <a:pt x="79" y="185"/>
                  </a:cubicBezTo>
                  <a:cubicBezTo>
                    <a:pt x="29" y="144"/>
                    <a:pt x="2" y="91"/>
                    <a:pt x="0" y="26"/>
                  </a:cubicBezTo>
                  <a:cubicBezTo>
                    <a:pt x="0" y="10"/>
                    <a:pt x="9" y="1"/>
                    <a:pt x="23" y="0"/>
                  </a:cubicBezTo>
                  <a:cubicBezTo>
                    <a:pt x="38" y="0"/>
                    <a:pt x="48" y="9"/>
                    <a:pt x="48" y="26"/>
                  </a:cubicBezTo>
                  <a:cubicBezTo>
                    <a:pt x="49" y="62"/>
                    <a:pt x="61" y="95"/>
                    <a:pt x="84" y="123"/>
                  </a:cubicBezTo>
                  <a:cubicBezTo>
                    <a:pt x="86" y="126"/>
                    <a:pt x="89" y="129"/>
                    <a:pt x="92" y="132"/>
                  </a:cubicBezTo>
                  <a:cubicBezTo>
                    <a:pt x="93" y="133"/>
                    <a:pt x="94" y="134"/>
                    <a:pt x="97" y="1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8" name="Freeform 43">
              <a:extLst>
                <a:ext uri="{FF2B5EF4-FFF2-40B4-BE49-F238E27FC236}">
                  <a16:creationId xmlns:a16="http://schemas.microsoft.com/office/drawing/2014/main" id="{59CDAABB-772D-A70F-F32D-AC94C3BC1DF7}"/>
                </a:ext>
              </a:extLst>
            </p:cNvPr>
            <p:cNvSpPr>
              <a:spLocks/>
            </p:cNvSpPr>
            <p:nvPr/>
          </p:nvSpPr>
          <p:spPr bwMode="auto">
            <a:xfrm>
              <a:off x="5519738" y="3876675"/>
              <a:ext cx="42863" cy="14288"/>
            </a:xfrm>
            <a:custGeom>
              <a:avLst/>
              <a:gdLst>
                <a:gd name="T0" fmla="*/ 75 w 146"/>
                <a:gd name="T1" fmla="*/ 48 h 48"/>
                <a:gd name="T2" fmla="*/ 29 w 146"/>
                <a:gd name="T3" fmla="*/ 48 h 48"/>
                <a:gd name="T4" fmla="*/ 1 w 146"/>
                <a:gd name="T5" fmla="*/ 24 h 48"/>
                <a:gd name="T6" fmla="*/ 28 w 146"/>
                <a:gd name="T7" fmla="*/ 0 h 48"/>
                <a:gd name="T8" fmla="*/ 119 w 146"/>
                <a:gd name="T9" fmla="*/ 0 h 48"/>
                <a:gd name="T10" fmla="*/ 146 w 146"/>
                <a:gd name="T11" fmla="*/ 24 h 48"/>
                <a:gd name="T12" fmla="*/ 118 w 146"/>
                <a:gd name="T13" fmla="*/ 48 h 48"/>
                <a:gd name="T14" fmla="*/ 75 w 146"/>
                <a:gd name="T15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46" h="48">
                  <a:moveTo>
                    <a:pt x="75" y="48"/>
                  </a:moveTo>
                  <a:cubicBezTo>
                    <a:pt x="59" y="48"/>
                    <a:pt x="44" y="48"/>
                    <a:pt x="29" y="48"/>
                  </a:cubicBezTo>
                  <a:cubicBezTo>
                    <a:pt x="11" y="48"/>
                    <a:pt x="0" y="38"/>
                    <a:pt x="1" y="24"/>
                  </a:cubicBezTo>
                  <a:cubicBezTo>
                    <a:pt x="1" y="10"/>
                    <a:pt x="11" y="0"/>
                    <a:pt x="28" y="0"/>
                  </a:cubicBezTo>
                  <a:cubicBezTo>
                    <a:pt x="58" y="0"/>
                    <a:pt x="89" y="0"/>
                    <a:pt x="119" y="0"/>
                  </a:cubicBezTo>
                  <a:cubicBezTo>
                    <a:pt x="135" y="0"/>
                    <a:pt x="146" y="10"/>
                    <a:pt x="146" y="24"/>
                  </a:cubicBezTo>
                  <a:cubicBezTo>
                    <a:pt x="146" y="39"/>
                    <a:pt x="136" y="48"/>
                    <a:pt x="118" y="48"/>
                  </a:cubicBezTo>
                  <a:cubicBezTo>
                    <a:pt x="104" y="48"/>
                    <a:pt x="89" y="48"/>
                    <a:pt x="75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99" name="Freeform 44">
              <a:extLst>
                <a:ext uri="{FF2B5EF4-FFF2-40B4-BE49-F238E27FC236}">
                  <a16:creationId xmlns:a16="http://schemas.microsoft.com/office/drawing/2014/main" id="{663E83D4-CA87-EF1E-78DA-BE46C523554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519738" y="3656013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3 h 144"/>
                <a:gd name="T4" fmla="*/ 72 w 144"/>
                <a:gd name="T5" fmla="*/ 0 h 144"/>
                <a:gd name="T6" fmla="*/ 144 w 144"/>
                <a:gd name="T7" fmla="*/ 71 h 144"/>
                <a:gd name="T8" fmla="*/ 72 w 144"/>
                <a:gd name="T9" fmla="*/ 144 h 144"/>
                <a:gd name="T10" fmla="*/ 71 w 144"/>
                <a:gd name="T11" fmla="*/ 48 h 144"/>
                <a:gd name="T12" fmla="*/ 48 w 144"/>
                <a:gd name="T13" fmla="*/ 72 h 144"/>
                <a:gd name="T14" fmla="*/ 72 w 144"/>
                <a:gd name="T15" fmla="*/ 96 h 144"/>
                <a:gd name="T16" fmla="*/ 96 w 144"/>
                <a:gd name="T17" fmla="*/ 71 h 144"/>
                <a:gd name="T18" fmla="*/ 71 w 144"/>
                <a:gd name="T19" fmla="*/ 48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3" y="144"/>
                    <a:pt x="0" y="112"/>
                    <a:pt x="0" y="73"/>
                  </a:cubicBezTo>
                  <a:cubicBezTo>
                    <a:pt x="0" y="33"/>
                    <a:pt x="32" y="0"/>
                    <a:pt x="72" y="0"/>
                  </a:cubicBezTo>
                  <a:cubicBezTo>
                    <a:pt x="111" y="0"/>
                    <a:pt x="144" y="32"/>
                    <a:pt x="144" y="71"/>
                  </a:cubicBezTo>
                  <a:cubicBezTo>
                    <a:pt x="144" y="111"/>
                    <a:pt x="112" y="144"/>
                    <a:pt x="72" y="144"/>
                  </a:cubicBezTo>
                  <a:close/>
                  <a:moveTo>
                    <a:pt x="71" y="48"/>
                  </a:moveTo>
                  <a:cubicBezTo>
                    <a:pt x="58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ubicBezTo>
                    <a:pt x="85" y="96"/>
                    <a:pt x="96" y="85"/>
                    <a:pt x="96" y="71"/>
                  </a:cubicBezTo>
                  <a:cubicBezTo>
                    <a:pt x="95" y="58"/>
                    <a:pt x="85" y="48"/>
                    <a:pt x="71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00" name="Group 599">
            <a:extLst>
              <a:ext uri="{FF2B5EF4-FFF2-40B4-BE49-F238E27FC236}">
                <a16:creationId xmlns:a16="http://schemas.microsoft.com/office/drawing/2014/main" id="{A78D7C7A-CA5C-F924-0B18-50C0CD7C6009}"/>
              </a:ext>
            </a:extLst>
          </p:cNvPr>
          <p:cNvGrpSpPr/>
          <p:nvPr/>
        </p:nvGrpSpPr>
        <p:grpSpPr>
          <a:xfrm>
            <a:off x="1822339" y="5644350"/>
            <a:ext cx="457200" cy="438151"/>
            <a:chOff x="371475" y="3952875"/>
            <a:chExt cx="457200" cy="438150"/>
          </a:xfrm>
          <a:solidFill>
            <a:srgbClr val="43266B"/>
          </a:solidFill>
        </p:grpSpPr>
        <p:sp>
          <p:nvSpPr>
            <p:cNvPr id="601" name="Freeform 48">
              <a:extLst>
                <a:ext uri="{FF2B5EF4-FFF2-40B4-BE49-F238E27FC236}">
                  <a16:creationId xmlns:a16="http://schemas.microsoft.com/office/drawing/2014/main" id="{527D1F39-BC9C-8541-916E-BA296880B23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475" y="3952875"/>
              <a:ext cx="457200" cy="438150"/>
            </a:xfrm>
            <a:custGeom>
              <a:avLst/>
              <a:gdLst>
                <a:gd name="T0" fmla="*/ 1076 w 1551"/>
                <a:gd name="T1" fmla="*/ 1262 h 1488"/>
                <a:gd name="T2" fmla="*/ 986 w 1551"/>
                <a:gd name="T3" fmla="*/ 1316 h 1488"/>
                <a:gd name="T4" fmla="*/ 564 w 1551"/>
                <a:gd name="T5" fmla="*/ 1317 h 1488"/>
                <a:gd name="T6" fmla="*/ 375 w 1551"/>
                <a:gd name="T7" fmla="*/ 1191 h 1488"/>
                <a:gd name="T8" fmla="*/ 168 w 1551"/>
                <a:gd name="T9" fmla="*/ 1209 h 1488"/>
                <a:gd name="T10" fmla="*/ 176 w 1551"/>
                <a:gd name="T11" fmla="*/ 803 h 1488"/>
                <a:gd name="T12" fmla="*/ 54 w 1551"/>
                <a:gd name="T13" fmla="*/ 382 h 1488"/>
                <a:gd name="T14" fmla="*/ 474 w 1551"/>
                <a:gd name="T15" fmla="*/ 226 h 1488"/>
                <a:gd name="T16" fmla="*/ 564 w 1551"/>
                <a:gd name="T17" fmla="*/ 172 h 1488"/>
                <a:gd name="T18" fmla="*/ 986 w 1551"/>
                <a:gd name="T19" fmla="*/ 172 h 1488"/>
                <a:gd name="T20" fmla="*/ 1176 w 1551"/>
                <a:gd name="T21" fmla="*/ 298 h 1488"/>
                <a:gd name="T22" fmla="*/ 1383 w 1551"/>
                <a:gd name="T23" fmla="*/ 280 h 1488"/>
                <a:gd name="T24" fmla="*/ 1374 w 1551"/>
                <a:gd name="T25" fmla="*/ 685 h 1488"/>
                <a:gd name="T26" fmla="*/ 1496 w 1551"/>
                <a:gd name="T27" fmla="*/ 1106 h 1488"/>
                <a:gd name="T28" fmla="*/ 991 w 1551"/>
                <a:gd name="T29" fmla="*/ 1252 h 1488"/>
                <a:gd name="T30" fmla="*/ 1110 w 1551"/>
                <a:gd name="T31" fmla="*/ 912 h 1488"/>
                <a:gd name="T32" fmla="*/ 1325 w 1551"/>
                <a:gd name="T33" fmla="*/ 696 h 1488"/>
                <a:gd name="T34" fmla="*/ 1144 w 1551"/>
                <a:gd name="T35" fmla="*/ 333 h 1488"/>
                <a:gd name="T36" fmla="*/ 788 w 1551"/>
                <a:gd name="T37" fmla="*/ 432 h 1488"/>
                <a:gd name="T38" fmla="*/ 560 w 1551"/>
                <a:gd name="T39" fmla="*/ 237 h 1488"/>
                <a:gd name="T40" fmla="*/ 440 w 1551"/>
                <a:gd name="T41" fmla="*/ 576 h 1488"/>
                <a:gd name="T42" fmla="*/ 225 w 1551"/>
                <a:gd name="T43" fmla="*/ 792 h 1488"/>
                <a:gd name="T44" fmla="*/ 406 w 1551"/>
                <a:gd name="T45" fmla="*/ 1155 h 1488"/>
                <a:gd name="T46" fmla="*/ 777 w 1551"/>
                <a:gd name="T47" fmla="*/ 1056 h 1488"/>
                <a:gd name="T48" fmla="*/ 1302 w 1551"/>
                <a:gd name="T49" fmla="*/ 312 h 1488"/>
                <a:gd name="T50" fmla="*/ 1304 w 1551"/>
                <a:gd name="T51" fmla="*/ 648 h 1488"/>
                <a:gd name="T52" fmla="*/ 1302 w 1551"/>
                <a:gd name="T53" fmla="*/ 312 h 1488"/>
                <a:gd name="T54" fmla="*/ 79 w 1551"/>
                <a:gd name="T55" fmla="*/ 480 h 1488"/>
                <a:gd name="T56" fmla="*/ 415 w 1551"/>
                <a:gd name="T57" fmla="*/ 480 h 1488"/>
                <a:gd name="T58" fmla="*/ 1471 w 1551"/>
                <a:gd name="T59" fmla="*/ 1008 h 1488"/>
                <a:gd name="T60" fmla="*/ 1135 w 1551"/>
                <a:gd name="T61" fmla="*/ 1008 h 1488"/>
                <a:gd name="T62" fmla="*/ 1471 w 1551"/>
                <a:gd name="T63" fmla="*/ 1008 h 1488"/>
                <a:gd name="T64" fmla="*/ 776 w 1551"/>
                <a:gd name="T65" fmla="*/ 1104 h 1488"/>
                <a:gd name="T66" fmla="*/ 774 w 1551"/>
                <a:gd name="T67" fmla="*/ 1440 h 1488"/>
                <a:gd name="T68" fmla="*/ 415 w 1551"/>
                <a:gd name="T69" fmla="*/ 1008 h 1488"/>
                <a:gd name="T70" fmla="*/ 79 w 1551"/>
                <a:gd name="T71" fmla="*/ 1008 h 1488"/>
                <a:gd name="T72" fmla="*/ 415 w 1551"/>
                <a:gd name="T73" fmla="*/ 1008 h 1488"/>
                <a:gd name="T74" fmla="*/ 712 w 1551"/>
                <a:gd name="T75" fmla="*/ 120 h 1488"/>
                <a:gd name="T76" fmla="*/ 869 w 1551"/>
                <a:gd name="T77" fmla="*/ 172 h 1488"/>
                <a:gd name="T78" fmla="*/ 886 w 1551"/>
                <a:gd name="T79" fmla="*/ 278 h 1488"/>
                <a:gd name="T80" fmla="*/ 887 w 1551"/>
                <a:gd name="T81" fmla="*/ 91 h 1488"/>
                <a:gd name="T82" fmla="*/ 640 w 1551"/>
                <a:gd name="T83" fmla="*/ 313 h 1488"/>
                <a:gd name="T84" fmla="*/ 776 w 1551"/>
                <a:gd name="T85" fmla="*/ 287 h 1488"/>
                <a:gd name="T86" fmla="*/ 748 w 1551"/>
                <a:gd name="T87" fmla="*/ 288 h 1488"/>
                <a:gd name="T88" fmla="*/ 688 w 1551"/>
                <a:gd name="T89" fmla="*/ 359 h 1488"/>
                <a:gd name="T90" fmla="*/ 868 w 1551"/>
                <a:gd name="T91" fmla="*/ 345 h 1488"/>
                <a:gd name="T92" fmla="*/ 776 w 1551"/>
                <a:gd name="T93" fmla="*/ 287 h 1488"/>
                <a:gd name="T94" fmla="*/ 727 w 1551"/>
                <a:gd name="T95" fmla="*/ 192 h 1488"/>
                <a:gd name="T96" fmla="*/ 823 w 1551"/>
                <a:gd name="T97" fmla="*/ 191 h 14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1551" h="1488">
                  <a:moveTo>
                    <a:pt x="1183" y="1188"/>
                  </a:moveTo>
                  <a:cubicBezTo>
                    <a:pt x="1147" y="1213"/>
                    <a:pt x="1113" y="1239"/>
                    <a:pt x="1076" y="1262"/>
                  </a:cubicBezTo>
                  <a:cubicBezTo>
                    <a:pt x="1052" y="1277"/>
                    <a:pt x="1026" y="1288"/>
                    <a:pt x="1000" y="1300"/>
                  </a:cubicBezTo>
                  <a:cubicBezTo>
                    <a:pt x="992" y="1303"/>
                    <a:pt x="987" y="1308"/>
                    <a:pt x="986" y="1316"/>
                  </a:cubicBezTo>
                  <a:cubicBezTo>
                    <a:pt x="963" y="1418"/>
                    <a:pt x="876" y="1488"/>
                    <a:pt x="774" y="1488"/>
                  </a:cubicBezTo>
                  <a:cubicBezTo>
                    <a:pt x="673" y="1488"/>
                    <a:pt x="586" y="1417"/>
                    <a:pt x="564" y="1317"/>
                  </a:cubicBezTo>
                  <a:cubicBezTo>
                    <a:pt x="563" y="1311"/>
                    <a:pt x="557" y="1303"/>
                    <a:pt x="552" y="1301"/>
                  </a:cubicBezTo>
                  <a:cubicBezTo>
                    <a:pt x="487" y="1274"/>
                    <a:pt x="428" y="1238"/>
                    <a:pt x="375" y="1191"/>
                  </a:cubicBezTo>
                  <a:cubicBezTo>
                    <a:pt x="373" y="1189"/>
                    <a:pt x="372" y="1188"/>
                    <a:pt x="369" y="1187"/>
                  </a:cubicBezTo>
                  <a:cubicBezTo>
                    <a:pt x="306" y="1226"/>
                    <a:pt x="239" y="1236"/>
                    <a:pt x="168" y="1209"/>
                  </a:cubicBezTo>
                  <a:cubicBezTo>
                    <a:pt x="113" y="1187"/>
                    <a:pt x="74" y="1149"/>
                    <a:pt x="50" y="1096"/>
                  </a:cubicBezTo>
                  <a:cubicBezTo>
                    <a:pt x="0" y="985"/>
                    <a:pt x="51" y="849"/>
                    <a:pt x="176" y="803"/>
                  </a:cubicBezTo>
                  <a:cubicBezTo>
                    <a:pt x="176" y="764"/>
                    <a:pt x="176" y="725"/>
                    <a:pt x="176" y="685"/>
                  </a:cubicBezTo>
                  <a:cubicBezTo>
                    <a:pt x="43" y="636"/>
                    <a:pt x="0" y="490"/>
                    <a:pt x="54" y="382"/>
                  </a:cubicBezTo>
                  <a:cubicBezTo>
                    <a:pt x="106" y="281"/>
                    <a:pt x="244" y="221"/>
                    <a:pt x="367" y="300"/>
                  </a:cubicBezTo>
                  <a:cubicBezTo>
                    <a:pt x="403" y="275"/>
                    <a:pt x="437" y="249"/>
                    <a:pt x="474" y="226"/>
                  </a:cubicBezTo>
                  <a:cubicBezTo>
                    <a:pt x="498" y="211"/>
                    <a:pt x="524" y="200"/>
                    <a:pt x="550" y="188"/>
                  </a:cubicBezTo>
                  <a:cubicBezTo>
                    <a:pt x="558" y="185"/>
                    <a:pt x="563" y="180"/>
                    <a:pt x="564" y="172"/>
                  </a:cubicBezTo>
                  <a:cubicBezTo>
                    <a:pt x="587" y="70"/>
                    <a:pt x="673" y="0"/>
                    <a:pt x="775" y="0"/>
                  </a:cubicBezTo>
                  <a:cubicBezTo>
                    <a:pt x="877" y="0"/>
                    <a:pt x="962" y="69"/>
                    <a:pt x="986" y="172"/>
                  </a:cubicBezTo>
                  <a:cubicBezTo>
                    <a:pt x="987" y="177"/>
                    <a:pt x="992" y="184"/>
                    <a:pt x="997" y="186"/>
                  </a:cubicBezTo>
                  <a:cubicBezTo>
                    <a:pt x="1063" y="213"/>
                    <a:pt x="1123" y="251"/>
                    <a:pt x="1176" y="298"/>
                  </a:cubicBezTo>
                  <a:cubicBezTo>
                    <a:pt x="1177" y="299"/>
                    <a:pt x="1179" y="300"/>
                    <a:pt x="1181" y="301"/>
                  </a:cubicBezTo>
                  <a:cubicBezTo>
                    <a:pt x="1245" y="261"/>
                    <a:pt x="1312" y="252"/>
                    <a:pt x="1383" y="280"/>
                  </a:cubicBezTo>
                  <a:cubicBezTo>
                    <a:pt x="1438" y="301"/>
                    <a:pt x="1477" y="340"/>
                    <a:pt x="1501" y="394"/>
                  </a:cubicBezTo>
                  <a:cubicBezTo>
                    <a:pt x="1550" y="504"/>
                    <a:pt x="1498" y="639"/>
                    <a:pt x="1374" y="685"/>
                  </a:cubicBezTo>
                  <a:cubicBezTo>
                    <a:pt x="1374" y="724"/>
                    <a:pt x="1374" y="763"/>
                    <a:pt x="1374" y="803"/>
                  </a:cubicBezTo>
                  <a:cubicBezTo>
                    <a:pt x="1506" y="851"/>
                    <a:pt x="1551" y="998"/>
                    <a:pt x="1496" y="1106"/>
                  </a:cubicBezTo>
                  <a:cubicBezTo>
                    <a:pt x="1445" y="1206"/>
                    <a:pt x="1308" y="1267"/>
                    <a:pt x="1183" y="1188"/>
                  </a:cubicBezTo>
                  <a:close/>
                  <a:moveTo>
                    <a:pt x="991" y="1252"/>
                  </a:moveTo>
                  <a:cubicBezTo>
                    <a:pt x="1048" y="1227"/>
                    <a:pt x="1099" y="1195"/>
                    <a:pt x="1144" y="1155"/>
                  </a:cubicBezTo>
                  <a:cubicBezTo>
                    <a:pt x="1083" y="1080"/>
                    <a:pt x="1067" y="998"/>
                    <a:pt x="1110" y="912"/>
                  </a:cubicBezTo>
                  <a:cubicBezTo>
                    <a:pt x="1154" y="826"/>
                    <a:pt x="1229" y="789"/>
                    <a:pt x="1325" y="792"/>
                  </a:cubicBezTo>
                  <a:cubicBezTo>
                    <a:pt x="1325" y="759"/>
                    <a:pt x="1325" y="728"/>
                    <a:pt x="1325" y="696"/>
                  </a:cubicBezTo>
                  <a:cubicBezTo>
                    <a:pt x="1228" y="699"/>
                    <a:pt x="1154" y="662"/>
                    <a:pt x="1110" y="576"/>
                  </a:cubicBezTo>
                  <a:cubicBezTo>
                    <a:pt x="1067" y="490"/>
                    <a:pt x="1083" y="408"/>
                    <a:pt x="1144" y="333"/>
                  </a:cubicBezTo>
                  <a:cubicBezTo>
                    <a:pt x="1098" y="293"/>
                    <a:pt x="1048" y="260"/>
                    <a:pt x="991" y="236"/>
                  </a:cubicBezTo>
                  <a:cubicBezTo>
                    <a:pt x="972" y="369"/>
                    <a:pt x="866" y="428"/>
                    <a:pt x="788" y="432"/>
                  </a:cubicBezTo>
                  <a:cubicBezTo>
                    <a:pt x="742" y="434"/>
                    <a:pt x="698" y="424"/>
                    <a:pt x="660" y="398"/>
                  </a:cubicBezTo>
                  <a:cubicBezTo>
                    <a:pt x="601" y="360"/>
                    <a:pt x="569" y="306"/>
                    <a:pt x="560" y="237"/>
                  </a:cubicBezTo>
                  <a:cubicBezTo>
                    <a:pt x="517" y="251"/>
                    <a:pt x="434" y="304"/>
                    <a:pt x="407" y="334"/>
                  </a:cubicBezTo>
                  <a:cubicBezTo>
                    <a:pt x="467" y="408"/>
                    <a:pt x="483" y="490"/>
                    <a:pt x="440" y="576"/>
                  </a:cubicBezTo>
                  <a:cubicBezTo>
                    <a:pt x="396" y="662"/>
                    <a:pt x="321" y="699"/>
                    <a:pt x="225" y="696"/>
                  </a:cubicBezTo>
                  <a:cubicBezTo>
                    <a:pt x="225" y="729"/>
                    <a:pt x="225" y="760"/>
                    <a:pt x="225" y="792"/>
                  </a:cubicBezTo>
                  <a:cubicBezTo>
                    <a:pt x="322" y="789"/>
                    <a:pt x="396" y="826"/>
                    <a:pt x="439" y="912"/>
                  </a:cubicBezTo>
                  <a:cubicBezTo>
                    <a:pt x="483" y="998"/>
                    <a:pt x="467" y="1080"/>
                    <a:pt x="406" y="1155"/>
                  </a:cubicBezTo>
                  <a:cubicBezTo>
                    <a:pt x="452" y="1195"/>
                    <a:pt x="502" y="1228"/>
                    <a:pt x="559" y="1251"/>
                  </a:cubicBezTo>
                  <a:cubicBezTo>
                    <a:pt x="576" y="1121"/>
                    <a:pt x="686" y="1055"/>
                    <a:pt x="777" y="1056"/>
                  </a:cubicBezTo>
                  <a:cubicBezTo>
                    <a:pt x="869" y="1057"/>
                    <a:pt x="974" y="1123"/>
                    <a:pt x="991" y="1252"/>
                  </a:cubicBezTo>
                  <a:close/>
                  <a:moveTo>
                    <a:pt x="1302" y="312"/>
                  </a:moveTo>
                  <a:cubicBezTo>
                    <a:pt x="1210" y="312"/>
                    <a:pt x="1135" y="388"/>
                    <a:pt x="1135" y="481"/>
                  </a:cubicBezTo>
                  <a:cubicBezTo>
                    <a:pt x="1135" y="573"/>
                    <a:pt x="1211" y="648"/>
                    <a:pt x="1304" y="648"/>
                  </a:cubicBezTo>
                  <a:cubicBezTo>
                    <a:pt x="1396" y="648"/>
                    <a:pt x="1471" y="572"/>
                    <a:pt x="1471" y="479"/>
                  </a:cubicBezTo>
                  <a:cubicBezTo>
                    <a:pt x="1471" y="387"/>
                    <a:pt x="1395" y="312"/>
                    <a:pt x="1302" y="312"/>
                  </a:cubicBezTo>
                  <a:close/>
                  <a:moveTo>
                    <a:pt x="247" y="312"/>
                  </a:moveTo>
                  <a:cubicBezTo>
                    <a:pt x="155" y="312"/>
                    <a:pt x="79" y="387"/>
                    <a:pt x="79" y="480"/>
                  </a:cubicBezTo>
                  <a:cubicBezTo>
                    <a:pt x="79" y="572"/>
                    <a:pt x="154" y="648"/>
                    <a:pt x="247" y="648"/>
                  </a:cubicBezTo>
                  <a:cubicBezTo>
                    <a:pt x="339" y="648"/>
                    <a:pt x="415" y="573"/>
                    <a:pt x="415" y="480"/>
                  </a:cubicBezTo>
                  <a:cubicBezTo>
                    <a:pt x="415" y="388"/>
                    <a:pt x="340" y="312"/>
                    <a:pt x="247" y="312"/>
                  </a:cubicBezTo>
                  <a:close/>
                  <a:moveTo>
                    <a:pt x="1471" y="1008"/>
                  </a:moveTo>
                  <a:cubicBezTo>
                    <a:pt x="1471" y="915"/>
                    <a:pt x="1395" y="840"/>
                    <a:pt x="1303" y="840"/>
                  </a:cubicBezTo>
                  <a:cubicBezTo>
                    <a:pt x="1210" y="840"/>
                    <a:pt x="1135" y="916"/>
                    <a:pt x="1135" y="1008"/>
                  </a:cubicBezTo>
                  <a:cubicBezTo>
                    <a:pt x="1135" y="1101"/>
                    <a:pt x="1211" y="1176"/>
                    <a:pt x="1303" y="1176"/>
                  </a:cubicBezTo>
                  <a:cubicBezTo>
                    <a:pt x="1395" y="1176"/>
                    <a:pt x="1471" y="1100"/>
                    <a:pt x="1471" y="1008"/>
                  </a:cubicBezTo>
                  <a:close/>
                  <a:moveTo>
                    <a:pt x="943" y="1273"/>
                  </a:moveTo>
                  <a:cubicBezTo>
                    <a:pt x="943" y="1180"/>
                    <a:pt x="868" y="1104"/>
                    <a:pt x="776" y="1104"/>
                  </a:cubicBezTo>
                  <a:cubicBezTo>
                    <a:pt x="683" y="1104"/>
                    <a:pt x="607" y="1179"/>
                    <a:pt x="607" y="1271"/>
                  </a:cubicBezTo>
                  <a:cubicBezTo>
                    <a:pt x="607" y="1364"/>
                    <a:pt x="682" y="1440"/>
                    <a:pt x="774" y="1440"/>
                  </a:cubicBezTo>
                  <a:cubicBezTo>
                    <a:pt x="867" y="1440"/>
                    <a:pt x="943" y="1365"/>
                    <a:pt x="943" y="1273"/>
                  </a:cubicBezTo>
                  <a:close/>
                  <a:moveTo>
                    <a:pt x="415" y="1008"/>
                  </a:moveTo>
                  <a:cubicBezTo>
                    <a:pt x="415" y="915"/>
                    <a:pt x="339" y="840"/>
                    <a:pt x="247" y="840"/>
                  </a:cubicBezTo>
                  <a:cubicBezTo>
                    <a:pt x="154" y="840"/>
                    <a:pt x="79" y="916"/>
                    <a:pt x="79" y="1008"/>
                  </a:cubicBezTo>
                  <a:cubicBezTo>
                    <a:pt x="79" y="1101"/>
                    <a:pt x="155" y="1176"/>
                    <a:pt x="247" y="1176"/>
                  </a:cubicBezTo>
                  <a:cubicBezTo>
                    <a:pt x="340" y="1176"/>
                    <a:pt x="415" y="1100"/>
                    <a:pt x="415" y="1008"/>
                  </a:cubicBezTo>
                  <a:close/>
                  <a:moveTo>
                    <a:pt x="699" y="252"/>
                  </a:moveTo>
                  <a:cubicBezTo>
                    <a:pt x="670" y="199"/>
                    <a:pt x="674" y="152"/>
                    <a:pt x="712" y="120"/>
                  </a:cubicBezTo>
                  <a:cubicBezTo>
                    <a:pt x="747" y="89"/>
                    <a:pt x="798" y="88"/>
                    <a:pt x="835" y="117"/>
                  </a:cubicBezTo>
                  <a:cubicBezTo>
                    <a:pt x="853" y="131"/>
                    <a:pt x="864" y="150"/>
                    <a:pt x="869" y="172"/>
                  </a:cubicBezTo>
                  <a:cubicBezTo>
                    <a:pt x="875" y="201"/>
                    <a:pt x="867" y="227"/>
                    <a:pt x="851" y="250"/>
                  </a:cubicBezTo>
                  <a:cubicBezTo>
                    <a:pt x="863" y="260"/>
                    <a:pt x="876" y="268"/>
                    <a:pt x="886" y="278"/>
                  </a:cubicBezTo>
                  <a:cubicBezTo>
                    <a:pt x="895" y="288"/>
                    <a:pt x="903" y="301"/>
                    <a:pt x="911" y="312"/>
                  </a:cubicBezTo>
                  <a:cubicBezTo>
                    <a:pt x="962" y="249"/>
                    <a:pt x="951" y="148"/>
                    <a:pt x="887" y="91"/>
                  </a:cubicBezTo>
                  <a:cubicBezTo>
                    <a:pt x="820" y="31"/>
                    <a:pt x="720" y="34"/>
                    <a:pt x="656" y="97"/>
                  </a:cubicBezTo>
                  <a:cubicBezTo>
                    <a:pt x="598" y="155"/>
                    <a:pt x="590" y="256"/>
                    <a:pt x="640" y="313"/>
                  </a:cubicBezTo>
                  <a:cubicBezTo>
                    <a:pt x="653" y="286"/>
                    <a:pt x="672" y="265"/>
                    <a:pt x="699" y="252"/>
                  </a:cubicBezTo>
                  <a:close/>
                  <a:moveTo>
                    <a:pt x="776" y="287"/>
                  </a:moveTo>
                  <a:cubicBezTo>
                    <a:pt x="776" y="287"/>
                    <a:pt x="776" y="288"/>
                    <a:pt x="776" y="288"/>
                  </a:cubicBezTo>
                  <a:cubicBezTo>
                    <a:pt x="767" y="288"/>
                    <a:pt x="757" y="288"/>
                    <a:pt x="748" y="288"/>
                  </a:cubicBezTo>
                  <a:cubicBezTo>
                    <a:pt x="716" y="290"/>
                    <a:pt x="688" y="313"/>
                    <a:pt x="682" y="344"/>
                  </a:cubicBezTo>
                  <a:cubicBezTo>
                    <a:pt x="681" y="348"/>
                    <a:pt x="684" y="356"/>
                    <a:pt x="688" y="359"/>
                  </a:cubicBezTo>
                  <a:cubicBezTo>
                    <a:pt x="737" y="392"/>
                    <a:pt x="814" y="392"/>
                    <a:pt x="862" y="359"/>
                  </a:cubicBezTo>
                  <a:cubicBezTo>
                    <a:pt x="866" y="356"/>
                    <a:pt x="869" y="349"/>
                    <a:pt x="868" y="345"/>
                  </a:cubicBezTo>
                  <a:cubicBezTo>
                    <a:pt x="862" y="317"/>
                    <a:pt x="845" y="298"/>
                    <a:pt x="818" y="291"/>
                  </a:cubicBezTo>
                  <a:cubicBezTo>
                    <a:pt x="805" y="288"/>
                    <a:pt x="790" y="288"/>
                    <a:pt x="776" y="287"/>
                  </a:cubicBezTo>
                  <a:close/>
                  <a:moveTo>
                    <a:pt x="775" y="144"/>
                  </a:moveTo>
                  <a:cubicBezTo>
                    <a:pt x="749" y="144"/>
                    <a:pt x="727" y="166"/>
                    <a:pt x="727" y="192"/>
                  </a:cubicBezTo>
                  <a:cubicBezTo>
                    <a:pt x="727" y="218"/>
                    <a:pt x="748" y="240"/>
                    <a:pt x="774" y="240"/>
                  </a:cubicBezTo>
                  <a:cubicBezTo>
                    <a:pt x="801" y="240"/>
                    <a:pt x="823" y="218"/>
                    <a:pt x="823" y="191"/>
                  </a:cubicBezTo>
                  <a:cubicBezTo>
                    <a:pt x="823" y="165"/>
                    <a:pt x="801" y="144"/>
                    <a:pt x="775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2" name="Freeform 49">
              <a:extLst>
                <a:ext uri="{FF2B5EF4-FFF2-40B4-BE49-F238E27FC236}">
                  <a16:creationId xmlns:a16="http://schemas.microsoft.com/office/drawing/2014/main" id="{64F0F7E1-32D6-1F1D-BB9D-CD06C5775F7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15938" y="4086225"/>
              <a:ext cx="168275" cy="169863"/>
            </a:xfrm>
            <a:custGeom>
              <a:avLst/>
              <a:gdLst>
                <a:gd name="T0" fmla="*/ 576 w 576"/>
                <a:gd name="T1" fmla="*/ 288 h 576"/>
                <a:gd name="T2" fmla="*/ 288 w 576"/>
                <a:gd name="T3" fmla="*/ 576 h 576"/>
                <a:gd name="T4" fmla="*/ 0 w 576"/>
                <a:gd name="T5" fmla="*/ 288 h 576"/>
                <a:gd name="T6" fmla="*/ 288 w 576"/>
                <a:gd name="T7" fmla="*/ 0 h 576"/>
                <a:gd name="T8" fmla="*/ 576 w 576"/>
                <a:gd name="T9" fmla="*/ 288 h 576"/>
                <a:gd name="T10" fmla="*/ 289 w 576"/>
                <a:gd name="T11" fmla="*/ 48 h 576"/>
                <a:gd name="T12" fmla="*/ 48 w 576"/>
                <a:gd name="T13" fmla="*/ 286 h 576"/>
                <a:gd name="T14" fmla="*/ 287 w 576"/>
                <a:gd name="T15" fmla="*/ 528 h 576"/>
                <a:gd name="T16" fmla="*/ 528 w 576"/>
                <a:gd name="T17" fmla="*/ 288 h 576"/>
                <a:gd name="T18" fmla="*/ 289 w 576"/>
                <a:gd name="T19" fmla="*/ 4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576">
                  <a:moveTo>
                    <a:pt x="576" y="288"/>
                  </a:moveTo>
                  <a:cubicBezTo>
                    <a:pt x="576" y="446"/>
                    <a:pt x="447" y="576"/>
                    <a:pt x="288" y="576"/>
                  </a:cubicBezTo>
                  <a:cubicBezTo>
                    <a:pt x="130" y="576"/>
                    <a:pt x="0" y="447"/>
                    <a:pt x="0" y="288"/>
                  </a:cubicBezTo>
                  <a:cubicBezTo>
                    <a:pt x="0" y="130"/>
                    <a:pt x="129" y="0"/>
                    <a:pt x="288" y="0"/>
                  </a:cubicBezTo>
                  <a:cubicBezTo>
                    <a:pt x="446" y="0"/>
                    <a:pt x="576" y="129"/>
                    <a:pt x="576" y="288"/>
                  </a:cubicBezTo>
                  <a:close/>
                  <a:moveTo>
                    <a:pt x="289" y="48"/>
                  </a:moveTo>
                  <a:cubicBezTo>
                    <a:pt x="157" y="48"/>
                    <a:pt x="49" y="155"/>
                    <a:pt x="48" y="286"/>
                  </a:cubicBezTo>
                  <a:cubicBezTo>
                    <a:pt x="47" y="419"/>
                    <a:pt x="155" y="528"/>
                    <a:pt x="287" y="528"/>
                  </a:cubicBezTo>
                  <a:cubicBezTo>
                    <a:pt x="420" y="528"/>
                    <a:pt x="528" y="421"/>
                    <a:pt x="528" y="288"/>
                  </a:cubicBezTo>
                  <a:cubicBezTo>
                    <a:pt x="528" y="156"/>
                    <a:pt x="421" y="48"/>
                    <a:pt x="289" y="4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3" name="Freeform 50">
              <a:extLst>
                <a:ext uri="{FF2B5EF4-FFF2-40B4-BE49-F238E27FC236}">
                  <a16:creationId xmlns:a16="http://schemas.microsoft.com/office/drawing/2014/main" id="{03C7A384-955C-5934-1526-9A0706609FC6}"/>
                </a:ext>
              </a:extLst>
            </p:cNvPr>
            <p:cNvSpPr>
              <a:spLocks/>
            </p:cNvSpPr>
            <p:nvPr/>
          </p:nvSpPr>
          <p:spPr bwMode="auto">
            <a:xfrm>
              <a:off x="730250" y="4059238"/>
              <a:ext cx="31750" cy="53975"/>
            </a:xfrm>
            <a:custGeom>
              <a:avLst/>
              <a:gdLst>
                <a:gd name="T0" fmla="*/ 0 w 110"/>
                <a:gd name="T1" fmla="*/ 147 h 187"/>
                <a:gd name="T2" fmla="*/ 51 w 110"/>
                <a:gd name="T3" fmla="*/ 113 h 187"/>
                <a:gd name="T4" fmla="*/ 61 w 110"/>
                <a:gd name="T5" fmla="*/ 94 h 187"/>
                <a:gd name="T6" fmla="*/ 61 w 110"/>
                <a:gd name="T7" fmla="*/ 0 h 187"/>
                <a:gd name="T8" fmla="*/ 109 w 110"/>
                <a:gd name="T9" fmla="*/ 0 h 187"/>
                <a:gd name="T10" fmla="*/ 109 w 110"/>
                <a:gd name="T11" fmla="*/ 58 h 187"/>
                <a:gd name="T12" fmla="*/ 109 w 110"/>
                <a:gd name="T13" fmla="*/ 116 h 187"/>
                <a:gd name="T14" fmla="*/ 100 w 110"/>
                <a:gd name="T15" fmla="*/ 137 h 187"/>
                <a:gd name="T16" fmla="*/ 26 w 110"/>
                <a:gd name="T17" fmla="*/ 187 h 187"/>
                <a:gd name="T18" fmla="*/ 0 w 110"/>
                <a:gd name="T19" fmla="*/ 14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10" h="187">
                  <a:moveTo>
                    <a:pt x="0" y="147"/>
                  </a:moveTo>
                  <a:cubicBezTo>
                    <a:pt x="18" y="135"/>
                    <a:pt x="34" y="124"/>
                    <a:pt x="51" y="113"/>
                  </a:cubicBezTo>
                  <a:cubicBezTo>
                    <a:pt x="58" y="109"/>
                    <a:pt x="61" y="103"/>
                    <a:pt x="61" y="94"/>
                  </a:cubicBezTo>
                  <a:cubicBezTo>
                    <a:pt x="61" y="63"/>
                    <a:pt x="61" y="32"/>
                    <a:pt x="61" y="0"/>
                  </a:cubicBezTo>
                  <a:cubicBezTo>
                    <a:pt x="77" y="0"/>
                    <a:pt x="92" y="0"/>
                    <a:pt x="109" y="0"/>
                  </a:cubicBezTo>
                  <a:cubicBezTo>
                    <a:pt x="109" y="19"/>
                    <a:pt x="109" y="38"/>
                    <a:pt x="109" y="58"/>
                  </a:cubicBezTo>
                  <a:cubicBezTo>
                    <a:pt x="109" y="77"/>
                    <a:pt x="110" y="96"/>
                    <a:pt x="109" y="116"/>
                  </a:cubicBezTo>
                  <a:cubicBezTo>
                    <a:pt x="108" y="123"/>
                    <a:pt x="105" y="133"/>
                    <a:pt x="100" y="137"/>
                  </a:cubicBezTo>
                  <a:cubicBezTo>
                    <a:pt x="76" y="154"/>
                    <a:pt x="52" y="170"/>
                    <a:pt x="26" y="187"/>
                  </a:cubicBezTo>
                  <a:cubicBezTo>
                    <a:pt x="17" y="173"/>
                    <a:pt x="9" y="161"/>
                    <a:pt x="0" y="1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4" name="Freeform 51">
              <a:extLst>
                <a:ext uri="{FF2B5EF4-FFF2-40B4-BE49-F238E27FC236}">
                  <a16:creationId xmlns:a16="http://schemas.microsoft.com/office/drawing/2014/main" id="{CCA3AFBD-93E3-87DD-B39A-55AE47CD1355}"/>
                </a:ext>
              </a:extLst>
            </p:cNvPr>
            <p:cNvSpPr>
              <a:spLocks/>
            </p:cNvSpPr>
            <p:nvPr/>
          </p:nvSpPr>
          <p:spPr bwMode="auto">
            <a:xfrm>
              <a:off x="404813" y="4067175"/>
              <a:ext cx="73025" cy="46038"/>
            </a:xfrm>
            <a:custGeom>
              <a:avLst/>
              <a:gdLst>
                <a:gd name="T0" fmla="*/ 34 w 247"/>
                <a:gd name="T1" fmla="*/ 154 h 154"/>
                <a:gd name="T2" fmla="*/ 0 w 247"/>
                <a:gd name="T3" fmla="*/ 120 h 154"/>
                <a:gd name="T4" fmla="*/ 72 w 247"/>
                <a:gd name="T5" fmla="*/ 47 h 154"/>
                <a:gd name="T6" fmla="*/ 96 w 247"/>
                <a:gd name="T7" fmla="*/ 43 h 154"/>
                <a:gd name="T8" fmla="*/ 138 w 247"/>
                <a:gd name="T9" fmla="*/ 57 h 154"/>
                <a:gd name="T10" fmla="*/ 164 w 247"/>
                <a:gd name="T11" fmla="*/ 51 h 154"/>
                <a:gd name="T12" fmla="*/ 214 w 247"/>
                <a:gd name="T13" fmla="*/ 0 h 154"/>
                <a:gd name="T14" fmla="*/ 247 w 247"/>
                <a:gd name="T15" fmla="*/ 36 h 154"/>
                <a:gd name="T16" fmla="*/ 196 w 247"/>
                <a:gd name="T17" fmla="*/ 87 h 154"/>
                <a:gd name="T18" fmla="*/ 126 w 247"/>
                <a:gd name="T19" fmla="*/ 103 h 154"/>
                <a:gd name="T20" fmla="*/ 70 w 247"/>
                <a:gd name="T21" fmla="*/ 116 h 154"/>
                <a:gd name="T22" fmla="*/ 34 w 247"/>
                <a:gd name="T23" fmla="*/ 154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47" h="154">
                  <a:moveTo>
                    <a:pt x="34" y="154"/>
                  </a:moveTo>
                  <a:cubicBezTo>
                    <a:pt x="21" y="141"/>
                    <a:pt x="11" y="131"/>
                    <a:pt x="0" y="120"/>
                  </a:cubicBezTo>
                  <a:cubicBezTo>
                    <a:pt x="24" y="96"/>
                    <a:pt x="47" y="71"/>
                    <a:pt x="72" y="47"/>
                  </a:cubicBezTo>
                  <a:cubicBezTo>
                    <a:pt x="77" y="42"/>
                    <a:pt x="88" y="42"/>
                    <a:pt x="96" y="43"/>
                  </a:cubicBezTo>
                  <a:cubicBezTo>
                    <a:pt x="110" y="46"/>
                    <a:pt x="125" y="51"/>
                    <a:pt x="138" y="57"/>
                  </a:cubicBezTo>
                  <a:cubicBezTo>
                    <a:pt x="149" y="62"/>
                    <a:pt x="156" y="59"/>
                    <a:pt x="164" y="51"/>
                  </a:cubicBezTo>
                  <a:cubicBezTo>
                    <a:pt x="180" y="33"/>
                    <a:pt x="196" y="17"/>
                    <a:pt x="214" y="0"/>
                  </a:cubicBezTo>
                  <a:cubicBezTo>
                    <a:pt x="225" y="12"/>
                    <a:pt x="235" y="23"/>
                    <a:pt x="247" y="36"/>
                  </a:cubicBezTo>
                  <a:cubicBezTo>
                    <a:pt x="230" y="52"/>
                    <a:pt x="211" y="68"/>
                    <a:pt x="196" y="87"/>
                  </a:cubicBezTo>
                  <a:cubicBezTo>
                    <a:pt x="175" y="112"/>
                    <a:pt x="153" y="119"/>
                    <a:pt x="126" y="103"/>
                  </a:cubicBezTo>
                  <a:cubicBezTo>
                    <a:pt x="103" y="90"/>
                    <a:pt x="86" y="95"/>
                    <a:pt x="70" y="116"/>
                  </a:cubicBezTo>
                  <a:cubicBezTo>
                    <a:pt x="60" y="129"/>
                    <a:pt x="46" y="141"/>
                    <a:pt x="34" y="1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5" name="Freeform 52">
              <a:extLst>
                <a:ext uri="{FF2B5EF4-FFF2-40B4-BE49-F238E27FC236}">
                  <a16:creationId xmlns:a16="http://schemas.microsoft.com/office/drawing/2014/main" id="{EE889F99-3020-DB4C-2C62-EDD18C6B6DD1}"/>
                </a:ext>
              </a:extLst>
            </p:cNvPr>
            <p:cNvSpPr>
              <a:spLocks/>
            </p:cNvSpPr>
            <p:nvPr/>
          </p:nvSpPr>
          <p:spPr bwMode="auto">
            <a:xfrm>
              <a:off x="769938" y="4221163"/>
              <a:ext cx="12700" cy="49213"/>
            </a:xfrm>
            <a:custGeom>
              <a:avLst/>
              <a:gdLst>
                <a:gd name="T0" fmla="*/ 0 w 46"/>
                <a:gd name="T1" fmla="*/ 0 h 166"/>
                <a:gd name="T2" fmla="*/ 46 w 46"/>
                <a:gd name="T3" fmla="*/ 0 h 166"/>
                <a:gd name="T4" fmla="*/ 46 w 46"/>
                <a:gd name="T5" fmla="*/ 166 h 166"/>
                <a:gd name="T6" fmla="*/ 0 w 46"/>
                <a:gd name="T7" fmla="*/ 166 h 166"/>
                <a:gd name="T8" fmla="*/ 0 w 46"/>
                <a:gd name="T9" fmla="*/ 0 h 1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6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55"/>
                    <a:pt x="46" y="110"/>
                    <a:pt x="46" y="166"/>
                  </a:cubicBezTo>
                  <a:cubicBezTo>
                    <a:pt x="31" y="166"/>
                    <a:pt x="16" y="166"/>
                    <a:pt x="0" y="166"/>
                  </a:cubicBezTo>
                  <a:cubicBezTo>
                    <a:pt x="0" y="111"/>
                    <a:pt x="0" y="5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6" name="Freeform 53">
              <a:extLst>
                <a:ext uri="{FF2B5EF4-FFF2-40B4-BE49-F238E27FC236}">
                  <a16:creationId xmlns:a16="http://schemas.microsoft.com/office/drawing/2014/main" id="{2D63E2D9-D53F-22AB-14AA-78FE9FE56B88}"/>
                </a:ext>
              </a:extLst>
            </p:cNvPr>
            <p:cNvSpPr>
              <a:spLocks/>
            </p:cNvSpPr>
            <p:nvPr/>
          </p:nvSpPr>
          <p:spPr bwMode="auto">
            <a:xfrm>
              <a:off x="749300" y="4235450"/>
              <a:ext cx="12700" cy="34925"/>
            </a:xfrm>
            <a:custGeom>
              <a:avLst/>
              <a:gdLst>
                <a:gd name="T0" fmla="*/ 46 w 46"/>
                <a:gd name="T1" fmla="*/ 118 h 118"/>
                <a:gd name="T2" fmla="*/ 0 w 46"/>
                <a:gd name="T3" fmla="*/ 118 h 118"/>
                <a:gd name="T4" fmla="*/ 0 w 46"/>
                <a:gd name="T5" fmla="*/ 0 h 118"/>
                <a:gd name="T6" fmla="*/ 46 w 46"/>
                <a:gd name="T7" fmla="*/ 0 h 118"/>
                <a:gd name="T8" fmla="*/ 46 w 46"/>
                <a:gd name="T9" fmla="*/ 118 h 1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118">
                  <a:moveTo>
                    <a:pt x="46" y="118"/>
                  </a:moveTo>
                  <a:cubicBezTo>
                    <a:pt x="30" y="118"/>
                    <a:pt x="16" y="118"/>
                    <a:pt x="0" y="118"/>
                  </a:cubicBezTo>
                  <a:cubicBezTo>
                    <a:pt x="0" y="79"/>
                    <a:pt x="0" y="40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39"/>
                    <a:pt x="46" y="78"/>
                    <a:pt x="46" y="1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7" name="Freeform 54">
              <a:extLst>
                <a:ext uri="{FF2B5EF4-FFF2-40B4-BE49-F238E27FC236}">
                  <a16:creationId xmlns:a16="http://schemas.microsoft.com/office/drawing/2014/main" id="{752B16BD-0F23-90D6-8667-E1DBD3DDF149}"/>
                </a:ext>
              </a:extLst>
            </p:cNvPr>
            <p:cNvSpPr>
              <a:spLocks/>
            </p:cNvSpPr>
            <p:nvPr/>
          </p:nvSpPr>
          <p:spPr bwMode="auto">
            <a:xfrm>
              <a:off x="727075" y="4249738"/>
              <a:ext cx="14288" cy="20638"/>
            </a:xfrm>
            <a:custGeom>
              <a:avLst/>
              <a:gdLst>
                <a:gd name="T0" fmla="*/ 46 w 46"/>
                <a:gd name="T1" fmla="*/ 70 h 70"/>
                <a:gd name="T2" fmla="*/ 0 w 46"/>
                <a:gd name="T3" fmla="*/ 70 h 70"/>
                <a:gd name="T4" fmla="*/ 0 w 46"/>
                <a:gd name="T5" fmla="*/ 0 h 70"/>
                <a:gd name="T6" fmla="*/ 46 w 46"/>
                <a:gd name="T7" fmla="*/ 0 h 70"/>
                <a:gd name="T8" fmla="*/ 46 w 46"/>
                <a:gd name="T9" fmla="*/ 70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70">
                  <a:moveTo>
                    <a:pt x="46" y="70"/>
                  </a:moveTo>
                  <a:cubicBezTo>
                    <a:pt x="30" y="70"/>
                    <a:pt x="15" y="70"/>
                    <a:pt x="0" y="70"/>
                  </a:cubicBezTo>
                  <a:cubicBezTo>
                    <a:pt x="0" y="47"/>
                    <a:pt x="0" y="24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23"/>
                    <a:pt x="46" y="46"/>
                    <a:pt x="46" y="7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8" name="Freeform 55">
              <a:extLst>
                <a:ext uri="{FF2B5EF4-FFF2-40B4-BE49-F238E27FC236}">
                  <a16:creationId xmlns:a16="http://schemas.microsoft.com/office/drawing/2014/main" id="{B14EF608-9E09-C41C-C631-5B5ED14FEC3D}"/>
                </a:ext>
              </a:extLst>
            </p:cNvPr>
            <p:cNvSpPr>
              <a:spLocks/>
            </p:cNvSpPr>
            <p:nvPr/>
          </p:nvSpPr>
          <p:spPr bwMode="auto">
            <a:xfrm>
              <a:off x="571500" y="4287838"/>
              <a:ext cx="58738" cy="31750"/>
            </a:xfrm>
            <a:custGeom>
              <a:avLst/>
              <a:gdLst>
                <a:gd name="T0" fmla="*/ 0 w 197"/>
                <a:gd name="T1" fmla="*/ 61 h 109"/>
                <a:gd name="T2" fmla="*/ 122 w 197"/>
                <a:gd name="T3" fmla="*/ 61 h 109"/>
                <a:gd name="T4" fmla="*/ 99 w 197"/>
                <a:gd name="T5" fmla="*/ 26 h 109"/>
                <a:gd name="T6" fmla="*/ 139 w 197"/>
                <a:gd name="T7" fmla="*/ 0 h 109"/>
                <a:gd name="T8" fmla="*/ 188 w 197"/>
                <a:gd name="T9" fmla="*/ 74 h 109"/>
                <a:gd name="T10" fmla="*/ 168 w 197"/>
                <a:gd name="T11" fmla="*/ 109 h 109"/>
                <a:gd name="T12" fmla="*/ 0 w 197"/>
                <a:gd name="T13" fmla="*/ 109 h 109"/>
                <a:gd name="T14" fmla="*/ 0 w 197"/>
                <a:gd name="T15" fmla="*/ 61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09">
                  <a:moveTo>
                    <a:pt x="0" y="61"/>
                  </a:moveTo>
                  <a:cubicBezTo>
                    <a:pt x="40" y="61"/>
                    <a:pt x="80" y="61"/>
                    <a:pt x="122" y="61"/>
                  </a:cubicBezTo>
                  <a:cubicBezTo>
                    <a:pt x="114" y="48"/>
                    <a:pt x="107" y="38"/>
                    <a:pt x="99" y="26"/>
                  </a:cubicBezTo>
                  <a:cubicBezTo>
                    <a:pt x="113" y="18"/>
                    <a:pt x="125" y="9"/>
                    <a:pt x="139" y="0"/>
                  </a:cubicBezTo>
                  <a:cubicBezTo>
                    <a:pt x="156" y="25"/>
                    <a:pt x="173" y="49"/>
                    <a:pt x="188" y="74"/>
                  </a:cubicBezTo>
                  <a:cubicBezTo>
                    <a:pt x="197" y="89"/>
                    <a:pt x="186" y="108"/>
                    <a:pt x="168" y="109"/>
                  </a:cubicBezTo>
                  <a:cubicBezTo>
                    <a:pt x="112" y="109"/>
                    <a:pt x="57" y="109"/>
                    <a:pt x="0" y="109"/>
                  </a:cubicBezTo>
                  <a:cubicBezTo>
                    <a:pt x="0" y="93"/>
                    <a:pt x="0" y="78"/>
                    <a:pt x="0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9" name="Freeform 56">
              <a:extLst>
                <a:ext uri="{FF2B5EF4-FFF2-40B4-BE49-F238E27FC236}">
                  <a16:creationId xmlns:a16="http://schemas.microsoft.com/office/drawing/2014/main" id="{03205BD0-3433-E0D9-D4EF-C0738F598EB9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3" y="4333875"/>
              <a:ext cx="58738" cy="33338"/>
            </a:xfrm>
            <a:custGeom>
              <a:avLst/>
              <a:gdLst>
                <a:gd name="T0" fmla="*/ 75 w 197"/>
                <a:gd name="T1" fmla="*/ 47 h 109"/>
                <a:gd name="T2" fmla="*/ 98 w 197"/>
                <a:gd name="T3" fmla="*/ 83 h 109"/>
                <a:gd name="T4" fmla="*/ 58 w 197"/>
                <a:gd name="T5" fmla="*/ 109 h 109"/>
                <a:gd name="T6" fmla="*/ 8 w 197"/>
                <a:gd name="T7" fmla="*/ 32 h 109"/>
                <a:gd name="T8" fmla="*/ 32 w 197"/>
                <a:gd name="T9" fmla="*/ 0 h 109"/>
                <a:gd name="T10" fmla="*/ 197 w 197"/>
                <a:gd name="T11" fmla="*/ 0 h 109"/>
                <a:gd name="T12" fmla="*/ 197 w 197"/>
                <a:gd name="T13" fmla="*/ 47 h 109"/>
                <a:gd name="T14" fmla="*/ 75 w 197"/>
                <a:gd name="T15" fmla="*/ 47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109">
                  <a:moveTo>
                    <a:pt x="75" y="47"/>
                  </a:moveTo>
                  <a:cubicBezTo>
                    <a:pt x="84" y="61"/>
                    <a:pt x="90" y="71"/>
                    <a:pt x="98" y="83"/>
                  </a:cubicBezTo>
                  <a:cubicBezTo>
                    <a:pt x="85" y="91"/>
                    <a:pt x="72" y="100"/>
                    <a:pt x="58" y="109"/>
                  </a:cubicBezTo>
                  <a:cubicBezTo>
                    <a:pt x="41" y="83"/>
                    <a:pt x="23" y="58"/>
                    <a:pt x="8" y="32"/>
                  </a:cubicBezTo>
                  <a:cubicBezTo>
                    <a:pt x="0" y="17"/>
                    <a:pt x="13" y="0"/>
                    <a:pt x="32" y="0"/>
                  </a:cubicBezTo>
                  <a:cubicBezTo>
                    <a:pt x="87" y="0"/>
                    <a:pt x="141" y="0"/>
                    <a:pt x="197" y="0"/>
                  </a:cubicBezTo>
                  <a:cubicBezTo>
                    <a:pt x="197" y="16"/>
                    <a:pt x="197" y="31"/>
                    <a:pt x="197" y="47"/>
                  </a:cubicBezTo>
                  <a:cubicBezTo>
                    <a:pt x="158" y="47"/>
                    <a:pt x="118" y="47"/>
                    <a:pt x="75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0" name="Freeform 57">
              <a:extLst>
                <a:ext uri="{FF2B5EF4-FFF2-40B4-BE49-F238E27FC236}">
                  <a16:creationId xmlns:a16="http://schemas.microsoft.com/office/drawing/2014/main" id="{BB6A0067-D9C5-3B32-0D3E-4A86F8F6E27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09575" y="4221163"/>
              <a:ext cx="69850" cy="71438"/>
            </a:xfrm>
            <a:custGeom>
              <a:avLst/>
              <a:gdLst>
                <a:gd name="T0" fmla="*/ 168 w 240"/>
                <a:gd name="T1" fmla="*/ 168 h 243"/>
                <a:gd name="T2" fmla="*/ 168 w 240"/>
                <a:gd name="T3" fmla="*/ 213 h 243"/>
                <a:gd name="T4" fmla="*/ 153 w 240"/>
                <a:gd name="T5" fmla="*/ 238 h 243"/>
                <a:gd name="T6" fmla="*/ 125 w 240"/>
                <a:gd name="T7" fmla="*/ 231 h 243"/>
                <a:gd name="T8" fmla="*/ 72 w 240"/>
                <a:gd name="T9" fmla="*/ 178 h 243"/>
                <a:gd name="T10" fmla="*/ 48 w 240"/>
                <a:gd name="T11" fmla="*/ 168 h 243"/>
                <a:gd name="T12" fmla="*/ 0 w 240"/>
                <a:gd name="T13" fmla="*/ 119 h 243"/>
                <a:gd name="T14" fmla="*/ 0 w 240"/>
                <a:gd name="T15" fmla="*/ 29 h 243"/>
                <a:gd name="T16" fmla="*/ 29 w 240"/>
                <a:gd name="T17" fmla="*/ 0 h 243"/>
                <a:gd name="T18" fmla="*/ 211 w 240"/>
                <a:gd name="T19" fmla="*/ 0 h 243"/>
                <a:gd name="T20" fmla="*/ 240 w 240"/>
                <a:gd name="T21" fmla="*/ 29 h 243"/>
                <a:gd name="T22" fmla="*/ 240 w 240"/>
                <a:gd name="T23" fmla="*/ 139 h 243"/>
                <a:gd name="T24" fmla="*/ 211 w 240"/>
                <a:gd name="T25" fmla="*/ 168 h 243"/>
                <a:gd name="T26" fmla="*/ 168 w 240"/>
                <a:gd name="T27" fmla="*/ 168 h 243"/>
                <a:gd name="T28" fmla="*/ 191 w 240"/>
                <a:gd name="T29" fmla="*/ 49 h 243"/>
                <a:gd name="T30" fmla="*/ 49 w 240"/>
                <a:gd name="T31" fmla="*/ 49 h 243"/>
                <a:gd name="T32" fmla="*/ 49 w 240"/>
                <a:gd name="T33" fmla="*/ 117 h 243"/>
                <a:gd name="T34" fmla="*/ 89 w 240"/>
                <a:gd name="T35" fmla="*/ 128 h 243"/>
                <a:gd name="T36" fmla="*/ 119 w 240"/>
                <a:gd name="T37" fmla="*/ 157 h 243"/>
                <a:gd name="T38" fmla="*/ 155 w 240"/>
                <a:gd name="T39" fmla="*/ 120 h 243"/>
                <a:gd name="T40" fmla="*/ 191 w 240"/>
                <a:gd name="T41" fmla="*/ 120 h 243"/>
                <a:gd name="T42" fmla="*/ 191 w 240"/>
                <a:gd name="T43" fmla="*/ 49 h 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240" h="243">
                  <a:moveTo>
                    <a:pt x="168" y="168"/>
                  </a:moveTo>
                  <a:cubicBezTo>
                    <a:pt x="168" y="184"/>
                    <a:pt x="168" y="198"/>
                    <a:pt x="168" y="213"/>
                  </a:cubicBezTo>
                  <a:cubicBezTo>
                    <a:pt x="168" y="224"/>
                    <a:pt x="164" y="233"/>
                    <a:pt x="153" y="238"/>
                  </a:cubicBezTo>
                  <a:cubicBezTo>
                    <a:pt x="142" y="243"/>
                    <a:pt x="133" y="239"/>
                    <a:pt x="125" y="231"/>
                  </a:cubicBezTo>
                  <a:cubicBezTo>
                    <a:pt x="107" y="213"/>
                    <a:pt x="89" y="196"/>
                    <a:pt x="72" y="178"/>
                  </a:cubicBezTo>
                  <a:cubicBezTo>
                    <a:pt x="65" y="170"/>
                    <a:pt x="58" y="168"/>
                    <a:pt x="48" y="168"/>
                  </a:cubicBezTo>
                  <a:cubicBezTo>
                    <a:pt x="1" y="168"/>
                    <a:pt x="0" y="166"/>
                    <a:pt x="0" y="119"/>
                  </a:cubicBezTo>
                  <a:cubicBezTo>
                    <a:pt x="0" y="89"/>
                    <a:pt x="0" y="59"/>
                    <a:pt x="0" y="29"/>
                  </a:cubicBezTo>
                  <a:cubicBezTo>
                    <a:pt x="0" y="9"/>
                    <a:pt x="9" y="0"/>
                    <a:pt x="29" y="0"/>
                  </a:cubicBezTo>
                  <a:cubicBezTo>
                    <a:pt x="90" y="0"/>
                    <a:pt x="150" y="0"/>
                    <a:pt x="211" y="0"/>
                  </a:cubicBezTo>
                  <a:cubicBezTo>
                    <a:pt x="231" y="0"/>
                    <a:pt x="240" y="9"/>
                    <a:pt x="240" y="29"/>
                  </a:cubicBezTo>
                  <a:cubicBezTo>
                    <a:pt x="240" y="66"/>
                    <a:pt x="240" y="102"/>
                    <a:pt x="240" y="139"/>
                  </a:cubicBezTo>
                  <a:cubicBezTo>
                    <a:pt x="240" y="159"/>
                    <a:pt x="231" y="168"/>
                    <a:pt x="211" y="168"/>
                  </a:cubicBezTo>
                  <a:cubicBezTo>
                    <a:pt x="197" y="168"/>
                    <a:pt x="184" y="168"/>
                    <a:pt x="168" y="168"/>
                  </a:cubicBezTo>
                  <a:close/>
                  <a:moveTo>
                    <a:pt x="191" y="49"/>
                  </a:moveTo>
                  <a:cubicBezTo>
                    <a:pt x="143" y="49"/>
                    <a:pt x="96" y="49"/>
                    <a:pt x="49" y="49"/>
                  </a:cubicBezTo>
                  <a:cubicBezTo>
                    <a:pt x="49" y="73"/>
                    <a:pt x="49" y="96"/>
                    <a:pt x="49" y="117"/>
                  </a:cubicBezTo>
                  <a:cubicBezTo>
                    <a:pt x="64" y="120"/>
                    <a:pt x="78" y="121"/>
                    <a:pt x="89" y="128"/>
                  </a:cubicBezTo>
                  <a:cubicBezTo>
                    <a:pt x="100" y="134"/>
                    <a:pt x="108" y="146"/>
                    <a:pt x="119" y="157"/>
                  </a:cubicBezTo>
                  <a:cubicBezTo>
                    <a:pt x="121" y="126"/>
                    <a:pt x="127" y="120"/>
                    <a:pt x="155" y="120"/>
                  </a:cubicBezTo>
                  <a:cubicBezTo>
                    <a:pt x="167" y="120"/>
                    <a:pt x="179" y="120"/>
                    <a:pt x="191" y="120"/>
                  </a:cubicBezTo>
                  <a:cubicBezTo>
                    <a:pt x="191" y="96"/>
                    <a:pt x="191" y="73"/>
                    <a:pt x="191" y="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1" name="Freeform 58">
              <a:extLst>
                <a:ext uri="{FF2B5EF4-FFF2-40B4-BE49-F238E27FC236}">
                  <a16:creationId xmlns:a16="http://schemas.microsoft.com/office/drawing/2014/main" id="{A708FD36-D6CE-F7B2-D3ED-80E279B9344A}"/>
                </a:ext>
              </a:extLst>
            </p:cNvPr>
            <p:cNvSpPr>
              <a:spLocks/>
            </p:cNvSpPr>
            <p:nvPr/>
          </p:nvSpPr>
          <p:spPr bwMode="auto">
            <a:xfrm>
              <a:off x="569913" y="4122738"/>
              <a:ext cx="58738" cy="98425"/>
            </a:xfrm>
            <a:custGeom>
              <a:avLst/>
              <a:gdLst>
                <a:gd name="T0" fmla="*/ 124 w 200"/>
                <a:gd name="T1" fmla="*/ 335 h 335"/>
                <a:gd name="T2" fmla="*/ 76 w 200"/>
                <a:gd name="T3" fmla="*/ 335 h 335"/>
                <a:gd name="T4" fmla="*/ 76 w 200"/>
                <a:gd name="T5" fmla="*/ 313 h 335"/>
                <a:gd name="T6" fmla="*/ 19 w 200"/>
                <a:gd name="T7" fmla="*/ 284 h 335"/>
                <a:gd name="T8" fmla="*/ 0 w 200"/>
                <a:gd name="T9" fmla="*/ 241 h 335"/>
                <a:gd name="T10" fmla="*/ 51 w 200"/>
                <a:gd name="T11" fmla="*/ 241 h 335"/>
                <a:gd name="T12" fmla="*/ 86 w 200"/>
                <a:gd name="T13" fmla="*/ 264 h 335"/>
                <a:gd name="T14" fmla="*/ 121 w 200"/>
                <a:gd name="T15" fmla="*/ 264 h 335"/>
                <a:gd name="T16" fmla="*/ 148 w 200"/>
                <a:gd name="T17" fmla="*/ 236 h 335"/>
                <a:gd name="T18" fmla="*/ 148 w 200"/>
                <a:gd name="T19" fmla="*/ 221 h 335"/>
                <a:gd name="T20" fmla="*/ 118 w 200"/>
                <a:gd name="T21" fmla="*/ 192 h 335"/>
                <a:gd name="T22" fmla="*/ 75 w 200"/>
                <a:gd name="T23" fmla="*/ 192 h 335"/>
                <a:gd name="T24" fmla="*/ 4 w 200"/>
                <a:gd name="T25" fmla="*/ 121 h 335"/>
                <a:gd name="T26" fmla="*/ 5 w 200"/>
                <a:gd name="T27" fmla="*/ 85 h 335"/>
                <a:gd name="T28" fmla="*/ 75 w 200"/>
                <a:gd name="T29" fmla="*/ 23 h 335"/>
                <a:gd name="T30" fmla="*/ 77 w 200"/>
                <a:gd name="T31" fmla="*/ 0 h 335"/>
                <a:gd name="T32" fmla="*/ 101 w 200"/>
                <a:gd name="T33" fmla="*/ 0 h 335"/>
                <a:gd name="T34" fmla="*/ 124 w 200"/>
                <a:gd name="T35" fmla="*/ 0 h 335"/>
                <a:gd name="T36" fmla="*/ 124 w 200"/>
                <a:gd name="T37" fmla="*/ 23 h 335"/>
                <a:gd name="T38" fmla="*/ 181 w 200"/>
                <a:gd name="T39" fmla="*/ 52 h 335"/>
                <a:gd name="T40" fmla="*/ 200 w 200"/>
                <a:gd name="T41" fmla="*/ 95 h 335"/>
                <a:gd name="T42" fmla="*/ 149 w 200"/>
                <a:gd name="T43" fmla="*/ 95 h 335"/>
                <a:gd name="T44" fmla="*/ 114 w 200"/>
                <a:gd name="T45" fmla="*/ 72 h 335"/>
                <a:gd name="T46" fmla="*/ 79 w 200"/>
                <a:gd name="T47" fmla="*/ 72 h 335"/>
                <a:gd name="T48" fmla="*/ 52 w 200"/>
                <a:gd name="T49" fmla="*/ 100 h 335"/>
                <a:gd name="T50" fmla="*/ 52 w 200"/>
                <a:gd name="T51" fmla="*/ 115 h 335"/>
                <a:gd name="T52" fmla="*/ 82 w 200"/>
                <a:gd name="T53" fmla="*/ 144 h 335"/>
                <a:gd name="T54" fmla="*/ 125 w 200"/>
                <a:gd name="T55" fmla="*/ 144 h 335"/>
                <a:gd name="T56" fmla="*/ 196 w 200"/>
                <a:gd name="T57" fmla="*/ 215 h 335"/>
                <a:gd name="T58" fmla="*/ 195 w 200"/>
                <a:gd name="T59" fmla="*/ 251 h 335"/>
                <a:gd name="T60" fmla="*/ 125 w 200"/>
                <a:gd name="T61" fmla="*/ 313 h 335"/>
                <a:gd name="T62" fmla="*/ 124 w 200"/>
                <a:gd name="T63" fmla="*/ 335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00" h="335">
                  <a:moveTo>
                    <a:pt x="124" y="335"/>
                  </a:moveTo>
                  <a:cubicBezTo>
                    <a:pt x="107" y="335"/>
                    <a:pt x="92" y="335"/>
                    <a:pt x="76" y="335"/>
                  </a:cubicBezTo>
                  <a:cubicBezTo>
                    <a:pt x="76" y="328"/>
                    <a:pt x="76" y="321"/>
                    <a:pt x="76" y="313"/>
                  </a:cubicBezTo>
                  <a:cubicBezTo>
                    <a:pt x="53" y="310"/>
                    <a:pt x="32" y="303"/>
                    <a:pt x="19" y="284"/>
                  </a:cubicBezTo>
                  <a:cubicBezTo>
                    <a:pt x="12" y="272"/>
                    <a:pt x="7" y="257"/>
                    <a:pt x="0" y="241"/>
                  </a:cubicBezTo>
                  <a:cubicBezTo>
                    <a:pt x="20" y="241"/>
                    <a:pt x="35" y="241"/>
                    <a:pt x="51" y="241"/>
                  </a:cubicBezTo>
                  <a:cubicBezTo>
                    <a:pt x="55" y="260"/>
                    <a:pt x="68" y="265"/>
                    <a:pt x="86" y="264"/>
                  </a:cubicBezTo>
                  <a:cubicBezTo>
                    <a:pt x="97" y="263"/>
                    <a:pt x="109" y="264"/>
                    <a:pt x="121" y="264"/>
                  </a:cubicBezTo>
                  <a:cubicBezTo>
                    <a:pt x="139" y="264"/>
                    <a:pt x="148" y="255"/>
                    <a:pt x="148" y="236"/>
                  </a:cubicBezTo>
                  <a:cubicBezTo>
                    <a:pt x="148" y="231"/>
                    <a:pt x="148" y="226"/>
                    <a:pt x="148" y="221"/>
                  </a:cubicBezTo>
                  <a:cubicBezTo>
                    <a:pt x="148" y="201"/>
                    <a:pt x="139" y="192"/>
                    <a:pt x="118" y="192"/>
                  </a:cubicBezTo>
                  <a:cubicBezTo>
                    <a:pt x="104" y="192"/>
                    <a:pt x="89" y="192"/>
                    <a:pt x="75" y="192"/>
                  </a:cubicBezTo>
                  <a:cubicBezTo>
                    <a:pt x="36" y="191"/>
                    <a:pt x="5" y="160"/>
                    <a:pt x="4" y="121"/>
                  </a:cubicBezTo>
                  <a:cubicBezTo>
                    <a:pt x="4" y="109"/>
                    <a:pt x="3" y="97"/>
                    <a:pt x="5" y="85"/>
                  </a:cubicBezTo>
                  <a:cubicBezTo>
                    <a:pt x="10" y="51"/>
                    <a:pt x="35" y="29"/>
                    <a:pt x="75" y="23"/>
                  </a:cubicBezTo>
                  <a:cubicBezTo>
                    <a:pt x="76" y="16"/>
                    <a:pt x="76" y="9"/>
                    <a:pt x="77" y="0"/>
                  </a:cubicBezTo>
                  <a:cubicBezTo>
                    <a:pt x="85" y="0"/>
                    <a:pt x="93" y="0"/>
                    <a:pt x="101" y="0"/>
                  </a:cubicBezTo>
                  <a:cubicBezTo>
                    <a:pt x="108" y="0"/>
                    <a:pt x="115" y="0"/>
                    <a:pt x="124" y="0"/>
                  </a:cubicBezTo>
                  <a:cubicBezTo>
                    <a:pt x="124" y="8"/>
                    <a:pt x="124" y="15"/>
                    <a:pt x="124" y="23"/>
                  </a:cubicBezTo>
                  <a:cubicBezTo>
                    <a:pt x="147" y="26"/>
                    <a:pt x="168" y="33"/>
                    <a:pt x="181" y="52"/>
                  </a:cubicBezTo>
                  <a:cubicBezTo>
                    <a:pt x="188" y="64"/>
                    <a:pt x="193" y="79"/>
                    <a:pt x="200" y="95"/>
                  </a:cubicBezTo>
                  <a:cubicBezTo>
                    <a:pt x="180" y="95"/>
                    <a:pt x="165" y="95"/>
                    <a:pt x="149" y="95"/>
                  </a:cubicBezTo>
                  <a:cubicBezTo>
                    <a:pt x="145" y="76"/>
                    <a:pt x="132" y="71"/>
                    <a:pt x="114" y="72"/>
                  </a:cubicBezTo>
                  <a:cubicBezTo>
                    <a:pt x="102" y="73"/>
                    <a:pt x="91" y="72"/>
                    <a:pt x="79" y="72"/>
                  </a:cubicBezTo>
                  <a:cubicBezTo>
                    <a:pt x="61" y="72"/>
                    <a:pt x="52" y="81"/>
                    <a:pt x="52" y="100"/>
                  </a:cubicBezTo>
                  <a:cubicBezTo>
                    <a:pt x="52" y="105"/>
                    <a:pt x="52" y="110"/>
                    <a:pt x="52" y="115"/>
                  </a:cubicBezTo>
                  <a:cubicBezTo>
                    <a:pt x="52" y="135"/>
                    <a:pt x="61" y="144"/>
                    <a:pt x="82" y="144"/>
                  </a:cubicBezTo>
                  <a:cubicBezTo>
                    <a:pt x="96" y="144"/>
                    <a:pt x="111" y="144"/>
                    <a:pt x="125" y="144"/>
                  </a:cubicBezTo>
                  <a:cubicBezTo>
                    <a:pt x="164" y="145"/>
                    <a:pt x="195" y="176"/>
                    <a:pt x="196" y="215"/>
                  </a:cubicBezTo>
                  <a:cubicBezTo>
                    <a:pt x="196" y="227"/>
                    <a:pt x="197" y="239"/>
                    <a:pt x="195" y="251"/>
                  </a:cubicBezTo>
                  <a:cubicBezTo>
                    <a:pt x="190" y="285"/>
                    <a:pt x="165" y="307"/>
                    <a:pt x="125" y="313"/>
                  </a:cubicBezTo>
                  <a:cubicBezTo>
                    <a:pt x="124" y="320"/>
                    <a:pt x="124" y="327"/>
                    <a:pt x="124" y="3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2" name="Group 611">
            <a:extLst>
              <a:ext uri="{FF2B5EF4-FFF2-40B4-BE49-F238E27FC236}">
                <a16:creationId xmlns:a16="http://schemas.microsoft.com/office/drawing/2014/main" id="{6FAB258D-EE1A-EE49-E1CD-0D1BA166277E}"/>
              </a:ext>
            </a:extLst>
          </p:cNvPr>
          <p:cNvGrpSpPr/>
          <p:nvPr/>
        </p:nvGrpSpPr>
        <p:grpSpPr>
          <a:xfrm>
            <a:off x="2481975" y="5636414"/>
            <a:ext cx="457200" cy="454025"/>
            <a:chOff x="941388" y="3944938"/>
            <a:chExt cx="457200" cy="454025"/>
          </a:xfrm>
          <a:solidFill>
            <a:srgbClr val="43266B"/>
          </a:solidFill>
        </p:grpSpPr>
        <p:sp>
          <p:nvSpPr>
            <p:cNvPr id="613" name="Freeform 59">
              <a:extLst>
                <a:ext uri="{FF2B5EF4-FFF2-40B4-BE49-F238E27FC236}">
                  <a16:creationId xmlns:a16="http://schemas.microsoft.com/office/drawing/2014/main" id="{F7354EFD-8858-4774-7F02-DBFDEB6DF6C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941388" y="3944938"/>
              <a:ext cx="457200" cy="454025"/>
            </a:xfrm>
            <a:custGeom>
              <a:avLst/>
              <a:gdLst>
                <a:gd name="T0" fmla="*/ 578 w 1552"/>
                <a:gd name="T1" fmla="*/ 1527 h 1541"/>
                <a:gd name="T2" fmla="*/ 26 w 1552"/>
                <a:gd name="T3" fmla="*/ 956 h 1541"/>
                <a:gd name="T4" fmla="*/ 566 w 1552"/>
                <a:gd name="T5" fmla="*/ 188 h 1541"/>
                <a:gd name="T6" fmla="*/ 1128 w 1552"/>
                <a:gd name="T7" fmla="*/ 324 h 1541"/>
                <a:gd name="T8" fmla="*/ 1129 w 1552"/>
                <a:gd name="T9" fmla="*/ 227 h 1541"/>
                <a:gd name="T10" fmla="*/ 1294 w 1552"/>
                <a:gd name="T11" fmla="*/ 13 h 1541"/>
                <a:gd name="T12" fmla="*/ 1346 w 1552"/>
                <a:gd name="T13" fmla="*/ 33 h 1541"/>
                <a:gd name="T14" fmla="*/ 1358 w 1552"/>
                <a:gd name="T15" fmla="*/ 194 h 1541"/>
                <a:gd name="T16" fmla="*/ 1518 w 1552"/>
                <a:gd name="T17" fmla="*/ 206 h 1541"/>
                <a:gd name="T18" fmla="*/ 1538 w 1552"/>
                <a:gd name="T19" fmla="*/ 260 h 1541"/>
                <a:gd name="T20" fmla="*/ 1321 w 1552"/>
                <a:gd name="T21" fmla="*/ 423 h 1541"/>
                <a:gd name="T22" fmla="*/ 1237 w 1552"/>
                <a:gd name="T23" fmla="*/ 433 h 1541"/>
                <a:gd name="T24" fmla="*/ 826 w 1552"/>
                <a:gd name="T25" fmla="*/ 1527 h 1541"/>
                <a:gd name="T26" fmla="*/ 658 w 1552"/>
                <a:gd name="T27" fmla="*/ 1539 h 1541"/>
                <a:gd name="T28" fmla="*/ 264 w 1552"/>
                <a:gd name="T29" fmla="*/ 413 h 1541"/>
                <a:gd name="T30" fmla="*/ 1142 w 1552"/>
                <a:gd name="T31" fmla="*/ 1296 h 1541"/>
                <a:gd name="T32" fmla="*/ 1092 w 1552"/>
                <a:gd name="T33" fmla="*/ 507 h 1541"/>
                <a:gd name="T34" fmla="*/ 1215 w 1552"/>
                <a:gd name="T35" fmla="*/ 963 h 1541"/>
                <a:gd name="T36" fmla="*/ 218 w 1552"/>
                <a:gd name="T37" fmla="*/ 654 h 1541"/>
                <a:gd name="T38" fmla="*/ 319 w 1552"/>
                <a:gd name="T39" fmla="*/ 541 h 1541"/>
                <a:gd name="T40" fmla="*/ 318 w 1552"/>
                <a:gd name="T41" fmla="*/ 594 h 1541"/>
                <a:gd name="T42" fmla="*/ 778 w 1552"/>
                <a:gd name="T43" fmla="*/ 1314 h 1541"/>
                <a:gd name="T44" fmla="*/ 1051 w 1552"/>
                <a:gd name="T45" fmla="*/ 547 h 1541"/>
                <a:gd name="T46" fmla="*/ 984 w 1552"/>
                <a:gd name="T47" fmla="*/ 623 h 1541"/>
                <a:gd name="T48" fmla="*/ 1050 w 1552"/>
                <a:gd name="T49" fmla="*/ 970 h 1541"/>
                <a:gd name="T50" fmla="*/ 992 w 1552"/>
                <a:gd name="T51" fmla="*/ 967 h 1541"/>
                <a:gd name="T52" fmla="*/ 1000 w 1552"/>
                <a:gd name="T53" fmla="*/ 787 h 1541"/>
                <a:gd name="T54" fmla="*/ 869 w 1552"/>
                <a:gd name="T55" fmla="*/ 731 h 1541"/>
                <a:gd name="T56" fmla="*/ 557 w 1552"/>
                <a:gd name="T57" fmla="*/ 1006 h 1541"/>
                <a:gd name="T58" fmla="*/ 820 w 1552"/>
                <a:gd name="T59" fmla="*/ 684 h 1541"/>
                <a:gd name="T60" fmla="*/ 675 w 1552"/>
                <a:gd name="T61" fmla="*/ 551 h 1541"/>
                <a:gd name="T62" fmla="*/ 834 w 1552"/>
                <a:gd name="T63" fmla="*/ 1133 h 1541"/>
                <a:gd name="T64" fmla="*/ 883 w 1552"/>
                <a:gd name="T65" fmla="*/ 1151 h 1541"/>
                <a:gd name="T66" fmla="*/ 659 w 1552"/>
                <a:gd name="T67" fmla="*/ 1220 h 1541"/>
                <a:gd name="T68" fmla="*/ 918 w 1552"/>
                <a:gd name="T69" fmla="*/ 561 h 1541"/>
                <a:gd name="T70" fmla="*/ 1002 w 1552"/>
                <a:gd name="T71" fmla="*/ 504 h 1541"/>
                <a:gd name="T72" fmla="*/ 736 w 1552"/>
                <a:gd name="T73" fmla="*/ 393 h 1541"/>
                <a:gd name="T74" fmla="*/ 512 w 1552"/>
                <a:gd name="T75" fmla="*/ 412 h 1541"/>
                <a:gd name="T76" fmla="*/ 874 w 1552"/>
                <a:gd name="T77" fmla="*/ 361 h 1541"/>
                <a:gd name="T78" fmla="*/ 1114 w 1552"/>
                <a:gd name="T79" fmla="*/ 392 h 1541"/>
                <a:gd name="T80" fmla="*/ 584 w 1552"/>
                <a:gd name="T81" fmla="*/ 767 h 1541"/>
                <a:gd name="T82" fmla="*/ 813 w 1552"/>
                <a:gd name="T83" fmla="*/ 954 h 1541"/>
                <a:gd name="T84" fmla="*/ 816 w 1552"/>
                <a:gd name="T85" fmla="*/ 779 h 1541"/>
                <a:gd name="T86" fmla="*/ 684 w 1552"/>
                <a:gd name="T87" fmla="*/ 868 h 1541"/>
                <a:gd name="T88" fmla="*/ 709 w 1552"/>
                <a:gd name="T89" fmla="*/ 801 h 1541"/>
                <a:gd name="T90" fmla="*/ 1291 w 1552"/>
                <a:gd name="T91" fmla="*/ 103 h 1541"/>
                <a:gd name="T92" fmla="*/ 1204 w 1552"/>
                <a:gd name="T93" fmla="*/ 188 h 1541"/>
                <a:gd name="T94" fmla="*/ 1189 w 1552"/>
                <a:gd name="T95" fmla="*/ 262 h 1541"/>
                <a:gd name="T96" fmla="*/ 1295 w 1552"/>
                <a:gd name="T97" fmla="*/ 214 h 1541"/>
                <a:gd name="T98" fmla="*/ 1291 w 1552"/>
                <a:gd name="T99" fmla="*/ 103 h 1541"/>
                <a:gd name="T100" fmla="*/ 1237 w 1552"/>
                <a:gd name="T101" fmla="*/ 363 h 1541"/>
                <a:gd name="T102" fmla="*/ 1369 w 1552"/>
                <a:gd name="T103" fmla="*/ 344 h 1541"/>
                <a:gd name="T104" fmla="*/ 1449 w 1552"/>
                <a:gd name="T105" fmla="*/ 261 h 1541"/>
                <a:gd name="T106" fmla="*/ 1337 w 1552"/>
                <a:gd name="T107" fmla="*/ 258 h 15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52" h="1541">
                  <a:moveTo>
                    <a:pt x="658" y="1539"/>
                  </a:moveTo>
                  <a:cubicBezTo>
                    <a:pt x="631" y="1535"/>
                    <a:pt x="605" y="1532"/>
                    <a:pt x="578" y="1527"/>
                  </a:cubicBezTo>
                  <a:cubicBezTo>
                    <a:pt x="426" y="1499"/>
                    <a:pt x="297" y="1426"/>
                    <a:pt x="194" y="1311"/>
                  </a:cubicBezTo>
                  <a:cubicBezTo>
                    <a:pt x="102" y="1210"/>
                    <a:pt x="45" y="1091"/>
                    <a:pt x="26" y="956"/>
                  </a:cubicBezTo>
                  <a:cubicBezTo>
                    <a:pt x="0" y="769"/>
                    <a:pt x="43" y="597"/>
                    <a:pt x="157" y="446"/>
                  </a:cubicBezTo>
                  <a:cubicBezTo>
                    <a:pt x="260" y="309"/>
                    <a:pt x="397" y="221"/>
                    <a:pt x="566" y="188"/>
                  </a:cubicBezTo>
                  <a:cubicBezTo>
                    <a:pt x="765" y="148"/>
                    <a:pt x="947" y="191"/>
                    <a:pt x="1111" y="311"/>
                  </a:cubicBezTo>
                  <a:cubicBezTo>
                    <a:pt x="1117" y="315"/>
                    <a:pt x="1122" y="318"/>
                    <a:pt x="1128" y="324"/>
                  </a:cubicBezTo>
                  <a:cubicBezTo>
                    <a:pt x="1129" y="318"/>
                    <a:pt x="1130" y="315"/>
                    <a:pt x="1130" y="311"/>
                  </a:cubicBezTo>
                  <a:cubicBezTo>
                    <a:pt x="1129" y="283"/>
                    <a:pt x="1129" y="255"/>
                    <a:pt x="1129" y="227"/>
                  </a:cubicBezTo>
                  <a:cubicBezTo>
                    <a:pt x="1129" y="196"/>
                    <a:pt x="1139" y="169"/>
                    <a:pt x="1160" y="147"/>
                  </a:cubicBezTo>
                  <a:cubicBezTo>
                    <a:pt x="1204" y="102"/>
                    <a:pt x="1249" y="57"/>
                    <a:pt x="1294" y="13"/>
                  </a:cubicBezTo>
                  <a:cubicBezTo>
                    <a:pt x="1303" y="4"/>
                    <a:pt x="1314" y="0"/>
                    <a:pt x="1326" y="5"/>
                  </a:cubicBezTo>
                  <a:cubicBezTo>
                    <a:pt x="1339" y="10"/>
                    <a:pt x="1345" y="20"/>
                    <a:pt x="1346" y="33"/>
                  </a:cubicBezTo>
                  <a:cubicBezTo>
                    <a:pt x="1349" y="82"/>
                    <a:pt x="1353" y="131"/>
                    <a:pt x="1357" y="180"/>
                  </a:cubicBezTo>
                  <a:cubicBezTo>
                    <a:pt x="1357" y="184"/>
                    <a:pt x="1358" y="188"/>
                    <a:pt x="1358" y="194"/>
                  </a:cubicBezTo>
                  <a:cubicBezTo>
                    <a:pt x="1386" y="196"/>
                    <a:pt x="1414" y="199"/>
                    <a:pt x="1442" y="201"/>
                  </a:cubicBezTo>
                  <a:cubicBezTo>
                    <a:pt x="1467" y="203"/>
                    <a:pt x="1493" y="205"/>
                    <a:pt x="1518" y="206"/>
                  </a:cubicBezTo>
                  <a:cubicBezTo>
                    <a:pt x="1532" y="207"/>
                    <a:pt x="1542" y="213"/>
                    <a:pt x="1547" y="226"/>
                  </a:cubicBezTo>
                  <a:cubicBezTo>
                    <a:pt x="1552" y="240"/>
                    <a:pt x="1547" y="251"/>
                    <a:pt x="1538" y="260"/>
                  </a:cubicBezTo>
                  <a:cubicBezTo>
                    <a:pt x="1495" y="303"/>
                    <a:pt x="1452" y="347"/>
                    <a:pt x="1408" y="389"/>
                  </a:cubicBezTo>
                  <a:cubicBezTo>
                    <a:pt x="1384" y="413"/>
                    <a:pt x="1355" y="424"/>
                    <a:pt x="1321" y="423"/>
                  </a:cubicBezTo>
                  <a:cubicBezTo>
                    <a:pt x="1292" y="423"/>
                    <a:pt x="1262" y="423"/>
                    <a:pt x="1230" y="423"/>
                  </a:cubicBezTo>
                  <a:cubicBezTo>
                    <a:pt x="1233" y="427"/>
                    <a:pt x="1235" y="430"/>
                    <a:pt x="1237" y="433"/>
                  </a:cubicBezTo>
                  <a:cubicBezTo>
                    <a:pt x="1341" y="567"/>
                    <a:pt x="1390" y="718"/>
                    <a:pt x="1384" y="888"/>
                  </a:cubicBezTo>
                  <a:cubicBezTo>
                    <a:pt x="1372" y="1200"/>
                    <a:pt x="1134" y="1473"/>
                    <a:pt x="826" y="1527"/>
                  </a:cubicBezTo>
                  <a:cubicBezTo>
                    <a:pt x="799" y="1532"/>
                    <a:pt x="772" y="1535"/>
                    <a:pt x="745" y="1539"/>
                  </a:cubicBezTo>
                  <a:cubicBezTo>
                    <a:pt x="716" y="1539"/>
                    <a:pt x="687" y="1539"/>
                    <a:pt x="658" y="1539"/>
                  </a:cubicBezTo>
                  <a:close/>
                  <a:moveTo>
                    <a:pt x="1114" y="392"/>
                  </a:moveTo>
                  <a:cubicBezTo>
                    <a:pt x="890" y="185"/>
                    <a:pt x="513" y="170"/>
                    <a:pt x="264" y="413"/>
                  </a:cubicBezTo>
                  <a:cubicBezTo>
                    <a:pt x="19" y="654"/>
                    <a:pt x="17" y="1048"/>
                    <a:pt x="260" y="1295"/>
                  </a:cubicBezTo>
                  <a:cubicBezTo>
                    <a:pt x="501" y="1540"/>
                    <a:pt x="898" y="1541"/>
                    <a:pt x="1142" y="1296"/>
                  </a:cubicBezTo>
                  <a:cubicBezTo>
                    <a:pt x="1387" y="1050"/>
                    <a:pt x="1377" y="669"/>
                    <a:pt x="1161" y="437"/>
                  </a:cubicBezTo>
                  <a:cubicBezTo>
                    <a:pt x="1138" y="460"/>
                    <a:pt x="1115" y="483"/>
                    <a:pt x="1092" y="507"/>
                  </a:cubicBezTo>
                  <a:cubicBezTo>
                    <a:pt x="1094" y="508"/>
                    <a:pt x="1096" y="511"/>
                    <a:pt x="1098" y="514"/>
                  </a:cubicBezTo>
                  <a:cubicBezTo>
                    <a:pt x="1208" y="645"/>
                    <a:pt x="1249" y="795"/>
                    <a:pt x="1215" y="963"/>
                  </a:cubicBezTo>
                  <a:cubicBezTo>
                    <a:pt x="1155" y="1256"/>
                    <a:pt x="861" y="1438"/>
                    <a:pt x="570" y="1364"/>
                  </a:cubicBezTo>
                  <a:cubicBezTo>
                    <a:pt x="263" y="1286"/>
                    <a:pt x="93" y="945"/>
                    <a:pt x="218" y="654"/>
                  </a:cubicBezTo>
                  <a:cubicBezTo>
                    <a:pt x="234" y="617"/>
                    <a:pt x="256" y="583"/>
                    <a:pt x="277" y="549"/>
                  </a:cubicBezTo>
                  <a:cubicBezTo>
                    <a:pt x="286" y="534"/>
                    <a:pt x="305" y="531"/>
                    <a:pt x="319" y="541"/>
                  </a:cubicBezTo>
                  <a:cubicBezTo>
                    <a:pt x="333" y="550"/>
                    <a:pt x="335" y="568"/>
                    <a:pt x="326" y="583"/>
                  </a:cubicBezTo>
                  <a:cubicBezTo>
                    <a:pt x="323" y="587"/>
                    <a:pt x="321" y="591"/>
                    <a:pt x="318" y="594"/>
                  </a:cubicBezTo>
                  <a:cubicBezTo>
                    <a:pt x="250" y="694"/>
                    <a:pt x="225" y="805"/>
                    <a:pt x="242" y="924"/>
                  </a:cubicBezTo>
                  <a:cubicBezTo>
                    <a:pt x="280" y="1182"/>
                    <a:pt x="520" y="1356"/>
                    <a:pt x="778" y="1314"/>
                  </a:cubicBezTo>
                  <a:cubicBezTo>
                    <a:pt x="1095" y="1264"/>
                    <a:pt x="1266" y="904"/>
                    <a:pt x="1105" y="627"/>
                  </a:cubicBezTo>
                  <a:cubicBezTo>
                    <a:pt x="1089" y="599"/>
                    <a:pt x="1069" y="573"/>
                    <a:pt x="1051" y="547"/>
                  </a:cubicBezTo>
                  <a:cubicBezTo>
                    <a:pt x="1025" y="572"/>
                    <a:pt x="1003" y="595"/>
                    <a:pt x="980" y="618"/>
                  </a:cubicBezTo>
                  <a:cubicBezTo>
                    <a:pt x="981" y="619"/>
                    <a:pt x="982" y="621"/>
                    <a:pt x="984" y="623"/>
                  </a:cubicBezTo>
                  <a:cubicBezTo>
                    <a:pt x="1035" y="686"/>
                    <a:pt x="1063" y="757"/>
                    <a:pt x="1067" y="838"/>
                  </a:cubicBezTo>
                  <a:cubicBezTo>
                    <a:pt x="1070" y="883"/>
                    <a:pt x="1064" y="927"/>
                    <a:pt x="1050" y="970"/>
                  </a:cubicBezTo>
                  <a:cubicBezTo>
                    <a:pt x="1045" y="985"/>
                    <a:pt x="1032" y="993"/>
                    <a:pt x="1018" y="992"/>
                  </a:cubicBezTo>
                  <a:cubicBezTo>
                    <a:pt x="1005" y="991"/>
                    <a:pt x="993" y="980"/>
                    <a:pt x="992" y="967"/>
                  </a:cubicBezTo>
                  <a:cubicBezTo>
                    <a:pt x="991" y="960"/>
                    <a:pt x="993" y="952"/>
                    <a:pt x="995" y="945"/>
                  </a:cubicBezTo>
                  <a:cubicBezTo>
                    <a:pt x="1010" y="893"/>
                    <a:pt x="1012" y="840"/>
                    <a:pt x="1000" y="787"/>
                  </a:cubicBezTo>
                  <a:cubicBezTo>
                    <a:pt x="989" y="740"/>
                    <a:pt x="968" y="697"/>
                    <a:pt x="938" y="662"/>
                  </a:cubicBezTo>
                  <a:cubicBezTo>
                    <a:pt x="915" y="686"/>
                    <a:pt x="892" y="708"/>
                    <a:pt x="869" y="731"/>
                  </a:cubicBezTo>
                  <a:cubicBezTo>
                    <a:pt x="942" y="834"/>
                    <a:pt x="910" y="956"/>
                    <a:pt x="832" y="1019"/>
                  </a:cubicBezTo>
                  <a:cubicBezTo>
                    <a:pt x="750" y="1084"/>
                    <a:pt x="633" y="1079"/>
                    <a:pt x="557" y="1006"/>
                  </a:cubicBezTo>
                  <a:cubicBezTo>
                    <a:pt x="482" y="934"/>
                    <a:pt x="472" y="818"/>
                    <a:pt x="534" y="733"/>
                  </a:cubicBezTo>
                  <a:cubicBezTo>
                    <a:pt x="592" y="654"/>
                    <a:pt x="713" y="614"/>
                    <a:pt x="820" y="684"/>
                  </a:cubicBezTo>
                  <a:cubicBezTo>
                    <a:pt x="843" y="660"/>
                    <a:pt x="866" y="637"/>
                    <a:pt x="889" y="614"/>
                  </a:cubicBezTo>
                  <a:cubicBezTo>
                    <a:pt x="827" y="567"/>
                    <a:pt x="756" y="545"/>
                    <a:pt x="675" y="551"/>
                  </a:cubicBezTo>
                  <a:cubicBezTo>
                    <a:pt x="486" y="567"/>
                    <a:pt x="357" y="751"/>
                    <a:pt x="405" y="934"/>
                  </a:cubicBezTo>
                  <a:cubicBezTo>
                    <a:pt x="455" y="1121"/>
                    <a:pt x="659" y="1215"/>
                    <a:pt x="834" y="1133"/>
                  </a:cubicBezTo>
                  <a:cubicBezTo>
                    <a:pt x="841" y="1129"/>
                    <a:pt x="850" y="1126"/>
                    <a:pt x="858" y="1127"/>
                  </a:cubicBezTo>
                  <a:cubicBezTo>
                    <a:pt x="872" y="1128"/>
                    <a:pt x="881" y="1137"/>
                    <a:pt x="883" y="1151"/>
                  </a:cubicBezTo>
                  <a:cubicBezTo>
                    <a:pt x="886" y="1165"/>
                    <a:pt x="880" y="1177"/>
                    <a:pt x="865" y="1184"/>
                  </a:cubicBezTo>
                  <a:cubicBezTo>
                    <a:pt x="800" y="1216"/>
                    <a:pt x="731" y="1229"/>
                    <a:pt x="659" y="1220"/>
                  </a:cubicBezTo>
                  <a:cubicBezTo>
                    <a:pt x="457" y="1196"/>
                    <a:pt x="314" y="1015"/>
                    <a:pt x="337" y="814"/>
                  </a:cubicBezTo>
                  <a:cubicBezTo>
                    <a:pt x="369" y="536"/>
                    <a:pt x="692" y="395"/>
                    <a:pt x="918" y="561"/>
                  </a:cubicBezTo>
                  <a:cubicBezTo>
                    <a:pt x="923" y="565"/>
                    <a:pt x="929" y="569"/>
                    <a:pt x="934" y="572"/>
                  </a:cubicBezTo>
                  <a:cubicBezTo>
                    <a:pt x="957" y="549"/>
                    <a:pt x="980" y="526"/>
                    <a:pt x="1002" y="504"/>
                  </a:cubicBezTo>
                  <a:cubicBezTo>
                    <a:pt x="1002" y="504"/>
                    <a:pt x="1002" y="502"/>
                    <a:pt x="1001" y="501"/>
                  </a:cubicBezTo>
                  <a:cubicBezTo>
                    <a:pt x="924" y="437"/>
                    <a:pt x="836" y="401"/>
                    <a:pt x="736" y="393"/>
                  </a:cubicBezTo>
                  <a:cubicBezTo>
                    <a:pt x="672" y="388"/>
                    <a:pt x="609" y="396"/>
                    <a:pt x="548" y="418"/>
                  </a:cubicBezTo>
                  <a:cubicBezTo>
                    <a:pt x="535" y="422"/>
                    <a:pt x="523" y="422"/>
                    <a:pt x="512" y="412"/>
                  </a:cubicBezTo>
                  <a:cubicBezTo>
                    <a:pt x="496" y="395"/>
                    <a:pt x="504" y="369"/>
                    <a:pt x="529" y="361"/>
                  </a:cubicBezTo>
                  <a:cubicBezTo>
                    <a:pt x="644" y="322"/>
                    <a:pt x="759" y="322"/>
                    <a:pt x="874" y="361"/>
                  </a:cubicBezTo>
                  <a:cubicBezTo>
                    <a:pt x="938" y="383"/>
                    <a:pt x="996" y="417"/>
                    <a:pt x="1046" y="461"/>
                  </a:cubicBezTo>
                  <a:cubicBezTo>
                    <a:pt x="1069" y="438"/>
                    <a:pt x="1091" y="415"/>
                    <a:pt x="1114" y="392"/>
                  </a:cubicBezTo>
                  <a:close/>
                  <a:moveTo>
                    <a:pt x="779" y="731"/>
                  </a:moveTo>
                  <a:cubicBezTo>
                    <a:pt x="719" y="689"/>
                    <a:pt x="630" y="706"/>
                    <a:pt x="584" y="767"/>
                  </a:cubicBezTo>
                  <a:cubicBezTo>
                    <a:pt x="535" y="830"/>
                    <a:pt x="546" y="920"/>
                    <a:pt x="608" y="971"/>
                  </a:cubicBezTo>
                  <a:cubicBezTo>
                    <a:pt x="670" y="1022"/>
                    <a:pt x="759" y="1014"/>
                    <a:pt x="813" y="954"/>
                  </a:cubicBezTo>
                  <a:cubicBezTo>
                    <a:pt x="865" y="896"/>
                    <a:pt x="856" y="811"/>
                    <a:pt x="822" y="774"/>
                  </a:cubicBezTo>
                  <a:cubicBezTo>
                    <a:pt x="820" y="775"/>
                    <a:pt x="818" y="777"/>
                    <a:pt x="816" y="779"/>
                  </a:cubicBezTo>
                  <a:cubicBezTo>
                    <a:pt x="787" y="808"/>
                    <a:pt x="757" y="838"/>
                    <a:pt x="727" y="867"/>
                  </a:cubicBezTo>
                  <a:cubicBezTo>
                    <a:pt x="714" y="880"/>
                    <a:pt x="696" y="880"/>
                    <a:pt x="684" y="868"/>
                  </a:cubicBezTo>
                  <a:cubicBezTo>
                    <a:pt x="672" y="857"/>
                    <a:pt x="672" y="839"/>
                    <a:pt x="685" y="825"/>
                  </a:cubicBezTo>
                  <a:cubicBezTo>
                    <a:pt x="693" y="817"/>
                    <a:pt x="701" y="809"/>
                    <a:pt x="709" y="801"/>
                  </a:cubicBezTo>
                  <a:cubicBezTo>
                    <a:pt x="732" y="778"/>
                    <a:pt x="755" y="755"/>
                    <a:pt x="779" y="731"/>
                  </a:cubicBezTo>
                  <a:close/>
                  <a:moveTo>
                    <a:pt x="1291" y="103"/>
                  </a:moveTo>
                  <a:cubicBezTo>
                    <a:pt x="1288" y="104"/>
                    <a:pt x="1287" y="105"/>
                    <a:pt x="1285" y="106"/>
                  </a:cubicBezTo>
                  <a:cubicBezTo>
                    <a:pt x="1258" y="133"/>
                    <a:pt x="1230" y="159"/>
                    <a:pt x="1204" y="188"/>
                  </a:cubicBezTo>
                  <a:cubicBezTo>
                    <a:pt x="1196" y="198"/>
                    <a:pt x="1192" y="214"/>
                    <a:pt x="1189" y="227"/>
                  </a:cubicBezTo>
                  <a:cubicBezTo>
                    <a:pt x="1187" y="238"/>
                    <a:pt x="1189" y="250"/>
                    <a:pt x="1189" y="262"/>
                  </a:cubicBezTo>
                  <a:cubicBezTo>
                    <a:pt x="1189" y="280"/>
                    <a:pt x="1189" y="298"/>
                    <a:pt x="1189" y="320"/>
                  </a:cubicBezTo>
                  <a:cubicBezTo>
                    <a:pt x="1227" y="282"/>
                    <a:pt x="1261" y="248"/>
                    <a:pt x="1295" y="214"/>
                  </a:cubicBezTo>
                  <a:cubicBezTo>
                    <a:pt x="1298" y="212"/>
                    <a:pt x="1298" y="207"/>
                    <a:pt x="1298" y="203"/>
                  </a:cubicBezTo>
                  <a:cubicBezTo>
                    <a:pt x="1296" y="170"/>
                    <a:pt x="1293" y="137"/>
                    <a:pt x="1291" y="103"/>
                  </a:cubicBezTo>
                  <a:close/>
                  <a:moveTo>
                    <a:pt x="1235" y="359"/>
                  </a:moveTo>
                  <a:cubicBezTo>
                    <a:pt x="1236" y="360"/>
                    <a:pt x="1237" y="362"/>
                    <a:pt x="1237" y="363"/>
                  </a:cubicBezTo>
                  <a:cubicBezTo>
                    <a:pt x="1265" y="363"/>
                    <a:pt x="1294" y="363"/>
                    <a:pt x="1322" y="363"/>
                  </a:cubicBezTo>
                  <a:cubicBezTo>
                    <a:pt x="1341" y="364"/>
                    <a:pt x="1356" y="357"/>
                    <a:pt x="1369" y="344"/>
                  </a:cubicBezTo>
                  <a:cubicBezTo>
                    <a:pt x="1394" y="319"/>
                    <a:pt x="1418" y="295"/>
                    <a:pt x="1443" y="270"/>
                  </a:cubicBezTo>
                  <a:cubicBezTo>
                    <a:pt x="1445" y="268"/>
                    <a:pt x="1447" y="265"/>
                    <a:pt x="1449" y="261"/>
                  </a:cubicBezTo>
                  <a:cubicBezTo>
                    <a:pt x="1415" y="259"/>
                    <a:pt x="1382" y="256"/>
                    <a:pt x="1349" y="254"/>
                  </a:cubicBezTo>
                  <a:cubicBezTo>
                    <a:pt x="1345" y="254"/>
                    <a:pt x="1340" y="255"/>
                    <a:pt x="1337" y="258"/>
                  </a:cubicBezTo>
                  <a:cubicBezTo>
                    <a:pt x="1303" y="291"/>
                    <a:pt x="1269" y="325"/>
                    <a:pt x="1235" y="35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4" name="Freeform 60">
              <a:extLst>
                <a:ext uri="{FF2B5EF4-FFF2-40B4-BE49-F238E27FC236}">
                  <a16:creationId xmlns:a16="http://schemas.microsoft.com/office/drawing/2014/main" id="{B1DC1954-09E3-0027-FD68-63603A1ABCA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4100" y="4070350"/>
              <a:ext cx="17463" cy="17463"/>
            </a:xfrm>
            <a:custGeom>
              <a:avLst/>
              <a:gdLst>
                <a:gd name="T0" fmla="*/ 0 w 60"/>
                <a:gd name="T1" fmla="*/ 31 h 60"/>
                <a:gd name="T2" fmla="*/ 29 w 60"/>
                <a:gd name="T3" fmla="*/ 0 h 60"/>
                <a:gd name="T4" fmla="*/ 60 w 60"/>
                <a:gd name="T5" fmla="*/ 30 h 60"/>
                <a:gd name="T6" fmla="*/ 30 w 60"/>
                <a:gd name="T7" fmla="*/ 60 h 60"/>
                <a:gd name="T8" fmla="*/ 0 w 60"/>
                <a:gd name="T9" fmla="*/ 31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0" y="31"/>
                  </a:moveTo>
                  <a:cubicBezTo>
                    <a:pt x="0" y="14"/>
                    <a:pt x="13" y="1"/>
                    <a:pt x="29" y="0"/>
                  </a:cubicBezTo>
                  <a:cubicBezTo>
                    <a:pt x="45" y="0"/>
                    <a:pt x="60" y="14"/>
                    <a:pt x="60" y="30"/>
                  </a:cubicBezTo>
                  <a:cubicBezTo>
                    <a:pt x="60" y="46"/>
                    <a:pt x="46" y="60"/>
                    <a:pt x="30" y="60"/>
                  </a:cubicBezTo>
                  <a:cubicBezTo>
                    <a:pt x="14" y="60"/>
                    <a:pt x="1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5" name="Freeform 61">
              <a:extLst>
                <a:ext uri="{FF2B5EF4-FFF2-40B4-BE49-F238E27FC236}">
                  <a16:creationId xmlns:a16="http://schemas.microsoft.com/office/drawing/2014/main" id="{9E2CF9AA-DE2D-1624-0E7F-D5FD2E3413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214438" y="4251325"/>
              <a:ext cx="19050" cy="17463"/>
            </a:xfrm>
            <a:custGeom>
              <a:avLst/>
              <a:gdLst>
                <a:gd name="T0" fmla="*/ 29 w 62"/>
                <a:gd name="T1" fmla="*/ 61 h 62"/>
                <a:gd name="T2" fmla="*/ 1 w 62"/>
                <a:gd name="T3" fmla="*/ 30 h 62"/>
                <a:gd name="T4" fmla="*/ 34 w 62"/>
                <a:gd name="T5" fmla="*/ 2 h 62"/>
                <a:gd name="T6" fmla="*/ 61 w 62"/>
                <a:gd name="T7" fmla="*/ 34 h 62"/>
                <a:gd name="T8" fmla="*/ 29 w 62"/>
                <a:gd name="T9" fmla="*/ 6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2" h="62">
                  <a:moveTo>
                    <a:pt x="29" y="61"/>
                  </a:moveTo>
                  <a:cubicBezTo>
                    <a:pt x="13" y="60"/>
                    <a:pt x="0" y="46"/>
                    <a:pt x="1" y="30"/>
                  </a:cubicBezTo>
                  <a:cubicBezTo>
                    <a:pt x="3" y="12"/>
                    <a:pt x="17" y="0"/>
                    <a:pt x="34" y="2"/>
                  </a:cubicBezTo>
                  <a:cubicBezTo>
                    <a:pt x="51" y="3"/>
                    <a:pt x="62" y="17"/>
                    <a:pt x="61" y="34"/>
                  </a:cubicBezTo>
                  <a:cubicBezTo>
                    <a:pt x="59" y="50"/>
                    <a:pt x="45" y="62"/>
                    <a:pt x="29" y="6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16" name="Group 615">
            <a:extLst>
              <a:ext uri="{FF2B5EF4-FFF2-40B4-BE49-F238E27FC236}">
                <a16:creationId xmlns:a16="http://schemas.microsoft.com/office/drawing/2014/main" id="{9096C09C-3F6C-1A19-EA29-C3E67549018F}"/>
              </a:ext>
            </a:extLst>
          </p:cNvPr>
          <p:cNvGrpSpPr/>
          <p:nvPr/>
        </p:nvGrpSpPr>
        <p:grpSpPr>
          <a:xfrm>
            <a:off x="3088117" y="5632445"/>
            <a:ext cx="490539" cy="461963"/>
            <a:chOff x="1495425" y="3943350"/>
            <a:chExt cx="490538" cy="461963"/>
          </a:xfrm>
          <a:solidFill>
            <a:srgbClr val="43266B"/>
          </a:solidFill>
        </p:grpSpPr>
        <p:sp>
          <p:nvSpPr>
            <p:cNvPr id="617" name="Freeform 62">
              <a:extLst>
                <a:ext uri="{FF2B5EF4-FFF2-40B4-BE49-F238E27FC236}">
                  <a16:creationId xmlns:a16="http://schemas.microsoft.com/office/drawing/2014/main" id="{38BE8F5C-434A-03D7-91F3-2BFA6A14DDF0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2938" y="3981450"/>
              <a:ext cx="73025" cy="50800"/>
            </a:xfrm>
            <a:custGeom>
              <a:avLst/>
              <a:gdLst>
                <a:gd name="T0" fmla="*/ 246 w 246"/>
                <a:gd name="T1" fmla="*/ 46 h 171"/>
                <a:gd name="T2" fmla="*/ 218 w 246"/>
                <a:gd name="T3" fmla="*/ 71 h 171"/>
                <a:gd name="T4" fmla="*/ 61 w 246"/>
                <a:gd name="T5" fmla="*/ 159 h 171"/>
                <a:gd name="T6" fmla="*/ 47 w 246"/>
                <a:gd name="T7" fmla="*/ 166 h 171"/>
                <a:gd name="T8" fmla="*/ 8 w 246"/>
                <a:gd name="T9" fmla="*/ 153 h 171"/>
                <a:gd name="T10" fmla="*/ 17 w 246"/>
                <a:gd name="T11" fmla="*/ 112 h 171"/>
                <a:gd name="T12" fmla="*/ 202 w 246"/>
                <a:gd name="T13" fmla="*/ 9 h 171"/>
                <a:gd name="T14" fmla="*/ 246 w 246"/>
                <a:gd name="T15" fmla="*/ 30 h 171"/>
                <a:gd name="T16" fmla="*/ 246 w 246"/>
                <a:gd name="T17" fmla="*/ 46 h 1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46" h="171">
                  <a:moveTo>
                    <a:pt x="246" y="46"/>
                  </a:moveTo>
                  <a:cubicBezTo>
                    <a:pt x="237" y="54"/>
                    <a:pt x="229" y="65"/>
                    <a:pt x="218" y="71"/>
                  </a:cubicBezTo>
                  <a:cubicBezTo>
                    <a:pt x="166" y="101"/>
                    <a:pt x="114" y="130"/>
                    <a:pt x="61" y="159"/>
                  </a:cubicBezTo>
                  <a:cubicBezTo>
                    <a:pt x="56" y="162"/>
                    <a:pt x="52" y="164"/>
                    <a:pt x="47" y="166"/>
                  </a:cubicBezTo>
                  <a:cubicBezTo>
                    <a:pt x="31" y="171"/>
                    <a:pt x="16" y="166"/>
                    <a:pt x="8" y="153"/>
                  </a:cubicBezTo>
                  <a:cubicBezTo>
                    <a:pt x="0" y="139"/>
                    <a:pt x="2" y="120"/>
                    <a:pt x="17" y="112"/>
                  </a:cubicBezTo>
                  <a:cubicBezTo>
                    <a:pt x="78" y="76"/>
                    <a:pt x="140" y="42"/>
                    <a:pt x="202" y="9"/>
                  </a:cubicBezTo>
                  <a:cubicBezTo>
                    <a:pt x="219" y="0"/>
                    <a:pt x="233" y="8"/>
                    <a:pt x="246" y="30"/>
                  </a:cubicBezTo>
                  <a:cubicBezTo>
                    <a:pt x="246" y="35"/>
                    <a:pt x="246" y="40"/>
                    <a:pt x="2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8" name="Freeform 63">
              <a:extLst>
                <a:ext uri="{FF2B5EF4-FFF2-40B4-BE49-F238E27FC236}">
                  <a16:creationId xmlns:a16="http://schemas.microsoft.com/office/drawing/2014/main" id="{D1E7C538-8479-F572-7348-737829DF424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495425" y="3962400"/>
              <a:ext cx="412750" cy="442913"/>
            </a:xfrm>
            <a:custGeom>
              <a:avLst/>
              <a:gdLst>
                <a:gd name="T0" fmla="*/ 710 w 1398"/>
                <a:gd name="T1" fmla="*/ 1023 h 1498"/>
                <a:gd name="T2" fmla="*/ 620 w 1398"/>
                <a:gd name="T3" fmla="*/ 1125 h 1498"/>
                <a:gd name="T4" fmla="*/ 722 w 1398"/>
                <a:gd name="T5" fmla="*/ 1305 h 1498"/>
                <a:gd name="T6" fmla="*/ 504 w 1398"/>
                <a:gd name="T7" fmla="*/ 1431 h 1498"/>
                <a:gd name="T8" fmla="*/ 340 w 1398"/>
                <a:gd name="T9" fmla="*/ 1151 h 1498"/>
                <a:gd name="T10" fmla="*/ 47 w 1398"/>
                <a:gd name="T11" fmla="*/ 1026 h 1498"/>
                <a:gd name="T12" fmla="*/ 396 w 1398"/>
                <a:gd name="T13" fmla="*/ 588 h 1498"/>
                <a:gd name="T14" fmla="*/ 825 w 1398"/>
                <a:gd name="T15" fmla="*/ 52 h 1498"/>
                <a:gd name="T16" fmla="*/ 994 w 1398"/>
                <a:gd name="T17" fmla="*/ 55 h 1498"/>
                <a:gd name="T18" fmla="*/ 1128 w 1398"/>
                <a:gd name="T19" fmla="*/ 256 h 1498"/>
                <a:gd name="T20" fmla="*/ 1266 w 1398"/>
                <a:gd name="T21" fmla="*/ 271 h 1498"/>
                <a:gd name="T22" fmla="*/ 1323 w 1398"/>
                <a:gd name="T23" fmla="*/ 414 h 1498"/>
                <a:gd name="T24" fmla="*/ 1264 w 1398"/>
                <a:gd name="T25" fmla="*/ 524 h 1498"/>
                <a:gd name="T26" fmla="*/ 1291 w 1398"/>
                <a:gd name="T27" fmla="*/ 840 h 1498"/>
                <a:gd name="T28" fmla="*/ 673 w 1398"/>
                <a:gd name="T29" fmla="*/ 961 h 1498"/>
                <a:gd name="T30" fmla="*/ 822 w 1398"/>
                <a:gd name="T31" fmla="*/ 159 h 1498"/>
                <a:gd name="T32" fmla="*/ 476 w 1398"/>
                <a:gd name="T33" fmla="*/ 619 h 1498"/>
                <a:gd name="T34" fmla="*/ 652 w 1398"/>
                <a:gd name="T35" fmla="*/ 900 h 1498"/>
                <a:gd name="T36" fmla="*/ 1198 w 1398"/>
                <a:gd name="T37" fmla="*/ 793 h 1498"/>
                <a:gd name="T38" fmla="*/ 420 w 1398"/>
                <a:gd name="T39" fmla="*/ 649 h 1498"/>
                <a:gd name="T40" fmla="*/ 160 w 1398"/>
                <a:gd name="T41" fmla="*/ 800 h 1498"/>
                <a:gd name="T42" fmla="*/ 332 w 1398"/>
                <a:gd name="T43" fmla="*/ 1069 h 1498"/>
                <a:gd name="T44" fmla="*/ 579 w 1398"/>
                <a:gd name="T45" fmla="*/ 925 h 1498"/>
                <a:gd name="T46" fmla="*/ 1313 w 1398"/>
                <a:gd name="T47" fmla="*/ 740 h 1498"/>
                <a:gd name="T48" fmla="*/ 1099 w 1398"/>
                <a:gd name="T49" fmla="*/ 366 h 1498"/>
                <a:gd name="T50" fmla="*/ 914 w 1398"/>
                <a:gd name="T51" fmla="*/ 69 h 1498"/>
                <a:gd name="T52" fmla="*/ 880 w 1398"/>
                <a:gd name="T53" fmla="*/ 114 h 1498"/>
                <a:gd name="T54" fmla="*/ 1256 w 1398"/>
                <a:gd name="T55" fmla="*/ 766 h 1498"/>
                <a:gd name="T56" fmla="*/ 1313 w 1398"/>
                <a:gd name="T57" fmla="*/ 740 h 1498"/>
                <a:gd name="T58" fmla="*/ 399 w 1398"/>
                <a:gd name="T59" fmla="*/ 1125 h 1498"/>
                <a:gd name="T60" fmla="*/ 556 w 1398"/>
                <a:gd name="T61" fmla="*/ 1395 h 1498"/>
                <a:gd name="T62" fmla="*/ 667 w 1398"/>
                <a:gd name="T63" fmla="*/ 1372 h 1498"/>
                <a:gd name="T64" fmla="*/ 506 w 1398"/>
                <a:gd name="T65" fmla="*/ 1055 h 1498"/>
                <a:gd name="T66" fmla="*/ 390 w 1398"/>
                <a:gd name="T67" fmla="*/ 1110 h 1498"/>
                <a:gd name="T68" fmla="*/ 1258 w 1398"/>
                <a:gd name="T69" fmla="*/ 395 h 1498"/>
                <a:gd name="T70" fmla="*/ 1222 w 1398"/>
                <a:gd name="T71" fmla="*/ 323 h 1498"/>
                <a:gd name="T72" fmla="*/ 1146 w 1398"/>
                <a:gd name="T73" fmla="*/ 319 h 1498"/>
                <a:gd name="T74" fmla="*/ 556 w 1398"/>
                <a:gd name="T75" fmla="*/ 1014 h 1498"/>
                <a:gd name="T76" fmla="*/ 643 w 1398"/>
                <a:gd name="T77" fmla="*/ 1037 h 1498"/>
                <a:gd name="T78" fmla="*/ 556 w 1398"/>
                <a:gd name="T79" fmla="*/ 1014 h 14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398" h="1498">
                  <a:moveTo>
                    <a:pt x="673" y="961"/>
                  </a:moveTo>
                  <a:cubicBezTo>
                    <a:pt x="686" y="983"/>
                    <a:pt x="698" y="1003"/>
                    <a:pt x="710" y="1023"/>
                  </a:cubicBezTo>
                  <a:cubicBezTo>
                    <a:pt x="725" y="1051"/>
                    <a:pt x="721" y="1066"/>
                    <a:pt x="693" y="1082"/>
                  </a:cubicBezTo>
                  <a:cubicBezTo>
                    <a:pt x="669" y="1096"/>
                    <a:pt x="646" y="1110"/>
                    <a:pt x="620" y="1125"/>
                  </a:cubicBezTo>
                  <a:cubicBezTo>
                    <a:pt x="630" y="1142"/>
                    <a:pt x="639" y="1157"/>
                    <a:pt x="648" y="1174"/>
                  </a:cubicBezTo>
                  <a:cubicBezTo>
                    <a:pt x="673" y="1217"/>
                    <a:pt x="700" y="1260"/>
                    <a:pt x="722" y="1305"/>
                  </a:cubicBezTo>
                  <a:cubicBezTo>
                    <a:pt x="750" y="1362"/>
                    <a:pt x="726" y="1433"/>
                    <a:pt x="670" y="1465"/>
                  </a:cubicBezTo>
                  <a:cubicBezTo>
                    <a:pt x="615" y="1498"/>
                    <a:pt x="540" y="1483"/>
                    <a:pt x="504" y="1431"/>
                  </a:cubicBezTo>
                  <a:cubicBezTo>
                    <a:pt x="485" y="1404"/>
                    <a:pt x="469" y="1374"/>
                    <a:pt x="452" y="1345"/>
                  </a:cubicBezTo>
                  <a:cubicBezTo>
                    <a:pt x="415" y="1281"/>
                    <a:pt x="377" y="1216"/>
                    <a:pt x="340" y="1151"/>
                  </a:cubicBezTo>
                  <a:cubicBezTo>
                    <a:pt x="335" y="1142"/>
                    <a:pt x="331" y="1141"/>
                    <a:pt x="320" y="1144"/>
                  </a:cubicBezTo>
                  <a:cubicBezTo>
                    <a:pt x="212" y="1180"/>
                    <a:pt x="96" y="1130"/>
                    <a:pt x="47" y="1026"/>
                  </a:cubicBezTo>
                  <a:cubicBezTo>
                    <a:pt x="0" y="926"/>
                    <a:pt x="34" y="803"/>
                    <a:pt x="130" y="744"/>
                  </a:cubicBezTo>
                  <a:cubicBezTo>
                    <a:pt x="217" y="690"/>
                    <a:pt x="308" y="640"/>
                    <a:pt x="396" y="588"/>
                  </a:cubicBezTo>
                  <a:cubicBezTo>
                    <a:pt x="405" y="584"/>
                    <a:pt x="413" y="577"/>
                    <a:pt x="419" y="569"/>
                  </a:cubicBezTo>
                  <a:cubicBezTo>
                    <a:pt x="554" y="397"/>
                    <a:pt x="690" y="225"/>
                    <a:pt x="825" y="52"/>
                  </a:cubicBezTo>
                  <a:cubicBezTo>
                    <a:pt x="843" y="29"/>
                    <a:pt x="864" y="10"/>
                    <a:pt x="895" y="6"/>
                  </a:cubicBezTo>
                  <a:cubicBezTo>
                    <a:pt x="939" y="0"/>
                    <a:pt x="972" y="18"/>
                    <a:pt x="994" y="55"/>
                  </a:cubicBezTo>
                  <a:cubicBezTo>
                    <a:pt x="1030" y="117"/>
                    <a:pt x="1066" y="179"/>
                    <a:pt x="1101" y="241"/>
                  </a:cubicBezTo>
                  <a:cubicBezTo>
                    <a:pt x="1107" y="253"/>
                    <a:pt x="1114" y="257"/>
                    <a:pt x="1128" y="256"/>
                  </a:cubicBezTo>
                  <a:cubicBezTo>
                    <a:pt x="1161" y="253"/>
                    <a:pt x="1194" y="252"/>
                    <a:pt x="1227" y="249"/>
                  </a:cubicBezTo>
                  <a:cubicBezTo>
                    <a:pt x="1245" y="248"/>
                    <a:pt x="1257" y="255"/>
                    <a:pt x="1266" y="271"/>
                  </a:cubicBezTo>
                  <a:cubicBezTo>
                    <a:pt x="1285" y="305"/>
                    <a:pt x="1305" y="338"/>
                    <a:pt x="1324" y="372"/>
                  </a:cubicBezTo>
                  <a:cubicBezTo>
                    <a:pt x="1333" y="386"/>
                    <a:pt x="1333" y="400"/>
                    <a:pt x="1323" y="414"/>
                  </a:cubicBezTo>
                  <a:cubicBezTo>
                    <a:pt x="1304" y="443"/>
                    <a:pt x="1285" y="472"/>
                    <a:pt x="1265" y="501"/>
                  </a:cubicBezTo>
                  <a:cubicBezTo>
                    <a:pt x="1259" y="510"/>
                    <a:pt x="1259" y="515"/>
                    <a:pt x="1264" y="524"/>
                  </a:cubicBezTo>
                  <a:cubicBezTo>
                    <a:pt x="1297" y="581"/>
                    <a:pt x="1330" y="637"/>
                    <a:pt x="1363" y="694"/>
                  </a:cubicBezTo>
                  <a:cubicBezTo>
                    <a:pt x="1398" y="758"/>
                    <a:pt x="1363" y="828"/>
                    <a:pt x="1291" y="840"/>
                  </a:cubicBezTo>
                  <a:cubicBezTo>
                    <a:pt x="1256" y="846"/>
                    <a:pt x="1220" y="854"/>
                    <a:pt x="1185" y="861"/>
                  </a:cubicBezTo>
                  <a:cubicBezTo>
                    <a:pt x="1015" y="894"/>
                    <a:pt x="846" y="927"/>
                    <a:pt x="673" y="961"/>
                  </a:cubicBezTo>
                  <a:close/>
                  <a:moveTo>
                    <a:pt x="827" y="151"/>
                  </a:moveTo>
                  <a:cubicBezTo>
                    <a:pt x="825" y="155"/>
                    <a:pt x="824" y="157"/>
                    <a:pt x="822" y="159"/>
                  </a:cubicBezTo>
                  <a:cubicBezTo>
                    <a:pt x="707" y="306"/>
                    <a:pt x="592" y="453"/>
                    <a:pt x="477" y="600"/>
                  </a:cubicBezTo>
                  <a:cubicBezTo>
                    <a:pt x="471" y="607"/>
                    <a:pt x="472" y="612"/>
                    <a:pt x="476" y="619"/>
                  </a:cubicBezTo>
                  <a:cubicBezTo>
                    <a:pt x="529" y="710"/>
                    <a:pt x="581" y="801"/>
                    <a:pt x="633" y="892"/>
                  </a:cubicBezTo>
                  <a:cubicBezTo>
                    <a:pt x="638" y="900"/>
                    <a:pt x="643" y="902"/>
                    <a:pt x="652" y="900"/>
                  </a:cubicBezTo>
                  <a:cubicBezTo>
                    <a:pt x="770" y="877"/>
                    <a:pt x="887" y="854"/>
                    <a:pt x="1005" y="831"/>
                  </a:cubicBezTo>
                  <a:cubicBezTo>
                    <a:pt x="1069" y="818"/>
                    <a:pt x="1132" y="806"/>
                    <a:pt x="1198" y="793"/>
                  </a:cubicBezTo>
                  <a:cubicBezTo>
                    <a:pt x="1074" y="579"/>
                    <a:pt x="952" y="366"/>
                    <a:pt x="827" y="151"/>
                  </a:cubicBezTo>
                  <a:close/>
                  <a:moveTo>
                    <a:pt x="420" y="649"/>
                  </a:moveTo>
                  <a:cubicBezTo>
                    <a:pt x="377" y="674"/>
                    <a:pt x="336" y="697"/>
                    <a:pt x="295" y="721"/>
                  </a:cubicBezTo>
                  <a:cubicBezTo>
                    <a:pt x="250" y="747"/>
                    <a:pt x="204" y="772"/>
                    <a:pt x="160" y="800"/>
                  </a:cubicBezTo>
                  <a:cubicBezTo>
                    <a:pt x="101" y="839"/>
                    <a:pt x="76" y="914"/>
                    <a:pt x="98" y="980"/>
                  </a:cubicBezTo>
                  <a:cubicBezTo>
                    <a:pt x="131" y="1079"/>
                    <a:pt x="241" y="1121"/>
                    <a:pt x="332" y="1069"/>
                  </a:cubicBezTo>
                  <a:cubicBezTo>
                    <a:pt x="412" y="1024"/>
                    <a:pt x="491" y="978"/>
                    <a:pt x="570" y="932"/>
                  </a:cubicBezTo>
                  <a:cubicBezTo>
                    <a:pt x="573" y="930"/>
                    <a:pt x="576" y="928"/>
                    <a:pt x="579" y="925"/>
                  </a:cubicBezTo>
                  <a:cubicBezTo>
                    <a:pt x="526" y="833"/>
                    <a:pt x="473" y="742"/>
                    <a:pt x="420" y="649"/>
                  </a:cubicBezTo>
                  <a:close/>
                  <a:moveTo>
                    <a:pt x="1313" y="740"/>
                  </a:moveTo>
                  <a:cubicBezTo>
                    <a:pt x="1311" y="736"/>
                    <a:pt x="1308" y="728"/>
                    <a:pt x="1303" y="720"/>
                  </a:cubicBezTo>
                  <a:cubicBezTo>
                    <a:pt x="1235" y="602"/>
                    <a:pt x="1167" y="484"/>
                    <a:pt x="1099" y="366"/>
                  </a:cubicBezTo>
                  <a:cubicBezTo>
                    <a:pt x="1047" y="275"/>
                    <a:pt x="994" y="184"/>
                    <a:pt x="942" y="93"/>
                  </a:cubicBezTo>
                  <a:cubicBezTo>
                    <a:pt x="935" y="82"/>
                    <a:pt x="928" y="71"/>
                    <a:pt x="914" y="69"/>
                  </a:cubicBezTo>
                  <a:cubicBezTo>
                    <a:pt x="895" y="66"/>
                    <a:pt x="886" y="78"/>
                    <a:pt x="876" y="90"/>
                  </a:cubicBezTo>
                  <a:cubicBezTo>
                    <a:pt x="867" y="101"/>
                    <a:pt x="876" y="107"/>
                    <a:pt x="880" y="114"/>
                  </a:cubicBezTo>
                  <a:cubicBezTo>
                    <a:pt x="890" y="131"/>
                    <a:pt x="900" y="148"/>
                    <a:pt x="910" y="165"/>
                  </a:cubicBezTo>
                  <a:cubicBezTo>
                    <a:pt x="1025" y="365"/>
                    <a:pt x="1141" y="566"/>
                    <a:pt x="1256" y="766"/>
                  </a:cubicBezTo>
                  <a:cubicBezTo>
                    <a:pt x="1259" y="770"/>
                    <a:pt x="1261" y="776"/>
                    <a:pt x="1266" y="778"/>
                  </a:cubicBezTo>
                  <a:cubicBezTo>
                    <a:pt x="1284" y="787"/>
                    <a:pt x="1313" y="766"/>
                    <a:pt x="1313" y="740"/>
                  </a:cubicBezTo>
                  <a:close/>
                  <a:moveTo>
                    <a:pt x="390" y="1110"/>
                  </a:moveTo>
                  <a:cubicBezTo>
                    <a:pt x="394" y="1116"/>
                    <a:pt x="396" y="1120"/>
                    <a:pt x="399" y="1125"/>
                  </a:cubicBezTo>
                  <a:cubicBezTo>
                    <a:pt x="447" y="1209"/>
                    <a:pt x="495" y="1293"/>
                    <a:pt x="544" y="1377"/>
                  </a:cubicBezTo>
                  <a:cubicBezTo>
                    <a:pt x="548" y="1383"/>
                    <a:pt x="551" y="1390"/>
                    <a:pt x="556" y="1395"/>
                  </a:cubicBezTo>
                  <a:cubicBezTo>
                    <a:pt x="573" y="1415"/>
                    <a:pt x="594" y="1422"/>
                    <a:pt x="619" y="1417"/>
                  </a:cubicBezTo>
                  <a:cubicBezTo>
                    <a:pt x="643" y="1412"/>
                    <a:pt x="659" y="1396"/>
                    <a:pt x="667" y="1372"/>
                  </a:cubicBezTo>
                  <a:cubicBezTo>
                    <a:pt x="673" y="1352"/>
                    <a:pt x="667" y="1335"/>
                    <a:pt x="658" y="1317"/>
                  </a:cubicBezTo>
                  <a:cubicBezTo>
                    <a:pt x="607" y="1230"/>
                    <a:pt x="556" y="1142"/>
                    <a:pt x="506" y="1055"/>
                  </a:cubicBezTo>
                  <a:cubicBezTo>
                    <a:pt x="504" y="1052"/>
                    <a:pt x="502" y="1050"/>
                    <a:pt x="500" y="1046"/>
                  </a:cubicBezTo>
                  <a:cubicBezTo>
                    <a:pt x="464" y="1067"/>
                    <a:pt x="428" y="1088"/>
                    <a:pt x="390" y="1110"/>
                  </a:cubicBezTo>
                  <a:close/>
                  <a:moveTo>
                    <a:pt x="1222" y="451"/>
                  </a:moveTo>
                  <a:cubicBezTo>
                    <a:pt x="1235" y="431"/>
                    <a:pt x="1247" y="413"/>
                    <a:pt x="1258" y="395"/>
                  </a:cubicBezTo>
                  <a:cubicBezTo>
                    <a:pt x="1260" y="392"/>
                    <a:pt x="1258" y="386"/>
                    <a:pt x="1256" y="383"/>
                  </a:cubicBezTo>
                  <a:cubicBezTo>
                    <a:pt x="1245" y="363"/>
                    <a:pt x="1234" y="343"/>
                    <a:pt x="1222" y="323"/>
                  </a:cubicBezTo>
                  <a:cubicBezTo>
                    <a:pt x="1220" y="320"/>
                    <a:pt x="1216" y="315"/>
                    <a:pt x="1212" y="315"/>
                  </a:cubicBezTo>
                  <a:cubicBezTo>
                    <a:pt x="1191" y="315"/>
                    <a:pt x="1170" y="317"/>
                    <a:pt x="1146" y="319"/>
                  </a:cubicBezTo>
                  <a:cubicBezTo>
                    <a:pt x="1172" y="363"/>
                    <a:pt x="1196" y="405"/>
                    <a:pt x="1222" y="451"/>
                  </a:cubicBezTo>
                  <a:close/>
                  <a:moveTo>
                    <a:pt x="556" y="1014"/>
                  </a:moveTo>
                  <a:cubicBezTo>
                    <a:pt x="567" y="1033"/>
                    <a:pt x="578" y="1051"/>
                    <a:pt x="588" y="1069"/>
                  </a:cubicBezTo>
                  <a:cubicBezTo>
                    <a:pt x="607" y="1058"/>
                    <a:pt x="625" y="1048"/>
                    <a:pt x="643" y="1037"/>
                  </a:cubicBezTo>
                  <a:cubicBezTo>
                    <a:pt x="632" y="1018"/>
                    <a:pt x="622" y="1000"/>
                    <a:pt x="612" y="982"/>
                  </a:cubicBezTo>
                  <a:cubicBezTo>
                    <a:pt x="593" y="993"/>
                    <a:pt x="575" y="1003"/>
                    <a:pt x="556" y="10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19" name="Freeform 64">
              <a:extLst>
                <a:ext uri="{FF2B5EF4-FFF2-40B4-BE49-F238E27FC236}">
                  <a16:creationId xmlns:a16="http://schemas.microsoft.com/office/drawing/2014/main" id="{54184C0E-54D9-B74A-0FBD-E5248D4B4C98}"/>
                </a:ext>
              </a:extLst>
            </p:cNvPr>
            <p:cNvSpPr>
              <a:spLocks/>
            </p:cNvSpPr>
            <p:nvPr/>
          </p:nvSpPr>
          <p:spPr bwMode="auto">
            <a:xfrm>
              <a:off x="1917700" y="4071938"/>
              <a:ext cx="57150" cy="30163"/>
            </a:xfrm>
            <a:custGeom>
              <a:avLst/>
              <a:gdLst>
                <a:gd name="T0" fmla="*/ 42 w 193"/>
                <a:gd name="T1" fmla="*/ 1 h 100"/>
                <a:gd name="T2" fmla="*/ 75 w 193"/>
                <a:gd name="T3" fmla="*/ 10 h 100"/>
                <a:gd name="T4" fmla="*/ 162 w 193"/>
                <a:gd name="T5" fmla="*/ 33 h 100"/>
                <a:gd name="T6" fmla="*/ 189 w 193"/>
                <a:gd name="T7" fmla="*/ 73 h 100"/>
                <a:gd name="T8" fmla="*/ 146 w 193"/>
                <a:gd name="T9" fmla="*/ 94 h 100"/>
                <a:gd name="T10" fmla="*/ 29 w 193"/>
                <a:gd name="T11" fmla="*/ 63 h 100"/>
                <a:gd name="T12" fmla="*/ 3 w 193"/>
                <a:gd name="T13" fmla="*/ 26 h 100"/>
                <a:gd name="T14" fmla="*/ 42 w 193"/>
                <a:gd name="T15" fmla="*/ 1 h 1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3" h="100">
                  <a:moveTo>
                    <a:pt x="42" y="1"/>
                  </a:moveTo>
                  <a:cubicBezTo>
                    <a:pt x="50" y="3"/>
                    <a:pt x="63" y="6"/>
                    <a:pt x="75" y="10"/>
                  </a:cubicBezTo>
                  <a:cubicBezTo>
                    <a:pt x="104" y="17"/>
                    <a:pt x="133" y="25"/>
                    <a:pt x="162" y="33"/>
                  </a:cubicBezTo>
                  <a:cubicBezTo>
                    <a:pt x="183" y="39"/>
                    <a:pt x="193" y="54"/>
                    <a:pt x="189" y="73"/>
                  </a:cubicBezTo>
                  <a:cubicBezTo>
                    <a:pt x="184" y="91"/>
                    <a:pt x="167" y="100"/>
                    <a:pt x="146" y="94"/>
                  </a:cubicBezTo>
                  <a:cubicBezTo>
                    <a:pt x="107" y="84"/>
                    <a:pt x="67" y="74"/>
                    <a:pt x="29" y="63"/>
                  </a:cubicBezTo>
                  <a:cubicBezTo>
                    <a:pt x="9" y="58"/>
                    <a:pt x="0" y="43"/>
                    <a:pt x="3" y="26"/>
                  </a:cubicBezTo>
                  <a:cubicBezTo>
                    <a:pt x="6" y="10"/>
                    <a:pt x="19" y="0"/>
                    <a:pt x="42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0" name="Freeform 65">
              <a:extLst>
                <a:ext uri="{FF2B5EF4-FFF2-40B4-BE49-F238E27FC236}">
                  <a16:creationId xmlns:a16="http://schemas.microsoft.com/office/drawing/2014/main" id="{CC84420F-CDA9-9A40-B035-5139AF61FD56}"/>
                </a:ext>
              </a:extLst>
            </p:cNvPr>
            <p:cNvSpPr>
              <a:spLocks/>
            </p:cNvSpPr>
            <p:nvPr/>
          </p:nvSpPr>
          <p:spPr bwMode="auto">
            <a:xfrm>
              <a:off x="1863725" y="3943350"/>
              <a:ext cx="30163" cy="55563"/>
            </a:xfrm>
            <a:custGeom>
              <a:avLst/>
              <a:gdLst>
                <a:gd name="T0" fmla="*/ 65 w 103"/>
                <a:gd name="T1" fmla="*/ 0 h 189"/>
                <a:gd name="T2" fmla="*/ 98 w 103"/>
                <a:gd name="T3" fmla="*/ 36 h 189"/>
                <a:gd name="T4" fmla="*/ 64 w 103"/>
                <a:gd name="T5" fmla="*/ 165 h 189"/>
                <a:gd name="T6" fmla="*/ 27 w 103"/>
                <a:gd name="T7" fmla="*/ 186 h 189"/>
                <a:gd name="T8" fmla="*/ 4 w 103"/>
                <a:gd name="T9" fmla="*/ 151 h 189"/>
                <a:gd name="T10" fmla="*/ 39 w 103"/>
                <a:gd name="T11" fmla="*/ 19 h 189"/>
                <a:gd name="T12" fmla="*/ 65 w 103"/>
                <a:gd name="T13" fmla="*/ 0 h 1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3" h="189">
                  <a:moveTo>
                    <a:pt x="65" y="0"/>
                  </a:moveTo>
                  <a:cubicBezTo>
                    <a:pt x="87" y="0"/>
                    <a:pt x="103" y="17"/>
                    <a:pt x="98" y="36"/>
                  </a:cubicBezTo>
                  <a:cubicBezTo>
                    <a:pt x="88" y="79"/>
                    <a:pt x="76" y="123"/>
                    <a:pt x="64" y="165"/>
                  </a:cubicBezTo>
                  <a:cubicBezTo>
                    <a:pt x="59" y="182"/>
                    <a:pt x="44" y="189"/>
                    <a:pt x="27" y="186"/>
                  </a:cubicBezTo>
                  <a:cubicBezTo>
                    <a:pt x="12" y="182"/>
                    <a:pt x="0" y="169"/>
                    <a:pt x="4" y="151"/>
                  </a:cubicBezTo>
                  <a:cubicBezTo>
                    <a:pt x="14" y="107"/>
                    <a:pt x="27" y="63"/>
                    <a:pt x="39" y="19"/>
                  </a:cubicBezTo>
                  <a:cubicBezTo>
                    <a:pt x="43" y="6"/>
                    <a:pt x="54" y="1"/>
                    <a:pt x="65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1" name="Freeform 66">
              <a:extLst>
                <a:ext uri="{FF2B5EF4-FFF2-40B4-BE49-F238E27FC236}">
                  <a16:creationId xmlns:a16="http://schemas.microsoft.com/office/drawing/2014/main" id="{9E1EBA2C-6093-B898-C032-43BEAB65B2F3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3050" y="4233863"/>
              <a:ext cx="63500" cy="31750"/>
            </a:xfrm>
            <a:custGeom>
              <a:avLst/>
              <a:gdLst>
                <a:gd name="T0" fmla="*/ 97 w 215"/>
                <a:gd name="T1" fmla="*/ 109 h 109"/>
                <a:gd name="T2" fmla="*/ 11 w 215"/>
                <a:gd name="T3" fmla="*/ 65 h 109"/>
                <a:gd name="T4" fmla="*/ 17 w 215"/>
                <a:gd name="T5" fmla="*/ 19 h 109"/>
                <a:gd name="T6" fmla="*/ 61 w 215"/>
                <a:gd name="T7" fmla="*/ 26 h 109"/>
                <a:gd name="T8" fmla="*/ 117 w 215"/>
                <a:gd name="T9" fmla="*/ 35 h 109"/>
                <a:gd name="T10" fmla="*/ 160 w 215"/>
                <a:gd name="T11" fmla="*/ 10 h 109"/>
                <a:gd name="T12" fmla="*/ 206 w 215"/>
                <a:gd name="T13" fmla="*/ 20 h 109"/>
                <a:gd name="T14" fmla="*/ 192 w 215"/>
                <a:gd name="T15" fmla="*/ 65 h 109"/>
                <a:gd name="T16" fmla="*/ 132 w 215"/>
                <a:gd name="T17" fmla="*/ 99 h 109"/>
                <a:gd name="T18" fmla="*/ 97 w 215"/>
                <a:gd name="T19" fmla="*/ 109 h 10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15" h="109">
                  <a:moveTo>
                    <a:pt x="97" y="109"/>
                  </a:moveTo>
                  <a:cubicBezTo>
                    <a:pt x="57" y="107"/>
                    <a:pt x="30" y="93"/>
                    <a:pt x="11" y="65"/>
                  </a:cubicBezTo>
                  <a:cubicBezTo>
                    <a:pt x="0" y="48"/>
                    <a:pt x="3" y="30"/>
                    <a:pt x="17" y="19"/>
                  </a:cubicBezTo>
                  <a:cubicBezTo>
                    <a:pt x="31" y="9"/>
                    <a:pt x="48" y="12"/>
                    <a:pt x="61" y="26"/>
                  </a:cubicBezTo>
                  <a:cubicBezTo>
                    <a:pt x="81" y="48"/>
                    <a:pt x="91" y="50"/>
                    <a:pt x="117" y="35"/>
                  </a:cubicBezTo>
                  <a:cubicBezTo>
                    <a:pt x="131" y="27"/>
                    <a:pt x="145" y="18"/>
                    <a:pt x="160" y="10"/>
                  </a:cubicBezTo>
                  <a:cubicBezTo>
                    <a:pt x="178" y="0"/>
                    <a:pt x="197" y="5"/>
                    <a:pt x="206" y="20"/>
                  </a:cubicBezTo>
                  <a:cubicBezTo>
                    <a:pt x="215" y="36"/>
                    <a:pt x="210" y="54"/>
                    <a:pt x="192" y="65"/>
                  </a:cubicBezTo>
                  <a:cubicBezTo>
                    <a:pt x="172" y="77"/>
                    <a:pt x="152" y="89"/>
                    <a:pt x="132" y="99"/>
                  </a:cubicBezTo>
                  <a:cubicBezTo>
                    <a:pt x="119" y="105"/>
                    <a:pt x="105" y="107"/>
                    <a:pt x="97" y="10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2" name="Freeform 67">
              <a:extLst>
                <a:ext uri="{FF2B5EF4-FFF2-40B4-BE49-F238E27FC236}">
                  <a16:creationId xmlns:a16="http://schemas.microsoft.com/office/drawing/2014/main" id="{08D99CD3-A719-70CE-43B7-FB4C356A29C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17663" y="4216400"/>
              <a:ext cx="19050" cy="19050"/>
            </a:xfrm>
            <a:custGeom>
              <a:avLst/>
              <a:gdLst>
                <a:gd name="T0" fmla="*/ 31 w 65"/>
                <a:gd name="T1" fmla="*/ 63 h 64"/>
                <a:gd name="T2" fmla="*/ 1 w 65"/>
                <a:gd name="T3" fmla="*/ 31 h 64"/>
                <a:gd name="T4" fmla="*/ 34 w 65"/>
                <a:gd name="T5" fmla="*/ 1 h 64"/>
                <a:gd name="T6" fmla="*/ 64 w 65"/>
                <a:gd name="T7" fmla="*/ 34 h 64"/>
                <a:gd name="T8" fmla="*/ 31 w 65"/>
                <a:gd name="T9" fmla="*/ 63 h 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4">
                  <a:moveTo>
                    <a:pt x="31" y="63"/>
                  </a:moveTo>
                  <a:cubicBezTo>
                    <a:pt x="13" y="63"/>
                    <a:pt x="0" y="48"/>
                    <a:pt x="1" y="31"/>
                  </a:cubicBezTo>
                  <a:cubicBezTo>
                    <a:pt x="2" y="13"/>
                    <a:pt x="16" y="0"/>
                    <a:pt x="34" y="1"/>
                  </a:cubicBezTo>
                  <a:cubicBezTo>
                    <a:pt x="51" y="2"/>
                    <a:pt x="65" y="16"/>
                    <a:pt x="64" y="34"/>
                  </a:cubicBezTo>
                  <a:cubicBezTo>
                    <a:pt x="63" y="51"/>
                    <a:pt x="49" y="64"/>
                    <a:pt x="31" y="6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3" name="Group 622">
            <a:extLst>
              <a:ext uri="{FF2B5EF4-FFF2-40B4-BE49-F238E27FC236}">
                <a16:creationId xmlns:a16="http://schemas.microsoft.com/office/drawing/2014/main" id="{AEF45055-FAA5-36F6-B8DA-DF71D4C7228E}"/>
              </a:ext>
            </a:extLst>
          </p:cNvPr>
          <p:cNvGrpSpPr/>
          <p:nvPr/>
        </p:nvGrpSpPr>
        <p:grpSpPr>
          <a:xfrm>
            <a:off x="3704965" y="5636414"/>
            <a:ext cx="454025" cy="454025"/>
            <a:chOff x="2090738" y="3943350"/>
            <a:chExt cx="454025" cy="454025"/>
          </a:xfrm>
          <a:solidFill>
            <a:srgbClr val="43266B"/>
          </a:solidFill>
        </p:grpSpPr>
        <p:sp>
          <p:nvSpPr>
            <p:cNvPr id="624" name="Freeform 68">
              <a:extLst>
                <a:ext uri="{FF2B5EF4-FFF2-40B4-BE49-F238E27FC236}">
                  <a16:creationId xmlns:a16="http://schemas.microsoft.com/office/drawing/2014/main" id="{C6BFF91F-9D60-C9BE-2D8B-D076D578AD3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90738" y="3943350"/>
              <a:ext cx="454025" cy="454025"/>
            </a:xfrm>
            <a:custGeom>
              <a:avLst/>
              <a:gdLst>
                <a:gd name="T0" fmla="*/ 75 w 1541"/>
                <a:gd name="T1" fmla="*/ 1274 h 1542"/>
                <a:gd name="T2" fmla="*/ 383 w 1541"/>
                <a:gd name="T3" fmla="*/ 8 h 1542"/>
                <a:gd name="T4" fmla="*/ 1258 w 1541"/>
                <a:gd name="T5" fmla="*/ 540 h 1542"/>
                <a:gd name="T6" fmla="*/ 1492 w 1541"/>
                <a:gd name="T7" fmla="*/ 563 h 1542"/>
                <a:gd name="T8" fmla="*/ 1337 w 1541"/>
                <a:gd name="T9" fmla="*/ 731 h 1542"/>
                <a:gd name="T10" fmla="*/ 1288 w 1541"/>
                <a:gd name="T11" fmla="*/ 1378 h 1542"/>
                <a:gd name="T12" fmla="*/ 8 w 1541"/>
                <a:gd name="T13" fmla="*/ 1421 h 1542"/>
                <a:gd name="T14" fmla="*/ 1064 w 1541"/>
                <a:gd name="T15" fmla="*/ 1194 h 1542"/>
                <a:gd name="T16" fmla="*/ 667 w 1541"/>
                <a:gd name="T17" fmla="*/ 935 h 1542"/>
                <a:gd name="T18" fmla="*/ 394 w 1541"/>
                <a:gd name="T19" fmla="*/ 880 h 1542"/>
                <a:gd name="T20" fmla="*/ 430 w 1541"/>
                <a:gd name="T21" fmla="*/ 830 h 1542"/>
                <a:gd name="T22" fmla="*/ 634 w 1541"/>
                <a:gd name="T23" fmla="*/ 824 h 1542"/>
                <a:gd name="T24" fmla="*/ 224 w 1541"/>
                <a:gd name="T25" fmla="*/ 700 h 1542"/>
                <a:gd name="T26" fmla="*/ 422 w 1541"/>
                <a:gd name="T27" fmla="*/ 1194 h 1542"/>
                <a:gd name="T28" fmla="*/ 768 w 1541"/>
                <a:gd name="T29" fmla="*/ 1194 h 1542"/>
                <a:gd name="T30" fmla="*/ 81 w 1541"/>
                <a:gd name="T31" fmla="*/ 1344 h 1542"/>
                <a:gd name="T32" fmla="*/ 1118 w 1541"/>
                <a:gd name="T33" fmla="*/ 1492 h 1542"/>
                <a:gd name="T34" fmla="*/ 817 w 1541"/>
                <a:gd name="T35" fmla="*/ 1373 h 1542"/>
                <a:gd name="T36" fmla="*/ 124 w 1541"/>
                <a:gd name="T37" fmla="*/ 1293 h 1542"/>
                <a:gd name="T38" fmla="*/ 1115 w 1541"/>
                <a:gd name="T39" fmla="*/ 1188 h 1542"/>
                <a:gd name="T40" fmla="*/ 230 w 1541"/>
                <a:gd name="T41" fmla="*/ 650 h 1542"/>
                <a:gd name="T42" fmla="*/ 208 w 1541"/>
                <a:gd name="T43" fmla="*/ 600 h 1542"/>
                <a:gd name="T44" fmla="*/ 842 w 1541"/>
                <a:gd name="T45" fmla="*/ 303 h 1542"/>
                <a:gd name="T46" fmla="*/ 1062 w 1541"/>
                <a:gd name="T47" fmla="*/ 613 h 1542"/>
                <a:gd name="T48" fmla="*/ 1062 w 1541"/>
                <a:gd name="T49" fmla="*/ 539 h 1542"/>
                <a:gd name="T50" fmla="*/ 669 w 1541"/>
                <a:gd name="T51" fmla="*/ 573 h 1542"/>
                <a:gd name="T52" fmla="*/ 719 w 1541"/>
                <a:gd name="T53" fmla="*/ 575 h 1542"/>
                <a:gd name="T54" fmla="*/ 460 w 1541"/>
                <a:gd name="T55" fmla="*/ 205 h 1542"/>
                <a:gd name="T56" fmla="*/ 471 w 1541"/>
                <a:gd name="T57" fmla="*/ 354 h 1542"/>
                <a:gd name="T58" fmla="*/ 460 w 1541"/>
                <a:gd name="T59" fmla="*/ 452 h 1542"/>
                <a:gd name="T60" fmla="*/ 909 w 1541"/>
                <a:gd name="T61" fmla="*/ 599 h 1542"/>
                <a:gd name="T62" fmla="*/ 520 w 1541"/>
                <a:gd name="T63" fmla="*/ 1345 h 1542"/>
                <a:gd name="T64" fmla="*/ 768 w 1541"/>
                <a:gd name="T65" fmla="*/ 1345 h 1542"/>
                <a:gd name="T66" fmla="*/ 1381 w 1541"/>
                <a:gd name="T67" fmla="*/ 453 h 1542"/>
                <a:gd name="T68" fmla="*/ 1431 w 1541"/>
                <a:gd name="T69" fmla="*/ 600 h 1542"/>
                <a:gd name="T70" fmla="*/ 1477 w 1541"/>
                <a:gd name="T71" fmla="*/ 699 h 1542"/>
                <a:gd name="T72" fmla="*/ 233 w 1541"/>
                <a:gd name="T73" fmla="*/ 452 h 1542"/>
                <a:gd name="T74" fmla="*/ 101 w 1541"/>
                <a:gd name="T75" fmla="*/ 302 h 1542"/>
                <a:gd name="T76" fmla="*/ 616 w 1541"/>
                <a:gd name="T77" fmla="*/ 210 h 1542"/>
                <a:gd name="T78" fmla="*/ 401 w 1541"/>
                <a:gd name="T79" fmla="*/ 70 h 1542"/>
                <a:gd name="T80" fmla="*/ 371 w 1541"/>
                <a:gd name="T81" fmla="*/ 998 h 1542"/>
                <a:gd name="T82" fmla="*/ 819 w 1541"/>
                <a:gd name="T83" fmla="*/ 1194 h 1542"/>
                <a:gd name="T84" fmla="*/ 315 w 1541"/>
                <a:gd name="T85" fmla="*/ 545 h 1542"/>
                <a:gd name="T86" fmla="*/ 296 w 1541"/>
                <a:gd name="T87" fmla="*/ 502 h 1542"/>
                <a:gd name="T88" fmla="*/ 609 w 1541"/>
                <a:gd name="T89" fmla="*/ 354 h 1542"/>
                <a:gd name="T90" fmla="*/ 618 w 1541"/>
                <a:gd name="T91" fmla="*/ 1194 h 1542"/>
                <a:gd name="T92" fmla="*/ 496 w 1541"/>
                <a:gd name="T93" fmla="*/ 147 h 1542"/>
                <a:gd name="T94" fmla="*/ 246 w 1541"/>
                <a:gd name="T95" fmla="*/ 150 h 1542"/>
                <a:gd name="T96" fmla="*/ 163 w 1541"/>
                <a:gd name="T97" fmla="*/ 501 h 1542"/>
                <a:gd name="T98" fmla="*/ 322 w 1541"/>
                <a:gd name="T99" fmla="*/ 824 h 1542"/>
                <a:gd name="T100" fmla="*/ 594 w 1541"/>
                <a:gd name="T101" fmla="*/ 947 h 1542"/>
                <a:gd name="T102" fmla="*/ 509 w 1541"/>
                <a:gd name="T103" fmla="*/ 501 h 15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541" h="1542">
                  <a:moveTo>
                    <a:pt x="0" y="1389"/>
                  </a:moveTo>
                  <a:cubicBezTo>
                    <a:pt x="0" y="1377"/>
                    <a:pt x="0" y="1365"/>
                    <a:pt x="0" y="1353"/>
                  </a:cubicBezTo>
                  <a:cubicBezTo>
                    <a:pt x="10" y="1327"/>
                    <a:pt x="24" y="1306"/>
                    <a:pt x="52" y="1298"/>
                  </a:cubicBezTo>
                  <a:cubicBezTo>
                    <a:pt x="59" y="1296"/>
                    <a:pt x="67" y="1295"/>
                    <a:pt x="75" y="1293"/>
                  </a:cubicBezTo>
                  <a:cubicBezTo>
                    <a:pt x="75" y="1286"/>
                    <a:pt x="75" y="1280"/>
                    <a:pt x="75" y="1274"/>
                  </a:cubicBezTo>
                  <a:cubicBezTo>
                    <a:pt x="75" y="1076"/>
                    <a:pt x="75" y="878"/>
                    <a:pt x="74" y="680"/>
                  </a:cubicBezTo>
                  <a:cubicBezTo>
                    <a:pt x="74" y="629"/>
                    <a:pt x="97" y="590"/>
                    <a:pt x="141" y="565"/>
                  </a:cubicBezTo>
                  <a:cubicBezTo>
                    <a:pt x="144" y="564"/>
                    <a:pt x="146" y="562"/>
                    <a:pt x="148" y="560"/>
                  </a:cubicBezTo>
                  <a:cubicBezTo>
                    <a:pt x="38" y="450"/>
                    <a:pt x="26" y="301"/>
                    <a:pt x="81" y="192"/>
                  </a:cubicBezTo>
                  <a:cubicBezTo>
                    <a:pt x="142" y="68"/>
                    <a:pt x="245" y="0"/>
                    <a:pt x="383" y="8"/>
                  </a:cubicBezTo>
                  <a:cubicBezTo>
                    <a:pt x="559" y="17"/>
                    <a:pt x="657" y="121"/>
                    <a:pt x="694" y="290"/>
                  </a:cubicBezTo>
                  <a:cubicBezTo>
                    <a:pt x="796" y="241"/>
                    <a:pt x="898" y="239"/>
                    <a:pt x="998" y="295"/>
                  </a:cubicBezTo>
                  <a:cubicBezTo>
                    <a:pt x="1098" y="350"/>
                    <a:pt x="1151" y="438"/>
                    <a:pt x="1164" y="551"/>
                  </a:cubicBezTo>
                  <a:cubicBezTo>
                    <a:pt x="1189" y="551"/>
                    <a:pt x="1213" y="551"/>
                    <a:pt x="1237" y="551"/>
                  </a:cubicBezTo>
                  <a:cubicBezTo>
                    <a:pt x="1247" y="552"/>
                    <a:pt x="1252" y="548"/>
                    <a:pt x="1258" y="540"/>
                  </a:cubicBezTo>
                  <a:cubicBezTo>
                    <a:pt x="1284" y="500"/>
                    <a:pt x="1311" y="460"/>
                    <a:pt x="1338" y="419"/>
                  </a:cubicBezTo>
                  <a:cubicBezTo>
                    <a:pt x="1346" y="407"/>
                    <a:pt x="1356" y="402"/>
                    <a:pt x="1370" y="402"/>
                  </a:cubicBezTo>
                  <a:cubicBezTo>
                    <a:pt x="1415" y="403"/>
                    <a:pt x="1459" y="402"/>
                    <a:pt x="1504" y="402"/>
                  </a:cubicBezTo>
                  <a:cubicBezTo>
                    <a:pt x="1531" y="402"/>
                    <a:pt x="1541" y="417"/>
                    <a:pt x="1532" y="442"/>
                  </a:cubicBezTo>
                  <a:cubicBezTo>
                    <a:pt x="1519" y="482"/>
                    <a:pt x="1505" y="522"/>
                    <a:pt x="1492" y="563"/>
                  </a:cubicBezTo>
                  <a:cubicBezTo>
                    <a:pt x="1490" y="571"/>
                    <a:pt x="1490" y="581"/>
                    <a:pt x="1492" y="588"/>
                  </a:cubicBezTo>
                  <a:cubicBezTo>
                    <a:pt x="1505" y="629"/>
                    <a:pt x="1519" y="669"/>
                    <a:pt x="1532" y="709"/>
                  </a:cubicBezTo>
                  <a:cubicBezTo>
                    <a:pt x="1541" y="735"/>
                    <a:pt x="1531" y="749"/>
                    <a:pt x="1503" y="749"/>
                  </a:cubicBezTo>
                  <a:cubicBezTo>
                    <a:pt x="1459" y="750"/>
                    <a:pt x="1415" y="749"/>
                    <a:pt x="1371" y="750"/>
                  </a:cubicBezTo>
                  <a:cubicBezTo>
                    <a:pt x="1356" y="750"/>
                    <a:pt x="1345" y="744"/>
                    <a:pt x="1337" y="731"/>
                  </a:cubicBezTo>
                  <a:cubicBezTo>
                    <a:pt x="1313" y="695"/>
                    <a:pt x="1289" y="658"/>
                    <a:pt x="1264" y="622"/>
                  </a:cubicBezTo>
                  <a:cubicBezTo>
                    <a:pt x="1248" y="598"/>
                    <a:pt x="1244" y="596"/>
                    <a:pt x="1215" y="602"/>
                  </a:cubicBezTo>
                  <a:cubicBezTo>
                    <a:pt x="1215" y="832"/>
                    <a:pt x="1215" y="1063"/>
                    <a:pt x="1215" y="1293"/>
                  </a:cubicBezTo>
                  <a:cubicBezTo>
                    <a:pt x="1218" y="1294"/>
                    <a:pt x="1220" y="1294"/>
                    <a:pt x="1222" y="1295"/>
                  </a:cubicBezTo>
                  <a:cubicBezTo>
                    <a:pt x="1267" y="1303"/>
                    <a:pt x="1290" y="1332"/>
                    <a:pt x="1288" y="1378"/>
                  </a:cubicBezTo>
                  <a:cubicBezTo>
                    <a:pt x="1284" y="1436"/>
                    <a:pt x="1258" y="1483"/>
                    <a:pt x="1208" y="1513"/>
                  </a:cubicBezTo>
                  <a:cubicBezTo>
                    <a:pt x="1187" y="1527"/>
                    <a:pt x="1161" y="1533"/>
                    <a:pt x="1137" y="1542"/>
                  </a:cubicBezTo>
                  <a:cubicBezTo>
                    <a:pt x="809" y="1542"/>
                    <a:pt x="481" y="1542"/>
                    <a:pt x="153" y="1542"/>
                  </a:cubicBezTo>
                  <a:cubicBezTo>
                    <a:pt x="150" y="1541"/>
                    <a:pt x="147" y="1540"/>
                    <a:pt x="145" y="1539"/>
                  </a:cubicBezTo>
                  <a:cubicBezTo>
                    <a:pt x="76" y="1526"/>
                    <a:pt x="31" y="1486"/>
                    <a:pt x="8" y="1421"/>
                  </a:cubicBezTo>
                  <a:cubicBezTo>
                    <a:pt x="5" y="1410"/>
                    <a:pt x="3" y="1400"/>
                    <a:pt x="0" y="1389"/>
                  </a:cubicBezTo>
                  <a:close/>
                  <a:moveTo>
                    <a:pt x="768" y="948"/>
                  </a:moveTo>
                  <a:cubicBezTo>
                    <a:pt x="818" y="948"/>
                    <a:pt x="866" y="948"/>
                    <a:pt x="917" y="948"/>
                  </a:cubicBezTo>
                  <a:cubicBezTo>
                    <a:pt x="917" y="1030"/>
                    <a:pt x="917" y="1112"/>
                    <a:pt x="917" y="1194"/>
                  </a:cubicBezTo>
                  <a:cubicBezTo>
                    <a:pt x="967" y="1194"/>
                    <a:pt x="1016" y="1194"/>
                    <a:pt x="1064" y="1194"/>
                  </a:cubicBezTo>
                  <a:cubicBezTo>
                    <a:pt x="1064" y="1066"/>
                    <a:pt x="1064" y="939"/>
                    <a:pt x="1064" y="811"/>
                  </a:cubicBezTo>
                  <a:cubicBezTo>
                    <a:pt x="943" y="911"/>
                    <a:pt x="814" y="925"/>
                    <a:pt x="676" y="852"/>
                  </a:cubicBezTo>
                  <a:cubicBezTo>
                    <a:pt x="673" y="856"/>
                    <a:pt x="670" y="860"/>
                    <a:pt x="667" y="863"/>
                  </a:cubicBezTo>
                  <a:cubicBezTo>
                    <a:pt x="658" y="873"/>
                    <a:pt x="656" y="882"/>
                    <a:pt x="663" y="896"/>
                  </a:cubicBezTo>
                  <a:cubicBezTo>
                    <a:pt x="668" y="908"/>
                    <a:pt x="669" y="923"/>
                    <a:pt x="667" y="935"/>
                  </a:cubicBezTo>
                  <a:cubicBezTo>
                    <a:pt x="661" y="973"/>
                    <a:pt x="630" y="998"/>
                    <a:pt x="592" y="997"/>
                  </a:cubicBezTo>
                  <a:cubicBezTo>
                    <a:pt x="555" y="996"/>
                    <a:pt x="526" y="969"/>
                    <a:pt x="521" y="931"/>
                  </a:cubicBezTo>
                  <a:cubicBezTo>
                    <a:pt x="520" y="922"/>
                    <a:pt x="517" y="918"/>
                    <a:pt x="508" y="915"/>
                  </a:cubicBezTo>
                  <a:cubicBezTo>
                    <a:pt x="476" y="902"/>
                    <a:pt x="445" y="890"/>
                    <a:pt x="414" y="877"/>
                  </a:cubicBezTo>
                  <a:cubicBezTo>
                    <a:pt x="406" y="873"/>
                    <a:pt x="400" y="874"/>
                    <a:pt x="394" y="880"/>
                  </a:cubicBezTo>
                  <a:cubicBezTo>
                    <a:pt x="373" y="898"/>
                    <a:pt x="349" y="902"/>
                    <a:pt x="324" y="894"/>
                  </a:cubicBezTo>
                  <a:cubicBezTo>
                    <a:pt x="289" y="883"/>
                    <a:pt x="267" y="846"/>
                    <a:pt x="274" y="810"/>
                  </a:cubicBezTo>
                  <a:cubicBezTo>
                    <a:pt x="280" y="774"/>
                    <a:pt x="312" y="748"/>
                    <a:pt x="350" y="750"/>
                  </a:cubicBezTo>
                  <a:cubicBezTo>
                    <a:pt x="386" y="751"/>
                    <a:pt x="416" y="779"/>
                    <a:pt x="421" y="815"/>
                  </a:cubicBezTo>
                  <a:cubicBezTo>
                    <a:pt x="421" y="820"/>
                    <a:pt x="425" y="828"/>
                    <a:pt x="430" y="830"/>
                  </a:cubicBezTo>
                  <a:cubicBezTo>
                    <a:pt x="463" y="844"/>
                    <a:pt x="497" y="857"/>
                    <a:pt x="531" y="870"/>
                  </a:cubicBezTo>
                  <a:cubicBezTo>
                    <a:pt x="535" y="872"/>
                    <a:pt x="541" y="871"/>
                    <a:pt x="544" y="868"/>
                  </a:cubicBezTo>
                  <a:cubicBezTo>
                    <a:pt x="563" y="852"/>
                    <a:pt x="584" y="846"/>
                    <a:pt x="608" y="849"/>
                  </a:cubicBezTo>
                  <a:cubicBezTo>
                    <a:pt x="611" y="850"/>
                    <a:pt x="617" y="848"/>
                    <a:pt x="619" y="845"/>
                  </a:cubicBezTo>
                  <a:cubicBezTo>
                    <a:pt x="625" y="838"/>
                    <a:pt x="630" y="830"/>
                    <a:pt x="634" y="824"/>
                  </a:cubicBezTo>
                  <a:cubicBezTo>
                    <a:pt x="618" y="806"/>
                    <a:pt x="601" y="790"/>
                    <a:pt x="587" y="771"/>
                  </a:cubicBezTo>
                  <a:cubicBezTo>
                    <a:pt x="573" y="753"/>
                    <a:pt x="562" y="732"/>
                    <a:pt x="551" y="711"/>
                  </a:cubicBezTo>
                  <a:cubicBezTo>
                    <a:pt x="546" y="702"/>
                    <a:pt x="541" y="699"/>
                    <a:pt x="530" y="699"/>
                  </a:cubicBezTo>
                  <a:cubicBezTo>
                    <a:pt x="433" y="700"/>
                    <a:pt x="336" y="699"/>
                    <a:pt x="239" y="699"/>
                  </a:cubicBezTo>
                  <a:cubicBezTo>
                    <a:pt x="234" y="699"/>
                    <a:pt x="229" y="700"/>
                    <a:pt x="224" y="700"/>
                  </a:cubicBezTo>
                  <a:cubicBezTo>
                    <a:pt x="224" y="866"/>
                    <a:pt x="224" y="1029"/>
                    <a:pt x="224" y="1194"/>
                  </a:cubicBezTo>
                  <a:cubicBezTo>
                    <a:pt x="240" y="1194"/>
                    <a:pt x="256" y="1194"/>
                    <a:pt x="273" y="1194"/>
                  </a:cubicBezTo>
                  <a:cubicBezTo>
                    <a:pt x="273" y="1111"/>
                    <a:pt x="273" y="1030"/>
                    <a:pt x="273" y="949"/>
                  </a:cubicBezTo>
                  <a:cubicBezTo>
                    <a:pt x="323" y="949"/>
                    <a:pt x="372" y="949"/>
                    <a:pt x="422" y="949"/>
                  </a:cubicBezTo>
                  <a:cubicBezTo>
                    <a:pt x="422" y="1031"/>
                    <a:pt x="422" y="1113"/>
                    <a:pt x="422" y="1194"/>
                  </a:cubicBezTo>
                  <a:cubicBezTo>
                    <a:pt x="455" y="1194"/>
                    <a:pt x="487" y="1194"/>
                    <a:pt x="520" y="1194"/>
                  </a:cubicBezTo>
                  <a:cubicBezTo>
                    <a:pt x="520" y="1145"/>
                    <a:pt x="520" y="1096"/>
                    <a:pt x="520" y="1048"/>
                  </a:cubicBezTo>
                  <a:cubicBezTo>
                    <a:pt x="571" y="1048"/>
                    <a:pt x="619" y="1048"/>
                    <a:pt x="669" y="1048"/>
                  </a:cubicBezTo>
                  <a:cubicBezTo>
                    <a:pt x="669" y="1097"/>
                    <a:pt x="669" y="1145"/>
                    <a:pt x="669" y="1194"/>
                  </a:cubicBezTo>
                  <a:cubicBezTo>
                    <a:pt x="703" y="1194"/>
                    <a:pt x="735" y="1194"/>
                    <a:pt x="768" y="1194"/>
                  </a:cubicBezTo>
                  <a:cubicBezTo>
                    <a:pt x="768" y="1112"/>
                    <a:pt x="768" y="1031"/>
                    <a:pt x="768" y="948"/>
                  </a:cubicBezTo>
                  <a:close/>
                  <a:moveTo>
                    <a:pt x="471" y="1344"/>
                  </a:moveTo>
                  <a:cubicBezTo>
                    <a:pt x="464" y="1344"/>
                    <a:pt x="458" y="1344"/>
                    <a:pt x="453" y="1344"/>
                  </a:cubicBezTo>
                  <a:cubicBezTo>
                    <a:pt x="399" y="1344"/>
                    <a:pt x="346" y="1344"/>
                    <a:pt x="292" y="1344"/>
                  </a:cubicBezTo>
                  <a:cubicBezTo>
                    <a:pt x="222" y="1344"/>
                    <a:pt x="152" y="1344"/>
                    <a:pt x="81" y="1344"/>
                  </a:cubicBezTo>
                  <a:cubicBezTo>
                    <a:pt x="57" y="1344"/>
                    <a:pt x="48" y="1353"/>
                    <a:pt x="51" y="1377"/>
                  </a:cubicBezTo>
                  <a:cubicBezTo>
                    <a:pt x="52" y="1392"/>
                    <a:pt x="56" y="1408"/>
                    <a:pt x="62" y="1422"/>
                  </a:cubicBezTo>
                  <a:cubicBezTo>
                    <a:pt x="87" y="1471"/>
                    <a:pt x="128" y="1492"/>
                    <a:pt x="183" y="1492"/>
                  </a:cubicBezTo>
                  <a:cubicBezTo>
                    <a:pt x="490" y="1492"/>
                    <a:pt x="797" y="1492"/>
                    <a:pt x="1105" y="1492"/>
                  </a:cubicBezTo>
                  <a:cubicBezTo>
                    <a:pt x="1109" y="1492"/>
                    <a:pt x="1114" y="1492"/>
                    <a:pt x="1118" y="1492"/>
                  </a:cubicBezTo>
                  <a:cubicBezTo>
                    <a:pt x="1182" y="1489"/>
                    <a:pt x="1230" y="1444"/>
                    <a:pt x="1238" y="1381"/>
                  </a:cubicBezTo>
                  <a:cubicBezTo>
                    <a:pt x="1241" y="1355"/>
                    <a:pt x="1232" y="1344"/>
                    <a:pt x="1205" y="1344"/>
                  </a:cubicBezTo>
                  <a:cubicBezTo>
                    <a:pt x="1081" y="1344"/>
                    <a:pt x="957" y="1344"/>
                    <a:pt x="833" y="1344"/>
                  </a:cubicBezTo>
                  <a:cubicBezTo>
                    <a:pt x="828" y="1344"/>
                    <a:pt x="824" y="1344"/>
                    <a:pt x="817" y="1344"/>
                  </a:cubicBezTo>
                  <a:cubicBezTo>
                    <a:pt x="817" y="1355"/>
                    <a:pt x="818" y="1364"/>
                    <a:pt x="817" y="1373"/>
                  </a:cubicBezTo>
                  <a:cubicBezTo>
                    <a:pt x="814" y="1413"/>
                    <a:pt x="784" y="1442"/>
                    <a:pt x="743" y="1443"/>
                  </a:cubicBezTo>
                  <a:cubicBezTo>
                    <a:pt x="677" y="1443"/>
                    <a:pt x="610" y="1443"/>
                    <a:pt x="544" y="1443"/>
                  </a:cubicBezTo>
                  <a:cubicBezTo>
                    <a:pt x="507" y="1442"/>
                    <a:pt x="476" y="1415"/>
                    <a:pt x="472" y="1379"/>
                  </a:cubicBezTo>
                  <a:cubicBezTo>
                    <a:pt x="470" y="1368"/>
                    <a:pt x="471" y="1357"/>
                    <a:pt x="471" y="1344"/>
                  </a:cubicBezTo>
                  <a:close/>
                  <a:moveTo>
                    <a:pt x="124" y="1293"/>
                  </a:moveTo>
                  <a:cubicBezTo>
                    <a:pt x="472" y="1293"/>
                    <a:pt x="818" y="1293"/>
                    <a:pt x="1163" y="1293"/>
                  </a:cubicBezTo>
                  <a:cubicBezTo>
                    <a:pt x="1163" y="1065"/>
                    <a:pt x="1163" y="839"/>
                    <a:pt x="1163" y="612"/>
                  </a:cubicBezTo>
                  <a:cubicBezTo>
                    <a:pt x="1157" y="655"/>
                    <a:pt x="1144" y="695"/>
                    <a:pt x="1123" y="734"/>
                  </a:cubicBezTo>
                  <a:cubicBezTo>
                    <a:pt x="1118" y="742"/>
                    <a:pt x="1115" y="752"/>
                    <a:pt x="1115" y="762"/>
                  </a:cubicBezTo>
                  <a:cubicBezTo>
                    <a:pt x="1115" y="904"/>
                    <a:pt x="1115" y="1046"/>
                    <a:pt x="1115" y="1188"/>
                  </a:cubicBezTo>
                  <a:cubicBezTo>
                    <a:pt x="1115" y="1225"/>
                    <a:pt x="1095" y="1245"/>
                    <a:pt x="1058" y="1245"/>
                  </a:cubicBezTo>
                  <a:cubicBezTo>
                    <a:pt x="782" y="1245"/>
                    <a:pt x="507" y="1245"/>
                    <a:pt x="231" y="1245"/>
                  </a:cubicBezTo>
                  <a:cubicBezTo>
                    <a:pt x="193" y="1245"/>
                    <a:pt x="174" y="1226"/>
                    <a:pt x="174" y="1188"/>
                  </a:cubicBezTo>
                  <a:cubicBezTo>
                    <a:pt x="174" y="1028"/>
                    <a:pt x="174" y="867"/>
                    <a:pt x="174" y="707"/>
                  </a:cubicBezTo>
                  <a:cubicBezTo>
                    <a:pt x="174" y="669"/>
                    <a:pt x="192" y="650"/>
                    <a:pt x="230" y="650"/>
                  </a:cubicBezTo>
                  <a:cubicBezTo>
                    <a:pt x="323" y="650"/>
                    <a:pt x="417" y="650"/>
                    <a:pt x="510" y="650"/>
                  </a:cubicBezTo>
                  <a:cubicBezTo>
                    <a:pt x="516" y="650"/>
                    <a:pt x="522" y="650"/>
                    <a:pt x="529" y="650"/>
                  </a:cubicBezTo>
                  <a:cubicBezTo>
                    <a:pt x="526" y="632"/>
                    <a:pt x="523" y="617"/>
                    <a:pt x="521" y="600"/>
                  </a:cubicBezTo>
                  <a:cubicBezTo>
                    <a:pt x="514" y="600"/>
                    <a:pt x="509" y="600"/>
                    <a:pt x="504" y="600"/>
                  </a:cubicBezTo>
                  <a:cubicBezTo>
                    <a:pt x="405" y="600"/>
                    <a:pt x="307" y="600"/>
                    <a:pt x="208" y="600"/>
                  </a:cubicBezTo>
                  <a:cubicBezTo>
                    <a:pt x="154" y="600"/>
                    <a:pt x="124" y="630"/>
                    <a:pt x="124" y="685"/>
                  </a:cubicBezTo>
                  <a:cubicBezTo>
                    <a:pt x="124" y="882"/>
                    <a:pt x="124" y="1079"/>
                    <a:pt x="124" y="1276"/>
                  </a:cubicBezTo>
                  <a:cubicBezTo>
                    <a:pt x="124" y="1281"/>
                    <a:pt x="124" y="1286"/>
                    <a:pt x="124" y="1293"/>
                  </a:cubicBezTo>
                  <a:close/>
                  <a:moveTo>
                    <a:pt x="1112" y="551"/>
                  </a:moveTo>
                  <a:cubicBezTo>
                    <a:pt x="1108" y="440"/>
                    <a:pt x="1007" y="304"/>
                    <a:pt x="842" y="303"/>
                  </a:cubicBezTo>
                  <a:cubicBezTo>
                    <a:pt x="686" y="303"/>
                    <a:pt x="561" y="434"/>
                    <a:pt x="571" y="593"/>
                  </a:cubicBezTo>
                  <a:cubicBezTo>
                    <a:pt x="580" y="752"/>
                    <a:pt x="723" y="865"/>
                    <a:pt x="878" y="846"/>
                  </a:cubicBezTo>
                  <a:cubicBezTo>
                    <a:pt x="999" y="832"/>
                    <a:pt x="1126" y="700"/>
                    <a:pt x="1111" y="600"/>
                  </a:cubicBezTo>
                  <a:cubicBezTo>
                    <a:pt x="1100" y="600"/>
                    <a:pt x="1088" y="601"/>
                    <a:pt x="1077" y="600"/>
                  </a:cubicBezTo>
                  <a:cubicBezTo>
                    <a:pt x="1067" y="600"/>
                    <a:pt x="1063" y="603"/>
                    <a:pt x="1062" y="613"/>
                  </a:cubicBezTo>
                  <a:cubicBezTo>
                    <a:pt x="1042" y="734"/>
                    <a:pt x="927" y="816"/>
                    <a:pt x="806" y="795"/>
                  </a:cubicBezTo>
                  <a:cubicBezTo>
                    <a:pt x="716" y="779"/>
                    <a:pt x="655" y="726"/>
                    <a:pt x="629" y="639"/>
                  </a:cubicBezTo>
                  <a:cubicBezTo>
                    <a:pt x="603" y="552"/>
                    <a:pt x="625" y="474"/>
                    <a:pt x="692" y="412"/>
                  </a:cubicBezTo>
                  <a:cubicBezTo>
                    <a:pt x="758" y="351"/>
                    <a:pt x="838" y="336"/>
                    <a:pt x="923" y="369"/>
                  </a:cubicBezTo>
                  <a:cubicBezTo>
                    <a:pt x="1001" y="399"/>
                    <a:pt x="1046" y="457"/>
                    <a:pt x="1062" y="539"/>
                  </a:cubicBezTo>
                  <a:cubicBezTo>
                    <a:pt x="1063" y="544"/>
                    <a:pt x="1067" y="550"/>
                    <a:pt x="1070" y="551"/>
                  </a:cubicBezTo>
                  <a:cubicBezTo>
                    <a:pt x="1084" y="552"/>
                    <a:pt x="1098" y="551"/>
                    <a:pt x="1112" y="551"/>
                  </a:cubicBezTo>
                  <a:close/>
                  <a:moveTo>
                    <a:pt x="1012" y="550"/>
                  </a:moveTo>
                  <a:cubicBezTo>
                    <a:pt x="1009" y="472"/>
                    <a:pt x="927" y="401"/>
                    <a:pt x="841" y="402"/>
                  </a:cubicBezTo>
                  <a:cubicBezTo>
                    <a:pt x="747" y="403"/>
                    <a:pt x="670" y="480"/>
                    <a:pt x="669" y="573"/>
                  </a:cubicBezTo>
                  <a:cubicBezTo>
                    <a:pt x="668" y="668"/>
                    <a:pt x="742" y="746"/>
                    <a:pt x="837" y="749"/>
                  </a:cubicBezTo>
                  <a:cubicBezTo>
                    <a:pt x="923" y="753"/>
                    <a:pt x="1007" y="682"/>
                    <a:pt x="1012" y="601"/>
                  </a:cubicBezTo>
                  <a:cubicBezTo>
                    <a:pt x="996" y="601"/>
                    <a:pt x="981" y="601"/>
                    <a:pt x="965" y="601"/>
                  </a:cubicBezTo>
                  <a:cubicBezTo>
                    <a:pt x="936" y="675"/>
                    <a:pt x="884" y="710"/>
                    <a:pt x="821" y="698"/>
                  </a:cubicBezTo>
                  <a:cubicBezTo>
                    <a:pt x="761" y="686"/>
                    <a:pt x="718" y="635"/>
                    <a:pt x="719" y="575"/>
                  </a:cubicBezTo>
                  <a:cubicBezTo>
                    <a:pt x="719" y="515"/>
                    <a:pt x="762" y="464"/>
                    <a:pt x="821" y="454"/>
                  </a:cubicBezTo>
                  <a:cubicBezTo>
                    <a:pt x="876" y="445"/>
                    <a:pt x="942" y="471"/>
                    <a:pt x="965" y="550"/>
                  </a:cubicBezTo>
                  <a:cubicBezTo>
                    <a:pt x="980" y="550"/>
                    <a:pt x="996" y="550"/>
                    <a:pt x="1012" y="550"/>
                  </a:cubicBezTo>
                  <a:close/>
                  <a:moveTo>
                    <a:pt x="471" y="303"/>
                  </a:moveTo>
                  <a:cubicBezTo>
                    <a:pt x="467" y="269"/>
                    <a:pt x="464" y="237"/>
                    <a:pt x="460" y="205"/>
                  </a:cubicBezTo>
                  <a:cubicBezTo>
                    <a:pt x="400" y="205"/>
                    <a:pt x="343" y="205"/>
                    <a:pt x="283" y="205"/>
                  </a:cubicBezTo>
                  <a:cubicBezTo>
                    <a:pt x="279" y="237"/>
                    <a:pt x="276" y="270"/>
                    <a:pt x="272" y="303"/>
                  </a:cubicBezTo>
                  <a:cubicBezTo>
                    <a:pt x="340" y="303"/>
                    <a:pt x="404" y="303"/>
                    <a:pt x="471" y="303"/>
                  </a:cubicBezTo>
                  <a:close/>
                  <a:moveTo>
                    <a:pt x="460" y="452"/>
                  </a:moveTo>
                  <a:cubicBezTo>
                    <a:pt x="464" y="419"/>
                    <a:pt x="467" y="387"/>
                    <a:pt x="471" y="354"/>
                  </a:cubicBezTo>
                  <a:cubicBezTo>
                    <a:pt x="404" y="354"/>
                    <a:pt x="339" y="354"/>
                    <a:pt x="272" y="354"/>
                  </a:cubicBezTo>
                  <a:cubicBezTo>
                    <a:pt x="275" y="385"/>
                    <a:pt x="279" y="414"/>
                    <a:pt x="283" y="443"/>
                  </a:cubicBezTo>
                  <a:cubicBezTo>
                    <a:pt x="284" y="447"/>
                    <a:pt x="291" y="452"/>
                    <a:pt x="295" y="452"/>
                  </a:cubicBezTo>
                  <a:cubicBezTo>
                    <a:pt x="321" y="453"/>
                    <a:pt x="348" y="452"/>
                    <a:pt x="374" y="452"/>
                  </a:cubicBezTo>
                  <a:cubicBezTo>
                    <a:pt x="402" y="452"/>
                    <a:pt x="430" y="452"/>
                    <a:pt x="460" y="452"/>
                  </a:cubicBezTo>
                  <a:close/>
                  <a:moveTo>
                    <a:pt x="910" y="551"/>
                  </a:moveTo>
                  <a:cubicBezTo>
                    <a:pt x="903" y="520"/>
                    <a:pt x="867" y="498"/>
                    <a:pt x="834" y="502"/>
                  </a:cubicBezTo>
                  <a:cubicBezTo>
                    <a:pt x="795" y="507"/>
                    <a:pt x="766" y="540"/>
                    <a:pt x="768" y="579"/>
                  </a:cubicBezTo>
                  <a:cubicBezTo>
                    <a:pt x="770" y="617"/>
                    <a:pt x="801" y="648"/>
                    <a:pt x="840" y="650"/>
                  </a:cubicBezTo>
                  <a:cubicBezTo>
                    <a:pt x="872" y="652"/>
                    <a:pt x="906" y="628"/>
                    <a:pt x="909" y="599"/>
                  </a:cubicBezTo>
                  <a:cubicBezTo>
                    <a:pt x="879" y="599"/>
                    <a:pt x="849" y="599"/>
                    <a:pt x="819" y="599"/>
                  </a:cubicBezTo>
                  <a:cubicBezTo>
                    <a:pt x="819" y="583"/>
                    <a:pt x="819" y="568"/>
                    <a:pt x="819" y="551"/>
                  </a:cubicBezTo>
                  <a:cubicBezTo>
                    <a:pt x="850" y="551"/>
                    <a:pt x="880" y="551"/>
                    <a:pt x="910" y="551"/>
                  </a:cubicBezTo>
                  <a:close/>
                  <a:moveTo>
                    <a:pt x="768" y="1345"/>
                  </a:moveTo>
                  <a:cubicBezTo>
                    <a:pt x="684" y="1345"/>
                    <a:pt x="603" y="1345"/>
                    <a:pt x="520" y="1345"/>
                  </a:cubicBezTo>
                  <a:cubicBezTo>
                    <a:pt x="520" y="1354"/>
                    <a:pt x="520" y="1361"/>
                    <a:pt x="520" y="1368"/>
                  </a:cubicBezTo>
                  <a:cubicBezTo>
                    <a:pt x="522" y="1384"/>
                    <a:pt x="530" y="1393"/>
                    <a:pt x="545" y="1393"/>
                  </a:cubicBezTo>
                  <a:cubicBezTo>
                    <a:pt x="611" y="1393"/>
                    <a:pt x="677" y="1393"/>
                    <a:pt x="743" y="1393"/>
                  </a:cubicBezTo>
                  <a:cubicBezTo>
                    <a:pt x="759" y="1393"/>
                    <a:pt x="767" y="1383"/>
                    <a:pt x="768" y="1368"/>
                  </a:cubicBezTo>
                  <a:cubicBezTo>
                    <a:pt x="768" y="1361"/>
                    <a:pt x="768" y="1353"/>
                    <a:pt x="768" y="1345"/>
                  </a:cubicBezTo>
                  <a:close/>
                  <a:moveTo>
                    <a:pt x="1310" y="551"/>
                  </a:moveTo>
                  <a:cubicBezTo>
                    <a:pt x="1354" y="551"/>
                    <a:pt x="1396" y="551"/>
                    <a:pt x="1437" y="551"/>
                  </a:cubicBezTo>
                  <a:cubicBezTo>
                    <a:pt x="1440" y="551"/>
                    <a:pt x="1445" y="548"/>
                    <a:pt x="1446" y="545"/>
                  </a:cubicBezTo>
                  <a:cubicBezTo>
                    <a:pt x="1456" y="515"/>
                    <a:pt x="1466" y="485"/>
                    <a:pt x="1477" y="452"/>
                  </a:cubicBezTo>
                  <a:cubicBezTo>
                    <a:pt x="1444" y="452"/>
                    <a:pt x="1412" y="452"/>
                    <a:pt x="1381" y="453"/>
                  </a:cubicBezTo>
                  <a:cubicBezTo>
                    <a:pt x="1378" y="453"/>
                    <a:pt x="1374" y="456"/>
                    <a:pt x="1372" y="458"/>
                  </a:cubicBezTo>
                  <a:cubicBezTo>
                    <a:pt x="1352" y="488"/>
                    <a:pt x="1332" y="518"/>
                    <a:pt x="1310" y="551"/>
                  </a:cubicBezTo>
                  <a:close/>
                  <a:moveTo>
                    <a:pt x="1477" y="699"/>
                  </a:moveTo>
                  <a:cubicBezTo>
                    <a:pt x="1466" y="668"/>
                    <a:pt x="1457" y="640"/>
                    <a:pt x="1448" y="612"/>
                  </a:cubicBezTo>
                  <a:cubicBezTo>
                    <a:pt x="1445" y="602"/>
                    <a:pt x="1440" y="600"/>
                    <a:pt x="1431" y="600"/>
                  </a:cubicBezTo>
                  <a:cubicBezTo>
                    <a:pt x="1395" y="601"/>
                    <a:pt x="1359" y="600"/>
                    <a:pt x="1323" y="600"/>
                  </a:cubicBezTo>
                  <a:cubicBezTo>
                    <a:pt x="1319" y="600"/>
                    <a:pt x="1316" y="601"/>
                    <a:pt x="1311" y="602"/>
                  </a:cubicBezTo>
                  <a:cubicBezTo>
                    <a:pt x="1332" y="633"/>
                    <a:pt x="1351" y="663"/>
                    <a:pt x="1372" y="693"/>
                  </a:cubicBezTo>
                  <a:cubicBezTo>
                    <a:pt x="1374" y="696"/>
                    <a:pt x="1378" y="699"/>
                    <a:pt x="1382" y="699"/>
                  </a:cubicBezTo>
                  <a:cubicBezTo>
                    <a:pt x="1413" y="700"/>
                    <a:pt x="1444" y="699"/>
                    <a:pt x="1477" y="699"/>
                  </a:cubicBezTo>
                  <a:close/>
                  <a:moveTo>
                    <a:pt x="223" y="354"/>
                  </a:moveTo>
                  <a:cubicBezTo>
                    <a:pt x="182" y="354"/>
                    <a:pt x="142" y="354"/>
                    <a:pt x="101" y="354"/>
                  </a:cubicBezTo>
                  <a:cubicBezTo>
                    <a:pt x="104" y="388"/>
                    <a:pt x="113" y="417"/>
                    <a:pt x="127" y="446"/>
                  </a:cubicBezTo>
                  <a:cubicBezTo>
                    <a:pt x="128" y="449"/>
                    <a:pt x="132" y="452"/>
                    <a:pt x="135" y="452"/>
                  </a:cubicBezTo>
                  <a:cubicBezTo>
                    <a:pt x="168" y="452"/>
                    <a:pt x="200" y="452"/>
                    <a:pt x="233" y="452"/>
                  </a:cubicBezTo>
                  <a:cubicBezTo>
                    <a:pt x="229" y="419"/>
                    <a:pt x="226" y="387"/>
                    <a:pt x="223" y="354"/>
                  </a:cubicBezTo>
                  <a:close/>
                  <a:moveTo>
                    <a:pt x="232" y="204"/>
                  </a:moveTo>
                  <a:cubicBezTo>
                    <a:pt x="200" y="204"/>
                    <a:pt x="168" y="204"/>
                    <a:pt x="136" y="204"/>
                  </a:cubicBezTo>
                  <a:cubicBezTo>
                    <a:pt x="133" y="204"/>
                    <a:pt x="128" y="207"/>
                    <a:pt x="127" y="210"/>
                  </a:cubicBezTo>
                  <a:cubicBezTo>
                    <a:pt x="113" y="239"/>
                    <a:pt x="103" y="269"/>
                    <a:pt x="101" y="302"/>
                  </a:cubicBezTo>
                  <a:cubicBezTo>
                    <a:pt x="142" y="302"/>
                    <a:pt x="182" y="302"/>
                    <a:pt x="222" y="302"/>
                  </a:cubicBezTo>
                  <a:cubicBezTo>
                    <a:pt x="226" y="269"/>
                    <a:pt x="229" y="238"/>
                    <a:pt x="232" y="204"/>
                  </a:cubicBezTo>
                  <a:close/>
                  <a:moveTo>
                    <a:pt x="521" y="302"/>
                  </a:moveTo>
                  <a:cubicBezTo>
                    <a:pt x="561" y="302"/>
                    <a:pt x="601" y="302"/>
                    <a:pt x="642" y="302"/>
                  </a:cubicBezTo>
                  <a:cubicBezTo>
                    <a:pt x="639" y="269"/>
                    <a:pt x="630" y="239"/>
                    <a:pt x="616" y="210"/>
                  </a:cubicBezTo>
                  <a:cubicBezTo>
                    <a:pt x="615" y="207"/>
                    <a:pt x="610" y="204"/>
                    <a:pt x="607" y="204"/>
                  </a:cubicBezTo>
                  <a:cubicBezTo>
                    <a:pt x="575" y="204"/>
                    <a:pt x="543" y="204"/>
                    <a:pt x="511" y="204"/>
                  </a:cubicBezTo>
                  <a:cubicBezTo>
                    <a:pt x="514" y="237"/>
                    <a:pt x="517" y="270"/>
                    <a:pt x="521" y="302"/>
                  </a:cubicBezTo>
                  <a:close/>
                  <a:moveTo>
                    <a:pt x="446" y="154"/>
                  </a:moveTo>
                  <a:cubicBezTo>
                    <a:pt x="435" y="122"/>
                    <a:pt x="423" y="93"/>
                    <a:pt x="401" y="70"/>
                  </a:cubicBezTo>
                  <a:cubicBezTo>
                    <a:pt x="385" y="54"/>
                    <a:pt x="368" y="51"/>
                    <a:pt x="353" y="62"/>
                  </a:cubicBezTo>
                  <a:cubicBezTo>
                    <a:pt x="322" y="84"/>
                    <a:pt x="310" y="119"/>
                    <a:pt x="298" y="154"/>
                  </a:cubicBezTo>
                  <a:cubicBezTo>
                    <a:pt x="348" y="154"/>
                    <a:pt x="396" y="154"/>
                    <a:pt x="446" y="154"/>
                  </a:cubicBezTo>
                  <a:close/>
                  <a:moveTo>
                    <a:pt x="371" y="1194"/>
                  </a:moveTo>
                  <a:cubicBezTo>
                    <a:pt x="371" y="1128"/>
                    <a:pt x="371" y="1063"/>
                    <a:pt x="371" y="998"/>
                  </a:cubicBezTo>
                  <a:cubicBezTo>
                    <a:pt x="354" y="998"/>
                    <a:pt x="338" y="998"/>
                    <a:pt x="323" y="998"/>
                  </a:cubicBezTo>
                  <a:cubicBezTo>
                    <a:pt x="323" y="1064"/>
                    <a:pt x="323" y="1129"/>
                    <a:pt x="323" y="1194"/>
                  </a:cubicBezTo>
                  <a:cubicBezTo>
                    <a:pt x="339" y="1194"/>
                    <a:pt x="355" y="1194"/>
                    <a:pt x="371" y="1194"/>
                  </a:cubicBezTo>
                  <a:close/>
                  <a:moveTo>
                    <a:pt x="819" y="998"/>
                  </a:moveTo>
                  <a:cubicBezTo>
                    <a:pt x="819" y="1064"/>
                    <a:pt x="819" y="1129"/>
                    <a:pt x="819" y="1194"/>
                  </a:cubicBezTo>
                  <a:cubicBezTo>
                    <a:pt x="835" y="1194"/>
                    <a:pt x="851" y="1194"/>
                    <a:pt x="866" y="1194"/>
                  </a:cubicBezTo>
                  <a:cubicBezTo>
                    <a:pt x="866" y="1128"/>
                    <a:pt x="866" y="1063"/>
                    <a:pt x="866" y="998"/>
                  </a:cubicBezTo>
                  <a:cubicBezTo>
                    <a:pt x="850" y="998"/>
                    <a:pt x="835" y="998"/>
                    <a:pt x="819" y="998"/>
                  </a:cubicBezTo>
                  <a:close/>
                  <a:moveTo>
                    <a:pt x="296" y="502"/>
                  </a:moveTo>
                  <a:cubicBezTo>
                    <a:pt x="303" y="517"/>
                    <a:pt x="309" y="531"/>
                    <a:pt x="315" y="545"/>
                  </a:cubicBezTo>
                  <a:cubicBezTo>
                    <a:pt x="317" y="548"/>
                    <a:pt x="322" y="551"/>
                    <a:pt x="326" y="551"/>
                  </a:cubicBezTo>
                  <a:cubicBezTo>
                    <a:pt x="357" y="551"/>
                    <a:pt x="387" y="551"/>
                    <a:pt x="418" y="551"/>
                  </a:cubicBezTo>
                  <a:cubicBezTo>
                    <a:pt x="421" y="551"/>
                    <a:pt x="425" y="550"/>
                    <a:pt x="426" y="548"/>
                  </a:cubicBezTo>
                  <a:cubicBezTo>
                    <a:pt x="433" y="533"/>
                    <a:pt x="439" y="518"/>
                    <a:pt x="447" y="502"/>
                  </a:cubicBezTo>
                  <a:cubicBezTo>
                    <a:pt x="395" y="502"/>
                    <a:pt x="347" y="502"/>
                    <a:pt x="296" y="502"/>
                  </a:cubicBezTo>
                  <a:close/>
                  <a:moveTo>
                    <a:pt x="510" y="452"/>
                  </a:moveTo>
                  <a:cubicBezTo>
                    <a:pt x="516" y="452"/>
                    <a:pt x="521" y="452"/>
                    <a:pt x="526" y="452"/>
                  </a:cubicBezTo>
                  <a:cubicBezTo>
                    <a:pt x="540" y="454"/>
                    <a:pt x="546" y="449"/>
                    <a:pt x="553" y="436"/>
                  </a:cubicBezTo>
                  <a:cubicBezTo>
                    <a:pt x="565" y="413"/>
                    <a:pt x="581" y="391"/>
                    <a:pt x="596" y="369"/>
                  </a:cubicBezTo>
                  <a:cubicBezTo>
                    <a:pt x="599" y="364"/>
                    <a:pt x="603" y="360"/>
                    <a:pt x="609" y="354"/>
                  </a:cubicBezTo>
                  <a:cubicBezTo>
                    <a:pt x="578" y="354"/>
                    <a:pt x="549" y="354"/>
                    <a:pt x="521" y="354"/>
                  </a:cubicBezTo>
                  <a:cubicBezTo>
                    <a:pt x="517" y="387"/>
                    <a:pt x="514" y="419"/>
                    <a:pt x="510" y="452"/>
                  </a:cubicBezTo>
                  <a:close/>
                  <a:moveTo>
                    <a:pt x="571" y="1097"/>
                  </a:moveTo>
                  <a:cubicBezTo>
                    <a:pt x="571" y="1130"/>
                    <a:pt x="571" y="1162"/>
                    <a:pt x="571" y="1194"/>
                  </a:cubicBezTo>
                  <a:cubicBezTo>
                    <a:pt x="588" y="1194"/>
                    <a:pt x="603" y="1194"/>
                    <a:pt x="618" y="1194"/>
                  </a:cubicBezTo>
                  <a:cubicBezTo>
                    <a:pt x="618" y="1161"/>
                    <a:pt x="618" y="1129"/>
                    <a:pt x="618" y="1097"/>
                  </a:cubicBezTo>
                  <a:cubicBezTo>
                    <a:pt x="602" y="1097"/>
                    <a:pt x="587" y="1097"/>
                    <a:pt x="571" y="1097"/>
                  </a:cubicBezTo>
                  <a:close/>
                  <a:moveTo>
                    <a:pt x="581" y="155"/>
                  </a:moveTo>
                  <a:cubicBezTo>
                    <a:pt x="548" y="116"/>
                    <a:pt x="512" y="90"/>
                    <a:pt x="467" y="74"/>
                  </a:cubicBezTo>
                  <a:cubicBezTo>
                    <a:pt x="477" y="99"/>
                    <a:pt x="486" y="123"/>
                    <a:pt x="496" y="147"/>
                  </a:cubicBezTo>
                  <a:cubicBezTo>
                    <a:pt x="497" y="150"/>
                    <a:pt x="501" y="154"/>
                    <a:pt x="503" y="154"/>
                  </a:cubicBezTo>
                  <a:cubicBezTo>
                    <a:pt x="528" y="155"/>
                    <a:pt x="553" y="155"/>
                    <a:pt x="581" y="155"/>
                  </a:cubicBezTo>
                  <a:close/>
                  <a:moveTo>
                    <a:pt x="162" y="155"/>
                  </a:moveTo>
                  <a:cubicBezTo>
                    <a:pt x="190" y="155"/>
                    <a:pt x="215" y="155"/>
                    <a:pt x="240" y="154"/>
                  </a:cubicBezTo>
                  <a:cubicBezTo>
                    <a:pt x="242" y="154"/>
                    <a:pt x="245" y="152"/>
                    <a:pt x="246" y="150"/>
                  </a:cubicBezTo>
                  <a:cubicBezTo>
                    <a:pt x="256" y="125"/>
                    <a:pt x="265" y="100"/>
                    <a:pt x="276" y="74"/>
                  </a:cubicBezTo>
                  <a:cubicBezTo>
                    <a:pt x="231" y="91"/>
                    <a:pt x="194" y="116"/>
                    <a:pt x="162" y="155"/>
                  </a:cubicBezTo>
                  <a:close/>
                  <a:moveTo>
                    <a:pt x="245" y="501"/>
                  </a:moveTo>
                  <a:cubicBezTo>
                    <a:pt x="231" y="501"/>
                    <a:pt x="217" y="501"/>
                    <a:pt x="204" y="501"/>
                  </a:cubicBezTo>
                  <a:cubicBezTo>
                    <a:pt x="191" y="501"/>
                    <a:pt x="178" y="501"/>
                    <a:pt x="163" y="501"/>
                  </a:cubicBezTo>
                  <a:cubicBezTo>
                    <a:pt x="197" y="546"/>
                    <a:pt x="227" y="560"/>
                    <a:pt x="261" y="548"/>
                  </a:cubicBezTo>
                  <a:cubicBezTo>
                    <a:pt x="256" y="533"/>
                    <a:pt x="250" y="517"/>
                    <a:pt x="245" y="501"/>
                  </a:cubicBezTo>
                  <a:close/>
                  <a:moveTo>
                    <a:pt x="372" y="823"/>
                  </a:moveTo>
                  <a:cubicBezTo>
                    <a:pt x="371" y="810"/>
                    <a:pt x="359" y="798"/>
                    <a:pt x="346" y="799"/>
                  </a:cubicBezTo>
                  <a:cubicBezTo>
                    <a:pt x="333" y="799"/>
                    <a:pt x="322" y="811"/>
                    <a:pt x="322" y="824"/>
                  </a:cubicBezTo>
                  <a:cubicBezTo>
                    <a:pt x="323" y="838"/>
                    <a:pt x="334" y="849"/>
                    <a:pt x="348" y="848"/>
                  </a:cubicBezTo>
                  <a:cubicBezTo>
                    <a:pt x="361" y="848"/>
                    <a:pt x="372" y="836"/>
                    <a:pt x="372" y="823"/>
                  </a:cubicBezTo>
                  <a:close/>
                  <a:moveTo>
                    <a:pt x="595" y="898"/>
                  </a:moveTo>
                  <a:cubicBezTo>
                    <a:pt x="582" y="897"/>
                    <a:pt x="570" y="909"/>
                    <a:pt x="570" y="922"/>
                  </a:cubicBezTo>
                  <a:cubicBezTo>
                    <a:pt x="570" y="935"/>
                    <a:pt x="581" y="947"/>
                    <a:pt x="594" y="947"/>
                  </a:cubicBezTo>
                  <a:cubicBezTo>
                    <a:pt x="607" y="948"/>
                    <a:pt x="619" y="937"/>
                    <a:pt x="619" y="923"/>
                  </a:cubicBezTo>
                  <a:cubicBezTo>
                    <a:pt x="619" y="910"/>
                    <a:pt x="609" y="898"/>
                    <a:pt x="595" y="898"/>
                  </a:cubicBezTo>
                  <a:close/>
                  <a:moveTo>
                    <a:pt x="521" y="551"/>
                  </a:moveTo>
                  <a:cubicBezTo>
                    <a:pt x="523" y="533"/>
                    <a:pt x="526" y="518"/>
                    <a:pt x="528" y="501"/>
                  </a:cubicBezTo>
                  <a:cubicBezTo>
                    <a:pt x="521" y="501"/>
                    <a:pt x="515" y="501"/>
                    <a:pt x="509" y="501"/>
                  </a:cubicBezTo>
                  <a:cubicBezTo>
                    <a:pt x="505" y="502"/>
                    <a:pt x="498" y="503"/>
                    <a:pt x="497" y="506"/>
                  </a:cubicBezTo>
                  <a:cubicBezTo>
                    <a:pt x="491" y="520"/>
                    <a:pt x="487" y="535"/>
                    <a:pt x="482" y="551"/>
                  </a:cubicBezTo>
                  <a:cubicBezTo>
                    <a:pt x="495" y="551"/>
                    <a:pt x="508" y="551"/>
                    <a:pt x="521" y="55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5" name="Freeform 69">
              <a:extLst>
                <a:ext uri="{FF2B5EF4-FFF2-40B4-BE49-F238E27FC236}">
                  <a16:creationId xmlns:a16="http://schemas.microsoft.com/office/drawing/2014/main" id="{21DDF462-4C28-ACF3-9C3B-9D773952CD3C}"/>
                </a:ext>
              </a:extLst>
            </p:cNvPr>
            <p:cNvSpPr>
              <a:spLocks/>
            </p:cNvSpPr>
            <p:nvPr/>
          </p:nvSpPr>
          <p:spPr bwMode="auto">
            <a:xfrm>
              <a:off x="2163763" y="4354513"/>
              <a:ext cx="14288" cy="14288"/>
            </a:xfrm>
            <a:custGeom>
              <a:avLst/>
              <a:gdLst>
                <a:gd name="T0" fmla="*/ 24 w 49"/>
                <a:gd name="T1" fmla="*/ 50 h 50"/>
                <a:gd name="T2" fmla="*/ 0 w 49"/>
                <a:gd name="T3" fmla="*/ 25 h 50"/>
                <a:gd name="T4" fmla="*/ 24 w 49"/>
                <a:gd name="T5" fmla="*/ 1 h 50"/>
                <a:gd name="T6" fmla="*/ 49 w 49"/>
                <a:gd name="T7" fmla="*/ 25 h 50"/>
                <a:gd name="T8" fmla="*/ 24 w 49"/>
                <a:gd name="T9" fmla="*/ 5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50">
                  <a:moveTo>
                    <a:pt x="24" y="50"/>
                  </a:moveTo>
                  <a:cubicBezTo>
                    <a:pt x="11" y="50"/>
                    <a:pt x="0" y="39"/>
                    <a:pt x="0" y="25"/>
                  </a:cubicBezTo>
                  <a:cubicBezTo>
                    <a:pt x="0" y="11"/>
                    <a:pt x="11" y="1"/>
                    <a:pt x="24" y="1"/>
                  </a:cubicBezTo>
                  <a:cubicBezTo>
                    <a:pt x="38" y="0"/>
                    <a:pt x="49" y="11"/>
                    <a:pt x="49" y="25"/>
                  </a:cubicBezTo>
                  <a:cubicBezTo>
                    <a:pt x="49" y="39"/>
                    <a:pt x="38" y="50"/>
                    <a:pt x="24" y="5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6" name="Freeform 70">
              <a:extLst>
                <a:ext uri="{FF2B5EF4-FFF2-40B4-BE49-F238E27FC236}">
                  <a16:creationId xmlns:a16="http://schemas.microsoft.com/office/drawing/2014/main" id="{62E932DB-17C6-0D86-1466-F1DEBDC000EE}"/>
                </a:ext>
              </a:extLst>
            </p:cNvPr>
            <p:cNvSpPr>
              <a:spLocks/>
            </p:cNvSpPr>
            <p:nvPr/>
          </p:nvSpPr>
          <p:spPr bwMode="auto">
            <a:xfrm>
              <a:off x="2133600" y="4354513"/>
              <a:ext cx="15875" cy="14288"/>
            </a:xfrm>
            <a:custGeom>
              <a:avLst/>
              <a:gdLst>
                <a:gd name="T0" fmla="*/ 49 w 49"/>
                <a:gd name="T1" fmla="*/ 24 h 49"/>
                <a:gd name="T2" fmla="*/ 24 w 49"/>
                <a:gd name="T3" fmla="*/ 49 h 49"/>
                <a:gd name="T4" fmla="*/ 0 w 49"/>
                <a:gd name="T5" fmla="*/ 23 h 49"/>
                <a:gd name="T6" fmla="*/ 24 w 49"/>
                <a:gd name="T7" fmla="*/ 0 h 49"/>
                <a:gd name="T8" fmla="*/ 49 w 49"/>
                <a:gd name="T9" fmla="*/ 24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9" h="49">
                  <a:moveTo>
                    <a:pt x="49" y="24"/>
                  </a:moveTo>
                  <a:cubicBezTo>
                    <a:pt x="49" y="38"/>
                    <a:pt x="37" y="49"/>
                    <a:pt x="24" y="49"/>
                  </a:cubicBezTo>
                  <a:cubicBezTo>
                    <a:pt x="10" y="48"/>
                    <a:pt x="0" y="37"/>
                    <a:pt x="0" y="23"/>
                  </a:cubicBezTo>
                  <a:cubicBezTo>
                    <a:pt x="1" y="10"/>
                    <a:pt x="11" y="0"/>
                    <a:pt x="24" y="0"/>
                  </a:cubicBezTo>
                  <a:cubicBezTo>
                    <a:pt x="38" y="0"/>
                    <a:pt x="49" y="11"/>
                    <a:pt x="49" y="2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27" name="Group 626">
            <a:extLst>
              <a:ext uri="{FF2B5EF4-FFF2-40B4-BE49-F238E27FC236}">
                <a16:creationId xmlns:a16="http://schemas.microsoft.com/office/drawing/2014/main" id="{2E370454-799D-D509-2FFB-28540534ED91}"/>
              </a:ext>
            </a:extLst>
          </p:cNvPr>
          <p:cNvGrpSpPr/>
          <p:nvPr/>
        </p:nvGrpSpPr>
        <p:grpSpPr>
          <a:xfrm>
            <a:off x="4324514" y="5651495"/>
            <a:ext cx="423863" cy="423863"/>
            <a:chOff x="2676525" y="3959225"/>
            <a:chExt cx="423863" cy="423863"/>
          </a:xfrm>
          <a:solidFill>
            <a:srgbClr val="43266B"/>
          </a:solidFill>
        </p:grpSpPr>
        <p:sp>
          <p:nvSpPr>
            <p:cNvPr id="628" name="Freeform 71">
              <a:extLst>
                <a:ext uri="{FF2B5EF4-FFF2-40B4-BE49-F238E27FC236}">
                  <a16:creationId xmlns:a16="http://schemas.microsoft.com/office/drawing/2014/main" id="{CB8F135F-9773-550E-59B6-D217E75080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76525" y="4044950"/>
              <a:ext cx="198438" cy="338138"/>
            </a:xfrm>
            <a:custGeom>
              <a:avLst/>
              <a:gdLst>
                <a:gd name="T0" fmla="*/ 100 w 674"/>
                <a:gd name="T1" fmla="*/ 897 h 1152"/>
                <a:gd name="T2" fmla="*/ 157 w 674"/>
                <a:gd name="T3" fmla="*/ 829 h 1152"/>
                <a:gd name="T4" fmla="*/ 147 w 674"/>
                <a:gd name="T5" fmla="*/ 526 h 1152"/>
                <a:gd name="T6" fmla="*/ 174 w 674"/>
                <a:gd name="T7" fmla="*/ 353 h 1152"/>
                <a:gd name="T8" fmla="*/ 245 w 674"/>
                <a:gd name="T9" fmla="*/ 309 h 1152"/>
                <a:gd name="T10" fmla="*/ 258 w 674"/>
                <a:gd name="T11" fmla="*/ 249 h 1152"/>
                <a:gd name="T12" fmla="*/ 170 w 674"/>
                <a:gd name="T13" fmla="*/ 237 h 1152"/>
                <a:gd name="T14" fmla="*/ 203 w 674"/>
                <a:gd name="T15" fmla="*/ 74 h 1152"/>
                <a:gd name="T16" fmla="*/ 244 w 674"/>
                <a:gd name="T17" fmla="*/ 34 h 1152"/>
                <a:gd name="T18" fmla="*/ 405 w 674"/>
                <a:gd name="T19" fmla="*/ 0 h 1152"/>
                <a:gd name="T20" fmla="*/ 419 w 674"/>
                <a:gd name="T21" fmla="*/ 87 h 1152"/>
                <a:gd name="T22" fmla="*/ 506 w 674"/>
                <a:gd name="T23" fmla="*/ 100 h 1152"/>
                <a:gd name="T24" fmla="*/ 472 w 674"/>
                <a:gd name="T25" fmla="*/ 262 h 1152"/>
                <a:gd name="T26" fmla="*/ 429 w 674"/>
                <a:gd name="T27" fmla="*/ 307 h 1152"/>
                <a:gd name="T28" fmla="*/ 471 w 674"/>
                <a:gd name="T29" fmla="*/ 312 h 1152"/>
                <a:gd name="T30" fmla="*/ 472 w 674"/>
                <a:gd name="T31" fmla="*/ 443 h 1152"/>
                <a:gd name="T32" fmla="*/ 530 w 674"/>
                <a:gd name="T33" fmla="*/ 532 h 1152"/>
                <a:gd name="T34" fmla="*/ 488 w 674"/>
                <a:gd name="T35" fmla="*/ 724 h 1152"/>
                <a:gd name="T36" fmla="*/ 531 w 674"/>
                <a:gd name="T37" fmla="*/ 844 h 1152"/>
                <a:gd name="T38" fmla="*/ 575 w 674"/>
                <a:gd name="T39" fmla="*/ 937 h 1152"/>
                <a:gd name="T40" fmla="*/ 674 w 674"/>
                <a:gd name="T41" fmla="*/ 1053 h 1152"/>
                <a:gd name="T42" fmla="*/ 642 w 674"/>
                <a:gd name="T43" fmla="*/ 1152 h 1152"/>
                <a:gd name="T44" fmla="*/ 34 w 674"/>
                <a:gd name="T45" fmla="*/ 1152 h 1152"/>
                <a:gd name="T46" fmla="*/ 4 w 674"/>
                <a:gd name="T47" fmla="*/ 1040 h 1152"/>
                <a:gd name="T48" fmla="*/ 626 w 674"/>
                <a:gd name="T49" fmla="*/ 1103 h 1152"/>
                <a:gd name="T50" fmla="*/ 555 w 674"/>
                <a:gd name="T51" fmla="*/ 984 h 1152"/>
                <a:gd name="T52" fmla="*/ 51 w 674"/>
                <a:gd name="T53" fmla="*/ 1046 h 1152"/>
                <a:gd name="T54" fmla="*/ 626 w 674"/>
                <a:gd name="T55" fmla="*/ 1103 h 1152"/>
                <a:gd name="T56" fmla="*/ 468 w 674"/>
                <a:gd name="T57" fmla="*/ 839 h 1152"/>
                <a:gd name="T58" fmla="*/ 266 w 674"/>
                <a:gd name="T59" fmla="*/ 601 h 1152"/>
                <a:gd name="T60" fmla="*/ 457 w 674"/>
                <a:gd name="T61" fmla="*/ 128 h 1152"/>
                <a:gd name="T62" fmla="*/ 398 w 674"/>
                <a:gd name="T63" fmla="*/ 142 h 1152"/>
                <a:gd name="T64" fmla="*/ 379 w 674"/>
                <a:gd name="T65" fmla="*/ 49 h 1152"/>
                <a:gd name="T66" fmla="*/ 312 w 674"/>
                <a:gd name="T67" fmla="*/ 108 h 1152"/>
                <a:gd name="T68" fmla="*/ 219 w 674"/>
                <a:gd name="T69" fmla="*/ 127 h 1152"/>
                <a:gd name="T70" fmla="*/ 278 w 674"/>
                <a:gd name="T71" fmla="*/ 194 h 1152"/>
                <a:gd name="T72" fmla="*/ 296 w 674"/>
                <a:gd name="T73" fmla="*/ 311 h 1152"/>
                <a:gd name="T74" fmla="*/ 364 w 674"/>
                <a:gd name="T75" fmla="*/ 227 h 1152"/>
                <a:gd name="T76" fmla="*/ 457 w 674"/>
                <a:gd name="T77" fmla="*/ 209 h 1152"/>
                <a:gd name="T78" fmla="*/ 228 w 674"/>
                <a:gd name="T79" fmla="*/ 361 h 1152"/>
                <a:gd name="T80" fmla="*/ 268 w 674"/>
                <a:gd name="T81" fmla="*/ 456 h 1152"/>
                <a:gd name="T82" fmla="*/ 418 w 674"/>
                <a:gd name="T83" fmla="*/ 451 h 1152"/>
                <a:gd name="T84" fmla="*/ 228 w 674"/>
                <a:gd name="T85" fmla="*/ 361 h 1152"/>
                <a:gd name="T86" fmla="*/ 298 w 674"/>
                <a:gd name="T87" fmla="*/ 888 h 1152"/>
                <a:gd name="T88" fmla="*/ 146 w 674"/>
                <a:gd name="T89" fmla="*/ 912 h 1152"/>
                <a:gd name="T90" fmla="*/ 183 w 674"/>
                <a:gd name="T91" fmla="*/ 936 h 1152"/>
                <a:gd name="T92" fmla="*/ 504 w 674"/>
                <a:gd name="T93" fmla="*/ 936 h 1152"/>
                <a:gd name="T94" fmla="*/ 521 w 674"/>
                <a:gd name="T95" fmla="*/ 894 h 1152"/>
                <a:gd name="T96" fmla="*/ 338 w 674"/>
                <a:gd name="T97" fmla="*/ 888 h 1152"/>
                <a:gd name="T98" fmla="*/ 452 w 674"/>
                <a:gd name="T99" fmla="*/ 552 h 1152"/>
                <a:gd name="T100" fmla="*/ 452 w 674"/>
                <a:gd name="T101" fmla="*/ 504 h 1152"/>
                <a:gd name="T102" fmla="*/ 194 w 674"/>
                <a:gd name="T103" fmla="*/ 528 h 1152"/>
                <a:gd name="T104" fmla="*/ 338 w 674"/>
                <a:gd name="T105" fmla="*/ 552 h 1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674" h="1152">
                  <a:moveTo>
                    <a:pt x="100" y="938"/>
                  </a:moveTo>
                  <a:cubicBezTo>
                    <a:pt x="100" y="923"/>
                    <a:pt x="98" y="909"/>
                    <a:pt x="100" y="897"/>
                  </a:cubicBezTo>
                  <a:cubicBezTo>
                    <a:pt x="104" y="873"/>
                    <a:pt x="119" y="856"/>
                    <a:pt x="141" y="847"/>
                  </a:cubicBezTo>
                  <a:cubicBezTo>
                    <a:pt x="150" y="843"/>
                    <a:pt x="154" y="837"/>
                    <a:pt x="157" y="829"/>
                  </a:cubicBezTo>
                  <a:cubicBezTo>
                    <a:pt x="182" y="755"/>
                    <a:pt x="201" y="680"/>
                    <a:pt x="214" y="601"/>
                  </a:cubicBezTo>
                  <a:cubicBezTo>
                    <a:pt x="173" y="593"/>
                    <a:pt x="146" y="570"/>
                    <a:pt x="147" y="526"/>
                  </a:cubicBezTo>
                  <a:cubicBezTo>
                    <a:pt x="147" y="488"/>
                    <a:pt x="171" y="466"/>
                    <a:pt x="209" y="456"/>
                  </a:cubicBezTo>
                  <a:cubicBezTo>
                    <a:pt x="197" y="421"/>
                    <a:pt x="186" y="387"/>
                    <a:pt x="174" y="353"/>
                  </a:cubicBezTo>
                  <a:cubicBezTo>
                    <a:pt x="165" y="324"/>
                    <a:pt x="174" y="312"/>
                    <a:pt x="205" y="312"/>
                  </a:cubicBezTo>
                  <a:cubicBezTo>
                    <a:pt x="218" y="312"/>
                    <a:pt x="236" y="316"/>
                    <a:pt x="245" y="309"/>
                  </a:cubicBezTo>
                  <a:cubicBezTo>
                    <a:pt x="253" y="302"/>
                    <a:pt x="252" y="284"/>
                    <a:pt x="254" y="271"/>
                  </a:cubicBezTo>
                  <a:cubicBezTo>
                    <a:pt x="256" y="264"/>
                    <a:pt x="257" y="257"/>
                    <a:pt x="258" y="249"/>
                  </a:cubicBezTo>
                  <a:cubicBezTo>
                    <a:pt x="239" y="254"/>
                    <a:pt x="221" y="258"/>
                    <a:pt x="203" y="262"/>
                  </a:cubicBezTo>
                  <a:cubicBezTo>
                    <a:pt x="183" y="267"/>
                    <a:pt x="170" y="257"/>
                    <a:pt x="170" y="237"/>
                  </a:cubicBezTo>
                  <a:cubicBezTo>
                    <a:pt x="170" y="191"/>
                    <a:pt x="170" y="145"/>
                    <a:pt x="170" y="99"/>
                  </a:cubicBezTo>
                  <a:cubicBezTo>
                    <a:pt x="170" y="79"/>
                    <a:pt x="183" y="69"/>
                    <a:pt x="203" y="74"/>
                  </a:cubicBezTo>
                  <a:cubicBezTo>
                    <a:pt x="220" y="78"/>
                    <a:pt x="237" y="82"/>
                    <a:pt x="257" y="87"/>
                  </a:cubicBezTo>
                  <a:cubicBezTo>
                    <a:pt x="252" y="68"/>
                    <a:pt x="248" y="51"/>
                    <a:pt x="244" y="34"/>
                  </a:cubicBezTo>
                  <a:cubicBezTo>
                    <a:pt x="239" y="13"/>
                    <a:pt x="248" y="0"/>
                    <a:pt x="270" y="0"/>
                  </a:cubicBezTo>
                  <a:cubicBezTo>
                    <a:pt x="315" y="0"/>
                    <a:pt x="360" y="0"/>
                    <a:pt x="405" y="0"/>
                  </a:cubicBezTo>
                  <a:cubicBezTo>
                    <a:pt x="427" y="0"/>
                    <a:pt x="437" y="13"/>
                    <a:pt x="432" y="34"/>
                  </a:cubicBezTo>
                  <a:cubicBezTo>
                    <a:pt x="428" y="51"/>
                    <a:pt x="424" y="68"/>
                    <a:pt x="419" y="87"/>
                  </a:cubicBezTo>
                  <a:cubicBezTo>
                    <a:pt x="438" y="82"/>
                    <a:pt x="455" y="78"/>
                    <a:pt x="472" y="74"/>
                  </a:cubicBezTo>
                  <a:cubicBezTo>
                    <a:pt x="493" y="69"/>
                    <a:pt x="506" y="78"/>
                    <a:pt x="506" y="100"/>
                  </a:cubicBezTo>
                  <a:cubicBezTo>
                    <a:pt x="506" y="145"/>
                    <a:pt x="506" y="190"/>
                    <a:pt x="506" y="235"/>
                  </a:cubicBezTo>
                  <a:cubicBezTo>
                    <a:pt x="506" y="257"/>
                    <a:pt x="493" y="267"/>
                    <a:pt x="472" y="262"/>
                  </a:cubicBezTo>
                  <a:cubicBezTo>
                    <a:pt x="454" y="258"/>
                    <a:pt x="437" y="254"/>
                    <a:pt x="417" y="249"/>
                  </a:cubicBezTo>
                  <a:cubicBezTo>
                    <a:pt x="421" y="269"/>
                    <a:pt x="425" y="288"/>
                    <a:pt x="429" y="307"/>
                  </a:cubicBezTo>
                  <a:cubicBezTo>
                    <a:pt x="430" y="309"/>
                    <a:pt x="435" y="312"/>
                    <a:pt x="438" y="312"/>
                  </a:cubicBezTo>
                  <a:cubicBezTo>
                    <a:pt x="449" y="312"/>
                    <a:pt x="460" y="312"/>
                    <a:pt x="471" y="312"/>
                  </a:cubicBezTo>
                  <a:cubicBezTo>
                    <a:pt x="502" y="312"/>
                    <a:pt x="511" y="324"/>
                    <a:pt x="502" y="353"/>
                  </a:cubicBezTo>
                  <a:cubicBezTo>
                    <a:pt x="492" y="383"/>
                    <a:pt x="482" y="413"/>
                    <a:pt x="472" y="443"/>
                  </a:cubicBezTo>
                  <a:cubicBezTo>
                    <a:pt x="470" y="447"/>
                    <a:pt x="469" y="451"/>
                    <a:pt x="468" y="455"/>
                  </a:cubicBezTo>
                  <a:cubicBezTo>
                    <a:pt x="514" y="474"/>
                    <a:pt x="532" y="497"/>
                    <a:pt x="530" y="532"/>
                  </a:cubicBezTo>
                  <a:cubicBezTo>
                    <a:pt x="528" y="566"/>
                    <a:pt x="507" y="588"/>
                    <a:pt x="461" y="602"/>
                  </a:cubicBezTo>
                  <a:cubicBezTo>
                    <a:pt x="470" y="642"/>
                    <a:pt x="478" y="683"/>
                    <a:pt x="488" y="724"/>
                  </a:cubicBezTo>
                  <a:cubicBezTo>
                    <a:pt x="498" y="760"/>
                    <a:pt x="509" y="796"/>
                    <a:pt x="520" y="831"/>
                  </a:cubicBezTo>
                  <a:cubicBezTo>
                    <a:pt x="522" y="836"/>
                    <a:pt x="526" y="842"/>
                    <a:pt x="531" y="844"/>
                  </a:cubicBezTo>
                  <a:cubicBezTo>
                    <a:pt x="568" y="862"/>
                    <a:pt x="583" y="890"/>
                    <a:pt x="575" y="930"/>
                  </a:cubicBezTo>
                  <a:cubicBezTo>
                    <a:pt x="575" y="932"/>
                    <a:pt x="575" y="934"/>
                    <a:pt x="575" y="937"/>
                  </a:cubicBezTo>
                  <a:cubicBezTo>
                    <a:pt x="580" y="939"/>
                    <a:pt x="585" y="940"/>
                    <a:pt x="590" y="942"/>
                  </a:cubicBezTo>
                  <a:cubicBezTo>
                    <a:pt x="639" y="957"/>
                    <a:pt x="673" y="1002"/>
                    <a:pt x="674" y="1053"/>
                  </a:cubicBezTo>
                  <a:cubicBezTo>
                    <a:pt x="674" y="1076"/>
                    <a:pt x="674" y="1098"/>
                    <a:pt x="674" y="1121"/>
                  </a:cubicBezTo>
                  <a:cubicBezTo>
                    <a:pt x="674" y="1144"/>
                    <a:pt x="666" y="1152"/>
                    <a:pt x="642" y="1152"/>
                  </a:cubicBezTo>
                  <a:cubicBezTo>
                    <a:pt x="507" y="1152"/>
                    <a:pt x="372" y="1152"/>
                    <a:pt x="236" y="1152"/>
                  </a:cubicBezTo>
                  <a:cubicBezTo>
                    <a:pt x="169" y="1152"/>
                    <a:pt x="101" y="1152"/>
                    <a:pt x="34" y="1152"/>
                  </a:cubicBezTo>
                  <a:cubicBezTo>
                    <a:pt x="10" y="1152"/>
                    <a:pt x="2" y="1144"/>
                    <a:pt x="2" y="1121"/>
                  </a:cubicBezTo>
                  <a:cubicBezTo>
                    <a:pt x="2" y="1094"/>
                    <a:pt x="0" y="1066"/>
                    <a:pt x="4" y="1040"/>
                  </a:cubicBezTo>
                  <a:cubicBezTo>
                    <a:pt x="12" y="984"/>
                    <a:pt x="46" y="951"/>
                    <a:pt x="100" y="938"/>
                  </a:cubicBezTo>
                  <a:close/>
                  <a:moveTo>
                    <a:pt x="626" y="1103"/>
                  </a:moveTo>
                  <a:cubicBezTo>
                    <a:pt x="626" y="1086"/>
                    <a:pt x="626" y="1070"/>
                    <a:pt x="626" y="1054"/>
                  </a:cubicBezTo>
                  <a:cubicBezTo>
                    <a:pt x="625" y="1015"/>
                    <a:pt x="594" y="984"/>
                    <a:pt x="555" y="984"/>
                  </a:cubicBezTo>
                  <a:cubicBezTo>
                    <a:pt x="410" y="984"/>
                    <a:pt x="266" y="984"/>
                    <a:pt x="121" y="984"/>
                  </a:cubicBezTo>
                  <a:cubicBezTo>
                    <a:pt x="85" y="984"/>
                    <a:pt x="55" y="1011"/>
                    <a:pt x="51" y="1046"/>
                  </a:cubicBezTo>
                  <a:cubicBezTo>
                    <a:pt x="49" y="1065"/>
                    <a:pt x="51" y="1084"/>
                    <a:pt x="51" y="1103"/>
                  </a:cubicBezTo>
                  <a:cubicBezTo>
                    <a:pt x="242" y="1103"/>
                    <a:pt x="433" y="1103"/>
                    <a:pt x="626" y="1103"/>
                  </a:cubicBezTo>
                  <a:close/>
                  <a:moveTo>
                    <a:pt x="208" y="839"/>
                  </a:moveTo>
                  <a:cubicBezTo>
                    <a:pt x="294" y="839"/>
                    <a:pt x="382" y="839"/>
                    <a:pt x="468" y="839"/>
                  </a:cubicBezTo>
                  <a:cubicBezTo>
                    <a:pt x="449" y="759"/>
                    <a:pt x="430" y="680"/>
                    <a:pt x="410" y="601"/>
                  </a:cubicBezTo>
                  <a:cubicBezTo>
                    <a:pt x="362" y="601"/>
                    <a:pt x="313" y="601"/>
                    <a:pt x="266" y="601"/>
                  </a:cubicBezTo>
                  <a:cubicBezTo>
                    <a:pt x="246" y="681"/>
                    <a:pt x="227" y="760"/>
                    <a:pt x="208" y="839"/>
                  </a:cubicBezTo>
                  <a:close/>
                  <a:moveTo>
                    <a:pt x="457" y="128"/>
                  </a:moveTo>
                  <a:cubicBezTo>
                    <a:pt x="455" y="128"/>
                    <a:pt x="454" y="128"/>
                    <a:pt x="453" y="128"/>
                  </a:cubicBezTo>
                  <a:cubicBezTo>
                    <a:pt x="434" y="133"/>
                    <a:pt x="416" y="137"/>
                    <a:pt x="398" y="142"/>
                  </a:cubicBezTo>
                  <a:cubicBezTo>
                    <a:pt x="372" y="148"/>
                    <a:pt x="358" y="134"/>
                    <a:pt x="364" y="108"/>
                  </a:cubicBezTo>
                  <a:cubicBezTo>
                    <a:pt x="369" y="88"/>
                    <a:pt x="374" y="69"/>
                    <a:pt x="379" y="49"/>
                  </a:cubicBezTo>
                  <a:cubicBezTo>
                    <a:pt x="351" y="49"/>
                    <a:pt x="324" y="49"/>
                    <a:pt x="297" y="49"/>
                  </a:cubicBezTo>
                  <a:cubicBezTo>
                    <a:pt x="302" y="69"/>
                    <a:pt x="307" y="89"/>
                    <a:pt x="312" y="108"/>
                  </a:cubicBezTo>
                  <a:cubicBezTo>
                    <a:pt x="318" y="134"/>
                    <a:pt x="304" y="148"/>
                    <a:pt x="278" y="142"/>
                  </a:cubicBezTo>
                  <a:cubicBezTo>
                    <a:pt x="259" y="137"/>
                    <a:pt x="239" y="132"/>
                    <a:pt x="219" y="127"/>
                  </a:cubicBezTo>
                  <a:cubicBezTo>
                    <a:pt x="219" y="155"/>
                    <a:pt x="219" y="181"/>
                    <a:pt x="219" y="209"/>
                  </a:cubicBezTo>
                  <a:cubicBezTo>
                    <a:pt x="239" y="204"/>
                    <a:pt x="258" y="199"/>
                    <a:pt x="278" y="194"/>
                  </a:cubicBezTo>
                  <a:cubicBezTo>
                    <a:pt x="304" y="188"/>
                    <a:pt x="317" y="201"/>
                    <a:pt x="312" y="227"/>
                  </a:cubicBezTo>
                  <a:cubicBezTo>
                    <a:pt x="307" y="255"/>
                    <a:pt x="301" y="283"/>
                    <a:pt x="296" y="311"/>
                  </a:cubicBezTo>
                  <a:cubicBezTo>
                    <a:pt x="324" y="311"/>
                    <a:pt x="352" y="311"/>
                    <a:pt x="380" y="311"/>
                  </a:cubicBezTo>
                  <a:cubicBezTo>
                    <a:pt x="375" y="283"/>
                    <a:pt x="369" y="255"/>
                    <a:pt x="364" y="227"/>
                  </a:cubicBezTo>
                  <a:cubicBezTo>
                    <a:pt x="359" y="201"/>
                    <a:pt x="372" y="188"/>
                    <a:pt x="398" y="194"/>
                  </a:cubicBezTo>
                  <a:cubicBezTo>
                    <a:pt x="418" y="199"/>
                    <a:pt x="437" y="204"/>
                    <a:pt x="457" y="209"/>
                  </a:cubicBezTo>
                  <a:cubicBezTo>
                    <a:pt x="457" y="181"/>
                    <a:pt x="457" y="155"/>
                    <a:pt x="457" y="128"/>
                  </a:cubicBezTo>
                  <a:close/>
                  <a:moveTo>
                    <a:pt x="228" y="361"/>
                  </a:moveTo>
                  <a:cubicBezTo>
                    <a:pt x="238" y="391"/>
                    <a:pt x="247" y="420"/>
                    <a:pt x="257" y="449"/>
                  </a:cubicBezTo>
                  <a:cubicBezTo>
                    <a:pt x="258" y="452"/>
                    <a:pt x="264" y="456"/>
                    <a:pt x="268" y="456"/>
                  </a:cubicBezTo>
                  <a:cubicBezTo>
                    <a:pt x="315" y="456"/>
                    <a:pt x="361" y="456"/>
                    <a:pt x="408" y="456"/>
                  </a:cubicBezTo>
                  <a:cubicBezTo>
                    <a:pt x="411" y="456"/>
                    <a:pt x="417" y="453"/>
                    <a:pt x="418" y="451"/>
                  </a:cubicBezTo>
                  <a:cubicBezTo>
                    <a:pt x="429" y="421"/>
                    <a:pt x="438" y="391"/>
                    <a:pt x="448" y="361"/>
                  </a:cubicBezTo>
                  <a:cubicBezTo>
                    <a:pt x="374" y="361"/>
                    <a:pt x="302" y="361"/>
                    <a:pt x="228" y="361"/>
                  </a:cubicBezTo>
                  <a:close/>
                  <a:moveTo>
                    <a:pt x="338" y="888"/>
                  </a:moveTo>
                  <a:cubicBezTo>
                    <a:pt x="325" y="888"/>
                    <a:pt x="311" y="888"/>
                    <a:pt x="298" y="888"/>
                  </a:cubicBezTo>
                  <a:cubicBezTo>
                    <a:pt x="256" y="888"/>
                    <a:pt x="214" y="888"/>
                    <a:pt x="172" y="888"/>
                  </a:cubicBezTo>
                  <a:cubicBezTo>
                    <a:pt x="156" y="888"/>
                    <a:pt x="146" y="898"/>
                    <a:pt x="146" y="912"/>
                  </a:cubicBezTo>
                  <a:cubicBezTo>
                    <a:pt x="146" y="925"/>
                    <a:pt x="156" y="935"/>
                    <a:pt x="171" y="936"/>
                  </a:cubicBezTo>
                  <a:cubicBezTo>
                    <a:pt x="175" y="936"/>
                    <a:pt x="179" y="936"/>
                    <a:pt x="183" y="936"/>
                  </a:cubicBezTo>
                  <a:cubicBezTo>
                    <a:pt x="260" y="936"/>
                    <a:pt x="336" y="936"/>
                    <a:pt x="413" y="936"/>
                  </a:cubicBezTo>
                  <a:cubicBezTo>
                    <a:pt x="443" y="936"/>
                    <a:pt x="474" y="936"/>
                    <a:pt x="504" y="936"/>
                  </a:cubicBezTo>
                  <a:cubicBezTo>
                    <a:pt x="516" y="936"/>
                    <a:pt x="526" y="931"/>
                    <a:pt x="528" y="919"/>
                  </a:cubicBezTo>
                  <a:cubicBezTo>
                    <a:pt x="529" y="911"/>
                    <a:pt x="526" y="901"/>
                    <a:pt x="521" y="894"/>
                  </a:cubicBezTo>
                  <a:cubicBezTo>
                    <a:pt x="517" y="890"/>
                    <a:pt x="507" y="888"/>
                    <a:pt x="500" y="888"/>
                  </a:cubicBezTo>
                  <a:cubicBezTo>
                    <a:pt x="446" y="888"/>
                    <a:pt x="392" y="888"/>
                    <a:pt x="338" y="888"/>
                  </a:cubicBezTo>
                  <a:close/>
                  <a:moveTo>
                    <a:pt x="338" y="552"/>
                  </a:moveTo>
                  <a:cubicBezTo>
                    <a:pt x="376" y="552"/>
                    <a:pt x="414" y="552"/>
                    <a:pt x="452" y="552"/>
                  </a:cubicBezTo>
                  <a:cubicBezTo>
                    <a:pt x="471" y="552"/>
                    <a:pt x="482" y="543"/>
                    <a:pt x="482" y="528"/>
                  </a:cubicBezTo>
                  <a:cubicBezTo>
                    <a:pt x="482" y="513"/>
                    <a:pt x="471" y="504"/>
                    <a:pt x="452" y="504"/>
                  </a:cubicBezTo>
                  <a:cubicBezTo>
                    <a:pt x="376" y="504"/>
                    <a:pt x="300" y="504"/>
                    <a:pt x="224" y="504"/>
                  </a:cubicBezTo>
                  <a:cubicBezTo>
                    <a:pt x="205" y="504"/>
                    <a:pt x="194" y="513"/>
                    <a:pt x="194" y="528"/>
                  </a:cubicBezTo>
                  <a:cubicBezTo>
                    <a:pt x="194" y="543"/>
                    <a:pt x="205" y="552"/>
                    <a:pt x="224" y="552"/>
                  </a:cubicBezTo>
                  <a:cubicBezTo>
                    <a:pt x="262" y="552"/>
                    <a:pt x="300" y="552"/>
                    <a:pt x="338" y="55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29" name="Freeform 72">
              <a:extLst>
                <a:ext uri="{FF2B5EF4-FFF2-40B4-BE49-F238E27FC236}">
                  <a16:creationId xmlns:a16="http://schemas.microsoft.com/office/drawing/2014/main" id="{51A0DE22-B659-7356-839D-C867EE77A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2768600" y="3959225"/>
              <a:ext cx="331788" cy="311150"/>
            </a:xfrm>
            <a:custGeom>
              <a:avLst/>
              <a:gdLst>
                <a:gd name="T0" fmla="*/ 241 w 1128"/>
                <a:gd name="T1" fmla="*/ 912 h 1056"/>
                <a:gd name="T2" fmla="*/ 241 w 1128"/>
                <a:gd name="T3" fmla="*/ 865 h 1056"/>
                <a:gd name="T4" fmla="*/ 364 w 1128"/>
                <a:gd name="T5" fmla="*/ 865 h 1056"/>
                <a:gd name="T6" fmla="*/ 423 w 1128"/>
                <a:gd name="T7" fmla="*/ 893 h 1056"/>
                <a:gd name="T8" fmla="*/ 473 w 1128"/>
                <a:gd name="T9" fmla="*/ 912 h 1056"/>
                <a:gd name="T10" fmla="*/ 561 w 1128"/>
                <a:gd name="T11" fmla="*/ 912 h 1056"/>
                <a:gd name="T12" fmla="*/ 608 w 1128"/>
                <a:gd name="T13" fmla="*/ 895 h 1056"/>
                <a:gd name="T14" fmla="*/ 689 w 1128"/>
                <a:gd name="T15" fmla="*/ 864 h 1056"/>
                <a:gd name="T16" fmla="*/ 989 w 1128"/>
                <a:gd name="T17" fmla="*/ 864 h 1056"/>
                <a:gd name="T18" fmla="*/ 1008 w 1128"/>
                <a:gd name="T19" fmla="*/ 864 h 1056"/>
                <a:gd name="T20" fmla="*/ 1008 w 1128"/>
                <a:gd name="T21" fmla="*/ 847 h 1056"/>
                <a:gd name="T22" fmla="*/ 1008 w 1128"/>
                <a:gd name="T23" fmla="*/ 105 h 1056"/>
                <a:gd name="T24" fmla="*/ 951 w 1128"/>
                <a:gd name="T25" fmla="*/ 48 h 1056"/>
                <a:gd name="T26" fmla="*/ 105 w 1128"/>
                <a:gd name="T27" fmla="*/ 48 h 1056"/>
                <a:gd name="T28" fmla="*/ 48 w 1128"/>
                <a:gd name="T29" fmla="*/ 106 h 1056"/>
                <a:gd name="T30" fmla="*/ 48 w 1128"/>
                <a:gd name="T31" fmla="*/ 239 h 1056"/>
                <a:gd name="T32" fmla="*/ 1 w 1128"/>
                <a:gd name="T33" fmla="*/ 239 h 1056"/>
                <a:gd name="T34" fmla="*/ 0 w 1128"/>
                <a:gd name="T35" fmla="*/ 232 h 1056"/>
                <a:gd name="T36" fmla="*/ 0 w 1128"/>
                <a:gd name="T37" fmla="*/ 95 h 1056"/>
                <a:gd name="T38" fmla="*/ 96 w 1128"/>
                <a:gd name="T39" fmla="*/ 0 h 1056"/>
                <a:gd name="T40" fmla="*/ 960 w 1128"/>
                <a:gd name="T41" fmla="*/ 0 h 1056"/>
                <a:gd name="T42" fmla="*/ 1056 w 1128"/>
                <a:gd name="T43" fmla="*/ 101 h 1056"/>
                <a:gd name="T44" fmla="*/ 1056 w 1128"/>
                <a:gd name="T45" fmla="*/ 845 h 1056"/>
                <a:gd name="T46" fmla="*/ 1056 w 1128"/>
                <a:gd name="T47" fmla="*/ 864 h 1056"/>
                <a:gd name="T48" fmla="*/ 1100 w 1128"/>
                <a:gd name="T49" fmla="*/ 864 h 1056"/>
                <a:gd name="T50" fmla="*/ 1128 w 1128"/>
                <a:gd name="T51" fmla="*/ 892 h 1056"/>
                <a:gd name="T52" fmla="*/ 1128 w 1128"/>
                <a:gd name="T53" fmla="*/ 956 h 1056"/>
                <a:gd name="T54" fmla="*/ 1029 w 1128"/>
                <a:gd name="T55" fmla="*/ 1056 h 1056"/>
                <a:gd name="T56" fmla="*/ 738 w 1128"/>
                <a:gd name="T57" fmla="*/ 1056 h 1056"/>
                <a:gd name="T58" fmla="*/ 258 w 1128"/>
                <a:gd name="T59" fmla="*/ 1056 h 1056"/>
                <a:gd name="T60" fmla="*/ 241 w 1128"/>
                <a:gd name="T61" fmla="*/ 1056 h 1056"/>
                <a:gd name="T62" fmla="*/ 241 w 1128"/>
                <a:gd name="T63" fmla="*/ 1008 h 1056"/>
                <a:gd name="T64" fmla="*/ 258 w 1128"/>
                <a:gd name="T65" fmla="*/ 1008 h 1056"/>
                <a:gd name="T66" fmla="*/ 1021 w 1128"/>
                <a:gd name="T67" fmla="*/ 1008 h 1056"/>
                <a:gd name="T68" fmla="*/ 1080 w 1128"/>
                <a:gd name="T69" fmla="*/ 950 h 1056"/>
                <a:gd name="T70" fmla="*/ 1080 w 1128"/>
                <a:gd name="T71" fmla="*/ 912 h 1056"/>
                <a:gd name="T72" fmla="*/ 1063 w 1128"/>
                <a:gd name="T73" fmla="*/ 912 h 1056"/>
                <a:gd name="T74" fmla="*/ 690 w 1128"/>
                <a:gd name="T75" fmla="*/ 912 h 1056"/>
                <a:gd name="T76" fmla="*/ 638 w 1128"/>
                <a:gd name="T77" fmla="*/ 931 h 1056"/>
                <a:gd name="T78" fmla="*/ 563 w 1128"/>
                <a:gd name="T79" fmla="*/ 960 h 1056"/>
                <a:gd name="T80" fmla="*/ 469 w 1128"/>
                <a:gd name="T81" fmla="*/ 960 h 1056"/>
                <a:gd name="T82" fmla="*/ 394 w 1128"/>
                <a:gd name="T83" fmla="*/ 931 h 1056"/>
                <a:gd name="T84" fmla="*/ 342 w 1128"/>
                <a:gd name="T85" fmla="*/ 912 h 1056"/>
                <a:gd name="T86" fmla="*/ 241 w 1128"/>
                <a:gd name="T87" fmla="*/ 912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128" h="1056">
                  <a:moveTo>
                    <a:pt x="241" y="912"/>
                  </a:moveTo>
                  <a:cubicBezTo>
                    <a:pt x="241" y="895"/>
                    <a:pt x="241" y="880"/>
                    <a:pt x="241" y="865"/>
                  </a:cubicBezTo>
                  <a:cubicBezTo>
                    <a:pt x="282" y="865"/>
                    <a:pt x="323" y="864"/>
                    <a:pt x="364" y="865"/>
                  </a:cubicBezTo>
                  <a:cubicBezTo>
                    <a:pt x="386" y="866"/>
                    <a:pt x="406" y="877"/>
                    <a:pt x="423" y="893"/>
                  </a:cubicBezTo>
                  <a:cubicBezTo>
                    <a:pt x="437" y="907"/>
                    <a:pt x="453" y="913"/>
                    <a:pt x="473" y="912"/>
                  </a:cubicBezTo>
                  <a:cubicBezTo>
                    <a:pt x="502" y="912"/>
                    <a:pt x="532" y="912"/>
                    <a:pt x="561" y="912"/>
                  </a:cubicBezTo>
                  <a:cubicBezTo>
                    <a:pt x="579" y="912"/>
                    <a:pt x="595" y="907"/>
                    <a:pt x="608" y="895"/>
                  </a:cubicBezTo>
                  <a:cubicBezTo>
                    <a:pt x="631" y="873"/>
                    <a:pt x="658" y="864"/>
                    <a:pt x="689" y="864"/>
                  </a:cubicBezTo>
                  <a:cubicBezTo>
                    <a:pt x="789" y="864"/>
                    <a:pt x="889" y="864"/>
                    <a:pt x="989" y="864"/>
                  </a:cubicBezTo>
                  <a:cubicBezTo>
                    <a:pt x="995" y="864"/>
                    <a:pt x="1000" y="864"/>
                    <a:pt x="1008" y="864"/>
                  </a:cubicBezTo>
                  <a:cubicBezTo>
                    <a:pt x="1008" y="858"/>
                    <a:pt x="1008" y="853"/>
                    <a:pt x="1008" y="847"/>
                  </a:cubicBezTo>
                  <a:cubicBezTo>
                    <a:pt x="1008" y="600"/>
                    <a:pt x="1008" y="352"/>
                    <a:pt x="1008" y="105"/>
                  </a:cubicBezTo>
                  <a:cubicBezTo>
                    <a:pt x="1008" y="66"/>
                    <a:pt x="990" y="48"/>
                    <a:pt x="951" y="48"/>
                  </a:cubicBezTo>
                  <a:cubicBezTo>
                    <a:pt x="669" y="48"/>
                    <a:pt x="387" y="48"/>
                    <a:pt x="105" y="48"/>
                  </a:cubicBezTo>
                  <a:cubicBezTo>
                    <a:pt x="66" y="48"/>
                    <a:pt x="48" y="66"/>
                    <a:pt x="48" y="106"/>
                  </a:cubicBezTo>
                  <a:cubicBezTo>
                    <a:pt x="48" y="150"/>
                    <a:pt x="48" y="194"/>
                    <a:pt x="48" y="239"/>
                  </a:cubicBezTo>
                  <a:cubicBezTo>
                    <a:pt x="32" y="239"/>
                    <a:pt x="17" y="239"/>
                    <a:pt x="1" y="239"/>
                  </a:cubicBezTo>
                  <a:cubicBezTo>
                    <a:pt x="1" y="237"/>
                    <a:pt x="0" y="234"/>
                    <a:pt x="0" y="232"/>
                  </a:cubicBezTo>
                  <a:cubicBezTo>
                    <a:pt x="0" y="186"/>
                    <a:pt x="0" y="141"/>
                    <a:pt x="0" y="95"/>
                  </a:cubicBezTo>
                  <a:cubicBezTo>
                    <a:pt x="1" y="42"/>
                    <a:pt x="42" y="0"/>
                    <a:pt x="96" y="0"/>
                  </a:cubicBezTo>
                  <a:cubicBezTo>
                    <a:pt x="384" y="0"/>
                    <a:pt x="672" y="0"/>
                    <a:pt x="960" y="0"/>
                  </a:cubicBezTo>
                  <a:cubicBezTo>
                    <a:pt x="1016" y="0"/>
                    <a:pt x="1056" y="43"/>
                    <a:pt x="1056" y="101"/>
                  </a:cubicBezTo>
                  <a:cubicBezTo>
                    <a:pt x="1056" y="349"/>
                    <a:pt x="1056" y="597"/>
                    <a:pt x="1056" y="845"/>
                  </a:cubicBezTo>
                  <a:cubicBezTo>
                    <a:pt x="1056" y="851"/>
                    <a:pt x="1056" y="857"/>
                    <a:pt x="1056" y="864"/>
                  </a:cubicBezTo>
                  <a:cubicBezTo>
                    <a:pt x="1072" y="864"/>
                    <a:pt x="1086" y="864"/>
                    <a:pt x="1100" y="864"/>
                  </a:cubicBezTo>
                  <a:cubicBezTo>
                    <a:pt x="1119" y="864"/>
                    <a:pt x="1128" y="873"/>
                    <a:pt x="1128" y="892"/>
                  </a:cubicBezTo>
                  <a:cubicBezTo>
                    <a:pt x="1128" y="913"/>
                    <a:pt x="1128" y="935"/>
                    <a:pt x="1128" y="956"/>
                  </a:cubicBezTo>
                  <a:cubicBezTo>
                    <a:pt x="1128" y="1015"/>
                    <a:pt x="1087" y="1056"/>
                    <a:pt x="1029" y="1056"/>
                  </a:cubicBezTo>
                  <a:cubicBezTo>
                    <a:pt x="932" y="1056"/>
                    <a:pt x="835" y="1056"/>
                    <a:pt x="738" y="1056"/>
                  </a:cubicBezTo>
                  <a:cubicBezTo>
                    <a:pt x="578" y="1056"/>
                    <a:pt x="418" y="1056"/>
                    <a:pt x="258" y="1056"/>
                  </a:cubicBezTo>
                  <a:cubicBezTo>
                    <a:pt x="252" y="1056"/>
                    <a:pt x="247" y="1056"/>
                    <a:pt x="241" y="1056"/>
                  </a:cubicBezTo>
                  <a:cubicBezTo>
                    <a:pt x="241" y="1040"/>
                    <a:pt x="241" y="1025"/>
                    <a:pt x="241" y="1008"/>
                  </a:cubicBezTo>
                  <a:cubicBezTo>
                    <a:pt x="246" y="1008"/>
                    <a:pt x="252" y="1008"/>
                    <a:pt x="258" y="1008"/>
                  </a:cubicBezTo>
                  <a:cubicBezTo>
                    <a:pt x="512" y="1008"/>
                    <a:pt x="767" y="1008"/>
                    <a:pt x="1021" y="1008"/>
                  </a:cubicBezTo>
                  <a:cubicBezTo>
                    <a:pt x="1062" y="1008"/>
                    <a:pt x="1080" y="991"/>
                    <a:pt x="1080" y="950"/>
                  </a:cubicBezTo>
                  <a:cubicBezTo>
                    <a:pt x="1080" y="938"/>
                    <a:pt x="1080" y="926"/>
                    <a:pt x="1080" y="912"/>
                  </a:cubicBezTo>
                  <a:cubicBezTo>
                    <a:pt x="1074" y="912"/>
                    <a:pt x="1069" y="912"/>
                    <a:pt x="1063" y="912"/>
                  </a:cubicBezTo>
                  <a:cubicBezTo>
                    <a:pt x="939" y="912"/>
                    <a:pt x="814" y="912"/>
                    <a:pt x="690" y="912"/>
                  </a:cubicBezTo>
                  <a:cubicBezTo>
                    <a:pt x="670" y="912"/>
                    <a:pt x="653" y="917"/>
                    <a:pt x="638" y="931"/>
                  </a:cubicBezTo>
                  <a:cubicBezTo>
                    <a:pt x="617" y="951"/>
                    <a:pt x="592" y="960"/>
                    <a:pt x="563" y="960"/>
                  </a:cubicBezTo>
                  <a:cubicBezTo>
                    <a:pt x="532" y="960"/>
                    <a:pt x="500" y="960"/>
                    <a:pt x="469" y="960"/>
                  </a:cubicBezTo>
                  <a:cubicBezTo>
                    <a:pt x="440" y="960"/>
                    <a:pt x="415" y="951"/>
                    <a:pt x="394" y="931"/>
                  </a:cubicBezTo>
                  <a:cubicBezTo>
                    <a:pt x="379" y="917"/>
                    <a:pt x="362" y="911"/>
                    <a:pt x="342" y="912"/>
                  </a:cubicBezTo>
                  <a:cubicBezTo>
                    <a:pt x="309" y="912"/>
                    <a:pt x="275" y="912"/>
                    <a:pt x="241" y="91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0" name="Freeform 73">
              <a:extLst>
                <a:ext uri="{FF2B5EF4-FFF2-40B4-BE49-F238E27FC236}">
                  <a16:creationId xmlns:a16="http://schemas.microsoft.com/office/drawing/2014/main" id="{E4DB1766-2A70-8F5E-D412-5F62400DC30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833688" y="4006850"/>
              <a:ext cx="217488" cy="193675"/>
            </a:xfrm>
            <a:custGeom>
              <a:avLst/>
              <a:gdLst>
                <a:gd name="T0" fmla="*/ 102 w 742"/>
                <a:gd name="T1" fmla="*/ 501 h 658"/>
                <a:gd name="T2" fmla="*/ 84 w 742"/>
                <a:gd name="T3" fmla="*/ 505 h 658"/>
                <a:gd name="T4" fmla="*/ 47 w 742"/>
                <a:gd name="T5" fmla="*/ 482 h 658"/>
                <a:gd name="T6" fmla="*/ 11 w 742"/>
                <a:gd name="T7" fmla="*/ 326 h 658"/>
                <a:gd name="T8" fmla="*/ 47 w 742"/>
                <a:gd name="T9" fmla="*/ 267 h 658"/>
                <a:gd name="T10" fmla="*/ 176 w 742"/>
                <a:gd name="T11" fmla="*/ 237 h 658"/>
                <a:gd name="T12" fmla="*/ 342 w 742"/>
                <a:gd name="T13" fmla="*/ 160 h 658"/>
                <a:gd name="T14" fmla="*/ 534 w 742"/>
                <a:gd name="T15" fmla="*/ 14 h 658"/>
                <a:gd name="T16" fmla="*/ 557 w 742"/>
                <a:gd name="T17" fmla="*/ 2 h 658"/>
                <a:gd name="T18" fmla="*/ 581 w 742"/>
                <a:gd name="T19" fmla="*/ 23 h 658"/>
                <a:gd name="T20" fmla="*/ 611 w 742"/>
                <a:gd name="T21" fmla="*/ 150 h 658"/>
                <a:gd name="T22" fmla="*/ 615 w 742"/>
                <a:gd name="T23" fmla="*/ 166 h 658"/>
                <a:gd name="T24" fmla="*/ 687 w 742"/>
                <a:gd name="T25" fmla="*/ 166 h 658"/>
                <a:gd name="T26" fmla="*/ 719 w 742"/>
                <a:gd name="T27" fmla="*/ 191 h 658"/>
                <a:gd name="T28" fmla="*/ 738 w 742"/>
                <a:gd name="T29" fmla="*/ 274 h 658"/>
                <a:gd name="T30" fmla="*/ 723 w 742"/>
                <a:gd name="T31" fmla="*/ 307 h 658"/>
                <a:gd name="T32" fmla="*/ 656 w 742"/>
                <a:gd name="T33" fmla="*/ 342 h 658"/>
                <a:gd name="T34" fmla="*/ 685 w 742"/>
                <a:gd name="T35" fmla="*/ 466 h 658"/>
                <a:gd name="T36" fmla="*/ 689 w 742"/>
                <a:gd name="T37" fmla="*/ 486 h 658"/>
                <a:gd name="T38" fmla="*/ 657 w 742"/>
                <a:gd name="T39" fmla="*/ 515 h 658"/>
                <a:gd name="T40" fmla="*/ 534 w 742"/>
                <a:gd name="T41" fmla="*/ 483 h 658"/>
                <a:gd name="T42" fmla="*/ 260 w 742"/>
                <a:gd name="T43" fmla="*/ 467 h 658"/>
                <a:gd name="T44" fmla="*/ 244 w 742"/>
                <a:gd name="T45" fmla="*/ 469 h 658"/>
                <a:gd name="T46" fmla="*/ 267 w 742"/>
                <a:gd name="T47" fmla="*/ 547 h 658"/>
                <a:gd name="T48" fmla="*/ 282 w 742"/>
                <a:gd name="T49" fmla="*/ 598 h 658"/>
                <a:gd name="T50" fmla="*/ 264 w 742"/>
                <a:gd name="T51" fmla="*/ 631 h 658"/>
                <a:gd name="T52" fmla="*/ 171 w 742"/>
                <a:gd name="T53" fmla="*/ 654 h 658"/>
                <a:gd name="T54" fmla="*/ 140 w 742"/>
                <a:gd name="T55" fmla="*/ 633 h 658"/>
                <a:gd name="T56" fmla="*/ 107 w 742"/>
                <a:gd name="T57" fmla="*/ 517 h 658"/>
                <a:gd name="T58" fmla="*/ 102 w 742"/>
                <a:gd name="T59" fmla="*/ 501 h 658"/>
                <a:gd name="T60" fmla="*/ 529 w 742"/>
                <a:gd name="T61" fmla="*/ 433 h 658"/>
                <a:gd name="T62" fmla="*/ 468 w 742"/>
                <a:gd name="T63" fmla="*/ 169 h 658"/>
                <a:gd name="T64" fmla="*/ 514 w 742"/>
                <a:gd name="T65" fmla="*/ 159 h 658"/>
                <a:gd name="T66" fmla="*/ 518 w 742"/>
                <a:gd name="T67" fmla="*/ 173 h 658"/>
                <a:gd name="T68" fmla="*/ 578 w 742"/>
                <a:gd name="T69" fmla="*/ 431 h 658"/>
                <a:gd name="T70" fmla="*/ 585 w 742"/>
                <a:gd name="T71" fmla="*/ 444 h 658"/>
                <a:gd name="T72" fmla="*/ 633 w 742"/>
                <a:gd name="T73" fmla="*/ 458 h 658"/>
                <a:gd name="T74" fmla="*/ 543 w 742"/>
                <a:gd name="T75" fmla="*/ 70 h 658"/>
                <a:gd name="T76" fmla="*/ 221 w 742"/>
                <a:gd name="T77" fmla="*/ 273 h 658"/>
                <a:gd name="T78" fmla="*/ 255 w 742"/>
                <a:gd name="T79" fmla="*/ 419 h 658"/>
                <a:gd name="T80" fmla="*/ 529 w 742"/>
                <a:gd name="T81" fmla="*/ 433 h 658"/>
                <a:gd name="T82" fmla="*/ 175 w 742"/>
                <a:gd name="T83" fmla="*/ 287 h 658"/>
                <a:gd name="T84" fmla="*/ 58 w 742"/>
                <a:gd name="T85" fmla="*/ 314 h 658"/>
                <a:gd name="T86" fmla="*/ 91 w 742"/>
                <a:gd name="T87" fmla="*/ 454 h 658"/>
                <a:gd name="T88" fmla="*/ 207 w 742"/>
                <a:gd name="T89" fmla="*/ 427 h 658"/>
                <a:gd name="T90" fmla="*/ 175 w 742"/>
                <a:gd name="T91" fmla="*/ 287 h 658"/>
                <a:gd name="T92" fmla="*/ 196 w 742"/>
                <a:gd name="T93" fmla="*/ 479 h 658"/>
                <a:gd name="T94" fmla="*/ 149 w 742"/>
                <a:gd name="T95" fmla="*/ 490 h 658"/>
                <a:gd name="T96" fmla="*/ 181 w 742"/>
                <a:gd name="T97" fmla="*/ 602 h 658"/>
                <a:gd name="T98" fmla="*/ 230 w 742"/>
                <a:gd name="T99" fmla="*/ 590 h 658"/>
                <a:gd name="T100" fmla="*/ 196 w 742"/>
                <a:gd name="T101" fmla="*/ 479 h 658"/>
                <a:gd name="T102" fmla="*/ 688 w 742"/>
                <a:gd name="T103" fmla="*/ 271 h 658"/>
                <a:gd name="T104" fmla="*/ 677 w 742"/>
                <a:gd name="T105" fmla="*/ 223 h 658"/>
                <a:gd name="T106" fmla="*/ 671 w 742"/>
                <a:gd name="T107" fmla="*/ 214 h 658"/>
                <a:gd name="T108" fmla="*/ 626 w 742"/>
                <a:gd name="T109" fmla="*/ 214 h 658"/>
                <a:gd name="T110" fmla="*/ 645 w 742"/>
                <a:gd name="T111" fmla="*/ 293 h 658"/>
                <a:gd name="T112" fmla="*/ 688 w 742"/>
                <a:gd name="T113" fmla="*/ 271 h 6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742" h="658">
                  <a:moveTo>
                    <a:pt x="102" y="501"/>
                  </a:moveTo>
                  <a:cubicBezTo>
                    <a:pt x="96" y="503"/>
                    <a:pt x="90" y="504"/>
                    <a:pt x="84" y="505"/>
                  </a:cubicBezTo>
                  <a:cubicBezTo>
                    <a:pt x="62" y="510"/>
                    <a:pt x="53" y="504"/>
                    <a:pt x="47" y="482"/>
                  </a:cubicBezTo>
                  <a:cubicBezTo>
                    <a:pt x="35" y="430"/>
                    <a:pt x="23" y="378"/>
                    <a:pt x="11" y="326"/>
                  </a:cubicBezTo>
                  <a:cubicBezTo>
                    <a:pt x="0" y="279"/>
                    <a:pt x="1" y="278"/>
                    <a:pt x="47" y="267"/>
                  </a:cubicBezTo>
                  <a:cubicBezTo>
                    <a:pt x="90" y="257"/>
                    <a:pt x="133" y="249"/>
                    <a:pt x="176" y="237"/>
                  </a:cubicBezTo>
                  <a:cubicBezTo>
                    <a:pt x="235" y="220"/>
                    <a:pt x="289" y="191"/>
                    <a:pt x="342" y="160"/>
                  </a:cubicBezTo>
                  <a:cubicBezTo>
                    <a:pt x="412" y="120"/>
                    <a:pt x="475" y="69"/>
                    <a:pt x="534" y="14"/>
                  </a:cubicBezTo>
                  <a:cubicBezTo>
                    <a:pt x="540" y="8"/>
                    <a:pt x="549" y="3"/>
                    <a:pt x="557" y="2"/>
                  </a:cubicBezTo>
                  <a:cubicBezTo>
                    <a:pt x="571" y="0"/>
                    <a:pt x="578" y="10"/>
                    <a:pt x="581" y="23"/>
                  </a:cubicBezTo>
                  <a:cubicBezTo>
                    <a:pt x="591" y="65"/>
                    <a:pt x="601" y="108"/>
                    <a:pt x="611" y="150"/>
                  </a:cubicBezTo>
                  <a:cubicBezTo>
                    <a:pt x="612" y="155"/>
                    <a:pt x="613" y="159"/>
                    <a:pt x="615" y="166"/>
                  </a:cubicBezTo>
                  <a:cubicBezTo>
                    <a:pt x="640" y="166"/>
                    <a:pt x="663" y="166"/>
                    <a:pt x="687" y="166"/>
                  </a:cubicBezTo>
                  <a:cubicBezTo>
                    <a:pt x="707" y="166"/>
                    <a:pt x="714" y="172"/>
                    <a:pt x="719" y="191"/>
                  </a:cubicBezTo>
                  <a:cubicBezTo>
                    <a:pt x="725" y="218"/>
                    <a:pt x="732" y="246"/>
                    <a:pt x="738" y="274"/>
                  </a:cubicBezTo>
                  <a:cubicBezTo>
                    <a:pt x="742" y="291"/>
                    <a:pt x="739" y="299"/>
                    <a:pt x="723" y="307"/>
                  </a:cubicBezTo>
                  <a:cubicBezTo>
                    <a:pt x="701" y="319"/>
                    <a:pt x="679" y="330"/>
                    <a:pt x="656" y="342"/>
                  </a:cubicBezTo>
                  <a:cubicBezTo>
                    <a:pt x="665" y="383"/>
                    <a:pt x="675" y="425"/>
                    <a:pt x="685" y="466"/>
                  </a:cubicBezTo>
                  <a:cubicBezTo>
                    <a:pt x="686" y="473"/>
                    <a:pt x="688" y="479"/>
                    <a:pt x="689" y="486"/>
                  </a:cubicBezTo>
                  <a:cubicBezTo>
                    <a:pt x="692" y="507"/>
                    <a:pt x="678" y="520"/>
                    <a:pt x="657" y="515"/>
                  </a:cubicBezTo>
                  <a:cubicBezTo>
                    <a:pt x="616" y="504"/>
                    <a:pt x="576" y="492"/>
                    <a:pt x="534" y="483"/>
                  </a:cubicBezTo>
                  <a:cubicBezTo>
                    <a:pt x="444" y="464"/>
                    <a:pt x="352" y="459"/>
                    <a:pt x="260" y="467"/>
                  </a:cubicBezTo>
                  <a:cubicBezTo>
                    <a:pt x="255" y="467"/>
                    <a:pt x="250" y="468"/>
                    <a:pt x="244" y="469"/>
                  </a:cubicBezTo>
                  <a:cubicBezTo>
                    <a:pt x="252" y="496"/>
                    <a:pt x="259" y="522"/>
                    <a:pt x="267" y="547"/>
                  </a:cubicBezTo>
                  <a:cubicBezTo>
                    <a:pt x="272" y="564"/>
                    <a:pt x="277" y="581"/>
                    <a:pt x="282" y="598"/>
                  </a:cubicBezTo>
                  <a:cubicBezTo>
                    <a:pt x="287" y="615"/>
                    <a:pt x="281" y="626"/>
                    <a:pt x="264" y="631"/>
                  </a:cubicBezTo>
                  <a:cubicBezTo>
                    <a:pt x="233" y="639"/>
                    <a:pt x="202" y="647"/>
                    <a:pt x="171" y="654"/>
                  </a:cubicBezTo>
                  <a:cubicBezTo>
                    <a:pt x="155" y="658"/>
                    <a:pt x="145" y="651"/>
                    <a:pt x="140" y="633"/>
                  </a:cubicBezTo>
                  <a:cubicBezTo>
                    <a:pt x="129" y="595"/>
                    <a:pt x="118" y="556"/>
                    <a:pt x="107" y="517"/>
                  </a:cubicBezTo>
                  <a:cubicBezTo>
                    <a:pt x="106" y="512"/>
                    <a:pt x="104" y="507"/>
                    <a:pt x="102" y="501"/>
                  </a:cubicBezTo>
                  <a:close/>
                  <a:moveTo>
                    <a:pt x="529" y="433"/>
                  </a:moveTo>
                  <a:cubicBezTo>
                    <a:pt x="508" y="344"/>
                    <a:pt x="488" y="257"/>
                    <a:pt x="468" y="169"/>
                  </a:cubicBezTo>
                  <a:cubicBezTo>
                    <a:pt x="483" y="166"/>
                    <a:pt x="498" y="162"/>
                    <a:pt x="514" y="159"/>
                  </a:cubicBezTo>
                  <a:cubicBezTo>
                    <a:pt x="515" y="164"/>
                    <a:pt x="517" y="168"/>
                    <a:pt x="518" y="173"/>
                  </a:cubicBezTo>
                  <a:cubicBezTo>
                    <a:pt x="538" y="259"/>
                    <a:pt x="558" y="345"/>
                    <a:pt x="578" y="431"/>
                  </a:cubicBezTo>
                  <a:cubicBezTo>
                    <a:pt x="579" y="436"/>
                    <a:pt x="581" y="443"/>
                    <a:pt x="585" y="444"/>
                  </a:cubicBezTo>
                  <a:cubicBezTo>
                    <a:pt x="600" y="450"/>
                    <a:pt x="616" y="453"/>
                    <a:pt x="633" y="458"/>
                  </a:cubicBezTo>
                  <a:cubicBezTo>
                    <a:pt x="603" y="327"/>
                    <a:pt x="573" y="200"/>
                    <a:pt x="543" y="70"/>
                  </a:cubicBezTo>
                  <a:cubicBezTo>
                    <a:pt x="446" y="159"/>
                    <a:pt x="340" y="226"/>
                    <a:pt x="221" y="273"/>
                  </a:cubicBezTo>
                  <a:cubicBezTo>
                    <a:pt x="232" y="323"/>
                    <a:pt x="243" y="371"/>
                    <a:pt x="255" y="419"/>
                  </a:cubicBezTo>
                  <a:cubicBezTo>
                    <a:pt x="347" y="411"/>
                    <a:pt x="437" y="416"/>
                    <a:pt x="529" y="433"/>
                  </a:cubicBezTo>
                  <a:close/>
                  <a:moveTo>
                    <a:pt x="175" y="287"/>
                  </a:moveTo>
                  <a:cubicBezTo>
                    <a:pt x="135" y="296"/>
                    <a:pt x="97" y="305"/>
                    <a:pt x="58" y="314"/>
                  </a:cubicBezTo>
                  <a:cubicBezTo>
                    <a:pt x="69" y="361"/>
                    <a:pt x="80" y="407"/>
                    <a:pt x="91" y="454"/>
                  </a:cubicBezTo>
                  <a:cubicBezTo>
                    <a:pt x="130" y="445"/>
                    <a:pt x="168" y="436"/>
                    <a:pt x="207" y="427"/>
                  </a:cubicBezTo>
                  <a:cubicBezTo>
                    <a:pt x="196" y="380"/>
                    <a:pt x="186" y="334"/>
                    <a:pt x="175" y="287"/>
                  </a:cubicBezTo>
                  <a:close/>
                  <a:moveTo>
                    <a:pt x="196" y="479"/>
                  </a:moveTo>
                  <a:cubicBezTo>
                    <a:pt x="180" y="483"/>
                    <a:pt x="165" y="486"/>
                    <a:pt x="149" y="490"/>
                  </a:cubicBezTo>
                  <a:cubicBezTo>
                    <a:pt x="160" y="528"/>
                    <a:pt x="170" y="564"/>
                    <a:pt x="181" y="602"/>
                  </a:cubicBezTo>
                  <a:cubicBezTo>
                    <a:pt x="198" y="598"/>
                    <a:pt x="213" y="594"/>
                    <a:pt x="230" y="590"/>
                  </a:cubicBezTo>
                  <a:cubicBezTo>
                    <a:pt x="218" y="552"/>
                    <a:pt x="208" y="516"/>
                    <a:pt x="196" y="479"/>
                  </a:cubicBezTo>
                  <a:close/>
                  <a:moveTo>
                    <a:pt x="688" y="271"/>
                  </a:moveTo>
                  <a:cubicBezTo>
                    <a:pt x="684" y="254"/>
                    <a:pt x="681" y="238"/>
                    <a:pt x="677" y="223"/>
                  </a:cubicBezTo>
                  <a:cubicBezTo>
                    <a:pt x="676" y="219"/>
                    <a:pt x="673" y="215"/>
                    <a:pt x="671" y="214"/>
                  </a:cubicBezTo>
                  <a:cubicBezTo>
                    <a:pt x="656" y="214"/>
                    <a:pt x="641" y="214"/>
                    <a:pt x="626" y="214"/>
                  </a:cubicBezTo>
                  <a:cubicBezTo>
                    <a:pt x="632" y="241"/>
                    <a:pt x="638" y="267"/>
                    <a:pt x="645" y="293"/>
                  </a:cubicBezTo>
                  <a:cubicBezTo>
                    <a:pt x="660" y="285"/>
                    <a:pt x="674" y="278"/>
                    <a:pt x="688" y="27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1" name="Freeform 74">
              <a:extLst>
                <a:ext uri="{FF2B5EF4-FFF2-40B4-BE49-F238E27FC236}">
                  <a16:creationId xmlns:a16="http://schemas.microsoft.com/office/drawing/2014/main" id="{A0429457-2DEC-8E9F-898F-6F988ACF470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5" y="4016375"/>
              <a:ext cx="134938" cy="14288"/>
            </a:xfrm>
            <a:custGeom>
              <a:avLst/>
              <a:gdLst>
                <a:gd name="T0" fmla="*/ 454 w 454"/>
                <a:gd name="T1" fmla="*/ 47 h 47"/>
                <a:gd name="T2" fmla="*/ 0 w 454"/>
                <a:gd name="T3" fmla="*/ 47 h 47"/>
                <a:gd name="T4" fmla="*/ 0 w 454"/>
                <a:gd name="T5" fmla="*/ 0 h 47"/>
                <a:gd name="T6" fmla="*/ 454 w 454"/>
                <a:gd name="T7" fmla="*/ 0 h 47"/>
                <a:gd name="T8" fmla="*/ 454 w 454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54" h="47">
                  <a:moveTo>
                    <a:pt x="454" y="47"/>
                  </a:moveTo>
                  <a:cubicBezTo>
                    <a:pt x="302" y="47"/>
                    <a:pt x="152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1" y="0"/>
                    <a:pt x="302" y="0"/>
                    <a:pt x="454" y="0"/>
                  </a:cubicBezTo>
                  <a:cubicBezTo>
                    <a:pt x="454" y="16"/>
                    <a:pt x="454" y="31"/>
                    <a:pt x="454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2" name="Freeform 75">
              <a:extLst>
                <a:ext uri="{FF2B5EF4-FFF2-40B4-BE49-F238E27FC236}">
                  <a16:creationId xmlns:a16="http://schemas.microsoft.com/office/drawing/2014/main" id="{D8EC89B2-5A26-44B1-BA8B-14D3F45567AE}"/>
                </a:ext>
              </a:extLst>
            </p:cNvPr>
            <p:cNvSpPr>
              <a:spLocks/>
            </p:cNvSpPr>
            <p:nvPr/>
          </p:nvSpPr>
          <p:spPr bwMode="auto">
            <a:xfrm>
              <a:off x="2803525" y="3987800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3" name="Freeform 76">
              <a:extLst>
                <a:ext uri="{FF2B5EF4-FFF2-40B4-BE49-F238E27FC236}">
                  <a16:creationId xmlns:a16="http://schemas.microsoft.com/office/drawing/2014/main" id="{B47191F2-9D37-6686-1FBC-D5CAB430A8A1}"/>
                </a:ext>
              </a:extLst>
            </p:cNvPr>
            <p:cNvSpPr>
              <a:spLocks/>
            </p:cNvSpPr>
            <p:nvPr/>
          </p:nvSpPr>
          <p:spPr bwMode="auto">
            <a:xfrm>
              <a:off x="2832100" y="39878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4" name="Freeform 77">
              <a:extLst>
                <a:ext uri="{FF2B5EF4-FFF2-40B4-BE49-F238E27FC236}">
                  <a16:creationId xmlns:a16="http://schemas.microsoft.com/office/drawing/2014/main" id="{F3C389C4-B876-7F65-B932-B57A408E40FA}"/>
                </a:ext>
              </a:extLst>
            </p:cNvPr>
            <p:cNvSpPr>
              <a:spLocks/>
            </p:cNvSpPr>
            <p:nvPr/>
          </p:nvSpPr>
          <p:spPr bwMode="auto">
            <a:xfrm>
              <a:off x="2860675" y="3987800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5" name="Freeform 78">
              <a:extLst>
                <a:ext uri="{FF2B5EF4-FFF2-40B4-BE49-F238E27FC236}">
                  <a16:creationId xmlns:a16="http://schemas.microsoft.com/office/drawing/2014/main" id="{9EF2F073-FE6C-0875-0180-87A580DF16FB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0" y="4284663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6" name="Freeform 79">
              <a:extLst>
                <a:ext uri="{FF2B5EF4-FFF2-40B4-BE49-F238E27FC236}">
                  <a16:creationId xmlns:a16="http://schemas.microsoft.com/office/drawing/2014/main" id="{E66D4638-F198-0563-863E-39EADA48CF35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0" y="4313238"/>
              <a:ext cx="12700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7" name="Freeform 80">
              <a:extLst>
                <a:ext uri="{FF2B5EF4-FFF2-40B4-BE49-F238E27FC236}">
                  <a16:creationId xmlns:a16="http://schemas.microsoft.com/office/drawing/2014/main" id="{68B38256-8041-7AFD-596E-4EEA2D52116B}"/>
                </a:ext>
              </a:extLst>
            </p:cNvPr>
            <p:cNvSpPr>
              <a:spLocks/>
            </p:cNvSpPr>
            <p:nvPr/>
          </p:nvSpPr>
          <p:spPr bwMode="auto">
            <a:xfrm>
              <a:off x="2895600" y="4341813"/>
              <a:ext cx="14288" cy="12700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2" y="46"/>
                    <a:pt x="17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8" name="Freeform 81">
              <a:extLst>
                <a:ext uri="{FF2B5EF4-FFF2-40B4-BE49-F238E27FC236}">
                  <a16:creationId xmlns:a16="http://schemas.microsoft.com/office/drawing/2014/main" id="{CE8AED6E-63CC-9183-EA3D-7FE9881725B6}"/>
                </a:ext>
              </a:extLst>
            </p:cNvPr>
            <p:cNvSpPr>
              <a:spLocks/>
            </p:cNvSpPr>
            <p:nvPr/>
          </p:nvSpPr>
          <p:spPr bwMode="auto">
            <a:xfrm>
              <a:off x="2924175" y="4341813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39" name="Freeform 82">
              <a:extLst>
                <a:ext uri="{FF2B5EF4-FFF2-40B4-BE49-F238E27FC236}">
                  <a16:creationId xmlns:a16="http://schemas.microsoft.com/office/drawing/2014/main" id="{8B55A3B8-7D16-FEC6-86A0-C4A708E99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2952750" y="4341813"/>
              <a:ext cx="12700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0" name="Group 639">
            <a:extLst>
              <a:ext uri="{FF2B5EF4-FFF2-40B4-BE49-F238E27FC236}">
                <a16:creationId xmlns:a16="http://schemas.microsoft.com/office/drawing/2014/main" id="{7A4C3E5F-0DEF-493D-3A6D-A996B1CB804B}"/>
              </a:ext>
            </a:extLst>
          </p:cNvPr>
          <p:cNvGrpSpPr/>
          <p:nvPr/>
        </p:nvGrpSpPr>
        <p:grpSpPr>
          <a:xfrm>
            <a:off x="4923588" y="5639589"/>
            <a:ext cx="447675" cy="447675"/>
            <a:chOff x="3240088" y="3946525"/>
            <a:chExt cx="447675" cy="447675"/>
          </a:xfrm>
          <a:solidFill>
            <a:srgbClr val="43266B"/>
          </a:solidFill>
        </p:grpSpPr>
        <p:sp>
          <p:nvSpPr>
            <p:cNvPr id="641" name="Freeform 83">
              <a:extLst>
                <a:ext uri="{FF2B5EF4-FFF2-40B4-BE49-F238E27FC236}">
                  <a16:creationId xmlns:a16="http://schemas.microsoft.com/office/drawing/2014/main" id="{3D780D8F-CB6A-E8F0-8B2A-6B436F56DE6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40088" y="3946525"/>
              <a:ext cx="447675" cy="447675"/>
            </a:xfrm>
            <a:custGeom>
              <a:avLst/>
              <a:gdLst>
                <a:gd name="T0" fmla="*/ 412 w 1519"/>
                <a:gd name="T1" fmla="*/ 1376 h 1520"/>
                <a:gd name="T2" fmla="*/ 13 w 1519"/>
                <a:gd name="T3" fmla="*/ 1413 h 1520"/>
                <a:gd name="T4" fmla="*/ 339 w 1519"/>
                <a:gd name="T5" fmla="*/ 884 h 1520"/>
                <a:gd name="T6" fmla="*/ 242 w 1519"/>
                <a:gd name="T7" fmla="*/ 692 h 1520"/>
                <a:gd name="T8" fmla="*/ 104 w 1519"/>
                <a:gd name="T9" fmla="*/ 411 h 1520"/>
                <a:gd name="T10" fmla="*/ 570 w 1519"/>
                <a:gd name="T11" fmla="*/ 240 h 1520"/>
                <a:gd name="T12" fmla="*/ 896 w 1519"/>
                <a:gd name="T13" fmla="*/ 344 h 1520"/>
                <a:gd name="T14" fmla="*/ 1172 w 1519"/>
                <a:gd name="T15" fmla="*/ 616 h 1520"/>
                <a:gd name="T16" fmla="*/ 1230 w 1519"/>
                <a:gd name="T17" fmla="*/ 740 h 1520"/>
                <a:gd name="T18" fmla="*/ 1343 w 1519"/>
                <a:gd name="T19" fmla="*/ 787 h 1520"/>
                <a:gd name="T20" fmla="*/ 1449 w 1519"/>
                <a:gd name="T21" fmla="*/ 1004 h 1520"/>
                <a:gd name="T22" fmla="*/ 1403 w 1519"/>
                <a:gd name="T23" fmla="*/ 1176 h 1520"/>
                <a:gd name="T24" fmla="*/ 1313 w 1519"/>
                <a:gd name="T25" fmla="*/ 1333 h 1520"/>
                <a:gd name="T26" fmla="*/ 1228 w 1519"/>
                <a:gd name="T27" fmla="*/ 1411 h 1520"/>
                <a:gd name="T28" fmla="*/ 1002 w 1519"/>
                <a:gd name="T29" fmla="*/ 1334 h 1520"/>
                <a:gd name="T30" fmla="*/ 885 w 1519"/>
                <a:gd name="T31" fmla="*/ 1419 h 1520"/>
                <a:gd name="T32" fmla="*/ 573 w 1519"/>
                <a:gd name="T33" fmla="*/ 1296 h 1520"/>
                <a:gd name="T34" fmla="*/ 501 w 1519"/>
                <a:gd name="T35" fmla="*/ 268 h 1520"/>
                <a:gd name="T36" fmla="*/ 166 w 1519"/>
                <a:gd name="T37" fmla="*/ 405 h 1520"/>
                <a:gd name="T38" fmla="*/ 244 w 1519"/>
                <a:gd name="T39" fmla="*/ 529 h 1520"/>
                <a:gd name="T40" fmla="*/ 794 w 1519"/>
                <a:gd name="T41" fmla="*/ 644 h 1520"/>
                <a:gd name="T42" fmla="*/ 729 w 1519"/>
                <a:gd name="T43" fmla="*/ 553 h 1520"/>
                <a:gd name="T44" fmla="*/ 750 w 1519"/>
                <a:gd name="T45" fmla="*/ 432 h 1520"/>
                <a:gd name="T46" fmla="*/ 532 w 1519"/>
                <a:gd name="T47" fmla="*/ 500 h 1520"/>
                <a:gd name="T48" fmla="*/ 412 w 1519"/>
                <a:gd name="T49" fmla="*/ 461 h 1520"/>
                <a:gd name="T50" fmla="*/ 1005 w 1519"/>
                <a:gd name="T51" fmla="*/ 1015 h 1520"/>
                <a:gd name="T52" fmla="*/ 795 w 1519"/>
                <a:gd name="T53" fmla="*/ 382 h 1520"/>
                <a:gd name="T54" fmla="*/ 818 w 1519"/>
                <a:gd name="T55" fmla="*/ 689 h 1520"/>
                <a:gd name="T56" fmla="*/ 678 w 1519"/>
                <a:gd name="T57" fmla="*/ 755 h 1520"/>
                <a:gd name="T58" fmla="*/ 893 w 1519"/>
                <a:gd name="T59" fmla="*/ 932 h 1520"/>
                <a:gd name="T60" fmla="*/ 700 w 1519"/>
                <a:gd name="T61" fmla="*/ 980 h 1520"/>
                <a:gd name="T62" fmla="*/ 885 w 1519"/>
                <a:gd name="T63" fmla="*/ 1172 h 1520"/>
                <a:gd name="T64" fmla="*/ 612 w 1519"/>
                <a:gd name="T65" fmla="*/ 1165 h 1520"/>
                <a:gd name="T66" fmla="*/ 701 w 1519"/>
                <a:gd name="T67" fmla="*/ 1028 h 1520"/>
                <a:gd name="T68" fmla="*/ 685 w 1519"/>
                <a:gd name="T69" fmla="*/ 884 h 1520"/>
                <a:gd name="T70" fmla="*/ 711 w 1519"/>
                <a:gd name="T71" fmla="*/ 836 h 1520"/>
                <a:gd name="T72" fmla="*/ 990 w 1519"/>
                <a:gd name="T73" fmla="*/ 1099 h 1520"/>
                <a:gd name="T74" fmla="*/ 943 w 1519"/>
                <a:gd name="T75" fmla="*/ 1268 h 1520"/>
                <a:gd name="T76" fmla="*/ 1181 w 1519"/>
                <a:gd name="T77" fmla="*/ 1363 h 1520"/>
                <a:gd name="T78" fmla="*/ 1358 w 1519"/>
                <a:gd name="T79" fmla="*/ 1159 h 1520"/>
                <a:gd name="T80" fmla="*/ 1377 w 1519"/>
                <a:gd name="T81" fmla="*/ 890 h 1520"/>
                <a:gd name="T82" fmla="*/ 1155 w 1519"/>
                <a:gd name="T83" fmla="*/ 907 h 1520"/>
                <a:gd name="T84" fmla="*/ 1171 w 1519"/>
                <a:gd name="T85" fmla="*/ 139 h 1520"/>
                <a:gd name="T86" fmla="*/ 1171 w 1519"/>
                <a:gd name="T87" fmla="*/ 139 h 1520"/>
                <a:gd name="T88" fmla="*/ 104 w 1519"/>
                <a:gd name="T89" fmla="*/ 1332 h 1520"/>
                <a:gd name="T90" fmla="*/ 268 w 1519"/>
                <a:gd name="T91" fmla="*/ 1205 h 1520"/>
                <a:gd name="T92" fmla="*/ 268 w 1519"/>
                <a:gd name="T93" fmla="*/ 1205 h 1520"/>
                <a:gd name="T94" fmla="*/ 309 w 1519"/>
                <a:gd name="T95" fmla="*/ 1246 h 1520"/>
                <a:gd name="T96" fmla="*/ 1113 w 1519"/>
                <a:gd name="T97" fmla="*/ 970 h 1520"/>
                <a:gd name="T98" fmla="*/ 1211 w 1519"/>
                <a:gd name="T99" fmla="*/ 1183 h 1520"/>
                <a:gd name="T100" fmla="*/ 1036 w 1519"/>
                <a:gd name="T101" fmla="*/ 439 h 1520"/>
                <a:gd name="T102" fmla="*/ 1182 w 1519"/>
                <a:gd name="T103" fmla="*/ 371 h 1520"/>
                <a:gd name="T104" fmla="*/ 1338 w 1519"/>
                <a:gd name="T105" fmla="*/ 382 h 1520"/>
                <a:gd name="T106" fmla="*/ 1338 w 1519"/>
                <a:gd name="T107" fmla="*/ 382 h 1520"/>
                <a:gd name="T108" fmla="*/ 636 w 1519"/>
                <a:gd name="T109" fmla="*/ 1268 h 1520"/>
                <a:gd name="T110" fmla="*/ 752 w 1519"/>
                <a:gd name="T111" fmla="*/ 1220 h 1520"/>
                <a:gd name="T112" fmla="*/ 865 w 1519"/>
                <a:gd name="T113" fmla="*/ 1316 h 1520"/>
                <a:gd name="T114" fmla="*/ 749 w 1519"/>
                <a:gd name="T115" fmla="*/ 1364 h 1520"/>
                <a:gd name="T116" fmla="*/ 666 w 1519"/>
                <a:gd name="T117" fmla="*/ 1413 h 1520"/>
                <a:gd name="T118" fmla="*/ 137 w 1519"/>
                <a:gd name="T119" fmla="*/ 1436 h 15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519" h="1520">
                  <a:moveTo>
                    <a:pt x="573" y="1296"/>
                  </a:moveTo>
                  <a:cubicBezTo>
                    <a:pt x="566" y="1273"/>
                    <a:pt x="560" y="1254"/>
                    <a:pt x="554" y="1234"/>
                  </a:cubicBezTo>
                  <a:cubicBezTo>
                    <a:pt x="552" y="1236"/>
                    <a:pt x="548" y="1240"/>
                    <a:pt x="545" y="1243"/>
                  </a:cubicBezTo>
                  <a:cubicBezTo>
                    <a:pt x="501" y="1287"/>
                    <a:pt x="457" y="1332"/>
                    <a:pt x="412" y="1376"/>
                  </a:cubicBezTo>
                  <a:cubicBezTo>
                    <a:pt x="406" y="1381"/>
                    <a:pt x="399" y="1386"/>
                    <a:pt x="391" y="1389"/>
                  </a:cubicBezTo>
                  <a:cubicBezTo>
                    <a:pt x="293" y="1427"/>
                    <a:pt x="195" y="1465"/>
                    <a:pt x="96" y="1502"/>
                  </a:cubicBezTo>
                  <a:cubicBezTo>
                    <a:pt x="49" y="1520"/>
                    <a:pt x="3" y="1488"/>
                    <a:pt x="6" y="1439"/>
                  </a:cubicBezTo>
                  <a:cubicBezTo>
                    <a:pt x="7" y="1431"/>
                    <a:pt x="10" y="1422"/>
                    <a:pt x="13" y="1413"/>
                  </a:cubicBezTo>
                  <a:cubicBezTo>
                    <a:pt x="50" y="1317"/>
                    <a:pt x="87" y="1221"/>
                    <a:pt x="124" y="1124"/>
                  </a:cubicBezTo>
                  <a:cubicBezTo>
                    <a:pt x="128" y="1115"/>
                    <a:pt x="134" y="1107"/>
                    <a:pt x="141" y="1100"/>
                  </a:cubicBezTo>
                  <a:cubicBezTo>
                    <a:pt x="205" y="1035"/>
                    <a:pt x="269" y="971"/>
                    <a:pt x="333" y="907"/>
                  </a:cubicBezTo>
                  <a:cubicBezTo>
                    <a:pt x="341" y="900"/>
                    <a:pt x="343" y="894"/>
                    <a:pt x="339" y="884"/>
                  </a:cubicBezTo>
                  <a:cubicBezTo>
                    <a:pt x="316" y="825"/>
                    <a:pt x="314" y="765"/>
                    <a:pt x="322" y="704"/>
                  </a:cubicBezTo>
                  <a:cubicBezTo>
                    <a:pt x="323" y="701"/>
                    <a:pt x="323" y="699"/>
                    <a:pt x="323" y="696"/>
                  </a:cubicBezTo>
                  <a:cubicBezTo>
                    <a:pt x="324" y="695"/>
                    <a:pt x="323" y="694"/>
                    <a:pt x="322" y="692"/>
                  </a:cubicBezTo>
                  <a:cubicBezTo>
                    <a:pt x="296" y="692"/>
                    <a:pt x="269" y="692"/>
                    <a:pt x="242" y="692"/>
                  </a:cubicBezTo>
                  <a:cubicBezTo>
                    <a:pt x="204" y="692"/>
                    <a:pt x="166" y="694"/>
                    <a:pt x="128" y="689"/>
                  </a:cubicBezTo>
                  <a:cubicBezTo>
                    <a:pt x="62" y="681"/>
                    <a:pt x="14" y="628"/>
                    <a:pt x="7" y="562"/>
                  </a:cubicBezTo>
                  <a:cubicBezTo>
                    <a:pt x="0" y="499"/>
                    <a:pt x="37" y="438"/>
                    <a:pt x="99" y="414"/>
                  </a:cubicBezTo>
                  <a:cubicBezTo>
                    <a:pt x="101" y="412"/>
                    <a:pt x="104" y="411"/>
                    <a:pt x="104" y="411"/>
                  </a:cubicBezTo>
                  <a:cubicBezTo>
                    <a:pt x="104" y="381"/>
                    <a:pt x="102" y="352"/>
                    <a:pt x="105" y="324"/>
                  </a:cubicBezTo>
                  <a:cubicBezTo>
                    <a:pt x="117" y="224"/>
                    <a:pt x="193" y="143"/>
                    <a:pt x="290" y="122"/>
                  </a:cubicBezTo>
                  <a:cubicBezTo>
                    <a:pt x="391" y="100"/>
                    <a:pt x="492" y="143"/>
                    <a:pt x="545" y="230"/>
                  </a:cubicBezTo>
                  <a:cubicBezTo>
                    <a:pt x="552" y="241"/>
                    <a:pt x="557" y="242"/>
                    <a:pt x="570" y="240"/>
                  </a:cubicBezTo>
                  <a:cubicBezTo>
                    <a:pt x="651" y="226"/>
                    <a:pt x="717" y="254"/>
                    <a:pt x="765" y="321"/>
                  </a:cubicBezTo>
                  <a:cubicBezTo>
                    <a:pt x="771" y="330"/>
                    <a:pt x="778" y="333"/>
                    <a:pt x="788" y="335"/>
                  </a:cubicBezTo>
                  <a:cubicBezTo>
                    <a:pt x="816" y="339"/>
                    <a:pt x="845" y="344"/>
                    <a:pt x="873" y="351"/>
                  </a:cubicBezTo>
                  <a:cubicBezTo>
                    <a:pt x="884" y="353"/>
                    <a:pt x="889" y="351"/>
                    <a:pt x="896" y="344"/>
                  </a:cubicBezTo>
                  <a:cubicBezTo>
                    <a:pt x="985" y="255"/>
                    <a:pt x="1073" y="166"/>
                    <a:pt x="1162" y="78"/>
                  </a:cubicBezTo>
                  <a:cubicBezTo>
                    <a:pt x="1234" y="6"/>
                    <a:pt x="1344" y="0"/>
                    <a:pt x="1422" y="63"/>
                  </a:cubicBezTo>
                  <a:cubicBezTo>
                    <a:pt x="1512" y="136"/>
                    <a:pt x="1519" y="268"/>
                    <a:pt x="1436" y="352"/>
                  </a:cubicBezTo>
                  <a:cubicBezTo>
                    <a:pt x="1349" y="440"/>
                    <a:pt x="1260" y="528"/>
                    <a:pt x="1172" y="616"/>
                  </a:cubicBezTo>
                  <a:cubicBezTo>
                    <a:pt x="1163" y="625"/>
                    <a:pt x="1161" y="633"/>
                    <a:pt x="1164" y="645"/>
                  </a:cubicBezTo>
                  <a:cubicBezTo>
                    <a:pt x="1171" y="672"/>
                    <a:pt x="1175" y="699"/>
                    <a:pt x="1179" y="726"/>
                  </a:cubicBezTo>
                  <a:cubicBezTo>
                    <a:pt x="1180" y="730"/>
                    <a:pt x="1181" y="735"/>
                    <a:pt x="1182" y="740"/>
                  </a:cubicBezTo>
                  <a:cubicBezTo>
                    <a:pt x="1198" y="740"/>
                    <a:pt x="1213" y="740"/>
                    <a:pt x="1230" y="740"/>
                  </a:cubicBezTo>
                  <a:cubicBezTo>
                    <a:pt x="1230" y="757"/>
                    <a:pt x="1230" y="772"/>
                    <a:pt x="1230" y="787"/>
                  </a:cubicBezTo>
                  <a:cubicBezTo>
                    <a:pt x="1230" y="808"/>
                    <a:pt x="1239" y="823"/>
                    <a:pt x="1258" y="831"/>
                  </a:cubicBezTo>
                  <a:cubicBezTo>
                    <a:pt x="1277" y="840"/>
                    <a:pt x="1295" y="836"/>
                    <a:pt x="1310" y="821"/>
                  </a:cubicBezTo>
                  <a:cubicBezTo>
                    <a:pt x="1322" y="810"/>
                    <a:pt x="1332" y="798"/>
                    <a:pt x="1343" y="787"/>
                  </a:cubicBezTo>
                  <a:cubicBezTo>
                    <a:pt x="1378" y="822"/>
                    <a:pt x="1411" y="856"/>
                    <a:pt x="1448" y="892"/>
                  </a:cubicBezTo>
                  <a:cubicBezTo>
                    <a:pt x="1437" y="901"/>
                    <a:pt x="1426" y="911"/>
                    <a:pt x="1415" y="921"/>
                  </a:cubicBezTo>
                  <a:cubicBezTo>
                    <a:pt x="1398" y="938"/>
                    <a:pt x="1394" y="956"/>
                    <a:pt x="1402" y="975"/>
                  </a:cubicBezTo>
                  <a:cubicBezTo>
                    <a:pt x="1411" y="995"/>
                    <a:pt x="1427" y="1004"/>
                    <a:pt x="1449" y="1004"/>
                  </a:cubicBezTo>
                  <a:cubicBezTo>
                    <a:pt x="1464" y="1004"/>
                    <a:pt x="1478" y="1004"/>
                    <a:pt x="1493" y="1004"/>
                  </a:cubicBezTo>
                  <a:cubicBezTo>
                    <a:pt x="1493" y="1052"/>
                    <a:pt x="1493" y="1099"/>
                    <a:pt x="1493" y="1148"/>
                  </a:cubicBezTo>
                  <a:cubicBezTo>
                    <a:pt x="1479" y="1148"/>
                    <a:pt x="1465" y="1148"/>
                    <a:pt x="1451" y="1148"/>
                  </a:cubicBezTo>
                  <a:cubicBezTo>
                    <a:pt x="1429" y="1147"/>
                    <a:pt x="1412" y="1155"/>
                    <a:pt x="1403" y="1176"/>
                  </a:cubicBezTo>
                  <a:cubicBezTo>
                    <a:pt x="1393" y="1198"/>
                    <a:pt x="1399" y="1216"/>
                    <a:pt x="1416" y="1232"/>
                  </a:cubicBezTo>
                  <a:cubicBezTo>
                    <a:pt x="1426" y="1242"/>
                    <a:pt x="1436" y="1251"/>
                    <a:pt x="1445" y="1259"/>
                  </a:cubicBezTo>
                  <a:cubicBezTo>
                    <a:pt x="1410" y="1294"/>
                    <a:pt x="1377" y="1328"/>
                    <a:pt x="1341" y="1364"/>
                  </a:cubicBezTo>
                  <a:cubicBezTo>
                    <a:pt x="1333" y="1355"/>
                    <a:pt x="1323" y="1343"/>
                    <a:pt x="1313" y="1333"/>
                  </a:cubicBezTo>
                  <a:cubicBezTo>
                    <a:pt x="1298" y="1317"/>
                    <a:pt x="1280" y="1312"/>
                    <a:pt x="1260" y="1320"/>
                  </a:cubicBezTo>
                  <a:cubicBezTo>
                    <a:pt x="1240" y="1327"/>
                    <a:pt x="1230" y="1344"/>
                    <a:pt x="1230" y="1367"/>
                  </a:cubicBezTo>
                  <a:cubicBezTo>
                    <a:pt x="1230" y="1381"/>
                    <a:pt x="1230" y="1394"/>
                    <a:pt x="1230" y="1408"/>
                  </a:cubicBezTo>
                  <a:cubicBezTo>
                    <a:pt x="1230" y="1409"/>
                    <a:pt x="1229" y="1410"/>
                    <a:pt x="1228" y="1411"/>
                  </a:cubicBezTo>
                  <a:cubicBezTo>
                    <a:pt x="1182" y="1411"/>
                    <a:pt x="1135" y="1411"/>
                    <a:pt x="1086" y="1411"/>
                  </a:cubicBezTo>
                  <a:cubicBezTo>
                    <a:pt x="1086" y="1397"/>
                    <a:pt x="1086" y="1383"/>
                    <a:pt x="1086" y="1369"/>
                  </a:cubicBezTo>
                  <a:cubicBezTo>
                    <a:pt x="1087" y="1346"/>
                    <a:pt x="1078" y="1329"/>
                    <a:pt x="1057" y="1320"/>
                  </a:cubicBezTo>
                  <a:cubicBezTo>
                    <a:pt x="1036" y="1311"/>
                    <a:pt x="1018" y="1317"/>
                    <a:pt x="1002" y="1334"/>
                  </a:cubicBezTo>
                  <a:cubicBezTo>
                    <a:pt x="992" y="1344"/>
                    <a:pt x="983" y="1354"/>
                    <a:pt x="972" y="1366"/>
                  </a:cubicBezTo>
                  <a:cubicBezTo>
                    <a:pt x="962" y="1355"/>
                    <a:pt x="954" y="1346"/>
                    <a:pt x="943" y="1333"/>
                  </a:cubicBezTo>
                  <a:cubicBezTo>
                    <a:pt x="940" y="1372"/>
                    <a:pt x="924" y="1396"/>
                    <a:pt x="892" y="1409"/>
                  </a:cubicBezTo>
                  <a:cubicBezTo>
                    <a:pt x="889" y="1410"/>
                    <a:pt x="886" y="1415"/>
                    <a:pt x="885" y="1419"/>
                  </a:cubicBezTo>
                  <a:cubicBezTo>
                    <a:pt x="857" y="1476"/>
                    <a:pt x="813" y="1507"/>
                    <a:pt x="750" y="1507"/>
                  </a:cubicBezTo>
                  <a:cubicBezTo>
                    <a:pt x="687" y="1507"/>
                    <a:pt x="642" y="1476"/>
                    <a:pt x="615" y="1419"/>
                  </a:cubicBezTo>
                  <a:cubicBezTo>
                    <a:pt x="613" y="1415"/>
                    <a:pt x="610" y="1410"/>
                    <a:pt x="607" y="1408"/>
                  </a:cubicBezTo>
                  <a:cubicBezTo>
                    <a:pt x="555" y="1380"/>
                    <a:pt x="544" y="1342"/>
                    <a:pt x="573" y="1296"/>
                  </a:cubicBezTo>
                  <a:close/>
                  <a:moveTo>
                    <a:pt x="343" y="499"/>
                  </a:moveTo>
                  <a:cubicBezTo>
                    <a:pt x="341" y="462"/>
                    <a:pt x="366" y="426"/>
                    <a:pt x="403" y="410"/>
                  </a:cubicBezTo>
                  <a:cubicBezTo>
                    <a:pt x="409" y="408"/>
                    <a:pt x="415" y="402"/>
                    <a:pt x="416" y="397"/>
                  </a:cubicBezTo>
                  <a:cubicBezTo>
                    <a:pt x="426" y="342"/>
                    <a:pt x="454" y="299"/>
                    <a:pt x="501" y="268"/>
                  </a:cubicBezTo>
                  <a:cubicBezTo>
                    <a:pt x="503" y="266"/>
                    <a:pt x="506" y="264"/>
                    <a:pt x="508" y="262"/>
                  </a:cubicBezTo>
                  <a:cubicBezTo>
                    <a:pt x="480" y="209"/>
                    <a:pt x="428" y="175"/>
                    <a:pt x="365" y="165"/>
                  </a:cubicBezTo>
                  <a:cubicBezTo>
                    <a:pt x="239" y="147"/>
                    <a:pt x="125" y="270"/>
                    <a:pt x="154" y="394"/>
                  </a:cubicBezTo>
                  <a:cubicBezTo>
                    <a:pt x="155" y="402"/>
                    <a:pt x="159" y="404"/>
                    <a:pt x="166" y="405"/>
                  </a:cubicBezTo>
                  <a:cubicBezTo>
                    <a:pt x="180" y="408"/>
                    <a:pt x="194" y="411"/>
                    <a:pt x="207" y="416"/>
                  </a:cubicBezTo>
                  <a:cubicBezTo>
                    <a:pt x="260" y="438"/>
                    <a:pt x="297" y="496"/>
                    <a:pt x="293" y="547"/>
                  </a:cubicBezTo>
                  <a:cubicBezTo>
                    <a:pt x="277" y="547"/>
                    <a:pt x="262" y="547"/>
                    <a:pt x="247" y="547"/>
                  </a:cubicBezTo>
                  <a:cubicBezTo>
                    <a:pt x="246" y="541"/>
                    <a:pt x="245" y="535"/>
                    <a:pt x="244" y="529"/>
                  </a:cubicBezTo>
                  <a:cubicBezTo>
                    <a:pt x="233" y="480"/>
                    <a:pt x="188" y="447"/>
                    <a:pt x="139" y="453"/>
                  </a:cubicBezTo>
                  <a:cubicBezTo>
                    <a:pt x="88" y="459"/>
                    <a:pt x="52" y="503"/>
                    <a:pt x="54" y="554"/>
                  </a:cubicBezTo>
                  <a:cubicBezTo>
                    <a:pt x="57" y="605"/>
                    <a:pt x="99" y="644"/>
                    <a:pt x="153" y="644"/>
                  </a:cubicBezTo>
                  <a:cubicBezTo>
                    <a:pt x="367" y="644"/>
                    <a:pt x="580" y="644"/>
                    <a:pt x="794" y="644"/>
                  </a:cubicBezTo>
                  <a:cubicBezTo>
                    <a:pt x="797" y="644"/>
                    <a:pt x="800" y="644"/>
                    <a:pt x="803" y="644"/>
                  </a:cubicBezTo>
                  <a:cubicBezTo>
                    <a:pt x="839" y="641"/>
                    <a:pt x="868" y="611"/>
                    <a:pt x="870" y="575"/>
                  </a:cubicBezTo>
                  <a:cubicBezTo>
                    <a:pt x="871" y="538"/>
                    <a:pt x="845" y="506"/>
                    <a:pt x="808" y="501"/>
                  </a:cubicBezTo>
                  <a:cubicBezTo>
                    <a:pt x="773" y="495"/>
                    <a:pt x="738" y="518"/>
                    <a:pt x="729" y="553"/>
                  </a:cubicBezTo>
                  <a:cubicBezTo>
                    <a:pt x="727" y="559"/>
                    <a:pt x="726" y="565"/>
                    <a:pt x="725" y="571"/>
                  </a:cubicBezTo>
                  <a:cubicBezTo>
                    <a:pt x="709" y="571"/>
                    <a:pt x="694" y="571"/>
                    <a:pt x="678" y="571"/>
                  </a:cubicBezTo>
                  <a:cubicBezTo>
                    <a:pt x="680" y="531"/>
                    <a:pt x="695" y="498"/>
                    <a:pt x="727" y="477"/>
                  </a:cubicBezTo>
                  <a:cubicBezTo>
                    <a:pt x="745" y="465"/>
                    <a:pt x="749" y="451"/>
                    <a:pt x="750" y="432"/>
                  </a:cubicBezTo>
                  <a:cubicBezTo>
                    <a:pt x="752" y="358"/>
                    <a:pt x="699" y="296"/>
                    <a:pt x="623" y="285"/>
                  </a:cubicBezTo>
                  <a:cubicBezTo>
                    <a:pt x="554" y="275"/>
                    <a:pt x="486" y="322"/>
                    <a:pt x="467" y="392"/>
                  </a:cubicBezTo>
                  <a:cubicBezTo>
                    <a:pt x="464" y="403"/>
                    <a:pt x="465" y="408"/>
                    <a:pt x="477" y="413"/>
                  </a:cubicBezTo>
                  <a:cubicBezTo>
                    <a:pt x="513" y="428"/>
                    <a:pt x="536" y="465"/>
                    <a:pt x="532" y="500"/>
                  </a:cubicBezTo>
                  <a:cubicBezTo>
                    <a:pt x="525" y="500"/>
                    <a:pt x="518" y="500"/>
                    <a:pt x="510" y="500"/>
                  </a:cubicBezTo>
                  <a:cubicBezTo>
                    <a:pt x="502" y="500"/>
                    <a:pt x="495" y="500"/>
                    <a:pt x="487" y="500"/>
                  </a:cubicBezTo>
                  <a:cubicBezTo>
                    <a:pt x="481" y="470"/>
                    <a:pt x="465" y="453"/>
                    <a:pt x="441" y="453"/>
                  </a:cubicBezTo>
                  <a:cubicBezTo>
                    <a:pt x="432" y="452"/>
                    <a:pt x="419" y="455"/>
                    <a:pt x="412" y="461"/>
                  </a:cubicBezTo>
                  <a:cubicBezTo>
                    <a:pt x="401" y="471"/>
                    <a:pt x="394" y="485"/>
                    <a:pt x="384" y="499"/>
                  </a:cubicBezTo>
                  <a:cubicBezTo>
                    <a:pt x="373" y="499"/>
                    <a:pt x="358" y="499"/>
                    <a:pt x="343" y="499"/>
                  </a:cubicBezTo>
                  <a:close/>
                  <a:moveTo>
                    <a:pt x="885" y="1172"/>
                  </a:moveTo>
                  <a:cubicBezTo>
                    <a:pt x="910" y="1109"/>
                    <a:pt x="957" y="1061"/>
                    <a:pt x="1005" y="1015"/>
                  </a:cubicBezTo>
                  <a:cubicBezTo>
                    <a:pt x="1020" y="1000"/>
                    <a:pt x="1035" y="985"/>
                    <a:pt x="1050" y="969"/>
                  </a:cubicBezTo>
                  <a:cubicBezTo>
                    <a:pt x="1100" y="917"/>
                    <a:pt x="1131" y="855"/>
                    <a:pt x="1134" y="782"/>
                  </a:cubicBezTo>
                  <a:cubicBezTo>
                    <a:pt x="1141" y="606"/>
                    <a:pt x="1029" y="448"/>
                    <a:pt x="861" y="397"/>
                  </a:cubicBezTo>
                  <a:cubicBezTo>
                    <a:pt x="839" y="390"/>
                    <a:pt x="816" y="387"/>
                    <a:pt x="795" y="382"/>
                  </a:cubicBezTo>
                  <a:cubicBezTo>
                    <a:pt x="796" y="407"/>
                    <a:pt x="797" y="429"/>
                    <a:pt x="799" y="452"/>
                  </a:cubicBezTo>
                  <a:cubicBezTo>
                    <a:pt x="801" y="452"/>
                    <a:pt x="803" y="452"/>
                    <a:pt x="806" y="452"/>
                  </a:cubicBezTo>
                  <a:cubicBezTo>
                    <a:pt x="867" y="457"/>
                    <a:pt x="915" y="506"/>
                    <a:pt x="918" y="565"/>
                  </a:cubicBezTo>
                  <a:cubicBezTo>
                    <a:pt x="921" y="627"/>
                    <a:pt x="879" y="680"/>
                    <a:pt x="818" y="689"/>
                  </a:cubicBezTo>
                  <a:cubicBezTo>
                    <a:pt x="789" y="694"/>
                    <a:pt x="760" y="691"/>
                    <a:pt x="731" y="692"/>
                  </a:cubicBezTo>
                  <a:cubicBezTo>
                    <a:pt x="714" y="692"/>
                    <a:pt x="696" y="692"/>
                    <a:pt x="680" y="692"/>
                  </a:cubicBezTo>
                  <a:cubicBezTo>
                    <a:pt x="679" y="695"/>
                    <a:pt x="678" y="696"/>
                    <a:pt x="678" y="697"/>
                  </a:cubicBezTo>
                  <a:cubicBezTo>
                    <a:pt x="678" y="716"/>
                    <a:pt x="678" y="736"/>
                    <a:pt x="678" y="755"/>
                  </a:cubicBezTo>
                  <a:cubicBezTo>
                    <a:pt x="678" y="781"/>
                    <a:pt x="686" y="788"/>
                    <a:pt x="711" y="788"/>
                  </a:cubicBezTo>
                  <a:cubicBezTo>
                    <a:pt x="772" y="788"/>
                    <a:pt x="832" y="788"/>
                    <a:pt x="893" y="788"/>
                  </a:cubicBezTo>
                  <a:cubicBezTo>
                    <a:pt x="926" y="788"/>
                    <a:pt x="954" y="809"/>
                    <a:pt x="963" y="839"/>
                  </a:cubicBezTo>
                  <a:cubicBezTo>
                    <a:pt x="977" y="885"/>
                    <a:pt x="943" y="932"/>
                    <a:pt x="893" y="932"/>
                  </a:cubicBezTo>
                  <a:cubicBezTo>
                    <a:pt x="815" y="932"/>
                    <a:pt x="736" y="932"/>
                    <a:pt x="658" y="932"/>
                  </a:cubicBezTo>
                  <a:cubicBezTo>
                    <a:pt x="641" y="932"/>
                    <a:pt x="630" y="942"/>
                    <a:pt x="630" y="957"/>
                  </a:cubicBezTo>
                  <a:cubicBezTo>
                    <a:pt x="630" y="971"/>
                    <a:pt x="641" y="980"/>
                    <a:pt x="658" y="980"/>
                  </a:cubicBezTo>
                  <a:cubicBezTo>
                    <a:pt x="672" y="980"/>
                    <a:pt x="686" y="980"/>
                    <a:pt x="700" y="980"/>
                  </a:cubicBezTo>
                  <a:cubicBezTo>
                    <a:pt x="743" y="980"/>
                    <a:pt x="774" y="1011"/>
                    <a:pt x="774" y="1055"/>
                  </a:cubicBezTo>
                  <a:cubicBezTo>
                    <a:pt x="774" y="1089"/>
                    <a:pt x="774" y="1123"/>
                    <a:pt x="774" y="1157"/>
                  </a:cubicBezTo>
                  <a:cubicBezTo>
                    <a:pt x="774" y="1162"/>
                    <a:pt x="774" y="1167"/>
                    <a:pt x="775" y="1172"/>
                  </a:cubicBezTo>
                  <a:cubicBezTo>
                    <a:pt x="812" y="1172"/>
                    <a:pt x="848" y="1172"/>
                    <a:pt x="885" y="1172"/>
                  </a:cubicBezTo>
                  <a:close/>
                  <a:moveTo>
                    <a:pt x="373" y="693"/>
                  </a:moveTo>
                  <a:cubicBezTo>
                    <a:pt x="355" y="787"/>
                    <a:pt x="368" y="873"/>
                    <a:pt x="431" y="947"/>
                  </a:cubicBezTo>
                  <a:cubicBezTo>
                    <a:pt x="459" y="980"/>
                    <a:pt x="491" y="1010"/>
                    <a:pt x="522" y="1041"/>
                  </a:cubicBezTo>
                  <a:cubicBezTo>
                    <a:pt x="558" y="1078"/>
                    <a:pt x="591" y="1117"/>
                    <a:pt x="612" y="1165"/>
                  </a:cubicBezTo>
                  <a:cubicBezTo>
                    <a:pt x="614" y="1168"/>
                    <a:pt x="618" y="1172"/>
                    <a:pt x="622" y="1172"/>
                  </a:cubicBezTo>
                  <a:cubicBezTo>
                    <a:pt x="656" y="1173"/>
                    <a:pt x="690" y="1172"/>
                    <a:pt x="726" y="1172"/>
                  </a:cubicBezTo>
                  <a:cubicBezTo>
                    <a:pt x="726" y="1130"/>
                    <a:pt x="726" y="1090"/>
                    <a:pt x="725" y="1049"/>
                  </a:cubicBezTo>
                  <a:cubicBezTo>
                    <a:pt x="725" y="1036"/>
                    <a:pt x="715" y="1028"/>
                    <a:pt x="701" y="1028"/>
                  </a:cubicBezTo>
                  <a:cubicBezTo>
                    <a:pt x="685" y="1028"/>
                    <a:pt x="669" y="1028"/>
                    <a:pt x="653" y="1028"/>
                  </a:cubicBezTo>
                  <a:cubicBezTo>
                    <a:pt x="613" y="1027"/>
                    <a:pt x="582" y="995"/>
                    <a:pt x="582" y="955"/>
                  </a:cubicBezTo>
                  <a:cubicBezTo>
                    <a:pt x="582" y="917"/>
                    <a:pt x="613" y="885"/>
                    <a:pt x="652" y="884"/>
                  </a:cubicBezTo>
                  <a:cubicBezTo>
                    <a:pt x="663" y="884"/>
                    <a:pt x="674" y="884"/>
                    <a:pt x="685" y="884"/>
                  </a:cubicBezTo>
                  <a:cubicBezTo>
                    <a:pt x="753" y="884"/>
                    <a:pt x="821" y="884"/>
                    <a:pt x="889" y="884"/>
                  </a:cubicBezTo>
                  <a:cubicBezTo>
                    <a:pt x="906" y="884"/>
                    <a:pt x="917" y="875"/>
                    <a:pt x="918" y="862"/>
                  </a:cubicBezTo>
                  <a:cubicBezTo>
                    <a:pt x="919" y="847"/>
                    <a:pt x="908" y="836"/>
                    <a:pt x="890" y="836"/>
                  </a:cubicBezTo>
                  <a:cubicBezTo>
                    <a:pt x="830" y="836"/>
                    <a:pt x="771" y="836"/>
                    <a:pt x="711" y="836"/>
                  </a:cubicBezTo>
                  <a:cubicBezTo>
                    <a:pt x="659" y="836"/>
                    <a:pt x="630" y="807"/>
                    <a:pt x="630" y="756"/>
                  </a:cubicBezTo>
                  <a:cubicBezTo>
                    <a:pt x="630" y="735"/>
                    <a:pt x="630" y="714"/>
                    <a:pt x="630" y="693"/>
                  </a:cubicBezTo>
                  <a:cubicBezTo>
                    <a:pt x="544" y="693"/>
                    <a:pt x="460" y="693"/>
                    <a:pt x="373" y="693"/>
                  </a:cubicBezTo>
                  <a:close/>
                  <a:moveTo>
                    <a:pt x="990" y="1099"/>
                  </a:moveTo>
                  <a:cubicBezTo>
                    <a:pt x="963" y="1128"/>
                    <a:pt x="942" y="1159"/>
                    <a:pt x="928" y="1195"/>
                  </a:cubicBezTo>
                  <a:cubicBezTo>
                    <a:pt x="927" y="1198"/>
                    <a:pt x="930" y="1204"/>
                    <a:pt x="932" y="1207"/>
                  </a:cubicBezTo>
                  <a:cubicBezTo>
                    <a:pt x="940" y="1223"/>
                    <a:pt x="944" y="1239"/>
                    <a:pt x="941" y="1256"/>
                  </a:cubicBezTo>
                  <a:cubicBezTo>
                    <a:pt x="940" y="1260"/>
                    <a:pt x="941" y="1265"/>
                    <a:pt x="943" y="1268"/>
                  </a:cubicBezTo>
                  <a:cubicBezTo>
                    <a:pt x="951" y="1278"/>
                    <a:pt x="961" y="1287"/>
                    <a:pt x="970" y="1297"/>
                  </a:cubicBezTo>
                  <a:cubicBezTo>
                    <a:pt x="1002" y="1269"/>
                    <a:pt x="1037" y="1260"/>
                    <a:pt x="1076" y="1276"/>
                  </a:cubicBezTo>
                  <a:cubicBezTo>
                    <a:pt x="1114" y="1292"/>
                    <a:pt x="1132" y="1323"/>
                    <a:pt x="1135" y="1363"/>
                  </a:cubicBezTo>
                  <a:cubicBezTo>
                    <a:pt x="1151" y="1363"/>
                    <a:pt x="1166" y="1363"/>
                    <a:pt x="1181" y="1363"/>
                  </a:cubicBezTo>
                  <a:cubicBezTo>
                    <a:pt x="1185" y="1321"/>
                    <a:pt x="1203" y="1291"/>
                    <a:pt x="1241" y="1276"/>
                  </a:cubicBezTo>
                  <a:cubicBezTo>
                    <a:pt x="1280" y="1260"/>
                    <a:pt x="1314" y="1269"/>
                    <a:pt x="1344" y="1295"/>
                  </a:cubicBezTo>
                  <a:cubicBezTo>
                    <a:pt x="1356" y="1284"/>
                    <a:pt x="1367" y="1274"/>
                    <a:pt x="1378" y="1263"/>
                  </a:cubicBezTo>
                  <a:cubicBezTo>
                    <a:pt x="1351" y="1232"/>
                    <a:pt x="1342" y="1197"/>
                    <a:pt x="1358" y="1159"/>
                  </a:cubicBezTo>
                  <a:cubicBezTo>
                    <a:pt x="1374" y="1120"/>
                    <a:pt x="1405" y="1102"/>
                    <a:pt x="1445" y="1099"/>
                  </a:cubicBezTo>
                  <a:cubicBezTo>
                    <a:pt x="1445" y="1083"/>
                    <a:pt x="1445" y="1068"/>
                    <a:pt x="1445" y="1053"/>
                  </a:cubicBezTo>
                  <a:cubicBezTo>
                    <a:pt x="1404" y="1049"/>
                    <a:pt x="1373" y="1031"/>
                    <a:pt x="1358" y="993"/>
                  </a:cubicBezTo>
                  <a:cubicBezTo>
                    <a:pt x="1342" y="954"/>
                    <a:pt x="1351" y="920"/>
                    <a:pt x="1377" y="890"/>
                  </a:cubicBezTo>
                  <a:cubicBezTo>
                    <a:pt x="1366" y="878"/>
                    <a:pt x="1356" y="868"/>
                    <a:pt x="1345" y="856"/>
                  </a:cubicBezTo>
                  <a:cubicBezTo>
                    <a:pt x="1316" y="881"/>
                    <a:pt x="1284" y="891"/>
                    <a:pt x="1248" y="879"/>
                  </a:cubicBezTo>
                  <a:cubicBezTo>
                    <a:pt x="1211" y="866"/>
                    <a:pt x="1190" y="839"/>
                    <a:pt x="1183" y="805"/>
                  </a:cubicBezTo>
                  <a:cubicBezTo>
                    <a:pt x="1174" y="838"/>
                    <a:pt x="1164" y="873"/>
                    <a:pt x="1155" y="907"/>
                  </a:cubicBezTo>
                  <a:cubicBezTo>
                    <a:pt x="1260" y="909"/>
                    <a:pt x="1322" y="990"/>
                    <a:pt x="1326" y="1067"/>
                  </a:cubicBezTo>
                  <a:cubicBezTo>
                    <a:pt x="1330" y="1151"/>
                    <a:pt x="1270" y="1227"/>
                    <a:pt x="1189" y="1241"/>
                  </a:cubicBezTo>
                  <a:cubicBezTo>
                    <a:pt x="1095" y="1257"/>
                    <a:pt x="1024" y="1207"/>
                    <a:pt x="990" y="1099"/>
                  </a:cubicBezTo>
                  <a:close/>
                  <a:moveTo>
                    <a:pt x="1171" y="139"/>
                  </a:moveTo>
                  <a:cubicBezTo>
                    <a:pt x="1239" y="208"/>
                    <a:pt x="1307" y="275"/>
                    <a:pt x="1375" y="343"/>
                  </a:cubicBezTo>
                  <a:cubicBezTo>
                    <a:pt x="1425" y="302"/>
                    <a:pt x="1458" y="252"/>
                    <a:pt x="1442" y="183"/>
                  </a:cubicBezTo>
                  <a:cubicBezTo>
                    <a:pt x="1429" y="125"/>
                    <a:pt x="1392" y="86"/>
                    <a:pt x="1334" y="72"/>
                  </a:cubicBezTo>
                  <a:cubicBezTo>
                    <a:pt x="1264" y="55"/>
                    <a:pt x="1213" y="87"/>
                    <a:pt x="1171" y="139"/>
                  </a:cubicBezTo>
                  <a:close/>
                  <a:moveTo>
                    <a:pt x="342" y="1357"/>
                  </a:moveTo>
                  <a:cubicBezTo>
                    <a:pt x="281" y="1295"/>
                    <a:pt x="219" y="1233"/>
                    <a:pt x="158" y="1171"/>
                  </a:cubicBezTo>
                  <a:cubicBezTo>
                    <a:pt x="139" y="1220"/>
                    <a:pt x="119" y="1270"/>
                    <a:pt x="101" y="1320"/>
                  </a:cubicBezTo>
                  <a:cubicBezTo>
                    <a:pt x="99" y="1323"/>
                    <a:pt x="101" y="1329"/>
                    <a:pt x="104" y="1332"/>
                  </a:cubicBezTo>
                  <a:cubicBezTo>
                    <a:pt x="130" y="1358"/>
                    <a:pt x="156" y="1384"/>
                    <a:pt x="182" y="1410"/>
                  </a:cubicBezTo>
                  <a:cubicBezTo>
                    <a:pt x="185" y="1413"/>
                    <a:pt x="192" y="1414"/>
                    <a:pt x="195" y="1413"/>
                  </a:cubicBezTo>
                  <a:cubicBezTo>
                    <a:pt x="245" y="1394"/>
                    <a:pt x="294" y="1375"/>
                    <a:pt x="342" y="1357"/>
                  </a:cubicBezTo>
                  <a:close/>
                  <a:moveTo>
                    <a:pt x="268" y="1205"/>
                  </a:moveTo>
                  <a:cubicBezTo>
                    <a:pt x="326" y="1147"/>
                    <a:pt x="384" y="1089"/>
                    <a:pt x="441" y="1032"/>
                  </a:cubicBezTo>
                  <a:cubicBezTo>
                    <a:pt x="417" y="1004"/>
                    <a:pt x="392" y="974"/>
                    <a:pt x="368" y="946"/>
                  </a:cubicBezTo>
                  <a:cubicBezTo>
                    <a:pt x="308" y="1005"/>
                    <a:pt x="248" y="1065"/>
                    <a:pt x="188" y="1125"/>
                  </a:cubicBezTo>
                  <a:cubicBezTo>
                    <a:pt x="214" y="1152"/>
                    <a:pt x="242" y="1180"/>
                    <a:pt x="268" y="1205"/>
                  </a:cubicBezTo>
                  <a:close/>
                  <a:moveTo>
                    <a:pt x="389" y="1325"/>
                  </a:moveTo>
                  <a:cubicBezTo>
                    <a:pt x="444" y="1271"/>
                    <a:pt x="499" y="1215"/>
                    <a:pt x="557" y="1157"/>
                  </a:cubicBezTo>
                  <a:cubicBezTo>
                    <a:pt x="534" y="1128"/>
                    <a:pt x="508" y="1098"/>
                    <a:pt x="485" y="1070"/>
                  </a:cubicBezTo>
                  <a:cubicBezTo>
                    <a:pt x="424" y="1130"/>
                    <a:pt x="366" y="1189"/>
                    <a:pt x="309" y="1246"/>
                  </a:cubicBezTo>
                  <a:cubicBezTo>
                    <a:pt x="335" y="1272"/>
                    <a:pt x="363" y="1299"/>
                    <a:pt x="389" y="1325"/>
                  </a:cubicBezTo>
                  <a:close/>
                  <a:moveTo>
                    <a:pt x="1278" y="1084"/>
                  </a:moveTo>
                  <a:cubicBezTo>
                    <a:pt x="1278" y="1007"/>
                    <a:pt x="1220" y="952"/>
                    <a:pt x="1151" y="957"/>
                  </a:cubicBezTo>
                  <a:cubicBezTo>
                    <a:pt x="1138" y="958"/>
                    <a:pt x="1122" y="962"/>
                    <a:pt x="1113" y="970"/>
                  </a:cubicBezTo>
                  <a:cubicBezTo>
                    <a:pt x="1090" y="991"/>
                    <a:pt x="1071" y="1015"/>
                    <a:pt x="1050" y="1038"/>
                  </a:cubicBezTo>
                  <a:cubicBezTo>
                    <a:pt x="1046" y="1043"/>
                    <a:pt x="1042" y="1050"/>
                    <a:pt x="1040" y="1056"/>
                  </a:cubicBezTo>
                  <a:cubicBezTo>
                    <a:pt x="1032" y="1102"/>
                    <a:pt x="1047" y="1141"/>
                    <a:pt x="1084" y="1170"/>
                  </a:cubicBezTo>
                  <a:cubicBezTo>
                    <a:pt x="1123" y="1200"/>
                    <a:pt x="1166" y="1205"/>
                    <a:pt x="1211" y="1183"/>
                  </a:cubicBezTo>
                  <a:cubicBezTo>
                    <a:pt x="1254" y="1162"/>
                    <a:pt x="1276" y="1125"/>
                    <a:pt x="1278" y="1084"/>
                  </a:cubicBezTo>
                  <a:close/>
                  <a:moveTo>
                    <a:pt x="1063" y="250"/>
                  </a:moveTo>
                  <a:cubicBezTo>
                    <a:pt x="1022" y="292"/>
                    <a:pt x="980" y="333"/>
                    <a:pt x="939" y="374"/>
                  </a:cubicBezTo>
                  <a:cubicBezTo>
                    <a:pt x="971" y="395"/>
                    <a:pt x="1005" y="418"/>
                    <a:pt x="1036" y="439"/>
                  </a:cubicBezTo>
                  <a:cubicBezTo>
                    <a:pt x="1072" y="404"/>
                    <a:pt x="1108" y="367"/>
                    <a:pt x="1144" y="331"/>
                  </a:cubicBezTo>
                  <a:cubicBezTo>
                    <a:pt x="1117" y="304"/>
                    <a:pt x="1090" y="277"/>
                    <a:pt x="1063" y="250"/>
                  </a:cubicBezTo>
                  <a:close/>
                  <a:moveTo>
                    <a:pt x="1264" y="453"/>
                  </a:moveTo>
                  <a:cubicBezTo>
                    <a:pt x="1236" y="425"/>
                    <a:pt x="1208" y="397"/>
                    <a:pt x="1182" y="371"/>
                  </a:cubicBezTo>
                  <a:cubicBezTo>
                    <a:pt x="1147" y="406"/>
                    <a:pt x="1110" y="443"/>
                    <a:pt x="1075" y="478"/>
                  </a:cubicBezTo>
                  <a:cubicBezTo>
                    <a:pt x="1097" y="510"/>
                    <a:pt x="1119" y="544"/>
                    <a:pt x="1141" y="576"/>
                  </a:cubicBezTo>
                  <a:cubicBezTo>
                    <a:pt x="1182" y="535"/>
                    <a:pt x="1223" y="494"/>
                    <a:pt x="1264" y="453"/>
                  </a:cubicBezTo>
                  <a:close/>
                  <a:moveTo>
                    <a:pt x="1338" y="382"/>
                  </a:moveTo>
                  <a:cubicBezTo>
                    <a:pt x="1269" y="313"/>
                    <a:pt x="1201" y="245"/>
                    <a:pt x="1134" y="179"/>
                  </a:cubicBezTo>
                  <a:cubicBezTo>
                    <a:pt x="1123" y="190"/>
                    <a:pt x="1111" y="202"/>
                    <a:pt x="1101" y="211"/>
                  </a:cubicBezTo>
                  <a:cubicBezTo>
                    <a:pt x="1169" y="279"/>
                    <a:pt x="1237" y="347"/>
                    <a:pt x="1304" y="414"/>
                  </a:cubicBezTo>
                  <a:cubicBezTo>
                    <a:pt x="1315" y="404"/>
                    <a:pt x="1326" y="393"/>
                    <a:pt x="1338" y="382"/>
                  </a:cubicBezTo>
                  <a:close/>
                  <a:moveTo>
                    <a:pt x="752" y="1220"/>
                  </a:moveTo>
                  <a:cubicBezTo>
                    <a:pt x="713" y="1220"/>
                    <a:pt x="675" y="1220"/>
                    <a:pt x="636" y="1220"/>
                  </a:cubicBezTo>
                  <a:cubicBezTo>
                    <a:pt x="617" y="1220"/>
                    <a:pt x="606" y="1229"/>
                    <a:pt x="606" y="1244"/>
                  </a:cubicBezTo>
                  <a:cubicBezTo>
                    <a:pt x="606" y="1259"/>
                    <a:pt x="617" y="1268"/>
                    <a:pt x="636" y="1268"/>
                  </a:cubicBezTo>
                  <a:cubicBezTo>
                    <a:pt x="712" y="1268"/>
                    <a:pt x="788" y="1268"/>
                    <a:pt x="864" y="1268"/>
                  </a:cubicBezTo>
                  <a:cubicBezTo>
                    <a:pt x="883" y="1268"/>
                    <a:pt x="894" y="1259"/>
                    <a:pt x="894" y="1244"/>
                  </a:cubicBezTo>
                  <a:cubicBezTo>
                    <a:pt x="894" y="1229"/>
                    <a:pt x="883" y="1220"/>
                    <a:pt x="864" y="1220"/>
                  </a:cubicBezTo>
                  <a:cubicBezTo>
                    <a:pt x="826" y="1220"/>
                    <a:pt x="789" y="1220"/>
                    <a:pt x="752" y="1220"/>
                  </a:cubicBezTo>
                  <a:close/>
                  <a:moveTo>
                    <a:pt x="749" y="1364"/>
                  </a:moveTo>
                  <a:cubicBezTo>
                    <a:pt x="788" y="1364"/>
                    <a:pt x="826" y="1364"/>
                    <a:pt x="865" y="1364"/>
                  </a:cubicBezTo>
                  <a:cubicBezTo>
                    <a:pt x="883" y="1364"/>
                    <a:pt x="894" y="1355"/>
                    <a:pt x="894" y="1341"/>
                  </a:cubicBezTo>
                  <a:cubicBezTo>
                    <a:pt x="894" y="1326"/>
                    <a:pt x="883" y="1316"/>
                    <a:pt x="865" y="1316"/>
                  </a:cubicBezTo>
                  <a:cubicBezTo>
                    <a:pt x="788" y="1316"/>
                    <a:pt x="712" y="1316"/>
                    <a:pt x="635" y="1316"/>
                  </a:cubicBezTo>
                  <a:cubicBezTo>
                    <a:pt x="617" y="1316"/>
                    <a:pt x="606" y="1325"/>
                    <a:pt x="606" y="1339"/>
                  </a:cubicBezTo>
                  <a:cubicBezTo>
                    <a:pt x="606" y="1354"/>
                    <a:pt x="617" y="1364"/>
                    <a:pt x="635" y="1364"/>
                  </a:cubicBezTo>
                  <a:cubicBezTo>
                    <a:pt x="673" y="1364"/>
                    <a:pt x="711" y="1364"/>
                    <a:pt x="749" y="1364"/>
                  </a:cubicBezTo>
                  <a:close/>
                  <a:moveTo>
                    <a:pt x="666" y="1413"/>
                  </a:moveTo>
                  <a:cubicBezTo>
                    <a:pt x="688" y="1444"/>
                    <a:pt x="716" y="1460"/>
                    <a:pt x="752" y="1460"/>
                  </a:cubicBezTo>
                  <a:cubicBezTo>
                    <a:pt x="786" y="1459"/>
                    <a:pt x="813" y="1444"/>
                    <a:pt x="834" y="1413"/>
                  </a:cubicBezTo>
                  <a:cubicBezTo>
                    <a:pt x="777" y="1413"/>
                    <a:pt x="723" y="1413"/>
                    <a:pt x="666" y="1413"/>
                  </a:cubicBezTo>
                  <a:close/>
                  <a:moveTo>
                    <a:pt x="78" y="1378"/>
                  </a:moveTo>
                  <a:cubicBezTo>
                    <a:pt x="71" y="1397"/>
                    <a:pt x="62" y="1417"/>
                    <a:pt x="55" y="1438"/>
                  </a:cubicBezTo>
                  <a:cubicBezTo>
                    <a:pt x="51" y="1451"/>
                    <a:pt x="62" y="1463"/>
                    <a:pt x="75" y="1459"/>
                  </a:cubicBezTo>
                  <a:cubicBezTo>
                    <a:pt x="96" y="1452"/>
                    <a:pt x="116" y="1443"/>
                    <a:pt x="137" y="1436"/>
                  </a:cubicBezTo>
                  <a:cubicBezTo>
                    <a:pt x="117" y="1416"/>
                    <a:pt x="98" y="1397"/>
                    <a:pt x="78" y="13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2" name="Freeform 84">
              <a:extLst>
                <a:ext uri="{FF2B5EF4-FFF2-40B4-BE49-F238E27FC236}">
                  <a16:creationId xmlns:a16="http://schemas.microsoft.com/office/drawing/2014/main" id="{CC335E1D-E598-9BEF-817C-B0DA9706E7A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9175" y="424180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1 h 144"/>
                <a:gd name="T4" fmla="*/ 72 w 144"/>
                <a:gd name="T5" fmla="*/ 0 h 144"/>
                <a:gd name="T6" fmla="*/ 144 w 144"/>
                <a:gd name="T7" fmla="*/ 73 h 144"/>
                <a:gd name="T8" fmla="*/ 72 w 144"/>
                <a:gd name="T9" fmla="*/ 144 h 144"/>
                <a:gd name="T10" fmla="*/ 96 w 144"/>
                <a:gd name="T11" fmla="*/ 72 h 144"/>
                <a:gd name="T12" fmla="*/ 72 w 144"/>
                <a:gd name="T13" fmla="*/ 48 h 144"/>
                <a:gd name="T14" fmla="*/ 48 w 144"/>
                <a:gd name="T15" fmla="*/ 71 h 144"/>
                <a:gd name="T16" fmla="*/ 71 w 144"/>
                <a:gd name="T17" fmla="*/ 96 h 144"/>
                <a:gd name="T18" fmla="*/ 96 w 144"/>
                <a:gd name="T19" fmla="*/ 72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1"/>
                    <a:pt x="0" y="71"/>
                  </a:cubicBezTo>
                  <a:cubicBezTo>
                    <a:pt x="1" y="32"/>
                    <a:pt x="33" y="0"/>
                    <a:pt x="72" y="0"/>
                  </a:cubicBezTo>
                  <a:cubicBezTo>
                    <a:pt x="112" y="0"/>
                    <a:pt x="144" y="33"/>
                    <a:pt x="144" y="73"/>
                  </a:cubicBezTo>
                  <a:cubicBezTo>
                    <a:pt x="143" y="112"/>
                    <a:pt x="111" y="144"/>
                    <a:pt x="72" y="144"/>
                  </a:cubicBezTo>
                  <a:close/>
                  <a:moveTo>
                    <a:pt x="96" y="72"/>
                  </a:moveTo>
                  <a:cubicBezTo>
                    <a:pt x="96" y="60"/>
                    <a:pt x="85" y="48"/>
                    <a:pt x="72" y="48"/>
                  </a:cubicBezTo>
                  <a:cubicBezTo>
                    <a:pt x="60" y="48"/>
                    <a:pt x="48" y="58"/>
                    <a:pt x="48" y="71"/>
                  </a:cubicBezTo>
                  <a:cubicBezTo>
                    <a:pt x="48" y="84"/>
                    <a:pt x="59" y="96"/>
                    <a:pt x="71" y="96"/>
                  </a:cubicBezTo>
                  <a:cubicBezTo>
                    <a:pt x="84" y="96"/>
                    <a:pt x="96" y="85"/>
                    <a:pt x="9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43" name="Group 642">
            <a:extLst>
              <a:ext uri="{FF2B5EF4-FFF2-40B4-BE49-F238E27FC236}">
                <a16:creationId xmlns:a16="http://schemas.microsoft.com/office/drawing/2014/main" id="{E9BE4020-7359-B29A-2543-DAD5A0E7AB09}"/>
              </a:ext>
            </a:extLst>
          </p:cNvPr>
          <p:cNvGrpSpPr/>
          <p:nvPr/>
        </p:nvGrpSpPr>
        <p:grpSpPr>
          <a:xfrm>
            <a:off x="5521910" y="5634825"/>
            <a:ext cx="460375" cy="457200"/>
            <a:chOff x="-1171576" y="2767013"/>
            <a:chExt cx="460375" cy="457200"/>
          </a:xfrm>
          <a:solidFill>
            <a:srgbClr val="43266B"/>
          </a:solidFill>
        </p:grpSpPr>
        <p:sp>
          <p:nvSpPr>
            <p:cNvPr id="644" name="Freeform 5">
              <a:extLst>
                <a:ext uri="{FF2B5EF4-FFF2-40B4-BE49-F238E27FC236}">
                  <a16:creationId xmlns:a16="http://schemas.microsoft.com/office/drawing/2014/main" id="{DE155B59-EF78-8F40-663C-ECA41F5B58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171576" y="2767013"/>
              <a:ext cx="460375" cy="457200"/>
            </a:xfrm>
            <a:custGeom>
              <a:avLst/>
              <a:gdLst>
                <a:gd name="T0" fmla="*/ 42 w 1496"/>
                <a:gd name="T1" fmla="*/ 1342 h 1486"/>
                <a:gd name="T2" fmla="*/ 147 w 1496"/>
                <a:gd name="T3" fmla="*/ 802 h 1486"/>
                <a:gd name="T4" fmla="*/ 530 w 1496"/>
                <a:gd name="T5" fmla="*/ 96 h 1486"/>
                <a:gd name="T6" fmla="*/ 674 w 1496"/>
                <a:gd name="T7" fmla="*/ 94 h 1486"/>
                <a:gd name="T8" fmla="*/ 770 w 1496"/>
                <a:gd name="T9" fmla="*/ 94 h 1486"/>
                <a:gd name="T10" fmla="*/ 866 w 1496"/>
                <a:gd name="T11" fmla="*/ 95 h 1486"/>
                <a:gd name="T12" fmla="*/ 1347 w 1496"/>
                <a:gd name="T13" fmla="*/ 305 h 1486"/>
                <a:gd name="T14" fmla="*/ 1443 w 1496"/>
                <a:gd name="T15" fmla="*/ 1171 h 1486"/>
                <a:gd name="T16" fmla="*/ 867 w 1496"/>
                <a:gd name="T17" fmla="*/ 336 h 1486"/>
                <a:gd name="T18" fmla="*/ 983 w 1496"/>
                <a:gd name="T19" fmla="*/ 910 h 1486"/>
                <a:gd name="T20" fmla="*/ 196 w 1496"/>
                <a:gd name="T21" fmla="*/ 784 h 1486"/>
                <a:gd name="T22" fmla="*/ 531 w 1496"/>
                <a:gd name="T23" fmla="*/ 336 h 1486"/>
                <a:gd name="T24" fmla="*/ 914 w 1496"/>
                <a:gd name="T25" fmla="*/ 240 h 1486"/>
                <a:gd name="T26" fmla="*/ 820 w 1496"/>
                <a:gd name="T27" fmla="*/ 767 h 1486"/>
                <a:gd name="T28" fmla="*/ 478 w 1496"/>
                <a:gd name="T29" fmla="*/ 964 h 1486"/>
                <a:gd name="T30" fmla="*/ 100 w 1496"/>
                <a:gd name="T31" fmla="*/ 1282 h 1486"/>
                <a:gd name="T32" fmla="*/ 147 w 1496"/>
                <a:gd name="T33" fmla="*/ 1132 h 1486"/>
                <a:gd name="T34" fmla="*/ 367 w 1496"/>
                <a:gd name="T35" fmla="*/ 983 h 1486"/>
                <a:gd name="T36" fmla="*/ 380 w 1496"/>
                <a:gd name="T37" fmla="*/ 1237 h 1486"/>
                <a:gd name="T38" fmla="*/ 1347 w 1496"/>
                <a:gd name="T39" fmla="*/ 1126 h 1486"/>
                <a:gd name="T40" fmla="*/ 1330 w 1496"/>
                <a:gd name="T41" fmla="*/ 1260 h 1486"/>
                <a:gd name="T42" fmla="*/ 1392 w 1496"/>
                <a:gd name="T43" fmla="*/ 976 h 1486"/>
                <a:gd name="T44" fmla="*/ 1037 w 1496"/>
                <a:gd name="T45" fmla="*/ 1254 h 1486"/>
                <a:gd name="T46" fmla="*/ 1107 w 1496"/>
                <a:gd name="T47" fmla="*/ 1223 h 1486"/>
                <a:gd name="T48" fmla="*/ 1083 w 1496"/>
                <a:gd name="T49" fmla="*/ 983 h 1486"/>
                <a:gd name="T50" fmla="*/ 1227 w 1496"/>
                <a:gd name="T51" fmla="*/ 864 h 1486"/>
                <a:gd name="T52" fmla="*/ 1347 w 1496"/>
                <a:gd name="T53" fmla="*/ 984 h 1486"/>
                <a:gd name="T54" fmla="*/ 514 w 1496"/>
                <a:gd name="T55" fmla="*/ 1415 h 1486"/>
                <a:gd name="T56" fmla="*/ 842 w 1496"/>
                <a:gd name="T57" fmla="*/ 1301 h 1486"/>
                <a:gd name="T58" fmla="*/ 765 w 1496"/>
                <a:gd name="T59" fmla="*/ 919 h 1486"/>
                <a:gd name="T60" fmla="*/ 828 w 1496"/>
                <a:gd name="T61" fmla="*/ 819 h 1486"/>
                <a:gd name="T62" fmla="*/ 628 w 1496"/>
                <a:gd name="T63" fmla="*/ 959 h 1486"/>
                <a:gd name="T64" fmla="*/ 457 w 1496"/>
                <a:gd name="T65" fmla="*/ 1438 h 1486"/>
                <a:gd name="T66" fmla="*/ 200 w 1496"/>
                <a:gd name="T67" fmla="*/ 1301 h 1486"/>
                <a:gd name="T68" fmla="*/ 719 w 1496"/>
                <a:gd name="T69" fmla="*/ 1199 h 1486"/>
                <a:gd name="T70" fmla="*/ 772 w 1496"/>
                <a:gd name="T71" fmla="*/ 982 h 1486"/>
                <a:gd name="T72" fmla="*/ 379 w 1496"/>
                <a:gd name="T73" fmla="*/ 1031 h 1486"/>
                <a:gd name="T74" fmla="*/ 195 w 1496"/>
                <a:gd name="T75" fmla="*/ 1129 h 1486"/>
                <a:gd name="T76" fmla="*/ 386 w 1496"/>
                <a:gd name="T77" fmla="*/ 1032 h 1486"/>
                <a:gd name="T78" fmla="*/ 1108 w 1496"/>
                <a:gd name="T79" fmla="*/ 1136 h 1486"/>
                <a:gd name="T80" fmla="*/ 1299 w 1496"/>
                <a:gd name="T81" fmla="*/ 1029 h 1486"/>
                <a:gd name="T82" fmla="*/ 1440 w 1496"/>
                <a:gd name="T83" fmla="*/ 1439 h 1486"/>
                <a:gd name="T84" fmla="*/ 914 w 1496"/>
                <a:gd name="T85" fmla="*/ 190 h 1486"/>
                <a:gd name="T86" fmla="*/ 963 w 1496"/>
                <a:gd name="T87" fmla="*/ 1179 h 1486"/>
                <a:gd name="T88" fmla="*/ 836 w 1496"/>
                <a:gd name="T89" fmla="*/ 1237 h 1486"/>
                <a:gd name="T90" fmla="*/ 532 w 1496"/>
                <a:gd name="T91" fmla="*/ 1120 h 1486"/>
                <a:gd name="T92" fmla="*/ 654 w 1496"/>
                <a:gd name="T93" fmla="*/ 1225 h 1486"/>
                <a:gd name="T94" fmla="*/ 1008 w 1496"/>
                <a:gd name="T95" fmla="*/ 1353 h 1486"/>
                <a:gd name="T96" fmla="*/ 265 w 1496"/>
                <a:gd name="T97" fmla="*/ 1311 h 1486"/>
                <a:gd name="T98" fmla="*/ 747 w 1496"/>
                <a:gd name="T99" fmla="*/ 1327 h 1486"/>
                <a:gd name="T100" fmla="*/ 705 w 1496"/>
                <a:gd name="T101" fmla="*/ 1270 h 1486"/>
                <a:gd name="T102" fmla="*/ 1160 w 1496"/>
                <a:gd name="T103" fmla="*/ 1247 h 1486"/>
                <a:gd name="T104" fmla="*/ 1208 w 1496"/>
                <a:gd name="T105" fmla="*/ 1426 h 1486"/>
                <a:gd name="T106" fmla="*/ 602 w 1496"/>
                <a:gd name="T107" fmla="*/ 1102 h 1486"/>
                <a:gd name="T108" fmla="*/ 892 w 1496"/>
                <a:gd name="T109" fmla="*/ 1008 h 14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496" h="1486">
                  <a:moveTo>
                    <a:pt x="1401" y="1290"/>
                  </a:moveTo>
                  <a:cubicBezTo>
                    <a:pt x="1472" y="1354"/>
                    <a:pt x="1496" y="1406"/>
                    <a:pt x="1490" y="1486"/>
                  </a:cubicBezTo>
                  <a:cubicBezTo>
                    <a:pt x="995" y="1486"/>
                    <a:pt x="500" y="1486"/>
                    <a:pt x="4" y="1486"/>
                  </a:cubicBezTo>
                  <a:cubicBezTo>
                    <a:pt x="0" y="1433"/>
                    <a:pt x="11" y="1385"/>
                    <a:pt x="42" y="1342"/>
                  </a:cubicBezTo>
                  <a:cubicBezTo>
                    <a:pt x="49" y="1333"/>
                    <a:pt x="51" y="1324"/>
                    <a:pt x="51" y="1313"/>
                  </a:cubicBezTo>
                  <a:cubicBezTo>
                    <a:pt x="51" y="1213"/>
                    <a:pt x="51" y="1113"/>
                    <a:pt x="51" y="1013"/>
                  </a:cubicBezTo>
                  <a:cubicBezTo>
                    <a:pt x="51" y="936"/>
                    <a:pt x="80" y="873"/>
                    <a:pt x="138" y="822"/>
                  </a:cubicBezTo>
                  <a:cubicBezTo>
                    <a:pt x="143" y="818"/>
                    <a:pt x="147" y="809"/>
                    <a:pt x="147" y="802"/>
                  </a:cubicBezTo>
                  <a:cubicBezTo>
                    <a:pt x="147" y="637"/>
                    <a:pt x="147" y="472"/>
                    <a:pt x="147" y="307"/>
                  </a:cubicBezTo>
                  <a:cubicBezTo>
                    <a:pt x="147" y="301"/>
                    <a:pt x="147" y="295"/>
                    <a:pt x="147" y="287"/>
                  </a:cubicBezTo>
                  <a:cubicBezTo>
                    <a:pt x="275" y="287"/>
                    <a:pt x="402" y="287"/>
                    <a:pt x="530" y="287"/>
                  </a:cubicBezTo>
                  <a:cubicBezTo>
                    <a:pt x="530" y="223"/>
                    <a:pt x="530" y="160"/>
                    <a:pt x="530" y="96"/>
                  </a:cubicBezTo>
                  <a:cubicBezTo>
                    <a:pt x="563" y="96"/>
                    <a:pt x="594" y="96"/>
                    <a:pt x="627" y="96"/>
                  </a:cubicBezTo>
                  <a:cubicBezTo>
                    <a:pt x="627" y="79"/>
                    <a:pt x="627" y="64"/>
                    <a:pt x="627" y="48"/>
                  </a:cubicBezTo>
                  <a:cubicBezTo>
                    <a:pt x="643" y="48"/>
                    <a:pt x="658" y="48"/>
                    <a:pt x="674" y="48"/>
                  </a:cubicBezTo>
                  <a:cubicBezTo>
                    <a:pt x="674" y="63"/>
                    <a:pt x="674" y="78"/>
                    <a:pt x="674" y="94"/>
                  </a:cubicBezTo>
                  <a:cubicBezTo>
                    <a:pt x="691" y="94"/>
                    <a:pt x="706" y="94"/>
                    <a:pt x="723" y="94"/>
                  </a:cubicBezTo>
                  <a:cubicBezTo>
                    <a:pt x="723" y="63"/>
                    <a:pt x="723" y="32"/>
                    <a:pt x="723" y="0"/>
                  </a:cubicBezTo>
                  <a:cubicBezTo>
                    <a:pt x="739" y="0"/>
                    <a:pt x="754" y="0"/>
                    <a:pt x="770" y="0"/>
                  </a:cubicBezTo>
                  <a:cubicBezTo>
                    <a:pt x="770" y="31"/>
                    <a:pt x="770" y="62"/>
                    <a:pt x="770" y="94"/>
                  </a:cubicBezTo>
                  <a:cubicBezTo>
                    <a:pt x="787" y="94"/>
                    <a:pt x="802" y="94"/>
                    <a:pt x="819" y="94"/>
                  </a:cubicBezTo>
                  <a:cubicBezTo>
                    <a:pt x="819" y="79"/>
                    <a:pt x="819" y="64"/>
                    <a:pt x="819" y="48"/>
                  </a:cubicBezTo>
                  <a:cubicBezTo>
                    <a:pt x="835" y="48"/>
                    <a:pt x="850" y="48"/>
                    <a:pt x="866" y="48"/>
                  </a:cubicBezTo>
                  <a:cubicBezTo>
                    <a:pt x="866" y="63"/>
                    <a:pt x="866" y="78"/>
                    <a:pt x="866" y="95"/>
                  </a:cubicBezTo>
                  <a:cubicBezTo>
                    <a:pt x="899" y="95"/>
                    <a:pt x="930" y="95"/>
                    <a:pt x="963" y="95"/>
                  </a:cubicBezTo>
                  <a:cubicBezTo>
                    <a:pt x="963" y="159"/>
                    <a:pt x="963" y="222"/>
                    <a:pt x="963" y="286"/>
                  </a:cubicBezTo>
                  <a:cubicBezTo>
                    <a:pt x="1091" y="286"/>
                    <a:pt x="1218" y="286"/>
                    <a:pt x="1347" y="286"/>
                  </a:cubicBezTo>
                  <a:cubicBezTo>
                    <a:pt x="1347" y="294"/>
                    <a:pt x="1347" y="300"/>
                    <a:pt x="1347" y="305"/>
                  </a:cubicBezTo>
                  <a:cubicBezTo>
                    <a:pt x="1347" y="470"/>
                    <a:pt x="1347" y="635"/>
                    <a:pt x="1347" y="800"/>
                  </a:cubicBezTo>
                  <a:cubicBezTo>
                    <a:pt x="1347" y="811"/>
                    <a:pt x="1350" y="818"/>
                    <a:pt x="1358" y="824"/>
                  </a:cubicBezTo>
                  <a:cubicBezTo>
                    <a:pt x="1414" y="873"/>
                    <a:pt x="1443" y="935"/>
                    <a:pt x="1443" y="1010"/>
                  </a:cubicBezTo>
                  <a:cubicBezTo>
                    <a:pt x="1443" y="1064"/>
                    <a:pt x="1442" y="1117"/>
                    <a:pt x="1443" y="1171"/>
                  </a:cubicBezTo>
                  <a:cubicBezTo>
                    <a:pt x="1445" y="1217"/>
                    <a:pt x="1437" y="1258"/>
                    <a:pt x="1401" y="1290"/>
                  </a:cubicBezTo>
                  <a:close/>
                  <a:moveTo>
                    <a:pt x="1298" y="786"/>
                  </a:moveTo>
                  <a:cubicBezTo>
                    <a:pt x="1298" y="635"/>
                    <a:pt x="1298" y="485"/>
                    <a:pt x="1298" y="336"/>
                  </a:cubicBezTo>
                  <a:cubicBezTo>
                    <a:pt x="1154" y="336"/>
                    <a:pt x="1011" y="336"/>
                    <a:pt x="867" y="336"/>
                  </a:cubicBezTo>
                  <a:cubicBezTo>
                    <a:pt x="867" y="482"/>
                    <a:pt x="867" y="626"/>
                    <a:pt x="867" y="771"/>
                  </a:cubicBezTo>
                  <a:cubicBezTo>
                    <a:pt x="867" y="775"/>
                    <a:pt x="873" y="781"/>
                    <a:pt x="877" y="783"/>
                  </a:cubicBezTo>
                  <a:cubicBezTo>
                    <a:pt x="928" y="808"/>
                    <a:pt x="963" y="847"/>
                    <a:pt x="980" y="902"/>
                  </a:cubicBezTo>
                  <a:cubicBezTo>
                    <a:pt x="980" y="904"/>
                    <a:pt x="981" y="906"/>
                    <a:pt x="983" y="910"/>
                  </a:cubicBezTo>
                  <a:cubicBezTo>
                    <a:pt x="1035" y="797"/>
                    <a:pt x="1166" y="734"/>
                    <a:pt x="1298" y="786"/>
                  </a:cubicBezTo>
                  <a:close/>
                  <a:moveTo>
                    <a:pt x="531" y="336"/>
                  </a:moveTo>
                  <a:cubicBezTo>
                    <a:pt x="418" y="336"/>
                    <a:pt x="307" y="336"/>
                    <a:pt x="196" y="336"/>
                  </a:cubicBezTo>
                  <a:cubicBezTo>
                    <a:pt x="196" y="486"/>
                    <a:pt x="196" y="636"/>
                    <a:pt x="196" y="784"/>
                  </a:cubicBezTo>
                  <a:cubicBezTo>
                    <a:pt x="335" y="741"/>
                    <a:pt x="440" y="783"/>
                    <a:pt x="511" y="906"/>
                  </a:cubicBezTo>
                  <a:cubicBezTo>
                    <a:pt x="533" y="874"/>
                    <a:pt x="531" y="836"/>
                    <a:pt x="531" y="797"/>
                  </a:cubicBezTo>
                  <a:cubicBezTo>
                    <a:pt x="531" y="650"/>
                    <a:pt x="531" y="502"/>
                    <a:pt x="531" y="355"/>
                  </a:cubicBezTo>
                  <a:cubicBezTo>
                    <a:pt x="531" y="349"/>
                    <a:pt x="531" y="343"/>
                    <a:pt x="531" y="336"/>
                  </a:cubicBezTo>
                  <a:close/>
                  <a:moveTo>
                    <a:pt x="820" y="767"/>
                  </a:moveTo>
                  <a:cubicBezTo>
                    <a:pt x="820" y="606"/>
                    <a:pt x="820" y="447"/>
                    <a:pt x="820" y="286"/>
                  </a:cubicBezTo>
                  <a:cubicBezTo>
                    <a:pt x="852" y="286"/>
                    <a:pt x="883" y="286"/>
                    <a:pt x="914" y="286"/>
                  </a:cubicBezTo>
                  <a:cubicBezTo>
                    <a:pt x="914" y="270"/>
                    <a:pt x="914" y="255"/>
                    <a:pt x="914" y="240"/>
                  </a:cubicBezTo>
                  <a:cubicBezTo>
                    <a:pt x="802" y="240"/>
                    <a:pt x="691" y="240"/>
                    <a:pt x="580" y="240"/>
                  </a:cubicBezTo>
                  <a:cubicBezTo>
                    <a:pt x="580" y="428"/>
                    <a:pt x="580" y="616"/>
                    <a:pt x="580" y="806"/>
                  </a:cubicBezTo>
                  <a:cubicBezTo>
                    <a:pt x="623" y="772"/>
                    <a:pt x="672" y="765"/>
                    <a:pt x="723" y="767"/>
                  </a:cubicBezTo>
                  <a:cubicBezTo>
                    <a:pt x="754" y="768"/>
                    <a:pt x="786" y="767"/>
                    <a:pt x="820" y="767"/>
                  </a:cubicBezTo>
                  <a:close/>
                  <a:moveTo>
                    <a:pt x="483" y="1282"/>
                  </a:moveTo>
                  <a:cubicBezTo>
                    <a:pt x="483" y="1282"/>
                    <a:pt x="483" y="1280"/>
                    <a:pt x="483" y="1277"/>
                  </a:cubicBezTo>
                  <a:cubicBezTo>
                    <a:pt x="483" y="1186"/>
                    <a:pt x="483" y="1094"/>
                    <a:pt x="483" y="1003"/>
                  </a:cubicBezTo>
                  <a:cubicBezTo>
                    <a:pt x="483" y="990"/>
                    <a:pt x="481" y="977"/>
                    <a:pt x="478" y="964"/>
                  </a:cubicBezTo>
                  <a:cubicBezTo>
                    <a:pt x="456" y="870"/>
                    <a:pt x="366" y="805"/>
                    <a:pt x="272" y="816"/>
                  </a:cubicBezTo>
                  <a:cubicBezTo>
                    <a:pt x="173" y="827"/>
                    <a:pt x="99" y="908"/>
                    <a:pt x="99" y="1007"/>
                  </a:cubicBezTo>
                  <a:cubicBezTo>
                    <a:pt x="99" y="1096"/>
                    <a:pt x="99" y="1185"/>
                    <a:pt x="99" y="1274"/>
                  </a:cubicBezTo>
                  <a:cubicBezTo>
                    <a:pt x="99" y="1278"/>
                    <a:pt x="100" y="1282"/>
                    <a:pt x="100" y="1282"/>
                  </a:cubicBezTo>
                  <a:cubicBezTo>
                    <a:pt x="129" y="1273"/>
                    <a:pt x="158" y="1263"/>
                    <a:pt x="187" y="1255"/>
                  </a:cubicBezTo>
                  <a:cubicBezTo>
                    <a:pt x="197" y="1252"/>
                    <a:pt x="200" y="1247"/>
                    <a:pt x="203" y="1238"/>
                  </a:cubicBezTo>
                  <a:cubicBezTo>
                    <a:pt x="206" y="1228"/>
                    <a:pt x="200" y="1226"/>
                    <a:pt x="194" y="1222"/>
                  </a:cubicBezTo>
                  <a:cubicBezTo>
                    <a:pt x="165" y="1199"/>
                    <a:pt x="148" y="1169"/>
                    <a:pt x="147" y="1132"/>
                  </a:cubicBezTo>
                  <a:cubicBezTo>
                    <a:pt x="146" y="1081"/>
                    <a:pt x="147" y="1031"/>
                    <a:pt x="147" y="980"/>
                  </a:cubicBezTo>
                  <a:cubicBezTo>
                    <a:pt x="147" y="950"/>
                    <a:pt x="167" y="924"/>
                    <a:pt x="196" y="915"/>
                  </a:cubicBezTo>
                  <a:cubicBezTo>
                    <a:pt x="224" y="905"/>
                    <a:pt x="256" y="914"/>
                    <a:pt x="273" y="938"/>
                  </a:cubicBezTo>
                  <a:cubicBezTo>
                    <a:pt x="297" y="971"/>
                    <a:pt x="328" y="985"/>
                    <a:pt x="367" y="983"/>
                  </a:cubicBezTo>
                  <a:cubicBezTo>
                    <a:pt x="390" y="982"/>
                    <a:pt x="412" y="983"/>
                    <a:pt x="435" y="983"/>
                  </a:cubicBezTo>
                  <a:cubicBezTo>
                    <a:pt x="435" y="1031"/>
                    <a:pt x="435" y="1078"/>
                    <a:pt x="435" y="1124"/>
                  </a:cubicBezTo>
                  <a:cubicBezTo>
                    <a:pt x="435" y="1165"/>
                    <a:pt x="419" y="1198"/>
                    <a:pt x="387" y="1223"/>
                  </a:cubicBezTo>
                  <a:cubicBezTo>
                    <a:pt x="383" y="1226"/>
                    <a:pt x="379" y="1232"/>
                    <a:pt x="380" y="1237"/>
                  </a:cubicBezTo>
                  <a:cubicBezTo>
                    <a:pt x="380" y="1244"/>
                    <a:pt x="382" y="1251"/>
                    <a:pt x="392" y="1254"/>
                  </a:cubicBezTo>
                  <a:cubicBezTo>
                    <a:pt x="422" y="1262"/>
                    <a:pt x="452" y="1273"/>
                    <a:pt x="483" y="1282"/>
                  </a:cubicBezTo>
                  <a:close/>
                  <a:moveTo>
                    <a:pt x="1347" y="984"/>
                  </a:moveTo>
                  <a:cubicBezTo>
                    <a:pt x="1347" y="1032"/>
                    <a:pt x="1347" y="1079"/>
                    <a:pt x="1347" y="1126"/>
                  </a:cubicBezTo>
                  <a:cubicBezTo>
                    <a:pt x="1347" y="1165"/>
                    <a:pt x="1331" y="1197"/>
                    <a:pt x="1301" y="1221"/>
                  </a:cubicBezTo>
                  <a:cubicBezTo>
                    <a:pt x="1296" y="1225"/>
                    <a:pt x="1292" y="1232"/>
                    <a:pt x="1292" y="1237"/>
                  </a:cubicBezTo>
                  <a:cubicBezTo>
                    <a:pt x="1291" y="1248"/>
                    <a:pt x="1297" y="1254"/>
                    <a:pt x="1308" y="1255"/>
                  </a:cubicBezTo>
                  <a:cubicBezTo>
                    <a:pt x="1315" y="1256"/>
                    <a:pt x="1323" y="1257"/>
                    <a:pt x="1330" y="1260"/>
                  </a:cubicBezTo>
                  <a:cubicBezTo>
                    <a:pt x="1351" y="1270"/>
                    <a:pt x="1365" y="1260"/>
                    <a:pt x="1378" y="1245"/>
                  </a:cubicBezTo>
                  <a:cubicBezTo>
                    <a:pt x="1390" y="1231"/>
                    <a:pt x="1395" y="1214"/>
                    <a:pt x="1395" y="1195"/>
                  </a:cubicBezTo>
                  <a:cubicBezTo>
                    <a:pt x="1395" y="1132"/>
                    <a:pt x="1395" y="1068"/>
                    <a:pt x="1395" y="1005"/>
                  </a:cubicBezTo>
                  <a:cubicBezTo>
                    <a:pt x="1395" y="995"/>
                    <a:pt x="1394" y="986"/>
                    <a:pt x="1392" y="976"/>
                  </a:cubicBezTo>
                  <a:cubicBezTo>
                    <a:pt x="1378" y="880"/>
                    <a:pt x="1290" y="810"/>
                    <a:pt x="1191" y="815"/>
                  </a:cubicBezTo>
                  <a:cubicBezTo>
                    <a:pt x="1095" y="820"/>
                    <a:pt x="1014" y="902"/>
                    <a:pt x="1012" y="997"/>
                  </a:cubicBezTo>
                  <a:cubicBezTo>
                    <a:pt x="1010" y="1065"/>
                    <a:pt x="1011" y="1133"/>
                    <a:pt x="1011" y="1201"/>
                  </a:cubicBezTo>
                  <a:cubicBezTo>
                    <a:pt x="1011" y="1222"/>
                    <a:pt x="1021" y="1240"/>
                    <a:pt x="1037" y="1254"/>
                  </a:cubicBezTo>
                  <a:cubicBezTo>
                    <a:pt x="1047" y="1263"/>
                    <a:pt x="1058" y="1267"/>
                    <a:pt x="1071" y="1262"/>
                  </a:cubicBezTo>
                  <a:cubicBezTo>
                    <a:pt x="1080" y="1258"/>
                    <a:pt x="1090" y="1255"/>
                    <a:pt x="1100" y="1254"/>
                  </a:cubicBezTo>
                  <a:cubicBezTo>
                    <a:pt x="1111" y="1253"/>
                    <a:pt x="1114" y="1246"/>
                    <a:pt x="1114" y="1238"/>
                  </a:cubicBezTo>
                  <a:cubicBezTo>
                    <a:pt x="1114" y="1233"/>
                    <a:pt x="1111" y="1226"/>
                    <a:pt x="1107" y="1223"/>
                  </a:cubicBezTo>
                  <a:cubicBezTo>
                    <a:pt x="1075" y="1197"/>
                    <a:pt x="1059" y="1165"/>
                    <a:pt x="1059" y="1124"/>
                  </a:cubicBezTo>
                  <a:cubicBezTo>
                    <a:pt x="1059" y="1082"/>
                    <a:pt x="1059" y="1039"/>
                    <a:pt x="1059" y="997"/>
                  </a:cubicBezTo>
                  <a:cubicBezTo>
                    <a:pt x="1059" y="992"/>
                    <a:pt x="1060" y="988"/>
                    <a:pt x="1060" y="983"/>
                  </a:cubicBezTo>
                  <a:cubicBezTo>
                    <a:pt x="1068" y="983"/>
                    <a:pt x="1076" y="983"/>
                    <a:pt x="1083" y="983"/>
                  </a:cubicBezTo>
                  <a:cubicBezTo>
                    <a:pt x="1120" y="982"/>
                    <a:pt x="1150" y="967"/>
                    <a:pt x="1172" y="937"/>
                  </a:cubicBezTo>
                  <a:cubicBezTo>
                    <a:pt x="1176" y="932"/>
                    <a:pt x="1178" y="924"/>
                    <a:pt x="1179" y="917"/>
                  </a:cubicBezTo>
                  <a:cubicBezTo>
                    <a:pt x="1180" y="899"/>
                    <a:pt x="1179" y="882"/>
                    <a:pt x="1179" y="864"/>
                  </a:cubicBezTo>
                  <a:cubicBezTo>
                    <a:pt x="1196" y="864"/>
                    <a:pt x="1211" y="864"/>
                    <a:pt x="1227" y="864"/>
                  </a:cubicBezTo>
                  <a:cubicBezTo>
                    <a:pt x="1227" y="877"/>
                    <a:pt x="1228" y="890"/>
                    <a:pt x="1227" y="901"/>
                  </a:cubicBezTo>
                  <a:cubicBezTo>
                    <a:pt x="1223" y="929"/>
                    <a:pt x="1237" y="948"/>
                    <a:pt x="1258" y="961"/>
                  </a:cubicBezTo>
                  <a:cubicBezTo>
                    <a:pt x="1271" y="970"/>
                    <a:pt x="1286" y="976"/>
                    <a:pt x="1301" y="980"/>
                  </a:cubicBezTo>
                  <a:cubicBezTo>
                    <a:pt x="1315" y="984"/>
                    <a:pt x="1331" y="983"/>
                    <a:pt x="1347" y="984"/>
                  </a:cubicBezTo>
                  <a:close/>
                  <a:moveTo>
                    <a:pt x="747" y="1407"/>
                  </a:moveTo>
                  <a:cubicBezTo>
                    <a:pt x="726" y="1379"/>
                    <a:pt x="707" y="1353"/>
                    <a:pt x="687" y="1328"/>
                  </a:cubicBezTo>
                  <a:cubicBezTo>
                    <a:pt x="665" y="1298"/>
                    <a:pt x="665" y="1297"/>
                    <a:pt x="629" y="1307"/>
                  </a:cubicBezTo>
                  <a:cubicBezTo>
                    <a:pt x="572" y="1323"/>
                    <a:pt x="533" y="1359"/>
                    <a:pt x="514" y="1415"/>
                  </a:cubicBezTo>
                  <a:cubicBezTo>
                    <a:pt x="512" y="1423"/>
                    <a:pt x="511" y="1430"/>
                    <a:pt x="509" y="1438"/>
                  </a:cubicBezTo>
                  <a:cubicBezTo>
                    <a:pt x="669" y="1438"/>
                    <a:pt x="826" y="1438"/>
                    <a:pt x="984" y="1438"/>
                  </a:cubicBezTo>
                  <a:cubicBezTo>
                    <a:pt x="981" y="1410"/>
                    <a:pt x="970" y="1386"/>
                    <a:pt x="953" y="1364"/>
                  </a:cubicBezTo>
                  <a:cubicBezTo>
                    <a:pt x="925" y="1328"/>
                    <a:pt x="886" y="1311"/>
                    <a:pt x="842" y="1301"/>
                  </a:cubicBezTo>
                  <a:cubicBezTo>
                    <a:pt x="832" y="1299"/>
                    <a:pt x="827" y="1300"/>
                    <a:pt x="820" y="1309"/>
                  </a:cubicBezTo>
                  <a:cubicBezTo>
                    <a:pt x="797" y="1341"/>
                    <a:pt x="772" y="1373"/>
                    <a:pt x="747" y="1407"/>
                  </a:cubicBezTo>
                  <a:close/>
                  <a:moveTo>
                    <a:pt x="747" y="896"/>
                  </a:moveTo>
                  <a:cubicBezTo>
                    <a:pt x="755" y="906"/>
                    <a:pt x="759" y="913"/>
                    <a:pt x="765" y="919"/>
                  </a:cubicBezTo>
                  <a:cubicBezTo>
                    <a:pt x="790" y="943"/>
                    <a:pt x="821" y="957"/>
                    <a:pt x="856" y="959"/>
                  </a:cubicBezTo>
                  <a:cubicBezTo>
                    <a:pt x="883" y="960"/>
                    <a:pt x="911" y="956"/>
                    <a:pt x="937" y="971"/>
                  </a:cubicBezTo>
                  <a:cubicBezTo>
                    <a:pt x="938" y="964"/>
                    <a:pt x="939" y="960"/>
                    <a:pt x="939" y="956"/>
                  </a:cubicBezTo>
                  <a:cubicBezTo>
                    <a:pt x="941" y="890"/>
                    <a:pt x="893" y="826"/>
                    <a:pt x="828" y="819"/>
                  </a:cubicBezTo>
                  <a:cubicBezTo>
                    <a:pt x="776" y="813"/>
                    <a:pt x="722" y="813"/>
                    <a:pt x="670" y="819"/>
                  </a:cubicBezTo>
                  <a:cubicBezTo>
                    <a:pt x="612" y="825"/>
                    <a:pt x="576" y="863"/>
                    <a:pt x="560" y="919"/>
                  </a:cubicBezTo>
                  <a:cubicBezTo>
                    <a:pt x="555" y="935"/>
                    <a:pt x="552" y="953"/>
                    <a:pt x="556" y="966"/>
                  </a:cubicBezTo>
                  <a:cubicBezTo>
                    <a:pt x="582" y="963"/>
                    <a:pt x="605" y="960"/>
                    <a:pt x="628" y="959"/>
                  </a:cubicBezTo>
                  <a:cubicBezTo>
                    <a:pt x="668" y="958"/>
                    <a:pt x="703" y="945"/>
                    <a:pt x="731" y="916"/>
                  </a:cubicBezTo>
                  <a:cubicBezTo>
                    <a:pt x="736" y="911"/>
                    <a:pt x="740" y="905"/>
                    <a:pt x="747" y="896"/>
                  </a:cubicBezTo>
                  <a:close/>
                  <a:moveTo>
                    <a:pt x="54" y="1438"/>
                  </a:moveTo>
                  <a:cubicBezTo>
                    <a:pt x="190" y="1438"/>
                    <a:pt x="325" y="1438"/>
                    <a:pt x="457" y="1438"/>
                  </a:cubicBezTo>
                  <a:cubicBezTo>
                    <a:pt x="467" y="1409"/>
                    <a:pt x="476" y="1382"/>
                    <a:pt x="486" y="1353"/>
                  </a:cubicBezTo>
                  <a:cubicBezTo>
                    <a:pt x="460" y="1323"/>
                    <a:pt x="423" y="1308"/>
                    <a:pt x="382" y="1301"/>
                  </a:cubicBezTo>
                  <a:cubicBezTo>
                    <a:pt x="366" y="1340"/>
                    <a:pt x="338" y="1365"/>
                    <a:pt x="295" y="1367"/>
                  </a:cubicBezTo>
                  <a:cubicBezTo>
                    <a:pt x="248" y="1368"/>
                    <a:pt x="217" y="1343"/>
                    <a:pt x="200" y="1301"/>
                  </a:cubicBezTo>
                  <a:cubicBezTo>
                    <a:pt x="117" y="1316"/>
                    <a:pt x="57" y="1373"/>
                    <a:pt x="54" y="1438"/>
                  </a:cubicBezTo>
                  <a:close/>
                  <a:moveTo>
                    <a:pt x="651" y="1010"/>
                  </a:moveTo>
                  <a:cubicBezTo>
                    <a:pt x="651" y="1050"/>
                    <a:pt x="650" y="1092"/>
                    <a:pt x="652" y="1135"/>
                  </a:cubicBezTo>
                  <a:cubicBezTo>
                    <a:pt x="653" y="1170"/>
                    <a:pt x="684" y="1197"/>
                    <a:pt x="719" y="1199"/>
                  </a:cubicBezTo>
                  <a:cubicBezTo>
                    <a:pt x="738" y="1200"/>
                    <a:pt x="756" y="1200"/>
                    <a:pt x="775" y="1199"/>
                  </a:cubicBezTo>
                  <a:cubicBezTo>
                    <a:pt x="810" y="1197"/>
                    <a:pt x="841" y="1170"/>
                    <a:pt x="842" y="1134"/>
                  </a:cubicBezTo>
                  <a:cubicBezTo>
                    <a:pt x="844" y="1092"/>
                    <a:pt x="843" y="1050"/>
                    <a:pt x="843" y="1010"/>
                  </a:cubicBezTo>
                  <a:cubicBezTo>
                    <a:pt x="818" y="1001"/>
                    <a:pt x="793" y="995"/>
                    <a:pt x="772" y="982"/>
                  </a:cubicBezTo>
                  <a:cubicBezTo>
                    <a:pt x="753" y="971"/>
                    <a:pt x="741" y="971"/>
                    <a:pt x="722" y="983"/>
                  </a:cubicBezTo>
                  <a:cubicBezTo>
                    <a:pt x="701" y="995"/>
                    <a:pt x="676" y="1001"/>
                    <a:pt x="651" y="1010"/>
                  </a:cubicBezTo>
                  <a:close/>
                  <a:moveTo>
                    <a:pt x="386" y="1032"/>
                  </a:moveTo>
                  <a:cubicBezTo>
                    <a:pt x="383" y="1031"/>
                    <a:pt x="381" y="1031"/>
                    <a:pt x="379" y="1031"/>
                  </a:cubicBezTo>
                  <a:cubicBezTo>
                    <a:pt x="320" y="1035"/>
                    <a:pt x="271" y="1018"/>
                    <a:pt x="235" y="968"/>
                  </a:cubicBezTo>
                  <a:cubicBezTo>
                    <a:pt x="231" y="962"/>
                    <a:pt x="218" y="960"/>
                    <a:pt x="210" y="961"/>
                  </a:cubicBezTo>
                  <a:cubicBezTo>
                    <a:pt x="199" y="963"/>
                    <a:pt x="195" y="974"/>
                    <a:pt x="195" y="985"/>
                  </a:cubicBezTo>
                  <a:cubicBezTo>
                    <a:pt x="195" y="1033"/>
                    <a:pt x="195" y="1081"/>
                    <a:pt x="195" y="1129"/>
                  </a:cubicBezTo>
                  <a:cubicBezTo>
                    <a:pt x="196" y="1167"/>
                    <a:pt x="227" y="1198"/>
                    <a:pt x="265" y="1199"/>
                  </a:cubicBezTo>
                  <a:cubicBezTo>
                    <a:pt x="282" y="1199"/>
                    <a:pt x="299" y="1199"/>
                    <a:pt x="316" y="1199"/>
                  </a:cubicBezTo>
                  <a:cubicBezTo>
                    <a:pt x="352" y="1198"/>
                    <a:pt x="383" y="1172"/>
                    <a:pt x="386" y="1137"/>
                  </a:cubicBezTo>
                  <a:cubicBezTo>
                    <a:pt x="388" y="1102"/>
                    <a:pt x="386" y="1067"/>
                    <a:pt x="386" y="1032"/>
                  </a:cubicBezTo>
                  <a:close/>
                  <a:moveTo>
                    <a:pt x="1299" y="1029"/>
                  </a:moveTo>
                  <a:cubicBezTo>
                    <a:pt x="1260" y="1023"/>
                    <a:pt x="1229" y="1004"/>
                    <a:pt x="1203" y="976"/>
                  </a:cubicBezTo>
                  <a:cubicBezTo>
                    <a:pt x="1177" y="1006"/>
                    <a:pt x="1145" y="1022"/>
                    <a:pt x="1107" y="1029"/>
                  </a:cubicBezTo>
                  <a:cubicBezTo>
                    <a:pt x="1107" y="1066"/>
                    <a:pt x="1106" y="1101"/>
                    <a:pt x="1108" y="1136"/>
                  </a:cubicBezTo>
                  <a:cubicBezTo>
                    <a:pt x="1110" y="1170"/>
                    <a:pt x="1140" y="1197"/>
                    <a:pt x="1174" y="1199"/>
                  </a:cubicBezTo>
                  <a:cubicBezTo>
                    <a:pt x="1194" y="1200"/>
                    <a:pt x="1213" y="1200"/>
                    <a:pt x="1233" y="1199"/>
                  </a:cubicBezTo>
                  <a:cubicBezTo>
                    <a:pt x="1268" y="1197"/>
                    <a:pt x="1297" y="1168"/>
                    <a:pt x="1298" y="1133"/>
                  </a:cubicBezTo>
                  <a:cubicBezTo>
                    <a:pt x="1300" y="1099"/>
                    <a:pt x="1299" y="1065"/>
                    <a:pt x="1299" y="1029"/>
                  </a:cubicBezTo>
                  <a:close/>
                  <a:moveTo>
                    <a:pt x="1440" y="1439"/>
                  </a:moveTo>
                  <a:cubicBezTo>
                    <a:pt x="1437" y="1374"/>
                    <a:pt x="1371" y="1310"/>
                    <a:pt x="1299" y="1303"/>
                  </a:cubicBezTo>
                  <a:cubicBezTo>
                    <a:pt x="1295" y="1352"/>
                    <a:pt x="1281" y="1396"/>
                    <a:pt x="1254" y="1439"/>
                  </a:cubicBezTo>
                  <a:cubicBezTo>
                    <a:pt x="1318" y="1439"/>
                    <a:pt x="1378" y="1439"/>
                    <a:pt x="1440" y="1439"/>
                  </a:cubicBezTo>
                  <a:close/>
                  <a:moveTo>
                    <a:pt x="914" y="144"/>
                  </a:moveTo>
                  <a:cubicBezTo>
                    <a:pt x="802" y="144"/>
                    <a:pt x="691" y="144"/>
                    <a:pt x="580" y="144"/>
                  </a:cubicBezTo>
                  <a:cubicBezTo>
                    <a:pt x="580" y="160"/>
                    <a:pt x="580" y="175"/>
                    <a:pt x="580" y="190"/>
                  </a:cubicBezTo>
                  <a:cubicBezTo>
                    <a:pt x="692" y="190"/>
                    <a:pt x="803" y="190"/>
                    <a:pt x="914" y="190"/>
                  </a:cubicBezTo>
                  <a:cubicBezTo>
                    <a:pt x="914" y="175"/>
                    <a:pt x="914" y="160"/>
                    <a:pt x="914" y="144"/>
                  </a:cubicBezTo>
                  <a:close/>
                  <a:moveTo>
                    <a:pt x="974" y="1316"/>
                  </a:moveTo>
                  <a:cubicBezTo>
                    <a:pt x="985" y="1307"/>
                    <a:pt x="995" y="1299"/>
                    <a:pt x="1005" y="1290"/>
                  </a:cubicBezTo>
                  <a:cubicBezTo>
                    <a:pt x="972" y="1260"/>
                    <a:pt x="961" y="1222"/>
                    <a:pt x="963" y="1179"/>
                  </a:cubicBezTo>
                  <a:cubicBezTo>
                    <a:pt x="964" y="1160"/>
                    <a:pt x="963" y="1141"/>
                    <a:pt x="963" y="1119"/>
                  </a:cubicBezTo>
                  <a:cubicBezTo>
                    <a:pt x="941" y="1141"/>
                    <a:pt x="917" y="1151"/>
                    <a:pt x="889" y="1152"/>
                  </a:cubicBezTo>
                  <a:cubicBezTo>
                    <a:pt x="876" y="1190"/>
                    <a:pt x="867" y="1203"/>
                    <a:pt x="842" y="1223"/>
                  </a:cubicBezTo>
                  <a:cubicBezTo>
                    <a:pt x="838" y="1226"/>
                    <a:pt x="835" y="1234"/>
                    <a:pt x="836" y="1237"/>
                  </a:cubicBezTo>
                  <a:cubicBezTo>
                    <a:pt x="838" y="1243"/>
                    <a:pt x="843" y="1252"/>
                    <a:pt x="848" y="1253"/>
                  </a:cubicBezTo>
                  <a:cubicBezTo>
                    <a:pt x="895" y="1264"/>
                    <a:pt x="940" y="1280"/>
                    <a:pt x="974" y="1316"/>
                  </a:cubicBezTo>
                  <a:close/>
                  <a:moveTo>
                    <a:pt x="605" y="1151"/>
                  </a:moveTo>
                  <a:cubicBezTo>
                    <a:pt x="576" y="1151"/>
                    <a:pt x="553" y="1140"/>
                    <a:pt x="532" y="1120"/>
                  </a:cubicBezTo>
                  <a:cubicBezTo>
                    <a:pt x="532" y="1182"/>
                    <a:pt x="532" y="1242"/>
                    <a:pt x="532" y="1304"/>
                  </a:cubicBezTo>
                  <a:cubicBezTo>
                    <a:pt x="563" y="1279"/>
                    <a:pt x="596" y="1265"/>
                    <a:pt x="632" y="1257"/>
                  </a:cubicBezTo>
                  <a:cubicBezTo>
                    <a:pt x="638" y="1256"/>
                    <a:pt x="644" y="1255"/>
                    <a:pt x="649" y="1253"/>
                  </a:cubicBezTo>
                  <a:cubicBezTo>
                    <a:pt x="660" y="1249"/>
                    <a:pt x="663" y="1231"/>
                    <a:pt x="654" y="1225"/>
                  </a:cubicBezTo>
                  <a:cubicBezTo>
                    <a:pt x="629" y="1207"/>
                    <a:pt x="613" y="1182"/>
                    <a:pt x="605" y="1151"/>
                  </a:cubicBezTo>
                  <a:close/>
                  <a:moveTo>
                    <a:pt x="1152" y="1439"/>
                  </a:moveTo>
                  <a:cubicBezTo>
                    <a:pt x="1124" y="1396"/>
                    <a:pt x="1111" y="1350"/>
                    <a:pt x="1107" y="1302"/>
                  </a:cubicBezTo>
                  <a:cubicBezTo>
                    <a:pt x="1066" y="1309"/>
                    <a:pt x="1032" y="1325"/>
                    <a:pt x="1008" y="1353"/>
                  </a:cubicBezTo>
                  <a:cubicBezTo>
                    <a:pt x="1018" y="1383"/>
                    <a:pt x="1027" y="1410"/>
                    <a:pt x="1037" y="1439"/>
                  </a:cubicBezTo>
                  <a:cubicBezTo>
                    <a:pt x="1073" y="1439"/>
                    <a:pt x="1111" y="1439"/>
                    <a:pt x="1152" y="1439"/>
                  </a:cubicBezTo>
                  <a:close/>
                  <a:moveTo>
                    <a:pt x="251" y="1247"/>
                  </a:moveTo>
                  <a:cubicBezTo>
                    <a:pt x="240" y="1279"/>
                    <a:pt x="244" y="1298"/>
                    <a:pt x="265" y="1311"/>
                  </a:cubicBezTo>
                  <a:cubicBezTo>
                    <a:pt x="283" y="1323"/>
                    <a:pt x="306" y="1321"/>
                    <a:pt x="322" y="1307"/>
                  </a:cubicBezTo>
                  <a:cubicBezTo>
                    <a:pt x="340" y="1292"/>
                    <a:pt x="342" y="1273"/>
                    <a:pt x="330" y="1247"/>
                  </a:cubicBezTo>
                  <a:cubicBezTo>
                    <a:pt x="304" y="1247"/>
                    <a:pt x="278" y="1247"/>
                    <a:pt x="251" y="1247"/>
                  </a:cubicBezTo>
                  <a:close/>
                  <a:moveTo>
                    <a:pt x="747" y="1327"/>
                  </a:moveTo>
                  <a:cubicBezTo>
                    <a:pt x="760" y="1309"/>
                    <a:pt x="771" y="1293"/>
                    <a:pt x="784" y="1279"/>
                  </a:cubicBezTo>
                  <a:cubicBezTo>
                    <a:pt x="793" y="1268"/>
                    <a:pt x="794" y="1258"/>
                    <a:pt x="787" y="1247"/>
                  </a:cubicBezTo>
                  <a:cubicBezTo>
                    <a:pt x="759" y="1247"/>
                    <a:pt x="733" y="1247"/>
                    <a:pt x="704" y="1247"/>
                  </a:cubicBezTo>
                  <a:cubicBezTo>
                    <a:pt x="704" y="1256"/>
                    <a:pt x="702" y="1265"/>
                    <a:pt x="705" y="1270"/>
                  </a:cubicBezTo>
                  <a:cubicBezTo>
                    <a:pt x="718" y="1289"/>
                    <a:pt x="732" y="1307"/>
                    <a:pt x="747" y="1327"/>
                  </a:cubicBezTo>
                  <a:close/>
                  <a:moveTo>
                    <a:pt x="1253" y="1294"/>
                  </a:moveTo>
                  <a:cubicBezTo>
                    <a:pt x="1250" y="1277"/>
                    <a:pt x="1247" y="1262"/>
                    <a:pt x="1245" y="1247"/>
                  </a:cubicBezTo>
                  <a:cubicBezTo>
                    <a:pt x="1215" y="1247"/>
                    <a:pt x="1189" y="1247"/>
                    <a:pt x="1160" y="1247"/>
                  </a:cubicBezTo>
                  <a:cubicBezTo>
                    <a:pt x="1158" y="1263"/>
                    <a:pt x="1156" y="1278"/>
                    <a:pt x="1154" y="1294"/>
                  </a:cubicBezTo>
                  <a:cubicBezTo>
                    <a:pt x="1188" y="1294"/>
                    <a:pt x="1219" y="1294"/>
                    <a:pt x="1253" y="1294"/>
                  </a:cubicBezTo>
                  <a:close/>
                  <a:moveTo>
                    <a:pt x="1202" y="1425"/>
                  </a:moveTo>
                  <a:cubicBezTo>
                    <a:pt x="1204" y="1425"/>
                    <a:pt x="1206" y="1425"/>
                    <a:pt x="1208" y="1426"/>
                  </a:cubicBezTo>
                  <a:cubicBezTo>
                    <a:pt x="1220" y="1399"/>
                    <a:pt x="1233" y="1373"/>
                    <a:pt x="1247" y="1344"/>
                  </a:cubicBezTo>
                  <a:cubicBezTo>
                    <a:pt x="1216" y="1344"/>
                    <a:pt x="1190" y="1344"/>
                    <a:pt x="1163" y="1344"/>
                  </a:cubicBezTo>
                  <a:cubicBezTo>
                    <a:pt x="1169" y="1374"/>
                    <a:pt x="1183" y="1401"/>
                    <a:pt x="1202" y="1425"/>
                  </a:cubicBezTo>
                  <a:close/>
                  <a:moveTo>
                    <a:pt x="602" y="1102"/>
                  </a:moveTo>
                  <a:cubicBezTo>
                    <a:pt x="602" y="1070"/>
                    <a:pt x="602" y="1039"/>
                    <a:pt x="602" y="1008"/>
                  </a:cubicBezTo>
                  <a:cubicBezTo>
                    <a:pt x="573" y="1010"/>
                    <a:pt x="555" y="1029"/>
                    <a:pt x="555" y="1055"/>
                  </a:cubicBezTo>
                  <a:cubicBezTo>
                    <a:pt x="555" y="1081"/>
                    <a:pt x="575" y="1101"/>
                    <a:pt x="602" y="1102"/>
                  </a:cubicBezTo>
                  <a:close/>
                  <a:moveTo>
                    <a:pt x="892" y="1008"/>
                  </a:moveTo>
                  <a:cubicBezTo>
                    <a:pt x="892" y="1040"/>
                    <a:pt x="892" y="1071"/>
                    <a:pt x="892" y="1102"/>
                  </a:cubicBezTo>
                  <a:cubicBezTo>
                    <a:pt x="915" y="1104"/>
                    <a:pt x="939" y="1082"/>
                    <a:pt x="939" y="1055"/>
                  </a:cubicBezTo>
                  <a:cubicBezTo>
                    <a:pt x="939" y="1029"/>
                    <a:pt x="920" y="1010"/>
                    <a:pt x="892" y="100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5" name="Freeform 6">
              <a:extLst>
                <a:ext uri="{FF2B5EF4-FFF2-40B4-BE49-F238E27FC236}">
                  <a16:creationId xmlns:a16="http://schemas.microsoft.com/office/drawing/2014/main" id="{225E2309-B22E-656E-99BA-31EF52C105D4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1" y="28844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6" name="Freeform 7">
              <a:extLst>
                <a:ext uri="{FF2B5EF4-FFF2-40B4-BE49-F238E27FC236}">
                  <a16:creationId xmlns:a16="http://schemas.microsoft.com/office/drawing/2014/main" id="{FE166F1F-6208-E999-866F-39D86B526753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0426" y="2886076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7" name="Freeform 8">
              <a:extLst>
                <a:ext uri="{FF2B5EF4-FFF2-40B4-BE49-F238E27FC236}">
                  <a16:creationId xmlns:a16="http://schemas.microsoft.com/office/drawing/2014/main" id="{EFD6AD81-1C22-E442-2A98-BFC6D77F16C0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0263" y="2886076"/>
              <a:ext cx="14288" cy="12700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8" name="Freeform 9">
              <a:extLst>
                <a:ext uri="{FF2B5EF4-FFF2-40B4-BE49-F238E27FC236}">
                  <a16:creationId xmlns:a16="http://schemas.microsoft.com/office/drawing/2014/main" id="{432B8831-ACCE-02DB-79AA-E2A6B718868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01688" y="2886076"/>
              <a:ext cx="14288" cy="12700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49" name="Freeform 10">
              <a:extLst>
                <a:ext uri="{FF2B5EF4-FFF2-40B4-BE49-F238E27FC236}">
                  <a16:creationId xmlns:a16="http://schemas.microsoft.com/office/drawing/2014/main" id="{634C2915-0BDA-58BA-0E97-BC1BDE72D7D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0426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0" name="Freeform 11">
              <a:extLst>
                <a:ext uri="{FF2B5EF4-FFF2-40B4-BE49-F238E27FC236}">
                  <a16:creationId xmlns:a16="http://schemas.microsoft.com/office/drawing/2014/main" id="{29BE642D-CE77-6EC7-5672-C859FF5528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0263" y="2944813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1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1" name="Freeform 12">
              <a:extLst>
                <a:ext uri="{FF2B5EF4-FFF2-40B4-BE49-F238E27FC236}">
                  <a16:creationId xmlns:a16="http://schemas.microsoft.com/office/drawing/2014/main" id="{59FECA2C-7229-9363-CC21-CFD662A678BC}"/>
                </a:ext>
              </a:extLst>
            </p:cNvPr>
            <p:cNvSpPr>
              <a:spLocks/>
            </p:cNvSpPr>
            <p:nvPr/>
          </p:nvSpPr>
          <p:spPr bwMode="auto">
            <a:xfrm>
              <a:off x="-801688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2" name="Freeform 13">
              <a:extLst>
                <a:ext uri="{FF2B5EF4-FFF2-40B4-BE49-F238E27FC236}">
                  <a16:creationId xmlns:a16="http://schemas.microsoft.com/office/drawing/2014/main" id="{793E196D-3B7B-65B0-E117-12B83065528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1" y="2973388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3" name="Freeform 14">
              <a:extLst>
                <a:ext uri="{FF2B5EF4-FFF2-40B4-BE49-F238E27FC236}">
                  <a16:creationId xmlns:a16="http://schemas.microsoft.com/office/drawing/2014/main" id="{3CD6936F-0948-5F6F-086F-3C36084DE22C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0263" y="29733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4" name="Freeform 15">
              <a:extLst>
                <a:ext uri="{FF2B5EF4-FFF2-40B4-BE49-F238E27FC236}">
                  <a16:creationId xmlns:a16="http://schemas.microsoft.com/office/drawing/2014/main" id="{40A6B272-014C-1033-BDE8-F8AAFA2E74B8}"/>
                </a:ext>
              </a:extLst>
            </p:cNvPr>
            <p:cNvSpPr>
              <a:spLocks/>
            </p:cNvSpPr>
            <p:nvPr/>
          </p:nvSpPr>
          <p:spPr bwMode="auto">
            <a:xfrm>
              <a:off x="-801688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5" name="Freeform 16">
              <a:extLst>
                <a:ext uri="{FF2B5EF4-FFF2-40B4-BE49-F238E27FC236}">
                  <a16:creationId xmlns:a16="http://schemas.microsoft.com/office/drawing/2014/main" id="{ED29B747-88CB-448B-B329-09EEB57111D2}"/>
                </a:ext>
              </a:extLst>
            </p:cNvPr>
            <p:cNvSpPr>
              <a:spLocks/>
            </p:cNvSpPr>
            <p:nvPr/>
          </p:nvSpPr>
          <p:spPr bwMode="auto">
            <a:xfrm>
              <a:off x="-801688" y="2914651"/>
              <a:ext cx="14288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5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6" name="Freeform 17">
              <a:extLst>
                <a:ext uri="{FF2B5EF4-FFF2-40B4-BE49-F238E27FC236}">
                  <a16:creationId xmlns:a16="http://schemas.microsoft.com/office/drawing/2014/main" id="{48B3FEEC-BEA7-6FED-B81E-A2CA50E0A91E}"/>
                </a:ext>
              </a:extLst>
            </p:cNvPr>
            <p:cNvSpPr>
              <a:spLocks/>
            </p:cNvSpPr>
            <p:nvPr/>
          </p:nvSpPr>
          <p:spPr bwMode="auto">
            <a:xfrm>
              <a:off x="-830263" y="2914651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7" name="Freeform 18">
              <a:extLst>
                <a:ext uri="{FF2B5EF4-FFF2-40B4-BE49-F238E27FC236}">
                  <a16:creationId xmlns:a16="http://schemas.microsoft.com/office/drawing/2014/main" id="{7320846D-60B2-82F8-B58D-31FBDA267296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0426" y="2914651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8" name="Freeform 19">
              <a:extLst>
                <a:ext uri="{FF2B5EF4-FFF2-40B4-BE49-F238E27FC236}">
                  <a16:creationId xmlns:a16="http://schemas.microsoft.com/office/drawing/2014/main" id="{45AF1B4A-BA57-7417-7C0F-47E1026425EA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1" y="2914651"/>
              <a:ext cx="14288" cy="14288"/>
            </a:xfrm>
            <a:custGeom>
              <a:avLst/>
              <a:gdLst>
                <a:gd name="T0" fmla="*/ 46 w 46"/>
                <a:gd name="T1" fmla="*/ 47 h 47"/>
                <a:gd name="T2" fmla="*/ 0 w 46"/>
                <a:gd name="T3" fmla="*/ 47 h 47"/>
                <a:gd name="T4" fmla="*/ 0 w 46"/>
                <a:gd name="T5" fmla="*/ 0 h 47"/>
                <a:gd name="T6" fmla="*/ 46 w 46"/>
                <a:gd name="T7" fmla="*/ 0 h 47"/>
                <a:gd name="T8" fmla="*/ 46 w 46"/>
                <a:gd name="T9" fmla="*/ 47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46" y="47"/>
                  </a:moveTo>
                  <a:cubicBezTo>
                    <a:pt x="30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59" name="Freeform 20">
              <a:extLst>
                <a:ext uri="{FF2B5EF4-FFF2-40B4-BE49-F238E27FC236}">
                  <a16:creationId xmlns:a16="http://schemas.microsoft.com/office/drawing/2014/main" id="{7459C331-C900-F168-6DFC-60CF3103DF79}"/>
                </a:ext>
              </a:extLst>
            </p:cNvPr>
            <p:cNvSpPr>
              <a:spLocks/>
            </p:cNvSpPr>
            <p:nvPr/>
          </p:nvSpPr>
          <p:spPr bwMode="auto">
            <a:xfrm>
              <a:off x="-889001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0" name="Freeform 21">
              <a:extLst>
                <a:ext uri="{FF2B5EF4-FFF2-40B4-BE49-F238E27FC236}">
                  <a16:creationId xmlns:a16="http://schemas.microsoft.com/office/drawing/2014/main" id="{6665CA24-DE62-60A1-70DF-F1682B05E21B}"/>
                </a:ext>
              </a:extLst>
            </p:cNvPr>
            <p:cNvSpPr>
              <a:spLocks/>
            </p:cNvSpPr>
            <p:nvPr/>
          </p:nvSpPr>
          <p:spPr bwMode="auto">
            <a:xfrm>
              <a:off x="-860426" y="29733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1" name="Freeform 22">
              <a:extLst>
                <a:ext uri="{FF2B5EF4-FFF2-40B4-BE49-F238E27FC236}">
                  <a16:creationId xmlns:a16="http://schemas.microsoft.com/office/drawing/2014/main" id="{8C8CCAB6-FCA4-0298-3F89-409D2E2FDC6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36638" y="2884488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2" name="Freeform 23">
              <a:extLst>
                <a:ext uri="{FF2B5EF4-FFF2-40B4-BE49-F238E27FC236}">
                  <a16:creationId xmlns:a16="http://schemas.microsoft.com/office/drawing/2014/main" id="{4F93C9DC-B060-BAE0-F4A5-75AC56D22AC6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95376" y="2914651"/>
              <a:ext cx="14288" cy="14288"/>
            </a:xfrm>
            <a:custGeom>
              <a:avLst/>
              <a:gdLst>
                <a:gd name="T0" fmla="*/ 47 w 47"/>
                <a:gd name="T1" fmla="*/ 0 h 46"/>
                <a:gd name="T2" fmla="*/ 47 w 47"/>
                <a:gd name="T3" fmla="*/ 46 h 46"/>
                <a:gd name="T4" fmla="*/ 0 w 47"/>
                <a:gd name="T5" fmla="*/ 46 h 46"/>
                <a:gd name="T6" fmla="*/ 0 w 47"/>
                <a:gd name="T7" fmla="*/ 0 h 46"/>
                <a:gd name="T8" fmla="*/ 47 w 47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47" y="0"/>
                  </a:moveTo>
                  <a:cubicBezTo>
                    <a:pt x="47" y="16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3" name="Freeform 24">
              <a:extLst>
                <a:ext uri="{FF2B5EF4-FFF2-40B4-BE49-F238E27FC236}">
                  <a16:creationId xmlns:a16="http://schemas.microsoft.com/office/drawing/2014/main" id="{BC32876A-F833-5EC4-76F9-BE5BF5372F9C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95376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4" name="Freeform 25">
              <a:extLst>
                <a:ext uri="{FF2B5EF4-FFF2-40B4-BE49-F238E27FC236}">
                  <a16:creationId xmlns:a16="http://schemas.microsoft.com/office/drawing/2014/main" id="{513462BB-4E1C-99A6-BD0F-EECA05B35DE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6801" y="2973388"/>
              <a:ext cx="14288" cy="14288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5" name="Freeform 26">
              <a:extLst>
                <a:ext uri="{FF2B5EF4-FFF2-40B4-BE49-F238E27FC236}">
                  <a16:creationId xmlns:a16="http://schemas.microsoft.com/office/drawing/2014/main" id="{DB19D51B-E3BE-770E-2EE3-68AB0E6828D0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36638" y="2973388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6" name="Freeform 27">
              <a:extLst>
                <a:ext uri="{FF2B5EF4-FFF2-40B4-BE49-F238E27FC236}">
                  <a16:creationId xmlns:a16="http://schemas.microsoft.com/office/drawing/2014/main" id="{AAEEF0F9-13EB-2E51-7F35-6A243383450A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36638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7" name="Freeform 28">
              <a:extLst>
                <a:ext uri="{FF2B5EF4-FFF2-40B4-BE49-F238E27FC236}">
                  <a16:creationId xmlns:a16="http://schemas.microsoft.com/office/drawing/2014/main" id="{941524D7-54B2-4C95-CF19-16F42C6631A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6801" y="29448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8" name="Freeform 29">
              <a:extLst>
                <a:ext uri="{FF2B5EF4-FFF2-40B4-BE49-F238E27FC236}">
                  <a16:creationId xmlns:a16="http://schemas.microsoft.com/office/drawing/2014/main" id="{F2353EEE-207F-D8E6-A1E9-10A3DCE46F3F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95376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69" name="Freeform 30">
              <a:extLst>
                <a:ext uri="{FF2B5EF4-FFF2-40B4-BE49-F238E27FC236}">
                  <a16:creationId xmlns:a16="http://schemas.microsoft.com/office/drawing/2014/main" id="{05985FE1-102E-64C9-9737-0DE8E56523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95376" y="2886076"/>
              <a:ext cx="14288" cy="12700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1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0" name="Freeform 31">
              <a:extLst>
                <a:ext uri="{FF2B5EF4-FFF2-40B4-BE49-F238E27FC236}">
                  <a16:creationId xmlns:a16="http://schemas.microsoft.com/office/drawing/2014/main" id="{C98F3741-0BAA-8165-5747-478FA059883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36638" y="2914651"/>
              <a:ext cx="14288" cy="14288"/>
            </a:xfrm>
            <a:custGeom>
              <a:avLst/>
              <a:gdLst>
                <a:gd name="T0" fmla="*/ 0 w 46"/>
                <a:gd name="T1" fmla="*/ 0 h 47"/>
                <a:gd name="T2" fmla="*/ 46 w 46"/>
                <a:gd name="T3" fmla="*/ 0 h 47"/>
                <a:gd name="T4" fmla="*/ 46 w 46"/>
                <a:gd name="T5" fmla="*/ 47 h 47"/>
                <a:gd name="T6" fmla="*/ 0 w 46"/>
                <a:gd name="T7" fmla="*/ 47 h 47"/>
                <a:gd name="T8" fmla="*/ 0 w 46"/>
                <a:gd name="T9" fmla="*/ 0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7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6"/>
                    <a:pt x="46" y="31"/>
                    <a:pt x="46" y="47"/>
                  </a:cubicBezTo>
                  <a:cubicBezTo>
                    <a:pt x="31" y="47"/>
                    <a:pt x="16" y="47"/>
                    <a:pt x="0" y="47"/>
                  </a:cubicBezTo>
                  <a:cubicBezTo>
                    <a:pt x="0" y="32"/>
                    <a:pt x="0" y="17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1" name="Freeform 32">
              <a:extLst>
                <a:ext uri="{FF2B5EF4-FFF2-40B4-BE49-F238E27FC236}">
                  <a16:creationId xmlns:a16="http://schemas.microsoft.com/office/drawing/2014/main" id="{83436686-B37C-6D91-78EF-BA2531A9E3F8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6801" y="2914651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5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2" name="Freeform 33">
              <a:extLst>
                <a:ext uri="{FF2B5EF4-FFF2-40B4-BE49-F238E27FC236}">
                  <a16:creationId xmlns:a16="http://schemas.microsoft.com/office/drawing/2014/main" id="{5B20EBA0-C374-742B-8677-28303C27A09E}"/>
                </a:ext>
              </a:extLst>
            </p:cNvPr>
            <p:cNvSpPr>
              <a:spLocks/>
            </p:cNvSpPr>
            <p:nvPr/>
          </p:nvSpPr>
          <p:spPr bwMode="auto">
            <a:xfrm>
              <a:off x="-1066801" y="2886076"/>
              <a:ext cx="14288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6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3" name="Freeform 34">
              <a:extLst>
                <a:ext uri="{FF2B5EF4-FFF2-40B4-BE49-F238E27FC236}">
                  <a16:creationId xmlns:a16="http://schemas.microsoft.com/office/drawing/2014/main" id="{3711B0AD-4FC5-F2D4-139A-82D0CC36C963}"/>
                </a:ext>
              </a:extLst>
            </p:cNvPr>
            <p:cNvSpPr>
              <a:spLocks/>
            </p:cNvSpPr>
            <p:nvPr/>
          </p:nvSpPr>
          <p:spPr bwMode="auto">
            <a:xfrm>
              <a:off x="-947738" y="2886076"/>
              <a:ext cx="12700" cy="12700"/>
            </a:xfrm>
            <a:custGeom>
              <a:avLst/>
              <a:gdLst>
                <a:gd name="T0" fmla="*/ 0 w 46"/>
                <a:gd name="T1" fmla="*/ 0 h 46"/>
                <a:gd name="T2" fmla="*/ 46 w 46"/>
                <a:gd name="T3" fmla="*/ 0 h 46"/>
                <a:gd name="T4" fmla="*/ 46 w 46"/>
                <a:gd name="T5" fmla="*/ 46 h 46"/>
                <a:gd name="T6" fmla="*/ 0 w 46"/>
                <a:gd name="T7" fmla="*/ 46 h 46"/>
                <a:gd name="T8" fmla="*/ 0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0"/>
                  </a:move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4" name="Freeform 35">
              <a:extLst>
                <a:ext uri="{FF2B5EF4-FFF2-40B4-BE49-F238E27FC236}">
                  <a16:creationId xmlns:a16="http://schemas.microsoft.com/office/drawing/2014/main" id="{742EBCC6-A381-4D78-278C-7BFE0DFC41E9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7901" y="2973388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5" name="Freeform 36">
              <a:extLst>
                <a:ext uri="{FF2B5EF4-FFF2-40B4-BE49-F238E27FC236}">
                  <a16:creationId xmlns:a16="http://schemas.microsoft.com/office/drawing/2014/main" id="{01EF87AF-4BC6-FCC3-9F71-9D91EE626E75}"/>
                </a:ext>
              </a:extLst>
            </p:cNvPr>
            <p:cNvSpPr>
              <a:spLocks/>
            </p:cNvSpPr>
            <p:nvPr/>
          </p:nvSpPr>
          <p:spPr bwMode="auto">
            <a:xfrm>
              <a:off x="-947738" y="2973388"/>
              <a:ext cx="12700" cy="14288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0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6" name="Freeform 37">
              <a:extLst>
                <a:ext uri="{FF2B5EF4-FFF2-40B4-BE49-F238E27FC236}">
                  <a16:creationId xmlns:a16="http://schemas.microsoft.com/office/drawing/2014/main" id="{6A9F2566-6B65-C727-6A2C-F896DC16E97F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7901" y="2886076"/>
              <a:ext cx="14288" cy="12700"/>
            </a:xfrm>
            <a:custGeom>
              <a:avLst/>
              <a:gdLst>
                <a:gd name="T0" fmla="*/ 46 w 46"/>
                <a:gd name="T1" fmla="*/ 46 h 46"/>
                <a:gd name="T2" fmla="*/ 0 w 46"/>
                <a:gd name="T3" fmla="*/ 46 h 46"/>
                <a:gd name="T4" fmla="*/ 0 w 46"/>
                <a:gd name="T5" fmla="*/ 0 h 46"/>
                <a:gd name="T6" fmla="*/ 46 w 46"/>
                <a:gd name="T7" fmla="*/ 0 h 46"/>
                <a:gd name="T8" fmla="*/ 46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46"/>
                  </a:move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7" name="Freeform 38">
              <a:extLst>
                <a:ext uri="{FF2B5EF4-FFF2-40B4-BE49-F238E27FC236}">
                  <a16:creationId xmlns:a16="http://schemas.microsoft.com/office/drawing/2014/main" id="{BDC7F7B7-D7C1-A698-34BA-D199AC973A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947738" y="2944813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8" name="Freeform 39">
              <a:extLst>
                <a:ext uri="{FF2B5EF4-FFF2-40B4-BE49-F238E27FC236}">
                  <a16:creationId xmlns:a16="http://schemas.microsoft.com/office/drawing/2014/main" id="{3BFAA5D1-6CB0-26D9-DA7D-15DCD2C0A08F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7901" y="2944813"/>
              <a:ext cx="14288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79" name="Freeform 40">
              <a:extLst>
                <a:ext uri="{FF2B5EF4-FFF2-40B4-BE49-F238E27FC236}">
                  <a16:creationId xmlns:a16="http://schemas.microsoft.com/office/drawing/2014/main" id="{E1988E5D-948F-73CF-B0B1-B910A03035D7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7901" y="2855913"/>
              <a:ext cx="14288" cy="14288"/>
            </a:xfrm>
            <a:custGeom>
              <a:avLst/>
              <a:gdLst>
                <a:gd name="T0" fmla="*/ 0 w 46"/>
                <a:gd name="T1" fmla="*/ 46 h 46"/>
                <a:gd name="T2" fmla="*/ 0 w 46"/>
                <a:gd name="T3" fmla="*/ 0 h 46"/>
                <a:gd name="T4" fmla="*/ 46 w 46"/>
                <a:gd name="T5" fmla="*/ 0 h 46"/>
                <a:gd name="T6" fmla="*/ 46 w 46"/>
                <a:gd name="T7" fmla="*/ 46 h 46"/>
                <a:gd name="T8" fmla="*/ 0 w 46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ubicBezTo>
                    <a:pt x="46" y="15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0" name="Freeform 41">
              <a:extLst>
                <a:ext uri="{FF2B5EF4-FFF2-40B4-BE49-F238E27FC236}">
                  <a16:creationId xmlns:a16="http://schemas.microsoft.com/office/drawing/2014/main" id="{DB192502-CCDE-50D0-0766-6513779B85F6}"/>
                </a:ext>
              </a:extLst>
            </p:cNvPr>
            <p:cNvSpPr>
              <a:spLocks/>
            </p:cNvSpPr>
            <p:nvPr/>
          </p:nvSpPr>
          <p:spPr bwMode="auto">
            <a:xfrm>
              <a:off x="-949326" y="2855913"/>
              <a:ext cx="14288" cy="14288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1" y="46"/>
                    <a:pt x="16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1" name="Freeform 42">
              <a:extLst>
                <a:ext uri="{FF2B5EF4-FFF2-40B4-BE49-F238E27FC236}">
                  <a16:creationId xmlns:a16="http://schemas.microsoft.com/office/drawing/2014/main" id="{F82FE3DE-DDA3-76E6-F89C-C9E9BE2507EC}"/>
                </a:ext>
              </a:extLst>
            </p:cNvPr>
            <p:cNvSpPr>
              <a:spLocks/>
            </p:cNvSpPr>
            <p:nvPr/>
          </p:nvSpPr>
          <p:spPr bwMode="auto">
            <a:xfrm>
              <a:off x="-947738" y="2914651"/>
              <a:ext cx="12700" cy="14288"/>
            </a:xfrm>
            <a:custGeom>
              <a:avLst/>
              <a:gdLst>
                <a:gd name="T0" fmla="*/ 46 w 46"/>
                <a:gd name="T1" fmla="*/ 0 h 46"/>
                <a:gd name="T2" fmla="*/ 46 w 46"/>
                <a:gd name="T3" fmla="*/ 46 h 46"/>
                <a:gd name="T4" fmla="*/ 0 w 46"/>
                <a:gd name="T5" fmla="*/ 46 h 46"/>
                <a:gd name="T6" fmla="*/ 0 w 46"/>
                <a:gd name="T7" fmla="*/ 0 h 46"/>
                <a:gd name="T8" fmla="*/ 46 w 46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46">
                  <a:moveTo>
                    <a:pt x="46" y="0"/>
                  </a:moveTo>
                  <a:cubicBezTo>
                    <a:pt x="46" y="16"/>
                    <a:pt x="46" y="30"/>
                    <a:pt x="46" y="46"/>
                  </a:cubicBezTo>
                  <a:cubicBezTo>
                    <a:pt x="31" y="46"/>
                    <a:pt x="16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15" y="0"/>
                    <a:pt x="30" y="0"/>
                    <a:pt x="46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2" name="Freeform 43">
              <a:extLst>
                <a:ext uri="{FF2B5EF4-FFF2-40B4-BE49-F238E27FC236}">
                  <a16:creationId xmlns:a16="http://schemas.microsoft.com/office/drawing/2014/main" id="{3373A0AE-C1DE-6670-B988-5B1B87509A6B}"/>
                </a:ext>
              </a:extLst>
            </p:cNvPr>
            <p:cNvSpPr>
              <a:spLocks/>
            </p:cNvSpPr>
            <p:nvPr/>
          </p:nvSpPr>
          <p:spPr bwMode="auto">
            <a:xfrm>
              <a:off x="-977901" y="2914651"/>
              <a:ext cx="14288" cy="14288"/>
            </a:xfrm>
            <a:custGeom>
              <a:avLst/>
              <a:gdLst>
                <a:gd name="T0" fmla="*/ 0 w 47"/>
                <a:gd name="T1" fmla="*/ 46 h 46"/>
                <a:gd name="T2" fmla="*/ 0 w 47"/>
                <a:gd name="T3" fmla="*/ 0 h 46"/>
                <a:gd name="T4" fmla="*/ 47 w 47"/>
                <a:gd name="T5" fmla="*/ 0 h 46"/>
                <a:gd name="T6" fmla="*/ 47 w 47"/>
                <a:gd name="T7" fmla="*/ 46 h 46"/>
                <a:gd name="T8" fmla="*/ 0 w 47"/>
                <a:gd name="T9" fmla="*/ 46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7" h="46">
                  <a:moveTo>
                    <a:pt x="0" y="46"/>
                  </a:moveTo>
                  <a:cubicBezTo>
                    <a:pt x="0" y="30"/>
                    <a:pt x="0" y="16"/>
                    <a:pt x="0" y="0"/>
                  </a:cubicBezTo>
                  <a:cubicBezTo>
                    <a:pt x="16" y="0"/>
                    <a:pt x="31" y="0"/>
                    <a:pt x="47" y="0"/>
                  </a:cubicBezTo>
                  <a:cubicBezTo>
                    <a:pt x="47" y="15"/>
                    <a:pt x="47" y="30"/>
                    <a:pt x="47" y="46"/>
                  </a:cubicBezTo>
                  <a:cubicBezTo>
                    <a:pt x="32" y="46"/>
                    <a:pt x="17" y="46"/>
                    <a:pt x="0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83" name="Group 682">
            <a:extLst>
              <a:ext uri="{FF2B5EF4-FFF2-40B4-BE49-F238E27FC236}">
                <a16:creationId xmlns:a16="http://schemas.microsoft.com/office/drawing/2014/main" id="{BC56CD6D-E559-06FF-D3ED-445F480ED989}"/>
              </a:ext>
            </a:extLst>
          </p:cNvPr>
          <p:cNvGrpSpPr/>
          <p:nvPr/>
        </p:nvGrpSpPr>
        <p:grpSpPr>
          <a:xfrm>
            <a:off x="6148195" y="5633239"/>
            <a:ext cx="431800" cy="460375"/>
            <a:chOff x="5638800" y="4019550"/>
            <a:chExt cx="431800" cy="460375"/>
          </a:xfrm>
          <a:solidFill>
            <a:srgbClr val="43266B"/>
          </a:solidFill>
        </p:grpSpPr>
        <p:sp>
          <p:nvSpPr>
            <p:cNvPr id="684" name="Freeform 88">
              <a:extLst>
                <a:ext uri="{FF2B5EF4-FFF2-40B4-BE49-F238E27FC236}">
                  <a16:creationId xmlns:a16="http://schemas.microsoft.com/office/drawing/2014/main" id="{7CD1D795-785B-931A-5E84-C4B43B9C6C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38800" y="4019550"/>
              <a:ext cx="431800" cy="460375"/>
            </a:xfrm>
            <a:custGeom>
              <a:avLst/>
              <a:gdLst>
                <a:gd name="T0" fmla="*/ 1034 w 1452"/>
                <a:gd name="T1" fmla="*/ 45 h 1546"/>
                <a:gd name="T2" fmla="*/ 1118 w 1452"/>
                <a:gd name="T3" fmla="*/ 50 h 1546"/>
                <a:gd name="T4" fmla="*/ 1237 w 1452"/>
                <a:gd name="T5" fmla="*/ 644 h 1546"/>
                <a:gd name="T6" fmla="*/ 1249 w 1452"/>
                <a:gd name="T7" fmla="*/ 924 h 1546"/>
                <a:gd name="T8" fmla="*/ 1165 w 1452"/>
                <a:gd name="T9" fmla="*/ 1532 h 1546"/>
                <a:gd name="T10" fmla="*/ 920 w 1452"/>
                <a:gd name="T11" fmla="*/ 1439 h 1546"/>
                <a:gd name="T12" fmla="*/ 1050 w 1452"/>
                <a:gd name="T13" fmla="*/ 1483 h 1546"/>
                <a:gd name="T14" fmla="*/ 1133 w 1452"/>
                <a:gd name="T15" fmla="*/ 941 h 1546"/>
                <a:gd name="T16" fmla="*/ 886 w 1452"/>
                <a:gd name="T17" fmla="*/ 1367 h 1546"/>
                <a:gd name="T18" fmla="*/ 888 w 1452"/>
                <a:gd name="T19" fmla="*/ 1410 h 1546"/>
                <a:gd name="T20" fmla="*/ 799 w 1452"/>
                <a:gd name="T21" fmla="*/ 1266 h 1546"/>
                <a:gd name="T22" fmla="*/ 778 w 1452"/>
                <a:gd name="T23" fmla="*/ 1238 h 1546"/>
                <a:gd name="T24" fmla="*/ 379 w 1452"/>
                <a:gd name="T25" fmla="*/ 1236 h 1546"/>
                <a:gd name="T26" fmla="*/ 382 w 1452"/>
                <a:gd name="T27" fmla="*/ 1194 h 1546"/>
                <a:gd name="T28" fmla="*/ 776 w 1452"/>
                <a:gd name="T29" fmla="*/ 1193 h 1546"/>
                <a:gd name="T30" fmla="*/ 927 w 1452"/>
                <a:gd name="T31" fmla="*/ 956 h 1546"/>
                <a:gd name="T32" fmla="*/ 1191 w 1452"/>
                <a:gd name="T33" fmla="*/ 344 h 1546"/>
                <a:gd name="T34" fmla="*/ 45 w 1452"/>
                <a:gd name="T35" fmla="*/ 361 h 1546"/>
                <a:gd name="T36" fmla="*/ 131 w 1452"/>
                <a:gd name="T37" fmla="*/ 1193 h 1546"/>
                <a:gd name="T38" fmla="*/ 300 w 1452"/>
                <a:gd name="T39" fmla="*/ 1194 h 1546"/>
                <a:gd name="T40" fmla="*/ 305 w 1452"/>
                <a:gd name="T41" fmla="*/ 1235 h 1546"/>
                <a:gd name="T42" fmla="*/ 107 w 1452"/>
                <a:gd name="T43" fmla="*/ 1236 h 1546"/>
                <a:gd name="T44" fmla="*/ 0 w 1452"/>
                <a:gd name="T45" fmla="*/ 1107 h 1546"/>
                <a:gd name="T46" fmla="*/ 42 w 1452"/>
                <a:gd name="T47" fmla="*/ 80 h 1546"/>
                <a:gd name="T48" fmla="*/ 192 w 1452"/>
                <a:gd name="T49" fmla="*/ 49 h 1546"/>
                <a:gd name="T50" fmla="*/ 256 w 1452"/>
                <a:gd name="T51" fmla="*/ 0 h 1546"/>
                <a:gd name="T52" fmla="*/ 338 w 1452"/>
                <a:gd name="T53" fmla="*/ 44 h 1546"/>
                <a:gd name="T54" fmla="*/ 540 w 1452"/>
                <a:gd name="T55" fmla="*/ 49 h 1546"/>
                <a:gd name="T56" fmla="*/ 604 w 1452"/>
                <a:gd name="T57" fmla="*/ 0 h 1546"/>
                <a:gd name="T58" fmla="*/ 686 w 1452"/>
                <a:gd name="T59" fmla="*/ 44 h 1546"/>
                <a:gd name="T60" fmla="*/ 888 w 1452"/>
                <a:gd name="T61" fmla="*/ 49 h 1546"/>
                <a:gd name="T62" fmla="*/ 952 w 1452"/>
                <a:gd name="T63" fmla="*/ 0 h 1546"/>
                <a:gd name="T64" fmla="*/ 895 w 1452"/>
                <a:gd name="T65" fmla="*/ 96 h 1546"/>
                <a:gd name="T66" fmla="*/ 691 w 1452"/>
                <a:gd name="T67" fmla="*/ 166 h 1546"/>
                <a:gd name="T68" fmla="*/ 547 w 1452"/>
                <a:gd name="T69" fmla="*/ 167 h 1546"/>
                <a:gd name="T70" fmla="*/ 343 w 1452"/>
                <a:gd name="T71" fmla="*/ 96 h 1546"/>
                <a:gd name="T72" fmla="*/ 270 w 1452"/>
                <a:gd name="T73" fmla="*/ 243 h 1546"/>
                <a:gd name="T74" fmla="*/ 199 w 1452"/>
                <a:gd name="T75" fmla="*/ 140 h 1546"/>
                <a:gd name="T76" fmla="*/ 124 w 1452"/>
                <a:gd name="T77" fmla="*/ 95 h 1546"/>
                <a:gd name="T78" fmla="*/ 45 w 1452"/>
                <a:gd name="T79" fmla="*/ 285 h 1546"/>
                <a:gd name="T80" fmla="*/ 1192 w 1452"/>
                <a:gd name="T81" fmla="*/ 297 h 1546"/>
                <a:gd name="T82" fmla="*/ 1191 w 1452"/>
                <a:gd name="T83" fmla="*/ 159 h 1546"/>
                <a:gd name="T84" fmla="*/ 1039 w 1452"/>
                <a:gd name="T85" fmla="*/ 93 h 1546"/>
                <a:gd name="T86" fmla="*/ 967 w 1452"/>
                <a:gd name="T87" fmla="*/ 243 h 1546"/>
                <a:gd name="T88" fmla="*/ 895 w 1452"/>
                <a:gd name="T89" fmla="*/ 96 h 1546"/>
                <a:gd name="T90" fmla="*/ 244 w 1452"/>
                <a:gd name="T91" fmla="*/ 172 h 1546"/>
                <a:gd name="T92" fmla="*/ 298 w 1452"/>
                <a:gd name="T93" fmla="*/ 172 h 1546"/>
                <a:gd name="T94" fmla="*/ 270 w 1452"/>
                <a:gd name="T95" fmla="*/ 45 h 1546"/>
                <a:gd name="T96" fmla="*/ 244 w 1452"/>
                <a:gd name="T97" fmla="*/ 121 h 1546"/>
                <a:gd name="T98" fmla="*/ 592 w 1452"/>
                <a:gd name="T99" fmla="*/ 170 h 1546"/>
                <a:gd name="T100" fmla="*/ 646 w 1452"/>
                <a:gd name="T101" fmla="*/ 171 h 1546"/>
                <a:gd name="T102" fmla="*/ 618 w 1452"/>
                <a:gd name="T103" fmla="*/ 45 h 1546"/>
                <a:gd name="T104" fmla="*/ 592 w 1452"/>
                <a:gd name="T105" fmla="*/ 121 h 1546"/>
                <a:gd name="T106" fmla="*/ 940 w 1452"/>
                <a:gd name="T107" fmla="*/ 171 h 1546"/>
                <a:gd name="T108" fmla="*/ 994 w 1452"/>
                <a:gd name="T109" fmla="*/ 171 h 1546"/>
                <a:gd name="T110" fmla="*/ 966 w 1452"/>
                <a:gd name="T111" fmla="*/ 45 h 1546"/>
                <a:gd name="T112" fmla="*/ 940 w 1452"/>
                <a:gd name="T113" fmla="*/ 122 h 15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452" h="1546">
                  <a:moveTo>
                    <a:pt x="982" y="0"/>
                  </a:moveTo>
                  <a:cubicBezTo>
                    <a:pt x="1004" y="9"/>
                    <a:pt x="1023" y="21"/>
                    <a:pt x="1034" y="45"/>
                  </a:cubicBezTo>
                  <a:cubicBezTo>
                    <a:pt x="1035" y="48"/>
                    <a:pt x="1042" y="49"/>
                    <a:pt x="1046" y="49"/>
                  </a:cubicBezTo>
                  <a:cubicBezTo>
                    <a:pt x="1070" y="50"/>
                    <a:pt x="1094" y="49"/>
                    <a:pt x="1118" y="50"/>
                  </a:cubicBezTo>
                  <a:cubicBezTo>
                    <a:pt x="1188" y="53"/>
                    <a:pt x="1237" y="104"/>
                    <a:pt x="1237" y="175"/>
                  </a:cubicBezTo>
                  <a:cubicBezTo>
                    <a:pt x="1237" y="331"/>
                    <a:pt x="1237" y="488"/>
                    <a:pt x="1237" y="644"/>
                  </a:cubicBezTo>
                  <a:cubicBezTo>
                    <a:pt x="1237" y="731"/>
                    <a:pt x="1237" y="818"/>
                    <a:pt x="1237" y="905"/>
                  </a:cubicBezTo>
                  <a:cubicBezTo>
                    <a:pt x="1237" y="915"/>
                    <a:pt x="1240" y="920"/>
                    <a:pt x="1249" y="924"/>
                  </a:cubicBezTo>
                  <a:cubicBezTo>
                    <a:pt x="1376" y="982"/>
                    <a:pt x="1452" y="1118"/>
                    <a:pt x="1434" y="1253"/>
                  </a:cubicBezTo>
                  <a:cubicBezTo>
                    <a:pt x="1415" y="1398"/>
                    <a:pt x="1308" y="1510"/>
                    <a:pt x="1165" y="1532"/>
                  </a:cubicBezTo>
                  <a:cubicBezTo>
                    <a:pt x="1078" y="1546"/>
                    <a:pt x="998" y="1526"/>
                    <a:pt x="927" y="1474"/>
                  </a:cubicBezTo>
                  <a:cubicBezTo>
                    <a:pt x="912" y="1464"/>
                    <a:pt x="910" y="1450"/>
                    <a:pt x="920" y="1439"/>
                  </a:cubicBezTo>
                  <a:cubicBezTo>
                    <a:pt x="928" y="1429"/>
                    <a:pt x="940" y="1428"/>
                    <a:pt x="954" y="1439"/>
                  </a:cubicBezTo>
                  <a:cubicBezTo>
                    <a:pt x="984" y="1460"/>
                    <a:pt x="1015" y="1474"/>
                    <a:pt x="1050" y="1483"/>
                  </a:cubicBezTo>
                  <a:cubicBezTo>
                    <a:pt x="1225" y="1526"/>
                    <a:pt x="1395" y="1390"/>
                    <a:pt x="1391" y="1211"/>
                  </a:cubicBezTo>
                  <a:cubicBezTo>
                    <a:pt x="1388" y="1066"/>
                    <a:pt x="1281" y="952"/>
                    <a:pt x="1133" y="941"/>
                  </a:cubicBezTo>
                  <a:cubicBezTo>
                    <a:pt x="999" y="930"/>
                    <a:pt x="873" y="1023"/>
                    <a:pt x="845" y="1162"/>
                  </a:cubicBezTo>
                  <a:cubicBezTo>
                    <a:pt x="831" y="1235"/>
                    <a:pt x="844" y="1304"/>
                    <a:pt x="886" y="1367"/>
                  </a:cubicBezTo>
                  <a:cubicBezTo>
                    <a:pt x="888" y="1371"/>
                    <a:pt x="891" y="1374"/>
                    <a:pt x="893" y="1378"/>
                  </a:cubicBezTo>
                  <a:cubicBezTo>
                    <a:pt x="900" y="1391"/>
                    <a:pt x="899" y="1403"/>
                    <a:pt x="888" y="1410"/>
                  </a:cubicBezTo>
                  <a:cubicBezTo>
                    <a:pt x="878" y="1417"/>
                    <a:pt x="864" y="1415"/>
                    <a:pt x="856" y="1403"/>
                  </a:cubicBezTo>
                  <a:cubicBezTo>
                    <a:pt x="826" y="1362"/>
                    <a:pt x="807" y="1316"/>
                    <a:pt x="799" y="1266"/>
                  </a:cubicBezTo>
                  <a:cubicBezTo>
                    <a:pt x="798" y="1257"/>
                    <a:pt x="797" y="1249"/>
                    <a:pt x="795" y="1238"/>
                  </a:cubicBezTo>
                  <a:cubicBezTo>
                    <a:pt x="790" y="1238"/>
                    <a:pt x="784" y="1238"/>
                    <a:pt x="778" y="1238"/>
                  </a:cubicBezTo>
                  <a:cubicBezTo>
                    <a:pt x="652" y="1238"/>
                    <a:pt x="525" y="1238"/>
                    <a:pt x="399" y="1238"/>
                  </a:cubicBezTo>
                  <a:cubicBezTo>
                    <a:pt x="392" y="1238"/>
                    <a:pt x="386" y="1238"/>
                    <a:pt x="379" y="1236"/>
                  </a:cubicBezTo>
                  <a:cubicBezTo>
                    <a:pt x="368" y="1234"/>
                    <a:pt x="363" y="1225"/>
                    <a:pt x="364" y="1214"/>
                  </a:cubicBezTo>
                  <a:cubicBezTo>
                    <a:pt x="364" y="1203"/>
                    <a:pt x="371" y="1195"/>
                    <a:pt x="382" y="1194"/>
                  </a:cubicBezTo>
                  <a:cubicBezTo>
                    <a:pt x="387" y="1193"/>
                    <a:pt x="393" y="1193"/>
                    <a:pt x="398" y="1193"/>
                  </a:cubicBezTo>
                  <a:cubicBezTo>
                    <a:pt x="524" y="1193"/>
                    <a:pt x="650" y="1193"/>
                    <a:pt x="776" y="1193"/>
                  </a:cubicBezTo>
                  <a:cubicBezTo>
                    <a:pt x="782" y="1193"/>
                    <a:pt x="788" y="1193"/>
                    <a:pt x="795" y="1193"/>
                  </a:cubicBezTo>
                  <a:cubicBezTo>
                    <a:pt x="805" y="1094"/>
                    <a:pt x="848" y="1015"/>
                    <a:pt x="927" y="956"/>
                  </a:cubicBezTo>
                  <a:cubicBezTo>
                    <a:pt x="1006" y="899"/>
                    <a:pt x="1095" y="883"/>
                    <a:pt x="1191" y="903"/>
                  </a:cubicBezTo>
                  <a:cubicBezTo>
                    <a:pt x="1191" y="717"/>
                    <a:pt x="1191" y="531"/>
                    <a:pt x="1191" y="344"/>
                  </a:cubicBezTo>
                  <a:cubicBezTo>
                    <a:pt x="810" y="344"/>
                    <a:pt x="428" y="344"/>
                    <a:pt x="45" y="344"/>
                  </a:cubicBezTo>
                  <a:cubicBezTo>
                    <a:pt x="45" y="350"/>
                    <a:pt x="45" y="356"/>
                    <a:pt x="45" y="361"/>
                  </a:cubicBezTo>
                  <a:cubicBezTo>
                    <a:pt x="45" y="610"/>
                    <a:pt x="45" y="858"/>
                    <a:pt x="45" y="1107"/>
                  </a:cubicBezTo>
                  <a:cubicBezTo>
                    <a:pt x="45" y="1162"/>
                    <a:pt x="75" y="1193"/>
                    <a:pt x="131" y="1193"/>
                  </a:cubicBezTo>
                  <a:cubicBezTo>
                    <a:pt x="182" y="1193"/>
                    <a:pt x="233" y="1193"/>
                    <a:pt x="284" y="1193"/>
                  </a:cubicBezTo>
                  <a:cubicBezTo>
                    <a:pt x="290" y="1193"/>
                    <a:pt x="297" y="1191"/>
                    <a:pt x="300" y="1194"/>
                  </a:cubicBezTo>
                  <a:cubicBezTo>
                    <a:pt x="307" y="1199"/>
                    <a:pt x="316" y="1207"/>
                    <a:pt x="317" y="1214"/>
                  </a:cubicBezTo>
                  <a:cubicBezTo>
                    <a:pt x="318" y="1220"/>
                    <a:pt x="310" y="1229"/>
                    <a:pt x="305" y="1235"/>
                  </a:cubicBezTo>
                  <a:cubicBezTo>
                    <a:pt x="303" y="1237"/>
                    <a:pt x="298" y="1238"/>
                    <a:pt x="295" y="1238"/>
                  </a:cubicBezTo>
                  <a:cubicBezTo>
                    <a:pt x="232" y="1237"/>
                    <a:pt x="170" y="1239"/>
                    <a:pt x="107" y="1236"/>
                  </a:cubicBezTo>
                  <a:cubicBezTo>
                    <a:pt x="49" y="1233"/>
                    <a:pt x="4" y="1183"/>
                    <a:pt x="0" y="1125"/>
                  </a:cubicBezTo>
                  <a:cubicBezTo>
                    <a:pt x="0" y="1119"/>
                    <a:pt x="0" y="1113"/>
                    <a:pt x="0" y="1107"/>
                  </a:cubicBezTo>
                  <a:cubicBezTo>
                    <a:pt x="0" y="798"/>
                    <a:pt x="0" y="489"/>
                    <a:pt x="0" y="180"/>
                  </a:cubicBezTo>
                  <a:cubicBezTo>
                    <a:pt x="0" y="140"/>
                    <a:pt x="12" y="106"/>
                    <a:pt x="42" y="80"/>
                  </a:cubicBezTo>
                  <a:cubicBezTo>
                    <a:pt x="66" y="59"/>
                    <a:pt x="94" y="50"/>
                    <a:pt x="126" y="50"/>
                  </a:cubicBezTo>
                  <a:cubicBezTo>
                    <a:pt x="148" y="50"/>
                    <a:pt x="170" y="50"/>
                    <a:pt x="192" y="49"/>
                  </a:cubicBezTo>
                  <a:cubicBezTo>
                    <a:pt x="196" y="49"/>
                    <a:pt x="203" y="47"/>
                    <a:pt x="204" y="44"/>
                  </a:cubicBezTo>
                  <a:cubicBezTo>
                    <a:pt x="214" y="21"/>
                    <a:pt x="233" y="9"/>
                    <a:pt x="256" y="0"/>
                  </a:cubicBezTo>
                  <a:cubicBezTo>
                    <a:pt x="266" y="0"/>
                    <a:pt x="276" y="0"/>
                    <a:pt x="286" y="0"/>
                  </a:cubicBezTo>
                  <a:cubicBezTo>
                    <a:pt x="308" y="9"/>
                    <a:pt x="327" y="21"/>
                    <a:pt x="338" y="44"/>
                  </a:cubicBezTo>
                  <a:cubicBezTo>
                    <a:pt x="339" y="47"/>
                    <a:pt x="346" y="49"/>
                    <a:pt x="350" y="49"/>
                  </a:cubicBezTo>
                  <a:cubicBezTo>
                    <a:pt x="413" y="50"/>
                    <a:pt x="477" y="50"/>
                    <a:pt x="540" y="49"/>
                  </a:cubicBezTo>
                  <a:cubicBezTo>
                    <a:pt x="544" y="49"/>
                    <a:pt x="551" y="47"/>
                    <a:pt x="552" y="44"/>
                  </a:cubicBezTo>
                  <a:cubicBezTo>
                    <a:pt x="562" y="21"/>
                    <a:pt x="582" y="9"/>
                    <a:pt x="604" y="0"/>
                  </a:cubicBezTo>
                  <a:cubicBezTo>
                    <a:pt x="614" y="0"/>
                    <a:pt x="624" y="0"/>
                    <a:pt x="634" y="0"/>
                  </a:cubicBezTo>
                  <a:cubicBezTo>
                    <a:pt x="656" y="9"/>
                    <a:pt x="675" y="21"/>
                    <a:pt x="686" y="44"/>
                  </a:cubicBezTo>
                  <a:cubicBezTo>
                    <a:pt x="687" y="47"/>
                    <a:pt x="694" y="49"/>
                    <a:pt x="698" y="49"/>
                  </a:cubicBezTo>
                  <a:cubicBezTo>
                    <a:pt x="761" y="50"/>
                    <a:pt x="825" y="50"/>
                    <a:pt x="888" y="49"/>
                  </a:cubicBezTo>
                  <a:cubicBezTo>
                    <a:pt x="892" y="49"/>
                    <a:pt x="899" y="47"/>
                    <a:pt x="900" y="44"/>
                  </a:cubicBezTo>
                  <a:cubicBezTo>
                    <a:pt x="910" y="20"/>
                    <a:pt x="930" y="8"/>
                    <a:pt x="952" y="0"/>
                  </a:cubicBezTo>
                  <a:cubicBezTo>
                    <a:pt x="962" y="0"/>
                    <a:pt x="972" y="0"/>
                    <a:pt x="982" y="0"/>
                  </a:cubicBezTo>
                  <a:close/>
                  <a:moveTo>
                    <a:pt x="895" y="96"/>
                  </a:moveTo>
                  <a:cubicBezTo>
                    <a:pt x="826" y="96"/>
                    <a:pt x="759" y="96"/>
                    <a:pt x="691" y="96"/>
                  </a:cubicBezTo>
                  <a:cubicBezTo>
                    <a:pt x="691" y="120"/>
                    <a:pt x="691" y="143"/>
                    <a:pt x="691" y="166"/>
                  </a:cubicBezTo>
                  <a:cubicBezTo>
                    <a:pt x="691" y="211"/>
                    <a:pt x="661" y="243"/>
                    <a:pt x="619" y="243"/>
                  </a:cubicBezTo>
                  <a:cubicBezTo>
                    <a:pt x="577" y="244"/>
                    <a:pt x="547" y="212"/>
                    <a:pt x="547" y="167"/>
                  </a:cubicBezTo>
                  <a:cubicBezTo>
                    <a:pt x="547" y="143"/>
                    <a:pt x="547" y="120"/>
                    <a:pt x="547" y="96"/>
                  </a:cubicBezTo>
                  <a:cubicBezTo>
                    <a:pt x="478" y="96"/>
                    <a:pt x="411" y="96"/>
                    <a:pt x="343" y="96"/>
                  </a:cubicBezTo>
                  <a:cubicBezTo>
                    <a:pt x="343" y="123"/>
                    <a:pt x="343" y="148"/>
                    <a:pt x="343" y="173"/>
                  </a:cubicBezTo>
                  <a:cubicBezTo>
                    <a:pt x="342" y="213"/>
                    <a:pt x="309" y="244"/>
                    <a:pt x="270" y="243"/>
                  </a:cubicBezTo>
                  <a:cubicBezTo>
                    <a:pt x="231" y="243"/>
                    <a:pt x="200" y="212"/>
                    <a:pt x="199" y="173"/>
                  </a:cubicBezTo>
                  <a:cubicBezTo>
                    <a:pt x="199" y="162"/>
                    <a:pt x="199" y="151"/>
                    <a:pt x="199" y="140"/>
                  </a:cubicBezTo>
                  <a:cubicBezTo>
                    <a:pt x="199" y="125"/>
                    <a:pt x="199" y="110"/>
                    <a:pt x="199" y="95"/>
                  </a:cubicBezTo>
                  <a:cubicBezTo>
                    <a:pt x="172" y="95"/>
                    <a:pt x="148" y="94"/>
                    <a:pt x="124" y="95"/>
                  </a:cubicBezTo>
                  <a:cubicBezTo>
                    <a:pt x="76" y="96"/>
                    <a:pt x="45" y="127"/>
                    <a:pt x="45" y="176"/>
                  </a:cubicBezTo>
                  <a:cubicBezTo>
                    <a:pt x="45" y="212"/>
                    <a:pt x="45" y="249"/>
                    <a:pt x="45" y="285"/>
                  </a:cubicBezTo>
                  <a:cubicBezTo>
                    <a:pt x="45" y="289"/>
                    <a:pt x="46" y="293"/>
                    <a:pt x="46" y="297"/>
                  </a:cubicBezTo>
                  <a:cubicBezTo>
                    <a:pt x="428" y="297"/>
                    <a:pt x="809" y="297"/>
                    <a:pt x="1192" y="297"/>
                  </a:cubicBezTo>
                  <a:cubicBezTo>
                    <a:pt x="1192" y="289"/>
                    <a:pt x="1192" y="282"/>
                    <a:pt x="1192" y="274"/>
                  </a:cubicBezTo>
                  <a:cubicBezTo>
                    <a:pt x="1192" y="236"/>
                    <a:pt x="1194" y="197"/>
                    <a:pt x="1191" y="159"/>
                  </a:cubicBezTo>
                  <a:cubicBezTo>
                    <a:pt x="1188" y="129"/>
                    <a:pt x="1169" y="105"/>
                    <a:pt x="1139" y="100"/>
                  </a:cubicBezTo>
                  <a:cubicBezTo>
                    <a:pt x="1107" y="94"/>
                    <a:pt x="1073" y="95"/>
                    <a:pt x="1039" y="93"/>
                  </a:cubicBezTo>
                  <a:cubicBezTo>
                    <a:pt x="1039" y="108"/>
                    <a:pt x="1039" y="118"/>
                    <a:pt x="1039" y="128"/>
                  </a:cubicBezTo>
                  <a:cubicBezTo>
                    <a:pt x="1039" y="210"/>
                    <a:pt x="1018" y="243"/>
                    <a:pt x="967" y="243"/>
                  </a:cubicBezTo>
                  <a:cubicBezTo>
                    <a:pt x="916" y="244"/>
                    <a:pt x="895" y="211"/>
                    <a:pt x="895" y="129"/>
                  </a:cubicBezTo>
                  <a:cubicBezTo>
                    <a:pt x="895" y="119"/>
                    <a:pt x="895" y="108"/>
                    <a:pt x="895" y="96"/>
                  </a:cubicBezTo>
                  <a:close/>
                  <a:moveTo>
                    <a:pt x="244" y="121"/>
                  </a:moveTo>
                  <a:cubicBezTo>
                    <a:pt x="244" y="138"/>
                    <a:pt x="243" y="155"/>
                    <a:pt x="244" y="172"/>
                  </a:cubicBezTo>
                  <a:cubicBezTo>
                    <a:pt x="244" y="188"/>
                    <a:pt x="255" y="198"/>
                    <a:pt x="270" y="198"/>
                  </a:cubicBezTo>
                  <a:cubicBezTo>
                    <a:pt x="285" y="199"/>
                    <a:pt x="297" y="188"/>
                    <a:pt x="298" y="172"/>
                  </a:cubicBezTo>
                  <a:cubicBezTo>
                    <a:pt x="298" y="139"/>
                    <a:pt x="298" y="105"/>
                    <a:pt x="298" y="72"/>
                  </a:cubicBezTo>
                  <a:cubicBezTo>
                    <a:pt x="297" y="56"/>
                    <a:pt x="285" y="44"/>
                    <a:pt x="270" y="45"/>
                  </a:cubicBezTo>
                  <a:cubicBezTo>
                    <a:pt x="255" y="46"/>
                    <a:pt x="244" y="57"/>
                    <a:pt x="244" y="73"/>
                  </a:cubicBezTo>
                  <a:cubicBezTo>
                    <a:pt x="243" y="89"/>
                    <a:pt x="244" y="105"/>
                    <a:pt x="244" y="121"/>
                  </a:cubicBezTo>
                  <a:close/>
                  <a:moveTo>
                    <a:pt x="592" y="121"/>
                  </a:moveTo>
                  <a:cubicBezTo>
                    <a:pt x="592" y="137"/>
                    <a:pt x="591" y="154"/>
                    <a:pt x="592" y="170"/>
                  </a:cubicBezTo>
                  <a:cubicBezTo>
                    <a:pt x="592" y="187"/>
                    <a:pt x="603" y="198"/>
                    <a:pt x="618" y="198"/>
                  </a:cubicBezTo>
                  <a:cubicBezTo>
                    <a:pt x="634" y="199"/>
                    <a:pt x="645" y="188"/>
                    <a:pt x="646" y="171"/>
                  </a:cubicBezTo>
                  <a:cubicBezTo>
                    <a:pt x="646" y="138"/>
                    <a:pt x="646" y="105"/>
                    <a:pt x="646" y="72"/>
                  </a:cubicBezTo>
                  <a:cubicBezTo>
                    <a:pt x="645" y="56"/>
                    <a:pt x="633" y="45"/>
                    <a:pt x="618" y="45"/>
                  </a:cubicBezTo>
                  <a:cubicBezTo>
                    <a:pt x="603" y="46"/>
                    <a:pt x="592" y="57"/>
                    <a:pt x="592" y="73"/>
                  </a:cubicBezTo>
                  <a:cubicBezTo>
                    <a:pt x="591" y="89"/>
                    <a:pt x="592" y="105"/>
                    <a:pt x="592" y="121"/>
                  </a:cubicBezTo>
                  <a:close/>
                  <a:moveTo>
                    <a:pt x="940" y="122"/>
                  </a:moveTo>
                  <a:cubicBezTo>
                    <a:pt x="940" y="138"/>
                    <a:pt x="939" y="155"/>
                    <a:pt x="940" y="171"/>
                  </a:cubicBezTo>
                  <a:cubicBezTo>
                    <a:pt x="940" y="187"/>
                    <a:pt x="951" y="198"/>
                    <a:pt x="966" y="198"/>
                  </a:cubicBezTo>
                  <a:cubicBezTo>
                    <a:pt x="981" y="199"/>
                    <a:pt x="993" y="188"/>
                    <a:pt x="994" y="171"/>
                  </a:cubicBezTo>
                  <a:cubicBezTo>
                    <a:pt x="994" y="139"/>
                    <a:pt x="994" y="106"/>
                    <a:pt x="994" y="73"/>
                  </a:cubicBezTo>
                  <a:cubicBezTo>
                    <a:pt x="993" y="56"/>
                    <a:pt x="981" y="45"/>
                    <a:pt x="966" y="45"/>
                  </a:cubicBezTo>
                  <a:cubicBezTo>
                    <a:pt x="951" y="45"/>
                    <a:pt x="940" y="57"/>
                    <a:pt x="940" y="74"/>
                  </a:cubicBezTo>
                  <a:cubicBezTo>
                    <a:pt x="939" y="90"/>
                    <a:pt x="940" y="106"/>
                    <a:pt x="940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5" name="Freeform 89">
              <a:extLst>
                <a:ext uri="{FF2B5EF4-FFF2-40B4-BE49-F238E27FC236}">
                  <a16:creationId xmlns:a16="http://schemas.microsoft.com/office/drawing/2014/main" id="{42DB9A5E-9A35-780B-B12E-2B2FA8DEB3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03913" y="4314825"/>
              <a:ext cx="131763" cy="131763"/>
            </a:xfrm>
            <a:custGeom>
              <a:avLst/>
              <a:gdLst>
                <a:gd name="T0" fmla="*/ 443 w 443"/>
                <a:gd name="T1" fmla="*/ 222 h 444"/>
                <a:gd name="T2" fmla="*/ 222 w 443"/>
                <a:gd name="T3" fmla="*/ 444 h 444"/>
                <a:gd name="T4" fmla="*/ 1 w 443"/>
                <a:gd name="T5" fmla="*/ 223 h 444"/>
                <a:gd name="T6" fmla="*/ 221 w 443"/>
                <a:gd name="T7" fmla="*/ 1 h 444"/>
                <a:gd name="T8" fmla="*/ 443 w 443"/>
                <a:gd name="T9" fmla="*/ 222 h 444"/>
                <a:gd name="T10" fmla="*/ 46 w 443"/>
                <a:gd name="T11" fmla="*/ 223 h 444"/>
                <a:gd name="T12" fmla="*/ 221 w 443"/>
                <a:gd name="T13" fmla="*/ 399 h 444"/>
                <a:gd name="T14" fmla="*/ 398 w 443"/>
                <a:gd name="T15" fmla="*/ 222 h 444"/>
                <a:gd name="T16" fmla="*/ 221 w 443"/>
                <a:gd name="T17" fmla="*/ 46 h 444"/>
                <a:gd name="T18" fmla="*/ 46 w 443"/>
                <a:gd name="T19" fmla="*/ 223 h 4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43" h="444">
                  <a:moveTo>
                    <a:pt x="443" y="222"/>
                  </a:moveTo>
                  <a:cubicBezTo>
                    <a:pt x="443" y="344"/>
                    <a:pt x="344" y="443"/>
                    <a:pt x="222" y="444"/>
                  </a:cubicBezTo>
                  <a:cubicBezTo>
                    <a:pt x="100" y="444"/>
                    <a:pt x="1" y="345"/>
                    <a:pt x="1" y="223"/>
                  </a:cubicBezTo>
                  <a:cubicBezTo>
                    <a:pt x="0" y="101"/>
                    <a:pt x="99" y="1"/>
                    <a:pt x="221" y="1"/>
                  </a:cubicBezTo>
                  <a:cubicBezTo>
                    <a:pt x="343" y="0"/>
                    <a:pt x="442" y="100"/>
                    <a:pt x="443" y="222"/>
                  </a:cubicBezTo>
                  <a:close/>
                  <a:moveTo>
                    <a:pt x="46" y="223"/>
                  </a:moveTo>
                  <a:cubicBezTo>
                    <a:pt x="46" y="319"/>
                    <a:pt x="125" y="398"/>
                    <a:pt x="221" y="399"/>
                  </a:cubicBezTo>
                  <a:cubicBezTo>
                    <a:pt x="318" y="399"/>
                    <a:pt x="397" y="320"/>
                    <a:pt x="398" y="222"/>
                  </a:cubicBezTo>
                  <a:cubicBezTo>
                    <a:pt x="398" y="125"/>
                    <a:pt x="318" y="46"/>
                    <a:pt x="221" y="46"/>
                  </a:cubicBezTo>
                  <a:cubicBezTo>
                    <a:pt x="124" y="46"/>
                    <a:pt x="45" y="125"/>
                    <a:pt x="46" y="22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6" name="Freeform 90">
              <a:extLst>
                <a:ext uri="{FF2B5EF4-FFF2-40B4-BE49-F238E27FC236}">
                  <a16:creationId xmlns:a16="http://schemas.microsoft.com/office/drawing/2014/main" id="{1ED263B7-8E3D-F026-CBB1-54AA953FD0F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650" y="4211638"/>
              <a:ext cx="57150" cy="58738"/>
            </a:xfrm>
            <a:custGeom>
              <a:avLst/>
              <a:gdLst>
                <a:gd name="T0" fmla="*/ 194 w 195"/>
                <a:gd name="T1" fmla="*/ 98 h 195"/>
                <a:gd name="T2" fmla="*/ 194 w 195"/>
                <a:gd name="T3" fmla="*/ 149 h 195"/>
                <a:gd name="T4" fmla="*/ 149 w 195"/>
                <a:gd name="T5" fmla="*/ 195 h 195"/>
                <a:gd name="T6" fmla="*/ 47 w 195"/>
                <a:gd name="T7" fmla="*/ 195 h 195"/>
                <a:gd name="T8" fmla="*/ 1 w 195"/>
                <a:gd name="T9" fmla="*/ 152 h 195"/>
                <a:gd name="T10" fmla="*/ 1 w 195"/>
                <a:gd name="T11" fmla="*/ 44 h 195"/>
                <a:gd name="T12" fmla="*/ 46 w 195"/>
                <a:gd name="T13" fmla="*/ 1 h 195"/>
                <a:gd name="T14" fmla="*/ 148 w 195"/>
                <a:gd name="T15" fmla="*/ 1 h 195"/>
                <a:gd name="T16" fmla="*/ 194 w 195"/>
                <a:gd name="T17" fmla="*/ 49 h 195"/>
                <a:gd name="T18" fmla="*/ 194 w 195"/>
                <a:gd name="T19" fmla="*/ 98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4" y="98"/>
                  </a:moveTo>
                  <a:cubicBezTo>
                    <a:pt x="194" y="115"/>
                    <a:pt x="195" y="132"/>
                    <a:pt x="194" y="149"/>
                  </a:cubicBezTo>
                  <a:cubicBezTo>
                    <a:pt x="194" y="175"/>
                    <a:pt x="174" y="195"/>
                    <a:pt x="149" y="195"/>
                  </a:cubicBezTo>
                  <a:cubicBezTo>
                    <a:pt x="115" y="195"/>
                    <a:pt x="81" y="195"/>
                    <a:pt x="47" y="195"/>
                  </a:cubicBezTo>
                  <a:cubicBezTo>
                    <a:pt x="22" y="195"/>
                    <a:pt x="2" y="177"/>
                    <a:pt x="1" y="152"/>
                  </a:cubicBezTo>
                  <a:cubicBezTo>
                    <a:pt x="0" y="116"/>
                    <a:pt x="0" y="80"/>
                    <a:pt x="1" y="44"/>
                  </a:cubicBezTo>
                  <a:cubicBezTo>
                    <a:pt x="2" y="20"/>
                    <a:pt x="21" y="2"/>
                    <a:pt x="46" y="1"/>
                  </a:cubicBezTo>
                  <a:cubicBezTo>
                    <a:pt x="80" y="0"/>
                    <a:pt x="114" y="0"/>
                    <a:pt x="148" y="1"/>
                  </a:cubicBezTo>
                  <a:cubicBezTo>
                    <a:pt x="176" y="2"/>
                    <a:pt x="194" y="21"/>
                    <a:pt x="194" y="49"/>
                  </a:cubicBezTo>
                  <a:cubicBezTo>
                    <a:pt x="195" y="65"/>
                    <a:pt x="194" y="82"/>
                    <a:pt x="194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0" y="47"/>
                    <a:pt x="47" y="47"/>
                  </a:cubicBezTo>
                  <a:cubicBezTo>
                    <a:pt x="47" y="82"/>
                    <a:pt x="47" y="116"/>
                    <a:pt x="47" y="149"/>
                  </a:cubicBezTo>
                  <a:cubicBezTo>
                    <a:pt x="81" y="149"/>
                    <a:pt x="115" y="149"/>
                    <a:pt x="149" y="149"/>
                  </a:cubicBezTo>
                  <a:cubicBezTo>
                    <a:pt x="149" y="115"/>
                    <a:pt x="149" y="82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7" name="Freeform 91">
              <a:extLst>
                <a:ext uri="{FF2B5EF4-FFF2-40B4-BE49-F238E27FC236}">
                  <a16:creationId xmlns:a16="http://schemas.microsoft.com/office/drawing/2014/main" id="{8183AA54-FC55-9D39-E87B-CE498E789D0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1513" y="4211638"/>
              <a:ext cx="58738" cy="58738"/>
            </a:xfrm>
            <a:custGeom>
              <a:avLst/>
              <a:gdLst>
                <a:gd name="T0" fmla="*/ 195 w 195"/>
                <a:gd name="T1" fmla="*/ 99 h 195"/>
                <a:gd name="T2" fmla="*/ 194 w 195"/>
                <a:gd name="T3" fmla="*/ 148 h 195"/>
                <a:gd name="T4" fmla="*/ 148 w 195"/>
                <a:gd name="T5" fmla="*/ 195 h 195"/>
                <a:gd name="T6" fmla="*/ 48 w 195"/>
                <a:gd name="T7" fmla="*/ 195 h 195"/>
                <a:gd name="T8" fmla="*/ 1 w 195"/>
                <a:gd name="T9" fmla="*/ 150 h 195"/>
                <a:gd name="T10" fmla="*/ 1 w 195"/>
                <a:gd name="T11" fmla="*/ 47 h 195"/>
                <a:gd name="T12" fmla="*/ 46 w 195"/>
                <a:gd name="T13" fmla="*/ 1 h 195"/>
                <a:gd name="T14" fmla="*/ 149 w 195"/>
                <a:gd name="T15" fmla="*/ 1 h 195"/>
                <a:gd name="T16" fmla="*/ 194 w 195"/>
                <a:gd name="T17" fmla="*/ 48 h 195"/>
                <a:gd name="T18" fmla="*/ 195 w 195"/>
                <a:gd name="T19" fmla="*/ 99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5" y="99"/>
                  </a:moveTo>
                  <a:cubicBezTo>
                    <a:pt x="195" y="115"/>
                    <a:pt x="195" y="132"/>
                    <a:pt x="194" y="148"/>
                  </a:cubicBezTo>
                  <a:cubicBezTo>
                    <a:pt x="194" y="175"/>
                    <a:pt x="175" y="195"/>
                    <a:pt x="148" y="195"/>
                  </a:cubicBezTo>
                  <a:cubicBezTo>
                    <a:pt x="115" y="195"/>
                    <a:pt x="81" y="195"/>
                    <a:pt x="48" y="195"/>
                  </a:cubicBezTo>
                  <a:cubicBezTo>
                    <a:pt x="21" y="195"/>
                    <a:pt x="2" y="176"/>
                    <a:pt x="1" y="150"/>
                  </a:cubicBezTo>
                  <a:cubicBezTo>
                    <a:pt x="0" y="116"/>
                    <a:pt x="0" y="81"/>
                    <a:pt x="1" y="47"/>
                  </a:cubicBezTo>
                  <a:cubicBezTo>
                    <a:pt x="2" y="21"/>
                    <a:pt x="20" y="2"/>
                    <a:pt x="46" y="1"/>
                  </a:cubicBezTo>
                  <a:cubicBezTo>
                    <a:pt x="80" y="0"/>
                    <a:pt x="115" y="0"/>
                    <a:pt x="149" y="1"/>
                  </a:cubicBezTo>
                  <a:cubicBezTo>
                    <a:pt x="176" y="2"/>
                    <a:pt x="194" y="21"/>
                    <a:pt x="194" y="48"/>
                  </a:cubicBezTo>
                  <a:cubicBezTo>
                    <a:pt x="195" y="65"/>
                    <a:pt x="195" y="82"/>
                    <a:pt x="195" y="99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2"/>
                    <a:pt x="47" y="115"/>
                    <a:pt x="47" y="149"/>
                  </a:cubicBezTo>
                  <a:cubicBezTo>
                    <a:pt x="81" y="149"/>
                    <a:pt x="115" y="149"/>
                    <a:pt x="149" y="149"/>
                  </a:cubicBezTo>
                  <a:cubicBezTo>
                    <a:pt x="149" y="115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8" name="Freeform 92">
              <a:extLst>
                <a:ext uri="{FF2B5EF4-FFF2-40B4-BE49-F238E27FC236}">
                  <a16:creationId xmlns:a16="http://schemas.microsoft.com/office/drawing/2014/main" id="{2342AC9F-A356-13E9-1248-615A81B9B07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8200" y="4211638"/>
              <a:ext cx="58738" cy="58738"/>
            </a:xfrm>
            <a:custGeom>
              <a:avLst/>
              <a:gdLst>
                <a:gd name="T0" fmla="*/ 195 w 195"/>
                <a:gd name="T1" fmla="*/ 99 h 194"/>
                <a:gd name="T2" fmla="*/ 195 w 195"/>
                <a:gd name="T3" fmla="*/ 148 h 194"/>
                <a:gd name="T4" fmla="*/ 149 w 195"/>
                <a:gd name="T5" fmla="*/ 194 h 194"/>
                <a:gd name="T6" fmla="*/ 49 w 195"/>
                <a:gd name="T7" fmla="*/ 194 h 194"/>
                <a:gd name="T8" fmla="*/ 1 w 195"/>
                <a:gd name="T9" fmla="*/ 148 h 194"/>
                <a:gd name="T10" fmla="*/ 1 w 195"/>
                <a:gd name="T11" fmla="*/ 46 h 194"/>
                <a:gd name="T12" fmla="*/ 49 w 195"/>
                <a:gd name="T13" fmla="*/ 0 h 194"/>
                <a:gd name="T14" fmla="*/ 148 w 195"/>
                <a:gd name="T15" fmla="*/ 0 h 194"/>
                <a:gd name="T16" fmla="*/ 195 w 195"/>
                <a:gd name="T17" fmla="*/ 49 h 194"/>
                <a:gd name="T18" fmla="*/ 195 w 195"/>
                <a:gd name="T19" fmla="*/ 99 h 194"/>
                <a:gd name="T20" fmla="*/ 47 w 195"/>
                <a:gd name="T21" fmla="*/ 46 h 194"/>
                <a:gd name="T22" fmla="*/ 47 w 195"/>
                <a:gd name="T23" fmla="*/ 148 h 194"/>
                <a:gd name="T24" fmla="*/ 149 w 195"/>
                <a:gd name="T25" fmla="*/ 148 h 194"/>
                <a:gd name="T26" fmla="*/ 149 w 195"/>
                <a:gd name="T27" fmla="*/ 46 h 194"/>
                <a:gd name="T28" fmla="*/ 47 w 195"/>
                <a:gd name="T29" fmla="*/ 46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4">
                  <a:moveTo>
                    <a:pt x="195" y="99"/>
                  </a:moveTo>
                  <a:cubicBezTo>
                    <a:pt x="195" y="115"/>
                    <a:pt x="195" y="132"/>
                    <a:pt x="195" y="148"/>
                  </a:cubicBezTo>
                  <a:cubicBezTo>
                    <a:pt x="194" y="174"/>
                    <a:pt x="175" y="194"/>
                    <a:pt x="149" y="194"/>
                  </a:cubicBezTo>
                  <a:cubicBezTo>
                    <a:pt x="116" y="194"/>
                    <a:pt x="82" y="194"/>
                    <a:pt x="49" y="194"/>
                  </a:cubicBezTo>
                  <a:cubicBezTo>
                    <a:pt x="22" y="194"/>
                    <a:pt x="2" y="175"/>
                    <a:pt x="1" y="148"/>
                  </a:cubicBezTo>
                  <a:cubicBezTo>
                    <a:pt x="0" y="114"/>
                    <a:pt x="0" y="80"/>
                    <a:pt x="1" y="46"/>
                  </a:cubicBezTo>
                  <a:cubicBezTo>
                    <a:pt x="2" y="19"/>
                    <a:pt x="21" y="1"/>
                    <a:pt x="49" y="0"/>
                  </a:cubicBezTo>
                  <a:cubicBezTo>
                    <a:pt x="82" y="0"/>
                    <a:pt x="115" y="0"/>
                    <a:pt x="148" y="0"/>
                  </a:cubicBezTo>
                  <a:cubicBezTo>
                    <a:pt x="176" y="1"/>
                    <a:pt x="195" y="20"/>
                    <a:pt x="195" y="49"/>
                  </a:cubicBezTo>
                  <a:cubicBezTo>
                    <a:pt x="195" y="66"/>
                    <a:pt x="195" y="82"/>
                    <a:pt x="195" y="99"/>
                  </a:cubicBezTo>
                  <a:close/>
                  <a:moveTo>
                    <a:pt x="47" y="46"/>
                  </a:moveTo>
                  <a:cubicBezTo>
                    <a:pt x="47" y="81"/>
                    <a:pt x="47" y="114"/>
                    <a:pt x="47" y="148"/>
                  </a:cubicBezTo>
                  <a:cubicBezTo>
                    <a:pt x="81" y="148"/>
                    <a:pt x="115" y="148"/>
                    <a:pt x="149" y="148"/>
                  </a:cubicBezTo>
                  <a:cubicBezTo>
                    <a:pt x="149" y="113"/>
                    <a:pt x="149" y="80"/>
                    <a:pt x="149" y="46"/>
                  </a:cubicBezTo>
                  <a:cubicBezTo>
                    <a:pt x="115" y="46"/>
                    <a:pt x="81" y="46"/>
                    <a:pt x="47" y="4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89" name="Freeform 93">
              <a:extLst>
                <a:ext uri="{FF2B5EF4-FFF2-40B4-BE49-F238E27FC236}">
                  <a16:creationId xmlns:a16="http://schemas.microsoft.com/office/drawing/2014/main" id="{C281A7C6-4C40-3433-0E84-65AFDAC2E1B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7375" y="4211638"/>
              <a:ext cx="58738" cy="58738"/>
            </a:xfrm>
            <a:custGeom>
              <a:avLst/>
              <a:gdLst>
                <a:gd name="T0" fmla="*/ 0 w 194"/>
                <a:gd name="T1" fmla="*/ 97 h 195"/>
                <a:gd name="T2" fmla="*/ 0 w 194"/>
                <a:gd name="T3" fmla="*/ 48 h 195"/>
                <a:gd name="T4" fmla="*/ 45 w 194"/>
                <a:gd name="T5" fmla="*/ 1 h 195"/>
                <a:gd name="T6" fmla="*/ 149 w 194"/>
                <a:gd name="T7" fmla="*/ 1 h 195"/>
                <a:gd name="T8" fmla="*/ 194 w 194"/>
                <a:gd name="T9" fmla="*/ 48 h 195"/>
                <a:gd name="T10" fmla="*/ 194 w 194"/>
                <a:gd name="T11" fmla="*/ 148 h 195"/>
                <a:gd name="T12" fmla="*/ 146 w 194"/>
                <a:gd name="T13" fmla="*/ 195 h 195"/>
                <a:gd name="T14" fmla="*/ 48 w 194"/>
                <a:gd name="T15" fmla="*/ 195 h 195"/>
                <a:gd name="T16" fmla="*/ 0 w 194"/>
                <a:gd name="T17" fmla="*/ 147 h 195"/>
                <a:gd name="T18" fmla="*/ 0 w 194"/>
                <a:gd name="T19" fmla="*/ 97 h 195"/>
                <a:gd name="T20" fmla="*/ 46 w 194"/>
                <a:gd name="T21" fmla="*/ 47 h 195"/>
                <a:gd name="T22" fmla="*/ 46 w 194"/>
                <a:gd name="T23" fmla="*/ 149 h 195"/>
                <a:gd name="T24" fmla="*/ 148 w 194"/>
                <a:gd name="T25" fmla="*/ 149 h 195"/>
                <a:gd name="T26" fmla="*/ 148 w 194"/>
                <a:gd name="T27" fmla="*/ 47 h 195"/>
                <a:gd name="T28" fmla="*/ 46 w 194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195">
                  <a:moveTo>
                    <a:pt x="0" y="97"/>
                  </a:moveTo>
                  <a:cubicBezTo>
                    <a:pt x="0" y="81"/>
                    <a:pt x="0" y="64"/>
                    <a:pt x="0" y="48"/>
                  </a:cubicBezTo>
                  <a:cubicBezTo>
                    <a:pt x="1" y="22"/>
                    <a:pt x="19" y="2"/>
                    <a:pt x="45" y="1"/>
                  </a:cubicBezTo>
                  <a:cubicBezTo>
                    <a:pt x="80" y="0"/>
                    <a:pt x="114" y="0"/>
                    <a:pt x="149" y="1"/>
                  </a:cubicBezTo>
                  <a:cubicBezTo>
                    <a:pt x="175" y="2"/>
                    <a:pt x="193" y="21"/>
                    <a:pt x="194" y="48"/>
                  </a:cubicBezTo>
                  <a:cubicBezTo>
                    <a:pt x="194" y="81"/>
                    <a:pt x="194" y="115"/>
                    <a:pt x="194" y="148"/>
                  </a:cubicBezTo>
                  <a:cubicBezTo>
                    <a:pt x="193" y="176"/>
                    <a:pt x="174" y="195"/>
                    <a:pt x="146" y="195"/>
                  </a:cubicBezTo>
                  <a:cubicBezTo>
                    <a:pt x="113" y="195"/>
                    <a:pt x="81" y="195"/>
                    <a:pt x="48" y="195"/>
                  </a:cubicBezTo>
                  <a:cubicBezTo>
                    <a:pt x="20" y="195"/>
                    <a:pt x="1" y="176"/>
                    <a:pt x="0" y="147"/>
                  </a:cubicBezTo>
                  <a:cubicBezTo>
                    <a:pt x="0" y="130"/>
                    <a:pt x="0" y="114"/>
                    <a:pt x="0" y="97"/>
                  </a:cubicBezTo>
                  <a:close/>
                  <a:moveTo>
                    <a:pt x="46" y="47"/>
                  </a:moveTo>
                  <a:cubicBezTo>
                    <a:pt x="46" y="82"/>
                    <a:pt x="46" y="115"/>
                    <a:pt x="46" y="149"/>
                  </a:cubicBezTo>
                  <a:cubicBezTo>
                    <a:pt x="81" y="149"/>
                    <a:pt x="114" y="149"/>
                    <a:pt x="148" y="149"/>
                  </a:cubicBezTo>
                  <a:cubicBezTo>
                    <a:pt x="148" y="114"/>
                    <a:pt x="148" y="81"/>
                    <a:pt x="148" y="47"/>
                  </a:cubicBezTo>
                  <a:cubicBezTo>
                    <a:pt x="113" y="47"/>
                    <a:pt x="80" y="47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0" name="Freeform 94">
              <a:extLst>
                <a:ext uri="{FF2B5EF4-FFF2-40B4-BE49-F238E27FC236}">
                  <a16:creationId xmlns:a16="http://schemas.microsoft.com/office/drawing/2014/main" id="{2E794A18-FBEE-3AE9-D7B9-6E103116FC1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667375" y="4286250"/>
              <a:ext cx="58738" cy="57150"/>
            </a:xfrm>
            <a:custGeom>
              <a:avLst/>
              <a:gdLst>
                <a:gd name="T0" fmla="*/ 194 w 194"/>
                <a:gd name="T1" fmla="*/ 98 h 195"/>
                <a:gd name="T2" fmla="*/ 194 w 194"/>
                <a:gd name="T3" fmla="*/ 148 h 195"/>
                <a:gd name="T4" fmla="*/ 146 w 194"/>
                <a:gd name="T5" fmla="*/ 195 h 195"/>
                <a:gd name="T6" fmla="*/ 49 w 194"/>
                <a:gd name="T7" fmla="*/ 195 h 195"/>
                <a:gd name="T8" fmla="*/ 0 w 194"/>
                <a:gd name="T9" fmla="*/ 146 h 195"/>
                <a:gd name="T10" fmla="*/ 0 w 194"/>
                <a:gd name="T11" fmla="*/ 49 h 195"/>
                <a:gd name="T12" fmla="*/ 48 w 194"/>
                <a:gd name="T13" fmla="*/ 1 h 195"/>
                <a:gd name="T14" fmla="*/ 146 w 194"/>
                <a:gd name="T15" fmla="*/ 0 h 195"/>
                <a:gd name="T16" fmla="*/ 194 w 194"/>
                <a:gd name="T17" fmla="*/ 49 h 195"/>
                <a:gd name="T18" fmla="*/ 194 w 194"/>
                <a:gd name="T19" fmla="*/ 98 h 195"/>
                <a:gd name="T20" fmla="*/ 148 w 194"/>
                <a:gd name="T21" fmla="*/ 149 h 195"/>
                <a:gd name="T22" fmla="*/ 148 w 194"/>
                <a:gd name="T23" fmla="*/ 46 h 195"/>
                <a:gd name="T24" fmla="*/ 47 w 194"/>
                <a:gd name="T25" fmla="*/ 46 h 195"/>
                <a:gd name="T26" fmla="*/ 47 w 194"/>
                <a:gd name="T27" fmla="*/ 149 h 195"/>
                <a:gd name="T28" fmla="*/ 148 w 194"/>
                <a:gd name="T29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4" h="195">
                  <a:moveTo>
                    <a:pt x="194" y="98"/>
                  </a:moveTo>
                  <a:cubicBezTo>
                    <a:pt x="194" y="115"/>
                    <a:pt x="194" y="131"/>
                    <a:pt x="194" y="148"/>
                  </a:cubicBezTo>
                  <a:cubicBezTo>
                    <a:pt x="193" y="176"/>
                    <a:pt x="174" y="194"/>
                    <a:pt x="146" y="195"/>
                  </a:cubicBezTo>
                  <a:cubicBezTo>
                    <a:pt x="113" y="195"/>
                    <a:pt x="81" y="195"/>
                    <a:pt x="49" y="195"/>
                  </a:cubicBezTo>
                  <a:cubicBezTo>
                    <a:pt x="20" y="194"/>
                    <a:pt x="1" y="175"/>
                    <a:pt x="0" y="146"/>
                  </a:cubicBezTo>
                  <a:cubicBezTo>
                    <a:pt x="0" y="114"/>
                    <a:pt x="0" y="82"/>
                    <a:pt x="0" y="49"/>
                  </a:cubicBezTo>
                  <a:cubicBezTo>
                    <a:pt x="1" y="20"/>
                    <a:pt x="20" y="1"/>
                    <a:pt x="48" y="1"/>
                  </a:cubicBezTo>
                  <a:cubicBezTo>
                    <a:pt x="81" y="0"/>
                    <a:pt x="113" y="0"/>
                    <a:pt x="146" y="0"/>
                  </a:cubicBezTo>
                  <a:cubicBezTo>
                    <a:pt x="174" y="1"/>
                    <a:pt x="193" y="20"/>
                    <a:pt x="194" y="49"/>
                  </a:cubicBezTo>
                  <a:cubicBezTo>
                    <a:pt x="194" y="65"/>
                    <a:pt x="194" y="82"/>
                    <a:pt x="194" y="98"/>
                  </a:cubicBezTo>
                  <a:close/>
                  <a:moveTo>
                    <a:pt x="148" y="149"/>
                  </a:moveTo>
                  <a:cubicBezTo>
                    <a:pt x="148" y="114"/>
                    <a:pt x="148" y="80"/>
                    <a:pt x="148" y="46"/>
                  </a:cubicBezTo>
                  <a:cubicBezTo>
                    <a:pt x="114" y="46"/>
                    <a:pt x="80" y="46"/>
                    <a:pt x="47" y="46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1" y="149"/>
                    <a:pt x="114" y="149"/>
                    <a:pt x="148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1" name="Freeform 95">
              <a:extLst>
                <a:ext uri="{FF2B5EF4-FFF2-40B4-BE49-F238E27FC236}">
                  <a16:creationId xmlns:a16="http://schemas.microsoft.com/office/drawing/2014/main" id="{D4709E8E-F6C5-7B36-CFC1-A60D2F7951D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1513" y="4286250"/>
              <a:ext cx="58738" cy="57150"/>
            </a:xfrm>
            <a:custGeom>
              <a:avLst/>
              <a:gdLst>
                <a:gd name="T0" fmla="*/ 194 w 195"/>
                <a:gd name="T1" fmla="*/ 98 h 195"/>
                <a:gd name="T2" fmla="*/ 194 w 195"/>
                <a:gd name="T3" fmla="*/ 149 h 195"/>
                <a:gd name="T4" fmla="*/ 150 w 195"/>
                <a:gd name="T5" fmla="*/ 195 h 195"/>
                <a:gd name="T6" fmla="*/ 46 w 195"/>
                <a:gd name="T7" fmla="*/ 195 h 195"/>
                <a:gd name="T8" fmla="*/ 1 w 195"/>
                <a:gd name="T9" fmla="*/ 150 h 195"/>
                <a:gd name="T10" fmla="*/ 1 w 195"/>
                <a:gd name="T11" fmla="*/ 46 h 195"/>
                <a:gd name="T12" fmla="*/ 47 w 195"/>
                <a:gd name="T13" fmla="*/ 1 h 195"/>
                <a:gd name="T14" fmla="*/ 148 w 195"/>
                <a:gd name="T15" fmla="*/ 1 h 195"/>
                <a:gd name="T16" fmla="*/ 194 w 195"/>
                <a:gd name="T17" fmla="*/ 49 h 195"/>
                <a:gd name="T18" fmla="*/ 195 w 195"/>
                <a:gd name="T19" fmla="*/ 98 h 195"/>
                <a:gd name="T20" fmla="*/ 194 w 195"/>
                <a:gd name="T21" fmla="*/ 98 h 195"/>
                <a:gd name="T22" fmla="*/ 149 w 195"/>
                <a:gd name="T23" fmla="*/ 47 h 195"/>
                <a:gd name="T24" fmla="*/ 47 w 195"/>
                <a:gd name="T25" fmla="*/ 47 h 195"/>
                <a:gd name="T26" fmla="*/ 47 w 195"/>
                <a:gd name="T27" fmla="*/ 149 h 195"/>
                <a:gd name="T28" fmla="*/ 149 w 195"/>
                <a:gd name="T29" fmla="*/ 149 h 195"/>
                <a:gd name="T30" fmla="*/ 149 w 195"/>
                <a:gd name="T31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195">
                  <a:moveTo>
                    <a:pt x="194" y="98"/>
                  </a:moveTo>
                  <a:cubicBezTo>
                    <a:pt x="194" y="115"/>
                    <a:pt x="195" y="132"/>
                    <a:pt x="194" y="149"/>
                  </a:cubicBezTo>
                  <a:cubicBezTo>
                    <a:pt x="194" y="174"/>
                    <a:pt x="175" y="194"/>
                    <a:pt x="150" y="195"/>
                  </a:cubicBezTo>
                  <a:cubicBezTo>
                    <a:pt x="115" y="195"/>
                    <a:pt x="81" y="195"/>
                    <a:pt x="46" y="195"/>
                  </a:cubicBezTo>
                  <a:cubicBezTo>
                    <a:pt x="21" y="194"/>
                    <a:pt x="2" y="175"/>
                    <a:pt x="1" y="150"/>
                  </a:cubicBezTo>
                  <a:cubicBezTo>
                    <a:pt x="0" y="115"/>
                    <a:pt x="0" y="81"/>
                    <a:pt x="1" y="46"/>
                  </a:cubicBezTo>
                  <a:cubicBezTo>
                    <a:pt x="2" y="20"/>
                    <a:pt x="21" y="1"/>
                    <a:pt x="47" y="1"/>
                  </a:cubicBezTo>
                  <a:cubicBezTo>
                    <a:pt x="81" y="0"/>
                    <a:pt x="114" y="0"/>
                    <a:pt x="148" y="1"/>
                  </a:cubicBezTo>
                  <a:cubicBezTo>
                    <a:pt x="175" y="1"/>
                    <a:pt x="194" y="21"/>
                    <a:pt x="194" y="49"/>
                  </a:cubicBezTo>
                  <a:cubicBezTo>
                    <a:pt x="195" y="65"/>
                    <a:pt x="195" y="82"/>
                    <a:pt x="195" y="98"/>
                  </a:cubicBezTo>
                  <a:cubicBezTo>
                    <a:pt x="195" y="98"/>
                    <a:pt x="195" y="98"/>
                    <a:pt x="194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2" y="149"/>
                    <a:pt x="115" y="149"/>
                    <a:pt x="149" y="149"/>
                  </a:cubicBezTo>
                  <a:cubicBezTo>
                    <a:pt x="149" y="114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2" name="Freeform 96">
              <a:extLst>
                <a:ext uri="{FF2B5EF4-FFF2-40B4-BE49-F238E27FC236}">
                  <a16:creationId xmlns:a16="http://schemas.microsoft.com/office/drawing/2014/main" id="{EBB0E870-6812-A6EB-EBA4-F63DB479F8A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751513" y="4137025"/>
              <a:ext cx="58738" cy="58738"/>
            </a:xfrm>
            <a:custGeom>
              <a:avLst/>
              <a:gdLst>
                <a:gd name="T0" fmla="*/ 195 w 195"/>
                <a:gd name="T1" fmla="*/ 98 h 195"/>
                <a:gd name="T2" fmla="*/ 194 w 195"/>
                <a:gd name="T3" fmla="*/ 147 h 195"/>
                <a:gd name="T4" fmla="*/ 148 w 195"/>
                <a:gd name="T5" fmla="*/ 194 h 195"/>
                <a:gd name="T6" fmla="*/ 48 w 195"/>
                <a:gd name="T7" fmla="*/ 194 h 195"/>
                <a:gd name="T8" fmla="*/ 1 w 195"/>
                <a:gd name="T9" fmla="*/ 148 h 195"/>
                <a:gd name="T10" fmla="*/ 1 w 195"/>
                <a:gd name="T11" fmla="*/ 47 h 195"/>
                <a:gd name="T12" fmla="*/ 47 w 195"/>
                <a:gd name="T13" fmla="*/ 1 h 195"/>
                <a:gd name="T14" fmla="*/ 149 w 195"/>
                <a:gd name="T15" fmla="*/ 1 h 195"/>
                <a:gd name="T16" fmla="*/ 194 w 195"/>
                <a:gd name="T17" fmla="*/ 48 h 195"/>
                <a:gd name="T18" fmla="*/ 195 w 195"/>
                <a:gd name="T19" fmla="*/ 98 h 195"/>
                <a:gd name="T20" fmla="*/ 149 w 195"/>
                <a:gd name="T21" fmla="*/ 47 h 195"/>
                <a:gd name="T22" fmla="*/ 47 w 195"/>
                <a:gd name="T23" fmla="*/ 47 h 195"/>
                <a:gd name="T24" fmla="*/ 47 w 195"/>
                <a:gd name="T25" fmla="*/ 149 h 195"/>
                <a:gd name="T26" fmla="*/ 149 w 195"/>
                <a:gd name="T27" fmla="*/ 149 h 195"/>
                <a:gd name="T28" fmla="*/ 149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195" y="98"/>
                  </a:moveTo>
                  <a:cubicBezTo>
                    <a:pt x="195" y="114"/>
                    <a:pt x="195" y="131"/>
                    <a:pt x="194" y="147"/>
                  </a:cubicBezTo>
                  <a:cubicBezTo>
                    <a:pt x="194" y="174"/>
                    <a:pt x="175" y="194"/>
                    <a:pt x="148" y="194"/>
                  </a:cubicBezTo>
                  <a:cubicBezTo>
                    <a:pt x="115" y="195"/>
                    <a:pt x="81" y="195"/>
                    <a:pt x="48" y="194"/>
                  </a:cubicBezTo>
                  <a:cubicBezTo>
                    <a:pt x="21" y="194"/>
                    <a:pt x="2" y="175"/>
                    <a:pt x="1" y="148"/>
                  </a:cubicBezTo>
                  <a:cubicBezTo>
                    <a:pt x="0" y="114"/>
                    <a:pt x="0" y="81"/>
                    <a:pt x="1" y="47"/>
                  </a:cubicBezTo>
                  <a:cubicBezTo>
                    <a:pt x="2" y="21"/>
                    <a:pt x="20" y="2"/>
                    <a:pt x="47" y="1"/>
                  </a:cubicBezTo>
                  <a:cubicBezTo>
                    <a:pt x="81" y="0"/>
                    <a:pt x="115" y="0"/>
                    <a:pt x="149" y="1"/>
                  </a:cubicBezTo>
                  <a:cubicBezTo>
                    <a:pt x="176" y="2"/>
                    <a:pt x="194" y="21"/>
                    <a:pt x="194" y="48"/>
                  </a:cubicBezTo>
                  <a:cubicBezTo>
                    <a:pt x="195" y="65"/>
                    <a:pt x="195" y="81"/>
                    <a:pt x="195" y="98"/>
                  </a:cubicBezTo>
                  <a:close/>
                  <a:moveTo>
                    <a:pt x="149" y="47"/>
                  </a:moveTo>
                  <a:cubicBezTo>
                    <a:pt x="114" y="47"/>
                    <a:pt x="81" y="47"/>
                    <a:pt x="47" y="47"/>
                  </a:cubicBezTo>
                  <a:cubicBezTo>
                    <a:pt x="47" y="81"/>
                    <a:pt x="47" y="115"/>
                    <a:pt x="47" y="149"/>
                  </a:cubicBezTo>
                  <a:cubicBezTo>
                    <a:pt x="82" y="149"/>
                    <a:pt x="115" y="149"/>
                    <a:pt x="149" y="149"/>
                  </a:cubicBezTo>
                  <a:cubicBezTo>
                    <a:pt x="149" y="114"/>
                    <a:pt x="149" y="81"/>
                    <a:pt x="149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3" name="Freeform 97">
              <a:extLst>
                <a:ext uri="{FF2B5EF4-FFF2-40B4-BE49-F238E27FC236}">
                  <a16:creationId xmlns:a16="http://schemas.microsoft.com/office/drawing/2014/main" id="{2679EF3F-3BA9-25E4-99C2-9BEB3CB54F1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918200" y="4137025"/>
              <a:ext cx="58738" cy="58738"/>
            </a:xfrm>
            <a:custGeom>
              <a:avLst/>
              <a:gdLst>
                <a:gd name="T0" fmla="*/ 98 w 195"/>
                <a:gd name="T1" fmla="*/ 194 h 195"/>
                <a:gd name="T2" fmla="*/ 50 w 195"/>
                <a:gd name="T3" fmla="*/ 194 h 195"/>
                <a:gd name="T4" fmla="*/ 1 w 195"/>
                <a:gd name="T5" fmla="*/ 148 h 195"/>
                <a:gd name="T6" fmla="*/ 1 w 195"/>
                <a:gd name="T7" fmla="*/ 47 h 195"/>
                <a:gd name="T8" fmla="*/ 48 w 195"/>
                <a:gd name="T9" fmla="*/ 1 h 195"/>
                <a:gd name="T10" fmla="*/ 147 w 195"/>
                <a:gd name="T11" fmla="*/ 1 h 195"/>
                <a:gd name="T12" fmla="*/ 195 w 195"/>
                <a:gd name="T13" fmla="*/ 50 h 195"/>
                <a:gd name="T14" fmla="*/ 195 w 195"/>
                <a:gd name="T15" fmla="*/ 146 h 195"/>
                <a:gd name="T16" fmla="*/ 147 w 195"/>
                <a:gd name="T17" fmla="*/ 194 h 195"/>
                <a:gd name="T18" fmla="*/ 98 w 195"/>
                <a:gd name="T19" fmla="*/ 194 h 195"/>
                <a:gd name="T20" fmla="*/ 149 w 195"/>
                <a:gd name="T21" fmla="*/ 149 h 195"/>
                <a:gd name="T22" fmla="*/ 149 w 195"/>
                <a:gd name="T23" fmla="*/ 46 h 195"/>
                <a:gd name="T24" fmla="*/ 76 w 195"/>
                <a:gd name="T25" fmla="*/ 46 h 195"/>
                <a:gd name="T26" fmla="*/ 46 w 195"/>
                <a:gd name="T27" fmla="*/ 76 h 195"/>
                <a:gd name="T28" fmla="*/ 46 w 195"/>
                <a:gd name="T29" fmla="*/ 149 h 195"/>
                <a:gd name="T30" fmla="*/ 149 w 195"/>
                <a:gd name="T31" fmla="*/ 149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195" h="195">
                  <a:moveTo>
                    <a:pt x="98" y="194"/>
                  </a:moveTo>
                  <a:cubicBezTo>
                    <a:pt x="82" y="194"/>
                    <a:pt x="66" y="195"/>
                    <a:pt x="50" y="194"/>
                  </a:cubicBezTo>
                  <a:cubicBezTo>
                    <a:pt x="22" y="194"/>
                    <a:pt x="2" y="176"/>
                    <a:pt x="1" y="148"/>
                  </a:cubicBezTo>
                  <a:cubicBezTo>
                    <a:pt x="0" y="114"/>
                    <a:pt x="0" y="81"/>
                    <a:pt x="1" y="47"/>
                  </a:cubicBezTo>
                  <a:cubicBezTo>
                    <a:pt x="2" y="20"/>
                    <a:pt x="21" y="2"/>
                    <a:pt x="48" y="1"/>
                  </a:cubicBezTo>
                  <a:cubicBezTo>
                    <a:pt x="81" y="0"/>
                    <a:pt x="114" y="0"/>
                    <a:pt x="147" y="1"/>
                  </a:cubicBezTo>
                  <a:cubicBezTo>
                    <a:pt x="176" y="2"/>
                    <a:pt x="195" y="21"/>
                    <a:pt x="195" y="50"/>
                  </a:cubicBezTo>
                  <a:cubicBezTo>
                    <a:pt x="195" y="82"/>
                    <a:pt x="195" y="114"/>
                    <a:pt x="195" y="146"/>
                  </a:cubicBezTo>
                  <a:cubicBezTo>
                    <a:pt x="195" y="174"/>
                    <a:pt x="176" y="194"/>
                    <a:pt x="147" y="194"/>
                  </a:cubicBezTo>
                  <a:cubicBezTo>
                    <a:pt x="131" y="195"/>
                    <a:pt x="114" y="194"/>
                    <a:pt x="98" y="194"/>
                  </a:cubicBezTo>
                  <a:close/>
                  <a:moveTo>
                    <a:pt x="149" y="149"/>
                  </a:moveTo>
                  <a:cubicBezTo>
                    <a:pt x="149" y="114"/>
                    <a:pt x="149" y="81"/>
                    <a:pt x="149" y="46"/>
                  </a:cubicBezTo>
                  <a:cubicBezTo>
                    <a:pt x="124" y="46"/>
                    <a:pt x="100" y="46"/>
                    <a:pt x="76" y="46"/>
                  </a:cubicBezTo>
                  <a:cubicBezTo>
                    <a:pt x="46" y="46"/>
                    <a:pt x="46" y="46"/>
                    <a:pt x="46" y="76"/>
                  </a:cubicBezTo>
                  <a:cubicBezTo>
                    <a:pt x="46" y="100"/>
                    <a:pt x="46" y="124"/>
                    <a:pt x="46" y="149"/>
                  </a:cubicBezTo>
                  <a:cubicBezTo>
                    <a:pt x="81" y="149"/>
                    <a:pt x="115" y="149"/>
                    <a:pt x="149" y="14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4" name="Freeform 98">
              <a:extLst>
                <a:ext uri="{FF2B5EF4-FFF2-40B4-BE49-F238E27FC236}">
                  <a16:creationId xmlns:a16="http://schemas.microsoft.com/office/drawing/2014/main" id="{B639843E-654C-A0A3-502E-CA348871260A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835650" y="4137025"/>
              <a:ext cx="57150" cy="58738"/>
            </a:xfrm>
            <a:custGeom>
              <a:avLst/>
              <a:gdLst>
                <a:gd name="T0" fmla="*/ 97 w 195"/>
                <a:gd name="T1" fmla="*/ 194 h 195"/>
                <a:gd name="T2" fmla="*/ 47 w 195"/>
                <a:gd name="T3" fmla="*/ 194 h 195"/>
                <a:gd name="T4" fmla="*/ 1 w 195"/>
                <a:gd name="T5" fmla="*/ 151 h 195"/>
                <a:gd name="T6" fmla="*/ 1 w 195"/>
                <a:gd name="T7" fmla="*/ 44 h 195"/>
                <a:gd name="T8" fmla="*/ 46 w 195"/>
                <a:gd name="T9" fmla="*/ 1 h 195"/>
                <a:gd name="T10" fmla="*/ 148 w 195"/>
                <a:gd name="T11" fmla="*/ 1 h 195"/>
                <a:gd name="T12" fmla="*/ 194 w 195"/>
                <a:gd name="T13" fmla="*/ 48 h 195"/>
                <a:gd name="T14" fmla="*/ 194 w 195"/>
                <a:gd name="T15" fmla="*/ 147 h 195"/>
                <a:gd name="T16" fmla="*/ 148 w 195"/>
                <a:gd name="T17" fmla="*/ 194 h 195"/>
                <a:gd name="T18" fmla="*/ 97 w 195"/>
                <a:gd name="T19" fmla="*/ 194 h 195"/>
                <a:gd name="T20" fmla="*/ 46 w 195"/>
                <a:gd name="T21" fmla="*/ 47 h 195"/>
                <a:gd name="T22" fmla="*/ 46 w 195"/>
                <a:gd name="T23" fmla="*/ 148 h 195"/>
                <a:gd name="T24" fmla="*/ 148 w 195"/>
                <a:gd name="T25" fmla="*/ 148 h 195"/>
                <a:gd name="T26" fmla="*/ 148 w 195"/>
                <a:gd name="T27" fmla="*/ 47 h 195"/>
                <a:gd name="T28" fmla="*/ 46 w 195"/>
                <a:gd name="T29" fmla="*/ 47 h 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95" h="195">
                  <a:moveTo>
                    <a:pt x="97" y="194"/>
                  </a:moveTo>
                  <a:cubicBezTo>
                    <a:pt x="80" y="194"/>
                    <a:pt x="64" y="195"/>
                    <a:pt x="47" y="194"/>
                  </a:cubicBezTo>
                  <a:cubicBezTo>
                    <a:pt x="22" y="194"/>
                    <a:pt x="2" y="176"/>
                    <a:pt x="1" y="151"/>
                  </a:cubicBezTo>
                  <a:cubicBezTo>
                    <a:pt x="0" y="115"/>
                    <a:pt x="0" y="80"/>
                    <a:pt x="1" y="44"/>
                  </a:cubicBezTo>
                  <a:cubicBezTo>
                    <a:pt x="2" y="19"/>
                    <a:pt x="21" y="2"/>
                    <a:pt x="46" y="1"/>
                  </a:cubicBezTo>
                  <a:cubicBezTo>
                    <a:pt x="80" y="0"/>
                    <a:pt x="114" y="0"/>
                    <a:pt x="148" y="1"/>
                  </a:cubicBezTo>
                  <a:cubicBezTo>
                    <a:pt x="175" y="2"/>
                    <a:pt x="194" y="21"/>
                    <a:pt x="194" y="48"/>
                  </a:cubicBezTo>
                  <a:cubicBezTo>
                    <a:pt x="195" y="81"/>
                    <a:pt x="195" y="114"/>
                    <a:pt x="194" y="147"/>
                  </a:cubicBezTo>
                  <a:cubicBezTo>
                    <a:pt x="194" y="174"/>
                    <a:pt x="175" y="193"/>
                    <a:pt x="148" y="194"/>
                  </a:cubicBezTo>
                  <a:cubicBezTo>
                    <a:pt x="131" y="195"/>
                    <a:pt x="114" y="194"/>
                    <a:pt x="97" y="194"/>
                  </a:cubicBezTo>
                  <a:close/>
                  <a:moveTo>
                    <a:pt x="46" y="47"/>
                  </a:moveTo>
                  <a:cubicBezTo>
                    <a:pt x="46" y="81"/>
                    <a:pt x="46" y="115"/>
                    <a:pt x="46" y="148"/>
                  </a:cubicBezTo>
                  <a:cubicBezTo>
                    <a:pt x="81" y="148"/>
                    <a:pt x="115" y="148"/>
                    <a:pt x="148" y="148"/>
                  </a:cubicBezTo>
                  <a:cubicBezTo>
                    <a:pt x="148" y="114"/>
                    <a:pt x="148" y="80"/>
                    <a:pt x="148" y="47"/>
                  </a:cubicBezTo>
                  <a:cubicBezTo>
                    <a:pt x="114" y="47"/>
                    <a:pt x="80" y="47"/>
                    <a:pt x="46" y="4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5" name="Freeform 99">
              <a:extLst>
                <a:ext uri="{FF2B5EF4-FFF2-40B4-BE49-F238E27FC236}">
                  <a16:creationId xmlns:a16="http://schemas.microsoft.com/office/drawing/2014/main" id="{23B5E375-801E-8669-9440-6E747FA14BAD}"/>
                </a:ext>
              </a:extLst>
            </p:cNvPr>
            <p:cNvSpPr>
              <a:spLocks/>
            </p:cNvSpPr>
            <p:nvPr/>
          </p:nvSpPr>
          <p:spPr bwMode="auto">
            <a:xfrm>
              <a:off x="5962650" y="4344988"/>
              <a:ext cx="42863" cy="42863"/>
            </a:xfrm>
            <a:custGeom>
              <a:avLst/>
              <a:gdLst>
                <a:gd name="T0" fmla="*/ 45 w 144"/>
                <a:gd name="T1" fmla="*/ 100 h 145"/>
                <a:gd name="T2" fmla="*/ 103 w 144"/>
                <a:gd name="T3" fmla="*/ 100 h 145"/>
                <a:gd name="T4" fmla="*/ 121 w 144"/>
                <a:gd name="T5" fmla="*/ 100 h 145"/>
                <a:gd name="T6" fmla="*/ 144 w 144"/>
                <a:gd name="T7" fmla="*/ 122 h 145"/>
                <a:gd name="T8" fmla="*/ 121 w 144"/>
                <a:gd name="T9" fmla="*/ 145 h 145"/>
                <a:gd name="T10" fmla="*/ 45 w 144"/>
                <a:gd name="T11" fmla="*/ 145 h 145"/>
                <a:gd name="T12" fmla="*/ 0 w 144"/>
                <a:gd name="T13" fmla="*/ 100 h 145"/>
                <a:gd name="T14" fmla="*/ 0 w 144"/>
                <a:gd name="T15" fmla="*/ 29 h 145"/>
                <a:gd name="T16" fmla="*/ 22 w 144"/>
                <a:gd name="T17" fmla="*/ 1 h 145"/>
                <a:gd name="T18" fmla="*/ 45 w 144"/>
                <a:gd name="T19" fmla="*/ 28 h 145"/>
                <a:gd name="T20" fmla="*/ 45 w 144"/>
                <a:gd name="T21" fmla="*/ 100 h 1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44" h="145">
                  <a:moveTo>
                    <a:pt x="45" y="100"/>
                  </a:moveTo>
                  <a:cubicBezTo>
                    <a:pt x="65" y="100"/>
                    <a:pt x="84" y="100"/>
                    <a:pt x="103" y="100"/>
                  </a:cubicBezTo>
                  <a:cubicBezTo>
                    <a:pt x="109" y="100"/>
                    <a:pt x="115" y="100"/>
                    <a:pt x="121" y="100"/>
                  </a:cubicBezTo>
                  <a:cubicBezTo>
                    <a:pt x="135" y="101"/>
                    <a:pt x="144" y="109"/>
                    <a:pt x="144" y="122"/>
                  </a:cubicBezTo>
                  <a:cubicBezTo>
                    <a:pt x="144" y="135"/>
                    <a:pt x="136" y="144"/>
                    <a:pt x="121" y="145"/>
                  </a:cubicBezTo>
                  <a:cubicBezTo>
                    <a:pt x="96" y="145"/>
                    <a:pt x="70" y="145"/>
                    <a:pt x="45" y="145"/>
                  </a:cubicBezTo>
                  <a:cubicBezTo>
                    <a:pt x="2" y="145"/>
                    <a:pt x="0" y="143"/>
                    <a:pt x="0" y="100"/>
                  </a:cubicBezTo>
                  <a:cubicBezTo>
                    <a:pt x="0" y="76"/>
                    <a:pt x="0" y="53"/>
                    <a:pt x="0" y="29"/>
                  </a:cubicBezTo>
                  <a:cubicBezTo>
                    <a:pt x="0" y="11"/>
                    <a:pt x="8" y="1"/>
                    <a:pt x="22" y="1"/>
                  </a:cubicBezTo>
                  <a:cubicBezTo>
                    <a:pt x="36" y="0"/>
                    <a:pt x="45" y="11"/>
                    <a:pt x="45" y="28"/>
                  </a:cubicBezTo>
                  <a:cubicBezTo>
                    <a:pt x="45" y="51"/>
                    <a:pt x="45" y="75"/>
                    <a:pt x="45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696" name="Group 695">
            <a:extLst>
              <a:ext uri="{FF2B5EF4-FFF2-40B4-BE49-F238E27FC236}">
                <a16:creationId xmlns:a16="http://schemas.microsoft.com/office/drawing/2014/main" id="{50A003DB-EE97-ECE7-59D9-59B682B335F6}"/>
              </a:ext>
            </a:extLst>
          </p:cNvPr>
          <p:cNvGrpSpPr/>
          <p:nvPr/>
        </p:nvGrpSpPr>
        <p:grpSpPr>
          <a:xfrm>
            <a:off x="6781738" y="5649114"/>
            <a:ext cx="430213" cy="428625"/>
            <a:chOff x="6319838" y="4033838"/>
            <a:chExt cx="430213" cy="428625"/>
          </a:xfrm>
          <a:solidFill>
            <a:srgbClr val="43266B"/>
          </a:solidFill>
        </p:grpSpPr>
        <p:sp>
          <p:nvSpPr>
            <p:cNvPr id="697" name="Freeform 100">
              <a:extLst>
                <a:ext uri="{FF2B5EF4-FFF2-40B4-BE49-F238E27FC236}">
                  <a16:creationId xmlns:a16="http://schemas.microsoft.com/office/drawing/2014/main" id="{5CAD571D-DCD8-BBF4-456A-6EE86D1CE18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319838" y="4033838"/>
              <a:ext cx="430213" cy="428625"/>
            </a:xfrm>
            <a:custGeom>
              <a:avLst/>
              <a:gdLst>
                <a:gd name="T0" fmla="*/ 150 w 1446"/>
                <a:gd name="T1" fmla="*/ 83 h 1440"/>
                <a:gd name="T2" fmla="*/ 1220 w 1446"/>
                <a:gd name="T3" fmla="*/ 0 h 1440"/>
                <a:gd name="T4" fmla="*/ 1302 w 1446"/>
                <a:gd name="T5" fmla="*/ 778 h 1440"/>
                <a:gd name="T6" fmla="*/ 1398 w 1446"/>
                <a:gd name="T7" fmla="*/ 1006 h 1440"/>
                <a:gd name="T8" fmla="*/ 1408 w 1446"/>
                <a:gd name="T9" fmla="*/ 1281 h 1440"/>
                <a:gd name="T10" fmla="*/ 1446 w 1446"/>
                <a:gd name="T11" fmla="*/ 1411 h 1440"/>
                <a:gd name="T12" fmla="*/ 1409 w 1446"/>
                <a:gd name="T13" fmla="*/ 1440 h 1440"/>
                <a:gd name="T14" fmla="*/ 150 w 1446"/>
                <a:gd name="T15" fmla="*/ 1357 h 1440"/>
                <a:gd name="T16" fmla="*/ 145 w 1446"/>
                <a:gd name="T17" fmla="*/ 944 h 1440"/>
                <a:gd name="T18" fmla="*/ 40 w 1446"/>
                <a:gd name="T19" fmla="*/ 382 h 1440"/>
                <a:gd name="T20" fmla="*/ 150 w 1446"/>
                <a:gd name="T21" fmla="*/ 422 h 1440"/>
                <a:gd name="T22" fmla="*/ 294 w 1446"/>
                <a:gd name="T23" fmla="*/ 159 h 1440"/>
                <a:gd name="T24" fmla="*/ 298 w 1446"/>
                <a:gd name="T25" fmla="*/ 953 h 1440"/>
                <a:gd name="T26" fmla="*/ 364 w 1446"/>
                <a:gd name="T27" fmla="*/ 1283 h 1440"/>
                <a:gd name="T28" fmla="*/ 372 w 1446"/>
                <a:gd name="T29" fmla="*/ 1296 h 1440"/>
                <a:gd name="T30" fmla="*/ 987 w 1446"/>
                <a:gd name="T31" fmla="*/ 1277 h 1440"/>
                <a:gd name="T32" fmla="*/ 1055 w 1446"/>
                <a:gd name="T33" fmla="*/ 1069 h 1440"/>
                <a:gd name="T34" fmla="*/ 1013 w 1446"/>
                <a:gd name="T35" fmla="*/ 1056 h 1440"/>
                <a:gd name="T36" fmla="*/ 942 w 1446"/>
                <a:gd name="T37" fmla="*/ 943 h 1440"/>
                <a:gd name="T38" fmla="*/ 1071 w 1446"/>
                <a:gd name="T39" fmla="*/ 857 h 1440"/>
                <a:gd name="T40" fmla="*/ 1086 w 1446"/>
                <a:gd name="T41" fmla="*/ 754 h 1440"/>
                <a:gd name="T42" fmla="*/ 1157 w 1446"/>
                <a:gd name="T43" fmla="*/ 723 h 1440"/>
                <a:gd name="T44" fmla="*/ 294 w 1446"/>
                <a:gd name="T45" fmla="*/ 145 h 1440"/>
                <a:gd name="T46" fmla="*/ 1254 w 1446"/>
                <a:gd name="T47" fmla="*/ 741 h 1440"/>
                <a:gd name="T48" fmla="*/ 1220 w 1446"/>
                <a:gd name="T49" fmla="*/ 48 h 1440"/>
                <a:gd name="T50" fmla="*/ 198 w 1446"/>
                <a:gd name="T51" fmla="*/ 84 h 1440"/>
                <a:gd name="T52" fmla="*/ 216 w 1446"/>
                <a:gd name="T53" fmla="*/ 667 h 1440"/>
                <a:gd name="T54" fmla="*/ 244 w 1446"/>
                <a:gd name="T55" fmla="*/ 761 h 1440"/>
                <a:gd name="T56" fmla="*/ 246 w 1446"/>
                <a:gd name="T57" fmla="*/ 744 h 1440"/>
                <a:gd name="T58" fmla="*/ 280 w 1446"/>
                <a:gd name="T59" fmla="*/ 96 h 1440"/>
                <a:gd name="T60" fmla="*/ 1206 w 1446"/>
                <a:gd name="T61" fmla="*/ 132 h 1440"/>
                <a:gd name="T62" fmla="*/ 1233 w 1446"/>
                <a:gd name="T63" fmla="*/ 748 h 1440"/>
                <a:gd name="T64" fmla="*/ 1229 w 1446"/>
                <a:gd name="T65" fmla="*/ 1271 h 1440"/>
                <a:gd name="T66" fmla="*/ 1230 w 1446"/>
                <a:gd name="T67" fmla="*/ 1005 h 1440"/>
                <a:gd name="T68" fmla="*/ 1104 w 1446"/>
                <a:gd name="T69" fmla="*/ 894 h 1440"/>
                <a:gd name="T70" fmla="*/ 990 w 1446"/>
                <a:gd name="T71" fmla="*/ 979 h 1440"/>
                <a:gd name="T72" fmla="*/ 1071 w 1446"/>
                <a:gd name="T73" fmla="*/ 1008 h 1440"/>
                <a:gd name="T74" fmla="*/ 1141 w 1446"/>
                <a:gd name="T75" fmla="*/ 1013 h 1440"/>
                <a:gd name="T76" fmla="*/ 1039 w 1446"/>
                <a:gd name="T77" fmla="*/ 1271 h 1440"/>
                <a:gd name="T78" fmla="*/ 201 w 1446"/>
                <a:gd name="T79" fmla="*/ 1138 h 1440"/>
                <a:gd name="T80" fmla="*/ 198 w 1446"/>
                <a:gd name="T81" fmla="*/ 1358 h 1440"/>
                <a:gd name="T82" fmla="*/ 925 w 1446"/>
                <a:gd name="T83" fmla="*/ 1392 h 1440"/>
                <a:gd name="T84" fmla="*/ 941 w 1446"/>
                <a:gd name="T85" fmla="*/ 1344 h 1440"/>
                <a:gd name="T86" fmla="*/ 337 w 1446"/>
                <a:gd name="T87" fmla="*/ 1344 h 1440"/>
                <a:gd name="T88" fmla="*/ 258 w 1446"/>
                <a:gd name="T89" fmla="*/ 1292 h 1440"/>
                <a:gd name="T90" fmla="*/ 201 w 1446"/>
                <a:gd name="T91" fmla="*/ 1138 h 1440"/>
                <a:gd name="T92" fmla="*/ 1349 w 1446"/>
                <a:gd name="T93" fmla="*/ 1271 h 1440"/>
                <a:gd name="T94" fmla="*/ 1350 w 1446"/>
                <a:gd name="T95" fmla="*/ 1003 h 1440"/>
                <a:gd name="T96" fmla="*/ 1135 w 1446"/>
                <a:gd name="T97" fmla="*/ 770 h 1440"/>
                <a:gd name="T98" fmla="*/ 1278 w 1446"/>
                <a:gd name="T99" fmla="*/ 1020 h 1440"/>
                <a:gd name="T100" fmla="*/ 1278 w 1446"/>
                <a:gd name="T101" fmla="*/ 1271 h 1440"/>
                <a:gd name="T102" fmla="*/ 324 w 1446"/>
                <a:gd name="T103" fmla="*/ 1217 h 1440"/>
                <a:gd name="T104" fmla="*/ 127 w 1446"/>
                <a:gd name="T105" fmla="*/ 529 h 1440"/>
                <a:gd name="T106" fmla="*/ 85 w 1446"/>
                <a:gd name="T107" fmla="*/ 556 h 1440"/>
                <a:gd name="T108" fmla="*/ 315 w 1446"/>
                <a:gd name="T109" fmla="*/ 1277 h 1440"/>
                <a:gd name="T110" fmla="*/ 1398 w 1446"/>
                <a:gd name="T111" fmla="*/ 1391 h 1440"/>
                <a:gd name="T112" fmla="*/ 1365 w 1446"/>
                <a:gd name="T113" fmla="*/ 1320 h 1440"/>
                <a:gd name="T114" fmla="*/ 1017 w 1446"/>
                <a:gd name="T115" fmla="*/ 1320 h 1440"/>
                <a:gd name="T116" fmla="*/ 990 w 1446"/>
                <a:gd name="T117" fmla="*/ 1391 h 1440"/>
                <a:gd name="T118" fmla="*/ 114 w 1446"/>
                <a:gd name="T119" fmla="*/ 482 h 1440"/>
                <a:gd name="T120" fmla="*/ 71 w 1446"/>
                <a:gd name="T121" fmla="*/ 420 h 1440"/>
                <a:gd name="T122" fmla="*/ 68 w 1446"/>
                <a:gd name="T123" fmla="*/ 496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46" h="1440">
                  <a:moveTo>
                    <a:pt x="150" y="422"/>
                  </a:moveTo>
                  <a:cubicBezTo>
                    <a:pt x="150" y="309"/>
                    <a:pt x="150" y="196"/>
                    <a:pt x="150" y="83"/>
                  </a:cubicBezTo>
                  <a:cubicBezTo>
                    <a:pt x="150" y="28"/>
                    <a:pt x="178" y="0"/>
                    <a:pt x="233" y="0"/>
                  </a:cubicBezTo>
                  <a:cubicBezTo>
                    <a:pt x="562" y="0"/>
                    <a:pt x="891" y="0"/>
                    <a:pt x="1220" y="0"/>
                  </a:cubicBezTo>
                  <a:cubicBezTo>
                    <a:pt x="1274" y="0"/>
                    <a:pt x="1302" y="28"/>
                    <a:pt x="1302" y="83"/>
                  </a:cubicBezTo>
                  <a:cubicBezTo>
                    <a:pt x="1302" y="315"/>
                    <a:pt x="1302" y="547"/>
                    <a:pt x="1302" y="778"/>
                  </a:cubicBezTo>
                  <a:cubicBezTo>
                    <a:pt x="1302" y="789"/>
                    <a:pt x="1304" y="796"/>
                    <a:pt x="1312" y="803"/>
                  </a:cubicBezTo>
                  <a:cubicBezTo>
                    <a:pt x="1368" y="859"/>
                    <a:pt x="1397" y="927"/>
                    <a:pt x="1398" y="1006"/>
                  </a:cubicBezTo>
                  <a:cubicBezTo>
                    <a:pt x="1399" y="1092"/>
                    <a:pt x="1398" y="1177"/>
                    <a:pt x="1398" y="1263"/>
                  </a:cubicBezTo>
                  <a:cubicBezTo>
                    <a:pt x="1398" y="1271"/>
                    <a:pt x="1400" y="1277"/>
                    <a:pt x="1408" y="1281"/>
                  </a:cubicBezTo>
                  <a:cubicBezTo>
                    <a:pt x="1433" y="1295"/>
                    <a:pt x="1445" y="1317"/>
                    <a:pt x="1446" y="1345"/>
                  </a:cubicBezTo>
                  <a:cubicBezTo>
                    <a:pt x="1446" y="1367"/>
                    <a:pt x="1446" y="1389"/>
                    <a:pt x="1446" y="1411"/>
                  </a:cubicBezTo>
                  <a:cubicBezTo>
                    <a:pt x="1446" y="1431"/>
                    <a:pt x="1437" y="1440"/>
                    <a:pt x="1417" y="1440"/>
                  </a:cubicBezTo>
                  <a:cubicBezTo>
                    <a:pt x="1414" y="1440"/>
                    <a:pt x="1412" y="1440"/>
                    <a:pt x="1409" y="1440"/>
                  </a:cubicBezTo>
                  <a:cubicBezTo>
                    <a:pt x="1017" y="1440"/>
                    <a:pt x="625" y="1440"/>
                    <a:pt x="233" y="1440"/>
                  </a:cubicBezTo>
                  <a:cubicBezTo>
                    <a:pt x="178" y="1440"/>
                    <a:pt x="150" y="1412"/>
                    <a:pt x="150" y="1357"/>
                  </a:cubicBezTo>
                  <a:cubicBezTo>
                    <a:pt x="150" y="1230"/>
                    <a:pt x="150" y="1103"/>
                    <a:pt x="150" y="976"/>
                  </a:cubicBezTo>
                  <a:cubicBezTo>
                    <a:pt x="150" y="965"/>
                    <a:pt x="148" y="954"/>
                    <a:pt x="145" y="944"/>
                  </a:cubicBezTo>
                  <a:cubicBezTo>
                    <a:pt x="101" y="785"/>
                    <a:pt x="55" y="627"/>
                    <a:pt x="10" y="468"/>
                  </a:cubicBezTo>
                  <a:cubicBezTo>
                    <a:pt x="0" y="432"/>
                    <a:pt x="11" y="400"/>
                    <a:pt x="40" y="382"/>
                  </a:cubicBezTo>
                  <a:cubicBezTo>
                    <a:pt x="66" y="365"/>
                    <a:pt x="102" y="367"/>
                    <a:pt x="125" y="389"/>
                  </a:cubicBezTo>
                  <a:cubicBezTo>
                    <a:pt x="135" y="398"/>
                    <a:pt x="141" y="410"/>
                    <a:pt x="150" y="422"/>
                  </a:cubicBezTo>
                  <a:close/>
                  <a:moveTo>
                    <a:pt x="294" y="145"/>
                  </a:moveTo>
                  <a:cubicBezTo>
                    <a:pt x="294" y="150"/>
                    <a:pt x="294" y="155"/>
                    <a:pt x="294" y="159"/>
                  </a:cubicBezTo>
                  <a:cubicBezTo>
                    <a:pt x="294" y="416"/>
                    <a:pt x="294" y="672"/>
                    <a:pt x="294" y="928"/>
                  </a:cubicBezTo>
                  <a:cubicBezTo>
                    <a:pt x="294" y="937"/>
                    <a:pt x="296" y="945"/>
                    <a:pt x="298" y="953"/>
                  </a:cubicBezTo>
                  <a:cubicBezTo>
                    <a:pt x="320" y="1033"/>
                    <a:pt x="342" y="1112"/>
                    <a:pt x="366" y="1191"/>
                  </a:cubicBezTo>
                  <a:cubicBezTo>
                    <a:pt x="376" y="1223"/>
                    <a:pt x="380" y="1253"/>
                    <a:pt x="364" y="1283"/>
                  </a:cubicBezTo>
                  <a:cubicBezTo>
                    <a:pt x="363" y="1287"/>
                    <a:pt x="362" y="1291"/>
                    <a:pt x="361" y="1295"/>
                  </a:cubicBezTo>
                  <a:cubicBezTo>
                    <a:pt x="365" y="1296"/>
                    <a:pt x="369" y="1296"/>
                    <a:pt x="372" y="1296"/>
                  </a:cubicBezTo>
                  <a:cubicBezTo>
                    <a:pt x="565" y="1296"/>
                    <a:pt x="757" y="1296"/>
                    <a:pt x="950" y="1295"/>
                  </a:cubicBezTo>
                  <a:cubicBezTo>
                    <a:pt x="962" y="1295"/>
                    <a:pt x="976" y="1285"/>
                    <a:pt x="987" y="1277"/>
                  </a:cubicBezTo>
                  <a:cubicBezTo>
                    <a:pt x="991" y="1273"/>
                    <a:pt x="992" y="1263"/>
                    <a:pt x="992" y="1256"/>
                  </a:cubicBezTo>
                  <a:cubicBezTo>
                    <a:pt x="999" y="1189"/>
                    <a:pt x="1020" y="1126"/>
                    <a:pt x="1055" y="1069"/>
                  </a:cubicBezTo>
                  <a:cubicBezTo>
                    <a:pt x="1058" y="1065"/>
                    <a:pt x="1060" y="1062"/>
                    <a:pt x="1063" y="1056"/>
                  </a:cubicBezTo>
                  <a:cubicBezTo>
                    <a:pt x="1045" y="1056"/>
                    <a:pt x="1029" y="1056"/>
                    <a:pt x="1013" y="1056"/>
                  </a:cubicBezTo>
                  <a:cubicBezTo>
                    <a:pt x="974" y="1055"/>
                    <a:pt x="943" y="1025"/>
                    <a:pt x="942" y="985"/>
                  </a:cubicBezTo>
                  <a:cubicBezTo>
                    <a:pt x="942" y="971"/>
                    <a:pt x="943" y="957"/>
                    <a:pt x="942" y="943"/>
                  </a:cubicBezTo>
                  <a:cubicBezTo>
                    <a:pt x="941" y="928"/>
                    <a:pt x="947" y="918"/>
                    <a:pt x="961" y="911"/>
                  </a:cubicBezTo>
                  <a:cubicBezTo>
                    <a:pt x="998" y="894"/>
                    <a:pt x="1034" y="875"/>
                    <a:pt x="1071" y="857"/>
                  </a:cubicBezTo>
                  <a:cubicBezTo>
                    <a:pt x="1082" y="852"/>
                    <a:pt x="1087" y="846"/>
                    <a:pt x="1086" y="833"/>
                  </a:cubicBezTo>
                  <a:cubicBezTo>
                    <a:pt x="1085" y="807"/>
                    <a:pt x="1086" y="780"/>
                    <a:pt x="1086" y="754"/>
                  </a:cubicBezTo>
                  <a:cubicBezTo>
                    <a:pt x="1086" y="727"/>
                    <a:pt x="1094" y="719"/>
                    <a:pt x="1121" y="720"/>
                  </a:cubicBezTo>
                  <a:cubicBezTo>
                    <a:pt x="1133" y="721"/>
                    <a:pt x="1145" y="722"/>
                    <a:pt x="1157" y="723"/>
                  </a:cubicBezTo>
                  <a:cubicBezTo>
                    <a:pt x="1157" y="530"/>
                    <a:pt x="1157" y="338"/>
                    <a:pt x="1157" y="145"/>
                  </a:cubicBezTo>
                  <a:cubicBezTo>
                    <a:pt x="870" y="145"/>
                    <a:pt x="583" y="145"/>
                    <a:pt x="294" y="145"/>
                  </a:cubicBezTo>
                  <a:close/>
                  <a:moveTo>
                    <a:pt x="1254" y="758"/>
                  </a:moveTo>
                  <a:cubicBezTo>
                    <a:pt x="1254" y="751"/>
                    <a:pt x="1254" y="746"/>
                    <a:pt x="1254" y="741"/>
                  </a:cubicBezTo>
                  <a:cubicBezTo>
                    <a:pt x="1254" y="522"/>
                    <a:pt x="1254" y="302"/>
                    <a:pt x="1254" y="83"/>
                  </a:cubicBezTo>
                  <a:cubicBezTo>
                    <a:pt x="1254" y="55"/>
                    <a:pt x="1247" y="48"/>
                    <a:pt x="1220" y="48"/>
                  </a:cubicBezTo>
                  <a:cubicBezTo>
                    <a:pt x="891" y="48"/>
                    <a:pt x="562" y="48"/>
                    <a:pt x="233" y="48"/>
                  </a:cubicBezTo>
                  <a:cubicBezTo>
                    <a:pt x="205" y="48"/>
                    <a:pt x="198" y="55"/>
                    <a:pt x="198" y="84"/>
                  </a:cubicBezTo>
                  <a:cubicBezTo>
                    <a:pt x="198" y="234"/>
                    <a:pt x="199" y="384"/>
                    <a:pt x="197" y="534"/>
                  </a:cubicBezTo>
                  <a:cubicBezTo>
                    <a:pt x="197" y="580"/>
                    <a:pt x="202" y="624"/>
                    <a:pt x="216" y="667"/>
                  </a:cubicBezTo>
                  <a:cubicBezTo>
                    <a:pt x="225" y="694"/>
                    <a:pt x="232" y="721"/>
                    <a:pt x="240" y="748"/>
                  </a:cubicBezTo>
                  <a:cubicBezTo>
                    <a:pt x="241" y="752"/>
                    <a:pt x="243" y="757"/>
                    <a:pt x="244" y="761"/>
                  </a:cubicBezTo>
                  <a:cubicBezTo>
                    <a:pt x="245" y="761"/>
                    <a:pt x="245" y="761"/>
                    <a:pt x="246" y="760"/>
                  </a:cubicBezTo>
                  <a:cubicBezTo>
                    <a:pt x="246" y="755"/>
                    <a:pt x="246" y="750"/>
                    <a:pt x="246" y="744"/>
                  </a:cubicBezTo>
                  <a:cubicBezTo>
                    <a:pt x="246" y="540"/>
                    <a:pt x="246" y="335"/>
                    <a:pt x="246" y="131"/>
                  </a:cubicBezTo>
                  <a:cubicBezTo>
                    <a:pt x="246" y="103"/>
                    <a:pt x="253" y="96"/>
                    <a:pt x="280" y="96"/>
                  </a:cubicBezTo>
                  <a:cubicBezTo>
                    <a:pt x="577" y="96"/>
                    <a:pt x="874" y="96"/>
                    <a:pt x="1171" y="96"/>
                  </a:cubicBezTo>
                  <a:cubicBezTo>
                    <a:pt x="1199" y="96"/>
                    <a:pt x="1206" y="103"/>
                    <a:pt x="1206" y="132"/>
                  </a:cubicBezTo>
                  <a:cubicBezTo>
                    <a:pt x="1206" y="323"/>
                    <a:pt x="1206" y="515"/>
                    <a:pt x="1205" y="706"/>
                  </a:cubicBezTo>
                  <a:cubicBezTo>
                    <a:pt x="1205" y="729"/>
                    <a:pt x="1209" y="743"/>
                    <a:pt x="1233" y="748"/>
                  </a:cubicBezTo>
                  <a:cubicBezTo>
                    <a:pt x="1239" y="749"/>
                    <a:pt x="1245" y="754"/>
                    <a:pt x="1254" y="758"/>
                  </a:cubicBezTo>
                  <a:close/>
                  <a:moveTo>
                    <a:pt x="1229" y="1271"/>
                  </a:moveTo>
                  <a:cubicBezTo>
                    <a:pt x="1230" y="1268"/>
                    <a:pt x="1230" y="1266"/>
                    <a:pt x="1230" y="1264"/>
                  </a:cubicBezTo>
                  <a:cubicBezTo>
                    <a:pt x="1230" y="1178"/>
                    <a:pt x="1230" y="1091"/>
                    <a:pt x="1230" y="1005"/>
                  </a:cubicBezTo>
                  <a:cubicBezTo>
                    <a:pt x="1229" y="948"/>
                    <a:pt x="1188" y="901"/>
                    <a:pt x="1132" y="891"/>
                  </a:cubicBezTo>
                  <a:cubicBezTo>
                    <a:pt x="1123" y="889"/>
                    <a:pt x="1112" y="891"/>
                    <a:pt x="1104" y="894"/>
                  </a:cubicBezTo>
                  <a:cubicBezTo>
                    <a:pt x="1074" y="908"/>
                    <a:pt x="1045" y="925"/>
                    <a:pt x="1015" y="938"/>
                  </a:cubicBezTo>
                  <a:cubicBezTo>
                    <a:pt x="995" y="946"/>
                    <a:pt x="987" y="958"/>
                    <a:pt x="990" y="979"/>
                  </a:cubicBezTo>
                  <a:cubicBezTo>
                    <a:pt x="992" y="999"/>
                    <a:pt x="999" y="1008"/>
                    <a:pt x="1020" y="1008"/>
                  </a:cubicBezTo>
                  <a:cubicBezTo>
                    <a:pt x="1037" y="1008"/>
                    <a:pt x="1054" y="1008"/>
                    <a:pt x="1071" y="1008"/>
                  </a:cubicBezTo>
                  <a:cubicBezTo>
                    <a:pt x="1089" y="1009"/>
                    <a:pt x="1107" y="1011"/>
                    <a:pt x="1119" y="987"/>
                  </a:cubicBezTo>
                  <a:cubicBezTo>
                    <a:pt x="1127" y="997"/>
                    <a:pt x="1134" y="1005"/>
                    <a:pt x="1141" y="1013"/>
                  </a:cubicBezTo>
                  <a:cubicBezTo>
                    <a:pt x="1144" y="1017"/>
                    <a:pt x="1148" y="1020"/>
                    <a:pt x="1152" y="1024"/>
                  </a:cubicBezTo>
                  <a:cubicBezTo>
                    <a:pt x="1085" y="1093"/>
                    <a:pt x="1047" y="1175"/>
                    <a:pt x="1039" y="1271"/>
                  </a:cubicBezTo>
                  <a:cubicBezTo>
                    <a:pt x="1103" y="1271"/>
                    <a:pt x="1166" y="1271"/>
                    <a:pt x="1229" y="1271"/>
                  </a:cubicBezTo>
                  <a:close/>
                  <a:moveTo>
                    <a:pt x="201" y="1138"/>
                  </a:moveTo>
                  <a:cubicBezTo>
                    <a:pt x="200" y="1138"/>
                    <a:pt x="199" y="1139"/>
                    <a:pt x="198" y="1139"/>
                  </a:cubicBezTo>
                  <a:cubicBezTo>
                    <a:pt x="198" y="1212"/>
                    <a:pt x="198" y="1285"/>
                    <a:pt x="198" y="1358"/>
                  </a:cubicBezTo>
                  <a:cubicBezTo>
                    <a:pt x="198" y="1385"/>
                    <a:pt x="205" y="1392"/>
                    <a:pt x="233" y="1392"/>
                  </a:cubicBezTo>
                  <a:cubicBezTo>
                    <a:pt x="464" y="1392"/>
                    <a:pt x="695" y="1392"/>
                    <a:pt x="925" y="1392"/>
                  </a:cubicBezTo>
                  <a:cubicBezTo>
                    <a:pt x="931" y="1392"/>
                    <a:pt x="936" y="1392"/>
                    <a:pt x="941" y="1392"/>
                  </a:cubicBezTo>
                  <a:cubicBezTo>
                    <a:pt x="941" y="1375"/>
                    <a:pt x="941" y="1360"/>
                    <a:pt x="941" y="1344"/>
                  </a:cubicBezTo>
                  <a:cubicBezTo>
                    <a:pt x="934" y="1344"/>
                    <a:pt x="928" y="1344"/>
                    <a:pt x="922" y="1344"/>
                  </a:cubicBezTo>
                  <a:cubicBezTo>
                    <a:pt x="727" y="1344"/>
                    <a:pt x="532" y="1344"/>
                    <a:pt x="337" y="1344"/>
                  </a:cubicBezTo>
                  <a:cubicBezTo>
                    <a:pt x="324" y="1344"/>
                    <a:pt x="314" y="1341"/>
                    <a:pt x="304" y="1332"/>
                  </a:cubicBezTo>
                  <a:cubicBezTo>
                    <a:pt x="289" y="1318"/>
                    <a:pt x="274" y="1305"/>
                    <a:pt x="258" y="1292"/>
                  </a:cubicBezTo>
                  <a:cubicBezTo>
                    <a:pt x="245" y="1283"/>
                    <a:pt x="238" y="1271"/>
                    <a:pt x="234" y="1256"/>
                  </a:cubicBezTo>
                  <a:cubicBezTo>
                    <a:pt x="223" y="1216"/>
                    <a:pt x="212" y="1177"/>
                    <a:pt x="201" y="1138"/>
                  </a:cubicBezTo>
                  <a:close/>
                  <a:moveTo>
                    <a:pt x="1278" y="1271"/>
                  </a:moveTo>
                  <a:cubicBezTo>
                    <a:pt x="1303" y="1271"/>
                    <a:pt x="1326" y="1271"/>
                    <a:pt x="1349" y="1271"/>
                  </a:cubicBezTo>
                  <a:cubicBezTo>
                    <a:pt x="1350" y="1268"/>
                    <a:pt x="1350" y="1265"/>
                    <a:pt x="1350" y="1262"/>
                  </a:cubicBezTo>
                  <a:cubicBezTo>
                    <a:pt x="1350" y="1175"/>
                    <a:pt x="1351" y="1089"/>
                    <a:pt x="1350" y="1003"/>
                  </a:cubicBezTo>
                  <a:cubicBezTo>
                    <a:pt x="1349" y="933"/>
                    <a:pt x="1321" y="875"/>
                    <a:pt x="1269" y="828"/>
                  </a:cubicBezTo>
                  <a:cubicBezTo>
                    <a:pt x="1231" y="795"/>
                    <a:pt x="1186" y="775"/>
                    <a:pt x="1135" y="770"/>
                  </a:cubicBezTo>
                  <a:cubicBezTo>
                    <a:pt x="1135" y="794"/>
                    <a:pt x="1135" y="818"/>
                    <a:pt x="1135" y="841"/>
                  </a:cubicBezTo>
                  <a:cubicBezTo>
                    <a:pt x="1228" y="863"/>
                    <a:pt x="1278" y="925"/>
                    <a:pt x="1278" y="1020"/>
                  </a:cubicBezTo>
                  <a:cubicBezTo>
                    <a:pt x="1278" y="1089"/>
                    <a:pt x="1278" y="1157"/>
                    <a:pt x="1278" y="1226"/>
                  </a:cubicBezTo>
                  <a:cubicBezTo>
                    <a:pt x="1278" y="1240"/>
                    <a:pt x="1278" y="1255"/>
                    <a:pt x="1278" y="1271"/>
                  </a:cubicBezTo>
                  <a:close/>
                  <a:moveTo>
                    <a:pt x="315" y="1277"/>
                  </a:moveTo>
                  <a:cubicBezTo>
                    <a:pt x="322" y="1257"/>
                    <a:pt x="330" y="1239"/>
                    <a:pt x="324" y="1217"/>
                  </a:cubicBezTo>
                  <a:cubicBezTo>
                    <a:pt x="269" y="1027"/>
                    <a:pt x="215" y="836"/>
                    <a:pt x="160" y="645"/>
                  </a:cubicBezTo>
                  <a:cubicBezTo>
                    <a:pt x="149" y="606"/>
                    <a:pt x="139" y="568"/>
                    <a:pt x="127" y="529"/>
                  </a:cubicBezTo>
                  <a:cubicBezTo>
                    <a:pt x="111" y="533"/>
                    <a:pt x="97" y="537"/>
                    <a:pt x="82" y="542"/>
                  </a:cubicBezTo>
                  <a:cubicBezTo>
                    <a:pt x="83" y="547"/>
                    <a:pt x="84" y="552"/>
                    <a:pt x="85" y="556"/>
                  </a:cubicBezTo>
                  <a:cubicBezTo>
                    <a:pt x="149" y="781"/>
                    <a:pt x="213" y="1005"/>
                    <a:pt x="276" y="1230"/>
                  </a:cubicBezTo>
                  <a:cubicBezTo>
                    <a:pt x="282" y="1253"/>
                    <a:pt x="298" y="1263"/>
                    <a:pt x="315" y="1277"/>
                  </a:cubicBezTo>
                  <a:close/>
                  <a:moveTo>
                    <a:pt x="990" y="1391"/>
                  </a:moveTo>
                  <a:cubicBezTo>
                    <a:pt x="1127" y="1391"/>
                    <a:pt x="1262" y="1391"/>
                    <a:pt x="1398" y="1391"/>
                  </a:cubicBezTo>
                  <a:cubicBezTo>
                    <a:pt x="1398" y="1377"/>
                    <a:pt x="1398" y="1365"/>
                    <a:pt x="1398" y="1353"/>
                  </a:cubicBezTo>
                  <a:cubicBezTo>
                    <a:pt x="1398" y="1327"/>
                    <a:pt x="1390" y="1320"/>
                    <a:pt x="1365" y="1320"/>
                  </a:cubicBezTo>
                  <a:cubicBezTo>
                    <a:pt x="1279" y="1320"/>
                    <a:pt x="1193" y="1320"/>
                    <a:pt x="1107" y="1320"/>
                  </a:cubicBezTo>
                  <a:cubicBezTo>
                    <a:pt x="1077" y="1320"/>
                    <a:pt x="1047" y="1320"/>
                    <a:pt x="1017" y="1320"/>
                  </a:cubicBezTo>
                  <a:cubicBezTo>
                    <a:pt x="999" y="1320"/>
                    <a:pt x="990" y="1329"/>
                    <a:pt x="990" y="1347"/>
                  </a:cubicBezTo>
                  <a:cubicBezTo>
                    <a:pt x="990" y="1361"/>
                    <a:pt x="990" y="1376"/>
                    <a:pt x="990" y="1391"/>
                  </a:cubicBezTo>
                  <a:close/>
                  <a:moveTo>
                    <a:pt x="68" y="496"/>
                  </a:moveTo>
                  <a:cubicBezTo>
                    <a:pt x="85" y="491"/>
                    <a:pt x="99" y="487"/>
                    <a:pt x="114" y="482"/>
                  </a:cubicBezTo>
                  <a:cubicBezTo>
                    <a:pt x="109" y="466"/>
                    <a:pt x="106" y="451"/>
                    <a:pt x="101" y="436"/>
                  </a:cubicBezTo>
                  <a:cubicBezTo>
                    <a:pt x="96" y="423"/>
                    <a:pt x="84" y="417"/>
                    <a:pt x="71" y="420"/>
                  </a:cubicBezTo>
                  <a:cubicBezTo>
                    <a:pt x="59" y="423"/>
                    <a:pt x="52" y="436"/>
                    <a:pt x="55" y="449"/>
                  </a:cubicBezTo>
                  <a:cubicBezTo>
                    <a:pt x="59" y="464"/>
                    <a:pt x="63" y="479"/>
                    <a:pt x="68" y="4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8" name="Freeform 101">
              <a:extLst>
                <a:ext uri="{FF2B5EF4-FFF2-40B4-BE49-F238E27FC236}">
                  <a16:creationId xmlns:a16="http://schemas.microsoft.com/office/drawing/2014/main" id="{F2E4DB2C-A0BD-0198-9418-986F94BC6A16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183063"/>
              <a:ext cx="119063" cy="93663"/>
            </a:xfrm>
            <a:custGeom>
              <a:avLst/>
              <a:gdLst>
                <a:gd name="T0" fmla="*/ 319 w 403"/>
                <a:gd name="T1" fmla="*/ 96 h 313"/>
                <a:gd name="T2" fmla="*/ 346 w 403"/>
                <a:gd name="T3" fmla="*/ 100 h 313"/>
                <a:gd name="T4" fmla="*/ 400 w 403"/>
                <a:gd name="T5" fmla="*/ 174 h 313"/>
                <a:gd name="T6" fmla="*/ 389 w 403"/>
                <a:gd name="T7" fmla="*/ 253 h 313"/>
                <a:gd name="T8" fmla="*/ 317 w 403"/>
                <a:gd name="T9" fmla="*/ 313 h 313"/>
                <a:gd name="T10" fmla="*/ 221 w 403"/>
                <a:gd name="T11" fmla="*/ 313 h 313"/>
                <a:gd name="T12" fmla="*/ 192 w 403"/>
                <a:gd name="T13" fmla="*/ 295 h 313"/>
                <a:gd name="T14" fmla="*/ 189 w 403"/>
                <a:gd name="T15" fmla="*/ 288 h 313"/>
                <a:gd name="T16" fmla="*/ 144 w 403"/>
                <a:gd name="T17" fmla="*/ 267 h 313"/>
                <a:gd name="T18" fmla="*/ 144 w 403"/>
                <a:gd name="T19" fmla="*/ 287 h 313"/>
                <a:gd name="T20" fmla="*/ 119 w 403"/>
                <a:gd name="T21" fmla="*/ 313 h 313"/>
                <a:gd name="T22" fmla="*/ 25 w 403"/>
                <a:gd name="T23" fmla="*/ 313 h 313"/>
                <a:gd name="T24" fmla="*/ 0 w 403"/>
                <a:gd name="T25" fmla="*/ 288 h 313"/>
                <a:gd name="T26" fmla="*/ 0 w 403"/>
                <a:gd name="T27" fmla="*/ 98 h 313"/>
                <a:gd name="T28" fmla="*/ 25 w 403"/>
                <a:gd name="T29" fmla="*/ 73 h 313"/>
                <a:gd name="T30" fmla="*/ 119 w 403"/>
                <a:gd name="T31" fmla="*/ 73 h 313"/>
                <a:gd name="T32" fmla="*/ 145 w 403"/>
                <a:gd name="T33" fmla="*/ 96 h 313"/>
                <a:gd name="T34" fmla="*/ 148 w 403"/>
                <a:gd name="T35" fmla="*/ 97 h 313"/>
                <a:gd name="T36" fmla="*/ 190 w 403"/>
                <a:gd name="T37" fmla="*/ 72 h 313"/>
                <a:gd name="T38" fmla="*/ 217 w 403"/>
                <a:gd name="T39" fmla="*/ 18 h 313"/>
                <a:gd name="T40" fmla="*/ 244 w 403"/>
                <a:gd name="T41" fmla="*/ 1 h 313"/>
                <a:gd name="T42" fmla="*/ 274 w 403"/>
                <a:gd name="T43" fmla="*/ 2 h 313"/>
                <a:gd name="T44" fmla="*/ 324 w 403"/>
                <a:gd name="T45" fmla="*/ 78 h 313"/>
                <a:gd name="T46" fmla="*/ 319 w 403"/>
                <a:gd name="T47" fmla="*/ 96 h 313"/>
                <a:gd name="T48" fmla="*/ 145 w 403"/>
                <a:gd name="T49" fmla="*/ 145 h 313"/>
                <a:gd name="T50" fmla="*/ 145 w 403"/>
                <a:gd name="T51" fmla="*/ 217 h 313"/>
                <a:gd name="T52" fmla="*/ 160 w 403"/>
                <a:gd name="T53" fmla="*/ 217 h 313"/>
                <a:gd name="T54" fmla="*/ 227 w 403"/>
                <a:gd name="T55" fmla="*/ 256 h 313"/>
                <a:gd name="T56" fmla="*/ 240 w 403"/>
                <a:gd name="T57" fmla="*/ 265 h 313"/>
                <a:gd name="T58" fmla="*/ 316 w 403"/>
                <a:gd name="T59" fmla="*/ 265 h 313"/>
                <a:gd name="T60" fmla="*/ 342 w 403"/>
                <a:gd name="T61" fmla="*/ 243 h 313"/>
                <a:gd name="T62" fmla="*/ 352 w 403"/>
                <a:gd name="T63" fmla="*/ 175 h 313"/>
                <a:gd name="T64" fmla="*/ 326 w 403"/>
                <a:gd name="T65" fmla="*/ 145 h 313"/>
                <a:gd name="T66" fmla="*/ 293 w 403"/>
                <a:gd name="T67" fmla="*/ 145 h 313"/>
                <a:gd name="T68" fmla="*/ 266 w 403"/>
                <a:gd name="T69" fmla="*/ 111 h 313"/>
                <a:gd name="T70" fmla="*/ 276 w 403"/>
                <a:gd name="T71" fmla="*/ 66 h 313"/>
                <a:gd name="T72" fmla="*/ 266 w 403"/>
                <a:gd name="T73" fmla="*/ 50 h 313"/>
                <a:gd name="T74" fmla="*/ 250 w 403"/>
                <a:gd name="T75" fmla="*/ 58 h 313"/>
                <a:gd name="T76" fmla="*/ 216 w 403"/>
                <a:gd name="T77" fmla="*/ 128 h 313"/>
                <a:gd name="T78" fmla="*/ 187 w 403"/>
                <a:gd name="T79" fmla="*/ 145 h 313"/>
                <a:gd name="T80" fmla="*/ 145 w 403"/>
                <a:gd name="T81" fmla="*/ 145 h 313"/>
                <a:gd name="T82" fmla="*/ 95 w 403"/>
                <a:gd name="T83" fmla="*/ 122 h 313"/>
                <a:gd name="T84" fmla="*/ 49 w 403"/>
                <a:gd name="T85" fmla="*/ 122 h 313"/>
                <a:gd name="T86" fmla="*/ 49 w 403"/>
                <a:gd name="T87" fmla="*/ 264 h 313"/>
                <a:gd name="T88" fmla="*/ 95 w 403"/>
                <a:gd name="T89" fmla="*/ 264 h 313"/>
                <a:gd name="T90" fmla="*/ 95 w 403"/>
                <a:gd name="T91" fmla="*/ 122 h 3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403" h="313">
                  <a:moveTo>
                    <a:pt x="319" y="96"/>
                  </a:moveTo>
                  <a:cubicBezTo>
                    <a:pt x="330" y="97"/>
                    <a:pt x="338" y="98"/>
                    <a:pt x="346" y="100"/>
                  </a:cubicBezTo>
                  <a:cubicBezTo>
                    <a:pt x="381" y="108"/>
                    <a:pt x="403" y="139"/>
                    <a:pt x="400" y="174"/>
                  </a:cubicBezTo>
                  <a:cubicBezTo>
                    <a:pt x="397" y="201"/>
                    <a:pt x="394" y="227"/>
                    <a:pt x="389" y="253"/>
                  </a:cubicBezTo>
                  <a:cubicBezTo>
                    <a:pt x="383" y="288"/>
                    <a:pt x="354" y="313"/>
                    <a:pt x="317" y="313"/>
                  </a:cubicBezTo>
                  <a:cubicBezTo>
                    <a:pt x="285" y="313"/>
                    <a:pt x="253" y="313"/>
                    <a:pt x="221" y="313"/>
                  </a:cubicBezTo>
                  <a:cubicBezTo>
                    <a:pt x="207" y="313"/>
                    <a:pt x="197" y="308"/>
                    <a:pt x="192" y="295"/>
                  </a:cubicBezTo>
                  <a:cubicBezTo>
                    <a:pt x="191" y="292"/>
                    <a:pt x="190" y="290"/>
                    <a:pt x="189" y="288"/>
                  </a:cubicBezTo>
                  <a:cubicBezTo>
                    <a:pt x="176" y="262"/>
                    <a:pt x="176" y="262"/>
                    <a:pt x="144" y="267"/>
                  </a:cubicBezTo>
                  <a:cubicBezTo>
                    <a:pt x="144" y="273"/>
                    <a:pt x="144" y="280"/>
                    <a:pt x="144" y="287"/>
                  </a:cubicBezTo>
                  <a:cubicBezTo>
                    <a:pt x="143" y="303"/>
                    <a:pt x="135" y="313"/>
                    <a:pt x="119" y="313"/>
                  </a:cubicBezTo>
                  <a:cubicBezTo>
                    <a:pt x="87" y="313"/>
                    <a:pt x="56" y="313"/>
                    <a:pt x="25" y="313"/>
                  </a:cubicBezTo>
                  <a:cubicBezTo>
                    <a:pt x="10" y="313"/>
                    <a:pt x="0" y="303"/>
                    <a:pt x="0" y="288"/>
                  </a:cubicBezTo>
                  <a:cubicBezTo>
                    <a:pt x="0" y="225"/>
                    <a:pt x="0" y="161"/>
                    <a:pt x="0" y="98"/>
                  </a:cubicBezTo>
                  <a:cubicBezTo>
                    <a:pt x="0" y="83"/>
                    <a:pt x="10" y="73"/>
                    <a:pt x="25" y="73"/>
                  </a:cubicBezTo>
                  <a:cubicBezTo>
                    <a:pt x="56" y="73"/>
                    <a:pt x="88" y="73"/>
                    <a:pt x="119" y="73"/>
                  </a:cubicBezTo>
                  <a:cubicBezTo>
                    <a:pt x="134" y="73"/>
                    <a:pt x="141" y="83"/>
                    <a:pt x="145" y="96"/>
                  </a:cubicBezTo>
                  <a:cubicBezTo>
                    <a:pt x="146" y="96"/>
                    <a:pt x="147" y="97"/>
                    <a:pt x="148" y="97"/>
                  </a:cubicBezTo>
                  <a:cubicBezTo>
                    <a:pt x="170" y="102"/>
                    <a:pt x="182" y="93"/>
                    <a:pt x="190" y="72"/>
                  </a:cubicBezTo>
                  <a:cubicBezTo>
                    <a:pt x="197" y="53"/>
                    <a:pt x="208" y="36"/>
                    <a:pt x="217" y="18"/>
                  </a:cubicBezTo>
                  <a:cubicBezTo>
                    <a:pt x="222" y="7"/>
                    <a:pt x="231" y="0"/>
                    <a:pt x="244" y="1"/>
                  </a:cubicBezTo>
                  <a:cubicBezTo>
                    <a:pt x="254" y="1"/>
                    <a:pt x="264" y="0"/>
                    <a:pt x="274" y="2"/>
                  </a:cubicBezTo>
                  <a:cubicBezTo>
                    <a:pt x="309" y="8"/>
                    <a:pt x="331" y="41"/>
                    <a:pt x="324" y="78"/>
                  </a:cubicBezTo>
                  <a:cubicBezTo>
                    <a:pt x="322" y="84"/>
                    <a:pt x="321" y="90"/>
                    <a:pt x="319" y="96"/>
                  </a:cubicBezTo>
                  <a:close/>
                  <a:moveTo>
                    <a:pt x="145" y="145"/>
                  </a:moveTo>
                  <a:cubicBezTo>
                    <a:pt x="145" y="170"/>
                    <a:pt x="145" y="193"/>
                    <a:pt x="145" y="217"/>
                  </a:cubicBezTo>
                  <a:cubicBezTo>
                    <a:pt x="151" y="217"/>
                    <a:pt x="156" y="217"/>
                    <a:pt x="160" y="217"/>
                  </a:cubicBezTo>
                  <a:cubicBezTo>
                    <a:pt x="210" y="217"/>
                    <a:pt x="205" y="212"/>
                    <a:pt x="227" y="256"/>
                  </a:cubicBezTo>
                  <a:cubicBezTo>
                    <a:pt x="229" y="260"/>
                    <a:pt x="235" y="264"/>
                    <a:pt x="240" y="265"/>
                  </a:cubicBezTo>
                  <a:cubicBezTo>
                    <a:pt x="265" y="265"/>
                    <a:pt x="291" y="265"/>
                    <a:pt x="316" y="265"/>
                  </a:cubicBezTo>
                  <a:cubicBezTo>
                    <a:pt x="331" y="265"/>
                    <a:pt x="340" y="258"/>
                    <a:pt x="342" y="243"/>
                  </a:cubicBezTo>
                  <a:cubicBezTo>
                    <a:pt x="346" y="220"/>
                    <a:pt x="349" y="198"/>
                    <a:pt x="352" y="175"/>
                  </a:cubicBezTo>
                  <a:cubicBezTo>
                    <a:pt x="354" y="156"/>
                    <a:pt x="345" y="146"/>
                    <a:pt x="326" y="145"/>
                  </a:cubicBezTo>
                  <a:cubicBezTo>
                    <a:pt x="315" y="145"/>
                    <a:pt x="304" y="145"/>
                    <a:pt x="293" y="145"/>
                  </a:cubicBezTo>
                  <a:cubicBezTo>
                    <a:pt x="271" y="145"/>
                    <a:pt x="261" y="132"/>
                    <a:pt x="266" y="111"/>
                  </a:cubicBezTo>
                  <a:cubicBezTo>
                    <a:pt x="269" y="96"/>
                    <a:pt x="274" y="81"/>
                    <a:pt x="276" y="66"/>
                  </a:cubicBezTo>
                  <a:cubicBezTo>
                    <a:pt x="277" y="61"/>
                    <a:pt x="271" y="53"/>
                    <a:pt x="266" y="50"/>
                  </a:cubicBezTo>
                  <a:cubicBezTo>
                    <a:pt x="259" y="46"/>
                    <a:pt x="254" y="50"/>
                    <a:pt x="250" y="58"/>
                  </a:cubicBezTo>
                  <a:cubicBezTo>
                    <a:pt x="239" y="81"/>
                    <a:pt x="227" y="104"/>
                    <a:pt x="216" y="128"/>
                  </a:cubicBezTo>
                  <a:cubicBezTo>
                    <a:pt x="210" y="140"/>
                    <a:pt x="201" y="146"/>
                    <a:pt x="187" y="145"/>
                  </a:cubicBezTo>
                  <a:cubicBezTo>
                    <a:pt x="173" y="145"/>
                    <a:pt x="159" y="145"/>
                    <a:pt x="145" y="145"/>
                  </a:cubicBezTo>
                  <a:close/>
                  <a:moveTo>
                    <a:pt x="95" y="122"/>
                  </a:moveTo>
                  <a:cubicBezTo>
                    <a:pt x="79" y="122"/>
                    <a:pt x="64" y="122"/>
                    <a:pt x="49" y="122"/>
                  </a:cubicBezTo>
                  <a:cubicBezTo>
                    <a:pt x="49" y="170"/>
                    <a:pt x="49" y="217"/>
                    <a:pt x="49" y="264"/>
                  </a:cubicBezTo>
                  <a:cubicBezTo>
                    <a:pt x="65" y="264"/>
                    <a:pt x="80" y="264"/>
                    <a:pt x="95" y="264"/>
                  </a:cubicBezTo>
                  <a:cubicBezTo>
                    <a:pt x="95" y="217"/>
                    <a:pt x="95" y="170"/>
                    <a:pt x="95" y="12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9" name="Freeform 102">
              <a:extLst>
                <a:ext uri="{FF2B5EF4-FFF2-40B4-BE49-F238E27FC236}">
                  <a16:creationId xmlns:a16="http://schemas.microsoft.com/office/drawing/2014/main" id="{FB2A25BD-871A-DEEE-0AF9-ED7935EEA17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9375" y="4090988"/>
              <a:ext cx="114300" cy="93663"/>
            </a:xfrm>
            <a:custGeom>
              <a:avLst/>
              <a:gdLst>
                <a:gd name="T0" fmla="*/ 213 w 384"/>
                <a:gd name="T1" fmla="*/ 0 h 315"/>
                <a:gd name="T2" fmla="*/ 354 w 384"/>
                <a:gd name="T3" fmla="*/ 0 h 315"/>
                <a:gd name="T4" fmla="*/ 384 w 384"/>
                <a:gd name="T5" fmla="*/ 30 h 315"/>
                <a:gd name="T6" fmla="*/ 384 w 384"/>
                <a:gd name="T7" fmla="*/ 166 h 315"/>
                <a:gd name="T8" fmla="*/ 310 w 384"/>
                <a:gd name="T9" fmla="*/ 240 h 315"/>
                <a:gd name="T10" fmla="*/ 142 w 384"/>
                <a:gd name="T11" fmla="*/ 240 h 315"/>
                <a:gd name="T12" fmla="*/ 117 w 384"/>
                <a:gd name="T13" fmla="*/ 249 h 315"/>
                <a:gd name="T14" fmla="*/ 43 w 384"/>
                <a:gd name="T15" fmla="*/ 303 h 315"/>
                <a:gd name="T16" fmla="*/ 13 w 384"/>
                <a:gd name="T17" fmla="*/ 309 h 315"/>
                <a:gd name="T18" fmla="*/ 0 w 384"/>
                <a:gd name="T19" fmla="*/ 281 h 315"/>
                <a:gd name="T20" fmla="*/ 0 w 384"/>
                <a:gd name="T21" fmla="*/ 76 h 315"/>
                <a:gd name="T22" fmla="*/ 76 w 384"/>
                <a:gd name="T23" fmla="*/ 0 h 315"/>
                <a:gd name="T24" fmla="*/ 213 w 384"/>
                <a:gd name="T25" fmla="*/ 0 h 315"/>
                <a:gd name="T26" fmla="*/ 48 w 384"/>
                <a:gd name="T27" fmla="*/ 240 h 315"/>
                <a:gd name="T28" fmla="*/ 99 w 384"/>
                <a:gd name="T29" fmla="*/ 202 h 315"/>
                <a:gd name="T30" fmla="*/ 129 w 384"/>
                <a:gd name="T31" fmla="*/ 192 h 315"/>
                <a:gd name="T32" fmla="*/ 307 w 384"/>
                <a:gd name="T33" fmla="*/ 192 h 315"/>
                <a:gd name="T34" fmla="*/ 336 w 384"/>
                <a:gd name="T35" fmla="*/ 164 h 315"/>
                <a:gd name="T36" fmla="*/ 336 w 384"/>
                <a:gd name="T37" fmla="*/ 107 h 315"/>
                <a:gd name="T38" fmla="*/ 336 w 384"/>
                <a:gd name="T39" fmla="*/ 48 h 315"/>
                <a:gd name="T40" fmla="*/ 243 w 384"/>
                <a:gd name="T41" fmla="*/ 48 h 315"/>
                <a:gd name="T42" fmla="*/ 76 w 384"/>
                <a:gd name="T43" fmla="*/ 48 h 315"/>
                <a:gd name="T44" fmla="*/ 48 w 384"/>
                <a:gd name="T45" fmla="*/ 71 h 315"/>
                <a:gd name="T46" fmla="*/ 48 w 384"/>
                <a:gd name="T47" fmla="*/ 240 h 3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384" h="315">
                  <a:moveTo>
                    <a:pt x="213" y="0"/>
                  </a:moveTo>
                  <a:cubicBezTo>
                    <a:pt x="260" y="0"/>
                    <a:pt x="307" y="0"/>
                    <a:pt x="354" y="0"/>
                  </a:cubicBezTo>
                  <a:cubicBezTo>
                    <a:pt x="375" y="0"/>
                    <a:pt x="384" y="8"/>
                    <a:pt x="384" y="30"/>
                  </a:cubicBezTo>
                  <a:cubicBezTo>
                    <a:pt x="384" y="75"/>
                    <a:pt x="384" y="121"/>
                    <a:pt x="384" y="166"/>
                  </a:cubicBezTo>
                  <a:cubicBezTo>
                    <a:pt x="384" y="209"/>
                    <a:pt x="353" y="240"/>
                    <a:pt x="310" y="240"/>
                  </a:cubicBezTo>
                  <a:cubicBezTo>
                    <a:pt x="254" y="240"/>
                    <a:pt x="198" y="240"/>
                    <a:pt x="142" y="240"/>
                  </a:cubicBezTo>
                  <a:cubicBezTo>
                    <a:pt x="134" y="241"/>
                    <a:pt x="124" y="244"/>
                    <a:pt x="117" y="249"/>
                  </a:cubicBezTo>
                  <a:cubicBezTo>
                    <a:pt x="92" y="266"/>
                    <a:pt x="68" y="285"/>
                    <a:pt x="43" y="303"/>
                  </a:cubicBezTo>
                  <a:cubicBezTo>
                    <a:pt x="34" y="311"/>
                    <a:pt x="25" y="315"/>
                    <a:pt x="13" y="309"/>
                  </a:cubicBezTo>
                  <a:cubicBezTo>
                    <a:pt x="2" y="303"/>
                    <a:pt x="0" y="293"/>
                    <a:pt x="0" y="281"/>
                  </a:cubicBezTo>
                  <a:cubicBezTo>
                    <a:pt x="0" y="213"/>
                    <a:pt x="0" y="144"/>
                    <a:pt x="0" y="76"/>
                  </a:cubicBezTo>
                  <a:cubicBezTo>
                    <a:pt x="0" y="30"/>
                    <a:pt x="30" y="0"/>
                    <a:pt x="76" y="0"/>
                  </a:cubicBezTo>
                  <a:cubicBezTo>
                    <a:pt x="122" y="0"/>
                    <a:pt x="167" y="0"/>
                    <a:pt x="213" y="0"/>
                  </a:cubicBezTo>
                  <a:close/>
                  <a:moveTo>
                    <a:pt x="48" y="240"/>
                  </a:moveTo>
                  <a:cubicBezTo>
                    <a:pt x="67" y="226"/>
                    <a:pt x="82" y="213"/>
                    <a:pt x="99" y="202"/>
                  </a:cubicBezTo>
                  <a:cubicBezTo>
                    <a:pt x="108" y="197"/>
                    <a:pt x="119" y="193"/>
                    <a:pt x="129" y="192"/>
                  </a:cubicBezTo>
                  <a:cubicBezTo>
                    <a:pt x="189" y="192"/>
                    <a:pt x="248" y="192"/>
                    <a:pt x="307" y="192"/>
                  </a:cubicBezTo>
                  <a:cubicBezTo>
                    <a:pt x="327" y="192"/>
                    <a:pt x="336" y="183"/>
                    <a:pt x="336" y="164"/>
                  </a:cubicBezTo>
                  <a:cubicBezTo>
                    <a:pt x="336" y="145"/>
                    <a:pt x="336" y="126"/>
                    <a:pt x="336" y="107"/>
                  </a:cubicBezTo>
                  <a:cubicBezTo>
                    <a:pt x="336" y="87"/>
                    <a:pt x="336" y="68"/>
                    <a:pt x="336" y="48"/>
                  </a:cubicBezTo>
                  <a:cubicBezTo>
                    <a:pt x="303" y="48"/>
                    <a:pt x="273" y="48"/>
                    <a:pt x="243" y="48"/>
                  </a:cubicBezTo>
                  <a:cubicBezTo>
                    <a:pt x="187" y="48"/>
                    <a:pt x="132" y="48"/>
                    <a:pt x="76" y="48"/>
                  </a:cubicBezTo>
                  <a:cubicBezTo>
                    <a:pt x="59" y="48"/>
                    <a:pt x="49" y="56"/>
                    <a:pt x="48" y="71"/>
                  </a:cubicBezTo>
                  <a:cubicBezTo>
                    <a:pt x="48" y="126"/>
                    <a:pt x="48" y="181"/>
                    <a:pt x="48" y="2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0" name="Freeform 103">
              <a:extLst>
                <a:ext uri="{FF2B5EF4-FFF2-40B4-BE49-F238E27FC236}">
                  <a16:creationId xmlns:a16="http://schemas.microsoft.com/office/drawing/2014/main" id="{1FEE2319-EBFC-07A6-100E-B4A10F0C1F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427788" y="4295775"/>
              <a:ext cx="92075" cy="93663"/>
            </a:xfrm>
            <a:custGeom>
              <a:avLst/>
              <a:gdLst>
                <a:gd name="T0" fmla="*/ 311 w 311"/>
                <a:gd name="T1" fmla="*/ 281 h 314"/>
                <a:gd name="T2" fmla="*/ 275 w 311"/>
                <a:gd name="T3" fmla="*/ 314 h 314"/>
                <a:gd name="T4" fmla="*/ 238 w 311"/>
                <a:gd name="T5" fmla="*/ 276 h 314"/>
                <a:gd name="T6" fmla="*/ 201 w 311"/>
                <a:gd name="T7" fmla="*/ 239 h 314"/>
                <a:gd name="T8" fmla="*/ 181 w 311"/>
                <a:gd name="T9" fmla="*/ 237 h 314"/>
                <a:gd name="T10" fmla="*/ 7 w 311"/>
                <a:gd name="T11" fmla="*/ 145 h 314"/>
                <a:gd name="T12" fmla="*/ 73 w 311"/>
                <a:gd name="T13" fmla="*/ 22 h 314"/>
                <a:gd name="T14" fmla="*/ 210 w 311"/>
                <a:gd name="T15" fmla="*/ 44 h 314"/>
                <a:gd name="T16" fmla="*/ 234 w 311"/>
                <a:gd name="T17" fmla="*/ 181 h 314"/>
                <a:gd name="T18" fmla="*/ 239 w 311"/>
                <a:gd name="T19" fmla="*/ 209 h 314"/>
                <a:gd name="T20" fmla="*/ 311 w 311"/>
                <a:gd name="T21" fmla="*/ 281 h 314"/>
                <a:gd name="T22" fmla="*/ 198 w 311"/>
                <a:gd name="T23" fmla="*/ 130 h 314"/>
                <a:gd name="T24" fmla="*/ 126 w 311"/>
                <a:gd name="T25" fmla="*/ 58 h 314"/>
                <a:gd name="T26" fmla="*/ 54 w 311"/>
                <a:gd name="T27" fmla="*/ 130 h 314"/>
                <a:gd name="T28" fmla="*/ 126 w 311"/>
                <a:gd name="T29" fmla="*/ 202 h 314"/>
                <a:gd name="T30" fmla="*/ 198 w 311"/>
                <a:gd name="T31" fmla="*/ 130 h 3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11" h="314">
                  <a:moveTo>
                    <a:pt x="311" y="281"/>
                  </a:moveTo>
                  <a:cubicBezTo>
                    <a:pt x="299" y="292"/>
                    <a:pt x="288" y="302"/>
                    <a:pt x="275" y="314"/>
                  </a:cubicBezTo>
                  <a:cubicBezTo>
                    <a:pt x="263" y="302"/>
                    <a:pt x="251" y="289"/>
                    <a:pt x="238" y="276"/>
                  </a:cubicBezTo>
                  <a:cubicBezTo>
                    <a:pt x="226" y="263"/>
                    <a:pt x="213" y="252"/>
                    <a:pt x="201" y="239"/>
                  </a:cubicBezTo>
                  <a:cubicBezTo>
                    <a:pt x="194" y="231"/>
                    <a:pt x="189" y="232"/>
                    <a:pt x="181" y="237"/>
                  </a:cubicBezTo>
                  <a:cubicBezTo>
                    <a:pt x="106" y="274"/>
                    <a:pt x="17" y="227"/>
                    <a:pt x="7" y="145"/>
                  </a:cubicBezTo>
                  <a:cubicBezTo>
                    <a:pt x="0" y="95"/>
                    <a:pt x="27" y="45"/>
                    <a:pt x="73" y="22"/>
                  </a:cubicBezTo>
                  <a:cubicBezTo>
                    <a:pt x="118" y="0"/>
                    <a:pt x="173" y="8"/>
                    <a:pt x="210" y="44"/>
                  </a:cubicBezTo>
                  <a:cubicBezTo>
                    <a:pt x="246" y="80"/>
                    <a:pt x="257" y="135"/>
                    <a:pt x="234" y="181"/>
                  </a:cubicBezTo>
                  <a:cubicBezTo>
                    <a:pt x="227" y="194"/>
                    <a:pt x="229" y="200"/>
                    <a:pt x="239" y="209"/>
                  </a:cubicBezTo>
                  <a:cubicBezTo>
                    <a:pt x="263" y="232"/>
                    <a:pt x="287" y="256"/>
                    <a:pt x="311" y="281"/>
                  </a:cubicBezTo>
                  <a:close/>
                  <a:moveTo>
                    <a:pt x="198" y="130"/>
                  </a:moveTo>
                  <a:cubicBezTo>
                    <a:pt x="198" y="90"/>
                    <a:pt x="165" y="58"/>
                    <a:pt x="126" y="58"/>
                  </a:cubicBezTo>
                  <a:cubicBezTo>
                    <a:pt x="86" y="58"/>
                    <a:pt x="54" y="91"/>
                    <a:pt x="54" y="130"/>
                  </a:cubicBezTo>
                  <a:cubicBezTo>
                    <a:pt x="54" y="169"/>
                    <a:pt x="86" y="202"/>
                    <a:pt x="126" y="202"/>
                  </a:cubicBezTo>
                  <a:cubicBezTo>
                    <a:pt x="165" y="202"/>
                    <a:pt x="198" y="169"/>
                    <a:pt x="198" y="1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1" name="Freeform 104">
              <a:extLst>
                <a:ext uri="{FF2B5EF4-FFF2-40B4-BE49-F238E27FC236}">
                  <a16:creationId xmlns:a16="http://schemas.microsoft.com/office/drawing/2014/main" id="{6089F7CE-C325-C9C2-7B75-933B5A9134F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83363" y="4110038"/>
              <a:ext cx="60325" cy="109538"/>
            </a:xfrm>
            <a:custGeom>
              <a:avLst/>
              <a:gdLst>
                <a:gd name="T0" fmla="*/ 198 w 203"/>
                <a:gd name="T1" fmla="*/ 366 h 366"/>
                <a:gd name="T2" fmla="*/ 150 w 203"/>
                <a:gd name="T3" fmla="*/ 366 h 366"/>
                <a:gd name="T4" fmla="*/ 150 w 203"/>
                <a:gd name="T5" fmla="*/ 350 h 366"/>
                <a:gd name="T6" fmla="*/ 150 w 203"/>
                <a:gd name="T7" fmla="*/ 199 h 366"/>
                <a:gd name="T8" fmla="*/ 140 w 203"/>
                <a:gd name="T9" fmla="*/ 174 h 366"/>
                <a:gd name="T10" fmla="*/ 133 w 203"/>
                <a:gd name="T11" fmla="*/ 166 h 366"/>
                <a:gd name="T12" fmla="*/ 85 w 203"/>
                <a:gd name="T13" fmla="*/ 149 h 366"/>
                <a:gd name="T14" fmla="*/ 12 w 203"/>
                <a:gd name="T15" fmla="*/ 106 h 366"/>
                <a:gd name="T16" fmla="*/ 30 w 203"/>
                <a:gd name="T17" fmla="*/ 24 h 366"/>
                <a:gd name="T18" fmla="*/ 115 w 203"/>
                <a:gd name="T19" fmla="*/ 17 h 366"/>
                <a:gd name="T20" fmla="*/ 147 w 203"/>
                <a:gd name="T21" fmla="*/ 95 h 366"/>
                <a:gd name="T22" fmla="*/ 155 w 203"/>
                <a:gd name="T23" fmla="*/ 121 h 366"/>
                <a:gd name="T24" fmla="*/ 199 w 203"/>
                <a:gd name="T25" fmla="*/ 225 h 366"/>
                <a:gd name="T26" fmla="*/ 198 w 203"/>
                <a:gd name="T27" fmla="*/ 366 h 366"/>
                <a:gd name="T28" fmla="*/ 78 w 203"/>
                <a:gd name="T29" fmla="*/ 54 h 366"/>
                <a:gd name="T30" fmla="*/ 54 w 203"/>
                <a:gd name="T31" fmla="*/ 78 h 366"/>
                <a:gd name="T32" fmla="*/ 79 w 203"/>
                <a:gd name="T33" fmla="*/ 102 h 366"/>
                <a:gd name="T34" fmla="*/ 102 w 203"/>
                <a:gd name="T35" fmla="*/ 78 h 366"/>
                <a:gd name="T36" fmla="*/ 78 w 203"/>
                <a:gd name="T37" fmla="*/ 54 h 3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03" h="366">
                  <a:moveTo>
                    <a:pt x="198" y="366"/>
                  </a:moveTo>
                  <a:cubicBezTo>
                    <a:pt x="181" y="366"/>
                    <a:pt x="167" y="366"/>
                    <a:pt x="150" y="366"/>
                  </a:cubicBezTo>
                  <a:cubicBezTo>
                    <a:pt x="150" y="360"/>
                    <a:pt x="150" y="355"/>
                    <a:pt x="150" y="350"/>
                  </a:cubicBezTo>
                  <a:cubicBezTo>
                    <a:pt x="150" y="299"/>
                    <a:pt x="150" y="249"/>
                    <a:pt x="150" y="199"/>
                  </a:cubicBezTo>
                  <a:cubicBezTo>
                    <a:pt x="150" y="188"/>
                    <a:pt x="148" y="180"/>
                    <a:pt x="140" y="174"/>
                  </a:cubicBezTo>
                  <a:cubicBezTo>
                    <a:pt x="137" y="172"/>
                    <a:pt x="135" y="169"/>
                    <a:pt x="133" y="166"/>
                  </a:cubicBezTo>
                  <a:cubicBezTo>
                    <a:pt x="120" y="151"/>
                    <a:pt x="108" y="143"/>
                    <a:pt x="85" y="149"/>
                  </a:cubicBezTo>
                  <a:cubicBezTo>
                    <a:pt x="55" y="156"/>
                    <a:pt x="24" y="135"/>
                    <a:pt x="12" y="106"/>
                  </a:cubicBezTo>
                  <a:cubicBezTo>
                    <a:pt x="0" y="77"/>
                    <a:pt x="7" y="45"/>
                    <a:pt x="30" y="24"/>
                  </a:cubicBezTo>
                  <a:cubicBezTo>
                    <a:pt x="54" y="3"/>
                    <a:pt x="88" y="0"/>
                    <a:pt x="115" y="17"/>
                  </a:cubicBezTo>
                  <a:cubicBezTo>
                    <a:pt x="142" y="33"/>
                    <a:pt x="156" y="65"/>
                    <a:pt x="147" y="95"/>
                  </a:cubicBezTo>
                  <a:cubicBezTo>
                    <a:pt x="144" y="107"/>
                    <a:pt x="145" y="114"/>
                    <a:pt x="155" y="121"/>
                  </a:cubicBezTo>
                  <a:cubicBezTo>
                    <a:pt x="191" y="146"/>
                    <a:pt x="203" y="181"/>
                    <a:pt x="199" y="225"/>
                  </a:cubicBezTo>
                  <a:cubicBezTo>
                    <a:pt x="195" y="271"/>
                    <a:pt x="198" y="318"/>
                    <a:pt x="198" y="366"/>
                  </a:cubicBezTo>
                  <a:close/>
                  <a:moveTo>
                    <a:pt x="78" y="54"/>
                  </a:moveTo>
                  <a:cubicBezTo>
                    <a:pt x="65" y="54"/>
                    <a:pt x="54" y="65"/>
                    <a:pt x="54" y="78"/>
                  </a:cubicBezTo>
                  <a:cubicBezTo>
                    <a:pt x="54" y="91"/>
                    <a:pt x="65" y="102"/>
                    <a:pt x="79" y="102"/>
                  </a:cubicBezTo>
                  <a:cubicBezTo>
                    <a:pt x="92" y="101"/>
                    <a:pt x="102" y="90"/>
                    <a:pt x="102" y="78"/>
                  </a:cubicBezTo>
                  <a:cubicBezTo>
                    <a:pt x="102" y="65"/>
                    <a:pt x="91" y="54"/>
                    <a:pt x="78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2" name="Freeform 105">
              <a:extLst>
                <a:ext uri="{FF2B5EF4-FFF2-40B4-BE49-F238E27FC236}">
                  <a16:creationId xmlns:a16="http://schemas.microsoft.com/office/drawing/2014/main" id="{2C4FC44F-4902-0833-BC68-73224EFEB5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1450" y="4270375"/>
              <a:ext cx="100013" cy="65088"/>
            </a:xfrm>
            <a:custGeom>
              <a:avLst/>
              <a:gdLst>
                <a:gd name="T0" fmla="*/ 338 w 338"/>
                <a:gd name="T1" fmla="*/ 0 h 222"/>
                <a:gd name="T2" fmla="*/ 338 w 338"/>
                <a:gd name="T3" fmla="*/ 48 h 222"/>
                <a:gd name="T4" fmla="*/ 304 w 338"/>
                <a:gd name="T5" fmla="*/ 48 h 222"/>
                <a:gd name="T6" fmla="*/ 220 w 338"/>
                <a:gd name="T7" fmla="*/ 48 h 222"/>
                <a:gd name="T8" fmla="*/ 192 w 338"/>
                <a:gd name="T9" fmla="*/ 59 h 222"/>
                <a:gd name="T10" fmla="*/ 150 w 338"/>
                <a:gd name="T11" fmla="*/ 102 h 222"/>
                <a:gd name="T12" fmla="*/ 143 w 338"/>
                <a:gd name="T13" fmla="*/ 126 h 222"/>
                <a:gd name="T14" fmla="*/ 118 w 338"/>
                <a:gd name="T15" fmla="*/ 201 h 222"/>
                <a:gd name="T16" fmla="*/ 39 w 338"/>
                <a:gd name="T17" fmla="*/ 207 h 222"/>
                <a:gd name="T18" fmla="*/ 2 w 338"/>
                <a:gd name="T19" fmla="*/ 138 h 222"/>
                <a:gd name="T20" fmla="*/ 92 w 338"/>
                <a:gd name="T21" fmla="*/ 75 h 222"/>
                <a:gd name="T22" fmla="*/ 116 w 338"/>
                <a:gd name="T23" fmla="*/ 69 h 222"/>
                <a:gd name="T24" fmla="*/ 173 w 338"/>
                <a:gd name="T25" fmla="*/ 12 h 222"/>
                <a:gd name="T26" fmla="*/ 192 w 338"/>
                <a:gd name="T27" fmla="*/ 1 h 222"/>
                <a:gd name="T28" fmla="*/ 338 w 338"/>
                <a:gd name="T29" fmla="*/ 0 h 222"/>
                <a:gd name="T30" fmla="*/ 98 w 338"/>
                <a:gd name="T31" fmla="*/ 144 h 222"/>
                <a:gd name="T32" fmla="*/ 74 w 338"/>
                <a:gd name="T33" fmla="*/ 120 h 222"/>
                <a:gd name="T34" fmla="*/ 50 w 338"/>
                <a:gd name="T35" fmla="*/ 143 h 222"/>
                <a:gd name="T36" fmla="*/ 75 w 338"/>
                <a:gd name="T37" fmla="*/ 168 h 222"/>
                <a:gd name="T38" fmla="*/ 98 w 338"/>
                <a:gd name="T39" fmla="*/ 144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8" h="222">
                  <a:moveTo>
                    <a:pt x="338" y="0"/>
                  </a:moveTo>
                  <a:cubicBezTo>
                    <a:pt x="338" y="17"/>
                    <a:pt x="338" y="31"/>
                    <a:pt x="338" y="48"/>
                  </a:cubicBezTo>
                  <a:cubicBezTo>
                    <a:pt x="326" y="48"/>
                    <a:pt x="315" y="48"/>
                    <a:pt x="304" y="48"/>
                  </a:cubicBezTo>
                  <a:cubicBezTo>
                    <a:pt x="276" y="48"/>
                    <a:pt x="248" y="49"/>
                    <a:pt x="220" y="48"/>
                  </a:cubicBezTo>
                  <a:cubicBezTo>
                    <a:pt x="208" y="47"/>
                    <a:pt x="200" y="51"/>
                    <a:pt x="192" y="59"/>
                  </a:cubicBezTo>
                  <a:cubicBezTo>
                    <a:pt x="179" y="74"/>
                    <a:pt x="165" y="88"/>
                    <a:pt x="150" y="102"/>
                  </a:cubicBezTo>
                  <a:cubicBezTo>
                    <a:pt x="142" y="109"/>
                    <a:pt x="140" y="115"/>
                    <a:pt x="143" y="126"/>
                  </a:cubicBezTo>
                  <a:cubicBezTo>
                    <a:pt x="151" y="156"/>
                    <a:pt x="142" y="182"/>
                    <a:pt x="118" y="201"/>
                  </a:cubicBezTo>
                  <a:cubicBezTo>
                    <a:pt x="93" y="220"/>
                    <a:pt x="66" y="222"/>
                    <a:pt x="39" y="207"/>
                  </a:cubicBezTo>
                  <a:cubicBezTo>
                    <a:pt x="13" y="192"/>
                    <a:pt x="0" y="168"/>
                    <a:pt x="2" y="138"/>
                  </a:cubicBezTo>
                  <a:cubicBezTo>
                    <a:pt x="5" y="94"/>
                    <a:pt x="49" y="63"/>
                    <a:pt x="92" y="75"/>
                  </a:cubicBezTo>
                  <a:cubicBezTo>
                    <a:pt x="103" y="78"/>
                    <a:pt x="109" y="76"/>
                    <a:pt x="116" y="69"/>
                  </a:cubicBezTo>
                  <a:cubicBezTo>
                    <a:pt x="134" y="49"/>
                    <a:pt x="153" y="30"/>
                    <a:pt x="173" y="12"/>
                  </a:cubicBezTo>
                  <a:cubicBezTo>
                    <a:pt x="178" y="7"/>
                    <a:pt x="185" y="1"/>
                    <a:pt x="192" y="1"/>
                  </a:cubicBezTo>
                  <a:cubicBezTo>
                    <a:pt x="240" y="0"/>
                    <a:pt x="288" y="0"/>
                    <a:pt x="338" y="0"/>
                  </a:cubicBezTo>
                  <a:close/>
                  <a:moveTo>
                    <a:pt x="98" y="144"/>
                  </a:moveTo>
                  <a:cubicBezTo>
                    <a:pt x="98" y="131"/>
                    <a:pt x="87" y="120"/>
                    <a:pt x="74" y="120"/>
                  </a:cubicBezTo>
                  <a:cubicBezTo>
                    <a:pt x="61" y="120"/>
                    <a:pt x="50" y="130"/>
                    <a:pt x="50" y="143"/>
                  </a:cubicBezTo>
                  <a:cubicBezTo>
                    <a:pt x="50" y="157"/>
                    <a:pt x="61" y="168"/>
                    <a:pt x="75" y="168"/>
                  </a:cubicBezTo>
                  <a:cubicBezTo>
                    <a:pt x="87" y="168"/>
                    <a:pt x="98" y="157"/>
                    <a:pt x="98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3" name="Freeform 106">
              <a:extLst>
                <a:ext uri="{FF2B5EF4-FFF2-40B4-BE49-F238E27FC236}">
                  <a16:creationId xmlns:a16="http://schemas.microsoft.com/office/drawing/2014/main" id="{03482ACA-13C9-6DC0-DC67-55C9C7BFDED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56375" y="4189413"/>
              <a:ext cx="71438" cy="58738"/>
            </a:xfrm>
            <a:custGeom>
              <a:avLst/>
              <a:gdLst>
                <a:gd name="T0" fmla="*/ 244 w 244"/>
                <a:gd name="T1" fmla="*/ 150 h 198"/>
                <a:gd name="T2" fmla="*/ 244 w 244"/>
                <a:gd name="T3" fmla="*/ 198 h 198"/>
                <a:gd name="T4" fmla="*/ 169 w 244"/>
                <a:gd name="T5" fmla="*/ 197 h 198"/>
                <a:gd name="T6" fmla="*/ 152 w 244"/>
                <a:gd name="T7" fmla="*/ 187 h 198"/>
                <a:gd name="T8" fmla="*/ 119 w 244"/>
                <a:gd name="T9" fmla="*/ 153 h 198"/>
                <a:gd name="T10" fmla="*/ 95 w 244"/>
                <a:gd name="T11" fmla="*/ 147 h 198"/>
                <a:gd name="T12" fmla="*/ 16 w 244"/>
                <a:gd name="T13" fmla="*/ 116 h 198"/>
                <a:gd name="T14" fmla="*/ 21 w 244"/>
                <a:gd name="T15" fmla="*/ 33 h 198"/>
                <a:gd name="T16" fmla="*/ 102 w 244"/>
                <a:gd name="T17" fmla="*/ 11 h 198"/>
                <a:gd name="T18" fmla="*/ 149 w 244"/>
                <a:gd name="T19" fmla="*/ 82 h 198"/>
                <a:gd name="T20" fmla="*/ 149 w 244"/>
                <a:gd name="T21" fmla="*/ 85 h 198"/>
                <a:gd name="T22" fmla="*/ 182 w 244"/>
                <a:gd name="T23" fmla="*/ 148 h 198"/>
                <a:gd name="T24" fmla="*/ 195 w 244"/>
                <a:gd name="T25" fmla="*/ 150 h 198"/>
                <a:gd name="T26" fmla="*/ 244 w 244"/>
                <a:gd name="T27" fmla="*/ 150 h 198"/>
                <a:gd name="T28" fmla="*/ 101 w 244"/>
                <a:gd name="T29" fmla="*/ 78 h 198"/>
                <a:gd name="T30" fmla="*/ 78 w 244"/>
                <a:gd name="T31" fmla="*/ 54 h 198"/>
                <a:gd name="T32" fmla="*/ 53 w 244"/>
                <a:gd name="T33" fmla="*/ 79 h 198"/>
                <a:gd name="T34" fmla="*/ 77 w 244"/>
                <a:gd name="T35" fmla="*/ 102 h 198"/>
                <a:gd name="T36" fmla="*/ 101 w 244"/>
                <a:gd name="T37" fmla="*/ 78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244" h="198">
                  <a:moveTo>
                    <a:pt x="244" y="150"/>
                  </a:moveTo>
                  <a:cubicBezTo>
                    <a:pt x="244" y="166"/>
                    <a:pt x="244" y="181"/>
                    <a:pt x="244" y="198"/>
                  </a:cubicBezTo>
                  <a:cubicBezTo>
                    <a:pt x="219" y="198"/>
                    <a:pt x="194" y="198"/>
                    <a:pt x="169" y="197"/>
                  </a:cubicBezTo>
                  <a:cubicBezTo>
                    <a:pt x="163" y="197"/>
                    <a:pt x="157" y="191"/>
                    <a:pt x="152" y="187"/>
                  </a:cubicBezTo>
                  <a:cubicBezTo>
                    <a:pt x="141" y="176"/>
                    <a:pt x="129" y="165"/>
                    <a:pt x="119" y="153"/>
                  </a:cubicBezTo>
                  <a:cubicBezTo>
                    <a:pt x="112" y="146"/>
                    <a:pt x="106" y="144"/>
                    <a:pt x="95" y="147"/>
                  </a:cubicBezTo>
                  <a:cubicBezTo>
                    <a:pt x="65" y="156"/>
                    <a:pt x="33" y="143"/>
                    <a:pt x="16" y="116"/>
                  </a:cubicBezTo>
                  <a:cubicBezTo>
                    <a:pt x="0" y="90"/>
                    <a:pt x="2" y="57"/>
                    <a:pt x="21" y="33"/>
                  </a:cubicBezTo>
                  <a:cubicBezTo>
                    <a:pt x="41" y="8"/>
                    <a:pt x="73" y="0"/>
                    <a:pt x="102" y="11"/>
                  </a:cubicBezTo>
                  <a:cubicBezTo>
                    <a:pt x="132" y="22"/>
                    <a:pt x="151" y="51"/>
                    <a:pt x="149" y="82"/>
                  </a:cubicBezTo>
                  <a:cubicBezTo>
                    <a:pt x="149" y="83"/>
                    <a:pt x="149" y="84"/>
                    <a:pt x="149" y="85"/>
                  </a:cubicBezTo>
                  <a:cubicBezTo>
                    <a:pt x="133" y="120"/>
                    <a:pt x="167" y="129"/>
                    <a:pt x="182" y="148"/>
                  </a:cubicBezTo>
                  <a:cubicBezTo>
                    <a:pt x="184" y="150"/>
                    <a:pt x="190" y="150"/>
                    <a:pt x="195" y="150"/>
                  </a:cubicBezTo>
                  <a:cubicBezTo>
                    <a:pt x="211" y="150"/>
                    <a:pt x="227" y="150"/>
                    <a:pt x="244" y="150"/>
                  </a:cubicBezTo>
                  <a:close/>
                  <a:moveTo>
                    <a:pt x="101" y="78"/>
                  </a:moveTo>
                  <a:cubicBezTo>
                    <a:pt x="101" y="65"/>
                    <a:pt x="90" y="54"/>
                    <a:pt x="78" y="54"/>
                  </a:cubicBezTo>
                  <a:cubicBezTo>
                    <a:pt x="64" y="54"/>
                    <a:pt x="53" y="65"/>
                    <a:pt x="53" y="79"/>
                  </a:cubicBezTo>
                  <a:cubicBezTo>
                    <a:pt x="53" y="91"/>
                    <a:pt x="64" y="102"/>
                    <a:pt x="77" y="102"/>
                  </a:cubicBezTo>
                  <a:cubicBezTo>
                    <a:pt x="90" y="102"/>
                    <a:pt x="101" y="91"/>
                    <a:pt x="101" y="7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4" name="Freeform 107">
              <a:extLst>
                <a:ext uri="{FF2B5EF4-FFF2-40B4-BE49-F238E27FC236}">
                  <a16:creationId xmlns:a16="http://schemas.microsoft.com/office/drawing/2014/main" id="{AAA413E7-0533-F15E-C745-A56BC85A3A2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526213" y="4346575"/>
              <a:ext cx="73025" cy="60325"/>
            </a:xfrm>
            <a:custGeom>
              <a:avLst/>
              <a:gdLst>
                <a:gd name="T0" fmla="*/ 245 w 245"/>
                <a:gd name="T1" fmla="*/ 7 h 206"/>
                <a:gd name="T2" fmla="*/ 245 w 245"/>
                <a:gd name="T3" fmla="*/ 55 h 206"/>
                <a:gd name="T4" fmla="*/ 198 w 245"/>
                <a:gd name="T5" fmla="*/ 55 h 206"/>
                <a:gd name="T6" fmla="*/ 174 w 245"/>
                <a:gd name="T7" fmla="*/ 65 h 206"/>
                <a:gd name="T8" fmla="*/ 168 w 245"/>
                <a:gd name="T9" fmla="*/ 71 h 206"/>
                <a:gd name="T10" fmla="*/ 148 w 245"/>
                <a:gd name="T11" fmla="*/ 121 h 206"/>
                <a:gd name="T12" fmla="*/ 105 w 245"/>
                <a:gd name="T13" fmla="*/ 193 h 206"/>
                <a:gd name="T14" fmla="*/ 23 w 245"/>
                <a:gd name="T15" fmla="*/ 173 h 206"/>
                <a:gd name="T16" fmla="*/ 17 w 245"/>
                <a:gd name="T17" fmla="*/ 89 h 206"/>
                <a:gd name="T18" fmla="*/ 96 w 245"/>
                <a:gd name="T19" fmla="*/ 58 h 206"/>
                <a:gd name="T20" fmla="*/ 120 w 245"/>
                <a:gd name="T21" fmla="*/ 51 h 206"/>
                <a:gd name="T22" fmla="*/ 227 w 245"/>
                <a:gd name="T23" fmla="*/ 7 h 206"/>
                <a:gd name="T24" fmla="*/ 245 w 245"/>
                <a:gd name="T25" fmla="*/ 7 h 206"/>
                <a:gd name="T26" fmla="*/ 102 w 245"/>
                <a:gd name="T27" fmla="*/ 127 h 206"/>
                <a:gd name="T28" fmla="*/ 78 w 245"/>
                <a:gd name="T29" fmla="*/ 103 h 206"/>
                <a:gd name="T30" fmla="*/ 54 w 245"/>
                <a:gd name="T31" fmla="*/ 127 h 206"/>
                <a:gd name="T32" fmla="*/ 79 w 245"/>
                <a:gd name="T33" fmla="*/ 151 h 206"/>
                <a:gd name="T34" fmla="*/ 102 w 245"/>
                <a:gd name="T35" fmla="*/ 12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245" h="206">
                  <a:moveTo>
                    <a:pt x="245" y="7"/>
                  </a:moveTo>
                  <a:cubicBezTo>
                    <a:pt x="245" y="24"/>
                    <a:pt x="245" y="38"/>
                    <a:pt x="245" y="55"/>
                  </a:cubicBezTo>
                  <a:cubicBezTo>
                    <a:pt x="229" y="55"/>
                    <a:pt x="213" y="56"/>
                    <a:pt x="198" y="55"/>
                  </a:cubicBezTo>
                  <a:cubicBezTo>
                    <a:pt x="188" y="54"/>
                    <a:pt x="180" y="57"/>
                    <a:pt x="174" y="65"/>
                  </a:cubicBezTo>
                  <a:cubicBezTo>
                    <a:pt x="173" y="67"/>
                    <a:pt x="170" y="69"/>
                    <a:pt x="168" y="71"/>
                  </a:cubicBezTo>
                  <a:cubicBezTo>
                    <a:pt x="153" y="84"/>
                    <a:pt x="142" y="96"/>
                    <a:pt x="148" y="121"/>
                  </a:cubicBezTo>
                  <a:cubicBezTo>
                    <a:pt x="157" y="151"/>
                    <a:pt x="134" y="181"/>
                    <a:pt x="105" y="193"/>
                  </a:cubicBezTo>
                  <a:cubicBezTo>
                    <a:pt x="76" y="206"/>
                    <a:pt x="43" y="197"/>
                    <a:pt x="23" y="173"/>
                  </a:cubicBezTo>
                  <a:cubicBezTo>
                    <a:pt x="3" y="149"/>
                    <a:pt x="0" y="115"/>
                    <a:pt x="17" y="89"/>
                  </a:cubicBezTo>
                  <a:cubicBezTo>
                    <a:pt x="34" y="62"/>
                    <a:pt x="65" y="49"/>
                    <a:pt x="96" y="58"/>
                  </a:cubicBezTo>
                  <a:cubicBezTo>
                    <a:pt x="107" y="61"/>
                    <a:pt x="114" y="60"/>
                    <a:pt x="120" y="51"/>
                  </a:cubicBezTo>
                  <a:cubicBezTo>
                    <a:pt x="146" y="13"/>
                    <a:pt x="183" y="0"/>
                    <a:pt x="227" y="7"/>
                  </a:cubicBezTo>
                  <a:cubicBezTo>
                    <a:pt x="233" y="8"/>
                    <a:pt x="238" y="7"/>
                    <a:pt x="245" y="7"/>
                  </a:cubicBezTo>
                  <a:close/>
                  <a:moveTo>
                    <a:pt x="102" y="127"/>
                  </a:moveTo>
                  <a:cubicBezTo>
                    <a:pt x="102" y="114"/>
                    <a:pt x="91" y="103"/>
                    <a:pt x="78" y="103"/>
                  </a:cubicBezTo>
                  <a:cubicBezTo>
                    <a:pt x="65" y="103"/>
                    <a:pt x="54" y="114"/>
                    <a:pt x="54" y="127"/>
                  </a:cubicBezTo>
                  <a:cubicBezTo>
                    <a:pt x="54" y="140"/>
                    <a:pt x="65" y="151"/>
                    <a:pt x="79" y="151"/>
                  </a:cubicBezTo>
                  <a:cubicBezTo>
                    <a:pt x="92" y="150"/>
                    <a:pt x="102" y="139"/>
                    <a:pt x="102" y="1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5" name="Freeform 108">
              <a:extLst>
                <a:ext uri="{FF2B5EF4-FFF2-40B4-BE49-F238E27FC236}">
                  <a16:creationId xmlns:a16="http://schemas.microsoft.com/office/drawing/2014/main" id="{0678C216-CA4A-90D5-9562-E3C5FFB79C26}"/>
                </a:ext>
              </a:extLst>
            </p:cNvPr>
            <p:cNvSpPr>
              <a:spLocks/>
            </p:cNvSpPr>
            <p:nvPr/>
          </p:nvSpPr>
          <p:spPr bwMode="auto">
            <a:xfrm>
              <a:off x="6457950" y="4119563"/>
              <a:ext cx="55563" cy="14288"/>
            </a:xfrm>
            <a:custGeom>
              <a:avLst/>
              <a:gdLst>
                <a:gd name="T0" fmla="*/ 190 w 190"/>
                <a:gd name="T1" fmla="*/ 0 h 46"/>
                <a:gd name="T2" fmla="*/ 190 w 190"/>
                <a:gd name="T3" fmla="*/ 46 h 46"/>
                <a:gd name="T4" fmla="*/ 0 w 190"/>
                <a:gd name="T5" fmla="*/ 46 h 46"/>
                <a:gd name="T6" fmla="*/ 0 w 190"/>
                <a:gd name="T7" fmla="*/ 0 h 46"/>
                <a:gd name="T8" fmla="*/ 190 w 190"/>
                <a:gd name="T9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0" h="46">
                  <a:moveTo>
                    <a:pt x="190" y="0"/>
                  </a:moveTo>
                  <a:cubicBezTo>
                    <a:pt x="190" y="16"/>
                    <a:pt x="190" y="31"/>
                    <a:pt x="190" y="46"/>
                  </a:cubicBezTo>
                  <a:cubicBezTo>
                    <a:pt x="127" y="46"/>
                    <a:pt x="64" y="46"/>
                    <a:pt x="0" y="46"/>
                  </a:cubicBezTo>
                  <a:cubicBezTo>
                    <a:pt x="0" y="31"/>
                    <a:pt x="0" y="16"/>
                    <a:pt x="0" y="0"/>
                  </a:cubicBezTo>
                  <a:cubicBezTo>
                    <a:pt x="63" y="0"/>
                    <a:pt x="126" y="0"/>
                    <a:pt x="19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06" name="Group 705">
            <a:extLst>
              <a:ext uri="{FF2B5EF4-FFF2-40B4-BE49-F238E27FC236}">
                <a16:creationId xmlns:a16="http://schemas.microsoft.com/office/drawing/2014/main" id="{D4B9A728-7802-66E1-629B-BCF88F748C97}"/>
              </a:ext>
            </a:extLst>
          </p:cNvPr>
          <p:cNvGrpSpPr/>
          <p:nvPr/>
        </p:nvGrpSpPr>
        <p:grpSpPr>
          <a:xfrm>
            <a:off x="7435269" y="5633239"/>
            <a:ext cx="407988" cy="460375"/>
            <a:chOff x="7016750" y="4019550"/>
            <a:chExt cx="407988" cy="460375"/>
          </a:xfrm>
          <a:solidFill>
            <a:srgbClr val="43266B"/>
          </a:solidFill>
        </p:grpSpPr>
        <p:sp>
          <p:nvSpPr>
            <p:cNvPr id="707" name="Freeform 109">
              <a:extLst>
                <a:ext uri="{FF2B5EF4-FFF2-40B4-BE49-F238E27FC236}">
                  <a16:creationId xmlns:a16="http://schemas.microsoft.com/office/drawing/2014/main" id="{D5E78A81-F8F7-0E5A-8E45-0BE4C91EDEC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16750" y="4019550"/>
              <a:ext cx="407988" cy="460375"/>
            </a:xfrm>
            <a:custGeom>
              <a:avLst/>
              <a:gdLst>
                <a:gd name="T0" fmla="*/ 788 w 1374"/>
                <a:gd name="T1" fmla="*/ 62 h 1544"/>
                <a:gd name="T2" fmla="*/ 808 w 1374"/>
                <a:gd name="T3" fmla="*/ 157 h 1544"/>
                <a:gd name="T4" fmla="*/ 1245 w 1374"/>
                <a:gd name="T5" fmla="*/ 324 h 1544"/>
                <a:gd name="T6" fmla="*/ 1288 w 1374"/>
                <a:gd name="T7" fmla="*/ 555 h 1544"/>
                <a:gd name="T8" fmla="*/ 1275 w 1374"/>
                <a:gd name="T9" fmla="*/ 962 h 1544"/>
                <a:gd name="T10" fmla="*/ 1365 w 1374"/>
                <a:gd name="T11" fmla="*/ 1086 h 1544"/>
                <a:gd name="T12" fmla="*/ 1165 w 1374"/>
                <a:gd name="T13" fmla="*/ 1181 h 1544"/>
                <a:gd name="T14" fmla="*/ 918 w 1374"/>
                <a:gd name="T15" fmla="*/ 1316 h 1544"/>
                <a:gd name="T16" fmla="*/ 802 w 1374"/>
                <a:gd name="T17" fmla="*/ 1397 h 1544"/>
                <a:gd name="T18" fmla="*/ 619 w 1374"/>
                <a:gd name="T19" fmla="*/ 1516 h 1544"/>
                <a:gd name="T20" fmla="*/ 560 w 1374"/>
                <a:gd name="T21" fmla="*/ 1379 h 1544"/>
                <a:gd name="T22" fmla="*/ 201 w 1374"/>
                <a:gd name="T23" fmla="*/ 1183 h 1544"/>
                <a:gd name="T24" fmla="*/ 3 w 1374"/>
                <a:gd name="T25" fmla="*/ 1085 h 1544"/>
                <a:gd name="T26" fmla="*/ 93 w 1374"/>
                <a:gd name="T27" fmla="*/ 961 h 1544"/>
                <a:gd name="T28" fmla="*/ 83 w 1374"/>
                <a:gd name="T29" fmla="*/ 557 h 1544"/>
                <a:gd name="T30" fmla="*/ 70 w 1374"/>
                <a:gd name="T31" fmla="*/ 337 h 1544"/>
                <a:gd name="T32" fmla="*/ 209 w 1374"/>
                <a:gd name="T33" fmla="*/ 360 h 1544"/>
                <a:gd name="T34" fmla="*/ 313 w 1374"/>
                <a:gd name="T35" fmla="*/ 334 h 1544"/>
                <a:gd name="T36" fmla="*/ 247 w 1374"/>
                <a:gd name="T37" fmla="*/ 407 h 1544"/>
                <a:gd name="T38" fmla="*/ 161 w 1374"/>
                <a:gd name="T39" fmla="*/ 557 h 1544"/>
                <a:gd name="T40" fmla="*/ 153 w 1374"/>
                <a:gd name="T41" fmla="*/ 892 h 1544"/>
                <a:gd name="T42" fmla="*/ 163 w 1374"/>
                <a:gd name="T43" fmla="*/ 979 h 1544"/>
                <a:gd name="T44" fmla="*/ 248 w 1374"/>
                <a:gd name="T45" fmla="*/ 1129 h 1544"/>
                <a:gd name="T46" fmla="*/ 598 w 1374"/>
                <a:gd name="T47" fmla="*/ 1331 h 1544"/>
                <a:gd name="T48" fmla="*/ 815 w 1374"/>
                <a:gd name="T49" fmla="*/ 1306 h 1544"/>
                <a:gd name="T50" fmla="*/ 1127 w 1374"/>
                <a:gd name="T51" fmla="*/ 1109 h 1544"/>
                <a:gd name="T52" fmla="*/ 1215 w 1374"/>
                <a:gd name="T53" fmla="*/ 962 h 1544"/>
                <a:gd name="T54" fmla="*/ 1202 w 1374"/>
                <a:gd name="T55" fmla="*/ 556 h 1544"/>
                <a:gd name="T56" fmla="*/ 1121 w 1374"/>
                <a:gd name="T57" fmla="*/ 407 h 1544"/>
                <a:gd name="T58" fmla="*/ 770 w 1374"/>
                <a:gd name="T59" fmla="*/ 205 h 1544"/>
                <a:gd name="T60" fmla="*/ 536 w 1374"/>
                <a:gd name="T61" fmla="*/ 240 h 1544"/>
                <a:gd name="T62" fmla="*/ 493 w 1374"/>
                <a:gd name="T63" fmla="*/ 209 h 1544"/>
                <a:gd name="T64" fmla="*/ 559 w 1374"/>
                <a:gd name="T65" fmla="*/ 157 h 1544"/>
                <a:gd name="T66" fmla="*/ 661 w 1374"/>
                <a:gd name="T67" fmla="*/ 2 h 1544"/>
                <a:gd name="T68" fmla="*/ 702 w 1374"/>
                <a:gd name="T69" fmla="*/ 0 h 1544"/>
                <a:gd name="T70" fmla="*/ 122 w 1374"/>
                <a:gd name="T71" fmla="*/ 504 h 1544"/>
                <a:gd name="T72" fmla="*/ 122 w 1374"/>
                <a:gd name="T73" fmla="*/ 384 h 1544"/>
                <a:gd name="T74" fmla="*/ 684 w 1374"/>
                <a:gd name="T75" fmla="*/ 60 h 1544"/>
                <a:gd name="T76" fmla="*/ 684 w 1374"/>
                <a:gd name="T77" fmla="*/ 180 h 1544"/>
                <a:gd name="T78" fmla="*/ 684 w 1374"/>
                <a:gd name="T79" fmla="*/ 60 h 1544"/>
                <a:gd name="T80" fmla="*/ 63 w 1374"/>
                <a:gd name="T81" fmla="*/ 1092 h 1544"/>
                <a:gd name="T82" fmla="*/ 183 w 1374"/>
                <a:gd name="T83" fmla="*/ 1092 h 1544"/>
                <a:gd name="T84" fmla="*/ 1305 w 1374"/>
                <a:gd name="T85" fmla="*/ 1093 h 1544"/>
                <a:gd name="T86" fmla="*/ 1185 w 1374"/>
                <a:gd name="T87" fmla="*/ 1092 h 1544"/>
                <a:gd name="T88" fmla="*/ 1305 w 1374"/>
                <a:gd name="T89" fmla="*/ 1093 h 1544"/>
                <a:gd name="T90" fmla="*/ 684 w 1374"/>
                <a:gd name="T91" fmla="*/ 1356 h 1544"/>
                <a:gd name="T92" fmla="*/ 684 w 1374"/>
                <a:gd name="T93" fmla="*/ 1476 h 1544"/>
                <a:gd name="T94" fmla="*/ 1305 w 1374"/>
                <a:gd name="T95" fmla="*/ 444 h 1544"/>
                <a:gd name="T96" fmla="*/ 1185 w 1374"/>
                <a:gd name="T97" fmla="*/ 444 h 1544"/>
                <a:gd name="T98" fmla="*/ 1305 w 1374"/>
                <a:gd name="T99" fmla="*/ 444 h 15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374" h="1544">
                  <a:moveTo>
                    <a:pt x="702" y="0"/>
                  </a:moveTo>
                  <a:cubicBezTo>
                    <a:pt x="739" y="9"/>
                    <a:pt x="769" y="28"/>
                    <a:pt x="788" y="62"/>
                  </a:cubicBezTo>
                  <a:cubicBezTo>
                    <a:pt x="802" y="86"/>
                    <a:pt x="807" y="113"/>
                    <a:pt x="802" y="141"/>
                  </a:cubicBezTo>
                  <a:cubicBezTo>
                    <a:pt x="802" y="146"/>
                    <a:pt x="804" y="154"/>
                    <a:pt x="808" y="157"/>
                  </a:cubicBezTo>
                  <a:cubicBezTo>
                    <a:pt x="925" y="224"/>
                    <a:pt x="1042" y="292"/>
                    <a:pt x="1159" y="360"/>
                  </a:cubicBezTo>
                  <a:cubicBezTo>
                    <a:pt x="1183" y="337"/>
                    <a:pt x="1212" y="324"/>
                    <a:pt x="1245" y="324"/>
                  </a:cubicBezTo>
                  <a:cubicBezTo>
                    <a:pt x="1304" y="325"/>
                    <a:pt x="1353" y="366"/>
                    <a:pt x="1363" y="424"/>
                  </a:cubicBezTo>
                  <a:cubicBezTo>
                    <a:pt x="1374" y="479"/>
                    <a:pt x="1342" y="535"/>
                    <a:pt x="1288" y="555"/>
                  </a:cubicBezTo>
                  <a:cubicBezTo>
                    <a:pt x="1277" y="559"/>
                    <a:pt x="1275" y="565"/>
                    <a:pt x="1275" y="575"/>
                  </a:cubicBezTo>
                  <a:cubicBezTo>
                    <a:pt x="1275" y="704"/>
                    <a:pt x="1275" y="833"/>
                    <a:pt x="1275" y="962"/>
                  </a:cubicBezTo>
                  <a:cubicBezTo>
                    <a:pt x="1275" y="971"/>
                    <a:pt x="1276" y="976"/>
                    <a:pt x="1286" y="980"/>
                  </a:cubicBezTo>
                  <a:cubicBezTo>
                    <a:pt x="1334" y="998"/>
                    <a:pt x="1362" y="1034"/>
                    <a:pt x="1365" y="1086"/>
                  </a:cubicBezTo>
                  <a:cubicBezTo>
                    <a:pt x="1367" y="1138"/>
                    <a:pt x="1344" y="1176"/>
                    <a:pt x="1298" y="1199"/>
                  </a:cubicBezTo>
                  <a:cubicBezTo>
                    <a:pt x="1251" y="1222"/>
                    <a:pt x="1206" y="1216"/>
                    <a:pt x="1165" y="1181"/>
                  </a:cubicBezTo>
                  <a:cubicBezTo>
                    <a:pt x="1163" y="1180"/>
                    <a:pt x="1161" y="1178"/>
                    <a:pt x="1159" y="1176"/>
                  </a:cubicBezTo>
                  <a:cubicBezTo>
                    <a:pt x="1079" y="1223"/>
                    <a:pt x="998" y="1269"/>
                    <a:pt x="918" y="1316"/>
                  </a:cubicBezTo>
                  <a:cubicBezTo>
                    <a:pt x="883" y="1336"/>
                    <a:pt x="848" y="1357"/>
                    <a:pt x="812" y="1376"/>
                  </a:cubicBezTo>
                  <a:cubicBezTo>
                    <a:pt x="803" y="1381"/>
                    <a:pt x="801" y="1386"/>
                    <a:pt x="802" y="1397"/>
                  </a:cubicBezTo>
                  <a:cubicBezTo>
                    <a:pt x="809" y="1448"/>
                    <a:pt x="791" y="1488"/>
                    <a:pt x="749" y="1516"/>
                  </a:cubicBezTo>
                  <a:cubicBezTo>
                    <a:pt x="707" y="1544"/>
                    <a:pt x="662" y="1544"/>
                    <a:pt x="619" y="1516"/>
                  </a:cubicBezTo>
                  <a:cubicBezTo>
                    <a:pt x="577" y="1488"/>
                    <a:pt x="559" y="1447"/>
                    <a:pt x="566" y="1396"/>
                  </a:cubicBezTo>
                  <a:cubicBezTo>
                    <a:pt x="567" y="1389"/>
                    <a:pt x="568" y="1384"/>
                    <a:pt x="560" y="1379"/>
                  </a:cubicBezTo>
                  <a:cubicBezTo>
                    <a:pt x="443" y="1312"/>
                    <a:pt x="326" y="1244"/>
                    <a:pt x="209" y="1176"/>
                  </a:cubicBezTo>
                  <a:cubicBezTo>
                    <a:pt x="206" y="1179"/>
                    <a:pt x="204" y="1181"/>
                    <a:pt x="201" y="1183"/>
                  </a:cubicBezTo>
                  <a:cubicBezTo>
                    <a:pt x="160" y="1216"/>
                    <a:pt x="116" y="1221"/>
                    <a:pt x="69" y="1198"/>
                  </a:cubicBezTo>
                  <a:cubicBezTo>
                    <a:pt x="23" y="1176"/>
                    <a:pt x="0" y="1137"/>
                    <a:pt x="3" y="1085"/>
                  </a:cubicBezTo>
                  <a:cubicBezTo>
                    <a:pt x="6" y="1035"/>
                    <a:pt x="33" y="999"/>
                    <a:pt x="80" y="980"/>
                  </a:cubicBezTo>
                  <a:cubicBezTo>
                    <a:pt x="91" y="976"/>
                    <a:pt x="93" y="971"/>
                    <a:pt x="93" y="961"/>
                  </a:cubicBezTo>
                  <a:cubicBezTo>
                    <a:pt x="93" y="832"/>
                    <a:pt x="93" y="703"/>
                    <a:pt x="93" y="574"/>
                  </a:cubicBezTo>
                  <a:cubicBezTo>
                    <a:pt x="93" y="567"/>
                    <a:pt x="93" y="561"/>
                    <a:pt x="83" y="557"/>
                  </a:cubicBezTo>
                  <a:cubicBezTo>
                    <a:pt x="35" y="538"/>
                    <a:pt x="6" y="502"/>
                    <a:pt x="3" y="450"/>
                  </a:cubicBezTo>
                  <a:cubicBezTo>
                    <a:pt x="1" y="398"/>
                    <a:pt x="24" y="359"/>
                    <a:pt x="70" y="337"/>
                  </a:cubicBezTo>
                  <a:cubicBezTo>
                    <a:pt x="118" y="314"/>
                    <a:pt x="163" y="320"/>
                    <a:pt x="204" y="356"/>
                  </a:cubicBezTo>
                  <a:cubicBezTo>
                    <a:pt x="205" y="357"/>
                    <a:pt x="207" y="358"/>
                    <a:pt x="209" y="360"/>
                  </a:cubicBezTo>
                  <a:cubicBezTo>
                    <a:pt x="229" y="348"/>
                    <a:pt x="249" y="336"/>
                    <a:pt x="269" y="325"/>
                  </a:cubicBezTo>
                  <a:cubicBezTo>
                    <a:pt x="287" y="315"/>
                    <a:pt x="304" y="319"/>
                    <a:pt x="313" y="334"/>
                  </a:cubicBezTo>
                  <a:cubicBezTo>
                    <a:pt x="322" y="350"/>
                    <a:pt x="317" y="366"/>
                    <a:pt x="299" y="377"/>
                  </a:cubicBezTo>
                  <a:cubicBezTo>
                    <a:pt x="282" y="387"/>
                    <a:pt x="264" y="396"/>
                    <a:pt x="247" y="407"/>
                  </a:cubicBezTo>
                  <a:cubicBezTo>
                    <a:pt x="244" y="410"/>
                    <a:pt x="240" y="417"/>
                    <a:pt x="241" y="421"/>
                  </a:cubicBezTo>
                  <a:cubicBezTo>
                    <a:pt x="249" y="485"/>
                    <a:pt x="221" y="534"/>
                    <a:pt x="161" y="557"/>
                  </a:cubicBezTo>
                  <a:cubicBezTo>
                    <a:pt x="151" y="561"/>
                    <a:pt x="153" y="567"/>
                    <a:pt x="153" y="574"/>
                  </a:cubicBezTo>
                  <a:cubicBezTo>
                    <a:pt x="153" y="680"/>
                    <a:pt x="153" y="786"/>
                    <a:pt x="153" y="892"/>
                  </a:cubicBezTo>
                  <a:cubicBezTo>
                    <a:pt x="153" y="916"/>
                    <a:pt x="153" y="940"/>
                    <a:pt x="153" y="964"/>
                  </a:cubicBezTo>
                  <a:cubicBezTo>
                    <a:pt x="153" y="972"/>
                    <a:pt x="154" y="976"/>
                    <a:pt x="163" y="979"/>
                  </a:cubicBezTo>
                  <a:cubicBezTo>
                    <a:pt x="219" y="1000"/>
                    <a:pt x="250" y="1054"/>
                    <a:pt x="241" y="1114"/>
                  </a:cubicBezTo>
                  <a:cubicBezTo>
                    <a:pt x="240" y="1118"/>
                    <a:pt x="244" y="1127"/>
                    <a:pt x="248" y="1129"/>
                  </a:cubicBezTo>
                  <a:cubicBezTo>
                    <a:pt x="363" y="1196"/>
                    <a:pt x="479" y="1263"/>
                    <a:pt x="595" y="1330"/>
                  </a:cubicBezTo>
                  <a:cubicBezTo>
                    <a:pt x="596" y="1330"/>
                    <a:pt x="597" y="1331"/>
                    <a:pt x="598" y="1331"/>
                  </a:cubicBezTo>
                  <a:cubicBezTo>
                    <a:pt x="654" y="1280"/>
                    <a:pt x="726" y="1289"/>
                    <a:pt x="770" y="1332"/>
                  </a:cubicBezTo>
                  <a:cubicBezTo>
                    <a:pt x="785" y="1323"/>
                    <a:pt x="800" y="1315"/>
                    <a:pt x="815" y="1306"/>
                  </a:cubicBezTo>
                  <a:cubicBezTo>
                    <a:pt x="915" y="1248"/>
                    <a:pt x="1015" y="1190"/>
                    <a:pt x="1116" y="1132"/>
                  </a:cubicBezTo>
                  <a:cubicBezTo>
                    <a:pt x="1126" y="1126"/>
                    <a:pt x="1129" y="1121"/>
                    <a:pt x="1127" y="1109"/>
                  </a:cubicBezTo>
                  <a:cubicBezTo>
                    <a:pt x="1117" y="1056"/>
                    <a:pt x="1151" y="999"/>
                    <a:pt x="1203" y="980"/>
                  </a:cubicBezTo>
                  <a:cubicBezTo>
                    <a:pt x="1212" y="976"/>
                    <a:pt x="1215" y="972"/>
                    <a:pt x="1215" y="962"/>
                  </a:cubicBezTo>
                  <a:cubicBezTo>
                    <a:pt x="1215" y="833"/>
                    <a:pt x="1215" y="703"/>
                    <a:pt x="1215" y="574"/>
                  </a:cubicBezTo>
                  <a:cubicBezTo>
                    <a:pt x="1215" y="563"/>
                    <a:pt x="1212" y="559"/>
                    <a:pt x="1202" y="556"/>
                  </a:cubicBezTo>
                  <a:cubicBezTo>
                    <a:pt x="1149" y="536"/>
                    <a:pt x="1117" y="479"/>
                    <a:pt x="1127" y="424"/>
                  </a:cubicBezTo>
                  <a:cubicBezTo>
                    <a:pt x="1128" y="416"/>
                    <a:pt x="1129" y="411"/>
                    <a:pt x="1121" y="407"/>
                  </a:cubicBezTo>
                  <a:cubicBezTo>
                    <a:pt x="1005" y="340"/>
                    <a:pt x="889" y="273"/>
                    <a:pt x="773" y="206"/>
                  </a:cubicBezTo>
                  <a:cubicBezTo>
                    <a:pt x="772" y="206"/>
                    <a:pt x="771" y="205"/>
                    <a:pt x="770" y="205"/>
                  </a:cubicBezTo>
                  <a:cubicBezTo>
                    <a:pt x="714" y="256"/>
                    <a:pt x="642" y="247"/>
                    <a:pt x="598" y="204"/>
                  </a:cubicBezTo>
                  <a:cubicBezTo>
                    <a:pt x="578" y="216"/>
                    <a:pt x="557" y="228"/>
                    <a:pt x="536" y="240"/>
                  </a:cubicBezTo>
                  <a:cubicBezTo>
                    <a:pt x="525" y="246"/>
                    <a:pt x="514" y="245"/>
                    <a:pt x="504" y="238"/>
                  </a:cubicBezTo>
                  <a:cubicBezTo>
                    <a:pt x="494" y="231"/>
                    <a:pt x="489" y="220"/>
                    <a:pt x="493" y="209"/>
                  </a:cubicBezTo>
                  <a:cubicBezTo>
                    <a:pt x="496" y="201"/>
                    <a:pt x="502" y="192"/>
                    <a:pt x="510" y="187"/>
                  </a:cubicBezTo>
                  <a:cubicBezTo>
                    <a:pt x="525" y="176"/>
                    <a:pt x="543" y="168"/>
                    <a:pt x="559" y="157"/>
                  </a:cubicBezTo>
                  <a:cubicBezTo>
                    <a:pt x="563" y="155"/>
                    <a:pt x="566" y="147"/>
                    <a:pt x="566" y="143"/>
                  </a:cubicBezTo>
                  <a:cubicBezTo>
                    <a:pt x="556" y="75"/>
                    <a:pt x="594" y="18"/>
                    <a:pt x="661" y="2"/>
                  </a:cubicBezTo>
                  <a:cubicBezTo>
                    <a:pt x="662" y="2"/>
                    <a:pt x="664" y="1"/>
                    <a:pt x="666" y="0"/>
                  </a:cubicBezTo>
                  <a:cubicBezTo>
                    <a:pt x="678" y="0"/>
                    <a:pt x="690" y="0"/>
                    <a:pt x="702" y="0"/>
                  </a:cubicBezTo>
                  <a:close/>
                  <a:moveTo>
                    <a:pt x="63" y="443"/>
                  </a:moveTo>
                  <a:cubicBezTo>
                    <a:pt x="63" y="477"/>
                    <a:pt x="89" y="504"/>
                    <a:pt x="122" y="504"/>
                  </a:cubicBezTo>
                  <a:cubicBezTo>
                    <a:pt x="156" y="504"/>
                    <a:pt x="182" y="478"/>
                    <a:pt x="183" y="445"/>
                  </a:cubicBezTo>
                  <a:cubicBezTo>
                    <a:pt x="183" y="411"/>
                    <a:pt x="156" y="384"/>
                    <a:pt x="122" y="384"/>
                  </a:cubicBezTo>
                  <a:cubicBezTo>
                    <a:pt x="90" y="384"/>
                    <a:pt x="63" y="411"/>
                    <a:pt x="63" y="443"/>
                  </a:cubicBezTo>
                  <a:close/>
                  <a:moveTo>
                    <a:pt x="684" y="60"/>
                  </a:moveTo>
                  <a:cubicBezTo>
                    <a:pt x="651" y="60"/>
                    <a:pt x="625" y="86"/>
                    <a:pt x="624" y="120"/>
                  </a:cubicBezTo>
                  <a:cubicBezTo>
                    <a:pt x="624" y="152"/>
                    <a:pt x="651" y="180"/>
                    <a:pt x="684" y="180"/>
                  </a:cubicBezTo>
                  <a:cubicBezTo>
                    <a:pt x="717" y="180"/>
                    <a:pt x="744" y="153"/>
                    <a:pt x="744" y="120"/>
                  </a:cubicBezTo>
                  <a:cubicBezTo>
                    <a:pt x="744" y="87"/>
                    <a:pt x="718" y="60"/>
                    <a:pt x="684" y="60"/>
                  </a:cubicBezTo>
                  <a:close/>
                  <a:moveTo>
                    <a:pt x="123" y="1032"/>
                  </a:moveTo>
                  <a:cubicBezTo>
                    <a:pt x="90" y="1032"/>
                    <a:pt x="63" y="1058"/>
                    <a:pt x="63" y="1092"/>
                  </a:cubicBezTo>
                  <a:cubicBezTo>
                    <a:pt x="62" y="1124"/>
                    <a:pt x="89" y="1152"/>
                    <a:pt x="122" y="1152"/>
                  </a:cubicBezTo>
                  <a:cubicBezTo>
                    <a:pt x="155" y="1152"/>
                    <a:pt x="183" y="1125"/>
                    <a:pt x="183" y="1092"/>
                  </a:cubicBezTo>
                  <a:cubicBezTo>
                    <a:pt x="183" y="1059"/>
                    <a:pt x="157" y="1033"/>
                    <a:pt x="123" y="1032"/>
                  </a:cubicBezTo>
                  <a:close/>
                  <a:moveTo>
                    <a:pt x="1305" y="1093"/>
                  </a:moveTo>
                  <a:cubicBezTo>
                    <a:pt x="1305" y="1059"/>
                    <a:pt x="1280" y="1033"/>
                    <a:pt x="1246" y="1032"/>
                  </a:cubicBezTo>
                  <a:cubicBezTo>
                    <a:pt x="1212" y="1032"/>
                    <a:pt x="1185" y="1058"/>
                    <a:pt x="1185" y="1092"/>
                  </a:cubicBezTo>
                  <a:cubicBezTo>
                    <a:pt x="1185" y="1124"/>
                    <a:pt x="1212" y="1151"/>
                    <a:pt x="1244" y="1152"/>
                  </a:cubicBezTo>
                  <a:cubicBezTo>
                    <a:pt x="1277" y="1152"/>
                    <a:pt x="1305" y="1126"/>
                    <a:pt x="1305" y="1093"/>
                  </a:cubicBezTo>
                  <a:close/>
                  <a:moveTo>
                    <a:pt x="744" y="1416"/>
                  </a:moveTo>
                  <a:cubicBezTo>
                    <a:pt x="744" y="1382"/>
                    <a:pt x="718" y="1356"/>
                    <a:pt x="684" y="1356"/>
                  </a:cubicBezTo>
                  <a:cubicBezTo>
                    <a:pt x="650" y="1356"/>
                    <a:pt x="624" y="1383"/>
                    <a:pt x="624" y="1417"/>
                  </a:cubicBezTo>
                  <a:cubicBezTo>
                    <a:pt x="624" y="1449"/>
                    <a:pt x="651" y="1476"/>
                    <a:pt x="684" y="1476"/>
                  </a:cubicBezTo>
                  <a:cubicBezTo>
                    <a:pt x="717" y="1476"/>
                    <a:pt x="744" y="1449"/>
                    <a:pt x="744" y="1416"/>
                  </a:cubicBezTo>
                  <a:close/>
                  <a:moveTo>
                    <a:pt x="1305" y="444"/>
                  </a:moveTo>
                  <a:cubicBezTo>
                    <a:pt x="1305" y="411"/>
                    <a:pt x="1279" y="385"/>
                    <a:pt x="1246" y="384"/>
                  </a:cubicBezTo>
                  <a:cubicBezTo>
                    <a:pt x="1213" y="384"/>
                    <a:pt x="1185" y="411"/>
                    <a:pt x="1185" y="444"/>
                  </a:cubicBezTo>
                  <a:cubicBezTo>
                    <a:pt x="1185" y="476"/>
                    <a:pt x="1212" y="504"/>
                    <a:pt x="1245" y="504"/>
                  </a:cubicBezTo>
                  <a:cubicBezTo>
                    <a:pt x="1279" y="504"/>
                    <a:pt x="1305" y="478"/>
                    <a:pt x="1305" y="4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8" name="Freeform 110">
              <a:extLst>
                <a:ext uri="{FF2B5EF4-FFF2-40B4-BE49-F238E27FC236}">
                  <a16:creationId xmlns:a16="http://schemas.microsoft.com/office/drawing/2014/main" id="{BBA88B93-BF25-08F9-8B28-9244473DC19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104063" y="4114800"/>
              <a:ext cx="231775" cy="266700"/>
            </a:xfrm>
            <a:custGeom>
              <a:avLst/>
              <a:gdLst>
                <a:gd name="T0" fmla="*/ 1 w 781"/>
                <a:gd name="T1" fmla="*/ 447 h 894"/>
                <a:gd name="T2" fmla="*/ 1 w 781"/>
                <a:gd name="T3" fmla="*/ 246 h 894"/>
                <a:gd name="T4" fmla="*/ 22 w 781"/>
                <a:gd name="T5" fmla="*/ 210 h 894"/>
                <a:gd name="T6" fmla="*/ 370 w 781"/>
                <a:gd name="T7" fmla="*/ 9 h 894"/>
                <a:gd name="T8" fmla="*/ 413 w 781"/>
                <a:gd name="T9" fmla="*/ 9 h 894"/>
                <a:gd name="T10" fmla="*/ 758 w 781"/>
                <a:gd name="T11" fmla="*/ 208 h 894"/>
                <a:gd name="T12" fmla="*/ 781 w 781"/>
                <a:gd name="T13" fmla="*/ 249 h 894"/>
                <a:gd name="T14" fmla="*/ 781 w 781"/>
                <a:gd name="T15" fmla="*/ 645 h 894"/>
                <a:gd name="T16" fmla="*/ 758 w 781"/>
                <a:gd name="T17" fmla="*/ 686 h 894"/>
                <a:gd name="T18" fmla="*/ 414 w 781"/>
                <a:gd name="T19" fmla="*/ 884 h 894"/>
                <a:gd name="T20" fmla="*/ 368 w 781"/>
                <a:gd name="T21" fmla="*/ 884 h 894"/>
                <a:gd name="T22" fmla="*/ 24 w 781"/>
                <a:gd name="T23" fmla="*/ 686 h 894"/>
                <a:gd name="T24" fmla="*/ 1 w 781"/>
                <a:gd name="T25" fmla="*/ 645 h 894"/>
                <a:gd name="T26" fmla="*/ 1 w 781"/>
                <a:gd name="T27" fmla="*/ 447 h 894"/>
                <a:gd name="T28" fmla="*/ 361 w 781"/>
                <a:gd name="T29" fmla="*/ 810 h 894"/>
                <a:gd name="T30" fmla="*/ 361 w 781"/>
                <a:gd name="T31" fmla="*/ 479 h 894"/>
                <a:gd name="T32" fmla="*/ 348 w 781"/>
                <a:gd name="T33" fmla="*/ 457 h 894"/>
                <a:gd name="T34" fmla="*/ 92 w 781"/>
                <a:gd name="T35" fmla="*/ 309 h 894"/>
                <a:gd name="T36" fmla="*/ 62 w 781"/>
                <a:gd name="T37" fmla="*/ 292 h 894"/>
                <a:gd name="T38" fmla="*/ 61 w 781"/>
                <a:gd name="T39" fmla="*/ 301 h 894"/>
                <a:gd name="T40" fmla="*/ 61 w 781"/>
                <a:gd name="T41" fmla="*/ 627 h 894"/>
                <a:gd name="T42" fmla="*/ 71 w 781"/>
                <a:gd name="T43" fmla="*/ 643 h 894"/>
                <a:gd name="T44" fmla="*/ 336 w 781"/>
                <a:gd name="T45" fmla="*/ 796 h 894"/>
                <a:gd name="T46" fmla="*/ 361 w 781"/>
                <a:gd name="T47" fmla="*/ 810 h 894"/>
                <a:gd name="T48" fmla="*/ 421 w 781"/>
                <a:gd name="T49" fmla="*/ 810 h 894"/>
                <a:gd name="T50" fmla="*/ 427 w 781"/>
                <a:gd name="T51" fmla="*/ 807 h 894"/>
                <a:gd name="T52" fmla="*/ 713 w 781"/>
                <a:gd name="T53" fmla="*/ 642 h 894"/>
                <a:gd name="T54" fmla="*/ 721 w 781"/>
                <a:gd name="T55" fmla="*/ 625 h 894"/>
                <a:gd name="T56" fmla="*/ 721 w 781"/>
                <a:gd name="T57" fmla="*/ 304 h 894"/>
                <a:gd name="T58" fmla="*/ 720 w 781"/>
                <a:gd name="T59" fmla="*/ 293 h 894"/>
                <a:gd name="T60" fmla="*/ 713 w 781"/>
                <a:gd name="T61" fmla="*/ 296 h 894"/>
                <a:gd name="T62" fmla="*/ 430 w 781"/>
                <a:gd name="T63" fmla="*/ 459 h 894"/>
                <a:gd name="T64" fmla="*/ 421 w 781"/>
                <a:gd name="T65" fmla="*/ 477 h 894"/>
                <a:gd name="T66" fmla="*/ 421 w 781"/>
                <a:gd name="T67" fmla="*/ 763 h 894"/>
                <a:gd name="T68" fmla="*/ 421 w 781"/>
                <a:gd name="T69" fmla="*/ 810 h 894"/>
                <a:gd name="T70" fmla="*/ 91 w 781"/>
                <a:gd name="T71" fmla="*/ 239 h 894"/>
                <a:gd name="T72" fmla="*/ 206 w 781"/>
                <a:gd name="T73" fmla="*/ 305 h 894"/>
                <a:gd name="T74" fmla="*/ 221 w 781"/>
                <a:gd name="T75" fmla="*/ 303 h 894"/>
                <a:gd name="T76" fmla="*/ 501 w 781"/>
                <a:gd name="T77" fmla="*/ 141 h 894"/>
                <a:gd name="T78" fmla="*/ 509 w 781"/>
                <a:gd name="T79" fmla="*/ 134 h 894"/>
                <a:gd name="T80" fmla="*/ 396 w 781"/>
                <a:gd name="T81" fmla="*/ 69 h 894"/>
                <a:gd name="T82" fmla="*/ 382 w 781"/>
                <a:gd name="T83" fmla="*/ 72 h 894"/>
                <a:gd name="T84" fmla="*/ 312 w 781"/>
                <a:gd name="T85" fmla="*/ 112 h 894"/>
                <a:gd name="T86" fmla="*/ 91 w 781"/>
                <a:gd name="T87" fmla="*/ 239 h 894"/>
                <a:gd name="T88" fmla="*/ 691 w 781"/>
                <a:gd name="T89" fmla="*/ 239 h 894"/>
                <a:gd name="T90" fmla="*/ 583 w 781"/>
                <a:gd name="T91" fmla="*/ 177 h 894"/>
                <a:gd name="T92" fmla="*/ 559 w 781"/>
                <a:gd name="T93" fmla="*/ 177 h 894"/>
                <a:gd name="T94" fmla="*/ 320 w 781"/>
                <a:gd name="T95" fmla="*/ 315 h 894"/>
                <a:gd name="T96" fmla="*/ 271 w 781"/>
                <a:gd name="T97" fmla="*/ 343 h 894"/>
                <a:gd name="T98" fmla="*/ 379 w 781"/>
                <a:gd name="T99" fmla="*/ 406 h 894"/>
                <a:gd name="T100" fmla="*/ 404 w 781"/>
                <a:gd name="T101" fmla="*/ 405 h 894"/>
                <a:gd name="T102" fmla="*/ 640 w 781"/>
                <a:gd name="T103" fmla="*/ 269 h 894"/>
                <a:gd name="T104" fmla="*/ 691 w 781"/>
                <a:gd name="T105" fmla="*/ 239 h 8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781" h="894">
                  <a:moveTo>
                    <a:pt x="1" y="447"/>
                  </a:moveTo>
                  <a:cubicBezTo>
                    <a:pt x="1" y="380"/>
                    <a:pt x="1" y="313"/>
                    <a:pt x="1" y="246"/>
                  </a:cubicBezTo>
                  <a:cubicBezTo>
                    <a:pt x="1" y="229"/>
                    <a:pt x="7" y="218"/>
                    <a:pt x="22" y="210"/>
                  </a:cubicBezTo>
                  <a:cubicBezTo>
                    <a:pt x="138" y="143"/>
                    <a:pt x="254" y="76"/>
                    <a:pt x="370" y="9"/>
                  </a:cubicBezTo>
                  <a:cubicBezTo>
                    <a:pt x="385" y="0"/>
                    <a:pt x="398" y="0"/>
                    <a:pt x="413" y="9"/>
                  </a:cubicBezTo>
                  <a:cubicBezTo>
                    <a:pt x="528" y="76"/>
                    <a:pt x="643" y="142"/>
                    <a:pt x="758" y="208"/>
                  </a:cubicBezTo>
                  <a:cubicBezTo>
                    <a:pt x="775" y="218"/>
                    <a:pt x="781" y="230"/>
                    <a:pt x="781" y="249"/>
                  </a:cubicBezTo>
                  <a:cubicBezTo>
                    <a:pt x="781" y="381"/>
                    <a:pt x="781" y="513"/>
                    <a:pt x="781" y="645"/>
                  </a:cubicBezTo>
                  <a:cubicBezTo>
                    <a:pt x="781" y="665"/>
                    <a:pt x="774" y="677"/>
                    <a:pt x="758" y="686"/>
                  </a:cubicBezTo>
                  <a:cubicBezTo>
                    <a:pt x="643" y="752"/>
                    <a:pt x="528" y="818"/>
                    <a:pt x="414" y="884"/>
                  </a:cubicBezTo>
                  <a:cubicBezTo>
                    <a:pt x="398" y="894"/>
                    <a:pt x="384" y="894"/>
                    <a:pt x="368" y="884"/>
                  </a:cubicBezTo>
                  <a:cubicBezTo>
                    <a:pt x="253" y="818"/>
                    <a:pt x="139" y="751"/>
                    <a:pt x="24" y="686"/>
                  </a:cubicBezTo>
                  <a:cubicBezTo>
                    <a:pt x="7" y="676"/>
                    <a:pt x="0" y="664"/>
                    <a:pt x="1" y="645"/>
                  </a:cubicBezTo>
                  <a:cubicBezTo>
                    <a:pt x="1" y="579"/>
                    <a:pt x="1" y="513"/>
                    <a:pt x="1" y="447"/>
                  </a:cubicBezTo>
                  <a:close/>
                  <a:moveTo>
                    <a:pt x="361" y="810"/>
                  </a:moveTo>
                  <a:cubicBezTo>
                    <a:pt x="361" y="698"/>
                    <a:pt x="361" y="588"/>
                    <a:pt x="361" y="479"/>
                  </a:cubicBezTo>
                  <a:cubicBezTo>
                    <a:pt x="361" y="468"/>
                    <a:pt x="358" y="462"/>
                    <a:pt x="348" y="457"/>
                  </a:cubicBezTo>
                  <a:cubicBezTo>
                    <a:pt x="263" y="408"/>
                    <a:pt x="177" y="358"/>
                    <a:pt x="92" y="309"/>
                  </a:cubicBezTo>
                  <a:cubicBezTo>
                    <a:pt x="82" y="303"/>
                    <a:pt x="73" y="298"/>
                    <a:pt x="62" y="292"/>
                  </a:cubicBezTo>
                  <a:cubicBezTo>
                    <a:pt x="61" y="296"/>
                    <a:pt x="61" y="298"/>
                    <a:pt x="61" y="301"/>
                  </a:cubicBezTo>
                  <a:cubicBezTo>
                    <a:pt x="61" y="410"/>
                    <a:pt x="61" y="519"/>
                    <a:pt x="61" y="627"/>
                  </a:cubicBezTo>
                  <a:cubicBezTo>
                    <a:pt x="61" y="636"/>
                    <a:pt x="65" y="640"/>
                    <a:pt x="71" y="643"/>
                  </a:cubicBezTo>
                  <a:cubicBezTo>
                    <a:pt x="159" y="694"/>
                    <a:pt x="248" y="745"/>
                    <a:pt x="336" y="796"/>
                  </a:cubicBezTo>
                  <a:cubicBezTo>
                    <a:pt x="343" y="800"/>
                    <a:pt x="351" y="805"/>
                    <a:pt x="361" y="810"/>
                  </a:cubicBezTo>
                  <a:close/>
                  <a:moveTo>
                    <a:pt x="421" y="810"/>
                  </a:moveTo>
                  <a:cubicBezTo>
                    <a:pt x="425" y="808"/>
                    <a:pt x="426" y="808"/>
                    <a:pt x="427" y="807"/>
                  </a:cubicBezTo>
                  <a:cubicBezTo>
                    <a:pt x="523" y="752"/>
                    <a:pt x="618" y="697"/>
                    <a:pt x="713" y="642"/>
                  </a:cubicBezTo>
                  <a:cubicBezTo>
                    <a:pt x="717" y="639"/>
                    <a:pt x="721" y="631"/>
                    <a:pt x="721" y="625"/>
                  </a:cubicBezTo>
                  <a:cubicBezTo>
                    <a:pt x="721" y="518"/>
                    <a:pt x="721" y="411"/>
                    <a:pt x="721" y="304"/>
                  </a:cubicBezTo>
                  <a:cubicBezTo>
                    <a:pt x="721" y="301"/>
                    <a:pt x="720" y="297"/>
                    <a:pt x="720" y="293"/>
                  </a:cubicBezTo>
                  <a:cubicBezTo>
                    <a:pt x="717" y="294"/>
                    <a:pt x="715" y="295"/>
                    <a:pt x="713" y="296"/>
                  </a:cubicBezTo>
                  <a:cubicBezTo>
                    <a:pt x="619" y="350"/>
                    <a:pt x="525" y="405"/>
                    <a:pt x="430" y="459"/>
                  </a:cubicBezTo>
                  <a:cubicBezTo>
                    <a:pt x="422" y="463"/>
                    <a:pt x="421" y="469"/>
                    <a:pt x="421" y="477"/>
                  </a:cubicBezTo>
                  <a:cubicBezTo>
                    <a:pt x="421" y="572"/>
                    <a:pt x="421" y="668"/>
                    <a:pt x="421" y="763"/>
                  </a:cubicBezTo>
                  <a:cubicBezTo>
                    <a:pt x="421" y="778"/>
                    <a:pt x="421" y="793"/>
                    <a:pt x="421" y="810"/>
                  </a:cubicBezTo>
                  <a:close/>
                  <a:moveTo>
                    <a:pt x="91" y="239"/>
                  </a:moveTo>
                  <a:cubicBezTo>
                    <a:pt x="131" y="262"/>
                    <a:pt x="168" y="284"/>
                    <a:pt x="206" y="305"/>
                  </a:cubicBezTo>
                  <a:cubicBezTo>
                    <a:pt x="210" y="307"/>
                    <a:pt x="217" y="305"/>
                    <a:pt x="221" y="303"/>
                  </a:cubicBezTo>
                  <a:cubicBezTo>
                    <a:pt x="314" y="249"/>
                    <a:pt x="408" y="195"/>
                    <a:pt x="501" y="141"/>
                  </a:cubicBezTo>
                  <a:cubicBezTo>
                    <a:pt x="504" y="139"/>
                    <a:pt x="506" y="137"/>
                    <a:pt x="509" y="134"/>
                  </a:cubicBezTo>
                  <a:cubicBezTo>
                    <a:pt x="471" y="112"/>
                    <a:pt x="434" y="90"/>
                    <a:pt x="396" y="69"/>
                  </a:cubicBezTo>
                  <a:cubicBezTo>
                    <a:pt x="393" y="68"/>
                    <a:pt x="386" y="69"/>
                    <a:pt x="382" y="72"/>
                  </a:cubicBezTo>
                  <a:cubicBezTo>
                    <a:pt x="358" y="85"/>
                    <a:pt x="335" y="98"/>
                    <a:pt x="312" y="112"/>
                  </a:cubicBezTo>
                  <a:cubicBezTo>
                    <a:pt x="239" y="154"/>
                    <a:pt x="167" y="196"/>
                    <a:pt x="91" y="239"/>
                  </a:cubicBezTo>
                  <a:close/>
                  <a:moveTo>
                    <a:pt x="691" y="239"/>
                  </a:moveTo>
                  <a:cubicBezTo>
                    <a:pt x="653" y="217"/>
                    <a:pt x="618" y="197"/>
                    <a:pt x="583" y="177"/>
                  </a:cubicBezTo>
                  <a:cubicBezTo>
                    <a:pt x="574" y="171"/>
                    <a:pt x="568" y="171"/>
                    <a:pt x="559" y="177"/>
                  </a:cubicBezTo>
                  <a:cubicBezTo>
                    <a:pt x="480" y="223"/>
                    <a:pt x="400" y="269"/>
                    <a:pt x="320" y="315"/>
                  </a:cubicBezTo>
                  <a:cubicBezTo>
                    <a:pt x="305" y="324"/>
                    <a:pt x="289" y="333"/>
                    <a:pt x="271" y="343"/>
                  </a:cubicBezTo>
                  <a:cubicBezTo>
                    <a:pt x="309" y="365"/>
                    <a:pt x="344" y="385"/>
                    <a:pt x="379" y="406"/>
                  </a:cubicBezTo>
                  <a:cubicBezTo>
                    <a:pt x="388" y="411"/>
                    <a:pt x="395" y="410"/>
                    <a:pt x="404" y="405"/>
                  </a:cubicBezTo>
                  <a:cubicBezTo>
                    <a:pt x="482" y="360"/>
                    <a:pt x="561" y="314"/>
                    <a:pt x="640" y="269"/>
                  </a:cubicBezTo>
                  <a:cubicBezTo>
                    <a:pt x="656" y="259"/>
                    <a:pt x="672" y="250"/>
                    <a:pt x="691" y="23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9" name="Freeform 111">
              <a:extLst>
                <a:ext uri="{FF2B5EF4-FFF2-40B4-BE49-F238E27FC236}">
                  <a16:creationId xmlns:a16="http://schemas.microsoft.com/office/drawing/2014/main" id="{149D0E60-F87E-956B-00A2-B241B7177839}"/>
                </a:ext>
              </a:extLst>
            </p:cNvPr>
            <p:cNvSpPr>
              <a:spLocks/>
            </p:cNvSpPr>
            <p:nvPr/>
          </p:nvSpPr>
          <p:spPr bwMode="auto">
            <a:xfrm>
              <a:off x="7127875" y="4094163"/>
              <a:ext cx="17463" cy="19050"/>
            </a:xfrm>
            <a:custGeom>
              <a:avLst/>
              <a:gdLst>
                <a:gd name="T0" fmla="*/ 0 w 59"/>
                <a:gd name="T1" fmla="*/ 31 h 61"/>
                <a:gd name="T2" fmla="*/ 28 w 59"/>
                <a:gd name="T3" fmla="*/ 1 h 61"/>
                <a:gd name="T4" fmla="*/ 59 w 59"/>
                <a:gd name="T5" fmla="*/ 30 h 61"/>
                <a:gd name="T6" fmla="*/ 29 w 59"/>
                <a:gd name="T7" fmla="*/ 60 h 61"/>
                <a:gd name="T8" fmla="*/ 0 w 59"/>
                <a:gd name="T9" fmla="*/ 3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9" h="61">
                  <a:moveTo>
                    <a:pt x="0" y="31"/>
                  </a:moveTo>
                  <a:cubicBezTo>
                    <a:pt x="0" y="14"/>
                    <a:pt x="12" y="1"/>
                    <a:pt x="28" y="1"/>
                  </a:cubicBezTo>
                  <a:cubicBezTo>
                    <a:pt x="46" y="0"/>
                    <a:pt x="59" y="13"/>
                    <a:pt x="59" y="30"/>
                  </a:cubicBezTo>
                  <a:cubicBezTo>
                    <a:pt x="59" y="47"/>
                    <a:pt x="45" y="61"/>
                    <a:pt x="29" y="60"/>
                  </a:cubicBezTo>
                  <a:cubicBezTo>
                    <a:pt x="12" y="60"/>
                    <a:pt x="0" y="47"/>
                    <a:pt x="0" y="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0" name="Freeform 112">
              <a:extLst>
                <a:ext uri="{FF2B5EF4-FFF2-40B4-BE49-F238E27FC236}">
                  <a16:creationId xmlns:a16="http://schemas.microsoft.com/office/drawing/2014/main" id="{57191DF4-E4DE-444E-1F1B-E24A2F6A1256}"/>
                </a:ext>
              </a:extLst>
            </p:cNvPr>
            <p:cNvSpPr>
              <a:spLocks/>
            </p:cNvSpPr>
            <p:nvPr/>
          </p:nvSpPr>
          <p:spPr bwMode="auto">
            <a:xfrm>
              <a:off x="7250113" y="4275138"/>
              <a:ext cx="50800" cy="38100"/>
            </a:xfrm>
            <a:custGeom>
              <a:avLst/>
              <a:gdLst>
                <a:gd name="T0" fmla="*/ 35 w 174"/>
                <a:gd name="T1" fmla="*/ 125 h 125"/>
                <a:gd name="T2" fmla="*/ 5 w 174"/>
                <a:gd name="T3" fmla="*/ 104 h 125"/>
                <a:gd name="T4" fmla="*/ 18 w 174"/>
                <a:gd name="T5" fmla="*/ 69 h 125"/>
                <a:gd name="T6" fmla="*/ 106 w 174"/>
                <a:gd name="T7" fmla="*/ 18 h 125"/>
                <a:gd name="T8" fmla="*/ 129 w 174"/>
                <a:gd name="T9" fmla="*/ 6 h 125"/>
                <a:gd name="T10" fmla="*/ 166 w 174"/>
                <a:gd name="T11" fmla="*/ 17 h 125"/>
                <a:gd name="T12" fmla="*/ 159 w 174"/>
                <a:gd name="T13" fmla="*/ 56 h 125"/>
                <a:gd name="T14" fmla="*/ 44 w 174"/>
                <a:gd name="T15" fmla="*/ 123 h 125"/>
                <a:gd name="T16" fmla="*/ 35 w 174"/>
                <a:gd name="T17" fmla="*/ 125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4" h="125">
                  <a:moveTo>
                    <a:pt x="35" y="125"/>
                  </a:moveTo>
                  <a:cubicBezTo>
                    <a:pt x="20" y="124"/>
                    <a:pt x="10" y="117"/>
                    <a:pt x="5" y="104"/>
                  </a:cubicBezTo>
                  <a:cubicBezTo>
                    <a:pt x="0" y="91"/>
                    <a:pt x="5" y="77"/>
                    <a:pt x="18" y="69"/>
                  </a:cubicBezTo>
                  <a:cubicBezTo>
                    <a:pt x="48" y="52"/>
                    <a:pt x="77" y="35"/>
                    <a:pt x="106" y="18"/>
                  </a:cubicBezTo>
                  <a:cubicBezTo>
                    <a:pt x="114" y="14"/>
                    <a:pt x="121" y="9"/>
                    <a:pt x="129" y="6"/>
                  </a:cubicBezTo>
                  <a:cubicBezTo>
                    <a:pt x="142" y="0"/>
                    <a:pt x="158" y="5"/>
                    <a:pt x="166" y="17"/>
                  </a:cubicBezTo>
                  <a:cubicBezTo>
                    <a:pt x="174" y="30"/>
                    <a:pt x="172" y="48"/>
                    <a:pt x="159" y="56"/>
                  </a:cubicBezTo>
                  <a:cubicBezTo>
                    <a:pt x="121" y="79"/>
                    <a:pt x="82" y="101"/>
                    <a:pt x="44" y="123"/>
                  </a:cubicBezTo>
                  <a:cubicBezTo>
                    <a:pt x="41" y="124"/>
                    <a:pt x="37" y="124"/>
                    <a:pt x="35" y="12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1" name="Group 710">
            <a:extLst>
              <a:ext uri="{FF2B5EF4-FFF2-40B4-BE49-F238E27FC236}">
                <a16:creationId xmlns:a16="http://schemas.microsoft.com/office/drawing/2014/main" id="{B1529393-C6B1-6F8A-8C49-3C819FCC6DF1}"/>
              </a:ext>
            </a:extLst>
          </p:cNvPr>
          <p:cNvGrpSpPr/>
          <p:nvPr/>
        </p:nvGrpSpPr>
        <p:grpSpPr>
          <a:xfrm>
            <a:off x="8058386" y="5633239"/>
            <a:ext cx="460375" cy="460375"/>
            <a:chOff x="7670800" y="4019550"/>
            <a:chExt cx="460375" cy="460375"/>
          </a:xfrm>
          <a:solidFill>
            <a:srgbClr val="43266B"/>
          </a:solidFill>
        </p:grpSpPr>
        <p:sp>
          <p:nvSpPr>
            <p:cNvPr id="712" name="Freeform 113">
              <a:extLst>
                <a:ext uri="{FF2B5EF4-FFF2-40B4-BE49-F238E27FC236}">
                  <a16:creationId xmlns:a16="http://schemas.microsoft.com/office/drawing/2014/main" id="{DE4E4800-59BF-DFE0-BCC8-97468E9536A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670800" y="4019550"/>
              <a:ext cx="460375" cy="460375"/>
            </a:xfrm>
            <a:custGeom>
              <a:avLst/>
              <a:gdLst>
                <a:gd name="T0" fmla="*/ 1438 w 1550"/>
                <a:gd name="T1" fmla="*/ 882 h 1545"/>
                <a:gd name="T2" fmla="*/ 1259 w 1550"/>
                <a:gd name="T3" fmla="*/ 791 h 1545"/>
                <a:gd name="T4" fmla="*/ 1342 w 1550"/>
                <a:gd name="T5" fmla="*/ 1182 h 1545"/>
                <a:gd name="T6" fmla="*/ 1371 w 1550"/>
                <a:gd name="T7" fmla="*/ 1232 h 1545"/>
                <a:gd name="T8" fmla="*/ 1390 w 1550"/>
                <a:gd name="T9" fmla="*/ 1410 h 1545"/>
                <a:gd name="T10" fmla="*/ 1480 w 1550"/>
                <a:gd name="T11" fmla="*/ 1294 h 1545"/>
                <a:gd name="T12" fmla="*/ 1213 w 1550"/>
                <a:gd name="T13" fmla="*/ 1257 h 1545"/>
                <a:gd name="T14" fmla="*/ 805 w 1550"/>
                <a:gd name="T15" fmla="*/ 1245 h 1545"/>
                <a:gd name="T16" fmla="*/ 876 w 1550"/>
                <a:gd name="T17" fmla="*/ 1486 h 1545"/>
                <a:gd name="T18" fmla="*/ 743 w 1550"/>
                <a:gd name="T19" fmla="*/ 1317 h 1545"/>
                <a:gd name="T20" fmla="*/ 463 w 1550"/>
                <a:gd name="T21" fmla="*/ 1122 h 1545"/>
                <a:gd name="T22" fmla="*/ 302 w 1550"/>
                <a:gd name="T23" fmla="*/ 1446 h 1545"/>
                <a:gd name="T24" fmla="*/ 308 w 1550"/>
                <a:gd name="T25" fmla="*/ 1208 h 1545"/>
                <a:gd name="T26" fmla="*/ 305 w 1550"/>
                <a:gd name="T27" fmla="*/ 791 h 1545"/>
                <a:gd name="T28" fmla="*/ 128 w 1550"/>
                <a:gd name="T29" fmla="*/ 882 h 1545"/>
                <a:gd name="T30" fmla="*/ 234 w 1550"/>
                <a:gd name="T31" fmla="*/ 731 h 1545"/>
                <a:gd name="T32" fmla="*/ 428 w 1550"/>
                <a:gd name="T33" fmla="*/ 449 h 1545"/>
                <a:gd name="T34" fmla="*/ 83 w 1550"/>
                <a:gd name="T35" fmla="*/ 234 h 1545"/>
                <a:gd name="T36" fmla="*/ 193 w 1550"/>
                <a:gd name="T37" fmla="*/ 117 h 1545"/>
                <a:gd name="T38" fmla="*/ 318 w 1550"/>
                <a:gd name="T39" fmla="*/ 242 h 1545"/>
                <a:gd name="T40" fmla="*/ 274 w 1550"/>
                <a:gd name="T41" fmla="*/ 97 h 1545"/>
                <a:gd name="T42" fmla="*/ 345 w 1550"/>
                <a:gd name="T43" fmla="*/ 295 h 1545"/>
                <a:gd name="T44" fmla="*/ 759 w 1550"/>
                <a:gd name="T45" fmla="*/ 230 h 1545"/>
                <a:gd name="T46" fmla="*/ 754 w 1550"/>
                <a:gd name="T47" fmla="*/ 3 h 1545"/>
                <a:gd name="T48" fmla="*/ 810 w 1550"/>
                <a:gd name="T49" fmla="*/ 3 h 1545"/>
                <a:gd name="T50" fmla="*/ 805 w 1550"/>
                <a:gd name="T51" fmla="*/ 231 h 1545"/>
                <a:gd name="T52" fmla="*/ 1221 w 1550"/>
                <a:gd name="T53" fmla="*/ 293 h 1545"/>
                <a:gd name="T54" fmla="*/ 1456 w 1550"/>
                <a:gd name="T55" fmla="*/ 294 h 1545"/>
                <a:gd name="T56" fmla="*/ 1259 w 1550"/>
                <a:gd name="T57" fmla="*/ 746 h 1545"/>
                <a:gd name="T58" fmla="*/ 1438 w 1550"/>
                <a:gd name="T59" fmla="*/ 654 h 1545"/>
                <a:gd name="T60" fmla="*/ 1550 w 1550"/>
                <a:gd name="T61" fmla="*/ 786 h 1545"/>
                <a:gd name="T62" fmla="*/ 782 w 1550"/>
                <a:gd name="T63" fmla="*/ 1200 h 1545"/>
                <a:gd name="T64" fmla="*/ 1241 w 1550"/>
                <a:gd name="T65" fmla="*/ 210 h 1545"/>
                <a:gd name="T66" fmla="*/ 1339 w 1550"/>
                <a:gd name="T67" fmla="*/ 112 h 1545"/>
                <a:gd name="T68" fmla="*/ 126 w 1550"/>
                <a:gd name="T69" fmla="*/ 1326 h 1545"/>
                <a:gd name="T70" fmla="*/ 225 w 1550"/>
                <a:gd name="T71" fmla="*/ 1227 h 1545"/>
                <a:gd name="T72" fmla="*/ 1368 w 1550"/>
                <a:gd name="T73" fmla="*/ 768 h 1545"/>
                <a:gd name="T74" fmla="*/ 781 w 1550"/>
                <a:gd name="T75" fmla="*/ 1491 h 1545"/>
                <a:gd name="T76" fmla="*/ 713 w 1550"/>
                <a:gd name="T77" fmla="*/ 1422 h 1545"/>
                <a:gd name="T78" fmla="*/ 782 w 1550"/>
                <a:gd name="T79" fmla="*/ 45 h 1545"/>
                <a:gd name="T80" fmla="*/ 851 w 1550"/>
                <a:gd name="T81" fmla="*/ 114 h 1545"/>
                <a:gd name="T82" fmla="*/ 196 w 1550"/>
                <a:gd name="T83" fmla="*/ 769 h 15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1550" h="1545">
                  <a:moveTo>
                    <a:pt x="1550" y="786"/>
                  </a:moveTo>
                  <a:cubicBezTo>
                    <a:pt x="1549" y="790"/>
                    <a:pt x="1547" y="794"/>
                    <a:pt x="1546" y="798"/>
                  </a:cubicBezTo>
                  <a:cubicBezTo>
                    <a:pt x="1532" y="847"/>
                    <a:pt x="1489" y="880"/>
                    <a:pt x="1438" y="882"/>
                  </a:cubicBezTo>
                  <a:cubicBezTo>
                    <a:pt x="1390" y="883"/>
                    <a:pt x="1345" y="851"/>
                    <a:pt x="1330" y="805"/>
                  </a:cubicBezTo>
                  <a:cubicBezTo>
                    <a:pt x="1326" y="793"/>
                    <a:pt x="1321" y="790"/>
                    <a:pt x="1310" y="790"/>
                  </a:cubicBezTo>
                  <a:cubicBezTo>
                    <a:pt x="1293" y="791"/>
                    <a:pt x="1277" y="791"/>
                    <a:pt x="1259" y="791"/>
                  </a:cubicBezTo>
                  <a:cubicBezTo>
                    <a:pt x="1252" y="904"/>
                    <a:pt x="1211" y="1003"/>
                    <a:pt x="1137" y="1086"/>
                  </a:cubicBezTo>
                  <a:cubicBezTo>
                    <a:pt x="1178" y="1126"/>
                    <a:pt x="1217" y="1166"/>
                    <a:pt x="1259" y="1207"/>
                  </a:cubicBezTo>
                  <a:cubicBezTo>
                    <a:pt x="1282" y="1191"/>
                    <a:pt x="1310" y="1181"/>
                    <a:pt x="1342" y="1182"/>
                  </a:cubicBezTo>
                  <a:cubicBezTo>
                    <a:pt x="1357" y="1183"/>
                    <a:pt x="1371" y="1186"/>
                    <a:pt x="1385" y="1190"/>
                  </a:cubicBezTo>
                  <a:cubicBezTo>
                    <a:pt x="1403" y="1194"/>
                    <a:pt x="1410" y="1207"/>
                    <a:pt x="1405" y="1220"/>
                  </a:cubicBezTo>
                  <a:cubicBezTo>
                    <a:pt x="1400" y="1233"/>
                    <a:pt x="1388" y="1237"/>
                    <a:pt x="1371" y="1232"/>
                  </a:cubicBezTo>
                  <a:cubicBezTo>
                    <a:pt x="1318" y="1216"/>
                    <a:pt x="1266" y="1241"/>
                    <a:pt x="1247" y="1291"/>
                  </a:cubicBezTo>
                  <a:cubicBezTo>
                    <a:pt x="1232" y="1330"/>
                    <a:pt x="1244" y="1375"/>
                    <a:pt x="1277" y="1402"/>
                  </a:cubicBezTo>
                  <a:cubicBezTo>
                    <a:pt x="1309" y="1428"/>
                    <a:pt x="1355" y="1432"/>
                    <a:pt x="1390" y="1410"/>
                  </a:cubicBezTo>
                  <a:cubicBezTo>
                    <a:pt x="1427" y="1388"/>
                    <a:pt x="1445" y="1346"/>
                    <a:pt x="1436" y="1303"/>
                  </a:cubicBezTo>
                  <a:cubicBezTo>
                    <a:pt x="1431" y="1280"/>
                    <a:pt x="1435" y="1269"/>
                    <a:pt x="1449" y="1266"/>
                  </a:cubicBezTo>
                  <a:cubicBezTo>
                    <a:pt x="1465" y="1262"/>
                    <a:pt x="1474" y="1271"/>
                    <a:pt x="1480" y="1294"/>
                  </a:cubicBezTo>
                  <a:cubicBezTo>
                    <a:pt x="1494" y="1355"/>
                    <a:pt x="1465" y="1420"/>
                    <a:pt x="1410" y="1451"/>
                  </a:cubicBezTo>
                  <a:cubicBezTo>
                    <a:pt x="1354" y="1482"/>
                    <a:pt x="1284" y="1473"/>
                    <a:pt x="1238" y="1427"/>
                  </a:cubicBezTo>
                  <a:cubicBezTo>
                    <a:pt x="1193" y="1382"/>
                    <a:pt x="1183" y="1313"/>
                    <a:pt x="1213" y="1257"/>
                  </a:cubicBezTo>
                  <a:cubicBezTo>
                    <a:pt x="1216" y="1252"/>
                    <a:pt x="1219" y="1247"/>
                    <a:pt x="1222" y="1243"/>
                  </a:cubicBezTo>
                  <a:cubicBezTo>
                    <a:pt x="1181" y="1203"/>
                    <a:pt x="1142" y="1163"/>
                    <a:pt x="1101" y="1123"/>
                  </a:cubicBezTo>
                  <a:cubicBezTo>
                    <a:pt x="1018" y="1196"/>
                    <a:pt x="919" y="1238"/>
                    <a:pt x="805" y="1245"/>
                  </a:cubicBezTo>
                  <a:cubicBezTo>
                    <a:pt x="805" y="1265"/>
                    <a:pt x="804" y="1285"/>
                    <a:pt x="805" y="1305"/>
                  </a:cubicBezTo>
                  <a:cubicBezTo>
                    <a:pt x="805" y="1309"/>
                    <a:pt x="813" y="1313"/>
                    <a:pt x="818" y="1315"/>
                  </a:cubicBezTo>
                  <a:cubicBezTo>
                    <a:pt x="889" y="1340"/>
                    <a:pt x="918" y="1424"/>
                    <a:pt x="876" y="1486"/>
                  </a:cubicBezTo>
                  <a:cubicBezTo>
                    <a:pt x="848" y="1527"/>
                    <a:pt x="798" y="1545"/>
                    <a:pt x="752" y="1532"/>
                  </a:cubicBezTo>
                  <a:cubicBezTo>
                    <a:pt x="704" y="1518"/>
                    <a:pt x="670" y="1476"/>
                    <a:pt x="669" y="1426"/>
                  </a:cubicBezTo>
                  <a:cubicBezTo>
                    <a:pt x="667" y="1378"/>
                    <a:pt x="697" y="1333"/>
                    <a:pt x="743" y="1317"/>
                  </a:cubicBezTo>
                  <a:cubicBezTo>
                    <a:pt x="757" y="1312"/>
                    <a:pt x="761" y="1305"/>
                    <a:pt x="760" y="1292"/>
                  </a:cubicBezTo>
                  <a:cubicBezTo>
                    <a:pt x="759" y="1277"/>
                    <a:pt x="759" y="1262"/>
                    <a:pt x="759" y="1245"/>
                  </a:cubicBezTo>
                  <a:cubicBezTo>
                    <a:pt x="646" y="1238"/>
                    <a:pt x="546" y="1197"/>
                    <a:pt x="463" y="1122"/>
                  </a:cubicBezTo>
                  <a:cubicBezTo>
                    <a:pt x="423" y="1163"/>
                    <a:pt x="383" y="1202"/>
                    <a:pt x="342" y="1243"/>
                  </a:cubicBezTo>
                  <a:cubicBezTo>
                    <a:pt x="367" y="1280"/>
                    <a:pt x="376" y="1323"/>
                    <a:pt x="361" y="1369"/>
                  </a:cubicBezTo>
                  <a:cubicBezTo>
                    <a:pt x="351" y="1402"/>
                    <a:pt x="331" y="1427"/>
                    <a:pt x="302" y="1446"/>
                  </a:cubicBezTo>
                  <a:cubicBezTo>
                    <a:pt x="244" y="1484"/>
                    <a:pt x="166" y="1474"/>
                    <a:pt x="119" y="1423"/>
                  </a:cubicBezTo>
                  <a:cubicBezTo>
                    <a:pt x="71" y="1371"/>
                    <a:pt x="68" y="1293"/>
                    <a:pt x="111" y="1237"/>
                  </a:cubicBezTo>
                  <a:cubicBezTo>
                    <a:pt x="146" y="1191"/>
                    <a:pt x="225" y="1155"/>
                    <a:pt x="308" y="1208"/>
                  </a:cubicBezTo>
                  <a:cubicBezTo>
                    <a:pt x="348" y="1168"/>
                    <a:pt x="387" y="1129"/>
                    <a:pt x="428" y="1088"/>
                  </a:cubicBezTo>
                  <a:cubicBezTo>
                    <a:pt x="392" y="1047"/>
                    <a:pt x="362" y="1002"/>
                    <a:pt x="341" y="950"/>
                  </a:cubicBezTo>
                  <a:cubicBezTo>
                    <a:pt x="320" y="900"/>
                    <a:pt x="309" y="847"/>
                    <a:pt x="305" y="791"/>
                  </a:cubicBezTo>
                  <a:cubicBezTo>
                    <a:pt x="285" y="791"/>
                    <a:pt x="265" y="790"/>
                    <a:pt x="246" y="791"/>
                  </a:cubicBezTo>
                  <a:cubicBezTo>
                    <a:pt x="242" y="792"/>
                    <a:pt x="237" y="799"/>
                    <a:pt x="235" y="804"/>
                  </a:cubicBezTo>
                  <a:cubicBezTo>
                    <a:pt x="219" y="850"/>
                    <a:pt x="176" y="882"/>
                    <a:pt x="128" y="882"/>
                  </a:cubicBezTo>
                  <a:cubicBezTo>
                    <a:pt x="80" y="882"/>
                    <a:pt x="36" y="850"/>
                    <a:pt x="20" y="805"/>
                  </a:cubicBezTo>
                  <a:cubicBezTo>
                    <a:pt x="0" y="746"/>
                    <a:pt x="31" y="682"/>
                    <a:pt x="90" y="661"/>
                  </a:cubicBezTo>
                  <a:cubicBezTo>
                    <a:pt x="149" y="640"/>
                    <a:pt x="214" y="671"/>
                    <a:pt x="234" y="731"/>
                  </a:cubicBezTo>
                  <a:cubicBezTo>
                    <a:pt x="238" y="743"/>
                    <a:pt x="244" y="747"/>
                    <a:pt x="256" y="746"/>
                  </a:cubicBezTo>
                  <a:cubicBezTo>
                    <a:pt x="272" y="745"/>
                    <a:pt x="288" y="746"/>
                    <a:pt x="305" y="746"/>
                  </a:cubicBezTo>
                  <a:cubicBezTo>
                    <a:pt x="312" y="632"/>
                    <a:pt x="353" y="532"/>
                    <a:pt x="428" y="449"/>
                  </a:cubicBezTo>
                  <a:cubicBezTo>
                    <a:pt x="387" y="408"/>
                    <a:pt x="348" y="369"/>
                    <a:pt x="307" y="328"/>
                  </a:cubicBezTo>
                  <a:cubicBezTo>
                    <a:pt x="282" y="345"/>
                    <a:pt x="253" y="355"/>
                    <a:pt x="220" y="354"/>
                  </a:cubicBezTo>
                  <a:cubicBezTo>
                    <a:pt x="153" y="352"/>
                    <a:pt x="93" y="300"/>
                    <a:pt x="83" y="234"/>
                  </a:cubicBezTo>
                  <a:cubicBezTo>
                    <a:pt x="72" y="163"/>
                    <a:pt x="112" y="96"/>
                    <a:pt x="178" y="75"/>
                  </a:cubicBezTo>
                  <a:cubicBezTo>
                    <a:pt x="195" y="69"/>
                    <a:pt x="207" y="73"/>
                    <a:pt x="212" y="86"/>
                  </a:cubicBezTo>
                  <a:cubicBezTo>
                    <a:pt x="217" y="99"/>
                    <a:pt x="210" y="110"/>
                    <a:pt x="193" y="117"/>
                  </a:cubicBezTo>
                  <a:cubicBezTo>
                    <a:pt x="145" y="135"/>
                    <a:pt x="118" y="180"/>
                    <a:pt x="128" y="230"/>
                  </a:cubicBezTo>
                  <a:cubicBezTo>
                    <a:pt x="137" y="277"/>
                    <a:pt x="180" y="310"/>
                    <a:pt x="229" y="309"/>
                  </a:cubicBezTo>
                  <a:cubicBezTo>
                    <a:pt x="269" y="308"/>
                    <a:pt x="304" y="281"/>
                    <a:pt x="318" y="242"/>
                  </a:cubicBezTo>
                  <a:cubicBezTo>
                    <a:pt x="331" y="204"/>
                    <a:pt x="319" y="161"/>
                    <a:pt x="288" y="135"/>
                  </a:cubicBezTo>
                  <a:cubicBezTo>
                    <a:pt x="286" y="133"/>
                    <a:pt x="283" y="131"/>
                    <a:pt x="281" y="129"/>
                  </a:cubicBezTo>
                  <a:cubicBezTo>
                    <a:pt x="269" y="119"/>
                    <a:pt x="266" y="107"/>
                    <a:pt x="274" y="97"/>
                  </a:cubicBezTo>
                  <a:cubicBezTo>
                    <a:pt x="282" y="86"/>
                    <a:pt x="295" y="84"/>
                    <a:pt x="307" y="93"/>
                  </a:cubicBezTo>
                  <a:cubicBezTo>
                    <a:pt x="353" y="127"/>
                    <a:pt x="374" y="174"/>
                    <a:pt x="366" y="230"/>
                  </a:cubicBezTo>
                  <a:cubicBezTo>
                    <a:pt x="363" y="252"/>
                    <a:pt x="352" y="274"/>
                    <a:pt x="345" y="295"/>
                  </a:cubicBezTo>
                  <a:cubicBezTo>
                    <a:pt x="383" y="333"/>
                    <a:pt x="422" y="373"/>
                    <a:pt x="463" y="413"/>
                  </a:cubicBezTo>
                  <a:cubicBezTo>
                    <a:pt x="546" y="340"/>
                    <a:pt x="645" y="298"/>
                    <a:pt x="759" y="291"/>
                  </a:cubicBezTo>
                  <a:cubicBezTo>
                    <a:pt x="759" y="270"/>
                    <a:pt x="760" y="250"/>
                    <a:pt x="759" y="230"/>
                  </a:cubicBezTo>
                  <a:cubicBezTo>
                    <a:pt x="759" y="227"/>
                    <a:pt x="752" y="223"/>
                    <a:pt x="748" y="222"/>
                  </a:cubicBezTo>
                  <a:cubicBezTo>
                    <a:pt x="706" y="207"/>
                    <a:pt x="679" y="178"/>
                    <a:pt x="671" y="134"/>
                  </a:cubicBezTo>
                  <a:cubicBezTo>
                    <a:pt x="660" y="74"/>
                    <a:pt x="696" y="19"/>
                    <a:pt x="754" y="3"/>
                  </a:cubicBezTo>
                  <a:cubicBezTo>
                    <a:pt x="758" y="2"/>
                    <a:pt x="761" y="1"/>
                    <a:pt x="764" y="0"/>
                  </a:cubicBezTo>
                  <a:cubicBezTo>
                    <a:pt x="776" y="0"/>
                    <a:pt x="788" y="0"/>
                    <a:pt x="800" y="0"/>
                  </a:cubicBezTo>
                  <a:cubicBezTo>
                    <a:pt x="803" y="1"/>
                    <a:pt x="806" y="2"/>
                    <a:pt x="810" y="3"/>
                  </a:cubicBezTo>
                  <a:cubicBezTo>
                    <a:pt x="868" y="19"/>
                    <a:pt x="904" y="74"/>
                    <a:pt x="893" y="134"/>
                  </a:cubicBezTo>
                  <a:cubicBezTo>
                    <a:pt x="885" y="178"/>
                    <a:pt x="858" y="207"/>
                    <a:pt x="816" y="222"/>
                  </a:cubicBezTo>
                  <a:cubicBezTo>
                    <a:pt x="812" y="223"/>
                    <a:pt x="805" y="228"/>
                    <a:pt x="805" y="231"/>
                  </a:cubicBezTo>
                  <a:cubicBezTo>
                    <a:pt x="804" y="251"/>
                    <a:pt x="805" y="271"/>
                    <a:pt x="805" y="290"/>
                  </a:cubicBezTo>
                  <a:cubicBezTo>
                    <a:pt x="964" y="319"/>
                    <a:pt x="964" y="319"/>
                    <a:pt x="1102" y="413"/>
                  </a:cubicBezTo>
                  <a:cubicBezTo>
                    <a:pt x="1142" y="373"/>
                    <a:pt x="1181" y="333"/>
                    <a:pt x="1221" y="293"/>
                  </a:cubicBezTo>
                  <a:cubicBezTo>
                    <a:pt x="1170" y="213"/>
                    <a:pt x="1203" y="134"/>
                    <a:pt x="1252" y="97"/>
                  </a:cubicBezTo>
                  <a:cubicBezTo>
                    <a:pt x="1309" y="53"/>
                    <a:pt x="1388" y="58"/>
                    <a:pt x="1440" y="107"/>
                  </a:cubicBezTo>
                  <a:cubicBezTo>
                    <a:pt x="1491" y="157"/>
                    <a:pt x="1498" y="236"/>
                    <a:pt x="1456" y="294"/>
                  </a:cubicBezTo>
                  <a:cubicBezTo>
                    <a:pt x="1410" y="358"/>
                    <a:pt x="1337" y="370"/>
                    <a:pt x="1258" y="329"/>
                  </a:cubicBezTo>
                  <a:cubicBezTo>
                    <a:pt x="1217" y="369"/>
                    <a:pt x="1177" y="409"/>
                    <a:pt x="1137" y="449"/>
                  </a:cubicBezTo>
                  <a:cubicBezTo>
                    <a:pt x="1211" y="533"/>
                    <a:pt x="1252" y="632"/>
                    <a:pt x="1259" y="746"/>
                  </a:cubicBezTo>
                  <a:cubicBezTo>
                    <a:pt x="1277" y="746"/>
                    <a:pt x="1293" y="745"/>
                    <a:pt x="1309" y="746"/>
                  </a:cubicBezTo>
                  <a:cubicBezTo>
                    <a:pt x="1320" y="747"/>
                    <a:pt x="1326" y="743"/>
                    <a:pt x="1330" y="731"/>
                  </a:cubicBezTo>
                  <a:cubicBezTo>
                    <a:pt x="1345" y="685"/>
                    <a:pt x="1390" y="653"/>
                    <a:pt x="1438" y="654"/>
                  </a:cubicBezTo>
                  <a:cubicBezTo>
                    <a:pt x="1488" y="656"/>
                    <a:pt x="1531" y="688"/>
                    <a:pt x="1545" y="736"/>
                  </a:cubicBezTo>
                  <a:cubicBezTo>
                    <a:pt x="1547" y="741"/>
                    <a:pt x="1548" y="745"/>
                    <a:pt x="1550" y="750"/>
                  </a:cubicBezTo>
                  <a:cubicBezTo>
                    <a:pt x="1550" y="762"/>
                    <a:pt x="1550" y="774"/>
                    <a:pt x="1550" y="786"/>
                  </a:cubicBezTo>
                  <a:close/>
                  <a:moveTo>
                    <a:pt x="782" y="336"/>
                  </a:moveTo>
                  <a:cubicBezTo>
                    <a:pt x="544" y="336"/>
                    <a:pt x="350" y="530"/>
                    <a:pt x="350" y="768"/>
                  </a:cubicBezTo>
                  <a:cubicBezTo>
                    <a:pt x="350" y="1006"/>
                    <a:pt x="544" y="1200"/>
                    <a:pt x="782" y="1200"/>
                  </a:cubicBezTo>
                  <a:cubicBezTo>
                    <a:pt x="1020" y="1200"/>
                    <a:pt x="1214" y="1006"/>
                    <a:pt x="1214" y="768"/>
                  </a:cubicBezTo>
                  <a:cubicBezTo>
                    <a:pt x="1214" y="530"/>
                    <a:pt x="1020" y="336"/>
                    <a:pt x="782" y="336"/>
                  </a:cubicBezTo>
                  <a:close/>
                  <a:moveTo>
                    <a:pt x="1241" y="210"/>
                  </a:moveTo>
                  <a:cubicBezTo>
                    <a:pt x="1241" y="264"/>
                    <a:pt x="1285" y="309"/>
                    <a:pt x="1339" y="309"/>
                  </a:cubicBezTo>
                  <a:cubicBezTo>
                    <a:pt x="1393" y="309"/>
                    <a:pt x="1438" y="265"/>
                    <a:pt x="1438" y="211"/>
                  </a:cubicBezTo>
                  <a:cubicBezTo>
                    <a:pt x="1439" y="157"/>
                    <a:pt x="1393" y="111"/>
                    <a:pt x="1339" y="112"/>
                  </a:cubicBezTo>
                  <a:cubicBezTo>
                    <a:pt x="1285" y="112"/>
                    <a:pt x="1241" y="156"/>
                    <a:pt x="1241" y="210"/>
                  </a:cubicBezTo>
                  <a:close/>
                  <a:moveTo>
                    <a:pt x="225" y="1227"/>
                  </a:moveTo>
                  <a:cubicBezTo>
                    <a:pt x="170" y="1227"/>
                    <a:pt x="125" y="1271"/>
                    <a:pt x="126" y="1326"/>
                  </a:cubicBezTo>
                  <a:cubicBezTo>
                    <a:pt x="126" y="1380"/>
                    <a:pt x="170" y="1424"/>
                    <a:pt x="224" y="1424"/>
                  </a:cubicBezTo>
                  <a:cubicBezTo>
                    <a:pt x="278" y="1425"/>
                    <a:pt x="323" y="1380"/>
                    <a:pt x="323" y="1325"/>
                  </a:cubicBezTo>
                  <a:cubicBezTo>
                    <a:pt x="323" y="1271"/>
                    <a:pt x="279" y="1227"/>
                    <a:pt x="225" y="1227"/>
                  </a:cubicBezTo>
                  <a:close/>
                  <a:moveTo>
                    <a:pt x="1505" y="768"/>
                  </a:moveTo>
                  <a:cubicBezTo>
                    <a:pt x="1505" y="730"/>
                    <a:pt x="1473" y="699"/>
                    <a:pt x="1436" y="699"/>
                  </a:cubicBezTo>
                  <a:cubicBezTo>
                    <a:pt x="1399" y="700"/>
                    <a:pt x="1368" y="731"/>
                    <a:pt x="1368" y="768"/>
                  </a:cubicBezTo>
                  <a:cubicBezTo>
                    <a:pt x="1368" y="805"/>
                    <a:pt x="1399" y="837"/>
                    <a:pt x="1437" y="837"/>
                  </a:cubicBezTo>
                  <a:cubicBezTo>
                    <a:pt x="1474" y="836"/>
                    <a:pt x="1505" y="805"/>
                    <a:pt x="1505" y="768"/>
                  </a:cubicBezTo>
                  <a:close/>
                  <a:moveTo>
                    <a:pt x="781" y="1491"/>
                  </a:moveTo>
                  <a:cubicBezTo>
                    <a:pt x="819" y="1491"/>
                    <a:pt x="850" y="1460"/>
                    <a:pt x="851" y="1423"/>
                  </a:cubicBezTo>
                  <a:cubicBezTo>
                    <a:pt x="851" y="1385"/>
                    <a:pt x="819" y="1354"/>
                    <a:pt x="782" y="1354"/>
                  </a:cubicBezTo>
                  <a:cubicBezTo>
                    <a:pt x="745" y="1354"/>
                    <a:pt x="714" y="1385"/>
                    <a:pt x="713" y="1422"/>
                  </a:cubicBezTo>
                  <a:cubicBezTo>
                    <a:pt x="713" y="1459"/>
                    <a:pt x="744" y="1491"/>
                    <a:pt x="781" y="1491"/>
                  </a:cubicBezTo>
                  <a:close/>
                  <a:moveTo>
                    <a:pt x="851" y="114"/>
                  </a:moveTo>
                  <a:cubicBezTo>
                    <a:pt x="851" y="76"/>
                    <a:pt x="819" y="45"/>
                    <a:pt x="782" y="45"/>
                  </a:cubicBezTo>
                  <a:cubicBezTo>
                    <a:pt x="744" y="45"/>
                    <a:pt x="713" y="77"/>
                    <a:pt x="713" y="114"/>
                  </a:cubicBezTo>
                  <a:cubicBezTo>
                    <a:pt x="714" y="151"/>
                    <a:pt x="744" y="181"/>
                    <a:pt x="781" y="182"/>
                  </a:cubicBezTo>
                  <a:cubicBezTo>
                    <a:pt x="819" y="182"/>
                    <a:pt x="850" y="151"/>
                    <a:pt x="851" y="114"/>
                  </a:cubicBezTo>
                  <a:close/>
                  <a:moveTo>
                    <a:pt x="59" y="768"/>
                  </a:moveTo>
                  <a:cubicBezTo>
                    <a:pt x="59" y="806"/>
                    <a:pt x="90" y="837"/>
                    <a:pt x="128" y="837"/>
                  </a:cubicBezTo>
                  <a:cubicBezTo>
                    <a:pt x="165" y="836"/>
                    <a:pt x="195" y="806"/>
                    <a:pt x="196" y="769"/>
                  </a:cubicBezTo>
                  <a:cubicBezTo>
                    <a:pt x="196" y="731"/>
                    <a:pt x="165" y="700"/>
                    <a:pt x="128" y="699"/>
                  </a:cubicBezTo>
                  <a:cubicBezTo>
                    <a:pt x="90" y="699"/>
                    <a:pt x="59" y="730"/>
                    <a:pt x="59" y="76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3" name="Freeform 114">
              <a:extLst>
                <a:ext uri="{FF2B5EF4-FFF2-40B4-BE49-F238E27FC236}">
                  <a16:creationId xmlns:a16="http://schemas.microsoft.com/office/drawing/2014/main" id="{D82889AF-5EA7-1EB8-F284-611E882A53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820025" y="4146550"/>
              <a:ext cx="166688" cy="184150"/>
            </a:xfrm>
            <a:custGeom>
              <a:avLst/>
              <a:gdLst>
                <a:gd name="T0" fmla="*/ 162 w 559"/>
                <a:gd name="T1" fmla="*/ 319 h 619"/>
                <a:gd name="T2" fmla="*/ 161 w 559"/>
                <a:gd name="T3" fmla="*/ 65 h 619"/>
                <a:gd name="T4" fmla="*/ 395 w 559"/>
                <a:gd name="T5" fmla="*/ 59 h 619"/>
                <a:gd name="T6" fmla="*/ 455 w 559"/>
                <a:gd name="T7" fmla="*/ 187 h 619"/>
                <a:gd name="T8" fmla="*/ 400 w 559"/>
                <a:gd name="T9" fmla="*/ 318 h 619"/>
                <a:gd name="T10" fmla="*/ 447 w 559"/>
                <a:gd name="T11" fmla="*/ 324 h 619"/>
                <a:gd name="T12" fmla="*/ 557 w 559"/>
                <a:gd name="T13" fmla="*/ 457 h 619"/>
                <a:gd name="T14" fmla="*/ 558 w 559"/>
                <a:gd name="T15" fmla="*/ 594 h 619"/>
                <a:gd name="T16" fmla="*/ 532 w 559"/>
                <a:gd name="T17" fmla="*/ 619 h 619"/>
                <a:gd name="T18" fmla="*/ 338 w 559"/>
                <a:gd name="T19" fmla="*/ 619 h 619"/>
                <a:gd name="T20" fmla="*/ 311 w 559"/>
                <a:gd name="T21" fmla="*/ 597 h 619"/>
                <a:gd name="T22" fmla="*/ 338 w 559"/>
                <a:gd name="T23" fmla="*/ 574 h 619"/>
                <a:gd name="T24" fmla="*/ 386 w 559"/>
                <a:gd name="T25" fmla="*/ 574 h 619"/>
                <a:gd name="T26" fmla="*/ 386 w 559"/>
                <a:gd name="T27" fmla="*/ 541 h 619"/>
                <a:gd name="T28" fmla="*/ 409 w 559"/>
                <a:gd name="T29" fmla="*/ 513 h 619"/>
                <a:gd name="T30" fmla="*/ 431 w 559"/>
                <a:gd name="T31" fmla="*/ 542 h 619"/>
                <a:gd name="T32" fmla="*/ 431 w 559"/>
                <a:gd name="T33" fmla="*/ 573 h 619"/>
                <a:gd name="T34" fmla="*/ 512 w 559"/>
                <a:gd name="T35" fmla="*/ 573 h 619"/>
                <a:gd name="T36" fmla="*/ 513 w 559"/>
                <a:gd name="T37" fmla="*/ 562 h 619"/>
                <a:gd name="T38" fmla="*/ 513 w 559"/>
                <a:gd name="T39" fmla="*/ 466 h 619"/>
                <a:gd name="T40" fmla="*/ 411 w 559"/>
                <a:gd name="T41" fmla="*/ 365 h 619"/>
                <a:gd name="T42" fmla="*/ 150 w 559"/>
                <a:gd name="T43" fmla="*/ 365 h 619"/>
                <a:gd name="T44" fmla="*/ 49 w 559"/>
                <a:gd name="T45" fmla="*/ 465 h 619"/>
                <a:gd name="T46" fmla="*/ 49 w 559"/>
                <a:gd name="T47" fmla="*/ 573 h 619"/>
                <a:gd name="T48" fmla="*/ 131 w 559"/>
                <a:gd name="T49" fmla="*/ 573 h 619"/>
                <a:gd name="T50" fmla="*/ 131 w 559"/>
                <a:gd name="T51" fmla="*/ 538 h 619"/>
                <a:gd name="T52" fmla="*/ 154 w 559"/>
                <a:gd name="T53" fmla="*/ 513 h 619"/>
                <a:gd name="T54" fmla="*/ 176 w 559"/>
                <a:gd name="T55" fmla="*/ 538 h 619"/>
                <a:gd name="T56" fmla="*/ 176 w 559"/>
                <a:gd name="T57" fmla="*/ 555 h 619"/>
                <a:gd name="T58" fmla="*/ 176 w 559"/>
                <a:gd name="T59" fmla="*/ 574 h 619"/>
                <a:gd name="T60" fmla="*/ 226 w 559"/>
                <a:gd name="T61" fmla="*/ 574 h 619"/>
                <a:gd name="T62" fmla="*/ 251 w 559"/>
                <a:gd name="T63" fmla="*/ 598 h 619"/>
                <a:gd name="T64" fmla="*/ 223 w 559"/>
                <a:gd name="T65" fmla="*/ 619 h 619"/>
                <a:gd name="T66" fmla="*/ 49 w 559"/>
                <a:gd name="T67" fmla="*/ 619 h 619"/>
                <a:gd name="T68" fmla="*/ 4 w 559"/>
                <a:gd name="T69" fmla="*/ 574 h 619"/>
                <a:gd name="T70" fmla="*/ 4 w 559"/>
                <a:gd name="T71" fmla="*/ 473 h 619"/>
                <a:gd name="T72" fmla="*/ 152 w 559"/>
                <a:gd name="T73" fmla="*/ 320 h 619"/>
                <a:gd name="T74" fmla="*/ 162 w 559"/>
                <a:gd name="T75" fmla="*/ 319 h 619"/>
                <a:gd name="T76" fmla="*/ 281 w 559"/>
                <a:gd name="T77" fmla="*/ 319 h 619"/>
                <a:gd name="T78" fmla="*/ 410 w 559"/>
                <a:gd name="T79" fmla="*/ 191 h 619"/>
                <a:gd name="T80" fmla="*/ 282 w 559"/>
                <a:gd name="T81" fmla="*/ 62 h 619"/>
                <a:gd name="T82" fmla="*/ 152 w 559"/>
                <a:gd name="T83" fmla="*/ 191 h 619"/>
                <a:gd name="T84" fmla="*/ 281 w 559"/>
                <a:gd name="T85" fmla="*/ 319 h 6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9" h="619">
                  <a:moveTo>
                    <a:pt x="162" y="319"/>
                  </a:moveTo>
                  <a:cubicBezTo>
                    <a:pt x="77" y="229"/>
                    <a:pt x="103" y="119"/>
                    <a:pt x="161" y="65"/>
                  </a:cubicBezTo>
                  <a:cubicBezTo>
                    <a:pt x="226" y="3"/>
                    <a:pt x="327" y="0"/>
                    <a:pt x="395" y="59"/>
                  </a:cubicBezTo>
                  <a:cubicBezTo>
                    <a:pt x="433" y="93"/>
                    <a:pt x="453" y="135"/>
                    <a:pt x="455" y="187"/>
                  </a:cubicBezTo>
                  <a:cubicBezTo>
                    <a:pt x="456" y="238"/>
                    <a:pt x="437" y="281"/>
                    <a:pt x="400" y="318"/>
                  </a:cubicBezTo>
                  <a:cubicBezTo>
                    <a:pt x="417" y="320"/>
                    <a:pt x="433" y="320"/>
                    <a:pt x="447" y="324"/>
                  </a:cubicBezTo>
                  <a:cubicBezTo>
                    <a:pt x="510" y="338"/>
                    <a:pt x="555" y="393"/>
                    <a:pt x="557" y="457"/>
                  </a:cubicBezTo>
                  <a:cubicBezTo>
                    <a:pt x="559" y="502"/>
                    <a:pt x="558" y="548"/>
                    <a:pt x="558" y="594"/>
                  </a:cubicBezTo>
                  <a:cubicBezTo>
                    <a:pt x="558" y="611"/>
                    <a:pt x="550" y="619"/>
                    <a:pt x="532" y="619"/>
                  </a:cubicBezTo>
                  <a:cubicBezTo>
                    <a:pt x="467" y="619"/>
                    <a:pt x="403" y="619"/>
                    <a:pt x="338" y="619"/>
                  </a:cubicBezTo>
                  <a:cubicBezTo>
                    <a:pt x="321" y="619"/>
                    <a:pt x="312" y="611"/>
                    <a:pt x="311" y="597"/>
                  </a:cubicBezTo>
                  <a:cubicBezTo>
                    <a:pt x="311" y="583"/>
                    <a:pt x="321" y="574"/>
                    <a:pt x="338" y="574"/>
                  </a:cubicBezTo>
                  <a:cubicBezTo>
                    <a:pt x="354" y="574"/>
                    <a:pt x="369" y="574"/>
                    <a:pt x="386" y="574"/>
                  </a:cubicBezTo>
                  <a:cubicBezTo>
                    <a:pt x="386" y="562"/>
                    <a:pt x="386" y="551"/>
                    <a:pt x="386" y="541"/>
                  </a:cubicBezTo>
                  <a:cubicBezTo>
                    <a:pt x="386" y="524"/>
                    <a:pt x="395" y="513"/>
                    <a:pt x="409" y="513"/>
                  </a:cubicBezTo>
                  <a:cubicBezTo>
                    <a:pt x="422" y="514"/>
                    <a:pt x="431" y="524"/>
                    <a:pt x="431" y="542"/>
                  </a:cubicBezTo>
                  <a:cubicBezTo>
                    <a:pt x="431" y="552"/>
                    <a:pt x="431" y="561"/>
                    <a:pt x="431" y="573"/>
                  </a:cubicBezTo>
                  <a:cubicBezTo>
                    <a:pt x="458" y="573"/>
                    <a:pt x="484" y="573"/>
                    <a:pt x="512" y="573"/>
                  </a:cubicBezTo>
                  <a:cubicBezTo>
                    <a:pt x="512" y="569"/>
                    <a:pt x="513" y="565"/>
                    <a:pt x="513" y="562"/>
                  </a:cubicBezTo>
                  <a:cubicBezTo>
                    <a:pt x="513" y="530"/>
                    <a:pt x="513" y="498"/>
                    <a:pt x="513" y="466"/>
                  </a:cubicBezTo>
                  <a:cubicBezTo>
                    <a:pt x="512" y="406"/>
                    <a:pt x="471" y="365"/>
                    <a:pt x="411" y="365"/>
                  </a:cubicBezTo>
                  <a:cubicBezTo>
                    <a:pt x="324" y="364"/>
                    <a:pt x="237" y="364"/>
                    <a:pt x="150" y="365"/>
                  </a:cubicBezTo>
                  <a:cubicBezTo>
                    <a:pt x="91" y="365"/>
                    <a:pt x="50" y="406"/>
                    <a:pt x="49" y="465"/>
                  </a:cubicBezTo>
                  <a:cubicBezTo>
                    <a:pt x="49" y="500"/>
                    <a:pt x="49" y="536"/>
                    <a:pt x="49" y="573"/>
                  </a:cubicBezTo>
                  <a:cubicBezTo>
                    <a:pt x="77" y="573"/>
                    <a:pt x="103" y="573"/>
                    <a:pt x="131" y="573"/>
                  </a:cubicBezTo>
                  <a:cubicBezTo>
                    <a:pt x="131" y="561"/>
                    <a:pt x="131" y="549"/>
                    <a:pt x="131" y="538"/>
                  </a:cubicBezTo>
                  <a:cubicBezTo>
                    <a:pt x="132" y="523"/>
                    <a:pt x="141" y="513"/>
                    <a:pt x="154" y="513"/>
                  </a:cubicBezTo>
                  <a:cubicBezTo>
                    <a:pt x="167" y="514"/>
                    <a:pt x="176" y="523"/>
                    <a:pt x="176" y="538"/>
                  </a:cubicBezTo>
                  <a:cubicBezTo>
                    <a:pt x="176" y="544"/>
                    <a:pt x="176" y="549"/>
                    <a:pt x="176" y="555"/>
                  </a:cubicBezTo>
                  <a:cubicBezTo>
                    <a:pt x="176" y="560"/>
                    <a:pt x="176" y="566"/>
                    <a:pt x="176" y="574"/>
                  </a:cubicBezTo>
                  <a:cubicBezTo>
                    <a:pt x="193" y="574"/>
                    <a:pt x="209" y="573"/>
                    <a:pt x="226" y="574"/>
                  </a:cubicBezTo>
                  <a:cubicBezTo>
                    <a:pt x="242" y="574"/>
                    <a:pt x="252" y="584"/>
                    <a:pt x="251" y="598"/>
                  </a:cubicBezTo>
                  <a:cubicBezTo>
                    <a:pt x="250" y="611"/>
                    <a:pt x="240" y="619"/>
                    <a:pt x="223" y="619"/>
                  </a:cubicBezTo>
                  <a:cubicBezTo>
                    <a:pt x="165" y="619"/>
                    <a:pt x="107" y="619"/>
                    <a:pt x="49" y="619"/>
                  </a:cubicBezTo>
                  <a:cubicBezTo>
                    <a:pt x="5" y="619"/>
                    <a:pt x="4" y="618"/>
                    <a:pt x="4" y="574"/>
                  </a:cubicBezTo>
                  <a:cubicBezTo>
                    <a:pt x="4" y="540"/>
                    <a:pt x="5" y="506"/>
                    <a:pt x="4" y="473"/>
                  </a:cubicBezTo>
                  <a:cubicBezTo>
                    <a:pt x="0" y="381"/>
                    <a:pt x="74" y="316"/>
                    <a:pt x="152" y="320"/>
                  </a:cubicBezTo>
                  <a:cubicBezTo>
                    <a:pt x="155" y="320"/>
                    <a:pt x="157" y="319"/>
                    <a:pt x="162" y="319"/>
                  </a:cubicBezTo>
                  <a:close/>
                  <a:moveTo>
                    <a:pt x="281" y="319"/>
                  </a:moveTo>
                  <a:cubicBezTo>
                    <a:pt x="352" y="319"/>
                    <a:pt x="410" y="262"/>
                    <a:pt x="410" y="191"/>
                  </a:cubicBezTo>
                  <a:cubicBezTo>
                    <a:pt x="410" y="120"/>
                    <a:pt x="353" y="62"/>
                    <a:pt x="282" y="62"/>
                  </a:cubicBezTo>
                  <a:cubicBezTo>
                    <a:pt x="210" y="61"/>
                    <a:pt x="152" y="119"/>
                    <a:pt x="152" y="191"/>
                  </a:cubicBezTo>
                  <a:cubicBezTo>
                    <a:pt x="152" y="262"/>
                    <a:pt x="210" y="319"/>
                    <a:pt x="281" y="31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4" name="Group 713">
            <a:extLst>
              <a:ext uri="{FF2B5EF4-FFF2-40B4-BE49-F238E27FC236}">
                <a16:creationId xmlns:a16="http://schemas.microsoft.com/office/drawing/2014/main" id="{E46894E1-AF26-E957-785E-C9DEC7C7097B}"/>
              </a:ext>
            </a:extLst>
          </p:cNvPr>
          <p:cNvGrpSpPr/>
          <p:nvPr/>
        </p:nvGrpSpPr>
        <p:grpSpPr>
          <a:xfrm>
            <a:off x="8685141" y="5655464"/>
            <a:ext cx="479425" cy="415925"/>
            <a:chOff x="8335963" y="4025900"/>
            <a:chExt cx="479425" cy="415925"/>
          </a:xfrm>
          <a:solidFill>
            <a:srgbClr val="43266B"/>
          </a:solidFill>
        </p:grpSpPr>
        <p:sp>
          <p:nvSpPr>
            <p:cNvPr id="715" name="Freeform 115">
              <a:extLst>
                <a:ext uri="{FF2B5EF4-FFF2-40B4-BE49-F238E27FC236}">
                  <a16:creationId xmlns:a16="http://schemas.microsoft.com/office/drawing/2014/main" id="{46899D90-D273-8F6D-4A4D-E9CAC361FF9F}"/>
                </a:ext>
              </a:extLst>
            </p:cNvPr>
            <p:cNvSpPr>
              <a:spLocks/>
            </p:cNvSpPr>
            <p:nvPr/>
          </p:nvSpPr>
          <p:spPr bwMode="auto">
            <a:xfrm>
              <a:off x="8775700" y="4332288"/>
              <a:ext cx="39688" cy="19050"/>
            </a:xfrm>
            <a:custGeom>
              <a:avLst/>
              <a:gdLst>
                <a:gd name="T0" fmla="*/ 134 w 134"/>
                <a:gd name="T1" fmla="*/ 40 h 62"/>
                <a:gd name="T2" fmla="*/ 93 w 134"/>
                <a:gd name="T3" fmla="*/ 61 h 62"/>
                <a:gd name="T4" fmla="*/ 32 w 134"/>
                <a:gd name="T5" fmla="*/ 61 h 62"/>
                <a:gd name="T6" fmla="*/ 0 w 134"/>
                <a:gd name="T7" fmla="*/ 31 h 62"/>
                <a:gd name="T8" fmla="*/ 32 w 134"/>
                <a:gd name="T9" fmla="*/ 1 h 62"/>
                <a:gd name="T10" fmla="*/ 93 w 134"/>
                <a:gd name="T11" fmla="*/ 1 h 62"/>
                <a:gd name="T12" fmla="*/ 134 w 134"/>
                <a:gd name="T13" fmla="*/ 22 h 62"/>
                <a:gd name="T14" fmla="*/ 134 w 134"/>
                <a:gd name="T15" fmla="*/ 40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34" h="62">
                  <a:moveTo>
                    <a:pt x="134" y="40"/>
                  </a:moveTo>
                  <a:cubicBezTo>
                    <a:pt x="125" y="56"/>
                    <a:pt x="112" y="62"/>
                    <a:pt x="93" y="61"/>
                  </a:cubicBezTo>
                  <a:cubicBezTo>
                    <a:pt x="73" y="60"/>
                    <a:pt x="53" y="61"/>
                    <a:pt x="32" y="61"/>
                  </a:cubicBezTo>
                  <a:cubicBezTo>
                    <a:pt x="13" y="61"/>
                    <a:pt x="0" y="48"/>
                    <a:pt x="0" y="31"/>
                  </a:cubicBezTo>
                  <a:cubicBezTo>
                    <a:pt x="0" y="14"/>
                    <a:pt x="13" y="1"/>
                    <a:pt x="32" y="1"/>
                  </a:cubicBezTo>
                  <a:cubicBezTo>
                    <a:pt x="53" y="1"/>
                    <a:pt x="73" y="2"/>
                    <a:pt x="93" y="1"/>
                  </a:cubicBezTo>
                  <a:cubicBezTo>
                    <a:pt x="112" y="0"/>
                    <a:pt x="125" y="6"/>
                    <a:pt x="134" y="22"/>
                  </a:cubicBezTo>
                  <a:cubicBezTo>
                    <a:pt x="134" y="28"/>
                    <a:pt x="134" y="34"/>
                    <a:pt x="13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6" name="Freeform 116">
              <a:extLst>
                <a:ext uri="{FF2B5EF4-FFF2-40B4-BE49-F238E27FC236}">
                  <a16:creationId xmlns:a16="http://schemas.microsoft.com/office/drawing/2014/main" id="{4E80B0EE-2DED-1B47-9381-54F9EE3CE90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335963" y="4025900"/>
              <a:ext cx="433388" cy="415925"/>
            </a:xfrm>
            <a:custGeom>
              <a:avLst/>
              <a:gdLst>
                <a:gd name="T0" fmla="*/ 1322 w 1458"/>
                <a:gd name="T1" fmla="*/ 772 h 1400"/>
                <a:gd name="T2" fmla="*/ 1396 w 1458"/>
                <a:gd name="T3" fmla="*/ 979 h 1400"/>
                <a:gd name="T4" fmla="*/ 1384 w 1458"/>
                <a:gd name="T5" fmla="*/ 1166 h 1400"/>
                <a:gd name="T6" fmla="*/ 1226 w 1458"/>
                <a:gd name="T7" fmla="*/ 1305 h 1400"/>
                <a:gd name="T8" fmla="*/ 969 w 1458"/>
                <a:gd name="T9" fmla="*/ 1199 h 1400"/>
                <a:gd name="T10" fmla="*/ 946 w 1458"/>
                <a:gd name="T11" fmla="*/ 1385 h 1400"/>
                <a:gd name="T12" fmla="*/ 829 w 1458"/>
                <a:gd name="T13" fmla="*/ 1204 h 1400"/>
                <a:gd name="T14" fmla="*/ 383 w 1458"/>
                <a:gd name="T15" fmla="*/ 167 h 1400"/>
                <a:gd name="T16" fmla="*/ 1174 w 1458"/>
                <a:gd name="T17" fmla="*/ 859 h 1400"/>
                <a:gd name="T18" fmla="*/ 967 w 1458"/>
                <a:gd name="T19" fmla="*/ 1135 h 1400"/>
                <a:gd name="T20" fmla="*/ 1221 w 1458"/>
                <a:gd name="T21" fmla="*/ 906 h 1400"/>
                <a:gd name="T22" fmla="*/ 384 w 1458"/>
                <a:gd name="T23" fmla="*/ 943 h 1400"/>
                <a:gd name="T24" fmla="*/ 247 w 1458"/>
                <a:gd name="T25" fmla="*/ 356 h 1400"/>
                <a:gd name="T26" fmla="*/ 379 w 1458"/>
                <a:gd name="T27" fmla="*/ 410 h 1400"/>
                <a:gd name="T28" fmla="*/ 1039 w 1458"/>
                <a:gd name="T29" fmla="*/ 356 h 1400"/>
                <a:gd name="T30" fmla="*/ 1146 w 1458"/>
                <a:gd name="T31" fmla="*/ 637 h 1400"/>
                <a:gd name="T32" fmla="*/ 674 w 1458"/>
                <a:gd name="T33" fmla="*/ 699 h 1400"/>
                <a:gd name="T34" fmla="*/ 613 w 1458"/>
                <a:gd name="T35" fmla="*/ 699 h 1400"/>
                <a:gd name="T36" fmla="*/ 613 w 1458"/>
                <a:gd name="T37" fmla="*/ 908 h 1400"/>
                <a:gd name="T38" fmla="*/ 957 w 1458"/>
                <a:gd name="T39" fmla="*/ 930 h 1400"/>
                <a:gd name="T40" fmla="*/ 1094 w 1458"/>
                <a:gd name="T41" fmla="*/ 893 h 1400"/>
                <a:gd name="T42" fmla="*/ 914 w 1458"/>
                <a:gd name="T43" fmla="*/ 920 h 1400"/>
                <a:gd name="T44" fmla="*/ 674 w 1458"/>
                <a:gd name="T45" fmla="*/ 637 h 1400"/>
                <a:gd name="T46" fmla="*/ 437 w 1458"/>
                <a:gd name="T47" fmla="*/ 425 h 1400"/>
                <a:gd name="T48" fmla="*/ 612 w 1458"/>
                <a:gd name="T49" fmla="*/ 446 h 1400"/>
                <a:gd name="T50" fmla="*/ 824 w 1458"/>
                <a:gd name="T51" fmla="*/ 984 h 1400"/>
                <a:gd name="T52" fmla="*/ 905 w 1458"/>
                <a:gd name="T53" fmla="*/ 1146 h 1400"/>
                <a:gd name="T54" fmla="*/ 674 w 1458"/>
                <a:gd name="T55" fmla="*/ 185 h 1400"/>
                <a:gd name="T56" fmla="*/ 613 w 1458"/>
                <a:gd name="T57" fmla="*/ 187 h 1400"/>
                <a:gd name="T58" fmla="*/ 613 w 1458"/>
                <a:gd name="T59" fmla="*/ 187 h 1400"/>
                <a:gd name="T60" fmla="*/ 1324 w 1458"/>
                <a:gd name="T61" fmla="*/ 855 h 1400"/>
                <a:gd name="T62" fmla="*/ 1281 w 1458"/>
                <a:gd name="T63" fmla="*/ 863 h 1400"/>
                <a:gd name="T64" fmla="*/ 1303 w 1458"/>
                <a:gd name="T65" fmla="*/ 1298 h 1400"/>
                <a:gd name="T66" fmla="*/ 1324 w 1458"/>
                <a:gd name="T67" fmla="*/ 1065 h 1400"/>
                <a:gd name="T68" fmla="*/ 463 w 1458"/>
                <a:gd name="T69" fmla="*/ 985 h 1400"/>
                <a:gd name="T70" fmla="*/ 889 w 1458"/>
                <a:gd name="T71" fmla="*/ 353 h 1400"/>
                <a:gd name="T72" fmla="*/ 289 w 1458"/>
                <a:gd name="T73" fmla="*/ 309 h 1400"/>
                <a:gd name="T74" fmla="*/ 289 w 1458"/>
                <a:gd name="T75" fmla="*/ 309 h 1400"/>
                <a:gd name="T76" fmla="*/ 405 w 1458"/>
                <a:gd name="T77" fmla="*/ 1000 h 1400"/>
                <a:gd name="T78" fmla="*/ 674 w 1458"/>
                <a:gd name="T79" fmla="*/ 1151 h 1400"/>
                <a:gd name="T80" fmla="*/ 674 w 1458"/>
                <a:gd name="T81" fmla="*/ 970 h 1400"/>
                <a:gd name="T82" fmla="*/ 925 w 1458"/>
                <a:gd name="T83" fmla="*/ 1329 h 1400"/>
                <a:gd name="T84" fmla="*/ 1385 w 1458"/>
                <a:gd name="T85" fmla="*/ 1086 h 14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458" h="1400">
                  <a:moveTo>
                    <a:pt x="1174" y="859"/>
                  </a:moveTo>
                  <a:cubicBezTo>
                    <a:pt x="1197" y="848"/>
                    <a:pt x="1220" y="839"/>
                    <a:pt x="1232" y="813"/>
                  </a:cubicBezTo>
                  <a:cubicBezTo>
                    <a:pt x="1247" y="779"/>
                    <a:pt x="1286" y="764"/>
                    <a:pt x="1322" y="772"/>
                  </a:cubicBezTo>
                  <a:cubicBezTo>
                    <a:pt x="1358" y="781"/>
                    <a:pt x="1383" y="812"/>
                    <a:pt x="1384" y="849"/>
                  </a:cubicBezTo>
                  <a:cubicBezTo>
                    <a:pt x="1385" y="886"/>
                    <a:pt x="1385" y="924"/>
                    <a:pt x="1384" y="961"/>
                  </a:cubicBezTo>
                  <a:cubicBezTo>
                    <a:pt x="1384" y="971"/>
                    <a:pt x="1386" y="976"/>
                    <a:pt x="1396" y="979"/>
                  </a:cubicBezTo>
                  <a:cubicBezTo>
                    <a:pt x="1434" y="992"/>
                    <a:pt x="1458" y="1026"/>
                    <a:pt x="1458" y="1065"/>
                  </a:cubicBezTo>
                  <a:cubicBezTo>
                    <a:pt x="1457" y="1103"/>
                    <a:pt x="1434" y="1136"/>
                    <a:pt x="1397" y="1149"/>
                  </a:cubicBezTo>
                  <a:cubicBezTo>
                    <a:pt x="1387" y="1152"/>
                    <a:pt x="1384" y="1156"/>
                    <a:pt x="1384" y="1166"/>
                  </a:cubicBezTo>
                  <a:cubicBezTo>
                    <a:pt x="1385" y="1202"/>
                    <a:pt x="1385" y="1237"/>
                    <a:pt x="1384" y="1273"/>
                  </a:cubicBezTo>
                  <a:cubicBezTo>
                    <a:pt x="1384" y="1316"/>
                    <a:pt x="1358" y="1348"/>
                    <a:pt x="1318" y="1357"/>
                  </a:cubicBezTo>
                  <a:cubicBezTo>
                    <a:pt x="1280" y="1364"/>
                    <a:pt x="1243" y="1343"/>
                    <a:pt x="1226" y="1305"/>
                  </a:cubicBezTo>
                  <a:cubicBezTo>
                    <a:pt x="1223" y="1299"/>
                    <a:pt x="1218" y="1293"/>
                    <a:pt x="1213" y="1290"/>
                  </a:cubicBezTo>
                  <a:cubicBezTo>
                    <a:pt x="1149" y="1245"/>
                    <a:pt x="1077" y="1221"/>
                    <a:pt x="1002" y="1205"/>
                  </a:cubicBezTo>
                  <a:cubicBezTo>
                    <a:pt x="992" y="1203"/>
                    <a:pt x="982" y="1201"/>
                    <a:pt x="969" y="1199"/>
                  </a:cubicBezTo>
                  <a:cubicBezTo>
                    <a:pt x="973" y="1229"/>
                    <a:pt x="977" y="1258"/>
                    <a:pt x="980" y="1286"/>
                  </a:cubicBezTo>
                  <a:cubicBezTo>
                    <a:pt x="982" y="1301"/>
                    <a:pt x="985" y="1316"/>
                    <a:pt x="986" y="1331"/>
                  </a:cubicBezTo>
                  <a:cubicBezTo>
                    <a:pt x="987" y="1358"/>
                    <a:pt x="972" y="1378"/>
                    <a:pt x="946" y="1385"/>
                  </a:cubicBezTo>
                  <a:cubicBezTo>
                    <a:pt x="936" y="1388"/>
                    <a:pt x="925" y="1390"/>
                    <a:pt x="914" y="1393"/>
                  </a:cubicBezTo>
                  <a:cubicBezTo>
                    <a:pt x="879" y="1400"/>
                    <a:pt x="852" y="1381"/>
                    <a:pt x="847" y="1345"/>
                  </a:cubicBezTo>
                  <a:cubicBezTo>
                    <a:pt x="841" y="1299"/>
                    <a:pt x="835" y="1253"/>
                    <a:pt x="829" y="1204"/>
                  </a:cubicBezTo>
                  <a:cubicBezTo>
                    <a:pt x="821" y="1205"/>
                    <a:pt x="814" y="1206"/>
                    <a:pt x="807" y="1208"/>
                  </a:cubicBezTo>
                  <a:cubicBezTo>
                    <a:pt x="543" y="1286"/>
                    <a:pt x="266" y="1168"/>
                    <a:pt x="140" y="922"/>
                  </a:cubicBezTo>
                  <a:cubicBezTo>
                    <a:pt x="0" y="649"/>
                    <a:pt x="110" y="308"/>
                    <a:pt x="383" y="167"/>
                  </a:cubicBezTo>
                  <a:cubicBezTo>
                    <a:pt x="707" y="0"/>
                    <a:pt x="1098" y="174"/>
                    <a:pt x="1190" y="527"/>
                  </a:cubicBezTo>
                  <a:cubicBezTo>
                    <a:pt x="1218" y="635"/>
                    <a:pt x="1213" y="741"/>
                    <a:pt x="1179" y="846"/>
                  </a:cubicBezTo>
                  <a:cubicBezTo>
                    <a:pt x="1177" y="851"/>
                    <a:pt x="1176" y="855"/>
                    <a:pt x="1174" y="859"/>
                  </a:cubicBezTo>
                  <a:close/>
                  <a:moveTo>
                    <a:pt x="1221" y="906"/>
                  </a:moveTo>
                  <a:cubicBezTo>
                    <a:pt x="1141" y="952"/>
                    <a:pt x="1056" y="977"/>
                    <a:pt x="967" y="990"/>
                  </a:cubicBezTo>
                  <a:cubicBezTo>
                    <a:pt x="967" y="1040"/>
                    <a:pt x="967" y="1089"/>
                    <a:pt x="967" y="1135"/>
                  </a:cubicBezTo>
                  <a:cubicBezTo>
                    <a:pt x="1012" y="1146"/>
                    <a:pt x="1056" y="1155"/>
                    <a:pt x="1098" y="1169"/>
                  </a:cubicBezTo>
                  <a:cubicBezTo>
                    <a:pt x="1140" y="1182"/>
                    <a:pt x="1180" y="1202"/>
                    <a:pt x="1221" y="1218"/>
                  </a:cubicBezTo>
                  <a:cubicBezTo>
                    <a:pt x="1221" y="1116"/>
                    <a:pt x="1221" y="1013"/>
                    <a:pt x="1221" y="906"/>
                  </a:cubicBezTo>
                  <a:close/>
                  <a:moveTo>
                    <a:pt x="140" y="698"/>
                  </a:moveTo>
                  <a:cubicBezTo>
                    <a:pt x="148" y="811"/>
                    <a:pt x="188" y="909"/>
                    <a:pt x="258" y="993"/>
                  </a:cubicBezTo>
                  <a:cubicBezTo>
                    <a:pt x="301" y="976"/>
                    <a:pt x="342" y="960"/>
                    <a:pt x="384" y="943"/>
                  </a:cubicBezTo>
                  <a:cubicBezTo>
                    <a:pt x="359" y="864"/>
                    <a:pt x="348" y="782"/>
                    <a:pt x="344" y="698"/>
                  </a:cubicBezTo>
                  <a:cubicBezTo>
                    <a:pt x="275" y="698"/>
                    <a:pt x="209" y="698"/>
                    <a:pt x="140" y="698"/>
                  </a:cubicBezTo>
                  <a:close/>
                  <a:moveTo>
                    <a:pt x="247" y="356"/>
                  </a:moveTo>
                  <a:cubicBezTo>
                    <a:pt x="183" y="437"/>
                    <a:pt x="147" y="531"/>
                    <a:pt x="140" y="637"/>
                  </a:cubicBezTo>
                  <a:cubicBezTo>
                    <a:pt x="209" y="637"/>
                    <a:pt x="276" y="637"/>
                    <a:pt x="345" y="637"/>
                  </a:cubicBezTo>
                  <a:cubicBezTo>
                    <a:pt x="347" y="559"/>
                    <a:pt x="358" y="483"/>
                    <a:pt x="379" y="410"/>
                  </a:cubicBezTo>
                  <a:cubicBezTo>
                    <a:pt x="334" y="392"/>
                    <a:pt x="291" y="374"/>
                    <a:pt x="247" y="356"/>
                  </a:cubicBezTo>
                  <a:close/>
                  <a:moveTo>
                    <a:pt x="1146" y="637"/>
                  </a:moveTo>
                  <a:cubicBezTo>
                    <a:pt x="1150" y="559"/>
                    <a:pt x="1094" y="414"/>
                    <a:pt x="1039" y="356"/>
                  </a:cubicBezTo>
                  <a:cubicBezTo>
                    <a:pt x="995" y="374"/>
                    <a:pt x="952" y="392"/>
                    <a:pt x="913" y="408"/>
                  </a:cubicBezTo>
                  <a:cubicBezTo>
                    <a:pt x="924" y="484"/>
                    <a:pt x="935" y="560"/>
                    <a:pt x="947" y="637"/>
                  </a:cubicBezTo>
                  <a:cubicBezTo>
                    <a:pt x="1011" y="637"/>
                    <a:pt x="1079" y="637"/>
                    <a:pt x="1146" y="637"/>
                  </a:cubicBezTo>
                  <a:close/>
                  <a:moveTo>
                    <a:pt x="845" y="925"/>
                  </a:moveTo>
                  <a:cubicBezTo>
                    <a:pt x="869" y="849"/>
                    <a:pt x="880" y="775"/>
                    <a:pt x="882" y="699"/>
                  </a:cubicBezTo>
                  <a:cubicBezTo>
                    <a:pt x="812" y="699"/>
                    <a:pt x="743" y="699"/>
                    <a:pt x="674" y="699"/>
                  </a:cubicBezTo>
                  <a:cubicBezTo>
                    <a:pt x="674" y="770"/>
                    <a:pt x="674" y="840"/>
                    <a:pt x="674" y="909"/>
                  </a:cubicBezTo>
                  <a:cubicBezTo>
                    <a:pt x="732" y="915"/>
                    <a:pt x="788" y="920"/>
                    <a:pt x="845" y="925"/>
                  </a:cubicBezTo>
                  <a:close/>
                  <a:moveTo>
                    <a:pt x="613" y="699"/>
                  </a:moveTo>
                  <a:cubicBezTo>
                    <a:pt x="543" y="699"/>
                    <a:pt x="475" y="699"/>
                    <a:pt x="405" y="699"/>
                  </a:cubicBezTo>
                  <a:cubicBezTo>
                    <a:pt x="407" y="778"/>
                    <a:pt x="419" y="855"/>
                    <a:pt x="443" y="928"/>
                  </a:cubicBezTo>
                  <a:cubicBezTo>
                    <a:pt x="500" y="921"/>
                    <a:pt x="556" y="915"/>
                    <a:pt x="613" y="908"/>
                  </a:cubicBezTo>
                  <a:cubicBezTo>
                    <a:pt x="613" y="839"/>
                    <a:pt x="613" y="769"/>
                    <a:pt x="613" y="699"/>
                  </a:cubicBezTo>
                  <a:close/>
                  <a:moveTo>
                    <a:pt x="914" y="920"/>
                  </a:moveTo>
                  <a:cubicBezTo>
                    <a:pt x="927" y="923"/>
                    <a:pt x="942" y="927"/>
                    <a:pt x="957" y="930"/>
                  </a:cubicBezTo>
                  <a:cubicBezTo>
                    <a:pt x="959" y="931"/>
                    <a:pt x="962" y="930"/>
                    <a:pt x="965" y="929"/>
                  </a:cubicBezTo>
                  <a:cubicBezTo>
                    <a:pt x="1005" y="920"/>
                    <a:pt x="1045" y="911"/>
                    <a:pt x="1085" y="901"/>
                  </a:cubicBezTo>
                  <a:cubicBezTo>
                    <a:pt x="1088" y="900"/>
                    <a:pt x="1093" y="897"/>
                    <a:pt x="1094" y="893"/>
                  </a:cubicBezTo>
                  <a:cubicBezTo>
                    <a:pt x="1125" y="832"/>
                    <a:pt x="1142" y="768"/>
                    <a:pt x="1147" y="699"/>
                  </a:cubicBezTo>
                  <a:cubicBezTo>
                    <a:pt x="1078" y="699"/>
                    <a:pt x="1011" y="699"/>
                    <a:pt x="947" y="699"/>
                  </a:cubicBezTo>
                  <a:cubicBezTo>
                    <a:pt x="936" y="774"/>
                    <a:pt x="925" y="848"/>
                    <a:pt x="914" y="920"/>
                  </a:cubicBezTo>
                  <a:close/>
                  <a:moveTo>
                    <a:pt x="849" y="426"/>
                  </a:moveTo>
                  <a:cubicBezTo>
                    <a:pt x="790" y="433"/>
                    <a:pt x="732" y="440"/>
                    <a:pt x="674" y="446"/>
                  </a:cubicBezTo>
                  <a:cubicBezTo>
                    <a:pt x="674" y="510"/>
                    <a:pt x="674" y="573"/>
                    <a:pt x="674" y="637"/>
                  </a:cubicBezTo>
                  <a:cubicBezTo>
                    <a:pt x="744" y="637"/>
                    <a:pt x="813" y="637"/>
                    <a:pt x="882" y="637"/>
                  </a:cubicBezTo>
                  <a:cubicBezTo>
                    <a:pt x="883" y="581"/>
                    <a:pt x="865" y="467"/>
                    <a:pt x="849" y="426"/>
                  </a:cubicBezTo>
                  <a:close/>
                  <a:moveTo>
                    <a:pt x="437" y="425"/>
                  </a:moveTo>
                  <a:cubicBezTo>
                    <a:pt x="418" y="494"/>
                    <a:pt x="407" y="564"/>
                    <a:pt x="405" y="637"/>
                  </a:cubicBezTo>
                  <a:cubicBezTo>
                    <a:pt x="475" y="637"/>
                    <a:pt x="543" y="637"/>
                    <a:pt x="612" y="637"/>
                  </a:cubicBezTo>
                  <a:cubicBezTo>
                    <a:pt x="612" y="572"/>
                    <a:pt x="612" y="508"/>
                    <a:pt x="612" y="446"/>
                  </a:cubicBezTo>
                  <a:cubicBezTo>
                    <a:pt x="553" y="439"/>
                    <a:pt x="496" y="432"/>
                    <a:pt x="437" y="425"/>
                  </a:cubicBezTo>
                  <a:close/>
                  <a:moveTo>
                    <a:pt x="905" y="984"/>
                  </a:moveTo>
                  <a:cubicBezTo>
                    <a:pt x="878" y="984"/>
                    <a:pt x="851" y="982"/>
                    <a:pt x="824" y="984"/>
                  </a:cubicBezTo>
                  <a:cubicBezTo>
                    <a:pt x="786" y="988"/>
                    <a:pt x="757" y="1021"/>
                    <a:pt x="755" y="1059"/>
                  </a:cubicBezTo>
                  <a:cubicBezTo>
                    <a:pt x="752" y="1096"/>
                    <a:pt x="776" y="1134"/>
                    <a:pt x="812" y="1141"/>
                  </a:cubicBezTo>
                  <a:cubicBezTo>
                    <a:pt x="842" y="1147"/>
                    <a:pt x="874" y="1145"/>
                    <a:pt x="905" y="1146"/>
                  </a:cubicBezTo>
                  <a:cubicBezTo>
                    <a:pt x="905" y="1090"/>
                    <a:pt x="905" y="1037"/>
                    <a:pt x="905" y="984"/>
                  </a:cubicBezTo>
                  <a:close/>
                  <a:moveTo>
                    <a:pt x="831" y="368"/>
                  </a:moveTo>
                  <a:cubicBezTo>
                    <a:pt x="795" y="289"/>
                    <a:pt x="759" y="217"/>
                    <a:pt x="674" y="185"/>
                  </a:cubicBezTo>
                  <a:cubicBezTo>
                    <a:pt x="674" y="252"/>
                    <a:pt x="674" y="317"/>
                    <a:pt x="674" y="386"/>
                  </a:cubicBezTo>
                  <a:cubicBezTo>
                    <a:pt x="726" y="380"/>
                    <a:pt x="777" y="374"/>
                    <a:pt x="831" y="368"/>
                  </a:cubicBezTo>
                  <a:close/>
                  <a:moveTo>
                    <a:pt x="613" y="187"/>
                  </a:moveTo>
                  <a:cubicBezTo>
                    <a:pt x="555" y="199"/>
                    <a:pt x="471" y="298"/>
                    <a:pt x="460" y="368"/>
                  </a:cubicBezTo>
                  <a:cubicBezTo>
                    <a:pt x="510" y="374"/>
                    <a:pt x="561" y="380"/>
                    <a:pt x="613" y="386"/>
                  </a:cubicBezTo>
                  <a:cubicBezTo>
                    <a:pt x="613" y="317"/>
                    <a:pt x="613" y="253"/>
                    <a:pt x="613" y="187"/>
                  </a:cubicBezTo>
                  <a:close/>
                  <a:moveTo>
                    <a:pt x="1324" y="1065"/>
                  </a:moveTo>
                  <a:cubicBezTo>
                    <a:pt x="1324" y="999"/>
                    <a:pt x="1324" y="933"/>
                    <a:pt x="1324" y="867"/>
                  </a:cubicBezTo>
                  <a:cubicBezTo>
                    <a:pt x="1324" y="863"/>
                    <a:pt x="1325" y="859"/>
                    <a:pt x="1324" y="855"/>
                  </a:cubicBezTo>
                  <a:cubicBezTo>
                    <a:pt x="1324" y="839"/>
                    <a:pt x="1316" y="830"/>
                    <a:pt x="1303" y="830"/>
                  </a:cubicBezTo>
                  <a:cubicBezTo>
                    <a:pt x="1290" y="830"/>
                    <a:pt x="1282" y="840"/>
                    <a:pt x="1281" y="854"/>
                  </a:cubicBezTo>
                  <a:cubicBezTo>
                    <a:pt x="1281" y="857"/>
                    <a:pt x="1281" y="860"/>
                    <a:pt x="1281" y="863"/>
                  </a:cubicBezTo>
                  <a:cubicBezTo>
                    <a:pt x="1281" y="997"/>
                    <a:pt x="1281" y="1131"/>
                    <a:pt x="1281" y="1265"/>
                  </a:cubicBezTo>
                  <a:cubicBezTo>
                    <a:pt x="1281" y="1268"/>
                    <a:pt x="1281" y="1272"/>
                    <a:pt x="1282" y="1275"/>
                  </a:cubicBezTo>
                  <a:cubicBezTo>
                    <a:pt x="1282" y="1289"/>
                    <a:pt x="1290" y="1298"/>
                    <a:pt x="1303" y="1298"/>
                  </a:cubicBezTo>
                  <a:cubicBezTo>
                    <a:pt x="1315" y="1298"/>
                    <a:pt x="1324" y="1289"/>
                    <a:pt x="1324" y="1275"/>
                  </a:cubicBezTo>
                  <a:cubicBezTo>
                    <a:pt x="1325" y="1271"/>
                    <a:pt x="1324" y="1267"/>
                    <a:pt x="1324" y="1263"/>
                  </a:cubicBezTo>
                  <a:cubicBezTo>
                    <a:pt x="1324" y="1197"/>
                    <a:pt x="1324" y="1131"/>
                    <a:pt x="1324" y="1065"/>
                  </a:cubicBezTo>
                  <a:close/>
                  <a:moveTo>
                    <a:pt x="612" y="1150"/>
                  </a:moveTo>
                  <a:cubicBezTo>
                    <a:pt x="612" y="1089"/>
                    <a:pt x="612" y="1030"/>
                    <a:pt x="612" y="968"/>
                  </a:cubicBezTo>
                  <a:cubicBezTo>
                    <a:pt x="563" y="974"/>
                    <a:pt x="514" y="980"/>
                    <a:pt x="463" y="985"/>
                  </a:cubicBezTo>
                  <a:cubicBezTo>
                    <a:pt x="498" y="1057"/>
                    <a:pt x="534" y="1121"/>
                    <a:pt x="612" y="1150"/>
                  </a:cubicBezTo>
                  <a:close/>
                  <a:moveTo>
                    <a:pt x="788" y="186"/>
                  </a:moveTo>
                  <a:cubicBezTo>
                    <a:pt x="834" y="233"/>
                    <a:pt x="864" y="290"/>
                    <a:pt x="889" y="353"/>
                  </a:cubicBezTo>
                  <a:cubicBezTo>
                    <a:pt x="926" y="338"/>
                    <a:pt x="961" y="324"/>
                    <a:pt x="998" y="309"/>
                  </a:cubicBezTo>
                  <a:cubicBezTo>
                    <a:pt x="935" y="249"/>
                    <a:pt x="867" y="208"/>
                    <a:pt x="788" y="186"/>
                  </a:cubicBezTo>
                  <a:close/>
                  <a:moveTo>
                    <a:pt x="289" y="309"/>
                  </a:moveTo>
                  <a:cubicBezTo>
                    <a:pt x="327" y="324"/>
                    <a:pt x="362" y="338"/>
                    <a:pt x="398" y="352"/>
                  </a:cubicBezTo>
                  <a:cubicBezTo>
                    <a:pt x="423" y="290"/>
                    <a:pt x="453" y="234"/>
                    <a:pt x="498" y="186"/>
                  </a:cubicBezTo>
                  <a:cubicBezTo>
                    <a:pt x="419" y="209"/>
                    <a:pt x="351" y="249"/>
                    <a:pt x="289" y="309"/>
                  </a:cubicBezTo>
                  <a:close/>
                  <a:moveTo>
                    <a:pt x="302" y="1039"/>
                  </a:moveTo>
                  <a:cubicBezTo>
                    <a:pt x="362" y="1092"/>
                    <a:pt x="426" y="1129"/>
                    <a:pt x="499" y="1149"/>
                  </a:cubicBezTo>
                  <a:cubicBezTo>
                    <a:pt x="457" y="1107"/>
                    <a:pt x="429" y="1056"/>
                    <a:pt x="405" y="1000"/>
                  </a:cubicBezTo>
                  <a:cubicBezTo>
                    <a:pt x="371" y="1013"/>
                    <a:pt x="338" y="1025"/>
                    <a:pt x="302" y="1039"/>
                  </a:cubicBezTo>
                  <a:close/>
                  <a:moveTo>
                    <a:pt x="674" y="970"/>
                  </a:moveTo>
                  <a:cubicBezTo>
                    <a:pt x="674" y="1031"/>
                    <a:pt x="674" y="1089"/>
                    <a:pt x="674" y="1151"/>
                  </a:cubicBezTo>
                  <a:cubicBezTo>
                    <a:pt x="688" y="1144"/>
                    <a:pt x="700" y="1139"/>
                    <a:pt x="712" y="1133"/>
                  </a:cubicBezTo>
                  <a:cubicBezTo>
                    <a:pt x="684" y="1077"/>
                    <a:pt x="690" y="1025"/>
                    <a:pt x="726" y="974"/>
                  </a:cubicBezTo>
                  <a:cubicBezTo>
                    <a:pt x="708" y="972"/>
                    <a:pt x="692" y="971"/>
                    <a:pt x="674" y="970"/>
                  </a:cubicBezTo>
                  <a:close/>
                  <a:moveTo>
                    <a:pt x="890" y="1206"/>
                  </a:moveTo>
                  <a:cubicBezTo>
                    <a:pt x="895" y="1249"/>
                    <a:pt x="901" y="1290"/>
                    <a:pt x="906" y="1333"/>
                  </a:cubicBezTo>
                  <a:cubicBezTo>
                    <a:pt x="914" y="1331"/>
                    <a:pt x="919" y="1330"/>
                    <a:pt x="925" y="1329"/>
                  </a:cubicBezTo>
                  <a:cubicBezTo>
                    <a:pt x="920" y="1286"/>
                    <a:pt x="915" y="1246"/>
                    <a:pt x="910" y="1206"/>
                  </a:cubicBezTo>
                  <a:cubicBezTo>
                    <a:pt x="902" y="1206"/>
                    <a:pt x="897" y="1206"/>
                    <a:pt x="890" y="1206"/>
                  </a:cubicBezTo>
                  <a:close/>
                  <a:moveTo>
                    <a:pt x="1385" y="1086"/>
                  </a:moveTo>
                  <a:cubicBezTo>
                    <a:pt x="1402" y="1073"/>
                    <a:pt x="1401" y="1054"/>
                    <a:pt x="1385" y="1043"/>
                  </a:cubicBezTo>
                  <a:cubicBezTo>
                    <a:pt x="1385" y="1057"/>
                    <a:pt x="1385" y="1071"/>
                    <a:pt x="1385" y="108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7" name="Freeform 117">
              <a:extLst>
                <a:ext uri="{FF2B5EF4-FFF2-40B4-BE49-F238E27FC236}">
                  <a16:creationId xmlns:a16="http://schemas.microsoft.com/office/drawing/2014/main" id="{42609B60-07E8-72FD-53CC-89EFF21E24DD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25" y="4365625"/>
              <a:ext cx="39688" cy="33338"/>
            </a:xfrm>
            <a:custGeom>
              <a:avLst/>
              <a:gdLst>
                <a:gd name="T0" fmla="*/ 134 w 134"/>
                <a:gd name="T1" fmla="*/ 72 h 111"/>
                <a:gd name="T2" fmla="*/ 89 w 134"/>
                <a:gd name="T3" fmla="*/ 100 h 111"/>
                <a:gd name="T4" fmla="*/ 17 w 134"/>
                <a:gd name="T5" fmla="*/ 59 h 111"/>
                <a:gd name="T6" fmla="*/ 7 w 134"/>
                <a:gd name="T7" fmla="*/ 20 h 111"/>
                <a:gd name="T8" fmla="*/ 46 w 134"/>
                <a:gd name="T9" fmla="*/ 8 h 111"/>
                <a:gd name="T10" fmla="*/ 118 w 134"/>
                <a:gd name="T11" fmla="*/ 50 h 111"/>
                <a:gd name="T12" fmla="*/ 134 w 134"/>
                <a:gd name="T13" fmla="*/ 72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11">
                  <a:moveTo>
                    <a:pt x="134" y="72"/>
                  </a:moveTo>
                  <a:cubicBezTo>
                    <a:pt x="131" y="96"/>
                    <a:pt x="109" y="111"/>
                    <a:pt x="89" y="100"/>
                  </a:cubicBezTo>
                  <a:cubicBezTo>
                    <a:pt x="64" y="88"/>
                    <a:pt x="40" y="73"/>
                    <a:pt x="17" y="59"/>
                  </a:cubicBezTo>
                  <a:cubicBezTo>
                    <a:pt x="3" y="50"/>
                    <a:pt x="0" y="34"/>
                    <a:pt x="7" y="20"/>
                  </a:cubicBezTo>
                  <a:cubicBezTo>
                    <a:pt x="15" y="7"/>
                    <a:pt x="32" y="0"/>
                    <a:pt x="46" y="8"/>
                  </a:cubicBezTo>
                  <a:cubicBezTo>
                    <a:pt x="71" y="21"/>
                    <a:pt x="95" y="35"/>
                    <a:pt x="118" y="50"/>
                  </a:cubicBezTo>
                  <a:cubicBezTo>
                    <a:pt x="125" y="54"/>
                    <a:pt x="129" y="64"/>
                    <a:pt x="134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8" name="Freeform 118">
              <a:extLst>
                <a:ext uri="{FF2B5EF4-FFF2-40B4-BE49-F238E27FC236}">
                  <a16:creationId xmlns:a16="http://schemas.microsoft.com/office/drawing/2014/main" id="{0C69DB28-E677-EF41-B27D-89A815C192EB}"/>
                </a:ext>
              </a:extLst>
            </p:cNvPr>
            <p:cNvSpPr>
              <a:spLocks/>
            </p:cNvSpPr>
            <p:nvPr/>
          </p:nvSpPr>
          <p:spPr bwMode="auto">
            <a:xfrm>
              <a:off x="8759825" y="4286250"/>
              <a:ext cx="39688" cy="31750"/>
            </a:xfrm>
            <a:custGeom>
              <a:avLst/>
              <a:gdLst>
                <a:gd name="T0" fmla="*/ 134 w 134"/>
                <a:gd name="T1" fmla="*/ 40 h 111"/>
                <a:gd name="T2" fmla="*/ 116 w 134"/>
                <a:gd name="T3" fmla="*/ 63 h 111"/>
                <a:gd name="T4" fmla="*/ 49 w 134"/>
                <a:gd name="T5" fmla="*/ 102 h 111"/>
                <a:gd name="T6" fmla="*/ 7 w 134"/>
                <a:gd name="T7" fmla="*/ 91 h 111"/>
                <a:gd name="T8" fmla="*/ 19 w 134"/>
                <a:gd name="T9" fmla="*/ 51 h 111"/>
                <a:gd name="T10" fmla="*/ 86 w 134"/>
                <a:gd name="T11" fmla="*/ 12 h 111"/>
                <a:gd name="T12" fmla="*/ 134 w 134"/>
                <a:gd name="T13" fmla="*/ 4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4" h="111">
                  <a:moveTo>
                    <a:pt x="134" y="40"/>
                  </a:moveTo>
                  <a:cubicBezTo>
                    <a:pt x="128" y="48"/>
                    <a:pt x="124" y="58"/>
                    <a:pt x="116" y="63"/>
                  </a:cubicBezTo>
                  <a:cubicBezTo>
                    <a:pt x="94" y="77"/>
                    <a:pt x="72" y="90"/>
                    <a:pt x="49" y="102"/>
                  </a:cubicBezTo>
                  <a:cubicBezTo>
                    <a:pt x="33" y="111"/>
                    <a:pt x="15" y="105"/>
                    <a:pt x="7" y="91"/>
                  </a:cubicBezTo>
                  <a:cubicBezTo>
                    <a:pt x="0" y="77"/>
                    <a:pt x="4" y="60"/>
                    <a:pt x="19" y="51"/>
                  </a:cubicBezTo>
                  <a:cubicBezTo>
                    <a:pt x="41" y="37"/>
                    <a:pt x="63" y="24"/>
                    <a:pt x="86" y="12"/>
                  </a:cubicBezTo>
                  <a:cubicBezTo>
                    <a:pt x="108" y="0"/>
                    <a:pt x="131" y="14"/>
                    <a:pt x="134" y="4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19" name="Group 718">
            <a:extLst>
              <a:ext uri="{FF2B5EF4-FFF2-40B4-BE49-F238E27FC236}">
                <a16:creationId xmlns:a16="http://schemas.microsoft.com/office/drawing/2014/main" id="{4D3298EF-59AB-AB85-DB18-FCA7C3803EEC}"/>
              </a:ext>
            </a:extLst>
          </p:cNvPr>
          <p:cNvGrpSpPr/>
          <p:nvPr/>
        </p:nvGrpSpPr>
        <p:grpSpPr>
          <a:xfrm>
            <a:off x="8712125" y="4325448"/>
            <a:ext cx="425451" cy="455613"/>
            <a:chOff x="2057400" y="2114550"/>
            <a:chExt cx="425450" cy="455613"/>
          </a:xfrm>
          <a:solidFill>
            <a:srgbClr val="43266B"/>
          </a:solidFill>
        </p:grpSpPr>
        <p:sp>
          <p:nvSpPr>
            <p:cNvPr id="720" name="Freeform 5">
              <a:extLst>
                <a:ext uri="{FF2B5EF4-FFF2-40B4-BE49-F238E27FC236}">
                  <a16:creationId xmlns:a16="http://schemas.microsoft.com/office/drawing/2014/main" id="{74CD85F6-DF0C-F54F-04FD-158939757CC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117725" y="2114550"/>
              <a:ext cx="303213" cy="455613"/>
            </a:xfrm>
            <a:custGeom>
              <a:avLst/>
              <a:gdLst>
                <a:gd name="T0" fmla="*/ 1307 w 1359"/>
                <a:gd name="T1" fmla="*/ 415 h 2045"/>
                <a:gd name="T2" fmla="*/ 1296 w 1359"/>
                <a:gd name="T3" fmla="*/ 599 h 2045"/>
                <a:gd name="T4" fmla="*/ 116 w 1359"/>
                <a:gd name="T5" fmla="*/ 455 h 2045"/>
                <a:gd name="T6" fmla="*/ 532 w 1359"/>
                <a:gd name="T7" fmla="*/ 1008 h 2045"/>
                <a:gd name="T8" fmla="*/ 457 w 1359"/>
                <a:gd name="T9" fmla="*/ 811 h 2045"/>
                <a:gd name="T10" fmla="*/ 415 w 1359"/>
                <a:gd name="T11" fmla="*/ 495 h 2045"/>
                <a:gd name="T12" fmla="*/ 966 w 1359"/>
                <a:gd name="T13" fmla="*/ 637 h 2045"/>
                <a:gd name="T14" fmla="*/ 895 w 1359"/>
                <a:gd name="T15" fmla="*/ 831 h 2045"/>
                <a:gd name="T16" fmla="*/ 838 w 1359"/>
                <a:gd name="T17" fmla="*/ 1007 h 2045"/>
                <a:gd name="T18" fmla="*/ 1283 w 1359"/>
                <a:gd name="T19" fmla="*/ 811 h 2045"/>
                <a:gd name="T20" fmla="*/ 1355 w 1359"/>
                <a:gd name="T21" fmla="*/ 747 h 2045"/>
                <a:gd name="T22" fmla="*/ 1045 w 1359"/>
                <a:gd name="T23" fmla="*/ 1326 h 2045"/>
                <a:gd name="T24" fmla="*/ 1105 w 1359"/>
                <a:gd name="T25" fmla="*/ 1521 h 2045"/>
                <a:gd name="T26" fmla="*/ 1099 w 1359"/>
                <a:gd name="T27" fmla="*/ 1724 h 2045"/>
                <a:gd name="T28" fmla="*/ 1000 w 1359"/>
                <a:gd name="T29" fmla="*/ 1832 h 2045"/>
                <a:gd name="T30" fmla="*/ 789 w 1359"/>
                <a:gd name="T31" fmla="*/ 1918 h 2045"/>
                <a:gd name="T32" fmla="*/ 601 w 1359"/>
                <a:gd name="T33" fmla="*/ 2002 h 2045"/>
                <a:gd name="T34" fmla="*/ 454 w 1359"/>
                <a:gd name="T35" fmla="*/ 1917 h 2045"/>
                <a:gd name="T36" fmla="*/ 346 w 1359"/>
                <a:gd name="T37" fmla="*/ 1776 h 2045"/>
                <a:gd name="T38" fmla="*/ 280 w 1359"/>
                <a:gd name="T39" fmla="*/ 1595 h 2045"/>
                <a:gd name="T40" fmla="*/ 330 w 1359"/>
                <a:gd name="T41" fmla="*/ 1412 h 2045"/>
                <a:gd name="T42" fmla="*/ 69 w 1359"/>
                <a:gd name="T43" fmla="*/ 940 h 2045"/>
                <a:gd name="T44" fmla="*/ 618 w 1359"/>
                <a:gd name="T45" fmla="*/ 4 h 2045"/>
                <a:gd name="T46" fmla="*/ 1062 w 1359"/>
                <a:gd name="T47" fmla="*/ 1159 h 2045"/>
                <a:gd name="T48" fmla="*/ 854 w 1359"/>
                <a:gd name="T49" fmla="*/ 1094 h 2045"/>
                <a:gd name="T50" fmla="*/ 744 w 1359"/>
                <a:gd name="T51" fmla="*/ 1120 h 2045"/>
                <a:gd name="T52" fmla="*/ 612 w 1359"/>
                <a:gd name="T53" fmla="*/ 984 h 2045"/>
                <a:gd name="T54" fmla="*/ 642 w 1359"/>
                <a:gd name="T55" fmla="*/ 1167 h 2045"/>
                <a:gd name="T56" fmla="*/ 505 w 1359"/>
                <a:gd name="T57" fmla="*/ 1088 h 2045"/>
                <a:gd name="T58" fmla="*/ 317 w 1359"/>
                <a:gd name="T59" fmla="*/ 1164 h 2045"/>
                <a:gd name="T60" fmla="*/ 985 w 1359"/>
                <a:gd name="T61" fmla="*/ 1433 h 2045"/>
                <a:gd name="T62" fmla="*/ 788 w 1359"/>
                <a:gd name="T63" fmla="*/ 575 h 2045"/>
                <a:gd name="T64" fmla="*/ 527 w 1359"/>
                <a:gd name="T65" fmla="*/ 782 h 2045"/>
                <a:gd name="T66" fmla="*/ 841 w 1359"/>
                <a:gd name="T67" fmla="*/ 639 h 2045"/>
                <a:gd name="T68" fmla="*/ 464 w 1359"/>
                <a:gd name="T69" fmla="*/ 618 h 2045"/>
                <a:gd name="T70" fmla="*/ 766 w 1359"/>
                <a:gd name="T71" fmla="*/ 518 h 2045"/>
                <a:gd name="T72" fmla="*/ 789 w 1359"/>
                <a:gd name="T73" fmla="*/ 377 h 2045"/>
                <a:gd name="T74" fmla="*/ 686 w 1359"/>
                <a:gd name="T75" fmla="*/ 1576 h 2045"/>
                <a:gd name="T76" fmla="*/ 1040 w 1359"/>
                <a:gd name="T77" fmla="*/ 1565 h 2045"/>
                <a:gd name="T78" fmla="*/ 373 w 1359"/>
                <a:gd name="T79" fmla="*/ 1494 h 2045"/>
                <a:gd name="T80" fmla="*/ 686 w 1359"/>
                <a:gd name="T81" fmla="*/ 1576 h 2045"/>
                <a:gd name="T82" fmla="*/ 1045 w 1359"/>
                <a:gd name="T83" fmla="*/ 1686 h 2045"/>
                <a:gd name="T84" fmla="*/ 360 w 1359"/>
                <a:gd name="T85" fmla="*/ 1636 h 2045"/>
                <a:gd name="T86" fmla="*/ 362 w 1359"/>
                <a:gd name="T87" fmla="*/ 1717 h 2045"/>
                <a:gd name="T88" fmla="*/ 467 w 1359"/>
                <a:gd name="T89" fmla="*/ 1777 h 2045"/>
                <a:gd name="T90" fmla="*/ 472 w 1359"/>
                <a:gd name="T91" fmla="*/ 1858 h 2045"/>
                <a:gd name="T92" fmla="*/ 940 w 1359"/>
                <a:gd name="T93" fmla="*/ 1831 h 2045"/>
                <a:gd name="T94" fmla="*/ 689 w 1359"/>
                <a:gd name="T95" fmla="*/ 1777 h 2045"/>
                <a:gd name="T96" fmla="*/ 727 w 1359"/>
                <a:gd name="T97" fmla="*/ 1923 h 2045"/>
                <a:gd name="T98" fmla="*/ 902 w 1359"/>
                <a:gd name="T99" fmla="*/ 749 h 2045"/>
                <a:gd name="T100" fmla="*/ 902 w 1359"/>
                <a:gd name="T101" fmla="*/ 749 h 2045"/>
                <a:gd name="T102" fmla="*/ 466 w 1359"/>
                <a:gd name="T103" fmla="*/ 748 h 2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359" h="2045">
                  <a:moveTo>
                    <a:pt x="729" y="0"/>
                  </a:moveTo>
                  <a:cubicBezTo>
                    <a:pt x="753" y="3"/>
                    <a:pt x="778" y="6"/>
                    <a:pt x="802" y="11"/>
                  </a:cubicBezTo>
                  <a:cubicBezTo>
                    <a:pt x="1041" y="57"/>
                    <a:pt x="1210" y="192"/>
                    <a:pt x="1307" y="415"/>
                  </a:cubicBezTo>
                  <a:cubicBezTo>
                    <a:pt x="1331" y="470"/>
                    <a:pt x="1340" y="531"/>
                    <a:pt x="1354" y="589"/>
                  </a:cubicBezTo>
                  <a:cubicBezTo>
                    <a:pt x="1359" y="608"/>
                    <a:pt x="1346" y="624"/>
                    <a:pt x="1329" y="626"/>
                  </a:cubicBezTo>
                  <a:cubicBezTo>
                    <a:pt x="1313" y="629"/>
                    <a:pt x="1299" y="618"/>
                    <a:pt x="1296" y="599"/>
                  </a:cubicBezTo>
                  <a:cubicBezTo>
                    <a:pt x="1286" y="535"/>
                    <a:pt x="1270" y="472"/>
                    <a:pt x="1241" y="413"/>
                  </a:cubicBezTo>
                  <a:cubicBezTo>
                    <a:pt x="1145" y="222"/>
                    <a:pt x="993" y="104"/>
                    <a:pt x="783" y="69"/>
                  </a:cubicBezTo>
                  <a:cubicBezTo>
                    <a:pt x="498" y="21"/>
                    <a:pt x="214" y="184"/>
                    <a:pt x="116" y="455"/>
                  </a:cubicBezTo>
                  <a:cubicBezTo>
                    <a:pt x="26" y="702"/>
                    <a:pt x="78" y="922"/>
                    <a:pt x="259" y="1111"/>
                  </a:cubicBezTo>
                  <a:cubicBezTo>
                    <a:pt x="260" y="1113"/>
                    <a:pt x="262" y="1114"/>
                    <a:pt x="262" y="1113"/>
                  </a:cubicBezTo>
                  <a:cubicBezTo>
                    <a:pt x="353" y="1078"/>
                    <a:pt x="443" y="1043"/>
                    <a:pt x="532" y="1008"/>
                  </a:cubicBezTo>
                  <a:cubicBezTo>
                    <a:pt x="554" y="1000"/>
                    <a:pt x="562" y="961"/>
                    <a:pt x="544" y="945"/>
                  </a:cubicBezTo>
                  <a:cubicBezTo>
                    <a:pt x="508" y="913"/>
                    <a:pt x="485" y="874"/>
                    <a:pt x="473" y="828"/>
                  </a:cubicBezTo>
                  <a:cubicBezTo>
                    <a:pt x="471" y="821"/>
                    <a:pt x="463" y="813"/>
                    <a:pt x="457" y="811"/>
                  </a:cubicBezTo>
                  <a:cubicBezTo>
                    <a:pt x="387" y="786"/>
                    <a:pt x="363" y="726"/>
                    <a:pt x="398" y="660"/>
                  </a:cubicBezTo>
                  <a:cubicBezTo>
                    <a:pt x="402" y="654"/>
                    <a:pt x="402" y="645"/>
                    <a:pt x="403" y="637"/>
                  </a:cubicBezTo>
                  <a:cubicBezTo>
                    <a:pt x="406" y="590"/>
                    <a:pt x="404" y="541"/>
                    <a:pt x="415" y="495"/>
                  </a:cubicBezTo>
                  <a:cubicBezTo>
                    <a:pt x="445" y="374"/>
                    <a:pt x="564" y="280"/>
                    <a:pt x="709" y="291"/>
                  </a:cubicBezTo>
                  <a:cubicBezTo>
                    <a:pt x="831" y="299"/>
                    <a:pt x="943" y="399"/>
                    <a:pt x="961" y="523"/>
                  </a:cubicBezTo>
                  <a:cubicBezTo>
                    <a:pt x="966" y="561"/>
                    <a:pt x="964" y="599"/>
                    <a:pt x="966" y="637"/>
                  </a:cubicBezTo>
                  <a:cubicBezTo>
                    <a:pt x="966" y="644"/>
                    <a:pt x="967" y="653"/>
                    <a:pt x="971" y="659"/>
                  </a:cubicBezTo>
                  <a:cubicBezTo>
                    <a:pt x="1010" y="715"/>
                    <a:pt x="981" y="787"/>
                    <a:pt x="914" y="810"/>
                  </a:cubicBezTo>
                  <a:cubicBezTo>
                    <a:pt x="903" y="814"/>
                    <a:pt x="897" y="819"/>
                    <a:pt x="895" y="831"/>
                  </a:cubicBezTo>
                  <a:cubicBezTo>
                    <a:pt x="885" y="873"/>
                    <a:pt x="864" y="908"/>
                    <a:pt x="833" y="937"/>
                  </a:cubicBezTo>
                  <a:cubicBezTo>
                    <a:pt x="823" y="946"/>
                    <a:pt x="816" y="990"/>
                    <a:pt x="823" y="999"/>
                  </a:cubicBezTo>
                  <a:cubicBezTo>
                    <a:pt x="826" y="1003"/>
                    <a:pt x="833" y="1005"/>
                    <a:pt x="838" y="1007"/>
                  </a:cubicBezTo>
                  <a:cubicBezTo>
                    <a:pt x="913" y="1036"/>
                    <a:pt x="988" y="1065"/>
                    <a:pt x="1063" y="1094"/>
                  </a:cubicBezTo>
                  <a:cubicBezTo>
                    <a:pt x="1079" y="1100"/>
                    <a:pt x="1094" y="1108"/>
                    <a:pt x="1111" y="1115"/>
                  </a:cubicBezTo>
                  <a:cubicBezTo>
                    <a:pt x="1198" y="1031"/>
                    <a:pt x="1256" y="930"/>
                    <a:pt x="1283" y="811"/>
                  </a:cubicBezTo>
                  <a:cubicBezTo>
                    <a:pt x="1289" y="787"/>
                    <a:pt x="1292" y="763"/>
                    <a:pt x="1296" y="739"/>
                  </a:cubicBezTo>
                  <a:cubicBezTo>
                    <a:pt x="1300" y="717"/>
                    <a:pt x="1313" y="705"/>
                    <a:pt x="1330" y="707"/>
                  </a:cubicBezTo>
                  <a:cubicBezTo>
                    <a:pt x="1348" y="709"/>
                    <a:pt x="1358" y="725"/>
                    <a:pt x="1355" y="747"/>
                  </a:cubicBezTo>
                  <a:cubicBezTo>
                    <a:pt x="1335" y="912"/>
                    <a:pt x="1266" y="1052"/>
                    <a:pt x="1144" y="1165"/>
                  </a:cubicBezTo>
                  <a:cubicBezTo>
                    <a:pt x="1125" y="1184"/>
                    <a:pt x="1105" y="1202"/>
                    <a:pt x="1087" y="1221"/>
                  </a:cubicBezTo>
                  <a:cubicBezTo>
                    <a:pt x="1059" y="1250"/>
                    <a:pt x="1046" y="1286"/>
                    <a:pt x="1045" y="1326"/>
                  </a:cubicBezTo>
                  <a:cubicBezTo>
                    <a:pt x="1043" y="1358"/>
                    <a:pt x="1043" y="1391"/>
                    <a:pt x="1044" y="1424"/>
                  </a:cubicBezTo>
                  <a:cubicBezTo>
                    <a:pt x="1044" y="1430"/>
                    <a:pt x="1050" y="1438"/>
                    <a:pt x="1055" y="1441"/>
                  </a:cubicBezTo>
                  <a:cubicBezTo>
                    <a:pt x="1088" y="1458"/>
                    <a:pt x="1105" y="1484"/>
                    <a:pt x="1105" y="1521"/>
                  </a:cubicBezTo>
                  <a:cubicBezTo>
                    <a:pt x="1105" y="1548"/>
                    <a:pt x="1108" y="1577"/>
                    <a:pt x="1090" y="1602"/>
                  </a:cubicBezTo>
                  <a:cubicBezTo>
                    <a:pt x="1088" y="1604"/>
                    <a:pt x="1091" y="1611"/>
                    <a:pt x="1093" y="1616"/>
                  </a:cubicBezTo>
                  <a:cubicBezTo>
                    <a:pt x="1111" y="1651"/>
                    <a:pt x="1110" y="1689"/>
                    <a:pt x="1099" y="1724"/>
                  </a:cubicBezTo>
                  <a:cubicBezTo>
                    <a:pt x="1089" y="1757"/>
                    <a:pt x="1062" y="1774"/>
                    <a:pt x="1028" y="1776"/>
                  </a:cubicBezTo>
                  <a:cubicBezTo>
                    <a:pt x="1018" y="1777"/>
                    <a:pt x="1008" y="1776"/>
                    <a:pt x="1000" y="1776"/>
                  </a:cubicBezTo>
                  <a:cubicBezTo>
                    <a:pt x="1000" y="1796"/>
                    <a:pt x="1000" y="1814"/>
                    <a:pt x="1000" y="1832"/>
                  </a:cubicBezTo>
                  <a:cubicBezTo>
                    <a:pt x="998" y="1884"/>
                    <a:pt x="966" y="1916"/>
                    <a:pt x="914" y="1918"/>
                  </a:cubicBezTo>
                  <a:cubicBezTo>
                    <a:pt x="880" y="1919"/>
                    <a:pt x="845" y="1918"/>
                    <a:pt x="810" y="1918"/>
                  </a:cubicBezTo>
                  <a:cubicBezTo>
                    <a:pt x="804" y="1918"/>
                    <a:pt x="797" y="1918"/>
                    <a:pt x="789" y="1918"/>
                  </a:cubicBezTo>
                  <a:cubicBezTo>
                    <a:pt x="788" y="1959"/>
                    <a:pt x="789" y="2000"/>
                    <a:pt x="751" y="2027"/>
                  </a:cubicBezTo>
                  <a:cubicBezTo>
                    <a:pt x="726" y="2045"/>
                    <a:pt x="698" y="2045"/>
                    <a:pt x="669" y="2044"/>
                  </a:cubicBezTo>
                  <a:cubicBezTo>
                    <a:pt x="639" y="2042"/>
                    <a:pt x="613" y="2029"/>
                    <a:pt x="601" y="2002"/>
                  </a:cubicBezTo>
                  <a:cubicBezTo>
                    <a:pt x="590" y="1977"/>
                    <a:pt x="587" y="1949"/>
                    <a:pt x="579" y="1918"/>
                  </a:cubicBezTo>
                  <a:cubicBezTo>
                    <a:pt x="564" y="1918"/>
                    <a:pt x="544" y="1918"/>
                    <a:pt x="524" y="1918"/>
                  </a:cubicBezTo>
                  <a:cubicBezTo>
                    <a:pt x="500" y="1918"/>
                    <a:pt x="477" y="1919"/>
                    <a:pt x="454" y="1917"/>
                  </a:cubicBezTo>
                  <a:cubicBezTo>
                    <a:pt x="406" y="1914"/>
                    <a:pt x="376" y="1882"/>
                    <a:pt x="374" y="1834"/>
                  </a:cubicBezTo>
                  <a:cubicBezTo>
                    <a:pt x="374" y="1816"/>
                    <a:pt x="374" y="1797"/>
                    <a:pt x="374" y="1776"/>
                  </a:cubicBezTo>
                  <a:cubicBezTo>
                    <a:pt x="366" y="1776"/>
                    <a:pt x="356" y="1777"/>
                    <a:pt x="346" y="1776"/>
                  </a:cubicBezTo>
                  <a:cubicBezTo>
                    <a:pt x="305" y="1774"/>
                    <a:pt x="272" y="1743"/>
                    <a:pt x="270" y="1701"/>
                  </a:cubicBezTo>
                  <a:cubicBezTo>
                    <a:pt x="268" y="1671"/>
                    <a:pt x="264" y="1639"/>
                    <a:pt x="283" y="1610"/>
                  </a:cubicBezTo>
                  <a:cubicBezTo>
                    <a:pt x="285" y="1607"/>
                    <a:pt x="282" y="1600"/>
                    <a:pt x="280" y="1595"/>
                  </a:cubicBezTo>
                  <a:cubicBezTo>
                    <a:pt x="263" y="1558"/>
                    <a:pt x="263" y="1519"/>
                    <a:pt x="277" y="1483"/>
                  </a:cubicBezTo>
                  <a:cubicBezTo>
                    <a:pt x="283" y="1468"/>
                    <a:pt x="297" y="1453"/>
                    <a:pt x="312" y="1446"/>
                  </a:cubicBezTo>
                  <a:cubicBezTo>
                    <a:pt x="328" y="1438"/>
                    <a:pt x="331" y="1428"/>
                    <a:pt x="330" y="1412"/>
                  </a:cubicBezTo>
                  <a:cubicBezTo>
                    <a:pt x="329" y="1393"/>
                    <a:pt x="329" y="1374"/>
                    <a:pt x="330" y="1354"/>
                  </a:cubicBezTo>
                  <a:cubicBezTo>
                    <a:pt x="333" y="1286"/>
                    <a:pt x="307" y="1231"/>
                    <a:pt x="254" y="1187"/>
                  </a:cubicBezTo>
                  <a:cubicBezTo>
                    <a:pt x="172" y="1120"/>
                    <a:pt x="111" y="1037"/>
                    <a:pt x="69" y="940"/>
                  </a:cubicBezTo>
                  <a:cubicBezTo>
                    <a:pt x="17" y="818"/>
                    <a:pt x="0" y="691"/>
                    <a:pt x="25" y="560"/>
                  </a:cubicBezTo>
                  <a:cubicBezTo>
                    <a:pt x="71" y="315"/>
                    <a:pt x="213" y="145"/>
                    <a:pt x="441" y="48"/>
                  </a:cubicBezTo>
                  <a:cubicBezTo>
                    <a:pt x="497" y="23"/>
                    <a:pt x="557" y="10"/>
                    <a:pt x="618" y="4"/>
                  </a:cubicBezTo>
                  <a:cubicBezTo>
                    <a:pt x="625" y="3"/>
                    <a:pt x="631" y="1"/>
                    <a:pt x="637" y="0"/>
                  </a:cubicBezTo>
                  <a:cubicBezTo>
                    <a:pt x="668" y="0"/>
                    <a:pt x="698" y="0"/>
                    <a:pt x="729" y="0"/>
                  </a:cubicBezTo>
                  <a:close/>
                  <a:moveTo>
                    <a:pt x="1062" y="1159"/>
                  </a:moveTo>
                  <a:cubicBezTo>
                    <a:pt x="1055" y="1156"/>
                    <a:pt x="1050" y="1153"/>
                    <a:pt x="1044" y="1151"/>
                  </a:cubicBezTo>
                  <a:cubicBezTo>
                    <a:pt x="990" y="1130"/>
                    <a:pt x="935" y="1109"/>
                    <a:pt x="881" y="1087"/>
                  </a:cubicBezTo>
                  <a:cubicBezTo>
                    <a:pt x="869" y="1083"/>
                    <a:pt x="862" y="1085"/>
                    <a:pt x="854" y="1094"/>
                  </a:cubicBezTo>
                  <a:cubicBezTo>
                    <a:pt x="830" y="1120"/>
                    <a:pt x="806" y="1145"/>
                    <a:pt x="779" y="1169"/>
                  </a:cubicBezTo>
                  <a:cubicBezTo>
                    <a:pt x="763" y="1183"/>
                    <a:pt x="745" y="1181"/>
                    <a:pt x="734" y="1167"/>
                  </a:cubicBezTo>
                  <a:cubicBezTo>
                    <a:pt x="722" y="1152"/>
                    <a:pt x="727" y="1136"/>
                    <a:pt x="744" y="1120"/>
                  </a:cubicBezTo>
                  <a:cubicBezTo>
                    <a:pt x="766" y="1102"/>
                    <a:pt x="785" y="1081"/>
                    <a:pt x="808" y="1059"/>
                  </a:cubicBezTo>
                  <a:cubicBezTo>
                    <a:pt x="766" y="1047"/>
                    <a:pt x="760" y="1017"/>
                    <a:pt x="761" y="982"/>
                  </a:cubicBezTo>
                  <a:cubicBezTo>
                    <a:pt x="711" y="1000"/>
                    <a:pt x="662" y="997"/>
                    <a:pt x="612" y="984"/>
                  </a:cubicBezTo>
                  <a:cubicBezTo>
                    <a:pt x="613" y="1022"/>
                    <a:pt x="604" y="1050"/>
                    <a:pt x="562" y="1060"/>
                  </a:cubicBezTo>
                  <a:cubicBezTo>
                    <a:pt x="587" y="1084"/>
                    <a:pt x="609" y="1105"/>
                    <a:pt x="631" y="1125"/>
                  </a:cubicBezTo>
                  <a:cubicBezTo>
                    <a:pt x="646" y="1138"/>
                    <a:pt x="650" y="1153"/>
                    <a:pt x="642" y="1167"/>
                  </a:cubicBezTo>
                  <a:cubicBezTo>
                    <a:pt x="632" y="1182"/>
                    <a:pt x="615" y="1186"/>
                    <a:pt x="599" y="1174"/>
                  </a:cubicBezTo>
                  <a:cubicBezTo>
                    <a:pt x="580" y="1161"/>
                    <a:pt x="563" y="1144"/>
                    <a:pt x="546" y="1128"/>
                  </a:cubicBezTo>
                  <a:cubicBezTo>
                    <a:pt x="532" y="1115"/>
                    <a:pt x="521" y="1091"/>
                    <a:pt x="505" y="1088"/>
                  </a:cubicBezTo>
                  <a:cubicBezTo>
                    <a:pt x="488" y="1084"/>
                    <a:pt x="467" y="1098"/>
                    <a:pt x="447" y="1105"/>
                  </a:cubicBezTo>
                  <a:cubicBezTo>
                    <a:pt x="403" y="1122"/>
                    <a:pt x="359" y="1140"/>
                    <a:pt x="314" y="1157"/>
                  </a:cubicBezTo>
                  <a:cubicBezTo>
                    <a:pt x="315" y="1161"/>
                    <a:pt x="316" y="1163"/>
                    <a:pt x="317" y="1164"/>
                  </a:cubicBezTo>
                  <a:cubicBezTo>
                    <a:pt x="370" y="1217"/>
                    <a:pt x="392" y="1281"/>
                    <a:pt x="390" y="1355"/>
                  </a:cubicBezTo>
                  <a:cubicBezTo>
                    <a:pt x="389" y="1381"/>
                    <a:pt x="390" y="1407"/>
                    <a:pt x="390" y="1433"/>
                  </a:cubicBezTo>
                  <a:cubicBezTo>
                    <a:pt x="589" y="1433"/>
                    <a:pt x="785" y="1433"/>
                    <a:pt x="985" y="1433"/>
                  </a:cubicBezTo>
                  <a:cubicBezTo>
                    <a:pt x="980" y="1333"/>
                    <a:pt x="978" y="1234"/>
                    <a:pt x="1062" y="1159"/>
                  </a:cubicBezTo>
                  <a:close/>
                  <a:moveTo>
                    <a:pt x="795" y="573"/>
                  </a:moveTo>
                  <a:cubicBezTo>
                    <a:pt x="791" y="574"/>
                    <a:pt x="789" y="574"/>
                    <a:pt x="788" y="575"/>
                  </a:cubicBezTo>
                  <a:cubicBezTo>
                    <a:pt x="712" y="620"/>
                    <a:pt x="629" y="645"/>
                    <a:pt x="540" y="644"/>
                  </a:cubicBezTo>
                  <a:cubicBezTo>
                    <a:pt x="529" y="644"/>
                    <a:pt x="526" y="648"/>
                    <a:pt x="527" y="658"/>
                  </a:cubicBezTo>
                  <a:cubicBezTo>
                    <a:pt x="527" y="699"/>
                    <a:pt x="525" y="741"/>
                    <a:pt x="527" y="782"/>
                  </a:cubicBezTo>
                  <a:cubicBezTo>
                    <a:pt x="532" y="875"/>
                    <a:pt x="601" y="937"/>
                    <a:pt x="691" y="935"/>
                  </a:cubicBezTo>
                  <a:cubicBezTo>
                    <a:pt x="770" y="934"/>
                    <a:pt x="845" y="868"/>
                    <a:pt x="842" y="772"/>
                  </a:cubicBezTo>
                  <a:cubicBezTo>
                    <a:pt x="840" y="728"/>
                    <a:pt x="842" y="683"/>
                    <a:pt x="841" y="639"/>
                  </a:cubicBezTo>
                  <a:cubicBezTo>
                    <a:pt x="841" y="631"/>
                    <a:pt x="840" y="622"/>
                    <a:pt x="835" y="617"/>
                  </a:cubicBezTo>
                  <a:cubicBezTo>
                    <a:pt x="823" y="602"/>
                    <a:pt x="808" y="588"/>
                    <a:pt x="795" y="573"/>
                  </a:cubicBezTo>
                  <a:close/>
                  <a:moveTo>
                    <a:pt x="464" y="618"/>
                  </a:moveTo>
                  <a:cubicBezTo>
                    <a:pt x="469" y="612"/>
                    <a:pt x="472" y="610"/>
                    <a:pt x="474" y="607"/>
                  </a:cubicBezTo>
                  <a:cubicBezTo>
                    <a:pt x="484" y="590"/>
                    <a:pt x="500" y="583"/>
                    <a:pt x="519" y="584"/>
                  </a:cubicBezTo>
                  <a:cubicBezTo>
                    <a:pt x="608" y="588"/>
                    <a:pt x="690" y="565"/>
                    <a:pt x="766" y="518"/>
                  </a:cubicBezTo>
                  <a:cubicBezTo>
                    <a:pt x="794" y="502"/>
                    <a:pt x="813" y="505"/>
                    <a:pt x="835" y="529"/>
                  </a:cubicBezTo>
                  <a:cubicBezTo>
                    <a:pt x="859" y="555"/>
                    <a:pt x="883" y="582"/>
                    <a:pt x="905" y="607"/>
                  </a:cubicBezTo>
                  <a:cubicBezTo>
                    <a:pt x="913" y="508"/>
                    <a:pt x="880" y="426"/>
                    <a:pt x="789" y="377"/>
                  </a:cubicBezTo>
                  <a:cubicBezTo>
                    <a:pt x="706" y="332"/>
                    <a:pt x="622" y="340"/>
                    <a:pt x="547" y="398"/>
                  </a:cubicBezTo>
                  <a:cubicBezTo>
                    <a:pt x="477" y="453"/>
                    <a:pt x="457" y="528"/>
                    <a:pt x="464" y="618"/>
                  </a:cubicBezTo>
                  <a:close/>
                  <a:moveTo>
                    <a:pt x="686" y="1576"/>
                  </a:moveTo>
                  <a:cubicBezTo>
                    <a:pt x="692" y="1576"/>
                    <a:pt x="699" y="1576"/>
                    <a:pt x="706" y="1576"/>
                  </a:cubicBezTo>
                  <a:cubicBezTo>
                    <a:pt x="807" y="1576"/>
                    <a:pt x="909" y="1576"/>
                    <a:pt x="1011" y="1576"/>
                  </a:cubicBezTo>
                  <a:cubicBezTo>
                    <a:pt x="1021" y="1576"/>
                    <a:pt x="1039" y="1571"/>
                    <a:pt x="1040" y="1565"/>
                  </a:cubicBezTo>
                  <a:cubicBezTo>
                    <a:pt x="1044" y="1546"/>
                    <a:pt x="1046" y="1526"/>
                    <a:pt x="1041" y="1507"/>
                  </a:cubicBezTo>
                  <a:cubicBezTo>
                    <a:pt x="1039" y="1500"/>
                    <a:pt x="1018" y="1495"/>
                    <a:pt x="1005" y="1495"/>
                  </a:cubicBezTo>
                  <a:cubicBezTo>
                    <a:pt x="795" y="1494"/>
                    <a:pt x="584" y="1494"/>
                    <a:pt x="373" y="1494"/>
                  </a:cubicBezTo>
                  <a:cubicBezTo>
                    <a:pt x="331" y="1494"/>
                    <a:pt x="329" y="1497"/>
                    <a:pt x="329" y="1538"/>
                  </a:cubicBezTo>
                  <a:cubicBezTo>
                    <a:pt x="329" y="1571"/>
                    <a:pt x="333" y="1576"/>
                    <a:pt x="366" y="1576"/>
                  </a:cubicBezTo>
                  <a:cubicBezTo>
                    <a:pt x="473" y="1576"/>
                    <a:pt x="579" y="1576"/>
                    <a:pt x="686" y="1576"/>
                  </a:cubicBezTo>
                  <a:close/>
                  <a:moveTo>
                    <a:pt x="685" y="1717"/>
                  </a:moveTo>
                  <a:cubicBezTo>
                    <a:pt x="795" y="1717"/>
                    <a:pt x="904" y="1717"/>
                    <a:pt x="1014" y="1717"/>
                  </a:cubicBezTo>
                  <a:cubicBezTo>
                    <a:pt x="1038" y="1717"/>
                    <a:pt x="1045" y="1710"/>
                    <a:pt x="1045" y="1686"/>
                  </a:cubicBezTo>
                  <a:cubicBezTo>
                    <a:pt x="1045" y="1680"/>
                    <a:pt x="1045" y="1673"/>
                    <a:pt x="1045" y="1666"/>
                  </a:cubicBezTo>
                  <a:cubicBezTo>
                    <a:pt x="1045" y="1642"/>
                    <a:pt x="1039" y="1636"/>
                    <a:pt x="1014" y="1636"/>
                  </a:cubicBezTo>
                  <a:cubicBezTo>
                    <a:pt x="796" y="1636"/>
                    <a:pt x="578" y="1636"/>
                    <a:pt x="360" y="1636"/>
                  </a:cubicBezTo>
                  <a:cubicBezTo>
                    <a:pt x="335" y="1636"/>
                    <a:pt x="329" y="1642"/>
                    <a:pt x="329" y="1667"/>
                  </a:cubicBezTo>
                  <a:cubicBezTo>
                    <a:pt x="329" y="1673"/>
                    <a:pt x="329" y="1679"/>
                    <a:pt x="329" y="1684"/>
                  </a:cubicBezTo>
                  <a:cubicBezTo>
                    <a:pt x="329" y="1711"/>
                    <a:pt x="334" y="1717"/>
                    <a:pt x="362" y="1717"/>
                  </a:cubicBezTo>
                  <a:cubicBezTo>
                    <a:pt x="470" y="1717"/>
                    <a:pt x="577" y="1717"/>
                    <a:pt x="685" y="1717"/>
                  </a:cubicBezTo>
                  <a:close/>
                  <a:moveTo>
                    <a:pt x="689" y="1777"/>
                  </a:moveTo>
                  <a:cubicBezTo>
                    <a:pt x="615" y="1777"/>
                    <a:pt x="541" y="1776"/>
                    <a:pt x="467" y="1777"/>
                  </a:cubicBezTo>
                  <a:cubicBezTo>
                    <a:pt x="458" y="1777"/>
                    <a:pt x="442" y="1781"/>
                    <a:pt x="441" y="1785"/>
                  </a:cubicBezTo>
                  <a:cubicBezTo>
                    <a:pt x="437" y="1805"/>
                    <a:pt x="435" y="1826"/>
                    <a:pt x="438" y="1845"/>
                  </a:cubicBezTo>
                  <a:cubicBezTo>
                    <a:pt x="440" y="1861"/>
                    <a:pt x="459" y="1858"/>
                    <a:pt x="472" y="1858"/>
                  </a:cubicBezTo>
                  <a:cubicBezTo>
                    <a:pt x="593" y="1858"/>
                    <a:pt x="715" y="1858"/>
                    <a:pt x="836" y="1858"/>
                  </a:cubicBezTo>
                  <a:cubicBezTo>
                    <a:pt x="862" y="1858"/>
                    <a:pt x="887" y="1858"/>
                    <a:pt x="912" y="1858"/>
                  </a:cubicBezTo>
                  <a:cubicBezTo>
                    <a:pt x="930" y="1858"/>
                    <a:pt x="939" y="1849"/>
                    <a:pt x="940" y="1831"/>
                  </a:cubicBezTo>
                  <a:cubicBezTo>
                    <a:pt x="940" y="1826"/>
                    <a:pt x="940" y="1821"/>
                    <a:pt x="940" y="1815"/>
                  </a:cubicBezTo>
                  <a:cubicBezTo>
                    <a:pt x="940" y="1783"/>
                    <a:pt x="934" y="1777"/>
                    <a:pt x="902" y="1777"/>
                  </a:cubicBezTo>
                  <a:cubicBezTo>
                    <a:pt x="831" y="1777"/>
                    <a:pt x="760" y="1777"/>
                    <a:pt x="689" y="1777"/>
                  </a:cubicBezTo>
                  <a:close/>
                  <a:moveTo>
                    <a:pt x="648" y="1919"/>
                  </a:moveTo>
                  <a:cubicBezTo>
                    <a:pt x="640" y="1971"/>
                    <a:pt x="650" y="1985"/>
                    <a:pt x="693" y="1984"/>
                  </a:cubicBezTo>
                  <a:cubicBezTo>
                    <a:pt x="721" y="1984"/>
                    <a:pt x="741" y="1948"/>
                    <a:pt x="727" y="1923"/>
                  </a:cubicBezTo>
                  <a:cubicBezTo>
                    <a:pt x="725" y="1921"/>
                    <a:pt x="721" y="1919"/>
                    <a:pt x="719" y="1919"/>
                  </a:cubicBezTo>
                  <a:cubicBezTo>
                    <a:pt x="695" y="1918"/>
                    <a:pt x="671" y="1919"/>
                    <a:pt x="648" y="1919"/>
                  </a:cubicBezTo>
                  <a:close/>
                  <a:moveTo>
                    <a:pt x="902" y="749"/>
                  </a:moveTo>
                  <a:cubicBezTo>
                    <a:pt x="920" y="741"/>
                    <a:pt x="929" y="729"/>
                    <a:pt x="928" y="712"/>
                  </a:cubicBezTo>
                  <a:cubicBezTo>
                    <a:pt x="927" y="697"/>
                    <a:pt x="918" y="686"/>
                    <a:pt x="902" y="679"/>
                  </a:cubicBezTo>
                  <a:cubicBezTo>
                    <a:pt x="902" y="703"/>
                    <a:pt x="902" y="725"/>
                    <a:pt x="902" y="749"/>
                  </a:cubicBezTo>
                  <a:close/>
                  <a:moveTo>
                    <a:pt x="466" y="680"/>
                  </a:moveTo>
                  <a:cubicBezTo>
                    <a:pt x="450" y="691"/>
                    <a:pt x="440" y="700"/>
                    <a:pt x="441" y="717"/>
                  </a:cubicBezTo>
                  <a:cubicBezTo>
                    <a:pt x="443" y="732"/>
                    <a:pt x="450" y="742"/>
                    <a:pt x="466" y="748"/>
                  </a:cubicBezTo>
                  <a:cubicBezTo>
                    <a:pt x="466" y="725"/>
                    <a:pt x="466" y="705"/>
                    <a:pt x="466" y="6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1" name="Freeform 6">
              <a:extLst>
                <a:ext uri="{FF2B5EF4-FFF2-40B4-BE49-F238E27FC236}">
                  <a16:creationId xmlns:a16="http://schemas.microsoft.com/office/drawing/2014/main" id="{9409CB90-6F78-89BE-6D96-FE93E6D02287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9625" y="2317750"/>
              <a:ext cx="36513" cy="34925"/>
            </a:xfrm>
            <a:custGeom>
              <a:avLst/>
              <a:gdLst>
                <a:gd name="T0" fmla="*/ 24 w 169"/>
                <a:gd name="T1" fmla="*/ 155 h 155"/>
                <a:gd name="T2" fmla="*/ 3 w 169"/>
                <a:gd name="T3" fmla="*/ 137 h 155"/>
                <a:gd name="T4" fmla="*/ 6 w 169"/>
                <a:gd name="T5" fmla="*/ 104 h 155"/>
                <a:gd name="T6" fmla="*/ 119 w 169"/>
                <a:gd name="T7" fmla="*/ 10 h 155"/>
                <a:gd name="T8" fmla="*/ 157 w 169"/>
                <a:gd name="T9" fmla="*/ 15 h 155"/>
                <a:gd name="T10" fmla="*/ 156 w 169"/>
                <a:gd name="T11" fmla="*/ 54 h 155"/>
                <a:gd name="T12" fmla="*/ 43 w 169"/>
                <a:gd name="T13" fmla="*/ 148 h 155"/>
                <a:gd name="T14" fmla="*/ 24 w 169"/>
                <a:gd name="T15" fmla="*/ 155 h 1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69" h="155">
                  <a:moveTo>
                    <a:pt x="24" y="155"/>
                  </a:moveTo>
                  <a:cubicBezTo>
                    <a:pt x="17" y="149"/>
                    <a:pt x="5" y="145"/>
                    <a:pt x="3" y="137"/>
                  </a:cubicBezTo>
                  <a:cubicBezTo>
                    <a:pt x="0" y="127"/>
                    <a:pt x="0" y="110"/>
                    <a:pt x="6" y="104"/>
                  </a:cubicBezTo>
                  <a:cubicBezTo>
                    <a:pt x="43" y="72"/>
                    <a:pt x="81" y="40"/>
                    <a:pt x="119" y="10"/>
                  </a:cubicBezTo>
                  <a:cubicBezTo>
                    <a:pt x="132" y="0"/>
                    <a:pt x="146" y="3"/>
                    <a:pt x="157" y="15"/>
                  </a:cubicBezTo>
                  <a:cubicBezTo>
                    <a:pt x="168" y="28"/>
                    <a:pt x="169" y="43"/>
                    <a:pt x="156" y="54"/>
                  </a:cubicBezTo>
                  <a:cubicBezTo>
                    <a:pt x="119" y="87"/>
                    <a:pt x="81" y="117"/>
                    <a:pt x="43" y="148"/>
                  </a:cubicBezTo>
                  <a:cubicBezTo>
                    <a:pt x="39" y="151"/>
                    <a:pt x="33" y="152"/>
                    <a:pt x="24" y="1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2" name="Freeform 7">
              <a:extLst>
                <a:ext uri="{FF2B5EF4-FFF2-40B4-BE49-F238E27FC236}">
                  <a16:creationId xmlns:a16="http://schemas.microsoft.com/office/drawing/2014/main" id="{F1E24BDD-D013-D835-AA2C-223A833F586E}"/>
                </a:ext>
              </a:extLst>
            </p:cNvPr>
            <p:cNvSpPr>
              <a:spLocks/>
            </p:cNvSpPr>
            <p:nvPr/>
          </p:nvSpPr>
          <p:spPr bwMode="auto">
            <a:xfrm>
              <a:off x="2078038" y="2173288"/>
              <a:ext cx="38100" cy="34925"/>
            </a:xfrm>
            <a:custGeom>
              <a:avLst/>
              <a:gdLst>
                <a:gd name="T0" fmla="*/ 31 w 175"/>
                <a:gd name="T1" fmla="*/ 0 h 156"/>
                <a:gd name="T2" fmla="*/ 55 w 175"/>
                <a:gd name="T3" fmla="*/ 13 h 156"/>
                <a:gd name="T4" fmla="*/ 157 w 175"/>
                <a:gd name="T5" fmla="*/ 96 h 156"/>
                <a:gd name="T6" fmla="*/ 164 w 175"/>
                <a:gd name="T7" fmla="*/ 140 h 156"/>
                <a:gd name="T8" fmla="*/ 120 w 175"/>
                <a:gd name="T9" fmla="*/ 143 h 156"/>
                <a:gd name="T10" fmla="*/ 16 w 175"/>
                <a:gd name="T11" fmla="*/ 57 h 156"/>
                <a:gd name="T12" fmla="*/ 8 w 175"/>
                <a:gd name="T13" fmla="*/ 21 h 156"/>
                <a:gd name="T14" fmla="*/ 31 w 175"/>
                <a:gd name="T15" fmla="*/ 0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75" h="156">
                  <a:moveTo>
                    <a:pt x="31" y="0"/>
                  </a:moveTo>
                  <a:cubicBezTo>
                    <a:pt x="42" y="6"/>
                    <a:pt x="50" y="8"/>
                    <a:pt x="55" y="13"/>
                  </a:cubicBezTo>
                  <a:cubicBezTo>
                    <a:pt x="90" y="40"/>
                    <a:pt x="123" y="68"/>
                    <a:pt x="157" y="96"/>
                  </a:cubicBezTo>
                  <a:cubicBezTo>
                    <a:pt x="172" y="109"/>
                    <a:pt x="175" y="127"/>
                    <a:pt x="164" y="140"/>
                  </a:cubicBezTo>
                  <a:cubicBezTo>
                    <a:pt x="154" y="154"/>
                    <a:pt x="136" y="156"/>
                    <a:pt x="120" y="143"/>
                  </a:cubicBezTo>
                  <a:cubicBezTo>
                    <a:pt x="85" y="115"/>
                    <a:pt x="50" y="86"/>
                    <a:pt x="16" y="57"/>
                  </a:cubicBezTo>
                  <a:cubicBezTo>
                    <a:pt x="4" y="47"/>
                    <a:pt x="0" y="34"/>
                    <a:pt x="8" y="21"/>
                  </a:cubicBezTo>
                  <a:cubicBezTo>
                    <a:pt x="13" y="13"/>
                    <a:pt x="23" y="7"/>
                    <a:pt x="31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3" name="Freeform 8">
              <a:extLst>
                <a:ext uri="{FF2B5EF4-FFF2-40B4-BE49-F238E27FC236}">
                  <a16:creationId xmlns:a16="http://schemas.microsoft.com/office/drawing/2014/main" id="{4D41EB26-62F2-C82B-995F-7AA27E82676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700" y="2319338"/>
              <a:ext cx="38100" cy="33338"/>
            </a:xfrm>
            <a:custGeom>
              <a:avLst/>
              <a:gdLst>
                <a:gd name="T0" fmla="*/ 0 w 173"/>
                <a:gd name="T1" fmla="*/ 27 h 151"/>
                <a:gd name="T2" fmla="*/ 18 w 173"/>
                <a:gd name="T3" fmla="*/ 5 h 151"/>
                <a:gd name="T4" fmla="*/ 47 w 173"/>
                <a:gd name="T5" fmla="*/ 5 h 151"/>
                <a:gd name="T6" fmla="*/ 160 w 173"/>
                <a:gd name="T7" fmla="*/ 99 h 151"/>
                <a:gd name="T8" fmla="*/ 160 w 173"/>
                <a:gd name="T9" fmla="*/ 138 h 151"/>
                <a:gd name="T10" fmla="*/ 119 w 173"/>
                <a:gd name="T11" fmla="*/ 140 h 151"/>
                <a:gd name="T12" fmla="*/ 13 w 173"/>
                <a:gd name="T13" fmla="*/ 53 h 151"/>
                <a:gd name="T14" fmla="*/ 8 w 173"/>
                <a:gd name="T15" fmla="*/ 47 h 151"/>
                <a:gd name="T16" fmla="*/ 0 w 173"/>
                <a:gd name="T17" fmla="*/ 27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3" h="151">
                  <a:moveTo>
                    <a:pt x="0" y="27"/>
                  </a:moveTo>
                  <a:cubicBezTo>
                    <a:pt x="5" y="20"/>
                    <a:pt x="10" y="8"/>
                    <a:pt x="18" y="5"/>
                  </a:cubicBezTo>
                  <a:cubicBezTo>
                    <a:pt x="26" y="1"/>
                    <a:pt x="40" y="0"/>
                    <a:pt x="47" y="5"/>
                  </a:cubicBezTo>
                  <a:cubicBezTo>
                    <a:pt x="86" y="35"/>
                    <a:pt x="123" y="67"/>
                    <a:pt x="160" y="99"/>
                  </a:cubicBezTo>
                  <a:cubicBezTo>
                    <a:pt x="173" y="110"/>
                    <a:pt x="172" y="126"/>
                    <a:pt x="160" y="138"/>
                  </a:cubicBezTo>
                  <a:cubicBezTo>
                    <a:pt x="148" y="151"/>
                    <a:pt x="133" y="151"/>
                    <a:pt x="119" y="140"/>
                  </a:cubicBezTo>
                  <a:cubicBezTo>
                    <a:pt x="83" y="112"/>
                    <a:pt x="48" y="82"/>
                    <a:pt x="13" y="53"/>
                  </a:cubicBezTo>
                  <a:cubicBezTo>
                    <a:pt x="11" y="51"/>
                    <a:pt x="9" y="49"/>
                    <a:pt x="8" y="47"/>
                  </a:cubicBezTo>
                  <a:cubicBezTo>
                    <a:pt x="6" y="42"/>
                    <a:pt x="4" y="36"/>
                    <a:pt x="0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4" name="Freeform 9">
              <a:extLst>
                <a:ext uri="{FF2B5EF4-FFF2-40B4-BE49-F238E27FC236}">
                  <a16:creationId xmlns:a16="http://schemas.microsoft.com/office/drawing/2014/main" id="{0546FFC8-7222-3B4F-919C-F7D42C4FDFED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5700" y="2173288"/>
              <a:ext cx="38100" cy="34925"/>
            </a:xfrm>
            <a:custGeom>
              <a:avLst/>
              <a:gdLst>
                <a:gd name="T0" fmla="*/ 26 w 169"/>
                <a:gd name="T1" fmla="*/ 156 h 156"/>
                <a:gd name="T2" fmla="*/ 3 w 169"/>
                <a:gd name="T3" fmla="*/ 135 h 156"/>
                <a:gd name="T4" fmla="*/ 9 w 169"/>
                <a:gd name="T5" fmla="*/ 103 h 156"/>
                <a:gd name="T6" fmla="*/ 118 w 169"/>
                <a:gd name="T7" fmla="*/ 11 h 156"/>
                <a:gd name="T8" fmla="*/ 159 w 169"/>
                <a:gd name="T9" fmla="*/ 16 h 156"/>
                <a:gd name="T10" fmla="*/ 154 w 169"/>
                <a:gd name="T11" fmla="*/ 57 h 156"/>
                <a:gd name="T12" fmla="*/ 81 w 169"/>
                <a:gd name="T13" fmla="*/ 119 h 156"/>
                <a:gd name="T14" fmla="*/ 50 w 169"/>
                <a:gd name="T15" fmla="*/ 144 h 156"/>
                <a:gd name="T16" fmla="*/ 26 w 169"/>
                <a:gd name="T17" fmla="*/ 156 h 1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9" h="156">
                  <a:moveTo>
                    <a:pt x="26" y="156"/>
                  </a:moveTo>
                  <a:cubicBezTo>
                    <a:pt x="18" y="149"/>
                    <a:pt x="6" y="143"/>
                    <a:pt x="3" y="135"/>
                  </a:cubicBezTo>
                  <a:cubicBezTo>
                    <a:pt x="0" y="125"/>
                    <a:pt x="2" y="109"/>
                    <a:pt x="9" y="103"/>
                  </a:cubicBezTo>
                  <a:cubicBezTo>
                    <a:pt x="44" y="71"/>
                    <a:pt x="81" y="41"/>
                    <a:pt x="118" y="11"/>
                  </a:cubicBezTo>
                  <a:cubicBezTo>
                    <a:pt x="132" y="0"/>
                    <a:pt x="150" y="3"/>
                    <a:pt x="159" y="16"/>
                  </a:cubicBezTo>
                  <a:cubicBezTo>
                    <a:pt x="169" y="31"/>
                    <a:pt x="167" y="46"/>
                    <a:pt x="154" y="57"/>
                  </a:cubicBezTo>
                  <a:cubicBezTo>
                    <a:pt x="130" y="78"/>
                    <a:pt x="106" y="98"/>
                    <a:pt x="81" y="119"/>
                  </a:cubicBezTo>
                  <a:cubicBezTo>
                    <a:pt x="71" y="127"/>
                    <a:pt x="61" y="136"/>
                    <a:pt x="50" y="144"/>
                  </a:cubicBezTo>
                  <a:cubicBezTo>
                    <a:pt x="44" y="148"/>
                    <a:pt x="36" y="151"/>
                    <a:pt x="26" y="15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5" name="Freeform 10">
              <a:extLst>
                <a:ext uri="{FF2B5EF4-FFF2-40B4-BE49-F238E27FC236}">
                  <a16:creationId xmlns:a16="http://schemas.microsoft.com/office/drawing/2014/main" id="{4BC6A031-4B5F-6EE7-0B66-D6611F2CC1E5}"/>
                </a:ext>
              </a:extLst>
            </p:cNvPr>
            <p:cNvSpPr>
              <a:spLocks/>
            </p:cNvSpPr>
            <p:nvPr/>
          </p:nvSpPr>
          <p:spPr bwMode="auto">
            <a:xfrm>
              <a:off x="2057400" y="2257425"/>
              <a:ext cx="41275" cy="12700"/>
            </a:xfrm>
            <a:custGeom>
              <a:avLst/>
              <a:gdLst>
                <a:gd name="T0" fmla="*/ 93 w 188"/>
                <a:gd name="T1" fmla="*/ 60 h 60"/>
                <a:gd name="T2" fmla="*/ 33 w 188"/>
                <a:gd name="T3" fmla="*/ 59 h 60"/>
                <a:gd name="T4" fmla="*/ 0 w 188"/>
                <a:gd name="T5" fmla="*/ 30 h 60"/>
                <a:gd name="T6" fmla="*/ 33 w 188"/>
                <a:gd name="T7" fmla="*/ 0 h 60"/>
                <a:gd name="T8" fmla="*/ 155 w 188"/>
                <a:gd name="T9" fmla="*/ 0 h 60"/>
                <a:gd name="T10" fmla="*/ 188 w 188"/>
                <a:gd name="T11" fmla="*/ 30 h 60"/>
                <a:gd name="T12" fmla="*/ 155 w 188"/>
                <a:gd name="T13" fmla="*/ 59 h 60"/>
                <a:gd name="T14" fmla="*/ 93 w 188"/>
                <a:gd name="T15" fmla="*/ 6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8" h="60">
                  <a:moveTo>
                    <a:pt x="93" y="60"/>
                  </a:moveTo>
                  <a:cubicBezTo>
                    <a:pt x="73" y="60"/>
                    <a:pt x="53" y="60"/>
                    <a:pt x="33" y="59"/>
                  </a:cubicBezTo>
                  <a:cubicBezTo>
                    <a:pt x="13" y="59"/>
                    <a:pt x="0" y="47"/>
                    <a:pt x="0" y="30"/>
                  </a:cubicBezTo>
                  <a:cubicBezTo>
                    <a:pt x="0" y="13"/>
                    <a:pt x="13" y="1"/>
                    <a:pt x="33" y="0"/>
                  </a:cubicBezTo>
                  <a:cubicBezTo>
                    <a:pt x="74" y="0"/>
                    <a:pt x="114" y="0"/>
                    <a:pt x="155" y="0"/>
                  </a:cubicBezTo>
                  <a:cubicBezTo>
                    <a:pt x="176" y="1"/>
                    <a:pt x="188" y="12"/>
                    <a:pt x="188" y="30"/>
                  </a:cubicBezTo>
                  <a:cubicBezTo>
                    <a:pt x="188" y="47"/>
                    <a:pt x="176" y="59"/>
                    <a:pt x="155" y="59"/>
                  </a:cubicBezTo>
                  <a:cubicBezTo>
                    <a:pt x="134" y="60"/>
                    <a:pt x="114" y="60"/>
                    <a:pt x="93" y="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6" name="Freeform 11">
              <a:extLst>
                <a:ext uri="{FF2B5EF4-FFF2-40B4-BE49-F238E27FC236}">
                  <a16:creationId xmlns:a16="http://schemas.microsoft.com/office/drawing/2014/main" id="{EB8F128D-E8EC-6F2F-8D6C-93F88A211678}"/>
                </a:ext>
              </a:extLst>
            </p:cNvPr>
            <p:cNvSpPr>
              <a:spLocks/>
            </p:cNvSpPr>
            <p:nvPr/>
          </p:nvSpPr>
          <p:spPr bwMode="auto">
            <a:xfrm>
              <a:off x="2441575" y="2255838"/>
              <a:ext cx="41275" cy="14288"/>
            </a:xfrm>
            <a:custGeom>
              <a:avLst/>
              <a:gdLst>
                <a:gd name="T0" fmla="*/ 94 w 187"/>
                <a:gd name="T1" fmla="*/ 1 h 61"/>
                <a:gd name="T2" fmla="*/ 156 w 187"/>
                <a:gd name="T3" fmla="*/ 1 h 61"/>
                <a:gd name="T4" fmla="*/ 187 w 187"/>
                <a:gd name="T5" fmla="*/ 31 h 61"/>
                <a:gd name="T6" fmla="*/ 156 w 187"/>
                <a:gd name="T7" fmla="*/ 60 h 61"/>
                <a:gd name="T8" fmla="*/ 31 w 187"/>
                <a:gd name="T9" fmla="*/ 60 h 61"/>
                <a:gd name="T10" fmla="*/ 0 w 187"/>
                <a:gd name="T11" fmla="*/ 31 h 61"/>
                <a:gd name="T12" fmla="*/ 33 w 187"/>
                <a:gd name="T13" fmla="*/ 1 h 61"/>
                <a:gd name="T14" fmla="*/ 94 w 187"/>
                <a:gd name="T15" fmla="*/ 1 h 61"/>
                <a:gd name="T16" fmla="*/ 94 w 187"/>
                <a:gd name="T17" fmla="*/ 1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87" h="61">
                  <a:moveTo>
                    <a:pt x="94" y="1"/>
                  </a:moveTo>
                  <a:cubicBezTo>
                    <a:pt x="115" y="1"/>
                    <a:pt x="136" y="0"/>
                    <a:pt x="156" y="1"/>
                  </a:cubicBezTo>
                  <a:cubicBezTo>
                    <a:pt x="175" y="2"/>
                    <a:pt x="187" y="15"/>
                    <a:pt x="187" y="31"/>
                  </a:cubicBezTo>
                  <a:cubicBezTo>
                    <a:pt x="187" y="47"/>
                    <a:pt x="175" y="60"/>
                    <a:pt x="156" y="60"/>
                  </a:cubicBezTo>
                  <a:cubicBezTo>
                    <a:pt x="114" y="61"/>
                    <a:pt x="73" y="61"/>
                    <a:pt x="31" y="60"/>
                  </a:cubicBezTo>
                  <a:cubicBezTo>
                    <a:pt x="11" y="60"/>
                    <a:pt x="0" y="48"/>
                    <a:pt x="0" y="31"/>
                  </a:cubicBezTo>
                  <a:cubicBezTo>
                    <a:pt x="0" y="13"/>
                    <a:pt x="11" y="2"/>
                    <a:pt x="33" y="1"/>
                  </a:cubicBezTo>
                  <a:cubicBezTo>
                    <a:pt x="53" y="0"/>
                    <a:pt x="74" y="1"/>
                    <a:pt x="94" y="1"/>
                  </a:cubicBezTo>
                  <a:cubicBezTo>
                    <a:pt x="94" y="1"/>
                    <a:pt x="94" y="1"/>
                    <a:pt x="94" y="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27" name="Group 726">
            <a:extLst>
              <a:ext uri="{FF2B5EF4-FFF2-40B4-BE49-F238E27FC236}">
                <a16:creationId xmlns:a16="http://schemas.microsoft.com/office/drawing/2014/main" id="{D1D64CE4-0B9D-5FB2-25CA-70EB3958C236}"/>
              </a:ext>
            </a:extLst>
          </p:cNvPr>
          <p:cNvGrpSpPr/>
          <p:nvPr/>
        </p:nvGrpSpPr>
        <p:grpSpPr>
          <a:xfrm>
            <a:off x="9392852" y="4324653"/>
            <a:ext cx="339725" cy="457200"/>
            <a:chOff x="2622550" y="2114550"/>
            <a:chExt cx="339725" cy="457200"/>
          </a:xfrm>
          <a:solidFill>
            <a:srgbClr val="43266B"/>
          </a:solidFill>
        </p:grpSpPr>
        <p:sp>
          <p:nvSpPr>
            <p:cNvPr id="728" name="Freeform 12">
              <a:extLst>
                <a:ext uri="{FF2B5EF4-FFF2-40B4-BE49-F238E27FC236}">
                  <a16:creationId xmlns:a16="http://schemas.microsoft.com/office/drawing/2014/main" id="{C2E321A6-21F2-A60D-4E48-56A3A85A2A0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22550" y="2114550"/>
              <a:ext cx="339725" cy="457200"/>
            </a:xfrm>
            <a:custGeom>
              <a:avLst/>
              <a:gdLst>
                <a:gd name="T0" fmla="*/ 100 w 1520"/>
                <a:gd name="T1" fmla="*/ 2048 h 2048"/>
                <a:gd name="T2" fmla="*/ 23 w 1520"/>
                <a:gd name="T3" fmla="*/ 1998 h 2048"/>
                <a:gd name="T4" fmla="*/ 0 w 1520"/>
                <a:gd name="T5" fmla="*/ 1913 h 2048"/>
                <a:gd name="T6" fmla="*/ 0 w 1520"/>
                <a:gd name="T7" fmla="*/ 511 h 2048"/>
                <a:gd name="T8" fmla="*/ 0 w 1520"/>
                <a:gd name="T9" fmla="*/ 133 h 2048"/>
                <a:gd name="T10" fmla="*/ 133 w 1520"/>
                <a:gd name="T11" fmla="*/ 0 h 2048"/>
                <a:gd name="T12" fmla="*/ 1065 w 1520"/>
                <a:gd name="T13" fmla="*/ 0 h 2048"/>
                <a:gd name="T14" fmla="*/ 1120 w 1520"/>
                <a:gd name="T15" fmla="*/ 23 h 2048"/>
                <a:gd name="T16" fmla="*/ 1497 w 1520"/>
                <a:gd name="T17" fmla="*/ 400 h 2048"/>
                <a:gd name="T18" fmla="*/ 1520 w 1520"/>
                <a:gd name="T19" fmla="*/ 457 h 2048"/>
                <a:gd name="T20" fmla="*/ 1520 w 1520"/>
                <a:gd name="T21" fmla="*/ 1897 h 2048"/>
                <a:gd name="T22" fmla="*/ 1420 w 1520"/>
                <a:gd name="T23" fmla="*/ 2048 h 2048"/>
                <a:gd name="T24" fmla="*/ 100 w 1520"/>
                <a:gd name="T25" fmla="*/ 2048 h 2048"/>
                <a:gd name="T26" fmla="*/ 1440 w 1520"/>
                <a:gd name="T27" fmla="*/ 480 h 2048"/>
                <a:gd name="T28" fmla="*/ 1416 w 1520"/>
                <a:gd name="T29" fmla="*/ 480 h 2048"/>
                <a:gd name="T30" fmla="*/ 1094 w 1520"/>
                <a:gd name="T31" fmla="*/ 480 h 2048"/>
                <a:gd name="T32" fmla="*/ 1040 w 1520"/>
                <a:gd name="T33" fmla="*/ 426 h 2048"/>
                <a:gd name="T34" fmla="*/ 1040 w 1520"/>
                <a:gd name="T35" fmla="*/ 102 h 2048"/>
                <a:gd name="T36" fmla="*/ 1040 w 1520"/>
                <a:gd name="T37" fmla="*/ 80 h 2048"/>
                <a:gd name="T38" fmla="*/ 1017 w 1520"/>
                <a:gd name="T39" fmla="*/ 80 h 2048"/>
                <a:gd name="T40" fmla="*/ 137 w 1520"/>
                <a:gd name="T41" fmla="*/ 80 h 2048"/>
                <a:gd name="T42" fmla="*/ 80 w 1520"/>
                <a:gd name="T43" fmla="*/ 137 h 2048"/>
                <a:gd name="T44" fmla="*/ 80 w 1520"/>
                <a:gd name="T45" fmla="*/ 1910 h 2048"/>
                <a:gd name="T46" fmla="*/ 138 w 1520"/>
                <a:gd name="T47" fmla="*/ 1968 h 2048"/>
                <a:gd name="T48" fmla="*/ 1382 w 1520"/>
                <a:gd name="T49" fmla="*/ 1968 h 2048"/>
                <a:gd name="T50" fmla="*/ 1440 w 1520"/>
                <a:gd name="T51" fmla="*/ 1910 h 2048"/>
                <a:gd name="T52" fmla="*/ 1440 w 1520"/>
                <a:gd name="T53" fmla="*/ 504 h 2048"/>
                <a:gd name="T54" fmla="*/ 1440 w 1520"/>
                <a:gd name="T55" fmla="*/ 480 h 2048"/>
                <a:gd name="T56" fmla="*/ 1121 w 1520"/>
                <a:gd name="T57" fmla="*/ 399 h 2048"/>
                <a:gd name="T58" fmla="*/ 1374 w 1520"/>
                <a:gd name="T59" fmla="*/ 399 h 2048"/>
                <a:gd name="T60" fmla="*/ 1121 w 1520"/>
                <a:gd name="T61" fmla="*/ 145 h 2048"/>
                <a:gd name="T62" fmla="*/ 1121 w 1520"/>
                <a:gd name="T63" fmla="*/ 399 h 20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520" h="2048">
                  <a:moveTo>
                    <a:pt x="100" y="2048"/>
                  </a:moveTo>
                  <a:cubicBezTo>
                    <a:pt x="70" y="2038"/>
                    <a:pt x="42" y="2025"/>
                    <a:pt x="23" y="1998"/>
                  </a:cubicBezTo>
                  <a:cubicBezTo>
                    <a:pt x="5" y="1972"/>
                    <a:pt x="0" y="1944"/>
                    <a:pt x="0" y="1913"/>
                  </a:cubicBezTo>
                  <a:cubicBezTo>
                    <a:pt x="0" y="1446"/>
                    <a:pt x="0" y="978"/>
                    <a:pt x="0" y="511"/>
                  </a:cubicBezTo>
                  <a:cubicBezTo>
                    <a:pt x="0" y="385"/>
                    <a:pt x="0" y="259"/>
                    <a:pt x="0" y="133"/>
                  </a:cubicBezTo>
                  <a:cubicBezTo>
                    <a:pt x="0" y="49"/>
                    <a:pt x="49" y="0"/>
                    <a:pt x="133" y="0"/>
                  </a:cubicBezTo>
                  <a:cubicBezTo>
                    <a:pt x="444" y="0"/>
                    <a:pt x="754" y="0"/>
                    <a:pt x="1065" y="0"/>
                  </a:cubicBezTo>
                  <a:cubicBezTo>
                    <a:pt x="1087" y="0"/>
                    <a:pt x="1104" y="7"/>
                    <a:pt x="1120" y="23"/>
                  </a:cubicBezTo>
                  <a:cubicBezTo>
                    <a:pt x="1245" y="149"/>
                    <a:pt x="1371" y="275"/>
                    <a:pt x="1497" y="400"/>
                  </a:cubicBezTo>
                  <a:cubicBezTo>
                    <a:pt x="1514" y="416"/>
                    <a:pt x="1520" y="434"/>
                    <a:pt x="1520" y="457"/>
                  </a:cubicBezTo>
                  <a:cubicBezTo>
                    <a:pt x="1520" y="937"/>
                    <a:pt x="1520" y="1417"/>
                    <a:pt x="1520" y="1897"/>
                  </a:cubicBezTo>
                  <a:cubicBezTo>
                    <a:pt x="1520" y="1987"/>
                    <a:pt x="1502" y="2014"/>
                    <a:pt x="1420" y="2048"/>
                  </a:cubicBezTo>
                  <a:cubicBezTo>
                    <a:pt x="980" y="2048"/>
                    <a:pt x="540" y="2048"/>
                    <a:pt x="100" y="2048"/>
                  </a:cubicBezTo>
                  <a:close/>
                  <a:moveTo>
                    <a:pt x="1440" y="480"/>
                  </a:moveTo>
                  <a:cubicBezTo>
                    <a:pt x="1430" y="480"/>
                    <a:pt x="1423" y="480"/>
                    <a:pt x="1416" y="480"/>
                  </a:cubicBezTo>
                  <a:cubicBezTo>
                    <a:pt x="1308" y="480"/>
                    <a:pt x="1201" y="480"/>
                    <a:pt x="1094" y="480"/>
                  </a:cubicBezTo>
                  <a:cubicBezTo>
                    <a:pt x="1053" y="480"/>
                    <a:pt x="1040" y="467"/>
                    <a:pt x="1040" y="426"/>
                  </a:cubicBezTo>
                  <a:cubicBezTo>
                    <a:pt x="1040" y="318"/>
                    <a:pt x="1040" y="210"/>
                    <a:pt x="1040" y="102"/>
                  </a:cubicBezTo>
                  <a:cubicBezTo>
                    <a:pt x="1040" y="95"/>
                    <a:pt x="1040" y="88"/>
                    <a:pt x="1040" y="80"/>
                  </a:cubicBezTo>
                  <a:cubicBezTo>
                    <a:pt x="1030" y="80"/>
                    <a:pt x="1024" y="80"/>
                    <a:pt x="1017" y="80"/>
                  </a:cubicBezTo>
                  <a:cubicBezTo>
                    <a:pt x="724" y="80"/>
                    <a:pt x="431" y="80"/>
                    <a:pt x="137" y="80"/>
                  </a:cubicBezTo>
                  <a:cubicBezTo>
                    <a:pt x="92" y="80"/>
                    <a:pt x="80" y="92"/>
                    <a:pt x="80" y="137"/>
                  </a:cubicBezTo>
                  <a:cubicBezTo>
                    <a:pt x="80" y="728"/>
                    <a:pt x="80" y="1319"/>
                    <a:pt x="80" y="1910"/>
                  </a:cubicBezTo>
                  <a:cubicBezTo>
                    <a:pt x="80" y="1956"/>
                    <a:pt x="92" y="1968"/>
                    <a:pt x="138" y="1968"/>
                  </a:cubicBezTo>
                  <a:cubicBezTo>
                    <a:pt x="553" y="1968"/>
                    <a:pt x="967" y="1968"/>
                    <a:pt x="1382" y="1968"/>
                  </a:cubicBezTo>
                  <a:cubicBezTo>
                    <a:pt x="1428" y="1968"/>
                    <a:pt x="1440" y="1956"/>
                    <a:pt x="1440" y="1910"/>
                  </a:cubicBezTo>
                  <a:cubicBezTo>
                    <a:pt x="1440" y="1441"/>
                    <a:pt x="1440" y="973"/>
                    <a:pt x="1440" y="504"/>
                  </a:cubicBezTo>
                  <a:cubicBezTo>
                    <a:pt x="1440" y="497"/>
                    <a:pt x="1440" y="490"/>
                    <a:pt x="1440" y="480"/>
                  </a:cubicBezTo>
                  <a:close/>
                  <a:moveTo>
                    <a:pt x="1121" y="399"/>
                  </a:moveTo>
                  <a:cubicBezTo>
                    <a:pt x="1208" y="399"/>
                    <a:pt x="1293" y="399"/>
                    <a:pt x="1374" y="399"/>
                  </a:cubicBezTo>
                  <a:cubicBezTo>
                    <a:pt x="1290" y="315"/>
                    <a:pt x="1205" y="229"/>
                    <a:pt x="1121" y="145"/>
                  </a:cubicBezTo>
                  <a:cubicBezTo>
                    <a:pt x="1121" y="227"/>
                    <a:pt x="1121" y="312"/>
                    <a:pt x="1121" y="3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9" name="Freeform 13">
              <a:extLst>
                <a:ext uri="{FF2B5EF4-FFF2-40B4-BE49-F238E27FC236}">
                  <a16:creationId xmlns:a16="http://schemas.microsoft.com/office/drawing/2014/main" id="{82ED496B-7BD3-B0E0-81CC-21B3F45FA393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659063" y="2252663"/>
              <a:ext cx="266700" cy="271463"/>
            </a:xfrm>
            <a:custGeom>
              <a:avLst/>
              <a:gdLst>
                <a:gd name="T0" fmla="*/ 1081 w 1200"/>
                <a:gd name="T1" fmla="*/ 563 h 1212"/>
                <a:gd name="T2" fmla="*/ 1153 w 1200"/>
                <a:gd name="T3" fmla="*/ 563 h 1212"/>
                <a:gd name="T4" fmla="*/ 1200 w 1200"/>
                <a:gd name="T5" fmla="*/ 602 h 1212"/>
                <a:gd name="T6" fmla="*/ 1153 w 1200"/>
                <a:gd name="T7" fmla="*/ 643 h 1212"/>
                <a:gd name="T8" fmla="*/ 1081 w 1200"/>
                <a:gd name="T9" fmla="*/ 643 h 1212"/>
                <a:gd name="T10" fmla="*/ 640 w 1200"/>
                <a:gd name="T11" fmla="*/ 1084 h 1212"/>
                <a:gd name="T12" fmla="*/ 640 w 1200"/>
                <a:gd name="T13" fmla="*/ 1159 h 1212"/>
                <a:gd name="T14" fmla="*/ 582 w 1200"/>
                <a:gd name="T15" fmla="*/ 1198 h 1212"/>
                <a:gd name="T16" fmla="*/ 560 w 1200"/>
                <a:gd name="T17" fmla="*/ 1157 h 1212"/>
                <a:gd name="T18" fmla="*/ 560 w 1200"/>
                <a:gd name="T19" fmla="*/ 1087 h 1212"/>
                <a:gd name="T20" fmla="*/ 559 w 1200"/>
                <a:gd name="T21" fmla="*/ 1084 h 1212"/>
                <a:gd name="T22" fmla="*/ 119 w 1200"/>
                <a:gd name="T23" fmla="*/ 643 h 1212"/>
                <a:gd name="T24" fmla="*/ 49 w 1200"/>
                <a:gd name="T25" fmla="*/ 643 h 1212"/>
                <a:gd name="T26" fmla="*/ 0 w 1200"/>
                <a:gd name="T27" fmla="*/ 604 h 1212"/>
                <a:gd name="T28" fmla="*/ 49 w 1200"/>
                <a:gd name="T29" fmla="*/ 563 h 1212"/>
                <a:gd name="T30" fmla="*/ 115 w 1200"/>
                <a:gd name="T31" fmla="*/ 563 h 1212"/>
                <a:gd name="T32" fmla="*/ 119 w 1200"/>
                <a:gd name="T33" fmla="*/ 562 h 1212"/>
                <a:gd name="T34" fmla="*/ 560 w 1200"/>
                <a:gd name="T35" fmla="*/ 122 h 1212"/>
                <a:gd name="T36" fmla="*/ 561 w 1200"/>
                <a:gd name="T37" fmla="*/ 51 h 1212"/>
                <a:gd name="T38" fmla="*/ 575 w 1200"/>
                <a:gd name="T39" fmla="*/ 14 h 1212"/>
                <a:gd name="T40" fmla="*/ 616 w 1200"/>
                <a:gd name="T41" fmla="*/ 7 h 1212"/>
                <a:gd name="T42" fmla="*/ 640 w 1200"/>
                <a:gd name="T43" fmla="*/ 45 h 1212"/>
                <a:gd name="T44" fmla="*/ 640 w 1200"/>
                <a:gd name="T45" fmla="*/ 122 h 1212"/>
                <a:gd name="T46" fmla="*/ 1081 w 1200"/>
                <a:gd name="T47" fmla="*/ 563 h 1212"/>
                <a:gd name="T48" fmla="*/ 600 w 1200"/>
                <a:gd name="T49" fmla="*/ 843 h 1212"/>
                <a:gd name="T50" fmla="*/ 840 w 1200"/>
                <a:gd name="T51" fmla="*/ 603 h 1212"/>
                <a:gd name="T52" fmla="*/ 601 w 1200"/>
                <a:gd name="T53" fmla="*/ 363 h 1212"/>
                <a:gd name="T54" fmla="*/ 360 w 1200"/>
                <a:gd name="T55" fmla="*/ 602 h 1212"/>
                <a:gd name="T56" fmla="*/ 600 w 1200"/>
                <a:gd name="T57" fmla="*/ 843 h 1212"/>
                <a:gd name="T58" fmla="*/ 641 w 1200"/>
                <a:gd name="T59" fmla="*/ 999 h 1212"/>
                <a:gd name="T60" fmla="*/ 995 w 1200"/>
                <a:gd name="T61" fmla="*/ 644 h 1212"/>
                <a:gd name="T62" fmla="*/ 919 w 1200"/>
                <a:gd name="T63" fmla="*/ 644 h 1212"/>
                <a:gd name="T64" fmla="*/ 641 w 1200"/>
                <a:gd name="T65" fmla="*/ 922 h 1212"/>
                <a:gd name="T66" fmla="*/ 641 w 1200"/>
                <a:gd name="T67" fmla="*/ 999 h 1212"/>
                <a:gd name="T68" fmla="*/ 281 w 1200"/>
                <a:gd name="T69" fmla="*/ 563 h 1212"/>
                <a:gd name="T70" fmla="*/ 559 w 1200"/>
                <a:gd name="T71" fmla="*/ 284 h 1212"/>
                <a:gd name="T72" fmla="*/ 559 w 1200"/>
                <a:gd name="T73" fmla="*/ 207 h 1212"/>
                <a:gd name="T74" fmla="*/ 205 w 1200"/>
                <a:gd name="T75" fmla="*/ 563 h 1212"/>
                <a:gd name="T76" fmla="*/ 227 w 1200"/>
                <a:gd name="T77" fmla="*/ 563 h 1212"/>
                <a:gd name="T78" fmla="*/ 281 w 1200"/>
                <a:gd name="T79" fmla="*/ 563 h 1212"/>
                <a:gd name="T80" fmla="*/ 641 w 1200"/>
                <a:gd name="T81" fmla="*/ 284 h 1212"/>
                <a:gd name="T82" fmla="*/ 919 w 1200"/>
                <a:gd name="T83" fmla="*/ 562 h 1212"/>
                <a:gd name="T84" fmla="*/ 996 w 1200"/>
                <a:gd name="T85" fmla="*/ 562 h 1212"/>
                <a:gd name="T86" fmla="*/ 641 w 1200"/>
                <a:gd name="T87" fmla="*/ 207 h 1212"/>
                <a:gd name="T88" fmla="*/ 641 w 1200"/>
                <a:gd name="T89" fmla="*/ 284 h 1212"/>
                <a:gd name="T90" fmla="*/ 204 w 1200"/>
                <a:gd name="T91" fmla="*/ 644 h 1212"/>
                <a:gd name="T92" fmla="*/ 559 w 1200"/>
                <a:gd name="T93" fmla="*/ 998 h 1212"/>
                <a:gd name="T94" fmla="*/ 559 w 1200"/>
                <a:gd name="T95" fmla="*/ 922 h 1212"/>
                <a:gd name="T96" fmla="*/ 281 w 1200"/>
                <a:gd name="T97" fmla="*/ 644 h 1212"/>
                <a:gd name="T98" fmla="*/ 204 w 1200"/>
                <a:gd name="T99" fmla="*/ 644 h 12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1200" h="1212">
                  <a:moveTo>
                    <a:pt x="1081" y="563"/>
                  </a:moveTo>
                  <a:cubicBezTo>
                    <a:pt x="1105" y="563"/>
                    <a:pt x="1129" y="563"/>
                    <a:pt x="1153" y="563"/>
                  </a:cubicBezTo>
                  <a:cubicBezTo>
                    <a:pt x="1181" y="563"/>
                    <a:pt x="1199" y="579"/>
                    <a:pt x="1200" y="602"/>
                  </a:cubicBezTo>
                  <a:cubicBezTo>
                    <a:pt x="1200" y="626"/>
                    <a:pt x="1181" y="643"/>
                    <a:pt x="1153" y="643"/>
                  </a:cubicBezTo>
                  <a:cubicBezTo>
                    <a:pt x="1129" y="643"/>
                    <a:pt x="1105" y="643"/>
                    <a:pt x="1081" y="643"/>
                  </a:cubicBezTo>
                  <a:cubicBezTo>
                    <a:pt x="1040" y="895"/>
                    <a:pt x="894" y="1041"/>
                    <a:pt x="640" y="1084"/>
                  </a:cubicBezTo>
                  <a:cubicBezTo>
                    <a:pt x="640" y="1108"/>
                    <a:pt x="641" y="1134"/>
                    <a:pt x="640" y="1159"/>
                  </a:cubicBezTo>
                  <a:cubicBezTo>
                    <a:pt x="639" y="1192"/>
                    <a:pt x="609" y="1212"/>
                    <a:pt x="582" y="1198"/>
                  </a:cubicBezTo>
                  <a:cubicBezTo>
                    <a:pt x="566" y="1190"/>
                    <a:pt x="560" y="1175"/>
                    <a:pt x="560" y="1157"/>
                  </a:cubicBezTo>
                  <a:cubicBezTo>
                    <a:pt x="560" y="1133"/>
                    <a:pt x="560" y="1110"/>
                    <a:pt x="560" y="1087"/>
                  </a:cubicBezTo>
                  <a:cubicBezTo>
                    <a:pt x="560" y="1086"/>
                    <a:pt x="559" y="1084"/>
                    <a:pt x="559" y="1084"/>
                  </a:cubicBezTo>
                  <a:cubicBezTo>
                    <a:pt x="307" y="1042"/>
                    <a:pt x="161" y="896"/>
                    <a:pt x="119" y="643"/>
                  </a:cubicBezTo>
                  <a:cubicBezTo>
                    <a:pt x="96" y="643"/>
                    <a:pt x="73" y="643"/>
                    <a:pt x="49" y="643"/>
                  </a:cubicBezTo>
                  <a:cubicBezTo>
                    <a:pt x="19" y="643"/>
                    <a:pt x="1" y="628"/>
                    <a:pt x="0" y="604"/>
                  </a:cubicBezTo>
                  <a:cubicBezTo>
                    <a:pt x="0" y="579"/>
                    <a:pt x="19" y="563"/>
                    <a:pt x="49" y="563"/>
                  </a:cubicBezTo>
                  <a:cubicBezTo>
                    <a:pt x="71" y="563"/>
                    <a:pt x="93" y="563"/>
                    <a:pt x="115" y="563"/>
                  </a:cubicBezTo>
                  <a:cubicBezTo>
                    <a:pt x="117" y="563"/>
                    <a:pt x="118" y="562"/>
                    <a:pt x="119" y="562"/>
                  </a:cubicBezTo>
                  <a:cubicBezTo>
                    <a:pt x="160" y="311"/>
                    <a:pt x="306" y="165"/>
                    <a:pt x="560" y="122"/>
                  </a:cubicBezTo>
                  <a:cubicBezTo>
                    <a:pt x="560" y="100"/>
                    <a:pt x="558" y="75"/>
                    <a:pt x="561" y="51"/>
                  </a:cubicBezTo>
                  <a:cubicBezTo>
                    <a:pt x="562" y="38"/>
                    <a:pt x="567" y="24"/>
                    <a:pt x="575" y="14"/>
                  </a:cubicBezTo>
                  <a:cubicBezTo>
                    <a:pt x="585" y="1"/>
                    <a:pt x="601" y="0"/>
                    <a:pt x="616" y="7"/>
                  </a:cubicBezTo>
                  <a:cubicBezTo>
                    <a:pt x="632" y="14"/>
                    <a:pt x="640" y="28"/>
                    <a:pt x="640" y="45"/>
                  </a:cubicBezTo>
                  <a:cubicBezTo>
                    <a:pt x="640" y="71"/>
                    <a:pt x="640" y="97"/>
                    <a:pt x="640" y="122"/>
                  </a:cubicBezTo>
                  <a:cubicBezTo>
                    <a:pt x="893" y="164"/>
                    <a:pt x="1039" y="310"/>
                    <a:pt x="1081" y="563"/>
                  </a:cubicBezTo>
                  <a:close/>
                  <a:moveTo>
                    <a:pt x="600" y="843"/>
                  </a:moveTo>
                  <a:cubicBezTo>
                    <a:pt x="732" y="843"/>
                    <a:pt x="840" y="735"/>
                    <a:pt x="840" y="603"/>
                  </a:cubicBezTo>
                  <a:cubicBezTo>
                    <a:pt x="840" y="471"/>
                    <a:pt x="732" y="364"/>
                    <a:pt x="601" y="363"/>
                  </a:cubicBezTo>
                  <a:cubicBezTo>
                    <a:pt x="469" y="362"/>
                    <a:pt x="360" y="470"/>
                    <a:pt x="360" y="602"/>
                  </a:cubicBezTo>
                  <a:cubicBezTo>
                    <a:pt x="360" y="735"/>
                    <a:pt x="468" y="843"/>
                    <a:pt x="600" y="843"/>
                  </a:cubicBezTo>
                  <a:close/>
                  <a:moveTo>
                    <a:pt x="641" y="999"/>
                  </a:moveTo>
                  <a:cubicBezTo>
                    <a:pt x="829" y="988"/>
                    <a:pt x="988" y="815"/>
                    <a:pt x="995" y="644"/>
                  </a:cubicBezTo>
                  <a:cubicBezTo>
                    <a:pt x="969" y="644"/>
                    <a:pt x="944" y="644"/>
                    <a:pt x="919" y="644"/>
                  </a:cubicBezTo>
                  <a:cubicBezTo>
                    <a:pt x="888" y="799"/>
                    <a:pt x="795" y="891"/>
                    <a:pt x="641" y="922"/>
                  </a:cubicBezTo>
                  <a:cubicBezTo>
                    <a:pt x="641" y="947"/>
                    <a:pt x="641" y="973"/>
                    <a:pt x="641" y="999"/>
                  </a:cubicBezTo>
                  <a:close/>
                  <a:moveTo>
                    <a:pt x="281" y="563"/>
                  </a:moveTo>
                  <a:cubicBezTo>
                    <a:pt x="313" y="407"/>
                    <a:pt x="405" y="315"/>
                    <a:pt x="559" y="284"/>
                  </a:cubicBezTo>
                  <a:cubicBezTo>
                    <a:pt x="559" y="258"/>
                    <a:pt x="559" y="233"/>
                    <a:pt x="559" y="207"/>
                  </a:cubicBezTo>
                  <a:cubicBezTo>
                    <a:pt x="359" y="221"/>
                    <a:pt x="209" y="403"/>
                    <a:pt x="205" y="563"/>
                  </a:cubicBezTo>
                  <a:cubicBezTo>
                    <a:pt x="213" y="563"/>
                    <a:pt x="220" y="563"/>
                    <a:pt x="227" y="563"/>
                  </a:cubicBezTo>
                  <a:cubicBezTo>
                    <a:pt x="245" y="563"/>
                    <a:pt x="263" y="563"/>
                    <a:pt x="281" y="563"/>
                  </a:cubicBezTo>
                  <a:close/>
                  <a:moveTo>
                    <a:pt x="641" y="284"/>
                  </a:moveTo>
                  <a:cubicBezTo>
                    <a:pt x="797" y="316"/>
                    <a:pt x="888" y="408"/>
                    <a:pt x="919" y="562"/>
                  </a:cubicBezTo>
                  <a:cubicBezTo>
                    <a:pt x="945" y="562"/>
                    <a:pt x="971" y="562"/>
                    <a:pt x="996" y="562"/>
                  </a:cubicBezTo>
                  <a:cubicBezTo>
                    <a:pt x="983" y="376"/>
                    <a:pt x="820" y="219"/>
                    <a:pt x="641" y="207"/>
                  </a:cubicBezTo>
                  <a:cubicBezTo>
                    <a:pt x="641" y="233"/>
                    <a:pt x="641" y="258"/>
                    <a:pt x="641" y="284"/>
                  </a:cubicBezTo>
                  <a:close/>
                  <a:moveTo>
                    <a:pt x="204" y="644"/>
                  </a:moveTo>
                  <a:cubicBezTo>
                    <a:pt x="217" y="838"/>
                    <a:pt x="394" y="993"/>
                    <a:pt x="559" y="998"/>
                  </a:cubicBezTo>
                  <a:cubicBezTo>
                    <a:pt x="559" y="972"/>
                    <a:pt x="559" y="946"/>
                    <a:pt x="559" y="922"/>
                  </a:cubicBezTo>
                  <a:cubicBezTo>
                    <a:pt x="404" y="891"/>
                    <a:pt x="312" y="798"/>
                    <a:pt x="281" y="644"/>
                  </a:cubicBezTo>
                  <a:cubicBezTo>
                    <a:pt x="256" y="644"/>
                    <a:pt x="230" y="644"/>
                    <a:pt x="204" y="6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0" name="Freeform 14">
              <a:extLst>
                <a:ext uri="{FF2B5EF4-FFF2-40B4-BE49-F238E27FC236}">
                  <a16:creationId xmlns:a16="http://schemas.microsoft.com/office/drawing/2014/main" id="{077857F2-2025-1018-0BCB-25DCC718879A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038" y="2168525"/>
              <a:ext cx="106363" cy="17463"/>
            </a:xfrm>
            <a:custGeom>
              <a:avLst/>
              <a:gdLst>
                <a:gd name="T0" fmla="*/ 239 w 479"/>
                <a:gd name="T1" fmla="*/ 81 h 82"/>
                <a:gd name="T2" fmla="*/ 49 w 479"/>
                <a:gd name="T3" fmla="*/ 81 h 82"/>
                <a:gd name="T4" fmla="*/ 16 w 479"/>
                <a:gd name="T5" fmla="*/ 71 h 82"/>
                <a:gd name="T6" fmla="*/ 1 w 479"/>
                <a:gd name="T7" fmla="*/ 35 h 82"/>
                <a:gd name="T8" fmla="*/ 26 w 479"/>
                <a:gd name="T9" fmla="*/ 5 h 82"/>
                <a:gd name="T10" fmla="*/ 53 w 479"/>
                <a:gd name="T11" fmla="*/ 1 h 82"/>
                <a:gd name="T12" fmla="*/ 425 w 479"/>
                <a:gd name="T13" fmla="*/ 1 h 82"/>
                <a:gd name="T14" fmla="*/ 437 w 479"/>
                <a:gd name="T15" fmla="*/ 1 h 82"/>
                <a:gd name="T16" fmla="*/ 479 w 479"/>
                <a:gd name="T17" fmla="*/ 41 h 82"/>
                <a:gd name="T18" fmla="*/ 437 w 479"/>
                <a:gd name="T19" fmla="*/ 81 h 82"/>
                <a:gd name="T20" fmla="*/ 331 w 479"/>
                <a:gd name="T21" fmla="*/ 81 h 82"/>
                <a:gd name="T22" fmla="*/ 239 w 479"/>
                <a:gd name="T23" fmla="*/ 81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79" h="82">
                  <a:moveTo>
                    <a:pt x="239" y="81"/>
                  </a:moveTo>
                  <a:cubicBezTo>
                    <a:pt x="176" y="81"/>
                    <a:pt x="112" y="81"/>
                    <a:pt x="49" y="81"/>
                  </a:cubicBezTo>
                  <a:cubicBezTo>
                    <a:pt x="38" y="80"/>
                    <a:pt x="23" y="78"/>
                    <a:pt x="16" y="71"/>
                  </a:cubicBezTo>
                  <a:cubicBezTo>
                    <a:pt x="7" y="63"/>
                    <a:pt x="0" y="47"/>
                    <a:pt x="1" y="35"/>
                  </a:cubicBezTo>
                  <a:cubicBezTo>
                    <a:pt x="3" y="24"/>
                    <a:pt x="16" y="13"/>
                    <a:pt x="26" y="5"/>
                  </a:cubicBezTo>
                  <a:cubicBezTo>
                    <a:pt x="32" y="0"/>
                    <a:pt x="44" y="1"/>
                    <a:pt x="53" y="1"/>
                  </a:cubicBezTo>
                  <a:cubicBezTo>
                    <a:pt x="177" y="1"/>
                    <a:pt x="301" y="1"/>
                    <a:pt x="425" y="1"/>
                  </a:cubicBezTo>
                  <a:cubicBezTo>
                    <a:pt x="429" y="1"/>
                    <a:pt x="433" y="1"/>
                    <a:pt x="437" y="1"/>
                  </a:cubicBezTo>
                  <a:cubicBezTo>
                    <a:pt x="461" y="3"/>
                    <a:pt x="479" y="19"/>
                    <a:pt x="479" y="41"/>
                  </a:cubicBezTo>
                  <a:cubicBezTo>
                    <a:pt x="479" y="63"/>
                    <a:pt x="462" y="80"/>
                    <a:pt x="437" y="81"/>
                  </a:cubicBezTo>
                  <a:cubicBezTo>
                    <a:pt x="402" y="82"/>
                    <a:pt x="366" y="81"/>
                    <a:pt x="331" y="81"/>
                  </a:cubicBezTo>
                  <a:cubicBezTo>
                    <a:pt x="300" y="81"/>
                    <a:pt x="270" y="81"/>
                    <a:pt x="239" y="8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1" name="Freeform 15">
              <a:extLst>
                <a:ext uri="{FF2B5EF4-FFF2-40B4-BE49-F238E27FC236}">
                  <a16:creationId xmlns:a16="http://schemas.microsoft.com/office/drawing/2014/main" id="{39106273-7A44-C8E6-FD94-5ABCB65A291B}"/>
                </a:ext>
              </a:extLst>
            </p:cNvPr>
            <p:cNvSpPr>
              <a:spLocks/>
            </p:cNvSpPr>
            <p:nvPr/>
          </p:nvSpPr>
          <p:spPr bwMode="auto">
            <a:xfrm>
              <a:off x="2713038" y="2203450"/>
              <a:ext cx="106363" cy="19050"/>
            </a:xfrm>
            <a:custGeom>
              <a:avLst/>
              <a:gdLst>
                <a:gd name="T0" fmla="*/ 240 w 480"/>
                <a:gd name="T1" fmla="*/ 80 h 80"/>
                <a:gd name="T2" fmla="*/ 56 w 480"/>
                <a:gd name="T3" fmla="*/ 80 h 80"/>
                <a:gd name="T4" fmla="*/ 39 w 480"/>
                <a:gd name="T5" fmla="*/ 80 h 80"/>
                <a:gd name="T6" fmla="*/ 0 w 480"/>
                <a:gd name="T7" fmla="*/ 40 h 80"/>
                <a:gd name="T8" fmla="*/ 38 w 480"/>
                <a:gd name="T9" fmla="*/ 0 h 80"/>
                <a:gd name="T10" fmla="*/ 54 w 480"/>
                <a:gd name="T11" fmla="*/ 0 h 80"/>
                <a:gd name="T12" fmla="*/ 426 w 480"/>
                <a:gd name="T13" fmla="*/ 0 h 80"/>
                <a:gd name="T14" fmla="*/ 428 w 480"/>
                <a:gd name="T15" fmla="*/ 0 h 80"/>
                <a:gd name="T16" fmla="*/ 480 w 480"/>
                <a:gd name="T17" fmla="*/ 40 h 80"/>
                <a:gd name="T18" fmla="*/ 428 w 480"/>
                <a:gd name="T19" fmla="*/ 80 h 80"/>
                <a:gd name="T20" fmla="*/ 318 w 480"/>
                <a:gd name="T21" fmla="*/ 80 h 80"/>
                <a:gd name="T22" fmla="*/ 240 w 480"/>
                <a:gd name="T23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80" h="80">
                  <a:moveTo>
                    <a:pt x="240" y="80"/>
                  </a:moveTo>
                  <a:cubicBezTo>
                    <a:pt x="179" y="80"/>
                    <a:pt x="118" y="80"/>
                    <a:pt x="56" y="80"/>
                  </a:cubicBezTo>
                  <a:cubicBezTo>
                    <a:pt x="50" y="80"/>
                    <a:pt x="44" y="80"/>
                    <a:pt x="39" y="80"/>
                  </a:cubicBezTo>
                  <a:cubicBezTo>
                    <a:pt x="16" y="77"/>
                    <a:pt x="1" y="61"/>
                    <a:pt x="0" y="40"/>
                  </a:cubicBezTo>
                  <a:cubicBezTo>
                    <a:pt x="0" y="20"/>
                    <a:pt x="16" y="3"/>
                    <a:pt x="38" y="0"/>
                  </a:cubicBezTo>
                  <a:cubicBezTo>
                    <a:pt x="43" y="0"/>
                    <a:pt x="48" y="0"/>
                    <a:pt x="54" y="0"/>
                  </a:cubicBezTo>
                  <a:cubicBezTo>
                    <a:pt x="178" y="0"/>
                    <a:pt x="302" y="0"/>
                    <a:pt x="426" y="0"/>
                  </a:cubicBezTo>
                  <a:cubicBezTo>
                    <a:pt x="426" y="0"/>
                    <a:pt x="427" y="0"/>
                    <a:pt x="428" y="0"/>
                  </a:cubicBezTo>
                  <a:cubicBezTo>
                    <a:pt x="460" y="0"/>
                    <a:pt x="479" y="15"/>
                    <a:pt x="480" y="40"/>
                  </a:cubicBezTo>
                  <a:cubicBezTo>
                    <a:pt x="480" y="65"/>
                    <a:pt x="461" y="80"/>
                    <a:pt x="428" y="80"/>
                  </a:cubicBezTo>
                  <a:cubicBezTo>
                    <a:pt x="392" y="80"/>
                    <a:pt x="355" y="80"/>
                    <a:pt x="318" y="80"/>
                  </a:cubicBezTo>
                  <a:cubicBezTo>
                    <a:pt x="292" y="80"/>
                    <a:pt x="266" y="80"/>
                    <a:pt x="240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2" name="Freeform 16">
              <a:extLst>
                <a:ext uri="{FF2B5EF4-FFF2-40B4-BE49-F238E27FC236}">
                  <a16:creationId xmlns:a16="http://schemas.microsoft.com/office/drawing/2014/main" id="{71839445-EB70-B4E3-7ADB-A44B0C89177B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5" y="2168525"/>
              <a:ext cx="17463" cy="17463"/>
            </a:xfrm>
            <a:custGeom>
              <a:avLst/>
              <a:gdLst>
                <a:gd name="T0" fmla="*/ 80 w 80"/>
                <a:gd name="T1" fmla="*/ 41 h 80"/>
                <a:gd name="T2" fmla="*/ 39 w 80"/>
                <a:gd name="T3" fmla="*/ 80 h 80"/>
                <a:gd name="T4" fmla="*/ 0 w 80"/>
                <a:gd name="T5" fmla="*/ 39 h 80"/>
                <a:gd name="T6" fmla="*/ 41 w 80"/>
                <a:gd name="T7" fmla="*/ 0 h 80"/>
                <a:gd name="T8" fmla="*/ 80 w 80"/>
                <a:gd name="T9" fmla="*/ 41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80" y="41"/>
                  </a:moveTo>
                  <a:cubicBezTo>
                    <a:pt x="79" y="62"/>
                    <a:pt x="60" y="80"/>
                    <a:pt x="39" y="80"/>
                  </a:cubicBezTo>
                  <a:cubicBezTo>
                    <a:pt x="18" y="79"/>
                    <a:pt x="0" y="60"/>
                    <a:pt x="0" y="39"/>
                  </a:cubicBezTo>
                  <a:cubicBezTo>
                    <a:pt x="1" y="18"/>
                    <a:pt x="20" y="0"/>
                    <a:pt x="41" y="0"/>
                  </a:cubicBezTo>
                  <a:cubicBezTo>
                    <a:pt x="62" y="1"/>
                    <a:pt x="80" y="20"/>
                    <a:pt x="8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3" name="Freeform 17">
              <a:extLst>
                <a:ext uri="{FF2B5EF4-FFF2-40B4-BE49-F238E27FC236}">
                  <a16:creationId xmlns:a16="http://schemas.microsoft.com/office/drawing/2014/main" id="{A2823189-5545-8E6D-BAF3-74D40321C2D1}"/>
                </a:ext>
              </a:extLst>
            </p:cNvPr>
            <p:cNvSpPr>
              <a:spLocks/>
            </p:cNvSpPr>
            <p:nvPr/>
          </p:nvSpPr>
          <p:spPr bwMode="auto">
            <a:xfrm>
              <a:off x="2676525" y="2203450"/>
              <a:ext cx="17463" cy="19050"/>
            </a:xfrm>
            <a:custGeom>
              <a:avLst/>
              <a:gdLst>
                <a:gd name="T0" fmla="*/ 41 w 80"/>
                <a:gd name="T1" fmla="*/ 80 h 80"/>
                <a:gd name="T2" fmla="*/ 0 w 80"/>
                <a:gd name="T3" fmla="*/ 41 h 80"/>
                <a:gd name="T4" fmla="*/ 39 w 80"/>
                <a:gd name="T5" fmla="*/ 0 h 80"/>
                <a:gd name="T6" fmla="*/ 80 w 80"/>
                <a:gd name="T7" fmla="*/ 39 h 80"/>
                <a:gd name="T8" fmla="*/ 41 w 80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0" h="80">
                  <a:moveTo>
                    <a:pt x="41" y="80"/>
                  </a:moveTo>
                  <a:cubicBezTo>
                    <a:pt x="20" y="80"/>
                    <a:pt x="1" y="62"/>
                    <a:pt x="0" y="41"/>
                  </a:cubicBezTo>
                  <a:cubicBezTo>
                    <a:pt x="0" y="20"/>
                    <a:pt x="18" y="1"/>
                    <a:pt x="39" y="0"/>
                  </a:cubicBezTo>
                  <a:cubicBezTo>
                    <a:pt x="60" y="0"/>
                    <a:pt x="79" y="18"/>
                    <a:pt x="80" y="39"/>
                  </a:cubicBezTo>
                  <a:cubicBezTo>
                    <a:pt x="80" y="60"/>
                    <a:pt x="62" y="79"/>
                    <a:pt x="41" y="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4" name="Freeform 18">
              <a:extLst>
                <a:ext uri="{FF2B5EF4-FFF2-40B4-BE49-F238E27FC236}">
                  <a16:creationId xmlns:a16="http://schemas.microsoft.com/office/drawing/2014/main" id="{9A1C005F-6AF1-8E2B-00D8-9D6467887E0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757488" y="2352675"/>
              <a:ext cx="71438" cy="71438"/>
            </a:xfrm>
            <a:custGeom>
              <a:avLst/>
              <a:gdLst>
                <a:gd name="T0" fmla="*/ 160 w 320"/>
                <a:gd name="T1" fmla="*/ 320 h 320"/>
                <a:gd name="T2" fmla="*/ 0 w 320"/>
                <a:gd name="T3" fmla="*/ 159 h 320"/>
                <a:gd name="T4" fmla="*/ 160 w 320"/>
                <a:gd name="T5" fmla="*/ 0 h 320"/>
                <a:gd name="T6" fmla="*/ 320 w 320"/>
                <a:gd name="T7" fmla="*/ 161 h 320"/>
                <a:gd name="T8" fmla="*/ 160 w 320"/>
                <a:gd name="T9" fmla="*/ 320 h 320"/>
                <a:gd name="T10" fmla="*/ 240 w 320"/>
                <a:gd name="T11" fmla="*/ 160 h 320"/>
                <a:gd name="T12" fmla="*/ 159 w 320"/>
                <a:gd name="T13" fmla="*/ 80 h 320"/>
                <a:gd name="T14" fmla="*/ 80 w 320"/>
                <a:gd name="T15" fmla="*/ 159 h 320"/>
                <a:gd name="T16" fmla="*/ 160 w 320"/>
                <a:gd name="T17" fmla="*/ 240 h 320"/>
                <a:gd name="T18" fmla="*/ 240 w 320"/>
                <a:gd name="T19" fmla="*/ 160 h 3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20" h="320">
                  <a:moveTo>
                    <a:pt x="160" y="320"/>
                  </a:moveTo>
                  <a:cubicBezTo>
                    <a:pt x="73" y="320"/>
                    <a:pt x="0" y="247"/>
                    <a:pt x="0" y="159"/>
                  </a:cubicBezTo>
                  <a:cubicBezTo>
                    <a:pt x="1" y="73"/>
                    <a:pt x="73" y="1"/>
                    <a:pt x="160" y="0"/>
                  </a:cubicBezTo>
                  <a:cubicBezTo>
                    <a:pt x="247" y="0"/>
                    <a:pt x="320" y="73"/>
                    <a:pt x="320" y="161"/>
                  </a:cubicBezTo>
                  <a:cubicBezTo>
                    <a:pt x="319" y="247"/>
                    <a:pt x="247" y="319"/>
                    <a:pt x="160" y="320"/>
                  </a:cubicBezTo>
                  <a:close/>
                  <a:moveTo>
                    <a:pt x="240" y="160"/>
                  </a:moveTo>
                  <a:cubicBezTo>
                    <a:pt x="240" y="116"/>
                    <a:pt x="203" y="80"/>
                    <a:pt x="159" y="80"/>
                  </a:cubicBezTo>
                  <a:cubicBezTo>
                    <a:pt x="116" y="81"/>
                    <a:pt x="80" y="116"/>
                    <a:pt x="80" y="159"/>
                  </a:cubicBezTo>
                  <a:cubicBezTo>
                    <a:pt x="80" y="203"/>
                    <a:pt x="116" y="240"/>
                    <a:pt x="160" y="240"/>
                  </a:cubicBezTo>
                  <a:cubicBezTo>
                    <a:pt x="204" y="240"/>
                    <a:pt x="240" y="203"/>
                    <a:pt x="240" y="16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35" name="Group 734">
            <a:extLst>
              <a:ext uri="{FF2B5EF4-FFF2-40B4-BE49-F238E27FC236}">
                <a16:creationId xmlns:a16="http://schemas.microsoft.com/office/drawing/2014/main" id="{BE08DCBD-608D-534A-3527-FE2D545D7DC2}"/>
              </a:ext>
            </a:extLst>
          </p:cNvPr>
          <p:cNvGrpSpPr/>
          <p:nvPr/>
        </p:nvGrpSpPr>
        <p:grpSpPr>
          <a:xfrm>
            <a:off x="9915636" y="4326242"/>
            <a:ext cx="446088" cy="454025"/>
            <a:chOff x="3092450" y="2112963"/>
            <a:chExt cx="446088" cy="454025"/>
          </a:xfrm>
          <a:solidFill>
            <a:srgbClr val="43266B"/>
          </a:solidFill>
        </p:grpSpPr>
        <p:sp>
          <p:nvSpPr>
            <p:cNvPr id="736" name="Freeform 19">
              <a:extLst>
                <a:ext uri="{FF2B5EF4-FFF2-40B4-BE49-F238E27FC236}">
                  <a16:creationId xmlns:a16="http://schemas.microsoft.com/office/drawing/2014/main" id="{BEA0559F-614E-DDA1-4C22-008B4B0B002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092450" y="2112963"/>
              <a:ext cx="446088" cy="454025"/>
            </a:xfrm>
            <a:custGeom>
              <a:avLst/>
              <a:gdLst>
                <a:gd name="T0" fmla="*/ 1441 w 2005"/>
                <a:gd name="T1" fmla="*/ 744 h 2034"/>
                <a:gd name="T2" fmla="*/ 1260 w 2005"/>
                <a:gd name="T3" fmla="*/ 1064 h 2034"/>
                <a:gd name="T4" fmla="*/ 1315 w 2005"/>
                <a:gd name="T5" fmla="*/ 1779 h 2034"/>
                <a:gd name="T6" fmla="*/ 972 w 2005"/>
                <a:gd name="T7" fmla="*/ 1256 h 2034"/>
                <a:gd name="T8" fmla="*/ 677 w 2005"/>
                <a:gd name="T9" fmla="*/ 881 h 2034"/>
                <a:gd name="T10" fmla="*/ 458 w 2005"/>
                <a:gd name="T11" fmla="*/ 744 h 2034"/>
                <a:gd name="T12" fmla="*/ 613 w 2005"/>
                <a:gd name="T13" fmla="*/ 1291 h 2034"/>
                <a:gd name="T14" fmla="*/ 303 w 2005"/>
                <a:gd name="T15" fmla="*/ 1127 h 2034"/>
                <a:gd name="T16" fmla="*/ 552 w 2005"/>
                <a:gd name="T17" fmla="*/ 680 h 2034"/>
                <a:gd name="T18" fmla="*/ 79 w 2005"/>
                <a:gd name="T19" fmla="*/ 444 h 2034"/>
                <a:gd name="T20" fmla="*/ 128 w 2005"/>
                <a:gd name="T21" fmla="*/ 170 h 2034"/>
                <a:gd name="T22" fmla="*/ 143 w 2005"/>
                <a:gd name="T23" fmla="*/ 458 h 2034"/>
                <a:gd name="T24" fmla="*/ 526 w 2005"/>
                <a:gd name="T25" fmla="*/ 488 h 2034"/>
                <a:gd name="T26" fmla="*/ 255 w 2005"/>
                <a:gd name="T27" fmla="*/ 219 h 2034"/>
                <a:gd name="T28" fmla="*/ 347 w 2005"/>
                <a:gd name="T29" fmla="*/ 221 h 2034"/>
                <a:gd name="T30" fmla="*/ 517 w 2005"/>
                <a:gd name="T31" fmla="*/ 424 h 2034"/>
                <a:gd name="T32" fmla="*/ 1474 w 2005"/>
                <a:gd name="T33" fmla="*/ 422 h 2034"/>
                <a:gd name="T34" fmla="*/ 1660 w 2005"/>
                <a:gd name="T35" fmla="*/ 218 h 2034"/>
                <a:gd name="T36" fmla="*/ 1753 w 2005"/>
                <a:gd name="T37" fmla="*/ 220 h 2034"/>
                <a:gd name="T38" fmla="*/ 1485 w 2005"/>
                <a:gd name="T39" fmla="*/ 488 h 2034"/>
                <a:gd name="T40" fmla="*/ 1868 w 2005"/>
                <a:gd name="T41" fmla="*/ 448 h 2034"/>
                <a:gd name="T42" fmla="*/ 1916 w 2005"/>
                <a:gd name="T43" fmla="*/ 170 h 2034"/>
                <a:gd name="T44" fmla="*/ 1928 w 2005"/>
                <a:gd name="T45" fmla="*/ 483 h 2034"/>
                <a:gd name="T46" fmla="*/ 1458 w 2005"/>
                <a:gd name="T47" fmla="*/ 680 h 2034"/>
                <a:gd name="T48" fmla="*/ 1959 w 2005"/>
                <a:gd name="T49" fmla="*/ 1299 h 2034"/>
                <a:gd name="T50" fmla="*/ 1644 w 2005"/>
                <a:gd name="T51" fmla="*/ 1127 h 2034"/>
                <a:gd name="T52" fmla="*/ 678 w 2005"/>
                <a:gd name="T53" fmla="*/ 770 h 2034"/>
                <a:gd name="T54" fmla="*/ 1126 w 2005"/>
                <a:gd name="T55" fmla="*/ 276 h 2034"/>
                <a:gd name="T56" fmla="*/ 1206 w 2005"/>
                <a:gd name="T57" fmla="*/ 1857 h 2034"/>
                <a:gd name="T58" fmla="*/ 849 w 2005"/>
                <a:gd name="T59" fmla="*/ 1820 h 2034"/>
                <a:gd name="T60" fmla="*/ 1164 w 2005"/>
                <a:gd name="T61" fmla="*/ 1650 h 2034"/>
                <a:gd name="T62" fmla="*/ 506 w 2005"/>
                <a:gd name="T63" fmla="*/ 1257 h 2034"/>
                <a:gd name="T64" fmla="*/ 226 w 2005"/>
                <a:gd name="T65" fmla="*/ 1532 h 2034"/>
                <a:gd name="T66" fmla="*/ 444 w 2005"/>
                <a:gd name="T67" fmla="*/ 1530 h 2034"/>
                <a:gd name="T68" fmla="*/ 1781 w 2005"/>
                <a:gd name="T69" fmla="*/ 1294 h 2034"/>
                <a:gd name="T70" fmla="*/ 1483 w 2005"/>
                <a:gd name="T71" fmla="*/ 1279 h 2034"/>
                <a:gd name="T72" fmla="*/ 1133 w 2005"/>
                <a:gd name="T73" fmla="*/ 424 h 2034"/>
                <a:gd name="T74" fmla="*/ 1003 w 2005"/>
                <a:gd name="T75" fmla="*/ 999 h 2034"/>
                <a:gd name="T76" fmla="*/ 1297 w 2005"/>
                <a:gd name="T77" fmla="*/ 936 h 2034"/>
                <a:gd name="T78" fmla="*/ 686 w 2005"/>
                <a:gd name="T79" fmla="*/ 967 h 2034"/>
                <a:gd name="T80" fmla="*/ 1192 w 2005"/>
                <a:gd name="T81" fmla="*/ 1064 h 2034"/>
                <a:gd name="T82" fmla="*/ 1192 w 2005"/>
                <a:gd name="T83" fmla="*/ 1064 h 2034"/>
                <a:gd name="T84" fmla="*/ 335 w 2005"/>
                <a:gd name="T85" fmla="*/ 1510 h 2034"/>
                <a:gd name="T86" fmla="*/ 1675 w 2005"/>
                <a:gd name="T87" fmla="*/ 1510 h 2034"/>
                <a:gd name="T88" fmla="*/ 1007 w 2005"/>
                <a:gd name="T89" fmla="*/ 1574 h 2034"/>
                <a:gd name="T90" fmla="*/ 882 w 2005"/>
                <a:gd name="T91" fmla="*/ 871 h 2034"/>
                <a:gd name="T92" fmla="*/ 783 w 2005"/>
                <a:gd name="T93" fmla="*/ 870 h 2034"/>
                <a:gd name="T94" fmla="*/ 1220 w 2005"/>
                <a:gd name="T95" fmla="*/ 871 h 2034"/>
                <a:gd name="T96" fmla="*/ 184 w 2005"/>
                <a:gd name="T97" fmla="*/ 1650 h 2034"/>
                <a:gd name="T98" fmla="*/ 1827 w 2005"/>
                <a:gd name="T99" fmla="*/ 1648 h 2034"/>
                <a:gd name="T100" fmla="*/ 1157 w 2005"/>
                <a:gd name="T101" fmla="*/ 1906 h 2034"/>
                <a:gd name="T102" fmla="*/ 990 w 2005"/>
                <a:gd name="T103" fmla="*/ 617 h 2034"/>
                <a:gd name="T104" fmla="*/ 303 w 2005"/>
                <a:gd name="T105" fmla="*/ 168 h 2034"/>
                <a:gd name="T106" fmla="*/ 1710 w 2005"/>
                <a:gd name="T107" fmla="*/ 105 h 2034"/>
                <a:gd name="T108" fmla="*/ 143 w 2005"/>
                <a:gd name="T109" fmla="*/ 264 h 2034"/>
                <a:gd name="T110" fmla="*/ 143 w 2005"/>
                <a:gd name="T111" fmla="*/ 264 h 2034"/>
                <a:gd name="T112" fmla="*/ 1899 w 2005"/>
                <a:gd name="T113" fmla="*/ 296 h 20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005" h="2034">
                  <a:moveTo>
                    <a:pt x="1644" y="1127"/>
                  </a:moveTo>
                  <a:cubicBezTo>
                    <a:pt x="1644" y="1028"/>
                    <a:pt x="1645" y="929"/>
                    <a:pt x="1643" y="831"/>
                  </a:cubicBezTo>
                  <a:cubicBezTo>
                    <a:pt x="1642" y="783"/>
                    <a:pt x="1600" y="745"/>
                    <a:pt x="1552" y="744"/>
                  </a:cubicBezTo>
                  <a:cubicBezTo>
                    <a:pt x="1515" y="743"/>
                    <a:pt x="1478" y="743"/>
                    <a:pt x="1441" y="744"/>
                  </a:cubicBezTo>
                  <a:cubicBezTo>
                    <a:pt x="1436" y="744"/>
                    <a:pt x="1428" y="746"/>
                    <a:pt x="1426" y="750"/>
                  </a:cubicBezTo>
                  <a:cubicBezTo>
                    <a:pt x="1393" y="793"/>
                    <a:pt x="1362" y="836"/>
                    <a:pt x="1331" y="879"/>
                  </a:cubicBezTo>
                  <a:cubicBezTo>
                    <a:pt x="1376" y="906"/>
                    <a:pt x="1396" y="943"/>
                    <a:pt x="1387" y="986"/>
                  </a:cubicBezTo>
                  <a:cubicBezTo>
                    <a:pt x="1375" y="1038"/>
                    <a:pt x="1344" y="1057"/>
                    <a:pt x="1260" y="1064"/>
                  </a:cubicBezTo>
                  <a:cubicBezTo>
                    <a:pt x="1232" y="1180"/>
                    <a:pt x="1160" y="1245"/>
                    <a:pt x="1038" y="1256"/>
                  </a:cubicBezTo>
                  <a:cubicBezTo>
                    <a:pt x="1038" y="1297"/>
                    <a:pt x="1038" y="1339"/>
                    <a:pt x="1038" y="1383"/>
                  </a:cubicBezTo>
                  <a:cubicBezTo>
                    <a:pt x="1152" y="1399"/>
                    <a:pt x="1239" y="1457"/>
                    <a:pt x="1292" y="1562"/>
                  </a:cubicBezTo>
                  <a:cubicBezTo>
                    <a:pt x="1327" y="1631"/>
                    <a:pt x="1334" y="1704"/>
                    <a:pt x="1315" y="1779"/>
                  </a:cubicBezTo>
                  <a:cubicBezTo>
                    <a:pt x="1277" y="1931"/>
                    <a:pt x="1133" y="2034"/>
                    <a:pt x="980" y="2020"/>
                  </a:cubicBezTo>
                  <a:cubicBezTo>
                    <a:pt x="822" y="2006"/>
                    <a:pt x="698" y="1882"/>
                    <a:pt x="687" y="1725"/>
                  </a:cubicBezTo>
                  <a:cubicBezTo>
                    <a:pt x="675" y="1562"/>
                    <a:pt x="791" y="1405"/>
                    <a:pt x="972" y="1383"/>
                  </a:cubicBezTo>
                  <a:cubicBezTo>
                    <a:pt x="972" y="1341"/>
                    <a:pt x="972" y="1299"/>
                    <a:pt x="972" y="1256"/>
                  </a:cubicBezTo>
                  <a:cubicBezTo>
                    <a:pt x="853" y="1245"/>
                    <a:pt x="779" y="1182"/>
                    <a:pt x="751" y="1063"/>
                  </a:cubicBezTo>
                  <a:cubicBezTo>
                    <a:pt x="743" y="1063"/>
                    <a:pt x="733" y="1063"/>
                    <a:pt x="723" y="1063"/>
                  </a:cubicBezTo>
                  <a:cubicBezTo>
                    <a:pt x="673" y="1063"/>
                    <a:pt x="636" y="1035"/>
                    <a:pt x="625" y="989"/>
                  </a:cubicBezTo>
                  <a:cubicBezTo>
                    <a:pt x="614" y="946"/>
                    <a:pt x="634" y="904"/>
                    <a:pt x="677" y="881"/>
                  </a:cubicBezTo>
                  <a:cubicBezTo>
                    <a:pt x="679" y="880"/>
                    <a:pt x="681" y="879"/>
                    <a:pt x="682" y="878"/>
                  </a:cubicBezTo>
                  <a:cubicBezTo>
                    <a:pt x="656" y="846"/>
                    <a:pt x="626" y="817"/>
                    <a:pt x="606" y="782"/>
                  </a:cubicBezTo>
                  <a:cubicBezTo>
                    <a:pt x="588" y="749"/>
                    <a:pt x="567" y="739"/>
                    <a:pt x="532" y="743"/>
                  </a:cubicBezTo>
                  <a:cubicBezTo>
                    <a:pt x="508" y="746"/>
                    <a:pt x="483" y="743"/>
                    <a:pt x="458" y="744"/>
                  </a:cubicBezTo>
                  <a:cubicBezTo>
                    <a:pt x="411" y="745"/>
                    <a:pt x="371" y="783"/>
                    <a:pt x="367" y="831"/>
                  </a:cubicBezTo>
                  <a:cubicBezTo>
                    <a:pt x="366" y="837"/>
                    <a:pt x="367" y="843"/>
                    <a:pt x="367" y="849"/>
                  </a:cubicBezTo>
                  <a:cubicBezTo>
                    <a:pt x="367" y="941"/>
                    <a:pt x="367" y="1034"/>
                    <a:pt x="367" y="1127"/>
                  </a:cubicBezTo>
                  <a:cubicBezTo>
                    <a:pt x="475" y="1143"/>
                    <a:pt x="559" y="1196"/>
                    <a:pt x="613" y="1291"/>
                  </a:cubicBezTo>
                  <a:cubicBezTo>
                    <a:pt x="652" y="1358"/>
                    <a:pt x="663" y="1431"/>
                    <a:pt x="648" y="1507"/>
                  </a:cubicBezTo>
                  <a:cubicBezTo>
                    <a:pt x="616" y="1665"/>
                    <a:pt x="477" y="1773"/>
                    <a:pt x="316" y="1765"/>
                  </a:cubicBezTo>
                  <a:cubicBezTo>
                    <a:pt x="161" y="1758"/>
                    <a:pt x="33" y="1635"/>
                    <a:pt x="16" y="1475"/>
                  </a:cubicBezTo>
                  <a:cubicBezTo>
                    <a:pt x="0" y="1318"/>
                    <a:pt x="112" y="1150"/>
                    <a:pt x="303" y="1127"/>
                  </a:cubicBezTo>
                  <a:cubicBezTo>
                    <a:pt x="303" y="1120"/>
                    <a:pt x="303" y="1113"/>
                    <a:pt x="303" y="1106"/>
                  </a:cubicBezTo>
                  <a:cubicBezTo>
                    <a:pt x="303" y="1019"/>
                    <a:pt x="302" y="933"/>
                    <a:pt x="303" y="846"/>
                  </a:cubicBezTo>
                  <a:cubicBezTo>
                    <a:pt x="303" y="748"/>
                    <a:pt x="371" y="680"/>
                    <a:pt x="470" y="680"/>
                  </a:cubicBezTo>
                  <a:cubicBezTo>
                    <a:pt x="497" y="680"/>
                    <a:pt x="524" y="680"/>
                    <a:pt x="552" y="680"/>
                  </a:cubicBezTo>
                  <a:cubicBezTo>
                    <a:pt x="547" y="660"/>
                    <a:pt x="544" y="641"/>
                    <a:pt x="537" y="624"/>
                  </a:cubicBezTo>
                  <a:cubicBezTo>
                    <a:pt x="535" y="620"/>
                    <a:pt x="525" y="616"/>
                    <a:pt x="518" y="616"/>
                  </a:cubicBezTo>
                  <a:cubicBezTo>
                    <a:pt x="429" y="616"/>
                    <a:pt x="340" y="616"/>
                    <a:pt x="251" y="616"/>
                  </a:cubicBezTo>
                  <a:cubicBezTo>
                    <a:pt x="146" y="616"/>
                    <a:pt x="79" y="549"/>
                    <a:pt x="79" y="444"/>
                  </a:cubicBezTo>
                  <a:cubicBezTo>
                    <a:pt x="79" y="420"/>
                    <a:pt x="78" y="397"/>
                    <a:pt x="79" y="374"/>
                  </a:cubicBezTo>
                  <a:cubicBezTo>
                    <a:pt x="80" y="360"/>
                    <a:pt x="76" y="353"/>
                    <a:pt x="63" y="346"/>
                  </a:cubicBezTo>
                  <a:cubicBezTo>
                    <a:pt x="21" y="323"/>
                    <a:pt x="5" y="273"/>
                    <a:pt x="22" y="229"/>
                  </a:cubicBezTo>
                  <a:cubicBezTo>
                    <a:pt x="39" y="187"/>
                    <a:pt x="84" y="161"/>
                    <a:pt x="128" y="170"/>
                  </a:cubicBezTo>
                  <a:cubicBezTo>
                    <a:pt x="176" y="180"/>
                    <a:pt x="209" y="221"/>
                    <a:pt x="206" y="269"/>
                  </a:cubicBezTo>
                  <a:cubicBezTo>
                    <a:pt x="204" y="305"/>
                    <a:pt x="186" y="331"/>
                    <a:pt x="155" y="349"/>
                  </a:cubicBezTo>
                  <a:cubicBezTo>
                    <a:pt x="149" y="353"/>
                    <a:pt x="144" y="362"/>
                    <a:pt x="143" y="368"/>
                  </a:cubicBezTo>
                  <a:cubicBezTo>
                    <a:pt x="142" y="398"/>
                    <a:pt x="142" y="428"/>
                    <a:pt x="143" y="458"/>
                  </a:cubicBezTo>
                  <a:cubicBezTo>
                    <a:pt x="144" y="508"/>
                    <a:pt x="183" y="550"/>
                    <a:pt x="232" y="551"/>
                  </a:cubicBezTo>
                  <a:cubicBezTo>
                    <a:pt x="329" y="553"/>
                    <a:pt x="425" y="552"/>
                    <a:pt x="521" y="551"/>
                  </a:cubicBezTo>
                  <a:cubicBezTo>
                    <a:pt x="523" y="551"/>
                    <a:pt x="524" y="550"/>
                    <a:pt x="526" y="549"/>
                  </a:cubicBezTo>
                  <a:cubicBezTo>
                    <a:pt x="526" y="530"/>
                    <a:pt x="526" y="510"/>
                    <a:pt x="526" y="488"/>
                  </a:cubicBezTo>
                  <a:cubicBezTo>
                    <a:pt x="494" y="488"/>
                    <a:pt x="462" y="488"/>
                    <a:pt x="431" y="488"/>
                  </a:cubicBezTo>
                  <a:cubicBezTo>
                    <a:pt x="348" y="487"/>
                    <a:pt x="281" y="428"/>
                    <a:pt x="272" y="346"/>
                  </a:cubicBezTo>
                  <a:cubicBezTo>
                    <a:pt x="269" y="313"/>
                    <a:pt x="270" y="279"/>
                    <a:pt x="271" y="246"/>
                  </a:cubicBezTo>
                  <a:cubicBezTo>
                    <a:pt x="271" y="233"/>
                    <a:pt x="268" y="225"/>
                    <a:pt x="255" y="219"/>
                  </a:cubicBezTo>
                  <a:cubicBezTo>
                    <a:pt x="213" y="196"/>
                    <a:pt x="196" y="146"/>
                    <a:pt x="214" y="102"/>
                  </a:cubicBezTo>
                  <a:cubicBezTo>
                    <a:pt x="230" y="59"/>
                    <a:pt x="276" y="34"/>
                    <a:pt x="320" y="42"/>
                  </a:cubicBezTo>
                  <a:cubicBezTo>
                    <a:pt x="367" y="52"/>
                    <a:pt x="401" y="93"/>
                    <a:pt x="398" y="141"/>
                  </a:cubicBezTo>
                  <a:cubicBezTo>
                    <a:pt x="396" y="177"/>
                    <a:pt x="378" y="203"/>
                    <a:pt x="347" y="221"/>
                  </a:cubicBezTo>
                  <a:cubicBezTo>
                    <a:pt x="341" y="225"/>
                    <a:pt x="335" y="234"/>
                    <a:pt x="335" y="240"/>
                  </a:cubicBezTo>
                  <a:cubicBezTo>
                    <a:pt x="334" y="270"/>
                    <a:pt x="334" y="299"/>
                    <a:pt x="335" y="328"/>
                  </a:cubicBezTo>
                  <a:cubicBezTo>
                    <a:pt x="336" y="383"/>
                    <a:pt x="377" y="423"/>
                    <a:pt x="432" y="424"/>
                  </a:cubicBezTo>
                  <a:cubicBezTo>
                    <a:pt x="460" y="424"/>
                    <a:pt x="489" y="423"/>
                    <a:pt x="517" y="424"/>
                  </a:cubicBezTo>
                  <a:cubicBezTo>
                    <a:pt x="531" y="425"/>
                    <a:pt x="536" y="421"/>
                    <a:pt x="540" y="407"/>
                  </a:cubicBezTo>
                  <a:cubicBezTo>
                    <a:pt x="594" y="214"/>
                    <a:pt x="718" y="89"/>
                    <a:pt x="916" y="50"/>
                  </a:cubicBezTo>
                  <a:cubicBezTo>
                    <a:pt x="1173" y="0"/>
                    <a:pt x="1409" y="157"/>
                    <a:pt x="1472" y="412"/>
                  </a:cubicBezTo>
                  <a:cubicBezTo>
                    <a:pt x="1473" y="415"/>
                    <a:pt x="1473" y="418"/>
                    <a:pt x="1474" y="422"/>
                  </a:cubicBezTo>
                  <a:cubicBezTo>
                    <a:pt x="1516" y="422"/>
                    <a:pt x="1558" y="426"/>
                    <a:pt x="1599" y="421"/>
                  </a:cubicBezTo>
                  <a:cubicBezTo>
                    <a:pt x="1645" y="415"/>
                    <a:pt x="1675" y="375"/>
                    <a:pt x="1676" y="328"/>
                  </a:cubicBezTo>
                  <a:cubicBezTo>
                    <a:pt x="1676" y="301"/>
                    <a:pt x="1675" y="274"/>
                    <a:pt x="1676" y="248"/>
                  </a:cubicBezTo>
                  <a:cubicBezTo>
                    <a:pt x="1677" y="234"/>
                    <a:pt x="1674" y="226"/>
                    <a:pt x="1660" y="218"/>
                  </a:cubicBezTo>
                  <a:cubicBezTo>
                    <a:pt x="1619" y="196"/>
                    <a:pt x="1602" y="147"/>
                    <a:pt x="1618" y="103"/>
                  </a:cubicBezTo>
                  <a:cubicBezTo>
                    <a:pt x="1635" y="60"/>
                    <a:pt x="1681" y="33"/>
                    <a:pt x="1725" y="42"/>
                  </a:cubicBezTo>
                  <a:cubicBezTo>
                    <a:pt x="1772" y="52"/>
                    <a:pt x="1805" y="92"/>
                    <a:pt x="1804" y="139"/>
                  </a:cubicBezTo>
                  <a:cubicBezTo>
                    <a:pt x="1802" y="175"/>
                    <a:pt x="1785" y="203"/>
                    <a:pt x="1753" y="220"/>
                  </a:cubicBezTo>
                  <a:cubicBezTo>
                    <a:pt x="1742" y="226"/>
                    <a:pt x="1740" y="232"/>
                    <a:pt x="1740" y="243"/>
                  </a:cubicBezTo>
                  <a:cubicBezTo>
                    <a:pt x="1739" y="281"/>
                    <a:pt x="1742" y="319"/>
                    <a:pt x="1736" y="356"/>
                  </a:cubicBezTo>
                  <a:cubicBezTo>
                    <a:pt x="1725" y="433"/>
                    <a:pt x="1659" y="487"/>
                    <a:pt x="1581" y="488"/>
                  </a:cubicBezTo>
                  <a:cubicBezTo>
                    <a:pt x="1549" y="488"/>
                    <a:pt x="1518" y="488"/>
                    <a:pt x="1485" y="488"/>
                  </a:cubicBezTo>
                  <a:cubicBezTo>
                    <a:pt x="1485" y="509"/>
                    <a:pt x="1485" y="529"/>
                    <a:pt x="1485" y="552"/>
                  </a:cubicBezTo>
                  <a:cubicBezTo>
                    <a:pt x="1491" y="552"/>
                    <a:pt x="1497" y="552"/>
                    <a:pt x="1503" y="552"/>
                  </a:cubicBezTo>
                  <a:cubicBezTo>
                    <a:pt x="1590" y="552"/>
                    <a:pt x="1677" y="552"/>
                    <a:pt x="1765" y="552"/>
                  </a:cubicBezTo>
                  <a:cubicBezTo>
                    <a:pt x="1828" y="552"/>
                    <a:pt x="1867" y="512"/>
                    <a:pt x="1868" y="448"/>
                  </a:cubicBezTo>
                  <a:cubicBezTo>
                    <a:pt x="1868" y="423"/>
                    <a:pt x="1867" y="399"/>
                    <a:pt x="1868" y="374"/>
                  </a:cubicBezTo>
                  <a:cubicBezTo>
                    <a:pt x="1868" y="361"/>
                    <a:pt x="1865" y="353"/>
                    <a:pt x="1852" y="346"/>
                  </a:cubicBezTo>
                  <a:cubicBezTo>
                    <a:pt x="1810" y="324"/>
                    <a:pt x="1793" y="274"/>
                    <a:pt x="1811" y="230"/>
                  </a:cubicBezTo>
                  <a:cubicBezTo>
                    <a:pt x="1827" y="187"/>
                    <a:pt x="1873" y="161"/>
                    <a:pt x="1916" y="170"/>
                  </a:cubicBezTo>
                  <a:cubicBezTo>
                    <a:pt x="1964" y="179"/>
                    <a:pt x="1998" y="221"/>
                    <a:pt x="1995" y="268"/>
                  </a:cubicBezTo>
                  <a:cubicBezTo>
                    <a:pt x="1993" y="304"/>
                    <a:pt x="1976" y="331"/>
                    <a:pt x="1945" y="347"/>
                  </a:cubicBezTo>
                  <a:cubicBezTo>
                    <a:pt x="1934" y="353"/>
                    <a:pt x="1931" y="360"/>
                    <a:pt x="1931" y="372"/>
                  </a:cubicBezTo>
                  <a:cubicBezTo>
                    <a:pt x="1931" y="409"/>
                    <a:pt x="1934" y="447"/>
                    <a:pt x="1928" y="483"/>
                  </a:cubicBezTo>
                  <a:cubicBezTo>
                    <a:pt x="1916" y="561"/>
                    <a:pt x="1851" y="615"/>
                    <a:pt x="1772" y="616"/>
                  </a:cubicBezTo>
                  <a:cubicBezTo>
                    <a:pt x="1680" y="616"/>
                    <a:pt x="1589" y="616"/>
                    <a:pt x="1498" y="616"/>
                  </a:cubicBezTo>
                  <a:cubicBezTo>
                    <a:pt x="1491" y="616"/>
                    <a:pt x="1484" y="616"/>
                    <a:pt x="1475" y="616"/>
                  </a:cubicBezTo>
                  <a:cubicBezTo>
                    <a:pt x="1469" y="637"/>
                    <a:pt x="1464" y="657"/>
                    <a:pt x="1458" y="680"/>
                  </a:cubicBezTo>
                  <a:cubicBezTo>
                    <a:pt x="1487" y="680"/>
                    <a:pt x="1514" y="680"/>
                    <a:pt x="1541" y="680"/>
                  </a:cubicBezTo>
                  <a:cubicBezTo>
                    <a:pt x="1639" y="680"/>
                    <a:pt x="1708" y="748"/>
                    <a:pt x="1708" y="846"/>
                  </a:cubicBezTo>
                  <a:cubicBezTo>
                    <a:pt x="1708" y="939"/>
                    <a:pt x="1708" y="1033"/>
                    <a:pt x="1708" y="1127"/>
                  </a:cubicBezTo>
                  <a:cubicBezTo>
                    <a:pt x="1820" y="1143"/>
                    <a:pt x="1906" y="1199"/>
                    <a:pt x="1959" y="1299"/>
                  </a:cubicBezTo>
                  <a:cubicBezTo>
                    <a:pt x="1996" y="1369"/>
                    <a:pt x="2005" y="1443"/>
                    <a:pt x="1987" y="1520"/>
                  </a:cubicBezTo>
                  <a:cubicBezTo>
                    <a:pt x="1952" y="1671"/>
                    <a:pt x="1810" y="1775"/>
                    <a:pt x="1654" y="1765"/>
                  </a:cubicBezTo>
                  <a:cubicBezTo>
                    <a:pt x="1498" y="1755"/>
                    <a:pt x="1371" y="1629"/>
                    <a:pt x="1357" y="1471"/>
                  </a:cubicBezTo>
                  <a:cubicBezTo>
                    <a:pt x="1344" y="1309"/>
                    <a:pt x="1460" y="1149"/>
                    <a:pt x="1644" y="1127"/>
                  </a:cubicBezTo>
                  <a:close/>
                  <a:moveTo>
                    <a:pt x="1332" y="772"/>
                  </a:moveTo>
                  <a:cubicBezTo>
                    <a:pt x="1452" y="630"/>
                    <a:pt x="1461" y="379"/>
                    <a:pt x="1290" y="218"/>
                  </a:cubicBezTo>
                  <a:cubicBezTo>
                    <a:pt x="1116" y="55"/>
                    <a:pt x="848" y="69"/>
                    <a:pt x="691" y="249"/>
                  </a:cubicBezTo>
                  <a:cubicBezTo>
                    <a:pt x="537" y="425"/>
                    <a:pt x="580" y="663"/>
                    <a:pt x="678" y="770"/>
                  </a:cubicBezTo>
                  <a:cubicBezTo>
                    <a:pt x="747" y="651"/>
                    <a:pt x="747" y="651"/>
                    <a:pt x="883" y="572"/>
                  </a:cubicBezTo>
                  <a:cubicBezTo>
                    <a:pt x="841" y="534"/>
                    <a:pt x="816" y="489"/>
                    <a:pt x="814" y="433"/>
                  </a:cubicBezTo>
                  <a:cubicBezTo>
                    <a:pt x="812" y="376"/>
                    <a:pt x="831" y="327"/>
                    <a:pt x="872" y="287"/>
                  </a:cubicBezTo>
                  <a:cubicBezTo>
                    <a:pt x="941" y="219"/>
                    <a:pt x="1052" y="214"/>
                    <a:pt x="1126" y="276"/>
                  </a:cubicBezTo>
                  <a:cubicBezTo>
                    <a:pt x="1165" y="308"/>
                    <a:pt x="1189" y="350"/>
                    <a:pt x="1195" y="400"/>
                  </a:cubicBezTo>
                  <a:cubicBezTo>
                    <a:pt x="1204" y="469"/>
                    <a:pt x="1178" y="526"/>
                    <a:pt x="1127" y="573"/>
                  </a:cubicBezTo>
                  <a:cubicBezTo>
                    <a:pt x="1223" y="612"/>
                    <a:pt x="1291" y="677"/>
                    <a:pt x="1332" y="772"/>
                  </a:cubicBezTo>
                  <a:close/>
                  <a:moveTo>
                    <a:pt x="1206" y="1857"/>
                  </a:moveTo>
                  <a:cubicBezTo>
                    <a:pt x="1278" y="1774"/>
                    <a:pt x="1289" y="1618"/>
                    <a:pt x="1180" y="1516"/>
                  </a:cubicBezTo>
                  <a:cubicBezTo>
                    <a:pt x="1077" y="1419"/>
                    <a:pt x="916" y="1424"/>
                    <a:pt x="820" y="1526"/>
                  </a:cubicBezTo>
                  <a:cubicBezTo>
                    <a:pt x="716" y="1637"/>
                    <a:pt x="741" y="1789"/>
                    <a:pt x="807" y="1858"/>
                  </a:cubicBezTo>
                  <a:cubicBezTo>
                    <a:pt x="821" y="1845"/>
                    <a:pt x="834" y="1832"/>
                    <a:pt x="849" y="1820"/>
                  </a:cubicBezTo>
                  <a:cubicBezTo>
                    <a:pt x="864" y="1808"/>
                    <a:pt x="881" y="1799"/>
                    <a:pt x="897" y="1788"/>
                  </a:cubicBezTo>
                  <a:cubicBezTo>
                    <a:pt x="830" y="1703"/>
                    <a:pt x="829" y="1620"/>
                    <a:pt x="893" y="1556"/>
                  </a:cubicBezTo>
                  <a:cubicBezTo>
                    <a:pt x="952" y="1498"/>
                    <a:pt x="1044" y="1494"/>
                    <a:pt x="1108" y="1547"/>
                  </a:cubicBezTo>
                  <a:cubicBezTo>
                    <a:pt x="1139" y="1574"/>
                    <a:pt x="1158" y="1609"/>
                    <a:pt x="1164" y="1650"/>
                  </a:cubicBezTo>
                  <a:cubicBezTo>
                    <a:pt x="1170" y="1704"/>
                    <a:pt x="1151" y="1749"/>
                    <a:pt x="1115" y="1786"/>
                  </a:cubicBezTo>
                  <a:cubicBezTo>
                    <a:pt x="1146" y="1810"/>
                    <a:pt x="1175" y="1833"/>
                    <a:pt x="1206" y="1857"/>
                  </a:cubicBezTo>
                  <a:close/>
                  <a:moveTo>
                    <a:pt x="536" y="1601"/>
                  </a:moveTo>
                  <a:cubicBezTo>
                    <a:pt x="619" y="1509"/>
                    <a:pt x="606" y="1348"/>
                    <a:pt x="506" y="1257"/>
                  </a:cubicBezTo>
                  <a:cubicBezTo>
                    <a:pt x="401" y="1162"/>
                    <a:pt x="242" y="1170"/>
                    <a:pt x="146" y="1274"/>
                  </a:cubicBezTo>
                  <a:cubicBezTo>
                    <a:pt x="45" y="1385"/>
                    <a:pt x="72" y="1536"/>
                    <a:pt x="136" y="1603"/>
                  </a:cubicBezTo>
                  <a:cubicBezTo>
                    <a:pt x="150" y="1590"/>
                    <a:pt x="164" y="1576"/>
                    <a:pt x="179" y="1564"/>
                  </a:cubicBezTo>
                  <a:cubicBezTo>
                    <a:pt x="194" y="1552"/>
                    <a:pt x="210" y="1543"/>
                    <a:pt x="226" y="1532"/>
                  </a:cubicBezTo>
                  <a:cubicBezTo>
                    <a:pt x="160" y="1452"/>
                    <a:pt x="158" y="1367"/>
                    <a:pt x="220" y="1303"/>
                  </a:cubicBezTo>
                  <a:cubicBezTo>
                    <a:pt x="278" y="1244"/>
                    <a:pt x="369" y="1238"/>
                    <a:pt x="434" y="1290"/>
                  </a:cubicBezTo>
                  <a:cubicBezTo>
                    <a:pt x="467" y="1316"/>
                    <a:pt x="486" y="1350"/>
                    <a:pt x="492" y="1391"/>
                  </a:cubicBezTo>
                  <a:cubicBezTo>
                    <a:pt x="501" y="1447"/>
                    <a:pt x="480" y="1493"/>
                    <a:pt x="444" y="1530"/>
                  </a:cubicBezTo>
                  <a:cubicBezTo>
                    <a:pt x="475" y="1554"/>
                    <a:pt x="505" y="1578"/>
                    <a:pt x="536" y="1601"/>
                  </a:cubicBezTo>
                  <a:close/>
                  <a:moveTo>
                    <a:pt x="1566" y="1531"/>
                  </a:moveTo>
                  <a:cubicBezTo>
                    <a:pt x="1486" y="1447"/>
                    <a:pt x="1514" y="1350"/>
                    <a:pt x="1563" y="1301"/>
                  </a:cubicBezTo>
                  <a:cubicBezTo>
                    <a:pt x="1623" y="1242"/>
                    <a:pt x="1717" y="1239"/>
                    <a:pt x="1781" y="1294"/>
                  </a:cubicBezTo>
                  <a:cubicBezTo>
                    <a:pt x="1852" y="1355"/>
                    <a:pt x="1853" y="1443"/>
                    <a:pt x="1786" y="1531"/>
                  </a:cubicBezTo>
                  <a:cubicBezTo>
                    <a:pt x="1816" y="1554"/>
                    <a:pt x="1846" y="1578"/>
                    <a:pt x="1876" y="1601"/>
                  </a:cubicBezTo>
                  <a:cubicBezTo>
                    <a:pt x="1946" y="1526"/>
                    <a:pt x="1963" y="1367"/>
                    <a:pt x="1851" y="1261"/>
                  </a:cubicBezTo>
                  <a:cubicBezTo>
                    <a:pt x="1745" y="1160"/>
                    <a:pt x="1579" y="1168"/>
                    <a:pt x="1483" y="1279"/>
                  </a:cubicBezTo>
                  <a:cubicBezTo>
                    <a:pt x="1383" y="1394"/>
                    <a:pt x="1419" y="1546"/>
                    <a:pt x="1476" y="1601"/>
                  </a:cubicBezTo>
                  <a:cubicBezTo>
                    <a:pt x="1506" y="1577"/>
                    <a:pt x="1536" y="1554"/>
                    <a:pt x="1566" y="1531"/>
                  </a:cubicBezTo>
                  <a:close/>
                  <a:moveTo>
                    <a:pt x="1005" y="552"/>
                  </a:moveTo>
                  <a:cubicBezTo>
                    <a:pt x="1076" y="552"/>
                    <a:pt x="1133" y="494"/>
                    <a:pt x="1133" y="424"/>
                  </a:cubicBezTo>
                  <a:cubicBezTo>
                    <a:pt x="1133" y="354"/>
                    <a:pt x="1076" y="297"/>
                    <a:pt x="1006" y="296"/>
                  </a:cubicBezTo>
                  <a:cubicBezTo>
                    <a:pt x="936" y="296"/>
                    <a:pt x="878" y="353"/>
                    <a:pt x="878" y="423"/>
                  </a:cubicBezTo>
                  <a:cubicBezTo>
                    <a:pt x="877" y="494"/>
                    <a:pt x="935" y="552"/>
                    <a:pt x="1005" y="552"/>
                  </a:cubicBezTo>
                  <a:close/>
                  <a:moveTo>
                    <a:pt x="1003" y="999"/>
                  </a:moveTo>
                  <a:cubicBezTo>
                    <a:pt x="1095" y="999"/>
                    <a:pt x="1187" y="999"/>
                    <a:pt x="1279" y="999"/>
                  </a:cubicBezTo>
                  <a:cubicBezTo>
                    <a:pt x="1285" y="999"/>
                    <a:pt x="1291" y="1000"/>
                    <a:pt x="1297" y="998"/>
                  </a:cubicBezTo>
                  <a:cubicBezTo>
                    <a:pt x="1314" y="995"/>
                    <a:pt x="1324" y="985"/>
                    <a:pt x="1324" y="967"/>
                  </a:cubicBezTo>
                  <a:cubicBezTo>
                    <a:pt x="1324" y="949"/>
                    <a:pt x="1314" y="939"/>
                    <a:pt x="1297" y="936"/>
                  </a:cubicBezTo>
                  <a:cubicBezTo>
                    <a:pt x="1290" y="934"/>
                    <a:pt x="1283" y="935"/>
                    <a:pt x="1277" y="935"/>
                  </a:cubicBezTo>
                  <a:cubicBezTo>
                    <a:pt x="1096" y="935"/>
                    <a:pt x="915" y="935"/>
                    <a:pt x="734" y="935"/>
                  </a:cubicBezTo>
                  <a:cubicBezTo>
                    <a:pt x="727" y="935"/>
                    <a:pt x="720" y="934"/>
                    <a:pt x="714" y="936"/>
                  </a:cubicBezTo>
                  <a:cubicBezTo>
                    <a:pt x="697" y="939"/>
                    <a:pt x="686" y="949"/>
                    <a:pt x="686" y="967"/>
                  </a:cubicBezTo>
                  <a:cubicBezTo>
                    <a:pt x="686" y="985"/>
                    <a:pt x="697" y="995"/>
                    <a:pt x="714" y="998"/>
                  </a:cubicBezTo>
                  <a:cubicBezTo>
                    <a:pt x="720" y="1000"/>
                    <a:pt x="726" y="999"/>
                    <a:pt x="732" y="999"/>
                  </a:cubicBezTo>
                  <a:cubicBezTo>
                    <a:pt x="822" y="999"/>
                    <a:pt x="913" y="999"/>
                    <a:pt x="1003" y="999"/>
                  </a:cubicBezTo>
                  <a:close/>
                  <a:moveTo>
                    <a:pt x="1192" y="1064"/>
                  </a:moveTo>
                  <a:cubicBezTo>
                    <a:pt x="1067" y="1064"/>
                    <a:pt x="943" y="1064"/>
                    <a:pt x="819" y="1064"/>
                  </a:cubicBezTo>
                  <a:cubicBezTo>
                    <a:pt x="828" y="1122"/>
                    <a:pt x="878" y="1177"/>
                    <a:pt x="939" y="1185"/>
                  </a:cubicBezTo>
                  <a:cubicBezTo>
                    <a:pt x="982" y="1191"/>
                    <a:pt x="1028" y="1191"/>
                    <a:pt x="1071" y="1186"/>
                  </a:cubicBezTo>
                  <a:cubicBezTo>
                    <a:pt x="1132" y="1177"/>
                    <a:pt x="1181" y="1125"/>
                    <a:pt x="1192" y="1064"/>
                  </a:cubicBezTo>
                  <a:close/>
                  <a:moveTo>
                    <a:pt x="430" y="1415"/>
                  </a:moveTo>
                  <a:cubicBezTo>
                    <a:pt x="431" y="1363"/>
                    <a:pt x="388" y="1319"/>
                    <a:pt x="336" y="1318"/>
                  </a:cubicBezTo>
                  <a:cubicBezTo>
                    <a:pt x="283" y="1318"/>
                    <a:pt x="239" y="1361"/>
                    <a:pt x="239" y="1414"/>
                  </a:cubicBezTo>
                  <a:cubicBezTo>
                    <a:pt x="239" y="1467"/>
                    <a:pt x="282" y="1510"/>
                    <a:pt x="335" y="1510"/>
                  </a:cubicBezTo>
                  <a:cubicBezTo>
                    <a:pt x="387" y="1510"/>
                    <a:pt x="430" y="1467"/>
                    <a:pt x="430" y="1415"/>
                  </a:cubicBezTo>
                  <a:close/>
                  <a:moveTo>
                    <a:pt x="1677" y="1318"/>
                  </a:moveTo>
                  <a:cubicBezTo>
                    <a:pt x="1624" y="1318"/>
                    <a:pt x="1581" y="1360"/>
                    <a:pt x="1580" y="1412"/>
                  </a:cubicBezTo>
                  <a:cubicBezTo>
                    <a:pt x="1579" y="1466"/>
                    <a:pt x="1622" y="1510"/>
                    <a:pt x="1675" y="1510"/>
                  </a:cubicBezTo>
                  <a:cubicBezTo>
                    <a:pt x="1727" y="1510"/>
                    <a:pt x="1771" y="1468"/>
                    <a:pt x="1772" y="1416"/>
                  </a:cubicBezTo>
                  <a:cubicBezTo>
                    <a:pt x="1773" y="1363"/>
                    <a:pt x="1730" y="1319"/>
                    <a:pt x="1677" y="1318"/>
                  </a:cubicBezTo>
                  <a:close/>
                  <a:moveTo>
                    <a:pt x="1101" y="1670"/>
                  </a:moveTo>
                  <a:cubicBezTo>
                    <a:pt x="1101" y="1618"/>
                    <a:pt x="1059" y="1575"/>
                    <a:pt x="1007" y="1574"/>
                  </a:cubicBezTo>
                  <a:cubicBezTo>
                    <a:pt x="954" y="1573"/>
                    <a:pt x="910" y="1616"/>
                    <a:pt x="910" y="1669"/>
                  </a:cubicBezTo>
                  <a:cubicBezTo>
                    <a:pt x="909" y="1722"/>
                    <a:pt x="953" y="1766"/>
                    <a:pt x="1006" y="1765"/>
                  </a:cubicBezTo>
                  <a:cubicBezTo>
                    <a:pt x="1058" y="1765"/>
                    <a:pt x="1101" y="1722"/>
                    <a:pt x="1101" y="1670"/>
                  </a:cubicBezTo>
                  <a:close/>
                  <a:moveTo>
                    <a:pt x="882" y="871"/>
                  </a:moveTo>
                  <a:cubicBezTo>
                    <a:pt x="896" y="790"/>
                    <a:pt x="909" y="710"/>
                    <a:pt x="923" y="628"/>
                  </a:cubicBezTo>
                  <a:cubicBezTo>
                    <a:pt x="836" y="658"/>
                    <a:pt x="777" y="710"/>
                    <a:pt x="741" y="790"/>
                  </a:cubicBezTo>
                  <a:cubicBezTo>
                    <a:pt x="726" y="825"/>
                    <a:pt x="726" y="826"/>
                    <a:pt x="755" y="851"/>
                  </a:cubicBezTo>
                  <a:cubicBezTo>
                    <a:pt x="763" y="858"/>
                    <a:pt x="773" y="870"/>
                    <a:pt x="783" y="870"/>
                  </a:cubicBezTo>
                  <a:cubicBezTo>
                    <a:pt x="815" y="873"/>
                    <a:pt x="848" y="871"/>
                    <a:pt x="882" y="871"/>
                  </a:cubicBezTo>
                  <a:close/>
                  <a:moveTo>
                    <a:pt x="1088" y="628"/>
                  </a:moveTo>
                  <a:cubicBezTo>
                    <a:pt x="1102" y="712"/>
                    <a:pt x="1115" y="791"/>
                    <a:pt x="1128" y="871"/>
                  </a:cubicBezTo>
                  <a:cubicBezTo>
                    <a:pt x="1160" y="871"/>
                    <a:pt x="1190" y="871"/>
                    <a:pt x="1220" y="871"/>
                  </a:cubicBezTo>
                  <a:cubicBezTo>
                    <a:pt x="1230" y="871"/>
                    <a:pt x="1278" y="837"/>
                    <a:pt x="1280" y="828"/>
                  </a:cubicBezTo>
                  <a:cubicBezTo>
                    <a:pt x="1281" y="825"/>
                    <a:pt x="1281" y="821"/>
                    <a:pt x="1280" y="818"/>
                  </a:cubicBezTo>
                  <a:cubicBezTo>
                    <a:pt x="1248" y="724"/>
                    <a:pt x="1185" y="662"/>
                    <a:pt x="1088" y="628"/>
                  </a:cubicBezTo>
                  <a:close/>
                  <a:moveTo>
                    <a:pt x="184" y="1650"/>
                  </a:moveTo>
                  <a:cubicBezTo>
                    <a:pt x="259" y="1718"/>
                    <a:pt x="419" y="1718"/>
                    <a:pt x="485" y="1649"/>
                  </a:cubicBezTo>
                  <a:cubicBezTo>
                    <a:pt x="407" y="1544"/>
                    <a:pt x="249" y="1554"/>
                    <a:pt x="184" y="1650"/>
                  </a:cubicBezTo>
                  <a:close/>
                  <a:moveTo>
                    <a:pt x="1525" y="1650"/>
                  </a:moveTo>
                  <a:cubicBezTo>
                    <a:pt x="1621" y="1728"/>
                    <a:pt x="1764" y="1709"/>
                    <a:pt x="1827" y="1648"/>
                  </a:cubicBezTo>
                  <a:cubicBezTo>
                    <a:pt x="1750" y="1549"/>
                    <a:pt x="1598" y="1549"/>
                    <a:pt x="1525" y="1650"/>
                  </a:cubicBezTo>
                  <a:close/>
                  <a:moveTo>
                    <a:pt x="1157" y="1906"/>
                  </a:moveTo>
                  <a:cubicBezTo>
                    <a:pt x="1086" y="1805"/>
                    <a:pt x="919" y="1805"/>
                    <a:pt x="855" y="1905"/>
                  </a:cubicBezTo>
                  <a:cubicBezTo>
                    <a:pt x="930" y="1974"/>
                    <a:pt x="1071" y="1974"/>
                    <a:pt x="1157" y="1906"/>
                  </a:cubicBezTo>
                  <a:close/>
                  <a:moveTo>
                    <a:pt x="947" y="870"/>
                  </a:moveTo>
                  <a:cubicBezTo>
                    <a:pt x="987" y="870"/>
                    <a:pt x="1024" y="870"/>
                    <a:pt x="1063" y="870"/>
                  </a:cubicBezTo>
                  <a:cubicBezTo>
                    <a:pt x="1049" y="785"/>
                    <a:pt x="1035" y="701"/>
                    <a:pt x="1021" y="617"/>
                  </a:cubicBezTo>
                  <a:cubicBezTo>
                    <a:pt x="1010" y="617"/>
                    <a:pt x="1000" y="617"/>
                    <a:pt x="990" y="617"/>
                  </a:cubicBezTo>
                  <a:cubicBezTo>
                    <a:pt x="975" y="702"/>
                    <a:pt x="962" y="785"/>
                    <a:pt x="947" y="870"/>
                  </a:cubicBezTo>
                  <a:close/>
                  <a:moveTo>
                    <a:pt x="302" y="105"/>
                  </a:moveTo>
                  <a:cubicBezTo>
                    <a:pt x="285" y="105"/>
                    <a:pt x="271" y="120"/>
                    <a:pt x="271" y="137"/>
                  </a:cubicBezTo>
                  <a:cubicBezTo>
                    <a:pt x="271" y="154"/>
                    <a:pt x="286" y="169"/>
                    <a:pt x="303" y="168"/>
                  </a:cubicBezTo>
                  <a:cubicBezTo>
                    <a:pt x="320" y="168"/>
                    <a:pt x="335" y="153"/>
                    <a:pt x="334" y="136"/>
                  </a:cubicBezTo>
                  <a:cubicBezTo>
                    <a:pt x="334" y="119"/>
                    <a:pt x="319" y="105"/>
                    <a:pt x="302" y="105"/>
                  </a:cubicBezTo>
                  <a:close/>
                  <a:moveTo>
                    <a:pt x="1740" y="138"/>
                  </a:moveTo>
                  <a:cubicBezTo>
                    <a:pt x="1741" y="121"/>
                    <a:pt x="1727" y="106"/>
                    <a:pt x="1710" y="105"/>
                  </a:cubicBezTo>
                  <a:cubicBezTo>
                    <a:pt x="1692" y="104"/>
                    <a:pt x="1677" y="118"/>
                    <a:pt x="1676" y="135"/>
                  </a:cubicBezTo>
                  <a:cubicBezTo>
                    <a:pt x="1675" y="152"/>
                    <a:pt x="1689" y="168"/>
                    <a:pt x="1706" y="168"/>
                  </a:cubicBezTo>
                  <a:cubicBezTo>
                    <a:pt x="1724" y="169"/>
                    <a:pt x="1739" y="155"/>
                    <a:pt x="1740" y="138"/>
                  </a:cubicBezTo>
                  <a:close/>
                  <a:moveTo>
                    <a:pt x="143" y="264"/>
                  </a:moveTo>
                  <a:cubicBezTo>
                    <a:pt x="143" y="247"/>
                    <a:pt x="128" y="232"/>
                    <a:pt x="111" y="233"/>
                  </a:cubicBezTo>
                  <a:cubicBezTo>
                    <a:pt x="93" y="233"/>
                    <a:pt x="79" y="247"/>
                    <a:pt x="79" y="265"/>
                  </a:cubicBezTo>
                  <a:cubicBezTo>
                    <a:pt x="79" y="282"/>
                    <a:pt x="94" y="296"/>
                    <a:pt x="111" y="296"/>
                  </a:cubicBezTo>
                  <a:cubicBezTo>
                    <a:pt x="129" y="296"/>
                    <a:pt x="143" y="281"/>
                    <a:pt x="143" y="264"/>
                  </a:cubicBezTo>
                  <a:close/>
                  <a:moveTo>
                    <a:pt x="1931" y="265"/>
                  </a:moveTo>
                  <a:cubicBezTo>
                    <a:pt x="1932" y="248"/>
                    <a:pt x="1917" y="233"/>
                    <a:pt x="1900" y="233"/>
                  </a:cubicBezTo>
                  <a:cubicBezTo>
                    <a:pt x="1883" y="232"/>
                    <a:pt x="1868" y="246"/>
                    <a:pt x="1868" y="264"/>
                  </a:cubicBezTo>
                  <a:cubicBezTo>
                    <a:pt x="1868" y="281"/>
                    <a:pt x="1882" y="296"/>
                    <a:pt x="1899" y="296"/>
                  </a:cubicBezTo>
                  <a:cubicBezTo>
                    <a:pt x="1916" y="296"/>
                    <a:pt x="1931" y="282"/>
                    <a:pt x="1931" y="26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7" name="Freeform 20">
              <a:extLst>
                <a:ext uri="{FF2B5EF4-FFF2-40B4-BE49-F238E27FC236}">
                  <a16:creationId xmlns:a16="http://schemas.microsoft.com/office/drawing/2014/main" id="{C9766980-0CC5-36DC-567D-70C7E53B864B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2205038"/>
              <a:ext cx="15875" cy="17463"/>
            </a:xfrm>
            <a:custGeom>
              <a:avLst/>
              <a:gdLst>
                <a:gd name="T0" fmla="*/ 0 w 75"/>
                <a:gd name="T1" fmla="*/ 18 h 75"/>
                <a:gd name="T2" fmla="*/ 61 w 75"/>
                <a:gd name="T3" fmla="*/ 0 h 75"/>
                <a:gd name="T4" fmla="*/ 75 w 75"/>
                <a:gd name="T5" fmla="*/ 68 h 75"/>
                <a:gd name="T6" fmla="*/ 12 w 75"/>
                <a:gd name="T7" fmla="*/ 75 h 75"/>
                <a:gd name="T8" fmla="*/ 0 w 75"/>
                <a:gd name="T9" fmla="*/ 18 h 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5" h="75">
                  <a:moveTo>
                    <a:pt x="0" y="18"/>
                  </a:moveTo>
                  <a:cubicBezTo>
                    <a:pt x="19" y="12"/>
                    <a:pt x="38" y="7"/>
                    <a:pt x="61" y="0"/>
                  </a:cubicBezTo>
                  <a:cubicBezTo>
                    <a:pt x="66" y="22"/>
                    <a:pt x="70" y="44"/>
                    <a:pt x="75" y="68"/>
                  </a:cubicBezTo>
                  <a:cubicBezTo>
                    <a:pt x="52" y="70"/>
                    <a:pt x="33" y="72"/>
                    <a:pt x="12" y="75"/>
                  </a:cubicBezTo>
                  <a:cubicBezTo>
                    <a:pt x="8" y="56"/>
                    <a:pt x="4" y="38"/>
                    <a:pt x="0" y="1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8" name="Freeform 21">
              <a:extLst>
                <a:ext uri="{FF2B5EF4-FFF2-40B4-BE49-F238E27FC236}">
                  <a16:creationId xmlns:a16="http://schemas.microsoft.com/office/drawing/2014/main" id="{0D30EF85-DAF3-65FF-CA69-4CCF96CC7E82}"/>
                </a:ext>
              </a:extLst>
            </p:cNvPr>
            <p:cNvSpPr>
              <a:spLocks/>
            </p:cNvSpPr>
            <p:nvPr/>
          </p:nvSpPr>
          <p:spPr bwMode="auto">
            <a:xfrm>
              <a:off x="3365500" y="2178050"/>
              <a:ext cx="20638" cy="20638"/>
            </a:xfrm>
            <a:custGeom>
              <a:avLst/>
              <a:gdLst>
                <a:gd name="T0" fmla="*/ 0 w 88"/>
                <a:gd name="T1" fmla="*/ 41 h 89"/>
                <a:gd name="T2" fmla="*/ 49 w 88"/>
                <a:gd name="T3" fmla="*/ 0 h 89"/>
                <a:gd name="T4" fmla="*/ 88 w 88"/>
                <a:gd name="T5" fmla="*/ 58 h 89"/>
                <a:gd name="T6" fmla="*/ 33 w 88"/>
                <a:gd name="T7" fmla="*/ 89 h 89"/>
                <a:gd name="T8" fmla="*/ 0 w 88"/>
                <a:gd name="T9" fmla="*/ 41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8" h="89">
                  <a:moveTo>
                    <a:pt x="0" y="41"/>
                  </a:moveTo>
                  <a:cubicBezTo>
                    <a:pt x="16" y="28"/>
                    <a:pt x="32" y="15"/>
                    <a:pt x="49" y="0"/>
                  </a:cubicBezTo>
                  <a:cubicBezTo>
                    <a:pt x="62" y="20"/>
                    <a:pt x="74" y="38"/>
                    <a:pt x="88" y="58"/>
                  </a:cubicBezTo>
                  <a:cubicBezTo>
                    <a:pt x="69" y="69"/>
                    <a:pt x="51" y="78"/>
                    <a:pt x="33" y="89"/>
                  </a:cubicBezTo>
                  <a:cubicBezTo>
                    <a:pt x="22" y="73"/>
                    <a:pt x="11" y="58"/>
                    <a:pt x="0" y="4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9" name="Freeform 22">
              <a:extLst>
                <a:ext uri="{FF2B5EF4-FFF2-40B4-BE49-F238E27FC236}">
                  <a16:creationId xmlns:a16="http://schemas.microsoft.com/office/drawing/2014/main" id="{B909F87E-0148-0576-149F-85FB6296BF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378200" y="2235200"/>
              <a:ext cx="15875" cy="17463"/>
            </a:xfrm>
            <a:custGeom>
              <a:avLst/>
              <a:gdLst>
                <a:gd name="T0" fmla="*/ 0 w 74"/>
                <a:gd name="T1" fmla="*/ 55 h 74"/>
                <a:gd name="T2" fmla="*/ 11 w 74"/>
                <a:gd name="T3" fmla="*/ 0 h 74"/>
                <a:gd name="T4" fmla="*/ 74 w 74"/>
                <a:gd name="T5" fmla="*/ 5 h 74"/>
                <a:gd name="T6" fmla="*/ 61 w 74"/>
                <a:gd name="T7" fmla="*/ 74 h 74"/>
                <a:gd name="T8" fmla="*/ 0 w 74"/>
                <a:gd name="T9" fmla="*/ 55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74" h="74">
                  <a:moveTo>
                    <a:pt x="0" y="55"/>
                  </a:moveTo>
                  <a:cubicBezTo>
                    <a:pt x="4" y="36"/>
                    <a:pt x="7" y="19"/>
                    <a:pt x="11" y="0"/>
                  </a:cubicBezTo>
                  <a:cubicBezTo>
                    <a:pt x="31" y="2"/>
                    <a:pt x="50" y="3"/>
                    <a:pt x="74" y="5"/>
                  </a:cubicBezTo>
                  <a:cubicBezTo>
                    <a:pt x="70" y="28"/>
                    <a:pt x="66" y="50"/>
                    <a:pt x="61" y="74"/>
                  </a:cubicBezTo>
                  <a:cubicBezTo>
                    <a:pt x="39" y="68"/>
                    <a:pt x="20" y="62"/>
                    <a:pt x="0" y="5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40" name="Freeform 5">
            <a:extLst>
              <a:ext uri="{FF2B5EF4-FFF2-40B4-BE49-F238E27FC236}">
                <a16:creationId xmlns:a16="http://schemas.microsoft.com/office/drawing/2014/main" id="{ECCCAF6A-AA41-FFFC-1E43-4EE87A485D01}"/>
              </a:ext>
            </a:extLst>
          </p:cNvPr>
          <p:cNvSpPr>
            <a:spLocks noEditPoints="1"/>
          </p:cNvSpPr>
          <p:nvPr/>
        </p:nvSpPr>
        <p:spPr bwMode="auto">
          <a:xfrm>
            <a:off x="8695458" y="4941809"/>
            <a:ext cx="458788" cy="479425"/>
          </a:xfrm>
          <a:custGeom>
            <a:avLst/>
            <a:gdLst>
              <a:gd name="T0" fmla="*/ 1253 w 1497"/>
              <a:gd name="T1" fmla="*/ 942 h 1560"/>
              <a:gd name="T2" fmla="*/ 1492 w 1497"/>
              <a:gd name="T3" fmla="*/ 1282 h 1560"/>
              <a:gd name="T4" fmla="*/ 749 w 1497"/>
              <a:gd name="T5" fmla="*/ 1525 h 1560"/>
              <a:gd name="T6" fmla="*/ 5 w 1497"/>
              <a:gd name="T7" fmla="*/ 1248 h 1560"/>
              <a:gd name="T8" fmla="*/ 245 w 1497"/>
              <a:gd name="T9" fmla="*/ 935 h 1560"/>
              <a:gd name="T10" fmla="*/ 327 w 1497"/>
              <a:gd name="T11" fmla="*/ 378 h 1560"/>
              <a:gd name="T12" fmla="*/ 1078 w 1497"/>
              <a:gd name="T13" fmla="*/ 751 h 1560"/>
              <a:gd name="T14" fmla="*/ 730 w 1497"/>
              <a:gd name="T15" fmla="*/ 86 h 1560"/>
              <a:gd name="T16" fmla="*/ 510 w 1497"/>
              <a:gd name="T17" fmla="*/ 764 h 1560"/>
              <a:gd name="T18" fmla="*/ 682 w 1497"/>
              <a:gd name="T19" fmla="*/ 562 h 1560"/>
              <a:gd name="T20" fmla="*/ 621 w 1497"/>
              <a:gd name="T21" fmla="*/ 493 h 1560"/>
              <a:gd name="T22" fmla="*/ 644 w 1497"/>
              <a:gd name="T23" fmla="*/ 161 h 1560"/>
              <a:gd name="T24" fmla="*/ 938 w 1497"/>
              <a:gd name="T25" fmla="*/ 284 h 1560"/>
              <a:gd name="T26" fmla="*/ 876 w 1497"/>
              <a:gd name="T27" fmla="*/ 493 h 1560"/>
              <a:gd name="T28" fmla="*/ 815 w 1497"/>
              <a:gd name="T29" fmla="*/ 562 h 1560"/>
              <a:gd name="T30" fmla="*/ 992 w 1497"/>
              <a:gd name="T31" fmla="*/ 766 h 1560"/>
              <a:gd name="T32" fmla="*/ 1205 w 1497"/>
              <a:gd name="T33" fmla="*/ 999 h 1560"/>
              <a:gd name="T34" fmla="*/ 1053 w 1497"/>
              <a:gd name="T35" fmla="*/ 794 h 1560"/>
              <a:gd name="T36" fmla="*/ 773 w 1497"/>
              <a:gd name="T37" fmla="*/ 902 h 1560"/>
              <a:gd name="T38" fmla="*/ 724 w 1497"/>
              <a:gd name="T39" fmla="*/ 901 h 1560"/>
              <a:gd name="T40" fmla="*/ 451 w 1497"/>
              <a:gd name="T41" fmla="*/ 792 h 1560"/>
              <a:gd name="T42" fmla="*/ 296 w 1497"/>
              <a:gd name="T43" fmla="*/ 999 h 1560"/>
              <a:gd name="T44" fmla="*/ 453 w 1497"/>
              <a:gd name="T45" fmla="*/ 1373 h 1560"/>
              <a:gd name="T46" fmla="*/ 91 w 1497"/>
              <a:gd name="T47" fmla="*/ 1380 h 1560"/>
              <a:gd name="T48" fmla="*/ 345 w 1497"/>
              <a:gd name="T49" fmla="*/ 1121 h 1560"/>
              <a:gd name="T50" fmla="*/ 405 w 1497"/>
              <a:gd name="T51" fmla="*/ 1335 h 1560"/>
              <a:gd name="T52" fmla="*/ 666 w 1497"/>
              <a:gd name="T53" fmla="*/ 1127 h 1560"/>
              <a:gd name="T54" fmla="*/ 928 w 1497"/>
              <a:gd name="T55" fmla="*/ 1381 h 1560"/>
              <a:gd name="T56" fmla="*/ 571 w 1497"/>
              <a:gd name="T57" fmla="*/ 1381 h 1560"/>
              <a:gd name="T58" fmla="*/ 1372 w 1497"/>
              <a:gd name="T59" fmla="*/ 1100 h 1560"/>
              <a:gd name="T60" fmla="*/ 1093 w 1497"/>
              <a:gd name="T61" fmla="*/ 1335 h 1560"/>
              <a:gd name="T62" fmla="*/ 1306 w 1497"/>
              <a:gd name="T63" fmla="*/ 1123 h 1560"/>
              <a:gd name="T64" fmla="*/ 888 w 1497"/>
              <a:gd name="T65" fmla="*/ 350 h 1560"/>
              <a:gd name="T66" fmla="*/ 845 w 1497"/>
              <a:gd name="T67" fmla="*/ 238 h 1560"/>
              <a:gd name="T68" fmla="*/ 620 w 1497"/>
              <a:gd name="T69" fmla="*/ 351 h 1560"/>
              <a:gd name="T70" fmla="*/ 697 w 1497"/>
              <a:gd name="T71" fmla="*/ 279 h 1560"/>
              <a:gd name="T72" fmla="*/ 888 w 1497"/>
              <a:gd name="T73" fmla="*/ 350 h 1560"/>
              <a:gd name="T74" fmla="*/ 123 w 1497"/>
              <a:gd name="T75" fmla="*/ 1420 h 1560"/>
              <a:gd name="T76" fmla="*/ 750 w 1497"/>
              <a:gd name="T77" fmla="*/ 1334 h 1560"/>
              <a:gd name="T78" fmla="*/ 1083 w 1497"/>
              <a:gd name="T79" fmla="*/ 1419 h 1560"/>
              <a:gd name="T80" fmla="*/ 1083 w 1497"/>
              <a:gd name="T81" fmla="*/ 1419 h 1560"/>
              <a:gd name="T82" fmla="*/ 701 w 1497"/>
              <a:gd name="T83" fmla="*/ 327 h 1560"/>
              <a:gd name="T84" fmla="*/ 723 w 1497"/>
              <a:gd name="T85" fmla="*/ 518 h 1560"/>
              <a:gd name="T86" fmla="*/ 821 w 1497"/>
              <a:gd name="T87" fmla="*/ 398 h 1560"/>
              <a:gd name="T88" fmla="*/ 269 w 1497"/>
              <a:gd name="T89" fmla="*/ 1142 h 1560"/>
              <a:gd name="T90" fmla="*/ 749 w 1497"/>
              <a:gd name="T91" fmla="*/ 1286 h 1560"/>
              <a:gd name="T92" fmla="*/ 677 w 1497"/>
              <a:gd name="T93" fmla="*/ 1214 h 1560"/>
              <a:gd name="T94" fmla="*/ 1230 w 1497"/>
              <a:gd name="T95" fmla="*/ 1142 h 1560"/>
              <a:gd name="T96" fmla="*/ 1301 w 1497"/>
              <a:gd name="T97" fmla="*/ 1214 h 1560"/>
              <a:gd name="T98" fmla="*/ 891 w 1497"/>
              <a:gd name="T99" fmla="*/ 826 h 1560"/>
              <a:gd name="T100" fmla="*/ 869 w 1497"/>
              <a:gd name="T101" fmla="*/ 758 h 1560"/>
              <a:gd name="T102" fmla="*/ 689 w 1497"/>
              <a:gd name="T103" fmla="*/ 713 h 1560"/>
              <a:gd name="T104" fmla="*/ 557 w 1497"/>
              <a:gd name="T105" fmla="*/ 796 h 1560"/>
              <a:gd name="T106" fmla="*/ 791 w 1497"/>
              <a:gd name="T107" fmla="*/ 852 h 1560"/>
              <a:gd name="T108" fmla="*/ 707 w 1497"/>
              <a:gd name="T109" fmla="*/ 852 h 1560"/>
              <a:gd name="T110" fmla="*/ 748 w 1497"/>
              <a:gd name="T111" fmla="*/ 603 h 1560"/>
              <a:gd name="T112" fmla="*/ 628 w 1497"/>
              <a:gd name="T113" fmla="*/ 399 h 1560"/>
              <a:gd name="T114" fmla="*/ 628 w 1497"/>
              <a:gd name="T115" fmla="*/ 399 h 1560"/>
              <a:gd name="T116" fmla="*/ 870 w 1497"/>
              <a:gd name="T117" fmla="*/ 398 h 1560"/>
              <a:gd name="T118" fmla="*/ 696 w 1497"/>
              <a:gd name="T119" fmla="*/ 619 h 1560"/>
              <a:gd name="T120" fmla="*/ 714 w 1497"/>
              <a:gd name="T121" fmla="*/ 634 h 1560"/>
              <a:gd name="T122" fmla="*/ 811 w 1497"/>
              <a:gd name="T123" fmla="*/ 618 h 1560"/>
              <a:gd name="T124" fmla="*/ 818 w 1497"/>
              <a:gd name="T125" fmla="*/ 660 h 156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1497" h="1560">
                <a:moveTo>
                  <a:pt x="1078" y="751"/>
                </a:moveTo>
                <a:cubicBezTo>
                  <a:pt x="1095" y="758"/>
                  <a:pt x="1113" y="764"/>
                  <a:pt x="1130" y="770"/>
                </a:cubicBezTo>
                <a:cubicBezTo>
                  <a:pt x="1211" y="798"/>
                  <a:pt x="1253" y="857"/>
                  <a:pt x="1253" y="942"/>
                </a:cubicBezTo>
                <a:cubicBezTo>
                  <a:pt x="1253" y="960"/>
                  <a:pt x="1253" y="979"/>
                  <a:pt x="1253" y="999"/>
                </a:cubicBezTo>
                <a:cubicBezTo>
                  <a:pt x="1339" y="1010"/>
                  <a:pt x="1408" y="1050"/>
                  <a:pt x="1454" y="1124"/>
                </a:cubicBezTo>
                <a:cubicBezTo>
                  <a:pt x="1484" y="1172"/>
                  <a:pt x="1497" y="1225"/>
                  <a:pt x="1492" y="1282"/>
                </a:cubicBezTo>
                <a:cubicBezTo>
                  <a:pt x="1483" y="1398"/>
                  <a:pt x="1400" y="1494"/>
                  <a:pt x="1288" y="1520"/>
                </a:cubicBezTo>
                <a:cubicBezTo>
                  <a:pt x="1177" y="1544"/>
                  <a:pt x="1052" y="1497"/>
                  <a:pt x="989" y="1373"/>
                </a:cubicBezTo>
                <a:cubicBezTo>
                  <a:pt x="937" y="1470"/>
                  <a:pt x="859" y="1525"/>
                  <a:pt x="749" y="1525"/>
                </a:cubicBezTo>
                <a:cubicBezTo>
                  <a:pt x="640" y="1525"/>
                  <a:pt x="561" y="1470"/>
                  <a:pt x="510" y="1375"/>
                </a:cubicBezTo>
                <a:cubicBezTo>
                  <a:pt x="429" y="1506"/>
                  <a:pt x="318" y="1560"/>
                  <a:pt x="169" y="1505"/>
                </a:cubicBezTo>
                <a:cubicBezTo>
                  <a:pt x="63" y="1466"/>
                  <a:pt x="0" y="1362"/>
                  <a:pt x="5" y="1248"/>
                </a:cubicBezTo>
                <a:cubicBezTo>
                  <a:pt x="9" y="1183"/>
                  <a:pt x="34" y="1126"/>
                  <a:pt x="79" y="1079"/>
                </a:cubicBezTo>
                <a:cubicBezTo>
                  <a:pt x="124" y="1032"/>
                  <a:pt x="180" y="1006"/>
                  <a:pt x="245" y="999"/>
                </a:cubicBezTo>
                <a:cubicBezTo>
                  <a:pt x="245" y="977"/>
                  <a:pt x="245" y="956"/>
                  <a:pt x="245" y="935"/>
                </a:cubicBezTo>
                <a:cubicBezTo>
                  <a:pt x="245" y="859"/>
                  <a:pt x="289" y="798"/>
                  <a:pt x="360" y="773"/>
                </a:cubicBezTo>
                <a:cubicBezTo>
                  <a:pt x="380" y="766"/>
                  <a:pt x="400" y="759"/>
                  <a:pt x="421" y="751"/>
                </a:cubicBezTo>
                <a:cubicBezTo>
                  <a:pt x="332" y="641"/>
                  <a:pt x="298" y="517"/>
                  <a:pt x="327" y="378"/>
                </a:cubicBezTo>
                <a:cubicBezTo>
                  <a:pt x="349" y="274"/>
                  <a:pt x="404" y="190"/>
                  <a:pt x="488" y="126"/>
                </a:cubicBezTo>
                <a:cubicBezTo>
                  <a:pt x="652" y="0"/>
                  <a:pt x="886" y="11"/>
                  <a:pt x="1040" y="151"/>
                </a:cubicBezTo>
                <a:cubicBezTo>
                  <a:pt x="1199" y="295"/>
                  <a:pt x="1240" y="561"/>
                  <a:pt x="1078" y="751"/>
                </a:cubicBezTo>
                <a:close/>
                <a:moveTo>
                  <a:pt x="992" y="766"/>
                </a:moveTo>
                <a:cubicBezTo>
                  <a:pt x="1103" y="680"/>
                  <a:pt x="1167" y="514"/>
                  <a:pt x="1114" y="351"/>
                </a:cubicBezTo>
                <a:cubicBezTo>
                  <a:pt x="1060" y="186"/>
                  <a:pt x="905" y="80"/>
                  <a:pt x="730" y="86"/>
                </a:cubicBezTo>
                <a:cubicBezTo>
                  <a:pt x="565" y="93"/>
                  <a:pt x="417" y="214"/>
                  <a:pt x="377" y="376"/>
                </a:cubicBezTo>
                <a:cubicBezTo>
                  <a:pt x="336" y="539"/>
                  <a:pt x="410" y="694"/>
                  <a:pt x="508" y="766"/>
                </a:cubicBezTo>
                <a:cubicBezTo>
                  <a:pt x="509" y="765"/>
                  <a:pt x="509" y="765"/>
                  <a:pt x="510" y="764"/>
                </a:cubicBezTo>
                <a:cubicBezTo>
                  <a:pt x="510" y="763"/>
                  <a:pt x="510" y="762"/>
                  <a:pt x="511" y="761"/>
                </a:cubicBezTo>
                <a:cubicBezTo>
                  <a:pt x="525" y="663"/>
                  <a:pt x="579" y="600"/>
                  <a:pt x="674" y="571"/>
                </a:cubicBezTo>
                <a:cubicBezTo>
                  <a:pt x="678" y="570"/>
                  <a:pt x="682" y="566"/>
                  <a:pt x="682" y="562"/>
                </a:cubicBezTo>
                <a:cubicBezTo>
                  <a:pt x="683" y="559"/>
                  <a:pt x="680" y="555"/>
                  <a:pt x="676" y="553"/>
                </a:cubicBezTo>
                <a:cubicBezTo>
                  <a:pt x="658" y="541"/>
                  <a:pt x="644" y="526"/>
                  <a:pt x="637" y="505"/>
                </a:cubicBezTo>
                <a:cubicBezTo>
                  <a:pt x="633" y="497"/>
                  <a:pt x="630" y="494"/>
                  <a:pt x="621" y="493"/>
                </a:cubicBezTo>
                <a:cubicBezTo>
                  <a:pt x="571" y="487"/>
                  <a:pt x="543" y="436"/>
                  <a:pt x="564" y="390"/>
                </a:cubicBezTo>
                <a:cubicBezTo>
                  <a:pt x="567" y="384"/>
                  <a:pt x="567" y="375"/>
                  <a:pt x="565" y="368"/>
                </a:cubicBezTo>
                <a:cubicBezTo>
                  <a:pt x="541" y="289"/>
                  <a:pt x="573" y="204"/>
                  <a:pt x="644" y="161"/>
                </a:cubicBezTo>
                <a:cubicBezTo>
                  <a:pt x="714" y="118"/>
                  <a:pt x="803" y="127"/>
                  <a:pt x="862" y="184"/>
                </a:cubicBezTo>
                <a:cubicBezTo>
                  <a:pt x="878" y="199"/>
                  <a:pt x="893" y="214"/>
                  <a:pt x="908" y="229"/>
                </a:cubicBezTo>
                <a:cubicBezTo>
                  <a:pt x="924" y="244"/>
                  <a:pt x="934" y="263"/>
                  <a:pt x="938" y="284"/>
                </a:cubicBezTo>
                <a:cubicBezTo>
                  <a:pt x="944" y="314"/>
                  <a:pt x="940" y="342"/>
                  <a:pt x="932" y="370"/>
                </a:cubicBezTo>
                <a:cubicBezTo>
                  <a:pt x="931" y="376"/>
                  <a:pt x="931" y="384"/>
                  <a:pt x="933" y="390"/>
                </a:cubicBezTo>
                <a:cubicBezTo>
                  <a:pt x="955" y="437"/>
                  <a:pt x="927" y="487"/>
                  <a:pt x="876" y="493"/>
                </a:cubicBezTo>
                <a:cubicBezTo>
                  <a:pt x="867" y="494"/>
                  <a:pt x="864" y="498"/>
                  <a:pt x="862" y="505"/>
                </a:cubicBezTo>
                <a:cubicBezTo>
                  <a:pt x="855" y="524"/>
                  <a:pt x="841" y="539"/>
                  <a:pt x="824" y="551"/>
                </a:cubicBezTo>
                <a:cubicBezTo>
                  <a:pt x="821" y="553"/>
                  <a:pt x="818" y="558"/>
                  <a:pt x="815" y="562"/>
                </a:cubicBezTo>
                <a:cubicBezTo>
                  <a:pt x="819" y="565"/>
                  <a:pt x="823" y="570"/>
                  <a:pt x="828" y="572"/>
                </a:cubicBezTo>
                <a:cubicBezTo>
                  <a:pt x="892" y="591"/>
                  <a:pt x="940" y="631"/>
                  <a:pt x="968" y="692"/>
                </a:cubicBezTo>
                <a:cubicBezTo>
                  <a:pt x="978" y="715"/>
                  <a:pt x="984" y="741"/>
                  <a:pt x="992" y="766"/>
                </a:cubicBezTo>
                <a:close/>
                <a:moveTo>
                  <a:pt x="773" y="999"/>
                </a:moveTo>
                <a:cubicBezTo>
                  <a:pt x="872" y="1012"/>
                  <a:pt x="943" y="1063"/>
                  <a:pt x="989" y="1151"/>
                </a:cubicBezTo>
                <a:cubicBezTo>
                  <a:pt x="1035" y="1062"/>
                  <a:pt x="1107" y="1011"/>
                  <a:pt x="1205" y="999"/>
                </a:cubicBezTo>
                <a:cubicBezTo>
                  <a:pt x="1205" y="976"/>
                  <a:pt x="1205" y="955"/>
                  <a:pt x="1205" y="935"/>
                </a:cubicBezTo>
                <a:cubicBezTo>
                  <a:pt x="1205" y="880"/>
                  <a:pt x="1174" y="837"/>
                  <a:pt x="1122" y="818"/>
                </a:cubicBezTo>
                <a:cubicBezTo>
                  <a:pt x="1099" y="810"/>
                  <a:pt x="1076" y="803"/>
                  <a:pt x="1053" y="794"/>
                </a:cubicBezTo>
                <a:cubicBezTo>
                  <a:pt x="1043" y="790"/>
                  <a:pt x="1036" y="791"/>
                  <a:pt x="1028" y="798"/>
                </a:cubicBezTo>
                <a:cubicBezTo>
                  <a:pt x="970" y="848"/>
                  <a:pt x="904" y="880"/>
                  <a:pt x="829" y="894"/>
                </a:cubicBezTo>
                <a:cubicBezTo>
                  <a:pt x="811" y="897"/>
                  <a:pt x="792" y="899"/>
                  <a:pt x="773" y="902"/>
                </a:cubicBezTo>
                <a:cubicBezTo>
                  <a:pt x="773" y="934"/>
                  <a:pt x="773" y="966"/>
                  <a:pt x="773" y="999"/>
                </a:cubicBezTo>
                <a:close/>
                <a:moveTo>
                  <a:pt x="724" y="999"/>
                </a:moveTo>
                <a:cubicBezTo>
                  <a:pt x="724" y="966"/>
                  <a:pt x="724" y="934"/>
                  <a:pt x="724" y="901"/>
                </a:cubicBezTo>
                <a:cubicBezTo>
                  <a:pt x="713" y="900"/>
                  <a:pt x="702" y="899"/>
                  <a:pt x="692" y="898"/>
                </a:cubicBezTo>
                <a:cubicBezTo>
                  <a:pt x="607" y="886"/>
                  <a:pt x="532" y="852"/>
                  <a:pt x="467" y="796"/>
                </a:cubicBezTo>
                <a:cubicBezTo>
                  <a:pt x="463" y="793"/>
                  <a:pt x="456" y="791"/>
                  <a:pt x="451" y="792"/>
                </a:cubicBezTo>
                <a:cubicBezTo>
                  <a:pt x="422" y="801"/>
                  <a:pt x="393" y="811"/>
                  <a:pt x="365" y="823"/>
                </a:cubicBezTo>
                <a:cubicBezTo>
                  <a:pt x="327" y="839"/>
                  <a:pt x="302" y="868"/>
                  <a:pt x="296" y="909"/>
                </a:cubicBezTo>
                <a:cubicBezTo>
                  <a:pt x="292" y="938"/>
                  <a:pt x="296" y="968"/>
                  <a:pt x="296" y="999"/>
                </a:cubicBezTo>
                <a:cubicBezTo>
                  <a:pt x="392" y="1012"/>
                  <a:pt x="463" y="1062"/>
                  <a:pt x="509" y="1151"/>
                </a:cubicBezTo>
                <a:cubicBezTo>
                  <a:pt x="555" y="1062"/>
                  <a:pt x="626" y="1011"/>
                  <a:pt x="724" y="999"/>
                </a:cubicBezTo>
                <a:close/>
                <a:moveTo>
                  <a:pt x="453" y="1373"/>
                </a:moveTo>
                <a:cubicBezTo>
                  <a:pt x="499" y="1315"/>
                  <a:pt x="506" y="1186"/>
                  <a:pt x="414" y="1102"/>
                </a:cubicBezTo>
                <a:cubicBezTo>
                  <a:pt x="326" y="1022"/>
                  <a:pt x="191" y="1028"/>
                  <a:pt x="110" y="1116"/>
                </a:cubicBezTo>
                <a:cubicBezTo>
                  <a:pt x="29" y="1204"/>
                  <a:pt x="46" y="1326"/>
                  <a:pt x="91" y="1380"/>
                </a:cubicBezTo>
                <a:cubicBezTo>
                  <a:pt x="115" y="1345"/>
                  <a:pt x="147" y="1320"/>
                  <a:pt x="186" y="1303"/>
                </a:cubicBezTo>
                <a:cubicBezTo>
                  <a:pt x="137" y="1230"/>
                  <a:pt x="138" y="1172"/>
                  <a:pt x="188" y="1126"/>
                </a:cubicBezTo>
                <a:cubicBezTo>
                  <a:pt x="232" y="1085"/>
                  <a:pt x="298" y="1083"/>
                  <a:pt x="345" y="1121"/>
                </a:cubicBezTo>
                <a:cubicBezTo>
                  <a:pt x="368" y="1140"/>
                  <a:pt x="382" y="1165"/>
                  <a:pt x="387" y="1195"/>
                </a:cubicBezTo>
                <a:cubicBezTo>
                  <a:pt x="394" y="1237"/>
                  <a:pt x="379" y="1272"/>
                  <a:pt x="352" y="1301"/>
                </a:cubicBezTo>
                <a:cubicBezTo>
                  <a:pt x="370" y="1313"/>
                  <a:pt x="388" y="1323"/>
                  <a:pt x="405" y="1335"/>
                </a:cubicBezTo>
                <a:cubicBezTo>
                  <a:pt x="422" y="1347"/>
                  <a:pt x="437" y="1361"/>
                  <a:pt x="453" y="1373"/>
                </a:cubicBezTo>
                <a:close/>
                <a:moveTo>
                  <a:pt x="667" y="1303"/>
                </a:moveTo>
                <a:cubicBezTo>
                  <a:pt x="617" y="1237"/>
                  <a:pt x="617" y="1174"/>
                  <a:pt x="666" y="1127"/>
                </a:cubicBezTo>
                <a:cubicBezTo>
                  <a:pt x="711" y="1085"/>
                  <a:pt x="780" y="1083"/>
                  <a:pt x="826" y="1122"/>
                </a:cubicBezTo>
                <a:cubicBezTo>
                  <a:pt x="880" y="1168"/>
                  <a:pt x="882" y="1230"/>
                  <a:pt x="832" y="1303"/>
                </a:cubicBezTo>
                <a:cubicBezTo>
                  <a:pt x="871" y="1320"/>
                  <a:pt x="903" y="1346"/>
                  <a:pt x="928" y="1381"/>
                </a:cubicBezTo>
                <a:cubicBezTo>
                  <a:pt x="982" y="1307"/>
                  <a:pt x="982" y="1181"/>
                  <a:pt x="892" y="1100"/>
                </a:cubicBezTo>
                <a:cubicBezTo>
                  <a:pt x="807" y="1025"/>
                  <a:pt x="678" y="1029"/>
                  <a:pt x="597" y="1109"/>
                </a:cubicBezTo>
                <a:cubicBezTo>
                  <a:pt x="512" y="1193"/>
                  <a:pt x="521" y="1317"/>
                  <a:pt x="571" y="1381"/>
                </a:cubicBezTo>
                <a:cubicBezTo>
                  <a:pt x="595" y="1346"/>
                  <a:pt x="627" y="1320"/>
                  <a:pt x="667" y="1303"/>
                </a:cubicBezTo>
                <a:close/>
                <a:moveTo>
                  <a:pt x="1408" y="1381"/>
                </a:moveTo>
                <a:cubicBezTo>
                  <a:pt x="1462" y="1307"/>
                  <a:pt x="1462" y="1181"/>
                  <a:pt x="1372" y="1100"/>
                </a:cubicBezTo>
                <a:cubicBezTo>
                  <a:pt x="1287" y="1024"/>
                  <a:pt x="1157" y="1029"/>
                  <a:pt x="1076" y="1110"/>
                </a:cubicBezTo>
                <a:cubicBezTo>
                  <a:pt x="992" y="1194"/>
                  <a:pt x="1001" y="1317"/>
                  <a:pt x="1045" y="1373"/>
                </a:cubicBezTo>
                <a:cubicBezTo>
                  <a:pt x="1061" y="1361"/>
                  <a:pt x="1076" y="1347"/>
                  <a:pt x="1093" y="1335"/>
                </a:cubicBezTo>
                <a:cubicBezTo>
                  <a:pt x="1110" y="1323"/>
                  <a:pt x="1128" y="1312"/>
                  <a:pt x="1146" y="1301"/>
                </a:cubicBezTo>
                <a:cubicBezTo>
                  <a:pt x="1097" y="1237"/>
                  <a:pt x="1097" y="1174"/>
                  <a:pt x="1147" y="1127"/>
                </a:cubicBezTo>
                <a:cubicBezTo>
                  <a:pt x="1191" y="1085"/>
                  <a:pt x="1260" y="1083"/>
                  <a:pt x="1306" y="1123"/>
                </a:cubicBezTo>
                <a:cubicBezTo>
                  <a:pt x="1360" y="1168"/>
                  <a:pt x="1361" y="1230"/>
                  <a:pt x="1312" y="1303"/>
                </a:cubicBezTo>
                <a:cubicBezTo>
                  <a:pt x="1351" y="1320"/>
                  <a:pt x="1383" y="1345"/>
                  <a:pt x="1408" y="1381"/>
                </a:cubicBezTo>
                <a:close/>
                <a:moveTo>
                  <a:pt x="888" y="350"/>
                </a:moveTo>
                <a:cubicBezTo>
                  <a:pt x="889" y="344"/>
                  <a:pt x="891" y="337"/>
                  <a:pt x="892" y="330"/>
                </a:cubicBezTo>
                <a:cubicBezTo>
                  <a:pt x="896" y="296"/>
                  <a:pt x="889" y="268"/>
                  <a:pt x="857" y="251"/>
                </a:cubicBezTo>
                <a:cubicBezTo>
                  <a:pt x="852" y="248"/>
                  <a:pt x="849" y="242"/>
                  <a:pt x="845" y="238"/>
                </a:cubicBezTo>
                <a:cubicBezTo>
                  <a:pt x="788" y="158"/>
                  <a:pt x="670" y="165"/>
                  <a:pt x="622" y="251"/>
                </a:cubicBezTo>
                <a:cubicBezTo>
                  <a:pt x="604" y="282"/>
                  <a:pt x="600" y="316"/>
                  <a:pt x="611" y="352"/>
                </a:cubicBezTo>
                <a:cubicBezTo>
                  <a:pt x="615" y="352"/>
                  <a:pt x="618" y="351"/>
                  <a:pt x="620" y="351"/>
                </a:cubicBezTo>
                <a:cubicBezTo>
                  <a:pt x="623" y="350"/>
                  <a:pt x="626" y="350"/>
                  <a:pt x="629" y="349"/>
                </a:cubicBezTo>
                <a:cubicBezTo>
                  <a:pt x="629" y="347"/>
                  <a:pt x="630" y="346"/>
                  <a:pt x="630" y="344"/>
                </a:cubicBezTo>
                <a:cubicBezTo>
                  <a:pt x="639" y="306"/>
                  <a:pt x="663" y="283"/>
                  <a:pt x="697" y="279"/>
                </a:cubicBezTo>
                <a:cubicBezTo>
                  <a:pt x="730" y="274"/>
                  <a:pt x="761" y="291"/>
                  <a:pt x="778" y="325"/>
                </a:cubicBezTo>
                <a:cubicBezTo>
                  <a:pt x="787" y="342"/>
                  <a:pt x="801" y="350"/>
                  <a:pt x="819" y="350"/>
                </a:cubicBezTo>
                <a:cubicBezTo>
                  <a:pt x="841" y="350"/>
                  <a:pt x="863" y="350"/>
                  <a:pt x="888" y="350"/>
                </a:cubicBezTo>
                <a:close/>
                <a:moveTo>
                  <a:pt x="415" y="1419"/>
                </a:moveTo>
                <a:cubicBezTo>
                  <a:pt x="378" y="1362"/>
                  <a:pt x="327" y="1331"/>
                  <a:pt x="259" y="1335"/>
                </a:cubicBezTo>
                <a:cubicBezTo>
                  <a:pt x="199" y="1338"/>
                  <a:pt x="154" y="1368"/>
                  <a:pt x="123" y="1420"/>
                </a:cubicBezTo>
                <a:cubicBezTo>
                  <a:pt x="199" y="1497"/>
                  <a:pt x="338" y="1497"/>
                  <a:pt x="415" y="1419"/>
                </a:cubicBezTo>
                <a:close/>
                <a:moveTo>
                  <a:pt x="895" y="1419"/>
                </a:moveTo>
                <a:cubicBezTo>
                  <a:pt x="861" y="1365"/>
                  <a:pt x="814" y="1335"/>
                  <a:pt x="750" y="1334"/>
                </a:cubicBezTo>
                <a:cubicBezTo>
                  <a:pt x="685" y="1334"/>
                  <a:pt x="637" y="1365"/>
                  <a:pt x="603" y="1419"/>
                </a:cubicBezTo>
                <a:cubicBezTo>
                  <a:pt x="673" y="1496"/>
                  <a:pt x="824" y="1496"/>
                  <a:pt x="895" y="1419"/>
                </a:cubicBezTo>
                <a:close/>
                <a:moveTo>
                  <a:pt x="1083" y="1419"/>
                </a:moveTo>
                <a:cubicBezTo>
                  <a:pt x="1169" y="1502"/>
                  <a:pt x="1304" y="1492"/>
                  <a:pt x="1375" y="1419"/>
                </a:cubicBezTo>
                <a:cubicBezTo>
                  <a:pt x="1341" y="1365"/>
                  <a:pt x="1293" y="1334"/>
                  <a:pt x="1229" y="1334"/>
                </a:cubicBezTo>
                <a:cubicBezTo>
                  <a:pt x="1165" y="1334"/>
                  <a:pt x="1117" y="1365"/>
                  <a:pt x="1083" y="1419"/>
                </a:cubicBezTo>
                <a:close/>
                <a:moveTo>
                  <a:pt x="821" y="398"/>
                </a:moveTo>
                <a:cubicBezTo>
                  <a:pt x="780" y="397"/>
                  <a:pt x="750" y="379"/>
                  <a:pt x="733" y="342"/>
                </a:cubicBezTo>
                <a:cubicBezTo>
                  <a:pt x="727" y="329"/>
                  <a:pt x="715" y="324"/>
                  <a:pt x="701" y="327"/>
                </a:cubicBezTo>
                <a:cubicBezTo>
                  <a:pt x="687" y="330"/>
                  <a:pt x="677" y="341"/>
                  <a:pt x="677" y="356"/>
                </a:cubicBezTo>
                <a:cubicBezTo>
                  <a:pt x="677" y="395"/>
                  <a:pt x="676" y="434"/>
                  <a:pt x="677" y="473"/>
                </a:cubicBezTo>
                <a:cubicBezTo>
                  <a:pt x="678" y="498"/>
                  <a:pt x="698" y="517"/>
                  <a:pt x="723" y="518"/>
                </a:cubicBezTo>
                <a:cubicBezTo>
                  <a:pt x="741" y="518"/>
                  <a:pt x="758" y="519"/>
                  <a:pt x="776" y="518"/>
                </a:cubicBezTo>
                <a:cubicBezTo>
                  <a:pt x="799" y="517"/>
                  <a:pt x="819" y="499"/>
                  <a:pt x="820" y="477"/>
                </a:cubicBezTo>
                <a:cubicBezTo>
                  <a:pt x="822" y="451"/>
                  <a:pt x="821" y="425"/>
                  <a:pt x="821" y="398"/>
                </a:cubicBezTo>
                <a:close/>
                <a:moveTo>
                  <a:pt x="269" y="1286"/>
                </a:moveTo>
                <a:cubicBezTo>
                  <a:pt x="308" y="1286"/>
                  <a:pt x="340" y="1254"/>
                  <a:pt x="341" y="1215"/>
                </a:cubicBezTo>
                <a:cubicBezTo>
                  <a:pt x="341" y="1175"/>
                  <a:pt x="309" y="1142"/>
                  <a:pt x="269" y="1142"/>
                </a:cubicBezTo>
                <a:cubicBezTo>
                  <a:pt x="230" y="1142"/>
                  <a:pt x="198" y="1174"/>
                  <a:pt x="197" y="1213"/>
                </a:cubicBezTo>
                <a:cubicBezTo>
                  <a:pt x="197" y="1253"/>
                  <a:pt x="229" y="1286"/>
                  <a:pt x="269" y="1286"/>
                </a:cubicBezTo>
                <a:close/>
                <a:moveTo>
                  <a:pt x="749" y="1286"/>
                </a:moveTo>
                <a:cubicBezTo>
                  <a:pt x="789" y="1286"/>
                  <a:pt x="821" y="1253"/>
                  <a:pt x="821" y="1214"/>
                </a:cubicBezTo>
                <a:cubicBezTo>
                  <a:pt x="821" y="1174"/>
                  <a:pt x="788" y="1142"/>
                  <a:pt x="749" y="1142"/>
                </a:cubicBezTo>
                <a:cubicBezTo>
                  <a:pt x="709" y="1142"/>
                  <a:pt x="677" y="1175"/>
                  <a:pt x="677" y="1214"/>
                </a:cubicBezTo>
                <a:cubicBezTo>
                  <a:pt x="677" y="1254"/>
                  <a:pt x="710" y="1286"/>
                  <a:pt x="749" y="1286"/>
                </a:cubicBezTo>
                <a:close/>
                <a:moveTo>
                  <a:pt x="1301" y="1214"/>
                </a:moveTo>
                <a:cubicBezTo>
                  <a:pt x="1301" y="1175"/>
                  <a:pt x="1269" y="1142"/>
                  <a:pt x="1230" y="1142"/>
                </a:cubicBezTo>
                <a:cubicBezTo>
                  <a:pt x="1190" y="1142"/>
                  <a:pt x="1157" y="1174"/>
                  <a:pt x="1157" y="1214"/>
                </a:cubicBezTo>
                <a:cubicBezTo>
                  <a:pt x="1157" y="1254"/>
                  <a:pt x="1190" y="1286"/>
                  <a:pt x="1230" y="1286"/>
                </a:cubicBezTo>
                <a:cubicBezTo>
                  <a:pt x="1269" y="1286"/>
                  <a:pt x="1301" y="1253"/>
                  <a:pt x="1301" y="1214"/>
                </a:cubicBezTo>
                <a:close/>
                <a:moveTo>
                  <a:pt x="809" y="713"/>
                </a:moveTo>
                <a:cubicBezTo>
                  <a:pt x="819" y="759"/>
                  <a:pt x="828" y="800"/>
                  <a:pt x="838" y="844"/>
                </a:cubicBezTo>
                <a:cubicBezTo>
                  <a:pt x="857" y="838"/>
                  <a:pt x="874" y="833"/>
                  <a:pt x="891" y="826"/>
                </a:cubicBezTo>
                <a:cubicBezTo>
                  <a:pt x="946" y="804"/>
                  <a:pt x="951" y="794"/>
                  <a:pt x="934" y="737"/>
                </a:cubicBezTo>
                <a:cubicBezTo>
                  <a:pt x="923" y="699"/>
                  <a:pt x="901" y="668"/>
                  <a:pt x="869" y="644"/>
                </a:cubicBezTo>
                <a:cubicBezTo>
                  <a:pt x="869" y="683"/>
                  <a:pt x="869" y="719"/>
                  <a:pt x="869" y="758"/>
                </a:cubicBezTo>
                <a:cubicBezTo>
                  <a:pt x="849" y="743"/>
                  <a:pt x="831" y="729"/>
                  <a:pt x="809" y="713"/>
                </a:cubicBezTo>
                <a:close/>
                <a:moveTo>
                  <a:pt x="660" y="843"/>
                </a:moveTo>
                <a:cubicBezTo>
                  <a:pt x="670" y="800"/>
                  <a:pt x="679" y="758"/>
                  <a:pt x="689" y="713"/>
                </a:cubicBezTo>
                <a:cubicBezTo>
                  <a:pt x="667" y="729"/>
                  <a:pt x="648" y="744"/>
                  <a:pt x="629" y="758"/>
                </a:cubicBezTo>
                <a:cubicBezTo>
                  <a:pt x="629" y="719"/>
                  <a:pt x="629" y="682"/>
                  <a:pt x="629" y="644"/>
                </a:cubicBezTo>
                <a:cubicBezTo>
                  <a:pt x="578" y="683"/>
                  <a:pt x="555" y="734"/>
                  <a:pt x="557" y="796"/>
                </a:cubicBezTo>
                <a:cubicBezTo>
                  <a:pt x="557" y="799"/>
                  <a:pt x="559" y="803"/>
                  <a:pt x="561" y="804"/>
                </a:cubicBezTo>
                <a:cubicBezTo>
                  <a:pt x="592" y="822"/>
                  <a:pt x="624" y="835"/>
                  <a:pt x="660" y="843"/>
                </a:cubicBezTo>
                <a:close/>
                <a:moveTo>
                  <a:pt x="791" y="852"/>
                </a:moveTo>
                <a:cubicBezTo>
                  <a:pt x="777" y="790"/>
                  <a:pt x="764" y="732"/>
                  <a:pt x="751" y="673"/>
                </a:cubicBezTo>
                <a:cubicBezTo>
                  <a:pt x="749" y="673"/>
                  <a:pt x="748" y="673"/>
                  <a:pt x="747" y="673"/>
                </a:cubicBezTo>
                <a:cubicBezTo>
                  <a:pt x="734" y="732"/>
                  <a:pt x="721" y="791"/>
                  <a:pt x="707" y="852"/>
                </a:cubicBezTo>
                <a:cubicBezTo>
                  <a:pt x="735" y="852"/>
                  <a:pt x="762" y="852"/>
                  <a:pt x="791" y="852"/>
                </a:cubicBezTo>
                <a:close/>
                <a:moveTo>
                  <a:pt x="733" y="566"/>
                </a:moveTo>
                <a:cubicBezTo>
                  <a:pt x="721" y="587"/>
                  <a:pt x="740" y="592"/>
                  <a:pt x="748" y="603"/>
                </a:cubicBezTo>
                <a:cubicBezTo>
                  <a:pt x="772" y="585"/>
                  <a:pt x="772" y="584"/>
                  <a:pt x="764" y="566"/>
                </a:cubicBezTo>
                <a:cubicBezTo>
                  <a:pt x="754" y="566"/>
                  <a:pt x="744" y="566"/>
                  <a:pt x="733" y="566"/>
                </a:cubicBezTo>
                <a:close/>
                <a:moveTo>
                  <a:pt x="628" y="399"/>
                </a:moveTo>
                <a:cubicBezTo>
                  <a:pt x="613" y="402"/>
                  <a:pt x="604" y="410"/>
                  <a:pt x="605" y="423"/>
                </a:cubicBezTo>
                <a:cubicBezTo>
                  <a:pt x="606" y="437"/>
                  <a:pt x="614" y="444"/>
                  <a:pt x="628" y="446"/>
                </a:cubicBezTo>
                <a:cubicBezTo>
                  <a:pt x="628" y="429"/>
                  <a:pt x="628" y="414"/>
                  <a:pt x="628" y="399"/>
                </a:cubicBezTo>
                <a:close/>
                <a:moveTo>
                  <a:pt x="870" y="445"/>
                </a:moveTo>
                <a:cubicBezTo>
                  <a:pt x="885" y="442"/>
                  <a:pt x="894" y="434"/>
                  <a:pt x="893" y="421"/>
                </a:cubicBezTo>
                <a:cubicBezTo>
                  <a:pt x="892" y="408"/>
                  <a:pt x="884" y="400"/>
                  <a:pt x="870" y="398"/>
                </a:cubicBezTo>
                <a:cubicBezTo>
                  <a:pt x="870" y="414"/>
                  <a:pt x="870" y="430"/>
                  <a:pt x="870" y="445"/>
                </a:cubicBezTo>
                <a:close/>
                <a:moveTo>
                  <a:pt x="714" y="634"/>
                </a:moveTo>
                <a:cubicBezTo>
                  <a:pt x="707" y="628"/>
                  <a:pt x="702" y="623"/>
                  <a:pt x="696" y="619"/>
                </a:cubicBezTo>
                <a:cubicBezTo>
                  <a:pt x="689" y="615"/>
                  <a:pt x="682" y="616"/>
                  <a:pt x="681" y="625"/>
                </a:cubicBezTo>
                <a:cubicBezTo>
                  <a:pt x="679" y="636"/>
                  <a:pt x="680" y="646"/>
                  <a:pt x="680" y="659"/>
                </a:cubicBezTo>
                <a:cubicBezTo>
                  <a:pt x="692" y="651"/>
                  <a:pt x="701" y="644"/>
                  <a:pt x="714" y="634"/>
                </a:cubicBezTo>
                <a:close/>
                <a:moveTo>
                  <a:pt x="818" y="660"/>
                </a:moveTo>
                <a:cubicBezTo>
                  <a:pt x="818" y="652"/>
                  <a:pt x="819" y="647"/>
                  <a:pt x="818" y="643"/>
                </a:cubicBezTo>
                <a:cubicBezTo>
                  <a:pt x="816" y="634"/>
                  <a:pt x="814" y="626"/>
                  <a:pt x="811" y="618"/>
                </a:cubicBezTo>
                <a:cubicBezTo>
                  <a:pt x="804" y="623"/>
                  <a:pt x="796" y="628"/>
                  <a:pt x="788" y="633"/>
                </a:cubicBezTo>
                <a:cubicBezTo>
                  <a:pt x="788" y="634"/>
                  <a:pt x="788" y="635"/>
                  <a:pt x="788" y="637"/>
                </a:cubicBezTo>
                <a:cubicBezTo>
                  <a:pt x="797" y="644"/>
                  <a:pt x="806" y="651"/>
                  <a:pt x="818" y="660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41" name="Group 740">
            <a:extLst>
              <a:ext uri="{FF2B5EF4-FFF2-40B4-BE49-F238E27FC236}">
                <a16:creationId xmlns:a16="http://schemas.microsoft.com/office/drawing/2014/main" id="{56ADDF5B-2D14-156C-ACDA-5AE03EC3EAC9}"/>
              </a:ext>
            </a:extLst>
          </p:cNvPr>
          <p:cNvGrpSpPr/>
          <p:nvPr/>
        </p:nvGrpSpPr>
        <p:grpSpPr>
          <a:xfrm>
            <a:off x="9348400" y="4966415"/>
            <a:ext cx="428627" cy="430213"/>
            <a:chOff x="3489325" y="2127250"/>
            <a:chExt cx="428626" cy="430213"/>
          </a:xfrm>
          <a:solidFill>
            <a:srgbClr val="43266B"/>
          </a:solidFill>
        </p:grpSpPr>
        <p:sp>
          <p:nvSpPr>
            <p:cNvPr id="742" name="Freeform 6">
              <a:extLst>
                <a:ext uri="{FF2B5EF4-FFF2-40B4-BE49-F238E27FC236}">
                  <a16:creationId xmlns:a16="http://schemas.microsoft.com/office/drawing/2014/main" id="{9AF02998-A0C0-551A-A0B1-71F16BE930C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54413" y="2127250"/>
              <a:ext cx="361950" cy="204788"/>
            </a:xfrm>
            <a:custGeom>
              <a:avLst/>
              <a:gdLst>
                <a:gd name="T0" fmla="*/ 536 w 1180"/>
                <a:gd name="T1" fmla="*/ 361 h 664"/>
                <a:gd name="T2" fmla="*/ 381 w 1180"/>
                <a:gd name="T3" fmla="*/ 361 h 664"/>
                <a:gd name="T4" fmla="*/ 361 w 1180"/>
                <a:gd name="T5" fmla="*/ 376 h 664"/>
                <a:gd name="T6" fmla="*/ 240 w 1180"/>
                <a:gd name="T7" fmla="*/ 472 h 664"/>
                <a:gd name="T8" fmla="*/ 233 w 1180"/>
                <a:gd name="T9" fmla="*/ 492 h 664"/>
                <a:gd name="T10" fmla="*/ 202 w 1180"/>
                <a:gd name="T11" fmla="*/ 623 h 664"/>
                <a:gd name="T12" fmla="*/ 71 w 1180"/>
                <a:gd name="T13" fmla="*/ 642 h 664"/>
                <a:gd name="T14" fmla="*/ 2 w 1180"/>
                <a:gd name="T15" fmla="*/ 527 h 664"/>
                <a:gd name="T16" fmla="*/ 185 w 1180"/>
                <a:gd name="T17" fmla="*/ 432 h 664"/>
                <a:gd name="T18" fmla="*/ 200 w 1180"/>
                <a:gd name="T19" fmla="*/ 442 h 664"/>
                <a:gd name="T20" fmla="*/ 275 w 1180"/>
                <a:gd name="T21" fmla="*/ 383 h 664"/>
                <a:gd name="T22" fmla="*/ 351 w 1180"/>
                <a:gd name="T23" fmla="*/ 323 h 664"/>
                <a:gd name="T24" fmla="*/ 347 w 1180"/>
                <a:gd name="T25" fmla="*/ 223 h 664"/>
                <a:gd name="T26" fmla="*/ 394 w 1180"/>
                <a:gd name="T27" fmla="*/ 167 h 664"/>
                <a:gd name="T28" fmla="*/ 531 w 1180"/>
                <a:gd name="T29" fmla="*/ 173 h 664"/>
                <a:gd name="T30" fmla="*/ 566 w 1180"/>
                <a:gd name="T31" fmla="*/ 324 h 664"/>
                <a:gd name="T32" fmla="*/ 716 w 1180"/>
                <a:gd name="T33" fmla="*/ 442 h 664"/>
                <a:gd name="T34" fmla="*/ 745 w 1180"/>
                <a:gd name="T35" fmla="*/ 425 h 664"/>
                <a:gd name="T36" fmla="*/ 827 w 1180"/>
                <a:gd name="T37" fmla="*/ 419 h 664"/>
                <a:gd name="T38" fmla="*/ 843 w 1180"/>
                <a:gd name="T39" fmla="*/ 414 h 664"/>
                <a:gd name="T40" fmla="*/ 974 w 1180"/>
                <a:gd name="T41" fmla="*/ 212 h 664"/>
                <a:gd name="T42" fmla="*/ 940 w 1180"/>
                <a:gd name="T43" fmla="*/ 147 h 664"/>
                <a:gd name="T44" fmla="*/ 1047 w 1180"/>
                <a:gd name="T45" fmla="*/ 6 h 664"/>
                <a:gd name="T46" fmla="*/ 1178 w 1180"/>
                <a:gd name="T47" fmla="*/ 121 h 664"/>
                <a:gd name="T48" fmla="*/ 1052 w 1180"/>
                <a:gd name="T49" fmla="*/ 246 h 664"/>
                <a:gd name="T50" fmla="*/ 1041 w 1180"/>
                <a:gd name="T51" fmla="*/ 244 h 664"/>
                <a:gd name="T52" fmla="*/ 1000 w 1180"/>
                <a:gd name="T53" fmla="*/ 263 h 664"/>
                <a:gd name="T54" fmla="*/ 889 w 1180"/>
                <a:gd name="T55" fmla="*/ 434 h 664"/>
                <a:gd name="T56" fmla="*/ 880 w 1180"/>
                <a:gd name="T57" fmla="*/ 448 h 664"/>
                <a:gd name="T58" fmla="*/ 914 w 1180"/>
                <a:gd name="T59" fmla="*/ 533 h 664"/>
                <a:gd name="T60" fmla="*/ 842 w 1180"/>
                <a:gd name="T61" fmla="*/ 643 h 664"/>
                <a:gd name="T62" fmla="*/ 713 w 1180"/>
                <a:gd name="T63" fmla="*/ 621 h 664"/>
                <a:gd name="T64" fmla="*/ 682 w 1180"/>
                <a:gd name="T65" fmla="*/ 494 h 664"/>
                <a:gd name="T66" fmla="*/ 676 w 1180"/>
                <a:gd name="T67" fmla="*/ 471 h 664"/>
                <a:gd name="T68" fmla="*/ 536 w 1180"/>
                <a:gd name="T69" fmla="*/ 361 h 664"/>
                <a:gd name="T70" fmla="*/ 458 w 1180"/>
                <a:gd name="T71" fmla="*/ 198 h 664"/>
                <a:gd name="T72" fmla="*/ 386 w 1180"/>
                <a:gd name="T73" fmla="*/ 270 h 664"/>
                <a:gd name="T74" fmla="*/ 458 w 1180"/>
                <a:gd name="T75" fmla="*/ 342 h 664"/>
                <a:gd name="T76" fmla="*/ 530 w 1180"/>
                <a:gd name="T77" fmla="*/ 270 h 664"/>
                <a:gd name="T78" fmla="*/ 458 w 1180"/>
                <a:gd name="T79" fmla="*/ 198 h 664"/>
                <a:gd name="T80" fmla="*/ 122 w 1180"/>
                <a:gd name="T81" fmla="*/ 462 h 664"/>
                <a:gd name="T82" fmla="*/ 50 w 1180"/>
                <a:gd name="T83" fmla="*/ 534 h 664"/>
                <a:gd name="T84" fmla="*/ 122 w 1180"/>
                <a:gd name="T85" fmla="*/ 606 h 664"/>
                <a:gd name="T86" fmla="*/ 194 w 1180"/>
                <a:gd name="T87" fmla="*/ 534 h 664"/>
                <a:gd name="T88" fmla="*/ 122 w 1180"/>
                <a:gd name="T89" fmla="*/ 462 h 664"/>
                <a:gd name="T90" fmla="*/ 866 w 1180"/>
                <a:gd name="T91" fmla="*/ 534 h 664"/>
                <a:gd name="T92" fmla="*/ 793 w 1180"/>
                <a:gd name="T93" fmla="*/ 462 h 664"/>
                <a:gd name="T94" fmla="*/ 722 w 1180"/>
                <a:gd name="T95" fmla="*/ 534 h 664"/>
                <a:gd name="T96" fmla="*/ 793 w 1180"/>
                <a:gd name="T97" fmla="*/ 606 h 664"/>
                <a:gd name="T98" fmla="*/ 866 w 1180"/>
                <a:gd name="T99" fmla="*/ 534 h 664"/>
                <a:gd name="T100" fmla="*/ 1057 w 1180"/>
                <a:gd name="T101" fmla="*/ 54 h 664"/>
                <a:gd name="T102" fmla="*/ 986 w 1180"/>
                <a:gd name="T103" fmla="*/ 126 h 664"/>
                <a:gd name="T104" fmla="*/ 1058 w 1180"/>
                <a:gd name="T105" fmla="*/ 198 h 664"/>
                <a:gd name="T106" fmla="*/ 1130 w 1180"/>
                <a:gd name="T107" fmla="*/ 126 h 664"/>
                <a:gd name="T108" fmla="*/ 1057 w 1180"/>
                <a:gd name="T109" fmla="*/ 54 h 6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180" h="664">
                  <a:moveTo>
                    <a:pt x="536" y="361"/>
                  </a:moveTo>
                  <a:cubicBezTo>
                    <a:pt x="481" y="399"/>
                    <a:pt x="435" y="399"/>
                    <a:pt x="381" y="361"/>
                  </a:cubicBezTo>
                  <a:cubicBezTo>
                    <a:pt x="374" y="366"/>
                    <a:pt x="368" y="371"/>
                    <a:pt x="361" y="376"/>
                  </a:cubicBezTo>
                  <a:cubicBezTo>
                    <a:pt x="321" y="408"/>
                    <a:pt x="281" y="440"/>
                    <a:pt x="240" y="472"/>
                  </a:cubicBezTo>
                  <a:cubicBezTo>
                    <a:pt x="232" y="478"/>
                    <a:pt x="230" y="482"/>
                    <a:pt x="233" y="492"/>
                  </a:cubicBezTo>
                  <a:cubicBezTo>
                    <a:pt x="251" y="539"/>
                    <a:pt x="238" y="590"/>
                    <a:pt x="202" y="623"/>
                  </a:cubicBezTo>
                  <a:cubicBezTo>
                    <a:pt x="166" y="655"/>
                    <a:pt x="115" y="663"/>
                    <a:pt x="71" y="642"/>
                  </a:cubicBezTo>
                  <a:cubicBezTo>
                    <a:pt x="27" y="622"/>
                    <a:pt x="0" y="577"/>
                    <a:pt x="2" y="527"/>
                  </a:cubicBezTo>
                  <a:cubicBezTo>
                    <a:pt x="6" y="437"/>
                    <a:pt x="109" y="384"/>
                    <a:pt x="185" y="432"/>
                  </a:cubicBezTo>
                  <a:cubicBezTo>
                    <a:pt x="190" y="435"/>
                    <a:pt x="194" y="439"/>
                    <a:pt x="200" y="442"/>
                  </a:cubicBezTo>
                  <a:cubicBezTo>
                    <a:pt x="225" y="423"/>
                    <a:pt x="250" y="403"/>
                    <a:pt x="275" y="383"/>
                  </a:cubicBezTo>
                  <a:cubicBezTo>
                    <a:pt x="300" y="363"/>
                    <a:pt x="325" y="344"/>
                    <a:pt x="351" y="323"/>
                  </a:cubicBezTo>
                  <a:cubicBezTo>
                    <a:pt x="336" y="290"/>
                    <a:pt x="334" y="256"/>
                    <a:pt x="347" y="223"/>
                  </a:cubicBezTo>
                  <a:cubicBezTo>
                    <a:pt x="357" y="199"/>
                    <a:pt x="372" y="181"/>
                    <a:pt x="394" y="167"/>
                  </a:cubicBezTo>
                  <a:cubicBezTo>
                    <a:pt x="437" y="140"/>
                    <a:pt x="491" y="142"/>
                    <a:pt x="531" y="173"/>
                  </a:cubicBezTo>
                  <a:cubicBezTo>
                    <a:pt x="576" y="207"/>
                    <a:pt x="588" y="256"/>
                    <a:pt x="566" y="324"/>
                  </a:cubicBezTo>
                  <a:cubicBezTo>
                    <a:pt x="616" y="363"/>
                    <a:pt x="666" y="402"/>
                    <a:pt x="716" y="442"/>
                  </a:cubicBezTo>
                  <a:cubicBezTo>
                    <a:pt x="726" y="436"/>
                    <a:pt x="736" y="430"/>
                    <a:pt x="745" y="425"/>
                  </a:cubicBezTo>
                  <a:cubicBezTo>
                    <a:pt x="772" y="413"/>
                    <a:pt x="799" y="410"/>
                    <a:pt x="827" y="419"/>
                  </a:cubicBezTo>
                  <a:cubicBezTo>
                    <a:pt x="834" y="421"/>
                    <a:pt x="839" y="421"/>
                    <a:pt x="843" y="414"/>
                  </a:cubicBezTo>
                  <a:cubicBezTo>
                    <a:pt x="886" y="347"/>
                    <a:pt x="930" y="280"/>
                    <a:pt x="974" y="212"/>
                  </a:cubicBezTo>
                  <a:cubicBezTo>
                    <a:pt x="957" y="193"/>
                    <a:pt x="945" y="172"/>
                    <a:pt x="940" y="147"/>
                  </a:cubicBezTo>
                  <a:cubicBezTo>
                    <a:pt x="928" y="78"/>
                    <a:pt x="977" y="13"/>
                    <a:pt x="1047" y="6"/>
                  </a:cubicBezTo>
                  <a:cubicBezTo>
                    <a:pt x="1114" y="0"/>
                    <a:pt x="1176" y="53"/>
                    <a:pt x="1178" y="121"/>
                  </a:cubicBezTo>
                  <a:cubicBezTo>
                    <a:pt x="1180" y="192"/>
                    <a:pt x="1123" y="250"/>
                    <a:pt x="1052" y="246"/>
                  </a:cubicBezTo>
                  <a:cubicBezTo>
                    <a:pt x="1048" y="246"/>
                    <a:pt x="1044" y="245"/>
                    <a:pt x="1041" y="244"/>
                  </a:cubicBezTo>
                  <a:cubicBezTo>
                    <a:pt x="1015" y="239"/>
                    <a:pt x="1015" y="239"/>
                    <a:pt x="1000" y="263"/>
                  </a:cubicBezTo>
                  <a:cubicBezTo>
                    <a:pt x="963" y="320"/>
                    <a:pt x="926" y="377"/>
                    <a:pt x="889" y="434"/>
                  </a:cubicBezTo>
                  <a:cubicBezTo>
                    <a:pt x="886" y="438"/>
                    <a:pt x="883" y="443"/>
                    <a:pt x="880" y="448"/>
                  </a:cubicBezTo>
                  <a:cubicBezTo>
                    <a:pt x="902" y="472"/>
                    <a:pt x="915" y="500"/>
                    <a:pt x="914" y="533"/>
                  </a:cubicBezTo>
                  <a:cubicBezTo>
                    <a:pt x="913" y="585"/>
                    <a:pt x="889" y="623"/>
                    <a:pt x="842" y="643"/>
                  </a:cubicBezTo>
                  <a:cubicBezTo>
                    <a:pt x="795" y="664"/>
                    <a:pt x="751" y="656"/>
                    <a:pt x="713" y="621"/>
                  </a:cubicBezTo>
                  <a:cubicBezTo>
                    <a:pt x="676" y="586"/>
                    <a:pt x="666" y="542"/>
                    <a:pt x="682" y="494"/>
                  </a:cubicBezTo>
                  <a:cubicBezTo>
                    <a:pt x="686" y="483"/>
                    <a:pt x="685" y="478"/>
                    <a:pt x="676" y="471"/>
                  </a:cubicBezTo>
                  <a:cubicBezTo>
                    <a:pt x="629" y="435"/>
                    <a:pt x="583" y="398"/>
                    <a:pt x="536" y="361"/>
                  </a:cubicBezTo>
                  <a:close/>
                  <a:moveTo>
                    <a:pt x="458" y="198"/>
                  </a:moveTo>
                  <a:cubicBezTo>
                    <a:pt x="419" y="198"/>
                    <a:pt x="386" y="231"/>
                    <a:pt x="386" y="270"/>
                  </a:cubicBezTo>
                  <a:cubicBezTo>
                    <a:pt x="386" y="310"/>
                    <a:pt x="419" y="342"/>
                    <a:pt x="458" y="342"/>
                  </a:cubicBezTo>
                  <a:cubicBezTo>
                    <a:pt x="498" y="342"/>
                    <a:pt x="530" y="309"/>
                    <a:pt x="530" y="270"/>
                  </a:cubicBezTo>
                  <a:cubicBezTo>
                    <a:pt x="530" y="230"/>
                    <a:pt x="498" y="198"/>
                    <a:pt x="458" y="198"/>
                  </a:cubicBezTo>
                  <a:close/>
                  <a:moveTo>
                    <a:pt x="122" y="462"/>
                  </a:moveTo>
                  <a:cubicBezTo>
                    <a:pt x="83" y="462"/>
                    <a:pt x="50" y="495"/>
                    <a:pt x="50" y="534"/>
                  </a:cubicBezTo>
                  <a:cubicBezTo>
                    <a:pt x="50" y="574"/>
                    <a:pt x="83" y="606"/>
                    <a:pt x="122" y="606"/>
                  </a:cubicBezTo>
                  <a:cubicBezTo>
                    <a:pt x="162" y="606"/>
                    <a:pt x="194" y="573"/>
                    <a:pt x="194" y="534"/>
                  </a:cubicBezTo>
                  <a:cubicBezTo>
                    <a:pt x="194" y="494"/>
                    <a:pt x="162" y="462"/>
                    <a:pt x="122" y="462"/>
                  </a:cubicBezTo>
                  <a:close/>
                  <a:moveTo>
                    <a:pt x="866" y="534"/>
                  </a:moveTo>
                  <a:cubicBezTo>
                    <a:pt x="866" y="494"/>
                    <a:pt x="833" y="462"/>
                    <a:pt x="793" y="462"/>
                  </a:cubicBezTo>
                  <a:cubicBezTo>
                    <a:pt x="754" y="462"/>
                    <a:pt x="722" y="495"/>
                    <a:pt x="722" y="534"/>
                  </a:cubicBezTo>
                  <a:cubicBezTo>
                    <a:pt x="722" y="573"/>
                    <a:pt x="754" y="606"/>
                    <a:pt x="793" y="606"/>
                  </a:cubicBezTo>
                  <a:cubicBezTo>
                    <a:pt x="833" y="606"/>
                    <a:pt x="866" y="574"/>
                    <a:pt x="866" y="534"/>
                  </a:cubicBezTo>
                  <a:close/>
                  <a:moveTo>
                    <a:pt x="1057" y="54"/>
                  </a:moveTo>
                  <a:cubicBezTo>
                    <a:pt x="1018" y="54"/>
                    <a:pt x="986" y="87"/>
                    <a:pt x="986" y="126"/>
                  </a:cubicBezTo>
                  <a:cubicBezTo>
                    <a:pt x="986" y="166"/>
                    <a:pt x="1019" y="198"/>
                    <a:pt x="1058" y="198"/>
                  </a:cubicBezTo>
                  <a:cubicBezTo>
                    <a:pt x="1098" y="198"/>
                    <a:pt x="1130" y="165"/>
                    <a:pt x="1130" y="126"/>
                  </a:cubicBezTo>
                  <a:cubicBezTo>
                    <a:pt x="1130" y="86"/>
                    <a:pt x="1098" y="54"/>
                    <a:pt x="1057" y="5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3" name="Freeform 7">
              <a:extLst>
                <a:ext uri="{FF2B5EF4-FFF2-40B4-BE49-F238E27FC236}">
                  <a16:creationId xmlns:a16="http://schemas.microsoft.com/office/drawing/2014/main" id="{0E7F192A-D867-81EF-B96F-97ECDC0D32C8}"/>
                </a:ext>
              </a:extLst>
            </p:cNvPr>
            <p:cNvSpPr>
              <a:spLocks/>
            </p:cNvSpPr>
            <p:nvPr/>
          </p:nvSpPr>
          <p:spPr bwMode="auto">
            <a:xfrm>
              <a:off x="3725863" y="2395538"/>
              <a:ext cx="192088" cy="161925"/>
            </a:xfrm>
            <a:custGeom>
              <a:avLst/>
              <a:gdLst>
                <a:gd name="T0" fmla="*/ 570 w 623"/>
                <a:gd name="T1" fmla="*/ 480 h 528"/>
                <a:gd name="T2" fmla="*/ 570 w 623"/>
                <a:gd name="T3" fmla="*/ 408 h 528"/>
                <a:gd name="T4" fmla="*/ 552 w 623"/>
                <a:gd name="T5" fmla="*/ 408 h 528"/>
                <a:gd name="T6" fmla="*/ 122 w 623"/>
                <a:gd name="T7" fmla="*/ 408 h 528"/>
                <a:gd name="T8" fmla="*/ 107 w 623"/>
                <a:gd name="T9" fmla="*/ 408 h 528"/>
                <a:gd name="T10" fmla="*/ 85 w 623"/>
                <a:gd name="T11" fmla="*/ 383 h 528"/>
                <a:gd name="T12" fmla="*/ 106 w 623"/>
                <a:gd name="T13" fmla="*/ 360 h 528"/>
                <a:gd name="T14" fmla="*/ 121 w 623"/>
                <a:gd name="T15" fmla="*/ 360 h 528"/>
                <a:gd name="T16" fmla="*/ 552 w 623"/>
                <a:gd name="T17" fmla="*/ 360 h 528"/>
                <a:gd name="T18" fmla="*/ 570 w 623"/>
                <a:gd name="T19" fmla="*/ 360 h 528"/>
                <a:gd name="T20" fmla="*/ 570 w 623"/>
                <a:gd name="T21" fmla="*/ 288 h 528"/>
                <a:gd name="T22" fmla="*/ 553 w 623"/>
                <a:gd name="T23" fmla="*/ 288 h 528"/>
                <a:gd name="T24" fmla="*/ 151 w 623"/>
                <a:gd name="T25" fmla="*/ 288 h 528"/>
                <a:gd name="T26" fmla="*/ 136 w 623"/>
                <a:gd name="T27" fmla="*/ 288 h 528"/>
                <a:gd name="T28" fmla="*/ 115 w 623"/>
                <a:gd name="T29" fmla="*/ 264 h 528"/>
                <a:gd name="T30" fmla="*/ 136 w 623"/>
                <a:gd name="T31" fmla="*/ 240 h 528"/>
                <a:gd name="T32" fmla="*/ 151 w 623"/>
                <a:gd name="T33" fmla="*/ 240 h 528"/>
                <a:gd name="T34" fmla="*/ 457 w 623"/>
                <a:gd name="T35" fmla="*/ 240 h 528"/>
                <a:gd name="T36" fmla="*/ 474 w 623"/>
                <a:gd name="T37" fmla="*/ 240 h 528"/>
                <a:gd name="T38" fmla="*/ 474 w 623"/>
                <a:gd name="T39" fmla="*/ 168 h 528"/>
                <a:gd name="T40" fmla="*/ 457 w 623"/>
                <a:gd name="T41" fmla="*/ 168 h 528"/>
                <a:gd name="T42" fmla="*/ 136 w 623"/>
                <a:gd name="T43" fmla="*/ 168 h 528"/>
                <a:gd name="T44" fmla="*/ 121 w 623"/>
                <a:gd name="T45" fmla="*/ 167 h 528"/>
                <a:gd name="T46" fmla="*/ 103 w 623"/>
                <a:gd name="T47" fmla="*/ 144 h 528"/>
                <a:gd name="T48" fmla="*/ 122 w 623"/>
                <a:gd name="T49" fmla="*/ 121 h 528"/>
                <a:gd name="T50" fmla="*/ 137 w 623"/>
                <a:gd name="T51" fmla="*/ 120 h 528"/>
                <a:gd name="T52" fmla="*/ 551 w 623"/>
                <a:gd name="T53" fmla="*/ 120 h 528"/>
                <a:gd name="T54" fmla="*/ 570 w 623"/>
                <a:gd name="T55" fmla="*/ 120 h 528"/>
                <a:gd name="T56" fmla="*/ 570 w 623"/>
                <a:gd name="T57" fmla="*/ 48 h 528"/>
                <a:gd name="T58" fmla="*/ 553 w 623"/>
                <a:gd name="T59" fmla="*/ 48 h 528"/>
                <a:gd name="T60" fmla="*/ 86 w 623"/>
                <a:gd name="T61" fmla="*/ 48 h 528"/>
                <a:gd name="T62" fmla="*/ 76 w 623"/>
                <a:gd name="T63" fmla="*/ 48 h 528"/>
                <a:gd name="T64" fmla="*/ 43 w 623"/>
                <a:gd name="T65" fmla="*/ 24 h 528"/>
                <a:gd name="T66" fmla="*/ 75 w 623"/>
                <a:gd name="T67" fmla="*/ 0 h 528"/>
                <a:gd name="T68" fmla="*/ 318 w 623"/>
                <a:gd name="T69" fmla="*/ 0 h 528"/>
                <a:gd name="T70" fmla="*/ 564 w 623"/>
                <a:gd name="T71" fmla="*/ 0 h 528"/>
                <a:gd name="T72" fmla="*/ 619 w 623"/>
                <a:gd name="T73" fmla="*/ 56 h 528"/>
                <a:gd name="T74" fmla="*/ 619 w 623"/>
                <a:gd name="T75" fmla="*/ 119 h 528"/>
                <a:gd name="T76" fmla="*/ 570 w 623"/>
                <a:gd name="T77" fmla="*/ 168 h 528"/>
                <a:gd name="T78" fmla="*/ 523 w 623"/>
                <a:gd name="T79" fmla="*/ 168 h 528"/>
                <a:gd name="T80" fmla="*/ 523 w 623"/>
                <a:gd name="T81" fmla="*/ 204 h 528"/>
                <a:gd name="T82" fmla="*/ 523 w 623"/>
                <a:gd name="T83" fmla="*/ 240 h 528"/>
                <a:gd name="T84" fmla="*/ 569 w 623"/>
                <a:gd name="T85" fmla="*/ 240 h 528"/>
                <a:gd name="T86" fmla="*/ 619 w 623"/>
                <a:gd name="T87" fmla="*/ 290 h 528"/>
                <a:gd name="T88" fmla="*/ 619 w 623"/>
                <a:gd name="T89" fmla="*/ 323 h 528"/>
                <a:gd name="T90" fmla="*/ 617 w 623"/>
                <a:gd name="T91" fmla="*/ 398 h 528"/>
                <a:gd name="T92" fmla="*/ 619 w 623"/>
                <a:gd name="T93" fmla="*/ 474 h 528"/>
                <a:gd name="T94" fmla="*/ 565 w 623"/>
                <a:gd name="T95" fmla="*/ 528 h 528"/>
                <a:gd name="T96" fmla="*/ 31 w 623"/>
                <a:gd name="T97" fmla="*/ 528 h 528"/>
                <a:gd name="T98" fmla="*/ 21 w 623"/>
                <a:gd name="T99" fmla="*/ 528 h 528"/>
                <a:gd name="T100" fmla="*/ 0 w 623"/>
                <a:gd name="T101" fmla="*/ 504 h 528"/>
                <a:gd name="T102" fmla="*/ 20 w 623"/>
                <a:gd name="T103" fmla="*/ 480 h 528"/>
                <a:gd name="T104" fmla="*/ 35 w 623"/>
                <a:gd name="T105" fmla="*/ 480 h 528"/>
                <a:gd name="T106" fmla="*/ 551 w 623"/>
                <a:gd name="T107" fmla="*/ 480 h 528"/>
                <a:gd name="T108" fmla="*/ 570 w 623"/>
                <a:gd name="T109" fmla="*/ 480 h 5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23" h="528">
                  <a:moveTo>
                    <a:pt x="570" y="480"/>
                  </a:moveTo>
                  <a:cubicBezTo>
                    <a:pt x="570" y="455"/>
                    <a:pt x="570" y="432"/>
                    <a:pt x="570" y="408"/>
                  </a:cubicBezTo>
                  <a:cubicBezTo>
                    <a:pt x="564" y="408"/>
                    <a:pt x="558" y="408"/>
                    <a:pt x="552" y="408"/>
                  </a:cubicBezTo>
                  <a:cubicBezTo>
                    <a:pt x="409" y="408"/>
                    <a:pt x="265" y="408"/>
                    <a:pt x="122" y="408"/>
                  </a:cubicBezTo>
                  <a:cubicBezTo>
                    <a:pt x="117" y="408"/>
                    <a:pt x="112" y="408"/>
                    <a:pt x="107" y="408"/>
                  </a:cubicBezTo>
                  <a:cubicBezTo>
                    <a:pt x="93" y="406"/>
                    <a:pt x="84" y="396"/>
                    <a:pt x="85" y="383"/>
                  </a:cubicBezTo>
                  <a:cubicBezTo>
                    <a:pt x="86" y="370"/>
                    <a:pt x="94" y="362"/>
                    <a:pt x="106" y="360"/>
                  </a:cubicBezTo>
                  <a:cubicBezTo>
                    <a:pt x="111" y="360"/>
                    <a:pt x="116" y="360"/>
                    <a:pt x="121" y="360"/>
                  </a:cubicBezTo>
                  <a:cubicBezTo>
                    <a:pt x="265" y="360"/>
                    <a:pt x="408" y="360"/>
                    <a:pt x="552" y="360"/>
                  </a:cubicBezTo>
                  <a:cubicBezTo>
                    <a:pt x="558" y="360"/>
                    <a:pt x="564" y="360"/>
                    <a:pt x="570" y="360"/>
                  </a:cubicBezTo>
                  <a:cubicBezTo>
                    <a:pt x="570" y="336"/>
                    <a:pt x="570" y="313"/>
                    <a:pt x="570" y="288"/>
                  </a:cubicBezTo>
                  <a:cubicBezTo>
                    <a:pt x="564" y="288"/>
                    <a:pt x="559" y="288"/>
                    <a:pt x="553" y="288"/>
                  </a:cubicBezTo>
                  <a:cubicBezTo>
                    <a:pt x="419" y="288"/>
                    <a:pt x="285" y="288"/>
                    <a:pt x="151" y="288"/>
                  </a:cubicBezTo>
                  <a:cubicBezTo>
                    <a:pt x="146" y="288"/>
                    <a:pt x="141" y="288"/>
                    <a:pt x="136" y="288"/>
                  </a:cubicBezTo>
                  <a:cubicBezTo>
                    <a:pt x="123" y="285"/>
                    <a:pt x="115" y="277"/>
                    <a:pt x="115" y="264"/>
                  </a:cubicBezTo>
                  <a:cubicBezTo>
                    <a:pt x="115" y="251"/>
                    <a:pt x="123" y="243"/>
                    <a:pt x="136" y="240"/>
                  </a:cubicBezTo>
                  <a:cubicBezTo>
                    <a:pt x="141" y="240"/>
                    <a:pt x="146" y="240"/>
                    <a:pt x="151" y="240"/>
                  </a:cubicBezTo>
                  <a:cubicBezTo>
                    <a:pt x="253" y="240"/>
                    <a:pt x="355" y="240"/>
                    <a:pt x="457" y="240"/>
                  </a:cubicBezTo>
                  <a:cubicBezTo>
                    <a:pt x="462" y="240"/>
                    <a:pt x="468" y="240"/>
                    <a:pt x="474" y="240"/>
                  </a:cubicBezTo>
                  <a:cubicBezTo>
                    <a:pt x="474" y="216"/>
                    <a:pt x="474" y="193"/>
                    <a:pt x="474" y="168"/>
                  </a:cubicBezTo>
                  <a:cubicBezTo>
                    <a:pt x="469" y="168"/>
                    <a:pt x="463" y="168"/>
                    <a:pt x="457" y="168"/>
                  </a:cubicBezTo>
                  <a:cubicBezTo>
                    <a:pt x="350" y="168"/>
                    <a:pt x="243" y="168"/>
                    <a:pt x="136" y="168"/>
                  </a:cubicBezTo>
                  <a:cubicBezTo>
                    <a:pt x="131" y="168"/>
                    <a:pt x="126" y="169"/>
                    <a:pt x="121" y="167"/>
                  </a:cubicBezTo>
                  <a:cubicBezTo>
                    <a:pt x="109" y="164"/>
                    <a:pt x="102" y="157"/>
                    <a:pt x="103" y="144"/>
                  </a:cubicBezTo>
                  <a:cubicBezTo>
                    <a:pt x="103" y="131"/>
                    <a:pt x="110" y="123"/>
                    <a:pt x="122" y="121"/>
                  </a:cubicBezTo>
                  <a:cubicBezTo>
                    <a:pt x="127" y="119"/>
                    <a:pt x="132" y="120"/>
                    <a:pt x="137" y="120"/>
                  </a:cubicBezTo>
                  <a:cubicBezTo>
                    <a:pt x="275" y="120"/>
                    <a:pt x="413" y="120"/>
                    <a:pt x="551" y="120"/>
                  </a:cubicBezTo>
                  <a:cubicBezTo>
                    <a:pt x="557" y="120"/>
                    <a:pt x="563" y="120"/>
                    <a:pt x="570" y="120"/>
                  </a:cubicBezTo>
                  <a:cubicBezTo>
                    <a:pt x="570" y="96"/>
                    <a:pt x="570" y="73"/>
                    <a:pt x="570" y="48"/>
                  </a:cubicBezTo>
                  <a:cubicBezTo>
                    <a:pt x="564" y="48"/>
                    <a:pt x="558" y="48"/>
                    <a:pt x="553" y="48"/>
                  </a:cubicBezTo>
                  <a:cubicBezTo>
                    <a:pt x="397" y="48"/>
                    <a:pt x="242" y="48"/>
                    <a:pt x="86" y="48"/>
                  </a:cubicBezTo>
                  <a:cubicBezTo>
                    <a:pt x="83" y="48"/>
                    <a:pt x="79" y="48"/>
                    <a:pt x="76" y="48"/>
                  </a:cubicBezTo>
                  <a:cubicBezTo>
                    <a:pt x="54" y="48"/>
                    <a:pt x="43" y="39"/>
                    <a:pt x="43" y="24"/>
                  </a:cubicBezTo>
                  <a:cubicBezTo>
                    <a:pt x="43" y="8"/>
                    <a:pt x="54" y="0"/>
                    <a:pt x="75" y="0"/>
                  </a:cubicBezTo>
                  <a:cubicBezTo>
                    <a:pt x="156" y="0"/>
                    <a:pt x="237" y="0"/>
                    <a:pt x="318" y="0"/>
                  </a:cubicBezTo>
                  <a:cubicBezTo>
                    <a:pt x="400" y="0"/>
                    <a:pt x="482" y="0"/>
                    <a:pt x="564" y="0"/>
                  </a:cubicBezTo>
                  <a:cubicBezTo>
                    <a:pt x="600" y="0"/>
                    <a:pt x="619" y="19"/>
                    <a:pt x="619" y="56"/>
                  </a:cubicBezTo>
                  <a:cubicBezTo>
                    <a:pt x="619" y="77"/>
                    <a:pt x="619" y="98"/>
                    <a:pt x="619" y="119"/>
                  </a:cubicBezTo>
                  <a:cubicBezTo>
                    <a:pt x="618" y="148"/>
                    <a:pt x="599" y="167"/>
                    <a:pt x="570" y="168"/>
                  </a:cubicBezTo>
                  <a:cubicBezTo>
                    <a:pt x="555" y="168"/>
                    <a:pt x="540" y="168"/>
                    <a:pt x="523" y="168"/>
                  </a:cubicBezTo>
                  <a:cubicBezTo>
                    <a:pt x="523" y="181"/>
                    <a:pt x="523" y="193"/>
                    <a:pt x="523" y="204"/>
                  </a:cubicBezTo>
                  <a:cubicBezTo>
                    <a:pt x="523" y="216"/>
                    <a:pt x="523" y="227"/>
                    <a:pt x="523" y="240"/>
                  </a:cubicBezTo>
                  <a:cubicBezTo>
                    <a:pt x="539" y="240"/>
                    <a:pt x="554" y="240"/>
                    <a:pt x="569" y="240"/>
                  </a:cubicBezTo>
                  <a:cubicBezTo>
                    <a:pt x="599" y="240"/>
                    <a:pt x="618" y="260"/>
                    <a:pt x="619" y="290"/>
                  </a:cubicBezTo>
                  <a:cubicBezTo>
                    <a:pt x="619" y="301"/>
                    <a:pt x="618" y="312"/>
                    <a:pt x="619" y="323"/>
                  </a:cubicBezTo>
                  <a:cubicBezTo>
                    <a:pt x="623" y="348"/>
                    <a:pt x="613" y="372"/>
                    <a:pt x="617" y="398"/>
                  </a:cubicBezTo>
                  <a:cubicBezTo>
                    <a:pt x="621" y="423"/>
                    <a:pt x="619" y="449"/>
                    <a:pt x="619" y="474"/>
                  </a:cubicBezTo>
                  <a:cubicBezTo>
                    <a:pt x="619" y="509"/>
                    <a:pt x="600" y="528"/>
                    <a:pt x="565" y="528"/>
                  </a:cubicBezTo>
                  <a:cubicBezTo>
                    <a:pt x="387" y="528"/>
                    <a:pt x="209" y="528"/>
                    <a:pt x="31" y="528"/>
                  </a:cubicBezTo>
                  <a:cubicBezTo>
                    <a:pt x="28" y="528"/>
                    <a:pt x="24" y="528"/>
                    <a:pt x="21" y="528"/>
                  </a:cubicBezTo>
                  <a:cubicBezTo>
                    <a:pt x="8" y="525"/>
                    <a:pt x="0" y="517"/>
                    <a:pt x="0" y="504"/>
                  </a:cubicBezTo>
                  <a:cubicBezTo>
                    <a:pt x="0" y="491"/>
                    <a:pt x="7" y="483"/>
                    <a:pt x="20" y="480"/>
                  </a:cubicBezTo>
                  <a:cubicBezTo>
                    <a:pt x="25" y="480"/>
                    <a:pt x="30" y="480"/>
                    <a:pt x="35" y="480"/>
                  </a:cubicBezTo>
                  <a:cubicBezTo>
                    <a:pt x="207" y="480"/>
                    <a:pt x="379" y="480"/>
                    <a:pt x="551" y="480"/>
                  </a:cubicBezTo>
                  <a:cubicBezTo>
                    <a:pt x="557" y="480"/>
                    <a:pt x="563" y="480"/>
                    <a:pt x="570" y="48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4" name="Freeform 8">
              <a:extLst>
                <a:ext uri="{FF2B5EF4-FFF2-40B4-BE49-F238E27FC236}">
                  <a16:creationId xmlns:a16="http://schemas.microsoft.com/office/drawing/2014/main" id="{C0CD45BD-8D6F-E59E-91E0-7E11CAB880E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70288" y="2379663"/>
              <a:ext cx="176213" cy="177800"/>
            </a:xfrm>
            <a:custGeom>
              <a:avLst/>
              <a:gdLst>
                <a:gd name="T0" fmla="*/ 288 w 576"/>
                <a:gd name="T1" fmla="*/ 0 h 576"/>
                <a:gd name="T2" fmla="*/ 576 w 576"/>
                <a:gd name="T3" fmla="*/ 287 h 576"/>
                <a:gd name="T4" fmla="*/ 291 w 576"/>
                <a:gd name="T5" fmla="*/ 576 h 576"/>
                <a:gd name="T6" fmla="*/ 0 w 576"/>
                <a:gd name="T7" fmla="*/ 286 h 576"/>
                <a:gd name="T8" fmla="*/ 288 w 576"/>
                <a:gd name="T9" fmla="*/ 0 h 576"/>
                <a:gd name="T10" fmla="*/ 289 w 576"/>
                <a:gd name="T11" fmla="*/ 528 h 576"/>
                <a:gd name="T12" fmla="*/ 528 w 576"/>
                <a:gd name="T13" fmla="*/ 289 h 576"/>
                <a:gd name="T14" fmla="*/ 290 w 576"/>
                <a:gd name="T15" fmla="*/ 48 h 576"/>
                <a:gd name="T16" fmla="*/ 48 w 576"/>
                <a:gd name="T17" fmla="*/ 288 h 576"/>
                <a:gd name="T18" fmla="*/ 289 w 576"/>
                <a:gd name="T19" fmla="*/ 528 h 5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76" h="576">
                  <a:moveTo>
                    <a:pt x="288" y="0"/>
                  </a:moveTo>
                  <a:cubicBezTo>
                    <a:pt x="446" y="0"/>
                    <a:pt x="576" y="129"/>
                    <a:pt x="576" y="287"/>
                  </a:cubicBezTo>
                  <a:cubicBezTo>
                    <a:pt x="576" y="445"/>
                    <a:pt x="448" y="575"/>
                    <a:pt x="291" y="576"/>
                  </a:cubicBezTo>
                  <a:cubicBezTo>
                    <a:pt x="129" y="576"/>
                    <a:pt x="0" y="448"/>
                    <a:pt x="0" y="286"/>
                  </a:cubicBezTo>
                  <a:cubicBezTo>
                    <a:pt x="0" y="129"/>
                    <a:pt x="130" y="0"/>
                    <a:pt x="288" y="0"/>
                  </a:cubicBezTo>
                  <a:close/>
                  <a:moveTo>
                    <a:pt x="289" y="528"/>
                  </a:moveTo>
                  <a:cubicBezTo>
                    <a:pt x="420" y="528"/>
                    <a:pt x="528" y="420"/>
                    <a:pt x="528" y="289"/>
                  </a:cubicBezTo>
                  <a:cubicBezTo>
                    <a:pt x="528" y="157"/>
                    <a:pt x="421" y="48"/>
                    <a:pt x="290" y="48"/>
                  </a:cubicBezTo>
                  <a:cubicBezTo>
                    <a:pt x="156" y="48"/>
                    <a:pt x="48" y="155"/>
                    <a:pt x="48" y="288"/>
                  </a:cubicBezTo>
                  <a:cubicBezTo>
                    <a:pt x="48" y="420"/>
                    <a:pt x="156" y="528"/>
                    <a:pt x="289" y="5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5" name="Freeform 9">
              <a:extLst>
                <a:ext uri="{FF2B5EF4-FFF2-40B4-BE49-F238E27FC236}">
                  <a16:creationId xmlns:a16="http://schemas.microsoft.com/office/drawing/2014/main" id="{1D1108A9-D923-7A8B-B8A0-B2729549B14E}"/>
                </a:ext>
              </a:extLst>
            </p:cNvPr>
            <p:cNvSpPr>
              <a:spLocks/>
            </p:cNvSpPr>
            <p:nvPr/>
          </p:nvSpPr>
          <p:spPr bwMode="auto">
            <a:xfrm>
              <a:off x="3489325" y="2328863"/>
              <a:ext cx="147638" cy="180975"/>
            </a:xfrm>
            <a:custGeom>
              <a:avLst/>
              <a:gdLst>
                <a:gd name="T0" fmla="*/ 0 w 481"/>
                <a:gd name="T1" fmla="*/ 289 h 589"/>
                <a:gd name="T2" fmla="*/ 166 w 481"/>
                <a:gd name="T3" fmla="*/ 49 h 589"/>
                <a:gd name="T4" fmla="*/ 468 w 481"/>
                <a:gd name="T5" fmla="*/ 84 h 589"/>
                <a:gd name="T6" fmla="*/ 481 w 481"/>
                <a:gd name="T7" fmla="*/ 106 h 589"/>
                <a:gd name="T8" fmla="*/ 468 w 481"/>
                <a:gd name="T9" fmla="*/ 127 h 589"/>
                <a:gd name="T10" fmla="*/ 441 w 481"/>
                <a:gd name="T11" fmla="*/ 124 h 589"/>
                <a:gd name="T12" fmla="*/ 348 w 481"/>
                <a:gd name="T13" fmla="*/ 78 h 589"/>
                <a:gd name="T14" fmla="*/ 61 w 481"/>
                <a:gd name="T15" fmla="*/ 239 h 589"/>
                <a:gd name="T16" fmla="*/ 204 w 481"/>
                <a:gd name="T17" fmla="*/ 535 h 589"/>
                <a:gd name="T18" fmla="*/ 217 w 481"/>
                <a:gd name="T19" fmla="*/ 538 h 589"/>
                <a:gd name="T20" fmla="*/ 236 w 481"/>
                <a:gd name="T21" fmla="*/ 568 h 589"/>
                <a:gd name="T22" fmla="*/ 205 w 481"/>
                <a:gd name="T23" fmla="*/ 585 h 589"/>
                <a:gd name="T24" fmla="*/ 53 w 481"/>
                <a:gd name="T25" fmla="*/ 475 h 589"/>
                <a:gd name="T26" fmla="*/ 0 w 481"/>
                <a:gd name="T27" fmla="*/ 289 h 5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481" h="589">
                  <a:moveTo>
                    <a:pt x="0" y="289"/>
                  </a:moveTo>
                  <a:cubicBezTo>
                    <a:pt x="6" y="190"/>
                    <a:pt x="58" y="100"/>
                    <a:pt x="166" y="49"/>
                  </a:cubicBezTo>
                  <a:cubicBezTo>
                    <a:pt x="272" y="0"/>
                    <a:pt x="374" y="14"/>
                    <a:pt x="468" y="84"/>
                  </a:cubicBezTo>
                  <a:cubicBezTo>
                    <a:pt x="474" y="89"/>
                    <a:pt x="480" y="99"/>
                    <a:pt x="481" y="106"/>
                  </a:cubicBezTo>
                  <a:cubicBezTo>
                    <a:pt x="481" y="113"/>
                    <a:pt x="475" y="125"/>
                    <a:pt x="468" y="127"/>
                  </a:cubicBezTo>
                  <a:cubicBezTo>
                    <a:pt x="461" y="130"/>
                    <a:pt x="448" y="128"/>
                    <a:pt x="441" y="124"/>
                  </a:cubicBezTo>
                  <a:cubicBezTo>
                    <a:pt x="413" y="103"/>
                    <a:pt x="382" y="86"/>
                    <a:pt x="348" y="78"/>
                  </a:cubicBezTo>
                  <a:cubicBezTo>
                    <a:pt x="226" y="46"/>
                    <a:pt x="99" y="118"/>
                    <a:pt x="61" y="239"/>
                  </a:cubicBezTo>
                  <a:cubicBezTo>
                    <a:pt x="23" y="360"/>
                    <a:pt x="86" y="491"/>
                    <a:pt x="204" y="535"/>
                  </a:cubicBezTo>
                  <a:cubicBezTo>
                    <a:pt x="209" y="536"/>
                    <a:pt x="213" y="537"/>
                    <a:pt x="217" y="538"/>
                  </a:cubicBezTo>
                  <a:cubicBezTo>
                    <a:pt x="232" y="542"/>
                    <a:pt x="240" y="554"/>
                    <a:pt x="236" y="568"/>
                  </a:cubicBezTo>
                  <a:cubicBezTo>
                    <a:pt x="233" y="582"/>
                    <a:pt x="220" y="589"/>
                    <a:pt x="205" y="585"/>
                  </a:cubicBezTo>
                  <a:cubicBezTo>
                    <a:pt x="142" y="565"/>
                    <a:pt x="91" y="529"/>
                    <a:pt x="53" y="475"/>
                  </a:cubicBezTo>
                  <a:cubicBezTo>
                    <a:pt x="18" y="425"/>
                    <a:pt x="0" y="370"/>
                    <a:pt x="0" y="28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6" name="Freeform 10">
              <a:extLst>
                <a:ext uri="{FF2B5EF4-FFF2-40B4-BE49-F238E27FC236}">
                  <a16:creationId xmlns:a16="http://schemas.microsoft.com/office/drawing/2014/main" id="{1E52D5FA-2E26-9819-5620-1F231937DEBC}"/>
                </a:ext>
              </a:extLst>
            </p:cNvPr>
            <p:cNvSpPr>
              <a:spLocks/>
            </p:cNvSpPr>
            <p:nvPr/>
          </p:nvSpPr>
          <p:spPr bwMode="auto">
            <a:xfrm>
              <a:off x="3513138" y="2363788"/>
              <a:ext cx="92075" cy="112713"/>
            </a:xfrm>
            <a:custGeom>
              <a:avLst/>
              <a:gdLst>
                <a:gd name="T0" fmla="*/ 213 w 303"/>
                <a:gd name="T1" fmla="*/ 0 h 363"/>
                <a:gd name="T2" fmla="*/ 276 w 303"/>
                <a:gd name="T3" fmla="*/ 15 h 363"/>
                <a:gd name="T4" fmla="*/ 297 w 303"/>
                <a:gd name="T5" fmla="*/ 48 h 363"/>
                <a:gd name="T6" fmla="*/ 261 w 303"/>
                <a:gd name="T7" fmla="*/ 60 h 363"/>
                <a:gd name="T8" fmla="*/ 69 w 303"/>
                <a:gd name="T9" fmla="*/ 176 h 363"/>
                <a:gd name="T10" fmla="*/ 125 w 303"/>
                <a:gd name="T11" fmla="*/ 310 h 363"/>
                <a:gd name="T12" fmla="*/ 139 w 303"/>
                <a:gd name="T13" fmla="*/ 336 h 363"/>
                <a:gd name="T14" fmla="*/ 99 w 303"/>
                <a:gd name="T15" fmla="*/ 350 h 363"/>
                <a:gd name="T16" fmla="*/ 23 w 303"/>
                <a:gd name="T17" fmla="*/ 231 h 363"/>
                <a:gd name="T18" fmla="*/ 213 w 303"/>
                <a:gd name="T19" fmla="*/ 0 h 3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03" h="363">
                  <a:moveTo>
                    <a:pt x="213" y="0"/>
                  </a:moveTo>
                  <a:cubicBezTo>
                    <a:pt x="234" y="5"/>
                    <a:pt x="255" y="9"/>
                    <a:pt x="276" y="15"/>
                  </a:cubicBezTo>
                  <a:cubicBezTo>
                    <a:pt x="296" y="21"/>
                    <a:pt x="303" y="34"/>
                    <a:pt x="297" y="48"/>
                  </a:cubicBezTo>
                  <a:cubicBezTo>
                    <a:pt x="292" y="62"/>
                    <a:pt x="279" y="66"/>
                    <a:pt x="261" y="60"/>
                  </a:cubicBezTo>
                  <a:cubicBezTo>
                    <a:pt x="171" y="30"/>
                    <a:pt x="82" y="83"/>
                    <a:pt x="69" y="176"/>
                  </a:cubicBezTo>
                  <a:cubicBezTo>
                    <a:pt x="61" y="231"/>
                    <a:pt x="81" y="276"/>
                    <a:pt x="125" y="310"/>
                  </a:cubicBezTo>
                  <a:cubicBezTo>
                    <a:pt x="133" y="317"/>
                    <a:pt x="140" y="324"/>
                    <a:pt x="139" y="336"/>
                  </a:cubicBezTo>
                  <a:cubicBezTo>
                    <a:pt x="136" y="355"/>
                    <a:pt x="115" y="363"/>
                    <a:pt x="99" y="350"/>
                  </a:cubicBezTo>
                  <a:cubicBezTo>
                    <a:pt x="58" y="320"/>
                    <a:pt x="32" y="280"/>
                    <a:pt x="23" y="231"/>
                  </a:cubicBezTo>
                  <a:cubicBezTo>
                    <a:pt x="0" y="112"/>
                    <a:pt x="91" y="3"/>
                    <a:pt x="21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7" name="Freeform 11">
              <a:extLst>
                <a:ext uri="{FF2B5EF4-FFF2-40B4-BE49-F238E27FC236}">
                  <a16:creationId xmlns:a16="http://schemas.microsoft.com/office/drawing/2014/main" id="{C00894A4-1235-7A6E-66FB-381DEA11E80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600450" y="2409825"/>
              <a:ext cx="117475" cy="117475"/>
            </a:xfrm>
            <a:custGeom>
              <a:avLst/>
              <a:gdLst>
                <a:gd name="T0" fmla="*/ 193 w 384"/>
                <a:gd name="T1" fmla="*/ 0 h 384"/>
                <a:gd name="T2" fmla="*/ 384 w 384"/>
                <a:gd name="T3" fmla="*/ 191 h 384"/>
                <a:gd name="T4" fmla="*/ 191 w 384"/>
                <a:gd name="T5" fmla="*/ 384 h 384"/>
                <a:gd name="T6" fmla="*/ 0 w 384"/>
                <a:gd name="T7" fmla="*/ 190 h 384"/>
                <a:gd name="T8" fmla="*/ 193 w 384"/>
                <a:gd name="T9" fmla="*/ 0 h 384"/>
                <a:gd name="T10" fmla="*/ 192 w 384"/>
                <a:gd name="T11" fmla="*/ 336 h 384"/>
                <a:gd name="T12" fmla="*/ 336 w 384"/>
                <a:gd name="T13" fmla="*/ 190 h 384"/>
                <a:gd name="T14" fmla="*/ 192 w 384"/>
                <a:gd name="T15" fmla="*/ 48 h 384"/>
                <a:gd name="T16" fmla="*/ 48 w 384"/>
                <a:gd name="T17" fmla="*/ 192 h 384"/>
                <a:gd name="T18" fmla="*/ 192 w 384"/>
                <a:gd name="T19" fmla="*/ 336 h 3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84" h="384">
                  <a:moveTo>
                    <a:pt x="193" y="0"/>
                  </a:moveTo>
                  <a:cubicBezTo>
                    <a:pt x="298" y="0"/>
                    <a:pt x="384" y="87"/>
                    <a:pt x="384" y="191"/>
                  </a:cubicBezTo>
                  <a:cubicBezTo>
                    <a:pt x="384" y="298"/>
                    <a:pt x="298" y="384"/>
                    <a:pt x="191" y="384"/>
                  </a:cubicBezTo>
                  <a:cubicBezTo>
                    <a:pt x="85" y="384"/>
                    <a:pt x="0" y="297"/>
                    <a:pt x="0" y="190"/>
                  </a:cubicBezTo>
                  <a:cubicBezTo>
                    <a:pt x="0" y="85"/>
                    <a:pt x="87" y="0"/>
                    <a:pt x="193" y="0"/>
                  </a:cubicBezTo>
                  <a:close/>
                  <a:moveTo>
                    <a:pt x="192" y="336"/>
                  </a:moveTo>
                  <a:cubicBezTo>
                    <a:pt x="272" y="336"/>
                    <a:pt x="336" y="271"/>
                    <a:pt x="336" y="190"/>
                  </a:cubicBezTo>
                  <a:cubicBezTo>
                    <a:pt x="335" y="112"/>
                    <a:pt x="270" y="48"/>
                    <a:pt x="192" y="48"/>
                  </a:cubicBezTo>
                  <a:cubicBezTo>
                    <a:pt x="112" y="48"/>
                    <a:pt x="48" y="113"/>
                    <a:pt x="48" y="192"/>
                  </a:cubicBezTo>
                  <a:cubicBezTo>
                    <a:pt x="48" y="271"/>
                    <a:pt x="113" y="336"/>
                    <a:pt x="192" y="33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8" name="Freeform 12">
              <a:extLst>
                <a:ext uri="{FF2B5EF4-FFF2-40B4-BE49-F238E27FC236}">
                  <a16:creationId xmlns:a16="http://schemas.microsoft.com/office/drawing/2014/main" id="{65B3DD72-A7B0-9496-7FD3-B2840551EF0F}"/>
                </a:ext>
              </a:extLst>
            </p:cNvPr>
            <p:cNvSpPr>
              <a:spLocks/>
            </p:cNvSpPr>
            <p:nvPr/>
          </p:nvSpPr>
          <p:spPr bwMode="auto">
            <a:xfrm>
              <a:off x="3633788" y="2432050"/>
              <a:ext cx="50800" cy="73025"/>
            </a:xfrm>
            <a:custGeom>
              <a:avLst/>
              <a:gdLst>
                <a:gd name="T0" fmla="*/ 58 w 165"/>
                <a:gd name="T1" fmla="*/ 216 h 241"/>
                <a:gd name="T2" fmla="*/ 39 w 165"/>
                <a:gd name="T3" fmla="*/ 216 h 241"/>
                <a:gd name="T4" fmla="*/ 11 w 165"/>
                <a:gd name="T5" fmla="*/ 192 h 241"/>
                <a:gd name="T6" fmla="*/ 38 w 165"/>
                <a:gd name="T7" fmla="*/ 168 h 241"/>
                <a:gd name="T8" fmla="*/ 89 w 165"/>
                <a:gd name="T9" fmla="*/ 168 h 241"/>
                <a:gd name="T10" fmla="*/ 106 w 165"/>
                <a:gd name="T11" fmla="*/ 156 h 241"/>
                <a:gd name="T12" fmla="*/ 90 w 165"/>
                <a:gd name="T13" fmla="*/ 144 h 241"/>
                <a:gd name="T14" fmla="*/ 66 w 165"/>
                <a:gd name="T15" fmla="*/ 144 h 241"/>
                <a:gd name="T16" fmla="*/ 5 w 165"/>
                <a:gd name="T17" fmla="*/ 94 h 241"/>
                <a:gd name="T18" fmla="*/ 47 w 165"/>
                <a:gd name="T19" fmla="*/ 26 h 241"/>
                <a:gd name="T20" fmla="*/ 60 w 165"/>
                <a:gd name="T21" fmla="*/ 17 h 241"/>
                <a:gd name="T22" fmla="*/ 83 w 165"/>
                <a:gd name="T23" fmla="*/ 0 h 241"/>
                <a:gd name="T24" fmla="*/ 106 w 165"/>
                <a:gd name="T25" fmla="*/ 18 h 241"/>
                <a:gd name="T26" fmla="*/ 108 w 165"/>
                <a:gd name="T27" fmla="*/ 24 h 241"/>
                <a:gd name="T28" fmla="*/ 128 w 165"/>
                <a:gd name="T29" fmla="*/ 24 h 241"/>
                <a:gd name="T30" fmla="*/ 155 w 165"/>
                <a:gd name="T31" fmla="*/ 48 h 241"/>
                <a:gd name="T32" fmla="*/ 128 w 165"/>
                <a:gd name="T33" fmla="*/ 72 h 241"/>
                <a:gd name="T34" fmla="*/ 76 w 165"/>
                <a:gd name="T35" fmla="*/ 72 h 241"/>
                <a:gd name="T36" fmla="*/ 59 w 165"/>
                <a:gd name="T37" fmla="*/ 85 h 241"/>
                <a:gd name="T38" fmla="*/ 75 w 165"/>
                <a:gd name="T39" fmla="*/ 96 h 241"/>
                <a:gd name="T40" fmla="*/ 101 w 165"/>
                <a:gd name="T41" fmla="*/ 96 h 241"/>
                <a:gd name="T42" fmla="*/ 161 w 165"/>
                <a:gd name="T43" fmla="*/ 147 h 241"/>
                <a:gd name="T44" fmla="*/ 119 w 165"/>
                <a:gd name="T45" fmla="*/ 213 h 241"/>
                <a:gd name="T46" fmla="*/ 107 w 165"/>
                <a:gd name="T47" fmla="*/ 221 h 241"/>
                <a:gd name="T48" fmla="*/ 81 w 165"/>
                <a:gd name="T49" fmla="*/ 240 h 241"/>
                <a:gd name="T50" fmla="*/ 58 w 165"/>
                <a:gd name="T51" fmla="*/ 216 h 2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165" h="241">
                  <a:moveTo>
                    <a:pt x="58" y="216"/>
                  </a:moveTo>
                  <a:cubicBezTo>
                    <a:pt x="51" y="216"/>
                    <a:pt x="45" y="216"/>
                    <a:pt x="39" y="216"/>
                  </a:cubicBezTo>
                  <a:cubicBezTo>
                    <a:pt x="22" y="216"/>
                    <a:pt x="11" y="206"/>
                    <a:pt x="11" y="192"/>
                  </a:cubicBezTo>
                  <a:cubicBezTo>
                    <a:pt x="11" y="177"/>
                    <a:pt x="22" y="168"/>
                    <a:pt x="38" y="168"/>
                  </a:cubicBezTo>
                  <a:cubicBezTo>
                    <a:pt x="55" y="168"/>
                    <a:pt x="72" y="168"/>
                    <a:pt x="89" y="168"/>
                  </a:cubicBezTo>
                  <a:cubicBezTo>
                    <a:pt x="98" y="168"/>
                    <a:pt x="106" y="167"/>
                    <a:pt x="106" y="156"/>
                  </a:cubicBezTo>
                  <a:cubicBezTo>
                    <a:pt x="107" y="146"/>
                    <a:pt x="99" y="144"/>
                    <a:pt x="90" y="144"/>
                  </a:cubicBezTo>
                  <a:cubicBezTo>
                    <a:pt x="82" y="144"/>
                    <a:pt x="74" y="144"/>
                    <a:pt x="66" y="144"/>
                  </a:cubicBezTo>
                  <a:cubicBezTo>
                    <a:pt x="35" y="144"/>
                    <a:pt x="10" y="123"/>
                    <a:pt x="5" y="94"/>
                  </a:cubicBezTo>
                  <a:cubicBezTo>
                    <a:pt x="0" y="64"/>
                    <a:pt x="18" y="36"/>
                    <a:pt x="47" y="26"/>
                  </a:cubicBezTo>
                  <a:cubicBezTo>
                    <a:pt x="52" y="25"/>
                    <a:pt x="58" y="21"/>
                    <a:pt x="60" y="17"/>
                  </a:cubicBezTo>
                  <a:cubicBezTo>
                    <a:pt x="65" y="7"/>
                    <a:pt x="72" y="0"/>
                    <a:pt x="83" y="0"/>
                  </a:cubicBezTo>
                  <a:cubicBezTo>
                    <a:pt x="95" y="0"/>
                    <a:pt x="102" y="7"/>
                    <a:pt x="106" y="18"/>
                  </a:cubicBezTo>
                  <a:cubicBezTo>
                    <a:pt x="107" y="20"/>
                    <a:pt x="107" y="21"/>
                    <a:pt x="108" y="24"/>
                  </a:cubicBezTo>
                  <a:cubicBezTo>
                    <a:pt x="115" y="24"/>
                    <a:pt x="121" y="24"/>
                    <a:pt x="128" y="24"/>
                  </a:cubicBezTo>
                  <a:cubicBezTo>
                    <a:pt x="144" y="24"/>
                    <a:pt x="155" y="34"/>
                    <a:pt x="155" y="48"/>
                  </a:cubicBezTo>
                  <a:cubicBezTo>
                    <a:pt x="155" y="62"/>
                    <a:pt x="145" y="72"/>
                    <a:pt x="128" y="72"/>
                  </a:cubicBezTo>
                  <a:cubicBezTo>
                    <a:pt x="111" y="72"/>
                    <a:pt x="93" y="72"/>
                    <a:pt x="76" y="72"/>
                  </a:cubicBezTo>
                  <a:cubicBezTo>
                    <a:pt x="67" y="72"/>
                    <a:pt x="59" y="74"/>
                    <a:pt x="59" y="85"/>
                  </a:cubicBezTo>
                  <a:cubicBezTo>
                    <a:pt x="60" y="94"/>
                    <a:pt x="67" y="96"/>
                    <a:pt x="75" y="96"/>
                  </a:cubicBezTo>
                  <a:cubicBezTo>
                    <a:pt x="84" y="96"/>
                    <a:pt x="92" y="96"/>
                    <a:pt x="101" y="96"/>
                  </a:cubicBezTo>
                  <a:cubicBezTo>
                    <a:pt x="131" y="96"/>
                    <a:pt x="156" y="117"/>
                    <a:pt x="161" y="147"/>
                  </a:cubicBezTo>
                  <a:cubicBezTo>
                    <a:pt x="165" y="176"/>
                    <a:pt x="148" y="204"/>
                    <a:pt x="119" y="213"/>
                  </a:cubicBezTo>
                  <a:cubicBezTo>
                    <a:pt x="115" y="215"/>
                    <a:pt x="108" y="217"/>
                    <a:pt x="107" y="221"/>
                  </a:cubicBezTo>
                  <a:cubicBezTo>
                    <a:pt x="102" y="233"/>
                    <a:pt x="94" y="241"/>
                    <a:pt x="81" y="240"/>
                  </a:cubicBezTo>
                  <a:cubicBezTo>
                    <a:pt x="68" y="239"/>
                    <a:pt x="61" y="229"/>
                    <a:pt x="58" y="21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49" name="Group 748">
            <a:extLst>
              <a:ext uri="{FF2B5EF4-FFF2-40B4-BE49-F238E27FC236}">
                <a16:creationId xmlns:a16="http://schemas.microsoft.com/office/drawing/2014/main" id="{A05C8EE3-70EE-6A1F-332B-6A858BC39C54}"/>
              </a:ext>
            </a:extLst>
          </p:cNvPr>
          <p:cNvGrpSpPr/>
          <p:nvPr/>
        </p:nvGrpSpPr>
        <p:grpSpPr>
          <a:xfrm>
            <a:off x="9914050" y="2183563"/>
            <a:ext cx="449263" cy="458788"/>
            <a:chOff x="-1492250" y="1468438"/>
            <a:chExt cx="449262" cy="458788"/>
          </a:xfrm>
          <a:solidFill>
            <a:srgbClr val="43266B"/>
          </a:solidFill>
        </p:grpSpPr>
        <p:sp>
          <p:nvSpPr>
            <p:cNvPr id="750" name="Freeform 25">
              <a:extLst>
                <a:ext uri="{FF2B5EF4-FFF2-40B4-BE49-F238E27FC236}">
                  <a16:creationId xmlns:a16="http://schemas.microsoft.com/office/drawing/2014/main" id="{5BCA4334-6DC0-3AB9-BBDD-CF2574E7176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398588" y="1582738"/>
              <a:ext cx="252413" cy="250825"/>
            </a:xfrm>
            <a:custGeom>
              <a:avLst/>
              <a:gdLst>
                <a:gd name="T0" fmla="*/ 367 w 833"/>
                <a:gd name="T1" fmla="*/ 832 h 832"/>
                <a:gd name="T2" fmla="*/ 337 w 833"/>
                <a:gd name="T3" fmla="*/ 774 h 832"/>
                <a:gd name="T4" fmla="*/ 239 w 833"/>
                <a:gd name="T5" fmla="*/ 726 h 832"/>
                <a:gd name="T6" fmla="*/ 171 w 833"/>
                <a:gd name="T7" fmla="*/ 746 h 832"/>
                <a:gd name="T8" fmla="*/ 89 w 833"/>
                <a:gd name="T9" fmla="*/ 676 h 832"/>
                <a:gd name="T10" fmla="*/ 108 w 833"/>
                <a:gd name="T11" fmla="*/ 611 h 832"/>
                <a:gd name="T12" fmla="*/ 71 w 833"/>
                <a:gd name="T13" fmla="*/ 508 h 832"/>
                <a:gd name="T14" fmla="*/ 12 w 833"/>
                <a:gd name="T15" fmla="*/ 477 h 832"/>
                <a:gd name="T16" fmla="*/ 0 w 833"/>
                <a:gd name="T17" fmla="*/ 371 h 832"/>
                <a:gd name="T18" fmla="*/ 64 w 833"/>
                <a:gd name="T19" fmla="*/ 333 h 832"/>
                <a:gd name="T20" fmla="*/ 105 w 833"/>
                <a:gd name="T21" fmla="*/ 243 h 832"/>
                <a:gd name="T22" fmla="*/ 86 w 833"/>
                <a:gd name="T23" fmla="*/ 170 h 832"/>
                <a:gd name="T24" fmla="*/ 162 w 833"/>
                <a:gd name="T25" fmla="*/ 82 h 832"/>
                <a:gd name="T26" fmla="*/ 238 w 833"/>
                <a:gd name="T27" fmla="*/ 107 h 832"/>
                <a:gd name="T28" fmla="*/ 338 w 833"/>
                <a:gd name="T29" fmla="*/ 57 h 832"/>
                <a:gd name="T30" fmla="*/ 371 w 833"/>
                <a:gd name="T31" fmla="*/ 0 h 832"/>
                <a:gd name="T32" fmla="*/ 477 w 833"/>
                <a:gd name="T33" fmla="*/ 11 h 832"/>
                <a:gd name="T34" fmla="*/ 510 w 833"/>
                <a:gd name="T35" fmla="*/ 72 h 832"/>
                <a:gd name="T36" fmla="*/ 613 w 833"/>
                <a:gd name="T37" fmla="*/ 108 h 832"/>
                <a:gd name="T38" fmla="*/ 677 w 833"/>
                <a:gd name="T39" fmla="*/ 89 h 832"/>
                <a:gd name="T40" fmla="*/ 746 w 833"/>
                <a:gd name="T41" fmla="*/ 170 h 832"/>
                <a:gd name="T42" fmla="*/ 725 w 833"/>
                <a:gd name="T43" fmla="*/ 237 h 832"/>
                <a:gd name="T44" fmla="*/ 772 w 833"/>
                <a:gd name="T45" fmla="*/ 336 h 832"/>
                <a:gd name="T46" fmla="*/ 833 w 833"/>
                <a:gd name="T47" fmla="*/ 371 h 832"/>
                <a:gd name="T48" fmla="*/ 822 w 833"/>
                <a:gd name="T49" fmla="*/ 476 h 832"/>
                <a:gd name="T50" fmla="*/ 746 w 833"/>
                <a:gd name="T51" fmla="*/ 552 h 832"/>
                <a:gd name="T52" fmla="*/ 726 w 833"/>
                <a:gd name="T53" fmla="*/ 616 h 832"/>
                <a:gd name="T54" fmla="*/ 742 w 833"/>
                <a:gd name="T55" fmla="*/ 679 h 832"/>
                <a:gd name="T56" fmla="*/ 660 w 833"/>
                <a:gd name="T57" fmla="*/ 745 h 832"/>
                <a:gd name="T58" fmla="*/ 594 w 833"/>
                <a:gd name="T59" fmla="*/ 725 h 832"/>
                <a:gd name="T60" fmla="*/ 495 w 833"/>
                <a:gd name="T61" fmla="*/ 774 h 832"/>
                <a:gd name="T62" fmla="*/ 416 w 833"/>
                <a:gd name="T63" fmla="*/ 630 h 832"/>
                <a:gd name="T64" fmla="*/ 418 w 833"/>
                <a:gd name="T65" fmla="*/ 202 h 832"/>
                <a:gd name="T66" fmla="*/ 416 w 833"/>
                <a:gd name="T67" fmla="*/ 630 h 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33" h="832">
                  <a:moveTo>
                    <a:pt x="473" y="832"/>
                  </a:moveTo>
                  <a:cubicBezTo>
                    <a:pt x="437" y="832"/>
                    <a:pt x="402" y="832"/>
                    <a:pt x="367" y="832"/>
                  </a:cubicBezTo>
                  <a:cubicBezTo>
                    <a:pt x="364" y="832"/>
                    <a:pt x="359" y="827"/>
                    <a:pt x="357" y="824"/>
                  </a:cubicBezTo>
                  <a:cubicBezTo>
                    <a:pt x="350" y="807"/>
                    <a:pt x="345" y="790"/>
                    <a:pt x="337" y="774"/>
                  </a:cubicBezTo>
                  <a:cubicBezTo>
                    <a:pt x="335" y="768"/>
                    <a:pt x="329" y="763"/>
                    <a:pt x="323" y="761"/>
                  </a:cubicBezTo>
                  <a:cubicBezTo>
                    <a:pt x="296" y="748"/>
                    <a:pt x="268" y="737"/>
                    <a:pt x="239" y="726"/>
                  </a:cubicBezTo>
                  <a:cubicBezTo>
                    <a:pt x="233" y="724"/>
                    <a:pt x="225" y="723"/>
                    <a:pt x="219" y="725"/>
                  </a:cubicBezTo>
                  <a:cubicBezTo>
                    <a:pt x="202" y="731"/>
                    <a:pt x="187" y="740"/>
                    <a:pt x="171" y="746"/>
                  </a:cubicBezTo>
                  <a:cubicBezTo>
                    <a:pt x="166" y="747"/>
                    <a:pt x="159" y="746"/>
                    <a:pt x="156" y="743"/>
                  </a:cubicBezTo>
                  <a:cubicBezTo>
                    <a:pt x="133" y="721"/>
                    <a:pt x="111" y="699"/>
                    <a:pt x="89" y="676"/>
                  </a:cubicBezTo>
                  <a:cubicBezTo>
                    <a:pt x="86" y="673"/>
                    <a:pt x="85" y="666"/>
                    <a:pt x="87" y="662"/>
                  </a:cubicBezTo>
                  <a:cubicBezTo>
                    <a:pt x="93" y="645"/>
                    <a:pt x="102" y="629"/>
                    <a:pt x="108" y="611"/>
                  </a:cubicBezTo>
                  <a:cubicBezTo>
                    <a:pt x="110" y="607"/>
                    <a:pt x="110" y="600"/>
                    <a:pt x="108" y="595"/>
                  </a:cubicBezTo>
                  <a:cubicBezTo>
                    <a:pt x="96" y="566"/>
                    <a:pt x="84" y="537"/>
                    <a:pt x="71" y="508"/>
                  </a:cubicBezTo>
                  <a:cubicBezTo>
                    <a:pt x="69" y="503"/>
                    <a:pt x="64" y="498"/>
                    <a:pt x="59" y="495"/>
                  </a:cubicBezTo>
                  <a:cubicBezTo>
                    <a:pt x="44" y="488"/>
                    <a:pt x="28" y="483"/>
                    <a:pt x="12" y="477"/>
                  </a:cubicBezTo>
                  <a:cubicBezTo>
                    <a:pt x="4" y="474"/>
                    <a:pt x="0" y="470"/>
                    <a:pt x="0" y="461"/>
                  </a:cubicBezTo>
                  <a:cubicBezTo>
                    <a:pt x="1" y="431"/>
                    <a:pt x="1" y="401"/>
                    <a:pt x="0" y="371"/>
                  </a:cubicBezTo>
                  <a:cubicBezTo>
                    <a:pt x="0" y="362"/>
                    <a:pt x="3" y="358"/>
                    <a:pt x="11" y="356"/>
                  </a:cubicBezTo>
                  <a:cubicBezTo>
                    <a:pt x="29" y="349"/>
                    <a:pt x="52" y="346"/>
                    <a:pt x="64" y="333"/>
                  </a:cubicBezTo>
                  <a:cubicBezTo>
                    <a:pt x="77" y="321"/>
                    <a:pt x="79" y="299"/>
                    <a:pt x="86" y="281"/>
                  </a:cubicBezTo>
                  <a:cubicBezTo>
                    <a:pt x="92" y="268"/>
                    <a:pt x="97" y="255"/>
                    <a:pt x="105" y="243"/>
                  </a:cubicBezTo>
                  <a:cubicBezTo>
                    <a:pt x="112" y="233"/>
                    <a:pt x="111" y="224"/>
                    <a:pt x="106" y="213"/>
                  </a:cubicBezTo>
                  <a:cubicBezTo>
                    <a:pt x="98" y="199"/>
                    <a:pt x="92" y="184"/>
                    <a:pt x="86" y="170"/>
                  </a:cubicBezTo>
                  <a:cubicBezTo>
                    <a:pt x="85" y="166"/>
                    <a:pt x="85" y="160"/>
                    <a:pt x="87" y="158"/>
                  </a:cubicBezTo>
                  <a:cubicBezTo>
                    <a:pt x="112" y="133"/>
                    <a:pt x="137" y="108"/>
                    <a:pt x="162" y="82"/>
                  </a:cubicBezTo>
                  <a:cubicBezTo>
                    <a:pt x="182" y="91"/>
                    <a:pt x="201" y="100"/>
                    <a:pt x="221" y="108"/>
                  </a:cubicBezTo>
                  <a:cubicBezTo>
                    <a:pt x="226" y="110"/>
                    <a:pt x="233" y="109"/>
                    <a:pt x="238" y="107"/>
                  </a:cubicBezTo>
                  <a:cubicBezTo>
                    <a:pt x="266" y="96"/>
                    <a:pt x="294" y="83"/>
                    <a:pt x="322" y="73"/>
                  </a:cubicBezTo>
                  <a:cubicBezTo>
                    <a:pt x="331" y="69"/>
                    <a:pt x="336" y="66"/>
                    <a:pt x="338" y="57"/>
                  </a:cubicBezTo>
                  <a:cubicBezTo>
                    <a:pt x="344" y="42"/>
                    <a:pt x="350" y="27"/>
                    <a:pt x="356" y="11"/>
                  </a:cubicBezTo>
                  <a:cubicBezTo>
                    <a:pt x="358" y="3"/>
                    <a:pt x="362" y="0"/>
                    <a:pt x="371" y="0"/>
                  </a:cubicBezTo>
                  <a:cubicBezTo>
                    <a:pt x="401" y="1"/>
                    <a:pt x="432" y="1"/>
                    <a:pt x="462" y="0"/>
                  </a:cubicBezTo>
                  <a:cubicBezTo>
                    <a:pt x="471" y="0"/>
                    <a:pt x="474" y="4"/>
                    <a:pt x="477" y="11"/>
                  </a:cubicBezTo>
                  <a:cubicBezTo>
                    <a:pt x="483" y="27"/>
                    <a:pt x="488" y="43"/>
                    <a:pt x="496" y="59"/>
                  </a:cubicBezTo>
                  <a:cubicBezTo>
                    <a:pt x="498" y="64"/>
                    <a:pt x="504" y="69"/>
                    <a:pt x="510" y="72"/>
                  </a:cubicBezTo>
                  <a:cubicBezTo>
                    <a:pt x="538" y="84"/>
                    <a:pt x="566" y="96"/>
                    <a:pt x="595" y="107"/>
                  </a:cubicBezTo>
                  <a:cubicBezTo>
                    <a:pt x="600" y="109"/>
                    <a:pt x="607" y="110"/>
                    <a:pt x="613" y="108"/>
                  </a:cubicBezTo>
                  <a:cubicBezTo>
                    <a:pt x="629" y="101"/>
                    <a:pt x="645" y="93"/>
                    <a:pt x="662" y="87"/>
                  </a:cubicBezTo>
                  <a:cubicBezTo>
                    <a:pt x="666" y="85"/>
                    <a:pt x="674" y="86"/>
                    <a:pt x="677" y="89"/>
                  </a:cubicBezTo>
                  <a:cubicBezTo>
                    <a:pt x="700" y="111"/>
                    <a:pt x="722" y="133"/>
                    <a:pt x="744" y="156"/>
                  </a:cubicBezTo>
                  <a:cubicBezTo>
                    <a:pt x="747" y="159"/>
                    <a:pt x="748" y="166"/>
                    <a:pt x="746" y="170"/>
                  </a:cubicBezTo>
                  <a:cubicBezTo>
                    <a:pt x="740" y="187"/>
                    <a:pt x="731" y="204"/>
                    <a:pt x="725" y="221"/>
                  </a:cubicBezTo>
                  <a:cubicBezTo>
                    <a:pt x="723" y="226"/>
                    <a:pt x="723" y="232"/>
                    <a:pt x="725" y="237"/>
                  </a:cubicBezTo>
                  <a:cubicBezTo>
                    <a:pt x="737" y="266"/>
                    <a:pt x="749" y="295"/>
                    <a:pt x="761" y="324"/>
                  </a:cubicBezTo>
                  <a:cubicBezTo>
                    <a:pt x="763" y="329"/>
                    <a:pt x="768" y="334"/>
                    <a:pt x="772" y="336"/>
                  </a:cubicBezTo>
                  <a:cubicBezTo>
                    <a:pt x="788" y="343"/>
                    <a:pt x="805" y="349"/>
                    <a:pt x="821" y="355"/>
                  </a:cubicBezTo>
                  <a:cubicBezTo>
                    <a:pt x="829" y="358"/>
                    <a:pt x="833" y="362"/>
                    <a:pt x="833" y="371"/>
                  </a:cubicBezTo>
                  <a:cubicBezTo>
                    <a:pt x="832" y="401"/>
                    <a:pt x="832" y="431"/>
                    <a:pt x="833" y="461"/>
                  </a:cubicBezTo>
                  <a:cubicBezTo>
                    <a:pt x="833" y="470"/>
                    <a:pt x="830" y="474"/>
                    <a:pt x="822" y="476"/>
                  </a:cubicBezTo>
                  <a:cubicBezTo>
                    <a:pt x="803" y="483"/>
                    <a:pt x="781" y="487"/>
                    <a:pt x="768" y="499"/>
                  </a:cubicBezTo>
                  <a:cubicBezTo>
                    <a:pt x="755" y="512"/>
                    <a:pt x="753" y="534"/>
                    <a:pt x="746" y="552"/>
                  </a:cubicBezTo>
                  <a:cubicBezTo>
                    <a:pt x="740" y="566"/>
                    <a:pt x="734" y="579"/>
                    <a:pt x="727" y="591"/>
                  </a:cubicBezTo>
                  <a:cubicBezTo>
                    <a:pt x="721" y="600"/>
                    <a:pt x="721" y="607"/>
                    <a:pt x="726" y="616"/>
                  </a:cubicBezTo>
                  <a:cubicBezTo>
                    <a:pt x="733" y="630"/>
                    <a:pt x="739" y="645"/>
                    <a:pt x="746" y="660"/>
                  </a:cubicBezTo>
                  <a:cubicBezTo>
                    <a:pt x="750" y="668"/>
                    <a:pt x="748" y="673"/>
                    <a:pt x="742" y="679"/>
                  </a:cubicBezTo>
                  <a:cubicBezTo>
                    <a:pt x="721" y="699"/>
                    <a:pt x="700" y="720"/>
                    <a:pt x="679" y="742"/>
                  </a:cubicBezTo>
                  <a:cubicBezTo>
                    <a:pt x="673" y="748"/>
                    <a:pt x="668" y="750"/>
                    <a:pt x="660" y="745"/>
                  </a:cubicBezTo>
                  <a:cubicBezTo>
                    <a:pt x="645" y="738"/>
                    <a:pt x="629" y="731"/>
                    <a:pt x="613" y="725"/>
                  </a:cubicBezTo>
                  <a:cubicBezTo>
                    <a:pt x="608" y="723"/>
                    <a:pt x="600" y="723"/>
                    <a:pt x="594" y="725"/>
                  </a:cubicBezTo>
                  <a:cubicBezTo>
                    <a:pt x="566" y="737"/>
                    <a:pt x="538" y="748"/>
                    <a:pt x="510" y="760"/>
                  </a:cubicBezTo>
                  <a:cubicBezTo>
                    <a:pt x="504" y="763"/>
                    <a:pt x="498" y="769"/>
                    <a:pt x="495" y="774"/>
                  </a:cubicBezTo>
                  <a:cubicBezTo>
                    <a:pt x="487" y="793"/>
                    <a:pt x="480" y="812"/>
                    <a:pt x="473" y="832"/>
                  </a:cubicBezTo>
                  <a:close/>
                  <a:moveTo>
                    <a:pt x="416" y="630"/>
                  </a:moveTo>
                  <a:cubicBezTo>
                    <a:pt x="533" y="630"/>
                    <a:pt x="629" y="536"/>
                    <a:pt x="630" y="418"/>
                  </a:cubicBezTo>
                  <a:cubicBezTo>
                    <a:pt x="630" y="300"/>
                    <a:pt x="536" y="203"/>
                    <a:pt x="418" y="202"/>
                  </a:cubicBezTo>
                  <a:cubicBezTo>
                    <a:pt x="300" y="202"/>
                    <a:pt x="203" y="297"/>
                    <a:pt x="203" y="415"/>
                  </a:cubicBezTo>
                  <a:cubicBezTo>
                    <a:pt x="203" y="533"/>
                    <a:pt x="298" y="629"/>
                    <a:pt x="416" y="6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1" name="Freeform 26">
              <a:extLst>
                <a:ext uri="{FF2B5EF4-FFF2-40B4-BE49-F238E27FC236}">
                  <a16:creationId xmlns:a16="http://schemas.microsoft.com/office/drawing/2014/main" id="{67B3907A-6DA3-369C-D581-16AE3D5CDB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1492250" y="1468438"/>
              <a:ext cx="434975" cy="434975"/>
            </a:xfrm>
            <a:custGeom>
              <a:avLst/>
              <a:gdLst>
                <a:gd name="T0" fmla="*/ 866 w 1439"/>
                <a:gd name="T1" fmla="*/ 212 h 1440"/>
                <a:gd name="T2" fmla="*/ 866 w 1439"/>
                <a:gd name="T3" fmla="*/ 246 h 1440"/>
                <a:gd name="T4" fmla="*/ 833 w 1439"/>
                <a:gd name="T5" fmla="*/ 278 h 1440"/>
                <a:gd name="T6" fmla="*/ 622 w 1439"/>
                <a:gd name="T7" fmla="*/ 278 h 1440"/>
                <a:gd name="T8" fmla="*/ 589 w 1439"/>
                <a:gd name="T9" fmla="*/ 245 h 1440"/>
                <a:gd name="T10" fmla="*/ 589 w 1439"/>
                <a:gd name="T11" fmla="*/ 211 h 1440"/>
                <a:gd name="T12" fmla="*/ 543 w 1439"/>
                <a:gd name="T13" fmla="*/ 224 h 1440"/>
                <a:gd name="T14" fmla="*/ 137 w 1439"/>
                <a:gd name="T15" fmla="*/ 706 h 1440"/>
                <a:gd name="T16" fmla="*/ 335 w 1439"/>
                <a:gd name="T17" fmla="*/ 1245 h 1440"/>
                <a:gd name="T18" fmla="*/ 347 w 1439"/>
                <a:gd name="T19" fmla="*/ 1287 h 1440"/>
                <a:gd name="T20" fmla="*/ 303 w 1439"/>
                <a:gd name="T21" fmla="*/ 1281 h 1440"/>
                <a:gd name="T22" fmla="*/ 85 w 1439"/>
                <a:gd name="T23" fmla="*/ 857 h 1440"/>
                <a:gd name="T24" fmla="*/ 507 w 1439"/>
                <a:gd name="T25" fmla="*/ 186 h 1440"/>
                <a:gd name="T26" fmla="*/ 589 w 1439"/>
                <a:gd name="T27" fmla="*/ 160 h 1440"/>
                <a:gd name="T28" fmla="*/ 589 w 1439"/>
                <a:gd name="T29" fmla="*/ 145 h 1440"/>
                <a:gd name="T30" fmla="*/ 589 w 1439"/>
                <a:gd name="T31" fmla="*/ 31 h 1440"/>
                <a:gd name="T32" fmla="*/ 619 w 1439"/>
                <a:gd name="T33" fmla="*/ 0 h 1440"/>
                <a:gd name="T34" fmla="*/ 835 w 1439"/>
                <a:gd name="T35" fmla="*/ 0 h 1440"/>
                <a:gd name="T36" fmla="*/ 866 w 1439"/>
                <a:gd name="T37" fmla="*/ 34 h 1440"/>
                <a:gd name="T38" fmla="*/ 866 w 1439"/>
                <a:gd name="T39" fmla="*/ 148 h 1440"/>
                <a:gd name="T40" fmla="*/ 879 w 1439"/>
                <a:gd name="T41" fmla="*/ 165 h 1440"/>
                <a:gd name="T42" fmla="*/ 1358 w 1439"/>
                <a:gd name="T43" fmla="*/ 653 h 1440"/>
                <a:gd name="T44" fmla="*/ 874 w 1439"/>
                <a:gd name="T45" fmla="*/ 1422 h 1440"/>
                <a:gd name="T46" fmla="*/ 722 w 1439"/>
                <a:gd name="T47" fmla="*/ 1440 h 1440"/>
                <a:gd name="T48" fmla="*/ 36 w 1439"/>
                <a:gd name="T49" fmla="*/ 1440 h 1440"/>
                <a:gd name="T50" fmla="*/ 18 w 1439"/>
                <a:gd name="T51" fmla="*/ 1438 h 1440"/>
                <a:gd name="T52" fmla="*/ 1 w 1439"/>
                <a:gd name="T53" fmla="*/ 1413 h 1440"/>
                <a:gd name="T54" fmla="*/ 22 w 1439"/>
                <a:gd name="T55" fmla="*/ 1392 h 1440"/>
                <a:gd name="T56" fmla="*/ 38 w 1439"/>
                <a:gd name="T57" fmla="*/ 1392 h 1440"/>
                <a:gd name="T58" fmla="*/ 724 w 1439"/>
                <a:gd name="T59" fmla="*/ 1392 h 1440"/>
                <a:gd name="T60" fmla="*/ 1286 w 1439"/>
                <a:gd name="T61" fmla="*/ 1007 h 1440"/>
                <a:gd name="T62" fmla="*/ 881 w 1439"/>
                <a:gd name="T63" fmla="*/ 215 h 1440"/>
                <a:gd name="T64" fmla="*/ 866 w 1439"/>
                <a:gd name="T65" fmla="*/ 212 h 1440"/>
                <a:gd name="T66" fmla="*/ 717 w 1439"/>
                <a:gd name="T67" fmla="*/ 144 h 1440"/>
                <a:gd name="T68" fmla="*/ 714 w 1439"/>
                <a:gd name="T69" fmla="*/ 143 h 1440"/>
                <a:gd name="T70" fmla="*/ 689 w 1439"/>
                <a:gd name="T71" fmla="*/ 120 h 1440"/>
                <a:gd name="T72" fmla="*/ 652 w 1439"/>
                <a:gd name="T73" fmla="*/ 117 h 1440"/>
                <a:gd name="T74" fmla="*/ 655 w 1439"/>
                <a:gd name="T75" fmla="*/ 154 h 1440"/>
                <a:gd name="T76" fmla="*/ 697 w 1439"/>
                <a:gd name="T77" fmla="*/ 195 h 1440"/>
                <a:gd name="T78" fmla="*/ 740 w 1439"/>
                <a:gd name="T79" fmla="*/ 192 h 1440"/>
                <a:gd name="T80" fmla="*/ 801 w 1439"/>
                <a:gd name="T81" fmla="*/ 117 h 1440"/>
                <a:gd name="T82" fmla="*/ 801 w 1439"/>
                <a:gd name="T83" fmla="*/ 78 h 1440"/>
                <a:gd name="T84" fmla="*/ 763 w 1439"/>
                <a:gd name="T85" fmla="*/ 87 h 1440"/>
                <a:gd name="T86" fmla="*/ 717 w 1439"/>
                <a:gd name="T87" fmla="*/ 144 h 14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439" h="1440">
                  <a:moveTo>
                    <a:pt x="866" y="212"/>
                  </a:moveTo>
                  <a:cubicBezTo>
                    <a:pt x="866" y="224"/>
                    <a:pt x="867" y="235"/>
                    <a:pt x="866" y="246"/>
                  </a:cubicBezTo>
                  <a:cubicBezTo>
                    <a:pt x="866" y="268"/>
                    <a:pt x="855" y="278"/>
                    <a:pt x="833" y="278"/>
                  </a:cubicBezTo>
                  <a:cubicBezTo>
                    <a:pt x="763" y="279"/>
                    <a:pt x="692" y="279"/>
                    <a:pt x="622" y="278"/>
                  </a:cubicBezTo>
                  <a:cubicBezTo>
                    <a:pt x="599" y="278"/>
                    <a:pt x="589" y="268"/>
                    <a:pt x="589" y="245"/>
                  </a:cubicBezTo>
                  <a:cubicBezTo>
                    <a:pt x="588" y="235"/>
                    <a:pt x="589" y="224"/>
                    <a:pt x="589" y="211"/>
                  </a:cubicBezTo>
                  <a:cubicBezTo>
                    <a:pt x="572" y="215"/>
                    <a:pt x="557" y="219"/>
                    <a:pt x="543" y="224"/>
                  </a:cubicBezTo>
                  <a:cubicBezTo>
                    <a:pt x="315" y="306"/>
                    <a:pt x="174" y="466"/>
                    <a:pt x="137" y="706"/>
                  </a:cubicBezTo>
                  <a:cubicBezTo>
                    <a:pt x="104" y="920"/>
                    <a:pt x="176" y="1100"/>
                    <a:pt x="335" y="1245"/>
                  </a:cubicBezTo>
                  <a:cubicBezTo>
                    <a:pt x="353" y="1261"/>
                    <a:pt x="357" y="1275"/>
                    <a:pt x="347" y="1287"/>
                  </a:cubicBezTo>
                  <a:cubicBezTo>
                    <a:pt x="337" y="1300"/>
                    <a:pt x="323" y="1298"/>
                    <a:pt x="303" y="1281"/>
                  </a:cubicBezTo>
                  <a:cubicBezTo>
                    <a:pt x="176" y="1168"/>
                    <a:pt x="101" y="1027"/>
                    <a:pt x="85" y="857"/>
                  </a:cubicBezTo>
                  <a:cubicBezTo>
                    <a:pt x="55" y="561"/>
                    <a:pt x="227" y="288"/>
                    <a:pt x="507" y="186"/>
                  </a:cubicBezTo>
                  <a:cubicBezTo>
                    <a:pt x="533" y="176"/>
                    <a:pt x="560" y="169"/>
                    <a:pt x="589" y="160"/>
                  </a:cubicBezTo>
                  <a:cubicBezTo>
                    <a:pt x="589" y="156"/>
                    <a:pt x="589" y="151"/>
                    <a:pt x="589" y="145"/>
                  </a:cubicBezTo>
                  <a:cubicBezTo>
                    <a:pt x="589" y="107"/>
                    <a:pt x="588" y="69"/>
                    <a:pt x="589" y="31"/>
                  </a:cubicBezTo>
                  <a:cubicBezTo>
                    <a:pt x="589" y="12"/>
                    <a:pt x="600" y="0"/>
                    <a:pt x="619" y="0"/>
                  </a:cubicBezTo>
                  <a:cubicBezTo>
                    <a:pt x="691" y="0"/>
                    <a:pt x="763" y="0"/>
                    <a:pt x="835" y="0"/>
                  </a:cubicBezTo>
                  <a:cubicBezTo>
                    <a:pt x="856" y="0"/>
                    <a:pt x="866" y="12"/>
                    <a:pt x="866" y="34"/>
                  </a:cubicBezTo>
                  <a:cubicBezTo>
                    <a:pt x="867" y="72"/>
                    <a:pt x="867" y="110"/>
                    <a:pt x="866" y="148"/>
                  </a:cubicBezTo>
                  <a:cubicBezTo>
                    <a:pt x="866" y="158"/>
                    <a:pt x="869" y="162"/>
                    <a:pt x="879" y="165"/>
                  </a:cubicBezTo>
                  <a:cubicBezTo>
                    <a:pt x="1133" y="235"/>
                    <a:pt x="1296" y="397"/>
                    <a:pt x="1358" y="653"/>
                  </a:cubicBezTo>
                  <a:cubicBezTo>
                    <a:pt x="1439" y="995"/>
                    <a:pt x="1217" y="1345"/>
                    <a:pt x="874" y="1422"/>
                  </a:cubicBezTo>
                  <a:cubicBezTo>
                    <a:pt x="824" y="1434"/>
                    <a:pt x="774" y="1440"/>
                    <a:pt x="722" y="1440"/>
                  </a:cubicBezTo>
                  <a:cubicBezTo>
                    <a:pt x="493" y="1440"/>
                    <a:pt x="265" y="1440"/>
                    <a:pt x="36" y="1440"/>
                  </a:cubicBezTo>
                  <a:cubicBezTo>
                    <a:pt x="30" y="1440"/>
                    <a:pt x="23" y="1440"/>
                    <a:pt x="18" y="1438"/>
                  </a:cubicBezTo>
                  <a:cubicBezTo>
                    <a:pt x="6" y="1435"/>
                    <a:pt x="0" y="1426"/>
                    <a:pt x="1" y="1413"/>
                  </a:cubicBezTo>
                  <a:cubicBezTo>
                    <a:pt x="2" y="1401"/>
                    <a:pt x="9" y="1393"/>
                    <a:pt x="22" y="1392"/>
                  </a:cubicBezTo>
                  <a:cubicBezTo>
                    <a:pt x="27" y="1391"/>
                    <a:pt x="33" y="1392"/>
                    <a:pt x="38" y="1392"/>
                  </a:cubicBezTo>
                  <a:cubicBezTo>
                    <a:pt x="267" y="1392"/>
                    <a:pt x="495" y="1392"/>
                    <a:pt x="724" y="1392"/>
                  </a:cubicBezTo>
                  <a:cubicBezTo>
                    <a:pt x="976" y="1391"/>
                    <a:pt x="1194" y="1242"/>
                    <a:pt x="1286" y="1007"/>
                  </a:cubicBezTo>
                  <a:cubicBezTo>
                    <a:pt x="1415" y="679"/>
                    <a:pt x="1222" y="302"/>
                    <a:pt x="881" y="215"/>
                  </a:cubicBezTo>
                  <a:cubicBezTo>
                    <a:pt x="877" y="214"/>
                    <a:pt x="873" y="213"/>
                    <a:pt x="866" y="212"/>
                  </a:cubicBezTo>
                  <a:close/>
                  <a:moveTo>
                    <a:pt x="717" y="144"/>
                  </a:moveTo>
                  <a:cubicBezTo>
                    <a:pt x="714" y="144"/>
                    <a:pt x="714" y="144"/>
                    <a:pt x="714" y="143"/>
                  </a:cubicBezTo>
                  <a:cubicBezTo>
                    <a:pt x="705" y="136"/>
                    <a:pt x="697" y="127"/>
                    <a:pt x="689" y="120"/>
                  </a:cubicBezTo>
                  <a:cubicBezTo>
                    <a:pt x="676" y="107"/>
                    <a:pt x="662" y="106"/>
                    <a:pt x="652" y="117"/>
                  </a:cubicBezTo>
                  <a:cubicBezTo>
                    <a:pt x="642" y="127"/>
                    <a:pt x="643" y="141"/>
                    <a:pt x="655" y="154"/>
                  </a:cubicBezTo>
                  <a:cubicBezTo>
                    <a:pt x="669" y="168"/>
                    <a:pt x="683" y="182"/>
                    <a:pt x="697" y="195"/>
                  </a:cubicBezTo>
                  <a:cubicBezTo>
                    <a:pt x="712" y="210"/>
                    <a:pt x="726" y="209"/>
                    <a:pt x="740" y="192"/>
                  </a:cubicBezTo>
                  <a:cubicBezTo>
                    <a:pt x="760" y="167"/>
                    <a:pt x="780" y="142"/>
                    <a:pt x="801" y="117"/>
                  </a:cubicBezTo>
                  <a:cubicBezTo>
                    <a:pt x="813" y="101"/>
                    <a:pt x="813" y="88"/>
                    <a:pt x="801" y="78"/>
                  </a:cubicBezTo>
                  <a:cubicBezTo>
                    <a:pt x="789" y="68"/>
                    <a:pt x="776" y="71"/>
                    <a:pt x="763" y="87"/>
                  </a:cubicBezTo>
                  <a:cubicBezTo>
                    <a:pt x="748" y="106"/>
                    <a:pt x="732" y="125"/>
                    <a:pt x="717" y="1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2" name="Freeform 27">
              <a:extLst>
                <a:ext uri="{FF2B5EF4-FFF2-40B4-BE49-F238E27FC236}">
                  <a16:creationId xmlns:a16="http://schemas.microsoft.com/office/drawing/2014/main" id="{42259C99-B0F6-45D6-5B10-7E5887C519F9}"/>
                </a:ext>
              </a:extLst>
            </p:cNvPr>
            <p:cNvSpPr>
              <a:spLocks/>
            </p:cNvSpPr>
            <p:nvPr/>
          </p:nvSpPr>
          <p:spPr bwMode="auto">
            <a:xfrm>
              <a:off x="-1154113" y="1866901"/>
              <a:ext cx="111125" cy="60325"/>
            </a:xfrm>
            <a:custGeom>
              <a:avLst/>
              <a:gdLst>
                <a:gd name="T0" fmla="*/ 266 w 369"/>
                <a:gd name="T1" fmla="*/ 72 h 199"/>
                <a:gd name="T2" fmla="*/ 236 w 369"/>
                <a:gd name="T3" fmla="*/ 48 h 199"/>
                <a:gd name="T4" fmla="*/ 229 w 369"/>
                <a:gd name="T5" fmla="*/ 12 h 199"/>
                <a:gd name="T6" fmla="*/ 265 w 369"/>
                <a:gd name="T7" fmla="*/ 10 h 199"/>
                <a:gd name="T8" fmla="*/ 351 w 369"/>
                <a:gd name="T9" fmla="*/ 78 h 199"/>
                <a:gd name="T10" fmla="*/ 351 w 369"/>
                <a:gd name="T11" fmla="*/ 121 h 199"/>
                <a:gd name="T12" fmla="*/ 266 w 369"/>
                <a:gd name="T13" fmla="*/ 188 h 199"/>
                <a:gd name="T14" fmla="*/ 229 w 369"/>
                <a:gd name="T15" fmla="*/ 187 h 199"/>
                <a:gd name="T16" fmla="*/ 237 w 369"/>
                <a:gd name="T17" fmla="*/ 150 h 199"/>
                <a:gd name="T18" fmla="*/ 264 w 369"/>
                <a:gd name="T19" fmla="*/ 128 h 199"/>
                <a:gd name="T20" fmla="*/ 266 w 369"/>
                <a:gd name="T21" fmla="*/ 124 h 199"/>
                <a:gd name="T22" fmla="*/ 250 w 369"/>
                <a:gd name="T23" fmla="*/ 124 h 199"/>
                <a:gd name="T24" fmla="*/ 37 w 369"/>
                <a:gd name="T25" fmla="*/ 124 h 199"/>
                <a:gd name="T26" fmla="*/ 22 w 369"/>
                <a:gd name="T27" fmla="*/ 123 h 199"/>
                <a:gd name="T28" fmla="*/ 2 w 369"/>
                <a:gd name="T29" fmla="*/ 98 h 199"/>
                <a:gd name="T30" fmla="*/ 24 w 369"/>
                <a:gd name="T31" fmla="*/ 76 h 199"/>
                <a:gd name="T32" fmla="*/ 38 w 369"/>
                <a:gd name="T33" fmla="*/ 76 h 199"/>
                <a:gd name="T34" fmla="*/ 249 w 369"/>
                <a:gd name="T35" fmla="*/ 76 h 199"/>
                <a:gd name="T36" fmla="*/ 265 w 369"/>
                <a:gd name="T37" fmla="*/ 76 h 199"/>
                <a:gd name="T38" fmla="*/ 266 w 369"/>
                <a:gd name="T39" fmla="*/ 72 h 1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69" h="199">
                  <a:moveTo>
                    <a:pt x="266" y="72"/>
                  </a:moveTo>
                  <a:cubicBezTo>
                    <a:pt x="256" y="64"/>
                    <a:pt x="246" y="56"/>
                    <a:pt x="236" y="48"/>
                  </a:cubicBezTo>
                  <a:cubicBezTo>
                    <a:pt x="222" y="37"/>
                    <a:pt x="219" y="23"/>
                    <a:pt x="229" y="12"/>
                  </a:cubicBezTo>
                  <a:cubicBezTo>
                    <a:pt x="237" y="1"/>
                    <a:pt x="252" y="0"/>
                    <a:pt x="265" y="10"/>
                  </a:cubicBezTo>
                  <a:cubicBezTo>
                    <a:pt x="294" y="33"/>
                    <a:pt x="323" y="55"/>
                    <a:pt x="351" y="78"/>
                  </a:cubicBezTo>
                  <a:cubicBezTo>
                    <a:pt x="369" y="92"/>
                    <a:pt x="368" y="107"/>
                    <a:pt x="351" y="121"/>
                  </a:cubicBezTo>
                  <a:cubicBezTo>
                    <a:pt x="323" y="144"/>
                    <a:pt x="294" y="166"/>
                    <a:pt x="266" y="188"/>
                  </a:cubicBezTo>
                  <a:cubicBezTo>
                    <a:pt x="251" y="199"/>
                    <a:pt x="238" y="198"/>
                    <a:pt x="229" y="187"/>
                  </a:cubicBezTo>
                  <a:cubicBezTo>
                    <a:pt x="219" y="175"/>
                    <a:pt x="222" y="162"/>
                    <a:pt x="237" y="150"/>
                  </a:cubicBezTo>
                  <a:cubicBezTo>
                    <a:pt x="246" y="142"/>
                    <a:pt x="255" y="135"/>
                    <a:pt x="264" y="128"/>
                  </a:cubicBezTo>
                  <a:cubicBezTo>
                    <a:pt x="265" y="128"/>
                    <a:pt x="265" y="127"/>
                    <a:pt x="266" y="124"/>
                  </a:cubicBezTo>
                  <a:cubicBezTo>
                    <a:pt x="260" y="124"/>
                    <a:pt x="255" y="124"/>
                    <a:pt x="250" y="124"/>
                  </a:cubicBezTo>
                  <a:cubicBezTo>
                    <a:pt x="179" y="124"/>
                    <a:pt x="108" y="124"/>
                    <a:pt x="37" y="124"/>
                  </a:cubicBezTo>
                  <a:cubicBezTo>
                    <a:pt x="32" y="124"/>
                    <a:pt x="27" y="124"/>
                    <a:pt x="22" y="123"/>
                  </a:cubicBezTo>
                  <a:cubicBezTo>
                    <a:pt x="9" y="121"/>
                    <a:pt x="0" y="110"/>
                    <a:pt x="2" y="98"/>
                  </a:cubicBezTo>
                  <a:cubicBezTo>
                    <a:pt x="3" y="85"/>
                    <a:pt x="11" y="77"/>
                    <a:pt x="24" y="76"/>
                  </a:cubicBezTo>
                  <a:cubicBezTo>
                    <a:pt x="28" y="75"/>
                    <a:pt x="33" y="76"/>
                    <a:pt x="38" y="76"/>
                  </a:cubicBezTo>
                  <a:cubicBezTo>
                    <a:pt x="108" y="76"/>
                    <a:pt x="179" y="76"/>
                    <a:pt x="249" y="76"/>
                  </a:cubicBezTo>
                  <a:cubicBezTo>
                    <a:pt x="254" y="76"/>
                    <a:pt x="260" y="76"/>
                    <a:pt x="265" y="76"/>
                  </a:cubicBezTo>
                  <a:cubicBezTo>
                    <a:pt x="265" y="74"/>
                    <a:pt x="266" y="73"/>
                    <a:pt x="266" y="7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53" name="Group 752">
            <a:extLst>
              <a:ext uri="{FF2B5EF4-FFF2-40B4-BE49-F238E27FC236}">
                <a16:creationId xmlns:a16="http://schemas.microsoft.com/office/drawing/2014/main" id="{7E4CDEED-8BF3-5CC8-7FB7-F63AEB24485B}"/>
              </a:ext>
            </a:extLst>
          </p:cNvPr>
          <p:cNvGrpSpPr/>
          <p:nvPr/>
        </p:nvGrpSpPr>
        <p:grpSpPr>
          <a:xfrm>
            <a:off x="9334113" y="5634825"/>
            <a:ext cx="457200" cy="457200"/>
            <a:chOff x="-660400" y="1612900"/>
            <a:chExt cx="457200" cy="457200"/>
          </a:xfrm>
          <a:solidFill>
            <a:srgbClr val="43266B"/>
          </a:solidFill>
        </p:grpSpPr>
        <p:sp>
          <p:nvSpPr>
            <p:cNvPr id="754" name="Freeform 31">
              <a:extLst>
                <a:ext uri="{FF2B5EF4-FFF2-40B4-BE49-F238E27FC236}">
                  <a16:creationId xmlns:a16="http://schemas.microsoft.com/office/drawing/2014/main" id="{1AFDB9B7-DA23-6E65-FD4F-33258ACAE47C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82613" y="1612900"/>
              <a:ext cx="379413" cy="457200"/>
            </a:xfrm>
            <a:custGeom>
              <a:avLst/>
              <a:gdLst>
                <a:gd name="T0" fmla="*/ 1203 w 1278"/>
                <a:gd name="T1" fmla="*/ 956 h 1536"/>
                <a:gd name="T2" fmla="*/ 1109 w 1278"/>
                <a:gd name="T3" fmla="*/ 112 h 1536"/>
                <a:gd name="T4" fmla="*/ 655 w 1278"/>
                <a:gd name="T5" fmla="*/ 113 h 1536"/>
                <a:gd name="T6" fmla="*/ 597 w 1278"/>
                <a:gd name="T7" fmla="*/ 0 h 1536"/>
                <a:gd name="T8" fmla="*/ 365 w 1278"/>
                <a:gd name="T9" fmla="*/ 61 h 1536"/>
                <a:gd name="T10" fmla="*/ 296 w 1278"/>
                <a:gd name="T11" fmla="*/ 113 h 1536"/>
                <a:gd name="T12" fmla="*/ 184 w 1278"/>
                <a:gd name="T13" fmla="*/ 135 h 1536"/>
                <a:gd name="T14" fmla="*/ 221 w 1278"/>
                <a:gd name="T15" fmla="*/ 158 h 1536"/>
                <a:gd name="T16" fmla="*/ 1158 w 1278"/>
                <a:gd name="T17" fmla="*/ 207 h 1536"/>
                <a:gd name="T18" fmla="*/ 1158 w 1278"/>
                <a:gd name="T19" fmla="*/ 975 h 1536"/>
                <a:gd name="T20" fmla="*/ 815 w 1278"/>
                <a:gd name="T21" fmla="*/ 975 h 1536"/>
                <a:gd name="T22" fmla="*/ 781 w 1278"/>
                <a:gd name="T23" fmla="*/ 998 h 1536"/>
                <a:gd name="T24" fmla="*/ 814 w 1278"/>
                <a:gd name="T25" fmla="*/ 1020 h 1536"/>
                <a:gd name="T26" fmla="*/ 1216 w 1278"/>
                <a:gd name="T27" fmla="*/ 1020 h 1536"/>
                <a:gd name="T28" fmla="*/ 1233 w 1278"/>
                <a:gd name="T29" fmla="*/ 1064 h 1536"/>
                <a:gd name="T30" fmla="*/ 45 w 1278"/>
                <a:gd name="T31" fmla="*/ 1088 h 1536"/>
                <a:gd name="T32" fmla="*/ 0 w 1278"/>
                <a:gd name="T33" fmla="*/ 1110 h 1536"/>
                <a:gd name="T34" fmla="*/ 136 w 1278"/>
                <a:gd name="T35" fmla="*/ 1133 h 1536"/>
                <a:gd name="T36" fmla="*/ 152 w 1278"/>
                <a:gd name="T37" fmla="*/ 1144 h 1536"/>
                <a:gd name="T38" fmla="*/ 93 w 1278"/>
                <a:gd name="T39" fmla="*/ 1536 h 1536"/>
                <a:gd name="T40" fmla="*/ 259 w 1278"/>
                <a:gd name="T41" fmla="*/ 1509 h 1536"/>
                <a:gd name="T42" fmla="*/ 296 w 1278"/>
                <a:gd name="T43" fmla="*/ 1395 h 1536"/>
                <a:gd name="T44" fmla="*/ 743 w 1278"/>
                <a:gd name="T45" fmla="*/ 1410 h 1536"/>
                <a:gd name="T46" fmla="*/ 777 w 1278"/>
                <a:gd name="T47" fmla="*/ 1536 h 1536"/>
                <a:gd name="T48" fmla="*/ 942 w 1278"/>
                <a:gd name="T49" fmla="*/ 1498 h 1536"/>
                <a:gd name="T50" fmla="*/ 869 w 1278"/>
                <a:gd name="T51" fmla="*/ 1133 h 1536"/>
                <a:gd name="T52" fmla="*/ 1211 w 1278"/>
                <a:gd name="T53" fmla="*/ 1133 h 1536"/>
                <a:gd name="T54" fmla="*/ 1278 w 1278"/>
                <a:gd name="T55" fmla="*/ 1014 h 1536"/>
                <a:gd name="T56" fmla="*/ 610 w 1278"/>
                <a:gd name="T57" fmla="*/ 112 h 1536"/>
                <a:gd name="T58" fmla="*/ 411 w 1278"/>
                <a:gd name="T59" fmla="*/ 53 h 1536"/>
                <a:gd name="T60" fmla="*/ 599 w 1278"/>
                <a:gd name="T61" fmla="*/ 46 h 1536"/>
                <a:gd name="T62" fmla="*/ 610 w 1278"/>
                <a:gd name="T63" fmla="*/ 112 h 1536"/>
                <a:gd name="T64" fmla="*/ 347 w 1278"/>
                <a:gd name="T65" fmla="*/ 1133 h 1536"/>
                <a:gd name="T66" fmla="*/ 669 w 1278"/>
                <a:gd name="T67" fmla="*/ 1133 h 1536"/>
                <a:gd name="T68" fmla="*/ 711 w 1278"/>
                <a:gd name="T69" fmla="*/ 1253 h 1536"/>
                <a:gd name="T70" fmla="*/ 334 w 1278"/>
                <a:gd name="T71" fmla="*/ 1139 h 1536"/>
                <a:gd name="T72" fmla="*/ 129 w 1278"/>
                <a:gd name="T73" fmla="*/ 1491 h 1536"/>
                <a:gd name="T74" fmla="*/ 197 w 1278"/>
                <a:gd name="T75" fmla="*/ 1146 h 1536"/>
                <a:gd name="T76" fmla="*/ 289 w 1278"/>
                <a:gd name="T77" fmla="*/ 1133 h 1536"/>
                <a:gd name="T78" fmla="*/ 292 w 1278"/>
                <a:gd name="T79" fmla="*/ 1349 h 1536"/>
                <a:gd name="T80" fmla="*/ 720 w 1278"/>
                <a:gd name="T81" fmla="*/ 1300 h 1536"/>
                <a:gd name="T82" fmla="*/ 292 w 1278"/>
                <a:gd name="T83" fmla="*/ 1349 h 1536"/>
                <a:gd name="T84" fmla="*/ 804 w 1278"/>
                <a:gd name="T85" fmla="*/ 1490 h 1536"/>
                <a:gd name="T86" fmla="*/ 822 w 1278"/>
                <a:gd name="T87" fmla="*/ 1134 h 15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8" h="1536">
                  <a:moveTo>
                    <a:pt x="1203" y="976"/>
                  </a:moveTo>
                  <a:cubicBezTo>
                    <a:pt x="1203" y="968"/>
                    <a:pt x="1203" y="962"/>
                    <a:pt x="1203" y="956"/>
                  </a:cubicBezTo>
                  <a:cubicBezTo>
                    <a:pt x="1203" y="706"/>
                    <a:pt x="1202" y="457"/>
                    <a:pt x="1204" y="207"/>
                  </a:cubicBezTo>
                  <a:cubicBezTo>
                    <a:pt x="1204" y="155"/>
                    <a:pt x="1170" y="112"/>
                    <a:pt x="1109" y="112"/>
                  </a:cubicBezTo>
                  <a:cubicBezTo>
                    <a:pt x="964" y="114"/>
                    <a:pt x="819" y="113"/>
                    <a:pt x="674" y="113"/>
                  </a:cubicBezTo>
                  <a:cubicBezTo>
                    <a:pt x="668" y="113"/>
                    <a:pt x="662" y="113"/>
                    <a:pt x="655" y="113"/>
                  </a:cubicBezTo>
                  <a:cubicBezTo>
                    <a:pt x="655" y="93"/>
                    <a:pt x="655" y="75"/>
                    <a:pt x="655" y="57"/>
                  </a:cubicBezTo>
                  <a:cubicBezTo>
                    <a:pt x="655" y="21"/>
                    <a:pt x="634" y="0"/>
                    <a:pt x="597" y="0"/>
                  </a:cubicBezTo>
                  <a:cubicBezTo>
                    <a:pt x="540" y="0"/>
                    <a:pt x="483" y="0"/>
                    <a:pt x="426" y="0"/>
                  </a:cubicBezTo>
                  <a:cubicBezTo>
                    <a:pt x="385" y="0"/>
                    <a:pt x="366" y="20"/>
                    <a:pt x="365" y="61"/>
                  </a:cubicBezTo>
                  <a:cubicBezTo>
                    <a:pt x="365" y="78"/>
                    <a:pt x="365" y="95"/>
                    <a:pt x="365" y="113"/>
                  </a:cubicBezTo>
                  <a:cubicBezTo>
                    <a:pt x="341" y="113"/>
                    <a:pt x="318" y="113"/>
                    <a:pt x="296" y="113"/>
                  </a:cubicBezTo>
                  <a:cubicBezTo>
                    <a:pt x="266" y="113"/>
                    <a:pt x="236" y="113"/>
                    <a:pt x="206" y="113"/>
                  </a:cubicBezTo>
                  <a:cubicBezTo>
                    <a:pt x="193" y="114"/>
                    <a:pt x="184" y="123"/>
                    <a:pt x="184" y="135"/>
                  </a:cubicBezTo>
                  <a:cubicBezTo>
                    <a:pt x="183" y="146"/>
                    <a:pt x="192" y="156"/>
                    <a:pt x="205" y="158"/>
                  </a:cubicBezTo>
                  <a:cubicBezTo>
                    <a:pt x="210" y="158"/>
                    <a:pt x="216" y="158"/>
                    <a:pt x="221" y="158"/>
                  </a:cubicBezTo>
                  <a:cubicBezTo>
                    <a:pt x="517" y="158"/>
                    <a:pt x="813" y="158"/>
                    <a:pt x="1109" y="158"/>
                  </a:cubicBezTo>
                  <a:cubicBezTo>
                    <a:pt x="1145" y="158"/>
                    <a:pt x="1158" y="171"/>
                    <a:pt x="1158" y="207"/>
                  </a:cubicBezTo>
                  <a:cubicBezTo>
                    <a:pt x="1158" y="457"/>
                    <a:pt x="1158" y="707"/>
                    <a:pt x="1158" y="957"/>
                  </a:cubicBezTo>
                  <a:cubicBezTo>
                    <a:pt x="1158" y="963"/>
                    <a:pt x="1158" y="968"/>
                    <a:pt x="1158" y="975"/>
                  </a:cubicBezTo>
                  <a:cubicBezTo>
                    <a:pt x="1150" y="975"/>
                    <a:pt x="1144" y="975"/>
                    <a:pt x="1138" y="975"/>
                  </a:cubicBezTo>
                  <a:cubicBezTo>
                    <a:pt x="1030" y="975"/>
                    <a:pt x="923" y="975"/>
                    <a:pt x="815" y="975"/>
                  </a:cubicBezTo>
                  <a:cubicBezTo>
                    <a:pt x="810" y="975"/>
                    <a:pt x="805" y="975"/>
                    <a:pt x="801" y="975"/>
                  </a:cubicBezTo>
                  <a:cubicBezTo>
                    <a:pt x="788" y="977"/>
                    <a:pt x="781" y="985"/>
                    <a:pt x="781" y="998"/>
                  </a:cubicBezTo>
                  <a:cubicBezTo>
                    <a:pt x="781" y="1010"/>
                    <a:pt x="788" y="1017"/>
                    <a:pt x="799" y="1020"/>
                  </a:cubicBezTo>
                  <a:cubicBezTo>
                    <a:pt x="804" y="1021"/>
                    <a:pt x="809" y="1020"/>
                    <a:pt x="814" y="1020"/>
                  </a:cubicBezTo>
                  <a:cubicBezTo>
                    <a:pt x="917" y="1020"/>
                    <a:pt x="1020" y="1020"/>
                    <a:pt x="1123" y="1020"/>
                  </a:cubicBezTo>
                  <a:cubicBezTo>
                    <a:pt x="1154" y="1020"/>
                    <a:pt x="1185" y="1021"/>
                    <a:pt x="1216" y="1020"/>
                  </a:cubicBezTo>
                  <a:cubicBezTo>
                    <a:pt x="1230" y="1019"/>
                    <a:pt x="1234" y="1024"/>
                    <a:pt x="1233" y="1037"/>
                  </a:cubicBezTo>
                  <a:cubicBezTo>
                    <a:pt x="1232" y="1046"/>
                    <a:pt x="1233" y="1055"/>
                    <a:pt x="1233" y="1064"/>
                  </a:cubicBezTo>
                  <a:cubicBezTo>
                    <a:pt x="1233" y="1088"/>
                    <a:pt x="1233" y="1088"/>
                    <a:pt x="1209" y="1088"/>
                  </a:cubicBezTo>
                  <a:cubicBezTo>
                    <a:pt x="821" y="1088"/>
                    <a:pt x="433" y="1088"/>
                    <a:pt x="45" y="1088"/>
                  </a:cubicBezTo>
                  <a:cubicBezTo>
                    <a:pt x="40" y="1088"/>
                    <a:pt x="35" y="1088"/>
                    <a:pt x="30" y="1088"/>
                  </a:cubicBezTo>
                  <a:cubicBezTo>
                    <a:pt x="11" y="1088"/>
                    <a:pt x="1" y="1096"/>
                    <a:pt x="0" y="1110"/>
                  </a:cubicBezTo>
                  <a:cubicBezTo>
                    <a:pt x="0" y="1124"/>
                    <a:pt x="11" y="1133"/>
                    <a:pt x="31" y="1133"/>
                  </a:cubicBezTo>
                  <a:cubicBezTo>
                    <a:pt x="66" y="1133"/>
                    <a:pt x="101" y="1133"/>
                    <a:pt x="136" y="1133"/>
                  </a:cubicBezTo>
                  <a:cubicBezTo>
                    <a:pt x="141" y="1133"/>
                    <a:pt x="147" y="1133"/>
                    <a:pt x="153" y="1133"/>
                  </a:cubicBezTo>
                  <a:cubicBezTo>
                    <a:pt x="152" y="1138"/>
                    <a:pt x="152" y="1141"/>
                    <a:pt x="152" y="1144"/>
                  </a:cubicBezTo>
                  <a:cubicBezTo>
                    <a:pt x="128" y="1262"/>
                    <a:pt x="104" y="1381"/>
                    <a:pt x="80" y="1500"/>
                  </a:cubicBezTo>
                  <a:cubicBezTo>
                    <a:pt x="77" y="1516"/>
                    <a:pt x="79" y="1528"/>
                    <a:pt x="93" y="1536"/>
                  </a:cubicBezTo>
                  <a:cubicBezTo>
                    <a:pt x="143" y="1536"/>
                    <a:pt x="193" y="1536"/>
                    <a:pt x="243" y="1536"/>
                  </a:cubicBezTo>
                  <a:cubicBezTo>
                    <a:pt x="249" y="1527"/>
                    <a:pt x="257" y="1519"/>
                    <a:pt x="259" y="1509"/>
                  </a:cubicBezTo>
                  <a:cubicBezTo>
                    <a:pt x="268" y="1472"/>
                    <a:pt x="275" y="1434"/>
                    <a:pt x="283" y="1395"/>
                  </a:cubicBezTo>
                  <a:cubicBezTo>
                    <a:pt x="287" y="1395"/>
                    <a:pt x="292" y="1395"/>
                    <a:pt x="296" y="1395"/>
                  </a:cubicBezTo>
                  <a:cubicBezTo>
                    <a:pt x="439" y="1395"/>
                    <a:pt x="582" y="1395"/>
                    <a:pt x="724" y="1395"/>
                  </a:cubicBezTo>
                  <a:cubicBezTo>
                    <a:pt x="736" y="1395"/>
                    <a:pt x="740" y="1398"/>
                    <a:pt x="743" y="1410"/>
                  </a:cubicBezTo>
                  <a:cubicBezTo>
                    <a:pt x="748" y="1442"/>
                    <a:pt x="755" y="1475"/>
                    <a:pt x="762" y="1507"/>
                  </a:cubicBezTo>
                  <a:cubicBezTo>
                    <a:pt x="765" y="1517"/>
                    <a:pt x="772" y="1526"/>
                    <a:pt x="777" y="1536"/>
                  </a:cubicBezTo>
                  <a:cubicBezTo>
                    <a:pt x="828" y="1536"/>
                    <a:pt x="879" y="1536"/>
                    <a:pt x="930" y="1536"/>
                  </a:cubicBezTo>
                  <a:cubicBezTo>
                    <a:pt x="944" y="1526"/>
                    <a:pt x="945" y="1513"/>
                    <a:pt x="942" y="1498"/>
                  </a:cubicBezTo>
                  <a:cubicBezTo>
                    <a:pt x="918" y="1382"/>
                    <a:pt x="894" y="1265"/>
                    <a:pt x="871" y="1149"/>
                  </a:cubicBezTo>
                  <a:cubicBezTo>
                    <a:pt x="870" y="1144"/>
                    <a:pt x="870" y="1140"/>
                    <a:pt x="869" y="1133"/>
                  </a:cubicBezTo>
                  <a:cubicBezTo>
                    <a:pt x="875" y="1133"/>
                    <a:pt x="881" y="1133"/>
                    <a:pt x="886" y="1133"/>
                  </a:cubicBezTo>
                  <a:cubicBezTo>
                    <a:pt x="995" y="1133"/>
                    <a:pt x="1103" y="1132"/>
                    <a:pt x="1211" y="1133"/>
                  </a:cubicBezTo>
                  <a:cubicBezTo>
                    <a:pt x="1244" y="1134"/>
                    <a:pt x="1267" y="1123"/>
                    <a:pt x="1278" y="1092"/>
                  </a:cubicBezTo>
                  <a:cubicBezTo>
                    <a:pt x="1278" y="1066"/>
                    <a:pt x="1278" y="1040"/>
                    <a:pt x="1278" y="1014"/>
                  </a:cubicBezTo>
                  <a:cubicBezTo>
                    <a:pt x="1264" y="982"/>
                    <a:pt x="1239" y="970"/>
                    <a:pt x="1203" y="976"/>
                  </a:cubicBezTo>
                  <a:close/>
                  <a:moveTo>
                    <a:pt x="610" y="112"/>
                  </a:moveTo>
                  <a:cubicBezTo>
                    <a:pt x="543" y="112"/>
                    <a:pt x="478" y="112"/>
                    <a:pt x="411" y="112"/>
                  </a:cubicBezTo>
                  <a:cubicBezTo>
                    <a:pt x="411" y="92"/>
                    <a:pt x="410" y="72"/>
                    <a:pt x="411" y="53"/>
                  </a:cubicBezTo>
                  <a:cubicBezTo>
                    <a:pt x="411" y="50"/>
                    <a:pt x="418" y="45"/>
                    <a:pt x="422" y="45"/>
                  </a:cubicBezTo>
                  <a:cubicBezTo>
                    <a:pt x="481" y="45"/>
                    <a:pt x="540" y="45"/>
                    <a:pt x="599" y="46"/>
                  </a:cubicBezTo>
                  <a:cubicBezTo>
                    <a:pt x="602" y="46"/>
                    <a:pt x="609" y="52"/>
                    <a:pt x="609" y="56"/>
                  </a:cubicBezTo>
                  <a:cubicBezTo>
                    <a:pt x="610" y="74"/>
                    <a:pt x="610" y="93"/>
                    <a:pt x="610" y="112"/>
                  </a:cubicBezTo>
                  <a:close/>
                  <a:moveTo>
                    <a:pt x="334" y="1139"/>
                  </a:moveTo>
                  <a:cubicBezTo>
                    <a:pt x="335" y="1137"/>
                    <a:pt x="343" y="1133"/>
                    <a:pt x="347" y="1133"/>
                  </a:cubicBezTo>
                  <a:cubicBezTo>
                    <a:pt x="385" y="1133"/>
                    <a:pt x="422" y="1133"/>
                    <a:pt x="460" y="1133"/>
                  </a:cubicBezTo>
                  <a:cubicBezTo>
                    <a:pt x="530" y="1133"/>
                    <a:pt x="599" y="1133"/>
                    <a:pt x="669" y="1133"/>
                  </a:cubicBezTo>
                  <a:cubicBezTo>
                    <a:pt x="675" y="1133"/>
                    <a:pt x="680" y="1133"/>
                    <a:pt x="686" y="1133"/>
                  </a:cubicBezTo>
                  <a:cubicBezTo>
                    <a:pt x="695" y="1174"/>
                    <a:pt x="703" y="1213"/>
                    <a:pt x="711" y="1253"/>
                  </a:cubicBezTo>
                  <a:cubicBezTo>
                    <a:pt x="577" y="1253"/>
                    <a:pt x="445" y="1253"/>
                    <a:pt x="311" y="1253"/>
                  </a:cubicBezTo>
                  <a:cubicBezTo>
                    <a:pt x="319" y="1215"/>
                    <a:pt x="326" y="1177"/>
                    <a:pt x="334" y="1139"/>
                  </a:cubicBezTo>
                  <a:close/>
                  <a:moveTo>
                    <a:pt x="217" y="1491"/>
                  </a:moveTo>
                  <a:cubicBezTo>
                    <a:pt x="187" y="1491"/>
                    <a:pt x="159" y="1491"/>
                    <a:pt x="129" y="1491"/>
                  </a:cubicBezTo>
                  <a:cubicBezTo>
                    <a:pt x="130" y="1487"/>
                    <a:pt x="129" y="1484"/>
                    <a:pt x="130" y="1480"/>
                  </a:cubicBezTo>
                  <a:cubicBezTo>
                    <a:pt x="152" y="1369"/>
                    <a:pt x="175" y="1258"/>
                    <a:pt x="197" y="1146"/>
                  </a:cubicBezTo>
                  <a:cubicBezTo>
                    <a:pt x="199" y="1136"/>
                    <a:pt x="202" y="1133"/>
                    <a:pt x="212" y="1133"/>
                  </a:cubicBezTo>
                  <a:cubicBezTo>
                    <a:pt x="237" y="1134"/>
                    <a:pt x="262" y="1133"/>
                    <a:pt x="289" y="1133"/>
                  </a:cubicBezTo>
                  <a:cubicBezTo>
                    <a:pt x="265" y="1253"/>
                    <a:pt x="241" y="1371"/>
                    <a:pt x="217" y="1491"/>
                  </a:cubicBezTo>
                  <a:close/>
                  <a:moveTo>
                    <a:pt x="292" y="1349"/>
                  </a:moveTo>
                  <a:cubicBezTo>
                    <a:pt x="295" y="1333"/>
                    <a:pt x="298" y="1317"/>
                    <a:pt x="301" y="1300"/>
                  </a:cubicBezTo>
                  <a:cubicBezTo>
                    <a:pt x="441" y="1300"/>
                    <a:pt x="580" y="1300"/>
                    <a:pt x="720" y="1300"/>
                  </a:cubicBezTo>
                  <a:cubicBezTo>
                    <a:pt x="723" y="1316"/>
                    <a:pt x="726" y="1332"/>
                    <a:pt x="730" y="1349"/>
                  </a:cubicBezTo>
                  <a:cubicBezTo>
                    <a:pt x="584" y="1349"/>
                    <a:pt x="439" y="1349"/>
                    <a:pt x="292" y="1349"/>
                  </a:cubicBezTo>
                  <a:close/>
                  <a:moveTo>
                    <a:pt x="894" y="1490"/>
                  </a:moveTo>
                  <a:cubicBezTo>
                    <a:pt x="864" y="1490"/>
                    <a:pt x="835" y="1490"/>
                    <a:pt x="804" y="1490"/>
                  </a:cubicBezTo>
                  <a:cubicBezTo>
                    <a:pt x="781" y="1372"/>
                    <a:pt x="757" y="1254"/>
                    <a:pt x="733" y="1134"/>
                  </a:cubicBezTo>
                  <a:cubicBezTo>
                    <a:pt x="763" y="1134"/>
                    <a:pt x="792" y="1134"/>
                    <a:pt x="822" y="1134"/>
                  </a:cubicBezTo>
                  <a:cubicBezTo>
                    <a:pt x="846" y="1252"/>
                    <a:pt x="870" y="1371"/>
                    <a:pt x="894" y="14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5" name="Freeform 32">
              <a:extLst>
                <a:ext uri="{FF2B5EF4-FFF2-40B4-BE49-F238E27FC236}">
                  <a16:creationId xmlns:a16="http://schemas.microsoft.com/office/drawing/2014/main" id="{18262C64-2B15-19E8-A2D2-EEC12857E761}"/>
                </a:ext>
              </a:extLst>
            </p:cNvPr>
            <p:cNvSpPr>
              <a:spLocks/>
            </p:cNvSpPr>
            <p:nvPr/>
          </p:nvSpPr>
          <p:spPr bwMode="auto">
            <a:xfrm>
              <a:off x="-660400" y="1646238"/>
              <a:ext cx="295275" cy="303213"/>
            </a:xfrm>
            <a:custGeom>
              <a:avLst/>
              <a:gdLst>
                <a:gd name="T0" fmla="*/ 192 w 993"/>
                <a:gd name="T1" fmla="*/ 975 h 1021"/>
                <a:gd name="T2" fmla="*/ 178 w 993"/>
                <a:gd name="T3" fmla="*/ 975 h 1021"/>
                <a:gd name="T4" fmla="*/ 63 w 993"/>
                <a:gd name="T5" fmla="*/ 975 h 1021"/>
                <a:gd name="T6" fmla="*/ 45 w 993"/>
                <a:gd name="T7" fmla="*/ 957 h 1021"/>
                <a:gd name="T8" fmla="*/ 45 w 993"/>
                <a:gd name="T9" fmla="*/ 928 h 1021"/>
                <a:gd name="T10" fmla="*/ 67 w 993"/>
                <a:gd name="T11" fmla="*/ 907 h 1021"/>
                <a:gd name="T12" fmla="*/ 956 w 993"/>
                <a:gd name="T13" fmla="*/ 907 h 1021"/>
                <a:gd name="T14" fmla="*/ 971 w 993"/>
                <a:gd name="T15" fmla="*/ 907 h 1021"/>
                <a:gd name="T16" fmla="*/ 993 w 993"/>
                <a:gd name="T17" fmla="*/ 885 h 1021"/>
                <a:gd name="T18" fmla="*/ 971 w 993"/>
                <a:gd name="T19" fmla="*/ 862 h 1021"/>
                <a:gd name="T20" fmla="*/ 956 w 993"/>
                <a:gd name="T21" fmla="*/ 862 h 1021"/>
                <a:gd name="T22" fmla="*/ 142 w 993"/>
                <a:gd name="T23" fmla="*/ 862 h 1021"/>
                <a:gd name="T24" fmla="*/ 120 w 993"/>
                <a:gd name="T25" fmla="*/ 862 h 1021"/>
                <a:gd name="T26" fmla="*/ 120 w 993"/>
                <a:gd name="T27" fmla="*/ 844 h 1021"/>
                <a:gd name="T28" fmla="*/ 120 w 993"/>
                <a:gd name="T29" fmla="*/ 94 h 1021"/>
                <a:gd name="T30" fmla="*/ 170 w 993"/>
                <a:gd name="T31" fmla="*/ 45 h 1021"/>
                <a:gd name="T32" fmla="*/ 364 w 993"/>
                <a:gd name="T33" fmla="*/ 45 h 1021"/>
                <a:gd name="T34" fmla="*/ 380 w 993"/>
                <a:gd name="T35" fmla="*/ 44 h 1021"/>
                <a:gd name="T36" fmla="*/ 396 w 993"/>
                <a:gd name="T37" fmla="*/ 21 h 1021"/>
                <a:gd name="T38" fmla="*/ 378 w 993"/>
                <a:gd name="T39" fmla="*/ 1 h 1021"/>
                <a:gd name="T40" fmla="*/ 365 w 993"/>
                <a:gd name="T41" fmla="*/ 0 h 1021"/>
                <a:gd name="T42" fmla="*/ 165 w 993"/>
                <a:gd name="T43" fmla="*/ 0 h 1021"/>
                <a:gd name="T44" fmla="*/ 137 w 993"/>
                <a:gd name="T45" fmla="*/ 3 h 1021"/>
                <a:gd name="T46" fmla="*/ 75 w 993"/>
                <a:gd name="T47" fmla="*/ 88 h 1021"/>
                <a:gd name="T48" fmla="*/ 75 w 993"/>
                <a:gd name="T49" fmla="*/ 843 h 1021"/>
                <a:gd name="T50" fmla="*/ 75 w 993"/>
                <a:gd name="T51" fmla="*/ 862 h 1021"/>
                <a:gd name="T52" fmla="*/ 57 w 993"/>
                <a:gd name="T53" fmla="*/ 862 h 1021"/>
                <a:gd name="T54" fmla="*/ 0 w 993"/>
                <a:gd name="T55" fmla="*/ 918 h 1021"/>
                <a:gd name="T56" fmla="*/ 0 w 993"/>
                <a:gd name="T57" fmla="*/ 960 h 1021"/>
                <a:gd name="T58" fmla="*/ 59 w 993"/>
                <a:gd name="T59" fmla="*/ 1020 h 1021"/>
                <a:gd name="T60" fmla="*/ 158 w 993"/>
                <a:gd name="T61" fmla="*/ 1020 h 1021"/>
                <a:gd name="T62" fmla="*/ 193 w 993"/>
                <a:gd name="T63" fmla="*/ 1019 h 1021"/>
                <a:gd name="T64" fmla="*/ 213 w 993"/>
                <a:gd name="T65" fmla="*/ 996 h 1021"/>
                <a:gd name="T66" fmla="*/ 192 w 993"/>
                <a:gd name="T67" fmla="*/ 975 h 10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93" h="1021">
                  <a:moveTo>
                    <a:pt x="192" y="975"/>
                  </a:moveTo>
                  <a:cubicBezTo>
                    <a:pt x="187" y="975"/>
                    <a:pt x="183" y="975"/>
                    <a:pt x="178" y="975"/>
                  </a:cubicBezTo>
                  <a:cubicBezTo>
                    <a:pt x="140" y="975"/>
                    <a:pt x="101" y="974"/>
                    <a:pt x="63" y="975"/>
                  </a:cubicBezTo>
                  <a:cubicBezTo>
                    <a:pt x="49" y="975"/>
                    <a:pt x="44" y="970"/>
                    <a:pt x="45" y="957"/>
                  </a:cubicBezTo>
                  <a:cubicBezTo>
                    <a:pt x="46" y="947"/>
                    <a:pt x="45" y="938"/>
                    <a:pt x="45" y="928"/>
                  </a:cubicBezTo>
                  <a:cubicBezTo>
                    <a:pt x="45" y="907"/>
                    <a:pt x="45" y="907"/>
                    <a:pt x="67" y="907"/>
                  </a:cubicBezTo>
                  <a:cubicBezTo>
                    <a:pt x="363" y="907"/>
                    <a:pt x="660" y="907"/>
                    <a:pt x="956" y="907"/>
                  </a:cubicBezTo>
                  <a:cubicBezTo>
                    <a:pt x="961" y="907"/>
                    <a:pt x="966" y="907"/>
                    <a:pt x="971" y="907"/>
                  </a:cubicBezTo>
                  <a:cubicBezTo>
                    <a:pt x="984" y="906"/>
                    <a:pt x="993" y="896"/>
                    <a:pt x="993" y="885"/>
                  </a:cubicBezTo>
                  <a:cubicBezTo>
                    <a:pt x="993" y="873"/>
                    <a:pt x="984" y="863"/>
                    <a:pt x="971" y="862"/>
                  </a:cubicBezTo>
                  <a:cubicBezTo>
                    <a:pt x="966" y="862"/>
                    <a:pt x="961" y="862"/>
                    <a:pt x="956" y="862"/>
                  </a:cubicBezTo>
                  <a:cubicBezTo>
                    <a:pt x="685" y="862"/>
                    <a:pt x="414" y="862"/>
                    <a:pt x="142" y="862"/>
                  </a:cubicBezTo>
                  <a:cubicBezTo>
                    <a:pt x="136" y="862"/>
                    <a:pt x="129" y="862"/>
                    <a:pt x="120" y="862"/>
                  </a:cubicBezTo>
                  <a:cubicBezTo>
                    <a:pt x="120" y="855"/>
                    <a:pt x="120" y="849"/>
                    <a:pt x="120" y="844"/>
                  </a:cubicBezTo>
                  <a:cubicBezTo>
                    <a:pt x="120" y="594"/>
                    <a:pt x="120" y="344"/>
                    <a:pt x="120" y="94"/>
                  </a:cubicBezTo>
                  <a:cubicBezTo>
                    <a:pt x="120" y="57"/>
                    <a:pt x="133" y="45"/>
                    <a:pt x="170" y="45"/>
                  </a:cubicBezTo>
                  <a:cubicBezTo>
                    <a:pt x="235" y="45"/>
                    <a:pt x="299" y="45"/>
                    <a:pt x="364" y="45"/>
                  </a:cubicBezTo>
                  <a:cubicBezTo>
                    <a:pt x="369" y="45"/>
                    <a:pt x="375" y="45"/>
                    <a:pt x="380" y="44"/>
                  </a:cubicBezTo>
                  <a:cubicBezTo>
                    <a:pt x="391" y="41"/>
                    <a:pt x="397" y="33"/>
                    <a:pt x="396" y="21"/>
                  </a:cubicBezTo>
                  <a:cubicBezTo>
                    <a:pt x="396" y="10"/>
                    <a:pt x="389" y="3"/>
                    <a:pt x="378" y="1"/>
                  </a:cubicBezTo>
                  <a:cubicBezTo>
                    <a:pt x="374" y="0"/>
                    <a:pt x="369" y="0"/>
                    <a:pt x="365" y="0"/>
                  </a:cubicBezTo>
                  <a:cubicBezTo>
                    <a:pt x="298" y="0"/>
                    <a:pt x="232" y="0"/>
                    <a:pt x="165" y="0"/>
                  </a:cubicBezTo>
                  <a:cubicBezTo>
                    <a:pt x="156" y="0"/>
                    <a:pt x="146" y="1"/>
                    <a:pt x="137" y="3"/>
                  </a:cubicBezTo>
                  <a:cubicBezTo>
                    <a:pt x="99" y="13"/>
                    <a:pt x="75" y="45"/>
                    <a:pt x="75" y="88"/>
                  </a:cubicBezTo>
                  <a:cubicBezTo>
                    <a:pt x="75" y="340"/>
                    <a:pt x="75" y="591"/>
                    <a:pt x="75" y="843"/>
                  </a:cubicBezTo>
                  <a:cubicBezTo>
                    <a:pt x="75" y="849"/>
                    <a:pt x="75" y="855"/>
                    <a:pt x="75" y="862"/>
                  </a:cubicBezTo>
                  <a:cubicBezTo>
                    <a:pt x="67" y="862"/>
                    <a:pt x="62" y="862"/>
                    <a:pt x="57" y="862"/>
                  </a:cubicBezTo>
                  <a:cubicBezTo>
                    <a:pt x="22" y="862"/>
                    <a:pt x="1" y="884"/>
                    <a:pt x="0" y="918"/>
                  </a:cubicBezTo>
                  <a:cubicBezTo>
                    <a:pt x="0" y="932"/>
                    <a:pt x="0" y="946"/>
                    <a:pt x="0" y="960"/>
                  </a:cubicBezTo>
                  <a:cubicBezTo>
                    <a:pt x="0" y="999"/>
                    <a:pt x="21" y="1020"/>
                    <a:pt x="59" y="1020"/>
                  </a:cubicBezTo>
                  <a:cubicBezTo>
                    <a:pt x="92" y="1020"/>
                    <a:pt x="125" y="1020"/>
                    <a:pt x="158" y="1020"/>
                  </a:cubicBezTo>
                  <a:cubicBezTo>
                    <a:pt x="170" y="1020"/>
                    <a:pt x="181" y="1021"/>
                    <a:pt x="193" y="1019"/>
                  </a:cubicBezTo>
                  <a:cubicBezTo>
                    <a:pt x="206" y="1018"/>
                    <a:pt x="214" y="1008"/>
                    <a:pt x="213" y="996"/>
                  </a:cubicBezTo>
                  <a:cubicBezTo>
                    <a:pt x="212" y="983"/>
                    <a:pt x="204" y="976"/>
                    <a:pt x="192" y="9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6" name="Freeform 33">
              <a:extLst>
                <a:ext uri="{FF2B5EF4-FFF2-40B4-BE49-F238E27FC236}">
                  <a16:creationId xmlns:a16="http://schemas.microsoft.com/office/drawing/2014/main" id="{9BA1B41F-32D0-9FE2-600C-CB4D4C25862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573088" y="1693863"/>
              <a:ext cx="100013" cy="100013"/>
            </a:xfrm>
            <a:custGeom>
              <a:avLst/>
              <a:gdLst>
                <a:gd name="T0" fmla="*/ 336 w 337"/>
                <a:gd name="T1" fmla="*/ 168 h 338"/>
                <a:gd name="T2" fmla="*/ 167 w 337"/>
                <a:gd name="T3" fmla="*/ 1 h 338"/>
                <a:gd name="T4" fmla="*/ 0 w 337"/>
                <a:gd name="T5" fmla="*/ 169 h 338"/>
                <a:gd name="T6" fmla="*/ 169 w 337"/>
                <a:gd name="T7" fmla="*/ 337 h 338"/>
                <a:gd name="T8" fmla="*/ 336 w 337"/>
                <a:gd name="T9" fmla="*/ 168 h 338"/>
                <a:gd name="T10" fmla="*/ 168 w 337"/>
                <a:gd name="T11" fmla="*/ 292 h 338"/>
                <a:gd name="T12" fmla="*/ 45 w 337"/>
                <a:gd name="T13" fmla="*/ 168 h 338"/>
                <a:gd name="T14" fmla="*/ 169 w 337"/>
                <a:gd name="T15" fmla="*/ 46 h 338"/>
                <a:gd name="T16" fmla="*/ 291 w 337"/>
                <a:gd name="T17" fmla="*/ 170 h 338"/>
                <a:gd name="T18" fmla="*/ 168 w 337"/>
                <a:gd name="T19" fmla="*/ 292 h 3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37" h="338">
                  <a:moveTo>
                    <a:pt x="336" y="168"/>
                  </a:moveTo>
                  <a:cubicBezTo>
                    <a:pt x="336" y="75"/>
                    <a:pt x="260" y="0"/>
                    <a:pt x="167" y="1"/>
                  </a:cubicBezTo>
                  <a:cubicBezTo>
                    <a:pt x="75" y="2"/>
                    <a:pt x="0" y="77"/>
                    <a:pt x="0" y="169"/>
                  </a:cubicBezTo>
                  <a:cubicBezTo>
                    <a:pt x="0" y="262"/>
                    <a:pt x="76" y="338"/>
                    <a:pt x="169" y="337"/>
                  </a:cubicBezTo>
                  <a:cubicBezTo>
                    <a:pt x="262" y="337"/>
                    <a:pt x="337" y="261"/>
                    <a:pt x="336" y="168"/>
                  </a:cubicBezTo>
                  <a:close/>
                  <a:moveTo>
                    <a:pt x="168" y="292"/>
                  </a:moveTo>
                  <a:cubicBezTo>
                    <a:pt x="100" y="292"/>
                    <a:pt x="45" y="236"/>
                    <a:pt x="45" y="168"/>
                  </a:cubicBezTo>
                  <a:cubicBezTo>
                    <a:pt x="46" y="101"/>
                    <a:pt x="101" y="46"/>
                    <a:pt x="169" y="46"/>
                  </a:cubicBezTo>
                  <a:cubicBezTo>
                    <a:pt x="237" y="46"/>
                    <a:pt x="292" y="102"/>
                    <a:pt x="291" y="170"/>
                  </a:cubicBezTo>
                  <a:cubicBezTo>
                    <a:pt x="291" y="238"/>
                    <a:pt x="236" y="292"/>
                    <a:pt x="168" y="292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7" name="Freeform 34">
              <a:extLst>
                <a:ext uri="{FF2B5EF4-FFF2-40B4-BE49-F238E27FC236}">
                  <a16:creationId xmlns:a16="http://schemas.microsoft.com/office/drawing/2014/main" id="{5304D5FB-0A9B-55FF-61DD-94CFBA2636B4}"/>
                </a:ext>
              </a:extLst>
            </p:cNvPr>
            <p:cNvSpPr>
              <a:spLocks/>
            </p:cNvSpPr>
            <p:nvPr/>
          </p:nvSpPr>
          <p:spPr bwMode="auto">
            <a:xfrm>
              <a:off x="-460375" y="1714500"/>
              <a:ext cx="146050" cy="90488"/>
            </a:xfrm>
            <a:custGeom>
              <a:avLst/>
              <a:gdLst>
                <a:gd name="T0" fmla="*/ 2 w 489"/>
                <a:gd name="T1" fmla="*/ 273 h 307"/>
                <a:gd name="T2" fmla="*/ 28 w 489"/>
                <a:gd name="T3" fmla="*/ 299 h 307"/>
                <a:gd name="T4" fmla="*/ 116 w 489"/>
                <a:gd name="T5" fmla="*/ 307 h 307"/>
                <a:gd name="T6" fmla="*/ 306 w 489"/>
                <a:gd name="T7" fmla="*/ 272 h 307"/>
                <a:gd name="T8" fmla="*/ 487 w 489"/>
                <a:gd name="T9" fmla="*/ 28 h 307"/>
                <a:gd name="T10" fmla="*/ 467 w 489"/>
                <a:gd name="T11" fmla="*/ 1 h 307"/>
                <a:gd name="T12" fmla="*/ 442 w 489"/>
                <a:gd name="T13" fmla="*/ 27 h 307"/>
                <a:gd name="T14" fmla="*/ 242 w 489"/>
                <a:gd name="T15" fmla="*/ 246 h 307"/>
                <a:gd name="T16" fmla="*/ 35 w 489"/>
                <a:gd name="T17" fmla="*/ 255 h 307"/>
                <a:gd name="T18" fmla="*/ 2 w 489"/>
                <a:gd name="T19" fmla="*/ 273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89" h="307">
                  <a:moveTo>
                    <a:pt x="2" y="273"/>
                  </a:moveTo>
                  <a:cubicBezTo>
                    <a:pt x="0" y="287"/>
                    <a:pt x="9" y="297"/>
                    <a:pt x="28" y="299"/>
                  </a:cubicBezTo>
                  <a:cubicBezTo>
                    <a:pt x="57" y="302"/>
                    <a:pt x="86" y="305"/>
                    <a:pt x="116" y="307"/>
                  </a:cubicBezTo>
                  <a:cubicBezTo>
                    <a:pt x="190" y="305"/>
                    <a:pt x="251" y="295"/>
                    <a:pt x="306" y="272"/>
                  </a:cubicBezTo>
                  <a:cubicBezTo>
                    <a:pt x="414" y="226"/>
                    <a:pt x="472" y="143"/>
                    <a:pt x="487" y="28"/>
                  </a:cubicBezTo>
                  <a:cubicBezTo>
                    <a:pt x="489" y="13"/>
                    <a:pt x="481" y="2"/>
                    <a:pt x="467" y="1"/>
                  </a:cubicBezTo>
                  <a:cubicBezTo>
                    <a:pt x="453" y="0"/>
                    <a:pt x="445" y="8"/>
                    <a:pt x="442" y="27"/>
                  </a:cubicBezTo>
                  <a:cubicBezTo>
                    <a:pt x="425" y="145"/>
                    <a:pt x="356" y="216"/>
                    <a:pt x="242" y="246"/>
                  </a:cubicBezTo>
                  <a:cubicBezTo>
                    <a:pt x="174" y="263"/>
                    <a:pt x="104" y="264"/>
                    <a:pt x="35" y="255"/>
                  </a:cubicBezTo>
                  <a:cubicBezTo>
                    <a:pt x="15" y="252"/>
                    <a:pt x="4" y="259"/>
                    <a:pt x="2" y="27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8" name="Freeform 35">
              <a:extLst>
                <a:ext uri="{FF2B5EF4-FFF2-40B4-BE49-F238E27FC236}">
                  <a16:creationId xmlns:a16="http://schemas.microsoft.com/office/drawing/2014/main" id="{C36C545F-0EA2-0034-F898-F3074D512B0B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-444500" y="1817688"/>
              <a:ext cx="55563" cy="55563"/>
            </a:xfrm>
            <a:custGeom>
              <a:avLst/>
              <a:gdLst>
                <a:gd name="T0" fmla="*/ 1 w 191"/>
                <a:gd name="T1" fmla="*/ 96 h 191"/>
                <a:gd name="T2" fmla="*/ 96 w 191"/>
                <a:gd name="T3" fmla="*/ 191 h 191"/>
                <a:gd name="T4" fmla="*/ 191 w 191"/>
                <a:gd name="T5" fmla="*/ 96 h 191"/>
                <a:gd name="T6" fmla="*/ 96 w 191"/>
                <a:gd name="T7" fmla="*/ 0 h 191"/>
                <a:gd name="T8" fmla="*/ 1 w 191"/>
                <a:gd name="T9" fmla="*/ 96 h 191"/>
                <a:gd name="T10" fmla="*/ 146 w 191"/>
                <a:gd name="T11" fmla="*/ 95 h 191"/>
                <a:gd name="T12" fmla="*/ 96 w 191"/>
                <a:gd name="T13" fmla="*/ 146 h 191"/>
                <a:gd name="T14" fmla="*/ 46 w 191"/>
                <a:gd name="T15" fmla="*/ 96 h 191"/>
                <a:gd name="T16" fmla="*/ 95 w 191"/>
                <a:gd name="T17" fmla="*/ 45 h 191"/>
                <a:gd name="T18" fmla="*/ 146 w 191"/>
                <a:gd name="T19" fmla="*/ 95 h 1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1" h="191">
                  <a:moveTo>
                    <a:pt x="1" y="96"/>
                  </a:moveTo>
                  <a:cubicBezTo>
                    <a:pt x="1" y="149"/>
                    <a:pt x="43" y="191"/>
                    <a:pt x="96" y="191"/>
                  </a:cubicBezTo>
                  <a:cubicBezTo>
                    <a:pt x="148" y="191"/>
                    <a:pt x="191" y="148"/>
                    <a:pt x="191" y="96"/>
                  </a:cubicBezTo>
                  <a:cubicBezTo>
                    <a:pt x="191" y="43"/>
                    <a:pt x="149" y="0"/>
                    <a:pt x="96" y="0"/>
                  </a:cubicBezTo>
                  <a:cubicBezTo>
                    <a:pt x="43" y="0"/>
                    <a:pt x="0" y="43"/>
                    <a:pt x="1" y="96"/>
                  </a:cubicBezTo>
                  <a:close/>
                  <a:moveTo>
                    <a:pt x="146" y="95"/>
                  </a:moveTo>
                  <a:cubicBezTo>
                    <a:pt x="146" y="123"/>
                    <a:pt x="124" y="146"/>
                    <a:pt x="96" y="146"/>
                  </a:cubicBezTo>
                  <a:cubicBezTo>
                    <a:pt x="69" y="147"/>
                    <a:pt x="46" y="124"/>
                    <a:pt x="46" y="96"/>
                  </a:cubicBezTo>
                  <a:cubicBezTo>
                    <a:pt x="45" y="68"/>
                    <a:pt x="67" y="45"/>
                    <a:pt x="95" y="45"/>
                  </a:cubicBezTo>
                  <a:cubicBezTo>
                    <a:pt x="123" y="45"/>
                    <a:pt x="146" y="67"/>
                    <a:pt x="146" y="9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9" name="Freeform 36">
              <a:extLst>
                <a:ext uri="{FF2B5EF4-FFF2-40B4-BE49-F238E27FC236}">
                  <a16:creationId xmlns:a16="http://schemas.microsoft.com/office/drawing/2014/main" id="{FFCB6655-3954-A7FC-E74A-EE17C9AFE59D}"/>
                </a:ext>
              </a:extLst>
            </p:cNvPr>
            <p:cNvSpPr>
              <a:spLocks/>
            </p:cNvSpPr>
            <p:nvPr/>
          </p:nvSpPr>
          <p:spPr bwMode="auto">
            <a:xfrm>
              <a:off x="-546100" y="1822450"/>
              <a:ext cx="46038" cy="46038"/>
            </a:xfrm>
            <a:custGeom>
              <a:avLst/>
              <a:gdLst>
                <a:gd name="T0" fmla="*/ 10 w 154"/>
                <a:gd name="T1" fmla="*/ 143 h 153"/>
                <a:gd name="T2" fmla="*/ 44 w 154"/>
                <a:gd name="T3" fmla="*/ 140 h 153"/>
                <a:gd name="T4" fmla="*/ 76 w 154"/>
                <a:gd name="T5" fmla="*/ 106 h 153"/>
                <a:gd name="T6" fmla="*/ 107 w 154"/>
                <a:gd name="T7" fmla="*/ 139 h 153"/>
                <a:gd name="T8" fmla="*/ 143 w 154"/>
                <a:gd name="T9" fmla="*/ 143 h 153"/>
                <a:gd name="T10" fmla="*/ 139 w 154"/>
                <a:gd name="T11" fmla="*/ 107 h 153"/>
                <a:gd name="T12" fmla="*/ 105 w 154"/>
                <a:gd name="T13" fmla="*/ 78 h 153"/>
                <a:gd name="T14" fmla="*/ 134 w 154"/>
                <a:gd name="T15" fmla="*/ 51 h 153"/>
                <a:gd name="T16" fmla="*/ 142 w 154"/>
                <a:gd name="T17" fmla="*/ 10 h 153"/>
                <a:gd name="T18" fmla="*/ 103 w 154"/>
                <a:gd name="T19" fmla="*/ 19 h 153"/>
                <a:gd name="T20" fmla="*/ 76 w 154"/>
                <a:gd name="T21" fmla="*/ 47 h 153"/>
                <a:gd name="T22" fmla="*/ 45 w 154"/>
                <a:gd name="T23" fmla="*/ 14 h 153"/>
                <a:gd name="T24" fmla="*/ 10 w 154"/>
                <a:gd name="T25" fmla="*/ 11 h 153"/>
                <a:gd name="T26" fmla="*/ 13 w 154"/>
                <a:gd name="T27" fmla="*/ 45 h 153"/>
                <a:gd name="T28" fmla="*/ 46 w 154"/>
                <a:gd name="T29" fmla="*/ 77 h 153"/>
                <a:gd name="T30" fmla="*/ 13 w 154"/>
                <a:gd name="T31" fmla="*/ 108 h 153"/>
                <a:gd name="T32" fmla="*/ 10 w 154"/>
                <a:gd name="T33" fmla="*/ 143 h 1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4" h="153">
                  <a:moveTo>
                    <a:pt x="10" y="143"/>
                  </a:moveTo>
                  <a:cubicBezTo>
                    <a:pt x="19" y="152"/>
                    <a:pt x="33" y="152"/>
                    <a:pt x="44" y="140"/>
                  </a:cubicBezTo>
                  <a:cubicBezTo>
                    <a:pt x="55" y="130"/>
                    <a:pt x="64" y="119"/>
                    <a:pt x="76" y="106"/>
                  </a:cubicBezTo>
                  <a:cubicBezTo>
                    <a:pt x="88" y="119"/>
                    <a:pt x="97" y="129"/>
                    <a:pt x="107" y="139"/>
                  </a:cubicBezTo>
                  <a:cubicBezTo>
                    <a:pt x="119" y="151"/>
                    <a:pt x="133" y="153"/>
                    <a:pt x="143" y="143"/>
                  </a:cubicBezTo>
                  <a:cubicBezTo>
                    <a:pt x="153" y="133"/>
                    <a:pt x="152" y="120"/>
                    <a:pt x="139" y="107"/>
                  </a:cubicBezTo>
                  <a:cubicBezTo>
                    <a:pt x="129" y="97"/>
                    <a:pt x="117" y="89"/>
                    <a:pt x="105" y="78"/>
                  </a:cubicBezTo>
                  <a:cubicBezTo>
                    <a:pt x="117" y="67"/>
                    <a:pt x="126" y="59"/>
                    <a:pt x="134" y="51"/>
                  </a:cubicBezTo>
                  <a:cubicBezTo>
                    <a:pt x="152" y="33"/>
                    <a:pt x="154" y="21"/>
                    <a:pt x="142" y="10"/>
                  </a:cubicBezTo>
                  <a:cubicBezTo>
                    <a:pt x="131" y="0"/>
                    <a:pt x="119" y="2"/>
                    <a:pt x="103" y="19"/>
                  </a:cubicBezTo>
                  <a:cubicBezTo>
                    <a:pt x="94" y="27"/>
                    <a:pt x="86" y="36"/>
                    <a:pt x="76" y="47"/>
                  </a:cubicBezTo>
                  <a:cubicBezTo>
                    <a:pt x="65" y="35"/>
                    <a:pt x="55" y="24"/>
                    <a:pt x="45" y="14"/>
                  </a:cubicBezTo>
                  <a:cubicBezTo>
                    <a:pt x="33" y="1"/>
                    <a:pt x="19" y="1"/>
                    <a:pt x="10" y="11"/>
                  </a:cubicBezTo>
                  <a:cubicBezTo>
                    <a:pt x="0" y="21"/>
                    <a:pt x="1" y="33"/>
                    <a:pt x="13" y="45"/>
                  </a:cubicBezTo>
                  <a:cubicBezTo>
                    <a:pt x="23" y="55"/>
                    <a:pt x="34" y="65"/>
                    <a:pt x="46" y="77"/>
                  </a:cubicBezTo>
                  <a:cubicBezTo>
                    <a:pt x="34" y="89"/>
                    <a:pt x="23" y="98"/>
                    <a:pt x="13" y="108"/>
                  </a:cubicBezTo>
                  <a:cubicBezTo>
                    <a:pt x="1" y="120"/>
                    <a:pt x="0" y="133"/>
                    <a:pt x="10" y="14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0" name="Freeform 37">
              <a:extLst>
                <a:ext uri="{FF2B5EF4-FFF2-40B4-BE49-F238E27FC236}">
                  <a16:creationId xmlns:a16="http://schemas.microsoft.com/office/drawing/2014/main" id="{8A049267-AD1A-5E97-D13B-839D3CB3C563}"/>
                </a:ext>
              </a:extLst>
            </p:cNvPr>
            <p:cNvSpPr>
              <a:spLocks/>
            </p:cNvSpPr>
            <p:nvPr/>
          </p:nvSpPr>
          <p:spPr bwMode="auto">
            <a:xfrm>
              <a:off x="-341313" y="1822450"/>
              <a:ext cx="46038" cy="46038"/>
            </a:xfrm>
            <a:custGeom>
              <a:avLst/>
              <a:gdLst>
                <a:gd name="T0" fmla="*/ 110 w 152"/>
                <a:gd name="T1" fmla="*/ 74 h 151"/>
                <a:gd name="T2" fmla="*/ 140 w 152"/>
                <a:gd name="T3" fmla="*/ 44 h 151"/>
                <a:gd name="T4" fmla="*/ 142 w 152"/>
                <a:gd name="T5" fmla="*/ 10 h 151"/>
                <a:gd name="T6" fmla="*/ 108 w 152"/>
                <a:gd name="T7" fmla="*/ 12 h 151"/>
                <a:gd name="T8" fmla="*/ 77 w 152"/>
                <a:gd name="T9" fmla="*/ 46 h 151"/>
                <a:gd name="T10" fmla="*/ 43 w 152"/>
                <a:gd name="T11" fmla="*/ 11 h 151"/>
                <a:gd name="T12" fmla="*/ 10 w 152"/>
                <a:gd name="T13" fmla="*/ 9 h 151"/>
                <a:gd name="T14" fmla="*/ 11 w 152"/>
                <a:gd name="T15" fmla="*/ 43 h 151"/>
                <a:gd name="T16" fmla="*/ 46 w 152"/>
                <a:gd name="T17" fmla="*/ 75 h 151"/>
                <a:gd name="T18" fmla="*/ 12 w 152"/>
                <a:gd name="T19" fmla="*/ 108 h 151"/>
                <a:gd name="T20" fmla="*/ 10 w 152"/>
                <a:gd name="T21" fmla="*/ 142 h 151"/>
                <a:gd name="T22" fmla="*/ 43 w 152"/>
                <a:gd name="T23" fmla="*/ 140 h 151"/>
                <a:gd name="T24" fmla="*/ 73 w 152"/>
                <a:gd name="T25" fmla="*/ 108 h 151"/>
                <a:gd name="T26" fmla="*/ 78 w 152"/>
                <a:gd name="T27" fmla="*/ 110 h 151"/>
                <a:gd name="T28" fmla="*/ 107 w 152"/>
                <a:gd name="T29" fmla="*/ 139 h 151"/>
                <a:gd name="T30" fmla="*/ 142 w 152"/>
                <a:gd name="T31" fmla="*/ 142 h 151"/>
                <a:gd name="T32" fmla="*/ 139 w 152"/>
                <a:gd name="T33" fmla="*/ 107 h 151"/>
                <a:gd name="T34" fmla="*/ 107 w 152"/>
                <a:gd name="T35" fmla="*/ 78 h 151"/>
                <a:gd name="T36" fmla="*/ 110 w 152"/>
                <a:gd name="T37" fmla="*/ 75 h 151"/>
                <a:gd name="T38" fmla="*/ 110 w 152"/>
                <a:gd name="T39" fmla="*/ 74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152" h="151">
                  <a:moveTo>
                    <a:pt x="110" y="74"/>
                  </a:moveTo>
                  <a:cubicBezTo>
                    <a:pt x="120" y="64"/>
                    <a:pt x="130" y="54"/>
                    <a:pt x="140" y="44"/>
                  </a:cubicBezTo>
                  <a:cubicBezTo>
                    <a:pt x="151" y="32"/>
                    <a:pt x="152" y="19"/>
                    <a:pt x="142" y="10"/>
                  </a:cubicBezTo>
                  <a:cubicBezTo>
                    <a:pt x="133" y="0"/>
                    <a:pt x="119" y="1"/>
                    <a:pt x="108" y="12"/>
                  </a:cubicBezTo>
                  <a:cubicBezTo>
                    <a:pt x="97" y="22"/>
                    <a:pt x="88" y="34"/>
                    <a:pt x="77" y="46"/>
                  </a:cubicBezTo>
                  <a:cubicBezTo>
                    <a:pt x="64" y="32"/>
                    <a:pt x="54" y="21"/>
                    <a:pt x="43" y="11"/>
                  </a:cubicBezTo>
                  <a:cubicBezTo>
                    <a:pt x="32" y="0"/>
                    <a:pt x="19" y="0"/>
                    <a:pt x="10" y="9"/>
                  </a:cubicBezTo>
                  <a:cubicBezTo>
                    <a:pt x="0" y="19"/>
                    <a:pt x="0" y="31"/>
                    <a:pt x="11" y="43"/>
                  </a:cubicBezTo>
                  <a:cubicBezTo>
                    <a:pt x="22" y="53"/>
                    <a:pt x="33" y="63"/>
                    <a:pt x="46" y="75"/>
                  </a:cubicBezTo>
                  <a:cubicBezTo>
                    <a:pt x="33" y="87"/>
                    <a:pt x="22" y="97"/>
                    <a:pt x="12" y="108"/>
                  </a:cubicBezTo>
                  <a:cubicBezTo>
                    <a:pt x="0" y="120"/>
                    <a:pt x="0" y="132"/>
                    <a:pt x="10" y="142"/>
                  </a:cubicBezTo>
                  <a:cubicBezTo>
                    <a:pt x="19" y="151"/>
                    <a:pt x="32" y="151"/>
                    <a:pt x="43" y="140"/>
                  </a:cubicBezTo>
                  <a:cubicBezTo>
                    <a:pt x="54" y="129"/>
                    <a:pt x="64" y="118"/>
                    <a:pt x="73" y="108"/>
                  </a:cubicBezTo>
                  <a:cubicBezTo>
                    <a:pt x="77" y="110"/>
                    <a:pt x="78" y="110"/>
                    <a:pt x="78" y="110"/>
                  </a:cubicBezTo>
                  <a:cubicBezTo>
                    <a:pt x="88" y="120"/>
                    <a:pt x="98" y="129"/>
                    <a:pt x="107" y="139"/>
                  </a:cubicBezTo>
                  <a:cubicBezTo>
                    <a:pt x="119" y="150"/>
                    <a:pt x="132" y="151"/>
                    <a:pt x="142" y="142"/>
                  </a:cubicBezTo>
                  <a:cubicBezTo>
                    <a:pt x="152" y="132"/>
                    <a:pt x="152" y="119"/>
                    <a:pt x="139" y="107"/>
                  </a:cubicBezTo>
                  <a:cubicBezTo>
                    <a:pt x="129" y="97"/>
                    <a:pt x="118" y="88"/>
                    <a:pt x="107" y="78"/>
                  </a:cubicBezTo>
                  <a:cubicBezTo>
                    <a:pt x="108" y="77"/>
                    <a:pt x="109" y="76"/>
                    <a:pt x="110" y="75"/>
                  </a:cubicBezTo>
                  <a:cubicBezTo>
                    <a:pt x="110" y="75"/>
                    <a:pt x="110" y="74"/>
                    <a:pt x="110" y="7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1" name="Freeform 38">
              <a:extLst>
                <a:ext uri="{FF2B5EF4-FFF2-40B4-BE49-F238E27FC236}">
                  <a16:creationId xmlns:a16="http://schemas.microsoft.com/office/drawing/2014/main" id="{381AB330-01B5-BAD5-A3FF-03ADD81FA9F7}"/>
                </a:ext>
              </a:extLst>
            </p:cNvPr>
            <p:cNvSpPr>
              <a:spLocks/>
            </p:cNvSpPr>
            <p:nvPr/>
          </p:nvSpPr>
          <p:spPr bwMode="auto">
            <a:xfrm>
              <a:off x="-439738" y="1722438"/>
              <a:ext cx="46038" cy="46038"/>
            </a:xfrm>
            <a:custGeom>
              <a:avLst/>
              <a:gdLst>
                <a:gd name="T0" fmla="*/ 140 w 152"/>
                <a:gd name="T1" fmla="*/ 44 h 152"/>
                <a:gd name="T2" fmla="*/ 141 w 152"/>
                <a:gd name="T3" fmla="*/ 9 h 152"/>
                <a:gd name="T4" fmla="*/ 108 w 152"/>
                <a:gd name="T5" fmla="*/ 12 h 152"/>
                <a:gd name="T6" fmla="*/ 76 w 152"/>
                <a:gd name="T7" fmla="*/ 48 h 152"/>
                <a:gd name="T8" fmla="*/ 43 w 152"/>
                <a:gd name="T9" fmla="*/ 12 h 152"/>
                <a:gd name="T10" fmla="*/ 10 w 152"/>
                <a:gd name="T11" fmla="*/ 9 h 152"/>
                <a:gd name="T12" fmla="*/ 12 w 152"/>
                <a:gd name="T13" fmla="*/ 44 h 152"/>
                <a:gd name="T14" fmla="*/ 46 w 152"/>
                <a:gd name="T15" fmla="*/ 75 h 152"/>
                <a:gd name="T16" fmla="*/ 12 w 152"/>
                <a:gd name="T17" fmla="*/ 109 h 152"/>
                <a:gd name="T18" fmla="*/ 9 w 152"/>
                <a:gd name="T19" fmla="*/ 142 h 152"/>
                <a:gd name="T20" fmla="*/ 43 w 152"/>
                <a:gd name="T21" fmla="*/ 140 h 152"/>
                <a:gd name="T22" fmla="*/ 76 w 152"/>
                <a:gd name="T23" fmla="*/ 106 h 152"/>
                <a:gd name="T24" fmla="*/ 108 w 152"/>
                <a:gd name="T25" fmla="*/ 140 h 152"/>
                <a:gd name="T26" fmla="*/ 142 w 152"/>
                <a:gd name="T27" fmla="*/ 142 h 152"/>
                <a:gd name="T28" fmla="*/ 140 w 152"/>
                <a:gd name="T29" fmla="*/ 109 h 152"/>
                <a:gd name="T30" fmla="*/ 106 w 152"/>
                <a:gd name="T31" fmla="*/ 77 h 152"/>
                <a:gd name="T32" fmla="*/ 140 w 152"/>
                <a:gd name="T33" fmla="*/ 44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152" h="152">
                  <a:moveTo>
                    <a:pt x="140" y="44"/>
                  </a:moveTo>
                  <a:cubicBezTo>
                    <a:pt x="151" y="32"/>
                    <a:pt x="152" y="19"/>
                    <a:pt x="141" y="9"/>
                  </a:cubicBezTo>
                  <a:cubicBezTo>
                    <a:pt x="132" y="0"/>
                    <a:pt x="119" y="1"/>
                    <a:pt x="108" y="12"/>
                  </a:cubicBezTo>
                  <a:cubicBezTo>
                    <a:pt x="98" y="23"/>
                    <a:pt x="88" y="34"/>
                    <a:pt x="76" y="48"/>
                  </a:cubicBezTo>
                  <a:cubicBezTo>
                    <a:pt x="63" y="34"/>
                    <a:pt x="54" y="23"/>
                    <a:pt x="43" y="12"/>
                  </a:cubicBezTo>
                  <a:cubicBezTo>
                    <a:pt x="32" y="1"/>
                    <a:pt x="19" y="0"/>
                    <a:pt x="10" y="9"/>
                  </a:cubicBezTo>
                  <a:cubicBezTo>
                    <a:pt x="0" y="19"/>
                    <a:pt x="0" y="32"/>
                    <a:pt x="12" y="44"/>
                  </a:cubicBezTo>
                  <a:cubicBezTo>
                    <a:pt x="22" y="54"/>
                    <a:pt x="34" y="64"/>
                    <a:pt x="46" y="75"/>
                  </a:cubicBezTo>
                  <a:cubicBezTo>
                    <a:pt x="33" y="88"/>
                    <a:pt x="22" y="98"/>
                    <a:pt x="12" y="109"/>
                  </a:cubicBezTo>
                  <a:cubicBezTo>
                    <a:pt x="0" y="120"/>
                    <a:pt x="0" y="132"/>
                    <a:pt x="9" y="142"/>
                  </a:cubicBezTo>
                  <a:cubicBezTo>
                    <a:pt x="18" y="152"/>
                    <a:pt x="32" y="152"/>
                    <a:pt x="43" y="140"/>
                  </a:cubicBezTo>
                  <a:cubicBezTo>
                    <a:pt x="54" y="130"/>
                    <a:pt x="64" y="119"/>
                    <a:pt x="76" y="106"/>
                  </a:cubicBezTo>
                  <a:cubicBezTo>
                    <a:pt x="88" y="118"/>
                    <a:pt x="97" y="130"/>
                    <a:pt x="108" y="140"/>
                  </a:cubicBezTo>
                  <a:cubicBezTo>
                    <a:pt x="120" y="152"/>
                    <a:pt x="133" y="152"/>
                    <a:pt x="142" y="142"/>
                  </a:cubicBezTo>
                  <a:cubicBezTo>
                    <a:pt x="152" y="132"/>
                    <a:pt x="151" y="120"/>
                    <a:pt x="140" y="109"/>
                  </a:cubicBezTo>
                  <a:cubicBezTo>
                    <a:pt x="129" y="98"/>
                    <a:pt x="118" y="88"/>
                    <a:pt x="106" y="77"/>
                  </a:cubicBezTo>
                  <a:cubicBezTo>
                    <a:pt x="118" y="65"/>
                    <a:pt x="129" y="54"/>
                    <a:pt x="14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2" name="Freeform 39">
              <a:extLst>
                <a:ext uri="{FF2B5EF4-FFF2-40B4-BE49-F238E27FC236}">
                  <a16:creationId xmlns:a16="http://schemas.microsoft.com/office/drawing/2014/main" id="{30A48BB6-DBF0-5077-DC15-71256922E03A}"/>
                </a:ext>
              </a:extLst>
            </p:cNvPr>
            <p:cNvSpPr>
              <a:spLocks/>
            </p:cNvSpPr>
            <p:nvPr/>
          </p:nvSpPr>
          <p:spPr bwMode="auto">
            <a:xfrm>
              <a:off x="-550863" y="1724025"/>
              <a:ext cx="53975" cy="42863"/>
            </a:xfrm>
            <a:custGeom>
              <a:avLst/>
              <a:gdLst>
                <a:gd name="T0" fmla="*/ 183 w 183"/>
                <a:gd name="T1" fmla="*/ 30 h 144"/>
                <a:gd name="T2" fmla="*/ 172 w 183"/>
                <a:gd name="T3" fmla="*/ 8 h 144"/>
                <a:gd name="T4" fmla="*/ 143 w 183"/>
                <a:gd name="T5" fmla="*/ 13 h 144"/>
                <a:gd name="T6" fmla="*/ 66 w 183"/>
                <a:gd name="T7" fmla="*/ 85 h 144"/>
                <a:gd name="T8" fmla="*/ 44 w 183"/>
                <a:gd name="T9" fmla="*/ 59 h 144"/>
                <a:gd name="T10" fmla="*/ 10 w 183"/>
                <a:gd name="T11" fmla="*/ 57 h 144"/>
                <a:gd name="T12" fmla="*/ 12 w 183"/>
                <a:gd name="T13" fmla="*/ 91 h 144"/>
                <a:gd name="T14" fmla="*/ 54 w 183"/>
                <a:gd name="T15" fmla="*/ 132 h 144"/>
                <a:gd name="T16" fmla="*/ 91 w 183"/>
                <a:gd name="T17" fmla="*/ 131 h 144"/>
                <a:gd name="T18" fmla="*/ 175 w 183"/>
                <a:gd name="T19" fmla="*/ 45 h 144"/>
                <a:gd name="T20" fmla="*/ 183 w 183"/>
                <a:gd name="T21" fmla="*/ 30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83" h="144">
                  <a:moveTo>
                    <a:pt x="183" y="30"/>
                  </a:moveTo>
                  <a:cubicBezTo>
                    <a:pt x="181" y="22"/>
                    <a:pt x="178" y="12"/>
                    <a:pt x="172" y="8"/>
                  </a:cubicBezTo>
                  <a:cubicBezTo>
                    <a:pt x="162" y="0"/>
                    <a:pt x="152" y="4"/>
                    <a:pt x="143" y="13"/>
                  </a:cubicBezTo>
                  <a:cubicBezTo>
                    <a:pt x="119" y="36"/>
                    <a:pt x="94" y="58"/>
                    <a:pt x="66" y="85"/>
                  </a:cubicBezTo>
                  <a:cubicBezTo>
                    <a:pt x="60" y="78"/>
                    <a:pt x="53" y="68"/>
                    <a:pt x="44" y="59"/>
                  </a:cubicBezTo>
                  <a:cubicBezTo>
                    <a:pt x="32" y="47"/>
                    <a:pt x="19" y="47"/>
                    <a:pt x="10" y="57"/>
                  </a:cubicBezTo>
                  <a:cubicBezTo>
                    <a:pt x="0" y="66"/>
                    <a:pt x="1" y="79"/>
                    <a:pt x="12" y="91"/>
                  </a:cubicBezTo>
                  <a:cubicBezTo>
                    <a:pt x="26" y="105"/>
                    <a:pt x="40" y="118"/>
                    <a:pt x="54" y="132"/>
                  </a:cubicBezTo>
                  <a:cubicBezTo>
                    <a:pt x="67" y="144"/>
                    <a:pt x="78" y="144"/>
                    <a:pt x="91" y="131"/>
                  </a:cubicBezTo>
                  <a:cubicBezTo>
                    <a:pt x="119" y="102"/>
                    <a:pt x="147" y="74"/>
                    <a:pt x="175" y="45"/>
                  </a:cubicBezTo>
                  <a:cubicBezTo>
                    <a:pt x="178" y="41"/>
                    <a:pt x="183" y="34"/>
                    <a:pt x="183" y="3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63" name="Freeform 72">
            <a:extLst>
              <a:ext uri="{FF2B5EF4-FFF2-40B4-BE49-F238E27FC236}">
                <a16:creationId xmlns:a16="http://schemas.microsoft.com/office/drawing/2014/main" id="{C4C4F5C9-1A1E-FE38-C99B-D58DA3B63DC4}"/>
              </a:ext>
            </a:extLst>
          </p:cNvPr>
          <p:cNvSpPr>
            <a:spLocks noEditPoints="1"/>
          </p:cNvSpPr>
          <p:nvPr/>
        </p:nvSpPr>
        <p:spPr bwMode="auto">
          <a:xfrm>
            <a:off x="9910080" y="5619308"/>
            <a:ext cx="457200" cy="457200"/>
          </a:xfrm>
          <a:custGeom>
            <a:avLst/>
            <a:gdLst>
              <a:gd name="T0" fmla="*/ 178 w 1536"/>
              <a:gd name="T1" fmla="*/ 631 h 1536"/>
              <a:gd name="T2" fmla="*/ 203 w 1536"/>
              <a:gd name="T3" fmla="*/ 247 h 1536"/>
              <a:gd name="T4" fmla="*/ 472 w 1536"/>
              <a:gd name="T5" fmla="*/ 252 h 1536"/>
              <a:gd name="T6" fmla="*/ 427 w 1536"/>
              <a:gd name="T7" fmla="*/ 297 h 1536"/>
              <a:gd name="T8" fmla="*/ 230 w 1536"/>
              <a:gd name="T9" fmla="*/ 359 h 1536"/>
              <a:gd name="T10" fmla="*/ 191 w 1536"/>
              <a:gd name="T11" fmla="*/ 677 h 1536"/>
              <a:gd name="T12" fmla="*/ 98 w 1536"/>
              <a:gd name="T13" fmla="*/ 859 h 1536"/>
              <a:gd name="T14" fmla="*/ 294 w 1536"/>
              <a:gd name="T15" fmla="*/ 1113 h 1536"/>
              <a:gd name="T16" fmla="*/ 362 w 1536"/>
              <a:gd name="T17" fmla="*/ 1303 h 1536"/>
              <a:gd name="T18" fmla="*/ 676 w 1536"/>
              <a:gd name="T19" fmla="*/ 1345 h 1536"/>
              <a:gd name="T20" fmla="*/ 859 w 1536"/>
              <a:gd name="T21" fmla="*/ 1437 h 1536"/>
              <a:gd name="T22" fmla="*/ 1112 w 1536"/>
              <a:gd name="T23" fmla="*/ 1242 h 1536"/>
              <a:gd name="T24" fmla="*/ 1270 w 1536"/>
              <a:gd name="T25" fmla="*/ 1205 h 1536"/>
              <a:gd name="T26" fmla="*/ 414 w 1536"/>
              <a:gd name="T27" fmla="*/ 1069 h 1536"/>
              <a:gd name="T28" fmla="*/ 1271 w 1536"/>
              <a:gd name="T29" fmla="*/ 318 h 1536"/>
              <a:gd name="T30" fmla="*/ 1113 w 1536"/>
              <a:gd name="T31" fmla="*/ 293 h 1536"/>
              <a:gd name="T32" fmla="*/ 859 w 1536"/>
              <a:gd name="T33" fmla="*/ 103 h 1536"/>
              <a:gd name="T34" fmla="*/ 676 w 1536"/>
              <a:gd name="T35" fmla="*/ 189 h 1536"/>
              <a:gd name="T36" fmla="*/ 574 w 1536"/>
              <a:gd name="T37" fmla="*/ 205 h 1536"/>
              <a:gd name="T38" fmla="*/ 708 w 1536"/>
              <a:gd name="T39" fmla="*/ 3 h 1536"/>
              <a:gd name="T40" fmla="*/ 904 w 1536"/>
              <a:gd name="T41" fmla="*/ 104 h 1536"/>
              <a:gd name="T42" fmla="*/ 1082 w 1536"/>
              <a:gd name="T43" fmla="*/ 261 h 1536"/>
              <a:gd name="T44" fmla="*/ 1343 w 1536"/>
              <a:gd name="T45" fmla="*/ 252 h 1536"/>
              <a:gd name="T46" fmla="*/ 1440 w 1536"/>
              <a:gd name="T47" fmla="*/ 632 h 1536"/>
              <a:gd name="T48" fmla="*/ 1418 w 1536"/>
              <a:gd name="T49" fmla="*/ 905 h 1536"/>
              <a:gd name="T50" fmla="*/ 1405 w 1536"/>
              <a:gd name="T51" fmla="*/ 1064 h 1536"/>
              <a:gd name="T52" fmla="*/ 1360 w 1536"/>
              <a:gd name="T53" fmla="*/ 335 h 1536"/>
              <a:gd name="T54" fmla="*/ 1315 w 1536"/>
              <a:gd name="T55" fmla="*/ 334 h 1536"/>
              <a:gd name="T56" fmla="*/ 1360 w 1536"/>
              <a:gd name="T57" fmla="*/ 1212 h 1536"/>
              <a:gd name="T58" fmla="*/ 1404 w 1536"/>
              <a:gd name="T59" fmla="*/ 1223 h 1536"/>
              <a:gd name="T60" fmla="*/ 1140 w 1536"/>
              <a:gd name="T61" fmla="*/ 1333 h 1536"/>
              <a:gd name="T62" fmla="*/ 904 w 1536"/>
              <a:gd name="T63" fmla="*/ 1444 h 1536"/>
              <a:gd name="T64" fmla="*/ 632 w 1536"/>
              <a:gd name="T65" fmla="*/ 1362 h 1536"/>
              <a:gd name="T66" fmla="*/ 394 w 1536"/>
              <a:gd name="T67" fmla="*/ 1335 h 1536"/>
              <a:gd name="T68" fmla="*/ 262 w 1536"/>
              <a:gd name="T69" fmla="*/ 1082 h 1536"/>
              <a:gd name="T70" fmla="*/ 7 w 1536"/>
              <a:gd name="T71" fmla="*/ 844 h 1536"/>
              <a:gd name="T72" fmla="*/ 1131 w 1536"/>
              <a:gd name="T73" fmla="*/ 512 h 1536"/>
              <a:gd name="T74" fmla="*/ 848 w 1536"/>
              <a:gd name="T75" fmla="*/ 895 h 1536"/>
              <a:gd name="T76" fmla="*/ 1081 w 1536"/>
              <a:gd name="T77" fmla="*/ 490 h 1536"/>
              <a:gd name="T78" fmla="*/ 549 w 1536"/>
              <a:gd name="T79" fmla="*/ 967 h 1536"/>
              <a:gd name="T80" fmla="*/ 747 w 1536"/>
              <a:gd name="T81" fmla="*/ 562 h 1536"/>
              <a:gd name="T82" fmla="*/ 784 w 1536"/>
              <a:gd name="T83" fmla="*/ 634 h 1536"/>
              <a:gd name="T84" fmla="*/ 629 w 1536"/>
              <a:gd name="T85" fmla="*/ 927 h 1536"/>
              <a:gd name="T86" fmla="*/ 774 w 1536"/>
              <a:gd name="T87" fmla="*/ 1188 h 1536"/>
              <a:gd name="T88" fmla="*/ 774 w 1536"/>
              <a:gd name="T89" fmla="*/ 1067 h 1536"/>
              <a:gd name="T90" fmla="*/ 594 w 1536"/>
              <a:gd name="T91" fmla="*/ 1142 h 1536"/>
              <a:gd name="T92" fmla="*/ 728 w 1536"/>
              <a:gd name="T93" fmla="*/ 982 h 1536"/>
              <a:gd name="T94" fmla="*/ 1436 w 1536"/>
              <a:gd name="T95" fmla="*/ 860 h 1536"/>
              <a:gd name="T96" fmla="*/ 1406 w 1536"/>
              <a:gd name="T97" fmla="*/ 860 h 1536"/>
              <a:gd name="T98" fmla="*/ 785 w 1536"/>
              <a:gd name="T99" fmla="*/ 1023 h 153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536" h="1536">
                <a:moveTo>
                  <a:pt x="0" y="711"/>
                </a:moveTo>
                <a:cubicBezTo>
                  <a:pt x="3" y="704"/>
                  <a:pt x="5" y="697"/>
                  <a:pt x="8" y="691"/>
                </a:cubicBezTo>
                <a:cubicBezTo>
                  <a:pt x="25" y="654"/>
                  <a:pt x="54" y="633"/>
                  <a:pt x="95" y="632"/>
                </a:cubicBezTo>
                <a:cubicBezTo>
                  <a:pt x="123" y="631"/>
                  <a:pt x="150" y="632"/>
                  <a:pt x="178" y="631"/>
                </a:cubicBezTo>
                <a:cubicBezTo>
                  <a:pt x="182" y="631"/>
                  <a:pt x="189" y="627"/>
                  <a:pt x="190" y="623"/>
                </a:cubicBezTo>
                <a:cubicBezTo>
                  <a:pt x="205" y="564"/>
                  <a:pt x="229" y="508"/>
                  <a:pt x="262" y="455"/>
                </a:cubicBezTo>
                <a:cubicBezTo>
                  <a:pt x="242" y="435"/>
                  <a:pt x="222" y="416"/>
                  <a:pt x="203" y="396"/>
                </a:cubicBezTo>
                <a:cubicBezTo>
                  <a:pt x="157" y="350"/>
                  <a:pt x="157" y="293"/>
                  <a:pt x="203" y="247"/>
                </a:cubicBezTo>
                <a:cubicBezTo>
                  <a:pt x="219" y="231"/>
                  <a:pt x="234" y="215"/>
                  <a:pt x="250" y="200"/>
                </a:cubicBezTo>
                <a:cubicBezTo>
                  <a:pt x="293" y="158"/>
                  <a:pt x="351" y="158"/>
                  <a:pt x="394" y="201"/>
                </a:cubicBezTo>
                <a:cubicBezTo>
                  <a:pt x="414" y="221"/>
                  <a:pt x="434" y="241"/>
                  <a:pt x="454" y="261"/>
                </a:cubicBezTo>
                <a:cubicBezTo>
                  <a:pt x="461" y="258"/>
                  <a:pt x="466" y="254"/>
                  <a:pt x="472" y="252"/>
                </a:cubicBezTo>
                <a:cubicBezTo>
                  <a:pt x="484" y="246"/>
                  <a:pt x="494" y="249"/>
                  <a:pt x="501" y="259"/>
                </a:cubicBezTo>
                <a:cubicBezTo>
                  <a:pt x="507" y="270"/>
                  <a:pt x="506" y="281"/>
                  <a:pt x="496" y="289"/>
                </a:cubicBezTo>
                <a:cubicBezTo>
                  <a:pt x="486" y="295"/>
                  <a:pt x="476" y="302"/>
                  <a:pt x="466" y="306"/>
                </a:cubicBezTo>
                <a:cubicBezTo>
                  <a:pt x="451" y="313"/>
                  <a:pt x="438" y="308"/>
                  <a:pt x="427" y="297"/>
                </a:cubicBezTo>
                <a:cubicBezTo>
                  <a:pt x="406" y="276"/>
                  <a:pt x="385" y="255"/>
                  <a:pt x="364" y="235"/>
                </a:cubicBezTo>
                <a:cubicBezTo>
                  <a:pt x="336" y="207"/>
                  <a:pt x="307" y="207"/>
                  <a:pt x="279" y="234"/>
                </a:cubicBezTo>
                <a:cubicBezTo>
                  <a:pt x="263" y="251"/>
                  <a:pt x="246" y="267"/>
                  <a:pt x="230" y="283"/>
                </a:cubicBezTo>
                <a:cubicBezTo>
                  <a:pt x="208" y="306"/>
                  <a:pt x="208" y="336"/>
                  <a:pt x="230" y="359"/>
                </a:cubicBezTo>
                <a:cubicBezTo>
                  <a:pt x="251" y="381"/>
                  <a:pt x="273" y="403"/>
                  <a:pt x="295" y="424"/>
                </a:cubicBezTo>
                <a:cubicBezTo>
                  <a:pt x="312" y="442"/>
                  <a:pt x="314" y="455"/>
                  <a:pt x="301" y="476"/>
                </a:cubicBezTo>
                <a:cubicBezTo>
                  <a:pt x="269" y="529"/>
                  <a:pt x="246" y="585"/>
                  <a:pt x="231" y="644"/>
                </a:cubicBezTo>
                <a:cubicBezTo>
                  <a:pt x="226" y="668"/>
                  <a:pt x="215" y="676"/>
                  <a:pt x="191" y="677"/>
                </a:cubicBezTo>
                <a:cubicBezTo>
                  <a:pt x="161" y="677"/>
                  <a:pt x="131" y="676"/>
                  <a:pt x="101" y="677"/>
                </a:cubicBezTo>
                <a:cubicBezTo>
                  <a:pt x="66" y="677"/>
                  <a:pt x="45" y="698"/>
                  <a:pt x="45" y="733"/>
                </a:cubicBezTo>
                <a:cubicBezTo>
                  <a:pt x="45" y="756"/>
                  <a:pt x="45" y="780"/>
                  <a:pt x="45" y="803"/>
                </a:cubicBezTo>
                <a:cubicBezTo>
                  <a:pt x="45" y="837"/>
                  <a:pt x="65" y="858"/>
                  <a:pt x="98" y="859"/>
                </a:cubicBezTo>
                <a:cubicBezTo>
                  <a:pt x="129" y="860"/>
                  <a:pt x="159" y="860"/>
                  <a:pt x="190" y="860"/>
                </a:cubicBezTo>
                <a:cubicBezTo>
                  <a:pt x="216" y="860"/>
                  <a:pt x="226" y="868"/>
                  <a:pt x="232" y="893"/>
                </a:cubicBezTo>
                <a:cubicBezTo>
                  <a:pt x="246" y="952"/>
                  <a:pt x="268" y="1007"/>
                  <a:pt x="300" y="1058"/>
                </a:cubicBezTo>
                <a:cubicBezTo>
                  <a:pt x="314" y="1081"/>
                  <a:pt x="313" y="1094"/>
                  <a:pt x="294" y="1113"/>
                </a:cubicBezTo>
                <a:cubicBezTo>
                  <a:pt x="273" y="1133"/>
                  <a:pt x="253" y="1154"/>
                  <a:pt x="232" y="1174"/>
                </a:cubicBezTo>
                <a:cubicBezTo>
                  <a:pt x="207" y="1200"/>
                  <a:pt x="207" y="1229"/>
                  <a:pt x="233" y="1255"/>
                </a:cubicBezTo>
                <a:cubicBezTo>
                  <a:pt x="249" y="1271"/>
                  <a:pt x="265" y="1288"/>
                  <a:pt x="281" y="1304"/>
                </a:cubicBezTo>
                <a:cubicBezTo>
                  <a:pt x="307" y="1329"/>
                  <a:pt x="336" y="1329"/>
                  <a:pt x="362" y="1303"/>
                </a:cubicBezTo>
                <a:cubicBezTo>
                  <a:pt x="383" y="1283"/>
                  <a:pt x="404" y="1262"/>
                  <a:pt x="425" y="1241"/>
                </a:cubicBezTo>
                <a:cubicBezTo>
                  <a:pt x="442" y="1224"/>
                  <a:pt x="455" y="1222"/>
                  <a:pt x="476" y="1234"/>
                </a:cubicBezTo>
                <a:cubicBezTo>
                  <a:pt x="528" y="1267"/>
                  <a:pt x="585" y="1290"/>
                  <a:pt x="645" y="1305"/>
                </a:cubicBezTo>
                <a:cubicBezTo>
                  <a:pt x="668" y="1310"/>
                  <a:pt x="676" y="1321"/>
                  <a:pt x="676" y="1345"/>
                </a:cubicBezTo>
                <a:cubicBezTo>
                  <a:pt x="677" y="1375"/>
                  <a:pt x="676" y="1404"/>
                  <a:pt x="677" y="1434"/>
                </a:cubicBezTo>
                <a:cubicBezTo>
                  <a:pt x="677" y="1470"/>
                  <a:pt x="698" y="1491"/>
                  <a:pt x="735" y="1491"/>
                </a:cubicBezTo>
                <a:cubicBezTo>
                  <a:pt x="758" y="1491"/>
                  <a:pt x="781" y="1491"/>
                  <a:pt x="804" y="1491"/>
                </a:cubicBezTo>
                <a:cubicBezTo>
                  <a:pt x="837" y="1491"/>
                  <a:pt x="858" y="1470"/>
                  <a:pt x="859" y="1437"/>
                </a:cubicBezTo>
                <a:cubicBezTo>
                  <a:pt x="860" y="1407"/>
                  <a:pt x="859" y="1377"/>
                  <a:pt x="860" y="1347"/>
                </a:cubicBezTo>
                <a:cubicBezTo>
                  <a:pt x="860" y="1320"/>
                  <a:pt x="867" y="1311"/>
                  <a:pt x="894" y="1304"/>
                </a:cubicBezTo>
                <a:cubicBezTo>
                  <a:pt x="952" y="1290"/>
                  <a:pt x="1007" y="1267"/>
                  <a:pt x="1059" y="1235"/>
                </a:cubicBezTo>
                <a:cubicBezTo>
                  <a:pt x="1081" y="1222"/>
                  <a:pt x="1094" y="1223"/>
                  <a:pt x="1112" y="1242"/>
                </a:cubicBezTo>
                <a:cubicBezTo>
                  <a:pt x="1133" y="1262"/>
                  <a:pt x="1154" y="1283"/>
                  <a:pt x="1175" y="1304"/>
                </a:cubicBezTo>
                <a:cubicBezTo>
                  <a:pt x="1200" y="1329"/>
                  <a:pt x="1229" y="1328"/>
                  <a:pt x="1254" y="1304"/>
                </a:cubicBezTo>
                <a:cubicBezTo>
                  <a:pt x="1267" y="1292"/>
                  <a:pt x="1280" y="1280"/>
                  <a:pt x="1293" y="1268"/>
                </a:cubicBezTo>
                <a:cubicBezTo>
                  <a:pt x="1274" y="1249"/>
                  <a:pt x="1269" y="1228"/>
                  <a:pt x="1270" y="1205"/>
                </a:cubicBezTo>
                <a:cubicBezTo>
                  <a:pt x="1270" y="1201"/>
                  <a:pt x="1268" y="1196"/>
                  <a:pt x="1264" y="1192"/>
                </a:cubicBezTo>
                <a:cubicBezTo>
                  <a:pt x="1221" y="1147"/>
                  <a:pt x="1171" y="1109"/>
                  <a:pt x="1118" y="1074"/>
                </a:cubicBezTo>
                <a:cubicBezTo>
                  <a:pt x="1019" y="1184"/>
                  <a:pt x="896" y="1239"/>
                  <a:pt x="748" y="1231"/>
                </a:cubicBezTo>
                <a:cubicBezTo>
                  <a:pt x="615" y="1224"/>
                  <a:pt x="502" y="1169"/>
                  <a:pt x="414" y="1069"/>
                </a:cubicBezTo>
                <a:cubicBezTo>
                  <a:pt x="255" y="890"/>
                  <a:pt x="269" y="603"/>
                  <a:pt x="442" y="437"/>
                </a:cubicBezTo>
                <a:cubicBezTo>
                  <a:pt x="622" y="265"/>
                  <a:pt x="932" y="245"/>
                  <a:pt x="1121" y="464"/>
                </a:cubicBezTo>
                <a:cubicBezTo>
                  <a:pt x="1169" y="432"/>
                  <a:pt x="1213" y="396"/>
                  <a:pt x="1254" y="356"/>
                </a:cubicBezTo>
                <a:cubicBezTo>
                  <a:pt x="1265" y="345"/>
                  <a:pt x="1270" y="334"/>
                  <a:pt x="1271" y="318"/>
                </a:cubicBezTo>
                <a:cubicBezTo>
                  <a:pt x="1273" y="301"/>
                  <a:pt x="1281" y="285"/>
                  <a:pt x="1287" y="267"/>
                </a:cubicBezTo>
                <a:cubicBezTo>
                  <a:pt x="1275" y="255"/>
                  <a:pt x="1262" y="239"/>
                  <a:pt x="1246" y="225"/>
                </a:cubicBezTo>
                <a:cubicBezTo>
                  <a:pt x="1226" y="207"/>
                  <a:pt x="1197" y="210"/>
                  <a:pt x="1177" y="230"/>
                </a:cubicBezTo>
                <a:cubicBezTo>
                  <a:pt x="1155" y="251"/>
                  <a:pt x="1134" y="272"/>
                  <a:pt x="1113" y="293"/>
                </a:cubicBezTo>
                <a:cubicBezTo>
                  <a:pt x="1094" y="313"/>
                  <a:pt x="1081" y="314"/>
                  <a:pt x="1059" y="300"/>
                </a:cubicBezTo>
                <a:cubicBezTo>
                  <a:pt x="1007" y="268"/>
                  <a:pt x="951" y="246"/>
                  <a:pt x="892" y="231"/>
                </a:cubicBezTo>
                <a:cubicBezTo>
                  <a:pt x="868" y="226"/>
                  <a:pt x="860" y="215"/>
                  <a:pt x="860" y="190"/>
                </a:cubicBezTo>
                <a:cubicBezTo>
                  <a:pt x="859" y="161"/>
                  <a:pt x="860" y="132"/>
                  <a:pt x="859" y="103"/>
                </a:cubicBezTo>
                <a:cubicBezTo>
                  <a:pt x="859" y="65"/>
                  <a:pt x="838" y="45"/>
                  <a:pt x="801" y="45"/>
                </a:cubicBezTo>
                <a:cubicBezTo>
                  <a:pt x="778" y="45"/>
                  <a:pt x="756" y="45"/>
                  <a:pt x="733" y="45"/>
                </a:cubicBezTo>
                <a:cubicBezTo>
                  <a:pt x="698" y="45"/>
                  <a:pt x="677" y="66"/>
                  <a:pt x="677" y="101"/>
                </a:cubicBezTo>
                <a:cubicBezTo>
                  <a:pt x="676" y="130"/>
                  <a:pt x="677" y="160"/>
                  <a:pt x="676" y="189"/>
                </a:cubicBezTo>
                <a:cubicBezTo>
                  <a:pt x="676" y="215"/>
                  <a:pt x="668" y="225"/>
                  <a:pt x="643" y="232"/>
                </a:cubicBezTo>
                <a:cubicBezTo>
                  <a:pt x="625" y="237"/>
                  <a:pt x="607" y="242"/>
                  <a:pt x="589" y="247"/>
                </a:cubicBezTo>
                <a:cubicBezTo>
                  <a:pt x="572" y="252"/>
                  <a:pt x="560" y="248"/>
                  <a:pt x="556" y="234"/>
                </a:cubicBezTo>
                <a:cubicBezTo>
                  <a:pt x="552" y="221"/>
                  <a:pt x="558" y="210"/>
                  <a:pt x="574" y="205"/>
                </a:cubicBezTo>
                <a:cubicBezTo>
                  <a:pt x="589" y="200"/>
                  <a:pt x="604" y="195"/>
                  <a:pt x="619" y="192"/>
                </a:cubicBezTo>
                <a:cubicBezTo>
                  <a:pt x="629" y="190"/>
                  <a:pt x="632" y="185"/>
                  <a:pt x="632" y="175"/>
                </a:cubicBezTo>
                <a:cubicBezTo>
                  <a:pt x="631" y="151"/>
                  <a:pt x="631" y="128"/>
                  <a:pt x="632" y="104"/>
                </a:cubicBezTo>
                <a:cubicBezTo>
                  <a:pt x="632" y="51"/>
                  <a:pt x="656" y="18"/>
                  <a:pt x="708" y="3"/>
                </a:cubicBezTo>
                <a:cubicBezTo>
                  <a:pt x="709" y="2"/>
                  <a:pt x="710" y="1"/>
                  <a:pt x="711" y="0"/>
                </a:cubicBezTo>
                <a:cubicBezTo>
                  <a:pt x="749" y="0"/>
                  <a:pt x="787" y="0"/>
                  <a:pt x="825" y="0"/>
                </a:cubicBezTo>
                <a:cubicBezTo>
                  <a:pt x="826" y="1"/>
                  <a:pt x="827" y="2"/>
                  <a:pt x="828" y="3"/>
                </a:cubicBezTo>
                <a:cubicBezTo>
                  <a:pt x="880" y="18"/>
                  <a:pt x="904" y="51"/>
                  <a:pt x="904" y="104"/>
                </a:cubicBezTo>
                <a:cubicBezTo>
                  <a:pt x="905" y="126"/>
                  <a:pt x="905" y="149"/>
                  <a:pt x="904" y="171"/>
                </a:cubicBezTo>
                <a:cubicBezTo>
                  <a:pt x="904" y="184"/>
                  <a:pt x="907" y="189"/>
                  <a:pt x="920" y="193"/>
                </a:cubicBezTo>
                <a:cubicBezTo>
                  <a:pt x="971" y="205"/>
                  <a:pt x="1019" y="225"/>
                  <a:pt x="1064" y="251"/>
                </a:cubicBezTo>
                <a:cubicBezTo>
                  <a:pt x="1070" y="255"/>
                  <a:pt x="1076" y="258"/>
                  <a:pt x="1082" y="261"/>
                </a:cubicBezTo>
                <a:cubicBezTo>
                  <a:pt x="1103" y="240"/>
                  <a:pt x="1123" y="219"/>
                  <a:pt x="1144" y="199"/>
                </a:cubicBezTo>
                <a:cubicBezTo>
                  <a:pt x="1185" y="159"/>
                  <a:pt x="1243" y="159"/>
                  <a:pt x="1285" y="199"/>
                </a:cubicBezTo>
                <a:cubicBezTo>
                  <a:pt x="1300" y="214"/>
                  <a:pt x="1315" y="229"/>
                  <a:pt x="1330" y="244"/>
                </a:cubicBezTo>
                <a:cubicBezTo>
                  <a:pt x="1334" y="247"/>
                  <a:pt x="1338" y="251"/>
                  <a:pt x="1343" y="252"/>
                </a:cubicBezTo>
                <a:cubicBezTo>
                  <a:pt x="1389" y="263"/>
                  <a:pt x="1405" y="283"/>
                  <a:pt x="1405" y="331"/>
                </a:cubicBezTo>
                <a:cubicBezTo>
                  <a:pt x="1405" y="425"/>
                  <a:pt x="1405" y="518"/>
                  <a:pt x="1405" y="612"/>
                </a:cubicBezTo>
                <a:cubicBezTo>
                  <a:pt x="1405" y="618"/>
                  <a:pt x="1405" y="624"/>
                  <a:pt x="1405" y="632"/>
                </a:cubicBezTo>
                <a:cubicBezTo>
                  <a:pt x="1418" y="632"/>
                  <a:pt x="1429" y="631"/>
                  <a:pt x="1440" y="632"/>
                </a:cubicBezTo>
                <a:cubicBezTo>
                  <a:pt x="1484" y="633"/>
                  <a:pt x="1519" y="660"/>
                  <a:pt x="1532" y="702"/>
                </a:cubicBezTo>
                <a:cubicBezTo>
                  <a:pt x="1533" y="705"/>
                  <a:pt x="1535" y="708"/>
                  <a:pt x="1536" y="711"/>
                </a:cubicBezTo>
                <a:cubicBezTo>
                  <a:pt x="1536" y="748"/>
                  <a:pt x="1536" y="785"/>
                  <a:pt x="1536" y="822"/>
                </a:cubicBezTo>
                <a:cubicBezTo>
                  <a:pt x="1511" y="888"/>
                  <a:pt x="1489" y="903"/>
                  <a:pt x="1418" y="905"/>
                </a:cubicBezTo>
                <a:cubicBezTo>
                  <a:pt x="1414" y="905"/>
                  <a:pt x="1410" y="905"/>
                  <a:pt x="1405" y="906"/>
                </a:cubicBezTo>
                <a:cubicBezTo>
                  <a:pt x="1405" y="912"/>
                  <a:pt x="1405" y="918"/>
                  <a:pt x="1405" y="923"/>
                </a:cubicBezTo>
                <a:cubicBezTo>
                  <a:pt x="1405" y="965"/>
                  <a:pt x="1405" y="1007"/>
                  <a:pt x="1405" y="1049"/>
                </a:cubicBezTo>
                <a:cubicBezTo>
                  <a:pt x="1405" y="1054"/>
                  <a:pt x="1405" y="1059"/>
                  <a:pt x="1405" y="1064"/>
                </a:cubicBezTo>
                <a:cubicBezTo>
                  <a:pt x="1403" y="1075"/>
                  <a:pt x="1396" y="1082"/>
                  <a:pt x="1384" y="1083"/>
                </a:cubicBezTo>
                <a:cubicBezTo>
                  <a:pt x="1372" y="1084"/>
                  <a:pt x="1364" y="1078"/>
                  <a:pt x="1361" y="1066"/>
                </a:cubicBezTo>
                <a:cubicBezTo>
                  <a:pt x="1360" y="1060"/>
                  <a:pt x="1360" y="1053"/>
                  <a:pt x="1360" y="1046"/>
                </a:cubicBezTo>
                <a:cubicBezTo>
                  <a:pt x="1360" y="809"/>
                  <a:pt x="1360" y="572"/>
                  <a:pt x="1360" y="335"/>
                </a:cubicBezTo>
                <a:cubicBezTo>
                  <a:pt x="1360" y="329"/>
                  <a:pt x="1360" y="322"/>
                  <a:pt x="1359" y="316"/>
                </a:cubicBezTo>
                <a:cubicBezTo>
                  <a:pt x="1358" y="305"/>
                  <a:pt x="1350" y="298"/>
                  <a:pt x="1339" y="297"/>
                </a:cubicBezTo>
                <a:cubicBezTo>
                  <a:pt x="1327" y="297"/>
                  <a:pt x="1319" y="303"/>
                  <a:pt x="1316" y="315"/>
                </a:cubicBezTo>
                <a:cubicBezTo>
                  <a:pt x="1315" y="321"/>
                  <a:pt x="1315" y="327"/>
                  <a:pt x="1315" y="334"/>
                </a:cubicBezTo>
                <a:cubicBezTo>
                  <a:pt x="1315" y="623"/>
                  <a:pt x="1315" y="913"/>
                  <a:pt x="1315" y="1202"/>
                </a:cubicBezTo>
                <a:cubicBezTo>
                  <a:pt x="1315" y="1206"/>
                  <a:pt x="1315" y="1209"/>
                  <a:pt x="1315" y="1213"/>
                </a:cubicBezTo>
                <a:cubicBezTo>
                  <a:pt x="1316" y="1229"/>
                  <a:pt x="1325" y="1239"/>
                  <a:pt x="1338" y="1239"/>
                </a:cubicBezTo>
                <a:cubicBezTo>
                  <a:pt x="1351" y="1239"/>
                  <a:pt x="1360" y="1229"/>
                  <a:pt x="1360" y="1212"/>
                </a:cubicBezTo>
                <a:cubicBezTo>
                  <a:pt x="1360" y="1197"/>
                  <a:pt x="1360" y="1182"/>
                  <a:pt x="1361" y="1167"/>
                </a:cubicBezTo>
                <a:cubicBezTo>
                  <a:pt x="1362" y="1153"/>
                  <a:pt x="1370" y="1146"/>
                  <a:pt x="1383" y="1146"/>
                </a:cubicBezTo>
                <a:cubicBezTo>
                  <a:pt x="1396" y="1146"/>
                  <a:pt x="1404" y="1153"/>
                  <a:pt x="1405" y="1168"/>
                </a:cubicBezTo>
                <a:cubicBezTo>
                  <a:pt x="1405" y="1186"/>
                  <a:pt x="1406" y="1205"/>
                  <a:pt x="1404" y="1223"/>
                </a:cubicBezTo>
                <a:cubicBezTo>
                  <a:pt x="1402" y="1252"/>
                  <a:pt x="1386" y="1273"/>
                  <a:pt x="1359" y="1280"/>
                </a:cubicBezTo>
                <a:cubicBezTo>
                  <a:pt x="1339" y="1284"/>
                  <a:pt x="1327" y="1295"/>
                  <a:pt x="1315" y="1308"/>
                </a:cubicBezTo>
                <a:cubicBezTo>
                  <a:pt x="1306" y="1316"/>
                  <a:pt x="1298" y="1325"/>
                  <a:pt x="1289" y="1333"/>
                </a:cubicBezTo>
                <a:cubicBezTo>
                  <a:pt x="1243" y="1379"/>
                  <a:pt x="1186" y="1379"/>
                  <a:pt x="1140" y="1333"/>
                </a:cubicBezTo>
                <a:cubicBezTo>
                  <a:pt x="1120" y="1313"/>
                  <a:pt x="1101" y="1294"/>
                  <a:pt x="1082" y="1274"/>
                </a:cubicBezTo>
                <a:cubicBezTo>
                  <a:pt x="1028" y="1307"/>
                  <a:pt x="973" y="1331"/>
                  <a:pt x="914" y="1345"/>
                </a:cubicBezTo>
                <a:cubicBezTo>
                  <a:pt x="906" y="1347"/>
                  <a:pt x="904" y="1352"/>
                  <a:pt x="904" y="1359"/>
                </a:cubicBezTo>
                <a:cubicBezTo>
                  <a:pt x="905" y="1388"/>
                  <a:pt x="905" y="1416"/>
                  <a:pt x="904" y="1444"/>
                </a:cubicBezTo>
                <a:cubicBezTo>
                  <a:pt x="901" y="1497"/>
                  <a:pt x="859" y="1535"/>
                  <a:pt x="807" y="1536"/>
                </a:cubicBezTo>
                <a:cubicBezTo>
                  <a:pt x="784" y="1536"/>
                  <a:pt x="760" y="1536"/>
                  <a:pt x="737" y="1536"/>
                </a:cubicBezTo>
                <a:cubicBezTo>
                  <a:pt x="672" y="1536"/>
                  <a:pt x="632" y="1496"/>
                  <a:pt x="632" y="1431"/>
                </a:cubicBezTo>
                <a:cubicBezTo>
                  <a:pt x="631" y="1408"/>
                  <a:pt x="631" y="1385"/>
                  <a:pt x="632" y="1362"/>
                </a:cubicBezTo>
                <a:cubicBezTo>
                  <a:pt x="632" y="1351"/>
                  <a:pt x="628" y="1347"/>
                  <a:pt x="618" y="1344"/>
                </a:cubicBezTo>
                <a:cubicBezTo>
                  <a:pt x="597" y="1338"/>
                  <a:pt x="575" y="1332"/>
                  <a:pt x="555" y="1324"/>
                </a:cubicBezTo>
                <a:cubicBezTo>
                  <a:pt x="521" y="1309"/>
                  <a:pt x="487" y="1293"/>
                  <a:pt x="453" y="1276"/>
                </a:cubicBezTo>
                <a:cubicBezTo>
                  <a:pt x="434" y="1295"/>
                  <a:pt x="414" y="1315"/>
                  <a:pt x="394" y="1335"/>
                </a:cubicBezTo>
                <a:cubicBezTo>
                  <a:pt x="350" y="1378"/>
                  <a:pt x="293" y="1378"/>
                  <a:pt x="249" y="1335"/>
                </a:cubicBezTo>
                <a:cubicBezTo>
                  <a:pt x="233" y="1319"/>
                  <a:pt x="217" y="1303"/>
                  <a:pt x="201" y="1287"/>
                </a:cubicBezTo>
                <a:cubicBezTo>
                  <a:pt x="158" y="1243"/>
                  <a:pt x="158" y="1186"/>
                  <a:pt x="202" y="1141"/>
                </a:cubicBezTo>
                <a:cubicBezTo>
                  <a:pt x="221" y="1121"/>
                  <a:pt x="241" y="1102"/>
                  <a:pt x="262" y="1082"/>
                </a:cubicBezTo>
                <a:cubicBezTo>
                  <a:pt x="229" y="1029"/>
                  <a:pt x="205" y="973"/>
                  <a:pt x="190" y="913"/>
                </a:cubicBezTo>
                <a:cubicBezTo>
                  <a:pt x="189" y="910"/>
                  <a:pt x="181" y="905"/>
                  <a:pt x="176" y="905"/>
                </a:cubicBezTo>
                <a:cubicBezTo>
                  <a:pt x="147" y="904"/>
                  <a:pt x="118" y="905"/>
                  <a:pt x="89" y="903"/>
                </a:cubicBezTo>
                <a:cubicBezTo>
                  <a:pt x="50" y="901"/>
                  <a:pt x="23" y="879"/>
                  <a:pt x="7" y="844"/>
                </a:cubicBezTo>
                <a:cubicBezTo>
                  <a:pt x="5" y="838"/>
                  <a:pt x="2" y="831"/>
                  <a:pt x="0" y="825"/>
                </a:cubicBezTo>
                <a:cubicBezTo>
                  <a:pt x="0" y="787"/>
                  <a:pt x="0" y="749"/>
                  <a:pt x="0" y="711"/>
                </a:cubicBezTo>
                <a:close/>
                <a:moveTo>
                  <a:pt x="1269" y="408"/>
                </a:moveTo>
                <a:cubicBezTo>
                  <a:pt x="1223" y="443"/>
                  <a:pt x="1178" y="480"/>
                  <a:pt x="1131" y="512"/>
                </a:cubicBezTo>
                <a:cubicBezTo>
                  <a:pt x="1043" y="573"/>
                  <a:pt x="944" y="611"/>
                  <a:pt x="843" y="644"/>
                </a:cubicBezTo>
                <a:cubicBezTo>
                  <a:pt x="832" y="648"/>
                  <a:pt x="829" y="652"/>
                  <a:pt x="829" y="664"/>
                </a:cubicBezTo>
                <a:cubicBezTo>
                  <a:pt x="829" y="732"/>
                  <a:pt x="830" y="800"/>
                  <a:pt x="829" y="868"/>
                </a:cubicBezTo>
                <a:cubicBezTo>
                  <a:pt x="828" y="884"/>
                  <a:pt x="834" y="890"/>
                  <a:pt x="848" y="895"/>
                </a:cubicBezTo>
                <a:cubicBezTo>
                  <a:pt x="991" y="942"/>
                  <a:pt x="1122" y="1010"/>
                  <a:pt x="1238" y="1106"/>
                </a:cubicBezTo>
                <a:cubicBezTo>
                  <a:pt x="1248" y="1114"/>
                  <a:pt x="1258" y="1123"/>
                  <a:pt x="1269" y="1133"/>
                </a:cubicBezTo>
                <a:cubicBezTo>
                  <a:pt x="1269" y="889"/>
                  <a:pt x="1269" y="648"/>
                  <a:pt x="1269" y="408"/>
                </a:cubicBezTo>
                <a:close/>
                <a:moveTo>
                  <a:pt x="1081" y="490"/>
                </a:moveTo>
                <a:cubicBezTo>
                  <a:pt x="974" y="363"/>
                  <a:pt x="793" y="311"/>
                  <a:pt x="617" y="379"/>
                </a:cubicBezTo>
                <a:cubicBezTo>
                  <a:pt x="442" y="446"/>
                  <a:pt x="336" y="613"/>
                  <a:pt x="348" y="795"/>
                </a:cubicBezTo>
                <a:cubicBezTo>
                  <a:pt x="360" y="963"/>
                  <a:pt x="472" y="1086"/>
                  <a:pt x="548" y="1122"/>
                </a:cubicBezTo>
                <a:cubicBezTo>
                  <a:pt x="548" y="1070"/>
                  <a:pt x="548" y="1019"/>
                  <a:pt x="549" y="967"/>
                </a:cubicBezTo>
                <a:cubicBezTo>
                  <a:pt x="549" y="955"/>
                  <a:pt x="545" y="949"/>
                  <a:pt x="534" y="943"/>
                </a:cubicBezTo>
                <a:cubicBezTo>
                  <a:pt x="457" y="897"/>
                  <a:pt x="422" y="808"/>
                  <a:pt x="444" y="719"/>
                </a:cubicBezTo>
                <a:cubicBezTo>
                  <a:pt x="466" y="629"/>
                  <a:pt x="538" y="568"/>
                  <a:pt x="629" y="564"/>
                </a:cubicBezTo>
                <a:cubicBezTo>
                  <a:pt x="668" y="562"/>
                  <a:pt x="708" y="564"/>
                  <a:pt x="747" y="562"/>
                </a:cubicBezTo>
                <a:cubicBezTo>
                  <a:pt x="781" y="561"/>
                  <a:pt x="808" y="571"/>
                  <a:pt x="824" y="603"/>
                </a:cubicBezTo>
                <a:cubicBezTo>
                  <a:pt x="915" y="576"/>
                  <a:pt x="1000" y="539"/>
                  <a:pt x="1081" y="490"/>
                </a:cubicBezTo>
                <a:close/>
                <a:moveTo>
                  <a:pt x="784" y="769"/>
                </a:moveTo>
                <a:cubicBezTo>
                  <a:pt x="784" y="724"/>
                  <a:pt x="784" y="679"/>
                  <a:pt x="784" y="634"/>
                </a:cubicBezTo>
                <a:cubicBezTo>
                  <a:pt x="784" y="616"/>
                  <a:pt x="777" y="608"/>
                  <a:pt x="759" y="608"/>
                </a:cubicBezTo>
                <a:cubicBezTo>
                  <a:pt x="716" y="608"/>
                  <a:pt x="673" y="607"/>
                  <a:pt x="630" y="609"/>
                </a:cubicBezTo>
                <a:cubicBezTo>
                  <a:pt x="547" y="613"/>
                  <a:pt x="482" y="684"/>
                  <a:pt x="481" y="768"/>
                </a:cubicBezTo>
                <a:cubicBezTo>
                  <a:pt x="481" y="851"/>
                  <a:pt x="547" y="923"/>
                  <a:pt x="629" y="927"/>
                </a:cubicBezTo>
                <a:cubicBezTo>
                  <a:pt x="671" y="930"/>
                  <a:pt x="712" y="929"/>
                  <a:pt x="754" y="929"/>
                </a:cubicBezTo>
                <a:cubicBezTo>
                  <a:pt x="778" y="929"/>
                  <a:pt x="784" y="922"/>
                  <a:pt x="784" y="898"/>
                </a:cubicBezTo>
                <a:cubicBezTo>
                  <a:pt x="784" y="855"/>
                  <a:pt x="784" y="812"/>
                  <a:pt x="784" y="769"/>
                </a:cubicBezTo>
                <a:close/>
                <a:moveTo>
                  <a:pt x="774" y="1188"/>
                </a:moveTo>
                <a:cubicBezTo>
                  <a:pt x="895" y="1183"/>
                  <a:pt x="996" y="1139"/>
                  <a:pt x="1081" y="1048"/>
                </a:cubicBezTo>
                <a:cubicBezTo>
                  <a:pt x="1026" y="1020"/>
                  <a:pt x="974" y="994"/>
                  <a:pt x="920" y="967"/>
                </a:cubicBezTo>
                <a:cubicBezTo>
                  <a:pt x="915" y="1006"/>
                  <a:pt x="898" y="1033"/>
                  <a:pt x="869" y="1052"/>
                </a:cubicBezTo>
                <a:cubicBezTo>
                  <a:pt x="840" y="1072"/>
                  <a:pt x="808" y="1076"/>
                  <a:pt x="774" y="1067"/>
                </a:cubicBezTo>
                <a:cubicBezTo>
                  <a:pt x="774" y="1108"/>
                  <a:pt x="774" y="1147"/>
                  <a:pt x="774" y="1188"/>
                </a:cubicBezTo>
                <a:close/>
                <a:moveTo>
                  <a:pt x="594" y="972"/>
                </a:moveTo>
                <a:cubicBezTo>
                  <a:pt x="594" y="971"/>
                  <a:pt x="594" y="972"/>
                  <a:pt x="594" y="974"/>
                </a:cubicBezTo>
                <a:cubicBezTo>
                  <a:pt x="593" y="1030"/>
                  <a:pt x="593" y="1086"/>
                  <a:pt x="594" y="1142"/>
                </a:cubicBezTo>
                <a:cubicBezTo>
                  <a:pt x="594" y="1146"/>
                  <a:pt x="599" y="1152"/>
                  <a:pt x="603" y="1154"/>
                </a:cubicBezTo>
                <a:cubicBezTo>
                  <a:pt x="629" y="1163"/>
                  <a:pt x="654" y="1171"/>
                  <a:pt x="680" y="1178"/>
                </a:cubicBezTo>
                <a:cubicBezTo>
                  <a:pt x="695" y="1182"/>
                  <a:pt x="711" y="1184"/>
                  <a:pt x="728" y="1186"/>
                </a:cubicBezTo>
                <a:cubicBezTo>
                  <a:pt x="728" y="1116"/>
                  <a:pt x="728" y="1049"/>
                  <a:pt x="728" y="982"/>
                </a:cubicBezTo>
                <a:cubicBezTo>
                  <a:pt x="728" y="979"/>
                  <a:pt x="722" y="974"/>
                  <a:pt x="719" y="974"/>
                </a:cubicBezTo>
                <a:cubicBezTo>
                  <a:pt x="677" y="973"/>
                  <a:pt x="636" y="972"/>
                  <a:pt x="594" y="972"/>
                </a:cubicBezTo>
                <a:close/>
                <a:moveTo>
                  <a:pt x="1406" y="860"/>
                </a:moveTo>
                <a:cubicBezTo>
                  <a:pt x="1417" y="860"/>
                  <a:pt x="1426" y="860"/>
                  <a:pt x="1436" y="860"/>
                </a:cubicBezTo>
                <a:cubicBezTo>
                  <a:pt x="1471" y="858"/>
                  <a:pt x="1491" y="837"/>
                  <a:pt x="1491" y="802"/>
                </a:cubicBezTo>
                <a:cubicBezTo>
                  <a:pt x="1491" y="781"/>
                  <a:pt x="1490" y="760"/>
                  <a:pt x="1491" y="739"/>
                </a:cubicBezTo>
                <a:cubicBezTo>
                  <a:pt x="1494" y="692"/>
                  <a:pt x="1459" y="667"/>
                  <a:pt x="1406" y="680"/>
                </a:cubicBezTo>
                <a:cubicBezTo>
                  <a:pt x="1406" y="739"/>
                  <a:pt x="1406" y="798"/>
                  <a:pt x="1406" y="860"/>
                </a:cubicBezTo>
                <a:close/>
                <a:moveTo>
                  <a:pt x="824" y="933"/>
                </a:moveTo>
                <a:cubicBezTo>
                  <a:pt x="813" y="955"/>
                  <a:pt x="796" y="968"/>
                  <a:pt x="773" y="973"/>
                </a:cubicBezTo>
                <a:cubicBezTo>
                  <a:pt x="773" y="985"/>
                  <a:pt x="774" y="995"/>
                  <a:pt x="773" y="1006"/>
                </a:cubicBezTo>
                <a:cubicBezTo>
                  <a:pt x="772" y="1015"/>
                  <a:pt x="776" y="1020"/>
                  <a:pt x="785" y="1023"/>
                </a:cubicBezTo>
                <a:cubicBezTo>
                  <a:pt x="827" y="1038"/>
                  <a:pt x="874" y="1005"/>
                  <a:pt x="874" y="962"/>
                </a:cubicBezTo>
                <a:cubicBezTo>
                  <a:pt x="874" y="957"/>
                  <a:pt x="870" y="950"/>
                  <a:pt x="866" y="948"/>
                </a:cubicBezTo>
                <a:cubicBezTo>
                  <a:pt x="853" y="943"/>
                  <a:pt x="839" y="938"/>
                  <a:pt x="824" y="933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764" name="Group 763">
            <a:extLst>
              <a:ext uri="{FF2B5EF4-FFF2-40B4-BE49-F238E27FC236}">
                <a16:creationId xmlns:a16="http://schemas.microsoft.com/office/drawing/2014/main" id="{EB821619-93E5-CA81-05BE-88753892581E}"/>
              </a:ext>
            </a:extLst>
          </p:cNvPr>
          <p:cNvGrpSpPr/>
          <p:nvPr/>
        </p:nvGrpSpPr>
        <p:grpSpPr>
          <a:xfrm>
            <a:off x="5501002" y="1520461"/>
            <a:ext cx="433388" cy="434975"/>
            <a:chOff x="3117850" y="361950"/>
            <a:chExt cx="433388" cy="434975"/>
          </a:xfrm>
          <a:solidFill>
            <a:srgbClr val="43266B"/>
          </a:solidFill>
        </p:grpSpPr>
        <p:sp>
          <p:nvSpPr>
            <p:cNvPr id="765" name="Freeform 13">
              <a:extLst>
                <a:ext uri="{FF2B5EF4-FFF2-40B4-BE49-F238E27FC236}">
                  <a16:creationId xmlns:a16="http://schemas.microsoft.com/office/drawing/2014/main" id="{7EECCACF-81C1-3518-4023-F4996646627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117850" y="361950"/>
              <a:ext cx="433388" cy="434975"/>
            </a:xfrm>
            <a:custGeom>
              <a:avLst/>
              <a:gdLst>
                <a:gd name="T0" fmla="*/ 69 w 1417"/>
                <a:gd name="T1" fmla="*/ 558 h 1416"/>
                <a:gd name="T2" fmla="*/ 197 w 1417"/>
                <a:gd name="T3" fmla="*/ 407 h 1416"/>
                <a:gd name="T4" fmla="*/ 146 w 1417"/>
                <a:gd name="T5" fmla="*/ 269 h 1416"/>
                <a:gd name="T6" fmla="*/ 356 w 1417"/>
                <a:gd name="T7" fmla="*/ 144 h 1416"/>
                <a:gd name="T8" fmla="*/ 559 w 1417"/>
                <a:gd name="T9" fmla="*/ 133 h 1416"/>
                <a:gd name="T10" fmla="*/ 620 w 1417"/>
                <a:gd name="T11" fmla="*/ 0 h 1416"/>
                <a:gd name="T12" fmla="*/ 858 w 1417"/>
                <a:gd name="T13" fmla="*/ 62 h 1416"/>
                <a:gd name="T14" fmla="*/ 1010 w 1417"/>
                <a:gd name="T15" fmla="*/ 195 h 1416"/>
                <a:gd name="T16" fmla="*/ 1147 w 1417"/>
                <a:gd name="T17" fmla="*/ 145 h 1416"/>
                <a:gd name="T18" fmla="*/ 1272 w 1417"/>
                <a:gd name="T19" fmla="*/ 356 h 1416"/>
                <a:gd name="T20" fmla="*/ 1253 w 1417"/>
                <a:gd name="T21" fmla="*/ 481 h 1416"/>
                <a:gd name="T22" fmla="*/ 1354 w 1417"/>
                <a:gd name="T23" fmla="*/ 558 h 1416"/>
                <a:gd name="T24" fmla="*/ 1417 w 1417"/>
                <a:gd name="T25" fmla="*/ 796 h 1416"/>
                <a:gd name="T26" fmla="*/ 1283 w 1417"/>
                <a:gd name="T27" fmla="*/ 857 h 1416"/>
                <a:gd name="T28" fmla="*/ 1221 w 1417"/>
                <a:gd name="T29" fmla="*/ 1008 h 1416"/>
                <a:gd name="T30" fmla="*/ 1275 w 1417"/>
                <a:gd name="T31" fmla="*/ 1063 h 1416"/>
                <a:gd name="T32" fmla="*/ 1142 w 1417"/>
                <a:gd name="T33" fmla="*/ 1275 h 1416"/>
                <a:gd name="T34" fmla="*/ 1009 w 1417"/>
                <a:gd name="T35" fmla="*/ 1219 h 1416"/>
                <a:gd name="T36" fmla="*/ 858 w 1417"/>
                <a:gd name="T37" fmla="*/ 1347 h 1416"/>
                <a:gd name="T38" fmla="*/ 603 w 1417"/>
                <a:gd name="T39" fmla="*/ 1416 h 1416"/>
                <a:gd name="T40" fmla="*/ 559 w 1417"/>
                <a:gd name="T41" fmla="*/ 1282 h 1416"/>
                <a:gd name="T42" fmla="*/ 409 w 1417"/>
                <a:gd name="T43" fmla="*/ 1219 h 1416"/>
                <a:gd name="T44" fmla="*/ 271 w 1417"/>
                <a:gd name="T45" fmla="*/ 1271 h 1416"/>
                <a:gd name="T46" fmla="*/ 145 w 1417"/>
                <a:gd name="T47" fmla="*/ 1060 h 1416"/>
                <a:gd name="T48" fmla="*/ 134 w 1417"/>
                <a:gd name="T49" fmla="*/ 857 h 1416"/>
                <a:gd name="T50" fmla="*/ 0 w 1417"/>
                <a:gd name="T51" fmla="*/ 813 h 1416"/>
                <a:gd name="T52" fmla="*/ 315 w 1417"/>
                <a:gd name="T53" fmla="*/ 1234 h 1416"/>
                <a:gd name="T54" fmla="*/ 386 w 1417"/>
                <a:gd name="T55" fmla="*/ 1164 h 1416"/>
                <a:gd name="T56" fmla="*/ 592 w 1417"/>
                <a:gd name="T57" fmla="*/ 1229 h 1416"/>
                <a:gd name="T58" fmla="*/ 614 w 1417"/>
                <a:gd name="T59" fmla="*/ 1347 h 1416"/>
                <a:gd name="T60" fmla="*/ 802 w 1417"/>
                <a:gd name="T61" fmla="*/ 1360 h 1416"/>
                <a:gd name="T62" fmla="*/ 831 w 1417"/>
                <a:gd name="T63" fmla="*/ 1228 h 1416"/>
                <a:gd name="T64" fmla="*/ 1037 w 1417"/>
                <a:gd name="T65" fmla="*/ 1170 h 1416"/>
                <a:gd name="T66" fmla="*/ 1235 w 1417"/>
                <a:gd name="T67" fmla="*/ 1101 h 1416"/>
                <a:gd name="T68" fmla="*/ 1165 w 1417"/>
                <a:gd name="T69" fmla="*/ 1032 h 1416"/>
                <a:gd name="T70" fmla="*/ 1173 w 1417"/>
                <a:gd name="T71" fmla="*/ 971 h 1416"/>
                <a:gd name="T72" fmla="*/ 1265 w 1417"/>
                <a:gd name="T73" fmla="*/ 802 h 1416"/>
                <a:gd name="T74" fmla="*/ 1360 w 1417"/>
                <a:gd name="T75" fmla="*/ 802 h 1416"/>
                <a:gd name="T76" fmla="*/ 1267 w 1417"/>
                <a:gd name="T77" fmla="*/ 614 h 1416"/>
                <a:gd name="T78" fmla="*/ 1165 w 1417"/>
                <a:gd name="T79" fmla="*/ 428 h 1416"/>
                <a:gd name="T80" fmla="*/ 1234 w 1417"/>
                <a:gd name="T81" fmla="*/ 315 h 1416"/>
                <a:gd name="T82" fmla="*/ 1036 w 1417"/>
                <a:gd name="T83" fmla="*/ 247 h 1416"/>
                <a:gd name="T84" fmla="*/ 832 w 1417"/>
                <a:gd name="T85" fmla="*/ 187 h 1416"/>
                <a:gd name="T86" fmla="*/ 802 w 1417"/>
                <a:gd name="T87" fmla="*/ 56 h 1416"/>
                <a:gd name="T88" fmla="*/ 614 w 1417"/>
                <a:gd name="T89" fmla="*/ 155 h 1416"/>
                <a:gd name="T90" fmla="*/ 421 w 1417"/>
                <a:gd name="T91" fmla="*/ 257 h 1416"/>
                <a:gd name="T92" fmla="*/ 329 w 1417"/>
                <a:gd name="T93" fmla="*/ 195 h 1416"/>
                <a:gd name="T94" fmla="*/ 183 w 1417"/>
                <a:gd name="T95" fmla="*/ 316 h 1416"/>
                <a:gd name="T96" fmla="*/ 257 w 1417"/>
                <a:gd name="T97" fmla="*/ 422 h 1416"/>
                <a:gd name="T98" fmla="*/ 156 w 1417"/>
                <a:gd name="T99" fmla="*/ 614 h 1416"/>
                <a:gd name="T100" fmla="*/ 56 w 1417"/>
                <a:gd name="T101" fmla="*/ 614 h 1416"/>
                <a:gd name="T102" fmla="*/ 155 w 1417"/>
                <a:gd name="T103" fmla="*/ 802 h 1416"/>
                <a:gd name="T104" fmla="*/ 254 w 1417"/>
                <a:gd name="T105" fmla="*/ 988 h 1416"/>
                <a:gd name="T106" fmla="*/ 182 w 1417"/>
                <a:gd name="T107" fmla="*/ 1101 h 14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417" h="1416">
                  <a:moveTo>
                    <a:pt x="0" y="603"/>
                  </a:moveTo>
                  <a:cubicBezTo>
                    <a:pt x="11" y="569"/>
                    <a:pt x="35" y="556"/>
                    <a:pt x="69" y="558"/>
                  </a:cubicBezTo>
                  <a:cubicBezTo>
                    <a:pt x="92" y="559"/>
                    <a:pt x="114" y="558"/>
                    <a:pt x="134" y="558"/>
                  </a:cubicBezTo>
                  <a:cubicBezTo>
                    <a:pt x="155" y="508"/>
                    <a:pt x="175" y="458"/>
                    <a:pt x="197" y="407"/>
                  </a:cubicBezTo>
                  <a:cubicBezTo>
                    <a:pt x="182" y="392"/>
                    <a:pt x="164" y="375"/>
                    <a:pt x="146" y="357"/>
                  </a:cubicBezTo>
                  <a:cubicBezTo>
                    <a:pt x="118" y="328"/>
                    <a:pt x="118" y="297"/>
                    <a:pt x="146" y="269"/>
                  </a:cubicBezTo>
                  <a:cubicBezTo>
                    <a:pt x="187" y="227"/>
                    <a:pt x="229" y="186"/>
                    <a:pt x="270" y="145"/>
                  </a:cubicBezTo>
                  <a:cubicBezTo>
                    <a:pt x="298" y="117"/>
                    <a:pt x="329" y="117"/>
                    <a:pt x="356" y="144"/>
                  </a:cubicBezTo>
                  <a:cubicBezTo>
                    <a:pt x="374" y="162"/>
                    <a:pt x="392" y="180"/>
                    <a:pt x="408" y="196"/>
                  </a:cubicBezTo>
                  <a:cubicBezTo>
                    <a:pt x="459" y="174"/>
                    <a:pt x="508" y="154"/>
                    <a:pt x="559" y="133"/>
                  </a:cubicBezTo>
                  <a:cubicBezTo>
                    <a:pt x="559" y="111"/>
                    <a:pt x="559" y="86"/>
                    <a:pt x="559" y="60"/>
                  </a:cubicBezTo>
                  <a:cubicBezTo>
                    <a:pt x="559" y="22"/>
                    <a:pt x="582" y="0"/>
                    <a:pt x="620" y="0"/>
                  </a:cubicBezTo>
                  <a:cubicBezTo>
                    <a:pt x="679" y="0"/>
                    <a:pt x="737" y="0"/>
                    <a:pt x="796" y="0"/>
                  </a:cubicBezTo>
                  <a:cubicBezTo>
                    <a:pt x="836" y="0"/>
                    <a:pt x="858" y="22"/>
                    <a:pt x="858" y="62"/>
                  </a:cubicBezTo>
                  <a:cubicBezTo>
                    <a:pt x="858" y="87"/>
                    <a:pt x="858" y="111"/>
                    <a:pt x="858" y="133"/>
                  </a:cubicBezTo>
                  <a:cubicBezTo>
                    <a:pt x="909" y="154"/>
                    <a:pt x="958" y="174"/>
                    <a:pt x="1010" y="195"/>
                  </a:cubicBezTo>
                  <a:cubicBezTo>
                    <a:pt x="1024" y="181"/>
                    <a:pt x="1042" y="163"/>
                    <a:pt x="1059" y="146"/>
                  </a:cubicBezTo>
                  <a:cubicBezTo>
                    <a:pt x="1088" y="117"/>
                    <a:pt x="1119" y="117"/>
                    <a:pt x="1147" y="145"/>
                  </a:cubicBezTo>
                  <a:cubicBezTo>
                    <a:pt x="1189" y="187"/>
                    <a:pt x="1230" y="228"/>
                    <a:pt x="1272" y="270"/>
                  </a:cubicBezTo>
                  <a:cubicBezTo>
                    <a:pt x="1299" y="297"/>
                    <a:pt x="1299" y="328"/>
                    <a:pt x="1272" y="356"/>
                  </a:cubicBezTo>
                  <a:cubicBezTo>
                    <a:pt x="1254" y="373"/>
                    <a:pt x="1236" y="391"/>
                    <a:pt x="1219" y="408"/>
                  </a:cubicBezTo>
                  <a:cubicBezTo>
                    <a:pt x="1231" y="433"/>
                    <a:pt x="1243" y="457"/>
                    <a:pt x="1253" y="481"/>
                  </a:cubicBezTo>
                  <a:cubicBezTo>
                    <a:pt x="1263" y="506"/>
                    <a:pt x="1271" y="531"/>
                    <a:pt x="1281" y="558"/>
                  </a:cubicBezTo>
                  <a:cubicBezTo>
                    <a:pt x="1304" y="558"/>
                    <a:pt x="1329" y="558"/>
                    <a:pt x="1354" y="558"/>
                  </a:cubicBezTo>
                  <a:cubicBezTo>
                    <a:pt x="1395" y="558"/>
                    <a:pt x="1417" y="580"/>
                    <a:pt x="1417" y="622"/>
                  </a:cubicBezTo>
                  <a:cubicBezTo>
                    <a:pt x="1417" y="680"/>
                    <a:pt x="1417" y="738"/>
                    <a:pt x="1417" y="796"/>
                  </a:cubicBezTo>
                  <a:cubicBezTo>
                    <a:pt x="1417" y="834"/>
                    <a:pt x="1394" y="857"/>
                    <a:pt x="1356" y="857"/>
                  </a:cubicBezTo>
                  <a:cubicBezTo>
                    <a:pt x="1331" y="857"/>
                    <a:pt x="1307" y="857"/>
                    <a:pt x="1283" y="857"/>
                  </a:cubicBezTo>
                  <a:cubicBezTo>
                    <a:pt x="1282" y="857"/>
                    <a:pt x="1281" y="858"/>
                    <a:pt x="1283" y="857"/>
                  </a:cubicBezTo>
                  <a:cubicBezTo>
                    <a:pt x="1262" y="908"/>
                    <a:pt x="1242" y="957"/>
                    <a:pt x="1221" y="1008"/>
                  </a:cubicBezTo>
                  <a:cubicBezTo>
                    <a:pt x="1221" y="1008"/>
                    <a:pt x="1224" y="1012"/>
                    <a:pt x="1227" y="1015"/>
                  </a:cubicBezTo>
                  <a:cubicBezTo>
                    <a:pt x="1243" y="1031"/>
                    <a:pt x="1259" y="1047"/>
                    <a:pt x="1275" y="1063"/>
                  </a:cubicBezTo>
                  <a:cubicBezTo>
                    <a:pt x="1298" y="1087"/>
                    <a:pt x="1298" y="1119"/>
                    <a:pt x="1275" y="1142"/>
                  </a:cubicBezTo>
                  <a:cubicBezTo>
                    <a:pt x="1231" y="1187"/>
                    <a:pt x="1187" y="1231"/>
                    <a:pt x="1142" y="1275"/>
                  </a:cubicBezTo>
                  <a:cubicBezTo>
                    <a:pt x="1119" y="1297"/>
                    <a:pt x="1087" y="1297"/>
                    <a:pt x="1064" y="1274"/>
                  </a:cubicBezTo>
                  <a:cubicBezTo>
                    <a:pt x="1045" y="1256"/>
                    <a:pt x="1026" y="1236"/>
                    <a:pt x="1009" y="1219"/>
                  </a:cubicBezTo>
                  <a:cubicBezTo>
                    <a:pt x="958" y="1241"/>
                    <a:pt x="909" y="1261"/>
                    <a:pt x="858" y="1282"/>
                  </a:cubicBezTo>
                  <a:cubicBezTo>
                    <a:pt x="858" y="1302"/>
                    <a:pt x="857" y="1324"/>
                    <a:pt x="858" y="1347"/>
                  </a:cubicBezTo>
                  <a:cubicBezTo>
                    <a:pt x="860" y="1381"/>
                    <a:pt x="847" y="1405"/>
                    <a:pt x="814" y="1416"/>
                  </a:cubicBezTo>
                  <a:cubicBezTo>
                    <a:pt x="743" y="1416"/>
                    <a:pt x="673" y="1416"/>
                    <a:pt x="603" y="1416"/>
                  </a:cubicBezTo>
                  <a:cubicBezTo>
                    <a:pt x="570" y="1405"/>
                    <a:pt x="557" y="1381"/>
                    <a:pt x="559" y="1347"/>
                  </a:cubicBezTo>
                  <a:cubicBezTo>
                    <a:pt x="560" y="1324"/>
                    <a:pt x="559" y="1301"/>
                    <a:pt x="559" y="1282"/>
                  </a:cubicBezTo>
                  <a:cubicBezTo>
                    <a:pt x="508" y="1261"/>
                    <a:pt x="459" y="1240"/>
                    <a:pt x="408" y="1219"/>
                  </a:cubicBezTo>
                  <a:cubicBezTo>
                    <a:pt x="411" y="1218"/>
                    <a:pt x="410" y="1218"/>
                    <a:pt x="409" y="1219"/>
                  </a:cubicBezTo>
                  <a:cubicBezTo>
                    <a:pt x="391" y="1236"/>
                    <a:pt x="374" y="1254"/>
                    <a:pt x="356" y="1271"/>
                  </a:cubicBezTo>
                  <a:cubicBezTo>
                    <a:pt x="329" y="1298"/>
                    <a:pt x="298" y="1298"/>
                    <a:pt x="271" y="1271"/>
                  </a:cubicBezTo>
                  <a:cubicBezTo>
                    <a:pt x="229" y="1230"/>
                    <a:pt x="187" y="1187"/>
                    <a:pt x="145" y="1145"/>
                  </a:cubicBezTo>
                  <a:cubicBezTo>
                    <a:pt x="118" y="1119"/>
                    <a:pt x="118" y="1087"/>
                    <a:pt x="145" y="1060"/>
                  </a:cubicBezTo>
                  <a:cubicBezTo>
                    <a:pt x="163" y="1042"/>
                    <a:pt x="181" y="1024"/>
                    <a:pt x="197" y="1008"/>
                  </a:cubicBezTo>
                  <a:cubicBezTo>
                    <a:pt x="176" y="957"/>
                    <a:pt x="155" y="908"/>
                    <a:pt x="134" y="857"/>
                  </a:cubicBezTo>
                  <a:cubicBezTo>
                    <a:pt x="114" y="857"/>
                    <a:pt x="92" y="856"/>
                    <a:pt x="69" y="857"/>
                  </a:cubicBezTo>
                  <a:cubicBezTo>
                    <a:pt x="35" y="859"/>
                    <a:pt x="12" y="846"/>
                    <a:pt x="0" y="813"/>
                  </a:cubicBezTo>
                  <a:cubicBezTo>
                    <a:pt x="0" y="743"/>
                    <a:pt x="0" y="673"/>
                    <a:pt x="0" y="603"/>
                  </a:cubicBezTo>
                  <a:close/>
                  <a:moveTo>
                    <a:pt x="315" y="1234"/>
                  </a:moveTo>
                  <a:cubicBezTo>
                    <a:pt x="317" y="1232"/>
                    <a:pt x="321" y="1229"/>
                    <a:pt x="324" y="1225"/>
                  </a:cubicBezTo>
                  <a:cubicBezTo>
                    <a:pt x="344" y="1205"/>
                    <a:pt x="365" y="1184"/>
                    <a:pt x="386" y="1164"/>
                  </a:cubicBezTo>
                  <a:cubicBezTo>
                    <a:pt x="397" y="1152"/>
                    <a:pt x="408" y="1150"/>
                    <a:pt x="422" y="1159"/>
                  </a:cubicBezTo>
                  <a:cubicBezTo>
                    <a:pt x="475" y="1191"/>
                    <a:pt x="531" y="1215"/>
                    <a:pt x="592" y="1229"/>
                  </a:cubicBezTo>
                  <a:cubicBezTo>
                    <a:pt x="608" y="1233"/>
                    <a:pt x="614" y="1243"/>
                    <a:pt x="614" y="1260"/>
                  </a:cubicBezTo>
                  <a:cubicBezTo>
                    <a:pt x="615" y="1289"/>
                    <a:pt x="614" y="1318"/>
                    <a:pt x="614" y="1347"/>
                  </a:cubicBezTo>
                  <a:cubicBezTo>
                    <a:pt x="614" y="1351"/>
                    <a:pt x="614" y="1355"/>
                    <a:pt x="614" y="1360"/>
                  </a:cubicBezTo>
                  <a:cubicBezTo>
                    <a:pt x="678" y="1360"/>
                    <a:pt x="740" y="1360"/>
                    <a:pt x="802" y="1360"/>
                  </a:cubicBezTo>
                  <a:cubicBezTo>
                    <a:pt x="802" y="1327"/>
                    <a:pt x="802" y="1296"/>
                    <a:pt x="803" y="1264"/>
                  </a:cubicBezTo>
                  <a:cubicBezTo>
                    <a:pt x="803" y="1241"/>
                    <a:pt x="809" y="1233"/>
                    <a:pt x="831" y="1228"/>
                  </a:cubicBezTo>
                  <a:cubicBezTo>
                    <a:pt x="887" y="1214"/>
                    <a:pt x="939" y="1193"/>
                    <a:pt x="988" y="1163"/>
                  </a:cubicBezTo>
                  <a:cubicBezTo>
                    <a:pt x="1010" y="1150"/>
                    <a:pt x="1018" y="1151"/>
                    <a:pt x="1037" y="1170"/>
                  </a:cubicBezTo>
                  <a:cubicBezTo>
                    <a:pt x="1059" y="1191"/>
                    <a:pt x="1081" y="1213"/>
                    <a:pt x="1102" y="1234"/>
                  </a:cubicBezTo>
                  <a:cubicBezTo>
                    <a:pt x="1146" y="1190"/>
                    <a:pt x="1190" y="1146"/>
                    <a:pt x="1235" y="1101"/>
                  </a:cubicBezTo>
                  <a:cubicBezTo>
                    <a:pt x="1232" y="1099"/>
                    <a:pt x="1229" y="1095"/>
                    <a:pt x="1226" y="1092"/>
                  </a:cubicBezTo>
                  <a:cubicBezTo>
                    <a:pt x="1206" y="1072"/>
                    <a:pt x="1185" y="1052"/>
                    <a:pt x="1165" y="1032"/>
                  </a:cubicBezTo>
                  <a:cubicBezTo>
                    <a:pt x="1153" y="1019"/>
                    <a:pt x="1152" y="1008"/>
                    <a:pt x="1161" y="993"/>
                  </a:cubicBezTo>
                  <a:cubicBezTo>
                    <a:pt x="1165" y="986"/>
                    <a:pt x="1169" y="979"/>
                    <a:pt x="1173" y="971"/>
                  </a:cubicBezTo>
                  <a:cubicBezTo>
                    <a:pt x="1199" y="927"/>
                    <a:pt x="1217" y="880"/>
                    <a:pt x="1229" y="831"/>
                  </a:cubicBezTo>
                  <a:cubicBezTo>
                    <a:pt x="1234" y="808"/>
                    <a:pt x="1242" y="802"/>
                    <a:pt x="1265" y="802"/>
                  </a:cubicBezTo>
                  <a:cubicBezTo>
                    <a:pt x="1273" y="802"/>
                    <a:pt x="1281" y="802"/>
                    <a:pt x="1289" y="802"/>
                  </a:cubicBezTo>
                  <a:cubicBezTo>
                    <a:pt x="1313" y="802"/>
                    <a:pt x="1337" y="802"/>
                    <a:pt x="1360" y="802"/>
                  </a:cubicBezTo>
                  <a:cubicBezTo>
                    <a:pt x="1360" y="738"/>
                    <a:pt x="1360" y="676"/>
                    <a:pt x="1360" y="614"/>
                  </a:cubicBezTo>
                  <a:cubicBezTo>
                    <a:pt x="1328" y="614"/>
                    <a:pt x="1297" y="614"/>
                    <a:pt x="1267" y="614"/>
                  </a:cubicBezTo>
                  <a:cubicBezTo>
                    <a:pt x="1242" y="614"/>
                    <a:pt x="1234" y="608"/>
                    <a:pt x="1229" y="584"/>
                  </a:cubicBezTo>
                  <a:cubicBezTo>
                    <a:pt x="1216" y="529"/>
                    <a:pt x="1194" y="477"/>
                    <a:pt x="1165" y="428"/>
                  </a:cubicBezTo>
                  <a:cubicBezTo>
                    <a:pt x="1151" y="406"/>
                    <a:pt x="1152" y="397"/>
                    <a:pt x="1171" y="379"/>
                  </a:cubicBezTo>
                  <a:cubicBezTo>
                    <a:pt x="1192" y="357"/>
                    <a:pt x="1214" y="335"/>
                    <a:pt x="1234" y="315"/>
                  </a:cubicBezTo>
                  <a:cubicBezTo>
                    <a:pt x="1189" y="270"/>
                    <a:pt x="1146" y="226"/>
                    <a:pt x="1101" y="182"/>
                  </a:cubicBezTo>
                  <a:cubicBezTo>
                    <a:pt x="1080" y="203"/>
                    <a:pt x="1058" y="225"/>
                    <a:pt x="1036" y="247"/>
                  </a:cubicBezTo>
                  <a:cubicBezTo>
                    <a:pt x="1019" y="264"/>
                    <a:pt x="1010" y="265"/>
                    <a:pt x="990" y="253"/>
                  </a:cubicBezTo>
                  <a:cubicBezTo>
                    <a:pt x="941" y="222"/>
                    <a:pt x="888" y="200"/>
                    <a:pt x="832" y="187"/>
                  </a:cubicBezTo>
                  <a:cubicBezTo>
                    <a:pt x="808" y="182"/>
                    <a:pt x="803" y="174"/>
                    <a:pt x="803" y="150"/>
                  </a:cubicBezTo>
                  <a:cubicBezTo>
                    <a:pt x="802" y="119"/>
                    <a:pt x="802" y="87"/>
                    <a:pt x="802" y="56"/>
                  </a:cubicBezTo>
                  <a:cubicBezTo>
                    <a:pt x="739" y="56"/>
                    <a:pt x="677" y="56"/>
                    <a:pt x="614" y="56"/>
                  </a:cubicBezTo>
                  <a:cubicBezTo>
                    <a:pt x="614" y="89"/>
                    <a:pt x="614" y="122"/>
                    <a:pt x="614" y="155"/>
                  </a:cubicBezTo>
                  <a:cubicBezTo>
                    <a:pt x="614" y="172"/>
                    <a:pt x="608" y="182"/>
                    <a:pt x="592" y="185"/>
                  </a:cubicBezTo>
                  <a:cubicBezTo>
                    <a:pt x="531" y="200"/>
                    <a:pt x="474" y="223"/>
                    <a:pt x="421" y="257"/>
                  </a:cubicBezTo>
                  <a:cubicBezTo>
                    <a:pt x="408" y="265"/>
                    <a:pt x="396" y="262"/>
                    <a:pt x="385" y="251"/>
                  </a:cubicBezTo>
                  <a:cubicBezTo>
                    <a:pt x="366" y="233"/>
                    <a:pt x="348" y="214"/>
                    <a:pt x="329" y="195"/>
                  </a:cubicBezTo>
                  <a:cubicBezTo>
                    <a:pt x="324" y="190"/>
                    <a:pt x="320" y="184"/>
                    <a:pt x="318" y="181"/>
                  </a:cubicBezTo>
                  <a:cubicBezTo>
                    <a:pt x="271" y="228"/>
                    <a:pt x="227" y="272"/>
                    <a:pt x="183" y="316"/>
                  </a:cubicBezTo>
                  <a:cubicBezTo>
                    <a:pt x="205" y="338"/>
                    <a:pt x="228" y="360"/>
                    <a:pt x="251" y="384"/>
                  </a:cubicBezTo>
                  <a:cubicBezTo>
                    <a:pt x="264" y="396"/>
                    <a:pt x="266" y="408"/>
                    <a:pt x="257" y="422"/>
                  </a:cubicBezTo>
                  <a:cubicBezTo>
                    <a:pt x="224" y="474"/>
                    <a:pt x="201" y="530"/>
                    <a:pt x="187" y="590"/>
                  </a:cubicBezTo>
                  <a:cubicBezTo>
                    <a:pt x="183" y="607"/>
                    <a:pt x="174" y="614"/>
                    <a:pt x="156" y="614"/>
                  </a:cubicBezTo>
                  <a:cubicBezTo>
                    <a:pt x="127" y="614"/>
                    <a:pt x="98" y="614"/>
                    <a:pt x="69" y="614"/>
                  </a:cubicBezTo>
                  <a:cubicBezTo>
                    <a:pt x="65" y="614"/>
                    <a:pt x="61" y="614"/>
                    <a:pt x="56" y="614"/>
                  </a:cubicBezTo>
                  <a:cubicBezTo>
                    <a:pt x="56" y="677"/>
                    <a:pt x="56" y="739"/>
                    <a:pt x="56" y="802"/>
                  </a:cubicBezTo>
                  <a:cubicBezTo>
                    <a:pt x="90" y="802"/>
                    <a:pt x="122" y="802"/>
                    <a:pt x="155" y="802"/>
                  </a:cubicBezTo>
                  <a:cubicBezTo>
                    <a:pt x="175" y="802"/>
                    <a:pt x="184" y="809"/>
                    <a:pt x="188" y="828"/>
                  </a:cubicBezTo>
                  <a:cubicBezTo>
                    <a:pt x="201" y="885"/>
                    <a:pt x="223" y="938"/>
                    <a:pt x="254" y="988"/>
                  </a:cubicBezTo>
                  <a:cubicBezTo>
                    <a:pt x="267" y="1009"/>
                    <a:pt x="265" y="1018"/>
                    <a:pt x="249" y="1034"/>
                  </a:cubicBezTo>
                  <a:cubicBezTo>
                    <a:pt x="226" y="1057"/>
                    <a:pt x="204" y="1079"/>
                    <a:pt x="182" y="1101"/>
                  </a:cubicBezTo>
                  <a:cubicBezTo>
                    <a:pt x="227" y="1145"/>
                    <a:pt x="271" y="1189"/>
                    <a:pt x="315" y="12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6" name="Freeform 14">
              <a:extLst>
                <a:ext uri="{FF2B5EF4-FFF2-40B4-BE49-F238E27FC236}">
                  <a16:creationId xmlns:a16="http://schemas.microsoft.com/office/drawing/2014/main" id="{1899F898-9B2F-734A-D53E-246910E8F005}"/>
                </a:ext>
              </a:extLst>
            </p:cNvPr>
            <p:cNvSpPr>
              <a:spLocks/>
            </p:cNvSpPr>
            <p:nvPr/>
          </p:nvSpPr>
          <p:spPr bwMode="auto">
            <a:xfrm>
              <a:off x="3201988" y="452438"/>
              <a:ext cx="257175" cy="255588"/>
            </a:xfrm>
            <a:custGeom>
              <a:avLst/>
              <a:gdLst>
                <a:gd name="T0" fmla="*/ 836 w 836"/>
                <a:gd name="T1" fmla="*/ 413 h 833"/>
                <a:gd name="T2" fmla="*/ 468 w 836"/>
                <a:gd name="T3" fmla="*/ 813 h 833"/>
                <a:gd name="T4" fmla="*/ 30 w 836"/>
                <a:gd name="T5" fmla="*/ 465 h 833"/>
                <a:gd name="T6" fmla="*/ 368 w 836"/>
                <a:gd name="T7" fmla="*/ 13 h 833"/>
                <a:gd name="T8" fmla="*/ 613 w 836"/>
                <a:gd name="T9" fmla="*/ 52 h 833"/>
                <a:gd name="T10" fmla="*/ 624 w 836"/>
                <a:gd name="T11" fmla="*/ 57 h 833"/>
                <a:gd name="T12" fmla="*/ 638 w 836"/>
                <a:gd name="T13" fmla="*/ 97 h 833"/>
                <a:gd name="T14" fmla="*/ 598 w 836"/>
                <a:gd name="T15" fmla="*/ 107 h 833"/>
                <a:gd name="T16" fmla="*/ 500 w 836"/>
                <a:gd name="T17" fmla="*/ 71 h 833"/>
                <a:gd name="T18" fmla="*/ 87 w 836"/>
                <a:gd name="T19" fmla="*/ 354 h 833"/>
                <a:gd name="T20" fmla="*/ 382 w 836"/>
                <a:gd name="T21" fmla="*/ 757 h 833"/>
                <a:gd name="T22" fmla="*/ 777 w 836"/>
                <a:gd name="T23" fmla="*/ 451 h 833"/>
                <a:gd name="T24" fmla="*/ 746 w 836"/>
                <a:gd name="T25" fmla="*/ 263 h 833"/>
                <a:gd name="T26" fmla="*/ 743 w 836"/>
                <a:gd name="T27" fmla="*/ 256 h 833"/>
                <a:gd name="T28" fmla="*/ 755 w 836"/>
                <a:gd name="T29" fmla="*/ 219 h 833"/>
                <a:gd name="T30" fmla="*/ 792 w 836"/>
                <a:gd name="T31" fmla="*/ 233 h 833"/>
                <a:gd name="T32" fmla="*/ 828 w 836"/>
                <a:gd name="T33" fmla="*/ 344 h 833"/>
                <a:gd name="T34" fmla="*/ 836 w 836"/>
                <a:gd name="T35" fmla="*/ 413 h 8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836" h="833">
                  <a:moveTo>
                    <a:pt x="836" y="413"/>
                  </a:moveTo>
                  <a:cubicBezTo>
                    <a:pt x="834" y="620"/>
                    <a:pt x="674" y="795"/>
                    <a:pt x="468" y="813"/>
                  </a:cubicBezTo>
                  <a:cubicBezTo>
                    <a:pt x="250" y="833"/>
                    <a:pt x="61" y="682"/>
                    <a:pt x="30" y="465"/>
                  </a:cubicBezTo>
                  <a:cubicBezTo>
                    <a:pt x="0" y="250"/>
                    <a:pt x="153" y="45"/>
                    <a:pt x="368" y="13"/>
                  </a:cubicBezTo>
                  <a:cubicBezTo>
                    <a:pt x="454" y="0"/>
                    <a:pt x="536" y="13"/>
                    <a:pt x="613" y="52"/>
                  </a:cubicBezTo>
                  <a:cubicBezTo>
                    <a:pt x="617" y="53"/>
                    <a:pt x="621" y="55"/>
                    <a:pt x="624" y="57"/>
                  </a:cubicBezTo>
                  <a:cubicBezTo>
                    <a:pt x="641" y="67"/>
                    <a:pt x="646" y="83"/>
                    <a:pt x="638" y="97"/>
                  </a:cubicBezTo>
                  <a:cubicBezTo>
                    <a:pt x="630" y="111"/>
                    <a:pt x="616" y="113"/>
                    <a:pt x="598" y="107"/>
                  </a:cubicBezTo>
                  <a:cubicBezTo>
                    <a:pt x="566" y="94"/>
                    <a:pt x="534" y="79"/>
                    <a:pt x="500" y="71"/>
                  </a:cubicBezTo>
                  <a:cubicBezTo>
                    <a:pt x="309" y="29"/>
                    <a:pt x="118" y="161"/>
                    <a:pt x="87" y="354"/>
                  </a:cubicBezTo>
                  <a:cubicBezTo>
                    <a:pt x="56" y="549"/>
                    <a:pt x="186" y="728"/>
                    <a:pt x="382" y="757"/>
                  </a:cubicBezTo>
                  <a:cubicBezTo>
                    <a:pt x="574" y="785"/>
                    <a:pt x="756" y="644"/>
                    <a:pt x="777" y="451"/>
                  </a:cubicBezTo>
                  <a:cubicBezTo>
                    <a:pt x="784" y="385"/>
                    <a:pt x="773" y="323"/>
                    <a:pt x="746" y="263"/>
                  </a:cubicBezTo>
                  <a:cubicBezTo>
                    <a:pt x="745" y="261"/>
                    <a:pt x="744" y="258"/>
                    <a:pt x="743" y="256"/>
                  </a:cubicBezTo>
                  <a:cubicBezTo>
                    <a:pt x="736" y="240"/>
                    <a:pt x="741" y="225"/>
                    <a:pt x="755" y="219"/>
                  </a:cubicBezTo>
                  <a:cubicBezTo>
                    <a:pt x="770" y="212"/>
                    <a:pt x="785" y="217"/>
                    <a:pt x="792" y="233"/>
                  </a:cubicBezTo>
                  <a:cubicBezTo>
                    <a:pt x="810" y="268"/>
                    <a:pt x="823" y="305"/>
                    <a:pt x="828" y="344"/>
                  </a:cubicBezTo>
                  <a:cubicBezTo>
                    <a:pt x="832" y="367"/>
                    <a:pt x="834" y="390"/>
                    <a:pt x="836" y="413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7" name="Freeform 15">
              <a:extLst>
                <a:ext uri="{FF2B5EF4-FFF2-40B4-BE49-F238E27FC236}">
                  <a16:creationId xmlns:a16="http://schemas.microsoft.com/office/drawing/2014/main" id="{36BCF6BE-9232-900C-57EA-06EDDA393AB4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259138" y="515938"/>
              <a:ext cx="150813" cy="127000"/>
            </a:xfrm>
            <a:custGeom>
              <a:avLst/>
              <a:gdLst>
                <a:gd name="T0" fmla="*/ 206 w 491"/>
                <a:gd name="T1" fmla="*/ 147 h 415"/>
                <a:gd name="T2" fmla="*/ 325 w 491"/>
                <a:gd name="T3" fmla="*/ 28 h 415"/>
                <a:gd name="T4" fmla="*/ 338 w 491"/>
                <a:gd name="T5" fmla="*/ 15 h 415"/>
                <a:gd name="T6" fmla="*/ 382 w 491"/>
                <a:gd name="T7" fmla="*/ 15 h 415"/>
                <a:gd name="T8" fmla="*/ 476 w 491"/>
                <a:gd name="T9" fmla="*/ 109 h 415"/>
                <a:gd name="T10" fmla="*/ 476 w 491"/>
                <a:gd name="T11" fmla="*/ 153 h 415"/>
                <a:gd name="T12" fmla="*/ 229 w 491"/>
                <a:gd name="T13" fmla="*/ 401 h 415"/>
                <a:gd name="T14" fmla="*/ 184 w 491"/>
                <a:gd name="T15" fmla="*/ 400 h 415"/>
                <a:gd name="T16" fmla="*/ 15 w 491"/>
                <a:gd name="T17" fmla="*/ 231 h 415"/>
                <a:gd name="T18" fmla="*/ 15 w 491"/>
                <a:gd name="T19" fmla="*/ 187 h 415"/>
                <a:gd name="T20" fmla="*/ 108 w 491"/>
                <a:gd name="T21" fmla="*/ 94 h 415"/>
                <a:gd name="T22" fmla="*/ 154 w 491"/>
                <a:gd name="T23" fmla="*/ 94 h 415"/>
                <a:gd name="T24" fmla="*/ 206 w 491"/>
                <a:gd name="T25" fmla="*/ 147 h 415"/>
                <a:gd name="T26" fmla="*/ 417 w 491"/>
                <a:gd name="T27" fmla="*/ 131 h 415"/>
                <a:gd name="T28" fmla="*/ 358 w 491"/>
                <a:gd name="T29" fmla="*/ 72 h 415"/>
                <a:gd name="T30" fmla="*/ 232 w 491"/>
                <a:gd name="T31" fmla="*/ 199 h 415"/>
                <a:gd name="T32" fmla="*/ 181 w 491"/>
                <a:gd name="T33" fmla="*/ 199 h 415"/>
                <a:gd name="T34" fmla="*/ 132 w 491"/>
                <a:gd name="T35" fmla="*/ 150 h 415"/>
                <a:gd name="T36" fmla="*/ 74 w 491"/>
                <a:gd name="T37" fmla="*/ 208 h 415"/>
                <a:gd name="T38" fmla="*/ 207 w 491"/>
                <a:gd name="T39" fmla="*/ 341 h 415"/>
                <a:gd name="T40" fmla="*/ 417 w 491"/>
                <a:gd name="T41" fmla="*/ 131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491" h="415">
                  <a:moveTo>
                    <a:pt x="206" y="147"/>
                  </a:moveTo>
                  <a:cubicBezTo>
                    <a:pt x="247" y="106"/>
                    <a:pt x="286" y="67"/>
                    <a:pt x="325" y="28"/>
                  </a:cubicBezTo>
                  <a:cubicBezTo>
                    <a:pt x="329" y="23"/>
                    <a:pt x="333" y="19"/>
                    <a:pt x="338" y="15"/>
                  </a:cubicBezTo>
                  <a:cubicBezTo>
                    <a:pt x="353" y="0"/>
                    <a:pt x="368" y="0"/>
                    <a:pt x="382" y="15"/>
                  </a:cubicBezTo>
                  <a:cubicBezTo>
                    <a:pt x="414" y="46"/>
                    <a:pt x="445" y="77"/>
                    <a:pt x="476" y="109"/>
                  </a:cubicBezTo>
                  <a:cubicBezTo>
                    <a:pt x="491" y="123"/>
                    <a:pt x="491" y="138"/>
                    <a:pt x="476" y="153"/>
                  </a:cubicBezTo>
                  <a:cubicBezTo>
                    <a:pt x="394" y="236"/>
                    <a:pt x="311" y="318"/>
                    <a:pt x="229" y="401"/>
                  </a:cubicBezTo>
                  <a:cubicBezTo>
                    <a:pt x="214" y="415"/>
                    <a:pt x="199" y="415"/>
                    <a:pt x="184" y="400"/>
                  </a:cubicBezTo>
                  <a:cubicBezTo>
                    <a:pt x="128" y="344"/>
                    <a:pt x="71" y="288"/>
                    <a:pt x="15" y="231"/>
                  </a:cubicBezTo>
                  <a:cubicBezTo>
                    <a:pt x="0" y="216"/>
                    <a:pt x="0" y="202"/>
                    <a:pt x="15" y="187"/>
                  </a:cubicBezTo>
                  <a:cubicBezTo>
                    <a:pt x="46" y="155"/>
                    <a:pt x="77" y="124"/>
                    <a:pt x="108" y="94"/>
                  </a:cubicBezTo>
                  <a:cubicBezTo>
                    <a:pt x="124" y="78"/>
                    <a:pt x="138" y="78"/>
                    <a:pt x="154" y="94"/>
                  </a:cubicBezTo>
                  <a:cubicBezTo>
                    <a:pt x="171" y="111"/>
                    <a:pt x="188" y="128"/>
                    <a:pt x="206" y="147"/>
                  </a:cubicBezTo>
                  <a:close/>
                  <a:moveTo>
                    <a:pt x="417" y="131"/>
                  </a:moveTo>
                  <a:cubicBezTo>
                    <a:pt x="398" y="112"/>
                    <a:pt x="379" y="93"/>
                    <a:pt x="358" y="72"/>
                  </a:cubicBezTo>
                  <a:cubicBezTo>
                    <a:pt x="317" y="114"/>
                    <a:pt x="274" y="157"/>
                    <a:pt x="232" y="199"/>
                  </a:cubicBezTo>
                  <a:cubicBezTo>
                    <a:pt x="213" y="218"/>
                    <a:pt x="200" y="218"/>
                    <a:pt x="181" y="199"/>
                  </a:cubicBezTo>
                  <a:cubicBezTo>
                    <a:pt x="164" y="182"/>
                    <a:pt x="148" y="166"/>
                    <a:pt x="132" y="150"/>
                  </a:cubicBezTo>
                  <a:cubicBezTo>
                    <a:pt x="111" y="171"/>
                    <a:pt x="92" y="190"/>
                    <a:pt x="74" y="208"/>
                  </a:cubicBezTo>
                  <a:cubicBezTo>
                    <a:pt x="118" y="252"/>
                    <a:pt x="163" y="297"/>
                    <a:pt x="207" y="341"/>
                  </a:cubicBezTo>
                  <a:cubicBezTo>
                    <a:pt x="277" y="272"/>
                    <a:pt x="348" y="201"/>
                    <a:pt x="417" y="131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8" name="Freeform 16">
              <a:extLst>
                <a:ext uri="{FF2B5EF4-FFF2-40B4-BE49-F238E27FC236}">
                  <a16:creationId xmlns:a16="http://schemas.microsoft.com/office/drawing/2014/main" id="{2A4446A2-28E3-7856-D54C-92BD483F4ED1}"/>
                </a:ext>
              </a:extLst>
            </p:cNvPr>
            <p:cNvSpPr>
              <a:spLocks/>
            </p:cNvSpPr>
            <p:nvPr/>
          </p:nvSpPr>
          <p:spPr bwMode="auto">
            <a:xfrm>
              <a:off x="3409950" y="490538"/>
              <a:ext cx="15875" cy="17463"/>
            </a:xfrm>
            <a:custGeom>
              <a:avLst/>
              <a:gdLst>
                <a:gd name="T0" fmla="*/ 55 w 55"/>
                <a:gd name="T1" fmla="*/ 27 h 56"/>
                <a:gd name="T2" fmla="*/ 28 w 55"/>
                <a:gd name="T3" fmla="*/ 55 h 56"/>
                <a:gd name="T4" fmla="*/ 0 w 55"/>
                <a:gd name="T5" fmla="*/ 28 h 56"/>
                <a:gd name="T6" fmla="*/ 27 w 55"/>
                <a:gd name="T7" fmla="*/ 0 h 56"/>
                <a:gd name="T8" fmla="*/ 55 w 55"/>
                <a:gd name="T9" fmla="*/ 27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55" h="56">
                  <a:moveTo>
                    <a:pt x="55" y="27"/>
                  </a:moveTo>
                  <a:cubicBezTo>
                    <a:pt x="55" y="43"/>
                    <a:pt x="43" y="55"/>
                    <a:pt x="28" y="55"/>
                  </a:cubicBezTo>
                  <a:cubicBezTo>
                    <a:pt x="13" y="56"/>
                    <a:pt x="0" y="43"/>
                    <a:pt x="0" y="28"/>
                  </a:cubicBezTo>
                  <a:cubicBezTo>
                    <a:pt x="0" y="13"/>
                    <a:pt x="13" y="0"/>
                    <a:pt x="27" y="0"/>
                  </a:cubicBezTo>
                  <a:cubicBezTo>
                    <a:pt x="42" y="0"/>
                    <a:pt x="54" y="12"/>
                    <a:pt x="55" y="2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69" name="Group 768">
            <a:extLst>
              <a:ext uri="{FF2B5EF4-FFF2-40B4-BE49-F238E27FC236}">
                <a16:creationId xmlns:a16="http://schemas.microsoft.com/office/drawing/2014/main" id="{A5658D4E-F102-BEC3-34B0-0E92A156073C}"/>
              </a:ext>
            </a:extLst>
          </p:cNvPr>
          <p:cNvGrpSpPr/>
          <p:nvPr/>
        </p:nvGrpSpPr>
        <p:grpSpPr>
          <a:xfrm>
            <a:off x="9876474" y="1509348"/>
            <a:ext cx="455613" cy="457201"/>
            <a:chOff x="6956425" y="361950"/>
            <a:chExt cx="455613" cy="457201"/>
          </a:xfrm>
          <a:solidFill>
            <a:srgbClr val="43266B"/>
          </a:solidFill>
        </p:grpSpPr>
        <p:sp>
          <p:nvSpPr>
            <p:cNvPr id="770" name="Freeform 58">
              <a:extLst>
                <a:ext uri="{FF2B5EF4-FFF2-40B4-BE49-F238E27FC236}">
                  <a16:creationId xmlns:a16="http://schemas.microsoft.com/office/drawing/2014/main" id="{31FDED98-5905-2BEB-D18B-96609FCE44E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6956425" y="512763"/>
              <a:ext cx="455613" cy="306388"/>
            </a:xfrm>
            <a:custGeom>
              <a:avLst/>
              <a:gdLst>
                <a:gd name="T0" fmla="*/ 667 w 1530"/>
                <a:gd name="T1" fmla="*/ 982 h 1032"/>
                <a:gd name="T2" fmla="*/ 467 w 1530"/>
                <a:gd name="T3" fmla="*/ 869 h 1032"/>
                <a:gd name="T4" fmla="*/ 372 w 1530"/>
                <a:gd name="T5" fmla="*/ 786 h 1032"/>
                <a:gd name="T6" fmla="*/ 276 w 1530"/>
                <a:gd name="T7" fmla="*/ 635 h 1032"/>
                <a:gd name="T8" fmla="*/ 28 w 1530"/>
                <a:gd name="T9" fmla="*/ 376 h 1032"/>
                <a:gd name="T10" fmla="*/ 116 w 1530"/>
                <a:gd name="T11" fmla="*/ 361 h 1032"/>
                <a:gd name="T12" fmla="*/ 239 w 1530"/>
                <a:gd name="T13" fmla="*/ 568 h 1032"/>
                <a:gd name="T14" fmla="*/ 519 w 1530"/>
                <a:gd name="T15" fmla="*/ 212 h 1032"/>
                <a:gd name="T16" fmla="*/ 267 w 1530"/>
                <a:gd name="T17" fmla="*/ 168 h 1032"/>
                <a:gd name="T18" fmla="*/ 274 w 1530"/>
                <a:gd name="T19" fmla="*/ 60 h 1032"/>
                <a:gd name="T20" fmla="*/ 592 w 1530"/>
                <a:gd name="T21" fmla="*/ 240 h 1032"/>
                <a:gd name="T22" fmla="*/ 791 w 1530"/>
                <a:gd name="T23" fmla="*/ 242 h 1032"/>
                <a:gd name="T24" fmla="*/ 938 w 1530"/>
                <a:gd name="T25" fmla="*/ 213 h 1032"/>
                <a:gd name="T26" fmla="*/ 1259 w 1530"/>
                <a:gd name="T27" fmla="*/ 52 h 1032"/>
                <a:gd name="T28" fmla="*/ 1487 w 1530"/>
                <a:gd name="T29" fmla="*/ 482 h 1032"/>
                <a:gd name="T30" fmla="*/ 1133 w 1530"/>
                <a:gd name="T31" fmla="*/ 702 h 1032"/>
                <a:gd name="T32" fmla="*/ 969 w 1530"/>
                <a:gd name="T33" fmla="*/ 908 h 1032"/>
                <a:gd name="T34" fmla="*/ 789 w 1530"/>
                <a:gd name="T35" fmla="*/ 1032 h 1032"/>
                <a:gd name="T36" fmla="*/ 584 w 1530"/>
                <a:gd name="T37" fmla="*/ 299 h 1032"/>
                <a:gd name="T38" fmla="*/ 336 w 1530"/>
                <a:gd name="T39" fmla="*/ 592 h 1032"/>
                <a:gd name="T40" fmla="*/ 443 w 1530"/>
                <a:gd name="T41" fmla="*/ 538 h 1032"/>
                <a:gd name="T42" fmla="*/ 590 w 1530"/>
                <a:gd name="T43" fmla="*/ 615 h 1032"/>
                <a:gd name="T44" fmla="*/ 715 w 1530"/>
                <a:gd name="T45" fmla="*/ 797 h 1032"/>
                <a:gd name="T46" fmla="*/ 724 w 1530"/>
                <a:gd name="T47" fmla="*/ 936 h 1032"/>
                <a:gd name="T48" fmla="*/ 791 w 1530"/>
                <a:gd name="T49" fmla="*/ 927 h 1032"/>
                <a:gd name="T50" fmla="*/ 818 w 1530"/>
                <a:gd name="T51" fmla="*/ 869 h 1032"/>
                <a:gd name="T52" fmla="*/ 892 w 1530"/>
                <a:gd name="T53" fmla="*/ 870 h 1032"/>
                <a:gd name="T54" fmla="*/ 862 w 1530"/>
                <a:gd name="T55" fmla="*/ 754 h 1032"/>
                <a:gd name="T56" fmla="*/ 982 w 1530"/>
                <a:gd name="T57" fmla="*/ 799 h 1032"/>
                <a:gd name="T58" fmla="*/ 867 w 1530"/>
                <a:gd name="T59" fmla="*/ 653 h 1032"/>
                <a:gd name="T60" fmla="*/ 1030 w 1530"/>
                <a:gd name="T61" fmla="*/ 761 h 1032"/>
                <a:gd name="T62" fmla="*/ 1067 w 1530"/>
                <a:gd name="T63" fmla="*/ 719 h 1032"/>
                <a:gd name="T64" fmla="*/ 733 w 1530"/>
                <a:gd name="T65" fmla="*/ 525 h 1032"/>
                <a:gd name="T66" fmla="*/ 645 w 1530"/>
                <a:gd name="T67" fmla="*/ 331 h 1032"/>
                <a:gd name="T68" fmla="*/ 1165 w 1530"/>
                <a:gd name="T69" fmla="*/ 83 h 1032"/>
                <a:gd name="T70" fmla="*/ 1247 w 1530"/>
                <a:gd name="T71" fmla="*/ 550 h 1032"/>
                <a:gd name="T72" fmla="*/ 1452 w 1530"/>
                <a:gd name="T73" fmla="*/ 398 h 1032"/>
                <a:gd name="T74" fmla="*/ 1187 w 1530"/>
                <a:gd name="T75" fmla="*/ 71 h 1032"/>
                <a:gd name="T76" fmla="*/ 1171 w 1530"/>
                <a:gd name="T77" fmla="*/ 551 h 1032"/>
                <a:gd name="T78" fmla="*/ 793 w 1530"/>
                <a:gd name="T79" fmla="*/ 308 h 1032"/>
                <a:gd name="T80" fmla="*/ 661 w 1530"/>
                <a:gd name="T81" fmla="*/ 474 h 1032"/>
                <a:gd name="T82" fmla="*/ 838 w 1530"/>
                <a:gd name="T83" fmla="*/ 433 h 1032"/>
                <a:gd name="T84" fmla="*/ 384 w 1530"/>
                <a:gd name="T85" fmla="*/ 729 h 1032"/>
                <a:gd name="T86" fmla="*/ 512 w 1530"/>
                <a:gd name="T87" fmla="*/ 588 h 1032"/>
                <a:gd name="T88" fmla="*/ 366 w 1530"/>
                <a:gd name="T89" fmla="*/ 710 h 1032"/>
                <a:gd name="T90" fmla="*/ 582 w 1530"/>
                <a:gd name="T91" fmla="*/ 685 h 1032"/>
                <a:gd name="T92" fmla="*/ 450 w 1530"/>
                <a:gd name="T93" fmla="*/ 789 h 1032"/>
                <a:gd name="T94" fmla="*/ 586 w 1530"/>
                <a:gd name="T95" fmla="*/ 697 h 1032"/>
                <a:gd name="T96" fmla="*/ 563 w 1530"/>
                <a:gd name="T97" fmla="*/ 866 h 1032"/>
                <a:gd name="T98" fmla="*/ 635 w 1530"/>
                <a:gd name="T99" fmla="*/ 750 h 1032"/>
                <a:gd name="T100" fmla="*/ 522 w 1530"/>
                <a:gd name="T101" fmla="*/ 848 h 1032"/>
                <a:gd name="T102" fmla="*/ 689 w 1530"/>
                <a:gd name="T103" fmla="*/ 884 h 1032"/>
                <a:gd name="T104" fmla="*/ 613 w 1530"/>
                <a:gd name="T105" fmla="*/ 904 h 10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30" h="1032">
                  <a:moveTo>
                    <a:pt x="756" y="1032"/>
                  </a:moveTo>
                  <a:cubicBezTo>
                    <a:pt x="728" y="1023"/>
                    <a:pt x="708" y="1005"/>
                    <a:pt x="688" y="985"/>
                  </a:cubicBezTo>
                  <a:cubicBezTo>
                    <a:pt x="681" y="978"/>
                    <a:pt x="676" y="977"/>
                    <a:pt x="667" y="982"/>
                  </a:cubicBezTo>
                  <a:cubicBezTo>
                    <a:pt x="622" y="1007"/>
                    <a:pt x="572" y="990"/>
                    <a:pt x="551" y="942"/>
                  </a:cubicBezTo>
                  <a:cubicBezTo>
                    <a:pt x="549" y="938"/>
                    <a:pt x="543" y="933"/>
                    <a:pt x="539" y="932"/>
                  </a:cubicBezTo>
                  <a:cubicBezTo>
                    <a:pt x="503" y="924"/>
                    <a:pt x="479" y="904"/>
                    <a:pt x="467" y="869"/>
                  </a:cubicBezTo>
                  <a:cubicBezTo>
                    <a:pt x="466" y="865"/>
                    <a:pt x="460" y="860"/>
                    <a:pt x="455" y="859"/>
                  </a:cubicBezTo>
                  <a:cubicBezTo>
                    <a:pt x="422" y="851"/>
                    <a:pt x="399" y="831"/>
                    <a:pt x="387" y="799"/>
                  </a:cubicBezTo>
                  <a:cubicBezTo>
                    <a:pt x="384" y="792"/>
                    <a:pt x="381" y="788"/>
                    <a:pt x="372" y="786"/>
                  </a:cubicBezTo>
                  <a:cubicBezTo>
                    <a:pt x="321" y="776"/>
                    <a:pt x="288" y="719"/>
                    <a:pt x="306" y="670"/>
                  </a:cubicBezTo>
                  <a:cubicBezTo>
                    <a:pt x="313" y="654"/>
                    <a:pt x="301" y="647"/>
                    <a:pt x="294" y="638"/>
                  </a:cubicBezTo>
                  <a:cubicBezTo>
                    <a:pt x="291" y="635"/>
                    <a:pt x="282" y="634"/>
                    <a:pt x="276" y="635"/>
                  </a:cubicBezTo>
                  <a:cubicBezTo>
                    <a:pt x="252" y="639"/>
                    <a:pt x="228" y="636"/>
                    <a:pt x="208" y="620"/>
                  </a:cubicBezTo>
                  <a:cubicBezTo>
                    <a:pt x="153" y="579"/>
                    <a:pt x="97" y="537"/>
                    <a:pt x="42" y="494"/>
                  </a:cubicBezTo>
                  <a:cubicBezTo>
                    <a:pt x="5" y="464"/>
                    <a:pt x="0" y="414"/>
                    <a:pt x="28" y="376"/>
                  </a:cubicBezTo>
                  <a:cubicBezTo>
                    <a:pt x="41" y="358"/>
                    <a:pt x="55" y="341"/>
                    <a:pt x="69" y="324"/>
                  </a:cubicBezTo>
                  <a:cubicBezTo>
                    <a:pt x="82" y="307"/>
                    <a:pt x="99" y="305"/>
                    <a:pt x="113" y="316"/>
                  </a:cubicBezTo>
                  <a:cubicBezTo>
                    <a:pt x="127" y="327"/>
                    <a:pt x="128" y="345"/>
                    <a:pt x="116" y="361"/>
                  </a:cubicBezTo>
                  <a:cubicBezTo>
                    <a:pt x="104" y="377"/>
                    <a:pt x="91" y="393"/>
                    <a:pt x="79" y="409"/>
                  </a:cubicBezTo>
                  <a:cubicBezTo>
                    <a:pt x="67" y="424"/>
                    <a:pt x="68" y="438"/>
                    <a:pt x="84" y="450"/>
                  </a:cubicBezTo>
                  <a:cubicBezTo>
                    <a:pt x="136" y="490"/>
                    <a:pt x="187" y="529"/>
                    <a:pt x="239" y="568"/>
                  </a:cubicBezTo>
                  <a:cubicBezTo>
                    <a:pt x="255" y="581"/>
                    <a:pt x="270" y="579"/>
                    <a:pt x="282" y="563"/>
                  </a:cubicBezTo>
                  <a:cubicBezTo>
                    <a:pt x="363" y="460"/>
                    <a:pt x="443" y="357"/>
                    <a:pt x="524" y="253"/>
                  </a:cubicBezTo>
                  <a:cubicBezTo>
                    <a:pt x="536" y="237"/>
                    <a:pt x="534" y="224"/>
                    <a:pt x="519" y="212"/>
                  </a:cubicBezTo>
                  <a:cubicBezTo>
                    <a:pt x="467" y="172"/>
                    <a:pt x="415" y="133"/>
                    <a:pt x="364" y="94"/>
                  </a:cubicBezTo>
                  <a:cubicBezTo>
                    <a:pt x="347" y="81"/>
                    <a:pt x="333" y="84"/>
                    <a:pt x="320" y="100"/>
                  </a:cubicBezTo>
                  <a:cubicBezTo>
                    <a:pt x="302" y="123"/>
                    <a:pt x="285" y="145"/>
                    <a:pt x="267" y="168"/>
                  </a:cubicBezTo>
                  <a:cubicBezTo>
                    <a:pt x="253" y="185"/>
                    <a:pt x="236" y="188"/>
                    <a:pt x="221" y="176"/>
                  </a:cubicBezTo>
                  <a:cubicBezTo>
                    <a:pt x="207" y="165"/>
                    <a:pt x="206" y="148"/>
                    <a:pt x="219" y="131"/>
                  </a:cubicBezTo>
                  <a:cubicBezTo>
                    <a:pt x="237" y="107"/>
                    <a:pt x="256" y="83"/>
                    <a:pt x="274" y="60"/>
                  </a:cubicBezTo>
                  <a:cubicBezTo>
                    <a:pt x="307" y="20"/>
                    <a:pt x="357" y="14"/>
                    <a:pt x="399" y="44"/>
                  </a:cubicBezTo>
                  <a:cubicBezTo>
                    <a:pt x="452" y="84"/>
                    <a:pt x="504" y="125"/>
                    <a:pt x="557" y="165"/>
                  </a:cubicBezTo>
                  <a:cubicBezTo>
                    <a:pt x="581" y="183"/>
                    <a:pt x="592" y="208"/>
                    <a:pt x="592" y="240"/>
                  </a:cubicBezTo>
                  <a:cubicBezTo>
                    <a:pt x="619" y="244"/>
                    <a:pt x="645" y="248"/>
                    <a:pt x="670" y="252"/>
                  </a:cubicBezTo>
                  <a:cubicBezTo>
                    <a:pt x="676" y="253"/>
                    <a:pt x="682" y="253"/>
                    <a:pt x="688" y="255"/>
                  </a:cubicBezTo>
                  <a:cubicBezTo>
                    <a:pt x="724" y="263"/>
                    <a:pt x="756" y="262"/>
                    <a:pt x="791" y="242"/>
                  </a:cubicBezTo>
                  <a:cubicBezTo>
                    <a:pt x="829" y="220"/>
                    <a:pt x="874" y="219"/>
                    <a:pt x="918" y="221"/>
                  </a:cubicBezTo>
                  <a:cubicBezTo>
                    <a:pt x="924" y="221"/>
                    <a:pt x="929" y="221"/>
                    <a:pt x="936" y="222"/>
                  </a:cubicBezTo>
                  <a:cubicBezTo>
                    <a:pt x="937" y="218"/>
                    <a:pt x="938" y="216"/>
                    <a:pt x="938" y="213"/>
                  </a:cubicBezTo>
                  <a:cubicBezTo>
                    <a:pt x="941" y="188"/>
                    <a:pt x="953" y="168"/>
                    <a:pt x="972" y="153"/>
                  </a:cubicBezTo>
                  <a:cubicBezTo>
                    <a:pt x="1026" y="113"/>
                    <a:pt x="1079" y="72"/>
                    <a:pt x="1132" y="32"/>
                  </a:cubicBezTo>
                  <a:cubicBezTo>
                    <a:pt x="1174" y="0"/>
                    <a:pt x="1225" y="9"/>
                    <a:pt x="1259" y="52"/>
                  </a:cubicBezTo>
                  <a:cubicBezTo>
                    <a:pt x="1331" y="144"/>
                    <a:pt x="1403" y="236"/>
                    <a:pt x="1475" y="329"/>
                  </a:cubicBezTo>
                  <a:cubicBezTo>
                    <a:pt x="1484" y="340"/>
                    <a:pt x="1493" y="351"/>
                    <a:pt x="1502" y="363"/>
                  </a:cubicBezTo>
                  <a:cubicBezTo>
                    <a:pt x="1530" y="402"/>
                    <a:pt x="1525" y="453"/>
                    <a:pt x="1487" y="482"/>
                  </a:cubicBezTo>
                  <a:cubicBezTo>
                    <a:pt x="1433" y="525"/>
                    <a:pt x="1378" y="567"/>
                    <a:pt x="1322" y="608"/>
                  </a:cubicBezTo>
                  <a:cubicBezTo>
                    <a:pt x="1289" y="632"/>
                    <a:pt x="1254" y="629"/>
                    <a:pt x="1223" y="611"/>
                  </a:cubicBezTo>
                  <a:cubicBezTo>
                    <a:pt x="1193" y="642"/>
                    <a:pt x="1164" y="671"/>
                    <a:pt x="1133" y="702"/>
                  </a:cubicBezTo>
                  <a:cubicBezTo>
                    <a:pt x="1152" y="732"/>
                    <a:pt x="1161" y="765"/>
                    <a:pt x="1142" y="800"/>
                  </a:cubicBezTo>
                  <a:cubicBezTo>
                    <a:pt x="1123" y="836"/>
                    <a:pt x="1090" y="846"/>
                    <a:pt x="1052" y="843"/>
                  </a:cubicBezTo>
                  <a:cubicBezTo>
                    <a:pt x="1038" y="883"/>
                    <a:pt x="1011" y="905"/>
                    <a:pt x="969" y="908"/>
                  </a:cubicBezTo>
                  <a:cubicBezTo>
                    <a:pt x="965" y="908"/>
                    <a:pt x="961" y="912"/>
                    <a:pt x="960" y="915"/>
                  </a:cubicBezTo>
                  <a:cubicBezTo>
                    <a:pt x="937" y="966"/>
                    <a:pt x="914" y="979"/>
                    <a:pt x="856" y="974"/>
                  </a:cubicBezTo>
                  <a:cubicBezTo>
                    <a:pt x="843" y="1004"/>
                    <a:pt x="820" y="1023"/>
                    <a:pt x="789" y="1032"/>
                  </a:cubicBezTo>
                  <a:cubicBezTo>
                    <a:pt x="778" y="1032"/>
                    <a:pt x="767" y="1032"/>
                    <a:pt x="756" y="1032"/>
                  </a:cubicBezTo>
                  <a:close/>
                  <a:moveTo>
                    <a:pt x="671" y="313"/>
                  </a:moveTo>
                  <a:cubicBezTo>
                    <a:pt x="639" y="308"/>
                    <a:pt x="611" y="305"/>
                    <a:pt x="584" y="299"/>
                  </a:cubicBezTo>
                  <a:cubicBezTo>
                    <a:pt x="570" y="296"/>
                    <a:pt x="563" y="301"/>
                    <a:pt x="555" y="311"/>
                  </a:cubicBezTo>
                  <a:cubicBezTo>
                    <a:pt x="492" y="392"/>
                    <a:pt x="429" y="473"/>
                    <a:pt x="365" y="555"/>
                  </a:cubicBezTo>
                  <a:cubicBezTo>
                    <a:pt x="356" y="567"/>
                    <a:pt x="346" y="580"/>
                    <a:pt x="336" y="592"/>
                  </a:cubicBezTo>
                  <a:cubicBezTo>
                    <a:pt x="342" y="600"/>
                    <a:pt x="348" y="607"/>
                    <a:pt x="353" y="615"/>
                  </a:cubicBezTo>
                  <a:cubicBezTo>
                    <a:pt x="361" y="608"/>
                    <a:pt x="367" y="603"/>
                    <a:pt x="374" y="597"/>
                  </a:cubicBezTo>
                  <a:cubicBezTo>
                    <a:pt x="397" y="577"/>
                    <a:pt x="419" y="556"/>
                    <a:pt x="443" y="538"/>
                  </a:cubicBezTo>
                  <a:cubicBezTo>
                    <a:pt x="470" y="518"/>
                    <a:pt x="500" y="513"/>
                    <a:pt x="531" y="528"/>
                  </a:cubicBezTo>
                  <a:cubicBezTo>
                    <a:pt x="561" y="543"/>
                    <a:pt x="578" y="567"/>
                    <a:pt x="580" y="601"/>
                  </a:cubicBezTo>
                  <a:cubicBezTo>
                    <a:pt x="580" y="609"/>
                    <a:pt x="583" y="612"/>
                    <a:pt x="590" y="615"/>
                  </a:cubicBezTo>
                  <a:cubicBezTo>
                    <a:pt x="618" y="627"/>
                    <a:pt x="636" y="647"/>
                    <a:pt x="643" y="677"/>
                  </a:cubicBezTo>
                  <a:cubicBezTo>
                    <a:pt x="645" y="686"/>
                    <a:pt x="648" y="689"/>
                    <a:pt x="657" y="691"/>
                  </a:cubicBezTo>
                  <a:cubicBezTo>
                    <a:pt x="704" y="703"/>
                    <a:pt x="730" y="751"/>
                    <a:pt x="715" y="797"/>
                  </a:cubicBezTo>
                  <a:cubicBezTo>
                    <a:pt x="712" y="806"/>
                    <a:pt x="716" y="809"/>
                    <a:pt x="722" y="814"/>
                  </a:cubicBezTo>
                  <a:cubicBezTo>
                    <a:pt x="760" y="844"/>
                    <a:pt x="764" y="892"/>
                    <a:pt x="731" y="928"/>
                  </a:cubicBezTo>
                  <a:cubicBezTo>
                    <a:pt x="729" y="931"/>
                    <a:pt x="727" y="933"/>
                    <a:pt x="724" y="936"/>
                  </a:cubicBezTo>
                  <a:cubicBezTo>
                    <a:pt x="736" y="946"/>
                    <a:pt x="746" y="957"/>
                    <a:pt x="758" y="966"/>
                  </a:cubicBezTo>
                  <a:cubicBezTo>
                    <a:pt x="771" y="976"/>
                    <a:pt x="785" y="973"/>
                    <a:pt x="795" y="960"/>
                  </a:cubicBezTo>
                  <a:cubicBezTo>
                    <a:pt x="805" y="945"/>
                    <a:pt x="805" y="938"/>
                    <a:pt x="791" y="927"/>
                  </a:cubicBezTo>
                  <a:cubicBezTo>
                    <a:pt x="786" y="923"/>
                    <a:pt x="781" y="918"/>
                    <a:pt x="777" y="913"/>
                  </a:cubicBezTo>
                  <a:cubicBezTo>
                    <a:pt x="762" y="899"/>
                    <a:pt x="760" y="881"/>
                    <a:pt x="772" y="868"/>
                  </a:cubicBezTo>
                  <a:cubicBezTo>
                    <a:pt x="784" y="854"/>
                    <a:pt x="802" y="855"/>
                    <a:pt x="818" y="869"/>
                  </a:cubicBezTo>
                  <a:cubicBezTo>
                    <a:pt x="832" y="882"/>
                    <a:pt x="845" y="895"/>
                    <a:pt x="860" y="907"/>
                  </a:cubicBezTo>
                  <a:cubicBezTo>
                    <a:pt x="875" y="919"/>
                    <a:pt x="888" y="918"/>
                    <a:pt x="896" y="908"/>
                  </a:cubicBezTo>
                  <a:cubicBezTo>
                    <a:pt x="906" y="895"/>
                    <a:pt x="905" y="883"/>
                    <a:pt x="892" y="870"/>
                  </a:cubicBezTo>
                  <a:cubicBezTo>
                    <a:pt x="868" y="845"/>
                    <a:pt x="843" y="821"/>
                    <a:pt x="819" y="796"/>
                  </a:cubicBezTo>
                  <a:cubicBezTo>
                    <a:pt x="804" y="781"/>
                    <a:pt x="803" y="763"/>
                    <a:pt x="815" y="750"/>
                  </a:cubicBezTo>
                  <a:cubicBezTo>
                    <a:pt x="828" y="737"/>
                    <a:pt x="846" y="738"/>
                    <a:pt x="862" y="754"/>
                  </a:cubicBezTo>
                  <a:cubicBezTo>
                    <a:pt x="889" y="781"/>
                    <a:pt x="916" y="808"/>
                    <a:pt x="943" y="835"/>
                  </a:cubicBezTo>
                  <a:cubicBezTo>
                    <a:pt x="956" y="849"/>
                    <a:pt x="974" y="851"/>
                    <a:pt x="986" y="840"/>
                  </a:cubicBezTo>
                  <a:cubicBezTo>
                    <a:pt x="997" y="829"/>
                    <a:pt x="996" y="812"/>
                    <a:pt x="982" y="799"/>
                  </a:cubicBezTo>
                  <a:cubicBezTo>
                    <a:pt x="964" y="780"/>
                    <a:pt x="945" y="762"/>
                    <a:pt x="927" y="744"/>
                  </a:cubicBezTo>
                  <a:cubicBezTo>
                    <a:pt x="909" y="726"/>
                    <a:pt x="890" y="708"/>
                    <a:pt x="873" y="690"/>
                  </a:cubicBezTo>
                  <a:cubicBezTo>
                    <a:pt x="862" y="679"/>
                    <a:pt x="860" y="664"/>
                    <a:pt x="867" y="653"/>
                  </a:cubicBezTo>
                  <a:cubicBezTo>
                    <a:pt x="875" y="640"/>
                    <a:pt x="887" y="635"/>
                    <a:pt x="901" y="640"/>
                  </a:cubicBezTo>
                  <a:cubicBezTo>
                    <a:pt x="908" y="642"/>
                    <a:pt x="915" y="647"/>
                    <a:pt x="920" y="653"/>
                  </a:cubicBezTo>
                  <a:cubicBezTo>
                    <a:pt x="957" y="689"/>
                    <a:pt x="993" y="725"/>
                    <a:pt x="1030" y="761"/>
                  </a:cubicBezTo>
                  <a:cubicBezTo>
                    <a:pt x="1039" y="769"/>
                    <a:pt x="1050" y="777"/>
                    <a:pt x="1061" y="781"/>
                  </a:cubicBezTo>
                  <a:cubicBezTo>
                    <a:pt x="1080" y="788"/>
                    <a:pt x="1097" y="772"/>
                    <a:pt x="1090" y="753"/>
                  </a:cubicBezTo>
                  <a:cubicBezTo>
                    <a:pt x="1085" y="741"/>
                    <a:pt x="1077" y="728"/>
                    <a:pt x="1067" y="719"/>
                  </a:cubicBezTo>
                  <a:cubicBezTo>
                    <a:pt x="984" y="644"/>
                    <a:pt x="900" y="570"/>
                    <a:pt x="817" y="495"/>
                  </a:cubicBezTo>
                  <a:cubicBezTo>
                    <a:pt x="810" y="489"/>
                    <a:pt x="805" y="489"/>
                    <a:pt x="797" y="493"/>
                  </a:cubicBezTo>
                  <a:cubicBezTo>
                    <a:pt x="776" y="504"/>
                    <a:pt x="754" y="514"/>
                    <a:pt x="733" y="525"/>
                  </a:cubicBezTo>
                  <a:cubicBezTo>
                    <a:pt x="712" y="535"/>
                    <a:pt x="691" y="539"/>
                    <a:pt x="669" y="537"/>
                  </a:cubicBezTo>
                  <a:cubicBezTo>
                    <a:pt x="596" y="532"/>
                    <a:pt x="555" y="459"/>
                    <a:pt x="587" y="395"/>
                  </a:cubicBezTo>
                  <a:cubicBezTo>
                    <a:pt x="601" y="368"/>
                    <a:pt x="621" y="348"/>
                    <a:pt x="645" y="331"/>
                  </a:cubicBezTo>
                  <a:cubicBezTo>
                    <a:pt x="653" y="326"/>
                    <a:pt x="660" y="320"/>
                    <a:pt x="671" y="313"/>
                  </a:cubicBezTo>
                  <a:close/>
                  <a:moveTo>
                    <a:pt x="1187" y="71"/>
                  </a:moveTo>
                  <a:cubicBezTo>
                    <a:pt x="1178" y="76"/>
                    <a:pt x="1171" y="79"/>
                    <a:pt x="1165" y="83"/>
                  </a:cubicBezTo>
                  <a:cubicBezTo>
                    <a:pt x="1114" y="121"/>
                    <a:pt x="1063" y="160"/>
                    <a:pt x="1012" y="199"/>
                  </a:cubicBezTo>
                  <a:cubicBezTo>
                    <a:pt x="996" y="212"/>
                    <a:pt x="994" y="225"/>
                    <a:pt x="1006" y="242"/>
                  </a:cubicBezTo>
                  <a:cubicBezTo>
                    <a:pt x="1087" y="344"/>
                    <a:pt x="1167" y="447"/>
                    <a:pt x="1247" y="550"/>
                  </a:cubicBezTo>
                  <a:cubicBezTo>
                    <a:pt x="1260" y="567"/>
                    <a:pt x="1274" y="569"/>
                    <a:pt x="1291" y="556"/>
                  </a:cubicBezTo>
                  <a:cubicBezTo>
                    <a:pt x="1343" y="517"/>
                    <a:pt x="1395" y="477"/>
                    <a:pt x="1446" y="438"/>
                  </a:cubicBezTo>
                  <a:cubicBezTo>
                    <a:pt x="1461" y="426"/>
                    <a:pt x="1463" y="413"/>
                    <a:pt x="1452" y="398"/>
                  </a:cubicBezTo>
                  <a:cubicBezTo>
                    <a:pt x="1443" y="386"/>
                    <a:pt x="1435" y="375"/>
                    <a:pt x="1426" y="364"/>
                  </a:cubicBezTo>
                  <a:cubicBezTo>
                    <a:pt x="1355" y="273"/>
                    <a:pt x="1283" y="182"/>
                    <a:pt x="1212" y="90"/>
                  </a:cubicBezTo>
                  <a:cubicBezTo>
                    <a:pt x="1205" y="83"/>
                    <a:pt x="1196" y="77"/>
                    <a:pt x="1187" y="71"/>
                  </a:cubicBezTo>
                  <a:close/>
                  <a:moveTo>
                    <a:pt x="1088" y="656"/>
                  </a:moveTo>
                  <a:cubicBezTo>
                    <a:pt x="1121" y="631"/>
                    <a:pt x="1152" y="606"/>
                    <a:pt x="1172" y="569"/>
                  </a:cubicBezTo>
                  <a:cubicBezTo>
                    <a:pt x="1176" y="562"/>
                    <a:pt x="1177" y="558"/>
                    <a:pt x="1171" y="551"/>
                  </a:cubicBezTo>
                  <a:cubicBezTo>
                    <a:pt x="1104" y="465"/>
                    <a:pt x="1037" y="379"/>
                    <a:pt x="970" y="293"/>
                  </a:cubicBezTo>
                  <a:cubicBezTo>
                    <a:pt x="967" y="290"/>
                    <a:pt x="964" y="286"/>
                    <a:pt x="960" y="285"/>
                  </a:cubicBezTo>
                  <a:cubicBezTo>
                    <a:pt x="902" y="279"/>
                    <a:pt x="845" y="276"/>
                    <a:pt x="793" y="308"/>
                  </a:cubicBezTo>
                  <a:cubicBezTo>
                    <a:pt x="753" y="332"/>
                    <a:pt x="715" y="357"/>
                    <a:pt x="677" y="383"/>
                  </a:cubicBezTo>
                  <a:cubicBezTo>
                    <a:pt x="663" y="394"/>
                    <a:pt x="650" y="409"/>
                    <a:pt x="641" y="424"/>
                  </a:cubicBezTo>
                  <a:cubicBezTo>
                    <a:pt x="629" y="444"/>
                    <a:pt x="639" y="465"/>
                    <a:pt x="661" y="474"/>
                  </a:cubicBezTo>
                  <a:cubicBezTo>
                    <a:pt x="677" y="480"/>
                    <a:pt x="692" y="478"/>
                    <a:pt x="706" y="470"/>
                  </a:cubicBezTo>
                  <a:cubicBezTo>
                    <a:pt x="735" y="456"/>
                    <a:pt x="764" y="441"/>
                    <a:pt x="794" y="427"/>
                  </a:cubicBezTo>
                  <a:cubicBezTo>
                    <a:pt x="813" y="417"/>
                    <a:pt x="822" y="418"/>
                    <a:pt x="838" y="433"/>
                  </a:cubicBezTo>
                  <a:cubicBezTo>
                    <a:pt x="874" y="465"/>
                    <a:pt x="909" y="498"/>
                    <a:pt x="945" y="530"/>
                  </a:cubicBezTo>
                  <a:cubicBezTo>
                    <a:pt x="993" y="572"/>
                    <a:pt x="1040" y="614"/>
                    <a:pt x="1088" y="656"/>
                  </a:cubicBezTo>
                  <a:close/>
                  <a:moveTo>
                    <a:pt x="384" y="729"/>
                  </a:moveTo>
                  <a:cubicBezTo>
                    <a:pt x="391" y="726"/>
                    <a:pt x="395" y="725"/>
                    <a:pt x="399" y="722"/>
                  </a:cubicBezTo>
                  <a:cubicBezTo>
                    <a:pt x="437" y="688"/>
                    <a:pt x="475" y="653"/>
                    <a:pt x="513" y="619"/>
                  </a:cubicBezTo>
                  <a:cubicBezTo>
                    <a:pt x="523" y="610"/>
                    <a:pt x="522" y="597"/>
                    <a:pt x="512" y="588"/>
                  </a:cubicBezTo>
                  <a:cubicBezTo>
                    <a:pt x="503" y="579"/>
                    <a:pt x="490" y="577"/>
                    <a:pt x="478" y="587"/>
                  </a:cubicBezTo>
                  <a:cubicBezTo>
                    <a:pt x="441" y="619"/>
                    <a:pt x="404" y="651"/>
                    <a:pt x="368" y="685"/>
                  </a:cubicBezTo>
                  <a:cubicBezTo>
                    <a:pt x="363" y="689"/>
                    <a:pt x="363" y="703"/>
                    <a:pt x="366" y="710"/>
                  </a:cubicBezTo>
                  <a:cubicBezTo>
                    <a:pt x="368" y="718"/>
                    <a:pt x="378" y="723"/>
                    <a:pt x="384" y="729"/>
                  </a:cubicBezTo>
                  <a:close/>
                  <a:moveTo>
                    <a:pt x="586" y="697"/>
                  </a:moveTo>
                  <a:cubicBezTo>
                    <a:pt x="584" y="692"/>
                    <a:pt x="584" y="688"/>
                    <a:pt x="582" y="685"/>
                  </a:cubicBezTo>
                  <a:cubicBezTo>
                    <a:pt x="574" y="667"/>
                    <a:pt x="555" y="664"/>
                    <a:pt x="537" y="679"/>
                  </a:cubicBezTo>
                  <a:cubicBezTo>
                    <a:pt x="508" y="704"/>
                    <a:pt x="480" y="730"/>
                    <a:pt x="452" y="755"/>
                  </a:cubicBezTo>
                  <a:cubicBezTo>
                    <a:pt x="440" y="766"/>
                    <a:pt x="440" y="777"/>
                    <a:pt x="450" y="789"/>
                  </a:cubicBezTo>
                  <a:cubicBezTo>
                    <a:pt x="460" y="801"/>
                    <a:pt x="472" y="802"/>
                    <a:pt x="484" y="792"/>
                  </a:cubicBezTo>
                  <a:cubicBezTo>
                    <a:pt x="515" y="765"/>
                    <a:pt x="545" y="738"/>
                    <a:pt x="575" y="711"/>
                  </a:cubicBezTo>
                  <a:cubicBezTo>
                    <a:pt x="580" y="707"/>
                    <a:pt x="583" y="701"/>
                    <a:pt x="586" y="697"/>
                  </a:cubicBezTo>
                  <a:close/>
                  <a:moveTo>
                    <a:pt x="522" y="848"/>
                  </a:moveTo>
                  <a:cubicBezTo>
                    <a:pt x="528" y="856"/>
                    <a:pt x="533" y="865"/>
                    <a:pt x="540" y="869"/>
                  </a:cubicBezTo>
                  <a:cubicBezTo>
                    <a:pt x="546" y="871"/>
                    <a:pt x="558" y="870"/>
                    <a:pt x="563" y="866"/>
                  </a:cubicBezTo>
                  <a:cubicBezTo>
                    <a:pt x="594" y="840"/>
                    <a:pt x="623" y="813"/>
                    <a:pt x="652" y="786"/>
                  </a:cubicBezTo>
                  <a:cubicBezTo>
                    <a:pt x="657" y="781"/>
                    <a:pt x="659" y="769"/>
                    <a:pt x="657" y="764"/>
                  </a:cubicBezTo>
                  <a:cubicBezTo>
                    <a:pt x="653" y="757"/>
                    <a:pt x="643" y="751"/>
                    <a:pt x="635" y="750"/>
                  </a:cubicBezTo>
                  <a:cubicBezTo>
                    <a:pt x="629" y="749"/>
                    <a:pt x="620" y="753"/>
                    <a:pt x="615" y="758"/>
                  </a:cubicBezTo>
                  <a:cubicBezTo>
                    <a:pt x="587" y="781"/>
                    <a:pt x="561" y="805"/>
                    <a:pt x="534" y="829"/>
                  </a:cubicBezTo>
                  <a:cubicBezTo>
                    <a:pt x="529" y="833"/>
                    <a:pt x="527" y="840"/>
                    <a:pt x="522" y="848"/>
                  </a:cubicBezTo>
                  <a:close/>
                  <a:moveTo>
                    <a:pt x="624" y="935"/>
                  </a:moveTo>
                  <a:cubicBezTo>
                    <a:pt x="630" y="932"/>
                    <a:pt x="635" y="932"/>
                    <a:pt x="637" y="929"/>
                  </a:cubicBezTo>
                  <a:cubicBezTo>
                    <a:pt x="655" y="915"/>
                    <a:pt x="673" y="900"/>
                    <a:pt x="689" y="884"/>
                  </a:cubicBezTo>
                  <a:cubicBezTo>
                    <a:pt x="697" y="876"/>
                    <a:pt x="690" y="860"/>
                    <a:pt x="678" y="859"/>
                  </a:cubicBezTo>
                  <a:cubicBezTo>
                    <a:pt x="671" y="858"/>
                    <a:pt x="662" y="861"/>
                    <a:pt x="656" y="866"/>
                  </a:cubicBezTo>
                  <a:cubicBezTo>
                    <a:pt x="641" y="877"/>
                    <a:pt x="626" y="891"/>
                    <a:pt x="613" y="904"/>
                  </a:cubicBezTo>
                  <a:cubicBezTo>
                    <a:pt x="609" y="908"/>
                    <a:pt x="607" y="917"/>
                    <a:pt x="609" y="921"/>
                  </a:cubicBezTo>
                  <a:cubicBezTo>
                    <a:pt x="612" y="927"/>
                    <a:pt x="619" y="931"/>
                    <a:pt x="624" y="9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1" name="Freeform 59">
              <a:extLst>
                <a:ext uri="{FF2B5EF4-FFF2-40B4-BE49-F238E27FC236}">
                  <a16:creationId xmlns:a16="http://schemas.microsoft.com/office/drawing/2014/main" id="{206A70A3-BC2F-3CB5-CC73-A44B47087D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7080250" y="361950"/>
              <a:ext cx="193675" cy="195263"/>
            </a:xfrm>
            <a:custGeom>
              <a:avLst/>
              <a:gdLst>
                <a:gd name="T0" fmla="*/ 653 w 653"/>
                <a:gd name="T1" fmla="*/ 328 h 654"/>
                <a:gd name="T2" fmla="*/ 328 w 653"/>
                <a:gd name="T3" fmla="*/ 654 h 654"/>
                <a:gd name="T4" fmla="*/ 0 w 653"/>
                <a:gd name="T5" fmla="*/ 326 h 654"/>
                <a:gd name="T6" fmla="*/ 327 w 653"/>
                <a:gd name="T7" fmla="*/ 0 h 654"/>
                <a:gd name="T8" fmla="*/ 653 w 653"/>
                <a:gd name="T9" fmla="*/ 328 h 654"/>
                <a:gd name="T10" fmla="*/ 592 w 653"/>
                <a:gd name="T11" fmla="*/ 328 h 654"/>
                <a:gd name="T12" fmla="*/ 328 w 653"/>
                <a:gd name="T13" fmla="*/ 60 h 654"/>
                <a:gd name="T14" fmla="*/ 61 w 653"/>
                <a:gd name="T15" fmla="*/ 325 h 654"/>
                <a:gd name="T16" fmla="*/ 327 w 653"/>
                <a:gd name="T17" fmla="*/ 593 h 654"/>
                <a:gd name="T18" fmla="*/ 592 w 653"/>
                <a:gd name="T19" fmla="*/ 328 h 6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653" h="654">
                  <a:moveTo>
                    <a:pt x="653" y="328"/>
                  </a:moveTo>
                  <a:cubicBezTo>
                    <a:pt x="653" y="507"/>
                    <a:pt x="507" y="654"/>
                    <a:pt x="328" y="654"/>
                  </a:cubicBezTo>
                  <a:cubicBezTo>
                    <a:pt x="147" y="654"/>
                    <a:pt x="1" y="508"/>
                    <a:pt x="0" y="326"/>
                  </a:cubicBezTo>
                  <a:cubicBezTo>
                    <a:pt x="0" y="146"/>
                    <a:pt x="147" y="0"/>
                    <a:pt x="327" y="0"/>
                  </a:cubicBezTo>
                  <a:cubicBezTo>
                    <a:pt x="507" y="0"/>
                    <a:pt x="653" y="147"/>
                    <a:pt x="653" y="328"/>
                  </a:cubicBezTo>
                  <a:close/>
                  <a:moveTo>
                    <a:pt x="592" y="328"/>
                  </a:moveTo>
                  <a:cubicBezTo>
                    <a:pt x="593" y="181"/>
                    <a:pt x="475" y="61"/>
                    <a:pt x="328" y="60"/>
                  </a:cubicBezTo>
                  <a:cubicBezTo>
                    <a:pt x="182" y="60"/>
                    <a:pt x="61" y="179"/>
                    <a:pt x="61" y="325"/>
                  </a:cubicBezTo>
                  <a:cubicBezTo>
                    <a:pt x="61" y="474"/>
                    <a:pt x="179" y="593"/>
                    <a:pt x="327" y="593"/>
                  </a:cubicBezTo>
                  <a:cubicBezTo>
                    <a:pt x="472" y="594"/>
                    <a:pt x="592" y="474"/>
                    <a:pt x="592" y="328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2" name="Freeform 60">
              <a:extLst>
                <a:ext uri="{FF2B5EF4-FFF2-40B4-BE49-F238E27FC236}">
                  <a16:creationId xmlns:a16="http://schemas.microsoft.com/office/drawing/2014/main" id="{92EE9356-173C-832B-5C42-265B20EBC01B}"/>
                </a:ext>
              </a:extLst>
            </p:cNvPr>
            <p:cNvSpPr>
              <a:spLocks/>
            </p:cNvSpPr>
            <p:nvPr/>
          </p:nvSpPr>
          <p:spPr bwMode="auto">
            <a:xfrm>
              <a:off x="6997700" y="576263"/>
              <a:ext cx="17463" cy="17463"/>
            </a:xfrm>
            <a:custGeom>
              <a:avLst/>
              <a:gdLst>
                <a:gd name="T0" fmla="*/ 30 w 60"/>
                <a:gd name="T1" fmla="*/ 0 h 60"/>
                <a:gd name="T2" fmla="*/ 60 w 60"/>
                <a:gd name="T3" fmla="*/ 30 h 60"/>
                <a:gd name="T4" fmla="*/ 29 w 60"/>
                <a:gd name="T5" fmla="*/ 60 h 60"/>
                <a:gd name="T6" fmla="*/ 0 w 60"/>
                <a:gd name="T7" fmla="*/ 30 h 60"/>
                <a:gd name="T8" fmla="*/ 30 w 60"/>
                <a:gd name="T9" fmla="*/ 0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0" h="60">
                  <a:moveTo>
                    <a:pt x="30" y="0"/>
                  </a:moveTo>
                  <a:cubicBezTo>
                    <a:pt x="47" y="0"/>
                    <a:pt x="60" y="14"/>
                    <a:pt x="60" y="30"/>
                  </a:cubicBezTo>
                  <a:cubicBezTo>
                    <a:pt x="59" y="47"/>
                    <a:pt x="45" y="60"/>
                    <a:pt x="29" y="60"/>
                  </a:cubicBezTo>
                  <a:cubicBezTo>
                    <a:pt x="12" y="60"/>
                    <a:pt x="0" y="47"/>
                    <a:pt x="0" y="30"/>
                  </a:cubicBezTo>
                  <a:cubicBezTo>
                    <a:pt x="0" y="13"/>
                    <a:pt x="13" y="0"/>
                    <a:pt x="30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3" name="Freeform 61">
              <a:extLst>
                <a:ext uri="{FF2B5EF4-FFF2-40B4-BE49-F238E27FC236}">
                  <a16:creationId xmlns:a16="http://schemas.microsoft.com/office/drawing/2014/main" id="{0490CF0A-994D-7080-39E1-F64930FEE76A}"/>
                </a:ext>
              </a:extLst>
            </p:cNvPr>
            <p:cNvSpPr>
              <a:spLocks/>
            </p:cNvSpPr>
            <p:nvPr/>
          </p:nvSpPr>
          <p:spPr bwMode="auto">
            <a:xfrm>
              <a:off x="7146925" y="400050"/>
              <a:ext cx="63500" cy="117475"/>
            </a:xfrm>
            <a:custGeom>
              <a:avLst/>
              <a:gdLst>
                <a:gd name="T0" fmla="*/ 182 w 213"/>
                <a:gd name="T1" fmla="*/ 114 h 398"/>
                <a:gd name="T2" fmla="*/ 167 w 213"/>
                <a:gd name="T3" fmla="*/ 133 h 398"/>
                <a:gd name="T4" fmla="*/ 140 w 213"/>
                <a:gd name="T5" fmla="*/ 132 h 398"/>
                <a:gd name="T6" fmla="*/ 97 w 213"/>
                <a:gd name="T7" fmla="*/ 118 h 398"/>
                <a:gd name="T8" fmla="*/ 71 w 213"/>
                <a:gd name="T9" fmla="*/ 137 h 398"/>
                <a:gd name="T10" fmla="*/ 91 w 213"/>
                <a:gd name="T11" fmla="*/ 162 h 398"/>
                <a:gd name="T12" fmla="*/ 143 w 213"/>
                <a:gd name="T13" fmla="*/ 175 h 398"/>
                <a:gd name="T14" fmla="*/ 173 w 213"/>
                <a:gd name="T15" fmla="*/ 301 h 398"/>
                <a:gd name="T16" fmla="*/ 136 w 213"/>
                <a:gd name="T17" fmla="*/ 325 h 398"/>
                <a:gd name="T18" fmla="*/ 125 w 213"/>
                <a:gd name="T19" fmla="*/ 342 h 398"/>
                <a:gd name="T20" fmla="*/ 125 w 213"/>
                <a:gd name="T21" fmla="*/ 371 h 398"/>
                <a:gd name="T22" fmla="*/ 99 w 213"/>
                <a:gd name="T23" fmla="*/ 398 h 398"/>
                <a:gd name="T24" fmla="*/ 72 w 213"/>
                <a:gd name="T25" fmla="*/ 371 h 398"/>
                <a:gd name="T26" fmla="*/ 38 w 213"/>
                <a:gd name="T27" fmla="*/ 314 h 398"/>
                <a:gd name="T28" fmla="*/ 11 w 213"/>
                <a:gd name="T29" fmla="*/ 288 h 398"/>
                <a:gd name="T30" fmla="*/ 17 w 213"/>
                <a:gd name="T31" fmla="*/ 247 h 398"/>
                <a:gd name="T32" fmla="*/ 55 w 213"/>
                <a:gd name="T33" fmla="*/ 254 h 398"/>
                <a:gd name="T34" fmla="*/ 108 w 213"/>
                <a:gd name="T35" fmla="*/ 272 h 398"/>
                <a:gd name="T36" fmla="*/ 130 w 213"/>
                <a:gd name="T37" fmla="*/ 250 h 398"/>
                <a:gd name="T38" fmla="*/ 112 w 213"/>
                <a:gd name="T39" fmla="*/ 228 h 398"/>
                <a:gd name="T40" fmla="*/ 59 w 213"/>
                <a:gd name="T41" fmla="*/ 212 h 398"/>
                <a:gd name="T42" fmla="*/ 8 w 213"/>
                <a:gd name="T43" fmla="*/ 142 h 398"/>
                <a:gd name="T44" fmla="*/ 57 w 213"/>
                <a:gd name="T45" fmla="*/ 68 h 398"/>
                <a:gd name="T46" fmla="*/ 72 w 213"/>
                <a:gd name="T47" fmla="*/ 46 h 398"/>
                <a:gd name="T48" fmla="*/ 73 w 213"/>
                <a:gd name="T49" fmla="*/ 23 h 398"/>
                <a:gd name="T50" fmla="*/ 100 w 213"/>
                <a:gd name="T51" fmla="*/ 0 h 398"/>
                <a:gd name="T52" fmla="*/ 124 w 213"/>
                <a:gd name="T53" fmla="*/ 26 h 398"/>
                <a:gd name="T54" fmla="*/ 156 w 213"/>
                <a:gd name="T55" fmla="*/ 76 h 398"/>
                <a:gd name="T56" fmla="*/ 182 w 213"/>
                <a:gd name="T57" fmla="*/ 114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13" h="398">
                  <a:moveTo>
                    <a:pt x="182" y="114"/>
                  </a:moveTo>
                  <a:cubicBezTo>
                    <a:pt x="178" y="119"/>
                    <a:pt x="174" y="130"/>
                    <a:pt x="167" y="133"/>
                  </a:cubicBezTo>
                  <a:cubicBezTo>
                    <a:pt x="160" y="137"/>
                    <a:pt x="149" y="134"/>
                    <a:pt x="140" y="132"/>
                  </a:cubicBezTo>
                  <a:cubicBezTo>
                    <a:pt x="126" y="128"/>
                    <a:pt x="112" y="120"/>
                    <a:pt x="97" y="118"/>
                  </a:cubicBezTo>
                  <a:cubicBezTo>
                    <a:pt x="85" y="116"/>
                    <a:pt x="74" y="123"/>
                    <a:pt x="71" y="137"/>
                  </a:cubicBezTo>
                  <a:cubicBezTo>
                    <a:pt x="69" y="152"/>
                    <a:pt x="79" y="158"/>
                    <a:pt x="91" y="162"/>
                  </a:cubicBezTo>
                  <a:cubicBezTo>
                    <a:pt x="108" y="167"/>
                    <a:pt x="126" y="169"/>
                    <a:pt x="143" y="175"/>
                  </a:cubicBezTo>
                  <a:cubicBezTo>
                    <a:pt x="197" y="193"/>
                    <a:pt x="213" y="260"/>
                    <a:pt x="173" y="301"/>
                  </a:cubicBezTo>
                  <a:cubicBezTo>
                    <a:pt x="163" y="311"/>
                    <a:pt x="150" y="319"/>
                    <a:pt x="136" y="325"/>
                  </a:cubicBezTo>
                  <a:cubicBezTo>
                    <a:pt x="127" y="329"/>
                    <a:pt x="124" y="333"/>
                    <a:pt x="125" y="342"/>
                  </a:cubicBezTo>
                  <a:cubicBezTo>
                    <a:pt x="126" y="352"/>
                    <a:pt x="125" y="361"/>
                    <a:pt x="125" y="371"/>
                  </a:cubicBezTo>
                  <a:cubicBezTo>
                    <a:pt x="124" y="386"/>
                    <a:pt x="113" y="398"/>
                    <a:pt x="99" y="398"/>
                  </a:cubicBezTo>
                  <a:cubicBezTo>
                    <a:pt x="84" y="398"/>
                    <a:pt x="70" y="387"/>
                    <a:pt x="72" y="371"/>
                  </a:cubicBezTo>
                  <a:cubicBezTo>
                    <a:pt x="76" y="342"/>
                    <a:pt x="67" y="324"/>
                    <a:pt x="38" y="314"/>
                  </a:cubicBezTo>
                  <a:cubicBezTo>
                    <a:pt x="27" y="310"/>
                    <a:pt x="18" y="298"/>
                    <a:pt x="11" y="288"/>
                  </a:cubicBezTo>
                  <a:cubicBezTo>
                    <a:pt x="0" y="274"/>
                    <a:pt x="4" y="257"/>
                    <a:pt x="17" y="247"/>
                  </a:cubicBezTo>
                  <a:cubicBezTo>
                    <a:pt x="29" y="238"/>
                    <a:pt x="44" y="240"/>
                    <a:pt x="55" y="254"/>
                  </a:cubicBezTo>
                  <a:cubicBezTo>
                    <a:pt x="69" y="271"/>
                    <a:pt x="87" y="275"/>
                    <a:pt x="108" y="272"/>
                  </a:cubicBezTo>
                  <a:cubicBezTo>
                    <a:pt x="120" y="270"/>
                    <a:pt x="129" y="263"/>
                    <a:pt x="130" y="250"/>
                  </a:cubicBezTo>
                  <a:cubicBezTo>
                    <a:pt x="132" y="236"/>
                    <a:pt x="122" y="231"/>
                    <a:pt x="112" y="228"/>
                  </a:cubicBezTo>
                  <a:cubicBezTo>
                    <a:pt x="94" y="222"/>
                    <a:pt x="76" y="218"/>
                    <a:pt x="59" y="212"/>
                  </a:cubicBezTo>
                  <a:cubicBezTo>
                    <a:pt x="26" y="200"/>
                    <a:pt x="9" y="176"/>
                    <a:pt x="8" y="142"/>
                  </a:cubicBezTo>
                  <a:cubicBezTo>
                    <a:pt x="8" y="109"/>
                    <a:pt x="26" y="79"/>
                    <a:pt x="57" y="68"/>
                  </a:cubicBezTo>
                  <a:cubicBezTo>
                    <a:pt x="70" y="64"/>
                    <a:pt x="73" y="58"/>
                    <a:pt x="72" y="46"/>
                  </a:cubicBezTo>
                  <a:cubicBezTo>
                    <a:pt x="71" y="38"/>
                    <a:pt x="71" y="31"/>
                    <a:pt x="73" y="23"/>
                  </a:cubicBezTo>
                  <a:cubicBezTo>
                    <a:pt x="75" y="9"/>
                    <a:pt x="87" y="0"/>
                    <a:pt x="100" y="0"/>
                  </a:cubicBezTo>
                  <a:cubicBezTo>
                    <a:pt x="113" y="1"/>
                    <a:pt x="126" y="12"/>
                    <a:pt x="124" y="26"/>
                  </a:cubicBezTo>
                  <a:cubicBezTo>
                    <a:pt x="121" y="52"/>
                    <a:pt x="129" y="68"/>
                    <a:pt x="156" y="76"/>
                  </a:cubicBezTo>
                  <a:cubicBezTo>
                    <a:pt x="170" y="80"/>
                    <a:pt x="180" y="93"/>
                    <a:pt x="182" y="11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4" name="Group 773">
            <a:extLst>
              <a:ext uri="{FF2B5EF4-FFF2-40B4-BE49-F238E27FC236}">
                <a16:creationId xmlns:a16="http://schemas.microsoft.com/office/drawing/2014/main" id="{5EFE05A7-E943-71E6-D6B6-FD559939CFE4}"/>
              </a:ext>
            </a:extLst>
          </p:cNvPr>
          <p:cNvGrpSpPr/>
          <p:nvPr/>
        </p:nvGrpSpPr>
        <p:grpSpPr>
          <a:xfrm>
            <a:off x="1792701" y="3639080"/>
            <a:ext cx="447675" cy="455613"/>
            <a:chOff x="3806825" y="2641600"/>
            <a:chExt cx="447675" cy="455613"/>
          </a:xfrm>
          <a:solidFill>
            <a:srgbClr val="43266B"/>
          </a:solidFill>
        </p:grpSpPr>
        <p:sp>
          <p:nvSpPr>
            <p:cNvPr id="775" name="Freeform 30">
              <a:extLst>
                <a:ext uri="{FF2B5EF4-FFF2-40B4-BE49-F238E27FC236}">
                  <a16:creationId xmlns:a16="http://schemas.microsoft.com/office/drawing/2014/main" id="{23A6EA6D-37EB-7F03-D524-A74C1137455E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806825" y="2641600"/>
              <a:ext cx="447675" cy="455613"/>
            </a:xfrm>
            <a:custGeom>
              <a:avLst/>
              <a:gdLst>
                <a:gd name="T0" fmla="*/ 372 w 1508"/>
                <a:gd name="T1" fmla="*/ 1470 h 1533"/>
                <a:gd name="T2" fmla="*/ 391 w 1508"/>
                <a:gd name="T3" fmla="*/ 725 h 1533"/>
                <a:gd name="T4" fmla="*/ 517 w 1508"/>
                <a:gd name="T5" fmla="*/ 1485 h 1533"/>
                <a:gd name="T6" fmla="*/ 648 w 1508"/>
                <a:gd name="T7" fmla="*/ 1095 h 1533"/>
                <a:gd name="T8" fmla="*/ 847 w 1508"/>
                <a:gd name="T9" fmla="*/ 1016 h 1533"/>
                <a:gd name="T10" fmla="*/ 1020 w 1508"/>
                <a:gd name="T11" fmla="*/ 1469 h 1533"/>
                <a:gd name="T12" fmla="*/ 1016 w 1508"/>
                <a:gd name="T13" fmla="*/ 973 h 1533"/>
                <a:gd name="T14" fmla="*/ 930 w 1508"/>
                <a:gd name="T15" fmla="*/ 639 h 1533"/>
                <a:gd name="T16" fmla="*/ 1067 w 1508"/>
                <a:gd name="T17" fmla="*/ 425 h 1533"/>
                <a:gd name="T18" fmla="*/ 816 w 1508"/>
                <a:gd name="T19" fmla="*/ 672 h 1533"/>
                <a:gd name="T20" fmla="*/ 639 w 1508"/>
                <a:gd name="T21" fmla="*/ 672 h 1533"/>
                <a:gd name="T22" fmla="*/ 208 w 1508"/>
                <a:gd name="T23" fmla="*/ 979 h 1533"/>
                <a:gd name="T24" fmla="*/ 324 w 1508"/>
                <a:gd name="T25" fmla="*/ 596 h 1533"/>
                <a:gd name="T26" fmla="*/ 588 w 1508"/>
                <a:gd name="T27" fmla="*/ 566 h 1533"/>
                <a:gd name="T28" fmla="*/ 776 w 1508"/>
                <a:gd name="T29" fmla="*/ 625 h 1533"/>
                <a:gd name="T30" fmla="*/ 805 w 1508"/>
                <a:gd name="T31" fmla="*/ 294 h 1533"/>
                <a:gd name="T32" fmla="*/ 1473 w 1508"/>
                <a:gd name="T33" fmla="*/ 296 h 1533"/>
                <a:gd name="T34" fmla="*/ 1310 w 1508"/>
                <a:gd name="T35" fmla="*/ 508 h 1533"/>
                <a:gd name="T36" fmla="*/ 1464 w 1508"/>
                <a:gd name="T37" fmla="*/ 963 h 1533"/>
                <a:gd name="T38" fmla="*/ 1452 w 1508"/>
                <a:gd name="T39" fmla="*/ 1468 h 1533"/>
                <a:gd name="T40" fmla="*/ 13 w 1508"/>
                <a:gd name="T41" fmla="*/ 1533 h 1533"/>
                <a:gd name="T42" fmla="*/ 50 w 1508"/>
                <a:gd name="T43" fmla="*/ 1289 h 1533"/>
                <a:gd name="T44" fmla="*/ 187 w 1508"/>
                <a:gd name="T45" fmla="*/ 1087 h 1533"/>
                <a:gd name="T46" fmla="*/ 1164 w 1508"/>
                <a:gd name="T47" fmla="*/ 789 h 1533"/>
                <a:gd name="T48" fmla="*/ 1140 w 1508"/>
                <a:gd name="T49" fmla="*/ 262 h 1533"/>
                <a:gd name="T50" fmla="*/ 1116 w 1508"/>
                <a:gd name="T51" fmla="*/ 789 h 1533"/>
                <a:gd name="T52" fmla="*/ 976 w 1508"/>
                <a:gd name="T53" fmla="*/ 605 h 1533"/>
                <a:gd name="T54" fmla="*/ 1020 w 1508"/>
                <a:gd name="T55" fmla="*/ 858 h 1533"/>
                <a:gd name="T56" fmla="*/ 1358 w 1508"/>
                <a:gd name="T57" fmla="*/ 1006 h 1533"/>
                <a:gd name="T58" fmla="*/ 1452 w 1508"/>
                <a:gd name="T59" fmla="*/ 613 h 1533"/>
                <a:gd name="T60" fmla="*/ 1356 w 1508"/>
                <a:gd name="T61" fmla="*/ 789 h 1533"/>
                <a:gd name="T62" fmla="*/ 1260 w 1508"/>
                <a:gd name="T63" fmla="*/ 789 h 1533"/>
                <a:gd name="T64" fmla="*/ 1068 w 1508"/>
                <a:gd name="T65" fmla="*/ 1485 h 1533"/>
                <a:gd name="T66" fmla="*/ 1376 w 1508"/>
                <a:gd name="T67" fmla="*/ 1067 h 1533"/>
                <a:gd name="T68" fmla="*/ 1068 w 1508"/>
                <a:gd name="T69" fmla="*/ 1135 h 1533"/>
                <a:gd name="T70" fmla="*/ 484 w 1508"/>
                <a:gd name="T71" fmla="*/ 886 h 1533"/>
                <a:gd name="T72" fmla="*/ 430 w 1508"/>
                <a:gd name="T73" fmla="*/ 753 h 1533"/>
                <a:gd name="T74" fmla="*/ 420 w 1508"/>
                <a:gd name="T75" fmla="*/ 1485 h 1533"/>
                <a:gd name="T76" fmla="*/ 786 w 1508"/>
                <a:gd name="T77" fmla="*/ 1054 h 1533"/>
                <a:gd name="T78" fmla="*/ 663 w 1508"/>
                <a:gd name="T79" fmla="*/ 1030 h 1533"/>
                <a:gd name="T80" fmla="*/ 756 w 1508"/>
                <a:gd name="T81" fmla="*/ 1485 h 1533"/>
                <a:gd name="T82" fmla="*/ 444 w 1508"/>
                <a:gd name="T83" fmla="*/ 598 h 1533"/>
                <a:gd name="T84" fmla="*/ 1068 w 1508"/>
                <a:gd name="T85" fmla="*/ 332 h 1533"/>
                <a:gd name="T86" fmla="*/ 1212 w 1508"/>
                <a:gd name="T87" fmla="*/ 332 h 1533"/>
                <a:gd name="T88" fmla="*/ 1068 w 1508"/>
                <a:gd name="T89" fmla="*/ 332 h 1533"/>
                <a:gd name="T90" fmla="*/ 157 w 1508"/>
                <a:gd name="T91" fmla="*/ 1246 h 1533"/>
                <a:gd name="T92" fmla="*/ 117 w 1508"/>
                <a:gd name="T93" fmla="*/ 1113 h 1533"/>
                <a:gd name="T94" fmla="*/ 1248 w 1508"/>
                <a:gd name="T95" fmla="*/ 368 h 1533"/>
                <a:gd name="T96" fmla="*/ 1249 w 1508"/>
                <a:gd name="T97" fmla="*/ 109 h 1533"/>
                <a:gd name="T98" fmla="*/ 838 w 1508"/>
                <a:gd name="T99" fmla="*/ 259 h 1533"/>
                <a:gd name="T100" fmla="*/ 1033 w 1508"/>
                <a:gd name="T101" fmla="*/ 108 h 1533"/>
                <a:gd name="T102" fmla="*/ 132 w 1508"/>
                <a:gd name="T103" fmla="*/ 958 h 1533"/>
                <a:gd name="T104" fmla="*/ 684 w 1508"/>
                <a:gd name="T105" fmla="*/ 718 h 15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508" h="1533">
                  <a:moveTo>
                    <a:pt x="204" y="1293"/>
                  </a:moveTo>
                  <a:cubicBezTo>
                    <a:pt x="204" y="1357"/>
                    <a:pt x="204" y="1420"/>
                    <a:pt x="204" y="1485"/>
                  </a:cubicBezTo>
                  <a:cubicBezTo>
                    <a:pt x="260" y="1485"/>
                    <a:pt x="315" y="1485"/>
                    <a:pt x="371" y="1485"/>
                  </a:cubicBezTo>
                  <a:cubicBezTo>
                    <a:pt x="372" y="1480"/>
                    <a:pt x="372" y="1475"/>
                    <a:pt x="372" y="1470"/>
                  </a:cubicBezTo>
                  <a:cubicBezTo>
                    <a:pt x="372" y="1296"/>
                    <a:pt x="372" y="1121"/>
                    <a:pt x="372" y="947"/>
                  </a:cubicBezTo>
                  <a:cubicBezTo>
                    <a:pt x="372" y="937"/>
                    <a:pt x="370" y="932"/>
                    <a:pt x="360" y="927"/>
                  </a:cubicBezTo>
                  <a:cubicBezTo>
                    <a:pt x="329" y="914"/>
                    <a:pt x="315" y="878"/>
                    <a:pt x="329" y="848"/>
                  </a:cubicBezTo>
                  <a:cubicBezTo>
                    <a:pt x="348" y="806"/>
                    <a:pt x="368" y="765"/>
                    <a:pt x="391" y="725"/>
                  </a:cubicBezTo>
                  <a:cubicBezTo>
                    <a:pt x="414" y="683"/>
                    <a:pt x="474" y="683"/>
                    <a:pt x="497" y="725"/>
                  </a:cubicBezTo>
                  <a:cubicBezTo>
                    <a:pt x="520" y="765"/>
                    <a:pt x="540" y="806"/>
                    <a:pt x="559" y="848"/>
                  </a:cubicBezTo>
                  <a:cubicBezTo>
                    <a:pt x="575" y="882"/>
                    <a:pt x="557" y="916"/>
                    <a:pt x="517" y="933"/>
                  </a:cubicBezTo>
                  <a:cubicBezTo>
                    <a:pt x="517" y="1116"/>
                    <a:pt x="517" y="1300"/>
                    <a:pt x="517" y="1485"/>
                  </a:cubicBezTo>
                  <a:cubicBezTo>
                    <a:pt x="564" y="1485"/>
                    <a:pt x="611" y="1485"/>
                    <a:pt x="659" y="1485"/>
                  </a:cubicBezTo>
                  <a:cubicBezTo>
                    <a:pt x="660" y="1480"/>
                    <a:pt x="660" y="1475"/>
                    <a:pt x="660" y="1470"/>
                  </a:cubicBezTo>
                  <a:cubicBezTo>
                    <a:pt x="660" y="1352"/>
                    <a:pt x="660" y="1233"/>
                    <a:pt x="660" y="1115"/>
                  </a:cubicBezTo>
                  <a:cubicBezTo>
                    <a:pt x="660" y="1105"/>
                    <a:pt x="657" y="1100"/>
                    <a:pt x="648" y="1095"/>
                  </a:cubicBezTo>
                  <a:cubicBezTo>
                    <a:pt x="617" y="1081"/>
                    <a:pt x="603" y="1046"/>
                    <a:pt x="617" y="1016"/>
                  </a:cubicBezTo>
                  <a:cubicBezTo>
                    <a:pt x="636" y="974"/>
                    <a:pt x="656" y="932"/>
                    <a:pt x="679" y="892"/>
                  </a:cubicBezTo>
                  <a:cubicBezTo>
                    <a:pt x="702" y="852"/>
                    <a:pt x="762" y="851"/>
                    <a:pt x="785" y="892"/>
                  </a:cubicBezTo>
                  <a:cubicBezTo>
                    <a:pt x="807" y="932"/>
                    <a:pt x="828" y="974"/>
                    <a:pt x="847" y="1016"/>
                  </a:cubicBezTo>
                  <a:cubicBezTo>
                    <a:pt x="863" y="1050"/>
                    <a:pt x="845" y="1083"/>
                    <a:pt x="805" y="1101"/>
                  </a:cubicBezTo>
                  <a:cubicBezTo>
                    <a:pt x="805" y="1228"/>
                    <a:pt x="805" y="1356"/>
                    <a:pt x="805" y="1485"/>
                  </a:cubicBezTo>
                  <a:cubicBezTo>
                    <a:pt x="876" y="1485"/>
                    <a:pt x="947" y="1485"/>
                    <a:pt x="1020" y="1485"/>
                  </a:cubicBezTo>
                  <a:cubicBezTo>
                    <a:pt x="1020" y="1479"/>
                    <a:pt x="1020" y="1474"/>
                    <a:pt x="1020" y="1469"/>
                  </a:cubicBezTo>
                  <a:cubicBezTo>
                    <a:pt x="1020" y="1350"/>
                    <a:pt x="1020" y="1231"/>
                    <a:pt x="1020" y="1112"/>
                  </a:cubicBezTo>
                  <a:cubicBezTo>
                    <a:pt x="1020" y="1102"/>
                    <a:pt x="1024" y="1090"/>
                    <a:pt x="1029" y="1081"/>
                  </a:cubicBezTo>
                  <a:cubicBezTo>
                    <a:pt x="1039" y="1065"/>
                    <a:pt x="1051" y="1049"/>
                    <a:pt x="1062" y="1031"/>
                  </a:cubicBezTo>
                  <a:cubicBezTo>
                    <a:pt x="1047" y="1012"/>
                    <a:pt x="1032" y="992"/>
                    <a:pt x="1016" y="973"/>
                  </a:cubicBezTo>
                  <a:cubicBezTo>
                    <a:pt x="985" y="937"/>
                    <a:pt x="971" y="896"/>
                    <a:pt x="972" y="849"/>
                  </a:cubicBezTo>
                  <a:cubicBezTo>
                    <a:pt x="973" y="820"/>
                    <a:pt x="972" y="791"/>
                    <a:pt x="972" y="762"/>
                  </a:cubicBezTo>
                  <a:cubicBezTo>
                    <a:pt x="973" y="736"/>
                    <a:pt x="967" y="712"/>
                    <a:pt x="955" y="689"/>
                  </a:cubicBezTo>
                  <a:cubicBezTo>
                    <a:pt x="946" y="672"/>
                    <a:pt x="937" y="656"/>
                    <a:pt x="930" y="639"/>
                  </a:cubicBezTo>
                  <a:cubicBezTo>
                    <a:pt x="911" y="596"/>
                    <a:pt x="941" y="550"/>
                    <a:pt x="988" y="550"/>
                  </a:cubicBezTo>
                  <a:cubicBezTo>
                    <a:pt x="1012" y="550"/>
                    <a:pt x="1034" y="557"/>
                    <a:pt x="1054" y="569"/>
                  </a:cubicBezTo>
                  <a:cubicBezTo>
                    <a:pt x="1058" y="572"/>
                    <a:pt x="1062" y="574"/>
                    <a:pt x="1067" y="578"/>
                  </a:cubicBezTo>
                  <a:cubicBezTo>
                    <a:pt x="1067" y="526"/>
                    <a:pt x="1067" y="475"/>
                    <a:pt x="1067" y="425"/>
                  </a:cubicBezTo>
                  <a:cubicBezTo>
                    <a:pt x="1050" y="421"/>
                    <a:pt x="1033" y="417"/>
                    <a:pt x="1016" y="414"/>
                  </a:cubicBezTo>
                  <a:cubicBezTo>
                    <a:pt x="1013" y="413"/>
                    <a:pt x="1008" y="416"/>
                    <a:pt x="1005" y="419"/>
                  </a:cubicBezTo>
                  <a:cubicBezTo>
                    <a:pt x="942" y="497"/>
                    <a:pt x="878" y="576"/>
                    <a:pt x="814" y="654"/>
                  </a:cubicBezTo>
                  <a:cubicBezTo>
                    <a:pt x="808" y="662"/>
                    <a:pt x="813" y="666"/>
                    <a:pt x="816" y="672"/>
                  </a:cubicBezTo>
                  <a:cubicBezTo>
                    <a:pt x="842" y="720"/>
                    <a:pt x="823" y="780"/>
                    <a:pt x="775" y="804"/>
                  </a:cubicBezTo>
                  <a:cubicBezTo>
                    <a:pt x="726" y="828"/>
                    <a:pt x="667" y="807"/>
                    <a:pt x="645" y="757"/>
                  </a:cubicBezTo>
                  <a:cubicBezTo>
                    <a:pt x="634" y="734"/>
                    <a:pt x="633" y="711"/>
                    <a:pt x="641" y="687"/>
                  </a:cubicBezTo>
                  <a:cubicBezTo>
                    <a:pt x="643" y="683"/>
                    <a:pt x="642" y="675"/>
                    <a:pt x="639" y="672"/>
                  </a:cubicBezTo>
                  <a:cubicBezTo>
                    <a:pt x="612" y="649"/>
                    <a:pt x="585" y="626"/>
                    <a:pt x="557" y="603"/>
                  </a:cubicBezTo>
                  <a:cubicBezTo>
                    <a:pt x="496" y="651"/>
                    <a:pt x="432" y="659"/>
                    <a:pt x="362" y="625"/>
                  </a:cubicBezTo>
                  <a:cubicBezTo>
                    <a:pt x="315" y="686"/>
                    <a:pt x="269" y="746"/>
                    <a:pt x="223" y="806"/>
                  </a:cubicBezTo>
                  <a:cubicBezTo>
                    <a:pt x="264" y="882"/>
                    <a:pt x="259" y="937"/>
                    <a:pt x="208" y="979"/>
                  </a:cubicBezTo>
                  <a:cubicBezTo>
                    <a:pt x="163" y="1015"/>
                    <a:pt x="100" y="1015"/>
                    <a:pt x="55" y="978"/>
                  </a:cubicBezTo>
                  <a:cubicBezTo>
                    <a:pt x="12" y="942"/>
                    <a:pt x="0" y="879"/>
                    <a:pt x="26" y="829"/>
                  </a:cubicBezTo>
                  <a:cubicBezTo>
                    <a:pt x="56" y="774"/>
                    <a:pt x="113" y="755"/>
                    <a:pt x="185" y="778"/>
                  </a:cubicBezTo>
                  <a:cubicBezTo>
                    <a:pt x="231" y="718"/>
                    <a:pt x="277" y="657"/>
                    <a:pt x="324" y="596"/>
                  </a:cubicBezTo>
                  <a:cubicBezTo>
                    <a:pt x="286" y="553"/>
                    <a:pt x="269" y="504"/>
                    <a:pt x="279" y="447"/>
                  </a:cubicBezTo>
                  <a:cubicBezTo>
                    <a:pt x="286" y="409"/>
                    <a:pt x="305" y="377"/>
                    <a:pt x="334" y="351"/>
                  </a:cubicBezTo>
                  <a:cubicBezTo>
                    <a:pt x="393" y="299"/>
                    <a:pt x="481" y="296"/>
                    <a:pt x="544" y="343"/>
                  </a:cubicBezTo>
                  <a:cubicBezTo>
                    <a:pt x="599" y="384"/>
                    <a:pt x="640" y="471"/>
                    <a:pt x="588" y="566"/>
                  </a:cubicBezTo>
                  <a:cubicBezTo>
                    <a:pt x="602" y="578"/>
                    <a:pt x="617" y="591"/>
                    <a:pt x="632" y="603"/>
                  </a:cubicBezTo>
                  <a:cubicBezTo>
                    <a:pt x="646" y="616"/>
                    <a:pt x="661" y="628"/>
                    <a:pt x="676" y="640"/>
                  </a:cubicBezTo>
                  <a:cubicBezTo>
                    <a:pt x="704" y="622"/>
                    <a:pt x="733" y="617"/>
                    <a:pt x="765" y="628"/>
                  </a:cubicBezTo>
                  <a:cubicBezTo>
                    <a:pt x="768" y="629"/>
                    <a:pt x="774" y="627"/>
                    <a:pt x="776" y="625"/>
                  </a:cubicBezTo>
                  <a:cubicBezTo>
                    <a:pt x="837" y="549"/>
                    <a:pt x="899" y="473"/>
                    <a:pt x="960" y="398"/>
                  </a:cubicBezTo>
                  <a:cubicBezTo>
                    <a:pt x="960" y="397"/>
                    <a:pt x="960" y="397"/>
                    <a:pt x="960" y="395"/>
                  </a:cubicBezTo>
                  <a:cubicBezTo>
                    <a:pt x="946" y="388"/>
                    <a:pt x="931" y="381"/>
                    <a:pt x="916" y="374"/>
                  </a:cubicBezTo>
                  <a:cubicBezTo>
                    <a:pt x="875" y="353"/>
                    <a:pt x="838" y="325"/>
                    <a:pt x="805" y="294"/>
                  </a:cubicBezTo>
                  <a:cubicBezTo>
                    <a:pt x="771" y="263"/>
                    <a:pt x="772" y="213"/>
                    <a:pt x="805" y="182"/>
                  </a:cubicBezTo>
                  <a:cubicBezTo>
                    <a:pt x="990" y="7"/>
                    <a:pt x="1264" y="0"/>
                    <a:pt x="1457" y="167"/>
                  </a:cubicBezTo>
                  <a:cubicBezTo>
                    <a:pt x="1472" y="179"/>
                    <a:pt x="1486" y="194"/>
                    <a:pt x="1494" y="211"/>
                  </a:cubicBezTo>
                  <a:cubicBezTo>
                    <a:pt x="1508" y="240"/>
                    <a:pt x="1498" y="273"/>
                    <a:pt x="1473" y="296"/>
                  </a:cubicBezTo>
                  <a:cubicBezTo>
                    <a:pt x="1401" y="362"/>
                    <a:pt x="1319" y="406"/>
                    <a:pt x="1223" y="422"/>
                  </a:cubicBezTo>
                  <a:cubicBezTo>
                    <a:pt x="1220" y="423"/>
                    <a:pt x="1217" y="424"/>
                    <a:pt x="1213" y="425"/>
                  </a:cubicBezTo>
                  <a:cubicBezTo>
                    <a:pt x="1213" y="444"/>
                    <a:pt x="1213" y="462"/>
                    <a:pt x="1213" y="483"/>
                  </a:cubicBezTo>
                  <a:cubicBezTo>
                    <a:pt x="1245" y="491"/>
                    <a:pt x="1278" y="500"/>
                    <a:pt x="1310" y="508"/>
                  </a:cubicBezTo>
                  <a:cubicBezTo>
                    <a:pt x="1354" y="519"/>
                    <a:pt x="1398" y="530"/>
                    <a:pt x="1442" y="541"/>
                  </a:cubicBezTo>
                  <a:cubicBezTo>
                    <a:pt x="1480" y="551"/>
                    <a:pt x="1500" y="577"/>
                    <a:pt x="1500" y="615"/>
                  </a:cubicBezTo>
                  <a:cubicBezTo>
                    <a:pt x="1500" y="696"/>
                    <a:pt x="1500" y="777"/>
                    <a:pt x="1500" y="858"/>
                  </a:cubicBezTo>
                  <a:cubicBezTo>
                    <a:pt x="1500" y="897"/>
                    <a:pt x="1488" y="932"/>
                    <a:pt x="1464" y="963"/>
                  </a:cubicBezTo>
                  <a:cubicBezTo>
                    <a:pt x="1446" y="986"/>
                    <a:pt x="1428" y="1008"/>
                    <a:pt x="1410" y="1031"/>
                  </a:cubicBezTo>
                  <a:cubicBezTo>
                    <a:pt x="1421" y="1049"/>
                    <a:pt x="1434" y="1066"/>
                    <a:pt x="1444" y="1084"/>
                  </a:cubicBezTo>
                  <a:cubicBezTo>
                    <a:pt x="1448" y="1091"/>
                    <a:pt x="1452" y="1100"/>
                    <a:pt x="1452" y="1108"/>
                  </a:cubicBezTo>
                  <a:cubicBezTo>
                    <a:pt x="1452" y="1228"/>
                    <a:pt x="1452" y="1348"/>
                    <a:pt x="1452" y="1468"/>
                  </a:cubicBezTo>
                  <a:cubicBezTo>
                    <a:pt x="1452" y="1474"/>
                    <a:pt x="1452" y="1479"/>
                    <a:pt x="1452" y="1486"/>
                  </a:cubicBezTo>
                  <a:cubicBezTo>
                    <a:pt x="1468" y="1486"/>
                    <a:pt x="1483" y="1486"/>
                    <a:pt x="1499" y="1486"/>
                  </a:cubicBezTo>
                  <a:cubicBezTo>
                    <a:pt x="1499" y="1502"/>
                    <a:pt x="1499" y="1517"/>
                    <a:pt x="1499" y="1533"/>
                  </a:cubicBezTo>
                  <a:cubicBezTo>
                    <a:pt x="1004" y="1533"/>
                    <a:pt x="509" y="1533"/>
                    <a:pt x="13" y="1533"/>
                  </a:cubicBezTo>
                  <a:cubicBezTo>
                    <a:pt x="13" y="1518"/>
                    <a:pt x="13" y="1503"/>
                    <a:pt x="13" y="1487"/>
                  </a:cubicBezTo>
                  <a:cubicBezTo>
                    <a:pt x="28" y="1487"/>
                    <a:pt x="43" y="1487"/>
                    <a:pt x="59" y="1487"/>
                  </a:cubicBezTo>
                  <a:cubicBezTo>
                    <a:pt x="59" y="1421"/>
                    <a:pt x="59" y="1357"/>
                    <a:pt x="59" y="1293"/>
                  </a:cubicBezTo>
                  <a:cubicBezTo>
                    <a:pt x="56" y="1292"/>
                    <a:pt x="53" y="1290"/>
                    <a:pt x="50" y="1289"/>
                  </a:cubicBezTo>
                  <a:cubicBezTo>
                    <a:pt x="17" y="1273"/>
                    <a:pt x="3" y="1238"/>
                    <a:pt x="18" y="1205"/>
                  </a:cubicBezTo>
                  <a:cubicBezTo>
                    <a:pt x="37" y="1165"/>
                    <a:pt x="57" y="1126"/>
                    <a:pt x="77" y="1087"/>
                  </a:cubicBezTo>
                  <a:cubicBezTo>
                    <a:pt x="88" y="1065"/>
                    <a:pt x="108" y="1054"/>
                    <a:pt x="132" y="1054"/>
                  </a:cubicBezTo>
                  <a:cubicBezTo>
                    <a:pt x="156" y="1054"/>
                    <a:pt x="176" y="1065"/>
                    <a:pt x="187" y="1087"/>
                  </a:cubicBezTo>
                  <a:cubicBezTo>
                    <a:pt x="207" y="1126"/>
                    <a:pt x="227" y="1165"/>
                    <a:pt x="246" y="1205"/>
                  </a:cubicBezTo>
                  <a:cubicBezTo>
                    <a:pt x="263" y="1241"/>
                    <a:pt x="246" y="1275"/>
                    <a:pt x="204" y="1293"/>
                  </a:cubicBezTo>
                  <a:close/>
                  <a:moveTo>
                    <a:pt x="1212" y="789"/>
                  </a:moveTo>
                  <a:cubicBezTo>
                    <a:pt x="1195" y="789"/>
                    <a:pt x="1180" y="789"/>
                    <a:pt x="1164" y="789"/>
                  </a:cubicBezTo>
                  <a:cubicBezTo>
                    <a:pt x="1164" y="782"/>
                    <a:pt x="1164" y="776"/>
                    <a:pt x="1164" y="770"/>
                  </a:cubicBezTo>
                  <a:cubicBezTo>
                    <a:pt x="1164" y="614"/>
                    <a:pt x="1164" y="457"/>
                    <a:pt x="1164" y="301"/>
                  </a:cubicBezTo>
                  <a:cubicBezTo>
                    <a:pt x="1164" y="296"/>
                    <a:pt x="1164" y="292"/>
                    <a:pt x="1164" y="287"/>
                  </a:cubicBezTo>
                  <a:cubicBezTo>
                    <a:pt x="1163" y="272"/>
                    <a:pt x="1153" y="262"/>
                    <a:pt x="1140" y="262"/>
                  </a:cubicBezTo>
                  <a:cubicBezTo>
                    <a:pt x="1127" y="262"/>
                    <a:pt x="1117" y="272"/>
                    <a:pt x="1116" y="286"/>
                  </a:cubicBezTo>
                  <a:cubicBezTo>
                    <a:pt x="1116" y="291"/>
                    <a:pt x="1116" y="295"/>
                    <a:pt x="1116" y="300"/>
                  </a:cubicBezTo>
                  <a:cubicBezTo>
                    <a:pt x="1116" y="457"/>
                    <a:pt x="1116" y="615"/>
                    <a:pt x="1116" y="772"/>
                  </a:cubicBezTo>
                  <a:cubicBezTo>
                    <a:pt x="1116" y="778"/>
                    <a:pt x="1116" y="784"/>
                    <a:pt x="1116" y="789"/>
                  </a:cubicBezTo>
                  <a:cubicBezTo>
                    <a:pt x="1099" y="789"/>
                    <a:pt x="1084" y="789"/>
                    <a:pt x="1068" y="789"/>
                  </a:cubicBezTo>
                  <a:cubicBezTo>
                    <a:pt x="1068" y="752"/>
                    <a:pt x="1068" y="715"/>
                    <a:pt x="1068" y="679"/>
                  </a:cubicBezTo>
                  <a:cubicBezTo>
                    <a:pt x="1067" y="637"/>
                    <a:pt x="1036" y="602"/>
                    <a:pt x="996" y="599"/>
                  </a:cubicBezTo>
                  <a:cubicBezTo>
                    <a:pt x="989" y="598"/>
                    <a:pt x="979" y="600"/>
                    <a:pt x="976" y="605"/>
                  </a:cubicBezTo>
                  <a:cubicBezTo>
                    <a:pt x="973" y="609"/>
                    <a:pt x="974" y="619"/>
                    <a:pt x="977" y="625"/>
                  </a:cubicBezTo>
                  <a:cubicBezTo>
                    <a:pt x="983" y="640"/>
                    <a:pt x="990" y="654"/>
                    <a:pt x="998" y="668"/>
                  </a:cubicBezTo>
                  <a:cubicBezTo>
                    <a:pt x="1013" y="697"/>
                    <a:pt x="1021" y="728"/>
                    <a:pt x="1020" y="762"/>
                  </a:cubicBezTo>
                  <a:cubicBezTo>
                    <a:pt x="1019" y="794"/>
                    <a:pt x="1020" y="826"/>
                    <a:pt x="1020" y="858"/>
                  </a:cubicBezTo>
                  <a:cubicBezTo>
                    <a:pt x="1020" y="887"/>
                    <a:pt x="1029" y="912"/>
                    <a:pt x="1047" y="935"/>
                  </a:cubicBezTo>
                  <a:cubicBezTo>
                    <a:pt x="1063" y="956"/>
                    <a:pt x="1080" y="977"/>
                    <a:pt x="1097" y="997"/>
                  </a:cubicBezTo>
                  <a:cubicBezTo>
                    <a:pt x="1101" y="1002"/>
                    <a:pt x="1108" y="1006"/>
                    <a:pt x="1114" y="1006"/>
                  </a:cubicBezTo>
                  <a:cubicBezTo>
                    <a:pt x="1195" y="1006"/>
                    <a:pt x="1277" y="1006"/>
                    <a:pt x="1358" y="1006"/>
                  </a:cubicBezTo>
                  <a:cubicBezTo>
                    <a:pt x="1364" y="1006"/>
                    <a:pt x="1371" y="1002"/>
                    <a:pt x="1374" y="998"/>
                  </a:cubicBezTo>
                  <a:cubicBezTo>
                    <a:pt x="1392" y="977"/>
                    <a:pt x="1409" y="955"/>
                    <a:pt x="1426" y="934"/>
                  </a:cubicBezTo>
                  <a:cubicBezTo>
                    <a:pt x="1441" y="914"/>
                    <a:pt x="1451" y="892"/>
                    <a:pt x="1451" y="868"/>
                  </a:cubicBezTo>
                  <a:cubicBezTo>
                    <a:pt x="1452" y="783"/>
                    <a:pt x="1452" y="698"/>
                    <a:pt x="1452" y="613"/>
                  </a:cubicBezTo>
                  <a:cubicBezTo>
                    <a:pt x="1452" y="602"/>
                    <a:pt x="1447" y="593"/>
                    <a:pt x="1436" y="589"/>
                  </a:cubicBezTo>
                  <a:cubicBezTo>
                    <a:pt x="1426" y="586"/>
                    <a:pt x="1416" y="584"/>
                    <a:pt x="1403" y="581"/>
                  </a:cubicBezTo>
                  <a:cubicBezTo>
                    <a:pt x="1403" y="652"/>
                    <a:pt x="1403" y="721"/>
                    <a:pt x="1403" y="789"/>
                  </a:cubicBezTo>
                  <a:cubicBezTo>
                    <a:pt x="1387" y="789"/>
                    <a:pt x="1372" y="789"/>
                    <a:pt x="1356" y="789"/>
                  </a:cubicBezTo>
                  <a:cubicBezTo>
                    <a:pt x="1356" y="715"/>
                    <a:pt x="1356" y="642"/>
                    <a:pt x="1356" y="569"/>
                  </a:cubicBezTo>
                  <a:cubicBezTo>
                    <a:pt x="1339" y="565"/>
                    <a:pt x="1324" y="561"/>
                    <a:pt x="1308" y="557"/>
                  </a:cubicBezTo>
                  <a:cubicBezTo>
                    <a:pt x="1308" y="636"/>
                    <a:pt x="1308" y="712"/>
                    <a:pt x="1308" y="789"/>
                  </a:cubicBezTo>
                  <a:cubicBezTo>
                    <a:pt x="1291" y="789"/>
                    <a:pt x="1276" y="789"/>
                    <a:pt x="1260" y="789"/>
                  </a:cubicBezTo>
                  <a:cubicBezTo>
                    <a:pt x="1260" y="707"/>
                    <a:pt x="1260" y="627"/>
                    <a:pt x="1260" y="545"/>
                  </a:cubicBezTo>
                  <a:cubicBezTo>
                    <a:pt x="1244" y="541"/>
                    <a:pt x="1229" y="537"/>
                    <a:pt x="1212" y="533"/>
                  </a:cubicBezTo>
                  <a:cubicBezTo>
                    <a:pt x="1212" y="619"/>
                    <a:pt x="1212" y="703"/>
                    <a:pt x="1212" y="789"/>
                  </a:cubicBezTo>
                  <a:close/>
                  <a:moveTo>
                    <a:pt x="1068" y="1485"/>
                  </a:moveTo>
                  <a:cubicBezTo>
                    <a:pt x="1181" y="1485"/>
                    <a:pt x="1292" y="1485"/>
                    <a:pt x="1404" y="1485"/>
                  </a:cubicBezTo>
                  <a:cubicBezTo>
                    <a:pt x="1404" y="1479"/>
                    <a:pt x="1404" y="1473"/>
                    <a:pt x="1404" y="1468"/>
                  </a:cubicBezTo>
                  <a:cubicBezTo>
                    <a:pt x="1404" y="1365"/>
                    <a:pt x="1403" y="1263"/>
                    <a:pt x="1405" y="1161"/>
                  </a:cubicBezTo>
                  <a:cubicBezTo>
                    <a:pt x="1405" y="1125"/>
                    <a:pt x="1399" y="1094"/>
                    <a:pt x="1376" y="1067"/>
                  </a:cubicBezTo>
                  <a:cubicBezTo>
                    <a:pt x="1369" y="1058"/>
                    <a:pt x="1364" y="1054"/>
                    <a:pt x="1352" y="1054"/>
                  </a:cubicBezTo>
                  <a:cubicBezTo>
                    <a:pt x="1283" y="1054"/>
                    <a:pt x="1214" y="1056"/>
                    <a:pt x="1145" y="1053"/>
                  </a:cubicBezTo>
                  <a:cubicBezTo>
                    <a:pt x="1115" y="1052"/>
                    <a:pt x="1096" y="1061"/>
                    <a:pt x="1081" y="1088"/>
                  </a:cubicBezTo>
                  <a:cubicBezTo>
                    <a:pt x="1073" y="1103"/>
                    <a:pt x="1068" y="1117"/>
                    <a:pt x="1068" y="1135"/>
                  </a:cubicBezTo>
                  <a:cubicBezTo>
                    <a:pt x="1068" y="1225"/>
                    <a:pt x="1068" y="1316"/>
                    <a:pt x="1068" y="1406"/>
                  </a:cubicBezTo>
                  <a:cubicBezTo>
                    <a:pt x="1068" y="1432"/>
                    <a:pt x="1068" y="1458"/>
                    <a:pt x="1068" y="1485"/>
                  </a:cubicBezTo>
                  <a:close/>
                  <a:moveTo>
                    <a:pt x="468" y="886"/>
                  </a:moveTo>
                  <a:cubicBezTo>
                    <a:pt x="475" y="886"/>
                    <a:pt x="479" y="886"/>
                    <a:pt x="484" y="886"/>
                  </a:cubicBezTo>
                  <a:cubicBezTo>
                    <a:pt x="489" y="886"/>
                    <a:pt x="494" y="886"/>
                    <a:pt x="499" y="886"/>
                  </a:cubicBezTo>
                  <a:cubicBezTo>
                    <a:pt x="513" y="885"/>
                    <a:pt x="520" y="876"/>
                    <a:pt x="513" y="863"/>
                  </a:cubicBezTo>
                  <a:cubicBezTo>
                    <a:pt x="495" y="826"/>
                    <a:pt x="477" y="789"/>
                    <a:pt x="458" y="753"/>
                  </a:cubicBezTo>
                  <a:cubicBezTo>
                    <a:pt x="451" y="739"/>
                    <a:pt x="437" y="739"/>
                    <a:pt x="430" y="753"/>
                  </a:cubicBezTo>
                  <a:cubicBezTo>
                    <a:pt x="411" y="789"/>
                    <a:pt x="393" y="826"/>
                    <a:pt x="375" y="863"/>
                  </a:cubicBezTo>
                  <a:cubicBezTo>
                    <a:pt x="368" y="876"/>
                    <a:pt x="375" y="885"/>
                    <a:pt x="389" y="886"/>
                  </a:cubicBezTo>
                  <a:cubicBezTo>
                    <a:pt x="399" y="886"/>
                    <a:pt x="409" y="886"/>
                    <a:pt x="420" y="886"/>
                  </a:cubicBezTo>
                  <a:cubicBezTo>
                    <a:pt x="420" y="1087"/>
                    <a:pt x="420" y="1286"/>
                    <a:pt x="420" y="1485"/>
                  </a:cubicBezTo>
                  <a:cubicBezTo>
                    <a:pt x="437" y="1485"/>
                    <a:pt x="452" y="1485"/>
                    <a:pt x="468" y="1485"/>
                  </a:cubicBezTo>
                  <a:cubicBezTo>
                    <a:pt x="468" y="1285"/>
                    <a:pt x="468" y="1086"/>
                    <a:pt x="468" y="886"/>
                  </a:cubicBezTo>
                  <a:close/>
                  <a:moveTo>
                    <a:pt x="756" y="1054"/>
                  </a:moveTo>
                  <a:cubicBezTo>
                    <a:pt x="768" y="1054"/>
                    <a:pt x="777" y="1054"/>
                    <a:pt x="786" y="1054"/>
                  </a:cubicBezTo>
                  <a:cubicBezTo>
                    <a:pt x="801" y="1053"/>
                    <a:pt x="808" y="1044"/>
                    <a:pt x="801" y="1031"/>
                  </a:cubicBezTo>
                  <a:cubicBezTo>
                    <a:pt x="783" y="994"/>
                    <a:pt x="765" y="957"/>
                    <a:pt x="747" y="921"/>
                  </a:cubicBezTo>
                  <a:cubicBezTo>
                    <a:pt x="739" y="907"/>
                    <a:pt x="725" y="907"/>
                    <a:pt x="718" y="921"/>
                  </a:cubicBezTo>
                  <a:cubicBezTo>
                    <a:pt x="699" y="957"/>
                    <a:pt x="681" y="994"/>
                    <a:pt x="663" y="1030"/>
                  </a:cubicBezTo>
                  <a:cubicBezTo>
                    <a:pt x="656" y="1044"/>
                    <a:pt x="662" y="1053"/>
                    <a:pt x="677" y="1054"/>
                  </a:cubicBezTo>
                  <a:cubicBezTo>
                    <a:pt x="687" y="1054"/>
                    <a:pt x="697" y="1054"/>
                    <a:pt x="708" y="1054"/>
                  </a:cubicBezTo>
                  <a:cubicBezTo>
                    <a:pt x="708" y="1199"/>
                    <a:pt x="708" y="1342"/>
                    <a:pt x="708" y="1485"/>
                  </a:cubicBezTo>
                  <a:cubicBezTo>
                    <a:pt x="725" y="1485"/>
                    <a:pt x="740" y="1485"/>
                    <a:pt x="756" y="1485"/>
                  </a:cubicBezTo>
                  <a:cubicBezTo>
                    <a:pt x="756" y="1413"/>
                    <a:pt x="756" y="1341"/>
                    <a:pt x="756" y="1270"/>
                  </a:cubicBezTo>
                  <a:cubicBezTo>
                    <a:pt x="756" y="1199"/>
                    <a:pt x="756" y="1127"/>
                    <a:pt x="756" y="1054"/>
                  </a:cubicBezTo>
                  <a:close/>
                  <a:moveTo>
                    <a:pt x="324" y="477"/>
                  </a:moveTo>
                  <a:cubicBezTo>
                    <a:pt x="324" y="544"/>
                    <a:pt x="378" y="598"/>
                    <a:pt x="444" y="598"/>
                  </a:cubicBezTo>
                  <a:cubicBezTo>
                    <a:pt x="509" y="598"/>
                    <a:pt x="563" y="545"/>
                    <a:pt x="564" y="479"/>
                  </a:cubicBezTo>
                  <a:cubicBezTo>
                    <a:pt x="564" y="413"/>
                    <a:pt x="511" y="358"/>
                    <a:pt x="445" y="358"/>
                  </a:cubicBezTo>
                  <a:cubicBezTo>
                    <a:pt x="379" y="358"/>
                    <a:pt x="324" y="411"/>
                    <a:pt x="324" y="477"/>
                  </a:cubicBezTo>
                  <a:close/>
                  <a:moveTo>
                    <a:pt x="1068" y="332"/>
                  </a:moveTo>
                  <a:cubicBezTo>
                    <a:pt x="1068" y="316"/>
                    <a:pt x="1068" y="303"/>
                    <a:pt x="1068" y="289"/>
                  </a:cubicBezTo>
                  <a:cubicBezTo>
                    <a:pt x="1068" y="246"/>
                    <a:pt x="1099" y="214"/>
                    <a:pt x="1140" y="214"/>
                  </a:cubicBezTo>
                  <a:cubicBezTo>
                    <a:pt x="1181" y="214"/>
                    <a:pt x="1212" y="247"/>
                    <a:pt x="1212" y="290"/>
                  </a:cubicBezTo>
                  <a:cubicBezTo>
                    <a:pt x="1212" y="304"/>
                    <a:pt x="1212" y="317"/>
                    <a:pt x="1212" y="332"/>
                  </a:cubicBezTo>
                  <a:cubicBezTo>
                    <a:pt x="1253" y="303"/>
                    <a:pt x="1270" y="248"/>
                    <a:pt x="1254" y="200"/>
                  </a:cubicBezTo>
                  <a:cubicBezTo>
                    <a:pt x="1237" y="149"/>
                    <a:pt x="1189" y="116"/>
                    <a:pt x="1135" y="118"/>
                  </a:cubicBezTo>
                  <a:cubicBezTo>
                    <a:pt x="1084" y="120"/>
                    <a:pt x="1039" y="156"/>
                    <a:pt x="1024" y="206"/>
                  </a:cubicBezTo>
                  <a:cubicBezTo>
                    <a:pt x="1011" y="253"/>
                    <a:pt x="1030" y="308"/>
                    <a:pt x="1068" y="332"/>
                  </a:cubicBezTo>
                  <a:close/>
                  <a:moveTo>
                    <a:pt x="109" y="1246"/>
                  </a:moveTo>
                  <a:cubicBezTo>
                    <a:pt x="109" y="1327"/>
                    <a:pt x="109" y="1406"/>
                    <a:pt x="109" y="1485"/>
                  </a:cubicBezTo>
                  <a:cubicBezTo>
                    <a:pt x="125" y="1485"/>
                    <a:pt x="140" y="1485"/>
                    <a:pt x="157" y="1485"/>
                  </a:cubicBezTo>
                  <a:cubicBezTo>
                    <a:pt x="157" y="1405"/>
                    <a:pt x="157" y="1326"/>
                    <a:pt x="157" y="1246"/>
                  </a:cubicBezTo>
                  <a:cubicBezTo>
                    <a:pt x="167" y="1246"/>
                    <a:pt x="176" y="1246"/>
                    <a:pt x="186" y="1246"/>
                  </a:cubicBezTo>
                  <a:cubicBezTo>
                    <a:pt x="201" y="1245"/>
                    <a:pt x="208" y="1236"/>
                    <a:pt x="201" y="1222"/>
                  </a:cubicBezTo>
                  <a:cubicBezTo>
                    <a:pt x="183" y="1186"/>
                    <a:pt x="165" y="1150"/>
                    <a:pt x="147" y="1114"/>
                  </a:cubicBezTo>
                  <a:cubicBezTo>
                    <a:pt x="139" y="1099"/>
                    <a:pt x="125" y="1098"/>
                    <a:pt x="117" y="1113"/>
                  </a:cubicBezTo>
                  <a:cubicBezTo>
                    <a:pt x="99" y="1150"/>
                    <a:pt x="81" y="1186"/>
                    <a:pt x="63" y="1223"/>
                  </a:cubicBezTo>
                  <a:cubicBezTo>
                    <a:pt x="56" y="1236"/>
                    <a:pt x="63" y="1245"/>
                    <a:pt x="78" y="1246"/>
                  </a:cubicBezTo>
                  <a:cubicBezTo>
                    <a:pt x="87" y="1246"/>
                    <a:pt x="96" y="1246"/>
                    <a:pt x="109" y="1246"/>
                  </a:cubicBezTo>
                  <a:close/>
                  <a:moveTo>
                    <a:pt x="1248" y="368"/>
                  </a:moveTo>
                  <a:cubicBezTo>
                    <a:pt x="1325" y="348"/>
                    <a:pt x="1388" y="310"/>
                    <a:pt x="1443" y="258"/>
                  </a:cubicBezTo>
                  <a:cubicBezTo>
                    <a:pt x="1456" y="246"/>
                    <a:pt x="1455" y="229"/>
                    <a:pt x="1442" y="217"/>
                  </a:cubicBezTo>
                  <a:cubicBezTo>
                    <a:pt x="1429" y="205"/>
                    <a:pt x="1415" y="193"/>
                    <a:pt x="1400" y="182"/>
                  </a:cubicBezTo>
                  <a:cubicBezTo>
                    <a:pt x="1356" y="148"/>
                    <a:pt x="1306" y="124"/>
                    <a:pt x="1249" y="109"/>
                  </a:cubicBezTo>
                  <a:cubicBezTo>
                    <a:pt x="1328" y="183"/>
                    <a:pt x="1327" y="294"/>
                    <a:pt x="1248" y="368"/>
                  </a:cubicBezTo>
                  <a:close/>
                  <a:moveTo>
                    <a:pt x="1033" y="108"/>
                  </a:moveTo>
                  <a:cubicBezTo>
                    <a:pt x="955" y="128"/>
                    <a:pt x="892" y="166"/>
                    <a:pt x="837" y="218"/>
                  </a:cubicBezTo>
                  <a:cubicBezTo>
                    <a:pt x="824" y="230"/>
                    <a:pt x="825" y="247"/>
                    <a:pt x="838" y="259"/>
                  </a:cubicBezTo>
                  <a:cubicBezTo>
                    <a:pt x="851" y="271"/>
                    <a:pt x="864" y="282"/>
                    <a:pt x="877" y="292"/>
                  </a:cubicBezTo>
                  <a:cubicBezTo>
                    <a:pt x="923" y="327"/>
                    <a:pt x="973" y="352"/>
                    <a:pt x="1033" y="368"/>
                  </a:cubicBezTo>
                  <a:cubicBezTo>
                    <a:pt x="993" y="331"/>
                    <a:pt x="972" y="289"/>
                    <a:pt x="972" y="239"/>
                  </a:cubicBezTo>
                  <a:cubicBezTo>
                    <a:pt x="972" y="188"/>
                    <a:pt x="992" y="146"/>
                    <a:pt x="1033" y="108"/>
                  </a:cubicBezTo>
                  <a:close/>
                  <a:moveTo>
                    <a:pt x="204" y="886"/>
                  </a:moveTo>
                  <a:cubicBezTo>
                    <a:pt x="204" y="847"/>
                    <a:pt x="172" y="814"/>
                    <a:pt x="132" y="814"/>
                  </a:cubicBezTo>
                  <a:cubicBezTo>
                    <a:pt x="93" y="814"/>
                    <a:pt x="60" y="846"/>
                    <a:pt x="60" y="886"/>
                  </a:cubicBezTo>
                  <a:cubicBezTo>
                    <a:pt x="60" y="925"/>
                    <a:pt x="92" y="958"/>
                    <a:pt x="132" y="958"/>
                  </a:cubicBezTo>
                  <a:cubicBezTo>
                    <a:pt x="171" y="958"/>
                    <a:pt x="204" y="925"/>
                    <a:pt x="204" y="886"/>
                  </a:cubicBezTo>
                  <a:close/>
                  <a:moveTo>
                    <a:pt x="780" y="717"/>
                  </a:moveTo>
                  <a:cubicBezTo>
                    <a:pt x="780" y="691"/>
                    <a:pt x="758" y="670"/>
                    <a:pt x="732" y="670"/>
                  </a:cubicBezTo>
                  <a:cubicBezTo>
                    <a:pt x="706" y="670"/>
                    <a:pt x="684" y="692"/>
                    <a:pt x="684" y="718"/>
                  </a:cubicBezTo>
                  <a:cubicBezTo>
                    <a:pt x="684" y="744"/>
                    <a:pt x="706" y="766"/>
                    <a:pt x="733" y="766"/>
                  </a:cubicBezTo>
                  <a:cubicBezTo>
                    <a:pt x="759" y="765"/>
                    <a:pt x="780" y="743"/>
                    <a:pt x="780" y="71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6" name="Freeform 31">
              <a:extLst>
                <a:ext uri="{FF2B5EF4-FFF2-40B4-BE49-F238E27FC236}">
                  <a16:creationId xmlns:a16="http://schemas.microsoft.com/office/drawing/2014/main" id="{40490412-2C92-88D0-5A23-2C6516C516B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916363" y="2762250"/>
              <a:ext cx="42863" cy="42863"/>
            </a:xfrm>
            <a:custGeom>
              <a:avLst/>
              <a:gdLst>
                <a:gd name="T0" fmla="*/ 72 w 144"/>
                <a:gd name="T1" fmla="*/ 144 h 144"/>
                <a:gd name="T2" fmla="*/ 0 w 144"/>
                <a:gd name="T3" fmla="*/ 71 h 144"/>
                <a:gd name="T4" fmla="*/ 72 w 144"/>
                <a:gd name="T5" fmla="*/ 0 h 144"/>
                <a:gd name="T6" fmla="*/ 144 w 144"/>
                <a:gd name="T7" fmla="*/ 73 h 144"/>
                <a:gd name="T8" fmla="*/ 72 w 144"/>
                <a:gd name="T9" fmla="*/ 144 h 144"/>
                <a:gd name="T10" fmla="*/ 72 w 144"/>
                <a:gd name="T11" fmla="*/ 96 h 144"/>
                <a:gd name="T12" fmla="*/ 96 w 144"/>
                <a:gd name="T13" fmla="*/ 72 h 144"/>
                <a:gd name="T14" fmla="*/ 72 w 144"/>
                <a:gd name="T15" fmla="*/ 48 h 144"/>
                <a:gd name="T16" fmla="*/ 48 w 144"/>
                <a:gd name="T17" fmla="*/ 72 h 144"/>
                <a:gd name="T18" fmla="*/ 72 w 144"/>
                <a:gd name="T19" fmla="*/ 96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44" h="144">
                  <a:moveTo>
                    <a:pt x="72" y="144"/>
                  </a:moveTo>
                  <a:cubicBezTo>
                    <a:pt x="32" y="144"/>
                    <a:pt x="0" y="111"/>
                    <a:pt x="0" y="71"/>
                  </a:cubicBezTo>
                  <a:cubicBezTo>
                    <a:pt x="0" y="32"/>
                    <a:pt x="33" y="0"/>
                    <a:pt x="72" y="0"/>
                  </a:cubicBezTo>
                  <a:cubicBezTo>
                    <a:pt x="112" y="0"/>
                    <a:pt x="144" y="33"/>
                    <a:pt x="144" y="73"/>
                  </a:cubicBezTo>
                  <a:cubicBezTo>
                    <a:pt x="144" y="112"/>
                    <a:pt x="111" y="144"/>
                    <a:pt x="72" y="144"/>
                  </a:cubicBezTo>
                  <a:close/>
                  <a:moveTo>
                    <a:pt x="72" y="96"/>
                  </a:moveTo>
                  <a:cubicBezTo>
                    <a:pt x="85" y="96"/>
                    <a:pt x="96" y="85"/>
                    <a:pt x="96" y="72"/>
                  </a:cubicBezTo>
                  <a:cubicBezTo>
                    <a:pt x="96" y="59"/>
                    <a:pt x="85" y="48"/>
                    <a:pt x="72" y="48"/>
                  </a:cubicBezTo>
                  <a:cubicBezTo>
                    <a:pt x="59" y="48"/>
                    <a:pt x="48" y="59"/>
                    <a:pt x="48" y="72"/>
                  </a:cubicBezTo>
                  <a:cubicBezTo>
                    <a:pt x="48" y="85"/>
                    <a:pt x="59" y="96"/>
                    <a:pt x="72" y="9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777" name="Group 776">
            <a:extLst>
              <a:ext uri="{FF2B5EF4-FFF2-40B4-BE49-F238E27FC236}">
                <a16:creationId xmlns:a16="http://schemas.microsoft.com/office/drawing/2014/main" id="{EB01572F-DC5A-0488-DB66-CE802E43C813}"/>
              </a:ext>
            </a:extLst>
          </p:cNvPr>
          <p:cNvGrpSpPr/>
          <p:nvPr/>
        </p:nvGrpSpPr>
        <p:grpSpPr>
          <a:xfrm>
            <a:off x="2454717" y="3638288"/>
            <a:ext cx="442915" cy="457201"/>
            <a:chOff x="969627" y="2473727"/>
            <a:chExt cx="442914" cy="457201"/>
          </a:xfrm>
          <a:solidFill>
            <a:srgbClr val="43266B"/>
          </a:solidFill>
        </p:grpSpPr>
        <p:sp>
          <p:nvSpPr>
            <p:cNvPr id="778" name="Freeform 35">
              <a:extLst>
                <a:ext uri="{FF2B5EF4-FFF2-40B4-BE49-F238E27FC236}">
                  <a16:creationId xmlns:a16="http://schemas.microsoft.com/office/drawing/2014/main" id="{77A7EAF6-7AAD-ABCC-0E0F-3F9F9603CEDA}"/>
                </a:ext>
              </a:extLst>
            </p:cNvPr>
            <p:cNvSpPr>
              <a:spLocks/>
            </p:cNvSpPr>
            <p:nvPr/>
          </p:nvSpPr>
          <p:spPr bwMode="auto">
            <a:xfrm>
              <a:off x="969627" y="2695977"/>
              <a:ext cx="58738" cy="12700"/>
            </a:xfrm>
            <a:custGeom>
              <a:avLst/>
              <a:gdLst>
                <a:gd name="T0" fmla="*/ 100 w 197"/>
                <a:gd name="T1" fmla="*/ 1 h 46"/>
                <a:gd name="T2" fmla="*/ 171 w 197"/>
                <a:gd name="T3" fmla="*/ 1 h 46"/>
                <a:gd name="T4" fmla="*/ 197 w 197"/>
                <a:gd name="T5" fmla="*/ 23 h 46"/>
                <a:gd name="T6" fmla="*/ 171 w 197"/>
                <a:gd name="T7" fmla="*/ 46 h 46"/>
                <a:gd name="T8" fmla="*/ 26 w 197"/>
                <a:gd name="T9" fmla="*/ 46 h 46"/>
                <a:gd name="T10" fmla="*/ 0 w 197"/>
                <a:gd name="T11" fmla="*/ 22 h 46"/>
                <a:gd name="T12" fmla="*/ 26 w 197"/>
                <a:gd name="T13" fmla="*/ 1 h 46"/>
                <a:gd name="T14" fmla="*/ 100 w 197"/>
                <a:gd name="T15" fmla="*/ 1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46">
                  <a:moveTo>
                    <a:pt x="100" y="1"/>
                  </a:moveTo>
                  <a:cubicBezTo>
                    <a:pt x="124" y="1"/>
                    <a:pt x="147" y="1"/>
                    <a:pt x="171" y="1"/>
                  </a:cubicBezTo>
                  <a:cubicBezTo>
                    <a:pt x="187" y="1"/>
                    <a:pt x="197" y="10"/>
                    <a:pt x="197" y="23"/>
                  </a:cubicBezTo>
                  <a:cubicBezTo>
                    <a:pt x="197" y="36"/>
                    <a:pt x="187" y="45"/>
                    <a:pt x="171" y="46"/>
                  </a:cubicBezTo>
                  <a:cubicBezTo>
                    <a:pt x="122" y="46"/>
                    <a:pt x="74" y="46"/>
                    <a:pt x="26" y="46"/>
                  </a:cubicBezTo>
                  <a:cubicBezTo>
                    <a:pt x="9" y="45"/>
                    <a:pt x="0" y="36"/>
                    <a:pt x="0" y="22"/>
                  </a:cubicBezTo>
                  <a:cubicBezTo>
                    <a:pt x="1" y="9"/>
                    <a:pt x="10" y="1"/>
                    <a:pt x="26" y="1"/>
                  </a:cubicBezTo>
                  <a:cubicBezTo>
                    <a:pt x="50" y="0"/>
                    <a:pt x="75" y="1"/>
                    <a:pt x="100" y="1"/>
                  </a:cubicBez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9" name="Freeform 32">
              <a:extLst>
                <a:ext uri="{FF2B5EF4-FFF2-40B4-BE49-F238E27FC236}">
                  <a16:creationId xmlns:a16="http://schemas.microsoft.com/office/drawing/2014/main" id="{C90AA026-BB25-F064-59B0-D040128E9CAD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053765" y="2548340"/>
              <a:ext cx="274638" cy="382588"/>
            </a:xfrm>
            <a:custGeom>
              <a:avLst/>
              <a:gdLst>
                <a:gd name="T0" fmla="*/ 380 w 924"/>
                <a:gd name="T1" fmla="*/ 1287 h 1287"/>
                <a:gd name="T2" fmla="*/ 373 w 924"/>
                <a:gd name="T3" fmla="*/ 1284 h 1287"/>
                <a:gd name="T4" fmla="*/ 284 w 924"/>
                <a:gd name="T5" fmla="*/ 1173 h 1287"/>
                <a:gd name="T6" fmla="*/ 268 w 924"/>
                <a:gd name="T7" fmla="*/ 1137 h 1287"/>
                <a:gd name="T8" fmla="*/ 227 w 924"/>
                <a:gd name="T9" fmla="*/ 1049 h 1287"/>
                <a:gd name="T10" fmla="*/ 225 w 924"/>
                <a:gd name="T11" fmla="*/ 922 h 1287"/>
                <a:gd name="T12" fmla="*/ 190 w 924"/>
                <a:gd name="T13" fmla="*/ 822 h 1287"/>
                <a:gd name="T14" fmla="*/ 123 w 924"/>
                <a:gd name="T15" fmla="*/ 746 h 1287"/>
                <a:gd name="T16" fmla="*/ 23 w 924"/>
                <a:gd name="T17" fmla="*/ 369 h 1287"/>
                <a:gd name="T18" fmla="*/ 50 w 924"/>
                <a:gd name="T19" fmla="*/ 347 h 1287"/>
                <a:gd name="T20" fmla="*/ 67 w 924"/>
                <a:gd name="T21" fmla="*/ 380 h 1287"/>
                <a:gd name="T22" fmla="*/ 83 w 924"/>
                <a:gd name="T23" fmla="*/ 586 h 1287"/>
                <a:gd name="T24" fmla="*/ 179 w 924"/>
                <a:gd name="T25" fmla="*/ 741 h 1287"/>
                <a:gd name="T26" fmla="*/ 225 w 924"/>
                <a:gd name="T27" fmla="*/ 794 h 1287"/>
                <a:gd name="T28" fmla="*/ 265 w 924"/>
                <a:gd name="T29" fmla="*/ 871 h 1287"/>
                <a:gd name="T30" fmla="*/ 277 w 924"/>
                <a:gd name="T31" fmla="*/ 881 h 1287"/>
                <a:gd name="T32" fmla="*/ 651 w 924"/>
                <a:gd name="T33" fmla="*/ 881 h 1287"/>
                <a:gd name="T34" fmla="*/ 662 w 924"/>
                <a:gd name="T35" fmla="*/ 873 h 1287"/>
                <a:gd name="T36" fmla="*/ 737 w 924"/>
                <a:gd name="T37" fmla="*/ 748 h 1287"/>
                <a:gd name="T38" fmla="*/ 855 w 924"/>
                <a:gd name="T39" fmla="*/ 523 h 1287"/>
                <a:gd name="T40" fmla="*/ 510 w 924"/>
                <a:gd name="T41" fmla="*/ 49 h 1287"/>
                <a:gd name="T42" fmla="*/ 104 w 924"/>
                <a:gd name="T43" fmla="*/ 268 h 1287"/>
                <a:gd name="T44" fmla="*/ 69 w 924"/>
                <a:gd name="T45" fmla="*/ 289 h 1287"/>
                <a:gd name="T46" fmla="*/ 64 w 924"/>
                <a:gd name="T47" fmla="*/ 248 h 1287"/>
                <a:gd name="T48" fmla="*/ 470 w 924"/>
                <a:gd name="T49" fmla="*/ 1 h 1287"/>
                <a:gd name="T50" fmla="*/ 899 w 924"/>
                <a:gd name="T51" fmla="*/ 373 h 1287"/>
                <a:gd name="T52" fmla="*/ 779 w 924"/>
                <a:gd name="T53" fmla="*/ 770 h 1287"/>
                <a:gd name="T54" fmla="*/ 731 w 924"/>
                <a:gd name="T55" fmla="*/ 827 h 1287"/>
                <a:gd name="T56" fmla="*/ 704 w 924"/>
                <a:gd name="T57" fmla="*/ 914 h 1287"/>
                <a:gd name="T58" fmla="*/ 704 w 924"/>
                <a:gd name="T59" fmla="*/ 1045 h 1287"/>
                <a:gd name="T60" fmla="*/ 655 w 924"/>
                <a:gd name="T61" fmla="*/ 1144 h 1287"/>
                <a:gd name="T62" fmla="*/ 647 w 924"/>
                <a:gd name="T63" fmla="*/ 1169 h 1287"/>
                <a:gd name="T64" fmla="*/ 582 w 924"/>
                <a:gd name="T65" fmla="*/ 1276 h 1287"/>
                <a:gd name="T66" fmla="*/ 551 w 924"/>
                <a:gd name="T67" fmla="*/ 1287 h 1287"/>
                <a:gd name="T68" fmla="*/ 380 w 924"/>
                <a:gd name="T69" fmla="*/ 1287 h 1287"/>
                <a:gd name="T70" fmla="*/ 658 w 924"/>
                <a:gd name="T71" fmla="*/ 1047 h 1287"/>
                <a:gd name="T72" fmla="*/ 612 w 924"/>
                <a:gd name="T73" fmla="*/ 1047 h 1287"/>
                <a:gd name="T74" fmla="*/ 583 w 924"/>
                <a:gd name="T75" fmla="*/ 1024 h 1287"/>
                <a:gd name="T76" fmla="*/ 611 w 924"/>
                <a:gd name="T77" fmla="*/ 1002 h 1287"/>
                <a:gd name="T78" fmla="*/ 658 w 924"/>
                <a:gd name="T79" fmla="*/ 1002 h 1287"/>
                <a:gd name="T80" fmla="*/ 658 w 924"/>
                <a:gd name="T81" fmla="*/ 927 h 1287"/>
                <a:gd name="T82" fmla="*/ 273 w 924"/>
                <a:gd name="T83" fmla="*/ 927 h 1287"/>
                <a:gd name="T84" fmla="*/ 273 w 924"/>
                <a:gd name="T85" fmla="*/ 1002 h 1287"/>
                <a:gd name="T86" fmla="*/ 394 w 924"/>
                <a:gd name="T87" fmla="*/ 1002 h 1287"/>
                <a:gd name="T88" fmla="*/ 499 w 924"/>
                <a:gd name="T89" fmla="*/ 1002 h 1287"/>
                <a:gd name="T90" fmla="*/ 522 w 924"/>
                <a:gd name="T91" fmla="*/ 1024 h 1287"/>
                <a:gd name="T92" fmla="*/ 501 w 924"/>
                <a:gd name="T93" fmla="*/ 1046 h 1287"/>
                <a:gd name="T94" fmla="*/ 489 w 924"/>
                <a:gd name="T95" fmla="*/ 1047 h 1287"/>
                <a:gd name="T96" fmla="*/ 289 w 924"/>
                <a:gd name="T97" fmla="*/ 1047 h 1287"/>
                <a:gd name="T98" fmla="*/ 273 w 924"/>
                <a:gd name="T99" fmla="*/ 1047 h 1287"/>
                <a:gd name="T100" fmla="*/ 342 w 924"/>
                <a:gd name="T101" fmla="*/ 1121 h 1287"/>
                <a:gd name="T102" fmla="*/ 589 w 924"/>
                <a:gd name="T103" fmla="*/ 1121 h 1287"/>
                <a:gd name="T104" fmla="*/ 658 w 924"/>
                <a:gd name="T105" fmla="*/ 1047 h 1287"/>
                <a:gd name="T106" fmla="*/ 330 w 924"/>
                <a:gd name="T107" fmla="*/ 1167 h 1287"/>
                <a:gd name="T108" fmla="*/ 391 w 924"/>
                <a:gd name="T109" fmla="*/ 1241 h 1287"/>
                <a:gd name="T110" fmla="*/ 540 w 924"/>
                <a:gd name="T111" fmla="*/ 1241 h 1287"/>
                <a:gd name="T112" fmla="*/ 600 w 924"/>
                <a:gd name="T113" fmla="*/ 1167 h 1287"/>
                <a:gd name="T114" fmla="*/ 330 w 924"/>
                <a:gd name="T115" fmla="*/ 1167 h 12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924" h="1287">
                  <a:moveTo>
                    <a:pt x="380" y="1287"/>
                  </a:moveTo>
                  <a:cubicBezTo>
                    <a:pt x="378" y="1286"/>
                    <a:pt x="375" y="1285"/>
                    <a:pt x="373" y="1284"/>
                  </a:cubicBezTo>
                  <a:cubicBezTo>
                    <a:pt x="319" y="1271"/>
                    <a:pt x="284" y="1229"/>
                    <a:pt x="284" y="1173"/>
                  </a:cubicBezTo>
                  <a:cubicBezTo>
                    <a:pt x="284" y="1158"/>
                    <a:pt x="281" y="1147"/>
                    <a:pt x="268" y="1137"/>
                  </a:cubicBezTo>
                  <a:cubicBezTo>
                    <a:pt x="240" y="1115"/>
                    <a:pt x="227" y="1085"/>
                    <a:pt x="227" y="1049"/>
                  </a:cubicBezTo>
                  <a:cubicBezTo>
                    <a:pt x="226" y="1007"/>
                    <a:pt x="225" y="964"/>
                    <a:pt x="225" y="922"/>
                  </a:cubicBezTo>
                  <a:cubicBezTo>
                    <a:pt x="226" y="884"/>
                    <a:pt x="214" y="851"/>
                    <a:pt x="190" y="822"/>
                  </a:cubicBezTo>
                  <a:cubicBezTo>
                    <a:pt x="168" y="796"/>
                    <a:pt x="144" y="772"/>
                    <a:pt x="123" y="746"/>
                  </a:cubicBezTo>
                  <a:cubicBezTo>
                    <a:pt x="31" y="636"/>
                    <a:pt x="0" y="509"/>
                    <a:pt x="23" y="369"/>
                  </a:cubicBezTo>
                  <a:cubicBezTo>
                    <a:pt x="26" y="353"/>
                    <a:pt x="36" y="345"/>
                    <a:pt x="50" y="347"/>
                  </a:cubicBezTo>
                  <a:cubicBezTo>
                    <a:pt x="64" y="350"/>
                    <a:pt x="70" y="361"/>
                    <a:pt x="67" y="380"/>
                  </a:cubicBezTo>
                  <a:cubicBezTo>
                    <a:pt x="55" y="450"/>
                    <a:pt x="60" y="518"/>
                    <a:pt x="83" y="586"/>
                  </a:cubicBezTo>
                  <a:cubicBezTo>
                    <a:pt x="103" y="645"/>
                    <a:pt x="135" y="696"/>
                    <a:pt x="179" y="741"/>
                  </a:cubicBezTo>
                  <a:cubicBezTo>
                    <a:pt x="195" y="758"/>
                    <a:pt x="210" y="776"/>
                    <a:pt x="225" y="794"/>
                  </a:cubicBezTo>
                  <a:cubicBezTo>
                    <a:pt x="244" y="816"/>
                    <a:pt x="257" y="842"/>
                    <a:pt x="265" y="871"/>
                  </a:cubicBezTo>
                  <a:cubicBezTo>
                    <a:pt x="266" y="878"/>
                    <a:pt x="269" y="881"/>
                    <a:pt x="277" y="881"/>
                  </a:cubicBezTo>
                  <a:cubicBezTo>
                    <a:pt x="402" y="881"/>
                    <a:pt x="526" y="881"/>
                    <a:pt x="651" y="881"/>
                  </a:cubicBezTo>
                  <a:cubicBezTo>
                    <a:pt x="654" y="881"/>
                    <a:pt x="661" y="877"/>
                    <a:pt x="662" y="873"/>
                  </a:cubicBezTo>
                  <a:cubicBezTo>
                    <a:pt x="673" y="823"/>
                    <a:pt x="703" y="784"/>
                    <a:pt x="737" y="748"/>
                  </a:cubicBezTo>
                  <a:cubicBezTo>
                    <a:pt x="799" y="685"/>
                    <a:pt x="839" y="611"/>
                    <a:pt x="855" y="523"/>
                  </a:cubicBezTo>
                  <a:cubicBezTo>
                    <a:pt x="897" y="297"/>
                    <a:pt x="737" y="77"/>
                    <a:pt x="510" y="49"/>
                  </a:cubicBezTo>
                  <a:cubicBezTo>
                    <a:pt x="344" y="28"/>
                    <a:pt x="180" y="117"/>
                    <a:pt x="104" y="268"/>
                  </a:cubicBezTo>
                  <a:cubicBezTo>
                    <a:pt x="93" y="289"/>
                    <a:pt x="83" y="296"/>
                    <a:pt x="69" y="289"/>
                  </a:cubicBezTo>
                  <a:cubicBezTo>
                    <a:pt x="55" y="282"/>
                    <a:pt x="52" y="269"/>
                    <a:pt x="64" y="248"/>
                  </a:cubicBezTo>
                  <a:cubicBezTo>
                    <a:pt x="151" y="87"/>
                    <a:pt x="286" y="0"/>
                    <a:pt x="470" y="1"/>
                  </a:cubicBezTo>
                  <a:cubicBezTo>
                    <a:pt x="682" y="3"/>
                    <a:pt x="865" y="163"/>
                    <a:pt x="899" y="373"/>
                  </a:cubicBezTo>
                  <a:cubicBezTo>
                    <a:pt x="924" y="525"/>
                    <a:pt x="883" y="657"/>
                    <a:pt x="779" y="770"/>
                  </a:cubicBezTo>
                  <a:cubicBezTo>
                    <a:pt x="762" y="788"/>
                    <a:pt x="746" y="807"/>
                    <a:pt x="731" y="827"/>
                  </a:cubicBezTo>
                  <a:cubicBezTo>
                    <a:pt x="712" y="853"/>
                    <a:pt x="703" y="882"/>
                    <a:pt x="704" y="914"/>
                  </a:cubicBezTo>
                  <a:cubicBezTo>
                    <a:pt x="705" y="958"/>
                    <a:pt x="704" y="1001"/>
                    <a:pt x="704" y="1045"/>
                  </a:cubicBezTo>
                  <a:cubicBezTo>
                    <a:pt x="705" y="1086"/>
                    <a:pt x="689" y="1120"/>
                    <a:pt x="655" y="1144"/>
                  </a:cubicBezTo>
                  <a:cubicBezTo>
                    <a:pt x="645" y="1151"/>
                    <a:pt x="647" y="1160"/>
                    <a:pt x="647" y="1169"/>
                  </a:cubicBezTo>
                  <a:cubicBezTo>
                    <a:pt x="647" y="1218"/>
                    <a:pt x="626" y="1254"/>
                    <a:pt x="582" y="1276"/>
                  </a:cubicBezTo>
                  <a:cubicBezTo>
                    <a:pt x="572" y="1281"/>
                    <a:pt x="561" y="1283"/>
                    <a:pt x="551" y="1287"/>
                  </a:cubicBezTo>
                  <a:cubicBezTo>
                    <a:pt x="494" y="1287"/>
                    <a:pt x="437" y="1287"/>
                    <a:pt x="380" y="1287"/>
                  </a:cubicBezTo>
                  <a:close/>
                  <a:moveTo>
                    <a:pt x="658" y="1047"/>
                  </a:moveTo>
                  <a:cubicBezTo>
                    <a:pt x="643" y="1047"/>
                    <a:pt x="627" y="1047"/>
                    <a:pt x="612" y="1047"/>
                  </a:cubicBezTo>
                  <a:cubicBezTo>
                    <a:pt x="593" y="1046"/>
                    <a:pt x="583" y="1038"/>
                    <a:pt x="583" y="1024"/>
                  </a:cubicBezTo>
                  <a:cubicBezTo>
                    <a:pt x="583" y="1009"/>
                    <a:pt x="593" y="1002"/>
                    <a:pt x="611" y="1002"/>
                  </a:cubicBezTo>
                  <a:cubicBezTo>
                    <a:pt x="627" y="1002"/>
                    <a:pt x="643" y="1002"/>
                    <a:pt x="658" y="1002"/>
                  </a:cubicBezTo>
                  <a:cubicBezTo>
                    <a:pt x="658" y="975"/>
                    <a:pt x="658" y="952"/>
                    <a:pt x="658" y="927"/>
                  </a:cubicBezTo>
                  <a:cubicBezTo>
                    <a:pt x="529" y="927"/>
                    <a:pt x="401" y="927"/>
                    <a:pt x="273" y="927"/>
                  </a:cubicBezTo>
                  <a:cubicBezTo>
                    <a:pt x="273" y="953"/>
                    <a:pt x="273" y="977"/>
                    <a:pt x="273" y="1002"/>
                  </a:cubicBezTo>
                  <a:cubicBezTo>
                    <a:pt x="314" y="1002"/>
                    <a:pt x="354" y="1002"/>
                    <a:pt x="394" y="1002"/>
                  </a:cubicBezTo>
                  <a:cubicBezTo>
                    <a:pt x="429" y="1002"/>
                    <a:pt x="464" y="1001"/>
                    <a:pt x="499" y="1002"/>
                  </a:cubicBezTo>
                  <a:cubicBezTo>
                    <a:pt x="513" y="1002"/>
                    <a:pt x="522" y="1011"/>
                    <a:pt x="522" y="1024"/>
                  </a:cubicBezTo>
                  <a:cubicBezTo>
                    <a:pt x="522" y="1036"/>
                    <a:pt x="514" y="1045"/>
                    <a:pt x="501" y="1046"/>
                  </a:cubicBezTo>
                  <a:cubicBezTo>
                    <a:pt x="497" y="1047"/>
                    <a:pt x="493" y="1047"/>
                    <a:pt x="489" y="1047"/>
                  </a:cubicBezTo>
                  <a:cubicBezTo>
                    <a:pt x="422" y="1047"/>
                    <a:pt x="356" y="1047"/>
                    <a:pt x="289" y="1047"/>
                  </a:cubicBezTo>
                  <a:cubicBezTo>
                    <a:pt x="284" y="1047"/>
                    <a:pt x="279" y="1047"/>
                    <a:pt x="273" y="1047"/>
                  </a:cubicBezTo>
                  <a:cubicBezTo>
                    <a:pt x="270" y="1085"/>
                    <a:pt x="301" y="1121"/>
                    <a:pt x="342" y="1121"/>
                  </a:cubicBezTo>
                  <a:cubicBezTo>
                    <a:pt x="424" y="1122"/>
                    <a:pt x="507" y="1122"/>
                    <a:pt x="589" y="1121"/>
                  </a:cubicBezTo>
                  <a:cubicBezTo>
                    <a:pt x="629" y="1121"/>
                    <a:pt x="661" y="1085"/>
                    <a:pt x="658" y="1047"/>
                  </a:cubicBezTo>
                  <a:close/>
                  <a:moveTo>
                    <a:pt x="330" y="1167"/>
                  </a:moveTo>
                  <a:cubicBezTo>
                    <a:pt x="325" y="1205"/>
                    <a:pt x="353" y="1240"/>
                    <a:pt x="391" y="1241"/>
                  </a:cubicBezTo>
                  <a:cubicBezTo>
                    <a:pt x="441" y="1243"/>
                    <a:pt x="490" y="1243"/>
                    <a:pt x="540" y="1241"/>
                  </a:cubicBezTo>
                  <a:cubicBezTo>
                    <a:pt x="579" y="1240"/>
                    <a:pt x="609" y="1200"/>
                    <a:pt x="600" y="1167"/>
                  </a:cubicBezTo>
                  <a:cubicBezTo>
                    <a:pt x="510" y="1167"/>
                    <a:pt x="421" y="1167"/>
                    <a:pt x="330" y="11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0" name="Freeform 33">
              <a:extLst>
                <a:ext uri="{FF2B5EF4-FFF2-40B4-BE49-F238E27FC236}">
                  <a16:creationId xmlns:a16="http://schemas.microsoft.com/office/drawing/2014/main" id="{E9693E0B-76A8-7881-7F84-ECE1855F4754}"/>
                </a:ext>
              </a:extLst>
            </p:cNvPr>
            <p:cNvSpPr>
              <a:spLocks/>
            </p:cNvSpPr>
            <p:nvPr/>
          </p:nvSpPr>
          <p:spPr bwMode="auto">
            <a:xfrm>
              <a:off x="1115678" y="2637240"/>
              <a:ext cx="149225" cy="123825"/>
            </a:xfrm>
            <a:custGeom>
              <a:avLst/>
              <a:gdLst>
                <a:gd name="T0" fmla="*/ 219 w 503"/>
                <a:gd name="T1" fmla="*/ 226 h 418"/>
                <a:gd name="T2" fmla="*/ 291 w 503"/>
                <a:gd name="T3" fmla="*/ 133 h 418"/>
                <a:gd name="T4" fmla="*/ 363 w 503"/>
                <a:gd name="T5" fmla="*/ 41 h 418"/>
                <a:gd name="T6" fmla="*/ 466 w 503"/>
                <a:gd name="T7" fmla="*/ 25 h 418"/>
                <a:gd name="T8" fmla="*/ 477 w 503"/>
                <a:gd name="T9" fmla="*/ 129 h 418"/>
                <a:gd name="T10" fmla="*/ 437 w 503"/>
                <a:gd name="T11" fmla="*/ 180 h 418"/>
                <a:gd name="T12" fmla="*/ 402 w 503"/>
                <a:gd name="T13" fmla="*/ 188 h 418"/>
                <a:gd name="T14" fmla="*/ 401 w 503"/>
                <a:gd name="T15" fmla="*/ 153 h 418"/>
                <a:gd name="T16" fmla="*/ 440 w 503"/>
                <a:gd name="T17" fmla="*/ 103 h 418"/>
                <a:gd name="T18" fmla="*/ 438 w 503"/>
                <a:gd name="T19" fmla="*/ 61 h 418"/>
                <a:gd name="T20" fmla="*/ 397 w 503"/>
                <a:gd name="T21" fmla="*/ 71 h 418"/>
                <a:gd name="T22" fmla="*/ 245 w 503"/>
                <a:gd name="T23" fmla="*/ 266 h 418"/>
                <a:gd name="T24" fmla="*/ 196 w 503"/>
                <a:gd name="T25" fmla="*/ 268 h 418"/>
                <a:gd name="T26" fmla="*/ 105 w 503"/>
                <a:gd name="T27" fmla="*/ 168 h 418"/>
                <a:gd name="T28" fmla="*/ 79 w 503"/>
                <a:gd name="T29" fmla="*/ 156 h 418"/>
                <a:gd name="T30" fmla="*/ 62 w 503"/>
                <a:gd name="T31" fmla="*/ 200 h 418"/>
                <a:gd name="T32" fmla="*/ 203 w 503"/>
                <a:gd name="T33" fmla="*/ 355 h 418"/>
                <a:gd name="T34" fmla="*/ 248 w 503"/>
                <a:gd name="T35" fmla="*/ 351 h 418"/>
                <a:gd name="T36" fmla="*/ 331 w 503"/>
                <a:gd name="T37" fmla="*/ 244 h 418"/>
                <a:gd name="T38" fmla="*/ 344 w 503"/>
                <a:gd name="T39" fmla="*/ 233 h 418"/>
                <a:gd name="T40" fmla="*/ 369 w 503"/>
                <a:gd name="T41" fmla="*/ 240 h 418"/>
                <a:gd name="T42" fmla="*/ 369 w 503"/>
                <a:gd name="T43" fmla="*/ 267 h 418"/>
                <a:gd name="T44" fmla="*/ 275 w 503"/>
                <a:gd name="T45" fmla="*/ 388 h 418"/>
                <a:gd name="T46" fmla="*/ 174 w 503"/>
                <a:gd name="T47" fmla="*/ 390 h 418"/>
                <a:gd name="T48" fmla="*/ 25 w 503"/>
                <a:gd name="T49" fmla="*/ 226 h 418"/>
                <a:gd name="T50" fmla="*/ 35 w 503"/>
                <a:gd name="T51" fmla="*/ 127 h 418"/>
                <a:gd name="T52" fmla="*/ 134 w 503"/>
                <a:gd name="T53" fmla="*/ 132 h 418"/>
                <a:gd name="T54" fmla="*/ 200 w 503"/>
                <a:gd name="T55" fmla="*/ 205 h 418"/>
                <a:gd name="T56" fmla="*/ 219 w 503"/>
                <a:gd name="T57" fmla="*/ 226 h 4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503" h="418">
                  <a:moveTo>
                    <a:pt x="219" y="226"/>
                  </a:moveTo>
                  <a:cubicBezTo>
                    <a:pt x="244" y="194"/>
                    <a:pt x="268" y="163"/>
                    <a:pt x="291" y="133"/>
                  </a:cubicBezTo>
                  <a:cubicBezTo>
                    <a:pt x="315" y="102"/>
                    <a:pt x="339" y="72"/>
                    <a:pt x="363" y="41"/>
                  </a:cubicBezTo>
                  <a:cubicBezTo>
                    <a:pt x="390" y="7"/>
                    <a:pt x="434" y="0"/>
                    <a:pt x="466" y="25"/>
                  </a:cubicBezTo>
                  <a:cubicBezTo>
                    <a:pt x="498" y="51"/>
                    <a:pt x="503" y="95"/>
                    <a:pt x="477" y="129"/>
                  </a:cubicBezTo>
                  <a:cubicBezTo>
                    <a:pt x="464" y="147"/>
                    <a:pt x="450" y="164"/>
                    <a:pt x="437" y="180"/>
                  </a:cubicBezTo>
                  <a:cubicBezTo>
                    <a:pt x="426" y="194"/>
                    <a:pt x="413" y="197"/>
                    <a:pt x="402" y="188"/>
                  </a:cubicBezTo>
                  <a:cubicBezTo>
                    <a:pt x="392" y="179"/>
                    <a:pt x="391" y="166"/>
                    <a:pt x="401" y="153"/>
                  </a:cubicBezTo>
                  <a:cubicBezTo>
                    <a:pt x="414" y="136"/>
                    <a:pt x="427" y="120"/>
                    <a:pt x="440" y="103"/>
                  </a:cubicBezTo>
                  <a:cubicBezTo>
                    <a:pt x="452" y="87"/>
                    <a:pt x="451" y="71"/>
                    <a:pt x="438" y="61"/>
                  </a:cubicBezTo>
                  <a:cubicBezTo>
                    <a:pt x="425" y="51"/>
                    <a:pt x="410" y="54"/>
                    <a:pt x="397" y="71"/>
                  </a:cubicBezTo>
                  <a:cubicBezTo>
                    <a:pt x="346" y="136"/>
                    <a:pt x="296" y="201"/>
                    <a:pt x="245" y="266"/>
                  </a:cubicBezTo>
                  <a:cubicBezTo>
                    <a:pt x="227" y="289"/>
                    <a:pt x="216" y="289"/>
                    <a:pt x="196" y="268"/>
                  </a:cubicBezTo>
                  <a:cubicBezTo>
                    <a:pt x="166" y="234"/>
                    <a:pt x="136" y="200"/>
                    <a:pt x="105" y="168"/>
                  </a:cubicBezTo>
                  <a:cubicBezTo>
                    <a:pt x="99" y="161"/>
                    <a:pt x="87" y="155"/>
                    <a:pt x="79" y="156"/>
                  </a:cubicBezTo>
                  <a:cubicBezTo>
                    <a:pt x="57" y="157"/>
                    <a:pt x="47" y="183"/>
                    <a:pt x="62" y="200"/>
                  </a:cubicBezTo>
                  <a:cubicBezTo>
                    <a:pt x="109" y="252"/>
                    <a:pt x="156" y="304"/>
                    <a:pt x="203" y="355"/>
                  </a:cubicBezTo>
                  <a:cubicBezTo>
                    <a:pt x="217" y="370"/>
                    <a:pt x="234" y="368"/>
                    <a:pt x="248" y="351"/>
                  </a:cubicBezTo>
                  <a:cubicBezTo>
                    <a:pt x="275" y="315"/>
                    <a:pt x="303" y="280"/>
                    <a:pt x="331" y="244"/>
                  </a:cubicBezTo>
                  <a:cubicBezTo>
                    <a:pt x="334" y="240"/>
                    <a:pt x="339" y="233"/>
                    <a:pt x="344" y="233"/>
                  </a:cubicBezTo>
                  <a:cubicBezTo>
                    <a:pt x="352" y="233"/>
                    <a:pt x="363" y="235"/>
                    <a:pt x="369" y="240"/>
                  </a:cubicBezTo>
                  <a:cubicBezTo>
                    <a:pt x="378" y="247"/>
                    <a:pt x="376" y="259"/>
                    <a:pt x="369" y="267"/>
                  </a:cubicBezTo>
                  <a:cubicBezTo>
                    <a:pt x="338" y="308"/>
                    <a:pt x="308" y="349"/>
                    <a:pt x="275" y="388"/>
                  </a:cubicBezTo>
                  <a:cubicBezTo>
                    <a:pt x="250" y="417"/>
                    <a:pt x="201" y="418"/>
                    <a:pt x="174" y="390"/>
                  </a:cubicBezTo>
                  <a:cubicBezTo>
                    <a:pt x="124" y="336"/>
                    <a:pt x="74" y="281"/>
                    <a:pt x="25" y="226"/>
                  </a:cubicBezTo>
                  <a:cubicBezTo>
                    <a:pt x="0" y="197"/>
                    <a:pt x="6" y="152"/>
                    <a:pt x="35" y="127"/>
                  </a:cubicBezTo>
                  <a:cubicBezTo>
                    <a:pt x="64" y="102"/>
                    <a:pt x="107" y="103"/>
                    <a:pt x="134" y="132"/>
                  </a:cubicBezTo>
                  <a:cubicBezTo>
                    <a:pt x="157" y="155"/>
                    <a:pt x="178" y="180"/>
                    <a:pt x="200" y="205"/>
                  </a:cubicBezTo>
                  <a:cubicBezTo>
                    <a:pt x="206" y="211"/>
                    <a:pt x="212" y="217"/>
                    <a:pt x="219" y="22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1" name="Freeform 34">
              <a:extLst>
                <a:ext uri="{FF2B5EF4-FFF2-40B4-BE49-F238E27FC236}">
                  <a16:creationId xmlns:a16="http://schemas.microsoft.com/office/drawing/2014/main" id="{DC598C1C-5ABD-86C9-5242-49A0BB8F9E37}"/>
                </a:ext>
              </a:extLst>
            </p:cNvPr>
            <p:cNvSpPr>
              <a:spLocks/>
            </p:cNvSpPr>
            <p:nvPr/>
          </p:nvSpPr>
          <p:spPr bwMode="auto">
            <a:xfrm>
              <a:off x="1183940" y="2473727"/>
              <a:ext cx="14288" cy="58738"/>
            </a:xfrm>
            <a:custGeom>
              <a:avLst/>
              <a:gdLst>
                <a:gd name="T0" fmla="*/ 46 w 46"/>
                <a:gd name="T1" fmla="*/ 100 h 198"/>
                <a:gd name="T2" fmla="*/ 46 w 46"/>
                <a:gd name="T3" fmla="*/ 169 h 198"/>
                <a:gd name="T4" fmla="*/ 24 w 46"/>
                <a:gd name="T5" fmla="*/ 197 h 198"/>
                <a:gd name="T6" fmla="*/ 0 w 46"/>
                <a:gd name="T7" fmla="*/ 168 h 198"/>
                <a:gd name="T8" fmla="*/ 1 w 46"/>
                <a:gd name="T9" fmla="*/ 28 h 198"/>
                <a:gd name="T10" fmla="*/ 23 w 46"/>
                <a:gd name="T11" fmla="*/ 0 h 198"/>
                <a:gd name="T12" fmla="*/ 46 w 46"/>
                <a:gd name="T13" fmla="*/ 28 h 198"/>
                <a:gd name="T14" fmla="*/ 46 w 46"/>
                <a:gd name="T15" fmla="*/ 100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46" h="198">
                  <a:moveTo>
                    <a:pt x="46" y="100"/>
                  </a:moveTo>
                  <a:cubicBezTo>
                    <a:pt x="46" y="123"/>
                    <a:pt x="46" y="146"/>
                    <a:pt x="46" y="169"/>
                  </a:cubicBezTo>
                  <a:cubicBezTo>
                    <a:pt x="45" y="186"/>
                    <a:pt x="37" y="197"/>
                    <a:pt x="24" y="197"/>
                  </a:cubicBezTo>
                  <a:cubicBezTo>
                    <a:pt x="10" y="198"/>
                    <a:pt x="1" y="187"/>
                    <a:pt x="0" y="168"/>
                  </a:cubicBezTo>
                  <a:cubicBezTo>
                    <a:pt x="0" y="121"/>
                    <a:pt x="0" y="75"/>
                    <a:pt x="1" y="28"/>
                  </a:cubicBezTo>
                  <a:cubicBezTo>
                    <a:pt x="1" y="10"/>
                    <a:pt x="9" y="0"/>
                    <a:pt x="23" y="0"/>
                  </a:cubicBezTo>
                  <a:cubicBezTo>
                    <a:pt x="37" y="0"/>
                    <a:pt x="45" y="10"/>
                    <a:pt x="46" y="28"/>
                  </a:cubicBezTo>
                  <a:cubicBezTo>
                    <a:pt x="46" y="52"/>
                    <a:pt x="46" y="76"/>
                    <a:pt x="46" y="10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2" name="Freeform 36">
              <a:extLst>
                <a:ext uri="{FF2B5EF4-FFF2-40B4-BE49-F238E27FC236}">
                  <a16:creationId xmlns:a16="http://schemas.microsoft.com/office/drawing/2014/main" id="{0F69D916-6874-BBE5-2DFF-8211EA22074C}"/>
                </a:ext>
              </a:extLst>
            </p:cNvPr>
            <p:cNvSpPr>
              <a:spLocks/>
            </p:cNvSpPr>
            <p:nvPr/>
          </p:nvSpPr>
          <p:spPr bwMode="auto">
            <a:xfrm>
              <a:off x="1353803" y="2689627"/>
              <a:ext cx="58738" cy="12700"/>
            </a:xfrm>
            <a:custGeom>
              <a:avLst/>
              <a:gdLst>
                <a:gd name="T0" fmla="*/ 98 w 197"/>
                <a:gd name="T1" fmla="*/ 0 h 45"/>
                <a:gd name="T2" fmla="*/ 170 w 197"/>
                <a:gd name="T3" fmla="*/ 0 h 45"/>
                <a:gd name="T4" fmla="*/ 197 w 197"/>
                <a:gd name="T5" fmla="*/ 23 h 45"/>
                <a:gd name="T6" fmla="*/ 170 w 197"/>
                <a:gd name="T7" fmla="*/ 45 h 45"/>
                <a:gd name="T8" fmla="*/ 28 w 197"/>
                <a:gd name="T9" fmla="*/ 45 h 45"/>
                <a:gd name="T10" fmla="*/ 0 w 197"/>
                <a:gd name="T11" fmla="*/ 22 h 45"/>
                <a:gd name="T12" fmla="*/ 28 w 197"/>
                <a:gd name="T13" fmla="*/ 0 h 45"/>
                <a:gd name="T14" fmla="*/ 98 w 197"/>
                <a:gd name="T15" fmla="*/ 0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7" h="45">
                  <a:moveTo>
                    <a:pt x="98" y="0"/>
                  </a:moveTo>
                  <a:cubicBezTo>
                    <a:pt x="122" y="0"/>
                    <a:pt x="146" y="0"/>
                    <a:pt x="170" y="0"/>
                  </a:cubicBezTo>
                  <a:cubicBezTo>
                    <a:pt x="187" y="0"/>
                    <a:pt x="197" y="9"/>
                    <a:pt x="197" y="23"/>
                  </a:cubicBezTo>
                  <a:cubicBezTo>
                    <a:pt x="197" y="36"/>
                    <a:pt x="187" y="44"/>
                    <a:pt x="170" y="45"/>
                  </a:cubicBezTo>
                  <a:cubicBezTo>
                    <a:pt x="123" y="45"/>
                    <a:pt x="75" y="45"/>
                    <a:pt x="28" y="45"/>
                  </a:cubicBezTo>
                  <a:cubicBezTo>
                    <a:pt x="10" y="45"/>
                    <a:pt x="0" y="36"/>
                    <a:pt x="0" y="22"/>
                  </a:cubicBezTo>
                  <a:cubicBezTo>
                    <a:pt x="0" y="9"/>
                    <a:pt x="10" y="0"/>
                    <a:pt x="28" y="0"/>
                  </a:cubicBezTo>
                  <a:cubicBezTo>
                    <a:pt x="51" y="0"/>
                    <a:pt x="75" y="0"/>
                    <a:pt x="98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3" name="Freeform 37">
              <a:extLst>
                <a:ext uri="{FF2B5EF4-FFF2-40B4-BE49-F238E27FC236}">
                  <a16:creationId xmlns:a16="http://schemas.microsoft.com/office/drawing/2014/main" id="{178D877C-CD83-84AF-B162-95EF7C3AE6B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540" y="2810277"/>
              <a:ext cx="46038" cy="46038"/>
            </a:xfrm>
            <a:custGeom>
              <a:avLst/>
              <a:gdLst>
                <a:gd name="T0" fmla="*/ 157 w 157"/>
                <a:gd name="T1" fmla="*/ 20 h 154"/>
                <a:gd name="T2" fmla="*/ 146 w 157"/>
                <a:gd name="T3" fmla="*/ 40 h 154"/>
                <a:gd name="T4" fmla="*/ 42 w 157"/>
                <a:gd name="T5" fmla="*/ 143 h 154"/>
                <a:gd name="T6" fmla="*/ 9 w 157"/>
                <a:gd name="T7" fmla="*/ 145 h 154"/>
                <a:gd name="T8" fmla="*/ 10 w 157"/>
                <a:gd name="T9" fmla="*/ 112 h 154"/>
                <a:gd name="T10" fmla="*/ 115 w 157"/>
                <a:gd name="T11" fmla="*/ 8 h 154"/>
                <a:gd name="T12" fmla="*/ 141 w 157"/>
                <a:gd name="T13" fmla="*/ 2 h 154"/>
                <a:gd name="T14" fmla="*/ 157 w 157"/>
                <a:gd name="T15" fmla="*/ 20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57" h="154">
                  <a:moveTo>
                    <a:pt x="157" y="20"/>
                  </a:moveTo>
                  <a:cubicBezTo>
                    <a:pt x="153" y="28"/>
                    <a:pt x="151" y="35"/>
                    <a:pt x="146" y="40"/>
                  </a:cubicBezTo>
                  <a:cubicBezTo>
                    <a:pt x="112" y="74"/>
                    <a:pt x="77" y="109"/>
                    <a:pt x="42" y="143"/>
                  </a:cubicBezTo>
                  <a:cubicBezTo>
                    <a:pt x="32" y="154"/>
                    <a:pt x="18" y="154"/>
                    <a:pt x="9" y="145"/>
                  </a:cubicBezTo>
                  <a:cubicBezTo>
                    <a:pt x="0" y="136"/>
                    <a:pt x="0" y="123"/>
                    <a:pt x="10" y="112"/>
                  </a:cubicBezTo>
                  <a:cubicBezTo>
                    <a:pt x="45" y="77"/>
                    <a:pt x="80" y="42"/>
                    <a:pt x="115" y="8"/>
                  </a:cubicBezTo>
                  <a:cubicBezTo>
                    <a:pt x="121" y="2"/>
                    <a:pt x="133" y="0"/>
                    <a:pt x="141" y="2"/>
                  </a:cubicBezTo>
                  <a:cubicBezTo>
                    <a:pt x="147" y="4"/>
                    <a:pt x="152" y="13"/>
                    <a:pt x="157" y="2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4" name="Freeform 38">
              <a:extLst>
                <a:ext uri="{FF2B5EF4-FFF2-40B4-BE49-F238E27FC236}">
                  <a16:creationId xmlns:a16="http://schemas.microsoft.com/office/drawing/2014/main" id="{8C620DEF-8DF6-5543-41E5-30D3C1E896D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540" y="2535640"/>
              <a:ext cx="46038" cy="46038"/>
            </a:xfrm>
            <a:custGeom>
              <a:avLst/>
              <a:gdLst>
                <a:gd name="T0" fmla="*/ 157 w 157"/>
                <a:gd name="T1" fmla="*/ 135 h 154"/>
                <a:gd name="T2" fmla="*/ 140 w 157"/>
                <a:gd name="T3" fmla="*/ 152 h 154"/>
                <a:gd name="T4" fmla="*/ 115 w 157"/>
                <a:gd name="T5" fmla="*/ 146 h 154"/>
                <a:gd name="T6" fmla="*/ 52 w 157"/>
                <a:gd name="T7" fmla="*/ 84 h 154"/>
                <a:gd name="T8" fmla="*/ 11 w 157"/>
                <a:gd name="T9" fmla="*/ 43 h 154"/>
                <a:gd name="T10" fmla="*/ 9 w 157"/>
                <a:gd name="T11" fmla="*/ 9 h 154"/>
                <a:gd name="T12" fmla="*/ 43 w 157"/>
                <a:gd name="T13" fmla="*/ 11 h 154"/>
                <a:gd name="T14" fmla="*/ 146 w 157"/>
                <a:gd name="T15" fmla="*/ 115 h 154"/>
                <a:gd name="T16" fmla="*/ 157 w 157"/>
                <a:gd name="T17" fmla="*/ 135 h 1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4">
                  <a:moveTo>
                    <a:pt x="157" y="135"/>
                  </a:moveTo>
                  <a:cubicBezTo>
                    <a:pt x="151" y="141"/>
                    <a:pt x="147" y="151"/>
                    <a:pt x="140" y="152"/>
                  </a:cubicBezTo>
                  <a:cubicBezTo>
                    <a:pt x="133" y="154"/>
                    <a:pt x="121" y="151"/>
                    <a:pt x="115" y="146"/>
                  </a:cubicBezTo>
                  <a:cubicBezTo>
                    <a:pt x="93" y="127"/>
                    <a:pt x="73" y="105"/>
                    <a:pt x="52" y="84"/>
                  </a:cubicBezTo>
                  <a:cubicBezTo>
                    <a:pt x="39" y="70"/>
                    <a:pt x="25" y="57"/>
                    <a:pt x="11" y="43"/>
                  </a:cubicBezTo>
                  <a:cubicBezTo>
                    <a:pt x="0" y="31"/>
                    <a:pt x="0" y="18"/>
                    <a:pt x="9" y="9"/>
                  </a:cubicBezTo>
                  <a:cubicBezTo>
                    <a:pt x="19" y="0"/>
                    <a:pt x="32" y="0"/>
                    <a:pt x="43" y="11"/>
                  </a:cubicBezTo>
                  <a:cubicBezTo>
                    <a:pt x="77" y="45"/>
                    <a:pt x="112" y="80"/>
                    <a:pt x="146" y="115"/>
                  </a:cubicBezTo>
                  <a:cubicBezTo>
                    <a:pt x="151" y="119"/>
                    <a:pt x="153" y="126"/>
                    <a:pt x="157" y="13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5" name="Freeform 39">
              <a:extLst>
                <a:ext uri="{FF2B5EF4-FFF2-40B4-BE49-F238E27FC236}">
                  <a16:creationId xmlns:a16="http://schemas.microsoft.com/office/drawing/2014/main" id="{EE2B9AD5-9892-6B29-353B-312F6FC6BA8F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003" y="2535640"/>
              <a:ext cx="47625" cy="47625"/>
            </a:xfrm>
            <a:custGeom>
              <a:avLst/>
              <a:gdLst>
                <a:gd name="T0" fmla="*/ 133 w 158"/>
                <a:gd name="T1" fmla="*/ 0 h 159"/>
                <a:gd name="T2" fmla="*/ 152 w 158"/>
                <a:gd name="T3" fmla="*/ 16 h 159"/>
                <a:gd name="T4" fmla="*/ 147 w 158"/>
                <a:gd name="T5" fmla="*/ 43 h 159"/>
                <a:gd name="T6" fmla="*/ 82 w 158"/>
                <a:gd name="T7" fmla="*/ 108 h 159"/>
                <a:gd name="T8" fmla="*/ 43 w 158"/>
                <a:gd name="T9" fmla="*/ 147 h 159"/>
                <a:gd name="T10" fmla="*/ 9 w 158"/>
                <a:gd name="T11" fmla="*/ 149 h 159"/>
                <a:gd name="T12" fmla="*/ 11 w 158"/>
                <a:gd name="T13" fmla="*/ 115 h 159"/>
                <a:gd name="T14" fmla="*/ 115 w 158"/>
                <a:gd name="T15" fmla="*/ 12 h 159"/>
                <a:gd name="T16" fmla="*/ 133 w 158"/>
                <a:gd name="T17" fmla="*/ 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8" h="159">
                  <a:moveTo>
                    <a:pt x="133" y="0"/>
                  </a:moveTo>
                  <a:cubicBezTo>
                    <a:pt x="140" y="6"/>
                    <a:pt x="148" y="10"/>
                    <a:pt x="152" y="16"/>
                  </a:cubicBezTo>
                  <a:cubicBezTo>
                    <a:pt x="158" y="26"/>
                    <a:pt x="155" y="35"/>
                    <a:pt x="147" y="43"/>
                  </a:cubicBezTo>
                  <a:cubicBezTo>
                    <a:pt x="125" y="65"/>
                    <a:pt x="104" y="86"/>
                    <a:pt x="82" y="108"/>
                  </a:cubicBezTo>
                  <a:cubicBezTo>
                    <a:pt x="69" y="121"/>
                    <a:pt x="56" y="134"/>
                    <a:pt x="43" y="147"/>
                  </a:cubicBezTo>
                  <a:cubicBezTo>
                    <a:pt x="31" y="158"/>
                    <a:pt x="18" y="159"/>
                    <a:pt x="9" y="149"/>
                  </a:cubicBezTo>
                  <a:cubicBezTo>
                    <a:pt x="0" y="139"/>
                    <a:pt x="0" y="126"/>
                    <a:pt x="11" y="115"/>
                  </a:cubicBezTo>
                  <a:cubicBezTo>
                    <a:pt x="45" y="81"/>
                    <a:pt x="80" y="46"/>
                    <a:pt x="115" y="12"/>
                  </a:cubicBezTo>
                  <a:cubicBezTo>
                    <a:pt x="119" y="7"/>
                    <a:pt x="125" y="5"/>
                    <a:pt x="133" y="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6" name="Freeform 40">
              <a:extLst>
                <a:ext uri="{FF2B5EF4-FFF2-40B4-BE49-F238E27FC236}">
                  <a16:creationId xmlns:a16="http://schemas.microsoft.com/office/drawing/2014/main" id="{648ECCB8-0A32-8779-B1A5-4FB1583153A6}"/>
                </a:ext>
              </a:extLst>
            </p:cNvPr>
            <p:cNvSpPr>
              <a:spLocks/>
            </p:cNvSpPr>
            <p:nvPr/>
          </p:nvSpPr>
          <p:spPr bwMode="auto">
            <a:xfrm>
              <a:off x="1303003" y="2808690"/>
              <a:ext cx="47625" cy="47625"/>
            </a:xfrm>
            <a:custGeom>
              <a:avLst/>
              <a:gdLst>
                <a:gd name="T0" fmla="*/ 157 w 157"/>
                <a:gd name="T1" fmla="*/ 134 h 158"/>
                <a:gd name="T2" fmla="*/ 142 w 157"/>
                <a:gd name="T3" fmla="*/ 152 h 158"/>
                <a:gd name="T4" fmla="*/ 115 w 157"/>
                <a:gd name="T5" fmla="*/ 147 h 158"/>
                <a:gd name="T6" fmla="*/ 44 w 157"/>
                <a:gd name="T7" fmla="*/ 76 h 158"/>
                <a:gd name="T8" fmla="*/ 10 w 157"/>
                <a:gd name="T9" fmla="*/ 42 h 158"/>
                <a:gd name="T10" fmla="*/ 9 w 157"/>
                <a:gd name="T11" fmla="*/ 9 h 158"/>
                <a:gd name="T12" fmla="*/ 42 w 157"/>
                <a:gd name="T13" fmla="*/ 10 h 158"/>
                <a:gd name="T14" fmla="*/ 147 w 157"/>
                <a:gd name="T15" fmla="*/ 116 h 158"/>
                <a:gd name="T16" fmla="*/ 157 w 157"/>
                <a:gd name="T17" fmla="*/ 134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158">
                  <a:moveTo>
                    <a:pt x="157" y="134"/>
                  </a:moveTo>
                  <a:cubicBezTo>
                    <a:pt x="152" y="140"/>
                    <a:pt x="148" y="148"/>
                    <a:pt x="142" y="152"/>
                  </a:cubicBezTo>
                  <a:cubicBezTo>
                    <a:pt x="132" y="158"/>
                    <a:pt x="123" y="155"/>
                    <a:pt x="115" y="147"/>
                  </a:cubicBezTo>
                  <a:cubicBezTo>
                    <a:pt x="91" y="123"/>
                    <a:pt x="68" y="99"/>
                    <a:pt x="44" y="76"/>
                  </a:cubicBezTo>
                  <a:cubicBezTo>
                    <a:pt x="33" y="64"/>
                    <a:pt x="21" y="53"/>
                    <a:pt x="10" y="42"/>
                  </a:cubicBezTo>
                  <a:cubicBezTo>
                    <a:pt x="0" y="31"/>
                    <a:pt x="0" y="18"/>
                    <a:pt x="9" y="9"/>
                  </a:cubicBezTo>
                  <a:cubicBezTo>
                    <a:pt x="19" y="0"/>
                    <a:pt x="32" y="0"/>
                    <a:pt x="42" y="10"/>
                  </a:cubicBezTo>
                  <a:cubicBezTo>
                    <a:pt x="77" y="45"/>
                    <a:pt x="112" y="80"/>
                    <a:pt x="147" y="116"/>
                  </a:cubicBezTo>
                  <a:cubicBezTo>
                    <a:pt x="151" y="120"/>
                    <a:pt x="153" y="126"/>
                    <a:pt x="157" y="13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787" name="Freeform 51">
            <a:extLst>
              <a:ext uri="{FF2B5EF4-FFF2-40B4-BE49-F238E27FC236}">
                <a16:creationId xmlns:a16="http://schemas.microsoft.com/office/drawing/2014/main" id="{41150B01-F1FE-FAEF-55F6-6CE3F39DADF2}"/>
              </a:ext>
            </a:extLst>
          </p:cNvPr>
          <p:cNvSpPr>
            <a:spLocks noEditPoints="1"/>
          </p:cNvSpPr>
          <p:nvPr/>
        </p:nvSpPr>
        <p:spPr bwMode="auto">
          <a:xfrm>
            <a:off x="9898697" y="4983876"/>
            <a:ext cx="411163" cy="457200"/>
          </a:xfrm>
          <a:custGeom>
            <a:avLst/>
            <a:gdLst>
              <a:gd name="T0" fmla="*/ 1163 w 1473"/>
              <a:gd name="T1" fmla="*/ 259 h 1638"/>
              <a:gd name="T2" fmla="*/ 1113 w 1473"/>
              <a:gd name="T3" fmla="*/ 778 h 1638"/>
              <a:gd name="T4" fmla="*/ 961 w 1473"/>
              <a:gd name="T5" fmla="*/ 1004 h 1638"/>
              <a:gd name="T6" fmla="*/ 1172 w 1473"/>
              <a:gd name="T7" fmla="*/ 1166 h 1638"/>
              <a:gd name="T8" fmla="*/ 1433 w 1473"/>
              <a:gd name="T9" fmla="*/ 1638 h 1638"/>
              <a:gd name="T10" fmla="*/ 267 w 1473"/>
              <a:gd name="T11" fmla="*/ 1181 h 1638"/>
              <a:gd name="T12" fmla="*/ 507 w 1473"/>
              <a:gd name="T13" fmla="*/ 1017 h 1638"/>
              <a:gd name="T14" fmla="*/ 421 w 1473"/>
              <a:gd name="T15" fmla="*/ 905 h 1638"/>
              <a:gd name="T16" fmla="*/ 307 w 1473"/>
              <a:gd name="T17" fmla="*/ 765 h 1638"/>
              <a:gd name="T18" fmla="*/ 479 w 1473"/>
              <a:gd name="T19" fmla="*/ 76 h 1638"/>
              <a:gd name="T20" fmla="*/ 769 w 1473"/>
              <a:gd name="T21" fmla="*/ 0 h 1638"/>
              <a:gd name="T22" fmla="*/ 670 w 1473"/>
              <a:gd name="T23" fmla="*/ 393 h 1638"/>
              <a:gd name="T24" fmla="*/ 459 w 1473"/>
              <a:gd name="T25" fmla="*/ 520 h 1638"/>
              <a:gd name="T26" fmla="*/ 487 w 1473"/>
              <a:gd name="T27" fmla="*/ 842 h 1638"/>
              <a:gd name="T28" fmla="*/ 670 w 1473"/>
              <a:gd name="T29" fmla="*/ 778 h 1638"/>
              <a:gd name="T30" fmla="*/ 737 w 1473"/>
              <a:gd name="T31" fmla="*/ 969 h 1638"/>
              <a:gd name="T32" fmla="*/ 578 w 1473"/>
              <a:gd name="T33" fmla="*/ 906 h 1638"/>
              <a:gd name="T34" fmla="*/ 986 w 1473"/>
              <a:gd name="T35" fmla="*/ 834 h 1638"/>
              <a:gd name="T36" fmla="*/ 681 w 1473"/>
              <a:gd name="T37" fmla="*/ 1574 h 1638"/>
              <a:gd name="T38" fmla="*/ 83 w 1473"/>
              <a:gd name="T39" fmla="*/ 1488 h 1638"/>
              <a:gd name="T40" fmla="*/ 793 w 1473"/>
              <a:gd name="T41" fmla="*/ 1573 h 1638"/>
              <a:gd name="T42" fmla="*/ 1012 w 1473"/>
              <a:gd name="T43" fmla="*/ 1179 h 1638"/>
              <a:gd name="T44" fmla="*/ 863 w 1473"/>
              <a:gd name="T45" fmla="*/ 211 h 1638"/>
              <a:gd name="T46" fmla="*/ 450 w 1473"/>
              <a:gd name="T47" fmla="*/ 419 h 1638"/>
              <a:gd name="T48" fmla="*/ 656 w 1473"/>
              <a:gd name="T49" fmla="*/ 320 h 1638"/>
              <a:gd name="T50" fmla="*/ 1151 w 1473"/>
              <a:gd name="T51" fmla="*/ 447 h 1638"/>
              <a:gd name="T52" fmla="*/ 384 w 1473"/>
              <a:gd name="T53" fmla="*/ 447 h 1638"/>
              <a:gd name="T54" fmla="*/ 787 w 1473"/>
              <a:gd name="T55" fmla="*/ 129 h 1638"/>
              <a:gd name="T56" fmla="*/ 1151 w 1473"/>
              <a:gd name="T57" fmla="*/ 447 h 1638"/>
              <a:gd name="T58" fmla="*/ 627 w 1473"/>
              <a:gd name="T59" fmla="*/ 1378 h 1638"/>
              <a:gd name="T60" fmla="*/ 785 w 1473"/>
              <a:gd name="T61" fmla="*/ 1470 h 1638"/>
              <a:gd name="T62" fmla="*/ 734 w 1473"/>
              <a:gd name="T63" fmla="*/ 1246 h 1638"/>
              <a:gd name="T64" fmla="*/ 956 w 1473"/>
              <a:gd name="T65" fmla="*/ 1147 h 1638"/>
              <a:gd name="T66" fmla="*/ 780 w 1473"/>
              <a:gd name="T67" fmla="*/ 1197 h 1638"/>
              <a:gd name="T68" fmla="*/ 552 w 1473"/>
              <a:gd name="T69" fmla="*/ 1068 h 1638"/>
              <a:gd name="T70" fmla="*/ 585 w 1473"/>
              <a:gd name="T71" fmla="*/ 1310 h 1638"/>
              <a:gd name="T72" fmla="*/ 351 w 1473"/>
              <a:gd name="T73" fmla="*/ 713 h 1638"/>
              <a:gd name="T74" fmla="*/ 321 w 1473"/>
              <a:gd name="T75" fmla="*/ 513 h 1638"/>
              <a:gd name="T76" fmla="*/ 1115 w 1473"/>
              <a:gd name="T77" fmla="*/ 714 h 1638"/>
              <a:gd name="T78" fmla="*/ 1152 w 1473"/>
              <a:gd name="T79" fmla="*/ 513 h 1638"/>
              <a:gd name="T80" fmla="*/ 705 w 1473"/>
              <a:gd name="T81" fmla="*/ 905 h 1638"/>
              <a:gd name="T82" fmla="*/ 737 w 1473"/>
              <a:gd name="T83" fmla="*/ 842 h 1638"/>
              <a:gd name="T84" fmla="*/ 673 w 1473"/>
              <a:gd name="T85" fmla="*/ 905 h 1638"/>
              <a:gd name="T86" fmla="*/ 680 w 1473"/>
              <a:gd name="T87" fmla="*/ 1095 h 1638"/>
              <a:gd name="T88" fmla="*/ 422 w 1473"/>
              <a:gd name="T89" fmla="*/ 841 h 1638"/>
              <a:gd name="T90" fmla="*/ 422 w 1473"/>
              <a:gd name="T91" fmla="*/ 841 h 163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1473" h="1638">
                <a:moveTo>
                  <a:pt x="769" y="0"/>
                </a:moveTo>
                <a:cubicBezTo>
                  <a:pt x="802" y="6"/>
                  <a:pt x="835" y="10"/>
                  <a:pt x="867" y="19"/>
                </a:cubicBezTo>
                <a:cubicBezTo>
                  <a:pt x="1000" y="57"/>
                  <a:pt x="1098" y="138"/>
                  <a:pt x="1163" y="259"/>
                </a:cubicBezTo>
                <a:cubicBezTo>
                  <a:pt x="1202" y="332"/>
                  <a:pt x="1217" y="411"/>
                  <a:pt x="1217" y="493"/>
                </a:cubicBezTo>
                <a:cubicBezTo>
                  <a:pt x="1217" y="553"/>
                  <a:pt x="1217" y="613"/>
                  <a:pt x="1217" y="672"/>
                </a:cubicBezTo>
                <a:cubicBezTo>
                  <a:pt x="1217" y="737"/>
                  <a:pt x="1177" y="777"/>
                  <a:pt x="1113" y="778"/>
                </a:cubicBezTo>
                <a:cubicBezTo>
                  <a:pt x="1097" y="778"/>
                  <a:pt x="1081" y="778"/>
                  <a:pt x="1067" y="778"/>
                </a:cubicBezTo>
                <a:cubicBezTo>
                  <a:pt x="1055" y="819"/>
                  <a:pt x="1045" y="860"/>
                  <a:pt x="1031" y="899"/>
                </a:cubicBezTo>
                <a:cubicBezTo>
                  <a:pt x="1016" y="939"/>
                  <a:pt x="991" y="973"/>
                  <a:pt x="961" y="1004"/>
                </a:cubicBezTo>
                <a:cubicBezTo>
                  <a:pt x="978" y="1038"/>
                  <a:pt x="995" y="1072"/>
                  <a:pt x="1013" y="1106"/>
                </a:cubicBezTo>
                <a:cubicBezTo>
                  <a:pt x="1015" y="1111"/>
                  <a:pt x="1022" y="1115"/>
                  <a:pt x="1028" y="1117"/>
                </a:cubicBezTo>
                <a:cubicBezTo>
                  <a:pt x="1076" y="1133"/>
                  <a:pt x="1125" y="1148"/>
                  <a:pt x="1172" y="1166"/>
                </a:cubicBezTo>
                <a:cubicBezTo>
                  <a:pt x="1303" y="1214"/>
                  <a:pt x="1389" y="1308"/>
                  <a:pt x="1441" y="1436"/>
                </a:cubicBezTo>
                <a:cubicBezTo>
                  <a:pt x="1461" y="1488"/>
                  <a:pt x="1472" y="1542"/>
                  <a:pt x="1473" y="1598"/>
                </a:cubicBezTo>
                <a:cubicBezTo>
                  <a:pt x="1473" y="1626"/>
                  <a:pt x="1461" y="1638"/>
                  <a:pt x="1433" y="1638"/>
                </a:cubicBezTo>
                <a:cubicBezTo>
                  <a:pt x="969" y="1638"/>
                  <a:pt x="504" y="1638"/>
                  <a:pt x="40" y="1638"/>
                </a:cubicBezTo>
                <a:cubicBezTo>
                  <a:pt x="13" y="1638"/>
                  <a:pt x="0" y="1626"/>
                  <a:pt x="1" y="1599"/>
                </a:cubicBezTo>
                <a:cubicBezTo>
                  <a:pt x="12" y="1410"/>
                  <a:pt x="96" y="1266"/>
                  <a:pt x="267" y="1181"/>
                </a:cubicBezTo>
                <a:cubicBezTo>
                  <a:pt x="321" y="1154"/>
                  <a:pt x="380" y="1139"/>
                  <a:pt x="437" y="1120"/>
                </a:cubicBezTo>
                <a:cubicBezTo>
                  <a:pt x="452" y="1115"/>
                  <a:pt x="462" y="1109"/>
                  <a:pt x="468" y="1094"/>
                </a:cubicBezTo>
                <a:cubicBezTo>
                  <a:pt x="480" y="1068"/>
                  <a:pt x="493" y="1042"/>
                  <a:pt x="507" y="1017"/>
                </a:cubicBezTo>
                <a:cubicBezTo>
                  <a:pt x="512" y="1008"/>
                  <a:pt x="511" y="1002"/>
                  <a:pt x="504" y="993"/>
                </a:cubicBezTo>
                <a:cubicBezTo>
                  <a:pt x="487" y="972"/>
                  <a:pt x="469" y="950"/>
                  <a:pt x="456" y="926"/>
                </a:cubicBezTo>
                <a:cubicBezTo>
                  <a:pt x="448" y="909"/>
                  <a:pt x="438" y="905"/>
                  <a:pt x="421" y="905"/>
                </a:cubicBezTo>
                <a:cubicBezTo>
                  <a:pt x="379" y="906"/>
                  <a:pt x="347" y="888"/>
                  <a:pt x="331" y="849"/>
                </a:cubicBezTo>
                <a:cubicBezTo>
                  <a:pt x="323" y="831"/>
                  <a:pt x="323" y="809"/>
                  <a:pt x="321" y="790"/>
                </a:cubicBezTo>
                <a:cubicBezTo>
                  <a:pt x="321" y="778"/>
                  <a:pt x="319" y="771"/>
                  <a:pt x="307" y="765"/>
                </a:cubicBezTo>
                <a:cubicBezTo>
                  <a:pt x="276" y="749"/>
                  <a:pt x="258" y="721"/>
                  <a:pt x="258" y="685"/>
                </a:cubicBezTo>
                <a:cubicBezTo>
                  <a:pt x="257" y="602"/>
                  <a:pt x="254" y="519"/>
                  <a:pt x="260" y="437"/>
                </a:cubicBezTo>
                <a:cubicBezTo>
                  <a:pt x="273" y="282"/>
                  <a:pt x="349" y="162"/>
                  <a:pt x="479" y="76"/>
                </a:cubicBezTo>
                <a:cubicBezTo>
                  <a:pt x="545" y="32"/>
                  <a:pt x="618" y="9"/>
                  <a:pt x="697" y="2"/>
                </a:cubicBezTo>
                <a:cubicBezTo>
                  <a:pt x="700" y="2"/>
                  <a:pt x="702" y="1"/>
                  <a:pt x="705" y="0"/>
                </a:cubicBezTo>
                <a:cubicBezTo>
                  <a:pt x="726" y="0"/>
                  <a:pt x="748" y="0"/>
                  <a:pt x="769" y="0"/>
                </a:cubicBezTo>
                <a:close/>
                <a:moveTo>
                  <a:pt x="1023" y="545"/>
                </a:moveTo>
                <a:cubicBezTo>
                  <a:pt x="988" y="539"/>
                  <a:pt x="955" y="534"/>
                  <a:pt x="923" y="527"/>
                </a:cubicBezTo>
                <a:cubicBezTo>
                  <a:pt x="828" y="504"/>
                  <a:pt x="743" y="459"/>
                  <a:pt x="670" y="393"/>
                </a:cubicBezTo>
                <a:cubicBezTo>
                  <a:pt x="665" y="389"/>
                  <a:pt x="658" y="385"/>
                  <a:pt x="652" y="386"/>
                </a:cubicBezTo>
                <a:cubicBezTo>
                  <a:pt x="612" y="389"/>
                  <a:pt x="575" y="403"/>
                  <a:pt x="541" y="427"/>
                </a:cubicBezTo>
                <a:cubicBezTo>
                  <a:pt x="507" y="452"/>
                  <a:pt x="484" y="487"/>
                  <a:pt x="459" y="520"/>
                </a:cubicBezTo>
                <a:cubicBezTo>
                  <a:pt x="455" y="526"/>
                  <a:pt x="452" y="536"/>
                  <a:pt x="452" y="543"/>
                </a:cubicBezTo>
                <a:cubicBezTo>
                  <a:pt x="457" y="605"/>
                  <a:pt x="462" y="668"/>
                  <a:pt x="469" y="729"/>
                </a:cubicBezTo>
                <a:cubicBezTo>
                  <a:pt x="473" y="767"/>
                  <a:pt x="481" y="804"/>
                  <a:pt x="487" y="842"/>
                </a:cubicBezTo>
                <a:cubicBezTo>
                  <a:pt x="517" y="842"/>
                  <a:pt x="543" y="841"/>
                  <a:pt x="570" y="842"/>
                </a:cubicBezTo>
                <a:cubicBezTo>
                  <a:pt x="579" y="842"/>
                  <a:pt x="584" y="839"/>
                  <a:pt x="588" y="830"/>
                </a:cubicBezTo>
                <a:cubicBezTo>
                  <a:pt x="605" y="797"/>
                  <a:pt x="633" y="780"/>
                  <a:pt x="670" y="778"/>
                </a:cubicBezTo>
                <a:cubicBezTo>
                  <a:pt x="693" y="777"/>
                  <a:pt x="716" y="777"/>
                  <a:pt x="739" y="778"/>
                </a:cubicBezTo>
                <a:cubicBezTo>
                  <a:pt x="792" y="780"/>
                  <a:pt x="833" y="821"/>
                  <a:pt x="833" y="874"/>
                </a:cubicBezTo>
                <a:cubicBezTo>
                  <a:pt x="833" y="926"/>
                  <a:pt x="792" y="968"/>
                  <a:pt x="737" y="969"/>
                </a:cubicBezTo>
                <a:cubicBezTo>
                  <a:pt x="718" y="970"/>
                  <a:pt x="698" y="970"/>
                  <a:pt x="678" y="970"/>
                </a:cubicBezTo>
                <a:cubicBezTo>
                  <a:pt x="636" y="970"/>
                  <a:pt x="606" y="952"/>
                  <a:pt x="586" y="914"/>
                </a:cubicBezTo>
                <a:cubicBezTo>
                  <a:pt x="585" y="911"/>
                  <a:pt x="581" y="906"/>
                  <a:pt x="578" y="906"/>
                </a:cubicBezTo>
                <a:cubicBezTo>
                  <a:pt x="559" y="905"/>
                  <a:pt x="540" y="906"/>
                  <a:pt x="518" y="906"/>
                </a:cubicBezTo>
                <a:cubicBezTo>
                  <a:pt x="547" y="954"/>
                  <a:pt x="585" y="990"/>
                  <a:pt x="634" y="1012"/>
                </a:cubicBezTo>
                <a:cubicBezTo>
                  <a:pt x="787" y="1079"/>
                  <a:pt x="945" y="990"/>
                  <a:pt x="986" y="834"/>
                </a:cubicBezTo>
                <a:cubicBezTo>
                  <a:pt x="1000" y="781"/>
                  <a:pt x="1005" y="726"/>
                  <a:pt x="1012" y="672"/>
                </a:cubicBezTo>
                <a:cubicBezTo>
                  <a:pt x="1017" y="630"/>
                  <a:pt x="1020" y="588"/>
                  <a:pt x="1023" y="545"/>
                </a:cubicBezTo>
                <a:close/>
                <a:moveTo>
                  <a:pt x="681" y="1574"/>
                </a:moveTo>
                <a:cubicBezTo>
                  <a:pt x="594" y="1447"/>
                  <a:pt x="509" y="1324"/>
                  <a:pt x="462" y="1179"/>
                </a:cubicBezTo>
                <a:cubicBezTo>
                  <a:pt x="421" y="1193"/>
                  <a:pt x="383" y="1206"/>
                  <a:pt x="344" y="1219"/>
                </a:cubicBezTo>
                <a:cubicBezTo>
                  <a:pt x="209" y="1262"/>
                  <a:pt x="126" y="1356"/>
                  <a:pt x="83" y="1488"/>
                </a:cubicBezTo>
                <a:cubicBezTo>
                  <a:pt x="74" y="1515"/>
                  <a:pt x="71" y="1544"/>
                  <a:pt x="65" y="1574"/>
                </a:cubicBezTo>
                <a:cubicBezTo>
                  <a:pt x="271" y="1574"/>
                  <a:pt x="474" y="1574"/>
                  <a:pt x="681" y="1574"/>
                </a:cubicBezTo>
                <a:close/>
                <a:moveTo>
                  <a:pt x="793" y="1573"/>
                </a:moveTo>
                <a:cubicBezTo>
                  <a:pt x="1001" y="1573"/>
                  <a:pt x="1204" y="1573"/>
                  <a:pt x="1407" y="1573"/>
                </a:cubicBezTo>
                <a:cubicBezTo>
                  <a:pt x="1402" y="1462"/>
                  <a:pt x="1333" y="1339"/>
                  <a:pt x="1241" y="1273"/>
                </a:cubicBezTo>
                <a:cubicBezTo>
                  <a:pt x="1172" y="1223"/>
                  <a:pt x="1091" y="1209"/>
                  <a:pt x="1012" y="1179"/>
                </a:cubicBezTo>
                <a:cubicBezTo>
                  <a:pt x="965" y="1324"/>
                  <a:pt x="879" y="1447"/>
                  <a:pt x="793" y="1573"/>
                </a:cubicBezTo>
                <a:close/>
                <a:moveTo>
                  <a:pt x="1024" y="479"/>
                </a:moveTo>
                <a:cubicBezTo>
                  <a:pt x="1036" y="365"/>
                  <a:pt x="967" y="253"/>
                  <a:pt x="863" y="211"/>
                </a:cubicBezTo>
                <a:cubicBezTo>
                  <a:pt x="810" y="190"/>
                  <a:pt x="755" y="191"/>
                  <a:pt x="700" y="192"/>
                </a:cubicBezTo>
                <a:cubicBezTo>
                  <a:pt x="597" y="195"/>
                  <a:pt x="504" y="261"/>
                  <a:pt x="467" y="358"/>
                </a:cubicBezTo>
                <a:cubicBezTo>
                  <a:pt x="460" y="378"/>
                  <a:pt x="455" y="398"/>
                  <a:pt x="450" y="419"/>
                </a:cubicBezTo>
                <a:cubicBezTo>
                  <a:pt x="452" y="420"/>
                  <a:pt x="454" y="421"/>
                  <a:pt x="457" y="423"/>
                </a:cubicBezTo>
                <a:cubicBezTo>
                  <a:pt x="459" y="419"/>
                  <a:pt x="460" y="415"/>
                  <a:pt x="463" y="412"/>
                </a:cubicBezTo>
                <a:cubicBezTo>
                  <a:pt x="515" y="356"/>
                  <a:pt x="580" y="327"/>
                  <a:pt x="656" y="320"/>
                </a:cubicBezTo>
                <a:cubicBezTo>
                  <a:pt x="676" y="319"/>
                  <a:pt x="691" y="324"/>
                  <a:pt x="705" y="338"/>
                </a:cubicBezTo>
                <a:cubicBezTo>
                  <a:pt x="794" y="423"/>
                  <a:pt x="901" y="467"/>
                  <a:pt x="1024" y="479"/>
                </a:cubicBezTo>
                <a:close/>
                <a:moveTo>
                  <a:pt x="1151" y="447"/>
                </a:moveTo>
                <a:cubicBezTo>
                  <a:pt x="1139" y="234"/>
                  <a:pt x="948" y="60"/>
                  <a:pt x="732" y="64"/>
                </a:cubicBezTo>
                <a:cubicBezTo>
                  <a:pt x="498" y="68"/>
                  <a:pt x="334" y="255"/>
                  <a:pt x="324" y="447"/>
                </a:cubicBezTo>
                <a:cubicBezTo>
                  <a:pt x="344" y="447"/>
                  <a:pt x="364" y="447"/>
                  <a:pt x="384" y="447"/>
                </a:cubicBezTo>
                <a:cubicBezTo>
                  <a:pt x="385" y="441"/>
                  <a:pt x="385" y="436"/>
                  <a:pt x="386" y="431"/>
                </a:cubicBezTo>
                <a:cubicBezTo>
                  <a:pt x="400" y="292"/>
                  <a:pt x="473" y="196"/>
                  <a:pt x="604" y="146"/>
                </a:cubicBezTo>
                <a:cubicBezTo>
                  <a:pt x="663" y="123"/>
                  <a:pt x="725" y="126"/>
                  <a:pt x="787" y="129"/>
                </a:cubicBezTo>
                <a:cubicBezTo>
                  <a:pt x="924" y="137"/>
                  <a:pt x="1042" y="234"/>
                  <a:pt x="1076" y="366"/>
                </a:cubicBezTo>
                <a:cubicBezTo>
                  <a:pt x="1083" y="392"/>
                  <a:pt x="1087" y="420"/>
                  <a:pt x="1092" y="447"/>
                </a:cubicBezTo>
                <a:cubicBezTo>
                  <a:pt x="1111" y="447"/>
                  <a:pt x="1130" y="447"/>
                  <a:pt x="1151" y="447"/>
                </a:cubicBezTo>
                <a:close/>
                <a:moveTo>
                  <a:pt x="734" y="1246"/>
                </a:moveTo>
                <a:cubicBezTo>
                  <a:pt x="698" y="1284"/>
                  <a:pt x="664" y="1320"/>
                  <a:pt x="629" y="1356"/>
                </a:cubicBezTo>
                <a:cubicBezTo>
                  <a:pt x="622" y="1364"/>
                  <a:pt x="621" y="1369"/>
                  <a:pt x="627" y="1378"/>
                </a:cubicBezTo>
                <a:cubicBezTo>
                  <a:pt x="663" y="1432"/>
                  <a:pt x="698" y="1486"/>
                  <a:pt x="734" y="1541"/>
                </a:cubicBezTo>
                <a:cubicBezTo>
                  <a:pt x="735" y="1542"/>
                  <a:pt x="736" y="1542"/>
                  <a:pt x="738" y="1543"/>
                </a:cubicBezTo>
                <a:cubicBezTo>
                  <a:pt x="754" y="1519"/>
                  <a:pt x="769" y="1494"/>
                  <a:pt x="785" y="1470"/>
                </a:cubicBezTo>
                <a:cubicBezTo>
                  <a:pt x="805" y="1439"/>
                  <a:pt x="827" y="1408"/>
                  <a:pt x="847" y="1376"/>
                </a:cubicBezTo>
                <a:cubicBezTo>
                  <a:pt x="850" y="1372"/>
                  <a:pt x="850" y="1363"/>
                  <a:pt x="848" y="1360"/>
                </a:cubicBezTo>
                <a:cubicBezTo>
                  <a:pt x="811" y="1322"/>
                  <a:pt x="773" y="1285"/>
                  <a:pt x="734" y="1246"/>
                </a:cubicBezTo>
                <a:close/>
                <a:moveTo>
                  <a:pt x="780" y="1197"/>
                </a:moveTo>
                <a:cubicBezTo>
                  <a:pt x="816" y="1233"/>
                  <a:pt x="852" y="1268"/>
                  <a:pt x="890" y="1307"/>
                </a:cubicBezTo>
                <a:cubicBezTo>
                  <a:pt x="912" y="1253"/>
                  <a:pt x="934" y="1200"/>
                  <a:pt x="956" y="1147"/>
                </a:cubicBezTo>
                <a:cubicBezTo>
                  <a:pt x="957" y="1144"/>
                  <a:pt x="957" y="1139"/>
                  <a:pt x="955" y="1136"/>
                </a:cubicBezTo>
                <a:cubicBezTo>
                  <a:pt x="942" y="1109"/>
                  <a:pt x="929" y="1083"/>
                  <a:pt x="915" y="1055"/>
                </a:cubicBezTo>
                <a:cubicBezTo>
                  <a:pt x="869" y="1103"/>
                  <a:pt x="824" y="1151"/>
                  <a:pt x="780" y="1197"/>
                </a:cubicBezTo>
                <a:close/>
                <a:moveTo>
                  <a:pt x="585" y="1310"/>
                </a:moveTo>
                <a:cubicBezTo>
                  <a:pt x="622" y="1271"/>
                  <a:pt x="655" y="1236"/>
                  <a:pt x="687" y="1202"/>
                </a:cubicBezTo>
                <a:cubicBezTo>
                  <a:pt x="642" y="1157"/>
                  <a:pt x="597" y="1113"/>
                  <a:pt x="552" y="1068"/>
                </a:cubicBezTo>
                <a:cubicBezTo>
                  <a:pt x="541" y="1090"/>
                  <a:pt x="530" y="1114"/>
                  <a:pt x="518" y="1137"/>
                </a:cubicBezTo>
                <a:cubicBezTo>
                  <a:pt x="517" y="1140"/>
                  <a:pt x="517" y="1144"/>
                  <a:pt x="518" y="1147"/>
                </a:cubicBezTo>
                <a:cubicBezTo>
                  <a:pt x="540" y="1200"/>
                  <a:pt x="562" y="1253"/>
                  <a:pt x="585" y="1310"/>
                </a:cubicBezTo>
                <a:close/>
                <a:moveTo>
                  <a:pt x="321" y="513"/>
                </a:moveTo>
                <a:cubicBezTo>
                  <a:pt x="321" y="570"/>
                  <a:pt x="321" y="626"/>
                  <a:pt x="322" y="683"/>
                </a:cubicBezTo>
                <a:cubicBezTo>
                  <a:pt x="322" y="700"/>
                  <a:pt x="334" y="712"/>
                  <a:pt x="351" y="713"/>
                </a:cubicBezTo>
                <a:cubicBezTo>
                  <a:pt x="367" y="714"/>
                  <a:pt x="383" y="713"/>
                  <a:pt x="401" y="713"/>
                </a:cubicBezTo>
                <a:cubicBezTo>
                  <a:pt x="395" y="646"/>
                  <a:pt x="390" y="579"/>
                  <a:pt x="385" y="513"/>
                </a:cubicBezTo>
                <a:cubicBezTo>
                  <a:pt x="364" y="513"/>
                  <a:pt x="344" y="513"/>
                  <a:pt x="321" y="513"/>
                </a:cubicBezTo>
                <a:close/>
                <a:moveTo>
                  <a:pt x="1074" y="712"/>
                </a:moveTo>
                <a:cubicBezTo>
                  <a:pt x="1076" y="713"/>
                  <a:pt x="1077" y="713"/>
                  <a:pt x="1079" y="713"/>
                </a:cubicBezTo>
                <a:cubicBezTo>
                  <a:pt x="1091" y="714"/>
                  <a:pt x="1103" y="714"/>
                  <a:pt x="1115" y="714"/>
                </a:cubicBezTo>
                <a:cubicBezTo>
                  <a:pt x="1140" y="713"/>
                  <a:pt x="1153" y="701"/>
                  <a:pt x="1153" y="676"/>
                </a:cubicBezTo>
                <a:cubicBezTo>
                  <a:pt x="1153" y="625"/>
                  <a:pt x="1153" y="573"/>
                  <a:pt x="1153" y="521"/>
                </a:cubicBezTo>
                <a:cubicBezTo>
                  <a:pt x="1153" y="518"/>
                  <a:pt x="1152" y="515"/>
                  <a:pt x="1152" y="513"/>
                </a:cubicBezTo>
                <a:cubicBezTo>
                  <a:pt x="1130" y="513"/>
                  <a:pt x="1110" y="513"/>
                  <a:pt x="1089" y="513"/>
                </a:cubicBezTo>
                <a:cubicBezTo>
                  <a:pt x="1084" y="580"/>
                  <a:pt x="1079" y="645"/>
                  <a:pt x="1074" y="712"/>
                </a:cubicBezTo>
                <a:close/>
                <a:moveTo>
                  <a:pt x="705" y="905"/>
                </a:moveTo>
                <a:cubicBezTo>
                  <a:pt x="715" y="905"/>
                  <a:pt x="726" y="906"/>
                  <a:pt x="737" y="905"/>
                </a:cubicBezTo>
                <a:cubicBezTo>
                  <a:pt x="755" y="904"/>
                  <a:pt x="769" y="891"/>
                  <a:pt x="769" y="874"/>
                </a:cubicBezTo>
                <a:cubicBezTo>
                  <a:pt x="769" y="857"/>
                  <a:pt x="756" y="843"/>
                  <a:pt x="737" y="842"/>
                </a:cubicBezTo>
                <a:cubicBezTo>
                  <a:pt x="716" y="841"/>
                  <a:pt x="694" y="841"/>
                  <a:pt x="673" y="842"/>
                </a:cubicBezTo>
                <a:cubicBezTo>
                  <a:pt x="655" y="843"/>
                  <a:pt x="641" y="857"/>
                  <a:pt x="641" y="873"/>
                </a:cubicBezTo>
                <a:cubicBezTo>
                  <a:pt x="641" y="890"/>
                  <a:pt x="654" y="904"/>
                  <a:pt x="673" y="905"/>
                </a:cubicBezTo>
                <a:cubicBezTo>
                  <a:pt x="683" y="906"/>
                  <a:pt x="694" y="905"/>
                  <a:pt x="705" y="905"/>
                </a:cubicBezTo>
                <a:close/>
                <a:moveTo>
                  <a:pt x="788" y="1095"/>
                </a:moveTo>
                <a:cubicBezTo>
                  <a:pt x="748" y="1095"/>
                  <a:pt x="712" y="1095"/>
                  <a:pt x="680" y="1095"/>
                </a:cubicBezTo>
                <a:cubicBezTo>
                  <a:pt x="696" y="1111"/>
                  <a:pt x="715" y="1131"/>
                  <a:pt x="735" y="1151"/>
                </a:cubicBezTo>
                <a:cubicBezTo>
                  <a:pt x="752" y="1134"/>
                  <a:pt x="769" y="1115"/>
                  <a:pt x="788" y="1095"/>
                </a:cubicBezTo>
                <a:close/>
                <a:moveTo>
                  <a:pt x="422" y="841"/>
                </a:moveTo>
                <a:cubicBezTo>
                  <a:pt x="418" y="819"/>
                  <a:pt x="415" y="799"/>
                  <a:pt x="411" y="779"/>
                </a:cubicBezTo>
                <a:cubicBezTo>
                  <a:pt x="402" y="779"/>
                  <a:pt x="394" y="779"/>
                  <a:pt x="386" y="779"/>
                </a:cubicBezTo>
                <a:cubicBezTo>
                  <a:pt x="383" y="826"/>
                  <a:pt x="391" y="840"/>
                  <a:pt x="422" y="841"/>
                </a:cubicBezTo>
                <a:close/>
              </a:path>
            </a:pathLst>
          </a:custGeom>
          <a:solidFill>
            <a:srgbClr val="43266B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88" name="TextBox 787">
            <a:extLst>
              <a:ext uri="{FF2B5EF4-FFF2-40B4-BE49-F238E27FC236}">
                <a16:creationId xmlns:a16="http://schemas.microsoft.com/office/drawing/2014/main" id="{5C651983-03EF-DB02-372C-9A7A8E280EE4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آیکون های قالب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555092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BC523761-87D6-88A8-7946-37856550AB23}"/>
              </a:ext>
            </a:extLst>
          </p:cNvPr>
          <p:cNvPicPr>
            <a:picLocks noGrp="1" noChangeAspect="1"/>
          </p:cNvPicPr>
          <p:nvPr>
            <p:ph type="pic" sz="quarter" idx="14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00E0C43F-2DA7-80D1-5807-D3C59F23CE0A}"/>
              </a:ext>
            </a:extLst>
          </p:cNvPr>
          <p:cNvPicPr>
            <a:picLocks noGrp="1" noChangeAspect="1"/>
          </p:cNvPicPr>
          <p:nvPr>
            <p:ph type="pic" sz="quarter" idx="15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/>
      </p:pic>
      <p:sp>
        <p:nvSpPr>
          <p:cNvPr id="4" name="Rectangle: Rounded Corners 3">
            <a:extLst>
              <a:ext uri="{FF2B5EF4-FFF2-40B4-BE49-F238E27FC236}">
                <a16:creationId xmlns:a16="http://schemas.microsoft.com/office/drawing/2014/main" id="{19FCE3E6-1163-C572-1EC9-5F454FCBAF88}"/>
              </a:ext>
            </a:extLst>
          </p:cNvPr>
          <p:cNvSpPr/>
          <p:nvPr/>
        </p:nvSpPr>
        <p:spPr>
          <a:xfrm>
            <a:off x="4439871" y="1817320"/>
            <a:ext cx="3415551" cy="3892555"/>
          </a:xfrm>
          <a:prstGeom prst="roundRect">
            <a:avLst/>
          </a:prstGeom>
          <a:solidFill>
            <a:srgbClr val="43266B"/>
          </a:solidFill>
          <a:ln>
            <a:noFill/>
          </a:ln>
          <a:effectLst>
            <a:outerShdw blurRad="749300" dist="50800" dir="5400000" algn="ctr" rotWithShape="0">
              <a:srgbClr val="000000">
                <a:alpha val="15000"/>
              </a:srgbClr>
            </a:outerShdw>
          </a:effectLst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D6E0C67E-6645-6048-49F0-80B33116CC95}"/>
              </a:ext>
            </a:extLst>
          </p:cNvPr>
          <p:cNvGrpSpPr/>
          <p:nvPr/>
        </p:nvGrpSpPr>
        <p:grpSpPr>
          <a:xfrm>
            <a:off x="5546719" y="2059680"/>
            <a:ext cx="1098562" cy="1098562"/>
            <a:chOff x="8455293" y="3100049"/>
            <a:chExt cx="1910872" cy="1910872"/>
          </a:xfrm>
        </p:grpSpPr>
        <p:pic>
          <p:nvPicPr>
            <p:cNvPr id="6" name="Picture 5">
              <a:extLst>
                <a:ext uri="{FF2B5EF4-FFF2-40B4-BE49-F238E27FC236}">
                  <a16:creationId xmlns:a16="http://schemas.microsoft.com/office/drawing/2014/main" id="{0B0A972F-D913-2A24-393E-4EB5F8F6478C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/>
                </a:ext>
              </a:extLst>
            </a:blip>
            <a:stretch>
              <a:fillRect/>
            </a:stretch>
          </p:blipFill>
          <p:spPr>
            <a:xfrm>
              <a:off x="8934535" y="3579291"/>
              <a:ext cx="952387" cy="952387"/>
            </a:xfrm>
            <a:prstGeom prst="rect">
              <a:avLst/>
            </a:prstGeom>
          </p:spPr>
        </p:pic>
        <p:sp>
          <p:nvSpPr>
            <p:cNvPr id="7" name="Oval 6">
              <a:extLst>
                <a:ext uri="{FF2B5EF4-FFF2-40B4-BE49-F238E27FC236}">
                  <a16:creationId xmlns:a16="http://schemas.microsoft.com/office/drawing/2014/main" id="{B0E4A45D-E667-5D51-EF3B-C4A2B48D5DE2}"/>
                </a:ext>
              </a:extLst>
            </p:cNvPr>
            <p:cNvSpPr/>
            <p:nvPr userDrawn="1"/>
          </p:nvSpPr>
          <p:spPr>
            <a:xfrm>
              <a:off x="8455293" y="3100049"/>
              <a:ext cx="1910872" cy="1910872"/>
            </a:xfrm>
            <a:prstGeom prst="ellipse">
              <a:avLst/>
            </a:prstGeom>
            <a:noFill/>
            <a:ln w="63500">
              <a:solidFill>
                <a:schemeClr val="bg1"/>
              </a:solidFill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8" name="TextBox 7">
            <a:extLst>
              <a:ext uri="{FF2B5EF4-FFF2-40B4-BE49-F238E27FC236}">
                <a16:creationId xmlns:a16="http://schemas.microsoft.com/office/drawing/2014/main" id="{D023F280-6526-57F2-9BC4-8CDB02C6259A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C7AE312F-37B3-B658-B6D5-ADE4444A8417}"/>
              </a:ext>
            </a:extLst>
          </p:cNvPr>
          <p:cNvSpPr txBox="1"/>
          <p:nvPr/>
        </p:nvSpPr>
        <p:spPr>
          <a:xfrm>
            <a:off x="4439871" y="3289562"/>
            <a:ext cx="3415551" cy="19466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solidFill>
                  <a:schemeClr val="bg1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chemeClr val="bg1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2742559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3000"/>
                            </p:stCondLst>
                            <p:childTnLst>
                              <p:par>
                                <p:cTn id="23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5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4000"/>
                            </p:stCondLst>
                            <p:childTnLst>
                              <p:par>
                                <p:cTn id="2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2" grpId="0"/>
    </p:bld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Graphic 18">
            <a:extLst>
              <a:ext uri="{FF2B5EF4-FFF2-40B4-BE49-F238E27FC236}">
                <a16:creationId xmlns:a16="http://schemas.microsoft.com/office/drawing/2014/main" id="{63A774AC-CB6F-372A-D08E-FA918D4F0B49}"/>
              </a:ext>
            </a:extLst>
          </p:cNvPr>
          <p:cNvSpPr/>
          <p:nvPr/>
        </p:nvSpPr>
        <p:spPr>
          <a:xfrm>
            <a:off x="3657712" y="1754045"/>
            <a:ext cx="432000" cy="378675"/>
          </a:xfrm>
          <a:custGeom>
            <a:avLst/>
            <a:gdLst>
              <a:gd name="connsiteX0" fmla="*/ 92163 w 432000"/>
              <a:gd name="connsiteY0" fmla="*/ 190966 h 378674"/>
              <a:gd name="connsiteX1" fmla="*/ 97841 w 432000"/>
              <a:gd name="connsiteY1" fmla="*/ 206010 h 378674"/>
              <a:gd name="connsiteX2" fmla="*/ 89016 w 432000"/>
              <a:gd name="connsiteY2" fmla="*/ 220430 h 378674"/>
              <a:gd name="connsiteX3" fmla="*/ 80241 w 432000"/>
              <a:gd name="connsiteY3" fmla="*/ 223948 h 378674"/>
              <a:gd name="connsiteX4" fmla="*/ 80241 w 432000"/>
              <a:gd name="connsiteY4" fmla="*/ 229559 h 378674"/>
              <a:gd name="connsiteX5" fmla="*/ 73499 w 432000"/>
              <a:gd name="connsiteY5" fmla="*/ 236301 h 378674"/>
              <a:gd name="connsiteX6" fmla="*/ 66758 w 432000"/>
              <a:gd name="connsiteY6" fmla="*/ 229559 h 378674"/>
              <a:gd name="connsiteX7" fmla="*/ 66758 w 432000"/>
              <a:gd name="connsiteY7" fmla="*/ 223121 h 378674"/>
              <a:gd name="connsiteX8" fmla="*/ 49587 w 432000"/>
              <a:gd name="connsiteY8" fmla="*/ 206719 h 378674"/>
              <a:gd name="connsiteX9" fmla="*/ 53198 w 432000"/>
              <a:gd name="connsiteY9" fmla="*/ 197893 h 378674"/>
              <a:gd name="connsiteX10" fmla="*/ 62024 w 432000"/>
              <a:gd name="connsiteY10" fmla="*/ 201504 h 378674"/>
              <a:gd name="connsiteX11" fmla="*/ 71145 w 432000"/>
              <a:gd name="connsiteY11" fmla="*/ 210364 h 378674"/>
              <a:gd name="connsiteX12" fmla="*/ 81624 w 432000"/>
              <a:gd name="connsiteY12" fmla="*/ 209157 h 378674"/>
              <a:gd name="connsiteX13" fmla="*/ 84426 w 432000"/>
              <a:gd name="connsiteY13" fmla="*/ 204736 h 378674"/>
              <a:gd name="connsiteX14" fmla="*/ 82772 w 432000"/>
              <a:gd name="connsiteY14" fmla="*/ 200644 h 378674"/>
              <a:gd name="connsiteX15" fmla="*/ 74478 w 432000"/>
              <a:gd name="connsiteY15" fmla="*/ 197733 h 378674"/>
              <a:gd name="connsiteX16" fmla="*/ 56607 w 432000"/>
              <a:gd name="connsiteY16" fmla="*/ 189447 h 378674"/>
              <a:gd name="connsiteX17" fmla="*/ 51933 w 432000"/>
              <a:gd name="connsiteY17" fmla="*/ 171619 h 378674"/>
              <a:gd name="connsiteX18" fmla="*/ 64867 w 432000"/>
              <a:gd name="connsiteY18" fmla="*/ 157705 h 378674"/>
              <a:gd name="connsiteX19" fmla="*/ 66766 w 432000"/>
              <a:gd name="connsiteY19" fmla="*/ 157148 h 378674"/>
              <a:gd name="connsiteX20" fmla="*/ 66766 w 432000"/>
              <a:gd name="connsiteY20" fmla="*/ 151082 h 378674"/>
              <a:gd name="connsiteX21" fmla="*/ 73508 w 432000"/>
              <a:gd name="connsiteY21" fmla="*/ 144340 h 378674"/>
              <a:gd name="connsiteX22" fmla="*/ 80249 w 432000"/>
              <a:gd name="connsiteY22" fmla="*/ 151082 h 378674"/>
              <a:gd name="connsiteX23" fmla="*/ 80249 w 432000"/>
              <a:gd name="connsiteY23" fmla="*/ 156887 h 378674"/>
              <a:gd name="connsiteX24" fmla="*/ 86805 w 432000"/>
              <a:gd name="connsiteY24" fmla="*/ 159308 h 378674"/>
              <a:gd name="connsiteX25" fmla="*/ 96922 w 432000"/>
              <a:gd name="connsiteY25" fmla="*/ 172353 h 378674"/>
              <a:gd name="connsiteX26" fmla="*/ 91986 w 432000"/>
              <a:gd name="connsiteY26" fmla="*/ 180512 h 378674"/>
              <a:gd name="connsiteX27" fmla="*/ 83827 w 432000"/>
              <a:gd name="connsiteY27" fmla="*/ 175576 h 378674"/>
              <a:gd name="connsiteX28" fmla="*/ 80333 w 432000"/>
              <a:gd name="connsiteY28" fmla="*/ 171129 h 378674"/>
              <a:gd name="connsiteX29" fmla="*/ 69196 w 432000"/>
              <a:gd name="connsiteY29" fmla="*/ 170471 h 378674"/>
              <a:gd name="connsiteX30" fmla="*/ 65053 w 432000"/>
              <a:gd name="connsiteY30" fmla="*/ 174774 h 378674"/>
              <a:gd name="connsiteX31" fmla="*/ 66277 w 432000"/>
              <a:gd name="connsiteY31" fmla="*/ 180023 h 378674"/>
              <a:gd name="connsiteX32" fmla="*/ 77583 w 432000"/>
              <a:gd name="connsiteY32" fmla="*/ 184587 h 378674"/>
              <a:gd name="connsiteX33" fmla="*/ 92163 w 432000"/>
              <a:gd name="connsiteY33" fmla="*/ 190966 h 378674"/>
              <a:gd name="connsiteX34" fmla="*/ 325882 w 432000"/>
              <a:gd name="connsiteY34" fmla="*/ 316651 h 378674"/>
              <a:gd name="connsiteX35" fmla="*/ 327856 w 432000"/>
              <a:gd name="connsiteY35" fmla="*/ 321418 h 378674"/>
              <a:gd name="connsiteX36" fmla="*/ 325882 w 432000"/>
              <a:gd name="connsiteY36" fmla="*/ 326185 h 378674"/>
              <a:gd name="connsiteX37" fmla="*/ 199133 w 432000"/>
              <a:gd name="connsiteY37" fmla="*/ 378675 h 378674"/>
              <a:gd name="connsiteX38" fmla="*/ 141185 w 432000"/>
              <a:gd name="connsiteY38" fmla="*/ 369082 h 378674"/>
              <a:gd name="connsiteX39" fmla="*/ 121095 w 432000"/>
              <a:gd name="connsiteY39" fmla="*/ 378675 h 378674"/>
              <a:gd name="connsiteX40" fmla="*/ 25903 w 432000"/>
              <a:gd name="connsiteY40" fmla="*/ 378675 h 378674"/>
              <a:gd name="connsiteX41" fmla="*/ 25 w 432000"/>
              <a:gd name="connsiteY41" fmla="*/ 352797 h 378674"/>
              <a:gd name="connsiteX42" fmla="*/ 8505 w 432000"/>
              <a:gd name="connsiteY42" fmla="*/ 333644 h 378674"/>
              <a:gd name="connsiteX43" fmla="*/ 25 w 432000"/>
              <a:gd name="connsiteY43" fmla="*/ 314508 h 378674"/>
              <a:gd name="connsiteX44" fmla="*/ 8505 w 432000"/>
              <a:gd name="connsiteY44" fmla="*/ 295355 h 378674"/>
              <a:gd name="connsiteX45" fmla="*/ 25 w 432000"/>
              <a:gd name="connsiteY45" fmla="*/ 276218 h 378674"/>
              <a:gd name="connsiteX46" fmla="*/ 25903 w 432000"/>
              <a:gd name="connsiteY46" fmla="*/ 250315 h 378674"/>
              <a:gd name="connsiteX47" fmla="*/ 31101 w 432000"/>
              <a:gd name="connsiteY47" fmla="*/ 250315 h 378674"/>
              <a:gd name="connsiteX48" fmla="*/ 0 w 432000"/>
              <a:gd name="connsiteY48" fmla="*/ 190333 h 378674"/>
              <a:gd name="connsiteX49" fmla="*/ 34813 w 432000"/>
              <a:gd name="connsiteY49" fmla="*/ 127870 h 378674"/>
              <a:gd name="connsiteX50" fmla="*/ 199142 w 432000"/>
              <a:gd name="connsiteY50" fmla="*/ 20250 h 378674"/>
              <a:gd name="connsiteX51" fmla="*/ 205883 w 432000"/>
              <a:gd name="connsiteY51" fmla="*/ 26992 h 378674"/>
              <a:gd name="connsiteX52" fmla="*/ 205883 w 432000"/>
              <a:gd name="connsiteY52" fmla="*/ 196661 h 378674"/>
              <a:gd name="connsiteX53" fmla="*/ 73499 w 432000"/>
              <a:gd name="connsiteY53" fmla="*/ 250315 h 378674"/>
              <a:gd name="connsiteX54" fmla="*/ 133481 w 432000"/>
              <a:gd name="connsiteY54" fmla="*/ 190333 h 378674"/>
              <a:gd name="connsiteX55" fmla="*/ 73499 w 432000"/>
              <a:gd name="connsiteY55" fmla="*/ 130326 h 378674"/>
              <a:gd name="connsiteX56" fmla="*/ 13492 w 432000"/>
              <a:gd name="connsiteY56" fmla="*/ 190333 h 378674"/>
              <a:gd name="connsiteX57" fmla="*/ 73499 w 432000"/>
              <a:gd name="connsiteY57" fmla="*/ 250315 h 378674"/>
              <a:gd name="connsiteX58" fmla="*/ 25903 w 432000"/>
              <a:gd name="connsiteY58" fmla="*/ 288605 h 378674"/>
              <a:gd name="connsiteX59" fmla="*/ 121095 w 432000"/>
              <a:gd name="connsiteY59" fmla="*/ 288605 h 378674"/>
              <a:gd name="connsiteX60" fmla="*/ 133481 w 432000"/>
              <a:gd name="connsiteY60" fmla="*/ 276218 h 378674"/>
              <a:gd name="connsiteX61" fmla="*/ 121095 w 432000"/>
              <a:gd name="connsiteY61" fmla="*/ 263807 h 378674"/>
              <a:gd name="connsiteX62" fmla="*/ 25903 w 432000"/>
              <a:gd name="connsiteY62" fmla="*/ 263807 h 378674"/>
              <a:gd name="connsiteX63" fmla="*/ 13517 w 432000"/>
              <a:gd name="connsiteY63" fmla="*/ 276218 h 378674"/>
              <a:gd name="connsiteX64" fmla="*/ 25903 w 432000"/>
              <a:gd name="connsiteY64" fmla="*/ 288605 h 378674"/>
              <a:gd name="connsiteX65" fmla="*/ 25903 w 432000"/>
              <a:gd name="connsiteY65" fmla="*/ 326894 h 378674"/>
              <a:gd name="connsiteX66" fmla="*/ 121095 w 432000"/>
              <a:gd name="connsiteY66" fmla="*/ 326894 h 378674"/>
              <a:gd name="connsiteX67" fmla="*/ 133481 w 432000"/>
              <a:gd name="connsiteY67" fmla="*/ 314508 h 378674"/>
              <a:gd name="connsiteX68" fmla="*/ 121095 w 432000"/>
              <a:gd name="connsiteY68" fmla="*/ 302096 h 378674"/>
              <a:gd name="connsiteX69" fmla="*/ 25903 w 432000"/>
              <a:gd name="connsiteY69" fmla="*/ 302096 h 378674"/>
              <a:gd name="connsiteX70" fmla="*/ 13517 w 432000"/>
              <a:gd name="connsiteY70" fmla="*/ 314508 h 378674"/>
              <a:gd name="connsiteX71" fmla="*/ 25903 w 432000"/>
              <a:gd name="connsiteY71" fmla="*/ 326894 h 378674"/>
              <a:gd name="connsiteX72" fmla="*/ 133481 w 432000"/>
              <a:gd name="connsiteY72" fmla="*/ 352797 h 378674"/>
              <a:gd name="connsiteX73" fmla="*/ 121095 w 432000"/>
              <a:gd name="connsiteY73" fmla="*/ 340386 h 378674"/>
              <a:gd name="connsiteX74" fmla="*/ 25903 w 432000"/>
              <a:gd name="connsiteY74" fmla="*/ 340386 h 378674"/>
              <a:gd name="connsiteX75" fmla="*/ 13517 w 432000"/>
              <a:gd name="connsiteY75" fmla="*/ 352797 h 378674"/>
              <a:gd name="connsiteX76" fmla="*/ 25903 w 432000"/>
              <a:gd name="connsiteY76" fmla="*/ 365183 h 378674"/>
              <a:gd name="connsiteX77" fmla="*/ 121095 w 432000"/>
              <a:gd name="connsiteY77" fmla="*/ 365183 h 378674"/>
              <a:gd name="connsiteX78" fmla="*/ 133481 w 432000"/>
              <a:gd name="connsiteY78" fmla="*/ 352797 h 378674"/>
              <a:gd name="connsiteX79" fmla="*/ 311487 w 432000"/>
              <a:gd name="connsiteY79" fmla="*/ 321325 h 378674"/>
              <a:gd name="connsiteX80" fmla="*/ 194375 w 432000"/>
              <a:gd name="connsiteY80" fmla="*/ 204238 h 378674"/>
              <a:gd name="connsiteX81" fmla="*/ 192400 w 432000"/>
              <a:gd name="connsiteY81" fmla="*/ 199471 h 378674"/>
              <a:gd name="connsiteX82" fmla="*/ 192400 w 432000"/>
              <a:gd name="connsiteY82" fmla="*/ 33877 h 378674"/>
              <a:gd name="connsiteX83" fmla="*/ 53949 w 432000"/>
              <a:gd name="connsiteY83" fmla="*/ 119475 h 378674"/>
              <a:gd name="connsiteX84" fmla="*/ 73499 w 432000"/>
              <a:gd name="connsiteY84" fmla="*/ 116834 h 378674"/>
              <a:gd name="connsiteX85" fmla="*/ 146973 w 432000"/>
              <a:gd name="connsiteY85" fmla="*/ 190333 h 378674"/>
              <a:gd name="connsiteX86" fmla="*/ 115881 w 432000"/>
              <a:gd name="connsiteY86" fmla="*/ 250315 h 378674"/>
              <a:gd name="connsiteX87" fmla="*/ 121095 w 432000"/>
              <a:gd name="connsiteY87" fmla="*/ 250315 h 378674"/>
              <a:gd name="connsiteX88" fmla="*/ 146973 w 432000"/>
              <a:gd name="connsiteY88" fmla="*/ 276218 h 378674"/>
              <a:gd name="connsiteX89" fmla="*/ 138493 w 432000"/>
              <a:gd name="connsiteY89" fmla="*/ 295355 h 378674"/>
              <a:gd name="connsiteX90" fmla="*/ 146973 w 432000"/>
              <a:gd name="connsiteY90" fmla="*/ 314508 h 378674"/>
              <a:gd name="connsiteX91" fmla="*/ 138493 w 432000"/>
              <a:gd name="connsiteY91" fmla="*/ 333644 h 378674"/>
              <a:gd name="connsiteX92" fmla="*/ 146973 w 432000"/>
              <a:gd name="connsiteY92" fmla="*/ 352797 h 378674"/>
              <a:gd name="connsiteX93" fmla="*/ 146678 w 432000"/>
              <a:gd name="connsiteY93" fmla="*/ 356704 h 378674"/>
              <a:gd name="connsiteX94" fmla="*/ 199133 w 432000"/>
              <a:gd name="connsiteY94" fmla="*/ 365192 h 378674"/>
              <a:gd name="connsiteX95" fmla="*/ 311487 w 432000"/>
              <a:gd name="connsiteY95" fmla="*/ 321325 h 378674"/>
              <a:gd name="connsiteX96" fmla="*/ 223003 w 432000"/>
              <a:gd name="connsiteY96" fmla="*/ 179229 h 378674"/>
              <a:gd name="connsiteX97" fmla="*/ 223003 w 432000"/>
              <a:gd name="connsiteY97" fmla="*/ 6742 h 378674"/>
              <a:gd name="connsiteX98" fmla="*/ 229745 w 432000"/>
              <a:gd name="connsiteY98" fmla="*/ 0 h 378674"/>
              <a:gd name="connsiteX99" fmla="*/ 356476 w 432000"/>
              <a:gd name="connsiteY99" fmla="*/ 52498 h 378674"/>
              <a:gd name="connsiteX100" fmla="*/ 408966 w 432000"/>
              <a:gd name="connsiteY100" fmla="*/ 179238 h 378674"/>
              <a:gd name="connsiteX101" fmla="*/ 402224 w 432000"/>
              <a:gd name="connsiteY101" fmla="*/ 185979 h 378674"/>
              <a:gd name="connsiteX102" fmla="*/ 229753 w 432000"/>
              <a:gd name="connsiteY102" fmla="*/ 185979 h 378674"/>
              <a:gd name="connsiteX103" fmla="*/ 223003 w 432000"/>
              <a:gd name="connsiteY103" fmla="*/ 179229 h 378674"/>
              <a:gd name="connsiteX104" fmla="*/ 236495 w 432000"/>
              <a:gd name="connsiteY104" fmla="*/ 172488 h 378674"/>
              <a:gd name="connsiteX105" fmla="*/ 395339 w 432000"/>
              <a:gd name="connsiteY105" fmla="*/ 172488 h 378674"/>
              <a:gd name="connsiteX106" fmla="*/ 236495 w 432000"/>
              <a:gd name="connsiteY106" fmla="*/ 13618 h 378674"/>
              <a:gd name="connsiteX107" fmla="*/ 432000 w 432000"/>
              <a:gd name="connsiteY107" fmla="*/ 209824 h 378674"/>
              <a:gd name="connsiteX108" fmla="*/ 379510 w 432000"/>
              <a:gd name="connsiteY108" fmla="*/ 336547 h 378674"/>
              <a:gd name="connsiteX109" fmla="*/ 374743 w 432000"/>
              <a:gd name="connsiteY109" fmla="*/ 338521 h 378674"/>
              <a:gd name="connsiteX110" fmla="*/ 369976 w 432000"/>
              <a:gd name="connsiteY110" fmla="*/ 336547 h 378674"/>
              <a:gd name="connsiteX111" fmla="*/ 248012 w 432000"/>
              <a:gd name="connsiteY111" fmla="*/ 214591 h 378674"/>
              <a:gd name="connsiteX112" fmla="*/ 246552 w 432000"/>
              <a:gd name="connsiteY112" fmla="*/ 207242 h 378674"/>
              <a:gd name="connsiteX113" fmla="*/ 252779 w 432000"/>
              <a:gd name="connsiteY113" fmla="*/ 203074 h 378674"/>
              <a:gd name="connsiteX114" fmla="*/ 425250 w 432000"/>
              <a:gd name="connsiteY114" fmla="*/ 203074 h 378674"/>
              <a:gd name="connsiteX115" fmla="*/ 432000 w 432000"/>
              <a:gd name="connsiteY115" fmla="*/ 209824 h 378674"/>
              <a:gd name="connsiteX116" fmla="*/ 418373 w 432000"/>
              <a:gd name="connsiteY116" fmla="*/ 216565 h 378674"/>
              <a:gd name="connsiteX117" fmla="*/ 269072 w 432000"/>
              <a:gd name="connsiteY117" fmla="*/ 216565 h 378674"/>
              <a:gd name="connsiteX118" fmla="*/ 374642 w 432000"/>
              <a:gd name="connsiteY118" fmla="*/ 322144 h 378674"/>
              <a:gd name="connsiteX119" fmla="*/ 418373 w 432000"/>
              <a:gd name="connsiteY119" fmla="*/ 216565 h 3786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432000" h="378674">
                <a:moveTo>
                  <a:pt x="92163" y="190966"/>
                </a:moveTo>
                <a:cubicBezTo>
                  <a:pt x="96365" y="195050"/>
                  <a:pt x="98381" y="200391"/>
                  <a:pt x="97841" y="206010"/>
                </a:cubicBezTo>
                <a:cubicBezTo>
                  <a:pt x="97293" y="211764"/>
                  <a:pt x="93994" y="217156"/>
                  <a:pt x="89016" y="220430"/>
                </a:cubicBezTo>
                <a:cubicBezTo>
                  <a:pt x="86375" y="222159"/>
                  <a:pt x="83379" y="223332"/>
                  <a:pt x="80241" y="223948"/>
                </a:cubicBezTo>
                <a:lnTo>
                  <a:pt x="80241" y="229559"/>
                </a:lnTo>
                <a:cubicBezTo>
                  <a:pt x="80241" y="233288"/>
                  <a:pt x="77220" y="236301"/>
                  <a:pt x="73499" y="236301"/>
                </a:cubicBezTo>
                <a:cubicBezTo>
                  <a:pt x="69778" y="236301"/>
                  <a:pt x="66758" y="233280"/>
                  <a:pt x="66758" y="229559"/>
                </a:cubicBezTo>
                <a:lnTo>
                  <a:pt x="66758" y="223121"/>
                </a:lnTo>
                <a:cubicBezTo>
                  <a:pt x="59071" y="220624"/>
                  <a:pt x="52979" y="214819"/>
                  <a:pt x="49587" y="206719"/>
                </a:cubicBezTo>
                <a:cubicBezTo>
                  <a:pt x="48144" y="203285"/>
                  <a:pt x="49764" y="199328"/>
                  <a:pt x="53198" y="197893"/>
                </a:cubicBezTo>
                <a:cubicBezTo>
                  <a:pt x="56633" y="196450"/>
                  <a:pt x="60581" y="198070"/>
                  <a:pt x="62024" y="201504"/>
                </a:cubicBezTo>
                <a:cubicBezTo>
                  <a:pt x="64437" y="207259"/>
                  <a:pt x="68310" y="209503"/>
                  <a:pt x="71145" y="210364"/>
                </a:cubicBezTo>
                <a:cubicBezTo>
                  <a:pt x="74723" y="211461"/>
                  <a:pt x="78832" y="210988"/>
                  <a:pt x="81624" y="209157"/>
                </a:cubicBezTo>
                <a:cubicBezTo>
                  <a:pt x="83211" y="208119"/>
                  <a:pt x="84257" y="206457"/>
                  <a:pt x="84426" y="204736"/>
                </a:cubicBezTo>
                <a:cubicBezTo>
                  <a:pt x="84569" y="203226"/>
                  <a:pt x="84012" y="201850"/>
                  <a:pt x="82772" y="200644"/>
                </a:cubicBezTo>
                <a:cubicBezTo>
                  <a:pt x="81473" y="199378"/>
                  <a:pt x="77760" y="198501"/>
                  <a:pt x="74478" y="197733"/>
                </a:cubicBezTo>
                <a:cubicBezTo>
                  <a:pt x="68816" y="196400"/>
                  <a:pt x="61762" y="194738"/>
                  <a:pt x="56607" y="189447"/>
                </a:cubicBezTo>
                <a:cubicBezTo>
                  <a:pt x="52169" y="184874"/>
                  <a:pt x="50380" y="178048"/>
                  <a:pt x="51933" y="171619"/>
                </a:cubicBezTo>
                <a:cubicBezTo>
                  <a:pt x="53528" y="165021"/>
                  <a:pt x="58244" y="159950"/>
                  <a:pt x="64867" y="157705"/>
                </a:cubicBezTo>
                <a:cubicBezTo>
                  <a:pt x="65492" y="157494"/>
                  <a:pt x="66125" y="157317"/>
                  <a:pt x="66766" y="157148"/>
                </a:cubicBezTo>
                <a:lnTo>
                  <a:pt x="66766" y="151082"/>
                </a:lnTo>
                <a:cubicBezTo>
                  <a:pt x="66766" y="147353"/>
                  <a:pt x="69787" y="144340"/>
                  <a:pt x="73508" y="144340"/>
                </a:cubicBezTo>
                <a:cubicBezTo>
                  <a:pt x="77228" y="144340"/>
                  <a:pt x="80249" y="147361"/>
                  <a:pt x="80249" y="151082"/>
                </a:cubicBezTo>
                <a:lnTo>
                  <a:pt x="80249" y="156887"/>
                </a:lnTo>
                <a:cubicBezTo>
                  <a:pt x="82578" y="157402"/>
                  <a:pt x="84797" y="158212"/>
                  <a:pt x="86805" y="159308"/>
                </a:cubicBezTo>
                <a:cubicBezTo>
                  <a:pt x="92019" y="162169"/>
                  <a:pt x="95521" y="166674"/>
                  <a:pt x="96922" y="172353"/>
                </a:cubicBezTo>
                <a:cubicBezTo>
                  <a:pt x="97816" y="175973"/>
                  <a:pt x="95605" y="179626"/>
                  <a:pt x="91986" y="180512"/>
                </a:cubicBezTo>
                <a:cubicBezTo>
                  <a:pt x="88366" y="181398"/>
                  <a:pt x="84713" y="179196"/>
                  <a:pt x="83827" y="175576"/>
                </a:cubicBezTo>
                <a:cubicBezTo>
                  <a:pt x="83346" y="173610"/>
                  <a:pt x="82198" y="172159"/>
                  <a:pt x="80333" y="171129"/>
                </a:cubicBezTo>
                <a:cubicBezTo>
                  <a:pt x="77338" y="169493"/>
                  <a:pt x="72866" y="169231"/>
                  <a:pt x="69196" y="170471"/>
                </a:cubicBezTo>
                <a:cubicBezTo>
                  <a:pt x="66403" y="171416"/>
                  <a:pt x="65399" y="173332"/>
                  <a:pt x="65053" y="174774"/>
                </a:cubicBezTo>
                <a:cubicBezTo>
                  <a:pt x="64581" y="176715"/>
                  <a:pt x="65062" y="178782"/>
                  <a:pt x="66277" y="180023"/>
                </a:cubicBezTo>
                <a:cubicBezTo>
                  <a:pt x="68690" y="182486"/>
                  <a:pt x="73010" y="183507"/>
                  <a:pt x="77583" y="184587"/>
                </a:cubicBezTo>
                <a:cubicBezTo>
                  <a:pt x="82789" y="185836"/>
                  <a:pt x="88189" y="187110"/>
                  <a:pt x="92163" y="190966"/>
                </a:cubicBezTo>
                <a:close/>
                <a:moveTo>
                  <a:pt x="325882" y="316651"/>
                </a:moveTo>
                <a:cubicBezTo>
                  <a:pt x="327147" y="317917"/>
                  <a:pt x="327856" y="319629"/>
                  <a:pt x="327856" y="321418"/>
                </a:cubicBezTo>
                <a:cubicBezTo>
                  <a:pt x="327856" y="323207"/>
                  <a:pt x="327147" y="324920"/>
                  <a:pt x="325882" y="326185"/>
                </a:cubicBezTo>
                <a:cubicBezTo>
                  <a:pt x="292030" y="360037"/>
                  <a:pt x="247016" y="378675"/>
                  <a:pt x="199133" y="378675"/>
                </a:cubicBezTo>
                <a:cubicBezTo>
                  <a:pt x="179229" y="378675"/>
                  <a:pt x="159764" y="375443"/>
                  <a:pt x="141185" y="369082"/>
                </a:cubicBezTo>
                <a:cubicBezTo>
                  <a:pt x="136434" y="374929"/>
                  <a:pt x="129195" y="378675"/>
                  <a:pt x="121095" y="378675"/>
                </a:cubicBezTo>
                <a:lnTo>
                  <a:pt x="25903" y="378675"/>
                </a:lnTo>
                <a:cubicBezTo>
                  <a:pt x="11635" y="378675"/>
                  <a:pt x="25" y="367065"/>
                  <a:pt x="25" y="352797"/>
                </a:cubicBezTo>
                <a:cubicBezTo>
                  <a:pt x="25" y="345212"/>
                  <a:pt x="3299" y="338386"/>
                  <a:pt x="8505" y="333644"/>
                </a:cubicBezTo>
                <a:cubicBezTo>
                  <a:pt x="3299" y="328911"/>
                  <a:pt x="25" y="322085"/>
                  <a:pt x="25" y="314508"/>
                </a:cubicBezTo>
                <a:cubicBezTo>
                  <a:pt x="25" y="306923"/>
                  <a:pt x="3299" y="300097"/>
                  <a:pt x="8505" y="295355"/>
                </a:cubicBezTo>
                <a:cubicBezTo>
                  <a:pt x="3299" y="290621"/>
                  <a:pt x="25" y="283795"/>
                  <a:pt x="25" y="276218"/>
                </a:cubicBezTo>
                <a:cubicBezTo>
                  <a:pt x="25" y="261934"/>
                  <a:pt x="11635" y="250315"/>
                  <a:pt x="25903" y="250315"/>
                </a:cubicBezTo>
                <a:lnTo>
                  <a:pt x="31101" y="250315"/>
                </a:lnTo>
                <a:cubicBezTo>
                  <a:pt x="12302" y="236993"/>
                  <a:pt x="0" y="215072"/>
                  <a:pt x="0" y="190333"/>
                </a:cubicBezTo>
                <a:cubicBezTo>
                  <a:pt x="0" y="163991"/>
                  <a:pt x="13930" y="140847"/>
                  <a:pt x="34813" y="127870"/>
                </a:cubicBezTo>
                <a:cubicBezTo>
                  <a:pt x="63349" y="62421"/>
                  <a:pt x="127600" y="20250"/>
                  <a:pt x="199142" y="20250"/>
                </a:cubicBezTo>
                <a:cubicBezTo>
                  <a:pt x="202871" y="20250"/>
                  <a:pt x="205883" y="23271"/>
                  <a:pt x="205883" y="26992"/>
                </a:cubicBezTo>
                <a:lnTo>
                  <a:pt x="205883" y="196661"/>
                </a:lnTo>
                <a:close/>
                <a:moveTo>
                  <a:pt x="73499" y="250315"/>
                </a:moveTo>
                <a:cubicBezTo>
                  <a:pt x="106574" y="250315"/>
                  <a:pt x="133481" y="223408"/>
                  <a:pt x="133481" y="190333"/>
                </a:cubicBezTo>
                <a:cubicBezTo>
                  <a:pt x="133481" y="157241"/>
                  <a:pt x="106574" y="130326"/>
                  <a:pt x="73499" y="130326"/>
                </a:cubicBezTo>
                <a:cubicBezTo>
                  <a:pt x="40407" y="130326"/>
                  <a:pt x="13492" y="157241"/>
                  <a:pt x="13492" y="190333"/>
                </a:cubicBezTo>
                <a:cubicBezTo>
                  <a:pt x="13492" y="223408"/>
                  <a:pt x="40416" y="250315"/>
                  <a:pt x="73499" y="250315"/>
                </a:cubicBezTo>
                <a:close/>
                <a:moveTo>
                  <a:pt x="25903" y="288605"/>
                </a:moveTo>
                <a:lnTo>
                  <a:pt x="121095" y="288605"/>
                </a:lnTo>
                <a:cubicBezTo>
                  <a:pt x="127929" y="288605"/>
                  <a:pt x="133481" y="283044"/>
                  <a:pt x="133481" y="276218"/>
                </a:cubicBezTo>
                <a:cubicBezTo>
                  <a:pt x="133481" y="269376"/>
                  <a:pt x="127921" y="263807"/>
                  <a:pt x="121095" y="263807"/>
                </a:cubicBezTo>
                <a:lnTo>
                  <a:pt x="25903" y="263807"/>
                </a:lnTo>
                <a:cubicBezTo>
                  <a:pt x="19069" y="263807"/>
                  <a:pt x="13517" y="269376"/>
                  <a:pt x="13517" y="276218"/>
                </a:cubicBezTo>
                <a:cubicBezTo>
                  <a:pt x="13517" y="283053"/>
                  <a:pt x="19077" y="288605"/>
                  <a:pt x="25903" y="288605"/>
                </a:cubicBezTo>
                <a:close/>
                <a:moveTo>
                  <a:pt x="25903" y="326894"/>
                </a:moveTo>
                <a:lnTo>
                  <a:pt x="121095" y="326894"/>
                </a:lnTo>
                <a:cubicBezTo>
                  <a:pt x="127929" y="326894"/>
                  <a:pt x="133481" y="321334"/>
                  <a:pt x="133481" y="314508"/>
                </a:cubicBezTo>
                <a:cubicBezTo>
                  <a:pt x="133481" y="307665"/>
                  <a:pt x="127921" y="302096"/>
                  <a:pt x="121095" y="302096"/>
                </a:cubicBezTo>
                <a:lnTo>
                  <a:pt x="25903" y="302096"/>
                </a:lnTo>
                <a:cubicBezTo>
                  <a:pt x="19069" y="302096"/>
                  <a:pt x="13517" y="307665"/>
                  <a:pt x="13517" y="314508"/>
                </a:cubicBezTo>
                <a:cubicBezTo>
                  <a:pt x="13517" y="321342"/>
                  <a:pt x="19077" y="326894"/>
                  <a:pt x="25903" y="326894"/>
                </a:cubicBezTo>
                <a:close/>
                <a:moveTo>
                  <a:pt x="133481" y="352797"/>
                </a:moveTo>
                <a:cubicBezTo>
                  <a:pt x="133481" y="345954"/>
                  <a:pt x="127921" y="340386"/>
                  <a:pt x="121095" y="340386"/>
                </a:cubicBezTo>
                <a:lnTo>
                  <a:pt x="25903" y="340386"/>
                </a:lnTo>
                <a:cubicBezTo>
                  <a:pt x="19069" y="340386"/>
                  <a:pt x="13517" y="345954"/>
                  <a:pt x="13517" y="352797"/>
                </a:cubicBezTo>
                <a:cubicBezTo>
                  <a:pt x="13517" y="359632"/>
                  <a:pt x="19077" y="365183"/>
                  <a:pt x="25903" y="365183"/>
                </a:cubicBezTo>
                <a:lnTo>
                  <a:pt x="121095" y="365183"/>
                </a:lnTo>
                <a:cubicBezTo>
                  <a:pt x="127929" y="365192"/>
                  <a:pt x="133481" y="359632"/>
                  <a:pt x="133481" y="352797"/>
                </a:cubicBezTo>
                <a:close/>
                <a:moveTo>
                  <a:pt x="311487" y="321325"/>
                </a:moveTo>
                <a:lnTo>
                  <a:pt x="194375" y="204238"/>
                </a:lnTo>
                <a:cubicBezTo>
                  <a:pt x="193109" y="202973"/>
                  <a:pt x="192400" y="201260"/>
                  <a:pt x="192400" y="199471"/>
                </a:cubicBezTo>
                <a:lnTo>
                  <a:pt x="192400" y="33877"/>
                </a:lnTo>
                <a:cubicBezTo>
                  <a:pt x="134097" y="36222"/>
                  <a:pt x="81818" y="68825"/>
                  <a:pt x="53949" y="119475"/>
                </a:cubicBezTo>
                <a:cubicBezTo>
                  <a:pt x="60176" y="117754"/>
                  <a:pt x="66732" y="116834"/>
                  <a:pt x="73499" y="116834"/>
                </a:cubicBezTo>
                <a:cubicBezTo>
                  <a:pt x="114016" y="116834"/>
                  <a:pt x="146973" y="149808"/>
                  <a:pt x="146973" y="190333"/>
                </a:cubicBezTo>
                <a:cubicBezTo>
                  <a:pt x="146973" y="215072"/>
                  <a:pt x="134679" y="236993"/>
                  <a:pt x="115881" y="250315"/>
                </a:cubicBezTo>
                <a:lnTo>
                  <a:pt x="121095" y="250315"/>
                </a:lnTo>
                <a:cubicBezTo>
                  <a:pt x="135363" y="250315"/>
                  <a:pt x="146973" y="261934"/>
                  <a:pt x="146973" y="276218"/>
                </a:cubicBezTo>
                <a:cubicBezTo>
                  <a:pt x="146973" y="283795"/>
                  <a:pt x="143699" y="290621"/>
                  <a:pt x="138493" y="295355"/>
                </a:cubicBezTo>
                <a:cubicBezTo>
                  <a:pt x="143699" y="300097"/>
                  <a:pt x="146973" y="306931"/>
                  <a:pt x="146973" y="314508"/>
                </a:cubicBezTo>
                <a:cubicBezTo>
                  <a:pt x="146973" y="322085"/>
                  <a:pt x="143699" y="328911"/>
                  <a:pt x="138493" y="333644"/>
                </a:cubicBezTo>
                <a:cubicBezTo>
                  <a:pt x="143699" y="338386"/>
                  <a:pt x="146973" y="345220"/>
                  <a:pt x="146973" y="352797"/>
                </a:cubicBezTo>
                <a:cubicBezTo>
                  <a:pt x="146973" y="354122"/>
                  <a:pt x="146872" y="355430"/>
                  <a:pt x="146678" y="356704"/>
                </a:cubicBezTo>
                <a:cubicBezTo>
                  <a:pt x="163510" y="362332"/>
                  <a:pt x="181119" y="365192"/>
                  <a:pt x="199133" y="365192"/>
                </a:cubicBezTo>
                <a:cubicBezTo>
                  <a:pt x="241169" y="365192"/>
                  <a:pt x="280800" y="349667"/>
                  <a:pt x="311487" y="321325"/>
                </a:cubicBezTo>
                <a:close/>
                <a:moveTo>
                  <a:pt x="223003" y="179229"/>
                </a:moveTo>
                <a:lnTo>
                  <a:pt x="223003" y="6742"/>
                </a:lnTo>
                <a:cubicBezTo>
                  <a:pt x="223003" y="3012"/>
                  <a:pt x="226024" y="0"/>
                  <a:pt x="229745" y="0"/>
                </a:cubicBezTo>
                <a:cubicBezTo>
                  <a:pt x="277619" y="0"/>
                  <a:pt x="322625" y="18647"/>
                  <a:pt x="356476" y="52498"/>
                </a:cubicBezTo>
                <a:cubicBezTo>
                  <a:pt x="390319" y="86349"/>
                  <a:pt x="408966" y="131363"/>
                  <a:pt x="408966" y="179238"/>
                </a:cubicBezTo>
                <a:cubicBezTo>
                  <a:pt x="408966" y="182967"/>
                  <a:pt x="405945" y="185979"/>
                  <a:pt x="402224" y="185979"/>
                </a:cubicBezTo>
                <a:lnTo>
                  <a:pt x="229753" y="185979"/>
                </a:lnTo>
                <a:cubicBezTo>
                  <a:pt x="226024" y="185979"/>
                  <a:pt x="223003" y="182959"/>
                  <a:pt x="223003" y="179229"/>
                </a:cubicBezTo>
                <a:close/>
                <a:moveTo>
                  <a:pt x="236495" y="172488"/>
                </a:moveTo>
                <a:lnTo>
                  <a:pt x="395339" y="172488"/>
                </a:lnTo>
                <a:cubicBezTo>
                  <a:pt x="391880" y="86451"/>
                  <a:pt x="322523" y="17086"/>
                  <a:pt x="236495" y="13618"/>
                </a:cubicBezTo>
                <a:close/>
                <a:moveTo>
                  <a:pt x="432000" y="209824"/>
                </a:moveTo>
                <a:cubicBezTo>
                  <a:pt x="432000" y="257698"/>
                  <a:pt x="413362" y="302704"/>
                  <a:pt x="379510" y="336547"/>
                </a:cubicBezTo>
                <a:cubicBezTo>
                  <a:pt x="378194" y="337863"/>
                  <a:pt x="376464" y="338521"/>
                  <a:pt x="374743" y="338521"/>
                </a:cubicBezTo>
                <a:cubicBezTo>
                  <a:pt x="373022" y="338521"/>
                  <a:pt x="371292" y="337863"/>
                  <a:pt x="369976" y="336547"/>
                </a:cubicBezTo>
                <a:lnTo>
                  <a:pt x="248012" y="214591"/>
                </a:lnTo>
                <a:cubicBezTo>
                  <a:pt x="246080" y="212659"/>
                  <a:pt x="245506" y="209765"/>
                  <a:pt x="246552" y="207242"/>
                </a:cubicBezTo>
                <a:cubicBezTo>
                  <a:pt x="247598" y="204719"/>
                  <a:pt x="250054" y="203074"/>
                  <a:pt x="252779" y="203074"/>
                </a:cubicBezTo>
                <a:lnTo>
                  <a:pt x="425250" y="203074"/>
                </a:lnTo>
                <a:cubicBezTo>
                  <a:pt x="428979" y="203074"/>
                  <a:pt x="432000" y="206094"/>
                  <a:pt x="432000" y="209824"/>
                </a:cubicBezTo>
                <a:close/>
                <a:moveTo>
                  <a:pt x="418373" y="216565"/>
                </a:moveTo>
                <a:lnTo>
                  <a:pt x="269072" y="216565"/>
                </a:lnTo>
                <a:lnTo>
                  <a:pt x="374642" y="322144"/>
                </a:lnTo>
                <a:cubicBezTo>
                  <a:pt x="401456" y="293110"/>
                  <a:pt x="416804" y="256061"/>
                  <a:pt x="418373" y="216565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" name="Graphic 20">
            <a:extLst>
              <a:ext uri="{FF2B5EF4-FFF2-40B4-BE49-F238E27FC236}">
                <a16:creationId xmlns:a16="http://schemas.microsoft.com/office/drawing/2014/main" id="{9D1CD92B-16DF-F657-DBC8-3CC7640B773C}"/>
              </a:ext>
            </a:extLst>
          </p:cNvPr>
          <p:cNvSpPr/>
          <p:nvPr/>
        </p:nvSpPr>
        <p:spPr>
          <a:xfrm>
            <a:off x="4263951" y="1734978"/>
            <a:ext cx="416819" cy="416812"/>
          </a:xfrm>
          <a:custGeom>
            <a:avLst/>
            <a:gdLst>
              <a:gd name="connsiteX0" fmla="*/ 416268 w 416819"/>
              <a:gd name="connsiteY0" fmla="*/ 304599 h 416812"/>
              <a:gd name="connsiteX1" fmla="*/ 385864 w 416819"/>
              <a:gd name="connsiteY1" fmla="*/ 171850 h 416812"/>
              <a:gd name="connsiteX2" fmla="*/ 359845 w 416819"/>
              <a:gd name="connsiteY2" fmla="*/ 155528 h 416812"/>
              <a:gd name="connsiteX3" fmla="*/ 335410 w 416819"/>
              <a:gd name="connsiteY3" fmla="*/ 161123 h 416812"/>
              <a:gd name="connsiteX4" fmla="*/ 319087 w 416819"/>
              <a:gd name="connsiteY4" fmla="*/ 187144 h 416812"/>
              <a:gd name="connsiteX5" fmla="*/ 320128 w 416819"/>
              <a:gd name="connsiteY5" fmla="*/ 191691 h 416812"/>
              <a:gd name="connsiteX6" fmla="*/ 308917 w 416819"/>
              <a:gd name="connsiteY6" fmla="*/ 196568 h 416812"/>
              <a:gd name="connsiteX7" fmla="*/ 284019 w 416819"/>
              <a:gd name="connsiteY7" fmla="*/ 195154 h 416812"/>
              <a:gd name="connsiteX8" fmla="*/ 264222 w 416819"/>
              <a:gd name="connsiteY8" fmla="*/ 183746 h 416812"/>
              <a:gd name="connsiteX9" fmla="*/ 201621 w 416819"/>
              <a:gd name="connsiteY9" fmla="*/ 167725 h 416812"/>
              <a:gd name="connsiteX10" fmla="*/ 182603 w 416819"/>
              <a:gd name="connsiteY10" fmla="*/ 181000 h 416812"/>
              <a:gd name="connsiteX11" fmla="*/ 98238 w 416819"/>
              <a:gd name="connsiteY11" fmla="*/ 181000 h 416812"/>
              <a:gd name="connsiteX12" fmla="*/ 81410 w 416819"/>
              <a:gd name="connsiteY12" fmla="*/ 161123 h 416812"/>
              <a:gd name="connsiteX13" fmla="*/ 56975 w 416819"/>
              <a:gd name="connsiteY13" fmla="*/ 155527 h 416812"/>
              <a:gd name="connsiteX14" fmla="*/ 30955 w 416819"/>
              <a:gd name="connsiteY14" fmla="*/ 171849 h 416812"/>
              <a:gd name="connsiteX15" fmla="*/ 550 w 416819"/>
              <a:gd name="connsiteY15" fmla="*/ 304599 h 416812"/>
              <a:gd name="connsiteX16" fmla="*/ 16873 w 416819"/>
              <a:gd name="connsiteY16" fmla="*/ 330619 h 416812"/>
              <a:gd name="connsiteX17" fmla="*/ 41308 w 416819"/>
              <a:gd name="connsiteY17" fmla="*/ 336216 h 416812"/>
              <a:gd name="connsiteX18" fmla="*/ 46159 w 416819"/>
              <a:gd name="connsiteY18" fmla="*/ 336767 h 416812"/>
              <a:gd name="connsiteX19" fmla="*/ 67327 w 416819"/>
              <a:gd name="connsiteY19" fmla="*/ 319893 h 416812"/>
              <a:gd name="connsiteX20" fmla="*/ 67404 w 416819"/>
              <a:gd name="connsiteY20" fmla="*/ 319558 h 416812"/>
              <a:gd name="connsiteX21" fmla="*/ 157916 w 416819"/>
              <a:gd name="connsiteY21" fmla="*/ 409057 h 416812"/>
              <a:gd name="connsiteX22" fmla="*/ 176698 w 416819"/>
              <a:gd name="connsiteY22" fmla="*/ 416813 h 416812"/>
              <a:gd name="connsiteX23" fmla="*/ 176703 w 416819"/>
              <a:gd name="connsiteY23" fmla="*/ 416813 h 416812"/>
              <a:gd name="connsiteX24" fmla="*/ 195487 w 416819"/>
              <a:gd name="connsiteY24" fmla="*/ 409055 h 416812"/>
              <a:gd name="connsiteX25" fmla="*/ 202744 w 416819"/>
              <a:gd name="connsiteY25" fmla="*/ 395452 h 416812"/>
              <a:gd name="connsiteX26" fmla="*/ 214564 w 416819"/>
              <a:gd name="connsiteY26" fmla="*/ 407273 h 416812"/>
              <a:gd name="connsiteX27" fmla="*/ 233347 w 416819"/>
              <a:gd name="connsiteY27" fmla="*/ 415029 h 416812"/>
              <a:gd name="connsiteX28" fmla="*/ 233351 w 416819"/>
              <a:gd name="connsiteY28" fmla="*/ 415029 h 416812"/>
              <a:gd name="connsiteX29" fmla="*/ 252136 w 416819"/>
              <a:gd name="connsiteY29" fmla="*/ 407271 h 416812"/>
              <a:gd name="connsiteX30" fmla="*/ 259392 w 416819"/>
              <a:gd name="connsiteY30" fmla="*/ 393671 h 416812"/>
              <a:gd name="connsiteX31" fmla="*/ 260239 w 416819"/>
              <a:gd name="connsiteY31" fmla="*/ 394518 h 416812"/>
              <a:gd name="connsiteX32" fmla="*/ 279022 w 416819"/>
              <a:gd name="connsiteY32" fmla="*/ 402274 h 416812"/>
              <a:gd name="connsiteX33" fmla="*/ 279026 w 416819"/>
              <a:gd name="connsiteY33" fmla="*/ 402274 h 416812"/>
              <a:gd name="connsiteX34" fmla="*/ 297810 w 416819"/>
              <a:gd name="connsiteY34" fmla="*/ 394516 h 416812"/>
              <a:gd name="connsiteX35" fmla="*/ 305565 w 416819"/>
              <a:gd name="connsiteY35" fmla="*/ 375734 h 416812"/>
              <a:gd name="connsiteX36" fmla="*/ 305080 w 416819"/>
              <a:gd name="connsiteY36" fmla="*/ 370620 h 416812"/>
              <a:gd name="connsiteX37" fmla="*/ 305811 w 416819"/>
              <a:gd name="connsiteY37" fmla="*/ 370629 h 416812"/>
              <a:gd name="connsiteX38" fmla="*/ 324595 w 416819"/>
              <a:gd name="connsiteY38" fmla="*/ 362872 h 416812"/>
              <a:gd name="connsiteX39" fmla="*/ 332350 w 416819"/>
              <a:gd name="connsiteY39" fmla="*/ 344090 h 416812"/>
              <a:gd name="connsiteX40" fmla="*/ 331014 w 416819"/>
              <a:gd name="connsiteY40" fmla="*/ 335726 h 416812"/>
              <a:gd name="connsiteX41" fmla="*/ 352156 w 416819"/>
              <a:gd name="connsiteY41" fmla="*/ 326395 h 416812"/>
              <a:gd name="connsiteX42" fmla="*/ 370658 w 416819"/>
              <a:gd name="connsiteY42" fmla="*/ 336768 h 416812"/>
              <a:gd name="connsiteX43" fmla="*/ 375510 w 416819"/>
              <a:gd name="connsiteY43" fmla="*/ 336217 h 416812"/>
              <a:gd name="connsiteX44" fmla="*/ 399944 w 416819"/>
              <a:gd name="connsiteY44" fmla="*/ 330620 h 416812"/>
              <a:gd name="connsiteX45" fmla="*/ 413478 w 416819"/>
              <a:gd name="connsiteY45" fmla="*/ 320980 h 416812"/>
              <a:gd name="connsiteX46" fmla="*/ 416268 w 416819"/>
              <a:gd name="connsiteY46" fmla="*/ 304599 h 416812"/>
              <a:gd name="connsiteX47" fmla="*/ 43945 w 416819"/>
              <a:gd name="connsiteY47" fmla="*/ 324702 h 416812"/>
              <a:gd name="connsiteX48" fmla="*/ 19510 w 416819"/>
              <a:gd name="connsiteY48" fmla="*/ 319105 h 416812"/>
              <a:gd name="connsiteX49" fmla="*/ 12065 w 416819"/>
              <a:gd name="connsiteY49" fmla="*/ 307236 h 416812"/>
              <a:gd name="connsiteX50" fmla="*/ 42469 w 416819"/>
              <a:gd name="connsiteY50" fmla="*/ 174488 h 416812"/>
              <a:gd name="connsiteX51" fmla="*/ 52126 w 416819"/>
              <a:gd name="connsiteY51" fmla="*/ 166791 h 416812"/>
              <a:gd name="connsiteX52" fmla="*/ 54339 w 416819"/>
              <a:gd name="connsiteY52" fmla="*/ 167041 h 416812"/>
              <a:gd name="connsiteX53" fmla="*/ 78773 w 416819"/>
              <a:gd name="connsiteY53" fmla="*/ 172637 h 416812"/>
              <a:gd name="connsiteX54" fmla="*/ 86218 w 416819"/>
              <a:gd name="connsiteY54" fmla="*/ 184506 h 416812"/>
              <a:gd name="connsiteX55" fmla="*/ 55814 w 416819"/>
              <a:gd name="connsiteY55" fmla="*/ 317257 h 416812"/>
              <a:gd name="connsiteX56" fmla="*/ 43945 w 416819"/>
              <a:gd name="connsiteY56" fmla="*/ 324702 h 416812"/>
              <a:gd name="connsiteX57" fmla="*/ 316244 w 416819"/>
              <a:gd name="connsiteY57" fmla="*/ 354519 h 416812"/>
              <a:gd name="connsiteX58" fmla="*/ 305810 w 416819"/>
              <a:gd name="connsiteY58" fmla="*/ 358817 h 416812"/>
              <a:gd name="connsiteX59" fmla="*/ 295378 w 416819"/>
              <a:gd name="connsiteY59" fmla="*/ 354521 h 416812"/>
              <a:gd name="connsiteX60" fmla="*/ 236913 w 416819"/>
              <a:gd name="connsiteY60" fmla="*/ 296052 h 416812"/>
              <a:gd name="connsiteX61" fmla="*/ 228560 w 416819"/>
              <a:gd name="connsiteY61" fmla="*/ 296052 h 416812"/>
              <a:gd name="connsiteX62" fmla="*/ 228560 w 416819"/>
              <a:gd name="connsiteY62" fmla="*/ 304405 h 416812"/>
              <a:gd name="connsiteX63" fmla="*/ 289458 w 416819"/>
              <a:gd name="connsiteY63" fmla="*/ 365301 h 416812"/>
              <a:gd name="connsiteX64" fmla="*/ 293753 w 416819"/>
              <a:gd name="connsiteY64" fmla="*/ 375731 h 416812"/>
              <a:gd name="connsiteX65" fmla="*/ 289457 w 416819"/>
              <a:gd name="connsiteY65" fmla="*/ 386162 h 416812"/>
              <a:gd name="connsiteX66" fmla="*/ 279023 w 416819"/>
              <a:gd name="connsiteY66" fmla="*/ 390461 h 416812"/>
              <a:gd name="connsiteX67" fmla="*/ 279021 w 416819"/>
              <a:gd name="connsiteY67" fmla="*/ 390461 h 416812"/>
              <a:gd name="connsiteX68" fmla="*/ 268592 w 416819"/>
              <a:gd name="connsiteY68" fmla="*/ 386165 h 416812"/>
              <a:gd name="connsiteX69" fmla="*/ 205699 w 416819"/>
              <a:gd name="connsiteY69" fmla="*/ 323268 h 416812"/>
              <a:gd name="connsiteX70" fmla="*/ 197347 w 416819"/>
              <a:gd name="connsiteY70" fmla="*/ 323268 h 416812"/>
              <a:gd name="connsiteX71" fmla="*/ 197347 w 416819"/>
              <a:gd name="connsiteY71" fmla="*/ 331621 h 416812"/>
              <a:gd name="connsiteX72" fmla="*/ 244016 w 416819"/>
              <a:gd name="connsiteY72" fmla="*/ 378294 h 416812"/>
              <a:gd name="connsiteX73" fmla="*/ 248078 w 416819"/>
              <a:gd name="connsiteY73" fmla="*/ 388487 h 416812"/>
              <a:gd name="connsiteX74" fmla="*/ 243783 w 416819"/>
              <a:gd name="connsiteY74" fmla="*/ 398918 h 416812"/>
              <a:gd name="connsiteX75" fmla="*/ 233349 w 416819"/>
              <a:gd name="connsiteY75" fmla="*/ 403216 h 416812"/>
              <a:gd name="connsiteX76" fmla="*/ 233346 w 416819"/>
              <a:gd name="connsiteY76" fmla="*/ 403216 h 416812"/>
              <a:gd name="connsiteX77" fmla="*/ 222917 w 416819"/>
              <a:gd name="connsiteY77" fmla="*/ 398921 h 416812"/>
              <a:gd name="connsiteX78" fmla="*/ 171846 w 416819"/>
              <a:gd name="connsiteY78" fmla="*/ 347848 h 416812"/>
              <a:gd name="connsiteX79" fmla="*/ 163494 w 416819"/>
              <a:gd name="connsiteY79" fmla="*/ 347848 h 416812"/>
              <a:gd name="connsiteX80" fmla="*/ 163494 w 416819"/>
              <a:gd name="connsiteY80" fmla="*/ 356200 h 416812"/>
              <a:gd name="connsiteX81" fmla="*/ 187320 w 416819"/>
              <a:gd name="connsiteY81" fmla="*/ 380027 h 416812"/>
              <a:gd name="connsiteX82" fmla="*/ 191430 w 416819"/>
              <a:gd name="connsiteY82" fmla="*/ 390271 h 416812"/>
              <a:gd name="connsiteX83" fmla="*/ 187135 w 416819"/>
              <a:gd name="connsiteY83" fmla="*/ 400702 h 416812"/>
              <a:gd name="connsiteX84" fmla="*/ 176701 w 416819"/>
              <a:gd name="connsiteY84" fmla="*/ 404999 h 416812"/>
              <a:gd name="connsiteX85" fmla="*/ 176699 w 416819"/>
              <a:gd name="connsiteY85" fmla="*/ 404999 h 416812"/>
              <a:gd name="connsiteX86" fmla="*/ 166246 w 416819"/>
              <a:gd name="connsiteY86" fmla="*/ 400680 h 416812"/>
              <a:gd name="connsiteX87" fmla="*/ 70507 w 416819"/>
              <a:gd name="connsiteY87" fmla="*/ 306013 h 416812"/>
              <a:gd name="connsiteX88" fmla="*/ 96433 w 416819"/>
              <a:gd name="connsiteY88" fmla="*/ 192815 h 416812"/>
              <a:gd name="connsiteX89" fmla="*/ 171379 w 416819"/>
              <a:gd name="connsiteY89" fmla="*/ 192815 h 416812"/>
              <a:gd name="connsiteX90" fmla="*/ 158561 w 416819"/>
              <a:gd name="connsiteY90" fmla="*/ 207755 h 416812"/>
              <a:gd name="connsiteX91" fmla="*/ 120751 w 416819"/>
              <a:gd name="connsiteY91" fmla="*/ 247875 h 416812"/>
              <a:gd name="connsiteX92" fmla="*/ 120007 w 416819"/>
              <a:gd name="connsiteY92" fmla="*/ 256180 h 416812"/>
              <a:gd name="connsiteX93" fmla="*/ 162883 w 416819"/>
              <a:gd name="connsiteY93" fmla="*/ 274436 h 416812"/>
              <a:gd name="connsiteX94" fmla="*/ 203984 w 416819"/>
              <a:gd name="connsiteY94" fmla="*/ 254496 h 416812"/>
              <a:gd name="connsiteX95" fmla="*/ 240363 w 416819"/>
              <a:gd name="connsiteY95" fmla="*/ 257775 h 416812"/>
              <a:gd name="connsiteX96" fmla="*/ 316244 w 416819"/>
              <a:gd name="connsiteY96" fmla="*/ 333655 h 416812"/>
              <a:gd name="connsiteX97" fmla="*/ 316244 w 416819"/>
              <a:gd name="connsiteY97" fmla="*/ 354519 h 416812"/>
              <a:gd name="connsiteX98" fmla="*/ 324597 w 416819"/>
              <a:gd name="connsiteY98" fmla="*/ 325303 h 416812"/>
              <a:gd name="connsiteX99" fmla="*/ 248716 w 416819"/>
              <a:gd name="connsiteY99" fmla="*/ 249423 h 416812"/>
              <a:gd name="connsiteX100" fmla="*/ 197260 w 416819"/>
              <a:gd name="connsiteY100" fmla="*/ 244785 h 416812"/>
              <a:gd name="connsiteX101" fmla="*/ 132973 w 416819"/>
              <a:gd name="connsiteY101" fmla="*/ 252885 h 416812"/>
              <a:gd name="connsiteX102" fmla="*/ 167586 w 416819"/>
              <a:gd name="connsiteY102" fmla="*/ 215376 h 416812"/>
              <a:gd name="connsiteX103" fmla="*/ 205757 w 416819"/>
              <a:gd name="connsiteY103" fmla="*/ 178791 h 416812"/>
              <a:gd name="connsiteX104" fmla="*/ 258244 w 416819"/>
              <a:gd name="connsiteY104" fmla="*/ 193938 h 416812"/>
              <a:gd name="connsiteX105" fmla="*/ 278258 w 416819"/>
              <a:gd name="connsiteY105" fmla="*/ 205469 h 416812"/>
              <a:gd name="connsiteX106" fmla="*/ 313630 w 416819"/>
              <a:gd name="connsiteY106" fmla="*/ 207402 h 416812"/>
              <a:gd name="connsiteX107" fmla="*/ 322811 w 416819"/>
              <a:gd name="connsiteY107" fmla="*/ 203407 h 416812"/>
              <a:gd name="connsiteX108" fmla="*/ 348402 w 416819"/>
              <a:gd name="connsiteY108" fmla="*/ 315141 h 416812"/>
              <a:gd name="connsiteX109" fmla="*/ 324828 w 416819"/>
              <a:gd name="connsiteY109" fmla="*/ 325547 h 416812"/>
              <a:gd name="connsiteX110" fmla="*/ 324597 w 416819"/>
              <a:gd name="connsiteY110" fmla="*/ 325303 h 416812"/>
              <a:gd name="connsiteX111" fmla="*/ 403472 w 416819"/>
              <a:gd name="connsiteY111" fmla="*/ 314702 h 416812"/>
              <a:gd name="connsiteX112" fmla="*/ 397308 w 416819"/>
              <a:gd name="connsiteY112" fmla="*/ 319105 h 416812"/>
              <a:gd name="connsiteX113" fmla="*/ 372874 w 416819"/>
              <a:gd name="connsiteY113" fmla="*/ 324701 h 416812"/>
              <a:gd name="connsiteX114" fmla="*/ 365407 w 416819"/>
              <a:gd name="connsiteY114" fmla="*/ 323420 h 416812"/>
              <a:gd name="connsiteX115" fmla="*/ 361004 w 416819"/>
              <a:gd name="connsiteY115" fmla="*/ 317255 h 416812"/>
              <a:gd name="connsiteX116" fmla="*/ 330601 w 416819"/>
              <a:gd name="connsiteY116" fmla="*/ 184508 h 416812"/>
              <a:gd name="connsiteX117" fmla="*/ 338046 w 416819"/>
              <a:gd name="connsiteY117" fmla="*/ 172639 h 416812"/>
              <a:gd name="connsiteX118" fmla="*/ 362481 w 416819"/>
              <a:gd name="connsiteY118" fmla="*/ 167043 h 416812"/>
              <a:gd name="connsiteX119" fmla="*/ 374349 w 416819"/>
              <a:gd name="connsiteY119" fmla="*/ 174488 h 416812"/>
              <a:gd name="connsiteX120" fmla="*/ 404753 w 416819"/>
              <a:gd name="connsiteY120" fmla="*/ 307237 h 416812"/>
              <a:gd name="connsiteX121" fmla="*/ 403472 w 416819"/>
              <a:gd name="connsiteY121" fmla="*/ 314702 h 416812"/>
              <a:gd name="connsiteX122" fmla="*/ 210709 w 416819"/>
              <a:gd name="connsiteY122" fmla="*/ 146939 h 416812"/>
              <a:gd name="connsiteX123" fmla="*/ 284179 w 416819"/>
              <a:gd name="connsiteY123" fmla="*/ 73470 h 416812"/>
              <a:gd name="connsiteX124" fmla="*/ 210709 w 416819"/>
              <a:gd name="connsiteY124" fmla="*/ 0 h 416812"/>
              <a:gd name="connsiteX125" fmla="*/ 137240 w 416819"/>
              <a:gd name="connsiteY125" fmla="*/ 73470 h 416812"/>
              <a:gd name="connsiteX126" fmla="*/ 210709 w 416819"/>
              <a:gd name="connsiteY126" fmla="*/ 146939 h 416812"/>
              <a:gd name="connsiteX127" fmla="*/ 210709 w 416819"/>
              <a:gd name="connsiteY127" fmla="*/ 11813 h 416812"/>
              <a:gd name="connsiteX128" fmla="*/ 272366 w 416819"/>
              <a:gd name="connsiteY128" fmla="*/ 73470 h 416812"/>
              <a:gd name="connsiteX129" fmla="*/ 210709 w 416819"/>
              <a:gd name="connsiteY129" fmla="*/ 135127 h 416812"/>
              <a:gd name="connsiteX130" fmla="*/ 149052 w 416819"/>
              <a:gd name="connsiteY130" fmla="*/ 73470 h 416812"/>
              <a:gd name="connsiteX131" fmla="*/ 210709 w 416819"/>
              <a:gd name="connsiteY131" fmla="*/ 11813 h 416812"/>
              <a:gd name="connsiteX132" fmla="*/ 186639 w 416819"/>
              <a:gd name="connsiteY132" fmla="*/ 57548 h 416812"/>
              <a:gd name="connsiteX133" fmla="*/ 204700 w 416819"/>
              <a:gd name="connsiteY133" fmla="*/ 36119 h 416812"/>
              <a:gd name="connsiteX134" fmla="*/ 204589 w 416819"/>
              <a:gd name="connsiteY134" fmla="*/ 31469 h 416812"/>
              <a:gd name="connsiteX135" fmla="*/ 210352 w 416819"/>
              <a:gd name="connsiteY135" fmla="*/ 25424 h 416812"/>
              <a:gd name="connsiteX136" fmla="*/ 216398 w 416819"/>
              <a:gd name="connsiteY136" fmla="*/ 31188 h 416812"/>
              <a:gd name="connsiteX137" fmla="*/ 216519 w 416819"/>
              <a:gd name="connsiteY137" fmla="*/ 36265 h 416812"/>
              <a:gd name="connsiteX138" fmla="*/ 231760 w 416819"/>
              <a:gd name="connsiteY138" fmla="*/ 45579 h 416812"/>
              <a:gd name="connsiteX139" fmla="*/ 230067 w 416819"/>
              <a:gd name="connsiteY139" fmla="*/ 53759 h 416812"/>
              <a:gd name="connsiteX140" fmla="*/ 221888 w 416819"/>
              <a:gd name="connsiteY140" fmla="*/ 52066 h 416812"/>
              <a:gd name="connsiteX141" fmla="*/ 210709 w 416819"/>
              <a:gd name="connsiteY141" fmla="*/ 47233 h 416812"/>
              <a:gd name="connsiteX142" fmla="*/ 198451 w 416819"/>
              <a:gd name="connsiteY142" fmla="*/ 57548 h 416812"/>
              <a:gd name="connsiteX143" fmla="*/ 210709 w 416819"/>
              <a:gd name="connsiteY143" fmla="*/ 67862 h 416812"/>
              <a:gd name="connsiteX144" fmla="*/ 234780 w 416819"/>
              <a:gd name="connsiteY144" fmla="*/ 89988 h 416812"/>
              <a:gd name="connsiteX145" fmla="*/ 216731 w 416819"/>
              <a:gd name="connsiteY145" fmla="*/ 111415 h 416812"/>
              <a:gd name="connsiteX146" fmla="*/ 216829 w 416819"/>
              <a:gd name="connsiteY146" fmla="*/ 115470 h 416812"/>
              <a:gd name="connsiteX147" fmla="*/ 211067 w 416819"/>
              <a:gd name="connsiteY147" fmla="*/ 121517 h 416812"/>
              <a:gd name="connsiteX148" fmla="*/ 210922 w 416819"/>
              <a:gd name="connsiteY148" fmla="*/ 121519 h 416812"/>
              <a:gd name="connsiteX149" fmla="*/ 205020 w 416819"/>
              <a:gd name="connsiteY149" fmla="*/ 115755 h 416812"/>
              <a:gd name="connsiteX150" fmla="*/ 204918 w 416819"/>
              <a:gd name="connsiteY150" fmla="*/ 111525 h 416812"/>
              <a:gd name="connsiteX151" fmla="*/ 191458 w 416819"/>
              <a:gd name="connsiteY151" fmla="*/ 103534 h 416812"/>
              <a:gd name="connsiteX152" fmla="*/ 191215 w 416819"/>
              <a:gd name="connsiteY152" fmla="*/ 95184 h 416812"/>
              <a:gd name="connsiteX153" fmla="*/ 199565 w 416819"/>
              <a:gd name="connsiteY153" fmla="*/ 94941 h 416812"/>
              <a:gd name="connsiteX154" fmla="*/ 210709 w 416819"/>
              <a:gd name="connsiteY154" fmla="*/ 100302 h 416812"/>
              <a:gd name="connsiteX155" fmla="*/ 222967 w 416819"/>
              <a:gd name="connsiteY155" fmla="*/ 89988 h 416812"/>
              <a:gd name="connsiteX156" fmla="*/ 210709 w 416819"/>
              <a:gd name="connsiteY156" fmla="*/ 79674 h 416812"/>
              <a:gd name="connsiteX157" fmla="*/ 186639 w 416819"/>
              <a:gd name="connsiteY157" fmla="*/ 57548 h 4168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416819" h="416812">
                <a:moveTo>
                  <a:pt x="416268" y="304599"/>
                </a:moveTo>
                <a:lnTo>
                  <a:pt x="385864" y="171850"/>
                </a:lnTo>
                <a:cubicBezTo>
                  <a:pt x="383190" y="160177"/>
                  <a:pt x="371517" y="152854"/>
                  <a:pt x="359845" y="155528"/>
                </a:cubicBezTo>
                <a:lnTo>
                  <a:pt x="335410" y="161123"/>
                </a:lnTo>
                <a:cubicBezTo>
                  <a:pt x="323736" y="163796"/>
                  <a:pt x="316413" y="175470"/>
                  <a:pt x="319087" y="187144"/>
                </a:cubicBezTo>
                <a:lnTo>
                  <a:pt x="320128" y="191691"/>
                </a:lnTo>
                <a:lnTo>
                  <a:pt x="308917" y="196568"/>
                </a:lnTo>
                <a:cubicBezTo>
                  <a:pt x="300691" y="200147"/>
                  <a:pt x="292081" y="199657"/>
                  <a:pt x="284019" y="195154"/>
                </a:cubicBezTo>
                <a:cubicBezTo>
                  <a:pt x="276601" y="191010"/>
                  <a:pt x="270024" y="187151"/>
                  <a:pt x="264222" y="183746"/>
                </a:cubicBezTo>
                <a:cubicBezTo>
                  <a:pt x="237755" y="168219"/>
                  <a:pt x="223176" y="159665"/>
                  <a:pt x="201621" y="167725"/>
                </a:cubicBezTo>
                <a:cubicBezTo>
                  <a:pt x="195381" y="170058"/>
                  <a:pt x="189106" y="174767"/>
                  <a:pt x="182603" y="181000"/>
                </a:cubicBezTo>
                <a:lnTo>
                  <a:pt x="98238" y="181000"/>
                </a:lnTo>
                <a:cubicBezTo>
                  <a:pt x="97675" y="171623"/>
                  <a:pt x="91020" y="163323"/>
                  <a:pt x="81410" y="161123"/>
                </a:cubicBezTo>
                <a:lnTo>
                  <a:pt x="56975" y="155527"/>
                </a:lnTo>
                <a:cubicBezTo>
                  <a:pt x="45302" y="152852"/>
                  <a:pt x="33629" y="160175"/>
                  <a:pt x="30955" y="171849"/>
                </a:cubicBezTo>
                <a:lnTo>
                  <a:pt x="550" y="304599"/>
                </a:lnTo>
                <a:cubicBezTo>
                  <a:pt x="-2123" y="316273"/>
                  <a:pt x="5200" y="327946"/>
                  <a:pt x="16873" y="330619"/>
                </a:cubicBezTo>
                <a:lnTo>
                  <a:pt x="41308" y="336216"/>
                </a:lnTo>
                <a:cubicBezTo>
                  <a:pt x="42933" y="336588"/>
                  <a:pt x="44558" y="336767"/>
                  <a:pt x="46159" y="336767"/>
                </a:cubicBezTo>
                <a:cubicBezTo>
                  <a:pt x="56057" y="336767"/>
                  <a:pt x="65026" y="329942"/>
                  <a:pt x="67327" y="319893"/>
                </a:cubicBezTo>
                <a:lnTo>
                  <a:pt x="67404" y="319558"/>
                </a:lnTo>
                <a:lnTo>
                  <a:pt x="157916" y="409057"/>
                </a:lnTo>
                <a:cubicBezTo>
                  <a:pt x="162916" y="414059"/>
                  <a:pt x="169586" y="416813"/>
                  <a:pt x="176698" y="416813"/>
                </a:cubicBezTo>
                <a:lnTo>
                  <a:pt x="176703" y="416813"/>
                </a:lnTo>
                <a:cubicBezTo>
                  <a:pt x="183815" y="416812"/>
                  <a:pt x="190485" y="414056"/>
                  <a:pt x="195487" y="409055"/>
                </a:cubicBezTo>
                <a:cubicBezTo>
                  <a:pt x="199250" y="405292"/>
                  <a:pt x="201741" y="400583"/>
                  <a:pt x="202744" y="395452"/>
                </a:cubicBezTo>
                <a:lnTo>
                  <a:pt x="214564" y="407273"/>
                </a:lnTo>
                <a:cubicBezTo>
                  <a:pt x="219564" y="412275"/>
                  <a:pt x="226234" y="415029"/>
                  <a:pt x="233347" y="415029"/>
                </a:cubicBezTo>
                <a:lnTo>
                  <a:pt x="233351" y="415029"/>
                </a:lnTo>
                <a:cubicBezTo>
                  <a:pt x="240463" y="415028"/>
                  <a:pt x="247134" y="412272"/>
                  <a:pt x="252136" y="407271"/>
                </a:cubicBezTo>
                <a:cubicBezTo>
                  <a:pt x="255898" y="403509"/>
                  <a:pt x="258389" y="398801"/>
                  <a:pt x="259392" y="393671"/>
                </a:cubicBezTo>
                <a:lnTo>
                  <a:pt x="260239" y="394518"/>
                </a:lnTo>
                <a:cubicBezTo>
                  <a:pt x="265239" y="399520"/>
                  <a:pt x="271909" y="402274"/>
                  <a:pt x="279022" y="402274"/>
                </a:cubicBezTo>
                <a:lnTo>
                  <a:pt x="279026" y="402274"/>
                </a:lnTo>
                <a:cubicBezTo>
                  <a:pt x="286138" y="402273"/>
                  <a:pt x="292809" y="399517"/>
                  <a:pt x="297810" y="394516"/>
                </a:cubicBezTo>
                <a:cubicBezTo>
                  <a:pt x="302810" y="389516"/>
                  <a:pt x="305565" y="382846"/>
                  <a:pt x="305565" y="375734"/>
                </a:cubicBezTo>
                <a:cubicBezTo>
                  <a:pt x="305565" y="373996"/>
                  <a:pt x="305402" y="372286"/>
                  <a:pt x="305080" y="370620"/>
                </a:cubicBezTo>
                <a:cubicBezTo>
                  <a:pt x="305323" y="370626"/>
                  <a:pt x="305576" y="370622"/>
                  <a:pt x="305811" y="370629"/>
                </a:cubicBezTo>
                <a:cubicBezTo>
                  <a:pt x="312923" y="370628"/>
                  <a:pt x="319594" y="367873"/>
                  <a:pt x="324595" y="362872"/>
                </a:cubicBezTo>
                <a:cubicBezTo>
                  <a:pt x="329595" y="357872"/>
                  <a:pt x="332349" y="351201"/>
                  <a:pt x="332350" y="344090"/>
                </a:cubicBezTo>
                <a:cubicBezTo>
                  <a:pt x="332350" y="341201"/>
                  <a:pt x="331889" y="338388"/>
                  <a:pt x="331014" y="335726"/>
                </a:cubicBezTo>
                <a:lnTo>
                  <a:pt x="352156" y="326395"/>
                </a:lnTo>
                <a:cubicBezTo>
                  <a:pt x="356072" y="332768"/>
                  <a:pt x="363088" y="336768"/>
                  <a:pt x="370658" y="336768"/>
                </a:cubicBezTo>
                <a:cubicBezTo>
                  <a:pt x="372259" y="336768"/>
                  <a:pt x="373885" y="336589"/>
                  <a:pt x="375510" y="336217"/>
                </a:cubicBezTo>
                <a:lnTo>
                  <a:pt x="399944" y="330620"/>
                </a:lnTo>
                <a:cubicBezTo>
                  <a:pt x="405582" y="329329"/>
                  <a:pt x="410389" y="325906"/>
                  <a:pt x="413478" y="320980"/>
                </a:cubicBezTo>
                <a:cubicBezTo>
                  <a:pt x="416569" y="316054"/>
                  <a:pt x="417559" y="310237"/>
                  <a:pt x="416268" y="304599"/>
                </a:cubicBezTo>
                <a:close/>
                <a:moveTo>
                  <a:pt x="43945" y="324702"/>
                </a:moveTo>
                <a:lnTo>
                  <a:pt x="19510" y="319105"/>
                </a:lnTo>
                <a:cubicBezTo>
                  <a:pt x="14185" y="317886"/>
                  <a:pt x="10845" y="312561"/>
                  <a:pt x="12065" y="307236"/>
                </a:cubicBezTo>
                <a:lnTo>
                  <a:pt x="42469" y="174488"/>
                </a:lnTo>
                <a:cubicBezTo>
                  <a:pt x="43519" y="169903"/>
                  <a:pt x="47610" y="166791"/>
                  <a:pt x="52126" y="166791"/>
                </a:cubicBezTo>
                <a:cubicBezTo>
                  <a:pt x="52855" y="166791"/>
                  <a:pt x="53597" y="166872"/>
                  <a:pt x="54339" y="167041"/>
                </a:cubicBezTo>
                <a:lnTo>
                  <a:pt x="78773" y="172637"/>
                </a:lnTo>
                <a:cubicBezTo>
                  <a:pt x="84098" y="173856"/>
                  <a:pt x="87438" y="179181"/>
                  <a:pt x="86218" y="184506"/>
                </a:cubicBezTo>
                <a:lnTo>
                  <a:pt x="55814" y="317257"/>
                </a:lnTo>
                <a:cubicBezTo>
                  <a:pt x="54594" y="322582"/>
                  <a:pt x="49268" y="325923"/>
                  <a:pt x="43945" y="324702"/>
                </a:cubicBezTo>
                <a:close/>
                <a:moveTo>
                  <a:pt x="316244" y="354519"/>
                </a:moveTo>
                <a:cubicBezTo>
                  <a:pt x="313473" y="357290"/>
                  <a:pt x="309768" y="358816"/>
                  <a:pt x="305810" y="358817"/>
                </a:cubicBezTo>
                <a:cubicBezTo>
                  <a:pt x="301853" y="358817"/>
                  <a:pt x="298148" y="357292"/>
                  <a:pt x="295378" y="354521"/>
                </a:cubicBezTo>
                <a:lnTo>
                  <a:pt x="236913" y="296052"/>
                </a:lnTo>
                <a:cubicBezTo>
                  <a:pt x="234608" y="293747"/>
                  <a:pt x="230867" y="293747"/>
                  <a:pt x="228560" y="296052"/>
                </a:cubicBezTo>
                <a:cubicBezTo>
                  <a:pt x="226254" y="298358"/>
                  <a:pt x="226254" y="302099"/>
                  <a:pt x="228560" y="304405"/>
                </a:cubicBezTo>
                <a:cubicBezTo>
                  <a:pt x="228560" y="304405"/>
                  <a:pt x="289197" y="365039"/>
                  <a:pt x="289458" y="365301"/>
                </a:cubicBezTo>
                <a:cubicBezTo>
                  <a:pt x="292228" y="368070"/>
                  <a:pt x="293754" y="371774"/>
                  <a:pt x="293753" y="375731"/>
                </a:cubicBezTo>
                <a:cubicBezTo>
                  <a:pt x="293752" y="379688"/>
                  <a:pt x="292227" y="383393"/>
                  <a:pt x="289457" y="386162"/>
                </a:cubicBezTo>
                <a:cubicBezTo>
                  <a:pt x="286686" y="388933"/>
                  <a:pt x="282981" y="390460"/>
                  <a:pt x="279023" y="390461"/>
                </a:cubicBezTo>
                <a:cubicBezTo>
                  <a:pt x="279023" y="390461"/>
                  <a:pt x="279022" y="390461"/>
                  <a:pt x="279021" y="390461"/>
                </a:cubicBezTo>
                <a:cubicBezTo>
                  <a:pt x="275065" y="390461"/>
                  <a:pt x="271361" y="388935"/>
                  <a:pt x="268592" y="386165"/>
                </a:cubicBezTo>
                <a:lnTo>
                  <a:pt x="205699" y="323268"/>
                </a:lnTo>
                <a:cubicBezTo>
                  <a:pt x="203393" y="320963"/>
                  <a:pt x="199653" y="320963"/>
                  <a:pt x="197347" y="323268"/>
                </a:cubicBezTo>
                <a:cubicBezTo>
                  <a:pt x="195040" y="325574"/>
                  <a:pt x="195040" y="329315"/>
                  <a:pt x="197347" y="331621"/>
                </a:cubicBezTo>
                <a:lnTo>
                  <a:pt x="244016" y="378294"/>
                </a:lnTo>
                <a:cubicBezTo>
                  <a:pt x="246639" y="381036"/>
                  <a:pt x="248078" y="384641"/>
                  <a:pt x="248078" y="388487"/>
                </a:cubicBezTo>
                <a:cubicBezTo>
                  <a:pt x="248078" y="392444"/>
                  <a:pt x="246552" y="396148"/>
                  <a:pt x="243783" y="398918"/>
                </a:cubicBezTo>
                <a:cubicBezTo>
                  <a:pt x="241012" y="401689"/>
                  <a:pt x="237306" y="403215"/>
                  <a:pt x="233349" y="403216"/>
                </a:cubicBezTo>
                <a:cubicBezTo>
                  <a:pt x="233348" y="403216"/>
                  <a:pt x="233347" y="403216"/>
                  <a:pt x="233346" y="403216"/>
                </a:cubicBezTo>
                <a:cubicBezTo>
                  <a:pt x="229390" y="403216"/>
                  <a:pt x="225687" y="401691"/>
                  <a:pt x="222917" y="398921"/>
                </a:cubicBezTo>
                <a:lnTo>
                  <a:pt x="171846" y="347848"/>
                </a:lnTo>
                <a:cubicBezTo>
                  <a:pt x="169540" y="345541"/>
                  <a:pt x="165800" y="345542"/>
                  <a:pt x="163494" y="347848"/>
                </a:cubicBezTo>
                <a:cubicBezTo>
                  <a:pt x="161187" y="350154"/>
                  <a:pt x="161187" y="353894"/>
                  <a:pt x="163494" y="356200"/>
                </a:cubicBezTo>
                <a:lnTo>
                  <a:pt x="187320" y="380027"/>
                </a:lnTo>
                <a:cubicBezTo>
                  <a:pt x="189973" y="382775"/>
                  <a:pt x="191430" y="386402"/>
                  <a:pt x="191430" y="390271"/>
                </a:cubicBezTo>
                <a:cubicBezTo>
                  <a:pt x="191430" y="394228"/>
                  <a:pt x="189904" y="397933"/>
                  <a:pt x="187135" y="400702"/>
                </a:cubicBezTo>
                <a:cubicBezTo>
                  <a:pt x="184364" y="403473"/>
                  <a:pt x="180659" y="404998"/>
                  <a:pt x="176701" y="404999"/>
                </a:cubicBezTo>
                <a:cubicBezTo>
                  <a:pt x="176700" y="404999"/>
                  <a:pt x="176700" y="404999"/>
                  <a:pt x="176699" y="404999"/>
                </a:cubicBezTo>
                <a:cubicBezTo>
                  <a:pt x="172743" y="404999"/>
                  <a:pt x="169039" y="403474"/>
                  <a:pt x="166246" y="400680"/>
                </a:cubicBezTo>
                <a:lnTo>
                  <a:pt x="70507" y="306013"/>
                </a:lnTo>
                <a:lnTo>
                  <a:pt x="96433" y="192815"/>
                </a:lnTo>
                <a:lnTo>
                  <a:pt x="171379" y="192815"/>
                </a:lnTo>
                <a:cubicBezTo>
                  <a:pt x="167246" y="197470"/>
                  <a:pt x="162988" y="202513"/>
                  <a:pt x="158561" y="207755"/>
                </a:cubicBezTo>
                <a:cubicBezTo>
                  <a:pt x="146593" y="221928"/>
                  <a:pt x="134217" y="236583"/>
                  <a:pt x="120751" y="247875"/>
                </a:cubicBezTo>
                <a:cubicBezTo>
                  <a:pt x="118258" y="249966"/>
                  <a:pt x="117925" y="253679"/>
                  <a:pt x="120007" y="256180"/>
                </a:cubicBezTo>
                <a:cubicBezTo>
                  <a:pt x="132281" y="270922"/>
                  <a:pt x="146705" y="277068"/>
                  <a:pt x="162883" y="274436"/>
                </a:cubicBezTo>
                <a:cubicBezTo>
                  <a:pt x="177014" y="272140"/>
                  <a:pt x="190988" y="263496"/>
                  <a:pt x="203984" y="254496"/>
                </a:cubicBezTo>
                <a:cubicBezTo>
                  <a:pt x="215498" y="246522"/>
                  <a:pt x="230459" y="247870"/>
                  <a:pt x="240363" y="257775"/>
                </a:cubicBezTo>
                <a:lnTo>
                  <a:pt x="316244" y="333655"/>
                </a:lnTo>
                <a:cubicBezTo>
                  <a:pt x="321996" y="339408"/>
                  <a:pt x="321996" y="348767"/>
                  <a:pt x="316244" y="354519"/>
                </a:cubicBezTo>
                <a:close/>
                <a:moveTo>
                  <a:pt x="324597" y="325303"/>
                </a:moveTo>
                <a:lnTo>
                  <a:pt x="248716" y="249423"/>
                </a:lnTo>
                <a:cubicBezTo>
                  <a:pt x="234930" y="235637"/>
                  <a:pt x="213289" y="233686"/>
                  <a:pt x="197260" y="244785"/>
                </a:cubicBezTo>
                <a:cubicBezTo>
                  <a:pt x="169873" y="263750"/>
                  <a:pt x="151012" y="270795"/>
                  <a:pt x="132973" y="252885"/>
                </a:cubicBezTo>
                <a:cubicBezTo>
                  <a:pt x="145469" y="241568"/>
                  <a:pt x="157147" y="227738"/>
                  <a:pt x="167586" y="215376"/>
                </a:cubicBezTo>
                <a:cubicBezTo>
                  <a:pt x="181747" y="198607"/>
                  <a:pt x="195123" y="182767"/>
                  <a:pt x="205757" y="178791"/>
                </a:cubicBezTo>
                <a:cubicBezTo>
                  <a:pt x="222046" y="172702"/>
                  <a:pt x="232642" y="178917"/>
                  <a:pt x="258244" y="193938"/>
                </a:cubicBezTo>
                <a:cubicBezTo>
                  <a:pt x="264097" y="197371"/>
                  <a:pt x="270731" y="201263"/>
                  <a:pt x="278258" y="205469"/>
                </a:cubicBezTo>
                <a:cubicBezTo>
                  <a:pt x="289500" y="211748"/>
                  <a:pt x="302061" y="212433"/>
                  <a:pt x="313630" y="207402"/>
                </a:cubicBezTo>
                <a:lnTo>
                  <a:pt x="322811" y="203407"/>
                </a:lnTo>
                <a:lnTo>
                  <a:pt x="348402" y="315141"/>
                </a:lnTo>
                <a:lnTo>
                  <a:pt x="324828" y="325547"/>
                </a:lnTo>
                <a:cubicBezTo>
                  <a:pt x="324750" y="325466"/>
                  <a:pt x="324676" y="325382"/>
                  <a:pt x="324597" y="325303"/>
                </a:cubicBezTo>
                <a:close/>
                <a:moveTo>
                  <a:pt x="403472" y="314702"/>
                </a:moveTo>
                <a:cubicBezTo>
                  <a:pt x="402060" y="316954"/>
                  <a:pt x="399870" y="318518"/>
                  <a:pt x="397308" y="319105"/>
                </a:cubicBezTo>
                <a:lnTo>
                  <a:pt x="372874" y="324701"/>
                </a:lnTo>
                <a:cubicBezTo>
                  <a:pt x="370312" y="325288"/>
                  <a:pt x="367660" y="324833"/>
                  <a:pt x="365407" y="323420"/>
                </a:cubicBezTo>
                <a:cubicBezTo>
                  <a:pt x="363155" y="322007"/>
                  <a:pt x="361591" y="319818"/>
                  <a:pt x="361004" y="317255"/>
                </a:cubicBezTo>
                <a:lnTo>
                  <a:pt x="330601" y="184508"/>
                </a:lnTo>
                <a:cubicBezTo>
                  <a:pt x="329382" y="179182"/>
                  <a:pt x="332721" y="173858"/>
                  <a:pt x="338046" y="172639"/>
                </a:cubicBezTo>
                <a:lnTo>
                  <a:pt x="362481" y="167043"/>
                </a:lnTo>
                <a:cubicBezTo>
                  <a:pt x="367806" y="165825"/>
                  <a:pt x="373130" y="169163"/>
                  <a:pt x="374349" y="174488"/>
                </a:cubicBezTo>
                <a:lnTo>
                  <a:pt x="404753" y="307237"/>
                </a:lnTo>
                <a:cubicBezTo>
                  <a:pt x="405340" y="309798"/>
                  <a:pt x="404886" y="312450"/>
                  <a:pt x="403472" y="314702"/>
                </a:cubicBezTo>
                <a:close/>
                <a:moveTo>
                  <a:pt x="210709" y="146939"/>
                </a:moveTo>
                <a:cubicBezTo>
                  <a:pt x="251220" y="146939"/>
                  <a:pt x="284179" y="113981"/>
                  <a:pt x="284179" y="73470"/>
                </a:cubicBezTo>
                <a:cubicBezTo>
                  <a:pt x="284179" y="32959"/>
                  <a:pt x="251220" y="0"/>
                  <a:pt x="210709" y="0"/>
                </a:cubicBezTo>
                <a:cubicBezTo>
                  <a:pt x="170198" y="0"/>
                  <a:pt x="137240" y="32959"/>
                  <a:pt x="137240" y="73470"/>
                </a:cubicBezTo>
                <a:cubicBezTo>
                  <a:pt x="137240" y="113981"/>
                  <a:pt x="170198" y="146939"/>
                  <a:pt x="210709" y="146939"/>
                </a:cubicBezTo>
                <a:close/>
                <a:moveTo>
                  <a:pt x="210709" y="11813"/>
                </a:moveTo>
                <a:cubicBezTo>
                  <a:pt x="244706" y="11813"/>
                  <a:pt x="272366" y="39471"/>
                  <a:pt x="272366" y="73470"/>
                </a:cubicBezTo>
                <a:cubicBezTo>
                  <a:pt x="272366" y="107467"/>
                  <a:pt x="244707" y="135127"/>
                  <a:pt x="210709" y="135127"/>
                </a:cubicBezTo>
                <a:cubicBezTo>
                  <a:pt x="176711" y="135127"/>
                  <a:pt x="149052" y="107468"/>
                  <a:pt x="149052" y="73470"/>
                </a:cubicBezTo>
                <a:cubicBezTo>
                  <a:pt x="149052" y="39471"/>
                  <a:pt x="176712" y="11813"/>
                  <a:pt x="210709" y="11813"/>
                </a:cubicBezTo>
                <a:close/>
                <a:moveTo>
                  <a:pt x="186639" y="57548"/>
                </a:moveTo>
                <a:cubicBezTo>
                  <a:pt x="186639" y="47253"/>
                  <a:pt x="194325" y="38579"/>
                  <a:pt x="204700" y="36119"/>
                </a:cubicBezTo>
                <a:lnTo>
                  <a:pt x="204589" y="31469"/>
                </a:lnTo>
                <a:cubicBezTo>
                  <a:pt x="204511" y="28208"/>
                  <a:pt x="207091" y="25502"/>
                  <a:pt x="210352" y="25424"/>
                </a:cubicBezTo>
                <a:cubicBezTo>
                  <a:pt x="213598" y="25332"/>
                  <a:pt x="216320" y="27926"/>
                  <a:pt x="216398" y="31188"/>
                </a:cubicBezTo>
                <a:lnTo>
                  <a:pt x="216519" y="36265"/>
                </a:lnTo>
                <a:cubicBezTo>
                  <a:pt x="222191" y="37726"/>
                  <a:pt x="228759" y="41013"/>
                  <a:pt x="231760" y="45579"/>
                </a:cubicBezTo>
                <a:cubicBezTo>
                  <a:pt x="233551" y="48305"/>
                  <a:pt x="232793" y="51967"/>
                  <a:pt x="230067" y="53759"/>
                </a:cubicBezTo>
                <a:cubicBezTo>
                  <a:pt x="227343" y="55549"/>
                  <a:pt x="223679" y="54793"/>
                  <a:pt x="221888" y="52066"/>
                </a:cubicBezTo>
                <a:cubicBezTo>
                  <a:pt x="220552" y="50034"/>
                  <a:pt x="214075" y="47233"/>
                  <a:pt x="210709" y="47233"/>
                </a:cubicBezTo>
                <a:cubicBezTo>
                  <a:pt x="203950" y="47233"/>
                  <a:pt x="198451" y="51860"/>
                  <a:pt x="198451" y="57548"/>
                </a:cubicBezTo>
                <a:cubicBezTo>
                  <a:pt x="198451" y="63235"/>
                  <a:pt x="203950" y="67862"/>
                  <a:pt x="210709" y="67862"/>
                </a:cubicBezTo>
                <a:cubicBezTo>
                  <a:pt x="223981" y="67862"/>
                  <a:pt x="234780" y="77788"/>
                  <a:pt x="234780" y="89988"/>
                </a:cubicBezTo>
                <a:cubicBezTo>
                  <a:pt x="234780" y="100279"/>
                  <a:pt x="227099" y="108951"/>
                  <a:pt x="216731" y="111415"/>
                </a:cubicBezTo>
                <a:lnTo>
                  <a:pt x="216829" y="115470"/>
                </a:lnTo>
                <a:cubicBezTo>
                  <a:pt x="216907" y="118731"/>
                  <a:pt x="214328" y="121438"/>
                  <a:pt x="211067" y="121517"/>
                </a:cubicBezTo>
                <a:cubicBezTo>
                  <a:pt x="211019" y="121518"/>
                  <a:pt x="210970" y="121519"/>
                  <a:pt x="210922" y="121519"/>
                </a:cubicBezTo>
                <a:cubicBezTo>
                  <a:pt x="207726" y="121519"/>
                  <a:pt x="205097" y="118968"/>
                  <a:pt x="205020" y="115755"/>
                </a:cubicBezTo>
                <a:lnTo>
                  <a:pt x="204918" y="111525"/>
                </a:lnTo>
                <a:cubicBezTo>
                  <a:pt x="199030" y="110241"/>
                  <a:pt x="195159" y="107025"/>
                  <a:pt x="191458" y="103534"/>
                </a:cubicBezTo>
                <a:cubicBezTo>
                  <a:pt x="189086" y="101296"/>
                  <a:pt x="188977" y="97558"/>
                  <a:pt x="191215" y="95184"/>
                </a:cubicBezTo>
                <a:cubicBezTo>
                  <a:pt x="193453" y="92812"/>
                  <a:pt x="197191" y="92703"/>
                  <a:pt x="199565" y="94941"/>
                </a:cubicBezTo>
                <a:cubicBezTo>
                  <a:pt x="203759" y="98898"/>
                  <a:pt x="206073" y="100302"/>
                  <a:pt x="210709" y="100302"/>
                </a:cubicBezTo>
                <a:cubicBezTo>
                  <a:pt x="217468" y="100302"/>
                  <a:pt x="222967" y="95675"/>
                  <a:pt x="222967" y="89988"/>
                </a:cubicBezTo>
                <a:cubicBezTo>
                  <a:pt x="222967" y="84301"/>
                  <a:pt x="217468" y="79674"/>
                  <a:pt x="210709" y="79674"/>
                </a:cubicBezTo>
                <a:cubicBezTo>
                  <a:pt x="197437" y="79674"/>
                  <a:pt x="186639" y="69749"/>
                  <a:pt x="186639" y="57548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51055049-971B-47D3-AD26-98180B19F101}"/>
              </a:ext>
            </a:extLst>
          </p:cNvPr>
          <p:cNvSpPr/>
          <p:nvPr/>
        </p:nvSpPr>
        <p:spPr>
          <a:xfrm>
            <a:off x="2503581" y="1740473"/>
            <a:ext cx="418968" cy="405819"/>
          </a:xfrm>
          <a:custGeom>
            <a:avLst/>
            <a:gdLst>
              <a:gd name="connsiteX0" fmla="*/ 70750 w 418968"/>
              <a:gd name="connsiteY0" fmla="*/ 227782 h 405818"/>
              <a:gd name="connsiteX1" fmla="*/ 70750 w 418968"/>
              <a:gd name="connsiteY1" fmla="*/ 333818 h 405818"/>
              <a:gd name="connsiteX2" fmla="*/ 174823 w 418968"/>
              <a:gd name="connsiteY2" fmla="*/ 386182 h 405818"/>
              <a:gd name="connsiteX3" fmla="*/ 205586 w 418968"/>
              <a:gd name="connsiteY3" fmla="*/ 392727 h 405818"/>
              <a:gd name="connsiteX4" fmla="*/ 248786 w 418968"/>
              <a:gd name="connsiteY4" fmla="*/ 378327 h 405818"/>
              <a:gd name="connsiteX5" fmla="*/ 320132 w 418968"/>
              <a:gd name="connsiteY5" fmla="*/ 325964 h 405818"/>
              <a:gd name="connsiteX6" fmla="*/ 394750 w 418968"/>
              <a:gd name="connsiteY6" fmla="*/ 278836 h 405818"/>
              <a:gd name="connsiteX7" fmla="*/ 395404 w 418968"/>
              <a:gd name="connsiteY7" fmla="*/ 278182 h 405818"/>
              <a:gd name="connsiteX8" fmla="*/ 405877 w 418968"/>
              <a:gd name="connsiteY8" fmla="*/ 261818 h 405818"/>
              <a:gd name="connsiteX9" fmla="*/ 404568 w 418968"/>
              <a:gd name="connsiteY9" fmla="*/ 255273 h 405818"/>
              <a:gd name="connsiteX10" fmla="*/ 395404 w 418968"/>
              <a:gd name="connsiteY10" fmla="*/ 245455 h 405818"/>
              <a:gd name="connsiteX11" fmla="*/ 382314 w 418968"/>
              <a:gd name="connsiteY11" fmla="*/ 245455 h 405818"/>
              <a:gd name="connsiteX12" fmla="*/ 299186 w 418968"/>
              <a:gd name="connsiteY12" fmla="*/ 293236 h 405818"/>
              <a:gd name="connsiteX13" fmla="*/ 299841 w 418968"/>
              <a:gd name="connsiteY13" fmla="*/ 299782 h 405818"/>
              <a:gd name="connsiteX14" fmla="*/ 293295 w 418968"/>
              <a:gd name="connsiteY14" fmla="*/ 306327 h 405818"/>
              <a:gd name="connsiteX15" fmla="*/ 178750 w 418968"/>
              <a:gd name="connsiteY15" fmla="*/ 306327 h 405818"/>
              <a:gd name="connsiteX16" fmla="*/ 172204 w 418968"/>
              <a:gd name="connsiteY16" fmla="*/ 299782 h 405818"/>
              <a:gd name="connsiteX17" fmla="*/ 178750 w 418968"/>
              <a:gd name="connsiteY17" fmla="*/ 293236 h 405818"/>
              <a:gd name="connsiteX18" fmla="*/ 285441 w 418968"/>
              <a:gd name="connsiteY18" fmla="*/ 293236 h 405818"/>
              <a:gd name="connsiteX19" fmla="*/ 281514 w 418968"/>
              <a:gd name="connsiteY19" fmla="*/ 280800 h 405818"/>
              <a:gd name="connsiteX20" fmla="*/ 266050 w 418968"/>
              <a:gd name="connsiteY20" fmla="*/ 263946 h 405818"/>
              <a:gd name="connsiteX21" fmla="*/ 246564 w 418968"/>
              <a:gd name="connsiteY21" fmla="*/ 258545 h 405818"/>
              <a:gd name="connsiteX22" fmla="*/ 242896 w 418968"/>
              <a:gd name="connsiteY22" fmla="*/ 258545 h 405818"/>
              <a:gd name="connsiteX23" fmla="*/ 241915 w 418968"/>
              <a:gd name="connsiteY23" fmla="*/ 257891 h 405818"/>
              <a:gd name="connsiteX24" fmla="*/ 175477 w 418968"/>
              <a:gd name="connsiteY24" fmla="*/ 257891 h 405818"/>
              <a:gd name="connsiteX25" fmla="*/ 170895 w 418968"/>
              <a:gd name="connsiteY25" fmla="*/ 255927 h 405818"/>
              <a:gd name="connsiteX26" fmla="*/ 161732 w 418968"/>
              <a:gd name="connsiteY26" fmla="*/ 246764 h 405818"/>
              <a:gd name="connsiteX27" fmla="*/ 142095 w 418968"/>
              <a:gd name="connsiteY27" fmla="*/ 233018 h 405818"/>
              <a:gd name="connsiteX28" fmla="*/ 115914 w 418968"/>
              <a:gd name="connsiteY28" fmla="*/ 227782 h 405818"/>
              <a:gd name="connsiteX29" fmla="*/ 13150 w 418968"/>
              <a:gd name="connsiteY29" fmla="*/ 217309 h 405818"/>
              <a:gd name="connsiteX30" fmla="*/ 13150 w 418968"/>
              <a:gd name="connsiteY30" fmla="*/ 345600 h 405818"/>
              <a:gd name="connsiteX31" fmla="*/ 57659 w 418968"/>
              <a:gd name="connsiteY31" fmla="*/ 345600 h 405818"/>
              <a:gd name="connsiteX32" fmla="*/ 57659 w 418968"/>
              <a:gd name="connsiteY32" fmla="*/ 337746 h 405818"/>
              <a:gd name="connsiteX33" fmla="*/ 57659 w 418968"/>
              <a:gd name="connsiteY33" fmla="*/ 221236 h 405818"/>
              <a:gd name="connsiteX34" fmla="*/ 57659 w 418968"/>
              <a:gd name="connsiteY34" fmla="*/ 217309 h 405818"/>
              <a:gd name="connsiteX35" fmla="*/ 309004 w 418968"/>
              <a:gd name="connsiteY35" fmla="*/ 171491 h 405818"/>
              <a:gd name="connsiteX36" fmla="*/ 315550 w 418968"/>
              <a:gd name="connsiteY36" fmla="*/ 178036 h 405818"/>
              <a:gd name="connsiteX37" fmla="*/ 315550 w 418968"/>
              <a:gd name="connsiteY37" fmla="*/ 185002 h 405818"/>
              <a:gd name="connsiteX38" fmla="*/ 322750 w 418968"/>
              <a:gd name="connsiteY38" fmla="*/ 186545 h 405818"/>
              <a:gd name="connsiteX39" fmla="*/ 329950 w 418968"/>
              <a:gd name="connsiteY39" fmla="*/ 203563 h 405818"/>
              <a:gd name="connsiteX40" fmla="*/ 322750 w 418968"/>
              <a:gd name="connsiteY40" fmla="*/ 209454 h 405818"/>
              <a:gd name="connsiteX41" fmla="*/ 316859 w 418968"/>
              <a:gd name="connsiteY41" fmla="*/ 202254 h 405818"/>
              <a:gd name="connsiteX42" fmla="*/ 314241 w 418968"/>
              <a:gd name="connsiteY42" fmla="*/ 195708 h 405818"/>
              <a:gd name="connsiteX43" fmla="*/ 309333 w 418968"/>
              <a:gd name="connsiteY43" fmla="*/ 194727 h 405818"/>
              <a:gd name="connsiteX44" fmla="*/ 309004 w 418968"/>
              <a:gd name="connsiteY44" fmla="*/ 195055 h 405818"/>
              <a:gd name="connsiteX45" fmla="*/ 308511 w 418968"/>
              <a:gd name="connsiteY45" fmla="*/ 194562 h 405818"/>
              <a:gd name="connsiteX46" fmla="*/ 307695 w 418968"/>
              <a:gd name="connsiteY46" fmla="*/ 194399 h 405818"/>
              <a:gd name="connsiteX47" fmla="*/ 301805 w 418968"/>
              <a:gd name="connsiteY47" fmla="*/ 199636 h 405818"/>
              <a:gd name="connsiteX48" fmla="*/ 303114 w 418968"/>
              <a:gd name="connsiteY48" fmla="*/ 206181 h 405818"/>
              <a:gd name="connsiteX49" fmla="*/ 309005 w 418968"/>
              <a:gd name="connsiteY49" fmla="*/ 209454 h 405818"/>
              <a:gd name="connsiteX50" fmla="*/ 314460 w 418968"/>
              <a:gd name="connsiteY50" fmla="*/ 214909 h 405818"/>
              <a:gd name="connsiteX51" fmla="*/ 325368 w 418968"/>
              <a:gd name="connsiteY51" fmla="*/ 220581 h 405818"/>
              <a:gd name="connsiteX52" fmla="*/ 328641 w 418968"/>
              <a:gd name="connsiteY52" fmla="*/ 238908 h 405818"/>
              <a:gd name="connsiteX53" fmla="*/ 315550 w 418968"/>
              <a:gd name="connsiteY53" fmla="*/ 251430 h 405818"/>
              <a:gd name="connsiteX54" fmla="*/ 315550 w 418968"/>
              <a:gd name="connsiteY54" fmla="*/ 255927 h 405818"/>
              <a:gd name="connsiteX55" fmla="*/ 309004 w 418968"/>
              <a:gd name="connsiteY55" fmla="*/ 262472 h 405818"/>
              <a:gd name="connsiteX56" fmla="*/ 302459 w 418968"/>
              <a:gd name="connsiteY56" fmla="*/ 255927 h 405818"/>
              <a:gd name="connsiteX57" fmla="*/ 302459 w 418968"/>
              <a:gd name="connsiteY57" fmla="*/ 250592 h 405818"/>
              <a:gd name="connsiteX58" fmla="*/ 295259 w 418968"/>
              <a:gd name="connsiteY58" fmla="*/ 248072 h 405818"/>
              <a:gd name="connsiteX59" fmla="*/ 288059 w 418968"/>
              <a:gd name="connsiteY59" fmla="*/ 231054 h 405818"/>
              <a:gd name="connsiteX60" fmla="*/ 295259 w 418968"/>
              <a:gd name="connsiteY60" fmla="*/ 225163 h 405818"/>
              <a:gd name="connsiteX61" fmla="*/ 301150 w 418968"/>
              <a:gd name="connsiteY61" fmla="*/ 232363 h 405818"/>
              <a:gd name="connsiteX62" fmla="*/ 303768 w 418968"/>
              <a:gd name="connsiteY62" fmla="*/ 238908 h 405818"/>
              <a:gd name="connsiteX63" fmla="*/ 308677 w 418968"/>
              <a:gd name="connsiteY63" fmla="*/ 239890 h 405818"/>
              <a:gd name="connsiteX64" fmla="*/ 309004 w 418968"/>
              <a:gd name="connsiteY64" fmla="*/ 239563 h 405818"/>
              <a:gd name="connsiteX65" fmla="*/ 309494 w 418968"/>
              <a:gd name="connsiteY65" fmla="*/ 240053 h 405818"/>
              <a:gd name="connsiteX66" fmla="*/ 310313 w 418968"/>
              <a:gd name="connsiteY66" fmla="*/ 240217 h 405818"/>
              <a:gd name="connsiteX67" fmla="*/ 316204 w 418968"/>
              <a:gd name="connsiteY67" fmla="*/ 234981 h 405818"/>
              <a:gd name="connsiteX68" fmla="*/ 314895 w 418968"/>
              <a:gd name="connsiteY68" fmla="*/ 228436 h 405818"/>
              <a:gd name="connsiteX69" fmla="*/ 309004 w 418968"/>
              <a:gd name="connsiteY69" fmla="*/ 225163 h 405818"/>
              <a:gd name="connsiteX70" fmla="*/ 306277 w 418968"/>
              <a:gd name="connsiteY70" fmla="*/ 222436 h 405818"/>
              <a:gd name="connsiteX71" fmla="*/ 292641 w 418968"/>
              <a:gd name="connsiteY71" fmla="*/ 215345 h 405818"/>
              <a:gd name="connsiteX72" fmla="*/ 289368 w 418968"/>
              <a:gd name="connsiteY72" fmla="*/ 197017 h 405818"/>
              <a:gd name="connsiteX73" fmla="*/ 302459 w 418968"/>
              <a:gd name="connsiteY73" fmla="*/ 184496 h 405818"/>
              <a:gd name="connsiteX74" fmla="*/ 302459 w 418968"/>
              <a:gd name="connsiteY74" fmla="*/ 178036 h 405818"/>
              <a:gd name="connsiteX75" fmla="*/ 309004 w 418968"/>
              <a:gd name="connsiteY75" fmla="*/ 171491 h 405818"/>
              <a:gd name="connsiteX76" fmla="*/ 309659 w 418968"/>
              <a:gd name="connsiteY76" fmla="*/ 149890 h 405818"/>
              <a:gd name="connsiteX77" fmla="*/ 241586 w 418968"/>
              <a:gd name="connsiteY77" fmla="*/ 217963 h 405818"/>
              <a:gd name="connsiteX78" fmla="*/ 248631 w 418968"/>
              <a:gd name="connsiteY78" fmla="*/ 246729 h 405818"/>
              <a:gd name="connsiteX79" fmla="*/ 272923 w 418968"/>
              <a:gd name="connsiteY79" fmla="*/ 253718 h 405818"/>
              <a:gd name="connsiteX80" fmla="*/ 293295 w 418968"/>
              <a:gd name="connsiteY80" fmla="*/ 276218 h 405818"/>
              <a:gd name="connsiteX81" fmla="*/ 295259 w 418968"/>
              <a:gd name="connsiteY81" fmla="*/ 280800 h 405818"/>
              <a:gd name="connsiteX82" fmla="*/ 374804 w 418968"/>
              <a:gd name="connsiteY82" fmla="*/ 235531 h 405818"/>
              <a:gd name="connsiteX83" fmla="*/ 377732 w 418968"/>
              <a:gd name="connsiteY83" fmla="*/ 217963 h 405818"/>
              <a:gd name="connsiteX84" fmla="*/ 309659 w 418968"/>
              <a:gd name="connsiteY84" fmla="*/ 149890 h 405818"/>
              <a:gd name="connsiteX85" fmla="*/ 309005 w 418968"/>
              <a:gd name="connsiteY85" fmla="*/ 136145 h 405818"/>
              <a:gd name="connsiteX86" fmla="*/ 390168 w 418968"/>
              <a:gd name="connsiteY86" fmla="*/ 217309 h 405818"/>
              <a:gd name="connsiteX87" fmla="*/ 387805 w 418968"/>
              <a:gd name="connsiteY87" fmla="*/ 234327 h 405818"/>
              <a:gd name="connsiteX88" fmla="*/ 399986 w 418968"/>
              <a:gd name="connsiteY88" fmla="*/ 234327 h 405818"/>
              <a:gd name="connsiteX89" fmla="*/ 416350 w 418968"/>
              <a:gd name="connsiteY89" fmla="*/ 250691 h 405818"/>
              <a:gd name="connsiteX90" fmla="*/ 418968 w 418968"/>
              <a:gd name="connsiteY90" fmla="*/ 262473 h 405818"/>
              <a:gd name="connsiteX91" fmla="*/ 401295 w 418968"/>
              <a:gd name="connsiteY91" fmla="*/ 290618 h 405818"/>
              <a:gd name="connsiteX92" fmla="*/ 327332 w 418968"/>
              <a:gd name="connsiteY92" fmla="*/ 336436 h 405818"/>
              <a:gd name="connsiteX93" fmla="*/ 256641 w 418968"/>
              <a:gd name="connsiteY93" fmla="*/ 388800 h 405818"/>
              <a:gd name="connsiteX94" fmla="*/ 205586 w 418968"/>
              <a:gd name="connsiteY94" fmla="*/ 405818 h 405818"/>
              <a:gd name="connsiteX95" fmla="*/ 168932 w 418968"/>
              <a:gd name="connsiteY95" fmla="*/ 397964 h 405818"/>
              <a:gd name="connsiteX96" fmla="*/ 70750 w 418968"/>
              <a:gd name="connsiteY96" fmla="*/ 348575 h 405818"/>
              <a:gd name="connsiteX97" fmla="*/ 70750 w 418968"/>
              <a:gd name="connsiteY97" fmla="*/ 352145 h 405818"/>
              <a:gd name="connsiteX98" fmla="*/ 64204 w 418968"/>
              <a:gd name="connsiteY98" fmla="*/ 358691 h 405818"/>
              <a:gd name="connsiteX99" fmla="*/ 6604 w 418968"/>
              <a:gd name="connsiteY99" fmla="*/ 358691 h 405818"/>
              <a:gd name="connsiteX100" fmla="*/ 59 w 418968"/>
              <a:gd name="connsiteY100" fmla="*/ 352145 h 405818"/>
              <a:gd name="connsiteX101" fmla="*/ 59 w 418968"/>
              <a:gd name="connsiteY101" fmla="*/ 210763 h 405818"/>
              <a:gd name="connsiteX102" fmla="*/ 6604 w 418968"/>
              <a:gd name="connsiteY102" fmla="*/ 204218 h 405818"/>
              <a:gd name="connsiteX103" fmla="*/ 64204 w 418968"/>
              <a:gd name="connsiteY103" fmla="*/ 204218 h 405818"/>
              <a:gd name="connsiteX104" fmla="*/ 70750 w 418968"/>
              <a:gd name="connsiteY104" fmla="*/ 210763 h 405818"/>
              <a:gd name="connsiteX105" fmla="*/ 70750 w 418968"/>
              <a:gd name="connsiteY105" fmla="*/ 214691 h 405818"/>
              <a:gd name="connsiteX106" fmla="*/ 115914 w 418968"/>
              <a:gd name="connsiteY106" fmla="*/ 214691 h 405818"/>
              <a:gd name="connsiteX107" fmla="*/ 147332 w 418968"/>
              <a:gd name="connsiteY107" fmla="*/ 221236 h 405818"/>
              <a:gd name="connsiteX108" fmla="*/ 170895 w 418968"/>
              <a:gd name="connsiteY108" fmla="*/ 238255 h 405818"/>
              <a:gd name="connsiteX109" fmla="*/ 178095 w 418968"/>
              <a:gd name="connsiteY109" fmla="*/ 245455 h 405818"/>
              <a:gd name="connsiteX110" fmla="*/ 234754 w 418968"/>
              <a:gd name="connsiteY110" fmla="*/ 245455 h 405818"/>
              <a:gd name="connsiteX111" fmla="*/ 227841 w 418968"/>
              <a:gd name="connsiteY111" fmla="*/ 217309 h 405818"/>
              <a:gd name="connsiteX112" fmla="*/ 309005 w 418968"/>
              <a:gd name="connsiteY112" fmla="*/ 136145 h 405818"/>
              <a:gd name="connsiteX113" fmla="*/ 165004 w 418968"/>
              <a:gd name="connsiteY113" fmla="*/ 63491 h 405818"/>
              <a:gd name="connsiteX114" fmla="*/ 171550 w 418968"/>
              <a:gd name="connsiteY114" fmla="*/ 70036 h 405818"/>
              <a:gd name="connsiteX115" fmla="*/ 171550 w 418968"/>
              <a:gd name="connsiteY115" fmla="*/ 78174 h 405818"/>
              <a:gd name="connsiteX116" fmla="*/ 178750 w 418968"/>
              <a:gd name="connsiteY116" fmla="*/ 79854 h 405818"/>
              <a:gd name="connsiteX117" fmla="*/ 186605 w 418968"/>
              <a:gd name="connsiteY117" fmla="*/ 97527 h 405818"/>
              <a:gd name="connsiteX118" fmla="*/ 179405 w 418968"/>
              <a:gd name="connsiteY118" fmla="*/ 103418 h 405818"/>
              <a:gd name="connsiteX119" fmla="*/ 173514 w 418968"/>
              <a:gd name="connsiteY119" fmla="*/ 96218 h 405818"/>
              <a:gd name="connsiteX120" fmla="*/ 170241 w 418968"/>
              <a:gd name="connsiteY120" fmla="*/ 89018 h 405818"/>
              <a:gd name="connsiteX121" fmla="*/ 161732 w 418968"/>
              <a:gd name="connsiteY121" fmla="*/ 87054 h 405818"/>
              <a:gd name="connsiteX122" fmla="*/ 155186 w 418968"/>
              <a:gd name="connsiteY122" fmla="*/ 93599 h 405818"/>
              <a:gd name="connsiteX123" fmla="*/ 157150 w 418968"/>
              <a:gd name="connsiteY123" fmla="*/ 102109 h 405818"/>
              <a:gd name="connsiteX124" fmla="*/ 164350 w 418968"/>
              <a:gd name="connsiteY124" fmla="*/ 105381 h 405818"/>
              <a:gd name="connsiteX125" fmla="*/ 169588 w 418968"/>
              <a:gd name="connsiteY125" fmla="*/ 110619 h 405818"/>
              <a:gd name="connsiteX126" fmla="*/ 181368 w 418968"/>
              <a:gd name="connsiteY126" fmla="*/ 116509 h 405818"/>
              <a:gd name="connsiteX127" fmla="*/ 185295 w 418968"/>
              <a:gd name="connsiteY127" fmla="*/ 136800 h 405818"/>
              <a:gd name="connsiteX128" fmla="*/ 171550 w 418968"/>
              <a:gd name="connsiteY128" fmla="*/ 150545 h 405818"/>
              <a:gd name="connsiteX129" fmla="*/ 171550 w 418968"/>
              <a:gd name="connsiteY129" fmla="*/ 157090 h 405818"/>
              <a:gd name="connsiteX130" fmla="*/ 165004 w 418968"/>
              <a:gd name="connsiteY130" fmla="*/ 163636 h 405818"/>
              <a:gd name="connsiteX131" fmla="*/ 158459 w 418968"/>
              <a:gd name="connsiteY131" fmla="*/ 157090 h 405818"/>
              <a:gd name="connsiteX132" fmla="*/ 158459 w 418968"/>
              <a:gd name="connsiteY132" fmla="*/ 149713 h 405818"/>
              <a:gd name="connsiteX133" fmla="*/ 149950 w 418968"/>
              <a:gd name="connsiteY133" fmla="*/ 146618 h 405818"/>
              <a:gd name="connsiteX134" fmla="*/ 142095 w 418968"/>
              <a:gd name="connsiteY134" fmla="*/ 128945 h 405818"/>
              <a:gd name="connsiteX135" fmla="*/ 149295 w 418968"/>
              <a:gd name="connsiteY135" fmla="*/ 123055 h 405818"/>
              <a:gd name="connsiteX136" fmla="*/ 155186 w 418968"/>
              <a:gd name="connsiteY136" fmla="*/ 130255 h 405818"/>
              <a:gd name="connsiteX137" fmla="*/ 158459 w 418968"/>
              <a:gd name="connsiteY137" fmla="*/ 137455 h 405818"/>
              <a:gd name="connsiteX138" fmla="*/ 164840 w 418968"/>
              <a:gd name="connsiteY138" fmla="*/ 138927 h 405818"/>
              <a:gd name="connsiteX139" fmla="*/ 165004 w 418968"/>
              <a:gd name="connsiteY139" fmla="*/ 138763 h 405818"/>
              <a:gd name="connsiteX140" fmla="*/ 165267 w 418968"/>
              <a:gd name="connsiteY140" fmla="*/ 139026 h 405818"/>
              <a:gd name="connsiteX141" fmla="*/ 166968 w 418968"/>
              <a:gd name="connsiteY141" fmla="*/ 139418 h 405818"/>
              <a:gd name="connsiteX142" fmla="*/ 173513 w 418968"/>
              <a:gd name="connsiteY142" fmla="*/ 132873 h 405818"/>
              <a:gd name="connsiteX143" fmla="*/ 171550 w 418968"/>
              <a:gd name="connsiteY143" fmla="*/ 124364 h 405818"/>
              <a:gd name="connsiteX144" fmla="*/ 164350 w 418968"/>
              <a:gd name="connsiteY144" fmla="*/ 121091 h 405818"/>
              <a:gd name="connsiteX145" fmla="*/ 161730 w 418968"/>
              <a:gd name="connsiteY145" fmla="*/ 118471 h 405818"/>
              <a:gd name="connsiteX146" fmla="*/ 147332 w 418968"/>
              <a:gd name="connsiteY146" fmla="*/ 111272 h 405818"/>
              <a:gd name="connsiteX147" fmla="*/ 143405 w 418968"/>
              <a:gd name="connsiteY147" fmla="*/ 90981 h 405818"/>
              <a:gd name="connsiteX148" fmla="*/ 158459 w 418968"/>
              <a:gd name="connsiteY148" fmla="*/ 75927 h 405818"/>
              <a:gd name="connsiteX149" fmla="*/ 158459 w 418968"/>
              <a:gd name="connsiteY149" fmla="*/ 70036 h 405818"/>
              <a:gd name="connsiteX150" fmla="*/ 165004 w 418968"/>
              <a:gd name="connsiteY150" fmla="*/ 63491 h 405818"/>
              <a:gd name="connsiteX151" fmla="*/ 164349 w 418968"/>
              <a:gd name="connsiteY151" fmla="*/ 47781 h 405818"/>
              <a:gd name="connsiteX152" fmla="*/ 98895 w 418968"/>
              <a:gd name="connsiteY152" fmla="*/ 113235 h 405818"/>
              <a:gd name="connsiteX153" fmla="*/ 164349 w 418968"/>
              <a:gd name="connsiteY153" fmla="*/ 178690 h 405818"/>
              <a:gd name="connsiteX154" fmla="*/ 229804 w 418968"/>
              <a:gd name="connsiteY154" fmla="*/ 113235 h 405818"/>
              <a:gd name="connsiteX155" fmla="*/ 164349 w 418968"/>
              <a:gd name="connsiteY155" fmla="*/ 47781 h 405818"/>
              <a:gd name="connsiteX156" fmla="*/ 337150 w 418968"/>
              <a:gd name="connsiteY156" fmla="*/ 13745 h 405818"/>
              <a:gd name="connsiteX157" fmla="*/ 337150 w 418968"/>
              <a:gd name="connsiteY157" fmla="*/ 43854 h 405818"/>
              <a:gd name="connsiteX158" fmla="*/ 330604 w 418968"/>
              <a:gd name="connsiteY158" fmla="*/ 50400 h 405818"/>
              <a:gd name="connsiteX159" fmla="*/ 322095 w 418968"/>
              <a:gd name="connsiteY159" fmla="*/ 50400 h 405818"/>
              <a:gd name="connsiteX160" fmla="*/ 342386 w 418968"/>
              <a:gd name="connsiteY160" fmla="*/ 76582 h 405818"/>
              <a:gd name="connsiteX161" fmla="*/ 362677 w 418968"/>
              <a:gd name="connsiteY161" fmla="*/ 50400 h 405818"/>
              <a:gd name="connsiteX162" fmla="*/ 354168 w 418968"/>
              <a:gd name="connsiteY162" fmla="*/ 50400 h 405818"/>
              <a:gd name="connsiteX163" fmla="*/ 347623 w 418968"/>
              <a:gd name="connsiteY163" fmla="*/ 43854 h 405818"/>
              <a:gd name="connsiteX164" fmla="*/ 347623 w 418968"/>
              <a:gd name="connsiteY164" fmla="*/ 13745 h 405818"/>
              <a:gd name="connsiteX165" fmla="*/ 34750 w 418968"/>
              <a:gd name="connsiteY165" fmla="*/ 13745 h 405818"/>
              <a:gd name="connsiteX166" fmla="*/ 34750 w 418968"/>
              <a:gd name="connsiteY166" fmla="*/ 43854 h 405818"/>
              <a:gd name="connsiteX167" fmla="*/ 28204 w 418968"/>
              <a:gd name="connsiteY167" fmla="*/ 50400 h 405818"/>
              <a:gd name="connsiteX168" fmla="*/ 19695 w 418968"/>
              <a:gd name="connsiteY168" fmla="*/ 50400 h 405818"/>
              <a:gd name="connsiteX169" fmla="*/ 39986 w 418968"/>
              <a:gd name="connsiteY169" fmla="*/ 76582 h 405818"/>
              <a:gd name="connsiteX170" fmla="*/ 60277 w 418968"/>
              <a:gd name="connsiteY170" fmla="*/ 50400 h 405818"/>
              <a:gd name="connsiteX171" fmla="*/ 52423 w 418968"/>
              <a:gd name="connsiteY171" fmla="*/ 50400 h 405818"/>
              <a:gd name="connsiteX172" fmla="*/ 45877 w 418968"/>
              <a:gd name="connsiteY172" fmla="*/ 43854 h 405818"/>
              <a:gd name="connsiteX173" fmla="*/ 45877 w 418968"/>
              <a:gd name="connsiteY173" fmla="*/ 13745 h 405818"/>
              <a:gd name="connsiteX174" fmla="*/ 193804 w 418968"/>
              <a:gd name="connsiteY174" fmla="*/ 12436 h 405818"/>
              <a:gd name="connsiteX175" fmla="*/ 156331 w 418968"/>
              <a:gd name="connsiteY175" fmla="*/ 24218 h 405818"/>
              <a:gd name="connsiteX176" fmla="*/ 145004 w 418968"/>
              <a:gd name="connsiteY176" fmla="*/ 38621 h 405818"/>
              <a:gd name="connsiteX177" fmla="*/ 164349 w 418968"/>
              <a:gd name="connsiteY177" fmla="*/ 34690 h 405818"/>
              <a:gd name="connsiteX178" fmla="*/ 242895 w 418968"/>
              <a:gd name="connsiteY178" fmla="*/ 113235 h 405818"/>
              <a:gd name="connsiteX179" fmla="*/ 241504 w 418968"/>
              <a:gd name="connsiteY179" fmla="*/ 120079 h 405818"/>
              <a:gd name="connsiteX180" fmla="*/ 251323 w 418968"/>
              <a:gd name="connsiteY180" fmla="*/ 109391 h 405818"/>
              <a:gd name="connsiteX181" fmla="*/ 259259 w 418968"/>
              <a:gd name="connsiteY181" fmla="*/ 77891 h 405818"/>
              <a:gd name="connsiteX182" fmla="*/ 193804 w 418968"/>
              <a:gd name="connsiteY182" fmla="*/ 12436 h 405818"/>
              <a:gd name="connsiteX183" fmla="*/ 330604 w 418968"/>
              <a:gd name="connsiteY183" fmla="*/ 654 h 405818"/>
              <a:gd name="connsiteX184" fmla="*/ 354168 w 418968"/>
              <a:gd name="connsiteY184" fmla="*/ 654 h 405818"/>
              <a:gd name="connsiteX185" fmla="*/ 360714 w 418968"/>
              <a:gd name="connsiteY185" fmla="*/ 7199 h 405818"/>
              <a:gd name="connsiteX186" fmla="*/ 360714 w 418968"/>
              <a:gd name="connsiteY186" fmla="*/ 37309 h 405818"/>
              <a:gd name="connsiteX187" fmla="*/ 375768 w 418968"/>
              <a:gd name="connsiteY187" fmla="*/ 37309 h 405818"/>
              <a:gd name="connsiteX188" fmla="*/ 381659 w 418968"/>
              <a:gd name="connsiteY188" fmla="*/ 41236 h 405818"/>
              <a:gd name="connsiteX189" fmla="*/ 381004 w 418968"/>
              <a:gd name="connsiteY189" fmla="*/ 47782 h 405818"/>
              <a:gd name="connsiteX190" fmla="*/ 347623 w 418968"/>
              <a:gd name="connsiteY190" fmla="*/ 91636 h 405818"/>
              <a:gd name="connsiteX191" fmla="*/ 342386 w 418968"/>
              <a:gd name="connsiteY191" fmla="*/ 94254 h 405818"/>
              <a:gd name="connsiteX192" fmla="*/ 337150 w 418968"/>
              <a:gd name="connsiteY192" fmla="*/ 91636 h 405818"/>
              <a:gd name="connsiteX193" fmla="*/ 303768 w 418968"/>
              <a:gd name="connsiteY193" fmla="*/ 47782 h 405818"/>
              <a:gd name="connsiteX194" fmla="*/ 303114 w 418968"/>
              <a:gd name="connsiteY194" fmla="*/ 41236 h 405818"/>
              <a:gd name="connsiteX195" fmla="*/ 309004 w 418968"/>
              <a:gd name="connsiteY195" fmla="*/ 37309 h 405818"/>
              <a:gd name="connsiteX196" fmla="*/ 324059 w 418968"/>
              <a:gd name="connsiteY196" fmla="*/ 37309 h 405818"/>
              <a:gd name="connsiteX197" fmla="*/ 324059 w 418968"/>
              <a:gd name="connsiteY197" fmla="*/ 7199 h 405818"/>
              <a:gd name="connsiteX198" fmla="*/ 330604 w 418968"/>
              <a:gd name="connsiteY198" fmla="*/ 654 h 405818"/>
              <a:gd name="connsiteX199" fmla="*/ 28204 w 418968"/>
              <a:gd name="connsiteY199" fmla="*/ 654 h 405818"/>
              <a:gd name="connsiteX200" fmla="*/ 52423 w 418968"/>
              <a:gd name="connsiteY200" fmla="*/ 654 h 405818"/>
              <a:gd name="connsiteX201" fmla="*/ 58968 w 418968"/>
              <a:gd name="connsiteY201" fmla="*/ 7199 h 405818"/>
              <a:gd name="connsiteX202" fmla="*/ 58968 w 418968"/>
              <a:gd name="connsiteY202" fmla="*/ 37309 h 405818"/>
              <a:gd name="connsiteX203" fmla="*/ 73368 w 418968"/>
              <a:gd name="connsiteY203" fmla="*/ 37309 h 405818"/>
              <a:gd name="connsiteX204" fmla="*/ 79259 w 418968"/>
              <a:gd name="connsiteY204" fmla="*/ 41236 h 405818"/>
              <a:gd name="connsiteX205" fmla="*/ 78604 w 418968"/>
              <a:gd name="connsiteY205" fmla="*/ 47782 h 405818"/>
              <a:gd name="connsiteX206" fmla="*/ 45223 w 418968"/>
              <a:gd name="connsiteY206" fmla="*/ 91636 h 405818"/>
              <a:gd name="connsiteX207" fmla="*/ 39986 w 418968"/>
              <a:gd name="connsiteY207" fmla="*/ 94254 h 405818"/>
              <a:gd name="connsiteX208" fmla="*/ 34750 w 418968"/>
              <a:gd name="connsiteY208" fmla="*/ 91636 h 405818"/>
              <a:gd name="connsiteX209" fmla="*/ 1368 w 418968"/>
              <a:gd name="connsiteY209" fmla="*/ 47782 h 405818"/>
              <a:gd name="connsiteX210" fmla="*/ 714 w 418968"/>
              <a:gd name="connsiteY210" fmla="*/ 41236 h 405818"/>
              <a:gd name="connsiteX211" fmla="*/ 6604 w 418968"/>
              <a:gd name="connsiteY211" fmla="*/ 37309 h 405818"/>
              <a:gd name="connsiteX212" fmla="*/ 21659 w 418968"/>
              <a:gd name="connsiteY212" fmla="*/ 37309 h 405818"/>
              <a:gd name="connsiteX213" fmla="*/ 21659 w 418968"/>
              <a:gd name="connsiteY213" fmla="*/ 7199 h 405818"/>
              <a:gd name="connsiteX214" fmla="*/ 28204 w 418968"/>
              <a:gd name="connsiteY214" fmla="*/ 654 h 405818"/>
              <a:gd name="connsiteX215" fmla="*/ 193150 w 418968"/>
              <a:gd name="connsiteY215" fmla="*/ 0 h 405818"/>
              <a:gd name="connsiteX216" fmla="*/ 271695 w 418968"/>
              <a:gd name="connsiteY216" fmla="*/ 78545 h 405818"/>
              <a:gd name="connsiteX217" fmla="*/ 236350 w 418968"/>
              <a:gd name="connsiteY217" fmla="*/ 144655 h 405818"/>
              <a:gd name="connsiteX218" fmla="*/ 236039 w 418968"/>
              <a:gd name="connsiteY218" fmla="*/ 144707 h 405818"/>
              <a:gd name="connsiteX219" fmla="*/ 219822 w 418968"/>
              <a:gd name="connsiteY219" fmla="*/ 168708 h 405818"/>
              <a:gd name="connsiteX220" fmla="*/ 164349 w 418968"/>
              <a:gd name="connsiteY220" fmla="*/ 191781 h 405818"/>
              <a:gd name="connsiteX221" fmla="*/ 85804 w 418968"/>
              <a:gd name="connsiteY221" fmla="*/ 113235 h 405818"/>
              <a:gd name="connsiteX222" fmla="*/ 108877 w 418968"/>
              <a:gd name="connsiteY222" fmla="*/ 57763 h 405818"/>
              <a:gd name="connsiteX223" fmla="*/ 119613 w 418968"/>
              <a:gd name="connsiteY223" fmla="*/ 50508 h 405818"/>
              <a:gd name="connsiteX224" fmla="*/ 148313 w 418968"/>
              <a:gd name="connsiteY224" fmla="*/ 13745 h 405818"/>
              <a:gd name="connsiteX225" fmla="*/ 193150 w 418968"/>
              <a:gd name="connsiteY225" fmla="*/ 0 h 4058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418968" h="405818">
                <a:moveTo>
                  <a:pt x="70750" y="227782"/>
                </a:moveTo>
                <a:lnTo>
                  <a:pt x="70750" y="333818"/>
                </a:lnTo>
                <a:lnTo>
                  <a:pt x="174823" y="386182"/>
                </a:lnTo>
                <a:cubicBezTo>
                  <a:pt x="184641" y="390109"/>
                  <a:pt x="195114" y="392727"/>
                  <a:pt x="205586" y="392727"/>
                </a:cubicBezTo>
                <a:cubicBezTo>
                  <a:pt x="220641" y="392727"/>
                  <a:pt x="235695" y="387491"/>
                  <a:pt x="248786" y="378327"/>
                </a:cubicBezTo>
                <a:lnTo>
                  <a:pt x="320132" y="325964"/>
                </a:lnTo>
                <a:lnTo>
                  <a:pt x="394750" y="278836"/>
                </a:lnTo>
                <a:cubicBezTo>
                  <a:pt x="394750" y="278836"/>
                  <a:pt x="395404" y="278182"/>
                  <a:pt x="395404" y="278182"/>
                </a:cubicBezTo>
                <a:cubicBezTo>
                  <a:pt x="401950" y="275564"/>
                  <a:pt x="405877" y="269018"/>
                  <a:pt x="405877" y="261818"/>
                </a:cubicBezTo>
                <a:cubicBezTo>
                  <a:pt x="405877" y="259855"/>
                  <a:pt x="405223" y="257891"/>
                  <a:pt x="404568" y="255273"/>
                </a:cubicBezTo>
                <a:cubicBezTo>
                  <a:pt x="402604" y="250691"/>
                  <a:pt x="399332" y="247418"/>
                  <a:pt x="395404" y="245455"/>
                </a:cubicBezTo>
                <a:cubicBezTo>
                  <a:pt x="391477" y="243491"/>
                  <a:pt x="386895" y="243491"/>
                  <a:pt x="382314" y="245455"/>
                </a:cubicBezTo>
                <a:lnTo>
                  <a:pt x="299186" y="293236"/>
                </a:lnTo>
                <a:cubicBezTo>
                  <a:pt x="299186" y="295200"/>
                  <a:pt x="299841" y="297818"/>
                  <a:pt x="299841" y="299782"/>
                </a:cubicBezTo>
                <a:cubicBezTo>
                  <a:pt x="299841" y="303709"/>
                  <a:pt x="297223" y="306327"/>
                  <a:pt x="293295" y="306327"/>
                </a:cubicBezTo>
                <a:lnTo>
                  <a:pt x="178750" y="306327"/>
                </a:lnTo>
                <a:cubicBezTo>
                  <a:pt x="174823" y="306327"/>
                  <a:pt x="172204" y="303709"/>
                  <a:pt x="172204" y="299782"/>
                </a:cubicBezTo>
                <a:cubicBezTo>
                  <a:pt x="172204" y="295855"/>
                  <a:pt x="174823" y="293236"/>
                  <a:pt x="178750" y="293236"/>
                </a:cubicBezTo>
                <a:lnTo>
                  <a:pt x="285441" y="293236"/>
                </a:lnTo>
                <a:cubicBezTo>
                  <a:pt x="284786" y="289309"/>
                  <a:pt x="283477" y="285382"/>
                  <a:pt x="281514" y="280800"/>
                </a:cubicBezTo>
                <a:cubicBezTo>
                  <a:pt x="277914" y="273600"/>
                  <a:pt x="272514" y="267873"/>
                  <a:pt x="266050" y="263946"/>
                </a:cubicBezTo>
                <a:lnTo>
                  <a:pt x="246564" y="258545"/>
                </a:lnTo>
                <a:lnTo>
                  <a:pt x="242896" y="258545"/>
                </a:lnTo>
                <a:lnTo>
                  <a:pt x="241915" y="257891"/>
                </a:lnTo>
                <a:lnTo>
                  <a:pt x="175477" y="257891"/>
                </a:lnTo>
                <a:cubicBezTo>
                  <a:pt x="173514" y="257891"/>
                  <a:pt x="172204" y="257236"/>
                  <a:pt x="170895" y="255927"/>
                </a:cubicBezTo>
                <a:lnTo>
                  <a:pt x="161732" y="246764"/>
                </a:lnTo>
                <a:cubicBezTo>
                  <a:pt x="156495" y="240873"/>
                  <a:pt x="149950" y="236291"/>
                  <a:pt x="142095" y="233018"/>
                </a:cubicBezTo>
                <a:cubicBezTo>
                  <a:pt x="133586" y="229746"/>
                  <a:pt x="125077" y="227782"/>
                  <a:pt x="115914" y="227782"/>
                </a:cubicBezTo>
                <a:close/>
                <a:moveTo>
                  <a:pt x="13150" y="217309"/>
                </a:moveTo>
                <a:lnTo>
                  <a:pt x="13150" y="345600"/>
                </a:lnTo>
                <a:lnTo>
                  <a:pt x="57659" y="345600"/>
                </a:lnTo>
                <a:lnTo>
                  <a:pt x="57659" y="337746"/>
                </a:lnTo>
                <a:lnTo>
                  <a:pt x="57659" y="221236"/>
                </a:lnTo>
                <a:lnTo>
                  <a:pt x="57659" y="217309"/>
                </a:lnTo>
                <a:close/>
                <a:moveTo>
                  <a:pt x="309004" y="171491"/>
                </a:moveTo>
                <a:cubicBezTo>
                  <a:pt x="312932" y="171491"/>
                  <a:pt x="315550" y="174109"/>
                  <a:pt x="315550" y="178036"/>
                </a:cubicBezTo>
                <a:lnTo>
                  <a:pt x="315550" y="185002"/>
                </a:lnTo>
                <a:lnTo>
                  <a:pt x="322750" y="186545"/>
                </a:lnTo>
                <a:cubicBezTo>
                  <a:pt x="327986" y="190472"/>
                  <a:pt x="330605" y="197017"/>
                  <a:pt x="329950" y="203563"/>
                </a:cubicBezTo>
                <a:cubicBezTo>
                  <a:pt x="329950" y="207490"/>
                  <a:pt x="326677" y="210108"/>
                  <a:pt x="322750" y="209454"/>
                </a:cubicBezTo>
                <a:cubicBezTo>
                  <a:pt x="318823" y="209454"/>
                  <a:pt x="316205" y="206181"/>
                  <a:pt x="316859" y="202254"/>
                </a:cubicBezTo>
                <a:cubicBezTo>
                  <a:pt x="316859" y="199636"/>
                  <a:pt x="316205" y="197672"/>
                  <a:pt x="314241" y="195708"/>
                </a:cubicBezTo>
                <a:lnTo>
                  <a:pt x="309333" y="194727"/>
                </a:lnTo>
                <a:lnTo>
                  <a:pt x="309004" y="195055"/>
                </a:lnTo>
                <a:lnTo>
                  <a:pt x="308511" y="194562"/>
                </a:lnTo>
                <a:lnTo>
                  <a:pt x="307695" y="194399"/>
                </a:lnTo>
                <a:cubicBezTo>
                  <a:pt x="305077" y="195054"/>
                  <a:pt x="302459" y="197017"/>
                  <a:pt x="301805" y="199636"/>
                </a:cubicBezTo>
                <a:cubicBezTo>
                  <a:pt x="301150" y="202254"/>
                  <a:pt x="301805" y="204217"/>
                  <a:pt x="303114" y="206181"/>
                </a:cubicBezTo>
                <a:cubicBezTo>
                  <a:pt x="304423" y="208145"/>
                  <a:pt x="307041" y="209454"/>
                  <a:pt x="309005" y="209454"/>
                </a:cubicBezTo>
                <a:lnTo>
                  <a:pt x="314460" y="214909"/>
                </a:lnTo>
                <a:lnTo>
                  <a:pt x="325368" y="220581"/>
                </a:lnTo>
                <a:cubicBezTo>
                  <a:pt x="329295" y="225817"/>
                  <a:pt x="330604" y="232363"/>
                  <a:pt x="328641" y="238908"/>
                </a:cubicBezTo>
                <a:lnTo>
                  <a:pt x="315550" y="251430"/>
                </a:lnTo>
                <a:lnTo>
                  <a:pt x="315550" y="255927"/>
                </a:lnTo>
                <a:cubicBezTo>
                  <a:pt x="315550" y="259854"/>
                  <a:pt x="312932" y="262472"/>
                  <a:pt x="309004" y="262472"/>
                </a:cubicBezTo>
                <a:cubicBezTo>
                  <a:pt x="305077" y="262472"/>
                  <a:pt x="302459" y="259854"/>
                  <a:pt x="302459" y="255927"/>
                </a:cubicBezTo>
                <a:lnTo>
                  <a:pt x="302459" y="250592"/>
                </a:lnTo>
                <a:lnTo>
                  <a:pt x="295259" y="248072"/>
                </a:lnTo>
                <a:cubicBezTo>
                  <a:pt x="290022" y="244145"/>
                  <a:pt x="287404" y="237599"/>
                  <a:pt x="288059" y="231054"/>
                </a:cubicBezTo>
                <a:cubicBezTo>
                  <a:pt x="288059" y="227781"/>
                  <a:pt x="291332" y="224508"/>
                  <a:pt x="295259" y="225163"/>
                </a:cubicBezTo>
                <a:cubicBezTo>
                  <a:pt x="299186" y="225163"/>
                  <a:pt x="301804" y="228436"/>
                  <a:pt x="301150" y="232363"/>
                </a:cubicBezTo>
                <a:cubicBezTo>
                  <a:pt x="301150" y="234981"/>
                  <a:pt x="301804" y="236945"/>
                  <a:pt x="303768" y="238908"/>
                </a:cubicBezTo>
                <a:lnTo>
                  <a:pt x="308677" y="239890"/>
                </a:lnTo>
                <a:lnTo>
                  <a:pt x="309004" y="239563"/>
                </a:lnTo>
                <a:lnTo>
                  <a:pt x="309494" y="240053"/>
                </a:lnTo>
                <a:lnTo>
                  <a:pt x="310313" y="240217"/>
                </a:lnTo>
                <a:cubicBezTo>
                  <a:pt x="312932" y="239563"/>
                  <a:pt x="315550" y="237599"/>
                  <a:pt x="316204" y="234981"/>
                </a:cubicBezTo>
                <a:cubicBezTo>
                  <a:pt x="316859" y="232363"/>
                  <a:pt x="316204" y="230399"/>
                  <a:pt x="314895" y="228436"/>
                </a:cubicBezTo>
                <a:cubicBezTo>
                  <a:pt x="313586" y="226472"/>
                  <a:pt x="310968" y="225163"/>
                  <a:pt x="309004" y="225163"/>
                </a:cubicBezTo>
                <a:lnTo>
                  <a:pt x="306277" y="222436"/>
                </a:lnTo>
                <a:lnTo>
                  <a:pt x="292641" y="215345"/>
                </a:lnTo>
                <a:cubicBezTo>
                  <a:pt x="288714" y="210108"/>
                  <a:pt x="287405" y="203563"/>
                  <a:pt x="289368" y="197017"/>
                </a:cubicBezTo>
                <a:lnTo>
                  <a:pt x="302459" y="184496"/>
                </a:lnTo>
                <a:lnTo>
                  <a:pt x="302459" y="178036"/>
                </a:lnTo>
                <a:cubicBezTo>
                  <a:pt x="302459" y="174109"/>
                  <a:pt x="305077" y="171491"/>
                  <a:pt x="309004" y="171491"/>
                </a:cubicBezTo>
                <a:close/>
                <a:moveTo>
                  <a:pt x="309659" y="149890"/>
                </a:moveTo>
                <a:cubicBezTo>
                  <a:pt x="272350" y="149890"/>
                  <a:pt x="241586" y="180654"/>
                  <a:pt x="241586" y="217963"/>
                </a:cubicBezTo>
                <a:lnTo>
                  <a:pt x="248631" y="246729"/>
                </a:lnTo>
                <a:lnTo>
                  <a:pt x="272923" y="253718"/>
                </a:lnTo>
                <a:cubicBezTo>
                  <a:pt x="281514" y="259036"/>
                  <a:pt x="288714" y="266727"/>
                  <a:pt x="293295" y="276218"/>
                </a:cubicBezTo>
                <a:cubicBezTo>
                  <a:pt x="293950" y="277527"/>
                  <a:pt x="294604" y="279491"/>
                  <a:pt x="295259" y="280800"/>
                </a:cubicBezTo>
                <a:lnTo>
                  <a:pt x="374804" y="235531"/>
                </a:lnTo>
                <a:lnTo>
                  <a:pt x="377732" y="217963"/>
                </a:lnTo>
                <a:cubicBezTo>
                  <a:pt x="377732" y="180654"/>
                  <a:pt x="346968" y="149890"/>
                  <a:pt x="309659" y="149890"/>
                </a:cubicBezTo>
                <a:close/>
                <a:moveTo>
                  <a:pt x="309005" y="136145"/>
                </a:moveTo>
                <a:cubicBezTo>
                  <a:pt x="353514" y="136145"/>
                  <a:pt x="390168" y="172800"/>
                  <a:pt x="390168" y="217309"/>
                </a:cubicBezTo>
                <a:lnTo>
                  <a:pt x="387805" y="234327"/>
                </a:lnTo>
                <a:lnTo>
                  <a:pt x="399986" y="234327"/>
                </a:lnTo>
                <a:cubicBezTo>
                  <a:pt x="407186" y="237600"/>
                  <a:pt x="413077" y="243491"/>
                  <a:pt x="416350" y="250691"/>
                </a:cubicBezTo>
                <a:cubicBezTo>
                  <a:pt x="418314" y="255273"/>
                  <a:pt x="418968" y="258546"/>
                  <a:pt x="418968" y="262473"/>
                </a:cubicBezTo>
                <a:cubicBezTo>
                  <a:pt x="418968" y="274909"/>
                  <a:pt x="411768" y="285382"/>
                  <a:pt x="401295" y="290618"/>
                </a:cubicBezTo>
                <a:lnTo>
                  <a:pt x="327332" y="336436"/>
                </a:lnTo>
                <a:lnTo>
                  <a:pt x="256641" y="388800"/>
                </a:lnTo>
                <a:cubicBezTo>
                  <a:pt x="240932" y="399927"/>
                  <a:pt x="223259" y="405818"/>
                  <a:pt x="205586" y="405818"/>
                </a:cubicBezTo>
                <a:cubicBezTo>
                  <a:pt x="193150" y="405818"/>
                  <a:pt x="180714" y="403200"/>
                  <a:pt x="168932" y="397964"/>
                </a:cubicBezTo>
                <a:lnTo>
                  <a:pt x="70750" y="348575"/>
                </a:lnTo>
                <a:lnTo>
                  <a:pt x="70750" y="352145"/>
                </a:lnTo>
                <a:cubicBezTo>
                  <a:pt x="70750" y="356073"/>
                  <a:pt x="68132" y="358691"/>
                  <a:pt x="64204" y="358691"/>
                </a:cubicBezTo>
                <a:lnTo>
                  <a:pt x="6604" y="358691"/>
                </a:lnTo>
                <a:cubicBezTo>
                  <a:pt x="2677" y="358691"/>
                  <a:pt x="59" y="356073"/>
                  <a:pt x="59" y="352145"/>
                </a:cubicBezTo>
                <a:lnTo>
                  <a:pt x="59" y="210763"/>
                </a:lnTo>
                <a:cubicBezTo>
                  <a:pt x="59" y="206836"/>
                  <a:pt x="2677" y="204218"/>
                  <a:pt x="6604" y="204218"/>
                </a:cubicBezTo>
                <a:lnTo>
                  <a:pt x="64204" y="204218"/>
                </a:lnTo>
                <a:cubicBezTo>
                  <a:pt x="68132" y="204218"/>
                  <a:pt x="70750" y="206836"/>
                  <a:pt x="70750" y="210763"/>
                </a:cubicBezTo>
                <a:lnTo>
                  <a:pt x="70750" y="214691"/>
                </a:lnTo>
                <a:lnTo>
                  <a:pt x="115914" y="214691"/>
                </a:lnTo>
                <a:cubicBezTo>
                  <a:pt x="127041" y="214691"/>
                  <a:pt x="137514" y="216655"/>
                  <a:pt x="147332" y="221236"/>
                </a:cubicBezTo>
                <a:cubicBezTo>
                  <a:pt x="156495" y="225164"/>
                  <a:pt x="165004" y="231055"/>
                  <a:pt x="170895" y="238255"/>
                </a:cubicBezTo>
                <a:lnTo>
                  <a:pt x="178095" y="245455"/>
                </a:lnTo>
                <a:lnTo>
                  <a:pt x="234754" y="245455"/>
                </a:lnTo>
                <a:lnTo>
                  <a:pt x="227841" y="217309"/>
                </a:lnTo>
                <a:cubicBezTo>
                  <a:pt x="227841" y="172800"/>
                  <a:pt x="264496" y="136145"/>
                  <a:pt x="309005" y="136145"/>
                </a:cubicBezTo>
                <a:close/>
                <a:moveTo>
                  <a:pt x="165004" y="63491"/>
                </a:moveTo>
                <a:cubicBezTo>
                  <a:pt x="168932" y="63491"/>
                  <a:pt x="171550" y="66109"/>
                  <a:pt x="171550" y="70036"/>
                </a:cubicBezTo>
                <a:lnTo>
                  <a:pt x="171550" y="78174"/>
                </a:lnTo>
                <a:lnTo>
                  <a:pt x="178750" y="79854"/>
                </a:lnTo>
                <a:cubicBezTo>
                  <a:pt x="183986" y="84436"/>
                  <a:pt x="187259" y="90981"/>
                  <a:pt x="186605" y="97527"/>
                </a:cubicBezTo>
                <a:cubicBezTo>
                  <a:pt x="186605" y="101454"/>
                  <a:pt x="183332" y="104072"/>
                  <a:pt x="179405" y="103418"/>
                </a:cubicBezTo>
                <a:cubicBezTo>
                  <a:pt x="175477" y="103418"/>
                  <a:pt x="172859" y="100145"/>
                  <a:pt x="173514" y="96218"/>
                </a:cubicBezTo>
                <a:cubicBezTo>
                  <a:pt x="173514" y="93599"/>
                  <a:pt x="172205" y="90981"/>
                  <a:pt x="170241" y="89018"/>
                </a:cubicBezTo>
                <a:cubicBezTo>
                  <a:pt x="167623" y="87054"/>
                  <a:pt x="165005" y="86399"/>
                  <a:pt x="161732" y="87054"/>
                </a:cubicBezTo>
                <a:cubicBezTo>
                  <a:pt x="159114" y="87709"/>
                  <a:pt x="155841" y="90327"/>
                  <a:pt x="155186" y="93599"/>
                </a:cubicBezTo>
                <a:cubicBezTo>
                  <a:pt x="154532" y="96872"/>
                  <a:pt x="155186" y="100145"/>
                  <a:pt x="157150" y="102109"/>
                </a:cubicBezTo>
                <a:cubicBezTo>
                  <a:pt x="159114" y="104072"/>
                  <a:pt x="161077" y="105381"/>
                  <a:pt x="164350" y="105381"/>
                </a:cubicBezTo>
                <a:lnTo>
                  <a:pt x="169588" y="110619"/>
                </a:lnTo>
                <a:lnTo>
                  <a:pt x="181368" y="116509"/>
                </a:lnTo>
                <a:cubicBezTo>
                  <a:pt x="185950" y="122400"/>
                  <a:pt x="187259" y="129600"/>
                  <a:pt x="185295" y="136800"/>
                </a:cubicBezTo>
                <a:lnTo>
                  <a:pt x="171550" y="150545"/>
                </a:lnTo>
                <a:lnTo>
                  <a:pt x="171550" y="157090"/>
                </a:lnTo>
                <a:cubicBezTo>
                  <a:pt x="171550" y="161018"/>
                  <a:pt x="168932" y="163636"/>
                  <a:pt x="165004" y="163636"/>
                </a:cubicBezTo>
                <a:cubicBezTo>
                  <a:pt x="161077" y="163636"/>
                  <a:pt x="158459" y="161018"/>
                  <a:pt x="158459" y="157090"/>
                </a:cubicBezTo>
                <a:lnTo>
                  <a:pt x="158459" y="149713"/>
                </a:lnTo>
                <a:lnTo>
                  <a:pt x="149950" y="146618"/>
                </a:lnTo>
                <a:cubicBezTo>
                  <a:pt x="144713" y="142036"/>
                  <a:pt x="141440" y="135491"/>
                  <a:pt x="142095" y="128945"/>
                </a:cubicBezTo>
                <a:cubicBezTo>
                  <a:pt x="142095" y="125018"/>
                  <a:pt x="145368" y="122400"/>
                  <a:pt x="149295" y="123055"/>
                </a:cubicBezTo>
                <a:cubicBezTo>
                  <a:pt x="153222" y="123055"/>
                  <a:pt x="155840" y="126327"/>
                  <a:pt x="155186" y="130255"/>
                </a:cubicBezTo>
                <a:cubicBezTo>
                  <a:pt x="155186" y="132873"/>
                  <a:pt x="156495" y="135491"/>
                  <a:pt x="158459" y="137455"/>
                </a:cubicBezTo>
                <a:lnTo>
                  <a:pt x="164840" y="138927"/>
                </a:lnTo>
                <a:lnTo>
                  <a:pt x="165004" y="138763"/>
                </a:lnTo>
                <a:lnTo>
                  <a:pt x="165267" y="139026"/>
                </a:lnTo>
                <a:lnTo>
                  <a:pt x="166968" y="139418"/>
                </a:lnTo>
                <a:cubicBezTo>
                  <a:pt x="169586" y="138764"/>
                  <a:pt x="172859" y="136145"/>
                  <a:pt x="173513" y="132873"/>
                </a:cubicBezTo>
                <a:cubicBezTo>
                  <a:pt x="174168" y="129600"/>
                  <a:pt x="173513" y="126327"/>
                  <a:pt x="171550" y="124364"/>
                </a:cubicBezTo>
                <a:cubicBezTo>
                  <a:pt x="169586" y="122400"/>
                  <a:pt x="167622" y="121091"/>
                  <a:pt x="164350" y="121091"/>
                </a:cubicBezTo>
                <a:lnTo>
                  <a:pt x="161730" y="118471"/>
                </a:lnTo>
                <a:lnTo>
                  <a:pt x="147332" y="111272"/>
                </a:lnTo>
                <a:cubicBezTo>
                  <a:pt x="142750" y="105381"/>
                  <a:pt x="141441" y="98181"/>
                  <a:pt x="143405" y="90981"/>
                </a:cubicBezTo>
                <a:lnTo>
                  <a:pt x="158459" y="75927"/>
                </a:lnTo>
                <a:lnTo>
                  <a:pt x="158459" y="70036"/>
                </a:lnTo>
                <a:cubicBezTo>
                  <a:pt x="158459" y="66109"/>
                  <a:pt x="161077" y="63491"/>
                  <a:pt x="165004" y="63491"/>
                </a:cubicBezTo>
                <a:close/>
                <a:moveTo>
                  <a:pt x="164349" y="47781"/>
                </a:moveTo>
                <a:cubicBezTo>
                  <a:pt x="128349" y="47781"/>
                  <a:pt x="98895" y="77235"/>
                  <a:pt x="98895" y="113235"/>
                </a:cubicBezTo>
                <a:cubicBezTo>
                  <a:pt x="98895" y="149235"/>
                  <a:pt x="128349" y="178690"/>
                  <a:pt x="164349" y="178690"/>
                </a:cubicBezTo>
                <a:cubicBezTo>
                  <a:pt x="200349" y="178690"/>
                  <a:pt x="229804" y="149235"/>
                  <a:pt x="229804" y="113235"/>
                </a:cubicBezTo>
                <a:cubicBezTo>
                  <a:pt x="229804" y="77235"/>
                  <a:pt x="200349" y="47781"/>
                  <a:pt x="164349" y="47781"/>
                </a:cubicBezTo>
                <a:close/>
                <a:moveTo>
                  <a:pt x="337150" y="13745"/>
                </a:moveTo>
                <a:lnTo>
                  <a:pt x="337150" y="43854"/>
                </a:lnTo>
                <a:cubicBezTo>
                  <a:pt x="337150" y="47782"/>
                  <a:pt x="334532" y="50400"/>
                  <a:pt x="330604" y="50400"/>
                </a:cubicBezTo>
                <a:lnTo>
                  <a:pt x="322095" y="50400"/>
                </a:lnTo>
                <a:lnTo>
                  <a:pt x="342386" y="76582"/>
                </a:lnTo>
                <a:lnTo>
                  <a:pt x="362677" y="50400"/>
                </a:lnTo>
                <a:lnTo>
                  <a:pt x="354168" y="50400"/>
                </a:lnTo>
                <a:cubicBezTo>
                  <a:pt x="350241" y="50400"/>
                  <a:pt x="347623" y="47782"/>
                  <a:pt x="347623" y="43854"/>
                </a:cubicBezTo>
                <a:lnTo>
                  <a:pt x="347623" y="13745"/>
                </a:lnTo>
                <a:close/>
                <a:moveTo>
                  <a:pt x="34750" y="13745"/>
                </a:moveTo>
                <a:lnTo>
                  <a:pt x="34750" y="43854"/>
                </a:lnTo>
                <a:cubicBezTo>
                  <a:pt x="34750" y="47782"/>
                  <a:pt x="32132" y="50400"/>
                  <a:pt x="28204" y="50400"/>
                </a:cubicBezTo>
                <a:lnTo>
                  <a:pt x="19695" y="50400"/>
                </a:lnTo>
                <a:lnTo>
                  <a:pt x="39986" y="76582"/>
                </a:lnTo>
                <a:lnTo>
                  <a:pt x="60277" y="50400"/>
                </a:lnTo>
                <a:lnTo>
                  <a:pt x="52423" y="50400"/>
                </a:lnTo>
                <a:cubicBezTo>
                  <a:pt x="48495" y="50400"/>
                  <a:pt x="45877" y="47782"/>
                  <a:pt x="45877" y="43854"/>
                </a:cubicBezTo>
                <a:lnTo>
                  <a:pt x="45877" y="13745"/>
                </a:lnTo>
                <a:close/>
                <a:moveTo>
                  <a:pt x="193804" y="12436"/>
                </a:moveTo>
                <a:cubicBezTo>
                  <a:pt x="180059" y="12436"/>
                  <a:pt x="167131" y="16691"/>
                  <a:pt x="156331" y="24218"/>
                </a:cubicBezTo>
                <a:lnTo>
                  <a:pt x="145004" y="38621"/>
                </a:lnTo>
                <a:lnTo>
                  <a:pt x="164349" y="34690"/>
                </a:lnTo>
                <a:cubicBezTo>
                  <a:pt x="207549" y="34690"/>
                  <a:pt x="242895" y="70035"/>
                  <a:pt x="242895" y="113235"/>
                </a:cubicBezTo>
                <a:lnTo>
                  <a:pt x="241504" y="120079"/>
                </a:lnTo>
                <a:lnTo>
                  <a:pt x="251323" y="109391"/>
                </a:lnTo>
                <a:cubicBezTo>
                  <a:pt x="256477" y="99818"/>
                  <a:pt x="259259" y="89018"/>
                  <a:pt x="259259" y="77891"/>
                </a:cubicBezTo>
                <a:cubicBezTo>
                  <a:pt x="259259" y="41891"/>
                  <a:pt x="229804" y="12436"/>
                  <a:pt x="193804" y="12436"/>
                </a:cubicBezTo>
                <a:close/>
                <a:moveTo>
                  <a:pt x="330604" y="654"/>
                </a:moveTo>
                <a:lnTo>
                  <a:pt x="354168" y="654"/>
                </a:lnTo>
                <a:cubicBezTo>
                  <a:pt x="358095" y="654"/>
                  <a:pt x="360714" y="3272"/>
                  <a:pt x="360714" y="7199"/>
                </a:cubicBezTo>
                <a:lnTo>
                  <a:pt x="360714" y="37309"/>
                </a:lnTo>
                <a:lnTo>
                  <a:pt x="375768" y="37309"/>
                </a:lnTo>
                <a:cubicBezTo>
                  <a:pt x="378386" y="37309"/>
                  <a:pt x="380350" y="38618"/>
                  <a:pt x="381659" y="41236"/>
                </a:cubicBezTo>
                <a:cubicBezTo>
                  <a:pt x="382968" y="43200"/>
                  <a:pt x="382314" y="45818"/>
                  <a:pt x="381004" y="47782"/>
                </a:cubicBezTo>
                <a:lnTo>
                  <a:pt x="347623" y="91636"/>
                </a:lnTo>
                <a:cubicBezTo>
                  <a:pt x="346314" y="93600"/>
                  <a:pt x="344350" y="94254"/>
                  <a:pt x="342386" y="94254"/>
                </a:cubicBezTo>
                <a:cubicBezTo>
                  <a:pt x="340423" y="94254"/>
                  <a:pt x="338459" y="93600"/>
                  <a:pt x="337150" y="91636"/>
                </a:cubicBezTo>
                <a:lnTo>
                  <a:pt x="303768" y="47782"/>
                </a:lnTo>
                <a:cubicBezTo>
                  <a:pt x="302459" y="45818"/>
                  <a:pt x="301804" y="43200"/>
                  <a:pt x="303114" y="41236"/>
                </a:cubicBezTo>
                <a:cubicBezTo>
                  <a:pt x="304423" y="39273"/>
                  <a:pt x="306386" y="37309"/>
                  <a:pt x="309004" y="37309"/>
                </a:cubicBezTo>
                <a:lnTo>
                  <a:pt x="324059" y="37309"/>
                </a:lnTo>
                <a:lnTo>
                  <a:pt x="324059" y="7199"/>
                </a:lnTo>
                <a:cubicBezTo>
                  <a:pt x="324059" y="3272"/>
                  <a:pt x="326677" y="654"/>
                  <a:pt x="330604" y="654"/>
                </a:cubicBezTo>
                <a:close/>
                <a:moveTo>
                  <a:pt x="28204" y="654"/>
                </a:moveTo>
                <a:lnTo>
                  <a:pt x="52423" y="654"/>
                </a:lnTo>
                <a:cubicBezTo>
                  <a:pt x="56350" y="654"/>
                  <a:pt x="58968" y="3272"/>
                  <a:pt x="58968" y="7199"/>
                </a:cubicBezTo>
                <a:lnTo>
                  <a:pt x="58968" y="37309"/>
                </a:lnTo>
                <a:lnTo>
                  <a:pt x="73368" y="37309"/>
                </a:lnTo>
                <a:cubicBezTo>
                  <a:pt x="75986" y="37309"/>
                  <a:pt x="77950" y="38618"/>
                  <a:pt x="79259" y="41236"/>
                </a:cubicBezTo>
                <a:cubicBezTo>
                  <a:pt x="80568" y="43200"/>
                  <a:pt x="79914" y="45818"/>
                  <a:pt x="78604" y="47782"/>
                </a:cubicBezTo>
                <a:lnTo>
                  <a:pt x="45223" y="91636"/>
                </a:lnTo>
                <a:cubicBezTo>
                  <a:pt x="43914" y="93600"/>
                  <a:pt x="41950" y="94254"/>
                  <a:pt x="39986" y="94254"/>
                </a:cubicBezTo>
                <a:cubicBezTo>
                  <a:pt x="38023" y="94254"/>
                  <a:pt x="36059" y="93600"/>
                  <a:pt x="34750" y="91636"/>
                </a:cubicBezTo>
                <a:lnTo>
                  <a:pt x="1368" y="47782"/>
                </a:lnTo>
                <a:cubicBezTo>
                  <a:pt x="59" y="45818"/>
                  <a:pt x="-596" y="43200"/>
                  <a:pt x="714" y="41236"/>
                </a:cubicBezTo>
                <a:cubicBezTo>
                  <a:pt x="2023" y="38618"/>
                  <a:pt x="3986" y="37309"/>
                  <a:pt x="6604" y="37309"/>
                </a:cubicBezTo>
                <a:lnTo>
                  <a:pt x="21659" y="37309"/>
                </a:lnTo>
                <a:lnTo>
                  <a:pt x="21659" y="7199"/>
                </a:lnTo>
                <a:cubicBezTo>
                  <a:pt x="21659" y="3272"/>
                  <a:pt x="24277" y="654"/>
                  <a:pt x="28204" y="654"/>
                </a:cubicBezTo>
                <a:close/>
                <a:moveTo>
                  <a:pt x="193150" y="0"/>
                </a:moveTo>
                <a:cubicBezTo>
                  <a:pt x="236350" y="0"/>
                  <a:pt x="271695" y="35345"/>
                  <a:pt x="271695" y="78545"/>
                </a:cubicBezTo>
                <a:cubicBezTo>
                  <a:pt x="271695" y="105382"/>
                  <a:pt x="258604" y="130255"/>
                  <a:pt x="236350" y="144655"/>
                </a:cubicBezTo>
                <a:lnTo>
                  <a:pt x="236039" y="144707"/>
                </a:lnTo>
                <a:lnTo>
                  <a:pt x="219822" y="168708"/>
                </a:lnTo>
                <a:cubicBezTo>
                  <a:pt x="205586" y="182945"/>
                  <a:pt x="185949" y="191781"/>
                  <a:pt x="164349" y="191781"/>
                </a:cubicBezTo>
                <a:cubicBezTo>
                  <a:pt x="121149" y="191781"/>
                  <a:pt x="85804" y="156435"/>
                  <a:pt x="85804" y="113235"/>
                </a:cubicBezTo>
                <a:cubicBezTo>
                  <a:pt x="85804" y="91635"/>
                  <a:pt x="94640" y="71999"/>
                  <a:pt x="108877" y="57763"/>
                </a:cubicBezTo>
                <a:lnTo>
                  <a:pt x="119613" y="50508"/>
                </a:lnTo>
                <a:lnTo>
                  <a:pt x="148313" y="13745"/>
                </a:lnTo>
                <a:cubicBezTo>
                  <a:pt x="161241" y="4909"/>
                  <a:pt x="176786" y="0"/>
                  <a:pt x="193150" y="0"/>
                </a:cubicBezTo>
                <a:close/>
              </a:path>
            </a:pathLst>
          </a:custGeom>
          <a:solidFill>
            <a:srgbClr val="43266B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771D0739-A836-2A8E-4968-3FF829EEDD4F}"/>
              </a:ext>
            </a:extLst>
          </p:cNvPr>
          <p:cNvSpPr/>
          <p:nvPr/>
        </p:nvSpPr>
        <p:spPr>
          <a:xfrm>
            <a:off x="1956027" y="1727390"/>
            <a:ext cx="373317" cy="431991"/>
          </a:xfrm>
          <a:custGeom>
            <a:avLst/>
            <a:gdLst>
              <a:gd name="connsiteX0" fmla="*/ 196855 w 373317"/>
              <a:gd name="connsiteY0" fmla="*/ 398815 h 431991"/>
              <a:gd name="connsiteX1" fmla="*/ 194323 w 373317"/>
              <a:gd name="connsiteY1" fmla="*/ 401347 h 431991"/>
              <a:gd name="connsiteX2" fmla="*/ 194323 w 373317"/>
              <a:gd name="connsiteY2" fmla="*/ 416652 h 431991"/>
              <a:gd name="connsiteX3" fmla="*/ 196855 w 373317"/>
              <a:gd name="connsiteY3" fmla="*/ 419183 h 431991"/>
              <a:gd name="connsiteX4" fmla="*/ 254651 w 373317"/>
              <a:gd name="connsiteY4" fmla="*/ 419183 h 431991"/>
              <a:gd name="connsiteX5" fmla="*/ 250617 w 373317"/>
              <a:gd name="connsiteY5" fmla="*/ 416462 h 431991"/>
              <a:gd name="connsiteX6" fmla="*/ 239365 w 373317"/>
              <a:gd name="connsiteY6" fmla="*/ 399789 h 431991"/>
              <a:gd name="connsiteX7" fmla="*/ 239168 w 373317"/>
              <a:gd name="connsiteY7" fmla="*/ 398815 h 431991"/>
              <a:gd name="connsiteX8" fmla="*/ 101015 w 373317"/>
              <a:gd name="connsiteY8" fmla="*/ 390684 h 431991"/>
              <a:gd name="connsiteX9" fmla="*/ 52783 w 373317"/>
              <a:gd name="connsiteY9" fmla="*/ 412626 h 431991"/>
              <a:gd name="connsiteX10" fmla="*/ 54513 w 373317"/>
              <a:gd name="connsiteY10" fmla="*/ 413793 h 431991"/>
              <a:gd name="connsiteX11" fmla="*/ 81143 w 373317"/>
              <a:gd name="connsiteY11" fmla="*/ 419183 h 431991"/>
              <a:gd name="connsiteX12" fmla="*/ 97897 w 373317"/>
              <a:gd name="connsiteY12" fmla="*/ 419183 h 431991"/>
              <a:gd name="connsiteX13" fmla="*/ 93177 w 373317"/>
              <a:gd name="connsiteY13" fmla="*/ 412976 h 431991"/>
              <a:gd name="connsiteX14" fmla="*/ 94736 w 373317"/>
              <a:gd name="connsiteY14" fmla="*/ 401464 h 431991"/>
              <a:gd name="connsiteX15" fmla="*/ 156246 w 373317"/>
              <a:gd name="connsiteY15" fmla="*/ 386600 h 431991"/>
              <a:gd name="connsiteX16" fmla="*/ 137262 w 373317"/>
              <a:gd name="connsiteY16" fmla="*/ 419183 h 431991"/>
              <a:gd name="connsiteX17" fmla="*/ 182717 w 373317"/>
              <a:gd name="connsiteY17" fmla="*/ 419183 h 431991"/>
              <a:gd name="connsiteX18" fmla="*/ 181667 w 373317"/>
              <a:gd name="connsiteY18" fmla="*/ 416652 h 431991"/>
              <a:gd name="connsiteX19" fmla="*/ 181667 w 373317"/>
              <a:gd name="connsiteY19" fmla="*/ 401347 h 431991"/>
              <a:gd name="connsiteX20" fmla="*/ 182718 w 373317"/>
              <a:gd name="connsiteY20" fmla="*/ 398815 h 431991"/>
              <a:gd name="connsiteX21" fmla="*/ 170201 w 373317"/>
              <a:gd name="connsiteY21" fmla="*/ 398815 h 431991"/>
              <a:gd name="connsiteX22" fmla="*/ 159465 w 373317"/>
              <a:gd name="connsiteY22" fmla="*/ 394360 h 431991"/>
              <a:gd name="connsiteX23" fmla="*/ 170201 w 373317"/>
              <a:gd name="connsiteY23" fmla="*/ 365790 h 431991"/>
              <a:gd name="connsiteX24" fmla="*/ 167669 w 373317"/>
              <a:gd name="connsiteY24" fmla="*/ 368322 h 431991"/>
              <a:gd name="connsiteX25" fmla="*/ 167669 w 373317"/>
              <a:gd name="connsiteY25" fmla="*/ 383627 h 431991"/>
              <a:gd name="connsiteX26" fmla="*/ 170201 w 373317"/>
              <a:gd name="connsiteY26" fmla="*/ 386158 h 431991"/>
              <a:gd name="connsiteX27" fmla="*/ 236606 w 373317"/>
              <a:gd name="connsiteY27" fmla="*/ 386158 h 431991"/>
              <a:gd name="connsiteX28" fmla="*/ 235237 w 373317"/>
              <a:gd name="connsiteY28" fmla="*/ 379392 h 431991"/>
              <a:gd name="connsiteX29" fmla="*/ 237990 w 373317"/>
              <a:gd name="connsiteY29" fmla="*/ 365790 h 431991"/>
              <a:gd name="connsiteX30" fmla="*/ 196855 w 373317"/>
              <a:gd name="connsiteY30" fmla="*/ 365790 h 431991"/>
              <a:gd name="connsiteX31" fmla="*/ 100616 w 373317"/>
              <a:gd name="connsiteY31" fmla="*/ 354577 h 431991"/>
              <a:gd name="connsiteX32" fmla="*/ 32787 w 373317"/>
              <a:gd name="connsiteY32" fmla="*/ 385433 h 431991"/>
              <a:gd name="connsiteX33" fmla="*/ 31530 w 373317"/>
              <a:gd name="connsiteY33" fmla="*/ 388783 h 431991"/>
              <a:gd name="connsiteX34" fmla="*/ 37767 w 373317"/>
              <a:gd name="connsiteY34" fmla="*/ 402494 h 431991"/>
              <a:gd name="connsiteX35" fmla="*/ 40018 w 373317"/>
              <a:gd name="connsiteY35" fmla="*/ 404013 h 431991"/>
              <a:gd name="connsiteX36" fmla="*/ 41216 w 373317"/>
              <a:gd name="connsiteY36" fmla="*/ 403971 h 431991"/>
              <a:gd name="connsiteX37" fmla="*/ 109045 w 373317"/>
              <a:gd name="connsiteY37" fmla="*/ 373115 h 431991"/>
              <a:gd name="connsiteX38" fmla="*/ 110370 w 373317"/>
              <a:gd name="connsiteY38" fmla="*/ 371697 h 431991"/>
              <a:gd name="connsiteX39" fmla="*/ 110303 w 373317"/>
              <a:gd name="connsiteY39" fmla="*/ 369765 h 431991"/>
              <a:gd name="connsiteX40" fmla="*/ 103966 w 373317"/>
              <a:gd name="connsiteY40" fmla="*/ 355835 h 431991"/>
              <a:gd name="connsiteX41" fmla="*/ 100616 w 373317"/>
              <a:gd name="connsiteY41" fmla="*/ 354577 h 431991"/>
              <a:gd name="connsiteX42" fmla="*/ 287431 w 373317"/>
              <a:gd name="connsiteY42" fmla="*/ 347211 h 431991"/>
              <a:gd name="connsiteX43" fmla="*/ 293759 w 373317"/>
              <a:gd name="connsiteY43" fmla="*/ 353539 h 431991"/>
              <a:gd name="connsiteX44" fmla="*/ 293759 w 373317"/>
              <a:gd name="connsiteY44" fmla="*/ 355611 h 431991"/>
              <a:gd name="connsiteX45" fmla="*/ 299615 w 373317"/>
              <a:gd name="connsiteY45" fmla="*/ 356686 h 431991"/>
              <a:gd name="connsiteX46" fmla="*/ 300434 w 373317"/>
              <a:gd name="connsiteY46" fmla="*/ 365596 h 431991"/>
              <a:gd name="connsiteX47" fmla="*/ 291524 w 373317"/>
              <a:gd name="connsiteY47" fmla="*/ 366414 h 431991"/>
              <a:gd name="connsiteX48" fmla="*/ 285938 w 373317"/>
              <a:gd name="connsiteY48" fmla="*/ 365621 h 431991"/>
              <a:gd name="connsiteX49" fmla="*/ 284512 w 373317"/>
              <a:gd name="connsiteY49" fmla="*/ 367098 h 431991"/>
              <a:gd name="connsiteX50" fmla="*/ 284411 w 373317"/>
              <a:gd name="connsiteY50" fmla="*/ 368828 h 431991"/>
              <a:gd name="connsiteX51" fmla="*/ 293954 w 373317"/>
              <a:gd name="connsiteY51" fmla="*/ 373190 h 431991"/>
              <a:gd name="connsiteX52" fmla="*/ 304661 w 373317"/>
              <a:gd name="connsiteY52" fmla="*/ 391069 h 431991"/>
              <a:gd name="connsiteX53" fmla="*/ 298741 w 373317"/>
              <a:gd name="connsiteY53" fmla="*/ 401519 h 431991"/>
              <a:gd name="connsiteX54" fmla="*/ 293759 w 373317"/>
              <a:gd name="connsiteY54" fmla="*/ 403368 h 431991"/>
              <a:gd name="connsiteX55" fmla="*/ 293759 w 373317"/>
              <a:gd name="connsiteY55" fmla="*/ 405253 h 431991"/>
              <a:gd name="connsiteX56" fmla="*/ 287431 w 373317"/>
              <a:gd name="connsiteY56" fmla="*/ 411581 h 431991"/>
              <a:gd name="connsiteX57" fmla="*/ 281103 w 373317"/>
              <a:gd name="connsiteY57" fmla="*/ 405253 h 431991"/>
              <a:gd name="connsiteX58" fmla="*/ 281103 w 373317"/>
              <a:gd name="connsiteY58" fmla="*/ 404028 h 431991"/>
              <a:gd name="connsiteX59" fmla="*/ 273341 w 373317"/>
              <a:gd name="connsiteY59" fmla="*/ 401810 h 431991"/>
              <a:gd name="connsiteX60" fmla="*/ 271510 w 373317"/>
              <a:gd name="connsiteY60" fmla="*/ 393052 h 431991"/>
              <a:gd name="connsiteX61" fmla="*/ 280268 w 373317"/>
              <a:gd name="connsiteY61" fmla="*/ 391221 h 431991"/>
              <a:gd name="connsiteX62" fmla="*/ 287389 w 373317"/>
              <a:gd name="connsiteY62" fmla="*/ 393052 h 431991"/>
              <a:gd name="connsiteX63" fmla="*/ 292182 w 373317"/>
              <a:gd name="connsiteY63" fmla="*/ 388976 h 431991"/>
              <a:gd name="connsiteX64" fmla="*/ 289735 w 373317"/>
              <a:gd name="connsiteY64" fmla="*/ 385129 h 431991"/>
              <a:gd name="connsiteX65" fmla="*/ 276539 w 373317"/>
              <a:gd name="connsiteY65" fmla="*/ 378742 h 431991"/>
              <a:gd name="connsiteX66" fmla="*/ 271923 w 373317"/>
              <a:gd name="connsiteY66" fmla="*/ 365292 h 431991"/>
              <a:gd name="connsiteX67" fmla="*/ 281103 w 373317"/>
              <a:gd name="connsiteY67" fmla="*/ 354850 h 431991"/>
              <a:gd name="connsiteX68" fmla="*/ 281103 w 373317"/>
              <a:gd name="connsiteY68" fmla="*/ 353539 h 431991"/>
              <a:gd name="connsiteX69" fmla="*/ 287431 w 373317"/>
              <a:gd name="connsiteY69" fmla="*/ 347211 h 431991"/>
              <a:gd name="connsiteX70" fmla="*/ 145361 w 373317"/>
              <a:gd name="connsiteY70" fmla="*/ 342190 h 431991"/>
              <a:gd name="connsiteX71" fmla="*/ 143167 w 373317"/>
              <a:gd name="connsiteY71" fmla="*/ 343447 h 431991"/>
              <a:gd name="connsiteX72" fmla="*/ 105663 w 373317"/>
              <a:gd name="connsiteY72" fmla="*/ 407834 h 431991"/>
              <a:gd name="connsiteX73" fmla="*/ 106574 w 373317"/>
              <a:gd name="connsiteY73" fmla="*/ 411293 h 431991"/>
              <a:gd name="connsiteX74" fmla="*/ 119795 w 373317"/>
              <a:gd name="connsiteY74" fmla="*/ 418997 h 431991"/>
              <a:gd name="connsiteX75" fmla="*/ 123255 w 373317"/>
              <a:gd name="connsiteY75" fmla="*/ 418086 h 431991"/>
              <a:gd name="connsiteX76" fmla="*/ 160768 w 373317"/>
              <a:gd name="connsiteY76" fmla="*/ 353699 h 431991"/>
              <a:gd name="connsiteX77" fmla="*/ 159857 w 373317"/>
              <a:gd name="connsiteY77" fmla="*/ 350240 h 431991"/>
              <a:gd name="connsiteX78" fmla="*/ 146635 w 373317"/>
              <a:gd name="connsiteY78" fmla="*/ 342536 h 431991"/>
              <a:gd name="connsiteX79" fmla="*/ 145361 w 373317"/>
              <a:gd name="connsiteY79" fmla="*/ 342190 h 431991"/>
              <a:gd name="connsiteX80" fmla="*/ 287685 w 373317"/>
              <a:gd name="connsiteY80" fmla="*/ 339609 h 431991"/>
              <a:gd name="connsiteX81" fmla="*/ 247893 w 373317"/>
              <a:gd name="connsiteY81" fmla="*/ 379400 h 431991"/>
              <a:gd name="connsiteX82" fmla="*/ 259559 w 373317"/>
              <a:gd name="connsiteY82" fmla="*/ 407525 h 431991"/>
              <a:gd name="connsiteX83" fmla="*/ 287666 w 373317"/>
              <a:gd name="connsiteY83" fmla="*/ 419183 h 431991"/>
              <a:gd name="connsiteX84" fmla="*/ 287705 w 373317"/>
              <a:gd name="connsiteY84" fmla="*/ 419183 h 431991"/>
              <a:gd name="connsiteX85" fmla="*/ 315810 w 373317"/>
              <a:gd name="connsiteY85" fmla="*/ 407525 h 431991"/>
              <a:gd name="connsiteX86" fmla="*/ 327476 w 373317"/>
              <a:gd name="connsiteY86" fmla="*/ 379400 h 431991"/>
              <a:gd name="connsiteX87" fmla="*/ 287685 w 373317"/>
              <a:gd name="connsiteY87" fmla="*/ 339609 h 431991"/>
              <a:gd name="connsiteX88" fmla="*/ 196863 w 373317"/>
              <a:gd name="connsiteY88" fmla="*/ 332783 h 431991"/>
              <a:gd name="connsiteX89" fmla="*/ 194332 w 373317"/>
              <a:gd name="connsiteY89" fmla="*/ 335314 h 431991"/>
              <a:gd name="connsiteX90" fmla="*/ 194332 w 373317"/>
              <a:gd name="connsiteY90" fmla="*/ 350620 h 431991"/>
              <a:gd name="connsiteX91" fmla="*/ 196855 w 373317"/>
              <a:gd name="connsiteY91" fmla="*/ 353134 h 431991"/>
              <a:gd name="connsiteX92" fmla="*/ 243321 w 373317"/>
              <a:gd name="connsiteY92" fmla="*/ 353134 h 431991"/>
              <a:gd name="connsiteX93" fmla="*/ 250614 w 373317"/>
              <a:gd name="connsiteY93" fmla="*/ 342324 h 431991"/>
              <a:gd name="connsiteX94" fmla="*/ 264753 w 373317"/>
              <a:gd name="connsiteY94" fmla="*/ 332783 h 431991"/>
              <a:gd name="connsiteX95" fmla="*/ 62142 w 373317"/>
              <a:gd name="connsiteY95" fmla="*/ 146964 h 431991"/>
              <a:gd name="connsiteX96" fmla="*/ 54624 w 373317"/>
              <a:gd name="connsiteY96" fmla="*/ 154482 h 431991"/>
              <a:gd name="connsiteX97" fmla="*/ 56826 w 373317"/>
              <a:gd name="connsiteY97" fmla="*/ 159798 h 431991"/>
              <a:gd name="connsiteX98" fmla="*/ 62142 w 373317"/>
              <a:gd name="connsiteY98" fmla="*/ 162000 h 431991"/>
              <a:gd name="connsiteX99" fmla="*/ 65855 w 373317"/>
              <a:gd name="connsiteY99" fmla="*/ 162000 h 431991"/>
              <a:gd name="connsiteX100" fmla="*/ 90492 w 373317"/>
              <a:gd name="connsiteY100" fmla="*/ 162000 h 431991"/>
              <a:gd name="connsiteX101" fmla="*/ 96820 w 373317"/>
              <a:gd name="connsiteY101" fmla="*/ 168328 h 431991"/>
              <a:gd name="connsiteX102" fmla="*/ 90492 w 373317"/>
              <a:gd name="connsiteY102" fmla="*/ 174656 h 431991"/>
              <a:gd name="connsiteX103" fmla="*/ 72183 w 373317"/>
              <a:gd name="connsiteY103" fmla="*/ 174656 h 431991"/>
              <a:gd name="connsiteX104" fmla="*/ 72183 w 373317"/>
              <a:gd name="connsiteY104" fmla="*/ 187346 h 431991"/>
              <a:gd name="connsiteX105" fmla="*/ 55882 w 373317"/>
              <a:gd name="connsiteY105" fmla="*/ 211089 h 431991"/>
              <a:gd name="connsiteX106" fmla="*/ 12656 w 373317"/>
              <a:gd name="connsiteY106" fmla="*/ 274767 h 431991"/>
              <a:gd name="connsiteX107" fmla="*/ 12656 w 373317"/>
              <a:gd name="connsiteY107" fmla="*/ 350696 h 431991"/>
              <a:gd name="connsiteX108" fmla="*/ 18047 w 373317"/>
              <a:gd name="connsiteY108" fmla="*/ 377330 h 431991"/>
              <a:gd name="connsiteX109" fmla="*/ 20704 w 373317"/>
              <a:gd name="connsiteY109" fmla="*/ 381266 h 431991"/>
              <a:gd name="connsiteX110" fmla="*/ 27556 w 373317"/>
              <a:gd name="connsiteY110" fmla="*/ 373916 h 431991"/>
              <a:gd name="connsiteX111" fmla="*/ 95385 w 373317"/>
              <a:gd name="connsiteY111" fmla="*/ 343060 h 431991"/>
              <a:gd name="connsiteX112" fmla="*/ 115500 w 373317"/>
              <a:gd name="connsiteY112" fmla="*/ 350595 h 431991"/>
              <a:gd name="connsiteX113" fmla="*/ 119388 w 373317"/>
              <a:gd name="connsiteY113" fmla="*/ 359142 h 431991"/>
              <a:gd name="connsiteX114" fmla="*/ 132241 w 373317"/>
              <a:gd name="connsiteY114" fmla="*/ 337077 h 431991"/>
              <a:gd name="connsiteX115" fmla="*/ 153006 w 373317"/>
              <a:gd name="connsiteY115" fmla="*/ 331601 h 431991"/>
              <a:gd name="connsiteX116" fmla="*/ 166227 w 373317"/>
              <a:gd name="connsiteY116" fmla="*/ 339305 h 431991"/>
              <a:gd name="connsiteX117" fmla="*/ 173262 w 373317"/>
              <a:gd name="connsiteY117" fmla="*/ 348557 h 431991"/>
              <a:gd name="connsiteX118" fmla="*/ 172642 w 373317"/>
              <a:gd name="connsiteY118" fmla="*/ 353134 h 431991"/>
              <a:gd name="connsiteX119" fmla="*/ 182715 w 373317"/>
              <a:gd name="connsiteY119" fmla="*/ 353134 h 431991"/>
              <a:gd name="connsiteX120" fmla="*/ 181667 w 373317"/>
              <a:gd name="connsiteY120" fmla="*/ 350611 h 431991"/>
              <a:gd name="connsiteX121" fmla="*/ 181667 w 373317"/>
              <a:gd name="connsiteY121" fmla="*/ 335306 h 431991"/>
              <a:gd name="connsiteX122" fmla="*/ 182717 w 373317"/>
              <a:gd name="connsiteY122" fmla="*/ 332775 h 431991"/>
              <a:gd name="connsiteX123" fmla="*/ 174293 w 373317"/>
              <a:gd name="connsiteY123" fmla="*/ 332775 h 431991"/>
              <a:gd name="connsiteX124" fmla="*/ 159105 w 373317"/>
              <a:gd name="connsiteY124" fmla="*/ 317587 h 431991"/>
              <a:gd name="connsiteX125" fmla="*/ 159105 w 373317"/>
              <a:gd name="connsiteY125" fmla="*/ 302282 h 431991"/>
              <a:gd name="connsiteX126" fmla="*/ 174293 w 373317"/>
              <a:gd name="connsiteY126" fmla="*/ 287094 h 431991"/>
              <a:gd name="connsiteX127" fmla="*/ 189581 w 373317"/>
              <a:gd name="connsiteY127" fmla="*/ 287094 h 431991"/>
              <a:gd name="connsiteX128" fmla="*/ 195909 w 373317"/>
              <a:gd name="connsiteY128" fmla="*/ 293422 h 431991"/>
              <a:gd name="connsiteX129" fmla="*/ 189581 w 373317"/>
              <a:gd name="connsiteY129" fmla="*/ 299750 h 431991"/>
              <a:gd name="connsiteX130" fmla="*/ 174293 w 373317"/>
              <a:gd name="connsiteY130" fmla="*/ 299750 h 431991"/>
              <a:gd name="connsiteX131" fmla="*/ 171761 w 373317"/>
              <a:gd name="connsiteY131" fmla="*/ 302282 h 431991"/>
              <a:gd name="connsiteX132" fmla="*/ 171761 w 373317"/>
              <a:gd name="connsiteY132" fmla="*/ 317587 h 431991"/>
              <a:gd name="connsiteX133" fmla="*/ 174293 w 373317"/>
              <a:gd name="connsiteY133" fmla="*/ 320118 h 431991"/>
              <a:gd name="connsiteX134" fmla="*/ 196855 w 373317"/>
              <a:gd name="connsiteY134" fmla="*/ 320118 h 431991"/>
              <a:gd name="connsiteX135" fmla="*/ 248804 w 373317"/>
              <a:gd name="connsiteY135" fmla="*/ 320118 h 431991"/>
              <a:gd name="connsiteX136" fmla="*/ 251335 w 373317"/>
              <a:gd name="connsiteY136" fmla="*/ 317587 h 431991"/>
              <a:gd name="connsiteX137" fmla="*/ 251335 w 373317"/>
              <a:gd name="connsiteY137" fmla="*/ 302282 h 431991"/>
              <a:gd name="connsiteX138" fmla="*/ 248804 w 373317"/>
              <a:gd name="connsiteY138" fmla="*/ 299750 h 431991"/>
              <a:gd name="connsiteX139" fmla="*/ 219113 w 373317"/>
              <a:gd name="connsiteY139" fmla="*/ 299750 h 431991"/>
              <a:gd name="connsiteX140" fmla="*/ 212784 w 373317"/>
              <a:gd name="connsiteY140" fmla="*/ 293422 h 431991"/>
              <a:gd name="connsiteX141" fmla="*/ 219113 w 373317"/>
              <a:gd name="connsiteY141" fmla="*/ 287094 h 431991"/>
              <a:gd name="connsiteX142" fmla="*/ 248804 w 373317"/>
              <a:gd name="connsiteY142" fmla="*/ 287094 h 431991"/>
              <a:gd name="connsiteX143" fmla="*/ 263992 w 373317"/>
              <a:gd name="connsiteY143" fmla="*/ 302282 h 431991"/>
              <a:gd name="connsiteX144" fmla="*/ 263992 w 373317"/>
              <a:gd name="connsiteY144" fmla="*/ 317587 h 431991"/>
              <a:gd name="connsiteX145" fmla="*/ 262941 w 373317"/>
              <a:gd name="connsiteY145" fmla="*/ 320118 h 431991"/>
              <a:gd name="connsiteX146" fmla="*/ 271366 w 373317"/>
              <a:gd name="connsiteY146" fmla="*/ 320118 h 431991"/>
              <a:gd name="connsiteX147" fmla="*/ 281237 w 373317"/>
              <a:gd name="connsiteY147" fmla="*/ 323735 h 431991"/>
              <a:gd name="connsiteX148" fmla="*/ 283505 w 373317"/>
              <a:gd name="connsiteY148" fmla="*/ 327790 h 431991"/>
              <a:gd name="connsiteX149" fmla="*/ 287685 w 373317"/>
              <a:gd name="connsiteY149" fmla="*/ 326944 h 431991"/>
              <a:gd name="connsiteX150" fmla="*/ 340132 w 373317"/>
              <a:gd name="connsiteY150" fmla="*/ 379392 h 431991"/>
              <a:gd name="connsiteX151" fmla="*/ 336005 w 373317"/>
              <a:gd name="connsiteY151" fmla="*/ 399789 h 431991"/>
              <a:gd name="connsiteX152" fmla="*/ 333029 w 373317"/>
              <a:gd name="connsiteY152" fmla="*/ 404200 h 431991"/>
              <a:gd name="connsiteX153" fmla="*/ 340581 w 373317"/>
              <a:gd name="connsiteY153" fmla="*/ 399103 h 431991"/>
              <a:gd name="connsiteX154" fmla="*/ 360661 w 373317"/>
              <a:gd name="connsiteY154" fmla="*/ 350705 h 431991"/>
              <a:gd name="connsiteX155" fmla="*/ 360661 w 373317"/>
              <a:gd name="connsiteY155" fmla="*/ 274767 h 431991"/>
              <a:gd name="connsiteX156" fmla="*/ 317453 w 373317"/>
              <a:gd name="connsiteY156" fmla="*/ 211089 h 431991"/>
              <a:gd name="connsiteX157" fmla="*/ 301151 w 373317"/>
              <a:gd name="connsiteY157" fmla="*/ 187346 h 431991"/>
              <a:gd name="connsiteX158" fmla="*/ 301151 w 373317"/>
              <a:gd name="connsiteY158" fmla="*/ 174656 h 431991"/>
              <a:gd name="connsiteX159" fmla="*/ 120023 w 373317"/>
              <a:gd name="connsiteY159" fmla="*/ 174656 h 431991"/>
              <a:gd name="connsiteX160" fmla="*/ 113695 w 373317"/>
              <a:gd name="connsiteY160" fmla="*/ 168328 h 431991"/>
              <a:gd name="connsiteX161" fmla="*/ 120023 w 373317"/>
              <a:gd name="connsiteY161" fmla="*/ 162000 h 431991"/>
              <a:gd name="connsiteX162" fmla="*/ 307479 w 373317"/>
              <a:gd name="connsiteY162" fmla="*/ 162000 h 431991"/>
              <a:gd name="connsiteX163" fmla="*/ 311183 w 373317"/>
              <a:gd name="connsiteY163" fmla="*/ 162000 h 431991"/>
              <a:gd name="connsiteX164" fmla="*/ 318701 w 373317"/>
              <a:gd name="connsiteY164" fmla="*/ 154482 h 431991"/>
              <a:gd name="connsiteX165" fmla="*/ 316499 w 373317"/>
              <a:gd name="connsiteY165" fmla="*/ 149166 h 431991"/>
              <a:gd name="connsiteX166" fmla="*/ 311183 w 373317"/>
              <a:gd name="connsiteY166" fmla="*/ 146964 h 431991"/>
              <a:gd name="connsiteX167" fmla="*/ 307479 w 373317"/>
              <a:gd name="connsiteY167" fmla="*/ 146964 h 431991"/>
              <a:gd name="connsiteX168" fmla="*/ 65846 w 373317"/>
              <a:gd name="connsiteY168" fmla="*/ 146964 h 431991"/>
              <a:gd name="connsiteX169" fmla="*/ 87218 w 373317"/>
              <a:gd name="connsiteY169" fmla="*/ 99528 h 431991"/>
              <a:gd name="connsiteX170" fmla="*/ 72174 w 373317"/>
              <a:gd name="connsiteY170" fmla="*/ 114572 h 431991"/>
              <a:gd name="connsiteX171" fmla="*/ 72174 w 373317"/>
              <a:gd name="connsiteY171" fmla="*/ 134308 h 431991"/>
              <a:gd name="connsiteX172" fmla="*/ 301151 w 373317"/>
              <a:gd name="connsiteY172" fmla="*/ 134308 h 431991"/>
              <a:gd name="connsiteX173" fmla="*/ 301151 w 373317"/>
              <a:gd name="connsiteY173" fmla="*/ 114572 h 431991"/>
              <a:gd name="connsiteX174" fmla="*/ 286107 w 373317"/>
              <a:gd name="connsiteY174" fmla="*/ 99528 h 431991"/>
              <a:gd name="connsiteX175" fmla="*/ 208266 w 373317"/>
              <a:gd name="connsiteY175" fmla="*/ 99528 h 431991"/>
              <a:gd name="connsiteX176" fmla="*/ 208262 w 373317"/>
              <a:gd name="connsiteY176" fmla="*/ 99529 h 431991"/>
              <a:gd name="connsiteX177" fmla="*/ 208260 w 373317"/>
              <a:gd name="connsiteY177" fmla="*/ 99528 h 431991"/>
              <a:gd name="connsiteX178" fmla="*/ 165055 w 373317"/>
              <a:gd name="connsiteY178" fmla="*/ 99528 h 431991"/>
              <a:gd name="connsiteX179" fmla="*/ 165054 w 373317"/>
              <a:gd name="connsiteY179" fmla="*/ 99529 h 431991"/>
              <a:gd name="connsiteX180" fmla="*/ 165050 w 373317"/>
              <a:gd name="connsiteY180" fmla="*/ 99528 h 431991"/>
              <a:gd name="connsiteX181" fmla="*/ 186401 w 373317"/>
              <a:gd name="connsiteY181" fmla="*/ 20258 h 431991"/>
              <a:gd name="connsiteX182" fmla="*/ 192729 w 373317"/>
              <a:gd name="connsiteY182" fmla="*/ 26586 h 431991"/>
              <a:gd name="connsiteX183" fmla="*/ 192729 w 373317"/>
              <a:gd name="connsiteY183" fmla="*/ 28667 h 431991"/>
              <a:gd name="connsiteX184" fmla="*/ 198584 w 373317"/>
              <a:gd name="connsiteY184" fmla="*/ 29742 h 431991"/>
              <a:gd name="connsiteX185" fmla="*/ 199394 w 373317"/>
              <a:gd name="connsiteY185" fmla="*/ 38652 h 431991"/>
              <a:gd name="connsiteX186" fmla="*/ 190484 w 373317"/>
              <a:gd name="connsiteY186" fmla="*/ 39462 h 431991"/>
              <a:gd name="connsiteX187" fmla="*/ 184907 w 373317"/>
              <a:gd name="connsiteY187" fmla="*/ 38677 h 431991"/>
              <a:gd name="connsiteX188" fmla="*/ 183481 w 373317"/>
              <a:gd name="connsiteY188" fmla="*/ 40154 h 431991"/>
              <a:gd name="connsiteX189" fmla="*/ 183380 w 373317"/>
              <a:gd name="connsiteY189" fmla="*/ 41884 h 431991"/>
              <a:gd name="connsiteX190" fmla="*/ 192923 w 373317"/>
              <a:gd name="connsiteY190" fmla="*/ 46246 h 431991"/>
              <a:gd name="connsiteX191" fmla="*/ 203630 w 373317"/>
              <a:gd name="connsiteY191" fmla="*/ 64125 h 431991"/>
              <a:gd name="connsiteX192" fmla="*/ 197707 w 373317"/>
              <a:gd name="connsiteY192" fmla="*/ 74575 h 431991"/>
              <a:gd name="connsiteX193" fmla="*/ 192729 w 373317"/>
              <a:gd name="connsiteY193" fmla="*/ 76422 h 431991"/>
              <a:gd name="connsiteX194" fmla="*/ 192729 w 373317"/>
              <a:gd name="connsiteY194" fmla="*/ 78300 h 431991"/>
              <a:gd name="connsiteX195" fmla="*/ 186401 w 373317"/>
              <a:gd name="connsiteY195" fmla="*/ 84628 h 431991"/>
              <a:gd name="connsiteX196" fmla="*/ 180073 w 373317"/>
              <a:gd name="connsiteY196" fmla="*/ 78300 h 431991"/>
              <a:gd name="connsiteX197" fmla="*/ 180073 w 373317"/>
              <a:gd name="connsiteY197" fmla="*/ 77076 h 431991"/>
              <a:gd name="connsiteX198" fmla="*/ 172310 w 373317"/>
              <a:gd name="connsiteY198" fmla="*/ 74857 h 431991"/>
              <a:gd name="connsiteX199" fmla="*/ 170479 w 373317"/>
              <a:gd name="connsiteY199" fmla="*/ 66099 h 431991"/>
              <a:gd name="connsiteX200" fmla="*/ 179237 w 373317"/>
              <a:gd name="connsiteY200" fmla="*/ 64268 h 431991"/>
              <a:gd name="connsiteX201" fmla="*/ 186358 w 373317"/>
              <a:gd name="connsiteY201" fmla="*/ 66099 h 431991"/>
              <a:gd name="connsiteX202" fmla="*/ 191151 w 373317"/>
              <a:gd name="connsiteY202" fmla="*/ 62032 h 431991"/>
              <a:gd name="connsiteX203" fmla="*/ 188704 w 373317"/>
              <a:gd name="connsiteY203" fmla="*/ 58185 h 431991"/>
              <a:gd name="connsiteX204" fmla="*/ 175508 w 373317"/>
              <a:gd name="connsiteY204" fmla="*/ 51798 h 431991"/>
              <a:gd name="connsiteX205" fmla="*/ 170892 w 373317"/>
              <a:gd name="connsiteY205" fmla="*/ 38348 h 431991"/>
              <a:gd name="connsiteX206" fmla="*/ 180073 w 373317"/>
              <a:gd name="connsiteY206" fmla="*/ 27904 h 431991"/>
              <a:gd name="connsiteX207" fmla="*/ 180073 w 373317"/>
              <a:gd name="connsiteY207" fmla="*/ 26586 h 431991"/>
              <a:gd name="connsiteX208" fmla="*/ 186401 w 373317"/>
              <a:gd name="connsiteY208" fmla="*/ 20258 h 431991"/>
              <a:gd name="connsiteX209" fmla="*/ 186662 w 373317"/>
              <a:gd name="connsiteY209" fmla="*/ 0 h 431991"/>
              <a:gd name="connsiteX210" fmla="*/ 215105 w 373317"/>
              <a:gd name="connsiteY210" fmla="*/ 8378 h 431991"/>
              <a:gd name="connsiteX211" fmla="*/ 216978 w 373317"/>
              <a:gd name="connsiteY211" fmla="*/ 17128 h 431991"/>
              <a:gd name="connsiteX212" fmla="*/ 208228 w 373317"/>
              <a:gd name="connsiteY212" fmla="*/ 19001 h 431991"/>
              <a:gd name="connsiteX213" fmla="*/ 186662 w 373317"/>
              <a:gd name="connsiteY213" fmla="*/ 12656 h 431991"/>
              <a:gd name="connsiteX214" fmla="*/ 146879 w 373317"/>
              <a:gd name="connsiteY214" fmla="*/ 52448 h 431991"/>
              <a:gd name="connsiteX215" fmla="*/ 152560 w 373317"/>
              <a:gd name="connsiteY215" fmla="*/ 72971 h 431991"/>
              <a:gd name="connsiteX216" fmla="*/ 167247 w 373317"/>
              <a:gd name="connsiteY216" fmla="*/ 86872 h 431991"/>
              <a:gd name="connsiteX217" fmla="*/ 206077 w 373317"/>
              <a:gd name="connsiteY217" fmla="*/ 86872 h 431991"/>
              <a:gd name="connsiteX218" fmla="*/ 220760 w 373317"/>
              <a:gd name="connsiteY218" fmla="*/ 72971 h 431991"/>
              <a:gd name="connsiteX219" fmla="*/ 226445 w 373317"/>
              <a:gd name="connsiteY219" fmla="*/ 52447 h 431991"/>
              <a:gd name="connsiteX220" fmla="*/ 223568 w 373317"/>
              <a:gd name="connsiteY220" fmla="*/ 37555 h 431991"/>
              <a:gd name="connsiteX221" fmla="*/ 227069 w 373317"/>
              <a:gd name="connsiteY221" fmla="*/ 29320 h 431991"/>
              <a:gd name="connsiteX222" fmla="*/ 235304 w 373317"/>
              <a:gd name="connsiteY222" fmla="*/ 32822 h 431991"/>
              <a:gd name="connsiteX223" fmla="*/ 239101 w 373317"/>
              <a:gd name="connsiteY223" fmla="*/ 52456 h 431991"/>
              <a:gd name="connsiteX224" fmla="*/ 231611 w 373317"/>
              <a:gd name="connsiteY224" fmla="*/ 79501 h 431991"/>
              <a:gd name="connsiteX225" fmla="*/ 223826 w 373317"/>
              <a:gd name="connsiteY225" fmla="*/ 86872 h 431991"/>
              <a:gd name="connsiteX226" fmla="*/ 286116 w 373317"/>
              <a:gd name="connsiteY226" fmla="*/ 86872 h 431991"/>
              <a:gd name="connsiteX227" fmla="*/ 313816 w 373317"/>
              <a:gd name="connsiteY227" fmla="*/ 114572 h 431991"/>
              <a:gd name="connsiteX228" fmla="*/ 313816 w 373317"/>
              <a:gd name="connsiteY228" fmla="*/ 135400 h 431991"/>
              <a:gd name="connsiteX229" fmla="*/ 325443 w 373317"/>
              <a:gd name="connsiteY229" fmla="*/ 140223 h 431991"/>
              <a:gd name="connsiteX230" fmla="*/ 331357 w 373317"/>
              <a:gd name="connsiteY230" fmla="*/ 154482 h 431991"/>
              <a:gd name="connsiteX231" fmla="*/ 325441 w 373317"/>
              <a:gd name="connsiteY231" fmla="*/ 168739 h 431991"/>
              <a:gd name="connsiteX232" fmla="*/ 313808 w 373317"/>
              <a:gd name="connsiteY232" fmla="*/ 173567 h 431991"/>
              <a:gd name="connsiteX233" fmla="*/ 313808 w 373317"/>
              <a:gd name="connsiteY233" fmla="*/ 187346 h 431991"/>
              <a:gd name="connsiteX234" fmla="*/ 322127 w 373317"/>
              <a:gd name="connsiteY234" fmla="*/ 199328 h 431991"/>
              <a:gd name="connsiteX235" fmla="*/ 358965 w 373317"/>
              <a:gd name="connsiteY235" fmla="*/ 228673 h 431991"/>
              <a:gd name="connsiteX236" fmla="*/ 373317 w 373317"/>
              <a:gd name="connsiteY236" fmla="*/ 274767 h 431991"/>
              <a:gd name="connsiteX237" fmla="*/ 373317 w 373317"/>
              <a:gd name="connsiteY237" fmla="*/ 350705 h 431991"/>
              <a:gd name="connsiteX238" fmla="*/ 292182 w 373317"/>
              <a:gd name="connsiteY238" fmla="*/ 431848 h 431991"/>
              <a:gd name="connsiteX239" fmla="*/ 121302 w 373317"/>
              <a:gd name="connsiteY239" fmla="*/ 431848 h 431991"/>
              <a:gd name="connsiteX240" fmla="*/ 121053 w 373317"/>
              <a:gd name="connsiteY240" fmla="*/ 431991 h 431991"/>
              <a:gd name="connsiteX241" fmla="*/ 120524 w 373317"/>
              <a:gd name="connsiteY241" fmla="*/ 431848 h 431991"/>
              <a:gd name="connsiteX242" fmla="*/ 81143 w 373317"/>
              <a:gd name="connsiteY242" fmla="*/ 431848 h 431991"/>
              <a:gd name="connsiteX243" fmla="*/ 49588 w 373317"/>
              <a:gd name="connsiteY243" fmla="*/ 425460 h 431991"/>
              <a:gd name="connsiteX244" fmla="*/ 35618 w 373317"/>
              <a:gd name="connsiteY244" fmla="*/ 416032 h 431991"/>
              <a:gd name="connsiteX245" fmla="*/ 34854 w 373317"/>
              <a:gd name="connsiteY245" fmla="*/ 415893 h 431991"/>
              <a:gd name="connsiteX246" fmla="*/ 33397 w 373317"/>
              <a:gd name="connsiteY246" fmla="*/ 414533 h 431991"/>
              <a:gd name="connsiteX247" fmla="*/ 23792 w 373317"/>
              <a:gd name="connsiteY247" fmla="*/ 408051 h 431991"/>
              <a:gd name="connsiteX248" fmla="*/ 0 w 373317"/>
              <a:gd name="connsiteY248" fmla="*/ 350696 h 431991"/>
              <a:gd name="connsiteX249" fmla="*/ 0 w 373317"/>
              <a:gd name="connsiteY249" fmla="*/ 274767 h 431991"/>
              <a:gd name="connsiteX250" fmla="*/ 14361 w 373317"/>
              <a:gd name="connsiteY250" fmla="*/ 228673 h 431991"/>
              <a:gd name="connsiteX251" fmla="*/ 51207 w 373317"/>
              <a:gd name="connsiteY251" fmla="*/ 199328 h 431991"/>
              <a:gd name="connsiteX252" fmla="*/ 59527 w 373317"/>
              <a:gd name="connsiteY252" fmla="*/ 187346 h 431991"/>
              <a:gd name="connsiteX253" fmla="*/ 59527 w 373317"/>
              <a:gd name="connsiteY253" fmla="*/ 173571 h 431991"/>
              <a:gd name="connsiteX254" fmla="*/ 47883 w 373317"/>
              <a:gd name="connsiteY254" fmla="*/ 168741 h 431991"/>
              <a:gd name="connsiteX255" fmla="*/ 41968 w 373317"/>
              <a:gd name="connsiteY255" fmla="*/ 154482 h 431991"/>
              <a:gd name="connsiteX256" fmla="*/ 47885 w 373317"/>
              <a:gd name="connsiteY256" fmla="*/ 140225 h 431991"/>
              <a:gd name="connsiteX257" fmla="*/ 59518 w 373317"/>
              <a:gd name="connsiteY257" fmla="*/ 135397 h 431991"/>
              <a:gd name="connsiteX258" fmla="*/ 59518 w 373317"/>
              <a:gd name="connsiteY258" fmla="*/ 114572 h 431991"/>
              <a:gd name="connsiteX259" fmla="*/ 87218 w 373317"/>
              <a:gd name="connsiteY259" fmla="*/ 86872 h 431991"/>
              <a:gd name="connsiteX260" fmla="*/ 149507 w 373317"/>
              <a:gd name="connsiteY260" fmla="*/ 86872 h 431991"/>
              <a:gd name="connsiteX261" fmla="*/ 141709 w 373317"/>
              <a:gd name="connsiteY261" fmla="*/ 79490 h 431991"/>
              <a:gd name="connsiteX262" fmla="*/ 134223 w 373317"/>
              <a:gd name="connsiteY262" fmla="*/ 52448 h 431991"/>
              <a:gd name="connsiteX263" fmla="*/ 186662 w 373317"/>
              <a:gd name="connsiteY263" fmla="*/ 0 h 431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</a:cxnLst>
            <a:rect l="l" t="t" r="r" b="b"/>
            <a:pathLst>
              <a:path w="373317" h="431991">
                <a:moveTo>
                  <a:pt x="196855" y="398815"/>
                </a:moveTo>
                <a:cubicBezTo>
                  <a:pt x="195462" y="398815"/>
                  <a:pt x="194323" y="399954"/>
                  <a:pt x="194323" y="401347"/>
                </a:cubicBezTo>
                <a:lnTo>
                  <a:pt x="194323" y="416652"/>
                </a:lnTo>
                <a:cubicBezTo>
                  <a:pt x="194323" y="418044"/>
                  <a:pt x="195462" y="419183"/>
                  <a:pt x="196855" y="419183"/>
                </a:cubicBezTo>
                <a:lnTo>
                  <a:pt x="254651" y="419183"/>
                </a:lnTo>
                <a:lnTo>
                  <a:pt x="250617" y="416462"/>
                </a:lnTo>
                <a:cubicBezTo>
                  <a:pt x="245868" y="411714"/>
                  <a:pt x="242023" y="406062"/>
                  <a:pt x="239365" y="399789"/>
                </a:cubicBezTo>
                <a:lnTo>
                  <a:pt x="239168" y="398815"/>
                </a:lnTo>
                <a:close/>
                <a:moveTo>
                  <a:pt x="101015" y="390684"/>
                </a:moveTo>
                <a:lnTo>
                  <a:pt x="52783" y="412626"/>
                </a:lnTo>
                <a:lnTo>
                  <a:pt x="54513" y="413793"/>
                </a:lnTo>
                <a:cubicBezTo>
                  <a:pt x="62704" y="417263"/>
                  <a:pt x="71704" y="419183"/>
                  <a:pt x="81143" y="419183"/>
                </a:cubicBezTo>
                <a:lnTo>
                  <a:pt x="97897" y="419183"/>
                </a:lnTo>
                <a:lnTo>
                  <a:pt x="93177" y="412976"/>
                </a:lnTo>
                <a:cubicBezTo>
                  <a:pt x="92186" y="409216"/>
                  <a:pt x="92626" y="405080"/>
                  <a:pt x="94736" y="401464"/>
                </a:cubicBezTo>
                <a:close/>
                <a:moveTo>
                  <a:pt x="156246" y="386600"/>
                </a:moveTo>
                <a:lnTo>
                  <a:pt x="137262" y="419183"/>
                </a:lnTo>
                <a:lnTo>
                  <a:pt x="182717" y="419183"/>
                </a:lnTo>
                <a:lnTo>
                  <a:pt x="181667" y="416652"/>
                </a:lnTo>
                <a:lnTo>
                  <a:pt x="181667" y="401347"/>
                </a:lnTo>
                <a:lnTo>
                  <a:pt x="182718" y="398815"/>
                </a:lnTo>
                <a:lnTo>
                  <a:pt x="170201" y="398815"/>
                </a:lnTo>
                <a:cubicBezTo>
                  <a:pt x="166011" y="398815"/>
                  <a:pt x="162214" y="397111"/>
                  <a:pt x="159465" y="394360"/>
                </a:cubicBezTo>
                <a:close/>
                <a:moveTo>
                  <a:pt x="170201" y="365790"/>
                </a:moveTo>
                <a:cubicBezTo>
                  <a:pt x="168808" y="365790"/>
                  <a:pt x="167669" y="366929"/>
                  <a:pt x="167669" y="368322"/>
                </a:cubicBezTo>
                <a:lnTo>
                  <a:pt x="167669" y="383627"/>
                </a:lnTo>
                <a:cubicBezTo>
                  <a:pt x="167669" y="385019"/>
                  <a:pt x="168808" y="386158"/>
                  <a:pt x="170201" y="386158"/>
                </a:cubicBezTo>
                <a:lnTo>
                  <a:pt x="236606" y="386158"/>
                </a:lnTo>
                <a:lnTo>
                  <a:pt x="235237" y="379392"/>
                </a:lnTo>
                <a:lnTo>
                  <a:pt x="237990" y="365790"/>
                </a:lnTo>
                <a:lnTo>
                  <a:pt x="196855" y="365790"/>
                </a:lnTo>
                <a:close/>
                <a:moveTo>
                  <a:pt x="100616" y="354577"/>
                </a:moveTo>
                <a:lnTo>
                  <a:pt x="32787" y="385433"/>
                </a:lnTo>
                <a:cubicBezTo>
                  <a:pt x="31513" y="386007"/>
                  <a:pt x="30956" y="387517"/>
                  <a:pt x="31530" y="388783"/>
                </a:cubicBezTo>
                <a:lnTo>
                  <a:pt x="37767" y="402494"/>
                </a:lnTo>
                <a:lnTo>
                  <a:pt x="40018" y="404013"/>
                </a:lnTo>
                <a:lnTo>
                  <a:pt x="41216" y="403971"/>
                </a:lnTo>
                <a:lnTo>
                  <a:pt x="109045" y="373115"/>
                </a:lnTo>
                <a:cubicBezTo>
                  <a:pt x="109872" y="372735"/>
                  <a:pt x="110227" y="372068"/>
                  <a:pt x="110370" y="371697"/>
                </a:cubicBezTo>
                <a:cubicBezTo>
                  <a:pt x="110505" y="371334"/>
                  <a:pt x="110682" y="370592"/>
                  <a:pt x="110303" y="369765"/>
                </a:cubicBezTo>
                <a:lnTo>
                  <a:pt x="103966" y="355835"/>
                </a:lnTo>
                <a:cubicBezTo>
                  <a:pt x="103392" y="354561"/>
                  <a:pt x="101890" y="353995"/>
                  <a:pt x="100616" y="354577"/>
                </a:cubicBezTo>
                <a:close/>
                <a:moveTo>
                  <a:pt x="287431" y="347211"/>
                </a:moveTo>
                <a:cubicBezTo>
                  <a:pt x="290924" y="347211"/>
                  <a:pt x="293759" y="350046"/>
                  <a:pt x="293759" y="353539"/>
                </a:cubicBezTo>
                <a:lnTo>
                  <a:pt x="293759" y="355611"/>
                </a:lnTo>
                <a:lnTo>
                  <a:pt x="299615" y="356686"/>
                </a:lnTo>
                <a:cubicBezTo>
                  <a:pt x="302298" y="358922"/>
                  <a:pt x="302670" y="362913"/>
                  <a:pt x="300434" y="365596"/>
                </a:cubicBezTo>
                <a:cubicBezTo>
                  <a:pt x="298198" y="368279"/>
                  <a:pt x="294207" y="368650"/>
                  <a:pt x="291524" y="366414"/>
                </a:cubicBezTo>
                <a:cubicBezTo>
                  <a:pt x="291296" y="366229"/>
                  <a:pt x="289212" y="364634"/>
                  <a:pt x="285938" y="365621"/>
                </a:cubicBezTo>
                <a:cubicBezTo>
                  <a:pt x="285128" y="365866"/>
                  <a:pt x="284715" y="366558"/>
                  <a:pt x="284512" y="367098"/>
                </a:cubicBezTo>
                <a:cubicBezTo>
                  <a:pt x="284200" y="367942"/>
                  <a:pt x="284318" y="368625"/>
                  <a:pt x="284411" y="368828"/>
                </a:cubicBezTo>
                <a:cubicBezTo>
                  <a:pt x="286520" y="370448"/>
                  <a:pt x="290613" y="372008"/>
                  <a:pt x="293954" y="373190"/>
                </a:cubicBezTo>
                <a:cubicBezTo>
                  <a:pt x="301691" y="375923"/>
                  <a:pt x="305994" y="383112"/>
                  <a:pt x="304661" y="391069"/>
                </a:cubicBezTo>
                <a:cubicBezTo>
                  <a:pt x="303952" y="395279"/>
                  <a:pt x="301792" y="398922"/>
                  <a:pt x="298741" y="401519"/>
                </a:cubicBezTo>
                <a:lnTo>
                  <a:pt x="293759" y="403368"/>
                </a:lnTo>
                <a:lnTo>
                  <a:pt x="293759" y="405253"/>
                </a:lnTo>
                <a:cubicBezTo>
                  <a:pt x="293759" y="408746"/>
                  <a:pt x="290924" y="411581"/>
                  <a:pt x="287431" y="411581"/>
                </a:cubicBezTo>
                <a:cubicBezTo>
                  <a:pt x="283938" y="411581"/>
                  <a:pt x="281103" y="408746"/>
                  <a:pt x="281103" y="405253"/>
                </a:cubicBezTo>
                <a:lnTo>
                  <a:pt x="281103" y="404028"/>
                </a:lnTo>
                <a:lnTo>
                  <a:pt x="273341" y="401810"/>
                </a:lnTo>
                <a:cubicBezTo>
                  <a:pt x="270413" y="399894"/>
                  <a:pt x="269595" y="395971"/>
                  <a:pt x="271510" y="393052"/>
                </a:cubicBezTo>
                <a:cubicBezTo>
                  <a:pt x="273425" y="390124"/>
                  <a:pt x="277340" y="389305"/>
                  <a:pt x="280268" y="391221"/>
                </a:cubicBezTo>
                <a:cubicBezTo>
                  <a:pt x="282918" y="392950"/>
                  <a:pt x="283694" y="393077"/>
                  <a:pt x="287389" y="393052"/>
                </a:cubicBezTo>
                <a:cubicBezTo>
                  <a:pt x="290638" y="393026"/>
                  <a:pt x="291929" y="390478"/>
                  <a:pt x="292182" y="388976"/>
                </a:cubicBezTo>
                <a:cubicBezTo>
                  <a:pt x="292654" y="386167"/>
                  <a:pt x="290461" y="385390"/>
                  <a:pt x="289735" y="385129"/>
                </a:cubicBezTo>
                <a:cubicBezTo>
                  <a:pt x="284951" y="383441"/>
                  <a:pt x="280040" y="381492"/>
                  <a:pt x="276539" y="378742"/>
                </a:cubicBezTo>
                <a:cubicBezTo>
                  <a:pt x="272700" y="375729"/>
                  <a:pt x="270928" y="370574"/>
                  <a:pt x="271923" y="365292"/>
                </a:cubicBezTo>
                <a:lnTo>
                  <a:pt x="281103" y="354850"/>
                </a:lnTo>
                <a:lnTo>
                  <a:pt x="281103" y="353539"/>
                </a:lnTo>
                <a:cubicBezTo>
                  <a:pt x="281103" y="350046"/>
                  <a:pt x="283938" y="347211"/>
                  <a:pt x="287431" y="347211"/>
                </a:cubicBezTo>
                <a:close/>
                <a:moveTo>
                  <a:pt x="145361" y="342190"/>
                </a:moveTo>
                <a:cubicBezTo>
                  <a:pt x="144492" y="342190"/>
                  <a:pt x="143640" y="342637"/>
                  <a:pt x="143167" y="343447"/>
                </a:cubicBezTo>
                <a:lnTo>
                  <a:pt x="105663" y="407834"/>
                </a:lnTo>
                <a:cubicBezTo>
                  <a:pt x="104962" y="409041"/>
                  <a:pt x="105367" y="410593"/>
                  <a:pt x="106574" y="411293"/>
                </a:cubicBezTo>
                <a:lnTo>
                  <a:pt x="119795" y="418997"/>
                </a:lnTo>
                <a:cubicBezTo>
                  <a:pt x="121002" y="419697"/>
                  <a:pt x="122555" y="419292"/>
                  <a:pt x="123255" y="418086"/>
                </a:cubicBezTo>
                <a:lnTo>
                  <a:pt x="160768" y="353699"/>
                </a:lnTo>
                <a:cubicBezTo>
                  <a:pt x="161468" y="352492"/>
                  <a:pt x="161063" y="350940"/>
                  <a:pt x="159857" y="350240"/>
                </a:cubicBezTo>
                <a:lnTo>
                  <a:pt x="146635" y="342536"/>
                </a:lnTo>
                <a:cubicBezTo>
                  <a:pt x="146230" y="342300"/>
                  <a:pt x="145800" y="342190"/>
                  <a:pt x="145361" y="342190"/>
                </a:cubicBezTo>
                <a:close/>
                <a:moveTo>
                  <a:pt x="287685" y="339609"/>
                </a:moveTo>
                <a:cubicBezTo>
                  <a:pt x="265747" y="339609"/>
                  <a:pt x="247893" y="357454"/>
                  <a:pt x="247893" y="379400"/>
                </a:cubicBezTo>
                <a:cubicBezTo>
                  <a:pt x="247893" y="390373"/>
                  <a:pt x="252354" y="400321"/>
                  <a:pt x="259559" y="407525"/>
                </a:cubicBezTo>
                <a:lnTo>
                  <a:pt x="287666" y="419183"/>
                </a:lnTo>
                <a:lnTo>
                  <a:pt x="287705" y="419183"/>
                </a:lnTo>
                <a:lnTo>
                  <a:pt x="315810" y="407525"/>
                </a:lnTo>
                <a:cubicBezTo>
                  <a:pt x="323015" y="400321"/>
                  <a:pt x="327476" y="390373"/>
                  <a:pt x="327476" y="379400"/>
                </a:cubicBezTo>
                <a:cubicBezTo>
                  <a:pt x="327476" y="357454"/>
                  <a:pt x="309630" y="339609"/>
                  <a:pt x="287685" y="339609"/>
                </a:cubicBezTo>
                <a:close/>
                <a:moveTo>
                  <a:pt x="196863" y="332783"/>
                </a:moveTo>
                <a:cubicBezTo>
                  <a:pt x="195471" y="332783"/>
                  <a:pt x="194332" y="333922"/>
                  <a:pt x="194332" y="335314"/>
                </a:cubicBezTo>
                <a:lnTo>
                  <a:pt x="194332" y="350620"/>
                </a:lnTo>
                <a:lnTo>
                  <a:pt x="196855" y="353134"/>
                </a:lnTo>
                <a:lnTo>
                  <a:pt x="243321" y="353134"/>
                </a:lnTo>
                <a:lnTo>
                  <a:pt x="250614" y="342324"/>
                </a:lnTo>
                <a:lnTo>
                  <a:pt x="264753" y="332783"/>
                </a:lnTo>
                <a:close/>
                <a:moveTo>
                  <a:pt x="62142" y="146964"/>
                </a:moveTo>
                <a:cubicBezTo>
                  <a:pt x="57999" y="146964"/>
                  <a:pt x="54624" y="150339"/>
                  <a:pt x="54624" y="154482"/>
                </a:cubicBezTo>
                <a:cubicBezTo>
                  <a:pt x="54624" y="156490"/>
                  <a:pt x="55409" y="158372"/>
                  <a:pt x="56826" y="159798"/>
                </a:cubicBezTo>
                <a:cubicBezTo>
                  <a:pt x="58252" y="161224"/>
                  <a:pt x="60134" y="162000"/>
                  <a:pt x="62142" y="162000"/>
                </a:cubicBezTo>
                <a:lnTo>
                  <a:pt x="65855" y="162000"/>
                </a:lnTo>
                <a:lnTo>
                  <a:pt x="90492" y="162000"/>
                </a:lnTo>
                <a:cubicBezTo>
                  <a:pt x="93985" y="162000"/>
                  <a:pt x="96820" y="164835"/>
                  <a:pt x="96820" y="168328"/>
                </a:cubicBezTo>
                <a:cubicBezTo>
                  <a:pt x="96820" y="171821"/>
                  <a:pt x="93985" y="174656"/>
                  <a:pt x="90492" y="174656"/>
                </a:cubicBezTo>
                <a:lnTo>
                  <a:pt x="72183" y="174656"/>
                </a:lnTo>
                <a:lnTo>
                  <a:pt x="72183" y="187346"/>
                </a:lnTo>
                <a:cubicBezTo>
                  <a:pt x="72183" y="197834"/>
                  <a:pt x="65787" y="207158"/>
                  <a:pt x="55882" y="211089"/>
                </a:cubicBezTo>
                <a:cubicBezTo>
                  <a:pt x="29624" y="221518"/>
                  <a:pt x="12656" y="246518"/>
                  <a:pt x="12656" y="274767"/>
                </a:cubicBezTo>
                <a:lnTo>
                  <a:pt x="12656" y="350696"/>
                </a:lnTo>
                <a:cubicBezTo>
                  <a:pt x="12656" y="360138"/>
                  <a:pt x="14577" y="369139"/>
                  <a:pt x="18047" y="377330"/>
                </a:cubicBezTo>
                <a:lnTo>
                  <a:pt x="20704" y="381266"/>
                </a:lnTo>
                <a:lnTo>
                  <a:pt x="27556" y="373916"/>
                </a:lnTo>
                <a:lnTo>
                  <a:pt x="95385" y="343060"/>
                </a:lnTo>
                <a:cubicBezTo>
                  <a:pt x="103013" y="339592"/>
                  <a:pt x="112032" y="342976"/>
                  <a:pt x="115500" y="350595"/>
                </a:cubicBezTo>
                <a:lnTo>
                  <a:pt x="119388" y="359142"/>
                </a:lnTo>
                <a:lnTo>
                  <a:pt x="132241" y="337077"/>
                </a:lnTo>
                <a:cubicBezTo>
                  <a:pt x="136460" y="329846"/>
                  <a:pt x="145775" y="327383"/>
                  <a:pt x="153006" y="331601"/>
                </a:cubicBezTo>
                <a:lnTo>
                  <a:pt x="166227" y="339305"/>
                </a:lnTo>
                <a:cubicBezTo>
                  <a:pt x="169846" y="341414"/>
                  <a:pt x="172270" y="344797"/>
                  <a:pt x="173262" y="348557"/>
                </a:cubicBezTo>
                <a:lnTo>
                  <a:pt x="172642" y="353134"/>
                </a:lnTo>
                <a:lnTo>
                  <a:pt x="182715" y="353134"/>
                </a:lnTo>
                <a:lnTo>
                  <a:pt x="181667" y="350611"/>
                </a:lnTo>
                <a:lnTo>
                  <a:pt x="181667" y="335306"/>
                </a:lnTo>
                <a:lnTo>
                  <a:pt x="182717" y="332775"/>
                </a:lnTo>
                <a:lnTo>
                  <a:pt x="174293" y="332775"/>
                </a:lnTo>
                <a:cubicBezTo>
                  <a:pt x="165914" y="332775"/>
                  <a:pt x="159105" y="325957"/>
                  <a:pt x="159105" y="317587"/>
                </a:cubicBezTo>
                <a:lnTo>
                  <a:pt x="159105" y="302282"/>
                </a:lnTo>
                <a:cubicBezTo>
                  <a:pt x="159105" y="293911"/>
                  <a:pt x="165914" y="287094"/>
                  <a:pt x="174293" y="287094"/>
                </a:cubicBezTo>
                <a:lnTo>
                  <a:pt x="189581" y="287094"/>
                </a:lnTo>
                <a:cubicBezTo>
                  <a:pt x="193074" y="287094"/>
                  <a:pt x="195909" y="289929"/>
                  <a:pt x="195909" y="293422"/>
                </a:cubicBezTo>
                <a:cubicBezTo>
                  <a:pt x="195909" y="296915"/>
                  <a:pt x="193074" y="299750"/>
                  <a:pt x="189581" y="299750"/>
                </a:cubicBezTo>
                <a:lnTo>
                  <a:pt x="174293" y="299750"/>
                </a:lnTo>
                <a:cubicBezTo>
                  <a:pt x="172900" y="299750"/>
                  <a:pt x="171761" y="300889"/>
                  <a:pt x="171761" y="302282"/>
                </a:cubicBezTo>
                <a:lnTo>
                  <a:pt x="171761" y="317587"/>
                </a:lnTo>
                <a:cubicBezTo>
                  <a:pt x="171761" y="318979"/>
                  <a:pt x="172900" y="320118"/>
                  <a:pt x="174293" y="320118"/>
                </a:cubicBezTo>
                <a:lnTo>
                  <a:pt x="196855" y="320118"/>
                </a:lnTo>
                <a:lnTo>
                  <a:pt x="248804" y="320118"/>
                </a:lnTo>
                <a:cubicBezTo>
                  <a:pt x="250196" y="320118"/>
                  <a:pt x="251335" y="318979"/>
                  <a:pt x="251335" y="317587"/>
                </a:cubicBezTo>
                <a:lnTo>
                  <a:pt x="251335" y="302282"/>
                </a:lnTo>
                <a:cubicBezTo>
                  <a:pt x="251335" y="300889"/>
                  <a:pt x="250196" y="299750"/>
                  <a:pt x="248804" y="299750"/>
                </a:cubicBezTo>
                <a:lnTo>
                  <a:pt x="219113" y="299750"/>
                </a:lnTo>
                <a:cubicBezTo>
                  <a:pt x="215619" y="299750"/>
                  <a:pt x="212784" y="296915"/>
                  <a:pt x="212784" y="293422"/>
                </a:cubicBezTo>
                <a:cubicBezTo>
                  <a:pt x="212784" y="289929"/>
                  <a:pt x="215619" y="287094"/>
                  <a:pt x="219113" y="287094"/>
                </a:cubicBezTo>
                <a:lnTo>
                  <a:pt x="248804" y="287094"/>
                </a:lnTo>
                <a:cubicBezTo>
                  <a:pt x="257174" y="287094"/>
                  <a:pt x="263992" y="293911"/>
                  <a:pt x="263992" y="302282"/>
                </a:cubicBezTo>
                <a:lnTo>
                  <a:pt x="263992" y="317587"/>
                </a:lnTo>
                <a:lnTo>
                  <a:pt x="262941" y="320118"/>
                </a:lnTo>
                <a:lnTo>
                  <a:pt x="271366" y="320118"/>
                </a:lnTo>
                <a:cubicBezTo>
                  <a:pt x="275120" y="320118"/>
                  <a:pt x="278573" y="321464"/>
                  <a:pt x="281237" y="323735"/>
                </a:cubicBezTo>
                <a:lnTo>
                  <a:pt x="283505" y="327790"/>
                </a:lnTo>
                <a:lnTo>
                  <a:pt x="287685" y="326944"/>
                </a:lnTo>
                <a:cubicBezTo>
                  <a:pt x="316600" y="326944"/>
                  <a:pt x="340132" y="350468"/>
                  <a:pt x="340132" y="379392"/>
                </a:cubicBezTo>
                <a:cubicBezTo>
                  <a:pt x="340132" y="386623"/>
                  <a:pt x="338662" y="393516"/>
                  <a:pt x="336005" y="399789"/>
                </a:cubicBezTo>
                <a:lnTo>
                  <a:pt x="333029" y="404200"/>
                </a:lnTo>
                <a:lnTo>
                  <a:pt x="340581" y="399103"/>
                </a:lnTo>
                <a:cubicBezTo>
                  <a:pt x="352981" y="386704"/>
                  <a:pt x="360661" y="369584"/>
                  <a:pt x="360661" y="350705"/>
                </a:cubicBezTo>
                <a:lnTo>
                  <a:pt x="360661" y="274767"/>
                </a:lnTo>
                <a:cubicBezTo>
                  <a:pt x="360661" y="246510"/>
                  <a:pt x="343702" y="221518"/>
                  <a:pt x="317453" y="211089"/>
                </a:cubicBezTo>
                <a:cubicBezTo>
                  <a:pt x="307547" y="207158"/>
                  <a:pt x="301151" y="197834"/>
                  <a:pt x="301151" y="187346"/>
                </a:cubicBezTo>
                <a:lnTo>
                  <a:pt x="301151" y="174656"/>
                </a:lnTo>
                <a:lnTo>
                  <a:pt x="120023" y="174656"/>
                </a:lnTo>
                <a:cubicBezTo>
                  <a:pt x="116530" y="174656"/>
                  <a:pt x="113695" y="171821"/>
                  <a:pt x="113695" y="168328"/>
                </a:cubicBezTo>
                <a:cubicBezTo>
                  <a:pt x="113695" y="164835"/>
                  <a:pt x="116530" y="162000"/>
                  <a:pt x="120023" y="162000"/>
                </a:cubicBezTo>
                <a:lnTo>
                  <a:pt x="307479" y="162000"/>
                </a:lnTo>
                <a:lnTo>
                  <a:pt x="311183" y="162000"/>
                </a:lnTo>
                <a:cubicBezTo>
                  <a:pt x="315326" y="162000"/>
                  <a:pt x="318701" y="158625"/>
                  <a:pt x="318701" y="154482"/>
                </a:cubicBezTo>
                <a:cubicBezTo>
                  <a:pt x="318701" y="152474"/>
                  <a:pt x="317917" y="150592"/>
                  <a:pt x="316499" y="149166"/>
                </a:cubicBezTo>
                <a:cubicBezTo>
                  <a:pt x="315073" y="147741"/>
                  <a:pt x="313192" y="146964"/>
                  <a:pt x="311183" y="146964"/>
                </a:cubicBezTo>
                <a:lnTo>
                  <a:pt x="307479" y="146964"/>
                </a:lnTo>
                <a:lnTo>
                  <a:pt x="65846" y="146964"/>
                </a:lnTo>
                <a:close/>
                <a:moveTo>
                  <a:pt x="87218" y="99528"/>
                </a:moveTo>
                <a:cubicBezTo>
                  <a:pt x="78924" y="99528"/>
                  <a:pt x="72174" y="106278"/>
                  <a:pt x="72174" y="114572"/>
                </a:cubicBezTo>
                <a:lnTo>
                  <a:pt x="72174" y="134308"/>
                </a:lnTo>
                <a:lnTo>
                  <a:pt x="301151" y="134308"/>
                </a:lnTo>
                <a:lnTo>
                  <a:pt x="301151" y="114572"/>
                </a:lnTo>
                <a:cubicBezTo>
                  <a:pt x="301151" y="106278"/>
                  <a:pt x="294401" y="99528"/>
                  <a:pt x="286107" y="99528"/>
                </a:cubicBezTo>
                <a:lnTo>
                  <a:pt x="208266" y="99528"/>
                </a:lnTo>
                <a:lnTo>
                  <a:pt x="208262" y="99529"/>
                </a:lnTo>
                <a:lnTo>
                  <a:pt x="208260" y="99528"/>
                </a:lnTo>
                <a:lnTo>
                  <a:pt x="165055" y="99528"/>
                </a:lnTo>
                <a:lnTo>
                  <a:pt x="165054" y="99529"/>
                </a:lnTo>
                <a:lnTo>
                  <a:pt x="165050" y="99528"/>
                </a:lnTo>
                <a:close/>
                <a:moveTo>
                  <a:pt x="186401" y="20258"/>
                </a:moveTo>
                <a:cubicBezTo>
                  <a:pt x="189894" y="20258"/>
                  <a:pt x="192729" y="23093"/>
                  <a:pt x="192729" y="26586"/>
                </a:cubicBezTo>
                <a:lnTo>
                  <a:pt x="192729" y="28667"/>
                </a:lnTo>
                <a:lnTo>
                  <a:pt x="198584" y="29742"/>
                </a:lnTo>
                <a:cubicBezTo>
                  <a:pt x="201267" y="31978"/>
                  <a:pt x="201630" y="35969"/>
                  <a:pt x="199394" y="38652"/>
                </a:cubicBezTo>
                <a:cubicBezTo>
                  <a:pt x="197158" y="41335"/>
                  <a:pt x="193167" y="41698"/>
                  <a:pt x="190484" y="39462"/>
                </a:cubicBezTo>
                <a:cubicBezTo>
                  <a:pt x="190257" y="39276"/>
                  <a:pt x="188172" y="37690"/>
                  <a:pt x="184907" y="38677"/>
                </a:cubicBezTo>
                <a:cubicBezTo>
                  <a:pt x="184089" y="38922"/>
                  <a:pt x="183684" y="39614"/>
                  <a:pt x="183481" y="40154"/>
                </a:cubicBezTo>
                <a:cubicBezTo>
                  <a:pt x="183169" y="40998"/>
                  <a:pt x="183287" y="41681"/>
                  <a:pt x="183380" y="41884"/>
                </a:cubicBezTo>
                <a:cubicBezTo>
                  <a:pt x="185489" y="43504"/>
                  <a:pt x="189582" y="45064"/>
                  <a:pt x="192923" y="46246"/>
                </a:cubicBezTo>
                <a:cubicBezTo>
                  <a:pt x="200660" y="48979"/>
                  <a:pt x="204963" y="56168"/>
                  <a:pt x="203630" y="64125"/>
                </a:cubicBezTo>
                <a:cubicBezTo>
                  <a:pt x="202921" y="68335"/>
                  <a:pt x="200759" y="71978"/>
                  <a:pt x="197707" y="74575"/>
                </a:cubicBezTo>
                <a:lnTo>
                  <a:pt x="192729" y="76422"/>
                </a:lnTo>
                <a:lnTo>
                  <a:pt x="192729" y="78300"/>
                </a:lnTo>
                <a:cubicBezTo>
                  <a:pt x="192729" y="81793"/>
                  <a:pt x="189894" y="84628"/>
                  <a:pt x="186401" y="84628"/>
                </a:cubicBezTo>
                <a:cubicBezTo>
                  <a:pt x="182908" y="84628"/>
                  <a:pt x="180073" y="81793"/>
                  <a:pt x="180073" y="78300"/>
                </a:cubicBezTo>
                <a:lnTo>
                  <a:pt x="180073" y="77076"/>
                </a:lnTo>
                <a:lnTo>
                  <a:pt x="172310" y="74857"/>
                </a:lnTo>
                <a:cubicBezTo>
                  <a:pt x="169382" y="72942"/>
                  <a:pt x="168564" y="69019"/>
                  <a:pt x="170479" y="66099"/>
                </a:cubicBezTo>
                <a:cubicBezTo>
                  <a:pt x="172394" y="63171"/>
                  <a:pt x="176309" y="62353"/>
                  <a:pt x="179237" y="64268"/>
                </a:cubicBezTo>
                <a:cubicBezTo>
                  <a:pt x="181887" y="65998"/>
                  <a:pt x="182663" y="66124"/>
                  <a:pt x="186358" y="66099"/>
                </a:cubicBezTo>
                <a:cubicBezTo>
                  <a:pt x="189607" y="66074"/>
                  <a:pt x="190898" y="63534"/>
                  <a:pt x="191151" y="62032"/>
                </a:cubicBezTo>
                <a:cubicBezTo>
                  <a:pt x="191623" y="59214"/>
                  <a:pt x="189430" y="58438"/>
                  <a:pt x="188704" y="58185"/>
                </a:cubicBezTo>
                <a:cubicBezTo>
                  <a:pt x="183920" y="56497"/>
                  <a:pt x="179018" y="54548"/>
                  <a:pt x="175508" y="51798"/>
                </a:cubicBezTo>
                <a:cubicBezTo>
                  <a:pt x="171669" y="48785"/>
                  <a:pt x="169897" y="43630"/>
                  <a:pt x="170892" y="38348"/>
                </a:cubicBezTo>
                <a:lnTo>
                  <a:pt x="180073" y="27904"/>
                </a:lnTo>
                <a:lnTo>
                  <a:pt x="180073" y="26586"/>
                </a:lnTo>
                <a:cubicBezTo>
                  <a:pt x="180073" y="23093"/>
                  <a:pt x="182908" y="20258"/>
                  <a:pt x="186401" y="20258"/>
                </a:cubicBezTo>
                <a:close/>
                <a:moveTo>
                  <a:pt x="186662" y="0"/>
                </a:moveTo>
                <a:cubicBezTo>
                  <a:pt x="196796" y="0"/>
                  <a:pt x="206634" y="2903"/>
                  <a:pt x="215105" y="8378"/>
                </a:cubicBezTo>
                <a:cubicBezTo>
                  <a:pt x="218041" y="10277"/>
                  <a:pt x="218876" y="14192"/>
                  <a:pt x="216978" y="17128"/>
                </a:cubicBezTo>
                <a:cubicBezTo>
                  <a:pt x="215080" y="20064"/>
                  <a:pt x="211165" y="20900"/>
                  <a:pt x="208228" y="19001"/>
                </a:cubicBezTo>
                <a:cubicBezTo>
                  <a:pt x="201816" y="14850"/>
                  <a:pt x="194349" y="12656"/>
                  <a:pt x="186662" y="12656"/>
                </a:cubicBezTo>
                <a:cubicBezTo>
                  <a:pt x="164725" y="12656"/>
                  <a:pt x="146879" y="30510"/>
                  <a:pt x="146879" y="52448"/>
                </a:cubicBezTo>
                <a:cubicBezTo>
                  <a:pt x="146879" y="59830"/>
                  <a:pt x="148904" y="66890"/>
                  <a:pt x="152560" y="72971"/>
                </a:cubicBezTo>
                <a:lnTo>
                  <a:pt x="167247" y="86872"/>
                </a:lnTo>
                <a:lnTo>
                  <a:pt x="206077" y="86872"/>
                </a:lnTo>
                <a:lnTo>
                  <a:pt x="220760" y="72971"/>
                </a:lnTo>
                <a:cubicBezTo>
                  <a:pt x="224417" y="66890"/>
                  <a:pt x="226445" y="59830"/>
                  <a:pt x="226445" y="52447"/>
                </a:cubicBezTo>
                <a:cubicBezTo>
                  <a:pt x="226445" y="47292"/>
                  <a:pt x="225475" y="42280"/>
                  <a:pt x="223568" y="37555"/>
                </a:cubicBezTo>
                <a:cubicBezTo>
                  <a:pt x="222260" y="34315"/>
                  <a:pt x="223829" y="30628"/>
                  <a:pt x="227069" y="29320"/>
                </a:cubicBezTo>
                <a:cubicBezTo>
                  <a:pt x="230309" y="28012"/>
                  <a:pt x="233996" y="29582"/>
                  <a:pt x="235304" y="32822"/>
                </a:cubicBezTo>
                <a:cubicBezTo>
                  <a:pt x="237819" y="39057"/>
                  <a:pt x="239101" y="45664"/>
                  <a:pt x="239101" y="52456"/>
                </a:cubicBezTo>
                <a:cubicBezTo>
                  <a:pt x="239101" y="62184"/>
                  <a:pt x="236430" y="71489"/>
                  <a:pt x="231611" y="79501"/>
                </a:cubicBezTo>
                <a:lnTo>
                  <a:pt x="223826" y="86872"/>
                </a:lnTo>
                <a:lnTo>
                  <a:pt x="286116" y="86872"/>
                </a:lnTo>
                <a:cubicBezTo>
                  <a:pt x="301387" y="86872"/>
                  <a:pt x="313816" y="99300"/>
                  <a:pt x="313816" y="114572"/>
                </a:cubicBezTo>
                <a:lnTo>
                  <a:pt x="313816" y="135400"/>
                </a:lnTo>
                <a:lnTo>
                  <a:pt x="325443" y="140223"/>
                </a:lnTo>
                <a:cubicBezTo>
                  <a:pt x="329257" y="144036"/>
                  <a:pt x="331357" y="149099"/>
                  <a:pt x="331357" y="154482"/>
                </a:cubicBezTo>
                <a:cubicBezTo>
                  <a:pt x="331357" y="160042"/>
                  <a:pt x="329094" y="165086"/>
                  <a:pt x="325441" y="168739"/>
                </a:cubicBezTo>
                <a:lnTo>
                  <a:pt x="313808" y="173567"/>
                </a:lnTo>
                <a:lnTo>
                  <a:pt x="313808" y="187346"/>
                </a:lnTo>
                <a:cubicBezTo>
                  <a:pt x="313808" y="192620"/>
                  <a:pt x="317073" y="197319"/>
                  <a:pt x="322127" y="199328"/>
                </a:cubicBezTo>
                <a:cubicBezTo>
                  <a:pt x="337061" y="205259"/>
                  <a:pt x="349794" y="215409"/>
                  <a:pt x="358965" y="228673"/>
                </a:cubicBezTo>
                <a:cubicBezTo>
                  <a:pt x="368356" y="242257"/>
                  <a:pt x="373317" y="258196"/>
                  <a:pt x="373317" y="274767"/>
                </a:cubicBezTo>
                <a:lnTo>
                  <a:pt x="373317" y="350705"/>
                </a:lnTo>
                <a:cubicBezTo>
                  <a:pt x="373317" y="395449"/>
                  <a:pt x="336926" y="431848"/>
                  <a:pt x="292182" y="431848"/>
                </a:cubicBezTo>
                <a:lnTo>
                  <a:pt x="121302" y="431848"/>
                </a:lnTo>
                <a:lnTo>
                  <a:pt x="121053" y="431991"/>
                </a:lnTo>
                <a:lnTo>
                  <a:pt x="120524" y="431848"/>
                </a:lnTo>
                <a:lnTo>
                  <a:pt x="81143" y="431848"/>
                </a:lnTo>
                <a:cubicBezTo>
                  <a:pt x="69957" y="431848"/>
                  <a:pt x="59292" y="429573"/>
                  <a:pt x="49588" y="425460"/>
                </a:cubicBezTo>
                <a:lnTo>
                  <a:pt x="35618" y="416032"/>
                </a:lnTo>
                <a:lnTo>
                  <a:pt x="34854" y="415893"/>
                </a:lnTo>
                <a:lnTo>
                  <a:pt x="33397" y="414533"/>
                </a:lnTo>
                <a:lnTo>
                  <a:pt x="23792" y="408051"/>
                </a:lnTo>
                <a:cubicBezTo>
                  <a:pt x="9100" y="393356"/>
                  <a:pt x="0" y="373068"/>
                  <a:pt x="0" y="350696"/>
                </a:cubicBezTo>
                <a:lnTo>
                  <a:pt x="0" y="274767"/>
                </a:lnTo>
                <a:cubicBezTo>
                  <a:pt x="0" y="258196"/>
                  <a:pt x="4961" y="242257"/>
                  <a:pt x="14361" y="228673"/>
                </a:cubicBezTo>
                <a:cubicBezTo>
                  <a:pt x="23532" y="215409"/>
                  <a:pt x="36273" y="205259"/>
                  <a:pt x="51207" y="199328"/>
                </a:cubicBezTo>
                <a:cubicBezTo>
                  <a:pt x="56261" y="197319"/>
                  <a:pt x="59527" y="192620"/>
                  <a:pt x="59527" y="187346"/>
                </a:cubicBezTo>
                <a:lnTo>
                  <a:pt x="59527" y="173571"/>
                </a:lnTo>
                <a:lnTo>
                  <a:pt x="47883" y="168741"/>
                </a:lnTo>
                <a:cubicBezTo>
                  <a:pt x="44069" y="164928"/>
                  <a:pt x="41968" y="159865"/>
                  <a:pt x="41968" y="154482"/>
                </a:cubicBezTo>
                <a:cubicBezTo>
                  <a:pt x="41968" y="148921"/>
                  <a:pt x="44231" y="143878"/>
                  <a:pt x="47885" y="140225"/>
                </a:cubicBezTo>
                <a:lnTo>
                  <a:pt x="59518" y="135397"/>
                </a:lnTo>
                <a:lnTo>
                  <a:pt x="59518" y="114572"/>
                </a:lnTo>
                <a:cubicBezTo>
                  <a:pt x="59518" y="99300"/>
                  <a:pt x="71946" y="86872"/>
                  <a:pt x="87218" y="86872"/>
                </a:cubicBezTo>
                <a:lnTo>
                  <a:pt x="149507" y="86872"/>
                </a:lnTo>
                <a:lnTo>
                  <a:pt x="141709" y="79490"/>
                </a:lnTo>
                <a:cubicBezTo>
                  <a:pt x="136891" y="71478"/>
                  <a:pt x="134223" y="62176"/>
                  <a:pt x="134223" y="52448"/>
                </a:cubicBezTo>
                <a:cubicBezTo>
                  <a:pt x="134223" y="23524"/>
                  <a:pt x="157747" y="0"/>
                  <a:pt x="186662" y="0"/>
                </a:cubicBezTo>
                <a:close/>
              </a:path>
            </a:pathLst>
          </a:custGeom>
          <a:solidFill>
            <a:srgbClr val="43266B"/>
          </a:solidFill>
          <a:ln w="83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C3A5A867-7344-C1F7-F91F-2EA9F69D88D3}"/>
              </a:ext>
            </a:extLst>
          </p:cNvPr>
          <p:cNvSpPr/>
          <p:nvPr/>
        </p:nvSpPr>
        <p:spPr>
          <a:xfrm>
            <a:off x="3096789" y="1735783"/>
            <a:ext cx="386687" cy="415203"/>
          </a:xfrm>
          <a:custGeom>
            <a:avLst/>
            <a:gdLst>
              <a:gd name="connsiteX0" fmla="*/ 143467 w 386687"/>
              <a:gd name="connsiteY0" fmla="*/ 301163 h 415203"/>
              <a:gd name="connsiteX1" fmla="*/ 149947 w 386687"/>
              <a:gd name="connsiteY1" fmla="*/ 307643 h 415203"/>
              <a:gd name="connsiteX2" fmla="*/ 149947 w 386687"/>
              <a:gd name="connsiteY2" fmla="*/ 308933 h 415203"/>
              <a:gd name="connsiteX3" fmla="*/ 154706 w 386687"/>
              <a:gd name="connsiteY3" fmla="*/ 308933 h 415203"/>
              <a:gd name="connsiteX4" fmla="*/ 176737 w 386687"/>
              <a:gd name="connsiteY4" fmla="*/ 330963 h 415203"/>
              <a:gd name="connsiteX5" fmla="*/ 170257 w 386687"/>
              <a:gd name="connsiteY5" fmla="*/ 337443 h 415203"/>
              <a:gd name="connsiteX6" fmla="*/ 163777 w 386687"/>
              <a:gd name="connsiteY6" fmla="*/ 330963 h 415203"/>
              <a:gd name="connsiteX7" fmla="*/ 154706 w 386687"/>
              <a:gd name="connsiteY7" fmla="*/ 321893 h 415203"/>
              <a:gd name="connsiteX8" fmla="*/ 144337 w 386687"/>
              <a:gd name="connsiteY8" fmla="*/ 321893 h 415203"/>
              <a:gd name="connsiteX9" fmla="*/ 143467 w 386687"/>
              <a:gd name="connsiteY9" fmla="*/ 322763 h 415203"/>
              <a:gd name="connsiteX10" fmla="*/ 142597 w 386687"/>
              <a:gd name="connsiteY10" fmla="*/ 321893 h 415203"/>
              <a:gd name="connsiteX11" fmla="*/ 133106 w 386687"/>
              <a:gd name="connsiteY11" fmla="*/ 321893 h 415203"/>
              <a:gd name="connsiteX12" fmla="*/ 124036 w 386687"/>
              <a:gd name="connsiteY12" fmla="*/ 330963 h 415203"/>
              <a:gd name="connsiteX13" fmla="*/ 133106 w 386687"/>
              <a:gd name="connsiteY13" fmla="*/ 340034 h 415203"/>
              <a:gd name="connsiteX14" fmla="*/ 154706 w 386687"/>
              <a:gd name="connsiteY14" fmla="*/ 340034 h 415203"/>
              <a:gd name="connsiteX15" fmla="*/ 155336 w 386687"/>
              <a:gd name="connsiteY15" fmla="*/ 340663 h 415203"/>
              <a:gd name="connsiteX16" fmla="*/ 169409 w 386687"/>
              <a:gd name="connsiteY16" fmla="*/ 346501 h 415203"/>
              <a:gd name="connsiteX17" fmla="*/ 175868 w 386687"/>
              <a:gd name="connsiteY17" fmla="*/ 362072 h 415203"/>
              <a:gd name="connsiteX18" fmla="*/ 153837 w 386687"/>
              <a:gd name="connsiteY18" fmla="*/ 384103 h 415203"/>
              <a:gd name="connsiteX19" fmla="*/ 149947 w 386687"/>
              <a:gd name="connsiteY19" fmla="*/ 384103 h 415203"/>
              <a:gd name="connsiteX20" fmla="*/ 149947 w 386687"/>
              <a:gd name="connsiteY20" fmla="*/ 385402 h 415203"/>
              <a:gd name="connsiteX21" fmla="*/ 143467 w 386687"/>
              <a:gd name="connsiteY21" fmla="*/ 391882 h 415203"/>
              <a:gd name="connsiteX22" fmla="*/ 136987 w 386687"/>
              <a:gd name="connsiteY22" fmla="*/ 385402 h 415203"/>
              <a:gd name="connsiteX23" fmla="*/ 136987 w 386687"/>
              <a:gd name="connsiteY23" fmla="*/ 384103 h 415203"/>
              <a:gd name="connsiteX24" fmla="*/ 132237 w 386687"/>
              <a:gd name="connsiteY24" fmla="*/ 384103 h 415203"/>
              <a:gd name="connsiteX25" fmla="*/ 110207 w 386687"/>
              <a:gd name="connsiteY25" fmla="*/ 362072 h 415203"/>
              <a:gd name="connsiteX26" fmla="*/ 116687 w 386687"/>
              <a:gd name="connsiteY26" fmla="*/ 355592 h 415203"/>
              <a:gd name="connsiteX27" fmla="*/ 123167 w 386687"/>
              <a:gd name="connsiteY27" fmla="*/ 362072 h 415203"/>
              <a:gd name="connsiteX28" fmla="*/ 132237 w 386687"/>
              <a:gd name="connsiteY28" fmla="*/ 371143 h 415203"/>
              <a:gd name="connsiteX29" fmla="*/ 142606 w 386687"/>
              <a:gd name="connsiteY29" fmla="*/ 371143 h 415203"/>
              <a:gd name="connsiteX30" fmla="*/ 143467 w 386687"/>
              <a:gd name="connsiteY30" fmla="*/ 370282 h 415203"/>
              <a:gd name="connsiteX31" fmla="*/ 144328 w 386687"/>
              <a:gd name="connsiteY31" fmla="*/ 371143 h 415203"/>
              <a:gd name="connsiteX32" fmla="*/ 153837 w 386687"/>
              <a:gd name="connsiteY32" fmla="*/ 371143 h 415203"/>
              <a:gd name="connsiteX33" fmla="*/ 162908 w 386687"/>
              <a:gd name="connsiteY33" fmla="*/ 362072 h 415203"/>
              <a:gd name="connsiteX34" fmla="*/ 153837 w 386687"/>
              <a:gd name="connsiteY34" fmla="*/ 353002 h 415203"/>
              <a:gd name="connsiteX35" fmla="*/ 132237 w 386687"/>
              <a:gd name="connsiteY35" fmla="*/ 353002 h 415203"/>
              <a:gd name="connsiteX36" fmla="*/ 131607 w 386687"/>
              <a:gd name="connsiteY36" fmla="*/ 352372 h 415203"/>
              <a:gd name="connsiteX37" fmla="*/ 117535 w 386687"/>
              <a:gd name="connsiteY37" fmla="*/ 346535 h 415203"/>
              <a:gd name="connsiteX38" fmla="*/ 111076 w 386687"/>
              <a:gd name="connsiteY38" fmla="*/ 330963 h 415203"/>
              <a:gd name="connsiteX39" fmla="*/ 133106 w 386687"/>
              <a:gd name="connsiteY39" fmla="*/ 308933 h 415203"/>
              <a:gd name="connsiteX40" fmla="*/ 136987 w 386687"/>
              <a:gd name="connsiteY40" fmla="*/ 308933 h 415203"/>
              <a:gd name="connsiteX41" fmla="*/ 136987 w 386687"/>
              <a:gd name="connsiteY41" fmla="*/ 307643 h 415203"/>
              <a:gd name="connsiteX42" fmla="*/ 143467 w 386687"/>
              <a:gd name="connsiteY42" fmla="*/ 301163 h 415203"/>
              <a:gd name="connsiteX43" fmla="*/ 143468 w 386687"/>
              <a:gd name="connsiteY43" fmla="*/ 290792 h 415203"/>
              <a:gd name="connsiteX44" fmla="*/ 87738 w 386687"/>
              <a:gd name="connsiteY44" fmla="*/ 346522 h 415203"/>
              <a:gd name="connsiteX45" fmla="*/ 143468 w 386687"/>
              <a:gd name="connsiteY45" fmla="*/ 402252 h 415203"/>
              <a:gd name="connsiteX46" fmla="*/ 199197 w 386687"/>
              <a:gd name="connsiteY46" fmla="*/ 346522 h 415203"/>
              <a:gd name="connsiteX47" fmla="*/ 143468 w 386687"/>
              <a:gd name="connsiteY47" fmla="*/ 290792 h 415203"/>
              <a:gd name="connsiteX48" fmla="*/ 311087 w 386687"/>
              <a:gd name="connsiteY48" fmla="*/ 265734 h 415203"/>
              <a:gd name="connsiteX49" fmla="*/ 303738 w 386687"/>
              <a:gd name="connsiteY49" fmla="*/ 273074 h 415203"/>
              <a:gd name="connsiteX50" fmla="*/ 311087 w 386687"/>
              <a:gd name="connsiteY50" fmla="*/ 280423 h 415203"/>
              <a:gd name="connsiteX51" fmla="*/ 318427 w 386687"/>
              <a:gd name="connsiteY51" fmla="*/ 273074 h 415203"/>
              <a:gd name="connsiteX52" fmla="*/ 311087 w 386687"/>
              <a:gd name="connsiteY52" fmla="*/ 265734 h 415203"/>
              <a:gd name="connsiteX53" fmla="*/ 311087 w 386687"/>
              <a:gd name="connsiteY53" fmla="*/ 252782 h 415203"/>
              <a:gd name="connsiteX54" fmla="*/ 331387 w 386687"/>
              <a:gd name="connsiteY54" fmla="*/ 273083 h 415203"/>
              <a:gd name="connsiteX55" fmla="*/ 311087 w 386687"/>
              <a:gd name="connsiteY55" fmla="*/ 293383 h 415203"/>
              <a:gd name="connsiteX56" fmla="*/ 290786 w 386687"/>
              <a:gd name="connsiteY56" fmla="*/ 273083 h 415203"/>
              <a:gd name="connsiteX57" fmla="*/ 311087 w 386687"/>
              <a:gd name="connsiteY57" fmla="*/ 252782 h 415203"/>
              <a:gd name="connsiteX58" fmla="*/ 308497 w 386687"/>
              <a:gd name="connsiteY58" fmla="*/ 244133 h 415203"/>
              <a:gd name="connsiteX59" fmla="*/ 279556 w 386687"/>
              <a:gd name="connsiteY59" fmla="*/ 273074 h 415203"/>
              <a:gd name="connsiteX60" fmla="*/ 279556 w 386687"/>
              <a:gd name="connsiteY60" fmla="*/ 273934 h 415203"/>
              <a:gd name="connsiteX61" fmla="*/ 279547 w 386687"/>
              <a:gd name="connsiteY61" fmla="*/ 274230 h 415203"/>
              <a:gd name="connsiteX62" fmla="*/ 287124 w 386687"/>
              <a:gd name="connsiteY62" fmla="*/ 293720 h 415203"/>
              <a:gd name="connsiteX63" fmla="*/ 308497 w 386687"/>
              <a:gd name="connsiteY63" fmla="*/ 302883 h 415203"/>
              <a:gd name="connsiteX64" fmla="*/ 367247 w 386687"/>
              <a:gd name="connsiteY64" fmla="*/ 302883 h 415203"/>
              <a:gd name="connsiteX65" fmla="*/ 373727 w 386687"/>
              <a:gd name="connsiteY65" fmla="*/ 296403 h 415203"/>
              <a:gd name="connsiteX66" fmla="*/ 373727 w 386687"/>
              <a:gd name="connsiteY66" fmla="*/ 250613 h 415203"/>
              <a:gd name="connsiteX67" fmla="*/ 367247 w 386687"/>
              <a:gd name="connsiteY67" fmla="*/ 244133 h 415203"/>
              <a:gd name="connsiteX68" fmla="*/ 260978 w 386687"/>
              <a:gd name="connsiteY68" fmla="*/ 180202 h 415203"/>
              <a:gd name="connsiteX69" fmla="*/ 260976 w 386687"/>
              <a:gd name="connsiteY69" fmla="*/ 180203 h 415203"/>
              <a:gd name="connsiteX70" fmla="*/ 228146 w 386687"/>
              <a:gd name="connsiteY70" fmla="*/ 180203 h 415203"/>
              <a:gd name="connsiteX71" fmla="*/ 190988 w 386687"/>
              <a:gd name="connsiteY71" fmla="*/ 180203 h 415203"/>
              <a:gd name="connsiteX72" fmla="*/ 124458 w 386687"/>
              <a:gd name="connsiteY72" fmla="*/ 180203 h 415203"/>
              <a:gd name="connsiteX73" fmla="*/ 83856 w 386687"/>
              <a:gd name="connsiteY73" fmla="*/ 180203 h 415203"/>
              <a:gd name="connsiteX74" fmla="*/ 69166 w 386687"/>
              <a:gd name="connsiteY74" fmla="*/ 180203 h 415203"/>
              <a:gd name="connsiteX75" fmla="*/ 69083 w 386687"/>
              <a:gd name="connsiteY75" fmla="*/ 180228 h 415203"/>
              <a:gd name="connsiteX76" fmla="*/ 52901 w 386687"/>
              <a:gd name="connsiteY76" fmla="*/ 186828 h 415203"/>
              <a:gd name="connsiteX77" fmla="*/ 46267 w 386687"/>
              <a:gd name="connsiteY77" fmla="*/ 203093 h 415203"/>
              <a:gd name="connsiteX78" fmla="*/ 46267 w 386687"/>
              <a:gd name="connsiteY78" fmla="*/ 350834 h 415203"/>
              <a:gd name="connsiteX79" fmla="*/ 69166 w 386687"/>
              <a:gd name="connsiteY79" fmla="*/ 373733 h 415203"/>
              <a:gd name="connsiteX80" fmla="*/ 80527 w 386687"/>
              <a:gd name="connsiteY80" fmla="*/ 373733 h 415203"/>
              <a:gd name="connsiteX81" fmla="*/ 80184 w 386687"/>
              <a:gd name="connsiteY81" fmla="*/ 373226 h 415203"/>
              <a:gd name="connsiteX82" fmla="*/ 74778 w 386687"/>
              <a:gd name="connsiteY82" fmla="*/ 346514 h 415203"/>
              <a:gd name="connsiteX83" fmla="*/ 143468 w 386687"/>
              <a:gd name="connsiteY83" fmla="*/ 277824 h 415203"/>
              <a:gd name="connsiteX84" fmla="*/ 212157 w 386687"/>
              <a:gd name="connsiteY84" fmla="*/ 346514 h 415203"/>
              <a:gd name="connsiteX85" fmla="*/ 206751 w 386687"/>
              <a:gd name="connsiteY85" fmla="*/ 373226 h 415203"/>
              <a:gd name="connsiteX86" fmla="*/ 206408 w 386687"/>
              <a:gd name="connsiteY86" fmla="*/ 373734 h 415203"/>
              <a:gd name="connsiteX87" fmla="*/ 333548 w 386687"/>
              <a:gd name="connsiteY87" fmla="*/ 373734 h 415203"/>
              <a:gd name="connsiteX88" fmla="*/ 356447 w 386687"/>
              <a:gd name="connsiteY88" fmla="*/ 350834 h 415203"/>
              <a:gd name="connsiteX89" fmla="*/ 356447 w 386687"/>
              <a:gd name="connsiteY89" fmla="*/ 315843 h 415203"/>
              <a:gd name="connsiteX90" fmla="*/ 308497 w 386687"/>
              <a:gd name="connsiteY90" fmla="*/ 315843 h 415203"/>
              <a:gd name="connsiteX91" fmla="*/ 277759 w 386687"/>
              <a:gd name="connsiteY91" fmla="*/ 302672 h 415203"/>
              <a:gd name="connsiteX92" fmla="*/ 266596 w 386687"/>
              <a:gd name="connsiteY92" fmla="*/ 273799 h 415203"/>
              <a:gd name="connsiteX93" fmla="*/ 266596 w 386687"/>
              <a:gd name="connsiteY93" fmla="*/ 273074 h 415203"/>
              <a:gd name="connsiteX94" fmla="*/ 308497 w 386687"/>
              <a:gd name="connsiteY94" fmla="*/ 231173 h 415203"/>
              <a:gd name="connsiteX95" fmla="*/ 356446 w 386687"/>
              <a:gd name="connsiteY95" fmla="*/ 231173 h 415203"/>
              <a:gd name="connsiteX96" fmla="*/ 356446 w 386687"/>
              <a:gd name="connsiteY96" fmla="*/ 203093 h 415203"/>
              <a:gd name="connsiteX97" fmla="*/ 349812 w 386687"/>
              <a:gd name="connsiteY97" fmla="*/ 186828 h 415203"/>
              <a:gd name="connsiteX98" fmla="*/ 333567 w 386687"/>
              <a:gd name="connsiteY98" fmla="*/ 180202 h 415203"/>
              <a:gd name="connsiteX99" fmla="*/ 163203 w 386687"/>
              <a:gd name="connsiteY99" fmla="*/ 149684 h 415203"/>
              <a:gd name="connsiteX100" fmla="*/ 142885 w 386687"/>
              <a:gd name="connsiteY100" fmla="*/ 153954 h 415203"/>
              <a:gd name="connsiteX101" fmla="*/ 132565 w 386687"/>
              <a:gd name="connsiteY101" fmla="*/ 167234 h 415203"/>
              <a:gd name="connsiteX102" fmla="*/ 183441 w 386687"/>
              <a:gd name="connsiteY102" fmla="*/ 167234 h 415203"/>
              <a:gd name="connsiteX103" fmla="*/ 180415 w 386687"/>
              <a:gd name="connsiteY103" fmla="*/ 160898 h 415203"/>
              <a:gd name="connsiteX104" fmla="*/ 163203 w 386687"/>
              <a:gd name="connsiteY104" fmla="*/ 149684 h 415203"/>
              <a:gd name="connsiteX105" fmla="*/ 110637 w 386687"/>
              <a:gd name="connsiteY105" fmla="*/ 97253 h 415203"/>
              <a:gd name="connsiteX106" fmla="*/ 99837 w 386687"/>
              <a:gd name="connsiteY106" fmla="*/ 108053 h 415203"/>
              <a:gd name="connsiteX107" fmla="*/ 110637 w 386687"/>
              <a:gd name="connsiteY107" fmla="*/ 118853 h 415203"/>
              <a:gd name="connsiteX108" fmla="*/ 121437 w 386687"/>
              <a:gd name="connsiteY108" fmla="*/ 108053 h 415203"/>
              <a:gd name="connsiteX109" fmla="*/ 110637 w 386687"/>
              <a:gd name="connsiteY109" fmla="*/ 97253 h 415203"/>
              <a:gd name="connsiteX110" fmla="*/ 30700 w 386687"/>
              <a:gd name="connsiteY110" fmla="*/ 91339 h 415203"/>
              <a:gd name="connsiteX111" fmla="*/ 35780 w 386687"/>
              <a:gd name="connsiteY111" fmla="*/ 98966 h 415203"/>
              <a:gd name="connsiteX112" fmla="*/ 34919 w 386687"/>
              <a:gd name="connsiteY112" fmla="*/ 103286 h 415203"/>
              <a:gd name="connsiteX113" fmla="*/ 28566 w 386687"/>
              <a:gd name="connsiteY113" fmla="*/ 108492 h 415203"/>
              <a:gd name="connsiteX114" fmla="*/ 27292 w 386687"/>
              <a:gd name="connsiteY114" fmla="*/ 108366 h 415203"/>
              <a:gd name="connsiteX115" fmla="*/ 22212 w 386687"/>
              <a:gd name="connsiteY115" fmla="*/ 100738 h 415203"/>
              <a:gd name="connsiteX116" fmla="*/ 23073 w 386687"/>
              <a:gd name="connsiteY116" fmla="*/ 96418 h 415203"/>
              <a:gd name="connsiteX117" fmla="*/ 30700 w 386687"/>
              <a:gd name="connsiteY117" fmla="*/ 91339 h 415203"/>
              <a:gd name="connsiteX118" fmla="*/ 110637 w 386687"/>
              <a:gd name="connsiteY118" fmla="*/ 84293 h 415203"/>
              <a:gd name="connsiteX119" fmla="*/ 134397 w 386687"/>
              <a:gd name="connsiteY119" fmla="*/ 108053 h 415203"/>
              <a:gd name="connsiteX120" fmla="*/ 110637 w 386687"/>
              <a:gd name="connsiteY120" fmla="*/ 131813 h 415203"/>
              <a:gd name="connsiteX121" fmla="*/ 86877 w 386687"/>
              <a:gd name="connsiteY121" fmla="*/ 108053 h 415203"/>
              <a:gd name="connsiteX122" fmla="*/ 110637 w 386687"/>
              <a:gd name="connsiteY122" fmla="*/ 84293 h 415203"/>
              <a:gd name="connsiteX123" fmla="*/ 319510 w 386687"/>
              <a:gd name="connsiteY123" fmla="*/ 67097 h 415203"/>
              <a:gd name="connsiteX124" fmla="*/ 250452 w 386687"/>
              <a:gd name="connsiteY124" fmla="*/ 147014 h 415203"/>
              <a:gd name="connsiteX125" fmla="*/ 264381 w 386687"/>
              <a:gd name="connsiteY125" fmla="*/ 167234 h 415203"/>
              <a:gd name="connsiteX126" fmla="*/ 333547 w 386687"/>
              <a:gd name="connsiteY126" fmla="*/ 167234 h 415203"/>
              <a:gd name="connsiteX127" fmla="*/ 333567 w 386687"/>
              <a:gd name="connsiteY127" fmla="*/ 167242 h 415203"/>
              <a:gd name="connsiteX128" fmla="*/ 334897 w 386687"/>
              <a:gd name="connsiteY128" fmla="*/ 167242 h 415203"/>
              <a:gd name="connsiteX129" fmla="*/ 369997 w 386687"/>
              <a:gd name="connsiteY129" fmla="*/ 126430 h 415203"/>
              <a:gd name="connsiteX130" fmla="*/ 368132 w 386687"/>
              <a:gd name="connsiteY130" fmla="*/ 109445 h 415203"/>
              <a:gd name="connsiteX131" fmla="*/ 113143 w 386687"/>
              <a:gd name="connsiteY131" fmla="*/ 52653 h 415203"/>
              <a:gd name="connsiteX132" fmla="*/ 58645 w 386687"/>
              <a:gd name="connsiteY132" fmla="*/ 90208 h 415203"/>
              <a:gd name="connsiteX133" fmla="*/ 53481 w 386687"/>
              <a:gd name="connsiteY133" fmla="*/ 118567 h 415203"/>
              <a:gd name="connsiteX134" fmla="*/ 66720 w 386687"/>
              <a:gd name="connsiteY134" fmla="*/ 138074 h 415203"/>
              <a:gd name="connsiteX135" fmla="*/ 87216 w 386687"/>
              <a:gd name="connsiteY135" fmla="*/ 167234 h 415203"/>
              <a:gd name="connsiteX136" fmla="*/ 119920 w 386687"/>
              <a:gd name="connsiteY136" fmla="*/ 167234 h 415203"/>
              <a:gd name="connsiteX137" fmla="*/ 123428 w 386687"/>
              <a:gd name="connsiteY137" fmla="*/ 156426 h 415203"/>
              <a:gd name="connsiteX138" fmla="*/ 135427 w 386687"/>
              <a:gd name="connsiteY138" fmla="*/ 143364 h 415203"/>
              <a:gd name="connsiteX139" fmla="*/ 165565 w 386687"/>
              <a:gd name="connsiteY139" fmla="*/ 136952 h 415203"/>
              <a:gd name="connsiteX140" fmla="*/ 191190 w 386687"/>
              <a:gd name="connsiteY140" fmla="*/ 153717 h 415203"/>
              <a:gd name="connsiteX141" fmla="*/ 195424 w 386687"/>
              <a:gd name="connsiteY141" fmla="*/ 167234 h 415203"/>
              <a:gd name="connsiteX142" fmla="*/ 215796 w 386687"/>
              <a:gd name="connsiteY142" fmla="*/ 167234 h 415203"/>
              <a:gd name="connsiteX143" fmla="*/ 153685 w 386687"/>
              <a:gd name="connsiteY143" fmla="*/ 77181 h 415203"/>
              <a:gd name="connsiteX144" fmla="*/ 140607 w 386687"/>
              <a:gd name="connsiteY144" fmla="*/ 57910 h 415203"/>
              <a:gd name="connsiteX145" fmla="*/ 127867 w 386687"/>
              <a:gd name="connsiteY145" fmla="*/ 59462 h 415203"/>
              <a:gd name="connsiteX146" fmla="*/ 113143 w 386687"/>
              <a:gd name="connsiteY146" fmla="*/ 52653 h 415203"/>
              <a:gd name="connsiteX147" fmla="*/ 298459 w 386687"/>
              <a:gd name="connsiteY147" fmla="*/ 49266 h 415203"/>
              <a:gd name="connsiteX148" fmla="*/ 233920 w 386687"/>
              <a:gd name="connsiteY148" fmla="*/ 123017 h 415203"/>
              <a:gd name="connsiteX149" fmla="*/ 242859 w 386687"/>
              <a:gd name="connsiteY149" fmla="*/ 135993 h 415203"/>
              <a:gd name="connsiteX150" fmla="*/ 309666 w 386687"/>
              <a:gd name="connsiteY150" fmla="*/ 58678 h 415203"/>
              <a:gd name="connsiteX151" fmla="*/ 274822 w 386687"/>
              <a:gd name="connsiteY151" fmla="*/ 29095 h 415203"/>
              <a:gd name="connsiteX152" fmla="*/ 258048 w 386687"/>
              <a:gd name="connsiteY152" fmla="*/ 30285 h 415203"/>
              <a:gd name="connsiteX153" fmla="*/ 208894 w 386687"/>
              <a:gd name="connsiteY153" fmla="*/ 86690 h 415203"/>
              <a:gd name="connsiteX154" fmla="*/ 226337 w 386687"/>
              <a:gd name="connsiteY154" fmla="*/ 112009 h 415203"/>
              <a:gd name="connsiteX155" fmla="*/ 288574 w 386687"/>
              <a:gd name="connsiteY155" fmla="*/ 40886 h 415203"/>
              <a:gd name="connsiteX156" fmla="*/ 274906 w 386687"/>
              <a:gd name="connsiteY156" fmla="*/ 29171 h 415203"/>
              <a:gd name="connsiteX157" fmla="*/ 274822 w 386687"/>
              <a:gd name="connsiteY157" fmla="*/ 29095 h 415203"/>
              <a:gd name="connsiteX158" fmla="*/ 129857 w 386687"/>
              <a:gd name="connsiteY158" fmla="*/ 22177 h 415203"/>
              <a:gd name="connsiteX159" fmla="*/ 135038 w 386687"/>
              <a:gd name="connsiteY159" fmla="*/ 23038 h 415203"/>
              <a:gd name="connsiteX160" fmla="*/ 140362 w 386687"/>
              <a:gd name="connsiteY160" fmla="*/ 30496 h 415203"/>
              <a:gd name="connsiteX161" fmla="*/ 133975 w 386687"/>
              <a:gd name="connsiteY161" fmla="*/ 35913 h 415203"/>
              <a:gd name="connsiteX162" fmla="*/ 132903 w 386687"/>
              <a:gd name="connsiteY162" fmla="*/ 35820 h 415203"/>
              <a:gd name="connsiteX163" fmla="*/ 127723 w 386687"/>
              <a:gd name="connsiteY163" fmla="*/ 34960 h 415203"/>
              <a:gd name="connsiteX164" fmla="*/ 122399 w 386687"/>
              <a:gd name="connsiteY164" fmla="*/ 27501 h 415203"/>
              <a:gd name="connsiteX165" fmla="*/ 129857 w 386687"/>
              <a:gd name="connsiteY165" fmla="*/ 22177 h 415203"/>
              <a:gd name="connsiteX166" fmla="*/ 135325 w 386687"/>
              <a:gd name="connsiteY166" fmla="*/ 13334 h 415203"/>
              <a:gd name="connsiteX167" fmla="*/ 120449 w 386687"/>
              <a:gd name="connsiteY167" fmla="*/ 16566 h 415203"/>
              <a:gd name="connsiteX168" fmla="*/ 120340 w 386687"/>
              <a:gd name="connsiteY168" fmla="*/ 16642 h 415203"/>
              <a:gd name="connsiteX169" fmla="*/ 21908 w 386687"/>
              <a:gd name="connsiteY169" fmla="*/ 83990 h 415203"/>
              <a:gd name="connsiteX170" fmla="*/ 13327 w 386687"/>
              <a:gd name="connsiteY170" fmla="*/ 97195 h 415203"/>
              <a:gd name="connsiteX171" fmla="*/ 16559 w 386687"/>
              <a:gd name="connsiteY171" fmla="*/ 112070 h 415203"/>
              <a:gd name="connsiteX172" fmla="*/ 16609 w 386687"/>
              <a:gd name="connsiteY172" fmla="*/ 112138 h 415203"/>
              <a:gd name="connsiteX173" fmla="*/ 56628 w 386687"/>
              <a:gd name="connsiteY173" fmla="*/ 169766 h 415203"/>
              <a:gd name="connsiteX174" fmla="*/ 69113 w 386687"/>
              <a:gd name="connsiteY174" fmla="*/ 167255 h 415203"/>
              <a:gd name="connsiteX175" fmla="*/ 69166 w 386687"/>
              <a:gd name="connsiteY175" fmla="*/ 167234 h 415203"/>
              <a:gd name="connsiteX176" fmla="*/ 71379 w 386687"/>
              <a:gd name="connsiteY176" fmla="*/ 167234 h 415203"/>
              <a:gd name="connsiteX177" fmla="*/ 56097 w 386687"/>
              <a:gd name="connsiteY177" fmla="*/ 145482 h 415203"/>
              <a:gd name="connsiteX178" fmla="*/ 56038 w 386687"/>
              <a:gd name="connsiteY178" fmla="*/ 145398 h 415203"/>
              <a:gd name="connsiteX179" fmla="*/ 39619 w 386687"/>
              <a:gd name="connsiteY179" fmla="*/ 121208 h 415203"/>
              <a:gd name="connsiteX180" fmla="*/ 41171 w 386687"/>
              <a:gd name="connsiteY180" fmla="*/ 112332 h 415203"/>
              <a:gd name="connsiteX181" fmla="*/ 44926 w 386687"/>
              <a:gd name="connsiteY181" fmla="*/ 92006 h 415203"/>
              <a:gd name="connsiteX182" fmla="*/ 43778 w 386687"/>
              <a:gd name="connsiteY182" fmla="*/ 87103 h 415203"/>
              <a:gd name="connsiteX183" fmla="*/ 46487 w 386687"/>
              <a:gd name="connsiteY183" fmla="*/ 82859 h 415203"/>
              <a:gd name="connsiteX184" fmla="*/ 110426 w 386687"/>
              <a:gd name="connsiteY184" fmla="*/ 38799 h 415203"/>
              <a:gd name="connsiteX185" fmla="*/ 119345 w 386687"/>
              <a:gd name="connsiteY185" fmla="*/ 40326 h 415203"/>
              <a:gd name="connsiteX186" fmla="*/ 129605 w 386687"/>
              <a:gd name="connsiteY186" fmla="*/ 46629 h 415203"/>
              <a:gd name="connsiteX187" fmla="*/ 138565 w 386687"/>
              <a:gd name="connsiteY187" fmla="*/ 44258 h 415203"/>
              <a:gd name="connsiteX188" fmla="*/ 143586 w 386687"/>
              <a:gd name="connsiteY188" fmla="*/ 42908 h 415203"/>
              <a:gd name="connsiteX189" fmla="*/ 147982 w 386687"/>
              <a:gd name="connsiteY189" fmla="*/ 45675 h 415203"/>
              <a:gd name="connsiteX190" fmla="*/ 164401 w 386687"/>
              <a:gd name="connsiteY190" fmla="*/ 69866 h 415203"/>
              <a:gd name="connsiteX191" fmla="*/ 231553 w 386687"/>
              <a:gd name="connsiteY191" fmla="*/ 167234 h 415203"/>
              <a:gd name="connsiteX192" fmla="*/ 248354 w 386687"/>
              <a:gd name="connsiteY192" fmla="*/ 167234 h 415203"/>
              <a:gd name="connsiteX193" fmla="*/ 237028 w 386687"/>
              <a:gd name="connsiteY193" fmla="*/ 150821 h 415203"/>
              <a:gd name="connsiteX194" fmla="*/ 236600 w 386687"/>
              <a:gd name="connsiteY194" fmla="*/ 150579 h 415203"/>
              <a:gd name="connsiteX195" fmla="*/ 221767 w 386687"/>
              <a:gd name="connsiteY195" fmla="*/ 128706 h 415203"/>
              <a:gd name="connsiteX196" fmla="*/ 195155 w 386687"/>
              <a:gd name="connsiteY196" fmla="*/ 90140 h 415203"/>
              <a:gd name="connsiteX197" fmla="*/ 195183 w 386687"/>
              <a:gd name="connsiteY197" fmla="*/ 89639 h 415203"/>
              <a:gd name="connsiteX198" fmla="*/ 148530 w 386687"/>
              <a:gd name="connsiteY198" fmla="*/ 21924 h 415203"/>
              <a:gd name="connsiteX199" fmla="*/ 135325 w 386687"/>
              <a:gd name="connsiteY199" fmla="*/ 13334 h 415203"/>
              <a:gd name="connsiteX200" fmla="*/ 137797 w 386687"/>
              <a:gd name="connsiteY200" fmla="*/ 602 h 415203"/>
              <a:gd name="connsiteX201" fmla="*/ 159119 w 386687"/>
              <a:gd name="connsiteY201" fmla="*/ 14431 h 415203"/>
              <a:gd name="connsiteX202" fmla="*/ 159178 w 386687"/>
              <a:gd name="connsiteY202" fmla="*/ 14524 h 415203"/>
              <a:gd name="connsiteX203" fmla="*/ 201298 w 386687"/>
              <a:gd name="connsiteY203" fmla="*/ 75664 h 415203"/>
              <a:gd name="connsiteX204" fmla="*/ 248303 w 386687"/>
              <a:gd name="connsiteY204" fmla="*/ 21721 h 415203"/>
              <a:gd name="connsiteX205" fmla="*/ 265452 w 386687"/>
              <a:gd name="connsiteY205" fmla="*/ 13167 h 415203"/>
              <a:gd name="connsiteX206" fmla="*/ 283361 w 386687"/>
              <a:gd name="connsiteY206" fmla="*/ 19358 h 415203"/>
              <a:gd name="connsiteX207" fmla="*/ 301468 w 386687"/>
              <a:gd name="connsiteY207" fmla="*/ 34883 h 415203"/>
              <a:gd name="connsiteX208" fmla="*/ 301584 w 386687"/>
              <a:gd name="connsiteY208" fmla="*/ 34980 h 415203"/>
              <a:gd name="connsiteX209" fmla="*/ 302405 w 386687"/>
              <a:gd name="connsiteY209" fmla="*/ 34926 h 415203"/>
              <a:gd name="connsiteX210" fmla="*/ 323127 w 386687"/>
              <a:gd name="connsiteY210" fmla="*/ 53067 h 415203"/>
              <a:gd name="connsiteX211" fmla="*/ 323128 w 386687"/>
              <a:gd name="connsiteY211" fmla="*/ 53081 h 415203"/>
              <a:gd name="connsiteX212" fmla="*/ 376671 w 386687"/>
              <a:gd name="connsiteY212" fmla="*/ 99717 h 415203"/>
              <a:gd name="connsiteX213" fmla="*/ 380122 w 386687"/>
              <a:gd name="connsiteY213" fmla="*/ 134505 h 415203"/>
              <a:gd name="connsiteX214" fmla="*/ 379920 w 386687"/>
              <a:gd name="connsiteY214" fmla="*/ 134750 h 415203"/>
              <a:gd name="connsiteX215" fmla="*/ 347196 w 386687"/>
              <a:gd name="connsiteY215" fmla="*/ 172802 h 415203"/>
              <a:gd name="connsiteX216" fmla="*/ 359017 w 386687"/>
              <a:gd name="connsiteY216" fmla="*/ 177624 h 415203"/>
              <a:gd name="connsiteX217" fmla="*/ 369406 w 386687"/>
              <a:gd name="connsiteY217" fmla="*/ 203093 h 415203"/>
              <a:gd name="connsiteX218" fmla="*/ 369406 w 386687"/>
              <a:gd name="connsiteY218" fmla="*/ 232084 h 415203"/>
              <a:gd name="connsiteX219" fmla="*/ 380919 w 386687"/>
              <a:gd name="connsiteY219" fmla="*/ 236941 h 415203"/>
              <a:gd name="connsiteX220" fmla="*/ 386687 w 386687"/>
              <a:gd name="connsiteY220" fmla="*/ 250613 h 415203"/>
              <a:gd name="connsiteX221" fmla="*/ 386687 w 386687"/>
              <a:gd name="connsiteY221" fmla="*/ 296403 h 415203"/>
              <a:gd name="connsiteX222" fmla="*/ 380919 w 386687"/>
              <a:gd name="connsiteY222" fmla="*/ 310075 h 415203"/>
              <a:gd name="connsiteX223" fmla="*/ 369407 w 386687"/>
              <a:gd name="connsiteY223" fmla="*/ 314932 h 415203"/>
              <a:gd name="connsiteX224" fmla="*/ 369407 w 386687"/>
              <a:gd name="connsiteY224" fmla="*/ 350834 h 415203"/>
              <a:gd name="connsiteX225" fmla="*/ 333548 w 386687"/>
              <a:gd name="connsiteY225" fmla="*/ 386694 h 415203"/>
              <a:gd name="connsiteX226" fmla="*/ 197663 w 386687"/>
              <a:gd name="connsiteY226" fmla="*/ 386694 h 415203"/>
              <a:gd name="connsiteX227" fmla="*/ 192016 w 386687"/>
              <a:gd name="connsiteY227" fmla="*/ 395062 h 415203"/>
              <a:gd name="connsiteX228" fmla="*/ 143468 w 386687"/>
              <a:gd name="connsiteY228" fmla="*/ 415203 h 415203"/>
              <a:gd name="connsiteX229" fmla="*/ 94919 w 386687"/>
              <a:gd name="connsiteY229" fmla="*/ 395062 h 415203"/>
              <a:gd name="connsiteX230" fmla="*/ 89272 w 386687"/>
              <a:gd name="connsiteY230" fmla="*/ 386693 h 415203"/>
              <a:gd name="connsiteX231" fmla="*/ 69166 w 386687"/>
              <a:gd name="connsiteY231" fmla="*/ 386693 h 415203"/>
              <a:gd name="connsiteX232" fmla="*/ 33307 w 386687"/>
              <a:gd name="connsiteY232" fmla="*/ 350834 h 415203"/>
              <a:gd name="connsiteX233" fmla="*/ 33307 w 386687"/>
              <a:gd name="connsiteY233" fmla="*/ 203093 h 415203"/>
              <a:gd name="connsiteX234" fmla="*/ 43697 w 386687"/>
              <a:gd name="connsiteY234" fmla="*/ 177624 h 415203"/>
              <a:gd name="connsiteX235" fmla="*/ 45728 w 386687"/>
              <a:gd name="connsiteY235" fmla="*/ 176795 h 415203"/>
              <a:gd name="connsiteX236" fmla="*/ 5986 w 386687"/>
              <a:gd name="connsiteY236" fmla="*/ 119571 h 415203"/>
              <a:gd name="connsiteX237" fmla="*/ 603 w 386687"/>
              <a:gd name="connsiteY237" fmla="*/ 94731 h 415203"/>
              <a:gd name="connsiteX238" fmla="*/ 14432 w 386687"/>
              <a:gd name="connsiteY238" fmla="*/ 73409 h 415203"/>
              <a:gd name="connsiteX239" fmla="*/ 14542 w 386687"/>
              <a:gd name="connsiteY239" fmla="*/ 73333 h 415203"/>
              <a:gd name="connsiteX240" fmla="*/ 112982 w 386687"/>
              <a:gd name="connsiteY240" fmla="*/ 5977 h 415203"/>
              <a:gd name="connsiteX241" fmla="*/ 137797 w 386687"/>
              <a:gd name="connsiteY241" fmla="*/ 602 h 4152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</a:cxnLst>
            <a:rect l="l" t="t" r="r" b="b"/>
            <a:pathLst>
              <a:path w="386687" h="415203">
                <a:moveTo>
                  <a:pt x="143467" y="301163"/>
                </a:moveTo>
                <a:cubicBezTo>
                  <a:pt x="147044" y="301163"/>
                  <a:pt x="149947" y="304066"/>
                  <a:pt x="149947" y="307643"/>
                </a:cubicBezTo>
                <a:lnTo>
                  <a:pt x="149947" y="308933"/>
                </a:lnTo>
                <a:lnTo>
                  <a:pt x="154706" y="308933"/>
                </a:lnTo>
                <a:cubicBezTo>
                  <a:pt x="166856" y="308933"/>
                  <a:pt x="176737" y="318813"/>
                  <a:pt x="176737" y="330963"/>
                </a:cubicBezTo>
                <a:cubicBezTo>
                  <a:pt x="176737" y="334541"/>
                  <a:pt x="173834" y="337443"/>
                  <a:pt x="170257" y="337443"/>
                </a:cubicBezTo>
                <a:cubicBezTo>
                  <a:pt x="166679" y="337443"/>
                  <a:pt x="163777" y="334541"/>
                  <a:pt x="163777" y="330963"/>
                </a:cubicBezTo>
                <a:cubicBezTo>
                  <a:pt x="163777" y="325876"/>
                  <a:pt x="159794" y="321893"/>
                  <a:pt x="154706" y="321893"/>
                </a:cubicBezTo>
                <a:lnTo>
                  <a:pt x="144337" y="321893"/>
                </a:lnTo>
                <a:lnTo>
                  <a:pt x="143467" y="322763"/>
                </a:lnTo>
                <a:lnTo>
                  <a:pt x="142597" y="321893"/>
                </a:lnTo>
                <a:lnTo>
                  <a:pt x="133106" y="321893"/>
                </a:lnTo>
                <a:cubicBezTo>
                  <a:pt x="128019" y="321893"/>
                  <a:pt x="124036" y="325876"/>
                  <a:pt x="124036" y="330963"/>
                </a:cubicBezTo>
                <a:cubicBezTo>
                  <a:pt x="124036" y="336051"/>
                  <a:pt x="128019" y="340034"/>
                  <a:pt x="133106" y="340034"/>
                </a:cubicBezTo>
                <a:lnTo>
                  <a:pt x="154706" y="340034"/>
                </a:lnTo>
                <a:lnTo>
                  <a:pt x="155336" y="340663"/>
                </a:lnTo>
                <a:lnTo>
                  <a:pt x="169409" y="346501"/>
                </a:lnTo>
                <a:cubicBezTo>
                  <a:pt x="173398" y="350489"/>
                  <a:pt x="175868" y="355997"/>
                  <a:pt x="175868" y="362072"/>
                </a:cubicBezTo>
                <a:cubicBezTo>
                  <a:pt x="175868" y="374222"/>
                  <a:pt x="165987" y="384103"/>
                  <a:pt x="153837" y="384103"/>
                </a:cubicBezTo>
                <a:lnTo>
                  <a:pt x="149947" y="384103"/>
                </a:lnTo>
                <a:lnTo>
                  <a:pt x="149947" y="385402"/>
                </a:lnTo>
                <a:cubicBezTo>
                  <a:pt x="149947" y="388980"/>
                  <a:pt x="147044" y="391882"/>
                  <a:pt x="143467" y="391882"/>
                </a:cubicBezTo>
                <a:cubicBezTo>
                  <a:pt x="139890" y="391882"/>
                  <a:pt x="136987" y="388980"/>
                  <a:pt x="136987" y="385402"/>
                </a:cubicBezTo>
                <a:lnTo>
                  <a:pt x="136987" y="384103"/>
                </a:lnTo>
                <a:lnTo>
                  <a:pt x="132237" y="384103"/>
                </a:lnTo>
                <a:cubicBezTo>
                  <a:pt x="120087" y="384103"/>
                  <a:pt x="110207" y="374222"/>
                  <a:pt x="110207" y="362072"/>
                </a:cubicBezTo>
                <a:cubicBezTo>
                  <a:pt x="110207" y="358495"/>
                  <a:pt x="113110" y="355592"/>
                  <a:pt x="116687" y="355592"/>
                </a:cubicBezTo>
                <a:cubicBezTo>
                  <a:pt x="120264" y="355592"/>
                  <a:pt x="123167" y="358495"/>
                  <a:pt x="123167" y="362072"/>
                </a:cubicBezTo>
                <a:cubicBezTo>
                  <a:pt x="123167" y="367160"/>
                  <a:pt x="127149" y="371143"/>
                  <a:pt x="132237" y="371143"/>
                </a:cubicBezTo>
                <a:lnTo>
                  <a:pt x="142606" y="371143"/>
                </a:lnTo>
                <a:lnTo>
                  <a:pt x="143467" y="370282"/>
                </a:lnTo>
                <a:lnTo>
                  <a:pt x="144328" y="371143"/>
                </a:lnTo>
                <a:lnTo>
                  <a:pt x="153837" y="371143"/>
                </a:lnTo>
                <a:cubicBezTo>
                  <a:pt x="158925" y="371143"/>
                  <a:pt x="162908" y="367160"/>
                  <a:pt x="162908" y="362072"/>
                </a:cubicBezTo>
                <a:cubicBezTo>
                  <a:pt x="162908" y="356985"/>
                  <a:pt x="158925" y="353002"/>
                  <a:pt x="153837" y="353002"/>
                </a:cubicBezTo>
                <a:lnTo>
                  <a:pt x="132237" y="353002"/>
                </a:lnTo>
                <a:lnTo>
                  <a:pt x="131607" y="352372"/>
                </a:lnTo>
                <a:lnTo>
                  <a:pt x="117535" y="346535"/>
                </a:lnTo>
                <a:cubicBezTo>
                  <a:pt x="113546" y="342546"/>
                  <a:pt x="111076" y="337038"/>
                  <a:pt x="111076" y="330963"/>
                </a:cubicBezTo>
                <a:cubicBezTo>
                  <a:pt x="111076" y="318813"/>
                  <a:pt x="120956" y="308933"/>
                  <a:pt x="133106" y="308933"/>
                </a:cubicBezTo>
                <a:lnTo>
                  <a:pt x="136987" y="308933"/>
                </a:lnTo>
                <a:lnTo>
                  <a:pt x="136987" y="307643"/>
                </a:lnTo>
                <a:cubicBezTo>
                  <a:pt x="136987" y="304066"/>
                  <a:pt x="139890" y="301163"/>
                  <a:pt x="143467" y="301163"/>
                </a:cubicBezTo>
                <a:close/>
                <a:moveTo>
                  <a:pt x="143468" y="290792"/>
                </a:moveTo>
                <a:cubicBezTo>
                  <a:pt x="112738" y="290792"/>
                  <a:pt x="87738" y="315793"/>
                  <a:pt x="87738" y="346522"/>
                </a:cubicBezTo>
                <a:cubicBezTo>
                  <a:pt x="87738" y="377252"/>
                  <a:pt x="112738" y="402252"/>
                  <a:pt x="143468" y="402252"/>
                </a:cubicBezTo>
                <a:cubicBezTo>
                  <a:pt x="174197" y="402252"/>
                  <a:pt x="199197" y="377252"/>
                  <a:pt x="199197" y="346522"/>
                </a:cubicBezTo>
                <a:cubicBezTo>
                  <a:pt x="199197" y="315793"/>
                  <a:pt x="174197" y="290792"/>
                  <a:pt x="143468" y="290792"/>
                </a:cubicBezTo>
                <a:close/>
                <a:moveTo>
                  <a:pt x="311087" y="265734"/>
                </a:moveTo>
                <a:cubicBezTo>
                  <a:pt x="307037" y="265734"/>
                  <a:pt x="303738" y="269033"/>
                  <a:pt x="303738" y="273074"/>
                </a:cubicBezTo>
                <a:cubicBezTo>
                  <a:pt x="303738" y="277124"/>
                  <a:pt x="307037" y="280423"/>
                  <a:pt x="311087" y="280423"/>
                </a:cubicBezTo>
                <a:cubicBezTo>
                  <a:pt x="315137" y="280423"/>
                  <a:pt x="318427" y="277124"/>
                  <a:pt x="318427" y="273074"/>
                </a:cubicBezTo>
                <a:cubicBezTo>
                  <a:pt x="318427" y="269033"/>
                  <a:pt x="315137" y="265734"/>
                  <a:pt x="311087" y="265734"/>
                </a:cubicBezTo>
                <a:close/>
                <a:moveTo>
                  <a:pt x="311087" y="252782"/>
                </a:moveTo>
                <a:cubicBezTo>
                  <a:pt x="322283" y="252782"/>
                  <a:pt x="331387" y="261886"/>
                  <a:pt x="331387" y="273083"/>
                </a:cubicBezTo>
                <a:cubicBezTo>
                  <a:pt x="331387" y="284271"/>
                  <a:pt x="322283" y="293383"/>
                  <a:pt x="311087" y="293383"/>
                </a:cubicBezTo>
                <a:cubicBezTo>
                  <a:pt x="299890" y="293383"/>
                  <a:pt x="290786" y="284279"/>
                  <a:pt x="290786" y="273083"/>
                </a:cubicBezTo>
                <a:cubicBezTo>
                  <a:pt x="290786" y="261886"/>
                  <a:pt x="299890" y="252782"/>
                  <a:pt x="311087" y="252782"/>
                </a:cubicBezTo>
                <a:close/>
                <a:moveTo>
                  <a:pt x="308497" y="244133"/>
                </a:moveTo>
                <a:cubicBezTo>
                  <a:pt x="292533" y="244133"/>
                  <a:pt x="279556" y="257118"/>
                  <a:pt x="279556" y="273074"/>
                </a:cubicBezTo>
                <a:lnTo>
                  <a:pt x="279556" y="273934"/>
                </a:lnTo>
                <a:cubicBezTo>
                  <a:pt x="279556" y="274036"/>
                  <a:pt x="279556" y="274128"/>
                  <a:pt x="279547" y="274230"/>
                </a:cubicBezTo>
                <a:cubicBezTo>
                  <a:pt x="279227" y="281342"/>
                  <a:pt x="281918" y="288261"/>
                  <a:pt x="287124" y="293720"/>
                </a:cubicBezTo>
                <a:cubicBezTo>
                  <a:pt x="292685" y="299542"/>
                  <a:pt x="300481" y="302883"/>
                  <a:pt x="308497" y="302883"/>
                </a:cubicBezTo>
                <a:lnTo>
                  <a:pt x="367247" y="302883"/>
                </a:lnTo>
                <a:cubicBezTo>
                  <a:pt x="370580" y="302883"/>
                  <a:pt x="373727" y="299736"/>
                  <a:pt x="373727" y="296403"/>
                </a:cubicBezTo>
                <a:lnTo>
                  <a:pt x="373727" y="250613"/>
                </a:lnTo>
                <a:cubicBezTo>
                  <a:pt x="373727" y="247280"/>
                  <a:pt x="370580" y="244133"/>
                  <a:pt x="367247" y="244133"/>
                </a:cubicBezTo>
                <a:close/>
                <a:moveTo>
                  <a:pt x="260978" y="180202"/>
                </a:moveTo>
                <a:lnTo>
                  <a:pt x="260976" y="180203"/>
                </a:lnTo>
                <a:lnTo>
                  <a:pt x="228146" y="180203"/>
                </a:lnTo>
                <a:lnTo>
                  <a:pt x="190988" y="180203"/>
                </a:lnTo>
                <a:lnTo>
                  <a:pt x="124458" y="180203"/>
                </a:lnTo>
                <a:lnTo>
                  <a:pt x="83856" y="180203"/>
                </a:lnTo>
                <a:lnTo>
                  <a:pt x="69166" y="180203"/>
                </a:lnTo>
                <a:lnTo>
                  <a:pt x="69083" y="180228"/>
                </a:lnTo>
                <a:lnTo>
                  <a:pt x="52901" y="186828"/>
                </a:lnTo>
                <a:cubicBezTo>
                  <a:pt x="48781" y="190947"/>
                  <a:pt x="46267" y="196672"/>
                  <a:pt x="46267" y="203093"/>
                </a:cubicBezTo>
                <a:lnTo>
                  <a:pt x="46267" y="350834"/>
                </a:lnTo>
                <a:cubicBezTo>
                  <a:pt x="46267" y="363676"/>
                  <a:pt x="56324" y="373733"/>
                  <a:pt x="69166" y="373733"/>
                </a:cubicBezTo>
                <a:lnTo>
                  <a:pt x="80527" y="373733"/>
                </a:lnTo>
                <a:lnTo>
                  <a:pt x="80184" y="373226"/>
                </a:lnTo>
                <a:cubicBezTo>
                  <a:pt x="76704" y="365010"/>
                  <a:pt x="74778" y="355983"/>
                  <a:pt x="74778" y="346514"/>
                </a:cubicBezTo>
                <a:cubicBezTo>
                  <a:pt x="74778" y="308638"/>
                  <a:pt x="105592" y="277824"/>
                  <a:pt x="143468" y="277824"/>
                </a:cubicBezTo>
                <a:cubicBezTo>
                  <a:pt x="181344" y="277824"/>
                  <a:pt x="212157" y="308638"/>
                  <a:pt x="212157" y="346514"/>
                </a:cubicBezTo>
                <a:cubicBezTo>
                  <a:pt x="212157" y="355983"/>
                  <a:pt x="210231" y="365010"/>
                  <a:pt x="206751" y="373226"/>
                </a:cubicBezTo>
                <a:lnTo>
                  <a:pt x="206408" y="373734"/>
                </a:lnTo>
                <a:lnTo>
                  <a:pt x="333548" y="373734"/>
                </a:lnTo>
                <a:cubicBezTo>
                  <a:pt x="346390" y="373734"/>
                  <a:pt x="356447" y="363676"/>
                  <a:pt x="356447" y="350834"/>
                </a:cubicBezTo>
                <a:lnTo>
                  <a:pt x="356447" y="315843"/>
                </a:lnTo>
                <a:lnTo>
                  <a:pt x="308497" y="315843"/>
                </a:lnTo>
                <a:cubicBezTo>
                  <a:pt x="296954" y="315843"/>
                  <a:pt x="285749" y="311042"/>
                  <a:pt x="277759" y="302672"/>
                </a:cubicBezTo>
                <a:cubicBezTo>
                  <a:pt x="270114" y="294674"/>
                  <a:pt x="266157" y="284422"/>
                  <a:pt x="266596" y="273799"/>
                </a:cubicBezTo>
                <a:lnTo>
                  <a:pt x="266596" y="273074"/>
                </a:lnTo>
                <a:cubicBezTo>
                  <a:pt x="266596" y="249972"/>
                  <a:pt x="285395" y="231173"/>
                  <a:pt x="308497" y="231173"/>
                </a:cubicBezTo>
                <a:lnTo>
                  <a:pt x="356446" y="231173"/>
                </a:lnTo>
                <a:lnTo>
                  <a:pt x="356446" y="203093"/>
                </a:lnTo>
                <a:cubicBezTo>
                  <a:pt x="356446" y="196672"/>
                  <a:pt x="353932" y="190947"/>
                  <a:pt x="349812" y="186828"/>
                </a:cubicBezTo>
                <a:lnTo>
                  <a:pt x="333567" y="180202"/>
                </a:lnTo>
                <a:close/>
                <a:moveTo>
                  <a:pt x="163203" y="149684"/>
                </a:moveTo>
                <a:cubicBezTo>
                  <a:pt x="156023" y="148351"/>
                  <a:pt x="148623" y="149904"/>
                  <a:pt x="142885" y="153954"/>
                </a:cubicBezTo>
                <a:lnTo>
                  <a:pt x="132565" y="167234"/>
                </a:lnTo>
                <a:lnTo>
                  <a:pt x="183441" y="167234"/>
                </a:lnTo>
                <a:lnTo>
                  <a:pt x="180415" y="160898"/>
                </a:lnTo>
                <a:cubicBezTo>
                  <a:pt x="176484" y="155000"/>
                  <a:pt x="170375" y="151017"/>
                  <a:pt x="163203" y="149684"/>
                </a:cubicBezTo>
                <a:close/>
                <a:moveTo>
                  <a:pt x="110637" y="97253"/>
                </a:moveTo>
                <a:cubicBezTo>
                  <a:pt x="104680" y="97253"/>
                  <a:pt x="99837" y="102096"/>
                  <a:pt x="99837" y="108053"/>
                </a:cubicBezTo>
                <a:cubicBezTo>
                  <a:pt x="99837" y="114010"/>
                  <a:pt x="104680" y="118853"/>
                  <a:pt x="110637" y="118853"/>
                </a:cubicBezTo>
                <a:cubicBezTo>
                  <a:pt x="116594" y="118853"/>
                  <a:pt x="121437" y="114010"/>
                  <a:pt x="121437" y="108053"/>
                </a:cubicBezTo>
                <a:cubicBezTo>
                  <a:pt x="121437" y="102096"/>
                  <a:pt x="116594" y="97253"/>
                  <a:pt x="110637" y="97253"/>
                </a:cubicBezTo>
                <a:close/>
                <a:moveTo>
                  <a:pt x="30700" y="91339"/>
                </a:moveTo>
                <a:cubicBezTo>
                  <a:pt x="34210" y="92039"/>
                  <a:pt x="36489" y="95456"/>
                  <a:pt x="35780" y="98966"/>
                </a:cubicBezTo>
                <a:lnTo>
                  <a:pt x="34919" y="103286"/>
                </a:lnTo>
                <a:cubicBezTo>
                  <a:pt x="34295" y="106358"/>
                  <a:pt x="31595" y="108492"/>
                  <a:pt x="28566" y="108492"/>
                </a:cubicBezTo>
                <a:cubicBezTo>
                  <a:pt x="28144" y="108492"/>
                  <a:pt x="27713" y="108450"/>
                  <a:pt x="27292" y="108366"/>
                </a:cubicBezTo>
                <a:cubicBezTo>
                  <a:pt x="23782" y="107665"/>
                  <a:pt x="21504" y="104248"/>
                  <a:pt x="22212" y="100738"/>
                </a:cubicBezTo>
                <a:lnTo>
                  <a:pt x="23073" y="96418"/>
                </a:lnTo>
                <a:cubicBezTo>
                  <a:pt x="23773" y="92908"/>
                  <a:pt x="27182" y="90639"/>
                  <a:pt x="30700" y="91339"/>
                </a:cubicBezTo>
                <a:close/>
                <a:moveTo>
                  <a:pt x="110637" y="84293"/>
                </a:moveTo>
                <a:cubicBezTo>
                  <a:pt x="123740" y="84293"/>
                  <a:pt x="134397" y="94950"/>
                  <a:pt x="134397" y="108053"/>
                </a:cubicBezTo>
                <a:cubicBezTo>
                  <a:pt x="134397" y="121156"/>
                  <a:pt x="123740" y="131813"/>
                  <a:pt x="110637" y="131813"/>
                </a:cubicBezTo>
                <a:cubicBezTo>
                  <a:pt x="97534" y="131813"/>
                  <a:pt x="86877" y="121156"/>
                  <a:pt x="86877" y="108053"/>
                </a:cubicBezTo>
                <a:cubicBezTo>
                  <a:pt x="86877" y="94950"/>
                  <a:pt x="97534" y="84293"/>
                  <a:pt x="110637" y="84293"/>
                </a:cubicBezTo>
                <a:close/>
                <a:moveTo>
                  <a:pt x="319510" y="67097"/>
                </a:moveTo>
                <a:lnTo>
                  <a:pt x="250452" y="147014"/>
                </a:lnTo>
                <a:lnTo>
                  <a:pt x="264381" y="167234"/>
                </a:lnTo>
                <a:lnTo>
                  <a:pt x="333547" y="167234"/>
                </a:lnTo>
                <a:lnTo>
                  <a:pt x="333567" y="167242"/>
                </a:lnTo>
                <a:lnTo>
                  <a:pt x="334897" y="167242"/>
                </a:lnTo>
                <a:lnTo>
                  <a:pt x="369997" y="126430"/>
                </a:lnTo>
                <a:cubicBezTo>
                  <a:pt x="373963" y="121207"/>
                  <a:pt x="373178" y="113934"/>
                  <a:pt x="368132" y="109445"/>
                </a:cubicBezTo>
                <a:close/>
                <a:moveTo>
                  <a:pt x="113143" y="52653"/>
                </a:moveTo>
                <a:lnTo>
                  <a:pt x="58645" y="90208"/>
                </a:lnTo>
                <a:cubicBezTo>
                  <a:pt x="62518" y="99751"/>
                  <a:pt x="60544" y="110669"/>
                  <a:pt x="53481" y="118567"/>
                </a:cubicBezTo>
                <a:lnTo>
                  <a:pt x="66720" y="138074"/>
                </a:lnTo>
                <a:lnTo>
                  <a:pt x="87216" y="167234"/>
                </a:lnTo>
                <a:lnTo>
                  <a:pt x="119920" y="167234"/>
                </a:lnTo>
                <a:lnTo>
                  <a:pt x="123428" y="156426"/>
                </a:lnTo>
                <a:cubicBezTo>
                  <a:pt x="126420" y="151312"/>
                  <a:pt x="130508" y="146806"/>
                  <a:pt x="135427" y="143364"/>
                </a:cubicBezTo>
                <a:cubicBezTo>
                  <a:pt x="143982" y="137323"/>
                  <a:pt x="154976" y="134986"/>
                  <a:pt x="165565" y="136952"/>
                </a:cubicBezTo>
                <a:cubicBezTo>
                  <a:pt x="176197" y="138935"/>
                  <a:pt x="185301" y="144883"/>
                  <a:pt x="191190" y="153717"/>
                </a:cubicBezTo>
                <a:lnTo>
                  <a:pt x="195424" y="167234"/>
                </a:lnTo>
                <a:lnTo>
                  <a:pt x="215796" y="167234"/>
                </a:lnTo>
                <a:lnTo>
                  <a:pt x="153685" y="77181"/>
                </a:lnTo>
                <a:lnTo>
                  <a:pt x="140607" y="57910"/>
                </a:lnTo>
                <a:cubicBezTo>
                  <a:pt x="136658" y="59504"/>
                  <a:pt x="132305" y="60053"/>
                  <a:pt x="127867" y="59462"/>
                </a:cubicBezTo>
                <a:cubicBezTo>
                  <a:pt x="122441" y="58737"/>
                  <a:pt x="117303" y="56323"/>
                  <a:pt x="113143" y="52653"/>
                </a:cubicBezTo>
                <a:close/>
                <a:moveTo>
                  <a:pt x="298459" y="49266"/>
                </a:moveTo>
                <a:lnTo>
                  <a:pt x="233920" y="123017"/>
                </a:lnTo>
                <a:lnTo>
                  <a:pt x="242859" y="135993"/>
                </a:lnTo>
                <a:lnTo>
                  <a:pt x="309666" y="58678"/>
                </a:lnTo>
                <a:close/>
                <a:moveTo>
                  <a:pt x="274822" y="29095"/>
                </a:moveTo>
                <a:cubicBezTo>
                  <a:pt x="269819" y="24649"/>
                  <a:pt x="262605" y="25155"/>
                  <a:pt x="258048" y="30285"/>
                </a:cubicBezTo>
                <a:lnTo>
                  <a:pt x="208894" y="86690"/>
                </a:lnTo>
                <a:lnTo>
                  <a:pt x="226337" y="112009"/>
                </a:lnTo>
                <a:lnTo>
                  <a:pt x="288574" y="40886"/>
                </a:lnTo>
                <a:lnTo>
                  <a:pt x="274906" y="29171"/>
                </a:lnTo>
                <a:cubicBezTo>
                  <a:pt x="274873" y="29146"/>
                  <a:pt x="274847" y="29120"/>
                  <a:pt x="274822" y="29095"/>
                </a:cubicBezTo>
                <a:close/>
                <a:moveTo>
                  <a:pt x="129857" y="22177"/>
                </a:moveTo>
                <a:lnTo>
                  <a:pt x="135038" y="23038"/>
                </a:lnTo>
                <a:cubicBezTo>
                  <a:pt x="138565" y="23628"/>
                  <a:pt x="140953" y="26961"/>
                  <a:pt x="140362" y="30496"/>
                </a:cubicBezTo>
                <a:cubicBezTo>
                  <a:pt x="139831" y="33669"/>
                  <a:pt x="137088" y="35913"/>
                  <a:pt x="133975" y="35913"/>
                </a:cubicBezTo>
                <a:cubicBezTo>
                  <a:pt x="133621" y="35913"/>
                  <a:pt x="133266" y="35888"/>
                  <a:pt x="132903" y="35820"/>
                </a:cubicBezTo>
                <a:lnTo>
                  <a:pt x="127723" y="34960"/>
                </a:lnTo>
                <a:cubicBezTo>
                  <a:pt x="124196" y="34369"/>
                  <a:pt x="121808" y="31036"/>
                  <a:pt x="122399" y="27501"/>
                </a:cubicBezTo>
                <a:cubicBezTo>
                  <a:pt x="122989" y="23966"/>
                  <a:pt x="126322" y="21586"/>
                  <a:pt x="129857" y="22177"/>
                </a:cubicBezTo>
                <a:close/>
                <a:moveTo>
                  <a:pt x="135325" y="13334"/>
                </a:moveTo>
                <a:cubicBezTo>
                  <a:pt x="130077" y="12322"/>
                  <a:pt x="124795" y="13469"/>
                  <a:pt x="120449" y="16566"/>
                </a:cubicBezTo>
                <a:cubicBezTo>
                  <a:pt x="120416" y="16591"/>
                  <a:pt x="120382" y="16617"/>
                  <a:pt x="120340" y="16642"/>
                </a:cubicBezTo>
                <a:lnTo>
                  <a:pt x="21908" y="83990"/>
                </a:lnTo>
                <a:cubicBezTo>
                  <a:pt x="17394" y="87238"/>
                  <a:pt x="14339" y="91921"/>
                  <a:pt x="13327" y="97195"/>
                </a:cubicBezTo>
                <a:cubicBezTo>
                  <a:pt x="12306" y="102443"/>
                  <a:pt x="13462" y="107725"/>
                  <a:pt x="16559" y="112070"/>
                </a:cubicBezTo>
                <a:cubicBezTo>
                  <a:pt x="16575" y="112095"/>
                  <a:pt x="16592" y="112121"/>
                  <a:pt x="16609" y="112138"/>
                </a:cubicBezTo>
                <a:lnTo>
                  <a:pt x="56628" y="169766"/>
                </a:lnTo>
                <a:lnTo>
                  <a:pt x="69113" y="167255"/>
                </a:lnTo>
                <a:lnTo>
                  <a:pt x="69166" y="167234"/>
                </a:lnTo>
                <a:lnTo>
                  <a:pt x="71379" y="167234"/>
                </a:lnTo>
                <a:lnTo>
                  <a:pt x="56097" y="145482"/>
                </a:lnTo>
                <a:cubicBezTo>
                  <a:pt x="56080" y="145457"/>
                  <a:pt x="56055" y="145423"/>
                  <a:pt x="56038" y="145398"/>
                </a:cubicBezTo>
                <a:lnTo>
                  <a:pt x="39619" y="121208"/>
                </a:lnTo>
                <a:cubicBezTo>
                  <a:pt x="37653" y="118314"/>
                  <a:pt x="38345" y="114382"/>
                  <a:pt x="41171" y="112332"/>
                </a:cubicBezTo>
                <a:cubicBezTo>
                  <a:pt x="47972" y="107387"/>
                  <a:pt x="49617" y="98460"/>
                  <a:pt x="44926" y="92006"/>
                </a:cubicBezTo>
                <a:cubicBezTo>
                  <a:pt x="43896" y="90597"/>
                  <a:pt x="43483" y="88825"/>
                  <a:pt x="43778" y="87103"/>
                </a:cubicBezTo>
                <a:cubicBezTo>
                  <a:pt x="44074" y="85382"/>
                  <a:pt x="45052" y="83855"/>
                  <a:pt x="46487" y="82859"/>
                </a:cubicBezTo>
                <a:lnTo>
                  <a:pt x="110426" y="38799"/>
                </a:lnTo>
                <a:cubicBezTo>
                  <a:pt x="113320" y="36807"/>
                  <a:pt x="117277" y="37482"/>
                  <a:pt x="119345" y="40326"/>
                </a:cubicBezTo>
                <a:cubicBezTo>
                  <a:pt x="121867" y="43794"/>
                  <a:pt x="125605" y="46089"/>
                  <a:pt x="129605" y="46629"/>
                </a:cubicBezTo>
                <a:cubicBezTo>
                  <a:pt x="132921" y="47076"/>
                  <a:pt x="136102" y="46232"/>
                  <a:pt x="138565" y="44258"/>
                </a:cubicBezTo>
                <a:cubicBezTo>
                  <a:pt x="139974" y="43127"/>
                  <a:pt x="141797" y="42638"/>
                  <a:pt x="143586" y="42908"/>
                </a:cubicBezTo>
                <a:cubicBezTo>
                  <a:pt x="145374" y="43178"/>
                  <a:pt x="146961" y="44182"/>
                  <a:pt x="147982" y="45675"/>
                </a:cubicBezTo>
                <a:lnTo>
                  <a:pt x="164401" y="69866"/>
                </a:lnTo>
                <a:lnTo>
                  <a:pt x="231553" y="167234"/>
                </a:lnTo>
                <a:lnTo>
                  <a:pt x="248354" y="167234"/>
                </a:lnTo>
                <a:lnTo>
                  <a:pt x="237028" y="150821"/>
                </a:lnTo>
                <a:lnTo>
                  <a:pt x="236600" y="150579"/>
                </a:lnTo>
                <a:lnTo>
                  <a:pt x="221767" y="128706"/>
                </a:lnTo>
                <a:lnTo>
                  <a:pt x="195155" y="90140"/>
                </a:lnTo>
                <a:lnTo>
                  <a:pt x="195183" y="89639"/>
                </a:lnTo>
                <a:lnTo>
                  <a:pt x="148530" y="21924"/>
                </a:lnTo>
                <a:cubicBezTo>
                  <a:pt x="145281" y="17401"/>
                  <a:pt x="140598" y="14355"/>
                  <a:pt x="135325" y="13334"/>
                </a:cubicBezTo>
                <a:close/>
                <a:moveTo>
                  <a:pt x="137797" y="602"/>
                </a:moveTo>
                <a:cubicBezTo>
                  <a:pt x="146361" y="2256"/>
                  <a:pt x="153930" y="7167"/>
                  <a:pt x="159119" y="14431"/>
                </a:cubicBezTo>
                <a:cubicBezTo>
                  <a:pt x="159135" y="14465"/>
                  <a:pt x="159161" y="14490"/>
                  <a:pt x="159178" y="14524"/>
                </a:cubicBezTo>
                <a:lnTo>
                  <a:pt x="201298" y="75664"/>
                </a:lnTo>
                <a:lnTo>
                  <a:pt x="248303" y="21721"/>
                </a:lnTo>
                <a:cubicBezTo>
                  <a:pt x="252973" y="16468"/>
                  <a:pt x="259150" y="13589"/>
                  <a:pt x="265452" y="13167"/>
                </a:cubicBezTo>
                <a:cubicBezTo>
                  <a:pt x="271755" y="12745"/>
                  <a:pt x="278185" y="14781"/>
                  <a:pt x="283361" y="19358"/>
                </a:cubicBezTo>
                <a:lnTo>
                  <a:pt x="301468" y="34883"/>
                </a:lnTo>
                <a:lnTo>
                  <a:pt x="301584" y="34980"/>
                </a:lnTo>
                <a:lnTo>
                  <a:pt x="302405" y="34926"/>
                </a:lnTo>
                <a:lnTo>
                  <a:pt x="323127" y="53067"/>
                </a:lnTo>
                <a:lnTo>
                  <a:pt x="323128" y="53081"/>
                </a:lnTo>
                <a:lnTo>
                  <a:pt x="376671" y="99717"/>
                </a:lnTo>
                <a:cubicBezTo>
                  <a:pt x="386973" y="108872"/>
                  <a:pt x="388433" y="123815"/>
                  <a:pt x="380122" y="134505"/>
                </a:cubicBezTo>
                <a:cubicBezTo>
                  <a:pt x="380055" y="134589"/>
                  <a:pt x="379987" y="134674"/>
                  <a:pt x="379920" y="134750"/>
                </a:cubicBezTo>
                <a:lnTo>
                  <a:pt x="347196" y="172802"/>
                </a:lnTo>
                <a:lnTo>
                  <a:pt x="359017" y="177624"/>
                </a:lnTo>
                <a:cubicBezTo>
                  <a:pt x="365468" y="184075"/>
                  <a:pt x="369406" y="193040"/>
                  <a:pt x="369406" y="203093"/>
                </a:cubicBezTo>
                <a:lnTo>
                  <a:pt x="369406" y="232084"/>
                </a:lnTo>
                <a:lnTo>
                  <a:pt x="380919" y="236941"/>
                </a:lnTo>
                <a:cubicBezTo>
                  <a:pt x="384462" y="240484"/>
                  <a:pt x="386687" y="245344"/>
                  <a:pt x="386687" y="250613"/>
                </a:cubicBezTo>
                <a:lnTo>
                  <a:pt x="386687" y="296403"/>
                </a:lnTo>
                <a:cubicBezTo>
                  <a:pt x="386687" y="301672"/>
                  <a:pt x="384462" y="306532"/>
                  <a:pt x="380919" y="310075"/>
                </a:cubicBezTo>
                <a:lnTo>
                  <a:pt x="369407" y="314932"/>
                </a:lnTo>
                <a:lnTo>
                  <a:pt x="369407" y="350834"/>
                </a:lnTo>
                <a:cubicBezTo>
                  <a:pt x="369407" y="370949"/>
                  <a:pt x="353655" y="386694"/>
                  <a:pt x="333548" y="386694"/>
                </a:cubicBezTo>
                <a:lnTo>
                  <a:pt x="197663" y="386694"/>
                </a:lnTo>
                <a:lnTo>
                  <a:pt x="192016" y="395062"/>
                </a:lnTo>
                <a:cubicBezTo>
                  <a:pt x="179579" y="407500"/>
                  <a:pt x="162406" y="415203"/>
                  <a:pt x="143468" y="415203"/>
                </a:cubicBezTo>
                <a:cubicBezTo>
                  <a:pt x="124530" y="415203"/>
                  <a:pt x="107357" y="407500"/>
                  <a:pt x="94919" y="395062"/>
                </a:cubicBezTo>
                <a:lnTo>
                  <a:pt x="89272" y="386693"/>
                </a:lnTo>
                <a:lnTo>
                  <a:pt x="69166" y="386693"/>
                </a:lnTo>
                <a:cubicBezTo>
                  <a:pt x="49060" y="386693"/>
                  <a:pt x="33307" y="370941"/>
                  <a:pt x="33307" y="350834"/>
                </a:cubicBezTo>
                <a:lnTo>
                  <a:pt x="33307" y="203093"/>
                </a:lnTo>
                <a:cubicBezTo>
                  <a:pt x="33307" y="193040"/>
                  <a:pt x="37245" y="184075"/>
                  <a:pt x="43697" y="177624"/>
                </a:cubicBezTo>
                <a:lnTo>
                  <a:pt x="45728" y="176795"/>
                </a:lnTo>
                <a:lnTo>
                  <a:pt x="5986" y="119571"/>
                </a:lnTo>
                <a:cubicBezTo>
                  <a:pt x="814" y="112315"/>
                  <a:pt x="-1093" y="103498"/>
                  <a:pt x="603" y="94731"/>
                </a:cubicBezTo>
                <a:cubicBezTo>
                  <a:pt x="2257" y="86167"/>
                  <a:pt x="7168" y="78598"/>
                  <a:pt x="14432" y="73409"/>
                </a:cubicBezTo>
                <a:cubicBezTo>
                  <a:pt x="14466" y="73384"/>
                  <a:pt x="14500" y="73359"/>
                  <a:pt x="14542" y="73333"/>
                </a:cubicBezTo>
                <a:lnTo>
                  <a:pt x="112982" y="5977"/>
                </a:lnTo>
                <a:cubicBezTo>
                  <a:pt x="120230" y="822"/>
                  <a:pt x="129047" y="-1094"/>
                  <a:pt x="137797" y="602"/>
                </a:cubicBezTo>
                <a:close/>
              </a:path>
            </a:pathLst>
          </a:custGeom>
          <a:solidFill>
            <a:srgbClr val="43266B"/>
          </a:solidFill>
          <a:ln w="83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CE0794B1-73A3-3094-7D54-2DCC65925BFA}"/>
              </a:ext>
            </a:extLst>
          </p:cNvPr>
          <p:cNvSpPr/>
          <p:nvPr/>
        </p:nvSpPr>
        <p:spPr>
          <a:xfrm>
            <a:off x="4855008" y="1756773"/>
            <a:ext cx="375931" cy="373225"/>
          </a:xfrm>
          <a:custGeom>
            <a:avLst/>
            <a:gdLst>
              <a:gd name="connsiteX0" fmla="*/ 29239 w 375931"/>
              <a:gd name="connsiteY0" fmla="*/ 264960 h 373225"/>
              <a:gd name="connsiteX1" fmla="*/ 36416 w 375931"/>
              <a:gd name="connsiteY1" fmla="*/ 270311 h 373225"/>
              <a:gd name="connsiteX2" fmla="*/ 31073 w 375931"/>
              <a:gd name="connsiteY2" fmla="*/ 277488 h 373225"/>
              <a:gd name="connsiteX3" fmla="*/ 23896 w 375931"/>
              <a:gd name="connsiteY3" fmla="*/ 272137 h 373225"/>
              <a:gd name="connsiteX4" fmla="*/ 29239 w 375931"/>
              <a:gd name="connsiteY4" fmla="*/ 264960 h 373225"/>
              <a:gd name="connsiteX5" fmla="*/ 33068 w 375931"/>
              <a:gd name="connsiteY5" fmla="*/ 252499 h 373225"/>
              <a:gd name="connsiteX6" fmla="*/ 31500 w 375931"/>
              <a:gd name="connsiteY6" fmla="*/ 252909 h 373225"/>
              <a:gd name="connsiteX7" fmla="*/ 13772 w 375931"/>
              <a:gd name="connsiteY7" fmla="*/ 262943 h 373225"/>
              <a:gd name="connsiteX8" fmla="*/ 12552 w 375931"/>
              <a:gd name="connsiteY8" fmla="*/ 267362 h 373225"/>
              <a:gd name="connsiteX9" fmla="*/ 64673 w 375931"/>
              <a:gd name="connsiteY9" fmla="*/ 359454 h 373225"/>
              <a:gd name="connsiteX10" fmla="*/ 69091 w 375931"/>
              <a:gd name="connsiteY10" fmla="*/ 360674 h 373225"/>
              <a:gd name="connsiteX11" fmla="*/ 86818 w 375931"/>
              <a:gd name="connsiteY11" fmla="*/ 350639 h 373225"/>
              <a:gd name="connsiteX12" fmla="*/ 88334 w 375931"/>
              <a:gd name="connsiteY12" fmla="*/ 348684 h 373225"/>
              <a:gd name="connsiteX13" fmla="*/ 88038 w 375931"/>
              <a:gd name="connsiteY13" fmla="*/ 346228 h 373225"/>
              <a:gd name="connsiteX14" fmla="*/ 35918 w 375931"/>
              <a:gd name="connsiteY14" fmla="*/ 254137 h 373225"/>
              <a:gd name="connsiteX15" fmla="*/ 33963 w 375931"/>
              <a:gd name="connsiteY15" fmla="*/ 252621 h 373225"/>
              <a:gd name="connsiteX16" fmla="*/ 33068 w 375931"/>
              <a:gd name="connsiteY16" fmla="*/ 252499 h 373225"/>
              <a:gd name="connsiteX17" fmla="*/ 119621 w 375931"/>
              <a:gd name="connsiteY17" fmla="*/ 231752 h 373225"/>
              <a:gd name="connsiteX18" fmla="*/ 103363 w 375931"/>
              <a:gd name="connsiteY18" fmla="*/ 239100 h 373225"/>
              <a:gd name="connsiteX19" fmla="*/ 56654 w 375931"/>
              <a:gd name="connsiteY19" fmla="*/ 266149 h 373225"/>
              <a:gd name="connsiteX20" fmla="*/ 87470 w 375931"/>
              <a:gd name="connsiteY20" fmla="*/ 320604 h 373225"/>
              <a:gd name="connsiteX21" fmla="*/ 99710 w 375931"/>
              <a:gd name="connsiteY21" fmla="*/ 313533 h 373225"/>
              <a:gd name="connsiteX22" fmla="*/ 104310 w 375931"/>
              <a:gd name="connsiteY22" fmla="*/ 312926 h 373225"/>
              <a:gd name="connsiteX23" fmla="*/ 187482 w 375931"/>
              <a:gd name="connsiteY23" fmla="*/ 335209 h 373225"/>
              <a:gd name="connsiteX24" fmla="*/ 216782 w 375931"/>
              <a:gd name="connsiteY24" fmla="*/ 331101 h 373225"/>
              <a:gd name="connsiteX25" fmla="*/ 331444 w 375931"/>
              <a:gd name="connsiteY25" fmla="*/ 260495 h 373225"/>
              <a:gd name="connsiteX26" fmla="*/ 334506 w 375931"/>
              <a:gd name="connsiteY26" fmla="*/ 242419 h 373225"/>
              <a:gd name="connsiteX27" fmla="*/ 297672 w 375931"/>
              <a:gd name="connsiteY27" fmla="*/ 245459 h 373225"/>
              <a:gd name="connsiteX28" fmla="*/ 234487 w 375931"/>
              <a:gd name="connsiteY28" fmla="*/ 282262 h 373225"/>
              <a:gd name="connsiteX29" fmla="*/ 202314 w 375931"/>
              <a:gd name="connsiteY29" fmla="*/ 287916 h 373225"/>
              <a:gd name="connsiteX30" fmla="*/ 194455 w 375931"/>
              <a:gd name="connsiteY30" fmla="*/ 286635 h 373225"/>
              <a:gd name="connsiteX31" fmla="*/ 194212 w 375931"/>
              <a:gd name="connsiteY31" fmla="*/ 286590 h 373225"/>
              <a:gd name="connsiteX32" fmla="*/ 165617 w 375931"/>
              <a:gd name="connsiteY32" fmla="*/ 279223 h 373225"/>
              <a:gd name="connsiteX33" fmla="*/ 152058 w 375931"/>
              <a:gd name="connsiteY33" fmla="*/ 275433 h 373225"/>
              <a:gd name="connsiteX34" fmla="*/ 147768 w 375931"/>
              <a:gd name="connsiteY34" fmla="*/ 268006 h 373225"/>
              <a:gd name="connsiteX35" fmla="*/ 155196 w 375931"/>
              <a:gd name="connsiteY35" fmla="*/ 263716 h 373225"/>
              <a:gd name="connsiteX36" fmla="*/ 168944 w 375931"/>
              <a:gd name="connsiteY36" fmla="*/ 267559 h 373225"/>
              <a:gd name="connsiteX37" fmla="*/ 196380 w 375931"/>
              <a:gd name="connsiteY37" fmla="*/ 274653 h 373225"/>
              <a:gd name="connsiteX38" fmla="*/ 210484 w 375931"/>
              <a:gd name="connsiteY38" fmla="*/ 266316 h 373225"/>
              <a:gd name="connsiteX39" fmla="*/ 202200 w 375931"/>
              <a:gd name="connsiteY39" fmla="*/ 251901 h 373225"/>
              <a:gd name="connsiteX40" fmla="*/ 150262 w 375931"/>
              <a:gd name="connsiteY40" fmla="*/ 236508 h 373225"/>
              <a:gd name="connsiteX41" fmla="*/ 136885 w 375931"/>
              <a:gd name="connsiteY41" fmla="*/ 231809 h 373225"/>
              <a:gd name="connsiteX42" fmla="*/ 119621 w 375931"/>
              <a:gd name="connsiteY42" fmla="*/ 231752 h 373225"/>
              <a:gd name="connsiteX43" fmla="*/ 117411 w 375931"/>
              <a:gd name="connsiteY43" fmla="*/ 219790 h 373225"/>
              <a:gd name="connsiteX44" fmla="*/ 140614 w 375931"/>
              <a:gd name="connsiteY44" fmla="*/ 220274 h 373225"/>
              <a:gd name="connsiteX45" fmla="*/ 154377 w 375931"/>
              <a:gd name="connsiteY45" fmla="*/ 225102 h 373225"/>
              <a:gd name="connsiteX46" fmla="*/ 204785 w 375931"/>
              <a:gd name="connsiteY46" fmla="*/ 240040 h 373225"/>
              <a:gd name="connsiteX47" fmla="*/ 205580 w 375931"/>
              <a:gd name="connsiteY47" fmla="*/ 240237 h 373225"/>
              <a:gd name="connsiteX48" fmla="*/ 222193 w 375931"/>
              <a:gd name="connsiteY48" fmla="*/ 269446 h 373225"/>
              <a:gd name="connsiteX49" fmla="*/ 219814 w 375931"/>
              <a:gd name="connsiteY49" fmla="*/ 275380 h 373225"/>
              <a:gd name="connsiteX50" fmla="*/ 228385 w 375931"/>
              <a:gd name="connsiteY50" fmla="*/ 271773 h 373225"/>
              <a:gd name="connsiteX51" fmla="*/ 291571 w 375931"/>
              <a:gd name="connsiteY51" fmla="*/ 234969 h 373225"/>
              <a:gd name="connsiteX52" fmla="*/ 344912 w 375931"/>
              <a:gd name="connsiteY52" fmla="*/ 236174 h 373225"/>
              <a:gd name="connsiteX53" fmla="*/ 337795 w 375931"/>
              <a:gd name="connsiteY53" fmla="*/ 270833 h 373225"/>
              <a:gd name="connsiteX54" fmla="*/ 223133 w 375931"/>
              <a:gd name="connsiteY54" fmla="*/ 341438 h 373225"/>
              <a:gd name="connsiteX55" fmla="*/ 197729 w 375931"/>
              <a:gd name="connsiteY55" fmla="*/ 348737 h 373225"/>
              <a:gd name="connsiteX56" fmla="*/ 184329 w 375931"/>
              <a:gd name="connsiteY56" fmla="*/ 346926 h 373225"/>
              <a:gd name="connsiteX57" fmla="*/ 103583 w 375931"/>
              <a:gd name="connsiteY57" fmla="*/ 325288 h 373225"/>
              <a:gd name="connsiteX58" fmla="*/ 93427 w 375931"/>
              <a:gd name="connsiteY58" fmla="*/ 331154 h 373225"/>
              <a:gd name="connsiteX59" fmla="*/ 98581 w 375931"/>
              <a:gd name="connsiteY59" fmla="*/ 340256 h 373225"/>
              <a:gd name="connsiteX60" fmla="*/ 100006 w 375931"/>
              <a:gd name="connsiteY60" fmla="*/ 351928 h 373225"/>
              <a:gd name="connsiteX61" fmla="*/ 92775 w 375931"/>
              <a:gd name="connsiteY61" fmla="*/ 361197 h 373225"/>
              <a:gd name="connsiteX62" fmla="*/ 75048 w 375931"/>
              <a:gd name="connsiteY62" fmla="*/ 371231 h 373225"/>
              <a:gd name="connsiteX63" fmla="*/ 67507 w 375931"/>
              <a:gd name="connsiteY63" fmla="*/ 373225 h 373225"/>
              <a:gd name="connsiteX64" fmla="*/ 54108 w 375931"/>
              <a:gd name="connsiteY64" fmla="*/ 365433 h 373225"/>
              <a:gd name="connsiteX65" fmla="*/ 1987 w 375931"/>
              <a:gd name="connsiteY65" fmla="*/ 273342 h 373225"/>
              <a:gd name="connsiteX66" fmla="*/ 7793 w 375931"/>
              <a:gd name="connsiteY66" fmla="*/ 252401 h 373225"/>
              <a:gd name="connsiteX67" fmla="*/ 25520 w 375931"/>
              <a:gd name="connsiteY67" fmla="*/ 242366 h 373225"/>
              <a:gd name="connsiteX68" fmla="*/ 37191 w 375931"/>
              <a:gd name="connsiteY68" fmla="*/ 240942 h 373225"/>
              <a:gd name="connsiteX69" fmla="*/ 46460 w 375931"/>
              <a:gd name="connsiteY69" fmla="*/ 248172 h 373225"/>
              <a:gd name="connsiteX70" fmla="*/ 50667 w 375931"/>
              <a:gd name="connsiteY70" fmla="*/ 255599 h 373225"/>
              <a:gd name="connsiteX71" fmla="*/ 97277 w 375931"/>
              <a:gd name="connsiteY71" fmla="*/ 228611 h 373225"/>
              <a:gd name="connsiteX72" fmla="*/ 117411 w 375931"/>
              <a:gd name="connsiteY72" fmla="*/ 219790 h 373225"/>
              <a:gd name="connsiteX73" fmla="*/ 312731 w 375931"/>
              <a:gd name="connsiteY73" fmla="*/ 108742 h 373225"/>
              <a:gd name="connsiteX74" fmla="*/ 318794 w 375931"/>
              <a:gd name="connsiteY74" fmla="*/ 114805 h 373225"/>
              <a:gd name="connsiteX75" fmla="*/ 318794 w 375931"/>
              <a:gd name="connsiteY75" fmla="*/ 117503 h 373225"/>
              <a:gd name="connsiteX76" fmla="*/ 335141 w 375931"/>
              <a:gd name="connsiteY76" fmla="*/ 131251 h 373225"/>
              <a:gd name="connsiteX77" fmla="*/ 331898 w 375931"/>
              <a:gd name="connsiteY77" fmla="*/ 139187 h 373225"/>
              <a:gd name="connsiteX78" fmla="*/ 323963 w 375931"/>
              <a:gd name="connsiteY78" fmla="*/ 135943 h 373225"/>
              <a:gd name="connsiteX79" fmla="*/ 309744 w 375931"/>
              <a:gd name="connsiteY79" fmla="*/ 129289 h 373225"/>
              <a:gd name="connsiteX80" fmla="*/ 302370 w 375931"/>
              <a:gd name="connsiteY80" fmla="*/ 137216 h 373225"/>
              <a:gd name="connsiteX81" fmla="*/ 313769 w 375931"/>
              <a:gd name="connsiteY81" fmla="*/ 144757 h 373225"/>
              <a:gd name="connsiteX82" fmla="*/ 336968 w 375931"/>
              <a:gd name="connsiteY82" fmla="*/ 163614 h 373225"/>
              <a:gd name="connsiteX83" fmla="*/ 332989 w 375931"/>
              <a:gd name="connsiteY83" fmla="*/ 177089 h 373225"/>
              <a:gd name="connsiteX84" fmla="*/ 318786 w 375931"/>
              <a:gd name="connsiteY84" fmla="*/ 184569 h 373225"/>
              <a:gd name="connsiteX85" fmla="*/ 318786 w 375931"/>
              <a:gd name="connsiteY85" fmla="*/ 187116 h 373225"/>
              <a:gd name="connsiteX86" fmla="*/ 312723 w 375931"/>
              <a:gd name="connsiteY86" fmla="*/ 193179 h 373225"/>
              <a:gd name="connsiteX87" fmla="*/ 306660 w 375931"/>
              <a:gd name="connsiteY87" fmla="*/ 187116 h 373225"/>
              <a:gd name="connsiteX88" fmla="*/ 306660 w 375931"/>
              <a:gd name="connsiteY88" fmla="*/ 184463 h 373225"/>
              <a:gd name="connsiteX89" fmla="*/ 288516 w 375931"/>
              <a:gd name="connsiteY89" fmla="*/ 167797 h 373225"/>
              <a:gd name="connsiteX90" fmla="*/ 292934 w 375931"/>
              <a:gd name="connsiteY90" fmla="*/ 160446 h 373225"/>
              <a:gd name="connsiteX91" fmla="*/ 300286 w 375931"/>
              <a:gd name="connsiteY91" fmla="*/ 164864 h 373225"/>
              <a:gd name="connsiteX92" fmla="*/ 313329 w 375931"/>
              <a:gd name="connsiteY92" fmla="*/ 172974 h 373225"/>
              <a:gd name="connsiteX93" fmla="*/ 323819 w 375931"/>
              <a:gd name="connsiteY93" fmla="*/ 169154 h 373225"/>
              <a:gd name="connsiteX94" fmla="*/ 324933 w 375931"/>
              <a:gd name="connsiteY94" fmla="*/ 165069 h 373225"/>
              <a:gd name="connsiteX95" fmla="*/ 311798 w 375931"/>
              <a:gd name="connsiteY95" fmla="*/ 156739 h 373225"/>
              <a:gd name="connsiteX96" fmla="*/ 290251 w 375931"/>
              <a:gd name="connsiteY96" fmla="*/ 137815 h 373225"/>
              <a:gd name="connsiteX97" fmla="*/ 306667 w 375931"/>
              <a:gd name="connsiteY97" fmla="*/ 117564 h 373225"/>
              <a:gd name="connsiteX98" fmla="*/ 306667 w 375931"/>
              <a:gd name="connsiteY98" fmla="*/ 114805 h 373225"/>
              <a:gd name="connsiteX99" fmla="*/ 312731 w 375931"/>
              <a:gd name="connsiteY99" fmla="*/ 108742 h 373225"/>
              <a:gd name="connsiteX100" fmla="*/ 312738 w 375931"/>
              <a:gd name="connsiteY100" fmla="*/ 99883 h 373225"/>
              <a:gd name="connsiteX101" fmla="*/ 261671 w 375931"/>
              <a:gd name="connsiteY101" fmla="*/ 150950 h 373225"/>
              <a:gd name="connsiteX102" fmla="*/ 312738 w 375931"/>
              <a:gd name="connsiteY102" fmla="*/ 202017 h 373225"/>
              <a:gd name="connsiteX103" fmla="*/ 363804 w 375931"/>
              <a:gd name="connsiteY103" fmla="*/ 150950 h 373225"/>
              <a:gd name="connsiteX104" fmla="*/ 312738 w 375931"/>
              <a:gd name="connsiteY104" fmla="*/ 99883 h 373225"/>
              <a:gd name="connsiteX105" fmla="*/ 190027 w 375931"/>
              <a:gd name="connsiteY105" fmla="*/ 52719 h 373225"/>
              <a:gd name="connsiteX106" fmla="*/ 190027 w 375931"/>
              <a:gd name="connsiteY106" fmla="*/ 80807 h 373225"/>
              <a:gd name="connsiteX107" fmla="*/ 183964 w 375931"/>
              <a:gd name="connsiteY107" fmla="*/ 86870 h 373225"/>
              <a:gd name="connsiteX108" fmla="*/ 155876 w 375931"/>
              <a:gd name="connsiteY108" fmla="*/ 86870 h 373225"/>
              <a:gd name="connsiteX109" fmla="*/ 155876 w 375931"/>
              <a:gd name="connsiteY109" fmla="*/ 126682 h 373225"/>
              <a:gd name="connsiteX110" fmla="*/ 183964 w 375931"/>
              <a:gd name="connsiteY110" fmla="*/ 126682 h 373225"/>
              <a:gd name="connsiteX111" fmla="*/ 190027 w 375931"/>
              <a:gd name="connsiteY111" fmla="*/ 132745 h 373225"/>
              <a:gd name="connsiteX112" fmla="*/ 190027 w 375931"/>
              <a:gd name="connsiteY112" fmla="*/ 160833 h 373225"/>
              <a:gd name="connsiteX113" fmla="*/ 229839 w 375931"/>
              <a:gd name="connsiteY113" fmla="*/ 160833 h 373225"/>
              <a:gd name="connsiteX114" fmla="*/ 229839 w 375931"/>
              <a:gd name="connsiteY114" fmla="*/ 132745 h 373225"/>
              <a:gd name="connsiteX115" fmla="*/ 235902 w 375931"/>
              <a:gd name="connsiteY115" fmla="*/ 126682 h 373225"/>
              <a:gd name="connsiteX116" fmla="*/ 254387 w 375931"/>
              <a:gd name="connsiteY116" fmla="*/ 126682 h 373225"/>
              <a:gd name="connsiteX117" fmla="*/ 263990 w 375931"/>
              <a:gd name="connsiteY117" fmla="*/ 110774 h 373225"/>
              <a:gd name="connsiteX118" fmla="*/ 263990 w 375931"/>
              <a:gd name="connsiteY118" fmla="*/ 86870 h 373225"/>
              <a:gd name="connsiteX119" fmla="*/ 235902 w 375931"/>
              <a:gd name="connsiteY119" fmla="*/ 86870 h 373225"/>
              <a:gd name="connsiteX120" fmla="*/ 229839 w 375931"/>
              <a:gd name="connsiteY120" fmla="*/ 80807 h 373225"/>
              <a:gd name="connsiteX121" fmla="*/ 229839 w 375931"/>
              <a:gd name="connsiteY121" fmla="*/ 52719 h 373225"/>
              <a:gd name="connsiteX122" fmla="*/ 76699 w 375931"/>
              <a:gd name="connsiteY122" fmla="*/ 21895 h 373225"/>
              <a:gd name="connsiteX123" fmla="*/ 82762 w 375931"/>
              <a:gd name="connsiteY123" fmla="*/ 27958 h 373225"/>
              <a:gd name="connsiteX124" fmla="*/ 82762 w 375931"/>
              <a:gd name="connsiteY124" fmla="*/ 30656 h 373225"/>
              <a:gd name="connsiteX125" fmla="*/ 99110 w 375931"/>
              <a:gd name="connsiteY125" fmla="*/ 44404 h 373225"/>
              <a:gd name="connsiteX126" fmla="*/ 95866 w 375931"/>
              <a:gd name="connsiteY126" fmla="*/ 52340 h 373225"/>
              <a:gd name="connsiteX127" fmla="*/ 87931 w 375931"/>
              <a:gd name="connsiteY127" fmla="*/ 49096 h 373225"/>
              <a:gd name="connsiteX128" fmla="*/ 73713 w 375931"/>
              <a:gd name="connsiteY128" fmla="*/ 42442 h 373225"/>
              <a:gd name="connsiteX129" fmla="*/ 66339 w 375931"/>
              <a:gd name="connsiteY129" fmla="*/ 50369 h 373225"/>
              <a:gd name="connsiteX130" fmla="*/ 77737 w 375931"/>
              <a:gd name="connsiteY130" fmla="*/ 57910 h 373225"/>
              <a:gd name="connsiteX131" fmla="*/ 100929 w 375931"/>
              <a:gd name="connsiteY131" fmla="*/ 76759 h 373225"/>
              <a:gd name="connsiteX132" fmla="*/ 96950 w 375931"/>
              <a:gd name="connsiteY132" fmla="*/ 90234 h 373225"/>
              <a:gd name="connsiteX133" fmla="*/ 82747 w 375931"/>
              <a:gd name="connsiteY133" fmla="*/ 97715 h 373225"/>
              <a:gd name="connsiteX134" fmla="*/ 82747 w 375931"/>
              <a:gd name="connsiteY134" fmla="*/ 100261 h 373225"/>
              <a:gd name="connsiteX135" fmla="*/ 76684 w 375931"/>
              <a:gd name="connsiteY135" fmla="*/ 106324 h 373225"/>
              <a:gd name="connsiteX136" fmla="*/ 70621 w 375931"/>
              <a:gd name="connsiteY136" fmla="*/ 100261 h 373225"/>
              <a:gd name="connsiteX137" fmla="*/ 70621 w 375931"/>
              <a:gd name="connsiteY137" fmla="*/ 97609 h 373225"/>
              <a:gd name="connsiteX138" fmla="*/ 52477 w 375931"/>
              <a:gd name="connsiteY138" fmla="*/ 80943 h 373225"/>
              <a:gd name="connsiteX139" fmla="*/ 56895 w 375931"/>
              <a:gd name="connsiteY139" fmla="*/ 73591 h 373225"/>
              <a:gd name="connsiteX140" fmla="*/ 64247 w 375931"/>
              <a:gd name="connsiteY140" fmla="*/ 78010 h 373225"/>
              <a:gd name="connsiteX141" fmla="*/ 77290 w 375931"/>
              <a:gd name="connsiteY141" fmla="*/ 86119 h 373225"/>
              <a:gd name="connsiteX142" fmla="*/ 87787 w 375931"/>
              <a:gd name="connsiteY142" fmla="*/ 82299 h 373225"/>
              <a:gd name="connsiteX143" fmla="*/ 88901 w 375931"/>
              <a:gd name="connsiteY143" fmla="*/ 78214 h 373225"/>
              <a:gd name="connsiteX144" fmla="*/ 75767 w 375931"/>
              <a:gd name="connsiteY144" fmla="*/ 69892 h 373225"/>
              <a:gd name="connsiteX145" fmla="*/ 54220 w 375931"/>
              <a:gd name="connsiteY145" fmla="*/ 50968 h 373225"/>
              <a:gd name="connsiteX146" fmla="*/ 70636 w 375931"/>
              <a:gd name="connsiteY146" fmla="*/ 30717 h 373225"/>
              <a:gd name="connsiteX147" fmla="*/ 70636 w 375931"/>
              <a:gd name="connsiteY147" fmla="*/ 27958 h 373225"/>
              <a:gd name="connsiteX148" fmla="*/ 76699 w 375931"/>
              <a:gd name="connsiteY148" fmla="*/ 21895 h 373225"/>
              <a:gd name="connsiteX149" fmla="*/ 76706 w 375931"/>
              <a:gd name="connsiteY149" fmla="*/ 13036 h 373225"/>
              <a:gd name="connsiteX150" fmla="*/ 25639 w 375931"/>
              <a:gd name="connsiteY150" fmla="*/ 64103 h 373225"/>
              <a:gd name="connsiteX151" fmla="*/ 76706 w 375931"/>
              <a:gd name="connsiteY151" fmla="*/ 115170 h 373225"/>
              <a:gd name="connsiteX152" fmla="*/ 103172 w 375931"/>
              <a:gd name="connsiteY152" fmla="*/ 107773 h 373225"/>
              <a:gd name="connsiteX153" fmla="*/ 123597 w 375931"/>
              <a:gd name="connsiteY153" fmla="*/ 43859 h 373225"/>
              <a:gd name="connsiteX154" fmla="*/ 76706 w 375931"/>
              <a:gd name="connsiteY154" fmla="*/ 13036 h 373225"/>
              <a:gd name="connsiteX155" fmla="*/ 209937 w 375931"/>
              <a:gd name="connsiteY155" fmla="*/ 12073 h 373225"/>
              <a:gd name="connsiteX156" fmla="*/ 142969 w 375931"/>
              <a:gd name="connsiteY156" fmla="*/ 39812 h 373225"/>
              <a:gd name="connsiteX157" fmla="*/ 142969 w 375931"/>
              <a:gd name="connsiteY157" fmla="*/ 173740 h 373225"/>
              <a:gd name="connsiteX158" fmla="*/ 260700 w 375931"/>
              <a:gd name="connsiteY158" fmla="*/ 186745 h 373225"/>
              <a:gd name="connsiteX159" fmla="*/ 249544 w 375931"/>
              <a:gd name="connsiteY159" fmla="*/ 150950 h 373225"/>
              <a:gd name="connsiteX160" fmla="*/ 250727 w 375931"/>
              <a:gd name="connsiteY160" fmla="*/ 138808 h 373225"/>
              <a:gd name="connsiteX161" fmla="*/ 241973 w 375931"/>
              <a:gd name="connsiteY161" fmla="*/ 138808 h 373225"/>
              <a:gd name="connsiteX162" fmla="*/ 241973 w 375931"/>
              <a:gd name="connsiteY162" fmla="*/ 166896 h 373225"/>
              <a:gd name="connsiteX163" fmla="*/ 235910 w 375931"/>
              <a:gd name="connsiteY163" fmla="*/ 172959 h 373225"/>
              <a:gd name="connsiteX164" fmla="*/ 183971 w 375931"/>
              <a:gd name="connsiteY164" fmla="*/ 172959 h 373225"/>
              <a:gd name="connsiteX165" fmla="*/ 177908 w 375931"/>
              <a:gd name="connsiteY165" fmla="*/ 166896 h 373225"/>
              <a:gd name="connsiteX166" fmla="*/ 177908 w 375931"/>
              <a:gd name="connsiteY166" fmla="*/ 138808 h 373225"/>
              <a:gd name="connsiteX167" fmla="*/ 149820 w 375931"/>
              <a:gd name="connsiteY167" fmla="*/ 138808 h 373225"/>
              <a:gd name="connsiteX168" fmla="*/ 143757 w 375931"/>
              <a:gd name="connsiteY168" fmla="*/ 132745 h 373225"/>
              <a:gd name="connsiteX169" fmla="*/ 143757 w 375931"/>
              <a:gd name="connsiteY169" fmla="*/ 80807 h 373225"/>
              <a:gd name="connsiteX170" fmla="*/ 149820 w 375931"/>
              <a:gd name="connsiteY170" fmla="*/ 74744 h 373225"/>
              <a:gd name="connsiteX171" fmla="*/ 177908 w 375931"/>
              <a:gd name="connsiteY171" fmla="*/ 74744 h 373225"/>
              <a:gd name="connsiteX172" fmla="*/ 177908 w 375931"/>
              <a:gd name="connsiteY172" fmla="*/ 46656 h 373225"/>
              <a:gd name="connsiteX173" fmla="*/ 183971 w 375931"/>
              <a:gd name="connsiteY173" fmla="*/ 40593 h 373225"/>
              <a:gd name="connsiteX174" fmla="*/ 235910 w 375931"/>
              <a:gd name="connsiteY174" fmla="*/ 40593 h 373225"/>
              <a:gd name="connsiteX175" fmla="*/ 241973 w 375931"/>
              <a:gd name="connsiteY175" fmla="*/ 46656 h 373225"/>
              <a:gd name="connsiteX176" fmla="*/ 241973 w 375931"/>
              <a:gd name="connsiteY176" fmla="*/ 74744 h 373225"/>
              <a:gd name="connsiteX177" fmla="*/ 270060 w 375931"/>
              <a:gd name="connsiteY177" fmla="*/ 74744 h 373225"/>
              <a:gd name="connsiteX178" fmla="*/ 276124 w 375931"/>
              <a:gd name="connsiteY178" fmla="*/ 80807 h 373225"/>
              <a:gd name="connsiteX179" fmla="*/ 276124 w 375931"/>
              <a:gd name="connsiteY179" fmla="*/ 99496 h 373225"/>
              <a:gd name="connsiteX180" fmla="*/ 302862 w 375931"/>
              <a:gd name="connsiteY180" fmla="*/ 88537 h 373225"/>
              <a:gd name="connsiteX181" fmla="*/ 276904 w 375931"/>
              <a:gd name="connsiteY181" fmla="*/ 39812 h 373225"/>
              <a:gd name="connsiteX182" fmla="*/ 209937 w 375931"/>
              <a:gd name="connsiteY182" fmla="*/ 12073 h 373225"/>
              <a:gd name="connsiteX183" fmla="*/ 209937 w 375931"/>
              <a:gd name="connsiteY183" fmla="*/ 0 h 373225"/>
              <a:gd name="connsiteX184" fmla="*/ 285476 w 375931"/>
              <a:gd name="connsiteY184" fmla="*/ 31240 h 373225"/>
              <a:gd name="connsiteX185" fmla="*/ 315072 w 375931"/>
              <a:gd name="connsiteY185" fmla="*/ 87817 h 373225"/>
              <a:gd name="connsiteX186" fmla="*/ 375931 w 375931"/>
              <a:gd name="connsiteY186" fmla="*/ 150942 h 373225"/>
              <a:gd name="connsiteX187" fmla="*/ 312738 w 375931"/>
              <a:gd name="connsiteY187" fmla="*/ 214136 h 373225"/>
              <a:gd name="connsiteX188" fmla="*/ 268567 w 375931"/>
              <a:gd name="connsiteY188" fmla="*/ 196075 h 373225"/>
              <a:gd name="connsiteX189" fmla="*/ 209921 w 375931"/>
              <a:gd name="connsiteY189" fmla="*/ 213597 h 373225"/>
              <a:gd name="connsiteX190" fmla="*/ 202176 w 375931"/>
              <a:gd name="connsiteY190" fmla="*/ 213317 h 373225"/>
              <a:gd name="connsiteX191" fmla="*/ 134405 w 375931"/>
              <a:gd name="connsiteY191" fmla="*/ 182312 h 373225"/>
              <a:gd name="connsiteX192" fmla="*/ 104119 w 375931"/>
              <a:gd name="connsiteY192" fmla="*/ 121051 h 373225"/>
              <a:gd name="connsiteX193" fmla="*/ 76706 w 375931"/>
              <a:gd name="connsiteY193" fmla="*/ 127296 h 373225"/>
              <a:gd name="connsiteX194" fmla="*/ 13513 w 375931"/>
              <a:gd name="connsiteY194" fmla="*/ 64103 h 373225"/>
              <a:gd name="connsiteX195" fmla="*/ 76706 w 375931"/>
              <a:gd name="connsiteY195" fmla="*/ 909 h 373225"/>
              <a:gd name="connsiteX196" fmla="*/ 132078 w 375931"/>
              <a:gd name="connsiteY196" fmla="*/ 33643 h 373225"/>
              <a:gd name="connsiteX197" fmla="*/ 134397 w 375931"/>
              <a:gd name="connsiteY197" fmla="*/ 31240 h 373225"/>
              <a:gd name="connsiteX198" fmla="*/ 209937 w 375931"/>
              <a:gd name="connsiteY198" fmla="*/ 0 h 3732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</a:cxnLst>
            <a:rect l="l" t="t" r="r" b="b"/>
            <a:pathLst>
              <a:path w="375931" h="373225">
                <a:moveTo>
                  <a:pt x="29239" y="264960"/>
                </a:moveTo>
                <a:cubicBezTo>
                  <a:pt x="32703" y="264452"/>
                  <a:pt x="35916" y="266847"/>
                  <a:pt x="36416" y="270311"/>
                </a:cubicBezTo>
                <a:cubicBezTo>
                  <a:pt x="36924" y="273767"/>
                  <a:pt x="34529" y="276980"/>
                  <a:pt x="31073" y="277488"/>
                </a:cubicBezTo>
                <a:cubicBezTo>
                  <a:pt x="27617" y="277988"/>
                  <a:pt x="24404" y="275593"/>
                  <a:pt x="23896" y="272137"/>
                </a:cubicBezTo>
                <a:cubicBezTo>
                  <a:pt x="23388" y="268681"/>
                  <a:pt x="25783" y="265468"/>
                  <a:pt x="29239" y="264960"/>
                </a:cubicBezTo>
                <a:close/>
                <a:moveTo>
                  <a:pt x="33068" y="252499"/>
                </a:moveTo>
                <a:cubicBezTo>
                  <a:pt x="32606" y="252499"/>
                  <a:pt x="32060" y="252590"/>
                  <a:pt x="31500" y="252909"/>
                </a:cubicBezTo>
                <a:lnTo>
                  <a:pt x="13772" y="262943"/>
                </a:lnTo>
                <a:cubicBezTo>
                  <a:pt x="12249" y="263815"/>
                  <a:pt x="11688" y="265831"/>
                  <a:pt x="12552" y="267362"/>
                </a:cubicBezTo>
                <a:lnTo>
                  <a:pt x="64673" y="359454"/>
                </a:lnTo>
                <a:cubicBezTo>
                  <a:pt x="65544" y="360977"/>
                  <a:pt x="67560" y="361538"/>
                  <a:pt x="69091" y="360674"/>
                </a:cubicBezTo>
                <a:lnTo>
                  <a:pt x="86818" y="350639"/>
                </a:lnTo>
                <a:cubicBezTo>
                  <a:pt x="87819" y="350071"/>
                  <a:pt x="88198" y="349169"/>
                  <a:pt x="88334" y="348684"/>
                </a:cubicBezTo>
                <a:cubicBezTo>
                  <a:pt x="88463" y="348199"/>
                  <a:pt x="88607" y="347236"/>
                  <a:pt x="88038" y="346228"/>
                </a:cubicBezTo>
                <a:lnTo>
                  <a:pt x="35918" y="254137"/>
                </a:lnTo>
                <a:cubicBezTo>
                  <a:pt x="35350" y="253129"/>
                  <a:pt x="34448" y="252757"/>
                  <a:pt x="33963" y="252621"/>
                </a:cubicBezTo>
                <a:cubicBezTo>
                  <a:pt x="33743" y="252560"/>
                  <a:pt x="33432" y="252499"/>
                  <a:pt x="33068" y="252499"/>
                </a:cubicBezTo>
                <a:close/>
                <a:moveTo>
                  <a:pt x="119621" y="231752"/>
                </a:moveTo>
                <a:cubicBezTo>
                  <a:pt x="114019" y="233297"/>
                  <a:pt x="108585" y="236076"/>
                  <a:pt x="103363" y="239100"/>
                </a:cubicBezTo>
                <a:lnTo>
                  <a:pt x="56654" y="266149"/>
                </a:lnTo>
                <a:lnTo>
                  <a:pt x="87470" y="320604"/>
                </a:lnTo>
                <a:lnTo>
                  <a:pt x="99710" y="313533"/>
                </a:lnTo>
                <a:cubicBezTo>
                  <a:pt x="101105" y="312729"/>
                  <a:pt x="102757" y="312510"/>
                  <a:pt x="104310" y="312926"/>
                </a:cubicBezTo>
                <a:lnTo>
                  <a:pt x="187482" y="335209"/>
                </a:lnTo>
                <a:cubicBezTo>
                  <a:pt x="197941" y="338013"/>
                  <a:pt x="207801" y="336633"/>
                  <a:pt x="216782" y="331101"/>
                </a:cubicBezTo>
                <a:lnTo>
                  <a:pt x="331444" y="260495"/>
                </a:lnTo>
                <a:cubicBezTo>
                  <a:pt x="336476" y="257403"/>
                  <a:pt x="338023" y="248270"/>
                  <a:pt x="334506" y="242419"/>
                </a:cubicBezTo>
                <a:cubicBezTo>
                  <a:pt x="329383" y="233870"/>
                  <a:pt x="315612" y="235007"/>
                  <a:pt x="297672" y="245459"/>
                </a:cubicBezTo>
                <a:lnTo>
                  <a:pt x="234487" y="282262"/>
                </a:lnTo>
                <a:cubicBezTo>
                  <a:pt x="224695" y="287961"/>
                  <a:pt x="214175" y="289811"/>
                  <a:pt x="202314" y="287916"/>
                </a:cubicBezTo>
                <a:lnTo>
                  <a:pt x="194455" y="286635"/>
                </a:lnTo>
                <a:cubicBezTo>
                  <a:pt x="194409" y="286627"/>
                  <a:pt x="194250" y="286597"/>
                  <a:pt x="194212" y="286590"/>
                </a:cubicBezTo>
                <a:cubicBezTo>
                  <a:pt x="184390" y="284581"/>
                  <a:pt x="175272" y="281982"/>
                  <a:pt x="165617" y="279223"/>
                </a:cubicBezTo>
                <a:cubicBezTo>
                  <a:pt x="161221" y="277972"/>
                  <a:pt x="156681" y="276676"/>
                  <a:pt x="152058" y="275433"/>
                </a:cubicBezTo>
                <a:cubicBezTo>
                  <a:pt x="148822" y="274562"/>
                  <a:pt x="146904" y="271242"/>
                  <a:pt x="147768" y="268006"/>
                </a:cubicBezTo>
                <a:cubicBezTo>
                  <a:pt x="148640" y="264770"/>
                  <a:pt x="151967" y="262852"/>
                  <a:pt x="155196" y="263716"/>
                </a:cubicBezTo>
                <a:cubicBezTo>
                  <a:pt x="159917" y="264982"/>
                  <a:pt x="164502" y="266293"/>
                  <a:pt x="168944" y="267559"/>
                </a:cubicBezTo>
                <a:cubicBezTo>
                  <a:pt x="178281" y="270227"/>
                  <a:pt x="187103" y="272743"/>
                  <a:pt x="196380" y="274653"/>
                </a:cubicBezTo>
                <a:cubicBezTo>
                  <a:pt x="201685" y="275259"/>
                  <a:pt x="208347" y="274274"/>
                  <a:pt x="210484" y="266316"/>
                </a:cubicBezTo>
                <a:cubicBezTo>
                  <a:pt x="212106" y="260275"/>
                  <a:pt x="208551" y="254137"/>
                  <a:pt x="202200" y="251901"/>
                </a:cubicBezTo>
                <a:cubicBezTo>
                  <a:pt x="183230" y="248422"/>
                  <a:pt x="164965" y="241821"/>
                  <a:pt x="150262" y="236508"/>
                </a:cubicBezTo>
                <a:cubicBezTo>
                  <a:pt x="145146" y="234651"/>
                  <a:pt x="140720" y="233052"/>
                  <a:pt x="136885" y="231809"/>
                </a:cubicBezTo>
                <a:cubicBezTo>
                  <a:pt x="130993" y="229896"/>
                  <a:pt x="125223" y="230206"/>
                  <a:pt x="119621" y="231752"/>
                </a:cubicBezTo>
                <a:close/>
                <a:moveTo>
                  <a:pt x="117411" y="219790"/>
                </a:moveTo>
                <a:cubicBezTo>
                  <a:pt x="124670" y="217930"/>
                  <a:pt x="132440" y="217622"/>
                  <a:pt x="140614" y="220274"/>
                </a:cubicBezTo>
                <a:cubicBezTo>
                  <a:pt x="144638" y="221585"/>
                  <a:pt x="149367" y="223290"/>
                  <a:pt x="154377" y="225102"/>
                </a:cubicBezTo>
                <a:cubicBezTo>
                  <a:pt x="168762" y="230301"/>
                  <a:pt x="186663" y="236773"/>
                  <a:pt x="204785" y="240040"/>
                </a:cubicBezTo>
                <a:cubicBezTo>
                  <a:pt x="205057" y="240085"/>
                  <a:pt x="205323" y="240153"/>
                  <a:pt x="205580" y="240237"/>
                </a:cubicBezTo>
                <a:cubicBezTo>
                  <a:pt x="218192" y="244329"/>
                  <a:pt x="225490" y="257153"/>
                  <a:pt x="222193" y="269446"/>
                </a:cubicBezTo>
                <a:cubicBezTo>
                  <a:pt x="221617" y="271606"/>
                  <a:pt x="220814" y="273592"/>
                  <a:pt x="219814" y="275380"/>
                </a:cubicBezTo>
                <a:cubicBezTo>
                  <a:pt x="222754" y="274600"/>
                  <a:pt x="225596" y="273402"/>
                  <a:pt x="228385" y="271773"/>
                </a:cubicBezTo>
                <a:lnTo>
                  <a:pt x="291571" y="234969"/>
                </a:lnTo>
                <a:cubicBezTo>
                  <a:pt x="327768" y="213885"/>
                  <a:pt x="341554" y="230558"/>
                  <a:pt x="344912" y="236174"/>
                </a:cubicBezTo>
                <a:cubicBezTo>
                  <a:pt x="351847" y="247747"/>
                  <a:pt x="348459" y="264270"/>
                  <a:pt x="337795" y="270833"/>
                </a:cubicBezTo>
                <a:lnTo>
                  <a:pt x="223133" y="341438"/>
                </a:lnTo>
                <a:cubicBezTo>
                  <a:pt x="215259" y="346281"/>
                  <a:pt x="206641" y="348737"/>
                  <a:pt x="197729" y="348737"/>
                </a:cubicBezTo>
                <a:cubicBezTo>
                  <a:pt x="193318" y="348737"/>
                  <a:pt x="188831" y="348131"/>
                  <a:pt x="184329" y="346926"/>
                </a:cubicBezTo>
                <a:lnTo>
                  <a:pt x="103583" y="325288"/>
                </a:lnTo>
                <a:lnTo>
                  <a:pt x="93427" y="331154"/>
                </a:lnTo>
                <a:lnTo>
                  <a:pt x="98581" y="340256"/>
                </a:lnTo>
                <a:cubicBezTo>
                  <a:pt x="100597" y="343818"/>
                  <a:pt x="101105" y="347964"/>
                  <a:pt x="100006" y="351928"/>
                </a:cubicBezTo>
                <a:cubicBezTo>
                  <a:pt x="98907" y="355891"/>
                  <a:pt x="96337" y="359181"/>
                  <a:pt x="92775" y="361197"/>
                </a:cubicBezTo>
                <a:lnTo>
                  <a:pt x="75048" y="371231"/>
                </a:lnTo>
                <a:cubicBezTo>
                  <a:pt x="72668" y="372588"/>
                  <a:pt x="70069" y="373225"/>
                  <a:pt x="67507" y="373225"/>
                </a:cubicBezTo>
                <a:cubicBezTo>
                  <a:pt x="62141" y="373225"/>
                  <a:pt x="56934" y="370420"/>
                  <a:pt x="54108" y="365433"/>
                </a:cubicBezTo>
                <a:lnTo>
                  <a:pt x="1987" y="273342"/>
                </a:lnTo>
                <a:cubicBezTo>
                  <a:pt x="-2181" y="265967"/>
                  <a:pt x="418" y="256577"/>
                  <a:pt x="7793" y="252401"/>
                </a:cubicBezTo>
                <a:lnTo>
                  <a:pt x="25520" y="242366"/>
                </a:lnTo>
                <a:cubicBezTo>
                  <a:pt x="29082" y="240350"/>
                  <a:pt x="33228" y="239843"/>
                  <a:pt x="37191" y="240942"/>
                </a:cubicBezTo>
                <a:cubicBezTo>
                  <a:pt x="41155" y="242041"/>
                  <a:pt x="44444" y="244610"/>
                  <a:pt x="46460" y="248172"/>
                </a:cubicBezTo>
                <a:lnTo>
                  <a:pt x="50667" y="255599"/>
                </a:lnTo>
                <a:lnTo>
                  <a:pt x="97277" y="228611"/>
                </a:lnTo>
                <a:cubicBezTo>
                  <a:pt x="103405" y="225060"/>
                  <a:pt x="110152" y="221650"/>
                  <a:pt x="117411" y="219790"/>
                </a:cubicBezTo>
                <a:close/>
                <a:moveTo>
                  <a:pt x="312731" y="108742"/>
                </a:moveTo>
                <a:cubicBezTo>
                  <a:pt x="316080" y="108742"/>
                  <a:pt x="318794" y="111455"/>
                  <a:pt x="318794" y="114805"/>
                </a:cubicBezTo>
                <a:lnTo>
                  <a:pt x="318794" y="117503"/>
                </a:lnTo>
                <a:cubicBezTo>
                  <a:pt x="325478" y="119049"/>
                  <a:pt x="331814" y="123324"/>
                  <a:pt x="335141" y="131251"/>
                </a:cubicBezTo>
                <a:cubicBezTo>
                  <a:pt x="336437" y="134336"/>
                  <a:pt x="334982" y="137891"/>
                  <a:pt x="331898" y="139187"/>
                </a:cubicBezTo>
                <a:cubicBezTo>
                  <a:pt x="328813" y="140483"/>
                  <a:pt x="325259" y="139027"/>
                  <a:pt x="323963" y="135943"/>
                </a:cubicBezTo>
                <a:cubicBezTo>
                  <a:pt x="321348" y="129713"/>
                  <a:pt x="314936" y="128106"/>
                  <a:pt x="309744" y="129289"/>
                </a:cubicBezTo>
                <a:cubicBezTo>
                  <a:pt x="308464" y="129577"/>
                  <a:pt x="302082" y="131327"/>
                  <a:pt x="302370" y="137216"/>
                </a:cubicBezTo>
                <a:cubicBezTo>
                  <a:pt x="302446" y="138777"/>
                  <a:pt x="302643" y="142931"/>
                  <a:pt x="313769" y="144757"/>
                </a:cubicBezTo>
                <a:cubicBezTo>
                  <a:pt x="327934" y="147084"/>
                  <a:pt x="335748" y="153420"/>
                  <a:pt x="336968" y="163614"/>
                </a:cubicBezTo>
                <a:cubicBezTo>
                  <a:pt x="337590" y="168707"/>
                  <a:pt x="336210" y="173368"/>
                  <a:pt x="332989" y="177089"/>
                </a:cubicBezTo>
                <a:cubicBezTo>
                  <a:pt x="329745" y="180841"/>
                  <a:pt x="324637" y="183486"/>
                  <a:pt x="318786" y="184569"/>
                </a:cubicBezTo>
                <a:lnTo>
                  <a:pt x="318786" y="187116"/>
                </a:lnTo>
                <a:cubicBezTo>
                  <a:pt x="318786" y="190466"/>
                  <a:pt x="316073" y="193179"/>
                  <a:pt x="312723" y="193179"/>
                </a:cubicBezTo>
                <a:cubicBezTo>
                  <a:pt x="309373" y="193179"/>
                  <a:pt x="306660" y="190466"/>
                  <a:pt x="306660" y="187116"/>
                </a:cubicBezTo>
                <a:lnTo>
                  <a:pt x="306660" y="184463"/>
                </a:lnTo>
                <a:cubicBezTo>
                  <a:pt x="297595" y="182531"/>
                  <a:pt x="290653" y="176354"/>
                  <a:pt x="288516" y="167797"/>
                </a:cubicBezTo>
                <a:cubicBezTo>
                  <a:pt x="287705" y="164546"/>
                  <a:pt x="289683" y="161257"/>
                  <a:pt x="292934" y="160446"/>
                </a:cubicBezTo>
                <a:cubicBezTo>
                  <a:pt x="296186" y="159642"/>
                  <a:pt x="299475" y="161613"/>
                  <a:pt x="300286" y="164864"/>
                </a:cubicBezTo>
                <a:cubicBezTo>
                  <a:pt x="301824" y="171041"/>
                  <a:pt x="308259" y="173095"/>
                  <a:pt x="313329" y="172974"/>
                </a:cubicBezTo>
                <a:cubicBezTo>
                  <a:pt x="317717" y="172867"/>
                  <a:pt x="321931" y="171337"/>
                  <a:pt x="323819" y="169154"/>
                </a:cubicBezTo>
                <a:cubicBezTo>
                  <a:pt x="324796" y="168025"/>
                  <a:pt x="325137" y="166766"/>
                  <a:pt x="324933" y="165069"/>
                </a:cubicBezTo>
                <a:cubicBezTo>
                  <a:pt x="324584" y="162136"/>
                  <a:pt x="322765" y="158543"/>
                  <a:pt x="311798" y="156739"/>
                </a:cubicBezTo>
                <a:cubicBezTo>
                  <a:pt x="294609" y="153913"/>
                  <a:pt x="290592" y="144886"/>
                  <a:pt x="290251" y="137815"/>
                </a:cubicBezTo>
                <a:cubicBezTo>
                  <a:pt x="289781" y="128159"/>
                  <a:pt x="296368" y="120065"/>
                  <a:pt x="306667" y="117564"/>
                </a:cubicBezTo>
                <a:lnTo>
                  <a:pt x="306667" y="114805"/>
                </a:lnTo>
                <a:cubicBezTo>
                  <a:pt x="306667" y="111455"/>
                  <a:pt x="309381" y="108742"/>
                  <a:pt x="312731" y="108742"/>
                </a:cubicBezTo>
                <a:close/>
                <a:moveTo>
                  <a:pt x="312738" y="99883"/>
                </a:moveTo>
                <a:cubicBezTo>
                  <a:pt x="284574" y="99883"/>
                  <a:pt x="261671" y="122794"/>
                  <a:pt x="261671" y="150950"/>
                </a:cubicBezTo>
                <a:cubicBezTo>
                  <a:pt x="261671" y="179106"/>
                  <a:pt x="284582" y="202017"/>
                  <a:pt x="312738" y="202017"/>
                </a:cubicBezTo>
                <a:cubicBezTo>
                  <a:pt x="340893" y="202017"/>
                  <a:pt x="363797" y="179106"/>
                  <a:pt x="363804" y="150950"/>
                </a:cubicBezTo>
                <a:cubicBezTo>
                  <a:pt x="363804" y="122794"/>
                  <a:pt x="340893" y="99883"/>
                  <a:pt x="312738" y="99883"/>
                </a:cubicBezTo>
                <a:close/>
                <a:moveTo>
                  <a:pt x="190027" y="52719"/>
                </a:moveTo>
                <a:lnTo>
                  <a:pt x="190027" y="80807"/>
                </a:lnTo>
                <a:cubicBezTo>
                  <a:pt x="190027" y="84157"/>
                  <a:pt x="187313" y="86870"/>
                  <a:pt x="183964" y="86870"/>
                </a:cubicBezTo>
                <a:lnTo>
                  <a:pt x="155876" y="86870"/>
                </a:lnTo>
                <a:lnTo>
                  <a:pt x="155876" y="126682"/>
                </a:lnTo>
                <a:lnTo>
                  <a:pt x="183964" y="126682"/>
                </a:lnTo>
                <a:cubicBezTo>
                  <a:pt x="187313" y="126682"/>
                  <a:pt x="190027" y="129403"/>
                  <a:pt x="190027" y="132745"/>
                </a:cubicBezTo>
                <a:lnTo>
                  <a:pt x="190027" y="160833"/>
                </a:lnTo>
                <a:lnTo>
                  <a:pt x="229839" y="160833"/>
                </a:lnTo>
                <a:lnTo>
                  <a:pt x="229839" y="132745"/>
                </a:lnTo>
                <a:cubicBezTo>
                  <a:pt x="229839" y="129395"/>
                  <a:pt x="232552" y="126682"/>
                  <a:pt x="235902" y="126682"/>
                </a:cubicBezTo>
                <a:lnTo>
                  <a:pt x="254387" y="126682"/>
                </a:lnTo>
                <a:cubicBezTo>
                  <a:pt x="256805" y="120899"/>
                  <a:pt x="260049" y="115541"/>
                  <a:pt x="263990" y="110774"/>
                </a:cubicBezTo>
                <a:lnTo>
                  <a:pt x="263990" y="86870"/>
                </a:lnTo>
                <a:lnTo>
                  <a:pt x="235902" y="86870"/>
                </a:lnTo>
                <a:cubicBezTo>
                  <a:pt x="232552" y="86870"/>
                  <a:pt x="229839" y="84157"/>
                  <a:pt x="229839" y="80807"/>
                </a:cubicBezTo>
                <a:lnTo>
                  <a:pt x="229839" y="52719"/>
                </a:lnTo>
                <a:close/>
                <a:moveTo>
                  <a:pt x="76699" y="21895"/>
                </a:moveTo>
                <a:cubicBezTo>
                  <a:pt x="80049" y="21895"/>
                  <a:pt x="82762" y="24608"/>
                  <a:pt x="82762" y="27958"/>
                </a:cubicBezTo>
                <a:lnTo>
                  <a:pt x="82762" y="30656"/>
                </a:lnTo>
                <a:cubicBezTo>
                  <a:pt x="89447" y="32195"/>
                  <a:pt x="95783" y="36477"/>
                  <a:pt x="99110" y="44404"/>
                </a:cubicBezTo>
                <a:cubicBezTo>
                  <a:pt x="100406" y="47489"/>
                  <a:pt x="98951" y="51044"/>
                  <a:pt x="95866" y="52340"/>
                </a:cubicBezTo>
                <a:cubicBezTo>
                  <a:pt x="92782" y="53636"/>
                  <a:pt x="89227" y="52180"/>
                  <a:pt x="87931" y="49096"/>
                </a:cubicBezTo>
                <a:cubicBezTo>
                  <a:pt x="85316" y="42866"/>
                  <a:pt x="78905" y="41267"/>
                  <a:pt x="73713" y="42442"/>
                </a:cubicBezTo>
                <a:cubicBezTo>
                  <a:pt x="72432" y="42730"/>
                  <a:pt x="66051" y="44480"/>
                  <a:pt x="66339" y="50369"/>
                </a:cubicBezTo>
                <a:cubicBezTo>
                  <a:pt x="66414" y="51930"/>
                  <a:pt x="66619" y="56084"/>
                  <a:pt x="77737" y="57910"/>
                </a:cubicBezTo>
                <a:cubicBezTo>
                  <a:pt x="91902" y="60237"/>
                  <a:pt x="99716" y="66573"/>
                  <a:pt x="100929" y="76759"/>
                </a:cubicBezTo>
                <a:cubicBezTo>
                  <a:pt x="101550" y="81852"/>
                  <a:pt x="100171" y="86506"/>
                  <a:pt x="96950" y="90234"/>
                </a:cubicBezTo>
                <a:cubicBezTo>
                  <a:pt x="93699" y="93986"/>
                  <a:pt x="88598" y="96631"/>
                  <a:pt x="82747" y="97715"/>
                </a:cubicBezTo>
                <a:lnTo>
                  <a:pt x="82747" y="100261"/>
                </a:lnTo>
                <a:cubicBezTo>
                  <a:pt x="82747" y="103611"/>
                  <a:pt x="80034" y="106324"/>
                  <a:pt x="76684" y="106324"/>
                </a:cubicBezTo>
                <a:cubicBezTo>
                  <a:pt x="73334" y="106324"/>
                  <a:pt x="70621" y="103611"/>
                  <a:pt x="70621" y="100261"/>
                </a:cubicBezTo>
                <a:lnTo>
                  <a:pt x="70621" y="97609"/>
                </a:lnTo>
                <a:cubicBezTo>
                  <a:pt x="61556" y="95676"/>
                  <a:pt x="54614" y="89499"/>
                  <a:pt x="52477" y="80943"/>
                </a:cubicBezTo>
                <a:cubicBezTo>
                  <a:pt x="51666" y="77691"/>
                  <a:pt x="53644" y="74402"/>
                  <a:pt x="56895" y="73591"/>
                </a:cubicBezTo>
                <a:cubicBezTo>
                  <a:pt x="60147" y="72780"/>
                  <a:pt x="63436" y="74758"/>
                  <a:pt x="64247" y="78010"/>
                </a:cubicBezTo>
                <a:cubicBezTo>
                  <a:pt x="65785" y="84186"/>
                  <a:pt x="72220" y="86233"/>
                  <a:pt x="77290" y="86119"/>
                </a:cubicBezTo>
                <a:cubicBezTo>
                  <a:pt x="81686" y="86013"/>
                  <a:pt x="85900" y="84482"/>
                  <a:pt x="87787" y="82299"/>
                </a:cubicBezTo>
                <a:cubicBezTo>
                  <a:pt x="88765" y="81170"/>
                  <a:pt x="89106" y="79912"/>
                  <a:pt x="88901" y="78214"/>
                </a:cubicBezTo>
                <a:cubicBezTo>
                  <a:pt x="88545" y="75289"/>
                  <a:pt x="86734" y="71689"/>
                  <a:pt x="75767" y="69892"/>
                </a:cubicBezTo>
                <a:cubicBezTo>
                  <a:pt x="58578" y="67066"/>
                  <a:pt x="54561" y="58039"/>
                  <a:pt x="54220" y="50968"/>
                </a:cubicBezTo>
                <a:cubicBezTo>
                  <a:pt x="53750" y="41312"/>
                  <a:pt x="60336" y="33218"/>
                  <a:pt x="70636" y="30717"/>
                </a:cubicBezTo>
                <a:lnTo>
                  <a:pt x="70636" y="27958"/>
                </a:lnTo>
                <a:cubicBezTo>
                  <a:pt x="70636" y="24608"/>
                  <a:pt x="73349" y="21895"/>
                  <a:pt x="76699" y="21895"/>
                </a:cubicBezTo>
                <a:close/>
                <a:moveTo>
                  <a:pt x="76706" y="13036"/>
                </a:moveTo>
                <a:cubicBezTo>
                  <a:pt x="48550" y="13036"/>
                  <a:pt x="25639" y="35947"/>
                  <a:pt x="25639" y="64103"/>
                </a:cubicBezTo>
                <a:cubicBezTo>
                  <a:pt x="25639" y="92259"/>
                  <a:pt x="48550" y="115170"/>
                  <a:pt x="76706" y="115170"/>
                </a:cubicBezTo>
                <a:cubicBezTo>
                  <a:pt x="86127" y="115170"/>
                  <a:pt x="95206" y="112616"/>
                  <a:pt x="103172" y="107773"/>
                </a:cubicBezTo>
                <a:cubicBezTo>
                  <a:pt x="102960" y="85316"/>
                  <a:pt x="109766" y="62814"/>
                  <a:pt x="123597" y="43859"/>
                </a:cubicBezTo>
                <a:cubicBezTo>
                  <a:pt x="115579" y="25299"/>
                  <a:pt x="97124" y="13036"/>
                  <a:pt x="76706" y="13036"/>
                </a:cubicBezTo>
                <a:close/>
                <a:moveTo>
                  <a:pt x="209937" y="12073"/>
                </a:moveTo>
                <a:cubicBezTo>
                  <a:pt x="184638" y="12073"/>
                  <a:pt x="160855" y="21926"/>
                  <a:pt x="142969" y="39812"/>
                </a:cubicBezTo>
                <a:cubicBezTo>
                  <a:pt x="106044" y="76737"/>
                  <a:pt x="106044" y="136815"/>
                  <a:pt x="142969" y="173740"/>
                </a:cubicBezTo>
                <a:cubicBezTo>
                  <a:pt x="174240" y="205011"/>
                  <a:pt x="223821" y="210149"/>
                  <a:pt x="260700" y="186745"/>
                </a:cubicBezTo>
                <a:cubicBezTo>
                  <a:pt x="253675" y="176559"/>
                  <a:pt x="249544" y="164228"/>
                  <a:pt x="249544" y="150950"/>
                </a:cubicBezTo>
                <a:cubicBezTo>
                  <a:pt x="249544" y="146797"/>
                  <a:pt x="249961" y="142742"/>
                  <a:pt x="250727" y="138808"/>
                </a:cubicBezTo>
                <a:lnTo>
                  <a:pt x="241973" y="138808"/>
                </a:lnTo>
                <a:lnTo>
                  <a:pt x="241973" y="166896"/>
                </a:lnTo>
                <a:cubicBezTo>
                  <a:pt x="241973" y="170246"/>
                  <a:pt x="239260" y="172959"/>
                  <a:pt x="235910" y="172959"/>
                </a:cubicBezTo>
                <a:lnTo>
                  <a:pt x="183971" y="172959"/>
                </a:lnTo>
                <a:cubicBezTo>
                  <a:pt x="180621" y="172959"/>
                  <a:pt x="177908" y="170246"/>
                  <a:pt x="177908" y="166896"/>
                </a:cubicBezTo>
                <a:lnTo>
                  <a:pt x="177908" y="138808"/>
                </a:lnTo>
                <a:lnTo>
                  <a:pt x="149820" y="138808"/>
                </a:lnTo>
                <a:cubicBezTo>
                  <a:pt x="146471" y="138808"/>
                  <a:pt x="143757" y="136095"/>
                  <a:pt x="143757" y="132745"/>
                </a:cubicBezTo>
                <a:lnTo>
                  <a:pt x="143757" y="80807"/>
                </a:lnTo>
                <a:cubicBezTo>
                  <a:pt x="143757" y="77457"/>
                  <a:pt x="146471" y="74744"/>
                  <a:pt x="149820" y="74744"/>
                </a:cubicBezTo>
                <a:lnTo>
                  <a:pt x="177908" y="74744"/>
                </a:lnTo>
                <a:lnTo>
                  <a:pt x="177908" y="46656"/>
                </a:lnTo>
                <a:cubicBezTo>
                  <a:pt x="177908" y="43306"/>
                  <a:pt x="180621" y="40593"/>
                  <a:pt x="183971" y="40593"/>
                </a:cubicBezTo>
                <a:lnTo>
                  <a:pt x="235910" y="40593"/>
                </a:lnTo>
                <a:cubicBezTo>
                  <a:pt x="239260" y="40593"/>
                  <a:pt x="241973" y="43306"/>
                  <a:pt x="241973" y="46656"/>
                </a:cubicBezTo>
                <a:lnTo>
                  <a:pt x="241973" y="74744"/>
                </a:lnTo>
                <a:lnTo>
                  <a:pt x="270060" y="74744"/>
                </a:lnTo>
                <a:cubicBezTo>
                  <a:pt x="273410" y="74744"/>
                  <a:pt x="276124" y="77457"/>
                  <a:pt x="276124" y="80807"/>
                </a:cubicBezTo>
                <a:lnTo>
                  <a:pt x="276124" y="99496"/>
                </a:lnTo>
                <a:cubicBezTo>
                  <a:pt x="283915" y="93933"/>
                  <a:pt x="293010" y="90091"/>
                  <a:pt x="302862" y="88537"/>
                </a:cubicBezTo>
                <a:cubicBezTo>
                  <a:pt x="299270" y="70037"/>
                  <a:pt x="290387" y="53295"/>
                  <a:pt x="276904" y="39812"/>
                </a:cubicBezTo>
                <a:cubicBezTo>
                  <a:pt x="259018" y="21926"/>
                  <a:pt x="235235" y="12073"/>
                  <a:pt x="209937" y="12073"/>
                </a:cubicBezTo>
                <a:close/>
                <a:moveTo>
                  <a:pt x="209937" y="0"/>
                </a:moveTo>
                <a:cubicBezTo>
                  <a:pt x="237293" y="0"/>
                  <a:pt x="264649" y="10413"/>
                  <a:pt x="285476" y="31240"/>
                </a:cubicBezTo>
                <a:cubicBezTo>
                  <a:pt x="301074" y="46838"/>
                  <a:pt x="311237" y="66308"/>
                  <a:pt x="315072" y="87817"/>
                </a:cubicBezTo>
                <a:cubicBezTo>
                  <a:pt x="348836" y="89053"/>
                  <a:pt x="375923" y="116890"/>
                  <a:pt x="375931" y="150942"/>
                </a:cubicBezTo>
                <a:cubicBezTo>
                  <a:pt x="375931" y="185790"/>
                  <a:pt x="347578" y="214136"/>
                  <a:pt x="312738" y="214136"/>
                </a:cubicBezTo>
                <a:cubicBezTo>
                  <a:pt x="295556" y="214136"/>
                  <a:pt x="279966" y="207231"/>
                  <a:pt x="268567" y="196075"/>
                </a:cubicBezTo>
                <a:cubicBezTo>
                  <a:pt x="251196" y="207496"/>
                  <a:pt x="230779" y="213597"/>
                  <a:pt x="209921" y="213597"/>
                </a:cubicBezTo>
                <a:cubicBezTo>
                  <a:pt x="207345" y="213597"/>
                  <a:pt x="204760" y="213507"/>
                  <a:pt x="202176" y="213317"/>
                </a:cubicBezTo>
                <a:cubicBezTo>
                  <a:pt x="176620" y="211468"/>
                  <a:pt x="152549" y="200456"/>
                  <a:pt x="134405" y="182312"/>
                </a:cubicBezTo>
                <a:cubicBezTo>
                  <a:pt x="117208" y="165123"/>
                  <a:pt x="107121" y="143469"/>
                  <a:pt x="104119" y="121051"/>
                </a:cubicBezTo>
                <a:cubicBezTo>
                  <a:pt x="95623" y="125151"/>
                  <a:pt x="86301" y="127296"/>
                  <a:pt x="76706" y="127296"/>
                </a:cubicBezTo>
                <a:cubicBezTo>
                  <a:pt x="41858" y="127296"/>
                  <a:pt x="13513" y="98943"/>
                  <a:pt x="13513" y="64103"/>
                </a:cubicBezTo>
                <a:cubicBezTo>
                  <a:pt x="13513" y="29255"/>
                  <a:pt x="41866" y="909"/>
                  <a:pt x="76706" y="909"/>
                </a:cubicBezTo>
                <a:cubicBezTo>
                  <a:pt x="99928" y="909"/>
                  <a:pt x="121096" y="13733"/>
                  <a:pt x="132078" y="33643"/>
                </a:cubicBezTo>
                <a:cubicBezTo>
                  <a:pt x="132836" y="32832"/>
                  <a:pt x="133609" y="32029"/>
                  <a:pt x="134397" y="31240"/>
                </a:cubicBezTo>
                <a:cubicBezTo>
                  <a:pt x="155224" y="10413"/>
                  <a:pt x="182580" y="0"/>
                  <a:pt x="209937" y="0"/>
                </a:cubicBezTo>
                <a:close/>
              </a:path>
            </a:pathLst>
          </a:custGeom>
          <a:solidFill>
            <a:srgbClr val="43266B"/>
          </a:solidFill>
          <a:ln w="75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0E5BFA05-8C3C-AAE3-39A1-794D4C50EADA}"/>
              </a:ext>
            </a:extLst>
          </p:cNvPr>
          <p:cNvSpPr/>
          <p:nvPr/>
        </p:nvSpPr>
        <p:spPr>
          <a:xfrm>
            <a:off x="5405177" y="1754185"/>
            <a:ext cx="378985" cy="378395"/>
          </a:xfrm>
          <a:custGeom>
            <a:avLst/>
            <a:gdLst>
              <a:gd name="connsiteX0" fmla="*/ 74668 w 378985"/>
              <a:gd name="connsiteY0" fmla="*/ 347396 h 378394"/>
              <a:gd name="connsiteX1" fmla="*/ 65278 w 378985"/>
              <a:gd name="connsiteY1" fmla="*/ 356787 h 378394"/>
              <a:gd name="connsiteX2" fmla="*/ 65278 w 378985"/>
              <a:gd name="connsiteY2" fmla="*/ 366169 h 378394"/>
              <a:gd name="connsiteX3" fmla="*/ 313708 w 378985"/>
              <a:gd name="connsiteY3" fmla="*/ 366169 h 378394"/>
              <a:gd name="connsiteX4" fmla="*/ 313716 w 378985"/>
              <a:gd name="connsiteY4" fmla="*/ 366169 h 378394"/>
              <a:gd name="connsiteX5" fmla="*/ 313716 w 378985"/>
              <a:gd name="connsiteY5" fmla="*/ 356787 h 378394"/>
              <a:gd name="connsiteX6" fmla="*/ 304326 w 378985"/>
              <a:gd name="connsiteY6" fmla="*/ 347396 h 378394"/>
              <a:gd name="connsiteX7" fmla="*/ 179606 w 378985"/>
              <a:gd name="connsiteY7" fmla="*/ 300263 h 378394"/>
              <a:gd name="connsiteX8" fmla="*/ 154747 w 378985"/>
              <a:gd name="connsiteY8" fmla="*/ 325152 h 378394"/>
              <a:gd name="connsiteX9" fmla="*/ 154747 w 378985"/>
              <a:gd name="connsiteY9" fmla="*/ 335179 h 378394"/>
              <a:gd name="connsiteX10" fmla="*/ 224224 w 378985"/>
              <a:gd name="connsiteY10" fmla="*/ 335179 h 378394"/>
              <a:gd name="connsiteX11" fmla="*/ 224224 w 378985"/>
              <a:gd name="connsiteY11" fmla="*/ 325152 h 378394"/>
              <a:gd name="connsiteX12" fmla="*/ 199365 w 378985"/>
              <a:gd name="connsiteY12" fmla="*/ 300263 h 378394"/>
              <a:gd name="connsiteX13" fmla="*/ 255221 w 378985"/>
              <a:gd name="connsiteY13" fmla="*/ 259921 h 378394"/>
              <a:gd name="connsiteX14" fmla="*/ 272637 w 378985"/>
              <a:gd name="connsiteY14" fmla="*/ 274503 h 378394"/>
              <a:gd name="connsiteX15" fmla="*/ 337801 w 378985"/>
              <a:gd name="connsiteY15" fmla="*/ 274503 h 378394"/>
              <a:gd name="connsiteX16" fmla="*/ 355218 w 378985"/>
              <a:gd name="connsiteY16" fmla="*/ 259921 h 378394"/>
              <a:gd name="connsiteX17" fmla="*/ 23760 w 378985"/>
              <a:gd name="connsiteY17" fmla="*/ 259920 h 378394"/>
              <a:gd name="connsiteX18" fmla="*/ 41176 w 378985"/>
              <a:gd name="connsiteY18" fmla="*/ 274502 h 378394"/>
              <a:gd name="connsiteX19" fmla="*/ 106340 w 378985"/>
              <a:gd name="connsiteY19" fmla="*/ 274502 h 378394"/>
              <a:gd name="connsiteX20" fmla="*/ 123757 w 378985"/>
              <a:gd name="connsiteY20" fmla="*/ 259920 h 378394"/>
              <a:gd name="connsiteX21" fmla="*/ 305227 w 378985"/>
              <a:gd name="connsiteY21" fmla="*/ 147517 h 378394"/>
              <a:gd name="connsiteX22" fmla="*/ 311335 w 378985"/>
              <a:gd name="connsiteY22" fmla="*/ 153626 h 378394"/>
              <a:gd name="connsiteX23" fmla="*/ 311335 w 378985"/>
              <a:gd name="connsiteY23" fmla="*/ 156013 h 378394"/>
              <a:gd name="connsiteX24" fmla="*/ 328706 w 378985"/>
              <a:gd name="connsiteY24" fmla="*/ 165699 h 378394"/>
              <a:gd name="connsiteX25" fmla="*/ 327789 w 378985"/>
              <a:gd name="connsiteY25" fmla="*/ 174286 h 378394"/>
              <a:gd name="connsiteX26" fmla="*/ 319202 w 378985"/>
              <a:gd name="connsiteY26" fmla="*/ 173369 h 378394"/>
              <a:gd name="connsiteX27" fmla="*/ 299376 w 378985"/>
              <a:gd name="connsiteY27" fmla="*/ 168511 h 378394"/>
              <a:gd name="connsiteX28" fmla="*/ 290372 w 378985"/>
              <a:gd name="connsiteY28" fmla="*/ 175241 h 378394"/>
              <a:gd name="connsiteX29" fmla="*/ 290668 w 378985"/>
              <a:gd name="connsiteY29" fmla="*/ 182350 h 378394"/>
              <a:gd name="connsiteX30" fmla="*/ 305143 w 378985"/>
              <a:gd name="connsiteY30" fmla="*/ 189588 h 378394"/>
              <a:gd name="connsiteX31" fmla="*/ 328593 w 378985"/>
              <a:gd name="connsiteY31" fmla="*/ 200949 h 378394"/>
              <a:gd name="connsiteX32" fmla="*/ 331867 w 378985"/>
              <a:gd name="connsiteY32" fmla="*/ 220798 h 378394"/>
              <a:gd name="connsiteX33" fmla="*/ 313723 w 378985"/>
              <a:gd name="connsiteY33" fmla="*/ 236630 h 378394"/>
              <a:gd name="connsiteX34" fmla="*/ 311343 w 378985"/>
              <a:gd name="connsiteY34" fmla="*/ 237237 h 378394"/>
              <a:gd name="connsiteX35" fmla="*/ 311343 w 378985"/>
              <a:gd name="connsiteY35" fmla="*/ 239768 h 378394"/>
              <a:gd name="connsiteX36" fmla="*/ 305234 w 378985"/>
              <a:gd name="connsiteY36" fmla="*/ 245877 h 378394"/>
              <a:gd name="connsiteX37" fmla="*/ 299126 w 378985"/>
              <a:gd name="connsiteY37" fmla="*/ 239768 h 378394"/>
              <a:gd name="connsiteX38" fmla="*/ 299126 w 378985"/>
              <a:gd name="connsiteY38" fmla="*/ 237737 h 378394"/>
              <a:gd name="connsiteX39" fmla="*/ 279345 w 378985"/>
              <a:gd name="connsiteY39" fmla="*/ 227316 h 378394"/>
              <a:gd name="connsiteX40" fmla="*/ 280262 w 378985"/>
              <a:gd name="connsiteY40" fmla="*/ 218729 h 378394"/>
              <a:gd name="connsiteX41" fmla="*/ 288849 w 378985"/>
              <a:gd name="connsiteY41" fmla="*/ 219646 h 378394"/>
              <a:gd name="connsiteX42" fmla="*/ 310252 w 378985"/>
              <a:gd name="connsiteY42" fmla="*/ 224913 h 378394"/>
              <a:gd name="connsiteX43" fmla="*/ 320286 w 378985"/>
              <a:gd name="connsiteY43" fmla="*/ 216880 h 378394"/>
              <a:gd name="connsiteX44" fmla="*/ 318717 w 378985"/>
              <a:gd name="connsiteY44" fmla="*/ 208149 h 378394"/>
              <a:gd name="connsiteX45" fmla="*/ 303575 w 378985"/>
              <a:gd name="connsiteY45" fmla="*/ 201699 h 378394"/>
              <a:gd name="connsiteX46" fmla="*/ 279746 w 378985"/>
              <a:gd name="connsiteY46" fmla="*/ 187814 h 378394"/>
              <a:gd name="connsiteX47" fmla="*/ 279163 w 378985"/>
              <a:gd name="connsiteY47" fmla="*/ 170375 h 378394"/>
              <a:gd name="connsiteX48" fmla="*/ 295905 w 378985"/>
              <a:gd name="connsiteY48" fmla="*/ 156786 h 378394"/>
              <a:gd name="connsiteX49" fmla="*/ 299118 w 378985"/>
              <a:gd name="connsiteY49" fmla="*/ 156081 h 378394"/>
              <a:gd name="connsiteX50" fmla="*/ 299118 w 378985"/>
              <a:gd name="connsiteY50" fmla="*/ 153626 h 378394"/>
              <a:gd name="connsiteX51" fmla="*/ 305227 w 378985"/>
              <a:gd name="connsiteY51" fmla="*/ 147517 h 378394"/>
              <a:gd name="connsiteX52" fmla="*/ 73766 w 378985"/>
              <a:gd name="connsiteY52" fmla="*/ 147517 h 378394"/>
              <a:gd name="connsiteX53" fmla="*/ 79874 w 378985"/>
              <a:gd name="connsiteY53" fmla="*/ 153626 h 378394"/>
              <a:gd name="connsiteX54" fmla="*/ 79874 w 378985"/>
              <a:gd name="connsiteY54" fmla="*/ 156013 h 378394"/>
              <a:gd name="connsiteX55" fmla="*/ 97238 w 378985"/>
              <a:gd name="connsiteY55" fmla="*/ 165699 h 378394"/>
              <a:gd name="connsiteX56" fmla="*/ 96321 w 378985"/>
              <a:gd name="connsiteY56" fmla="*/ 174286 h 378394"/>
              <a:gd name="connsiteX57" fmla="*/ 87734 w 378985"/>
              <a:gd name="connsiteY57" fmla="*/ 173369 h 378394"/>
              <a:gd name="connsiteX58" fmla="*/ 67907 w 378985"/>
              <a:gd name="connsiteY58" fmla="*/ 168511 h 378394"/>
              <a:gd name="connsiteX59" fmla="*/ 58904 w 378985"/>
              <a:gd name="connsiteY59" fmla="*/ 175241 h 378394"/>
              <a:gd name="connsiteX60" fmla="*/ 59199 w 378985"/>
              <a:gd name="connsiteY60" fmla="*/ 182350 h 378394"/>
              <a:gd name="connsiteX61" fmla="*/ 73675 w 378985"/>
              <a:gd name="connsiteY61" fmla="*/ 189588 h 378394"/>
              <a:gd name="connsiteX62" fmla="*/ 97124 w 378985"/>
              <a:gd name="connsiteY62" fmla="*/ 200949 h 378394"/>
              <a:gd name="connsiteX63" fmla="*/ 100398 w 378985"/>
              <a:gd name="connsiteY63" fmla="*/ 220798 h 378394"/>
              <a:gd name="connsiteX64" fmla="*/ 82254 w 378985"/>
              <a:gd name="connsiteY64" fmla="*/ 236630 h 378394"/>
              <a:gd name="connsiteX65" fmla="*/ 79874 w 378985"/>
              <a:gd name="connsiteY65" fmla="*/ 237237 h 378394"/>
              <a:gd name="connsiteX66" fmla="*/ 79874 w 378985"/>
              <a:gd name="connsiteY66" fmla="*/ 239768 h 378394"/>
              <a:gd name="connsiteX67" fmla="*/ 73766 w 378985"/>
              <a:gd name="connsiteY67" fmla="*/ 245877 h 378394"/>
              <a:gd name="connsiteX68" fmla="*/ 67657 w 378985"/>
              <a:gd name="connsiteY68" fmla="*/ 239768 h 378394"/>
              <a:gd name="connsiteX69" fmla="*/ 67657 w 378985"/>
              <a:gd name="connsiteY69" fmla="*/ 237737 h 378394"/>
              <a:gd name="connsiteX70" fmla="*/ 47876 w 378985"/>
              <a:gd name="connsiteY70" fmla="*/ 227316 h 378394"/>
              <a:gd name="connsiteX71" fmla="*/ 48793 w 378985"/>
              <a:gd name="connsiteY71" fmla="*/ 218729 h 378394"/>
              <a:gd name="connsiteX72" fmla="*/ 57380 w 378985"/>
              <a:gd name="connsiteY72" fmla="*/ 219646 h 378394"/>
              <a:gd name="connsiteX73" fmla="*/ 78783 w 378985"/>
              <a:gd name="connsiteY73" fmla="*/ 224913 h 378394"/>
              <a:gd name="connsiteX74" fmla="*/ 88825 w 378985"/>
              <a:gd name="connsiteY74" fmla="*/ 216880 h 378394"/>
              <a:gd name="connsiteX75" fmla="*/ 87256 w 378985"/>
              <a:gd name="connsiteY75" fmla="*/ 208149 h 378394"/>
              <a:gd name="connsiteX76" fmla="*/ 72114 w 378985"/>
              <a:gd name="connsiteY76" fmla="*/ 201699 h 378394"/>
              <a:gd name="connsiteX77" fmla="*/ 48285 w 378985"/>
              <a:gd name="connsiteY77" fmla="*/ 187814 h 378394"/>
              <a:gd name="connsiteX78" fmla="*/ 47702 w 378985"/>
              <a:gd name="connsiteY78" fmla="*/ 170375 h 378394"/>
              <a:gd name="connsiteX79" fmla="*/ 64444 w 378985"/>
              <a:gd name="connsiteY79" fmla="*/ 156786 h 378394"/>
              <a:gd name="connsiteX80" fmla="*/ 67657 w 378985"/>
              <a:gd name="connsiteY80" fmla="*/ 156081 h 378394"/>
              <a:gd name="connsiteX81" fmla="*/ 67657 w 378985"/>
              <a:gd name="connsiteY81" fmla="*/ 153626 h 378394"/>
              <a:gd name="connsiteX82" fmla="*/ 73766 w 378985"/>
              <a:gd name="connsiteY82" fmla="*/ 147517 h 378394"/>
              <a:gd name="connsiteX83" fmla="*/ 305219 w 378985"/>
              <a:gd name="connsiteY83" fmla="*/ 135149 h 378394"/>
              <a:gd name="connsiteX84" fmla="*/ 243671 w 378985"/>
              <a:gd name="connsiteY84" fmla="*/ 196697 h 378394"/>
              <a:gd name="connsiteX85" fmla="*/ 270811 w 378985"/>
              <a:gd name="connsiteY85" fmla="*/ 247711 h 378394"/>
              <a:gd name="connsiteX86" fmla="*/ 339628 w 378985"/>
              <a:gd name="connsiteY86" fmla="*/ 247711 h 378394"/>
              <a:gd name="connsiteX87" fmla="*/ 366768 w 378985"/>
              <a:gd name="connsiteY87" fmla="*/ 196697 h 378394"/>
              <a:gd name="connsiteX88" fmla="*/ 305219 w 378985"/>
              <a:gd name="connsiteY88" fmla="*/ 135149 h 378394"/>
              <a:gd name="connsiteX89" fmla="*/ 73758 w 378985"/>
              <a:gd name="connsiteY89" fmla="*/ 135148 h 378394"/>
              <a:gd name="connsiteX90" fmla="*/ 12210 w 378985"/>
              <a:gd name="connsiteY90" fmla="*/ 196697 h 378394"/>
              <a:gd name="connsiteX91" fmla="*/ 39350 w 378985"/>
              <a:gd name="connsiteY91" fmla="*/ 247711 h 378394"/>
              <a:gd name="connsiteX92" fmla="*/ 108167 w 378985"/>
              <a:gd name="connsiteY92" fmla="*/ 247711 h 378394"/>
              <a:gd name="connsiteX93" fmla="*/ 135307 w 378985"/>
              <a:gd name="connsiteY93" fmla="*/ 196697 h 378394"/>
              <a:gd name="connsiteX94" fmla="*/ 73758 w 378985"/>
              <a:gd name="connsiteY94" fmla="*/ 135148 h 378394"/>
              <a:gd name="connsiteX95" fmla="*/ 305219 w 378985"/>
              <a:gd name="connsiteY95" fmla="*/ 122939 h 378394"/>
              <a:gd name="connsiteX96" fmla="*/ 378985 w 378985"/>
              <a:gd name="connsiteY96" fmla="*/ 196697 h 378394"/>
              <a:gd name="connsiteX97" fmla="*/ 358484 w 378985"/>
              <a:gd name="connsiteY97" fmla="*/ 247711 h 378394"/>
              <a:gd name="connsiteX98" fmla="*/ 372581 w 378985"/>
              <a:gd name="connsiteY98" fmla="*/ 247711 h 378394"/>
              <a:gd name="connsiteX99" fmla="*/ 378682 w 378985"/>
              <a:gd name="connsiteY99" fmla="*/ 253820 h 378394"/>
              <a:gd name="connsiteX100" fmla="*/ 372574 w 378985"/>
              <a:gd name="connsiteY100" fmla="*/ 259928 h 378394"/>
              <a:gd name="connsiteX101" fmla="*/ 367556 w 378985"/>
              <a:gd name="connsiteY101" fmla="*/ 259928 h 378394"/>
              <a:gd name="connsiteX102" fmla="*/ 337801 w 378985"/>
              <a:gd name="connsiteY102" fmla="*/ 286728 h 378394"/>
              <a:gd name="connsiteX103" fmla="*/ 272637 w 378985"/>
              <a:gd name="connsiteY103" fmla="*/ 286728 h 378394"/>
              <a:gd name="connsiteX104" fmla="*/ 242875 w 378985"/>
              <a:gd name="connsiteY104" fmla="*/ 259928 h 378394"/>
              <a:gd name="connsiteX105" fmla="*/ 237858 w 378985"/>
              <a:gd name="connsiteY105" fmla="*/ 259928 h 378394"/>
              <a:gd name="connsiteX106" fmla="*/ 231749 w 378985"/>
              <a:gd name="connsiteY106" fmla="*/ 253820 h 378394"/>
              <a:gd name="connsiteX107" fmla="*/ 237858 w 378985"/>
              <a:gd name="connsiteY107" fmla="*/ 247711 h 378394"/>
              <a:gd name="connsiteX108" fmla="*/ 251947 w 378985"/>
              <a:gd name="connsiteY108" fmla="*/ 247711 h 378394"/>
              <a:gd name="connsiteX109" fmla="*/ 231461 w 378985"/>
              <a:gd name="connsiteY109" fmla="*/ 196697 h 378394"/>
              <a:gd name="connsiteX110" fmla="*/ 305219 w 378985"/>
              <a:gd name="connsiteY110" fmla="*/ 122939 h 378394"/>
              <a:gd name="connsiteX111" fmla="*/ 73758 w 378985"/>
              <a:gd name="connsiteY111" fmla="*/ 122931 h 378394"/>
              <a:gd name="connsiteX112" fmla="*/ 147524 w 378985"/>
              <a:gd name="connsiteY112" fmla="*/ 196689 h 378394"/>
              <a:gd name="connsiteX113" fmla="*/ 127031 w 378985"/>
              <a:gd name="connsiteY113" fmla="*/ 247703 h 378394"/>
              <a:gd name="connsiteX114" fmla="*/ 141120 w 378985"/>
              <a:gd name="connsiteY114" fmla="*/ 247703 h 378394"/>
              <a:gd name="connsiteX115" fmla="*/ 147229 w 378985"/>
              <a:gd name="connsiteY115" fmla="*/ 253812 h 378394"/>
              <a:gd name="connsiteX116" fmla="*/ 141120 w 378985"/>
              <a:gd name="connsiteY116" fmla="*/ 259920 h 378394"/>
              <a:gd name="connsiteX117" fmla="*/ 136103 w 378985"/>
              <a:gd name="connsiteY117" fmla="*/ 259920 h 378394"/>
              <a:gd name="connsiteX118" fmla="*/ 106340 w 378985"/>
              <a:gd name="connsiteY118" fmla="*/ 286720 h 378394"/>
              <a:gd name="connsiteX119" fmla="*/ 41176 w 378985"/>
              <a:gd name="connsiteY119" fmla="*/ 286720 h 378394"/>
              <a:gd name="connsiteX120" fmla="*/ 11421 w 378985"/>
              <a:gd name="connsiteY120" fmla="*/ 259920 h 378394"/>
              <a:gd name="connsiteX121" fmla="*/ 6404 w 378985"/>
              <a:gd name="connsiteY121" fmla="*/ 259920 h 378394"/>
              <a:gd name="connsiteX122" fmla="*/ 296 w 378985"/>
              <a:gd name="connsiteY122" fmla="*/ 253812 h 378394"/>
              <a:gd name="connsiteX123" fmla="*/ 6404 w 378985"/>
              <a:gd name="connsiteY123" fmla="*/ 247703 h 378394"/>
              <a:gd name="connsiteX124" fmla="*/ 20501 w 378985"/>
              <a:gd name="connsiteY124" fmla="*/ 247703 h 378394"/>
              <a:gd name="connsiteX125" fmla="*/ 0 w 378985"/>
              <a:gd name="connsiteY125" fmla="*/ 196689 h 378394"/>
              <a:gd name="connsiteX126" fmla="*/ 73758 w 378985"/>
              <a:gd name="connsiteY126" fmla="*/ 122931 h 378394"/>
              <a:gd name="connsiteX127" fmla="*/ 73759 w 378985"/>
              <a:gd name="connsiteY127" fmla="*/ 19175 h 378394"/>
              <a:gd name="connsiteX128" fmla="*/ 64732 w 378985"/>
              <a:gd name="connsiteY128" fmla="*/ 28209 h 378394"/>
              <a:gd name="connsiteX129" fmla="*/ 73759 w 378985"/>
              <a:gd name="connsiteY129" fmla="*/ 37235 h 378394"/>
              <a:gd name="connsiteX130" fmla="*/ 82793 w 378985"/>
              <a:gd name="connsiteY130" fmla="*/ 28209 h 378394"/>
              <a:gd name="connsiteX131" fmla="*/ 73759 w 378985"/>
              <a:gd name="connsiteY131" fmla="*/ 19175 h 378394"/>
              <a:gd name="connsiteX132" fmla="*/ 305220 w 378985"/>
              <a:gd name="connsiteY132" fmla="*/ 19167 h 378394"/>
              <a:gd name="connsiteX133" fmla="*/ 296193 w 378985"/>
              <a:gd name="connsiteY133" fmla="*/ 28201 h 378394"/>
              <a:gd name="connsiteX134" fmla="*/ 305220 w 378985"/>
              <a:gd name="connsiteY134" fmla="*/ 37228 h 378394"/>
              <a:gd name="connsiteX135" fmla="*/ 314254 w 378985"/>
              <a:gd name="connsiteY135" fmla="*/ 28201 h 378394"/>
              <a:gd name="connsiteX136" fmla="*/ 305220 w 378985"/>
              <a:gd name="connsiteY136" fmla="*/ 19167 h 378394"/>
              <a:gd name="connsiteX137" fmla="*/ 189489 w 378985"/>
              <a:gd name="connsiteY137" fmla="*/ 12210 h 378394"/>
              <a:gd name="connsiteX138" fmla="*/ 181357 w 378985"/>
              <a:gd name="connsiteY138" fmla="*/ 20342 h 378394"/>
              <a:gd name="connsiteX139" fmla="*/ 181350 w 378985"/>
              <a:gd name="connsiteY139" fmla="*/ 20342 h 378394"/>
              <a:gd name="connsiteX140" fmla="*/ 181350 w 378985"/>
              <a:gd name="connsiteY140" fmla="*/ 288053 h 378394"/>
              <a:gd name="connsiteX141" fmla="*/ 197622 w 378985"/>
              <a:gd name="connsiteY141" fmla="*/ 288053 h 378394"/>
              <a:gd name="connsiteX142" fmla="*/ 197622 w 378985"/>
              <a:gd name="connsiteY142" fmla="*/ 20342 h 378394"/>
              <a:gd name="connsiteX143" fmla="*/ 189489 w 378985"/>
              <a:gd name="connsiteY143" fmla="*/ 12210 h 378394"/>
              <a:gd name="connsiteX144" fmla="*/ 189489 w 378985"/>
              <a:gd name="connsiteY144" fmla="*/ 0 h 378394"/>
              <a:gd name="connsiteX145" fmla="*/ 209839 w 378985"/>
              <a:gd name="connsiteY145" fmla="*/ 20349 h 378394"/>
              <a:gd name="connsiteX146" fmla="*/ 209839 w 378985"/>
              <a:gd name="connsiteY146" fmla="*/ 22100 h 378394"/>
              <a:gd name="connsiteX147" fmla="*/ 284878 w 378985"/>
              <a:gd name="connsiteY147" fmla="*/ 22100 h 378394"/>
              <a:gd name="connsiteX148" fmla="*/ 305220 w 378985"/>
              <a:gd name="connsiteY148" fmla="*/ 6957 h 378394"/>
              <a:gd name="connsiteX149" fmla="*/ 326471 w 378985"/>
              <a:gd name="connsiteY149" fmla="*/ 28209 h 378394"/>
              <a:gd name="connsiteX150" fmla="*/ 321014 w 378985"/>
              <a:gd name="connsiteY150" fmla="*/ 42366 h 378394"/>
              <a:gd name="connsiteX151" fmla="*/ 377788 w 378985"/>
              <a:gd name="connsiteY151" fmla="*/ 135466 h 378394"/>
              <a:gd name="connsiteX152" fmla="*/ 375757 w 378985"/>
              <a:gd name="connsiteY152" fmla="*/ 143864 h 378394"/>
              <a:gd name="connsiteX153" fmla="*/ 372582 w 378985"/>
              <a:gd name="connsiteY153" fmla="*/ 144758 h 378394"/>
              <a:gd name="connsiteX154" fmla="*/ 367360 w 378985"/>
              <a:gd name="connsiteY154" fmla="*/ 141832 h 378394"/>
              <a:gd name="connsiteX155" fmla="*/ 310586 w 378985"/>
              <a:gd name="connsiteY155" fmla="*/ 48733 h 378394"/>
              <a:gd name="connsiteX156" fmla="*/ 305220 w 378985"/>
              <a:gd name="connsiteY156" fmla="*/ 49445 h 378394"/>
              <a:gd name="connsiteX157" fmla="*/ 299854 w 378985"/>
              <a:gd name="connsiteY157" fmla="*/ 48733 h 378394"/>
              <a:gd name="connsiteX158" fmla="*/ 243073 w 378985"/>
              <a:gd name="connsiteY158" fmla="*/ 141848 h 378394"/>
              <a:gd name="connsiteX159" fmla="*/ 237851 w 378985"/>
              <a:gd name="connsiteY159" fmla="*/ 144773 h 378394"/>
              <a:gd name="connsiteX160" fmla="*/ 234675 w 378985"/>
              <a:gd name="connsiteY160" fmla="*/ 143879 h 378394"/>
              <a:gd name="connsiteX161" fmla="*/ 232644 w 378985"/>
              <a:gd name="connsiteY161" fmla="*/ 135481 h 378394"/>
              <a:gd name="connsiteX162" fmla="*/ 289441 w 378985"/>
              <a:gd name="connsiteY162" fmla="*/ 42366 h 378394"/>
              <a:gd name="connsiteX163" fmla="*/ 284886 w 378985"/>
              <a:gd name="connsiteY163" fmla="*/ 34310 h 378394"/>
              <a:gd name="connsiteX164" fmla="*/ 209846 w 378985"/>
              <a:gd name="connsiteY164" fmla="*/ 34310 h 378394"/>
              <a:gd name="connsiteX165" fmla="*/ 209846 w 378985"/>
              <a:gd name="connsiteY165" fmla="*/ 293176 h 378394"/>
              <a:gd name="connsiteX166" fmla="*/ 231962 w 378985"/>
              <a:gd name="connsiteY166" fmla="*/ 314875 h 378394"/>
              <a:gd name="connsiteX167" fmla="*/ 236449 w 378985"/>
              <a:gd name="connsiteY167" fmla="*/ 320764 h 378394"/>
              <a:gd name="connsiteX168" fmla="*/ 236449 w 378985"/>
              <a:gd name="connsiteY168" fmla="*/ 335179 h 378394"/>
              <a:gd name="connsiteX169" fmla="*/ 304318 w 378985"/>
              <a:gd name="connsiteY169" fmla="*/ 335179 h 378394"/>
              <a:gd name="connsiteX170" fmla="*/ 325933 w 378985"/>
              <a:gd name="connsiteY170" fmla="*/ 356787 h 378394"/>
              <a:gd name="connsiteX171" fmla="*/ 325933 w 378985"/>
              <a:gd name="connsiteY171" fmla="*/ 372285 h 378394"/>
              <a:gd name="connsiteX172" fmla="*/ 319825 w 378985"/>
              <a:gd name="connsiteY172" fmla="*/ 378394 h 378394"/>
              <a:gd name="connsiteX173" fmla="*/ 59177 w 378985"/>
              <a:gd name="connsiteY173" fmla="*/ 378394 h 378394"/>
              <a:gd name="connsiteX174" fmla="*/ 53068 w 378985"/>
              <a:gd name="connsiteY174" fmla="*/ 372285 h 378394"/>
              <a:gd name="connsiteX175" fmla="*/ 53068 w 378985"/>
              <a:gd name="connsiteY175" fmla="*/ 356787 h 378394"/>
              <a:gd name="connsiteX176" fmla="*/ 74668 w 378985"/>
              <a:gd name="connsiteY176" fmla="*/ 335179 h 378394"/>
              <a:gd name="connsiteX177" fmla="*/ 142545 w 378985"/>
              <a:gd name="connsiteY177" fmla="*/ 335179 h 378394"/>
              <a:gd name="connsiteX178" fmla="*/ 142545 w 378985"/>
              <a:gd name="connsiteY178" fmla="*/ 320764 h 378394"/>
              <a:gd name="connsiteX179" fmla="*/ 147032 w 378985"/>
              <a:gd name="connsiteY179" fmla="*/ 314875 h 378394"/>
              <a:gd name="connsiteX180" fmla="*/ 169147 w 378985"/>
              <a:gd name="connsiteY180" fmla="*/ 293169 h 378394"/>
              <a:gd name="connsiteX181" fmla="*/ 169147 w 378985"/>
              <a:gd name="connsiteY181" fmla="*/ 34310 h 378394"/>
              <a:gd name="connsiteX182" fmla="*/ 94108 w 378985"/>
              <a:gd name="connsiteY182" fmla="*/ 34310 h 378394"/>
              <a:gd name="connsiteX183" fmla="*/ 89553 w 378985"/>
              <a:gd name="connsiteY183" fmla="*/ 42366 h 378394"/>
              <a:gd name="connsiteX184" fmla="*/ 146335 w 378985"/>
              <a:gd name="connsiteY184" fmla="*/ 135466 h 378394"/>
              <a:gd name="connsiteX185" fmla="*/ 144296 w 378985"/>
              <a:gd name="connsiteY185" fmla="*/ 143864 h 378394"/>
              <a:gd name="connsiteX186" fmla="*/ 141121 w 378985"/>
              <a:gd name="connsiteY186" fmla="*/ 144758 h 378394"/>
              <a:gd name="connsiteX187" fmla="*/ 135899 w 378985"/>
              <a:gd name="connsiteY187" fmla="*/ 141832 h 378394"/>
              <a:gd name="connsiteX188" fmla="*/ 79125 w 378985"/>
              <a:gd name="connsiteY188" fmla="*/ 48733 h 378394"/>
              <a:gd name="connsiteX189" fmla="*/ 73759 w 378985"/>
              <a:gd name="connsiteY189" fmla="*/ 49445 h 378394"/>
              <a:gd name="connsiteX190" fmla="*/ 68393 w 378985"/>
              <a:gd name="connsiteY190" fmla="*/ 48733 h 378394"/>
              <a:gd name="connsiteX191" fmla="*/ 11619 w 378985"/>
              <a:gd name="connsiteY191" fmla="*/ 141848 h 378394"/>
              <a:gd name="connsiteX192" fmla="*/ 6397 w 378985"/>
              <a:gd name="connsiteY192" fmla="*/ 144773 h 378394"/>
              <a:gd name="connsiteX193" fmla="*/ 3222 w 378985"/>
              <a:gd name="connsiteY193" fmla="*/ 143879 h 378394"/>
              <a:gd name="connsiteX194" fmla="*/ 1183 w 378985"/>
              <a:gd name="connsiteY194" fmla="*/ 135481 h 378394"/>
              <a:gd name="connsiteX195" fmla="*/ 57972 w 378985"/>
              <a:gd name="connsiteY195" fmla="*/ 42366 h 378394"/>
              <a:gd name="connsiteX196" fmla="*/ 52515 w 378985"/>
              <a:gd name="connsiteY196" fmla="*/ 28201 h 378394"/>
              <a:gd name="connsiteX197" fmla="*/ 73759 w 378985"/>
              <a:gd name="connsiteY197" fmla="*/ 6957 h 378394"/>
              <a:gd name="connsiteX198" fmla="*/ 94101 w 378985"/>
              <a:gd name="connsiteY198" fmla="*/ 22100 h 378394"/>
              <a:gd name="connsiteX199" fmla="*/ 169140 w 378985"/>
              <a:gd name="connsiteY199" fmla="*/ 22100 h 378394"/>
              <a:gd name="connsiteX200" fmla="*/ 169140 w 378985"/>
              <a:gd name="connsiteY200" fmla="*/ 20349 h 378394"/>
              <a:gd name="connsiteX201" fmla="*/ 189489 w 378985"/>
              <a:gd name="connsiteY201" fmla="*/ 0 h 3783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</a:cxnLst>
            <a:rect l="l" t="t" r="r" b="b"/>
            <a:pathLst>
              <a:path w="378985" h="378394">
                <a:moveTo>
                  <a:pt x="74668" y="347396"/>
                </a:moveTo>
                <a:cubicBezTo>
                  <a:pt x="69492" y="347396"/>
                  <a:pt x="65278" y="351610"/>
                  <a:pt x="65278" y="356787"/>
                </a:cubicBezTo>
                <a:lnTo>
                  <a:pt x="65278" y="366169"/>
                </a:lnTo>
                <a:lnTo>
                  <a:pt x="313708" y="366169"/>
                </a:lnTo>
                <a:lnTo>
                  <a:pt x="313716" y="366169"/>
                </a:lnTo>
                <a:lnTo>
                  <a:pt x="313716" y="356787"/>
                </a:lnTo>
                <a:cubicBezTo>
                  <a:pt x="313716" y="351610"/>
                  <a:pt x="309502" y="347396"/>
                  <a:pt x="304326" y="347396"/>
                </a:cubicBezTo>
                <a:close/>
                <a:moveTo>
                  <a:pt x="179606" y="300263"/>
                </a:moveTo>
                <a:cubicBezTo>
                  <a:pt x="175120" y="311593"/>
                  <a:pt x="166078" y="320673"/>
                  <a:pt x="154747" y="325152"/>
                </a:cubicBezTo>
                <a:lnTo>
                  <a:pt x="154747" y="335179"/>
                </a:lnTo>
                <a:lnTo>
                  <a:pt x="224224" y="335179"/>
                </a:lnTo>
                <a:lnTo>
                  <a:pt x="224224" y="325152"/>
                </a:lnTo>
                <a:cubicBezTo>
                  <a:pt x="212893" y="320665"/>
                  <a:pt x="203851" y="311593"/>
                  <a:pt x="199365" y="300263"/>
                </a:cubicBezTo>
                <a:close/>
                <a:moveTo>
                  <a:pt x="255221" y="259921"/>
                </a:moveTo>
                <a:cubicBezTo>
                  <a:pt x="256706" y="268197"/>
                  <a:pt x="263944" y="274503"/>
                  <a:pt x="272637" y="274503"/>
                </a:cubicBezTo>
                <a:lnTo>
                  <a:pt x="337801" y="274503"/>
                </a:lnTo>
                <a:cubicBezTo>
                  <a:pt x="346494" y="274503"/>
                  <a:pt x="353732" y="268197"/>
                  <a:pt x="355218" y="259921"/>
                </a:cubicBezTo>
                <a:close/>
                <a:moveTo>
                  <a:pt x="23760" y="259920"/>
                </a:moveTo>
                <a:cubicBezTo>
                  <a:pt x="25245" y="268197"/>
                  <a:pt x="32483" y="274502"/>
                  <a:pt x="41176" y="274502"/>
                </a:cubicBezTo>
                <a:lnTo>
                  <a:pt x="106340" y="274502"/>
                </a:lnTo>
                <a:cubicBezTo>
                  <a:pt x="115033" y="274502"/>
                  <a:pt x="122271" y="268197"/>
                  <a:pt x="123757" y="259920"/>
                </a:cubicBezTo>
                <a:close/>
                <a:moveTo>
                  <a:pt x="305227" y="147517"/>
                </a:moveTo>
                <a:cubicBezTo>
                  <a:pt x="308599" y="147517"/>
                  <a:pt x="311335" y="150253"/>
                  <a:pt x="311335" y="153626"/>
                </a:cubicBezTo>
                <a:lnTo>
                  <a:pt x="311335" y="156013"/>
                </a:lnTo>
                <a:cubicBezTo>
                  <a:pt x="318263" y="157248"/>
                  <a:pt x="324568" y="160568"/>
                  <a:pt x="328706" y="165699"/>
                </a:cubicBezTo>
                <a:cubicBezTo>
                  <a:pt x="330829" y="168321"/>
                  <a:pt x="330412" y="172171"/>
                  <a:pt x="327789" y="174286"/>
                </a:cubicBezTo>
                <a:cubicBezTo>
                  <a:pt x="325167" y="176408"/>
                  <a:pt x="321325" y="175991"/>
                  <a:pt x="319202" y="173369"/>
                </a:cubicBezTo>
                <a:cubicBezTo>
                  <a:pt x="315223" y="168435"/>
                  <a:pt x="306697" y="166343"/>
                  <a:pt x="299376" y="168511"/>
                </a:cubicBezTo>
                <a:cubicBezTo>
                  <a:pt x="294874" y="169837"/>
                  <a:pt x="291676" y="172232"/>
                  <a:pt x="290372" y="175241"/>
                </a:cubicBezTo>
                <a:cubicBezTo>
                  <a:pt x="289394" y="177499"/>
                  <a:pt x="289501" y="180016"/>
                  <a:pt x="290668" y="182350"/>
                </a:cubicBezTo>
                <a:cubicBezTo>
                  <a:pt x="293419" y="187837"/>
                  <a:pt x="297527" y="188602"/>
                  <a:pt x="305143" y="189588"/>
                </a:cubicBezTo>
                <a:cubicBezTo>
                  <a:pt x="312594" y="190550"/>
                  <a:pt x="321870" y="191740"/>
                  <a:pt x="328593" y="200949"/>
                </a:cubicBezTo>
                <a:cubicBezTo>
                  <a:pt x="332935" y="206890"/>
                  <a:pt x="334125" y="214121"/>
                  <a:pt x="331867" y="220798"/>
                </a:cubicBezTo>
                <a:cubicBezTo>
                  <a:pt x="329328" y="228301"/>
                  <a:pt x="322886" y="233925"/>
                  <a:pt x="313723" y="236630"/>
                </a:cubicBezTo>
                <a:cubicBezTo>
                  <a:pt x="312935" y="236865"/>
                  <a:pt x="312139" y="237062"/>
                  <a:pt x="311343" y="237237"/>
                </a:cubicBezTo>
                <a:lnTo>
                  <a:pt x="311343" y="239768"/>
                </a:lnTo>
                <a:cubicBezTo>
                  <a:pt x="311343" y="243141"/>
                  <a:pt x="308607" y="245877"/>
                  <a:pt x="305234" y="245877"/>
                </a:cubicBezTo>
                <a:cubicBezTo>
                  <a:pt x="301862" y="245877"/>
                  <a:pt x="299126" y="243141"/>
                  <a:pt x="299126" y="239768"/>
                </a:cubicBezTo>
                <a:lnTo>
                  <a:pt x="299126" y="237737"/>
                </a:lnTo>
                <a:cubicBezTo>
                  <a:pt x="291244" y="236706"/>
                  <a:pt x="283998" y="233083"/>
                  <a:pt x="279345" y="227316"/>
                </a:cubicBezTo>
                <a:cubicBezTo>
                  <a:pt x="277223" y="224693"/>
                  <a:pt x="277639" y="220843"/>
                  <a:pt x="280262" y="218729"/>
                </a:cubicBezTo>
                <a:cubicBezTo>
                  <a:pt x="282884" y="216607"/>
                  <a:pt x="286734" y="217016"/>
                  <a:pt x="288849" y="219646"/>
                </a:cubicBezTo>
                <a:cubicBezTo>
                  <a:pt x="293154" y="224981"/>
                  <a:pt x="302347" y="227248"/>
                  <a:pt x="310252" y="224913"/>
                </a:cubicBezTo>
                <a:cubicBezTo>
                  <a:pt x="315489" y="223367"/>
                  <a:pt x="319058" y="220510"/>
                  <a:pt x="320286" y="216880"/>
                </a:cubicBezTo>
                <a:cubicBezTo>
                  <a:pt x="321249" y="214015"/>
                  <a:pt x="320680" y="210839"/>
                  <a:pt x="318717" y="208149"/>
                </a:cubicBezTo>
                <a:cubicBezTo>
                  <a:pt x="315261" y="203419"/>
                  <a:pt x="310714" y="202616"/>
                  <a:pt x="303575" y="201699"/>
                </a:cubicBezTo>
                <a:cubicBezTo>
                  <a:pt x="295533" y="200661"/>
                  <a:pt x="285522" y="199372"/>
                  <a:pt x="279746" y="187814"/>
                </a:cubicBezTo>
                <a:cubicBezTo>
                  <a:pt x="276973" y="182274"/>
                  <a:pt x="276760" y="175923"/>
                  <a:pt x="279163" y="170375"/>
                </a:cubicBezTo>
                <a:cubicBezTo>
                  <a:pt x="281929" y="163986"/>
                  <a:pt x="287879" y="159158"/>
                  <a:pt x="295905" y="156786"/>
                </a:cubicBezTo>
                <a:cubicBezTo>
                  <a:pt x="296958" y="156475"/>
                  <a:pt x="298042" y="156286"/>
                  <a:pt x="299118" y="156081"/>
                </a:cubicBezTo>
                <a:lnTo>
                  <a:pt x="299118" y="153626"/>
                </a:lnTo>
                <a:cubicBezTo>
                  <a:pt x="299118" y="150253"/>
                  <a:pt x="301854" y="147517"/>
                  <a:pt x="305227" y="147517"/>
                </a:cubicBezTo>
                <a:close/>
                <a:moveTo>
                  <a:pt x="73766" y="147517"/>
                </a:moveTo>
                <a:cubicBezTo>
                  <a:pt x="77138" y="147517"/>
                  <a:pt x="79874" y="150253"/>
                  <a:pt x="79874" y="153626"/>
                </a:cubicBezTo>
                <a:lnTo>
                  <a:pt x="79874" y="156013"/>
                </a:lnTo>
                <a:cubicBezTo>
                  <a:pt x="86794" y="157248"/>
                  <a:pt x="93100" y="160568"/>
                  <a:pt x="97238" y="165699"/>
                </a:cubicBezTo>
                <a:cubicBezTo>
                  <a:pt x="99360" y="168321"/>
                  <a:pt x="98943" y="172171"/>
                  <a:pt x="96321" y="174286"/>
                </a:cubicBezTo>
                <a:cubicBezTo>
                  <a:pt x="93699" y="176408"/>
                  <a:pt x="89848" y="175991"/>
                  <a:pt x="87734" y="173369"/>
                </a:cubicBezTo>
                <a:cubicBezTo>
                  <a:pt x="83755" y="168435"/>
                  <a:pt x="75229" y="166343"/>
                  <a:pt x="67907" y="168511"/>
                </a:cubicBezTo>
                <a:cubicBezTo>
                  <a:pt x="63405" y="169837"/>
                  <a:pt x="60207" y="172232"/>
                  <a:pt x="58904" y="175241"/>
                </a:cubicBezTo>
                <a:cubicBezTo>
                  <a:pt x="57926" y="177499"/>
                  <a:pt x="58032" y="180016"/>
                  <a:pt x="59199" y="182350"/>
                </a:cubicBezTo>
                <a:cubicBezTo>
                  <a:pt x="61950" y="187837"/>
                  <a:pt x="66058" y="188602"/>
                  <a:pt x="73675" y="189588"/>
                </a:cubicBezTo>
                <a:cubicBezTo>
                  <a:pt x="81125" y="190550"/>
                  <a:pt x="90402" y="191740"/>
                  <a:pt x="97124" y="200949"/>
                </a:cubicBezTo>
                <a:cubicBezTo>
                  <a:pt x="101467" y="206890"/>
                  <a:pt x="102657" y="214121"/>
                  <a:pt x="100398" y="220798"/>
                </a:cubicBezTo>
                <a:cubicBezTo>
                  <a:pt x="97859" y="228301"/>
                  <a:pt x="91417" y="233925"/>
                  <a:pt x="82254" y="236630"/>
                </a:cubicBezTo>
                <a:cubicBezTo>
                  <a:pt x="81466" y="236865"/>
                  <a:pt x="80670" y="237062"/>
                  <a:pt x="79874" y="237237"/>
                </a:cubicBezTo>
                <a:lnTo>
                  <a:pt x="79874" y="239768"/>
                </a:lnTo>
                <a:cubicBezTo>
                  <a:pt x="79874" y="243141"/>
                  <a:pt x="77138" y="245877"/>
                  <a:pt x="73766" y="245877"/>
                </a:cubicBezTo>
                <a:cubicBezTo>
                  <a:pt x="70393" y="245877"/>
                  <a:pt x="67657" y="243141"/>
                  <a:pt x="67657" y="239768"/>
                </a:cubicBezTo>
                <a:lnTo>
                  <a:pt x="67657" y="237737"/>
                </a:lnTo>
                <a:cubicBezTo>
                  <a:pt x="59775" y="236706"/>
                  <a:pt x="52530" y="233083"/>
                  <a:pt x="47876" y="227316"/>
                </a:cubicBezTo>
                <a:cubicBezTo>
                  <a:pt x="45754" y="224693"/>
                  <a:pt x="46171" y="220843"/>
                  <a:pt x="48793" y="218729"/>
                </a:cubicBezTo>
                <a:cubicBezTo>
                  <a:pt x="51416" y="216607"/>
                  <a:pt x="55258" y="217016"/>
                  <a:pt x="57380" y="219646"/>
                </a:cubicBezTo>
                <a:cubicBezTo>
                  <a:pt x="61685" y="224981"/>
                  <a:pt x="70893" y="227248"/>
                  <a:pt x="78783" y="224913"/>
                </a:cubicBezTo>
                <a:cubicBezTo>
                  <a:pt x="84028" y="223367"/>
                  <a:pt x="87597" y="220510"/>
                  <a:pt x="88825" y="216880"/>
                </a:cubicBezTo>
                <a:cubicBezTo>
                  <a:pt x="89788" y="214015"/>
                  <a:pt x="89219" y="210839"/>
                  <a:pt x="87256" y="208149"/>
                </a:cubicBezTo>
                <a:cubicBezTo>
                  <a:pt x="83808" y="203419"/>
                  <a:pt x="79253" y="202616"/>
                  <a:pt x="72114" y="201699"/>
                </a:cubicBezTo>
                <a:cubicBezTo>
                  <a:pt x="64072" y="200661"/>
                  <a:pt x="54068" y="199372"/>
                  <a:pt x="48285" y="187814"/>
                </a:cubicBezTo>
                <a:cubicBezTo>
                  <a:pt x="45512" y="182274"/>
                  <a:pt x="45299" y="175923"/>
                  <a:pt x="47702" y="170375"/>
                </a:cubicBezTo>
                <a:cubicBezTo>
                  <a:pt x="50468" y="163986"/>
                  <a:pt x="56418" y="159158"/>
                  <a:pt x="64444" y="156786"/>
                </a:cubicBezTo>
                <a:cubicBezTo>
                  <a:pt x="65505" y="156475"/>
                  <a:pt x="66581" y="156286"/>
                  <a:pt x="67657" y="156081"/>
                </a:cubicBezTo>
                <a:lnTo>
                  <a:pt x="67657" y="153626"/>
                </a:lnTo>
                <a:cubicBezTo>
                  <a:pt x="67657" y="150253"/>
                  <a:pt x="70393" y="147517"/>
                  <a:pt x="73766" y="147517"/>
                </a:cubicBezTo>
                <a:close/>
                <a:moveTo>
                  <a:pt x="305219" y="135149"/>
                </a:moveTo>
                <a:cubicBezTo>
                  <a:pt x="271281" y="135149"/>
                  <a:pt x="243671" y="162759"/>
                  <a:pt x="243671" y="196697"/>
                </a:cubicBezTo>
                <a:cubicBezTo>
                  <a:pt x="243671" y="217282"/>
                  <a:pt x="253804" y="236214"/>
                  <a:pt x="270811" y="247711"/>
                </a:cubicBezTo>
                <a:lnTo>
                  <a:pt x="339628" y="247711"/>
                </a:lnTo>
                <a:cubicBezTo>
                  <a:pt x="356635" y="236214"/>
                  <a:pt x="366768" y="217244"/>
                  <a:pt x="366768" y="196697"/>
                </a:cubicBezTo>
                <a:cubicBezTo>
                  <a:pt x="366768" y="162759"/>
                  <a:pt x="339158" y="135149"/>
                  <a:pt x="305219" y="135149"/>
                </a:cubicBezTo>
                <a:close/>
                <a:moveTo>
                  <a:pt x="73758" y="135148"/>
                </a:moveTo>
                <a:cubicBezTo>
                  <a:pt x="39820" y="135148"/>
                  <a:pt x="12210" y="162758"/>
                  <a:pt x="12210" y="196697"/>
                </a:cubicBezTo>
                <a:cubicBezTo>
                  <a:pt x="12210" y="217243"/>
                  <a:pt x="22350" y="236214"/>
                  <a:pt x="39350" y="247711"/>
                </a:cubicBezTo>
                <a:lnTo>
                  <a:pt x="108167" y="247711"/>
                </a:lnTo>
                <a:cubicBezTo>
                  <a:pt x="125174" y="236214"/>
                  <a:pt x="135307" y="217259"/>
                  <a:pt x="135307" y="196697"/>
                </a:cubicBezTo>
                <a:cubicBezTo>
                  <a:pt x="135307" y="162758"/>
                  <a:pt x="107697" y="135148"/>
                  <a:pt x="73758" y="135148"/>
                </a:cubicBezTo>
                <a:close/>
                <a:moveTo>
                  <a:pt x="305219" y="122939"/>
                </a:moveTo>
                <a:cubicBezTo>
                  <a:pt x="345896" y="122939"/>
                  <a:pt x="378985" y="156029"/>
                  <a:pt x="378985" y="196697"/>
                </a:cubicBezTo>
                <a:cubicBezTo>
                  <a:pt x="378985" y="216001"/>
                  <a:pt x="371512" y="234137"/>
                  <a:pt x="358484" y="247711"/>
                </a:cubicBezTo>
                <a:lnTo>
                  <a:pt x="372581" y="247711"/>
                </a:lnTo>
                <a:cubicBezTo>
                  <a:pt x="375954" y="247711"/>
                  <a:pt x="378682" y="250440"/>
                  <a:pt x="378682" y="253820"/>
                </a:cubicBezTo>
                <a:cubicBezTo>
                  <a:pt x="378682" y="257192"/>
                  <a:pt x="375946" y="259928"/>
                  <a:pt x="372574" y="259928"/>
                </a:cubicBezTo>
                <a:lnTo>
                  <a:pt x="367556" y="259928"/>
                </a:lnTo>
                <a:cubicBezTo>
                  <a:pt x="365987" y="274965"/>
                  <a:pt x="353247" y="286728"/>
                  <a:pt x="337801" y="286728"/>
                </a:cubicBezTo>
                <a:lnTo>
                  <a:pt x="272637" y="286728"/>
                </a:lnTo>
                <a:cubicBezTo>
                  <a:pt x="257192" y="286728"/>
                  <a:pt x="244444" y="274965"/>
                  <a:pt x="242875" y="259928"/>
                </a:cubicBezTo>
                <a:lnTo>
                  <a:pt x="237858" y="259928"/>
                </a:lnTo>
                <a:cubicBezTo>
                  <a:pt x="234485" y="259928"/>
                  <a:pt x="231749" y="257192"/>
                  <a:pt x="231749" y="253820"/>
                </a:cubicBezTo>
                <a:cubicBezTo>
                  <a:pt x="231749" y="250447"/>
                  <a:pt x="234485" y="247711"/>
                  <a:pt x="237858" y="247711"/>
                </a:cubicBezTo>
                <a:lnTo>
                  <a:pt x="251947" y="247711"/>
                </a:lnTo>
                <a:cubicBezTo>
                  <a:pt x="238919" y="234137"/>
                  <a:pt x="231461" y="216024"/>
                  <a:pt x="231461" y="196697"/>
                </a:cubicBezTo>
                <a:cubicBezTo>
                  <a:pt x="231461" y="156029"/>
                  <a:pt x="264543" y="122939"/>
                  <a:pt x="305219" y="122939"/>
                </a:cubicBezTo>
                <a:close/>
                <a:moveTo>
                  <a:pt x="73758" y="122931"/>
                </a:moveTo>
                <a:cubicBezTo>
                  <a:pt x="114435" y="122931"/>
                  <a:pt x="147524" y="156021"/>
                  <a:pt x="147524" y="196689"/>
                </a:cubicBezTo>
                <a:cubicBezTo>
                  <a:pt x="147524" y="216000"/>
                  <a:pt x="140059" y="234129"/>
                  <a:pt x="127031" y="247703"/>
                </a:cubicBezTo>
                <a:lnTo>
                  <a:pt x="141120" y="247703"/>
                </a:lnTo>
                <a:cubicBezTo>
                  <a:pt x="144493" y="247703"/>
                  <a:pt x="147229" y="250439"/>
                  <a:pt x="147229" y="253812"/>
                </a:cubicBezTo>
                <a:cubicBezTo>
                  <a:pt x="147229" y="257184"/>
                  <a:pt x="144493" y="259920"/>
                  <a:pt x="141120" y="259920"/>
                </a:cubicBezTo>
                <a:lnTo>
                  <a:pt x="136103" y="259920"/>
                </a:lnTo>
                <a:cubicBezTo>
                  <a:pt x="134534" y="274957"/>
                  <a:pt x="121786" y="286720"/>
                  <a:pt x="106340" y="286720"/>
                </a:cubicBezTo>
                <a:lnTo>
                  <a:pt x="41176" y="286720"/>
                </a:lnTo>
                <a:cubicBezTo>
                  <a:pt x="25738" y="286720"/>
                  <a:pt x="12990" y="274957"/>
                  <a:pt x="11421" y="259920"/>
                </a:cubicBezTo>
                <a:lnTo>
                  <a:pt x="6404" y="259920"/>
                </a:lnTo>
                <a:cubicBezTo>
                  <a:pt x="3032" y="259920"/>
                  <a:pt x="296" y="257184"/>
                  <a:pt x="296" y="253812"/>
                </a:cubicBezTo>
                <a:cubicBezTo>
                  <a:pt x="296" y="250439"/>
                  <a:pt x="3032" y="247703"/>
                  <a:pt x="6404" y="247703"/>
                </a:cubicBezTo>
                <a:lnTo>
                  <a:pt x="20501" y="247703"/>
                </a:lnTo>
                <a:cubicBezTo>
                  <a:pt x="7473" y="234122"/>
                  <a:pt x="0" y="215985"/>
                  <a:pt x="0" y="196689"/>
                </a:cubicBezTo>
                <a:cubicBezTo>
                  <a:pt x="0" y="156021"/>
                  <a:pt x="33090" y="122931"/>
                  <a:pt x="73758" y="122931"/>
                </a:cubicBezTo>
                <a:close/>
                <a:moveTo>
                  <a:pt x="73759" y="19175"/>
                </a:moveTo>
                <a:cubicBezTo>
                  <a:pt x="68787" y="19175"/>
                  <a:pt x="64732" y="23229"/>
                  <a:pt x="64732" y="28209"/>
                </a:cubicBezTo>
                <a:cubicBezTo>
                  <a:pt x="64732" y="33181"/>
                  <a:pt x="68779" y="37235"/>
                  <a:pt x="73759" y="37235"/>
                </a:cubicBezTo>
                <a:cubicBezTo>
                  <a:pt x="78738" y="37235"/>
                  <a:pt x="82793" y="33181"/>
                  <a:pt x="82793" y="28209"/>
                </a:cubicBezTo>
                <a:cubicBezTo>
                  <a:pt x="82793" y="23229"/>
                  <a:pt x="78738" y="19175"/>
                  <a:pt x="73759" y="19175"/>
                </a:cubicBezTo>
                <a:close/>
                <a:moveTo>
                  <a:pt x="305220" y="19167"/>
                </a:moveTo>
                <a:cubicBezTo>
                  <a:pt x="300241" y="19167"/>
                  <a:pt x="296186" y="23222"/>
                  <a:pt x="296193" y="28201"/>
                </a:cubicBezTo>
                <a:cubicBezTo>
                  <a:pt x="296193" y="33173"/>
                  <a:pt x="300241" y="37228"/>
                  <a:pt x="305220" y="37228"/>
                </a:cubicBezTo>
                <a:cubicBezTo>
                  <a:pt x="310199" y="37228"/>
                  <a:pt x="314254" y="33181"/>
                  <a:pt x="314254" y="28201"/>
                </a:cubicBezTo>
                <a:cubicBezTo>
                  <a:pt x="314254" y="23222"/>
                  <a:pt x="310199" y="19167"/>
                  <a:pt x="305220" y="19167"/>
                </a:cubicBezTo>
                <a:close/>
                <a:moveTo>
                  <a:pt x="189489" y="12210"/>
                </a:moveTo>
                <a:cubicBezTo>
                  <a:pt x="185003" y="12210"/>
                  <a:pt x="181357" y="15855"/>
                  <a:pt x="181357" y="20342"/>
                </a:cubicBezTo>
                <a:lnTo>
                  <a:pt x="181350" y="20342"/>
                </a:lnTo>
                <a:lnTo>
                  <a:pt x="181350" y="288053"/>
                </a:lnTo>
                <a:lnTo>
                  <a:pt x="197622" y="288053"/>
                </a:lnTo>
                <a:lnTo>
                  <a:pt x="197622" y="20342"/>
                </a:lnTo>
                <a:cubicBezTo>
                  <a:pt x="197622" y="15863"/>
                  <a:pt x="193976" y="12210"/>
                  <a:pt x="189489" y="12210"/>
                </a:cubicBezTo>
                <a:close/>
                <a:moveTo>
                  <a:pt x="189489" y="0"/>
                </a:moveTo>
                <a:cubicBezTo>
                  <a:pt x="200706" y="0"/>
                  <a:pt x="209839" y="9133"/>
                  <a:pt x="209839" y="20349"/>
                </a:cubicBezTo>
                <a:lnTo>
                  <a:pt x="209839" y="22100"/>
                </a:lnTo>
                <a:lnTo>
                  <a:pt x="284878" y="22100"/>
                </a:lnTo>
                <a:cubicBezTo>
                  <a:pt x="287508" y="13354"/>
                  <a:pt x="295633" y="6957"/>
                  <a:pt x="305220" y="6957"/>
                </a:cubicBezTo>
                <a:cubicBezTo>
                  <a:pt x="316937" y="6957"/>
                  <a:pt x="326471" y="16492"/>
                  <a:pt x="326471" y="28209"/>
                </a:cubicBezTo>
                <a:cubicBezTo>
                  <a:pt x="326471" y="33651"/>
                  <a:pt x="324395" y="38600"/>
                  <a:pt x="321014" y="42366"/>
                </a:cubicBezTo>
                <a:lnTo>
                  <a:pt x="377788" y="135466"/>
                </a:lnTo>
                <a:cubicBezTo>
                  <a:pt x="379547" y="138346"/>
                  <a:pt x="378637" y="142105"/>
                  <a:pt x="375757" y="143864"/>
                </a:cubicBezTo>
                <a:cubicBezTo>
                  <a:pt x="374764" y="144470"/>
                  <a:pt x="373665" y="144758"/>
                  <a:pt x="372582" y="144758"/>
                </a:cubicBezTo>
                <a:cubicBezTo>
                  <a:pt x="370520" y="144758"/>
                  <a:pt x="368512" y="143720"/>
                  <a:pt x="367360" y="141832"/>
                </a:cubicBezTo>
                <a:lnTo>
                  <a:pt x="310586" y="48733"/>
                </a:lnTo>
                <a:cubicBezTo>
                  <a:pt x="308873" y="49180"/>
                  <a:pt x="307077" y="49445"/>
                  <a:pt x="305220" y="49445"/>
                </a:cubicBezTo>
                <a:cubicBezTo>
                  <a:pt x="303363" y="49445"/>
                  <a:pt x="301574" y="49180"/>
                  <a:pt x="299854" y="48733"/>
                </a:cubicBezTo>
                <a:lnTo>
                  <a:pt x="243073" y="141848"/>
                </a:lnTo>
                <a:cubicBezTo>
                  <a:pt x="241921" y="143727"/>
                  <a:pt x="239912" y="144773"/>
                  <a:pt x="237851" y="144773"/>
                </a:cubicBezTo>
                <a:cubicBezTo>
                  <a:pt x="236767" y="144773"/>
                  <a:pt x="235668" y="144485"/>
                  <a:pt x="234675" y="143879"/>
                </a:cubicBezTo>
                <a:cubicBezTo>
                  <a:pt x="231803" y="142120"/>
                  <a:pt x="230886" y="138361"/>
                  <a:pt x="232644" y="135481"/>
                </a:cubicBezTo>
                <a:lnTo>
                  <a:pt x="289441" y="42366"/>
                </a:lnTo>
                <a:cubicBezTo>
                  <a:pt x="287379" y="40070"/>
                  <a:pt x="285795" y="37334"/>
                  <a:pt x="284886" y="34310"/>
                </a:cubicBezTo>
                <a:lnTo>
                  <a:pt x="209846" y="34310"/>
                </a:lnTo>
                <a:lnTo>
                  <a:pt x="209846" y="293176"/>
                </a:lnTo>
                <a:cubicBezTo>
                  <a:pt x="212977" y="303673"/>
                  <a:pt x="221374" y="311965"/>
                  <a:pt x="231962" y="314875"/>
                </a:cubicBezTo>
                <a:cubicBezTo>
                  <a:pt x="234614" y="315603"/>
                  <a:pt x="236449" y="318013"/>
                  <a:pt x="236449" y="320764"/>
                </a:cubicBezTo>
                <a:lnTo>
                  <a:pt x="236449" y="335179"/>
                </a:lnTo>
                <a:lnTo>
                  <a:pt x="304318" y="335179"/>
                </a:lnTo>
                <a:cubicBezTo>
                  <a:pt x="316232" y="335179"/>
                  <a:pt x="325918" y="344872"/>
                  <a:pt x="325933" y="356787"/>
                </a:cubicBezTo>
                <a:lnTo>
                  <a:pt x="325933" y="372285"/>
                </a:lnTo>
                <a:cubicBezTo>
                  <a:pt x="325933" y="375658"/>
                  <a:pt x="323197" y="378394"/>
                  <a:pt x="319825" y="378394"/>
                </a:cubicBezTo>
                <a:lnTo>
                  <a:pt x="59177" y="378394"/>
                </a:lnTo>
                <a:cubicBezTo>
                  <a:pt x="55804" y="378394"/>
                  <a:pt x="53068" y="375658"/>
                  <a:pt x="53068" y="372285"/>
                </a:cubicBezTo>
                <a:lnTo>
                  <a:pt x="53068" y="356787"/>
                </a:lnTo>
                <a:cubicBezTo>
                  <a:pt x="53068" y="344872"/>
                  <a:pt x="62754" y="335179"/>
                  <a:pt x="74668" y="335179"/>
                </a:cubicBezTo>
                <a:lnTo>
                  <a:pt x="142545" y="335179"/>
                </a:lnTo>
                <a:lnTo>
                  <a:pt x="142545" y="320764"/>
                </a:lnTo>
                <a:cubicBezTo>
                  <a:pt x="142545" y="318013"/>
                  <a:pt x="144379" y="315603"/>
                  <a:pt x="147032" y="314875"/>
                </a:cubicBezTo>
                <a:cubicBezTo>
                  <a:pt x="157620" y="311965"/>
                  <a:pt x="166017" y="303666"/>
                  <a:pt x="169147" y="293169"/>
                </a:cubicBezTo>
                <a:lnTo>
                  <a:pt x="169147" y="34310"/>
                </a:lnTo>
                <a:lnTo>
                  <a:pt x="94108" y="34310"/>
                </a:lnTo>
                <a:cubicBezTo>
                  <a:pt x="93191" y="37341"/>
                  <a:pt x="91615" y="40070"/>
                  <a:pt x="89553" y="42366"/>
                </a:cubicBezTo>
                <a:lnTo>
                  <a:pt x="146335" y="135466"/>
                </a:lnTo>
                <a:cubicBezTo>
                  <a:pt x="148086" y="138346"/>
                  <a:pt x="147176" y="142105"/>
                  <a:pt x="144296" y="143864"/>
                </a:cubicBezTo>
                <a:cubicBezTo>
                  <a:pt x="143303" y="144470"/>
                  <a:pt x="142204" y="144758"/>
                  <a:pt x="141121" y="144758"/>
                </a:cubicBezTo>
                <a:cubicBezTo>
                  <a:pt x="139059" y="144758"/>
                  <a:pt x="137051" y="143720"/>
                  <a:pt x="135899" y="141832"/>
                </a:cubicBezTo>
                <a:lnTo>
                  <a:pt x="79125" y="48733"/>
                </a:lnTo>
                <a:cubicBezTo>
                  <a:pt x="77412" y="49180"/>
                  <a:pt x="75616" y="49445"/>
                  <a:pt x="73759" y="49445"/>
                </a:cubicBezTo>
                <a:cubicBezTo>
                  <a:pt x="71902" y="49445"/>
                  <a:pt x="70113" y="49180"/>
                  <a:pt x="68393" y="48733"/>
                </a:cubicBezTo>
                <a:lnTo>
                  <a:pt x="11619" y="141848"/>
                </a:lnTo>
                <a:cubicBezTo>
                  <a:pt x="10467" y="143727"/>
                  <a:pt x="8459" y="144773"/>
                  <a:pt x="6397" y="144773"/>
                </a:cubicBezTo>
                <a:cubicBezTo>
                  <a:pt x="5313" y="144773"/>
                  <a:pt x="4214" y="144485"/>
                  <a:pt x="3222" y="143879"/>
                </a:cubicBezTo>
                <a:cubicBezTo>
                  <a:pt x="342" y="142120"/>
                  <a:pt x="-576" y="138361"/>
                  <a:pt x="1183" y="135481"/>
                </a:cubicBezTo>
                <a:lnTo>
                  <a:pt x="57972" y="42366"/>
                </a:lnTo>
                <a:cubicBezTo>
                  <a:pt x="54592" y="38600"/>
                  <a:pt x="52515" y="33643"/>
                  <a:pt x="52515" y="28201"/>
                </a:cubicBezTo>
                <a:cubicBezTo>
                  <a:pt x="52515" y="16492"/>
                  <a:pt x="62049" y="6957"/>
                  <a:pt x="73759" y="6957"/>
                </a:cubicBezTo>
                <a:cubicBezTo>
                  <a:pt x="83354" y="6957"/>
                  <a:pt x="91471" y="13354"/>
                  <a:pt x="94101" y="22100"/>
                </a:cubicBezTo>
                <a:lnTo>
                  <a:pt x="169140" y="22100"/>
                </a:lnTo>
                <a:lnTo>
                  <a:pt x="169140" y="20349"/>
                </a:lnTo>
                <a:cubicBezTo>
                  <a:pt x="169140" y="9133"/>
                  <a:pt x="178273" y="0"/>
                  <a:pt x="189489" y="0"/>
                </a:cubicBezTo>
                <a:close/>
              </a:path>
            </a:pathLst>
          </a:custGeom>
          <a:solidFill>
            <a:srgbClr val="43266B"/>
          </a:solidFill>
          <a:ln w="75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43C26F8B-C02B-1B4E-4DEA-EA6A19513557}"/>
              </a:ext>
            </a:extLst>
          </p:cNvPr>
          <p:cNvSpPr/>
          <p:nvPr/>
        </p:nvSpPr>
        <p:spPr>
          <a:xfrm>
            <a:off x="5958399" y="1730295"/>
            <a:ext cx="515112" cy="426179"/>
          </a:xfrm>
          <a:custGeom>
            <a:avLst/>
            <a:gdLst>
              <a:gd name="connsiteX0" fmla="*/ 427059 w 515112"/>
              <a:gd name="connsiteY0" fmla="*/ 365965 h 426179"/>
              <a:gd name="connsiteX1" fmla="*/ 403382 w 515112"/>
              <a:gd name="connsiteY1" fmla="*/ 389641 h 426179"/>
              <a:gd name="connsiteX2" fmla="*/ 427059 w 515112"/>
              <a:gd name="connsiteY2" fmla="*/ 413318 h 426179"/>
              <a:gd name="connsiteX3" fmla="*/ 450735 w 515112"/>
              <a:gd name="connsiteY3" fmla="*/ 389641 h 426179"/>
              <a:gd name="connsiteX4" fmla="*/ 427059 w 515112"/>
              <a:gd name="connsiteY4" fmla="*/ 365965 h 426179"/>
              <a:gd name="connsiteX5" fmla="*/ 201456 w 515112"/>
              <a:gd name="connsiteY5" fmla="*/ 365965 h 426179"/>
              <a:gd name="connsiteX6" fmla="*/ 177779 w 515112"/>
              <a:gd name="connsiteY6" fmla="*/ 389641 h 426179"/>
              <a:gd name="connsiteX7" fmla="*/ 201456 w 515112"/>
              <a:gd name="connsiteY7" fmla="*/ 413318 h 426179"/>
              <a:gd name="connsiteX8" fmla="*/ 225133 w 515112"/>
              <a:gd name="connsiteY8" fmla="*/ 389641 h 426179"/>
              <a:gd name="connsiteX9" fmla="*/ 201456 w 515112"/>
              <a:gd name="connsiteY9" fmla="*/ 365965 h 426179"/>
              <a:gd name="connsiteX10" fmla="*/ 170822 w 515112"/>
              <a:gd name="connsiteY10" fmla="*/ 268105 h 426179"/>
              <a:gd name="connsiteX11" fmla="*/ 127152 w 515112"/>
              <a:gd name="connsiteY11" fmla="*/ 311775 h 426179"/>
              <a:gd name="connsiteX12" fmla="*/ 170822 w 515112"/>
              <a:gd name="connsiteY12" fmla="*/ 355445 h 426179"/>
              <a:gd name="connsiteX13" fmla="*/ 188542 w 515112"/>
              <a:gd name="connsiteY13" fmla="*/ 355445 h 426179"/>
              <a:gd name="connsiteX14" fmla="*/ 201464 w 515112"/>
              <a:gd name="connsiteY14" fmla="*/ 353080 h 426179"/>
              <a:gd name="connsiteX15" fmla="*/ 214386 w 515112"/>
              <a:gd name="connsiteY15" fmla="*/ 355445 h 426179"/>
              <a:gd name="connsiteX16" fmla="*/ 414144 w 515112"/>
              <a:gd name="connsiteY16" fmla="*/ 355445 h 426179"/>
              <a:gd name="connsiteX17" fmla="*/ 427066 w 515112"/>
              <a:gd name="connsiteY17" fmla="*/ 353080 h 426179"/>
              <a:gd name="connsiteX18" fmla="*/ 439988 w 515112"/>
              <a:gd name="connsiteY18" fmla="*/ 355445 h 426179"/>
              <a:gd name="connsiteX19" fmla="*/ 477610 w 515112"/>
              <a:gd name="connsiteY19" fmla="*/ 355445 h 426179"/>
              <a:gd name="connsiteX20" fmla="*/ 484522 w 515112"/>
              <a:gd name="connsiteY20" fmla="*/ 348548 h 426179"/>
              <a:gd name="connsiteX21" fmla="*/ 477618 w 515112"/>
              <a:gd name="connsiteY21" fmla="*/ 341644 h 426179"/>
              <a:gd name="connsiteX22" fmla="*/ 170822 w 515112"/>
              <a:gd name="connsiteY22" fmla="*/ 341644 h 426179"/>
              <a:gd name="connsiteX23" fmla="*/ 140953 w 515112"/>
              <a:gd name="connsiteY23" fmla="*/ 311775 h 426179"/>
              <a:gd name="connsiteX24" fmla="*/ 170822 w 515112"/>
              <a:gd name="connsiteY24" fmla="*/ 281907 h 426179"/>
              <a:gd name="connsiteX25" fmla="*/ 180015 w 515112"/>
              <a:gd name="connsiteY25" fmla="*/ 281907 h 426179"/>
              <a:gd name="connsiteX26" fmla="*/ 175923 w 515112"/>
              <a:gd name="connsiteY26" fmla="*/ 272819 h 426179"/>
              <a:gd name="connsiteX27" fmla="*/ 174710 w 515112"/>
              <a:gd name="connsiteY27" fmla="*/ 268105 h 426179"/>
              <a:gd name="connsiteX28" fmla="*/ 209179 w 515112"/>
              <a:gd name="connsiteY28" fmla="*/ 130569 h 426179"/>
              <a:gd name="connsiteX29" fmla="*/ 216970 w 515112"/>
              <a:gd name="connsiteY29" fmla="*/ 135291 h 426179"/>
              <a:gd name="connsiteX30" fmla="*/ 239010 w 515112"/>
              <a:gd name="connsiteY30" fmla="*/ 225246 h 426179"/>
              <a:gd name="connsiteX31" fmla="*/ 234288 w 515112"/>
              <a:gd name="connsiteY31" fmla="*/ 233037 h 426179"/>
              <a:gd name="connsiteX32" fmla="*/ 232750 w 515112"/>
              <a:gd name="connsiteY32" fmla="*/ 233226 h 426179"/>
              <a:gd name="connsiteX33" fmla="*/ 226497 w 515112"/>
              <a:gd name="connsiteY33" fmla="*/ 228315 h 426179"/>
              <a:gd name="connsiteX34" fmla="*/ 204457 w 515112"/>
              <a:gd name="connsiteY34" fmla="*/ 138361 h 426179"/>
              <a:gd name="connsiteX35" fmla="*/ 209179 w 515112"/>
              <a:gd name="connsiteY35" fmla="*/ 130569 h 426179"/>
              <a:gd name="connsiteX36" fmla="*/ 437851 w 515112"/>
              <a:gd name="connsiteY36" fmla="*/ 130562 h 426179"/>
              <a:gd name="connsiteX37" fmla="*/ 442573 w 515112"/>
              <a:gd name="connsiteY37" fmla="*/ 138354 h 426179"/>
              <a:gd name="connsiteX38" fmla="*/ 420533 w 515112"/>
              <a:gd name="connsiteY38" fmla="*/ 228308 h 426179"/>
              <a:gd name="connsiteX39" fmla="*/ 414281 w 515112"/>
              <a:gd name="connsiteY39" fmla="*/ 233219 h 426179"/>
              <a:gd name="connsiteX40" fmla="*/ 412742 w 515112"/>
              <a:gd name="connsiteY40" fmla="*/ 233030 h 426179"/>
              <a:gd name="connsiteX41" fmla="*/ 408020 w 515112"/>
              <a:gd name="connsiteY41" fmla="*/ 225239 h 426179"/>
              <a:gd name="connsiteX42" fmla="*/ 430060 w 515112"/>
              <a:gd name="connsiteY42" fmla="*/ 135284 h 426179"/>
              <a:gd name="connsiteX43" fmla="*/ 437851 w 515112"/>
              <a:gd name="connsiteY43" fmla="*/ 130562 h 426179"/>
              <a:gd name="connsiteX44" fmla="*/ 361637 w 515112"/>
              <a:gd name="connsiteY44" fmla="*/ 130403 h 426179"/>
              <a:gd name="connsiteX45" fmla="*/ 367534 w 515112"/>
              <a:gd name="connsiteY45" fmla="*/ 137345 h 426179"/>
              <a:gd name="connsiteX46" fmla="*/ 360182 w 515112"/>
              <a:gd name="connsiteY46" fmla="*/ 227299 h 426179"/>
              <a:gd name="connsiteX47" fmla="*/ 353770 w 515112"/>
              <a:gd name="connsiteY47" fmla="*/ 233219 h 426179"/>
              <a:gd name="connsiteX48" fmla="*/ 353240 w 515112"/>
              <a:gd name="connsiteY48" fmla="*/ 233196 h 426179"/>
              <a:gd name="connsiteX49" fmla="*/ 347344 w 515112"/>
              <a:gd name="connsiteY49" fmla="*/ 226254 h 426179"/>
              <a:gd name="connsiteX50" fmla="*/ 354695 w 515112"/>
              <a:gd name="connsiteY50" fmla="*/ 136299 h 426179"/>
              <a:gd name="connsiteX51" fmla="*/ 361637 w 515112"/>
              <a:gd name="connsiteY51" fmla="*/ 130403 h 426179"/>
              <a:gd name="connsiteX52" fmla="*/ 285386 w 515112"/>
              <a:gd name="connsiteY52" fmla="*/ 130403 h 426179"/>
              <a:gd name="connsiteX53" fmla="*/ 292328 w 515112"/>
              <a:gd name="connsiteY53" fmla="*/ 136299 h 426179"/>
              <a:gd name="connsiteX54" fmla="*/ 299680 w 515112"/>
              <a:gd name="connsiteY54" fmla="*/ 226254 h 426179"/>
              <a:gd name="connsiteX55" fmla="*/ 293783 w 515112"/>
              <a:gd name="connsiteY55" fmla="*/ 233196 h 426179"/>
              <a:gd name="connsiteX56" fmla="*/ 293253 w 515112"/>
              <a:gd name="connsiteY56" fmla="*/ 233219 h 426179"/>
              <a:gd name="connsiteX57" fmla="*/ 286841 w 515112"/>
              <a:gd name="connsiteY57" fmla="*/ 227299 h 426179"/>
              <a:gd name="connsiteX58" fmla="*/ 279490 w 515112"/>
              <a:gd name="connsiteY58" fmla="*/ 137345 h 426179"/>
              <a:gd name="connsiteX59" fmla="*/ 285386 w 515112"/>
              <a:gd name="connsiteY59" fmla="*/ 130403 h 426179"/>
              <a:gd name="connsiteX60" fmla="*/ 228422 w 515112"/>
              <a:gd name="connsiteY60" fmla="*/ 81943 h 426179"/>
              <a:gd name="connsiteX61" fmla="*/ 493428 w 515112"/>
              <a:gd name="connsiteY61" fmla="*/ 81943 h 426179"/>
              <a:gd name="connsiteX62" fmla="*/ 510541 w 515112"/>
              <a:gd name="connsiteY62" fmla="*/ 90318 h 426179"/>
              <a:gd name="connsiteX63" fmla="*/ 514429 w 515112"/>
              <a:gd name="connsiteY63" fmla="*/ 108977 h 426179"/>
              <a:gd name="connsiteX64" fmla="*/ 485970 w 515112"/>
              <a:gd name="connsiteY64" fmla="*/ 220509 h 426179"/>
              <a:gd name="connsiteX65" fmla="*/ 479733 w 515112"/>
              <a:gd name="connsiteY65" fmla="*/ 225359 h 426179"/>
              <a:gd name="connsiteX66" fmla="*/ 478133 w 515112"/>
              <a:gd name="connsiteY66" fmla="*/ 225155 h 426179"/>
              <a:gd name="connsiteX67" fmla="*/ 473487 w 515112"/>
              <a:gd name="connsiteY67" fmla="*/ 217318 h 426179"/>
              <a:gd name="connsiteX68" fmla="*/ 501946 w 515112"/>
              <a:gd name="connsiteY68" fmla="*/ 105786 h 426179"/>
              <a:gd name="connsiteX69" fmla="*/ 500370 w 515112"/>
              <a:gd name="connsiteY69" fmla="*/ 98223 h 426179"/>
              <a:gd name="connsiteX70" fmla="*/ 493428 w 515112"/>
              <a:gd name="connsiteY70" fmla="*/ 94827 h 426179"/>
              <a:gd name="connsiteX71" fmla="*/ 228422 w 515112"/>
              <a:gd name="connsiteY71" fmla="*/ 94827 h 426179"/>
              <a:gd name="connsiteX72" fmla="*/ 221980 w 515112"/>
              <a:gd name="connsiteY72" fmla="*/ 88385 h 426179"/>
              <a:gd name="connsiteX73" fmla="*/ 228422 w 515112"/>
              <a:gd name="connsiteY73" fmla="*/ 81943 h 426179"/>
              <a:gd name="connsiteX74" fmla="*/ 97382 w 515112"/>
              <a:gd name="connsiteY74" fmla="*/ 18978 h 426179"/>
              <a:gd name="connsiteX75" fmla="*/ 97382 w 515112"/>
              <a:gd name="connsiteY75" fmla="*/ 32787 h 426179"/>
              <a:gd name="connsiteX76" fmla="*/ 122483 w 515112"/>
              <a:gd name="connsiteY76" fmla="*/ 32787 h 426179"/>
              <a:gd name="connsiteX77" fmla="*/ 128721 w 515112"/>
              <a:gd name="connsiteY77" fmla="*/ 37614 h 426179"/>
              <a:gd name="connsiteX78" fmla="*/ 140120 w 515112"/>
              <a:gd name="connsiteY78" fmla="*/ 81936 h 426179"/>
              <a:gd name="connsiteX79" fmla="*/ 154505 w 515112"/>
              <a:gd name="connsiteY79" fmla="*/ 81936 h 426179"/>
              <a:gd name="connsiteX80" fmla="*/ 141378 w 515112"/>
              <a:gd name="connsiteY80" fmla="*/ 31407 h 426179"/>
              <a:gd name="connsiteX81" fmla="*/ 125363 w 515112"/>
              <a:gd name="connsiteY81" fmla="*/ 18978 h 426179"/>
              <a:gd name="connsiteX82" fmla="*/ 17257 w 515112"/>
              <a:gd name="connsiteY82" fmla="*/ 12907 h 426179"/>
              <a:gd name="connsiteX83" fmla="*/ 12877 w 515112"/>
              <a:gd name="connsiteY83" fmla="*/ 17288 h 426179"/>
              <a:gd name="connsiteX84" fmla="*/ 12877 w 515112"/>
              <a:gd name="connsiteY84" fmla="*/ 34484 h 426179"/>
              <a:gd name="connsiteX85" fmla="*/ 17257 w 515112"/>
              <a:gd name="connsiteY85" fmla="*/ 38865 h 426179"/>
              <a:gd name="connsiteX86" fmla="*/ 80117 w 515112"/>
              <a:gd name="connsiteY86" fmla="*/ 38865 h 426179"/>
              <a:gd name="connsiteX87" fmla="*/ 84498 w 515112"/>
              <a:gd name="connsiteY87" fmla="*/ 34484 h 426179"/>
              <a:gd name="connsiteX88" fmla="*/ 84498 w 515112"/>
              <a:gd name="connsiteY88" fmla="*/ 17288 h 426179"/>
              <a:gd name="connsiteX89" fmla="*/ 80117 w 515112"/>
              <a:gd name="connsiteY89" fmla="*/ 12907 h 426179"/>
              <a:gd name="connsiteX90" fmla="*/ 17265 w 515112"/>
              <a:gd name="connsiteY90" fmla="*/ 0 h 426179"/>
              <a:gd name="connsiteX91" fmla="*/ 80125 w 515112"/>
              <a:gd name="connsiteY91" fmla="*/ 0 h 426179"/>
              <a:gd name="connsiteX92" fmla="*/ 93259 w 515112"/>
              <a:gd name="connsiteY92" fmla="*/ 6078 h 426179"/>
              <a:gd name="connsiteX93" fmla="*/ 125371 w 515112"/>
              <a:gd name="connsiteY93" fmla="*/ 6078 h 426179"/>
              <a:gd name="connsiteX94" fmla="*/ 153860 w 515112"/>
              <a:gd name="connsiteY94" fmla="*/ 28171 h 426179"/>
              <a:gd name="connsiteX95" fmla="*/ 167821 w 515112"/>
              <a:gd name="connsiteY95" fmla="*/ 81928 h 426179"/>
              <a:gd name="connsiteX96" fmla="*/ 192983 w 515112"/>
              <a:gd name="connsiteY96" fmla="*/ 81928 h 426179"/>
              <a:gd name="connsiteX97" fmla="*/ 199425 w 515112"/>
              <a:gd name="connsiteY97" fmla="*/ 88371 h 426179"/>
              <a:gd name="connsiteX98" fmla="*/ 192983 w 515112"/>
              <a:gd name="connsiteY98" fmla="*/ 94813 h 426179"/>
              <a:gd name="connsiteX99" fmla="*/ 162864 w 515112"/>
              <a:gd name="connsiteY99" fmla="*/ 94813 h 426179"/>
              <a:gd name="connsiteX100" fmla="*/ 162834 w 515112"/>
              <a:gd name="connsiteY100" fmla="*/ 94813 h 426179"/>
              <a:gd name="connsiteX101" fmla="*/ 162788 w 515112"/>
              <a:gd name="connsiteY101" fmla="*/ 94813 h 426179"/>
              <a:gd name="connsiteX102" fmla="*/ 143439 w 515112"/>
              <a:gd name="connsiteY102" fmla="*/ 94813 h 426179"/>
              <a:gd name="connsiteX103" fmla="*/ 188390 w 515112"/>
              <a:gd name="connsiteY103" fmla="*/ 269598 h 426179"/>
              <a:gd name="connsiteX104" fmla="*/ 204253 w 515112"/>
              <a:gd name="connsiteY104" fmla="*/ 281899 h 426179"/>
              <a:gd name="connsiteX105" fmla="*/ 444286 w 515112"/>
              <a:gd name="connsiteY105" fmla="*/ 281899 h 426179"/>
              <a:gd name="connsiteX106" fmla="*/ 460156 w 515112"/>
              <a:gd name="connsiteY106" fmla="*/ 269568 h 426179"/>
              <a:gd name="connsiteX107" fmla="*/ 464726 w 515112"/>
              <a:gd name="connsiteY107" fmla="*/ 251667 h 426179"/>
              <a:gd name="connsiteX108" fmla="*/ 472563 w 515112"/>
              <a:gd name="connsiteY108" fmla="*/ 247021 h 426179"/>
              <a:gd name="connsiteX109" fmla="*/ 477209 w 515112"/>
              <a:gd name="connsiteY109" fmla="*/ 254857 h 426179"/>
              <a:gd name="connsiteX110" fmla="*/ 472638 w 515112"/>
              <a:gd name="connsiteY110" fmla="*/ 272759 h 426179"/>
              <a:gd name="connsiteX111" fmla="*/ 444286 w 515112"/>
              <a:gd name="connsiteY111" fmla="*/ 294783 h 426179"/>
              <a:gd name="connsiteX112" fmla="*/ 204253 w 515112"/>
              <a:gd name="connsiteY112" fmla="*/ 294783 h 426179"/>
              <a:gd name="connsiteX113" fmla="*/ 170814 w 515112"/>
              <a:gd name="connsiteY113" fmla="*/ 294783 h 426179"/>
              <a:gd name="connsiteX114" fmla="*/ 153830 w 515112"/>
              <a:gd name="connsiteY114" fmla="*/ 311768 h 426179"/>
              <a:gd name="connsiteX115" fmla="*/ 170814 w 515112"/>
              <a:gd name="connsiteY115" fmla="*/ 328752 h 426179"/>
              <a:gd name="connsiteX116" fmla="*/ 477610 w 515112"/>
              <a:gd name="connsiteY116" fmla="*/ 328752 h 426179"/>
              <a:gd name="connsiteX117" fmla="*/ 497399 w 515112"/>
              <a:gd name="connsiteY117" fmla="*/ 348518 h 426179"/>
              <a:gd name="connsiteX118" fmla="*/ 477610 w 515112"/>
              <a:gd name="connsiteY118" fmla="*/ 368307 h 426179"/>
              <a:gd name="connsiteX119" fmla="*/ 456745 w 515112"/>
              <a:gd name="connsiteY119" fmla="*/ 368307 h 426179"/>
              <a:gd name="connsiteX120" fmla="*/ 463627 w 515112"/>
              <a:gd name="connsiteY120" fmla="*/ 389619 h 426179"/>
              <a:gd name="connsiteX121" fmla="*/ 427066 w 515112"/>
              <a:gd name="connsiteY121" fmla="*/ 426179 h 426179"/>
              <a:gd name="connsiteX122" fmla="*/ 390505 w 515112"/>
              <a:gd name="connsiteY122" fmla="*/ 389619 h 426179"/>
              <a:gd name="connsiteX123" fmla="*/ 397387 w 515112"/>
              <a:gd name="connsiteY123" fmla="*/ 368307 h 426179"/>
              <a:gd name="connsiteX124" fmla="*/ 231143 w 515112"/>
              <a:gd name="connsiteY124" fmla="*/ 368307 h 426179"/>
              <a:gd name="connsiteX125" fmla="*/ 238025 w 515112"/>
              <a:gd name="connsiteY125" fmla="*/ 389619 h 426179"/>
              <a:gd name="connsiteX126" fmla="*/ 201464 w 515112"/>
              <a:gd name="connsiteY126" fmla="*/ 426179 h 426179"/>
              <a:gd name="connsiteX127" fmla="*/ 164903 w 515112"/>
              <a:gd name="connsiteY127" fmla="*/ 389619 h 426179"/>
              <a:gd name="connsiteX128" fmla="*/ 171784 w 515112"/>
              <a:gd name="connsiteY128" fmla="*/ 368307 h 426179"/>
              <a:gd name="connsiteX129" fmla="*/ 170822 w 515112"/>
              <a:gd name="connsiteY129" fmla="*/ 368307 h 426179"/>
              <a:gd name="connsiteX130" fmla="*/ 114268 w 515112"/>
              <a:gd name="connsiteY130" fmla="*/ 311752 h 426179"/>
              <a:gd name="connsiteX131" fmla="*/ 170822 w 515112"/>
              <a:gd name="connsiteY131" fmla="*/ 255198 h 426179"/>
              <a:gd name="connsiteX132" fmla="*/ 171398 w 515112"/>
              <a:gd name="connsiteY132" fmla="*/ 255198 h 426179"/>
              <a:gd name="connsiteX133" fmla="*/ 128903 w 515112"/>
              <a:gd name="connsiteY133" fmla="*/ 89985 h 426179"/>
              <a:gd name="connsiteX134" fmla="*/ 128895 w 515112"/>
              <a:gd name="connsiteY134" fmla="*/ 89970 h 426179"/>
              <a:gd name="connsiteX135" fmla="*/ 117496 w 515112"/>
              <a:gd name="connsiteY135" fmla="*/ 45648 h 426179"/>
              <a:gd name="connsiteX136" fmla="*/ 93259 w 515112"/>
              <a:gd name="connsiteY136" fmla="*/ 45648 h 426179"/>
              <a:gd name="connsiteX137" fmla="*/ 80125 w 515112"/>
              <a:gd name="connsiteY137" fmla="*/ 51726 h 426179"/>
              <a:gd name="connsiteX138" fmla="*/ 17265 w 515112"/>
              <a:gd name="connsiteY138" fmla="*/ 51726 h 426179"/>
              <a:gd name="connsiteX139" fmla="*/ 0 w 515112"/>
              <a:gd name="connsiteY139" fmla="*/ 34461 h 426179"/>
              <a:gd name="connsiteX140" fmla="*/ 0 w 515112"/>
              <a:gd name="connsiteY140" fmla="*/ 17265 h 426179"/>
              <a:gd name="connsiteX141" fmla="*/ 17265 w 515112"/>
              <a:gd name="connsiteY141" fmla="*/ 0 h 426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</a:cxnLst>
            <a:rect l="l" t="t" r="r" b="b"/>
            <a:pathLst>
              <a:path w="515112" h="426179">
                <a:moveTo>
                  <a:pt x="427059" y="365965"/>
                </a:moveTo>
                <a:cubicBezTo>
                  <a:pt x="414008" y="365965"/>
                  <a:pt x="403382" y="376590"/>
                  <a:pt x="403382" y="389641"/>
                </a:cubicBezTo>
                <a:cubicBezTo>
                  <a:pt x="403382" y="402692"/>
                  <a:pt x="414000" y="413318"/>
                  <a:pt x="427059" y="413318"/>
                </a:cubicBezTo>
                <a:cubicBezTo>
                  <a:pt x="440117" y="413318"/>
                  <a:pt x="450735" y="402692"/>
                  <a:pt x="450735" y="389641"/>
                </a:cubicBezTo>
                <a:cubicBezTo>
                  <a:pt x="450735" y="376590"/>
                  <a:pt x="440110" y="365965"/>
                  <a:pt x="427059" y="365965"/>
                </a:cubicBezTo>
                <a:close/>
                <a:moveTo>
                  <a:pt x="201456" y="365965"/>
                </a:moveTo>
                <a:cubicBezTo>
                  <a:pt x="188405" y="365965"/>
                  <a:pt x="177779" y="376590"/>
                  <a:pt x="177779" y="389641"/>
                </a:cubicBezTo>
                <a:cubicBezTo>
                  <a:pt x="177779" y="402692"/>
                  <a:pt x="188398" y="413318"/>
                  <a:pt x="201456" y="413318"/>
                </a:cubicBezTo>
                <a:cubicBezTo>
                  <a:pt x="214515" y="413318"/>
                  <a:pt x="225133" y="402692"/>
                  <a:pt x="225133" y="389641"/>
                </a:cubicBezTo>
                <a:cubicBezTo>
                  <a:pt x="225133" y="376590"/>
                  <a:pt x="214507" y="365965"/>
                  <a:pt x="201456" y="365965"/>
                </a:cubicBezTo>
                <a:close/>
                <a:moveTo>
                  <a:pt x="170822" y="268105"/>
                </a:moveTo>
                <a:cubicBezTo>
                  <a:pt x="146744" y="268105"/>
                  <a:pt x="127152" y="287697"/>
                  <a:pt x="127152" y="311775"/>
                </a:cubicBezTo>
                <a:cubicBezTo>
                  <a:pt x="127152" y="335853"/>
                  <a:pt x="146744" y="355445"/>
                  <a:pt x="170822" y="355445"/>
                </a:cubicBezTo>
                <a:lnTo>
                  <a:pt x="188542" y="355445"/>
                </a:lnTo>
                <a:cubicBezTo>
                  <a:pt x="192558" y="353922"/>
                  <a:pt x="196916" y="353080"/>
                  <a:pt x="201464" y="353080"/>
                </a:cubicBezTo>
                <a:cubicBezTo>
                  <a:pt x="206011" y="353080"/>
                  <a:pt x="210361" y="353922"/>
                  <a:pt x="214386" y="355445"/>
                </a:cubicBezTo>
                <a:lnTo>
                  <a:pt x="414144" y="355445"/>
                </a:lnTo>
                <a:cubicBezTo>
                  <a:pt x="418161" y="353922"/>
                  <a:pt x="422519" y="353080"/>
                  <a:pt x="427066" y="353080"/>
                </a:cubicBezTo>
                <a:cubicBezTo>
                  <a:pt x="431614" y="353080"/>
                  <a:pt x="435964" y="353922"/>
                  <a:pt x="439988" y="355445"/>
                </a:cubicBezTo>
                <a:lnTo>
                  <a:pt x="477610" y="355445"/>
                </a:lnTo>
                <a:cubicBezTo>
                  <a:pt x="481415" y="355445"/>
                  <a:pt x="484522" y="352360"/>
                  <a:pt x="484522" y="348548"/>
                </a:cubicBezTo>
                <a:cubicBezTo>
                  <a:pt x="484522" y="344736"/>
                  <a:pt x="481423" y="341644"/>
                  <a:pt x="477618" y="341644"/>
                </a:cubicBezTo>
                <a:lnTo>
                  <a:pt x="170822" y="341644"/>
                </a:lnTo>
                <a:cubicBezTo>
                  <a:pt x="154353" y="341644"/>
                  <a:pt x="140953" y="328244"/>
                  <a:pt x="140953" y="311775"/>
                </a:cubicBezTo>
                <a:cubicBezTo>
                  <a:pt x="140953" y="295306"/>
                  <a:pt x="154353" y="281907"/>
                  <a:pt x="170822" y="281907"/>
                </a:cubicBezTo>
                <a:lnTo>
                  <a:pt x="180015" y="281907"/>
                </a:lnTo>
                <a:cubicBezTo>
                  <a:pt x="178181" y="279193"/>
                  <a:pt x="176779" y="276131"/>
                  <a:pt x="175923" y="272819"/>
                </a:cubicBezTo>
                <a:lnTo>
                  <a:pt x="174710" y="268105"/>
                </a:lnTo>
                <a:close/>
                <a:moveTo>
                  <a:pt x="209179" y="130569"/>
                </a:moveTo>
                <a:cubicBezTo>
                  <a:pt x="212635" y="129721"/>
                  <a:pt x="216121" y="131835"/>
                  <a:pt x="216970" y="135291"/>
                </a:cubicBezTo>
                <a:lnTo>
                  <a:pt x="239010" y="225246"/>
                </a:lnTo>
                <a:cubicBezTo>
                  <a:pt x="239859" y="228702"/>
                  <a:pt x="237744" y="232188"/>
                  <a:pt x="234288" y="233037"/>
                </a:cubicBezTo>
                <a:cubicBezTo>
                  <a:pt x="233773" y="233166"/>
                  <a:pt x="233257" y="233226"/>
                  <a:pt x="232750" y="233226"/>
                </a:cubicBezTo>
                <a:cubicBezTo>
                  <a:pt x="229847" y="233226"/>
                  <a:pt x="227217" y="231256"/>
                  <a:pt x="226497" y="228315"/>
                </a:cubicBezTo>
                <a:lnTo>
                  <a:pt x="204457" y="138361"/>
                </a:lnTo>
                <a:cubicBezTo>
                  <a:pt x="203609" y="134905"/>
                  <a:pt x="205723" y="131418"/>
                  <a:pt x="209179" y="130569"/>
                </a:cubicBezTo>
                <a:close/>
                <a:moveTo>
                  <a:pt x="437851" y="130562"/>
                </a:moveTo>
                <a:cubicBezTo>
                  <a:pt x="441307" y="131411"/>
                  <a:pt x="443422" y="134898"/>
                  <a:pt x="442573" y="138354"/>
                </a:cubicBezTo>
                <a:lnTo>
                  <a:pt x="420533" y="228308"/>
                </a:lnTo>
                <a:cubicBezTo>
                  <a:pt x="419813" y="231249"/>
                  <a:pt x="417176" y="233219"/>
                  <a:pt x="414281" y="233219"/>
                </a:cubicBezTo>
                <a:cubicBezTo>
                  <a:pt x="413773" y="233219"/>
                  <a:pt x="413257" y="233159"/>
                  <a:pt x="412742" y="233030"/>
                </a:cubicBezTo>
                <a:cubicBezTo>
                  <a:pt x="409286" y="232181"/>
                  <a:pt x="407172" y="228695"/>
                  <a:pt x="408020" y="225239"/>
                </a:cubicBezTo>
                <a:lnTo>
                  <a:pt x="430060" y="135284"/>
                </a:lnTo>
                <a:cubicBezTo>
                  <a:pt x="430909" y="131828"/>
                  <a:pt x="434395" y="129714"/>
                  <a:pt x="437851" y="130562"/>
                </a:cubicBezTo>
                <a:close/>
                <a:moveTo>
                  <a:pt x="361637" y="130403"/>
                </a:moveTo>
                <a:cubicBezTo>
                  <a:pt x="365184" y="130691"/>
                  <a:pt x="367822" y="133798"/>
                  <a:pt x="367534" y="137345"/>
                </a:cubicBezTo>
                <a:lnTo>
                  <a:pt x="360182" y="227299"/>
                </a:lnTo>
                <a:cubicBezTo>
                  <a:pt x="359909" y="230672"/>
                  <a:pt x="357090" y="233219"/>
                  <a:pt x="353770" y="233219"/>
                </a:cubicBezTo>
                <a:cubicBezTo>
                  <a:pt x="353596" y="233219"/>
                  <a:pt x="353422" y="233211"/>
                  <a:pt x="353240" y="233196"/>
                </a:cubicBezTo>
                <a:cubicBezTo>
                  <a:pt x="349693" y="232908"/>
                  <a:pt x="347056" y="229800"/>
                  <a:pt x="347344" y="226254"/>
                </a:cubicBezTo>
                <a:lnTo>
                  <a:pt x="354695" y="136299"/>
                </a:lnTo>
                <a:cubicBezTo>
                  <a:pt x="354983" y="132752"/>
                  <a:pt x="358075" y="130107"/>
                  <a:pt x="361637" y="130403"/>
                </a:cubicBezTo>
                <a:close/>
                <a:moveTo>
                  <a:pt x="285386" y="130403"/>
                </a:moveTo>
                <a:cubicBezTo>
                  <a:pt x="288918" y="130107"/>
                  <a:pt x="292040" y="132752"/>
                  <a:pt x="292328" y="136299"/>
                </a:cubicBezTo>
                <a:lnTo>
                  <a:pt x="299680" y="226254"/>
                </a:lnTo>
                <a:cubicBezTo>
                  <a:pt x="299968" y="229793"/>
                  <a:pt x="297330" y="232908"/>
                  <a:pt x="293783" y="233196"/>
                </a:cubicBezTo>
                <a:cubicBezTo>
                  <a:pt x="293609" y="233211"/>
                  <a:pt x="293427" y="233219"/>
                  <a:pt x="293253" y="233219"/>
                </a:cubicBezTo>
                <a:cubicBezTo>
                  <a:pt x="289933" y="233219"/>
                  <a:pt x="287114" y="230672"/>
                  <a:pt x="286841" y="227299"/>
                </a:cubicBezTo>
                <a:lnTo>
                  <a:pt x="279490" y="137345"/>
                </a:lnTo>
                <a:cubicBezTo>
                  <a:pt x="279202" y="133798"/>
                  <a:pt x="281839" y="130691"/>
                  <a:pt x="285386" y="130403"/>
                </a:cubicBezTo>
                <a:close/>
                <a:moveTo>
                  <a:pt x="228422" y="81943"/>
                </a:moveTo>
                <a:lnTo>
                  <a:pt x="493428" y="81943"/>
                </a:lnTo>
                <a:cubicBezTo>
                  <a:pt x="500165" y="81943"/>
                  <a:pt x="506403" y="84997"/>
                  <a:pt x="510541" y="90318"/>
                </a:cubicBezTo>
                <a:cubicBezTo>
                  <a:pt x="514679" y="95638"/>
                  <a:pt x="516096" y="102444"/>
                  <a:pt x="514429" y="108977"/>
                </a:cubicBezTo>
                <a:lnTo>
                  <a:pt x="485970" y="220509"/>
                </a:lnTo>
                <a:cubicBezTo>
                  <a:pt x="485227" y="223419"/>
                  <a:pt x="482605" y="225359"/>
                  <a:pt x="479733" y="225359"/>
                </a:cubicBezTo>
                <a:cubicBezTo>
                  <a:pt x="479202" y="225359"/>
                  <a:pt x="478671" y="225291"/>
                  <a:pt x="478133" y="225155"/>
                </a:cubicBezTo>
                <a:cubicBezTo>
                  <a:pt x="474693" y="224276"/>
                  <a:pt x="472608" y="220767"/>
                  <a:pt x="473487" y="217318"/>
                </a:cubicBezTo>
                <a:lnTo>
                  <a:pt x="501946" y="105786"/>
                </a:lnTo>
                <a:cubicBezTo>
                  <a:pt x="502621" y="103141"/>
                  <a:pt x="502045" y="100383"/>
                  <a:pt x="500370" y="98223"/>
                </a:cubicBezTo>
                <a:cubicBezTo>
                  <a:pt x="498687" y="96063"/>
                  <a:pt x="496164" y="94827"/>
                  <a:pt x="493428" y="94827"/>
                </a:cubicBezTo>
                <a:lnTo>
                  <a:pt x="228422" y="94827"/>
                </a:lnTo>
                <a:cubicBezTo>
                  <a:pt x="224868" y="94827"/>
                  <a:pt x="221980" y="91940"/>
                  <a:pt x="221980" y="88385"/>
                </a:cubicBezTo>
                <a:cubicBezTo>
                  <a:pt x="221980" y="84831"/>
                  <a:pt x="224868" y="81943"/>
                  <a:pt x="228422" y="81943"/>
                </a:cubicBezTo>
                <a:close/>
                <a:moveTo>
                  <a:pt x="97382" y="18978"/>
                </a:moveTo>
                <a:lnTo>
                  <a:pt x="97382" y="32787"/>
                </a:lnTo>
                <a:lnTo>
                  <a:pt x="122483" y="32787"/>
                </a:lnTo>
                <a:cubicBezTo>
                  <a:pt x="125424" y="32787"/>
                  <a:pt x="127993" y="34772"/>
                  <a:pt x="128721" y="37614"/>
                </a:cubicBezTo>
                <a:lnTo>
                  <a:pt x="140120" y="81936"/>
                </a:lnTo>
                <a:lnTo>
                  <a:pt x="154505" y="81936"/>
                </a:lnTo>
                <a:lnTo>
                  <a:pt x="141378" y="31407"/>
                </a:lnTo>
                <a:cubicBezTo>
                  <a:pt x="139498" y="24086"/>
                  <a:pt x="132912" y="18978"/>
                  <a:pt x="125363" y="18978"/>
                </a:cubicBezTo>
                <a:close/>
                <a:moveTo>
                  <a:pt x="17257" y="12907"/>
                </a:moveTo>
                <a:cubicBezTo>
                  <a:pt x="14840" y="12907"/>
                  <a:pt x="12877" y="14870"/>
                  <a:pt x="12877" y="17288"/>
                </a:cubicBezTo>
                <a:lnTo>
                  <a:pt x="12877" y="34484"/>
                </a:lnTo>
                <a:cubicBezTo>
                  <a:pt x="12877" y="36902"/>
                  <a:pt x="14840" y="38865"/>
                  <a:pt x="17257" y="38865"/>
                </a:cubicBezTo>
                <a:lnTo>
                  <a:pt x="80117" y="38865"/>
                </a:lnTo>
                <a:cubicBezTo>
                  <a:pt x="82535" y="38865"/>
                  <a:pt x="84498" y="36894"/>
                  <a:pt x="84498" y="34484"/>
                </a:cubicBezTo>
                <a:lnTo>
                  <a:pt x="84498" y="17288"/>
                </a:lnTo>
                <a:cubicBezTo>
                  <a:pt x="84498" y="14870"/>
                  <a:pt x="82535" y="12907"/>
                  <a:pt x="80117" y="12907"/>
                </a:cubicBezTo>
                <a:close/>
                <a:moveTo>
                  <a:pt x="17265" y="0"/>
                </a:moveTo>
                <a:lnTo>
                  <a:pt x="80125" y="0"/>
                </a:lnTo>
                <a:cubicBezTo>
                  <a:pt x="85377" y="0"/>
                  <a:pt x="90091" y="2365"/>
                  <a:pt x="93259" y="6078"/>
                </a:cubicBezTo>
                <a:lnTo>
                  <a:pt x="125371" y="6078"/>
                </a:lnTo>
                <a:cubicBezTo>
                  <a:pt x="138801" y="6078"/>
                  <a:pt x="150518" y="15165"/>
                  <a:pt x="153860" y="28171"/>
                </a:cubicBezTo>
                <a:lnTo>
                  <a:pt x="167821" y="81928"/>
                </a:lnTo>
                <a:lnTo>
                  <a:pt x="192983" y="81928"/>
                </a:lnTo>
                <a:cubicBezTo>
                  <a:pt x="196537" y="81928"/>
                  <a:pt x="199425" y="84816"/>
                  <a:pt x="199425" y="88371"/>
                </a:cubicBezTo>
                <a:cubicBezTo>
                  <a:pt x="199425" y="91925"/>
                  <a:pt x="196537" y="94813"/>
                  <a:pt x="192983" y="94813"/>
                </a:cubicBezTo>
                <a:lnTo>
                  <a:pt x="162864" y="94813"/>
                </a:lnTo>
                <a:cubicBezTo>
                  <a:pt x="162856" y="94813"/>
                  <a:pt x="162841" y="94813"/>
                  <a:pt x="162834" y="94813"/>
                </a:cubicBezTo>
                <a:cubicBezTo>
                  <a:pt x="162819" y="94813"/>
                  <a:pt x="162803" y="94813"/>
                  <a:pt x="162788" y="94813"/>
                </a:cubicBezTo>
                <a:lnTo>
                  <a:pt x="143439" y="94813"/>
                </a:lnTo>
                <a:lnTo>
                  <a:pt x="188390" y="269598"/>
                </a:lnTo>
                <a:cubicBezTo>
                  <a:pt x="190254" y="276844"/>
                  <a:pt x="196780" y="281899"/>
                  <a:pt x="204253" y="281899"/>
                </a:cubicBezTo>
                <a:lnTo>
                  <a:pt x="444286" y="281899"/>
                </a:lnTo>
                <a:cubicBezTo>
                  <a:pt x="451781" y="281899"/>
                  <a:pt x="458307" y="276829"/>
                  <a:pt x="460156" y="269568"/>
                </a:cubicBezTo>
                <a:lnTo>
                  <a:pt x="464726" y="251667"/>
                </a:lnTo>
                <a:cubicBezTo>
                  <a:pt x="465605" y="248218"/>
                  <a:pt x="469122" y="246141"/>
                  <a:pt x="472563" y="247021"/>
                </a:cubicBezTo>
                <a:cubicBezTo>
                  <a:pt x="476004" y="247900"/>
                  <a:pt x="478088" y="251409"/>
                  <a:pt x="477209" y="254857"/>
                </a:cubicBezTo>
                <a:lnTo>
                  <a:pt x="472638" y="272759"/>
                </a:lnTo>
                <a:cubicBezTo>
                  <a:pt x="469326" y="285726"/>
                  <a:pt x="457670" y="294783"/>
                  <a:pt x="444286" y="294783"/>
                </a:cubicBezTo>
                <a:lnTo>
                  <a:pt x="204253" y="294783"/>
                </a:lnTo>
                <a:lnTo>
                  <a:pt x="170814" y="294783"/>
                </a:lnTo>
                <a:cubicBezTo>
                  <a:pt x="161447" y="294783"/>
                  <a:pt x="153830" y="302408"/>
                  <a:pt x="153830" y="311768"/>
                </a:cubicBezTo>
                <a:cubicBezTo>
                  <a:pt x="153830" y="321135"/>
                  <a:pt x="161447" y="328752"/>
                  <a:pt x="170814" y="328752"/>
                </a:cubicBezTo>
                <a:lnTo>
                  <a:pt x="477610" y="328752"/>
                </a:lnTo>
                <a:cubicBezTo>
                  <a:pt x="488516" y="328752"/>
                  <a:pt x="497399" y="337604"/>
                  <a:pt x="497399" y="348518"/>
                </a:cubicBezTo>
                <a:cubicBezTo>
                  <a:pt x="497399" y="359432"/>
                  <a:pt x="488524" y="368307"/>
                  <a:pt x="477610" y="368307"/>
                </a:cubicBezTo>
                <a:lnTo>
                  <a:pt x="456745" y="368307"/>
                </a:lnTo>
                <a:cubicBezTo>
                  <a:pt x="461065" y="374309"/>
                  <a:pt x="463627" y="381668"/>
                  <a:pt x="463627" y="389619"/>
                </a:cubicBezTo>
                <a:cubicBezTo>
                  <a:pt x="463627" y="409779"/>
                  <a:pt x="447226" y="426179"/>
                  <a:pt x="427066" y="426179"/>
                </a:cubicBezTo>
                <a:cubicBezTo>
                  <a:pt x="406906" y="426179"/>
                  <a:pt x="390505" y="409779"/>
                  <a:pt x="390505" y="389619"/>
                </a:cubicBezTo>
                <a:cubicBezTo>
                  <a:pt x="390505" y="381668"/>
                  <a:pt x="393059" y="374309"/>
                  <a:pt x="397387" y="368307"/>
                </a:cubicBezTo>
                <a:lnTo>
                  <a:pt x="231143" y="368307"/>
                </a:lnTo>
                <a:cubicBezTo>
                  <a:pt x="235463" y="374309"/>
                  <a:pt x="238025" y="381668"/>
                  <a:pt x="238025" y="389619"/>
                </a:cubicBezTo>
                <a:cubicBezTo>
                  <a:pt x="238025" y="409779"/>
                  <a:pt x="221624" y="426179"/>
                  <a:pt x="201464" y="426179"/>
                </a:cubicBezTo>
                <a:cubicBezTo>
                  <a:pt x="181304" y="426179"/>
                  <a:pt x="164903" y="409779"/>
                  <a:pt x="164903" y="389619"/>
                </a:cubicBezTo>
                <a:cubicBezTo>
                  <a:pt x="164903" y="381668"/>
                  <a:pt x="167457" y="374309"/>
                  <a:pt x="171784" y="368307"/>
                </a:cubicBezTo>
                <a:lnTo>
                  <a:pt x="170822" y="368307"/>
                </a:lnTo>
                <a:cubicBezTo>
                  <a:pt x="139635" y="368307"/>
                  <a:pt x="114268" y="342940"/>
                  <a:pt x="114268" y="311752"/>
                </a:cubicBezTo>
                <a:cubicBezTo>
                  <a:pt x="114268" y="280565"/>
                  <a:pt x="139635" y="255198"/>
                  <a:pt x="170822" y="255198"/>
                </a:cubicBezTo>
                <a:lnTo>
                  <a:pt x="171398" y="255198"/>
                </a:lnTo>
                <a:lnTo>
                  <a:pt x="128903" y="89985"/>
                </a:lnTo>
                <a:cubicBezTo>
                  <a:pt x="128895" y="89977"/>
                  <a:pt x="128895" y="89977"/>
                  <a:pt x="128895" y="89970"/>
                </a:cubicBezTo>
                <a:lnTo>
                  <a:pt x="117496" y="45648"/>
                </a:lnTo>
                <a:lnTo>
                  <a:pt x="93259" y="45648"/>
                </a:lnTo>
                <a:cubicBezTo>
                  <a:pt x="90091" y="49362"/>
                  <a:pt x="85377" y="51726"/>
                  <a:pt x="80125" y="51726"/>
                </a:cubicBezTo>
                <a:lnTo>
                  <a:pt x="17265" y="51726"/>
                </a:lnTo>
                <a:cubicBezTo>
                  <a:pt x="7746" y="51726"/>
                  <a:pt x="0" y="43981"/>
                  <a:pt x="0" y="34461"/>
                </a:cubicBezTo>
                <a:lnTo>
                  <a:pt x="0" y="17265"/>
                </a:lnTo>
                <a:cubicBezTo>
                  <a:pt x="0" y="7746"/>
                  <a:pt x="7746" y="0"/>
                  <a:pt x="17265" y="0"/>
                </a:cubicBezTo>
                <a:close/>
              </a:path>
            </a:pathLst>
          </a:custGeom>
          <a:solidFill>
            <a:srgbClr val="43266B"/>
          </a:solidFill>
          <a:ln w="75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F3D864B2-BAAF-8842-4A1F-23705EBAFA91}"/>
              </a:ext>
            </a:extLst>
          </p:cNvPr>
          <p:cNvSpPr/>
          <p:nvPr/>
        </p:nvSpPr>
        <p:spPr>
          <a:xfrm>
            <a:off x="6647749" y="1760734"/>
            <a:ext cx="359651" cy="365303"/>
          </a:xfrm>
          <a:custGeom>
            <a:avLst/>
            <a:gdLst>
              <a:gd name="connsiteX0" fmla="*/ 278989 w 359651"/>
              <a:gd name="connsiteY0" fmla="*/ 241107 h 365303"/>
              <a:gd name="connsiteX1" fmla="*/ 273388 w 359651"/>
              <a:gd name="connsiteY1" fmla="*/ 243426 h 365303"/>
              <a:gd name="connsiteX2" fmla="*/ 271061 w 359651"/>
              <a:gd name="connsiteY2" fmla="*/ 249027 h 365303"/>
              <a:gd name="connsiteX3" fmla="*/ 273388 w 359651"/>
              <a:gd name="connsiteY3" fmla="*/ 254635 h 365303"/>
              <a:gd name="connsiteX4" fmla="*/ 284597 w 359651"/>
              <a:gd name="connsiteY4" fmla="*/ 254635 h 365303"/>
              <a:gd name="connsiteX5" fmla="*/ 284597 w 359651"/>
              <a:gd name="connsiteY5" fmla="*/ 243426 h 365303"/>
              <a:gd name="connsiteX6" fmla="*/ 278997 w 359651"/>
              <a:gd name="connsiteY6" fmla="*/ 241107 h 365303"/>
              <a:gd name="connsiteX7" fmla="*/ 278989 w 359651"/>
              <a:gd name="connsiteY7" fmla="*/ 241107 h 365303"/>
              <a:gd name="connsiteX8" fmla="*/ 278997 w 359651"/>
              <a:gd name="connsiteY8" fmla="*/ 231254 h 365303"/>
              <a:gd name="connsiteX9" fmla="*/ 295390 w 359651"/>
              <a:gd name="connsiteY9" fmla="*/ 242236 h 365303"/>
              <a:gd name="connsiteX10" fmla="*/ 291562 w 359651"/>
              <a:gd name="connsiteY10" fmla="*/ 261593 h 365303"/>
              <a:gd name="connsiteX11" fmla="*/ 279141 w 359651"/>
              <a:gd name="connsiteY11" fmla="*/ 266822 h 365303"/>
              <a:gd name="connsiteX12" fmla="*/ 272206 w 359651"/>
              <a:gd name="connsiteY12" fmla="*/ 265420 h 365303"/>
              <a:gd name="connsiteX13" fmla="*/ 261224 w 359651"/>
              <a:gd name="connsiteY13" fmla="*/ 249027 h 365303"/>
              <a:gd name="connsiteX14" fmla="*/ 278997 w 359651"/>
              <a:gd name="connsiteY14" fmla="*/ 231254 h 365303"/>
              <a:gd name="connsiteX15" fmla="*/ 137543 w 359651"/>
              <a:gd name="connsiteY15" fmla="*/ 226889 h 365303"/>
              <a:gd name="connsiteX16" fmla="*/ 119596 w 359651"/>
              <a:gd name="connsiteY16" fmla="*/ 245473 h 365303"/>
              <a:gd name="connsiteX17" fmla="*/ 119588 w 359651"/>
              <a:gd name="connsiteY17" fmla="*/ 246056 h 365303"/>
              <a:gd name="connsiteX18" fmla="*/ 121452 w 359651"/>
              <a:gd name="connsiteY18" fmla="*/ 248837 h 365303"/>
              <a:gd name="connsiteX19" fmla="*/ 121354 w 359651"/>
              <a:gd name="connsiteY19" fmla="*/ 249073 h 365303"/>
              <a:gd name="connsiteX20" fmla="*/ 130252 w 359651"/>
              <a:gd name="connsiteY20" fmla="*/ 262381 h 365303"/>
              <a:gd name="connsiteX21" fmla="*/ 130497 w 359651"/>
              <a:gd name="connsiteY21" fmla="*/ 262333 h 365303"/>
              <a:gd name="connsiteX22" fmla="*/ 131464 w 359651"/>
              <a:gd name="connsiteY22" fmla="*/ 263776 h 365303"/>
              <a:gd name="connsiteX23" fmla="*/ 152382 w 359651"/>
              <a:gd name="connsiteY23" fmla="*/ 259645 h 365303"/>
              <a:gd name="connsiteX24" fmla="*/ 157968 w 359651"/>
              <a:gd name="connsiteY24" fmla="*/ 247322 h 365303"/>
              <a:gd name="connsiteX25" fmla="*/ 146001 w 359651"/>
              <a:gd name="connsiteY25" fmla="*/ 259289 h 365303"/>
              <a:gd name="connsiteX26" fmla="*/ 130497 w 359651"/>
              <a:gd name="connsiteY26" fmla="*/ 262333 h 365303"/>
              <a:gd name="connsiteX27" fmla="*/ 121452 w 359651"/>
              <a:gd name="connsiteY27" fmla="*/ 248837 h 365303"/>
              <a:gd name="connsiteX28" fmla="*/ 125568 w 359651"/>
              <a:gd name="connsiteY28" fmla="*/ 238864 h 365303"/>
              <a:gd name="connsiteX29" fmla="*/ 264225 w 359651"/>
              <a:gd name="connsiteY29" fmla="*/ 222402 h 365303"/>
              <a:gd name="connsiteX30" fmla="*/ 251280 w 359651"/>
              <a:gd name="connsiteY30" fmla="*/ 235347 h 365303"/>
              <a:gd name="connsiteX31" fmla="*/ 251280 w 359651"/>
              <a:gd name="connsiteY31" fmla="*/ 262707 h 365303"/>
              <a:gd name="connsiteX32" fmla="*/ 264225 w 359651"/>
              <a:gd name="connsiteY32" fmla="*/ 275652 h 365303"/>
              <a:gd name="connsiteX33" fmla="*/ 336861 w 359651"/>
              <a:gd name="connsiteY33" fmla="*/ 275652 h 365303"/>
              <a:gd name="connsiteX34" fmla="*/ 349806 w 359651"/>
              <a:gd name="connsiteY34" fmla="*/ 262707 h 365303"/>
              <a:gd name="connsiteX35" fmla="*/ 349806 w 359651"/>
              <a:gd name="connsiteY35" fmla="*/ 235347 h 365303"/>
              <a:gd name="connsiteX36" fmla="*/ 336861 w 359651"/>
              <a:gd name="connsiteY36" fmla="*/ 222402 h 365303"/>
              <a:gd name="connsiteX37" fmla="*/ 138877 w 359651"/>
              <a:gd name="connsiteY37" fmla="*/ 204622 h 365303"/>
              <a:gd name="connsiteX38" fmla="*/ 116882 w 359651"/>
              <a:gd name="connsiteY38" fmla="*/ 210973 h 365303"/>
              <a:gd name="connsiteX39" fmla="*/ 97397 w 359651"/>
              <a:gd name="connsiteY39" fmla="*/ 246056 h 365303"/>
              <a:gd name="connsiteX40" fmla="*/ 109523 w 359651"/>
              <a:gd name="connsiteY40" fmla="*/ 275334 h 365303"/>
              <a:gd name="connsiteX41" fmla="*/ 138801 w 359651"/>
              <a:gd name="connsiteY41" fmla="*/ 287460 h 365303"/>
              <a:gd name="connsiteX42" fmla="*/ 173884 w 359651"/>
              <a:gd name="connsiteY42" fmla="*/ 267975 h 365303"/>
              <a:gd name="connsiteX43" fmla="*/ 176468 w 359651"/>
              <a:gd name="connsiteY43" fmla="*/ 228822 h 365303"/>
              <a:gd name="connsiteX44" fmla="*/ 166843 w 359651"/>
              <a:gd name="connsiteY44" fmla="*/ 238447 h 365303"/>
              <a:gd name="connsiteX45" fmla="*/ 164236 w 359651"/>
              <a:gd name="connsiteY45" fmla="*/ 260115 h 365303"/>
              <a:gd name="connsiteX46" fmla="*/ 146850 w 359651"/>
              <a:gd name="connsiteY46" fmla="*/ 273985 h 365303"/>
              <a:gd name="connsiteX47" fmla="*/ 110880 w 359651"/>
              <a:gd name="connsiteY47" fmla="*/ 254113 h 365303"/>
              <a:gd name="connsiteX48" fmla="*/ 130744 w 359651"/>
              <a:gd name="connsiteY48" fmla="*/ 218143 h 365303"/>
              <a:gd name="connsiteX49" fmla="*/ 146403 w 359651"/>
              <a:gd name="connsiteY49" fmla="*/ 218022 h 365303"/>
              <a:gd name="connsiteX50" fmla="*/ 156028 w 359651"/>
              <a:gd name="connsiteY50" fmla="*/ 208397 h 365303"/>
              <a:gd name="connsiteX51" fmla="*/ 138877 w 359651"/>
              <a:gd name="connsiteY51" fmla="*/ 204622 h 365303"/>
              <a:gd name="connsiteX52" fmla="*/ 138899 w 359651"/>
              <a:gd name="connsiteY52" fmla="*/ 181575 h 365303"/>
              <a:gd name="connsiteX53" fmla="*/ 84649 w 359651"/>
              <a:gd name="connsiteY53" fmla="*/ 211026 h 365303"/>
              <a:gd name="connsiteX54" fmla="*/ 103779 w 359651"/>
              <a:gd name="connsiteY54" fmla="*/ 300193 h 365303"/>
              <a:gd name="connsiteX55" fmla="*/ 152322 w 359651"/>
              <a:gd name="connsiteY55" fmla="*/ 309098 h 365303"/>
              <a:gd name="connsiteX56" fmla="*/ 192945 w 359651"/>
              <a:gd name="connsiteY56" fmla="*/ 281063 h 365303"/>
              <a:gd name="connsiteX57" fmla="*/ 193453 w 359651"/>
              <a:gd name="connsiteY57" fmla="*/ 211822 h 365303"/>
              <a:gd name="connsiteX58" fmla="*/ 183774 w 359651"/>
              <a:gd name="connsiteY58" fmla="*/ 221501 h 365303"/>
              <a:gd name="connsiteX59" fmla="*/ 188117 w 359651"/>
              <a:gd name="connsiteY59" fmla="*/ 259949 h 365303"/>
              <a:gd name="connsiteX60" fmla="*/ 163849 w 359651"/>
              <a:gd name="connsiteY60" fmla="*/ 290757 h 365303"/>
              <a:gd name="connsiteX61" fmla="*/ 124901 w 359651"/>
              <a:gd name="connsiteY61" fmla="*/ 295380 h 365303"/>
              <a:gd name="connsiteX62" fmla="*/ 94093 w 359651"/>
              <a:gd name="connsiteY62" fmla="*/ 271112 h 365303"/>
              <a:gd name="connsiteX63" fmla="*/ 89469 w 359651"/>
              <a:gd name="connsiteY63" fmla="*/ 232164 h 365303"/>
              <a:gd name="connsiteX64" fmla="*/ 113745 w 359651"/>
              <a:gd name="connsiteY64" fmla="*/ 201356 h 365303"/>
              <a:gd name="connsiteX65" fmla="*/ 163341 w 359651"/>
              <a:gd name="connsiteY65" fmla="*/ 201068 h 365303"/>
              <a:gd name="connsiteX66" fmla="*/ 173020 w 359651"/>
              <a:gd name="connsiteY66" fmla="*/ 191389 h 365303"/>
              <a:gd name="connsiteX67" fmla="*/ 138899 w 359651"/>
              <a:gd name="connsiteY67" fmla="*/ 181575 h 365303"/>
              <a:gd name="connsiteX68" fmla="*/ 244762 w 359651"/>
              <a:gd name="connsiteY68" fmla="*/ 160528 h 365303"/>
              <a:gd name="connsiteX69" fmla="*/ 226368 w 359651"/>
              <a:gd name="connsiteY69" fmla="*/ 178922 h 365303"/>
              <a:gd name="connsiteX70" fmla="*/ 239646 w 359651"/>
              <a:gd name="connsiteY70" fmla="*/ 179869 h 365303"/>
              <a:gd name="connsiteX71" fmla="*/ 256297 w 359651"/>
              <a:gd name="connsiteY71" fmla="*/ 163218 h 365303"/>
              <a:gd name="connsiteX72" fmla="*/ 138983 w 359651"/>
              <a:gd name="connsiteY72" fmla="*/ 160035 h 365303"/>
              <a:gd name="connsiteX73" fmla="*/ 125234 w 359651"/>
              <a:gd name="connsiteY73" fmla="*/ 161134 h 365303"/>
              <a:gd name="connsiteX74" fmla="*/ 69158 w 359651"/>
              <a:gd name="connsiteY74" fmla="*/ 195603 h 365303"/>
              <a:gd name="connsiteX75" fmla="*/ 88348 w 359651"/>
              <a:gd name="connsiteY75" fmla="*/ 315707 h 365303"/>
              <a:gd name="connsiteX76" fmla="*/ 208451 w 359651"/>
              <a:gd name="connsiteY76" fmla="*/ 296517 h 365303"/>
              <a:gd name="connsiteX77" fmla="*/ 208967 w 359651"/>
              <a:gd name="connsiteY77" fmla="*/ 196323 h 365303"/>
              <a:gd name="connsiteX78" fmla="*/ 200569 w 359651"/>
              <a:gd name="connsiteY78" fmla="*/ 204721 h 365303"/>
              <a:gd name="connsiteX79" fmla="*/ 211832 w 359651"/>
              <a:gd name="connsiteY79" fmla="*/ 259888 h 365303"/>
              <a:gd name="connsiteX80" fmla="*/ 180659 w 359651"/>
              <a:gd name="connsiteY80" fmla="*/ 307476 h 365303"/>
              <a:gd name="connsiteX81" fmla="*/ 124969 w 359651"/>
              <a:gd name="connsiteY81" fmla="*/ 319087 h 365303"/>
              <a:gd name="connsiteX82" fmla="*/ 77381 w 359651"/>
              <a:gd name="connsiteY82" fmla="*/ 287915 h 365303"/>
              <a:gd name="connsiteX83" fmla="*/ 65770 w 359651"/>
              <a:gd name="connsiteY83" fmla="*/ 232225 h 365303"/>
              <a:gd name="connsiteX84" fmla="*/ 96942 w 359651"/>
              <a:gd name="connsiteY84" fmla="*/ 184637 h 365303"/>
              <a:gd name="connsiteX85" fmla="*/ 138801 w 359651"/>
              <a:gd name="connsiteY85" fmla="*/ 171730 h 365303"/>
              <a:gd name="connsiteX86" fmla="*/ 180137 w 359651"/>
              <a:gd name="connsiteY86" fmla="*/ 184288 h 365303"/>
              <a:gd name="connsiteX87" fmla="*/ 188534 w 359651"/>
              <a:gd name="connsiteY87" fmla="*/ 175890 h 365303"/>
              <a:gd name="connsiteX88" fmla="*/ 138983 w 359651"/>
              <a:gd name="connsiteY88" fmla="*/ 160035 h 365303"/>
              <a:gd name="connsiteX89" fmla="*/ 236493 w 359651"/>
              <a:gd name="connsiteY89" fmla="*/ 143794 h 365303"/>
              <a:gd name="connsiteX90" fmla="*/ 233234 w 359651"/>
              <a:gd name="connsiteY90" fmla="*/ 145143 h 365303"/>
              <a:gd name="connsiteX91" fmla="*/ 132541 w 359651"/>
              <a:gd name="connsiteY91" fmla="*/ 245829 h 365303"/>
              <a:gd name="connsiteX92" fmla="*/ 131192 w 359651"/>
              <a:gd name="connsiteY92" fmla="*/ 249080 h 365303"/>
              <a:gd name="connsiteX93" fmla="*/ 132541 w 359651"/>
              <a:gd name="connsiteY93" fmla="*/ 252332 h 365303"/>
              <a:gd name="connsiteX94" fmla="*/ 135792 w 359651"/>
              <a:gd name="connsiteY94" fmla="*/ 253681 h 365303"/>
              <a:gd name="connsiteX95" fmla="*/ 139043 w 359651"/>
              <a:gd name="connsiteY95" fmla="*/ 252332 h 365303"/>
              <a:gd name="connsiteX96" fmla="*/ 239737 w 359651"/>
              <a:gd name="connsiteY96" fmla="*/ 151630 h 365303"/>
              <a:gd name="connsiteX97" fmla="*/ 241094 w 359651"/>
              <a:gd name="connsiteY97" fmla="*/ 148386 h 365303"/>
              <a:gd name="connsiteX98" fmla="*/ 239745 w 359651"/>
              <a:gd name="connsiteY98" fmla="*/ 145135 h 365303"/>
              <a:gd name="connsiteX99" fmla="*/ 236493 w 359651"/>
              <a:gd name="connsiteY99" fmla="*/ 143794 h 365303"/>
              <a:gd name="connsiteX100" fmla="*/ 9845 w 359651"/>
              <a:gd name="connsiteY100" fmla="*/ 135351 h 365303"/>
              <a:gd name="connsiteX101" fmla="*/ 9845 w 359651"/>
              <a:gd name="connsiteY101" fmla="*/ 324756 h 365303"/>
              <a:gd name="connsiteX102" fmla="*/ 40562 w 359651"/>
              <a:gd name="connsiteY102" fmla="*/ 355466 h 365303"/>
              <a:gd name="connsiteX103" fmla="*/ 304257 w 359651"/>
              <a:gd name="connsiteY103" fmla="*/ 355466 h 365303"/>
              <a:gd name="connsiteX104" fmla="*/ 334967 w 359651"/>
              <a:gd name="connsiteY104" fmla="*/ 324756 h 365303"/>
              <a:gd name="connsiteX105" fmla="*/ 334967 w 359651"/>
              <a:gd name="connsiteY105" fmla="*/ 285505 h 365303"/>
              <a:gd name="connsiteX106" fmla="*/ 264225 w 359651"/>
              <a:gd name="connsiteY106" fmla="*/ 285505 h 365303"/>
              <a:gd name="connsiteX107" fmla="*/ 241435 w 359651"/>
              <a:gd name="connsiteY107" fmla="*/ 262715 h 365303"/>
              <a:gd name="connsiteX108" fmla="*/ 241435 w 359651"/>
              <a:gd name="connsiteY108" fmla="*/ 235355 h 365303"/>
              <a:gd name="connsiteX109" fmla="*/ 264225 w 359651"/>
              <a:gd name="connsiteY109" fmla="*/ 212565 h 365303"/>
              <a:gd name="connsiteX110" fmla="*/ 334967 w 359651"/>
              <a:gd name="connsiteY110" fmla="*/ 212565 h 365303"/>
              <a:gd name="connsiteX111" fmla="*/ 334967 w 359651"/>
              <a:gd name="connsiteY111" fmla="*/ 173314 h 365303"/>
              <a:gd name="connsiteX112" fmla="*/ 304257 w 359651"/>
              <a:gd name="connsiteY112" fmla="*/ 142604 h 365303"/>
              <a:gd name="connsiteX113" fmla="*/ 249719 w 359651"/>
              <a:gd name="connsiteY113" fmla="*/ 142604 h 365303"/>
              <a:gd name="connsiteX114" fmla="*/ 250522 w 359651"/>
              <a:gd name="connsiteY114" fmla="*/ 151782 h 365303"/>
              <a:gd name="connsiteX115" fmla="*/ 267158 w 359651"/>
              <a:gd name="connsiteY115" fmla="*/ 155662 h 365303"/>
              <a:gd name="connsiteX116" fmla="*/ 269500 w 359651"/>
              <a:gd name="connsiteY116" fmla="*/ 156958 h 365303"/>
              <a:gd name="connsiteX117" fmla="*/ 270955 w 359651"/>
              <a:gd name="connsiteY117" fmla="*/ 160437 h 365303"/>
              <a:gd name="connsiteX118" fmla="*/ 269523 w 359651"/>
              <a:gd name="connsiteY118" fmla="*/ 163923 h 365303"/>
              <a:gd name="connsiteX119" fmla="*/ 243731 w 359651"/>
              <a:gd name="connsiteY119" fmla="*/ 189722 h 365303"/>
              <a:gd name="connsiteX120" fmla="*/ 243731 w 359651"/>
              <a:gd name="connsiteY120" fmla="*/ 189358 h 365303"/>
              <a:gd name="connsiteX121" fmla="*/ 240942 w 359651"/>
              <a:gd name="connsiteY121" fmla="*/ 189828 h 365303"/>
              <a:gd name="connsiteX122" fmla="*/ 217167 w 359651"/>
              <a:gd name="connsiteY122" fmla="*/ 188130 h 365303"/>
              <a:gd name="connsiteX123" fmla="*/ 216008 w 359651"/>
              <a:gd name="connsiteY123" fmla="*/ 189290 h 365303"/>
              <a:gd name="connsiteX124" fmla="*/ 234637 w 359651"/>
              <a:gd name="connsiteY124" fmla="*/ 246079 h 365303"/>
              <a:gd name="connsiteX125" fmla="*/ 215613 w 359651"/>
              <a:gd name="connsiteY125" fmla="*/ 303391 h 365303"/>
              <a:gd name="connsiteX126" fmla="*/ 152587 w 359651"/>
              <a:gd name="connsiteY126" fmla="*/ 340930 h 365303"/>
              <a:gd name="connsiteX127" fmla="*/ 81474 w 359651"/>
              <a:gd name="connsiteY127" fmla="*/ 322899 h 365303"/>
              <a:gd name="connsiteX128" fmla="*/ 43935 w 359651"/>
              <a:gd name="connsiteY128" fmla="*/ 259873 h 365303"/>
              <a:gd name="connsiteX129" fmla="*/ 61965 w 359651"/>
              <a:gd name="connsiteY129" fmla="*/ 188759 h 365303"/>
              <a:gd name="connsiteX130" fmla="*/ 124992 w 359651"/>
              <a:gd name="connsiteY130" fmla="*/ 151221 h 365303"/>
              <a:gd name="connsiteX131" fmla="*/ 195575 w 359651"/>
              <a:gd name="connsiteY131" fmla="*/ 168857 h 365303"/>
              <a:gd name="connsiteX132" fmla="*/ 196734 w 359651"/>
              <a:gd name="connsiteY132" fmla="*/ 167698 h 365303"/>
              <a:gd name="connsiteX133" fmla="*/ 195037 w 359651"/>
              <a:gd name="connsiteY133" fmla="*/ 143885 h 365303"/>
              <a:gd name="connsiteX134" fmla="*/ 195059 w 359651"/>
              <a:gd name="connsiteY134" fmla="*/ 142596 h 365303"/>
              <a:gd name="connsiteX135" fmla="*/ 28974 w 359651"/>
              <a:gd name="connsiteY135" fmla="*/ 142596 h 365303"/>
              <a:gd name="connsiteX136" fmla="*/ 9845 w 359651"/>
              <a:gd name="connsiteY136" fmla="*/ 135351 h 365303"/>
              <a:gd name="connsiteX137" fmla="*/ 221646 w 359651"/>
              <a:gd name="connsiteY137" fmla="*/ 128567 h 365303"/>
              <a:gd name="connsiteX138" fmla="*/ 204995 w 359651"/>
              <a:gd name="connsiteY138" fmla="*/ 145218 h 365303"/>
              <a:gd name="connsiteX139" fmla="*/ 205943 w 359651"/>
              <a:gd name="connsiteY139" fmla="*/ 158489 h 365303"/>
              <a:gd name="connsiteX140" fmla="*/ 224337 w 359651"/>
              <a:gd name="connsiteY140" fmla="*/ 140103 h 365303"/>
              <a:gd name="connsiteX141" fmla="*/ 240912 w 359651"/>
              <a:gd name="connsiteY141" fmla="*/ 94485 h 365303"/>
              <a:gd name="connsiteX142" fmla="*/ 229938 w 359651"/>
              <a:gd name="connsiteY142" fmla="*/ 120799 h 365303"/>
              <a:gd name="connsiteX143" fmla="*/ 232719 w 359651"/>
              <a:gd name="connsiteY143" fmla="*/ 132743 h 365303"/>
              <a:gd name="connsiteX144" fmla="*/ 294086 w 359651"/>
              <a:gd name="connsiteY144" fmla="*/ 132743 h 365303"/>
              <a:gd name="connsiteX145" fmla="*/ 296860 w 359651"/>
              <a:gd name="connsiteY145" fmla="*/ 129970 h 365303"/>
              <a:gd name="connsiteX146" fmla="*/ 296867 w 359651"/>
              <a:gd name="connsiteY146" fmla="*/ 129970 h 365303"/>
              <a:gd name="connsiteX147" fmla="*/ 296867 w 359651"/>
              <a:gd name="connsiteY147" fmla="*/ 97259 h 365303"/>
              <a:gd name="connsiteX148" fmla="*/ 294086 w 359651"/>
              <a:gd name="connsiteY148" fmla="*/ 94485 h 365303"/>
              <a:gd name="connsiteX149" fmla="*/ 28982 w 359651"/>
              <a:gd name="connsiteY149" fmla="*/ 94477 h 365303"/>
              <a:gd name="connsiteX150" fmla="*/ 11338 w 359651"/>
              <a:gd name="connsiteY150" fmla="*/ 106354 h 365303"/>
              <a:gd name="connsiteX151" fmla="*/ 15476 w 359651"/>
              <a:gd name="connsiteY151" fmla="*/ 127120 h 365303"/>
              <a:gd name="connsiteX152" fmla="*/ 28982 w 359651"/>
              <a:gd name="connsiteY152" fmla="*/ 132743 h 365303"/>
              <a:gd name="connsiteX153" fmla="*/ 28982 w 359651"/>
              <a:gd name="connsiteY153" fmla="*/ 132736 h 365303"/>
              <a:gd name="connsiteX154" fmla="*/ 108758 w 359651"/>
              <a:gd name="connsiteY154" fmla="*/ 132736 h 365303"/>
              <a:gd name="connsiteX155" fmla="*/ 88173 w 359651"/>
              <a:gd name="connsiteY155" fmla="*/ 94477 h 365303"/>
              <a:gd name="connsiteX156" fmla="*/ 164357 w 359651"/>
              <a:gd name="connsiteY156" fmla="*/ 28654 h 365303"/>
              <a:gd name="connsiteX157" fmla="*/ 169466 w 359651"/>
              <a:gd name="connsiteY157" fmla="*/ 33391 h 365303"/>
              <a:gd name="connsiteX158" fmla="*/ 169466 w 359651"/>
              <a:gd name="connsiteY158" fmla="*/ 42175 h 365303"/>
              <a:gd name="connsiteX159" fmla="*/ 185268 w 359651"/>
              <a:gd name="connsiteY159" fmla="*/ 62305 h 365303"/>
              <a:gd name="connsiteX160" fmla="*/ 185268 w 359651"/>
              <a:gd name="connsiteY160" fmla="*/ 62653 h 365303"/>
              <a:gd name="connsiteX161" fmla="*/ 183691 w 359651"/>
              <a:gd name="connsiteY161" fmla="*/ 66079 h 365303"/>
              <a:gd name="connsiteX162" fmla="*/ 180152 w 359651"/>
              <a:gd name="connsiteY162" fmla="*/ 67390 h 365303"/>
              <a:gd name="connsiteX163" fmla="*/ 175415 w 359651"/>
              <a:gd name="connsiteY163" fmla="*/ 62282 h 365303"/>
              <a:gd name="connsiteX164" fmla="*/ 168692 w 359651"/>
              <a:gd name="connsiteY164" fmla="*/ 52278 h 365303"/>
              <a:gd name="connsiteX165" fmla="*/ 156854 w 359651"/>
              <a:gd name="connsiteY165" fmla="*/ 54627 h 365303"/>
              <a:gd name="connsiteX166" fmla="*/ 153663 w 359651"/>
              <a:gd name="connsiteY166" fmla="*/ 62320 h 365303"/>
              <a:gd name="connsiteX167" fmla="*/ 167010 w 359651"/>
              <a:gd name="connsiteY167" fmla="*/ 74234 h 365303"/>
              <a:gd name="connsiteX168" fmla="*/ 185260 w 359651"/>
              <a:gd name="connsiteY168" fmla="*/ 93924 h 365303"/>
              <a:gd name="connsiteX169" fmla="*/ 169458 w 359651"/>
              <a:gd name="connsiteY169" fmla="*/ 114054 h 365303"/>
              <a:gd name="connsiteX170" fmla="*/ 169458 w 359651"/>
              <a:gd name="connsiteY170" fmla="*/ 122808 h 365303"/>
              <a:gd name="connsiteX171" fmla="*/ 164721 w 359651"/>
              <a:gd name="connsiteY171" fmla="*/ 127575 h 365303"/>
              <a:gd name="connsiteX172" fmla="*/ 164532 w 359651"/>
              <a:gd name="connsiteY172" fmla="*/ 127575 h 365303"/>
              <a:gd name="connsiteX173" fmla="*/ 159613 w 359651"/>
              <a:gd name="connsiteY173" fmla="*/ 122838 h 365303"/>
              <a:gd name="connsiteX174" fmla="*/ 159613 w 359651"/>
              <a:gd name="connsiteY174" fmla="*/ 114054 h 365303"/>
              <a:gd name="connsiteX175" fmla="*/ 143811 w 359651"/>
              <a:gd name="connsiteY175" fmla="*/ 93924 h 365303"/>
              <a:gd name="connsiteX176" fmla="*/ 143811 w 359651"/>
              <a:gd name="connsiteY176" fmla="*/ 93576 h 365303"/>
              <a:gd name="connsiteX177" fmla="*/ 145387 w 359651"/>
              <a:gd name="connsiteY177" fmla="*/ 90150 h 365303"/>
              <a:gd name="connsiteX178" fmla="*/ 148926 w 359651"/>
              <a:gd name="connsiteY178" fmla="*/ 88839 h 365303"/>
              <a:gd name="connsiteX179" fmla="*/ 153663 w 359651"/>
              <a:gd name="connsiteY179" fmla="*/ 93947 h 365303"/>
              <a:gd name="connsiteX180" fmla="*/ 160386 w 359651"/>
              <a:gd name="connsiteY180" fmla="*/ 103944 h 365303"/>
              <a:gd name="connsiteX181" fmla="*/ 172232 w 359651"/>
              <a:gd name="connsiteY181" fmla="*/ 101602 h 365303"/>
              <a:gd name="connsiteX182" fmla="*/ 175415 w 359651"/>
              <a:gd name="connsiteY182" fmla="*/ 93909 h 365303"/>
              <a:gd name="connsiteX183" fmla="*/ 162796 w 359651"/>
              <a:gd name="connsiteY183" fmla="*/ 83147 h 365303"/>
              <a:gd name="connsiteX184" fmla="*/ 143818 w 359651"/>
              <a:gd name="connsiteY184" fmla="*/ 62305 h 365303"/>
              <a:gd name="connsiteX185" fmla="*/ 159620 w 359651"/>
              <a:gd name="connsiteY185" fmla="*/ 42175 h 365303"/>
              <a:gd name="connsiteX186" fmla="*/ 159620 w 359651"/>
              <a:gd name="connsiteY186" fmla="*/ 33391 h 365303"/>
              <a:gd name="connsiteX187" fmla="*/ 164357 w 359651"/>
              <a:gd name="connsiteY187" fmla="*/ 28654 h 365303"/>
              <a:gd name="connsiteX188" fmla="*/ 133738 w 359651"/>
              <a:gd name="connsiteY188" fmla="*/ 28192 h 365303"/>
              <a:gd name="connsiteX189" fmla="*/ 140483 w 359651"/>
              <a:gd name="connsiteY189" fmla="*/ 29655 h 365303"/>
              <a:gd name="connsiteX190" fmla="*/ 139050 w 359651"/>
              <a:gd name="connsiteY190" fmla="*/ 36453 h 365303"/>
              <a:gd name="connsiteX191" fmla="*/ 117390 w 359651"/>
              <a:gd name="connsiteY191" fmla="*/ 76038 h 365303"/>
              <a:gd name="connsiteX192" fmla="*/ 117390 w 359651"/>
              <a:gd name="connsiteY192" fmla="*/ 76113 h 365303"/>
              <a:gd name="connsiteX193" fmla="*/ 117390 w 359651"/>
              <a:gd name="connsiteY193" fmla="*/ 76485 h 365303"/>
              <a:gd name="connsiteX194" fmla="*/ 112471 w 359651"/>
              <a:gd name="connsiteY194" fmla="*/ 81229 h 365303"/>
              <a:gd name="connsiteX195" fmla="*/ 112282 w 359651"/>
              <a:gd name="connsiteY195" fmla="*/ 81229 h 365303"/>
              <a:gd name="connsiteX196" fmla="*/ 107545 w 359651"/>
              <a:gd name="connsiteY196" fmla="*/ 76121 h 365303"/>
              <a:gd name="connsiteX197" fmla="*/ 133738 w 359651"/>
              <a:gd name="connsiteY197" fmla="*/ 28192 h 365303"/>
              <a:gd name="connsiteX198" fmla="*/ 175686 w 359651"/>
              <a:gd name="connsiteY198" fmla="*/ 10718 h 365303"/>
              <a:gd name="connsiteX199" fmla="*/ 106810 w 359651"/>
              <a:gd name="connsiteY199" fmla="*/ 41614 h 365303"/>
              <a:gd name="connsiteX200" fmla="*/ 123620 w 359651"/>
              <a:gd name="connsiteY200" fmla="*/ 132743 h 365303"/>
              <a:gd name="connsiteX201" fmla="*/ 203548 w 359651"/>
              <a:gd name="connsiteY201" fmla="*/ 132743 h 365303"/>
              <a:gd name="connsiteX202" fmla="*/ 220949 w 359651"/>
              <a:gd name="connsiteY202" fmla="*/ 115350 h 365303"/>
              <a:gd name="connsiteX203" fmla="*/ 222382 w 359651"/>
              <a:gd name="connsiteY203" fmla="*/ 114349 h 365303"/>
              <a:gd name="connsiteX204" fmla="*/ 231135 w 359651"/>
              <a:gd name="connsiteY204" fmla="*/ 63047 h 365303"/>
              <a:gd name="connsiteX205" fmla="*/ 201001 w 359651"/>
              <a:gd name="connsiteY205" fmla="*/ 20355 h 365303"/>
              <a:gd name="connsiteX206" fmla="*/ 175686 w 359651"/>
              <a:gd name="connsiteY206" fmla="*/ 10718 h 365303"/>
              <a:gd name="connsiteX207" fmla="*/ 157180 w 359651"/>
              <a:gd name="connsiteY207" fmla="*/ 354 h 365303"/>
              <a:gd name="connsiteX208" fmla="*/ 214310 w 359651"/>
              <a:gd name="connsiteY208" fmla="*/ 17922 h 365303"/>
              <a:gd name="connsiteX209" fmla="*/ 242284 w 359651"/>
              <a:gd name="connsiteY209" fmla="*/ 70748 h 365303"/>
              <a:gd name="connsiteX210" fmla="*/ 242360 w 359651"/>
              <a:gd name="connsiteY210" fmla="*/ 84632 h 365303"/>
              <a:gd name="connsiteX211" fmla="*/ 294086 w 359651"/>
              <a:gd name="connsiteY211" fmla="*/ 84632 h 365303"/>
              <a:gd name="connsiteX212" fmla="*/ 306705 w 359651"/>
              <a:gd name="connsiteY212" fmla="*/ 97251 h 365303"/>
              <a:gd name="connsiteX213" fmla="*/ 306705 w 359651"/>
              <a:gd name="connsiteY213" fmla="*/ 129970 h 365303"/>
              <a:gd name="connsiteX214" fmla="*/ 306387 w 359651"/>
              <a:gd name="connsiteY214" fmla="*/ 132804 h 365303"/>
              <a:gd name="connsiteX215" fmla="*/ 344812 w 359651"/>
              <a:gd name="connsiteY215" fmla="*/ 173298 h 365303"/>
              <a:gd name="connsiteX216" fmla="*/ 344812 w 359651"/>
              <a:gd name="connsiteY216" fmla="*/ 213990 h 365303"/>
              <a:gd name="connsiteX217" fmla="*/ 359651 w 359651"/>
              <a:gd name="connsiteY217" fmla="*/ 235340 h 365303"/>
              <a:gd name="connsiteX218" fmla="*/ 359651 w 359651"/>
              <a:gd name="connsiteY218" fmla="*/ 262700 h 365303"/>
              <a:gd name="connsiteX219" fmla="*/ 344804 w 359651"/>
              <a:gd name="connsiteY219" fmla="*/ 284065 h 365303"/>
              <a:gd name="connsiteX220" fmla="*/ 344804 w 359651"/>
              <a:gd name="connsiteY220" fmla="*/ 324749 h 365303"/>
              <a:gd name="connsiteX221" fmla="*/ 304249 w 359651"/>
              <a:gd name="connsiteY221" fmla="*/ 365303 h 365303"/>
              <a:gd name="connsiteX222" fmla="*/ 40555 w 359651"/>
              <a:gd name="connsiteY222" fmla="*/ 365303 h 365303"/>
              <a:gd name="connsiteX223" fmla="*/ 0 w 359651"/>
              <a:gd name="connsiteY223" fmla="*/ 324749 h 365303"/>
              <a:gd name="connsiteX224" fmla="*/ 0 w 359651"/>
              <a:gd name="connsiteY224" fmla="*/ 113607 h 365303"/>
              <a:gd name="connsiteX225" fmla="*/ 28974 w 359651"/>
              <a:gd name="connsiteY225" fmla="*/ 84632 h 365303"/>
              <a:gd name="connsiteX226" fmla="*/ 86711 w 359651"/>
              <a:gd name="connsiteY226" fmla="*/ 84632 h 365303"/>
              <a:gd name="connsiteX227" fmla="*/ 104355 w 359651"/>
              <a:gd name="connsiteY227" fmla="*/ 28328 h 365303"/>
              <a:gd name="connsiteX228" fmla="*/ 157180 w 359651"/>
              <a:gd name="connsiteY228" fmla="*/ 354 h 365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</a:cxnLst>
            <a:rect l="l" t="t" r="r" b="b"/>
            <a:pathLst>
              <a:path w="359651" h="365303">
                <a:moveTo>
                  <a:pt x="278989" y="241107"/>
                </a:moveTo>
                <a:cubicBezTo>
                  <a:pt x="276874" y="241107"/>
                  <a:pt x="274881" y="241933"/>
                  <a:pt x="273388" y="243426"/>
                </a:cubicBezTo>
                <a:cubicBezTo>
                  <a:pt x="271887" y="244919"/>
                  <a:pt x="271061" y="246912"/>
                  <a:pt x="271061" y="249027"/>
                </a:cubicBezTo>
                <a:cubicBezTo>
                  <a:pt x="271061" y="251141"/>
                  <a:pt x="271887" y="253134"/>
                  <a:pt x="273388" y="254635"/>
                </a:cubicBezTo>
                <a:cubicBezTo>
                  <a:pt x="276480" y="257727"/>
                  <a:pt x="281505" y="257727"/>
                  <a:pt x="284597" y="254635"/>
                </a:cubicBezTo>
                <a:cubicBezTo>
                  <a:pt x="287690" y="251543"/>
                  <a:pt x="287690" y="246518"/>
                  <a:pt x="284597" y="243426"/>
                </a:cubicBezTo>
                <a:cubicBezTo>
                  <a:pt x="283097" y="241933"/>
                  <a:pt x="281111" y="241107"/>
                  <a:pt x="278997" y="241107"/>
                </a:cubicBezTo>
                <a:cubicBezTo>
                  <a:pt x="278997" y="241107"/>
                  <a:pt x="278989" y="241107"/>
                  <a:pt x="278989" y="241107"/>
                </a:cubicBezTo>
                <a:close/>
                <a:moveTo>
                  <a:pt x="278997" y="231254"/>
                </a:moveTo>
                <a:cubicBezTo>
                  <a:pt x="286303" y="231254"/>
                  <a:pt x="292586" y="235460"/>
                  <a:pt x="295390" y="242236"/>
                </a:cubicBezTo>
                <a:cubicBezTo>
                  <a:pt x="298194" y="249011"/>
                  <a:pt x="296731" y="256424"/>
                  <a:pt x="291562" y="261593"/>
                </a:cubicBezTo>
                <a:cubicBezTo>
                  <a:pt x="288129" y="265026"/>
                  <a:pt x="283711" y="266822"/>
                  <a:pt x="279141" y="266822"/>
                </a:cubicBezTo>
                <a:cubicBezTo>
                  <a:pt x="276829" y="266822"/>
                  <a:pt x="274480" y="266360"/>
                  <a:pt x="272206" y="265420"/>
                </a:cubicBezTo>
                <a:cubicBezTo>
                  <a:pt x="265430" y="262616"/>
                  <a:pt x="261216" y="256333"/>
                  <a:pt x="261224" y="249027"/>
                </a:cubicBezTo>
                <a:cubicBezTo>
                  <a:pt x="261224" y="239227"/>
                  <a:pt x="269197" y="231254"/>
                  <a:pt x="278997" y="231254"/>
                </a:cubicBezTo>
                <a:close/>
                <a:moveTo>
                  <a:pt x="137543" y="226889"/>
                </a:moveTo>
                <a:cubicBezTo>
                  <a:pt x="127781" y="227518"/>
                  <a:pt x="119899" y="235506"/>
                  <a:pt x="119596" y="245473"/>
                </a:cubicBezTo>
                <a:cubicBezTo>
                  <a:pt x="119588" y="245662"/>
                  <a:pt x="119588" y="245859"/>
                  <a:pt x="119588" y="246056"/>
                </a:cubicBezTo>
                <a:lnTo>
                  <a:pt x="121452" y="248837"/>
                </a:lnTo>
                <a:lnTo>
                  <a:pt x="121354" y="249073"/>
                </a:lnTo>
                <a:cubicBezTo>
                  <a:pt x="121354" y="255007"/>
                  <a:pt x="124765" y="260108"/>
                  <a:pt x="130252" y="262381"/>
                </a:cubicBezTo>
                <a:lnTo>
                  <a:pt x="130497" y="262333"/>
                </a:lnTo>
                <a:lnTo>
                  <a:pt x="131464" y="263776"/>
                </a:lnTo>
                <a:cubicBezTo>
                  <a:pt x="138786" y="266807"/>
                  <a:pt x="146797" y="265223"/>
                  <a:pt x="152382" y="259645"/>
                </a:cubicBezTo>
                <a:cubicBezTo>
                  <a:pt x="155679" y="256356"/>
                  <a:pt x="157665" y="251945"/>
                  <a:pt x="157968" y="247322"/>
                </a:cubicBezTo>
                <a:lnTo>
                  <a:pt x="146001" y="259289"/>
                </a:lnTo>
                <a:lnTo>
                  <a:pt x="130497" y="262333"/>
                </a:lnTo>
                <a:lnTo>
                  <a:pt x="121452" y="248837"/>
                </a:lnTo>
                <a:lnTo>
                  <a:pt x="125568" y="238864"/>
                </a:lnTo>
                <a:close/>
                <a:moveTo>
                  <a:pt x="264225" y="222402"/>
                </a:moveTo>
                <a:cubicBezTo>
                  <a:pt x="257116" y="222425"/>
                  <a:pt x="251303" y="228238"/>
                  <a:pt x="251280" y="235347"/>
                </a:cubicBezTo>
                <a:lnTo>
                  <a:pt x="251280" y="262707"/>
                </a:lnTo>
                <a:cubicBezTo>
                  <a:pt x="251303" y="269816"/>
                  <a:pt x="257116" y="275629"/>
                  <a:pt x="264225" y="275652"/>
                </a:cubicBezTo>
                <a:lnTo>
                  <a:pt x="336861" y="275652"/>
                </a:lnTo>
                <a:cubicBezTo>
                  <a:pt x="343971" y="275629"/>
                  <a:pt x="349776" y="269816"/>
                  <a:pt x="349806" y="262707"/>
                </a:cubicBezTo>
                <a:lnTo>
                  <a:pt x="349806" y="235347"/>
                </a:lnTo>
                <a:cubicBezTo>
                  <a:pt x="349784" y="228238"/>
                  <a:pt x="343978" y="222425"/>
                  <a:pt x="336861" y="222402"/>
                </a:cubicBezTo>
                <a:close/>
                <a:moveTo>
                  <a:pt x="138877" y="204622"/>
                </a:moveTo>
                <a:cubicBezTo>
                  <a:pt x="131260" y="204622"/>
                  <a:pt x="123658" y="206752"/>
                  <a:pt x="116882" y="210973"/>
                </a:cubicBezTo>
                <a:cubicBezTo>
                  <a:pt x="104680" y="218575"/>
                  <a:pt x="97397" y="231687"/>
                  <a:pt x="97397" y="246056"/>
                </a:cubicBezTo>
                <a:cubicBezTo>
                  <a:pt x="97397" y="257114"/>
                  <a:pt x="101702" y="267512"/>
                  <a:pt x="109523" y="275334"/>
                </a:cubicBezTo>
                <a:cubicBezTo>
                  <a:pt x="117345" y="283155"/>
                  <a:pt x="127743" y="287460"/>
                  <a:pt x="138801" y="287460"/>
                </a:cubicBezTo>
                <a:cubicBezTo>
                  <a:pt x="153171" y="287460"/>
                  <a:pt x="166282" y="280177"/>
                  <a:pt x="173884" y="267975"/>
                </a:cubicBezTo>
                <a:cubicBezTo>
                  <a:pt x="181341" y="256015"/>
                  <a:pt x="182281" y="241456"/>
                  <a:pt x="176468" y="228822"/>
                </a:cubicBezTo>
                <a:lnTo>
                  <a:pt x="166843" y="238447"/>
                </a:lnTo>
                <a:cubicBezTo>
                  <a:pt x="168836" y="245776"/>
                  <a:pt x="167919" y="253453"/>
                  <a:pt x="164236" y="260115"/>
                </a:cubicBezTo>
                <a:cubicBezTo>
                  <a:pt x="160484" y="266914"/>
                  <a:pt x="154307" y="271832"/>
                  <a:pt x="146850" y="273985"/>
                </a:cubicBezTo>
                <a:cubicBezTo>
                  <a:pt x="131449" y="278418"/>
                  <a:pt x="115321" y="269506"/>
                  <a:pt x="110880" y="254113"/>
                </a:cubicBezTo>
                <a:cubicBezTo>
                  <a:pt x="106446" y="238720"/>
                  <a:pt x="115359" y="222584"/>
                  <a:pt x="130744" y="218143"/>
                </a:cubicBezTo>
                <a:cubicBezTo>
                  <a:pt x="135860" y="216665"/>
                  <a:pt x="141264" y="216627"/>
                  <a:pt x="146403" y="218022"/>
                </a:cubicBezTo>
                <a:lnTo>
                  <a:pt x="156028" y="208397"/>
                </a:lnTo>
                <a:cubicBezTo>
                  <a:pt x="150556" y="205873"/>
                  <a:pt x="144713" y="204622"/>
                  <a:pt x="138877" y="204622"/>
                </a:cubicBezTo>
                <a:close/>
                <a:moveTo>
                  <a:pt x="138899" y="181575"/>
                </a:moveTo>
                <a:cubicBezTo>
                  <a:pt x="117731" y="181575"/>
                  <a:pt x="96973" y="191965"/>
                  <a:pt x="84649" y="211026"/>
                </a:cubicBezTo>
                <a:cubicBezTo>
                  <a:pt x="65338" y="240887"/>
                  <a:pt x="73917" y="280882"/>
                  <a:pt x="103779" y="300193"/>
                </a:cubicBezTo>
                <a:cubicBezTo>
                  <a:pt x="118239" y="309553"/>
                  <a:pt x="135481" y="312713"/>
                  <a:pt x="152322" y="309098"/>
                </a:cubicBezTo>
                <a:cubicBezTo>
                  <a:pt x="169162" y="305483"/>
                  <a:pt x="183592" y="295524"/>
                  <a:pt x="192945" y="281063"/>
                </a:cubicBezTo>
                <a:cubicBezTo>
                  <a:pt x="206534" y="260055"/>
                  <a:pt x="206701" y="232983"/>
                  <a:pt x="193453" y="211822"/>
                </a:cubicBezTo>
                <a:lnTo>
                  <a:pt x="183774" y="221501"/>
                </a:lnTo>
                <a:cubicBezTo>
                  <a:pt x="190232" y="233324"/>
                  <a:pt x="191778" y="246958"/>
                  <a:pt x="188117" y="259949"/>
                </a:cubicBezTo>
                <a:cubicBezTo>
                  <a:pt x="184411" y="273121"/>
                  <a:pt x="175786" y="284065"/>
                  <a:pt x="163849" y="290757"/>
                </a:cubicBezTo>
                <a:cubicBezTo>
                  <a:pt x="151913" y="297449"/>
                  <a:pt x="138073" y="299094"/>
                  <a:pt x="124901" y="295380"/>
                </a:cubicBezTo>
                <a:cubicBezTo>
                  <a:pt x="111729" y="291674"/>
                  <a:pt x="100785" y="283049"/>
                  <a:pt x="94093" y="271112"/>
                </a:cubicBezTo>
                <a:cubicBezTo>
                  <a:pt x="87400" y="259175"/>
                  <a:pt x="85756" y="245336"/>
                  <a:pt x="89469" y="232164"/>
                </a:cubicBezTo>
                <a:cubicBezTo>
                  <a:pt x="93183" y="218992"/>
                  <a:pt x="101808" y="208048"/>
                  <a:pt x="113745" y="201356"/>
                </a:cubicBezTo>
                <a:cubicBezTo>
                  <a:pt x="129039" y="192784"/>
                  <a:pt x="147994" y="192693"/>
                  <a:pt x="163341" y="201068"/>
                </a:cubicBezTo>
                <a:lnTo>
                  <a:pt x="173020" y="191389"/>
                </a:lnTo>
                <a:cubicBezTo>
                  <a:pt x="162424" y="184750"/>
                  <a:pt x="150601" y="181575"/>
                  <a:pt x="138899" y="181575"/>
                </a:cubicBezTo>
                <a:close/>
                <a:moveTo>
                  <a:pt x="244762" y="160528"/>
                </a:moveTo>
                <a:lnTo>
                  <a:pt x="226368" y="178922"/>
                </a:lnTo>
                <a:lnTo>
                  <a:pt x="239646" y="179869"/>
                </a:lnTo>
                <a:lnTo>
                  <a:pt x="256297" y="163218"/>
                </a:lnTo>
                <a:close/>
                <a:moveTo>
                  <a:pt x="138983" y="160035"/>
                </a:moveTo>
                <a:cubicBezTo>
                  <a:pt x="134420" y="160035"/>
                  <a:pt x="129827" y="160399"/>
                  <a:pt x="125234" y="161134"/>
                </a:cubicBezTo>
                <a:cubicBezTo>
                  <a:pt x="102551" y="164757"/>
                  <a:pt x="82633" y="176997"/>
                  <a:pt x="69158" y="195603"/>
                </a:cubicBezTo>
                <a:cubicBezTo>
                  <a:pt x="41336" y="234006"/>
                  <a:pt x="49945" y="287885"/>
                  <a:pt x="88348" y="315707"/>
                </a:cubicBezTo>
                <a:cubicBezTo>
                  <a:pt x="126750" y="343529"/>
                  <a:pt x="180629" y="334919"/>
                  <a:pt x="208451" y="296517"/>
                </a:cubicBezTo>
                <a:cubicBezTo>
                  <a:pt x="230142" y="266573"/>
                  <a:pt x="230317" y="226427"/>
                  <a:pt x="208967" y="196323"/>
                </a:cubicBezTo>
                <a:lnTo>
                  <a:pt x="200569" y="204721"/>
                </a:lnTo>
                <a:cubicBezTo>
                  <a:pt x="211491" y="221015"/>
                  <a:pt x="215485" y="240584"/>
                  <a:pt x="211832" y="259888"/>
                </a:cubicBezTo>
                <a:cubicBezTo>
                  <a:pt x="208133" y="279396"/>
                  <a:pt x="197068" y="296297"/>
                  <a:pt x="180659" y="307476"/>
                </a:cubicBezTo>
                <a:cubicBezTo>
                  <a:pt x="164258" y="318655"/>
                  <a:pt x="144478" y="322786"/>
                  <a:pt x="124969" y="319087"/>
                </a:cubicBezTo>
                <a:cubicBezTo>
                  <a:pt x="105461" y="315389"/>
                  <a:pt x="88560" y="304323"/>
                  <a:pt x="77381" y="287915"/>
                </a:cubicBezTo>
                <a:cubicBezTo>
                  <a:pt x="66202" y="271514"/>
                  <a:pt x="62072" y="251733"/>
                  <a:pt x="65770" y="232225"/>
                </a:cubicBezTo>
                <a:cubicBezTo>
                  <a:pt x="69469" y="212716"/>
                  <a:pt x="80534" y="195815"/>
                  <a:pt x="96942" y="184637"/>
                </a:cubicBezTo>
                <a:cubicBezTo>
                  <a:pt x="109326" y="176194"/>
                  <a:pt x="123802" y="171730"/>
                  <a:pt x="138801" y="171730"/>
                </a:cubicBezTo>
                <a:cubicBezTo>
                  <a:pt x="153587" y="171730"/>
                  <a:pt x="167874" y="176072"/>
                  <a:pt x="180137" y="184288"/>
                </a:cubicBezTo>
                <a:lnTo>
                  <a:pt x="188534" y="175890"/>
                </a:lnTo>
                <a:cubicBezTo>
                  <a:pt x="173854" y="165485"/>
                  <a:pt x="156664" y="160035"/>
                  <a:pt x="138983" y="160035"/>
                </a:cubicBezTo>
                <a:close/>
                <a:moveTo>
                  <a:pt x="236493" y="143794"/>
                </a:moveTo>
                <a:cubicBezTo>
                  <a:pt x="235311" y="143794"/>
                  <a:pt x="234129" y="144241"/>
                  <a:pt x="233234" y="145143"/>
                </a:cubicBezTo>
                <a:lnTo>
                  <a:pt x="132541" y="245829"/>
                </a:lnTo>
                <a:cubicBezTo>
                  <a:pt x="131669" y="246693"/>
                  <a:pt x="131192" y="247853"/>
                  <a:pt x="131192" y="249080"/>
                </a:cubicBezTo>
                <a:cubicBezTo>
                  <a:pt x="131192" y="250308"/>
                  <a:pt x="131677" y="251460"/>
                  <a:pt x="132541" y="252332"/>
                </a:cubicBezTo>
                <a:cubicBezTo>
                  <a:pt x="133405" y="253203"/>
                  <a:pt x="134564" y="253681"/>
                  <a:pt x="135792" y="253681"/>
                </a:cubicBezTo>
                <a:cubicBezTo>
                  <a:pt x="137020" y="253681"/>
                  <a:pt x="138172" y="253203"/>
                  <a:pt x="139043" y="252332"/>
                </a:cubicBezTo>
                <a:lnTo>
                  <a:pt x="239737" y="151630"/>
                </a:lnTo>
                <a:cubicBezTo>
                  <a:pt x="240609" y="150766"/>
                  <a:pt x="241086" y="149607"/>
                  <a:pt x="241094" y="148386"/>
                </a:cubicBezTo>
                <a:cubicBezTo>
                  <a:pt x="241094" y="147159"/>
                  <a:pt x="240616" y="146007"/>
                  <a:pt x="239745" y="145135"/>
                </a:cubicBezTo>
                <a:cubicBezTo>
                  <a:pt x="238843" y="144241"/>
                  <a:pt x="237668" y="143794"/>
                  <a:pt x="236493" y="143794"/>
                </a:cubicBezTo>
                <a:close/>
                <a:moveTo>
                  <a:pt x="9845" y="135351"/>
                </a:moveTo>
                <a:lnTo>
                  <a:pt x="9845" y="324756"/>
                </a:lnTo>
                <a:cubicBezTo>
                  <a:pt x="9906" y="341634"/>
                  <a:pt x="23684" y="355413"/>
                  <a:pt x="40562" y="355466"/>
                </a:cubicBezTo>
                <a:lnTo>
                  <a:pt x="304257" y="355466"/>
                </a:lnTo>
                <a:cubicBezTo>
                  <a:pt x="321135" y="355413"/>
                  <a:pt x="334914" y="341634"/>
                  <a:pt x="334967" y="324756"/>
                </a:cubicBezTo>
                <a:lnTo>
                  <a:pt x="334967" y="285505"/>
                </a:lnTo>
                <a:lnTo>
                  <a:pt x="264225" y="285505"/>
                </a:lnTo>
                <a:cubicBezTo>
                  <a:pt x="251689" y="285474"/>
                  <a:pt x="241465" y="275250"/>
                  <a:pt x="241435" y="262715"/>
                </a:cubicBezTo>
                <a:lnTo>
                  <a:pt x="241435" y="235355"/>
                </a:lnTo>
                <a:cubicBezTo>
                  <a:pt x="241465" y="222819"/>
                  <a:pt x="251689" y="212595"/>
                  <a:pt x="264225" y="212565"/>
                </a:cubicBezTo>
                <a:lnTo>
                  <a:pt x="334967" y="212565"/>
                </a:lnTo>
                <a:lnTo>
                  <a:pt x="334967" y="173314"/>
                </a:lnTo>
                <a:cubicBezTo>
                  <a:pt x="334914" y="156435"/>
                  <a:pt x="321135" y="142657"/>
                  <a:pt x="304257" y="142604"/>
                </a:cubicBezTo>
                <a:lnTo>
                  <a:pt x="249719" y="142604"/>
                </a:lnTo>
                <a:cubicBezTo>
                  <a:pt x="250985" y="145506"/>
                  <a:pt x="251265" y="148697"/>
                  <a:pt x="250522" y="151782"/>
                </a:cubicBezTo>
                <a:lnTo>
                  <a:pt x="267158" y="155662"/>
                </a:lnTo>
                <a:cubicBezTo>
                  <a:pt x="268045" y="155867"/>
                  <a:pt x="268856" y="156322"/>
                  <a:pt x="269500" y="156958"/>
                </a:cubicBezTo>
                <a:cubicBezTo>
                  <a:pt x="270432" y="157883"/>
                  <a:pt x="270947" y="159118"/>
                  <a:pt x="270955" y="160437"/>
                </a:cubicBezTo>
                <a:cubicBezTo>
                  <a:pt x="270955" y="161748"/>
                  <a:pt x="270447" y="162991"/>
                  <a:pt x="269523" y="163923"/>
                </a:cubicBezTo>
                <a:lnTo>
                  <a:pt x="243731" y="189722"/>
                </a:lnTo>
                <a:lnTo>
                  <a:pt x="243731" y="189358"/>
                </a:lnTo>
                <a:cubicBezTo>
                  <a:pt x="242875" y="189783"/>
                  <a:pt x="241920" y="189949"/>
                  <a:pt x="240942" y="189828"/>
                </a:cubicBezTo>
                <a:lnTo>
                  <a:pt x="217167" y="188130"/>
                </a:lnTo>
                <a:lnTo>
                  <a:pt x="216008" y="189290"/>
                </a:lnTo>
                <a:cubicBezTo>
                  <a:pt x="228195" y="205865"/>
                  <a:pt x="234637" y="225487"/>
                  <a:pt x="234637" y="246079"/>
                </a:cubicBezTo>
                <a:cubicBezTo>
                  <a:pt x="234637" y="266891"/>
                  <a:pt x="228058" y="286710"/>
                  <a:pt x="215613" y="303391"/>
                </a:cubicBezTo>
                <a:cubicBezTo>
                  <a:pt x="200304" y="323915"/>
                  <a:pt x="177923" y="337246"/>
                  <a:pt x="152587" y="340930"/>
                </a:cubicBezTo>
                <a:cubicBezTo>
                  <a:pt x="127251" y="344613"/>
                  <a:pt x="101990" y="338209"/>
                  <a:pt x="81474" y="322899"/>
                </a:cubicBezTo>
                <a:cubicBezTo>
                  <a:pt x="60950" y="307590"/>
                  <a:pt x="47619" y="285209"/>
                  <a:pt x="43935" y="259873"/>
                </a:cubicBezTo>
                <a:cubicBezTo>
                  <a:pt x="40252" y="234536"/>
                  <a:pt x="46656" y="209283"/>
                  <a:pt x="61965" y="188759"/>
                </a:cubicBezTo>
                <a:cubicBezTo>
                  <a:pt x="77275" y="168236"/>
                  <a:pt x="99656" y="154904"/>
                  <a:pt x="124992" y="151221"/>
                </a:cubicBezTo>
                <a:cubicBezTo>
                  <a:pt x="150116" y="147568"/>
                  <a:pt x="175150" y="153828"/>
                  <a:pt x="195575" y="168857"/>
                </a:cubicBezTo>
                <a:lnTo>
                  <a:pt x="196734" y="167698"/>
                </a:lnTo>
                <a:lnTo>
                  <a:pt x="195037" y="143885"/>
                </a:lnTo>
                <a:cubicBezTo>
                  <a:pt x="194984" y="143468"/>
                  <a:pt x="194991" y="143028"/>
                  <a:pt x="195059" y="142596"/>
                </a:cubicBezTo>
                <a:lnTo>
                  <a:pt x="28974" y="142596"/>
                </a:lnTo>
                <a:cubicBezTo>
                  <a:pt x="21858" y="142596"/>
                  <a:pt x="15127" y="140034"/>
                  <a:pt x="9845" y="135351"/>
                </a:cubicBezTo>
                <a:close/>
                <a:moveTo>
                  <a:pt x="221646" y="128567"/>
                </a:moveTo>
                <a:lnTo>
                  <a:pt x="204995" y="145218"/>
                </a:lnTo>
                <a:lnTo>
                  <a:pt x="205943" y="158489"/>
                </a:lnTo>
                <a:lnTo>
                  <a:pt x="224337" y="140103"/>
                </a:lnTo>
                <a:close/>
                <a:moveTo>
                  <a:pt x="240912" y="94485"/>
                </a:moveTo>
                <a:cubicBezTo>
                  <a:pt x="238896" y="103898"/>
                  <a:pt x="235213" y="112743"/>
                  <a:pt x="229938" y="120799"/>
                </a:cubicBezTo>
                <a:lnTo>
                  <a:pt x="232719" y="132743"/>
                </a:lnTo>
                <a:lnTo>
                  <a:pt x="294086" y="132743"/>
                </a:lnTo>
                <a:cubicBezTo>
                  <a:pt x="295602" y="132736"/>
                  <a:pt x="296852" y="131493"/>
                  <a:pt x="296860" y="129970"/>
                </a:cubicBezTo>
                <a:lnTo>
                  <a:pt x="296867" y="129970"/>
                </a:lnTo>
                <a:lnTo>
                  <a:pt x="296867" y="97259"/>
                </a:lnTo>
                <a:cubicBezTo>
                  <a:pt x="296852" y="95743"/>
                  <a:pt x="295609" y="94492"/>
                  <a:pt x="294086" y="94485"/>
                </a:cubicBezTo>
                <a:close/>
                <a:moveTo>
                  <a:pt x="28982" y="94477"/>
                </a:moveTo>
                <a:cubicBezTo>
                  <a:pt x="21130" y="94477"/>
                  <a:pt x="14370" y="99032"/>
                  <a:pt x="11338" y="106354"/>
                </a:cubicBezTo>
                <a:cubicBezTo>
                  <a:pt x="8329" y="113607"/>
                  <a:pt x="9921" y="121564"/>
                  <a:pt x="15476" y="127120"/>
                </a:cubicBezTo>
                <a:cubicBezTo>
                  <a:pt x="19023" y="130690"/>
                  <a:pt x="23949" y="132743"/>
                  <a:pt x="28982" y="132743"/>
                </a:cubicBezTo>
                <a:lnTo>
                  <a:pt x="28982" y="132736"/>
                </a:lnTo>
                <a:lnTo>
                  <a:pt x="108758" y="132736"/>
                </a:lnTo>
                <a:cubicBezTo>
                  <a:pt x="98382" y="122163"/>
                  <a:pt x="91288" y="108983"/>
                  <a:pt x="88173" y="94477"/>
                </a:cubicBezTo>
                <a:close/>
                <a:moveTo>
                  <a:pt x="164357" y="28654"/>
                </a:moveTo>
                <a:cubicBezTo>
                  <a:pt x="167086" y="28541"/>
                  <a:pt x="169359" y="30678"/>
                  <a:pt x="169466" y="33391"/>
                </a:cubicBezTo>
                <a:lnTo>
                  <a:pt x="169466" y="42175"/>
                </a:lnTo>
                <a:cubicBezTo>
                  <a:pt x="178659" y="44426"/>
                  <a:pt x="185268" y="52793"/>
                  <a:pt x="185268" y="62305"/>
                </a:cubicBezTo>
                <a:cubicBezTo>
                  <a:pt x="185275" y="62396"/>
                  <a:pt x="185275" y="62525"/>
                  <a:pt x="185268" y="62653"/>
                </a:cubicBezTo>
                <a:cubicBezTo>
                  <a:pt x="185215" y="63965"/>
                  <a:pt x="184654" y="65185"/>
                  <a:pt x="183691" y="66079"/>
                </a:cubicBezTo>
                <a:cubicBezTo>
                  <a:pt x="182721" y="66973"/>
                  <a:pt x="181463" y="67436"/>
                  <a:pt x="180152" y="67390"/>
                </a:cubicBezTo>
                <a:cubicBezTo>
                  <a:pt x="177439" y="67292"/>
                  <a:pt x="175309" y="64995"/>
                  <a:pt x="175415" y="62282"/>
                </a:cubicBezTo>
                <a:cubicBezTo>
                  <a:pt x="175415" y="57841"/>
                  <a:pt x="172838" y="53998"/>
                  <a:pt x="168692" y="52278"/>
                </a:cubicBezTo>
                <a:cubicBezTo>
                  <a:pt x="164547" y="50565"/>
                  <a:pt x="160015" y="51459"/>
                  <a:pt x="156854" y="54627"/>
                </a:cubicBezTo>
                <a:cubicBezTo>
                  <a:pt x="154823" y="56651"/>
                  <a:pt x="153663" y="59455"/>
                  <a:pt x="153663" y="62320"/>
                </a:cubicBezTo>
                <a:cubicBezTo>
                  <a:pt x="153663" y="69672"/>
                  <a:pt x="159848" y="71786"/>
                  <a:pt x="167010" y="74234"/>
                </a:cubicBezTo>
                <a:cubicBezTo>
                  <a:pt x="175567" y="77160"/>
                  <a:pt x="185260" y="80472"/>
                  <a:pt x="185260" y="93924"/>
                </a:cubicBezTo>
                <a:cubicBezTo>
                  <a:pt x="185253" y="103436"/>
                  <a:pt x="178644" y="111803"/>
                  <a:pt x="169458" y="114054"/>
                </a:cubicBezTo>
                <a:lnTo>
                  <a:pt x="169458" y="122808"/>
                </a:lnTo>
                <a:cubicBezTo>
                  <a:pt x="169359" y="125400"/>
                  <a:pt x="167283" y="127476"/>
                  <a:pt x="164721" y="127575"/>
                </a:cubicBezTo>
                <a:cubicBezTo>
                  <a:pt x="164660" y="127575"/>
                  <a:pt x="164592" y="127575"/>
                  <a:pt x="164532" y="127575"/>
                </a:cubicBezTo>
                <a:cubicBezTo>
                  <a:pt x="161902" y="127575"/>
                  <a:pt x="159711" y="125491"/>
                  <a:pt x="159613" y="122838"/>
                </a:cubicBezTo>
                <a:lnTo>
                  <a:pt x="159613" y="114054"/>
                </a:lnTo>
                <a:cubicBezTo>
                  <a:pt x="150420" y="111803"/>
                  <a:pt x="143811" y="103436"/>
                  <a:pt x="143811" y="93924"/>
                </a:cubicBezTo>
                <a:cubicBezTo>
                  <a:pt x="143803" y="93833"/>
                  <a:pt x="143803" y="93704"/>
                  <a:pt x="143811" y="93576"/>
                </a:cubicBezTo>
                <a:cubicBezTo>
                  <a:pt x="143864" y="92264"/>
                  <a:pt x="144425" y="91044"/>
                  <a:pt x="145387" y="90150"/>
                </a:cubicBezTo>
                <a:cubicBezTo>
                  <a:pt x="146357" y="89256"/>
                  <a:pt x="147615" y="88801"/>
                  <a:pt x="148926" y="88839"/>
                </a:cubicBezTo>
                <a:cubicBezTo>
                  <a:pt x="151640" y="88937"/>
                  <a:pt x="153770" y="91234"/>
                  <a:pt x="153663" y="93947"/>
                </a:cubicBezTo>
                <a:cubicBezTo>
                  <a:pt x="153663" y="98381"/>
                  <a:pt x="156240" y="102223"/>
                  <a:pt x="160386" y="103944"/>
                </a:cubicBezTo>
                <a:cubicBezTo>
                  <a:pt x="164532" y="105656"/>
                  <a:pt x="169071" y="104762"/>
                  <a:pt x="172232" y="101602"/>
                </a:cubicBezTo>
                <a:cubicBezTo>
                  <a:pt x="174255" y="99578"/>
                  <a:pt x="175422" y="96774"/>
                  <a:pt x="175415" y="93909"/>
                </a:cubicBezTo>
                <a:cubicBezTo>
                  <a:pt x="175415" y="87452"/>
                  <a:pt x="169572" y="85459"/>
                  <a:pt x="162796" y="83147"/>
                </a:cubicBezTo>
                <a:cubicBezTo>
                  <a:pt x="153898" y="80108"/>
                  <a:pt x="143818" y="76675"/>
                  <a:pt x="143818" y="62305"/>
                </a:cubicBezTo>
                <a:cubicBezTo>
                  <a:pt x="143826" y="52801"/>
                  <a:pt x="150435" y="44426"/>
                  <a:pt x="159620" y="42175"/>
                </a:cubicBezTo>
                <a:lnTo>
                  <a:pt x="159620" y="33391"/>
                </a:lnTo>
                <a:cubicBezTo>
                  <a:pt x="159719" y="30829"/>
                  <a:pt x="161796" y="28753"/>
                  <a:pt x="164357" y="28654"/>
                </a:cubicBezTo>
                <a:close/>
                <a:moveTo>
                  <a:pt x="133738" y="28192"/>
                </a:moveTo>
                <a:cubicBezTo>
                  <a:pt x="135996" y="26759"/>
                  <a:pt x="139028" y="27419"/>
                  <a:pt x="140483" y="29655"/>
                </a:cubicBezTo>
                <a:cubicBezTo>
                  <a:pt x="141968" y="31921"/>
                  <a:pt x="141324" y="34975"/>
                  <a:pt x="139050" y="36453"/>
                </a:cubicBezTo>
                <a:cubicBezTo>
                  <a:pt x="125484" y="45146"/>
                  <a:pt x="117397" y="59940"/>
                  <a:pt x="117390" y="76038"/>
                </a:cubicBezTo>
                <a:lnTo>
                  <a:pt x="117390" y="76113"/>
                </a:lnTo>
                <a:cubicBezTo>
                  <a:pt x="117397" y="76235"/>
                  <a:pt x="117397" y="76364"/>
                  <a:pt x="117390" y="76485"/>
                </a:cubicBezTo>
                <a:cubicBezTo>
                  <a:pt x="117291" y="79145"/>
                  <a:pt x="115101" y="81229"/>
                  <a:pt x="112471" y="81229"/>
                </a:cubicBezTo>
                <a:cubicBezTo>
                  <a:pt x="112410" y="81229"/>
                  <a:pt x="112342" y="81229"/>
                  <a:pt x="112282" y="81229"/>
                </a:cubicBezTo>
                <a:cubicBezTo>
                  <a:pt x="109568" y="81131"/>
                  <a:pt x="107439" y="78834"/>
                  <a:pt x="107545" y="76121"/>
                </a:cubicBezTo>
                <a:cubicBezTo>
                  <a:pt x="107552" y="56658"/>
                  <a:pt x="117344" y="38727"/>
                  <a:pt x="133738" y="28192"/>
                </a:cubicBezTo>
                <a:close/>
                <a:moveTo>
                  <a:pt x="175686" y="10718"/>
                </a:moveTo>
                <a:cubicBezTo>
                  <a:pt x="149432" y="6409"/>
                  <a:pt x="121890" y="17741"/>
                  <a:pt x="106810" y="41614"/>
                </a:cubicBezTo>
                <a:cubicBezTo>
                  <a:pt x="87893" y="71559"/>
                  <a:pt x="95282" y="111538"/>
                  <a:pt x="123620" y="132743"/>
                </a:cubicBezTo>
                <a:lnTo>
                  <a:pt x="203548" y="132743"/>
                </a:lnTo>
                <a:lnTo>
                  <a:pt x="220949" y="115350"/>
                </a:lnTo>
                <a:cubicBezTo>
                  <a:pt x="221366" y="114925"/>
                  <a:pt x="221843" y="114592"/>
                  <a:pt x="222382" y="114349"/>
                </a:cubicBezTo>
                <a:cubicBezTo>
                  <a:pt x="232030" y="98972"/>
                  <a:pt x="235137" y="80767"/>
                  <a:pt x="231135" y="63047"/>
                </a:cubicBezTo>
                <a:cubicBezTo>
                  <a:pt x="227126" y="45260"/>
                  <a:pt x="216417" y="30094"/>
                  <a:pt x="201001" y="20355"/>
                </a:cubicBezTo>
                <a:cubicBezTo>
                  <a:pt x="193045" y="15328"/>
                  <a:pt x="184437" y="12154"/>
                  <a:pt x="175686" y="10718"/>
                </a:cubicBezTo>
                <a:close/>
                <a:moveTo>
                  <a:pt x="157180" y="354"/>
                </a:moveTo>
                <a:cubicBezTo>
                  <a:pt x="177946" y="-1609"/>
                  <a:pt x="198235" y="4629"/>
                  <a:pt x="214310" y="17922"/>
                </a:cubicBezTo>
                <a:cubicBezTo>
                  <a:pt x="230385" y="31223"/>
                  <a:pt x="240321" y="49981"/>
                  <a:pt x="242284" y="70748"/>
                </a:cubicBezTo>
                <a:cubicBezTo>
                  <a:pt x="242723" y="75348"/>
                  <a:pt x="242746" y="80017"/>
                  <a:pt x="242360" y="84632"/>
                </a:cubicBezTo>
                <a:lnTo>
                  <a:pt x="294086" y="84632"/>
                </a:lnTo>
                <a:cubicBezTo>
                  <a:pt x="301028" y="84647"/>
                  <a:pt x="306690" y="90309"/>
                  <a:pt x="306705" y="97251"/>
                </a:cubicBezTo>
                <a:lnTo>
                  <a:pt x="306705" y="129970"/>
                </a:lnTo>
                <a:cubicBezTo>
                  <a:pt x="306713" y="130925"/>
                  <a:pt x="306599" y="131879"/>
                  <a:pt x="306387" y="132804"/>
                </a:cubicBezTo>
                <a:cubicBezTo>
                  <a:pt x="327949" y="133979"/>
                  <a:pt x="344751" y="151585"/>
                  <a:pt x="344812" y="173298"/>
                </a:cubicBezTo>
                <a:lnTo>
                  <a:pt x="344812" y="213990"/>
                </a:lnTo>
                <a:cubicBezTo>
                  <a:pt x="353694" y="217317"/>
                  <a:pt x="359636" y="225828"/>
                  <a:pt x="359651" y="235340"/>
                </a:cubicBezTo>
                <a:lnTo>
                  <a:pt x="359651" y="262700"/>
                </a:lnTo>
                <a:cubicBezTo>
                  <a:pt x="359629" y="272226"/>
                  <a:pt x="353687" y="280738"/>
                  <a:pt x="344804" y="284065"/>
                </a:cubicBezTo>
                <a:lnTo>
                  <a:pt x="344804" y="324749"/>
                </a:lnTo>
                <a:cubicBezTo>
                  <a:pt x="344744" y="347053"/>
                  <a:pt x="326554" y="365243"/>
                  <a:pt x="304249" y="365303"/>
                </a:cubicBezTo>
                <a:lnTo>
                  <a:pt x="40555" y="365303"/>
                </a:lnTo>
                <a:cubicBezTo>
                  <a:pt x="18250" y="365243"/>
                  <a:pt x="61" y="347053"/>
                  <a:pt x="0" y="324749"/>
                </a:cubicBezTo>
                <a:lnTo>
                  <a:pt x="0" y="113607"/>
                </a:lnTo>
                <a:cubicBezTo>
                  <a:pt x="38" y="97668"/>
                  <a:pt x="13036" y="84670"/>
                  <a:pt x="28974" y="84632"/>
                </a:cubicBezTo>
                <a:lnTo>
                  <a:pt x="86711" y="84632"/>
                </a:lnTo>
                <a:cubicBezTo>
                  <a:pt x="84990" y="64154"/>
                  <a:pt x="91235" y="44191"/>
                  <a:pt x="104355" y="28328"/>
                </a:cubicBezTo>
                <a:cubicBezTo>
                  <a:pt x="117648" y="12253"/>
                  <a:pt x="136413" y="2317"/>
                  <a:pt x="157180" y="354"/>
                </a:cubicBezTo>
                <a:close/>
              </a:path>
            </a:pathLst>
          </a:custGeom>
          <a:solidFill>
            <a:srgbClr val="43266B"/>
          </a:solidFill>
          <a:ln w="75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4CA02EA5-4639-AA5E-3E77-5ECDDD0CD9C9}"/>
              </a:ext>
            </a:extLst>
          </p:cNvPr>
          <p:cNvSpPr/>
          <p:nvPr/>
        </p:nvSpPr>
        <p:spPr>
          <a:xfrm>
            <a:off x="7181639" y="1749361"/>
            <a:ext cx="361951" cy="388043"/>
          </a:xfrm>
          <a:custGeom>
            <a:avLst/>
            <a:gdLst>
              <a:gd name="connsiteX0" fmla="*/ 115499 w 361951"/>
              <a:gd name="connsiteY0" fmla="*/ 351003 h 388042"/>
              <a:gd name="connsiteX1" fmla="*/ 151726 w 361951"/>
              <a:gd name="connsiteY1" fmla="*/ 351003 h 388042"/>
              <a:gd name="connsiteX2" fmla="*/ 157782 w 361951"/>
              <a:gd name="connsiteY2" fmla="*/ 357059 h 388042"/>
              <a:gd name="connsiteX3" fmla="*/ 151726 w 361951"/>
              <a:gd name="connsiteY3" fmla="*/ 363114 h 388042"/>
              <a:gd name="connsiteX4" fmla="*/ 115499 w 361951"/>
              <a:gd name="connsiteY4" fmla="*/ 363114 h 388042"/>
              <a:gd name="connsiteX5" fmla="*/ 109443 w 361951"/>
              <a:gd name="connsiteY5" fmla="*/ 357059 h 388042"/>
              <a:gd name="connsiteX6" fmla="*/ 115499 w 361951"/>
              <a:gd name="connsiteY6" fmla="*/ 351003 h 388042"/>
              <a:gd name="connsiteX7" fmla="*/ 291057 w 361951"/>
              <a:gd name="connsiteY7" fmla="*/ 335444 h 388042"/>
              <a:gd name="connsiteX8" fmla="*/ 291057 w 361951"/>
              <a:gd name="connsiteY8" fmla="*/ 351003 h 388042"/>
              <a:gd name="connsiteX9" fmla="*/ 319380 w 361951"/>
              <a:gd name="connsiteY9" fmla="*/ 351003 h 388042"/>
              <a:gd name="connsiteX10" fmla="*/ 319380 w 361951"/>
              <a:gd name="connsiteY10" fmla="*/ 335444 h 388042"/>
              <a:gd name="connsiteX11" fmla="*/ 187408 w 361951"/>
              <a:gd name="connsiteY11" fmla="*/ 335444 h 388042"/>
              <a:gd name="connsiteX12" fmla="*/ 187408 w 361951"/>
              <a:gd name="connsiteY12" fmla="*/ 351003 h 388042"/>
              <a:gd name="connsiteX13" fmla="*/ 254065 w 361951"/>
              <a:gd name="connsiteY13" fmla="*/ 351003 h 388042"/>
              <a:gd name="connsiteX14" fmla="*/ 254065 w 361951"/>
              <a:gd name="connsiteY14" fmla="*/ 335444 h 388042"/>
              <a:gd name="connsiteX15" fmla="*/ 288026 w 361951"/>
              <a:gd name="connsiteY15" fmla="*/ 323340 h 388042"/>
              <a:gd name="connsiteX16" fmla="*/ 322404 w 361951"/>
              <a:gd name="connsiteY16" fmla="*/ 323340 h 388042"/>
              <a:gd name="connsiteX17" fmla="*/ 331483 w 361951"/>
              <a:gd name="connsiteY17" fmla="*/ 332420 h 388042"/>
              <a:gd name="connsiteX18" fmla="*/ 331483 w 361951"/>
              <a:gd name="connsiteY18" fmla="*/ 354027 h 388042"/>
              <a:gd name="connsiteX19" fmla="*/ 322404 w 361951"/>
              <a:gd name="connsiteY19" fmla="*/ 363107 h 388042"/>
              <a:gd name="connsiteX20" fmla="*/ 288026 w 361951"/>
              <a:gd name="connsiteY20" fmla="*/ 363107 h 388042"/>
              <a:gd name="connsiteX21" fmla="*/ 278946 w 361951"/>
              <a:gd name="connsiteY21" fmla="*/ 354027 h 388042"/>
              <a:gd name="connsiteX22" fmla="*/ 278946 w 361951"/>
              <a:gd name="connsiteY22" fmla="*/ 332420 h 388042"/>
              <a:gd name="connsiteX23" fmla="*/ 288026 w 361951"/>
              <a:gd name="connsiteY23" fmla="*/ 323340 h 388042"/>
              <a:gd name="connsiteX24" fmla="*/ 184384 w 361951"/>
              <a:gd name="connsiteY24" fmla="*/ 323340 h 388042"/>
              <a:gd name="connsiteX25" fmla="*/ 257089 w 361951"/>
              <a:gd name="connsiteY25" fmla="*/ 323340 h 388042"/>
              <a:gd name="connsiteX26" fmla="*/ 266168 w 361951"/>
              <a:gd name="connsiteY26" fmla="*/ 332420 h 388042"/>
              <a:gd name="connsiteX27" fmla="*/ 266168 w 361951"/>
              <a:gd name="connsiteY27" fmla="*/ 354027 h 388042"/>
              <a:gd name="connsiteX28" fmla="*/ 257089 w 361951"/>
              <a:gd name="connsiteY28" fmla="*/ 363107 h 388042"/>
              <a:gd name="connsiteX29" fmla="*/ 184384 w 361951"/>
              <a:gd name="connsiteY29" fmla="*/ 363107 h 388042"/>
              <a:gd name="connsiteX30" fmla="*/ 175304 w 361951"/>
              <a:gd name="connsiteY30" fmla="*/ 354027 h 388042"/>
              <a:gd name="connsiteX31" fmla="*/ 175304 w 361951"/>
              <a:gd name="connsiteY31" fmla="*/ 332420 h 388042"/>
              <a:gd name="connsiteX32" fmla="*/ 184384 w 361951"/>
              <a:gd name="connsiteY32" fmla="*/ 323340 h 388042"/>
              <a:gd name="connsiteX33" fmla="*/ 73519 w 361951"/>
              <a:gd name="connsiteY33" fmla="*/ 247445 h 388042"/>
              <a:gd name="connsiteX34" fmla="*/ 73519 w 361951"/>
              <a:gd name="connsiteY34" fmla="*/ 270379 h 388042"/>
              <a:gd name="connsiteX35" fmla="*/ 349839 w 361951"/>
              <a:gd name="connsiteY35" fmla="*/ 270379 h 388042"/>
              <a:gd name="connsiteX36" fmla="*/ 349839 w 361951"/>
              <a:gd name="connsiteY36" fmla="*/ 247445 h 388042"/>
              <a:gd name="connsiteX37" fmla="*/ 87752 w 361951"/>
              <a:gd name="connsiteY37" fmla="*/ 201623 h 388042"/>
              <a:gd name="connsiteX38" fmla="*/ 73519 w 361951"/>
              <a:gd name="connsiteY38" fmla="*/ 215856 h 388042"/>
              <a:gd name="connsiteX39" fmla="*/ 73519 w 361951"/>
              <a:gd name="connsiteY39" fmla="*/ 235341 h 388042"/>
              <a:gd name="connsiteX40" fmla="*/ 349839 w 361951"/>
              <a:gd name="connsiteY40" fmla="*/ 235341 h 388042"/>
              <a:gd name="connsiteX41" fmla="*/ 349839 w 361951"/>
              <a:gd name="connsiteY41" fmla="*/ 215856 h 388042"/>
              <a:gd name="connsiteX42" fmla="*/ 335614 w 361951"/>
              <a:gd name="connsiteY42" fmla="*/ 201623 h 388042"/>
              <a:gd name="connsiteX43" fmla="*/ 127245 w 361951"/>
              <a:gd name="connsiteY43" fmla="*/ 113093 h 388042"/>
              <a:gd name="connsiteX44" fmla="*/ 135802 w 361951"/>
              <a:gd name="connsiteY44" fmla="*/ 113093 h 388042"/>
              <a:gd name="connsiteX45" fmla="*/ 137576 w 361951"/>
              <a:gd name="connsiteY45" fmla="*/ 117375 h 388042"/>
              <a:gd name="connsiteX46" fmla="*/ 135802 w 361951"/>
              <a:gd name="connsiteY46" fmla="*/ 121657 h 388042"/>
              <a:gd name="connsiteX47" fmla="*/ 49955 w 361951"/>
              <a:gd name="connsiteY47" fmla="*/ 207504 h 388042"/>
              <a:gd name="connsiteX48" fmla="*/ 45681 w 361951"/>
              <a:gd name="connsiteY48" fmla="*/ 209277 h 388042"/>
              <a:gd name="connsiteX49" fmla="*/ 41399 w 361951"/>
              <a:gd name="connsiteY49" fmla="*/ 207504 h 388042"/>
              <a:gd name="connsiteX50" fmla="*/ 41399 w 361951"/>
              <a:gd name="connsiteY50" fmla="*/ 198939 h 388042"/>
              <a:gd name="connsiteX51" fmla="*/ 196601 w 361951"/>
              <a:gd name="connsiteY51" fmla="*/ 52931 h 388042"/>
              <a:gd name="connsiteX52" fmla="*/ 188658 w 361951"/>
              <a:gd name="connsiteY52" fmla="*/ 56220 h 388042"/>
              <a:gd name="connsiteX53" fmla="*/ 171484 w 361951"/>
              <a:gd name="connsiteY53" fmla="*/ 73394 h 388042"/>
              <a:gd name="connsiteX54" fmla="*/ 168195 w 361951"/>
              <a:gd name="connsiteY54" fmla="*/ 81336 h 388042"/>
              <a:gd name="connsiteX55" fmla="*/ 171484 w 361951"/>
              <a:gd name="connsiteY55" fmla="*/ 89279 h 388042"/>
              <a:gd name="connsiteX56" fmla="*/ 179427 w 361951"/>
              <a:gd name="connsiteY56" fmla="*/ 92568 h 388042"/>
              <a:gd name="connsiteX57" fmla="*/ 187370 w 361951"/>
              <a:gd name="connsiteY57" fmla="*/ 89279 h 388042"/>
              <a:gd name="connsiteX58" fmla="*/ 204544 w 361951"/>
              <a:gd name="connsiteY58" fmla="*/ 72105 h 388042"/>
              <a:gd name="connsiteX59" fmla="*/ 207833 w 361951"/>
              <a:gd name="connsiteY59" fmla="*/ 64163 h 388042"/>
              <a:gd name="connsiteX60" fmla="*/ 204544 w 361951"/>
              <a:gd name="connsiteY60" fmla="*/ 56220 h 388042"/>
              <a:gd name="connsiteX61" fmla="*/ 196601 w 361951"/>
              <a:gd name="connsiteY61" fmla="*/ 52931 h 388042"/>
              <a:gd name="connsiteX62" fmla="*/ 150998 w 361951"/>
              <a:gd name="connsiteY62" fmla="*/ 42184 h 388042"/>
              <a:gd name="connsiteX63" fmla="*/ 155280 w 361951"/>
              <a:gd name="connsiteY63" fmla="*/ 43957 h 388042"/>
              <a:gd name="connsiteX64" fmla="*/ 157054 w 361951"/>
              <a:gd name="connsiteY64" fmla="*/ 48232 h 388042"/>
              <a:gd name="connsiteX65" fmla="*/ 155280 w 361951"/>
              <a:gd name="connsiteY65" fmla="*/ 52514 h 388042"/>
              <a:gd name="connsiteX66" fmla="*/ 16260 w 361951"/>
              <a:gd name="connsiteY66" fmla="*/ 191535 h 388042"/>
              <a:gd name="connsiteX67" fmla="*/ 12099 w 361951"/>
              <a:gd name="connsiteY67" fmla="*/ 201592 h 388042"/>
              <a:gd name="connsiteX68" fmla="*/ 16260 w 361951"/>
              <a:gd name="connsiteY68" fmla="*/ 211657 h 388042"/>
              <a:gd name="connsiteX69" fmla="*/ 51267 w 361951"/>
              <a:gd name="connsiteY69" fmla="*/ 246679 h 388042"/>
              <a:gd name="connsiteX70" fmla="*/ 53040 w 361951"/>
              <a:gd name="connsiteY70" fmla="*/ 250954 h 388042"/>
              <a:gd name="connsiteX71" fmla="*/ 51267 w 361951"/>
              <a:gd name="connsiteY71" fmla="*/ 255236 h 388042"/>
              <a:gd name="connsiteX72" fmla="*/ 46985 w 361951"/>
              <a:gd name="connsiteY72" fmla="*/ 257009 h 388042"/>
              <a:gd name="connsiteX73" fmla="*/ 42710 w 361951"/>
              <a:gd name="connsiteY73" fmla="*/ 255236 h 388042"/>
              <a:gd name="connsiteX74" fmla="*/ 7695 w 361951"/>
              <a:gd name="connsiteY74" fmla="*/ 220221 h 388042"/>
              <a:gd name="connsiteX75" fmla="*/ 7695 w 361951"/>
              <a:gd name="connsiteY75" fmla="*/ 182978 h 388042"/>
              <a:gd name="connsiteX76" fmla="*/ 146716 w 361951"/>
              <a:gd name="connsiteY76" fmla="*/ 43957 h 388042"/>
              <a:gd name="connsiteX77" fmla="*/ 150998 w 361951"/>
              <a:gd name="connsiteY77" fmla="*/ 42184 h 388042"/>
              <a:gd name="connsiteX78" fmla="*/ 196601 w 361951"/>
              <a:gd name="connsiteY78" fmla="*/ 40827 h 388042"/>
              <a:gd name="connsiteX79" fmla="*/ 213108 w 361951"/>
              <a:gd name="connsiteY79" fmla="*/ 47656 h 388042"/>
              <a:gd name="connsiteX80" fmla="*/ 219937 w 361951"/>
              <a:gd name="connsiteY80" fmla="*/ 64163 h 388042"/>
              <a:gd name="connsiteX81" fmla="*/ 213108 w 361951"/>
              <a:gd name="connsiteY81" fmla="*/ 80670 h 388042"/>
              <a:gd name="connsiteX82" fmla="*/ 195934 w 361951"/>
              <a:gd name="connsiteY82" fmla="*/ 97843 h 388042"/>
              <a:gd name="connsiteX83" fmla="*/ 179427 w 361951"/>
              <a:gd name="connsiteY83" fmla="*/ 104664 h 388042"/>
              <a:gd name="connsiteX84" fmla="*/ 162920 w 361951"/>
              <a:gd name="connsiteY84" fmla="*/ 97843 h 388042"/>
              <a:gd name="connsiteX85" fmla="*/ 156084 w 361951"/>
              <a:gd name="connsiteY85" fmla="*/ 81336 h 388042"/>
              <a:gd name="connsiteX86" fmla="*/ 162920 w 361951"/>
              <a:gd name="connsiteY86" fmla="*/ 64830 h 388042"/>
              <a:gd name="connsiteX87" fmla="*/ 180094 w 361951"/>
              <a:gd name="connsiteY87" fmla="*/ 47656 h 388042"/>
              <a:gd name="connsiteX88" fmla="*/ 196601 w 361951"/>
              <a:gd name="connsiteY88" fmla="*/ 40827 h 388042"/>
              <a:gd name="connsiteX89" fmla="*/ 201580 w 361951"/>
              <a:gd name="connsiteY89" fmla="*/ 0 h 388042"/>
              <a:gd name="connsiteX90" fmla="*/ 220201 w 361951"/>
              <a:gd name="connsiteY90" fmla="*/ 7715 h 388042"/>
              <a:gd name="connsiteX91" fmla="*/ 323336 w 361951"/>
              <a:gd name="connsiteY91" fmla="*/ 110850 h 388042"/>
              <a:gd name="connsiteX92" fmla="*/ 323336 w 361951"/>
              <a:gd name="connsiteY92" fmla="*/ 148093 h 388042"/>
              <a:gd name="connsiteX93" fmla="*/ 281909 w 361951"/>
              <a:gd name="connsiteY93" fmla="*/ 189519 h 388042"/>
              <a:gd name="connsiteX94" fmla="*/ 335606 w 361951"/>
              <a:gd name="connsiteY94" fmla="*/ 189519 h 388042"/>
              <a:gd name="connsiteX95" fmla="*/ 361943 w 361951"/>
              <a:gd name="connsiteY95" fmla="*/ 215856 h 388042"/>
              <a:gd name="connsiteX96" fmla="*/ 361943 w 361951"/>
              <a:gd name="connsiteY96" fmla="*/ 318043 h 388042"/>
              <a:gd name="connsiteX97" fmla="*/ 355887 w 361951"/>
              <a:gd name="connsiteY97" fmla="*/ 324099 h 388042"/>
              <a:gd name="connsiteX98" fmla="*/ 349839 w 361951"/>
              <a:gd name="connsiteY98" fmla="*/ 318051 h 388042"/>
              <a:gd name="connsiteX99" fmla="*/ 349839 w 361951"/>
              <a:gd name="connsiteY99" fmla="*/ 282483 h 388042"/>
              <a:gd name="connsiteX100" fmla="*/ 73519 w 361951"/>
              <a:gd name="connsiteY100" fmla="*/ 282483 h 388042"/>
              <a:gd name="connsiteX101" fmla="*/ 73519 w 361951"/>
              <a:gd name="connsiteY101" fmla="*/ 361705 h 388042"/>
              <a:gd name="connsiteX102" fmla="*/ 87752 w 361951"/>
              <a:gd name="connsiteY102" fmla="*/ 375931 h 388042"/>
              <a:gd name="connsiteX103" fmla="*/ 335614 w 361951"/>
              <a:gd name="connsiteY103" fmla="*/ 375931 h 388042"/>
              <a:gd name="connsiteX104" fmla="*/ 349839 w 361951"/>
              <a:gd name="connsiteY104" fmla="*/ 361705 h 388042"/>
              <a:gd name="connsiteX105" fmla="*/ 349839 w 361951"/>
              <a:gd name="connsiteY105" fmla="*/ 340734 h 388042"/>
              <a:gd name="connsiteX106" fmla="*/ 355895 w 361951"/>
              <a:gd name="connsiteY106" fmla="*/ 334679 h 388042"/>
              <a:gd name="connsiteX107" fmla="*/ 361951 w 361951"/>
              <a:gd name="connsiteY107" fmla="*/ 340734 h 388042"/>
              <a:gd name="connsiteX108" fmla="*/ 361951 w 361951"/>
              <a:gd name="connsiteY108" fmla="*/ 361705 h 388042"/>
              <a:gd name="connsiteX109" fmla="*/ 335614 w 361951"/>
              <a:gd name="connsiteY109" fmla="*/ 388042 h 388042"/>
              <a:gd name="connsiteX110" fmla="*/ 87752 w 361951"/>
              <a:gd name="connsiteY110" fmla="*/ 388042 h 388042"/>
              <a:gd name="connsiteX111" fmla="*/ 61415 w 361951"/>
              <a:gd name="connsiteY111" fmla="*/ 361705 h 388042"/>
              <a:gd name="connsiteX112" fmla="*/ 61415 w 361951"/>
              <a:gd name="connsiteY112" fmla="*/ 215848 h 388042"/>
              <a:gd name="connsiteX113" fmla="*/ 87752 w 361951"/>
              <a:gd name="connsiteY113" fmla="*/ 189519 h 388042"/>
              <a:gd name="connsiteX114" fmla="*/ 105388 w 361951"/>
              <a:gd name="connsiteY114" fmla="*/ 189519 h 388042"/>
              <a:gd name="connsiteX115" fmla="*/ 154537 w 361951"/>
              <a:gd name="connsiteY115" fmla="*/ 140370 h 388042"/>
              <a:gd name="connsiteX116" fmla="*/ 158812 w 361951"/>
              <a:gd name="connsiteY116" fmla="*/ 138596 h 388042"/>
              <a:gd name="connsiteX117" fmla="*/ 163094 w 361951"/>
              <a:gd name="connsiteY117" fmla="*/ 140370 h 388042"/>
              <a:gd name="connsiteX118" fmla="*/ 164868 w 361951"/>
              <a:gd name="connsiteY118" fmla="*/ 144652 h 388042"/>
              <a:gd name="connsiteX119" fmla="*/ 163094 w 361951"/>
              <a:gd name="connsiteY119" fmla="*/ 148934 h 388042"/>
              <a:gd name="connsiteX120" fmla="*/ 122501 w 361951"/>
              <a:gd name="connsiteY120" fmla="*/ 189519 h 388042"/>
              <a:gd name="connsiteX121" fmla="*/ 264796 w 361951"/>
              <a:gd name="connsiteY121" fmla="*/ 189519 h 388042"/>
              <a:gd name="connsiteX122" fmla="*/ 314779 w 361951"/>
              <a:gd name="connsiteY122" fmla="*/ 139536 h 388042"/>
              <a:gd name="connsiteX123" fmla="*/ 318940 w 361951"/>
              <a:gd name="connsiteY123" fmla="*/ 129471 h 388042"/>
              <a:gd name="connsiteX124" fmla="*/ 314779 w 361951"/>
              <a:gd name="connsiteY124" fmla="*/ 119406 h 388042"/>
              <a:gd name="connsiteX125" fmla="*/ 211645 w 361951"/>
              <a:gd name="connsiteY125" fmla="*/ 16272 h 388042"/>
              <a:gd name="connsiteX126" fmla="*/ 201580 w 361951"/>
              <a:gd name="connsiteY126" fmla="*/ 12104 h 388042"/>
              <a:gd name="connsiteX127" fmla="*/ 191515 w 361951"/>
              <a:gd name="connsiteY127" fmla="*/ 16272 h 388042"/>
              <a:gd name="connsiteX128" fmla="*/ 171302 w 361951"/>
              <a:gd name="connsiteY128" fmla="*/ 36485 h 388042"/>
              <a:gd name="connsiteX129" fmla="*/ 167028 w 361951"/>
              <a:gd name="connsiteY129" fmla="*/ 38259 h 388042"/>
              <a:gd name="connsiteX130" fmla="*/ 162746 w 361951"/>
              <a:gd name="connsiteY130" fmla="*/ 36485 h 388042"/>
              <a:gd name="connsiteX131" fmla="*/ 162746 w 361951"/>
              <a:gd name="connsiteY131" fmla="*/ 27928 h 388042"/>
              <a:gd name="connsiteX132" fmla="*/ 182959 w 361951"/>
              <a:gd name="connsiteY132" fmla="*/ 7715 h 388042"/>
              <a:gd name="connsiteX133" fmla="*/ 201580 w 361951"/>
              <a:gd name="connsiteY133" fmla="*/ 0 h 388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361951" h="388042">
                <a:moveTo>
                  <a:pt x="115499" y="351003"/>
                </a:moveTo>
                <a:lnTo>
                  <a:pt x="151726" y="351003"/>
                </a:lnTo>
                <a:cubicBezTo>
                  <a:pt x="155068" y="351003"/>
                  <a:pt x="157782" y="353716"/>
                  <a:pt x="157782" y="357059"/>
                </a:cubicBezTo>
                <a:cubicBezTo>
                  <a:pt x="157782" y="360401"/>
                  <a:pt x="155061" y="363114"/>
                  <a:pt x="151726" y="363114"/>
                </a:cubicBezTo>
                <a:lnTo>
                  <a:pt x="115499" y="363114"/>
                </a:lnTo>
                <a:cubicBezTo>
                  <a:pt x="112156" y="363114"/>
                  <a:pt x="109443" y="360401"/>
                  <a:pt x="109443" y="357059"/>
                </a:cubicBezTo>
                <a:cubicBezTo>
                  <a:pt x="109443" y="353716"/>
                  <a:pt x="112164" y="351003"/>
                  <a:pt x="115499" y="351003"/>
                </a:cubicBezTo>
                <a:close/>
                <a:moveTo>
                  <a:pt x="291057" y="335444"/>
                </a:moveTo>
                <a:lnTo>
                  <a:pt x="291057" y="351003"/>
                </a:lnTo>
                <a:lnTo>
                  <a:pt x="319380" y="351003"/>
                </a:lnTo>
                <a:lnTo>
                  <a:pt x="319380" y="335444"/>
                </a:lnTo>
                <a:close/>
                <a:moveTo>
                  <a:pt x="187408" y="335444"/>
                </a:moveTo>
                <a:lnTo>
                  <a:pt x="187408" y="351003"/>
                </a:lnTo>
                <a:lnTo>
                  <a:pt x="254065" y="351003"/>
                </a:lnTo>
                <a:lnTo>
                  <a:pt x="254065" y="335444"/>
                </a:lnTo>
                <a:close/>
                <a:moveTo>
                  <a:pt x="288026" y="323340"/>
                </a:moveTo>
                <a:lnTo>
                  <a:pt x="322404" y="323340"/>
                </a:lnTo>
                <a:cubicBezTo>
                  <a:pt x="327414" y="323340"/>
                  <a:pt x="331483" y="327417"/>
                  <a:pt x="331483" y="332420"/>
                </a:cubicBezTo>
                <a:lnTo>
                  <a:pt x="331483" y="354027"/>
                </a:lnTo>
                <a:cubicBezTo>
                  <a:pt x="331483" y="359037"/>
                  <a:pt x="327406" y="363107"/>
                  <a:pt x="322404" y="363107"/>
                </a:cubicBezTo>
                <a:lnTo>
                  <a:pt x="288026" y="363107"/>
                </a:lnTo>
                <a:cubicBezTo>
                  <a:pt x="283016" y="363107"/>
                  <a:pt x="278946" y="359029"/>
                  <a:pt x="278946" y="354027"/>
                </a:cubicBezTo>
                <a:lnTo>
                  <a:pt x="278946" y="332420"/>
                </a:lnTo>
                <a:cubicBezTo>
                  <a:pt x="278946" y="327410"/>
                  <a:pt x="283024" y="323340"/>
                  <a:pt x="288026" y="323340"/>
                </a:cubicBezTo>
                <a:close/>
                <a:moveTo>
                  <a:pt x="184384" y="323340"/>
                </a:moveTo>
                <a:lnTo>
                  <a:pt x="257089" y="323340"/>
                </a:lnTo>
                <a:cubicBezTo>
                  <a:pt x="262098" y="323340"/>
                  <a:pt x="266168" y="327417"/>
                  <a:pt x="266168" y="332420"/>
                </a:cubicBezTo>
                <a:lnTo>
                  <a:pt x="266168" y="354027"/>
                </a:lnTo>
                <a:cubicBezTo>
                  <a:pt x="266168" y="359037"/>
                  <a:pt x="262091" y="363107"/>
                  <a:pt x="257089" y="363107"/>
                </a:cubicBezTo>
                <a:lnTo>
                  <a:pt x="184384" y="363107"/>
                </a:lnTo>
                <a:cubicBezTo>
                  <a:pt x="179374" y="363107"/>
                  <a:pt x="175304" y="359029"/>
                  <a:pt x="175304" y="354027"/>
                </a:cubicBezTo>
                <a:lnTo>
                  <a:pt x="175304" y="332420"/>
                </a:lnTo>
                <a:cubicBezTo>
                  <a:pt x="175304" y="327410"/>
                  <a:pt x="179382" y="323340"/>
                  <a:pt x="184384" y="323340"/>
                </a:cubicBezTo>
                <a:close/>
                <a:moveTo>
                  <a:pt x="73519" y="247445"/>
                </a:moveTo>
                <a:lnTo>
                  <a:pt x="73519" y="270379"/>
                </a:lnTo>
                <a:lnTo>
                  <a:pt x="349839" y="270379"/>
                </a:lnTo>
                <a:lnTo>
                  <a:pt x="349839" y="247445"/>
                </a:lnTo>
                <a:close/>
                <a:moveTo>
                  <a:pt x="87752" y="201623"/>
                </a:moveTo>
                <a:cubicBezTo>
                  <a:pt x="79900" y="201623"/>
                  <a:pt x="73519" y="208012"/>
                  <a:pt x="73519" y="215856"/>
                </a:cubicBezTo>
                <a:lnTo>
                  <a:pt x="73519" y="235341"/>
                </a:lnTo>
                <a:lnTo>
                  <a:pt x="349839" y="235341"/>
                </a:lnTo>
                <a:lnTo>
                  <a:pt x="349839" y="215856"/>
                </a:lnTo>
                <a:cubicBezTo>
                  <a:pt x="349839" y="208004"/>
                  <a:pt x="343458" y="201623"/>
                  <a:pt x="335614" y="201623"/>
                </a:cubicBezTo>
                <a:close/>
                <a:moveTo>
                  <a:pt x="127245" y="113093"/>
                </a:moveTo>
                <a:cubicBezTo>
                  <a:pt x="129610" y="110728"/>
                  <a:pt x="133445" y="110736"/>
                  <a:pt x="135802" y="113093"/>
                </a:cubicBezTo>
                <a:cubicBezTo>
                  <a:pt x="136947" y="114237"/>
                  <a:pt x="137576" y="115760"/>
                  <a:pt x="137576" y="117375"/>
                </a:cubicBezTo>
                <a:cubicBezTo>
                  <a:pt x="137576" y="118997"/>
                  <a:pt x="136947" y="120512"/>
                  <a:pt x="135802" y="121657"/>
                </a:cubicBezTo>
                <a:lnTo>
                  <a:pt x="49955" y="207504"/>
                </a:lnTo>
                <a:cubicBezTo>
                  <a:pt x="48819" y="208648"/>
                  <a:pt x="47295" y="209277"/>
                  <a:pt x="45681" y="209277"/>
                </a:cubicBezTo>
                <a:cubicBezTo>
                  <a:pt x="44067" y="209277"/>
                  <a:pt x="42543" y="208648"/>
                  <a:pt x="41399" y="207504"/>
                </a:cubicBezTo>
                <a:cubicBezTo>
                  <a:pt x="39042" y="205139"/>
                  <a:pt x="39042" y="201296"/>
                  <a:pt x="41399" y="198939"/>
                </a:cubicBezTo>
                <a:close/>
                <a:moveTo>
                  <a:pt x="196601" y="52931"/>
                </a:moveTo>
                <a:cubicBezTo>
                  <a:pt x="193600" y="52931"/>
                  <a:pt x="190780" y="54098"/>
                  <a:pt x="188658" y="56220"/>
                </a:cubicBezTo>
                <a:lnTo>
                  <a:pt x="171484" y="73394"/>
                </a:lnTo>
                <a:cubicBezTo>
                  <a:pt x="169362" y="75508"/>
                  <a:pt x="168195" y="78335"/>
                  <a:pt x="168195" y="81336"/>
                </a:cubicBezTo>
                <a:cubicBezTo>
                  <a:pt x="168195" y="84338"/>
                  <a:pt x="169362" y="87157"/>
                  <a:pt x="171484" y="89279"/>
                </a:cubicBezTo>
                <a:cubicBezTo>
                  <a:pt x="173599" y="91401"/>
                  <a:pt x="176426" y="92568"/>
                  <a:pt x="179427" y="92568"/>
                </a:cubicBezTo>
                <a:cubicBezTo>
                  <a:pt x="182428" y="92568"/>
                  <a:pt x="185255" y="91401"/>
                  <a:pt x="187370" y="89279"/>
                </a:cubicBezTo>
                <a:lnTo>
                  <a:pt x="204544" y="72105"/>
                </a:lnTo>
                <a:cubicBezTo>
                  <a:pt x="206666" y="69991"/>
                  <a:pt x="207833" y="67164"/>
                  <a:pt x="207833" y="64163"/>
                </a:cubicBezTo>
                <a:cubicBezTo>
                  <a:pt x="207833" y="61161"/>
                  <a:pt x="206666" y="58342"/>
                  <a:pt x="204544" y="56220"/>
                </a:cubicBezTo>
                <a:cubicBezTo>
                  <a:pt x="202429" y="54098"/>
                  <a:pt x="199602" y="52931"/>
                  <a:pt x="196601" y="52931"/>
                </a:cubicBezTo>
                <a:close/>
                <a:moveTo>
                  <a:pt x="150998" y="42184"/>
                </a:moveTo>
                <a:cubicBezTo>
                  <a:pt x="152620" y="42184"/>
                  <a:pt x="154136" y="42813"/>
                  <a:pt x="155280" y="43957"/>
                </a:cubicBezTo>
                <a:cubicBezTo>
                  <a:pt x="156425" y="45094"/>
                  <a:pt x="157054" y="46610"/>
                  <a:pt x="157054" y="48232"/>
                </a:cubicBezTo>
                <a:cubicBezTo>
                  <a:pt x="157054" y="49854"/>
                  <a:pt x="156425" y="51370"/>
                  <a:pt x="155280" y="52514"/>
                </a:cubicBezTo>
                <a:lnTo>
                  <a:pt x="16260" y="191535"/>
                </a:lnTo>
                <a:cubicBezTo>
                  <a:pt x="13577" y="194210"/>
                  <a:pt x="12099" y="197787"/>
                  <a:pt x="12099" y="201592"/>
                </a:cubicBezTo>
                <a:cubicBezTo>
                  <a:pt x="12099" y="205397"/>
                  <a:pt x="13577" y="208974"/>
                  <a:pt x="16260" y="211657"/>
                </a:cubicBezTo>
                <a:lnTo>
                  <a:pt x="51267" y="246679"/>
                </a:lnTo>
                <a:cubicBezTo>
                  <a:pt x="52411" y="247816"/>
                  <a:pt x="53040" y="249339"/>
                  <a:pt x="53040" y="250954"/>
                </a:cubicBezTo>
                <a:cubicBezTo>
                  <a:pt x="53040" y="252576"/>
                  <a:pt x="52411" y="254091"/>
                  <a:pt x="51267" y="255236"/>
                </a:cubicBezTo>
                <a:cubicBezTo>
                  <a:pt x="50122" y="256380"/>
                  <a:pt x="48607" y="257009"/>
                  <a:pt x="46985" y="257009"/>
                </a:cubicBezTo>
                <a:cubicBezTo>
                  <a:pt x="45370" y="257009"/>
                  <a:pt x="43855" y="256380"/>
                  <a:pt x="42710" y="255236"/>
                </a:cubicBezTo>
                <a:lnTo>
                  <a:pt x="7695" y="220221"/>
                </a:lnTo>
                <a:cubicBezTo>
                  <a:pt x="-2566" y="209952"/>
                  <a:pt x="-2566" y="193240"/>
                  <a:pt x="7695" y="182978"/>
                </a:cubicBezTo>
                <a:lnTo>
                  <a:pt x="146716" y="43957"/>
                </a:lnTo>
                <a:cubicBezTo>
                  <a:pt x="147860" y="42813"/>
                  <a:pt x="149384" y="42184"/>
                  <a:pt x="150998" y="42184"/>
                </a:cubicBezTo>
                <a:close/>
                <a:moveTo>
                  <a:pt x="196601" y="40827"/>
                </a:moveTo>
                <a:cubicBezTo>
                  <a:pt x="202846" y="40827"/>
                  <a:pt x="208705" y="43252"/>
                  <a:pt x="213108" y="47656"/>
                </a:cubicBezTo>
                <a:cubicBezTo>
                  <a:pt x="217511" y="52059"/>
                  <a:pt x="219937" y="57918"/>
                  <a:pt x="219937" y="64163"/>
                </a:cubicBezTo>
                <a:cubicBezTo>
                  <a:pt x="219937" y="70408"/>
                  <a:pt x="217511" y="76266"/>
                  <a:pt x="213108" y="80670"/>
                </a:cubicBezTo>
                <a:lnTo>
                  <a:pt x="195934" y="97843"/>
                </a:lnTo>
                <a:cubicBezTo>
                  <a:pt x="191531" y="102239"/>
                  <a:pt x="185672" y="104664"/>
                  <a:pt x="179427" y="104664"/>
                </a:cubicBezTo>
                <a:cubicBezTo>
                  <a:pt x="173190" y="104664"/>
                  <a:pt x="167324" y="102239"/>
                  <a:pt x="162920" y="97843"/>
                </a:cubicBezTo>
                <a:cubicBezTo>
                  <a:pt x="158509" y="93432"/>
                  <a:pt x="156084" y="87574"/>
                  <a:pt x="156084" y="81336"/>
                </a:cubicBezTo>
                <a:cubicBezTo>
                  <a:pt x="156084" y="75099"/>
                  <a:pt x="158509" y="69240"/>
                  <a:pt x="162920" y="64830"/>
                </a:cubicBezTo>
                <a:lnTo>
                  <a:pt x="180094" y="47656"/>
                </a:lnTo>
                <a:cubicBezTo>
                  <a:pt x="184497" y="43252"/>
                  <a:pt x="190356" y="40827"/>
                  <a:pt x="196601" y="40827"/>
                </a:cubicBezTo>
                <a:close/>
                <a:moveTo>
                  <a:pt x="201580" y="0"/>
                </a:moveTo>
                <a:cubicBezTo>
                  <a:pt x="208613" y="0"/>
                  <a:pt x="215230" y="2744"/>
                  <a:pt x="220201" y="7715"/>
                </a:cubicBezTo>
                <a:lnTo>
                  <a:pt x="323336" y="110850"/>
                </a:lnTo>
                <a:cubicBezTo>
                  <a:pt x="333605" y="121119"/>
                  <a:pt x="333605" y="137823"/>
                  <a:pt x="323336" y="148093"/>
                </a:cubicBezTo>
                <a:lnTo>
                  <a:pt x="281909" y="189519"/>
                </a:lnTo>
                <a:lnTo>
                  <a:pt x="335606" y="189519"/>
                </a:lnTo>
                <a:cubicBezTo>
                  <a:pt x="350127" y="189519"/>
                  <a:pt x="361943" y="201335"/>
                  <a:pt x="361943" y="215856"/>
                </a:cubicBezTo>
                <a:lnTo>
                  <a:pt x="361943" y="318043"/>
                </a:lnTo>
                <a:cubicBezTo>
                  <a:pt x="361943" y="321385"/>
                  <a:pt x="359222" y="324099"/>
                  <a:pt x="355887" y="324099"/>
                </a:cubicBezTo>
                <a:cubicBezTo>
                  <a:pt x="352553" y="324099"/>
                  <a:pt x="349839" y="321385"/>
                  <a:pt x="349839" y="318051"/>
                </a:cubicBezTo>
                <a:lnTo>
                  <a:pt x="349839" y="282483"/>
                </a:lnTo>
                <a:lnTo>
                  <a:pt x="73519" y="282483"/>
                </a:lnTo>
                <a:lnTo>
                  <a:pt x="73519" y="361705"/>
                </a:lnTo>
                <a:cubicBezTo>
                  <a:pt x="73519" y="369549"/>
                  <a:pt x="79908" y="375931"/>
                  <a:pt x="87752" y="375931"/>
                </a:cubicBezTo>
                <a:lnTo>
                  <a:pt x="335614" y="375931"/>
                </a:lnTo>
                <a:cubicBezTo>
                  <a:pt x="343458" y="375931"/>
                  <a:pt x="349839" y="369549"/>
                  <a:pt x="349839" y="361705"/>
                </a:cubicBezTo>
                <a:lnTo>
                  <a:pt x="349839" y="340734"/>
                </a:lnTo>
                <a:cubicBezTo>
                  <a:pt x="349839" y="337392"/>
                  <a:pt x="352553" y="334679"/>
                  <a:pt x="355895" y="334679"/>
                </a:cubicBezTo>
                <a:cubicBezTo>
                  <a:pt x="359237" y="334679"/>
                  <a:pt x="361951" y="337400"/>
                  <a:pt x="361951" y="340734"/>
                </a:cubicBezTo>
                <a:lnTo>
                  <a:pt x="361951" y="361705"/>
                </a:lnTo>
                <a:cubicBezTo>
                  <a:pt x="361951" y="376227"/>
                  <a:pt x="350135" y="388042"/>
                  <a:pt x="335614" y="388042"/>
                </a:cubicBezTo>
                <a:lnTo>
                  <a:pt x="87752" y="388042"/>
                </a:lnTo>
                <a:cubicBezTo>
                  <a:pt x="73230" y="388042"/>
                  <a:pt x="61415" y="376227"/>
                  <a:pt x="61415" y="361705"/>
                </a:cubicBezTo>
                <a:lnTo>
                  <a:pt x="61415" y="215848"/>
                </a:lnTo>
                <a:cubicBezTo>
                  <a:pt x="61415" y="201327"/>
                  <a:pt x="73230" y="189519"/>
                  <a:pt x="87752" y="189519"/>
                </a:cubicBezTo>
                <a:lnTo>
                  <a:pt x="105388" y="189519"/>
                </a:lnTo>
                <a:lnTo>
                  <a:pt x="154537" y="140370"/>
                </a:lnTo>
                <a:cubicBezTo>
                  <a:pt x="155674" y="139225"/>
                  <a:pt x="157198" y="138596"/>
                  <a:pt x="158812" y="138596"/>
                </a:cubicBezTo>
                <a:cubicBezTo>
                  <a:pt x="160434" y="138596"/>
                  <a:pt x="161950" y="139225"/>
                  <a:pt x="163094" y="140370"/>
                </a:cubicBezTo>
                <a:cubicBezTo>
                  <a:pt x="164239" y="141514"/>
                  <a:pt x="164868" y="143030"/>
                  <a:pt x="164868" y="144652"/>
                </a:cubicBezTo>
                <a:cubicBezTo>
                  <a:pt x="164868" y="146274"/>
                  <a:pt x="164239" y="147789"/>
                  <a:pt x="163094" y="148934"/>
                </a:cubicBezTo>
                <a:lnTo>
                  <a:pt x="122501" y="189519"/>
                </a:lnTo>
                <a:lnTo>
                  <a:pt x="264796" y="189519"/>
                </a:lnTo>
                <a:lnTo>
                  <a:pt x="314779" y="139536"/>
                </a:lnTo>
                <a:cubicBezTo>
                  <a:pt x="317462" y="136845"/>
                  <a:pt x="318940" y="133276"/>
                  <a:pt x="318940" y="129471"/>
                </a:cubicBezTo>
                <a:cubicBezTo>
                  <a:pt x="318940" y="125667"/>
                  <a:pt x="317462" y="122089"/>
                  <a:pt x="314779" y="119406"/>
                </a:cubicBezTo>
                <a:lnTo>
                  <a:pt x="211645" y="16272"/>
                </a:lnTo>
                <a:cubicBezTo>
                  <a:pt x="208954" y="13581"/>
                  <a:pt x="205377" y="12104"/>
                  <a:pt x="201580" y="12104"/>
                </a:cubicBezTo>
                <a:cubicBezTo>
                  <a:pt x="197775" y="12104"/>
                  <a:pt x="194198" y="13581"/>
                  <a:pt x="191515" y="16272"/>
                </a:cubicBezTo>
                <a:lnTo>
                  <a:pt x="171302" y="36485"/>
                </a:lnTo>
                <a:cubicBezTo>
                  <a:pt x="170165" y="37629"/>
                  <a:pt x="168642" y="38259"/>
                  <a:pt x="167028" y="38259"/>
                </a:cubicBezTo>
                <a:cubicBezTo>
                  <a:pt x="165406" y="38259"/>
                  <a:pt x="163890" y="37629"/>
                  <a:pt x="162746" y="36485"/>
                </a:cubicBezTo>
                <a:cubicBezTo>
                  <a:pt x="160388" y="34128"/>
                  <a:pt x="160388" y="30285"/>
                  <a:pt x="162746" y="27928"/>
                </a:cubicBezTo>
                <a:lnTo>
                  <a:pt x="182959" y="7715"/>
                </a:lnTo>
                <a:cubicBezTo>
                  <a:pt x="187938" y="2736"/>
                  <a:pt x="194547" y="0"/>
                  <a:pt x="201580" y="0"/>
                </a:cubicBezTo>
                <a:close/>
              </a:path>
            </a:pathLst>
          </a:custGeom>
          <a:solidFill>
            <a:srgbClr val="43266B"/>
          </a:solidFill>
          <a:ln w="75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3ED628DF-91B4-B5BC-31F8-49D9767C43C7}"/>
              </a:ext>
            </a:extLst>
          </p:cNvPr>
          <p:cNvSpPr/>
          <p:nvPr/>
        </p:nvSpPr>
        <p:spPr>
          <a:xfrm>
            <a:off x="7717827" y="1752017"/>
            <a:ext cx="382723" cy="382737"/>
          </a:xfrm>
          <a:custGeom>
            <a:avLst/>
            <a:gdLst>
              <a:gd name="connsiteX0" fmla="*/ 339158 w 382722"/>
              <a:gd name="connsiteY0" fmla="*/ 215197 h 382737"/>
              <a:gd name="connsiteX1" fmla="*/ 301377 w 382722"/>
              <a:gd name="connsiteY1" fmla="*/ 301180 h 382737"/>
              <a:gd name="connsiteX2" fmla="*/ 215189 w 382722"/>
              <a:gd name="connsiteY2" fmla="*/ 339173 h 382737"/>
              <a:gd name="connsiteX3" fmla="*/ 215189 w 382722"/>
              <a:gd name="connsiteY3" fmla="*/ 371270 h 382737"/>
              <a:gd name="connsiteX4" fmla="*/ 371262 w 382722"/>
              <a:gd name="connsiteY4" fmla="*/ 215197 h 382737"/>
              <a:gd name="connsiteX5" fmla="*/ 299293 w 382722"/>
              <a:gd name="connsiteY5" fmla="*/ 215197 h 382737"/>
              <a:gd name="connsiteX6" fmla="*/ 273092 w 382722"/>
              <a:gd name="connsiteY6" fmla="*/ 273100 h 382737"/>
              <a:gd name="connsiteX7" fmla="*/ 215189 w 382722"/>
              <a:gd name="connsiteY7" fmla="*/ 299301 h 382737"/>
              <a:gd name="connsiteX8" fmla="*/ 215189 w 382722"/>
              <a:gd name="connsiteY8" fmla="*/ 327790 h 382737"/>
              <a:gd name="connsiteX9" fmla="*/ 327782 w 382722"/>
              <a:gd name="connsiteY9" fmla="*/ 215197 h 382737"/>
              <a:gd name="connsiteX10" fmla="*/ 293783 w 382722"/>
              <a:gd name="connsiteY10" fmla="*/ 203821 h 382737"/>
              <a:gd name="connsiteX11" fmla="*/ 377045 w 382722"/>
              <a:gd name="connsiteY11" fmla="*/ 203821 h 382737"/>
              <a:gd name="connsiteX12" fmla="*/ 381062 w 382722"/>
              <a:gd name="connsiteY12" fmla="*/ 205488 h 382737"/>
              <a:gd name="connsiteX13" fmla="*/ 382722 w 382722"/>
              <a:gd name="connsiteY13" fmla="*/ 209513 h 382737"/>
              <a:gd name="connsiteX14" fmla="*/ 331988 w 382722"/>
              <a:gd name="connsiteY14" fmla="*/ 332004 h 382737"/>
              <a:gd name="connsiteX15" fmla="*/ 209497 w 382722"/>
              <a:gd name="connsiteY15" fmla="*/ 382737 h 382737"/>
              <a:gd name="connsiteX16" fmla="*/ 205481 w 382722"/>
              <a:gd name="connsiteY16" fmla="*/ 381070 h 382737"/>
              <a:gd name="connsiteX17" fmla="*/ 203813 w 382722"/>
              <a:gd name="connsiteY17" fmla="*/ 377053 h 382737"/>
              <a:gd name="connsiteX18" fmla="*/ 203813 w 382722"/>
              <a:gd name="connsiteY18" fmla="*/ 293791 h 382737"/>
              <a:gd name="connsiteX19" fmla="*/ 209497 w 382722"/>
              <a:gd name="connsiteY19" fmla="*/ 288106 h 382737"/>
              <a:gd name="connsiteX20" fmla="*/ 288099 w 382722"/>
              <a:gd name="connsiteY20" fmla="*/ 209505 h 382737"/>
              <a:gd name="connsiteX21" fmla="*/ 293783 w 382722"/>
              <a:gd name="connsiteY21" fmla="*/ 203821 h 382737"/>
              <a:gd name="connsiteX22" fmla="*/ 178901 w 382722"/>
              <a:gd name="connsiteY22" fmla="*/ 181546 h 382737"/>
              <a:gd name="connsiteX23" fmla="*/ 178901 w 382722"/>
              <a:gd name="connsiteY23" fmla="*/ 221085 h 382737"/>
              <a:gd name="connsiteX24" fmla="*/ 198606 w 382722"/>
              <a:gd name="connsiteY24" fmla="*/ 207603 h 382737"/>
              <a:gd name="connsiteX25" fmla="*/ 179340 w 382722"/>
              <a:gd name="connsiteY25" fmla="*/ 181698 h 382737"/>
              <a:gd name="connsiteX26" fmla="*/ 178901 w 382722"/>
              <a:gd name="connsiteY26" fmla="*/ 181546 h 382737"/>
              <a:gd name="connsiteX27" fmla="*/ 167532 w 382722"/>
              <a:gd name="connsiteY27" fmla="*/ 125659 h 382737"/>
              <a:gd name="connsiteX28" fmla="*/ 152640 w 382722"/>
              <a:gd name="connsiteY28" fmla="*/ 133647 h 382737"/>
              <a:gd name="connsiteX29" fmla="*/ 154686 w 382722"/>
              <a:gd name="connsiteY29" fmla="*/ 159431 h 382737"/>
              <a:gd name="connsiteX30" fmla="*/ 167532 w 382722"/>
              <a:gd name="connsiteY30" fmla="*/ 166184 h 382737"/>
              <a:gd name="connsiteX31" fmla="*/ 173209 w 382722"/>
              <a:gd name="connsiteY31" fmla="*/ 97344 h 382737"/>
              <a:gd name="connsiteX32" fmla="*/ 178893 w 382722"/>
              <a:gd name="connsiteY32" fmla="*/ 103028 h 382737"/>
              <a:gd name="connsiteX33" fmla="*/ 178893 w 382722"/>
              <a:gd name="connsiteY33" fmla="*/ 114101 h 382737"/>
              <a:gd name="connsiteX34" fmla="*/ 184282 w 382722"/>
              <a:gd name="connsiteY34" fmla="*/ 115079 h 382737"/>
              <a:gd name="connsiteX35" fmla="*/ 210376 w 382722"/>
              <a:gd name="connsiteY35" fmla="*/ 140612 h 382737"/>
              <a:gd name="connsiteX36" fmla="*/ 209474 w 382722"/>
              <a:gd name="connsiteY36" fmla="*/ 144872 h 382737"/>
              <a:gd name="connsiteX37" fmla="*/ 205829 w 382722"/>
              <a:gd name="connsiteY37" fmla="*/ 147244 h 382737"/>
              <a:gd name="connsiteX38" fmla="*/ 201569 w 382722"/>
              <a:gd name="connsiteY38" fmla="*/ 146342 h 382737"/>
              <a:gd name="connsiteX39" fmla="*/ 199205 w 382722"/>
              <a:gd name="connsiteY39" fmla="*/ 142696 h 382737"/>
              <a:gd name="connsiteX40" fmla="*/ 181584 w 382722"/>
              <a:gd name="connsiteY40" fmla="*/ 126136 h 382737"/>
              <a:gd name="connsiteX41" fmla="*/ 178901 w 382722"/>
              <a:gd name="connsiteY41" fmla="*/ 125598 h 382737"/>
              <a:gd name="connsiteX42" fmla="*/ 178901 w 382722"/>
              <a:gd name="connsiteY42" fmla="*/ 169609 h 382737"/>
              <a:gd name="connsiteX43" fmla="*/ 183092 w 382722"/>
              <a:gd name="connsiteY43" fmla="*/ 170958 h 382737"/>
              <a:gd name="connsiteX44" fmla="*/ 209664 w 382722"/>
              <a:gd name="connsiteY44" fmla="*/ 210225 h 382737"/>
              <a:gd name="connsiteX45" fmla="*/ 178901 w 382722"/>
              <a:gd name="connsiteY45" fmla="*/ 232507 h 382737"/>
              <a:gd name="connsiteX46" fmla="*/ 178901 w 382722"/>
              <a:gd name="connsiteY46" fmla="*/ 243421 h 382737"/>
              <a:gd name="connsiteX47" fmla="*/ 173216 w 382722"/>
              <a:gd name="connsiteY47" fmla="*/ 249105 h 382737"/>
              <a:gd name="connsiteX48" fmla="*/ 167532 w 382722"/>
              <a:gd name="connsiteY48" fmla="*/ 243421 h 382737"/>
              <a:gd name="connsiteX49" fmla="*/ 167532 w 382722"/>
              <a:gd name="connsiteY49" fmla="*/ 232060 h 382737"/>
              <a:gd name="connsiteX50" fmla="*/ 135867 w 382722"/>
              <a:gd name="connsiteY50" fmla="*/ 203896 h 382737"/>
              <a:gd name="connsiteX51" fmla="*/ 136754 w 382722"/>
              <a:gd name="connsiteY51" fmla="*/ 199637 h 382737"/>
              <a:gd name="connsiteX52" fmla="*/ 140392 w 382722"/>
              <a:gd name="connsiteY52" fmla="*/ 197250 h 382737"/>
              <a:gd name="connsiteX53" fmla="*/ 147039 w 382722"/>
              <a:gd name="connsiteY53" fmla="*/ 201774 h 382737"/>
              <a:gd name="connsiteX54" fmla="*/ 167525 w 382722"/>
              <a:gd name="connsiteY54" fmla="*/ 220532 h 382737"/>
              <a:gd name="connsiteX55" fmla="*/ 167525 w 382722"/>
              <a:gd name="connsiteY55" fmla="*/ 178113 h 382737"/>
              <a:gd name="connsiteX56" fmla="*/ 146834 w 382722"/>
              <a:gd name="connsiteY56" fmla="*/ 167661 h 382737"/>
              <a:gd name="connsiteX57" fmla="*/ 143674 w 382722"/>
              <a:gd name="connsiteY57" fmla="*/ 126652 h 382737"/>
              <a:gd name="connsiteX58" fmla="*/ 167525 w 382722"/>
              <a:gd name="connsiteY58" fmla="*/ 114162 h 382737"/>
              <a:gd name="connsiteX59" fmla="*/ 167525 w 382722"/>
              <a:gd name="connsiteY59" fmla="*/ 103028 h 382737"/>
              <a:gd name="connsiteX60" fmla="*/ 173209 w 382722"/>
              <a:gd name="connsiteY60" fmla="*/ 97344 h 382737"/>
              <a:gd name="connsiteX61" fmla="*/ 173217 w 382722"/>
              <a:gd name="connsiteY61" fmla="*/ 54811 h 382737"/>
              <a:gd name="connsiteX62" fmla="*/ 54796 w 382722"/>
              <a:gd name="connsiteY62" fmla="*/ 173224 h 382737"/>
              <a:gd name="connsiteX63" fmla="*/ 167533 w 382722"/>
              <a:gd name="connsiteY63" fmla="*/ 291509 h 382737"/>
              <a:gd name="connsiteX64" fmla="*/ 167533 w 382722"/>
              <a:gd name="connsiteY64" fmla="*/ 259882 h 382737"/>
              <a:gd name="connsiteX65" fmla="*/ 173217 w 382722"/>
              <a:gd name="connsiteY65" fmla="*/ 254198 h 382737"/>
              <a:gd name="connsiteX66" fmla="*/ 254190 w 382722"/>
              <a:gd name="connsiteY66" fmla="*/ 173224 h 382737"/>
              <a:gd name="connsiteX67" fmla="*/ 259875 w 382722"/>
              <a:gd name="connsiteY67" fmla="*/ 167540 h 382737"/>
              <a:gd name="connsiteX68" fmla="*/ 291502 w 382722"/>
              <a:gd name="connsiteY68" fmla="*/ 167540 h 382737"/>
              <a:gd name="connsiteX69" fmla="*/ 173217 w 382722"/>
              <a:gd name="connsiteY69" fmla="*/ 54811 h 382737"/>
              <a:gd name="connsiteX70" fmla="*/ 173217 w 382722"/>
              <a:gd name="connsiteY70" fmla="*/ 11368 h 382737"/>
              <a:gd name="connsiteX71" fmla="*/ 11361 w 382722"/>
              <a:gd name="connsiteY71" fmla="*/ 173224 h 382737"/>
              <a:gd name="connsiteX72" fmla="*/ 167533 w 382722"/>
              <a:gd name="connsiteY72" fmla="*/ 334982 h 382737"/>
              <a:gd name="connsiteX73" fmla="*/ 167533 w 382722"/>
              <a:gd name="connsiteY73" fmla="*/ 302878 h 382737"/>
              <a:gd name="connsiteX74" fmla="*/ 79988 w 382722"/>
              <a:gd name="connsiteY74" fmla="*/ 263421 h 382737"/>
              <a:gd name="connsiteX75" fmla="*/ 43435 w 382722"/>
              <a:gd name="connsiteY75" fmla="*/ 173224 h 382737"/>
              <a:gd name="connsiteX76" fmla="*/ 173217 w 382722"/>
              <a:gd name="connsiteY76" fmla="*/ 43443 h 382737"/>
              <a:gd name="connsiteX77" fmla="*/ 263414 w 382722"/>
              <a:gd name="connsiteY77" fmla="*/ 79996 h 382737"/>
              <a:gd name="connsiteX78" fmla="*/ 302870 w 382722"/>
              <a:gd name="connsiteY78" fmla="*/ 167540 h 382737"/>
              <a:gd name="connsiteX79" fmla="*/ 334974 w 382722"/>
              <a:gd name="connsiteY79" fmla="*/ 167540 h 382737"/>
              <a:gd name="connsiteX80" fmla="*/ 173217 w 382722"/>
              <a:gd name="connsiteY80" fmla="*/ 11368 h 382737"/>
              <a:gd name="connsiteX81" fmla="*/ 173225 w 382722"/>
              <a:gd name="connsiteY81" fmla="*/ 0 h 382737"/>
              <a:gd name="connsiteX82" fmla="*/ 295715 w 382722"/>
              <a:gd name="connsiteY82" fmla="*/ 50733 h 382737"/>
              <a:gd name="connsiteX83" fmla="*/ 346449 w 382722"/>
              <a:gd name="connsiteY83" fmla="*/ 173224 h 382737"/>
              <a:gd name="connsiteX84" fmla="*/ 340765 w 382722"/>
              <a:gd name="connsiteY84" fmla="*/ 178909 h 382737"/>
              <a:gd name="connsiteX85" fmla="*/ 265392 w 382722"/>
              <a:gd name="connsiteY85" fmla="*/ 178909 h 382737"/>
              <a:gd name="connsiteX86" fmla="*/ 238487 w 382722"/>
              <a:gd name="connsiteY86" fmla="*/ 238487 h 382737"/>
              <a:gd name="connsiteX87" fmla="*/ 178909 w 382722"/>
              <a:gd name="connsiteY87" fmla="*/ 265392 h 382737"/>
              <a:gd name="connsiteX88" fmla="*/ 178909 w 382722"/>
              <a:gd name="connsiteY88" fmla="*/ 340765 h 382737"/>
              <a:gd name="connsiteX89" fmla="*/ 177241 w 382722"/>
              <a:gd name="connsiteY89" fmla="*/ 344781 h 382737"/>
              <a:gd name="connsiteX90" fmla="*/ 173225 w 382722"/>
              <a:gd name="connsiteY90" fmla="*/ 346449 h 382737"/>
              <a:gd name="connsiteX91" fmla="*/ 50733 w 382722"/>
              <a:gd name="connsiteY91" fmla="*/ 295715 h 382737"/>
              <a:gd name="connsiteX92" fmla="*/ 0 w 382722"/>
              <a:gd name="connsiteY92" fmla="*/ 173224 h 382737"/>
              <a:gd name="connsiteX93" fmla="*/ 50733 w 382722"/>
              <a:gd name="connsiteY93" fmla="*/ 50733 h 382737"/>
              <a:gd name="connsiteX94" fmla="*/ 173225 w 382722"/>
              <a:gd name="connsiteY94" fmla="*/ 0 h 3827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382722" h="382737">
                <a:moveTo>
                  <a:pt x="339158" y="215197"/>
                </a:moveTo>
                <a:cubicBezTo>
                  <a:pt x="337763" y="247635"/>
                  <a:pt x="324371" y="278133"/>
                  <a:pt x="301377" y="301180"/>
                </a:cubicBezTo>
                <a:cubicBezTo>
                  <a:pt x="278307" y="324304"/>
                  <a:pt x="247733" y="337771"/>
                  <a:pt x="215189" y="339173"/>
                </a:cubicBezTo>
                <a:lnTo>
                  <a:pt x="215189" y="371270"/>
                </a:lnTo>
                <a:cubicBezTo>
                  <a:pt x="300096" y="368337"/>
                  <a:pt x="368329" y="300104"/>
                  <a:pt x="371262" y="215197"/>
                </a:cubicBezTo>
                <a:close/>
                <a:moveTo>
                  <a:pt x="299293" y="215197"/>
                </a:moveTo>
                <a:cubicBezTo>
                  <a:pt x="297929" y="237024"/>
                  <a:pt x="288644" y="257548"/>
                  <a:pt x="273092" y="273100"/>
                </a:cubicBezTo>
                <a:cubicBezTo>
                  <a:pt x="257540" y="288652"/>
                  <a:pt x="237016" y="297929"/>
                  <a:pt x="215189" y="299301"/>
                </a:cubicBezTo>
                <a:lnTo>
                  <a:pt x="215189" y="327790"/>
                </a:lnTo>
                <a:cubicBezTo>
                  <a:pt x="275737" y="324880"/>
                  <a:pt x="324872" y="275753"/>
                  <a:pt x="327782" y="215197"/>
                </a:cubicBezTo>
                <a:close/>
                <a:moveTo>
                  <a:pt x="293783" y="203821"/>
                </a:moveTo>
                <a:lnTo>
                  <a:pt x="377045" y="203821"/>
                </a:lnTo>
                <a:cubicBezTo>
                  <a:pt x="378561" y="203821"/>
                  <a:pt x="379986" y="204412"/>
                  <a:pt x="381062" y="205488"/>
                </a:cubicBezTo>
                <a:cubicBezTo>
                  <a:pt x="382138" y="206565"/>
                  <a:pt x="382729" y="207989"/>
                  <a:pt x="382722" y="209513"/>
                </a:cubicBezTo>
                <a:cubicBezTo>
                  <a:pt x="382722" y="255782"/>
                  <a:pt x="364707" y="299285"/>
                  <a:pt x="331988" y="332004"/>
                </a:cubicBezTo>
                <a:cubicBezTo>
                  <a:pt x="299270" y="364722"/>
                  <a:pt x="255767" y="382737"/>
                  <a:pt x="209497" y="382737"/>
                </a:cubicBezTo>
                <a:cubicBezTo>
                  <a:pt x="207981" y="382737"/>
                  <a:pt x="206557" y="382146"/>
                  <a:pt x="205481" y="381070"/>
                </a:cubicBezTo>
                <a:cubicBezTo>
                  <a:pt x="204404" y="380001"/>
                  <a:pt x="203813" y="378569"/>
                  <a:pt x="203813" y="377053"/>
                </a:cubicBezTo>
                <a:lnTo>
                  <a:pt x="203813" y="293791"/>
                </a:lnTo>
                <a:cubicBezTo>
                  <a:pt x="203813" y="290653"/>
                  <a:pt x="206360" y="288106"/>
                  <a:pt x="209497" y="288106"/>
                </a:cubicBezTo>
                <a:cubicBezTo>
                  <a:pt x="252841" y="288106"/>
                  <a:pt x="288099" y="252842"/>
                  <a:pt x="288099" y="209505"/>
                </a:cubicBezTo>
                <a:cubicBezTo>
                  <a:pt x="288099" y="206368"/>
                  <a:pt x="290645" y="203821"/>
                  <a:pt x="293783" y="203821"/>
                </a:cubicBezTo>
                <a:close/>
                <a:moveTo>
                  <a:pt x="178901" y="181546"/>
                </a:moveTo>
                <a:lnTo>
                  <a:pt x="178901" y="221085"/>
                </a:lnTo>
                <a:cubicBezTo>
                  <a:pt x="186987" y="220176"/>
                  <a:pt x="196560" y="216197"/>
                  <a:pt x="198606" y="207603"/>
                </a:cubicBezTo>
                <a:cubicBezTo>
                  <a:pt x="199644" y="203222"/>
                  <a:pt x="202812" y="189898"/>
                  <a:pt x="179340" y="181698"/>
                </a:cubicBezTo>
                <a:cubicBezTo>
                  <a:pt x="179196" y="181645"/>
                  <a:pt x="179045" y="181599"/>
                  <a:pt x="178901" y="181546"/>
                </a:cubicBezTo>
                <a:close/>
                <a:moveTo>
                  <a:pt x="167532" y="125659"/>
                </a:moveTo>
                <a:cubicBezTo>
                  <a:pt x="161143" y="126773"/>
                  <a:pt x="155762" y="129645"/>
                  <a:pt x="152640" y="133647"/>
                </a:cubicBezTo>
                <a:cubicBezTo>
                  <a:pt x="146455" y="141560"/>
                  <a:pt x="147319" y="152397"/>
                  <a:pt x="154686" y="159431"/>
                </a:cubicBezTo>
                <a:cubicBezTo>
                  <a:pt x="158043" y="162629"/>
                  <a:pt x="162939" y="164653"/>
                  <a:pt x="167532" y="166184"/>
                </a:cubicBezTo>
                <a:close/>
                <a:moveTo>
                  <a:pt x="173209" y="97344"/>
                </a:moveTo>
                <a:cubicBezTo>
                  <a:pt x="176346" y="97344"/>
                  <a:pt x="178893" y="99891"/>
                  <a:pt x="178893" y="103028"/>
                </a:cubicBezTo>
                <a:lnTo>
                  <a:pt x="178893" y="114101"/>
                </a:lnTo>
                <a:cubicBezTo>
                  <a:pt x="180727" y="114321"/>
                  <a:pt x="182539" y="114654"/>
                  <a:pt x="184282" y="115079"/>
                </a:cubicBezTo>
                <a:cubicBezTo>
                  <a:pt x="198303" y="118512"/>
                  <a:pt x="208057" y="128054"/>
                  <a:pt x="210376" y="140612"/>
                </a:cubicBezTo>
                <a:cubicBezTo>
                  <a:pt x="210656" y="142105"/>
                  <a:pt x="210331" y="143621"/>
                  <a:pt x="209474" y="144872"/>
                </a:cubicBezTo>
                <a:cubicBezTo>
                  <a:pt x="208618" y="146130"/>
                  <a:pt x="207322" y="146971"/>
                  <a:pt x="205829" y="147244"/>
                </a:cubicBezTo>
                <a:cubicBezTo>
                  <a:pt x="204328" y="147524"/>
                  <a:pt x="202820" y="147206"/>
                  <a:pt x="201569" y="146342"/>
                </a:cubicBezTo>
                <a:cubicBezTo>
                  <a:pt x="200319" y="145485"/>
                  <a:pt x="199477" y="144189"/>
                  <a:pt x="199205" y="142696"/>
                </a:cubicBezTo>
                <a:cubicBezTo>
                  <a:pt x="197060" y="131123"/>
                  <a:pt x="186169" y="127258"/>
                  <a:pt x="181584" y="126136"/>
                </a:cubicBezTo>
                <a:cubicBezTo>
                  <a:pt x="180727" y="125924"/>
                  <a:pt x="179833" y="125742"/>
                  <a:pt x="178901" y="125598"/>
                </a:cubicBezTo>
                <a:lnTo>
                  <a:pt x="178901" y="169609"/>
                </a:lnTo>
                <a:cubicBezTo>
                  <a:pt x="180568" y="170109"/>
                  <a:pt x="181879" y="170534"/>
                  <a:pt x="183092" y="170958"/>
                </a:cubicBezTo>
                <a:cubicBezTo>
                  <a:pt x="204472" y="178431"/>
                  <a:pt x="213908" y="192376"/>
                  <a:pt x="209664" y="210225"/>
                </a:cubicBezTo>
                <a:cubicBezTo>
                  <a:pt x="206117" y="225125"/>
                  <a:pt x="191648" y="231469"/>
                  <a:pt x="178901" y="232507"/>
                </a:cubicBezTo>
                <a:lnTo>
                  <a:pt x="178901" y="243421"/>
                </a:lnTo>
                <a:cubicBezTo>
                  <a:pt x="178901" y="246558"/>
                  <a:pt x="176354" y="249105"/>
                  <a:pt x="173216" y="249105"/>
                </a:cubicBezTo>
                <a:cubicBezTo>
                  <a:pt x="170079" y="249105"/>
                  <a:pt x="167532" y="246558"/>
                  <a:pt x="167532" y="243421"/>
                </a:cubicBezTo>
                <a:lnTo>
                  <a:pt x="167532" y="232060"/>
                </a:lnTo>
                <a:cubicBezTo>
                  <a:pt x="154231" y="229915"/>
                  <a:pt x="139217" y="221457"/>
                  <a:pt x="135867" y="203896"/>
                </a:cubicBezTo>
                <a:cubicBezTo>
                  <a:pt x="135587" y="202403"/>
                  <a:pt x="135898" y="200895"/>
                  <a:pt x="136754" y="199637"/>
                </a:cubicBezTo>
                <a:cubicBezTo>
                  <a:pt x="137611" y="198379"/>
                  <a:pt x="138899" y="197530"/>
                  <a:pt x="140392" y="197250"/>
                </a:cubicBezTo>
                <a:cubicBezTo>
                  <a:pt x="143477" y="196674"/>
                  <a:pt x="146455" y="198697"/>
                  <a:pt x="147039" y="201774"/>
                </a:cubicBezTo>
                <a:cubicBezTo>
                  <a:pt x="149555" y="215030"/>
                  <a:pt x="161325" y="219229"/>
                  <a:pt x="167525" y="220532"/>
                </a:cubicBezTo>
                <a:lnTo>
                  <a:pt x="167525" y="178113"/>
                </a:lnTo>
                <a:cubicBezTo>
                  <a:pt x="160476" y="175976"/>
                  <a:pt x="152617" y="173179"/>
                  <a:pt x="146834" y="167661"/>
                </a:cubicBezTo>
                <a:cubicBezTo>
                  <a:pt x="135147" y="156513"/>
                  <a:pt x="133821" y="139271"/>
                  <a:pt x="143674" y="126652"/>
                </a:cubicBezTo>
                <a:cubicBezTo>
                  <a:pt x="148888" y="119967"/>
                  <a:pt x="157543" y="115450"/>
                  <a:pt x="167525" y="114162"/>
                </a:cubicBezTo>
                <a:lnTo>
                  <a:pt x="167525" y="103028"/>
                </a:lnTo>
                <a:cubicBezTo>
                  <a:pt x="167525" y="99891"/>
                  <a:pt x="170071" y="97344"/>
                  <a:pt x="173209" y="97344"/>
                </a:cubicBezTo>
                <a:close/>
                <a:moveTo>
                  <a:pt x="173217" y="54811"/>
                </a:moveTo>
                <a:cubicBezTo>
                  <a:pt x="107924" y="54811"/>
                  <a:pt x="54803" y="107932"/>
                  <a:pt x="54796" y="173224"/>
                </a:cubicBezTo>
                <a:cubicBezTo>
                  <a:pt x="54796" y="236789"/>
                  <a:pt x="104218" y="288523"/>
                  <a:pt x="167533" y="291509"/>
                </a:cubicBezTo>
                <a:lnTo>
                  <a:pt x="167533" y="259882"/>
                </a:lnTo>
                <a:cubicBezTo>
                  <a:pt x="167533" y="256744"/>
                  <a:pt x="170079" y="254198"/>
                  <a:pt x="173217" y="254198"/>
                </a:cubicBezTo>
                <a:cubicBezTo>
                  <a:pt x="217864" y="254198"/>
                  <a:pt x="254190" y="217872"/>
                  <a:pt x="254190" y="173224"/>
                </a:cubicBezTo>
                <a:cubicBezTo>
                  <a:pt x="254190" y="170087"/>
                  <a:pt x="256737" y="167540"/>
                  <a:pt x="259875" y="167540"/>
                </a:cubicBezTo>
                <a:lnTo>
                  <a:pt x="291502" y="167540"/>
                </a:lnTo>
                <a:cubicBezTo>
                  <a:pt x="288508" y="104233"/>
                  <a:pt x="236781" y="54811"/>
                  <a:pt x="173217" y="54811"/>
                </a:cubicBezTo>
                <a:close/>
                <a:moveTo>
                  <a:pt x="173217" y="11368"/>
                </a:moveTo>
                <a:cubicBezTo>
                  <a:pt x="83967" y="11368"/>
                  <a:pt x="11361" y="83975"/>
                  <a:pt x="11361" y="173224"/>
                </a:cubicBezTo>
                <a:cubicBezTo>
                  <a:pt x="11361" y="259662"/>
                  <a:pt x="81315" y="331981"/>
                  <a:pt x="167533" y="334982"/>
                </a:cubicBezTo>
                <a:lnTo>
                  <a:pt x="167533" y="302878"/>
                </a:lnTo>
                <a:cubicBezTo>
                  <a:pt x="134299" y="301437"/>
                  <a:pt x="103248" y="287454"/>
                  <a:pt x="79988" y="263421"/>
                </a:cubicBezTo>
                <a:cubicBezTo>
                  <a:pt x="56418" y="239070"/>
                  <a:pt x="43435" y="207034"/>
                  <a:pt x="43435" y="173224"/>
                </a:cubicBezTo>
                <a:cubicBezTo>
                  <a:pt x="43435" y="101664"/>
                  <a:pt x="101657" y="43443"/>
                  <a:pt x="173217" y="43443"/>
                </a:cubicBezTo>
                <a:cubicBezTo>
                  <a:pt x="207027" y="43443"/>
                  <a:pt x="239063" y="56425"/>
                  <a:pt x="263414" y="79996"/>
                </a:cubicBezTo>
                <a:cubicBezTo>
                  <a:pt x="287447" y="103256"/>
                  <a:pt x="301430" y="134307"/>
                  <a:pt x="302870" y="167540"/>
                </a:cubicBezTo>
                <a:lnTo>
                  <a:pt x="334974" y="167540"/>
                </a:lnTo>
                <a:cubicBezTo>
                  <a:pt x="331973" y="81322"/>
                  <a:pt x="259655" y="11368"/>
                  <a:pt x="173217" y="11368"/>
                </a:cubicBezTo>
                <a:close/>
                <a:moveTo>
                  <a:pt x="173225" y="0"/>
                </a:moveTo>
                <a:cubicBezTo>
                  <a:pt x="219494" y="0"/>
                  <a:pt x="262997" y="18015"/>
                  <a:pt x="295715" y="50733"/>
                </a:cubicBezTo>
                <a:cubicBezTo>
                  <a:pt x="328434" y="83452"/>
                  <a:pt x="346449" y="126955"/>
                  <a:pt x="346449" y="173224"/>
                </a:cubicBezTo>
                <a:cubicBezTo>
                  <a:pt x="346449" y="176362"/>
                  <a:pt x="343902" y="178909"/>
                  <a:pt x="340765" y="178909"/>
                </a:cubicBezTo>
                <a:lnTo>
                  <a:pt x="265392" y="178909"/>
                </a:lnTo>
                <a:cubicBezTo>
                  <a:pt x="264020" y="201365"/>
                  <a:pt x="254486" y="222488"/>
                  <a:pt x="238487" y="238487"/>
                </a:cubicBezTo>
                <a:cubicBezTo>
                  <a:pt x="222488" y="254493"/>
                  <a:pt x="201365" y="264020"/>
                  <a:pt x="178909" y="265392"/>
                </a:cubicBezTo>
                <a:lnTo>
                  <a:pt x="178909" y="340765"/>
                </a:lnTo>
                <a:cubicBezTo>
                  <a:pt x="178909" y="342280"/>
                  <a:pt x="178318" y="343705"/>
                  <a:pt x="177241" y="344781"/>
                </a:cubicBezTo>
                <a:cubicBezTo>
                  <a:pt x="176173" y="345858"/>
                  <a:pt x="174740" y="346449"/>
                  <a:pt x="173225" y="346449"/>
                </a:cubicBezTo>
                <a:cubicBezTo>
                  <a:pt x="126955" y="346449"/>
                  <a:pt x="83452" y="328434"/>
                  <a:pt x="50733" y="295715"/>
                </a:cubicBezTo>
                <a:cubicBezTo>
                  <a:pt x="18015" y="262997"/>
                  <a:pt x="0" y="219494"/>
                  <a:pt x="0" y="173224"/>
                </a:cubicBezTo>
                <a:cubicBezTo>
                  <a:pt x="0" y="126955"/>
                  <a:pt x="18015" y="83452"/>
                  <a:pt x="50733" y="50733"/>
                </a:cubicBezTo>
                <a:cubicBezTo>
                  <a:pt x="83452" y="18015"/>
                  <a:pt x="126955" y="0"/>
                  <a:pt x="173225" y="0"/>
                </a:cubicBezTo>
                <a:close/>
              </a:path>
            </a:pathLst>
          </a:custGeom>
          <a:solidFill>
            <a:srgbClr val="43266B"/>
          </a:solidFill>
          <a:ln w="75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3" name="Freeform: Shape 12">
            <a:extLst>
              <a:ext uri="{FF2B5EF4-FFF2-40B4-BE49-F238E27FC236}">
                <a16:creationId xmlns:a16="http://schemas.microsoft.com/office/drawing/2014/main" id="{15719852-B4CD-8DB1-90FC-24A84BD58DDB}"/>
              </a:ext>
            </a:extLst>
          </p:cNvPr>
          <p:cNvSpPr/>
          <p:nvPr/>
        </p:nvSpPr>
        <p:spPr>
          <a:xfrm>
            <a:off x="8274788" y="1759499"/>
            <a:ext cx="367771" cy="367771"/>
          </a:xfrm>
          <a:custGeom>
            <a:avLst/>
            <a:gdLst>
              <a:gd name="connsiteX0" fmla="*/ 100527 w 349008"/>
              <a:gd name="connsiteY0" fmla="*/ 174028 h 349008"/>
              <a:gd name="connsiteX1" fmla="*/ 100527 w 349008"/>
              <a:gd name="connsiteY1" fmla="*/ 224215 h 349008"/>
              <a:gd name="connsiteX2" fmla="*/ 113138 w 349008"/>
              <a:gd name="connsiteY2" fmla="*/ 236825 h 349008"/>
              <a:gd name="connsiteX3" fmla="*/ 235878 w 349008"/>
              <a:gd name="connsiteY3" fmla="*/ 236825 h 349008"/>
              <a:gd name="connsiteX4" fmla="*/ 248489 w 349008"/>
              <a:gd name="connsiteY4" fmla="*/ 224215 h 349008"/>
              <a:gd name="connsiteX5" fmla="*/ 248472 w 349008"/>
              <a:gd name="connsiteY5" fmla="*/ 224215 h 349008"/>
              <a:gd name="connsiteX6" fmla="*/ 248472 w 349008"/>
              <a:gd name="connsiteY6" fmla="*/ 174028 h 349008"/>
              <a:gd name="connsiteX7" fmla="*/ 230229 w 349008"/>
              <a:gd name="connsiteY7" fmla="*/ 174028 h 349008"/>
              <a:gd name="connsiteX8" fmla="*/ 230229 w 349008"/>
              <a:gd name="connsiteY8" fmla="*/ 183528 h 349008"/>
              <a:gd name="connsiteX9" fmla="*/ 222961 w 349008"/>
              <a:gd name="connsiteY9" fmla="*/ 190796 h 349008"/>
              <a:gd name="connsiteX10" fmla="*/ 215693 w 349008"/>
              <a:gd name="connsiteY10" fmla="*/ 183528 h 349008"/>
              <a:gd name="connsiteX11" fmla="*/ 215693 w 349008"/>
              <a:gd name="connsiteY11" fmla="*/ 174028 h 349008"/>
              <a:gd name="connsiteX12" fmla="*/ 133298 w 349008"/>
              <a:gd name="connsiteY12" fmla="*/ 174028 h 349008"/>
              <a:gd name="connsiteX13" fmla="*/ 133298 w 349008"/>
              <a:gd name="connsiteY13" fmla="*/ 183528 h 349008"/>
              <a:gd name="connsiteX14" fmla="*/ 126029 w 349008"/>
              <a:gd name="connsiteY14" fmla="*/ 190796 h 349008"/>
              <a:gd name="connsiteX15" fmla="*/ 118761 w 349008"/>
              <a:gd name="connsiteY15" fmla="*/ 183528 h 349008"/>
              <a:gd name="connsiteX16" fmla="*/ 118761 w 349008"/>
              <a:gd name="connsiteY16" fmla="*/ 174028 h 349008"/>
              <a:gd name="connsiteX17" fmla="*/ 113138 w 349008"/>
              <a:gd name="connsiteY17" fmla="*/ 138829 h 349008"/>
              <a:gd name="connsiteX18" fmla="*/ 100527 w 349008"/>
              <a:gd name="connsiteY18" fmla="*/ 151439 h 349008"/>
              <a:gd name="connsiteX19" fmla="*/ 100527 w 349008"/>
              <a:gd name="connsiteY19" fmla="*/ 159483 h 349008"/>
              <a:gd name="connsiteX20" fmla="*/ 248489 w 349008"/>
              <a:gd name="connsiteY20" fmla="*/ 159483 h 349008"/>
              <a:gd name="connsiteX21" fmla="*/ 248489 w 349008"/>
              <a:gd name="connsiteY21" fmla="*/ 151439 h 349008"/>
              <a:gd name="connsiteX22" fmla="*/ 235878 w 349008"/>
              <a:gd name="connsiteY22" fmla="*/ 138829 h 349008"/>
              <a:gd name="connsiteX23" fmla="*/ 207368 w 349008"/>
              <a:gd name="connsiteY23" fmla="*/ 138829 h 349008"/>
              <a:gd name="connsiteX24" fmla="*/ 207223 w 349008"/>
              <a:gd name="connsiteY24" fmla="*/ 138854 h 349008"/>
              <a:gd name="connsiteX25" fmla="*/ 141776 w 349008"/>
              <a:gd name="connsiteY25" fmla="*/ 138854 h 349008"/>
              <a:gd name="connsiteX26" fmla="*/ 141631 w 349008"/>
              <a:gd name="connsiteY26" fmla="*/ 138829 h 349008"/>
              <a:gd name="connsiteX27" fmla="*/ 152469 w 349008"/>
              <a:gd name="connsiteY27" fmla="*/ 112193 h 349008"/>
              <a:gd name="connsiteX28" fmla="*/ 149044 w 349008"/>
              <a:gd name="connsiteY28" fmla="*/ 115618 h 349008"/>
              <a:gd name="connsiteX29" fmla="*/ 149044 w 349008"/>
              <a:gd name="connsiteY29" fmla="*/ 124292 h 349008"/>
              <a:gd name="connsiteX30" fmla="*/ 199947 w 349008"/>
              <a:gd name="connsiteY30" fmla="*/ 124292 h 349008"/>
              <a:gd name="connsiteX31" fmla="*/ 199947 w 349008"/>
              <a:gd name="connsiteY31" fmla="*/ 115618 h 349008"/>
              <a:gd name="connsiteX32" fmla="*/ 196470 w 349008"/>
              <a:gd name="connsiteY32" fmla="*/ 112193 h 349008"/>
              <a:gd name="connsiteX33" fmla="*/ 152478 w 349008"/>
              <a:gd name="connsiteY33" fmla="*/ 97648 h 349008"/>
              <a:gd name="connsiteX34" fmla="*/ 196479 w 349008"/>
              <a:gd name="connsiteY34" fmla="*/ 97648 h 349008"/>
              <a:gd name="connsiteX35" fmla="*/ 214500 w 349008"/>
              <a:gd name="connsiteY35" fmla="*/ 115618 h 349008"/>
              <a:gd name="connsiteX36" fmla="*/ 214500 w 349008"/>
              <a:gd name="connsiteY36" fmla="*/ 124292 h 349008"/>
              <a:gd name="connsiteX37" fmla="*/ 235878 w 349008"/>
              <a:gd name="connsiteY37" fmla="*/ 124292 h 349008"/>
              <a:gd name="connsiteX38" fmla="*/ 263034 w 349008"/>
              <a:gd name="connsiteY38" fmla="*/ 151439 h 349008"/>
              <a:gd name="connsiteX39" fmla="*/ 263034 w 349008"/>
              <a:gd name="connsiteY39" fmla="*/ 224206 h 349008"/>
              <a:gd name="connsiteX40" fmla="*/ 235878 w 349008"/>
              <a:gd name="connsiteY40" fmla="*/ 251353 h 349008"/>
              <a:gd name="connsiteX41" fmla="*/ 113146 w 349008"/>
              <a:gd name="connsiteY41" fmla="*/ 251353 h 349008"/>
              <a:gd name="connsiteX42" fmla="*/ 85991 w 349008"/>
              <a:gd name="connsiteY42" fmla="*/ 224206 h 349008"/>
              <a:gd name="connsiteX43" fmla="*/ 85991 w 349008"/>
              <a:gd name="connsiteY43" fmla="*/ 166785 h 349008"/>
              <a:gd name="connsiteX44" fmla="*/ 85982 w 349008"/>
              <a:gd name="connsiteY44" fmla="*/ 166751 h 349008"/>
              <a:gd name="connsiteX45" fmla="*/ 85991 w 349008"/>
              <a:gd name="connsiteY45" fmla="*/ 166717 h 349008"/>
              <a:gd name="connsiteX46" fmla="*/ 85991 w 349008"/>
              <a:gd name="connsiteY46" fmla="*/ 151439 h 349008"/>
              <a:gd name="connsiteX47" fmla="*/ 113146 w 349008"/>
              <a:gd name="connsiteY47" fmla="*/ 124292 h 349008"/>
              <a:gd name="connsiteX48" fmla="*/ 134516 w 349008"/>
              <a:gd name="connsiteY48" fmla="*/ 124292 h 349008"/>
              <a:gd name="connsiteX49" fmla="*/ 134516 w 349008"/>
              <a:gd name="connsiteY49" fmla="*/ 115618 h 349008"/>
              <a:gd name="connsiteX50" fmla="*/ 152478 w 349008"/>
              <a:gd name="connsiteY50" fmla="*/ 97648 h 349008"/>
              <a:gd name="connsiteX51" fmla="*/ 181764 w 349008"/>
              <a:gd name="connsiteY51" fmla="*/ 43992 h 349008"/>
              <a:gd name="connsiteX52" fmla="*/ 181764 w 349008"/>
              <a:gd name="connsiteY52" fmla="*/ 61272 h 349008"/>
              <a:gd name="connsiteX53" fmla="*/ 174495 w 349008"/>
              <a:gd name="connsiteY53" fmla="*/ 68540 h 349008"/>
              <a:gd name="connsiteX54" fmla="*/ 167227 w 349008"/>
              <a:gd name="connsiteY54" fmla="*/ 61272 h 349008"/>
              <a:gd name="connsiteX55" fmla="*/ 167227 w 349008"/>
              <a:gd name="connsiteY55" fmla="*/ 44009 h 349008"/>
              <a:gd name="connsiteX56" fmla="*/ 43992 w 349008"/>
              <a:gd name="connsiteY56" fmla="*/ 167244 h 349008"/>
              <a:gd name="connsiteX57" fmla="*/ 61255 w 349008"/>
              <a:gd name="connsiteY57" fmla="*/ 167244 h 349008"/>
              <a:gd name="connsiteX58" fmla="*/ 68523 w 349008"/>
              <a:gd name="connsiteY58" fmla="*/ 174512 h 349008"/>
              <a:gd name="connsiteX59" fmla="*/ 61255 w 349008"/>
              <a:gd name="connsiteY59" fmla="*/ 181781 h 349008"/>
              <a:gd name="connsiteX60" fmla="*/ 44001 w 349008"/>
              <a:gd name="connsiteY60" fmla="*/ 181781 h 349008"/>
              <a:gd name="connsiteX61" fmla="*/ 167236 w 349008"/>
              <a:gd name="connsiteY61" fmla="*/ 305016 h 349008"/>
              <a:gd name="connsiteX62" fmla="*/ 167236 w 349008"/>
              <a:gd name="connsiteY62" fmla="*/ 287761 h 349008"/>
              <a:gd name="connsiteX63" fmla="*/ 174504 w 349008"/>
              <a:gd name="connsiteY63" fmla="*/ 280493 h 349008"/>
              <a:gd name="connsiteX64" fmla="*/ 181772 w 349008"/>
              <a:gd name="connsiteY64" fmla="*/ 287761 h 349008"/>
              <a:gd name="connsiteX65" fmla="*/ 181772 w 349008"/>
              <a:gd name="connsiteY65" fmla="*/ 305016 h 349008"/>
              <a:gd name="connsiteX66" fmla="*/ 304999 w 349008"/>
              <a:gd name="connsiteY66" fmla="*/ 181764 h 349008"/>
              <a:gd name="connsiteX67" fmla="*/ 287744 w 349008"/>
              <a:gd name="connsiteY67" fmla="*/ 181764 h 349008"/>
              <a:gd name="connsiteX68" fmla="*/ 280476 w 349008"/>
              <a:gd name="connsiteY68" fmla="*/ 174495 h 349008"/>
              <a:gd name="connsiteX69" fmla="*/ 287744 w 349008"/>
              <a:gd name="connsiteY69" fmla="*/ 167227 h 349008"/>
              <a:gd name="connsiteX70" fmla="*/ 304999 w 349008"/>
              <a:gd name="connsiteY70" fmla="*/ 167227 h 349008"/>
              <a:gd name="connsiteX71" fmla="*/ 181764 w 349008"/>
              <a:gd name="connsiteY71" fmla="*/ 43992 h 349008"/>
              <a:gd name="connsiteX72" fmla="*/ 174504 w 349008"/>
              <a:gd name="connsiteY72" fmla="*/ 29081 h 349008"/>
              <a:gd name="connsiteX73" fmla="*/ 319927 w 349008"/>
              <a:gd name="connsiteY73" fmla="*/ 174504 h 349008"/>
              <a:gd name="connsiteX74" fmla="*/ 174504 w 349008"/>
              <a:gd name="connsiteY74" fmla="*/ 319927 h 349008"/>
              <a:gd name="connsiteX75" fmla="*/ 29081 w 349008"/>
              <a:gd name="connsiteY75" fmla="*/ 174504 h 349008"/>
              <a:gd name="connsiteX76" fmla="*/ 174504 w 349008"/>
              <a:gd name="connsiteY76" fmla="*/ 29081 h 349008"/>
              <a:gd name="connsiteX77" fmla="*/ 174504 w 349008"/>
              <a:gd name="connsiteY77" fmla="*/ 14545 h 349008"/>
              <a:gd name="connsiteX78" fmla="*/ 14545 w 349008"/>
              <a:gd name="connsiteY78" fmla="*/ 174504 h 349008"/>
              <a:gd name="connsiteX79" fmla="*/ 174504 w 349008"/>
              <a:gd name="connsiteY79" fmla="*/ 334463 h 349008"/>
              <a:gd name="connsiteX80" fmla="*/ 334464 w 349008"/>
              <a:gd name="connsiteY80" fmla="*/ 174504 h 349008"/>
              <a:gd name="connsiteX81" fmla="*/ 174504 w 349008"/>
              <a:gd name="connsiteY81" fmla="*/ 14545 h 349008"/>
              <a:gd name="connsiteX82" fmla="*/ 174504 w 349008"/>
              <a:gd name="connsiteY82" fmla="*/ 0 h 349008"/>
              <a:gd name="connsiteX83" fmla="*/ 349008 w 349008"/>
              <a:gd name="connsiteY83" fmla="*/ 174504 h 349008"/>
              <a:gd name="connsiteX84" fmla="*/ 174504 w 349008"/>
              <a:gd name="connsiteY84" fmla="*/ 349008 h 349008"/>
              <a:gd name="connsiteX85" fmla="*/ 0 w 349008"/>
              <a:gd name="connsiteY85" fmla="*/ 174504 h 349008"/>
              <a:gd name="connsiteX86" fmla="*/ 174504 w 349008"/>
              <a:gd name="connsiteY86" fmla="*/ 0 h 3490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349008" h="349008">
                <a:moveTo>
                  <a:pt x="100527" y="174028"/>
                </a:moveTo>
                <a:lnTo>
                  <a:pt x="100527" y="224215"/>
                </a:lnTo>
                <a:cubicBezTo>
                  <a:pt x="100527" y="231168"/>
                  <a:pt x="106185" y="236825"/>
                  <a:pt x="113138" y="236825"/>
                </a:cubicBezTo>
                <a:lnTo>
                  <a:pt x="235878" y="236825"/>
                </a:lnTo>
                <a:cubicBezTo>
                  <a:pt x="242831" y="236825"/>
                  <a:pt x="248489" y="231168"/>
                  <a:pt x="248489" y="224215"/>
                </a:cubicBezTo>
                <a:lnTo>
                  <a:pt x="248472" y="224215"/>
                </a:lnTo>
                <a:lnTo>
                  <a:pt x="248472" y="174028"/>
                </a:lnTo>
                <a:lnTo>
                  <a:pt x="230229" y="174028"/>
                </a:lnTo>
                <a:lnTo>
                  <a:pt x="230229" y="183528"/>
                </a:lnTo>
                <a:cubicBezTo>
                  <a:pt x="230229" y="187542"/>
                  <a:pt x="226974" y="190796"/>
                  <a:pt x="222961" y="190796"/>
                </a:cubicBezTo>
                <a:cubicBezTo>
                  <a:pt x="218948" y="190796"/>
                  <a:pt x="215693" y="187542"/>
                  <a:pt x="215693" y="183528"/>
                </a:cubicBezTo>
                <a:lnTo>
                  <a:pt x="215693" y="174028"/>
                </a:lnTo>
                <a:lnTo>
                  <a:pt x="133298" y="174028"/>
                </a:lnTo>
                <a:lnTo>
                  <a:pt x="133298" y="183528"/>
                </a:lnTo>
                <a:cubicBezTo>
                  <a:pt x="133298" y="187542"/>
                  <a:pt x="130043" y="190796"/>
                  <a:pt x="126029" y="190796"/>
                </a:cubicBezTo>
                <a:cubicBezTo>
                  <a:pt x="122016" y="190796"/>
                  <a:pt x="118761" y="187542"/>
                  <a:pt x="118761" y="183528"/>
                </a:cubicBezTo>
                <a:lnTo>
                  <a:pt x="118761" y="174028"/>
                </a:lnTo>
                <a:close/>
                <a:moveTo>
                  <a:pt x="113138" y="138829"/>
                </a:moveTo>
                <a:cubicBezTo>
                  <a:pt x="106185" y="138829"/>
                  <a:pt x="100527" y="144486"/>
                  <a:pt x="100527" y="151439"/>
                </a:cubicBezTo>
                <a:lnTo>
                  <a:pt x="100527" y="159483"/>
                </a:lnTo>
                <a:lnTo>
                  <a:pt x="248489" y="159483"/>
                </a:lnTo>
                <a:lnTo>
                  <a:pt x="248489" y="151439"/>
                </a:lnTo>
                <a:cubicBezTo>
                  <a:pt x="248489" y="144486"/>
                  <a:pt x="242831" y="138829"/>
                  <a:pt x="235878" y="138829"/>
                </a:cubicBezTo>
                <a:lnTo>
                  <a:pt x="207368" y="138829"/>
                </a:lnTo>
                <a:cubicBezTo>
                  <a:pt x="207317" y="138829"/>
                  <a:pt x="207274" y="138854"/>
                  <a:pt x="207223" y="138854"/>
                </a:cubicBezTo>
                <a:lnTo>
                  <a:pt x="141776" y="138854"/>
                </a:lnTo>
                <a:cubicBezTo>
                  <a:pt x="141724" y="138854"/>
                  <a:pt x="141682" y="138829"/>
                  <a:pt x="141631" y="138829"/>
                </a:cubicBezTo>
                <a:close/>
                <a:moveTo>
                  <a:pt x="152469" y="112193"/>
                </a:moveTo>
                <a:cubicBezTo>
                  <a:pt x="150578" y="112193"/>
                  <a:pt x="149044" y="113727"/>
                  <a:pt x="149044" y="115618"/>
                </a:cubicBezTo>
                <a:lnTo>
                  <a:pt x="149044" y="124292"/>
                </a:lnTo>
                <a:lnTo>
                  <a:pt x="199947" y="124292"/>
                </a:lnTo>
                <a:lnTo>
                  <a:pt x="199947" y="115618"/>
                </a:lnTo>
                <a:cubicBezTo>
                  <a:pt x="199947" y="113727"/>
                  <a:pt x="198387" y="112193"/>
                  <a:pt x="196470" y="112193"/>
                </a:cubicBezTo>
                <a:close/>
                <a:moveTo>
                  <a:pt x="152478" y="97648"/>
                </a:moveTo>
                <a:lnTo>
                  <a:pt x="196479" y="97648"/>
                </a:lnTo>
                <a:cubicBezTo>
                  <a:pt x="206414" y="97648"/>
                  <a:pt x="214500" y="105709"/>
                  <a:pt x="214500" y="115618"/>
                </a:cubicBezTo>
                <a:lnTo>
                  <a:pt x="214500" y="124292"/>
                </a:lnTo>
                <a:lnTo>
                  <a:pt x="235878" y="124292"/>
                </a:lnTo>
                <a:cubicBezTo>
                  <a:pt x="250849" y="124292"/>
                  <a:pt x="263025" y="136468"/>
                  <a:pt x="263034" y="151439"/>
                </a:cubicBezTo>
                <a:lnTo>
                  <a:pt x="263034" y="224206"/>
                </a:lnTo>
                <a:cubicBezTo>
                  <a:pt x="263034" y="239177"/>
                  <a:pt x="250858" y="251353"/>
                  <a:pt x="235878" y="251353"/>
                </a:cubicBezTo>
                <a:lnTo>
                  <a:pt x="113146" y="251353"/>
                </a:lnTo>
                <a:cubicBezTo>
                  <a:pt x="98167" y="251353"/>
                  <a:pt x="85991" y="239177"/>
                  <a:pt x="85991" y="224206"/>
                </a:cubicBezTo>
                <a:lnTo>
                  <a:pt x="85991" y="166785"/>
                </a:lnTo>
                <a:cubicBezTo>
                  <a:pt x="85991" y="166777"/>
                  <a:pt x="85982" y="166759"/>
                  <a:pt x="85982" y="166751"/>
                </a:cubicBezTo>
                <a:cubicBezTo>
                  <a:pt x="85982" y="166742"/>
                  <a:pt x="85991" y="166725"/>
                  <a:pt x="85991" y="166717"/>
                </a:cubicBezTo>
                <a:lnTo>
                  <a:pt x="85991" y="151439"/>
                </a:lnTo>
                <a:cubicBezTo>
                  <a:pt x="85991" y="136468"/>
                  <a:pt x="98167" y="124292"/>
                  <a:pt x="113146" y="124292"/>
                </a:cubicBezTo>
                <a:lnTo>
                  <a:pt x="134516" y="124292"/>
                </a:lnTo>
                <a:lnTo>
                  <a:pt x="134516" y="115618"/>
                </a:lnTo>
                <a:cubicBezTo>
                  <a:pt x="134516" y="105709"/>
                  <a:pt x="142568" y="97648"/>
                  <a:pt x="152478" y="97648"/>
                </a:cubicBezTo>
                <a:close/>
                <a:moveTo>
                  <a:pt x="181764" y="43992"/>
                </a:moveTo>
                <a:lnTo>
                  <a:pt x="181764" y="61272"/>
                </a:lnTo>
                <a:cubicBezTo>
                  <a:pt x="181764" y="65285"/>
                  <a:pt x="178509" y="68540"/>
                  <a:pt x="174495" y="68540"/>
                </a:cubicBezTo>
                <a:cubicBezTo>
                  <a:pt x="170482" y="68540"/>
                  <a:pt x="167227" y="65285"/>
                  <a:pt x="167227" y="61272"/>
                </a:cubicBezTo>
                <a:lnTo>
                  <a:pt x="167227" y="44009"/>
                </a:lnTo>
                <a:cubicBezTo>
                  <a:pt x="100877" y="47682"/>
                  <a:pt x="47665" y="100885"/>
                  <a:pt x="43992" y="167244"/>
                </a:cubicBezTo>
                <a:lnTo>
                  <a:pt x="61255" y="167244"/>
                </a:lnTo>
                <a:cubicBezTo>
                  <a:pt x="65268" y="167244"/>
                  <a:pt x="68523" y="170499"/>
                  <a:pt x="68523" y="174512"/>
                </a:cubicBezTo>
                <a:cubicBezTo>
                  <a:pt x="68523" y="178526"/>
                  <a:pt x="65277" y="181781"/>
                  <a:pt x="61255" y="181781"/>
                </a:cubicBezTo>
                <a:lnTo>
                  <a:pt x="44001" y="181781"/>
                </a:lnTo>
                <a:cubicBezTo>
                  <a:pt x="47673" y="248131"/>
                  <a:pt x="100885" y="301343"/>
                  <a:pt x="167236" y="305016"/>
                </a:cubicBezTo>
                <a:lnTo>
                  <a:pt x="167236" y="287761"/>
                </a:lnTo>
                <a:cubicBezTo>
                  <a:pt x="167236" y="283748"/>
                  <a:pt x="170491" y="280493"/>
                  <a:pt x="174504" y="280493"/>
                </a:cubicBezTo>
                <a:cubicBezTo>
                  <a:pt x="178517" y="280493"/>
                  <a:pt x="181772" y="283748"/>
                  <a:pt x="181772" y="287761"/>
                </a:cubicBezTo>
                <a:lnTo>
                  <a:pt x="181772" y="305016"/>
                </a:lnTo>
                <a:cubicBezTo>
                  <a:pt x="248131" y="301343"/>
                  <a:pt x="301343" y="248131"/>
                  <a:pt x="304999" y="181764"/>
                </a:cubicBezTo>
                <a:lnTo>
                  <a:pt x="287744" y="181764"/>
                </a:lnTo>
                <a:cubicBezTo>
                  <a:pt x="283731" y="181764"/>
                  <a:pt x="280476" y="178509"/>
                  <a:pt x="280476" y="174495"/>
                </a:cubicBezTo>
                <a:cubicBezTo>
                  <a:pt x="280476" y="170482"/>
                  <a:pt x="283722" y="167227"/>
                  <a:pt x="287744" y="167227"/>
                </a:cubicBezTo>
                <a:lnTo>
                  <a:pt x="304999" y="167227"/>
                </a:lnTo>
                <a:cubicBezTo>
                  <a:pt x="301326" y="100877"/>
                  <a:pt x="248114" y="47665"/>
                  <a:pt x="181764" y="43992"/>
                </a:cubicBezTo>
                <a:close/>
                <a:moveTo>
                  <a:pt x="174504" y="29081"/>
                </a:moveTo>
                <a:cubicBezTo>
                  <a:pt x="254692" y="29081"/>
                  <a:pt x="319927" y="94316"/>
                  <a:pt x="319927" y="174504"/>
                </a:cubicBezTo>
                <a:cubicBezTo>
                  <a:pt x="319927" y="254692"/>
                  <a:pt x="254692" y="319927"/>
                  <a:pt x="174504" y="319927"/>
                </a:cubicBezTo>
                <a:cubicBezTo>
                  <a:pt x="94316" y="319927"/>
                  <a:pt x="29081" y="254692"/>
                  <a:pt x="29081" y="174504"/>
                </a:cubicBezTo>
                <a:cubicBezTo>
                  <a:pt x="29081" y="94316"/>
                  <a:pt x="94316" y="29081"/>
                  <a:pt x="174504" y="29081"/>
                </a:cubicBezTo>
                <a:close/>
                <a:moveTo>
                  <a:pt x="174504" y="14545"/>
                </a:moveTo>
                <a:cubicBezTo>
                  <a:pt x="86298" y="14545"/>
                  <a:pt x="14545" y="86306"/>
                  <a:pt x="14545" y="174504"/>
                </a:cubicBezTo>
                <a:cubicBezTo>
                  <a:pt x="14545" y="262702"/>
                  <a:pt x="86298" y="334463"/>
                  <a:pt x="174504" y="334463"/>
                </a:cubicBezTo>
                <a:cubicBezTo>
                  <a:pt x="262711" y="334463"/>
                  <a:pt x="334464" y="262702"/>
                  <a:pt x="334464" y="174504"/>
                </a:cubicBezTo>
                <a:cubicBezTo>
                  <a:pt x="334464" y="86306"/>
                  <a:pt x="262711" y="14545"/>
                  <a:pt x="174504" y="14545"/>
                </a:cubicBezTo>
                <a:close/>
                <a:moveTo>
                  <a:pt x="174504" y="0"/>
                </a:moveTo>
                <a:cubicBezTo>
                  <a:pt x="270729" y="0"/>
                  <a:pt x="349008" y="78288"/>
                  <a:pt x="349008" y="174504"/>
                </a:cubicBezTo>
                <a:cubicBezTo>
                  <a:pt x="349008" y="270720"/>
                  <a:pt x="270720" y="349008"/>
                  <a:pt x="174504" y="349008"/>
                </a:cubicBezTo>
                <a:cubicBezTo>
                  <a:pt x="78288" y="349008"/>
                  <a:pt x="0" y="270720"/>
                  <a:pt x="0" y="174504"/>
                </a:cubicBezTo>
                <a:cubicBezTo>
                  <a:pt x="0" y="78288"/>
                  <a:pt x="78288" y="0"/>
                  <a:pt x="174504" y="0"/>
                </a:cubicBezTo>
                <a:close/>
              </a:path>
            </a:pathLst>
          </a:custGeom>
          <a:solidFill>
            <a:srgbClr val="43266B"/>
          </a:solidFill>
          <a:ln w="85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2FB613AE-5041-593D-3958-2BC4D057CFED}"/>
              </a:ext>
            </a:extLst>
          </p:cNvPr>
          <p:cNvSpPr/>
          <p:nvPr/>
        </p:nvSpPr>
        <p:spPr>
          <a:xfrm>
            <a:off x="8816798" y="1761126"/>
            <a:ext cx="395191" cy="364519"/>
          </a:xfrm>
          <a:custGeom>
            <a:avLst/>
            <a:gdLst>
              <a:gd name="connsiteX0" fmla="*/ 198064 w 395191"/>
              <a:gd name="connsiteY0" fmla="*/ 198706 h 364519"/>
              <a:gd name="connsiteX1" fmla="*/ 159337 w 395191"/>
              <a:gd name="connsiteY1" fmla="*/ 251398 h 364519"/>
              <a:gd name="connsiteX2" fmla="*/ 143727 w 395191"/>
              <a:gd name="connsiteY2" fmla="*/ 259305 h 364519"/>
              <a:gd name="connsiteX3" fmla="*/ 135232 w 395191"/>
              <a:gd name="connsiteY3" fmla="*/ 257260 h 364519"/>
              <a:gd name="connsiteX4" fmla="*/ 83333 w 395191"/>
              <a:gd name="connsiteY4" fmla="*/ 231766 h 364519"/>
              <a:gd name="connsiteX5" fmla="*/ 83333 w 395191"/>
              <a:gd name="connsiteY5" fmla="*/ 291965 h 364519"/>
              <a:gd name="connsiteX6" fmla="*/ 86826 w 395191"/>
              <a:gd name="connsiteY6" fmla="*/ 297436 h 364519"/>
              <a:gd name="connsiteX7" fmla="*/ 195371 w 395191"/>
              <a:gd name="connsiteY7" fmla="*/ 350784 h 364519"/>
              <a:gd name="connsiteX8" fmla="*/ 200842 w 395191"/>
              <a:gd name="connsiteY8" fmla="*/ 350784 h 364519"/>
              <a:gd name="connsiteX9" fmla="*/ 309319 w 395191"/>
              <a:gd name="connsiteY9" fmla="*/ 297436 h 364519"/>
              <a:gd name="connsiteX10" fmla="*/ 312744 w 395191"/>
              <a:gd name="connsiteY10" fmla="*/ 292562 h 364519"/>
              <a:gd name="connsiteX11" fmla="*/ 312736 w 395191"/>
              <a:gd name="connsiteY11" fmla="*/ 292562 h 364519"/>
              <a:gd name="connsiteX12" fmla="*/ 312736 w 395191"/>
              <a:gd name="connsiteY12" fmla="*/ 231758 h 364519"/>
              <a:gd name="connsiteX13" fmla="*/ 260836 w 395191"/>
              <a:gd name="connsiteY13" fmla="*/ 257252 h 364519"/>
              <a:gd name="connsiteX14" fmla="*/ 252341 w 395191"/>
              <a:gd name="connsiteY14" fmla="*/ 259297 h 364519"/>
              <a:gd name="connsiteX15" fmla="*/ 236731 w 395191"/>
              <a:gd name="connsiteY15" fmla="*/ 251390 h 364519"/>
              <a:gd name="connsiteX16" fmla="*/ 317286 w 395191"/>
              <a:gd name="connsiteY16" fmla="*/ 136326 h 364519"/>
              <a:gd name="connsiteX17" fmla="*/ 208016 w 395191"/>
              <a:gd name="connsiteY17" fmla="*/ 190006 h 364519"/>
              <a:gd name="connsiteX18" fmla="*/ 247339 w 395191"/>
              <a:gd name="connsiteY18" fmla="*/ 243559 h 364519"/>
              <a:gd name="connsiteX19" fmla="*/ 255042 w 395191"/>
              <a:gd name="connsiteY19" fmla="*/ 245468 h 364519"/>
              <a:gd name="connsiteX20" fmla="*/ 353124 w 395191"/>
              <a:gd name="connsiteY20" fmla="*/ 197317 h 364519"/>
              <a:gd name="connsiteX21" fmla="*/ 356413 w 395191"/>
              <a:gd name="connsiteY21" fmla="*/ 193236 h 364519"/>
              <a:gd name="connsiteX22" fmla="*/ 355356 w 395191"/>
              <a:gd name="connsiteY22" fmla="*/ 188166 h 364519"/>
              <a:gd name="connsiteX23" fmla="*/ 78714 w 395191"/>
              <a:gd name="connsiteY23" fmla="*/ 136326 h 364519"/>
              <a:gd name="connsiteX24" fmla="*/ 40712 w 395191"/>
              <a:gd name="connsiteY24" fmla="*/ 188166 h 364519"/>
              <a:gd name="connsiteX25" fmla="*/ 39655 w 395191"/>
              <a:gd name="connsiteY25" fmla="*/ 193236 h 364519"/>
              <a:gd name="connsiteX26" fmla="*/ 42953 w 395191"/>
              <a:gd name="connsiteY26" fmla="*/ 197317 h 364519"/>
              <a:gd name="connsiteX27" fmla="*/ 141018 w 395191"/>
              <a:gd name="connsiteY27" fmla="*/ 245468 h 364519"/>
              <a:gd name="connsiteX28" fmla="*/ 148661 w 395191"/>
              <a:gd name="connsiteY28" fmla="*/ 243559 h 364519"/>
              <a:gd name="connsiteX29" fmla="*/ 188052 w 395191"/>
              <a:gd name="connsiteY29" fmla="*/ 190006 h 364519"/>
              <a:gd name="connsiteX30" fmla="*/ 272169 w 395191"/>
              <a:gd name="connsiteY30" fmla="*/ 99832 h 364519"/>
              <a:gd name="connsiteX31" fmla="*/ 322424 w 395191"/>
              <a:gd name="connsiteY31" fmla="*/ 122096 h 364519"/>
              <a:gd name="connsiteX32" fmla="*/ 324665 w 395191"/>
              <a:gd name="connsiteY32" fmla="*/ 124073 h 364519"/>
              <a:gd name="connsiteX33" fmla="*/ 365965 w 395191"/>
              <a:gd name="connsiteY33" fmla="*/ 180318 h 364519"/>
              <a:gd name="connsiteX34" fmla="*/ 367814 w 395191"/>
              <a:gd name="connsiteY34" fmla="*/ 183360 h 364519"/>
              <a:gd name="connsiteX35" fmla="*/ 358918 w 395191"/>
              <a:gd name="connsiteY35" fmla="*/ 209101 h 364519"/>
              <a:gd name="connsiteX36" fmla="*/ 325917 w 395191"/>
              <a:gd name="connsiteY36" fmla="*/ 225308 h 364519"/>
              <a:gd name="connsiteX37" fmla="*/ 325917 w 395191"/>
              <a:gd name="connsiteY37" fmla="*/ 286631 h 364519"/>
              <a:gd name="connsiteX38" fmla="*/ 388621 w 395191"/>
              <a:gd name="connsiteY38" fmla="*/ 286631 h 364519"/>
              <a:gd name="connsiteX39" fmla="*/ 395191 w 395191"/>
              <a:gd name="connsiteY39" fmla="*/ 293192 h 364519"/>
              <a:gd name="connsiteX40" fmla="*/ 388604 w 395191"/>
              <a:gd name="connsiteY40" fmla="*/ 299779 h 364519"/>
              <a:gd name="connsiteX41" fmla="*/ 324256 w 395191"/>
              <a:gd name="connsiteY41" fmla="*/ 299779 h 364519"/>
              <a:gd name="connsiteX42" fmla="*/ 315104 w 395191"/>
              <a:gd name="connsiteY42" fmla="*/ 309262 h 364519"/>
              <a:gd name="connsiteX43" fmla="*/ 206559 w 395191"/>
              <a:gd name="connsiteY43" fmla="*/ 362610 h 364519"/>
              <a:gd name="connsiteX44" fmla="*/ 197996 w 395191"/>
              <a:gd name="connsiteY44" fmla="*/ 364519 h 364519"/>
              <a:gd name="connsiteX45" fmla="*/ 189569 w 395191"/>
              <a:gd name="connsiteY45" fmla="*/ 362610 h 364519"/>
              <a:gd name="connsiteX46" fmla="*/ 81023 w 395191"/>
              <a:gd name="connsiteY46" fmla="*/ 309262 h 364519"/>
              <a:gd name="connsiteX47" fmla="*/ 71872 w 395191"/>
              <a:gd name="connsiteY47" fmla="*/ 299779 h 364519"/>
              <a:gd name="connsiteX48" fmla="*/ 6587 w 395191"/>
              <a:gd name="connsiteY48" fmla="*/ 299779 h 364519"/>
              <a:gd name="connsiteX49" fmla="*/ 0 w 395191"/>
              <a:gd name="connsiteY49" fmla="*/ 293192 h 364519"/>
              <a:gd name="connsiteX50" fmla="*/ 6587 w 395191"/>
              <a:gd name="connsiteY50" fmla="*/ 286606 h 364519"/>
              <a:gd name="connsiteX51" fmla="*/ 70151 w 395191"/>
              <a:gd name="connsiteY51" fmla="*/ 286606 h 364519"/>
              <a:gd name="connsiteX52" fmla="*/ 70151 w 395191"/>
              <a:gd name="connsiteY52" fmla="*/ 225282 h 364519"/>
              <a:gd name="connsiteX53" fmla="*/ 37150 w 395191"/>
              <a:gd name="connsiteY53" fmla="*/ 209076 h 364519"/>
              <a:gd name="connsiteX54" fmla="*/ 26874 w 395191"/>
              <a:gd name="connsiteY54" fmla="*/ 196363 h 364519"/>
              <a:gd name="connsiteX55" fmla="*/ 30036 w 395191"/>
              <a:gd name="connsiteY55" fmla="*/ 180293 h 364519"/>
              <a:gd name="connsiteX56" fmla="*/ 71139 w 395191"/>
              <a:gd name="connsiteY56" fmla="*/ 124440 h 364519"/>
              <a:gd name="connsiteX57" fmla="*/ 73772 w 395191"/>
              <a:gd name="connsiteY57" fmla="*/ 122003 h 364519"/>
              <a:gd name="connsiteX58" fmla="*/ 123900 w 395191"/>
              <a:gd name="connsiteY58" fmla="*/ 99874 h 364519"/>
              <a:gd name="connsiteX59" fmla="*/ 123985 w 395191"/>
              <a:gd name="connsiteY59" fmla="*/ 99840 h 364519"/>
              <a:gd name="connsiteX60" fmla="*/ 132625 w 395191"/>
              <a:gd name="connsiteY60" fmla="*/ 103231 h 364519"/>
              <a:gd name="connsiteX61" fmla="*/ 129234 w 395191"/>
              <a:gd name="connsiteY61" fmla="*/ 111871 h 364519"/>
              <a:gd name="connsiteX62" fmla="*/ 92279 w 395191"/>
              <a:gd name="connsiteY62" fmla="*/ 128342 h 364519"/>
              <a:gd name="connsiteX63" fmla="*/ 197996 w 395191"/>
              <a:gd name="connsiteY63" fmla="*/ 180182 h 364519"/>
              <a:gd name="connsiteX64" fmla="*/ 303780 w 395191"/>
              <a:gd name="connsiteY64" fmla="*/ 128282 h 364519"/>
              <a:gd name="connsiteX65" fmla="*/ 266766 w 395191"/>
              <a:gd name="connsiteY65" fmla="*/ 111880 h 364519"/>
              <a:gd name="connsiteX66" fmla="*/ 263469 w 395191"/>
              <a:gd name="connsiteY66" fmla="*/ 103223 h 364519"/>
              <a:gd name="connsiteX67" fmla="*/ 272169 w 395191"/>
              <a:gd name="connsiteY67" fmla="*/ 99832 h 364519"/>
              <a:gd name="connsiteX68" fmla="*/ 194170 w 395191"/>
              <a:gd name="connsiteY68" fmla="*/ 37195 h 364519"/>
              <a:gd name="connsiteX69" fmla="*/ 227162 w 395191"/>
              <a:gd name="connsiteY69" fmla="*/ 63294 h 364519"/>
              <a:gd name="connsiteX70" fmla="*/ 201063 w 395191"/>
              <a:gd name="connsiteY70" fmla="*/ 96286 h 364519"/>
              <a:gd name="connsiteX71" fmla="*/ 197612 w 395191"/>
              <a:gd name="connsiteY71" fmla="*/ 96491 h 364519"/>
              <a:gd name="connsiteX72" fmla="*/ 168020 w 395191"/>
              <a:gd name="connsiteY72" fmla="*/ 66097 h 364519"/>
              <a:gd name="connsiteX73" fmla="*/ 170235 w 395191"/>
              <a:gd name="connsiteY73" fmla="*/ 55174 h 364519"/>
              <a:gd name="connsiteX74" fmla="*/ 178901 w 395191"/>
              <a:gd name="connsiteY74" fmla="*/ 51757 h 364519"/>
              <a:gd name="connsiteX75" fmla="*/ 182335 w 395191"/>
              <a:gd name="connsiteY75" fmla="*/ 60380 h 364519"/>
              <a:gd name="connsiteX76" fmla="*/ 191273 w 395191"/>
              <a:gd name="connsiteY76" fmla="*/ 82023 h 364519"/>
              <a:gd name="connsiteX77" fmla="*/ 212916 w 395191"/>
              <a:gd name="connsiteY77" fmla="*/ 73084 h 364519"/>
              <a:gd name="connsiteX78" fmla="*/ 203977 w 395191"/>
              <a:gd name="connsiteY78" fmla="*/ 51442 h 364519"/>
              <a:gd name="connsiteX79" fmla="*/ 195712 w 395191"/>
              <a:gd name="connsiteY79" fmla="*/ 50283 h 364519"/>
              <a:gd name="connsiteX80" fmla="*/ 188597 w 395191"/>
              <a:gd name="connsiteY80" fmla="*/ 44259 h 364519"/>
              <a:gd name="connsiteX81" fmla="*/ 194170 w 395191"/>
              <a:gd name="connsiteY81" fmla="*/ 37195 h 364519"/>
              <a:gd name="connsiteX82" fmla="*/ 197544 w 395191"/>
              <a:gd name="connsiteY82" fmla="*/ 13175 h 364519"/>
              <a:gd name="connsiteX83" fmla="*/ 161876 w 395191"/>
              <a:gd name="connsiteY83" fmla="*/ 26834 h 364519"/>
              <a:gd name="connsiteX84" fmla="*/ 157701 w 395191"/>
              <a:gd name="connsiteY84" fmla="*/ 102515 h 364519"/>
              <a:gd name="connsiteX85" fmla="*/ 182019 w 395191"/>
              <a:gd name="connsiteY85" fmla="*/ 118031 h 364519"/>
              <a:gd name="connsiteX86" fmla="*/ 189160 w 395191"/>
              <a:gd name="connsiteY86" fmla="*/ 124021 h 364519"/>
              <a:gd name="connsiteX87" fmla="*/ 197604 w 395191"/>
              <a:gd name="connsiteY87" fmla="*/ 140935 h 364519"/>
              <a:gd name="connsiteX88" fmla="*/ 206048 w 395191"/>
              <a:gd name="connsiteY88" fmla="*/ 124013 h 364519"/>
              <a:gd name="connsiteX89" fmla="*/ 213188 w 395191"/>
              <a:gd name="connsiteY89" fmla="*/ 118031 h 364519"/>
              <a:gd name="connsiteX90" fmla="*/ 250747 w 395191"/>
              <a:gd name="connsiteY90" fmla="*/ 59835 h 364519"/>
              <a:gd name="connsiteX91" fmla="*/ 203730 w 395191"/>
              <a:gd name="connsiteY91" fmla="*/ 13516 h 364519"/>
              <a:gd name="connsiteX92" fmla="*/ 197544 w 395191"/>
              <a:gd name="connsiteY92" fmla="*/ 13175 h 364519"/>
              <a:gd name="connsiteX93" fmla="*/ 201281 w 395191"/>
              <a:gd name="connsiteY93" fmla="*/ 102 h 364519"/>
              <a:gd name="connsiteX94" fmla="*/ 247330 w 395191"/>
              <a:gd name="connsiteY94" fmla="*/ 22216 h 364519"/>
              <a:gd name="connsiteX95" fmla="*/ 263810 w 395191"/>
              <a:gd name="connsiteY95" fmla="*/ 58216 h 364519"/>
              <a:gd name="connsiteX96" fmla="*/ 217542 w 395191"/>
              <a:gd name="connsiteY96" fmla="*/ 130480 h 364519"/>
              <a:gd name="connsiteX97" fmla="*/ 203491 w 395191"/>
              <a:gd name="connsiteY97" fmla="*/ 158632 h 364519"/>
              <a:gd name="connsiteX98" fmla="*/ 197604 w 395191"/>
              <a:gd name="connsiteY98" fmla="*/ 162279 h 364519"/>
              <a:gd name="connsiteX99" fmla="*/ 191716 w 395191"/>
              <a:gd name="connsiteY99" fmla="*/ 158632 h 364519"/>
              <a:gd name="connsiteX100" fmla="*/ 177657 w 395191"/>
              <a:gd name="connsiteY100" fmla="*/ 130471 h 364519"/>
              <a:gd name="connsiteX101" fmla="*/ 133911 w 395191"/>
              <a:gd name="connsiteY101" fmla="*/ 46798 h 364519"/>
              <a:gd name="connsiteX102" fmla="*/ 153083 w 395191"/>
              <a:gd name="connsiteY102" fmla="*/ 17027 h 364519"/>
              <a:gd name="connsiteX103" fmla="*/ 201281 w 395191"/>
              <a:gd name="connsiteY103" fmla="*/ 102 h 364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</a:cxnLst>
            <a:rect l="l" t="t" r="r" b="b"/>
            <a:pathLst>
              <a:path w="395191" h="364519">
                <a:moveTo>
                  <a:pt x="198064" y="198706"/>
                </a:moveTo>
                <a:lnTo>
                  <a:pt x="159337" y="251398"/>
                </a:lnTo>
                <a:cubicBezTo>
                  <a:pt x="155682" y="256357"/>
                  <a:pt x="149888" y="259288"/>
                  <a:pt x="143727" y="259305"/>
                </a:cubicBezTo>
                <a:cubicBezTo>
                  <a:pt x="140779" y="259297"/>
                  <a:pt x="137865" y="258598"/>
                  <a:pt x="135232" y="257260"/>
                </a:cubicBezTo>
                <a:lnTo>
                  <a:pt x="83333" y="231766"/>
                </a:lnTo>
                <a:lnTo>
                  <a:pt x="83333" y="291965"/>
                </a:lnTo>
                <a:cubicBezTo>
                  <a:pt x="83418" y="294291"/>
                  <a:pt x="84756" y="296379"/>
                  <a:pt x="86826" y="297436"/>
                </a:cubicBezTo>
                <a:lnTo>
                  <a:pt x="195371" y="350784"/>
                </a:lnTo>
                <a:cubicBezTo>
                  <a:pt x="197093" y="351644"/>
                  <a:pt x="199121" y="351644"/>
                  <a:pt x="200842" y="350784"/>
                </a:cubicBezTo>
                <a:lnTo>
                  <a:pt x="309319" y="297436"/>
                </a:lnTo>
                <a:cubicBezTo>
                  <a:pt x="311228" y="296515"/>
                  <a:pt x="312523" y="294675"/>
                  <a:pt x="312744" y="292562"/>
                </a:cubicBezTo>
                <a:lnTo>
                  <a:pt x="312736" y="292562"/>
                </a:lnTo>
                <a:lnTo>
                  <a:pt x="312736" y="231758"/>
                </a:lnTo>
                <a:lnTo>
                  <a:pt x="260836" y="257252"/>
                </a:lnTo>
                <a:cubicBezTo>
                  <a:pt x="258203" y="258590"/>
                  <a:pt x="255298" y="259288"/>
                  <a:pt x="252341" y="259297"/>
                </a:cubicBezTo>
                <a:cubicBezTo>
                  <a:pt x="246180" y="259280"/>
                  <a:pt x="240386" y="256349"/>
                  <a:pt x="236731" y="251390"/>
                </a:cubicBezTo>
                <a:close/>
                <a:moveTo>
                  <a:pt x="317286" y="136326"/>
                </a:moveTo>
                <a:lnTo>
                  <a:pt x="208016" y="190006"/>
                </a:lnTo>
                <a:lnTo>
                  <a:pt x="247339" y="243559"/>
                </a:lnTo>
                <a:cubicBezTo>
                  <a:pt x="249094" y="245987"/>
                  <a:pt x="252349" y="246788"/>
                  <a:pt x="255042" y="245468"/>
                </a:cubicBezTo>
                <a:lnTo>
                  <a:pt x="353124" y="197317"/>
                </a:lnTo>
                <a:cubicBezTo>
                  <a:pt x="354768" y="196508"/>
                  <a:pt x="355970" y="195017"/>
                  <a:pt x="356413" y="193236"/>
                </a:cubicBezTo>
                <a:cubicBezTo>
                  <a:pt x="356864" y="191472"/>
                  <a:pt x="356473" y="189606"/>
                  <a:pt x="355356" y="188166"/>
                </a:cubicBezTo>
                <a:close/>
                <a:moveTo>
                  <a:pt x="78714" y="136326"/>
                </a:moveTo>
                <a:lnTo>
                  <a:pt x="40712" y="188166"/>
                </a:lnTo>
                <a:cubicBezTo>
                  <a:pt x="39587" y="189597"/>
                  <a:pt x="39204" y="191472"/>
                  <a:pt x="39655" y="193236"/>
                </a:cubicBezTo>
                <a:cubicBezTo>
                  <a:pt x="40098" y="195017"/>
                  <a:pt x="41308" y="196508"/>
                  <a:pt x="42953" y="197317"/>
                </a:cubicBezTo>
                <a:lnTo>
                  <a:pt x="141018" y="245468"/>
                </a:lnTo>
                <a:cubicBezTo>
                  <a:pt x="143693" y="246797"/>
                  <a:pt x="146931" y="245987"/>
                  <a:pt x="148661" y="243559"/>
                </a:cubicBezTo>
                <a:lnTo>
                  <a:pt x="188052" y="190006"/>
                </a:lnTo>
                <a:close/>
                <a:moveTo>
                  <a:pt x="272169" y="99832"/>
                </a:moveTo>
                <a:lnTo>
                  <a:pt x="322424" y="122096"/>
                </a:lnTo>
                <a:cubicBezTo>
                  <a:pt x="323318" y="122573"/>
                  <a:pt x="324085" y="123247"/>
                  <a:pt x="324665" y="124073"/>
                </a:cubicBezTo>
                <a:lnTo>
                  <a:pt x="365965" y="180318"/>
                </a:lnTo>
                <a:cubicBezTo>
                  <a:pt x="366672" y="181273"/>
                  <a:pt x="367294" y="182295"/>
                  <a:pt x="367814" y="183360"/>
                </a:cubicBezTo>
                <a:cubicBezTo>
                  <a:pt x="372466" y="192929"/>
                  <a:pt x="368478" y="204449"/>
                  <a:pt x="358918" y="209101"/>
                </a:cubicBezTo>
                <a:lnTo>
                  <a:pt x="325917" y="225308"/>
                </a:lnTo>
                <a:lnTo>
                  <a:pt x="325917" y="286631"/>
                </a:lnTo>
                <a:lnTo>
                  <a:pt x="388621" y="286631"/>
                </a:lnTo>
                <a:cubicBezTo>
                  <a:pt x="392260" y="286631"/>
                  <a:pt x="395208" y="289579"/>
                  <a:pt x="395191" y="293192"/>
                </a:cubicBezTo>
                <a:cubicBezTo>
                  <a:pt x="395191" y="296831"/>
                  <a:pt x="392242" y="299779"/>
                  <a:pt x="388604" y="299779"/>
                </a:cubicBezTo>
                <a:lnTo>
                  <a:pt x="324256" y="299779"/>
                </a:lnTo>
                <a:cubicBezTo>
                  <a:pt x="322449" y="303937"/>
                  <a:pt x="319194" y="307302"/>
                  <a:pt x="315104" y="309262"/>
                </a:cubicBezTo>
                <a:lnTo>
                  <a:pt x="206559" y="362610"/>
                </a:lnTo>
                <a:cubicBezTo>
                  <a:pt x="203875" y="363863"/>
                  <a:pt x="200952" y="364511"/>
                  <a:pt x="197996" y="364519"/>
                </a:cubicBezTo>
                <a:cubicBezTo>
                  <a:pt x="195082" y="364519"/>
                  <a:pt x="192202" y="363863"/>
                  <a:pt x="189569" y="362610"/>
                </a:cubicBezTo>
                <a:lnTo>
                  <a:pt x="81023" y="309262"/>
                </a:lnTo>
                <a:cubicBezTo>
                  <a:pt x="76951" y="307285"/>
                  <a:pt x="73704" y="303928"/>
                  <a:pt x="71872" y="299779"/>
                </a:cubicBezTo>
                <a:lnTo>
                  <a:pt x="6587" y="299779"/>
                </a:lnTo>
                <a:cubicBezTo>
                  <a:pt x="2948" y="299779"/>
                  <a:pt x="0" y="296831"/>
                  <a:pt x="0" y="293192"/>
                </a:cubicBezTo>
                <a:cubicBezTo>
                  <a:pt x="0" y="289554"/>
                  <a:pt x="2948" y="286606"/>
                  <a:pt x="6587" y="286606"/>
                </a:cubicBezTo>
                <a:lnTo>
                  <a:pt x="70151" y="286606"/>
                </a:lnTo>
                <a:lnTo>
                  <a:pt x="70151" y="225282"/>
                </a:lnTo>
                <a:lnTo>
                  <a:pt x="37150" y="209076"/>
                </a:lnTo>
                <a:cubicBezTo>
                  <a:pt x="31987" y="206596"/>
                  <a:pt x="28212" y="201927"/>
                  <a:pt x="26874" y="196363"/>
                </a:cubicBezTo>
                <a:cubicBezTo>
                  <a:pt x="25503" y="190799"/>
                  <a:pt x="26661" y="184920"/>
                  <a:pt x="30036" y="180293"/>
                </a:cubicBezTo>
                <a:lnTo>
                  <a:pt x="71139" y="124440"/>
                </a:lnTo>
                <a:cubicBezTo>
                  <a:pt x="71838" y="123451"/>
                  <a:pt x="72733" y="122625"/>
                  <a:pt x="73772" y="122003"/>
                </a:cubicBezTo>
                <a:lnTo>
                  <a:pt x="123900" y="99874"/>
                </a:lnTo>
                <a:cubicBezTo>
                  <a:pt x="123925" y="99866"/>
                  <a:pt x="123959" y="99849"/>
                  <a:pt x="123985" y="99840"/>
                </a:cubicBezTo>
                <a:cubicBezTo>
                  <a:pt x="127308" y="98392"/>
                  <a:pt x="131176" y="99908"/>
                  <a:pt x="132625" y="103231"/>
                </a:cubicBezTo>
                <a:cubicBezTo>
                  <a:pt x="134073" y="106555"/>
                  <a:pt x="132557" y="110423"/>
                  <a:pt x="129234" y="111871"/>
                </a:cubicBezTo>
                <a:lnTo>
                  <a:pt x="92279" y="128342"/>
                </a:lnTo>
                <a:lnTo>
                  <a:pt x="197996" y="180182"/>
                </a:lnTo>
                <a:lnTo>
                  <a:pt x="303780" y="128282"/>
                </a:lnTo>
                <a:lnTo>
                  <a:pt x="266766" y="111880"/>
                </a:lnTo>
                <a:cubicBezTo>
                  <a:pt x="263486" y="110380"/>
                  <a:pt x="262020" y="106529"/>
                  <a:pt x="263469" y="103223"/>
                </a:cubicBezTo>
                <a:cubicBezTo>
                  <a:pt x="264935" y="99883"/>
                  <a:pt x="268828" y="98366"/>
                  <a:pt x="272169" y="99832"/>
                </a:cubicBezTo>
                <a:close/>
                <a:moveTo>
                  <a:pt x="194170" y="37195"/>
                </a:moveTo>
                <a:cubicBezTo>
                  <a:pt x="210487" y="35286"/>
                  <a:pt x="225254" y="46977"/>
                  <a:pt x="227162" y="63294"/>
                </a:cubicBezTo>
                <a:cubicBezTo>
                  <a:pt x="229071" y="79611"/>
                  <a:pt x="217380" y="94386"/>
                  <a:pt x="201063" y="96286"/>
                </a:cubicBezTo>
                <a:cubicBezTo>
                  <a:pt x="199913" y="96423"/>
                  <a:pt x="198763" y="96491"/>
                  <a:pt x="197612" y="96491"/>
                </a:cubicBezTo>
                <a:cubicBezTo>
                  <a:pt x="181040" y="96269"/>
                  <a:pt x="167790" y="82662"/>
                  <a:pt x="168020" y="66097"/>
                </a:cubicBezTo>
                <a:cubicBezTo>
                  <a:pt x="168071" y="62348"/>
                  <a:pt x="168821" y="58642"/>
                  <a:pt x="170235" y="55174"/>
                </a:cubicBezTo>
                <a:cubicBezTo>
                  <a:pt x="171684" y="51834"/>
                  <a:pt x="175561" y="50308"/>
                  <a:pt x="178901" y="51757"/>
                </a:cubicBezTo>
                <a:cubicBezTo>
                  <a:pt x="182215" y="53197"/>
                  <a:pt x="183749" y="57048"/>
                  <a:pt x="182335" y="60380"/>
                </a:cubicBezTo>
                <a:cubicBezTo>
                  <a:pt x="178824" y="68824"/>
                  <a:pt x="182829" y="78512"/>
                  <a:pt x="191273" y="82023"/>
                </a:cubicBezTo>
                <a:cubicBezTo>
                  <a:pt x="199717" y="85533"/>
                  <a:pt x="209405" y="81528"/>
                  <a:pt x="212916" y="73084"/>
                </a:cubicBezTo>
                <a:cubicBezTo>
                  <a:pt x="216426" y="64640"/>
                  <a:pt x="212421" y="54952"/>
                  <a:pt x="203977" y="51442"/>
                </a:cubicBezTo>
                <a:cubicBezTo>
                  <a:pt x="201361" y="50351"/>
                  <a:pt x="198516" y="49959"/>
                  <a:pt x="195712" y="50283"/>
                </a:cubicBezTo>
                <a:cubicBezTo>
                  <a:pt x="192082" y="50581"/>
                  <a:pt x="188896" y="47889"/>
                  <a:pt x="188597" y="44259"/>
                </a:cubicBezTo>
                <a:cubicBezTo>
                  <a:pt x="188316" y="40808"/>
                  <a:pt x="190745" y="37723"/>
                  <a:pt x="194170" y="37195"/>
                </a:cubicBezTo>
                <a:close/>
                <a:moveTo>
                  <a:pt x="197544" y="13175"/>
                </a:moveTo>
                <a:cubicBezTo>
                  <a:pt x="184371" y="13133"/>
                  <a:pt x="171649" y="18007"/>
                  <a:pt x="161876" y="26834"/>
                </a:cubicBezTo>
                <a:cubicBezTo>
                  <a:pt x="139825" y="46585"/>
                  <a:pt x="137959" y="80463"/>
                  <a:pt x="157701" y="102515"/>
                </a:cubicBezTo>
                <a:cubicBezTo>
                  <a:pt x="164237" y="109809"/>
                  <a:pt x="172646" y="115177"/>
                  <a:pt x="182019" y="118031"/>
                </a:cubicBezTo>
                <a:cubicBezTo>
                  <a:pt x="185121" y="118969"/>
                  <a:pt x="187703" y="121133"/>
                  <a:pt x="189160" y="124021"/>
                </a:cubicBezTo>
                <a:lnTo>
                  <a:pt x="197604" y="140935"/>
                </a:lnTo>
                <a:lnTo>
                  <a:pt x="206048" y="124013"/>
                </a:lnTo>
                <a:cubicBezTo>
                  <a:pt x="207513" y="121133"/>
                  <a:pt x="210095" y="118969"/>
                  <a:pt x="213188" y="118031"/>
                </a:cubicBezTo>
                <a:cubicBezTo>
                  <a:pt x="238230" y="110388"/>
                  <a:pt x="254096" y="85797"/>
                  <a:pt x="250747" y="59835"/>
                </a:cubicBezTo>
                <a:cubicBezTo>
                  <a:pt x="247518" y="35457"/>
                  <a:pt x="228159" y="16379"/>
                  <a:pt x="203730" y="13516"/>
                </a:cubicBezTo>
                <a:cubicBezTo>
                  <a:pt x="201677" y="13286"/>
                  <a:pt x="199614" y="13175"/>
                  <a:pt x="197544" y="13175"/>
                </a:cubicBezTo>
                <a:close/>
                <a:moveTo>
                  <a:pt x="201281" y="102"/>
                </a:moveTo>
                <a:cubicBezTo>
                  <a:pt x="218337" y="1040"/>
                  <a:pt x="235035" y="8485"/>
                  <a:pt x="247330" y="22216"/>
                </a:cubicBezTo>
                <a:cubicBezTo>
                  <a:pt x="256337" y="32270"/>
                  <a:pt x="262080" y="44821"/>
                  <a:pt x="263810" y="58216"/>
                </a:cubicBezTo>
                <a:cubicBezTo>
                  <a:pt x="267942" y="90330"/>
                  <a:pt x="248438" y="120792"/>
                  <a:pt x="217542" y="130480"/>
                </a:cubicBezTo>
                <a:lnTo>
                  <a:pt x="203491" y="158632"/>
                </a:lnTo>
                <a:cubicBezTo>
                  <a:pt x="202384" y="160865"/>
                  <a:pt x="200100" y="162279"/>
                  <a:pt x="197604" y="162279"/>
                </a:cubicBezTo>
                <a:cubicBezTo>
                  <a:pt x="195116" y="162279"/>
                  <a:pt x="192832" y="160865"/>
                  <a:pt x="191716" y="158632"/>
                </a:cubicBezTo>
                <a:lnTo>
                  <a:pt x="177657" y="130471"/>
                </a:lnTo>
                <a:cubicBezTo>
                  <a:pt x="142475" y="119446"/>
                  <a:pt x="122885" y="81980"/>
                  <a:pt x="133911" y="46798"/>
                </a:cubicBezTo>
                <a:cubicBezTo>
                  <a:pt x="137507" y="35329"/>
                  <a:pt x="144128" y="25045"/>
                  <a:pt x="153083" y="17027"/>
                </a:cubicBezTo>
                <a:cubicBezTo>
                  <a:pt x="166810" y="4732"/>
                  <a:pt x="184224" y="-837"/>
                  <a:pt x="201281" y="102"/>
                </a:cubicBezTo>
                <a:close/>
              </a:path>
            </a:pathLst>
          </a:custGeom>
          <a:solidFill>
            <a:srgbClr val="43266B"/>
          </a:solidFill>
          <a:ln w="85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46FABDA-66B5-8350-6703-55ECC9D854ED}"/>
              </a:ext>
            </a:extLst>
          </p:cNvPr>
          <p:cNvSpPr/>
          <p:nvPr/>
        </p:nvSpPr>
        <p:spPr>
          <a:xfrm>
            <a:off x="9386226" y="1759787"/>
            <a:ext cx="318876" cy="367192"/>
          </a:xfrm>
          <a:custGeom>
            <a:avLst/>
            <a:gdLst>
              <a:gd name="connsiteX0" fmla="*/ 183868 w 367771"/>
              <a:gd name="connsiteY0" fmla="*/ 330996 h 423496"/>
              <a:gd name="connsiteX1" fmla="*/ 177614 w 367771"/>
              <a:gd name="connsiteY1" fmla="*/ 337250 h 423496"/>
              <a:gd name="connsiteX2" fmla="*/ 177614 w 367771"/>
              <a:gd name="connsiteY2" fmla="*/ 345114 h 423496"/>
              <a:gd name="connsiteX3" fmla="*/ 177614 w 367771"/>
              <a:gd name="connsiteY3" fmla="*/ 345200 h 423496"/>
              <a:gd name="connsiteX4" fmla="*/ 177614 w 367771"/>
              <a:gd name="connsiteY4" fmla="*/ 345285 h 423496"/>
              <a:gd name="connsiteX5" fmla="*/ 177614 w 367771"/>
              <a:gd name="connsiteY5" fmla="*/ 358143 h 423496"/>
              <a:gd name="connsiteX6" fmla="*/ 183868 w 367771"/>
              <a:gd name="connsiteY6" fmla="*/ 364397 h 423496"/>
              <a:gd name="connsiteX7" fmla="*/ 190123 w 367771"/>
              <a:gd name="connsiteY7" fmla="*/ 358143 h 423496"/>
              <a:gd name="connsiteX8" fmla="*/ 190123 w 367771"/>
              <a:gd name="connsiteY8" fmla="*/ 345268 h 423496"/>
              <a:gd name="connsiteX9" fmla="*/ 190123 w 367771"/>
              <a:gd name="connsiteY9" fmla="*/ 345200 h 423496"/>
              <a:gd name="connsiteX10" fmla="*/ 190123 w 367771"/>
              <a:gd name="connsiteY10" fmla="*/ 345131 h 423496"/>
              <a:gd name="connsiteX11" fmla="*/ 190123 w 367771"/>
              <a:gd name="connsiteY11" fmla="*/ 337250 h 423496"/>
              <a:gd name="connsiteX12" fmla="*/ 183868 w 367771"/>
              <a:gd name="connsiteY12" fmla="*/ 330996 h 423496"/>
              <a:gd name="connsiteX13" fmla="*/ 88948 w 367771"/>
              <a:gd name="connsiteY13" fmla="*/ 326752 h 423496"/>
              <a:gd name="connsiteX14" fmla="*/ 88948 w 367771"/>
              <a:gd name="connsiteY14" fmla="*/ 403873 h 423496"/>
              <a:gd name="connsiteX15" fmla="*/ 95790 w 367771"/>
              <a:gd name="connsiteY15" fmla="*/ 410715 h 423496"/>
              <a:gd name="connsiteX16" fmla="*/ 271947 w 367771"/>
              <a:gd name="connsiteY16" fmla="*/ 410715 h 423496"/>
              <a:gd name="connsiteX17" fmla="*/ 278789 w 367771"/>
              <a:gd name="connsiteY17" fmla="*/ 403873 h 423496"/>
              <a:gd name="connsiteX18" fmla="*/ 278789 w 367771"/>
              <a:gd name="connsiteY18" fmla="*/ 332163 h 423496"/>
              <a:gd name="connsiteX19" fmla="*/ 275006 w 367771"/>
              <a:gd name="connsiteY19" fmla="*/ 334685 h 423496"/>
              <a:gd name="connsiteX20" fmla="*/ 262293 w 367771"/>
              <a:gd name="connsiteY20" fmla="*/ 341928 h 423496"/>
              <a:gd name="connsiteX21" fmla="*/ 225842 w 367771"/>
              <a:gd name="connsiteY21" fmla="*/ 351582 h 423496"/>
              <a:gd name="connsiteX22" fmla="*/ 202904 w 367771"/>
              <a:gd name="connsiteY22" fmla="*/ 351582 h 423496"/>
              <a:gd name="connsiteX23" fmla="*/ 202904 w 367771"/>
              <a:gd name="connsiteY23" fmla="*/ 358134 h 423496"/>
              <a:gd name="connsiteX24" fmla="*/ 183868 w 367771"/>
              <a:gd name="connsiteY24" fmla="*/ 377169 h 423496"/>
              <a:gd name="connsiteX25" fmla="*/ 164833 w 367771"/>
              <a:gd name="connsiteY25" fmla="*/ 358134 h 423496"/>
              <a:gd name="connsiteX26" fmla="*/ 164833 w 367771"/>
              <a:gd name="connsiteY26" fmla="*/ 351582 h 423496"/>
              <a:gd name="connsiteX27" fmla="*/ 151388 w 367771"/>
              <a:gd name="connsiteY27" fmla="*/ 351582 h 423496"/>
              <a:gd name="connsiteX28" fmla="*/ 114936 w 367771"/>
              <a:gd name="connsiteY28" fmla="*/ 341928 h 423496"/>
              <a:gd name="connsiteX29" fmla="*/ 92731 w 367771"/>
              <a:gd name="connsiteY29" fmla="*/ 329274 h 423496"/>
              <a:gd name="connsiteX30" fmla="*/ 88948 w 367771"/>
              <a:gd name="connsiteY30" fmla="*/ 326752 h 423496"/>
              <a:gd name="connsiteX31" fmla="*/ 158758 w 367771"/>
              <a:gd name="connsiteY31" fmla="*/ 254522 h 423496"/>
              <a:gd name="connsiteX32" fmla="*/ 153492 w 367771"/>
              <a:gd name="connsiteY32" fmla="*/ 259788 h 423496"/>
              <a:gd name="connsiteX33" fmla="*/ 153484 w 367771"/>
              <a:gd name="connsiteY33" fmla="*/ 259788 h 423496"/>
              <a:gd name="connsiteX34" fmla="*/ 153484 w 367771"/>
              <a:gd name="connsiteY34" fmla="*/ 271189 h 423496"/>
              <a:gd name="connsiteX35" fmla="*/ 214236 w 367771"/>
              <a:gd name="connsiteY35" fmla="*/ 271189 h 423496"/>
              <a:gd name="connsiteX36" fmla="*/ 214236 w 367771"/>
              <a:gd name="connsiteY36" fmla="*/ 259788 h 423496"/>
              <a:gd name="connsiteX37" fmla="*/ 208970 w 367771"/>
              <a:gd name="connsiteY37" fmla="*/ 254522 h 423496"/>
              <a:gd name="connsiteX38" fmla="*/ 305016 w 367771"/>
              <a:gd name="connsiteY38" fmla="*/ 179335 h 423496"/>
              <a:gd name="connsiteX39" fmla="*/ 291886 w 367771"/>
              <a:gd name="connsiteY39" fmla="*/ 202588 h 423496"/>
              <a:gd name="connsiteX40" fmla="*/ 286347 w 367771"/>
              <a:gd name="connsiteY40" fmla="*/ 205834 h 423496"/>
              <a:gd name="connsiteX41" fmla="*/ 286313 w 367771"/>
              <a:gd name="connsiteY41" fmla="*/ 205834 h 423496"/>
              <a:gd name="connsiteX42" fmla="*/ 280775 w 367771"/>
              <a:gd name="connsiteY42" fmla="*/ 202639 h 423496"/>
              <a:gd name="connsiteX43" fmla="*/ 275688 w 367771"/>
              <a:gd name="connsiteY43" fmla="*/ 193829 h 423496"/>
              <a:gd name="connsiteX44" fmla="*/ 266724 w 367771"/>
              <a:gd name="connsiteY44" fmla="*/ 209353 h 423496"/>
              <a:gd name="connsiteX45" fmla="*/ 321964 w 367771"/>
              <a:gd name="connsiteY45" fmla="*/ 209353 h 423496"/>
              <a:gd name="connsiteX46" fmla="*/ 194605 w 367771"/>
              <a:gd name="connsiteY46" fmla="*/ 179326 h 423496"/>
              <a:gd name="connsiteX47" fmla="*/ 181474 w 367771"/>
              <a:gd name="connsiteY47" fmla="*/ 202579 h 423496"/>
              <a:gd name="connsiteX48" fmla="*/ 175936 w 367771"/>
              <a:gd name="connsiteY48" fmla="*/ 205826 h 423496"/>
              <a:gd name="connsiteX49" fmla="*/ 175902 w 367771"/>
              <a:gd name="connsiteY49" fmla="*/ 205826 h 423496"/>
              <a:gd name="connsiteX50" fmla="*/ 170363 w 367771"/>
              <a:gd name="connsiteY50" fmla="*/ 202630 h 423496"/>
              <a:gd name="connsiteX51" fmla="*/ 165276 w 367771"/>
              <a:gd name="connsiteY51" fmla="*/ 193829 h 423496"/>
              <a:gd name="connsiteX52" fmla="*/ 156312 w 367771"/>
              <a:gd name="connsiteY52" fmla="*/ 209353 h 423496"/>
              <a:gd name="connsiteX53" fmla="*/ 211552 w 367771"/>
              <a:gd name="connsiteY53" fmla="*/ 209353 h 423496"/>
              <a:gd name="connsiteX54" fmla="*/ 84177 w 367771"/>
              <a:gd name="connsiteY54" fmla="*/ 179326 h 423496"/>
              <a:gd name="connsiteX55" fmla="*/ 71047 w 367771"/>
              <a:gd name="connsiteY55" fmla="*/ 202579 h 423496"/>
              <a:gd name="connsiteX56" fmla="*/ 65508 w 367771"/>
              <a:gd name="connsiteY56" fmla="*/ 205826 h 423496"/>
              <a:gd name="connsiteX57" fmla="*/ 65474 w 367771"/>
              <a:gd name="connsiteY57" fmla="*/ 205826 h 423496"/>
              <a:gd name="connsiteX58" fmla="*/ 59936 w 367771"/>
              <a:gd name="connsiteY58" fmla="*/ 202630 h 423496"/>
              <a:gd name="connsiteX59" fmla="*/ 54849 w 367771"/>
              <a:gd name="connsiteY59" fmla="*/ 193829 h 423496"/>
              <a:gd name="connsiteX60" fmla="*/ 45885 w 367771"/>
              <a:gd name="connsiteY60" fmla="*/ 209353 h 423496"/>
              <a:gd name="connsiteX61" fmla="*/ 101125 w 367771"/>
              <a:gd name="connsiteY61" fmla="*/ 209353 h 423496"/>
              <a:gd name="connsiteX62" fmla="*/ 262055 w 367771"/>
              <a:gd name="connsiteY62" fmla="*/ 144877 h 423496"/>
              <a:gd name="connsiteX63" fmla="*/ 262055 w 367771"/>
              <a:gd name="connsiteY63" fmla="*/ 191894 h 423496"/>
              <a:gd name="connsiteX64" fmla="*/ 264781 w 367771"/>
              <a:gd name="connsiteY64" fmla="*/ 187174 h 423496"/>
              <a:gd name="connsiteX65" fmla="*/ 275696 w 367771"/>
              <a:gd name="connsiteY65" fmla="*/ 180869 h 423496"/>
              <a:gd name="connsiteX66" fmla="*/ 286245 w 367771"/>
              <a:gd name="connsiteY66" fmla="*/ 186569 h 423496"/>
              <a:gd name="connsiteX67" fmla="*/ 294033 w 367771"/>
              <a:gd name="connsiteY67" fmla="*/ 172774 h 423496"/>
              <a:gd name="connsiteX68" fmla="*/ 305007 w 367771"/>
              <a:gd name="connsiteY68" fmla="*/ 166366 h 423496"/>
              <a:gd name="connsiteX69" fmla="*/ 315982 w 367771"/>
              <a:gd name="connsiteY69" fmla="*/ 172774 h 423496"/>
              <a:gd name="connsiteX70" fmla="*/ 326522 w 367771"/>
              <a:gd name="connsiteY70" fmla="*/ 191434 h 423496"/>
              <a:gd name="connsiteX71" fmla="*/ 326522 w 367771"/>
              <a:gd name="connsiteY71" fmla="*/ 144877 h 423496"/>
              <a:gd name="connsiteX72" fmla="*/ 151635 w 367771"/>
              <a:gd name="connsiteY72" fmla="*/ 144877 h 423496"/>
              <a:gd name="connsiteX73" fmla="*/ 151635 w 367771"/>
              <a:gd name="connsiteY73" fmla="*/ 191894 h 423496"/>
              <a:gd name="connsiteX74" fmla="*/ 154361 w 367771"/>
              <a:gd name="connsiteY74" fmla="*/ 187174 h 423496"/>
              <a:gd name="connsiteX75" fmla="*/ 165276 w 367771"/>
              <a:gd name="connsiteY75" fmla="*/ 180869 h 423496"/>
              <a:gd name="connsiteX76" fmla="*/ 175825 w 367771"/>
              <a:gd name="connsiteY76" fmla="*/ 186569 h 423496"/>
              <a:gd name="connsiteX77" fmla="*/ 183613 w 367771"/>
              <a:gd name="connsiteY77" fmla="*/ 172774 h 423496"/>
              <a:gd name="connsiteX78" fmla="*/ 194588 w 367771"/>
              <a:gd name="connsiteY78" fmla="*/ 166366 h 423496"/>
              <a:gd name="connsiteX79" fmla="*/ 205562 w 367771"/>
              <a:gd name="connsiteY79" fmla="*/ 172774 h 423496"/>
              <a:gd name="connsiteX80" fmla="*/ 216102 w 367771"/>
              <a:gd name="connsiteY80" fmla="*/ 191434 h 423496"/>
              <a:gd name="connsiteX81" fmla="*/ 216102 w 367771"/>
              <a:gd name="connsiteY81" fmla="*/ 144877 h 423496"/>
              <a:gd name="connsiteX82" fmla="*/ 41207 w 367771"/>
              <a:gd name="connsiteY82" fmla="*/ 144877 h 423496"/>
              <a:gd name="connsiteX83" fmla="*/ 41207 w 367771"/>
              <a:gd name="connsiteY83" fmla="*/ 191894 h 423496"/>
              <a:gd name="connsiteX84" fmla="*/ 43934 w 367771"/>
              <a:gd name="connsiteY84" fmla="*/ 187174 h 423496"/>
              <a:gd name="connsiteX85" fmla="*/ 54857 w 367771"/>
              <a:gd name="connsiteY85" fmla="*/ 180869 h 423496"/>
              <a:gd name="connsiteX86" fmla="*/ 65406 w 367771"/>
              <a:gd name="connsiteY86" fmla="*/ 186569 h 423496"/>
              <a:gd name="connsiteX87" fmla="*/ 73194 w 367771"/>
              <a:gd name="connsiteY87" fmla="*/ 172774 h 423496"/>
              <a:gd name="connsiteX88" fmla="*/ 84169 w 367771"/>
              <a:gd name="connsiteY88" fmla="*/ 166366 h 423496"/>
              <a:gd name="connsiteX89" fmla="*/ 95143 w 367771"/>
              <a:gd name="connsiteY89" fmla="*/ 172774 h 423496"/>
              <a:gd name="connsiteX90" fmla="*/ 105683 w 367771"/>
              <a:gd name="connsiteY90" fmla="*/ 191434 h 423496"/>
              <a:gd name="connsiteX91" fmla="*/ 105683 w 367771"/>
              <a:gd name="connsiteY91" fmla="*/ 144877 h 423496"/>
              <a:gd name="connsiteX92" fmla="*/ 255656 w 367771"/>
              <a:gd name="connsiteY92" fmla="*/ 132096 h 423496"/>
              <a:gd name="connsiteX93" fmla="*/ 332913 w 367771"/>
              <a:gd name="connsiteY93" fmla="*/ 132096 h 423496"/>
              <a:gd name="connsiteX94" fmla="*/ 339295 w 367771"/>
              <a:gd name="connsiteY94" fmla="*/ 138478 h 423496"/>
              <a:gd name="connsiteX95" fmla="*/ 339295 w 367771"/>
              <a:gd name="connsiteY95" fmla="*/ 215616 h 423496"/>
              <a:gd name="connsiteX96" fmla="*/ 339295 w 367771"/>
              <a:gd name="connsiteY96" fmla="*/ 215625 h 423496"/>
              <a:gd name="connsiteX97" fmla="*/ 339295 w 367771"/>
              <a:gd name="connsiteY97" fmla="*/ 215727 h 423496"/>
              <a:gd name="connsiteX98" fmla="*/ 339286 w 367771"/>
              <a:gd name="connsiteY98" fmla="*/ 215906 h 423496"/>
              <a:gd name="connsiteX99" fmla="*/ 339269 w 367771"/>
              <a:gd name="connsiteY99" fmla="*/ 216315 h 423496"/>
              <a:gd name="connsiteX100" fmla="*/ 339227 w 367771"/>
              <a:gd name="connsiteY100" fmla="*/ 216613 h 423496"/>
              <a:gd name="connsiteX101" fmla="*/ 339184 w 367771"/>
              <a:gd name="connsiteY101" fmla="*/ 216920 h 423496"/>
              <a:gd name="connsiteX102" fmla="*/ 339107 w 367771"/>
              <a:gd name="connsiteY102" fmla="*/ 217269 h 423496"/>
              <a:gd name="connsiteX103" fmla="*/ 339048 w 367771"/>
              <a:gd name="connsiteY103" fmla="*/ 217516 h 423496"/>
              <a:gd name="connsiteX104" fmla="*/ 338928 w 367771"/>
              <a:gd name="connsiteY104" fmla="*/ 217874 h 423496"/>
              <a:gd name="connsiteX105" fmla="*/ 338843 w 367771"/>
              <a:gd name="connsiteY105" fmla="*/ 218104 h 423496"/>
              <a:gd name="connsiteX106" fmla="*/ 338698 w 367771"/>
              <a:gd name="connsiteY106" fmla="*/ 218436 h 423496"/>
              <a:gd name="connsiteX107" fmla="*/ 338579 w 367771"/>
              <a:gd name="connsiteY107" fmla="*/ 218675 h 423496"/>
              <a:gd name="connsiteX108" fmla="*/ 338417 w 367771"/>
              <a:gd name="connsiteY108" fmla="*/ 218956 h 423496"/>
              <a:gd name="connsiteX109" fmla="*/ 338255 w 367771"/>
              <a:gd name="connsiteY109" fmla="*/ 219220 h 423496"/>
              <a:gd name="connsiteX110" fmla="*/ 338093 w 367771"/>
              <a:gd name="connsiteY110" fmla="*/ 219450 h 423496"/>
              <a:gd name="connsiteX111" fmla="*/ 337889 w 367771"/>
              <a:gd name="connsiteY111" fmla="*/ 219723 h 423496"/>
              <a:gd name="connsiteX112" fmla="*/ 337718 w 367771"/>
              <a:gd name="connsiteY112" fmla="*/ 219919 h 423496"/>
              <a:gd name="connsiteX113" fmla="*/ 337480 w 367771"/>
              <a:gd name="connsiteY113" fmla="*/ 220183 h 423496"/>
              <a:gd name="connsiteX114" fmla="*/ 337284 w 367771"/>
              <a:gd name="connsiteY114" fmla="*/ 220371 h 423496"/>
              <a:gd name="connsiteX115" fmla="*/ 337028 w 367771"/>
              <a:gd name="connsiteY115" fmla="*/ 220601 h 423496"/>
              <a:gd name="connsiteX116" fmla="*/ 336773 w 367771"/>
              <a:gd name="connsiteY116" fmla="*/ 220805 h 423496"/>
              <a:gd name="connsiteX117" fmla="*/ 336543 w 367771"/>
              <a:gd name="connsiteY117" fmla="*/ 220976 h 423496"/>
              <a:gd name="connsiteX118" fmla="*/ 336185 w 367771"/>
              <a:gd name="connsiteY118" fmla="*/ 221206 h 423496"/>
              <a:gd name="connsiteX119" fmla="*/ 336048 w 367771"/>
              <a:gd name="connsiteY119" fmla="*/ 221291 h 423496"/>
              <a:gd name="connsiteX120" fmla="*/ 336023 w 367771"/>
              <a:gd name="connsiteY120" fmla="*/ 221308 h 423496"/>
              <a:gd name="connsiteX121" fmla="*/ 335324 w 367771"/>
              <a:gd name="connsiteY121" fmla="*/ 221649 h 423496"/>
              <a:gd name="connsiteX122" fmla="*/ 335196 w 367771"/>
              <a:gd name="connsiteY122" fmla="*/ 221691 h 423496"/>
              <a:gd name="connsiteX123" fmla="*/ 334617 w 367771"/>
              <a:gd name="connsiteY123" fmla="*/ 221879 h 423496"/>
              <a:gd name="connsiteX124" fmla="*/ 334387 w 367771"/>
              <a:gd name="connsiteY124" fmla="*/ 221938 h 423496"/>
              <a:gd name="connsiteX125" fmla="*/ 333876 w 367771"/>
              <a:gd name="connsiteY125" fmla="*/ 222032 h 423496"/>
              <a:gd name="connsiteX126" fmla="*/ 333637 w 367771"/>
              <a:gd name="connsiteY126" fmla="*/ 222066 h 423496"/>
              <a:gd name="connsiteX127" fmla="*/ 332998 w 367771"/>
              <a:gd name="connsiteY127" fmla="*/ 222109 h 423496"/>
              <a:gd name="connsiteX128" fmla="*/ 332913 w 367771"/>
              <a:gd name="connsiteY128" fmla="*/ 222117 h 423496"/>
              <a:gd name="connsiteX129" fmla="*/ 332904 w 367771"/>
              <a:gd name="connsiteY129" fmla="*/ 222117 h 423496"/>
              <a:gd name="connsiteX130" fmla="*/ 255656 w 367771"/>
              <a:gd name="connsiteY130" fmla="*/ 222117 h 423496"/>
              <a:gd name="connsiteX131" fmla="*/ 255579 w 367771"/>
              <a:gd name="connsiteY131" fmla="*/ 222117 h 423496"/>
              <a:gd name="connsiteX132" fmla="*/ 255204 w 367771"/>
              <a:gd name="connsiteY132" fmla="*/ 222100 h 423496"/>
              <a:gd name="connsiteX133" fmla="*/ 254940 w 367771"/>
              <a:gd name="connsiteY133" fmla="*/ 222083 h 423496"/>
              <a:gd name="connsiteX134" fmla="*/ 254607 w 367771"/>
              <a:gd name="connsiteY134" fmla="*/ 222032 h 423496"/>
              <a:gd name="connsiteX135" fmla="*/ 254301 w 367771"/>
              <a:gd name="connsiteY135" fmla="*/ 221981 h 423496"/>
              <a:gd name="connsiteX136" fmla="*/ 254045 w 367771"/>
              <a:gd name="connsiteY136" fmla="*/ 221913 h 423496"/>
              <a:gd name="connsiteX137" fmla="*/ 253687 w 367771"/>
              <a:gd name="connsiteY137" fmla="*/ 221811 h 423496"/>
              <a:gd name="connsiteX138" fmla="*/ 253491 w 367771"/>
              <a:gd name="connsiteY138" fmla="*/ 221742 h 423496"/>
              <a:gd name="connsiteX139" fmla="*/ 253091 w 367771"/>
              <a:gd name="connsiteY139" fmla="*/ 221589 h 423496"/>
              <a:gd name="connsiteX140" fmla="*/ 252929 w 367771"/>
              <a:gd name="connsiteY140" fmla="*/ 221512 h 423496"/>
              <a:gd name="connsiteX141" fmla="*/ 252520 w 367771"/>
              <a:gd name="connsiteY141" fmla="*/ 221308 h 423496"/>
              <a:gd name="connsiteX142" fmla="*/ 252469 w 367771"/>
              <a:gd name="connsiteY142" fmla="*/ 221282 h 423496"/>
              <a:gd name="connsiteX143" fmla="*/ 252341 w 367771"/>
              <a:gd name="connsiteY143" fmla="*/ 221197 h 423496"/>
              <a:gd name="connsiteX144" fmla="*/ 251992 w 367771"/>
              <a:gd name="connsiteY144" fmla="*/ 220967 h 423496"/>
              <a:gd name="connsiteX145" fmla="*/ 251779 w 367771"/>
              <a:gd name="connsiteY145" fmla="*/ 220814 h 423496"/>
              <a:gd name="connsiteX146" fmla="*/ 251506 w 367771"/>
              <a:gd name="connsiteY146" fmla="*/ 220592 h 423496"/>
              <a:gd name="connsiteX147" fmla="*/ 251276 w 367771"/>
              <a:gd name="connsiteY147" fmla="*/ 220388 h 423496"/>
              <a:gd name="connsiteX148" fmla="*/ 251054 w 367771"/>
              <a:gd name="connsiteY148" fmla="*/ 220175 h 423496"/>
              <a:gd name="connsiteX149" fmla="*/ 250833 w 367771"/>
              <a:gd name="connsiteY149" fmla="*/ 219936 h 423496"/>
              <a:gd name="connsiteX150" fmla="*/ 250645 w 367771"/>
              <a:gd name="connsiteY150" fmla="*/ 219706 h 423496"/>
              <a:gd name="connsiteX151" fmla="*/ 250458 w 367771"/>
              <a:gd name="connsiteY151" fmla="*/ 219459 h 423496"/>
              <a:gd name="connsiteX152" fmla="*/ 250279 w 367771"/>
              <a:gd name="connsiteY152" fmla="*/ 219195 h 423496"/>
              <a:gd name="connsiteX153" fmla="*/ 250134 w 367771"/>
              <a:gd name="connsiteY153" fmla="*/ 218956 h 423496"/>
              <a:gd name="connsiteX154" fmla="*/ 249964 w 367771"/>
              <a:gd name="connsiteY154" fmla="*/ 218641 h 423496"/>
              <a:gd name="connsiteX155" fmla="*/ 249861 w 367771"/>
              <a:gd name="connsiteY155" fmla="*/ 218428 h 423496"/>
              <a:gd name="connsiteX156" fmla="*/ 249708 w 367771"/>
              <a:gd name="connsiteY156" fmla="*/ 218070 h 423496"/>
              <a:gd name="connsiteX157" fmla="*/ 249631 w 367771"/>
              <a:gd name="connsiteY157" fmla="*/ 217865 h 423496"/>
              <a:gd name="connsiteX158" fmla="*/ 249512 w 367771"/>
              <a:gd name="connsiteY158" fmla="*/ 217482 h 423496"/>
              <a:gd name="connsiteX159" fmla="*/ 249461 w 367771"/>
              <a:gd name="connsiteY159" fmla="*/ 217269 h 423496"/>
              <a:gd name="connsiteX160" fmla="*/ 249376 w 367771"/>
              <a:gd name="connsiteY160" fmla="*/ 216894 h 423496"/>
              <a:gd name="connsiteX161" fmla="*/ 249333 w 367771"/>
              <a:gd name="connsiteY161" fmla="*/ 216630 h 423496"/>
              <a:gd name="connsiteX162" fmla="*/ 249290 w 367771"/>
              <a:gd name="connsiteY162" fmla="*/ 216289 h 423496"/>
              <a:gd name="connsiteX163" fmla="*/ 249274 w 367771"/>
              <a:gd name="connsiteY163" fmla="*/ 215948 h 423496"/>
              <a:gd name="connsiteX164" fmla="*/ 249265 w 367771"/>
              <a:gd name="connsiteY164" fmla="*/ 215744 h 423496"/>
              <a:gd name="connsiteX165" fmla="*/ 249265 w 367771"/>
              <a:gd name="connsiteY165" fmla="*/ 138487 h 423496"/>
              <a:gd name="connsiteX166" fmla="*/ 255656 w 367771"/>
              <a:gd name="connsiteY166" fmla="*/ 132096 h 423496"/>
              <a:gd name="connsiteX167" fmla="*/ 145236 w 367771"/>
              <a:gd name="connsiteY167" fmla="*/ 132096 h 423496"/>
              <a:gd name="connsiteX168" fmla="*/ 222493 w 367771"/>
              <a:gd name="connsiteY168" fmla="*/ 132096 h 423496"/>
              <a:gd name="connsiteX169" fmla="*/ 228875 w 367771"/>
              <a:gd name="connsiteY169" fmla="*/ 138469 h 423496"/>
              <a:gd name="connsiteX170" fmla="*/ 228875 w 367771"/>
              <a:gd name="connsiteY170" fmla="*/ 215607 h 423496"/>
              <a:gd name="connsiteX171" fmla="*/ 228875 w 367771"/>
              <a:gd name="connsiteY171" fmla="*/ 215616 h 423496"/>
              <a:gd name="connsiteX172" fmla="*/ 228875 w 367771"/>
              <a:gd name="connsiteY172" fmla="*/ 215718 h 423496"/>
              <a:gd name="connsiteX173" fmla="*/ 228866 w 367771"/>
              <a:gd name="connsiteY173" fmla="*/ 215897 h 423496"/>
              <a:gd name="connsiteX174" fmla="*/ 228849 w 367771"/>
              <a:gd name="connsiteY174" fmla="*/ 216306 h 423496"/>
              <a:gd name="connsiteX175" fmla="*/ 228807 w 367771"/>
              <a:gd name="connsiteY175" fmla="*/ 216604 h 423496"/>
              <a:gd name="connsiteX176" fmla="*/ 228764 w 367771"/>
              <a:gd name="connsiteY176" fmla="*/ 216911 h 423496"/>
              <a:gd name="connsiteX177" fmla="*/ 228687 w 367771"/>
              <a:gd name="connsiteY177" fmla="*/ 217260 h 423496"/>
              <a:gd name="connsiteX178" fmla="*/ 228628 w 367771"/>
              <a:gd name="connsiteY178" fmla="*/ 217508 h 423496"/>
              <a:gd name="connsiteX179" fmla="*/ 228509 w 367771"/>
              <a:gd name="connsiteY179" fmla="*/ 217865 h 423496"/>
              <a:gd name="connsiteX180" fmla="*/ 228423 w 367771"/>
              <a:gd name="connsiteY180" fmla="*/ 218096 h 423496"/>
              <a:gd name="connsiteX181" fmla="*/ 228278 w 367771"/>
              <a:gd name="connsiteY181" fmla="*/ 218428 h 423496"/>
              <a:gd name="connsiteX182" fmla="*/ 228159 w 367771"/>
              <a:gd name="connsiteY182" fmla="*/ 218666 h 423496"/>
              <a:gd name="connsiteX183" fmla="*/ 227997 w 367771"/>
              <a:gd name="connsiteY183" fmla="*/ 218948 h 423496"/>
              <a:gd name="connsiteX184" fmla="*/ 227835 w 367771"/>
              <a:gd name="connsiteY184" fmla="*/ 219212 h 423496"/>
              <a:gd name="connsiteX185" fmla="*/ 227673 w 367771"/>
              <a:gd name="connsiteY185" fmla="*/ 219442 h 423496"/>
              <a:gd name="connsiteX186" fmla="*/ 227469 w 367771"/>
              <a:gd name="connsiteY186" fmla="*/ 219714 h 423496"/>
              <a:gd name="connsiteX187" fmla="*/ 227299 w 367771"/>
              <a:gd name="connsiteY187" fmla="*/ 219910 h 423496"/>
              <a:gd name="connsiteX188" fmla="*/ 227060 w 367771"/>
              <a:gd name="connsiteY188" fmla="*/ 220175 h 423496"/>
              <a:gd name="connsiteX189" fmla="*/ 226864 w 367771"/>
              <a:gd name="connsiteY189" fmla="*/ 220362 h 423496"/>
              <a:gd name="connsiteX190" fmla="*/ 226608 w 367771"/>
              <a:gd name="connsiteY190" fmla="*/ 220592 h 423496"/>
              <a:gd name="connsiteX191" fmla="*/ 226353 w 367771"/>
              <a:gd name="connsiteY191" fmla="*/ 220797 h 423496"/>
              <a:gd name="connsiteX192" fmla="*/ 226123 w 367771"/>
              <a:gd name="connsiteY192" fmla="*/ 220967 h 423496"/>
              <a:gd name="connsiteX193" fmla="*/ 225765 w 367771"/>
              <a:gd name="connsiteY193" fmla="*/ 221197 h 423496"/>
              <a:gd name="connsiteX194" fmla="*/ 225629 w 367771"/>
              <a:gd name="connsiteY194" fmla="*/ 221282 h 423496"/>
              <a:gd name="connsiteX195" fmla="*/ 225603 w 367771"/>
              <a:gd name="connsiteY195" fmla="*/ 221299 h 423496"/>
              <a:gd name="connsiteX196" fmla="*/ 224904 w 367771"/>
              <a:gd name="connsiteY196" fmla="*/ 221640 h 423496"/>
              <a:gd name="connsiteX197" fmla="*/ 224776 w 367771"/>
              <a:gd name="connsiteY197" fmla="*/ 221683 h 423496"/>
              <a:gd name="connsiteX198" fmla="*/ 224197 w 367771"/>
              <a:gd name="connsiteY198" fmla="*/ 221870 h 423496"/>
              <a:gd name="connsiteX199" fmla="*/ 223967 w 367771"/>
              <a:gd name="connsiteY199" fmla="*/ 221930 h 423496"/>
              <a:gd name="connsiteX200" fmla="*/ 223456 w 367771"/>
              <a:gd name="connsiteY200" fmla="*/ 222024 h 423496"/>
              <a:gd name="connsiteX201" fmla="*/ 223217 w 367771"/>
              <a:gd name="connsiteY201" fmla="*/ 222058 h 423496"/>
              <a:gd name="connsiteX202" fmla="*/ 222578 w 367771"/>
              <a:gd name="connsiteY202" fmla="*/ 222100 h 423496"/>
              <a:gd name="connsiteX203" fmla="*/ 222493 w 367771"/>
              <a:gd name="connsiteY203" fmla="*/ 222109 h 423496"/>
              <a:gd name="connsiteX204" fmla="*/ 222484 w 367771"/>
              <a:gd name="connsiteY204" fmla="*/ 222109 h 423496"/>
              <a:gd name="connsiteX205" fmla="*/ 145236 w 367771"/>
              <a:gd name="connsiteY205" fmla="*/ 222109 h 423496"/>
              <a:gd name="connsiteX206" fmla="*/ 145159 w 367771"/>
              <a:gd name="connsiteY206" fmla="*/ 222109 h 423496"/>
              <a:gd name="connsiteX207" fmla="*/ 144784 w 367771"/>
              <a:gd name="connsiteY207" fmla="*/ 222092 h 423496"/>
              <a:gd name="connsiteX208" fmla="*/ 144520 w 367771"/>
              <a:gd name="connsiteY208" fmla="*/ 222075 h 423496"/>
              <a:gd name="connsiteX209" fmla="*/ 144188 w 367771"/>
              <a:gd name="connsiteY209" fmla="*/ 222024 h 423496"/>
              <a:gd name="connsiteX210" fmla="*/ 143889 w 367771"/>
              <a:gd name="connsiteY210" fmla="*/ 221972 h 423496"/>
              <a:gd name="connsiteX211" fmla="*/ 143617 w 367771"/>
              <a:gd name="connsiteY211" fmla="*/ 221904 h 423496"/>
              <a:gd name="connsiteX212" fmla="*/ 143267 w 367771"/>
              <a:gd name="connsiteY212" fmla="*/ 221811 h 423496"/>
              <a:gd name="connsiteX213" fmla="*/ 143054 w 367771"/>
              <a:gd name="connsiteY213" fmla="*/ 221734 h 423496"/>
              <a:gd name="connsiteX214" fmla="*/ 142671 w 367771"/>
              <a:gd name="connsiteY214" fmla="*/ 221580 h 423496"/>
              <a:gd name="connsiteX215" fmla="*/ 142492 w 367771"/>
              <a:gd name="connsiteY215" fmla="*/ 221495 h 423496"/>
              <a:gd name="connsiteX216" fmla="*/ 142108 w 367771"/>
              <a:gd name="connsiteY216" fmla="*/ 221299 h 423496"/>
              <a:gd name="connsiteX217" fmla="*/ 142049 w 367771"/>
              <a:gd name="connsiteY217" fmla="*/ 221274 h 423496"/>
              <a:gd name="connsiteX218" fmla="*/ 141913 w 367771"/>
              <a:gd name="connsiteY218" fmla="*/ 221180 h 423496"/>
              <a:gd name="connsiteX219" fmla="*/ 141580 w 367771"/>
              <a:gd name="connsiteY219" fmla="*/ 220967 h 423496"/>
              <a:gd name="connsiteX220" fmla="*/ 141350 w 367771"/>
              <a:gd name="connsiteY220" fmla="*/ 220797 h 423496"/>
              <a:gd name="connsiteX221" fmla="*/ 141094 w 367771"/>
              <a:gd name="connsiteY221" fmla="*/ 220592 h 423496"/>
              <a:gd name="connsiteX222" fmla="*/ 140847 w 367771"/>
              <a:gd name="connsiteY222" fmla="*/ 220371 h 423496"/>
              <a:gd name="connsiteX223" fmla="*/ 140651 w 367771"/>
              <a:gd name="connsiteY223" fmla="*/ 220175 h 423496"/>
              <a:gd name="connsiteX224" fmla="*/ 140413 w 367771"/>
              <a:gd name="connsiteY224" fmla="*/ 219919 h 423496"/>
              <a:gd name="connsiteX225" fmla="*/ 140242 w 367771"/>
              <a:gd name="connsiteY225" fmla="*/ 219714 h 423496"/>
              <a:gd name="connsiteX226" fmla="*/ 140038 w 367771"/>
              <a:gd name="connsiteY226" fmla="*/ 219442 h 423496"/>
              <a:gd name="connsiteX227" fmla="*/ 139876 w 367771"/>
              <a:gd name="connsiteY227" fmla="*/ 219203 h 423496"/>
              <a:gd name="connsiteX228" fmla="*/ 139714 w 367771"/>
              <a:gd name="connsiteY228" fmla="*/ 218948 h 423496"/>
              <a:gd name="connsiteX229" fmla="*/ 139552 w 367771"/>
              <a:gd name="connsiteY229" fmla="*/ 218658 h 423496"/>
              <a:gd name="connsiteX230" fmla="*/ 139433 w 367771"/>
              <a:gd name="connsiteY230" fmla="*/ 218419 h 423496"/>
              <a:gd name="connsiteX231" fmla="*/ 139288 w 367771"/>
              <a:gd name="connsiteY231" fmla="*/ 218087 h 423496"/>
              <a:gd name="connsiteX232" fmla="*/ 139203 w 367771"/>
              <a:gd name="connsiteY232" fmla="*/ 217857 h 423496"/>
              <a:gd name="connsiteX233" fmla="*/ 139092 w 367771"/>
              <a:gd name="connsiteY233" fmla="*/ 217499 h 423496"/>
              <a:gd name="connsiteX234" fmla="*/ 139024 w 367771"/>
              <a:gd name="connsiteY234" fmla="*/ 217252 h 423496"/>
              <a:gd name="connsiteX235" fmla="*/ 138947 w 367771"/>
              <a:gd name="connsiteY235" fmla="*/ 216911 h 423496"/>
              <a:gd name="connsiteX236" fmla="*/ 138905 w 367771"/>
              <a:gd name="connsiteY236" fmla="*/ 216604 h 423496"/>
              <a:gd name="connsiteX237" fmla="*/ 138871 w 367771"/>
              <a:gd name="connsiteY237" fmla="*/ 216306 h 423496"/>
              <a:gd name="connsiteX238" fmla="*/ 138854 w 367771"/>
              <a:gd name="connsiteY238" fmla="*/ 215923 h 423496"/>
              <a:gd name="connsiteX239" fmla="*/ 138845 w 367771"/>
              <a:gd name="connsiteY239" fmla="*/ 215744 h 423496"/>
              <a:gd name="connsiteX240" fmla="*/ 138845 w 367771"/>
              <a:gd name="connsiteY240" fmla="*/ 138487 h 423496"/>
              <a:gd name="connsiteX241" fmla="*/ 145236 w 367771"/>
              <a:gd name="connsiteY241" fmla="*/ 132096 h 423496"/>
              <a:gd name="connsiteX242" fmla="*/ 34817 w 367771"/>
              <a:gd name="connsiteY242" fmla="*/ 132096 h 423496"/>
              <a:gd name="connsiteX243" fmla="*/ 112074 w 367771"/>
              <a:gd name="connsiteY243" fmla="*/ 132096 h 423496"/>
              <a:gd name="connsiteX244" fmla="*/ 118447 w 367771"/>
              <a:gd name="connsiteY244" fmla="*/ 138512 h 423496"/>
              <a:gd name="connsiteX245" fmla="*/ 118447 w 367771"/>
              <a:gd name="connsiteY245" fmla="*/ 215650 h 423496"/>
              <a:gd name="connsiteX246" fmla="*/ 118447 w 367771"/>
              <a:gd name="connsiteY246" fmla="*/ 215659 h 423496"/>
              <a:gd name="connsiteX247" fmla="*/ 118447 w 367771"/>
              <a:gd name="connsiteY247" fmla="*/ 215761 h 423496"/>
              <a:gd name="connsiteX248" fmla="*/ 118439 w 367771"/>
              <a:gd name="connsiteY248" fmla="*/ 215940 h 423496"/>
              <a:gd name="connsiteX249" fmla="*/ 118422 w 367771"/>
              <a:gd name="connsiteY249" fmla="*/ 216340 h 423496"/>
              <a:gd name="connsiteX250" fmla="*/ 118379 w 367771"/>
              <a:gd name="connsiteY250" fmla="*/ 216638 h 423496"/>
              <a:gd name="connsiteX251" fmla="*/ 118337 w 367771"/>
              <a:gd name="connsiteY251" fmla="*/ 216945 h 423496"/>
              <a:gd name="connsiteX252" fmla="*/ 118260 w 367771"/>
              <a:gd name="connsiteY252" fmla="*/ 217295 h 423496"/>
              <a:gd name="connsiteX253" fmla="*/ 118200 w 367771"/>
              <a:gd name="connsiteY253" fmla="*/ 217542 h 423496"/>
              <a:gd name="connsiteX254" fmla="*/ 118081 w 367771"/>
              <a:gd name="connsiteY254" fmla="*/ 217900 h 423496"/>
              <a:gd name="connsiteX255" fmla="*/ 117996 w 367771"/>
              <a:gd name="connsiteY255" fmla="*/ 218121 h 423496"/>
              <a:gd name="connsiteX256" fmla="*/ 117851 w 367771"/>
              <a:gd name="connsiteY256" fmla="*/ 218453 h 423496"/>
              <a:gd name="connsiteX257" fmla="*/ 117740 w 367771"/>
              <a:gd name="connsiteY257" fmla="*/ 218692 h 423496"/>
              <a:gd name="connsiteX258" fmla="*/ 117578 w 367771"/>
              <a:gd name="connsiteY258" fmla="*/ 218982 h 423496"/>
              <a:gd name="connsiteX259" fmla="*/ 117416 w 367771"/>
              <a:gd name="connsiteY259" fmla="*/ 219246 h 423496"/>
              <a:gd name="connsiteX260" fmla="*/ 117254 w 367771"/>
              <a:gd name="connsiteY260" fmla="*/ 219484 h 423496"/>
              <a:gd name="connsiteX261" fmla="*/ 117050 w 367771"/>
              <a:gd name="connsiteY261" fmla="*/ 219757 h 423496"/>
              <a:gd name="connsiteX262" fmla="*/ 116880 w 367771"/>
              <a:gd name="connsiteY262" fmla="*/ 219953 h 423496"/>
              <a:gd name="connsiteX263" fmla="*/ 116641 w 367771"/>
              <a:gd name="connsiteY263" fmla="*/ 220217 h 423496"/>
              <a:gd name="connsiteX264" fmla="*/ 116445 w 367771"/>
              <a:gd name="connsiteY264" fmla="*/ 220405 h 423496"/>
              <a:gd name="connsiteX265" fmla="*/ 116189 w 367771"/>
              <a:gd name="connsiteY265" fmla="*/ 220635 h 423496"/>
              <a:gd name="connsiteX266" fmla="*/ 115934 w 367771"/>
              <a:gd name="connsiteY266" fmla="*/ 220839 h 423496"/>
              <a:gd name="connsiteX267" fmla="*/ 115704 w 367771"/>
              <a:gd name="connsiteY267" fmla="*/ 221010 h 423496"/>
              <a:gd name="connsiteX268" fmla="*/ 115346 w 367771"/>
              <a:gd name="connsiteY268" fmla="*/ 221240 h 423496"/>
              <a:gd name="connsiteX269" fmla="*/ 115209 w 367771"/>
              <a:gd name="connsiteY269" fmla="*/ 221325 h 423496"/>
              <a:gd name="connsiteX270" fmla="*/ 115184 w 367771"/>
              <a:gd name="connsiteY270" fmla="*/ 221342 h 423496"/>
              <a:gd name="connsiteX271" fmla="*/ 114485 w 367771"/>
              <a:gd name="connsiteY271" fmla="*/ 221683 h 423496"/>
              <a:gd name="connsiteX272" fmla="*/ 114357 w 367771"/>
              <a:gd name="connsiteY272" fmla="*/ 221725 h 423496"/>
              <a:gd name="connsiteX273" fmla="*/ 113778 w 367771"/>
              <a:gd name="connsiteY273" fmla="*/ 221913 h 423496"/>
              <a:gd name="connsiteX274" fmla="*/ 113548 w 367771"/>
              <a:gd name="connsiteY274" fmla="*/ 221972 h 423496"/>
              <a:gd name="connsiteX275" fmla="*/ 113037 w 367771"/>
              <a:gd name="connsiteY275" fmla="*/ 222066 h 423496"/>
              <a:gd name="connsiteX276" fmla="*/ 112798 w 367771"/>
              <a:gd name="connsiteY276" fmla="*/ 222100 h 423496"/>
              <a:gd name="connsiteX277" fmla="*/ 112159 w 367771"/>
              <a:gd name="connsiteY277" fmla="*/ 222143 h 423496"/>
              <a:gd name="connsiteX278" fmla="*/ 112074 w 367771"/>
              <a:gd name="connsiteY278" fmla="*/ 222151 h 423496"/>
              <a:gd name="connsiteX279" fmla="*/ 112065 w 367771"/>
              <a:gd name="connsiteY279" fmla="*/ 222151 h 423496"/>
              <a:gd name="connsiteX280" fmla="*/ 34817 w 367771"/>
              <a:gd name="connsiteY280" fmla="*/ 222151 h 423496"/>
              <a:gd name="connsiteX281" fmla="*/ 34757 w 367771"/>
              <a:gd name="connsiteY281" fmla="*/ 222151 h 423496"/>
              <a:gd name="connsiteX282" fmla="*/ 34322 w 367771"/>
              <a:gd name="connsiteY282" fmla="*/ 222126 h 423496"/>
              <a:gd name="connsiteX283" fmla="*/ 34118 w 367771"/>
              <a:gd name="connsiteY283" fmla="*/ 222109 h 423496"/>
              <a:gd name="connsiteX284" fmla="*/ 33717 w 367771"/>
              <a:gd name="connsiteY284" fmla="*/ 222049 h 423496"/>
              <a:gd name="connsiteX285" fmla="*/ 33479 w 367771"/>
              <a:gd name="connsiteY285" fmla="*/ 222007 h 423496"/>
              <a:gd name="connsiteX286" fmla="*/ 33155 w 367771"/>
              <a:gd name="connsiteY286" fmla="*/ 221921 h 423496"/>
              <a:gd name="connsiteX287" fmla="*/ 32857 w 367771"/>
              <a:gd name="connsiteY287" fmla="*/ 221836 h 423496"/>
              <a:gd name="connsiteX288" fmla="*/ 32610 w 367771"/>
              <a:gd name="connsiteY288" fmla="*/ 221742 h 423496"/>
              <a:gd name="connsiteX289" fmla="*/ 32260 w 367771"/>
              <a:gd name="connsiteY289" fmla="*/ 221606 h 423496"/>
              <a:gd name="connsiteX290" fmla="*/ 32056 w 367771"/>
              <a:gd name="connsiteY290" fmla="*/ 221512 h 423496"/>
              <a:gd name="connsiteX291" fmla="*/ 31681 w 367771"/>
              <a:gd name="connsiteY291" fmla="*/ 221316 h 423496"/>
              <a:gd name="connsiteX292" fmla="*/ 31621 w 367771"/>
              <a:gd name="connsiteY292" fmla="*/ 221291 h 423496"/>
              <a:gd name="connsiteX293" fmla="*/ 31476 w 367771"/>
              <a:gd name="connsiteY293" fmla="*/ 221197 h 423496"/>
              <a:gd name="connsiteX294" fmla="*/ 31144 w 367771"/>
              <a:gd name="connsiteY294" fmla="*/ 220984 h 423496"/>
              <a:gd name="connsiteX295" fmla="*/ 30914 w 367771"/>
              <a:gd name="connsiteY295" fmla="*/ 220805 h 423496"/>
              <a:gd name="connsiteX296" fmla="*/ 30667 w 367771"/>
              <a:gd name="connsiteY296" fmla="*/ 220609 h 423496"/>
              <a:gd name="connsiteX297" fmla="*/ 30411 w 367771"/>
              <a:gd name="connsiteY297" fmla="*/ 220379 h 423496"/>
              <a:gd name="connsiteX298" fmla="*/ 30215 w 367771"/>
              <a:gd name="connsiteY298" fmla="*/ 220192 h 423496"/>
              <a:gd name="connsiteX299" fmla="*/ 29977 w 367771"/>
              <a:gd name="connsiteY299" fmla="*/ 219927 h 423496"/>
              <a:gd name="connsiteX300" fmla="*/ 29806 w 367771"/>
              <a:gd name="connsiteY300" fmla="*/ 219732 h 423496"/>
              <a:gd name="connsiteX301" fmla="*/ 29602 w 367771"/>
              <a:gd name="connsiteY301" fmla="*/ 219450 h 423496"/>
              <a:gd name="connsiteX302" fmla="*/ 29440 w 367771"/>
              <a:gd name="connsiteY302" fmla="*/ 219220 h 423496"/>
              <a:gd name="connsiteX303" fmla="*/ 29278 w 367771"/>
              <a:gd name="connsiteY303" fmla="*/ 218948 h 423496"/>
              <a:gd name="connsiteX304" fmla="*/ 29125 w 367771"/>
              <a:gd name="connsiteY304" fmla="*/ 218666 h 423496"/>
              <a:gd name="connsiteX305" fmla="*/ 29005 w 367771"/>
              <a:gd name="connsiteY305" fmla="*/ 218419 h 423496"/>
              <a:gd name="connsiteX306" fmla="*/ 28869 w 367771"/>
              <a:gd name="connsiteY306" fmla="*/ 218096 h 423496"/>
              <a:gd name="connsiteX307" fmla="*/ 28784 w 367771"/>
              <a:gd name="connsiteY307" fmla="*/ 217857 h 423496"/>
              <a:gd name="connsiteX308" fmla="*/ 28673 w 367771"/>
              <a:gd name="connsiteY308" fmla="*/ 217508 h 423496"/>
              <a:gd name="connsiteX309" fmla="*/ 28605 w 367771"/>
              <a:gd name="connsiteY309" fmla="*/ 217252 h 423496"/>
              <a:gd name="connsiteX310" fmla="*/ 28528 w 367771"/>
              <a:gd name="connsiteY310" fmla="*/ 216911 h 423496"/>
              <a:gd name="connsiteX311" fmla="*/ 28486 w 367771"/>
              <a:gd name="connsiteY311" fmla="*/ 216604 h 423496"/>
              <a:gd name="connsiteX312" fmla="*/ 28452 w 367771"/>
              <a:gd name="connsiteY312" fmla="*/ 216306 h 423496"/>
              <a:gd name="connsiteX313" fmla="*/ 28435 w 367771"/>
              <a:gd name="connsiteY313" fmla="*/ 215923 h 423496"/>
              <a:gd name="connsiteX314" fmla="*/ 28426 w 367771"/>
              <a:gd name="connsiteY314" fmla="*/ 215744 h 423496"/>
              <a:gd name="connsiteX315" fmla="*/ 28426 w 367771"/>
              <a:gd name="connsiteY315" fmla="*/ 138487 h 423496"/>
              <a:gd name="connsiteX316" fmla="*/ 34817 w 367771"/>
              <a:gd name="connsiteY316" fmla="*/ 132096 h 423496"/>
              <a:gd name="connsiteX317" fmla="*/ 132319 w 367771"/>
              <a:gd name="connsiteY317" fmla="*/ 101234 h 423496"/>
              <a:gd name="connsiteX318" fmla="*/ 235411 w 367771"/>
              <a:gd name="connsiteY318" fmla="*/ 101234 h 423496"/>
              <a:gd name="connsiteX319" fmla="*/ 241801 w 367771"/>
              <a:gd name="connsiteY319" fmla="*/ 107625 h 423496"/>
              <a:gd name="connsiteX320" fmla="*/ 235411 w 367771"/>
              <a:gd name="connsiteY320" fmla="*/ 114015 h 423496"/>
              <a:gd name="connsiteX321" fmla="*/ 132319 w 367771"/>
              <a:gd name="connsiteY321" fmla="*/ 114015 h 423496"/>
              <a:gd name="connsiteX322" fmla="*/ 125928 w 367771"/>
              <a:gd name="connsiteY322" fmla="*/ 107625 h 423496"/>
              <a:gd name="connsiteX323" fmla="*/ 132319 w 367771"/>
              <a:gd name="connsiteY323" fmla="*/ 101234 h 423496"/>
              <a:gd name="connsiteX324" fmla="*/ 138939 w 367771"/>
              <a:gd name="connsiteY324" fmla="*/ 31492 h 423496"/>
              <a:gd name="connsiteX325" fmla="*/ 134909 w 367771"/>
              <a:gd name="connsiteY325" fmla="*/ 35522 h 423496"/>
              <a:gd name="connsiteX326" fmla="*/ 138939 w 367771"/>
              <a:gd name="connsiteY326" fmla="*/ 39553 h 423496"/>
              <a:gd name="connsiteX327" fmla="*/ 142970 w 367771"/>
              <a:gd name="connsiteY327" fmla="*/ 35522 h 423496"/>
              <a:gd name="connsiteX328" fmla="*/ 138939 w 367771"/>
              <a:gd name="connsiteY328" fmla="*/ 31492 h 423496"/>
              <a:gd name="connsiteX329" fmla="*/ 95236 w 367771"/>
              <a:gd name="connsiteY329" fmla="*/ 31492 h 423496"/>
              <a:gd name="connsiteX330" fmla="*/ 91206 w 367771"/>
              <a:gd name="connsiteY330" fmla="*/ 35522 h 423496"/>
              <a:gd name="connsiteX331" fmla="*/ 95236 w 367771"/>
              <a:gd name="connsiteY331" fmla="*/ 39553 h 423496"/>
              <a:gd name="connsiteX332" fmla="*/ 99267 w 367771"/>
              <a:gd name="connsiteY332" fmla="*/ 35522 h 423496"/>
              <a:gd name="connsiteX333" fmla="*/ 95236 w 367771"/>
              <a:gd name="connsiteY333" fmla="*/ 31492 h 423496"/>
              <a:gd name="connsiteX334" fmla="*/ 51525 w 367771"/>
              <a:gd name="connsiteY334" fmla="*/ 31492 h 423496"/>
              <a:gd name="connsiteX335" fmla="*/ 47495 w 367771"/>
              <a:gd name="connsiteY335" fmla="*/ 35522 h 423496"/>
              <a:gd name="connsiteX336" fmla="*/ 51525 w 367771"/>
              <a:gd name="connsiteY336" fmla="*/ 39553 h 423496"/>
              <a:gd name="connsiteX337" fmla="*/ 55556 w 367771"/>
              <a:gd name="connsiteY337" fmla="*/ 35522 h 423496"/>
              <a:gd name="connsiteX338" fmla="*/ 51525 w 367771"/>
              <a:gd name="connsiteY338" fmla="*/ 31492 h 423496"/>
              <a:gd name="connsiteX339" fmla="*/ 138939 w 367771"/>
              <a:gd name="connsiteY339" fmla="*/ 18711 h 423496"/>
              <a:gd name="connsiteX340" fmla="*/ 155751 w 367771"/>
              <a:gd name="connsiteY340" fmla="*/ 35522 h 423496"/>
              <a:gd name="connsiteX341" fmla="*/ 138939 w 367771"/>
              <a:gd name="connsiteY341" fmla="*/ 52334 h 423496"/>
              <a:gd name="connsiteX342" fmla="*/ 122128 w 367771"/>
              <a:gd name="connsiteY342" fmla="*/ 35522 h 423496"/>
              <a:gd name="connsiteX343" fmla="*/ 138939 w 367771"/>
              <a:gd name="connsiteY343" fmla="*/ 18711 h 423496"/>
              <a:gd name="connsiteX344" fmla="*/ 95236 w 367771"/>
              <a:gd name="connsiteY344" fmla="*/ 18711 h 423496"/>
              <a:gd name="connsiteX345" fmla="*/ 112048 w 367771"/>
              <a:gd name="connsiteY345" fmla="*/ 35522 h 423496"/>
              <a:gd name="connsiteX346" fmla="*/ 95236 w 367771"/>
              <a:gd name="connsiteY346" fmla="*/ 52334 h 423496"/>
              <a:gd name="connsiteX347" fmla="*/ 78425 w 367771"/>
              <a:gd name="connsiteY347" fmla="*/ 35522 h 423496"/>
              <a:gd name="connsiteX348" fmla="*/ 95236 w 367771"/>
              <a:gd name="connsiteY348" fmla="*/ 18711 h 423496"/>
              <a:gd name="connsiteX349" fmla="*/ 51525 w 367771"/>
              <a:gd name="connsiteY349" fmla="*/ 18711 h 423496"/>
              <a:gd name="connsiteX350" fmla="*/ 68337 w 367771"/>
              <a:gd name="connsiteY350" fmla="*/ 35522 h 423496"/>
              <a:gd name="connsiteX351" fmla="*/ 51525 w 367771"/>
              <a:gd name="connsiteY351" fmla="*/ 52334 h 423496"/>
              <a:gd name="connsiteX352" fmla="*/ 34714 w 367771"/>
              <a:gd name="connsiteY352" fmla="*/ 35522 h 423496"/>
              <a:gd name="connsiteX353" fmla="*/ 51525 w 367771"/>
              <a:gd name="connsiteY353" fmla="*/ 18711 h 423496"/>
              <a:gd name="connsiteX354" fmla="*/ 31186 w 367771"/>
              <a:gd name="connsiteY354" fmla="*/ 12781 h 423496"/>
              <a:gd name="connsiteX355" fmla="*/ 12781 w 367771"/>
              <a:gd name="connsiteY355" fmla="*/ 31186 h 423496"/>
              <a:gd name="connsiteX356" fmla="*/ 12781 w 367771"/>
              <a:gd name="connsiteY356" fmla="*/ 58265 h 423496"/>
              <a:gd name="connsiteX357" fmla="*/ 354956 w 367771"/>
              <a:gd name="connsiteY357" fmla="*/ 58265 h 423496"/>
              <a:gd name="connsiteX358" fmla="*/ 354956 w 367771"/>
              <a:gd name="connsiteY358" fmla="*/ 31186 h 423496"/>
              <a:gd name="connsiteX359" fmla="*/ 336551 w 367771"/>
              <a:gd name="connsiteY359" fmla="*/ 12781 h 423496"/>
              <a:gd name="connsiteX360" fmla="*/ 31186 w 367771"/>
              <a:gd name="connsiteY360" fmla="*/ 0 h 423496"/>
              <a:gd name="connsiteX361" fmla="*/ 336551 w 367771"/>
              <a:gd name="connsiteY361" fmla="*/ 0 h 423496"/>
              <a:gd name="connsiteX362" fmla="*/ 367771 w 367771"/>
              <a:gd name="connsiteY362" fmla="*/ 31186 h 423496"/>
              <a:gd name="connsiteX363" fmla="*/ 367771 w 367771"/>
              <a:gd name="connsiteY363" fmla="*/ 309651 h 423496"/>
              <a:gd name="connsiteX364" fmla="*/ 336585 w 367771"/>
              <a:gd name="connsiteY364" fmla="*/ 340837 h 423496"/>
              <a:gd name="connsiteX365" fmla="*/ 291604 w 367771"/>
              <a:gd name="connsiteY365" fmla="*/ 340837 h 423496"/>
              <a:gd name="connsiteX366" fmla="*/ 291604 w 367771"/>
              <a:gd name="connsiteY366" fmla="*/ 403873 h 423496"/>
              <a:gd name="connsiteX367" fmla="*/ 271973 w 367771"/>
              <a:gd name="connsiteY367" fmla="*/ 423496 h 423496"/>
              <a:gd name="connsiteX368" fmla="*/ 95815 w 367771"/>
              <a:gd name="connsiteY368" fmla="*/ 423496 h 423496"/>
              <a:gd name="connsiteX369" fmla="*/ 76192 w 367771"/>
              <a:gd name="connsiteY369" fmla="*/ 403873 h 423496"/>
              <a:gd name="connsiteX370" fmla="*/ 76192 w 367771"/>
              <a:gd name="connsiteY370" fmla="*/ 340837 h 423496"/>
              <a:gd name="connsiteX371" fmla="*/ 31211 w 367771"/>
              <a:gd name="connsiteY371" fmla="*/ 340837 h 423496"/>
              <a:gd name="connsiteX372" fmla="*/ 26 w 367771"/>
              <a:gd name="connsiteY372" fmla="*/ 309651 h 423496"/>
              <a:gd name="connsiteX373" fmla="*/ 26 w 367771"/>
              <a:gd name="connsiteY373" fmla="*/ 166836 h 423496"/>
              <a:gd name="connsiteX374" fmla="*/ 6416 w 367771"/>
              <a:gd name="connsiteY374" fmla="*/ 160445 h 423496"/>
              <a:gd name="connsiteX375" fmla="*/ 12807 w 367771"/>
              <a:gd name="connsiteY375" fmla="*/ 166836 h 423496"/>
              <a:gd name="connsiteX376" fmla="*/ 12807 w 367771"/>
              <a:gd name="connsiteY376" fmla="*/ 309634 h 423496"/>
              <a:gd name="connsiteX377" fmla="*/ 31211 w 367771"/>
              <a:gd name="connsiteY377" fmla="*/ 328039 h 423496"/>
              <a:gd name="connsiteX378" fmla="*/ 76192 w 367771"/>
              <a:gd name="connsiteY378" fmla="*/ 328039 h 423496"/>
              <a:gd name="connsiteX379" fmla="*/ 76192 w 367771"/>
              <a:gd name="connsiteY379" fmla="*/ 300781 h 423496"/>
              <a:gd name="connsiteX380" fmla="*/ 76192 w 367771"/>
              <a:gd name="connsiteY380" fmla="*/ 290803 h 423496"/>
              <a:gd name="connsiteX381" fmla="*/ 95824 w 367771"/>
              <a:gd name="connsiteY381" fmla="*/ 271180 h 423496"/>
              <a:gd name="connsiteX382" fmla="*/ 107387 w 367771"/>
              <a:gd name="connsiteY382" fmla="*/ 271180 h 423496"/>
              <a:gd name="connsiteX383" fmla="*/ 113777 w 367771"/>
              <a:gd name="connsiteY383" fmla="*/ 277571 h 423496"/>
              <a:gd name="connsiteX384" fmla="*/ 107387 w 367771"/>
              <a:gd name="connsiteY384" fmla="*/ 283961 h 423496"/>
              <a:gd name="connsiteX385" fmla="*/ 95824 w 367771"/>
              <a:gd name="connsiteY385" fmla="*/ 283961 h 423496"/>
              <a:gd name="connsiteX386" fmla="*/ 88973 w 367771"/>
              <a:gd name="connsiteY386" fmla="*/ 290812 h 423496"/>
              <a:gd name="connsiteX387" fmla="*/ 88973 w 367771"/>
              <a:gd name="connsiteY387" fmla="*/ 300790 h 423496"/>
              <a:gd name="connsiteX388" fmla="*/ 99079 w 367771"/>
              <a:gd name="connsiteY388" fmla="*/ 318172 h 423496"/>
              <a:gd name="connsiteX389" fmla="*/ 121284 w 367771"/>
              <a:gd name="connsiteY389" fmla="*/ 330825 h 423496"/>
              <a:gd name="connsiteX390" fmla="*/ 151404 w 367771"/>
              <a:gd name="connsiteY390" fmla="*/ 338809 h 423496"/>
              <a:gd name="connsiteX391" fmla="*/ 164850 w 367771"/>
              <a:gd name="connsiteY391" fmla="*/ 338809 h 423496"/>
              <a:gd name="connsiteX392" fmla="*/ 164850 w 367771"/>
              <a:gd name="connsiteY392" fmla="*/ 337258 h 423496"/>
              <a:gd name="connsiteX393" fmla="*/ 183885 w 367771"/>
              <a:gd name="connsiteY393" fmla="*/ 318223 h 423496"/>
              <a:gd name="connsiteX394" fmla="*/ 202921 w 367771"/>
              <a:gd name="connsiteY394" fmla="*/ 337258 h 423496"/>
              <a:gd name="connsiteX395" fmla="*/ 202921 w 367771"/>
              <a:gd name="connsiteY395" fmla="*/ 338809 h 423496"/>
              <a:gd name="connsiteX396" fmla="*/ 225858 w 367771"/>
              <a:gd name="connsiteY396" fmla="*/ 338809 h 423496"/>
              <a:gd name="connsiteX397" fmla="*/ 255979 w 367771"/>
              <a:gd name="connsiteY397" fmla="*/ 330825 h 423496"/>
              <a:gd name="connsiteX398" fmla="*/ 268701 w 367771"/>
              <a:gd name="connsiteY398" fmla="*/ 323583 h 423496"/>
              <a:gd name="connsiteX399" fmla="*/ 278806 w 367771"/>
              <a:gd name="connsiteY399" fmla="*/ 306200 h 423496"/>
              <a:gd name="connsiteX400" fmla="*/ 278806 w 367771"/>
              <a:gd name="connsiteY400" fmla="*/ 290820 h 423496"/>
              <a:gd name="connsiteX401" fmla="*/ 271964 w 367771"/>
              <a:gd name="connsiteY401" fmla="*/ 283970 h 423496"/>
              <a:gd name="connsiteX402" fmla="*/ 220669 w 367771"/>
              <a:gd name="connsiteY402" fmla="*/ 283970 h 423496"/>
              <a:gd name="connsiteX403" fmla="*/ 220652 w 367771"/>
              <a:gd name="connsiteY403" fmla="*/ 283970 h 423496"/>
              <a:gd name="connsiteX404" fmla="*/ 220635 w 367771"/>
              <a:gd name="connsiteY404" fmla="*/ 283970 h 423496"/>
              <a:gd name="connsiteX405" fmla="*/ 147136 w 367771"/>
              <a:gd name="connsiteY405" fmla="*/ 283970 h 423496"/>
              <a:gd name="connsiteX406" fmla="*/ 147119 w 367771"/>
              <a:gd name="connsiteY406" fmla="*/ 283970 h 423496"/>
              <a:gd name="connsiteX407" fmla="*/ 147102 w 367771"/>
              <a:gd name="connsiteY407" fmla="*/ 283970 h 423496"/>
              <a:gd name="connsiteX408" fmla="*/ 132156 w 367771"/>
              <a:gd name="connsiteY408" fmla="*/ 283970 h 423496"/>
              <a:gd name="connsiteX409" fmla="*/ 125766 w 367771"/>
              <a:gd name="connsiteY409" fmla="*/ 277579 h 423496"/>
              <a:gd name="connsiteX410" fmla="*/ 132156 w 367771"/>
              <a:gd name="connsiteY410" fmla="*/ 271189 h 423496"/>
              <a:gd name="connsiteX411" fmla="*/ 140720 w 367771"/>
              <a:gd name="connsiteY411" fmla="*/ 271189 h 423496"/>
              <a:gd name="connsiteX412" fmla="*/ 140720 w 367771"/>
              <a:gd name="connsiteY412" fmla="*/ 259788 h 423496"/>
              <a:gd name="connsiteX413" fmla="*/ 158766 w 367771"/>
              <a:gd name="connsiteY413" fmla="*/ 241741 h 423496"/>
              <a:gd name="connsiteX414" fmla="*/ 208979 w 367771"/>
              <a:gd name="connsiteY414" fmla="*/ 241741 h 423496"/>
              <a:gd name="connsiteX415" fmla="*/ 227026 w 367771"/>
              <a:gd name="connsiteY415" fmla="*/ 259788 h 423496"/>
              <a:gd name="connsiteX416" fmla="*/ 227026 w 367771"/>
              <a:gd name="connsiteY416" fmla="*/ 271189 h 423496"/>
              <a:gd name="connsiteX417" fmla="*/ 271947 w 367771"/>
              <a:gd name="connsiteY417" fmla="*/ 271189 h 423496"/>
              <a:gd name="connsiteX418" fmla="*/ 291570 w 367771"/>
              <a:gd name="connsiteY418" fmla="*/ 290786 h 423496"/>
              <a:gd name="connsiteX419" fmla="*/ 291570 w 367771"/>
              <a:gd name="connsiteY419" fmla="*/ 290820 h 423496"/>
              <a:gd name="connsiteX420" fmla="*/ 291570 w 367771"/>
              <a:gd name="connsiteY420" fmla="*/ 328056 h 423496"/>
              <a:gd name="connsiteX421" fmla="*/ 336551 w 367771"/>
              <a:gd name="connsiteY421" fmla="*/ 328056 h 423496"/>
              <a:gd name="connsiteX422" fmla="*/ 354956 w 367771"/>
              <a:gd name="connsiteY422" fmla="*/ 309651 h 423496"/>
              <a:gd name="connsiteX423" fmla="*/ 354956 w 367771"/>
              <a:gd name="connsiteY423" fmla="*/ 71046 h 423496"/>
              <a:gd name="connsiteX424" fmla="*/ 12781 w 367771"/>
              <a:gd name="connsiteY424" fmla="*/ 71046 h 423496"/>
              <a:gd name="connsiteX425" fmla="*/ 12781 w 367771"/>
              <a:gd name="connsiteY425" fmla="*/ 142040 h 423496"/>
              <a:gd name="connsiteX426" fmla="*/ 6391 w 367771"/>
              <a:gd name="connsiteY426" fmla="*/ 148431 h 423496"/>
              <a:gd name="connsiteX427" fmla="*/ 0 w 367771"/>
              <a:gd name="connsiteY427" fmla="*/ 142040 h 423496"/>
              <a:gd name="connsiteX428" fmla="*/ 0 w 367771"/>
              <a:gd name="connsiteY428" fmla="*/ 31186 h 423496"/>
              <a:gd name="connsiteX429" fmla="*/ 31186 w 367771"/>
              <a:gd name="connsiteY429" fmla="*/ 0 h 4234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</a:cxnLst>
            <a:rect l="l" t="t" r="r" b="b"/>
            <a:pathLst>
              <a:path w="367771" h="423496">
                <a:moveTo>
                  <a:pt x="183868" y="330996"/>
                </a:moveTo>
                <a:cubicBezTo>
                  <a:pt x="180418" y="330996"/>
                  <a:pt x="177614" y="333799"/>
                  <a:pt x="177614" y="337250"/>
                </a:cubicBezTo>
                <a:lnTo>
                  <a:pt x="177614" y="345114"/>
                </a:lnTo>
                <a:cubicBezTo>
                  <a:pt x="177614" y="345148"/>
                  <a:pt x="177614" y="345165"/>
                  <a:pt x="177614" y="345200"/>
                </a:cubicBezTo>
                <a:cubicBezTo>
                  <a:pt x="177614" y="345234"/>
                  <a:pt x="177614" y="345259"/>
                  <a:pt x="177614" y="345285"/>
                </a:cubicBezTo>
                <a:lnTo>
                  <a:pt x="177614" y="358143"/>
                </a:lnTo>
                <a:cubicBezTo>
                  <a:pt x="177614" y="361593"/>
                  <a:pt x="180418" y="364397"/>
                  <a:pt x="183868" y="364397"/>
                </a:cubicBezTo>
                <a:cubicBezTo>
                  <a:pt x="187319" y="364397"/>
                  <a:pt x="190123" y="361593"/>
                  <a:pt x="190123" y="358143"/>
                </a:cubicBezTo>
                <a:lnTo>
                  <a:pt x="190123" y="345268"/>
                </a:lnTo>
                <a:cubicBezTo>
                  <a:pt x="190123" y="345242"/>
                  <a:pt x="190123" y="345225"/>
                  <a:pt x="190123" y="345200"/>
                </a:cubicBezTo>
                <a:cubicBezTo>
                  <a:pt x="190123" y="345174"/>
                  <a:pt x="190123" y="345157"/>
                  <a:pt x="190123" y="345131"/>
                </a:cubicBezTo>
                <a:lnTo>
                  <a:pt x="190123" y="337250"/>
                </a:lnTo>
                <a:cubicBezTo>
                  <a:pt x="190123" y="333799"/>
                  <a:pt x="187319" y="330996"/>
                  <a:pt x="183868" y="330996"/>
                </a:cubicBezTo>
                <a:close/>
                <a:moveTo>
                  <a:pt x="88948" y="326752"/>
                </a:moveTo>
                <a:lnTo>
                  <a:pt x="88948" y="403873"/>
                </a:lnTo>
                <a:cubicBezTo>
                  <a:pt x="88948" y="407648"/>
                  <a:pt x="92015" y="410715"/>
                  <a:pt x="95790" y="410715"/>
                </a:cubicBezTo>
                <a:lnTo>
                  <a:pt x="271947" y="410715"/>
                </a:lnTo>
                <a:cubicBezTo>
                  <a:pt x="275722" y="410715"/>
                  <a:pt x="278789" y="407648"/>
                  <a:pt x="278789" y="403873"/>
                </a:cubicBezTo>
                <a:lnTo>
                  <a:pt x="278789" y="332163"/>
                </a:lnTo>
                <a:cubicBezTo>
                  <a:pt x="277596" y="333083"/>
                  <a:pt x="276335" y="333927"/>
                  <a:pt x="275006" y="334685"/>
                </a:cubicBezTo>
                <a:lnTo>
                  <a:pt x="262293" y="341928"/>
                </a:lnTo>
                <a:cubicBezTo>
                  <a:pt x="251208" y="348241"/>
                  <a:pt x="238597" y="351582"/>
                  <a:pt x="225842" y="351582"/>
                </a:cubicBezTo>
                <a:lnTo>
                  <a:pt x="202904" y="351582"/>
                </a:lnTo>
                <a:lnTo>
                  <a:pt x="202904" y="358134"/>
                </a:lnTo>
                <a:cubicBezTo>
                  <a:pt x="202904" y="368631"/>
                  <a:pt x="194366" y="377169"/>
                  <a:pt x="183868" y="377169"/>
                </a:cubicBezTo>
                <a:cubicBezTo>
                  <a:pt x="173371" y="377169"/>
                  <a:pt x="164833" y="368631"/>
                  <a:pt x="164833" y="358134"/>
                </a:cubicBezTo>
                <a:lnTo>
                  <a:pt x="164833" y="351582"/>
                </a:lnTo>
                <a:lnTo>
                  <a:pt x="151388" y="351582"/>
                </a:lnTo>
                <a:cubicBezTo>
                  <a:pt x="138623" y="351582"/>
                  <a:pt x="126021" y="348241"/>
                  <a:pt x="114936" y="341928"/>
                </a:cubicBezTo>
                <a:lnTo>
                  <a:pt x="92731" y="329274"/>
                </a:lnTo>
                <a:cubicBezTo>
                  <a:pt x="91402" y="328516"/>
                  <a:pt x="90141" y="327672"/>
                  <a:pt x="88948" y="326752"/>
                </a:cubicBezTo>
                <a:close/>
                <a:moveTo>
                  <a:pt x="158758" y="254522"/>
                </a:moveTo>
                <a:cubicBezTo>
                  <a:pt x="155852" y="254522"/>
                  <a:pt x="153492" y="256882"/>
                  <a:pt x="153492" y="259788"/>
                </a:cubicBezTo>
                <a:lnTo>
                  <a:pt x="153484" y="259788"/>
                </a:lnTo>
                <a:lnTo>
                  <a:pt x="153484" y="271189"/>
                </a:lnTo>
                <a:lnTo>
                  <a:pt x="214236" y="271189"/>
                </a:lnTo>
                <a:lnTo>
                  <a:pt x="214236" y="259788"/>
                </a:lnTo>
                <a:cubicBezTo>
                  <a:pt x="214236" y="256882"/>
                  <a:pt x="211876" y="254522"/>
                  <a:pt x="208970" y="254522"/>
                </a:cubicBezTo>
                <a:close/>
                <a:moveTo>
                  <a:pt x="305016" y="179335"/>
                </a:moveTo>
                <a:lnTo>
                  <a:pt x="291886" y="202588"/>
                </a:lnTo>
                <a:cubicBezTo>
                  <a:pt x="290752" y="204582"/>
                  <a:pt x="288639" y="205826"/>
                  <a:pt x="286347" y="205834"/>
                </a:cubicBezTo>
                <a:cubicBezTo>
                  <a:pt x="286330" y="205834"/>
                  <a:pt x="286322" y="205834"/>
                  <a:pt x="286313" y="205834"/>
                </a:cubicBezTo>
                <a:cubicBezTo>
                  <a:pt x="284029" y="205834"/>
                  <a:pt x="281916" y="204616"/>
                  <a:pt x="280775" y="202639"/>
                </a:cubicBezTo>
                <a:lnTo>
                  <a:pt x="275688" y="193829"/>
                </a:lnTo>
                <a:lnTo>
                  <a:pt x="266724" y="209353"/>
                </a:lnTo>
                <a:lnTo>
                  <a:pt x="321964" y="209353"/>
                </a:lnTo>
                <a:close/>
                <a:moveTo>
                  <a:pt x="194605" y="179326"/>
                </a:moveTo>
                <a:lnTo>
                  <a:pt x="181474" y="202579"/>
                </a:lnTo>
                <a:cubicBezTo>
                  <a:pt x="180341" y="204573"/>
                  <a:pt x="178228" y="205817"/>
                  <a:pt x="175936" y="205826"/>
                </a:cubicBezTo>
                <a:cubicBezTo>
                  <a:pt x="175919" y="205826"/>
                  <a:pt x="175910" y="205826"/>
                  <a:pt x="175902" y="205826"/>
                </a:cubicBezTo>
                <a:cubicBezTo>
                  <a:pt x="173618" y="205826"/>
                  <a:pt x="171505" y="204607"/>
                  <a:pt x="170363" y="202630"/>
                </a:cubicBezTo>
                <a:lnTo>
                  <a:pt x="165276" y="193829"/>
                </a:lnTo>
                <a:lnTo>
                  <a:pt x="156312" y="209353"/>
                </a:lnTo>
                <a:lnTo>
                  <a:pt x="211552" y="209353"/>
                </a:lnTo>
                <a:close/>
                <a:moveTo>
                  <a:pt x="84177" y="179326"/>
                </a:moveTo>
                <a:lnTo>
                  <a:pt x="71047" y="202579"/>
                </a:lnTo>
                <a:cubicBezTo>
                  <a:pt x="69913" y="204573"/>
                  <a:pt x="67800" y="205817"/>
                  <a:pt x="65508" y="205826"/>
                </a:cubicBezTo>
                <a:cubicBezTo>
                  <a:pt x="65491" y="205826"/>
                  <a:pt x="65483" y="205826"/>
                  <a:pt x="65474" y="205826"/>
                </a:cubicBezTo>
                <a:cubicBezTo>
                  <a:pt x="63191" y="205826"/>
                  <a:pt x="61077" y="204607"/>
                  <a:pt x="59936" y="202630"/>
                </a:cubicBezTo>
                <a:lnTo>
                  <a:pt x="54849" y="193829"/>
                </a:lnTo>
                <a:lnTo>
                  <a:pt x="45885" y="209353"/>
                </a:lnTo>
                <a:lnTo>
                  <a:pt x="101125" y="209353"/>
                </a:lnTo>
                <a:close/>
                <a:moveTo>
                  <a:pt x="262055" y="144877"/>
                </a:moveTo>
                <a:lnTo>
                  <a:pt x="262055" y="191894"/>
                </a:lnTo>
                <a:lnTo>
                  <a:pt x="264781" y="187174"/>
                </a:lnTo>
                <a:cubicBezTo>
                  <a:pt x="267056" y="183229"/>
                  <a:pt x="271138" y="180869"/>
                  <a:pt x="275696" y="180869"/>
                </a:cubicBezTo>
                <a:cubicBezTo>
                  <a:pt x="280016" y="180869"/>
                  <a:pt x="283910" y="182990"/>
                  <a:pt x="286245" y="186569"/>
                </a:cubicBezTo>
                <a:lnTo>
                  <a:pt x="294033" y="172774"/>
                </a:lnTo>
                <a:cubicBezTo>
                  <a:pt x="296265" y="168820"/>
                  <a:pt x="300474" y="166366"/>
                  <a:pt x="305007" y="166366"/>
                </a:cubicBezTo>
                <a:cubicBezTo>
                  <a:pt x="309541" y="166366"/>
                  <a:pt x="313750" y="168820"/>
                  <a:pt x="315982" y="172774"/>
                </a:cubicBezTo>
                <a:lnTo>
                  <a:pt x="326522" y="191434"/>
                </a:lnTo>
                <a:lnTo>
                  <a:pt x="326522" y="144877"/>
                </a:lnTo>
                <a:close/>
                <a:moveTo>
                  <a:pt x="151635" y="144877"/>
                </a:moveTo>
                <a:lnTo>
                  <a:pt x="151635" y="191894"/>
                </a:lnTo>
                <a:lnTo>
                  <a:pt x="154361" y="187174"/>
                </a:lnTo>
                <a:cubicBezTo>
                  <a:pt x="156636" y="183229"/>
                  <a:pt x="160718" y="180869"/>
                  <a:pt x="165276" y="180869"/>
                </a:cubicBezTo>
                <a:cubicBezTo>
                  <a:pt x="169596" y="180869"/>
                  <a:pt x="173490" y="182990"/>
                  <a:pt x="175825" y="186569"/>
                </a:cubicBezTo>
                <a:lnTo>
                  <a:pt x="183613" y="172774"/>
                </a:lnTo>
                <a:cubicBezTo>
                  <a:pt x="185845" y="168820"/>
                  <a:pt x="190046" y="166366"/>
                  <a:pt x="194588" y="166366"/>
                </a:cubicBezTo>
                <a:cubicBezTo>
                  <a:pt x="199121" y="166366"/>
                  <a:pt x="203330" y="168820"/>
                  <a:pt x="205562" y="172774"/>
                </a:cubicBezTo>
                <a:lnTo>
                  <a:pt x="216102" y="191434"/>
                </a:lnTo>
                <a:lnTo>
                  <a:pt x="216102" y="144877"/>
                </a:lnTo>
                <a:close/>
                <a:moveTo>
                  <a:pt x="41207" y="144877"/>
                </a:moveTo>
                <a:lnTo>
                  <a:pt x="41207" y="191894"/>
                </a:lnTo>
                <a:lnTo>
                  <a:pt x="43934" y="187174"/>
                </a:lnTo>
                <a:cubicBezTo>
                  <a:pt x="46217" y="183229"/>
                  <a:pt x="50299" y="180869"/>
                  <a:pt x="54857" y="180869"/>
                </a:cubicBezTo>
                <a:cubicBezTo>
                  <a:pt x="59177" y="180869"/>
                  <a:pt x="63071" y="182990"/>
                  <a:pt x="65406" y="186569"/>
                </a:cubicBezTo>
                <a:lnTo>
                  <a:pt x="73194" y="172774"/>
                </a:lnTo>
                <a:cubicBezTo>
                  <a:pt x="75418" y="168820"/>
                  <a:pt x="79627" y="166366"/>
                  <a:pt x="84169" y="166366"/>
                </a:cubicBezTo>
                <a:cubicBezTo>
                  <a:pt x="88702" y="166366"/>
                  <a:pt x="92911" y="168820"/>
                  <a:pt x="95143" y="172774"/>
                </a:cubicBezTo>
                <a:lnTo>
                  <a:pt x="105683" y="191434"/>
                </a:lnTo>
                <a:lnTo>
                  <a:pt x="105683" y="144877"/>
                </a:lnTo>
                <a:close/>
                <a:moveTo>
                  <a:pt x="255656" y="132096"/>
                </a:moveTo>
                <a:lnTo>
                  <a:pt x="332913" y="132096"/>
                </a:lnTo>
                <a:cubicBezTo>
                  <a:pt x="336449" y="132096"/>
                  <a:pt x="339303" y="134959"/>
                  <a:pt x="339295" y="138478"/>
                </a:cubicBezTo>
                <a:lnTo>
                  <a:pt x="339295" y="215616"/>
                </a:lnTo>
                <a:cubicBezTo>
                  <a:pt x="339295" y="215616"/>
                  <a:pt x="339295" y="215625"/>
                  <a:pt x="339295" y="215625"/>
                </a:cubicBezTo>
                <a:lnTo>
                  <a:pt x="339295" y="215727"/>
                </a:lnTo>
                <a:cubicBezTo>
                  <a:pt x="339295" y="215786"/>
                  <a:pt x="339286" y="215846"/>
                  <a:pt x="339286" y="215906"/>
                </a:cubicBezTo>
                <a:cubicBezTo>
                  <a:pt x="339286" y="216042"/>
                  <a:pt x="339278" y="216178"/>
                  <a:pt x="339269" y="216315"/>
                </a:cubicBezTo>
                <a:cubicBezTo>
                  <a:pt x="339252" y="216417"/>
                  <a:pt x="339244" y="216511"/>
                  <a:pt x="339227" y="216613"/>
                </a:cubicBezTo>
                <a:cubicBezTo>
                  <a:pt x="339218" y="216715"/>
                  <a:pt x="339201" y="216817"/>
                  <a:pt x="339184" y="216920"/>
                </a:cubicBezTo>
                <a:cubicBezTo>
                  <a:pt x="339167" y="217039"/>
                  <a:pt x="339133" y="217150"/>
                  <a:pt x="339107" y="217269"/>
                </a:cubicBezTo>
                <a:cubicBezTo>
                  <a:pt x="339090" y="217354"/>
                  <a:pt x="339073" y="217431"/>
                  <a:pt x="339048" y="217516"/>
                </a:cubicBezTo>
                <a:cubicBezTo>
                  <a:pt x="339014" y="217635"/>
                  <a:pt x="338971" y="217755"/>
                  <a:pt x="338928" y="217874"/>
                </a:cubicBezTo>
                <a:cubicBezTo>
                  <a:pt x="338903" y="217951"/>
                  <a:pt x="338877" y="218027"/>
                  <a:pt x="338843" y="218104"/>
                </a:cubicBezTo>
                <a:cubicBezTo>
                  <a:pt x="338801" y="218215"/>
                  <a:pt x="338749" y="218326"/>
                  <a:pt x="338698" y="218436"/>
                </a:cubicBezTo>
                <a:cubicBezTo>
                  <a:pt x="338656" y="218513"/>
                  <a:pt x="338622" y="218598"/>
                  <a:pt x="338579" y="218675"/>
                </a:cubicBezTo>
                <a:cubicBezTo>
                  <a:pt x="338528" y="218769"/>
                  <a:pt x="338468" y="218862"/>
                  <a:pt x="338417" y="218956"/>
                </a:cubicBezTo>
                <a:cubicBezTo>
                  <a:pt x="338366" y="219041"/>
                  <a:pt x="338315" y="219135"/>
                  <a:pt x="338255" y="219220"/>
                </a:cubicBezTo>
                <a:cubicBezTo>
                  <a:pt x="338204" y="219297"/>
                  <a:pt x="338144" y="219374"/>
                  <a:pt x="338093" y="219450"/>
                </a:cubicBezTo>
                <a:cubicBezTo>
                  <a:pt x="338025" y="219544"/>
                  <a:pt x="337957" y="219629"/>
                  <a:pt x="337889" y="219723"/>
                </a:cubicBezTo>
                <a:cubicBezTo>
                  <a:pt x="337829" y="219791"/>
                  <a:pt x="337778" y="219851"/>
                  <a:pt x="337718" y="219919"/>
                </a:cubicBezTo>
                <a:cubicBezTo>
                  <a:pt x="337642" y="220004"/>
                  <a:pt x="337565" y="220098"/>
                  <a:pt x="337480" y="220183"/>
                </a:cubicBezTo>
                <a:cubicBezTo>
                  <a:pt x="337412" y="220251"/>
                  <a:pt x="337352" y="220311"/>
                  <a:pt x="337284" y="220371"/>
                </a:cubicBezTo>
                <a:cubicBezTo>
                  <a:pt x="337199" y="220447"/>
                  <a:pt x="337114" y="220524"/>
                  <a:pt x="337028" y="220601"/>
                </a:cubicBezTo>
                <a:cubicBezTo>
                  <a:pt x="336943" y="220677"/>
                  <a:pt x="336858" y="220737"/>
                  <a:pt x="336773" y="220805"/>
                </a:cubicBezTo>
                <a:cubicBezTo>
                  <a:pt x="336696" y="220865"/>
                  <a:pt x="336619" y="220924"/>
                  <a:pt x="336543" y="220976"/>
                </a:cubicBezTo>
                <a:cubicBezTo>
                  <a:pt x="336423" y="221061"/>
                  <a:pt x="336304" y="221129"/>
                  <a:pt x="336185" y="221206"/>
                </a:cubicBezTo>
                <a:cubicBezTo>
                  <a:pt x="336142" y="221231"/>
                  <a:pt x="336100" y="221265"/>
                  <a:pt x="336048" y="221291"/>
                </a:cubicBezTo>
                <a:cubicBezTo>
                  <a:pt x="336040" y="221299"/>
                  <a:pt x="336031" y="221299"/>
                  <a:pt x="336023" y="221308"/>
                </a:cubicBezTo>
                <a:cubicBezTo>
                  <a:pt x="335801" y="221436"/>
                  <a:pt x="335563" y="221546"/>
                  <a:pt x="335324" y="221649"/>
                </a:cubicBezTo>
                <a:cubicBezTo>
                  <a:pt x="335282" y="221666"/>
                  <a:pt x="335239" y="221674"/>
                  <a:pt x="335196" y="221691"/>
                </a:cubicBezTo>
                <a:cubicBezTo>
                  <a:pt x="335009" y="221759"/>
                  <a:pt x="334813" y="221828"/>
                  <a:pt x="334617" y="221879"/>
                </a:cubicBezTo>
                <a:cubicBezTo>
                  <a:pt x="334540" y="221904"/>
                  <a:pt x="334464" y="221921"/>
                  <a:pt x="334387" y="221938"/>
                </a:cubicBezTo>
                <a:cubicBezTo>
                  <a:pt x="334216" y="221972"/>
                  <a:pt x="334046" y="222007"/>
                  <a:pt x="333876" y="222032"/>
                </a:cubicBezTo>
                <a:cubicBezTo>
                  <a:pt x="333799" y="222041"/>
                  <a:pt x="333714" y="222058"/>
                  <a:pt x="333637" y="222066"/>
                </a:cubicBezTo>
                <a:cubicBezTo>
                  <a:pt x="333424" y="222092"/>
                  <a:pt x="333211" y="222109"/>
                  <a:pt x="332998" y="222109"/>
                </a:cubicBezTo>
                <a:cubicBezTo>
                  <a:pt x="332972" y="222109"/>
                  <a:pt x="332938" y="222117"/>
                  <a:pt x="332913" y="222117"/>
                </a:cubicBezTo>
                <a:cubicBezTo>
                  <a:pt x="332913" y="222117"/>
                  <a:pt x="332904" y="222117"/>
                  <a:pt x="332904" y="222117"/>
                </a:cubicBezTo>
                <a:lnTo>
                  <a:pt x="255656" y="222117"/>
                </a:lnTo>
                <a:cubicBezTo>
                  <a:pt x="255630" y="222117"/>
                  <a:pt x="255604" y="222117"/>
                  <a:pt x="255579" y="222117"/>
                </a:cubicBezTo>
                <a:cubicBezTo>
                  <a:pt x="255451" y="222117"/>
                  <a:pt x="255332" y="222109"/>
                  <a:pt x="255204" y="222100"/>
                </a:cubicBezTo>
                <a:cubicBezTo>
                  <a:pt x="255119" y="222100"/>
                  <a:pt x="255025" y="222092"/>
                  <a:pt x="254940" y="222083"/>
                </a:cubicBezTo>
                <a:cubicBezTo>
                  <a:pt x="254829" y="222066"/>
                  <a:pt x="254718" y="222049"/>
                  <a:pt x="254607" y="222032"/>
                </a:cubicBezTo>
                <a:cubicBezTo>
                  <a:pt x="254505" y="222015"/>
                  <a:pt x="254403" y="222007"/>
                  <a:pt x="254301" y="221981"/>
                </a:cubicBezTo>
                <a:cubicBezTo>
                  <a:pt x="254215" y="221964"/>
                  <a:pt x="254130" y="221938"/>
                  <a:pt x="254045" y="221913"/>
                </a:cubicBezTo>
                <a:cubicBezTo>
                  <a:pt x="253926" y="221879"/>
                  <a:pt x="253807" y="221853"/>
                  <a:pt x="253687" y="221811"/>
                </a:cubicBezTo>
                <a:cubicBezTo>
                  <a:pt x="253619" y="221794"/>
                  <a:pt x="253559" y="221768"/>
                  <a:pt x="253491" y="221742"/>
                </a:cubicBezTo>
                <a:cubicBezTo>
                  <a:pt x="253355" y="221700"/>
                  <a:pt x="253219" y="221649"/>
                  <a:pt x="253091" y="221589"/>
                </a:cubicBezTo>
                <a:cubicBezTo>
                  <a:pt x="253040" y="221563"/>
                  <a:pt x="252980" y="221538"/>
                  <a:pt x="252929" y="221512"/>
                </a:cubicBezTo>
                <a:cubicBezTo>
                  <a:pt x="252793" y="221453"/>
                  <a:pt x="252656" y="221385"/>
                  <a:pt x="252520" y="221308"/>
                </a:cubicBezTo>
                <a:cubicBezTo>
                  <a:pt x="252503" y="221299"/>
                  <a:pt x="252486" y="221291"/>
                  <a:pt x="252469" y="221282"/>
                </a:cubicBezTo>
                <a:cubicBezTo>
                  <a:pt x="252426" y="221257"/>
                  <a:pt x="252384" y="221223"/>
                  <a:pt x="252341" y="221197"/>
                </a:cubicBezTo>
                <a:cubicBezTo>
                  <a:pt x="252222" y="221120"/>
                  <a:pt x="252102" y="221044"/>
                  <a:pt x="251992" y="220967"/>
                </a:cubicBezTo>
                <a:cubicBezTo>
                  <a:pt x="251915" y="220924"/>
                  <a:pt x="251847" y="220865"/>
                  <a:pt x="251779" y="220814"/>
                </a:cubicBezTo>
                <a:cubicBezTo>
                  <a:pt x="251685" y="220737"/>
                  <a:pt x="251591" y="220669"/>
                  <a:pt x="251506" y="220592"/>
                </a:cubicBezTo>
                <a:cubicBezTo>
                  <a:pt x="251421" y="220524"/>
                  <a:pt x="251353" y="220456"/>
                  <a:pt x="251276" y="220388"/>
                </a:cubicBezTo>
                <a:cubicBezTo>
                  <a:pt x="251199" y="220319"/>
                  <a:pt x="251122" y="220251"/>
                  <a:pt x="251054" y="220175"/>
                </a:cubicBezTo>
                <a:cubicBezTo>
                  <a:pt x="250978" y="220098"/>
                  <a:pt x="250901" y="220021"/>
                  <a:pt x="250833" y="219936"/>
                </a:cubicBezTo>
                <a:cubicBezTo>
                  <a:pt x="250773" y="219859"/>
                  <a:pt x="250705" y="219783"/>
                  <a:pt x="250645" y="219706"/>
                </a:cubicBezTo>
                <a:cubicBezTo>
                  <a:pt x="250577" y="219629"/>
                  <a:pt x="250518" y="219544"/>
                  <a:pt x="250458" y="219459"/>
                </a:cubicBezTo>
                <a:cubicBezTo>
                  <a:pt x="250398" y="219374"/>
                  <a:pt x="250339" y="219288"/>
                  <a:pt x="250279" y="219195"/>
                </a:cubicBezTo>
                <a:cubicBezTo>
                  <a:pt x="250228" y="219109"/>
                  <a:pt x="250177" y="219033"/>
                  <a:pt x="250134" y="218956"/>
                </a:cubicBezTo>
                <a:cubicBezTo>
                  <a:pt x="250074" y="218854"/>
                  <a:pt x="250015" y="218752"/>
                  <a:pt x="249964" y="218641"/>
                </a:cubicBezTo>
                <a:cubicBezTo>
                  <a:pt x="249930" y="218573"/>
                  <a:pt x="249896" y="218496"/>
                  <a:pt x="249861" y="218428"/>
                </a:cubicBezTo>
                <a:cubicBezTo>
                  <a:pt x="249810" y="218317"/>
                  <a:pt x="249759" y="218189"/>
                  <a:pt x="249708" y="218070"/>
                </a:cubicBezTo>
                <a:cubicBezTo>
                  <a:pt x="249683" y="218002"/>
                  <a:pt x="249657" y="217934"/>
                  <a:pt x="249631" y="217865"/>
                </a:cubicBezTo>
                <a:cubicBezTo>
                  <a:pt x="249589" y="217738"/>
                  <a:pt x="249546" y="217610"/>
                  <a:pt x="249512" y="217482"/>
                </a:cubicBezTo>
                <a:cubicBezTo>
                  <a:pt x="249495" y="217414"/>
                  <a:pt x="249478" y="217337"/>
                  <a:pt x="249461" y="217269"/>
                </a:cubicBezTo>
                <a:cubicBezTo>
                  <a:pt x="249427" y="217150"/>
                  <a:pt x="249401" y="217022"/>
                  <a:pt x="249376" y="216894"/>
                </a:cubicBezTo>
                <a:cubicBezTo>
                  <a:pt x="249359" y="216809"/>
                  <a:pt x="249342" y="216715"/>
                  <a:pt x="249333" y="216630"/>
                </a:cubicBezTo>
                <a:cubicBezTo>
                  <a:pt x="249316" y="216511"/>
                  <a:pt x="249299" y="216400"/>
                  <a:pt x="249290" y="216289"/>
                </a:cubicBezTo>
                <a:cubicBezTo>
                  <a:pt x="249282" y="216170"/>
                  <a:pt x="249274" y="216059"/>
                  <a:pt x="249274" y="215948"/>
                </a:cubicBezTo>
                <a:cubicBezTo>
                  <a:pt x="249274" y="215880"/>
                  <a:pt x="249265" y="215812"/>
                  <a:pt x="249265" y="215744"/>
                </a:cubicBezTo>
                <a:lnTo>
                  <a:pt x="249265" y="138487"/>
                </a:lnTo>
                <a:cubicBezTo>
                  <a:pt x="249265" y="134959"/>
                  <a:pt x="252128" y="132096"/>
                  <a:pt x="255656" y="132096"/>
                </a:cubicBezTo>
                <a:close/>
                <a:moveTo>
                  <a:pt x="145236" y="132096"/>
                </a:moveTo>
                <a:lnTo>
                  <a:pt x="222493" y="132096"/>
                </a:lnTo>
                <a:cubicBezTo>
                  <a:pt x="226029" y="132096"/>
                  <a:pt x="228883" y="134959"/>
                  <a:pt x="228875" y="138469"/>
                </a:cubicBezTo>
                <a:lnTo>
                  <a:pt x="228875" y="215607"/>
                </a:lnTo>
                <a:cubicBezTo>
                  <a:pt x="228875" y="215607"/>
                  <a:pt x="228875" y="215616"/>
                  <a:pt x="228875" y="215616"/>
                </a:cubicBezTo>
                <a:lnTo>
                  <a:pt x="228875" y="215718"/>
                </a:lnTo>
                <a:cubicBezTo>
                  <a:pt x="228875" y="215778"/>
                  <a:pt x="228866" y="215838"/>
                  <a:pt x="228866" y="215897"/>
                </a:cubicBezTo>
                <a:cubicBezTo>
                  <a:pt x="228866" y="216034"/>
                  <a:pt x="228858" y="216170"/>
                  <a:pt x="228849" y="216306"/>
                </a:cubicBezTo>
                <a:cubicBezTo>
                  <a:pt x="228832" y="216408"/>
                  <a:pt x="228824" y="216502"/>
                  <a:pt x="228807" y="216604"/>
                </a:cubicBezTo>
                <a:cubicBezTo>
                  <a:pt x="228798" y="216707"/>
                  <a:pt x="228781" y="216809"/>
                  <a:pt x="228764" y="216911"/>
                </a:cubicBezTo>
                <a:cubicBezTo>
                  <a:pt x="228747" y="217030"/>
                  <a:pt x="228713" y="217141"/>
                  <a:pt x="228687" y="217260"/>
                </a:cubicBezTo>
                <a:cubicBezTo>
                  <a:pt x="228670" y="217346"/>
                  <a:pt x="228653" y="217422"/>
                  <a:pt x="228628" y="217508"/>
                </a:cubicBezTo>
                <a:cubicBezTo>
                  <a:pt x="228594" y="217627"/>
                  <a:pt x="228551" y="217746"/>
                  <a:pt x="228509" y="217865"/>
                </a:cubicBezTo>
                <a:cubicBezTo>
                  <a:pt x="228483" y="217942"/>
                  <a:pt x="228457" y="218019"/>
                  <a:pt x="228423" y="218096"/>
                </a:cubicBezTo>
                <a:cubicBezTo>
                  <a:pt x="228381" y="218206"/>
                  <a:pt x="228330" y="218317"/>
                  <a:pt x="228278" y="218428"/>
                </a:cubicBezTo>
                <a:cubicBezTo>
                  <a:pt x="228236" y="218505"/>
                  <a:pt x="228202" y="218590"/>
                  <a:pt x="228159" y="218666"/>
                </a:cubicBezTo>
                <a:cubicBezTo>
                  <a:pt x="228108" y="218760"/>
                  <a:pt x="228048" y="218854"/>
                  <a:pt x="227997" y="218948"/>
                </a:cubicBezTo>
                <a:cubicBezTo>
                  <a:pt x="227946" y="219033"/>
                  <a:pt x="227895" y="219127"/>
                  <a:pt x="227835" y="219212"/>
                </a:cubicBezTo>
                <a:cubicBezTo>
                  <a:pt x="227784" y="219288"/>
                  <a:pt x="227725" y="219365"/>
                  <a:pt x="227673" y="219442"/>
                </a:cubicBezTo>
                <a:cubicBezTo>
                  <a:pt x="227605" y="219536"/>
                  <a:pt x="227537" y="219621"/>
                  <a:pt x="227469" y="219714"/>
                </a:cubicBezTo>
                <a:cubicBezTo>
                  <a:pt x="227409" y="219783"/>
                  <a:pt x="227358" y="219842"/>
                  <a:pt x="227299" y="219910"/>
                </a:cubicBezTo>
                <a:cubicBezTo>
                  <a:pt x="227222" y="219996"/>
                  <a:pt x="227145" y="220089"/>
                  <a:pt x="227060" y="220175"/>
                </a:cubicBezTo>
                <a:cubicBezTo>
                  <a:pt x="226992" y="220243"/>
                  <a:pt x="226932" y="220302"/>
                  <a:pt x="226864" y="220362"/>
                </a:cubicBezTo>
                <a:cubicBezTo>
                  <a:pt x="226779" y="220439"/>
                  <a:pt x="226694" y="220515"/>
                  <a:pt x="226608" y="220592"/>
                </a:cubicBezTo>
                <a:cubicBezTo>
                  <a:pt x="226523" y="220669"/>
                  <a:pt x="226438" y="220728"/>
                  <a:pt x="226353" y="220797"/>
                </a:cubicBezTo>
                <a:cubicBezTo>
                  <a:pt x="226276" y="220856"/>
                  <a:pt x="226199" y="220916"/>
                  <a:pt x="226123" y="220967"/>
                </a:cubicBezTo>
                <a:cubicBezTo>
                  <a:pt x="226003" y="221052"/>
                  <a:pt x="225884" y="221120"/>
                  <a:pt x="225765" y="221197"/>
                </a:cubicBezTo>
                <a:cubicBezTo>
                  <a:pt x="225722" y="221223"/>
                  <a:pt x="225680" y="221257"/>
                  <a:pt x="225629" y="221282"/>
                </a:cubicBezTo>
                <a:cubicBezTo>
                  <a:pt x="225620" y="221291"/>
                  <a:pt x="225611" y="221291"/>
                  <a:pt x="225603" y="221299"/>
                </a:cubicBezTo>
                <a:cubicBezTo>
                  <a:pt x="225381" y="221427"/>
                  <a:pt x="225143" y="221538"/>
                  <a:pt x="224904" y="221640"/>
                </a:cubicBezTo>
                <a:cubicBezTo>
                  <a:pt x="224862" y="221657"/>
                  <a:pt x="224819" y="221666"/>
                  <a:pt x="224776" y="221683"/>
                </a:cubicBezTo>
                <a:cubicBezTo>
                  <a:pt x="224589" y="221751"/>
                  <a:pt x="224393" y="221819"/>
                  <a:pt x="224197" y="221870"/>
                </a:cubicBezTo>
                <a:cubicBezTo>
                  <a:pt x="224120" y="221896"/>
                  <a:pt x="224044" y="221913"/>
                  <a:pt x="223967" y="221930"/>
                </a:cubicBezTo>
                <a:cubicBezTo>
                  <a:pt x="223797" y="221964"/>
                  <a:pt x="223626" y="221998"/>
                  <a:pt x="223456" y="222024"/>
                </a:cubicBezTo>
                <a:cubicBezTo>
                  <a:pt x="223379" y="222032"/>
                  <a:pt x="223294" y="222049"/>
                  <a:pt x="223217" y="222058"/>
                </a:cubicBezTo>
                <a:cubicBezTo>
                  <a:pt x="223004" y="222083"/>
                  <a:pt x="222791" y="222100"/>
                  <a:pt x="222578" y="222100"/>
                </a:cubicBezTo>
                <a:cubicBezTo>
                  <a:pt x="222552" y="222100"/>
                  <a:pt x="222518" y="222109"/>
                  <a:pt x="222493" y="222109"/>
                </a:cubicBezTo>
                <a:cubicBezTo>
                  <a:pt x="222493" y="222109"/>
                  <a:pt x="222484" y="222109"/>
                  <a:pt x="222484" y="222109"/>
                </a:cubicBezTo>
                <a:lnTo>
                  <a:pt x="145236" y="222109"/>
                </a:lnTo>
                <a:cubicBezTo>
                  <a:pt x="145210" y="222109"/>
                  <a:pt x="145184" y="222109"/>
                  <a:pt x="145159" y="222109"/>
                </a:cubicBezTo>
                <a:cubicBezTo>
                  <a:pt x="145031" y="222109"/>
                  <a:pt x="144912" y="222100"/>
                  <a:pt x="144784" y="222092"/>
                </a:cubicBezTo>
                <a:cubicBezTo>
                  <a:pt x="144699" y="222092"/>
                  <a:pt x="144605" y="222083"/>
                  <a:pt x="144520" y="222075"/>
                </a:cubicBezTo>
                <a:cubicBezTo>
                  <a:pt x="144409" y="222066"/>
                  <a:pt x="144298" y="222041"/>
                  <a:pt x="144188" y="222024"/>
                </a:cubicBezTo>
                <a:cubicBezTo>
                  <a:pt x="144085" y="222007"/>
                  <a:pt x="143983" y="221989"/>
                  <a:pt x="143889" y="221972"/>
                </a:cubicBezTo>
                <a:cubicBezTo>
                  <a:pt x="143796" y="221955"/>
                  <a:pt x="143710" y="221930"/>
                  <a:pt x="143617" y="221904"/>
                </a:cubicBezTo>
                <a:cubicBezTo>
                  <a:pt x="143497" y="221879"/>
                  <a:pt x="143378" y="221845"/>
                  <a:pt x="143267" y="221811"/>
                </a:cubicBezTo>
                <a:cubicBezTo>
                  <a:pt x="143199" y="221785"/>
                  <a:pt x="143122" y="221759"/>
                  <a:pt x="143054" y="221734"/>
                </a:cubicBezTo>
                <a:cubicBezTo>
                  <a:pt x="142926" y="221683"/>
                  <a:pt x="142799" y="221640"/>
                  <a:pt x="142671" y="221580"/>
                </a:cubicBezTo>
                <a:cubicBezTo>
                  <a:pt x="142611" y="221555"/>
                  <a:pt x="142552" y="221521"/>
                  <a:pt x="142492" y="221495"/>
                </a:cubicBezTo>
                <a:cubicBezTo>
                  <a:pt x="142364" y="221436"/>
                  <a:pt x="142236" y="221367"/>
                  <a:pt x="142108" y="221299"/>
                </a:cubicBezTo>
                <a:cubicBezTo>
                  <a:pt x="142083" y="221291"/>
                  <a:pt x="142066" y="221282"/>
                  <a:pt x="142049" y="221274"/>
                </a:cubicBezTo>
                <a:cubicBezTo>
                  <a:pt x="142006" y="221240"/>
                  <a:pt x="141964" y="221206"/>
                  <a:pt x="141913" y="221180"/>
                </a:cubicBezTo>
                <a:cubicBezTo>
                  <a:pt x="141802" y="221112"/>
                  <a:pt x="141691" y="221044"/>
                  <a:pt x="141580" y="220967"/>
                </a:cubicBezTo>
                <a:cubicBezTo>
                  <a:pt x="141503" y="220916"/>
                  <a:pt x="141427" y="220856"/>
                  <a:pt x="141350" y="220797"/>
                </a:cubicBezTo>
                <a:cubicBezTo>
                  <a:pt x="141265" y="220728"/>
                  <a:pt x="141180" y="220660"/>
                  <a:pt x="141094" y="220592"/>
                </a:cubicBezTo>
                <a:cubicBezTo>
                  <a:pt x="141009" y="220524"/>
                  <a:pt x="140924" y="220447"/>
                  <a:pt x="140847" y="220371"/>
                </a:cubicBezTo>
                <a:cubicBezTo>
                  <a:pt x="140788" y="220302"/>
                  <a:pt x="140720" y="220243"/>
                  <a:pt x="140651" y="220175"/>
                </a:cubicBezTo>
                <a:cubicBezTo>
                  <a:pt x="140566" y="220089"/>
                  <a:pt x="140490" y="220004"/>
                  <a:pt x="140413" y="219919"/>
                </a:cubicBezTo>
                <a:cubicBezTo>
                  <a:pt x="140353" y="219851"/>
                  <a:pt x="140302" y="219783"/>
                  <a:pt x="140242" y="219714"/>
                </a:cubicBezTo>
                <a:cubicBezTo>
                  <a:pt x="140166" y="219621"/>
                  <a:pt x="140106" y="219536"/>
                  <a:pt x="140038" y="219442"/>
                </a:cubicBezTo>
                <a:cubicBezTo>
                  <a:pt x="139987" y="219365"/>
                  <a:pt x="139927" y="219288"/>
                  <a:pt x="139876" y="219203"/>
                </a:cubicBezTo>
                <a:cubicBezTo>
                  <a:pt x="139816" y="219118"/>
                  <a:pt x="139765" y="219033"/>
                  <a:pt x="139714" y="218948"/>
                </a:cubicBezTo>
                <a:cubicBezTo>
                  <a:pt x="139655" y="218854"/>
                  <a:pt x="139603" y="218760"/>
                  <a:pt x="139552" y="218658"/>
                </a:cubicBezTo>
                <a:cubicBezTo>
                  <a:pt x="139510" y="218581"/>
                  <a:pt x="139467" y="218496"/>
                  <a:pt x="139433" y="218419"/>
                </a:cubicBezTo>
                <a:cubicBezTo>
                  <a:pt x="139382" y="218309"/>
                  <a:pt x="139331" y="218198"/>
                  <a:pt x="139288" y="218087"/>
                </a:cubicBezTo>
                <a:cubicBezTo>
                  <a:pt x="139254" y="218010"/>
                  <a:pt x="139228" y="217934"/>
                  <a:pt x="139203" y="217857"/>
                </a:cubicBezTo>
                <a:cubicBezTo>
                  <a:pt x="139169" y="217738"/>
                  <a:pt x="139126" y="217618"/>
                  <a:pt x="139092" y="217499"/>
                </a:cubicBezTo>
                <a:cubicBezTo>
                  <a:pt x="139067" y="217422"/>
                  <a:pt x="139041" y="217337"/>
                  <a:pt x="139024" y="217252"/>
                </a:cubicBezTo>
                <a:cubicBezTo>
                  <a:pt x="138998" y="217141"/>
                  <a:pt x="138964" y="217030"/>
                  <a:pt x="138947" y="216911"/>
                </a:cubicBezTo>
                <a:cubicBezTo>
                  <a:pt x="138930" y="216809"/>
                  <a:pt x="138922" y="216707"/>
                  <a:pt x="138905" y="216604"/>
                </a:cubicBezTo>
                <a:cubicBezTo>
                  <a:pt x="138896" y="216511"/>
                  <a:pt x="138879" y="216408"/>
                  <a:pt x="138871" y="216306"/>
                </a:cubicBezTo>
                <a:cubicBezTo>
                  <a:pt x="138862" y="216178"/>
                  <a:pt x="138854" y="216051"/>
                  <a:pt x="138854" y="215923"/>
                </a:cubicBezTo>
                <a:cubicBezTo>
                  <a:pt x="138854" y="215863"/>
                  <a:pt x="138845" y="215803"/>
                  <a:pt x="138845" y="215744"/>
                </a:cubicBezTo>
                <a:lnTo>
                  <a:pt x="138845" y="138487"/>
                </a:lnTo>
                <a:cubicBezTo>
                  <a:pt x="138845" y="134959"/>
                  <a:pt x="141708" y="132096"/>
                  <a:pt x="145236" y="132096"/>
                </a:cubicBezTo>
                <a:close/>
                <a:moveTo>
                  <a:pt x="34817" y="132096"/>
                </a:moveTo>
                <a:lnTo>
                  <a:pt x="112074" y="132096"/>
                </a:lnTo>
                <a:cubicBezTo>
                  <a:pt x="115610" y="132096"/>
                  <a:pt x="118464" y="134959"/>
                  <a:pt x="118447" y="138512"/>
                </a:cubicBezTo>
                <a:lnTo>
                  <a:pt x="118447" y="215650"/>
                </a:lnTo>
                <a:cubicBezTo>
                  <a:pt x="118447" y="215650"/>
                  <a:pt x="118447" y="215659"/>
                  <a:pt x="118447" y="215659"/>
                </a:cubicBezTo>
                <a:lnTo>
                  <a:pt x="118447" y="215761"/>
                </a:lnTo>
                <a:cubicBezTo>
                  <a:pt x="118447" y="215820"/>
                  <a:pt x="118439" y="215880"/>
                  <a:pt x="118439" y="215940"/>
                </a:cubicBezTo>
                <a:cubicBezTo>
                  <a:pt x="118439" y="216068"/>
                  <a:pt x="118430" y="216204"/>
                  <a:pt x="118422" y="216340"/>
                </a:cubicBezTo>
                <a:cubicBezTo>
                  <a:pt x="118405" y="216443"/>
                  <a:pt x="118396" y="216536"/>
                  <a:pt x="118379" y="216638"/>
                </a:cubicBezTo>
                <a:cubicBezTo>
                  <a:pt x="118371" y="216741"/>
                  <a:pt x="118354" y="216843"/>
                  <a:pt x="118337" y="216945"/>
                </a:cubicBezTo>
                <a:cubicBezTo>
                  <a:pt x="118320" y="217065"/>
                  <a:pt x="118285" y="217175"/>
                  <a:pt x="118260" y="217295"/>
                </a:cubicBezTo>
                <a:cubicBezTo>
                  <a:pt x="118243" y="217380"/>
                  <a:pt x="118226" y="217465"/>
                  <a:pt x="118200" y="217542"/>
                </a:cubicBezTo>
                <a:cubicBezTo>
                  <a:pt x="118166" y="217661"/>
                  <a:pt x="118124" y="217780"/>
                  <a:pt x="118081" y="217900"/>
                </a:cubicBezTo>
                <a:cubicBezTo>
                  <a:pt x="118055" y="217968"/>
                  <a:pt x="118021" y="218044"/>
                  <a:pt x="117996" y="218121"/>
                </a:cubicBezTo>
                <a:cubicBezTo>
                  <a:pt x="117953" y="218232"/>
                  <a:pt x="117902" y="218343"/>
                  <a:pt x="117851" y="218453"/>
                </a:cubicBezTo>
                <a:cubicBezTo>
                  <a:pt x="117817" y="218530"/>
                  <a:pt x="117783" y="218615"/>
                  <a:pt x="117740" y="218692"/>
                </a:cubicBezTo>
                <a:cubicBezTo>
                  <a:pt x="117689" y="218794"/>
                  <a:pt x="117629" y="218888"/>
                  <a:pt x="117578" y="218982"/>
                </a:cubicBezTo>
                <a:cubicBezTo>
                  <a:pt x="117527" y="219075"/>
                  <a:pt x="117476" y="219161"/>
                  <a:pt x="117416" y="219246"/>
                </a:cubicBezTo>
                <a:cubicBezTo>
                  <a:pt x="117365" y="219331"/>
                  <a:pt x="117314" y="219408"/>
                  <a:pt x="117254" y="219484"/>
                </a:cubicBezTo>
                <a:cubicBezTo>
                  <a:pt x="117186" y="219578"/>
                  <a:pt x="117118" y="219672"/>
                  <a:pt x="117050" y="219757"/>
                </a:cubicBezTo>
                <a:cubicBezTo>
                  <a:pt x="116999" y="219825"/>
                  <a:pt x="116939" y="219885"/>
                  <a:pt x="116880" y="219953"/>
                </a:cubicBezTo>
                <a:cubicBezTo>
                  <a:pt x="116803" y="220038"/>
                  <a:pt x="116726" y="220132"/>
                  <a:pt x="116641" y="220217"/>
                </a:cubicBezTo>
                <a:cubicBezTo>
                  <a:pt x="116581" y="220285"/>
                  <a:pt x="116513" y="220345"/>
                  <a:pt x="116445" y="220405"/>
                </a:cubicBezTo>
                <a:cubicBezTo>
                  <a:pt x="116360" y="220481"/>
                  <a:pt x="116275" y="220558"/>
                  <a:pt x="116189" y="220635"/>
                </a:cubicBezTo>
                <a:cubicBezTo>
                  <a:pt x="116104" y="220711"/>
                  <a:pt x="116019" y="220771"/>
                  <a:pt x="115934" y="220839"/>
                </a:cubicBezTo>
                <a:cubicBezTo>
                  <a:pt x="115857" y="220899"/>
                  <a:pt x="115780" y="220958"/>
                  <a:pt x="115704" y="221010"/>
                </a:cubicBezTo>
                <a:cubicBezTo>
                  <a:pt x="115584" y="221095"/>
                  <a:pt x="115465" y="221163"/>
                  <a:pt x="115346" y="221240"/>
                </a:cubicBezTo>
                <a:cubicBezTo>
                  <a:pt x="115303" y="221265"/>
                  <a:pt x="115261" y="221299"/>
                  <a:pt x="115209" y="221325"/>
                </a:cubicBezTo>
                <a:cubicBezTo>
                  <a:pt x="115201" y="221333"/>
                  <a:pt x="115192" y="221333"/>
                  <a:pt x="115184" y="221342"/>
                </a:cubicBezTo>
                <a:cubicBezTo>
                  <a:pt x="114962" y="221470"/>
                  <a:pt x="114724" y="221580"/>
                  <a:pt x="114485" y="221683"/>
                </a:cubicBezTo>
                <a:cubicBezTo>
                  <a:pt x="114443" y="221700"/>
                  <a:pt x="114400" y="221708"/>
                  <a:pt x="114357" y="221725"/>
                </a:cubicBezTo>
                <a:cubicBezTo>
                  <a:pt x="114170" y="221794"/>
                  <a:pt x="113974" y="221862"/>
                  <a:pt x="113778" y="221913"/>
                </a:cubicBezTo>
                <a:cubicBezTo>
                  <a:pt x="113701" y="221938"/>
                  <a:pt x="113625" y="221955"/>
                  <a:pt x="113548" y="221972"/>
                </a:cubicBezTo>
                <a:cubicBezTo>
                  <a:pt x="113377" y="222007"/>
                  <a:pt x="113207" y="222041"/>
                  <a:pt x="113037" y="222066"/>
                </a:cubicBezTo>
                <a:cubicBezTo>
                  <a:pt x="112960" y="222075"/>
                  <a:pt x="112875" y="222092"/>
                  <a:pt x="112798" y="222100"/>
                </a:cubicBezTo>
                <a:cubicBezTo>
                  <a:pt x="112585" y="222126"/>
                  <a:pt x="112372" y="222143"/>
                  <a:pt x="112159" y="222143"/>
                </a:cubicBezTo>
                <a:cubicBezTo>
                  <a:pt x="112133" y="222143"/>
                  <a:pt x="112099" y="222151"/>
                  <a:pt x="112074" y="222151"/>
                </a:cubicBezTo>
                <a:cubicBezTo>
                  <a:pt x="112074" y="222151"/>
                  <a:pt x="112065" y="222151"/>
                  <a:pt x="112065" y="222151"/>
                </a:cubicBezTo>
                <a:lnTo>
                  <a:pt x="34817" y="222151"/>
                </a:lnTo>
                <a:cubicBezTo>
                  <a:pt x="34799" y="222151"/>
                  <a:pt x="34774" y="222151"/>
                  <a:pt x="34757" y="222151"/>
                </a:cubicBezTo>
                <a:cubicBezTo>
                  <a:pt x="34612" y="222143"/>
                  <a:pt x="34467" y="222134"/>
                  <a:pt x="34322" y="222126"/>
                </a:cubicBezTo>
                <a:cubicBezTo>
                  <a:pt x="34254" y="222117"/>
                  <a:pt x="34186" y="222117"/>
                  <a:pt x="34118" y="222109"/>
                </a:cubicBezTo>
                <a:cubicBezTo>
                  <a:pt x="33982" y="222092"/>
                  <a:pt x="33854" y="222075"/>
                  <a:pt x="33717" y="222049"/>
                </a:cubicBezTo>
                <a:cubicBezTo>
                  <a:pt x="33641" y="222032"/>
                  <a:pt x="33555" y="222024"/>
                  <a:pt x="33479" y="222007"/>
                </a:cubicBezTo>
                <a:cubicBezTo>
                  <a:pt x="33368" y="221981"/>
                  <a:pt x="33266" y="221947"/>
                  <a:pt x="33155" y="221921"/>
                </a:cubicBezTo>
                <a:cubicBezTo>
                  <a:pt x="33053" y="221896"/>
                  <a:pt x="32951" y="221870"/>
                  <a:pt x="32857" y="221836"/>
                </a:cubicBezTo>
                <a:cubicBezTo>
                  <a:pt x="32780" y="221811"/>
                  <a:pt x="32695" y="221776"/>
                  <a:pt x="32610" y="221742"/>
                </a:cubicBezTo>
                <a:cubicBezTo>
                  <a:pt x="32490" y="221700"/>
                  <a:pt x="32380" y="221657"/>
                  <a:pt x="32260" y="221606"/>
                </a:cubicBezTo>
                <a:cubicBezTo>
                  <a:pt x="32192" y="221580"/>
                  <a:pt x="32124" y="221546"/>
                  <a:pt x="32056" y="221512"/>
                </a:cubicBezTo>
                <a:cubicBezTo>
                  <a:pt x="31928" y="221444"/>
                  <a:pt x="31800" y="221385"/>
                  <a:pt x="31681" y="221316"/>
                </a:cubicBezTo>
                <a:cubicBezTo>
                  <a:pt x="31664" y="221308"/>
                  <a:pt x="31638" y="221299"/>
                  <a:pt x="31621" y="221291"/>
                </a:cubicBezTo>
                <a:cubicBezTo>
                  <a:pt x="31570" y="221257"/>
                  <a:pt x="31528" y="221223"/>
                  <a:pt x="31476" y="221197"/>
                </a:cubicBezTo>
                <a:cubicBezTo>
                  <a:pt x="31366" y="221129"/>
                  <a:pt x="31255" y="221061"/>
                  <a:pt x="31144" y="220984"/>
                </a:cubicBezTo>
                <a:cubicBezTo>
                  <a:pt x="31067" y="220924"/>
                  <a:pt x="30991" y="220865"/>
                  <a:pt x="30914" y="220805"/>
                </a:cubicBezTo>
                <a:cubicBezTo>
                  <a:pt x="30829" y="220745"/>
                  <a:pt x="30744" y="220677"/>
                  <a:pt x="30667" y="220609"/>
                </a:cubicBezTo>
                <a:cubicBezTo>
                  <a:pt x="30573" y="220532"/>
                  <a:pt x="30497" y="220456"/>
                  <a:pt x="30411" y="220379"/>
                </a:cubicBezTo>
                <a:cubicBezTo>
                  <a:pt x="30343" y="220319"/>
                  <a:pt x="30275" y="220260"/>
                  <a:pt x="30215" y="220192"/>
                </a:cubicBezTo>
                <a:cubicBezTo>
                  <a:pt x="30139" y="220106"/>
                  <a:pt x="30053" y="220021"/>
                  <a:pt x="29977" y="219927"/>
                </a:cubicBezTo>
                <a:cubicBezTo>
                  <a:pt x="29917" y="219868"/>
                  <a:pt x="29858" y="219800"/>
                  <a:pt x="29806" y="219732"/>
                </a:cubicBezTo>
                <a:cubicBezTo>
                  <a:pt x="29738" y="219638"/>
                  <a:pt x="29670" y="219544"/>
                  <a:pt x="29602" y="219450"/>
                </a:cubicBezTo>
                <a:cubicBezTo>
                  <a:pt x="29542" y="219374"/>
                  <a:pt x="29491" y="219297"/>
                  <a:pt x="29440" y="219220"/>
                </a:cubicBezTo>
                <a:cubicBezTo>
                  <a:pt x="29389" y="219127"/>
                  <a:pt x="29329" y="219041"/>
                  <a:pt x="29278" y="218948"/>
                </a:cubicBezTo>
                <a:cubicBezTo>
                  <a:pt x="29227" y="218854"/>
                  <a:pt x="29176" y="218760"/>
                  <a:pt x="29125" y="218666"/>
                </a:cubicBezTo>
                <a:cubicBezTo>
                  <a:pt x="29082" y="218590"/>
                  <a:pt x="29048" y="218505"/>
                  <a:pt x="29005" y="218419"/>
                </a:cubicBezTo>
                <a:cubicBezTo>
                  <a:pt x="28963" y="218309"/>
                  <a:pt x="28912" y="218206"/>
                  <a:pt x="28869" y="218096"/>
                </a:cubicBezTo>
                <a:cubicBezTo>
                  <a:pt x="28844" y="218019"/>
                  <a:pt x="28809" y="217934"/>
                  <a:pt x="28784" y="217857"/>
                </a:cubicBezTo>
                <a:cubicBezTo>
                  <a:pt x="28741" y="217738"/>
                  <a:pt x="28707" y="217627"/>
                  <a:pt x="28673" y="217508"/>
                </a:cubicBezTo>
                <a:cubicBezTo>
                  <a:pt x="28648" y="217422"/>
                  <a:pt x="28622" y="217337"/>
                  <a:pt x="28605" y="217252"/>
                </a:cubicBezTo>
                <a:cubicBezTo>
                  <a:pt x="28571" y="217141"/>
                  <a:pt x="28545" y="217022"/>
                  <a:pt x="28528" y="216911"/>
                </a:cubicBezTo>
                <a:cubicBezTo>
                  <a:pt x="28511" y="216809"/>
                  <a:pt x="28503" y="216707"/>
                  <a:pt x="28486" y="216604"/>
                </a:cubicBezTo>
                <a:cubicBezTo>
                  <a:pt x="28477" y="216502"/>
                  <a:pt x="28460" y="216408"/>
                  <a:pt x="28452" y="216306"/>
                </a:cubicBezTo>
                <a:cubicBezTo>
                  <a:pt x="28443" y="216178"/>
                  <a:pt x="28435" y="216051"/>
                  <a:pt x="28435" y="215923"/>
                </a:cubicBezTo>
                <a:cubicBezTo>
                  <a:pt x="28435" y="215863"/>
                  <a:pt x="28426" y="215803"/>
                  <a:pt x="28426" y="215744"/>
                </a:cubicBezTo>
                <a:lnTo>
                  <a:pt x="28426" y="138487"/>
                </a:lnTo>
                <a:cubicBezTo>
                  <a:pt x="28426" y="134959"/>
                  <a:pt x="31289" y="132096"/>
                  <a:pt x="34817" y="132096"/>
                </a:cubicBezTo>
                <a:close/>
                <a:moveTo>
                  <a:pt x="132319" y="101234"/>
                </a:moveTo>
                <a:lnTo>
                  <a:pt x="235411" y="101234"/>
                </a:lnTo>
                <a:cubicBezTo>
                  <a:pt x="238938" y="101234"/>
                  <a:pt x="241801" y="104097"/>
                  <a:pt x="241801" y="107625"/>
                </a:cubicBezTo>
                <a:cubicBezTo>
                  <a:pt x="241801" y="111152"/>
                  <a:pt x="238947" y="114015"/>
                  <a:pt x="235411" y="114015"/>
                </a:cubicBezTo>
                <a:lnTo>
                  <a:pt x="132319" y="114015"/>
                </a:lnTo>
                <a:cubicBezTo>
                  <a:pt x="128791" y="114015"/>
                  <a:pt x="125928" y="111152"/>
                  <a:pt x="125928" y="107625"/>
                </a:cubicBezTo>
                <a:cubicBezTo>
                  <a:pt x="125928" y="104097"/>
                  <a:pt x="128791" y="101234"/>
                  <a:pt x="132319" y="101234"/>
                </a:cubicBezTo>
                <a:close/>
                <a:moveTo>
                  <a:pt x="138939" y="31492"/>
                </a:moveTo>
                <a:cubicBezTo>
                  <a:pt x="136715" y="31492"/>
                  <a:pt x="134909" y="33298"/>
                  <a:pt x="134909" y="35522"/>
                </a:cubicBezTo>
                <a:cubicBezTo>
                  <a:pt x="134909" y="37746"/>
                  <a:pt x="136715" y="39553"/>
                  <a:pt x="138939" y="39553"/>
                </a:cubicBezTo>
                <a:cubicBezTo>
                  <a:pt x="141163" y="39553"/>
                  <a:pt x="142970" y="37746"/>
                  <a:pt x="142970" y="35522"/>
                </a:cubicBezTo>
                <a:cubicBezTo>
                  <a:pt x="142970" y="33298"/>
                  <a:pt x="141163" y="31492"/>
                  <a:pt x="138939" y="31492"/>
                </a:cubicBezTo>
                <a:close/>
                <a:moveTo>
                  <a:pt x="95236" y="31492"/>
                </a:moveTo>
                <a:cubicBezTo>
                  <a:pt x="93012" y="31492"/>
                  <a:pt x="91206" y="33298"/>
                  <a:pt x="91206" y="35522"/>
                </a:cubicBezTo>
                <a:cubicBezTo>
                  <a:pt x="91206" y="37746"/>
                  <a:pt x="93012" y="39553"/>
                  <a:pt x="95236" y="39553"/>
                </a:cubicBezTo>
                <a:cubicBezTo>
                  <a:pt x="97460" y="39553"/>
                  <a:pt x="99267" y="37746"/>
                  <a:pt x="99267" y="35522"/>
                </a:cubicBezTo>
                <a:cubicBezTo>
                  <a:pt x="99267" y="33298"/>
                  <a:pt x="97460" y="31492"/>
                  <a:pt x="95236" y="31492"/>
                </a:cubicBezTo>
                <a:close/>
                <a:moveTo>
                  <a:pt x="51525" y="31492"/>
                </a:moveTo>
                <a:cubicBezTo>
                  <a:pt x="49301" y="31492"/>
                  <a:pt x="47495" y="33298"/>
                  <a:pt x="47495" y="35522"/>
                </a:cubicBezTo>
                <a:cubicBezTo>
                  <a:pt x="47495" y="37746"/>
                  <a:pt x="49301" y="39553"/>
                  <a:pt x="51525" y="39553"/>
                </a:cubicBezTo>
                <a:cubicBezTo>
                  <a:pt x="53749" y="39553"/>
                  <a:pt x="55556" y="37746"/>
                  <a:pt x="55556" y="35522"/>
                </a:cubicBezTo>
                <a:cubicBezTo>
                  <a:pt x="55556" y="33298"/>
                  <a:pt x="53749" y="31492"/>
                  <a:pt x="51525" y="31492"/>
                </a:cubicBezTo>
                <a:close/>
                <a:moveTo>
                  <a:pt x="138939" y="18711"/>
                </a:moveTo>
                <a:cubicBezTo>
                  <a:pt x="148210" y="18711"/>
                  <a:pt x="155751" y="26252"/>
                  <a:pt x="155751" y="35522"/>
                </a:cubicBezTo>
                <a:cubicBezTo>
                  <a:pt x="155751" y="44793"/>
                  <a:pt x="148210" y="52334"/>
                  <a:pt x="138939" y="52334"/>
                </a:cubicBezTo>
                <a:cubicBezTo>
                  <a:pt x="129669" y="52334"/>
                  <a:pt x="122128" y="44793"/>
                  <a:pt x="122128" y="35522"/>
                </a:cubicBezTo>
                <a:cubicBezTo>
                  <a:pt x="122128" y="26252"/>
                  <a:pt x="129669" y="18711"/>
                  <a:pt x="138939" y="18711"/>
                </a:cubicBezTo>
                <a:close/>
                <a:moveTo>
                  <a:pt x="95236" y="18711"/>
                </a:moveTo>
                <a:cubicBezTo>
                  <a:pt x="104507" y="18711"/>
                  <a:pt x="112048" y="26252"/>
                  <a:pt x="112048" y="35522"/>
                </a:cubicBezTo>
                <a:cubicBezTo>
                  <a:pt x="112048" y="44793"/>
                  <a:pt x="104507" y="52334"/>
                  <a:pt x="95236" y="52334"/>
                </a:cubicBezTo>
                <a:cubicBezTo>
                  <a:pt x="85966" y="52334"/>
                  <a:pt x="78425" y="44793"/>
                  <a:pt x="78425" y="35522"/>
                </a:cubicBezTo>
                <a:cubicBezTo>
                  <a:pt x="78425" y="26252"/>
                  <a:pt x="85966" y="18711"/>
                  <a:pt x="95236" y="18711"/>
                </a:cubicBezTo>
                <a:close/>
                <a:moveTo>
                  <a:pt x="51525" y="18711"/>
                </a:moveTo>
                <a:cubicBezTo>
                  <a:pt x="60796" y="18711"/>
                  <a:pt x="68337" y="26252"/>
                  <a:pt x="68337" y="35522"/>
                </a:cubicBezTo>
                <a:cubicBezTo>
                  <a:pt x="68337" y="44793"/>
                  <a:pt x="60796" y="52334"/>
                  <a:pt x="51525" y="52334"/>
                </a:cubicBezTo>
                <a:cubicBezTo>
                  <a:pt x="42255" y="52334"/>
                  <a:pt x="34714" y="44793"/>
                  <a:pt x="34714" y="35522"/>
                </a:cubicBezTo>
                <a:cubicBezTo>
                  <a:pt x="34714" y="26252"/>
                  <a:pt x="42255" y="18711"/>
                  <a:pt x="51525" y="18711"/>
                </a:cubicBezTo>
                <a:close/>
                <a:moveTo>
                  <a:pt x="31186" y="12781"/>
                </a:moveTo>
                <a:cubicBezTo>
                  <a:pt x="21038" y="12781"/>
                  <a:pt x="12781" y="21038"/>
                  <a:pt x="12781" y="31186"/>
                </a:cubicBezTo>
                <a:lnTo>
                  <a:pt x="12781" y="58265"/>
                </a:lnTo>
                <a:lnTo>
                  <a:pt x="354956" y="58265"/>
                </a:lnTo>
                <a:lnTo>
                  <a:pt x="354956" y="31186"/>
                </a:lnTo>
                <a:cubicBezTo>
                  <a:pt x="354956" y="21038"/>
                  <a:pt x="346699" y="12781"/>
                  <a:pt x="336551" y="12781"/>
                </a:cubicBezTo>
                <a:close/>
                <a:moveTo>
                  <a:pt x="31186" y="0"/>
                </a:moveTo>
                <a:lnTo>
                  <a:pt x="336551" y="0"/>
                </a:lnTo>
                <a:cubicBezTo>
                  <a:pt x="353746" y="0"/>
                  <a:pt x="367737" y="13991"/>
                  <a:pt x="367771" y="31186"/>
                </a:cubicBezTo>
                <a:lnTo>
                  <a:pt x="367771" y="309651"/>
                </a:lnTo>
                <a:cubicBezTo>
                  <a:pt x="367771" y="326846"/>
                  <a:pt x="353780" y="340837"/>
                  <a:pt x="336585" y="340837"/>
                </a:cubicBezTo>
                <a:lnTo>
                  <a:pt x="291604" y="340837"/>
                </a:lnTo>
                <a:lnTo>
                  <a:pt x="291604" y="403873"/>
                </a:lnTo>
                <a:cubicBezTo>
                  <a:pt x="291604" y="414694"/>
                  <a:pt x="282794" y="423496"/>
                  <a:pt x="271973" y="423496"/>
                </a:cubicBezTo>
                <a:lnTo>
                  <a:pt x="95815" y="423496"/>
                </a:lnTo>
                <a:cubicBezTo>
                  <a:pt x="84994" y="423496"/>
                  <a:pt x="76192" y="414694"/>
                  <a:pt x="76192" y="403873"/>
                </a:cubicBezTo>
                <a:lnTo>
                  <a:pt x="76192" y="340837"/>
                </a:lnTo>
                <a:lnTo>
                  <a:pt x="31211" y="340837"/>
                </a:lnTo>
                <a:cubicBezTo>
                  <a:pt x="14017" y="340837"/>
                  <a:pt x="26" y="326846"/>
                  <a:pt x="26" y="309651"/>
                </a:cubicBezTo>
                <a:lnTo>
                  <a:pt x="26" y="166836"/>
                </a:lnTo>
                <a:cubicBezTo>
                  <a:pt x="26" y="163308"/>
                  <a:pt x="2889" y="160445"/>
                  <a:pt x="6416" y="160445"/>
                </a:cubicBezTo>
                <a:cubicBezTo>
                  <a:pt x="9944" y="160445"/>
                  <a:pt x="12807" y="163308"/>
                  <a:pt x="12807" y="166836"/>
                </a:cubicBezTo>
                <a:lnTo>
                  <a:pt x="12807" y="309634"/>
                </a:lnTo>
                <a:cubicBezTo>
                  <a:pt x="12807" y="319782"/>
                  <a:pt x="21063" y="328039"/>
                  <a:pt x="31211" y="328039"/>
                </a:cubicBezTo>
                <a:lnTo>
                  <a:pt x="76192" y="328039"/>
                </a:lnTo>
                <a:lnTo>
                  <a:pt x="76192" y="300781"/>
                </a:lnTo>
                <a:lnTo>
                  <a:pt x="76192" y="290803"/>
                </a:lnTo>
                <a:cubicBezTo>
                  <a:pt x="76201" y="279982"/>
                  <a:pt x="85003" y="271180"/>
                  <a:pt x="95824" y="271180"/>
                </a:cubicBezTo>
                <a:lnTo>
                  <a:pt x="107387" y="271180"/>
                </a:lnTo>
                <a:cubicBezTo>
                  <a:pt x="110914" y="271180"/>
                  <a:pt x="113777" y="274043"/>
                  <a:pt x="113777" y="277571"/>
                </a:cubicBezTo>
                <a:cubicBezTo>
                  <a:pt x="113777" y="281098"/>
                  <a:pt x="110914" y="283961"/>
                  <a:pt x="107387" y="283961"/>
                </a:cubicBezTo>
                <a:lnTo>
                  <a:pt x="95824" y="283961"/>
                </a:lnTo>
                <a:cubicBezTo>
                  <a:pt x="92041" y="283961"/>
                  <a:pt x="88973" y="287037"/>
                  <a:pt x="88973" y="290812"/>
                </a:cubicBezTo>
                <a:lnTo>
                  <a:pt x="88973" y="300790"/>
                </a:lnTo>
                <a:cubicBezTo>
                  <a:pt x="88973" y="307964"/>
                  <a:pt x="92842" y="314627"/>
                  <a:pt x="99079" y="318172"/>
                </a:cubicBezTo>
                <a:lnTo>
                  <a:pt x="121284" y="330825"/>
                </a:lnTo>
                <a:cubicBezTo>
                  <a:pt x="130444" y="336048"/>
                  <a:pt x="140856" y="338809"/>
                  <a:pt x="151404" y="338809"/>
                </a:cubicBezTo>
                <a:lnTo>
                  <a:pt x="164850" y="338809"/>
                </a:lnTo>
                <a:lnTo>
                  <a:pt x="164850" y="337258"/>
                </a:lnTo>
                <a:cubicBezTo>
                  <a:pt x="164850" y="326761"/>
                  <a:pt x="173388" y="318223"/>
                  <a:pt x="183885" y="318223"/>
                </a:cubicBezTo>
                <a:cubicBezTo>
                  <a:pt x="194383" y="318223"/>
                  <a:pt x="202921" y="326761"/>
                  <a:pt x="202921" y="337258"/>
                </a:cubicBezTo>
                <a:lnTo>
                  <a:pt x="202921" y="338809"/>
                </a:lnTo>
                <a:lnTo>
                  <a:pt x="225858" y="338809"/>
                </a:lnTo>
                <a:cubicBezTo>
                  <a:pt x="236399" y="338809"/>
                  <a:pt x="246820" y="336048"/>
                  <a:pt x="255979" y="330825"/>
                </a:cubicBezTo>
                <a:lnTo>
                  <a:pt x="268701" y="323583"/>
                </a:lnTo>
                <a:cubicBezTo>
                  <a:pt x="274938" y="320029"/>
                  <a:pt x="278806" y="313375"/>
                  <a:pt x="278806" y="306200"/>
                </a:cubicBezTo>
                <a:lnTo>
                  <a:pt x="278806" y="290820"/>
                </a:lnTo>
                <a:cubicBezTo>
                  <a:pt x="278806" y="287046"/>
                  <a:pt x="275739" y="283970"/>
                  <a:pt x="271964" y="283970"/>
                </a:cubicBezTo>
                <a:lnTo>
                  <a:pt x="220669" y="283970"/>
                </a:lnTo>
                <a:cubicBezTo>
                  <a:pt x="220661" y="283970"/>
                  <a:pt x="220661" y="283970"/>
                  <a:pt x="220652" y="283970"/>
                </a:cubicBezTo>
                <a:cubicBezTo>
                  <a:pt x="220644" y="283970"/>
                  <a:pt x="220644" y="283970"/>
                  <a:pt x="220635" y="283970"/>
                </a:cubicBezTo>
                <a:lnTo>
                  <a:pt x="147136" y="283970"/>
                </a:lnTo>
                <a:cubicBezTo>
                  <a:pt x="147127" y="283970"/>
                  <a:pt x="147127" y="283970"/>
                  <a:pt x="147119" y="283970"/>
                </a:cubicBezTo>
                <a:cubicBezTo>
                  <a:pt x="147110" y="283970"/>
                  <a:pt x="147110" y="283970"/>
                  <a:pt x="147102" y="283970"/>
                </a:cubicBezTo>
                <a:lnTo>
                  <a:pt x="132156" y="283970"/>
                </a:lnTo>
                <a:cubicBezTo>
                  <a:pt x="128629" y="283970"/>
                  <a:pt x="125766" y="281107"/>
                  <a:pt x="125766" y="277579"/>
                </a:cubicBezTo>
                <a:cubicBezTo>
                  <a:pt x="125766" y="274052"/>
                  <a:pt x="128629" y="271189"/>
                  <a:pt x="132156" y="271189"/>
                </a:cubicBezTo>
                <a:lnTo>
                  <a:pt x="140720" y="271189"/>
                </a:lnTo>
                <a:lnTo>
                  <a:pt x="140720" y="259788"/>
                </a:lnTo>
                <a:cubicBezTo>
                  <a:pt x="140720" y="249836"/>
                  <a:pt x="148814" y="241741"/>
                  <a:pt x="158766" y="241741"/>
                </a:cubicBezTo>
                <a:lnTo>
                  <a:pt x="208979" y="241741"/>
                </a:lnTo>
                <a:cubicBezTo>
                  <a:pt x="218931" y="241741"/>
                  <a:pt x="227026" y="249836"/>
                  <a:pt x="227026" y="259788"/>
                </a:cubicBezTo>
                <a:lnTo>
                  <a:pt x="227026" y="271189"/>
                </a:lnTo>
                <a:lnTo>
                  <a:pt x="271947" y="271189"/>
                </a:lnTo>
                <a:cubicBezTo>
                  <a:pt x="282751" y="271189"/>
                  <a:pt x="291553" y="279982"/>
                  <a:pt x="291570" y="290786"/>
                </a:cubicBezTo>
                <a:cubicBezTo>
                  <a:pt x="291570" y="290795"/>
                  <a:pt x="291570" y="290812"/>
                  <a:pt x="291570" y="290820"/>
                </a:cubicBezTo>
                <a:lnTo>
                  <a:pt x="291570" y="328056"/>
                </a:lnTo>
                <a:lnTo>
                  <a:pt x="336551" y="328056"/>
                </a:lnTo>
                <a:cubicBezTo>
                  <a:pt x="346699" y="328056"/>
                  <a:pt x="354956" y="319799"/>
                  <a:pt x="354956" y="309651"/>
                </a:cubicBezTo>
                <a:lnTo>
                  <a:pt x="354956" y="71046"/>
                </a:lnTo>
                <a:lnTo>
                  <a:pt x="12781" y="71046"/>
                </a:lnTo>
                <a:lnTo>
                  <a:pt x="12781" y="142040"/>
                </a:lnTo>
                <a:cubicBezTo>
                  <a:pt x="12781" y="145568"/>
                  <a:pt x="9918" y="148431"/>
                  <a:pt x="6391" y="148431"/>
                </a:cubicBezTo>
                <a:cubicBezTo>
                  <a:pt x="2863" y="148431"/>
                  <a:pt x="0" y="145568"/>
                  <a:pt x="0" y="142040"/>
                </a:cubicBezTo>
                <a:lnTo>
                  <a:pt x="0" y="31186"/>
                </a:lnTo>
                <a:cubicBezTo>
                  <a:pt x="0" y="13991"/>
                  <a:pt x="13991" y="0"/>
                  <a:pt x="31186" y="0"/>
                </a:cubicBezTo>
                <a:close/>
              </a:path>
            </a:pathLst>
          </a:custGeom>
          <a:solidFill>
            <a:srgbClr val="43266B"/>
          </a:solidFill>
          <a:ln w="85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D4B5F9FC-F3DF-EA65-1C7B-768E60EE60AF}"/>
              </a:ext>
            </a:extLst>
          </p:cNvPr>
          <p:cNvSpPr/>
          <p:nvPr/>
        </p:nvSpPr>
        <p:spPr>
          <a:xfrm>
            <a:off x="9879341" y="1759787"/>
            <a:ext cx="342027" cy="367192"/>
          </a:xfrm>
          <a:custGeom>
            <a:avLst/>
            <a:gdLst>
              <a:gd name="connsiteX0" fmla="*/ 233859 w 388400"/>
              <a:gd name="connsiteY0" fmla="*/ 379410 h 416978"/>
              <a:gd name="connsiteX1" fmla="*/ 272850 w 388400"/>
              <a:gd name="connsiteY1" fmla="*/ 379410 h 416978"/>
              <a:gd name="connsiteX2" fmla="*/ 272850 w 388400"/>
              <a:gd name="connsiteY2" fmla="*/ 392285 h 416978"/>
              <a:gd name="connsiteX3" fmla="*/ 233859 w 388400"/>
              <a:gd name="connsiteY3" fmla="*/ 392285 h 416978"/>
              <a:gd name="connsiteX4" fmla="*/ 187891 w 388400"/>
              <a:gd name="connsiteY4" fmla="*/ 361354 h 416978"/>
              <a:gd name="connsiteX5" fmla="*/ 183000 w 388400"/>
              <a:gd name="connsiteY5" fmla="*/ 383457 h 416978"/>
              <a:gd name="connsiteX6" fmla="*/ 194443 w 388400"/>
              <a:gd name="connsiteY6" fmla="*/ 392455 h 416978"/>
              <a:gd name="connsiteX7" fmla="*/ 205886 w 388400"/>
              <a:gd name="connsiteY7" fmla="*/ 383457 h 416978"/>
              <a:gd name="connsiteX8" fmla="*/ 200987 w 388400"/>
              <a:gd name="connsiteY8" fmla="*/ 361354 h 416978"/>
              <a:gd name="connsiteX9" fmla="*/ 187891 w 388400"/>
              <a:gd name="connsiteY9" fmla="*/ 361354 h 416978"/>
              <a:gd name="connsiteX10" fmla="*/ 174206 w 388400"/>
              <a:gd name="connsiteY10" fmla="*/ 337727 h 416978"/>
              <a:gd name="connsiteX11" fmla="*/ 161127 w 388400"/>
              <a:gd name="connsiteY11" fmla="*/ 348761 h 416978"/>
              <a:gd name="connsiteX12" fmla="*/ 160889 w 388400"/>
              <a:gd name="connsiteY12" fmla="*/ 347849 h 416978"/>
              <a:gd name="connsiteX13" fmla="*/ 161357 w 388400"/>
              <a:gd name="connsiteY13" fmla="*/ 366424 h 416978"/>
              <a:gd name="connsiteX14" fmla="*/ 171778 w 388400"/>
              <a:gd name="connsiteY14" fmla="*/ 374621 h 416978"/>
              <a:gd name="connsiteX15" fmla="*/ 176976 w 388400"/>
              <a:gd name="connsiteY15" fmla="*/ 351113 h 416978"/>
              <a:gd name="connsiteX16" fmla="*/ 214680 w 388400"/>
              <a:gd name="connsiteY16" fmla="*/ 337718 h 416978"/>
              <a:gd name="connsiteX17" fmla="*/ 211911 w 388400"/>
              <a:gd name="connsiteY17" fmla="*/ 351104 h 416978"/>
              <a:gd name="connsiteX18" fmla="*/ 217117 w 388400"/>
              <a:gd name="connsiteY18" fmla="*/ 374621 h 416978"/>
              <a:gd name="connsiteX19" fmla="*/ 227538 w 388400"/>
              <a:gd name="connsiteY19" fmla="*/ 366424 h 416978"/>
              <a:gd name="connsiteX20" fmla="*/ 228006 w 388400"/>
              <a:gd name="connsiteY20" fmla="*/ 347841 h 416978"/>
              <a:gd name="connsiteX21" fmla="*/ 227751 w 388400"/>
              <a:gd name="connsiteY21" fmla="*/ 348752 h 416978"/>
              <a:gd name="connsiteX22" fmla="*/ 194443 w 388400"/>
              <a:gd name="connsiteY22" fmla="*/ 320634 h 416978"/>
              <a:gd name="connsiteX23" fmla="*/ 185403 w 388400"/>
              <a:gd name="connsiteY23" fmla="*/ 328269 h 416978"/>
              <a:gd name="connsiteX24" fmla="*/ 188794 w 388400"/>
              <a:gd name="connsiteY24" fmla="*/ 344713 h 416978"/>
              <a:gd name="connsiteX25" fmla="*/ 200084 w 388400"/>
              <a:gd name="connsiteY25" fmla="*/ 344713 h 416978"/>
              <a:gd name="connsiteX26" fmla="*/ 203484 w 388400"/>
              <a:gd name="connsiteY26" fmla="*/ 328260 h 416978"/>
              <a:gd name="connsiteX27" fmla="*/ 146880 w 388400"/>
              <a:gd name="connsiteY27" fmla="*/ 303414 h 416978"/>
              <a:gd name="connsiteX28" fmla="*/ 112201 w 388400"/>
              <a:gd name="connsiteY28" fmla="*/ 315905 h 416978"/>
              <a:gd name="connsiteX29" fmla="*/ 96071 w 388400"/>
              <a:gd name="connsiteY29" fmla="*/ 404069 h 416978"/>
              <a:gd name="connsiteX30" fmla="*/ 187524 w 388400"/>
              <a:gd name="connsiteY30" fmla="*/ 404069 h 416978"/>
              <a:gd name="connsiteX31" fmla="*/ 148619 w 388400"/>
              <a:gd name="connsiteY31" fmla="*/ 373309 h 416978"/>
              <a:gd name="connsiteX32" fmla="*/ 148602 w 388400"/>
              <a:gd name="connsiteY32" fmla="*/ 371801 h 416978"/>
              <a:gd name="connsiteX33" fmla="*/ 241997 w 388400"/>
              <a:gd name="connsiteY33" fmla="*/ 303405 h 416978"/>
              <a:gd name="connsiteX34" fmla="*/ 240259 w 388400"/>
              <a:gd name="connsiteY34" fmla="*/ 373300 h 416978"/>
              <a:gd name="connsiteX35" fmla="*/ 201353 w 388400"/>
              <a:gd name="connsiteY35" fmla="*/ 404069 h 416978"/>
              <a:gd name="connsiteX36" fmla="*/ 292806 w 388400"/>
              <a:gd name="connsiteY36" fmla="*/ 404069 h 416978"/>
              <a:gd name="connsiteX37" fmla="*/ 276677 w 388400"/>
              <a:gd name="connsiteY37" fmla="*/ 315896 h 416978"/>
              <a:gd name="connsiteX38" fmla="*/ 217568 w 388400"/>
              <a:gd name="connsiteY38" fmla="*/ 283705 h 416978"/>
              <a:gd name="connsiteX39" fmla="*/ 202632 w 388400"/>
              <a:gd name="connsiteY39" fmla="*/ 310699 h 416978"/>
              <a:gd name="connsiteX40" fmla="*/ 220610 w 388400"/>
              <a:gd name="connsiteY40" fmla="*/ 325874 h 416978"/>
              <a:gd name="connsiteX41" fmla="*/ 228833 w 388400"/>
              <a:gd name="connsiteY41" fmla="*/ 295558 h 416978"/>
              <a:gd name="connsiteX42" fmla="*/ 171309 w 388400"/>
              <a:gd name="connsiteY42" fmla="*/ 283697 h 416978"/>
              <a:gd name="connsiteX43" fmla="*/ 160054 w 388400"/>
              <a:gd name="connsiteY43" fmla="*/ 295549 h 416978"/>
              <a:gd name="connsiteX44" fmla="*/ 168267 w 388400"/>
              <a:gd name="connsiteY44" fmla="*/ 325874 h 416978"/>
              <a:gd name="connsiteX45" fmla="*/ 186255 w 388400"/>
              <a:gd name="connsiteY45" fmla="*/ 310699 h 416978"/>
              <a:gd name="connsiteX46" fmla="*/ 182327 w 388400"/>
              <a:gd name="connsiteY46" fmla="*/ 266510 h 416978"/>
              <a:gd name="connsiteX47" fmla="*/ 182327 w 388400"/>
              <a:gd name="connsiteY47" fmla="*/ 277025 h 416978"/>
              <a:gd name="connsiteX48" fmla="*/ 189169 w 388400"/>
              <a:gd name="connsiteY48" fmla="*/ 289397 h 416978"/>
              <a:gd name="connsiteX49" fmla="*/ 194443 w 388400"/>
              <a:gd name="connsiteY49" fmla="*/ 298923 h 416978"/>
              <a:gd name="connsiteX50" fmla="*/ 206560 w 388400"/>
              <a:gd name="connsiteY50" fmla="*/ 277025 h 416978"/>
              <a:gd name="connsiteX51" fmla="*/ 206560 w 388400"/>
              <a:gd name="connsiteY51" fmla="*/ 266510 h 416978"/>
              <a:gd name="connsiteX52" fmla="*/ 195679 w 388400"/>
              <a:gd name="connsiteY52" fmla="*/ 267550 h 416978"/>
              <a:gd name="connsiteX53" fmla="*/ 193190 w 388400"/>
              <a:gd name="connsiteY53" fmla="*/ 267550 h 416978"/>
              <a:gd name="connsiteX54" fmla="*/ 182327 w 388400"/>
              <a:gd name="connsiteY54" fmla="*/ 266510 h 416978"/>
              <a:gd name="connsiteX55" fmla="*/ 136332 w 388400"/>
              <a:gd name="connsiteY55" fmla="*/ 200799 h 416978"/>
              <a:gd name="connsiteX56" fmla="*/ 135744 w 388400"/>
              <a:gd name="connsiteY56" fmla="*/ 203398 h 416978"/>
              <a:gd name="connsiteX57" fmla="*/ 136332 w 388400"/>
              <a:gd name="connsiteY57" fmla="*/ 205996 h 416978"/>
              <a:gd name="connsiteX58" fmla="*/ 44520 w 388400"/>
              <a:gd name="connsiteY58" fmla="*/ 179829 h 416978"/>
              <a:gd name="connsiteX59" fmla="*/ 53135 w 388400"/>
              <a:gd name="connsiteY59" fmla="*/ 179829 h 416978"/>
              <a:gd name="connsiteX60" fmla="*/ 53135 w 388400"/>
              <a:gd name="connsiteY60" fmla="*/ 187114 h 416978"/>
              <a:gd name="connsiteX61" fmla="*/ 57284 w 388400"/>
              <a:gd name="connsiteY61" fmla="*/ 189585 h 416978"/>
              <a:gd name="connsiteX62" fmla="*/ 61809 w 388400"/>
              <a:gd name="connsiteY62" fmla="*/ 199691 h 416978"/>
              <a:gd name="connsiteX63" fmla="*/ 61809 w 388400"/>
              <a:gd name="connsiteY63" fmla="*/ 200023 h 416978"/>
              <a:gd name="connsiteX64" fmla="*/ 53194 w 388400"/>
              <a:gd name="connsiteY64" fmla="*/ 200006 h 416978"/>
              <a:gd name="connsiteX65" fmla="*/ 53194 w 388400"/>
              <a:gd name="connsiteY65" fmla="*/ 199665 h 416978"/>
              <a:gd name="connsiteX66" fmla="*/ 51567 w 388400"/>
              <a:gd name="connsiteY66" fmla="*/ 196027 h 416978"/>
              <a:gd name="connsiteX67" fmla="*/ 48158 w 388400"/>
              <a:gd name="connsiteY67" fmla="*/ 194936 h 416978"/>
              <a:gd name="connsiteX68" fmla="*/ 47758 w 388400"/>
              <a:gd name="connsiteY68" fmla="*/ 194996 h 416978"/>
              <a:gd name="connsiteX69" fmla="*/ 43736 w 388400"/>
              <a:gd name="connsiteY69" fmla="*/ 200798 h 416978"/>
              <a:gd name="connsiteX70" fmla="*/ 50033 w 388400"/>
              <a:gd name="connsiteY70" fmla="*/ 205306 h 416978"/>
              <a:gd name="connsiteX71" fmla="*/ 62550 w 388400"/>
              <a:gd name="connsiteY71" fmla="*/ 218428 h 416978"/>
              <a:gd name="connsiteX72" fmla="*/ 53126 w 388400"/>
              <a:gd name="connsiteY72" fmla="*/ 231925 h 416978"/>
              <a:gd name="connsiteX73" fmla="*/ 53126 w 388400"/>
              <a:gd name="connsiteY73" fmla="*/ 239048 h 416978"/>
              <a:gd name="connsiteX74" fmla="*/ 44512 w 388400"/>
              <a:gd name="connsiteY74" fmla="*/ 239048 h 416978"/>
              <a:gd name="connsiteX75" fmla="*/ 44512 w 388400"/>
              <a:gd name="connsiteY75" fmla="*/ 231780 h 416978"/>
              <a:gd name="connsiteX76" fmla="*/ 40396 w 388400"/>
              <a:gd name="connsiteY76" fmla="*/ 229326 h 416978"/>
              <a:gd name="connsiteX77" fmla="*/ 35829 w 388400"/>
              <a:gd name="connsiteY77" fmla="*/ 219220 h 416978"/>
              <a:gd name="connsiteX78" fmla="*/ 44443 w 388400"/>
              <a:gd name="connsiteY78" fmla="*/ 219220 h 416978"/>
              <a:gd name="connsiteX79" fmla="*/ 46088 w 388400"/>
              <a:gd name="connsiteY79" fmla="*/ 222859 h 416978"/>
              <a:gd name="connsiteX80" fmla="*/ 49522 w 388400"/>
              <a:gd name="connsiteY80" fmla="*/ 223941 h 416978"/>
              <a:gd name="connsiteX81" fmla="*/ 50485 w 388400"/>
              <a:gd name="connsiteY81" fmla="*/ 223736 h 416978"/>
              <a:gd name="connsiteX82" fmla="*/ 53944 w 388400"/>
              <a:gd name="connsiteY82" fmla="*/ 218675 h 416978"/>
              <a:gd name="connsiteX83" fmla="*/ 47613 w 388400"/>
              <a:gd name="connsiteY83" fmla="*/ 213580 h 416978"/>
              <a:gd name="connsiteX84" fmla="*/ 35156 w 388400"/>
              <a:gd name="connsiteY84" fmla="*/ 201565 h 416978"/>
              <a:gd name="connsiteX85" fmla="*/ 44520 w 388400"/>
              <a:gd name="connsiteY85" fmla="*/ 186969 h 416978"/>
              <a:gd name="connsiteX86" fmla="*/ 335623 w 388400"/>
              <a:gd name="connsiteY86" fmla="*/ 179037 h 416978"/>
              <a:gd name="connsiteX87" fmla="*/ 344212 w 388400"/>
              <a:gd name="connsiteY87" fmla="*/ 179037 h 416978"/>
              <a:gd name="connsiteX88" fmla="*/ 344212 w 388400"/>
              <a:gd name="connsiteY88" fmla="*/ 212958 h 416978"/>
              <a:gd name="connsiteX89" fmla="*/ 344194 w 388400"/>
              <a:gd name="connsiteY89" fmla="*/ 212958 h 416978"/>
              <a:gd name="connsiteX90" fmla="*/ 344212 w 388400"/>
              <a:gd name="connsiteY90" fmla="*/ 212984 h 416978"/>
              <a:gd name="connsiteX91" fmla="*/ 322049 w 388400"/>
              <a:gd name="connsiteY91" fmla="*/ 227912 h 416978"/>
              <a:gd name="connsiteX92" fmla="*/ 317252 w 388400"/>
              <a:gd name="connsiteY92" fmla="*/ 220797 h 416978"/>
              <a:gd name="connsiteX93" fmla="*/ 335623 w 388400"/>
              <a:gd name="connsiteY93" fmla="*/ 208408 h 416978"/>
              <a:gd name="connsiteX94" fmla="*/ 339585 w 388400"/>
              <a:gd name="connsiteY94" fmla="*/ 172493 h 416978"/>
              <a:gd name="connsiteX95" fmla="*/ 303636 w 388400"/>
              <a:gd name="connsiteY95" fmla="*/ 208442 h 416978"/>
              <a:gd name="connsiteX96" fmla="*/ 339585 w 388400"/>
              <a:gd name="connsiteY96" fmla="*/ 244382 h 416978"/>
              <a:gd name="connsiteX97" fmla="*/ 375525 w 388400"/>
              <a:gd name="connsiteY97" fmla="*/ 208442 h 416978"/>
              <a:gd name="connsiteX98" fmla="*/ 339585 w 388400"/>
              <a:gd name="connsiteY98" fmla="*/ 172493 h 416978"/>
              <a:gd name="connsiteX99" fmla="*/ 48824 w 388400"/>
              <a:gd name="connsiteY99" fmla="*/ 172493 h 416978"/>
              <a:gd name="connsiteX100" fmla="*/ 12875 w 388400"/>
              <a:gd name="connsiteY100" fmla="*/ 208442 h 416978"/>
              <a:gd name="connsiteX101" fmla="*/ 48824 w 388400"/>
              <a:gd name="connsiteY101" fmla="*/ 244382 h 416978"/>
              <a:gd name="connsiteX102" fmla="*/ 84773 w 388400"/>
              <a:gd name="connsiteY102" fmla="*/ 208442 h 416978"/>
              <a:gd name="connsiteX103" fmla="*/ 48824 w 388400"/>
              <a:gd name="connsiteY103" fmla="*/ 172493 h 416978"/>
              <a:gd name="connsiteX104" fmla="*/ 225424 w 388400"/>
              <a:gd name="connsiteY104" fmla="*/ 166281 h 416978"/>
              <a:gd name="connsiteX105" fmla="*/ 196565 w 388400"/>
              <a:gd name="connsiteY105" fmla="*/ 179071 h 416978"/>
              <a:gd name="connsiteX106" fmla="*/ 193233 w 388400"/>
              <a:gd name="connsiteY106" fmla="*/ 178935 h 416978"/>
              <a:gd name="connsiteX107" fmla="*/ 152342 w 388400"/>
              <a:gd name="connsiteY107" fmla="*/ 186143 h 416978"/>
              <a:gd name="connsiteX108" fmla="*/ 150127 w 388400"/>
              <a:gd name="connsiteY108" fmla="*/ 188904 h 416978"/>
              <a:gd name="connsiteX109" fmla="*/ 149215 w 388400"/>
              <a:gd name="connsiteY109" fmla="*/ 191264 h 416978"/>
              <a:gd name="connsiteX110" fmla="*/ 149215 w 388400"/>
              <a:gd name="connsiteY110" fmla="*/ 210674 h 416978"/>
              <a:gd name="connsiteX111" fmla="*/ 149948 w 388400"/>
              <a:gd name="connsiteY111" fmla="*/ 218667 h 416978"/>
              <a:gd name="connsiteX112" fmla="*/ 149948 w 388400"/>
              <a:gd name="connsiteY112" fmla="*/ 218675 h 416978"/>
              <a:gd name="connsiteX113" fmla="*/ 172579 w 388400"/>
              <a:gd name="connsiteY113" fmla="*/ 249520 h 416978"/>
              <a:gd name="connsiteX114" fmla="*/ 180793 w 388400"/>
              <a:gd name="connsiteY114" fmla="*/ 252877 h 416978"/>
              <a:gd name="connsiteX115" fmla="*/ 193190 w 388400"/>
              <a:gd name="connsiteY115" fmla="*/ 254667 h 416978"/>
              <a:gd name="connsiteX116" fmla="*/ 195679 w 388400"/>
              <a:gd name="connsiteY116" fmla="*/ 254667 h 416978"/>
              <a:gd name="connsiteX117" fmla="*/ 208076 w 388400"/>
              <a:gd name="connsiteY117" fmla="*/ 252886 h 416978"/>
              <a:gd name="connsiteX118" fmla="*/ 216290 w 388400"/>
              <a:gd name="connsiteY118" fmla="*/ 249529 h 416978"/>
              <a:gd name="connsiteX119" fmla="*/ 238870 w 388400"/>
              <a:gd name="connsiteY119" fmla="*/ 218982 h 416978"/>
              <a:gd name="connsiteX120" fmla="*/ 239662 w 388400"/>
              <a:gd name="connsiteY120" fmla="*/ 210683 h 416978"/>
              <a:gd name="connsiteX121" fmla="*/ 239662 w 388400"/>
              <a:gd name="connsiteY121" fmla="*/ 195056 h 416978"/>
              <a:gd name="connsiteX122" fmla="*/ 237353 w 388400"/>
              <a:gd name="connsiteY122" fmla="*/ 188810 h 416978"/>
              <a:gd name="connsiteX123" fmla="*/ 225424 w 388400"/>
              <a:gd name="connsiteY123" fmla="*/ 166281 h 416978"/>
              <a:gd name="connsiteX124" fmla="*/ 339585 w 388400"/>
              <a:gd name="connsiteY124" fmla="*/ 159618 h 416978"/>
              <a:gd name="connsiteX125" fmla="*/ 388400 w 388400"/>
              <a:gd name="connsiteY125" fmla="*/ 208442 h 416978"/>
              <a:gd name="connsiteX126" fmla="*/ 339585 w 388400"/>
              <a:gd name="connsiteY126" fmla="*/ 257265 h 416978"/>
              <a:gd name="connsiteX127" fmla="*/ 290761 w 388400"/>
              <a:gd name="connsiteY127" fmla="*/ 208442 h 416978"/>
              <a:gd name="connsiteX128" fmla="*/ 339585 w 388400"/>
              <a:gd name="connsiteY128" fmla="*/ 159618 h 416978"/>
              <a:gd name="connsiteX129" fmla="*/ 48832 w 388400"/>
              <a:gd name="connsiteY129" fmla="*/ 159618 h 416978"/>
              <a:gd name="connsiteX130" fmla="*/ 97656 w 388400"/>
              <a:gd name="connsiteY130" fmla="*/ 208442 h 416978"/>
              <a:gd name="connsiteX131" fmla="*/ 48832 w 388400"/>
              <a:gd name="connsiteY131" fmla="*/ 257265 h 416978"/>
              <a:gd name="connsiteX132" fmla="*/ 0 w 388400"/>
              <a:gd name="connsiteY132" fmla="*/ 208442 h 416978"/>
              <a:gd name="connsiteX133" fmla="*/ 48832 w 388400"/>
              <a:gd name="connsiteY133" fmla="*/ 159618 h 416978"/>
              <a:gd name="connsiteX134" fmla="*/ 186931 w 388400"/>
              <a:gd name="connsiteY134" fmla="*/ 118741 h 416978"/>
              <a:gd name="connsiteX135" fmla="*/ 180060 w 388400"/>
              <a:gd name="connsiteY135" fmla="*/ 119034 h 416978"/>
              <a:gd name="connsiteX136" fmla="*/ 145969 w 388400"/>
              <a:gd name="connsiteY136" fmla="*/ 140208 h 416978"/>
              <a:gd name="connsiteX137" fmla="*/ 141956 w 388400"/>
              <a:gd name="connsiteY137" fmla="*/ 153713 h 416978"/>
              <a:gd name="connsiteX138" fmla="*/ 143600 w 388400"/>
              <a:gd name="connsiteY138" fmla="*/ 176685 h 416978"/>
              <a:gd name="connsiteX139" fmla="*/ 143685 w 388400"/>
              <a:gd name="connsiteY139" fmla="*/ 176608 h 416978"/>
              <a:gd name="connsiteX140" fmla="*/ 145807 w 388400"/>
              <a:gd name="connsiteY140" fmla="*/ 174870 h 416978"/>
              <a:gd name="connsiteX141" fmla="*/ 194383 w 388400"/>
              <a:gd name="connsiteY141" fmla="*/ 166111 h 416978"/>
              <a:gd name="connsiteX142" fmla="*/ 212780 w 388400"/>
              <a:gd name="connsiteY142" fmla="*/ 160402 h 416978"/>
              <a:gd name="connsiteX143" fmla="*/ 218880 w 388400"/>
              <a:gd name="connsiteY143" fmla="*/ 154046 h 416978"/>
              <a:gd name="connsiteX144" fmla="*/ 221564 w 388400"/>
              <a:gd name="connsiteY144" fmla="*/ 149802 h 416978"/>
              <a:gd name="connsiteX145" fmla="*/ 226421 w 388400"/>
              <a:gd name="connsiteY145" fmla="*/ 151413 h 416978"/>
              <a:gd name="connsiteX146" fmla="*/ 226566 w 388400"/>
              <a:gd name="connsiteY146" fmla="*/ 151472 h 416978"/>
              <a:gd name="connsiteX147" fmla="*/ 237396 w 388400"/>
              <a:gd name="connsiteY147" fmla="*/ 160820 h 416978"/>
              <a:gd name="connsiteX148" fmla="*/ 243693 w 388400"/>
              <a:gd name="connsiteY148" fmla="*/ 171334 h 416978"/>
              <a:gd name="connsiteX149" fmla="*/ 247007 w 388400"/>
              <a:gd name="connsiteY149" fmla="*/ 178389 h 416978"/>
              <a:gd name="connsiteX150" fmla="*/ 248388 w 388400"/>
              <a:gd name="connsiteY150" fmla="*/ 174717 h 416978"/>
              <a:gd name="connsiteX151" fmla="*/ 248890 w 388400"/>
              <a:gd name="connsiteY151" fmla="*/ 153867 h 416978"/>
              <a:gd name="connsiteX152" fmla="*/ 228330 w 388400"/>
              <a:gd name="connsiteY152" fmla="*/ 137993 h 416978"/>
              <a:gd name="connsiteX153" fmla="*/ 225032 w 388400"/>
              <a:gd name="connsiteY153" fmla="*/ 137243 h 416978"/>
              <a:gd name="connsiteX154" fmla="*/ 223788 w 388400"/>
              <a:gd name="connsiteY154" fmla="*/ 134073 h 416978"/>
              <a:gd name="connsiteX155" fmla="*/ 186931 w 388400"/>
              <a:gd name="connsiteY155" fmla="*/ 118741 h 416978"/>
              <a:gd name="connsiteX156" fmla="*/ 186113 w 388400"/>
              <a:gd name="connsiteY156" fmla="*/ 105864 h 416978"/>
              <a:gd name="connsiteX157" fmla="*/ 234431 w 388400"/>
              <a:gd name="connsiteY157" fmla="*/ 126379 h 416978"/>
              <a:gd name="connsiteX158" fmla="*/ 260768 w 388400"/>
              <a:gd name="connsiteY158" fmla="*/ 148839 h 416978"/>
              <a:gd name="connsiteX159" fmla="*/ 256891 w 388400"/>
              <a:gd name="connsiteY159" fmla="*/ 187830 h 416978"/>
              <a:gd name="connsiteX160" fmla="*/ 265054 w 388400"/>
              <a:gd name="connsiteY160" fmla="*/ 203398 h 416978"/>
              <a:gd name="connsiteX161" fmla="*/ 251515 w 388400"/>
              <a:gd name="connsiteY161" fmla="*/ 221538 h 416978"/>
              <a:gd name="connsiteX162" fmla="*/ 219443 w 388400"/>
              <a:gd name="connsiteY162" fmla="*/ 262344 h 416978"/>
              <a:gd name="connsiteX163" fmla="*/ 219443 w 388400"/>
              <a:gd name="connsiteY163" fmla="*/ 266962 h 416978"/>
              <a:gd name="connsiteX164" fmla="*/ 240557 w 388400"/>
              <a:gd name="connsiteY164" fmla="*/ 289201 h 416978"/>
              <a:gd name="connsiteX165" fmla="*/ 288273 w 388400"/>
              <a:gd name="connsiteY165" fmla="*/ 306387 h 416978"/>
              <a:gd name="connsiteX166" fmla="*/ 288273 w 388400"/>
              <a:gd name="connsiteY166" fmla="*/ 307700 h 416978"/>
              <a:gd name="connsiteX167" fmla="*/ 288980 w 388400"/>
              <a:gd name="connsiteY167" fmla="*/ 311585 h 416978"/>
              <a:gd name="connsiteX168" fmla="*/ 323753 w 388400"/>
              <a:gd name="connsiteY168" fmla="*/ 260980 h 416978"/>
              <a:gd name="connsiteX169" fmla="*/ 324563 w 388400"/>
              <a:gd name="connsiteY169" fmla="*/ 259029 h 416978"/>
              <a:gd name="connsiteX170" fmla="*/ 336526 w 388400"/>
              <a:gd name="connsiteY170" fmla="*/ 263809 h 416978"/>
              <a:gd name="connsiteX171" fmla="*/ 335734 w 388400"/>
              <a:gd name="connsiteY171" fmla="*/ 265786 h 416978"/>
              <a:gd name="connsiteX172" fmla="*/ 291699 w 388400"/>
              <a:gd name="connsiteY172" fmla="*/ 326360 h 416978"/>
              <a:gd name="connsiteX173" fmla="*/ 307845 w 388400"/>
              <a:gd name="connsiteY173" fmla="*/ 414643 h 416978"/>
              <a:gd name="connsiteX174" fmla="*/ 307845 w 388400"/>
              <a:gd name="connsiteY174" fmla="*/ 416969 h 416978"/>
              <a:gd name="connsiteX175" fmla="*/ 305715 w 388400"/>
              <a:gd name="connsiteY175" fmla="*/ 416978 h 416978"/>
              <a:gd name="connsiteX176" fmla="*/ 80640 w 388400"/>
              <a:gd name="connsiteY176" fmla="*/ 416978 h 416978"/>
              <a:gd name="connsiteX177" fmla="*/ 97230 w 388400"/>
              <a:gd name="connsiteY177" fmla="*/ 326368 h 416978"/>
              <a:gd name="connsiteX178" fmla="*/ 53076 w 388400"/>
              <a:gd name="connsiteY178" fmla="*/ 265496 h 416978"/>
              <a:gd name="connsiteX179" fmla="*/ 52292 w 388400"/>
              <a:gd name="connsiteY179" fmla="*/ 263520 h 416978"/>
              <a:gd name="connsiteX180" fmla="*/ 64255 w 388400"/>
              <a:gd name="connsiteY180" fmla="*/ 258774 h 416978"/>
              <a:gd name="connsiteX181" fmla="*/ 65039 w 388400"/>
              <a:gd name="connsiteY181" fmla="*/ 260750 h 416978"/>
              <a:gd name="connsiteX182" fmla="*/ 99931 w 388400"/>
              <a:gd name="connsiteY182" fmla="*/ 311611 h 416978"/>
              <a:gd name="connsiteX183" fmla="*/ 100639 w 388400"/>
              <a:gd name="connsiteY183" fmla="*/ 307717 h 416978"/>
              <a:gd name="connsiteX184" fmla="*/ 100639 w 388400"/>
              <a:gd name="connsiteY184" fmla="*/ 306413 h 416978"/>
              <a:gd name="connsiteX185" fmla="*/ 102044 w 388400"/>
              <a:gd name="connsiteY185" fmla="*/ 305893 h 416978"/>
              <a:gd name="connsiteX186" fmla="*/ 148355 w 388400"/>
              <a:gd name="connsiteY186" fmla="*/ 289218 h 416978"/>
              <a:gd name="connsiteX187" fmla="*/ 169469 w 388400"/>
              <a:gd name="connsiteY187" fmla="*/ 266971 h 416978"/>
              <a:gd name="connsiteX188" fmla="*/ 169469 w 388400"/>
              <a:gd name="connsiteY188" fmla="*/ 262352 h 416978"/>
              <a:gd name="connsiteX189" fmla="*/ 137448 w 388400"/>
              <a:gd name="connsiteY189" fmla="*/ 221828 h 416978"/>
              <a:gd name="connsiteX190" fmla="*/ 122886 w 388400"/>
              <a:gd name="connsiteY190" fmla="*/ 203406 h 416978"/>
              <a:gd name="connsiteX191" fmla="*/ 132941 w 388400"/>
              <a:gd name="connsiteY191" fmla="*/ 186688 h 416978"/>
              <a:gd name="connsiteX192" fmla="*/ 134551 w 388400"/>
              <a:gd name="connsiteY192" fmla="*/ 134303 h 416978"/>
              <a:gd name="connsiteX193" fmla="*/ 178024 w 388400"/>
              <a:gd name="connsiteY193" fmla="*/ 106330 h 416978"/>
              <a:gd name="connsiteX194" fmla="*/ 178382 w 388400"/>
              <a:gd name="connsiteY194" fmla="*/ 106278 h 416978"/>
              <a:gd name="connsiteX195" fmla="*/ 186113 w 388400"/>
              <a:gd name="connsiteY195" fmla="*/ 105864 h 416978"/>
              <a:gd name="connsiteX196" fmla="*/ 139893 w 388400"/>
              <a:gd name="connsiteY196" fmla="*/ 67458 h 416978"/>
              <a:gd name="connsiteX197" fmla="*/ 144682 w 388400"/>
              <a:gd name="connsiteY197" fmla="*/ 79413 h 416978"/>
              <a:gd name="connsiteX198" fmla="*/ 142705 w 388400"/>
              <a:gd name="connsiteY198" fmla="*/ 80205 h 416978"/>
              <a:gd name="connsiteX199" fmla="*/ 65021 w 388400"/>
              <a:gd name="connsiteY199" fmla="*/ 158152 h 416978"/>
              <a:gd name="connsiteX200" fmla="*/ 64229 w 388400"/>
              <a:gd name="connsiteY200" fmla="*/ 160129 h 416978"/>
              <a:gd name="connsiteX201" fmla="*/ 52266 w 388400"/>
              <a:gd name="connsiteY201" fmla="*/ 155383 h 416978"/>
              <a:gd name="connsiteX202" fmla="*/ 53050 w 388400"/>
              <a:gd name="connsiteY202" fmla="*/ 153406 h 416978"/>
              <a:gd name="connsiteX203" fmla="*/ 137916 w 388400"/>
              <a:gd name="connsiteY203" fmla="*/ 68250 h 416978"/>
              <a:gd name="connsiteX204" fmla="*/ 248984 w 388400"/>
              <a:gd name="connsiteY204" fmla="*/ 67450 h 416978"/>
              <a:gd name="connsiteX205" fmla="*/ 250960 w 388400"/>
              <a:gd name="connsiteY205" fmla="*/ 68242 h 416978"/>
              <a:gd name="connsiteX206" fmla="*/ 335605 w 388400"/>
              <a:gd name="connsiteY206" fmla="*/ 152845 h 416978"/>
              <a:gd name="connsiteX207" fmla="*/ 336398 w 388400"/>
              <a:gd name="connsiteY207" fmla="*/ 154821 h 416978"/>
              <a:gd name="connsiteX208" fmla="*/ 324443 w 388400"/>
              <a:gd name="connsiteY208" fmla="*/ 159619 h 416978"/>
              <a:gd name="connsiteX209" fmla="*/ 323651 w 388400"/>
              <a:gd name="connsiteY209" fmla="*/ 157642 h 416978"/>
              <a:gd name="connsiteX210" fmla="*/ 246172 w 388400"/>
              <a:gd name="connsiteY210" fmla="*/ 80197 h 416978"/>
              <a:gd name="connsiteX211" fmla="*/ 244195 w 388400"/>
              <a:gd name="connsiteY211" fmla="*/ 79405 h 416978"/>
              <a:gd name="connsiteX212" fmla="*/ 172306 w 388400"/>
              <a:gd name="connsiteY212" fmla="*/ 64902 h 416978"/>
              <a:gd name="connsiteX213" fmla="*/ 180920 w 388400"/>
              <a:gd name="connsiteY213" fmla="*/ 64902 h 416978"/>
              <a:gd name="connsiteX214" fmla="*/ 180920 w 388400"/>
              <a:gd name="connsiteY214" fmla="*/ 92245 h 416978"/>
              <a:gd name="connsiteX215" fmla="*/ 172306 w 388400"/>
              <a:gd name="connsiteY215" fmla="*/ 92245 h 416978"/>
              <a:gd name="connsiteX216" fmla="*/ 190131 w 388400"/>
              <a:gd name="connsiteY216" fmla="*/ 52845 h 416978"/>
              <a:gd name="connsiteX217" fmla="*/ 198745 w 388400"/>
              <a:gd name="connsiteY217" fmla="*/ 52845 h 416978"/>
              <a:gd name="connsiteX218" fmla="*/ 198745 w 388400"/>
              <a:gd name="connsiteY218" fmla="*/ 92236 h 416978"/>
              <a:gd name="connsiteX219" fmla="*/ 190131 w 388400"/>
              <a:gd name="connsiteY219" fmla="*/ 92236 h 416978"/>
              <a:gd name="connsiteX220" fmla="*/ 207965 w 388400"/>
              <a:gd name="connsiteY220" fmla="*/ 39365 h 416978"/>
              <a:gd name="connsiteX221" fmla="*/ 216579 w 388400"/>
              <a:gd name="connsiteY221" fmla="*/ 39365 h 416978"/>
              <a:gd name="connsiteX222" fmla="*/ 216579 w 388400"/>
              <a:gd name="connsiteY222" fmla="*/ 92236 h 416978"/>
              <a:gd name="connsiteX223" fmla="*/ 207965 w 388400"/>
              <a:gd name="connsiteY223" fmla="*/ 92236 h 416978"/>
              <a:gd name="connsiteX224" fmla="*/ 232862 w 388400"/>
              <a:gd name="connsiteY224" fmla="*/ 0 h 416978"/>
              <a:gd name="connsiteX225" fmla="*/ 233092 w 388400"/>
              <a:gd name="connsiteY225" fmla="*/ 22793 h 416978"/>
              <a:gd name="connsiteX226" fmla="*/ 224478 w 388400"/>
              <a:gd name="connsiteY226" fmla="*/ 22878 h 416978"/>
              <a:gd name="connsiteX227" fmla="*/ 224384 w 388400"/>
              <a:gd name="connsiteY227" fmla="*/ 13795 h 416978"/>
              <a:gd name="connsiteX228" fmla="*/ 203960 w 388400"/>
              <a:gd name="connsiteY228" fmla="*/ 31782 h 416978"/>
              <a:gd name="connsiteX229" fmla="*/ 190591 w 388400"/>
              <a:gd name="connsiteY229" fmla="*/ 31782 h 416978"/>
              <a:gd name="connsiteX230" fmla="*/ 177503 w 388400"/>
              <a:gd name="connsiteY230" fmla="*/ 44862 h 416978"/>
              <a:gd name="connsiteX231" fmla="*/ 158110 w 388400"/>
              <a:gd name="connsiteY231" fmla="*/ 44862 h 416978"/>
              <a:gd name="connsiteX232" fmla="*/ 158110 w 388400"/>
              <a:gd name="connsiteY232" fmla="*/ 36247 h 416978"/>
              <a:gd name="connsiteX233" fmla="*/ 173933 w 388400"/>
              <a:gd name="connsiteY233" fmla="*/ 36247 h 416978"/>
              <a:gd name="connsiteX234" fmla="*/ 187012 w 388400"/>
              <a:gd name="connsiteY234" fmla="*/ 23159 h 416978"/>
              <a:gd name="connsiteX235" fmla="*/ 200705 w 388400"/>
              <a:gd name="connsiteY235" fmla="*/ 23159 h 416978"/>
              <a:gd name="connsiteX236" fmla="*/ 217133 w 388400"/>
              <a:gd name="connsiteY236" fmla="*/ 8700 h 416978"/>
              <a:gd name="connsiteX237" fmla="*/ 210257 w 388400"/>
              <a:gd name="connsiteY237" fmla="*/ 8734 h 416978"/>
              <a:gd name="connsiteX238" fmla="*/ 210214 w 388400"/>
              <a:gd name="connsiteY238" fmla="*/ 111 h 4169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388400" h="416978">
                <a:moveTo>
                  <a:pt x="233859" y="379410"/>
                </a:moveTo>
                <a:lnTo>
                  <a:pt x="272850" y="379410"/>
                </a:lnTo>
                <a:lnTo>
                  <a:pt x="272850" y="392285"/>
                </a:lnTo>
                <a:lnTo>
                  <a:pt x="233859" y="392285"/>
                </a:lnTo>
                <a:close/>
                <a:moveTo>
                  <a:pt x="187891" y="361354"/>
                </a:moveTo>
                <a:lnTo>
                  <a:pt x="183000" y="383457"/>
                </a:lnTo>
                <a:lnTo>
                  <a:pt x="194443" y="392455"/>
                </a:lnTo>
                <a:lnTo>
                  <a:pt x="205886" y="383457"/>
                </a:lnTo>
                <a:lnTo>
                  <a:pt x="200987" y="361354"/>
                </a:lnTo>
                <a:cubicBezTo>
                  <a:pt x="196565" y="361542"/>
                  <a:pt x="192313" y="361542"/>
                  <a:pt x="187891" y="361354"/>
                </a:cubicBezTo>
                <a:close/>
                <a:moveTo>
                  <a:pt x="174206" y="337727"/>
                </a:moveTo>
                <a:lnTo>
                  <a:pt x="161127" y="348761"/>
                </a:lnTo>
                <a:lnTo>
                  <a:pt x="160889" y="347849"/>
                </a:lnTo>
                <a:lnTo>
                  <a:pt x="161357" y="366424"/>
                </a:lnTo>
                <a:lnTo>
                  <a:pt x="171778" y="374621"/>
                </a:lnTo>
                <a:lnTo>
                  <a:pt x="176976" y="351113"/>
                </a:lnTo>
                <a:close/>
                <a:moveTo>
                  <a:pt x="214680" y="337718"/>
                </a:moveTo>
                <a:lnTo>
                  <a:pt x="211911" y="351104"/>
                </a:lnTo>
                <a:lnTo>
                  <a:pt x="217117" y="374621"/>
                </a:lnTo>
                <a:lnTo>
                  <a:pt x="227538" y="366424"/>
                </a:lnTo>
                <a:lnTo>
                  <a:pt x="228006" y="347841"/>
                </a:lnTo>
                <a:lnTo>
                  <a:pt x="227751" y="348752"/>
                </a:lnTo>
                <a:close/>
                <a:moveTo>
                  <a:pt x="194443" y="320634"/>
                </a:moveTo>
                <a:lnTo>
                  <a:pt x="185403" y="328269"/>
                </a:lnTo>
                <a:lnTo>
                  <a:pt x="188794" y="344713"/>
                </a:lnTo>
                <a:lnTo>
                  <a:pt x="200084" y="344713"/>
                </a:lnTo>
                <a:lnTo>
                  <a:pt x="203484" y="328260"/>
                </a:lnTo>
                <a:close/>
                <a:moveTo>
                  <a:pt x="146880" y="303414"/>
                </a:moveTo>
                <a:lnTo>
                  <a:pt x="112201" y="315905"/>
                </a:lnTo>
                <a:lnTo>
                  <a:pt x="96071" y="404069"/>
                </a:lnTo>
                <a:lnTo>
                  <a:pt x="187524" y="404069"/>
                </a:lnTo>
                <a:lnTo>
                  <a:pt x="148619" y="373309"/>
                </a:lnTo>
                <a:lnTo>
                  <a:pt x="148602" y="371801"/>
                </a:lnTo>
                <a:close/>
                <a:moveTo>
                  <a:pt x="241997" y="303405"/>
                </a:moveTo>
                <a:lnTo>
                  <a:pt x="240259" y="373300"/>
                </a:lnTo>
                <a:lnTo>
                  <a:pt x="201353" y="404069"/>
                </a:lnTo>
                <a:lnTo>
                  <a:pt x="292806" y="404069"/>
                </a:lnTo>
                <a:lnTo>
                  <a:pt x="276677" y="315896"/>
                </a:lnTo>
                <a:close/>
                <a:moveTo>
                  <a:pt x="217568" y="283705"/>
                </a:moveTo>
                <a:lnTo>
                  <a:pt x="202632" y="310699"/>
                </a:lnTo>
                <a:lnTo>
                  <a:pt x="220610" y="325874"/>
                </a:lnTo>
                <a:lnTo>
                  <a:pt x="228833" y="295558"/>
                </a:lnTo>
                <a:close/>
                <a:moveTo>
                  <a:pt x="171309" y="283697"/>
                </a:moveTo>
                <a:lnTo>
                  <a:pt x="160054" y="295549"/>
                </a:lnTo>
                <a:lnTo>
                  <a:pt x="168267" y="325874"/>
                </a:lnTo>
                <a:lnTo>
                  <a:pt x="186255" y="310699"/>
                </a:lnTo>
                <a:close/>
                <a:moveTo>
                  <a:pt x="182327" y="266510"/>
                </a:moveTo>
                <a:lnTo>
                  <a:pt x="182327" y="277025"/>
                </a:lnTo>
                <a:lnTo>
                  <a:pt x="189169" y="289397"/>
                </a:lnTo>
                <a:lnTo>
                  <a:pt x="194443" y="298923"/>
                </a:lnTo>
                <a:lnTo>
                  <a:pt x="206560" y="277025"/>
                </a:lnTo>
                <a:lnTo>
                  <a:pt x="206560" y="266510"/>
                </a:lnTo>
                <a:cubicBezTo>
                  <a:pt x="202981" y="267201"/>
                  <a:pt x="199334" y="267550"/>
                  <a:pt x="195679" y="267550"/>
                </a:cubicBezTo>
                <a:lnTo>
                  <a:pt x="193190" y="267550"/>
                </a:lnTo>
                <a:cubicBezTo>
                  <a:pt x="189535" y="267550"/>
                  <a:pt x="185888" y="267201"/>
                  <a:pt x="182327" y="266510"/>
                </a:cubicBezTo>
                <a:close/>
                <a:moveTo>
                  <a:pt x="136332" y="200799"/>
                </a:moveTo>
                <a:cubicBezTo>
                  <a:pt x="135948" y="201600"/>
                  <a:pt x="135744" y="202486"/>
                  <a:pt x="135744" y="203398"/>
                </a:cubicBezTo>
                <a:cubicBezTo>
                  <a:pt x="135744" y="204318"/>
                  <a:pt x="135948" y="205195"/>
                  <a:pt x="136332" y="205996"/>
                </a:cubicBezTo>
                <a:close/>
                <a:moveTo>
                  <a:pt x="44520" y="179829"/>
                </a:moveTo>
                <a:lnTo>
                  <a:pt x="53135" y="179829"/>
                </a:lnTo>
                <a:lnTo>
                  <a:pt x="53135" y="187114"/>
                </a:lnTo>
                <a:cubicBezTo>
                  <a:pt x="54634" y="187677"/>
                  <a:pt x="56049" y="188495"/>
                  <a:pt x="57284" y="189585"/>
                </a:cubicBezTo>
                <a:cubicBezTo>
                  <a:pt x="60173" y="192141"/>
                  <a:pt x="61826" y="195831"/>
                  <a:pt x="61809" y="199691"/>
                </a:cubicBezTo>
                <a:lnTo>
                  <a:pt x="61809" y="200023"/>
                </a:lnTo>
                <a:lnTo>
                  <a:pt x="53194" y="200006"/>
                </a:lnTo>
                <a:lnTo>
                  <a:pt x="53194" y="199665"/>
                </a:lnTo>
                <a:cubicBezTo>
                  <a:pt x="53203" y="198276"/>
                  <a:pt x="52606" y="196947"/>
                  <a:pt x="51567" y="196027"/>
                </a:cubicBezTo>
                <a:cubicBezTo>
                  <a:pt x="51004" y="195533"/>
                  <a:pt x="49820" y="194732"/>
                  <a:pt x="48158" y="194936"/>
                </a:cubicBezTo>
                <a:cubicBezTo>
                  <a:pt x="48014" y="194953"/>
                  <a:pt x="47886" y="194970"/>
                  <a:pt x="47758" y="194996"/>
                </a:cubicBezTo>
                <a:cubicBezTo>
                  <a:pt x="45210" y="195490"/>
                  <a:pt x="43489" y="197987"/>
                  <a:pt x="43736" y="200798"/>
                </a:cubicBezTo>
                <a:cubicBezTo>
                  <a:pt x="43856" y="202204"/>
                  <a:pt x="43983" y="203525"/>
                  <a:pt x="50033" y="205306"/>
                </a:cubicBezTo>
                <a:cubicBezTo>
                  <a:pt x="53390" y="206286"/>
                  <a:pt x="62286" y="208902"/>
                  <a:pt x="62550" y="218428"/>
                </a:cubicBezTo>
                <a:cubicBezTo>
                  <a:pt x="62720" y="224614"/>
                  <a:pt x="58852" y="230127"/>
                  <a:pt x="53126" y="231925"/>
                </a:cubicBezTo>
                <a:lnTo>
                  <a:pt x="53126" y="239048"/>
                </a:lnTo>
                <a:lnTo>
                  <a:pt x="44512" y="239048"/>
                </a:lnTo>
                <a:lnTo>
                  <a:pt x="44512" y="231780"/>
                </a:lnTo>
                <a:cubicBezTo>
                  <a:pt x="43020" y="231234"/>
                  <a:pt x="41623" y="230408"/>
                  <a:pt x="40396" y="229326"/>
                </a:cubicBezTo>
                <a:cubicBezTo>
                  <a:pt x="37491" y="226770"/>
                  <a:pt x="35829" y="223089"/>
                  <a:pt x="35829" y="219220"/>
                </a:cubicBezTo>
                <a:lnTo>
                  <a:pt x="44443" y="219220"/>
                </a:lnTo>
                <a:cubicBezTo>
                  <a:pt x="44443" y="220609"/>
                  <a:pt x="45040" y="221938"/>
                  <a:pt x="46088" y="222859"/>
                </a:cubicBezTo>
                <a:cubicBezTo>
                  <a:pt x="46650" y="223353"/>
                  <a:pt x="47852" y="224154"/>
                  <a:pt x="49522" y="223941"/>
                </a:cubicBezTo>
                <a:cubicBezTo>
                  <a:pt x="49846" y="223898"/>
                  <a:pt x="50161" y="223830"/>
                  <a:pt x="50485" y="223736"/>
                </a:cubicBezTo>
                <a:cubicBezTo>
                  <a:pt x="52615" y="223106"/>
                  <a:pt x="54004" y="221069"/>
                  <a:pt x="53944" y="218675"/>
                </a:cubicBezTo>
                <a:cubicBezTo>
                  <a:pt x="53901" y="217303"/>
                  <a:pt x="53850" y="215411"/>
                  <a:pt x="47613" y="213580"/>
                </a:cubicBezTo>
                <a:cubicBezTo>
                  <a:pt x="41538" y="211790"/>
                  <a:pt x="35829" y="209106"/>
                  <a:pt x="35156" y="201565"/>
                </a:cubicBezTo>
                <a:cubicBezTo>
                  <a:pt x="34568" y="194919"/>
                  <a:pt x="38513" y="188929"/>
                  <a:pt x="44520" y="186969"/>
                </a:cubicBezTo>
                <a:close/>
                <a:moveTo>
                  <a:pt x="335623" y="179037"/>
                </a:moveTo>
                <a:lnTo>
                  <a:pt x="344212" y="179037"/>
                </a:lnTo>
                <a:lnTo>
                  <a:pt x="344212" y="212958"/>
                </a:lnTo>
                <a:lnTo>
                  <a:pt x="344194" y="212958"/>
                </a:lnTo>
                <a:lnTo>
                  <a:pt x="344212" y="212984"/>
                </a:lnTo>
                <a:lnTo>
                  <a:pt x="322049" y="227912"/>
                </a:lnTo>
                <a:lnTo>
                  <a:pt x="317252" y="220797"/>
                </a:lnTo>
                <a:lnTo>
                  <a:pt x="335623" y="208408"/>
                </a:lnTo>
                <a:close/>
                <a:moveTo>
                  <a:pt x="339585" y="172493"/>
                </a:moveTo>
                <a:cubicBezTo>
                  <a:pt x="319766" y="172493"/>
                  <a:pt x="303636" y="188623"/>
                  <a:pt x="303636" y="208442"/>
                </a:cubicBezTo>
                <a:cubicBezTo>
                  <a:pt x="303636" y="228261"/>
                  <a:pt x="319766" y="244382"/>
                  <a:pt x="339585" y="244382"/>
                </a:cubicBezTo>
                <a:cubicBezTo>
                  <a:pt x="359404" y="244382"/>
                  <a:pt x="375525" y="228261"/>
                  <a:pt x="375525" y="208442"/>
                </a:cubicBezTo>
                <a:cubicBezTo>
                  <a:pt x="375525" y="188614"/>
                  <a:pt x="359404" y="172493"/>
                  <a:pt x="339585" y="172493"/>
                </a:cubicBezTo>
                <a:close/>
                <a:moveTo>
                  <a:pt x="48824" y="172493"/>
                </a:moveTo>
                <a:cubicBezTo>
                  <a:pt x="29005" y="172493"/>
                  <a:pt x="12875" y="188623"/>
                  <a:pt x="12875" y="208442"/>
                </a:cubicBezTo>
                <a:cubicBezTo>
                  <a:pt x="12875" y="228261"/>
                  <a:pt x="29005" y="244382"/>
                  <a:pt x="48824" y="244382"/>
                </a:cubicBezTo>
                <a:cubicBezTo>
                  <a:pt x="68651" y="244382"/>
                  <a:pt x="84773" y="228261"/>
                  <a:pt x="84773" y="208442"/>
                </a:cubicBezTo>
                <a:cubicBezTo>
                  <a:pt x="84773" y="188614"/>
                  <a:pt x="68651" y="172493"/>
                  <a:pt x="48824" y="172493"/>
                </a:cubicBezTo>
                <a:close/>
                <a:moveTo>
                  <a:pt x="225424" y="166281"/>
                </a:moveTo>
                <a:cubicBezTo>
                  <a:pt x="220142" y="171803"/>
                  <a:pt x="210530" y="179071"/>
                  <a:pt x="196565" y="179071"/>
                </a:cubicBezTo>
                <a:cubicBezTo>
                  <a:pt x="195483" y="179071"/>
                  <a:pt x="194375" y="179028"/>
                  <a:pt x="193233" y="178935"/>
                </a:cubicBezTo>
                <a:cubicBezTo>
                  <a:pt x="185496" y="178176"/>
                  <a:pt x="161451" y="177887"/>
                  <a:pt x="152342" y="186143"/>
                </a:cubicBezTo>
                <a:cubicBezTo>
                  <a:pt x="151396" y="187004"/>
                  <a:pt x="150672" y="187907"/>
                  <a:pt x="150127" y="188904"/>
                </a:cubicBezTo>
                <a:cubicBezTo>
                  <a:pt x="149709" y="189654"/>
                  <a:pt x="149420" y="190420"/>
                  <a:pt x="149215" y="191264"/>
                </a:cubicBezTo>
                <a:lnTo>
                  <a:pt x="149215" y="210674"/>
                </a:lnTo>
                <a:cubicBezTo>
                  <a:pt x="149215" y="213384"/>
                  <a:pt x="149462" y="216076"/>
                  <a:pt x="149948" y="218667"/>
                </a:cubicBezTo>
                <a:lnTo>
                  <a:pt x="149948" y="218675"/>
                </a:lnTo>
                <a:cubicBezTo>
                  <a:pt x="152351" y="231720"/>
                  <a:pt x="160812" y="243249"/>
                  <a:pt x="172579" y="249520"/>
                </a:cubicBezTo>
                <a:cubicBezTo>
                  <a:pt x="175212" y="250926"/>
                  <a:pt x="177973" y="252059"/>
                  <a:pt x="180793" y="252877"/>
                </a:cubicBezTo>
                <a:cubicBezTo>
                  <a:pt x="184815" y="254062"/>
                  <a:pt x="188981" y="254667"/>
                  <a:pt x="193190" y="254667"/>
                </a:cubicBezTo>
                <a:lnTo>
                  <a:pt x="195679" y="254667"/>
                </a:lnTo>
                <a:cubicBezTo>
                  <a:pt x="199879" y="254667"/>
                  <a:pt x="204054" y="254070"/>
                  <a:pt x="208076" y="252886"/>
                </a:cubicBezTo>
                <a:cubicBezTo>
                  <a:pt x="210905" y="252068"/>
                  <a:pt x="213666" y="250935"/>
                  <a:pt x="216290" y="249529"/>
                </a:cubicBezTo>
                <a:cubicBezTo>
                  <a:pt x="228134" y="243215"/>
                  <a:pt x="236365" y="232087"/>
                  <a:pt x="238870" y="218982"/>
                </a:cubicBezTo>
                <a:cubicBezTo>
                  <a:pt x="239398" y="216272"/>
                  <a:pt x="239662" y="213486"/>
                  <a:pt x="239662" y="210683"/>
                </a:cubicBezTo>
                <a:lnTo>
                  <a:pt x="239662" y="195056"/>
                </a:lnTo>
                <a:cubicBezTo>
                  <a:pt x="238972" y="193011"/>
                  <a:pt x="238188" y="190915"/>
                  <a:pt x="237353" y="188810"/>
                </a:cubicBezTo>
                <a:cubicBezTo>
                  <a:pt x="233451" y="178943"/>
                  <a:pt x="228943" y="170482"/>
                  <a:pt x="225424" y="166281"/>
                </a:cubicBezTo>
                <a:close/>
                <a:moveTo>
                  <a:pt x="339585" y="159618"/>
                </a:moveTo>
                <a:cubicBezTo>
                  <a:pt x="366502" y="159618"/>
                  <a:pt x="388400" y="181516"/>
                  <a:pt x="388400" y="208442"/>
                </a:cubicBezTo>
                <a:cubicBezTo>
                  <a:pt x="388400" y="235367"/>
                  <a:pt x="366502" y="257265"/>
                  <a:pt x="339585" y="257265"/>
                </a:cubicBezTo>
                <a:cubicBezTo>
                  <a:pt x="312668" y="257265"/>
                  <a:pt x="290761" y="235359"/>
                  <a:pt x="290761" y="208442"/>
                </a:cubicBezTo>
                <a:cubicBezTo>
                  <a:pt x="290761" y="181525"/>
                  <a:pt x="312659" y="159618"/>
                  <a:pt x="339585" y="159618"/>
                </a:cubicBezTo>
                <a:close/>
                <a:moveTo>
                  <a:pt x="48832" y="159618"/>
                </a:moveTo>
                <a:cubicBezTo>
                  <a:pt x="75749" y="159618"/>
                  <a:pt x="97656" y="181516"/>
                  <a:pt x="97656" y="208442"/>
                </a:cubicBezTo>
                <a:cubicBezTo>
                  <a:pt x="97656" y="235359"/>
                  <a:pt x="75749" y="257257"/>
                  <a:pt x="48832" y="257265"/>
                </a:cubicBezTo>
                <a:cubicBezTo>
                  <a:pt x="21907" y="257265"/>
                  <a:pt x="0" y="235359"/>
                  <a:pt x="0" y="208442"/>
                </a:cubicBezTo>
                <a:cubicBezTo>
                  <a:pt x="0" y="181525"/>
                  <a:pt x="21907" y="159618"/>
                  <a:pt x="48832" y="159618"/>
                </a:cubicBezTo>
                <a:close/>
                <a:moveTo>
                  <a:pt x="186931" y="118741"/>
                </a:moveTo>
                <a:cubicBezTo>
                  <a:pt x="183269" y="118756"/>
                  <a:pt x="180671" y="118976"/>
                  <a:pt x="180060" y="119034"/>
                </a:cubicBezTo>
                <a:cubicBezTo>
                  <a:pt x="163112" y="122187"/>
                  <a:pt x="151652" y="129310"/>
                  <a:pt x="145969" y="140208"/>
                </a:cubicBezTo>
                <a:cubicBezTo>
                  <a:pt x="143907" y="144153"/>
                  <a:pt x="142560" y="148695"/>
                  <a:pt x="141956" y="153713"/>
                </a:cubicBezTo>
                <a:cubicBezTo>
                  <a:pt x="140959" y="161944"/>
                  <a:pt x="142126" y="170260"/>
                  <a:pt x="143600" y="176685"/>
                </a:cubicBezTo>
                <a:cubicBezTo>
                  <a:pt x="143626" y="176660"/>
                  <a:pt x="143660" y="176634"/>
                  <a:pt x="143685" y="176608"/>
                </a:cubicBezTo>
                <a:cubicBezTo>
                  <a:pt x="144350" y="176012"/>
                  <a:pt x="145057" y="175433"/>
                  <a:pt x="145807" y="174870"/>
                </a:cubicBezTo>
                <a:cubicBezTo>
                  <a:pt x="161809" y="163069"/>
                  <a:pt x="193063" y="165983"/>
                  <a:pt x="194383" y="166111"/>
                </a:cubicBezTo>
                <a:cubicBezTo>
                  <a:pt x="201030" y="166648"/>
                  <a:pt x="207233" y="164731"/>
                  <a:pt x="212780" y="160402"/>
                </a:cubicBezTo>
                <a:cubicBezTo>
                  <a:pt x="216759" y="157292"/>
                  <a:pt x="218863" y="154080"/>
                  <a:pt x="218880" y="154046"/>
                </a:cubicBezTo>
                <a:lnTo>
                  <a:pt x="221564" y="149802"/>
                </a:lnTo>
                <a:lnTo>
                  <a:pt x="226421" y="151413"/>
                </a:lnTo>
                <a:cubicBezTo>
                  <a:pt x="226472" y="151438"/>
                  <a:pt x="226524" y="151455"/>
                  <a:pt x="226566" y="151472"/>
                </a:cubicBezTo>
                <a:cubicBezTo>
                  <a:pt x="230205" y="152759"/>
                  <a:pt x="233749" y="155818"/>
                  <a:pt x="237396" y="160820"/>
                </a:cubicBezTo>
                <a:cubicBezTo>
                  <a:pt x="239501" y="163700"/>
                  <a:pt x="241622" y="167244"/>
                  <a:pt x="243693" y="171334"/>
                </a:cubicBezTo>
                <a:cubicBezTo>
                  <a:pt x="244809" y="173532"/>
                  <a:pt x="245917" y="175893"/>
                  <a:pt x="247007" y="178389"/>
                </a:cubicBezTo>
                <a:cubicBezTo>
                  <a:pt x="247527" y="177145"/>
                  <a:pt x="247987" y="175918"/>
                  <a:pt x="248388" y="174717"/>
                </a:cubicBezTo>
                <a:cubicBezTo>
                  <a:pt x="251123" y="166622"/>
                  <a:pt x="251285" y="159610"/>
                  <a:pt x="248890" y="153867"/>
                </a:cubicBezTo>
                <a:cubicBezTo>
                  <a:pt x="243965" y="142031"/>
                  <a:pt x="228969" y="138154"/>
                  <a:pt x="228330" y="137993"/>
                </a:cubicBezTo>
                <a:lnTo>
                  <a:pt x="225032" y="137243"/>
                </a:lnTo>
                <a:lnTo>
                  <a:pt x="223788" y="134073"/>
                </a:lnTo>
                <a:cubicBezTo>
                  <a:pt x="218490" y="120493"/>
                  <a:pt x="197918" y="118694"/>
                  <a:pt x="186931" y="118741"/>
                </a:cubicBezTo>
                <a:close/>
                <a:moveTo>
                  <a:pt x="186113" y="105864"/>
                </a:moveTo>
                <a:cubicBezTo>
                  <a:pt x="199125" y="105712"/>
                  <a:pt x="224794" y="107897"/>
                  <a:pt x="234431" y="126379"/>
                </a:cubicBezTo>
                <a:cubicBezTo>
                  <a:pt x="240975" y="128543"/>
                  <a:pt x="254812" y="134652"/>
                  <a:pt x="260768" y="148839"/>
                </a:cubicBezTo>
                <a:cubicBezTo>
                  <a:pt x="265395" y="159865"/>
                  <a:pt x="264091" y="172979"/>
                  <a:pt x="256891" y="187830"/>
                </a:cubicBezTo>
                <a:cubicBezTo>
                  <a:pt x="261970" y="191349"/>
                  <a:pt x="265054" y="197143"/>
                  <a:pt x="265054" y="203398"/>
                </a:cubicBezTo>
                <a:cubicBezTo>
                  <a:pt x="265054" y="211773"/>
                  <a:pt x="259439" y="219178"/>
                  <a:pt x="251515" y="221538"/>
                </a:cubicBezTo>
                <a:cubicBezTo>
                  <a:pt x="248030" y="239551"/>
                  <a:pt x="236169" y="254650"/>
                  <a:pt x="219443" y="262344"/>
                </a:cubicBezTo>
                <a:lnTo>
                  <a:pt x="219443" y="266962"/>
                </a:lnTo>
                <a:lnTo>
                  <a:pt x="240557" y="289201"/>
                </a:lnTo>
                <a:lnTo>
                  <a:pt x="288273" y="306387"/>
                </a:lnTo>
                <a:lnTo>
                  <a:pt x="288273" y="307700"/>
                </a:lnTo>
                <a:lnTo>
                  <a:pt x="288980" y="311585"/>
                </a:lnTo>
                <a:cubicBezTo>
                  <a:pt x="304130" y="297577"/>
                  <a:pt x="316110" y="280161"/>
                  <a:pt x="323753" y="260980"/>
                </a:cubicBezTo>
                <a:lnTo>
                  <a:pt x="324563" y="259029"/>
                </a:lnTo>
                <a:lnTo>
                  <a:pt x="336526" y="263809"/>
                </a:lnTo>
                <a:lnTo>
                  <a:pt x="335734" y="265786"/>
                </a:lnTo>
                <a:cubicBezTo>
                  <a:pt x="326361" y="289269"/>
                  <a:pt x="311151" y="310196"/>
                  <a:pt x="291699" y="326360"/>
                </a:cubicBezTo>
                <a:lnTo>
                  <a:pt x="307845" y="414643"/>
                </a:lnTo>
                <a:lnTo>
                  <a:pt x="307845" y="416969"/>
                </a:lnTo>
                <a:lnTo>
                  <a:pt x="305715" y="416978"/>
                </a:lnTo>
                <a:lnTo>
                  <a:pt x="80640" y="416978"/>
                </a:lnTo>
                <a:lnTo>
                  <a:pt x="97230" y="326368"/>
                </a:lnTo>
                <a:cubicBezTo>
                  <a:pt x="77701" y="310145"/>
                  <a:pt x="62449" y="289124"/>
                  <a:pt x="53076" y="265496"/>
                </a:cubicBezTo>
                <a:lnTo>
                  <a:pt x="52292" y="263520"/>
                </a:lnTo>
                <a:lnTo>
                  <a:pt x="64255" y="258774"/>
                </a:lnTo>
                <a:lnTo>
                  <a:pt x="65039" y="260750"/>
                </a:lnTo>
                <a:cubicBezTo>
                  <a:pt x="72691" y="280033"/>
                  <a:pt x="84713" y="297543"/>
                  <a:pt x="99931" y="311611"/>
                </a:cubicBezTo>
                <a:lnTo>
                  <a:pt x="100639" y="307717"/>
                </a:lnTo>
                <a:lnTo>
                  <a:pt x="100639" y="306413"/>
                </a:lnTo>
                <a:lnTo>
                  <a:pt x="102044" y="305893"/>
                </a:lnTo>
                <a:lnTo>
                  <a:pt x="148355" y="289218"/>
                </a:lnTo>
                <a:lnTo>
                  <a:pt x="169469" y="266971"/>
                </a:lnTo>
                <a:lnTo>
                  <a:pt x="169469" y="262352"/>
                </a:lnTo>
                <a:cubicBezTo>
                  <a:pt x="152845" y="254709"/>
                  <a:pt x="141001" y="239721"/>
                  <a:pt x="137448" y="221828"/>
                </a:cubicBezTo>
                <a:cubicBezTo>
                  <a:pt x="129047" y="219817"/>
                  <a:pt x="122886" y="212157"/>
                  <a:pt x="122886" y="203406"/>
                </a:cubicBezTo>
                <a:cubicBezTo>
                  <a:pt x="122886" y="196317"/>
                  <a:pt x="126772" y="189952"/>
                  <a:pt x="132941" y="186688"/>
                </a:cubicBezTo>
                <a:cubicBezTo>
                  <a:pt x="129149" y="174325"/>
                  <a:pt x="125008" y="152648"/>
                  <a:pt x="134551" y="134303"/>
                </a:cubicBezTo>
                <a:cubicBezTo>
                  <a:pt x="142169" y="119622"/>
                  <a:pt x="156799" y="110215"/>
                  <a:pt x="178024" y="106330"/>
                </a:cubicBezTo>
                <a:lnTo>
                  <a:pt x="178382" y="106278"/>
                </a:lnTo>
                <a:cubicBezTo>
                  <a:pt x="178844" y="106225"/>
                  <a:pt x="181775" y="105914"/>
                  <a:pt x="186113" y="105864"/>
                </a:cubicBezTo>
                <a:close/>
                <a:moveTo>
                  <a:pt x="139893" y="67458"/>
                </a:moveTo>
                <a:lnTo>
                  <a:pt x="144682" y="79413"/>
                </a:lnTo>
                <a:lnTo>
                  <a:pt x="142705" y="80205"/>
                </a:lnTo>
                <a:cubicBezTo>
                  <a:pt x="107378" y="94358"/>
                  <a:pt x="79055" y="122766"/>
                  <a:pt x="65021" y="158152"/>
                </a:cubicBezTo>
                <a:lnTo>
                  <a:pt x="64229" y="160129"/>
                </a:lnTo>
                <a:lnTo>
                  <a:pt x="52266" y="155383"/>
                </a:lnTo>
                <a:lnTo>
                  <a:pt x="53050" y="153406"/>
                </a:lnTo>
                <a:cubicBezTo>
                  <a:pt x="68387" y="114756"/>
                  <a:pt x="99317" y="83716"/>
                  <a:pt x="137916" y="68250"/>
                </a:cubicBezTo>
                <a:close/>
                <a:moveTo>
                  <a:pt x="248984" y="67450"/>
                </a:moveTo>
                <a:lnTo>
                  <a:pt x="250960" y="68242"/>
                </a:lnTo>
                <a:cubicBezTo>
                  <a:pt x="289355" y="83622"/>
                  <a:pt x="320208" y="114467"/>
                  <a:pt x="335605" y="152845"/>
                </a:cubicBezTo>
                <a:lnTo>
                  <a:pt x="336398" y="154821"/>
                </a:lnTo>
                <a:lnTo>
                  <a:pt x="324443" y="159619"/>
                </a:lnTo>
                <a:lnTo>
                  <a:pt x="323651" y="157642"/>
                </a:lnTo>
                <a:cubicBezTo>
                  <a:pt x="309557" y="122511"/>
                  <a:pt x="281320" y="94282"/>
                  <a:pt x="246172" y="80197"/>
                </a:cubicBezTo>
                <a:lnTo>
                  <a:pt x="244195" y="79405"/>
                </a:lnTo>
                <a:close/>
                <a:moveTo>
                  <a:pt x="172306" y="64902"/>
                </a:moveTo>
                <a:lnTo>
                  <a:pt x="180920" y="64902"/>
                </a:lnTo>
                <a:lnTo>
                  <a:pt x="180920" y="92245"/>
                </a:lnTo>
                <a:lnTo>
                  <a:pt x="172306" y="92245"/>
                </a:lnTo>
                <a:close/>
                <a:moveTo>
                  <a:pt x="190131" y="52845"/>
                </a:moveTo>
                <a:lnTo>
                  <a:pt x="198745" y="52845"/>
                </a:lnTo>
                <a:lnTo>
                  <a:pt x="198745" y="92236"/>
                </a:lnTo>
                <a:lnTo>
                  <a:pt x="190131" y="92236"/>
                </a:lnTo>
                <a:close/>
                <a:moveTo>
                  <a:pt x="207965" y="39365"/>
                </a:moveTo>
                <a:lnTo>
                  <a:pt x="216579" y="39365"/>
                </a:lnTo>
                <a:lnTo>
                  <a:pt x="216579" y="92236"/>
                </a:lnTo>
                <a:lnTo>
                  <a:pt x="207965" y="92236"/>
                </a:lnTo>
                <a:close/>
                <a:moveTo>
                  <a:pt x="232862" y="0"/>
                </a:moveTo>
                <a:lnTo>
                  <a:pt x="233092" y="22793"/>
                </a:lnTo>
                <a:lnTo>
                  <a:pt x="224478" y="22878"/>
                </a:lnTo>
                <a:lnTo>
                  <a:pt x="224384" y="13795"/>
                </a:lnTo>
                <a:lnTo>
                  <a:pt x="203960" y="31782"/>
                </a:lnTo>
                <a:lnTo>
                  <a:pt x="190591" y="31782"/>
                </a:lnTo>
                <a:lnTo>
                  <a:pt x="177503" y="44862"/>
                </a:lnTo>
                <a:lnTo>
                  <a:pt x="158110" y="44862"/>
                </a:lnTo>
                <a:lnTo>
                  <a:pt x="158110" y="36247"/>
                </a:lnTo>
                <a:lnTo>
                  <a:pt x="173933" y="36247"/>
                </a:lnTo>
                <a:lnTo>
                  <a:pt x="187012" y="23159"/>
                </a:lnTo>
                <a:lnTo>
                  <a:pt x="200705" y="23159"/>
                </a:lnTo>
                <a:lnTo>
                  <a:pt x="217133" y="8700"/>
                </a:lnTo>
                <a:lnTo>
                  <a:pt x="210257" y="8734"/>
                </a:lnTo>
                <a:lnTo>
                  <a:pt x="210214" y="111"/>
                </a:lnTo>
                <a:close/>
              </a:path>
            </a:pathLst>
          </a:custGeom>
          <a:solidFill>
            <a:srgbClr val="43266B"/>
          </a:solidFill>
          <a:ln w="85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FC6D1B49-CE3A-9EBF-9D09-76D583BACAB1}"/>
              </a:ext>
            </a:extLst>
          </p:cNvPr>
          <p:cNvSpPr/>
          <p:nvPr/>
        </p:nvSpPr>
        <p:spPr>
          <a:xfrm>
            <a:off x="1956007" y="2405888"/>
            <a:ext cx="432039" cy="316800"/>
          </a:xfrm>
          <a:custGeom>
            <a:avLst/>
            <a:gdLst>
              <a:gd name="connsiteX0" fmla="*/ 223218 w 432038"/>
              <a:gd name="connsiteY0" fmla="*/ 152525 h 316800"/>
              <a:gd name="connsiteX1" fmla="*/ 223218 w 432038"/>
              <a:gd name="connsiteY1" fmla="*/ 193075 h 316800"/>
              <a:gd name="connsiteX2" fmla="*/ 237618 w 432038"/>
              <a:gd name="connsiteY2" fmla="*/ 172800 h 316800"/>
              <a:gd name="connsiteX3" fmla="*/ 223218 w 432038"/>
              <a:gd name="connsiteY3" fmla="*/ 152525 h 316800"/>
              <a:gd name="connsiteX4" fmla="*/ 86138 w 432038"/>
              <a:gd name="connsiteY4" fmla="*/ 101182 h 316800"/>
              <a:gd name="connsiteX5" fmla="*/ 15052 w 432038"/>
              <a:gd name="connsiteY5" fmla="*/ 160481 h 316800"/>
              <a:gd name="connsiteX6" fmla="*/ 15672 w 432038"/>
              <a:gd name="connsiteY6" fmla="*/ 161734 h 316800"/>
              <a:gd name="connsiteX7" fmla="*/ 216019 w 432038"/>
              <a:gd name="connsiteY7" fmla="*/ 302400 h 316800"/>
              <a:gd name="connsiteX8" fmla="*/ 416366 w 432038"/>
              <a:gd name="connsiteY8" fmla="*/ 161726 h 316800"/>
              <a:gd name="connsiteX9" fmla="*/ 416985 w 432038"/>
              <a:gd name="connsiteY9" fmla="*/ 160481 h 316800"/>
              <a:gd name="connsiteX10" fmla="*/ 345900 w 432038"/>
              <a:gd name="connsiteY10" fmla="*/ 101182 h 316800"/>
              <a:gd name="connsiteX11" fmla="*/ 345900 w 432038"/>
              <a:gd name="connsiteY11" fmla="*/ 187093 h 316800"/>
              <a:gd name="connsiteX12" fmla="*/ 173063 w 432038"/>
              <a:gd name="connsiteY12" fmla="*/ 274018 h 316800"/>
              <a:gd name="connsiteX13" fmla="*/ 86138 w 432038"/>
              <a:gd name="connsiteY13" fmla="*/ 101182 h 316800"/>
              <a:gd name="connsiteX14" fmla="*/ 208818 w 432038"/>
              <a:gd name="connsiteY14" fmla="*/ 94925 h 316800"/>
              <a:gd name="connsiteX15" fmla="*/ 194418 w 432038"/>
              <a:gd name="connsiteY15" fmla="*/ 115200 h 316800"/>
              <a:gd name="connsiteX16" fmla="*/ 208818 w 432038"/>
              <a:gd name="connsiteY16" fmla="*/ 135475 h 316800"/>
              <a:gd name="connsiteX17" fmla="*/ 216018 w 432038"/>
              <a:gd name="connsiteY17" fmla="*/ 72000 h 316800"/>
              <a:gd name="connsiteX18" fmla="*/ 223218 w 432038"/>
              <a:gd name="connsiteY18" fmla="*/ 79200 h 316800"/>
              <a:gd name="connsiteX19" fmla="*/ 223218 w 432038"/>
              <a:gd name="connsiteY19" fmla="*/ 79920 h 316800"/>
              <a:gd name="connsiteX20" fmla="*/ 252018 w 432038"/>
              <a:gd name="connsiteY20" fmla="*/ 115200 h 316800"/>
              <a:gd name="connsiteX21" fmla="*/ 244818 w 432038"/>
              <a:gd name="connsiteY21" fmla="*/ 122400 h 316800"/>
              <a:gd name="connsiteX22" fmla="*/ 237618 w 432038"/>
              <a:gd name="connsiteY22" fmla="*/ 115200 h 316800"/>
              <a:gd name="connsiteX23" fmla="*/ 223218 w 432038"/>
              <a:gd name="connsiteY23" fmla="*/ 94925 h 316800"/>
              <a:gd name="connsiteX24" fmla="*/ 223218 w 432038"/>
              <a:gd name="connsiteY24" fmla="*/ 137520 h 316800"/>
              <a:gd name="connsiteX25" fmla="*/ 251334 w 432038"/>
              <a:gd name="connsiteY25" fmla="*/ 165636 h 316800"/>
              <a:gd name="connsiteX26" fmla="*/ 223218 w 432038"/>
              <a:gd name="connsiteY26" fmla="*/ 208080 h 316800"/>
              <a:gd name="connsiteX27" fmla="*/ 223218 w 432038"/>
              <a:gd name="connsiteY27" fmla="*/ 208800 h 316800"/>
              <a:gd name="connsiteX28" fmla="*/ 216018 w 432038"/>
              <a:gd name="connsiteY28" fmla="*/ 216000 h 316800"/>
              <a:gd name="connsiteX29" fmla="*/ 208818 w 432038"/>
              <a:gd name="connsiteY29" fmla="*/ 208800 h 316800"/>
              <a:gd name="connsiteX30" fmla="*/ 208818 w 432038"/>
              <a:gd name="connsiteY30" fmla="*/ 208080 h 316800"/>
              <a:gd name="connsiteX31" fmla="*/ 180018 w 432038"/>
              <a:gd name="connsiteY31" fmla="*/ 172800 h 316800"/>
              <a:gd name="connsiteX32" fmla="*/ 187218 w 432038"/>
              <a:gd name="connsiteY32" fmla="*/ 165600 h 316800"/>
              <a:gd name="connsiteX33" fmla="*/ 194418 w 432038"/>
              <a:gd name="connsiteY33" fmla="*/ 172800 h 316800"/>
              <a:gd name="connsiteX34" fmla="*/ 208818 w 432038"/>
              <a:gd name="connsiteY34" fmla="*/ 193082 h 316800"/>
              <a:gd name="connsiteX35" fmla="*/ 208818 w 432038"/>
              <a:gd name="connsiteY35" fmla="*/ 150480 h 316800"/>
              <a:gd name="connsiteX36" fmla="*/ 180702 w 432038"/>
              <a:gd name="connsiteY36" fmla="*/ 122364 h 316800"/>
              <a:gd name="connsiteX37" fmla="*/ 208818 w 432038"/>
              <a:gd name="connsiteY37" fmla="*/ 79920 h 316800"/>
              <a:gd name="connsiteX38" fmla="*/ 208818 w 432038"/>
              <a:gd name="connsiteY38" fmla="*/ 79200 h 316800"/>
              <a:gd name="connsiteX39" fmla="*/ 216018 w 432038"/>
              <a:gd name="connsiteY39" fmla="*/ 72000 h 316800"/>
              <a:gd name="connsiteX40" fmla="*/ 147619 w 432038"/>
              <a:gd name="connsiteY40" fmla="*/ 70171 h 316800"/>
              <a:gd name="connsiteX41" fmla="*/ 106838 w 432038"/>
              <a:gd name="connsiteY41" fmla="*/ 88769 h 316800"/>
              <a:gd name="connsiteX42" fmla="*/ 93619 w 432038"/>
              <a:gd name="connsiteY42" fmla="*/ 144196 h 316800"/>
              <a:gd name="connsiteX43" fmla="*/ 216117 w 432038"/>
              <a:gd name="connsiteY43" fmla="*/ 266498 h 316800"/>
              <a:gd name="connsiteX44" fmla="*/ 338419 w 432038"/>
              <a:gd name="connsiteY44" fmla="*/ 144000 h 316800"/>
              <a:gd name="connsiteX45" fmla="*/ 325200 w 432038"/>
              <a:gd name="connsiteY45" fmla="*/ 88769 h 316800"/>
              <a:gd name="connsiteX46" fmla="*/ 284419 w 432038"/>
              <a:gd name="connsiteY46" fmla="*/ 70171 h 316800"/>
              <a:gd name="connsiteX47" fmla="*/ 290060 w 432038"/>
              <a:gd name="connsiteY47" fmla="*/ 75812 h 316800"/>
              <a:gd name="connsiteX48" fmla="*/ 284419 w 432038"/>
              <a:gd name="connsiteY48" fmla="*/ 218254 h 316800"/>
              <a:gd name="connsiteX49" fmla="*/ 141978 w 432038"/>
              <a:gd name="connsiteY49" fmla="*/ 212612 h 316800"/>
              <a:gd name="connsiteX50" fmla="*/ 147619 w 432038"/>
              <a:gd name="connsiteY50" fmla="*/ 70171 h 316800"/>
              <a:gd name="connsiteX51" fmla="*/ 216019 w 432038"/>
              <a:gd name="connsiteY51" fmla="*/ 57600 h 316800"/>
              <a:gd name="connsiteX52" fmla="*/ 129619 w 432038"/>
              <a:gd name="connsiteY52" fmla="*/ 144000 h 316800"/>
              <a:gd name="connsiteX53" fmla="*/ 216019 w 432038"/>
              <a:gd name="connsiteY53" fmla="*/ 230400 h 316800"/>
              <a:gd name="connsiteX54" fmla="*/ 302419 w 432038"/>
              <a:gd name="connsiteY54" fmla="*/ 144000 h 316800"/>
              <a:gd name="connsiteX55" fmla="*/ 216019 w 432038"/>
              <a:gd name="connsiteY55" fmla="*/ 57600 h 316800"/>
              <a:gd name="connsiteX56" fmla="*/ 216019 w 432038"/>
              <a:gd name="connsiteY56" fmla="*/ 14400 h 316800"/>
              <a:gd name="connsiteX57" fmla="*/ 41102 w 432038"/>
              <a:gd name="connsiteY57" fmla="*/ 116136 h 316800"/>
              <a:gd name="connsiteX58" fmla="*/ 216019 w 432038"/>
              <a:gd name="connsiteY58" fmla="*/ 43200 h 316800"/>
              <a:gd name="connsiteX59" fmla="*/ 390936 w 432038"/>
              <a:gd name="connsiteY59" fmla="*/ 116136 h 316800"/>
              <a:gd name="connsiteX60" fmla="*/ 216019 w 432038"/>
              <a:gd name="connsiteY60" fmla="*/ 14400 h 316800"/>
              <a:gd name="connsiteX61" fmla="*/ 216019 w 432038"/>
              <a:gd name="connsiteY61" fmla="*/ 0 h 316800"/>
              <a:gd name="connsiteX62" fmla="*/ 429103 w 432038"/>
              <a:gd name="connsiteY62" fmla="*/ 146995 h 316800"/>
              <a:gd name="connsiteX63" fmla="*/ 428253 w 432038"/>
              <a:gd name="connsiteY63" fmla="*/ 169862 h 316800"/>
              <a:gd name="connsiteX64" fmla="*/ 216019 w 432038"/>
              <a:gd name="connsiteY64" fmla="*/ 316800 h 316800"/>
              <a:gd name="connsiteX65" fmla="*/ 3784 w 432038"/>
              <a:gd name="connsiteY65" fmla="*/ 169870 h 316800"/>
              <a:gd name="connsiteX66" fmla="*/ 2935 w 432038"/>
              <a:gd name="connsiteY66" fmla="*/ 146995 h 316800"/>
              <a:gd name="connsiteX67" fmla="*/ 216019 w 432038"/>
              <a:gd name="connsiteY67" fmla="*/ 0 h 31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</a:cxnLst>
            <a:rect l="l" t="t" r="r" b="b"/>
            <a:pathLst>
              <a:path w="432038" h="316800">
                <a:moveTo>
                  <a:pt x="223218" y="152525"/>
                </a:moveTo>
                <a:lnTo>
                  <a:pt x="223218" y="193075"/>
                </a:lnTo>
                <a:cubicBezTo>
                  <a:pt x="231818" y="190035"/>
                  <a:pt x="237580" y="181921"/>
                  <a:pt x="237618" y="172800"/>
                </a:cubicBezTo>
                <a:cubicBezTo>
                  <a:pt x="237580" y="163679"/>
                  <a:pt x="231818" y="155565"/>
                  <a:pt x="223218" y="152525"/>
                </a:cubicBezTo>
                <a:close/>
                <a:moveTo>
                  <a:pt x="86138" y="101182"/>
                </a:moveTo>
                <a:cubicBezTo>
                  <a:pt x="60207" y="118102"/>
                  <a:pt x="36349" y="138004"/>
                  <a:pt x="15052" y="160481"/>
                </a:cubicBezTo>
                <a:cubicBezTo>
                  <a:pt x="15215" y="160919"/>
                  <a:pt x="15422" y="161338"/>
                  <a:pt x="15672" y="161734"/>
                </a:cubicBezTo>
                <a:cubicBezTo>
                  <a:pt x="105088" y="292255"/>
                  <a:pt x="191625" y="302400"/>
                  <a:pt x="216019" y="302400"/>
                </a:cubicBezTo>
                <a:cubicBezTo>
                  <a:pt x="240412" y="302400"/>
                  <a:pt x="326949" y="292255"/>
                  <a:pt x="416366" y="161726"/>
                </a:cubicBezTo>
                <a:cubicBezTo>
                  <a:pt x="416615" y="161334"/>
                  <a:pt x="416823" y="160916"/>
                  <a:pt x="416985" y="160481"/>
                </a:cubicBezTo>
                <a:cubicBezTo>
                  <a:pt x="395686" y="138008"/>
                  <a:pt x="371828" y="118106"/>
                  <a:pt x="345900" y="101182"/>
                </a:cubicBezTo>
                <a:cubicBezTo>
                  <a:pt x="355125" y="129076"/>
                  <a:pt x="355125" y="159199"/>
                  <a:pt x="345900" y="187093"/>
                </a:cubicBezTo>
                <a:cubicBezTo>
                  <a:pt x="322176" y="258825"/>
                  <a:pt x="244794" y="297742"/>
                  <a:pt x="173063" y="274018"/>
                </a:cubicBezTo>
                <a:cubicBezTo>
                  <a:pt x="101332" y="250294"/>
                  <a:pt x="62414" y="172913"/>
                  <a:pt x="86138" y="101182"/>
                </a:cubicBezTo>
                <a:close/>
                <a:moveTo>
                  <a:pt x="208818" y="94925"/>
                </a:moveTo>
                <a:cubicBezTo>
                  <a:pt x="200218" y="97965"/>
                  <a:pt x="194456" y="106079"/>
                  <a:pt x="194418" y="115200"/>
                </a:cubicBezTo>
                <a:cubicBezTo>
                  <a:pt x="194456" y="124321"/>
                  <a:pt x="200218" y="132435"/>
                  <a:pt x="208818" y="135475"/>
                </a:cubicBezTo>
                <a:close/>
                <a:moveTo>
                  <a:pt x="216018" y="72000"/>
                </a:moveTo>
                <a:cubicBezTo>
                  <a:pt x="219995" y="72000"/>
                  <a:pt x="223218" y="75223"/>
                  <a:pt x="223218" y="79200"/>
                </a:cubicBezTo>
                <a:lnTo>
                  <a:pt x="223218" y="79920"/>
                </a:lnTo>
                <a:cubicBezTo>
                  <a:pt x="239968" y="83364"/>
                  <a:pt x="251996" y="98099"/>
                  <a:pt x="252018" y="115200"/>
                </a:cubicBezTo>
                <a:cubicBezTo>
                  <a:pt x="252018" y="119177"/>
                  <a:pt x="248795" y="122400"/>
                  <a:pt x="244818" y="122400"/>
                </a:cubicBezTo>
                <a:cubicBezTo>
                  <a:pt x="240841" y="122400"/>
                  <a:pt x="237618" y="119177"/>
                  <a:pt x="237618" y="115200"/>
                </a:cubicBezTo>
                <a:cubicBezTo>
                  <a:pt x="237580" y="106079"/>
                  <a:pt x="231818" y="97965"/>
                  <a:pt x="223218" y="94925"/>
                </a:cubicBezTo>
                <a:lnTo>
                  <a:pt x="223218" y="137520"/>
                </a:lnTo>
                <a:cubicBezTo>
                  <a:pt x="237385" y="140397"/>
                  <a:pt x="248458" y="151469"/>
                  <a:pt x="251334" y="165636"/>
                </a:cubicBezTo>
                <a:cubicBezTo>
                  <a:pt x="255290" y="185121"/>
                  <a:pt x="242703" y="204124"/>
                  <a:pt x="223218" y="208080"/>
                </a:cubicBezTo>
                <a:lnTo>
                  <a:pt x="223218" y="208800"/>
                </a:lnTo>
                <a:cubicBezTo>
                  <a:pt x="223218" y="212777"/>
                  <a:pt x="219995" y="216000"/>
                  <a:pt x="216018" y="216000"/>
                </a:cubicBezTo>
                <a:cubicBezTo>
                  <a:pt x="212041" y="216000"/>
                  <a:pt x="208818" y="212777"/>
                  <a:pt x="208818" y="208800"/>
                </a:cubicBezTo>
                <a:lnTo>
                  <a:pt x="208818" y="208080"/>
                </a:lnTo>
                <a:cubicBezTo>
                  <a:pt x="192068" y="204636"/>
                  <a:pt x="180040" y="189901"/>
                  <a:pt x="180018" y="172800"/>
                </a:cubicBezTo>
                <a:cubicBezTo>
                  <a:pt x="180018" y="168823"/>
                  <a:pt x="183241" y="165600"/>
                  <a:pt x="187218" y="165600"/>
                </a:cubicBezTo>
                <a:cubicBezTo>
                  <a:pt x="191195" y="165600"/>
                  <a:pt x="194418" y="168823"/>
                  <a:pt x="194418" y="172800"/>
                </a:cubicBezTo>
                <a:cubicBezTo>
                  <a:pt x="194453" y="181924"/>
                  <a:pt x="200216" y="190041"/>
                  <a:pt x="208818" y="193082"/>
                </a:cubicBezTo>
                <a:lnTo>
                  <a:pt x="208818" y="150480"/>
                </a:lnTo>
                <a:cubicBezTo>
                  <a:pt x="194651" y="147604"/>
                  <a:pt x="183578" y="136531"/>
                  <a:pt x="180702" y="122364"/>
                </a:cubicBezTo>
                <a:cubicBezTo>
                  <a:pt x="176746" y="102879"/>
                  <a:pt x="189333" y="83876"/>
                  <a:pt x="208818" y="79920"/>
                </a:cubicBezTo>
                <a:lnTo>
                  <a:pt x="208818" y="79200"/>
                </a:lnTo>
                <a:cubicBezTo>
                  <a:pt x="208818" y="75223"/>
                  <a:pt x="212041" y="72000"/>
                  <a:pt x="216018" y="72000"/>
                </a:cubicBezTo>
                <a:close/>
                <a:moveTo>
                  <a:pt x="147619" y="70171"/>
                </a:moveTo>
                <a:cubicBezTo>
                  <a:pt x="133550" y="75270"/>
                  <a:pt x="119913" y="81489"/>
                  <a:pt x="106838" y="88769"/>
                </a:cubicBezTo>
                <a:cubicBezTo>
                  <a:pt x="98133" y="105947"/>
                  <a:pt x="93604" y="124937"/>
                  <a:pt x="93619" y="144196"/>
                </a:cubicBezTo>
                <a:cubicBezTo>
                  <a:pt x="93673" y="211795"/>
                  <a:pt x="148517" y="266552"/>
                  <a:pt x="216117" y="266498"/>
                </a:cubicBezTo>
                <a:cubicBezTo>
                  <a:pt x="283716" y="266444"/>
                  <a:pt x="338473" y="211599"/>
                  <a:pt x="338419" y="144000"/>
                </a:cubicBezTo>
                <a:cubicBezTo>
                  <a:pt x="338393" y="124809"/>
                  <a:pt x="333865" y="105892"/>
                  <a:pt x="325200" y="88769"/>
                </a:cubicBezTo>
                <a:cubicBezTo>
                  <a:pt x="312125" y="81489"/>
                  <a:pt x="298488" y="75270"/>
                  <a:pt x="284419" y="70171"/>
                </a:cubicBezTo>
                <a:cubicBezTo>
                  <a:pt x="286373" y="71976"/>
                  <a:pt x="288255" y="73858"/>
                  <a:pt x="290060" y="75812"/>
                </a:cubicBezTo>
                <a:cubicBezTo>
                  <a:pt x="327836" y="116704"/>
                  <a:pt x="325311" y="180477"/>
                  <a:pt x="284419" y="218254"/>
                </a:cubicBezTo>
                <a:cubicBezTo>
                  <a:pt x="243527" y="256030"/>
                  <a:pt x="179754" y="253504"/>
                  <a:pt x="141978" y="212612"/>
                </a:cubicBezTo>
                <a:cubicBezTo>
                  <a:pt x="104201" y="171721"/>
                  <a:pt x="106727" y="107947"/>
                  <a:pt x="147619" y="70171"/>
                </a:cubicBezTo>
                <a:close/>
                <a:moveTo>
                  <a:pt x="216019" y="57600"/>
                </a:moveTo>
                <a:cubicBezTo>
                  <a:pt x="168302" y="57600"/>
                  <a:pt x="129619" y="96283"/>
                  <a:pt x="129619" y="144000"/>
                </a:cubicBezTo>
                <a:cubicBezTo>
                  <a:pt x="129619" y="191717"/>
                  <a:pt x="168302" y="230400"/>
                  <a:pt x="216019" y="230400"/>
                </a:cubicBezTo>
                <a:cubicBezTo>
                  <a:pt x="263736" y="230400"/>
                  <a:pt x="302419" y="191717"/>
                  <a:pt x="302419" y="144000"/>
                </a:cubicBezTo>
                <a:cubicBezTo>
                  <a:pt x="302367" y="96304"/>
                  <a:pt x="263715" y="57652"/>
                  <a:pt x="216019" y="57600"/>
                </a:cubicBezTo>
                <a:close/>
                <a:moveTo>
                  <a:pt x="216019" y="14400"/>
                </a:moveTo>
                <a:cubicBezTo>
                  <a:pt x="134587" y="14400"/>
                  <a:pt x="74676" y="72439"/>
                  <a:pt x="41102" y="116136"/>
                </a:cubicBezTo>
                <a:cubicBezTo>
                  <a:pt x="79708" y="84074"/>
                  <a:pt x="143191" y="43200"/>
                  <a:pt x="216019" y="43200"/>
                </a:cubicBezTo>
                <a:cubicBezTo>
                  <a:pt x="288847" y="43200"/>
                  <a:pt x="352329" y="84074"/>
                  <a:pt x="390936" y="116136"/>
                </a:cubicBezTo>
                <a:cubicBezTo>
                  <a:pt x="357362" y="72439"/>
                  <a:pt x="297451" y="14400"/>
                  <a:pt x="216019" y="14400"/>
                </a:cubicBezTo>
                <a:close/>
                <a:moveTo>
                  <a:pt x="216019" y="0"/>
                </a:moveTo>
                <a:cubicBezTo>
                  <a:pt x="334272" y="0"/>
                  <a:pt x="408979" y="112507"/>
                  <a:pt x="429103" y="146995"/>
                </a:cubicBezTo>
                <a:cubicBezTo>
                  <a:pt x="433305" y="154130"/>
                  <a:pt x="432973" y="163058"/>
                  <a:pt x="428253" y="169862"/>
                </a:cubicBezTo>
                <a:cubicBezTo>
                  <a:pt x="404659" y="204336"/>
                  <a:pt x="319548" y="316800"/>
                  <a:pt x="216019" y="316800"/>
                </a:cubicBezTo>
                <a:cubicBezTo>
                  <a:pt x="112490" y="316800"/>
                  <a:pt x="27379" y="204336"/>
                  <a:pt x="3784" y="169870"/>
                </a:cubicBezTo>
                <a:cubicBezTo>
                  <a:pt x="-935" y="163063"/>
                  <a:pt x="-1266" y="154133"/>
                  <a:pt x="2935" y="146995"/>
                </a:cubicBezTo>
                <a:cubicBezTo>
                  <a:pt x="23059" y="112507"/>
                  <a:pt x="97766" y="0"/>
                  <a:pt x="216019" y="0"/>
                </a:cubicBezTo>
                <a:close/>
              </a:path>
            </a:pathLst>
          </a:custGeom>
          <a:solidFill>
            <a:srgbClr val="43266B"/>
          </a:solidFill>
          <a:ln w="714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ACF1C77-685E-7D45-F70C-D9F695319BEF}"/>
              </a:ext>
            </a:extLst>
          </p:cNvPr>
          <p:cNvSpPr/>
          <p:nvPr/>
        </p:nvSpPr>
        <p:spPr>
          <a:xfrm>
            <a:off x="4104381" y="2352508"/>
            <a:ext cx="414281" cy="423563"/>
          </a:xfrm>
          <a:custGeom>
            <a:avLst/>
            <a:gdLst>
              <a:gd name="connsiteX0" fmla="*/ 369110 w 414281"/>
              <a:gd name="connsiteY0" fmla="*/ 372420 h 423563"/>
              <a:gd name="connsiteX1" fmla="*/ 358980 w 414281"/>
              <a:gd name="connsiteY1" fmla="*/ 382552 h 423563"/>
              <a:gd name="connsiteX2" fmla="*/ 369110 w 414281"/>
              <a:gd name="connsiteY2" fmla="*/ 392682 h 423563"/>
              <a:gd name="connsiteX3" fmla="*/ 379240 w 414281"/>
              <a:gd name="connsiteY3" fmla="*/ 382552 h 423563"/>
              <a:gd name="connsiteX4" fmla="*/ 369110 w 414281"/>
              <a:gd name="connsiteY4" fmla="*/ 372422 h 423563"/>
              <a:gd name="connsiteX5" fmla="*/ 321058 w 414281"/>
              <a:gd name="connsiteY5" fmla="*/ 372420 h 423563"/>
              <a:gd name="connsiteX6" fmla="*/ 310928 w 414281"/>
              <a:gd name="connsiteY6" fmla="*/ 382552 h 423563"/>
              <a:gd name="connsiteX7" fmla="*/ 321058 w 414281"/>
              <a:gd name="connsiteY7" fmla="*/ 392682 h 423563"/>
              <a:gd name="connsiteX8" fmla="*/ 331188 w 414281"/>
              <a:gd name="connsiteY8" fmla="*/ 382552 h 423563"/>
              <a:gd name="connsiteX9" fmla="*/ 321058 w 414281"/>
              <a:gd name="connsiteY9" fmla="*/ 372422 h 423563"/>
              <a:gd name="connsiteX10" fmla="*/ 273006 w 414281"/>
              <a:gd name="connsiteY10" fmla="*/ 372420 h 423563"/>
              <a:gd name="connsiteX11" fmla="*/ 262876 w 414281"/>
              <a:gd name="connsiteY11" fmla="*/ 382552 h 423563"/>
              <a:gd name="connsiteX12" fmla="*/ 273006 w 414281"/>
              <a:gd name="connsiteY12" fmla="*/ 392682 h 423563"/>
              <a:gd name="connsiteX13" fmla="*/ 283136 w 414281"/>
              <a:gd name="connsiteY13" fmla="*/ 382552 h 423563"/>
              <a:gd name="connsiteX14" fmla="*/ 273006 w 414281"/>
              <a:gd name="connsiteY14" fmla="*/ 372422 h 423563"/>
              <a:gd name="connsiteX15" fmla="*/ 369110 w 414281"/>
              <a:gd name="connsiteY15" fmla="*/ 362296 h 423563"/>
              <a:gd name="connsiteX16" fmla="*/ 389365 w 414281"/>
              <a:gd name="connsiteY16" fmla="*/ 382551 h 423563"/>
              <a:gd name="connsiteX17" fmla="*/ 369110 w 414281"/>
              <a:gd name="connsiteY17" fmla="*/ 402806 h 423563"/>
              <a:gd name="connsiteX18" fmla="*/ 348855 w 414281"/>
              <a:gd name="connsiteY18" fmla="*/ 382552 h 423563"/>
              <a:gd name="connsiteX19" fmla="*/ 348855 w 414281"/>
              <a:gd name="connsiteY19" fmla="*/ 382551 h 423563"/>
              <a:gd name="connsiteX20" fmla="*/ 369110 w 414281"/>
              <a:gd name="connsiteY20" fmla="*/ 362296 h 423563"/>
              <a:gd name="connsiteX21" fmla="*/ 321058 w 414281"/>
              <a:gd name="connsiteY21" fmla="*/ 362296 h 423563"/>
              <a:gd name="connsiteX22" fmla="*/ 341313 w 414281"/>
              <a:gd name="connsiteY22" fmla="*/ 382551 h 423563"/>
              <a:gd name="connsiteX23" fmla="*/ 321058 w 414281"/>
              <a:gd name="connsiteY23" fmla="*/ 402806 h 423563"/>
              <a:gd name="connsiteX24" fmla="*/ 300803 w 414281"/>
              <a:gd name="connsiteY24" fmla="*/ 382552 h 423563"/>
              <a:gd name="connsiteX25" fmla="*/ 300803 w 414281"/>
              <a:gd name="connsiteY25" fmla="*/ 382551 h 423563"/>
              <a:gd name="connsiteX26" fmla="*/ 321058 w 414281"/>
              <a:gd name="connsiteY26" fmla="*/ 362296 h 423563"/>
              <a:gd name="connsiteX27" fmla="*/ 273006 w 414281"/>
              <a:gd name="connsiteY27" fmla="*/ 362296 h 423563"/>
              <a:gd name="connsiteX28" fmla="*/ 293261 w 414281"/>
              <a:gd name="connsiteY28" fmla="*/ 382551 h 423563"/>
              <a:gd name="connsiteX29" fmla="*/ 273006 w 414281"/>
              <a:gd name="connsiteY29" fmla="*/ 402806 h 423563"/>
              <a:gd name="connsiteX30" fmla="*/ 252751 w 414281"/>
              <a:gd name="connsiteY30" fmla="*/ 382552 h 423563"/>
              <a:gd name="connsiteX31" fmla="*/ 252751 w 414281"/>
              <a:gd name="connsiteY31" fmla="*/ 382551 h 423563"/>
              <a:gd name="connsiteX32" fmla="*/ 273006 w 414281"/>
              <a:gd name="connsiteY32" fmla="*/ 362296 h 423563"/>
              <a:gd name="connsiteX33" fmla="*/ 369110 w 414281"/>
              <a:gd name="connsiteY33" fmla="*/ 327725 h 423563"/>
              <a:gd name="connsiteX34" fmla="*/ 358980 w 414281"/>
              <a:gd name="connsiteY34" fmla="*/ 337850 h 423563"/>
              <a:gd name="connsiteX35" fmla="*/ 358980 w 414281"/>
              <a:gd name="connsiteY35" fmla="*/ 337855 h 423563"/>
              <a:gd name="connsiteX36" fmla="*/ 369110 w 414281"/>
              <a:gd name="connsiteY36" fmla="*/ 347985 h 423563"/>
              <a:gd name="connsiteX37" fmla="*/ 379240 w 414281"/>
              <a:gd name="connsiteY37" fmla="*/ 337855 h 423563"/>
              <a:gd name="connsiteX38" fmla="*/ 369110 w 414281"/>
              <a:gd name="connsiteY38" fmla="*/ 327725 h 423563"/>
              <a:gd name="connsiteX39" fmla="*/ 321058 w 414281"/>
              <a:gd name="connsiteY39" fmla="*/ 327725 h 423563"/>
              <a:gd name="connsiteX40" fmla="*/ 310928 w 414281"/>
              <a:gd name="connsiteY40" fmla="*/ 337850 h 423563"/>
              <a:gd name="connsiteX41" fmla="*/ 310928 w 414281"/>
              <a:gd name="connsiteY41" fmla="*/ 337855 h 423563"/>
              <a:gd name="connsiteX42" fmla="*/ 321058 w 414281"/>
              <a:gd name="connsiteY42" fmla="*/ 347985 h 423563"/>
              <a:gd name="connsiteX43" fmla="*/ 331188 w 414281"/>
              <a:gd name="connsiteY43" fmla="*/ 337855 h 423563"/>
              <a:gd name="connsiteX44" fmla="*/ 321058 w 414281"/>
              <a:gd name="connsiteY44" fmla="*/ 327725 h 423563"/>
              <a:gd name="connsiteX45" fmla="*/ 273006 w 414281"/>
              <a:gd name="connsiteY45" fmla="*/ 327725 h 423563"/>
              <a:gd name="connsiteX46" fmla="*/ 262876 w 414281"/>
              <a:gd name="connsiteY46" fmla="*/ 337850 h 423563"/>
              <a:gd name="connsiteX47" fmla="*/ 262876 w 414281"/>
              <a:gd name="connsiteY47" fmla="*/ 337855 h 423563"/>
              <a:gd name="connsiteX48" fmla="*/ 273006 w 414281"/>
              <a:gd name="connsiteY48" fmla="*/ 347985 h 423563"/>
              <a:gd name="connsiteX49" fmla="*/ 283136 w 414281"/>
              <a:gd name="connsiteY49" fmla="*/ 337855 h 423563"/>
              <a:gd name="connsiteX50" fmla="*/ 273006 w 414281"/>
              <a:gd name="connsiteY50" fmla="*/ 327725 h 423563"/>
              <a:gd name="connsiteX51" fmla="*/ 369110 w 414281"/>
              <a:gd name="connsiteY51" fmla="*/ 317599 h 423563"/>
              <a:gd name="connsiteX52" fmla="*/ 389365 w 414281"/>
              <a:gd name="connsiteY52" fmla="*/ 337854 h 423563"/>
              <a:gd name="connsiteX53" fmla="*/ 369110 w 414281"/>
              <a:gd name="connsiteY53" fmla="*/ 358109 h 423563"/>
              <a:gd name="connsiteX54" fmla="*/ 348855 w 414281"/>
              <a:gd name="connsiteY54" fmla="*/ 337854 h 423563"/>
              <a:gd name="connsiteX55" fmla="*/ 369110 w 414281"/>
              <a:gd name="connsiteY55" fmla="*/ 317599 h 423563"/>
              <a:gd name="connsiteX56" fmla="*/ 321058 w 414281"/>
              <a:gd name="connsiteY56" fmla="*/ 317599 h 423563"/>
              <a:gd name="connsiteX57" fmla="*/ 341313 w 414281"/>
              <a:gd name="connsiteY57" fmla="*/ 337854 h 423563"/>
              <a:gd name="connsiteX58" fmla="*/ 321058 w 414281"/>
              <a:gd name="connsiteY58" fmla="*/ 358109 h 423563"/>
              <a:gd name="connsiteX59" fmla="*/ 300803 w 414281"/>
              <a:gd name="connsiteY59" fmla="*/ 337854 h 423563"/>
              <a:gd name="connsiteX60" fmla="*/ 321058 w 414281"/>
              <a:gd name="connsiteY60" fmla="*/ 317599 h 423563"/>
              <a:gd name="connsiteX61" fmla="*/ 273006 w 414281"/>
              <a:gd name="connsiteY61" fmla="*/ 317599 h 423563"/>
              <a:gd name="connsiteX62" fmla="*/ 293261 w 414281"/>
              <a:gd name="connsiteY62" fmla="*/ 337854 h 423563"/>
              <a:gd name="connsiteX63" fmla="*/ 273006 w 414281"/>
              <a:gd name="connsiteY63" fmla="*/ 358109 h 423563"/>
              <a:gd name="connsiteX64" fmla="*/ 252751 w 414281"/>
              <a:gd name="connsiteY64" fmla="*/ 337854 h 423563"/>
              <a:gd name="connsiteX65" fmla="*/ 273006 w 414281"/>
              <a:gd name="connsiteY65" fmla="*/ 317599 h 423563"/>
              <a:gd name="connsiteX66" fmla="*/ 143867 w 414281"/>
              <a:gd name="connsiteY66" fmla="*/ 299532 h 423563"/>
              <a:gd name="connsiteX67" fmla="*/ 171405 w 414281"/>
              <a:gd name="connsiteY67" fmla="*/ 299532 h 423563"/>
              <a:gd name="connsiteX68" fmla="*/ 176467 w 414281"/>
              <a:gd name="connsiteY68" fmla="*/ 304595 h 423563"/>
              <a:gd name="connsiteX69" fmla="*/ 171405 w 414281"/>
              <a:gd name="connsiteY69" fmla="*/ 309657 h 423563"/>
              <a:gd name="connsiteX70" fmla="*/ 143867 w 414281"/>
              <a:gd name="connsiteY70" fmla="*/ 309657 h 423563"/>
              <a:gd name="connsiteX71" fmla="*/ 138804 w 414281"/>
              <a:gd name="connsiteY71" fmla="*/ 304595 h 423563"/>
              <a:gd name="connsiteX72" fmla="*/ 143867 w 414281"/>
              <a:gd name="connsiteY72" fmla="*/ 299532 h 423563"/>
              <a:gd name="connsiteX73" fmla="*/ 102082 w 414281"/>
              <a:gd name="connsiteY73" fmla="*/ 299532 h 423563"/>
              <a:gd name="connsiteX74" fmla="*/ 124087 w 414281"/>
              <a:gd name="connsiteY74" fmla="*/ 299532 h 423563"/>
              <a:gd name="connsiteX75" fmla="*/ 129150 w 414281"/>
              <a:gd name="connsiteY75" fmla="*/ 304595 h 423563"/>
              <a:gd name="connsiteX76" fmla="*/ 124087 w 414281"/>
              <a:gd name="connsiteY76" fmla="*/ 309657 h 423563"/>
              <a:gd name="connsiteX77" fmla="*/ 102082 w 414281"/>
              <a:gd name="connsiteY77" fmla="*/ 309657 h 423563"/>
              <a:gd name="connsiteX78" fmla="*/ 97019 w 414281"/>
              <a:gd name="connsiteY78" fmla="*/ 304595 h 423563"/>
              <a:gd name="connsiteX79" fmla="*/ 102082 w 414281"/>
              <a:gd name="connsiteY79" fmla="*/ 299532 h 423563"/>
              <a:gd name="connsiteX80" fmla="*/ 369110 w 414281"/>
              <a:gd name="connsiteY80" fmla="*/ 283029 h 423563"/>
              <a:gd name="connsiteX81" fmla="*/ 358980 w 414281"/>
              <a:gd name="connsiteY81" fmla="*/ 293159 h 423563"/>
              <a:gd name="connsiteX82" fmla="*/ 369110 w 414281"/>
              <a:gd name="connsiteY82" fmla="*/ 303289 h 423563"/>
              <a:gd name="connsiteX83" fmla="*/ 379240 w 414281"/>
              <a:gd name="connsiteY83" fmla="*/ 293159 h 423563"/>
              <a:gd name="connsiteX84" fmla="*/ 369110 w 414281"/>
              <a:gd name="connsiteY84" fmla="*/ 283029 h 423563"/>
              <a:gd name="connsiteX85" fmla="*/ 321058 w 414281"/>
              <a:gd name="connsiteY85" fmla="*/ 283029 h 423563"/>
              <a:gd name="connsiteX86" fmla="*/ 310928 w 414281"/>
              <a:gd name="connsiteY86" fmla="*/ 293159 h 423563"/>
              <a:gd name="connsiteX87" fmla="*/ 321058 w 414281"/>
              <a:gd name="connsiteY87" fmla="*/ 303289 h 423563"/>
              <a:gd name="connsiteX88" fmla="*/ 331188 w 414281"/>
              <a:gd name="connsiteY88" fmla="*/ 293159 h 423563"/>
              <a:gd name="connsiteX89" fmla="*/ 321058 w 414281"/>
              <a:gd name="connsiteY89" fmla="*/ 283029 h 423563"/>
              <a:gd name="connsiteX90" fmla="*/ 273006 w 414281"/>
              <a:gd name="connsiteY90" fmla="*/ 283029 h 423563"/>
              <a:gd name="connsiteX91" fmla="*/ 262876 w 414281"/>
              <a:gd name="connsiteY91" fmla="*/ 293159 h 423563"/>
              <a:gd name="connsiteX92" fmla="*/ 273006 w 414281"/>
              <a:gd name="connsiteY92" fmla="*/ 303289 h 423563"/>
              <a:gd name="connsiteX93" fmla="*/ 283136 w 414281"/>
              <a:gd name="connsiteY93" fmla="*/ 293159 h 423563"/>
              <a:gd name="connsiteX94" fmla="*/ 273006 w 414281"/>
              <a:gd name="connsiteY94" fmla="*/ 283029 h 423563"/>
              <a:gd name="connsiteX95" fmla="*/ 369110 w 414281"/>
              <a:gd name="connsiteY95" fmla="*/ 272904 h 423563"/>
              <a:gd name="connsiteX96" fmla="*/ 389365 w 414281"/>
              <a:gd name="connsiteY96" fmla="*/ 293159 h 423563"/>
              <a:gd name="connsiteX97" fmla="*/ 369110 w 414281"/>
              <a:gd name="connsiteY97" fmla="*/ 313414 h 423563"/>
              <a:gd name="connsiteX98" fmla="*/ 348855 w 414281"/>
              <a:gd name="connsiteY98" fmla="*/ 293159 h 423563"/>
              <a:gd name="connsiteX99" fmla="*/ 369110 w 414281"/>
              <a:gd name="connsiteY99" fmla="*/ 272904 h 423563"/>
              <a:gd name="connsiteX100" fmla="*/ 321058 w 414281"/>
              <a:gd name="connsiteY100" fmla="*/ 272904 h 423563"/>
              <a:gd name="connsiteX101" fmla="*/ 341313 w 414281"/>
              <a:gd name="connsiteY101" fmla="*/ 293159 h 423563"/>
              <a:gd name="connsiteX102" fmla="*/ 321058 w 414281"/>
              <a:gd name="connsiteY102" fmla="*/ 313414 h 423563"/>
              <a:gd name="connsiteX103" fmla="*/ 300803 w 414281"/>
              <a:gd name="connsiteY103" fmla="*/ 293159 h 423563"/>
              <a:gd name="connsiteX104" fmla="*/ 321058 w 414281"/>
              <a:gd name="connsiteY104" fmla="*/ 272904 h 423563"/>
              <a:gd name="connsiteX105" fmla="*/ 273006 w 414281"/>
              <a:gd name="connsiteY105" fmla="*/ 272904 h 423563"/>
              <a:gd name="connsiteX106" fmla="*/ 293261 w 414281"/>
              <a:gd name="connsiteY106" fmla="*/ 293159 h 423563"/>
              <a:gd name="connsiteX107" fmla="*/ 273006 w 414281"/>
              <a:gd name="connsiteY107" fmla="*/ 313414 h 423563"/>
              <a:gd name="connsiteX108" fmla="*/ 252751 w 414281"/>
              <a:gd name="connsiteY108" fmla="*/ 293159 h 423563"/>
              <a:gd name="connsiteX109" fmla="*/ 273006 w 414281"/>
              <a:gd name="connsiteY109" fmla="*/ 272904 h 423563"/>
              <a:gd name="connsiteX110" fmla="*/ 236250 w 414281"/>
              <a:gd name="connsiteY110" fmla="*/ 266625 h 423563"/>
              <a:gd name="connsiteX111" fmla="*/ 236250 w 414281"/>
              <a:gd name="connsiteY111" fmla="*/ 397920 h 423563"/>
              <a:gd name="connsiteX112" fmla="*/ 252175 w 414281"/>
              <a:gd name="connsiteY112" fmla="*/ 413438 h 423563"/>
              <a:gd name="connsiteX113" fmla="*/ 389381 w 414281"/>
              <a:gd name="connsiteY113" fmla="*/ 413438 h 423563"/>
              <a:gd name="connsiteX114" fmla="*/ 405000 w 414281"/>
              <a:gd name="connsiteY114" fmla="*/ 397920 h 423563"/>
              <a:gd name="connsiteX115" fmla="*/ 405000 w 414281"/>
              <a:gd name="connsiteY115" fmla="*/ 266625 h 423563"/>
              <a:gd name="connsiteX116" fmla="*/ 126184 w 414281"/>
              <a:gd name="connsiteY116" fmla="*/ 256500 h 423563"/>
              <a:gd name="connsiteX117" fmla="*/ 178918 w 414281"/>
              <a:gd name="connsiteY117" fmla="*/ 256500 h 423563"/>
              <a:gd name="connsiteX118" fmla="*/ 183980 w 414281"/>
              <a:gd name="connsiteY118" fmla="*/ 261563 h 423563"/>
              <a:gd name="connsiteX119" fmla="*/ 178918 w 414281"/>
              <a:gd name="connsiteY119" fmla="*/ 266625 h 423563"/>
              <a:gd name="connsiteX120" fmla="*/ 126184 w 414281"/>
              <a:gd name="connsiteY120" fmla="*/ 266625 h 423563"/>
              <a:gd name="connsiteX121" fmla="*/ 121121 w 414281"/>
              <a:gd name="connsiteY121" fmla="*/ 261563 h 423563"/>
              <a:gd name="connsiteX122" fmla="*/ 126184 w 414281"/>
              <a:gd name="connsiteY122" fmla="*/ 256500 h 423563"/>
              <a:gd name="connsiteX123" fmla="*/ 102082 w 414281"/>
              <a:gd name="connsiteY123" fmla="*/ 256500 h 423563"/>
              <a:gd name="connsiteX124" fmla="*/ 107228 w 414281"/>
              <a:gd name="connsiteY124" fmla="*/ 256500 h 423563"/>
              <a:gd name="connsiteX125" fmla="*/ 112291 w 414281"/>
              <a:gd name="connsiteY125" fmla="*/ 261563 h 423563"/>
              <a:gd name="connsiteX126" fmla="*/ 107228 w 414281"/>
              <a:gd name="connsiteY126" fmla="*/ 266625 h 423563"/>
              <a:gd name="connsiteX127" fmla="*/ 102082 w 414281"/>
              <a:gd name="connsiteY127" fmla="*/ 266625 h 423563"/>
              <a:gd name="connsiteX128" fmla="*/ 97019 w 414281"/>
              <a:gd name="connsiteY128" fmla="*/ 261563 h 423563"/>
              <a:gd name="connsiteX129" fmla="*/ 102082 w 414281"/>
              <a:gd name="connsiteY129" fmla="*/ 256500 h 423563"/>
              <a:gd name="connsiteX130" fmla="*/ 260719 w 414281"/>
              <a:gd name="connsiteY130" fmla="*/ 219375 h 423563"/>
              <a:gd name="connsiteX131" fmla="*/ 260719 w 414281"/>
              <a:gd name="connsiteY131" fmla="*/ 238781 h 423563"/>
              <a:gd name="connsiteX132" fmla="*/ 380532 w 414281"/>
              <a:gd name="connsiteY132" fmla="*/ 238781 h 423563"/>
              <a:gd name="connsiteX133" fmla="*/ 380532 w 414281"/>
              <a:gd name="connsiteY133" fmla="*/ 219375 h 423563"/>
              <a:gd name="connsiteX134" fmla="*/ 255657 w 414281"/>
              <a:gd name="connsiteY134" fmla="*/ 209250 h 423563"/>
              <a:gd name="connsiteX135" fmla="*/ 386438 w 414281"/>
              <a:gd name="connsiteY135" fmla="*/ 209250 h 423563"/>
              <a:gd name="connsiteX136" fmla="*/ 391500 w 414281"/>
              <a:gd name="connsiteY136" fmla="*/ 214313 h 423563"/>
              <a:gd name="connsiteX137" fmla="*/ 391500 w 414281"/>
              <a:gd name="connsiteY137" fmla="*/ 243844 h 423563"/>
              <a:gd name="connsiteX138" fmla="*/ 386438 w 414281"/>
              <a:gd name="connsiteY138" fmla="*/ 248906 h 423563"/>
              <a:gd name="connsiteX139" fmla="*/ 255657 w 414281"/>
              <a:gd name="connsiteY139" fmla="*/ 248906 h 423563"/>
              <a:gd name="connsiteX140" fmla="*/ 250594 w 414281"/>
              <a:gd name="connsiteY140" fmla="*/ 243844 h 423563"/>
              <a:gd name="connsiteX141" fmla="*/ 250594 w 414281"/>
              <a:gd name="connsiteY141" fmla="*/ 214313 h 423563"/>
              <a:gd name="connsiteX142" fmla="*/ 255657 w 414281"/>
              <a:gd name="connsiteY142" fmla="*/ 209250 h 423563"/>
              <a:gd name="connsiteX143" fmla="*/ 252175 w 414281"/>
              <a:gd name="connsiteY143" fmla="*/ 198281 h 423563"/>
              <a:gd name="connsiteX144" fmla="*/ 236250 w 414281"/>
              <a:gd name="connsiteY144" fmla="*/ 213816 h 423563"/>
              <a:gd name="connsiteX145" fmla="*/ 236250 w 414281"/>
              <a:gd name="connsiteY145" fmla="*/ 256500 h 423563"/>
              <a:gd name="connsiteX146" fmla="*/ 405000 w 414281"/>
              <a:gd name="connsiteY146" fmla="*/ 256500 h 423563"/>
              <a:gd name="connsiteX147" fmla="*/ 405000 w 414281"/>
              <a:gd name="connsiteY147" fmla="*/ 213816 h 423563"/>
              <a:gd name="connsiteX148" fmla="*/ 389381 w 414281"/>
              <a:gd name="connsiteY148" fmla="*/ 198281 h 423563"/>
              <a:gd name="connsiteX149" fmla="*/ 235201 w 414281"/>
              <a:gd name="connsiteY149" fmla="*/ 83294 h 423563"/>
              <a:gd name="connsiteX150" fmla="*/ 196995 w 414281"/>
              <a:gd name="connsiteY150" fmla="*/ 121500 h 423563"/>
              <a:gd name="connsiteX151" fmla="*/ 250594 w 414281"/>
              <a:gd name="connsiteY151" fmla="*/ 121500 h 423563"/>
              <a:gd name="connsiteX152" fmla="*/ 235201 w 414281"/>
              <a:gd name="connsiteY152" fmla="*/ 83294 h 423563"/>
              <a:gd name="connsiteX153" fmla="*/ 144920 w 414281"/>
              <a:gd name="connsiteY153" fmla="*/ 75529 h 423563"/>
              <a:gd name="connsiteX154" fmla="*/ 121553 w 414281"/>
              <a:gd name="connsiteY154" fmla="*/ 125265 h 423563"/>
              <a:gd name="connsiteX155" fmla="*/ 186131 w 414281"/>
              <a:gd name="connsiteY155" fmla="*/ 189781 h 423563"/>
              <a:gd name="connsiteX156" fmla="*/ 250388 w 414281"/>
              <a:gd name="connsiteY156" fmla="*/ 131625 h 423563"/>
              <a:gd name="connsiteX157" fmla="*/ 185854 w 414281"/>
              <a:gd name="connsiteY157" fmla="*/ 131625 h 423563"/>
              <a:gd name="connsiteX158" fmla="*/ 181671 w 414281"/>
              <a:gd name="connsiteY158" fmla="*/ 129415 h 423563"/>
              <a:gd name="connsiteX159" fmla="*/ 186131 w 414281"/>
              <a:gd name="connsiteY159" fmla="*/ 60627 h 423563"/>
              <a:gd name="connsiteX160" fmla="*/ 153192 w 414281"/>
              <a:gd name="connsiteY160" fmla="*/ 69694 h 423563"/>
              <a:gd name="connsiteX161" fmla="*/ 186156 w 414281"/>
              <a:gd name="connsiteY161" fmla="*/ 118021 h 423563"/>
              <a:gd name="connsiteX162" fmla="*/ 228042 w 414281"/>
              <a:gd name="connsiteY162" fmla="*/ 76134 h 423563"/>
              <a:gd name="connsiteX163" fmla="*/ 186131 w 414281"/>
              <a:gd name="connsiteY163" fmla="*/ 60627 h 423563"/>
              <a:gd name="connsiteX164" fmla="*/ 14270 w 414281"/>
              <a:gd name="connsiteY164" fmla="*/ 59906 h 423563"/>
              <a:gd name="connsiteX165" fmla="*/ 11358 w 414281"/>
              <a:gd name="connsiteY165" fmla="*/ 60924 h 423563"/>
              <a:gd name="connsiteX166" fmla="*/ 10125 w 414281"/>
              <a:gd name="connsiteY166" fmla="*/ 63619 h 423563"/>
              <a:gd name="connsiteX167" fmla="*/ 10125 w 414281"/>
              <a:gd name="connsiteY167" fmla="*/ 399923 h 423563"/>
              <a:gd name="connsiteX168" fmla="*/ 11359 w 414281"/>
              <a:gd name="connsiteY168" fmla="*/ 402882 h 423563"/>
              <a:gd name="connsiteX169" fmla="*/ 14272 w 414281"/>
              <a:gd name="connsiteY169" fmla="*/ 404156 h 423563"/>
              <a:gd name="connsiteX170" fmla="*/ 226893 w 414281"/>
              <a:gd name="connsiteY170" fmla="*/ 404156 h 423563"/>
              <a:gd name="connsiteX171" fmla="*/ 226125 w 414281"/>
              <a:gd name="connsiteY171" fmla="*/ 397920 h 423563"/>
              <a:gd name="connsiteX172" fmla="*/ 226125 w 414281"/>
              <a:gd name="connsiteY172" fmla="*/ 391500 h 423563"/>
              <a:gd name="connsiteX173" fmla="*/ 38854 w 414281"/>
              <a:gd name="connsiteY173" fmla="*/ 391500 h 423563"/>
              <a:gd name="connsiteX174" fmla="*/ 24469 w 414281"/>
              <a:gd name="connsiteY174" fmla="*/ 377035 h 423563"/>
              <a:gd name="connsiteX175" fmla="*/ 24469 w 414281"/>
              <a:gd name="connsiteY175" fmla="*/ 59906 h 423563"/>
              <a:gd name="connsiteX176" fmla="*/ 81844 w 414281"/>
              <a:gd name="connsiteY176" fmla="*/ 57079 h 423563"/>
              <a:gd name="connsiteX177" fmla="*/ 86906 w 414281"/>
              <a:gd name="connsiteY177" fmla="*/ 62142 h 423563"/>
              <a:gd name="connsiteX178" fmla="*/ 86906 w 414281"/>
              <a:gd name="connsiteY178" fmla="*/ 129201 h 423563"/>
              <a:gd name="connsiteX179" fmla="*/ 81844 w 414281"/>
              <a:gd name="connsiteY179" fmla="*/ 134264 h 423563"/>
              <a:gd name="connsiteX180" fmla="*/ 76781 w 414281"/>
              <a:gd name="connsiteY180" fmla="*/ 129201 h 423563"/>
              <a:gd name="connsiteX181" fmla="*/ 76781 w 414281"/>
              <a:gd name="connsiteY181" fmla="*/ 62142 h 423563"/>
              <a:gd name="connsiteX182" fmla="*/ 81844 w 414281"/>
              <a:gd name="connsiteY182" fmla="*/ 57079 h 423563"/>
              <a:gd name="connsiteX183" fmla="*/ 186131 w 414281"/>
              <a:gd name="connsiteY183" fmla="*/ 50502 h 423563"/>
              <a:gd name="connsiteX184" fmla="*/ 260834 w 414281"/>
              <a:gd name="connsiteY184" fmla="*/ 125204 h 423563"/>
              <a:gd name="connsiteX185" fmla="*/ 186131 w 414281"/>
              <a:gd name="connsiteY185" fmla="*/ 199907 h 423563"/>
              <a:gd name="connsiteX186" fmla="*/ 111429 w 414281"/>
              <a:gd name="connsiteY186" fmla="*/ 125204 h 423563"/>
              <a:gd name="connsiteX187" fmla="*/ 186131 w 414281"/>
              <a:gd name="connsiteY187" fmla="*/ 50502 h 423563"/>
              <a:gd name="connsiteX188" fmla="*/ 38854 w 414281"/>
              <a:gd name="connsiteY188" fmla="*/ 37969 h 423563"/>
              <a:gd name="connsiteX189" fmla="*/ 35886 w 414281"/>
              <a:gd name="connsiteY189" fmla="*/ 38970 h 423563"/>
              <a:gd name="connsiteX190" fmla="*/ 34594 w 414281"/>
              <a:gd name="connsiteY190" fmla="*/ 41647 h 423563"/>
              <a:gd name="connsiteX191" fmla="*/ 34594 w 414281"/>
              <a:gd name="connsiteY191" fmla="*/ 377033 h 423563"/>
              <a:gd name="connsiteX192" fmla="*/ 38857 w 414281"/>
              <a:gd name="connsiteY192" fmla="*/ 381375 h 423563"/>
              <a:gd name="connsiteX193" fmla="*/ 226125 w 414281"/>
              <a:gd name="connsiteY193" fmla="*/ 381375 h 423563"/>
              <a:gd name="connsiteX194" fmla="*/ 226125 w 414281"/>
              <a:gd name="connsiteY194" fmla="*/ 365344 h 423563"/>
              <a:gd name="connsiteX195" fmla="*/ 66170 w 414281"/>
              <a:gd name="connsiteY195" fmla="*/ 365344 h 423563"/>
              <a:gd name="connsiteX196" fmla="*/ 65786 w 414281"/>
              <a:gd name="connsiteY196" fmla="*/ 365343 h 423563"/>
              <a:gd name="connsiteX197" fmla="*/ 52313 w 414281"/>
              <a:gd name="connsiteY197" fmla="*/ 351398 h 423563"/>
              <a:gd name="connsiteX198" fmla="*/ 52313 w 414281"/>
              <a:gd name="connsiteY198" fmla="*/ 37969 h 423563"/>
              <a:gd name="connsiteX199" fmla="*/ 81844 w 414281"/>
              <a:gd name="connsiteY199" fmla="*/ 35274 h 423563"/>
              <a:gd name="connsiteX200" fmla="*/ 86906 w 414281"/>
              <a:gd name="connsiteY200" fmla="*/ 40337 h 423563"/>
              <a:gd name="connsiteX201" fmla="*/ 86906 w 414281"/>
              <a:gd name="connsiteY201" fmla="*/ 42372 h 423563"/>
              <a:gd name="connsiteX202" fmla="*/ 81844 w 414281"/>
              <a:gd name="connsiteY202" fmla="*/ 47435 h 423563"/>
              <a:gd name="connsiteX203" fmla="*/ 76781 w 414281"/>
              <a:gd name="connsiteY203" fmla="*/ 42372 h 423563"/>
              <a:gd name="connsiteX204" fmla="*/ 76781 w 414281"/>
              <a:gd name="connsiteY204" fmla="*/ 40337 h 423563"/>
              <a:gd name="connsiteX205" fmla="*/ 81844 w 414281"/>
              <a:gd name="connsiteY205" fmla="*/ 35274 h 423563"/>
              <a:gd name="connsiteX206" fmla="*/ 250594 w 414281"/>
              <a:gd name="connsiteY206" fmla="*/ 15954 h 423563"/>
              <a:gd name="connsiteX207" fmla="*/ 250594 w 414281"/>
              <a:gd name="connsiteY207" fmla="*/ 44836 h 423563"/>
              <a:gd name="connsiteX208" fmla="*/ 258094 w 414281"/>
              <a:gd name="connsiteY208" fmla="*/ 63163 h 423563"/>
              <a:gd name="connsiteX209" fmla="*/ 276223 w 414281"/>
              <a:gd name="connsiteY209" fmla="*/ 70875 h 423563"/>
              <a:gd name="connsiteX210" fmla="*/ 303828 w 414281"/>
              <a:gd name="connsiteY210" fmla="*/ 70875 h 423563"/>
              <a:gd name="connsiteX211" fmla="*/ 66170 w 414281"/>
              <a:gd name="connsiteY211" fmla="*/ 10125 h 423563"/>
              <a:gd name="connsiteX212" fmla="*/ 65983 w 414281"/>
              <a:gd name="connsiteY212" fmla="*/ 10133 h 423563"/>
              <a:gd name="connsiteX213" fmla="*/ 62438 w 414281"/>
              <a:gd name="connsiteY213" fmla="*/ 14175 h 423563"/>
              <a:gd name="connsiteX214" fmla="*/ 62438 w 414281"/>
              <a:gd name="connsiteY214" fmla="*/ 351397 h 423563"/>
              <a:gd name="connsiteX215" fmla="*/ 63466 w 414281"/>
              <a:gd name="connsiteY215" fmla="*/ 354150 h 423563"/>
              <a:gd name="connsiteX216" fmla="*/ 66173 w 414281"/>
              <a:gd name="connsiteY216" fmla="*/ 355219 h 423563"/>
              <a:gd name="connsiteX217" fmla="*/ 226125 w 414281"/>
              <a:gd name="connsiteY217" fmla="*/ 355219 h 423563"/>
              <a:gd name="connsiteX218" fmla="*/ 226125 w 414281"/>
              <a:gd name="connsiteY218" fmla="*/ 309656 h 423563"/>
              <a:gd name="connsiteX219" fmla="*/ 190870 w 414281"/>
              <a:gd name="connsiteY219" fmla="*/ 309656 h 423563"/>
              <a:gd name="connsiteX220" fmla="*/ 185807 w 414281"/>
              <a:gd name="connsiteY220" fmla="*/ 304594 h 423563"/>
              <a:gd name="connsiteX221" fmla="*/ 190870 w 414281"/>
              <a:gd name="connsiteY221" fmla="*/ 299531 h 423563"/>
              <a:gd name="connsiteX222" fmla="*/ 226125 w 414281"/>
              <a:gd name="connsiteY222" fmla="*/ 299531 h 423563"/>
              <a:gd name="connsiteX223" fmla="*/ 226125 w 414281"/>
              <a:gd name="connsiteY223" fmla="*/ 264301 h 423563"/>
              <a:gd name="connsiteX224" fmla="*/ 221872 w 414281"/>
              <a:gd name="connsiteY224" fmla="*/ 266625 h 423563"/>
              <a:gd name="connsiteX225" fmla="*/ 202928 w 414281"/>
              <a:gd name="connsiteY225" fmla="*/ 266625 h 423563"/>
              <a:gd name="connsiteX226" fmla="*/ 197865 w 414281"/>
              <a:gd name="connsiteY226" fmla="*/ 261563 h 423563"/>
              <a:gd name="connsiteX227" fmla="*/ 202928 w 414281"/>
              <a:gd name="connsiteY227" fmla="*/ 256500 h 423563"/>
              <a:gd name="connsiteX228" fmla="*/ 221872 w 414281"/>
              <a:gd name="connsiteY228" fmla="*/ 256500 h 423563"/>
              <a:gd name="connsiteX229" fmla="*/ 226125 w 414281"/>
              <a:gd name="connsiteY229" fmla="*/ 258824 h 423563"/>
              <a:gd name="connsiteX230" fmla="*/ 226125 w 414281"/>
              <a:gd name="connsiteY230" fmla="*/ 213799 h 423563"/>
              <a:gd name="connsiteX231" fmla="*/ 251767 w 414281"/>
              <a:gd name="connsiteY231" fmla="*/ 188156 h 423563"/>
              <a:gd name="connsiteX232" fmla="*/ 310500 w 414281"/>
              <a:gd name="connsiteY232" fmla="*/ 188156 h 423563"/>
              <a:gd name="connsiteX233" fmla="*/ 310500 w 414281"/>
              <a:gd name="connsiteY233" fmla="*/ 81000 h 423563"/>
              <a:gd name="connsiteX234" fmla="*/ 276218 w 414281"/>
              <a:gd name="connsiteY234" fmla="*/ 81000 h 423563"/>
              <a:gd name="connsiteX235" fmla="*/ 240469 w 414281"/>
              <a:gd name="connsiteY235" fmla="*/ 44834 h 423563"/>
              <a:gd name="connsiteX236" fmla="*/ 240469 w 414281"/>
              <a:gd name="connsiteY236" fmla="*/ 10125 h 423563"/>
              <a:gd name="connsiteX237" fmla="*/ 66160 w 414281"/>
              <a:gd name="connsiteY237" fmla="*/ 0 h 423563"/>
              <a:gd name="connsiteX238" fmla="*/ 243225 w 414281"/>
              <a:gd name="connsiteY238" fmla="*/ 0 h 423563"/>
              <a:gd name="connsiteX239" fmla="*/ 253340 w 414281"/>
              <a:gd name="connsiteY239" fmla="*/ 4281 h 423563"/>
              <a:gd name="connsiteX240" fmla="*/ 316639 w 414281"/>
              <a:gd name="connsiteY240" fmla="*/ 69182 h 423563"/>
              <a:gd name="connsiteX241" fmla="*/ 320625 w 414281"/>
              <a:gd name="connsiteY241" fmla="*/ 79092 h 423563"/>
              <a:gd name="connsiteX242" fmla="*/ 320625 w 414281"/>
              <a:gd name="connsiteY242" fmla="*/ 188156 h 423563"/>
              <a:gd name="connsiteX243" fmla="*/ 388639 w 414281"/>
              <a:gd name="connsiteY243" fmla="*/ 188156 h 423563"/>
              <a:gd name="connsiteX244" fmla="*/ 414281 w 414281"/>
              <a:gd name="connsiteY244" fmla="*/ 213799 h 423563"/>
              <a:gd name="connsiteX245" fmla="*/ 414281 w 414281"/>
              <a:gd name="connsiteY245" fmla="*/ 397920 h 423563"/>
              <a:gd name="connsiteX246" fmla="*/ 388639 w 414281"/>
              <a:gd name="connsiteY246" fmla="*/ 423563 h 423563"/>
              <a:gd name="connsiteX247" fmla="*/ 251767 w 414281"/>
              <a:gd name="connsiteY247" fmla="*/ 423563 h 423563"/>
              <a:gd name="connsiteX248" fmla="*/ 232024 w 414281"/>
              <a:gd name="connsiteY248" fmla="*/ 414281 h 423563"/>
              <a:gd name="connsiteX249" fmla="*/ 14270 w 414281"/>
              <a:gd name="connsiteY249" fmla="*/ 414281 h 423563"/>
              <a:gd name="connsiteX250" fmla="*/ 0 w 414281"/>
              <a:gd name="connsiteY250" fmla="*/ 399926 h 423563"/>
              <a:gd name="connsiteX251" fmla="*/ 0 w 414281"/>
              <a:gd name="connsiteY251" fmla="*/ 63626 h 423563"/>
              <a:gd name="connsiteX252" fmla="*/ 4191 w 414281"/>
              <a:gd name="connsiteY252" fmla="*/ 53775 h 423563"/>
              <a:gd name="connsiteX253" fmla="*/ 14259 w 414281"/>
              <a:gd name="connsiteY253" fmla="*/ 49781 h 423563"/>
              <a:gd name="connsiteX254" fmla="*/ 24469 w 414281"/>
              <a:gd name="connsiteY254" fmla="*/ 49781 h 423563"/>
              <a:gd name="connsiteX255" fmla="*/ 24469 w 414281"/>
              <a:gd name="connsiteY255" fmla="*/ 41653 h 423563"/>
              <a:gd name="connsiteX256" fmla="*/ 28720 w 414281"/>
              <a:gd name="connsiteY256" fmla="*/ 31819 h 423563"/>
              <a:gd name="connsiteX257" fmla="*/ 38845 w 414281"/>
              <a:gd name="connsiteY257" fmla="*/ 27844 h 423563"/>
              <a:gd name="connsiteX258" fmla="*/ 52313 w 414281"/>
              <a:gd name="connsiteY258" fmla="*/ 27844 h 423563"/>
              <a:gd name="connsiteX259" fmla="*/ 52313 w 414281"/>
              <a:gd name="connsiteY259" fmla="*/ 14184 h 423563"/>
              <a:gd name="connsiteX260" fmla="*/ 52310 w 414281"/>
              <a:gd name="connsiteY260" fmla="*/ 14016 h 423563"/>
              <a:gd name="connsiteX261" fmla="*/ 66160 w 414281"/>
              <a:gd name="connsiteY261" fmla="*/ 0 h 4235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</a:cxnLst>
            <a:rect l="l" t="t" r="r" b="b"/>
            <a:pathLst>
              <a:path w="414281" h="423563">
                <a:moveTo>
                  <a:pt x="369110" y="372420"/>
                </a:moveTo>
                <a:cubicBezTo>
                  <a:pt x="363517" y="372426"/>
                  <a:pt x="358985" y="376959"/>
                  <a:pt x="358980" y="382552"/>
                </a:cubicBezTo>
                <a:cubicBezTo>
                  <a:pt x="358980" y="388147"/>
                  <a:pt x="363515" y="392682"/>
                  <a:pt x="369110" y="392682"/>
                </a:cubicBezTo>
                <a:cubicBezTo>
                  <a:pt x="374705" y="392682"/>
                  <a:pt x="379240" y="388147"/>
                  <a:pt x="379240" y="382552"/>
                </a:cubicBezTo>
                <a:cubicBezTo>
                  <a:pt x="379240" y="376957"/>
                  <a:pt x="374705" y="372422"/>
                  <a:pt x="369110" y="372422"/>
                </a:cubicBezTo>
                <a:close/>
                <a:moveTo>
                  <a:pt x="321058" y="372420"/>
                </a:moveTo>
                <a:cubicBezTo>
                  <a:pt x="315465" y="372426"/>
                  <a:pt x="310933" y="376959"/>
                  <a:pt x="310928" y="382552"/>
                </a:cubicBezTo>
                <a:cubicBezTo>
                  <a:pt x="310928" y="388147"/>
                  <a:pt x="315463" y="392682"/>
                  <a:pt x="321058" y="392682"/>
                </a:cubicBezTo>
                <a:cubicBezTo>
                  <a:pt x="326653" y="392682"/>
                  <a:pt x="331188" y="388147"/>
                  <a:pt x="331188" y="382552"/>
                </a:cubicBezTo>
                <a:cubicBezTo>
                  <a:pt x="331188" y="376957"/>
                  <a:pt x="326653" y="372422"/>
                  <a:pt x="321058" y="372422"/>
                </a:cubicBezTo>
                <a:close/>
                <a:moveTo>
                  <a:pt x="273006" y="372420"/>
                </a:moveTo>
                <a:cubicBezTo>
                  <a:pt x="267413" y="372426"/>
                  <a:pt x="262881" y="376959"/>
                  <a:pt x="262876" y="382552"/>
                </a:cubicBezTo>
                <a:cubicBezTo>
                  <a:pt x="262876" y="388147"/>
                  <a:pt x="267411" y="392682"/>
                  <a:pt x="273006" y="392682"/>
                </a:cubicBezTo>
                <a:cubicBezTo>
                  <a:pt x="278601" y="392682"/>
                  <a:pt x="283136" y="388147"/>
                  <a:pt x="283136" y="382552"/>
                </a:cubicBezTo>
                <a:cubicBezTo>
                  <a:pt x="283136" y="376957"/>
                  <a:pt x="278601" y="372422"/>
                  <a:pt x="273006" y="372422"/>
                </a:cubicBezTo>
                <a:close/>
                <a:moveTo>
                  <a:pt x="369110" y="362296"/>
                </a:moveTo>
                <a:cubicBezTo>
                  <a:pt x="380296" y="362296"/>
                  <a:pt x="389365" y="371365"/>
                  <a:pt x="389365" y="382551"/>
                </a:cubicBezTo>
                <a:cubicBezTo>
                  <a:pt x="389365" y="393738"/>
                  <a:pt x="380296" y="402806"/>
                  <a:pt x="369110" y="402806"/>
                </a:cubicBezTo>
                <a:cubicBezTo>
                  <a:pt x="357929" y="402793"/>
                  <a:pt x="348868" y="393733"/>
                  <a:pt x="348855" y="382552"/>
                </a:cubicBezTo>
                <a:cubicBezTo>
                  <a:pt x="348855" y="382552"/>
                  <a:pt x="348855" y="382551"/>
                  <a:pt x="348855" y="382551"/>
                </a:cubicBezTo>
                <a:cubicBezTo>
                  <a:pt x="348855" y="371365"/>
                  <a:pt x="357924" y="362296"/>
                  <a:pt x="369110" y="362296"/>
                </a:cubicBezTo>
                <a:close/>
                <a:moveTo>
                  <a:pt x="321058" y="362296"/>
                </a:moveTo>
                <a:cubicBezTo>
                  <a:pt x="332245" y="362296"/>
                  <a:pt x="341313" y="371365"/>
                  <a:pt x="341313" y="382551"/>
                </a:cubicBezTo>
                <a:cubicBezTo>
                  <a:pt x="341313" y="393738"/>
                  <a:pt x="332245" y="402806"/>
                  <a:pt x="321058" y="402806"/>
                </a:cubicBezTo>
                <a:cubicBezTo>
                  <a:pt x="309877" y="402793"/>
                  <a:pt x="300816" y="393733"/>
                  <a:pt x="300803" y="382552"/>
                </a:cubicBezTo>
                <a:cubicBezTo>
                  <a:pt x="300803" y="382552"/>
                  <a:pt x="300803" y="382551"/>
                  <a:pt x="300803" y="382551"/>
                </a:cubicBezTo>
                <a:cubicBezTo>
                  <a:pt x="300803" y="371365"/>
                  <a:pt x="309872" y="362296"/>
                  <a:pt x="321058" y="362296"/>
                </a:cubicBezTo>
                <a:close/>
                <a:moveTo>
                  <a:pt x="273006" y="362296"/>
                </a:moveTo>
                <a:cubicBezTo>
                  <a:pt x="284193" y="362296"/>
                  <a:pt x="293261" y="371365"/>
                  <a:pt x="293261" y="382551"/>
                </a:cubicBezTo>
                <a:cubicBezTo>
                  <a:pt x="293261" y="393738"/>
                  <a:pt x="284193" y="402806"/>
                  <a:pt x="273006" y="402806"/>
                </a:cubicBezTo>
                <a:cubicBezTo>
                  <a:pt x="261825" y="402793"/>
                  <a:pt x="252764" y="393733"/>
                  <a:pt x="252751" y="382552"/>
                </a:cubicBezTo>
                <a:cubicBezTo>
                  <a:pt x="252751" y="382552"/>
                  <a:pt x="252751" y="382551"/>
                  <a:pt x="252751" y="382551"/>
                </a:cubicBezTo>
                <a:cubicBezTo>
                  <a:pt x="252751" y="371365"/>
                  <a:pt x="261820" y="362296"/>
                  <a:pt x="273006" y="362296"/>
                </a:cubicBezTo>
                <a:close/>
                <a:moveTo>
                  <a:pt x="369110" y="327725"/>
                </a:moveTo>
                <a:cubicBezTo>
                  <a:pt x="363519" y="327731"/>
                  <a:pt x="358988" y="332259"/>
                  <a:pt x="358980" y="337850"/>
                </a:cubicBezTo>
                <a:cubicBezTo>
                  <a:pt x="358980" y="337852"/>
                  <a:pt x="358980" y="337853"/>
                  <a:pt x="358980" y="337855"/>
                </a:cubicBezTo>
                <a:cubicBezTo>
                  <a:pt x="358980" y="343450"/>
                  <a:pt x="363515" y="347985"/>
                  <a:pt x="369110" y="347985"/>
                </a:cubicBezTo>
                <a:cubicBezTo>
                  <a:pt x="374705" y="347985"/>
                  <a:pt x="379240" y="343450"/>
                  <a:pt x="379240" y="337855"/>
                </a:cubicBezTo>
                <a:cubicBezTo>
                  <a:pt x="379240" y="332260"/>
                  <a:pt x="374705" y="327725"/>
                  <a:pt x="369110" y="327725"/>
                </a:cubicBezTo>
                <a:close/>
                <a:moveTo>
                  <a:pt x="321058" y="327725"/>
                </a:moveTo>
                <a:cubicBezTo>
                  <a:pt x="315468" y="327731"/>
                  <a:pt x="310936" y="332260"/>
                  <a:pt x="310928" y="337850"/>
                </a:cubicBezTo>
                <a:cubicBezTo>
                  <a:pt x="310928" y="337852"/>
                  <a:pt x="310928" y="337853"/>
                  <a:pt x="310928" y="337855"/>
                </a:cubicBezTo>
                <a:cubicBezTo>
                  <a:pt x="310928" y="343450"/>
                  <a:pt x="315463" y="347985"/>
                  <a:pt x="321058" y="347985"/>
                </a:cubicBezTo>
                <a:cubicBezTo>
                  <a:pt x="326653" y="347985"/>
                  <a:pt x="331188" y="343450"/>
                  <a:pt x="331188" y="337855"/>
                </a:cubicBezTo>
                <a:cubicBezTo>
                  <a:pt x="331188" y="332260"/>
                  <a:pt x="326653" y="327725"/>
                  <a:pt x="321058" y="327725"/>
                </a:cubicBezTo>
                <a:close/>
                <a:moveTo>
                  <a:pt x="273006" y="327725"/>
                </a:moveTo>
                <a:cubicBezTo>
                  <a:pt x="267416" y="327731"/>
                  <a:pt x="262884" y="332260"/>
                  <a:pt x="262876" y="337850"/>
                </a:cubicBezTo>
                <a:cubicBezTo>
                  <a:pt x="262876" y="337852"/>
                  <a:pt x="262876" y="337853"/>
                  <a:pt x="262876" y="337855"/>
                </a:cubicBezTo>
                <a:cubicBezTo>
                  <a:pt x="262876" y="343450"/>
                  <a:pt x="267411" y="347985"/>
                  <a:pt x="273006" y="347985"/>
                </a:cubicBezTo>
                <a:cubicBezTo>
                  <a:pt x="278601" y="347985"/>
                  <a:pt x="283136" y="343450"/>
                  <a:pt x="283136" y="337855"/>
                </a:cubicBezTo>
                <a:cubicBezTo>
                  <a:pt x="283136" y="332260"/>
                  <a:pt x="278601" y="327725"/>
                  <a:pt x="273006" y="327725"/>
                </a:cubicBezTo>
                <a:close/>
                <a:moveTo>
                  <a:pt x="369110" y="317599"/>
                </a:moveTo>
                <a:cubicBezTo>
                  <a:pt x="380296" y="317599"/>
                  <a:pt x="389365" y="326668"/>
                  <a:pt x="389365" y="337854"/>
                </a:cubicBezTo>
                <a:cubicBezTo>
                  <a:pt x="389365" y="349041"/>
                  <a:pt x="380296" y="358109"/>
                  <a:pt x="369110" y="358109"/>
                </a:cubicBezTo>
                <a:cubicBezTo>
                  <a:pt x="357929" y="358096"/>
                  <a:pt x="348868" y="349035"/>
                  <a:pt x="348855" y="337854"/>
                </a:cubicBezTo>
                <a:cubicBezTo>
                  <a:pt x="348855" y="326668"/>
                  <a:pt x="357924" y="317599"/>
                  <a:pt x="369110" y="317599"/>
                </a:cubicBezTo>
                <a:close/>
                <a:moveTo>
                  <a:pt x="321058" y="317599"/>
                </a:moveTo>
                <a:cubicBezTo>
                  <a:pt x="332245" y="317599"/>
                  <a:pt x="341313" y="326668"/>
                  <a:pt x="341313" y="337854"/>
                </a:cubicBezTo>
                <a:cubicBezTo>
                  <a:pt x="341313" y="349041"/>
                  <a:pt x="332245" y="358109"/>
                  <a:pt x="321058" y="358109"/>
                </a:cubicBezTo>
                <a:cubicBezTo>
                  <a:pt x="309877" y="358096"/>
                  <a:pt x="300816" y="349035"/>
                  <a:pt x="300803" y="337854"/>
                </a:cubicBezTo>
                <a:cubicBezTo>
                  <a:pt x="300803" y="326668"/>
                  <a:pt x="309872" y="317599"/>
                  <a:pt x="321058" y="317599"/>
                </a:cubicBezTo>
                <a:close/>
                <a:moveTo>
                  <a:pt x="273006" y="317599"/>
                </a:moveTo>
                <a:cubicBezTo>
                  <a:pt x="284193" y="317599"/>
                  <a:pt x="293261" y="326668"/>
                  <a:pt x="293261" y="337854"/>
                </a:cubicBezTo>
                <a:cubicBezTo>
                  <a:pt x="293261" y="349041"/>
                  <a:pt x="284193" y="358109"/>
                  <a:pt x="273006" y="358109"/>
                </a:cubicBezTo>
                <a:cubicBezTo>
                  <a:pt x="261825" y="358096"/>
                  <a:pt x="252764" y="349035"/>
                  <a:pt x="252751" y="337854"/>
                </a:cubicBezTo>
                <a:cubicBezTo>
                  <a:pt x="252751" y="326668"/>
                  <a:pt x="261820" y="317599"/>
                  <a:pt x="273006" y="317599"/>
                </a:cubicBezTo>
                <a:close/>
                <a:moveTo>
                  <a:pt x="143867" y="299532"/>
                </a:moveTo>
                <a:lnTo>
                  <a:pt x="171405" y="299532"/>
                </a:lnTo>
                <a:cubicBezTo>
                  <a:pt x="174201" y="299532"/>
                  <a:pt x="176467" y="301798"/>
                  <a:pt x="176467" y="304595"/>
                </a:cubicBezTo>
                <a:cubicBezTo>
                  <a:pt x="176467" y="307391"/>
                  <a:pt x="174201" y="309657"/>
                  <a:pt x="171405" y="309657"/>
                </a:cubicBezTo>
                <a:lnTo>
                  <a:pt x="143867" y="309657"/>
                </a:lnTo>
                <a:cubicBezTo>
                  <a:pt x="141070" y="309657"/>
                  <a:pt x="138804" y="307391"/>
                  <a:pt x="138804" y="304595"/>
                </a:cubicBezTo>
                <a:cubicBezTo>
                  <a:pt x="138804" y="301798"/>
                  <a:pt x="141070" y="299532"/>
                  <a:pt x="143867" y="299532"/>
                </a:cubicBezTo>
                <a:close/>
                <a:moveTo>
                  <a:pt x="102082" y="299532"/>
                </a:moveTo>
                <a:lnTo>
                  <a:pt x="124087" y="299532"/>
                </a:lnTo>
                <a:cubicBezTo>
                  <a:pt x="126884" y="299532"/>
                  <a:pt x="129150" y="301798"/>
                  <a:pt x="129150" y="304595"/>
                </a:cubicBezTo>
                <a:cubicBezTo>
                  <a:pt x="129150" y="307391"/>
                  <a:pt x="126884" y="309657"/>
                  <a:pt x="124087" y="309657"/>
                </a:cubicBezTo>
                <a:lnTo>
                  <a:pt x="102082" y="309657"/>
                </a:lnTo>
                <a:cubicBezTo>
                  <a:pt x="99285" y="309657"/>
                  <a:pt x="97019" y="307391"/>
                  <a:pt x="97019" y="304595"/>
                </a:cubicBezTo>
                <a:cubicBezTo>
                  <a:pt x="97019" y="301798"/>
                  <a:pt x="99285" y="299532"/>
                  <a:pt x="102082" y="299532"/>
                </a:cubicBezTo>
                <a:close/>
                <a:moveTo>
                  <a:pt x="369110" y="283029"/>
                </a:moveTo>
                <a:cubicBezTo>
                  <a:pt x="363518" y="283035"/>
                  <a:pt x="358986" y="287567"/>
                  <a:pt x="358980" y="293159"/>
                </a:cubicBezTo>
                <a:cubicBezTo>
                  <a:pt x="358980" y="298754"/>
                  <a:pt x="363515" y="303289"/>
                  <a:pt x="369110" y="303289"/>
                </a:cubicBezTo>
                <a:cubicBezTo>
                  <a:pt x="374705" y="303289"/>
                  <a:pt x="379240" y="298754"/>
                  <a:pt x="379240" y="293159"/>
                </a:cubicBezTo>
                <a:cubicBezTo>
                  <a:pt x="379240" y="287564"/>
                  <a:pt x="374705" y="283029"/>
                  <a:pt x="369110" y="283029"/>
                </a:cubicBezTo>
                <a:close/>
                <a:moveTo>
                  <a:pt x="321058" y="283029"/>
                </a:moveTo>
                <a:cubicBezTo>
                  <a:pt x="315466" y="283036"/>
                  <a:pt x="310935" y="287567"/>
                  <a:pt x="310928" y="293159"/>
                </a:cubicBezTo>
                <a:cubicBezTo>
                  <a:pt x="310928" y="298754"/>
                  <a:pt x="315463" y="303289"/>
                  <a:pt x="321058" y="303289"/>
                </a:cubicBezTo>
                <a:cubicBezTo>
                  <a:pt x="326653" y="303289"/>
                  <a:pt x="331188" y="298754"/>
                  <a:pt x="331188" y="293159"/>
                </a:cubicBezTo>
                <a:cubicBezTo>
                  <a:pt x="331188" y="287564"/>
                  <a:pt x="326653" y="283029"/>
                  <a:pt x="321058" y="283029"/>
                </a:cubicBezTo>
                <a:close/>
                <a:moveTo>
                  <a:pt x="273006" y="283029"/>
                </a:moveTo>
                <a:cubicBezTo>
                  <a:pt x="267414" y="283036"/>
                  <a:pt x="262883" y="287567"/>
                  <a:pt x="262876" y="293159"/>
                </a:cubicBezTo>
                <a:cubicBezTo>
                  <a:pt x="262876" y="298754"/>
                  <a:pt x="267411" y="303289"/>
                  <a:pt x="273006" y="303289"/>
                </a:cubicBezTo>
                <a:cubicBezTo>
                  <a:pt x="278601" y="303289"/>
                  <a:pt x="283136" y="298754"/>
                  <a:pt x="283136" y="293159"/>
                </a:cubicBezTo>
                <a:cubicBezTo>
                  <a:pt x="283136" y="287564"/>
                  <a:pt x="278601" y="283029"/>
                  <a:pt x="273006" y="283029"/>
                </a:cubicBezTo>
                <a:close/>
                <a:moveTo>
                  <a:pt x="369110" y="272904"/>
                </a:moveTo>
                <a:cubicBezTo>
                  <a:pt x="380296" y="272904"/>
                  <a:pt x="389365" y="281973"/>
                  <a:pt x="389365" y="293159"/>
                </a:cubicBezTo>
                <a:cubicBezTo>
                  <a:pt x="389365" y="304345"/>
                  <a:pt x="380296" y="313414"/>
                  <a:pt x="369110" y="313414"/>
                </a:cubicBezTo>
                <a:cubicBezTo>
                  <a:pt x="357929" y="313401"/>
                  <a:pt x="348868" y="304340"/>
                  <a:pt x="348855" y="293159"/>
                </a:cubicBezTo>
                <a:cubicBezTo>
                  <a:pt x="348855" y="281973"/>
                  <a:pt x="357924" y="272904"/>
                  <a:pt x="369110" y="272904"/>
                </a:cubicBezTo>
                <a:close/>
                <a:moveTo>
                  <a:pt x="321058" y="272904"/>
                </a:moveTo>
                <a:cubicBezTo>
                  <a:pt x="332245" y="272904"/>
                  <a:pt x="341313" y="281973"/>
                  <a:pt x="341313" y="293159"/>
                </a:cubicBezTo>
                <a:cubicBezTo>
                  <a:pt x="341313" y="304345"/>
                  <a:pt x="332245" y="313414"/>
                  <a:pt x="321058" y="313414"/>
                </a:cubicBezTo>
                <a:cubicBezTo>
                  <a:pt x="309877" y="313401"/>
                  <a:pt x="300816" y="304340"/>
                  <a:pt x="300803" y="293159"/>
                </a:cubicBezTo>
                <a:cubicBezTo>
                  <a:pt x="300803" y="281973"/>
                  <a:pt x="309872" y="272904"/>
                  <a:pt x="321058" y="272904"/>
                </a:cubicBezTo>
                <a:close/>
                <a:moveTo>
                  <a:pt x="273006" y="272904"/>
                </a:moveTo>
                <a:cubicBezTo>
                  <a:pt x="284193" y="272904"/>
                  <a:pt x="293261" y="281973"/>
                  <a:pt x="293261" y="293159"/>
                </a:cubicBezTo>
                <a:cubicBezTo>
                  <a:pt x="293261" y="304345"/>
                  <a:pt x="284193" y="313414"/>
                  <a:pt x="273006" y="313414"/>
                </a:cubicBezTo>
                <a:cubicBezTo>
                  <a:pt x="261825" y="313401"/>
                  <a:pt x="252764" y="304340"/>
                  <a:pt x="252751" y="293159"/>
                </a:cubicBezTo>
                <a:cubicBezTo>
                  <a:pt x="252751" y="281973"/>
                  <a:pt x="261820" y="272904"/>
                  <a:pt x="273006" y="272904"/>
                </a:cubicBezTo>
                <a:close/>
                <a:moveTo>
                  <a:pt x="236250" y="266625"/>
                </a:moveTo>
                <a:lnTo>
                  <a:pt x="236250" y="397920"/>
                </a:lnTo>
                <a:cubicBezTo>
                  <a:pt x="236250" y="406477"/>
                  <a:pt x="243618" y="413438"/>
                  <a:pt x="252175" y="413438"/>
                </a:cubicBezTo>
                <a:lnTo>
                  <a:pt x="389381" y="413438"/>
                </a:lnTo>
                <a:cubicBezTo>
                  <a:pt x="397967" y="413436"/>
                  <a:pt x="404943" y="406506"/>
                  <a:pt x="405000" y="397920"/>
                </a:cubicBezTo>
                <a:lnTo>
                  <a:pt x="405000" y="266625"/>
                </a:lnTo>
                <a:close/>
                <a:moveTo>
                  <a:pt x="126184" y="256500"/>
                </a:moveTo>
                <a:lnTo>
                  <a:pt x="178918" y="256500"/>
                </a:lnTo>
                <a:cubicBezTo>
                  <a:pt x="181714" y="256500"/>
                  <a:pt x="183980" y="258766"/>
                  <a:pt x="183980" y="261563"/>
                </a:cubicBezTo>
                <a:cubicBezTo>
                  <a:pt x="183980" y="264359"/>
                  <a:pt x="181714" y="266625"/>
                  <a:pt x="178918" y="266625"/>
                </a:cubicBezTo>
                <a:lnTo>
                  <a:pt x="126184" y="266625"/>
                </a:lnTo>
                <a:cubicBezTo>
                  <a:pt x="123387" y="266625"/>
                  <a:pt x="121121" y="264359"/>
                  <a:pt x="121121" y="261563"/>
                </a:cubicBezTo>
                <a:cubicBezTo>
                  <a:pt x="121121" y="258766"/>
                  <a:pt x="123387" y="256500"/>
                  <a:pt x="126184" y="256500"/>
                </a:cubicBezTo>
                <a:close/>
                <a:moveTo>
                  <a:pt x="102082" y="256500"/>
                </a:moveTo>
                <a:lnTo>
                  <a:pt x="107228" y="256500"/>
                </a:lnTo>
                <a:cubicBezTo>
                  <a:pt x="110025" y="256500"/>
                  <a:pt x="112291" y="258766"/>
                  <a:pt x="112291" y="261563"/>
                </a:cubicBezTo>
                <a:cubicBezTo>
                  <a:pt x="112291" y="264359"/>
                  <a:pt x="110025" y="266625"/>
                  <a:pt x="107228" y="266625"/>
                </a:cubicBezTo>
                <a:lnTo>
                  <a:pt x="102082" y="266625"/>
                </a:lnTo>
                <a:cubicBezTo>
                  <a:pt x="99285" y="266625"/>
                  <a:pt x="97019" y="264359"/>
                  <a:pt x="97019" y="261563"/>
                </a:cubicBezTo>
                <a:cubicBezTo>
                  <a:pt x="97019" y="258766"/>
                  <a:pt x="99285" y="256500"/>
                  <a:pt x="102082" y="256500"/>
                </a:cubicBezTo>
                <a:close/>
                <a:moveTo>
                  <a:pt x="260719" y="219375"/>
                </a:moveTo>
                <a:lnTo>
                  <a:pt x="260719" y="238781"/>
                </a:lnTo>
                <a:lnTo>
                  <a:pt x="380532" y="238781"/>
                </a:lnTo>
                <a:lnTo>
                  <a:pt x="380532" y="219375"/>
                </a:lnTo>
                <a:close/>
                <a:moveTo>
                  <a:pt x="255657" y="209250"/>
                </a:moveTo>
                <a:lnTo>
                  <a:pt x="386438" y="209250"/>
                </a:lnTo>
                <a:cubicBezTo>
                  <a:pt x="389234" y="209250"/>
                  <a:pt x="391500" y="211516"/>
                  <a:pt x="391500" y="214313"/>
                </a:cubicBezTo>
                <a:lnTo>
                  <a:pt x="391500" y="243844"/>
                </a:lnTo>
                <a:cubicBezTo>
                  <a:pt x="391500" y="246640"/>
                  <a:pt x="389234" y="248906"/>
                  <a:pt x="386438" y="248906"/>
                </a:cubicBezTo>
                <a:lnTo>
                  <a:pt x="255657" y="248906"/>
                </a:lnTo>
                <a:cubicBezTo>
                  <a:pt x="252860" y="248906"/>
                  <a:pt x="250594" y="246640"/>
                  <a:pt x="250594" y="243844"/>
                </a:cubicBezTo>
                <a:lnTo>
                  <a:pt x="250594" y="214313"/>
                </a:lnTo>
                <a:cubicBezTo>
                  <a:pt x="250594" y="211516"/>
                  <a:pt x="252860" y="209250"/>
                  <a:pt x="255657" y="209250"/>
                </a:cubicBezTo>
                <a:close/>
                <a:moveTo>
                  <a:pt x="252175" y="198281"/>
                </a:moveTo>
                <a:cubicBezTo>
                  <a:pt x="243618" y="198281"/>
                  <a:pt x="236250" y="205260"/>
                  <a:pt x="236250" y="213816"/>
                </a:cubicBezTo>
                <a:lnTo>
                  <a:pt x="236250" y="256500"/>
                </a:lnTo>
                <a:lnTo>
                  <a:pt x="405000" y="256500"/>
                </a:lnTo>
                <a:lnTo>
                  <a:pt x="405000" y="213816"/>
                </a:lnTo>
                <a:cubicBezTo>
                  <a:pt x="404944" y="205227"/>
                  <a:pt x="397971" y="198291"/>
                  <a:pt x="389381" y="198281"/>
                </a:cubicBezTo>
                <a:close/>
                <a:moveTo>
                  <a:pt x="235201" y="83294"/>
                </a:moveTo>
                <a:lnTo>
                  <a:pt x="196995" y="121500"/>
                </a:lnTo>
                <a:lnTo>
                  <a:pt x="250594" y="121500"/>
                </a:lnTo>
                <a:cubicBezTo>
                  <a:pt x="249793" y="107421"/>
                  <a:pt x="244385" y="93996"/>
                  <a:pt x="235201" y="83294"/>
                </a:cubicBezTo>
                <a:close/>
                <a:moveTo>
                  <a:pt x="144920" y="75529"/>
                </a:moveTo>
                <a:cubicBezTo>
                  <a:pt x="130110" y="87799"/>
                  <a:pt x="121543" y="106033"/>
                  <a:pt x="121553" y="125265"/>
                </a:cubicBezTo>
                <a:cubicBezTo>
                  <a:pt x="121570" y="160913"/>
                  <a:pt x="150483" y="189798"/>
                  <a:pt x="186131" y="189781"/>
                </a:cubicBezTo>
                <a:cubicBezTo>
                  <a:pt x="219293" y="189739"/>
                  <a:pt x="247049" y="164619"/>
                  <a:pt x="250388" y="131625"/>
                </a:cubicBezTo>
                <a:lnTo>
                  <a:pt x="185854" y="131625"/>
                </a:lnTo>
                <a:cubicBezTo>
                  <a:pt x="184180" y="131625"/>
                  <a:pt x="182615" y="130798"/>
                  <a:pt x="181671" y="129415"/>
                </a:cubicBezTo>
                <a:close/>
                <a:moveTo>
                  <a:pt x="186131" y="60627"/>
                </a:moveTo>
                <a:cubicBezTo>
                  <a:pt x="174534" y="60617"/>
                  <a:pt x="163151" y="63751"/>
                  <a:pt x="153192" y="69694"/>
                </a:cubicBezTo>
                <a:lnTo>
                  <a:pt x="186156" y="118021"/>
                </a:lnTo>
                <a:lnTo>
                  <a:pt x="228042" y="76134"/>
                </a:lnTo>
                <a:cubicBezTo>
                  <a:pt x="216376" y="66119"/>
                  <a:pt x="201507" y="60617"/>
                  <a:pt x="186131" y="60627"/>
                </a:cubicBezTo>
                <a:close/>
                <a:moveTo>
                  <a:pt x="14270" y="59906"/>
                </a:moveTo>
                <a:cubicBezTo>
                  <a:pt x="13202" y="59842"/>
                  <a:pt x="12153" y="60208"/>
                  <a:pt x="11358" y="60924"/>
                </a:cubicBezTo>
                <a:cubicBezTo>
                  <a:pt x="10589" y="61611"/>
                  <a:pt x="10142" y="62588"/>
                  <a:pt x="10125" y="63619"/>
                </a:cubicBezTo>
                <a:lnTo>
                  <a:pt x="10125" y="399923"/>
                </a:lnTo>
                <a:cubicBezTo>
                  <a:pt x="10138" y="401032"/>
                  <a:pt x="10580" y="402093"/>
                  <a:pt x="11359" y="402882"/>
                </a:cubicBezTo>
                <a:cubicBezTo>
                  <a:pt x="12127" y="403669"/>
                  <a:pt x="13172" y="404127"/>
                  <a:pt x="14272" y="404156"/>
                </a:cubicBezTo>
                <a:lnTo>
                  <a:pt x="226893" y="404156"/>
                </a:lnTo>
                <a:cubicBezTo>
                  <a:pt x="226382" y="402117"/>
                  <a:pt x="226124" y="400023"/>
                  <a:pt x="226125" y="397920"/>
                </a:cubicBezTo>
                <a:lnTo>
                  <a:pt x="226125" y="391500"/>
                </a:lnTo>
                <a:lnTo>
                  <a:pt x="38854" y="391500"/>
                </a:lnTo>
                <a:cubicBezTo>
                  <a:pt x="30931" y="391373"/>
                  <a:pt x="24552" y="384958"/>
                  <a:pt x="24469" y="377035"/>
                </a:cubicBezTo>
                <a:lnTo>
                  <a:pt x="24469" y="59906"/>
                </a:lnTo>
                <a:close/>
                <a:moveTo>
                  <a:pt x="81844" y="57079"/>
                </a:moveTo>
                <a:cubicBezTo>
                  <a:pt x="84640" y="57079"/>
                  <a:pt x="86906" y="59346"/>
                  <a:pt x="86906" y="62142"/>
                </a:cubicBezTo>
                <a:lnTo>
                  <a:pt x="86906" y="129201"/>
                </a:lnTo>
                <a:cubicBezTo>
                  <a:pt x="86906" y="131997"/>
                  <a:pt x="84640" y="134264"/>
                  <a:pt x="81844" y="134264"/>
                </a:cubicBezTo>
                <a:cubicBezTo>
                  <a:pt x="79047" y="134264"/>
                  <a:pt x="76781" y="131997"/>
                  <a:pt x="76781" y="129201"/>
                </a:cubicBezTo>
                <a:lnTo>
                  <a:pt x="76781" y="62142"/>
                </a:lnTo>
                <a:cubicBezTo>
                  <a:pt x="76781" y="59346"/>
                  <a:pt x="79047" y="57079"/>
                  <a:pt x="81844" y="57079"/>
                </a:cubicBezTo>
                <a:close/>
                <a:moveTo>
                  <a:pt x="186131" y="50502"/>
                </a:moveTo>
                <a:cubicBezTo>
                  <a:pt x="227369" y="50548"/>
                  <a:pt x="260787" y="83967"/>
                  <a:pt x="260834" y="125204"/>
                </a:cubicBezTo>
                <a:cubicBezTo>
                  <a:pt x="260834" y="166461"/>
                  <a:pt x="227388" y="199907"/>
                  <a:pt x="186131" y="199907"/>
                </a:cubicBezTo>
                <a:cubicBezTo>
                  <a:pt x="144874" y="199907"/>
                  <a:pt x="111429" y="166461"/>
                  <a:pt x="111429" y="125204"/>
                </a:cubicBezTo>
                <a:cubicBezTo>
                  <a:pt x="111429" y="83947"/>
                  <a:pt x="144874" y="50502"/>
                  <a:pt x="186131" y="50502"/>
                </a:cubicBezTo>
                <a:close/>
                <a:moveTo>
                  <a:pt x="38854" y="37969"/>
                </a:moveTo>
                <a:cubicBezTo>
                  <a:pt x="37771" y="37898"/>
                  <a:pt x="36704" y="38258"/>
                  <a:pt x="35886" y="38970"/>
                </a:cubicBezTo>
                <a:cubicBezTo>
                  <a:pt x="35102" y="39644"/>
                  <a:pt x="34634" y="40614"/>
                  <a:pt x="34594" y="41647"/>
                </a:cubicBezTo>
                <a:lnTo>
                  <a:pt x="34594" y="377033"/>
                </a:lnTo>
                <a:cubicBezTo>
                  <a:pt x="34671" y="379369"/>
                  <a:pt x="36524" y="381256"/>
                  <a:pt x="38857" y="381375"/>
                </a:cubicBezTo>
                <a:lnTo>
                  <a:pt x="226125" y="381375"/>
                </a:lnTo>
                <a:lnTo>
                  <a:pt x="226125" y="365344"/>
                </a:lnTo>
                <a:lnTo>
                  <a:pt x="66170" y="365344"/>
                </a:lnTo>
                <a:cubicBezTo>
                  <a:pt x="66042" y="365345"/>
                  <a:pt x="65914" y="365345"/>
                  <a:pt x="65786" y="365343"/>
                </a:cubicBezTo>
                <a:cubicBezTo>
                  <a:pt x="58215" y="365212"/>
                  <a:pt x="52182" y="358969"/>
                  <a:pt x="52313" y="351398"/>
                </a:cubicBezTo>
                <a:lnTo>
                  <a:pt x="52313" y="37969"/>
                </a:lnTo>
                <a:close/>
                <a:moveTo>
                  <a:pt x="81844" y="35274"/>
                </a:moveTo>
                <a:cubicBezTo>
                  <a:pt x="84640" y="35274"/>
                  <a:pt x="86906" y="37541"/>
                  <a:pt x="86906" y="40337"/>
                </a:cubicBezTo>
                <a:lnTo>
                  <a:pt x="86906" y="42372"/>
                </a:lnTo>
                <a:cubicBezTo>
                  <a:pt x="86906" y="45168"/>
                  <a:pt x="84640" y="47435"/>
                  <a:pt x="81844" y="47435"/>
                </a:cubicBezTo>
                <a:cubicBezTo>
                  <a:pt x="79047" y="47435"/>
                  <a:pt x="76781" y="45168"/>
                  <a:pt x="76781" y="42372"/>
                </a:cubicBezTo>
                <a:lnTo>
                  <a:pt x="76781" y="40337"/>
                </a:lnTo>
                <a:cubicBezTo>
                  <a:pt x="76781" y="37541"/>
                  <a:pt x="79047" y="35274"/>
                  <a:pt x="81844" y="35274"/>
                </a:cubicBezTo>
                <a:close/>
                <a:moveTo>
                  <a:pt x="250594" y="15954"/>
                </a:moveTo>
                <a:lnTo>
                  <a:pt x="250594" y="44836"/>
                </a:lnTo>
                <a:cubicBezTo>
                  <a:pt x="250572" y="51697"/>
                  <a:pt x="253268" y="58287"/>
                  <a:pt x="258094" y="63163"/>
                </a:cubicBezTo>
                <a:cubicBezTo>
                  <a:pt x="262869" y="68045"/>
                  <a:pt x="269394" y="70821"/>
                  <a:pt x="276223" y="70875"/>
                </a:cubicBezTo>
                <a:lnTo>
                  <a:pt x="303828" y="70875"/>
                </a:lnTo>
                <a:close/>
                <a:moveTo>
                  <a:pt x="66170" y="10125"/>
                </a:moveTo>
                <a:cubicBezTo>
                  <a:pt x="66108" y="10126"/>
                  <a:pt x="66045" y="10129"/>
                  <a:pt x="65983" y="10133"/>
                </a:cubicBezTo>
                <a:cubicBezTo>
                  <a:pt x="63887" y="10270"/>
                  <a:pt x="62300" y="12080"/>
                  <a:pt x="62438" y="14175"/>
                </a:cubicBezTo>
                <a:lnTo>
                  <a:pt x="62438" y="351397"/>
                </a:lnTo>
                <a:cubicBezTo>
                  <a:pt x="62377" y="352418"/>
                  <a:pt x="62750" y="353418"/>
                  <a:pt x="63466" y="354150"/>
                </a:cubicBezTo>
                <a:cubicBezTo>
                  <a:pt x="64175" y="354875"/>
                  <a:pt x="65160" y="355263"/>
                  <a:pt x="66173" y="355219"/>
                </a:cubicBezTo>
                <a:lnTo>
                  <a:pt x="226125" y="355219"/>
                </a:lnTo>
                <a:lnTo>
                  <a:pt x="226125" y="309656"/>
                </a:lnTo>
                <a:lnTo>
                  <a:pt x="190870" y="309656"/>
                </a:lnTo>
                <a:cubicBezTo>
                  <a:pt x="188074" y="309656"/>
                  <a:pt x="185807" y="307390"/>
                  <a:pt x="185807" y="304594"/>
                </a:cubicBezTo>
                <a:cubicBezTo>
                  <a:pt x="185807" y="301798"/>
                  <a:pt x="188074" y="299531"/>
                  <a:pt x="190870" y="299531"/>
                </a:cubicBezTo>
                <a:lnTo>
                  <a:pt x="226125" y="299531"/>
                </a:lnTo>
                <a:lnTo>
                  <a:pt x="226125" y="264301"/>
                </a:lnTo>
                <a:cubicBezTo>
                  <a:pt x="225195" y="265749"/>
                  <a:pt x="223593" y="266625"/>
                  <a:pt x="221872" y="266625"/>
                </a:cubicBezTo>
                <a:lnTo>
                  <a:pt x="202928" y="266625"/>
                </a:lnTo>
                <a:cubicBezTo>
                  <a:pt x="200132" y="266625"/>
                  <a:pt x="197865" y="264359"/>
                  <a:pt x="197865" y="261563"/>
                </a:cubicBezTo>
                <a:cubicBezTo>
                  <a:pt x="197865" y="258766"/>
                  <a:pt x="200132" y="256500"/>
                  <a:pt x="202928" y="256500"/>
                </a:cubicBezTo>
                <a:lnTo>
                  <a:pt x="221872" y="256500"/>
                </a:lnTo>
                <a:cubicBezTo>
                  <a:pt x="223593" y="256500"/>
                  <a:pt x="225195" y="257376"/>
                  <a:pt x="226125" y="258824"/>
                </a:cubicBezTo>
                <a:lnTo>
                  <a:pt x="226125" y="213799"/>
                </a:lnTo>
                <a:cubicBezTo>
                  <a:pt x="226126" y="199637"/>
                  <a:pt x="237606" y="188157"/>
                  <a:pt x="251767" y="188156"/>
                </a:cubicBezTo>
                <a:lnTo>
                  <a:pt x="310500" y="188156"/>
                </a:lnTo>
                <a:lnTo>
                  <a:pt x="310500" y="81000"/>
                </a:lnTo>
                <a:lnTo>
                  <a:pt x="276218" y="81000"/>
                </a:lnTo>
                <a:cubicBezTo>
                  <a:pt x="256390" y="80810"/>
                  <a:pt x="240428" y="64662"/>
                  <a:pt x="240469" y="44834"/>
                </a:cubicBezTo>
                <a:lnTo>
                  <a:pt x="240469" y="10125"/>
                </a:lnTo>
                <a:close/>
                <a:moveTo>
                  <a:pt x="66160" y="0"/>
                </a:moveTo>
                <a:lnTo>
                  <a:pt x="243225" y="0"/>
                </a:lnTo>
                <a:cubicBezTo>
                  <a:pt x="247035" y="11"/>
                  <a:pt x="250680" y="1554"/>
                  <a:pt x="253340" y="4281"/>
                </a:cubicBezTo>
                <a:lnTo>
                  <a:pt x="316639" y="69182"/>
                </a:lnTo>
                <a:cubicBezTo>
                  <a:pt x="319218" y="71833"/>
                  <a:pt x="320650" y="75393"/>
                  <a:pt x="320625" y="79092"/>
                </a:cubicBezTo>
                <a:lnTo>
                  <a:pt x="320625" y="188156"/>
                </a:lnTo>
                <a:lnTo>
                  <a:pt x="388639" y="188156"/>
                </a:lnTo>
                <a:cubicBezTo>
                  <a:pt x="402800" y="188157"/>
                  <a:pt x="414280" y="199637"/>
                  <a:pt x="414281" y="213799"/>
                </a:cubicBezTo>
                <a:lnTo>
                  <a:pt x="414281" y="397920"/>
                </a:lnTo>
                <a:cubicBezTo>
                  <a:pt x="414280" y="412082"/>
                  <a:pt x="402800" y="423562"/>
                  <a:pt x="388639" y="423563"/>
                </a:cubicBezTo>
                <a:lnTo>
                  <a:pt x="251767" y="423563"/>
                </a:lnTo>
                <a:cubicBezTo>
                  <a:pt x="244131" y="423569"/>
                  <a:pt x="236890" y="420166"/>
                  <a:pt x="232024" y="414281"/>
                </a:cubicBezTo>
                <a:lnTo>
                  <a:pt x="14270" y="414281"/>
                </a:lnTo>
                <a:cubicBezTo>
                  <a:pt x="6387" y="414205"/>
                  <a:pt x="28" y="407809"/>
                  <a:pt x="0" y="399926"/>
                </a:cubicBezTo>
                <a:lnTo>
                  <a:pt x="0" y="63626"/>
                </a:lnTo>
                <a:cubicBezTo>
                  <a:pt x="9" y="59911"/>
                  <a:pt x="1521" y="56358"/>
                  <a:pt x="4191" y="53775"/>
                </a:cubicBezTo>
                <a:cubicBezTo>
                  <a:pt x="6877" y="51149"/>
                  <a:pt x="10504" y="49710"/>
                  <a:pt x="14259" y="49781"/>
                </a:cubicBezTo>
                <a:lnTo>
                  <a:pt x="24469" y="49781"/>
                </a:lnTo>
                <a:lnTo>
                  <a:pt x="24469" y="41653"/>
                </a:lnTo>
                <a:cubicBezTo>
                  <a:pt x="24501" y="37935"/>
                  <a:pt x="26034" y="34389"/>
                  <a:pt x="28720" y="31819"/>
                </a:cubicBezTo>
                <a:cubicBezTo>
                  <a:pt x="31430" y="29197"/>
                  <a:pt x="35075" y="27766"/>
                  <a:pt x="38845" y="27844"/>
                </a:cubicBezTo>
                <a:lnTo>
                  <a:pt x="52313" y="27844"/>
                </a:lnTo>
                <a:lnTo>
                  <a:pt x="52313" y="14184"/>
                </a:lnTo>
                <a:cubicBezTo>
                  <a:pt x="52311" y="14128"/>
                  <a:pt x="52311" y="14072"/>
                  <a:pt x="52310" y="14016"/>
                </a:cubicBezTo>
                <a:cubicBezTo>
                  <a:pt x="52265" y="6321"/>
                  <a:pt x="58465" y="46"/>
                  <a:pt x="66160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19" name="Graphic 6">
            <a:extLst>
              <a:ext uri="{FF2B5EF4-FFF2-40B4-BE49-F238E27FC236}">
                <a16:creationId xmlns:a16="http://schemas.microsoft.com/office/drawing/2014/main" id="{9508160A-2816-64F8-8EB8-63C3D8E3F65A}"/>
              </a:ext>
            </a:extLst>
          </p:cNvPr>
          <p:cNvSpPr/>
          <p:nvPr/>
        </p:nvSpPr>
        <p:spPr>
          <a:xfrm>
            <a:off x="3076738" y="2355040"/>
            <a:ext cx="418500" cy="418499"/>
          </a:xfrm>
          <a:custGeom>
            <a:avLst/>
            <a:gdLst>
              <a:gd name="connsiteX0" fmla="*/ 418500 w 418500"/>
              <a:gd name="connsiteY0" fmla="*/ 236622 h 418499"/>
              <a:gd name="connsiteX1" fmla="*/ 418500 w 418500"/>
              <a:gd name="connsiteY1" fmla="*/ 181878 h 418499"/>
              <a:gd name="connsiteX2" fmla="*/ 412817 w 418500"/>
              <a:gd name="connsiteY2" fmla="*/ 175213 h 418499"/>
              <a:gd name="connsiteX3" fmla="*/ 379330 w 418500"/>
              <a:gd name="connsiteY3" fmla="*/ 169853 h 418499"/>
              <a:gd name="connsiteX4" fmla="*/ 357360 w 418500"/>
              <a:gd name="connsiteY4" fmla="*/ 116862 h 418499"/>
              <a:gd name="connsiteX5" fmla="*/ 377262 w 418500"/>
              <a:gd name="connsiteY5" fmla="*/ 89374 h 418499"/>
              <a:gd name="connsiteX6" fmla="*/ 376568 w 418500"/>
              <a:gd name="connsiteY6" fmla="*/ 80643 h 418499"/>
              <a:gd name="connsiteX7" fmla="*/ 337858 w 418500"/>
              <a:gd name="connsiteY7" fmla="*/ 41934 h 418499"/>
              <a:gd name="connsiteX8" fmla="*/ 329126 w 418500"/>
              <a:gd name="connsiteY8" fmla="*/ 41239 h 418499"/>
              <a:gd name="connsiteX9" fmla="*/ 301638 w 418500"/>
              <a:gd name="connsiteY9" fmla="*/ 61141 h 418499"/>
              <a:gd name="connsiteX10" fmla="*/ 248647 w 418500"/>
              <a:gd name="connsiteY10" fmla="*/ 39170 h 418499"/>
              <a:gd name="connsiteX11" fmla="*/ 243287 w 418500"/>
              <a:gd name="connsiteY11" fmla="*/ 5684 h 418499"/>
              <a:gd name="connsiteX12" fmla="*/ 236621 w 418500"/>
              <a:gd name="connsiteY12" fmla="*/ 0 h 418499"/>
              <a:gd name="connsiteX13" fmla="*/ 181877 w 418500"/>
              <a:gd name="connsiteY13" fmla="*/ 0 h 418499"/>
              <a:gd name="connsiteX14" fmla="*/ 175212 w 418500"/>
              <a:gd name="connsiteY14" fmla="*/ 5683 h 418499"/>
              <a:gd name="connsiteX15" fmla="*/ 169852 w 418500"/>
              <a:gd name="connsiteY15" fmla="*/ 39169 h 418499"/>
              <a:gd name="connsiteX16" fmla="*/ 116860 w 418500"/>
              <a:gd name="connsiteY16" fmla="*/ 61139 h 418499"/>
              <a:gd name="connsiteX17" fmla="*/ 89373 w 418500"/>
              <a:gd name="connsiteY17" fmla="*/ 41238 h 418499"/>
              <a:gd name="connsiteX18" fmla="*/ 80641 w 418500"/>
              <a:gd name="connsiteY18" fmla="*/ 41933 h 418499"/>
              <a:gd name="connsiteX19" fmla="*/ 41931 w 418500"/>
              <a:gd name="connsiteY19" fmla="*/ 80642 h 418499"/>
              <a:gd name="connsiteX20" fmla="*/ 41237 w 418500"/>
              <a:gd name="connsiteY20" fmla="*/ 89374 h 418499"/>
              <a:gd name="connsiteX21" fmla="*/ 61139 w 418500"/>
              <a:gd name="connsiteY21" fmla="*/ 116861 h 418499"/>
              <a:gd name="connsiteX22" fmla="*/ 39169 w 418500"/>
              <a:gd name="connsiteY22" fmla="*/ 169852 h 418499"/>
              <a:gd name="connsiteX23" fmla="*/ 5682 w 418500"/>
              <a:gd name="connsiteY23" fmla="*/ 175212 h 418499"/>
              <a:gd name="connsiteX24" fmla="*/ 0 w 418500"/>
              <a:gd name="connsiteY24" fmla="*/ 181878 h 418499"/>
              <a:gd name="connsiteX25" fmla="*/ 0 w 418500"/>
              <a:gd name="connsiteY25" fmla="*/ 236622 h 418499"/>
              <a:gd name="connsiteX26" fmla="*/ 5683 w 418500"/>
              <a:gd name="connsiteY26" fmla="*/ 243287 h 418499"/>
              <a:gd name="connsiteX27" fmla="*/ 39169 w 418500"/>
              <a:gd name="connsiteY27" fmla="*/ 248647 h 418499"/>
              <a:gd name="connsiteX28" fmla="*/ 61140 w 418500"/>
              <a:gd name="connsiteY28" fmla="*/ 301638 h 418499"/>
              <a:gd name="connsiteX29" fmla="*/ 41238 w 418500"/>
              <a:gd name="connsiteY29" fmla="*/ 329126 h 418499"/>
              <a:gd name="connsiteX30" fmla="*/ 41932 w 418500"/>
              <a:gd name="connsiteY30" fmla="*/ 337857 h 418499"/>
              <a:gd name="connsiteX31" fmla="*/ 80642 w 418500"/>
              <a:gd name="connsiteY31" fmla="*/ 376566 h 418499"/>
              <a:gd name="connsiteX32" fmla="*/ 89374 w 418500"/>
              <a:gd name="connsiteY32" fmla="*/ 377261 h 418499"/>
              <a:gd name="connsiteX33" fmla="*/ 116861 w 418500"/>
              <a:gd name="connsiteY33" fmla="*/ 357359 h 418499"/>
              <a:gd name="connsiteX34" fmla="*/ 169853 w 418500"/>
              <a:gd name="connsiteY34" fmla="*/ 379330 h 418499"/>
              <a:gd name="connsiteX35" fmla="*/ 175213 w 418500"/>
              <a:gd name="connsiteY35" fmla="*/ 412817 h 418499"/>
              <a:gd name="connsiteX36" fmla="*/ 181878 w 418500"/>
              <a:gd name="connsiteY36" fmla="*/ 418499 h 418499"/>
              <a:gd name="connsiteX37" fmla="*/ 236622 w 418500"/>
              <a:gd name="connsiteY37" fmla="*/ 418499 h 418499"/>
              <a:gd name="connsiteX38" fmla="*/ 243287 w 418500"/>
              <a:gd name="connsiteY38" fmla="*/ 412817 h 418499"/>
              <a:gd name="connsiteX39" fmla="*/ 248096 w 418500"/>
              <a:gd name="connsiteY39" fmla="*/ 382775 h 418499"/>
              <a:gd name="connsiteX40" fmla="*/ 322672 w 418500"/>
              <a:gd name="connsiteY40" fmla="*/ 418499 h 418499"/>
              <a:gd name="connsiteX41" fmla="*/ 418500 w 418500"/>
              <a:gd name="connsiteY41" fmla="*/ 322672 h 418499"/>
              <a:gd name="connsiteX42" fmla="*/ 382775 w 418500"/>
              <a:gd name="connsiteY42" fmla="*/ 248095 h 418499"/>
              <a:gd name="connsiteX43" fmla="*/ 412817 w 418500"/>
              <a:gd name="connsiteY43" fmla="*/ 243287 h 418499"/>
              <a:gd name="connsiteX44" fmla="*/ 418500 w 418500"/>
              <a:gd name="connsiteY44" fmla="*/ 236622 h 418499"/>
              <a:gd name="connsiteX45" fmla="*/ 329824 w 418500"/>
              <a:gd name="connsiteY45" fmla="*/ 227111 h 418499"/>
              <a:gd name="connsiteX46" fmla="*/ 322672 w 418500"/>
              <a:gd name="connsiteY46" fmla="*/ 226845 h 418499"/>
              <a:gd name="connsiteX47" fmla="*/ 282110 w 418500"/>
              <a:gd name="connsiteY47" fmla="*/ 235866 h 418499"/>
              <a:gd name="connsiteX48" fmla="*/ 282110 w 418500"/>
              <a:gd name="connsiteY48" fmla="*/ 225193 h 418499"/>
              <a:gd name="connsiteX49" fmla="*/ 248973 w 418500"/>
              <a:gd name="connsiteY49" fmla="*/ 191877 h 418499"/>
              <a:gd name="connsiteX50" fmla="*/ 226992 w 418500"/>
              <a:gd name="connsiteY50" fmla="*/ 187929 h 418499"/>
              <a:gd name="connsiteX51" fmla="*/ 245751 w 418500"/>
              <a:gd name="connsiteY51" fmla="*/ 147880 h 418499"/>
              <a:gd name="connsiteX52" fmla="*/ 209251 w 418500"/>
              <a:gd name="connsiteY52" fmla="*/ 110172 h 418499"/>
              <a:gd name="connsiteX53" fmla="*/ 172750 w 418500"/>
              <a:gd name="connsiteY53" fmla="*/ 147880 h 418499"/>
              <a:gd name="connsiteX54" fmla="*/ 191437 w 418500"/>
              <a:gd name="connsiteY54" fmla="*/ 187877 h 418499"/>
              <a:gd name="connsiteX55" fmla="*/ 169472 w 418500"/>
              <a:gd name="connsiteY55" fmla="*/ 191891 h 418499"/>
              <a:gd name="connsiteX56" fmla="*/ 136390 w 418500"/>
              <a:gd name="connsiteY56" fmla="*/ 225193 h 418499"/>
              <a:gd name="connsiteX57" fmla="*/ 136390 w 418500"/>
              <a:gd name="connsiteY57" fmla="*/ 285248 h 418499"/>
              <a:gd name="connsiteX58" fmla="*/ 143140 w 418500"/>
              <a:gd name="connsiteY58" fmla="*/ 291998 h 418499"/>
              <a:gd name="connsiteX59" fmla="*/ 231879 w 418500"/>
              <a:gd name="connsiteY59" fmla="*/ 291998 h 418499"/>
              <a:gd name="connsiteX60" fmla="*/ 226845 w 418500"/>
              <a:gd name="connsiteY60" fmla="*/ 322672 h 418499"/>
              <a:gd name="connsiteX61" fmla="*/ 227111 w 418500"/>
              <a:gd name="connsiteY61" fmla="*/ 329824 h 418499"/>
              <a:gd name="connsiteX62" fmla="*/ 209250 w 418500"/>
              <a:gd name="connsiteY62" fmla="*/ 331131 h 418499"/>
              <a:gd name="connsiteX63" fmla="*/ 87369 w 418500"/>
              <a:gd name="connsiteY63" fmla="*/ 209249 h 418499"/>
              <a:gd name="connsiteX64" fmla="*/ 209250 w 418500"/>
              <a:gd name="connsiteY64" fmla="*/ 87368 h 418499"/>
              <a:gd name="connsiteX65" fmla="*/ 331131 w 418500"/>
              <a:gd name="connsiteY65" fmla="*/ 209250 h 418499"/>
              <a:gd name="connsiteX66" fmla="*/ 329824 w 418500"/>
              <a:gd name="connsiteY66" fmla="*/ 227111 h 418499"/>
              <a:gd name="connsiteX67" fmla="*/ 245319 w 418500"/>
              <a:gd name="connsiteY67" fmla="*/ 232248 h 418499"/>
              <a:gd name="connsiteX68" fmla="*/ 238569 w 418500"/>
              <a:gd name="connsiteY68" fmla="*/ 238998 h 418499"/>
              <a:gd name="connsiteX69" fmla="*/ 238569 w 418500"/>
              <a:gd name="connsiteY69" fmla="*/ 276780 h 418499"/>
              <a:gd name="connsiteX70" fmla="*/ 237653 w 418500"/>
              <a:gd name="connsiteY70" fmla="*/ 278497 h 418499"/>
              <a:gd name="connsiteX71" fmla="*/ 179930 w 418500"/>
              <a:gd name="connsiteY71" fmla="*/ 278497 h 418499"/>
              <a:gd name="connsiteX72" fmla="*/ 179930 w 418500"/>
              <a:gd name="connsiteY72" fmla="*/ 238998 h 418499"/>
              <a:gd name="connsiteX73" fmla="*/ 173180 w 418500"/>
              <a:gd name="connsiteY73" fmla="*/ 232248 h 418499"/>
              <a:gd name="connsiteX74" fmla="*/ 166430 w 418500"/>
              <a:gd name="connsiteY74" fmla="*/ 238998 h 418499"/>
              <a:gd name="connsiteX75" fmla="*/ 166430 w 418500"/>
              <a:gd name="connsiteY75" fmla="*/ 278497 h 418499"/>
              <a:gd name="connsiteX76" fmla="*/ 149889 w 418500"/>
              <a:gd name="connsiteY76" fmla="*/ 278497 h 418499"/>
              <a:gd name="connsiteX77" fmla="*/ 149889 w 418500"/>
              <a:gd name="connsiteY77" fmla="*/ 225192 h 418499"/>
              <a:gd name="connsiteX78" fmla="*/ 172832 w 418500"/>
              <a:gd name="connsiteY78" fmla="*/ 204965 h 418499"/>
              <a:gd name="connsiteX79" fmla="*/ 245722 w 418500"/>
              <a:gd name="connsiteY79" fmla="*/ 204979 h 418499"/>
              <a:gd name="connsiteX80" fmla="*/ 268610 w 418500"/>
              <a:gd name="connsiteY80" fmla="*/ 225192 h 418499"/>
              <a:gd name="connsiteX81" fmla="*/ 268610 w 418500"/>
              <a:gd name="connsiteY81" fmla="*/ 243593 h 418499"/>
              <a:gd name="connsiteX82" fmla="*/ 252069 w 418500"/>
              <a:gd name="connsiteY82" fmla="*/ 257950 h 418499"/>
              <a:gd name="connsiteX83" fmla="*/ 252069 w 418500"/>
              <a:gd name="connsiteY83" fmla="*/ 238997 h 418499"/>
              <a:gd name="connsiteX84" fmla="*/ 245319 w 418500"/>
              <a:gd name="connsiteY84" fmla="*/ 232248 h 418499"/>
              <a:gd name="connsiteX85" fmla="*/ 209250 w 418500"/>
              <a:gd name="connsiteY85" fmla="*/ 180229 h 418499"/>
              <a:gd name="connsiteX86" fmla="*/ 186249 w 418500"/>
              <a:gd name="connsiteY86" fmla="*/ 147879 h 418499"/>
              <a:gd name="connsiteX87" fmla="*/ 209250 w 418500"/>
              <a:gd name="connsiteY87" fmla="*/ 123671 h 418499"/>
              <a:gd name="connsiteX88" fmla="*/ 232250 w 418500"/>
              <a:gd name="connsiteY88" fmla="*/ 147879 h 418499"/>
              <a:gd name="connsiteX89" fmla="*/ 209250 w 418500"/>
              <a:gd name="connsiteY89" fmla="*/ 180229 h 418499"/>
              <a:gd name="connsiteX90" fmla="*/ 405000 w 418500"/>
              <a:gd name="connsiteY90" fmla="*/ 322672 h 418499"/>
              <a:gd name="connsiteX91" fmla="*/ 322672 w 418500"/>
              <a:gd name="connsiteY91" fmla="*/ 405000 h 418499"/>
              <a:gd name="connsiteX92" fmla="*/ 240345 w 418500"/>
              <a:gd name="connsiteY92" fmla="*/ 322672 h 418499"/>
              <a:gd name="connsiteX93" fmla="*/ 322672 w 418500"/>
              <a:gd name="connsiteY93" fmla="*/ 240345 h 418499"/>
              <a:gd name="connsiteX94" fmla="*/ 405000 w 418500"/>
              <a:gd name="connsiteY94" fmla="*/ 322672 h 418499"/>
              <a:gd name="connsiteX95" fmla="*/ 405000 w 418500"/>
              <a:gd name="connsiteY95" fmla="*/ 230867 h 418499"/>
              <a:gd name="connsiteX96" fmla="*/ 372641 w 418500"/>
              <a:gd name="connsiteY96" fmla="*/ 236046 h 418499"/>
              <a:gd name="connsiteX97" fmla="*/ 368442 w 418500"/>
              <a:gd name="connsiteY97" fmla="*/ 238501 h 418499"/>
              <a:gd name="connsiteX98" fmla="*/ 343182 w 418500"/>
              <a:gd name="connsiteY98" fmla="*/ 229062 h 418499"/>
              <a:gd name="connsiteX99" fmla="*/ 344631 w 418500"/>
              <a:gd name="connsiteY99" fmla="*/ 209250 h 418499"/>
              <a:gd name="connsiteX100" fmla="*/ 209249 w 418500"/>
              <a:gd name="connsiteY100" fmla="*/ 73869 h 418499"/>
              <a:gd name="connsiteX101" fmla="*/ 73868 w 418500"/>
              <a:gd name="connsiteY101" fmla="*/ 209250 h 418499"/>
              <a:gd name="connsiteX102" fmla="*/ 209249 w 418500"/>
              <a:gd name="connsiteY102" fmla="*/ 344632 h 418499"/>
              <a:gd name="connsiteX103" fmla="*/ 229061 w 418500"/>
              <a:gd name="connsiteY103" fmla="*/ 343183 h 418499"/>
              <a:gd name="connsiteX104" fmla="*/ 238501 w 418500"/>
              <a:gd name="connsiteY104" fmla="*/ 368444 h 418499"/>
              <a:gd name="connsiteX105" fmla="*/ 236046 w 418500"/>
              <a:gd name="connsiteY105" fmla="*/ 372643 h 418499"/>
              <a:gd name="connsiteX106" fmla="*/ 230866 w 418500"/>
              <a:gd name="connsiteY106" fmla="*/ 405000 h 418499"/>
              <a:gd name="connsiteX107" fmla="*/ 187633 w 418500"/>
              <a:gd name="connsiteY107" fmla="*/ 405000 h 418499"/>
              <a:gd name="connsiteX108" fmla="*/ 182453 w 418500"/>
              <a:gd name="connsiteY108" fmla="*/ 372642 h 418499"/>
              <a:gd name="connsiteX109" fmla="*/ 177128 w 418500"/>
              <a:gd name="connsiteY109" fmla="*/ 367094 h 418499"/>
              <a:gd name="connsiteX110" fmla="*/ 120369 w 418500"/>
              <a:gd name="connsiteY110" fmla="*/ 343562 h 418499"/>
              <a:gd name="connsiteX111" fmla="*/ 112680 w 418500"/>
              <a:gd name="connsiteY111" fmla="*/ 343721 h 418499"/>
              <a:gd name="connsiteX112" fmla="*/ 86119 w 418500"/>
              <a:gd name="connsiteY112" fmla="*/ 362953 h 418499"/>
              <a:gd name="connsiteX113" fmla="*/ 55549 w 418500"/>
              <a:gd name="connsiteY113" fmla="*/ 332382 h 418499"/>
              <a:gd name="connsiteX114" fmla="*/ 74780 w 418500"/>
              <a:gd name="connsiteY114" fmla="*/ 305820 h 418499"/>
              <a:gd name="connsiteX115" fmla="*/ 74939 w 418500"/>
              <a:gd name="connsiteY115" fmla="*/ 298131 h 418499"/>
              <a:gd name="connsiteX116" fmla="*/ 51407 w 418500"/>
              <a:gd name="connsiteY116" fmla="*/ 241372 h 418499"/>
              <a:gd name="connsiteX117" fmla="*/ 45859 w 418500"/>
              <a:gd name="connsiteY117" fmla="*/ 236047 h 418499"/>
              <a:gd name="connsiteX118" fmla="*/ 13500 w 418500"/>
              <a:gd name="connsiteY118" fmla="*/ 230867 h 418499"/>
              <a:gd name="connsiteX119" fmla="*/ 13500 w 418500"/>
              <a:gd name="connsiteY119" fmla="*/ 187633 h 418499"/>
              <a:gd name="connsiteX120" fmla="*/ 45858 w 418500"/>
              <a:gd name="connsiteY120" fmla="*/ 182453 h 418499"/>
              <a:gd name="connsiteX121" fmla="*/ 51406 w 418500"/>
              <a:gd name="connsiteY121" fmla="*/ 177128 h 418499"/>
              <a:gd name="connsiteX122" fmla="*/ 74938 w 418500"/>
              <a:gd name="connsiteY122" fmla="*/ 120369 h 418499"/>
              <a:gd name="connsiteX123" fmla="*/ 74779 w 418500"/>
              <a:gd name="connsiteY123" fmla="*/ 112680 h 418499"/>
              <a:gd name="connsiteX124" fmla="*/ 55548 w 418500"/>
              <a:gd name="connsiteY124" fmla="*/ 86120 h 418499"/>
              <a:gd name="connsiteX125" fmla="*/ 86118 w 418500"/>
              <a:gd name="connsiteY125" fmla="*/ 55549 h 418499"/>
              <a:gd name="connsiteX126" fmla="*/ 112679 w 418500"/>
              <a:gd name="connsiteY126" fmla="*/ 74780 h 418499"/>
              <a:gd name="connsiteX127" fmla="*/ 120369 w 418500"/>
              <a:gd name="connsiteY127" fmla="*/ 74938 h 418499"/>
              <a:gd name="connsiteX128" fmla="*/ 177128 w 418500"/>
              <a:gd name="connsiteY128" fmla="*/ 51406 h 418499"/>
              <a:gd name="connsiteX129" fmla="*/ 182453 w 418500"/>
              <a:gd name="connsiteY129" fmla="*/ 45858 h 418499"/>
              <a:gd name="connsiteX130" fmla="*/ 187633 w 418500"/>
              <a:gd name="connsiteY130" fmla="*/ 13500 h 418499"/>
              <a:gd name="connsiteX131" fmla="*/ 230866 w 418500"/>
              <a:gd name="connsiteY131" fmla="*/ 13500 h 418499"/>
              <a:gd name="connsiteX132" fmla="*/ 236046 w 418500"/>
              <a:gd name="connsiteY132" fmla="*/ 45858 h 418499"/>
              <a:gd name="connsiteX133" fmla="*/ 241372 w 418500"/>
              <a:gd name="connsiteY133" fmla="*/ 51406 h 418499"/>
              <a:gd name="connsiteX134" fmla="*/ 298131 w 418500"/>
              <a:gd name="connsiteY134" fmla="*/ 74938 h 418499"/>
              <a:gd name="connsiteX135" fmla="*/ 305819 w 418500"/>
              <a:gd name="connsiteY135" fmla="*/ 74779 h 418499"/>
              <a:gd name="connsiteX136" fmla="*/ 332380 w 418500"/>
              <a:gd name="connsiteY136" fmla="*/ 55548 h 418499"/>
              <a:gd name="connsiteX137" fmla="*/ 362951 w 418500"/>
              <a:gd name="connsiteY137" fmla="*/ 86119 h 418499"/>
              <a:gd name="connsiteX138" fmla="*/ 343720 w 418500"/>
              <a:gd name="connsiteY138" fmla="*/ 112680 h 418499"/>
              <a:gd name="connsiteX139" fmla="*/ 343562 w 418500"/>
              <a:gd name="connsiteY139" fmla="*/ 120369 h 418499"/>
              <a:gd name="connsiteX140" fmla="*/ 367093 w 418500"/>
              <a:gd name="connsiteY140" fmla="*/ 177128 h 418499"/>
              <a:gd name="connsiteX141" fmla="*/ 372641 w 418500"/>
              <a:gd name="connsiteY141" fmla="*/ 182453 h 418499"/>
              <a:gd name="connsiteX142" fmla="*/ 405000 w 418500"/>
              <a:gd name="connsiteY142" fmla="*/ 187633 h 418499"/>
              <a:gd name="connsiteX143" fmla="*/ 349847 w 418500"/>
              <a:gd name="connsiteY143" fmla="*/ 285514 h 418499"/>
              <a:gd name="connsiteX144" fmla="*/ 309514 w 418500"/>
              <a:gd name="connsiteY144" fmla="*/ 326434 h 418499"/>
              <a:gd name="connsiteX145" fmla="*/ 295499 w 418500"/>
              <a:gd name="connsiteY145" fmla="*/ 312420 h 418499"/>
              <a:gd name="connsiteX146" fmla="*/ 281457 w 418500"/>
              <a:gd name="connsiteY146" fmla="*/ 306603 h 418499"/>
              <a:gd name="connsiteX147" fmla="*/ 267416 w 418500"/>
              <a:gd name="connsiteY147" fmla="*/ 312419 h 418499"/>
              <a:gd name="connsiteX148" fmla="*/ 261598 w 418500"/>
              <a:gd name="connsiteY148" fmla="*/ 326460 h 418499"/>
              <a:gd name="connsiteX149" fmla="*/ 267415 w 418500"/>
              <a:gd name="connsiteY149" fmla="*/ 340502 h 418499"/>
              <a:gd name="connsiteX150" fmla="*/ 295527 w 418500"/>
              <a:gd name="connsiteY150" fmla="*/ 368614 h 418499"/>
              <a:gd name="connsiteX151" fmla="*/ 309569 w 418500"/>
              <a:gd name="connsiteY151" fmla="*/ 374420 h 418499"/>
              <a:gd name="connsiteX152" fmla="*/ 323611 w 418500"/>
              <a:gd name="connsiteY152" fmla="*/ 368613 h 418499"/>
              <a:gd name="connsiteX153" fmla="*/ 377978 w 418500"/>
              <a:gd name="connsiteY153" fmla="*/ 313446 h 418499"/>
              <a:gd name="connsiteX154" fmla="*/ 383745 w 418500"/>
              <a:gd name="connsiteY154" fmla="*/ 299415 h 418499"/>
              <a:gd name="connsiteX155" fmla="*/ 377900 w 418500"/>
              <a:gd name="connsiteY155" fmla="*/ 285415 h 418499"/>
              <a:gd name="connsiteX156" fmla="*/ 349847 w 418500"/>
              <a:gd name="connsiteY156" fmla="*/ 285514 h 418499"/>
              <a:gd name="connsiteX157" fmla="*/ 368395 w 418500"/>
              <a:gd name="connsiteY157" fmla="*/ 303939 h 418499"/>
              <a:gd name="connsiteX158" fmla="*/ 314064 w 418500"/>
              <a:gd name="connsiteY158" fmla="*/ 359069 h 418499"/>
              <a:gd name="connsiteX159" fmla="*/ 305073 w 418500"/>
              <a:gd name="connsiteY159" fmla="*/ 359069 h 418499"/>
              <a:gd name="connsiteX160" fmla="*/ 276962 w 418500"/>
              <a:gd name="connsiteY160" fmla="*/ 330957 h 418499"/>
              <a:gd name="connsiteX161" fmla="*/ 276961 w 418500"/>
              <a:gd name="connsiteY161" fmla="*/ 330957 h 418499"/>
              <a:gd name="connsiteX162" fmla="*/ 275099 w 418500"/>
              <a:gd name="connsiteY162" fmla="*/ 326461 h 418499"/>
              <a:gd name="connsiteX163" fmla="*/ 276962 w 418500"/>
              <a:gd name="connsiteY163" fmla="*/ 321966 h 418499"/>
              <a:gd name="connsiteX164" fmla="*/ 281457 w 418500"/>
              <a:gd name="connsiteY164" fmla="*/ 320104 h 418499"/>
              <a:gd name="connsiteX165" fmla="*/ 285953 w 418500"/>
              <a:gd name="connsiteY165" fmla="*/ 321966 h 418499"/>
              <a:gd name="connsiteX166" fmla="*/ 304776 w 418500"/>
              <a:gd name="connsiteY166" fmla="*/ 340788 h 418499"/>
              <a:gd name="connsiteX167" fmla="*/ 309548 w 418500"/>
              <a:gd name="connsiteY167" fmla="*/ 342765 h 418499"/>
              <a:gd name="connsiteX168" fmla="*/ 309573 w 418500"/>
              <a:gd name="connsiteY168" fmla="*/ 342765 h 418499"/>
              <a:gd name="connsiteX169" fmla="*/ 314355 w 418500"/>
              <a:gd name="connsiteY169" fmla="*/ 340754 h 418499"/>
              <a:gd name="connsiteX170" fmla="*/ 359439 w 418500"/>
              <a:gd name="connsiteY170" fmla="*/ 295014 h 418499"/>
              <a:gd name="connsiteX171" fmla="*/ 368381 w 418500"/>
              <a:gd name="connsiteY171" fmla="*/ 294989 h 418499"/>
              <a:gd name="connsiteX172" fmla="*/ 370245 w 418500"/>
              <a:gd name="connsiteY172" fmla="*/ 299454 h 418499"/>
              <a:gd name="connsiteX173" fmla="*/ 368395 w 418500"/>
              <a:gd name="connsiteY173" fmla="*/ 303939 h 418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</a:cxnLst>
            <a:rect l="l" t="t" r="r" b="b"/>
            <a:pathLst>
              <a:path w="418500" h="418499">
                <a:moveTo>
                  <a:pt x="418500" y="236622"/>
                </a:moveTo>
                <a:lnTo>
                  <a:pt x="418500" y="181878"/>
                </a:lnTo>
                <a:cubicBezTo>
                  <a:pt x="418500" y="178562"/>
                  <a:pt x="416092" y="175737"/>
                  <a:pt x="412817" y="175213"/>
                </a:cubicBezTo>
                <a:lnTo>
                  <a:pt x="379330" y="169853"/>
                </a:lnTo>
                <a:cubicBezTo>
                  <a:pt x="374995" y="151047"/>
                  <a:pt x="367620" y="133260"/>
                  <a:pt x="357360" y="116862"/>
                </a:cubicBezTo>
                <a:lnTo>
                  <a:pt x="377262" y="89374"/>
                </a:lnTo>
                <a:cubicBezTo>
                  <a:pt x="379207" y="86689"/>
                  <a:pt x="378912" y="82988"/>
                  <a:pt x="376568" y="80643"/>
                </a:cubicBezTo>
                <a:lnTo>
                  <a:pt x="337858" y="41934"/>
                </a:lnTo>
                <a:cubicBezTo>
                  <a:pt x="335514" y="39590"/>
                  <a:pt x="331813" y="39294"/>
                  <a:pt x="329126" y="41239"/>
                </a:cubicBezTo>
                <a:lnTo>
                  <a:pt x="301638" y="61141"/>
                </a:lnTo>
                <a:cubicBezTo>
                  <a:pt x="285235" y="50879"/>
                  <a:pt x="267449" y="43505"/>
                  <a:pt x="248647" y="39170"/>
                </a:cubicBezTo>
                <a:lnTo>
                  <a:pt x="243287" y="5684"/>
                </a:lnTo>
                <a:cubicBezTo>
                  <a:pt x="242763" y="2409"/>
                  <a:pt x="239937" y="0"/>
                  <a:pt x="236621" y="0"/>
                </a:cubicBezTo>
                <a:lnTo>
                  <a:pt x="181877" y="0"/>
                </a:lnTo>
                <a:cubicBezTo>
                  <a:pt x="178561" y="0"/>
                  <a:pt x="175736" y="2409"/>
                  <a:pt x="175212" y="5683"/>
                </a:cubicBezTo>
                <a:lnTo>
                  <a:pt x="169852" y="39169"/>
                </a:lnTo>
                <a:cubicBezTo>
                  <a:pt x="151047" y="43505"/>
                  <a:pt x="133260" y="50878"/>
                  <a:pt x="116860" y="61139"/>
                </a:cubicBezTo>
                <a:lnTo>
                  <a:pt x="89373" y="41238"/>
                </a:lnTo>
                <a:cubicBezTo>
                  <a:pt x="86689" y="39293"/>
                  <a:pt x="82987" y="39589"/>
                  <a:pt x="80641" y="41933"/>
                </a:cubicBezTo>
                <a:lnTo>
                  <a:pt x="41931" y="80642"/>
                </a:lnTo>
                <a:cubicBezTo>
                  <a:pt x="39587" y="82987"/>
                  <a:pt x="39292" y="86688"/>
                  <a:pt x="41237" y="89374"/>
                </a:cubicBezTo>
                <a:lnTo>
                  <a:pt x="61139" y="116861"/>
                </a:lnTo>
                <a:cubicBezTo>
                  <a:pt x="50874" y="133270"/>
                  <a:pt x="43500" y="151054"/>
                  <a:pt x="39169" y="169852"/>
                </a:cubicBezTo>
                <a:lnTo>
                  <a:pt x="5682" y="175212"/>
                </a:lnTo>
                <a:cubicBezTo>
                  <a:pt x="2408" y="175737"/>
                  <a:pt x="0" y="178562"/>
                  <a:pt x="0" y="181878"/>
                </a:cubicBezTo>
                <a:lnTo>
                  <a:pt x="0" y="236622"/>
                </a:lnTo>
                <a:cubicBezTo>
                  <a:pt x="0" y="239938"/>
                  <a:pt x="2408" y="242763"/>
                  <a:pt x="5683" y="243287"/>
                </a:cubicBezTo>
                <a:lnTo>
                  <a:pt x="39169" y="248647"/>
                </a:lnTo>
                <a:cubicBezTo>
                  <a:pt x="43505" y="267451"/>
                  <a:pt x="50879" y="285238"/>
                  <a:pt x="61140" y="301638"/>
                </a:cubicBezTo>
                <a:lnTo>
                  <a:pt x="41238" y="329126"/>
                </a:lnTo>
                <a:cubicBezTo>
                  <a:pt x="39293" y="331811"/>
                  <a:pt x="39588" y="335512"/>
                  <a:pt x="41932" y="337857"/>
                </a:cubicBezTo>
                <a:lnTo>
                  <a:pt x="80642" y="376566"/>
                </a:lnTo>
                <a:cubicBezTo>
                  <a:pt x="82989" y="378912"/>
                  <a:pt x="86689" y="379204"/>
                  <a:pt x="89374" y="377261"/>
                </a:cubicBezTo>
                <a:lnTo>
                  <a:pt x="116861" y="357359"/>
                </a:lnTo>
                <a:cubicBezTo>
                  <a:pt x="133270" y="367624"/>
                  <a:pt x="151057" y="374999"/>
                  <a:pt x="169853" y="379330"/>
                </a:cubicBezTo>
                <a:lnTo>
                  <a:pt x="175213" y="412817"/>
                </a:lnTo>
                <a:cubicBezTo>
                  <a:pt x="175737" y="416090"/>
                  <a:pt x="178563" y="418499"/>
                  <a:pt x="181878" y="418499"/>
                </a:cubicBezTo>
                <a:lnTo>
                  <a:pt x="236622" y="418499"/>
                </a:lnTo>
                <a:cubicBezTo>
                  <a:pt x="239938" y="418499"/>
                  <a:pt x="242763" y="416090"/>
                  <a:pt x="243287" y="412817"/>
                </a:cubicBezTo>
                <a:lnTo>
                  <a:pt x="248096" y="382775"/>
                </a:lnTo>
                <a:cubicBezTo>
                  <a:pt x="265677" y="404547"/>
                  <a:pt x="292574" y="418499"/>
                  <a:pt x="322672" y="418499"/>
                </a:cubicBezTo>
                <a:cubicBezTo>
                  <a:pt x="375512" y="418500"/>
                  <a:pt x="418500" y="375512"/>
                  <a:pt x="418500" y="322672"/>
                </a:cubicBezTo>
                <a:cubicBezTo>
                  <a:pt x="418500" y="292574"/>
                  <a:pt x="404547" y="265677"/>
                  <a:pt x="382775" y="248095"/>
                </a:cubicBezTo>
                <a:lnTo>
                  <a:pt x="412817" y="243287"/>
                </a:lnTo>
                <a:cubicBezTo>
                  <a:pt x="416092" y="242764"/>
                  <a:pt x="418500" y="239939"/>
                  <a:pt x="418500" y="236622"/>
                </a:cubicBezTo>
                <a:close/>
                <a:moveTo>
                  <a:pt x="329824" y="227111"/>
                </a:moveTo>
                <a:cubicBezTo>
                  <a:pt x="327463" y="226936"/>
                  <a:pt x="325078" y="226845"/>
                  <a:pt x="322672" y="226845"/>
                </a:cubicBezTo>
                <a:cubicBezTo>
                  <a:pt x="308181" y="226845"/>
                  <a:pt x="294436" y="230084"/>
                  <a:pt x="282110" y="235866"/>
                </a:cubicBezTo>
                <a:lnTo>
                  <a:pt x="282110" y="225193"/>
                </a:lnTo>
                <a:cubicBezTo>
                  <a:pt x="282110" y="209243"/>
                  <a:pt x="270033" y="197101"/>
                  <a:pt x="248973" y="191877"/>
                </a:cubicBezTo>
                <a:cubicBezTo>
                  <a:pt x="241634" y="190057"/>
                  <a:pt x="234303" y="188753"/>
                  <a:pt x="226992" y="187929"/>
                </a:cubicBezTo>
                <a:cubicBezTo>
                  <a:pt x="238171" y="180083"/>
                  <a:pt x="245751" y="165076"/>
                  <a:pt x="245751" y="147880"/>
                </a:cubicBezTo>
                <a:cubicBezTo>
                  <a:pt x="245751" y="124621"/>
                  <a:pt x="231765" y="110172"/>
                  <a:pt x="209251" y="110172"/>
                </a:cubicBezTo>
                <a:cubicBezTo>
                  <a:pt x="186736" y="110172"/>
                  <a:pt x="172750" y="124621"/>
                  <a:pt x="172750" y="147880"/>
                </a:cubicBezTo>
                <a:cubicBezTo>
                  <a:pt x="172750" y="165039"/>
                  <a:pt x="180298" y="180017"/>
                  <a:pt x="191437" y="187877"/>
                </a:cubicBezTo>
                <a:cubicBezTo>
                  <a:pt x="184062" y="188699"/>
                  <a:pt x="176734" y="190023"/>
                  <a:pt x="169472" y="191891"/>
                </a:cubicBezTo>
                <a:cubicBezTo>
                  <a:pt x="148139" y="197374"/>
                  <a:pt x="136390" y="209201"/>
                  <a:pt x="136390" y="225193"/>
                </a:cubicBezTo>
                <a:lnTo>
                  <a:pt x="136390" y="285248"/>
                </a:lnTo>
                <a:cubicBezTo>
                  <a:pt x="136390" y="288976"/>
                  <a:pt x="139412" y="291998"/>
                  <a:pt x="143140" y="291998"/>
                </a:cubicBezTo>
                <a:lnTo>
                  <a:pt x="231879" y="291998"/>
                </a:lnTo>
                <a:cubicBezTo>
                  <a:pt x="228616" y="301633"/>
                  <a:pt x="226845" y="311950"/>
                  <a:pt x="226845" y="322672"/>
                </a:cubicBezTo>
                <a:cubicBezTo>
                  <a:pt x="226845" y="325077"/>
                  <a:pt x="226936" y="327463"/>
                  <a:pt x="227111" y="329824"/>
                </a:cubicBezTo>
                <a:cubicBezTo>
                  <a:pt x="221207" y="330692"/>
                  <a:pt x="215223" y="331131"/>
                  <a:pt x="209250" y="331131"/>
                </a:cubicBezTo>
                <a:cubicBezTo>
                  <a:pt x="142044" y="331131"/>
                  <a:pt x="87369" y="276456"/>
                  <a:pt x="87369" y="209249"/>
                </a:cubicBezTo>
                <a:cubicBezTo>
                  <a:pt x="87369" y="142043"/>
                  <a:pt x="142044" y="87368"/>
                  <a:pt x="209250" y="87368"/>
                </a:cubicBezTo>
                <a:cubicBezTo>
                  <a:pt x="276456" y="87368"/>
                  <a:pt x="331131" y="142044"/>
                  <a:pt x="331131" y="209250"/>
                </a:cubicBezTo>
                <a:cubicBezTo>
                  <a:pt x="331131" y="215223"/>
                  <a:pt x="330692" y="221207"/>
                  <a:pt x="329824" y="227111"/>
                </a:cubicBezTo>
                <a:close/>
                <a:moveTo>
                  <a:pt x="245319" y="232248"/>
                </a:moveTo>
                <a:cubicBezTo>
                  <a:pt x="241591" y="232248"/>
                  <a:pt x="238569" y="235270"/>
                  <a:pt x="238569" y="238998"/>
                </a:cubicBezTo>
                <a:lnTo>
                  <a:pt x="238569" y="276780"/>
                </a:lnTo>
                <a:cubicBezTo>
                  <a:pt x="238257" y="277348"/>
                  <a:pt x="237954" y="277922"/>
                  <a:pt x="237653" y="278497"/>
                </a:cubicBezTo>
                <a:lnTo>
                  <a:pt x="179930" y="278497"/>
                </a:lnTo>
                <a:lnTo>
                  <a:pt x="179930" y="238998"/>
                </a:lnTo>
                <a:cubicBezTo>
                  <a:pt x="179930" y="235270"/>
                  <a:pt x="176907" y="232248"/>
                  <a:pt x="173180" y="232248"/>
                </a:cubicBezTo>
                <a:cubicBezTo>
                  <a:pt x="169452" y="232248"/>
                  <a:pt x="166430" y="235270"/>
                  <a:pt x="166430" y="238998"/>
                </a:cubicBezTo>
                <a:lnTo>
                  <a:pt x="166430" y="278497"/>
                </a:lnTo>
                <a:lnTo>
                  <a:pt x="149889" y="278497"/>
                </a:lnTo>
                <a:lnTo>
                  <a:pt x="149889" y="225192"/>
                </a:lnTo>
                <a:cubicBezTo>
                  <a:pt x="149889" y="213348"/>
                  <a:pt x="162365" y="207655"/>
                  <a:pt x="172832" y="204965"/>
                </a:cubicBezTo>
                <a:cubicBezTo>
                  <a:pt x="196563" y="198862"/>
                  <a:pt x="221085" y="198867"/>
                  <a:pt x="245722" y="204979"/>
                </a:cubicBezTo>
                <a:cubicBezTo>
                  <a:pt x="254270" y="207099"/>
                  <a:pt x="268610" y="212544"/>
                  <a:pt x="268610" y="225192"/>
                </a:cubicBezTo>
                <a:lnTo>
                  <a:pt x="268610" y="243593"/>
                </a:lnTo>
                <a:cubicBezTo>
                  <a:pt x="262562" y="247741"/>
                  <a:pt x="257011" y="252561"/>
                  <a:pt x="252069" y="257950"/>
                </a:cubicBezTo>
                <a:lnTo>
                  <a:pt x="252069" y="238997"/>
                </a:lnTo>
                <a:cubicBezTo>
                  <a:pt x="252069" y="235270"/>
                  <a:pt x="249046" y="232248"/>
                  <a:pt x="245319" y="232248"/>
                </a:cubicBezTo>
                <a:close/>
                <a:moveTo>
                  <a:pt x="209250" y="180229"/>
                </a:moveTo>
                <a:cubicBezTo>
                  <a:pt x="196568" y="180229"/>
                  <a:pt x="186249" y="165717"/>
                  <a:pt x="186249" y="147879"/>
                </a:cubicBezTo>
                <a:cubicBezTo>
                  <a:pt x="186249" y="126816"/>
                  <a:pt x="200660" y="123671"/>
                  <a:pt x="209250" y="123671"/>
                </a:cubicBezTo>
                <a:cubicBezTo>
                  <a:pt x="217840" y="123671"/>
                  <a:pt x="232250" y="126816"/>
                  <a:pt x="232250" y="147879"/>
                </a:cubicBezTo>
                <a:cubicBezTo>
                  <a:pt x="232250" y="165718"/>
                  <a:pt x="221932" y="180229"/>
                  <a:pt x="209250" y="180229"/>
                </a:cubicBezTo>
                <a:close/>
                <a:moveTo>
                  <a:pt x="405000" y="322672"/>
                </a:moveTo>
                <a:cubicBezTo>
                  <a:pt x="405000" y="368068"/>
                  <a:pt x="368068" y="405000"/>
                  <a:pt x="322672" y="405000"/>
                </a:cubicBezTo>
                <a:cubicBezTo>
                  <a:pt x="277277" y="405000"/>
                  <a:pt x="240345" y="368068"/>
                  <a:pt x="240345" y="322672"/>
                </a:cubicBezTo>
                <a:cubicBezTo>
                  <a:pt x="240345" y="277276"/>
                  <a:pt x="277277" y="240345"/>
                  <a:pt x="322672" y="240345"/>
                </a:cubicBezTo>
                <a:cubicBezTo>
                  <a:pt x="368068" y="240345"/>
                  <a:pt x="405000" y="277277"/>
                  <a:pt x="405000" y="322672"/>
                </a:cubicBezTo>
                <a:close/>
                <a:moveTo>
                  <a:pt x="405000" y="230867"/>
                </a:moveTo>
                <a:lnTo>
                  <a:pt x="372641" y="236046"/>
                </a:lnTo>
                <a:cubicBezTo>
                  <a:pt x="370947" y="236317"/>
                  <a:pt x="369469" y="237218"/>
                  <a:pt x="368442" y="238501"/>
                </a:cubicBezTo>
                <a:cubicBezTo>
                  <a:pt x="360616" y="234228"/>
                  <a:pt x="352130" y="231020"/>
                  <a:pt x="343182" y="229062"/>
                </a:cubicBezTo>
                <a:cubicBezTo>
                  <a:pt x="344144" y="222512"/>
                  <a:pt x="344631" y="215874"/>
                  <a:pt x="344631" y="209250"/>
                </a:cubicBezTo>
                <a:cubicBezTo>
                  <a:pt x="344631" y="134600"/>
                  <a:pt x="283899" y="73869"/>
                  <a:pt x="209249" y="73869"/>
                </a:cubicBezTo>
                <a:cubicBezTo>
                  <a:pt x="134599" y="73869"/>
                  <a:pt x="73868" y="134601"/>
                  <a:pt x="73868" y="209250"/>
                </a:cubicBezTo>
                <a:cubicBezTo>
                  <a:pt x="73868" y="283899"/>
                  <a:pt x="134600" y="344632"/>
                  <a:pt x="209249" y="344632"/>
                </a:cubicBezTo>
                <a:cubicBezTo>
                  <a:pt x="215874" y="344632"/>
                  <a:pt x="222511" y="344145"/>
                  <a:pt x="229061" y="343183"/>
                </a:cubicBezTo>
                <a:cubicBezTo>
                  <a:pt x="231020" y="352131"/>
                  <a:pt x="234228" y="360617"/>
                  <a:pt x="238501" y="368444"/>
                </a:cubicBezTo>
                <a:cubicBezTo>
                  <a:pt x="237218" y="369470"/>
                  <a:pt x="236317" y="370948"/>
                  <a:pt x="236046" y="372643"/>
                </a:cubicBezTo>
                <a:lnTo>
                  <a:pt x="230866" y="405000"/>
                </a:lnTo>
                <a:lnTo>
                  <a:pt x="187633" y="405000"/>
                </a:lnTo>
                <a:lnTo>
                  <a:pt x="182453" y="372642"/>
                </a:lnTo>
                <a:cubicBezTo>
                  <a:pt x="182009" y="369863"/>
                  <a:pt x="179886" y="367651"/>
                  <a:pt x="177128" y="367094"/>
                </a:cubicBezTo>
                <a:cubicBezTo>
                  <a:pt x="156813" y="362983"/>
                  <a:pt x="137717" y="355066"/>
                  <a:pt x="120369" y="343562"/>
                </a:cubicBezTo>
                <a:cubicBezTo>
                  <a:pt x="118025" y="342008"/>
                  <a:pt x="114961" y="342071"/>
                  <a:pt x="112680" y="343721"/>
                </a:cubicBezTo>
                <a:lnTo>
                  <a:pt x="86119" y="362953"/>
                </a:lnTo>
                <a:lnTo>
                  <a:pt x="55549" y="332382"/>
                </a:lnTo>
                <a:lnTo>
                  <a:pt x="74780" y="305820"/>
                </a:lnTo>
                <a:cubicBezTo>
                  <a:pt x="76430" y="303540"/>
                  <a:pt x="76494" y="300476"/>
                  <a:pt x="74939" y="298131"/>
                </a:cubicBezTo>
                <a:cubicBezTo>
                  <a:pt x="63440" y="280795"/>
                  <a:pt x="55522" y="261698"/>
                  <a:pt x="51407" y="241372"/>
                </a:cubicBezTo>
                <a:cubicBezTo>
                  <a:pt x="50849" y="238613"/>
                  <a:pt x="48637" y="236491"/>
                  <a:pt x="45859" y="236047"/>
                </a:cubicBezTo>
                <a:lnTo>
                  <a:pt x="13500" y="230867"/>
                </a:lnTo>
                <a:lnTo>
                  <a:pt x="13500" y="187633"/>
                </a:lnTo>
                <a:lnTo>
                  <a:pt x="45858" y="182453"/>
                </a:lnTo>
                <a:cubicBezTo>
                  <a:pt x="48637" y="182009"/>
                  <a:pt x="50849" y="179886"/>
                  <a:pt x="51406" y="177128"/>
                </a:cubicBezTo>
                <a:cubicBezTo>
                  <a:pt x="55518" y="156813"/>
                  <a:pt x="63435" y="137717"/>
                  <a:pt x="74938" y="120369"/>
                </a:cubicBezTo>
                <a:cubicBezTo>
                  <a:pt x="76494" y="118025"/>
                  <a:pt x="76430" y="114960"/>
                  <a:pt x="74779" y="112680"/>
                </a:cubicBezTo>
                <a:lnTo>
                  <a:pt x="55548" y="86120"/>
                </a:lnTo>
                <a:lnTo>
                  <a:pt x="86118" y="55549"/>
                </a:lnTo>
                <a:lnTo>
                  <a:pt x="112679" y="74780"/>
                </a:lnTo>
                <a:cubicBezTo>
                  <a:pt x="114958" y="76430"/>
                  <a:pt x="118024" y="76493"/>
                  <a:pt x="120369" y="74938"/>
                </a:cubicBezTo>
                <a:cubicBezTo>
                  <a:pt x="137704" y="63440"/>
                  <a:pt x="156801" y="55522"/>
                  <a:pt x="177128" y="51406"/>
                </a:cubicBezTo>
                <a:cubicBezTo>
                  <a:pt x="179886" y="50848"/>
                  <a:pt x="182008" y="48636"/>
                  <a:pt x="182453" y="45858"/>
                </a:cubicBezTo>
                <a:lnTo>
                  <a:pt x="187633" y="13500"/>
                </a:lnTo>
                <a:lnTo>
                  <a:pt x="230866" y="13500"/>
                </a:lnTo>
                <a:lnTo>
                  <a:pt x="236046" y="45858"/>
                </a:lnTo>
                <a:cubicBezTo>
                  <a:pt x="236490" y="48636"/>
                  <a:pt x="238613" y="50848"/>
                  <a:pt x="241372" y="51406"/>
                </a:cubicBezTo>
                <a:cubicBezTo>
                  <a:pt x="261693" y="55521"/>
                  <a:pt x="280790" y="63439"/>
                  <a:pt x="298131" y="74938"/>
                </a:cubicBezTo>
                <a:cubicBezTo>
                  <a:pt x="300475" y="76492"/>
                  <a:pt x="303538" y="76430"/>
                  <a:pt x="305819" y="74779"/>
                </a:cubicBezTo>
                <a:lnTo>
                  <a:pt x="332380" y="55548"/>
                </a:lnTo>
                <a:lnTo>
                  <a:pt x="362951" y="86119"/>
                </a:lnTo>
                <a:lnTo>
                  <a:pt x="343720" y="112680"/>
                </a:lnTo>
                <a:cubicBezTo>
                  <a:pt x="342070" y="114960"/>
                  <a:pt x="342006" y="118024"/>
                  <a:pt x="343562" y="120369"/>
                </a:cubicBezTo>
                <a:cubicBezTo>
                  <a:pt x="355059" y="137703"/>
                  <a:pt x="362976" y="156800"/>
                  <a:pt x="367093" y="177128"/>
                </a:cubicBezTo>
                <a:cubicBezTo>
                  <a:pt x="367651" y="179886"/>
                  <a:pt x="369863" y="182008"/>
                  <a:pt x="372641" y="182453"/>
                </a:cubicBezTo>
                <a:lnTo>
                  <a:pt x="405000" y="187633"/>
                </a:lnTo>
                <a:close/>
                <a:moveTo>
                  <a:pt x="349847" y="285514"/>
                </a:moveTo>
                <a:lnTo>
                  <a:pt x="309514" y="326434"/>
                </a:lnTo>
                <a:lnTo>
                  <a:pt x="295499" y="312420"/>
                </a:lnTo>
                <a:cubicBezTo>
                  <a:pt x="291749" y="308669"/>
                  <a:pt x="286762" y="306603"/>
                  <a:pt x="281457" y="306603"/>
                </a:cubicBezTo>
                <a:cubicBezTo>
                  <a:pt x="276153" y="306603"/>
                  <a:pt x="271166" y="308668"/>
                  <a:pt x="267416" y="312419"/>
                </a:cubicBezTo>
                <a:cubicBezTo>
                  <a:pt x="263664" y="316169"/>
                  <a:pt x="261598" y="321157"/>
                  <a:pt x="261598" y="326460"/>
                </a:cubicBezTo>
                <a:cubicBezTo>
                  <a:pt x="261598" y="331765"/>
                  <a:pt x="263663" y="336752"/>
                  <a:pt x="267415" y="340502"/>
                </a:cubicBezTo>
                <a:lnTo>
                  <a:pt x="295527" y="368614"/>
                </a:lnTo>
                <a:cubicBezTo>
                  <a:pt x="299399" y="372485"/>
                  <a:pt x="304483" y="374421"/>
                  <a:pt x="309569" y="374420"/>
                </a:cubicBezTo>
                <a:cubicBezTo>
                  <a:pt x="314654" y="374420"/>
                  <a:pt x="319740" y="372484"/>
                  <a:pt x="323611" y="368613"/>
                </a:cubicBezTo>
                <a:cubicBezTo>
                  <a:pt x="337948" y="354275"/>
                  <a:pt x="367218" y="324314"/>
                  <a:pt x="377978" y="313446"/>
                </a:cubicBezTo>
                <a:cubicBezTo>
                  <a:pt x="381712" y="309692"/>
                  <a:pt x="383759" y="304709"/>
                  <a:pt x="383745" y="299415"/>
                </a:cubicBezTo>
                <a:cubicBezTo>
                  <a:pt x="383730" y="294120"/>
                  <a:pt x="381654" y="289148"/>
                  <a:pt x="377900" y="285415"/>
                </a:cubicBezTo>
                <a:cubicBezTo>
                  <a:pt x="370151" y="277709"/>
                  <a:pt x="357575" y="277743"/>
                  <a:pt x="349847" y="285514"/>
                </a:cubicBezTo>
                <a:close/>
                <a:moveTo>
                  <a:pt x="368395" y="303939"/>
                </a:moveTo>
                <a:cubicBezTo>
                  <a:pt x="357591" y="314850"/>
                  <a:pt x="328346" y="344787"/>
                  <a:pt x="314064" y="359069"/>
                </a:cubicBezTo>
                <a:cubicBezTo>
                  <a:pt x="311585" y="361548"/>
                  <a:pt x="307551" y="361548"/>
                  <a:pt x="305073" y="359069"/>
                </a:cubicBezTo>
                <a:lnTo>
                  <a:pt x="276962" y="330957"/>
                </a:lnTo>
                <a:lnTo>
                  <a:pt x="276961" y="330957"/>
                </a:lnTo>
                <a:cubicBezTo>
                  <a:pt x="275760" y="329756"/>
                  <a:pt x="275099" y="328160"/>
                  <a:pt x="275099" y="326461"/>
                </a:cubicBezTo>
                <a:cubicBezTo>
                  <a:pt x="275099" y="324764"/>
                  <a:pt x="275760" y="323166"/>
                  <a:pt x="276962" y="321966"/>
                </a:cubicBezTo>
                <a:cubicBezTo>
                  <a:pt x="278162" y="320765"/>
                  <a:pt x="279758" y="320104"/>
                  <a:pt x="281457" y="320104"/>
                </a:cubicBezTo>
                <a:cubicBezTo>
                  <a:pt x="283156" y="320104"/>
                  <a:pt x="284751" y="320765"/>
                  <a:pt x="285953" y="321966"/>
                </a:cubicBezTo>
                <a:lnTo>
                  <a:pt x="304776" y="340788"/>
                </a:lnTo>
                <a:cubicBezTo>
                  <a:pt x="306042" y="342054"/>
                  <a:pt x="307759" y="342765"/>
                  <a:pt x="309548" y="342765"/>
                </a:cubicBezTo>
                <a:lnTo>
                  <a:pt x="309573" y="342765"/>
                </a:lnTo>
                <a:cubicBezTo>
                  <a:pt x="311372" y="342758"/>
                  <a:pt x="313093" y="342034"/>
                  <a:pt x="314355" y="340754"/>
                </a:cubicBezTo>
                <a:lnTo>
                  <a:pt x="359439" y="295014"/>
                </a:lnTo>
                <a:cubicBezTo>
                  <a:pt x="361897" y="292542"/>
                  <a:pt x="365908" y="292532"/>
                  <a:pt x="368381" y="294989"/>
                </a:cubicBezTo>
                <a:cubicBezTo>
                  <a:pt x="369579" y="296180"/>
                  <a:pt x="370240" y="297765"/>
                  <a:pt x="370245" y="299454"/>
                </a:cubicBezTo>
                <a:cubicBezTo>
                  <a:pt x="370248" y="301141"/>
                  <a:pt x="369596" y="302731"/>
                  <a:pt x="368395" y="303939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0" name="Graphic 10">
            <a:extLst>
              <a:ext uri="{FF2B5EF4-FFF2-40B4-BE49-F238E27FC236}">
                <a16:creationId xmlns:a16="http://schemas.microsoft.com/office/drawing/2014/main" id="{B393ECF6-5949-6D23-2315-2B3E44B87F08}"/>
              </a:ext>
            </a:extLst>
          </p:cNvPr>
          <p:cNvSpPr/>
          <p:nvPr/>
        </p:nvSpPr>
        <p:spPr>
          <a:xfrm>
            <a:off x="3625148" y="2355039"/>
            <a:ext cx="349323" cy="418500"/>
          </a:xfrm>
          <a:custGeom>
            <a:avLst/>
            <a:gdLst>
              <a:gd name="connsiteX0" fmla="*/ 183718 w 349323"/>
              <a:gd name="connsiteY0" fmla="*/ 297730 h 418500"/>
              <a:gd name="connsiteX1" fmla="*/ 177286 w 349323"/>
              <a:gd name="connsiteY1" fmla="*/ 319642 h 418500"/>
              <a:gd name="connsiteX2" fmla="*/ 149136 w 349323"/>
              <a:gd name="connsiteY2" fmla="*/ 332867 h 418500"/>
              <a:gd name="connsiteX3" fmla="*/ 149136 w 349323"/>
              <a:gd name="connsiteY3" fmla="*/ 341823 h 418500"/>
              <a:gd name="connsiteX4" fmla="*/ 142386 w 349323"/>
              <a:gd name="connsiteY4" fmla="*/ 348573 h 418500"/>
              <a:gd name="connsiteX5" fmla="*/ 135636 w 349323"/>
              <a:gd name="connsiteY5" fmla="*/ 341823 h 418500"/>
              <a:gd name="connsiteX6" fmla="*/ 135636 w 349323"/>
              <a:gd name="connsiteY6" fmla="*/ 332770 h 418500"/>
              <a:gd name="connsiteX7" fmla="*/ 101014 w 349323"/>
              <a:gd name="connsiteY7" fmla="*/ 303965 h 418500"/>
              <a:gd name="connsiteX8" fmla="*/ 105931 w 349323"/>
              <a:gd name="connsiteY8" fmla="*/ 295782 h 418500"/>
              <a:gd name="connsiteX9" fmla="*/ 114113 w 349323"/>
              <a:gd name="connsiteY9" fmla="*/ 300699 h 418500"/>
              <a:gd name="connsiteX10" fmla="*/ 142351 w 349323"/>
              <a:gd name="connsiteY10" fmla="*/ 319730 h 418500"/>
              <a:gd name="connsiteX11" fmla="*/ 142529 w 349323"/>
              <a:gd name="connsiteY11" fmla="*/ 319731 h 418500"/>
              <a:gd name="connsiteX12" fmla="*/ 143643 w 349323"/>
              <a:gd name="connsiteY12" fmla="*/ 319721 h 418500"/>
              <a:gd name="connsiteX13" fmla="*/ 167075 w 349323"/>
              <a:gd name="connsiteY13" fmla="*/ 310811 h 418500"/>
              <a:gd name="connsiteX14" fmla="*/ 170317 w 349323"/>
              <a:gd name="connsiteY14" fmla="*/ 299357 h 418500"/>
              <a:gd name="connsiteX15" fmla="*/ 141392 w 349323"/>
              <a:gd name="connsiteY15" fmla="*/ 279404 h 418500"/>
              <a:gd name="connsiteX16" fmla="*/ 104442 w 349323"/>
              <a:gd name="connsiteY16" fmla="*/ 247928 h 418500"/>
              <a:gd name="connsiteX17" fmla="*/ 132665 w 349323"/>
              <a:gd name="connsiteY17" fmla="*/ 214157 h 418500"/>
              <a:gd name="connsiteX18" fmla="*/ 135636 w 349323"/>
              <a:gd name="connsiteY18" fmla="*/ 213593 h 418500"/>
              <a:gd name="connsiteX19" fmla="*/ 135636 w 349323"/>
              <a:gd name="connsiteY19" fmla="*/ 204444 h 418500"/>
              <a:gd name="connsiteX20" fmla="*/ 142386 w 349323"/>
              <a:gd name="connsiteY20" fmla="*/ 197694 h 418500"/>
              <a:gd name="connsiteX21" fmla="*/ 149136 w 349323"/>
              <a:gd name="connsiteY21" fmla="*/ 204444 h 418500"/>
              <a:gd name="connsiteX22" fmla="*/ 149136 w 349323"/>
              <a:gd name="connsiteY22" fmla="*/ 213535 h 418500"/>
              <a:gd name="connsiteX23" fmla="*/ 180567 w 349323"/>
              <a:gd name="connsiteY23" fmla="*/ 237546 h 418500"/>
              <a:gd name="connsiteX24" fmla="*/ 176957 w 349323"/>
              <a:gd name="connsiteY24" fmla="*/ 246383 h 418500"/>
              <a:gd name="connsiteX25" fmla="*/ 168120 w 349323"/>
              <a:gd name="connsiteY25" fmla="*/ 242772 h 418500"/>
              <a:gd name="connsiteX26" fmla="*/ 142885 w 349323"/>
              <a:gd name="connsiteY26" fmla="*/ 226520 h 418500"/>
              <a:gd name="connsiteX27" fmla="*/ 142044 w 349323"/>
              <a:gd name="connsiteY27" fmla="*/ 226530 h 418500"/>
              <a:gd name="connsiteX28" fmla="*/ 135651 w 349323"/>
              <a:gd name="connsiteY28" fmla="*/ 227323 h 418500"/>
              <a:gd name="connsiteX29" fmla="*/ 117926 w 349323"/>
              <a:gd name="connsiteY29" fmla="*/ 247274 h 418500"/>
              <a:gd name="connsiteX30" fmla="*/ 143579 w 349323"/>
              <a:gd name="connsiteY30" fmla="*/ 266082 h 418500"/>
              <a:gd name="connsiteX31" fmla="*/ 183718 w 349323"/>
              <a:gd name="connsiteY31" fmla="*/ 297730 h 418500"/>
              <a:gd name="connsiteX32" fmla="*/ 346610 w 349323"/>
              <a:gd name="connsiteY32" fmla="*/ 340121 h 418500"/>
              <a:gd name="connsiteX33" fmla="*/ 283458 w 349323"/>
              <a:gd name="connsiteY33" fmla="*/ 414500 h 418500"/>
              <a:gd name="connsiteX34" fmla="*/ 274816 w 349323"/>
              <a:gd name="connsiteY34" fmla="*/ 418499 h 418500"/>
              <a:gd name="connsiteX35" fmla="*/ 266175 w 349323"/>
              <a:gd name="connsiteY35" fmla="*/ 414501 h 418500"/>
              <a:gd name="connsiteX36" fmla="*/ 240907 w 349323"/>
              <a:gd name="connsiteY36" fmla="*/ 384741 h 418500"/>
              <a:gd name="connsiteX37" fmla="*/ 145405 w 349323"/>
              <a:gd name="connsiteY37" fmla="*/ 418500 h 418500"/>
              <a:gd name="connsiteX38" fmla="*/ 142769 w 349323"/>
              <a:gd name="connsiteY38" fmla="*/ 418479 h 418500"/>
              <a:gd name="connsiteX39" fmla="*/ 140186 w 349323"/>
              <a:gd name="connsiteY39" fmla="*/ 418499 h 418500"/>
              <a:gd name="connsiteX40" fmla="*/ 16348 w 349323"/>
              <a:gd name="connsiteY40" fmla="*/ 351683 h 418500"/>
              <a:gd name="connsiteX41" fmla="*/ 17683 w 349323"/>
              <a:gd name="connsiteY41" fmla="*/ 228766 h 418500"/>
              <a:gd name="connsiteX42" fmla="*/ 86960 w 349323"/>
              <a:gd name="connsiteY42" fmla="*/ 138888 h 418500"/>
              <a:gd name="connsiteX43" fmla="*/ 71209 w 349323"/>
              <a:gd name="connsiteY43" fmla="*/ 114474 h 418500"/>
              <a:gd name="connsiteX44" fmla="*/ 97379 w 349323"/>
              <a:gd name="connsiteY44" fmla="*/ 87680 h 418500"/>
              <a:gd name="connsiteX45" fmla="*/ 76040 w 349323"/>
              <a:gd name="connsiteY45" fmla="*/ 66342 h 418500"/>
              <a:gd name="connsiteX46" fmla="*/ 76040 w 349323"/>
              <a:gd name="connsiteY46" fmla="*/ 27641 h 418500"/>
              <a:gd name="connsiteX47" fmla="*/ 110187 w 349323"/>
              <a:gd name="connsiteY47" fmla="*/ 23971 h 418500"/>
              <a:gd name="connsiteX48" fmla="*/ 113742 w 349323"/>
              <a:gd name="connsiteY48" fmla="*/ 24288 h 418500"/>
              <a:gd name="connsiteX49" fmla="*/ 116029 w 349323"/>
              <a:gd name="connsiteY49" fmla="*/ 21551 h 418500"/>
              <a:gd name="connsiteX50" fmla="*/ 142768 w 349323"/>
              <a:gd name="connsiteY50" fmla="*/ 0 h 418500"/>
              <a:gd name="connsiteX51" fmla="*/ 169510 w 349323"/>
              <a:gd name="connsiteY51" fmla="*/ 21549 h 418500"/>
              <a:gd name="connsiteX52" fmla="*/ 171799 w 349323"/>
              <a:gd name="connsiteY52" fmla="*/ 24289 h 418500"/>
              <a:gd name="connsiteX53" fmla="*/ 175351 w 349323"/>
              <a:gd name="connsiteY53" fmla="*/ 23971 h 418500"/>
              <a:gd name="connsiteX54" fmla="*/ 209497 w 349323"/>
              <a:gd name="connsiteY54" fmla="*/ 27640 h 418500"/>
              <a:gd name="connsiteX55" fmla="*/ 209498 w 349323"/>
              <a:gd name="connsiteY55" fmla="*/ 66342 h 418500"/>
              <a:gd name="connsiteX56" fmla="*/ 188160 w 349323"/>
              <a:gd name="connsiteY56" fmla="*/ 87681 h 418500"/>
              <a:gd name="connsiteX57" fmla="*/ 214330 w 349323"/>
              <a:gd name="connsiteY57" fmla="*/ 114476 h 418500"/>
              <a:gd name="connsiteX58" fmla="*/ 198578 w 349323"/>
              <a:gd name="connsiteY58" fmla="*/ 138889 h 418500"/>
              <a:gd name="connsiteX59" fmla="*/ 234404 w 349323"/>
              <a:gd name="connsiteY59" fmla="*/ 180534 h 418500"/>
              <a:gd name="connsiteX60" fmla="*/ 250252 w 349323"/>
              <a:gd name="connsiteY60" fmla="*/ 166105 h 418500"/>
              <a:gd name="connsiteX61" fmla="*/ 299381 w 349323"/>
              <a:gd name="connsiteY61" fmla="*/ 166105 h 418500"/>
              <a:gd name="connsiteX62" fmla="*/ 315305 w 349323"/>
              <a:gd name="connsiteY62" fmla="*/ 182030 h 418500"/>
              <a:gd name="connsiteX63" fmla="*/ 315305 w 349323"/>
              <a:gd name="connsiteY63" fmla="*/ 321449 h 418500"/>
              <a:gd name="connsiteX64" fmla="*/ 337969 w 349323"/>
              <a:gd name="connsiteY64" fmla="*/ 321449 h 418500"/>
              <a:gd name="connsiteX65" fmla="*/ 348257 w 349323"/>
              <a:gd name="connsiteY65" fmla="*/ 328026 h 418500"/>
              <a:gd name="connsiteX66" fmla="*/ 346610 w 349323"/>
              <a:gd name="connsiteY66" fmla="*/ 340121 h 418500"/>
              <a:gd name="connsiteX67" fmla="*/ 85585 w 349323"/>
              <a:gd name="connsiteY67" fmla="*/ 56795 h 418500"/>
              <a:gd name="connsiteX68" fmla="*/ 116455 w 349323"/>
              <a:gd name="connsiteY68" fmla="*/ 87663 h 418500"/>
              <a:gd name="connsiteX69" fmla="*/ 169085 w 349323"/>
              <a:gd name="connsiteY69" fmla="*/ 87663 h 418500"/>
              <a:gd name="connsiteX70" fmla="*/ 199953 w 349323"/>
              <a:gd name="connsiteY70" fmla="*/ 56795 h 418500"/>
              <a:gd name="connsiteX71" fmla="*/ 199953 w 349323"/>
              <a:gd name="connsiteY71" fmla="*/ 37187 h 418500"/>
              <a:gd name="connsiteX72" fmla="*/ 182643 w 349323"/>
              <a:gd name="connsiteY72" fmla="*/ 35331 h 418500"/>
              <a:gd name="connsiteX73" fmla="*/ 166632 w 349323"/>
              <a:gd name="connsiteY73" fmla="*/ 36760 h 418500"/>
              <a:gd name="connsiteX74" fmla="*/ 156320 w 349323"/>
              <a:gd name="connsiteY74" fmla="*/ 24428 h 418500"/>
              <a:gd name="connsiteX75" fmla="*/ 142769 w 349323"/>
              <a:gd name="connsiteY75" fmla="*/ 13500 h 418500"/>
              <a:gd name="connsiteX76" fmla="*/ 129219 w 349323"/>
              <a:gd name="connsiteY76" fmla="*/ 24429 h 418500"/>
              <a:gd name="connsiteX77" fmla="*/ 118907 w 349323"/>
              <a:gd name="connsiteY77" fmla="*/ 36761 h 418500"/>
              <a:gd name="connsiteX78" fmla="*/ 102896 w 349323"/>
              <a:gd name="connsiteY78" fmla="*/ 35332 h 418500"/>
              <a:gd name="connsiteX79" fmla="*/ 85584 w 349323"/>
              <a:gd name="connsiteY79" fmla="*/ 37187 h 418500"/>
              <a:gd name="connsiteX80" fmla="*/ 85585 w 349323"/>
              <a:gd name="connsiteY80" fmla="*/ 56795 h 418500"/>
              <a:gd name="connsiteX81" fmla="*/ 84709 w 349323"/>
              <a:gd name="connsiteY81" fmla="*/ 114474 h 418500"/>
              <a:gd name="connsiteX82" fmla="*/ 98019 w 349323"/>
              <a:gd name="connsiteY82" fmla="*/ 127785 h 418500"/>
              <a:gd name="connsiteX83" fmla="*/ 187518 w 349323"/>
              <a:gd name="connsiteY83" fmla="*/ 127785 h 418500"/>
              <a:gd name="connsiteX84" fmla="*/ 200829 w 349323"/>
              <a:gd name="connsiteY84" fmla="*/ 114475 h 418500"/>
              <a:gd name="connsiteX85" fmla="*/ 187518 w 349323"/>
              <a:gd name="connsiteY85" fmla="*/ 101164 h 418500"/>
              <a:gd name="connsiteX86" fmla="*/ 98019 w 349323"/>
              <a:gd name="connsiteY86" fmla="*/ 101164 h 418500"/>
              <a:gd name="connsiteX87" fmla="*/ 84709 w 349323"/>
              <a:gd name="connsiteY87" fmla="*/ 114474 h 418500"/>
              <a:gd name="connsiteX88" fmla="*/ 232171 w 349323"/>
              <a:gd name="connsiteY88" fmla="*/ 374451 h 418500"/>
              <a:gd name="connsiteX89" fmla="*/ 203023 w 349323"/>
              <a:gd name="connsiteY89" fmla="*/ 340122 h 418500"/>
              <a:gd name="connsiteX90" fmla="*/ 201377 w 349323"/>
              <a:gd name="connsiteY90" fmla="*/ 328021 h 418500"/>
              <a:gd name="connsiteX91" fmla="*/ 211665 w 349323"/>
              <a:gd name="connsiteY91" fmla="*/ 321447 h 418500"/>
              <a:gd name="connsiteX92" fmla="*/ 234328 w 349323"/>
              <a:gd name="connsiteY92" fmla="*/ 321447 h 418500"/>
              <a:gd name="connsiteX93" fmla="*/ 234328 w 349323"/>
              <a:gd name="connsiteY93" fmla="*/ 202546 h 418500"/>
              <a:gd name="connsiteX94" fmla="*/ 182427 w 349323"/>
              <a:gd name="connsiteY94" fmla="*/ 141286 h 418500"/>
              <a:gd name="connsiteX95" fmla="*/ 103106 w 349323"/>
              <a:gd name="connsiteY95" fmla="*/ 141286 h 418500"/>
              <a:gd name="connsiteX96" fmla="*/ 29412 w 349323"/>
              <a:gd name="connsiteY96" fmla="*/ 235448 h 418500"/>
              <a:gd name="connsiteX97" fmla="*/ 27960 w 349323"/>
              <a:gd name="connsiteY97" fmla="*/ 344801 h 418500"/>
              <a:gd name="connsiteX98" fmla="*/ 142654 w 349323"/>
              <a:gd name="connsiteY98" fmla="*/ 404980 h 418500"/>
              <a:gd name="connsiteX99" fmla="*/ 142882 w 349323"/>
              <a:gd name="connsiteY99" fmla="*/ 404980 h 418500"/>
              <a:gd name="connsiteX100" fmla="*/ 232171 w 349323"/>
              <a:gd name="connsiteY100" fmla="*/ 374451 h 418500"/>
              <a:gd name="connsiteX101" fmla="*/ 273172 w 349323"/>
              <a:gd name="connsiteY101" fmla="*/ 405757 h 418500"/>
              <a:gd name="connsiteX102" fmla="*/ 273167 w 349323"/>
              <a:gd name="connsiteY102" fmla="*/ 405763 h 418500"/>
              <a:gd name="connsiteX103" fmla="*/ 333294 w 349323"/>
              <a:gd name="connsiteY103" fmla="*/ 334948 h 418500"/>
              <a:gd name="connsiteX104" fmla="*/ 308555 w 349323"/>
              <a:gd name="connsiteY104" fmla="*/ 334948 h 418500"/>
              <a:gd name="connsiteX105" fmla="*/ 301805 w 349323"/>
              <a:gd name="connsiteY105" fmla="*/ 328198 h 418500"/>
              <a:gd name="connsiteX106" fmla="*/ 301805 w 349323"/>
              <a:gd name="connsiteY106" fmla="*/ 182027 h 418500"/>
              <a:gd name="connsiteX107" fmla="*/ 299381 w 349323"/>
              <a:gd name="connsiteY107" fmla="*/ 179603 h 418500"/>
              <a:gd name="connsiteX108" fmla="*/ 250252 w 349323"/>
              <a:gd name="connsiteY108" fmla="*/ 179603 h 418500"/>
              <a:gd name="connsiteX109" fmla="*/ 247828 w 349323"/>
              <a:gd name="connsiteY109" fmla="*/ 182028 h 418500"/>
              <a:gd name="connsiteX110" fmla="*/ 247828 w 349323"/>
              <a:gd name="connsiteY110" fmla="*/ 328197 h 418500"/>
              <a:gd name="connsiteX111" fmla="*/ 241078 w 349323"/>
              <a:gd name="connsiteY111" fmla="*/ 334947 h 418500"/>
              <a:gd name="connsiteX112" fmla="*/ 216339 w 349323"/>
              <a:gd name="connsiteY112" fmla="*/ 334947 h 418500"/>
              <a:gd name="connsiteX113" fmla="*/ 274817 w 349323"/>
              <a:gd name="connsiteY113" fmla="*/ 403820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</a:cxnLst>
            <a:rect l="l" t="t" r="r" b="b"/>
            <a:pathLst>
              <a:path w="349323" h="418500">
                <a:moveTo>
                  <a:pt x="183718" y="297730"/>
                </a:moveTo>
                <a:cubicBezTo>
                  <a:pt x="184727" y="306033"/>
                  <a:pt x="182503" y="313610"/>
                  <a:pt x="177286" y="319642"/>
                </a:cubicBezTo>
                <a:cubicBezTo>
                  <a:pt x="171114" y="326778"/>
                  <a:pt x="160832" y="331552"/>
                  <a:pt x="149136" y="332867"/>
                </a:cubicBezTo>
                <a:lnTo>
                  <a:pt x="149136" y="341823"/>
                </a:lnTo>
                <a:cubicBezTo>
                  <a:pt x="149136" y="345550"/>
                  <a:pt x="146114" y="348573"/>
                  <a:pt x="142386" y="348573"/>
                </a:cubicBezTo>
                <a:cubicBezTo>
                  <a:pt x="138659" y="348573"/>
                  <a:pt x="135636" y="345550"/>
                  <a:pt x="135636" y="341823"/>
                </a:cubicBezTo>
                <a:lnTo>
                  <a:pt x="135636" y="332770"/>
                </a:lnTo>
                <a:cubicBezTo>
                  <a:pt x="118346" y="330445"/>
                  <a:pt x="104899" y="319545"/>
                  <a:pt x="101014" y="303965"/>
                </a:cubicBezTo>
                <a:cubicBezTo>
                  <a:pt x="100112" y="300348"/>
                  <a:pt x="102313" y="296684"/>
                  <a:pt x="105931" y="295782"/>
                </a:cubicBezTo>
                <a:cubicBezTo>
                  <a:pt x="109550" y="294886"/>
                  <a:pt x="113211" y="297083"/>
                  <a:pt x="114113" y="300699"/>
                </a:cubicBezTo>
                <a:cubicBezTo>
                  <a:pt x="117587" y="314631"/>
                  <a:pt x="131199" y="319618"/>
                  <a:pt x="142351" y="319730"/>
                </a:cubicBezTo>
                <a:cubicBezTo>
                  <a:pt x="142410" y="319729"/>
                  <a:pt x="142470" y="319731"/>
                  <a:pt x="142529" y="319731"/>
                </a:cubicBezTo>
                <a:cubicBezTo>
                  <a:pt x="142904" y="319730"/>
                  <a:pt x="143275" y="319730"/>
                  <a:pt x="143643" y="319721"/>
                </a:cubicBezTo>
                <a:cubicBezTo>
                  <a:pt x="153397" y="319488"/>
                  <a:pt x="162595" y="315991"/>
                  <a:pt x="167075" y="310811"/>
                </a:cubicBezTo>
                <a:cubicBezTo>
                  <a:pt x="169808" y="307650"/>
                  <a:pt x="170869" y="303903"/>
                  <a:pt x="170317" y="299357"/>
                </a:cubicBezTo>
                <a:cubicBezTo>
                  <a:pt x="169014" y="288627"/>
                  <a:pt x="160093" y="282473"/>
                  <a:pt x="141392" y="279404"/>
                </a:cubicBezTo>
                <a:cubicBezTo>
                  <a:pt x="111879" y="274558"/>
                  <a:pt x="105008" y="259613"/>
                  <a:pt x="104442" y="247928"/>
                </a:cubicBezTo>
                <a:cubicBezTo>
                  <a:pt x="103656" y="231736"/>
                  <a:pt x="114997" y="218164"/>
                  <a:pt x="132665" y="214157"/>
                </a:cubicBezTo>
                <a:cubicBezTo>
                  <a:pt x="133638" y="213936"/>
                  <a:pt x="134631" y="213748"/>
                  <a:pt x="135636" y="213593"/>
                </a:cubicBezTo>
                <a:lnTo>
                  <a:pt x="135636" y="204444"/>
                </a:lnTo>
                <a:cubicBezTo>
                  <a:pt x="135636" y="200716"/>
                  <a:pt x="138659" y="197694"/>
                  <a:pt x="142386" y="197694"/>
                </a:cubicBezTo>
                <a:cubicBezTo>
                  <a:pt x="146114" y="197694"/>
                  <a:pt x="149136" y="200716"/>
                  <a:pt x="149136" y="204444"/>
                </a:cubicBezTo>
                <a:lnTo>
                  <a:pt x="149136" y="213535"/>
                </a:lnTo>
                <a:cubicBezTo>
                  <a:pt x="161805" y="215369"/>
                  <a:pt x="174325" y="222677"/>
                  <a:pt x="180567" y="237546"/>
                </a:cubicBezTo>
                <a:cubicBezTo>
                  <a:pt x="182010" y="240983"/>
                  <a:pt x="180394" y="244940"/>
                  <a:pt x="176957" y="246383"/>
                </a:cubicBezTo>
                <a:cubicBezTo>
                  <a:pt x="173519" y="247826"/>
                  <a:pt x="169563" y="246210"/>
                  <a:pt x="168120" y="242772"/>
                </a:cubicBezTo>
                <a:cubicBezTo>
                  <a:pt x="163271" y="231225"/>
                  <a:pt x="152896" y="226537"/>
                  <a:pt x="142885" y="226520"/>
                </a:cubicBezTo>
                <a:cubicBezTo>
                  <a:pt x="142608" y="226541"/>
                  <a:pt x="142323" y="226543"/>
                  <a:pt x="142044" y="226530"/>
                </a:cubicBezTo>
                <a:cubicBezTo>
                  <a:pt x="139867" y="226582"/>
                  <a:pt x="137716" y="226855"/>
                  <a:pt x="135651" y="227323"/>
                </a:cubicBezTo>
                <a:cubicBezTo>
                  <a:pt x="126712" y="229350"/>
                  <a:pt x="117362" y="235656"/>
                  <a:pt x="117926" y="247274"/>
                </a:cubicBezTo>
                <a:cubicBezTo>
                  <a:pt x="118102" y="250914"/>
                  <a:pt x="118640" y="261988"/>
                  <a:pt x="143579" y="266082"/>
                </a:cubicBezTo>
                <a:cubicBezTo>
                  <a:pt x="152738" y="267586"/>
                  <a:pt x="180614" y="272162"/>
                  <a:pt x="183718" y="297730"/>
                </a:cubicBezTo>
                <a:close/>
                <a:moveTo>
                  <a:pt x="346610" y="340121"/>
                </a:moveTo>
                <a:lnTo>
                  <a:pt x="283458" y="414500"/>
                </a:lnTo>
                <a:cubicBezTo>
                  <a:pt x="281269" y="417079"/>
                  <a:pt x="278200" y="418499"/>
                  <a:pt x="274816" y="418499"/>
                </a:cubicBezTo>
                <a:cubicBezTo>
                  <a:pt x="271434" y="418499"/>
                  <a:pt x="268364" y="417078"/>
                  <a:pt x="266175" y="414501"/>
                </a:cubicBezTo>
                <a:lnTo>
                  <a:pt x="240907" y="384741"/>
                </a:lnTo>
                <a:cubicBezTo>
                  <a:pt x="214873" y="406606"/>
                  <a:pt x="181316" y="418500"/>
                  <a:pt x="145405" y="418500"/>
                </a:cubicBezTo>
                <a:cubicBezTo>
                  <a:pt x="144526" y="418500"/>
                  <a:pt x="143649" y="418492"/>
                  <a:pt x="142769" y="418479"/>
                </a:cubicBezTo>
                <a:cubicBezTo>
                  <a:pt x="141910" y="418493"/>
                  <a:pt x="141043" y="418499"/>
                  <a:pt x="140186" y="418499"/>
                </a:cubicBezTo>
                <a:cubicBezTo>
                  <a:pt x="88140" y="418502"/>
                  <a:pt x="40872" y="393065"/>
                  <a:pt x="16348" y="351683"/>
                </a:cubicBezTo>
                <a:cubicBezTo>
                  <a:pt x="-5906" y="314132"/>
                  <a:pt x="-5419" y="269329"/>
                  <a:pt x="17683" y="228766"/>
                </a:cubicBezTo>
                <a:cubicBezTo>
                  <a:pt x="32143" y="203377"/>
                  <a:pt x="54289" y="174628"/>
                  <a:pt x="86960" y="138888"/>
                </a:cubicBezTo>
                <a:cubicBezTo>
                  <a:pt x="77680" y="134668"/>
                  <a:pt x="71209" y="125315"/>
                  <a:pt x="71209" y="114474"/>
                </a:cubicBezTo>
                <a:cubicBezTo>
                  <a:pt x="71209" y="99906"/>
                  <a:pt x="82891" y="88023"/>
                  <a:pt x="97379" y="87680"/>
                </a:cubicBezTo>
                <a:lnTo>
                  <a:pt x="76040" y="66342"/>
                </a:lnTo>
                <a:cubicBezTo>
                  <a:pt x="65370" y="55671"/>
                  <a:pt x="65370" y="38310"/>
                  <a:pt x="76040" y="27641"/>
                </a:cubicBezTo>
                <a:cubicBezTo>
                  <a:pt x="85070" y="18610"/>
                  <a:pt x="99431" y="17067"/>
                  <a:pt x="110187" y="23971"/>
                </a:cubicBezTo>
                <a:cubicBezTo>
                  <a:pt x="111342" y="24712"/>
                  <a:pt x="112473" y="24813"/>
                  <a:pt x="113742" y="24288"/>
                </a:cubicBezTo>
                <a:cubicBezTo>
                  <a:pt x="115008" y="23763"/>
                  <a:pt x="115737" y="22893"/>
                  <a:pt x="116029" y="21551"/>
                </a:cubicBezTo>
                <a:cubicBezTo>
                  <a:pt x="118755" y="9065"/>
                  <a:pt x="129999" y="2"/>
                  <a:pt x="142768" y="0"/>
                </a:cubicBezTo>
                <a:cubicBezTo>
                  <a:pt x="155536" y="0"/>
                  <a:pt x="166783" y="9063"/>
                  <a:pt x="169510" y="21549"/>
                </a:cubicBezTo>
                <a:cubicBezTo>
                  <a:pt x="169802" y="22893"/>
                  <a:pt x="170530" y="23763"/>
                  <a:pt x="171799" y="24289"/>
                </a:cubicBezTo>
                <a:cubicBezTo>
                  <a:pt x="173065" y="24814"/>
                  <a:pt x="174195" y="24712"/>
                  <a:pt x="175351" y="23971"/>
                </a:cubicBezTo>
                <a:cubicBezTo>
                  <a:pt x="186106" y="17068"/>
                  <a:pt x="200466" y="18610"/>
                  <a:pt x="209497" y="27640"/>
                </a:cubicBezTo>
                <a:cubicBezTo>
                  <a:pt x="220168" y="38311"/>
                  <a:pt x="220168" y="55673"/>
                  <a:pt x="209498" y="66342"/>
                </a:cubicBezTo>
                <a:lnTo>
                  <a:pt x="188160" y="87681"/>
                </a:lnTo>
                <a:cubicBezTo>
                  <a:pt x="202647" y="88024"/>
                  <a:pt x="214330" y="99908"/>
                  <a:pt x="214330" y="114476"/>
                </a:cubicBezTo>
                <a:cubicBezTo>
                  <a:pt x="214330" y="125316"/>
                  <a:pt x="207858" y="134668"/>
                  <a:pt x="198578" y="138889"/>
                </a:cubicBezTo>
                <a:cubicBezTo>
                  <a:pt x="212343" y="153948"/>
                  <a:pt x="224200" y="167731"/>
                  <a:pt x="234404" y="180534"/>
                </a:cubicBezTo>
                <a:cubicBezTo>
                  <a:pt x="235162" y="172452"/>
                  <a:pt x="241978" y="166105"/>
                  <a:pt x="250252" y="166105"/>
                </a:cubicBezTo>
                <a:lnTo>
                  <a:pt x="299381" y="166105"/>
                </a:lnTo>
                <a:cubicBezTo>
                  <a:pt x="308162" y="166106"/>
                  <a:pt x="315306" y="173250"/>
                  <a:pt x="315305" y="182030"/>
                </a:cubicBezTo>
                <a:lnTo>
                  <a:pt x="315305" y="321449"/>
                </a:lnTo>
                <a:lnTo>
                  <a:pt x="337969" y="321449"/>
                </a:lnTo>
                <a:cubicBezTo>
                  <a:pt x="342439" y="321449"/>
                  <a:pt x="346382" y="323970"/>
                  <a:pt x="348257" y="328026"/>
                </a:cubicBezTo>
                <a:cubicBezTo>
                  <a:pt x="350133" y="332078"/>
                  <a:pt x="349503" y="336714"/>
                  <a:pt x="346610" y="340121"/>
                </a:cubicBezTo>
                <a:close/>
                <a:moveTo>
                  <a:pt x="85585" y="56795"/>
                </a:moveTo>
                <a:lnTo>
                  <a:pt x="116455" y="87663"/>
                </a:lnTo>
                <a:lnTo>
                  <a:pt x="169085" y="87663"/>
                </a:lnTo>
                <a:lnTo>
                  <a:pt x="199953" y="56795"/>
                </a:lnTo>
                <a:cubicBezTo>
                  <a:pt x="205359" y="51389"/>
                  <a:pt x="205359" y="42593"/>
                  <a:pt x="199953" y="37187"/>
                </a:cubicBezTo>
                <a:cubicBezTo>
                  <a:pt x="195377" y="32611"/>
                  <a:pt x="188097" y="31830"/>
                  <a:pt x="182643" y="35331"/>
                </a:cubicBezTo>
                <a:cubicBezTo>
                  <a:pt x="177791" y="38445"/>
                  <a:pt x="171955" y="38966"/>
                  <a:pt x="166632" y="36760"/>
                </a:cubicBezTo>
                <a:cubicBezTo>
                  <a:pt x="161308" y="34554"/>
                  <a:pt x="157549" y="30059"/>
                  <a:pt x="156320" y="24428"/>
                </a:cubicBezTo>
                <a:cubicBezTo>
                  <a:pt x="154937" y="18097"/>
                  <a:pt x="149238" y="13500"/>
                  <a:pt x="142769" y="13500"/>
                </a:cubicBezTo>
                <a:cubicBezTo>
                  <a:pt x="136300" y="13501"/>
                  <a:pt x="130601" y="18098"/>
                  <a:pt x="129219" y="24429"/>
                </a:cubicBezTo>
                <a:cubicBezTo>
                  <a:pt x="127989" y="30060"/>
                  <a:pt x="124231" y="34555"/>
                  <a:pt x="118907" y="36761"/>
                </a:cubicBezTo>
                <a:cubicBezTo>
                  <a:pt x="113581" y="38964"/>
                  <a:pt x="107745" y="38444"/>
                  <a:pt x="102896" y="35332"/>
                </a:cubicBezTo>
                <a:cubicBezTo>
                  <a:pt x="97441" y="31830"/>
                  <a:pt x="90161" y="32611"/>
                  <a:pt x="85584" y="37187"/>
                </a:cubicBezTo>
                <a:cubicBezTo>
                  <a:pt x="80178" y="42593"/>
                  <a:pt x="80178" y="51389"/>
                  <a:pt x="85585" y="56795"/>
                </a:cubicBezTo>
                <a:close/>
                <a:moveTo>
                  <a:pt x="84709" y="114474"/>
                </a:moveTo>
                <a:cubicBezTo>
                  <a:pt x="84709" y="121814"/>
                  <a:pt x="90680" y="127785"/>
                  <a:pt x="98019" y="127785"/>
                </a:cubicBezTo>
                <a:lnTo>
                  <a:pt x="187518" y="127785"/>
                </a:lnTo>
                <a:cubicBezTo>
                  <a:pt x="194858" y="127785"/>
                  <a:pt x="200829" y="121814"/>
                  <a:pt x="200829" y="114475"/>
                </a:cubicBezTo>
                <a:cubicBezTo>
                  <a:pt x="200829" y="107135"/>
                  <a:pt x="194858" y="101164"/>
                  <a:pt x="187518" y="101164"/>
                </a:cubicBezTo>
                <a:lnTo>
                  <a:pt x="98019" y="101164"/>
                </a:lnTo>
                <a:cubicBezTo>
                  <a:pt x="90680" y="101163"/>
                  <a:pt x="84709" y="107134"/>
                  <a:pt x="84709" y="114474"/>
                </a:cubicBezTo>
                <a:close/>
                <a:moveTo>
                  <a:pt x="232171" y="374451"/>
                </a:moveTo>
                <a:lnTo>
                  <a:pt x="203023" y="340122"/>
                </a:lnTo>
                <a:cubicBezTo>
                  <a:pt x="200130" y="336712"/>
                  <a:pt x="199501" y="332076"/>
                  <a:pt x="201377" y="328021"/>
                </a:cubicBezTo>
                <a:cubicBezTo>
                  <a:pt x="203253" y="323967"/>
                  <a:pt x="207195" y="321447"/>
                  <a:pt x="211665" y="321447"/>
                </a:cubicBezTo>
                <a:lnTo>
                  <a:pt x="234328" y="321447"/>
                </a:lnTo>
                <a:lnTo>
                  <a:pt x="234328" y="202546"/>
                </a:lnTo>
                <a:cubicBezTo>
                  <a:pt x="220924" y="184512"/>
                  <a:pt x="203908" y="164427"/>
                  <a:pt x="182427" y="141286"/>
                </a:cubicBezTo>
                <a:lnTo>
                  <a:pt x="103106" y="141286"/>
                </a:lnTo>
                <a:cubicBezTo>
                  <a:pt x="67707" y="179423"/>
                  <a:pt x="44252" y="209394"/>
                  <a:pt x="29412" y="235448"/>
                </a:cubicBezTo>
                <a:cubicBezTo>
                  <a:pt x="8474" y="272212"/>
                  <a:pt x="7958" y="311048"/>
                  <a:pt x="27960" y="344801"/>
                </a:cubicBezTo>
                <a:cubicBezTo>
                  <a:pt x="50440" y="382734"/>
                  <a:pt x="94400" y="405787"/>
                  <a:pt x="142654" y="404980"/>
                </a:cubicBezTo>
                <a:cubicBezTo>
                  <a:pt x="142730" y="404978"/>
                  <a:pt x="142806" y="404978"/>
                  <a:pt x="142882" y="404980"/>
                </a:cubicBezTo>
                <a:cubicBezTo>
                  <a:pt x="176536" y="405556"/>
                  <a:pt x="207975" y="394748"/>
                  <a:pt x="232171" y="374451"/>
                </a:cubicBezTo>
                <a:close/>
                <a:moveTo>
                  <a:pt x="273172" y="405757"/>
                </a:moveTo>
                <a:cubicBezTo>
                  <a:pt x="273170" y="405759"/>
                  <a:pt x="273169" y="405761"/>
                  <a:pt x="273167" y="405763"/>
                </a:cubicBezTo>
                <a:close/>
                <a:moveTo>
                  <a:pt x="333294" y="334948"/>
                </a:moveTo>
                <a:lnTo>
                  <a:pt x="308555" y="334948"/>
                </a:lnTo>
                <a:cubicBezTo>
                  <a:pt x="304828" y="334948"/>
                  <a:pt x="301805" y="331925"/>
                  <a:pt x="301805" y="328198"/>
                </a:cubicBezTo>
                <a:lnTo>
                  <a:pt x="301805" y="182027"/>
                </a:lnTo>
                <a:cubicBezTo>
                  <a:pt x="301805" y="180713"/>
                  <a:pt x="300696" y="179603"/>
                  <a:pt x="299381" y="179603"/>
                </a:cubicBezTo>
                <a:lnTo>
                  <a:pt x="250252" y="179603"/>
                </a:lnTo>
                <a:cubicBezTo>
                  <a:pt x="248939" y="179603"/>
                  <a:pt x="247828" y="180714"/>
                  <a:pt x="247828" y="182028"/>
                </a:cubicBezTo>
                <a:lnTo>
                  <a:pt x="247828" y="328197"/>
                </a:lnTo>
                <a:cubicBezTo>
                  <a:pt x="247828" y="331925"/>
                  <a:pt x="244806" y="334947"/>
                  <a:pt x="241078" y="334947"/>
                </a:cubicBezTo>
                <a:lnTo>
                  <a:pt x="216339" y="334947"/>
                </a:lnTo>
                <a:lnTo>
                  <a:pt x="274817" y="403820"/>
                </a:ln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1CE786E0-C4E8-B451-3FD5-7090503EABD7}"/>
              </a:ext>
            </a:extLst>
          </p:cNvPr>
          <p:cNvSpPr/>
          <p:nvPr/>
        </p:nvSpPr>
        <p:spPr>
          <a:xfrm>
            <a:off x="2517955" y="2350671"/>
            <a:ext cx="428872" cy="427235"/>
          </a:xfrm>
          <a:custGeom>
            <a:avLst/>
            <a:gdLst>
              <a:gd name="connsiteX0" fmla="*/ 59289 w 428872"/>
              <a:gd name="connsiteY0" fmla="*/ 244006 h 427234"/>
              <a:gd name="connsiteX1" fmla="*/ 165203 w 428872"/>
              <a:gd name="connsiteY1" fmla="*/ 244006 h 427234"/>
              <a:gd name="connsiteX2" fmla="*/ 171460 w 428872"/>
              <a:gd name="connsiteY2" fmla="*/ 250263 h 427234"/>
              <a:gd name="connsiteX3" fmla="*/ 165203 w 428872"/>
              <a:gd name="connsiteY3" fmla="*/ 256519 h 427234"/>
              <a:gd name="connsiteX4" fmla="*/ 59289 w 428872"/>
              <a:gd name="connsiteY4" fmla="*/ 256519 h 427234"/>
              <a:gd name="connsiteX5" fmla="*/ 53032 w 428872"/>
              <a:gd name="connsiteY5" fmla="*/ 250263 h 427234"/>
              <a:gd name="connsiteX6" fmla="*/ 59289 w 428872"/>
              <a:gd name="connsiteY6" fmla="*/ 244006 h 427234"/>
              <a:gd name="connsiteX7" fmla="*/ 59289 w 428872"/>
              <a:gd name="connsiteY7" fmla="*/ 221810 h 427234"/>
              <a:gd name="connsiteX8" fmla="*/ 165203 w 428872"/>
              <a:gd name="connsiteY8" fmla="*/ 221810 h 427234"/>
              <a:gd name="connsiteX9" fmla="*/ 171460 w 428872"/>
              <a:gd name="connsiteY9" fmla="*/ 228067 h 427234"/>
              <a:gd name="connsiteX10" fmla="*/ 165203 w 428872"/>
              <a:gd name="connsiteY10" fmla="*/ 234323 h 427234"/>
              <a:gd name="connsiteX11" fmla="*/ 59289 w 428872"/>
              <a:gd name="connsiteY11" fmla="*/ 234323 h 427234"/>
              <a:gd name="connsiteX12" fmla="*/ 53032 w 428872"/>
              <a:gd name="connsiteY12" fmla="*/ 228067 h 427234"/>
              <a:gd name="connsiteX13" fmla="*/ 59289 w 428872"/>
              <a:gd name="connsiteY13" fmla="*/ 221810 h 427234"/>
              <a:gd name="connsiteX14" fmla="*/ 296591 w 428872"/>
              <a:gd name="connsiteY14" fmla="*/ 98467 h 427234"/>
              <a:gd name="connsiteX15" fmla="*/ 299570 w 428872"/>
              <a:gd name="connsiteY15" fmla="*/ 106809 h 427234"/>
              <a:gd name="connsiteX16" fmla="*/ 274246 w 428872"/>
              <a:gd name="connsiteY16" fmla="*/ 159691 h 427234"/>
              <a:gd name="connsiteX17" fmla="*/ 269181 w 428872"/>
              <a:gd name="connsiteY17" fmla="*/ 163267 h 427234"/>
              <a:gd name="connsiteX18" fmla="*/ 268734 w 428872"/>
              <a:gd name="connsiteY18" fmla="*/ 163118 h 427234"/>
              <a:gd name="connsiteX19" fmla="*/ 263669 w 428872"/>
              <a:gd name="connsiteY19" fmla="*/ 160585 h 427234"/>
              <a:gd name="connsiteX20" fmla="*/ 243559 w 428872"/>
              <a:gd name="connsiteY20" fmla="*/ 132729 h 427234"/>
              <a:gd name="connsiteX21" fmla="*/ 244900 w 428872"/>
              <a:gd name="connsiteY21" fmla="*/ 124089 h 427234"/>
              <a:gd name="connsiteX22" fmla="*/ 253540 w 428872"/>
              <a:gd name="connsiteY22" fmla="*/ 125429 h 427234"/>
              <a:gd name="connsiteX23" fmla="*/ 267542 w 428872"/>
              <a:gd name="connsiteY23" fmla="*/ 144795 h 427234"/>
              <a:gd name="connsiteX24" fmla="*/ 288249 w 428872"/>
              <a:gd name="connsiteY24" fmla="*/ 101446 h 427234"/>
              <a:gd name="connsiteX25" fmla="*/ 296591 w 428872"/>
              <a:gd name="connsiteY25" fmla="*/ 98467 h 427234"/>
              <a:gd name="connsiteX26" fmla="*/ 113065 w 428872"/>
              <a:gd name="connsiteY26" fmla="*/ 64949 h 427234"/>
              <a:gd name="connsiteX27" fmla="*/ 90124 w 428872"/>
              <a:gd name="connsiteY27" fmla="*/ 74967 h 427234"/>
              <a:gd name="connsiteX28" fmla="*/ 81061 w 428872"/>
              <a:gd name="connsiteY28" fmla="*/ 97871 h 427234"/>
              <a:gd name="connsiteX29" fmla="*/ 157457 w 428872"/>
              <a:gd name="connsiteY29" fmla="*/ 97871 h 427234"/>
              <a:gd name="connsiteX30" fmla="*/ 205275 w 428872"/>
              <a:gd name="connsiteY30" fmla="*/ 123940 h 427234"/>
              <a:gd name="connsiteX31" fmla="*/ 228066 w 428872"/>
              <a:gd name="connsiteY31" fmla="*/ 159096 h 427234"/>
              <a:gd name="connsiteX32" fmla="*/ 265457 w 428872"/>
              <a:gd name="connsiteY32" fmla="*/ 179504 h 427234"/>
              <a:gd name="connsiteX33" fmla="*/ 317892 w 428872"/>
              <a:gd name="connsiteY33" fmla="*/ 179504 h 427234"/>
              <a:gd name="connsiteX34" fmla="*/ 317892 w 428872"/>
              <a:gd name="connsiteY34" fmla="*/ 99062 h 427234"/>
              <a:gd name="connsiteX35" fmla="*/ 285418 w 428872"/>
              <a:gd name="connsiteY35" fmla="*/ 64949 h 427234"/>
              <a:gd name="connsiteX36" fmla="*/ 135410 w 428872"/>
              <a:gd name="connsiteY36" fmla="*/ 64949 h 427234"/>
              <a:gd name="connsiteX37" fmla="*/ 135112 w 428872"/>
              <a:gd name="connsiteY37" fmla="*/ 65247 h 427234"/>
              <a:gd name="connsiteX38" fmla="*/ 134814 w 428872"/>
              <a:gd name="connsiteY38" fmla="*/ 64949 h 427234"/>
              <a:gd name="connsiteX39" fmla="*/ 57799 w 428872"/>
              <a:gd name="connsiteY39" fmla="*/ 34858 h 427234"/>
              <a:gd name="connsiteX40" fmla="*/ 12513 w 428872"/>
              <a:gd name="connsiteY40" fmla="*/ 79399 h 427234"/>
              <a:gd name="connsiteX41" fmla="*/ 12513 w 428872"/>
              <a:gd name="connsiteY41" fmla="*/ 121531 h 427234"/>
              <a:gd name="connsiteX42" fmla="*/ 17057 w 428872"/>
              <a:gd name="connsiteY42" fmla="*/ 114741 h 427234"/>
              <a:gd name="connsiteX43" fmla="*/ 57501 w 428872"/>
              <a:gd name="connsiteY43" fmla="*/ 97871 h 427234"/>
              <a:gd name="connsiteX44" fmla="*/ 68459 w 428872"/>
              <a:gd name="connsiteY44" fmla="*/ 97871 h 427234"/>
              <a:gd name="connsiteX45" fmla="*/ 71755 w 428872"/>
              <a:gd name="connsiteY45" fmla="*/ 80991 h 427234"/>
              <a:gd name="connsiteX46" fmla="*/ 113065 w 428872"/>
              <a:gd name="connsiteY46" fmla="*/ 52585 h 427234"/>
              <a:gd name="connsiteX47" fmla="*/ 128855 w 428872"/>
              <a:gd name="connsiteY47" fmla="*/ 52585 h 427234"/>
              <a:gd name="connsiteX48" fmla="*/ 128855 w 428872"/>
              <a:gd name="connsiteY48" fmla="*/ 40817 h 427234"/>
              <a:gd name="connsiteX49" fmla="*/ 130179 w 428872"/>
              <a:gd name="connsiteY49" fmla="*/ 34858 h 427234"/>
              <a:gd name="connsiteX50" fmla="*/ 173694 w 428872"/>
              <a:gd name="connsiteY50" fmla="*/ 12513 h 427234"/>
              <a:gd name="connsiteX51" fmla="*/ 143752 w 428872"/>
              <a:gd name="connsiteY51" fmla="*/ 30091 h 427234"/>
              <a:gd name="connsiteX52" fmla="*/ 141368 w 428872"/>
              <a:gd name="connsiteY52" fmla="*/ 40817 h 427234"/>
              <a:gd name="connsiteX53" fmla="*/ 141368 w 428872"/>
              <a:gd name="connsiteY53" fmla="*/ 52585 h 427234"/>
              <a:gd name="connsiteX54" fmla="*/ 285567 w 428872"/>
              <a:gd name="connsiteY54" fmla="*/ 52585 h 427234"/>
              <a:gd name="connsiteX55" fmla="*/ 330405 w 428872"/>
              <a:gd name="connsiteY55" fmla="*/ 99062 h 427234"/>
              <a:gd name="connsiteX56" fmla="*/ 330405 w 428872"/>
              <a:gd name="connsiteY56" fmla="*/ 179504 h 427234"/>
              <a:gd name="connsiteX57" fmla="*/ 371669 w 428872"/>
              <a:gd name="connsiteY57" fmla="*/ 179504 h 427234"/>
              <a:gd name="connsiteX58" fmla="*/ 385523 w 428872"/>
              <a:gd name="connsiteY58" fmla="*/ 182334 h 427234"/>
              <a:gd name="connsiteX59" fmla="*/ 385523 w 428872"/>
              <a:gd name="connsiteY59" fmla="*/ 81485 h 427234"/>
              <a:gd name="connsiteX60" fmla="*/ 391780 w 428872"/>
              <a:gd name="connsiteY60" fmla="*/ 75228 h 427234"/>
              <a:gd name="connsiteX61" fmla="*/ 398036 w 428872"/>
              <a:gd name="connsiteY61" fmla="*/ 81485 h 427234"/>
              <a:gd name="connsiteX62" fmla="*/ 398036 w 428872"/>
              <a:gd name="connsiteY62" fmla="*/ 186851 h 427234"/>
              <a:gd name="connsiteX63" fmla="*/ 412114 w 428872"/>
              <a:gd name="connsiteY63" fmla="*/ 196449 h 427234"/>
              <a:gd name="connsiteX64" fmla="*/ 416656 w 428872"/>
              <a:gd name="connsiteY64" fmla="*/ 203256 h 427234"/>
              <a:gd name="connsiteX65" fmla="*/ 416656 w 428872"/>
              <a:gd name="connsiteY65" fmla="*/ 77462 h 427234"/>
              <a:gd name="connsiteX66" fmla="*/ 407346 w 428872"/>
              <a:gd name="connsiteY66" fmla="*/ 49513 h 427234"/>
              <a:gd name="connsiteX67" fmla="*/ 390451 w 428872"/>
              <a:gd name="connsiteY67" fmla="*/ 38706 h 427234"/>
              <a:gd name="connsiteX68" fmla="*/ 390885 w 428872"/>
              <a:gd name="connsiteY68" fmla="*/ 40817 h 427234"/>
              <a:gd name="connsiteX69" fmla="*/ 390885 w 428872"/>
              <a:gd name="connsiteY69" fmla="*/ 56160 h 427234"/>
              <a:gd name="connsiteX70" fmla="*/ 384629 w 428872"/>
              <a:gd name="connsiteY70" fmla="*/ 62417 h 427234"/>
              <a:gd name="connsiteX71" fmla="*/ 378521 w 428872"/>
              <a:gd name="connsiteY71" fmla="*/ 56160 h 427234"/>
              <a:gd name="connsiteX72" fmla="*/ 378521 w 428872"/>
              <a:gd name="connsiteY72" fmla="*/ 40817 h 427234"/>
              <a:gd name="connsiteX73" fmla="*/ 376436 w 428872"/>
              <a:gd name="connsiteY73" fmla="*/ 30687 h 427234"/>
              <a:gd name="connsiteX74" fmla="*/ 346196 w 428872"/>
              <a:gd name="connsiteY74" fmla="*/ 12513 h 427234"/>
              <a:gd name="connsiteX75" fmla="*/ 173694 w 428872"/>
              <a:gd name="connsiteY75" fmla="*/ 0 h 427234"/>
              <a:gd name="connsiteX76" fmla="*/ 346196 w 428872"/>
              <a:gd name="connsiteY76" fmla="*/ 0 h 427234"/>
              <a:gd name="connsiteX77" fmla="*/ 371334 w 428872"/>
              <a:gd name="connsiteY77" fmla="*/ 7001 h 427234"/>
              <a:gd name="connsiteX78" fmla="*/ 385251 w 428872"/>
              <a:gd name="connsiteY78" fmla="*/ 22780 h 427234"/>
              <a:gd name="connsiteX79" fmla="*/ 386119 w 428872"/>
              <a:gd name="connsiteY79" fmla="*/ 22196 h 427234"/>
              <a:gd name="connsiteX80" fmla="*/ 428872 w 428872"/>
              <a:gd name="connsiteY80" fmla="*/ 77462 h 427234"/>
              <a:gd name="connsiteX81" fmla="*/ 428872 w 428872"/>
              <a:gd name="connsiteY81" fmla="*/ 237303 h 427234"/>
              <a:gd name="connsiteX82" fmla="*/ 428872 w 428872"/>
              <a:gd name="connsiteY82" fmla="*/ 284971 h 427234"/>
              <a:gd name="connsiteX83" fmla="*/ 428872 w 428872"/>
              <a:gd name="connsiteY83" fmla="*/ 369584 h 427234"/>
              <a:gd name="connsiteX84" fmla="*/ 371669 w 428872"/>
              <a:gd name="connsiteY84" fmla="*/ 427234 h 427234"/>
              <a:gd name="connsiteX85" fmla="*/ 143305 w 428872"/>
              <a:gd name="connsiteY85" fmla="*/ 427234 h 427234"/>
              <a:gd name="connsiteX86" fmla="*/ 137048 w 428872"/>
              <a:gd name="connsiteY86" fmla="*/ 420977 h 427234"/>
              <a:gd name="connsiteX87" fmla="*/ 143305 w 428872"/>
              <a:gd name="connsiteY87" fmla="*/ 414721 h 427234"/>
              <a:gd name="connsiteX88" fmla="*/ 371669 w 428872"/>
              <a:gd name="connsiteY88" fmla="*/ 414721 h 427234"/>
              <a:gd name="connsiteX89" fmla="*/ 416359 w 428872"/>
              <a:gd name="connsiteY89" fmla="*/ 369435 h 427234"/>
              <a:gd name="connsiteX90" fmla="*/ 416359 w 428872"/>
              <a:gd name="connsiteY90" fmla="*/ 237154 h 427234"/>
              <a:gd name="connsiteX91" fmla="*/ 371669 w 428872"/>
              <a:gd name="connsiteY91" fmla="*/ 191868 h 427234"/>
              <a:gd name="connsiteX92" fmla="*/ 325522 w 428872"/>
              <a:gd name="connsiteY92" fmla="*/ 191868 h 427234"/>
              <a:gd name="connsiteX93" fmla="*/ 324149 w 428872"/>
              <a:gd name="connsiteY93" fmla="*/ 193208 h 427234"/>
              <a:gd name="connsiteX94" fmla="*/ 322809 w 428872"/>
              <a:gd name="connsiteY94" fmla="*/ 191868 h 427234"/>
              <a:gd name="connsiteX95" fmla="*/ 265457 w 428872"/>
              <a:gd name="connsiteY95" fmla="*/ 191868 h 427234"/>
              <a:gd name="connsiteX96" fmla="*/ 217639 w 428872"/>
              <a:gd name="connsiteY96" fmla="*/ 165799 h 427234"/>
              <a:gd name="connsiteX97" fmla="*/ 194847 w 428872"/>
              <a:gd name="connsiteY97" fmla="*/ 130643 h 427234"/>
              <a:gd name="connsiteX98" fmla="*/ 157457 w 428872"/>
              <a:gd name="connsiteY98" fmla="*/ 110235 h 427234"/>
              <a:gd name="connsiteX99" fmla="*/ 74483 w 428872"/>
              <a:gd name="connsiteY99" fmla="*/ 110235 h 427234"/>
              <a:gd name="connsiteX100" fmla="*/ 57501 w 428872"/>
              <a:gd name="connsiteY100" fmla="*/ 110235 h 427234"/>
              <a:gd name="connsiteX101" fmla="*/ 12811 w 428872"/>
              <a:gd name="connsiteY101" fmla="*/ 155521 h 427234"/>
              <a:gd name="connsiteX102" fmla="*/ 12811 w 428872"/>
              <a:gd name="connsiteY102" fmla="*/ 369435 h 427234"/>
              <a:gd name="connsiteX103" fmla="*/ 57501 w 428872"/>
              <a:gd name="connsiteY103" fmla="*/ 414721 h 427234"/>
              <a:gd name="connsiteX104" fmla="*/ 118130 w 428872"/>
              <a:gd name="connsiteY104" fmla="*/ 414721 h 427234"/>
              <a:gd name="connsiteX105" fmla="*/ 124386 w 428872"/>
              <a:gd name="connsiteY105" fmla="*/ 420977 h 427234"/>
              <a:gd name="connsiteX106" fmla="*/ 118130 w 428872"/>
              <a:gd name="connsiteY106" fmla="*/ 427234 h 427234"/>
              <a:gd name="connsiteX107" fmla="*/ 57501 w 428872"/>
              <a:gd name="connsiteY107" fmla="*/ 427234 h 427234"/>
              <a:gd name="connsiteX108" fmla="*/ 298 w 428872"/>
              <a:gd name="connsiteY108" fmla="*/ 369435 h 427234"/>
              <a:gd name="connsiteX109" fmla="*/ 298 w 428872"/>
              <a:gd name="connsiteY109" fmla="*/ 210042 h 427234"/>
              <a:gd name="connsiteX110" fmla="*/ 0 w 428872"/>
              <a:gd name="connsiteY110" fmla="*/ 209744 h 427234"/>
              <a:gd name="connsiteX111" fmla="*/ 0 w 428872"/>
              <a:gd name="connsiteY111" fmla="*/ 79548 h 427234"/>
              <a:gd name="connsiteX112" fmla="*/ 57650 w 428872"/>
              <a:gd name="connsiteY112" fmla="*/ 22494 h 427234"/>
              <a:gd name="connsiteX113" fmla="*/ 134477 w 428872"/>
              <a:gd name="connsiteY113" fmla="*/ 22494 h 427234"/>
              <a:gd name="connsiteX114" fmla="*/ 148929 w 428872"/>
              <a:gd name="connsiteY114" fmla="*/ 6722 h 427234"/>
              <a:gd name="connsiteX115" fmla="*/ 173694 w 428872"/>
              <a:gd name="connsiteY115" fmla="*/ 0 h 427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428872" h="427234">
                <a:moveTo>
                  <a:pt x="59289" y="244006"/>
                </a:moveTo>
                <a:lnTo>
                  <a:pt x="165203" y="244006"/>
                </a:lnTo>
                <a:cubicBezTo>
                  <a:pt x="168629" y="244006"/>
                  <a:pt x="171460" y="246836"/>
                  <a:pt x="171460" y="250263"/>
                </a:cubicBezTo>
                <a:cubicBezTo>
                  <a:pt x="171460" y="253689"/>
                  <a:pt x="168629" y="256519"/>
                  <a:pt x="165203" y="256519"/>
                </a:cubicBezTo>
                <a:lnTo>
                  <a:pt x="59289" y="256519"/>
                </a:lnTo>
                <a:cubicBezTo>
                  <a:pt x="55862" y="256519"/>
                  <a:pt x="53032" y="253689"/>
                  <a:pt x="53032" y="250263"/>
                </a:cubicBezTo>
                <a:cubicBezTo>
                  <a:pt x="53032" y="246836"/>
                  <a:pt x="55862" y="244006"/>
                  <a:pt x="59289" y="244006"/>
                </a:cubicBezTo>
                <a:close/>
                <a:moveTo>
                  <a:pt x="59289" y="221810"/>
                </a:moveTo>
                <a:lnTo>
                  <a:pt x="165203" y="221810"/>
                </a:lnTo>
                <a:cubicBezTo>
                  <a:pt x="168629" y="221810"/>
                  <a:pt x="171460" y="224640"/>
                  <a:pt x="171460" y="228067"/>
                </a:cubicBezTo>
                <a:cubicBezTo>
                  <a:pt x="171460" y="231642"/>
                  <a:pt x="168629" y="234323"/>
                  <a:pt x="165203" y="234323"/>
                </a:cubicBezTo>
                <a:lnTo>
                  <a:pt x="59289" y="234323"/>
                </a:lnTo>
                <a:cubicBezTo>
                  <a:pt x="55862" y="234323"/>
                  <a:pt x="53032" y="231493"/>
                  <a:pt x="53032" y="228067"/>
                </a:cubicBezTo>
                <a:cubicBezTo>
                  <a:pt x="53032" y="224640"/>
                  <a:pt x="55862" y="221810"/>
                  <a:pt x="59289" y="221810"/>
                </a:cubicBezTo>
                <a:close/>
                <a:moveTo>
                  <a:pt x="296591" y="98467"/>
                </a:moveTo>
                <a:cubicBezTo>
                  <a:pt x="299719" y="99956"/>
                  <a:pt x="301060" y="103680"/>
                  <a:pt x="299570" y="106809"/>
                </a:cubicBezTo>
                <a:lnTo>
                  <a:pt x="274246" y="159691"/>
                </a:lnTo>
                <a:cubicBezTo>
                  <a:pt x="273352" y="161628"/>
                  <a:pt x="271416" y="162969"/>
                  <a:pt x="269181" y="163267"/>
                </a:cubicBezTo>
                <a:cubicBezTo>
                  <a:pt x="269181" y="163118"/>
                  <a:pt x="269032" y="163118"/>
                  <a:pt x="268734" y="163118"/>
                </a:cubicBezTo>
                <a:cubicBezTo>
                  <a:pt x="266798" y="163118"/>
                  <a:pt x="264861" y="162224"/>
                  <a:pt x="263669" y="160585"/>
                </a:cubicBezTo>
                <a:lnTo>
                  <a:pt x="243559" y="132729"/>
                </a:lnTo>
                <a:cubicBezTo>
                  <a:pt x="241622" y="129898"/>
                  <a:pt x="242218" y="126025"/>
                  <a:pt x="244900" y="124089"/>
                </a:cubicBezTo>
                <a:cubicBezTo>
                  <a:pt x="247581" y="122003"/>
                  <a:pt x="251603" y="122748"/>
                  <a:pt x="253540" y="125429"/>
                </a:cubicBezTo>
                <a:lnTo>
                  <a:pt x="267542" y="144795"/>
                </a:lnTo>
                <a:lnTo>
                  <a:pt x="288249" y="101446"/>
                </a:lnTo>
                <a:cubicBezTo>
                  <a:pt x="289738" y="98318"/>
                  <a:pt x="293462" y="96977"/>
                  <a:pt x="296591" y="98467"/>
                </a:cubicBezTo>
                <a:close/>
                <a:moveTo>
                  <a:pt x="113065" y="64949"/>
                </a:moveTo>
                <a:cubicBezTo>
                  <a:pt x="104127" y="64949"/>
                  <a:pt x="96008" y="68785"/>
                  <a:pt x="90124" y="74967"/>
                </a:cubicBezTo>
                <a:lnTo>
                  <a:pt x="81061" y="97871"/>
                </a:lnTo>
                <a:lnTo>
                  <a:pt x="157457" y="97871"/>
                </a:lnTo>
                <a:cubicBezTo>
                  <a:pt x="176822" y="97871"/>
                  <a:pt x="194698" y="107554"/>
                  <a:pt x="205275" y="123940"/>
                </a:cubicBezTo>
                <a:lnTo>
                  <a:pt x="228066" y="159096"/>
                </a:lnTo>
                <a:cubicBezTo>
                  <a:pt x="236408" y="171907"/>
                  <a:pt x="250411" y="179504"/>
                  <a:pt x="265457" y="179504"/>
                </a:cubicBezTo>
                <a:lnTo>
                  <a:pt x="317892" y="179504"/>
                </a:lnTo>
                <a:lnTo>
                  <a:pt x="317892" y="99062"/>
                </a:lnTo>
                <a:cubicBezTo>
                  <a:pt x="317892" y="80293"/>
                  <a:pt x="303294" y="64949"/>
                  <a:pt x="285418" y="64949"/>
                </a:cubicBezTo>
                <a:lnTo>
                  <a:pt x="135410" y="64949"/>
                </a:lnTo>
                <a:lnTo>
                  <a:pt x="135112" y="65247"/>
                </a:lnTo>
                <a:lnTo>
                  <a:pt x="134814" y="64949"/>
                </a:lnTo>
                <a:close/>
                <a:moveTo>
                  <a:pt x="57799" y="34858"/>
                </a:moveTo>
                <a:cubicBezTo>
                  <a:pt x="32772" y="34858"/>
                  <a:pt x="12513" y="54820"/>
                  <a:pt x="12513" y="79399"/>
                </a:cubicBezTo>
                <a:lnTo>
                  <a:pt x="12513" y="121531"/>
                </a:lnTo>
                <a:lnTo>
                  <a:pt x="17057" y="114741"/>
                </a:lnTo>
                <a:cubicBezTo>
                  <a:pt x="27410" y="104314"/>
                  <a:pt x="41710" y="97871"/>
                  <a:pt x="57501" y="97871"/>
                </a:cubicBezTo>
                <a:lnTo>
                  <a:pt x="68459" y="97871"/>
                </a:lnTo>
                <a:lnTo>
                  <a:pt x="71755" y="80991"/>
                </a:lnTo>
                <a:cubicBezTo>
                  <a:pt x="78570" y="64316"/>
                  <a:pt x="94518" y="52585"/>
                  <a:pt x="113065" y="52585"/>
                </a:cubicBezTo>
                <a:lnTo>
                  <a:pt x="128855" y="52585"/>
                </a:lnTo>
                <a:lnTo>
                  <a:pt x="128855" y="40817"/>
                </a:lnTo>
                <a:lnTo>
                  <a:pt x="130179" y="34858"/>
                </a:lnTo>
                <a:close/>
                <a:moveTo>
                  <a:pt x="173694" y="12513"/>
                </a:moveTo>
                <a:cubicBezTo>
                  <a:pt x="160585" y="12513"/>
                  <a:pt x="148816" y="19366"/>
                  <a:pt x="143752" y="30091"/>
                </a:cubicBezTo>
                <a:cubicBezTo>
                  <a:pt x="142113" y="33368"/>
                  <a:pt x="141368" y="36943"/>
                  <a:pt x="141368" y="40817"/>
                </a:cubicBezTo>
                <a:lnTo>
                  <a:pt x="141368" y="52585"/>
                </a:lnTo>
                <a:lnTo>
                  <a:pt x="285567" y="52585"/>
                </a:lnTo>
                <a:cubicBezTo>
                  <a:pt x="310295" y="52585"/>
                  <a:pt x="330405" y="73440"/>
                  <a:pt x="330405" y="99062"/>
                </a:cubicBezTo>
                <a:lnTo>
                  <a:pt x="330405" y="179504"/>
                </a:lnTo>
                <a:lnTo>
                  <a:pt x="371669" y="179504"/>
                </a:lnTo>
                <a:lnTo>
                  <a:pt x="385523" y="182334"/>
                </a:lnTo>
                <a:lnTo>
                  <a:pt x="385523" y="81485"/>
                </a:lnTo>
                <a:cubicBezTo>
                  <a:pt x="385523" y="78058"/>
                  <a:pt x="388353" y="75228"/>
                  <a:pt x="391780" y="75228"/>
                </a:cubicBezTo>
                <a:cubicBezTo>
                  <a:pt x="395206" y="75228"/>
                  <a:pt x="398036" y="78058"/>
                  <a:pt x="398036" y="81485"/>
                </a:cubicBezTo>
                <a:lnTo>
                  <a:pt x="398036" y="186851"/>
                </a:lnTo>
                <a:lnTo>
                  <a:pt x="412114" y="196449"/>
                </a:lnTo>
                <a:lnTo>
                  <a:pt x="416656" y="203256"/>
                </a:lnTo>
                <a:lnTo>
                  <a:pt x="416656" y="77462"/>
                </a:lnTo>
                <a:cubicBezTo>
                  <a:pt x="416656" y="66960"/>
                  <a:pt x="413193" y="57166"/>
                  <a:pt x="407346" y="49513"/>
                </a:cubicBezTo>
                <a:lnTo>
                  <a:pt x="390451" y="38706"/>
                </a:lnTo>
                <a:lnTo>
                  <a:pt x="390885" y="40817"/>
                </a:lnTo>
                <a:lnTo>
                  <a:pt x="390885" y="56160"/>
                </a:lnTo>
                <a:cubicBezTo>
                  <a:pt x="390885" y="59586"/>
                  <a:pt x="388055" y="62417"/>
                  <a:pt x="384629" y="62417"/>
                </a:cubicBezTo>
                <a:cubicBezTo>
                  <a:pt x="381203" y="62417"/>
                  <a:pt x="378521" y="59586"/>
                  <a:pt x="378521" y="56160"/>
                </a:cubicBezTo>
                <a:lnTo>
                  <a:pt x="378521" y="40817"/>
                </a:lnTo>
                <a:cubicBezTo>
                  <a:pt x="378521" y="37390"/>
                  <a:pt x="377776" y="33964"/>
                  <a:pt x="376436" y="30687"/>
                </a:cubicBezTo>
                <a:cubicBezTo>
                  <a:pt x="371669" y="19812"/>
                  <a:pt x="359454" y="12513"/>
                  <a:pt x="346196" y="12513"/>
                </a:cubicBezTo>
                <a:close/>
                <a:moveTo>
                  <a:pt x="173694" y="0"/>
                </a:moveTo>
                <a:lnTo>
                  <a:pt x="346196" y="0"/>
                </a:lnTo>
                <a:cubicBezTo>
                  <a:pt x="355432" y="0"/>
                  <a:pt x="364109" y="2532"/>
                  <a:pt x="371334" y="7001"/>
                </a:cubicBezTo>
                <a:lnTo>
                  <a:pt x="385251" y="22780"/>
                </a:lnTo>
                <a:lnTo>
                  <a:pt x="386119" y="22196"/>
                </a:lnTo>
                <a:cubicBezTo>
                  <a:pt x="410996" y="27261"/>
                  <a:pt x="428872" y="50500"/>
                  <a:pt x="428872" y="77462"/>
                </a:cubicBezTo>
                <a:lnTo>
                  <a:pt x="428872" y="237303"/>
                </a:lnTo>
                <a:lnTo>
                  <a:pt x="428872" y="284971"/>
                </a:lnTo>
                <a:lnTo>
                  <a:pt x="428872" y="369584"/>
                </a:lnTo>
                <a:cubicBezTo>
                  <a:pt x="428723" y="401314"/>
                  <a:pt x="403101" y="427234"/>
                  <a:pt x="371669" y="427234"/>
                </a:cubicBezTo>
                <a:lnTo>
                  <a:pt x="143305" y="427234"/>
                </a:lnTo>
                <a:cubicBezTo>
                  <a:pt x="139879" y="427234"/>
                  <a:pt x="137048" y="424403"/>
                  <a:pt x="137048" y="420977"/>
                </a:cubicBezTo>
                <a:cubicBezTo>
                  <a:pt x="137048" y="417551"/>
                  <a:pt x="139879" y="414721"/>
                  <a:pt x="143305" y="414721"/>
                </a:cubicBezTo>
                <a:lnTo>
                  <a:pt x="371669" y="414721"/>
                </a:lnTo>
                <a:cubicBezTo>
                  <a:pt x="396397" y="414721"/>
                  <a:pt x="416359" y="394461"/>
                  <a:pt x="416359" y="369435"/>
                </a:cubicBezTo>
                <a:lnTo>
                  <a:pt x="416359" y="237154"/>
                </a:lnTo>
                <a:cubicBezTo>
                  <a:pt x="416359" y="212128"/>
                  <a:pt x="396248" y="191868"/>
                  <a:pt x="371669" y="191868"/>
                </a:cubicBezTo>
                <a:lnTo>
                  <a:pt x="325522" y="191868"/>
                </a:lnTo>
                <a:lnTo>
                  <a:pt x="324149" y="193208"/>
                </a:lnTo>
                <a:lnTo>
                  <a:pt x="322809" y="191868"/>
                </a:lnTo>
                <a:lnTo>
                  <a:pt x="265457" y="191868"/>
                </a:lnTo>
                <a:cubicBezTo>
                  <a:pt x="246091" y="191868"/>
                  <a:pt x="228215" y="182185"/>
                  <a:pt x="217639" y="165799"/>
                </a:cubicBezTo>
                <a:lnTo>
                  <a:pt x="194847" y="130643"/>
                </a:lnTo>
                <a:cubicBezTo>
                  <a:pt x="186505" y="117832"/>
                  <a:pt x="172502" y="110235"/>
                  <a:pt x="157457" y="110235"/>
                </a:cubicBezTo>
                <a:lnTo>
                  <a:pt x="74483" y="110235"/>
                </a:lnTo>
                <a:lnTo>
                  <a:pt x="57501" y="110235"/>
                </a:lnTo>
                <a:cubicBezTo>
                  <a:pt x="32772" y="110235"/>
                  <a:pt x="12811" y="130494"/>
                  <a:pt x="12811" y="155521"/>
                </a:cubicBezTo>
                <a:lnTo>
                  <a:pt x="12811" y="369435"/>
                </a:lnTo>
                <a:cubicBezTo>
                  <a:pt x="12811" y="394461"/>
                  <a:pt x="32921" y="414721"/>
                  <a:pt x="57501" y="414721"/>
                </a:cubicBezTo>
                <a:lnTo>
                  <a:pt x="118130" y="414721"/>
                </a:lnTo>
                <a:cubicBezTo>
                  <a:pt x="121556" y="414721"/>
                  <a:pt x="124386" y="417551"/>
                  <a:pt x="124386" y="420977"/>
                </a:cubicBezTo>
                <a:cubicBezTo>
                  <a:pt x="124386" y="424403"/>
                  <a:pt x="121556" y="427234"/>
                  <a:pt x="118130" y="427234"/>
                </a:cubicBezTo>
                <a:lnTo>
                  <a:pt x="57501" y="427234"/>
                </a:lnTo>
                <a:cubicBezTo>
                  <a:pt x="25920" y="427234"/>
                  <a:pt x="298" y="401314"/>
                  <a:pt x="298" y="369435"/>
                </a:cubicBezTo>
                <a:lnTo>
                  <a:pt x="298" y="210042"/>
                </a:lnTo>
                <a:lnTo>
                  <a:pt x="0" y="209744"/>
                </a:lnTo>
                <a:lnTo>
                  <a:pt x="0" y="79548"/>
                </a:lnTo>
                <a:cubicBezTo>
                  <a:pt x="0" y="48116"/>
                  <a:pt x="25920" y="22494"/>
                  <a:pt x="57650" y="22494"/>
                </a:cubicBezTo>
                <a:lnTo>
                  <a:pt x="134477" y="22494"/>
                </a:lnTo>
                <a:lnTo>
                  <a:pt x="148929" y="6722"/>
                </a:lnTo>
                <a:cubicBezTo>
                  <a:pt x="156116" y="2421"/>
                  <a:pt x="164682" y="0"/>
                  <a:pt x="173694" y="0"/>
                </a:cubicBezTo>
                <a:close/>
              </a:path>
            </a:pathLst>
          </a:custGeom>
          <a:solidFill>
            <a:srgbClr val="43266B"/>
          </a:solidFill>
          <a:ln w="1478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34FE79BA-C000-5454-B71B-89EC614020E8}"/>
              </a:ext>
            </a:extLst>
          </p:cNvPr>
          <p:cNvSpPr/>
          <p:nvPr/>
        </p:nvSpPr>
        <p:spPr>
          <a:xfrm>
            <a:off x="4648571" y="2326987"/>
            <a:ext cx="481320" cy="474603"/>
          </a:xfrm>
          <a:custGeom>
            <a:avLst/>
            <a:gdLst>
              <a:gd name="connsiteX0" fmla="*/ 412746 w 496374"/>
              <a:gd name="connsiteY0" fmla="*/ 297349 h 489446"/>
              <a:gd name="connsiteX1" fmla="*/ 335964 w 496374"/>
              <a:gd name="connsiteY1" fmla="*/ 374132 h 489446"/>
              <a:gd name="connsiteX2" fmla="*/ 308547 w 496374"/>
              <a:gd name="connsiteY2" fmla="*/ 346715 h 489446"/>
              <a:gd name="connsiteX3" fmla="*/ 286607 w 496374"/>
              <a:gd name="connsiteY3" fmla="*/ 368654 h 489446"/>
              <a:gd name="connsiteX4" fmla="*/ 335964 w 496374"/>
              <a:gd name="connsiteY4" fmla="*/ 418010 h 489446"/>
              <a:gd name="connsiteX5" fmla="*/ 434686 w 496374"/>
              <a:gd name="connsiteY5" fmla="*/ 319288 h 489446"/>
              <a:gd name="connsiteX6" fmla="*/ 412737 w 496374"/>
              <a:gd name="connsiteY6" fmla="*/ 275429 h 489446"/>
              <a:gd name="connsiteX7" fmla="*/ 456615 w 496374"/>
              <a:gd name="connsiteY7" fmla="*/ 319298 h 489446"/>
              <a:gd name="connsiteX8" fmla="*/ 335964 w 496374"/>
              <a:gd name="connsiteY8" fmla="*/ 439950 h 489446"/>
              <a:gd name="connsiteX9" fmla="*/ 264668 w 496374"/>
              <a:gd name="connsiteY9" fmla="*/ 368654 h 489446"/>
              <a:gd name="connsiteX10" fmla="*/ 308547 w 496374"/>
              <a:gd name="connsiteY10" fmla="*/ 324785 h 489446"/>
              <a:gd name="connsiteX11" fmla="*/ 335964 w 496374"/>
              <a:gd name="connsiteY11" fmla="*/ 352202 h 489446"/>
              <a:gd name="connsiteX12" fmla="*/ 155505 w 496374"/>
              <a:gd name="connsiteY12" fmla="*/ 260819 h 489446"/>
              <a:gd name="connsiteX13" fmla="*/ 102910 w 496374"/>
              <a:gd name="connsiteY13" fmla="*/ 274004 h 489446"/>
              <a:gd name="connsiteX14" fmla="*/ 85314 w 496374"/>
              <a:gd name="connsiteY14" fmla="*/ 296564 h 489446"/>
              <a:gd name="connsiteX15" fmla="*/ 85314 w 496374"/>
              <a:gd name="connsiteY15" fmla="*/ 341635 h 489446"/>
              <a:gd name="connsiteX16" fmla="*/ 108582 w 496374"/>
              <a:gd name="connsiteY16" fmla="*/ 367462 h 489446"/>
              <a:gd name="connsiteX17" fmla="*/ 108582 w 496374"/>
              <a:gd name="connsiteY17" fmla="*/ 311154 h 489446"/>
              <a:gd name="connsiteX18" fmla="*/ 124094 w 496374"/>
              <a:gd name="connsiteY18" fmla="*/ 311154 h 489446"/>
              <a:gd name="connsiteX19" fmla="*/ 124094 w 496374"/>
              <a:gd name="connsiteY19" fmla="*/ 380472 h 489446"/>
              <a:gd name="connsiteX20" fmla="*/ 132896 w 496374"/>
              <a:gd name="connsiteY20" fmla="*/ 386754 h 489446"/>
              <a:gd name="connsiteX21" fmla="*/ 193896 w 496374"/>
              <a:gd name="connsiteY21" fmla="*/ 427405 h 489446"/>
              <a:gd name="connsiteX22" fmla="*/ 238831 w 496374"/>
              <a:gd name="connsiteY22" fmla="*/ 397467 h 489446"/>
              <a:gd name="connsiteX23" fmla="*/ 266791 w 496374"/>
              <a:gd name="connsiteY23" fmla="*/ 269496 h 489446"/>
              <a:gd name="connsiteX24" fmla="*/ 232268 w 496374"/>
              <a:gd name="connsiteY24" fmla="*/ 260819 h 489446"/>
              <a:gd name="connsiteX25" fmla="*/ 201642 w 496374"/>
              <a:gd name="connsiteY25" fmla="*/ 294867 h 489446"/>
              <a:gd name="connsiteX26" fmla="*/ 201642 w 496374"/>
              <a:gd name="connsiteY26" fmla="*/ 326666 h 489446"/>
              <a:gd name="connsiteX27" fmla="*/ 186131 w 496374"/>
              <a:gd name="connsiteY27" fmla="*/ 326666 h 489446"/>
              <a:gd name="connsiteX28" fmla="*/ 186131 w 496374"/>
              <a:gd name="connsiteY28" fmla="*/ 294867 h 489446"/>
              <a:gd name="connsiteX29" fmla="*/ 155505 w 496374"/>
              <a:gd name="connsiteY29" fmla="*/ 260819 h 489446"/>
              <a:gd name="connsiteX30" fmla="*/ 170629 w 496374"/>
              <a:gd name="connsiteY30" fmla="*/ 245230 h 489446"/>
              <a:gd name="connsiteX31" fmla="*/ 170629 w 496374"/>
              <a:gd name="connsiteY31" fmla="*/ 256864 h 489446"/>
              <a:gd name="connsiteX32" fmla="*/ 193896 w 496374"/>
              <a:gd name="connsiteY32" fmla="*/ 280131 h 489446"/>
              <a:gd name="connsiteX33" fmla="*/ 217164 w 496374"/>
              <a:gd name="connsiteY33" fmla="*/ 256864 h 489446"/>
              <a:gd name="connsiteX34" fmla="*/ 217164 w 496374"/>
              <a:gd name="connsiteY34" fmla="*/ 245230 h 489446"/>
              <a:gd name="connsiteX35" fmla="*/ 211996 w 496374"/>
              <a:gd name="connsiteY35" fmla="*/ 249108 h 489446"/>
              <a:gd name="connsiteX36" fmla="*/ 175806 w 496374"/>
              <a:gd name="connsiteY36" fmla="*/ 249108 h 489446"/>
              <a:gd name="connsiteX37" fmla="*/ 364524 w 496374"/>
              <a:gd name="connsiteY37" fmla="*/ 241352 h 489446"/>
              <a:gd name="connsiteX38" fmla="*/ 248187 w 496374"/>
              <a:gd name="connsiteY38" fmla="*/ 357689 h 489446"/>
              <a:gd name="connsiteX39" fmla="*/ 364524 w 496374"/>
              <a:gd name="connsiteY39" fmla="*/ 474027 h 489446"/>
              <a:gd name="connsiteX40" fmla="*/ 480862 w 496374"/>
              <a:gd name="connsiteY40" fmla="*/ 357689 h 489446"/>
              <a:gd name="connsiteX41" fmla="*/ 364524 w 496374"/>
              <a:gd name="connsiteY41" fmla="*/ 241352 h 489446"/>
              <a:gd name="connsiteX42" fmla="*/ 403304 w 496374"/>
              <a:gd name="connsiteY42" fmla="*/ 194817 h 489446"/>
              <a:gd name="connsiteX43" fmla="*/ 434327 w 496374"/>
              <a:gd name="connsiteY43" fmla="*/ 194817 h 489446"/>
              <a:gd name="connsiteX44" fmla="*/ 434327 w 496374"/>
              <a:gd name="connsiteY44" fmla="*/ 210329 h 489446"/>
              <a:gd name="connsiteX45" fmla="*/ 403304 w 496374"/>
              <a:gd name="connsiteY45" fmla="*/ 210329 h 489446"/>
              <a:gd name="connsiteX46" fmla="*/ 403304 w 496374"/>
              <a:gd name="connsiteY46" fmla="*/ 163793 h 489446"/>
              <a:gd name="connsiteX47" fmla="*/ 465351 w 496374"/>
              <a:gd name="connsiteY47" fmla="*/ 163793 h 489446"/>
              <a:gd name="connsiteX48" fmla="*/ 465351 w 496374"/>
              <a:gd name="connsiteY48" fmla="*/ 179305 h 489446"/>
              <a:gd name="connsiteX49" fmla="*/ 403304 w 496374"/>
              <a:gd name="connsiteY49" fmla="*/ 179305 h 489446"/>
              <a:gd name="connsiteX50" fmla="*/ 211182 w 496374"/>
              <a:gd name="connsiteY50" fmla="*/ 156038 h 489446"/>
              <a:gd name="connsiteX51" fmla="*/ 176552 w 496374"/>
              <a:gd name="connsiteY51" fmla="*/ 163794 h 489446"/>
              <a:gd name="connsiteX52" fmla="*/ 155127 w 496374"/>
              <a:gd name="connsiteY52" fmla="*/ 163794 h 489446"/>
              <a:gd name="connsiteX53" fmla="*/ 155127 w 496374"/>
              <a:gd name="connsiteY53" fmla="*/ 214206 h 489446"/>
              <a:gd name="connsiteX54" fmla="*/ 180973 w 496374"/>
              <a:gd name="connsiteY54" fmla="*/ 233596 h 489446"/>
              <a:gd name="connsiteX55" fmla="*/ 206829 w 496374"/>
              <a:gd name="connsiteY55" fmla="*/ 233596 h 489446"/>
              <a:gd name="connsiteX56" fmla="*/ 232675 w 496374"/>
              <a:gd name="connsiteY56" fmla="*/ 214206 h 489446"/>
              <a:gd name="connsiteX57" fmla="*/ 232675 w 496374"/>
              <a:gd name="connsiteY57" fmla="*/ 181884 h 489446"/>
              <a:gd name="connsiteX58" fmla="*/ 213286 w 496374"/>
              <a:gd name="connsiteY58" fmla="*/ 156038 h 489446"/>
              <a:gd name="connsiteX59" fmla="*/ 403304 w 496374"/>
              <a:gd name="connsiteY59" fmla="*/ 132770 h 489446"/>
              <a:gd name="connsiteX60" fmla="*/ 496374 w 496374"/>
              <a:gd name="connsiteY60" fmla="*/ 132770 h 489446"/>
              <a:gd name="connsiteX61" fmla="*/ 496374 w 496374"/>
              <a:gd name="connsiteY61" fmla="*/ 148282 h 489446"/>
              <a:gd name="connsiteX62" fmla="*/ 403304 w 496374"/>
              <a:gd name="connsiteY62" fmla="*/ 148282 h 489446"/>
              <a:gd name="connsiteX63" fmla="*/ 183785 w 496374"/>
              <a:gd name="connsiteY63" fmla="*/ 119254 h 489446"/>
              <a:gd name="connsiteX64" fmla="*/ 156862 w 496374"/>
              <a:gd name="connsiteY64" fmla="*/ 125868 h 489446"/>
              <a:gd name="connsiteX65" fmla="*/ 140245 w 496374"/>
              <a:gd name="connsiteY65" fmla="*/ 148282 h 489446"/>
              <a:gd name="connsiteX66" fmla="*/ 176552 w 496374"/>
              <a:gd name="connsiteY66" fmla="*/ 148282 h 489446"/>
              <a:gd name="connsiteX67" fmla="*/ 205937 w 496374"/>
              <a:gd name="connsiteY67" fmla="*/ 141340 h 489446"/>
              <a:gd name="connsiteX68" fmla="*/ 207575 w 496374"/>
              <a:gd name="connsiteY68" fmla="*/ 140526 h 489446"/>
              <a:gd name="connsiteX69" fmla="*/ 221041 w 496374"/>
              <a:gd name="connsiteY69" fmla="*/ 140526 h 489446"/>
              <a:gd name="connsiteX70" fmla="*/ 232675 w 496374"/>
              <a:gd name="connsiteY70" fmla="*/ 156038 h 489446"/>
              <a:gd name="connsiteX71" fmla="*/ 232675 w 496374"/>
              <a:gd name="connsiteY71" fmla="*/ 132770 h 489446"/>
              <a:gd name="connsiteX72" fmla="*/ 224919 w 496374"/>
              <a:gd name="connsiteY72" fmla="*/ 125014 h 489446"/>
              <a:gd name="connsiteX73" fmla="*/ 213111 w 496374"/>
              <a:gd name="connsiteY73" fmla="*/ 125014 h 489446"/>
              <a:gd name="connsiteX74" fmla="*/ 211327 w 496374"/>
              <a:gd name="connsiteY74" fmla="*/ 122436 h 489446"/>
              <a:gd name="connsiteX75" fmla="*/ 183785 w 496374"/>
              <a:gd name="connsiteY75" fmla="*/ 119254 h 489446"/>
              <a:gd name="connsiteX76" fmla="*/ 193896 w 496374"/>
              <a:gd name="connsiteY76" fmla="*/ 52013 h 489446"/>
              <a:gd name="connsiteX77" fmla="*/ 46535 w 496374"/>
              <a:gd name="connsiteY77" fmla="*/ 125693 h 489446"/>
              <a:gd name="connsiteX78" fmla="*/ 46535 w 496374"/>
              <a:gd name="connsiteY78" fmla="*/ 225365 h 489446"/>
              <a:gd name="connsiteX79" fmla="*/ 69803 w 496374"/>
              <a:gd name="connsiteY79" fmla="*/ 317495 h 489446"/>
              <a:gd name="connsiteX80" fmla="*/ 69803 w 496374"/>
              <a:gd name="connsiteY80" fmla="*/ 296554 h 489446"/>
              <a:gd name="connsiteX81" fmla="*/ 99139 w 496374"/>
              <a:gd name="connsiteY81" fmla="*/ 258958 h 489446"/>
              <a:gd name="connsiteX82" fmla="*/ 155117 w 496374"/>
              <a:gd name="connsiteY82" fmla="*/ 244881 h 489446"/>
              <a:gd name="connsiteX83" fmla="*/ 155117 w 496374"/>
              <a:gd name="connsiteY83" fmla="*/ 233586 h 489446"/>
              <a:gd name="connsiteX84" fmla="*/ 139605 w 496374"/>
              <a:gd name="connsiteY84" fmla="*/ 221953 h 489446"/>
              <a:gd name="connsiteX85" fmla="*/ 139605 w 496374"/>
              <a:gd name="connsiteY85" fmla="*/ 163784 h 489446"/>
              <a:gd name="connsiteX86" fmla="*/ 124094 w 496374"/>
              <a:gd name="connsiteY86" fmla="*/ 163784 h 489446"/>
              <a:gd name="connsiteX87" fmla="*/ 124094 w 496374"/>
              <a:gd name="connsiteY87" fmla="*/ 156028 h 489446"/>
              <a:gd name="connsiteX88" fmla="*/ 160817 w 496374"/>
              <a:gd name="connsiteY88" fmla="*/ 107486 h 489446"/>
              <a:gd name="connsiteX89" fmla="*/ 219762 w 496374"/>
              <a:gd name="connsiteY89" fmla="*/ 109493 h 489446"/>
              <a:gd name="connsiteX90" fmla="*/ 224919 w 496374"/>
              <a:gd name="connsiteY90" fmla="*/ 109493 h 489446"/>
              <a:gd name="connsiteX91" fmla="*/ 248187 w 496374"/>
              <a:gd name="connsiteY91" fmla="*/ 132761 h 489446"/>
              <a:gd name="connsiteX92" fmla="*/ 248187 w 496374"/>
              <a:gd name="connsiteY92" fmla="*/ 221953 h 489446"/>
              <a:gd name="connsiteX93" fmla="*/ 232675 w 496374"/>
              <a:gd name="connsiteY93" fmla="*/ 233586 h 489446"/>
              <a:gd name="connsiteX94" fmla="*/ 232675 w 496374"/>
              <a:gd name="connsiteY94" fmla="*/ 244920 h 489446"/>
              <a:gd name="connsiteX95" fmla="*/ 279831 w 496374"/>
              <a:gd name="connsiteY95" fmla="*/ 256776 h 489446"/>
              <a:gd name="connsiteX96" fmla="*/ 341199 w 496374"/>
              <a:gd name="connsiteY96" fmla="*/ 228031 h 489446"/>
              <a:gd name="connsiteX97" fmla="*/ 341257 w 496374"/>
              <a:gd name="connsiteY97" fmla="*/ 225375 h 489446"/>
              <a:gd name="connsiteX98" fmla="*/ 341257 w 496374"/>
              <a:gd name="connsiteY98" fmla="*/ 125693 h 489446"/>
              <a:gd name="connsiteX99" fmla="*/ 193896 w 496374"/>
              <a:gd name="connsiteY99" fmla="*/ 17344 h 489446"/>
              <a:gd name="connsiteX100" fmla="*/ 15512 w 496374"/>
              <a:gd name="connsiteY100" fmla="*/ 106536 h 489446"/>
              <a:gd name="connsiteX101" fmla="*/ 15512 w 496374"/>
              <a:gd name="connsiteY101" fmla="*/ 225365 h 489446"/>
              <a:gd name="connsiteX102" fmla="*/ 115678 w 496374"/>
              <a:gd name="connsiteY102" fmla="*/ 412572 h 489446"/>
              <a:gd name="connsiteX103" fmla="*/ 193896 w 496374"/>
              <a:gd name="connsiteY103" fmla="*/ 464710 h 489446"/>
              <a:gd name="connsiteX104" fmla="*/ 251978 w 496374"/>
              <a:gd name="connsiteY104" fmla="*/ 425999 h 489446"/>
              <a:gd name="connsiteX105" fmla="*/ 244639 w 496374"/>
              <a:gd name="connsiteY105" fmla="*/ 412223 h 489446"/>
              <a:gd name="connsiteX106" fmla="*/ 193896 w 496374"/>
              <a:gd name="connsiteY106" fmla="*/ 446028 h 489446"/>
              <a:gd name="connsiteX107" fmla="*/ 124287 w 496374"/>
              <a:gd name="connsiteY107" fmla="*/ 399648 h 489446"/>
              <a:gd name="connsiteX108" fmla="*/ 31023 w 496374"/>
              <a:gd name="connsiteY108" fmla="*/ 225365 h 489446"/>
              <a:gd name="connsiteX109" fmla="*/ 31023 w 496374"/>
              <a:gd name="connsiteY109" fmla="*/ 116105 h 489446"/>
              <a:gd name="connsiteX110" fmla="*/ 193896 w 496374"/>
              <a:gd name="connsiteY110" fmla="*/ 34669 h 489446"/>
              <a:gd name="connsiteX111" fmla="*/ 356769 w 496374"/>
              <a:gd name="connsiteY111" fmla="*/ 116095 h 489446"/>
              <a:gd name="connsiteX112" fmla="*/ 356769 w 496374"/>
              <a:gd name="connsiteY112" fmla="*/ 226228 h 489446"/>
              <a:gd name="connsiteX113" fmla="*/ 364524 w 496374"/>
              <a:gd name="connsiteY113" fmla="*/ 225831 h 489446"/>
              <a:gd name="connsiteX114" fmla="*/ 372280 w 496374"/>
              <a:gd name="connsiteY114" fmla="*/ 226228 h 489446"/>
              <a:gd name="connsiteX115" fmla="*/ 372280 w 496374"/>
              <a:gd name="connsiteY115" fmla="*/ 106536 h 489446"/>
              <a:gd name="connsiteX116" fmla="*/ 193896 w 496374"/>
              <a:gd name="connsiteY116" fmla="*/ 0 h 489446"/>
              <a:gd name="connsiteX117" fmla="*/ 387792 w 496374"/>
              <a:gd name="connsiteY117" fmla="*/ 96938 h 489446"/>
              <a:gd name="connsiteX118" fmla="*/ 387744 w 496374"/>
              <a:gd name="connsiteY118" fmla="*/ 228012 h 489446"/>
              <a:gd name="connsiteX119" fmla="*/ 495666 w 496374"/>
              <a:gd name="connsiteY119" fmla="*/ 344107 h 489446"/>
              <a:gd name="connsiteX120" fmla="*/ 413871 w 496374"/>
              <a:gd name="connsiteY120" fmla="*/ 479883 h 489446"/>
              <a:gd name="connsiteX121" fmla="*/ 260780 w 496374"/>
              <a:gd name="connsiteY121" fmla="*/ 438767 h 489446"/>
              <a:gd name="connsiteX122" fmla="*/ 193896 w 496374"/>
              <a:gd name="connsiteY122" fmla="*/ 483324 h 489446"/>
              <a:gd name="connsiteX123" fmla="*/ 107069 w 496374"/>
              <a:gd name="connsiteY123" fmla="*/ 425466 h 489446"/>
              <a:gd name="connsiteX124" fmla="*/ 0 w 496374"/>
              <a:gd name="connsiteY124" fmla="*/ 225365 h 489446"/>
              <a:gd name="connsiteX125" fmla="*/ 0 w 496374"/>
              <a:gd name="connsiteY125" fmla="*/ 96948 h 4894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</a:cxnLst>
            <a:rect l="l" t="t" r="r" b="b"/>
            <a:pathLst>
              <a:path w="496374" h="489446">
                <a:moveTo>
                  <a:pt x="412746" y="297349"/>
                </a:moveTo>
                <a:lnTo>
                  <a:pt x="335964" y="374132"/>
                </a:lnTo>
                <a:lnTo>
                  <a:pt x="308547" y="346715"/>
                </a:lnTo>
                <a:lnTo>
                  <a:pt x="286607" y="368654"/>
                </a:lnTo>
                <a:lnTo>
                  <a:pt x="335964" y="418010"/>
                </a:lnTo>
                <a:lnTo>
                  <a:pt x="434686" y="319288"/>
                </a:lnTo>
                <a:close/>
                <a:moveTo>
                  <a:pt x="412737" y="275429"/>
                </a:moveTo>
                <a:lnTo>
                  <a:pt x="456615" y="319298"/>
                </a:lnTo>
                <a:lnTo>
                  <a:pt x="335964" y="439950"/>
                </a:lnTo>
                <a:lnTo>
                  <a:pt x="264668" y="368654"/>
                </a:lnTo>
                <a:lnTo>
                  <a:pt x="308547" y="324785"/>
                </a:lnTo>
                <a:lnTo>
                  <a:pt x="335964" y="352202"/>
                </a:lnTo>
                <a:close/>
                <a:moveTo>
                  <a:pt x="155505" y="260819"/>
                </a:moveTo>
                <a:lnTo>
                  <a:pt x="102910" y="274004"/>
                </a:lnTo>
                <a:cubicBezTo>
                  <a:pt x="92566" y="276602"/>
                  <a:pt x="85314" y="285899"/>
                  <a:pt x="85314" y="296564"/>
                </a:cubicBezTo>
                <a:lnTo>
                  <a:pt x="85314" y="341635"/>
                </a:lnTo>
                <a:cubicBezTo>
                  <a:pt x="92285" y="350922"/>
                  <a:pt x="100070" y="359570"/>
                  <a:pt x="108582" y="367462"/>
                </a:cubicBezTo>
                <a:lnTo>
                  <a:pt x="108582" y="311154"/>
                </a:lnTo>
                <a:lnTo>
                  <a:pt x="124094" y="311154"/>
                </a:lnTo>
                <a:lnTo>
                  <a:pt x="124094" y="380472"/>
                </a:lnTo>
                <a:cubicBezTo>
                  <a:pt x="126973" y="382634"/>
                  <a:pt x="129881" y="384748"/>
                  <a:pt x="132896" y="386754"/>
                </a:cubicBezTo>
                <a:lnTo>
                  <a:pt x="193896" y="427405"/>
                </a:lnTo>
                <a:lnTo>
                  <a:pt x="238831" y="397467"/>
                </a:lnTo>
                <a:cubicBezTo>
                  <a:pt x="224667" y="352861"/>
                  <a:pt x="235322" y="304106"/>
                  <a:pt x="266791" y="269496"/>
                </a:cubicBezTo>
                <a:lnTo>
                  <a:pt x="232268" y="260819"/>
                </a:lnTo>
                <a:cubicBezTo>
                  <a:pt x="230581" y="277640"/>
                  <a:pt x="218191" y="291416"/>
                  <a:pt x="201642" y="294867"/>
                </a:cubicBezTo>
                <a:lnTo>
                  <a:pt x="201642" y="326666"/>
                </a:lnTo>
                <a:lnTo>
                  <a:pt x="186131" y="326666"/>
                </a:lnTo>
                <a:lnTo>
                  <a:pt x="186131" y="294867"/>
                </a:lnTo>
                <a:cubicBezTo>
                  <a:pt x="169591" y="291416"/>
                  <a:pt x="157192" y="277640"/>
                  <a:pt x="155505" y="260819"/>
                </a:cubicBezTo>
                <a:close/>
                <a:moveTo>
                  <a:pt x="170629" y="245230"/>
                </a:moveTo>
                <a:lnTo>
                  <a:pt x="170629" y="256864"/>
                </a:lnTo>
                <a:cubicBezTo>
                  <a:pt x="170629" y="269709"/>
                  <a:pt x="181050" y="280131"/>
                  <a:pt x="193896" y="280131"/>
                </a:cubicBezTo>
                <a:cubicBezTo>
                  <a:pt x="206742" y="280131"/>
                  <a:pt x="217164" y="269709"/>
                  <a:pt x="217164" y="256864"/>
                </a:cubicBezTo>
                <a:lnTo>
                  <a:pt x="217164" y="245230"/>
                </a:lnTo>
                <a:lnTo>
                  <a:pt x="211996" y="249108"/>
                </a:lnTo>
                <a:lnTo>
                  <a:pt x="175806" y="249108"/>
                </a:lnTo>
                <a:close/>
                <a:moveTo>
                  <a:pt x="364524" y="241352"/>
                </a:moveTo>
                <a:cubicBezTo>
                  <a:pt x="300277" y="241352"/>
                  <a:pt x="248187" y="293432"/>
                  <a:pt x="248187" y="357689"/>
                </a:cubicBezTo>
                <a:cubicBezTo>
                  <a:pt x="248187" y="421937"/>
                  <a:pt x="300277" y="474027"/>
                  <a:pt x="364524" y="474027"/>
                </a:cubicBezTo>
                <a:cubicBezTo>
                  <a:pt x="428743" y="473949"/>
                  <a:pt x="480794" y="421908"/>
                  <a:pt x="480862" y="357689"/>
                </a:cubicBezTo>
                <a:cubicBezTo>
                  <a:pt x="480862" y="293432"/>
                  <a:pt x="428772" y="241352"/>
                  <a:pt x="364524" y="241352"/>
                </a:cubicBezTo>
                <a:close/>
                <a:moveTo>
                  <a:pt x="403304" y="194817"/>
                </a:moveTo>
                <a:lnTo>
                  <a:pt x="434327" y="194817"/>
                </a:lnTo>
                <a:lnTo>
                  <a:pt x="434327" y="210329"/>
                </a:lnTo>
                <a:lnTo>
                  <a:pt x="403304" y="210329"/>
                </a:lnTo>
                <a:close/>
                <a:moveTo>
                  <a:pt x="403304" y="163793"/>
                </a:moveTo>
                <a:lnTo>
                  <a:pt x="465351" y="163793"/>
                </a:lnTo>
                <a:lnTo>
                  <a:pt x="465351" y="179305"/>
                </a:lnTo>
                <a:lnTo>
                  <a:pt x="403304" y="179305"/>
                </a:lnTo>
                <a:close/>
                <a:moveTo>
                  <a:pt x="211182" y="156038"/>
                </a:moveTo>
                <a:cubicBezTo>
                  <a:pt x="200343" y="161127"/>
                  <a:pt x="188525" y="163774"/>
                  <a:pt x="176552" y="163794"/>
                </a:cubicBezTo>
                <a:lnTo>
                  <a:pt x="155127" y="163794"/>
                </a:lnTo>
                <a:lnTo>
                  <a:pt x="155127" y="214206"/>
                </a:lnTo>
                <a:lnTo>
                  <a:pt x="180973" y="233596"/>
                </a:lnTo>
                <a:lnTo>
                  <a:pt x="206829" y="233596"/>
                </a:lnTo>
                <a:lnTo>
                  <a:pt x="232675" y="214206"/>
                </a:lnTo>
                <a:lnTo>
                  <a:pt x="232675" y="181884"/>
                </a:lnTo>
                <a:lnTo>
                  <a:pt x="213286" y="156038"/>
                </a:lnTo>
                <a:close/>
                <a:moveTo>
                  <a:pt x="403304" y="132770"/>
                </a:moveTo>
                <a:lnTo>
                  <a:pt x="496374" y="132770"/>
                </a:lnTo>
                <a:lnTo>
                  <a:pt x="496374" y="148282"/>
                </a:lnTo>
                <a:lnTo>
                  <a:pt x="403304" y="148282"/>
                </a:lnTo>
                <a:close/>
                <a:moveTo>
                  <a:pt x="183785" y="119254"/>
                </a:moveTo>
                <a:cubicBezTo>
                  <a:pt x="174562" y="119835"/>
                  <a:pt x="165442" y="122048"/>
                  <a:pt x="156862" y="125868"/>
                </a:cubicBezTo>
                <a:cubicBezTo>
                  <a:pt x="148011" y="130201"/>
                  <a:pt x="141816" y="138558"/>
                  <a:pt x="140245" y="148282"/>
                </a:cubicBezTo>
                <a:lnTo>
                  <a:pt x="176552" y="148282"/>
                </a:lnTo>
                <a:cubicBezTo>
                  <a:pt x="186751" y="148262"/>
                  <a:pt x="196804" y="145887"/>
                  <a:pt x="205937" y="141340"/>
                </a:cubicBezTo>
                <a:lnTo>
                  <a:pt x="207575" y="140526"/>
                </a:lnTo>
                <a:lnTo>
                  <a:pt x="221041" y="140526"/>
                </a:lnTo>
                <a:lnTo>
                  <a:pt x="232675" y="156038"/>
                </a:lnTo>
                <a:lnTo>
                  <a:pt x="232675" y="132770"/>
                </a:lnTo>
                <a:cubicBezTo>
                  <a:pt x="232675" y="128485"/>
                  <a:pt x="229204" y="125014"/>
                  <a:pt x="224919" y="125014"/>
                </a:cubicBezTo>
                <a:lnTo>
                  <a:pt x="213111" y="125014"/>
                </a:lnTo>
                <a:lnTo>
                  <a:pt x="211327" y="122436"/>
                </a:lnTo>
                <a:cubicBezTo>
                  <a:pt x="202335" y="119726"/>
                  <a:pt x="193009" y="118674"/>
                  <a:pt x="183785" y="119254"/>
                </a:cubicBezTo>
                <a:close/>
                <a:moveTo>
                  <a:pt x="193896" y="52013"/>
                </a:moveTo>
                <a:lnTo>
                  <a:pt x="46535" y="125693"/>
                </a:lnTo>
                <a:lnTo>
                  <a:pt x="46535" y="225365"/>
                </a:lnTo>
                <a:cubicBezTo>
                  <a:pt x="46516" y="257533"/>
                  <a:pt x="54514" y="289196"/>
                  <a:pt x="69803" y="317495"/>
                </a:cubicBezTo>
                <a:lnTo>
                  <a:pt x="69803" y="296554"/>
                </a:lnTo>
                <a:cubicBezTo>
                  <a:pt x="69783" y="278774"/>
                  <a:pt x="81882" y="263262"/>
                  <a:pt x="99139" y="258958"/>
                </a:cubicBezTo>
                <a:lnTo>
                  <a:pt x="155117" y="244881"/>
                </a:lnTo>
                <a:lnTo>
                  <a:pt x="155117" y="233586"/>
                </a:lnTo>
                <a:lnTo>
                  <a:pt x="139605" y="221953"/>
                </a:lnTo>
                <a:lnTo>
                  <a:pt x="139605" y="163784"/>
                </a:lnTo>
                <a:lnTo>
                  <a:pt x="124094" y="163784"/>
                </a:lnTo>
                <a:lnTo>
                  <a:pt x="124094" y="156028"/>
                </a:lnTo>
                <a:cubicBezTo>
                  <a:pt x="123299" y="133197"/>
                  <a:pt x="138626" y="112935"/>
                  <a:pt x="160817" y="107486"/>
                </a:cubicBezTo>
                <a:cubicBezTo>
                  <a:pt x="180604" y="101291"/>
                  <a:pt x="208545" y="102668"/>
                  <a:pt x="219762" y="109493"/>
                </a:cubicBezTo>
                <a:lnTo>
                  <a:pt x="224919" y="109493"/>
                </a:lnTo>
                <a:cubicBezTo>
                  <a:pt x="237765" y="109493"/>
                  <a:pt x="248187" y="119905"/>
                  <a:pt x="248187" y="132761"/>
                </a:cubicBezTo>
                <a:lnTo>
                  <a:pt x="248187" y="221953"/>
                </a:lnTo>
                <a:lnTo>
                  <a:pt x="232675" y="233586"/>
                </a:lnTo>
                <a:lnTo>
                  <a:pt x="232675" y="244920"/>
                </a:lnTo>
                <a:lnTo>
                  <a:pt x="279831" y="256776"/>
                </a:lnTo>
                <a:cubicBezTo>
                  <a:pt x="297417" y="241982"/>
                  <a:pt x="318581" y="232074"/>
                  <a:pt x="341199" y="228031"/>
                </a:cubicBezTo>
                <a:cubicBezTo>
                  <a:pt x="341208" y="227149"/>
                  <a:pt x="341257" y="226267"/>
                  <a:pt x="341257" y="225375"/>
                </a:cubicBezTo>
                <a:lnTo>
                  <a:pt x="341257" y="125693"/>
                </a:lnTo>
                <a:close/>
                <a:moveTo>
                  <a:pt x="193896" y="17344"/>
                </a:moveTo>
                <a:lnTo>
                  <a:pt x="15512" y="106536"/>
                </a:lnTo>
                <a:lnTo>
                  <a:pt x="15512" y="225365"/>
                </a:lnTo>
                <a:cubicBezTo>
                  <a:pt x="15434" y="300606"/>
                  <a:pt x="53040" y="370884"/>
                  <a:pt x="115678" y="412572"/>
                </a:cubicBezTo>
                <a:lnTo>
                  <a:pt x="193896" y="464710"/>
                </a:lnTo>
                <a:lnTo>
                  <a:pt x="251978" y="425999"/>
                </a:lnTo>
                <a:cubicBezTo>
                  <a:pt x="249263" y="421559"/>
                  <a:pt x="246810" y="416954"/>
                  <a:pt x="244639" y="412223"/>
                </a:cubicBezTo>
                <a:lnTo>
                  <a:pt x="193896" y="446028"/>
                </a:lnTo>
                <a:lnTo>
                  <a:pt x="124287" y="399648"/>
                </a:lnTo>
                <a:cubicBezTo>
                  <a:pt x="65973" y="360840"/>
                  <a:pt x="30965" y="295410"/>
                  <a:pt x="31023" y="225365"/>
                </a:cubicBezTo>
                <a:lnTo>
                  <a:pt x="31023" y="116105"/>
                </a:lnTo>
                <a:lnTo>
                  <a:pt x="193896" y="34669"/>
                </a:lnTo>
                <a:lnTo>
                  <a:pt x="356769" y="116095"/>
                </a:lnTo>
                <a:cubicBezTo>
                  <a:pt x="356769" y="116095"/>
                  <a:pt x="356769" y="225937"/>
                  <a:pt x="356769" y="226228"/>
                </a:cubicBezTo>
                <a:cubicBezTo>
                  <a:pt x="359338" y="226073"/>
                  <a:pt x="361897" y="225831"/>
                  <a:pt x="364524" y="225831"/>
                </a:cubicBezTo>
                <a:cubicBezTo>
                  <a:pt x="367152" y="225831"/>
                  <a:pt x="369701" y="226073"/>
                  <a:pt x="372280" y="226228"/>
                </a:cubicBezTo>
                <a:lnTo>
                  <a:pt x="372280" y="106536"/>
                </a:lnTo>
                <a:close/>
                <a:moveTo>
                  <a:pt x="193896" y="0"/>
                </a:moveTo>
                <a:lnTo>
                  <a:pt x="387792" y="96938"/>
                </a:lnTo>
                <a:cubicBezTo>
                  <a:pt x="387792" y="96938"/>
                  <a:pt x="387744" y="227130"/>
                  <a:pt x="387744" y="228012"/>
                </a:cubicBezTo>
                <a:cubicBezTo>
                  <a:pt x="445583" y="238317"/>
                  <a:pt x="489607" y="285677"/>
                  <a:pt x="495666" y="344107"/>
                </a:cubicBezTo>
                <a:cubicBezTo>
                  <a:pt x="501725" y="402538"/>
                  <a:pt x="468365" y="457924"/>
                  <a:pt x="413871" y="479883"/>
                </a:cubicBezTo>
                <a:cubicBezTo>
                  <a:pt x="359377" y="501851"/>
                  <a:pt x="296932" y="485079"/>
                  <a:pt x="260780" y="438767"/>
                </a:cubicBezTo>
                <a:lnTo>
                  <a:pt x="193896" y="483324"/>
                </a:lnTo>
                <a:lnTo>
                  <a:pt x="107069" y="425466"/>
                </a:lnTo>
                <a:cubicBezTo>
                  <a:pt x="40117" y="380908"/>
                  <a:pt x="-77" y="305783"/>
                  <a:pt x="0" y="225365"/>
                </a:cubicBezTo>
                <a:lnTo>
                  <a:pt x="0" y="96948"/>
                </a:lnTo>
                <a:close/>
              </a:path>
            </a:pathLst>
          </a:custGeom>
          <a:solidFill>
            <a:srgbClr val="43266B"/>
          </a:solidFill>
          <a:ln w="96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ABA8B06D-4D63-9D98-C34D-E01ED34C062E}"/>
              </a:ext>
            </a:extLst>
          </p:cNvPr>
          <p:cNvSpPr/>
          <p:nvPr/>
        </p:nvSpPr>
        <p:spPr>
          <a:xfrm>
            <a:off x="5814909" y="2338663"/>
            <a:ext cx="450699" cy="451251"/>
          </a:xfrm>
          <a:custGeom>
            <a:avLst/>
            <a:gdLst>
              <a:gd name="connsiteX0" fmla="*/ 187335 w 464793"/>
              <a:gd name="connsiteY0" fmla="*/ 320219 h 465364"/>
              <a:gd name="connsiteX1" fmla="*/ 194819 w 464793"/>
              <a:gd name="connsiteY1" fmla="*/ 324775 h 465364"/>
              <a:gd name="connsiteX2" fmla="*/ 193278 w 464793"/>
              <a:gd name="connsiteY2" fmla="*/ 333394 h 465364"/>
              <a:gd name="connsiteX3" fmla="*/ 175449 w 464793"/>
              <a:gd name="connsiteY3" fmla="*/ 351223 h 465364"/>
              <a:gd name="connsiteX4" fmla="*/ 305233 w 464793"/>
              <a:gd name="connsiteY4" fmla="*/ 342313 h 465364"/>
              <a:gd name="connsiteX5" fmla="*/ 313861 w 464793"/>
              <a:gd name="connsiteY5" fmla="*/ 355178 h 465364"/>
              <a:gd name="connsiteX6" fmla="*/ 158687 w 464793"/>
              <a:gd name="connsiteY6" fmla="*/ 359831 h 465364"/>
              <a:gd name="connsiteX7" fmla="*/ 154886 w 464793"/>
              <a:gd name="connsiteY7" fmla="*/ 354131 h 465364"/>
              <a:gd name="connsiteX8" fmla="*/ 157087 w 464793"/>
              <a:gd name="connsiteY8" fmla="*/ 347645 h 465364"/>
              <a:gd name="connsiteX9" fmla="*/ 167935 w 464793"/>
              <a:gd name="connsiteY9" fmla="*/ 336787 h 465364"/>
              <a:gd name="connsiteX10" fmla="*/ 87052 w 464793"/>
              <a:gd name="connsiteY10" fmla="*/ 341537 h 465364"/>
              <a:gd name="connsiteX11" fmla="*/ 82301 w 464793"/>
              <a:gd name="connsiteY11" fmla="*/ 422411 h 465364"/>
              <a:gd name="connsiteX12" fmla="*/ 95370 w 464793"/>
              <a:gd name="connsiteY12" fmla="*/ 409343 h 465364"/>
              <a:gd name="connsiteX13" fmla="*/ 105394 w 464793"/>
              <a:gd name="connsiteY13" fmla="*/ 408567 h 465364"/>
              <a:gd name="connsiteX14" fmla="*/ 359592 w 464793"/>
              <a:gd name="connsiteY14" fmla="*/ 408402 h 465364"/>
              <a:gd name="connsiteX15" fmla="*/ 368695 w 464793"/>
              <a:gd name="connsiteY15" fmla="*/ 420957 h 465364"/>
              <a:gd name="connsiteX16" fmla="*/ 368647 w 464793"/>
              <a:gd name="connsiteY16" fmla="*/ 421044 h 465364"/>
              <a:gd name="connsiteX17" fmla="*/ 101681 w 464793"/>
              <a:gd name="connsiteY17" fmla="*/ 425019 h 465364"/>
              <a:gd name="connsiteX18" fmla="*/ 78792 w 464793"/>
              <a:gd name="connsiteY18" fmla="*/ 447899 h 465364"/>
              <a:gd name="connsiteX19" fmla="*/ 70144 w 464793"/>
              <a:gd name="connsiteY19" fmla="*/ 449489 h 465364"/>
              <a:gd name="connsiteX20" fmla="*/ 65578 w 464793"/>
              <a:gd name="connsiteY20" fmla="*/ 441975 h 465364"/>
              <a:gd name="connsiteX21" fmla="*/ 71938 w 464793"/>
              <a:gd name="connsiteY21" fmla="*/ 333859 h 465364"/>
              <a:gd name="connsiteX22" fmla="*/ 79228 w 464793"/>
              <a:gd name="connsiteY22" fmla="*/ 326578 h 465364"/>
              <a:gd name="connsiteX23" fmla="*/ 232357 w 464793"/>
              <a:gd name="connsiteY23" fmla="*/ 209223 h 465364"/>
              <a:gd name="connsiteX24" fmla="*/ 209099 w 464793"/>
              <a:gd name="connsiteY24" fmla="*/ 232481 h 465364"/>
              <a:gd name="connsiteX25" fmla="*/ 232357 w 464793"/>
              <a:gd name="connsiteY25" fmla="*/ 255739 h 465364"/>
              <a:gd name="connsiteX26" fmla="*/ 255615 w 464793"/>
              <a:gd name="connsiteY26" fmla="*/ 232481 h 465364"/>
              <a:gd name="connsiteX27" fmla="*/ 232357 w 464793"/>
              <a:gd name="connsiteY27" fmla="*/ 209223 h 465364"/>
              <a:gd name="connsiteX28" fmla="*/ 232357 w 464793"/>
              <a:gd name="connsiteY28" fmla="*/ 193721 h 465364"/>
              <a:gd name="connsiteX29" fmla="*/ 271117 w 464793"/>
              <a:gd name="connsiteY29" fmla="*/ 232481 h 465364"/>
              <a:gd name="connsiteX30" fmla="*/ 232357 w 464793"/>
              <a:gd name="connsiteY30" fmla="*/ 271241 h 465364"/>
              <a:gd name="connsiteX31" fmla="*/ 193597 w 464793"/>
              <a:gd name="connsiteY31" fmla="*/ 232481 h 465364"/>
              <a:gd name="connsiteX32" fmla="*/ 232357 w 464793"/>
              <a:gd name="connsiteY32" fmla="*/ 193721 h 465364"/>
              <a:gd name="connsiteX33" fmla="*/ 44133 w 464793"/>
              <a:gd name="connsiteY33" fmla="*/ 159896 h 465364"/>
              <a:gd name="connsiteX34" fmla="*/ 58578 w 464793"/>
              <a:gd name="connsiteY34" fmla="*/ 165519 h 465364"/>
              <a:gd name="connsiteX35" fmla="*/ 49746 w 464793"/>
              <a:gd name="connsiteY35" fmla="*/ 269690 h 465364"/>
              <a:gd name="connsiteX36" fmla="*/ 34555 w 464793"/>
              <a:gd name="connsiteY36" fmla="*/ 272792 h 465364"/>
              <a:gd name="connsiteX37" fmla="*/ 44133 w 464793"/>
              <a:gd name="connsiteY37" fmla="*/ 159896 h 465364"/>
              <a:gd name="connsiteX38" fmla="*/ 224621 w 464793"/>
              <a:gd name="connsiteY38" fmla="*/ 154942 h 465364"/>
              <a:gd name="connsiteX39" fmla="*/ 224621 w 464793"/>
              <a:gd name="connsiteY39" fmla="*/ 164482 h 465364"/>
              <a:gd name="connsiteX40" fmla="*/ 218590 w 464793"/>
              <a:gd name="connsiteY40" fmla="*/ 172054 h 465364"/>
              <a:gd name="connsiteX41" fmla="*/ 199414 w 464793"/>
              <a:gd name="connsiteY41" fmla="*/ 180013 h 465364"/>
              <a:gd name="connsiteX42" fmla="*/ 189787 w 464793"/>
              <a:gd name="connsiteY42" fmla="*/ 178937 h 465364"/>
              <a:gd name="connsiteX43" fmla="*/ 183030 w 464793"/>
              <a:gd name="connsiteY43" fmla="*/ 172180 h 465364"/>
              <a:gd name="connsiteX44" fmla="*/ 172065 w 464793"/>
              <a:gd name="connsiteY44" fmla="*/ 183144 h 465364"/>
              <a:gd name="connsiteX45" fmla="*/ 178822 w 464793"/>
              <a:gd name="connsiteY45" fmla="*/ 189902 h 465364"/>
              <a:gd name="connsiteX46" fmla="*/ 179898 w 464793"/>
              <a:gd name="connsiteY46" fmla="*/ 199529 h 465364"/>
              <a:gd name="connsiteX47" fmla="*/ 171939 w 464793"/>
              <a:gd name="connsiteY47" fmla="*/ 218695 h 465364"/>
              <a:gd name="connsiteX48" fmla="*/ 164367 w 464793"/>
              <a:gd name="connsiteY48" fmla="*/ 224725 h 465364"/>
              <a:gd name="connsiteX49" fmla="*/ 154828 w 464793"/>
              <a:gd name="connsiteY49" fmla="*/ 224725 h 465364"/>
              <a:gd name="connsiteX50" fmla="*/ 154828 w 464793"/>
              <a:gd name="connsiteY50" fmla="*/ 240227 h 465364"/>
              <a:gd name="connsiteX51" fmla="*/ 164367 w 464793"/>
              <a:gd name="connsiteY51" fmla="*/ 240227 h 465364"/>
              <a:gd name="connsiteX52" fmla="*/ 171939 w 464793"/>
              <a:gd name="connsiteY52" fmla="*/ 246258 h 465364"/>
              <a:gd name="connsiteX53" fmla="*/ 179898 w 464793"/>
              <a:gd name="connsiteY53" fmla="*/ 265434 h 465364"/>
              <a:gd name="connsiteX54" fmla="*/ 178822 w 464793"/>
              <a:gd name="connsiteY54" fmla="*/ 275051 h 465364"/>
              <a:gd name="connsiteX55" fmla="*/ 172065 w 464793"/>
              <a:gd name="connsiteY55" fmla="*/ 281808 h 465364"/>
              <a:gd name="connsiteX56" fmla="*/ 183030 w 464793"/>
              <a:gd name="connsiteY56" fmla="*/ 292773 h 465364"/>
              <a:gd name="connsiteX57" fmla="*/ 189787 w 464793"/>
              <a:gd name="connsiteY57" fmla="*/ 286016 h 465364"/>
              <a:gd name="connsiteX58" fmla="*/ 199414 w 464793"/>
              <a:gd name="connsiteY58" fmla="*/ 284940 h 465364"/>
              <a:gd name="connsiteX59" fmla="*/ 218590 w 464793"/>
              <a:gd name="connsiteY59" fmla="*/ 292909 h 465364"/>
              <a:gd name="connsiteX60" fmla="*/ 224621 w 464793"/>
              <a:gd name="connsiteY60" fmla="*/ 300481 h 465364"/>
              <a:gd name="connsiteX61" fmla="*/ 224621 w 464793"/>
              <a:gd name="connsiteY61" fmla="*/ 310020 h 465364"/>
              <a:gd name="connsiteX62" fmla="*/ 240122 w 464793"/>
              <a:gd name="connsiteY62" fmla="*/ 310020 h 465364"/>
              <a:gd name="connsiteX63" fmla="*/ 240122 w 464793"/>
              <a:gd name="connsiteY63" fmla="*/ 300481 h 465364"/>
              <a:gd name="connsiteX64" fmla="*/ 246153 w 464793"/>
              <a:gd name="connsiteY64" fmla="*/ 292909 h 465364"/>
              <a:gd name="connsiteX65" fmla="*/ 265329 w 464793"/>
              <a:gd name="connsiteY65" fmla="*/ 284940 h 465364"/>
              <a:gd name="connsiteX66" fmla="*/ 274956 w 464793"/>
              <a:gd name="connsiteY66" fmla="*/ 286016 h 465364"/>
              <a:gd name="connsiteX67" fmla="*/ 281713 w 464793"/>
              <a:gd name="connsiteY67" fmla="*/ 292773 h 465364"/>
              <a:gd name="connsiteX68" fmla="*/ 292678 w 464793"/>
              <a:gd name="connsiteY68" fmla="*/ 281808 h 465364"/>
              <a:gd name="connsiteX69" fmla="*/ 285921 w 464793"/>
              <a:gd name="connsiteY69" fmla="*/ 275051 h 465364"/>
              <a:gd name="connsiteX70" fmla="*/ 284845 w 464793"/>
              <a:gd name="connsiteY70" fmla="*/ 265444 h 465364"/>
              <a:gd name="connsiteX71" fmla="*/ 292804 w 464793"/>
              <a:gd name="connsiteY71" fmla="*/ 246267 h 465364"/>
              <a:gd name="connsiteX72" fmla="*/ 300366 w 464793"/>
              <a:gd name="connsiteY72" fmla="*/ 240227 h 465364"/>
              <a:gd name="connsiteX73" fmla="*/ 309906 w 464793"/>
              <a:gd name="connsiteY73" fmla="*/ 240227 h 465364"/>
              <a:gd name="connsiteX74" fmla="*/ 309906 w 464793"/>
              <a:gd name="connsiteY74" fmla="*/ 224725 h 465364"/>
              <a:gd name="connsiteX75" fmla="*/ 300366 w 464793"/>
              <a:gd name="connsiteY75" fmla="*/ 224725 h 465364"/>
              <a:gd name="connsiteX76" fmla="*/ 292804 w 464793"/>
              <a:gd name="connsiteY76" fmla="*/ 218686 h 465364"/>
              <a:gd name="connsiteX77" fmla="*/ 284845 w 464793"/>
              <a:gd name="connsiteY77" fmla="*/ 199519 h 465364"/>
              <a:gd name="connsiteX78" fmla="*/ 285921 w 464793"/>
              <a:gd name="connsiteY78" fmla="*/ 189902 h 465364"/>
              <a:gd name="connsiteX79" fmla="*/ 292678 w 464793"/>
              <a:gd name="connsiteY79" fmla="*/ 183144 h 465364"/>
              <a:gd name="connsiteX80" fmla="*/ 281713 w 464793"/>
              <a:gd name="connsiteY80" fmla="*/ 172180 h 465364"/>
              <a:gd name="connsiteX81" fmla="*/ 274956 w 464793"/>
              <a:gd name="connsiteY81" fmla="*/ 178937 h 465364"/>
              <a:gd name="connsiteX82" fmla="*/ 265329 w 464793"/>
              <a:gd name="connsiteY82" fmla="*/ 180013 h 465364"/>
              <a:gd name="connsiteX83" fmla="*/ 246153 w 464793"/>
              <a:gd name="connsiteY83" fmla="*/ 172054 h 465364"/>
              <a:gd name="connsiteX84" fmla="*/ 240122 w 464793"/>
              <a:gd name="connsiteY84" fmla="*/ 164482 h 465364"/>
              <a:gd name="connsiteX85" fmla="*/ 240122 w 464793"/>
              <a:gd name="connsiteY85" fmla="*/ 154942 h 465364"/>
              <a:gd name="connsiteX86" fmla="*/ 216855 w 464793"/>
              <a:gd name="connsiteY86" fmla="*/ 139450 h 465364"/>
              <a:gd name="connsiteX87" fmla="*/ 247869 w 464793"/>
              <a:gd name="connsiteY87" fmla="*/ 139450 h 465364"/>
              <a:gd name="connsiteX88" fmla="*/ 255624 w 464793"/>
              <a:gd name="connsiteY88" fmla="*/ 147206 h 465364"/>
              <a:gd name="connsiteX89" fmla="*/ 255624 w 464793"/>
              <a:gd name="connsiteY89" fmla="*/ 158568 h 465364"/>
              <a:gd name="connsiteX90" fmla="*/ 268179 w 464793"/>
              <a:gd name="connsiteY90" fmla="*/ 163765 h 465364"/>
              <a:gd name="connsiteX91" fmla="*/ 276226 w 464793"/>
              <a:gd name="connsiteY91" fmla="*/ 155728 h 465364"/>
              <a:gd name="connsiteX92" fmla="*/ 287181 w 464793"/>
              <a:gd name="connsiteY92" fmla="*/ 155728 h 465364"/>
              <a:gd name="connsiteX93" fmla="*/ 309111 w 464793"/>
              <a:gd name="connsiteY93" fmla="*/ 177657 h 465364"/>
              <a:gd name="connsiteX94" fmla="*/ 309111 w 464793"/>
              <a:gd name="connsiteY94" fmla="*/ 188622 h 465364"/>
              <a:gd name="connsiteX95" fmla="*/ 301054 w 464793"/>
              <a:gd name="connsiteY95" fmla="*/ 196669 h 465364"/>
              <a:gd name="connsiteX96" fmla="*/ 306270 w 464793"/>
              <a:gd name="connsiteY96" fmla="*/ 209223 h 465364"/>
              <a:gd name="connsiteX97" fmla="*/ 317632 w 464793"/>
              <a:gd name="connsiteY97" fmla="*/ 209223 h 465364"/>
              <a:gd name="connsiteX98" fmla="*/ 325388 w 464793"/>
              <a:gd name="connsiteY98" fmla="*/ 216979 h 465364"/>
              <a:gd name="connsiteX99" fmla="*/ 325388 w 464793"/>
              <a:gd name="connsiteY99" fmla="*/ 247993 h 465364"/>
              <a:gd name="connsiteX100" fmla="*/ 317632 w 464793"/>
              <a:gd name="connsiteY100" fmla="*/ 255749 h 465364"/>
              <a:gd name="connsiteX101" fmla="*/ 306270 w 464793"/>
              <a:gd name="connsiteY101" fmla="*/ 255749 h 465364"/>
              <a:gd name="connsiteX102" fmla="*/ 301054 w 464793"/>
              <a:gd name="connsiteY102" fmla="*/ 268294 h 465364"/>
              <a:gd name="connsiteX103" fmla="*/ 309101 w 464793"/>
              <a:gd name="connsiteY103" fmla="*/ 276340 h 465364"/>
              <a:gd name="connsiteX104" fmla="*/ 309101 w 464793"/>
              <a:gd name="connsiteY104" fmla="*/ 287305 h 465364"/>
              <a:gd name="connsiteX105" fmla="*/ 287171 w 464793"/>
              <a:gd name="connsiteY105" fmla="*/ 309235 h 465364"/>
              <a:gd name="connsiteX106" fmla="*/ 276216 w 464793"/>
              <a:gd name="connsiteY106" fmla="*/ 309235 h 465364"/>
              <a:gd name="connsiteX107" fmla="*/ 268170 w 464793"/>
              <a:gd name="connsiteY107" fmla="*/ 301188 h 465364"/>
              <a:gd name="connsiteX108" fmla="*/ 255615 w 464793"/>
              <a:gd name="connsiteY108" fmla="*/ 306394 h 465364"/>
              <a:gd name="connsiteX109" fmla="*/ 255615 w 464793"/>
              <a:gd name="connsiteY109" fmla="*/ 317766 h 465364"/>
              <a:gd name="connsiteX110" fmla="*/ 247859 w 464793"/>
              <a:gd name="connsiteY110" fmla="*/ 325522 h 465364"/>
              <a:gd name="connsiteX111" fmla="*/ 216845 w 464793"/>
              <a:gd name="connsiteY111" fmla="*/ 325522 h 465364"/>
              <a:gd name="connsiteX112" fmla="*/ 209089 w 464793"/>
              <a:gd name="connsiteY112" fmla="*/ 317766 h 465364"/>
              <a:gd name="connsiteX113" fmla="*/ 209089 w 464793"/>
              <a:gd name="connsiteY113" fmla="*/ 306394 h 465364"/>
              <a:gd name="connsiteX114" fmla="*/ 196535 w 464793"/>
              <a:gd name="connsiteY114" fmla="*/ 301198 h 465364"/>
              <a:gd name="connsiteX115" fmla="*/ 188488 w 464793"/>
              <a:gd name="connsiteY115" fmla="*/ 309235 h 465364"/>
              <a:gd name="connsiteX116" fmla="*/ 177533 w 464793"/>
              <a:gd name="connsiteY116" fmla="*/ 309235 h 465364"/>
              <a:gd name="connsiteX117" fmla="*/ 155603 w 464793"/>
              <a:gd name="connsiteY117" fmla="*/ 287305 h 465364"/>
              <a:gd name="connsiteX118" fmla="*/ 155603 w 464793"/>
              <a:gd name="connsiteY118" fmla="*/ 276340 h 465364"/>
              <a:gd name="connsiteX119" fmla="*/ 163650 w 464793"/>
              <a:gd name="connsiteY119" fmla="*/ 268294 h 465364"/>
              <a:gd name="connsiteX120" fmla="*/ 158434 w 464793"/>
              <a:gd name="connsiteY120" fmla="*/ 255749 h 465364"/>
              <a:gd name="connsiteX121" fmla="*/ 147072 w 464793"/>
              <a:gd name="connsiteY121" fmla="*/ 255749 h 465364"/>
              <a:gd name="connsiteX122" fmla="*/ 139316 w 464793"/>
              <a:gd name="connsiteY122" fmla="*/ 247993 h 465364"/>
              <a:gd name="connsiteX123" fmla="*/ 139316 w 464793"/>
              <a:gd name="connsiteY123" fmla="*/ 216979 h 465364"/>
              <a:gd name="connsiteX124" fmla="*/ 147072 w 464793"/>
              <a:gd name="connsiteY124" fmla="*/ 209223 h 465364"/>
              <a:gd name="connsiteX125" fmla="*/ 158444 w 464793"/>
              <a:gd name="connsiteY125" fmla="*/ 209223 h 465364"/>
              <a:gd name="connsiteX126" fmla="*/ 163650 w 464793"/>
              <a:gd name="connsiteY126" fmla="*/ 196669 h 465364"/>
              <a:gd name="connsiteX127" fmla="*/ 155613 w 464793"/>
              <a:gd name="connsiteY127" fmla="*/ 188622 h 465364"/>
              <a:gd name="connsiteX128" fmla="*/ 155613 w 464793"/>
              <a:gd name="connsiteY128" fmla="*/ 177657 h 465364"/>
              <a:gd name="connsiteX129" fmla="*/ 177543 w 464793"/>
              <a:gd name="connsiteY129" fmla="*/ 155728 h 465364"/>
              <a:gd name="connsiteX130" fmla="*/ 188498 w 464793"/>
              <a:gd name="connsiteY130" fmla="*/ 155728 h 465364"/>
              <a:gd name="connsiteX131" fmla="*/ 196544 w 464793"/>
              <a:gd name="connsiteY131" fmla="*/ 163774 h 465364"/>
              <a:gd name="connsiteX132" fmla="*/ 209099 w 464793"/>
              <a:gd name="connsiteY132" fmla="*/ 158568 h 465364"/>
              <a:gd name="connsiteX133" fmla="*/ 209099 w 464793"/>
              <a:gd name="connsiteY133" fmla="*/ 147206 h 465364"/>
              <a:gd name="connsiteX134" fmla="*/ 216855 w 464793"/>
              <a:gd name="connsiteY134" fmla="*/ 139450 h 465364"/>
              <a:gd name="connsiteX135" fmla="*/ 60178 w 464793"/>
              <a:gd name="connsiteY135" fmla="*/ 127651 h 465364"/>
              <a:gd name="connsiteX136" fmla="*/ 73363 w 464793"/>
              <a:gd name="connsiteY136" fmla="*/ 135746 h 465364"/>
              <a:gd name="connsiteX137" fmla="*/ 65180 w 464793"/>
              <a:gd name="connsiteY137" fmla="*/ 150637 h 465364"/>
              <a:gd name="connsiteX138" fmla="*/ 51278 w 464793"/>
              <a:gd name="connsiteY138" fmla="*/ 143764 h 465364"/>
              <a:gd name="connsiteX139" fmla="*/ 60178 w 464793"/>
              <a:gd name="connsiteY139" fmla="*/ 127651 h 465364"/>
              <a:gd name="connsiteX140" fmla="*/ 416887 w 464793"/>
              <a:gd name="connsiteY140" fmla="*/ 90743 h 465364"/>
              <a:gd name="connsiteX141" fmla="*/ 424895 w 464793"/>
              <a:gd name="connsiteY141" fmla="*/ 363099 h 465364"/>
              <a:gd name="connsiteX142" fmla="*/ 447785 w 464793"/>
              <a:gd name="connsiteY142" fmla="*/ 385988 h 465364"/>
              <a:gd name="connsiteX143" fmla="*/ 449462 w 464793"/>
              <a:gd name="connsiteY143" fmla="*/ 394432 h 465364"/>
              <a:gd name="connsiteX144" fmla="*/ 442307 w 464793"/>
              <a:gd name="connsiteY144" fmla="*/ 399222 h 465364"/>
              <a:gd name="connsiteX145" fmla="*/ 441852 w 464793"/>
              <a:gd name="connsiteY145" fmla="*/ 399222 h 465364"/>
              <a:gd name="connsiteX146" fmla="*/ 333735 w 464793"/>
              <a:gd name="connsiteY146" fmla="*/ 392862 h 465364"/>
              <a:gd name="connsiteX147" fmla="*/ 326454 w 464793"/>
              <a:gd name="connsiteY147" fmla="*/ 385571 h 465364"/>
              <a:gd name="connsiteX148" fmla="*/ 320095 w 464793"/>
              <a:gd name="connsiteY148" fmla="*/ 277465 h 465364"/>
              <a:gd name="connsiteX149" fmla="*/ 324651 w 464793"/>
              <a:gd name="connsiteY149" fmla="*/ 269980 h 465364"/>
              <a:gd name="connsiteX150" fmla="*/ 333270 w 464793"/>
              <a:gd name="connsiteY150" fmla="*/ 271522 h 465364"/>
              <a:gd name="connsiteX151" fmla="*/ 351098 w 464793"/>
              <a:gd name="connsiteY151" fmla="*/ 289389 h 465364"/>
              <a:gd name="connsiteX152" fmla="*/ 346523 w 464793"/>
              <a:gd name="connsiteY152" fmla="*/ 166595 h 465364"/>
              <a:gd name="connsiteX153" fmla="*/ 359950 w 464793"/>
              <a:gd name="connsiteY153" fmla="*/ 158839 h 465364"/>
              <a:gd name="connsiteX154" fmla="*/ 359737 w 464793"/>
              <a:gd name="connsiteY154" fmla="*/ 306161 h 465364"/>
              <a:gd name="connsiteX155" fmla="*/ 354036 w 464793"/>
              <a:gd name="connsiteY155" fmla="*/ 309962 h 465364"/>
              <a:gd name="connsiteX156" fmla="*/ 347541 w 464793"/>
              <a:gd name="connsiteY156" fmla="*/ 307751 h 465364"/>
              <a:gd name="connsiteX157" fmla="*/ 336692 w 464793"/>
              <a:gd name="connsiteY157" fmla="*/ 296893 h 465364"/>
              <a:gd name="connsiteX158" fmla="*/ 341423 w 464793"/>
              <a:gd name="connsiteY158" fmla="*/ 377796 h 465364"/>
              <a:gd name="connsiteX159" fmla="*/ 422297 w 464793"/>
              <a:gd name="connsiteY159" fmla="*/ 382556 h 465364"/>
              <a:gd name="connsiteX160" fmla="*/ 409306 w 464793"/>
              <a:gd name="connsiteY160" fmla="*/ 369468 h 465364"/>
              <a:gd name="connsiteX161" fmla="*/ 408531 w 464793"/>
              <a:gd name="connsiteY161" fmla="*/ 359444 h 465364"/>
              <a:gd name="connsiteX162" fmla="*/ 404604 w 464793"/>
              <a:gd name="connsiteY162" fmla="*/ 100215 h 465364"/>
              <a:gd name="connsiteX163" fmla="*/ 22920 w 464793"/>
              <a:gd name="connsiteY163" fmla="*/ 65712 h 465364"/>
              <a:gd name="connsiteX164" fmla="*/ 131037 w 464793"/>
              <a:gd name="connsiteY164" fmla="*/ 72071 h 465364"/>
              <a:gd name="connsiteX165" fmla="*/ 138317 w 464793"/>
              <a:gd name="connsiteY165" fmla="*/ 79362 h 465364"/>
              <a:gd name="connsiteX166" fmla="*/ 144677 w 464793"/>
              <a:gd name="connsiteY166" fmla="*/ 187468 h 465364"/>
              <a:gd name="connsiteX167" fmla="*/ 140111 w 464793"/>
              <a:gd name="connsiteY167" fmla="*/ 194992 h 465364"/>
              <a:gd name="connsiteX168" fmla="*/ 131454 w 464793"/>
              <a:gd name="connsiteY168" fmla="*/ 193402 h 465364"/>
              <a:gd name="connsiteX169" fmla="*/ 113625 w 464793"/>
              <a:gd name="connsiteY169" fmla="*/ 175573 h 465364"/>
              <a:gd name="connsiteX170" fmla="*/ 122757 w 464793"/>
              <a:gd name="connsiteY170" fmla="*/ 305696 h 465364"/>
              <a:gd name="connsiteX171" fmla="*/ 109873 w 464793"/>
              <a:gd name="connsiteY171" fmla="*/ 314315 h 465364"/>
              <a:gd name="connsiteX172" fmla="*/ 104996 w 464793"/>
              <a:gd name="connsiteY172" fmla="*/ 158811 h 465364"/>
              <a:gd name="connsiteX173" fmla="*/ 110697 w 464793"/>
              <a:gd name="connsiteY173" fmla="*/ 155010 h 465364"/>
              <a:gd name="connsiteX174" fmla="*/ 117193 w 464793"/>
              <a:gd name="connsiteY174" fmla="*/ 157221 h 465364"/>
              <a:gd name="connsiteX175" fmla="*/ 128041 w 464793"/>
              <a:gd name="connsiteY175" fmla="*/ 168069 h 465364"/>
              <a:gd name="connsiteX176" fmla="*/ 123290 w 464793"/>
              <a:gd name="connsiteY176" fmla="*/ 87195 h 465364"/>
              <a:gd name="connsiteX177" fmla="*/ 42417 w 464793"/>
              <a:gd name="connsiteY177" fmla="*/ 82435 h 465364"/>
              <a:gd name="connsiteX178" fmla="*/ 55485 w 464793"/>
              <a:gd name="connsiteY178" fmla="*/ 95504 h 465364"/>
              <a:gd name="connsiteX179" fmla="*/ 56261 w 464793"/>
              <a:gd name="connsiteY179" fmla="*/ 105528 h 465364"/>
              <a:gd name="connsiteX180" fmla="*/ 60187 w 464793"/>
              <a:gd name="connsiteY180" fmla="*/ 364757 h 465364"/>
              <a:gd name="connsiteX181" fmla="*/ 47904 w 464793"/>
              <a:gd name="connsiteY181" fmla="*/ 374219 h 465364"/>
              <a:gd name="connsiteX182" fmla="*/ 39906 w 464793"/>
              <a:gd name="connsiteY182" fmla="*/ 101863 h 465364"/>
              <a:gd name="connsiteX183" fmla="*/ 17026 w 464793"/>
              <a:gd name="connsiteY183" fmla="*/ 78974 h 465364"/>
              <a:gd name="connsiteX184" fmla="*/ 15407 w 464793"/>
              <a:gd name="connsiteY184" fmla="*/ 70278 h 465364"/>
              <a:gd name="connsiteX185" fmla="*/ 22920 w 464793"/>
              <a:gd name="connsiteY185" fmla="*/ 65712 h 465364"/>
              <a:gd name="connsiteX186" fmla="*/ 223832 w 464793"/>
              <a:gd name="connsiteY186" fmla="*/ 156 h 465364"/>
              <a:gd name="connsiteX187" fmla="*/ 362975 w 464793"/>
              <a:gd name="connsiteY187" fmla="*/ 40030 h 465364"/>
              <a:gd name="connsiteX188" fmla="*/ 385855 w 464793"/>
              <a:gd name="connsiteY188" fmla="*/ 17141 h 465364"/>
              <a:gd name="connsiteX189" fmla="*/ 394512 w 464793"/>
              <a:gd name="connsiteY189" fmla="*/ 15551 h 465364"/>
              <a:gd name="connsiteX190" fmla="*/ 399088 w 464793"/>
              <a:gd name="connsiteY190" fmla="*/ 23045 h 465364"/>
              <a:gd name="connsiteX191" fmla="*/ 392728 w 464793"/>
              <a:gd name="connsiteY191" fmla="*/ 131161 h 465364"/>
              <a:gd name="connsiteX192" fmla="*/ 385438 w 464793"/>
              <a:gd name="connsiteY192" fmla="*/ 138442 h 465364"/>
              <a:gd name="connsiteX193" fmla="*/ 277331 w 464793"/>
              <a:gd name="connsiteY193" fmla="*/ 144802 h 465364"/>
              <a:gd name="connsiteX194" fmla="*/ 276875 w 464793"/>
              <a:gd name="connsiteY194" fmla="*/ 144802 h 465364"/>
              <a:gd name="connsiteX195" fmla="*/ 269711 w 464793"/>
              <a:gd name="connsiteY195" fmla="*/ 140012 h 465364"/>
              <a:gd name="connsiteX196" fmla="*/ 271388 w 464793"/>
              <a:gd name="connsiteY196" fmla="*/ 131568 h 465364"/>
              <a:gd name="connsiteX197" fmla="*/ 289256 w 464793"/>
              <a:gd name="connsiteY197" fmla="*/ 113740 h 465364"/>
              <a:gd name="connsiteX198" fmla="*/ 159113 w 464793"/>
              <a:gd name="connsiteY198" fmla="*/ 122901 h 465364"/>
              <a:gd name="connsiteX199" fmla="*/ 150494 w 464793"/>
              <a:gd name="connsiteY199" fmla="*/ 110017 h 465364"/>
              <a:gd name="connsiteX200" fmla="*/ 306028 w 464793"/>
              <a:gd name="connsiteY200" fmla="*/ 105131 h 465364"/>
              <a:gd name="connsiteX201" fmla="*/ 309828 w 464793"/>
              <a:gd name="connsiteY201" fmla="*/ 110831 h 465364"/>
              <a:gd name="connsiteX202" fmla="*/ 307618 w 464793"/>
              <a:gd name="connsiteY202" fmla="*/ 117327 h 465364"/>
              <a:gd name="connsiteX203" fmla="*/ 296769 w 464793"/>
              <a:gd name="connsiteY203" fmla="*/ 128175 h 465364"/>
              <a:gd name="connsiteX204" fmla="*/ 377643 w 464793"/>
              <a:gd name="connsiteY204" fmla="*/ 123425 h 465364"/>
              <a:gd name="connsiteX205" fmla="*/ 382403 w 464793"/>
              <a:gd name="connsiteY205" fmla="*/ 42551 h 465364"/>
              <a:gd name="connsiteX206" fmla="*/ 369335 w 464793"/>
              <a:gd name="connsiteY206" fmla="*/ 55639 h 465364"/>
              <a:gd name="connsiteX207" fmla="*/ 359310 w 464793"/>
              <a:gd name="connsiteY207" fmla="*/ 56414 h 465364"/>
              <a:gd name="connsiteX208" fmla="*/ 97628 w 464793"/>
              <a:gd name="connsiteY208" fmla="*/ 62251 h 465364"/>
              <a:gd name="connsiteX209" fmla="*/ 87982 w 464793"/>
              <a:gd name="connsiteY209" fmla="*/ 50103 h 465364"/>
              <a:gd name="connsiteX210" fmla="*/ 223832 w 464793"/>
              <a:gd name="connsiteY210" fmla="*/ 156 h 4653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464793" h="465364">
                <a:moveTo>
                  <a:pt x="187335" y="320219"/>
                </a:moveTo>
                <a:cubicBezTo>
                  <a:pt x="190534" y="320044"/>
                  <a:pt x="193501" y="321857"/>
                  <a:pt x="194819" y="324775"/>
                </a:cubicBezTo>
                <a:cubicBezTo>
                  <a:pt x="196138" y="327693"/>
                  <a:pt x="195527" y="331116"/>
                  <a:pt x="193278" y="333394"/>
                </a:cubicBezTo>
                <a:lnTo>
                  <a:pt x="175449" y="351223"/>
                </a:lnTo>
                <a:cubicBezTo>
                  <a:pt x="217292" y="371136"/>
                  <a:pt x="266502" y="367762"/>
                  <a:pt x="305233" y="342313"/>
                </a:cubicBezTo>
                <a:lnTo>
                  <a:pt x="313861" y="355178"/>
                </a:lnTo>
                <a:cubicBezTo>
                  <a:pt x="267152" y="385881"/>
                  <a:pt x="207151" y="387675"/>
                  <a:pt x="158687" y="359831"/>
                </a:cubicBezTo>
                <a:cubicBezTo>
                  <a:pt x="156602" y="358620"/>
                  <a:pt x="155196" y="356516"/>
                  <a:pt x="154886" y="354131"/>
                </a:cubicBezTo>
                <a:cubicBezTo>
                  <a:pt x="154566" y="351746"/>
                  <a:pt x="155381" y="349351"/>
                  <a:pt x="157087" y="347645"/>
                </a:cubicBezTo>
                <a:lnTo>
                  <a:pt x="167935" y="336787"/>
                </a:lnTo>
                <a:lnTo>
                  <a:pt x="87052" y="341537"/>
                </a:lnTo>
                <a:lnTo>
                  <a:pt x="82301" y="422411"/>
                </a:lnTo>
                <a:lnTo>
                  <a:pt x="95370" y="409343"/>
                </a:lnTo>
                <a:cubicBezTo>
                  <a:pt x="98065" y="406657"/>
                  <a:pt x="102321" y="406328"/>
                  <a:pt x="105394" y="408567"/>
                </a:cubicBezTo>
                <a:cubicBezTo>
                  <a:pt x="181227" y="463556"/>
                  <a:pt x="283837" y="463498"/>
                  <a:pt x="359592" y="408402"/>
                </a:cubicBezTo>
                <a:lnTo>
                  <a:pt x="368695" y="420957"/>
                </a:lnTo>
                <a:lnTo>
                  <a:pt x="368647" y="421044"/>
                </a:lnTo>
                <a:cubicBezTo>
                  <a:pt x="289440" y="478641"/>
                  <a:pt x="182575" y="480241"/>
                  <a:pt x="101681" y="425019"/>
                </a:cubicBezTo>
                <a:lnTo>
                  <a:pt x="78792" y="447899"/>
                </a:lnTo>
                <a:cubicBezTo>
                  <a:pt x="76523" y="450177"/>
                  <a:pt x="73082" y="450807"/>
                  <a:pt x="70144" y="449489"/>
                </a:cubicBezTo>
                <a:cubicBezTo>
                  <a:pt x="67216" y="448180"/>
                  <a:pt x="65394" y="445184"/>
                  <a:pt x="65578" y="441975"/>
                </a:cubicBezTo>
                <a:lnTo>
                  <a:pt x="71938" y="333859"/>
                </a:lnTo>
                <a:cubicBezTo>
                  <a:pt x="72170" y="329933"/>
                  <a:pt x="75302" y="326811"/>
                  <a:pt x="79228" y="326578"/>
                </a:cubicBezTo>
                <a:close/>
                <a:moveTo>
                  <a:pt x="232357" y="209223"/>
                </a:moveTo>
                <a:cubicBezTo>
                  <a:pt x="219511" y="209223"/>
                  <a:pt x="209099" y="219635"/>
                  <a:pt x="209099" y="232481"/>
                </a:cubicBezTo>
                <a:cubicBezTo>
                  <a:pt x="209099" y="245326"/>
                  <a:pt x="219511" y="255739"/>
                  <a:pt x="232357" y="255739"/>
                </a:cubicBezTo>
                <a:cubicBezTo>
                  <a:pt x="245202" y="255739"/>
                  <a:pt x="255615" y="245326"/>
                  <a:pt x="255615" y="232481"/>
                </a:cubicBezTo>
                <a:cubicBezTo>
                  <a:pt x="255615" y="219635"/>
                  <a:pt x="245202" y="209223"/>
                  <a:pt x="232357" y="209223"/>
                </a:cubicBezTo>
                <a:close/>
                <a:moveTo>
                  <a:pt x="232357" y="193721"/>
                </a:moveTo>
                <a:cubicBezTo>
                  <a:pt x="253763" y="193721"/>
                  <a:pt x="271117" y="211075"/>
                  <a:pt x="271117" y="232481"/>
                </a:cubicBezTo>
                <a:cubicBezTo>
                  <a:pt x="271117" y="253887"/>
                  <a:pt x="253763" y="271241"/>
                  <a:pt x="232357" y="271241"/>
                </a:cubicBezTo>
                <a:cubicBezTo>
                  <a:pt x="210951" y="271221"/>
                  <a:pt x="193616" y="253877"/>
                  <a:pt x="193597" y="232481"/>
                </a:cubicBezTo>
                <a:cubicBezTo>
                  <a:pt x="193597" y="211075"/>
                  <a:pt x="210951" y="193721"/>
                  <a:pt x="232357" y="193721"/>
                </a:cubicBezTo>
                <a:close/>
                <a:moveTo>
                  <a:pt x="44133" y="159896"/>
                </a:moveTo>
                <a:lnTo>
                  <a:pt x="58578" y="165519"/>
                </a:lnTo>
                <a:cubicBezTo>
                  <a:pt x="45645" y="198665"/>
                  <a:pt x="42572" y="234837"/>
                  <a:pt x="49746" y="269690"/>
                </a:cubicBezTo>
                <a:lnTo>
                  <a:pt x="34555" y="272792"/>
                </a:lnTo>
                <a:cubicBezTo>
                  <a:pt x="26789" y="235031"/>
                  <a:pt x="30105" y="195815"/>
                  <a:pt x="44133" y="159896"/>
                </a:cubicBezTo>
                <a:close/>
                <a:moveTo>
                  <a:pt x="224621" y="154942"/>
                </a:moveTo>
                <a:lnTo>
                  <a:pt x="224621" y="164482"/>
                </a:lnTo>
                <a:cubicBezTo>
                  <a:pt x="224621" y="168108"/>
                  <a:pt x="222119" y="171249"/>
                  <a:pt x="218590" y="172054"/>
                </a:cubicBezTo>
                <a:cubicBezTo>
                  <a:pt x="211785" y="173595"/>
                  <a:pt x="205309" y="176290"/>
                  <a:pt x="199414" y="180013"/>
                </a:cubicBezTo>
                <a:cubicBezTo>
                  <a:pt x="196341" y="181952"/>
                  <a:pt x="192346" y="181496"/>
                  <a:pt x="189787" y="178937"/>
                </a:cubicBezTo>
                <a:lnTo>
                  <a:pt x="183030" y="172180"/>
                </a:lnTo>
                <a:lnTo>
                  <a:pt x="172065" y="183144"/>
                </a:lnTo>
                <a:lnTo>
                  <a:pt x="178822" y="189902"/>
                </a:lnTo>
                <a:cubicBezTo>
                  <a:pt x="181382" y="192471"/>
                  <a:pt x="181837" y="196465"/>
                  <a:pt x="179898" y="199529"/>
                </a:cubicBezTo>
                <a:cubicBezTo>
                  <a:pt x="176176" y="205413"/>
                  <a:pt x="173480" y="211899"/>
                  <a:pt x="171939" y="218695"/>
                </a:cubicBezTo>
                <a:cubicBezTo>
                  <a:pt x="171125" y="222224"/>
                  <a:pt x="167993" y="224725"/>
                  <a:pt x="164367" y="224725"/>
                </a:cubicBezTo>
                <a:lnTo>
                  <a:pt x="154828" y="224725"/>
                </a:lnTo>
                <a:lnTo>
                  <a:pt x="154828" y="240227"/>
                </a:lnTo>
                <a:lnTo>
                  <a:pt x="164367" y="240227"/>
                </a:lnTo>
                <a:cubicBezTo>
                  <a:pt x="167993" y="240227"/>
                  <a:pt x="171134" y="242729"/>
                  <a:pt x="171939" y="246258"/>
                </a:cubicBezTo>
                <a:cubicBezTo>
                  <a:pt x="173480" y="253054"/>
                  <a:pt x="176176" y="259539"/>
                  <a:pt x="179898" y="265434"/>
                </a:cubicBezTo>
                <a:cubicBezTo>
                  <a:pt x="181837" y="268497"/>
                  <a:pt x="181391" y="272492"/>
                  <a:pt x="178822" y="275051"/>
                </a:cubicBezTo>
                <a:lnTo>
                  <a:pt x="172065" y="281808"/>
                </a:lnTo>
                <a:lnTo>
                  <a:pt x="183030" y="292773"/>
                </a:lnTo>
                <a:lnTo>
                  <a:pt x="189787" y="286016"/>
                </a:lnTo>
                <a:cubicBezTo>
                  <a:pt x="192356" y="283456"/>
                  <a:pt x="196350" y="283011"/>
                  <a:pt x="199414" y="284940"/>
                </a:cubicBezTo>
                <a:cubicBezTo>
                  <a:pt x="205309" y="288672"/>
                  <a:pt x="211794" y="291358"/>
                  <a:pt x="218590" y="292909"/>
                </a:cubicBezTo>
                <a:cubicBezTo>
                  <a:pt x="222119" y="293714"/>
                  <a:pt x="224621" y="296855"/>
                  <a:pt x="224621" y="300481"/>
                </a:cubicBezTo>
                <a:lnTo>
                  <a:pt x="224621" y="310020"/>
                </a:lnTo>
                <a:lnTo>
                  <a:pt x="240122" y="310020"/>
                </a:lnTo>
                <a:lnTo>
                  <a:pt x="240122" y="300481"/>
                </a:lnTo>
                <a:cubicBezTo>
                  <a:pt x="240122" y="296855"/>
                  <a:pt x="242624" y="293714"/>
                  <a:pt x="246153" y="292909"/>
                </a:cubicBezTo>
                <a:cubicBezTo>
                  <a:pt x="252958" y="291358"/>
                  <a:pt x="259435" y="288663"/>
                  <a:pt x="265329" y="284940"/>
                </a:cubicBezTo>
                <a:cubicBezTo>
                  <a:pt x="268402" y="283011"/>
                  <a:pt x="272396" y="283456"/>
                  <a:pt x="274956" y="286016"/>
                </a:cubicBezTo>
                <a:lnTo>
                  <a:pt x="281713" y="292773"/>
                </a:lnTo>
                <a:lnTo>
                  <a:pt x="292678" y="281808"/>
                </a:lnTo>
                <a:lnTo>
                  <a:pt x="285921" y="275051"/>
                </a:lnTo>
                <a:cubicBezTo>
                  <a:pt x="283361" y="272492"/>
                  <a:pt x="282915" y="268507"/>
                  <a:pt x="284845" y="265444"/>
                </a:cubicBezTo>
                <a:cubicBezTo>
                  <a:pt x="288567" y="259549"/>
                  <a:pt x="291253" y="253063"/>
                  <a:pt x="292804" y="246267"/>
                </a:cubicBezTo>
                <a:cubicBezTo>
                  <a:pt x="293609" y="242729"/>
                  <a:pt x="296740" y="240227"/>
                  <a:pt x="300366" y="240227"/>
                </a:cubicBezTo>
                <a:lnTo>
                  <a:pt x="309906" y="240227"/>
                </a:lnTo>
                <a:lnTo>
                  <a:pt x="309906" y="224725"/>
                </a:lnTo>
                <a:lnTo>
                  <a:pt x="300366" y="224725"/>
                </a:lnTo>
                <a:cubicBezTo>
                  <a:pt x="296740" y="224725"/>
                  <a:pt x="293599" y="222214"/>
                  <a:pt x="292804" y="218686"/>
                </a:cubicBezTo>
                <a:cubicBezTo>
                  <a:pt x="291253" y="211890"/>
                  <a:pt x="288567" y="205413"/>
                  <a:pt x="284845" y="199519"/>
                </a:cubicBezTo>
                <a:cubicBezTo>
                  <a:pt x="282915" y="196446"/>
                  <a:pt x="283361" y="192461"/>
                  <a:pt x="285921" y="189902"/>
                </a:cubicBezTo>
                <a:lnTo>
                  <a:pt x="292678" y="183144"/>
                </a:lnTo>
                <a:lnTo>
                  <a:pt x="281713" y="172180"/>
                </a:lnTo>
                <a:lnTo>
                  <a:pt x="274956" y="178937"/>
                </a:lnTo>
                <a:cubicBezTo>
                  <a:pt x="272387" y="181496"/>
                  <a:pt x="268393" y="181952"/>
                  <a:pt x="265329" y="180013"/>
                </a:cubicBezTo>
                <a:cubicBezTo>
                  <a:pt x="259435" y="176290"/>
                  <a:pt x="252949" y="173595"/>
                  <a:pt x="246153" y="172054"/>
                </a:cubicBezTo>
                <a:cubicBezTo>
                  <a:pt x="242624" y="171239"/>
                  <a:pt x="240122" y="168098"/>
                  <a:pt x="240122" y="164482"/>
                </a:cubicBezTo>
                <a:lnTo>
                  <a:pt x="240122" y="154942"/>
                </a:lnTo>
                <a:close/>
                <a:moveTo>
                  <a:pt x="216855" y="139450"/>
                </a:moveTo>
                <a:lnTo>
                  <a:pt x="247869" y="139450"/>
                </a:lnTo>
                <a:cubicBezTo>
                  <a:pt x="252154" y="139450"/>
                  <a:pt x="255624" y="142921"/>
                  <a:pt x="255624" y="147206"/>
                </a:cubicBezTo>
                <a:lnTo>
                  <a:pt x="255624" y="158568"/>
                </a:lnTo>
                <a:cubicBezTo>
                  <a:pt x="259958" y="159925"/>
                  <a:pt x="264156" y="161661"/>
                  <a:pt x="268179" y="163765"/>
                </a:cubicBezTo>
                <a:lnTo>
                  <a:pt x="276226" y="155728"/>
                </a:lnTo>
                <a:cubicBezTo>
                  <a:pt x="279251" y="152703"/>
                  <a:pt x="284156" y="152703"/>
                  <a:pt x="287181" y="155728"/>
                </a:cubicBezTo>
                <a:lnTo>
                  <a:pt x="309111" y="177657"/>
                </a:lnTo>
                <a:cubicBezTo>
                  <a:pt x="312135" y="180692"/>
                  <a:pt x="312135" y="185597"/>
                  <a:pt x="309111" y="188622"/>
                </a:cubicBezTo>
                <a:lnTo>
                  <a:pt x="301054" y="196669"/>
                </a:lnTo>
                <a:cubicBezTo>
                  <a:pt x="303158" y="200692"/>
                  <a:pt x="304903" y="204890"/>
                  <a:pt x="306270" y="209223"/>
                </a:cubicBezTo>
                <a:lnTo>
                  <a:pt x="317632" y="209223"/>
                </a:lnTo>
                <a:cubicBezTo>
                  <a:pt x="321917" y="209223"/>
                  <a:pt x="325388" y="212694"/>
                  <a:pt x="325388" y="216979"/>
                </a:cubicBezTo>
                <a:lnTo>
                  <a:pt x="325388" y="247993"/>
                </a:lnTo>
                <a:cubicBezTo>
                  <a:pt x="325388" y="252278"/>
                  <a:pt x="321917" y="255749"/>
                  <a:pt x="317632" y="255749"/>
                </a:cubicBezTo>
                <a:lnTo>
                  <a:pt x="306270" y="255749"/>
                </a:lnTo>
                <a:cubicBezTo>
                  <a:pt x="304903" y="260073"/>
                  <a:pt x="303158" y="264270"/>
                  <a:pt x="301054" y="268294"/>
                </a:cubicBezTo>
                <a:lnTo>
                  <a:pt x="309101" y="276340"/>
                </a:lnTo>
                <a:cubicBezTo>
                  <a:pt x="312126" y="279375"/>
                  <a:pt x="312126" y="284281"/>
                  <a:pt x="309101" y="287305"/>
                </a:cubicBezTo>
                <a:lnTo>
                  <a:pt x="287171" y="309235"/>
                </a:lnTo>
                <a:cubicBezTo>
                  <a:pt x="284147" y="312260"/>
                  <a:pt x="279241" y="312260"/>
                  <a:pt x="276216" y="309235"/>
                </a:cubicBezTo>
                <a:lnTo>
                  <a:pt x="268170" y="301188"/>
                </a:lnTo>
                <a:cubicBezTo>
                  <a:pt x="264146" y="303282"/>
                  <a:pt x="259948" y="305027"/>
                  <a:pt x="255615" y="306394"/>
                </a:cubicBezTo>
                <a:lnTo>
                  <a:pt x="255615" y="317766"/>
                </a:lnTo>
                <a:cubicBezTo>
                  <a:pt x="255615" y="322051"/>
                  <a:pt x="252144" y="325522"/>
                  <a:pt x="247859" y="325522"/>
                </a:cubicBezTo>
                <a:lnTo>
                  <a:pt x="216845" y="325522"/>
                </a:lnTo>
                <a:cubicBezTo>
                  <a:pt x="212560" y="325522"/>
                  <a:pt x="209089" y="322051"/>
                  <a:pt x="209089" y="317766"/>
                </a:cubicBezTo>
                <a:lnTo>
                  <a:pt x="209089" y="306394"/>
                </a:lnTo>
                <a:cubicBezTo>
                  <a:pt x="204756" y="305037"/>
                  <a:pt x="200558" y="303302"/>
                  <a:pt x="196535" y="301198"/>
                </a:cubicBezTo>
                <a:lnTo>
                  <a:pt x="188488" y="309235"/>
                </a:lnTo>
                <a:cubicBezTo>
                  <a:pt x="185463" y="312260"/>
                  <a:pt x="180558" y="312260"/>
                  <a:pt x="177533" y="309235"/>
                </a:cubicBezTo>
                <a:lnTo>
                  <a:pt x="155603" y="287305"/>
                </a:lnTo>
                <a:cubicBezTo>
                  <a:pt x="152579" y="284271"/>
                  <a:pt x="152579" y="279365"/>
                  <a:pt x="155603" y="276340"/>
                </a:cubicBezTo>
                <a:lnTo>
                  <a:pt x="163650" y="268294"/>
                </a:lnTo>
                <a:cubicBezTo>
                  <a:pt x="161546" y="264280"/>
                  <a:pt x="159801" y="260073"/>
                  <a:pt x="158434" y="255749"/>
                </a:cubicBezTo>
                <a:lnTo>
                  <a:pt x="147072" y="255749"/>
                </a:lnTo>
                <a:cubicBezTo>
                  <a:pt x="142787" y="255749"/>
                  <a:pt x="139316" y="252278"/>
                  <a:pt x="139316" y="247993"/>
                </a:cubicBezTo>
                <a:lnTo>
                  <a:pt x="139316" y="216979"/>
                </a:lnTo>
                <a:cubicBezTo>
                  <a:pt x="139316" y="212694"/>
                  <a:pt x="142787" y="209223"/>
                  <a:pt x="147072" y="209223"/>
                </a:cubicBezTo>
                <a:lnTo>
                  <a:pt x="158444" y="209223"/>
                </a:lnTo>
                <a:cubicBezTo>
                  <a:pt x="159811" y="204890"/>
                  <a:pt x="161546" y="200692"/>
                  <a:pt x="163650" y="196669"/>
                </a:cubicBezTo>
                <a:lnTo>
                  <a:pt x="155613" y="188622"/>
                </a:lnTo>
                <a:cubicBezTo>
                  <a:pt x="152588" y="185588"/>
                  <a:pt x="152588" y="180682"/>
                  <a:pt x="155613" y="177657"/>
                </a:cubicBezTo>
                <a:lnTo>
                  <a:pt x="177543" y="155728"/>
                </a:lnTo>
                <a:cubicBezTo>
                  <a:pt x="180567" y="152703"/>
                  <a:pt x="185473" y="152703"/>
                  <a:pt x="188498" y="155728"/>
                </a:cubicBezTo>
                <a:lnTo>
                  <a:pt x="196544" y="163774"/>
                </a:lnTo>
                <a:cubicBezTo>
                  <a:pt x="200568" y="161680"/>
                  <a:pt x="204766" y="159935"/>
                  <a:pt x="209099" y="158568"/>
                </a:cubicBezTo>
                <a:lnTo>
                  <a:pt x="209099" y="147206"/>
                </a:lnTo>
                <a:cubicBezTo>
                  <a:pt x="209099" y="142921"/>
                  <a:pt x="212570" y="139450"/>
                  <a:pt x="216855" y="139450"/>
                </a:cubicBezTo>
                <a:close/>
                <a:moveTo>
                  <a:pt x="60178" y="127651"/>
                </a:moveTo>
                <a:lnTo>
                  <a:pt x="73363" y="135746"/>
                </a:lnTo>
                <a:cubicBezTo>
                  <a:pt x="70386" y="140594"/>
                  <a:pt x="67623" y="145596"/>
                  <a:pt x="65180" y="150637"/>
                </a:cubicBezTo>
                <a:lnTo>
                  <a:pt x="51278" y="143764"/>
                </a:lnTo>
                <a:cubicBezTo>
                  <a:pt x="53973" y="138315"/>
                  <a:pt x="56969" y="132886"/>
                  <a:pt x="60178" y="127651"/>
                </a:cubicBezTo>
                <a:close/>
                <a:moveTo>
                  <a:pt x="416887" y="90743"/>
                </a:moveTo>
                <a:cubicBezTo>
                  <a:pt x="477684" y="170415"/>
                  <a:pt x="480902" y="279985"/>
                  <a:pt x="424895" y="363099"/>
                </a:cubicBezTo>
                <a:lnTo>
                  <a:pt x="447785" y="385988"/>
                </a:lnTo>
                <a:cubicBezTo>
                  <a:pt x="449995" y="388199"/>
                  <a:pt x="450654" y="391534"/>
                  <a:pt x="449462" y="394432"/>
                </a:cubicBezTo>
                <a:cubicBezTo>
                  <a:pt x="448270" y="397331"/>
                  <a:pt x="445439" y="399222"/>
                  <a:pt x="442307" y="399222"/>
                </a:cubicBezTo>
                <a:lnTo>
                  <a:pt x="441852" y="399222"/>
                </a:lnTo>
                <a:lnTo>
                  <a:pt x="333735" y="392862"/>
                </a:lnTo>
                <a:cubicBezTo>
                  <a:pt x="329809" y="392629"/>
                  <a:pt x="326677" y="389498"/>
                  <a:pt x="326454" y="385571"/>
                </a:cubicBezTo>
                <a:lnTo>
                  <a:pt x="320095" y="277465"/>
                </a:lnTo>
                <a:cubicBezTo>
                  <a:pt x="319920" y="274265"/>
                  <a:pt x="321733" y="271289"/>
                  <a:pt x="324651" y="269980"/>
                </a:cubicBezTo>
                <a:cubicBezTo>
                  <a:pt x="327569" y="268672"/>
                  <a:pt x="330992" y="269273"/>
                  <a:pt x="333270" y="271522"/>
                </a:cubicBezTo>
                <a:lnTo>
                  <a:pt x="351098" y="289389"/>
                </a:lnTo>
                <a:cubicBezTo>
                  <a:pt x="369877" y="250203"/>
                  <a:pt x="368171" y="204279"/>
                  <a:pt x="346523" y="166595"/>
                </a:cubicBezTo>
                <a:lnTo>
                  <a:pt x="359950" y="158839"/>
                </a:lnTo>
                <a:cubicBezTo>
                  <a:pt x="386145" y="204473"/>
                  <a:pt x="386068" y="260605"/>
                  <a:pt x="359737" y="306161"/>
                </a:cubicBezTo>
                <a:cubicBezTo>
                  <a:pt x="358534" y="308246"/>
                  <a:pt x="356421" y="309651"/>
                  <a:pt x="354036" y="309962"/>
                </a:cubicBezTo>
                <a:cubicBezTo>
                  <a:pt x="351641" y="310272"/>
                  <a:pt x="349247" y="309458"/>
                  <a:pt x="347541" y="307751"/>
                </a:cubicBezTo>
                <a:lnTo>
                  <a:pt x="336692" y="296893"/>
                </a:lnTo>
                <a:lnTo>
                  <a:pt x="341423" y="377796"/>
                </a:lnTo>
                <a:lnTo>
                  <a:pt x="422297" y="382556"/>
                </a:lnTo>
                <a:lnTo>
                  <a:pt x="409306" y="369468"/>
                </a:lnTo>
                <a:cubicBezTo>
                  <a:pt x="406621" y="366773"/>
                  <a:pt x="406291" y="362517"/>
                  <a:pt x="408531" y="359444"/>
                </a:cubicBezTo>
                <a:cubicBezTo>
                  <a:pt x="464324" y="281556"/>
                  <a:pt x="462724" y="176377"/>
                  <a:pt x="404604" y="100215"/>
                </a:cubicBezTo>
                <a:close/>
                <a:moveTo>
                  <a:pt x="22920" y="65712"/>
                </a:moveTo>
                <a:lnTo>
                  <a:pt x="131037" y="72071"/>
                </a:lnTo>
                <a:cubicBezTo>
                  <a:pt x="134963" y="72304"/>
                  <a:pt x="138085" y="75435"/>
                  <a:pt x="138317" y="79362"/>
                </a:cubicBezTo>
                <a:lnTo>
                  <a:pt x="144677" y="187468"/>
                </a:lnTo>
                <a:cubicBezTo>
                  <a:pt x="144861" y="190677"/>
                  <a:pt x="143048" y="193673"/>
                  <a:pt x="140111" y="194992"/>
                </a:cubicBezTo>
                <a:cubicBezTo>
                  <a:pt x="137173" y="196300"/>
                  <a:pt x="133732" y="195670"/>
                  <a:pt x="131454" y="193402"/>
                </a:cubicBezTo>
                <a:lnTo>
                  <a:pt x="113625" y="175573"/>
                </a:lnTo>
                <a:cubicBezTo>
                  <a:pt x="93634" y="217551"/>
                  <a:pt x="97105" y="266927"/>
                  <a:pt x="122757" y="305696"/>
                </a:cubicBezTo>
                <a:lnTo>
                  <a:pt x="109873" y="314315"/>
                </a:lnTo>
                <a:cubicBezTo>
                  <a:pt x="78946" y="267577"/>
                  <a:pt x="77066" y="207391"/>
                  <a:pt x="104996" y="158811"/>
                </a:cubicBezTo>
                <a:cubicBezTo>
                  <a:pt x="106199" y="156736"/>
                  <a:pt x="108312" y="155321"/>
                  <a:pt x="110697" y="155010"/>
                </a:cubicBezTo>
                <a:cubicBezTo>
                  <a:pt x="113092" y="154700"/>
                  <a:pt x="115486" y="155514"/>
                  <a:pt x="117193" y="157221"/>
                </a:cubicBezTo>
                <a:lnTo>
                  <a:pt x="128041" y="168069"/>
                </a:lnTo>
                <a:lnTo>
                  <a:pt x="123290" y="87195"/>
                </a:lnTo>
                <a:lnTo>
                  <a:pt x="42417" y="82435"/>
                </a:lnTo>
                <a:lnTo>
                  <a:pt x="55485" y="95504"/>
                </a:lnTo>
                <a:cubicBezTo>
                  <a:pt x="58171" y="98199"/>
                  <a:pt x="58500" y="102445"/>
                  <a:pt x="56261" y="105528"/>
                </a:cubicBezTo>
                <a:cubicBezTo>
                  <a:pt x="477" y="183416"/>
                  <a:pt x="2067" y="288595"/>
                  <a:pt x="60187" y="364757"/>
                </a:cubicBezTo>
                <a:lnTo>
                  <a:pt x="47904" y="374219"/>
                </a:lnTo>
                <a:cubicBezTo>
                  <a:pt x="-12892" y="294547"/>
                  <a:pt x="-16111" y="184977"/>
                  <a:pt x="39906" y="101863"/>
                </a:cubicBezTo>
                <a:lnTo>
                  <a:pt x="17026" y="78974"/>
                </a:lnTo>
                <a:cubicBezTo>
                  <a:pt x="14718" y="76705"/>
                  <a:pt x="14079" y="73235"/>
                  <a:pt x="15407" y="70278"/>
                </a:cubicBezTo>
                <a:cubicBezTo>
                  <a:pt x="16735" y="67350"/>
                  <a:pt x="19711" y="65537"/>
                  <a:pt x="22920" y="65712"/>
                </a:cubicBezTo>
                <a:close/>
                <a:moveTo>
                  <a:pt x="223832" y="156"/>
                </a:moveTo>
                <a:cubicBezTo>
                  <a:pt x="272108" y="-1612"/>
                  <a:pt x="320934" y="11590"/>
                  <a:pt x="362975" y="40030"/>
                </a:cubicBezTo>
                <a:lnTo>
                  <a:pt x="385855" y="17141"/>
                </a:lnTo>
                <a:cubicBezTo>
                  <a:pt x="388133" y="14872"/>
                  <a:pt x="391574" y="14242"/>
                  <a:pt x="394512" y="15551"/>
                </a:cubicBezTo>
                <a:cubicBezTo>
                  <a:pt x="397440" y="16869"/>
                  <a:pt x="399253" y="19845"/>
                  <a:pt x="399088" y="23045"/>
                </a:cubicBezTo>
                <a:lnTo>
                  <a:pt x="392728" y="131161"/>
                </a:lnTo>
                <a:cubicBezTo>
                  <a:pt x="392486" y="135088"/>
                  <a:pt x="389364" y="138219"/>
                  <a:pt x="385438" y="138442"/>
                </a:cubicBezTo>
                <a:lnTo>
                  <a:pt x="277331" y="144802"/>
                </a:lnTo>
                <a:cubicBezTo>
                  <a:pt x="277176" y="144811"/>
                  <a:pt x="277031" y="144811"/>
                  <a:pt x="276875" y="144802"/>
                </a:cubicBezTo>
                <a:cubicBezTo>
                  <a:pt x="273734" y="144802"/>
                  <a:pt x="270913" y="142911"/>
                  <a:pt x="269711" y="140012"/>
                </a:cubicBezTo>
                <a:cubicBezTo>
                  <a:pt x="268509" y="137114"/>
                  <a:pt x="269168" y="133788"/>
                  <a:pt x="271388" y="131568"/>
                </a:cubicBezTo>
                <a:lnTo>
                  <a:pt x="289256" y="113740"/>
                </a:lnTo>
                <a:cubicBezTo>
                  <a:pt x="247267" y="93768"/>
                  <a:pt x="197882" y="97239"/>
                  <a:pt x="159113" y="122901"/>
                </a:cubicBezTo>
                <a:lnTo>
                  <a:pt x="150494" y="110017"/>
                </a:lnTo>
                <a:cubicBezTo>
                  <a:pt x="197233" y="79090"/>
                  <a:pt x="257437" y="77190"/>
                  <a:pt x="306028" y="105131"/>
                </a:cubicBezTo>
                <a:cubicBezTo>
                  <a:pt x="308112" y="106333"/>
                  <a:pt x="309518" y="108446"/>
                  <a:pt x="309828" y="110831"/>
                </a:cubicBezTo>
                <a:cubicBezTo>
                  <a:pt x="310138" y="113226"/>
                  <a:pt x="309324" y="115620"/>
                  <a:pt x="307618" y="117327"/>
                </a:cubicBezTo>
                <a:lnTo>
                  <a:pt x="296769" y="128175"/>
                </a:lnTo>
                <a:lnTo>
                  <a:pt x="377643" y="123425"/>
                </a:lnTo>
                <a:lnTo>
                  <a:pt x="382403" y="42551"/>
                </a:lnTo>
                <a:lnTo>
                  <a:pt x="369335" y="55639"/>
                </a:lnTo>
                <a:cubicBezTo>
                  <a:pt x="366639" y="58324"/>
                  <a:pt x="362383" y="58654"/>
                  <a:pt x="359310" y="56414"/>
                </a:cubicBezTo>
                <a:cubicBezTo>
                  <a:pt x="280540" y="-213"/>
                  <a:pt x="173791" y="2172"/>
                  <a:pt x="97628" y="62251"/>
                </a:cubicBezTo>
                <a:lnTo>
                  <a:pt x="87982" y="50103"/>
                </a:lnTo>
                <a:cubicBezTo>
                  <a:pt x="127827" y="18662"/>
                  <a:pt x="175555" y="1924"/>
                  <a:pt x="223832" y="156"/>
                </a:cubicBezTo>
                <a:close/>
              </a:path>
            </a:pathLst>
          </a:custGeom>
          <a:solidFill>
            <a:srgbClr val="43266B"/>
          </a:solidFill>
          <a:ln w="96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4" name="Freeform: Shape 23">
            <a:extLst>
              <a:ext uri="{FF2B5EF4-FFF2-40B4-BE49-F238E27FC236}">
                <a16:creationId xmlns:a16="http://schemas.microsoft.com/office/drawing/2014/main" id="{A1BE6AD7-6B88-AF09-F8DD-EE3E29919F66}"/>
              </a:ext>
            </a:extLst>
          </p:cNvPr>
          <p:cNvSpPr/>
          <p:nvPr/>
        </p:nvSpPr>
        <p:spPr>
          <a:xfrm>
            <a:off x="5259802" y="2327399"/>
            <a:ext cx="425199" cy="473780"/>
          </a:xfrm>
          <a:custGeom>
            <a:avLst/>
            <a:gdLst>
              <a:gd name="connsiteX0" fmla="*/ 428355 w 438495"/>
              <a:gd name="connsiteY0" fmla="*/ 332328 h 488598"/>
              <a:gd name="connsiteX1" fmla="*/ 415180 w 438495"/>
              <a:gd name="connsiteY1" fmla="*/ 329730 h 488598"/>
              <a:gd name="connsiteX2" fmla="*/ 405902 w 438495"/>
              <a:gd name="connsiteY2" fmla="*/ 307325 h 488598"/>
              <a:gd name="connsiteX3" fmla="*/ 413386 w 438495"/>
              <a:gd name="connsiteY3" fmla="*/ 296166 h 488598"/>
              <a:gd name="connsiteX4" fmla="*/ 411835 w 438495"/>
              <a:gd name="connsiteY4" fmla="*/ 280286 h 488598"/>
              <a:gd name="connsiteX5" fmla="*/ 389896 w 438495"/>
              <a:gd name="connsiteY5" fmla="*/ 258347 h 488598"/>
              <a:gd name="connsiteX6" fmla="*/ 374016 w 438495"/>
              <a:gd name="connsiteY6" fmla="*/ 256796 h 488598"/>
              <a:gd name="connsiteX7" fmla="*/ 362857 w 438495"/>
              <a:gd name="connsiteY7" fmla="*/ 264280 h 488598"/>
              <a:gd name="connsiteX8" fmla="*/ 340462 w 438495"/>
              <a:gd name="connsiteY8" fmla="*/ 255002 h 488598"/>
              <a:gd name="connsiteX9" fmla="*/ 337864 w 438495"/>
              <a:gd name="connsiteY9" fmla="*/ 241827 h 488598"/>
              <a:gd name="connsiteX10" fmla="*/ 325542 w 438495"/>
              <a:gd name="connsiteY10" fmla="*/ 231696 h 488598"/>
              <a:gd name="connsiteX11" fmla="*/ 294518 w 438495"/>
              <a:gd name="connsiteY11" fmla="*/ 231696 h 488598"/>
              <a:gd name="connsiteX12" fmla="*/ 282196 w 438495"/>
              <a:gd name="connsiteY12" fmla="*/ 241827 h 488598"/>
              <a:gd name="connsiteX13" fmla="*/ 279598 w 438495"/>
              <a:gd name="connsiteY13" fmla="*/ 255002 h 488598"/>
              <a:gd name="connsiteX14" fmla="*/ 257193 w 438495"/>
              <a:gd name="connsiteY14" fmla="*/ 264280 h 488598"/>
              <a:gd name="connsiteX15" fmla="*/ 246035 w 438495"/>
              <a:gd name="connsiteY15" fmla="*/ 256796 h 488598"/>
              <a:gd name="connsiteX16" fmla="*/ 230154 w 438495"/>
              <a:gd name="connsiteY16" fmla="*/ 258347 h 488598"/>
              <a:gd name="connsiteX17" fmla="*/ 208215 w 438495"/>
              <a:gd name="connsiteY17" fmla="*/ 280286 h 488598"/>
              <a:gd name="connsiteX18" fmla="*/ 206664 w 438495"/>
              <a:gd name="connsiteY18" fmla="*/ 296166 h 488598"/>
              <a:gd name="connsiteX19" fmla="*/ 214148 w 438495"/>
              <a:gd name="connsiteY19" fmla="*/ 307325 h 488598"/>
              <a:gd name="connsiteX20" fmla="*/ 208535 w 438495"/>
              <a:gd name="connsiteY20" fmla="*/ 320859 h 488598"/>
              <a:gd name="connsiteX21" fmla="*/ 184027 w 438495"/>
              <a:gd name="connsiteY21" fmla="*/ 242884 h 488598"/>
              <a:gd name="connsiteX22" fmla="*/ 184027 w 438495"/>
              <a:gd name="connsiteY22" fmla="*/ 199189 h 488598"/>
              <a:gd name="connsiteX23" fmla="*/ 209252 w 438495"/>
              <a:gd name="connsiteY23" fmla="*/ 173769 h 488598"/>
              <a:gd name="connsiteX24" fmla="*/ 188060 w 438495"/>
              <a:gd name="connsiteY24" fmla="*/ 148699 h 488598"/>
              <a:gd name="connsiteX25" fmla="*/ 205675 w 438495"/>
              <a:gd name="connsiteY25" fmla="*/ 106672 h 488598"/>
              <a:gd name="connsiteX26" fmla="*/ 205840 w 438495"/>
              <a:gd name="connsiteY26" fmla="*/ 85295 h 488598"/>
              <a:gd name="connsiteX27" fmla="*/ 194138 w 438495"/>
              <a:gd name="connsiteY27" fmla="*/ 75648 h 488598"/>
              <a:gd name="connsiteX28" fmla="*/ 194138 w 438495"/>
              <a:gd name="connsiteY28" fmla="*/ 35919 h 488598"/>
              <a:gd name="connsiteX29" fmla="*/ 186867 w 438495"/>
              <a:gd name="connsiteY29" fmla="*/ 25623 h 488598"/>
              <a:gd name="connsiteX30" fmla="*/ 174729 w 438495"/>
              <a:gd name="connsiteY30" fmla="*/ 29036 h 488598"/>
              <a:gd name="connsiteX31" fmla="*/ 160468 w 438495"/>
              <a:gd name="connsiteY31" fmla="*/ 37102 h 488598"/>
              <a:gd name="connsiteX32" fmla="*/ 135756 w 438495"/>
              <a:gd name="connsiteY32" fmla="*/ 6903 h 488598"/>
              <a:gd name="connsiteX33" fmla="*/ 125606 w 438495"/>
              <a:gd name="connsiteY33" fmla="*/ 0 h 488598"/>
              <a:gd name="connsiteX34" fmla="*/ 115446 w 438495"/>
              <a:gd name="connsiteY34" fmla="*/ 6903 h 488598"/>
              <a:gd name="connsiteX35" fmla="*/ 90734 w 438495"/>
              <a:gd name="connsiteY35" fmla="*/ 37102 h 488598"/>
              <a:gd name="connsiteX36" fmla="*/ 76473 w 438495"/>
              <a:gd name="connsiteY36" fmla="*/ 29036 h 488598"/>
              <a:gd name="connsiteX37" fmla="*/ 64335 w 438495"/>
              <a:gd name="connsiteY37" fmla="*/ 25623 h 488598"/>
              <a:gd name="connsiteX38" fmla="*/ 57064 w 438495"/>
              <a:gd name="connsiteY38" fmla="*/ 35919 h 488598"/>
              <a:gd name="connsiteX39" fmla="*/ 57064 w 438495"/>
              <a:gd name="connsiteY39" fmla="*/ 75648 h 488598"/>
              <a:gd name="connsiteX40" fmla="*/ 45362 w 438495"/>
              <a:gd name="connsiteY40" fmla="*/ 85295 h 488598"/>
              <a:gd name="connsiteX41" fmla="*/ 45527 w 438495"/>
              <a:gd name="connsiteY41" fmla="*/ 106672 h 488598"/>
              <a:gd name="connsiteX42" fmla="*/ 63142 w 438495"/>
              <a:gd name="connsiteY42" fmla="*/ 148699 h 488598"/>
              <a:gd name="connsiteX43" fmla="*/ 41949 w 438495"/>
              <a:gd name="connsiteY43" fmla="*/ 173769 h 488598"/>
              <a:gd name="connsiteX44" fmla="*/ 67175 w 438495"/>
              <a:gd name="connsiteY44" fmla="*/ 199189 h 488598"/>
              <a:gd name="connsiteX45" fmla="*/ 67175 w 438495"/>
              <a:gd name="connsiteY45" fmla="*/ 242884 h 488598"/>
              <a:gd name="connsiteX46" fmla="*/ 30985 w 438495"/>
              <a:gd name="connsiteY46" fmla="*/ 337292 h 488598"/>
              <a:gd name="connsiteX47" fmla="*/ 30985 w 438495"/>
              <a:gd name="connsiteY47" fmla="*/ 337292 h 488598"/>
              <a:gd name="connsiteX48" fmla="*/ 29511 w 438495"/>
              <a:gd name="connsiteY48" fmla="*/ 341509 h 488598"/>
              <a:gd name="connsiteX49" fmla="*/ 29511 w 438495"/>
              <a:gd name="connsiteY49" fmla="*/ 372648 h 488598"/>
              <a:gd name="connsiteX50" fmla="*/ 0 w 438495"/>
              <a:gd name="connsiteY50" fmla="*/ 408296 h 488598"/>
              <a:gd name="connsiteX51" fmla="*/ 0 w 438495"/>
              <a:gd name="connsiteY51" fmla="*/ 450236 h 488598"/>
              <a:gd name="connsiteX52" fmla="*/ 6786 w 438495"/>
              <a:gd name="connsiteY52" fmla="*/ 457022 h 488598"/>
              <a:gd name="connsiteX53" fmla="*/ 225239 w 438495"/>
              <a:gd name="connsiteY53" fmla="*/ 457022 h 488598"/>
              <a:gd name="connsiteX54" fmla="*/ 230164 w 438495"/>
              <a:gd name="connsiteY54" fmla="*/ 461947 h 488598"/>
              <a:gd name="connsiteX55" fmla="*/ 246044 w 438495"/>
              <a:gd name="connsiteY55" fmla="*/ 463498 h 488598"/>
              <a:gd name="connsiteX56" fmla="*/ 257203 w 438495"/>
              <a:gd name="connsiteY56" fmla="*/ 456014 h 488598"/>
              <a:gd name="connsiteX57" fmla="*/ 279598 w 438495"/>
              <a:gd name="connsiteY57" fmla="*/ 465292 h 488598"/>
              <a:gd name="connsiteX58" fmla="*/ 282196 w 438495"/>
              <a:gd name="connsiteY58" fmla="*/ 478467 h 488598"/>
              <a:gd name="connsiteX59" fmla="*/ 294518 w 438495"/>
              <a:gd name="connsiteY59" fmla="*/ 488598 h 488598"/>
              <a:gd name="connsiteX60" fmla="*/ 325542 w 438495"/>
              <a:gd name="connsiteY60" fmla="*/ 488598 h 488598"/>
              <a:gd name="connsiteX61" fmla="*/ 337864 w 438495"/>
              <a:gd name="connsiteY61" fmla="*/ 478467 h 488598"/>
              <a:gd name="connsiteX62" fmla="*/ 340462 w 438495"/>
              <a:gd name="connsiteY62" fmla="*/ 465292 h 488598"/>
              <a:gd name="connsiteX63" fmla="*/ 362867 w 438495"/>
              <a:gd name="connsiteY63" fmla="*/ 456014 h 488598"/>
              <a:gd name="connsiteX64" fmla="*/ 374025 w 438495"/>
              <a:gd name="connsiteY64" fmla="*/ 463498 h 488598"/>
              <a:gd name="connsiteX65" fmla="*/ 389905 w 438495"/>
              <a:gd name="connsiteY65" fmla="*/ 461947 h 488598"/>
              <a:gd name="connsiteX66" fmla="*/ 411845 w 438495"/>
              <a:gd name="connsiteY66" fmla="*/ 440008 h 488598"/>
              <a:gd name="connsiteX67" fmla="*/ 413396 w 438495"/>
              <a:gd name="connsiteY67" fmla="*/ 424128 h 488598"/>
              <a:gd name="connsiteX68" fmla="*/ 405911 w 438495"/>
              <a:gd name="connsiteY68" fmla="*/ 412969 h 488598"/>
              <a:gd name="connsiteX69" fmla="*/ 415189 w 438495"/>
              <a:gd name="connsiteY69" fmla="*/ 390564 h 488598"/>
              <a:gd name="connsiteX70" fmla="*/ 428365 w 438495"/>
              <a:gd name="connsiteY70" fmla="*/ 387966 h 488598"/>
              <a:gd name="connsiteX71" fmla="*/ 438496 w 438495"/>
              <a:gd name="connsiteY71" fmla="*/ 375644 h 488598"/>
              <a:gd name="connsiteX72" fmla="*/ 438496 w 438495"/>
              <a:gd name="connsiteY72" fmla="*/ 344621 h 488598"/>
              <a:gd name="connsiteX73" fmla="*/ 428355 w 438495"/>
              <a:gd name="connsiteY73" fmla="*/ 332328 h 488598"/>
              <a:gd name="connsiteX74" fmla="*/ 428355 w 438495"/>
              <a:gd name="connsiteY74" fmla="*/ 332328 h 488598"/>
              <a:gd name="connsiteX75" fmla="*/ 92799 w 438495"/>
              <a:gd name="connsiteY75" fmla="*/ 50520 h 488598"/>
              <a:gd name="connsiteX76" fmla="*/ 125606 w 438495"/>
              <a:gd name="connsiteY76" fmla="*/ 17645 h 488598"/>
              <a:gd name="connsiteX77" fmla="*/ 158413 w 438495"/>
              <a:gd name="connsiteY77" fmla="*/ 50520 h 488598"/>
              <a:gd name="connsiteX78" fmla="*/ 180575 w 438495"/>
              <a:gd name="connsiteY78" fmla="*/ 42638 h 488598"/>
              <a:gd name="connsiteX79" fmla="*/ 180575 w 438495"/>
              <a:gd name="connsiteY79" fmla="*/ 74563 h 488598"/>
              <a:gd name="connsiteX80" fmla="*/ 70636 w 438495"/>
              <a:gd name="connsiteY80" fmla="*/ 74563 h 488598"/>
              <a:gd name="connsiteX81" fmla="*/ 70636 w 438495"/>
              <a:gd name="connsiteY81" fmla="*/ 42638 h 488598"/>
              <a:gd name="connsiteX82" fmla="*/ 92799 w 438495"/>
              <a:gd name="connsiteY82" fmla="*/ 50520 h 488598"/>
              <a:gd name="connsiteX83" fmla="*/ 57151 w 438495"/>
              <a:gd name="connsiteY83" fmla="*/ 92023 h 488598"/>
              <a:gd name="connsiteX84" fmla="*/ 63850 w 438495"/>
              <a:gd name="connsiteY84" fmla="*/ 88135 h 488598"/>
              <a:gd name="connsiteX85" fmla="*/ 187362 w 438495"/>
              <a:gd name="connsiteY85" fmla="*/ 88135 h 488598"/>
              <a:gd name="connsiteX86" fmla="*/ 194061 w 438495"/>
              <a:gd name="connsiteY86" fmla="*/ 92023 h 488598"/>
              <a:gd name="connsiteX87" fmla="*/ 194003 w 438495"/>
              <a:gd name="connsiteY87" fmla="*/ 99769 h 488598"/>
              <a:gd name="connsiteX88" fmla="*/ 174196 w 438495"/>
              <a:gd name="connsiteY88" fmla="*/ 148340 h 488598"/>
              <a:gd name="connsiteX89" fmla="*/ 77015 w 438495"/>
              <a:gd name="connsiteY89" fmla="*/ 148340 h 488598"/>
              <a:gd name="connsiteX90" fmla="*/ 57209 w 438495"/>
              <a:gd name="connsiteY90" fmla="*/ 99769 h 488598"/>
              <a:gd name="connsiteX91" fmla="*/ 57151 w 438495"/>
              <a:gd name="connsiteY91" fmla="*/ 92023 h 488598"/>
              <a:gd name="connsiteX92" fmla="*/ 57151 w 438495"/>
              <a:gd name="connsiteY92" fmla="*/ 92023 h 488598"/>
              <a:gd name="connsiteX93" fmla="*/ 55512 w 438495"/>
              <a:gd name="connsiteY93" fmla="*/ 173769 h 488598"/>
              <a:gd name="connsiteX94" fmla="*/ 67369 w 438495"/>
              <a:gd name="connsiteY94" fmla="*/ 161913 h 488598"/>
              <a:gd name="connsiteX95" fmla="*/ 183842 w 438495"/>
              <a:gd name="connsiteY95" fmla="*/ 161913 h 488598"/>
              <a:gd name="connsiteX96" fmla="*/ 195699 w 438495"/>
              <a:gd name="connsiteY96" fmla="*/ 173769 h 488598"/>
              <a:gd name="connsiteX97" fmla="*/ 183842 w 438495"/>
              <a:gd name="connsiteY97" fmla="*/ 185626 h 488598"/>
              <a:gd name="connsiteX98" fmla="*/ 67369 w 438495"/>
              <a:gd name="connsiteY98" fmla="*/ 185626 h 488598"/>
              <a:gd name="connsiteX99" fmla="*/ 55512 w 438495"/>
              <a:gd name="connsiteY99" fmla="*/ 173769 h 488598"/>
              <a:gd name="connsiteX100" fmla="*/ 80748 w 438495"/>
              <a:gd name="connsiteY100" fmla="*/ 242884 h 488598"/>
              <a:gd name="connsiteX101" fmla="*/ 80748 w 438495"/>
              <a:gd name="connsiteY101" fmla="*/ 199189 h 488598"/>
              <a:gd name="connsiteX102" fmla="*/ 170464 w 438495"/>
              <a:gd name="connsiteY102" fmla="*/ 199189 h 488598"/>
              <a:gd name="connsiteX103" fmla="*/ 170464 w 438495"/>
              <a:gd name="connsiteY103" fmla="*/ 242884 h 488598"/>
              <a:gd name="connsiteX104" fmla="*/ 198879 w 438495"/>
              <a:gd name="connsiteY104" fmla="*/ 330903 h 488598"/>
              <a:gd name="connsiteX105" fmla="*/ 191705 w 438495"/>
              <a:gd name="connsiteY105" fmla="*/ 332318 h 488598"/>
              <a:gd name="connsiteX106" fmla="*/ 186450 w 438495"/>
              <a:gd name="connsiteY106" fmla="*/ 334722 h 488598"/>
              <a:gd name="connsiteX107" fmla="*/ 49763 w 438495"/>
              <a:gd name="connsiteY107" fmla="*/ 334722 h 488598"/>
              <a:gd name="connsiteX108" fmla="*/ 80748 w 438495"/>
              <a:gd name="connsiteY108" fmla="*/ 242884 h 488598"/>
              <a:gd name="connsiteX109" fmla="*/ 80748 w 438495"/>
              <a:gd name="connsiteY109" fmla="*/ 242884 h 488598"/>
              <a:gd name="connsiteX110" fmla="*/ 181574 w 438495"/>
              <a:gd name="connsiteY110" fmla="*/ 372009 h 488598"/>
              <a:gd name="connsiteX111" fmla="*/ 43084 w 438495"/>
              <a:gd name="connsiteY111" fmla="*/ 372009 h 488598"/>
              <a:gd name="connsiteX112" fmla="*/ 43084 w 438495"/>
              <a:gd name="connsiteY112" fmla="*/ 348305 h 488598"/>
              <a:gd name="connsiteX113" fmla="*/ 181574 w 438495"/>
              <a:gd name="connsiteY113" fmla="*/ 348305 h 488598"/>
              <a:gd name="connsiteX114" fmla="*/ 181574 w 438495"/>
              <a:gd name="connsiteY114" fmla="*/ 372009 h 488598"/>
              <a:gd name="connsiteX115" fmla="*/ 181574 w 438495"/>
              <a:gd name="connsiteY115" fmla="*/ 372009 h 488598"/>
              <a:gd name="connsiteX116" fmla="*/ 13563 w 438495"/>
              <a:gd name="connsiteY116" fmla="*/ 443459 h 488598"/>
              <a:gd name="connsiteX117" fmla="*/ 13563 w 438495"/>
              <a:gd name="connsiteY117" fmla="*/ 408306 h 488598"/>
              <a:gd name="connsiteX118" fmla="*/ 36288 w 438495"/>
              <a:gd name="connsiteY118" fmla="*/ 385581 h 488598"/>
              <a:gd name="connsiteX119" fmla="*/ 186441 w 438495"/>
              <a:gd name="connsiteY119" fmla="*/ 385581 h 488598"/>
              <a:gd name="connsiteX120" fmla="*/ 191695 w 438495"/>
              <a:gd name="connsiteY120" fmla="*/ 387986 h 488598"/>
              <a:gd name="connsiteX121" fmla="*/ 204870 w 438495"/>
              <a:gd name="connsiteY121" fmla="*/ 390584 h 488598"/>
              <a:gd name="connsiteX122" fmla="*/ 214148 w 438495"/>
              <a:gd name="connsiteY122" fmla="*/ 412989 h 488598"/>
              <a:gd name="connsiteX123" fmla="*/ 206664 w 438495"/>
              <a:gd name="connsiteY123" fmla="*/ 424147 h 488598"/>
              <a:gd name="connsiteX124" fmla="*/ 208215 w 438495"/>
              <a:gd name="connsiteY124" fmla="*/ 440027 h 488598"/>
              <a:gd name="connsiteX125" fmla="*/ 211647 w 438495"/>
              <a:gd name="connsiteY125" fmla="*/ 443469 h 488598"/>
              <a:gd name="connsiteX126" fmla="*/ 13563 w 438495"/>
              <a:gd name="connsiteY126" fmla="*/ 443469 h 488598"/>
              <a:gd name="connsiteX127" fmla="*/ 13563 w 438495"/>
              <a:gd name="connsiteY127" fmla="*/ 443459 h 488598"/>
              <a:gd name="connsiteX128" fmla="*/ 424913 w 438495"/>
              <a:gd name="connsiteY128" fmla="*/ 374840 h 488598"/>
              <a:gd name="connsiteX129" fmla="*/ 408985 w 438495"/>
              <a:gd name="connsiteY129" fmla="*/ 377981 h 488598"/>
              <a:gd name="connsiteX130" fmla="*/ 404031 w 438495"/>
              <a:gd name="connsiteY130" fmla="*/ 382043 h 488598"/>
              <a:gd name="connsiteX131" fmla="*/ 391970 w 438495"/>
              <a:gd name="connsiteY131" fmla="*/ 411156 h 488598"/>
              <a:gd name="connsiteX132" fmla="*/ 392600 w 438495"/>
              <a:gd name="connsiteY132" fmla="*/ 417535 h 488598"/>
              <a:gd name="connsiteX133" fmla="*/ 401646 w 438495"/>
              <a:gd name="connsiteY133" fmla="*/ 431021 h 488598"/>
              <a:gd name="connsiteX134" fmla="*/ 380889 w 438495"/>
              <a:gd name="connsiteY134" fmla="*/ 451777 h 488598"/>
              <a:gd name="connsiteX135" fmla="*/ 367404 w 438495"/>
              <a:gd name="connsiteY135" fmla="*/ 442732 h 488598"/>
              <a:gd name="connsiteX136" fmla="*/ 361025 w 438495"/>
              <a:gd name="connsiteY136" fmla="*/ 442102 h 488598"/>
              <a:gd name="connsiteX137" fmla="*/ 331911 w 438495"/>
              <a:gd name="connsiteY137" fmla="*/ 454162 h 488598"/>
              <a:gd name="connsiteX138" fmla="*/ 327849 w 438495"/>
              <a:gd name="connsiteY138" fmla="*/ 459116 h 488598"/>
              <a:gd name="connsiteX139" fmla="*/ 324708 w 438495"/>
              <a:gd name="connsiteY139" fmla="*/ 475045 h 488598"/>
              <a:gd name="connsiteX140" fmla="*/ 295352 w 438495"/>
              <a:gd name="connsiteY140" fmla="*/ 475045 h 488598"/>
              <a:gd name="connsiteX141" fmla="*/ 292211 w 438495"/>
              <a:gd name="connsiteY141" fmla="*/ 459116 h 488598"/>
              <a:gd name="connsiteX142" fmla="*/ 288149 w 438495"/>
              <a:gd name="connsiteY142" fmla="*/ 454162 h 488598"/>
              <a:gd name="connsiteX143" fmla="*/ 259035 w 438495"/>
              <a:gd name="connsiteY143" fmla="*/ 442102 h 488598"/>
              <a:gd name="connsiteX144" fmla="*/ 252656 w 438495"/>
              <a:gd name="connsiteY144" fmla="*/ 442732 h 488598"/>
              <a:gd name="connsiteX145" fmla="*/ 239171 w 438495"/>
              <a:gd name="connsiteY145" fmla="*/ 451777 h 488598"/>
              <a:gd name="connsiteX146" fmla="*/ 218414 w 438495"/>
              <a:gd name="connsiteY146" fmla="*/ 431021 h 488598"/>
              <a:gd name="connsiteX147" fmla="*/ 227459 w 438495"/>
              <a:gd name="connsiteY147" fmla="*/ 417535 h 488598"/>
              <a:gd name="connsiteX148" fmla="*/ 228089 w 438495"/>
              <a:gd name="connsiteY148" fmla="*/ 411156 h 488598"/>
              <a:gd name="connsiteX149" fmla="*/ 216029 w 438495"/>
              <a:gd name="connsiteY149" fmla="*/ 382043 h 488598"/>
              <a:gd name="connsiteX150" fmla="*/ 211075 w 438495"/>
              <a:gd name="connsiteY150" fmla="*/ 377981 h 488598"/>
              <a:gd name="connsiteX151" fmla="*/ 195147 w 438495"/>
              <a:gd name="connsiteY151" fmla="*/ 374840 h 488598"/>
              <a:gd name="connsiteX152" fmla="*/ 195147 w 438495"/>
              <a:gd name="connsiteY152" fmla="*/ 345484 h 488598"/>
              <a:gd name="connsiteX153" fmla="*/ 211075 w 438495"/>
              <a:gd name="connsiteY153" fmla="*/ 342343 h 488598"/>
              <a:gd name="connsiteX154" fmla="*/ 216029 w 438495"/>
              <a:gd name="connsiteY154" fmla="*/ 338280 h 488598"/>
              <a:gd name="connsiteX155" fmla="*/ 228089 w 438495"/>
              <a:gd name="connsiteY155" fmla="*/ 309167 h 488598"/>
              <a:gd name="connsiteX156" fmla="*/ 227459 w 438495"/>
              <a:gd name="connsiteY156" fmla="*/ 302788 h 488598"/>
              <a:gd name="connsiteX157" fmla="*/ 218414 w 438495"/>
              <a:gd name="connsiteY157" fmla="*/ 289302 h 488598"/>
              <a:gd name="connsiteX158" fmla="*/ 239171 w 438495"/>
              <a:gd name="connsiteY158" fmla="*/ 268546 h 488598"/>
              <a:gd name="connsiteX159" fmla="*/ 252656 w 438495"/>
              <a:gd name="connsiteY159" fmla="*/ 277591 h 488598"/>
              <a:gd name="connsiteX160" fmla="*/ 259035 w 438495"/>
              <a:gd name="connsiteY160" fmla="*/ 278221 h 488598"/>
              <a:gd name="connsiteX161" fmla="*/ 288149 w 438495"/>
              <a:gd name="connsiteY161" fmla="*/ 266161 h 488598"/>
              <a:gd name="connsiteX162" fmla="*/ 292211 w 438495"/>
              <a:gd name="connsiteY162" fmla="*/ 261207 h 488598"/>
              <a:gd name="connsiteX163" fmla="*/ 295352 w 438495"/>
              <a:gd name="connsiteY163" fmla="*/ 245278 h 488598"/>
              <a:gd name="connsiteX164" fmla="*/ 324708 w 438495"/>
              <a:gd name="connsiteY164" fmla="*/ 245278 h 488598"/>
              <a:gd name="connsiteX165" fmla="*/ 327849 w 438495"/>
              <a:gd name="connsiteY165" fmla="*/ 261207 h 488598"/>
              <a:gd name="connsiteX166" fmla="*/ 331911 w 438495"/>
              <a:gd name="connsiteY166" fmla="*/ 266161 h 488598"/>
              <a:gd name="connsiteX167" fmla="*/ 361025 w 438495"/>
              <a:gd name="connsiteY167" fmla="*/ 278221 h 488598"/>
              <a:gd name="connsiteX168" fmla="*/ 367404 w 438495"/>
              <a:gd name="connsiteY168" fmla="*/ 277591 h 488598"/>
              <a:gd name="connsiteX169" fmla="*/ 380889 w 438495"/>
              <a:gd name="connsiteY169" fmla="*/ 268546 h 488598"/>
              <a:gd name="connsiteX170" fmla="*/ 401646 w 438495"/>
              <a:gd name="connsiteY170" fmla="*/ 289302 h 488598"/>
              <a:gd name="connsiteX171" fmla="*/ 392600 w 438495"/>
              <a:gd name="connsiteY171" fmla="*/ 302788 h 488598"/>
              <a:gd name="connsiteX172" fmla="*/ 391970 w 438495"/>
              <a:gd name="connsiteY172" fmla="*/ 309167 h 488598"/>
              <a:gd name="connsiteX173" fmla="*/ 404031 w 438495"/>
              <a:gd name="connsiteY173" fmla="*/ 338280 h 488598"/>
              <a:gd name="connsiteX174" fmla="*/ 408985 w 438495"/>
              <a:gd name="connsiteY174" fmla="*/ 342343 h 488598"/>
              <a:gd name="connsiteX175" fmla="*/ 424913 w 438495"/>
              <a:gd name="connsiteY175" fmla="*/ 345484 h 488598"/>
              <a:gd name="connsiteX176" fmla="*/ 424913 w 438495"/>
              <a:gd name="connsiteY176" fmla="*/ 374840 h 488598"/>
              <a:gd name="connsiteX177" fmla="*/ 310030 w 438495"/>
              <a:gd name="connsiteY177" fmla="*/ 280887 h 488598"/>
              <a:gd name="connsiteX178" fmla="*/ 230756 w 438495"/>
              <a:gd name="connsiteY178" fmla="*/ 360162 h 488598"/>
              <a:gd name="connsiteX179" fmla="*/ 310030 w 438495"/>
              <a:gd name="connsiteY179" fmla="*/ 439436 h 488598"/>
              <a:gd name="connsiteX180" fmla="*/ 389304 w 438495"/>
              <a:gd name="connsiteY180" fmla="*/ 360162 h 488598"/>
              <a:gd name="connsiteX181" fmla="*/ 310030 w 438495"/>
              <a:gd name="connsiteY181" fmla="*/ 280887 h 488598"/>
              <a:gd name="connsiteX182" fmla="*/ 310030 w 438495"/>
              <a:gd name="connsiteY182" fmla="*/ 425854 h 488598"/>
              <a:gd name="connsiteX183" fmla="*/ 244328 w 438495"/>
              <a:gd name="connsiteY183" fmla="*/ 360152 h 488598"/>
              <a:gd name="connsiteX184" fmla="*/ 310030 w 438495"/>
              <a:gd name="connsiteY184" fmla="*/ 294450 h 488598"/>
              <a:gd name="connsiteX185" fmla="*/ 375732 w 438495"/>
              <a:gd name="connsiteY185" fmla="*/ 360152 h 488598"/>
              <a:gd name="connsiteX186" fmla="*/ 310030 w 438495"/>
              <a:gd name="connsiteY186" fmla="*/ 425854 h 488598"/>
              <a:gd name="connsiteX187" fmla="*/ 329759 w 438495"/>
              <a:gd name="connsiteY187" fmla="*/ 325735 h 488598"/>
              <a:gd name="connsiteX188" fmla="*/ 295226 w 438495"/>
              <a:gd name="connsiteY188" fmla="*/ 360268 h 488598"/>
              <a:gd name="connsiteX189" fmla="*/ 289109 w 438495"/>
              <a:gd name="connsiteY189" fmla="*/ 349672 h 488598"/>
              <a:gd name="connsiteX190" fmla="*/ 266510 w 438495"/>
              <a:gd name="connsiteY190" fmla="*/ 343622 h 488598"/>
              <a:gd name="connsiteX191" fmla="*/ 260460 w 438495"/>
              <a:gd name="connsiteY191" fmla="*/ 366221 h 488598"/>
              <a:gd name="connsiteX192" fmla="*/ 276835 w 438495"/>
              <a:gd name="connsiteY192" fmla="*/ 394588 h 488598"/>
              <a:gd name="connsiteX193" fmla="*/ 289593 w 438495"/>
              <a:gd name="connsiteY193" fmla="*/ 403110 h 488598"/>
              <a:gd name="connsiteX194" fmla="*/ 291988 w 438495"/>
              <a:gd name="connsiteY194" fmla="*/ 403265 h 488598"/>
              <a:gd name="connsiteX195" fmla="*/ 304126 w 438495"/>
              <a:gd name="connsiteY195" fmla="*/ 398175 h 488598"/>
              <a:gd name="connsiteX196" fmla="*/ 353162 w 438495"/>
              <a:gd name="connsiteY196" fmla="*/ 349139 h 488598"/>
              <a:gd name="connsiteX197" fmla="*/ 353162 w 438495"/>
              <a:gd name="connsiteY197" fmla="*/ 325745 h 488598"/>
              <a:gd name="connsiteX198" fmla="*/ 329759 w 438495"/>
              <a:gd name="connsiteY198" fmla="*/ 325735 h 488598"/>
              <a:gd name="connsiteX199" fmla="*/ 329759 w 438495"/>
              <a:gd name="connsiteY199" fmla="*/ 325735 h 488598"/>
              <a:gd name="connsiteX200" fmla="*/ 343554 w 438495"/>
              <a:gd name="connsiteY200" fmla="*/ 339531 h 488598"/>
              <a:gd name="connsiteX201" fmla="*/ 294518 w 438495"/>
              <a:gd name="connsiteY201" fmla="*/ 388567 h 488598"/>
              <a:gd name="connsiteX202" fmla="*/ 291358 w 438495"/>
              <a:gd name="connsiteY202" fmla="*/ 389634 h 488598"/>
              <a:gd name="connsiteX203" fmla="*/ 288585 w 438495"/>
              <a:gd name="connsiteY203" fmla="*/ 387782 h 488598"/>
              <a:gd name="connsiteX204" fmla="*/ 272210 w 438495"/>
              <a:gd name="connsiteY204" fmla="*/ 359415 h 488598"/>
              <a:gd name="connsiteX205" fmla="*/ 273296 w 438495"/>
              <a:gd name="connsiteY205" fmla="*/ 355363 h 488598"/>
              <a:gd name="connsiteX206" fmla="*/ 274750 w 438495"/>
              <a:gd name="connsiteY206" fmla="*/ 354975 h 488598"/>
              <a:gd name="connsiteX207" fmla="*/ 277349 w 438495"/>
              <a:gd name="connsiteY207" fmla="*/ 356449 h 488598"/>
              <a:gd name="connsiteX208" fmla="*/ 287887 w 438495"/>
              <a:gd name="connsiteY208" fmla="*/ 374704 h 488598"/>
              <a:gd name="connsiteX209" fmla="*/ 292880 w 438495"/>
              <a:gd name="connsiteY209" fmla="*/ 378039 h 488598"/>
              <a:gd name="connsiteX210" fmla="*/ 298561 w 438495"/>
              <a:gd name="connsiteY210" fmla="*/ 376110 h 488598"/>
              <a:gd name="connsiteX211" fmla="*/ 339347 w 438495"/>
              <a:gd name="connsiteY211" fmla="*/ 335324 h 488598"/>
              <a:gd name="connsiteX212" fmla="*/ 343545 w 438495"/>
              <a:gd name="connsiteY212" fmla="*/ 335324 h 488598"/>
              <a:gd name="connsiteX213" fmla="*/ 343554 w 438495"/>
              <a:gd name="connsiteY213" fmla="*/ 339531 h 488598"/>
              <a:gd name="connsiteX214" fmla="*/ 343554 w 438495"/>
              <a:gd name="connsiteY214" fmla="*/ 339531 h 488598"/>
              <a:gd name="connsiteX215" fmla="*/ 373705 w 438495"/>
              <a:gd name="connsiteY215" fmla="*/ 218472 h 488598"/>
              <a:gd name="connsiteX216" fmla="*/ 384350 w 438495"/>
              <a:gd name="connsiteY216" fmla="*/ 200033 h 488598"/>
              <a:gd name="connsiteX217" fmla="*/ 393618 w 438495"/>
              <a:gd name="connsiteY217" fmla="*/ 197551 h 488598"/>
              <a:gd name="connsiteX218" fmla="*/ 396100 w 438495"/>
              <a:gd name="connsiteY218" fmla="*/ 206819 h 488598"/>
              <a:gd name="connsiteX219" fmla="*/ 385455 w 438495"/>
              <a:gd name="connsiteY219" fmla="*/ 225259 h 488598"/>
              <a:gd name="connsiteX220" fmla="*/ 379571 w 438495"/>
              <a:gd name="connsiteY220" fmla="*/ 228652 h 488598"/>
              <a:gd name="connsiteX221" fmla="*/ 376187 w 438495"/>
              <a:gd name="connsiteY221" fmla="*/ 227740 h 488598"/>
              <a:gd name="connsiteX222" fmla="*/ 373705 w 438495"/>
              <a:gd name="connsiteY222" fmla="*/ 218472 h 488598"/>
              <a:gd name="connsiteX223" fmla="*/ 373705 w 438495"/>
              <a:gd name="connsiteY223" fmla="*/ 218472 h 488598"/>
              <a:gd name="connsiteX224" fmla="*/ 223950 w 438495"/>
              <a:gd name="connsiteY224" fmla="*/ 206819 h 488598"/>
              <a:gd name="connsiteX225" fmla="*/ 226432 w 438495"/>
              <a:gd name="connsiteY225" fmla="*/ 197551 h 488598"/>
              <a:gd name="connsiteX226" fmla="*/ 235700 w 438495"/>
              <a:gd name="connsiteY226" fmla="*/ 200033 h 488598"/>
              <a:gd name="connsiteX227" fmla="*/ 246345 w 438495"/>
              <a:gd name="connsiteY227" fmla="*/ 218472 h 488598"/>
              <a:gd name="connsiteX228" fmla="*/ 243863 w 438495"/>
              <a:gd name="connsiteY228" fmla="*/ 227740 h 488598"/>
              <a:gd name="connsiteX229" fmla="*/ 240479 w 438495"/>
              <a:gd name="connsiteY229" fmla="*/ 228652 h 488598"/>
              <a:gd name="connsiteX230" fmla="*/ 234595 w 438495"/>
              <a:gd name="connsiteY230" fmla="*/ 225259 h 488598"/>
              <a:gd name="connsiteX231" fmla="*/ 223950 w 438495"/>
              <a:gd name="connsiteY231" fmla="*/ 206819 h 488598"/>
              <a:gd name="connsiteX232" fmla="*/ 223950 w 438495"/>
              <a:gd name="connsiteY232" fmla="*/ 206819 h 488598"/>
              <a:gd name="connsiteX233" fmla="*/ 303244 w 438495"/>
              <a:gd name="connsiteY233" fmla="*/ 203232 h 488598"/>
              <a:gd name="connsiteX234" fmla="*/ 303244 w 438495"/>
              <a:gd name="connsiteY234" fmla="*/ 181942 h 488598"/>
              <a:gd name="connsiteX235" fmla="*/ 310030 w 438495"/>
              <a:gd name="connsiteY235" fmla="*/ 175156 h 488598"/>
              <a:gd name="connsiteX236" fmla="*/ 316816 w 438495"/>
              <a:gd name="connsiteY236" fmla="*/ 181942 h 488598"/>
              <a:gd name="connsiteX237" fmla="*/ 316816 w 438495"/>
              <a:gd name="connsiteY237" fmla="*/ 203232 h 488598"/>
              <a:gd name="connsiteX238" fmla="*/ 310030 w 438495"/>
              <a:gd name="connsiteY238" fmla="*/ 210018 h 488598"/>
              <a:gd name="connsiteX239" fmla="*/ 303244 w 438495"/>
              <a:gd name="connsiteY239" fmla="*/ 203232 h 4885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438495" h="488598">
                <a:moveTo>
                  <a:pt x="428355" y="332328"/>
                </a:moveTo>
                <a:lnTo>
                  <a:pt x="415180" y="329730"/>
                </a:lnTo>
                <a:lnTo>
                  <a:pt x="405902" y="307325"/>
                </a:lnTo>
                <a:lnTo>
                  <a:pt x="413386" y="296166"/>
                </a:lnTo>
                <a:cubicBezTo>
                  <a:pt x="416711" y="291193"/>
                  <a:pt x="416062" y="284523"/>
                  <a:pt x="411835" y="280286"/>
                </a:cubicBezTo>
                <a:lnTo>
                  <a:pt x="389896" y="258347"/>
                </a:lnTo>
                <a:cubicBezTo>
                  <a:pt x="385669" y="254120"/>
                  <a:pt x="378989" y="253461"/>
                  <a:pt x="374016" y="256796"/>
                </a:cubicBezTo>
                <a:lnTo>
                  <a:pt x="362857" y="264280"/>
                </a:lnTo>
                <a:lnTo>
                  <a:pt x="340462" y="255002"/>
                </a:lnTo>
                <a:lnTo>
                  <a:pt x="337864" y="241827"/>
                </a:lnTo>
                <a:cubicBezTo>
                  <a:pt x="336710" y="235952"/>
                  <a:pt x="331523" y="231696"/>
                  <a:pt x="325542" y="231696"/>
                </a:cubicBezTo>
                <a:lnTo>
                  <a:pt x="294518" y="231696"/>
                </a:lnTo>
                <a:cubicBezTo>
                  <a:pt x="288537" y="231696"/>
                  <a:pt x="283350" y="235962"/>
                  <a:pt x="282196" y="241827"/>
                </a:cubicBezTo>
                <a:lnTo>
                  <a:pt x="279598" y="255002"/>
                </a:lnTo>
                <a:lnTo>
                  <a:pt x="257193" y="264280"/>
                </a:lnTo>
                <a:lnTo>
                  <a:pt x="246035" y="256796"/>
                </a:lnTo>
                <a:cubicBezTo>
                  <a:pt x="241071" y="253461"/>
                  <a:pt x="234391" y="254110"/>
                  <a:pt x="230154" y="258347"/>
                </a:cubicBezTo>
                <a:lnTo>
                  <a:pt x="208215" y="280286"/>
                </a:lnTo>
                <a:cubicBezTo>
                  <a:pt x="203988" y="284513"/>
                  <a:pt x="203339" y="291193"/>
                  <a:pt x="206664" y="296166"/>
                </a:cubicBezTo>
                <a:lnTo>
                  <a:pt x="214148" y="307325"/>
                </a:lnTo>
                <a:lnTo>
                  <a:pt x="208535" y="320859"/>
                </a:lnTo>
                <a:cubicBezTo>
                  <a:pt x="192665" y="295749"/>
                  <a:pt x="184027" y="268449"/>
                  <a:pt x="184027" y="242884"/>
                </a:cubicBezTo>
                <a:lnTo>
                  <a:pt x="184027" y="199189"/>
                </a:lnTo>
                <a:cubicBezTo>
                  <a:pt x="197958" y="199083"/>
                  <a:pt x="209252" y="187720"/>
                  <a:pt x="209252" y="173769"/>
                </a:cubicBezTo>
                <a:cubicBezTo>
                  <a:pt x="209252" y="161195"/>
                  <a:pt x="200072" y="150725"/>
                  <a:pt x="188060" y="148699"/>
                </a:cubicBezTo>
                <a:cubicBezTo>
                  <a:pt x="191647" y="134525"/>
                  <a:pt x="197551" y="120419"/>
                  <a:pt x="205675" y="106672"/>
                </a:cubicBezTo>
                <a:cubicBezTo>
                  <a:pt x="209611" y="100011"/>
                  <a:pt x="209679" y="92013"/>
                  <a:pt x="205840" y="85295"/>
                </a:cubicBezTo>
                <a:cubicBezTo>
                  <a:pt x="203174" y="80622"/>
                  <a:pt x="199024" y="77268"/>
                  <a:pt x="194138" y="75648"/>
                </a:cubicBezTo>
                <a:lnTo>
                  <a:pt x="194138" y="35919"/>
                </a:lnTo>
                <a:cubicBezTo>
                  <a:pt x="194138" y="31237"/>
                  <a:pt x="191288" y="27194"/>
                  <a:pt x="186867" y="25623"/>
                </a:cubicBezTo>
                <a:cubicBezTo>
                  <a:pt x="182446" y="24053"/>
                  <a:pt x="177677" y="25391"/>
                  <a:pt x="174729" y="29036"/>
                </a:cubicBezTo>
                <a:cubicBezTo>
                  <a:pt x="169814" y="35085"/>
                  <a:pt x="165005" y="37800"/>
                  <a:pt x="160468" y="37102"/>
                </a:cubicBezTo>
                <a:cubicBezTo>
                  <a:pt x="152208" y="35832"/>
                  <a:pt x="142514" y="23975"/>
                  <a:pt x="135756" y="6903"/>
                </a:cubicBezTo>
                <a:cubicBezTo>
                  <a:pt x="134108" y="2715"/>
                  <a:pt x="130124" y="0"/>
                  <a:pt x="125606" y="0"/>
                </a:cubicBezTo>
                <a:cubicBezTo>
                  <a:pt x="121088" y="0"/>
                  <a:pt x="117103" y="2715"/>
                  <a:pt x="115446" y="6903"/>
                </a:cubicBezTo>
                <a:cubicBezTo>
                  <a:pt x="108688" y="23975"/>
                  <a:pt x="98994" y="35832"/>
                  <a:pt x="90734" y="37102"/>
                </a:cubicBezTo>
                <a:cubicBezTo>
                  <a:pt x="86187" y="37800"/>
                  <a:pt x="81388" y="35085"/>
                  <a:pt x="76473" y="29036"/>
                </a:cubicBezTo>
                <a:cubicBezTo>
                  <a:pt x="73516" y="25391"/>
                  <a:pt x="68755" y="24053"/>
                  <a:pt x="64335" y="25623"/>
                </a:cubicBezTo>
                <a:cubicBezTo>
                  <a:pt x="59914" y="27194"/>
                  <a:pt x="57064" y="31237"/>
                  <a:pt x="57064" y="35919"/>
                </a:cubicBezTo>
                <a:lnTo>
                  <a:pt x="57064" y="75648"/>
                </a:lnTo>
                <a:cubicBezTo>
                  <a:pt x="52187" y="77268"/>
                  <a:pt x="48028" y="80622"/>
                  <a:pt x="45362" y="85295"/>
                </a:cubicBezTo>
                <a:cubicBezTo>
                  <a:pt x="41523" y="92013"/>
                  <a:pt x="41591" y="100011"/>
                  <a:pt x="45527" y="106672"/>
                </a:cubicBezTo>
                <a:cubicBezTo>
                  <a:pt x="53651" y="120419"/>
                  <a:pt x="59555" y="134525"/>
                  <a:pt x="63142" y="148699"/>
                </a:cubicBezTo>
                <a:cubicBezTo>
                  <a:pt x="51130" y="150725"/>
                  <a:pt x="41949" y="161186"/>
                  <a:pt x="41949" y="173769"/>
                </a:cubicBezTo>
                <a:cubicBezTo>
                  <a:pt x="41949" y="187720"/>
                  <a:pt x="53254" y="199083"/>
                  <a:pt x="67175" y="199189"/>
                </a:cubicBezTo>
                <a:lnTo>
                  <a:pt x="67175" y="242884"/>
                </a:lnTo>
                <a:cubicBezTo>
                  <a:pt x="67175" y="274411"/>
                  <a:pt x="54320" y="307936"/>
                  <a:pt x="30985" y="337292"/>
                </a:cubicBezTo>
                <a:lnTo>
                  <a:pt x="30985" y="337292"/>
                </a:lnTo>
                <a:cubicBezTo>
                  <a:pt x="30064" y="338455"/>
                  <a:pt x="29511" y="339919"/>
                  <a:pt x="29511" y="341509"/>
                </a:cubicBezTo>
                <a:lnTo>
                  <a:pt x="29511" y="372648"/>
                </a:lnTo>
                <a:cubicBezTo>
                  <a:pt x="12729" y="375838"/>
                  <a:pt x="0" y="390603"/>
                  <a:pt x="0" y="408296"/>
                </a:cubicBezTo>
                <a:lnTo>
                  <a:pt x="0" y="450236"/>
                </a:lnTo>
                <a:cubicBezTo>
                  <a:pt x="0" y="453988"/>
                  <a:pt x="3034" y="457022"/>
                  <a:pt x="6786" y="457022"/>
                </a:cubicBezTo>
                <a:lnTo>
                  <a:pt x="225239" y="457022"/>
                </a:lnTo>
                <a:lnTo>
                  <a:pt x="230164" y="461947"/>
                </a:lnTo>
                <a:cubicBezTo>
                  <a:pt x="234391" y="466184"/>
                  <a:pt x="241071" y="466833"/>
                  <a:pt x="246044" y="463498"/>
                </a:cubicBezTo>
                <a:lnTo>
                  <a:pt x="257203" y="456014"/>
                </a:lnTo>
                <a:lnTo>
                  <a:pt x="279598" y="465292"/>
                </a:lnTo>
                <a:lnTo>
                  <a:pt x="282196" y="478467"/>
                </a:lnTo>
                <a:cubicBezTo>
                  <a:pt x="283350" y="484332"/>
                  <a:pt x="288537" y="488598"/>
                  <a:pt x="294518" y="488598"/>
                </a:cubicBezTo>
                <a:lnTo>
                  <a:pt x="325542" y="488598"/>
                </a:lnTo>
                <a:cubicBezTo>
                  <a:pt x="331523" y="488598"/>
                  <a:pt x="336710" y="484332"/>
                  <a:pt x="337864" y="478467"/>
                </a:cubicBezTo>
                <a:lnTo>
                  <a:pt x="340462" y="465292"/>
                </a:lnTo>
                <a:lnTo>
                  <a:pt x="362867" y="456014"/>
                </a:lnTo>
                <a:lnTo>
                  <a:pt x="374025" y="463498"/>
                </a:lnTo>
                <a:cubicBezTo>
                  <a:pt x="378999" y="466833"/>
                  <a:pt x="385669" y="466184"/>
                  <a:pt x="389905" y="461947"/>
                </a:cubicBezTo>
                <a:lnTo>
                  <a:pt x="411845" y="440008"/>
                </a:lnTo>
                <a:cubicBezTo>
                  <a:pt x="416072" y="435781"/>
                  <a:pt x="416721" y="429101"/>
                  <a:pt x="413396" y="424128"/>
                </a:cubicBezTo>
                <a:lnTo>
                  <a:pt x="405911" y="412969"/>
                </a:lnTo>
                <a:lnTo>
                  <a:pt x="415189" y="390564"/>
                </a:lnTo>
                <a:lnTo>
                  <a:pt x="428365" y="387966"/>
                </a:lnTo>
                <a:cubicBezTo>
                  <a:pt x="434230" y="386813"/>
                  <a:pt x="438496" y="381626"/>
                  <a:pt x="438496" y="375644"/>
                </a:cubicBezTo>
                <a:lnTo>
                  <a:pt x="438496" y="344621"/>
                </a:lnTo>
                <a:cubicBezTo>
                  <a:pt x="438486" y="338668"/>
                  <a:pt x="434230" y="333482"/>
                  <a:pt x="428355" y="332328"/>
                </a:cubicBezTo>
                <a:lnTo>
                  <a:pt x="428355" y="332328"/>
                </a:lnTo>
                <a:close/>
                <a:moveTo>
                  <a:pt x="92799" y="50520"/>
                </a:moveTo>
                <a:cubicBezTo>
                  <a:pt x="109076" y="48018"/>
                  <a:pt x="120070" y="29656"/>
                  <a:pt x="125606" y="17645"/>
                </a:cubicBezTo>
                <a:cubicBezTo>
                  <a:pt x="131142" y="29656"/>
                  <a:pt x="142135" y="48018"/>
                  <a:pt x="158413" y="50520"/>
                </a:cubicBezTo>
                <a:cubicBezTo>
                  <a:pt x="164026" y="51382"/>
                  <a:pt x="172073" y="50510"/>
                  <a:pt x="180575" y="42638"/>
                </a:cubicBezTo>
                <a:lnTo>
                  <a:pt x="180575" y="74563"/>
                </a:lnTo>
                <a:lnTo>
                  <a:pt x="70636" y="74563"/>
                </a:lnTo>
                <a:lnTo>
                  <a:pt x="70636" y="42638"/>
                </a:lnTo>
                <a:cubicBezTo>
                  <a:pt x="79139" y="50500"/>
                  <a:pt x="87185" y="51382"/>
                  <a:pt x="92799" y="50520"/>
                </a:cubicBezTo>
                <a:close/>
                <a:moveTo>
                  <a:pt x="57151" y="92023"/>
                </a:moveTo>
                <a:cubicBezTo>
                  <a:pt x="58605" y="89473"/>
                  <a:pt x="60922" y="88135"/>
                  <a:pt x="63850" y="88135"/>
                </a:cubicBezTo>
                <a:lnTo>
                  <a:pt x="187362" y="88135"/>
                </a:lnTo>
                <a:cubicBezTo>
                  <a:pt x="190289" y="88135"/>
                  <a:pt x="192607" y="89483"/>
                  <a:pt x="194061" y="92023"/>
                </a:cubicBezTo>
                <a:cubicBezTo>
                  <a:pt x="195515" y="94573"/>
                  <a:pt x="195496" y="97248"/>
                  <a:pt x="194003" y="99769"/>
                </a:cubicBezTo>
                <a:cubicBezTo>
                  <a:pt x="184657" y="115591"/>
                  <a:pt x="178016" y="131898"/>
                  <a:pt x="174196" y="148340"/>
                </a:cubicBezTo>
                <a:lnTo>
                  <a:pt x="77015" y="148340"/>
                </a:lnTo>
                <a:cubicBezTo>
                  <a:pt x="73205" y="131898"/>
                  <a:pt x="66564" y="115581"/>
                  <a:pt x="57209" y="99769"/>
                </a:cubicBezTo>
                <a:cubicBezTo>
                  <a:pt x="55716" y="97248"/>
                  <a:pt x="55697" y="94573"/>
                  <a:pt x="57151" y="92023"/>
                </a:cubicBezTo>
                <a:lnTo>
                  <a:pt x="57151" y="92023"/>
                </a:lnTo>
                <a:close/>
                <a:moveTo>
                  <a:pt x="55512" y="173769"/>
                </a:moveTo>
                <a:cubicBezTo>
                  <a:pt x="55512" y="167235"/>
                  <a:pt x="60825" y="161913"/>
                  <a:pt x="67369" y="161913"/>
                </a:cubicBezTo>
                <a:lnTo>
                  <a:pt x="183842" y="161913"/>
                </a:lnTo>
                <a:cubicBezTo>
                  <a:pt x="190377" y="161913"/>
                  <a:pt x="195699" y="167226"/>
                  <a:pt x="195699" y="173769"/>
                </a:cubicBezTo>
                <a:cubicBezTo>
                  <a:pt x="195699" y="180313"/>
                  <a:pt x="190386" y="185626"/>
                  <a:pt x="183842" y="185626"/>
                </a:cubicBezTo>
                <a:lnTo>
                  <a:pt x="67369" y="185626"/>
                </a:lnTo>
                <a:cubicBezTo>
                  <a:pt x="60835" y="185617"/>
                  <a:pt x="55512" y="180304"/>
                  <a:pt x="55512" y="173769"/>
                </a:cubicBezTo>
                <a:close/>
                <a:moveTo>
                  <a:pt x="80748" y="242884"/>
                </a:moveTo>
                <a:lnTo>
                  <a:pt x="80748" y="199189"/>
                </a:lnTo>
                <a:lnTo>
                  <a:pt x="170464" y="199189"/>
                </a:lnTo>
                <a:lnTo>
                  <a:pt x="170464" y="242884"/>
                </a:lnTo>
                <a:cubicBezTo>
                  <a:pt x="170464" y="271958"/>
                  <a:pt x="180498" y="302885"/>
                  <a:pt x="198879" y="330903"/>
                </a:cubicBezTo>
                <a:lnTo>
                  <a:pt x="191705" y="332318"/>
                </a:lnTo>
                <a:cubicBezTo>
                  <a:pt x="189737" y="332706"/>
                  <a:pt x="187953" y="333559"/>
                  <a:pt x="186450" y="334722"/>
                </a:cubicBezTo>
                <a:lnTo>
                  <a:pt x="49763" y="334722"/>
                </a:lnTo>
                <a:cubicBezTo>
                  <a:pt x="69822" y="305716"/>
                  <a:pt x="80748" y="273539"/>
                  <a:pt x="80748" y="242884"/>
                </a:cubicBezTo>
                <a:lnTo>
                  <a:pt x="80748" y="242884"/>
                </a:lnTo>
                <a:close/>
                <a:moveTo>
                  <a:pt x="181574" y="372009"/>
                </a:moveTo>
                <a:lnTo>
                  <a:pt x="43084" y="372009"/>
                </a:lnTo>
                <a:lnTo>
                  <a:pt x="43084" y="348305"/>
                </a:lnTo>
                <a:lnTo>
                  <a:pt x="181574" y="348305"/>
                </a:lnTo>
                <a:lnTo>
                  <a:pt x="181574" y="372009"/>
                </a:lnTo>
                <a:lnTo>
                  <a:pt x="181574" y="372009"/>
                </a:lnTo>
                <a:close/>
                <a:moveTo>
                  <a:pt x="13563" y="443459"/>
                </a:moveTo>
                <a:lnTo>
                  <a:pt x="13563" y="408306"/>
                </a:lnTo>
                <a:cubicBezTo>
                  <a:pt x="13563" y="395780"/>
                  <a:pt x="23762" y="385581"/>
                  <a:pt x="36288" y="385581"/>
                </a:cubicBezTo>
                <a:lnTo>
                  <a:pt x="186441" y="385581"/>
                </a:lnTo>
                <a:cubicBezTo>
                  <a:pt x="187943" y="386754"/>
                  <a:pt x="189727" y="387598"/>
                  <a:pt x="191695" y="387986"/>
                </a:cubicBezTo>
                <a:lnTo>
                  <a:pt x="204870" y="390584"/>
                </a:lnTo>
                <a:lnTo>
                  <a:pt x="214148" y="412989"/>
                </a:lnTo>
                <a:lnTo>
                  <a:pt x="206664" y="424147"/>
                </a:lnTo>
                <a:cubicBezTo>
                  <a:pt x="203329" y="429111"/>
                  <a:pt x="203978" y="435791"/>
                  <a:pt x="208215" y="440027"/>
                </a:cubicBezTo>
                <a:lnTo>
                  <a:pt x="211647" y="443469"/>
                </a:lnTo>
                <a:lnTo>
                  <a:pt x="13563" y="443469"/>
                </a:lnTo>
                <a:lnTo>
                  <a:pt x="13563" y="443459"/>
                </a:lnTo>
                <a:close/>
                <a:moveTo>
                  <a:pt x="424913" y="374840"/>
                </a:moveTo>
                <a:lnTo>
                  <a:pt x="408985" y="377981"/>
                </a:lnTo>
                <a:cubicBezTo>
                  <a:pt x="406755" y="378417"/>
                  <a:pt x="404893" y="379939"/>
                  <a:pt x="404031" y="382043"/>
                </a:cubicBezTo>
                <a:lnTo>
                  <a:pt x="391970" y="411156"/>
                </a:lnTo>
                <a:cubicBezTo>
                  <a:pt x="391098" y="413250"/>
                  <a:pt x="391340" y="415645"/>
                  <a:pt x="392600" y="417535"/>
                </a:cubicBezTo>
                <a:lnTo>
                  <a:pt x="401646" y="431021"/>
                </a:lnTo>
                <a:lnTo>
                  <a:pt x="380889" y="451777"/>
                </a:lnTo>
                <a:lnTo>
                  <a:pt x="367404" y="442732"/>
                </a:lnTo>
                <a:cubicBezTo>
                  <a:pt x="365513" y="441472"/>
                  <a:pt x="363128" y="441229"/>
                  <a:pt x="361025" y="442102"/>
                </a:cubicBezTo>
                <a:lnTo>
                  <a:pt x="331911" y="454162"/>
                </a:lnTo>
                <a:cubicBezTo>
                  <a:pt x="329817" y="455035"/>
                  <a:pt x="328285" y="456896"/>
                  <a:pt x="327849" y="459116"/>
                </a:cubicBezTo>
                <a:lnTo>
                  <a:pt x="324708" y="475045"/>
                </a:lnTo>
                <a:lnTo>
                  <a:pt x="295352" y="475045"/>
                </a:lnTo>
                <a:lnTo>
                  <a:pt x="292211" y="459116"/>
                </a:lnTo>
                <a:cubicBezTo>
                  <a:pt x="291775" y="456887"/>
                  <a:pt x="290253" y="455025"/>
                  <a:pt x="288149" y="454162"/>
                </a:cubicBezTo>
                <a:lnTo>
                  <a:pt x="259035" y="442102"/>
                </a:lnTo>
                <a:cubicBezTo>
                  <a:pt x="256941" y="441229"/>
                  <a:pt x="254537" y="441472"/>
                  <a:pt x="252656" y="442732"/>
                </a:cubicBezTo>
                <a:lnTo>
                  <a:pt x="239171" y="451777"/>
                </a:lnTo>
                <a:lnTo>
                  <a:pt x="218414" y="431021"/>
                </a:lnTo>
                <a:lnTo>
                  <a:pt x="227459" y="417535"/>
                </a:lnTo>
                <a:cubicBezTo>
                  <a:pt x="228720" y="415645"/>
                  <a:pt x="228962" y="413260"/>
                  <a:pt x="228089" y="411156"/>
                </a:cubicBezTo>
                <a:lnTo>
                  <a:pt x="216029" y="382043"/>
                </a:lnTo>
                <a:cubicBezTo>
                  <a:pt x="215157" y="379949"/>
                  <a:pt x="213295" y="378417"/>
                  <a:pt x="211075" y="377981"/>
                </a:cubicBezTo>
                <a:lnTo>
                  <a:pt x="195147" y="374840"/>
                </a:lnTo>
                <a:lnTo>
                  <a:pt x="195147" y="345484"/>
                </a:lnTo>
                <a:lnTo>
                  <a:pt x="211075" y="342343"/>
                </a:lnTo>
                <a:cubicBezTo>
                  <a:pt x="213305" y="341906"/>
                  <a:pt x="215166" y="340384"/>
                  <a:pt x="216029" y="338280"/>
                </a:cubicBezTo>
                <a:lnTo>
                  <a:pt x="228089" y="309167"/>
                </a:lnTo>
                <a:cubicBezTo>
                  <a:pt x="228962" y="307073"/>
                  <a:pt x="228720" y="304678"/>
                  <a:pt x="227459" y="302788"/>
                </a:cubicBezTo>
                <a:lnTo>
                  <a:pt x="218414" y="289302"/>
                </a:lnTo>
                <a:lnTo>
                  <a:pt x="239171" y="268546"/>
                </a:lnTo>
                <a:lnTo>
                  <a:pt x="252656" y="277591"/>
                </a:lnTo>
                <a:cubicBezTo>
                  <a:pt x="254537" y="278851"/>
                  <a:pt x="256932" y="279094"/>
                  <a:pt x="259035" y="278221"/>
                </a:cubicBezTo>
                <a:lnTo>
                  <a:pt x="288149" y="266161"/>
                </a:lnTo>
                <a:cubicBezTo>
                  <a:pt x="290243" y="265288"/>
                  <a:pt x="291765" y="263427"/>
                  <a:pt x="292211" y="261207"/>
                </a:cubicBezTo>
                <a:lnTo>
                  <a:pt x="295352" y="245278"/>
                </a:lnTo>
                <a:lnTo>
                  <a:pt x="324708" y="245278"/>
                </a:lnTo>
                <a:lnTo>
                  <a:pt x="327849" y="261207"/>
                </a:lnTo>
                <a:cubicBezTo>
                  <a:pt x="328285" y="263437"/>
                  <a:pt x="329817" y="265298"/>
                  <a:pt x="331911" y="266161"/>
                </a:cubicBezTo>
                <a:lnTo>
                  <a:pt x="361025" y="278221"/>
                </a:lnTo>
                <a:cubicBezTo>
                  <a:pt x="363119" y="279094"/>
                  <a:pt x="365513" y="278851"/>
                  <a:pt x="367404" y="277591"/>
                </a:cubicBezTo>
                <a:lnTo>
                  <a:pt x="380889" y="268546"/>
                </a:lnTo>
                <a:lnTo>
                  <a:pt x="401646" y="289302"/>
                </a:lnTo>
                <a:lnTo>
                  <a:pt x="392600" y="302788"/>
                </a:lnTo>
                <a:cubicBezTo>
                  <a:pt x="391340" y="304678"/>
                  <a:pt x="391098" y="307063"/>
                  <a:pt x="391970" y="309167"/>
                </a:cubicBezTo>
                <a:lnTo>
                  <a:pt x="404031" y="338280"/>
                </a:lnTo>
                <a:cubicBezTo>
                  <a:pt x="404903" y="340375"/>
                  <a:pt x="406765" y="341906"/>
                  <a:pt x="408985" y="342343"/>
                </a:cubicBezTo>
                <a:lnTo>
                  <a:pt x="424913" y="345484"/>
                </a:lnTo>
                <a:lnTo>
                  <a:pt x="424913" y="374840"/>
                </a:lnTo>
                <a:close/>
                <a:moveTo>
                  <a:pt x="310030" y="280887"/>
                </a:moveTo>
                <a:cubicBezTo>
                  <a:pt x="266316" y="280887"/>
                  <a:pt x="230756" y="316448"/>
                  <a:pt x="230756" y="360162"/>
                </a:cubicBezTo>
                <a:cubicBezTo>
                  <a:pt x="230756" y="403875"/>
                  <a:pt x="266316" y="439436"/>
                  <a:pt x="310030" y="439436"/>
                </a:cubicBezTo>
                <a:cubicBezTo>
                  <a:pt x="353744" y="439436"/>
                  <a:pt x="389304" y="403875"/>
                  <a:pt x="389304" y="360162"/>
                </a:cubicBezTo>
                <a:cubicBezTo>
                  <a:pt x="389304" y="316448"/>
                  <a:pt x="353744" y="280887"/>
                  <a:pt x="310030" y="280887"/>
                </a:cubicBezTo>
                <a:close/>
                <a:moveTo>
                  <a:pt x="310030" y="425854"/>
                </a:moveTo>
                <a:cubicBezTo>
                  <a:pt x="273800" y="425854"/>
                  <a:pt x="244328" y="396381"/>
                  <a:pt x="244328" y="360152"/>
                </a:cubicBezTo>
                <a:cubicBezTo>
                  <a:pt x="244328" y="323922"/>
                  <a:pt x="273800" y="294450"/>
                  <a:pt x="310030" y="294450"/>
                </a:cubicBezTo>
                <a:cubicBezTo>
                  <a:pt x="346259" y="294450"/>
                  <a:pt x="375732" y="323922"/>
                  <a:pt x="375732" y="360152"/>
                </a:cubicBezTo>
                <a:cubicBezTo>
                  <a:pt x="375732" y="396381"/>
                  <a:pt x="346259" y="425854"/>
                  <a:pt x="310030" y="425854"/>
                </a:cubicBezTo>
                <a:close/>
                <a:moveTo>
                  <a:pt x="329759" y="325735"/>
                </a:moveTo>
                <a:lnTo>
                  <a:pt x="295226" y="360268"/>
                </a:lnTo>
                <a:lnTo>
                  <a:pt x="289109" y="349672"/>
                </a:lnTo>
                <a:cubicBezTo>
                  <a:pt x="284552" y="341771"/>
                  <a:pt x="274411" y="339056"/>
                  <a:pt x="266510" y="343622"/>
                </a:cubicBezTo>
                <a:cubicBezTo>
                  <a:pt x="258609" y="348179"/>
                  <a:pt x="255894" y="358320"/>
                  <a:pt x="260460" y="366221"/>
                </a:cubicBezTo>
                <a:lnTo>
                  <a:pt x="276835" y="394588"/>
                </a:lnTo>
                <a:cubicBezTo>
                  <a:pt x="279598" y="399367"/>
                  <a:pt x="284125" y="402392"/>
                  <a:pt x="289593" y="403110"/>
                </a:cubicBezTo>
                <a:cubicBezTo>
                  <a:pt x="290398" y="403216"/>
                  <a:pt x="291193" y="403265"/>
                  <a:pt x="291988" y="403265"/>
                </a:cubicBezTo>
                <a:cubicBezTo>
                  <a:pt x="296554" y="403265"/>
                  <a:pt x="300800" y="401500"/>
                  <a:pt x="304126" y="398175"/>
                </a:cubicBezTo>
                <a:lnTo>
                  <a:pt x="353162" y="349139"/>
                </a:lnTo>
                <a:cubicBezTo>
                  <a:pt x="359609" y="342692"/>
                  <a:pt x="359609" y="332192"/>
                  <a:pt x="353162" y="325745"/>
                </a:cubicBezTo>
                <a:cubicBezTo>
                  <a:pt x="346696" y="319279"/>
                  <a:pt x="336206" y="319279"/>
                  <a:pt x="329759" y="325735"/>
                </a:cubicBezTo>
                <a:lnTo>
                  <a:pt x="329759" y="325735"/>
                </a:lnTo>
                <a:close/>
                <a:moveTo>
                  <a:pt x="343554" y="339531"/>
                </a:moveTo>
                <a:lnTo>
                  <a:pt x="294518" y="388567"/>
                </a:lnTo>
                <a:cubicBezTo>
                  <a:pt x="293607" y="389479"/>
                  <a:pt x="292637" y="389808"/>
                  <a:pt x="291358" y="389634"/>
                </a:cubicBezTo>
                <a:cubicBezTo>
                  <a:pt x="290088" y="389469"/>
                  <a:pt x="289225" y="388897"/>
                  <a:pt x="288585" y="387782"/>
                </a:cubicBezTo>
                <a:lnTo>
                  <a:pt x="272210" y="359415"/>
                </a:lnTo>
                <a:cubicBezTo>
                  <a:pt x="271406" y="358019"/>
                  <a:pt x="271900" y="356167"/>
                  <a:pt x="273296" y="355363"/>
                </a:cubicBezTo>
                <a:cubicBezTo>
                  <a:pt x="273752" y="355101"/>
                  <a:pt x="274256" y="354975"/>
                  <a:pt x="274750" y="354975"/>
                </a:cubicBezTo>
                <a:cubicBezTo>
                  <a:pt x="275788" y="354975"/>
                  <a:pt x="276806" y="355508"/>
                  <a:pt x="277349" y="356449"/>
                </a:cubicBezTo>
                <a:lnTo>
                  <a:pt x="287887" y="374704"/>
                </a:lnTo>
                <a:cubicBezTo>
                  <a:pt x="288944" y="376536"/>
                  <a:pt x="290786" y="377767"/>
                  <a:pt x="292880" y="378039"/>
                </a:cubicBezTo>
                <a:cubicBezTo>
                  <a:pt x="294974" y="378310"/>
                  <a:pt x="297078" y="377603"/>
                  <a:pt x="298561" y="376110"/>
                </a:cubicBezTo>
                <a:lnTo>
                  <a:pt x="339347" y="335324"/>
                </a:lnTo>
                <a:cubicBezTo>
                  <a:pt x="340481" y="334189"/>
                  <a:pt x="342411" y="334189"/>
                  <a:pt x="343545" y="335324"/>
                </a:cubicBezTo>
                <a:cubicBezTo>
                  <a:pt x="344689" y="336468"/>
                  <a:pt x="344689" y="338387"/>
                  <a:pt x="343554" y="339531"/>
                </a:cubicBezTo>
                <a:lnTo>
                  <a:pt x="343554" y="339531"/>
                </a:lnTo>
                <a:close/>
                <a:moveTo>
                  <a:pt x="373705" y="218472"/>
                </a:moveTo>
                <a:lnTo>
                  <a:pt x="384350" y="200033"/>
                </a:lnTo>
                <a:cubicBezTo>
                  <a:pt x="386221" y="196785"/>
                  <a:pt x="390380" y="195680"/>
                  <a:pt x="393618" y="197551"/>
                </a:cubicBezTo>
                <a:cubicBezTo>
                  <a:pt x="396866" y="199422"/>
                  <a:pt x="397981" y="203571"/>
                  <a:pt x="396100" y="206819"/>
                </a:cubicBezTo>
                <a:lnTo>
                  <a:pt x="385455" y="225259"/>
                </a:lnTo>
                <a:cubicBezTo>
                  <a:pt x="384195" y="227430"/>
                  <a:pt x="381917" y="228652"/>
                  <a:pt x="379571" y="228652"/>
                </a:cubicBezTo>
                <a:cubicBezTo>
                  <a:pt x="378417" y="228652"/>
                  <a:pt x="377254" y="228361"/>
                  <a:pt x="376187" y="227740"/>
                </a:cubicBezTo>
                <a:cubicBezTo>
                  <a:pt x="372939" y="225869"/>
                  <a:pt x="371834" y="221720"/>
                  <a:pt x="373705" y="218472"/>
                </a:cubicBezTo>
                <a:lnTo>
                  <a:pt x="373705" y="218472"/>
                </a:lnTo>
                <a:close/>
                <a:moveTo>
                  <a:pt x="223950" y="206819"/>
                </a:moveTo>
                <a:cubicBezTo>
                  <a:pt x="222079" y="203571"/>
                  <a:pt x="223194" y="199422"/>
                  <a:pt x="226432" y="197551"/>
                </a:cubicBezTo>
                <a:cubicBezTo>
                  <a:pt x="229679" y="195680"/>
                  <a:pt x="233829" y="196785"/>
                  <a:pt x="235700" y="200033"/>
                </a:cubicBezTo>
                <a:lnTo>
                  <a:pt x="246345" y="218472"/>
                </a:lnTo>
                <a:cubicBezTo>
                  <a:pt x="248216" y="221720"/>
                  <a:pt x="247101" y="225869"/>
                  <a:pt x="243863" y="227740"/>
                </a:cubicBezTo>
                <a:cubicBezTo>
                  <a:pt x="242796" y="228361"/>
                  <a:pt x="241623" y="228652"/>
                  <a:pt x="240479" y="228652"/>
                </a:cubicBezTo>
                <a:cubicBezTo>
                  <a:pt x="238133" y="228652"/>
                  <a:pt x="235855" y="227430"/>
                  <a:pt x="234595" y="225259"/>
                </a:cubicBezTo>
                <a:lnTo>
                  <a:pt x="223950" y="206819"/>
                </a:lnTo>
                <a:lnTo>
                  <a:pt x="223950" y="206819"/>
                </a:lnTo>
                <a:close/>
                <a:moveTo>
                  <a:pt x="303244" y="203232"/>
                </a:moveTo>
                <a:lnTo>
                  <a:pt x="303244" y="181942"/>
                </a:lnTo>
                <a:cubicBezTo>
                  <a:pt x="303244" y="178190"/>
                  <a:pt x="306278" y="175156"/>
                  <a:pt x="310030" y="175156"/>
                </a:cubicBezTo>
                <a:cubicBezTo>
                  <a:pt x="313782" y="175156"/>
                  <a:pt x="316816" y="178190"/>
                  <a:pt x="316816" y="181942"/>
                </a:cubicBezTo>
                <a:lnTo>
                  <a:pt x="316816" y="203232"/>
                </a:lnTo>
                <a:cubicBezTo>
                  <a:pt x="316816" y="206984"/>
                  <a:pt x="313782" y="210018"/>
                  <a:pt x="310030" y="210018"/>
                </a:cubicBezTo>
                <a:cubicBezTo>
                  <a:pt x="306278" y="210018"/>
                  <a:pt x="303244" y="206974"/>
                  <a:pt x="303244" y="203232"/>
                </a:cubicBezTo>
                <a:close/>
              </a:path>
            </a:pathLst>
          </a:custGeom>
          <a:solidFill>
            <a:srgbClr val="43266B"/>
          </a:solidFill>
          <a:ln w="96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5" name="Freeform: Shape 24">
            <a:extLst>
              <a:ext uri="{FF2B5EF4-FFF2-40B4-BE49-F238E27FC236}">
                <a16:creationId xmlns:a16="http://schemas.microsoft.com/office/drawing/2014/main" id="{1F8EE9B3-19E2-EF66-518A-DBE5633F2289}"/>
              </a:ext>
            </a:extLst>
          </p:cNvPr>
          <p:cNvSpPr/>
          <p:nvPr/>
        </p:nvSpPr>
        <p:spPr>
          <a:xfrm>
            <a:off x="7011436" y="2325063"/>
            <a:ext cx="481296" cy="478451"/>
          </a:xfrm>
          <a:custGeom>
            <a:avLst/>
            <a:gdLst>
              <a:gd name="connsiteX0" fmla="*/ 496176 w 496347"/>
              <a:gd name="connsiteY0" fmla="*/ 105332 h 493414"/>
              <a:gd name="connsiteX1" fmla="*/ 495459 w 496347"/>
              <a:gd name="connsiteY1" fmla="*/ 66940 h 493414"/>
              <a:gd name="connsiteX2" fmla="*/ 488101 w 496347"/>
              <a:gd name="connsiteY2" fmla="*/ 59349 h 493414"/>
              <a:gd name="connsiteX3" fmla="*/ 449738 w 496347"/>
              <a:gd name="connsiteY3" fmla="*/ 57400 h 493414"/>
              <a:gd name="connsiteX4" fmla="*/ 273458 w 496347"/>
              <a:gd name="connsiteY4" fmla="*/ 13958 h 493414"/>
              <a:gd name="connsiteX5" fmla="*/ 252187 w 496347"/>
              <a:gd name="connsiteY5" fmla="*/ 1112 h 493414"/>
              <a:gd name="connsiteX6" fmla="*/ 244179 w 496347"/>
              <a:gd name="connsiteY6" fmla="*/ 1112 h 493414"/>
              <a:gd name="connsiteX7" fmla="*/ 222870 w 496347"/>
              <a:gd name="connsiteY7" fmla="*/ 13948 h 493414"/>
              <a:gd name="connsiteX8" fmla="*/ 46599 w 496347"/>
              <a:gd name="connsiteY8" fmla="*/ 57391 h 493414"/>
              <a:gd name="connsiteX9" fmla="*/ 8237 w 496347"/>
              <a:gd name="connsiteY9" fmla="*/ 59339 h 493414"/>
              <a:gd name="connsiteX10" fmla="*/ 889 w 496347"/>
              <a:gd name="connsiteY10" fmla="*/ 66940 h 493414"/>
              <a:gd name="connsiteX11" fmla="*/ 171 w 496347"/>
              <a:gd name="connsiteY11" fmla="*/ 105332 h 493414"/>
              <a:gd name="connsiteX12" fmla="*/ 43633 w 496347"/>
              <a:gd name="connsiteY12" fmla="*/ 348196 h 493414"/>
              <a:gd name="connsiteX13" fmla="*/ 117187 w 496347"/>
              <a:gd name="connsiteY13" fmla="*/ 437853 h 493414"/>
              <a:gd name="connsiteX14" fmla="*/ 237781 w 496347"/>
              <a:gd name="connsiteY14" fmla="*/ 491339 h 493414"/>
              <a:gd name="connsiteX15" fmla="*/ 246545 w 496347"/>
              <a:gd name="connsiteY15" fmla="*/ 493240 h 493414"/>
              <a:gd name="connsiteX16" fmla="*/ 248183 w 496347"/>
              <a:gd name="connsiteY16" fmla="*/ 493414 h 493414"/>
              <a:gd name="connsiteX17" fmla="*/ 249832 w 496347"/>
              <a:gd name="connsiteY17" fmla="*/ 493240 h 493414"/>
              <a:gd name="connsiteX18" fmla="*/ 258576 w 496347"/>
              <a:gd name="connsiteY18" fmla="*/ 491339 h 493414"/>
              <a:gd name="connsiteX19" fmla="*/ 379160 w 496347"/>
              <a:gd name="connsiteY19" fmla="*/ 437863 h 493414"/>
              <a:gd name="connsiteX20" fmla="*/ 452715 w 496347"/>
              <a:gd name="connsiteY20" fmla="*/ 348205 h 493414"/>
              <a:gd name="connsiteX21" fmla="*/ 496176 w 496347"/>
              <a:gd name="connsiteY21" fmla="*/ 105332 h 493414"/>
              <a:gd name="connsiteX22" fmla="*/ 255280 w 496347"/>
              <a:gd name="connsiteY22" fmla="*/ 476177 h 493414"/>
              <a:gd name="connsiteX23" fmla="*/ 248183 w 496347"/>
              <a:gd name="connsiteY23" fmla="*/ 477718 h 493414"/>
              <a:gd name="connsiteX24" fmla="*/ 241067 w 496347"/>
              <a:gd name="connsiteY24" fmla="*/ 476177 h 493414"/>
              <a:gd name="connsiteX25" fmla="*/ 15663 w 496347"/>
              <a:gd name="connsiteY25" fmla="*/ 105622 h 493414"/>
              <a:gd name="connsiteX26" fmla="*/ 16245 w 496347"/>
              <a:gd name="connsiteY26" fmla="*/ 74463 h 493414"/>
              <a:gd name="connsiteX27" fmla="*/ 47394 w 496347"/>
              <a:gd name="connsiteY27" fmla="*/ 72873 h 493414"/>
              <a:gd name="connsiteX28" fmla="*/ 230888 w 496347"/>
              <a:gd name="connsiteY28" fmla="*/ 27221 h 493414"/>
              <a:gd name="connsiteX29" fmla="*/ 248183 w 496347"/>
              <a:gd name="connsiteY29" fmla="*/ 16799 h 493414"/>
              <a:gd name="connsiteX30" fmla="*/ 265450 w 496347"/>
              <a:gd name="connsiteY30" fmla="*/ 27221 h 493414"/>
              <a:gd name="connsiteX31" fmla="*/ 448953 w 496347"/>
              <a:gd name="connsiteY31" fmla="*/ 72873 h 493414"/>
              <a:gd name="connsiteX32" fmla="*/ 480102 w 496347"/>
              <a:gd name="connsiteY32" fmla="*/ 74454 h 493414"/>
              <a:gd name="connsiteX33" fmla="*/ 480684 w 496347"/>
              <a:gd name="connsiteY33" fmla="*/ 105622 h 493414"/>
              <a:gd name="connsiteX34" fmla="*/ 255280 w 496347"/>
              <a:gd name="connsiteY34" fmla="*/ 476177 h 493414"/>
              <a:gd name="connsiteX35" fmla="*/ 447654 w 496347"/>
              <a:gd name="connsiteY35" fmla="*/ 98506 h 493414"/>
              <a:gd name="connsiteX36" fmla="*/ 252187 w 496347"/>
              <a:gd name="connsiteY36" fmla="*/ 49237 h 493414"/>
              <a:gd name="connsiteX37" fmla="*/ 244179 w 496347"/>
              <a:gd name="connsiteY37" fmla="*/ 49237 h 493414"/>
              <a:gd name="connsiteX38" fmla="*/ 48694 w 496347"/>
              <a:gd name="connsiteY38" fmla="*/ 98506 h 493414"/>
              <a:gd name="connsiteX39" fmla="*/ 41335 w 496347"/>
              <a:gd name="connsiteY39" fmla="*/ 106097 h 493414"/>
              <a:gd name="connsiteX40" fmla="*/ 81637 w 496347"/>
              <a:gd name="connsiteY40" fmla="*/ 332161 h 493414"/>
              <a:gd name="connsiteX41" fmla="*/ 145748 w 496347"/>
              <a:gd name="connsiteY41" fmla="*/ 407567 h 493414"/>
              <a:gd name="connsiteX42" fmla="*/ 187746 w 496347"/>
              <a:gd name="connsiteY42" fmla="*/ 431959 h 493414"/>
              <a:gd name="connsiteX43" fmla="*/ 189433 w 496347"/>
              <a:gd name="connsiteY43" fmla="*/ 432715 h 493414"/>
              <a:gd name="connsiteX44" fmla="*/ 246526 w 496347"/>
              <a:gd name="connsiteY44" fmla="*/ 451096 h 493414"/>
              <a:gd name="connsiteX45" fmla="*/ 248174 w 496347"/>
              <a:gd name="connsiteY45" fmla="*/ 451271 h 493414"/>
              <a:gd name="connsiteX46" fmla="*/ 249822 w 496347"/>
              <a:gd name="connsiteY46" fmla="*/ 451096 h 493414"/>
              <a:gd name="connsiteX47" fmla="*/ 322436 w 496347"/>
              <a:gd name="connsiteY47" fmla="*/ 425192 h 493414"/>
              <a:gd name="connsiteX48" fmla="*/ 323696 w 496347"/>
              <a:gd name="connsiteY48" fmla="*/ 424513 h 493414"/>
              <a:gd name="connsiteX49" fmla="*/ 350599 w 496347"/>
              <a:gd name="connsiteY49" fmla="*/ 407567 h 493414"/>
              <a:gd name="connsiteX50" fmla="*/ 414701 w 496347"/>
              <a:gd name="connsiteY50" fmla="*/ 332161 h 493414"/>
              <a:gd name="connsiteX51" fmla="*/ 455002 w 496347"/>
              <a:gd name="connsiteY51" fmla="*/ 106097 h 493414"/>
              <a:gd name="connsiteX52" fmla="*/ 447654 w 496347"/>
              <a:gd name="connsiteY52" fmla="*/ 98506 h 493414"/>
              <a:gd name="connsiteX53" fmla="*/ 447654 w 496347"/>
              <a:gd name="connsiteY53" fmla="*/ 98506 h 493414"/>
              <a:gd name="connsiteX54" fmla="*/ 248183 w 496347"/>
              <a:gd name="connsiteY54" fmla="*/ 435585 h 493414"/>
              <a:gd name="connsiteX55" fmla="*/ 199457 w 496347"/>
              <a:gd name="connsiteY55" fmla="*/ 420267 h 493414"/>
              <a:gd name="connsiteX56" fmla="*/ 199457 w 496347"/>
              <a:gd name="connsiteY56" fmla="*/ 399821 h 493414"/>
              <a:gd name="connsiteX57" fmla="*/ 187300 w 496347"/>
              <a:gd name="connsiteY57" fmla="*/ 361924 h 493414"/>
              <a:gd name="connsiteX58" fmla="*/ 184140 w 496347"/>
              <a:gd name="connsiteY58" fmla="*/ 357493 h 493414"/>
              <a:gd name="connsiteX59" fmla="*/ 176578 w 496347"/>
              <a:gd name="connsiteY59" fmla="*/ 341468 h 493414"/>
              <a:gd name="connsiteX60" fmla="*/ 163112 w 496347"/>
              <a:gd name="connsiteY60" fmla="*/ 291297 h 493414"/>
              <a:gd name="connsiteX61" fmla="*/ 174910 w 496347"/>
              <a:gd name="connsiteY61" fmla="*/ 270851 h 493414"/>
              <a:gd name="connsiteX62" fmla="*/ 210965 w 496347"/>
              <a:gd name="connsiteY62" fmla="*/ 261204 h 493414"/>
              <a:gd name="connsiteX63" fmla="*/ 211547 w 496347"/>
              <a:gd name="connsiteY63" fmla="*/ 261049 h 493414"/>
              <a:gd name="connsiteX64" fmla="*/ 228503 w 496347"/>
              <a:gd name="connsiteY64" fmla="*/ 256512 h 493414"/>
              <a:gd name="connsiteX65" fmla="*/ 239351 w 496347"/>
              <a:gd name="connsiteY65" fmla="*/ 257966 h 493414"/>
              <a:gd name="connsiteX66" fmla="*/ 246022 w 496347"/>
              <a:gd name="connsiteY66" fmla="*/ 266604 h 493414"/>
              <a:gd name="connsiteX67" fmla="*/ 235890 w 496347"/>
              <a:gd name="connsiteY67" fmla="*/ 284162 h 493414"/>
              <a:gd name="connsiteX68" fmla="*/ 201319 w 496347"/>
              <a:gd name="connsiteY68" fmla="*/ 293420 h 493414"/>
              <a:gd name="connsiteX69" fmla="*/ 196617 w 496347"/>
              <a:gd name="connsiteY69" fmla="*/ 297036 h 493414"/>
              <a:gd name="connsiteX70" fmla="*/ 195841 w 496347"/>
              <a:gd name="connsiteY70" fmla="*/ 302921 h 493414"/>
              <a:gd name="connsiteX71" fmla="*/ 204634 w 496347"/>
              <a:gd name="connsiteY71" fmla="*/ 335709 h 493414"/>
              <a:gd name="connsiteX72" fmla="*/ 212119 w 496347"/>
              <a:gd name="connsiteY72" fmla="*/ 341448 h 493414"/>
              <a:gd name="connsiteX73" fmla="*/ 217674 w 496347"/>
              <a:gd name="connsiteY73" fmla="*/ 341448 h 493414"/>
              <a:gd name="connsiteX74" fmla="*/ 251809 w 496347"/>
              <a:gd name="connsiteY74" fmla="*/ 375584 h 493414"/>
              <a:gd name="connsiteX75" fmla="*/ 259555 w 496347"/>
              <a:gd name="connsiteY75" fmla="*/ 383330 h 493414"/>
              <a:gd name="connsiteX76" fmla="*/ 267302 w 496347"/>
              <a:gd name="connsiteY76" fmla="*/ 375584 h 493414"/>
              <a:gd name="connsiteX77" fmla="*/ 218062 w 496347"/>
              <a:gd name="connsiteY77" fmla="*/ 325956 h 493414"/>
              <a:gd name="connsiteX78" fmla="*/ 212817 w 496347"/>
              <a:gd name="connsiteY78" fmla="*/ 306402 h 493414"/>
              <a:gd name="connsiteX79" fmla="*/ 239914 w 496347"/>
              <a:gd name="connsiteY79" fmla="*/ 299140 h 493414"/>
              <a:gd name="connsiteX80" fmla="*/ 252430 w 496347"/>
              <a:gd name="connsiteY80" fmla="*/ 292199 h 493414"/>
              <a:gd name="connsiteX81" fmla="*/ 275348 w 496347"/>
              <a:gd name="connsiteY81" fmla="*/ 303008 h 493414"/>
              <a:gd name="connsiteX82" fmla="*/ 293497 w 496347"/>
              <a:gd name="connsiteY82" fmla="*/ 296813 h 493414"/>
              <a:gd name="connsiteX83" fmla="*/ 319450 w 496347"/>
              <a:gd name="connsiteY83" fmla="*/ 311966 h 493414"/>
              <a:gd name="connsiteX84" fmla="*/ 333769 w 496347"/>
              <a:gd name="connsiteY84" fmla="*/ 308302 h 493414"/>
              <a:gd name="connsiteX85" fmla="*/ 333769 w 496347"/>
              <a:gd name="connsiteY85" fmla="*/ 326450 h 493414"/>
              <a:gd name="connsiteX86" fmla="*/ 327632 w 496347"/>
              <a:gd name="connsiteY86" fmla="*/ 350367 h 493414"/>
              <a:gd name="connsiteX87" fmla="*/ 319721 w 496347"/>
              <a:gd name="connsiteY87" fmla="*/ 364793 h 493414"/>
              <a:gd name="connsiteX88" fmla="*/ 311675 w 496347"/>
              <a:gd name="connsiteY88" fmla="*/ 396146 h 493414"/>
              <a:gd name="connsiteX89" fmla="*/ 311675 w 496347"/>
              <a:gd name="connsiteY89" fmla="*/ 413432 h 493414"/>
              <a:gd name="connsiteX90" fmla="*/ 248183 w 496347"/>
              <a:gd name="connsiteY90" fmla="*/ 435585 h 493414"/>
              <a:gd name="connsiteX91" fmla="*/ 248183 w 496347"/>
              <a:gd name="connsiteY91" fmla="*/ 435585 h 493414"/>
              <a:gd name="connsiteX92" fmla="*/ 216937 w 496347"/>
              <a:gd name="connsiteY92" fmla="*/ 218528 h 493414"/>
              <a:gd name="connsiteX93" fmla="*/ 231227 w 496347"/>
              <a:gd name="connsiteY93" fmla="*/ 204209 h 493414"/>
              <a:gd name="connsiteX94" fmla="*/ 245547 w 496347"/>
              <a:gd name="connsiteY94" fmla="*/ 218528 h 493414"/>
              <a:gd name="connsiteX95" fmla="*/ 245547 w 496347"/>
              <a:gd name="connsiteY95" fmla="*/ 243715 h 493414"/>
              <a:gd name="connsiteX96" fmla="*/ 224499 w 496347"/>
              <a:gd name="connsiteY96" fmla="*/ 241543 h 493414"/>
              <a:gd name="connsiteX97" fmla="*/ 216937 w 496347"/>
              <a:gd name="connsiteY97" fmla="*/ 243570 h 493414"/>
              <a:gd name="connsiteX98" fmla="*/ 216937 w 496347"/>
              <a:gd name="connsiteY98" fmla="*/ 218528 h 493414"/>
              <a:gd name="connsiteX99" fmla="*/ 261048 w 496347"/>
              <a:gd name="connsiteY99" fmla="*/ 230540 h 493414"/>
              <a:gd name="connsiteX100" fmla="*/ 275368 w 496347"/>
              <a:gd name="connsiteY100" fmla="*/ 216221 h 493414"/>
              <a:gd name="connsiteX101" fmla="*/ 289658 w 496347"/>
              <a:gd name="connsiteY101" fmla="*/ 230540 h 493414"/>
              <a:gd name="connsiteX102" fmla="*/ 289658 w 496347"/>
              <a:gd name="connsiteY102" fmla="*/ 273187 h 493414"/>
              <a:gd name="connsiteX103" fmla="*/ 275368 w 496347"/>
              <a:gd name="connsiteY103" fmla="*/ 287506 h 493414"/>
              <a:gd name="connsiteX104" fmla="*/ 261397 w 496347"/>
              <a:gd name="connsiteY104" fmla="*/ 276290 h 493414"/>
              <a:gd name="connsiteX105" fmla="*/ 261048 w 496347"/>
              <a:gd name="connsiteY105" fmla="*/ 262794 h 493414"/>
              <a:gd name="connsiteX106" fmla="*/ 261048 w 496347"/>
              <a:gd name="connsiteY106" fmla="*/ 230540 h 493414"/>
              <a:gd name="connsiteX107" fmla="*/ 305160 w 496347"/>
              <a:gd name="connsiteY107" fmla="*/ 239498 h 493414"/>
              <a:gd name="connsiteX108" fmla="*/ 319479 w 496347"/>
              <a:gd name="connsiteY108" fmla="*/ 225179 h 493414"/>
              <a:gd name="connsiteX109" fmla="*/ 333798 w 496347"/>
              <a:gd name="connsiteY109" fmla="*/ 239498 h 493414"/>
              <a:gd name="connsiteX110" fmla="*/ 333798 w 496347"/>
              <a:gd name="connsiteY110" fmla="*/ 282174 h 493414"/>
              <a:gd name="connsiteX111" fmla="*/ 319479 w 496347"/>
              <a:gd name="connsiteY111" fmla="*/ 296464 h 493414"/>
              <a:gd name="connsiteX112" fmla="*/ 305160 w 496347"/>
              <a:gd name="connsiteY112" fmla="*/ 282174 h 493414"/>
              <a:gd name="connsiteX113" fmla="*/ 305160 w 496347"/>
              <a:gd name="connsiteY113" fmla="*/ 239498 h 493414"/>
              <a:gd name="connsiteX114" fmla="*/ 201445 w 496347"/>
              <a:gd name="connsiteY114" fmla="*/ 247719 h 493414"/>
              <a:gd name="connsiteX115" fmla="*/ 172806 w 496347"/>
              <a:gd name="connsiteY115" fmla="*/ 255388 h 493414"/>
              <a:gd name="connsiteX116" fmla="*/ 172806 w 496347"/>
              <a:gd name="connsiteY116" fmla="*/ 230540 h 493414"/>
              <a:gd name="connsiteX117" fmla="*/ 187126 w 496347"/>
              <a:gd name="connsiteY117" fmla="*/ 216221 h 493414"/>
              <a:gd name="connsiteX118" fmla="*/ 201445 w 496347"/>
              <a:gd name="connsiteY118" fmla="*/ 230540 h 493414"/>
              <a:gd name="connsiteX119" fmla="*/ 201445 w 496347"/>
              <a:gd name="connsiteY119" fmla="*/ 247719 h 493414"/>
              <a:gd name="connsiteX120" fmla="*/ 327196 w 496347"/>
              <a:gd name="connsiteY120" fmla="*/ 404775 h 493414"/>
              <a:gd name="connsiteX121" fmla="*/ 327196 w 496347"/>
              <a:gd name="connsiteY121" fmla="*/ 396137 h 493414"/>
              <a:gd name="connsiteX122" fmla="*/ 333333 w 496347"/>
              <a:gd name="connsiteY122" fmla="*/ 372249 h 493414"/>
              <a:gd name="connsiteX123" fmla="*/ 341244 w 496347"/>
              <a:gd name="connsiteY123" fmla="*/ 357823 h 493414"/>
              <a:gd name="connsiteX124" fmla="*/ 349291 w 496347"/>
              <a:gd name="connsiteY124" fmla="*/ 326450 h 493414"/>
              <a:gd name="connsiteX125" fmla="*/ 349291 w 496347"/>
              <a:gd name="connsiteY125" fmla="*/ 239498 h 493414"/>
              <a:gd name="connsiteX126" fmla="*/ 319469 w 496347"/>
              <a:gd name="connsiteY126" fmla="*/ 209677 h 493414"/>
              <a:gd name="connsiteX127" fmla="*/ 301292 w 496347"/>
              <a:gd name="connsiteY127" fmla="*/ 215881 h 493414"/>
              <a:gd name="connsiteX128" fmla="*/ 275358 w 496347"/>
              <a:gd name="connsiteY128" fmla="*/ 200719 h 493414"/>
              <a:gd name="connsiteX129" fmla="*/ 258314 w 496347"/>
              <a:gd name="connsiteY129" fmla="*/ 206090 h 493414"/>
              <a:gd name="connsiteX130" fmla="*/ 231227 w 496347"/>
              <a:gd name="connsiteY130" fmla="*/ 188707 h 493414"/>
              <a:gd name="connsiteX131" fmla="*/ 204159 w 496347"/>
              <a:gd name="connsiteY131" fmla="*/ 206090 h 493414"/>
              <a:gd name="connsiteX132" fmla="*/ 187116 w 496347"/>
              <a:gd name="connsiteY132" fmla="*/ 200719 h 493414"/>
              <a:gd name="connsiteX133" fmla="*/ 157295 w 496347"/>
              <a:gd name="connsiteY133" fmla="*/ 230540 h 493414"/>
              <a:gd name="connsiteX134" fmla="*/ 157295 w 496347"/>
              <a:gd name="connsiteY134" fmla="*/ 263454 h 493414"/>
              <a:gd name="connsiteX135" fmla="*/ 148133 w 496347"/>
              <a:gd name="connsiteY135" fmla="*/ 295311 h 493414"/>
              <a:gd name="connsiteX136" fmla="*/ 161599 w 496347"/>
              <a:gd name="connsiteY136" fmla="*/ 345491 h 493414"/>
              <a:gd name="connsiteX137" fmla="*/ 171517 w 496347"/>
              <a:gd name="connsiteY137" fmla="*/ 366509 h 493414"/>
              <a:gd name="connsiteX138" fmla="*/ 174687 w 496347"/>
              <a:gd name="connsiteY138" fmla="*/ 370940 h 493414"/>
              <a:gd name="connsiteX139" fmla="*/ 183955 w 496347"/>
              <a:gd name="connsiteY139" fmla="*/ 399821 h 493414"/>
              <a:gd name="connsiteX140" fmla="*/ 183955 w 496347"/>
              <a:gd name="connsiteY140" fmla="*/ 413064 h 493414"/>
              <a:gd name="connsiteX141" fmla="*/ 56731 w 496347"/>
              <a:gd name="connsiteY141" fmla="*/ 113582 h 493414"/>
              <a:gd name="connsiteX142" fmla="*/ 248193 w 496347"/>
              <a:gd name="connsiteY142" fmla="*/ 64875 h 493414"/>
              <a:gd name="connsiteX143" fmla="*/ 439627 w 496347"/>
              <a:gd name="connsiteY143" fmla="*/ 113582 h 493414"/>
              <a:gd name="connsiteX144" fmla="*/ 327196 w 496347"/>
              <a:gd name="connsiteY144" fmla="*/ 404775 h 493414"/>
              <a:gd name="connsiteX145" fmla="*/ 327196 w 496347"/>
              <a:gd name="connsiteY145" fmla="*/ 404775 h 493414"/>
              <a:gd name="connsiteX146" fmla="*/ 255939 w 496347"/>
              <a:gd name="connsiteY146" fmla="*/ 125594 h 493414"/>
              <a:gd name="connsiteX147" fmla="*/ 255939 w 496347"/>
              <a:gd name="connsiteY147" fmla="*/ 160495 h 493414"/>
              <a:gd name="connsiteX148" fmla="*/ 248193 w 496347"/>
              <a:gd name="connsiteY148" fmla="*/ 168241 h 493414"/>
              <a:gd name="connsiteX149" fmla="*/ 240447 w 496347"/>
              <a:gd name="connsiteY149" fmla="*/ 160495 h 493414"/>
              <a:gd name="connsiteX150" fmla="*/ 240447 w 496347"/>
              <a:gd name="connsiteY150" fmla="*/ 125594 h 493414"/>
              <a:gd name="connsiteX151" fmla="*/ 248193 w 496347"/>
              <a:gd name="connsiteY151" fmla="*/ 117847 h 493414"/>
              <a:gd name="connsiteX152" fmla="*/ 255939 w 496347"/>
              <a:gd name="connsiteY152" fmla="*/ 125594 h 493414"/>
              <a:gd name="connsiteX153" fmla="*/ 307176 w 496347"/>
              <a:gd name="connsiteY153" fmla="*/ 134387 h 493414"/>
              <a:gd name="connsiteX154" fmla="*/ 298131 w 496347"/>
              <a:gd name="connsiteY154" fmla="*/ 168105 h 493414"/>
              <a:gd name="connsiteX155" fmla="*/ 290647 w 496347"/>
              <a:gd name="connsiteY155" fmla="*/ 173854 h 493414"/>
              <a:gd name="connsiteX156" fmla="*/ 288630 w 496347"/>
              <a:gd name="connsiteY156" fmla="*/ 173593 h 493414"/>
              <a:gd name="connsiteX157" fmla="*/ 283152 w 496347"/>
              <a:gd name="connsiteY157" fmla="*/ 164101 h 493414"/>
              <a:gd name="connsiteX158" fmla="*/ 292198 w 496347"/>
              <a:gd name="connsiteY158" fmla="*/ 130383 h 493414"/>
              <a:gd name="connsiteX159" fmla="*/ 301689 w 496347"/>
              <a:gd name="connsiteY159" fmla="*/ 124905 h 493414"/>
              <a:gd name="connsiteX160" fmla="*/ 307176 w 496347"/>
              <a:gd name="connsiteY160" fmla="*/ 134387 h 493414"/>
              <a:gd name="connsiteX161" fmla="*/ 307176 w 496347"/>
              <a:gd name="connsiteY161" fmla="*/ 134387 h 493414"/>
              <a:gd name="connsiteX162" fmla="*/ 354380 w 496347"/>
              <a:gd name="connsiteY162" fmla="*/ 156123 h 493414"/>
              <a:gd name="connsiteX163" fmla="*/ 336930 w 496347"/>
              <a:gd name="connsiteY163" fmla="*/ 186351 h 493414"/>
              <a:gd name="connsiteX164" fmla="*/ 330211 w 496347"/>
              <a:gd name="connsiteY164" fmla="*/ 190229 h 493414"/>
              <a:gd name="connsiteX165" fmla="*/ 326343 w 496347"/>
              <a:gd name="connsiteY165" fmla="*/ 189191 h 493414"/>
              <a:gd name="connsiteX166" fmla="*/ 323502 w 496347"/>
              <a:gd name="connsiteY166" fmla="*/ 178605 h 493414"/>
              <a:gd name="connsiteX167" fmla="*/ 340953 w 496347"/>
              <a:gd name="connsiteY167" fmla="*/ 148376 h 493414"/>
              <a:gd name="connsiteX168" fmla="*/ 351540 w 496347"/>
              <a:gd name="connsiteY168" fmla="*/ 145536 h 493414"/>
              <a:gd name="connsiteX169" fmla="*/ 354380 w 496347"/>
              <a:gd name="connsiteY169" fmla="*/ 156123 h 493414"/>
              <a:gd name="connsiteX170" fmla="*/ 354380 w 496347"/>
              <a:gd name="connsiteY170" fmla="*/ 156123 h 493414"/>
              <a:gd name="connsiteX171" fmla="*/ 213185 w 496347"/>
              <a:gd name="connsiteY171" fmla="*/ 164092 h 493414"/>
              <a:gd name="connsiteX172" fmla="*/ 207708 w 496347"/>
              <a:gd name="connsiteY172" fmla="*/ 173583 h 493414"/>
              <a:gd name="connsiteX173" fmla="*/ 205691 w 496347"/>
              <a:gd name="connsiteY173" fmla="*/ 173845 h 493414"/>
              <a:gd name="connsiteX174" fmla="*/ 198207 w 496347"/>
              <a:gd name="connsiteY174" fmla="*/ 168096 h 493414"/>
              <a:gd name="connsiteX175" fmla="*/ 189161 w 496347"/>
              <a:gd name="connsiteY175" fmla="*/ 134377 h 493414"/>
              <a:gd name="connsiteX176" fmla="*/ 194639 w 496347"/>
              <a:gd name="connsiteY176" fmla="*/ 124886 h 493414"/>
              <a:gd name="connsiteX177" fmla="*/ 204130 w 496347"/>
              <a:gd name="connsiteY177" fmla="*/ 130363 h 493414"/>
              <a:gd name="connsiteX178" fmla="*/ 213185 w 496347"/>
              <a:gd name="connsiteY178" fmla="*/ 164092 h 493414"/>
              <a:gd name="connsiteX179" fmla="*/ 172836 w 496347"/>
              <a:gd name="connsiteY179" fmla="*/ 178605 h 493414"/>
              <a:gd name="connsiteX180" fmla="*/ 169995 w 496347"/>
              <a:gd name="connsiteY180" fmla="*/ 189191 h 493414"/>
              <a:gd name="connsiteX181" fmla="*/ 166127 w 496347"/>
              <a:gd name="connsiteY181" fmla="*/ 190229 h 493414"/>
              <a:gd name="connsiteX182" fmla="*/ 159408 w 496347"/>
              <a:gd name="connsiteY182" fmla="*/ 186351 h 493414"/>
              <a:gd name="connsiteX183" fmla="*/ 141958 w 496347"/>
              <a:gd name="connsiteY183" fmla="*/ 156123 h 493414"/>
              <a:gd name="connsiteX184" fmla="*/ 144798 w 496347"/>
              <a:gd name="connsiteY184" fmla="*/ 145536 h 493414"/>
              <a:gd name="connsiteX185" fmla="*/ 155385 w 496347"/>
              <a:gd name="connsiteY185" fmla="*/ 148376 h 493414"/>
              <a:gd name="connsiteX186" fmla="*/ 172836 w 496347"/>
              <a:gd name="connsiteY186" fmla="*/ 178605 h 4934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</a:cxnLst>
            <a:rect l="l" t="t" r="r" b="b"/>
            <a:pathLst>
              <a:path w="496347" h="493414">
                <a:moveTo>
                  <a:pt x="496176" y="105332"/>
                </a:moveTo>
                <a:lnTo>
                  <a:pt x="495459" y="66940"/>
                </a:lnTo>
                <a:cubicBezTo>
                  <a:pt x="495381" y="62868"/>
                  <a:pt x="492172" y="59553"/>
                  <a:pt x="488101" y="59349"/>
                </a:cubicBezTo>
                <a:lnTo>
                  <a:pt x="449738" y="57400"/>
                </a:lnTo>
                <a:cubicBezTo>
                  <a:pt x="374099" y="53542"/>
                  <a:pt x="314796" y="38922"/>
                  <a:pt x="273458" y="13958"/>
                </a:cubicBezTo>
                <a:lnTo>
                  <a:pt x="252187" y="1112"/>
                </a:lnTo>
                <a:cubicBezTo>
                  <a:pt x="249725" y="-371"/>
                  <a:pt x="246652" y="-371"/>
                  <a:pt x="244179" y="1112"/>
                </a:cubicBezTo>
                <a:lnTo>
                  <a:pt x="222870" y="13948"/>
                </a:lnTo>
                <a:cubicBezTo>
                  <a:pt x="181551" y="38912"/>
                  <a:pt x="122238" y="53532"/>
                  <a:pt x="46599" y="57391"/>
                </a:cubicBezTo>
                <a:lnTo>
                  <a:pt x="8237" y="59339"/>
                </a:lnTo>
                <a:cubicBezTo>
                  <a:pt x="4175" y="59553"/>
                  <a:pt x="956" y="62868"/>
                  <a:pt x="889" y="66940"/>
                </a:cubicBezTo>
                <a:lnTo>
                  <a:pt x="171" y="105332"/>
                </a:lnTo>
                <a:cubicBezTo>
                  <a:pt x="-1748" y="207486"/>
                  <a:pt x="12464" y="286934"/>
                  <a:pt x="43633" y="348196"/>
                </a:cubicBezTo>
                <a:cubicBezTo>
                  <a:pt x="62043" y="384377"/>
                  <a:pt x="86785" y="414537"/>
                  <a:pt x="117187" y="437853"/>
                </a:cubicBezTo>
                <a:cubicBezTo>
                  <a:pt x="150111" y="463098"/>
                  <a:pt x="190684" y="481092"/>
                  <a:pt x="237781" y="491339"/>
                </a:cubicBezTo>
                <a:lnTo>
                  <a:pt x="246545" y="493240"/>
                </a:lnTo>
                <a:cubicBezTo>
                  <a:pt x="247088" y="493356"/>
                  <a:pt x="247631" y="493414"/>
                  <a:pt x="248183" y="493414"/>
                </a:cubicBezTo>
                <a:cubicBezTo>
                  <a:pt x="248736" y="493414"/>
                  <a:pt x="249289" y="493356"/>
                  <a:pt x="249832" y="493240"/>
                </a:cubicBezTo>
                <a:lnTo>
                  <a:pt x="258576" y="491339"/>
                </a:lnTo>
                <a:cubicBezTo>
                  <a:pt x="305664" y="481102"/>
                  <a:pt x="346237" y="463108"/>
                  <a:pt x="379160" y="437863"/>
                </a:cubicBezTo>
                <a:cubicBezTo>
                  <a:pt x="409563" y="414547"/>
                  <a:pt x="434304" y="384386"/>
                  <a:pt x="452715" y="348205"/>
                </a:cubicBezTo>
                <a:cubicBezTo>
                  <a:pt x="483883" y="286934"/>
                  <a:pt x="498096" y="207486"/>
                  <a:pt x="496176" y="105332"/>
                </a:cubicBezTo>
                <a:close/>
                <a:moveTo>
                  <a:pt x="255280" y="476177"/>
                </a:moveTo>
                <a:lnTo>
                  <a:pt x="248183" y="477718"/>
                </a:lnTo>
                <a:lnTo>
                  <a:pt x="241067" y="476177"/>
                </a:lnTo>
                <a:cubicBezTo>
                  <a:pt x="83178" y="441848"/>
                  <a:pt x="11553" y="324095"/>
                  <a:pt x="15663" y="105622"/>
                </a:cubicBezTo>
                <a:lnTo>
                  <a:pt x="16245" y="74463"/>
                </a:lnTo>
                <a:lnTo>
                  <a:pt x="47394" y="72873"/>
                </a:lnTo>
                <a:cubicBezTo>
                  <a:pt x="125612" y="68879"/>
                  <a:pt x="187349" y="53523"/>
                  <a:pt x="230888" y="27221"/>
                </a:cubicBezTo>
                <a:lnTo>
                  <a:pt x="248183" y="16799"/>
                </a:lnTo>
                <a:lnTo>
                  <a:pt x="265450" y="27221"/>
                </a:lnTo>
                <a:cubicBezTo>
                  <a:pt x="308999" y="53523"/>
                  <a:pt x="370735" y="68879"/>
                  <a:pt x="448953" y="72873"/>
                </a:cubicBezTo>
                <a:lnTo>
                  <a:pt x="480102" y="74454"/>
                </a:lnTo>
                <a:lnTo>
                  <a:pt x="480684" y="105622"/>
                </a:lnTo>
                <a:cubicBezTo>
                  <a:pt x="484795" y="324095"/>
                  <a:pt x="413169" y="441848"/>
                  <a:pt x="255280" y="476177"/>
                </a:cubicBezTo>
                <a:close/>
                <a:moveTo>
                  <a:pt x="447654" y="98506"/>
                </a:moveTo>
                <a:cubicBezTo>
                  <a:pt x="365190" y="94309"/>
                  <a:pt x="299420" y="77730"/>
                  <a:pt x="252187" y="49237"/>
                </a:cubicBezTo>
                <a:cubicBezTo>
                  <a:pt x="249725" y="47754"/>
                  <a:pt x="246642" y="47754"/>
                  <a:pt x="244179" y="49237"/>
                </a:cubicBezTo>
                <a:cubicBezTo>
                  <a:pt x="196927" y="77730"/>
                  <a:pt x="131158" y="94299"/>
                  <a:pt x="48694" y="98506"/>
                </a:cubicBezTo>
                <a:cubicBezTo>
                  <a:pt x="44632" y="98710"/>
                  <a:pt x="41413" y="102035"/>
                  <a:pt x="41335" y="106097"/>
                </a:cubicBezTo>
                <a:cubicBezTo>
                  <a:pt x="39513" y="203385"/>
                  <a:pt x="52697" y="277337"/>
                  <a:pt x="81637" y="332161"/>
                </a:cubicBezTo>
                <a:cubicBezTo>
                  <a:pt x="97778" y="362748"/>
                  <a:pt x="119349" y="388119"/>
                  <a:pt x="145748" y="407567"/>
                </a:cubicBezTo>
                <a:cubicBezTo>
                  <a:pt x="158439" y="416912"/>
                  <a:pt x="172477" y="425046"/>
                  <a:pt x="187746" y="431959"/>
                </a:cubicBezTo>
                <a:cubicBezTo>
                  <a:pt x="188270" y="432269"/>
                  <a:pt x="188842" y="432531"/>
                  <a:pt x="189433" y="432715"/>
                </a:cubicBezTo>
                <a:cubicBezTo>
                  <a:pt x="206903" y="440461"/>
                  <a:pt x="225973" y="446617"/>
                  <a:pt x="246526" y="451096"/>
                </a:cubicBezTo>
                <a:cubicBezTo>
                  <a:pt x="247068" y="451213"/>
                  <a:pt x="247621" y="451271"/>
                  <a:pt x="248174" y="451271"/>
                </a:cubicBezTo>
                <a:cubicBezTo>
                  <a:pt x="248726" y="451271"/>
                  <a:pt x="249279" y="451213"/>
                  <a:pt x="249822" y="451096"/>
                </a:cubicBezTo>
                <a:cubicBezTo>
                  <a:pt x="276638" y="445260"/>
                  <a:pt x="300933" y="436583"/>
                  <a:pt x="322436" y="425192"/>
                </a:cubicBezTo>
                <a:cubicBezTo>
                  <a:pt x="322882" y="425008"/>
                  <a:pt x="323299" y="424775"/>
                  <a:pt x="323696" y="424513"/>
                </a:cubicBezTo>
                <a:cubicBezTo>
                  <a:pt x="333226" y="419394"/>
                  <a:pt x="342204" y="413742"/>
                  <a:pt x="350599" y="407567"/>
                </a:cubicBezTo>
                <a:cubicBezTo>
                  <a:pt x="376988" y="388109"/>
                  <a:pt x="398559" y="362738"/>
                  <a:pt x="414701" y="332161"/>
                </a:cubicBezTo>
                <a:cubicBezTo>
                  <a:pt x="443640" y="277327"/>
                  <a:pt x="456825" y="203385"/>
                  <a:pt x="455002" y="106097"/>
                </a:cubicBezTo>
                <a:cubicBezTo>
                  <a:pt x="454935" y="102026"/>
                  <a:pt x="451726" y="98710"/>
                  <a:pt x="447654" y="98506"/>
                </a:cubicBezTo>
                <a:lnTo>
                  <a:pt x="447654" y="98506"/>
                </a:lnTo>
                <a:close/>
                <a:moveTo>
                  <a:pt x="248183" y="435585"/>
                </a:moveTo>
                <a:cubicBezTo>
                  <a:pt x="230675" y="431678"/>
                  <a:pt x="214446" y="426588"/>
                  <a:pt x="199457" y="420267"/>
                </a:cubicBezTo>
                <a:lnTo>
                  <a:pt x="199457" y="399821"/>
                </a:lnTo>
                <a:cubicBezTo>
                  <a:pt x="199457" y="385744"/>
                  <a:pt x="195473" y="373354"/>
                  <a:pt x="187300" y="361924"/>
                </a:cubicBezTo>
                <a:lnTo>
                  <a:pt x="184140" y="357493"/>
                </a:lnTo>
                <a:cubicBezTo>
                  <a:pt x="180475" y="352374"/>
                  <a:pt x="178216" y="347575"/>
                  <a:pt x="176578" y="341468"/>
                </a:cubicBezTo>
                <a:lnTo>
                  <a:pt x="163112" y="291297"/>
                </a:lnTo>
                <a:cubicBezTo>
                  <a:pt x="160746" y="282407"/>
                  <a:pt x="166039" y="273236"/>
                  <a:pt x="174910" y="270851"/>
                </a:cubicBezTo>
                <a:lnTo>
                  <a:pt x="210965" y="261204"/>
                </a:lnTo>
                <a:cubicBezTo>
                  <a:pt x="211159" y="261156"/>
                  <a:pt x="211353" y="261107"/>
                  <a:pt x="211547" y="261049"/>
                </a:cubicBezTo>
                <a:lnTo>
                  <a:pt x="228503" y="256512"/>
                </a:lnTo>
                <a:cubicBezTo>
                  <a:pt x="232168" y="255533"/>
                  <a:pt x="236026" y="256047"/>
                  <a:pt x="239351" y="257966"/>
                </a:cubicBezTo>
                <a:cubicBezTo>
                  <a:pt x="242677" y="259886"/>
                  <a:pt x="245052" y="262949"/>
                  <a:pt x="246022" y="266604"/>
                </a:cubicBezTo>
                <a:cubicBezTo>
                  <a:pt x="248057" y="274234"/>
                  <a:pt x="243511" y="282106"/>
                  <a:pt x="235890" y="284162"/>
                </a:cubicBezTo>
                <a:lnTo>
                  <a:pt x="201319" y="293420"/>
                </a:lnTo>
                <a:cubicBezTo>
                  <a:pt x="199331" y="293953"/>
                  <a:pt x="197644" y="295253"/>
                  <a:pt x="196617" y="297036"/>
                </a:cubicBezTo>
                <a:cubicBezTo>
                  <a:pt x="195589" y="298820"/>
                  <a:pt x="195308" y="300934"/>
                  <a:pt x="195841" y="302921"/>
                </a:cubicBezTo>
                <a:lnTo>
                  <a:pt x="204634" y="335709"/>
                </a:lnTo>
                <a:cubicBezTo>
                  <a:pt x="205546" y="339092"/>
                  <a:pt x="208609" y="341448"/>
                  <a:pt x="212119" y="341448"/>
                </a:cubicBezTo>
                <a:lnTo>
                  <a:pt x="217674" y="341448"/>
                </a:lnTo>
                <a:cubicBezTo>
                  <a:pt x="236491" y="341448"/>
                  <a:pt x="251809" y="356756"/>
                  <a:pt x="251809" y="375584"/>
                </a:cubicBezTo>
                <a:cubicBezTo>
                  <a:pt x="251809" y="379869"/>
                  <a:pt x="255280" y="383330"/>
                  <a:pt x="259555" y="383330"/>
                </a:cubicBezTo>
                <a:cubicBezTo>
                  <a:pt x="263831" y="383330"/>
                  <a:pt x="267302" y="379859"/>
                  <a:pt x="267302" y="375584"/>
                </a:cubicBezTo>
                <a:cubicBezTo>
                  <a:pt x="267302" y="348351"/>
                  <a:pt x="245246" y="326169"/>
                  <a:pt x="218062" y="325956"/>
                </a:cubicBezTo>
                <a:lnTo>
                  <a:pt x="212817" y="306402"/>
                </a:lnTo>
                <a:lnTo>
                  <a:pt x="239914" y="299140"/>
                </a:lnTo>
                <a:cubicBezTo>
                  <a:pt x="244751" y="297841"/>
                  <a:pt x="248988" y="295398"/>
                  <a:pt x="252430" y="292199"/>
                </a:cubicBezTo>
                <a:cubicBezTo>
                  <a:pt x="257946" y="298830"/>
                  <a:pt x="266235" y="303008"/>
                  <a:pt x="275348" y="303008"/>
                </a:cubicBezTo>
                <a:cubicBezTo>
                  <a:pt x="282173" y="303008"/>
                  <a:pt x="288465" y="300691"/>
                  <a:pt x="293497" y="296813"/>
                </a:cubicBezTo>
                <a:cubicBezTo>
                  <a:pt x="298626" y="305849"/>
                  <a:pt x="308330" y="311966"/>
                  <a:pt x="319450" y="311966"/>
                </a:cubicBezTo>
                <a:cubicBezTo>
                  <a:pt x="324637" y="311966"/>
                  <a:pt x="329513" y="310638"/>
                  <a:pt x="333769" y="308302"/>
                </a:cubicBezTo>
                <a:lnTo>
                  <a:pt x="333769" y="326450"/>
                </a:lnTo>
                <a:cubicBezTo>
                  <a:pt x="333769" y="335253"/>
                  <a:pt x="331878" y="342631"/>
                  <a:pt x="327632" y="350367"/>
                </a:cubicBezTo>
                <a:lnTo>
                  <a:pt x="319721" y="364793"/>
                </a:lnTo>
                <a:cubicBezTo>
                  <a:pt x="314234" y="374779"/>
                  <a:pt x="311675" y="384745"/>
                  <a:pt x="311675" y="396146"/>
                </a:cubicBezTo>
                <a:lnTo>
                  <a:pt x="311675" y="413432"/>
                </a:lnTo>
                <a:cubicBezTo>
                  <a:pt x="292760" y="423011"/>
                  <a:pt x="271625" y="430359"/>
                  <a:pt x="248183" y="435585"/>
                </a:cubicBezTo>
                <a:lnTo>
                  <a:pt x="248183" y="435585"/>
                </a:lnTo>
                <a:close/>
                <a:moveTo>
                  <a:pt x="216937" y="218528"/>
                </a:moveTo>
                <a:cubicBezTo>
                  <a:pt x="216937" y="210636"/>
                  <a:pt x="223345" y="204209"/>
                  <a:pt x="231227" y="204209"/>
                </a:cubicBezTo>
                <a:cubicBezTo>
                  <a:pt x="239119" y="204209"/>
                  <a:pt x="245547" y="210636"/>
                  <a:pt x="245547" y="218528"/>
                </a:cubicBezTo>
                <a:lnTo>
                  <a:pt x="245547" y="243715"/>
                </a:lnTo>
                <a:cubicBezTo>
                  <a:pt x="239003" y="240428"/>
                  <a:pt x="231596" y="239643"/>
                  <a:pt x="224499" y="241543"/>
                </a:cubicBezTo>
                <a:lnTo>
                  <a:pt x="216937" y="243570"/>
                </a:lnTo>
                <a:lnTo>
                  <a:pt x="216937" y="218528"/>
                </a:lnTo>
                <a:close/>
                <a:moveTo>
                  <a:pt x="261048" y="230540"/>
                </a:moveTo>
                <a:cubicBezTo>
                  <a:pt x="261048" y="222648"/>
                  <a:pt x="267476" y="216221"/>
                  <a:pt x="275368" y="216221"/>
                </a:cubicBezTo>
                <a:cubicBezTo>
                  <a:pt x="283249" y="216221"/>
                  <a:pt x="289658" y="222648"/>
                  <a:pt x="289658" y="230540"/>
                </a:cubicBezTo>
                <a:lnTo>
                  <a:pt x="289658" y="273187"/>
                </a:lnTo>
                <a:cubicBezTo>
                  <a:pt x="289658" y="281079"/>
                  <a:pt x="283249" y="287506"/>
                  <a:pt x="275368" y="287506"/>
                </a:cubicBezTo>
                <a:cubicBezTo>
                  <a:pt x="268639" y="287506"/>
                  <a:pt x="262842" y="282766"/>
                  <a:pt x="261397" y="276290"/>
                </a:cubicBezTo>
                <a:cubicBezTo>
                  <a:pt x="262289" y="271956"/>
                  <a:pt x="262241" y="267351"/>
                  <a:pt x="261048" y="262794"/>
                </a:cubicBezTo>
                <a:lnTo>
                  <a:pt x="261048" y="230540"/>
                </a:lnTo>
                <a:close/>
                <a:moveTo>
                  <a:pt x="305160" y="239498"/>
                </a:moveTo>
                <a:cubicBezTo>
                  <a:pt x="305160" y="231606"/>
                  <a:pt x="311587" y="225179"/>
                  <a:pt x="319479" y="225179"/>
                </a:cubicBezTo>
                <a:cubicBezTo>
                  <a:pt x="327371" y="225179"/>
                  <a:pt x="333798" y="231597"/>
                  <a:pt x="333798" y="239498"/>
                </a:cubicBezTo>
                <a:lnTo>
                  <a:pt x="333798" y="282174"/>
                </a:lnTo>
                <a:cubicBezTo>
                  <a:pt x="333798" y="290056"/>
                  <a:pt x="327380" y="296464"/>
                  <a:pt x="319479" y="296464"/>
                </a:cubicBezTo>
                <a:cubicBezTo>
                  <a:pt x="311578" y="296464"/>
                  <a:pt x="305160" y="290056"/>
                  <a:pt x="305160" y="282174"/>
                </a:cubicBezTo>
                <a:lnTo>
                  <a:pt x="305160" y="239498"/>
                </a:lnTo>
                <a:close/>
                <a:moveTo>
                  <a:pt x="201445" y="247719"/>
                </a:moveTo>
                <a:lnTo>
                  <a:pt x="172806" y="255388"/>
                </a:lnTo>
                <a:lnTo>
                  <a:pt x="172806" y="230540"/>
                </a:lnTo>
                <a:cubicBezTo>
                  <a:pt x="172806" y="222648"/>
                  <a:pt x="179234" y="216221"/>
                  <a:pt x="187126" y="216221"/>
                </a:cubicBezTo>
                <a:cubicBezTo>
                  <a:pt x="195017" y="216221"/>
                  <a:pt x="201445" y="222648"/>
                  <a:pt x="201445" y="230540"/>
                </a:cubicBezTo>
                <a:lnTo>
                  <a:pt x="201445" y="247719"/>
                </a:lnTo>
                <a:close/>
                <a:moveTo>
                  <a:pt x="327196" y="404775"/>
                </a:moveTo>
                <a:lnTo>
                  <a:pt x="327196" y="396137"/>
                </a:lnTo>
                <a:cubicBezTo>
                  <a:pt x="327196" y="387334"/>
                  <a:pt x="329087" y="379966"/>
                  <a:pt x="333333" y="372249"/>
                </a:cubicBezTo>
                <a:lnTo>
                  <a:pt x="341244" y="357823"/>
                </a:lnTo>
                <a:cubicBezTo>
                  <a:pt x="346731" y="347808"/>
                  <a:pt x="349291" y="337842"/>
                  <a:pt x="349291" y="326450"/>
                </a:cubicBezTo>
                <a:lnTo>
                  <a:pt x="349291" y="239498"/>
                </a:lnTo>
                <a:cubicBezTo>
                  <a:pt x="349291" y="223055"/>
                  <a:pt x="335912" y="209677"/>
                  <a:pt x="319469" y="209677"/>
                </a:cubicBezTo>
                <a:cubicBezTo>
                  <a:pt x="312634" y="209677"/>
                  <a:pt x="306323" y="211994"/>
                  <a:pt x="301292" y="215881"/>
                </a:cubicBezTo>
                <a:cubicBezTo>
                  <a:pt x="296173" y="206836"/>
                  <a:pt x="286468" y="200719"/>
                  <a:pt x="275358" y="200719"/>
                </a:cubicBezTo>
                <a:cubicBezTo>
                  <a:pt x="269027" y="200719"/>
                  <a:pt x="263152" y="202706"/>
                  <a:pt x="258314" y="206090"/>
                </a:cubicBezTo>
                <a:cubicBezTo>
                  <a:pt x="253593" y="195842"/>
                  <a:pt x="243229" y="188707"/>
                  <a:pt x="231227" y="188707"/>
                </a:cubicBezTo>
                <a:cubicBezTo>
                  <a:pt x="219235" y="188707"/>
                  <a:pt x="208881" y="195842"/>
                  <a:pt x="204159" y="206090"/>
                </a:cubicBezTo>
                <a:cubicBezTo>
                  <a:pt x="199322" y="202706"/>
                  <a:pt x="193447" y="200719"/>
                  <a:pt x="187116" y="200719"/>
                </a:cubicBezTo>
                <a:cubicBezTo>
                  <a:pt x="170674" y="200719"/>
                  <a:pt x="157295" y="214097"/>
                  <a:pt x="157295" y="230540"/>
                </a:cubicBezTo>
                <a:lnTo>
                  <a:pt x="157295" y="263454"/>
                </a:lnTo>
                <a:cubicBezTo>
                  <a:pt x="148899" y="271316"/>
                  <a:pt x="144973" y="283444"/>
                  <a:pt x="148133" y="295311"/>
                </a:cubicBezTo>
                <a:lnTo>
                  <a:pt x="161599" y="345491"/>
                </a:lnTo>
                <a:cubicBezTo>
                  <a:pt x="163713" y="353392"/>
                  <a:pt x="166776" y="359878"/>
                  <a:pt x="171517" y="366509"/>
                </a:cubicBezTo>
                <a:lnTo>
                  <a:pt x="174687" y="370940"/>
                </a:lnTo>
                <a:cubicBezTo>
                  <a:pt x="181008" y="379772"/>
                  <a:pt x="183955" y="388943"/>
                  <a:pt x="183955" y="399821"/>
                </a:cubicBezTo>
                <a:lnTo>
                  <a:pt x="183955" y="413064"/>
                </a:lnTo>
                <a:cubicBezTo>
                  <a:pt x="94831" y="367576"/>
                  <a:pt x="54966" y="272121"/>
                  <a:pt x="56731" y="113582"/>
                </a:cubicBezTo>
                <a:cubicBezTo>
                  <a:pt x="136160" y="108793"/>
                  <a:pt x="200514" y="92418"/>
                  <a:pt x="248193" y="64875"/>
                </a:cubicBezTo>
                <a:cubicBezTo>
                  <a:pt x="295853" y="92418"/>
                  <a:pt x="360197" y="108793"/>
                  <a:pt x="439627" y="113582"/>
                </a:cubicBezTo>
                <a:cubicBezTo>
                  <a:pt x="441284" y="263066"/>
                  <a:pt x="405947" y="356456"/>
                  <a:pt x="327196" y="404775"/>
                </a:cubicBezTo>
                <a:lnTo>
                  <a:pt x="327196" y="404775"/>
                </a:lnTo>
                <a:close/>
                <a:moveTo>
                  <a:pt x="255939" y="125594"/>
                </a:moveTo>
                <a:lnTo>
                  <a:pt x="255939" y="160495"/>
                </a:lnTo>
                <a:cubicBezTo>
                  <a:pt x="255939" y="164780"/>
                  <a:pt x="252468" y="168241"/>
                  <a:pt x="248193" y="168241"/>
                </a:cubicBezTo>
                <a:cubicBezTo>
                  <a:pt x="243918" y="168241"/>
                  <a:pt x="240447" y="164770"/>
                  <a:pt x="240447" y="160495"/>
                </a:cubicBezTo>
                <a:lnTo>
                  <a:pt x="240447" y="125594"/>
                </a:lnTo>
                <a:cubicBezTo>
                  <a:pt x="240447" y="121309"/>
                  <a:pt x="243918" y="117847"/>
                  <a:pt x="248193" y="117847"/>
                </a:cubicBezTo>
                <a:cubicBezTo>
                  <a:pt x="252468" y="117847"/>
                  <a:pt x="255939" y="121309"/>
                  <a:pt x="255939" y="125594"/>
                </a:cubicBezTo>
                <a:close/>
                <a:moveTo>
                  <a:pt x="307176" y="134387"/>
                </a:moveTo>
                <a:lnTo>
                  <a:pt x="298131" y="168105"/>
                </a:lnTo>
                <a:cubicBezTo>
                  <a:pt x="297200" y="171566"/>
                  <a:pt x="294069" y="173854"/>
                  <a:pt x="290647" y="173854"/>
                </a:cubicBezTo>
                <a:cubicBezTo>
                  <a:pt x="289978" y="173854"/>
                  <a:pt x="289309" y="173767"/>
                  <a:pt x="288630" y="173593"/>
                </a:cubicBezTo>
                <a:cubicBezTo>
                  <a:pt x="284500" y="172487"/>
                  <a:pt x="282047" y="168231"/>
                  <a:pt x="283152" y="164101"/>
                </a:cubicBezTo>
                <a:lnTo>
                  <a:pt x="292198" y="130383"/>
                </a:lnTo>
                <a:cubicBezTo>
                  <a:pt x="293303" y="126243"/>
                  <a:pt x="297549" y="123800"/>
                  <a:pt x="301689" y="124905"/>
                </a:cubicBezTo>
                <a:cubicBezTo>
                  <a:pt x="305829" y="126001"/>
                  <a:pt x="308282" y="130247"/>
                  <a:pt x="307176" y="134387"/>
                </a:cubicBezTo>
                <a:lnTo>
                  <a:pt x="307176" y="134387"/>
                </a:lnTo>
                <a:close/>
                <a:moveTo>
                  <a:pt x="354380" y="156123"/>
                </a:moveTo>
                <a:lnTo>
                  <a:pt x="336930" y="186351"/>
                </a:lnTo>
                <a:cubicBezTo>
                  <a:pt x="335495" y="188833"/>
                  <a:pt x="332887" y="190229"/>
                  <a:pt x="330211" y="190229"/>
                </a:cubicBezTo>
                <a:cubicBezTo>
                  <a:pt x="328893" y="190229"/>
                  <a:pt x="327564" y="189890"/>
                  <a:pt x="326343" y="189191"/>
                </a:cubicBezTo>
                <a:cubicBezTo>
                  <a:pt x="322640" y="187049"/>
                  <a:pt x="321369" y="182308"/>
                  <a:pt x="323502" y="178605"/>
                </a:cubicBezTo>
                <a:lnTo>
                  <a:pt x="340953" y="148376"/>
                </a:lnTo>
                <a:cubicBezTo>
                  <a:pt x="343095" y="144673"/>
                  <a:pt x="347836" y="143403"/>
                  <a:pt x="351540" y="145536"/>
                </a:cubicBezTo>
                <a:cubicBezTo>
                  <a:pt x="355253" y="147678"/>
                  <a:pt x="356523" y="152419"/>
                  <a:pt x="354380" y="156123"/>
                </a:cubicBezTo>
                <a:lnTo>
                  <a:pt x="354380" y="156123"/>
                </a:lnTo>
                <a:close/>
                <a:moveTo>
                  <a:pt x="213185" y="164092"/>
                </a:moveTo>
                <a:cubicBezTo>
                  <a:pt x="214291" y="168222"/>
                  <a:pt x="211838" y="172478"/>
                  <a:pt x="207708" y="173583"/>
                </a:cubicBezTo>
                <a:cubicBezTo>
                  <a:pt x="207039" y="173767"/>
                  <a:pt x="206360" y="173845"/>
                  <a:pt x="205691" y="173845"/>
                </a:cubicBezTo>
                <a:cubicBezTo>
                  <a:pt x="202269" y="173845"/>
                  <a:pt x="199137" y="171566"/>
                  <a:pt x="198207" y="168096"/>
                </a:cubicBezTo>
                <a:lnTo>
                  <a:pt x="189161" y="134377"/>
                </a:lnTo>
                <a:cubicBezTo>
                  <a:pt x="188056" y="130247"/>
                  <a:pt x="190509" y="125991"/>
                  <a:pt x="194639" y="124886"/>
                </a:cubicBezTo>
                <a:cubicBezTo>
                  <a:pt x="198769" y="123781"/>
                  <a:pt x="203025" y="126233"/>
                  <a:pt x="204130" y="130363"/>
                </a:cubicBezTo>
                <a:lnTo>
                  <a:pt x="213185" y="164092"/>
                </a:lnTo>
                <a:close/>
                <a:moveTo>
                  <a:pt x="172836" y="178605"/>
                </a:moveTo>
                <a:cubicBezTo>
                  <a:pt x="174978" y="182308"/>
                  <a:pt x="173708" y="187049"/>
                  <a:pt x="169995" y="189191"/>
                </a:cubicBezTo>
                <a:cubicBezTo>
                  <a:pt x="168773" y="189899"/>
                  <a:pt x="167445" y="190229"/>
                  <a:pt x="166127" y="190229"/>
                </a:cubicBezTo>
                <a:cubicBezTo>
                  <a:pt x="163451" y="190229"/>
                  <a:pt x="160843" y="188842"/>
                  <a:pt x="159408" y="186351"/>
                </a:cubicBezTo>
                <a:lnTo>
                  <a:pt x="141958" y="156123"/>
                </a:lnTo>
                <a:cubicBezTo>
                  <a:pt x="139815" y="152419"/>
                  <a:pt x="141085" y="147678"/>
                  <a:pt x="144798" y="145536"/>
                </a:cubicBezTo>
                <a:cubicBezTo>
                  <a:pt x="148502" y="143393"/>
                  <a:pt x="153242" y="144663"/>
                  <a:pt x="155385" y="148376"/>
                </a:cubicBezTo>
                <a:lnTo>
                  <a:pt x="172836" y="178605"/>
                </a:lnTo>
                <a:close/>
              </a:path>
            </a:pathLst>
          </a:custGeom>
          <a:solidFill>
            <a:srgbClr val="43266B"/>
          </a:solidFill>
          <a:ln w="96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99D348B2-C03E-BC2F-4E3B-9130D009C496}"/>
              </a:ext>
            </a:extLst>
          </p:cNvPr>
          <p:cNvSpPr/>
          <p:nvPr/>
        </p:nvSpPr>
        <p:spPr>
          <a:xfrm>
            <a:off x="8177871" y="2323630"/>
            <a:ext cx="480983" cy="481319"/>
          </a:xfrm>
          <a:custGeom>
            <a:avLst/>
            <a:gdLst>
              <a:gd name="connsiteX0" fmla="*/ 218755 w 496026"/>
              <a:gd name="connsiteY0" fmla="*/ 418814 h 496373"/>
              <a:gd name="connsiteX1" fmla="*/ 218755 w 496026"/>
              <a:gd name="connsiteY1" fmla="*/ 476983 h 496373"/>
              <a:gd name="connsiteX2" fmla="*/ 276924 w 496026"/>
              <a:gd name="connsiteY2" fmla="*/ 476983 h 496373"/>
              <a:gd name="connsiteX3" fmla="*/ 276924 w 496026"/>
              <a:gd name="connsiteY3" fmla="*/ 418814 h 496373"/>
              <a:gd name="connsiteX4" fmla="*/ 76716 w 496026"/>
              <a:gd name="connsiteY4" fmla="*/ 338522 h 496373"/>
              <a:gd name="connsiteX5" fmla="*/ 103649 w 496026"/>
              <a:gd name="connsiteY5" fmla="*/ 343689 h 496373"/>
              <a:gd name="connsiteX6" fmla="*/ 111346 w 496026"/>
              <a:gd name="connsiteY6" fmla="*/ 355032 h 496373"/>
              <a:gd name="connsiteX7" fmla="*/ 99994 w 496026"/>
              <a:gd name="connsiteY7" fmla="*/ 362730 h 496373"/>
              <a:gd name="connsiteX8" fmla="*/ 95631 w 496026"/>
              <a:gd name="connsiteY8" fmla="*/ 361896 h 496373"/>
              <a:gd name="connsiteX9" fmla="*/ 199365 w 496026"/>
              <a:gd name="connsiteY9" fmla="*/ 431902 h 496373"/>
              <a:gd name="connsiteX10" fmla="*/ 199365 w 496026"/>
              <a:gd name="connsiteY10" fmla="*/ 409120 h 496373"/>
              <a:gd name="connsiteX11" fmla="*/ 209060 w 496026"/>
              <a:gd name="connsiteY11" fmla="*/ 399425 h 496373"/>
              <a:gd name="connsiteX12" fmla="*/ 286618 w 496026"/>
              <a:gd name="connsiteY12" fmla="*/ 399425 h 496373"/>
              <a:gd name="connsiteX13" fmla="*/ 296323 w 496026"/>
              <a:gd name="connsiteY13" fmla="*/ 409120 h 496373"/>
              <a:gd name="connsiteX14" fmla="*/ 296323 w 496026"/>
              <a:gd name="connsiteY14" fmla="*/ 486678 h 496373"/>
              <a:gd name="connsiteX15" fmla="*/ 286628 w 496026"/>
              <a:gd name="connsiteY15" fmla="*/ 496373 h 496373"/>
              <a:gd name="connsiteX16" fmla="*/ 209070 w 496026"/>
              <a:gd name="connsiteY16" fmla="*/ 496373 h 496373"/>
              <a:gd name="connsiteX17" fmla="*/ 199375 w 496026"/>
              <a:gd name="connsiteY17" fmla="*/ 486678 h 496373"/>
              <a:gd name="connsiteX18" fmla="*/ 199375 w 496026"/>
              <a:gd name="connsiteY18" fmla="*/ 451893 h 496373"/>
              <a:gd name="connsiteX19" fmla="*/ 79925 w 496026"/>
              <a:gd name="connsiteY19" fmla="*/ 373259 h 496373"/>
              <a:gd name="connsiteX20" fmla="*/ 79247 w 496026"/>
              <a:gd name="connsiteY20" fmla="*/ 376797 h 496373"/>
              <a:gd name="connsiteX21" fmla="*/ 67894 w 496026"/>
              <a:gd name="connsiteY21" fmla="*/ 384495 h 496373"/>
              <a:gd name="connsiteX22" fmla="*/ 60196 w 496026"/>
              <a:gd name="connsiteY22" fmla="*/ 373152 h 496373"/>
              <a:gd name="connsiteX23" fmla="*/ 65364 w 496026"/>
              <a:gd name="connsiteY23" fmla="*/ 346220 h 496373"/>
              <a:gd name="connsiteX24" fmla="*/ 69445 w 496026"/>
              <a:gd name="connsiteY24" fmla="*/ 340025 h 496373"/>
              <a:gd name="connsiteX25" fmla="*/ 76716 w 496026"/>
              <a:gd name="connsiteY25" fmla="*/ 338522 h 496373"/>
              <a:gd name="connsiteX26" fmla="*/ 247840 w 496026"/>
              <a:gd name="connsiteY26" fmla="*/ 233739 h 496373"/>
              <a:gd name="connsiteX27" fmla="*/ 233298 w 496026"/>
              <a:gd name="connsiteY27" fmla="*/ 248187 h 496373"/>
              <a:gd name="connsiteX28" fmla="*/ 247840 w 496026"/>
              <a:gd name="connsiteY28" fmla="*/ 262729 h 496373"/>
              <a:gd name="connsiteX29" fmla="*/ 262382 w 496026"/>
              <a:gd name="connsiteY29" fmla="*/ 248187 h 496373"/>
              <a:gd name="connsiteX30" fmla="*/ 247840 w 496026"/>
              <a:gd name="connsiteY30" fmla="*/ 233739 h 496373"/>
              <a:gd name="connsiteX31" fmla="*/ 442709 w 496026"/>
              <a:gd name="connsiteY31" fmla="*/ 214474 h 496373"/>
              <a:gd name="connsiteX32" fmla="*/ 408773 w 496026"/>
              <a:gd name="connsiteY32" fmla="*/ 248186 h 496373"/>
              <a:gd name="connsiteX33" fmla="*/ 442705 w 496026"/>
              <a:gd name="connsiteY33" fmla="*/ 282118 h 496373"/>
              <a:gd name="connsiteX34" fmla="*/ 476636 w 496026"/>
              <a:gd name="connsiteY34" fmla="*/ 248186 h 496373"/>
              <a:gd name="connsiteX35" fmla="*/ 442709 w 496026"/>
              <a:gd name="connsiteY35" fmla="*/ 214474 h 496373"/>
              <a:gd name="connsiteX36" fmla="*/ 52977 w 496026"/>
              <a:gd name="connsiteY36" fmla="*/ 214474 h 496373"/>
              <a:gd name="connsiteX37" fmla="*/ 19042 w 496026"/>
              <a:gd name="connsiteY37" fmla="*/ 248186 h 496373"/>
              <a:gd name="connsiteX38" fmla="*/ 52974 w 496026"/>
              <a:gd name="connsiteY38" fmla="*/ 282118 h 496373"/>
              <a:gd name="connsiteX39" fmla="*/ 86905 w 496026"/>
              <a:gd name="connsiteY39" fmla="*/ 248186 h 496373"/>
              <a:gd name="connsiteX40" fmla="*/ 52977 w 496026"/>
              <a:gd name="connsiteY40" fmla="*/ 214474 h 496373"/>
              <a:gd name="connsiteX41" fmla="*/ 247840 w 496026"/>
              <a:gd name="connsiteY41" fmla="*/ 214255 h 496373"/>
              <a:gd name="connsiteX42" fmla="*/ 281772 w 496026"/>
              <a:gd name="connsiteY42" fmla="*/ 248187 h 496373"/>
              <a:gd name="connsiteX43" fmla="*/ 213908 w 496026"/>
              <a:gd name="connsiteY43" fmla="*/ 248187 h 496373"/>
              <a:gd name="connsiteX44" fmla="*/ 247840 w 496026"/>
              <a:gd name="connsiteY44" fmla="*/ 214255 h 496373"/>
              <a:gd name="connsiteX45" fmla="*/ 442705 w 496026"/>
              <a:gd name="connsiteY45" fmla="*/ 194865 h 496373"/>
              <a:gd name="connsiteX46" fmla="*/ 496026 w 496026"/>
              <a:gd name="connsiteY46" fmla="*/ 248186 h 496373"/>
              <a:gd name="connsiteX47" fmla="*/ 450480 w 496026"/>
              <a:gd name="connsiteY47" fmla="*/ 300965 h 496373"/>
              <a:gd name="connsiteX48" fmla="*/ 372951 w 496026"/>
              <a:gd name="connsiteY48" fmla="*/ 416139 h 496373"/>
              <a:gd name="connsiteX49" fmla="*/ 376450 w 496026"/>
              <a:gd name="connsiteY49" fmla="*/ 416808 h 496373"/>
              <a:gd name="connsiteX50" fmla="*/ 384148 w 496026"/>
              <a:gd name="connsiteY50" fmla="*/ 428151 h 496373"/>
              <a:gd name="connsiteX51" fmla="*/ 372795 w 496026"/>
              <a:gd name="connsiteY51" fmla="*/ 435848 h 496373"/>
              <a:gd name="connsiteX52" fmla="*/ 345863 w 496026"/>
              <a:gd name="connsiteY52" fmla="*/ 430681 h 496373"/>
              <a:gd name="connsiteX53" fmla="*/ 339668 w 496026"/>
              <a:gd name="connsiteY53" fmla="*/ 426600 h 496373"/>
              <a:gd name="connsiteX54" fmla="*/ 338175 w 496026"/>
              <a:gd name="connsiteY54" fmla="*/ 419329 h 496373"/>
              <a:gd name="connsiteX55" fmla="*/ 343343 w 496026"/>
              <a:gd name="connsiteY55" fmla="*/ 392396 h 496373"/>
              <a:gd name="connsiteX56" fmla="*/ 354686 w 496026"/>
              <a:gd name="connsiteY56" fmla="*/ 384699 h 496373"/>
              <a:gd name="connsiteX57" fmla="*/ 362383 w 496026"/>
              <a:gd name="connsiteY57" fmla="*/ 396042 h 496373"/>
              <a:gd name="connsiteX58" fmla="*/ 361540 w 496026"/>
              <a:gd name="connsiteY58" fmla="*/ 400443 h 496373"/>
              <a:gd name="connsiteX59" fmla="*/ 430615 w 496026"/>
              <a:gd name="connsiteY59" fmla="*/ 300112 h 496373"/>
              <a:gd name="connsiteX60" fmla="*/ 442705 w 496026"/>
              <a:gd name="connsiteY60" fmla="*/ 194865 h 496373"/>
              <a:gd name="connsiteX61" fmla="*/ 52974 w 496026"/>
              <a:gd name="connsiteY61" fmla="*/ 194865 h 496373"/>
              <a:gd name="connsiteX62" fmla="*/ 106295 w 496026"/>
              <a:gd name="connsiteY62" fmla="*/ 248186 h 496373"/>
              <a:gd name="connsiteX63" fmla="*/ 52974 w 496026"/>
              <a:gd name="connsiteY63" fmla="*/ 301508 h 496373"/>
              <a:gd name="connsiteX64" fmla="*/ 52974 w 496026"/>
              <a:gd name="connsiteY64" fmla="*/ 194865 h 496373"/>
              <a:gd name="connsiteX65" fmla="*/ 237127 w 496026"/>
              <a:gd name="connsiteY65" fmla="*/ 170619 h 496373"/>
              <a:gd name="connsiteX66" fmla="*/ 235527 w 496026"/>
              <a:gd name="connsiteY66" fmla="*/ 185015 h 496373"/>
              <a:gd name="connsiteX67" fmla="*/ 229022 w 496026"/>
              <a:gd name="connsiteY67" fmla="*/ 193120 h 496373"/>
              <a:gd name="connsiteX68" fmla="*/ 209584 w 496026"/>
              <a:gd name="connsiteY68" fmla="*/ 204366 h 496373"/>
              <a:gd name="connsiteX69" fmla="*/ 199317 w 496026"/>
              <a:gd name="connsiteY69" fmla="*/ 205946 h 496373"/>
              <a:gd name="connsiteX70" fmla="*/ 186035 w 496026"/>
              <a:gd name="connsiteY70" fmla="*/ 200130 h 496373"/>
              <a:gd name="connsiteX71" fmla="*/ 175323 w 496026"/>
              <a:gd name="connsiteY71" fmla="*/ 218685 h 496373"/>
              <a:gd name="connsiteX72" fmla="*/ 186995 w 496026"/>
              <a:gd name="connsiteY72" fmla="*/ 227275 h 496373"/>
              <a:gd name="connsiteX73" fmla="*/ 190766 w 496026"/>
              <a:gd name="connsiteY73" fmla="*/ 236950 h 496373"/>
              <a:gd name="connsiteX74" fmla="*/ 190766 w 496026"/>
              <a:gd name="connsiteY74" fmla="*/ 259433 h 496373"/>
              <a:gd name="connsiteX75" fmla="*/ 186995 w 496026"/>
              <a:gd name="connsiteY75" fmla="*/ 269108 h 496373"/>
              <a:gd name="connsiteX76" fmla="*/ 175323 w 496026"/>
              <a:gd name="connsiteY76" fmla="*/ 277698 h 496373"/>
              <a:gd name="connsiteX77" fmla="*/ 186035 w 496026"/>
              <a:gd name="connsiteY77" fmla="*/ 296253 h 496373"/>
              <a:gd name="connsiteX78" fmla="*/ 199317 w 496026"/>
              <a:gd name="connsiteY78" fmla="*/ 290437 h 496373"/>
              <a:gd name="connsiteX79" fmla="*/ 209584 w 496026"/>
              <a:gd name="connsiteY79" fmla="*/ 292017 h 496373"/>
              <a:gd name="connsiteX80" fmla="*/ 229032 w 496026"/>
              <a:gd name="connsiteY80" fmla="*/ 303263 h 496373"/>
              <a:gd name="connsiteX81" fmla="*/ 235537 w 496026"/>
              <a:gd name="connsiteY81" fmla="*/ 311368 h 496373"/>
              <a:gd name="connsiteX82" fmla="*/ 237137 w 496026"/>
              <a:gd name="connsiteY82" fmla="*/ 325764 h 496373"/>
              <a:gd name="connsiteX83" fmla="*/ 258562 w 496026"/>
              <a:gd name="connsiteY83" fmla="*/ 325764 h 496373"/>
              <a:gd name="connsiteX84" fmla="*/ 260162 w 496026"/>
              <a:gd name="connsiteY84" fmla="*/ 311368 h 496373"/>
              <a:gd name="connsiteX85" fmla="*/ 266667 w 496026"/>
              <a:gd name="connsiteY85" fmla="*/ 303263 h 496373"/>
              <a:gd name="connsiteX86" fmla="*/ 286105 w 496026"/>
              <a:gd name="connsiteY86" fmla="*/ 292017 h 496373"/>
              <a:gd name="connsiteX87" fmla="*/ 296372 w 496026"/>
              <a:gd name="connsiteY87" fmla="*/ 290437 h 496373"/>
              <a:gd name="connsiteX88" fmla="*/ 309654 w 496026"/>
              <a:gd name="connsiteY88" fmla="*/ 296253 h 496373"/>
              <a:gd name="connsiteX89" fmla="*/ 320366 w 496026"/>
              <a:gd name="connsiteY89" fmla="*/ 277698 h 496373"/>
              <a:gd name="connsiteX90" fmla="*/ 308694 w 496026"/>
              <a:gd name="connsiteY90" fmla="*/ 269108 h 496373"/>
              <a:gd name="connsiteX91" fmla="*/ 304922 w 496026"/>
              <a:gd name="connsiteY91" fmla="*/ 259433 h 496373"/>
              <a:gd name="connsiteX92" fmla="*/ 304922 w 496026"/>
              <a:gd name="connsiteY92" fmla="*/ 236950 h 496373"/>
              <a:gd name="connsiteX93" fmla="*/ 308684 w 496026"/>
              <a:gd name="connsiteY93" fmla="*/ 227275 h 496373"/>
              <a:gd name="connsiteX94" fmla="*/ 320357 w 496026"/>
              <a:gd name="connsiteY94" fmla="*/ 218685 h 496373"/>
              <a:gd name="connsiteX95" fmla="*/ 309644 w 496026"/>
              <a:gd name="connsiteY95" fmla="*/ 200130 h 496373"/>
              <a:gd name="connsiteX96" fmla="*/ 296362 w 496026"/>
              <a:gd name="connsiteY96" fmla="*/ 205946 h 496373"/>
              <a:gd name="connsiteX97" fmla="*/ 286095 w 496026"/>
              <a:gd name="connsiteY97" fmla="*/ 204366 h 496373"/>
              <a:gd name="connsiteX98" fmla="*/ 266657 w 496026"/>
              <a:gd name="connsiteY98" fmla="*/ 193120 h 496373"/>
              <a:gd name="connsiteX99" fmla="*/ 260152 w 496026"/>
              <a:gd name="connsiteY99" fmla="*/ 185015 h 496373"/>
              <a:gd name="connsiteX100" fmla="*/ 258552 w 496026"/>
              <a:gd name="connsiteY100" fmla="*/ 170619 h 496373"/>
              <a:gd name="connsiteX101" fmla="*/ 66625 w 496026"/>
              <a:gd name="connsiteY101" fmla="*/ 154535 h 496373"/>
              <a:gd name="connsiteX102" fmla="*/ 66634 w 496026"/>
              <a:gd name="connsiteY102" fmla="*/ 154535 h 496373"/>
              <a:gd name="connsiteX103" fmla="*/ 66634 w 496026"/>
              <a:gd name="connsiteY103" fmla="*/ 173925 h 496373"/>
              <a:gd name="connsiteX104" fmla="*/ 66625 w 496026"/>
              <a:gd name="connsiteY104" fmla="*/ 154535 h 496373"/>
              <a:gd name="connsiteX105" fmla="*/ 228450 w 496026"/>
              <a:gd name="connsiteY105" fmla="*/ 151229 h 496373"/>
              <a:gd name="connsiteX106" fmla="*/ 267229 w 496026"/>
              <a:gd name="connsiteY106" fmla="*/ 151229 h 496373"/>
              <a:gd name="connsiteX107" fmla="*/ 276866 w 496026"/>
              <a:gd name="connsiteY107" fmla="*/ 159857 h 496373"/>
              <a:gd name="connsiteX108" fmla="*/ 278776 w 496026"/>
              <a:gd name="connsiteY108" fmla="*/ 177046 h 496373"/>
              <a:gd name="connsiteX109" fmla="*/ 293968 w 496026"/>
              <a:gd name="connsiteY109" fmla="*/ 185830 h 496373"/>
              <a:gd name="connsiteX110" fmla="*/ 309818 w 496026"/>
              <a:gd name="connsiteY110" fmla="*/ 178888 h 496373"/>
              <a:gd name="connsiteX111" fmla="*/ 322102 w 496026"/>
              <a:gd name="connsiteY111" fmla="*/ 182921 h 496373"/>
              <a:gd name="connsiteX112" fmla="*/ 341491 w 496026"/>
              <a:gd name="connsiteY112" fmla="*/ 216504 h 496373"/>
              <a:gd name="connsiteX113" fmla="*/ 338845 w 496026"/>
              <a:gd name="connsiteY113" fmla="*/ 229156 h 496373"/>
              <a:gd name="connsiteX114" fmla="*/ 324904 w 496026"/>
              <a:gd name="connsiteY114" fmla="*/ 239413 h 496373"/>
              <a:gd name="connsiteX115" fmla="*/ 324904 w 496026"/>
              <a:gd name="connsiteY115" fmla="*/ 256960 h 496373"/>
              <a:gd name="connsiteX116" fmla="*/ 338845 w 496026"/>
              <a:gd name="connsiteY116" fmla="*/ 267218 h 496373"/>
              <a:gd name="connsiteX117" fmla="*/ 341501 w 496026"/>
              <a:gd name="connsiteY117" fmla="*/ 279860 h 496373"/>
              <a:gd name="connsiteX118" fmla="*/ 322111 w 496026"/>
              <a:gd name="connsiteY118" fmla="*/ 313442 h 496373"/>
              <a:gd name="connsiteX119" fmla="*/ 309828 w 496026"/>
              <a:gd name="connsiteY119" fmla="*/ 317475 h 496373"/>
              <a:gd name="connsiteX120" fmla="*/ 293977 w 496026"/>
              <a:gd name="connsiteY120" fmla="*/ 310534 h 496373"/>
              <a:gd name="connsiteX121" fmla="*/ 278785 w 496026"/>
              <a:gd name="connsiteY121" fmla="*/ 319317 h 496373"/>
              <a:gd name="connsiteX122" fmla="*/ 276876 w 496026"/>
              <a:gd name="connsiteY122" fmla="*/ 336497 h 496373"/>
              <a:gd name="connsiteX123" fmla="*/ 267239 w 496026"/>
              <a:gd name="connsiteY123" fmla="*/ 345125 h 496373"/>
              <a:gd name="connsiteX124" fmla="*/ 228460 w 496026"/>
              <a:gd name="connsiteY124" fmla="*/ 345125 h 496373"/>
              <a:gd name="connsiteX125" fmla="*/ 218823 w 496026"/>
              <a:gd name="connsiteY125" fmla="*/ 336497 h 496373"/>
              <a:gd name="connsiteX126" fmla="*/ 216913 w 496026"/>
              <a:gd name="connsiteY126" fmla="*/ 319317 h 496373"/>
              <a:gd name="connsiteX127" fmla="*/ 201712 w 496026"/>
              <a:gd name="connsiteY127" fmla="*/ 310534 h 496373"/>
              <a:gd name="connsiteX128" fmla="*/ 185861 w 496026"/>
              <a:gd name="connsiteY128" fmla="*/ 317475 h 496373"/>
              <a:gd name="connsiteX129" fmla="*/ 173577 w 496026"/>
              <a:gd name="connsiteY129" fmla="*/ 313442 h 496373"/>
              <a:gd name="connsiteX130" fmla="*/ 154188 w 496026"/>
              <a:gd name="connsiteY130" fmla="*/ 279860 h 496373"/>
              <a:gd name="connsiteX131" fmla="*/ 156834 w 496026"/>
              <a:gd name="connsiteY131" fmla="*/ 267208 h 496373"/>
              <a:gd name="connsiteX132" fmla="*/ 170776 w 496026"/>
              <a:gd name="connsiteY132" fmla="*/ 256951 h 496373"/>
              <a:gd name="connsiteX133" fmla="*/ 170776 w 496026"/>
              <a:gd name="connsiteY133" fmla="*/ 239413 h 496373"/>
              <a:gd name="connsiteX134" fmla="*/ 156834 w 496026"/>
              <a:gd name="connsiteY134" fmla="*/ 229156 h 496373"/>
              <a:gd name="connsiteX135" fmla="*/ 154188 w 496026"/>
              <a:gd name="connsiteY135" fmla="*/ 216504 h 496373"/>
              <a:gd name="connsiteX136" fmla="*/ 173577 w 496026"/>
              <a:gd name="connsiteY136" fmla="*/ 182921 h 496373"/>
              <a:gd name="connsiteX137" fmla="*/ 185861 w 496026"/>
              <a:gd name="connsiteY137" fmla="*/ 178888 h 496373"/>
              <a:gd name="connsiteX138" fmla="*/ 201712 w 496026"/>
              <a:gd name="connsiteY138" fmla="*/ 185830 h 496373"/>
              <a:gd name="connsiteX139" fmla="*/ 216903 w 496026"/>
              <a:gd name="connsiteY139" fmla="*/ 177046 h 496373"/>
              <a:gd name="connsiteX140" fmla="*/ 218813 w 496026"/>
              <a:gd name="connsiteY140" fmla="*/ 159857 h 496373"/>
              <a:gd name="connsiteX141" fmla="*/ 228450 w 496026"/>
              <a:gd name="connsiteY141" fmla="*/ 151229 h 496373"/>
              <a:gd name="connsiteX142" fmla="*/ 122892 w 496026"/>
              <a:gd name="connsiteY142" fmla="*/ 60534 h 496373"/>
              <a:gd name="connsiteX143" fmla="*/ 149825 w 496026"/>
              <a:gd name="connsiteY143" fmla="*/ 65702 h 496373"/>
              <a:gd name="connsiteX144" fmla="*/ 157522 w 496026"/>
              <a:gd name="connsiteY144" fmla="*/ 77054 h 496373"/>
              <a:gd name="connsiteX145" fmla="*/ 152355 w 496026"/>
              <a:gd name="connsiteY145" fmla="*/ 103986 h 496373"/>
              <a:gd name="connsiteX146" fmla="*/ 141003 w 496026"/>
              <a:gd name="connsiteY146" fmla="*/ 111684 h 496373"/>
              <a:gd name="connsiteX147" fmla="*/ 133305 w 496026"/>
              <a:gd name="connsiteY147" fmla="*/ 100331 h 496373"/>
              <a:gd name="connsiteX148" fmla="*/ 134148 w 496026"/>
              <a:gd name="connsiteY148" fmla="*/ 95930 h 496373"/>
              <a:gd name="connsiteX149" fmla="*/ 96901 w 496026"/>
              <a:gd name="connsiteY149" fmla="*/ 132770 h 496373"/>
              <a:gd name="connsiteX150" fmla="*/ 83309 w 496026"/>
              <a:gd name="connsiteY150" fmla="*/ 134583 h 496373"/>
              <a:gd name="connsiteX151" fmla="*/ 81496 w 496026"/>
              <a:gd name="connsiteY151" fmla="*/ 120991 h 496373"/>
              <a:gd name="connsiteX152" fmla="*/ 122728 w 496026"/>
              <a:gd name="connsiteY152" fmla="*/ 80254 h 496373"/>
              <a:gd name="connsiteX153" fmla="*/ 119238 w 496026"/>
              <a:gd name="connsiteY153" fmla="*/ 79585 h 496373"/>
              <a:gd name="connsiteX154" fmla="*/ 111540 w 496026"/>
              <a:gd name="connsiteY154" fmla="*/ 68232 h 496373"/>
              <a:gd name="connsiteX155" fmla="*/ 122892 w 496026"/>
              <a:gd name="connsiteY155" fmla="*/ 60534 h 496373"/>
              <a:gd name="connsiteX156" fmla="*/ 218755 w 496026"/>
              <a:gd name="connsiteY156" fmla="*/ 19390 h 496373"/>
              <a:gd name="connsiteX157" fmla="*/ 218755 w 496026"/>
              <a:gd name="connsiteY157" fmla="*/ 77558 h 496373"/>
              <a:gd name="connsiteX158" fmla="*/ 276924 w 496026"/>
              <a:gd name="connsiteY158" fmla="*/ 77558 h 496373"/>
              <a:gd name="connsiteX159" fmla="*/ 276924 w 496026"/>
              <a:gd name="connsiteY159" fmla="*/ 19390 h 496373"/>
              <a:gd name="connsiteX160" fmla="*/ 209080 w 496026"/>
              <a:gd name="connsiteY160" fmla="*/ 0 h 496373"/>
              <a:gd name="connsiteX161" fmla="*/ 286638 w 496026"/>
              <a:gd name="connsiteY161" fmla="*/ 0 h 496373"/>
              <a:gd name="connsiteX162" fmla="*/ 296333 w 496026"/>
              <a:gd name="connsiteY162" fmla="*/ 9695 h 496373"/>
              <a:gd name="connsiteX163" fmla="*/ 296333 w 496026"/>
              <a:gd name="connsiteY163" fmla="*/ 44489 h 496373"/>
              <a:gd name="connsiteX164" fmla="*/ 370236 w 496026"/>
              <a:gd name="connsiteY164" fmla="*/ 78266 h 496373"/>
              <a:gd name="connsiteX165" fmla="*/ 415783 w 496026"/>
              <a:gd name="connsiteY165" fmla="*/ 123085 h 496373"/>
              <a:gd name="connsiteX166" fmla="*/ 416451 w 496026"/>
              <a:gd name="connsiteY166" fmla="*/ 119576 h 496373"/>
              <a:gd name="connsiteX167" fmla="*/ 427794 w 496026"/>
              <a:gd name="connsiteY167" fmla="*/ 111878 h 496373"/>
              <a:gd name="connsiteX168" fmla="*/ 435492 w 496026"/>
              <a:gd name="connsiteY168" fmla="*/ 123231 h 496373"/>
              <a:gd name="connsiteX169" fmla="*/ 430325 w 496026"/>
              <a:gd name="connsiteY169" fmla="*/ 150163 h 496373"/>
              <a:gd name="connsiteX170" fmla="*/ 418972 w 496026"/>
              <a:gd name="connsiteY170" fmla="*/ 157860 h 496373"/>
              <a:gd name="connsiteX171" fmla="*/ 392040 w 496026"/>
              <a:gd name="connsiteY171" fmla="*/ 152693 h 496373"/>
              <a:gd name="connsiteX172" fmla="*/ 384342 w 496026"/>
              <a:gd name="connsiteY172" fmla="*/ 141340 h 496373"/>
              <a:gd name="connsiteX173" fmla="*/ 395685 w 496026"/>
              <a:gd name="connsiteY173" fmla="*/ 133643 h 496373"/>
              <a:gd name="connsiteX174" fmla="*/ 400048 w 496026"/>
              <a:gd name="connsiteY174" fmla="*/ 134476 h 496373"/>
              <a:gd name="connsiteX175" fmla="*/ 296314 w 496026"/>
              <a:gd name="connsiteY175" fmla="*/ 64470 h 496373"/>
              <a:gd name="connsiteX176" fmla="*/ 296314 w 496026"/>
              <a:gd name="connsiteY176" fmla="*/ 87253 h 496373"/>
              <a:gd name="connsiteX177" fmla="*/ 286619 w 496026"/>
              <a:gd name="connsiteY177" fmla="*/ 96948 h 496373"/>
              <a:gd name="connsiteX178" fmla="*/ 209060 w 496026"/>
              <a:gd name="connsiteY178" fmla="*/ 96948 h 496373"/>
              <a:gd name="connsiteX179" fmla="*/ 199385 w 496026"/>
              <a:gd name="connsiteY179" fmla="*/ 87253 h 496373"/>
              <a:gd name="connsiteX180" fmla="*/ 199385 w 496026"/>
              <a:gd name="connsiteY180" fmla="*/ 9695 h 496373"/>
              <a:gd name="connsiteX181" fmla="*/ 209080 w 496026"/>
              <a:gd name="connsiteY181" fmla="*/ 0 h 4963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</a:cxnLst>
            <a:rect l="l" t="t" r="r" b="b"/>
            <a:pathLst>
              <a:path w="496026" h="496373">
                <a:moveTo>
                  <a:pt x="218755" y="418814"/>
                </a:moveTo>
                <a:lnTo>
                  <a:pt x="218755" y="476983"/>
                </a:lnTo>
                <a:lnTo>
                  <a:pt x="276924" y="476983"/>
                </a:lnTo>
                <a:lnTo>
                  <a:pt x="276924" y="418814"/>
                </a:lnTo>
                <a:close/>
                <a:moveTo>
                  <a:pt x="76716" y="338522"/>
                </a:moveTo>
                <a:lnTo>
                  <a:pt x="103649" y="343689"/>
                </a:lnTo>
                <a:cubicBezTo>
                  <a:pt x="108913" y="344688"/>
                  <a:pt x="112354" y="349778"/>
                  <a:pt x="111346" y="355032"/>
                </a:cubicBezTo>
                <a:cubicBezTo>
                  <a:pt x="110328" y="360287"/>
                  <a:pt x="105248" y="363738"/>
                  <a:pt x="99994" y="362730"/>
                </a:cubicBezTo>
                <a:lnTo>
                  <a:pt x="95631" y="361896"/>
                </a:lnTo>
                <a:cubicBezTo>
                  <a:pt x="121215" y="396061"/>
                  <a:pt x="157978" y="420947"/>
                  <a:pt x="199365" y="431902"/>
                </a:cubicBezTo>
                <a:lnTo>
                  <a:pt x="199365" y="409120"/>
                </a:lnTo>
                <a:cubicBezTo>
                  <a:pt x="199365" y="403768"/>
                  <a:pt x="203708" y="399425"/>
                  <a:pt x="209060" y="399425"/>
                </a:cubicBezTo>
                <a:lnTo>
                  <a:pt x="286618" y="399425"/>
                </a:lnTo>
                <a:cubicBezTo>
                  <a:pt x="291970" y="399425"/>
                  <a:pt x="296313" y="403768"/>
                  <a:pt x="296323" y="409120"/>
                </a:cubicBezTo>
                <a:lnTo>
                  <a:pt x="296323" y="486678"/>
                </a:lnTo>
                <a:cubicBezTo>
                  <a:pt x="296323" y="492030"/>
                  <a:pt x="291980" y="496373"/>
                  <a:pt x="286628" y="496373"/>
                </a:cubicBezTo>
                <a:lnTo>
                  <a:pt x="209070" y="496373"/>
                </a:lnTo>
                <a:cubicBezTo>
                  <a:pt x="203718" y="496373"/>
                  <a:pt x="199375" y="492030"/>
                  <a:pt x="199375" y="486678"/>
                </a:cubicBezTo>
                <a:lnTo>
                  <a:pt x="199375" y="451893"/>
                </a:lnTo>
                <a:cubicBezTo>
                  <a:pt x="151647" y="440521"/>
                  <a:pt x="109145" y="412396"/>
                  <a:pt x="79925" y="373259"/>
                </a:cubicBezTo>
                <a:lnTo>
                  <a:pt x="79247" y="376797"/>
                </a:lnTo>
                <a:cubicBezTo>
                  <a:pt x="78258" y="382091"/>
                  <a:pt x="73023" y="385523"/>
                  <a:pt x="67894" y="384495"/>
                </a:cubicBezTo>
                <a:cubicBezTo>
                  <a:pt x="62630" y="383496"/>
                  <a:pt x="59188" y="378407"/>
                  <a:pt x="60196" y="373152"/>
                </a:cubicBezTo>
                <a:lnTo>
                  <a:pt x="65364" y="346220"/>
                </a:lnTo>
                <a:cubicBezTo>
                  <a:pt x="65849" y="343699"/>
                  <a:pt x="67322" y="341469"/>
                  <a:pt x="69445" y="340025"/>
                </a:cubicBezTo>
                <a:cubicBezTo>
                  <a:pt x="71578" y="338580"/>
                  <a:pt x="74196" y="338037"/>
                  <a:pt x="76716" y="338522"/>
                </a:cubicBezTo>
                <a:close/>
                <a:moveTo>
                  <a:pt x="247840" y="233739"/>
                </a:moveTo>
                <a:cubicBezTo>
                  <a:pt x="240751" y="233739"/>
                  <a:pt x="233662" y="238555"/>
                  <a:pt x="233298" y="248187"/>
                </a:cubicBezTo>
                <a:cubicBezTo>
                  <a:pt x="233298" y="256204"/>
                  <a:pt x="239822" y="262729"/>
                  <a:pt x="247840" y="262729"/>
                </a:cubicBezTo>
                <a:cubicBezTo>
                  <a:pt x="255857" y="262729"/>
                  <a:pt x="262382" y="256204"/>
                  <a:pt x="262382" y="248187"/>
                </a:cubicBezTo>
                <a:cubicBezTo>
                  <a:pt x="262019" y="238555"/>
                  <a:pt x="254930" y="233739"/>
                  <a:pt x="247840" y="233739"/>
                </a:cubicBezTo>
                <a:close/>
                <a:moveTo>
                  <a:pt x="442709" y="214474"/>
                </a:moveTo>
                <a:cubicBezTo>
                  <a:pt x="426168" y="214473"/>
                  <a:pt x="409626" y="225709"/>
                  <a:pt x="408773" y="248186"/>
                </a:cubicBezTo>
                <a:cubicBezTo>
                  <a:pt x="408773" y="266897"/>
                  <a:pt x="423994" y="282118"/>
                  <a:pt x="442705" y="282118"/>
                </a:cubicBezTo>
                <a:cubicBezTo>
                  <a:pt x="461416" y="282118"/>
                  <a:pt x="476636" y="266897"/>
                  <a:pt x="476636" y="248186"/>
                </a:cubicBezTo>
                <a:cubicBezTo>
                  <a:pt x="475788" y="225714"/>
                  <a:pt x="459249" y="214475"/>
                  <a:pt x="442709" y="214474"/>
                </a:cubicBezTo>
                <a:close/>
                <a:moveTo>
                  <a:pt x="52977" y="214474"/>
                </a:moveTo>
                <a:cubicBezTo>
                  <a:pt x="36437" y="214473"/>
                  <a:pt x="19895" y="225709"/>
                  <a:pt x="19042" y="248186"/>
                </a:cubicBezTo>
                <a:cubicBezTo>
                  <a:pt x="19042" y="266897"/>
                  <a:pt x="34263" y="282118"/>
                  <a:pt x="52974" y="282118"/>
                </a:cubicBezTo>
                <a:cubicBezTo>
                  <a:pt x="71685" y="282118"/>
                  <a:pt x="86905" y="266897"/>
                  <a:pt x="86905" y="248186"/>
                </a:cubicBezTo>
                <a:cubicBezTo>
                  <a:pt x="86057" y="225714"/>
                  <a:pt x="69518" y="214475"/>
                  <a:pt x="52977" y="214474"/>
                </a:cubicBezTo>
                <a:close/>
                <a:moveTo>
                  <a:pt x="247840" y="214255"/>
                </a:moveTo>
                <a:cubicBezTo>
                  <a:pt x="266551" y="214255"/>
                  <a:pt x="281772" y="229476"/>
                  <a:pt x="281772" y="248187"/>
                </a:cubicBezTo>
                <a:cubicBezTo>
                  <a:pt x="280075" y="293132"/>
                  <a:pt x="215614" y="293142"/>
                  <a:pt x="213908" y="248187"/>
                </a:cubicBezTo>
                <a:cubicBezTo>
                  <a:pt x="213908" y="229476"/>
                  <a:pt x="229129" y="214255"/>
                  <a:pt x="247840" y="214255"/>
                </a:cubicBezTo>
                <a:close/>
                <a:moveTo>
                  <a:pt x="442705" y="194865"/>
                </a:moveTo>
                <a:cubicBezTo>
                  <a:pt x="472109" y="194865"/>
                  <a:pt x="496026" y="218782"/>
                  <a:pt x="496026" y="248186"/>
                </a:cubicBezTo>
                <a:cubicBezTo>
                  <a:pt x="496026" y="274954"/>
                  <a:pt x="476210" y="297164"/>
                  <a:pt x="450480" y="300965"/>
                </a:cubicBezTo>
                <a:cubicBezTo>
                  <a:pt x="438749" y="346676"/>
                  <a:pt x="410838" y="388092"/>
                  <a:pt x="372951" y="416139"/>
                </a:cubicBezTo>
                <a:lnTo>
                  <a:pt x="376450" y="416808"/>
                </a:lnTo>
                <a:cubicBezTo>
                  <a:pt x="381715" y="417806"/>
                  <a:pt x="385156" y="422896"/>
                  <a:pt x="384148" y="428151"/>
                </a:cubicBezTo>
                <a:cubicBezTo>
                  <a:pt x="383159" y="433444"/>
                  <a:pt x="377924" y="436876"/>
                  <a:pt x="372795" y="435848"/>
                </a:cubicBezTo>
                <a:lnTo>
                  <a:pt x="345863" y="430681"/>
                </a:lnTo>
                <a:cubicBezTo>
                  <a:pt x="343343" y="430196"/>
                  <a:pt x="341113" y="428733"/>
                  <a:pt x="339668" y="426600"/>
                </a:cubicBezTo>
                <a:cubicBezTo>
                  <a:pt x="338234" y="424467"/>
                  <a:pt x="337691" y="421859"/>
                  <a:pt x="338175" y="419329"/>
                </a:cubicBezTo>
                <a:lnTo>
                  <a:pt x="343343" y="392396"/>
                </a:lnTo>
                <a:cubicBezTo>
                  <a:pt x="344341" y="387142"/>
                  <a:pt x="349421" y="383691"/>
                  <a:pt x="354686" y="384699"/>
                </a:cubicBezTo>
                <a:cubicBezTo>
                  <a:pt x="359950" y="385697"/>
                  <a:pt x="363391" y="390787"/>
                  <a:pt x="362383" y="396042"/>
                </a:cubicBezTo>
                <a:lnTo>
                  <a:pt x="361540" y="400443"/>
                </a:lnTo>
                <a:cubicBezTo>
                  <a:pt x="395026" y="375518"/>
                  <a:pt x="419156" y="340578"/>
                  <a:pt x="430615" y="300112"/>
                </a:cubicBezTo>
                <a:cubicBezTo>
                  <a:pt x="369742" y="284629"/>
                  <a:pt x="379243" y="196397"/>
                  <a:pt x="442705" y="194865"/>
                </a:cubicBezTo>
                <a:close/>
                <a:moveTo>
                  <a:pt x="52974" y="194865"/>
                </a:moveTo>
                <a:cubicBezTo>
                  <a:pt x="82378" y="194865"/>
                  <a:pt x="106295" y="218782"/>
                  <a:pt x="106295" y="248186"/>
                </a:cubicBezTo>
                <a:cubicBezTo>
                  <a:pt x="106295" y="277591"/>
                  <a:pt x="82378" y="301508"/>
                  <a:pt x="52974" y="301508"/>
                </a:cubicBezTo>
                <a:cubicBezTo>
                  <a:pt x="-17653" y="298842"/>
                  <a:pt x="-17663" y="197541"/>
                  <a:pt x="52974" y="194865"/>
                </a:cubicBezTo>
                <a:close/>
                <a:moveTo>
                  <a:pt x="237127" y="170619"/>
                </a:moveTo>
                <a:lnTo>
                  <a:pt x="235527" y="185015"/>
                </a:lnTo>
                <a:cubicBezTo>
                  <a:pt x="235110" y="188748"/>
                  <a:pt x="232580" y="191908"/>
                  <a:pt x="229022" y="193120"/>
                </a:cubicBezTo>
                <a:cubicBezTo>
                  <a:pt x="221867" y="195573"/>
                  <a:pt x="215323" y="199354"/>
                  <a:pt x="209584" y="204366"/>
                </a:cubicBezTo>
                <a:cubicBezTo>
                  <a:pt x="206763" y="206838"/>
                  <a:pt x="202759" y="207459"/>
                  <a:pt x="199317" y="205946"/>
                </a:cubicBezTo>
                <a:lnTo>
                  <a:pt x="186035" y="200130"/>
                </a:lnTo>
                <a:lnTo>
                  <a:pt x="175323" y="218685"/>
                </a:lnTo>
                <a:lnTo>
                  <a:pt x="186995" y="227275"/>
                </a:lnTo>
                <a:cubicBezTo>
                  <a:pt x="190020" y="229505"/>
                  <a:pt x="191484" y="233266"/>
                  <a:pt x="190766" y="236950"/>
                </a:cubicBezTo>
                <a:cubicBezTo>
                  <a:pt x="189312" y="244328"/>
                  <a:pt x="189312" y="252045"/>
                  <a:pt x="190766" y="259433"/>
                </a:cubicBezTo>
                <a:cubicBezTo>
                  <a:pt x="191484" y="263117"/>
                  <a:pt x="190020" y="266888"/>
                  <a:pt x="186995" y="269108"/>
                </a:cubicBezTo>
                <a:lnTo>
                  <a:pt x="175323" y="277698"/>
                </a:lnTo>
                <a:lnTo>
                  <a:pt x="186035" y="296253"/>
                </a:lnTo>
                <a:lnTo>
                  <a:pt x="199317" y="290437"/>
                </a:lnTo>
                <a:cubicBezTo>
                  <a:pt x="202749" y="288924"/>
                  <a:pt x="206753" y="289545"/>
                  <a:pt x="209584" y="292017"/>
                </a:cubicBezTo>
                <a:cubicBezTo>
                  <a:pt x="215323" y="297029"/>
                  <a:pt x="221867" y="300810"/>
                  <a:pt x="229032" y="303263"/>
                </a:cubicBezTo>
                <a:cubicBezTo>
                  <a:pt x="232590" y="304475"/>
                  <a:pt x="235120" y="307635"/>
                  <a:pt x="235537" y="311368"/>
                </a:cubicBezTo>
                <a:lnTo>
                  <a:pt x="237137" y="325764"/>
                </a:lnTo>
                <a:lnTo>
                  <a:pt x="258562" y="325764"/>
                </a:lnTo>
                <a:lnTo>
                  <a:pt x="260162" y="311368"/>
                </a:lnTo>
                <a:cubicBezTo>
                  <a:pt x="260578" y="307635"/>
                  <a:pt x="263109" y="304475"/>
                  <a:pt x="266667" y="303263"/>
                </a:cubicBezTo>
                <a:cubicBezTo>
                  <a:pt x="273822" y="300820"/>
                  <a:pt x="280366" y="297029"/>
                  <a:pt x="286105" y="292017"/>
                </a:cubicBezTo>
                <a:cubicBezTo>
                  <a:pt x="288926" y="289545"/>
                  <a:pt x="292930" y="288924"/>
                  <a:pt x="296372" y="290437"/>
                </a:cubicBezTo>
                <a:lnTo>
                  <a:pt x="309654" y="296253"/>
                </a:lnTo>
                <a:lnTo>
                  <a:pt x="320366" y="277698"/>
                </a:lnTo>
                <a:lnTo>
                  <a:pt x="308694" y="269108"/>
                </a:lnTo>
                <a:cubicBezTo>
                  <a:pt x="305669" y="266878"/>
                  <a:pt x="304205" y="263117"/>
                  <a:pt x="304922" y="259433"/>
                </a:cubicBezTo>
                <a:cubicBezTo>
                  <a:pt x="306367" y="252065"/>
                  <a:pt x="306367" y="244318"/>
                  <a:pt x="304922" y="236950"/>
                </a:cubicBezTo>
                <a:cubicBezTo>
                  <a:pt x="304205" y="233266"/>
                  <a:pt x="305669" y="229495"/>
                  <a:pt x="308684" y="227275"/>
                </a:cubicBezTo>
                <a:lnTo>
                  <a:pt x="320357" y="218685"/>
                </a:lnTo>
                <a:lnTo>
                  <a:pt x="309644" y="200130"/>
                </a:lnTo>
                <a:lnTo>
                  <a:pt x="296362" y="205946"/>
                </a:lnTo>
                <a:cubicBezTo>
                  <a:pt x="292920" y="207459"/>
                  <a:pt x="288926" y="206838"/>
                  <a:pt x="286095" y="204366"/>
                </a:cubicBezTo>
                <a:cubicBezTo>
                  <a:pt x="280366" y="199354"/>
                  <a:pt x="273822" y="195563"/>
                  <a:pt x="266657" y="193120"/>
                </a:cubicBezTo>
                <a:cubicBezTo>
                  <a:pt x="263099" y="191908"/>
                  <a:pt x="260569" y="188748"/>
                  <a:pt x="260152" y="185015"/>
                </a:cubicBezTo>
                <a:lnTo>
                  <a:pt x="258552" y="170619"/>
                </a:lnTo>
                <a:close/>
                <a:moveTo>
                  <a:pt x="66625" y="154535"/>
                </a:moveTo>
                <a:lnTo>
                  <a:pt x="66634" y="154535"/>
                </a:lnTo>
                <a:cubicBezTo>
                  <a:pt x="79470" y="155010"/>
                  <a:pt x="79480" y="173450"/>
                  <a:pt x="66634" y="173925"/>
                </a:cubicBezTo>
                <a:cubicBezTo>
                  <a:pt x="53798" y="173450"/>
                  <a:pt x="53779" y="155010"/>
                  <a:pt x="66625" y="154535"/>
                </a:cubicBezTo>
                <a:close/>
                <a:moveTo>
                  <a:pt x="228450" y="151229"/>
                </a:moveTo>
                <a:lnTo>
                  <a:pt x="267229" y="151229"/>
                </a:lnTo>
                <a:cubicBezTo>
                  <a:pt x="272173" y="151229"/>
                  <a:pt x="276323" y="154952"/>
                  <a:pt x="276866" y="159857"/>
                </a:cubicBezTo>
                <a:lnTo>
                  <a:pt x="278776" y="177046"/>
                </a:lnTo>
                <a:cubicBezTo>
                  <a:pt x="284156" y="179383"/>
                  <a:pt x="289236" y="182320"/>
                  <a:pt x="293968" y="185830"/>
                </a:cubicBezTo>
                <a:lnTo>
                  <a:pt x="309818" y="178888"/>
                </a:lnTo>
                <a:cubicBezTo>
                  <a:pt x="314336" y="176901"/>
                  <a:pt x="319630" y="178646"/>
                  <a:pt x="322102" y="182921"/>
                </a:cubicBezTo>
                <a:lnTo>
                  <a:pt x="341491" y="216504"/>
                </a:lnTo>
                <a:cubicBezTo>
                  <a:pt x="343963" y="220779"/>
                  <a:pt x="342820" y="226228"/>
                  <a:pt x="338845" y="229156"/>
                </a:cubicBezTo>
                <a:lnTo>
                  <a:pt x="324904" y="239413"/>
                </a:lnTo>
                <a:cubicBezTo>
                  <a:pt x="325563" y="245239"/>
                  <a:pt x="325563" y="251144"/>
                  <a:pt x="324904" y="256960"/>
                </a:cubicBezTo>
                <a:lnTo>
                  <a:pt x="338845" y="267218"/>
                </a:lnTo>
                <a:cubicBezTo>
                  <a:pt x="342820" y="270145"/>
                  <a:pt x="343963" y="275594"/>
                  <a:pt x="341501" y="279860"/>
                </a:cubicBezTo>
                <a:lnTo>
                  <a:pt x="322111" y="313442"/>
                </a:lnTo>
                <a:cubicBezTo>
                  <a:pt x="319649" y="317718"/>
                  <a:pt x="314356" y="319463"/>
                  <a:pt x="309828" y="317475"/>
                </a:cubicBezTo>
                <a:lnTo>
                  <a:pt x="293977" y="310534"/>
                </a:lnTo>
                <a:cubicBezTo>
                  <a:pt x="289246" y="314043"/>
                  <a:pt x="284166" y="316981"/>
                  <a:pt x="278785" y="319317"/>
                </a:cubicBezTo>
                <a:lnTo>
                  <a:pt x="276876" y="336497"/>
                </a:lnTo>
                <a:cubicBezTo>
                  <a:pt x="276333" y="341412"/>
                  <a:pt x="272183" y="345125"/>
                  <a:pt x="267239" y="345125"/>
                </a:cubicBezTo>
                <a:lnTo>
                  <a:pt x="228460" y="345125"/>
                </a:lnTo>
                <a:cubicBezTo>
                  <a:pt x="223515" y="345125"/>
                  <a:pt x="219366" y="341402"/>
                  <a:pt x="218823" y="336497"/>
                </a:cubicBezTo>
                <a:lnTo>
                  <a:pt x="216913" y="319317"/>
                </a:lnTo>
                <a:cubicBezTo>
                  <a:pt x="211523" y="316981"/>
                  <a:pt x="206443" y="314043"/>
                  <a:pt x="201712" y="310534"/>
                </a:cubicBezTo>
                <a:lnTo>
                  <a:pt x="185861" y="317475"/>
                </a:lnTo>
                <a:cubicBezTo>
                  <a:pt x="181343" y="319463"/>
                  <a:pt x="176050" y="317718"/>
                  <a:pt x="173577" y="313442"/>
                </a:cubicBezTo>
                <a:lnTo>
                  <a:pt x="154188" y="279860"/>
                </a:lnTo>
                <a:cubicBezTo>
                  <a:pt x="151716" y="275584"/>
                  <a:pt x="152860" y="270136"/>
                  <a:pt x="156834" y="267208"/>
                </a:cubicBezTo>
                <a:lnTo>
                  <a:pt x="170776" y="256951"/>
                </a:lnTo>
                <a:cubicBezTo>
                  <a:pt x="170117" y="251124"/>
                  <a:pt x="170117" y="245239"/>
                  <a:pt x="170776" y="239413"/>
                </a:cubicBezTo>
                <a:lnTo>
                  <a:pt x="156834" y="229156"/>
                </a:lnTo>
                <a:cubicBezTo>
                  <a:pt x="152860" y="226238"/>
                  <a:pt x="151716" y="220779"/>
                  <a:pt x="154188" y="216504"/>
                </a:cubicBezTo>
                <a:lnTo>
                  <a:pt x="173577" y="182921"/>
                </a:lnTo>
                <a:cubicBezTo>
                  <a:pt x="176040" y="178646"/>
                  <a:pt x="181333" y="176911"/>
                  <a:pt x="185861" y="178888"/>
                </a:cubicBezTo>
                <a:lnTo>
                  <a:pt x="201712" y="185830"/>
                </a:lnTo>
                <a:cubicBezTo>
                  <a:pt x="206433" y="182320"/>
                  <a:pt x="211523" y="179383"/>
                  <a:pt x="216903" y="177046"/>
                </a:cubicBezTo>
                <a:lnTo>
                  <a:pt x="218813" y="159857"/>
                </a:lnTo>
                <a:cubicBezTo>
                  <a:pt x="219356" y="154942"/>
                  <a:pt x="223506" y="151229"/>
                  <a:pt x="228450" y="151229"/>
                </a:cubicBezTo>
                <a:close/>
                <a:moveTo>
                  <a:pt x="122892" y="60534"/>
                </a:moveTo>
                <a:lnTo>
                  <a:pt x="149825" y="65702"/>
                </a:lnTo>
                <a:cubicBezTo>
                  <a:pt x="155089" y="66710"/>
                  <a:pt x="158531" y="71790"/>
                  <a:pt x="157522" y="77054"/>
                </a:cubicBezTo>
                <a:lnTo>
                  <a:pt x="152355" y="103986"/>
                </a:lnTo>
                <a:cubicBezTo>
                  <a:pt x="151366" y="109280"/>
                  <a:pt x="146131" y="112712"/>
                  <a:pt x="141003" y="111684"/>
                </a:cubicBezTo>
                <a:cubicBezTo>
                  <a:pt x="135738" y="110676"/>
                  <a:pt x="132297" y="105596"/>
                  <a:pt x="133305" y="100331"/>
                </a:cubicBezTo>
                <a:lnTo>
                  <a:pt x="134148" y="95930"/>
                </a:lnTo>
                <a:cubicBezTo>
                  <a:pt x="120110" y="106410"/>
                  <a:pt x="107623" y="118742"/>
                  <a:pt x="96901" y="132770"/>
                </a:cubicBezTo>
                <a:cubicBezTo>
                  <a:pt x="93634" y="137046"/>
                  <a:pt x="87526" y="137821"/>
                  <a:pt x="83309" y="134583"/>
                </a:cubicBezTo>
                <a:cubicBezTo>
                  <a:pt x="79053" y="131326"/>
                  <a:pt x="78238" y="125247"/>
                  <a:pt x="81496" y="120991"/>
                </a:cubicBezTo>
                <a:cubicBezTo>
                  <a:pt x="93362" y="105470"/>
                  <a:pt x="107187" y="91819"/>
                  <a:pt x="122728" y="80254"/>
                </a:cubicBezTo>
                <a:lnTo>
                  <a:pt x="119238" y="79585"/>
                </a:lnTo>
                <a:cubicBezTo>
                  <a:pt x="113973" y="78576"/>
                  <a:pt x="110532" y="73496"/>
                  <a:pt x="111540" y="68232"/>
                </a:cubicBezTo>
                <a:cubicBezTo>
                  <a:pt x="112558" y="62968"/>
                  <a:pt x="117638" y="59526"/>
                  <a:pt x="122892" y="60534"/>
                </a:cubicBezTo>
                <a:close/>
                <a:moveTo>
                  <a:pt x="218755" y="19390"/>
                </a:moveTo>
                <a:lnTo>
                  <a:pt x="218755" y="77558"/>
                </a:lnTo>
                <a:lnTo>
                  <a:pt x="276924" y="77558"/>
                </a:lnTo>
                <a:lnTo>
                  <a:pt x="276924" y="19390"/>
                </a:lnTo>
                <a:close/>
                <a:moveTo>
                  <a:pt x="209080" y="0"/>
                </a:moveTo>
                <a:lnTo>
                  <a:pt x="286638" y="0"/>
                </a:lnTo>
                <a:cubicBezTo>
                  <a:pt x="291990" y="0"/>
                  <a:pt x="296333" y="4343"/>
                  <a:pt x="296333" y="9695"/>
                </a:cubicBezTo>
                <a:lnTo>
                  <a:pt x="296333" y="44489"/>
                </a:lnTo>
                <a:cubicBezTo>
                  <a:pt x="323061" y="50840"/>
                  <a:pt x="347919" y="62192"/>
                  <a:pt x="370236" y="78266"/>
                </a:cubicBezTo>
                <a:cubicBezTo>
                  <a:pt x="387755" y="90889"/>
                  <a:pt x="403015" y="105916"/>
                  <a:pt x="415783" y="123085"/>
                </a:cubicBezTo>
                <a:lnTo>
                  <a:pt x="416451" y="119576"/>
                </a:lnTo>
                <a:cubicBezTo>
                  <a:pt x="417460" y="114321"/>
                  <a:pt x="422530" y="110870"/>
                  <a:pt x="427794" y="111878"/>
                </a:cubicBezTo>
                <a:cubicBezTo>
                  <a:pt x="433059" y="112896"/>
                  <a:pt x="436500" y="117966"/>
                  <a:pt x="435492" y="123231"/>
                </a:cubicBezTo>
                <a:lnTo>
                  <a:pt x="430325" y="150163"/>
                </a:lnTo>
                <a:cubicBezTo>
                  <a:pt x="429336" y="155456"/>
                  <a:pt x="424101" y="158888"/>
                  <a:pt x="418972" y="157860"/>
                </a:cubicBezTo>
                <a:lnTo>
                  <a:pt x="392040" y="152693"/>
                </a:lnTo>
                <a:cubicBezTo>
                  <a:pt x="386776" y="151675"/>
                  <a:pt x="383334" y="146605"/>
                  <a:pt x="384342" y="141340"/>
                </a:cubicBezTo>
                <a:cubicBezTo>
                  <a:pt x="385350" y="136086"/>
                  <a:pt x="390421" y="132634"/>
                  <a:pt x="395685" y="133643"/>
                </a:cubicBezTo>
                <a:lnTo>
                  <a:pt x="400048" y="134476"/>
                </a:lnTo>
                <a:cubicBezTo>
                  <a:pt x="374473" y="100351"/>
                  <a:pt x="337672" y="75406"/>
                  <a:pt x="296314" y="64470"/>
                </a:cubicBezTo>
                <a:lnTo>
                  <a:pt x="296314" y="87253"/>
                </a:lnTo>
                <a:cubicBezTo>
                  <a:pt x="296314" y="92605"/>
                  <a:pt x="291970" y="96948"/>
                  <a:pt x="286619" y="96948"/>
                </a:cubicBezTo>
                <a:lnTo>
                  <a:pt x="209060" y="96948"/>
                </a:lnTo>
                <a:cubicBezTo>
                  <a:pt x="203709" y="96948"/>
                  <a:pt x="199366" y="92605"/>
                  <a:pt x="199385" y="87253"/>
                </a:cubicBezTo>
                <a:lnTo>
                  <a:pt x="199385" y="9695"/>
                </a:lnTo>
                <a:cubicBezTo>
                  <a:pt x="199385" y="4343"/>
                  <a:pt x="203728" y="0"/>
                  <a:pt x="209080" y="0"/>
                </a:cubicBezTo>
                <a:close/>
              </a:path>
            </a:pathLst>
          </a:custGeom>
          <a:solidFill>
            <a:srgbClr val="43266B"/>
          </a:solidFill>
          <a:ln w="96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7" name="Freeform: Shape 26">
            <a:extLst>
              <a:ext uri="{FF2B5EF4-FFF2-40B4-BE49-F238E27FC236}">
                <a16:creationId xmlns:a16="http://schemas.microsoft.com/office/drawing/2014/main" id="{068DFE05-9F37-C83A-137A-121A2DE3EAF8}"/>
              </a:ext>
            </a:extLst>
          </p:cNvPr>
          <p:cNvSpPr/>
          <p:nvPr/>
        </p:nvSpPr>
        <p:spPr>
          <a:xfrm>
            <a:off x="6395518" y="2321294"/>
            <a:ext cx="486009" cy="485991"/>
          </a:xfrm>
          <a:custGeom>
            <a:avLst/>
            <a:gdLst>
              <a:gd name="connsiteX0" fmla="*/ 212774 w 486009"/>
              <a:gd name="connsiteY0" fmla="*/ 359149 h 485990"/>
              <a:gd name="connsiteX1" fmla="*/ 219351 w 486009"/>
              <a:gd name="connsiteY1" fmla="*/ 365727 h 485990"/>
              <a:gd name="connsiteX2" fmla="*/ 219351 w 486009"/>
              <a:gd name="connsiteY2" fmla="*/ 370983 h 485990"/>
              <a:gd name="connsiteX3" fmla="*/ 212774 w 486009"/>
              <a:gd name="connsiteY3" fmla="*/ 377560 h 485990"/>
              <a:gd name="connsiteX4" fmla="*/ 206196 w 486009"/>
              <a:gd name="connsiteY4" fmla="*/ 370983 h 485990"/>
              <a:gd name="connsiteX5" fmla="*/ 206196 w 486009"/>
              <a:gd name="connsiteY5" fmla="*/ 365727 h 485990"/>
              <a:gd name="connsiteX6" fmla="*/ 212774 w 486009"/>
              <a:gd name="connsiteY6" fmla="*/ 359149 h 485990"/>
              <a:gd name="connsiteX7" fmla="*/ 274718 w 486009"/>
              <a:gd name="connsiteY7" fmla="*/ 359139 h 485990"/>
              <a:gd name="connsiteX8" fmla="*/ 281295 w 486009"/>
              <a:gd name="connsiteY8" fmla="*/ 365717 h 485990"/>
              <a:gd name="connsiteX9" fmla="*/ 281295 w 486009"/>
              <a:gd name="connsiteY9" fmla="*/ 370973 h 485990"/>
              <a:gd name="connsiteX10" fmla="*/ 274718 w 486009"/>
              <a:gd name="connsiteY10" fmla="*/ 377550 h 485990"/>
              <a:gd name="connsiteX11" fmla="*/ 268140 w 486009"/>
              <a:gd name="connsiteY11" fmla="*/ 370973 h 485990"/>
              <a:gd name="connsiteX12" fmla="*/ 268140 w 486009"/>
              <a:gd name="connsiteY12" fmla="*/ 365717 h 485990"/>
              <a:gd name="connsiteX13" fmla="*/ 274718 w 486009"/>
              <a:gd name="connsiteY13" fmla="*/ 359139 h 485990"/>
              <a:gd name="connsiteX14" fmla="*/ 307756 w 486009"/>
              <a:gd name="connsiteY14" fmla="*/ 333433 h 485990"/>
              <a:gd name="connsiteX15" fmla="*/ 314333 w 486009"/>
              <a:gd name="connsiteY15" fmla="*/ 340011 h 485990"/>
              <a:gd name="connsiteX16" fmla="*/ 314333 w 486009"/>
              <a:gd name="connsiteY16" fmla="*/ 375389 h 485990"/>
              <a:gd name="connsiteX17" fmla="*/ 307756 w 486009"/>
              <a:gd name="connsiteY17" fmla="*/ 381967 h 485990"/>
              <a:gd name="connsiteX18" fmla="*/ 301178 w 486009"/>
              <a:gd name="connsiteY18" fmla="*/ 375389 h 485990"/>
              <a:gd name="connsiteX19" fmla="*/ 301178 w 486009"/>
              <a:gd name="connsiteY19" fmla="*/ 340011 h 485990"/>
              <a:gd name="connsiteX20" fmla="*/ 307756 w 486009"/>
              <a:gd name="connsiteY20" fmla="*/ 333433 h 485990"/>
              <a:gd name="connsiteX21" fmla="*/ 179735 w 486009"/>
              <a:gd name="connsiteY21" fmla="*/ 333433 h 485990"/>
              <a:gd name="connsiteX22" fmla="*/ 186312 w 486009"/>
              <a:gd name="connsiteY22" fmla="*/ 340011 h 485990"/>
              <a:gd name="connsiteX23" fmla="*/ 186312 w 486009"/>
              <a:gd name="connsiteY23" fmla="*/ 375389 h 485990"/>
              <a:gd name="connsiteX24" fmla="*/ 179735 w 486009"/>
              <a:gd name="connsiteY24" fmla="*/ 381967 h 485990"/>
              <a:gd name="connsiteX25" fmla="*/ 173157 w 486009"/>
              <a:gd name="connsiteY25" fmla="*/ 375389 h 485990"/>
              <a:gd name="connsiteX26" fmla="*/ 173157 w 486009"/>
              <a:gd name="connsiteY26" fmla="*/ 340011 h 485990"/>
              <a:gd name="connsiteX27" fmla="*/ 179735 w 486009"/>
              <a:gd name="connsiteY27" fmla="*/ 333433 h 485990"/>
              <a:gd name="connsiteX28" fmla="*/ 37540 w 486009"/>
              <a:gd name="connsiteY28" fmla="*/ 327101 h 485990"/>
              <a:gd name="connsiteX29" fmla="*/ 122198 w 486009"/>
              <a:gd name="connsiteY29" fmla="*/ 327101 h 485990"/>
              <a:gd name="connsiteX30" fmla="*/ 128775 w 486009"/>
              <a:gd name="connsiteY30" fmla="*/ 333679 h 485990"/>
              <a:gd name="connsiteX31" fmla="*/ 122198 w 486009"/>
              <a:gd name="connsiteY31" fmla="*/ 340256 h 485990"/>
              <a:gd name="connsiteX32" fmla="*/ 37540 w 486009"/>
              <a:gd name="connsiteY32" fmla="*/ 340256 h 485990"/>
              <a:gd name="connsiteX33" fmla="*/ 30962 w 486009"/>
              <a:gd name="connsiteY33" fmla="*/ 333679 h 485990"/>
              <a:gd name="connsiteX34" fmla="*/ 37540 w 486009"/>
              <a:gd name="connsiteY34" fmla="*/ 327101 h 485990"/>
              <a:gd name="connsiteX35" fmla="*/ 412524 w 486009"/>
              <a:gd name="connsiteY35" fmla="*/ 323854 h 485990"/>
              <a:gd name="connsiteX36" fmla="*/ 396425 w 486009"/>
              <a:gd name="connsiteY36" fmla="*/ 339954 h 485990"/>
              <a:gd name="connsiteX37" fmla="*/ 396425 w 486009"/>
              <a:gd name="connsiteY37" fmla="*/ 435672 h 485990"/>
              <a:gd name="connsiteX38" fmla="*/ 393594 w 486009"/>
              <a:gd name="connsiteY38" fmla="*/ 441023 h 485990"/>
              <a:gd name="connsiteX39" fmla="*/ 387592 w 486009"/>
              <a:gd name="connsiteY39" fmla="*/ 441853 h 485990"/>
              <a:gd name="connsiteX40" fmla="*/ 247152 w 486009"/>
              <a:gd name="connsiteY40" fmla="*/ 441315 h 485990"/>
              <a:gd name="connsiteX41" fmla="*/ 239989 w 486009"/>
              <a:gd name="connsiteY41" fmla="*/ 441306 h 485990"/>
              <a:gd name="connsiteX42" fmla="*/ 99568 w 486009"/>
              <a:gd name="connsiteY42" fmla="*/ 441853 h 485990"/>
              <a:gd name="connsiteX43" fmla="*/ 93557 w 486009"/>
              <a:gd name="connsiteY43" fmla="*/ 441032 h 485990"/>
              <a:gd name="connsiteX44" fmla="*/ 90735 w 486009"/>
              <a:gd name="connsiteY44" fmla="*/ 435672 h 485990"/>
              <a:gd name="connsiteX45" fmla="*/ 90735 w 486009"/>
              <a:gd name="connsiteY45" fmla="*/ 369831 h 485990"/>
              <a:gd name="connsiteX46" fmla="*/ 89207 w 486009"/>
              <a:gd name="connsiteY46" fmla="*/ 368349 h 485990"/>
              <a:gd name="connsiteX47" fmla="*/ 74636 w 486009"/>
              <a:gd name="connsiteY47" fmla="*/ 368283 h 485990"/>
              <a:gd name="connsiteX48" fmla="*/ 74636 w 486009"/>
              <a:gd name="connsiteY48" fmla="*/ 466918 h 485990"/>
              <a:gd name="connsiteX49" fmla="*/ 77835 w 486009"/>
              <a:gd name="connsiteY49" fmla="*/ 465729 h 485990"/>
              <a:gd name="connsiteX50" fmla="*/ 102918 w 486009"/>
              <a:gd name="connsiteY50" fmla="*/ 456584 h 485990"/>
              <a:gd name="connsiteX51" fmla="*/ 211405 w 486009"/>
              <a:gd name="connsiteY51" fmla="*/ 450582 h 485990"/>
              <a:gd name="connsiteX52" fmla="*/ 216708 w 486009"/>
              <a:gd name="connsiteY52" fmla="*/ 457028 h 485990"/>
              <a:gd name="connsiteX53" fmla="*/ 216708 w 486009"/>
              <a:gd name="connsiteY53" fmla="*/ 472853 h 485990"/>
              <a:gd name="connsiteX54" fmla="*/ 270461 w 486009"/>
              <a:gd name="connsiteY54" fmla="*/ 472853 h 485990"/>
              <a:gd name="connsiteX55" fmla="*/ 270461 w 486009"/>
              <a:gd name="connsiteY55" fmla="*/ 455848 h 485990"/>
              <a:gd name="connsiteX56" fmla="*/ 275623 w 486009"/>
              <a:gd name="connsiteY56" fmla="*/ 449422 h 485990"/>
              <a:gd name="connsiteX57" fmla="*/ 412524 w 486009"/>
              <a:gd name="connsiteY57" fmla="*/ 466974 h 485990"/>
              <a:gd name="connsiteX58" fmla="*/ 350929 w 486009"/>
              <a:gd name="connsiteY58" fmla="*/ 315616 h 485990"/>
              <a:gd name="connsiteX59" fmla="*/ 345088 w 486009"/>
              <a:gd name="connsiteY59" fmla="*/ 343351 h 485990"/>
              <a:gd name="connsiteX60" fmla="*/ 372672 w 486009"/>
              <a:gd name="connsiteY60" fmla="*/ 337349 h 485990"/>
              <a:gd name="connsiteX61" fmla="*/ 34435 w 486009"/>
              <a:gd name="connsiteY61" fmla="*/ 312351 h 485990"/>
              <a:gd name="connsiteX62" fmla="*/ 13136 w 486009"/>
              <a:gd name="connsiteY62" fmla="*/ 333518 h 485990"/>
              <a:gd name="connsiteX63" fmla="*/ 19355 w 486009"/>
              <a:gd name="connsiteY63" fmla="*/ 348570 h 485990"/>
              <a:gd name="connsiteX64" fmla="*/ 34341 w 486009"/>
              <a:gd name="connsiteY64" fmla="*/ 354949 h 485990"/>
              <a:gd name="connsiteX65" fmla="*/ 91906 w 486009"/>
              <a:gd name="connsiteY65" fmla="*/ 355213 h 485990"/>
              <a:gd name="connsiteX66" fmla="*/ 96454 w 486009"/>
              <a:gd name="connsiteY66" fmla="*/ 357072 h 485990"/>
              <a:gd name="connsiteX67" fmla="*/ 117423 w 486009"/>
              <a:gd name="connsiteY67" fmla="*/ 377446 h 485990"/>
              <a:gd name="connsiteX68" fmla="*/ 117498 w 486009"/>
              <a:gd name="connsiteY68" fmla="*/ 361923 h 485990"/>
              <a:gd name="connsiteX69" fmla="*/ 124076 w 486009"/>
              <a:gd name="connsiteY69" fmla="*/ 355383 h 485990"/>
              <a:gd name="connsiteX70" fmla="*/ 125199 w 486009"/>
              <a:gd name="connsiteY70" fmla="*/ 355383 h 485990"/>
              <a:gd name="connsiteX71" fmla="*/ 146583 w 486009"/>
              <a:gd name="connsiteY71" fmla="*/ 334207 h 485990"/>
              <a:gd name="connsiteX72" fmla="*/ 140364 w 486009"/>
              <a:gd name="connsiteY72" fmla="*/ 319145 h 485990"/>
              <a:gd name="connsiteX73" fmla="*/ 125369 w 486009"/>
              <a:gd name="connsiteY73" fmla="*/ 312766 h 485990"/>
              <a:gd name="connsiteX74" fmla="*/ 307756 w 486009"/>
              <a:gd name="connsiteY74" fmla="*/ 307520 h 485990"/>
              <a:gd name="connsiteX75" fmla="*/ 314333 w 486009"/>
              <a:gd name="connsiteY75" fmla="*/ 314098 h 485990"/>
              <a:gd name="connsiteX76" fmla="*/ 314333 w 486009"/>
              <a:gd name="connsiteY76" fmla="*/ 319354 h 485990"/>
              <a:gd name="connsiteX77" fmla="*/ 307756 w 486009"/>
              <a:gd name="connsiteY77" fmla="*/ 325931 h 485990"/>
              <a:gd name="connsiteX78" fmla="*/ 301178 w 486009"/>
              <a:gd name="connsiteY78" fmla="*/ 319354 h 485990"/>
              <a:gd name="connsiteX79" fmla="*/ 301178 w 486009"/>
              <a:gd name="connsiteY79" fmla="*/ 314098 h 485990"/>
              <a:gd name="connsiteX80" fmla="*/ 307756 w 486009"/>
              <a:gd name="connsiteY80" fmla="*/ 307520 h 485990"/>
              <a:gd name="connsiteX81" fmla="*/ 179735 w 486009"/>
              <a:gd name="connsiteY81" fmla="*/ 307520 h 485990"/>
              <a:gd name="connsiteX82" fmla="*/ 186312 w 486009"/>
              <a:gd name="connsiteY82" fmla="*/ 314098 h 485990"/>
              <a:gd name="connsiteX83" fmla="*/ 186312 w 486009"/>
              <a:gd name="connsiteY83" fmla="*/ 319354 h 485990"/>
              <a:gd name="connsiteX84" fmla="*/ 179735 w 486009"/>
              <a:gd name="connsiteY84" fmla="*/ 325931 h 485990"/>
              <a:gd name="connsiteX85" fmla="*/ 173157 w 486009"/>
              <a:gd name="connsiteY85" fmla="*/ 319354 h 485990"/>
              <a:gd name="connsiteX86" fmla="*/ 173157 w 486009"/>
              <a:gd name="connsiteY86" fmla="*/ 314098 h 485990"/>
              <a:gd name="connsiteX87" fmla="*/ 179735 w 486009"/>
              <a:gd name="connsiteY87" fmla="*/ 307520 h 485990"/>
              <a:gd name="connsiteX88" fmla="*/ 215991 w 486009"/>
              <a:gd name="connsiteY88" fmla="*/ 269234 h 485990"/>
              <a:gd name="connsiteX89" fmla="*/ 215991 w 486009"/>
              <a:gd name="connsiteY89" fmla="*/ 283266 h 485990"/>
              <a:gd name="connsiteX90" fmla="*/ 221804 w 486009"/>
              <a:gd name="connsiteY90" fmla="*/ 289079 h 485990"/>
              <a:gd name="connsiteX91" fmla="*/ 264195 w 486009"/>
              <a:gd name="connsiteY91" fmla="*/ 289079 h 485990"/>
              <a:gd name="connsiteX92" fmla="*/ 270008 w 486009"/>
              <a:gd name="connsiteY92" fmla="*/ 283266 h 485990"/>
              <a:gd name="connsiteX93" fmla="*/ 270008 w 486009"/>
              <a:gd name="connsiteY93" fmla="*/ 269234 h 485990"/>
              <a:gd name="connsiteX94" fmla="*/ 90726 w 486009"/>
              <a:gd name="connsiteY94" fmla="*/ 267667 h 485990"/>
              <a:gd name="connsiteX95" fmla="*/ 74627 w 486009"/>
              <a:gd name="connsiteY95" fmla="*/ 273424 h 485990"/>
              <a:gd name="connsiteX96" fmla="*/ 74627 w 486009"/>
              <a:gd name="connsiteY96" fmla="*/ 299384 h 485990"/>
              <a:gd name="connsiteX97" fmla="*/ 90726 w 486009"/>
              <a:gd name="connsiteY97" fmla="*/ 299460 h 485990"/>
              <a:gd name="connsiteX98" fmla="*/ 423263 w 486009"/>
              <a:gd name="connsiteY98" fmla="*/ 235459 h 485990"/>
              <a:gd name="connsiteX99" fmla="*/ 356318 w 486009"/>
              <a:gd name="connsiteY99" fmla="*/ 302404 h 485990"/>
              <a:gd name="connsiteX100" fmla="*/ 385836 w 486009"/>
              <a:gd name="connsiteY100" fmla="*/ 331913 h 485990"/>
              <a:gd name="connsiteX101" fmla="*/ 452782 w 486009"/>
              <a:gd name="connsiteY101" fmla="*/ 264968 h 485990"/>
              <a:gd name="connsiteX102" fmla="*/ 210131 w 486009"/>
              <a:gd name="connsiteY102" fmla="*/ 230656 h 485990"/>
              <a:gd name="connsiteX103" fmla="*/ 197419 w 486009"/>
              <a:gd name="connsiteY103" fmla="*/ 243367 h 485990"/>
              <a:gd name="connsiteX104" fmla="*/ 201147 w 486009"/>
              <a:gd name="connsiteY104" fmla="*/ 252351 h 485990"/>
              <a:gd name="connsiteX105" fmla="*/ 210131 w 486009"/>
              <a:gd name="connsiteY105" fmla="*/ 256079 h 485990"/>
              <a:gd name="connsiteX106" fmla="*/ 275868 w 486009"/>
              <a:gd name="connsiteY106" fmla="*/ 256079 h 485990"/>
              <a:gd name="connsiteX107" fmla="*/ 288580 w 486009"/>
              <a:gd name="connsiteY107" fmla="*/ 243367 h 485990"/>
              <a:gd name="connsiteX108" fmla="*/ 275868 w 486009"/>
              <a:gd name="connsiteY108" fmla="*/ 230656 h 485990"/>
              <a:gd name="connsiteX109" fmla="*/ 451989 w 486009"/>
              <a:gd name="connsiteY109" fmla="*/ 215406 h 485990"/>
              <a:gd name="connsiteX110" fmla="*/ 437230 w 486009"/>
              <a:gd name="connsiteY110" fmla="*/ 221502 h 485990"/>
              <a:gd name="connsiteX111" fmla="*/ 432577 w 486009"/>
              <a:gd name="connsiteY111" fmla="*/ 226154 h 485990"/>
              <a:gd name="connsiteX112" fmla="*/ 462087 w 486009"/>
              <a:gd name="connsiteY112" fmla="*/ 255663 h 485990"/>
              <a:gd name="connsiteX113" fmla="*/ 466739 w 486009"/>
              <a:gd name="connsiteY113" fmla="*/ 251011 h 485990"/>
              <a:gd name="connsiteX114" fmla="*/ 466748 w 486009"/>
              <a:gd name="connsiteY114" fmla="*/ 221502 h 485990"/>
              <a:gd name="connsiteX115" fmla="*/ 451989 w 486009"/>
              <a:gd name="connsiteY115" fmla="*/ 215406 h 485990"/>
              <a:gd name="connsiteX116" fmla="*/ 37446 w 486009"/>
              <a:gd name="connsiteY116" fmla="*/ 192663 h 485990"/>
              <a:gd name="connsiteX117" fmla="*/ 111780 w 486009"/>
              <a:gd name="connsiteY117" fmla="*/ 192663 h 485990"/>
              <a:gd name="connsiteX118" fmla="*/ 118150 w 486009"/>
              <a:gd name="connsiteY118" fmla="*/ 199325 h 485990"/>
              <a:gd name="connsiteX119" fmla="*/ 111780 w 486009"/>
              <a:gd name="connsiteY119" fmla="*/ 205818 h 485990"/>
              <a:gd name="connsiteX120" fmla="*/ 37446 w 486009"/>
              <a:gd name="connsiteY120" fmla="*/ 205818 h 485990"/>
              <a:gd name="connsiteX121" fmla="*/ 30868 w 486009"/>
              <a:gd name="connsiteY121" fmla="*/ 199241 h 485990"/>
              <a:gd name="connsiteX122" fmla="*/ 37446 w 486009"/>
              <a:gd name="connsiteY122" fmla="*/ 192663 h 485990"/>
              <a:gd name="connsiteX123" fmla="*/ 34454 w 486009"/>
              <a:gd name="connsiteY123" fmla="*/ 178149 h 485990"/>
              <a:gd name="connsiteX124" fmla="*/ 13155 w 486009"/>
              <a:gd name="connsiteY124" fmla="*/ 199316 h 485990"/>
              <a:gd name="connsiteX125" fmla="*/ 19364 w 486009"/>
              <a:gd name="connsiteY125" fmla="*/ 214368 h 485990"/>
              <a:gd name="connsiteX126" fmla="*/ 34341 w 486009"/>
              <a:gd name="connsiteY126" fmla="*/ 220756 h 485990"/>
              <a:gd name="connsiteX127" fmla="*/ 81591 w 486009"/>
              <a:gd name="connsiteY127" fmla="*/ 221002 h 485990"/>
              <a:gd name="connsiteX128" fmla="*/ 86149 w 486009"/>
              <a:gd name="connsiteY128" fmla="*/ 222870 h 485990"/>
              <a:gd name="connsiteX129" fmla="*/ 107118 w 486009"/>
              <a:gd name="connsiteY129" fmla="*/ 243244 h 485990"/>
              <a:gd name="connsiteX130" fmla="*/ 107193 w 486009"/>
              <a:gd name="connsiteY130" fmla="*/ 227721 h 485990"/>
              <a:gd name="connsiteX131" fmla="*/ 113771 w 486009"/>
              <a:gd name="connsiteY131" fmla="*/ 221181 h 485990"/>
              <a:gd name="connsiteX132" fmla="*/ 114894 w 486009"/>
              <a:gd name="connsiteY132" fmla="*/ 221181 h 485990"/>
              <a:gd name="connsiteX133" fmla="*/ 136278 w 486009"/>
              <a:gd name="connsiteY133" fmla="*/ 200005 h 485990"/>
              <a:gd name="connsiteX134" fmla="*/ 130059 w 486009"/>
              <a:gd name="connsiteY134" fmla="*/ 184943 h 485990"/>
              <a:gd name="connsiteX135" fmla="*/ 115064 w 486009"/>
              <a:gd name="connsiteY135" fmla="*/ 178555 h 485990"/>
              <a:gd name="connsiteX136" fmla="*/ 243000 w 486009"/>
              <a:gd name="connsiteY136" fmla="*/ 129294 h 485990"/>
              <a:gd name="connsiteX137" fmla="*/ 226589 w 486009"/>
              <a:gd name="connsiteY137" fmla="*/ 145808 h 485990"/>
              <a:gd name="connsiteX138" fmla="*/ 243000 w 486009"/>
              <a:gd name="connsiteY138" fmla="*/ 162314 h 485990"/>
              <a:gd name="connsiteX139" fmla="*/ 259410 w 486009"/>
              <a:gd name="connsiteY139" fmla="*/ 145799 h 485990"/>
              <a:gd name="connsiteX140" fmla="*/ 243000 w 486009"/>
              <a:gd name="connsiteY140" fmla="*/ 129294 h 485990"/>
              <a:gd name="connsiteX141" fmla="*/ 116999 w 486009"/>
              <a:gd name="connsiteY141" fmla="*/ 112723 h 485990"/>
              <a:gd name="connsiteX142" fmla="*/ 127389 w 486009"/>
              <a:gd name="connsiteY142" fmla="*/ 112723 h 485990"/>
              <a:gd name="connsiteX143" fmla="*/ 133966 w 486009"/>
              <a:gd name="connsiteY143" fmla="*/ 119301 h 485990"/>
              <a:gd name="connsiteX144" fmla="*/ 127389 w 486009"/>
              <a:gd name="connsiteY144" fmla="*/ 125878 h 485990"/>
              <a:gd name="connsiteX145" fmla="*/ 116999 w 486009"/>
              <a:gd name="connsiteY145" fmla="*/ 125878 h 485990"/>
              <a:gd name="connsiteX146" fmla="*/ 110421 w 486009"/>
              <a:gd name="connsiteY146" fmla="*/ 119301 h 485990"/>
              <a:gd name="connsiteX147" fmla="*/ 116999 w 486009"/>
              <a:gd name="connsiteY147" fmla="*/ 112723 h 485990"/>
              <a:gd name="connsiteX148" fmla="*/ 358612 w 486009"/>
              <a:gd name="connsiteY148" fmla="*/ 112299 h 485990"/>
              <a:gd name="connsiteX149" fmla="*/ 369002 w 486009"/>
              <a:gd name="connsiteY149" fmla="*/ 112299 h 485990"/>
              <a:gd name="connsiteX150" fmla="*/ 375579 w 486009"/>
              <a:gd name="connsiteY150" fmla="*/ 118877 h 485990"/>
              <a:gd name="connsiteX151" fmla="*/ 369002 w 486009"/>
              <a:gd name="connsiteY151" fmla="*/ 125454 h 485990"/>
              <a:gd name="connsiteX152" fmla="*/ 358612 w 486009"/>
              <a:gd name="connsiteY152" fmla="*/ 125454 h 485990"/>
              <a:gd name="connsiteX153" fmla="*/ 352034 w 486009"/>
              <a:gd name="connsiteY153" fmla="*/ 118877 h 485990"/>
              <a:gd name="connsiteX154" fmla="*/ 358612 w 486009"/>
              <a:gd name="connsiteY154" fmla="*/ 112299 h 485990"/>
              <a:gd name="connsiteX155" fmla="*/ 440194 w 486009"/>
              <a:gd name="connsiteY155" fmla="*/ 79354 h 485990"/>
              <a:gd name="connsiteX156" fmla="*/ 446771 w 486009"/>
              <a:gd name="connsiteY156" fmla="*/ 85932 h 485990"/>
              <a:gd name="connsiteX157" fmla="*/ 446771 w 486009"/>
              <a:gd name="connsiteY157" fmla="*/ 93906 h 485990"/>
              <a:gd name="connsiteX158" fmla="*/ 440194 w 486009"/>
              <a:gd name="connsiteY158" fmla="*/ 100483 h 485990"/>
              <a:gd name="connsiteX159" fmla="*/ 433616 w 486009"/>
              <a:gd name="connsiteY159" fmla="*/ 93906 h 485990"/>
              <a:gd name="connsiteX160" fmla="*/ 433616 w 486009"/>
              <a:gd name="connsiteY160" fmla="*/ 85932 h 485990"/>
              <a:gd name="connsiteX161" fmla="*/ 440194 w 486009"/>
              <a:gd name="connsiteY161" fmla="*/ 79354 h 485990"/>
              <a:gd name="connsiteX162" fmla="*/ 45807 w 486009"/>
              <a:gd name="connsiteY162" fmla="*/ 79354 h 485990"/>
              <a:gd name="connsiteX163" fmla="*/ 52384 w 486009"/>
              <a:gd name="connsiteY163" fmla="*/ 85932 h 485990"/>
              <a:gd name="connsiteX164" fmla="*/ 52384 w 486009"/>
              <a:gd name="connsiteY164" fmla="*/ 93906 h 485990"/>
              <a:gd name="connsiteX165" fmla="*/ 45807 w 486009"/>
              <a:gd name="connsiteY165" fmla="*/ 100483 h 485990"/>
              <a:gd name="connsiteX166" fmla="*/ 39229 w 486009"/>
              <a:gd name="connsiteY166" fmla="*/ 93906 h 485990"/>
              <a:gd name="connsiteX167" fmla="*/ 39229 w 486009"/>
              <a:gd name="connsiteY167" fmla="*/ 85932 h 485990"/>
              <a:gd name="connsiteX168" fmla="*/ 45807 w 486009"/>
              <a:gd name="connsiteY168" fmla="*/ 79354 h 485990"/>
              <a:gd name="connsiteX169" fmla="*/ 242708 w 486009"/>
              <a:gd name="connsiteY169" fmla="*/ 67341 h 485990"/>
              <a:gd name="connsiteX170" fmla="*/ 249285 w 486009"/>
              <a:gd name="connsiteY170" fmla="*/ 73919 h 485990"/>
              <a:gd name="connsiteX171" fmla="*/ 242708 w 486009"/>
              <a:gd name="connsiteY171" fmla="*/ 80496 h 485990"/>
              <a:gd name="connsiteX172" fmla="*/ 191069 w 486009"/>
              <a:gd name="connsiteY172" fmla="*/ 131333 h 485990"/>
              <a:gd name="connsiteX173" fmla="*/ 184492 w 486009"/>
              <a:gd name="connsiteY173" fmla="*/ 137910 h 485990"/>
              <a:gd name="connsiteX174" fmla="*/ 177914 w 486009"/>
              <a:gd name="connsiteY174" fmla="*/ 131333 h 485990"/>
              <a:gd name="connsiteX175" fmla="*/ 242708 w 486009"/>
              <a:gd name="connsiteY175" fmla="*/ 67341 h 485990"/>
              <a:gd name="connsiteX176" fmla="*/ 452877 w 486009"/>
              <a:gd name="connsiteY176" fmla="*/ 66671 h 485990"/>
              <a:gd name="connsiteX177" fmla="*/ 460841 w 486009"/>
              <a:gd name="connsiteY177" fmla="*/ 66671 h 485990"/>
              <a:gd name="connsiteX178" fmla="*/ 467419 w 486009"/>
              <a:gd name="connsiteY178" fmla="*/ 73249 h 485990"/>
              <a:gd name="connsiteX179" fmla="*/ 460841 w 486009"/>
              <a:gd name="connsiteY179" fmla="*/ 79826 h 485990"/>
              <a:gd name="connsiteX180" fmla="*/ 452877 w 486009"/>
              <a:gd name="connsiteY180" fmla="*/ 79826 h 485990"/>
              <a:gd name="connsiteX181" fmla="*/ 446299 w 486009"/>
              <a:gd name="connsiteY181" fmla="*/ 73249 h 485990"/>
              <a:gd name="connsiteX182" fmla="*/ 452877 w 486009"/>
              <a:gd name="connsiteY182" fmla="*/ 66671 h 485990"/>
              <a:gd name="connsiteX183" fmla="*/ 419546 w 486009"/>
              <a:gd name="connsiteY183" fmla="*/ 66671 h 485990"/>
              <a:gd name="connsiteX184" fmla="*/ 427510 w 486009"/>
              <a:gd name="connsiteY184" fmla="*/ 66671 h 485990"/>
              <a:gd name="connsiteX185" fmla="*/ 434088 w 486009"/>
              <a:gd name="connsiteY185" fmla="*/ 73249 h 485990"/>
              <a:gd name="connsiteX186" fmla="*/ 427510 w 486009"/>
              <a:gd name="connsiteY186" fmla="*/ 79826 h 485990"/>
              <a:gd name="connsiteX187" fmla="*/ 419546 w 486009"/>
              <a:gd name="connsiteY187" fmla="*/ 79826 h 485990"/>
              <a:gd name="connsiteX188" fmla="*/ 412968 w 486009"/>
              <a:gd name="connsiteY188" fmla="*/ 73249 h 485990"/>
              <a:gd name="connsiteX189" fmla="*/ 419546 w 486009"/>
              <a:gd name="connsiteY189" fmla="*/ 66671 h 485990"/>
              <a:gd name="connsiteX190" fmla="*/ 58481 w 486009"/>
              <a:gd name="connsiteY190" fmla="*/ 66671 h 485990"/>
              <a:gd name="connsiteX191" fmla="*/ 66445 w 486009"/>
              <a:gd name="connsiteY191" fmla="*/ 66671 h 485990"/>
              <a:gd name="connsiteX192" fmla="*/ 73023 w 486009"/>
              <a:gd name="connsiteY192" fmla="*/ 73249 h 485990"/>
              <a:gd name="connsiteX193" fmla="*/ 66445 w 486009"/>
              <a:gd name="connsiteY193" fmla="*/ 79826 h 485990"/>
              <a:gd name="connsiteX194" fmla="*/ 58481 w 486009"/>
              <a:gd name="connsiteY194" fmla="*/ 79826 h 485990"/>
              <a:gd name="connsiteX195" fmla="*/ 51903 w 486009"/>
              <a:gd name="connsiteY195" fmla="*/ 73249 h 485990"/>
              <a:gd name="connsiteX196" fmla="*/ 58481 w 486009"/>
              <a:gd name="connsiteY196" fmla="*/ 66671 h 485990"/>
              <a:gd name="connsiteX197" fmla="*/ 25150 w 486009"/>
              <a:gd name="connsiteY197" fmla="*/ 66671 h 485990"/>
              <a:gd name="connsiteX198" fmla="*/ 33114 w 486009"/>
              <a:gd name="connsiteY198" fmla="*/ 66671 h 485990"/>
              <a:gd name="connsiteX199" fmla="*/ 39692 w 486009"/>
              <a:gd name="connsiteY199" fmla="*/ 73249 h 485990"/>
              <a:gd name="connsiteX200" fmla="*/ 33114 w 486009"/>
              <a:gd name="connsiteY200" fmla="*/ 79826 h 485990"/>
              <a:gd name="connsiteX201" fmla="*/ 25150 w 486009"/>
              <a:gd name="connsiteY201" fmla="*/ 79826 h 485990"/>
              <a:gd name="connsiteX202" fmla="*/ 18572 w 486009"/>
              <a:gd name="connsiteY202" fmla="*/ 73249 h 485990"/>
              <a:gd name="connsiteX203" fmla="*/ 25150 w 486009"/>
              <a:gd name="connsiteY203" fmla="*/ 66671 h 485990"/>
              <a:gd name="connsiteX204" fmla="*/ 242707 w 486009"/>
              <a:gd name="connsiteY204" fmla="*/ 52789 h 485990"/>
              <a:gd name="connsiteX205" fmla="*/ 163484 w 486009"/>
              <a:gd name="connsiteY205" fmla="*/ 131332 h 485990"/>
              <a:gd name="connsiteX206" fmla="*/ 190096 w 486009"/>
              <a:gd name="connsiteY206" fmla="*/ 190049 h 485990"/>
              <a:gd name="connsiteX207" fmla="*/ 210188 w 486009"/>
              <a:gd name="connsiteY207" fmla="*/ 217501 h 485990"/>
              <a:gd name="connsiteX208" fmla="*/ 236422 w 486009"/>
              <a:gd name="connsiteY208" fmla="*/ 217501 h 485990"/>
              <a:gd name="connsiteX209" fmla="*/ 236422 w 486009"/>
              <a:gd name="connsiteY209" fmla="*/ 174723 h 485990"/>
              <a:gd name="connsiteX210" fmla="*/ 213434 w 486009"/>
              <a:gd name="connsiteY210" fmla="*/ 145808 h 485990"/>
              <a:gd name="connsiteX211" fmla="*/ 243000 w 486009"/>
              <a:gd name="connsiteY211" fmla="*/ 116148 h 485990"/>
              <a:gd name="connsiteX212" fmla="*/ 272565 w 486009"/>
              <a:gd name="connsiteY212" fmla="*/ 145808 h 485990"/>
              <a:gd name="connsiteX213" fmla="*/ 249577 w 486009"/>
              <a:gd name="connsiteY213" fmla="*/ 174723 h 485990"/>
              <a:gd name="connsiteX214" fmla="*/ 249577 w 486009"/>
              <a:gd name="connsiteY214" fmla="*/ 217501 h 485990"/>
              <a:gd name="connsiteX215" fmla="*/ 275236 w 486009"/>
              <a:gd name="connsiteY215" fmla="*/ 217501 h 485990"/>
              <a:gd name="connsiteX216" fmla="*/ 295318 w 486009"/>
              <a:gd name="connsiteY216" fmla="*/ 190049 h 485990"/>
              <a:gd name="connsiteX217" fmla="*/ 321930 w 486009"/>
              <a:gd name="connsiteY217" fmla="*/ 131332 h 485990"/>
              <a:gd name="connsiteX218" fmla="*/ 242707 w 486009"/>
              <a:gd name="connsiteY218" fmla="*/ 52789 h 485990"/>
              <a:gd name="connsiteX219" fmla="*/ 440194 w 486009"/>
              <a:gd name="connsiteY219" fmla="*/ 46014 h 485990"/>
              <a:gd name="connsiteX220" fmla="*/ 446771 w 486009"/>
              <a:gd name="connsiteY220" fmla="*/ 52592 h 485990"/>
              <a:gd name="connsiteX221" fmla="*/ 446771 w 486009"/>
              <a:gd name="connsiteY221" fmla="*/ 60566 h 485990"/>
              <a:gd name="connsiteX222" fmla="*/ 440194 w 486009"/>
              <a:gd name="connsiteY222" fmla="*/ 67143 h 485990"/>
              <a:gd name="connsiteX223" fmla="*/ 433616 w 486009"/>
              <a:gd name="connsiteY223" fmla="*/ 60566 h 485990"/>
              <a:gd name="connsiteX224" fmla="*/ 433616 w 486009"/>
              <a:gd name="connsiteY224" fmla="*/ 52592 h 485990"/>
              <a:gd name="connsiteX225" fmla="*/ 440194 w 486009"/>
              <a:gd name="connsiteY225" fmla="*/ 46014 h 485990"/>
              <a:gd name="connsiteX226" fmla="*/ 45807 w 486009"/>
              <a:gd name="connsiteY226" fmla="*/ 46014 h 485990"/>
              <a:gd name="connsiteX227" fmla="*/ 52384 w 486009"/>
              <a:gd name="connsiteY227" fmla="*/ 52592 h 485990"/>
              <a:gd name="connsiteX228" fmla="*/ 52384 w 486009"/>
              <a:gd name="connsiteY228" fmla="*/ 60566 h 485990"/>
              <a:gd name="connsiteX229" fmla="*/ 45807 w 486009"/>
              <a:gd name="connsiteY229" fmla="*/ 67143 h 485990"/>
              <a:gd name="connsiteX230" fmla="*/ 39229 w 486009"/>
              <a:gd name="connsiteY230" fmla="*/ 60566 h 485990"/>
              <a:gd name="connsiteX231" fmla="*/ 39229 w 486009"/>
              <a:gd name="connsiteY231" fmla="*/ 52592 h 485990"/>
              <a:gd name="connsiteX232" fmla="*/ 45807 w 486009"/>
              <a:gd name="connsiteY232" fmla="*/ 46014 h 485990"/>
              <a:gd name="connsiteX233" fmla="*/ 141327 w 486009"/>
              <a:gd name="connsiteY233" fmla="*/ 44504 h 485990"/>
              <a:gd name="connsiteX234" fmla="*/ 150632 w 486009"/>
              <a:gd name="connsiteY234" fmla="*/ 44551 h 485990"/>
              <a:gd name="connsiteX235" fmla="*/ 157983 w 486009"/>
              <a:gd name="connsiteY235" fmla="*/ 51969 h 485990"/>
              <a:gd name="connsiteX236" fmla="*/ 159210 w 486009"/>
              <a:gd name="connsiteY236" fmla="*/ 59056 h 485990"/>
              <a:gd name="connsiteX237" fmla="*/ 153312 w 486009"/>
              <a:gd name="connsiteY237" fmla="*/ 63170 h 485990"/>
              <a:gd name="connsiteX238" fmla="*/ 148641 w 486009"/>
              <a:gd name="connsiteY238" fmla="*/ 61226 h 485990"/>
              <a:gd name="connsiteX239" fmla="*/ 141280 w 486009"/>
              <a:gd name="connsiteY239" fmla="*/ 53809 h 485990"/>
              <a:gd name="connsiteX240" fmla="*/ 141327 w 486009"/>
              <a:gd name="connsiteY240" fmla="*/ 44504 h 485990"/>
              <a:gd name="connsiteX241" fmla="*/ 344371 w 486009"/>
              <a:gd name="connsiteY241" fmla="*/ 44211 h 485990"/>
              <a:gd name="connsiteX242" fmla="*/ 346315 w 486009"/>
              <a:gd name="connsiteY242" fmla="*/ 48854 h 485990"/>
              <a:gd name="connsiteX243" fmla="*/ 344409 w 486009"/>
              <a:gd name="connsiteY243" fmla="*/ 53516 h 485990"/>
              <a:gd name="connsiteX244" fmla="*/ 337058 w 486009"/>
              <a:gd name="connsiteY244" fmla="*/ 60933 h 485990"/>
              <a:gd name="connsiteX245" fmla="*/ 332386 w 486009"/>
              <a:gd name="connsiteY245" fmla="*/ 62877 h 485990"/>
              <a:gd name="connsiteX246" fmla="*/ 326488 w 486009"/>
              <a:gd name="connsiteY246" fmla="*/ 58763 h 485990"/>
              <a:gd name="connsiteX247" fmla="*/ 327715 w 486009"/>
              <a:gd name="connsiteY247" fmla="*/ 51676 h 485990"/>
              <a:gd name="connsiteX248" fmla="*/ 335067 w 486009"/>
              <a:gd name="connsiteY248" fmla="*/ 44258 h 485990"/>
              <a:gd name="connsiteX249" fmla="*/ 344371 w 486009"/>
              <a:gd name="connsiteY249" fmla="*/ 44211 h 485990"/>
              <a:gd name="connsiteX250" fmla="*/ 242707 w 486009"/>
              <a:gd name="connsiteY250" fmla="*/ 39634 h 485990"/>
              <a:gd name="connsiteX251" fmla="*/ 335085 w 486009"/>
              <a:gd name="connsiteY251" fmla="*/ 131332 h 485990"/>
              <a:gd name="connsiteX252" fmla="*/ 304019 w 486009"/>
              <a:gd name="connsiteY252" fmla="*/ 199920 h 485990"/>
              <a:gd name="connsiteX253" fmla="*/ 288259 w 486009"/>
              <a:gd name="connsiteY253" fmla="*/ 220662 h 485990"/>
              <a:gd name="connsiteX254" fmla="*/ 301744 w 486009"/>
              <a:gd name="connsiteY254" fmla="*/ 243367 h 485990"/>
              <a:gd name="connsiteX255" fmla="*/ 283172 w 486009"/>
              <a:gd name="connsiteY255" fmla="*/ 268186 h 485990"/>
              <a:gd name="connsiteX256" fmla="*/ 283172 w 486009"/>
              <a:gd name="connsiteY256" fmla="*/ 283266 h 485990"/>
              <a:gd name="connsiteX257" fmla="*/ 264204 w 486009"/>
              <a:gd name="connsiteY257" fmla="*/ 302234 h 485990"/>
              <a:gd name="connsiteX258" fmla="*/ 250332 w 486009"/>
              <a:gd name="connsiteY258" fmla="*/ 302234 h 485990"/>
              <a:gd name="connsiteX259" fmla="*/ 250332 w 486009"/>
              <a:gd name="connsiteY259" fmla="*/ 426396 h 485990"/>
              <a:gd name="connsiteX260" fmla="*/ 268149 w 486009"/>
              <a:gd name="connsiteY260" fmla="*/ 421592 h 485990"/>
              <a:gd name="connsiteX261" fmla="*/ 268149 w 486009"/>
              <a:gd name="connsiteY261" fmla="*/ 391630 h 485990"/>
              <a:gd name="connsiteX262" fmla="*/ 274726 w 486009"/>
              <a:gd name="connsiteY262" fmla="*/ 385053 h 485990"/>
              <a:gd name="connsiteX263" fmla="*/ 281304 w 486009"/>
              <a:gd name="connsiteY263" fmla="*/ 391630 h 485990"/>
              <a:gd name="connsiteX264" fmla="*/ 281304 w 486009"/>
              <a:gd name="connsiteY264" fmla="*/ 419035 h 485990"/>
              <a:gd name="connsiteX265" fmla="*/ 383251 w 486009"/>
              <a:gd name="connsiteY265" fmla="*/ 426471 h 485990"/>
              <a:gd name="connsiteX266" fmla="*/ 383251 w 486009"/>
              <a:gd name="connsiteY266" fmla="*/ 348494 h 485990"/>
              <a:gd name="connsiteX267" fmla="*/ 337954 w 486009"/>
              <a:gd name="connsiteY267" fmla="*/ 358356 h 485990"/>
              <a:gd name="connsiteX268" fmla="*/ 331952 w 486009"/>
              <a:gd name="connsiteY268" fmla="*/ 356572 h 485990"/>
              <a:gd name="connsiteX269" fmla="*/ 330112 w 486009"/>
              <a:gd name="connsiteY269" fmla="*/ 350570 h 485990"/>
              <a:gd name="connsiteX270" fmla="*/ 340549 w 486009"/>
              <a:gd name="connsiteY270" fmla="*/ 301064 h 485990"/>
              <a:gd name="connsiteX271" fmla="*/ 342332 w 486009"/>
              <a:gd name="connsiteY271" fmla="*/ 297771 h 485990"/>
              <a:gd name="connsiteX272" fmla="*/ 383251 w 486009"/>
              <a:gd name="connsiteY272" fmla="*/ 256862 h 485990"/>
              <a:gd name="connsiteX273" fmla="*/ 383251 w 486009"/>
              <a:gd name="connsiteY273" fmla="*/ 234213 h 485990"/>
              <a:gd name="connsiteX274" fmla="*/ 314824 w 486009"/>
              <a:gd name="connsiteY274" fmla="*/ 223314 h 485990"/>
              <a:gd name="connsiteX275" fmla="*/ 308190 w 486009"/>
              <a:gd name="connsiteY275" fmla="*/ 216793 h 485990"/>
              <a:gd name="connsiteX276" fmla="*/ 310077 w 486009"/>
              <a:gd name="connsiteY276" fmla="*/ 212122 h 485990"/>
              <a:gd name="connsiteX277" fmla="*/ 314711 w 486009"/>
              <a:gd name="connsiteY277" fmla="*/ 210159 h 485990"/>
              <a:gd name="connsiteX278" fmla="*/ 392084 w 486009"/>
              <a:gd name="connsiteY278" fmla="*/ 223380 h 485990"/>
              <a:gd name="connsiteX279" fmla="*/ 396406 w 486009"/>
              <a:gd name="connsiteY279" fmla="*/ 229561 h 485990"/>
              <a:gd name="connsiteX280" fmla="*/ 396406 w 486009"/>
              <a:gd name="connsiteY280" fmla="*/ 243716 h 485990"/>
              <a:gd name="connsiteX281" fmla="*/ 427925 w 486009"/>
              <a:gd name="connsiteY281" fmla="*/ 212197 h 485990"/>
              <a:gd name="connsiteX282" fmla="*/ 476044 w 486009"/>
              <a:gd name="connsiteY282" fmla="*/ 212197 h 485990"/>
              <a:gd name="connsiteX283" fmla="*/ 486009 w 486009"/>
              <a:gd name="connsiteY283" fmla="*/ 236261 h 485990"/>
              <a:gd name="connsiteX284" fmla="*/ 476063 w 486009"/>
              <a:gd name="connsiteY284" fmla="*/ 260316 h 485990"/>
              <a:gd name="connsiteX285" fmla="*/ 425679 w 486009"/>
              <a:gd name="connsiteY285" fmla="*/ 310699 h 485990"/>
              <a:gd name="connsiteX286" fmla="*/ 425679 w 486009"/>
              <a:gd name="connsiteY286" fmla="*/ 476345 h 485990"/>
              <a:gd name="connsiteX287" fmla="*/ 422848 w 486009"/>
              <a:gd name="connsiteY287" fmla="*/ 481705 h 485990"/>
              <a:gd name="connsiteX288" fmla="*/ 416837 w 486009"/>
              <a:gd name="connsiteY288" fmla="*/ 482517 h 485990"/>
              <a:gd name="connsiteX289" fmla="*/ 283616 w 486009"/>
              <a:gd name="connsiteY289" fmla="*/ 461199 h 485990"/>
              <a:gd name="connsiteX290" fmla="*/ 283616 w 486009"/>
              <a:gd name="connsiteY290" fmla="*/ 479412 h 485990"/>
              <a:gd name="connsiteX291" fmla="*/ 277039 w 486009"/>
              <a:gd name="connsiteY291" fmla="*/ 485990 h 485990"/>
              <a:gd name="connsiteX292" fmla="*/ 210122 w 486009"/>
              <a:gd name="connsiteY292" fmla="*/ 485990 h 485990"/>
              <a:gd name="connsiteX293" fmla="*/ 203544 w 486009"/>
              <a:gd name="connsiteY293" fmla="*/ 479412 h 485990"/>
              <a:gd name="connsiteX294" fmla="*/ 203544 w 486009"/>
              <a:gd name="connsiteY294" fmla="*/ 462463 h 485990"/>
              <a:gd name="connsiteX295" fmla="*/ 107307 w 486009"/>
              <a:gd name="connsiteY295" fmla="*/ 468975 h 485990"/>
              <a:gd name="connsiteX296" fmla="*/ 82639 w 486009"/>
              <a:gd name="connsiteY296" fmla="*/ 477978 h 485990"/>
              <a:gd name="connsiteX297" fmla="*/ 70323 w 486009"/>
              <a:gd name="connsiteY297" fmla="*/ 482526 h 485990"/>
              <a:gd name="connsiteX298" fmla="*/ 64312 w 486009"/>
              <a:gd name="connsiteY298" fmla="*/ 481715 h 485990"/>
              <a:gd name="connsiteX299" fmla="*/ 61481 w 486009"/>
              <a:gd name="connsiteY299" fmla="*/ 476355 h 485990"/>
              <a:gd name="connsiteX300" fmla="*/ 61481 w 486009"/>
              <a:gd name="connsiteY300" fmla="*/ 368227 h 485990"/>
              <a:gd name="connsiteX301" fmla="*/ 34293 w 486009"/>
              <a:gd name="connsiteY301" fmla="*/ 368104 h 485990"/>
              <a:gd name="connsiteX302" fmla="*/ 10059 w 486009"/>
              <a:gd name="connsiteY302" fmla="*/ 357780 h 485990"/>
              <a:gd name="connsiteX303" fmla="*/ 0 w 486009"/>
              <a:gd name="connsiteY303" fmla="*/ 333433 h 485990"/>
              <a:gd name="connsiteX304" fmla="*/ 34454 w 486009"/>
              <a:gd name="connsiteY304" fmla="*/ 299196 h 485990"/>
              <a:gd name="connsiteX305" fmla="*/ 34605 w 486009"/>
              <a:gd name="connsiteY305" fmla="*/ 299196 h 485990"/>
              <a:gd name="connsiteX306" fmla="*/ 61481 w 486009"/>
              <a:gd name="connsiteY306" fmla="*/ 299318 h 485990"/>
              <a:gd name="connsiteX307" fmla="*/ 61481 w 486009"/>
              <a:gd name="connsiteY307" fmla="*/ 268800 h 485990"/>
              <a:gd name="connsiteX308" fmla="*/ 65822 w 486009"/>
              <a:gd name="connsiteY308" fmla="*/ 262618 h 485990"/>
              <a:gd name="connsiteX309" fmla="*/ 90735 w 486009"/>
              <a:gd name="connsiteY309" fmla="*/ 253729 h 485990"/>
              <a:gd name="connsiteX310" fmla="*/ 90735 w 486009"/>
              <a:gd name="connsiteY310" fmla="*/ 245660 h 485990"/>
              <a:gd name="connsiteX311" fmla="*/ 78883 w 486009"/>
              <a:gd name="connsiteY311" fmla="*/ 234147 h 485990"/>
              <a:gd name="connsiteX312" fmla="*/ 34284 w 486009"/>
              <a:gd name="connsiteY312" fmla="*/ 233911 h 485990"/>
              <a:gd name="connsiteX313" fmla="*/ 10059 w 486009"/>
              <a:gd name="connsiteY313" fmla="*/ 223578 h 485990"/>
              <a:gd name="connsiteX314" fmla="*/ 9 w 486009"/>
              <a:gd name="connsiteY314" fmla="*/ 199231 h 485990"/>
              <a:gd name="connsiteX315" fmla="*/ 34463 w 486009"/>
              <a:gd name="connsiteY315" fmla="*/ 164994 h 485990"/>
              <a:gd name="connsiteX316" fmla="*/ 34633 w 486009"/>
              <a:gd name="connsiteY316" fmla="*/ 164994 h 485990"/>
              <a:gd name="connsiteX317" fmla="*/ 115139 w 486009"/>
              <a:gd name="connsiteY317" fmla="*/ 165399 h 485990"/>
              <a:gd name="connsiteX318" fmla="*/ 139383 w 486009"/>
              <a:gd name="connsiteY318" fmla="*/ 175723 h 485990"/>
              <a:gd name="connsiteX319" fmla="*/ 149442 w 486009"/>
              <a:gd name="connsiteY319" fmla="*/ 200080 h 485990"/>
              <a:gd name="connsiteX320" fmla="*/ 147451 w 486009"/>
              <a:gd name="connsiteY320" fmla="*/ 211395 h 485990"/>
              <a:gd name="connsiteX321" fmla="*/ 173138 w 486009"/>
              <a:gd name="connsiteY321" fmla="*/ 210187 h 485990"/>
              <a:gd name="connsiteX322" fmla="*/ 179640 w 486009"/>
              <a:gd name="connsiteY322" fmla="*/ 216840 h 485990"/>
              <a:gd name="connsiteX323" fmla="*/ 173063 w 486009"/>
              <a:gd name="connsiteY323" fmla="*/ 223342 h 485990"/>
              <a:gd name="connsiteX324" fmla="*/ 137420 w 486009"/>
              <a:gd name="connsiteY324" fmla="*/ 225975 h 485990"/>
              <a:gd name="connsiteX325" fmla="*/ 120320 w 486009"/>
              <a:gd name="connsiteY325" fmla="*/ 233911 h 485990"/>
              <a:gd name="connsiteX326" fmla="*/ 120188 w 486009"/>
              <a:gd name="connsiteY326" fmla="*/ 258749 h 485990"/>
              <a:gd name="connsiteX327" fmla="*/ 116111 w 486009"/>
              <a:gd name="connsiteY327" fmla="*/ 264751 h 485990"/>
              <a:gd name="connsiteX328" fmla="*/ 109024 w 486009"/>
              <a:gd name="connsiteY328" fmla="*/ 263430 h 485990"/>
              <a:gd name="connsiteX329" fmla="*/ 103881 w 486009"/>
              <a:gd name="connsiteY329" fmla="*/ 258438 h 485990"/>
              <a:gd name="connsiteX330" fmla="*/ 103881 w 486009"/>
              <a:gd name="connsiteY330" fmla="*/ 299507 h 485990"/>
              <a:gd name="connsiteX331" fmla="*/ 125444 w 486009"/>
              <a:gd name="connsiteY331" fmla="*/ 299611 h 485990"/>
              <a:gd name="connsiteX332" fmla="*/ 149697 w 486009"/>
              <a:gd name="connsiteY332" fmla="*/ 309935 h 485990"/>
              <a:gd name="connsiteX333" fmla="*/ 159757 w 486009"/>
              <a:gd name="connsiteY333" fmla="*/ 334292 h 485990"/>
              <a:gd name="connsiteX334" fmla="*/ 130644 w 486009"/>
              <a:gd name="connsiteY334" fmla="*/ 368123 h 485990"/>
              <a:gd name="connsiteX335" fmla="*/ 130512 w 486009"/>
              <a:gd name="connsiteY335" fmla="*/ 392961 h 485990"/>
              <a:gd name="connsiteX336" fmla="*/ 126435 w 486009"/>
              <a:gd name="connsiteY336" fmla="*/ 398963 h 485990"/>
              <a:gd name="connsiteX337" fmla="*/ 119348 w 486009"/>
              <a:gd name="connsiteY337" fmla="*/ 397641 h 485990"/>
              <a:gd name="connsiteX338" fmla="*/ 103881 w 486009"/>
              <a:gd name="connsiteY338" fmla="*/ 382618 h 485990"/>
              <a:gd name="connsiteX339" fmla="*/ 103881 w 486009"/>
              <a:gd name="connsiteY339" fmla="*/ 426490 h 485990"/>
              <a:gd name="connsiteX340" fmla="*/ 206196 w 486009"/>
              <a:gd name="connsiteY340" fmla="*/ 419110 h 485990"/>
              <a:gd name="connsiteX341" fmla="*/ 206196 w 486009"/>
              <a:gd name="connsiteY341" fmla="*/ 391630 h 485990"/>
              <a:gd name="connsiteX342" fmla="*/ 212773 w 486009"/>
              <a:gd name="connsiteY342" fmla="*/ 385053 h 485990"/>
              <a:gd name="connsiteX343" fmla="*/ 219351 w 486009"/>
              <a:gd name="connsiteY343" fmla="*/ 391630 h 485990"/>
              <a:gd name="connsiteX344" fmla="*/ 219351 w 486009"/>
              <a:gd name="connsiteY344" fmla="*/ 421658 h 485990"/>
              <a:gd name="connsiteX345" fmla="*/ 237168 w 486009"/>
              <a:gd name="connsiteY345" fmla="*/ 426490 h 485990"/>
              <a:gd name="connsiteX346" fmla="*/ 237168 w 486009"/>
              <a:gd name="connsiteY346" fmla="*/ 302225 h 485990"/>
              <a:gd name="connsiteX347" fmla="*/ 221804 w 486009"/>
              <a:gd name="connsiteY347" fmla="*/ 302225 h 485990"/>
              <a:gd name="connsiteX348" fmla="*/ 202836 w 486009"/>
              <a:gd name="connsiteY348" fmla="*/ 283257 h 485990"/>
              <a:gd name="connsiteX349" fmla="*/ 202836 w 486009"/>
              <a:gd name="connsiteY349" fmla="*/ 268177 h 485990"/>
              <a:gd name="connsiteX350" fmla="*/ 184264 w 486009"/>
              <a:gd name="connsiteY350" fmla="*/ 243367 h 485990"/>
              <a:gd name="connsiteX351" fmla="*/ 197287 w 486009"/>
              <a:gd name="connsiteY351" fmla="*/ 220926 h 485990"/>
              <a:gd name="connsiteX352" fmla="*/ 181396 w 486009"/>
              <a:gd name="connsiteY352" fmla="*/ 199920 h 485990"/>
              <a:gd name="connsiteX353" fmla="*/ 150329 w 486009"/>
              <a:gd name="connsiteY353" fmla="*/ 131332 h 485990"/>
              <a:gd name="connsiteX354" fmla="*/ 242707 w 486009"/>
              <a:gd name="connsiteY354" fmla="*/ 39634 h 485990"/>
              <a:gd name="connsiteX355" fmla="*/ 242783 w 486009"/>
              <a:gd name="connsiteY355" fmla="*/ 0 h 485990"/>
              <a:gd name="connsiteX356" fmla="*/ 249360 w 486009"/>
              <a:gd name="connsiteY356" fmla="*/ 6578 h 485990"/>
              <a:gd name="connsiteX357" fmla="*/ 249360 w 486009"/>
              <a:gd name="connsiteY357" fmla="*/ 17062 h 485990"/>
              <a:gd name="connsiteX358" fmla="*/ 242783 w 486009"/>
              <a:gd name="connsiteY358" fmla="*/ 23639 h 485990"/>
              <a:gd name="connsiteX359" fmla="*/ 236205 w 486009"/>
              <a:gd name="connsiteY359" fmla="*/ 17062 h 485990"/>
              <a:gd name="connsiteX360" fmla="*/ 236205 w 486009"/>
              <a:gd name="connsiteY360" fmla="*/ 6578 h 485990"/>
              <a:gd name="connsiteX361" fmla="*/ 242783 w 486009"/>
              <a:gd name="connsiteY361" fmla="*/ 0 h 4859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</a:cxnLst>
            <a:rect l="l" t="t" r="r" b="b"/>
            <a:pathLst>
              <a:path w="486009" h="485990">
                <a:moveTo>
                  <a:pt x="212774" y="359149"/>
                </a:moveTo>
                <a:cubicBezTo>
                  <a:pt x="216397" y="359149"/>
                  <a:pt x="219351" y="362103"/>
                  <a:pt x="219351" y="365727"/>
                </a:cubicBezTo>
                <a:lnTo>
                  <a:pt x="219351" y="370983"/>
                </a:lnTo>
                <a:cubicBezTo>
                  <a:pt x="219351" y="374607"/>
                  <a:pt x="216397" y="377560"/>
                  <a:pt x="212774" y="377560"/>
                </a:cubicBezTo>
                <a:cubicBezTo>
                  <a:pt x="209150" y="377560"/>
                  <a:pt x="206196" y="374607"/>
                  <a:pt x="206196" y="370983"/>
                </a:cubicBezTo>
                <a:lnTo>
                  <a:pt x="206196" y="365727"/>
                </a:lnTo>
                <a:cubicBezTo>
                  <a:pt x="206196" y="362103"/>
                  <a:pt x="209150" y="359149"/>
                  <a:pt x="212774" y="359149"/>
                </a:cubicBezTo>
                <a:close/>
                <a:moveTo>
                  <a:pt x="274718" y="359139"/>
                </a:moveTo>
                <a:cubicBezTo>
                  <a:pt x="278341" y="359139"/>
                  <a:pt x="281295" y="362093"/>
                  <a:pt x="281295" y="365717"/>
                </a:cubicBezTo>
                <a:lnTo>
                  <a:pt x="281295" y="370973"/>
                </a:lnTo>
                <a:cubicBezTo>
                  <a:pt x="281295" y="374597"/>
                  <a:pt x="278341" y="377550"/>
                  <a:pt x="274718" y="377550"/>
                </a:cubicBezTo>
                <a:cubicBezTo>
                  <a:pt x="271094" y="377550"/>
                  <a:pt x="268140" y="374597"/>
                  <a:pt x="268140" y="370973"/>
                </a:cubicBezTo>
                <a:lnTo>
                  <a:pt x="268140" y="365717"/>
                </a:lnTo>
                <a:cubicBezTo>
                  <a:pt x="268140" y="362093"/>
                  <a:pt x="271094" y="359139"/>
                  <a:pt x="274718" y="359139"/>
                </a:cubicBezTo>
                <a:close/>
                <a:moveTo>
                  <a:pt x="307756" y="333433"/>
                </a:moveTo>
                <a:cubicBezTo>
                  <a:pt x="311389" y="333433"/>
                  <a:pt x="314333" y="336377"/>
                  <a:pt x="314333" y="340011"/>
                </a:cubicBezTo>
                <a:lnTo>
                  <a:pt x="314333" y="375389"/>
                </a:lnTo>
                <a:cubicBezTo>
                  <a:pt x="314333" y="379013"/>
                  <a:pt x="311379" y="381967"/>
                  <a:pt x="307756" y="381967"/>
                </a:cubicBezTo>
                <a:cubicBezTo>
                  <a:pt x="304132" y="381967"/>
                  <a:pt x="301178" y="379013"/>
                  <a:pt x="301178" y="375389"/>
                </a:cubicBezTo>
                <a:lnTo>
                  <a:pt x="301178" y="340011"/>
                </a:lnTo>
                <a:cubicBezTo>
                  <a:pt x="301178" y="336387"/>
                  <a:pt x="304132" y="333433"/>
                  <a:pt x="307756" y="333433"/>
                </a:cubicBezTo>
                <a:close/>
                <a:moveTo>
                  <a:pt x="179735" y="333433"/>
                </a:moveTo>
                <a:cubicBezTo>
                  <a:pt x="183358" y="333433"/>
                  <a:pt x="186312" y="336377"/>
                  <a:pt x="186312" y="340011"/>
                </a:cubicBezTo>
                <a:lnTo>
                  <a:pt x="186312" y="375389"/>
                </a:lnTo>
                <a:cubicBezTo>
                  <a:pt x="186312" y="379013"/>
                  <a:pt x="183358" y="381967"/>
                  <a:pt x="179735" y="381967"/>
                </a:cubicBezTo>
                <a:cubicBezTo>
                  <a:pt x="176111" y="381967"/>
                  <a:pt x="173157" y="379013"/>
                  <a:pt x="173157" y="375389"/>
                </a:cubicBezTo>
                <a:lnTo>
                  <a:pt x="173157" y="340011"/>
                </a:lnTo>
                <a:cubicBezTo>
                  <a:pt x="173157" y="336387"/>
                  <a:pt x="176111" y="333433"/>
                  <a:pt x="179735" y="333433"/>
                </a:cubicBezTo>
                <a:close/>
                <a:moveTo>
                  <a:pt x="37540" y="327101"/>
                </a:moveTo>
                <a:lnTo>
                  <a:pt x="122198" y="327101"/>
                </a:lnTo>
                <a:cubicBezTo>
                  <a:pt x="125822" y="327101"/>
                  <a:pt x="128775" y="330055"/>
                  <a:pt x="128775" y="333679"/>
                </a:cubicBezTo>
                <a:cubicBezTo>
                  <a:pt x="128775" y="337302"/>
                  <a:pt x="125831" y="340256"/>
                  <a:pt x="122198" y="340256"/>
                </a:cubicBezTo>
                <a:lnTo>
                  <a:pt x="37540" y="340256"/>
                </a:lnTo>
                <a:cubicBezTo>
                  <a:pt x="33916" y="340256"/>
                  <a:pt x="30962" y="337302"/>
                  <a:pt x="30962" y="333679"/>
                </a:cubicBezTo>
                <a:cubicBezTo>
                  <a:pt x="30962" y="330055"/>
                  <a:pt x="33916" y="327101"/>
                  <a:pt x="37540" y="327101"/>
                </a:cubicBezTo>
                <a:close/>
                <a:moveTo>
                  <a:pt x="412524" y="323854"/>
                </a:moveTo>
                <a:lnTo>
                  <a:pt x="396425" y="339954"/>
                </a:lnTo>
                <a:lnTo>
                  <a:pt x="396425" y="435672"/>
                </a:lnTo>
                <a:cubicBezTo>
                  <a:pt x="396425" y="437786"/>
                  <a:pt x="395368" y="439787"/>
                  <a:pt x="393594" y="441023"/>
                </a:cubicBezTo>
                <a:cubicBezTo>
                  <a:pt x="391819" y="442269"/>
                  <a:pt x="389583" y="442580"/>
                  <a:pt x="387592" y="441853"/>
                </a:cubicBezTo>
                <a:cubicBezTo>
                  <a:pt x="342380" y="425376"/>
                  <a:pt x="292515" y="425188"/>
                  <a:pt x="247152" y="441315"/>
                </a:cubicBezTo>
                <a:cubicBezTo>
                  <a:pt x="245047" y="442570"/>
                  <a:pt x="242094" y="442561"/>
                  <a:pt x="239989" y="441306"/>
                </a:cubicBezTo>
                <a:cubicBezTo>
                  <a:pt x="194636" y="425178"/>
                  <a:pt x="144771" y="425376"/>
                  <a:pt x="99568" y="441853"/>
                </a:cubicBezTo>
                <a:cubicBezTo>
                  <a:pt x="97577" y="442580"/>
                  <a:pt x="95331" y="442269"/>
                  <a:pt x="93557" y="441032"/>
                </a:cubicBezTo>
                <a:cubicBezTo>
                  <a:pt x="91792" y="439796"/>
                  <a:pt x="90735" y="437786"/>
                  <a:pt x="90735" y="435672"/>
                </a:cubicBezTo>
                <a:lnTo>
                  <a:pt x="90735" y="369831"/>
                </a:lnTo>
                <a:lnTo>
                  <a:pt x="89207" y="368349"/>
                </a:lnTo>
                <a:lnTo>
                  <a:pt x="74636" y="368283"/>
                </a:lnTo>
                <a:lnTo>
                  <a:pt x="74636" y="466918"/>
                </a:lnTo>
                <a:lnTo>
                  <a:pt x="77835" y="465729"/>
                </a:lnTo>
                <a:cubicBezTo>
                  <a:pt x="86036" y="462690"/>
                  <a:pt x="94520" y="459547"/>
                  <a:pt x="102918" y="456584"/>
                </a:cubicBezTo>
                <a:cubicBezTo>
                  <a:pt x="137118" y="444496"/>
                  <a:pt x="171591" y="442589"/>
                  <a:pt x="211405" y="450582"/>
                </a:cubicBezTo>
                <a:cubicBezTo>
                  <a:pt x="214462" y="451196"/>
                  <a:pt x="216680" y="453904"/>
                  <a:pt x="216708" y="457028"/>
                </a:cubicBezTo>
                <a:lnTo>
                  <a:pt x="216708" y="472853"/>
                </a:lnTo>
                <a:lnTo>
                  <a:pt x="270461" y="472853"/>
                </a:lnTo>
                <a:lnTo>
                  <a:pt x="270461" y="455848"/>
                </a:lnTo>
                <a:cubicBezTo>
                  <a:pt x="270461" y="452734"/>
                  <a:pt x="272584" y="450092"/>
                  <a:pt x="275623" y="449422"/>
                </a:cubicBezTo>
                <a:cubicBezTo>
                  <a:pt x="325431" y="438437"/>
                  <a:pt x="368850" y="451309"/>
                  <a:pt x="412524" y="466974"/>
                </a:cubicBezTo>
                <a:close/>
                <a:moveTo>
                  <a:pt x="350929" y="315616"/>
                </a:moveTo>
                <a:lnTo>
                  <a:pt x="345088" y="343351"/>
                </a:lnTo>
                <a:lnTo>
                  <a:pt x="372672" y="337349"/>
                </a:lnTo>
                <a:close/>
                <a:moveTo>
                  <a:pt x="34435" y="312351"/>
                </a:moveTo>
                <a:cubicBezTo>
                  <a:pt x="22761" y="312351"/>
                  <a:pt x="13211" y="321844"/>
                  <a:pt x="13136" y="333518"/>
                </a:cubicBezTo>
                <a:cubicBezTo>
                  <a:pt x="13108" y="339133"/>
                  <a:pt x="15306" y="344483"/>
                  <a:pt x="19355" y="348570"/>
                </a:cubicBezTo>
                <a:cubicBezTo>
                  <a:pt x="23403" y="352656"/>
                  <a:pt x="28726" y="354921"/>
                  <a:pt x="34341" y="354949"/>
                </a:cubicBezTo>
                <a:lnTo>
                  <a:pt x="91906" y="355213"/>
                </a:lnTo>
                <a:cubicBezTo>
                  <a:pt x="93614" y="355213"/>
                  <a:pt x="95237" y="355874"/>
                  <a:pt x="96454" y="357072"/>
                </a:cubicBezTo>
                <a:lnTo>
                  <a:pt x="117423" y="377446"/>
                </a:lnTo>
                <a:lnTo>
                  <a:pt x="117498" y="361923"/>
                </a:lnTo>
                <a:cubicBezTo>
                  <a:pt x="117517" y="358318"/>
                  <a:pt x="120471" y="355383"/>
                  <a:pt x="124076" y="355383"/>
                </a:cubicBezTo>
                <a:lnTo>
                  <a:pt x="125199" y="355383"/>
                </a:lnTo>
                <a:cubicBezTo>
                  <a:pt x="136948" y="355383"/>
                  <a:pt x="146507" y="345880"/>
                  <a:pt x="146583" y="334207"/>
                </a:cubicBezTo>
                <a:cubicBezTo>
                  <a:pt x="146621" y="328582"/>
                  <a:pt x="144412" y="323232"/>
                  <a:pt x="140364" y="319145"/>
                </a:cubicBezTo>
                <a:cubicBezTo>
                  <a:pt x="136316" y="315059"/>
                  <a:pt x="130993" y="312794"/>
                  <a:pt x="125369" y="312766"/>
                </a:cubicBezTo>
                <a:close/>
                <a:moveTo>
                  <a:pt x="307756" y="307520"/>
                </a:moveTo>
                <a:cubicBezTo>
                  <a:pt x="311379" y="307520"/>
                  <a:pt x="314333" y="310474"/>
                  <a:pt x="314333" y="314098"/>
                </a:cubicBezTo>
                <a:lnTo>
                  <a:pt x="314333" y="319354"/>
                </a:lnTo>
                <a:cubicBezTo>
                  <a:pt x="314333" y="322978"/>
                  <a:pt x="311379" y="325931"/>
                  <a:pt x="307756" y="325931"/>
                </a:cubicBezTo>
                <a:cubicBezTo>
                  <a:pt x="304132" y="325931"/>
                  <a:pt x="301178" y="322978"/>
                  <a:pt x="301178" y="319354"/>
                </a:cubicBezTo>
                <a:lnTo>
                  <a:pt x="301178" y="314098"/>
                </a:lnTo>
                <a:cubicBezTo>
                  <a:pt x="301178" y="310474"/>
                  <a:pt x="304132" y="307520"/>
                  <a:pt x="307756" y="307520"/>
                </a:cubicBezTo>
                <a:close/>
                <a:moveTo>
                  <a:pt x="179735" y="307520"/>
                </a:moveTo>
                <a:cubicBezTo>
                  <a:pt x="183358" y="307520"/>
                  <a:pt x="186312" y="310474"/>
                  <a:pt x="186312" y="314098"/>
                </a:cubicBezTo>
                <a:lnTo>
                  <a:pt x="186312" y="319354"/>
                </a:lnTo>
                <a:cubicBezTo>
                  <a:pt x="186312" y="322978"/>
                  <a:pt x="183358" y="325931"/>
                  <a:pt x="179735" y="325931"/>
                </a:cubicBezTo>
                <a:cubicBezTo>
                  <a:pt x="176111" y="325931"/>
                  <a:pt x="173157" y="322978"/>
                  <a:pt x="173157" y="319354"/>
                </a:cubicBezTo>
                <a:lnTo>
                  <a:pt x="173157" y="314098"/>
                </a:lnTo>
                <a:cubicBezTo>
                  <a:pt x="173157" y="310474"/>
                  <a:pt x="176111" y="307520"/>
                  <a:pt x="179735" y="307520"/>
                </a:cubicBezTo>
                <a:close/>
                <a:moveTo>
                  <a:pt x="215991" y="269234"/>
                </a:moveTo>
                <a:lnTo>
                  <a:pt x="215991" y="283266"/>
                </a:lnTo>
                <a:cubicBezTo>
                  <a:pt x="215991" y="286475"/>
                  <a:pt x="218596" y="289079"/>
                  <a:pt x="221804" y="289079"/>
                </a:cubicBezTo>
                <a:lnTo>
                  <a:pt x="264195" y="289079"/>
                </a:lnTo>
                <a:cubicBezTo>
                  <a:pt x="267403" y="289079"/>
                  <a:pt x="270008" y="286475"/>
                  <a:pt x="270008" y="283266"/>
                </a:cubicBezTo>
                <a:lnTo>
                  <a:pt x="270008" y="269234"/>
                </a:lnTo>
                <a:close/>
                <a:moveTo>
                  <a:pt x="90726" y="267667"/>
                </a:moveTo>
                <a:cubicBezTo>
                  <a:pt x="85328" y="269573"/>
                  <a:pt x="78760" y="271933"/>
                  <a:pt x="74627" y="273424"/>
                </a:cubicBezTo>
                <a:lnTo>
                  <a:pt x="74627" y="299384"/>
                </a:lnTo>
                <a:lnTo>
                  <a:pt x="90726" y="299460"/>
                </a:lnTo>
                <a:close/>
                <a:moveTo>
                  <a:pt x="423263" y="235459"/>
                </a:moveTo>
                <a:lnTo>
                  <a:pt x="356318" y="302404"/>
                </a:lnTo>
                <a:lnTo>
                  <a:pt x="385836" y="331913"/>
                </a:lnTo>
                <a:lnTo>
                  <a:pt x="452782" y="264968"/>
                </a:lnTo>
                <a:close/>
                <a:moveTo>
                  <a:pt x="210131" y="230656"/>
                </a:moveTo>
                <a:cubicBezTo>
                  <a:pt x="203119" y="230656"/>
                  <a:pt x="197419" y="236365"/>
                  <a:pt x="197419" y="243367"/>
                </a:cubicBezTo>
                <a:cubicBezTo>
                  <a:pt x="197419" y="246755"/>
                  <a:pt x="198741" y="249945"/>
                  <a:pt x="201147" y="252351"/>
                </a:cubicBezTo>
                <a:cubicBezTo>
                  <a:pt x="203553" y="254757"/>
                  <a:pt x="206743" y="256079"/>
                  <a:pt x="210131" y="256079"/>
                </a:cubicBezTo>
                <a:lnTo>
                  <a:pt x="275868" y="256079"/>
                </a:lnTo>
                <a:cubicBezTo>
                  <a:pt x="282880" y="256079"/>
                  <a:pt x="288580" y="250379"/>
                  <a:pt x="288580" y="243367"/>
                </a:cubicBezTo>
                <a:cubicBezTo>
                  <a:pt x="288580" y="236355"/>
                  <a:pt x="282880" y="230656"/>
                  <a:pt x="275868" y="230656"/>
                </a:cubicBezTo>
                <a:close/>
                <a:moveTo>
                  <a:pt x="451989" y="215406"/>
                </a:moveTo>
                <a:cubicBezTo>
                  <a:pt x="446402" y="215406"/>
                  <a:pt x="441165" y="217567"/>
                  <a:pt x="437230" y="221502"/>
                </a:cubicBezTo>
                <a:lnTo>
                  <a:pt x="432577" y="226154"/>
                </a:lnTo>
                <a:lnTo>
                  <a:pt x="462087" y="255663"/>
                </a:lnTo>
                <a:lnTo>
                  <a:pt x="466739" y="251011"/>
                </a:lnTo>
                <a:cubicBezTo>
                  <a:pt x="474874" y="242876"/>
                  <a:pt x="474874" y="229636"/>
                  <a:pt x="466748" y="221502"/>
                </a:cubicBezTo>
                <a:cubicBezTo>
                  <a:pt x="462813" y="217576"/>
                  <a:pt x="457576" y="215406"/>
                  <a:pt x="451989" y="215406"/>
                </a:cubicBezTo>
                <a:close/>
                <a:moveTo>
                  <a:pt x="37446" y="192663"/>
                </a:moveTo>
                <a:lnTo>
                  <a:pt x="111780" y="192663"/>
                </a:lnTo>
                <a:cubicBezTo>
                  <a:pt x="115960" y="192663"/>
                  <a:pt x="118150" y="196013"/>
                  <a:pt x="118150" y="199325"/>
                </a:cubicBezTo>
                <a:cubicBezTo>
                  <a:pt x="118150" y="202553"/>
                  <a:pt x="115960" y="205818"/>
                  <a:pt x="111780" y="205818"/>
                </a:cubicBezTo>
                <a:lnTo>
                  <a:pt x="37446" y="205818"/>
                </a:lnTo>
                <a:cubicBezTo>
                  <a:pt x="33822" y="205818"/>
                  <a:pt x="30868" y="202864"/>
                  <a:pt x="30868" y="199241"/>
                </a:cubicBezTo>
                <a:cubicBezTo>
                  <a:pt x="30868" y="195617"/>
                  <a:pt x="33822" y="192663"/>
                  <a:pt x="37446" y="192663"/>
                </a:cubicBezTo>
                <a:close/>
                <a:moveTo>
                  <a:pt x="34454" y="178149"/>
                </a:moveTo>
                <a:cubicBezTo>
                  <a:pt x="22780" y="178149"/>
                  <a:pt x="13230" y="187642"/>
                  <a:pt x="13155" y="199316"/>
                </a:cubicBezTo>
                <a:cubicBezTo>
                  <a:pt x="13117" y="204931"/>
                  <a:pt x="15325" y="210281"/>
                  <a:pt x="19364" y="214368"/>
                </a:cubicBezTo>
                <a:cubicBezTo>
                  <a:pt x="23403" y="218454"/>
                  <a:pt x="28726" y="220728"/>
                  <a:pt x="34341" y="220756"/>
                </a:cubicBezTo>
                <a:lnTo>
                  <a:pt x="81591" y="221002"/>
                </a:lnTo>
                <a:cubicBezTo>
                  <a:pt x="83299" y="221011"/>
                  <a:pt x="84913" y="221672"/>
                  <a:pt x="86149" y="222870"/>
                </a:cubicBezTo>
                <a:lnTo>
                  <a:pt x="107118" y="243244"/>
                </a:lnTo>
                <a:lnTo>
                  <a:pt x="107193" y="227721"/>
                </a:lnTo>
                <a:cubicBezTo>
                  <a:pt x="107212" y="224116"/>
                  <a:pt x="110166" y="221181"/>
                  <a:pt x="113771" y="221181"/>
                </a:cubicBezTo>
                <a:lnTo>
                  <a:pt x="114894" y="221181"/>
                </a:lnTo>
                <a:cubicBezTo>
                  <a:pt x="126643" y="221181"/>
                  <a:pt x="136202" y="211678"/>
                  <a:pt x="136278" y="200005"/>
                </a:cubicBezTo>
                <a:cubicBezTo>
                  <a:pt x="136316" y="194380"/>
                  <a:pt x="134107" y="189029"/>
                  <a:pt x="130059" y="184943"/>
                </a:cubicBezTo>
                <a:cubicBezTo>
                  <a:pt x="126010" y="180848"/>
                  <a:pt x="120688" y="178583"/>
                  <a:pt x="115064" y="178555"/>
                </a:cubicBezTo>
                <a:close/>
                <a:moveTo>
                  <a:pt x="243000" y="129294"/>
                </a:moveTo>
                <a:cubicBezTo>
                  <a:pt x="233950" y="129294"/>
                  <a:pt x="226589" y="136711"/>
                  <a:pt x="226589" y="145808"/>
                </a:cubicBezTo>
                <a:cubicBezTo>
                  <a:pt x="226589" y="154906"/>
                  <a:pt x="233950" y="162314"/>
                  <a:pt x="243000" y="162314"/>
                </a:cubicBezTo>
                <a:cubicBezTo>
                  <a:pt x="252050" y="162314"/>
                  <a:pt x="259410" y="154896"/>
                  <a:pt x="259410" y="145799"/>
                </a:cubicBezTo>
                <a:cubicBezTo>
                  <a:pt x="259410" y="136702"/>
                  <a:pt x="252050" y="129294"/>
                  <a:pt x="243000" y="129294"/>
                </a:cubicBezTo>
                <a:close/>
                <a:moveTo>
                  <a:pt x="116999" y="112723"/>
                </a:moveTo>
                <a:lnTo>
                  <a:pt x="127389" y="112723"/>
                </a:lnTo>
                <a:cubicBezTo>
                  <a:pt x="131012" y="112723"/>
                  <a:pt x="133966" y="115677"/>
                  <a:pt x="133966" y="119301"/>
                </a:cubicBezTo>
                <a:cubicBezTo>
                  <a:pt x="133966" y="122924"/>
                  <a:pt x="131012" y="125878"/>
                  <a:pt x="127389" y="125878"/>
                </a:cubicBezTo>
                <a:lnTo>
                  <a:pt x="116999" y="125878"/>
                </a:lnTo>
                <a:cubicBezTo>
                  <a:pt x="113375" y="125878"/>
                  <a:pt x="110421" y="122924"/>
                  <a:pt x="110421" y="119301"/>
                </a:cubicBezTo>
                <a:cubicBezTo>
                  <a:pt x="110421" y="115677"/>
                  <a:pt x="113375" y="112723"/>
                  <a:pt x="116999" y="112723"/>
                </a:cubicBezTo>
                <a:close/>
                <a:moveTo>
                  <a:pt x="358612" y="112299"/>
                </a:moveTo>
                <a:lnTo>
                  <a:pt x="369002" y="112299"/>
                </a:lnTo>
                <a:cubicBezTo>
                  <a:pt x="372625" y="112299"/>
                  <a:pt x="375579" y="115253"/>
                  <a:pt x="375579" y="118877"/>
                </a:cubicBezTo>
                <a:cubicBezTo>
                  <a:pt x="375579" y="122500"/>
                  <a:pt x="372625" y="125454"/>
                  <a:pt x="369002" y="125454"/>
                </a:cubicBezTo>
                <a:lnTo>
                  <a:pt x="358612" y="125454"/>
                </a:lnTo>
                <a:cubicBezTo>
                  <a:pt x="354978" y="125454"/>
                  <a:pt x="352034" y="122500"/>
                  <a:pt x="352034" y="118877"/>
                </a:cubicBezTo>
                <a:cubicBezTo>
                  <a:pt x="352034" y="115253"/>
                  <a:pt x="354988" y="112299"/>
                  <a:pt x="358612" y="112299"/>
                </a:cubicBezTo>
                <a:close/>
                <a:moveTo>
                  <a:pt x="440194" y="79354"/>
                </a:moveTo>
                <a:cubicBezTo>
                  <a:pt x="443827" y="79354"/>
                  <a:pt x="446771" y="82308"/>
                  <a:pt x="446771" y="85932"/>
                </a:cubicBezTo>
                <a:lnTo>
                  <a:pt x="446771" y="93906"/>
                </a:lnTo>
                <a:cubicBezTo>
                  <a:pt x="446771" y="97529"/>
                  <a:pt x="443817" y="100483"/>
                  <a:pt x="440194" y="100483"/>
                </a:cubicBezTo>
                <a:cubicBezTo>
                  <a:pt x="436570" y="100483"/>
                  <a:pt x="433616" y="97529"/>
                  <a:pt x="433616" y="93906"/>
                </a:cubicBezTo>
                <a:lnTo>
                  <a:pt x="433616" y="85932"/>
                </a:lnTo>
                <a:cubicBezTo>
                  <a:pt x="433616" y="82308"/>
                  <a:pt x="436570" y="79354"/>
                  <a:pt x="440194" y="79354"/>
                </a:cubicBezTo>
                <a:close/>
                <a:moveTo>
                  <a:pt x="45807" y="79354"/>
                </a:moveTo>
                <a:cubicBezTo>
                  <a:pt x="49430" y="79354"/>
                  <a:pt x="52384" y="82308"/>
                  <a:pt x="52384" y="85932"/>
                </a:cubicBezTo>
                <a:lnTo>
                  <a:pt x="52384" y="93906"/>
                </a:lnTo>
                <a:cubicBezTo>
                  <a:pt x="52384" y="97529"/>
                  <a:pt x="49430" y="100483"/>
                  <a:pt x="45807" y="100483"/>
                </a:cubicBezTo>
                <a:cubicBezTo>
                  <a:pt x="42183" y="100483"/>
                  <a:pt x="39229" y="97529"/>
                  <a:pt x="39229" y="93906"/>
                </a:cubicBezTo>
                <a:lnTo>
                  <a:pt x="39229" y="85932"/>
                </a:lnTo>
                <a:cubicBezTo>
                  <a:pt x="39229" y="82308"/>
                  <a:pt x="42183" y="79354"/>
                  <a:pt x="45807" y="79354"/>
                </a:cubicBezTo>
                <a:close/>
                <a:moveTo>
                  <a:pt x="242708" y="67341"/>
                </a:moveTo>
                <a:cubicBezTo>
                  <a:pt x="246331" y="67341"/>
                  <a:pt x="249285" y="70295"/>
                  <a:pt x="249285" y="73919"/>
                </a:cubicBezTo>
                <a:cubicBezTo>
                  <a:pt x="249285" y="77542"/>
                  <a:pt x="246331" y="80496"/>
                  <a:pt x="242708" y="80496"/>
                </a:cubicBezTo>
                <a:cubicBezTo>
                  <a:pt x="214237" y="80496"/>
                  <a:pt x="191069" y="103296"/>
                  <a:pt x="191069" y="131333"/>
                </a:cubicBezTo>
                <a:cubicBezTo>
                  <a:pt x="191069" y="134956"/>
                  <a:pt x="188115" y="137910"/>
                  <a:pt x="184492" y="137910"/>
                </a:cubicBezTo>
                <a:cubicBezTo>
                  <a:pt x="180868" y="137910"/>
                  <a:pt x="177914" y="134956"/>
                  <a:pt x="177914" y="131333"/>
                </a:cubicBezTo>
                <a:cubicBezTo>
                  <a:pt x="177914" y="96048"/>
                  <a:pt x="206980" y="67341"/>
                  <a:pt x="242708" y="67341"/>
                </a:cubicBezTo>
                <a:close/>
                <a:moveTo>
                  <a:pt x="452877" y="66671"/>
                </a:moveTo>
                <a:lnTo>
                  <a:pt x="460841" y="66671"/>
                </a:lnTo>
                <a:cubicBezTo>
                  <a:pt x="464465" y="66671"/>
                  <a:pt x="467419" y="69625"/>
                  <a:pt x="467419" y="73249"/>
                </a:cubicBezTo>
                <a:cubicBezTo>
                  <a:pt x="467419" y="76872"/>
                  <a:pt x="464465" y="79826"/>
                  <a:pt x="460841" y="79826"/>
                </a:cubicBezTo>
                <a:lnTo>
                  <a:pt x="452877" y="79826"/>
                </a:lnTo>
                <a:cubicBezTo>
                  <a:pt x="449253" y="79826"/>
                  <a:pt x="446299" y="76872"/>
                  <a:pt x="446299" y="73249"/>
                </a:cubicBezTo>
                <a:cubicBezTo>
                  <a:pt x="446299" y="69625"/>
                  <a:pt x="449253" y="66671"/>
                  <a:pt x="452877" y="66671"/>
                </a:cubicBezTo>
                <a:close/>
                <a:moveTo>
                  <a:pt x="419546" y="66671"/>
                </a:moveTo>
                <a:lnTo>
                  <a:pt x="427510" y="66671"/>
                </a:lnTo>
                <a:cubicBezTo>
                  <a:pt x="431134" y="66671"/>
                  <a:pt x="434088" y="69625"/>
                  <a:pt x="434088" y="73249"/>
                </a:cubicBezTo>
                <a:cubicBezTo>
                  <a:pt x="434088" y="76872"/>
                  <a:pt x="431134" y="79826"/>
                  <a:pt x="427510" y="79826"/>
                </a:cubicBezTo>
                <a:lnTo>
                  <a:pt x="419546" y="79826"/>
                </a:lnTo>
                <a:cubicBezTo>
                  <a:pt x="415922" y="79826"/>
                  <a:pt x="412968" y="76872"/>
                  <a:pt x="412968" y="73249"/>
                </a:cubicBezTo>
                <a:cubicBezTo>
                  <a:pt x="412968" y="69625"/>
                  <a:pt x="415922" y="66671"/>
                  <a:pt x="419546" y="66671"/>
                </a:cubicBezTo>
                <a:close/>
                <a:moveTo>
                  <a:pt x="58481" y="66671"/>
                </a:moveTo>
                <a:lnTo>
                  <a:pt x="66445" y="66671"/>
                </a:lnTo>
                <a:cubicBezTo>
                  <a:pt x="70069" y="66671"/>
                  <a:pt x="73023" y="69625"/>
                  <a:pt x="73023" y="73249"/>
                </a:cubicBezTo>
                <a:cubicBezTo>
                  <a:pt x="73023" y="76872"/>
                  <a:pt x="70069" y="79826"/>
                  <a:pt x="66445" y="79826"/>
                </a:cubicBezTo>
                <a:lnTo>
                  <a:pt x="58481" y="79826"/>
                </a:lnTo>
                <a:cubicBezTo>
                  <a:pt x="54857" y="79826"/>
                  <a:pt x="51903" y="76872"/>
                  <a:pt x="51903" y="73249"/>
                </a:cubicBezTo>
                <a:cubicBezTo>
                  <a:pt x="51903" y="69625"/>
                  <a:pt x="54857" y="66671"/>
                  <a:pt x="58481" y="66671"/>
                </a:cubicBezTo>
                <a:close/>
                <a:moveTo>
                  <a:pt x="25150" y="66671"/>
                </a:moveTo>
                <a:lnTo>
                  <a:pt x="33114" y="66671"/>
                </a:lnTo>
                <a:cubicBezTo>
                  <a:pt x="36738" y="66671"/>
                  <a:pt x="39692" y="69625"/>
                  <a:pt x="39692" y="73249"/>
                </a:cubicBezTo>
                <a:cubicBezTo>
                  <a:pt x="39692" y="76872"/>
                  <a:pt x="36738" y="79826"/>
                  <a:pt x="33114" y="79826"/>
                </a:cubicBezTo>
                <a:lnTo>
                  <a:pt x="25150" y="79826"/>
                </a:lnTo>
                <a:cubicBezTo>
                  <a:pt x="21526" y="79826"/>
                  <a:pt x="18572" y="76872"/>
                  <a:pt x="18572" y="73249"/>
                </a:cubicBezTo>
                <a:cubicBezTo>
                  <a:pt x="18572" y="69625"/>
                  <a:pt x="21526" y="66671"/>
                  <a:pt x="25150" y="66671"/>
                </a:cubicBezTo>
                <a:close/>
                <a:moveTo>
                  <a:pt x="242707" y="52789"/>
                </a:moveTo>
                <a:cubicBezTo>
                  <a:pt x="199024" y="52789"/>
                  <a:pt x="163484" y="88026"/>
                  <a:pt x="163484" y="131332"/>
                </a:cubicBezTo>
                <a:cubicBezTo>
                  <a:pt x="163484" y="153745"/>
                  <a:pt x="173186" y="175148"/>
                  <a:pt x="190096" y="190049"/>
                </a:cubicBezTo>
                <a:cubicBezTo>
                  <a:pt x="198731" y="197655"/>
                  <a:pt x="205658" y="207129"/>
                  <a:pt x="210188" y="217501"/>
                </a:cubicBezTo>
                <a:lnTo>
                  <a:pt x="236422" y="217501"/>
                </a:lnTo>
                <a:lnTo>
                  <a:pt x="236422" y="174723"/>
                </a:lnTo>
                <a:cubicBezTo>
                  <a:pt x="223031" y="171666"/>
                  <a:pt x="213434" y="159690"/>
                  <a:pt x="213434" y="145808"/>
                </a:cubicBezTo>
                <a:cubicBezTo>
                  <a:pt x="213434" y="129454"/>
                  <a:pt x="226693" y="116148"/>
                  <a:pt x="243000" y="116148"/>
                </a:cubicBezTo>
                <a:cubicBezTo>
                  <a:pt x="259307" y="116148"/>
                  <a:pt x="272565" y="129454"/>
                  <a:pt x="272565" y="145808"/>
                </a:cubicBezTo>
                <a:cubicBezTo>
                  <a:pt x="272565" y="159690"/>
                  <a:pt x="262968" y="171666"/>
                  <a:pt x="249577" y="174723"/>
                </a:cubicBezTo>
                <a:lnTo>
                  <a:pt x="249577" y="217501"/>
                </a:lnTo>
                <a:lnTo>
                  <a:pt x="275236" y="217501"/>
                </a:lnTo>
                <a:cubicBezTo>
                  <a:pt x="279756" y="207129"/>
                  <a:pt x="286692" y="197655"/>
                  <a:pt x="295318" y="190049"/>
                </a:cubicBezTo>
                <a:cubicBezTo>
                  <a:pt x="312229" y="175148"/>
                  <a:pt x="321930" y="153745"/>
                  <a:pt x="321930" y="131332"/>
                </a:cubicBezTo>
                <a:cubicBezTo>
                  <a:pt x="321930" y="88026"/>
                  <a:pt x="286390" y="52789"/>
                  <a:pt x="242707" y="52789"/>
                </a:cubicBezTo>
                <a:close/>
                <a:moveTo>
                  <a:pt x="440194" y="46014"/>
                </a:moveTo>
                <a:cubicBezTo>
                  <a:pt x="443817" y="46014"/>
                  <a:pt x="446771" y="48968"/>
                  <a:pt x="446771" y="52592"/>
                </a:cubicBezTo>
                <a:lnTo>
                  <a:pt x="446771" y="60566"/>
                </a:lnTo>
                <a:cubicBezTo>
                  <a:pt x="446771" y="64189"/>
                  <a:pt x="443817" y="67143"/>
                  <a:pt x="440194" y="67143"/>
                </a:cubicBezTo>
                <a:cubicBezTo>
                  <a:pt x="436570" y="67143"/>
                  <a:pt x="433616" y="64189"/>
                  <a:pt x="433616" y="60566"/>
                </a:cubicBezTo>
                <a:lnTo>
                  <a:pt x="433616" y="52592"/>
                </a:lnTo>
                <a:cubicBezTo>
                  <a:pt x="433616" y="48968"/>
                  <a:pt x="436570" y="46014"/>
                  <a:pt x="440194" y="46014"/>
                </a:cubicBezTo>
                <a:close/>
                <a:moveTo>
                  <a:pt x="45807" y="46014"/>
                </a:moveTo>
                <a:cubicBezTo>
                  <a:pt x="49430" y="46014"/>
                  <a:pt x="52384" y="48968"/>
                  <a:pt x="52384" y="52592"/>
                </a:cubicBezTo>
                <a:lnTo>
                  <a:pt x="52384" y="60566"/>
                </a:lnTo>
                <a:cubicBezTo>
                  <a:pt x="52384" y="64189"/>
                  <a:pt x="49430" y="67143"/>
                  <a:pt x="45807" y="67143"/>
                </a:cubicBezTo>
                <a:cubicBezTo>
                  <a:pt x="42173" y="67143"/>
                  <a:pt x="39229" y="64189"/>
                  <a:pt x="39229" y="60566"/>
                </a:cubicBezTo>
                <a:lnTo>
                  <a:pt x="39229" y="52592"/>
                </a:lnTo>
                <a:cubicBezTo>
                  <a:pt x="39229" y="48968"/>
                  <a:pt x="42183" y="46014"/>
                  <a:pt x="45807" y="46014"/>
                </a:cubicBezTo>
                <a:close/>
                <a:moveTo>
                  <a:pt x="141327" y="44504"/>
                </a:moveTo>
                <a:cubicBezTo>
                  <a:pt x="143904" y="41956"/>
                  <a:pt x="148075" y="41975"/>
                  <a:pt x="150632" y="44551"/>
                </a:cubicBezTo>
                <a:lnTo>
                  <a:pt x="157983" y="51969"/>
                </a:lnTo>
                <a:cubicBezTo>
                  <a:pt x="159795" y="53799"/>
                  <a:pt x="160267" y="56517"/>
                  <a:pt x="159210" y="59056"/>
                </a:cubicBezTo>
                <a:cubicBezTo>
                  <a:pt x="158153" y="61594"/>
                  <a:pt x="155898" y="63170"/>
                  <a:pt x="153312" y="63170"/>
                </a:cubicBezTo>
                <a:cubicBezTo>
                  <a:pt x="151547" y="63170"/>
                  <a:pt x="149887" y="62481"/>
                  <a:pt x="148641" y="61226"/>
                </a:cubicBezTo>
                <a:lnTo>
                  <a:pt x="141280" y="53809"/>
                </a:lnTo>
                <a:cubicBezTo>
                  <a:pt x="138732" y="51233"/>
                  <a:pt x="138751" y="47052"/>
                  <a:pt x="141327" y="44504"/>
                </a:cubicBezTo>
                <a:close/>
                <a:moveTo>
                  <a:pt x="344371" y="44211"/>
                </a:moveTo>
                <a:cubicBezTo>
                  <a:pt x="345617" y="45447"/>
                  <a:pt x="346306" y="47099"/>
                  <a:pt x="346315" y="48854"/>
                </a:cubicBezTo>
                <a:cubicBezTo>
                  <a:pt x="346325" y="50609"/>
                  <a:pt x="345645" y="52270"/>
                  <a:pt x="344409" y="53516"/>
                </a:cubicBezTo>
                <a:lnTo>
                  <a:pt x="337058" y="60933"/>
                </a:lnTo>
                <a:cubicBezTo>
                  <a:pt x="335812" y="62188"/>
                  <a:pt x="334151" y="62877"/>
                  <a:pt x="332386" y="62877"/>
                </a:cubicBezTo>
                <a:cubicBezTo>
                  <a:pt x="329810" y="62877"/>
                  <a:pt x="327545" y="61292"/>
                  <a:pt x="326488" y="58763"/>
                </a:cubicBezTo>
                <a:cubicBezTo>
                  <a:pt x="325431" y="56224"/>
                  <a:pt x="325894" y="53506"/>
                  <a:pt x="327715" y="51676"/>
                </a:cubicBezTo>
                <a:lnTo>
                  <a:pt x="335067" y="44258"/>
                </a:lnTo>
                <a:cubicBezTo>
                  <a:pt x="337624" y="41682"/>
                  <a:pt x="341795" y="41663"/>
                  <a:pt x="344371" y="44211"/>
                </a:cubicBezTo>
                <a:close/>
                <a:moveTo>
                  <a:pt x="242707" y="39634"/>
                </a:moveTo>
                <a:cubicBezTo>
                  <a:pt x="293647" y="39634"/>
                  <a:pt x="335085" y="80769"/>
                  <a:pt x="335085" y="131332"/>
                </a:cubicBezTo>
                <a:cubicBezTo>
                  <a:pt x="335085" y="157520"/>
                  <a:pt x="323761" y="182518"/>
                  <a:pt x="304019" y="199920"/>
                </a:cubicBezTo>
                <a:cubicBezTo>
                  <a:pt x="297432" y="205723"/>
                  <a:pt x="292005" y="212876"/>
                  <a:pt x="288259" y="220662"/>
                </a:cubicBezTo>
                <a:cubicBezTo>
                  <a:pt x="296497" y="225182"/>
                  <a:pt x="301744" y="233940"/>
                  <a:pt x="301744" y="243367"/>
                </a:cubicBezTo>
                <a:cubicBezTo>
                  <a:pt x="301744" y="254918"/>
                  <a:pt x="294166" y="264959"/>
                  <a:pt x="283172" y="268186"/>
                </a:cubicBezTo>
                <a:lnTo>
                  <a:pt x="283172" y="283266"/>
                </a:lnTo>
                <a:cubicBezTo>
                  <a:pt x="283172" y="293722"/>
                  <a:pt x="274660" y="302234"/>
                  <a:pt x="264204" y="302234"/>
                </a:cubicBezTo>
                <a:lnTo>
                  <a:pt x="250332" y="302234"/>
                </a:lnTo>
                <a:lnTo>
                  <a:pt x="250332" y="426396"/>
                </a:lnTo>
                <a:cubicBezTo>
                  <a:pt x="256183" y="424555"/>
                  <a:pt x="262157" y="422942"/>
                  <a:pt x="268149" y="421592"/>
                </a:cubicBezTo>
                <a:lnTo>
                  <a:pt x="268149" y="391630"/>
                </a:lnTo>
                <a:cubicBezTo>
                  <a:pt x="268149" y="388006"/>
                  <a:pt x="271103" y="385053"/>
                  <a:pt x="274726" y="385053"/>
                </a:cubicBezTo>
                <a:cubicBezTo>
                  <a:pt x="278350" y="385053"/>
                  <a:pt x="281304" y="388006"/>
                  <a:pt x="281304" y="391630"/>
                </a:cubicBezTo>
                <a:lnTo>
                  <a:pt x="281304" y="419035"/>
                </a:lnTo>
                <a:cubicBezTo>
                  <a:pt x="315324" y="413533"/>
                  <a:pt x="350495" y="416091"/>
                  <a:pt x="383251" y="426471"/>
                </a:cubicBezTo>
                <a:lnTo>
                  <a:pt x="383251" y="348494"/>
                </a:lnTo>
                <a:lnTo>
                  <a:pt x="337954" y="358356"/>
                </a:lnTo>
                <a:cubicBezTo>
                  <a:pt x="335793" y="358827"/>
                  <a:pt x="333547" y="358157"/>
                  <a:pt x="331952" y="356572"/>
                </a:cubicBezTo>
                <a:cubicBezTo>
                  <a:pt x="330348" y="354977"/>
                  <a:pt x="329659" y="352731"/>
                  <a:pt x="330112" y="350570"/>
                </a:cubicBezTo>
                <a:lnTo>
                  <a:pt x="340549" y="301064"/>
                </a:lnTo>
                <a:cubicBezTo>
                  <a:pt x="340813" y="299819"/>
                  <a:pt x="341426" y="298677"/>
                  <a:pt x="342332" y="297771"/>
                </a:cubicBezTo>
                <a:lnTo>
                  <a:pt x="383251" y="256862"/>
                </a:lnTo>
                <a:lnTo>
                  <a:pt x="383251" y="234213"/>
                </a:lnTo>
                <a:cubicBezTo>
                  <a:pt x="361301" y="226768"/>
                  <a:pt x="338293" y="223087"/>
                  <a:pt x="314824" y="223314"/>
                </a:cubicBezTo>
                <a:cubicBezTo>
                  <a:pt x="311172" y="223314"/>
                  <a:pt x="308218" y="220388"/>
                  <a:pt x="308190" y="216793"/>
                </a:cubicBezTo>
                <a:cubicBezTo>
                  <a:pt x="308171" y="215028"/>
                  <a:pt x="308841" y="213377"/>
                  <a:pt x="310077" y="212122"/>
                </a:cubicBezTo>
                <a:cubicBezTo>
                  <a:pt x="311304" y="210876"/>
                  <a:pt x="312955" y="210178"/>
                  <a:pt x="314711" y="210159"/>
                </a:cubicBezTo>
                <a:cubicBezTo>
                  <a:pt x="341323" y="209932"/>
                  <a:pt x="367359" y="214368"/>
                  <a:pt x="392084" y="223380"/>
                </a:cubicBezTo>
                <a:cubicBezTo>
                  <a:pt x="394669" y="224323"/>
                  <a:pt x="396406" y="226805"/>
                  <a:pt x="396406" y="229561"/>
                </a:cubicBezTo>
                <a:lnTo>
                  <a:pt x="396406" y="243716"/>
                </a:lnTo>
                <a:lnTo>
                  <a:pt x="427925" y="212197"/>
                </a:lnTo>
                <a:cubicBezTo>
                  <a:pt x="441193" y="198929"/>
                  <a:pt x="462775" y="198929"/>
                  <a:pt x="476044" y="212197"/>
                </a:cubicBezTo>
                <a:cubicBezTo>
                  <a:pt x="482461" y="218614"/>
                  <a:pt x="485990" y="227164"/>
                  <a:pt x="486009" y="236261"/>
                </a:cubicBezTo>
                <a:cubicBezTo>
                  <a:pt x="486009" y="245358"/>
                  <a:pt x="482480" y="253899"/>
                  <a:pt x="476063" y="260316"/>
                </a:cubicBezTo>
                <a:lnTo>
                  <a:pt x="425679" y="310699"/>
                </a:lnTo>
                <a:lnTo>
                  <a:pt x="425679" y="476345"/>
                </a:lnTo>
                <a:cubicBezTo>
                  <a:pt x="425679" y="478459"/>
                  <a:pt x="424622" y="480469"/>
                  <a:pt x="422848" y="481705"/>
                </a:cubicBezTo>
                <a:cubicBezTo>
                  <a:pt x="421074" y="482942"/>
                  <a:pt x="418828" y="483244"/>
                  <a:pt x="416837" y="482517"/>
                </a:cubicBezTo>
                <a:cubicBezTo>
                  <a:pt x="371162" y="465795"/>
                  <a:pt x="329583" y="452640"/>
                  <a:pt x="283616" y="461199"/>
                </a:cubicBezTo>
                <a:lnTo>
                  <a:pt x="283616" y="479412"/>
                </a:lnTo>
                <a:cubicBezTo>
                  <a:pt x="283616" y="483036"/>
                  <a:pt x="280662" y="485990"/>
                  <a:pt x="277039" y="485990"/>
                </a:cubicBezTo>
                <a:lnTo>
                  <a:pt x="210122" y="485990"/>
                </a:lnTo>
                <a:cubicBezTo>
                  <a:pt x="206498" y="485990"/>
                  <a:pt x="203544" y="483036"/>
                  <a:pt x="203544" y="479412"/>
                </a:cubicBezTo>
                <a:lnTo>
                  <a:pt x="203544" y="462463"/>
                </a:lnTo>
                <a:cubicBezTo>
                  <a:pt x="168363" y="456150"/>
                  <a:pt x="137750" y="458226"/>
                  <a:pt x="107307" y="468975"/>
                </a:cubicBezTo>
                <a:cubicBezTo>
                  <a:pt x="99059" y="471891"/>
                  <a:pt x="90707" y="474986"/>
                  <a:pt x="82639" y="477978"/>
                </a:cubicBezTo>
                <a:cubicBezTo>
                  <a:pt x="78533" y="479497"/>
                  <a:pt x="74428" y="481026"/>
                  <a:pt x="70323" y="482526"/>
                </a:cubicBezTo>
                <a:cubicBezTo>
                  <a:pt x="68332" y="483262"/>
                  <a:pt x="66086" y="482951"/>
                  <a:pt x="64312" y="481715"/>
                </a:cubicBezTo>
                <a:cubicBezTo>
                  <a:pt x="62538" y="480478"/>
                  <a:pt x="61481" y="478478"/>
                  <a:pt x="61481" y="476355"/>
                </a:cubicBezTo>
                <a:lnTo>
                  <a:pt x="61481" y="368227"/>
                </a:lnTo>
                <a:lnTo>
                  <a:pt x="34293" y="368104"/>
                </a:lnTo>
                <a:cubicBezTo>
                  <a:pt x="25206" y="368057"/>
                  <a:pt x="16599" y="364395"/>
                  <a:pt x="10059" y="357780"/>
                </a:cubicBezTo>
                <a:cubicBezTo>
                  <a:pt x="3510" y="351165"/>
                  <a:pt x="-57" y="342521"/>
                  <a:pt x="0" y="333433"/>
                </a:cubicBezTo>
                <a:cubicBezTo>
                  <a:pt x="122" y="314550"/>
                  <a:pt x="15580" y="299196"/>
                  <a:pt x="34454" y="299196"/>
                </a:cubicBezTo>
                <a:lnTo>
                  <a:pt x="34605" y="299196"/>
                </a:lnTo>
                <a:lnTo>
                  <a:pt x="61481" y="299318"/>
                </a:lnTo>
                <a:lnTo>
                  <a:pt x="61481" y="268800"/>
                </a:lnTo>
                <a:cubicBezTo>
                  <a:pt x="61481" y="266044"/>
                  <a:pt x="63227" y="263562"/>
                  <a:pt x="65822" y="262618"/>
                </a:cubicBezTo>
                <a:cubicBezTo>
                  <a:pt x="68729" y="261571"/>
                  <a:pt x="82903" y="256456"/>
                  <a:pt x="90735" y="253729"/>
                </a:cubicBezTo>
                <a:lnTo>
                  <a:pt x="90735" y="245660"/>
                </a:lnTo>
                <a:lnTo>
                  <a:pt x="78883" y="234147"/>
                </a:lnTo>
                <a:lnTo>
                  <a:pt x="34284" y="233911"/>
                </a:lnTo>
                <a:cubicBezTo>
                  <a:pt x="25196" y="233864"/>
                  <a:pt x="16599" y="230193"/>
                  <a:pt x="10059" y="223578"/>
                </a:cubicBezTo>
                <a:cubicBezTo>
                  <a:pt x="3520" y="216963"/>
                  <a:pt x="-48" y="208318"/>
                  <a:pt x="9" y="199231"/>
                </a:cubicBezTo>
                <a:cubicBezTo>
                  <a:pt x="132" y="180357"/>
                  <a:pt x="15589" y="164994"/>
                  <a:pt x="34463" y="164994"/>
                </a:cubicBezTo>
                <a:lnTo>
                  <a:pt x="34633" y="164994"/>
                </a:lnTo>
                <a:lnTo>
                  <a:pt x="115139" y="165399"/>
                </a:lnTo>
                <a:cubicBezTo>
                  <a:pt x="124227" y="165437"/>
                  <a:pt x="132833" y="169108"/>
                  <a:pt x="139383" y="175723"/>
                </a:cubicBezTo>
                <a:cubicBezTo>
                  <a:pt x="145922" y="182339"/>
                  <a:pt x="149499" y="190992"/>
                  <a:pt x="149442" y="200080"/>
                </a:cubicBezTo>
                <a:cubicBezTo>
                  <a:pt x="149423" y="203968"/>
                  <a:pt x="148753" y="207762"/>
                  <a:pt x="147451" y="211395"/>
                </a:cubicBezTo>
                <a:cubicBezTo>
                  <a:pt x="156039" y="210498"/>
                  <a:pt x="164673" y="210093"/>
                  <a:pt x="173138" y="210187"/>
                </a:cubicBezTo>
                <a:cubicBezTo>
                  <a:pt x="176762" y="210234"/>
                  <a:pt x="179678" y="213216"/>
                  <a:pt x="179640" y="216840"/>
                </a:cubicBezTo>
                <a:cubicBezTo>
                  <a:pt x="179593" y="220426"/>
                  <a:pt x="176649" y="223342"/>
                  <a:pt x="173063" y="223342"/>
                </a:cubicBezTo>
                <a:cubicBezTo>
                  <a:pt x="161135" y="223200"/>
                  <a:pt x="149169" y="224097"/>
                  <a:pt x="137420" y="225975"/>
                </a:cubicBezTo>
                <a:cubicBezTo>
                  <a:pt x="132513" y="230193"/>
                  <a:pt x="126633" y="232920"/>
                  <a:pt x="120320" y="233911"/>
                </a:cubicBezTo>
                <a:lnTo>
                  <a:pt x="120188" y="258749"/>
                </a:lnTo>
                <a:cubicBezTo>
                  <a:pt x="120169" y="261363"/>
                  <a:pt x="118574" y="263722"/>
                  <a:pt x="116111" y="264751"/>
                </a:cubicBezTo>
                <a:cubicBezTo>
                  <a:pt x="113648" y="265789"/>
                  <a:pt x="110930" y="265280"/>
                  <a:pt x="109024" y="263430"/>
                </a:cubicBezTo>
                <a:lnTo>
                  <a:pt x="103881" y="258438"/>
                </a:lnTo>
                <a:lnTo>
                  <a:pt x="103881" y="299507"/>
                </a:lnTo>
                <a:lnTo>
                  <a:pt x="125444" y="299611"/>
                </a:lnTo>
                <a:cubicBezTo>
                  <a:pt x="134541" y="299649"/>
                  <a:pt x="143148" y="303320"/>
                  <a:pt x="149697" y="309935"/>
                </a:cubicBezTo>
                <a:cubicBezTo>
                  <a:pt x="156237" y="316550"/>
                  <a:pt x="159813" y="325204"/>
                  <a:pt x="159757" y="334292"/>
                </a:cubicBezTo>
                <a:cubicBezTo>
                  <a:pt x="159653" y="351202"/>
                  <a:pt x="147225" y="365528"/>
                  <a:pt x="130644" y="368123"/>
                </a:cubicBezTo>
                <a:lnTo>
                  <a:pt x="130512" y="392961"/>
                </a:lnTo>
                <a:cubicBezTo>
                  <a:pt x="130493" y="395575"/>
                  <a:pt x="128898" y="397934"/>
                  <a:pt x="126435" y="398963"/>
                </a:cubicBezTo>
                <a:cubicBezTo>
                  <a:pt x="123963" y="400001"/>
                  <a:pt x="121254" y="399491"/>
                  <a:pt x="119348" y="397641"/>
                </a:cubicBezTo>
                <a:lnTo>
                  <a:pt x="103881" y="382618"/>
                </a:lnTo>
                <a:lnTo>
                  <a:pt x="103881" y="426490"/>
                </a:lnTo>
                <a:cubicBezTo>
                  <a:pt x="136759" y="416072"/>
                  <a:pt x="172063" y="413524"/>
                  <a:pt x="206196" y="419110"/>
                </a:cubicBezTo>
                <a:lnTo>
                  <a:pt x="206196" y="391630"/>
                </a:lnTo>
                <a:cubicBezTo>
                  <a:pt x="206196" y="388006"/>
                  <a:pt x="209150" y="385053"/>
                  <a:pt x="212773" y="385053"/>
                </a:cubicBezTo>
                <a:cubicBezTo>
                  <a:pt x="216397" y="385053"/>
                  <a:pt x="219351" y="388006"/>
                  <a:pt x="219351" y="391630"/>
                </a:cubicBezTo>
                <a:lnTo>
                  <a:pt x="219351" y="421658"/>
                </a:lnTo>
                <a:cubicBezTo>
                  <a:pt x="225343" y="423017"/>
                  <a:pt x="231326" y="424640"/>
                  <a:pt x="237168" y="426490"/>
                </a:cubicBezTo>
                <a:lnTo>
                  <a:pt x="237168" y="302225"/>
                </a:lnTo>
                <a:lnTo>
                  <a:pt x="221804" y="302225"/>
                </a:lnTo>
                <a:cubicBezTo>
                  <a:pt x="211348" y="302225"/>
                  <a:pt x="202836" y="293713"/>
                  <a:pt x="202836" y="283257"/>
                </a:cubicBezTo>
                <a:lnTo>
                  <a:pt x="202836" y="268177"/>
                </a:lnTo>
                <a:cubicBezTo>
                  <a:pt x="191842" y="264959"/>
                  <a:pt x="184264" y="254908"/>
                  <a:pt x="184264" y="243367"/>
                </a:cubicBezTo>
                <a:cubicBezTo>
                  <a:pt x="184264" y="234025"/>
                  <a:pt x="189219" y="225541"/>
                  <a:pt x="197287" y="220926"/>
                </a:cubicBezTo>
                <a:cubicBezTo>
                  <a:pt x="193531" y="213037"/>
                  <a:pt x="188058" y="205789"/>
                  <a:pt x="181396" y="199920"/>
                </a:cubicBezTo>
                <a:cubicBezTo>
                  <a:pt x="161654" y="182518"/>
                  <a:pt x="150329" y="157520"/>
                  <a:pt x="150329" y="131332"/>
                </a:cubicBezTo>
                <a:cubicBezTo>
                  <a:pt x="150329" y="80769"/>
                  <a:pt x="191767" y="39634"/>
                  <a:pt x="242707" y="39634"/>
                </a:cubicBezTo>
                <a:close/>
                <a:moveTo>
                  <a:pt x="242783" y="0"/>
                </a:moveTo>
                <a:cubicBezTo>
                  <a:pt x="246406" y="0"/>
                  <a:pt x="249360" y="2954"/>
                  <a:pt x="249360" y="6578"/>
                </a:cubicBezTo>
                <a:lnTo>
                  <a:pt x="249360" y="17062"/>
                </a:lnTo>
                <a:cubicBezTo>
                  <a:pt x="249360" y="20686"/>
                  <a:pt x="246406" y="23639"/>
                  <a:pt x="242783" y="23639"/>
                </a:cubicBezTo>
                <a:cubicBezTo>
                  <a:pt x="239159" y="23639"/>
                  <a:pt x="236205" y="20695"/>
                  <a:pt x="236205" y="17062"/>
                </a:cubicBezTo>
                <a:lnTo>
                  <a:pt x="236205" y="6578"/>
                </a:lnTo>
                <a:cubicBezTo>
                  <a:pt x="236205" y="2954"/>
                  <a:pt x="239159" y="0"/>
                  <a:pt x="242783" y="0"/>
                </a:cubicBezTo>
                <a:close/>
              </a:path>
            </a:pathLst>
          </a:custGeom>
          <a:solidFill>
            <a:srgbClr val="43266B"/>
          </a:solidFill>
          <a:ln w="9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516CF80-7153-B22C-5F0D-80FEEA7E7557}"/>
              </a:ext>
            </a:extLst>
          </p:cNvPr>
          <p:cNvSpPr/>
          <p:nvPr/>
        </p:nvSpPr>
        <p:spPr>
          <a:xfrm>
            <a:off x="7622641" y="2352071"/>
            <a:ext cx="425315" cy="424435"/>
          </a:xfrm>
          <a:custGeom>
            <a:avLst/>
            <a:gdLst>
              <a:gd name="connsiteX0" fmla="*/ 342191 w 425314"/>
              <a:gd name="connsiteY0" fmla="*/ 303651 h 424434"/>
              <a:gd name="connsiteX1" fmla="*/ 343909 w 425314"/>
              <a:gd name="connsiteY1" fmla="*/ 316221 h 424434"/>
              <a:gd name="connsiteX2" fmla="*/ 285608 w 425314"/>
              <a:gd name="connsiteY2" fmla="*/ 363150 h 424434"/>
              <a:gd name="connsiteX3" fmla="*/ 213000 w 425314"/>
              <a:gd name="connsiteY3" fmla="*/ 379807 h 424434"/>
              <a:gd name="connsiteX4" fmla="*/ 212340 w 425314"/>
              <a:gd name="connsiteY4" fmla="*/ 379807 h 424434"/>
              <a:gd name="connsiteX5" fmla="*/ 139732 w 425314"/>
              <a:gd name="connsiteY5" fmla="*/ 363150 h 424434"/>
              <a:gd name="connsiteX6" fmla="*/ 81450 w 425314"/>
              <a:gd name="connsiteY6" fmla="*/ 316240 h 424434"/>
              <a:gd name="connsiteX7" fmla="*/ 82865 w 425314"/>
              <a:gd name="connsiteY7" fmla="*/ 303877 h 424434"/>
              <a:gd name="connsiteX8" fmla="*/ 95492 w 425314"/>
              <a:gd name="connsiteY8" fmla="*/ 305076 h 424434"/>
              <a:gd name="connsiteX9" fmla="*/ 212670 w 425314"/>
              <a:gd name="connsiteY9" fmla="*/ 361508 h 424434"/>
              <a:gd name="connsiteX10" fmla="*/ 329810 w 425314"/>
              <a:gd name="connsiteY10" fmla="*/ 305123 h 424434"/>
              <a:gd name="connsiteX11" fmla="*/ 342191 w 425314"/>
              <a:gd name="connsiteY11" fmla="*/ 303651 h 424434"/>
              <a:gd name="connsiteX12" fmla="*/ 395529 w 425314"/>
              <a:gd name="connsiteY12" fmla="*/ 302830 h 424434"/>
              <a:gd name="connsiteX13" fmla="*/ 399059 w 425314"/>
              <a:gd name="connsiteY13" fmla="*/ 315004 h 424434"/>
              <a:gd name="connsiteX14" fmla="*/ 318553 w 425314"/>
              <a:gd name="connsiteY14" fmla="*/ 397076 h 424434"/>
              <a:gd name="connsiteX15" fmla="*/ 212661 w 425314"/>
              <a:gd name="connsiteY15" fmla="*/ 424434 h 424434"/>
              <a:gd name="connsiteX16" fmla="*/ 106779 w 425314"/>
              <a:gd name="connsiteY16" fmla="*/ 397086 h 424434"/>
              <a:gd name="connsiteX17" fmla="*/ 26264 w 425314"/>
              <a:gd name="connsiteY17" fmla="*/ 315004 h 424434"/>
              <a:gd name="connsiteX18" fmla="*/ 29699 w 425314"/>
              <a:gd name="connsiteY18" fmla="*/ 303057 h 424434"/>
              <a:gd name="connsiteX19" fmla="*/ 41957 w 425314"/>
              <a:gd name="connsiteY19" fmla="*/ 306312 h 424434"/>
              <a:gd name="connsiteX20" fmla="*/ 41976 w 425314"/>
              <a:gd name="connsiteY20" fmla="*/ 306341 h 424434"/>
              <a:gd name="connsiteX21" fmla="*/ 118604 w 425314"/>
              <a:gd name="connsiteY21" fmla="*/ 382968 h 424434"/>
              <a:gd name="connsiteX22" fmla="*/ 212340 w 425314"/>
              <a:gd name="connsiteY22" fmla="*/ 407136 h 424434"/>
              <a:gd name="connsiteX23" fmla="*/ 383365 w 425314"/>
              <a:gd name="connsiteY23" fmla="*/ 306341 h 424434"/>
              <a:gd name="connsiteX24" fmla="*/ 395529 w 425314"/>
              <a:gd name="connsiteY24" fmla="*/ 302830 h 424434"/>
              <a:gd name="connsiteX25" fmla="*/ 212671 w 425314"/>
              <a:gd name="connsiteY25" fmla="*/ 226014 h 424434"/>
              <a:gd name="connsiteX26" fmla="*/ 137412 w 425314"/>
              <a:gd name="connsiteY26" fmla="*/ 270678 h 424434"/>
              <a:gd name="connsiteX27" fmla="*/ 134835 w 425314"/>
              <a:gd name="connsiteY27" fmla="*/ 280785 h 424434"/>
              <a:gd name="connsiteX28" fmla="*/ 156087 w 425314"/>
              <a:gd name="connsiteY28" fmla="*/ 302122 h 424434"/>
              <a:gd name="connsiteX29" fmla="*/ 269254 w 425314"/>
              <a:gd name="connsiteY29" fmla="*/ 302122 h 424434"/>
              <a:gd name="connsiteX30" fmla="*/ 278993 w 425314"/>
              <a:gd name="connsiteY30" fmla="*/ 299640 h 424434"/>
              <a:gd name="connsiteX31" fmla="*/ 289459 w 425314"/>
              <a:gd name="connsiteY31" fmla="*/ 287014 h 424434"/>
              <a:gd name="connsiteX32" fmla="*/ 287921 w 425314"/>
              <a:gd name="connsiteY32" fmla="*/ 270688 h 424434"/>
              <a:gd name="connsiteX33" fmla="*/ 287921 w 425314"/>
              <a:gd name="connsiteY33" fmla="*/ 270678 h 424434"/>
              <a:gd name="connsiteX34" fmla="*/ 212671 w 425314"/>
              <a:gd name="connsiteY34" fmla="*/ 226014 h 424434"/>
              <a:gd name="connsiteX35" fmla="*/ 343145 w 425314"/>
              <a:gd name="connsiteY35" fmla="*/ 202185 h 424434"/>
              <a:gd name="connsiteX36" fmla="*/ 283268 w 425314"/>
              <a:gd name="connsiteY36" fmla="*/ 235592 h 424434"/>
              <a:gd name="connsiteX37" fmla="*/ 304520 w 425314"/>
              <a:gd name="connsiteY37" fmla="*/ 263969 h 424434"/>
              <a:gd name="connsiteX38" fmla="*/ 391000 w 425314"/>
              <a:gd name="connsiteY38" fmla="*/ 263969 h 424434"/>
              <a:gd name="connsiteX39" fmla="*/ 398549 w 425314"/>
              <a:gd name="connsiteY39" fmla="*/ 262044 h 424434"/>
              <a:gd name="connsiteX40" fmla="*/ 405523 w 425314"/>
              <a:gd name="connsiteY40" fmla="*/ 239499 h 424434"/>
              <a:gd name="connsiteX41" fmla="*/ 343192 w 425314"/>
              <a:gd name="connsiteY41" fmla="*/ 202185 h 424434"/>
              <a:gd name="connsiteX42" fmla="*/ 343145 w 425314"/>
              <a:gd name="connsiteY42" fmla="*/ 202185 h 424434"/>
              <a:gd name="connsiteX43" fmla="*/ 82074 w 425314"/>
              <a:gd name="connsiteY43" fmla="*/ 202185 h 424434"/>
              <a:gd name="connsiteX44" fmla="*/ 19818 w 425314"/>
              <a:gd name="connsiteY44" fmla="*/ 239518 h 424434"/>
              <a:gd name="connsiteX45" fmla="*/ 17893 w 425314"/>
              <a:gd name="connsiteY45" fmla="*/ 247077 h 424434"/>
              <a:gd name="connsiteX46" fmla="*/ 34361 w 425314"/>
              <a:gd name="connsiteY46" fmla="*/ 263978 h 424434"/>
              <a:gd name="connsiteX47" fmla="*/ 120821 w 425314"/>
              <a:gd name="connsiteY47" fmla="*/ 263978 h 424434"/>
              <a:gd name="connsiteX48" fmla="*/ 142064 w 425314"/>
              <a:gd name="connsiteY48" fmla="*/ 235611 h 424434"/>
              <a:gd name="connsiteX49" fmla="*/ 82074 w 425314"/>
              <a:gd name="connsiteY49" fmla="*/ 202185 h 424434"/>
              <a:gd name="connsiteX50" fmla="*/ 212671 w 425314"/>
              <a:gd name="connsiteY50" fmla="*/ 131673 h 424434"/>
              <a:gd name="connsiteX51" fmla="*/ 174451 w 425314"/>
              <a:gd name="connsiteY51" fmla="*/ 169534 h 424434"/>
              <a:gd name="connsiteX52" fmla="*/ 212661 w 425314"/>
              <a:gd name="connsiteY52" fmla="*/ 207395 h 424434"/>
              <a:gd name="connsiteX53" fmla="*/ 250881 w 425314"/>
              <a:gd name="connsiteY53" fmla="*/ 169487 h 424434"/>
              <a:gd name="connsiteX54" fmla="*/ 212671 w 425314"/>
              <a:gd name="connsiteY54" fmla="*/ 131673 h 424434"/>
              <a:gd name="connsiteX55" fmla="*/ 343183 w 425314"/>
              <a:gd name="connsiteY55" fmla="*/ 122802 h 424434"/>
              <a:gd name="connsiteX56" fmla="*/ 312296 w 425314"/>
              <a:gd name="connsiteY56" fmla="*/ 153378 h 424434"/>
              <a:gd name="connsiteX57" fmla="*/ 342890 w 425314"/>
              <a:gd name="connsiteY57" fmla="*/ 183953 h 424434"/>
              <a:gd name="connsiteX58" fmla="*/ 374079 w 425314"/>
              <a:gd name="connsiteY58" fmla="*/ 153368 h 424434"/>
              <a:gd name="connsiteX59" fmla="*/ 343485 w 425314"/>
              <a:gd name="connsiteY59" fmla="*/ 122802 h 424434"/>
              <a:gd name="connsiteX60" fmla="*/ 343183 w 425314"/>
              <a:gd name="connsiteY60" fmla="*/ 122802 h 424434"/>
              <a:gd name="connsiteX61" fmla="*/ 82149 w 425314"/>
              <a:gd name="connsiteY61" fmla="*/ 122783 h 424434"/>
              <a:gd name="connsiteX62" fmla="*/ 51262 w 425314"/>
              <a:gd name="connsiteY62" fmla="*/ 153368 h 424434"/>
              <a:gd name="connsiteX63" fmla="*/ 81857 w 425314"/>
              <a:gd name="connsiteY63" fmla="*/ 183953 h 424434"/>
              <a:gd name="connsiteX64" fmla="*/ 82149 w 425314"/>
              <a:gd name="connsiteY64" fmla="*/ 183953 h 424434"/>
              <a:gd name="connsiteX65" fmla="*/ 113036 w 425314"/>
              <a:gd name="connsiteY65" fmla="*/ 153359 h 424434"/>
              <a:gd name="connsiteX66" fmla="*/ 82442 w 425314"/>
              <a:gd name="connsiteY66" fmla="*/ 122783 h 424434"/>
              <a:gd name="connsiteX67" fmla="*/ 82149 w 425314"/>
              <a:gd name="connsiteY67" fmla="*/ 122783 h 424434"/>
              <a:gd name="connsiteX68" fmla="*/ 82140 w 425314"/>
              <a:gd name="connsiteY68" fmla="*/ 104910 h 424434"/>
              <a:gd name="connsiteX69" fmla="*/ 82158 w 425314"/>
              <a:gd name="connsiteY69" fmla="*/ 104910 h 424434"/>
              <a:gd name="connsiteX70" fmla="*/ 130966 w 425314"/>
              <a:gd name="connsiteY70" fmla="*/ 153312 h 424434"/>
              <a:gd name="connsiteX71" fmla="*/ 113914 w 425314"/>
              <a:gd name="connsiteY71" fmla="*/ 190352 h 424434"/>
              <a:gd name="connsiteX72" fmla="*/ 156219 w 425314"/>
              <a:gd name="connsiteY72" fmla="*/ 224551 h 424434"/>
              <a:gd name="connsiteX73" fmla="*/ 178132 w 425314"/>
              <a:gd name="connsiteY73" fmla="*/ 213727 h 424434"/>
              <a:gd name="connsiteX74" fmla="*/ 156521 w 425314"/>
              <a:gd name="connsiteY74" fmla="*/ 169534 h 424434"/>
              <a:gd name="connsiteX75" fmla="*/ 212661 w 425314"/>
              <a:gd name="connsiteY75" fmla="*/ 113800 h 424434"/>
              <a:gd name="connsiteX76" fmla="*/ 268811 w 425314"/>
              <a:gd name="connsiteY76" fmla="*/ 169487 h 424434"/>
              <a:gd name="connsiteX77" fmla="*/ 247200 w 425314"/>
              <a:gd name="connsiteY77" fmla="*/ 213736 h 424434"/>
              <a:gd name="connsiteX78" fmla="*/ 269103 w 425314"/>
              <a:gd name="connsiteY78" fmla="*/ 224551 h 424434"/>
              <a:gd name="connsiteX79" fmla="*/ 311418 w 425314"/>
              <a:gd name="connsiteY79" fmla="*/ 190352 h 424434"/>
              <a:gd name="connsiteX80" fmla="*/ 294375 w 425314"/>
              <a:gd name="connsiteY80" fmla="*/ 153378 h 424434"/>
              <a:gd name="connsiteX81" fmla="*/ 343183 w 425314"/>
              <a:gd name="connsiteY81" fmla="*/ 104910 h 424434"/>
              <a:gd name="connsiteX82" fmla="*/ 392009 w 425314"/>
              <a:gd name="connsiteY82" fmla="*/ 153321 h 424434"/>
              <a:gd name="connsiteX83" fmla="*/ 374976 w 425314"/>
              <a:gd name="connsiteY83" fmla="*/ 190342 h 424434"/>
              <a:gd name="connsiteX84" fmla="*/ 421320 w 425314"/>
              <a:gd name="connsiteY84" fmla="*/ 231015 h 424434"/>
              <a:gd name="connsiteX85" fmla="*/ 425312 w 425314"/>
              <a:gd name="connsiteY85" fmla="*/ 246775 h 424434"/>
              <a:gd name="connsiteX86" fmla="*/ 391009 w 425314"/>
              <a:gd name="connsiteY86" fmla="*/ 281890 h 424434"/>
              <a:gd name="connsiteX87" fmla="*/ 308389 w 425314"/>
              <a:gd name="connsiteY87" fmla="*/ 281890 h 424434"/>
              <a:gd name="connsiteX88" fmla="*/ 296942 w 425314"/>
              <a:gd name="connsiteY88" fmla="*/ 308549 h 424434"/>
              <a:gd name="connsiteX89" fmla="*/ 269245 w 425314"/>
              <a:gd name="connsiteY89" fmla="*/ 320043 h 424434"/>
              <a:gd name="connsiteX90" fmla="*/ 156078 w 425314"/>
              <a:gd name="connsiteY90" fmla="*/ 320043 h 424434"/>
              <a:gd name="connsiteX91" fmla="*/ 128286 w 425314"/>
              <a:gd name="connsiteY91" fmla="*/ 308360 h 424434"/>
              <a:gd name="connsiteX92" fmla="*/ 116943 w 425314"/>
              <a:gd name="connsiteY92" fmla="*/ 281899 h 424434"/>
              <a:gd name="connsiteX93" fmla="*/ 34332 w 425314"/>
              <a:gd name="connsiteY93" fmla="*/ 281899 h 424434"/>
              <a:gd name="connsiteX94" fmla="*/ 18563 w 425314"/>
              <a:gd name="connsiteY94" fmla="*/ 277907 h 424434"/>
              <a:gd name="connsiteX95" fmla="*/ 1577 w 425314"/>
              <a:gd name="connsiteY95" fmla="*/ 257476 h 424434"/>
              <a:gd name="connsiteX96" fmla="*/ 4012 w 425314"/>
              <a:gd name="connsiteY96" fmla="*/ 231025 h 424434"/>
              <a:gd name="connsiteX97" fmla="*/ 4021 w 425314"/>
              <a:gd name="connsiteY97" fmla="*/ 231015 h 424434"/>
              <a:gd name="connsiteX98" fmla="*/ 50366 w 425314"/>
              <a:gd name="connsiteY98" fmla="*/ 190333 h 424434"/>
              <a:gd name="connsiteX99" fmla="*/ 33332 w 425314"/>
              <a:gd name="connsiteY99" fmla="*/ 153368 h 424434"/>
              <a:gd name="connsiteX100" fmla="*/ 82140 w 425314"/>
              <a:gd name="connsiteY100" fmla="*/ 104910 h 424434"/>
              <a:gd name="connsiteX101" fmla="*/ 212670 w 425314"/>
              <a:gd name="connsiteY101" fmla="*/ 44920 h 424434"/>
              <a:gd name="connsiteX102" fmla="*/ 312239 w 425314"/>
              <a:gd name="connsiteY102" fmla="*/ 77666 h 424434"/>
              <a:gd name="connsiteX103" fmla="*/ 314079 w 425314"/>
              <a:gd name="connsiteY103" fmla="*/ 89972 h 424434"/>
              <a:gd name="connsiteX104" fmla="*/ 301575 w 425314"/>
              <a:gd name="connsiteY104" fmla="*/ 92086 h 424434"/>
              <a:gd name="connsiteX105" fmla="*/ 123803 w 425314"/>
              <a:gd name="connsiteY105" fmla="*/ 92067 h 424434"/>
              <a:gd name="connsiteX106" fmla="*/ 118566 w 425314"/>
              <a:gd name="connsiteY106" fmla="*/ 93756 h 424434"/>
              <a:gd name="connsiteX107" fmla="*/ 111478 w 425314"/>
              <a:gd name="connsiteY107" fmla="*/ 90264 h 424434"/>
              <a:gd name="connsiteX108" fmla="*/ 109676 w 425314"/>
              <a:gd name="connsiteY108" fmla="*/ 83640 h 424434"/>
              <a:gd name="connsiteX109" fmla="*/ 113083 w 425314"/>
              <a:gd name="connsiteY109" fmla="*/ 77685 h 424434"/>
              <a:gd name="connsiteX110" fmla="*/ 113111 w 425314"/>
              <a:gd name="connsiteY110" fmla="*/ 77666 h 424434"/>
              <a:gd name="connsiteX111" fmla="*/ 212670 w 425314"/>
              <a:gd name="connsiteY111" fmla="*/ 44920 h 424434"/>
              <a:gd name="connsiteX112" fmla="*/ 212670 w 425314"/>
              <a:gd name="connsiteY112" fmla="*/ 0 h 424434"/>
              <a:gd name="connsiteX113" fmla="*/ 374116 w 425314"/>
              <a:gd name="connsiteY113" fmla="*/ 73853 h 424434"/>
              <a:gd name="connsiteX114" fmla="*/ 373144 w 425314"/>
              <a:gd name="connsiteY114" fmla="*/ 86234 h 424434"/>
              <a:gd name="connsiteX115" fmla="*/ 360490 w 425314"/>
              <a:gd name="connsiteY115" fmla="*/ 85498 h 424434"/>
              <a:gd name="connsiteX116" fmla="*/ 360452 w 425314"/>
              <a:gd name="connsiteY116" fmla="*/ 85461 h 424434"/>
              <a:gd name="connsiteX117" fmla="*/ 212670 w 425314"/>
              <a:gd name="connsiteY117" fmla="*/ 17892 h 424434"/>
              <a:gd name="connsiteX118" fmla="*/ 64888 w 425314"/>
              <a:gd name="connsiteY118" fmla="*/ 85461 h 424434"/>
              <a:gd name="connsiteX119" fmla="*/ 58141 w 425314"/>
              <a:gd name="connsiteY119" fmla="*/ 88518 h 424434"/>
              <a:gd name="connsiteX120" fmla="*/ 52460 w 425314"/>
              <a:gd name="connsiteY120" fmla="*/ 86470 h 424434"/>
              <a:gd name="connsiteX121" fmla="*/ 49232 w 425314"/>
              <a:gd name="connsiteY121" fmla="*/ 80421 h 424434"/>
              <a:gd name="connsiteX122" fmla="*/ 51224 w 425314"/>
              <a:gd name="connsiteY122" fmla="*/ 73853 h 424434"/>
              <a:gd name="connsiteX123" fmla="*/ 212670 w 425314"/>
              <a:gd name="connsiteY123" fmla="*/ 0 h 424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</a:cxnLst>
            <a:rect l="l" t="t" r="r" b="b"/>
            <a:pathLst>
              <a:path w="425314" h="424434">
                <a:moveTo>
                  <a:pt x="342191" y="303651"/>
                </a:moveTo>
                <a:cubicBezTo>
                  <a:pt x="346136" y="306642"/>
                  <a:pt x="346900" y="312286"/>
                  <a:pt x="343909" y="316221"/>
                </a:cubicBezTo>
                <a:cubicBezTo>
                  <a:pt x="328366" y="335982"/>
                  <a:pt x="308209" y="352204"/>
                  <a:pt x="285608" y="363150"/>
                </a:cubicBezTo>
                <a:cubicBezTo>
                  <a:pt x="263110" y="374050"/>
                  <a:pt x="238008" y="379807"/>
                  <a:pt x="213000" y="379807"/>
                </a:cubicBezTo>
                <a:cubicBezTo>
                  <a:pt x="212783" y="379807"/>
                  <a:pt x="212557" y="379807"/>
                  <a:pt x="212340" y="379807"/>
                </a:cubicBezTo>
                <a:cubicBezTo>
                  <a:pt x="187332" y="379807"/>
                  <a:pt x="162239" y="374050"/>
                  <a:pt x="139732" y="363150"/>
                </a:cubicBezTo>
                <a:cubicBezTo>
                  <a:pt x="117131" y="352194"/>
                  <a:pt x="96974" y="335972"/>
                  <a:pt x="81450" y="316240"/>
                </a:cubicBezTo>
                <a:cubicBezTo>
                  <a:pt x="78515" y="312370"/>
                  <a:pt x="79147" y="306954"/>
                  <a:pt x="82865" y="303877"/>
                </a:cubicBezTo>
                <a:cubicBezTo>
                  <a:pt x="86678" y="300725"/>
                  <a:pt x="92340" y="301263"/>
                  <a:pt x="95492" y="305076"/>
                </a:cubicBezTo>
                <a:cubicBezTo>
                  <a:pt x="122850" y="340955"/>
                  <a:pt x="165552" y="361508"/>
                  <a:pt x="212670" y="361508"/>
                </a:cubicBezTo>
                <a:cubicBezTo>
                  <a:pt x="259779" y="361508"/>
                  <a:pt x="302481" y="340955"/>
                  <a:pt x="329810" y="305123"/>
                </a:cubicBezTo>
                <a:cubicBezTo>
                  <a:pt x="332915" y="301358"/>
                  <a:pt x="338341" y="300725"/>
                  <a:pt x="342191" y="303651"/>
                </a:cubicBezTo>
                <a:close/>
                <a:moveTo>
                  <a:pt x="395529" y="302830"/>
                </a:moveTo>
                <a:cubicBezTo>
                  <a:pt x="399861" y="305208"/>
                  <a:pt x="401446" y="310672"/>
                  <a:pt x="399059" y="315004"/>
                </a:cubicBezTo>
                <a:cubicBezTo>
                  <a:pt x="380260" y="349675"/>
                  <a:pt x="352422" y="378052"/>
                  <a:pt x="318553" y="397076"/>
                </a:cubicBezTo>
                <a:cubicBezTo>
                  <a:pt x="286684" y="414969"/>
                  <a:pt x="250069" y="424434"/>
                  <a:pt x="212661" y="424434"/>
                </a:cubicBezTo>
                <a:cubicBezTo>
                  <a:pt x="175263" y="424443"/>
                  <a:pt x="138648" y="414978"/>
                  <a:pt x="106779" y="397086"/>
                </a:cubicBezTo>
                <a:cubicBezTo>
                  <a:pt x="72910" y="378071"/>
                  <a:pt x="45071" y="349684"/>
                  <a:pt x="26264" y="315004"/>
                </a:cubicBezTo>
                <a:cubicBezTo>
                  <a:pt x="24018" y="310710"/>
                  <a:pt x="25528" y="305472"/>
                  <a:pt x="29699" y="303057"/>
                </a:cubicBezTo>
                <a:cubicBezTo>
                  <a:pt x="33983" y="300575"/>
                  <a:pt x="39475" y="302037"/>
                  <a:pt x="41957" y="306312"/>
                </a:cubicBezTo>
                <a:lnTo>
                  <a:pt x="41976" y="306341"/>
                </a:lnTo>
                <a:cubicBezTo>
                  <a:pt x="59784" y="338662"/>
                  <a:pt x="86282" y="365161"/>
                  <a:pt x="118604" y="382968"/>
                </a:cubicBezTo>
                <a:cubicBezTo>
                  <a:pt x="148349" y="399360"/>
                  <a:pt x="180557" y="407136"/>
                  <a:pt x="212340" y="407136"/>
                </a:cubicBezTo>
                <a:cubicBezTo>
                  <a:pt x="281116" y="407146"/>
                  <a:pt x="347892" y="370719"/>
                  <a:pt x="383365" y="306341"/>
                </a:cubicBezTo>
                <a:cubicBezTo>
                  <a:pt x="385762" y="302028"/>
                  <a:pt x="391207" y="300462"/>
                  <a:pt x="395529" y="302830"/>
                </a:cubicBezTo>
                <a:close/>
                <a:moveTo>
                  <a:pt x="212671" y="226014"/>
                </a:moveTo>
                <a:cubicBezTo>
                  <a:pt x="180161" y="226014"/>
                  <a:pt x="152020" y="242708"/>
                  <a:pt x="137412" y="270678"/>
                </a:cubicBezTo>
                <a:cubicBezTo>
                  <a:pt x="135732" y="273783"/>
                  <a:pt x="134845" y="277275"/>
                  <a:pt x="134835" y="280785"/>
                </a:cubicBezTo>
                <a:cubicBezTo>
                  <a:pt x="134816" y="292525"/>
                  <a:pt x="144348" y="302094"/>
                  <a:pt x="156087" y="302122"/>
                </a:cubicBezTo>
                <a:lnTo>
                  <a:pt x="269254" y="302122"/>
                </a:lnTo>
                <a:cubicBezTo>
                  <a:pt x="272623" y="302084"/>
                  <a:pt x="276002" y="301226"/>
                  <a:pt x="278993" y="299640"/>
                </a:cubicBezTo>
                <a:cubicBezTo>
                  <a:pt x="284051" y="296970"/>
                  <a:pt x="287769" y="292487"/>
                  <a:pt x="289459" y="287014"/>
                </a:cubicBezTo>
                <a:cubicBezTo>
                  <a:pt x="291148" y="281540"/>
                  <a:pt x="290601" y="275746"/>
                  <a:pt x="287921" y="270688"/>
                </a:cubicBezTo>
                <a:lnTo>
                  <a:pt x="287921" y="270678"/>
                </a:lnTo>
                <a:cubicBezTo>
                  <a:pt x="273312" y="242708"/>
                  <a:pt x="245181" y="226014"/>
                  <a:pt x="212671" y="226014"/>
                </a:cubicBezTo>
                <a:close/>
                <a:moveTo>
                  <a:pt x="343145" y="202185"/>
                </a:moveTo>
                <a:cubicBezTo>
                  <a:pt x="318892" y="202270"/>
                  <a:pt x="296055" y="215048"/>
                  <a:pt x="283268" y="235592"/>
                </a:cubicBezTo>
                <a:cubicBezTo>
                  <a:pt x="292054" y="243717"/>
                  <a:pt x="299198" y="253258"/>
                  <a:pt x="304520" y="263969"/>
                </a:cubicBezTo>
                <a:lnTo>
                  <a:pt x="391000" y="263969"/>
                </a:lnTo>
                <a:cubicBezTo>
                  <a:pt x="393604" y="263941"/>
                  <a:pt x="396218" y="263271"/>
                  <a:pt x="398549" y="262044"/>
                </a:cubicBezTo>
                <a:cubicBezTo>
                  <a:pt x="406693" y="257750"/>
                  <a:pt x="409817" y="247634"/>
                  <a:pt x="405523" y="239499"/>
                </a:cubicBezTo>
                <a:cubicBezTo>
                  <a:pt x="393189" y="216482"/>
                  <a:pt x="369314" y="202185"/>
                  <a:pt x="343192" y="202185"/>
                </a:cubicBezTo>
                <a:cubicBezTo>
                  <a:pt x="343183" y="202185"/>
                  <a:pt x="343164" y="202185"/>
                  <a:pt x="343145" y="202185"/>
                </a:cubicBezTo>
                <a:close/>
                <a:moveTo>
                  <a:pt x="82074" y="202185"/>
                </a:moveTo>
                <a:cubicBezTo>
                  <a:pt x="55990" y="202214"/>
                  <a:pt x="32133" y="216511"/>
                  <a:pt x="19818" y="239518"/>
                </a:cubicBezTo>
                <a:cubicBezTo>
                  <a:pt x="18592" y="241830"/>
                  <a:pt x="17931" y="244444"/>
                  <a:pt x="17893" y="247077"/>
                </a:cubicBezTo>
                <a:cubicBezTo>
                  <a:pt x="17771" y="256278"/>
                  <a:pt x="25160" y="263856"/>
                  <a:pt x="34361" y="263978"/>
                </a:cubicBezTo>
                <a:lnTo>
                  <a:pt x="120821" y="263978"/>
                </a:lnTo>
                <a:cubicBezTo>
                  <a:pt x="126144" y="253267"/>
                  <a:pt x="133288" y="243736"/>
                  <a:pt x="142064" y="235611"/>
                </a:cubicBezTo>
                <a:cubicBezTo>
                  <a:pt x="129239" y="215029"/>
                  <a:pt x="106364" y="202252"/>
                  <a:pt x="82074" y="202185"/>
                </a:cubicBezTo>
                <a:close/>
                <a:moveTo>
                  <a:pt x="212671" y="131673"/>
                </a:moveTo>
                <a:cubicBezTo>
                  <a:pt x="194854" y="131673"/>
                  <a:pt x="175301" y="143516"/>
                  <a:pt x="174451" y="169534"/>
                </a:cubicBezTo>
                <a:cubicBezTo>
                  <a:pt x="175301" y="195551"/>
                  <a:pt x="194854" y="207395"/>
                  <a:pt x="212661" y="207395"/>
                </a:cubicBezTo>
                <a:cubicBezTo>
                  <a:pt x="230488" y="207395"/>
                  <a:pt x="250050" y="195532"/>
                  <a:pt x="250881" y="169487"/>
                </a:cubicBezTo>
                <a:cubicBezTo>
                  <a:pt x="250060" y="143535"/>
                  <a:pt x="230497" y="131673"/>
                  <a:pt x="212671" y="131673"/>
                </a:cubicBezTo>
                <a:close/>
                <a:moveTo>
                  <a:pt x="343183" y="122802"/>
                </a:moveTo>
                <a:cubicBezTo>
                  <a:pt x="326291" y="122802"/>
                  <a:pt x="312466" y="136448"/>
                  <a:pt x="312296" y="153378"/>
                </a:cubicBezTo>
                <a:cubicBezTo>
                  <a:pt x="312466" y="170081"/>
                  <a:pt x="326187" y="183793"/>
                  <a:pt x="342890" y="183953"/>
                </a:cubicBezTo>
                <a:cubicBezTo>
                  <a:pt x="359943" y="184133"/>
                  <a:pt x="373919" y="170393"/>
                  <a:pt x="374079" y="153368"/>
                </a:cubicBezTo>
                <a:cubicBezTo>
                  <a:pt x="373919" y="136684"/>
                  <a:pt x="360198" y="122963"/>
                  <a:pt x="343485" y="122802"/>
                </a:cubicBezTo>
                <a:cubicBezTo>
                  <a:pt x="343381" y="122802"/>
                  <a:pt x="343287" y="122802"/>
                  <a:pt x="343183" y="122802"/>
                </a:cubicBezTo>
                <a:close/>
                <a:moveTo>
                  <a:pt x="82149" y="122783"/>
                </a:moveTo>
                <a:cubicBezTo>
                  <a:pt x="65248" y="122783"/>
                  <a:pt x="51432" y="136439"/>
                  <a:pt x="51262" y="153368"/>
                </a:cubicBezTo>
                <a:cubicBezTo>
                  <a:pt x="51423" y="170081"/>
                  <a:pt x="65144" y="183793"/>
                  <a:pt x="81857" y="183953"/>
                </a:cubicBezTo>
                <a:cubicBezTo>
                  <a:pt x="81951" y="183953"/>
                  <a:pt x="82055" y="183953"/>
                  <a:pt x="82149" y="183953"/>
                </a:cubicBezTo>
                <a:cubicBezTo>
                  <a:pt x="99051" y="183953"/>
                  <a:pt x="112876" y="170289"/>
                  <a:pt x="113036" y="153359"/>
                </a:cubicBezTo>
                <a:cubicBezTo>
                  <a:pt x="112876" y="136665"/>
                  <a:pt x="99154" y="122944"/>
                  <a:pt x="82442" y="122783"/>
                </a:cubicBezTo>
                <a:cubicBezTo>
                  <a:pt x="82347" y="122783"/>
                  <a:pt x="82243" y="122783"/>
                  <a:pt x="82149" y="122783"/>
                </a:cubicBezTo>
                <a:close/>
                <a:moveTo>
                  <a:pt x="82140" y="104910"/>
                </a:moveTo>
                <a:cubicBezTo>
                  <a:pt x="82149" y="104910"/>
                  <a:pt x="82149" y="104910"/>
                  <a:pt x="82158" y="104910"/>
                </a:cubicBezTo>
                <a:cubicBezTo>
                  <a:pt x="104854" y="104910"/>
                  <a:pt x="129815" y="120066"/>
                  <a:pt x="130966" y="153312"/>
                </a:cubicBezTo>
                <a:cubicBezTo>
                  <a:pt x="130957" y="167524"/>
                  <a:pt x="124624" y="181170"/>
                  <a:pt x="113914" y="190352"/>
                </a:cubicBezTo>
                <a:cubicBezTo>
                  <a:pt x="131174" y="197024"/>
                  <a:pt x="146075" y="209065"/>
                  <a:pt x="156219" y="224551"/>
                </a:cubicBezTo>
                <a:cubicBezTo>
                  <a:pt x="163070" y="220087"/>
                  <a:pt x="170422" y="216454"/>
                  <a:pt x="178132" y="213727"/>
                </a:cubicBezTo>
                <a:cubicBezTo>
                  <a:pt x="164561" y="203157"/>
                  <a:pt x="156531" y="186832"/>
                  <a:pt x="156521" y="169534"/>
                </a:cubicBezTo>
                <a:cubicBezTo>
                  <a:pt x="157880" y="131229"/>
                  <a:pt x="186568" y="113800"/>
                  <a:pt x="212661" y="113800"/>
                </a:cubicBezTo>
                <a:cubicBezTo>
                  <a:pt x="238764" y="113800"/>
                  <a:pt x="267461" y="131229"/>
                  <a:pt x="268811" y="169487"/>
                </a:cubicBezTo>
                <a:cubicBezTo>
                  <a:pt x="268801" y="186832"/>
                  <a:pt x="260771" y="203157"/>
                  <a:pt x="247200" y="213736"/>
                </a:cubicBezTo>
                <a:cubicBezTo>
                  <a:pt x="254901" y="216464"/>
                  <a:pt x="262252" y="220087"/>
                  <a:pt x="269103" y="224551"/>
                </a:cubicBezTo>
                <a:cubicBezTo>
                  <a:pt x="279239" y="209046"/>
                  <a:pt x="294149" y="196995"/>
                  <a:pt x="311418" y="190352"/>
                </a:cubicBezTo>
                <a:cubicBezTo>
                  <a:pt x="300717" y="181170"/>
                  <a:pt x="294385" y="167533"/>
                  <a:pt x="294375" y="153378"/>
                </a:cubicBezTo>
                <a:cubicBezTo>
                  <a:pt x="295564" y="120066"/>
                  <a:pt x="320506" y="104910"/>
                  <a:pt x="343183" y="104910"/>
                </a:cubicBezTo>
                <a:cubicBezTo>
                  <a:pt x="365860" y="104901"/>
                  <a:pt x="390820" y="120056"/>
                  <a:pt x="392009" y="153321"/>
                </a:cubicBezTo>
                <a:cubicBezTo>
                  <a:pt x="392000" y="167524"/>
                  <a:pt x="385668" y="181160"/>
                  <a:pt x="374976" y="190342"/>
                </a:cubicBezTo>
                <a:cubicBezTo>
                  <a:pt x="394812" y="197911"/>
                  <a:pt x="411204" y="212274"/>
                  <a:pt x="421320" y="231015"/>
                </a:cubicBezTo>
                <a:cubicBezTo>
                  <a:pt x="423868" y="235866"/>
                  <a:pt x="425246" y="241320"/>
                  <a:pt x="425312" y="246775"/>
                </a:cubicBezTo>
                <a:cubicBezTo>
                  <a:pt x="425539" y="265913"/>
                  <a:pt x="410147" y="281663"/>
                  <a:pt x="391009" y="281890"/>
                </a:cubicBezTo>
                <a:lnTo>
                  <a:pt x="308389" y="281890"/>
                </a:lnTo>
                <a:cubicBezTo>
                  <a:pt x="308125" y="291959"/>
                  <a:pt x="304086" y="301396"/>
                  <a:pt x="296942" y="308549"/>
                </a:cubicBezTo>
                <a:cubicBezTo>
                  <a:pt x="289544" y="315957"/>
                  <a:pt x="279710" y="320033"/>
                  <a:pt x="269245" y="320043"/>
                </a:cubicBezTo>
                <a:lnTo>
                  <a:pt x="156078" y="320043"/>
                </a:lnTo>
                <a:cubicBezTo>
                  <a:pt x="145527" y="319986"/>
                  <a:pt x="135675" y="315834"/>
                  <a:pt x="128286" y="308360"/>
                </a:cubicBezTo>
                <a:cubicBezTo>
                  <a:pt x="121237" y="301226"/>
                  <a:pt x="117235" y="291874"/>
                  <a:pt x="116943" y="281899"/>
                </a:cubicBezTo>
                <a:lnTo>
                  <a:pt x="34332" y="281899"/>
                </a:lnTo>
                <a:cubicBezTo>
                  <a:pt x="28849" y="281833"/>
                  <a:pt x="23404" y="280455"/>
                  <a:pt x="18563" y="277907"/>
                </a:cubicBezTo>
                <a:cubicBezTo>
                  <a:pt x="10353" y="273585"/>
                  <a:pt x="4323" y="266328"/>
                  <a:pt x="1577" y="257476"/>
                </a:cubicBezTo>
                <a:cubicBezTo>
                  <a:pt x="-1169" y="248624"/>
                  <a:pt x="-311" y="239225"/>
                  <a:pt x="4012" y="231025"/>
                </a:cubicBezTo>
                <a:lnTo>
                  <a:pt x="4021" y="231015"/>
                </a:lnTo>
                <a:cubicBezTo>
                  <a:pt x="14137" y="212274"/>
                  <a:pt x="30529" y="197901"/>
                  <a:pt x="50366" y="190333"/>
                </a:cubicBezTo>
                <a:cubicBezTo>
                  <a:pt x="39664" y="181151"/>
                  <a:pt x="33341" y="167524"/>
                  <a:pt x="33332" y="153368"/>
                </a:cubicBezTo>
                <a:cubicBezTo>
                  <a:pt x="34512" y="120056"/>
                  <a:pt x="59453" y="104910"/>
                  <a:pt x="82140" y="104910"/>
                </a:cubicBezTo>
                <a:close/>
                <a:moveTo>
                  <a:pt x="212670" y="44920"/>
                </a:moveTo>
                <a:cubicBezTo>
                  <a:pt x="248757" y="44920"/>
                  <a:pt x="283183" y="56244"/>
                  <a:pt x="312239" y="77666"/>
                </a:cubicBezTo>
                <a:cubicBezTo>
                  <a:pt x="316080" y="80648"/>
                  <a:pt x="316872" y="86037"/>
                  <a:pt x="314079" y="89972"/>
                </a:cubicBezTo>
                <a:cubicBezTo>
                  <a:pt x="311210" y="94001"/>
                  <a:pt x="305605" y="94945"/>
                  <a:pt x="301575" y="92086"/>
                </a:cubicBezTo>
                <a:cubicBezTo>
                  <a:pt x="248398" y="52866"/>
                  <a:pt x="176961" y="52866"/>
                  <a:pt x="123803" y="92067"/>
                </a:cubicBezTo>
                <a:cubicBezTo>
                  <a:pt x="122208" y="93209"/>
                  <a:pt x="120377" y="93756"/>
                  <a:pt x="118566" y="93756"/>
                </a:cubicBezTo>
                <a:cubicBezTo>
                  <a:pt x="115885" y="93756"/>
                  <a:pt x="113243" y="92548"/>
                  <a:pt x="111478" y="90264"/>
                </a:cubicBezTo>
                <a:cubicBezTo>
                  <a:pt x="110016" y="88367"/>
                  <a:pt x="109374" y="86018"/>
                  <a:pt x="109676" y="83640"/>
                </a:cubicBezTo>
                <a:cubicBezTo>
                  <a:pt x="109978" y="81261"/>
                  <a:pt x="111186" y="79148"/>
                  <a:pt x="113083" y="77685"/>
                </a:cubicBezTo>
                <a:lnTo>
                  <a:pt x="113111" y="77666"/>
                </a:lnTo>
                <a:cubicBezTo>
                  <a:pt x="142158" y="56244"/>
                  <a:pt x="176584" y="44920"/>
                  <a:pt x="212670" y="44920"/>
                </a:cubicBezTo>
                <a:close/>
                <a:moveTo>
                  <a:pt x="212670" y="0"/>
                </a:moveTo>
                <a:cubicBezTo>
                  <a:pt x="276501" y="0"/>
                  <a:pt x="335350" y="26923"/>
                  <a:pt x="374116" y="73853"/>
                </a:cubicBezTo>
                <a:cubicBezTo>
                  <a:pt x="377174" y="77590"/>
                  <a:pt x="376749" y="83026"/>
                  <a:pt x="373144" y="86234"/>
                </a:cubicBezTo>
                <a:cubicBezTo>
                  <a:pt x="369455" y="89518"/>
                  <a:pt x="363774" y="89188"/>
                  <a:pt x="360490" y="85498"/>
                </a:cubicBezTo>
                <a:lnTo>
                  <a:pt x="360452" y="85461"/>
                </a:lnTo>
                <a:cubicBezTo>
                  <a:pt x="324979" y="42523"/>
                  <a:pt x="271113" y="17892"/>
                  <a:pt x="212670" y="17892"/>
                </a:cubicBezTo>
                <a:cubicBezTo>
                  <a:pt x="154227" y="17892"/>
                  <a:pt x="100362" y="42523"/>
                  <a:pt x="64888" y="85461"/>
                </a:cubicBezTo>
                <a:cubicBezTo>
                  <a:pt x="63095" y="87480"/>
                  <a:pt x="60623" y="88518"/>
                  <a:pt x="58141" y="88518"/>
                </a:cubicBezTo>
                <a:cubicBezTo>
                  <a:pt x="56140" y="88518"/>
                  <a:pt x="54130" y="87839"/>
                  <a:pt x="52460" y="86470"/>
                </a:cubicBezTo>
                <a:cubicBezTo>
                  <a:pt x="50610" y="84951"/>
                  <a:pt x="49459" y="82809"/>
                  <a:pt x="49232" y="80421"/>
                </a:cubicBezTo>
                <a:cubicBezTo>
                  <a:pt x="48997" y="78034"/>
                  <a:pt x="49704" y="75703"/>
                  <a:pt x="51224" y="73853"/>
                </a:cubicBezTo>
                <a:cubicBezTo>
                  <a:pt x="89990" y="26923"/>
                  <a:pt x="148839" y="0"/>
                  <a:pt x="212670" y="0"/>
                </a:cubicBezTo>
                <a:close/>
              </a:path>
            </a:pathLst>
          </a:custGeom>
          <a:solidFill>
            <a:srgbClr val="43266B"/>
          </a:solidFill>
          <a:ln w="9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9A65F4DB-743E-76BC-97DE-393594998C3D}"/>
              </a:ext>
            </a:extLst>
          </p:cNvPr>
          <p:cNvSpPr/>
          <p:nvPr/>
        </p:nvSpPr>
        <p:spPr>
          <a:xfrm>
            <a:off x="1959194" y="2917769"/>
            <a:ext cx="435727" cy="439336"/>
          </a:xfrm>
          <a:custGeom>
            <a:avLst/>
            <a:gdLst>
              <a:gd name="connsiteX0" fmla="*/ 58112 w 435726"/>
              <a:gd name="connsiteY0" fmla="*/ 257599 h 439336"/>
              <a:gd name="connsiteX1" fmla="*/ 67730 w 435726"/>
              <a:gd name="connsiteY1" fmla="*/ 263145 h 439336"/>
              <a:gd name="connsiteX2" fmla="*/ 62183 w 435726"/>
              <a:gd name="connsiteY2" fmla="*/ 272763 h 439336"/>
              <a:gd name="connsiteX3" fmla="*/ 40206 w 435726"/>
              <a:gd name="connsiteY3" fmla="*/ 278655 h 439336"/>
              <a:gd name="connsiteX4" fmla="*/ 38166 w 435726"/>
              <a:gd name="connsiteY4" fmla="*/ 278927 h 439336"/>
              <a:gd name="connsiteX5" fmla="*/ 30589 w 435726"/>
              <a:gd name="connsiteY5" fmla="*/ 273108 h 439336"/>
              <a:gd name="connsiteX6" fmla="*/ 30589 w 435726"/>
              <a:gd name="connsiteY6" fmla="*/ 273098 h 439336"/>
              <a:gd name="connsiteX7" fmla="*/ 36135 w 435726"/>
              <a:gd name="connsiteY7" fmla="*/ 263501 h 439336"/>
              <a:gd name="connsiteX8" fmla="*/ 378031 w 435726"/>
              <a:gd name="connsiteY8" fmla="*/ 249415 h 439336"/>
              <a:gd name="connsiteX9" fmla="*/ 397914 w 435726"/>
              <a:gd name="connsiteY9" fmla="*/ 254752 h 439336"/>
              <a:gd name="connsiteX10" fmla="*/ 403712 w 435726"/>
              <a:gd name="connsiteY10" fmla="*/ 262308 h 439336"/>
              <a:gd name="connsiteX11" fmla="*/ 395884 w 435726"/>
              <a:gd name="connsiteY11" fmla="*/ 270178 h 439336"/>
              <a:gd name="connsiteX12" fmla="*/ 393854 w 435726"/>
              <a:gd name="connsiteY12" fmla="*/ 269916 h 439336"/>
              <a:gd name="connsiteX13" fmla="*/ 373970 w 435726"/>
              <a:gd name="connsiteY13" fmla="*/ 264579 h 439336"/>
              <a:gd name="connsiteX14" fmla="*/ 373960 w 435726"/>
              <a:gd name="connsiteY14" fmla="*/ 264579 h 439336"/>
              <a:gd name="connsiteX15" fmla="*/ 368424 w 435726"/>
              <a:gd name="connsiteY15" fmla="*/ 254972 h 439336"/>
              <a:gd name="connsiteX16" fmla="*/ 368424 w 435726"/>
              <a:gd name="connsiteY16" fmla="*/ 254951 h 439336"/>
              <a:gd name="connsiteX17" fmla="*/ 378031 w 435726"/>
              <a:gd name="connsiteY17" fmla="*/ 249415 h 439336"/>
              <a:gd name="connsiteX18" fmla="*/ 7849 w 435726"/>
              <a:gd name="connsiteY18" fmla="*/ 213143 h 439336"/>
              <a:gd name="connsiteX19" fmla="*/ 30799 w 435726"/>
              <a:gd name="connsiteY19" fmla="*/ 213143 h 439336"/>
              <a:gd name="connsiteX20" fmla="*/ 38648 w 435726"/>
              <a:gd name="connsiteY20" fmla="*/ 220992 h 439336"/>
              <a:gd name="connsiteX21" fmla="*/ 30799 w 435726"/>
              <a:gd name="connsiteY21" fmla="*/ 228841 h 439336"/>
              <a:gd name="connsiteX22" fmla="*/ 7849 w 435726"/>
              <a:gd name="connsiteY22" fmla="*/ 228841 h 439336"/>
              <a:gd name="connsiteX23" fmla="*/ 0 w 435726"/>
              <a:gd name="connsiteY23" fmla="*/ 220992 h 439336"/>
              <a:gd name="connsiteX24" fmla="*/ 7849 w 435726"/>
              <a:gd name="connsiteY24" fmla="*/ 213143 h 439336"/>
              <a:gd name="connsiteX25" fmla="*/ 404927 w 435726"/>
              <a:gd name="connsiteY25" fmla="*/ 206884 h 439336"/>
              <a:gd name="connsiteX26" fmla="*/ 427877 w 435726"/>
              <a:gd name="connsiteY26" fmla="*/ 206884 h 439336"/>
              <a:gd name="connsiteX27" fmla="*/ 435726 w 435726"/>
              <a:gd name="connsiteY27" fmla="*/ 214733 h 439336"/>
              <a:gd name="connsiteX28" fmla="*/ 427877 w 435726"/>
              <a:gd name="connsiteY28" fmla="*/ 222582 h 439336"/>
              <a:gd name="connsiteX29" fmla="*/ 404927 w 435726"/>
              <a:gd name="connsiteY29" fmla="*/ 222582 h 439336"/>
              <a:gd name="connsiteX30" fmla="*/ 397078 w 435726"/>
              <a:gd name="connsiteY30" fmla="*/ 214733 h 439336"/>
              <a:gd name="connsiteX31" fmla="*/ 404927 w 435726"/>
              <a:gd name="connsiteY31" fmla="*/ 206884 h 439336"/>
              <a:gd name="connsiteX32" fmla="*/ 41850 w 435726"/>
              <a:gd name="connsiteY32" fmla="*/ 165809 h 439336"/>
              <a:gd name="connsiteX33" fmla="*/ 61734 w 435726"/>
              <a:gd name="connsiteY33" fmla="*/ 171146 h 439336"/>
              <a:gd name="connsiteX34" fmla="*/ 67531 w 435726"/>
              <a:gd name="connsiteY34" fmla="*/ 178702 h 439336"/>
              <a:gd name="connsiteX35" fmla="*/ 59703 w 435726"/>
              <a:gd name="connsiteY35" fmla="*/ 186571 h 439336"/>
              <a:gd name="connsiteX36" fmla="*/ 57673 w 435726"/>
              <a:gd name="connsiteY36" fmla="*/ 186310 h 439336"/>
              <a:gd name="connsiteX37" fmla="*/ 37789 w 435726"/>
              <a:gd name="connsiteY37" fmla="*/ 180973 h 439336"/>
              <a:gd name="connsiteX38" fmla="*/ 37768 w 435726"/>
              <a:gd name="connsiteY38" fmla="*/ 180962 h 439336"/>
              <a:gd name="connsiteX39" fmla="*/ 32243 w 435726"/>
              <a:gd name="connsiteY39" fmla="*/ 171355 h 439336"/>
              <a:gd name="connsiteX40" fmla="*/ 32243 w 435726"/>
              <a:gd name="connsiteY40" fmla="*/ 171345 h 439336"/>
              <a:gd name="connsiteX41" fmla="*/ 41850 w 435726"/>
              <a:gd name="connsiteY41" fmla="*/ 165809 h 439336"/>
              <a:gd name="connsiteX42" fmla="*/ 392253 w 435726"/>
              <a:gd name="connsiteY42" fmla="*/ 159771 h 439336"/>
              <a:gd name="connsiteX43" fmla="*/ 401871 w 435726"/>
              <a:gd name="connsiteY43" fmla="*/ 165317 h 439336"/>
              <a:gd name="connsiteX44" fmla="*/ 396324 w 435726"/>
              <a:gd name="connsiteY44" fmla="*/ 174935 h 439336"/>
              <a:gd name="connsiteX45" fmla="*/ 376440 w 435726"/>
              <a:gd name="connsiteY45" fmla="*/ 180262 h 439336"/>
              <a:gd name="connsiteX46" fmla="*/ 374400 w 435726"/>
              <a:gd name="connsiteY46" fmla="*/ 180534 h 439336"/>
              <a:gd name="connsiteX47" fmla="*/ 366844 w 435726"/>
              <a:gd name="connsiteY47" fmla="*/ 174736 h 439336"/>
              <a:gd name="connsiteX48" fmla="*/ 372369 w 435726"/>
              <a:gd name="connsiteY48" fmla="*/ 165108 h 439336"/>
              <a:gd name="connsiteX49" fmla="*/ 217863 w 435726"/>
              <a:gd name="connsiteY49" fmla="*/ 144721 h 439336"/>
              <a:gd name="connsiteX50" fmla="*/ 200449 w 435726"/>
              <a:gd name="connsiteY50" fmla="*/ 179957 h 439336"/>
              <a:gd name="connsiteX51" fmla="*/ 194546 w 435726"/>
              <a:gd name="connsiteY51" fmla="*/ 184258 h 439336"/>
              <a:gd name="connsiteX52" fmla="*/ 155658 w 435726"/>
              <a:gd name="connsiteY52" fmla="*/ 189910 h 439336"/>
              <a:gd name="connsiteX53" fmla="*/ 183799 w 435726"/>
              <a:gd name="connsiteY53" fmla="*/ 217328 h 439336"/>
              <a:gd name="connsiteX54" fmla="*/ 186049 w 435726"/>
              <a:gd name="connsiteY54" fmla="*/ 224277 h 439336"/>
              <a:gd name="connsiteX55" fmla="*/ 179414 w 435726"/>
              <a:gd name="connsiteY55" fmla="*/ 262998 h 439336"/>
              <a:gd name="connsiteX56" fmla="*/ 214189 w 435726"/>
              <a:gd name="connsiteY56" fmla="*/ 244715 h 439336"/>
              <a:gd name="connsiteX57" fmla="*/ 221515 w 435726"/>
              <a:gd name="connsiteY57" fmla="*/ 244715 h 439336"/>
              <a:gd name="connsiteX58" fmla="*/ 256291 w 435726"/>
              <a:gd name="connsiteY58" fmla="*/ 262998 h 439336"/>
              <a:gd name="connsiteX59" fmla="*/ 249656 w 435726"/>
              <a:gd name="connsiteY59" fmla="*/ 224277 h 439336"/>
              <a:gd name="connsiteX60" fmla="*/ 251906 w 435726"/>
              <a:gd name="connsiteY60" fmla="*/ 217328 h 439336"/>
              <a:gd name="connsiteX61" fmla="*/ 280046 w 435726"/>
              <a:gd name="connsiteY61" fmla="*/ 189910 h 439336"/>
              <a:gd name="connsiteX62" fmla="*/ 241158 w 435726"/>
              <a:gd name="connsiteY62" fmla="*/ 184258 h 439336"/>
              <a:gd name="connsiteX63" fmla="*/ 235256 w 435726"/>
              <a:gd name="connsiteY63" fmla="*/ 179957 h 439336"/>
              <a:gd name="connsiteX64" fmla="*/ 214388 w 435726"/>
              <a:gd name="connsiteY64" fmla="*/ 119982 h 439336"/>
              <a:gd name="connsiteX65" fmla="*/ 224916 w 435726"/>
              <a:gd name="connsiteY65" fmla="*/ 123540 h 439336"/>
              <a:gd name="connsiteX66" fmla="*/ 247510 w 435726"/>
              <a:gd name="connsiteY66" fmla="*/ 169335 h 439336"/>
              <a:gd name="connsiteX67" fmla="*/ 298057 w 435726"/>
              <a:gd name="connsiteY67" fmla="*/ 176661 h 439336"/>
              <a:gd name="connsiteX68" fmla="*/ 302536 w 435726"/>
              <a:gd name="connsiteY68" fmla="*/ 178942 h 439336"/>
              <a:gd name="connsiteX69" fmla="*/ 302400 w 435726"/>
              <a:gd name="connsiteY69" fmla="*/ 190046 h 439336"/>
              <a:gd name="connsiteX70" fmla="*/ 265835 w 435726"/>
              <a:gd name="connsiteY70" fmla="*/ 225690 h 439336"/>
              <a:gd name="connsiteX71" fmla="*/ 274468 w 435726"/>
              <a:gd name="connsiteY71" fmla="*/ 276027 h 439336"/>
              <a:gd name="connsiteX72" fmla="*/ 271329 w 435726"/>
              <a:gd name="connsiteY72" fmla="*/ 283708 h 439336"/>
              <a:gd name="connsiteX73" fmla="*/ 263072 w 435726"/>
              <a:gd name="connsiteY73" fmla="*/ 284305 h 439336"/>
              <a:gd name="connsiteX74" fmla="*/ 217863 w 435726"/>
              <a:gd name="connsiteY74" fmla="*/ 260539 h 439336"/>
              <a:gd name="connsiteX75" fmla="*/ 172664 w 435726"/>
              <a:gd name="connsiteY75" fmla="*/ 284305 h 439336"/>
              <a:gd name="connsiteX76" fmla="*/ 167682 w 435726"/>
              <a:gd name="connsiteY76" fmla="*/ 285090 h 439336"/>
              <a:gd name="connsiteX77" fmla="*/ 161278 w 435726"/>
              <a:gd name="connsiteY77" fmla="*/ 276027 h 439336"/>
              <a:gd name="connsiteX78" fmla="*/ 169911 w 435726"/>
              <a:gd name="connsiteY78" fmla="*/ 225690 h 439336"/>
              <a:gd name="connsiteX79" fmla="*/ 133346 w 435726"/>
              <a:gd name="connsiteY79" fmla="*/ 190046 h 439336"/>
              <a:gd name="connsiteX80" fmla="*/ 131065 w 435726"/>
              <a:gd name="connsiteY80" fmla="*/ 185567 h 439336"/>
              <a:gd name="connsiteX81" fmla="*/ 137689 w 435726"/>
              <a:gd name="connsiteY81" fmla="*/ 176661 h 439336"/>
              <a:gd name="connsiteX82" fmla="*/ 188236 w 435726"/>
              <a:gd name="connsiteY82" fmla="*/ 169335 h 439336"/>
              <a:gd name="connsiteX83" fmla="*/ 210830 w 435726"/>
              <a:gd name="connsiteY83" fmla="*/ 123540 h 439336"/>
              <a:gd name="connsiteX84" fmla="*/ 214388 w 435726"/>
              <a:gd name="connsiteY84" fmla="*/ 119982 h 439336"/>
              <a:gd name="connsiteX85" fmla="*/ 38385 w 435726"/>
              <a:gd name="connsiteY85" fmla="*/ 108743 h 439336"/>
              <a:gd name="connsiteX86" fmla="*/ 58269 w 435726"/>
              <a:gd name="connsiteY86" fmla="*/ 120254 h 439336"/>
              <a:gd name="connsiteX87" fmla="*/ 61147 w 435726"/>
              <a:gd name="connsiteY87" fmla="*/ 130981 h 439336"/>
              <a:gd name="connsiteX88" fmla="*/ 50420 w 435726"/>
              <a:gd name="connsiteY88" fmla="*/ 133859 h 439336"/>
              <a:gd name="connsiteX89" fmla="*/ 30537 w 435726"/>
              <a:gd name="connsiteY89" fmla="*/ 122347 h 439336"/>
              <a:gd name="connsiteX90" fmla="*/ 27659 w 435726"/>
              <a:gd name="connsiteY90" fmla="*/ 111621 h 439336"/>
              <a:gd name="connsiteX91" fmla="*/ 38385 w 435726"/>
              <a:gd name="connsiteY91" fmla="*/ 108743 h 439336"/>
              <a:gd name="connsiteX92" fmla="*/ 394263 w 435726"/>
              <a:gd name="connsiteY92" fmla="*/ 103311 h 439336"/>
              <a:gd name="connsiteX93" fmla="*/ 404989 w 435726"/>
              <a:gd name="connsiteY93" fmla="*/ 106189 h 439336"/>
              <a:gd name="connsiteX94" fmla="*/ 402111 w 435726"/>
              <a:gd name="connsiteY94" fmla="*/ 116915 h 439336"/>
              <a:gd name="connsiteX95" fmla="*/ 382228 w 435726"/>
              <a:gd name="connsiteY95" fmla="*/ 128427 h 439336"/>
              <a:gd name="connsiteX96" fmla="*/ 378314 w 435726"/>
              <a:gd name="connsiteY96" fmla="*/ 129474 h 439336"/>
              <a:gd name="connsiteX97" fmla="*/ 371490 w 435726"/>
              <a:gd name="connsiteY97" fmla="*/ 125539 h 439336"/>
              <a:gd name="connsiteX98" fmla="*/ 374379 w 435726"/>
              <a:gd name="connsiteY98" fmla="*/ 114822 h 439336"/>
              <a:gd name="connsiteX99" fmla="*/ 80351 w 435726"/>
              <a:gd name="connsiteY99" fmla="*/ 84589 h 439336"/>
              <a:gd name="connsiteX100" fmla="*/ 91455 w 435726"/>
              <a:gd name="connsiteY100" fmla="*/ 84777 h 439336"/>
              <a:gd name="connsiteX101" fmla="*/ 106032 w 435726"/>
              <a:gd name="connsiteY101" fmla="*/ 99324 h 439336"/>
              <a:gd name="connsiteX102" fmla="*/ 106043 w 435726"/>
              <a:gd name="connsiteY102" fmla="*/ 110437 h 439336"/>
              <a:gd name="connsiteX103" fmla="*/ 94929 w 435726"/>
              <a:gd name="connsiteY103" fmla="*/ 110448 h 439336"/>
              <a:gd name="connsiteX104" fmla="*/ 80361 w 435726"/>
              <a:gd name="connsiteY104" fmla="*/ 95881 h 439336"/>
              <a:gd name="connsiteX105" fmla="*/ 80163 w 435726"/>
              <a:gd name="connsiteY105" fmla="*/ 95692 h 439336"/>
              <a:gd name="connsiteX106" fmla="*/ 80351 w 435726"/>
              <a:gd name="connsiteY106" fmla="*/ 84589 h 439336"/>
              <a:gd name="connsiteX107" fmla="*/ 339844 w 435726"/>
              <a:gd name="connsiteY107" fmla="*/ 80362 h 439336"/>
              <a:gd name="connsiteX108" fmla="*/ 350749 w 435726"/>
              <a:gd name="connsiteY108" fmla="*/ 80362 h 439336"/>
              <a:gd name="connsiteX109" fmla="*/ 350948 w 435726"/>
              <a:gd name="connsiteY109" fmla="*/ 91455 h 439336"/>
              <a:gd name="connsiteX110" fmla="*/ 336380 w 435726"/>
              <a:gd name="connsiteY110" fmla="*/ 106033 h 439336"/>
              <a:gd name="connsiteX111" fmla="*/ 325277 w 435726"/>
              <a:gd name="connsiteY111" fmla="*/ 106033 h 439336"/>
              <a:gd name="connsiteX112" fmla="*/ 325277 w 435726"/>
              <a:gd name="connsiteY112" fmla="*/ 94929 h 439336"/>
              <a:gd name="connsiteX113" fmla="*/ 215246 w 435726"/>
              <a:gd name="connsiteY113" fmla="*/ 60164 h 439336"/>
              <a:gd name="connsiteX114" fmla="*/ 213634 w 435726"/>
              <a:gd name="connsiteY114" fmla="*/ 60896 h 439336"/>
              <a:gd name="connsiteX115" fmla="*/ 190370 w 435726"/>
              <a:gd name="connsiteY115" fmla="*/ 87321 h 439336"/>
              <a:gd name="connsiteX116" fmla="*/ 171816 w 435726"/>
              <a:gd name="connsiteY116" fmla="*/ 92627 h 439336"/>
              <a:gd name="connsiteX117" fmla="*/ 138045 w 435726"/>
              <a:gd name="connsiteY117" fmla="*/ 82486 h 439336"/>
              <a:gd name="connsiteX118" fmla="*/ 137867 w 435726"/>
              <a:gd name="connsiteY118" fmla="*/ 82444 h 439336"/>
              <a:gd name="connsiteX119" fmla="*/ 135272 w 435726"/>
              <a:gd name="connsiteY119" fmla="*/ 84150 h 439336"/>
              <a:gd name="connsiteX120" fmla="*/ 128333 w 435726"/>
              <a:gd name="connsiteY120" fmla="*/ 118685 h 439336"/>
              <a:gd name="connsiteX121" fmla="*/ 114917 w 435726"/>
              <a:gd name="connsiteY121" fmla="*/ 132561 h 439336"/>
              <a:gd name="connsiteX122" fmla="*/ 80654 w 435726"/>
              <a:gd name="connsiteY122" fmla="*/ 140661 h 439336"/>
              <a:gd name="connsiteX123" fmla="*/ 80434 w 435726"/>
              <a:gd name="connsiteY123" fmla="*/ 140724 h 439336"/>
              <a:gd name="connsiteX124" fmla="*/ 79084 w 435726"/>
              <a:gd name="connsiteY124" fmla="*/ 143487 h 439336"/>
              <a:gd name="connsiteX125" fmla="*/ 90334 w 435726"/>
              <a:gd name="connsiteY125" fmla="*/ 176881 h 439336"/>
              <a:gd name="connsiteX126" fmla="*/ 85646 w 435726"/>
              <a:gd name="connsiteY126" fmla="*/ 195603 h 439336"/>
              <a:gd name="connsiteX127" fmla="*/ 60080 w 435726"/>
              <a:gd name="connsiteY127" fmla="*/ 219715 h 439336"/>
              <a:gd name="connsiteX128" fmla="*/ 59923 w 435726"/>
              <a:gd name="connsiteY128" fmla="*/ 219872 h 439336"/>
              <a:gd name="connsiteX129" fmla="*/ 60080 w 435726"/>
              <a:gd name="connsiteY129" fmla="*/ 222949 h 439336"/>
              <a:gd name="connsiteX130" fmla="*/ 86504 w 435726"/>
              <a:gd name="connsiteY130" fmla="*/ 246223 h 439336"/>
              <a:gd name="connsiteX131" fmla="*/ 91883 w 435726"/>
              <a:gd name="connsiteY131" fmla="*/ 264506 h 439336"/>
              <a:gd name="connsiteX132" fmla="*/ 86588 w 435726"/>
              <a:gd name="connsiteY132" fmla="*/ 287288 h 439336"/>
              <a:gd name="connsiteX133" fmla="*/ 111631 w 435726"/>
              <a:gd name="connsiteY133" fmla="*/ 287560 h 439336"/>
              <a:gd name="connsiteX134" fmla="*/ 167420 w 435726"/>
              <a:gd name="connsiteY134" fmla="*/ 308752 h 439336"/>
              <a:gd name="connsiteX135" fmla="*/ 189198 w 435726"/>
              <a:gd name="connsiteY135" fmla="*/ 319144 h 439336"/>
              <a:gd name="connsiteX136" fmla="*/ 263113 w 435726"/>
              <a:gd name="connsiteY136" fmla="*/ 343810 h 439336"/>
              <a:gd name="connsiteX137" fmla="*/ 305403 w 435726"/>
              <a:gd name="connsiteY137" fmla="*/ 330603 h 439336"/>
              <a:gd name="connsiteX138" fmla="*/ 305288 w 435726"/>
              <a:gd name="connsiteY138" fmla="*/ 329557 h 439336"/>
              <a:gd name="connsiteX139" fmla="*/ 308208 w 435726"/>
              <a:gd name="connsiteY139" fmla="*/ 316413 h 439336"/>
              <a:gd name="connsiteX140" fmla="*/ 310039 w 435726"/>
              <a:gd name="connsiteY140" fmla="*/ 313336 h 439336"/>
              <a:gd name="connsiteX141" fmla="*/ 322765 w 435726"/>
              <a:gd name="connsiteY141" fmla="*/ 303666 h 439336"/>
              <a:gd name="connsiteX142" fmla="*/ 355207 w 435726"/>
              <a:gd name="connsiteY142" fmla="*/ 296717 h 439336"/>
              <a:gd name="connsiteX143" fmla="*/ 356483 w 435726"/>
              <a:gd name="connsiteY143" fmla="*/ 295671 h 439336"/>
              <a:gd name="connsiteX144" fmla="*/ 356640 w 435726"/>
              <a:gd name="connsiteY144" fmla="*/ 293913 h 439336"/>
              <a:gd name="connsiteX145" fmla="*/ 345390 w 435726"/>
              <a:gd name="connsiteY145" fmla="*/ 260550 h 439336"/>
              <a:gd name="connsiteX146" fmla="*/ 350079 w 435726"/>
              <a:gd name="connsiteY146" fmla="*/ 241817 h 439336"/>
              <a:gd name="connsiteX147" fmla="*/ 375697 w 435726"/>
              <a:gd name="connsiteY147" fmla="*/ 217674 h 439336"/>
              <a:gd name="connsiteX148" fmla="*/ 376388 w 435726"/>
              <a:gd name="connsiteY148" fmla="*/ 216052 h 439336"/>
              <a:gd name="connsiteX149" fmla="*/ 375645 w 435726"/>
              <a:gd name="connsiteY149" fmla="*/ 214441 h 439336"/>
              <a:gd name="connsiteX150" fmla="*/ 349220 w 435726"/>
              <a:gd name="connsiteY150" fmla="*/ 191135 h 439336"/>
              <a:gd name="connsiteX151" fmla="*/ 343915 w 435726"/>
              <a:gd name="connsiteY151" fmla="*/ 172580 h 439336"/>
              <a:gd name="connsiteX152" fmla="*/ 354087 w 435726"/>
              <a:gd name="connsiteY152" fmla="*/ 138893 h 439336"/>
              <a:gd name="connsiteX153" fmla="*/ 353867 w 435726"/>
              <a:gd name="connsiteY153" fmla="*/ 137145 h 439336"/>
              <a:gd name="connsiteX154" fmla="*/ 352423 w 435726"/>
              <a:gd name="connsiteY154" fmla="*/ 136099 h 439336"/>
              <a:gd name="connsiteX155" fmla="*/ 317888 w 435726"/>
              <a:gd name="connsiteY155" fmla="*/ 129150 h 439336"/>
              <a:gd name="connsiteX156" fmla="*/ 304011 w 435726"/>
              <a:gd name="connsiteY156" fmla="*/ 115734 h 439336"/>
              <a:gd name="connsiteX157" fmla="*/ 295911 w 435726"/>
              <a:gd name="connsiteY157" fmla="*/ 81471 h 439336"/>
              <a:gd name="connsiteX158" fmla="*/ 295859 w 435726"/>
              <a:gd name="connsiteY158" fmla="*/ 81303 h 439336"/>
              <a:gd name="connsiteX159" fmla="*/ 293086 w 435726"/>
              <a:gd name="connsiteY159" fmla="*/ 79901 h 439336"/>
              <a:gd name="connsiteX160" fmla="*/ 259723 w 435726"/>
              <a:gd name="connsiteY160" fmla="*/ 91151 h 439336"/>
              <a:gd name="connsiteX161" fmla="*/ 241011 w 435726"/>
              <a:gd name="connsiteY161" fmla="*/ 86463 h 439336"/>
              <a:gd name="connsiteX162" fmla="*/ 216868 w 435726"/>
              <a:gd name="connsiteY162" fmla="*/ 60844 h 439336"/>
              <a:gd name="connsiteX163" fmla="*/ 215246 w 435726"/>
              <a:gd name="connsiteY163" fmla="*/ 60164 h 439336"/>
              <a:gd name="connsiteX164" fmla="*/ 215756 w 435726"/>
              <a:gd name="connsiteY164" fmla="*/ 44471 h 439336"/>
              <a:gd name="connsiteX165" fmla="*/ 228254 w 435726"/>
              <a:gd name="connsiteY165" fmla="*/ 50075 h 439336"/>
              <a:gd name="connsiteX166" fmla="*/ 252397 w 435726"/>
              <a:gd name="connsiteY166" fmla="*/ 75736 h 439336"/>
              <a:gd name="connsiteX167" fmla="*/ 254679 w 435726"/>
              <a:gd name="connsiteY167" fmla="*/ 76301 h 439336"/>
              <a:gd name="connsiteX168" fmla="*/ 288020 w 435726"/>
              <a:gd name="connsiteY168" fmla="*/ 65051 h 439336"/>
              <a:gd name="connsiteX169" fmla="*/ 289611 w 435726"/>
              <a:gd name="connsiteY169" fmla="*/ 64591 h 439336"/>
              <a:gd name="connsiteX170" fmla="*/ 311138 w 435726"/>
              <a:gd name="connsiteY170" fmla="*/ 77881 h 439336"/>
              <a:gd name="connsiteX171" fmla="*/ 319238 w 435726"/>
              <a:gd name="connsiteY171" fmla="*/ 112144 h 439336"/>
              <a:gd name="connsiteX172" fmla="*/ 320933 w 435726"/>
              <a:gd name="connsiteY172" fmla="*/ 113787 h 439336"/>
              <a:gd name="connsiteX173" fmla="*/ 355468 w 435726"/>
              <a:gd name="connsiteY173" fmla="*/ 120725 h 439336"/>
              <a:gd name="connsiteX174" fmla="*/ 357048 w 435726"/>
              <a:gd name="connsiteY174" fmla="*/ 121123 h 439336"/>
              <a:gd name="connsiteX175" fmla="*/ 369073 w 435726"/>
              <a:gd name="connsiteY175" fmla="*/ 143393 h 439336"/>
              <a:gd name="connsiteX176" fmla="*/ 358953 w 435726"/>
              <a:gd name="connsiteY176" fmla="*/ 177122 h 439336"/>
              <a:gd name="connsiteX177" fmla="*/ 359602 w 435726"/>
              <a:gd name="connsiteY177" fmla="*/ 179382 h 439336"/>
              <a:gd name="connsiteX178" fmla="*/ 386016 w 435726"/>
              <a:gd name="connsiteY178" fmla="*/ 202657 h 439336"/>
              <a:gd name="connsiteX179" fmla="*/ 387188 w 435726"/>
              <a:gd name="connsiteY179" fmla="*/ 203798 h 439336"/>
              <a:gd name="connsiteX180" fmla="*/ 386466 w 435726"/>
              <a:gd name="connsiteY180" fmla="*/ 229092 h 439336"/>
              <a:gd name="connsiteX181" fmla="*/ 360837 w 435726"/>
              <a:gd name="connsiteY181" fmla="*/ 253214 h 439336"/>
              <a:gd name="connsiteX182" fmla="*/ 360272 w 435726"/>
              <a:gd name="connsiteY182" fmla="*/ 255506 h 439336"/>
              <a:gd name="connsiteX183" fmla="*/ 371511 w 435726"/>
              <a:gd name="connsiteY183" fmla="*/ 288868 h 439336"/>
              <a:gd name="connsiteX184" fmla="*/ 371972 w 435726"/>
              <a:gd name="connsiteY184" fmla="*/ 290491 h 439336"/>
              <a:gd name="connsiteX185" fmla="*/ 358681 w 435726"/>
              <a:gd name="connsiteY185" fmla="*/ 311975 h 439336"/>
              <a:gd name="connsiteX186" fmla="*/ 358241 w 435726"/>
              <a:gd name="connsiteY186" fmla="*/ 312070 h 439336"/>
              <a:gd name="connsiteX187" fmla="*/ 326846 w 435726"/>
              <a:gd name="connsiteY187" fmla="*/ 318767 h 439336"/>
              <a:gd name="connsiteX188" fmla="*/ 323508 w 435726"/>
              <a:gd name="connsiteY188" fmla="*/ 321321 h 439336"/>
              <a:gd name="connsiteX189" fmla="*/ 321666 w 435726"/>
              <a:gd name="connsiteY189" fmla="*/ 324408 h 439336"/>
              <a:gd name="connsiteX190" fmla="*/ 321101 w 435726"/>
              <a:gd name="connsiteY190" fmla="*/ 325758 h 439336"/>
              <a:gd name="connsiteX191" fmla="*/ 364657 w 435726"/>
              <a:gd name="connsiteY191" fmla="*/ 312698 h 439336"/>
              <a:gd name="connsiteX192" fmla="*/ 404696 w 435726"/>
              <a:gd name="connsiteY192" fmla="*/ 323027 h 439336"/>
              <a:gd name="connsiteX193" fmla="*/ 393184 w 435726"/>
              <a:gd name="connsiteY193" fmla="*/ 354568 h 439336"/>
              <a:gd name="connsiteX194" fmla="*/ 209490 w 435726"/>
              <a:gd name="connsiteY194" fmla="*/ 439336 h 439336"/>
              <a:gd name="connsiteX195" fmla="*/ 208862 w 435726"/>
              <a:gd name="connsiteY195" fmla="*/ 439336 h 439336"/>
              <a:gd name="connsiteX196" fmla="*/ 87174 w 435726"/>
              <a:gd name="connsiteY196" fmla="*/ 421545 h 439336"/>
              <a:gd name="connsiteX197" fmla="*/ 17926 w 435726"/>
              <a:gd name="connsiteY197" fmla="*/ 403754 h 439336"/>
              <a:gd name="connsiteX198" fmla="*/ 12610 w 435726"/>
              <a:gd name="connsiteY198" fmla="*/ 394001 h 439336"/>
              <a:gd name="connsiteX199" fmla="*/ 22363 w 435726"/>
              <a:gd name="connsiteY199" fmla="*/ 388685 h 439336"/>
              <a:gd name="connsiteX200" fmla="*/ 208873 w 435726"/>
              <a:gd name="connsiteY200" fmla="*/ 423638 h 439336"/>
              <a:gd name="connsiteX201" fmla="*/ 209438 w 435726"/>
              <a:gd name="connsiteY201" fmla="*/ 423638 h 439336"/>
              <a:gd name="connsiteX202" fmla="*/ 298737 w 435726"/>
              <a:gd name="connsiteY202" fmla="*/ 388235 h 439336"/>
              <a:gd name="connsiteX203" fmla="*/ 383944 w 435726"/>
              <a:gd name="connsiteY203" fmla="*/ 341927 h 439336"/>
              <a:gd name="connsiteX204" fmla="*/ 390579 w 435726"/>
              <a:gd name="connsiteY204" fmla="*/ 329955 h 439336"/>
              <a:gd name="connsiteX205" fmla="*/ 369000 w 435726"/>
              <a:gd name="connsiteY205" fmla="*/ 327778 h 439336"/>
              <a:gd name="connsiteX206" fmla="*/ 268398 w 435726"/>
              <a:gd name="connsiteY206" fmla="*/ 358608 h 439336"/>
              <a:gd name="connsiteX207" fmla="*/ 268493 w 435726"/>
              <a:gd name="connsiteY207" fmla="*/ 360816 h 439336"/>
              <a:gd name="connsiteX208" fmla="*/ 260047 w 435726"/>
              <a:gd name="connsiteY208" fmla="*/ 377958 h 439336"/>
              <a:gd name="connsiteX209" fmla="*/ 229458 w 435726"/>
              <a:gd name="connsiteY209" fmla="*/ 385284 h 439336"/>
              <a:gd name="connsiteX210" fmla="*/ 199203 w 435726"/>
              <a:gd name="connsiteY210" fmla="*/ 382521 h 439336"/>
              <a:gd name="connsiteX211" fmla="*/ 158870 w 435726"/>
              <a:gd name="connsiteY211" fmla="*/ 373709 h 439336"/>
              <a:gd name="connsiteX212" fmla="*/ 153512 w 435726"/>
              <a:gd name="connsiteY212" fmla="*/ 364050 h 439336"/>
              <a:gd name="connsiteX213" fmla="*/ 163192 w 435726"/>
              <a:gd name="connsiteY213" fmla="*/ 358618 h 439336"/>
              <a:gd name="connsiteX214" fmla="*/ 201809 w 435726"/>
              <a:gd name="connsiteY214" fmla="*/ 367043 h 439336"/>
              <a:gd name="connsiteX215" fmla="*/ 250587 w 435726"/>
              <a:gd name="connsiteY215" fmla="*/ 365410 h 439336"/>
              <a:gd name="connsiteX216" fmla="*/ 252795 w 435726"/>
              <a:gd name="connsiteY216" fmla="*/ 360837 h 439336"/>
              <a:gd name="connsiteX217" fmla="*/ 186865 w 435726"/>
              <a:gd name="connsiteY217" fmla="*/ 334674 h 439336"/>
              <a:gd name="connsiteX218" fmla="*/ 158923 w 435726"/>
              <a:gd name="connsiteY218" fmla="*/ 321949 h 439336"/>
              <a:gd name="connsiteX219" fmla="*/ 110030 w 435726"/>
              <a:gd name="connsiteY219" fmla="*/ 303174 h 439336"/>
              <a:gd name="connsiteX220" fmla="*/ 23891 w 435726"/>
              <a:gd name="connsiteY220" fmla="*/ 321237 h 439336"/>
              <a:gd name="connsiteX221" fmla="*/ 13562 w 435726"/>
              <a:gd name="connsiteY221" fmla="*/ 318234 h 439336"/>
              <a:gd name="connsiteX222" fmla="*/ 16335 w 435726"/>
              <a:gd name="connsiteY222" fmla="*/ 307486 h 439336"/>
              <a:gd name="connsiteX223" fmla="*/ 69980 w 435726"/>
              <a:gd name="connsiteY223" fmla="*/ 289402 h 439336"/>
              <a:gd name="connsiteX224" fmla="*/ 76646 w 435726"/>
              <a:gd name="connsiteY224" fmla="*/ 260738 h 439336"/>
              <a:gd name="connsiteX225" fmla="*/ 76772 w 435726"/>
              <a:gd name="connsiteY225" fmla="*/ 260267 h 439336"/>
              <a:gd name="connsiteX226" fmla="*/ 76123 w 435726"/>
              <a:gd name="connsiteY226" fmla="*/ 257996 h 439336"/>
              <a:gd name="connsiteX227" fmla="*/ 49709 w 435726"/>
              <a:gd name="connsiteY227" fmla="*/ 234722 h 439336"/>
              <a:gd name="connsiteX228" fmla="*/ 48526 w 435726"/>
              <a:gd name="connsiteY228" fmla="*/ 233581 h 439336"/>
              <a:gd name="connsiteX229" fmla="*/ 49259 w 435726"/>
              <a:gd name="connsiteY229" fmla="*/ 208298 h 439336"/>
              <a:gd name="connsiteX230" fmla="*/ 74888 w 435726"/>
              <a:gd name="connsiteY230" fmla="*/ 184165 h 439336"/>
              <a:gd name="connsiteX231" fmla="*/ 75453 w 435726"/>
              <a:gd name="connsiteY231" fmla="*/ 181873 h 439336"/>
              <a:gd name="connsiteX232" fmla="*/ 64213 w 435726"/>
              <a:gd name="connsiteY232" fmla="*/ 148510 h 439336"/>
              <a:gd name="connsiteX233" fmla="*/ 63774 w 435726"/>
              <a:gd name="connsiteY233" fmla="*/ 146972 h 439336"/>
              <a:gd name="connsiteX234" fmla="*/ 77002 w 435726"/>
              <a:gd name="connsiteY234" fmla="*/ 125414 h 439336"/>
              <a:gd name="connsiteX235" fmla="*/ 111265 w 435726"/>
              <a:gd name="connsiteY235" fmla="*/ 117314 h 439336"/>
              <a:gd name="connsiteX236" fmla="*/ 112908 w 435726"/>
              <a:gd name="connsiteY236" fmla="*/ 115618 h 439336"/>
              <a:gd name="connsiteX237" fmla="*/ 119846 w 435726"/>
              <a:gd name="connsiteY237" fmla="*/ 81084 h 439336"/>
              <a:gd name="connsiteX238" fmla="*/ 120254 w 435726"/>
              <a:gd name="connsiteY238" fmla="*/ 79451 h 439336"/>
              <a:gd name="connsiteX239" fmla="*/ 142513 w 435726"/>
              <a:gd name="connsiteY239" fmla="*/ 67479 h 439336"/>
              <a:gd name="connsiteX240" fmla="*/ 176274 w 435726"/>
              <a:gd name="connsiteY240" fmla="*/ 77588 h 439336"/>
              <a:gd name="connsiteX241" fmla="*/ 178545 w 435726"/>
              <a:gd name="connsiteY241" fmla="*/ 76939 h 439336"/>
              <a:gd name="connsiteX242" fmla="*/ 201819 w 435726"/>
              <a:gd name="connsiteY242" fmla="*/ 50525 h 439336"/>
              <a:gd name="connsiteX243" fmla="*/ 202960 w 435726"/>
              <a:gd name="connsiteY243" fmla="*/ 49353 h 439336"/>
              <a:gd name="connsiteX244" fmla="*/ 215756 w 435726"/>
              <a:gd name="connsiteY244" fmla="*/ 44471 h 439336"/>
              <a:gd name="connsiteX245" fmla="*/ 165317 w 435726"/>
              <a:gd name="connsiteY245" fmla="*/ 33875 h 439336"/>
              <a:gd name="connsiteX246" fmla="*/ 174935 w 435726"/>
              <a:gd name="connsiteY246" fmla="*/ 39421 h 439336"/>
              <a:gd name="connsiteX247" fmla="*/ 180272 w 435726"/>
              <a:gd name="connsiteY247" fmla="*/ 59305 h 439336"/>
              <a:gd name="connsiteX248" fmla="*/ 174715 w 435726"/>
              <a:gd name="connsiteY248" fmla="*/ 68923 h 439336"/>
              <a:gd name="connsiteX249" fmla="*/ 172685 w 435726"/>
              <a:gd name="connsiteY249" fmla="*/ 69195 h 439336"/>
              <a:gd name="connsiteX250" fmla="*/ 165108 w 435726"/>
              <a:gd name="connsiteY250" fmla="*/ 63376 h 439336"/>
              <a:gd name="connsiteX251" fmla="*/ 159771 w 435726"/>
              <a:gd name="connsiteY251" fmla="*/ 43492 h 439336"/>
              <a:gd name="connsiteX252" fmla="*/ 165317 w 435726"/>
              <a:gd name="connsiteY252" fmla="*/ 33875 h 439336"/>
              <a:gd name="connsiteX253" fmla="*/ 264370 w 435726"/>
              <a:gd name="connsiteY253" fmla="*/ 32264 h 439336"/>
              <a:gd name="connsiteX254" fmla="*/ 269916 w 435726"/>
              <a:gd name="connsiteY254" fmla="*/ 41871 h 439336"/>
              <a:gd name="connsiteX255" fmla="*/ 264579 w 435726"/>
              <a:gd name="connsiteY255" fmla="*/ 61755 h 439336"/>
              <a:gd name="connsiteX256" fmla="*/ 257002 w 435726"/>
              <a:gd name="connsiteY256" fmla="*/ 67573 h 439336"/>
              <a:gd name="connsiteX257" fmla="*/ 254972 w 435726"/>
              <a:gd name="connsiteY257" fmla="*/ 67301 h 439336"/>
              <a:gd name="connsiteX258" fmla="*/ 249425 w 435726"/>
              <a:gd name="connsiteY258" fmla="*/ 57694 h 439336"/>
              <a:gd name="connsiteX259" fmla="*/ 254763 w 435726"/>
              <a:gd name="connsiteY259" fmla="*/ 37810 h 439336"/>
              <a:gd name="connsiteX260" fmla="*/ 264370 w 435726"/>
              <a:gd name="connsiteY260" fmla="*/ 32264 h 439336"/>
              <a:gd name="connsiteX261" fmla="*/ 106179 w 435726"/>
              <a:gd name="connsiteY261" fmla="*/ 30746 h 439336"/>
              <a:gd name="connsiteX262" fmla="*/ 116905 w 435726"/>
              <a:gd name="connsiteY262" fmla="*/ 33624 h 439336"/>
              <a:gd name="connsiteX263" fmla="*/ 128417 w 435726"/>
              <a:gd name="connsiteY263" fmla="*/ 53507 h 439336"/>
              <a:gd name="connsiteX264" fmla="*/ 125550 w 435726"/>
              <a:gd name="connsiteY264" fmla="*/ 64224 h 439336"/>
              <a:gd name="connsiteX265" fmla="*/ 121625 w 435726"/>
              <a:gd name="connsiteY265" fmla="*/ 65270 h 439336"/>
              <a:gd name="connsiteX266" fmla="*/ 114823 w 435726"/>
              <a:gd name="connsiteY266" fmla="*/ 61346 h 439336"/>
              <a:gd name="connsiteX267" fmla="*/ 103301 w 435726"/>
              <a:gd name="connsiteY267" fmla="*/ 41472 h 439336"/>
              <a:gd name="connsiteX268" fmla="*/ 106179 w 435726"/>
              <a:gd name="connsiteY268" fmla="*/ 30746 h 439336"/>
              <a:gd name="connsiteX269" fmla="*/ 324073 w 435726"/>
              <a:gd name="connsiteY269" fmla="*/ 27607 h 439336"/>
              <a:gd name="connsiteX270" fmla="*/ 326951 w 435726"/>
              <a:gd name="connsiteY270" fmla="*/ 38333 h 439336"/>
              <a:gd name="connsiteX271" fmla="*/ 315439 w 435726"/>
              <a:gd name="connsiteY271" fmla="*/ 58217 h 439336"/>
              <a:gd name="connsiteX272" fmla="*/ 304723 w 435726"/>
              <a:gd name="connsiteY272" fmla="*/ 61095 h 439336"/>
              <a:gd name="connsiteX273" fmla="*/ 304713 w 435726"/>
              <a:gd name="connsiteY273" fmla="*/ 61085 h 439336"/>
              <a:gd name="connsiteX274" fmla="*/ 301835 w 435726"/>
              <a:gd name="connsiteY274" fmla="*/ 50368 h 439336"/>
              <a:gd name="connsiteX275" fmla="*/ 313346 w 435726"/>
              <a:gd name="connsiteY275" fmla="*/ 30485 h 439336"/>
              <a:gd name="connsiteX276" fmla="*/ 324073 w 435726"/>
              <a:gd name="connsiteY276" fmla="*/ 27607 h 439336"/>
              <a:gd name="connsiteX277" fmla="*/ 214723 w 435726"/>
              <a:gd name="connsiteY277" fmla="*/ 0 h 439336"/>
              <a:gd name="connsiteX278" fmla="*/ 222572 w 435726"/>
              <a:gd name="connsiteY278" fmla="*/ 7849 h 439336"/>
              <a:gd name="connsiteX279" fmla="*/ 222572 w 435726"/>
              <a:gd name="connsiteY279" fmla="*/ 30778 h 439336"/>
              <a:gd name="connsiteX280" fmla="*/ 214723 w 435726"/>
              <a:gd name="connsiteY280" fmla="*/ 38627 h 439336"/>
              <a:gd name="connsiteX281" fmla="*/ 206874 w 435726"/>
              <a:gd name="connsiteY281" fmla="*/ 30799 h 439336"/>
              <a:gd name="connsiteX282" fmla="*/ 206874 w 435726"/>
              <a:gd name="connsiteY282" fmla="*/ 7849 h 439336"/>
              <a:gd name="connsiteX283" fmla="*/ 214723 w 435726"/>
              <a:gd name="connsiteY283" fmla="*/ 0 h 439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</a:cxnLst>
            <a:rect l="l" t="t" r="r" b="b"/>
            <a:pathLst>
              <a:path w="435726" h="439336">
                <a:moveTo>
                  <a:pt x="58112" y="257599"/>
                </a:moveTo>
                <a:cubicBezTo>
                  <a:pt x="62298" y="256479"/>
                  <a:pt x="66610" y="258959"/>
                  <a:pt x="67730" y="263145"/>
                </a:cubicBezTo>
                <a:cubicBezTo>
                  <a:pt x="68849" y="267331"/>
                  <a:pt x="66369" y="271643"/>
                  <a:pt x="62183" y="272763"/>
                </a:cubicBezTo>
                <a:lnTo>
                  <a:pt x="40206" y="278655"/>
                </a:lnTo>
                <a:cubicBezTo>
                  <a:pt x="39537" y="278833"/>
                  <a:pt x="38856" y="278927"/>
                  <a:pt x="38166" y="278927"/>
                </a:cubicBezTo>
                <a:cubicBezTo>
                  <a:pt x="34618" y="278916"/>
                  <a:pt x="31510" y="276541"/>
                  <a:pt x="30589" y="273108"/>
                </a:cubicBezTo>
                <a:cubicBezTo>
                  <a:pt x="30589" y="273108"/>
                  <a:pt x="30589" y="273098"/>
                  <a:pt x="30589" y="273098"/>
                </a:cubicBezTo>
                <a:cubicBezTo>
                  <a:pt x="29469" y="268912"/>
                  <a:pt x="31949" y="264621"/>
                  <a:pt x="36135" y="263501"/>
                </a:cubicBezTo>
                <a:close/>
                <a:moveTo>
                  <a:pt x="378031" y="249415"/>
                </a:moveTo>
                <a:lnTo>
                  <a:pt x="397914" y="254752"/>
                </a:lnTo>
                <a:cubicBezTo>
                  <a:pt x="401326" y="255673"/>
                  <a:pt x="403702" y="258771"/>
                  <a:pt x="403712" y="262308"/>
                </a:cubicBezTo>
                <a:cubicBezTo>
                  <a:pt x="403722" y="266640"/>
                  <a:pt x="400217" y="270167"/>
                  <a:pt x="395884" y="270178"/>
                </a:cubicBezTo>
                <a:cubicBezTo>
                  <a:pt x="395204" y="270178"/>
                  <a:pt x="394513" y="270094"/>
                  <a:pt x="393854" y="269916"/>
                </a:cubicBezTo>
                <a:lnTo>
                  <a:pt x="373970" y="264579"/>
                </a:lnTo>
                <a:cubicBezTo>
                  <a:pt x="373970" y="264579"/>
                  <a:pt x="373960" y="264579"/>
                  <a:pt x="373960" y="264579"/>
                </a:cubicBezTo>
                <a:cubicBezTo>
                  <a:pt x="369774" y="263449"/>
                  <a:pt x="367304" y="259147"/>
                  <a:pt x="368424" y="254972"/>
                </a:cubicBezTo>
                <a:cubicBezTo>
                  <a:pt x="368424" y="254961"/>
                  <a:pt x="368424" y="254961"/>
                  <a:pt x="368424" y="254951"/>
                </a:cubicBezTo>
                <a:cubicBezTo>
                  <a:pt x="369554" y="250775"/>
                  <a:pt x="373845" y="248295"/>
                  <a:pt x="378031" y="249415"/>
                </a:cubicBezTo>
                <a:close/>
                <a:moveTo>
                  <a:pt x="7849" y="213143"/>
                </a:moveTo>
                <a:lnTo>
                  <a:pt x="30799" y="213143"/>
                </a:lnTo>
                <a:cubicBezTo>
                  <a:pt x="35131" y="213143"/>
                  <a:pt x="38648" y="216659"/>
                  <a:pt x="38648" y="220992"/>
                </a:cubicBezTo>
                <a:cubicBezTo>
                  <a:pt x="38648" y="225324"/>
                  <a:pt x="35131" y="228841"/>
                  <a:pt x="30799" y="228841"/>
                </a:cubicBezTo>
                <a:lnTo>
                  <a:pt x="7849" y="228841"/>
                </a:lnTo>
                <a:cubicBezTo>
                  <a:pt x="3516" y="228841"/>
                  <a:pt x="0" y="225324"/>
                  <a:pt x="0" y="220992"/>
                </a:cubicBezTo>
                <a:cubicBezTo>
                  <a:pt x="0" y="216659"/>
                  <a:pt x="3516" y="213143"/>
                  <a:pt x="7849" y="213143"/>
                </a:cubicBezTo>
                <a:close/>
                <a:moveTo>
                  <a:pt x="404927" y="206884"/>
                </a:moveTo>
                <a:lnTo>
                  <a:pt x="427877" y="206884"/>
                </a:lnTo>
                <a:cubicBezTo>
                  <a:pt x="432209" y="206884"/>
                  <a:pt x="435726" y="210400"/>
                  <a:pt x="435726" y="214733"/>
                </a:cubicBezTo>
                <a:cubicBezTo>
                  <a:pt x="435726" y="219065"/>
                  <a:pt x="432209" y="222582"/>
                  <a:pt x="427877" y="222582"/>
                </a:cubicBezTo>
                <a:lnTo>
                  <a:pt x="404927" y="222582"/>
                </a:lnTo>
                <a:cubicBezTo>
                  <a:pt x="400594" y="222582"/>
                  <a:pt x="397078" y="219065"/>
                  <a:pt x="397078" y="214733"/>
                </a:cubicBezTo>
                <a:cubicBezTo>
                  <a:pt x="397078" y="210400"/>
                  <a:pt x="400594" y="206884"/>
                  <a:pt x="404927" y="206884"/>
                </a:cubicBezTo>
                <a:close/>
                <a:moveTo>
                  <a:pt x="41850" y="165809"/>
                </a:moveTo>
                <a:lnTo>
                  <a:pt x="61734" y="171146"/>
                </a:lnTo>
                <a:cubicBezTo>
                  <a:pt x="65145" y="172067"/>
                  <a:pt x="67521" y="175164"/>
                  <a:pt x="67531" y="178702"/>
                </a:cubicBezTo>
                <a:cubicBezTo>
                  <a:pt x="67542" y="183034"/>
                  <a:pt x="64036" y="186561"/>
                  <a:pt x="59703" y="186571"/>
                </a:cubicBezTo>
                <a:cubicBezTo>
                  <a:pt x="59023" y="186571"/>
                  <a:pt x="58332" y="186488"/>
                  <a:pt x="57673" y="186310"/>
                </a:cubicBezTo>
                <a:lnTo>
                  <a:pt x="37789" y="180973"/>
                </a:lnTo>
                <a:cubicBezTo>
                  <a:pt x="37779" y="180962"/>
                  <a:pt x="37779" y="180962"/>
                  <a:pt x="37768" y="180962"/>
                </a:cubicBezTo>
                <a:cubicBezTo>
                  <a:pt x="33582" y="179842"/>
                  <a:pt x="31113" y="175531"/>
                  <a:pt x="32243" y="171355"/>
                </a:cubicBezTo>
                <a:cubicBezTo>
                  <a:pt x="32243" y="171355"/>
                  <a:pt x="32243" y="171345"/>
                  <a:pt x="32243" y="171345"/>
                </a:cubicBezTo>
                <a:cubicBezTo>
                  <a:pt x="33373" y="167159"/>
                  <a:pt x="37674" y="164689"/>
                  <a:pt x="41850" y="165809"/>
                </a:cubicBezTo>
                <a:close/>
                <a:moveTo>
                  <a:pt x="392253" y="159771"/>
                </a:moveTo>
                <a:cubicBezTo>
                  <a:pt x="396439" y="158651"/>
                  <a:pt x="400751" y="161131"/>
                  <a:pt x="401871" y="165317"/>
                </a:cubicBezTo>
                <a:cubicBezTo>
                  <a:pt x="402990" y="169503"/>
                  <a:pt x="400510" y="173815"/>
                  <a:pt x="396324" y="174935"/>
                </a:cubicBezTo>
                <a:lnTo>
                  <a:pt x="376440" y="180262"/>
                </a:lnTo>
                <a:cubicBezTo>
                  <a:pt x="375771" y="180439"/>
                  <a:pt x="375090" y="180534"/>
                  <a:pt x="374400" y="180534"/>
                </a:cubicBezTo>
                <a:cubicBezTo>
                  <a:pt x="370863" y="180523"/>
                  <a:pt x="367765" y="178148"/>
                  <a:pt x="366844" y="174736"/>
                </a:cubicBezTo>
                <a:cubicBezTo>
                  <a:pt x="365714" y="170550"/>
                  <a:pt x="368183" y="166238"/>
                  <a:pt x="372369" y="165108"/>
                </a:cubicBezTo>
                <a:close/>
                <a:moveTo>
                  <a:pt x="217863" y="144721"/>
                </a:moveTo>
                <a:lnTo>
                  <a:pt x="200449" y="179957"/>
                </a:lnTo>
                <a:cubicBezTo>
                  <a:pt x="199308" y="182281"/>
                  <a:pt x="197100" y="183882"/>
                  <a:pt x="194546" y="184258"/>
                </a:cubicBezTo>
                <a:lnTo>
                  <a:pt x="155658" y="189910"/>
                </a:lnTo>
                <a:lnTo>
                  <a:pt x="183799" y="217328"/>
                </a:lnTo>
                <a:cubicBezTo>
                  <a:pt x="185641" y="219139"/>
                  <a:pt x="186488" y="221734"/>
                  <a:pt x="186049" y="224277"/>
                </a:cubicBezTo>
                <a:lnTo>
                  <a:pt x="179414" y="262998"/>
                </a:lnTo>
                <a:lnTo>
                  <a:pt x="214189" y="244715"/>
                </a:lnTo>
                <a:cubicBezTo>
                  <a:pt x="216481" y="243512"/>
                  <a:pt x="219223" y="243512"/>
                  <a:pt x="221515" y="244715"/>
                </a:cubicBezTo>
                <a:lnTo>
                  <a:pt x="256291" y="262998"/>
                </a:lnTo>
                <a:lnTo>
                  <a:pt x="249656" y="224277"/>
                </a:lnTo>
                <a:cubicBezTo>
                  <a:pt x="249216" y="221734"/>
                  <a:pt x="250064" y="219139"/>
                  <a:pt x="251906" y="217328"/>
                </a:cubicBezTo>
                <a:lnTo>
                  <a:pt x="280046" y="189910"/>
                </a:lnTo>
                <a:lnTo>
                  <a:pt x="241158" y="184258"/>
                </a:lnTo>
                <a:cubicBezTo>
                  <a:pt x="238605" y="183882"/>
                  <a:pt x="236396" y="182281"/>
                  <a:pt x="235256" y="179957"/>
                </a:cubicBezTo>
                <a:close/>
                <a:moveTo>
                  <a:pt x="214388" y="119982"/>
                </a:moveTo>
                <a:cubicBezTo>
                  <a:pt x="218271" y="118056"/>
                  <a:pt x="222991" y="119647"/>
                  <a:pt x="224916" y="123540"/>
                </a:cubicBezTo>
                <a:lnTo>
                  <a:pt x="247510" y="169335"/>
                </a:lnTo>
                <a:lnTo>
                  <a:pt x="298057" y="176661"/>
                </a:lnTo>
                <a:cubicBezTo>
                  <a:pt x="299763" y="176912"/>
                  <a:pt x="301332" y="177718"/>
                  <a:pt x="302536" y="178942"/>
                </a:cubicBezTo>
                <a:cubicBezTo>
                  <a:pt x="305560" y="182050"/>
                  <a:pt x="305508" y="187021"/>
                  <a:pt x="302400" y="190046"/>
                </a:cubicBezTo>
                <a:lnTo>
                  <a:pt x="265835" y="225690"/>
                </a:lnTo>
                <a:lnTo>
                  <a:pt x="274468" y="276027"/>
                </a:lnTo>
                <a:cubicBezTo>
                  <a:pt x="274971" y="278978"/>
                  <a:pt x="273757" y="281950"/>
                  <a:pt x="271329" y="283708"/>
                </a:cubicBezTo>
                <a:cubicBezTo>
                  <a:pt x="268922" y="285467"/>
                  <a:pt x="265709" y="285697"/>
                  <a:pt x="263072" y="284305"/>
                </a:cubicBezTo>
                <a:lnTo>
                  <a:pt x="217863" y="260539"/>
                </a:lnTo>
                <a:lnTo>
                  <a:pt x="172664" y="284305"/>
                </a:lnTo>
                <a:cubicBezTo>
                  <a:pt x="171136" y="285111"/>
                  <a:pt x="169388" y="285383"/>
                  <a:pt x="167682" y="285090"/>
                </a:cubicBezTo>
                <a:cubicBezTo>
                  <a:pt x="163413" y="284357"/>
                  <a:pt x="160545" y="280297"/>
                  <a:pt x="161278" y="276027"/>
                </a:cubicBezTo>
                <a:lnTo>
                  <a:pt x="169911" y="225690"/>
                </a:lnTo>
                <a:lnTo>
                  <a:pt x="133346" y="190046"/>
                </a:lnTo>
                <a:cubicBezTo>
                  <a:pt x="132122" y="188842"/>
                  <a:pt x="131316" y="187272"/>
                  <a:pt x="131065" y="185567"/>
                </a:cubicBezTo>
                <a:cubicBezTo>
                  <a:pt x="130437" y="181276"/>
                  <a:pt x="133399" y="177289"/>
                  <a:pt x="137689" y="176661"/>
                </a:cubicBezTo>
                <a:lnTo>
                  <a:pt x="188236" y="169335"/>
                </a:lnTo>
                <a:lnTo>
                  <a:pt x="210830" y="123540"/>
                </a:lnTo>
                <a:cubicBezTo>
                  <a:pt x="211594" y="121991"/>
                  <a:pt x="212850" y="120746"/>
                  <a:pt x="214388" y="119982"/>
                </a:cubicBezTo>
                <a:close/>
                <a:moveTo>
                  <a:pt x="38385" y="108743"/>
                </a:moveTo>
                <a:lnTo>
                  <a:pt x="58269" y="120254"/>
                </a:lnTo>
                <a:cubicBezTo>
                  <a:pt x="62026" y="122421"/>
                  <a:pt x="63313" y="127224"/>
                  <a:pt x="61147" y="130981"/>
                </a:cubicBezTo>
                <a:cubicBezTo>
                  <a:pt x="58981" y="134738"/>
                  <a:pt x="54177" y="136025"/>
                  <a:pt x="50420" y="133859"/>
                </a:cubicBezTo>
                <a:lnTo>
                  <a:pt x="30537" y="122347"/>
                </a:lnTo>
                <a:cubicBezTo>
                  <a:pt x="26780" y="120181"/>
                  <a:pt x="25492" y="115378"/>
                  <a:pt x="27659" y="111621"/>
                </a:cubicBezTo>
                <a:cubicBezTo>
                  <a:pt x="29825" y="107864"/>
                  <a:pt x="34628" y="106576"/>
                  <a:pt x="38385" y="108743"/>
                </a:cubicBezTo>
                <a:close/>
                <a:moveTo>
                  <a:pt x="394263" y="103311"/>
                </a:moveTo>
                <a:cubicBezTo>
                  <a:pt x="398019" y="101144"/>
                  <a:pt x="402823" y="102432"/>
                  <a:pt x="404989" y="106189"/>
                </a:cubicBezTo>
                <a:cubicBezTo>
                  <a:pt x="407156" y="109946"/>
                  <a:pt x="405868" y="114749"/>
                  <a:pt x="402111" y="116915"/>
                </a:cubicBezTo>
                <a:lnTo>
                  <a:pt x="382228" y="128427"/>
                </a:lnTo>
                <a:cubicBezTo>
                  <a:pt x="381035" y="129118"/>
                  <a:pt x="379685" y="129474"/>
                  <a:pt x="378314" y="129474"/>
                </a:cubicBezTo>
                <a:cubicBezTo>
                  <a:pt x="375499" y="129484"/>
                  <a:pt x="372893" y="127977"/>
                  <a:pt x="371490" y="125539"/>
                </a:cubicBezTo>
                <a:cubicBezTo>
                  <a:pt x="369335" y="121782"/>
                  <a:pt x="370622" y="116989"/>
                  <a:pt x="374379" y="114822"/>
                </a:cubicBezTo>
                <a:close/>
                <a:moveTo>
                  <a:pt x="80351" y="84589"/>
                </a:moveTo>
                <a:cubicBezTo>
                  <a:pt x="83470" y="81575"/>
                  <a:pt x="88441" y="81658"/>
                  <a:pt x="91455" y="84777"/>
                </a:cubicBezTo>
                <a:lnTo>
                  <a:pt x="106032" y="99324"/>
                </a:lnTo>
                <a:cubicBezTo>
                  <a:pt x="109109" y="102390"/>
                  <a:pt x="109109" y="107361"/>
                  <a:pt x="106043" y="110437"/>
                </a:cubicBezTo>
                <a:cubicBezTo>
                  <a:pt x="102977" y="113514"/>
                  <a:pt x="98006" y="113514"/>
                  <a:pt x="94929" y="110448"/>
                </a:cubicBezTo>
                <a:lnTo>
                  <a:pt x="80361" y="95881"/>
                </a:lnTo>
                <a:cubicBezTo>
                  <a:pt x="80299" y="95818"/>
                  <a:pt x="80236" y="95755"/>
                  <a:pt x="80163" y="95692"/>
                </a:cubicBezTo>
                <a:cubicBezTo>
                  <a:pt x="77149" y="92574"/>
                  <a:pt x="77232" y="87603"/>
                  <a:pt x="80351" y="84589"/>
                </a:cubicBezTo>
                <a:close/>
                <a:moveTo>
                  <a:pt x="339844" y="80362"/>
                </a:moveTo>
                <a:cubicBezTo>
                  <a:pt x="342879" y="77431"/>
                  <a:pt x="347703" y="77421"/>
                  <a:pt x="350749" y="80362"/>
                </a:cubicBezTo>
                <a:cubicBezTo>
                  <a:pt x="353867" y="83365"/>
                  <a:pt x="353962" y="88336"/>
                  <a:pt x="350948" y="91455"/>
                </a:cubicBezTo>
                <a:lnTo>
                  <a:pt x="336380" y="106033"/>
                </a:lnTo>
                <a:cubicBezTo>
                  <a:pt x="333314" y="109088"/>
                  <a:pt x="328353" y="109088"/>
                  <a:pt x="325277" y="106033"/>
                </a:cubicBezTo>
                <a:cubicBezTo>
                  <a:pt x="322210" y="102966"/>
                  <a:pt x="322210" y="97995"/>
                  <a:pt x="325277" y="94929"/>
                </a:cubicBezTo>
                <a:close/>
                <a:moveTo>
                  <a:pt x="215246" y="60164"/>
                </a:moveTo>
                <a:cubicBezTo>
                  <a:pt x="214629" y="60153"/>
                  <a:pt x="214032" y="60425"/>
                  <a:pt x="213634" y="60896"/>
                </a:cubicBezTo>
                <a:lnTo>
                  <a:pt x="190370" y="87321"/>
                </a:lnTo>
                <a:cubicBezTo>
                  <a:pt x="185745" y="92553"/>
                  <a:pt x="178503" y="94615"/>
                  <a:pt x="171816" y="92627"/>
                </a:cubicBezTo>
                <a:lnTo>
                  <a:pt x="138045" y="82486"/>
                </a:lnTo>
                <a:cubicBezTo>
                  <a:pt x="137982" y="82475"/>
                  <a:pt x="137930" y="82454"/>
                  <a:pt x="137867" y="82444"/>
                </a:cubicBezTo>
                <a:cubicBezTo>
                  <a:pt x="136684" y="82193"/>
                  <a:pt x="135512" y="82957"/>
                  <a:pt x="135272" y="84150"/>
                </a:cubicBezTo>
                <a:lnTo>
                  <a:pt x="128333" y="118685"/>
                </a:lnTo>
                <a:cubicBezTo>
                  <a:pt x="126941" y="125529"/>
                  <a:pt x="121709" y="130939"/>
                  <a:pt x="114917" y="132561"/>
                </a:cubicBezTo>
                <a:lnTo>
                  <a:pt x="80654" y="140661"/>
                </a:lnTo>
                <a:cubicBezTo>
                  <a:pt x="80581" y="140682"/>
                  <a:pt x="80508" y="140703"/>
                  <a:pt x="80434" y="140724"/>
                </a:cubicBezTo>
                <a:cubicBezTo>
                  <a:pt x="79304" y="141111"/>
                  <a:pt x="78697" y="142346"/>
                  <a:pt x="79084" y="143487"/>
                </a:cubicBezTo>
                <a:lnTo>
                  <a:pt x="90334" y="176881"/>
                </a:lnTo>
                <a:cubicBezTo>
                  <a:pt x="92542" y="183506"/>
                  <a:pt x="90722" y="190810"/>
                  <a:pt x="85646" y="195603"/>
                </a:cubicBezTo>
                <a:lnTo>
                  <a:pt x="60080" y="219715"/>
                </a:lnTo>
                <a:cubicBezTo>
                  <a:pt x="60027" y="219767"/>
                  <a:pt x="59975" y="219820"/>
                  <a:pt x="59923" y="219872"/>
                </a:cubicBezTo>
                <a:cubicBezTo>
                  <a:pt x="59117" y="220772"/>
                  <a:pt x="59190" y="222143"/>
                  <a:pt x="60080" y="222949"/>
                </a:cubicBezTo>
                <a:lnTo>
                  <a:pt x="86504" y="246223"/>
                </a:lnTo>
                <a:cubicBezTo>
                  <a:pt x="91663" y="250775"/>
                  <a:pt x="93746" y="257881"/>
                  <a:pt x="91883" y="264506"/>
                </a:cubicBezTo>
                <a:lnTo>
                  <a:pt x="86588" y="287288"/>
                </a:lnTo>
                <a:cubicBezTo>
                  <a:pt x="94929" y="286639"/>
                  <a:pt x="103311" y="286734"/>
                  <a:pt x="111631" y="287560"/>
                </a:cubicBezTo>
                <a:cubicBezTo>
                  <a:pt x="138861" y="290355"/>
                  <a:pt x="154695" y="300558"/>
                  <a:pt x="167420" y="308752"/>
                </a:cubicBezTo>
                <a:cubicBezTo>
                  <a:pt x="175479" y="313911"/>
                  <a:pt x="181873" y="318045"/>
                  <a:pt x="189198" y="319144"/>
                </a:cubicBezTo>
                <a:cubicBezTo>
                  <a:pt x="223220" y="324261"/>
                  <a:pt x="251717" y="328510"/>
                  <a:pt x="263113" y="343810"/>
                </a:cubicBezTo>
                <a:cubicBezTo>
                  <a:pt x="270931" y="341351"/>
                  <a:pt x="287340" y="336202"/>
                  <a:pt x="305403" y="330603"/>
                </a:cubicBezTo>
                <a:cubicBezTo>
                  <a:pt x="305361" y="330289"/>
                  <a:pt x="305288" y="329934"/>
                  <a:pt x="305288" y="329557"/>
                </a:cubicBezTo>
                <a:cubicBezTo>
                  <a:pt x="304827" y="324973"/>
                  <a:pt x="305853" y="320368"/>
                  <a:pt x="308208" y="316413"/>
                </a:cubicBezTo>
                <a:lnTo>
                  <a:pt x="310039" y="313336"/>
                </a:lnTo>
                <a:cubicBezTo>
                  <a:pt x="312854" y="308574"/>
                  <a:pt x="317427" y="305110"/>
                  <a:pt x="322765" y="303666"/>
                </a:cubicBezTo>
                <a:cubicBezTo>
                  <a:pt x="334915" y="300380"/>
                  <a:pt x="352590" y="297188"/>
                  <a:pt x="355207" y="296717"/>
                </a:cubicBezTo>
                <a:cubicBezTo>
                  <a:pt x="355751" y="296550"/>
                  <a:pt x="356211" y="296173"/>
                  <a:pt x="356483" y="295671"/>
                </a:cubicBezTo>
                <a:cubicBezTo>
                  <a:pt x="356787" y="295137"/>
                  <a:pt x="356839" y="294499"/>
                  <a:pt x="356640" y="293913"/>
                </a:cubicBezTo>
                <a:lnTo>
                  <a:pt x="345390" y="260550"/>
                </a:lnTo>
                <a:cubicBezTo>
                  <a:pt x="343182" y="253925"/>
                  <a:pt x="345003" y="246621"/>
                  <a:pt x="350079" y="241817"/>
                </a:cubicBezTo>
                <a:lnTo>
                  <a:pt x="375697" y="217674"/>
                </a:lnTo>
                <a:cubicBezTo>
                  <a:pt x="376158" y="217266"/>
                  <a:pt x="376409" y="216670"/>
                  <a:pt x="376388" y="216052"/>
                </a:cubicBezTo>
                <a:cubicBezTo>
                  <a:pt x="376377" y="215435"/>
                  <a:pt x="376105" y="214849"/>
                  <a:pt x="375645" y="214441"/>
                </a:cubicBezTo>
                <a:lnTo>
                  <a:pt x="349220" y="191135"/>
                </a:lnTo>
                <a:cubicBezTo>
                  <a:pt x="343988" y="186509"/>
                  <a:pt x="341926" y="179267"/>
                  <a:pt x="343915" y="172580"/>
                </a:cubicBezTo>
                <a:lnTo>
                  <a:pt x="354087" y="138893"/>
                </a:lnTo>
                <a:cubicBezTo>
                  <a:pt x="354275" y="138307"/>
                  <a:pt x="354191" y="137668"/>
                  <a:pt x="353867" y="137145"/>
                </a:cubicBezTo>
                <a:cubicBezTo>
                  <a:pt x="353564" y="136601"/>
                  <a:pt x="353040" y="136214"/>
                  <a:pt x="352423" y="136099"/>
                </a:cubicBezTo>
                <a:lnTo>
                  <a:pt x="317888" y="129150"/>
                </a:lnTo>
                <a:cubicBezTo>
                  <a:pt x="311044" y="127758"/>
                  <a:pt x="305633" y="122525"/>
                  <a:pt x="304011" y="115734"/>
                </a:cubicBezTo>
                <a:lnTo>
                  <a:pt x="295911" y="81471"/>
                </a:lnTo>
                <a:cubicBezTo>
                  <a:pt x="295890" y="81418"/>
                  <a:pt x="295880" y="81356"/>
                  <a:pt x="295859" y="81303"/>
                </a:cubicBezTo>
                <a:cubicBezTo>
                  <a:pt x="295482" y="80142"/>
                  <a:pt x="294237" y="79524"/>
                  <a:pt x="293086" y="79901"/>
                </a:cubicBezTo>
                <a:lnTo>
                  <a:pt x="259723" y="91151"/>
                </a:lnTo>
                <a:cubicBezTo>
                  <a:pt x="253109" y="93359"/>
                  <a:pt x="245804" y="91538"/>
                  <a:pt x="241011" y="86463"/>
                </a:cubicBezTo>
                <a:lnTo>
                  <a:pt x="216868" y="60844"/>
                </a:lnTo>
                <a:cubicBezTo>
                  <a:pt x="216449" y="60394"/>
                  <a:pt x="215863" y="60153"/>
                  <a:pt x="215246" y="60164"/>
                </a:cubicBezTo>
                <a:close/>
                <a:moveTo>
                  <a:pt x="215756" y="44471"/>
                </a:moveTo>
                <a:cubicBezTo>
                  <a:pt x="220335" y="44602"/>
                  <a:pt x="224863" y="46481"/>
                  <a:pt x="228254" y="50075"/>
                </a:cubicBezTo>
                <a:lnTo>
                  <a:pt x="252397" y="75736"/>
                </a:lnTo>
                <a:cubicBezTo>
                  <a:pt x="252983" y="76353"/>
                  <a:pt x="253873" y="76573"/>
                  <a:pt x="254679" y="76301"/>
                </a:cubicBezTo>
                <a:lnTo>
                  <a:pt x="288020" y="65051"/>
                </a:lnTo>
                <a:cubicBezTo>
                  <a:pt x="288544" y="64873"/>
                  <a:pt x="289077" y="64716"/>
                  <a:pt x="289611" y="64591"/>
                </a:cubicBezTo>
                <a:cubicBezTo>
                  <a:pt x="299229" y="62320"/>
                  <a:pt x="308867" y="68274"/>
                  <a:pt x="311138" y="77881"/>
                </a:cubicBezTo>
                <a:lnTo>
                  <a:pt x="319238" y="112144"/>
                </a:lnTo>
                <a:cubicBezTo>
                  <a:pt x="319437" y="112971"/>
                  <a:pt x="320096" y="113620"/>
                  <a:pt x="320933" y="113787"/>
                </a:cubicBezTo>
                <a:lnTo>
                  <a:pt x="355468" y="120725"/>
                </a:lnTo>
                <a:cubicBezTo>
                  <a:pt x="356002" y="120830"/>
                  <a:pt x="356525" y="120966"/>
                  <a:pt x="357048" y="121123"/>
                </a:cubicBezTo>
                <a:cubicBezTo>
                  <a:pt x="366519" y="123949"/>
                  <a:pt x="371909" y="133922"/>
                  <a:pt x="369073" y="143393"/>
                </a:cubicBezTo>
                <a:lnTo>
                  <a:pt x="358953" y="177122"/>
                </a:lnTo>
                <a:cubicBezTo>
                  <a:pt x="358712" y="177938"/>
                  <a:pt x="358964" y="178817"/>
                  <a:pt x="359602" y="179382"/>
                </a:cubicBezTo>
                <a:lnTo>
                  <a:pt x="386016" y="202657"/>
                </a:lnTo>
                <a:cubicBezTo>
                  <a:pt x="386424" y="203023"/>
                  <a:pt x="386811" y="203400"/>
                  <a:pt x="387188" y="203798"/>
                </a:cubicBezTo>
                <a:cubicBezTo>
                  <a:pt x="393980" y="210977"/>
                  <a:pt x="393655" y="222310"/>
                  <a:pt x="386466" y="229092"/>
                </a:cubicBezTo>
                <a:lnTo>
                  <a:pt x="360837" y="253214"/>
                </a:lnTo>
                <a:cubicBezTo>
                  <a:pt x="360219" y="253800"/>
                  <a:pt x="360000" y="254700"/>
                  <a:pt x="360272" y="255506"/>
                </a:cubicBezTo>
                <a:lnTo>
                  <a:pt x="371511" y="288868"/>
                </a:lnTo>
                <a:cubicBezTo>
                  <a:pt x="371689" y="289402"/>
                  <a:pt x="371846" y="289946"/>
                  <a:pt x="371972" y="290491"/>
                </a:cubicBezTo>
                <a:cubicBezTo>
                  <a:pt x="374232" y="300098"/>
                  <a:pt x="368288" y="309715"/>
                  <a:pt x="358681" y="311975"/>
                </a:cubicBezTo>
                <a:lnTo>
                  <a:pt x="358241" y="312070"/>
                </a:lnTo>
                <a:cubicBezTo>
                  <a:pt x="358053" y="312101"/>
                  <a:pt x="339048" y="315471"/>
                  <a:pt x="326846" y="318767"/>
                </a:cubicBezTo>
                <a:cubicBezTo>
                  <a:pt x="325444" y="319144"/>
                  <a:pt x="324240" y="320065"/>
                  <a:pt x="323508" y="321321"/>
                </a:cubicBezTo>
                <a:lnTo>
                  <a:pt x="321666" y="324408"/>
                </a:lnTo>
                <a:cubicBezTo>
                  <a:pt x="321425" y="324827"/>
                  <a:pt x="321226" y="325287"/>
                  <a:pt x="321101" y="325758"/>
                </a:cubicBezTo>
                <a:cubicBezTo>
                  <a:pt x="337541" y="320714"/>
                  <a:pt x="353700" y="315837"/>
                  <a:pt x="364657" y="312698"/>
                </a:cubicBezTo>
                <a:cubicBezTo>
                  <a:pt x="387261" y="306230"/>
                  <a:pt x="400144" y="313859"/>
                  <a:pt x="404696" y="323027"/>
                </a:cubicBezTo>
                <a:cubicBezTo>
                  <a:pt x="409688" y="333251"/>
                  <a:pt x="405062" y="345935"/>
                  <a:pt x="393184" y="354568"/>
                </a:cubicBezTo>
                <a:cubicBezTo>
                  <a:pt x="373991" y="368571"/>
                  <a:pt x="241472" y="439242"/>
                  <a:pt x="209490" y="439336"/>
                </a:cubicBezTo>
                <a:lnTo>
                  <a:pt x="208862" y="439336"/>
                </a:lnTo>
                <a:cubicBezTo>
                  <a:pt x="179686" y="439336"/>
                  <a:pt x="138746" y="433339"/>
                  <a:pt x="87174" y="421545"/>
                </a:cubicBezTo>
                <a:cubicBezTo>
                  <a:pt x="48673" y="412796"/>
                  <a:pt x="18230" y="403838"/>
                  <a:pt x="17926" y="403754"/>
                </a:cubicBezTo>
                <a:cubicBezTo>
                  <a:pt x="13761" y="402520"/>
                  <a:pt x="11385" y="398156"/>
                  <a:pt x="12610" y="394001"/>
                </a:cubicBezTo>
                <a:cubicBezTo>
                  <a:pt x="13845" y="389836"/>
                  <a:pt x="18209" y="387460"/>
                  <a:pt x="22363" y="388685"/>
                </a:cubicBezTo>
                <a:cubicBezTo>
                  <a:pt x="23556" y="389030"/>
                  <a:pt x="141697" y="423638"/>
                  <a:pt x="208873" y="423638"/>
                </a:cubicBezTo>
                <a:lnTo>
                  <a:pt x="209438" y="423638"/>
                </a:lnTo>
                <a:cubicBezTo>
                  <a:pt x="220175" y="423607"/>
                  <a:pt x="253559" y="410368"/>
                  <a:pt x="298737" y="388235"/>
                </a:cubicBezTo>
                <a:cubicBezTo>
                  <a:pt x="338232" y="368874"/>
                  <a:pt x="374682" y="348656"/>
                  <a:pt x="383944" y="341927"/>
                </a:cubicBezTo>
                <a:cubicBezTo>
                  <a:pt x="390265" y="337280"/>
                  <a:pt x="391814" y="332487"/>
                  <a:pt x="390579" y="329955"/>
                </a:cubicBezTo>
                <a:cubicBezTo>
                  <a:pt x="389145" y="327014"/>
                  <a:pt x="382217" y="324000"/>
                  <a:pt x="369000" y="327778"/>
                </a:cubicBezTo>
                <a:cubicBezTo>
                  <a:pt x="342701" y="335292"/>
                  <a:pt x="286001" y="353061"/>
                  <a:pt x="268398" y="358608"/>
                </a:cubicBezTo>
                <a:cubicBezTo>
                  <a:pt x="268493" y="359330"/>
                  <a:pt x="268493" y="360052"/>
                  <a:pt x="268493" y="360816"/>
                </a:cubicBezTo>
                <a:cubicBezTo>
                  <a:pt x="268649" y="367566"/>
                  <a:pt x="265500" y="373971"/>
                  <a:pt x="260047" y="377958"/>
                </a:cubicBezTo>
                <a:cubicBezTo>
                  <a:pt x="253527" y="382835"/>
                  <a:pt x="243450" y="385284"/>
                  <a:pt x="229458" y="385284"/>
                </a:cubicBezTo>
                <a:cubicBezTo>
                  <a:pt x="219317" y="385148"/>
                  <a:pt x="209197" y="384227"/>
                  <a:pt x="199203" y="382521"/>
                </a:cubicBezTo>
                <a:cubicBezTo>
                  <a:pt x="185609" y="380323"/>
                  <a:pt x="172140" y="377382"/>
                  <a:pt x="158870" y="373709"/>
                </a:cubicBezTo>
                <a:cubicBezTo>
                  <a:pt x="154737" y="372495"/>
                  <a:pt x="152351" y="368194"/>
                  <a:pt x="153512" y="364050"/>
                </a:cubicBezTo>
                <a:cubicBezTo>
                  <a:pt x="154684" y="359885"/>
                  <a:pt x="159017" y="357446"/>
                  <a:pt x="163192" y="358618"/>
                </a:cubicBezTo>
                <a:cubicBezTo>
                  <a:pt x="175908" y="362114"/>
                  <a:pt x="188790" y="364929"/>
                  <a:pt x="201809" y="367043"/>
                </a:cubicBezTo>
                <a:cubicBezTo>
                  <a:pt x="236616" y="372537"/>
                  <a:pt x="247510" y="367734"/>
                  <a:pt x="250587" y="365410"/>
                </a:cubicBezTo>
                <a:cubicBezTo>
                  <a:pt x="252083" y="364395"/>
                  <a:pt x="252931" y="362648"/>
                  <a:pt x="252795" y="360837"/>
                </a:cubicBezTo>
                <a:cubicBezTo>
                  <a:pt x="252722" y="347023"/>
                  <a:pt x="235465" y="342000"/>
                  <a:pt x="186865" y="334674"/>
                </a:cubicBezTo>
                <a:cubicBezTo>
                  <a:pt x="176190" y="333063"/>
                  <a:pt x="167797" y="327663"/>
                  <a:pt x="158923" y="321949"/>
                </a:cubicBezTo>
                <a:cubicBezTo>
                  <a:pt x="147013" y="314278"/>
                  <a:pt x="133524" y="305592"/>
                  <a:pt x="110030" y="303174"/>
                </a:cubicBezTo>
                <a:cubicBezTo>
                  <a:pt x="65752" y="298622"/>
                  <a:pt x="24310" y="321017"/>
                  <a:pt x="23891" y="321237"/>
                </a:cubicBezTo>
                <a:cubicBezTo>
                  <a:pt x="20197" y="323121"/>
                  <a:pt x="15666" y="321802"/>
                  <a:pt x="13562" y="318234"/>
                </a:cubicBezTo>
                <a:cubicBezTo>
                  <a:pt x="11365" y="314498"/>
                  <a:pt x="12599" y="309694"/>
                  <a:pt x="16335" y="307486"/>
                </a:cubicBezTo>
                <a:cubicBezTo>
                  <a:pt x="33216" y="298831"/>
                  <a:pt x="51299" y="292730"/>
                  <a:pt x="69980" y="289402"/>
                </a:cubicBezTo>
                <a:lnTo>
                  <a:pt x="76646" y="260738"/>
                </a:lnTo>
                <a:cubicBezTo>
                  <a:pt x="76677" y="260581"/>
                  <a:pt x="76772" y="260424"/>
                  <a:pt x="76772" y="260267"/>
                </a:cubicBezTo>
                <a:cubicBezTo>
                  <a:pt x="77012" y="259451"/>
                  <a:pt x="76761" y="258561"/>
                  <a:pt x="76123" y="257996"/>
                </a:cubicBezTo>
                <a:lnTo>
                  <a:pt x="49709" y="234722"/>
                </a:lnTo>
                <a:cubicBezTo>
                  <a:pt x="49301" y="234356"/>
                  <a:pt x="48903" y="233979"/>
                  <a:pt x="48526" y="233581"/>
                </a:cubicBezTo>
                <a:cubicBezTo>
                  <a:pt x="41745" y="226392"/>
                  <a:pt x="42080" y="215079"/>
                  <a:pt x="49259" y="208298"/>
                </a:cubicBezTo>
                <a:lnTo>
                  <a:pt x="74888" y="184165"/>
                </a:lnTo>
                <a:cubicBezTo>
                  <a:pt x="75505" y="183579"/>
                  <a:pt x="75725" y="182679"/>
                  <a:pt x="75453" y="181873"/>
                </a:cubicBezTo>
                <a:lnTo>
                  <a:pt x="64213" y="148510"/>
                </a:lnTo>
                <a:cubicBezTo>
                  <a:pt x="64046" y="148008"/>
                  <a:pt x="63899" y="147495"/>
                  <a:pt x="63774" y="146972"/>
                </a:cubicBezTo>
                <a:cubicBezTo>
                  <a:pt x="61472" y="137365"/>
                  <a:pt x="67395" y="127716"/>
                  <a:pt x="77002" y="125414"/>
                </a:cubicBezTo>
                <a:lnTo>
                  <a:pt x="111265" y="117314"/>
                </a:lnTo>
                <a:cubicBezTo>
                  <a:pt x="112091" y="117115"/>
                  <a:pt x="112740" y="116456"/>
                  <a:pt x="112908" y="115618"/>
                </a:cubicBezTo>
                <a:lnTo>
                  <a:pt x="119846" y="81084"/>
                </a:lnTo>
                <a:cubicBezTo>
                  <a:pt x="119961" y="80529"/>
                  <a:pt x="120097" y="79985"/>
                  <a:pt x="120254" y="79451"/>
                </a:cubicBezTo>
                <a:cubicBezTo>
                  <a:pt x="123090" y="70001"/>
                  <a:pt x="133063" y="64643"/>
                  <a:pt x="142513" y="67479"/>
                </a:cubicBezTo>
                <a:lnTo>
                  <a:pt x="176274" y="77588"/>
                </a:lnTo>
                <a:cubicBezTo>
                  <a:pt x="177090" y="77839"/>
                  <a:pt x="177980" y="77578"/>
                  <a:pt x="178545" y="76939"/>
                </a:cubicBezTo>
                <a:lnTo>
                  <a:pt x="201819" y="50525"/>
                </a:lnTo>
                <a:cubicBezTo>
                  <a:pt x="202186" y="50117"/>
                  <a:pt x="202562" y="49730"/>
                  <a:pt x="202960" y="49353"/>
                </a:cubicBezTo>
                <a:cubicBezTo>
                  <a:pt x="206549" y="45957"/>
                  <a:pt x="211178" y="44340"/>
                  <a:pt x="215756" y="44471"/>
                </a:cubicBezTo>
                <a:close/>
                <a:moveTo>
                  <a:pt x="165317" y="33875"/>
                </a:moveTo>
                <a:cubicBezTo>
                  <a:pt x="169503" y="32755"/>
                  <a:pt x="173815" y="35235"/>
                  <a:pt x="174935" y="39421"/>
                </a:cubicBezTo>
                <a:lnTo>
                  <a:pt x="180272" y="59305"/>
                </a:lnTo>
                <a:cubicBezTo>
                  <a:pt x="181392" y="63491"/>
                  <a:pt x="178901" y="67803"/>
                  <a:pt x="174715" y="68923"/>
                </a:cubicBezTo>
                <a:cubicBezTo>
                  <a:pt x="174056" y="69100"/>
                  <a:pt x="173375" y="69195"/>
                  <a:pt x="172685" y="69195"/>
                </a:cubicBezTo>
                <a:cubicBezTo>
                  <a:pt x="169137" y="69195"/>
                  <a:pt x="166019" y="66809"/>
                  <a:pt x="165108" y="63376"/>
                </a:cubicBezTo>
                <a:lnTo>
                  <a:pt x="159771" y="43492"/>
                </a:lnTo>
                <a:cubicBezTo>
                  <a:pt x="158651" y="39306"/>
                  <a:pt x="161131" y="34995"/>
                  <a:pt x="165317" y="33875"/>
                </a:cubicBezTo>
                <a:close/>
                <a:moveTo>
                  <a:pt x="264370" y="32264"/>
                </a:moveTo>
                <a:cubicBezTo>
                  <a:pt x="268556" y="33384"/>
                  <a:pt x="271036" y="37685"/>
                  <a:pt x="269916" y="41871"/>
                </a:cubicBezTo>
                <a:lnTo>
                  <a:pt x="264579" y="61755"/>
                </a:lnTo>
                <a:cubicBezTo>
                  <a:pt x="263658" y="65187"/>
                  <a:pt x="260550" y="67563"/>
                  <a:pt x="257002" y="67573"/>
                </a:cubicBezTo>
                <a:cubicBezTo>
                  <a:pt x="256311" y="67573"/>
                  <a:pt x="255631" y="67479"/>
                  <a:pt x="254972" y="67301"/>
                </a:cubicBezTo>
                <a:cubicBezTo>
                  <a:pt x="250786" y="66181"/>
                  <a:pt x="248295" y="61880"/>
                  <a:pt x="249425" y="57694"/>
                </a:cubicBezTo>
                <a:lnTo>
                  <a:pt x="254763" y="37810"/>
                </a:lnTo>
                <a:cubicBezTo>
                  <a:pt x="255882" y="33624"/>
                  <a:pt x="260184" y="31144"/>
                  <a:pt x="264370" y="32264"/>
                </a:cubicBezTo>
                <a:close/>
                <a:moveTo>
                  <a:pt x="106179" y="30746"/>
                </a:moveTo>
                <a:cubicBezTo>
                  <a:pt x="109936" y="28579"/>
                  <a:pt x="114739" y="29867"/>
                  <a:pt x="116905" y="33624"/>
                </a:cubicBezTo>
                <a:lnTo>
                  <a:pt x="128417" y="53507"/>
                </a:lnTo>
                <a:cubicBezTo>
                  <a:pt x="130583" y="57254"/>
                  <a:pt x="129296" y="62057"/>
                  <a:pt x="125550" y="64224"/>
                </a:cubicBezTo>
                <a:cubicBezTo>
                  <a:pt x="124357" y="64914"/>
                  <a:pt x="123007" y="65281"/>
                  <a:pt x="121625" y="65270"/>
                </a:cubicBezTo>
                <a:cubicBezTo>
                  <a:pt x="118820" y="65270"/>
                  <a:pt x="116225" y="63774"/>
                  <a:pt x="114823" y="61346"/>
                </a:cubicBezTo>
                <a:lnTo>
                  <a:pt x="103301" y="41472"/>
                </a:lnTo>
                <a:cubicBezTo>
                  <a:pt x="101134" y="37715"/>
                  <a:pt x="102422" y="32912"/>
                  <a:pt x="106179" y="30746"/>
                </a:cubicBezTo>
                <a:close/>
                <a:moveTo>
                  <a:pt x="324073" y="27607"/>
                </a:moveTo>
                <a:cubicBezTo>
                  <a:pt x="327830" y="29773"/>
                  <a:pt x="329117" y="34576"/>
                  <a:pt x="326951" y="38333"/>
                </a:cubicBezTo>
                <a:lnTo>
                  <a:pt x="315439" y="58217"/>
                </a:lnTo>
                <a:cubicBezTo>
                  <a:pt x="313273" y="61974"/>
                  <a:pt x="308480" y="63261"/>
                  <a:pt x="304723" y="61095"/>
                </a:cubicBezTo>
                <a:cubicBezTo>
                  <a:pt x="304723" y="61085"/>
                  <a:pt x="304713" y="61085"/>
                  <a:pt x="304713" y="61085"/>
                </a:cubicBezTo>
                <a:cubicBezTo>
                  <a:pt x="300956" y="58918"/>
                  <a:pt x="299668" y="54125"/>
                  <a:pt x="301835" y="50368"/>
                </a:cubicBezTo>
                <a:lnTo>
                  <a:pt x="313346" y="30485"/>
                </a:lnTo>
                <a:cubicBezTo>
                  <a:pt x="315513" y="26728"/>
                  <a:pt x="320316" y="25440"/>
                  <a:pt x="324073" y="27607"/>
                </a:cubicBezTo>
                <a:close/>
                <a:moveTo>
                  <a:pt x="214723" y="0"/>
                </a:moveTo>
                <a:cubicBezTo>
                  <a:pt x="219055" y="0"/>
                  <a:pt x="222572" y="3516"/>
                  <a:pt x="222572" y="7849"/>
                </a:cubicBezTo>
                <a:lnTo>
                  <a:pt x="222572" y="30778"/>
                </a:lnTo>
                <a:cubicBezTo>
                  <a:pt x="222572" y="35110"/>
                  <a:pt x="219055" y="38627"/>
                  <a:pt x="214723" y="38627"/>
                </a:cubicBezTo>
                <a:cubicBezTo>
                  <a:pt x="210401" y="38627"/>
                  <a:pt x="206884" y="35121"/>
                  <a:pt x="206874" y="30799"/>
                </a:cubicBezTo>
                <a:lnTo>
                  <a:pt x="206874" y="7849"/>
                </a:lnTo>
                <a:cubicBezTo>
                  <a:pt x="206874" y="3516"/>
                  <a:pt x="210390" y="0"/>
                  <a:pt x="214723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9344086C-BDC3-1823-C7C6-EA29C42C2D36}"/>
              </a:ext>
            </a:extLst>
          </p:cNvPr>
          <p:cNvSpPr/>
          <p:nvPr/>
        </p:nvSpPr>
        <p:spPr>
          <a:xfrm>
            <a:off x="2551640" y="2919590"/>
            <a:ext cx="435715" cy="435695"/>
          </a:xfrm>
          <a:custGeom>
            <a:avLst/>
            <a:gdLst>
              <a:gd name="connsiteX0" fmla="*/ 339928 w 435715"/>
              <a:gd name="connsiteY0" fmla="*/ 343057 h 435694"/>
              <a:gd name="connsiteX1" fmla="*/ 347442 w 435715"/>
              <a:gd name="connsiteY1" fmla="*/ 350571 h 435694"/>
              <a:gd name="connsiteX2" fmla="*/ 339928 w 435715"/>
              <a:gd name="connsiteY2" fmla="*/ 358085 h 435694"/>
              <a:gd name="connsiteX3" fmla="*/ 332414 w 435715"/>
              <a:gd name="connsiteY3" fmla="*/ 350571 h 435694"/>
              <a:gd name="connsiteX4" fmla="*/ 339928 w 435715"/>
              <a:gd name="connsiteY4" fmla="*/ 343057 h 435694"/>
              <a:gd name="connsiteX5" fmla="*/ 225325 w 435715"/>
              <a:gd name="connsiteY5" fmla="*/ 225722 h 435694"/>
              <a:gd name="connsiteX6" fmla="*/ 150666 w 435715"/>
              <a:gd name="connsiteY6" fmla="*/ 285457 h 435694"/>
              <a:gd name="connsiteX7" fmla="*/ 285059 w 435715"/>
              <a:gd name="connsiteY7" fmla="*/ 285457 h 435694"/>
              <a:gd name="connsiteX8" fmla="*/ 225325 w 435715"/>
              <a:gd name="connsiteY8" fmla="*/ 225722 h 435694"/>
              <a:gd name="connsiteX9" fmla="*/ 277954 w 435715"/>
              <a:gd name="connsiteY9" fmla="*/ 225356 h 435694"/>
              <a:gd name="connsiteX10" fmla="*/ 266997 w 435715"/>
              <a:gd name="connsiteY10" fmla="*/ 226717 h 435694"/>
              <a:gd name="connsiteX11" fmla="*/ 296163 w 435715"/>
              <a:gd name="connsiteY11" fmla="*/ 266672 h 435694"/>
              <a:gd name="connsiteX12" fmla="*/ 326208 w 435715"/>
              <a:gd name="connsiteY12" fmla="*/ 266672 h 435694"/>
              <a:gd name="connsiteX13" fmla="*/ 277954 w 435715"/>
              <a:gd name="connsiteY13" fmla="*/ 225356 h 435694"/>
              <a:gd name="connsiteX14" fmla="*/ 157762 w 435715"/>
              <a:gd name="connsiteY14" fmla="*/ 225356 h 435694"/>
              <a:gd name="connsiteX15" fmla="*/ 109507 w 435715"/>
              <a:gd name="connsiteY15" fmla="*/ 266672 h 435694"/>
              <a:gd name="connsiteX16" fmla="*/ 139552 w 435715"/>
              <a:gd name="connsiteY16" fmla="*/ 266672 h 435694"/>
              <a:gd name="connsiteX17" fmla="*/ 168719 w 435715"/>
              <a:gd name="connsiteY17" fmla="*/ 226717 h 435694"/>
              <a:gd name="connsiteX18" fmla="*/ 157762 w 435715"/>
              <a:gd name="connsiteY18" fmla="*/ 225356 h 435694"/>
              <a:gd name="connsiteX19" fmla="*/ 185630 w 435715"/>
              <a:gd name="connsiteY19" fmla="*/ 211532 h 435694"/>
              <a:gd name="connsiteX20" fmla="*/ 182281 w 435715"/>
              <a:gd name="connsiteY20" fmla="*/ 215372 h 435694"/>
              <a:gd name="connsiteX21" fmla="*/ 185651 w 435715"/>
              <a:gd name="connsiteY21" fmla="*/ 217047 h 435694"/>
              <a:gd name="connsiteX22" fmla="*/ 189795 w 435715"/>
              <a:gd name="connsiteY22" fmla="*/ 215352 h 435694"/>
              <a:gd name="connsiteX23" fmla="*/ 185630 w 435715"/>
              <a:gd name="connsiteY23" fmla="*/ 211532 h 435694"/>
              <a:gd name="connsiteX24" fmla="*/ 250096 w 435715"/>
              <a:gd name="connsiteY24" fmla="*/ 211521 h 435694"/>
              <a:gd name="connsiteX25" fmla="*/ 245930 w 435715"/>
              <a:gd name="connsiteY25" fmla="*/ 215341 h 435694"/>
              <a:gd name="connsiteX26" fmla="*/ 250075 w 435715"/>
              <a:gd name="connsiteY26" fmla="*/ 217036 h 435694"/>
              <a:gd name="connsiteX27" fmla="*/ 253444 w 435715"/>
              <a:gd name="connsiteY27" fmla="*/ 215362 h 435694"/>
              <a:gd name="connsiteX28" fmla="*/ 250096 w 435715"/>
              <a:gd name="connsiteY28" fmla="*/ 211521 h 435694"/>
              <a:gd name="connsiteX29" fmla="*/ 277954 w 435715"/>
              <a:gd name="connsiteY29" fmla="*/ 169022 h 435694"/>
              <a:gd name="connsiteX30" fmla="*/ 262706 w 435715"/>
              <a:gd name="connsiteY30" fmla="*/ 175867 h 435694"/>
              <a:gd name="connsiteX31" fmla="*/ 262936 w 435715"/>
              <a:gd name="connsiteY31" fmla="*/ 180293 h 435694"/>
              <a:gd name="connsiteX32" fmla="*/ 259137 w 435715"/>
              <a:gd name="connsiteY32" fmla="*/ 198105 h 435694"/>
              <a:gd name="connsiteX33" fmla="*/ 278037 w 435715"/>
              <a:gd name="connsiteY33" fmla="*/ 210339 h 435694"/>
              <a:gd name="connsiteX34" fmla="*/ 298654 w 435715"/>
              <a:gd name="connsiteY34" fmla="*/ 189639 h 435694"/>
              <a:gd name="connsiteX35" fmla="*/ 277954 w 435715"/>
              <a:gd name="connsiteY35" fmla="*/ 169022 h 435694"/>
              <a:gd name="connsiteX36" fmla="*/ 157762 w 435715"/>
              <a:gd name="connsiteY36" fmla="*/ 169022 h 435694"/>
              <a:gd name="connsiteX37" fmla="*/ 138904 w 435715"/>
              <a:gd name="connsiteY37" fmla="*/ 181225 h 435694"/>
              <a:gd name="connsiteX38" fmla="*/ 149306 w 435715"/>
              <a:gd name="connsiteY38" fmla="*/ 208507 h 435694"/>
              <a:gd name="connsiteX39" fmla="*/ 176578 w 435715"/>
              <a:gd name="connsiteY39" fmla="*/ 198105 h 435694"/>
              <a:gd name="connsiteX40" fmla="*/ 172779 w 435715"/>
              <a:gd name="connsiteY40" fmla="*/ 180293 h 435694"/>
              <a:gd name="connsiteX41" fmla="*/ 173009 w 435715"/>
              <a:gd name="connsiteY41" fmla="*/ 175867 h 435694"/>
              <a:gd name="connsiteX42" fmla="*/ 157762 w 435715"/>
              <a:gd name="connsiteY42" fmla="*/ 169022 h 435694"/>
              <a:gd name="connsiteX43" fmla="*/ 217863 w 435715"/>
              <a:gd name="connsiteY43" fmla="*/ 150238 h 435694"/>
              <a:gd name="connsiteX44" fmla="*/ 187818 w 435715"/>
              <a:gd name="connsiteY44" fmla="*/ 180283 h 435694"/>
              <a:gd name="connsiteX45" fmla="*/ 217863 w 435715"/>
              <a:gd name="connsiteY45" fmla="*/ 210328 h 435694"/>
              <a:gd name="connsiteX46" fmla="*/ 247908 w 435715"/>
              <a:gd name="connsiteY46" fmla="*/ 180283 h 435694"/>
              <a:gd name="connsiteX47" fmla="*/ 217863 w 435715"/>
              <a:gd name="connsiteY47" fmla="*/ 150238 h 435694"/>
              <a:gd name="connsiteX48" fmla="*/ 51080 w 435715"/>
              <a:gd name="connsiteY48" fmla="*/ 148814 h 435694"/>
              <a:gd name="connsiteX49" fmla="*/ 51321 w 435715"/>
              <a:gd name="connsiteY49" fmla="*/ 148898 h 435694"/>
              <a:gd name="connsiteX50" fmla="*/ 55591 w 435715"/>
              <a:gd name="connsiteY50" fmla="*/ 158432 h 435694"/>
              <a:gd name="connsiteX51" fmla="*/ 45398 w 435715"/>
              <a:gd name="connsiteY51" fmla="*/ 210339 h 435694"/>
              <a:gd name="connsiteX52" fmla="*/ 67615 w 435715"/>
              <a:gd name="connsiteY52" fmla="*/ 210339 h 435694"/>
              <a:gd name="connsiteX53" fmla="*/ 75129 w 435715"/>
              <a:gd name="connsiteY53" fmla="*/ 217853 h 435694"/>
              <a:gd name="connsiteX54" fmla="*/ 67615 w 435715"/>
              <a:gd name="connsiteY54" fmla="*/ 225367 h 435694"/>
              <a:gd name="connsiteX55" fmla="*/ 45283 w 435715"/>
              <a:gd name="connsiteY55" fmla="*/ 225367 h 435694"/>
              <a:gd name="connsiteX56" fmla="*/ 210338 w 435715"/>
              <a:gd name="connsiteY56" fmla="*/ 390422 h 435694"/>
              <a:gd name="connsiteX57" fmla="*/ 210338 w 435715"/>
              <a:gd name="connsiteY57" fmla="*/ 368090 h 435694"/>
              <a:gd name="connsiteX58" fmla="*/ 217852 w 435715"/>
              <a:gd name="connsiteY58" fmla="*/ 360576 h 435694"/>
              <a:gd name="connsiteX59" fmla="*/ 225366 w 435715"/>
              <a:gd name="connsiteY59" fmla="*/ 368090 h 435694"/>
              <a:gd name="connsiteX60" fmla="*/ 225366 w 435715"/>
              <a:gd name="connsiteY60" fmla="*/ 390349 h 435694"/>
              <a:gd name="connsiteX61" fmla="*/ 312133 w 435715"/>
              <a:gd name="connsiteY61" fmla="*/ 362679 h 435694"/>
              <a:gd name="connsiteX62" fmla="*/ 322483 w 435715"/>
              <a:gd name="connsiteY62" fmla="*/ 364856 h 435694"/>
              <a:gd name="connsiteX63" fmla="*/ 320306 w 435715"/>
              <a:gd name="connsiteY63" fmla="*/ 375227 h 435694"/>
              <a:gd name="connsiteX64" fmla="*/ 225356 w 435715"/>
              <a:gd name="connsiteY64" fmla="*/ 405377 h 435694"/>
              <a:gd name="connsiteX65" fmla="*/ 225356 w 435715"/>
              <a:gd name="connsiteY65" fmla="*/ 428180 h 435694"/>
              <a:gd name="connsiteX66" fmla="*/ 217842 w 435715"/>
              <a:gd name="connsiteY66" fmla="*/ 435694 h 435694"/>
              <a:gd name="connsiteX67" fmla="*/ 210328 w 435715"/>
              <a:gd name="connsiteY67" fmla="*/ 428180 h 435694"/>
              <a:gd name="connsiteX68" fmla="*/ 210328 w 435715"/>
              <a:gd name="connsiteY68" fmla="*/ 405461 h 435694"/>
              <a:gd name="connsiteX69" fmla="*/ 30234 w 435715"/>
              <a:gd name="connsiteY69" fmla="*/ 225367 h 435694"/>
              <a:gd name="connsiteX70" fmla="*/ 7514 w 435715"/>
              <a:gd name="connsiteY70" fmla="*/ 225367 h 435694"/>
              <a:gd name="connsiteX71" fmla="*/ 0 w 435715"/>
              <a:gd name="connsiteY71" fmla="*/ 217853 h 435694"/>
              <a:gd name="connsiteX72" fmla="*/ 7514 w 435715"/>
              <a:gd name="connsiteY72" fmla="*/ 210339 h 435694"/>
              <a:gd name="connsiteX73" fmla="*/ 30370 w 435715"/>
              <a:gd name="connsiteY73" fmla="*/ 210339 h 435694"/>
              <a:gd name="connsiteX74" fmla="*/ 41463 w 435715"/>
              <a:gd name="connsiteY74" fmla="*/ 153325 h 435694"/>
              <a:gd name="connsiteX75" fmla="*/ 41463 w 435715"/>
              <a:gd name="connsiteY75" fmla="*/ 153251 h 435694"/>
              <a:gd name="connsiteX76" fmla="*/ 51080 w 435715"/>
              <a:gd name="connsiteY76" fmla="*/ 148814 h 435694"/>
              <a:gd name="connsiteX77" fmla="*/ 215071 w 435715"/>
              <a:gd name="connsiteY77" fmla="*/ 135291 h 435694"/>
              <a:gd name="connsiteX78" fmla="*/ 258133 w 435715"/>
              <a:gd name="connsiteY78" fmla="*/ 160159 h 435694"/>
              <a:gd name="connsiteX79" fmla="*/ 277954 w 435715"/>
              <a:gd name="connsiteY79" fmla="*/ 153995 h 435694"/>
              <a:gd name="connsiteX80" fmla="*/ 313640 w 435715"/>
              <a:gd name="connsiteY80" fmla="*/ 189681 h 435694"/>
              <a:gd name="connsiteX81" fmla="*/ 302473 w 435715"/>
              <a:gd name="connsiteY81" fmla="*/ 215362 h 435694"/>
              <a:gd name="connsiteX82" fmla="*/ 341812 w 435715"/>
              <a:gd name="connsiteY82" fmla="*/ 274186 h 435694"/>
              <a:gd name="connsiteX83" fmla="*/ 334298 w 435715"/>
              <a:gd name="connsiteY83" fmla="*/ 281700 h 435694"/>
              <a:gd name="connsiteX84" fmla="*/ 299679 w 435715"/>
              <a:gd name="connsiteY84" fmla="*/ 281700 h 435694"/>
              <a:gd name="connsiteX85" fmla="*/ 300496 w 435715"/>
              <a:gd name="connsiteY85" fmla="*/ 292971 h 435694"/>
              <a:gd name="connsiteX86" fmla="*/ 292982 w 435715"/>
              <a:gd name="connsiteY86" fmla="*/ 300485 h 435694"/>
              <a:gd name="connsiteX87" fmla="*/ 142744 w 435715"/>
              <a:gd name="connsiteY87" fmla="*/ 300485 h 435694"/>
              <a:gd name="connsiteX88" fmla="*/ 135230 w 435715"/>
              <a:gd name="connsiteY88" fmla="*/ 292971 h 435694"/>
              <a:gd name="connsiteX89" fmla="*/ 136047 w 435715"/>
              <a:gd name="connsiteY89" fmla="*/ 281700 h 435694"/>
              <a:gd name="connsiteX90" fmla="*/ 101428 w 435715"/>
              <a:gd name="connsiteY90" fmla="*/ 281700 h 435694"/>
              <a:gd name="connsiteX91" fmla="*/ 93914 w 435715"/>
              <a:gd name="connsiteY91" fmla="*/ 274186 h 435694"/>
              <a:gd name="connsiteX92" fmla="*/ 133252 w 435715"/>
              <a:gd name="connsiteY92" fmla="*/ 215362 h 435694"/>
              <a:gd name="connsiteX93" fmla="*/ 122086 w 435715"/>
              <a:gd name="connsiteY93" fmla="*/ 189681 h 435694"/>
              <a:gd name="connsiteX94" fmla="*/ 157772 w 435715"/>
              <a:gd name="connsiteY94" fmla="*/ 153995 h 435694"/>
              <a:gd name="connsiteX95" fmla="*/ 177593 w 435715"/>
              <a:gd name="connsiteY95" fmla="*/ 160159 h 435694"/>
              <a:gd name="connsiteX96" fmla="*/ 197822 w 435715"/>
              <a:gd name="connsiteY96" fmla="*/ 139929 h 435694"/>
              <a:gd name="connsiteX97" fmla="*/ 215071 w 435715"/>
              <a:gd name="connsiteY97" fmla="*/ 135291 h 435694"/>
              <a:gd name="connsiteX98" fmla="*/ 57579 w 435715"/>
              <a:gd name="connsiteY98" fmla="*/ 127706 h 435694"/>
              <a:gd name="connsiteX99" fmla="*/ 65093 w 435715"/>
              <a:gd name="connsiteY99" fmla="*/ 135220 h 435694"/>
              <a:gd name="connsiteX100" fmla="*/ 57579 w 435715"/>
              <a:gd name="connsiteY100" fmla="*/ 142734 h 435694"/>
              <a:gd name="connsiteX101" fmla="*/ 50065 w 435715"/>
              <a:gd name="connsiteY101" fmla="*/ 135220 h 435694"/>
              <a:gd name="connsiteX102" fmla="*/ 57579 w 435715"/>
              <a:gd name="connsiteY102" fmla="*/ 127706 h 435694"/>
              <a:gd name="connsiteX103" fmla="*/ 217862 w 435715"/>
              <a:gd name="connsiteY103" fmla="*/ 0 h 435694"/>
              <a:gd name="connsiteX104" fmla="*/ 225376 w 435715"/>
              <a:gd name="connsiteY104" fmla="*/ 7514 h 435694"/>
              <a:gd name="connsiteX105" fmla="*/ 225376 w 435715"/>
              <a:gd name="connsiteY105" fmla="*/ 30234 h 435694"/>
              <a:gd name="connsiteX106" fmla="*/ 405471 w 435715"/>
              <a:gd name="connsiteY106" fmla="*/ 210338 h 435694"/>
              <a:gd name="connsiteX107" fmla="*/ 428190 w 435715"/>
              <a:gd name="connsiteY107" fmla="*/ 210338 h 435694"/>
              <a:gd name="connsiteX108" fmla="*/ 435715 w 435715"/>
              <a:gd name="connsiteY108" fmla="*/ 217842 h 435694"/>
              <a:gd name="connsiteX109" fmla="*/ 428201 w 435715"/>
              <a:gd name="connsiteY109" fmla="*/ 225356 h 435694"/>
              <a:gd name="connsiteX110" fmla="*/ 405335 w 435715"/>
              <a:gd name="connsiteY110" fmla="*/ 225356 h 435694"/>
              <a:gd name="connsiteX111" fmla="*/ 361235 w 435715"/>
              <a:gd name="connsiteY111" fmla="*/ 339164 h 435694"/>
              <a:gd name="connsiteX112" fmla="*/ 361161 w 435715"/>
              <a:gd name="connsiteY112" fmla="*/ 339237 h 435694"/>
              <a:gd name="connsiteX113" fmla="*/ 360889 w 435715"/>
              <a:gd name="connsiteY113" fmla="*/ 339551 h 435694"/>
              <a:gd name="connsiteX114" fmla="*/ 350644 w 435715"/>
              <a:gd name="connsiteY114" fmla="*/ 339991 h 435694"/>
              <a:gd name="connsiteX115" fmla="*/ 349744 w 435715"/>
              <a:gd name="connsiteY115" fmla="*/ 329400 h 435694"/>
              <a:gd name="connsiteX116" fmla="*/ 390307 w 435715"/>
              <a:gd name="connsiteY116" fmla="*/ 225356 h 435694"/>
              <a:gd name="connsiteX117" fmla="*/ 368100 w 435715"/>
              <a:gd name="connsiteY117" fmla="*/ 225356 h 435694"/>
              <a:gd name="connsiteX118" fmla="*/ 360586 w 435715"/>
              <a:gd name="connsiteY118" fmla="*/ 217842 h 435694"/>
              <a:gd name="connsiteX119" fmla="*/ 368100 w 435715"/>
              <a:gd name="connsiteY119" fmla="*/ 210328 h 435694"/>
              <a:gd name="connsiteX120" fmla="*/ 390432 w 435715"/>
              <a:gd name="connsiteY120" fmla="*/ 210328 h 435694"/>
              <a:gd name="connsiteX121" fmla="*/ 225376 w 435715"/>
              <a:gd name="connsiteY121" fmla="*/ 45272 h 435694"/>
              <a:gd name="connsiteX122" fmla="*/ 225376 w 435715"/>
              <a:gd name="connsiteY122" fmla="*/ 67605 h 435694"/>
              <a:gd name="connsiteX123" fmla="*/ 217862 w 435715"/>
              <a:gd name="connsiteY123" fmla="*/ 75119 h 435694"/>
              <a:gd name="connsiteX124" fmla="*/ 210348 w 435715"/>
              <a:gd name="connsiteY124" fmla="*/ 67605 h 435694"/>
              <a:gd name="connsiteX125" fmla="*/ 210348 w 435715"/>
              <a:gd name="connsiteY125" fmla="*/ 45283 h 435694"/>
              <a:gd name="connsiteX126" fmla="*/ 79566 w 435715"/>
              <a:gd name="connsiteY126" fmla="*/ 114321 h 435694"/>
              <a:gd name="connsiteX127" fmla="*/ 69048 w 435715"/>
              <a:gd name="connsiteY127" fmla="*/ 115828 h 435694"/>
              <a:gd name="connsiteX128" fmla="*/ 67541 w 435715"/>
              <a:gd name="connsiteY128" fmla="*/ 105310 h 435694"/>
              <a:gd name="connsiteX129" fmla="*/ 132446 w 435715"/>
              <a:gd name="connsiteY129" fmla="*/ 50547 h 435694"/>
              <a:gd name="connsiteX130" fmla="*/ 210348 w 435715"/>
              <a:gd name="connsiteY130" fmla="*/ 30265 h 435694"/>
              <a:gd name="connsiteX131" fmla="*/ 210348 w 435715"/>
              <a:gd name="connsiteY131" fmla="*/ 7514 h 435694"/>
              <a:gd name="connsiteX132" fmla="*/ 217862 w 435715"/>
              <a:gd name="connsiteY132" fmla="*/ 0 h 4356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435715" h="435694">
                <a:moveTo>
                  <a:pt x="339928" y="343057"/>
                </a:moveTo>
                <a:cubicBezTo>
                  <a:pt x="344078" y="343057"/>
                  <a:pt x="347442" y="346421"/>
                  <a:pt x="347442" y="350571"/>
                </a:cubicBezTo>
                <a:cubicBezTo>
                  <a:pt x="347442" y="354721"/>
                  <a:pt x="344078" y="358085"/>
                  <a:pt x="339928" y="358085"/>
                </a:cubicBezTo>
                <a:cubicBezTo>
                  <a:pt x="335778" y="358085"/>
                  <a:pt x="332414" y="354721"/>
                  <a:pt x="332414" y="350571"/>
                </a:cubicBezTo>
                <a:cubicBezTo>
                  <a:pt x="332414" y="346421"/>
                  <a:pt x="335778" y="343057"/>
                  <a:pt x="339928" y="343057"/>
                </a:cubicBezTo>
                <a:close/>
                <a:moveTo>
                  <a:pt x="225325" y="225722"/>
                </a:moveTo>
                <a:cubicBezTo>
                  <a:pt x="188215" y="221599"/>
                  <a:pt x="154790" y="248348"/>
                  <a:pt x="150666" y="285457"/>
                </a:cubicBezTo>
                <a:lnTo>
                  <a:pt x="285059" y="285457"/>
                </a:lnTo>
                <a:cubicBezTo>
                  <a:pt x="281564" y="254020"/>
                  <a:pt x="256751" y="229218"/>
                  <a:pt x="225325" y="225722"/>
                </a:cubicBezTo>
                <a:close/>
                <a:moveTo>
                  <a:pt x="277954" y="225356"/>
                </a:moveTo>
                <a:cubicBezTo>
                  <a:pt x="274259" y="225367"/>
                  <a:pt x="270576" y="225827"/>
                  <a:pt x="266997" y="226717"/>
                </a:cubicBezTo>
                <a:cubicBezTo>
                  <a:pt x="280559" y="236753"/>
                  <a:pt x="290742" y="250692"/>
                  <a:pt x="296163" y="266672"/>
                </a:cubicBezTo>
                <a:lnTo>
                  <a:pt x="326208" y="266672"/>
                </a:lnTo>
                <a:cubicBezTo>
                  <a:pt x="322472" y="242906"/>
                  <a:pt x="302013" y="225388"/>
                  <a:pt x="277954" y="225356"/>
                </a:cubicBezTo>
                <a:close/>
                <a:moveTo>
                  <a:pt x="157762" y="225356"/>
                </a:moveTo>
                <a:cubicBezTo>
                  <a:pt x="133713" y="225388"/>
                  <a:pt x="113243" y="242906"/>
                  <a:pt x="109507" y="266672"/>
                </a:cubicBezTo>
                <a:lnTo>
                  <a:pt x="139552" y="266672"/>
                </a:lnTo>
                <a:cubicBezTo>
                  <a:pt x="144984" y="250692"/>
                  <a:pt x="155156" y="236753"/>
                  <a:pt x="168719" y="226717"/>
                </a:cubicBezTo>
                <a:cubicBezTo>
                  <a:pt x="165129" y="225827"/>
                  <a:pt x="161456" y="225367"/>
                  <a:pt x="157762" y="225356"/>
                </a:cubicBezTo>
                <a:close/>
                <a:moveTo>
                  <a:pt x="185630" y="211532"/>
                </a:moveTo>
                <a:cubicBezTo>
                  <a:pt x="184605" y="212892"/>
                  <a:pt x="183485" y="214169"/>
                  <a:pt x="182281" y="215372"/>
                </a:cubicBezTo>
                <a:cubicBezTo>
                  <a:pt x="183443" y="215864"/>
                  <a:pt x="184532" y="216471"/>
                  <a:pt x="185651" y="217047"/>
                </a:cubicBezTo>
                <a:cubicBezTo>
                  <a:pt x="187022" y="216461"/>
                  <a:pt x="188383" y="215864"/>
                  <a:pt x="189795" y="215352"/>
                </a:cubicBezTo>
                <a:cubicBezTo>
                  <a:pt x="188330" y="214159"/>
                  <a:pt x="186938" y="212892"/>
                  <a:pt x="185630" y="211532"/>
                </a:cubicBezTo>
                <a:close/>
                <a:moveTo>
                  <a:pt x="250096" y="211521"/>
                </a:moveTo>
                <a:cubicBezTo>
                  <a:pt x="248787" y="212882"/>
                  <a:pt x="247395" y="214159"/>
                  <a:pt x="245930" y="215341"/>
                </a:cubicBezTo>
                <a:cubicBezTo>
                  <a:pt x="247343" y="215854"/>
                  <a:pt x="248662" y="216450"/>
                  <a:pt x="250075" y="217036"/>
                </a:cubicBezTo>
                <a:cubicBezTo>
                  <a:pt x="251194" y="216471"/>
                  <a:pt x="252283" y="215854"/>
                  <a:pt x="253444" y="215362"/>
                </a:cubicBezTo>
                <a:cubicBezTo>
                  <a:pt x="252230" y="214169"/>
                  <a:pt x="251111" y="212892"/>
                  <a:pt x="250096" y="211521"/>
                </a:cubicBezTo>
                <a:close/>
                <a:moveTo>
                  <a:pt x="277954" y="169022"/>
                </a:moveTo>
                <a:cubicBezTo>
                  <a:pt x="272135" y="169033"/>
                  <a:pt x="266588" y="171524"/>
                  <a:pt x="262706" y="175867"/>
                </a:cubicBezTo>
                <a:cubicBezTo>
                  <a:pt x="262853" y="177321"/>
                  <a:pt x="262936" y="178786"/>
                  <a:pt x="262936" y="180293"/>
                </a:cubicBezTo>
                <a:cubicBezTo>
                  <a:pt x="262926" y="186426"/>
                  <a:pt x="261628" y="192496"/>
                  <a:pt x="259137" y="198105"/>
                </a:cubicBezTo>
                <a:cubicBezTo>
                  <a:pt x="262465" y="205556"/>
                  <a:pt x="269875" y="210349"/>
                  <a:pt x="278037" y="210339"/>
                </a:cubicBezTo>
                <a:cubicBezTo>
                  <a:pt x="289444" y="210318"/>
                  <a:pt x="298675" y="201046"/>
                  <a:pt x="298654" y="189639"/>
                </a:cubicBezTo>
                <a:cubicBezTo>
                  <a:pt x="298633" y="178232"/>
                  <a:pt x="289361" y="169002"/>
                  <a:pt x="277954" y="169022"/>
                </a:cubicBezTo>
                <a:close/>
                <a:moveTo>
                  <a:pt x="157762" y="169022"/>
                </a:moveTo>
                <a:cubicBezTo>
                  <a:pt x="149620" y="169012"/>
                  <a:pt x="142232" y="173795"/>
                  <a:pt x="138904" y="181225"/>
                </a:cubicBezTo>
                <a:cubicBezTo>
                  <a:pt x="134247" y="191627"/>
                  <a:pt x="138904" y="203840"/>
                  <a:pt x="149306" y="208507"/>
                </a:cubicBezTo>
                <a:cubicBezTo>
                  <a:pt x="159708" y="213164"/>
                  <a:pt x="171921" y="208507"/>
                  <a:pt x="176578" y="198105"/>
                </a:cubicBezTo>
                <a:cubicBezTo>
                  <a:pt x="174087" y="192496"/>
                  <a:pt x="172790" y="186426"/>
                  <a:pt x="172779" y="180293"/>
                </a:cubicBezTo>
                <a:cubicBezTo>
                  <a:pt x="172779" y="178797"/>
                  <a:pt x="172863" y="177321"/>
                  <a:pt x="173009" y="175867"/>
                </a:cubicBezTo>
                <a:cubicBezTo>
                  <a:pt x="169127" y="171524"/>
                  <a:pt x="163591" y="169033"/>
                  <a:pt x="157762" y="169022"/>
                </a:cubicBezTo>
                <a:close/>
                <a:moveTo>
                  <a:pt x="217863" y="150238"/>
                </a:moveTo>
                <a:cubicBezTo>
                  <a:pt x="201265" y="150238"/>
                  <a:pt x="187818" y="163685"/>
                  <a:pt x="187818" y="180283"/>
                </a:cubicBezTo>
                <a:cubicBezTo>
                  <a:pt x="187818" y="196881"/>
                  <a:pt x="201265" y="210328"/>
                  <a:pt x="217863" y="210328"/>
                </a:cubicBezTo>
                <a:cubicBezTo>
                  <a:pt x="234461" y="210328"/>
                  <a:pt x="247908" y="196881"/>
                  <a:pt x="247908" y="180283"/>
                </a:cubicBezTo>
                <a:cubicBezTo>
                  <a:pt x="247908" y="163685"/>
                  <a:pt x="234461" y="150238"/>
                  <a:pt x="217863" y="150238"/>
                </a:cubicBezTo>
                <a:close/>
                <a:moveTo>
                  <a:pt x="51080" y="148814"/>
                </a:moveTo>
                <a:cubicBezTo>
                  <a:pt x="51164" y="148835"/>
                  <a:pt x="51248" y="148867"/>
                  <a:pt x="51321" y="148898"/>
                </a:cubicBezTo>
                <a:cubicBezTo>
                  <a:pt x="55130" y="150353"/>
                  <a:pt x="57045" y="154622"/>
                  <a:pt x="55591" y="158432"/>
                </a:cubicBezTo>
                <a:cubicBezTo>
                  <a:pt x="49521" y="175103"/>
                  <a:pt x="46088" y="192611"/>
                  <a:pt x="45398" y="210339"/>
                </a:cubicBezTo>
                <a:lnTo>
                  <a:pt x="67615" y="210339"/>
                </a:lnTo>
                <a:cubicBezTo>
                  <a:pt x="71770" y="210339"/>
                  <a:pt x="75129" y="213698"/>
                  <a:pt x="75129" y="217853"/>
                </a:cubicBezTo>
                <a:cubicBezTo>
                  <a:pt x="75129" y="222007"/>
                  <a:pt x="71759" y="225367"/>
                  <a:pt x="67615" y="225367"/>
                </a:cubicBezTo>
                <a:lnTo>
                  <a:pt x="45283" y="225367"/>
                </a:lnTo>
                <a:cubicBezTo>
                  <a:pt x="49479" y="314728"/>
                  <a:pt x="120977" y="386215"/>
                  <a:pt x="210338" y="390422"/>
                </a:cubicBezTo>
                <a:lnTo>
                  <a:pt x="210338" y="368090"/>
                </a:lnTo>
                <a:cubicBezTo>
                  <a:pt x="210338" y="363935"/>
                  <a:pt x="213698" y="360576"/>
                  <a:pt x="217852" y="360576"/>
                </a:cubicBezTo>
                <a:cubicBezTo>
                  <a:pt x="222007" y="360576"/>
                  <a:pt x="225366" y="363946"/>
                  <a:pt x="225366" y="368090"/>
                </a:cubicBezTo>
                <a:lnTo>
                  <a:pt x="225366" y="390349"/>
                </a:lnTo>
                <a:cubicBezTo>
                  <a:pt x="256249" y="389083"/>
                  <a:pt x="286221" y="379528"/>
                  <a:pt x="312133" y="362679"/>
                </a:cubicBezTo>
                <a:cubicBezTo>
                  <a:pt x="315618" y="360503"/>
                  <a:pt x="320191" y="361465"/>
                  <a:pt x="322483" y="364856"/>
                </a:cubicBezTo>
                <a:cubicBezTo>
                  <a:pt x="324733" y="368330"/>
                  <a:pt x="323759" y="372956"/>
                  <a:pt x="320306" y="375227"/>
                </a:cubicBezTo>
                <a:cubicBezTo>
                  <a:pt x="291966" y="393687"/>
                  <a:pt x="259148" y="404111"/>
                  <a:pt x="225356" y="405377"/>
                </a:cubicBezTo>
                <a:lnTo>
                  <a:pt x="225356" y="428180"/>
                </a:lnTo>
                <a:cubicBezTo>
                  <a:pt x="225356" y="432335"/>
                  <a:pt x="221997" y="435694"/>
                  <a:pt x="217842" y="435694"/>
                </a:cubicBezTo>
                <a:cubicBezTo>
                  <a:pt x="213687" y="435694"/>
                  <a:pt x="210328" y="432325"/>
                  <a:pt x="210328" y="428180"/>
                </a:cubicBezTo>
                <a:lnTo>
                  <a:pt x="210328" y="405461"/>
                </a:lnTo>
                <a:cubicBezTo>
                  <a:pt x="112594" y="401411"/>
                  <a:pt x="34284" y="323100"/>
                  <a:pt x="30234" y="225367"/>
                </a:cubicBezTo>
                <a:lnTo>
                  <a:pt x="7514" y="225367"/>
                </a:lnTo>
                <a:cubicBezTo>
                  <a:pt x="3359" y="225367"/>
                  <a:pt x="0" y="222007"/>
                  <a:pt x="0" y="217853"/>
                </a:cubicBezTo>
                <a:cubicBezTo>
                  <a:pt x="0" y="213698"/>
                  <a:pt x="3370" y="210339"/>
                  <a:pt x="7514" y="210339"/>
                </a:cubicBezTo>
                <a:lnTo>
                  <a:pt x="30370" y="210339"/>
                </a:lnTo>
                <a:cubicBezTo>
                  <a:pt x="31060" y="190873"/>
                  <a:pt x="34807" y="171628"/>
                  <a:pt x="41463" y="153325"/>
                </a:cubicBezTo>
                <a:lnTo>
                  <a:pt x="41463" y="153251"/>
                </a:lnTo>
                <a:cubicBezTo>
                  <a:pt x="42938" y="149400"/>
                  <a:pt x="47208" y="147433"/>
                  <a:pt x="51080" y="148814"/>
                </a:cubicBezTo>
                <a:close/>
                <a:moveTo>
                  <a:pt x="215071" y="135291"/>
                </a:moveTo>
                <a:cubicBezTo>
                  <a:pt x="232565" y="134212"/>
                  <a:pt x="249829" y="143480"/>
                  <a:pt x="258133" y="160159"/>
                </a:cubicBezTo>
                <a:cubicBezTo>
                  <a:pt x="263972" y="156161"/>
                  <a:pt x="270879" y="154005"/>
                  <a:pt x="277954" y="153995"/>
                </a:cubicBezTo>
                <a:cubicBezTo>
                  <a:pt x="297649" y="154026"/>
                  <a:pt x="313619" y="169985"/>
                  <a:pt x="313640" y="189681"/>
                </a:cubicBezTo>
                <a:cubicBezTo>
                  <a:pt x="313629" y="199413"/>
                  <a:pt x="309590" y="208717"/>
                  <a:pt x="302473" y="215362"/>
                </a:cubicBezTo>
                <a:cubicBezTo>
                  <a:pt x="326250" y="225241"/>
                  <a:pt x="341759" y="248442"/>
                  <a:pt x="341812" y="274186"/>
                </a:cubicBezTo>
                <a:cubicBezTo>
                  <a:pt x="341812" y="278341"/>
                  <a:pt x="338442" y="281700"/>
                  <a:pt x="334298" y="281700"/>
                </a:cubicBezTo>
                <a:lnTo>
                  <a:pt x="299679" y="281700"/>
                </a:lnTo>
                <a:cubicBezTo>
                  <a:pt x="300202" y="285436"/>
                  <a:pt x="300475" y="289204"/>
                  <a:pt x="300496" y="292971"/>
                </a:cubicBezTo>
                <a:cubicBezTo>
                  <a:pt x="300496" y="297126"/>
                  <a:pt x="297126" y="300485"/>
                  <a:pt x="292982" y="300485"/>
                </a:cubicBezTo>
                <a:lnTo>
                  <a:pt x="142744" y="300485"/>
                </a:lnTo>
                <a:cubicBezTo>
                  <a:pt x="138590" y="300485"/>
                  <a:pt x="135230" y="297116"/>
                  <a:pt x="135230" y="292971"/>
                </a:cubicBezTo>
                <a:cubicBezTo>
                  <a:pt x="135241" y="289193"/>
                  <a:pt x="135523" y="285436"/>
                  <a:pt x="136047" y="281700"/>
                </a:cubicBezTo>
                <a:lnTo>
                  <a:pt x="101428" y="281700"/>
                </a:lnTo>
                <a:cubicBezTo>
                  <a:pt x="97273" y="281700"/>
                  <a:pt x="93914" y="278331"/>
                  <a:pt x="93914" y="274186"/>
                </a:cubicBezTo>
                <a:cubicBezTo>
                  <a:pt x="93966" y="248442"/>
                  <a:pt x="109476" y="225241"/>
                  <a:pt x="133252" y="215362"/>
                </a:cubicBezTo>
                <a:cubicBezTo>
                  <a:pt x="126136" y="208717"/>
                  <a:pt x="122097" y="199424"/>
                  <a:pt x="122086" y="189681"/>
                </a:cubicBezTo>
                <a:cubicBezTo>
                  <a:pt x="122118" y="169985"/>
                  <a:pt x="138077" y="154015"/>
                  <a:pt x="157772" y="153995"/>
                </a:cubicBezTo>
                <a:cubicBezTo>
                  <a:pt x="164847" y="154005"/>
                  <a:pt x="171754" y="156161"/>
                  <a:pt x="177593" y="160159"/>
                </a:cubicBezTo>
                <a:cubicBezTo>
                  <a:pt x="181947" y="151399"/>
                  <a:pt x="189052" y="144293"/>
                  <a:pt x="197822" y="139929"/>
                </a:cubicBezTo>
                <a:cubicBezTo>
                  <a:pt x="203382" y="137161"/>
                  <a:pt x="209239" y="135651"/>
                  <a:pt x="215071" y="135291"/>
                </a:cubicBezTo>
                <a:close/>
                <a:moveTo>
                  <a:pt x="57579" y="127706"/>
                </a:moveTo>
                <a:cubicBezTo>
                  <a:pt x="61729" y="127706"/>
                  <a:pt x="65093" y="131070"/>
                  <a:pt x="65093" y="135220"/>
                </a:cubicBezTo>
                <a:cubicBezTo>
                  <a:pt x="65093" y="139370"/>
                  <a:pt x="61729" y="142734"/>
                  <a:pt x="57579" y="142734"/>
                </a:cubicBezTo>
                <a:cubicBezTo>
                  <a:pt x="53429" y="142734"/>
                  <a:pt x="50065" y="139370"/>
                  <a:pt x="50065" y="135220"/>
                </a:cubicBezTo>
                <a:cubicBezTo>
                  <a:pt x="50065" y="131070"/>
                  <a:pt x="53429" y="127706"/>
                  <a:pt x="57579" y="127706"/>
                </a:cubicBezTo>
                <a:close/>
                <a:moveTo>
                  <a:pt x="217862" y="0"/>
                </a:moveTo>
                <a:cubicBezTo>
                  <a:pt x="222017" y="0"/>
                  <a:pt x="225376" y="3370"/>
                  <a:pt x="225376" y="7514"/>
                </a:cubicBezTo>
                <a:lnTo>
                  <a:pt x="225376" y="30234"/>
                </a:lnTo>
                <a:cubicBezTo>
                  <a:pt x="323121" y="34273"/>
                  <a:pt x="401442" y="112594"/>
                  <a:pt x="405471" y="210338"/>
                </a:cubicBezTo>
                <a:lnTo>
                  <a:pt x="428190" y="210338"/>
                </a:lnTo>
                <a:cubicBezTo>
                  <a:pt x="432345" y="210338"/>
                  <a:pt x="435715" y="213687"/>
                  <a:pt x="435715" y="217842"/>
                </a:cubicBezTo>
                <a:cubicBezTo>
                  <a:pt x="435715" y="221997"/>
                  <a:pt x="432345" y="225356"/>
                  <a:pt x="428201" y="225356"/>
                </a:cubicBezTo>
                <a:lnTo>
                  <a:pt x="405335" y="225356"/>
                </a:lnTo>
                <a:cubicBezTo>
                  <a:pt x="403692" y="267143"/>
                  <a:pt x="388172" y="307183"/>
                  <a:pt x="361235" y="339164"/>
                </a:cubicBezTo>
                <a:cubicBezTo>
                  <a:pt x="361161" y="339164"/>
                  <a:pt x="361161" y="339164"/>
                  <a:pt x="361161" y="339237"/>
                </a:cubicBezTo>
                <a:cubicBezTo>
                  <a:pt x="361078" y="339342"/>
                  <a:pt x="360983" y="339447"/>
                  <a:pt x="360889" y="339551"/>
                </a:cubicBezTo>
                <a:cubicBezTo>
                  <a:pt x="358179" y="342502"/>
                  <a:pt x="353595" y="342701"/>
                  <a:pt x="350644" y="339991"/>
                </a:cubicBezTo>
                <a:cubicBezTo>
                  <a:pt x="347504" y="337301"/>
                  <a:pt x="347096" y="332581"/>
                  <a:pt x="349744" y="329400"/>
                </a:cubicBezTo>
                <a:cubicBezTo>
                  <a:pt x="374431" y="300171"/>
                  <a:pt x="388695" y="263574"/>
                  <a:pt x="390307" y="225356"/>
                </a:cubicBezTo>
                <a:lnTo>
                  <a:pt x="368100" y="225356"/>
                </a:lnTo>
                <a:cubicBezTo>
                  <a:pt x="363945" y="225356"/>
                  <a:pt x="360586" y="221997"/>
                  <a:pt x="360586" y="217842"/>
                </a:cubicBezTo>
                <a:cubicBezTo>
                  <a:pt x="360586" y="213687"/>
                  <a:pt x="363956" y="210328"/>
                  <a:pt x="368100" y="210328"/>
                </a:cubicBezTo>
                <a:lnTo>
                  <a:pt x="390432" y="210328"/>
                </a:lnTo>
                <a:cubicBezTo>
                  <a:pt x="386236" y="120966"/>
                  <a:pt x="314738" y="49479"/>
                  <a:pt x="225376" y="45272"/>
                </a:cubicBezTo>
                <a:lnTo>
                  <a:pt x="225376" y="67605"/>
                </a:lnTo>
                <a:cubicBezTo>
                  <a:pt x="225376" y="71759"/>
                  <a:pt x="222017" y="75119"/>
                  <a:pt x="217862" y="75119"/>
                </a:cubicBezTo>
                <a:cubicBezTo>
                  <a:pt x="213708" y="75119"/>
                  <a:pt x="210348" y="71749"/>
                  <a:pt x="210348" y="67605"/>
                </a:cubicBezTo>
                <a:lnTo>
                  <a:pt x="210348" y="45283"/>
                </a:lnTo>
                <a:cubicBezTo>
                  <a:pt x="158557" y="47313"/>
                  <a:pt x="110459" y="72701"/>
                  <a:pt x="79566" y="114321"/>
                </a:cubicBezTo>
                <a:cubicBezTo>
                  <a:pt x="77023" y="117544"/>
                  <a:pt x="72397" y="118214"/>
                  <a:pt x="69048" y="115828"/>
                </a:cubicBezTo>
                <a:cubicBezTo>
                  <a:pt x="65720" y="113337"/>
                  <a:pt x="65051" y="108628"/>
                  <a:pt x="67541" y="105310"/>
                </a:cubicBezTo>
                <a:cubicBezTo>
                  <a:pt x="84777" y="82392"/>
                  <a:pt x="106964" y="63680"/>
                  <a:pt x="132446" y="50547"/>
                </a:cubicBezTo>
                <a:cubicBezTo>
                  <a:pt x="156621" y="38166"/>
                  <a:pt x="183212" y="31249"/>
                  <a:pt x="210348" y="30265"/>
                </a:cubicBezTo>
                <a:lnTo>
                  <a:pt x="210348" y="7514"/>
                </a:lnTo>
                <a:cubicBezTo>
                  <a:pt x="210348" y="3359"/>
                  <a:pt x="213708" y="0"/>
                  <a:pt x="217862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A1DAEA8E-CF6D-F3C0-22BE-DDBD21A3D042}"/>
              </a:ext>
            </a:extLst>
          </p:cNvPr>
          <p:cNvSpPr/>
          <p:nvPr/>
        </p:nvSpPr>
        <p:spPr>
          <a:xfrm>
            <a:off x="3144073" y="2928663"/>
            <a:ext cx="417515" cy="417548"/>
          </a:xfrm>
          <a:custGeom>
            <a:avLst/>
            <a:gdLst>
              <a:gd name="connsiteX0" fmla="*/ 90493 w 417514"/>
              <a:gd name="connsiteY0" fmla="*/ 279000 h 417548"/>
              <a:gd name="connsiteX1" fmla="*/ 70201 w 417514"/>
              <a:gd name="connsiteY1" fmla="*/ 290030 h 417548"/>
              <a:gd name="connsiteX2" fmla="*/ 197048 w 417514"/>
              <a:gd name="connsiteY2" fmla="*/ 369021 h 417548"/>
              <a:gd name="connsiteX3" fmla="*/ 201569 w 417514"/>
              <a:gd name="connsiteY3" fmla="*/ 372412 h 417548"/>
              <a:gd name="connsiteX4" fmla="*/ 200366 w 417514"/>
              <a:gd name="connsiteY4" fmla="*/ 377937 h 417548"/>
              <a:gd name="connsiteX5" fmla="*/ 188844 w 417514"/>
              <a:gd name="connsiteY5" fmla="*/ 389460 h 417548"/>
              <a:gd name="connsiteX6" fmla="*/ 188844 w 417514"/>
              <a:gd name="connsiteY6" fmla="*/ 395624 h 417548"/>
              <a:gd name="connsiteX7" fmla="*/ 199016 w 417514"/>
              <a:gd name="connsiteY7" fmla="*/ 405796 h 417548"/>
              <a:gd name="connsiteX8" fmla="*/ 202103 w 417514"/>
              <a:gd name="connsiteY8" fmla="*/ 407072 h 417548"/>
              <a:gd name="connsiteX9" fmla="*/ 205180 w 417514"/>
              <a:gd name="connsiteY9" fmla="*/ 405796 h 417548"/>
              <a:gd name="connsiteX10" fmla="*/ 250640 w 417514"/>
              <a:gd name="connsiteY10" fmla="*/ 360335 h 417548"/>
              <a:gd name="connsiteX11" fmla="*/ 250630 w 417514"/>
              <a:gd name="connsiteY11" fmla="*/ 354171 h 417548"/>
              <a:gd name="connsiteX12" fmla="*/ 205169 w 417514"/>
              <a:gd name="connsiteY12" fmla="*/ 308711 h 417548"/>
              <a:gd name="connsiteX13" fmla="*/ 199005 w 417514"/>
              <a:gd name="connsiteY13" fmla="*/ 308711 h 417548"/>
              <a:gd name="connsiteX14" fmla="*/ 188833 w 417514"/>
              <a:gd name="connsiteY14" fmla="*/ 318883 h 417548"/>
              <a:gd name="connsiteX15" fmla="*/ 187557 w 417514"/>
              <a:gd name="connsiteY15" fmla="*/ 321960 h 417548"/>
              <a:gd name="connsiteX16" fmla="*/ 188833 w 417514"/>
              <a:gd name="connsiteY16" fmla="*/ 325047 h 417548"/>
              <a:gd name="connsiteX17" fmla="*/ 200669 w 417514"/>
              <a:gd name="connsiteY17" fmla="*/ 336883 h 417548"/>
              <a:gd name="connsiteX18" fmla="*/ 201716 w 417514"/>
              <a:gd name="connsiteY18" fmla="*/ 342796 h 417548"/>
              <a:gd name="connsiteX19" fmla="*/ 196515 w 417514"/>
              <a:gd name="connsiteY19" fmla="*/ 345789 h 417548"/>
              <a:gd name="connsiteX20" fmla="*/ 90493 w 417514"/>
              <a:gd name="connsiteY20" fmla="*/ 279000 h 417548"/>
              <a:gd name="connsiteX21" fmla="*/ 91863 w 417514"/>
              <a:gd name="connsiteY21" fmla="*/ 268190 h 417548"/>
              <a:gd name="connsiteX22" fmla="*/ 99074 w 417514"/>
              <a:gd name="connsiteY22" fmla="*/ 272962 h 417548"/>
              <a:gd name="connsiteX23" fmla="*/ 182031 w 417514"/>
              <a:gd name="connsiteY23" fmla="*/ 333042 h 417548"/>
              <a:gd name="connsiteX24" fmla="*/ 181445 w 417514"/>
              <a:gd name="connsiteY24" fmla="*/ 332456 h 417548"/>
              <a:gd name="connsiteX25" fmla="*/ 177102 w 417514"/>
              <a:gd name="connsiteY25" fmla="*/ 321970 h 417548"/>
              <a:gd name="connsiteX26" fmla="*/ 181445 w 417514"/>
              <a:gd name="connsiteY26" fmla="*/ 311484 h 417548"/>
              <a:gd name="connsiteX27" fmla="*/ 191617 w 417514"/>
              <a:gd name="connsiteY27" fmla="*/ 301312 h 417548"/>
              <a:gd name="connsiteX28" fmla="*/ 212579 w 417514"/>
              <a:gd name="connsiteY28" fmla="*/ 301312 h 417548"/>
              <a:gd name="connsiteX29" fmla="*/ 258039 w 417514"/>
              <a:gd name="connsiteY29" fmla="*/ 346793 h 417548"/>
              <a:gd name="connsiteX30" fmla="*/ 262382 w 417514"/>
              <a:gd name="connsiteY30" fmla="*/ 357269 h 417548"/>
              <a:gd name="connsiteX31" fmla="*/ 258039 w 417514"/>
              <a:gd name="connsiteY31" fmla="*/ 367755 h 417548"/>
              <a:gd name="connsiteX32" fmla="*/ 212579 w 417514"/>
              <a:gd name="connsiteY32" fmla="*/ 413215 h 417548"/>
              <a:gd name="connsiteX33" fmla="*/ 202093 w 417514"/>
              <a:gd name="connsiteY33" fmla="*/ 417548 h 417548"/>
              <a:gd name="connsiteX34" fmla="*/ 191617 w 417514"/>
              <a:gd name="connsiteY34" fmla="*/ 413215 h 417548"/>
              <a:gd name="connsiteX35" fmla="*/ 181445 w 417514"/>
              <a:gd name="connsiteY35" fmla="*/ 403043 h 417548"/>
              <a:gd name="connsiteX36" fmla="*/ 181445 w 417514"/>
              <a:gd name="connsiteY36" fmla="*/ 382082 h 417548"/>
              <a:gd name="connsiteX37" fmla="*/ 185212 w 417514"/>
              <a:gd name="connsiteY37" fmla="*/ 378304 h 417548"/>
              <a:gd name="connsiteX38" fmla="*/ 60646 w 417514"/>
              <a:gd name="connsiteY38" fmla="*/ 294447 h 417548"/>
              <a:gd name="connsiteX39" fmla="*/ 60165 w 417514"/>
              <a:gd name="connsiteY39" fmla="*/ 285604 h 417548"/>
              <a:gd name="connsiteX40" fmla="*/ 67145 w 417514"/>
              <a:gd name="connsiteY40" fmla="*/ 279994 h 417548"/>
              <a:gd name="connsiteX41" fmla="*/ 83711 w 417514"/>
              <a:gd name="connsiteY41" fmla="*/ 271005 h 417548"/>
              <a:gd name="connsiteX42" fmla="*/ 91863 w 417514"/>
              <a:gd name="connsiteY42" fmla="*/ 268190 h 417548"/>
              <a:gd name="connsiteX43" fmla="*/ 217905 w 417514"/>
              <a:gd name="connsiteY43" fmla="*/ 195856 h 417548"/>
              <a:gd name="connsiteX44" fmla="*/ 225304 w 417514"/>
              <a:gd name="connsiteY44" fmla="*/ 195856 h 417548"/>
              <a:gd name="connsiteX45" fmla="*/ 225315 w 417514"/>
              <a:gd name="connsiteY45" fmla="*/ 203265 h 417548"/>
              <a:gd name="connsiteX46" fmla="*/ 206875 w 417514"/>
              <a:gd name="connsiteY46" fmla="*/ 221704 h 417548"/>
              <a:gd name="connsiteX47" fmla="*/ 203170 w 417514"/>
              <a:gd name="connsiteY47" fmla="*/ 223232 h 417548"/>
              <a:gd name="connsiteX48" fmla="*/ 199466 w 417514"/>
              <a:gd name="connsiteY48" fmla="*/ 221704 h 417548"/>
              <a:gd name="connsiteX49" fmla="*/ 192213 w 417514"/>
              <a:gd name="connsiteY49" fmla="*/ 214452 h 417548"/>
              <a:gd name="connsiteX50" fmla="*/ 192213 w 417514"/>
              <a:gd name="connsiteY50" fmla="*/ 207053 h 417548"/>
              <a:gd name="connsiteX51" fmla="*/ 199612 w 417514"/>
              <a:gd name="connsiteY51" fmla="*/ 207053 h 417548"/>
              <a:gd name="connsiteX52" fmla="*/ 203160 w 417514"/>
              <a:gd name="connsiteY52" fmla="*/ 210601 h 417548"/>
              <a:gd name="connsiteX53" fmla="*/ 208748 w 417514"/>
              <a:gd name="connsiteY53" fmla="*/ 162775 h 417548"/>
              <a:gd name="connsiteX54" fmla="*/ 254752 w 417514"/>
              <a:gd name="connsiteY54" fmla="*/ 208769 h 417548"/>
              <a:gd name="connsiteX55" fmla="*/ 223744 w 417514"/>
              <a:gd name="connsiteY55" fmla="*/ 252262 h 417548"/>
              <a:gd name="connsiteX56" fmla="*/ 222038 w 417514"/>
              <a:gd name="connsiteY56" fmla="*/ 252545 h 417548"/>
              <a:gd name="connsiteX57" fmla="*/ 217088 w 417514"/>
              <a:gd name="connsiteY57" fmla="*/ 249018 h 417548"/>
              <a:gd name="connsiteX58" fmla="*/ 220333 w 417514"/>
              <a:gd name="connsiteY58" fmla="*/ 242362 h 417548"/>
              <a:gd name="connsiteX59" fmla="*/ 244287 w 417514"/>
              <a:gd name="connsiteY59" fmla="*/ 208769 h 417548"/>
              <a:gd name="connsiteX60" fmla="*/ 208748 w 417514"/>
              <a:gd name="connsiteY60" fmla="*/ 173240 h 417548"/>
              <a:gd name="connsiteX61" fmla="*/ 173219 w 417514"/>
              <a:gd name="connsiteY61" fmla="*/ 208769 h 417548"/>
              <a:gd name="connsiteX62" fmla="*/ 196545 w 417514"/>
              <a:gd name="connsiteY62" fmla="*/ 242153 h 417548"/>
              <a:gd name="connsiteX63" fmla="*/ 199664 w 417514"/>
              <a:gd name="connsiteY63" fmla="*/ 248861 h 417548"/>
              <a:gd name="connsiteX64" fmla="*/ 192956 w 417514"/>
              <a:gd name="connsiteY64" fmla="*/ 251980 h 417548"/>
              <a:gd name="connsiteX65" fmla="*/ 162764 w 417514"/>
              <a:gd name="connsiteY65" fmla="*/ 208769 h 417548"/>
              <a:gd name="connsiteX66" fmla="*/ 208748 w 417514"/>
              <a:gd name="connsiteY66" fmla="*/ 162775 h 417548"/>
              <a:gd name="connsiteX67" fmla="*/ 357227 w 417514"/>
              <a:gd name="connsiteY67" fmla="*/ 155156 h 417548"/>
              <a:gd name="connsiteX68" fmla="*/ 367714 w 417514"/>
              <a:gd name="connsiteY68" fmla="*/ 159499 h 417548"/>
              <a:gd name="connsiteX69" fmla="*/ 413174 w 417514"/>
              <a:gd name="connsiteY69" fmla="*/ 204959 h 417548"/>
              <a:gd name="connsiteX70" fmla="*/ 413174 w 417514"/>
              <a:gd name="connsiteY70" fmla="*/ 225900 h 417548"/>
              <a:gd name="connsiteX71" fmla="*/ 403002 w 417514"/>
              <a:gd name="connsiteY71" fmla="*/ 236072 h 417548"/>
              <a:gd name="connsiteX72" fmla="*/ 382040 w 417514"/>
              <a:gd name="connsiteY72" fmla="*/ 236072 h 417548"/>
              <a:gd name="connsiteX73" fmla="*/ 378262 w 417514"/>
              <a:gd name="connsiteY73" fmla="*/ 232305 h 417548"/>
              <a:gd name="connsiteX74" fmla="*/ 364783 w 417514"/>
              <a:gd name="connsiteY74" fmla="*/ 278979 h 417548"/>
              <a:gd name="connsiteX75" fmla="*/ 357855 w 417514"/>
              <a:gd name="connsiteY75" fmla="*/ 281596 h 417548"/>
              <a:gd name="connsiteX76" fmla="*/ 355239 w 417514"/>
              <a:gd name="connsiteY76" fmla="*/ 274668 h 417548"/>
              <a:gd name="connsiteX77" fmla="*/ 368980 w 417514"/>
              <a:gd name="connsiteY77" fmla="*/ 220469 h 417548"/>
              <a:gd name="connsiteX78" fmla="*/ 372370 w 417514"/>
              <a:gd name="connsiteY78" fmla="*/ 215948 h 417548"/>
              <a:gd name="connsiteX79" fmla="*/ 377896 w 417514"/>
              <a:gd name="connsiteY79" fmla="*/ 217151 h 417548"/>
              <a:gd name="connsiteX80" fmla="*/ 389418 w 417514"/>
              <a:gd name="connsiteY80" fmla="*/ 228684 h 417548"/>
              <a:gd name="connsiteX81" fmla="*/ 395582 w 417514"/>
              <a:gd name="connsiteY81" fmla="*/ 228684 h 417548"/>
              <a:gd name="connsiteX82" fmla="*/ 405754 w 417514"/>
              <a:gd name="connsiteY82" fmla="*/ 218512 h 417548"/>
              <a:gd name="connsiteX83" fmla="*/ 407031 w 417514"/>
              <a:gd name="connsiteY83" fmla="*/ 215425 h 417548"/>
              <a:gd name="connsiteX84" fmla="*/ 405754 w 417514"/>
              <a:gd name="connsiteY84" fmla="*/ 212348 h 417548"/>
              <a:gd name="connsiteX85" fmla="*/ 360294 w 417514"/>
              <a:gd name="connsiteY85" fmla="*/ 166887 h 417548"/>
              <a:gd name="connsiteX86" fmla="*/ 357217 w 417514"/>
              <a:gd name="connsiteY86" fmla="*/ 165611 h 417548"/>
              <a:gd name="connsiteX87" fmla="*/ 354140 w 417514"/>
              <a:gd name="connsiteY87" fmla="*/ 166887 h 417548"/>
              <a:gd name="connsiteX88" fmla="*/ 308680 w 417514"/>
              <a:gd name="connsiteY88" fmla="*/ 212348 h 417548"/>
              <a:gd name="connsiteX89" fmla="*/ 308680 w 417514"/>
              <a:gd name="connsiteY89" fmla="*/ 218512 h 417548"/>
              <a:gd name="connsiteX90" fmla="*/ 318852 w 417514"/>
              <a:gd name="connsiteY90" fmla="*/ 228684 h 417548"/>
              <a:gd name="connsiteX91" fmla="*/ 325016 w 417514"/>
              <a:gd name="connsiteY91" fmla="*/ 228684 h 417548"/>
              <a:gd name="connsiteX92" fmla="*/ 336852 w 417514"/>
              <a:gd name="connsiteY92" fmla="*/ 216848 h 417548"/>
              <a:gd name="connsiteX93" fmla="*/ 342765 w 417514"/>
              <a:gd name="connsiteY93" fmla="*/ 215801 h 417548"/>
              <a:gd name="connsiteX94" fmla="*/ 345768 w 417514"/>
              <a:gd name="connsiteY94" fmla="*/ 221003 h 417548"/>
              <a:gd name="connsiteX95" fmla="*/ 278969 w 417514"/>
              <a:gd name="connsiteY95" fmla="*/ 327025 h 417548"/>
              <a:gd name="connsiteX96" fmla="*/ 290000 w 417514"/>
              <a:gd name="connsiteY96" fmla="*/ 347306 h 417548"/>
              <a:gd name="connsiteX97" fmla="*/ 342398 w 417514"/>
              <a:gd name="connsiteY97" fmla="*/ 297816 h 417548"/>
              <a:gd name="connsiteX98" fmla="*/ 349661 w 417514"/>
              <a:gd name="connsiteY98" fmla="*/ 296372 h 417548"/>
              <a:gd name="connsiteX99" fmla="*/ 351105 w 417514"/>
              <a:gd name="connsiteY99" fmla="*/ 303635 h 417548"/>
              <a:gd name="connsiteX100" fmla="*/ 294405 w 417514"/>
              <a:gd name="connsiteY100" fmla="*/ 356861 h 417548"/>
              <a:gd name="connsiteX101" fmla="*/ 289528 w 417514"/>
              <a:gd name="connsiteY101" fmla="*/ 358190 h 417548"/>
              <a:gd name="connsiteX102" fmla="*/ 285573 w 417514"/>
              <a:gd name="connsiteY102" fmla="*/ 357342 h 417548"/>
              <a:gd name="connsiteX103" fmla="*/ 279963 w 417514"/>
              <a:gd name="connsiteY103" fmla="*/ 350362 h 417548"/>
              <a:gd name="connsiteX104" fmla="*/ 270974 w 417514"/>
              <a:gd name="connsiteY104" fmla="*/ 333816 h 417548"/>
              <a:gd name="connsiteX105" fmla="*/ 268159 w 417514"/>
              <a:gd name="connsiteY105" fmla="*/ 325675 h 417548"/>
              <a:gd name="connsiteX106" fmla="*/ 272931 w 417514"/>
              <a:gd name="connsiteY106" fmla="*/ 318454 h 417548"/>
              <a:gd name="connsiteX107" fmla="*/ 333011 w 417514"/>
              <a:gd name="connsiteY107" fmla="*/ 235507 h 417548"/>
              <a:gd name="connsiteX108" fmla="*/ 332425 w 417514"/>
              <a:gd name="connsiteY108" fmla="*/ 236093 h 417548"/>
              <a:gd name="connsiteX109" fmla="*/ 311463 w 417514"/>
              <a:gd name="connsiteY109" fmla="*/ 236093 h 417548"/>
              <a:gd name="connsiteX110" fmla="*/ 301291 w 417514"/>
              <a:gd name="connsiteY110" fmla="*/ 225921 h 417548"/>
              <a:gd name="connsiteX111" fmla="*/ 296948 w 417514"/>
              <a:gd name="connsiteY111" fmla="*/ 215435 h 417548"/>
              <a:gd name="connsiteX112" fmla="*/ 301291 w 417514"/>
              <a:gd name="connsiteY112" fmla="*/ 204959 h 417548"/>
              <a:gd name="connsiteX113" fmla="*/ 346752 w 417514"/>
              <a:gd name="connsiteY113" fmla="*/ 159499 h 417548"/>
              <a:gd name="connsiteX114" fmla="*/ 357227 w 417514"/>
              <a:gd name="connsiteY114" fmla="*/ 155156 h 417548"/>
              <a:gd name="connsiteX115" fmla="*/ 208759 w 417514"/>
              <a:gd name="connsiteY115" fmla="*/ 149463 h 417548"/>
              <a:gd name="connsiteX116" fmla="*/ 149432 w 417514"/>
              <a:gd name="connsiteY116" fmla="*/ 208779 h 417548"/>
              <a:gd name="connsiteX117" fmla="*/ 208759 w 417514"/>
              <a:gd name="connsiteY117" fmla="*/ 268106 h 417548"/>
              <a:gd name="connsiteX118" fmla="*/ 268075 w 417514"/>
              <a:gd name="connsiteY118" fmla="*/ 208779 h 417548"/>
              <a:gd name="connsiteX119" fmla="*/ 208759 w 417514"/>
              <a:gd name="connsiteY119" fmla="*/ 149463 h 417548"/>
              <a:gd name="connsiteX120" fmla="*/ 208759 w 417514"/>
              <a:gd name="connsiteY120" fmla="*/ 138998 h 417548"/>
              <a:gd name="connsiteX121" fmla="*/ 278540 w 417514"/>
              <a:gd name="connsiteY121" fmla="*/ 208779 h 417548"/>
              <a:gd name="connsiteX122" fmla="*/ 208759 w 417514"/>
              <a:gd name="connsiteY122" fmla="*/ 278571 h 417548"/>
              <a:gd name="connsiteX123" fmla="*/ 138967 w 417514"/>
              <a:gd name="connsiteY123" fmla="*/ 208779 h 417548"/>
              <a:gd name="connsiteX124" fmla="*/ 208759 w 417514"/>
              <a:gd name="connsiteY124" fmla="*/ 138998 h 417548"/>
              <a:gd name="connsiteX125" fmla="*/ 127486 w 417514"/>
              <a:gd name="connsiteY125" fmla="*/ 70232 h 417548"/>
              <a:gd name="connsiteX126" fmla="*/ 48495 w 417514"/>
              <a:gd name="connsiteY126" fmla="*/ 197080 h 417548"/>
              <a:gd name="connsiteX127" fmla="*/ 45105 w 417514"/>
              <a:gd name="connsiteY127" fmla="*/ 201601 h 417548"/>
              <a:gd name="connsiteX128" fmla="*/ 39579 w 417514"/>
              <a:gd name="connsiteY128" fmla="*/ 200397 h 417548"/>
              <a:gd name="connsiteX129" fmla="*/ 28057 w 417514"/>
              <a:gd name="connsiteY129" fmla="*/ 188865 h 417548"/>
              <a:gd name="connsiteX130" fmla="*/ 24980 w 417514"/>
              <a:gd name="connsiteY130" fmla="*/ 187588 h 417548"/>
              <a:gd name="connsiteX131" fmla="*/ 21903 w 417514"/>
              <a:gd name="connsiteY131" fmla="*/ 188865 h 417548"/>
              <a:gd name="connsiteX132" fmla="*/ 11731 w 417514"/>
              <a:gd name="connsiteY132" fmla="*/ 199037 h 417548"/>
              <a:gd name="connsiteX133" fmla="*/ 10455 w 417514"/>
              <a:gd name="connsiteY133" fmla="*/ 202114 h 417548"/>
              <a:gd name="connsiteX134" fmla="*/ 11731 w 417514"/>
              <a:gd name="connsiteY134" fmla="*/ 205190 h 417548"/>
              <a:gd name="connsiteX135" fmla="*/ 57181 w 417514"/>
              <a:gd name="connsiteY135" fmla="*/ 250651 h 417548"/>
              <a:gd name="connsiteX136" fmla="*/ 63345 w 417514"/>
              <a:gd name="connsiteY136" fmla="*/ 250651 h 417548"/>
              <a:gd name="connsiteX137" fmla="*/ 108806 w 417514"/>
              <a:gd name="connsiteY137" fmla="*/ 205190 h 417548"/>
              <a:gd name="connsiteX138" fmla="*/ 110083 w 417514"/>
              <a:gd name="connsiteY138" fmla="*/ 202114 h 417548"/>
              <a:gd name="connsiteX139" fmla="*/ 108806 w 417514"/>
              <a:gd name="connsiteY139" fmla="*/ 199037 h 417548"/>
              <a:gd name="connsiteX140" fmla="*/ 98634 w 417514"/>
              <a:gd name="connsiteY140" fmla="*/ 188865 h 417548"/>
              <a:gd name="connsiteX141" fmla="*/ 92470 w 417514"/>
              <a:gd name="connsiteY141" fmla="*/ 188865 h 417548"/>
              <a:gd name="connsiteX142" fmla="*/ 80644 w 417514"/>
              <a:gd name="connsiteY142" fmla="*/ 200701 h 417548"/>
              <a:gd name="connsiteX143" fmla="*/ 74731 w 417514"/>
              <a:gd name="connsiteY143" fmla="*/ 201747 h 417548"/>
              <a:gd name="connsiteX144" fmla="*/ 71728 w 417514"/>
              <a:gd name="connsiteY144" fmla="*/ 196546 h 417548"/>
              <a:gd name="connsiteX145" fmla="*/ 138527 w 417514"/>
              <a:gd name="connsiteY145" fmla="*/ 90535 h 417548"/>
              <a:gd name="connsiteX146" fmla="*/ 127486 w 417514"/>
              <a:gd name="connsiteY146" fmla="*/ 70232 h 417548"/>
              <a:gd name="connsiteX147" fmla="*/ 131944 w 417514"/>
              <a:gd name="connsiteY147" fmla="*/ 60207 h 417548"/>
              <a:gd name="connsiteX148" fmla="*/ 137543 w 417514"/>
              <a:gd name="connsiteY148" fmla="*/ 67187 h 417548"/>
              <a:gd name="connsiteX149" fmla="*/ 146533 w 417514"/>
              <a:gd name="connsiteY149" fmla="*/ 83753 h 417548"/>
              <a:gd name="connsiteX150" fmla="*/ 142880 w 417514"/>
              <a:gd name="connsiteY150" fmla="*/ 87500 h 417548"/>
              <a:gd name="connsiteX151" fmla="*/ 146585 w 417514"/>
              <a:gd name="connsiteY151" fmla="*/ 83795 h 417548"/>
              <a:gd name="connsiteX152" fmla="*/ 149358 w 417514"/>
              <a:gd name="connsiteY152" fmla="*/ 91906 h 417548"/>
              <a:gd name="connsiteX153" fmla="*/ 144586 w 417514"/>
              <a:gd name="connsiteY153" fmla="*/ 99116 h 417548"/>
              <a:gd name="connsiteX154" fmla="*/ 84506 w 417514"/>
              <a:gd name="connsiteY154" fmla="*/ 182052 h 417548"/>
              <a:gd name="connsiteX155" fmla="*/ 85081 w 417514"/>
              <a:gd name="connsiteY155" fmla="*/ 181466 h 417548"/>
              <a:gd name="connsiteX156" fmla="*/ 95567 w 417514"/>
              <a:gd name="connsiteY156" fmla="*/ 177123 h 417548"/>
              <a:gd name="connsiteX157" fmla="*/ 106043 w 417514"/>
              <a:gd name="connsiteY157" fmla="*/ 181466 h 417548"/>
              <a:gd name="connsiteX158" fmla="*/ 116215 w 417514"/>
              <a:gd name="connsiteY158" fmla="*/ 191638 h 417548"/>
              <a:gd name="connsiteX159" fmla="*/ 120558 w 417514"/>
              <a:gd name="connsiteY159" fmla="*/ 202114 h 417548"/>
              <a:gd name="connsiteX160" fmla="*/ 116215 w 417514"/>
              <a:gd name="connsiteY160" fmla="*/ 212600 h 417548"/>
              <a:gd name="connsiteX161" fmla="*/ 70755 w 417514"/>
              <a:gd name="connsiteY161" fmla="*/ 258060 h 417548"/>
              <a:gd name="connsiteX162" fmla="*/ 60269 w 417514"/>
              <a:gd name="connsiteY162" fmla="*/ 262403 h 417548"/>
              <a:gd name="connsiteX163" fmla="*/ 49793 w 417514"/>
              <a:gd name="connsiteY163" fmla="*/ 258071 h 417548"/>
              <a:gd name="connsiteX164" fmla="*/ 4332 w 417514"/>
              <a:gd name="connsiteY164" fmla="*/ 212610 h 417548"/>
              <a:gd name="connsiteX165" fmla="*/ 4332 w 417514"/>
              <a:gd name="connsiteY165" fmla="*/ 191649 h 417548"/>
              <a:gd name="connsiteX166" fmla="*/ 14505 w 417514"/>
              <a:gd name="connsiteY166" fmla="*/ 181476 h 417548"/>
              <a:gd name="connsiteX167" fmla="*/ 24980 w 417514"/>
              <a:gd name="connsiteY167" fmla="*/ 177133 h 417548"/>
              <a:gd name="connsiteX168" fmla="*/ 35466 w 417514"/>
              <a:gd name="connsiteY168" fmla="*/ 181476 h 417548"/>
              <a:gd name="connsiteX169" fmla="*/ 39244 w 417514"/>
              <a:gd name="connsiteY169" fmla="*/ 185254 h 417548"/>
              <a:gd name="connsiteX170" fmla="*/ 123101 w 417514"/>
              <a:gd name="connsiteY170" fmla="*/ 60688 h 417548"/>
              <a:gd name="connsiteX171" fmla="*/ 131944 w 417514"/>
              <a:gd name="connsiteY171" fmla="*/ 60207 h 417548"/>
              <a:gd name="connsiteX172" fmla="*/ 215430 w 417514"/>
              <a:gd name="connsiteY172" fmla="*/ 0 h 417548"/>
              <a:gd name="connsiteX173" fmla="*/ 225911 w 417514"/>
              <a:gd name="connsiteY173" fmla="*/ 4333 h 417548"/>
              <a:gd name="connsiteX174" fmla="*/ 236083 w 417514"/>
              <a:gd name="connsiteY174" fmla="*/ 14505 h 417548"/>
              <a:gd name="connsiteX175" fmla="*/ 240426 w 417514"/>
              <a:gd name="connsiteY175" fmla="*/ 24991 h 417548"/>
              <a:gd name="connsiteX176" fmla="*/ 236083 w 417514"/>
              <a:gd name="connsiteY176" fmla="*/ 35477 h 417548"/>
              <a:gd name="connsiteX177" fmla="*/ 232305 w 417514"/>
              <a:gd name="connsiteY177" fmla="*/ 39255 h 417548"/>
              <a:gd name="connsiteX178" fmla="*/ 356861 w 417514"/>
              <a:gd name="connsiteY178" fmla="*/ 123112 h 417548"/>
              <a:gd name="connsiteX179" fmla="*/ 357343 w 417514"/>
              <a:gd name="connsiteY179" fmla="*/ 131944 h 417548"/>
              <a:gd name="connsiteX180" fmla="*/ 350373 w 417514"/>
              <a:gd name="connsiteY180" fmla="*/ 137553 h 417548"/>
              <a:gd name="connsiteX181" fmla="*/ 333817 w 417514"/>
              <a:gd name="connsiteY181" fmla="*/ 146553 h 417548"/>
              <a:gd name="connsiteX182" fmla="*/ 326910 w 417514"/>
              <a:gd name="connsiteY182" fmla="*/ 149452 h 417548"/>
              <a:gd name="connsiteX183" fmla="*/ 325665 w 417514"/>
              <a:gd name="connsiteY183" fmla="*/ 149369 h 417548"/>
              <a:gd name="connsiteX184" fmla="*/ 318444 w 417514"/>
              <a:gd name="connsiteY184" fmla="*/ 144597 h 417548"/>
              <a:gd name="connsiteX185" fmla="*/ 235508 w 417514"/>
              <a:gd name="connsiteY185" fmla="*/ 84506 h 417548"/>
              <a:gd name="connsiteX186" fmla="*/ 236083 w 417514"/>
              <a:gd name="connsiteY186" fmla="*/ 85092 h 417548"/>
              <a:gd name="connsiteX187" fmla="*/ 240426 w 417514"/>
              <a:gd name="connsiteY187" fmla="*/ 95578 h 417548"/>
              <a:gd name="connsiteX188" fmla="*/ 236083 w 417514"/>
              <a:gd name="connsiteY188" fmla="*/ 106064 h 417548"/>
              <a:gd name="connsiteX189" fmla="*/ 225911 w 417514"/>
              <a:gd name="connsiteY189" fmla="*/ 116236 h 417548"/>
              <a:gd name="connsiteX190" fmla="*/ 204949 w 417514"/>
              <a:gd name="connsiteY190" fmla="*/ 116236 h 417548"/>
              <a:gd name="connsiteX191" fmla="*/ 189461 w 417514"/>
              <a:gd name="connsiteY191" fmla="*/ 100748 h 417548"/>
              <a:gd name="connsiteX192" fmla="*/ 189461 w 417514"/>
              <a:gd name="connsiteY192" fmla="*/ 93349 h 417548"/>
              <a:gd name="connsiteX193" fmla="*/ 196860 w 417514"/>
              <a:gd name="connsiteY193" fmla="*/ 93349 h 417548"/>
              <a:gd name="connsiteX194" fmla="*/ 212348 w 417514"/>
              <a:gd name="connsiteY194" fmla="*/ 108837 h 417548"/>
              <a:gd name="connsiteX195" fmla="*/ 218512 w 417514"/>
              <a:gd name="connsiteY195" fmla="*/ 108837 h 417548"/>
              <a:gd name="connsiteX196" fmla="*/ 228684 w 417514"/>
              <a:gd name="connsiteY196" fmla="*/ 98665 h 417548"/>
              <a:gd name="connsiteX197" fmla="*/ 229961 w 417514"/>
              <a:gd name="connsiteY197" fmla="*/ 95588 h 417548"/>
              <a:gd name="connsiteX198" fmla="*/ 228684 w 417514"/>
              <a:gd name="connsiteY198" fmla="*/ 92512 h 417548"/>
              <a:gd name="connsiteX199" fmla="*/ 216848 w 417514"/>
              <a:gd name="connsiteY199" fmla="*/ 80676 h 417548"/>
              <a:gd name="connsiteX200" fmla="*/ 215802 w 417514"/>
              <a:gd name="connsiteY200" fmla="*/ 74763 h 417548"/>
              <a:gd name="connsiteX201" fmla="*/ 221003 w 417514"/>
              <a:gd name="connsiteY201" fmla="*/ 71770 h 417548"/>
              <a:gd name="connsiteX202" fmla="*/ 327015 w 417514"/>
              <a:gd name="connsiteY202" fmla="*/ 138569 h 417548"/>
              <a:gd name="connsiteX203" fmla="*/ 347307 w 417514"/>
              <a:gd name="connsiteY203" fmla="*/ 127528 h 417548"/>
              <a:gd name="connsiteX204" fmla="*/ 220469 w 417514"/>
              <a:gd name="connsiteY204" fmla="*/ 48537 h 417548"/>
              <a:gd name="connsiteX205" fmla="*/ 215948 w 417514"/>
              <a:gd name="connsiteY205" fmla="*/ 45147 h 417548"/>
              <a:gd name="connsiteX206" fmla="*/ 217152 w 417514"/>
              <a:gd name="connsiteY206" fmla="*/ 39621 h 417548"/>
              <a:gd name="connsiteX207" fmla="*/ 228684 w 417514"/>
              <a:gd name="connsiteY207" fmla="*/ 28088 h 417548"/>
              <a:gd name="connsiteX208" fmla="*/ 229961 w 417514"/>
              <a:gd name="connsiteY208" fmla="*/ 25012 h 417548"/>
              <a:gd name="connsiteX209" fmla="*/ 228684 w 417514"/>
              <a:gd name="connsiteY209" fmla="*/ 21935 h 417548"/>
              <a:gd name="connsiteX210" fmla="*/ 218512 w 417514"/>
              <a:gd name="connsiteY210" fmla="*/ 11763 h 417548"/>
              <a:gd name="connsiteX211" fmla="*/ 215425 w 417514"/>
              <a:gd name="connsiteY211" fmla="*/ 10486 h 417548"/>
              <a:gd name="connsiteX212" fmla="*/ 212348 w 417514"/>
              <a:gd name="connsiteY212" fmla="*/ 11763 h 417548"/>
              <a:gd name="connsiteX213" fmla="*/ 166888 w 417514"/>
              <a:gd name="connsiteY213" fmla="*/ 57223 h 417548"/>
              <a:gd name="connsiteX214" fmla="*/ 165611 w 417514"/>
              <a:gd name="connsiteY214" fmla="*/ 60300 h 417548"/>
              <a:gd name="connsiteX215" fmla="*/ 166888 w 417514"/>
              <a:gd name="connsiteY215" fmla="*/ 63377 h 417548"/>
              <a:gd name="connsiteX216" fmla="*/ 177562 w 417514"/>
              <a:gd name="connsiteY216" fmla="*/ 74051 h 417548"/>
              <a:gd name="connsiteX217" fmla="*/ 177562 w 417514"/>
              <a:gd name="connsiteY217" fmla="*/ 81450 h 417548"/>
              <a:gd name="connsiteX218" fmla="*/ 170163 w 417514"/>
              <a:gd name="connsiteY218" fmla="*/ 81450 h 417548"/>
              <a:gd name="connsiteX219" fmla="*/ 159489 w 417514"/>
              <a:gd name="connsiteY219" fmla="*/ 70755 h 417548"/>
              <a:gd name="connsiteX220" fmla="*/ 155146 w 417514"/>
              <a:gd name="connsiteY220" fmla="*/ 60279 h 417548"/>
              <a:gd name="connsiteX221" fmla="*/ 159489 w 417514"/>
              <a:gd name="connsiteY221" fmla="*/ 49793 h 417548"/>
              <a:gd name="connsiteX222" fmla="*/ 204949 w 417514"/>
              <a:gd name="connsiteY222" fmla="*/ 4333 h 417548"/>
              <a:gd name="connsiteX223" fmla="*/ 215430 w 417514"/>
              <a:gd name="connsiteY223" fmla="*/ 0 h 417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</a:cxnLst>
            <a:rect l="l" t="t" r="r" b="b"/>
            <a:pathLst>
              <a:path w="417514" h="417548">
                <a:moveTo>
                  <a:pt x="90493" y="279000"/>
                </a:moveTo>
                <a:cubicBezTo>
                  <a:pt x="84768" y="284494"/>
                  <a:pt x="77798" y="288272"/>
                  <a:pt x="70201" y="290030"/>
                </a:cubicBezTo>
                <a:cubicBezTo>
                  <a:pt x="97075" y="335711"/>
                  <a:pt x="144419" y="365212"/>
                  <a:pt x="197048" y="369021"/>
                </a:cubicBezTo>
                <a:cubicBezTo>
                  <a:pt x="199089" y="369168"/>
                  <a:pt x="200858" y="370497"/>
                  <a:pt x="201569" y="372412"/>
                </a:cubicBezTo>
                <a:cubicBezTo>
                  <a:pt x="202281" y="374327"/>
                  <a:pt x="201810" y="376493"/>
                  <a:pt x="200366" y="377937"/>
                </a:cubicBezTo>
                <a:lnTo>
                  <a:pt x="188844" y="389460"/>
                </a:lnTo>
                <a:cubicBezTo>
                  <a:pt x="187148" y="391155"/>
                  <a:pt x="187148" y="393928"/>
                  <a:pt x="188844" y="395624"/>
                </a:cubicBezTo>
                <a:lnTo>
                  <a:pt x="199016" y="405796"/>
                </a:lnTo>
                <a:cubicBezTo>
                  <a:pt x="199843" y="406622"/>
                  <a:pt x="200941" y="407072"/>
                  <a:pt x="202103" y="407072"/>
                </a:cubicBezTo>
                <a:cubicBezTo>
                  <a:pt x="203265" y="407072"/>
                  <a:pt x="204353" y="406622"/>
                  <a:pt x="205180" y="405796"/>
                </a:cubicBezTo>
                <a:lnTo>
                  <a:pt x="250640" y="360335"/>
                </a:lnTo>
                <a:cubicBezTo>
                  <a:pt x="252336" y="358640"/>
                  <a:pt x="252336" y="355867"/>
                  <a:pt x="250630" y="354171"/>
                </a:cubicBezTo>
                <a:lnTo>
                  <a:pt x="205169" y="308711"/>
                </a:lnTo>
                <a:cubicBezTo>
                  <a:pt x="203464" y="307005"/>
                  <a:pt x="200701" y="307015"/>
                  <a:pt x="199005" y="308711"/>
                </a:cubicBezTo>
                <a:lnTo>
                  <a:pt x="188833" y="318883"/>
                </a:lnTo>
                <a:cubicBezTo>
                  <a:pt x="188007" y="319699"/>
                  <a:pt x="187557" y="320787"/>
                  <a:pt x="187557" y="321960"/>
                </a:cubicBezTo>
                <a:cubicBezTo>
                  <a:pt x="187557" y="323132"/>
                  <a:pt x="188007" y="324220"/>
                  <a:pt x="188833" y="325047"/>
                </a:cubicBezTo>
                <a:lnTo>
                  <a:pt x="200669" y="336883"/>
                </a:lnTo>
                <a:cubicBezTo>
                  <a:pt x="202229" y="338432"/>
                  <a:pt x="202647" y="340797"/>
                  <a:pt x="201716" y="342796"/>
                </a:cubicBezTo>
                <a:cubicBezTo>
                  <a:pt x="200785" y="344784"/>
                  <a:pt x="198702" y="345977"/>
                  <a:pt x="196515" y="345789"/>
                </a:cubicBezTo>
                <a:cubicBezTo>
                  <a:pt x="152687" y="341906"/>
                  <a:pt x="113118" y="316957"/>
                  <a:pt x="90493" y="279000"/>
                </a:cubicBezTo>
                <a:close/>
                <a:moveTo>
                  <a:pt x="91863" y="268190"/>
                </a:moveTo>
                <a:cubicBezTo>
                  <a:pt x="94888" y="268577"/>
                  <a:pt x="97525" y="270314"/>
                  <a:pt x="99074" y="272962"/>
                </a:cubicBezTo>
                <a:cubicBezTo>
                  <a:pt x="117252" y="303897"/>
                  <a:pt x="147548" y="325601"/>
                  <a:pt x="182031" y="333042"/>
                </a:cubicBezTo>
                <a:lnTo>
                  <a:pt x="181445" y="332456"/>
                </a:lnTo>
                <a:cubicBezTo>
                  <a:pt x="178640" y="329651"/>
                  <a:pt x="177102" y="325936"/>
                  <a:pt x="177102" y="321970"/>
                </a:cubicBezTo>
                <a:cubicBezTo>
                  <a:pt x="177102" y="318004"/>
                  <a:pt x="178640" y="314278"/>
                  <a:pt x="181445" y="311484"/>
                </a:cubicBezTo>
                <a:lnTo>
                  <a:pt x="191617" y="301312"/>
                </a:lnTo>
                <a:cubicBezTo>
                  <a:pt x="197394" y="295535"/>
                  <a:pt x="206802" y="295535"/>
                  <a:pt x="212579" y="301312"/>
                </a:cubicBezTo>
                <a:lnTo>
                  <a:pt x="258039" y="346793"/>
                </a:lnTo>
                <a:cubicBezTo>
                  <a:pt x="260844" y="349587"/>
                  <a:pt x="262382" y="353303"/>
                  <a:pt x="262382" y="357269"/>
                </a:cubicBezTo>
                <a:cubicBezTo>
                  <a:pt x="262382" y="361235"/>
                  <a:pt x="260844" y="364961"/>
                  <a:pt x="258039" y="367755"/>
                </a:cubicBezTo>
                <a:lnTo>
                  <a:pt x="212579" y="413215"/>
                </a:lnTo>
                <a:cubicBezTo>
                  <a:pt x="209680" y="416104"/>
                  <a:pt x="205892" y="417548"/>
                  <a:pt x="202093" y="417548"/>
                </a:cubicBezTo>
                <a:cubicBezTo>
                  <a:pt x="198304" y="417548"/>
                  <a:pt x="194505" y="416104"/>
                  <a:pt x="191617" y="413215"/>
                </a:cubicBezTo>
                <a:lnTo>
                  <a:pt x="181445" y="403043"/>
                </a:lnTo>
                <a:cubicBezTo>
                  <a:pt x="175668" y="397267"/>
                  <a:pt x="175668" y="387858"/>
                  <a:pt x="181445" y="382082"/>
                </a:cubicBezTo>
                <a:lnTo>
                  <a:pt x="185212" y="378304"/>
                </a:lnTo>
                <a:cubicBezTo>
                  <a:pt x="133295" y="371125"/>
                  <a:pt x="87290" y="340368"/>
                  <a:pt x="60646" y="294447"/>
                </a:cubicBezTo>
                <a:cubicBezTo>
                  <a:pt x="59055" y="291705"/>
                  <a:pt x="58877" y="288482"/>
                  <a:pt x="60165" y="285604"/>
                </a:cubicBezTo>
                <a:cubicBezTo>
                  <a:pt x="61452" y="282736"/>
                  <a:pt x="64058" y="280643"/>
                  <a:pt x="67145" y="279994"/>
                </a:cubicBezTo>
                <a:cubicBezTo>
                  <a:pt x="73403" y="278686"/>
                  <a:pt x="79128" y="275578"/>
                  <a:pt x="83711" y="271005"/>
                </a:cubicBezTo>
                <a:cubicBezTo>
                  <a:pt x="85898" y="268818"/>
                  <a:pt x="88860" y="267803"/>
                  <a:pt x="91863" y="268190"/>
                </a:cubicBezTo>
                <a:close/>
                <a:moveTo>
                  <a:pt x="217905" y="195856"/>
                </a:moveTo>
                <a:cubicBezTo>
                  <a:pt x="219946" y="193815"/>
                  <a:pt x="223264" y="193815"/>
                  <a:pt x="225304" y="195856"/>
                </a:cubicBezTo>
                <a:cubicBezTo>
                  <a:pt x="227345" y="197896"/>
                  <a:pt x="227345" y="201214"/>
                  <a:pt x="225315" y="203265"/>
                </a:cubicBezTo>
                <a:lnTo>
                  <a:pt x="206875" y="221704"/>
                </a:lnTo>
                <a:cubicBezTo>
                  <a:pt x="205891" y="222678"/>
                  <a:pt x="204562" y="223232"/>
                  <a:pt x="203170" y="223232"/>
                </a:cubicBezTo>
                <a:cubicBezTo>
                  <a:pt x="201779" y="223232"/>
                  <a:pt x="200450" y="222688"/>
                  <a:pt x="199466" y="221704"/>
                </a:cubicBezTo>
                <a:lnTo>
                  <a:pt x="192213" y="214452"/>
                </a:lnTo>
                <a:cubicBezTo>
                  <a:pt x="190173" y="212411"/>
                  <a:pt x="190173" y="209094"/>
                  <a:pt x="192213" y="207053"/>
                </a:cubicBezTo>
                <a:cubicBezTo>
                  <a:pt x="194254" y="205012"/>
                  <a:pt x="197572" y="205012"/>
                  <a:pt x="199612" y="207053"/>
                </a:cubicBezTo>
                <a:lnTo>
                  <a:pt x="203160" y="210601"/>
                </a:lnTo>
                <a:close/>
                <a:moveTo>
                  <a:pt x="208748" y="162775"/>
                </a:moveTo>
                <a:cubicBezTo>
                  <a:pt x="234115" y="162775"/>
                  <a:pt x="254752" y="183402"/>
                  <a:pt x="254752" y="208769"/>
                </a:cubicBezTo>
                <a:cubicBezTo>
                  <a:pt x="254752" y="228391"/>
                  <a:pt x="242288" y="245868"/>
                  <a:pt x="223744" y="252262"/>
                </a:cubicBezTo>
                <a:cubicBezTo>
                  <a:pt x="223179" y="252451"/>
                  <a:pt x="222604" y="252545"/>
                  <a:pt x="222038" y="252545"/>
                </a:cubicBezTo>
                <a:cubicBezTo>
                  <a:pt x="219862" y="252545"/>
                  <a:pt x="217831" y="251184"/>
                  <a:pt x="217088" y="249018"/>
                </a:cubicBezTo>
                <a:cubicBezTo>
                  <a:pt x="216147" y="246287"/>
                  <a:pt x="217601" y="243304"/>
                  <a:pt x="220333" y="242362"/>
                </a:cubicBezTo>
                <a:cubicBezTo>
                  <a:pt x="234659" y="237423"/>
                  <a:pt x="244287" y="223923"/>
                  <a:pt x="244287" y="208769"/>
                </a:cubicBezTo>
                <a:cubicBezTo>
                  <a:pt x="244287" y="189178"/>
                  <a:pt x="228338" y="173240"/>
                  <a:pt x="208748" y="173240"/>
                </a:cubicBezTo>
                <a:cubicBezTo>
                  <a:pt x="189157" y="173240"/>
                  <a:pt x="173219" y="189178"/>
                  <a:pt x="173219" y="208769"/>
                </a:cubicBezTo>
                <a:cubicBezTo>
                  <a:pt x="173219" y="223630"/>
                  <a:pt x="182595" y="237046"/>
                  <a:pt x="196545" y="242153"/>
                </a:cubicBezTo>
                <a:cubicBezTo>
                  <a:pt x="199266" y="243147"/>
                  <a:pt x="200658" y="246151"/>
                  <a:pt x="199664" y="248861"/>
                </a:cubicBezTo>
                <a:cubicBezTo>
                  <a:pt x="198680" y="251582"/>
                  <a:pt x="195666" y="252974"/>
                  <a:pt x="192956" y="251980"/>
                </a:cubicBezTo>
                <a:cubicBezTo>
                  <a:pt x="174893" y="245366"/>
                  <a:pt x="162764" y="228004"/>
                  <a:pt x="162764" y="208769"/>
                </a:cubicBezTo>
                <a:cubicBezTo>
                  <a:pt x="162764" y="183412"/>
                  <a:pt x="183391" y="162775"/>
                  <a:pt x="208748" y="162775"/>
                </a:cubicBezTo>
                <a:close/>
                <a:moveTo>
                  <a:pt x="357227" y="155156"/>
                </a:moveTo>
                <a:cubicBezTo>
                  <a:pt x="361194" y="155156"/>
                  <a:pt x="364919" y="156694"/>
                  <a:pt x="367714" y="159499"/>
                </a:cubicBezTo>
                <a:lnTo>
                  <a:pt x="413174" y="204959"/>
                </a:lnTo>
                <a:cubicBezTo>
                  <a:pt x="418961" y="210747"/>
                  <a:pt x="418961" y="220144"/>
                  <a:pt x="413174" y="225900"/>
                </a:cubicBezTo>
                <a:lnTo>
                  <a:pt x="403002" y="236072"/>
                </a:lnTo>
                <a:cubicBezTo>
                  <a:pt x="397225" y="241849"/>
                  <a:pt x="387817" y="241849"/>
                  <a:pt x="382040" y="236072"/>
                </a:cubicBezTo>
                <a:lnTo>
                  <a:pt x="378262" y="232305"/>
                </a:lnTo>
                <a:cubicBezTo>
                  <a:pt x="376033" y="248421"/>
                  <a:pt x="371523" y="264077"/>
                  <a:pt x="364783" y="278979"/>
                </a:cubicBezTo>
                <a:cubicBezTo>
                  <a:pt x="363590" y="281616"/>
                  <a:pt x="360493" y="282789"/>
                  <a:pt x="357855" y="281596"/>
                </a:cubicBezTo>
                <a:cubicBezTo>
                  <a:pt x="355218" y="280403"/>
                  <a:pt x="354046" y="277305"/>
                  <a:pt x="355239" y="274668"/>
                </a:cubicBezTo>
                <a:cubicBezTo>
                  <a:pt x="362994" y="257494"/>
                  <a:pt x="367619" y="239264"/>
                  <a:pt x="368980" y="220469"/>
                </a:cubicBezTo>
                <a:cubicBezTo>
                  <a:pt x="369126" y="218428"/>
                  <a:pt x="370455" y="216659"/>
                  <a:pt x="372370" y="215948"/>
                </a:cubicBezTo>
                <a:cubicBezTo>
                  <a:pt x="374286" y="215236"/>
                  <a:pt x="376452" y="215707"/>
                  <a:pt x="377896" y="217151"/>
                </a:cubicBezTo>
                <a:lnTo>
                  <a:pt x="389418" y="228684"/>
                </a:lnTo>
                <a:cubicBezTo>
                  <a:pt x="391113" y="230379"/>
                  <a:pt x="393876" y="230379"/>
                  <a:pt x="395582" y="228684"/>
                </a:cubicBezTo>
                <a:lnTo>
                  <a:pt x="405754" y="218512"/>
                </a:lnTo>
                <a:cubicBezTo>
                  <a:pt x="406581" y="217685"/>
                  <a:pt x="407031" y="216586"/>
                  <a:pt x="407031" y="215425"/>
                </a:cubicBezTo>
                <a:cubicBezTo>
                  <a:pt x="407031" y="214263"/>
                  <a:pt x="406581" y="213175"/>
                  <a:pt x="405754" y="212348"/>
                </a:cubicBezTo>
                <a:lnTo>
                  <a:pt x="360294" y="166887"/>
                </a:lnTo>
                <a:cubicBezTo>
                  <a:pt x="359477" y="166061"/>
                  <a:pt x="358379" y="165611"/>
                  <a:pt x="357217" y="165611"/>
                </a:cubicBezTo>
                <a:cubicBezTo>
                  <a:pt x="356055" y="165611"/>
                  <a:pt x="354967" y="166061"/>
                  <a:pt x="354140" y="166887"/>
                </a:cubicBezTo>
                <a:lnTo>
                  <a:pt x="308680" y="212348"/>
                </a:lnTo>
                <a:cubicBezTo>
                  <a:pt x="306984" y="214043"/>
                  <a:pt x="306984" y="216816"/>
                  <a:pt x="308680" y="218512"/>
                </a:cubicBezTo>
                <a:lnTo>
                  <a:pt x="318852" y="228684"/>
                </a:lnTo>
                <a:cubicBezTo>
                  <a:pt x="320547" y="230379"/>
                  <a:pt x="323320" y="230379"/>
                  <a:pt x="325016" y="228684"/>
                </a:cubicBezTo>
                <a:lnTo>
                  <a:pt x="336852" y="216848"/>
                </a:lnTo>
                <a:cubicBezTo>
                  <a:pt x="338411" y="215289"/>
                  <a:pt x="340776" y="214870"/>
                  <a:pt x="342765" y="215801"/>
                </a:cubicBezTo>
                <a:cubicBezTo>
                  <a:pt x="344763" y="216733"/>
                  <a:pt x="345967" y="218815"/>
                  <a:pt x="345768" y="221003"/>
                </a:cubicBezTo>
                <a:cubicBezTo>
                  <a:pt x="341875" y="264830"/>
                  <a:pt x="316937" y="304399"/>
                  <a:pt x="278969" y="327025"/>
                </a:cubicBezTo>
                <a:cubicBezTo>
                  <a:pt x="284463" y="332749"/>
                  <a:pt x="288241" y="339719"/>
                  <a:pt x="290000" y="347306"/>
                </a:cubicBezTo>
                <a:cubicBezTo>
                  <a:pt x="310825" y="335051"/>
                  <a:pt x="328930" y="317962"/>
                  <a:pt x="342398" y="297816"/>
                </a:cubicBezTo>
                <a:cubicBezTo>
                  <a:pt x="344010" y="295410"/>
                  <a:pt x="347265" y="294761"/>
                  <a:pt x="349661" y="296372"/>
                </a:cubicBezTo>
                <a:cubicBezTo>
                  <a:pt x="352068" y="297984"/>
                  <a:pt x="352717" y="301228"/>
                  <a:pt x="351105" y="303635"/>
                </a:cubicBezTo>
                <a:cubicBezTo>
                  <a:pt x="336569" y="325371"/>
                  <a:pt x="316958" y="343779"/>
                  <a:pt x="294405" y="356861"/>
                </a:cubicBezTo>
                <a:cubicBezTo>
                  <a:pt x="292888" y="357740"/>
                  <a:pt x="291213" y="358190"/>
                  <a:pt x="289528" y="358190"/>
                </a:cubicBezTo>
                <a:cubicBezTo>
                  <a:pt x="288189" y="358190"/>
                  <a:pt x="286849" y="357907"/>
                  <a:pt x="285573" y="357342"/>
                </a:cubicBezTo>
                <a:cubicBezTo>
                  <a:pt x="282705" y="356055"/>
                  <a:pt x="280612" y="353449"/>
                  <a:pt x="279963" y="350362"/>
                </a:cubicBezTo>
                <a:cubicBezTo>
                  <a:pt x="278655" y="344125"/>
                  <a:pt x="275547" y="338400"/>
                  <a:pt x="270974" y="333816"/>
                </a:cubicBezTo>
                <a:cubicBezTo>
                  <a:pt x="268787" y="331640"/>
                  <a:pt x="267772" y="328689"/>
                  <a:pt x="268159" y="325675"/>
                </a:cubicBezTo>
                <a:cubicBezTo>
                  <a:pt x="268546" y="322640"/>
                  <a:pt x="270283" y="320013"/>
                  <a:pt x="272931" y="318454"/>
                </a:cubicBezTo>
                <a:cubicBezTo>
                  <a:pt x="303866" y="300276"/>
                  <a:pt x="325570" y="269990"/>
                  <a:pt x="333011" y="235507"/>
                </a:cubicBezTo>
                <a:lnTo>
                  <a:pt x="332425" y="236093"/>
                </a:lnTo>
                <a:cubicBezTo>
                  <a:pt x="326648" y="241870"/>
                  <a:pt x="317240" y="241870"/>
                  <a:pt x="311463" y="236093"/>
                </a:cubicBezTo>
                <a:lnTo>
                  <a:pt x="301291" y="225921"/>
                </a:lnTo>
                <a:cubicBezTo>
                  <a:pt x="298487" y="223116"/>
                  <a:pt x="296948" y="219391"/>
                  <a:pt x="296948" y="215435"/>
                </a:cubicBezTo>
                <a:cubicBezTo>
                  <a:pt x="296948" y="211479"/>
                  <a:pt x="298487" y="207754"/>
                  <a:pt x="301291" y="204959"/>
                </a:cubicBezTo>
                <a:lnTo>
                  <a:pt x="346752" y="159499"/>
                </a:lnTo>
                <a:cubicBezTo>
                  <a:pt x="349546" y="156694"/>
                  <a:pt x="353261" y="155156"/>
                  <a:pt x="357227" y="155156"/>
                </a:cubicBezTo>
                <a:close/>
                <a:moveTo>
                  <a:pt x="208759" y="149463"/>
                </a:moveTo>
                <a:cubicBezTo>
                  <a:pt x="176045" y="149463"/>
                  <a:pt x="149432" y="176065"/>
                  <a:pt x="149432" y="208779"/>
                </a:cubicBezTo>
                <a:cubicBezTo>
                  <a:pt x="149432" y="241493"/>
                  <a:pt x="176045" y="268106"/>
                  <a:pt x="208759" y="268106"/>
                </a:cubicBezTo>
                <a:cubicBezTo>
                  <a:pt x="241462" y="268106"/>
                  <a:pt x="268075" y="241493"/>
                  <a:pt x="268075" y="208779"/>
                </a:cubicBezTo>
                <a:cubicBezTo>
                  <a:pt x="268075" y="176065"/>
                  <a:pt x="241473" y="149453"/>
                  <a:pt x="208759" y="149463"/>
                </a:cubicBezTo>
                <a:close/>
                <a:moveTo>
                  <a:pt x="208759" y="138998"/>
                </a:moveTo>
                <a:cubicBezTo>
                  <a:pt x="247229" y="138998"/>
                  <a:pt x="278540" y="170299"/>
                  <a:pt x="278540" y="208779"/>
                </a:cubicBezTo>
                <a:cubicBezTo>
                  <a:pt x="278540" y="247260"/>
                  <a:pt x="247239" y="278571"/>
                  <a:pt x="208759" y="278571"/>
                </a:cubicBezTo>
                <a:cubicBezTo>
                  <a:pt x="170279" y="278571"/>
                  <a:pt x="138967" y="247260"/>
                  <a:pt x="138967" y="208779"/>
                </a:cubicBezTo>
                <a:cubicBezTo>
                  <a:pt x="138967" y="170299"/>
                  <a:pt x="170279" y="138988"/>
                  <a:pt x="208759" y="138998"/>
                </a:cubicBezTo>
                <a:close/>
                <a:moveTo>
                  <a:pt x="127486" y="70232"/>
                </a:moveTo>
                <a:cubicBezTo>
                  <a:pt x="81806" y="97107"/>
                  <a:pt x="52305" y="144451"/>
                  <a:pt x="48495" y="197080"/>
                </a:cubicBezTo>
                <a:cubicBezTo>
                  <a:pt x="48349" y="199121"/>
                  <a:pt x="47020" y="200889"/>
                  <a:pt x="45105" y="201601"/>
                </a:cubicBezTo>
                <a:cubicBezTo>
                  <a:pt x="43189" y="202312"/>
                  <a:pt x="41023" y="201842"/>
                  <a:pt x="39579" y="200397"/>
                </a:cubicBezTo>
                <a:lnTo>
                  <a:pt x="28057" y="188865"/>
                </a:lnTo>
                <a:cubicBezTo>
                  <a:pt x="27241" y="188038"/>
                  <a:pt x="26142" y="187588"/>
                  <a:pt x="24980" y="187588"/>
                </a:cubicBezTo>
                <a:cubicBezTo>
                  <a:pt x="23819" y="187588"/>
                  <a:pt x="22730" y="188038"/>
                  <a:pt x="21903" y="188865"/>
                </a:cubicBezTo>
                <a:lnTo>
                  <a:pt x="11731" y="199037"/>
                </a:lnTo>
                <a:cubicBezTo>
                  <a:pt x="10905" y="199853"/>
                  <a:pt x="10455" y="200952"/>
                  <a:pt x="10455" y="202114"/>
                </a:cubicBezTo>
                <a:cubicBezTo>
                  <a:pt x="10455" y="203275"/>
                  <a:pt x="10905" y="204364"/>
                  <a:pt x="11731" y="205190"/>
                </a:cubicBezTo>
                <a:lnTo>
                  <a:pt x="57181" y="250651"/>
                </a:lnTo>
                <a:cubicBezTo>
                  <a:pt x="58877" y="252346"/>
                  <a:pt x="61650" y="252346"/>
                  <a:pt x="63345" y="250651"/>
                </a:cubicBezTo>
                <a:lnTo>
                  <a:pt x="108806" y="205190"/>
                </a:lnTo>
                <a:cubicBezTo>
                  <a:pt x="109633" y="204374"/>
                  <a:pt x="110083" y="203275"/>
                  <a:pt x="110083" y="202114"/>
                </a:cubicBezTo>
                <a:cubicBezTo>
                  <a:pt x="110083" y="200952"/>
                  <a:pt x="109633" y="199864"/>
                  <a:pt x="108806" y="199037"/>
                </a:cubicBezTo>
                <a:lnTo>
                  <a:pt x="98634" y="188865"/>
                </a:lnTo>
                <a:cubicBezTo>
                  <a:pt x="96928" y="187159"/>
                  <a:pt x="94165" y="187169"/>
                  <a:pt x="92470" y="188865"/>
                </a:cubicBezTo>
                <a:lnTo>
                  <a:pt x="80644" y="200701"/>
                </a:lnTo>
                <a:cubicBezTo>
                  <a:pt x="79085" y="202260"/>
                  <a:pt x="76730" y="202679"/>
                  <a:pt x="74731" y="201747"/>
                </a:cubicBezTo>
                <a:cubicBezTo>
                  <a:pt x="72733" y="200816"/>
                  <a:pt x="71529" y="198733"/>
                  <a:pt x="71728" y="196546"/>
                </a:cubicBezTo>
                <a:cubicBezTo>
                  <a:pt x="75611" y="152708"/>
                  <a:pt x="100570" y="113150"/>
                  <a:pt x="138527" y="90535"/>
                </a:cubicBezTo>
                <a:cubicBezTo>
                  <a:pt x="133043" y="84842"/>
                  <a:pt x="129255" y="77851"/>
                  <a:pt x="127486" y="70232"/>
                </a:cubicBezTo>
                <a:close/>
                <a:moveTo>
                  <a:pt x="131944" y="60207"/>
                </a:moveTo>
                <a:cubicBezTo>
                  <a:pt x="134801" y="61483"/>
                  <a:pt x="136894" y="64100"/>
                  <a:pt x="137543" y="67187"/>
                </a:cubicBezTo>
                <a:cubicBezTo>
                  <a:pt x="138851" y="73445"/>
                  <a:pt x="141959" y="79169"/>
                  <a:pt x="146533" y="83753"/>
                </a:cubicBezTo>
                <a:lnTo>
                  <a:pt x="142880" y="87500"/>
                </a:lnTo>
                <a:lnTo>
                  <a:pt x="146585" y="83795"/>
                </a:lnTo>
                <a:cubicBezTo>
                  <a:pt x="148730" y="85940"/>
                  <a:pt x="149745" y="88902"/>
                  <a:pt x="149358" y="91906"/>
                </a:cubicBezTo>
                <a:cubicBezTo>
                  <a:pt x="148971" y="94930"/>
                  <a:pt x="147234" y="97567"/>
                  <a:pt x="144586" y="99116"/>
                </a:cubicBezTo>
                <a:cubicBezTo>
                  <a:pt x="113651" y="117273"/>
                  <a:pt x="91947" y="147569"/>
                  <a:pt x="84506" y="182052"/>
                </a:cubicBezTo>
                <a:lnTo>
                  <a:pt x="85081" y="181466"/>
                </a:lnTo>
                <a:cubicBezTo>
                  <a:pt x="87886" y="178661"/>
                  <a:pt x="91612" y="177123"/>
                  <a:pt x="95567" y="177123"/>
                </a:cubicBezTo>
                <a:cubicBezTo>
                  <a:pt x="99523" y="177123"/>
                  <a:pt x="103249" y="178661"/>
                  <a:pt x="106043" y="181466"/>
                </a:cubicBezTo>
                <a:lnTo>
                  <a:pt x="116215" y="191638"/>
                </a:lnTo>
                <a:cubicBezTo>
                  <a:pt x="119020" y="194432"/>
                  <a:pt x="120558" y="198147"/>
                  <a:pt x="120558" y="202114"/>
                </a:cubicBezTo>
                <a:cubicBezTo>
                  <a:pt x="120558" y="206080"/>
                  <a:pt x="119020" y="209806"/>
                  <a:pt x="116215" y="212600"/>
                </a:cubicBezTo>
                <a:lnTo>
                  <a:pt x="70755" y="258060"/>
                </a:lnTo>
                <a:cubicBezTo>
                  <a:pt x="67866" y="260949"/>
                  <a:pt x="64057" y="262403"/>
                  <a:pt x="60269" y="262403"/>
                </a:cubicBezTo>
                <a:cubicBezTo>
                  <a:pt x="56480" y="262403"/>
                  <a:pt x="52681" y="260959"/>
                  <a:pt x="49793" y="258071"/>
                </a:cubicBezTo>
                <a:lnTo>
                  <a:pt x="4332" y="212610"/>
                </a:lnTo>
                <a:cubicBezTo>
                  <a:pt x="-1444" y="206833"/>
                  <a:pt x="-1444" y="197425"/>
                  <a:pt x="4332" y="191649"/>
                </a:cubicBezTo>
                <a:lnTo>
                  <a:pt x="14505" y="181476"/>
                </a:lnTo>
                <a:cubicBezTo>
                  <a:pt x="17299" y="178672"/>
                  <a:pt x="21014" y="177133"/>
                  <a:pt x="24980" y="177133"/>
                </a:cubicBezTo>
                <a:cubicBezTo>
                  <a:pt x="28946" y="177133"/>
                  <a:pt x="32672" y="178672"/>
                  <a:pt x="35466" y="181476"/>
                </a:cubicBezTo>
                <a:lnTo>
                  <a:pt x="39244" y="185254"/>
                </a:lnTo>
                <a:cubicBezTo>
                  <a:pt x="46423" y="133337"/>
                  <a:pt x="77180" y="87332"/>
                  <a:pt x="123101" y="60688"/>
                </a:cubicBezTo>
                <a:cubicBezTo>
                  <a:pt x="125843" y="59097"/>
                  <a:pt x="129056" y="58919"/>
                  <a:pt x="131944" y="60207"/>
                </a:cubicBezTo>
                <a:close/>
                <a:moveTo>
                  <a:pt x="215430" y="0"/>
                </a:moveTo>
                <a:cubicBezTo>
                  <a:pt x="219226" y="0"/>
                  <a:pt x="223023" y="1444"/>
                  <a:pt x="225911" y="4333"/>
                </a:cubicBezTo>
                <a:lnTo>
                  <a:pt x="236083" y="14505"/>
                </a:lnTo>
                <a:cubicBezTo>
                  <a:pt x="238888" y="17309"/>
                  <a:pt x="240426" y="21024"/>
                  <a:pt x="240426" y="24991"/>
                </a:cubicBezTo>
                <a:cubicBezTo>
                  <a:pt x="240426" y="28957"/>
                  <a:pt x="238888" y="32672"/>
                  <a:pt x="236083" y="35477"/>
                </a:cubicBezTo>
                <a:lnTo>
                  <a:pt x="232305" y="39255"/>
                </a:lnTo>
                <a:cubicBezTo>
                  <a:pt x="284223" y="46444"/>
                  <a:pt x="330217" y="77201"/>
                  <a:pt x="356861" y="123112"/>
                </a:cubicBezTo>
                <a:cubicBezTo>
                  <a:pt x="358452" y="125843"/>
                  <a:pt x="358630" y="129066"/>
                  <a:pt x="357343" y="131944"/>
                </a:cubicBezTo>
                <a:cubicBezTo>
                  <a:pt x="356066" y="134812"/>
                  <a:pt x="353460" y="136905"/>
                  <a:pt x="350373" y="137553"/>
                </a:cubicBezTo>
                <a:cubicBezTo>
                  <a:pt x="344125" y="138862"/>
                  <a:pt x="338401" y="141980"/>
                  <a:pt x="333817" y="146553"/>
                </a:cubicBezTo>
                <a:cubicBezTo>
                  <a:pt x="331923" y="148437"/>
                  <a:pt x="329474" y="149452"/>
                  <a:pt x="326910" y="149452"/>
                </a:cubicBezTo>
                <a:cubicBezTo>
                  <a:pt x="326502" y="149452"/>
                  <a:pt x="326083" y="149421"/>
                  <a:pt x="325665" y="149369"/>
                </a:cubicBezTo>
                <a:cubicBezTo>
                  <a:pt x="322630" y="148981"/>
                  <a:pt x="319992" y="147244"/>
                  <a:pt x="318444" y="144597"/>
                </a:cubicBezTo>
                <a:cubicBezTo>
                  <a:pt x="300276" y="113651"/>
                  <a:pt x="269990" y="91947"/>
                  <a:pt x="235508" y="84506"/>
                </a:cubicBezTo>
                <a:lnTo>
                  <a:pt x="236083" y="85092"/>
                </a:lnTo>
                <a:cubicBezTo>
                  <a:pt x="238888" y="87897"/>
                  <a:pt x="240426" y="91612"/>
                  <a:pt x="240426" y="95578"/>
                </a:cubicBezTo>
                <a:cubicBezTo>
                  <a:pt x="240426" y="99544"/>
                  <a:pt x="238888" y="103259"/>
                  <a:pt x="236083" y="106064"/>
                </a:cubicBezTo>
                <a:lnTo>
                  <a:pt x="225911" y="116236"/>
                </a:lnTo>
                <a:cubicBezTo>
                  <a:pt x="220134" y="122013"/>
                  <a:pt x="210726" y="122013"/>
                  <a:pt x="204949" y="116236"/>
                </a:cubicBezTo>
                <a:lnTo>
                  <a:pt x="189461" y="100748"/>
                </a:lnTo>
                <a:cubicBezTo>
                  <a:pt x="187420" y="98707"/>
                  <a:pt x="187420" y="95390"/>
                  <a:pt x="189461" y="93349"/>
                </a:cubicBezTo>
                <a:cubicBezTo>
                  <a:pt x="191502" y="91308"/>
                  <a:pt x="194819" y="91308"/>
                  <a:pt x="196860" y="93349"/>
                </a:cubicBezTo>
                <a:lnTo>
                  <a:pt x="212348" y="108837"/>
                </a:lnTo>
                <a:cubicBezTo>
                  <a:pt x="214044" y="110533"/>
                  <a:pt x="216806" y="110533"/>
                  <a:pt x="218512" y="108837"/>
                </a:cubicBezTo>
                <a:lnTo>
                  <a:pt x="228684" y="98665"/>
                </a:lnTo>
                <a:cubicBezTo>
                  <a:pt x="229511" y="97849"/>
                  <a:pt x="229961" y="96750"/>
                  <a:pt x="229961" y="95588"/>
                </a:cubicBezTo>
                <a:cubicBezTo>
                  <a:pt x="229961" y="94427"/>
                  <a:pt x="229511" y="93338"/>
                  <a:pt x="228684" y="92512"/>
                </a:cubicBezTo>
                <a:lnTo>
                  <a:pt x="216848" y="80676"/>
                </a:lnTo>
                <a:cubicBezTo>
                  <a:pt x="215289" y="79116"/>
                  <a:pt x="214870" y="76762"/>
                  <a:pt x="215802" y="74763"/>
                </a:cubicBezTo>
                <a:cubicBezTo>
                  <a:pt x="216733" y="72774"/>
                  <a:pt x="218826" y="71571"/>
                  <a:pt x="221003" y="71770"/>
                </a:cubicBezTo>
                <a:cubicBezTo>
                  <a:pt x="264831" y="75652"/>
                  <a:pt x="304400" y="100601"/>
                  <a:pt x="327015" y="138569"/>
                </a:cubicBezTo>
                <a:cubicBezTo>
                  <a:pt x="332750" y="133074"/>
                  <a:pt x="339719" y="129286"/>
                  <a:pt x="347307" y="127528"/>
                </a:cubicBezTo>
                <a:cubicBezTo>
                  <a:pt x="320443" y="81848"/>
                  <a:pt x="273098" y="52347"/>
                  <a:pt x="220469" y="48537"/>
                </a:cubicBezTo>
                <a:cubicBezTo>
                  <a:pt x="218429" y="48391"/>
                  <a:pt x="216660" y="47062"/>
                  <a:pt x="215948" y="45147"/>
                </a:cubicBezTo>
                <a:cubicBezTo>
                  <a:pt x="215237" y="43231"/>
                  <a:pt x="215708" y="41065"/>
                  <a:pt x="217152" y="39621"/>
                </a:cubicBezTo>
                <a:lnTo>
                  <a:pt x="228684" y="28088"/>
                </a:lnTo>
                <a:cubicBezTo>
                  <a:pt x="229511" y="27272"/>
                  <a:pt x="229961" y="26173"/>
                  <a:pt x="229961" y="25012"/>
                </a:cubicBezTo>
                <a:cubicBezTo>
                  <a:pt x="229961" y="23850"/>
                  <a:pt x="229511" y="22762"/>
                  <a:pt x="228684" y="21935"/>
                </a:cubicBezTo>
                <a:lnTo>
                  <a:pt x="218512" y="11763"/>
                </a:lnTo>
                <a:cubicBezTo>
                  <a:pt x="217685" y="10936"/>
                  <a:pt x="216587" y="10486"/>
                  <a:pt x="215425" y="10486"/>
                </a:cubicBezTo>
                <a:cubicBezTo>
                  <a:pt x="214263" y="10486"/>
                  <a:pt x="213175" y="10936"/>
                  <a:pt x="212348" y="11763"/>
                </a:cubicBezTo>
                <a:lnTo>
                  <a:pt x="166888" y="57223"/>
                </a:lnTo>
                <a:cubicBezTo>
                  <a:pt x="166061" y="58040"/>
                  <a:pt x="165611" y="59138"/>
                  <a:pt x="165611" y="60300"/>
                </a:cubicBezTo>
                <a:cubicBezTo>
                  <a:pt x="165611" y="61462"/>
                  <a:pt x="166061" y="62550"/>
                  <a:pt x="166888" y="63377"/>
                </a:cubicBezTo>
                <a:lnTo>
                  <a:pt x="177562" y="74051"/>
                </a:lnTo>
                <a:cubicBezTo>
                  <a:pt x="179603" y="76092"/>
                  <a:pt x="179603" y="79409"/>
                  <a:pt x="177562" y="81450"/>
                </a:cubicBezTo>
                <a:cubicBezTo>
                  <a:pt x="175522" y="83491"/>
                  <a:pt x="172204" y="83491"/>
                  <a:pt x="170163" y="81450"/>
                </a:cubicBezTo>
                <a:lnTo>
                  <a:pt x="159489" y="70755"/>
                </a:lnTo>
                <a:cubicBezTo>
                  <a:pt x="156684" y="67960"/>
                  <a:pt x="155146" y="64235"/>
                  <a:pt x="155146" y="60279"/>
                </a:cubicBezTo>
                <a:cubicBezTo>
                  <a:pt x="155146" y="56313"/>
                  <a:pt x="156695" y="52598"/>
                  <a:pt x="159489" y="49793"/>
                </a:cubicBezTo>
                <a:lnTo>
                  <a:pt x="204949" y="4333"/>
                </a:lnTo>
                <a:cubicBezTo>
                  <a:pt x="207838" y="1444"/>
                  <a:pt x="211634" y="0"/>
                  <a:pt x="215430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757B7FAE-594F-1378-9BF3-D1EFC444B917}"/>
              </a:ext>
            </a:extLst>
          </p:cNvPr>
          <p:cNvSpPr/>
          <p:nvPr/>
        </p:nvSpPr>
        <p:spPr>
          <a:xfrm>
            <a:off x="3718305" y="2932691"/>
            <a:ext cx="408779" cy="409492"/>
          </a:xfrm>
          <a:custGeom>
            <a:avLst/>
            <a:gdLst>
              <a:gd name="connsiteX0" fmla="*/ 350560 w 408778"/>
              <a:gd name="connsiteY0" fmla="*/ 304449 h 409492"/>
              <a:gd name="connsiteX1" fmla="*/ 363119 w 408778"/>
              <a:gd name="connsiteY1" fmla="*/ 304449 h 409492"/>
              <a:gd name="connsiteX2" fmla="*/ 363119 w 408778"/>
              <a:gd name="connsiteY2" fmla="*/ 317018 h 409492"/>
              <a:gd name="connsiteX3" fmla="*/ 325423 w 408778"/>
              <a:gd name="connsiteY3" fmla="*/ 354713 h 409492"/>
              <a:gd name="connsiteX4" fmla="*/ 312855 w 408778"/>
              <a:gd name="connsiteY4" fmla="*/ 354713 h 409492"/>
              <a:gd name="connsiteX5" fmla="*/ 294007 w 408778"/>
              <a:gd name="connsiteY5" fmla="*/ 335865 h 409492"/>
              <a:gd name="connsiteX6" fmla="*/ 294007 w 408778"/>
              <a:gd name="connsiteY6" fmla="*/ 323297 h 409492"/>
              <a:gd name="connsiteX7" fmla="*/ 306576 w 408778"/>
              <a:gd name="connsiteY7" fmla="*/ 323297 h 409492"/>
              <a:gd name="connsiteX8" fmla="*/ 319144 w 408778"/>
              <a:gd name="connsiteY8" fmla="*/ 335865 h 409492"/>
              <a:gd name="connsiteX9" fmla="*/ 328803 w 408778"/>
              <a:gd name="connsiteY9" fmla="*/ 267308 h 409492"/>
              <a:gd name="connsiteX10" fmla="*/ 266599 w 408778"/>
              <a:gd name="connsiteY10" fmla="*/ 329513 h 409492"/>
              <a:gd name="connsiteX11" fmla="*/ 328803 w 408778"/>
              <a:gd name="connsiteY11" fmla="*/ 391718 h 409492"/>
              <a:gd name="connsiteX12" fmla="*/ 391008 w 408778"/>
              <a:gd name="connsiteY12" fmla="*/ 329513 h 409492"/>
              <a:gd name="connsiteX13" fmla="*/ 328803 w 408778"/>
              <a:gd name="connsiteY13" fmla="*/ 267308 h 409492"/>
              <a:gd name="connsiteX14" fmla="*/ 328803 w 408778"/>
              <a:gd name="connsiteY14" fmla="*/ 249528 h 409492"/>
              <a:gd name="connsiteX15" fmla="*/ 408778 w 408778"/>
              <a:gd name="connsiteY15" fmla="*/ 329502 h 409492"/>
              <a:gd name="connsiteX16" fmla="*/ 328803 w 408778"/>
              <a:gd name="connsiteY16" fmla="*/ 409477 h 409492"/>
              <a:gd name="connsiteX17" fmla="*/ 248829 w 408778"/>
              <a:gd name="connsiteY17" fmla="*/ 329502 h 409492"/>
              <a:gd name="connsiteX18" fmla="*/ 328803 w 408778"/>
              <a:gd name="connsiteY18" fmla="*/ 249528 h 409492"/>
              <a:gd name="connsiteX19" fmla="*/ 133294 w 408778"/>
              <a:gd name="connsiteY19" fmla="*/ 196218 h 409492"/>
              <a:gd name="connsiteX20" fmla="*/ 204383 w 408778"/>
              <a:gd name="connsiteY20" fmla="*/ 196218 h 409492"/>
              <a:gd name="connsiteX21" fmla="*/ 235810 w 408778"/>
              <a:gd name="connsiteY21" fmla="*/ 209226 h 409492"/>
              <a:gd name="connsiteX22" fmla="*/ 248797 w 408778"/>
              <a:gd name="connsiteY22" fmla="*/ 240653 h 409492"/>
              <a:gd name="connsiteX23" fmla="*/ 239913 w 408778"/>
              <a:gd name="connsiteY23" fmla="*/ 249538 h 409492"/>
              <a:gd name="connsiteX24" fmla="*/ 231028 w 408778"/>
              <a:gd name="connsiteY24" fmla="*/ 240653 h 409492"/>
              <a:gd name="connsiteX25" fmla="*/ 223221 w 408778"/>
              <a:gd name="connsiteY25" fmla="*/ 221805 h 409492"/>
              <a:gd name="connsiteX26" fmla="*/ 204373 w 408778"/>
              <a:gd name="connsiteY26" fmla="*/ 213998 h 409492"/>
              <a:gd name="connsiteX27" fmla="*/ 133283 w 408778"/>
              <a:gd name="connsiteY27" fmla="*/ 213998 h 409492"/>
              <a:gd name="connsiteX28" fmla="*/ 114436 w 408778"/>
              <a:gd name="connsiteY28" fmla="*/ 221805 h 409492"/>
              <a:gd name="connsiteX29" fmla="*/ 106629 w 408778"/>
              <a:gd name="connsiteY29" fmla="*/ 240653 h 409492"/>
              <a:gd name="connsiteX30" fmla="*/ 97744 w 408778"/>
              <a:gd name="connsiteY30" fmla="*/ 249538 h 409492"/>
              <a:gd name="connsiteX31" fmla="*/ 88859 w 408778"/>
              <a:gd name="connsiteY31" fmla="*/ 240653 h 409492"/>
              <a:gd name="connsiteX32" fmla="*/ 101867 w 408778"/>
              <a:gd name="connsiteY32" fmla="*/ 209226 h 409492"/>
              <a:gd name="connsiteX33" fmla="*/ 133294 w 408778"/>
              <a:gd name="connsiteY33" fmla="*/ 196218 h 409492"/>
              <a:gd name="connsiteX34" fmla="*/ 8885 w 408778"/>
              <a:gd name="connsiteY34" fmla="*/ 125118 h 409492"/>
              <a:gd name="connsiteX35" fmla="*/ 17770 w 408778"/>
              <a:gd name="connsiteY35" fmla="*/ 134003 h 409492"/>
              <a:gd name="connsiteX36" fmla="*/ 17770 w 408778"/>
              <a:gd name="connsiteY36" fmla="*/ 204810 h 409492"/>
              <a:gd name="connsiteX37" fmla="*/ 61378 w 408778"/>
              <a:gd name="connsiteY37" fmla="*/ 310549 h 409492"/>
              <a:gd name="connsiteX38" fmla="*/ 167044 w 408778"/>
              <a:gd name="connsiteY38" fmla="*/ 391330 h 409492"/>
              <a:gd name="connsiteX39" fmla="*/ 170728 w 408778"/>
              <a:gd name="connsiteY39" fmla="*/ 391288 h 409492"/>
              <a:gd name="connsiteX40" fmla="*/ 223347 w 408778"/>
              <a:gd name="connsiteY40" fmla="*/ 358846 h 409492"/>
              <a:gd name="connsiteX41" fmla="*/ 235758 w 408778"/>
              <a:gd name="connsiteY41" fmla="*/ 360772 h 409492"/>
              <a:gd name="connsiteX42" fmla="*/ 233833 w 408778"/>
              <a:gd name="connsiteY42" fmla="*/ 373183 h 409492"/>
              <a:gd name="connsiteX43" fmla="*/ 178661 w 408778"/>
              <a:gd name="connsiteY43" fmla="*/ 407205 h 409492"/>
              <a:gd name="connsiteX44" fmla="*/ 178524 w 408778"/>
              <a:gd name="connsiteY44" fmla="*/ 407268 h 409492"/>
              <a:gd name="connsiteX45" fmla="*/ 159185 w 408778"/>
              <a:gd name="connsiteY45" fmla="*/ 407289 h 409492"/>
              <a:gd name="connsiteX46" fmla="*/ 159038 w 408778"/>
              <a:gd name="connsiteY46" fmla="*/ 407205 h 409492"/>
              <a:gd name="connsiteX47" fmla="*/ 47878 w 408778"/>
              <a:gd name="connsiteY47" fmla="*/ 322113 h 409492"/>
              <a:gd name="connsiteX48" fmla="*/ 0 w 408778"/>
              <a:gd name="connsiteY48" fmla="*/ 204810 h 409492"/>
              <a:gd name="connsiteX49" fmla="*/ 0 w 408778"/>
              <a:gd name="connsiteY49" fmla="*/ 134003 h 409492"/>
              <a:gd name="connsiteX50" fmla="*/ 8885 w 408778"/>
              <a:gd name="connsiteY50" fmla="*/ 125118 h 409492"/>
              <a:gd name="connsiteX51" fmla="*/ 168844 w 408778"/>
              <a:gd name="connsiteY51" fmla="*/ 89296 h 409492"/>
              <a:gd name="connsiteX52" fmla="*/ 150049 w 408778"/>
              <a:gd name="connsiteY52" fmla="*/ 97040 h 409492"/>
              <a:gd name="connsiteX53" fmla="*/ 149997 w 408778"/>
              <a:gd name="connsiteY53" fmla="*/ 97103 h 409492"/>
              <a:gd name="connsiteX54" fmla="*/ 142190 w 408778"/>
              <a:gd name="connsiteY54" fmla="*/ 115951 h 409492"/>
              <a:gd name="connsiteX55" fmla="*/ 142190 w 408778"/>
              <a:gd name="connsiteY55" fmla="*/ 133721 h 409492"/>
              <a:gd name="connsiteX56" fmla="*/ 149934 w 408778"/>
              <a:gd name="connsiteY56" fmla="*/ 152516 h 409492"/>
              <a:gd name="connsiteX57" fmla="*/ 149997 w 408778"/>
              <a:gd name="connsiteY57" fmla="*/ 152579 h 409492"/>
              <a:gd name="connsiteX58" fmla="*/ 168844 w 408778"/>
              <a:gd name="connsiteY58" fmla="*/ 160386 h 409492"/>
              <a:gd name="connsiteX59" fmla="*/ 187692 w 408778"/>
              <a:gd name="connsiteY59" fmla="*/ 152579 h 409492"/>
              <a:gd name="connsiteX60" fmla="*/ 195499 w 408778"/>
              <a:gd name="connsiteY60" fmla="*/ 133721 h 409492"/>
              <a:gd name="connsiteX61" fmla="*/ 195499 w 408778"/>
              <a:gd name="connsiteY61" fmla="*/ 115951 h 409492"/>
              <a:gd name="connsiteX62" fmla="*/ 187692 w 408778"/>
              <a:gd name="connsiteY62" fmla="*/ 97103 h 409492"/>
              <a:gd name="connsiteX63" fmla="*/ 168844 w 408778"/>
              <a:gd name="connsiteY63" fmla="*/ 89296 h 409492"/>
              <a:gd name="connsiteX64" fmla="*/ 168855 w 408778"/>
              <a:gd name="connsiteY64" fmla="*/ 71516 h 409492"/>
              <a:gd name="connsiteX65" fmla="*/ 200282 w 408778"/>
              <a:gd name="connsiteY65" fmla="*/ 84535 h 409492"/>
              <a:gd name="connsiteX66" fmla="*/ 213290 w 408778"/>
              <a:gd name="connsiteY66" fmla="*/ 115951 h 409492"/>
              <a:gd name="connsiteX67" fmla="*/ 213290 w 408778"/>
              <a:gd name="connsiteY67" fmla="*/ 133721 h 409492"/>
              <a:gd name="connsiteX68" fmla="*/ 200282 w 408778"/>
              <a:gd name="connsiteY68" fmla="*/ 165147 h 409492"/>
              <a:gd name="connsiteX69" fmla="*/ 168855 w 408778"/>
              <a:gd name="connsiteY69" fmla="*/ 178156 h 409492"/>
              <a:gd name="connsiteX70" fmla="*/ 137428 w 408778"/>
              <a:gd name="connsiteY70" fmla="*/ 165147 h 409492"/>
              <a:gd name="connsiteX71" fmla="*/ 124420 w 408778"/>
              <a:gd name="connsiteY71" fmla="*/ 133721 h 409492"/>
              <a:gd name="connsiteX72" fmla="*/ 124420 w 408778"/>
              <a:gd name="connsiteY72" fmla="*/ 115951 h 409492"/>
              <a:gd name="connsiteX73" fmla="*/ 137428 w 408778"/>
              <a:gd name="connsiteY73" fmla="*/ 84535 h 409492"/>
              <a:gd name="connsiteX74" fmla="*/ 137522 w 408778"/>
              <a:gd name="connsiteY74" fmla="*/ 84440 h 409492"/>
              <a:gd name="connsiteX75" fmla="*/ 168855 w 408778"/>
              <a:gd name="connsiteY75" fmla="*/ 71516 h 409492"/>
              <a:gd name="connsiteX76" fmla="*/ 168856 w 408778"/>
              <a:gd name="connsiteY76" fmla="*/ 0 h 409492"/>
              <a:gd name="connsiteX77" fmla="*/ 181643 w 408778"/>
              <a:gd name="connsiteY77" fmla="*/ 4027 h 409492"/>
              <a:gd name="connsiteX78" fmla="*/ 316476 w 408778"/>
              <a:gd name="connsiteY78" fmla="*/ 53411 h 409492"/>
              <a:gd name="connsiteX79" fmla="*/ 337657 w 408778"/>
              <a:gd name="connsiteY79" fmla="*/ 75545 h 409492"/>
              <a:gd name="connsiteX80" fmla="*/ 337699 w 408778"/>
              <a:gd name="connsiteY80" fmla="*/ 204821 h 409492"/>
              <a:gd name="connsiteX81" fmla="*/ 336496 w 408778"/>
              <a:gd name="connsiteY81" fmla="*/ 223993 h 409492"/>
              <a:gd name="connsiteX82" fmla="*/ 326564 w 408778"/>
              <a:gd name="connsiteY82" fmla="*/ 231695 h 409492"/>
              <a:gd name="connsiteX83" fmla="*/ 318851 w 408778"/>
              <a:gd name="connsiteY83" fmla="*/ 221764 h 409492"/>
              <a:gd name="connsiteX84" fmla="*/ 319919 w 408778"/>
              <a:gd name="connsiteY84" fmla="*/ 204810 h 409492"/>
              <a:gd name="connsiteX85" fmla="*/ 319877 w 408778"/>
              <a:gd name="connsiteY85" fmla="*/ 75566 h 409492"/>
              <a:gd name="connsiteX86" fmla="*/ 319877 w 408778"/>
              <a:gd name="connsiteY86" fmla="*/ 75545 h 409492"/>
              <a:gd name="connsiteX87" fmla="*/ 315649 w 408778"/>
              <a:gd name="connsiteY87" fmla="*/ 71160 h 409492"/>
              <a:gd name="connsiteX88" fmla="*/ 315503 w 408778"/>
              <a:gd name="connsiteY88" fmla="*/ 71150 h 409492"/>
              <a:gd name="connsiteX89" fmla="*/ 171429 w 408778"/>
              <a:gd name="connsiteY89" fmla="*/ 18573 h 409492"/>
              <a:gd name="connsiteX90" fmla="*/ 171408 w 408778"/>
              <a:gd name="connsiteY90" fmla="*/ 18573 h 409492"/>
              <a:gd name="connsiteX91" fmla="*/ 166322 w 408778"/>
              <a:gd name="connsiteY91" fmla="*/ 18583 h 409492"/>
              <a:gd name="connsiteX92" fmla="*/ 22165 w 408778"/>
              <a:gd name="connsiteY92" fmla="*/ 71129 h 409492"/>
              <a:gd name="connsiteX93" fmla="*/ 22040 w 408778"/>
              <a:gd name="connsiteY93" fmla="*/ 71139 h 409492"/>
              <a:gd name="connsiteX94" fmla="*/ 17770 w 408778"/>
              <a:gd name="connsiteY94" fmla="*/ 75577 h 409492"/>
              <a:gd name="connsiteX95" fmla="*/ 17770 w 408778"/>
              <a:gd name="connsiteY95" fmla="*/ 98464 h 409492"/>
              <a:gd name="connsiteX96" fmla="*/ 8885 w 408778"/>
              <a:gd name="connsiteY96" fmla="*/ 107349 h 409492"/>
              <a:gd name="connsiteX97" fmla="*/ 21 w 408778"/>
              <a:gd name="connsiteY97" fmla="*/ 98464 h 409492"/>
              <a:gd name="connsiteX98" fmla="*/ 21 w 408778"/>
              <a:gd name="connsiteY98" fmla="*/ 75577 h 409492"/>
              <a:gd name="connsiteX99" fmla="*/ 21286 w 408778"/>
              <a:gd name="connsiteY99" fmla="*/ 53390 h 409492"/>
              <a:gd name="connsiteX100" fmla="*/ 156077 w 408778"/>
              <a:gd name="connsiteY100" fmla="*/ 4089 h 409492"/>
              <a:gd name="connsiteX101" fmla="*/ 168856 w 408778"/>
              <a:gd name="connsiteY101" fmla="*/ 0 h 4094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08778" h="409492">
                <a:moveTo>
                  <a:pt x="350560" y="304449"/>
                </a:moveTo>
                <a:cubicBezTo>
                  <a:pt x="354024" y="300985"/>
                  <a:pt x="359655" y="300985"/>
                  <a:pt x="363119" y="304449"/>
                </a:cubicBezTo>
                <a:cubicBezTo>
                  <a:pt x="366583" y="307923"/>
                  <a:pt x="366583" y="313554"/>
                  <a:pt x="363119" y="317018"/>
                </a:cubicBezTo>
                <a:lnTo>
                  <a:pt x="325423" y="354713"/>
                </a:lnTo>
                <a:cubicBezTo>
                  <a:pt x="321949" y="358177"/>
                  <a:pt x="316319" y="358177"/>
                  <a:pt x="312855" y="354713"/>
                </a:cubicBezTo>
                <a:lnTo>
                  <a:pt x="294007" y="335865"/>
                </a:lnTo>
                <a:cubicBezTo>
                  <a:pt x="290543" y="332391"/>
                  <a:pt x="290543" y="326761"/>
                  <a:pt x="294007" y="323297"/>
                </a:cubicBezTo>
                <a:cubicBezTo>
                  <a:pt x="297481" y="319833"/>
                  <a:pt x="303112" y="319833"/>
                  <a:pt x="306576" y="323297"/>
                </a:cubicBezTo>
                <a:lnTo>
                  <a:pt x="319144" y="335865"/>
                </a:lnTo>
                <a:close/>
                <a:moveTo>
                  <a:pt x="328803" y="267308"/>
                </a:moveTo>
                <a:cubicBezTo>
                  <a:pt x="294478" y="267308"/>
                  <a:pt x="266599" y="295187"/>
                  <a:pt x="266599" y="329513"/>
                </a:cubicBezTo>
                <a:cubicBezTo>
                  <a:pt x="266599" y="363838"/>
                  <a:pt x="294478" y="391718"/>
                  <a:pt x="328803" y="391718"/>
                </a:cubicBezTo>
                <a:cubicBezTo>
                  <a:pt x="363129" y="391718"/>
                  <a:pt x="391008" y="363838"/>
                  <a:pt x="391008" y="329513"/>
                </a:cubicBezTo>
                <a:cubicBezTo>
                  <a:pt x="391008" y="295187"/>
                  <a:pt x="363129" y="267308"/>
                  <a:pt x="328803" y="267308"/>
                </a:cubicBezTo>
                <a:close/>
                <a:moveTo>
                  <a:pt x="328803" y="249528"/>
                </a:moveTo>
                <a:cubicBezTo>
                  <a:pt x="372945" y="249528"/>
                  <a:pt x="408778" y="285371"/>
                  <a:pt x="408778" y="329502"/>
                </a:cubicBezTo>
                <a:cubicBezTo>
                  <a:pt x="408778" y="373634"/>
                  <a:pt x="372935" y="409477"/>
                  <a:pt x="328803" y="409477"/>
                </a:cubicBezTo>
                <a:cubicBezTo>
                  <a:pt x="284672" y="409477"/>
                  <a:pt x="248829" y="373634"/>
                  <a:pt x="248829" y="329502"/>
                </a:cubicBezTo>
                <a:cubicBezTo>
                  <a:pt x="248829" y="285371"/>
                  <a:pt x="284662" y="249528"/>
                  <a:pt x="328803" y="249528"/>
                </a:cubicBezTo>
                <a:close/>
                <a:moveTo>
                  <a:pt x="133294" y="196218"/>
                </a:moveTo>
                <a:lnTo>
                  <a:pt x="204383" y="196218"/>
                </a:lnTo>
                <a:cubicBezTo>
                  <a:pt x="216167" y="196218"/>
                  <a:pt x="227469" y="200896"/>
                  <a:pt x="235810" y="209226"/>
                </a:cubicBezTo>
                <a:cubicBezTo>
                  <a:pt x="244140" y="217556"/>
                  <a:pt x="248829" y="228859"/>
                  <a:pt x="248797" y="240653"/>
                </a:cubicBezTo>
                <a:cubicBezTo>
                  <a:pt x="248797" y="245561"/>
                  <a:pt x="244821" y="249538"/>
                  <a:pt x="239913" y="249538"/>
                </a:cubicBezTo>
                <a:cubicBezTo>
                  <a:pt x="235004" y="249538"/>
                  <a:pt x="231028" y="245561"/>
                  <a:pt x="231028" y="240653"/>
                </a:cubicBezTo>
                <a:cubicBezTo>
                  <a:pt x="231028" y="233578"/>
                  <a:pt x="228223" y="226797"/>
                  <a:pt x="223221" y="221805"/>
                </a:cubicBezTo>
                <a:cubicBezTo>
                  <a:pt x="218229" y="216803"/>
                  <a:pt x="211447" y="213998"/>
                  <a:pt x="204373" y="213998"/>
                </a:cubicBezTo>
                <a:lnTo>
                  <a:pt x="133283" y="213998"/>
                </a:lnTo>
                <a:cubicBezTo>
                  <a:pt x="126209" y="213998"/>
                  <a:pt x="119428" y="216803"/>
                  <a:pt x="114436" y="221805"/>
                </a:cubicBezTo>
                <a:cubicBezTo>
                  <a:pt x="109433" y="226797"/>
                  <a:pt x="106629" y="233578"/>
                  <a:pt x="106629" y="240653"/>
                </a:cubicBezTo>
                <a:cubicBezTo>
                  <a:pt x="106629" y="245561"/>
                  <a:pt x="102652" y="249538"/>
                  <a:pt x="97744" y="249538"/>
                </a:cubicBezTo>
                <a:cubicBezTo>
                  <a:pt x="92836" y="249538"/>
                  <a:pt x="88859" y="245561"/>
                  <a:pt x="88859" y="240653"/>
                </a:cubicBezTo>
                <a:cubicBezTo>
                  <a:pt x="88859" y="228869"/>
                  <a:pt x="93537" y="217567"/>
                  <a:pt x="101867" y="209226"/>
                </a:cubicBezTo>
                <a:cubicBezTo>
                  <a:pt x="110208" y="200906"/>
                  <a:pt x="121510" y="196218"/>
                  <a:pt x="133294" y="196218"/>
                </a:cubicBezTo>
                <a:close/>
                <a:moveTo>
                  <a:pt x="8885" y="125118"/>
                </a:moveTo>
                <a:cubicBezTo>
                  <a:pt x="13793" y="125118"/>
                  <a:pt x="17770" y="129095"/>
                  <a:pt x="17770" y="134003"/>
                </a:cubicBezTo>
                <a:lnTo>
                  <a:pt x="17770" y="204810"/>
                </a:lnTo>
                <a:cubicBezTo>
                  <a:pt x="17770" y="246440"/>
                  <a:pt x="36890" y="281938"/>
                  <a:pt x="61378" y="310549"/>
                </a:cubicBezTo>
                <a:cubicBezTo>
                  <a:pt x="99042" y="354545"/>
                  <a:pt x="149578" y="382487"/>
                  <a:pt x="167044" y="391330"/>
                </a:cubicBezTo>
                <a:cubicBezTo>
                  <a:pt x="168216" y="391853"/>
                  <a:pt x="169566" y="391842"/>
                  <a:pt x="170728" y="391288"/>
                </a:cubicBezTo>
                <a:cubicBezTo>
                  <a:pt x="180283" y="386453"/>
                  <a:pt x="200616" y="375454"/>
                  <a:pt x="223347" y="358846"/>
                </a:cubicBezTo>
                <a:cubicBezTo>
                  <a:pt x="227302" y="355947"/>
                  <a:pt x="232870" y="356805"/>
                  <a:pt x="235758" y="360772"/>
                </a:cubicBezTo>
                <a:cubicBezTo>
                  <a:pt x="238657" y="364727"/>
                  <a:pt x="237788" y="370295"/>
                  <a:pt x="233833" y="373183"/>
                </a:cubicBezTo>
                <a:cubicBezTo>
                  <a:pt x="209972" y="390639"/>
                  <a:pt x="188623" y="402172"/>
                  <a:pt x="178661" y="407205"/>
                </a:cubicBezTo>
                <a:cubicBezTo>
                  <a:pt x="178608" y="407226"/>
                  <a:pt x="178566" y="407247"/>
                  <a:pt x="178524" y="407268"/>
                </a:cubicBezTo>
                <a:cubicBezTo>
                  <a:pt x="172413" y="410230"/>
                  <a:pt x="165286" y="410230"/>
                  <a:pt x="159185" y="407289"/>
                </a:cubicBezTo>
                <a:cubicBezTo>
                  <a:pt x="159133" y="407258"/>
                  <a:pt x="159080" y="407237"/>
                  <a:pt x="159038" y="407205"/>
                </a:cubicBezTo>
                <a:cubicBezTo>
                  <a:pt x="140829" y="398006"/>
                  <a:pt x="87583" y="368505"/>
                  <a:pt x="47878" y="322113"/>
                </a:cubicBezTo>
                <a:cubicBezTo>
                  <a:pt x="20752" y="290415"/>
                  <a:pt x="0" y="250919"/>
                  <a:pt x="0" y="204810"/>
                </a:cubicBezTo>
                <a:lnTo>
                  <a:pt x="0" y="134003"/>
                </a:lnTo>
                <a:cubicBezTo>
                  <a:pt x="0" y="129095"/>
                  <a:pt x="3977" y="125118"/>
                  <a:pt x="8885" y="125118"/>
                </a:cubicBezTo>
                <a:close/>
                <a:moveTo>
                  <a:pt x="168844" y="89296"/>
                </a:moveTo>
                <a:cubicBezTo>
                  <a:pt x="161801" y="89296"/>
                  <a:pt x="155041" y="92080"/>
                  <a:pt x="150049" y="97040"/>
                </a:cubicBezTo>
                <a:lnTo>
                  <a:pt x="149997" y="97103"/>
                </a:lnTo>
                <a:cubicBezTo>
                  <a:pt x="144994" y="102106"/>
                  <a:pt x="142190" y="108887"/>
                  <a:pt x="142190" y="115951"/>
                </a:cubicBezTo>
                <a:lnTo>
                  <a:pt x="142190" y="133721"/>
                </a:lnTo>
                <a:cubicBezTo>
                  <a:pt x="142190" y="140764"/>
                  <a:pt x="144974" y="147524"/>
                  <a:pt x="149934" y="152516"/>
                </a:cubicBezTo>
                <a:lnTo>
                  <a:pt x="149997" y="152579"/>
                </a:lnTo>
                <a:cubicBezTo>
                  <a:pt x="154989" y="157581"/>
                  <a:pt x="161770" y="160386"/>
                  <a:pt x="168844" y="160386"/>
                </a:cubicBezTo>
                <a:cubicBezTo>
                  <a:pt x="175919" y="160386"/>
                  <a:pt x="182700" y="157571"/>
                  <a:pt x="187692" y="152579"/>
                </a:cubicBezTo>
                <a:cubicBezTo>
                  <a:pt x="192694" y="147576"/>
                  <a:pt x="195499" y="140795"/>
                  <a:pt x="195499" y="133721"/>
                </a:cubicBezTo>
                <a:lnTo>
                  <a:pt x="195499" y="115951"/>
                </a:lnTo>
                <a:cubicBezTo>
                  <a:pt x="195499" y="108887"/>
                  <a:pt x="192694" y="102106"/>
                  <a:pt x="187692" y="97103"/>
                </a:cubicBezTo>
                <a:cubicBezTo>
                  <a:pt x="182700" y="92101"/>
                  <a:pt x="175919" y="89286"/>
                  <a:pt x="168844" y="89296"/>
                </a:cubicBezTo>
                <a:close/>
                <a:moveTo>
                  <a:pt x="168855" y="71516"/>
                </a:moveTo>
                <a:cubicBezTo>
                  <a:pt x="180639" y="71516"/>
                  <a:pt x="191941" y="76194"/>
                  <a:pt x="200282" y="84535"/>
                </a:cubicBezTo>
                <a:cubicBezTo>
                  <a:pt x="208601" y="92865"/>
                  <a:pt x="213290" y="104167"/>
                  <a:pt x="213290" y="115951"/>
                </a:cubicBezTo>
                <a:lnTo>
                  <a:pt x="213290" y="133721"/>
                </a:lnTo>
                <a:cubicBezTo>
                  <a:pt x="213290" y="145504"/>
                  <a:pt x="208612" y="156807"/>
                  <a:pt x="200282" y="165147"/>
                </a:cubicBezTo>
                <a:cubicBezTo>
                  <a:pt x="191941" y="173467"/>
                  <a:pt x="180639" y="178156"/>
                  <a:pt x="168855" y="178156"/>
                </a:cubicBezTo>
                <a:cubicBezTo>
                  <a:pt x="157071" y="178156"/>
                  <a:pt x="145769" y="173478"/>
                  <a:pt x="137428" y="165147"/>
                </a:cubicBezTo>
                <a:cubicBezTo>
                  <a:pt x="129098" y="156807"/>
                  <a:pt x="124420" y="145504"/>
                  <a:pt x="124420" y="133721"/>
                </a:cubicBezTo>
                <a:lnTo>
                  <a:pt x="124420" y="115951"/>
                </a:lnTo>
                <a:cubicBezTo>
                  <a:pt x="124420" y="104167"/>
                  <a:pt x="129098" y="92865"/>
                  <a:pt x="137428" y="84535"/>
                </a:cubicBezTo>
                <a:lnTo>
                  <a:pt x="137522" y="84440"/>
                </a:lnTo>
                <a:cubicBezTo>
                  <a:pt x="145853" y="76163"/>
                  <a:pt x="157103" y="71516"/>
                  <a:pt x="168855" y="71516"/>
                </a:cubicBezTo>
                <a:close/>
                <a:moveTo>
                  <a:pt x="168856" y="0"/>
                </a:moveTo>
                <a:cubicBezTo>
                  <a:pt x="173331" y="-10"/>
                  <a:pt x="177808" y="1332"/>
                  <a:pt x="181643" y="4027"/>
                </a:cubicBezTo>
                <a:cubicBezTo>
                  <a:pt x="228527" y="36866"/>
                  <a:pt x="274615" y="51109"/>
                  <a:pt x="316476" y="53411"/>
                </a:cubicBezTo>
                <a:cubicBezTo>
                  <a:pt x="328312" y="53935"/>
                  <a:pt x="337657" y="63688"/>
                  <a:pt x="337657" y="75545"/>
                </a:cubicBezTo>
                <a:cubicBezTo>
                  <a:pt x="337699" y="110593"/>
                  <a:pt x="337699" y="204821"/>
                  <a:pt x="337699" y="204821"/>
                </a:cubicBezTo>
                <a:cubicBezTo>
                  <a:pt x="337699" y="211351"/>
                  <a:pt x="337281" y="217735"/>
                  <a:pt x="336496" y="223993"/>
                </a:cubicBezTo>
                <a:cubicBezTo>
                  <a:pt x="335878" y="228849"/>
                  <a:pt x="331431" y="232313"/>
                  <a:pt x="326564" y="231695"/>
                </a:cubicBezTo>
                <a:cubicBezTo>
                  <a:pt x="321698" y="231078"/>
                  <a:pt x="318234" y="226620"/>
                  <a:pt x="318851" y="221764"/>
                </a:cubicBezTo>
                <a:cubicBezTo>
                  <a:pt x="319553" y="216228"/>
                  <a:pt x="319919" y="210577"/>
                  <a:pt x="319919" y="204810"/>
                </a:cubicBezTo>
                <a:cubicBezTo>
                  <a:pt x="319919" y="204810"/>
                  <a:pt x="319919" y="110593"/>
                  <a:pt x="319877" y="75566"/>
                </a:cubicBezTo>
                <a:lnTo>
                  <a:pt x="319877" y="75545"/>
                </a:lnTo>
                <a:cubicBezTo>
                  <a:pt x="319877" y="73190"/>
                  <a:pt x="318014" y="71244"/>
                  <a:pt x="315649" y="71160"/>
                </a:cubicBezTo>
                <a:cubicBezTo>
                  <a:pt x="315597" y="71160"/>
                  <a:pt x="315555" y="71150"/>
                  <a:pt x="315503" y="71150"/>
                </a:cubicBezTo>
                <a:cubicBezTo>
                  <a:pt x="270806" y="68690"/>
                  <a:pt x="221505" y="53652"/>
                  <a:pt x="171429" y="18573"/>
                </a:cubicBezTo>
                <a:lnTo>
                  <a:pt x="171408" y="18573"/>
                </a:lnTo>
                <a:cubicBezTo>
                  <a:pt x="169891" y="17495"/>
                  <a:pt x="167850" y="17495"/>
                  <a:pt x="166322" y="18583"/>
                </a:cubicBezTo>
                <a:cubicBezTo>
                  <a:pt x="115849" y="54343"/>
                  <a:pt x="67092" y="68837"/>
                  <a:pt x="22165" y="71129"/>
                </a:cubicBezTo>
                <a:cubicBezTo>
                  <a:pt x="22123" y="71129"/>
                  <a:pt x="22082" y="71129"/>
                  <a:pt x="22040" y="71139"/>
                </a:cubicBezTo>
                <a:cubicBezTo>
                  <a:pt x="19664" y="71233"/>
                  <a:pt x="17770" y="73190"/>
                  <a:pt x="17770" y="75577"/>
                </a:cubicBezTo>
                <a:lnTo>
                  <a:pt x="17770" y="98464"/>
                </a:lnTo>
                <a:cubicBezTo>
                  <a:pt x="17770" y="103372"/>
                  <a:pt x="13793" y="107349"/>
                  <a:pt x="8885" y="107349"/>
                </a:cubicBezTo>
                <a:cubicBezTo>
                  <a:pt x="3987" y="107349"/>
                  <a:pt x="0" y="103361"/>
                  <a:pt x="21" y="98464"/>
                </a:cubicBezTo>
                <a:lnTo>
                  <a:pt x="21" y="75577"/>
                </a:lnTo>
                <a:cubicBezTo>
                  <a:pt x="21" y="63667"/>
                  <a:pt x="9419" y="53893"/>
                  <a:pt x="21286" y="53390"/>
                </a:cubicBezTo>
                <a:cubicBezTo>
                  <a:pt x="63314" y="51245"/>
                  <a:pt x="108858" y="37536"/>
                  <a:pt x="156077" y="4089"/>
                </a:cubicBezTo>
                <a:cubicBezTo>
                  <a:pt x="159907" y="1374"/>
                  <a:pt x="164381" y="11"/>
                  <a:pt x="168856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0388C955-BB25-10A4-C4CA-0AF951EA64AB}"/>
              </a:ext>
            </a:extLst>
          </p:cNvPr>
          <p:cNvSpPr/>
          <p:nvPr/>
        </p:nvSpPr>
        <p:spPr>
          <a:xfrm>
            <a:off x="4283803" y="2924332"/>
            <a:ext cx="382491" cy="426213"/>
          </a:xfrm>
          <a:custGeom>
            <a:avLst/>
            <a:gdLst>
              <a:gd name="connsiteX0" fmla="*/ 31647 w 382490"/>
              <a:gd name="connsiteY0" fmla="*/ 336349 h 426213"/>
              <a:gd name="connsiteX1" fmla="*/ 11825 w 382490"/>
              <a:gd name="connsiteY1" fmla="*/ 356170 h 426213"/>
              <a:gd name="connsiteX2" fmla="*/ 11825 w 382490"/>
              <a:gd name="connsiteY2" fmla="*/ 386833 h 426213"/>
              <a:gd name="connsiteX3" fmla="*/ 184626 w 382490"/>
              <a:gd name="connsiteY3" fmla="*/ 386833 h 426213"/>
              <a:gd name="connsiteX4" fmla="*/ 181632 w 382490"/>
              <a:gd name="connsiteY4" fmla="*/ 383840 h 426213"/>
              <a:gd name="connsiteX5" fmla="*/ 180272 w 382490"/>
              <a:gd name="connsiteY5" fmla="*/ 369994 h 426213"/>
              <a:gd name="connsiteX6" fmla="*/ 186802 w 382490"/>
              <a:gd name="connsiteY6" fmla="*/ 360262 h 426213"/>
              <a:gd name="connsiteX7" fmla="*/ 178702 w 382490"/>
              <a:gd name="connsiteY7" fmla="*/ 340723 h 426213"/>
              <a:gd name="connsiteX8" fmla="*/ 167211 w 382490"/>
              <a:gd name="connsiteY8" fmla="*/ 338452 h 426213"/>
              <a:gd name="connsiteX9" fmla="*/ 162628 w 382490"/>
              <a:gd name="connsiteY9" fmla="*/ 336349 h 426213"/>
              <a:gd name="connsiteX10" fmla="*/ 37570 w 382490"/>
              <a:gd name="connsiteY10" fmla="*/ 303834 h 426213"/>
              <a:gd name="connsiteX11" fmla="*/ 37570 w 382490"/>
              <a:gd name="connsiteY11" fmla="*/ 324513 h 426213"/>
              <a:gd name="connsiteX12" fmla="*/ 158379 w 382490"/>
              <a:gd name="connsiteY12" fmla="*/ 324513 h 426213"/>
              <a:gd name="connsiteX13" fmla="*/ 158379 w 382490"/>
              <a:gd name="connsiteY13" fmla="*/ 303834 h 426213"/>
              <a:gd name="connsiteX14" fmla="*/ 296027 w 382490"/>
              <a:gd name="connsiteY14" fmla="*/ 292510 h 426213"/>
              <a:gd name="connsiteX15" fmla="*/ 260446 w 382490"/>
              <a:gd name="connsiteY15" fmla="*/ 328091 h 426213"/>
              <a:gd name="connsiteX16" fmla="*/ 255485 w 382490"/>
              <a:gd name="connsiteY16" fmla="*/ 329776 h 426213"/>
              <a:gd name="connsiteX17" fmla="*/ 251132 w 382490"/>
              <a:gd name="connsiteY17" fmla="*/ 326867 h 426213"/>
              <a:gd name="connsiteX18" fmla="*/ 241933 w 382490"/>
              <a:gd name="connsiteY18" fmla="*/ 310939 h 426213"/>
              <a:gd name="connsiteX19" fmla="*/ 239662 w 382490"/>
              <a:gd name="connsiteY19" fmla="*/ 309652 h 426213"/>
              <a:gd name="connsiteX20" fmla="*/ 238396 w 382490"/>
              <a:gd name="connsiteY20" fmla="*/ 309987 h 426213"/>
              <a:gd name="connsiteX21" fmla="*/ 237454 w 382490"/>
              <a:gd name="connsiteY21" fmla="*/ 313524 h 426213"/>
              <a:gd name="connsiteX22" fmla="*/ 251739 w 382490"/>
              <a:gd name="connsiteY22" fmla="*/ 338264 h 426213"/>
              <a:gd name="connsiteX23" fmla="*/ 254156 w 382490"/>
              <a:gd name="connsiteY23" fmla="*/ 339875 h 426213"/>
              <a:gd name="connsiteX24" fmla="*/ 256908 w 382490"/>
              <a:gd name="connsiteY24" fmla="*/ 338944 h 426213"/>
              <a:gd name="connsiteX25" fmla="*/ 299679 w 382490"/>
              <a:gd name="connsiteY25" fmla="*/ 296173 h 426213"/>
              <a:gd name="connsiteX26" fmla="*/ 299690 w 382490"/>
              <a:gd name="connsiteY26" fmla="*/ 292510 h 426213"/>
              <a:gd name="connsiteX27" fmla="*/ 296027 w 382490"/>
              <a:gd name="connsiteY27" fmla="*/ 292510 h 426213"/>
              <a:gd name="connsiteX28" fmla="*/ 297841 w 382490"/>
              <a:gd name="connsiteY28" fmla="*/ 279914 h 426213"/>
              <a:gd name="connsiteX29" fmla="*/ 308030 w 382490"/>
              <a:gd name="connsiteY29" fmla="*/ 284128 h 426213"/>
              <a:gd name="connsiteX30" fmla="*/ 308030 w 382490"/>
              <a:gd name="connsiteY30" fmla="*/ 304535 h 426213"/>
              <a:gd name="connsiteX31" fmla="*/ 265260 w 382490"/>
              <a:gd name="connsiteY31" fmla="*/ 347305 h 426213"/>
              <a:gd name="connsiteX32" fmla="*/ 254669 w 382490"/>
              <a:gd name="connsiteY32" fmla="*/ 351743 h 426213"/>
              <a:gd name="connsiteX33" fmla="*/ 252586 w 382490"/>
              <a:gd name="connsiteY33" fmla="*/ 351607 h 426213"/>
              <a:gd name="connsiteX34" fmla="*/ 241462 w 382490"/>
              <a:gd name="connsiteY34" fmla="*/ 344176 h 426213"/>
              <a:gd name="connsiteX35" fmla="*/ 227177 w 382490"/>
              <a:gd name="connsiteY35" fmla="*/ 319437 h 426213"/>
              <a:gd name="connsiteX36" fmla="*/ 232462 w 382490"/>
              <a:gd name="connsiteY36" fmla="*/ 299731 h 426213"/>
              <a:gd name="connsiteX37" fmla="*/ 252178 w 382490"/>
              <a:gd name="connsiteY37" fmla="*/ 305016 h 426213"/>
              <a:gd name="connsiteX38" fmla="*/ 257515 w 382490"/>
              <a:gd name="connsiteY38" fmla="*/ 314267 h 426213"/>
              <a:gd name="connsiteX39" fmla="*/ 287644 w 382490"/>
              <a:gd name="connsiteY39" fmla="*/ 284138 h 426213"/>
              <a:gd name="connsiteX40" fmla="*/ 297841 w 382490"/>
              <a:gd name="connsiteY40" fmla="*/ 279914 h 426213"/>
              <a:gd name="connsiteX41" fmla="*/ 270430 w 382490"/>
              <a:gd name="connsiteY41" fmla="*/ 256867 h 426213"/>
              <a:gd name="connsiteX42" fmla="*/ 213123 w 382490"/>
              <a:gd name="connsiteY42" fmla="*/ 314174 h 426213"/>
              <a:gd name="connsiteX43" fmla="*/ 270430 w 382490"/>
              <a:gd name="connsiteY43" fmla="*/ 371480 h 426213"/>
              <a:gd name="connsiteX44" fmla="*/ 327737 w 382490"/>
              <a:gd name="connsiteY44" fmla="*/ 314174 h 426213"/>
              <a:gd name="connsiteX45" fmla="*/ 270430 w 382490"/>
              <a:gd name="connsiteY45" fmla="*/ 256867 h 426213"/>
              <a:gd name="connsiteX46" fmla="*/ 270430 w 382490"/>
              <a:gd name="connsiteY46" fmla="*/ 245020 h 426213"/>
              <a:gd name="connsiteX47" fmla="*/ 339583 w 382490"/>
              <a:gd name="connsiteY47" fmla="*/ 314174 h 426213"/>
              <a:gd name="connsiteX48" fmla="*/ 270430 w 382490"/>
              <a:gd name="connsiteY48" fmla="*/ 383327 h 426213"/>
              <a:gd name="connsiteX49" fmla="*/ 201276 w 382490"/>
              <a:gd name="connsiteY49" fmla="*/ 314174 h 426213"/>
              <a:gd name="connsiteX50" fmla="*/ 270430 w 382490"/>
              <a:gd name="connsiteY50" fmla="*/ 245020 h 426213"/>
              <a:gd name="connsiteX51" fmla="*/ 257630 w 382490"/>
              <a:gd name="connsiteY51" fmla="*/ 213970 h 426213"/>
              <a:gd name="connsiteX52" fmla="*/ 254888 w 382490"/>
              <a:gd name="connsiteY52" fmla="*/ 227857 h 426213"/>
              <a:gd name="connsiteX53" fmla="*/ 251351 w 382490"/>
              <a:gd name="connsiteY53" fmla="*/ 232179 h 426213"/>
              <a:gd name="connsiteX54" fmla="*/ 225952 w 382490"/>
              <a:gd name="connsiteY54" fmla="*/ 242697 h 426213"/>
              <a:gd name="connsiteX55" fmla="*/ 220385 w 382490"/>
              <a:gd name="connsiteY55" fmla="*/ 242142 h 426213"/>
              <a:gd name="connsiteX56" fmla="*/ 208622 w 382490"/>
              <a:gd name="connsiteY56" fmla="*/ 234251 h 426213"/>
              <a:gd name="connsiteX57" fmla="*/ 190517 w 382490"/>
              <a:gd name="connsiteY57" fmla="*/ 252356 h 426213"/>
              <a:gd name="connsiteX58" fmla="*/ 198408 w 382490"/>
              <a:gd name="connsiteY58" fmla="*/ 264119 h 426213"/>
              <a:gd name="connsiteX59" fmla="*/ 198963 w 382490"/>
              <a:gd name="connsiteY59" fmla="*/ 269676 h 426213"/>
              <a:gd name="connsiteX60" fmla="*/ 188445 w 382490"/>
              <a:gd name="connsiteY60" fmla="*/ 295074 h 426213"/>
              <a:gd name="connsiteX61" fmla="*/ 184123 w 382490"/>
              <a:gd name="connsiteY61" fmla="*/ 298622 h 426213"/>
              <a:gd name="connsiteX62" fmla="*/ 170236 w 382490"/>
              <a:gd name="connsiteY62" fmla="*/ 301364 h 426213"/>
              <a:gd name="connsiteX63" fmla="*/ 170236 w 382490"/>
              <a:gd name="connsiteY63" fmla="*/ 326972 h 426213"/>
              <a:gd name="connsiteX64" fmla="*/ 184123 w 382490"/>
              <a:gd name="connsiteY64" fmla="*/ 329714 h 426213"/>
              <a:gd name="connsiteX65" fmla="*/ 188445 w 382490"/>
              <a:gd name="connsiteY65" fmla="*/ 333262 h 426213"/>
              <a:gd name="connsiteX66" fmla="*/ 198963 w 382490"/>
              <a:gd name="connsiteY66" fmla="*/ 358660 h 426213"/>
              <a:gd name="connsiteX67" fmla="*/ 198408 w 382490"/>
              <a:gd name="connsiteY67" fmla="*/ 364217 h 426213"/>
              <a:gd name="connsiteX68" fmla="*/ 190517 w 382490"/>
              <a:gd name="connsiteY68" fmla="*/ 375980 h 426213"/>
              <a:gd name="connsiteX69" fmla="*/ 208622 w 382490"/>
              <a:gd name="connsiteY69" fmla="*/ 394085 h 426213"/>
              <a:gd name="connsiteX70" fmla="*/ 220385 w 382490"/>
              <a:gd name="connsiteY70" fmla="*/ 386194 h 426213"/>
              <a:gd name="connsiteX71" fmla="*/ 225952 w 382490"/>
              <a:gd name="connsiteY71" fmla="*/ 385640 h 426213"/>
              <a:gd name="connsiteX72" fmla="*/ 251351 w 382490"/>
              <a:gd name="connsiteY72" fmla="*/ 396157 h 426213"/>
              <a:gd name="connsiteX73" fmla="*/ 254888 w 382490"/>
              <a:gd name="connsiteY73" fmla="*/ 400479 h 426213"/>
              <a:gd name="connsiteX74" fmla="*/ 257630 w 382490"/>
              <a:gd name="connsiteY74" fmla="*/ 414377 h 426213"/>
              <a:gd name="connsiteX75" fmla="*/ 283238 w 382490"/>
              <a:gd name="connsiteY75" fmla="*/ 414377 h 426213"/>
              <a:gd name="connsiteX76" fmla="*/ 285980 w 382490"/>
              <a:gd name="connsiteY76" fmla="*/ 400490 h 426213"/>
              <a:gd name="connsiteX77" fmla="*/ 289528 w 382490"/>
              <a:gd name="connsiteY77" fmla="*/ 396167 h 426213"/>
              <a:gd name="connsiteX78" fmla="*/ 314927 w 382490"/>
              <a:gd name="connsiteY78" fmla="*/ 385650 h 426213"/>
              <a:gd name="connsiteX79" fmla="*/ 320494 w 382490"/>
              <a:gd name="connsiteY79" fmla="*/ 386205 h 426213"/>
              <a:gd name="connsiteX80" fmla="*/ 332257 w 382490"/>
              <a:gd name="connsiteY80" fmla="*/ 394095 h 426213"/>
              <a:gd name="connsiteX81" fmla="*/ 350362 w 382490"/>
              <a:gd name="connsiteY81" fmla="*/ 375991 h 426213"/>
              <a:gd name="connsiteX82" fmla="*/ 342471 w 382490"/>
              <a:gd name="connsiteY82" fmla="*/ 364228 h 426213"/>
              <a:gd name="connsiteX83" fmla="*/ 341916 w 382490"/>
              <a:gd name="connsiteY83" fmla="*/ 358660 h 426213"/>
              <a:gd name="connsiteX84" fmla="*/ 352434 w 382490"/>
              <a:gd name="connsiteY84" fmla="*/ 333262 h 426213"/>
              <a:gd name="connsiteX85" fmla="*/ 356756 w 382490"/>
              <a:gd name="connsiteY85" fmla="*/ 329714 h 426213"/>
              <a:gd name="connsiteX86" fmla="*/ 370643 w 382490"/>
              <a:gd name="connsiteY86" fmla="*/ 326972 h 426213"/>
              <a:gd name="connsiteX87" fmla="*/ 370633 w 382490"/>
              <a:gd name="connsiteY87" fmla="*/ 326972 h 426213"/>
              <a:gd name="connsiteX88" fmla="*/ 370633 w 382490"/>
              <a:gd name="connsiteY88" fmla="*/ 301364 h 426213"/>
              <a:gd name="connsiteX89" fmla="*/ 356745 w 382490"/>
              <a:gd name="connsiteY89" fmla="*/ 298622 h 426213"/>
              <a:gd name="connsiteX90" fmla="*/ 352423 w 382490"/>
              <a:gd name="connsiteY90" fmla="*/ 295074 h 426213"/>
              <a:gd name="connsiteX91" fmla="*/ 341906 w 382490"/>
              <a:gd name="connsiteY91" fmla="*/ 269676 h 426213"/>
              <a:gd name="connsiteX92" fmla="*/ 342461 w 382490"/>
              <a:gd name="connsiteY92" fmla="*/ 264119 h 426213"/>
              <a:gd name="connsiteX93" fmla="*/ 350351 w 382490"/>
              <a:gd name="connsiteY93" fmla="*/ 252356 h 426213"/>
              <a:gd name="connsiteX94" fmla="*/ 332247 w 382490"/>
              <a:gd name="connsiteY94" fmla="*/ 234251 h 426213"/>
              <a:gd name="connsiteX95" fmla="*/ 320484 w 382490"/>
              <a:gd name="connsiteY95" fmla="*/ 242142 h 426213"/>
              <a:gd name="connsiteX96" fmla="*/ 314927 w 382490"/>
              <a:gd name="connsiteY96" fmla="*/ 242697 h 426213"/>
              <a:gd name="connsiteX97" fmla="*/ 289528 w 382490"/>
              <a:gd name="connsiteY97" fmla="*/ 232179 h 426213"/>
              <a:gd name="connsiteX98" fmla="*/ 285980 w 382490"/>
              <a:gd name="connsiteY98" fmla="*/ 227857 h 426213"/>
              <a:gd name="connsiteX99" fmla="*/ 283238 w 382490"/>
              <a:gd name="connsiteY99" fmla="*/ 213970 h 426213"/>
              <a:gd name="connsiteX100" fmla="*/ 70430 w 382490"/>
              <a:gd name="connsiteY100" fmla="*/ 173763 h 426213"/>
              <a:gd name="connsiteX101" fmla="*/ 70430 w 382490"/>
              <a:gd name="connsiteY101" fmla="*/ 211877 h 426213"/>
              <a:gd name="connsiteX102" fmla="*/ 43399 w 382490"/>
              <a:gd name="connsiteY102" fmla="*/ 291998 h 426213"/>
              <a:gd name="connsiteX103" fmla="*/ 162628 w 382490"/>
              <a:gd name="connsiteY103" fmla="*/ 291998 h 426213"/>
              <a:gd name="connsiteX104" fmla="*/ 167211 w 382490"/>
              <a:gd name="connsiteY104" fmla="*/ 289894 h 426213"/>
              <a:gd name="connsiteX105" fmla="*/ 173470 w 382490"/>
              <a:gd name="connsiteY105" fmla="*/ 288659 h 426213"/>
              <a:gd name="connsiteX106" fmla="*/ 148688 w 382490"/>
              <a:gd name="connsiteY106" fmla="*/ 211877 h 426213"/>
              <a:gd name="connsiteX107" fmla="*/ 148688 w 382490"/>
              <a:gd name="connsiteY107" fmla="*/ 173763 h 426213"/>
              <a:gd name="connsiteX108" fmla="*/ 343340 w 382490"/>
              <a:gd name="connsiteY108" fmla="*/ 172319 h 426213"/>
              <a:gd name="connsiteX109" fmla="*/ 345506 w 382490"/>
              <a:gd name="connsiteY109" fmla="*/ 180409 h 426213"/>
              <a:gd name="connsiteX110" fmla="*/ 336224 w 382490"/>
              <a:gd name="connsiteY110" fmla="*/ 196493 h 426213"/>
              <a:gd name="connsiteX111" fmla="*/ 331096 w 382490"/>
              <a:gd name="connsiteY111" fmla="*/ 199455 h 426213"/>
              <a:gd name="connsiteX112" fmla="*/ 328145 w 382490"/>
              <a:gd name="connsiteY112" fmla="*/ 198660 h 426213"/>
              <a:gd name="connsiteX113" fmla="*/ 325968 w 382490"/>
              <a:gd name="connsiteY113" fmla="*/ 190570 h 426213"/>
              <a:gd name="connsiteX114" fmla="*/ 335250 w 382490"/>
              <a:gd name="connsiteY114" fmla="*/ 174485 h 426213"/>
              <a:gd name="connsiteX115" fmla="*/ 343340 w 382490"/>
              <a:gd name="connsiteY115" fmla="*/ 172319 h 426213"/>
              <a:gd name="connsiteX116" fmla="*/ 197498 w 382490"/>
              <a:gd name="connsiteY116" fmla="*/ 172319 h 426213"/>
              <a:gd name="connsiteX117" fmla="*/ 205588 w 382490"/>
              <a:gd name="connsiteY117" fmla="*/ 174485 h 426213"/>
              <a:gd name="connsiteX118" fmla="*/ 214870 w 382490"/>
              <a:gd name="connsiteY118" fmla="*/ 190570 h 426213"/>
              <a:gd name="connsiteX119" fmla="*/ 212704 w 382490"/>
              <a:gd name="connsiteY119" fmla="*/ 198660 h 426213"/>
              <a:gd name="connsiteX120" fmla="*/ 209753 w 382490"/>
              <a:gd name="connsiteY120" fmla="*/ 199455 h 426213"/>
              <a:gd name="connsiteX121" fmla="*/ 204625 w 382490"/>
              <a:gd name="connsiteY121" fmla="*/ 196493 h 426213"/>
              <a:gd name="connsiteX122" fmla="*/ 195342 w 382490"/>
              <a:gd name="connsiteY122" fmla="*/ 180409 h 426213"/>
              <a:gd name="connsiteX123" fmla="*/ 197498 w 382490"/>
              <a:gd name="connsiteY123" fmla="*/ 172319 h 426213"/>
              <a:gd name="connsiteX124" fmla="*/ 270429 w 382490"/>
              <a:gd name="connsiteY124" fmla="*/ 152780 h 426213"/>
              <a:gd name="connsiteX125" fmla="*/ 276352 w 382490"/>
              <a:gd name="connsiteY125" fmla="*/ 158703 h 426213"/>
              <a:gd name="connsiteX126" fmla="*/ 276352 w 382490"/>
              <a:gd name="connsiteY126" fmla="*/ 177279 h 426213"/>
              <a:gd name="connsiteX127" fmla="*/ 270429 w 382490"/>
              <a:gd name="connsiteY127" fmla="*/ 183202 h 426213"/>
              <a:gd name="connsiteX128" fmla="*/ 264506 w 382490"/>
              <a:gd name="connsiteY128" fmla="*/ 177279 h 426213"/>
              <a:gd name="connsiteX129" fmla="*/ 264506 w 382490"/>
              <a:gd name="connsiteY129" fmla="*/ 158703 h 426213"/>
              <a:gd name="connsiteX130" fmla="*/ 270429 w 382490"/>
              <a:gd name="connsiteY130" fmla="*/ 152780 h 426213"/>
              <a:gd name="connsiteX131" fmla="*/ 58762 w 382490"/>
              <a:gd name="connsiteY131" fmla="*/ 141237 h 426213"/>
              <a:gd name="connsiteX132" fmla="*/ 48422 w 382490"/>
              <a:gd name="connsiteY132" fmla="*/ 151577 h 426213"/>
              <a:gd name="connsiteX133" fmla="*/ 58762 w 382490"/>
              <a:gd name="connsiteY133" fmla="*/ 161916 h 426213"/>
              <a:gd name="connsiteX134" fmla="*/ 160368 w 382490"/>
              <a:gd name="connsiteY134" fmla="*/ 161916 h 426213"/>
              <a:gd name="connsiteX135" fmla="*/ 170707 w 382490"/>
              <a:gd name="connsiteY135" fmla="*/ 151577 h 426213"/>
              <a:gd name="connsiteX136" fmla="*/ 160368 w 382490"/>
              <a:gd name="connsiteY136" fmla="*/ 141237 h 426213"/>
              <a:gd name="connsiteX137" fmla="*/ 55685 w 382490"/>
              <a:gd name="connsiteY137" fmla="*/ 76877 h 426213"/>
              <a:gd name="connsiteX138" fmla="*/ 49845 w 382490"/>
              <a:gd name="connsiteY138" fmla="*/ 80267 h 426213"/>
              <a:gd name="connsiteX139" fmla="*/ 49898 w 382490"/>
              <a:gd name="connsiteY139" fmla="*/ 87028 h 426213"/>
              <a:gd name="connsiteX140" fmla="*/ 67165 w 382490"/>
              <a:gd name="connsiteY140" fmla="*/ 129401 h 426213"/>
              <a:gd name="connsiteX141" fmla="*/ 151933 w 382490"/>
              <a:gd name="connsiteY141" fmla="*/ 129401 h 426213"/>
              <a:gd name="connsiteX142" fmla="*/ 169210 w 382490"/>
              <a:gd name="connsiteY142" fmla="*/ 87028 h 426213"/>
              <a:gd name="connsiteX143" fmla="*/ 169263 w 382490"/>
              <a:gd name="connsiteY143" fmla="*/ 80267 h 426213"/>
              <a:gd name="connsiteX144" fmla="*/ 163423 w 382490"/>
              <a:gd name="connsiteY144" fmla="*/ 76877 h 426213"/>
              <a:gd name="connsiteX145" fmla="*/ 109559 w 382490"/>
              <a:gd name="connsiteY145" fmla="*/ 15394 h 426213"/>
              <a:gd name="connsiteX146" fmla="*/ 80937 w 382490"/>
              <a:gd name="connsiteY146" fmla="*/ 44069 h 426213"/>
              <a:gd name="connsiteX147" fmla="*/ 61608 w 382490"/>
              <a:gd name="connsiteY147" fmla="*/ 37193 h 426213"/>
              <a:gd name="connsiteX148" fmla="*/ 61608 w 382490"/>
              <a:gd name="connsiteY148" fmla="*/ 65041 h 426213"/>
              <a:gd name="connsiteX149" fmla="*/ 157511 w 382490"/>
              <a:gd name="connsiteY149" fmla="*/ 65041 h 426213"/>
              <a:gd name="connsiteX150" fmla="*/ 157511 w 382490"/>
              <a:gd name="connsiteY150" fmla="*/ 37193 h 426213"/>
              <a:gd name="connsiteX151" fmla="*/ 138181 w 382490"/>
              <a:gd name="connsiteY151" fmla="*/ 44069 h 426213"/>
              <a:gd name="connsiteX152" fmla="*/ 109559 w 382490"/>
              <a:gd name="connsiteY152" fmla="*/ 15394 h 426213"/>
              <a:gd name="connsiteX153" fmla="*/ 109570 w 382490"/>
              <a:gd name="connsiteY153" fmla="*/ 0 h 426213"/>
              <a:gd name="connsiteX154" fmla="*/ 118434 w 382490"/>
              <a:gd name="connsiteY154" fmla="*/ 6028 h 426213"/>
              <a:gd name="connsiteX155" fmla="*/ 139992 w 382490"/>
              <a:gd name="connsiteY155" fmla="*/ 32369 h 426213"/>
              <a:gd name="connsiteX156" fmla="*/ 152424 w 382490"/>
              <a:gd name="connsiteY156" fmla="*/ 25326 h 426213"/>
              <a:gd name="connsiteX157" fmla="*/ 163015 w 382490"/>
              <a:gd name="connsiteY157" fmla="*/ 22353 h 426213"/>
              <a:gd name="connsiteX158" fmla="*/ 169357 w 382490"/>
              <a:gd name="connsiteY158" fmla="*/ 31333 h 426213"/>
              <a:gd name="connsiteX159" fmla="*/ 169357 w 382490"/>
              <a:gd name="connsiteY159" fmla="*/ 65993 h 426213"/>
              <a:gd name="connsiteX160" fmla="*/ 179560 w 382490"/>
              <a:gd name="connsiteY160" fmla="*/ 74407 h 426213"/>
              <a:gd name="connsiteX161" fmla="*/ 179414 w 382490"/>
              <a:gd name="connsiteY161" fmla="*/ 93056 h 426213"/>
              <a:gd name="connsiteX162" fmla="*/ 164051 w 382490"/>
              <a:gd name="connsiteY162" fmla="*/ 129715 h 426213"/>
              <a:gd name="connsiteX163" fmla="*/ 182543 w 382490"/>
              <a:gd name="connsiteY163" fmla="*/ 151577 h 426213"/>
              <a:gd name="connsiteX164" fmla="*/ 160535 w 382490"/>
              <a:gd name="connsiteY164" fmla="*/ 173752 h 426213"/>
              <a:gd name="connsiteX165" fmla="*/ 160535 w 382490"/>
              <a:gd name="connsiteY165" fmla="*/ 211877 h 426213"/>
              <a:gd name="connsiteX166" fmla="*/ 181915 w 382490"/>
              <a:gd name="connsiteY166" fmla="*/ 279900 h 426213"/>
              <a:gd name="connsiteX167" fmla="*/ 186813 w 382490"/>
              <a:gd name="connsiteY167" fmla="*/ 268085 h 426213"/>
              <a:gd name="connsiteX168" fmla="*/ 180283 w 382490"/>
              <a:gd name="connsiteY168" fmla="*/ 258352 h 426213"/>
              <a:gd name="connsiteX169" fmla="*/ 181632 w 382490"/>
              <a:gd name="connsiteY169" fmla="*/ 244507 h 426213"/>
              <a:gd name="connsiteX170" fmla="*/ 200773 w 382490"/>
              <a:gd name="connsiteY170" fmla="*/ 225366 h 426213"/>
              <a:gd name="connsiteX171" fmla="*/ 214619 w 382490"/>
              <a:gd name="connsiteY171" fmla="*/ 224016 h 426213"/>
              <a:gd name="connsiteX172" fmla="*/ 224351 w 382490"/>
              <a:gd name="connsiteY172" fmla="*/ 230547 h 426213"/>
              <a:gd name="connsiteX173" fmla="*/ 243889 w 382490"/>
              <a:gd name="connsiteY173" fmla="*/ 222447 h 426213"/>
              <a:gd name="connsiteX174" fmla="*/ 246161 w 382490"/>
              <a:gd name="connsiteY174" fmla="*/ 210956 h 426213"/>
              <a:gd name="connsiteX175" fmla="*/ 256908 w 382490"/>
              <a:gd name="connsiteY175" fmla="*/ 202123 h 426213"/>
              <a:gd name="connsiteX176" fmla="*/ 283971 w 382490"/>
              <a:gd name="connsiteY176" fmla="*/ 202123 h 426213"/>
              <a:gd name="connsiteX177" fmla="*/ 294719 w 382490"/>
              <a:gd name="connsiteY177" fmla="*/ 210956 h 426213"/>
              <a:gd name="connsiteX178" fmla="*/ 296979 w 382490"/>
              <a:gd name="connsiteY178" fmla="*/ 222447 h 426213"/>
              <a:gd name="connsiteX179" fmla="*/ 316518 w 382490"/>
              <a:gd name="connsiteY179" fmla="*/ 230547 h 426213"/>
              <a:gd name="connsiteX180" fmla="*/ 326250 w 382490"/>
              <a:gd name="connsiteY180" fmla="*/ 224016 h 426213"/>
              <a:gd name="connsiteX181" fmla="*/ 340095 w 382490"/>
              <a:gd name="connsiteY181" fmla="*/ 225366 h 426213"/>
              <a:gd name="connsiteX182" fmla="*/ 359236 w 382490"/>
              <a:gd name="connsiteY182" fmla="*/ 244507 h 426213"/>
              <a:gd name="connsiteX183" fmla="*/ 360586 w 382490"/>
              <a:gd name="connsiteY183" fmla="*/ 258352 h 426213"/>
              <a:gd name="connsiteX184" fmla="*/ 354056 w 382490"/>
              <a:gd name="connsiteY184" fmla="*/ 268085 h 426213"/>
              <a:gd name="connsiteX185" fmla="*/ 362156 w 382490"/>
              <a:gd name="connsiteY185" fmla="*/ 287623 h 426213"/>
              <a:gd name="connsiteX186" fmla="*/ 373657 w 382490"/>
              <a:gd name="connsiteY186" fmla="*/ 289884 h 426213"/>
              <a:gd name="connsiteX187" fmla="*/ 382490 w 382490"/>
              <a:gd name="connsiteY187" fmla="*/ 300642 h 426213"/>
              <a:gd name="connsiteX188" fmla="*/ 382490 w 382490"/>
              <a:gd name="connsiteY188" fmla="*/ 327705 h 426213"/>
              <a:gd name="connsiteX189" fmla="*/ 373657 w 382490"/>
              <a:gd name="connsiteY189" fmla="*/ 338452 h 426213"/>
              <a:gd name="connsiteX190" fmla="*/ 362166 w 382490"/>
              <a:gd name="connsiteY190" fmla="*/ 340713 h 426213"/>
              <a:gd name="connsiteX191" fmla="*/ 354066 w 382490"/>
              <a:gd name="connsiteY191" fmla="*/ 360251 h 426213"/>
              <a:gd name="connsiteX192" fmla="*/ 360596 w 382490"/>
              <a:gd name="connsiteY192" fmla="*/ 369984 h 426213"/>
              <a:gd name="connsiteX193" fmla="*/ 359246 w 382490"/>
              <a:gd name="connsiteY193" fmla="*/ 383829 h 426213"/>
              <a:gd name="connsiteX194" fmla="*/ 340106 w 382490"/>
              <a:gd name="connsiteY194" fmla="*/ 402970 h 426213"/>
              <a:gd name="connsiteX195" fmla="*/ 326261 w 382490"/>
              <a:gd name="connsiteY195" fmla="*/ 404320 h 426213"/>
              <a:gd name="connsiteX196" fmla="*/ 316528 w 382490"/>
              <a:gd name="connsiteY196" fmla="*/ 397790 h 426213"/>
              <a:gd name="connsiteX197" fmla="*/ 296989 w 382490"/>
              <a:gd name="connsiteY197" fmla="*/ 405890 h 426213"/>
              <a:gd name="connsiteX198" fmla="*/ 294729 w 382490"/>
              <a:gd name="connsiteY198" fmla="*/ 417380 h 426213"/>
              <a:gd name="connsiteX199" fmla="*/ 283981 w 382490"/>
              <a:gd name="connsiteY199" fmla="*/ 426213 h 426213"/>
              <a:gd name="connsiteX200" fmla="*/ 256919 w 382490"/>
              <a:gd name="connsiteY200" fmla="*/ 426213 h 426213"/>
              <a:gd name="connsiteX201" fmla="*/ 246171 w 382490"/>
              <a:gd name="connsiteY201" fmla="*/ 417380 h 426213"/>
              <a:gd name="connsiteX202" fmla="*/ 243900 w 382490"/>
              <a:gd name="connsiteY202" fmla="*/ 405890 h 426213"/>
              <a:gd name="connsiteX203" fmla="*/ 224362 w 382490"/>
              <a:gd name="connsiteY203" fmla="*/ 397790 h 426213"/>
              <a:gd name="connsiteX204" fmla="*/ 214629 w 382490"/>
              <a:gd name="connsiteY204" fmla="*/ 404320 h 426213"/>
              <a:gd name="connsiteX205" fmla="*/ 200784 w 382490"/>
              <a:gd name="connsiteY205" fmla="*/ 402970 h 426213"/>
              <a:gd name="connsiteX206" fmla="*/ 196483 w 382490"/>
              <a:gd name="connsiteY206" fmla="*/ 398669 h 426213"/>
              <a:gd name="connsiteX207" fmla="*/ 5923 w 382490"/>
              <a:gd name="connsiteY207" fmla="*/ 398669 h 426213"/>
              <a:gd name="connsiteX208" fmla="*/ 0 w 382490"/>
              <a:gd name="connsiteY208" fmla="*/ 392745 h 426213"/>
              <a:gd name="connsiteX209" fmla="*/ 0 w 382490"/>
              <a:gd name="connsiteY209" fmla="*/ 356159 h 426213"/>
              <a:gd name="connsiteX210" fmla="*/ 25744 w 382490"/>
              <a:gd name="connsiteY210" fmla="*/ 325057 h 426213"/>
              <a:gd name="connsiteX211" fmla="*/ 25744 w 382490"/>
              <a:gd name="connsiteY211" fmla="*/ 297900 h 426213"/>
              <a:gd name="connsiteX212" fmla="*/ 27031 w 382490"/>
              <a:gd name="connsiteY212" fmla="*/ 294216 h 426213"/>
              <a:gd name="connsiteX213" fmla="*/ 58605 w 382490"/>
              <a:gd name="connsiteY213" fmla="*/ 211866 h 426213"/>
              <a:gd name="connsiteX214" fmla="*/ 58605 w 382490"/>
              <a:gd name="connsiteY214" fmla="*/ 173742 h 426213"/>
              <a:gd name="connsiteX215" fmla="*/ 36596 w 382490"/>
              <a:gd name="connsiteY215" fmla="*/ 151566 h 426213"/>
              <a:gd name="connsiteX216" fmla="*/ 55088 w 382490"/>
              <a:gd name="connsiteY216" fmla="*/ 129705 h 426213"/>
              <a:gd name="connsiteX217" fmla="*/ 39726 w 382490"/>
              <a:gd name="connsiteY217" fmla="*/ 93045 h 426213"/>
              <a:gd name="connsiteX218" fmla="*/ 39579 w 382490"/>
              <a:gd name="connsiteY218" fmla="*/ 74397 h 426213"/>
              <a:gd name="connsiteX219" fmla="*/ 49782 w 382490"/>
              <a:gd name="connsiteY219" fmla="*/ 65983 h 426213"/>
              <a:gd name="connsiteX220" fmla="*/ 49782 w 382490"/>
              <a:gd name="connsiteY220" fmla="*/ 31322 h 426213"/>
              <a:gd name="connsiteX221" fmla="*/ 56124 w 382490"/>
              <a:gd name="connsiteY221" fmla="*/ 22343 h 426213"/>
              <a:gd name="connsiteX222" fmla="*/ 66715 w 382490"/>
              <a:gd name="connsiteY222" fmla="*/ 25326 h 426213"/>
              <a:gd name="connsiteX223" fmla="*/ 79148 w 382490"/>
              <a:gd name="connsiteY223" fmla="*/ 32369 h 426213"/>
              <a:gd name="connsiteX224" fmla="*/ 100706 w 382490"/>
              <a:gd name="connsiteY224" fmla="*/ 6028 h 426213"/>
              <a:gd name="connsiteX225" fmla="*/ 109570 w 382490"/>
              <a:gd name="connsiteY225" fmla="*/ 0 h 4262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</a:cxnLst>
            <a:rect l="l" t="t" r="r" b="b"/>
            <a:pathLst>
              <a:path w="382490" h="426213">
                <a:moveTo>
                  <a:pt x="31647" y="336349"/>
                </a:moveTo>
                <a:cubicBezTo>
                  <a:pt x="20721" y="336349"/>
                  <a:pt x="11825" y="345244"/>
                  <a:pt x="11825" y="356170"/>
                </a:cubicBezTo>
                <a:lnTo>
                  <a:pt x="11825" y="386833"/>
                </a:lnTo>
                <a:lnTo>
                  <a:pt x="184626" y="386833"/>
                </a:lnTo>
                <a:lnTo>
                  <a:pt x="181632" y="383840"/>
                </a:lnTo>
                <a:cubicBezTo>
                  <a:pt x="177938" y="380145"/>
                  <a:pt x="177373" y="374316"/>
                  <a:pt x="180272" y="369994"/>
                </a:cubicBezTo>
                <a:lnTo>
                  <a:pt x="186802" y="360262"/>
                </a:lnTo>
                <a:lnTo>
                  <a:pt x="178702" y="340723"/>
                </a:lnTo>
                <a:lnTo>
                  <a:pt x="167211" y="338452"/>
                </a:lnTo>
                <a:cubicBezTo>
                  <a:pt x="165495" y="338107"/>
                  <a:pt x="163946" y="337374"/>
                  <a:pt x="162628" y="336349"/>
                </a:cubicBezTo>
                <a:close/>
                <a:moveTo>
                  <a:pt x="37570" y="303834"/>
                </a:moveTo>
                <a:lnTo>
                  <a:pt x="37570" y="324513"/>
                </a:lnTo>
                <a:lnTo>
                  <a:pt x="158379" y="324513"/>
                </a:lnTo>
                <a:lnTo>
                  <a:pt x="158379" y="303834"/>
                </a:lnTo>
                <a:close/>
                <a:moveTo>
                  <a:pt x="296027" y="292510"/>
                </a:moveTo>
                <a:lnTo>
                  <a:pt x="260446" y="328091"/>
                </a:lnTo>
                <a:cubicBezTo>
                  <a:pt x="259148" y="329389"/>
                  <a:pt x="257317" y="330017"/>
                  <a:pt x="255485" y="329776"/>
                </a:cubicBezTo>
                <a:cubicBezTo>
                  <a:pt x="253664" y="329536"/>
                  <a:pt x="252053" y="328458"/>
                  <a:pt x="251132" y="326867"/>
                </a:cubicBezTo>
                <a:lnTo>
                  <a:pt x="241933" y="310939"/>
                </a:lnTo>
                <a:cubicBezTo>
                  <a:pt x="241462" y="310112"/>
                  <a:pt x="240562" y="309652"/>
                  <a:pt x="239662" y="309652"/>
                </a:cubicBezTo>
                <a:cubicBezTo>
                  <a:pt x="239233" y="309652"/>
                  <a:pt x="238793" y="309757"/>
                  <a:pt x="238396" y="309987"/>
                </a:cubicBezTo>
                <a:cubicBezTo>
                  <a:pt x="237182" y="310688"/>
                  <a:pt x="236753" y="312310"/>
                  <a:pt x="237454" y="313524"/>
                </a:cubicBezTo>
                <a:lnTo>
                  <a:pt x="251739" y="338264"/>
                </a:lnTo>
                <a:cubicBezTo>
                  <a:pt x="252293" y="339226"/>
                  <a:pt x="253047" y="339729"/>
                  <a:pt x="254156" y="339875"/>
                </a:cubicBezTo>
                <a:cubicBezTo>
                  <a:pt x="255265" y="340022"/>
                  <a:pt x="256113" y="339739"/>
                  <a:pt x="256908" y="338944"/>
                </a:cubicBezTo>
                <a:lnTo>
                  <a:pt x="299679" y="296173"/>
                </a:lnTo>
                <a:cubicBezTo>
                  <a:pt x="300663" y="295179"/>
                  <a:pt x="300663" y="293504"/>
                  <a:pt x="299690" y="292510"/>
                </a:cubicBezTo>
                <a:cubicBezTo>
                  <a:pt x="298696" y="291516"/>
                  <a:pt x="297021" y="291516"/>
                  <a:pt x="296027" y="292510"/>
                </a:cubicBezTo>
                <a:close/>
                <a:moveTo>
                  <a:pt x="297841" y="279914"/>
                </a:moveTo>
                <a:cubicBezTo>
                  <a:pt x="301534" y="279913"/>
                  <a:pt x="305226" y="281318"/>
                  <a:pt x="308030" y="284128"/>
                </a:cubicBezTo>
                <a:cubicBezTo>
                  <a:pt x="313650" y="289758"/>
                  <a:pt x="313650" y="298904"/>
                  <a:pt x="308030" y="304535"/>
                </a:cubicBezTo>
                <a:lnTo>
                  <a:pt x="265260" y="347305"/>
                </a:lnTo>
                <a:cubicBezTo>
                  <a:pt x="262350" y="350204"/>
                  <a:pt x="258656" y="351743"/>
                  <a:pt x="254669" y="351743"/>
                </a:cubicBezTo>
                <a:cubicBezTo>
                  <a:pt x="253989" y="351743"/>
                  <a:pt x="253287" y="351701"/>
                  <a:pt x="252586" y="351607"/>
                </a:cubicBezTo>
                <a:cubicBezTo>
                  <a:pt x="247825" y="350979"/>
                  <a:pt x="243869" y="348341"/>
                  <a:pt x="241462" y="344176"/>
                </a:cubicBezTo>
                <a:lnTo>
                  <a:pt x="227177" y="319437"/>
                </a:lnTo>
                <a:cubicBezTo>
                  <a:pt x="223200" y="312551"/>
                  <a:pt x="225576" y="303708"/>
                  <a:pt x="232462" y="299731"/>
                </a:cubicBezTo>
                <a:cubicBezTo>
                  <a:pt x="239358" y="295754"/>
                  <a:pt x="248201" y="298130"/>
                  <a:pt x="252178" y="305016"/>
                </a:cubicBezTo>
                <a:lnTo>
                  <a:pt x="257515" y="314267"/>
                </a:lnTo>
                <a:lnTo>
                  <a:pt x="287644" y="284138"/>
                </a:lnTo>
                <a:cubicBezTo>
                  <a:pt x="290454" y="281323"/>
                  <a:pt x="294148" y="279916"/>
                  <a:pt x="297841" y="279914"/>
                </a:cubicBezTo>
                <a:close/>
                <a:moveTo>
                  <a:pt x="270430" y="256867"/>
                </a:moveTo>
                <a:cubicBezTo>
                  <a:pt x="238835" y="256867"/>
                  <a:pt x="213123" y="282579"/>
                  <a:pt x="213123" y="314174"/>
                </a:cubicBezTo>
                <a:cubicBezTo>
                  <a:pt x="213123" y="345768"/>
                  <a:pt x="238825" y="371480"/>
                  <a:pt x="270430" y="371480"/>
                </a:cubicBezTo>
                <a:cubicBezTo>
                  <a:pt x="302034" y="371480"/>
                  <a:pt x="327737" y="345768"/>
                  <a:pt x="327737" y="314174"/>
                </a:cubicBezTo>
                <a:cubicBezTo>
                  <a:pt x="327737" y="282579"/>
                  <a:pt x="302034" y="256867"/>
                  <a:pt x="270430" y="256867"/>
                </a:cubicBezTo>
                <a:close/>
                <a:moveTo>
                  <a:pt x="270430" y="245020"/>
                </a:moveTo>
                <a:cubicBezTo>
                  <a:pt x="308564" y="245020"/>
                  <a:pt x="339583" y="276039"/>
                  <a:pt x="339583" y="314174"/>
                </a:cubicBezTo>
                <a:cubicBezTo>
                  <a:pt x="339583" y="352308"/>
                  <a:pt x="308564" y="383327"/>
                  <a:pt x="270430" y="383327"/>
                </a:cubicBezTo>
                <a:cubicBezTo>
                  <a:pt x="232295" y="383327"/>
                  <a:pt x="201276" y="352298"/>
                  <a:pt x="201276" y="314174"/>
                </a:cubicBezTo>
                <a:cubicBezTo>
                  <a:pt x="201276" y="276039"/>
                  <a:pt x="232305" y="245020"/>
                  <a:pt x="270430" y="245020"/>
                </a:cubicBezTo>
                <a:close/>
                <a:moveTo>
                  <a:pt x="257630" y="213970"/>
                </a:moveTo>
                <a:lnTo>
                  <a:pt x="254888" y="227857"/>
                </a:lnTo>
                <a:cubicBezTo>
                  <a:pt x="254512" y="229804"/>
                  <a:pt x="253183" y="231426"/>
                  <a:pt x="251351" y="232179"/>
                </a:cubicBezTo>
                <a:lnTo>
                  <a:pt x="225952" y="242697"/>
                </a:lnTo>
                <a:cubicBezTo>
                  <a:pt x="224121" y="243450"/>
                  <a:pt x="222028" y="243241"/>
                  <a:pt x="220385" y="242142"/>
                </a:cubicBezTo>
                <a:lnTo>
                  <a:pt x="208622" y="234251"/>
                </a:lnTo>
                <a:lnTo>
                  <a:pt x="190517" y="252356"/>
                </a:lnTo>
                <a:lnTo>
                  <a:pt x="198408" y="264119"/>
                </a:lnTo>
                <a:cubicBezTo>
                  <a:pt x="199517" y="265762"/>
                  <a:pt x="199716" y="267844"/>
                  <a:pt x="198963" y="269676"/>
                </a:cubicBezTo>
                <a:lnTo>
                  <a:pt x="188445" y="295074"/>
                </a:lnTo>
                <a:cubicBezTo>
                  <a:pt x="187692" y="296906"/>
                  <a:pt x="186070" y="298235"/>
                  <a:pt x="184123" y="298622"/>
                </a:cubicBezTo>
                <a:lnTo>
                  <a:pt x="170236" y="301364"/>
                </a:lnTo>
                <a:lnTo>
                  <a:pt x="170236" y="326972"/>
                </a:lnTo>
                <a:lnTo>
                  <a:pt x="184123" y="329714"/>
                </a:lnTo>
                <a:cubicBezTo>
                  <a:pt x="186070" y="330101"/>
                  <a:pt x="187692" y="331430"/>
                  <a:pt x="188445" y="333262"/>
                </a:cubicBezTo>
                <a:lnTo>
                  <a:pt x="198963" y="358660"/>
                </a:lnTo>
                <a:cubicBezTo>
                  <a:pt x="199716" y="360481"/>
                  <a:pt x="199507" y="362574"/>
                  <a:pt x="198408" y="364217"/>
                </a:cubicBezTo>
                <a:lnTo>
                  <a:pt x="190517" y="375980"/>
                </a:lnTo>
                <a:lnTo>
                  <a:pt x="208622" y="394085"/>
                </a:lnTo>
                <a:lnTo>
                  <a:pt x="220385" y="386194"/>
                </a:lnTo>
                <a:cubicBezTo>
                  <a:pt x="222028" y="385085"/>
                  <a:pt x="224121" y="384876"/>
                  <a:pt x="225952" y="385640"/>
                </a:cubicBezTo>
                <a:lnTo>
                  <a:pt x="251351" y="396157"/>
                </a:lnTo>
                <a:cubicBezTo>
                  <a:pt x="253172" y="396910"/>
                  <a:pt x="254501" y="398533"/>
                  <a:pt x="254888" y="400479"/>
                </a:cubicBezTo>
                <a:lnTo>
                  <a:pt x="257630" y="414377"/>
                </a:lnTo>
                <a:lnTo>
                  <a:pt x="283238" y="414377"/>
                </a:lnTo>
                <a:lnTo>
                  <a:pt x="285980" y="400490"/>
                </a:lnTo>
                <a:cubicBezTo>
                  <a:pt x="286367" y="398543"/>
                  <a:pt x="287697" y="396921"/>
                  <a:pt x="289528" y="396167"/>
                </a:cubicBezTo>
                <a:lnTo>
                  <a:pt x="314927" y="385650"/>
                </a:lnTo>
                <a:cubicBezTo>
                  <a:pt x="316758" y="384897"/>
                  <a:pt x="318851" y="385106"/>
                  <a:pt x="320494" y="386205"/>
                </a:cubicBezTo>
                <a:lnTo>
                  <a:pt x="332257" y="394095"/>
                </a:lnTo>
                <a:lnTo>
                  <a:pt x="350362" y="375991"/>
                </a:lnTo>
                <a:lnTo>
                  <a:pt x="342471" y="364228"/>
                </a:lnTo>
                <a:cubicBezTo>
                  <a:pt x="341362" y="362574"/>
                  <a:pt x="341163" y="360492"/>
                  <a:pt x="341916" y="358660"/>
                </a:cubicBezTo>
                <a:lnTo>
                  <a:pt x="352434" y="333262"/>
                </a:lnTo>
                <a:cubicBezTo>
                  <a:pt x="353187" y="331430"/>
                  <a:pt x="354809" y="330101"/>
                  <a:pt x="356756" y="329714"/>
                </a:cubicBezTo>
                <a:lnTo>
                  <a:pt x="370643" y="326972"/>
                </a:lnTo>
                <a:lnTo>
                  <a:pt x="370633" y="326972"/>
                </a:lnTo>
                <a:lnTo>
                  <a:pt x="370633" y="301364"/>
                </a:lnTo>
                <a:lnTo>
                  <a:pt x="356745" y="298622"/>
                </a:lnTo>
                <a:cubicBezTo>
                  <a:pt x="354799" y="298235"/>
                  <a:pt x="353177" y="296906"/>
                  <a:pt x="352423" y="295074"/>
                </a:cubicBezTo>
                <a:lnTo>
                  <a:pt x="341906" y="269676"/>
                </a:lnTo>
                <a:cubicBezTo>
                  <a:pt x="341152" y="267855"/>
                  <a:pt x="341362" y="265762"/>
                  <a:pt x="342461" y="264119"/>
                </a:cubicBezTo>
                <a:lnTo>
                  <a:pt x="350351" y="252356"/>
                </a:lnTo>
                <a:lnTo>
                  <a:pt x="332247" y="234251"/>
                </a:lnTo>
                <a:lnTo>
                  <a:pt x="320484" y="242142"/>
                </a:lnTo>
                <a:cubicBezTo>
                  <a:pt x="318841" y="243251"/>
                  <a:pt x="316758" y="243450"/>
                  <a:pt x="314927" y="242697"/>
                </a:cubicBezTo>
                <a:lnTo>
                  <a:pt x="289528" y="232179"/>
                </a:lnTo>
                <a:cubicBezTo>
                  <a:pt x="287697" y="231426"/>
                  <a:pt x="286367" y="229804"/>
                  <a:pt x="285980" y="227857"/>
                </a:cubicBezTo>
                <a:lnTo>
                  <a:pt x="283238" y="213970"/>
                </a:lnTo>
                <a:close/>
                <a:moveTo>
                  <a:pt x="70430" y="173763"/>
                </a:moveTo>
                <a:lnTo>
                  <a:pt x="70430" y="211877"/>
                </a:lnTo>
                <a:cubicBezTo>
                  <a:pt x="70430" y="238605"/>
                  <a:pt x="60896" y="266672"/>
                  <a:pt x="43399" y="291998"/>
                </a:cubicBezTo>
                <a:lnTo>
                  <a:pt x="162628" y="291998"/>
                </a:lnTo>
                <a:cubicBezTo>
                  <a:pt x="163936" y="290972"/>
                  <a:pt x="165495" y="290229"/>
                  <a:pt x="167211" y="289894"/>
                </a:cubicBezTo>
                <a:lnTo>
                  <a:pt x="173470" y="288659"/>
                </a:lnTo>
                <a:cubicBezTo>
                  <a:pt x="157437" y="264213"/>
                  <a:pt x="148688" y="237244"/>
                  <a:pt x="148688" y="211877"/>
                </a:cubicBezTo>
                <a:lnTo>
                  <a:pt x="148688" y="173763"/>
                </a:lnTo>
                <a:close/>
                <a:moveTo>
                  <a:pt x="343340" y="172319"/>
                </a:moveTo>
                <a:cubicBezTo>
                  <a:pt x="346176" y="173962"/>
                  <a:pt x="347139" y="177583"/>
                  <a:pt x="345506" y="180409"/>
                </a:cubicBezTo>
                <a:lnTo>
                  <a:pt x="336224" y="196493"/>
                </a:lnTo>
                <a:cubicBezTo>
                  <a:pt x="335135" y="198398"/>
                  <a:pt x="333136" y="199455"/>
                  <a:pt x="331096" y="199455"/>
                </a:cubicBezTo>
                <a:cubicBezTo>
                  <a:pt x="330091" y="199455"/>
                  <a:pt x="329076" y="199193"/>
                  <a:pt x="328145" y="198660"/>
                </a:cubicBezTo>
                <a:cubicBezTo>
                  <a:pt x="325309" y="197027"/>
                  <a:pt x="324346" y="193406"/>
                  <a:pt x="325968" y="190570"/>
                </a:cubicBezTo>
                <a:lnTo>
                  <a:pt x="335250" y="174485"/>
                </a:lnTo>
                <a:cubicBezTo>
                  <a:pt x="336894" y="171660"/>
                  <a:pt x="340514" y="170686"/>
                  <a:pt x="343340" y="172319"/>
                </a:cubicBezTo>
                <a:close/>
                <a:moveTo>
                  <a:pt x="197498" y="172319"/>
                </a:moveTo>
                <a:cubicBezTo>
                  <a:pt x="200334" y="170686"/>
                  <a:pt x="203955" y="171660"/>
                  <a:pt x="205588" y="174485"/>
                </a:cubicBezTo>
                <a:lnTo>
                  <a:pt x="214870" y="190570"/>
                </a:lnTo>
                <a:cubicBezTo>
                  <a:pt x="216503" y="193406"/>
                  <a:pt x="215530" y="197027"/>
                  <a:pt x="212704" y="198660"/>
                </a:cubicBezTo>
                <a:cubicBezTo>
                  <a:pt x="211773" y="199204"/>
                  <a:pt x="210758" y="199455"/>
                  <a:pt x="209753" y="199455"/>
                </a:cubicBezTo>
                <a:cubicBezTo>
                  <a:pt x="207712" y="199455"/>
                  <a:pt x="205724" y="198398"/>
                  <a:pt x="204625" y="196493"/>
                </a:cubicBezTo>
                <a:lnTo>
                  <a:pt x="195342" y="180409"/>
                </a:lnTo>
                <a:cubicBezTo>
                  <a:pt x="193710" y="177583"/>
                  <a:pt x="194683" y="173962"/>
                  <a:pt x="197498" y="172319"/>
                </a:cubicBezTo>
                <a:close/>
                <a:moveTo>
                  <a:pt x="270429" y="152780"/>
                </a:moveTo>
                <a:cubicBezTo>
                  <a:pt x="273705" y="152780"/>
                  <a:pt x="276352" y="155438"/>
                  <a:pt x="276352" y="158703"/>
                </a:cubicBezTo>
                <a:lnTo>
                  <a:pt x="276352" y="177279"/>
                </a:lnTo>
                <a:cubicBezTo>
                  <a:pt x="276352" y="180554"/>
                  <a:pt x="273694" y="183202"/>
                  <a:pt x="270429" y="183202"/>
                </a:cubicBezTo>
                <a:cubicBezTo>
                  <a:pt x="267164" y="183202"/>
                  <a:pt x="264516" y="180544"/>
                  <a:pt x="264506" y="177279"/>
                </a:cubicBezTo>
                <a:lnTo>
                  <a:pt x="264506" y="158703"/>
                </a:lnTo>
                <a:cubicBezTo>
                  <a:pt x="264506" y="155428"/>
                  <a:pt x="267164" y="152780"/>
                  <a:pt x="270429" y="152780"/>
                </a:cubicBezTo>
                <a:close/>
                <a:moveTo>
                  <a:pt x="58762" y="141237"/>
                </a:moveTo>
                <a:cubicBezTo>
                  <a:pt x="53058" y="141237"/>
                  <a:pt x="48422" y="145873"/>
                  <a:pt x="48422" y="151577"/>
                </a:cubicBezTo>
                <a:cubicBezTo>
                  <a:pt x="48422" y="157280"/>
                  <a:pt x="53058" y="161916"/>
                  <a:pt x="58762" y="161916"/>
                </a:cubicBezTo>
                <a:lnTo>
                  <a:pt x="160368" y="161916"/>
                </a:lnTo>
                <a:cubicBezTo>
                  <a:pt x="166071" y="161916"/>
                  <a:pt x="170707" y="157280"/>
                  <a:pt x="170707" y="151577"/>
                </a:cubicBezTo>
                <a:cubicBezTo>
                  <a:pt x="170707" y="145873"/>
                  <a:pt x="166071" y="141237"/>
                  <a:pt x="160368" y="141237"/>
                </a:cubicBezTo>
                <a:close/>
                <a:moveTo>
                  <a:pt x="55685" y="76877"/>
                </a:moveTo>
                <a:cubicBezTo>
                  <a:pt x="53131" y="76877"/>
                  <a:pt x="51111" y="78049"/>
                  <a:pt x="49845" y="80267"/>
                </a:cubicBezTo>
                <a:cubicBezTo>
                  <a:pt x="48579" y="82497"/>
                  <a:pt x="48600" y="84830"/>
                  <a:pt x="49898" y="87028"/>
                </a:cubicBezTo>
                <a:cubicBezTo>
                  <a:pt x="58050" y="100831"/>
                  <a:pt x="63848" y="115053"/>
                  <a:pt x="67165" y="129401"/>
                </a:cubicBezTo>
                <a:lnTo>
                  <a:pt x="151933" y="129401"/>
                </a:lnTo>
                <a:cubicBezTo>
                  <a:pt x="155260" y="115053"/>
                  <a:pt x="161058" y="100821"/>
                  <a:pt x="169210" y="87028"/>
                </a:cubicBezTo>
                <a:cubicBezTo>
                  <a:pt x="170508" y="84820"/>
                  <a:pt x="170529" y="82486"/>
                  <a:pt x="169263" y="80267"/>
                </a:cubicBezTo>
                <a:cubicBezTo>
                  <a:pt x="167996" y="78049"/>
                  <a:pt x="165977" y="76877"/>
                  <a:pt x="163423" y="76877"/>
                </a:cubicBezTo>
                <a:close/>
                <a:moveTo>
                  <a:pt x="109559" y="15394"/>
                </a:moveTo>
                <a:cubicBezTo>
                  <a:pt x="104735" y="25870"/>
                  <a:pt x="95138" y="41881"/>
                  <a:pt x="80937" y="44069"/>
                </a:cubicBezTo>
                <a:cubicBezTo>
                  <a:pt x="76039" y="44822"/>
                  <a:pt x="69028" y="44058"/>
                  <a:pt x="61608" y="37193"/>
                </a:cubicBezTo>
                <a:lnTo>
                  <a:pt x="61608" y="65041"/>
                </a:lnTo>
                <a:lnTo>
                  <a:pt x="157511" y="65041"/>
                </a:lnTo>
                <a:lnTo>
                  <a:pt x="157511" y="37193"/>
                </a:lnTo>
                <a:cubicBezTo>
                  <a:pt x="150091" y="44058"/>
                  <a:pt x="143079" y="44822"/>
                  <a:pt x="138181" y="44069"/>
                </a:cubicBezTo>
                <a:cubicBezTo>
                  <a:pt x="123980" y="41892"/>
                  <a:pt x="114384" y="25870"/>
                  <a:pt x="109559" y="15394"/>
                </a:cubicBezTo>
                <a:close/>
                <a:moveTo>
                  <a:pt x="109570" y="0"/>
                </a:moveTo>
                <a:cubicBezTo>
                  <a:pt x="113505" y="0"/>
                  <a:pt x="116989" y="2365"/>
                  <a:pt x="118434" y="6028"/>
                </a:cubicBezTo>
                <a:cubicBezTo>
                  <a:pt x="124325" y="20920"/>
                  <a:pt x="132792" y="31259"/>
                  <a:pt x="139992" y="32369"/>
                </a:cubicBezTo>
                <a:cubicBezTo>
                  <a:pt x="143948" y="32976"/>
                  <a:pt x="148134" y="30610"/>
                  <a:pt x="152424" y="25326"/>
                </a:cubicBezTo>
                <a:cubicBezTo>
                  <a:pt x="154999" y="22155"/>
                  <a:pt x="159164" y="20983"/>
                  <a:pt x="163015" y="22353"/>
                </a:cubicBezTo>
                <a:cubicBezTo>
                  <a:pt x="166866" y="23714"/>
                  <a:pt x="169357" y="27241"/>
                  <a:pt x="169357" y="31333"/>
                </a:cubicBezTo>
                <a:lnTo>
                  <a:pt x="169357" y="65993"/>
                </a:lnTo>
                <a:cubicBezTo>
                  <a:pt x="173616" y="67406"/>
                  <a:pt x="177237" y="70336"/>
                  <a:pt x="179560" y="74407"/>
                </a:cubicBezTo>
                <a:cubicBezTo>
                  <a:pt x="182899" y="80267"/>
                  <a:pt x="182847" y="87248"/>
                  <a:pt x="179414" y="93056"/>
                </a:cubicBezTo>
                <a:cubicBezTo>
                  <a:pt x="172329" y="105049"/>
                  <a:pt x="167180" y="117345"/>
                  <a:pt x="164051" y="129715"/>
                </a:cubicBezTo>
                <a:cubicBezTo>
                  <a:pt x="174537" y="131473"/>
                  <a:pt x="182543" y="140609"/>
                  <a:pt x="182543" y="151577"/>
                </a:cubicBezTo>
                <a:cubicBezTo>
                  <a:pt x="182543" y="163748"/>
                  <a:pt x="172685" y="173658"/>
                  <a:pt x="160535" y="173752"/>
                </a:cubicBezTo>
                <a:lnTo>
                  <a:pt x="160535" y="211877"/>
                </a:lnTo>
                <a:cubicBezTo>
                  <a:pt x="160535" y="234188"/>
                  <a:pt x="168070" y="257997"/>
                  <a:pt x="181915" y="279900"/>
                </a:cubicBezTo>
                <a:lnTo>
                  <a:pt x="186813" y="268085"/>
                </a:lnTo>
                <a:lnTo>
                  <a:pt x="180283" y="258352"/>
                </a:lnTo>
                <a:cubicBezTo>
                  <a:pt x="177373" y="254020"/>
                  <a:pt x="177938" y="248201"/>
                  <a:pt x="181632" y="244507"/>
                </a:cubicBezTo>
                <a:lnTo>
                  <a:pt x="200773" y="225366"/>
                </a:lnTo>
                <a:cubicBezTo>
                  <a:pt x="204457" y="221672"/>
                  <a:pt x="210286" y="221107"/>
                  <a:pt x="214619" y="224016"/>
                </a:cubicBezTo>
                <a:lnTo>
                  <a:pt x="224351" y="230547"/>
                </a:lnTo>
                <a:lnTo>
                  <a:pt x="243889" y="222447"/>
                </a:lnTo>
                <a:lnTo>
                  <a:pt x="246161" y="210956"/>
                </a:lnTo>
                <a:cubicBezTo>
                  <a:pt x="247165" y="205838"/>
                  <a:pt x="251686" y="202123"/>
                  <a:pt x="256908" y="202123"/>
                </a:cubicBezTo>
                <a:lnTo>
                  <a:pt x="283971" y="202123"/>
                </a:lnTo>
                <a:cubicBezTo>
                  <a:pt x="289183" y="202123"/>
                  <a:pt x="293714" y="205838"/>
                  <a:pt x="294719" y="210956"/>
                </a:cubicBezTo>
                <a:lnTo>
                  <a:pt x="296979" y="222447"/>
                </a:lnTo>
                <a:lnTo>
                  <a:pt x="316518" y="230547"/>
                </a:lnTo>
                <a:lnTo>
                  <a:pt x="326250" y="224016"/>
                </a:lnTo>
                <a:cubicBezTo>
                  <a:pt x="330583" y="221107"/>
                  <a:pt x="336401" y="221672"/>
                  <a:pt x="340095" y="225366"/>
                </a:cubicBezTo>
                <a:lnTo>
                  <a:pt x="359236" y="244507"/>
                </a:lnTo>
                <a:cubicBezTo>
                  <a:pt x="362920" y="248191"/>
                  <a:pt x="363495" y="254020"/>
                  <a:pt x="360586" y="258352"/>
                </a:cubicBezTo>
                <a:lnTo>
                  <a:pt x="354056" y="268085"/>
                </a:lnTo>
                <a:lnTo>
                  <a:pt x="362156" y="287623"/>
                </a:lnTo>
                <a:lnTo>
                  <a:pt x="373657" y="289884"/>
                </a:lnTo>
                <a:cubicBezTo>
                  <a:pt x="378775" y="290899"/>
                  <a:pt x="382490" y="295420"/>
                  <a:pt x="382490" y="300642"/>
                </a:cubicBezTo>
                <a:lnTo>
                  <a:pt x="382490" y="327705"/>
                </a:lnTo>
                <a:cubicBezTo>
                  <a:pt x="382490" y="332927"/>
                  <a:pt x="378775" y="337448"/>
                  <a:pt x="373657" y="338452"/>
                </a:cubicBezTo>
                <a:lnTo>
                  <a:pt x="362166" y="340713"/>
                </a:lnTo>
                <a:lnTo>
                  <a:pt x="354066" y="360251"/>
                </a:lnTo>
                <a:lnTo>
                  <a:pt x="360596" y="369984"/>
                </a:lnTo>
                <a:cubicBezTo>
                  <a:pt x="363506" y="374316"/>
                  <a:pt x="362930" y="380135"/>
                  <a:pt x="359246" y="383829"/>
                </a:cubicBezTo>
                <a:lnTo>
                  <a:pt x="340106" y="402970"/>
                </a:lnTo>
                <a:cubicBezTo>
                  <a:pt x="336422" y="406664"/>
                  <a:pt x="330593" y="407229"/>
                  <a:pt x="326261" y="404320"/>
                </a:cubicBezTo>
                <a:lnTo>
                  <a:pt x="316528" y="397790"/>
                </a:lnTo>
                <a:lnTo>
                  <a:pt x="296989" y="405890"/>
                </a:lnTo>
                <a:lnTo>
                  <a:pt x="294729" y="417380"/>
                </a:lnTo>
                <a:cubicBezTo>
                  <a:pt x="293724" y="422498"/>
                  <a:pt x="289203" y="426213"/>
                  <a:pt x="283981" y="426213"/>
                </a:cubicBezTo>
                <a:lnTo>
                  <a:pt x="256919" y="426213"/>
                </a:lnTo>
                <a:cubicBezTo>
                  <a:pt x="251697" y="426213"/>
                  <a:pt x="247176" y="422498"/>
                  <a:pt x="246171" y="417380"/>
                </a:cubicBezTo>
                <a:lnTo>
                  <a:pt x="243900" y="405890"/>
                </a:lnTo>
                <a:lnTo>
                  <a:pt x="224362" y="397790"/>
                </a:lnTo>
                <a:lnTo>
                  <a:pt x="214629" y="404320"/>
                </a:lnTo>
                <a:cubicBezTo>
                  <a:pt x="210297" y="407229"/>
                  <a:pt x="204478" y="406664"/>
                  <a:pt x="200784" y="402970"/>
                </a:cubicBezTo>
                <a:lnTo>
                  <a:pt x="196483" y="398669"/>
                </a:lnTo>
                <a:lnTo>
                  <a:pt x="5923" y="398669"/>
                </a:lnTo>
                <a:cubicBezTo>
                  <a:pt x="2647" y="398669"/>
                  <a:pt x="0" y="396010"/>
                  <a:pt x="0" y="392745"/>
                </a:cubicBezTo>
                <a:lnTo>
                  <a:pt x="0" y="356159"/>
                </a:lnTo>
                <a:cubicBezTo>
                  <a:pt x="0" y="340723"/>
                  <a:pt x="11103" y="327841"/>
                  <a:pt x="25744" y="325057"/>
                </a:cubicBezTo>
                <a:lnTo>
                  <a:pt x="25744" y="297900"/>
                </a:lnTo>
                <a:cubicBezTo>
                  <a:pt x="25744" y="296508"/>
                  <a:pt x="26225" y="295231"/>
                  <a:pt x="27031" y="294216"/>
                </a:cubicBezTo>
                <a:cubicBezTo>
                  <a:pt x="47396" y="268619"/>
                  <a:pt x="58605" y="239369"/>
                  <a:pt x="58605" y="211866"/>
                </a:cubicBezTo>
                <a:lnTo>
                  <a:pt x="58605" y="173742"/>
                </a:lnTo>
                <a:cubicBezTo>
                  <a:pt x="46455" y="173648"/>
                  <a:pt x="36596" y="163737"/>
                  <a:pt x="36596" y="151566"/>
                </a:cubicBezTo>
                <a:cubicBezTo>
                  <a:pt x="36596" y="140599"/>
                  <a:pt x="44613" y="131463"/>
                  <a:pt x="55088" y="129705"/>
                </a:cubicBezTo>
                <a:cubicBezTo>
                  <a:pt x="51959" y="117335"/>
                  <a:pt x="46810" y="105038"/>
                  <a:pt x="39726" y="93045"/>
                </a:cubicBezTo>
                <a:cubicBezTo>
                  <a:pt x="36282" y="87227"/>
                  <a:pt x="36230" y="80257"/>
                  <a:pt x="39579" y="74397"/>
                </a:cubicBezTo>
                <a:cubicBezTo>
                  <a:pt x="41902" y="70326"/>
                  <a:pt x="45523" y="67395"/>
                  <a:pt x="49782" y="65983"/>
                </a:cubicBezTo>
                <a:lnTo>
                  <a:pt x="49782" y="31322"/>
                </a:lnTo>
                <a:cubicBezTo>
                  <a:pt x="49782" y="27241"/>
                  <a:pt x="52273" y="23714"/>
                  <a:pt x="56124" y="22343"/>
                </a:cubicBezTo>
                <a:cubicBezTo>
                  <a:pt x="59975" y="20972"/>
                  <a:pt x="64141" y="22144"/>
                  <a:pt x="66715" y="25326"/>
                </a:cubicBezTo>
                <a:cubicBezTo>
                  <a:pt x="70995" y="30610"/>
                  <a:pt x="75181" y="32976"/>
                  <a:pt x="79148" y="32369"/>
                </a:cubicBezTo>
                <a:cubicBezTo>
                  <a:pt x="86348" y="31259"/>
                  <a:pt x="94814" y="20920"/>
                  <a:pt x="100706" y="6028"/>
                </a:cubicBezTo>
                <a:cubicBezTo>
                  <a:pt x="102150" y="2365"/>
                  <a:pt x="105635" y="0"/>
                  <a:pt x="109570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5CFA62F5-21F0-9A63-CBAE-A8F8CB2D784F}"/>
              </a:ext>
            </a:extLst>
          </p:cNvPr>
          <p:cNvSpPr/>
          <p:nvPr/>
        </p:nvSpPr>
        <p:spPr>
          <a:xfrm>
            <a:off x="4823012" y="2918890"/>
            <a:ext cx="448421" cy="437097"/>
          </a:xfrm>
          <a:custGeom>
            <a:avLst/>
            <a:gdLst>
              <a:gd name="connsiteX0" fmla="*/ 246737 w 448421"/>
              <a:gd name="connsiteY0" fmla="*/ 72555 h 437097"/>
              <a:gd name="connsiteX1" fmla="*/ 250086 w 448421"/>
              <a:gd name="connsiteY1" fmla="*/ 72555 h 437097"/>
              <a:gd name="connsiteX2" fmla="*/ 256888 w 448421"/>
              <a:gd name="connsiteY2" fmla="*/ 79357 h 437097"/>
              <a:gd name="connsiteX3" fmla="*/ 250086 w 448421"/>
              <a:gd name="connsiteY3" fmla="*/ 86160 h 437097"/>
              <a:gd name="connsiteX4" fmla="*/ 246737 w 448421"/>
              <a:gd name="connsiteY4" fmla="*/ 86160 h 437097"/>
              <a:gd name="connsiteX5" fmla="*/ 217508 w 448421"/>
              <a:gd name="connsiteY5" fmla="*/ 115389 h 437097"/>
              <a:gd name="connsiteX6" fmla="*/ 246737 w 448421"/>
              <a:gd name="connsiteY6" fmla="*/ 144618 h 437097"/>
              <a:gd name="connsiteX7" fmla="*/ 299868 w 448421"/>
              <a:gd name="connsiteY7" fmla="*/ 144618 h 437097"/>
              <a:gd name="connsiteX8" fmla="*/ 306670 w 448421"/>
              <a:gd name="connsiteY8" fmla="*/ 151420 h 437097"/>
              <a:gd name="connsiteX9" fmla="*/ 299868 w 448421"/>
              <a:gd name="connsiteY9" fmla="*/ 158222 h 437097"/>
              <a:gd name="connsiteX10" fmla="*/ 246737 w 448421"/>
              <a:gd name="connsiteY10" fmla="*/ 158222 h 437097"/>
              <a:gd name="connsiteX11" fmla="*/ 203903 w 448421"/>
              <a:gd name="connsiteY11" fmla="*/ 115389 h 437097"/>
              <a:gd name="connsiteX12" fmla="*/ 246737 w 448421"/>
              <a:gd name="connsiteY12" fmla="*/ 72555 h 437097"/>
              <a:gd name="connsiteX13" fmla="*/ 108429 w 448421"/>
              <a:gd name="connsiteY13" fmla="*/ 72555 h 437097"/>
              <a:gd name="connsiteX14" fmla="*/ 111778 w 448421"/>
              <a:gd name="connsiteY14" fmla="*/ 72555 h 437097"/>
              <a:gd name="connsiteX15" fmla="*/ 154612 w 448421"/>
              <a:gd name="connsiteY15" fmla="*/ 115389 h 437097"/>
              <a:gd name="connsiteX16" fmla="*/ 111778 w 448421"/>
              <a:gd name="connsiteY16" fmla="*/ 158222 h 437097"/>
              <a:gd name="connsiteX17" fmla="*/ 58646 w 448421"/>
              <a:gd name="connsiteY17" fmla="*/ 158222 h 437097"/>
              <a:gd name="connsiteX18" fmla="*/ 51844 w 448421"/>
              <a:gd name="connsiteY18" fmla="*/ 151420 h 437097"/>
              <a:gd name="connsiteX19" fmla="*/ 58646 w 448421"/>
              <a:gd name="connsiteY19" fmla="*/ 144618 h 437097"/>
              <a:gd name="connsiteX20" fmla="*/ 111778 w 448421"/>
              <a:gd name="connsiteY20" fmla="*/ 144618 h 437097"/>
              <a:gd name="connsiteX21" fmla="*/ 141007 w 448421"/>
              <a:gd name="connsiteY21" fmla="*/ 115389 h 437097"/>
              <a:gd name="connsiteX22" fmla="*/ 111778 w 448421"/>
              <a:gd name="connsiteY22" fmla="*/ 86160 h 437097"/>
              <a:gd name="connsiteX23" fmla="*/ 108429 w 448421"/>
              <a:gd name="connsiteY23" fmla="*/ 86160 h 437097"/>
              <a:gd name="connsiteX24" fmla="*/ 101627 w 448421"/>
              <a:gd name="connsiteY24" fmla="*/ 79357 h 437097"/>
              <a:gd name="connsiteX25" fmla="*/ 108429 w 448421"/>
              <a:gd name="connsiteY25" fmla="*/ 72555 h 437097"/>
              <a:gd name="connsiteX26" fmla="*/ 210380 w 448421"/>
              <a:gd name="connsiteY26" fmla="*/ 13615 h 437097"/>
              <a:gd name="connsiteX27" fmla="*/ 186059 w 448421"/>
              <a:gd name="connsiteY27" fmla="*/ 37936 h 437097"/>
              <a:gd name="connsiteX28" fmla="*/ 186059 w 448421"/>
              <a:gd name="connsiteY28" fmla="*/ 69928 h 437097"/>
              <a:gd name="connsiteX29" fmla="*/ 205650 w 448421"/>
              <a:gd name="connsiteY29" fmla="*/ 44424 h 437097"/>
              <a:gd name="connsiteX30" fmla="*/ 212452 w 448421"/>
              <a:gd name="connsiteY30" fmla="*/ 37622 h 437097"/>
              <a:gd name="connsiteX31" fmla="*/ 219255 w 448421"/>
              <a:gd name="connsiteY31" fmla="*/ 44424 h 437097"/>
              <a:gd name="connsiteX32" fmla="*/ 186059 w 448421"/>
              <a:gd name="connsiteY32" fmla="*/ 83826 h 437097"/>
              <a:gd name="connsiteX33" fmla="*/ 186059 w 448421"/>
              <a:gd name="connsiteY33" fmla="*/ 180984 h 437097"/>
              <a:gd name="connsiteX34" fmla="*/ 297795 w 448421"/>
              <a:gd name="connsiteY34" fmla="*/ 188791 h 437097"/>
              <a:gd name="connsiteX35" fmla="*/ 300223 w 448421"/>
              <a:gd name="connsiteY35" fmla="*/ 191219 h 437097"/>
              <a:gd name="connsiteX36" fmla="*/ 302651 w 448421"/>
              <a:gd name="connsiteY36" fmla="*/ 188791 h 437097"/>
              <a:gd name="connsiteX37" fmla="*/ 343130 w 448421"/>
              <a:gd name="connsiteY37" fmla="*/ 166134 h 437097"/>
              <a:gd name="connsiteX38" fmla="*/ 344909 w 448421"/>
              <a:gd name="connsiteY38" fmla="*/ 153952 h 437097"/>
              <a:gd name="connsiteX39" fmla="*/ 302505 w 448421"/>
              <a:gd name="connsiteY39" fmla="*/ 111548 h 437097"/>
              <a:gd name="connsiteX40" fmla="*/ 280026 w 448421"/>
              <a:gd name="connsiteY40" fmla="*/ 111548 h 437097"/>
              <a:gd name="connsiteX41" fmla="*/ 280005 w 448421"/>
              <a:gd name="connsiteY41" fmla="*/ 111548 h 437097"/>
              <a:gd name="connsiteX42" fmla="*/ 259483 w 448421"/>
              <a:gd name="connsiteY42" fmla="*/ 111548 h 437097"/>
              <a:gd name="connsiteX43" fmla="*/ 252680 w 448421"/>
              <a:gd name="connsiteY43" fmla="*/ 104745 h 437097"/>
              <a:gd name="connsiteX44" fmla="*/ 259483 w 448421"/>
              <a:gd name="connsiteY44" fmla="*/ 97943 h 437097"/>
              <a:gd name="connsiteX45" fmla="*/ 277619 w 448421"/>
              <a:gd name="connsiteY45" fmla="*/ 97943 h 437097"/>
              <a:gd name="connsiteX46" fmla="*/ 284055 w 448421"/>
              <a:gd name="connsiteY46" fmla="*/ 89822 h 437097"/>
              <a:gd name="connsiteX47" fmla="*/ 287079 w 448421"/>
              <a:gd name="connsiteY47" fmla="*/ 77369 h 437097"/>
              <a:gd name="connsiteX48" fmla="*/ 259912 w 448421"/>
              <a:gd name="connsiteY48" fmla="*/ 50212 h 437097"/>
              <a:gd name="connsiteX49" fmla="*/ 241504 w 448421"/>
              <a:gd name="connsiteY49" fmla="*/ 50212 h 437097"/>
              <a:gd name="connsiteX50" fmla="*/ 234701 w 448421"/>
              <a:gd name="connsiteY50" fmla="*/ 43409 h 437097"/>
              <a:gd name="connsiteX51" fmla="*/ 234701 w 448421"/>
              <a:gd name="connsiteY51" fmla="*/ 37936 h 437097"/>
              <a:gd name="connsiteX52" fmla="*/ 210380 w 448421"/>
              <a:gd name="connsiteY52" fmla="*/ 13615 h 437097"/>
              <a:gd name="connsiteX53" fmla="*/ 148134 w 448421"/>
              <a:gd name="connsiteY53" fmla="*/ 0 h 437097"/>
              <a:gd name="connsiteX54" fmla="*/ 179257 w 448421"/>
              <a:gd name="connsiteY54" fmla="*/ 16294 h 437097"/>
              <a:gd name="connsiteX55" fmla="*/ 210391 w 448421"/>
              <a:gd name="connsiteY55" fmla="*/ 0 h 437097"/>
              <a:gd name="connsiteX56" fmla="*/ 248285 w 448421"/>
              <a:gd name="connsiteY56" fmla="*/ 36597 h 437097"/>
              <a:gd name="connsiteX57" fmla="*/ 259912 w 448421"/>
              <a:gd name="connsiteY57" fmla="*/ 36597 h 437097"/>
              <a:gd name="connsiteX58" fmla="*/ 300684 w 448421"/>
              <a:gd name="connsiteY58" fmla="*/ 77358 h 437097"/>
              <a:gd name="connsiteX59" fmla="*/ 296131 w 448421"/>
              <a:gd name="connsiteY59" fmla="*/ 96070 h 437097"/>
              <a:gd name="connsiteX60" fmla="*/ 295106 w 448421"/>
              <a:gd name="connsiteY60" fmla="*/ 97933 h 437097"/>
              <a:gd name="connsiteX61" fmla="*/ 302505 w 448421"/>
              <a:gd name="connsiteY61" fmla="*/ 97933 h 437097"/>
              <a:gd name="connsiteX62" fmla="*/ 358514 w 448421"/>
              <a:gd name="connsiteY62" fmla="*/ 153942 h 437097"/>
              <a:gd name="connsiteX63" fmla="*/ 357614 w 448421"/>
              <a:gd name="connsiteY63" fmla="*/ 163947 h 437097"/>
              <a:gd name="connsiteX64" fmla="*/ 362125 w 448421"/>
              <a:gd name="connsiteY64" fmla="*/ 163779 h 437097"/>
              <a:gd name="connsiteX65" fmla="*/ 422016 w 448421"/>
              <a:gd name="connsiteY65" fmla="*/ 187441 h 437097"/>
              <a:gd name="connsiteX66" fmla="*/ 422226 w 448421"/>
              <a:gd name="connsiteY66" fmla="*/ 197058 h 437097"/>
              <a:gd name="connsiteX67" fmla="*/ 412608 w 448421"/>
              <a:gd name="connsiteY67" fmla="*/ 197267 h 437097"/>
              <a:gd name="connsiteX68" fmla="*/ 312258 w 448421"/>
              <a:gd name="connsiteY68" fmla="*/ 198398 h 437097"/>
              <a:gd name="connsiteX69" fmla="*/ 305027 w 448421"/>
              <a:gd name="connsiteY69" fmla="*/ 205629 h 437097"/>
              <a:gd name="connsiteX70" fmla="*/ 300213 w 448421"/>
              <a:gd name="connsiteY70" fmla="*/ 207617 h 437097"/>
              <a:gd name="connsiteX71" fmla="*/ 295399 w 448421"/>
              <a:gd name="connsiteY71" fmla="*/ 205629 h 437097"/>
              <a:gd name="connsiteX72" fmla="*/ 288167 w 448421"/>
              <a:gd name="connsiteY72" fmla="*/ 198398 h 437097"/>
              <a:gd name="connsiteX73" fmla="*/ 186666 w 448421"/>
              <a:gd name="connsiteY73" fmla="*/ 198398 h 437097"/>
              <a:gd name="connsiteX74" fmla="*/ 165642 w 448421"/>
              <a:gd name="connsiteY74" fmla="*/ 249153 h 437097"/>
              <a:gd name="connsiteX75" fmla="*/ 169315 w 448421"/>
              <a:gd name="connsiteY75" fmla="*/ 271810 h 437097"/>
              <a:gd name="connsiteX76" fmla="*/ 194170 w 448421"/>
              <a:gd name="connsiteY76" fmla="*/ 271706 h 437097"/>
              <a:gd name="connsiteX77" fmla="*/ 208580 w 448421"/>
              <a:gd name="connsiteY77" fmla="*/ 287895 h 437097"/>
              <a:gd name="connsiteX78" fmla="*/ 207314 w 448421"/>
              <a:gd name="connsiteY78" fmla="*/ 309537 h 437097"/>
              <a:gd name="connsiteX79" fmla="*/ 203714 w 448421"/>
              <a:gd name="connsiteY79" fmla="*/ 316967 h 437097"/>
              <a:gd name="connsiteX80" fmla="*/ 277608 w 448421"/>
              <a:gd name="connsiteY80" fmla="*/ 390862 h 437097"/>
              <a:gd name="connsiteX81" fmla="*/ 322828 w 448421"/>
              <a:gd name="connsiteY81" fmla="*/ 390862 h 437097"/>
              <a:gd name="connsiteX82" fmla="*/ 413770 w 448421"/>
              <a:gd name="connsiteY82" fmla="*/ 299920 h 437097"/>
              <a:gd name="connsiteX83" fmla="*/ 428693 w 448421"/>
              <a:gd name="connsiteY83" fmla="*/ 220155 h 437097"/>
              <a:gd name="connsiteX84" fmla="*/ 432168 w 448421"/>
              <a:gd name="connsiteY84" fmla="*/ 211186 h 437097"/>
              <a:gd name="connsiteX85" fmla="*/ 441136 w 448421"/>
              <a:gd name="connsiteY85" fmla="*/ 214660 h 437097"/>
              <a:gd name="connsiteX86" fmla="*/ 447091 w 448421"/>
              <a:gd name="connsiteY86" fmla="*/ 264213 h 437097"/>
              <a:gd name="connsiteX87" fmla="*/ 423408 w 448421"/>
              <a:gd name="connsiteY87" fmla="*/ 309537 h 437097"/>
              <a:gd name="connsiteX88" fmla="*/ 332466 w 448421"/>
              <a:gd name="connsiteY88" fmla="*/ 400479 h 437097"/>
              <a:gd name="connsiteX89" fmla="*/ 300234 w 448421"/>
              <a:gd name="connsiteY89" fmla="*/ 413812 h 437097"/>
              <a:gd name="connsiteX90" fmla="*/ 268012 w 448421"/>
              <a:gd name="connsiteY90" fmla="*/ 400490 h 437097"/>
              <a:gd name="connsiteX91" fmla="*/ 197456 w 448421"/>
              <a:gd name="connsiteY91" fmla="*/ 329934 h 437097"/>
              <a:gd name="connsiteX92" fmla="*/ 169409 w 448421"/>
              <a:gd name="connsiteY92" fmla="*/ 387837 h 437097"/>
              <a:gd name="connsiteX93" fmla="*/ 160326 w 448421"/>
              <a:gd name="connsiteY93" fmla="*/ 390998 h 437097"/>
              <a:gd name="connsiteX94" fmla="*/ 157165 w 448421"/>
              <a:gd name="connsiteY94" fmla="*/ 381914 h 437097"/>
              <a:gd name="connsiteX95" fmla="*/ 195080 w 448421"/>
              <a:gd name="connsiteY95" fmla="*/ 303624 h 437097"/>
              <a:gd name="connsiteX96" fmla="*/ 195739 w 448421"/>
              <a:gd name="connsiteY96" fmla="*/ 292374 h 437097"/>
              <a:gd name="connsiteX97" fmla="*/ 188246 w 448421"/>
              <a:gd name="connsiteY97" fmla="*/ 283960 h 437097"/>
              <a:gd name="connsiteX98" fmla="*/ 168572 w 448421"/>
              <a:gd name="connsiteY98" fmla="*/ 290794 h 437097"/>
              <a:gd name="connsiteX99" fmla="*/ 130186 w 448421"/>
              <a:gd name="connsiteY99" fmla="*/ 370067 h 437097"/>
              <a:gd name="connsiteX100" fmla="*/ 124671 w 448421"/>
              <a:gd name="connsiteY100" fmla="*/ 373877 h 437097"/>
              <a:gd name="connsiteX101" fmla="*/ 118570 w 448421"/>
              <a:gd name="connsiteY101" fmla="*/ 371103 h 437097"/>
              <a:gd name="connsiteX102" fmla="*/ 92083 w 448421"/>
              <a:gd name="connsiteY102" fmla="*/ 334716 h 437097"/>
              <a:gd name="connsiteX103" fmla="*/ 71518 w 448421"/>
              <a:gd name="connsiteY103" fmla="*/ 331483 h 437097"/>
              <a:gd name="connsiteX104" fmla="*/ 65637 w 448421"/>
              <a:gd name="connsiteY104" fmla="*/ 341090 h 437097"/>
              <a:gd name="connsiteX105" fmla="*/ 68274 w 448421"/>
              <a:gd name="connsiteY105" fmla="*/ 352036 h 437097"/>
              <a:gd name="connsiteX106" fmla="*/ 115901 w 448421"/>
              <a:gd name="connsiteY106" fmla="*/ 417433 h 437097"/>
              <a:gd name="connsiteX107" fmla="*/ 127800 w 448421"/>
              <a:gd name="connsiteY107" fmla="*/ 423492 h 437097"/>
              <a:gd name="connsiteX108" fmla="*/ 129066 w 448421"/>
              <a:gd name="connsiteY108" fmla="*/ 423440 h 437097"/>
              <a:gd name="connsiteX109" fmla="*/ 141049 w 448421"/>
              <a:gd name="connsiteY109" fmla="*/ 415193 h 437097"/>
              <a:gd name="connsiteX110" fmla="*/ 143864 w 448421"/>
              <a:gd name="connsiteY110" fmla="*/ 409374 h 437097"/>
              <a:gd name="connsiteX111" fmla="*/ 152948 w 448421"/>
              <a:gd name="connsiteY111" fmla="*/ 406214 h 437097"/>
              <a:gd name="connsiteX112" fmla="*/ 156108 w 448421"/>
              <a:gd name="connsiteY112" fmla="*/ 415298 h 437097"/>
              <a:gd name="connsiteX113" fmla="*/ 153293 w 448421"/>
              <a:gd name="connsiteY113" fmla="*/ 421116 h 437097"/>
              <a:gd name="connsiteX114" fmla="*/ 130322 w 448421"/>
              <a:gd name="connsiteY114" fmla="*/ 436981 h 437097"/>
              <a:gd name="connsiteX115" fmla="*/ 127800 w 448421"/>
              <a:gd name="connsiteY115" fmla="*/ 437097 h 437097"/>
              <a:gd name="connsiteX116" fmla="*/ 104902 w 448421"/>
              <a:gd name="connsiteY116" fmla="*/ 425449 h 437097"/>
              <a:gd name="connsiteX117" fmla="*/ 57276 w 448421"/>
              <a:gd name="connsiteY117" fmla="*/ 360052 h 437097"/>
              <a:gd name="connsiteX118" fmla="*/ 52189 w 448421"/>
              <a:gd name="connsiteY118" fmla="*/ 338976 h 437097"/>
              <a:gd name="connsiteX119" fmla="*/ 63502 w 448421"/>
              <a:gd name="connsiteY119" fmla="*/ 320484 h 437097"/>
              <a:gd name="connsiteX120" fmla="*/ 103071 w 448421"/>
              <a:gd name="connsiteY120" fmla="*/ 326700 h 437097"/>
              <a:gd name="connsiteX121" fmla="*/ 122881 w 448421"/>
              <a:gd name="connsiteY121" fmla="*/ 353920 h 437097"/>
              <a:gd name="connsiteX122" fmla="*/ 142692 w 448421"/>
              <a:gd name="connsiteY122" fmla="*/ 313012 h 437097"/>
              <a:gd name="connsiteX123" fmla="*/ 136141 w 448421"/>
              <a:gd name="connsiteY123" fmla="*/ 313462 h 437097"/>
              <a:gd name="connsiteX124" fmla="*/ 86682 w 448421"/>
              <a:gd name="connsiteY124" fmla="*/ 270345 h 437097"/>
              <a:gd name="connsiteX125" fmla="*/ 66129 w 448421"/>
              <a:gd name="connsiteY125" fmla="*/ 270345 h 437097"/>
              <a:gd name="connsiteX126" fmla="*/ 37308 w 448421"/>
              <a:gd name="connsiteY126" fmla="*/ 258405 h 437097"/>
              <a:gd name="connsiteX127" fmla="*/ 25367 w 448421"/>
              <a:gd name="connsiteY127" fmla="*/ 229573 h 437097"/>
              <a:gd name="connsiteX128" fmla="*/ 33467 w 448421"/>
              <a:gd name="connsiteY128" fmla="*/ 205210 h 437097"/>
              <a:gd name="connsiteX129" fmla="*/ 12799 w 448421"/>
              <a:gd name="connsiteY129" fmla="*/ 189576 h 437097"/>
              <a:gd name="connsiteX130" fmla="*/ 0 w 448421"/>
              <a:gd name="connsiteY130" fmla="*/ 153931 h 437097"/>
              <a:gd name="connsiteX131" fmla="*/ 56009 w 448421"/>
              <a:gd name="connsiteY131" fmla="*/ 97922 h 437097"/>
              <a:gd name="connsiteX132" fmla="*/ 63408 w 448421"/>
              <a:gd name="connsiteY132" fmla="*/ 97922 h 437097"/>
              <a:gd name="connsiteX133" fmla="*/ 62382 w 448421"/>
              <a:gd name="connsiteY133" fmla="*/ 96059 h 437097"/>
              <a:gd name="connsiteX134" fmla="*/ 58259 w 448421"/>
              <a:gd name="connsiteY134" fmla="*/ 83166 h 437097"/>
              <a:gd name="connsiteX135" fmla="*/ 64036 w 448421"/>
              <a:gd name="connsiteY135" fmla="*/ 75474 h 437097"/>
              <a:gd name="connsiteX136" fmla="*/ 71728 w 448421"/>
              <a:gd name="connsiteY136" fmla="*/ 81251 h 437097"/>
              <a:gd name="connsiteX137" fmla="*/ 74459 w 448421"/>
              <a:gd name="connsiteY137" fmla="*/ 89801 h 437097"/>
              <a:gd name="connsiteX138" fmla="*/ 80895 w 448421"/>
              <a:gd name="connsiteY138" fmla="*/ 97922 h 437097"/>
              <a:gd name="connsiteX139" fmla="*/ 99031 w 448421"/>
              <a:gd name="connsiteY139" fmla="*/ 97922 h 437097"/>
              <a:gd name="connsiteX140" fmla="*/ 105834 w 448421"/>
              <a:gd name="connsiteY140" fmla="*/ 104724 h 437097"/>
              <a:gd name="connsiteX141" fmla="*/ 99031 w 448421"/>
              <a:gd name="connsiteY141" fmla="*/ 111527 h 437097"/>
              <a:gd name="connsiteX142" fmla="*/ 78520 w 448421"/>
              <a:gd name="connsiteY142" fmla="*/ 111527 h 437097"/>
              <a:gd name="connsiteX143" fmla="*/ 78499 w 448421"/>
              <a:gd name="connsiteY143" fmla="*/ 111527 h 437097"/>
              <a:gd name="connsiteX144" fmla="*/ 56009 w 448421"/>
              <a:gd name="connsiteY144" fmla="*/ 111527 h 437097"/>
              <a:gd name="connsiteX145" fmla="*/ 13605 w 448421"/>
              <a:gd name="connsiteY145" fmla="*/ 153931 h 437097"/>
              <a:gd name="connsiteX146" fmla="*/ 23285 w 448421"/>
              <a:gd name="connsiteY146" fmla="*/ 180910 h 437097"/>
              <a:gd name="connsiteX147" fmla="*/ 46852 w 448421"/>
              <a:gd name="connsiteY147" fmla="*/ 195342 h 437097"/>
              <a:gd name="connsiteX148" fmla="*/ 97639 w 448421"/>
              <a:gd name="connsiteY148" fmla="*/ 195342 h 437097"/>
              <a:gd name="connsiteX149" fmla="*/ 145779 w 448421"/>
              <a:gd name="connsiteY149" fmla="*/ 243481 h 437097"/>
              <a:gd name="connsiteX150" fmla="*/ 145779 w 448421"/>
              <a:gd name="connsiteY150" fmla="*/ 257986 h 437097"/>
              <a:gd name="connsiteX151" fmla="*/ 138977 w 448421"/>
              <a:gd name="connsiteY151" fmla="*/ 264788 h 437097"/>
              <a:gd name="connsiteX152" fmla="*/ 132174 w 448421"/>
              <a:gd name="connsiteY152" fmla="*/ 257986 h 437097"/>
              <a:gd name="connsiteX153" fmla="*/ 132174 w 448421"/>
              <a:gd name="connsiteY153" fmla="*/ 243481 h 437097"/>
              <a:gd name="connsiteX154" fmla="*/ 97639 w 448421"/>
              <a:gd name="connsiteY154" fmla="*/ 208947 h 437097"/>
              <a:gd name="connsiteX155" fmla="*/ 48474 w 448421"/>
              <a:gd name="connsiteY155" fmla="*/ 208947 h 437097"/>
              <a:gd name="connsiteX156" fmla="*/ 38962 w 448421"/>
              <a:gd name="connsiteY156" fmla="*/ 229573 h 437097"/>
              <a:gd name="connsiteX157" fmla="*/ 46915 w 448421"/>
              <a:gd name="connsiteY157" fmla="*/ 248777 h 437097"/>
              <a:gd name="connsiteX158" fmla="*/ 66129 w 448421"/>
              <a:gd name="connsiteY158" fmla="*/ 256730 h 437097"/>
              <a:gd name="connsiteX159" fmla="*/ 86222 w 448421"/>
              <a:gd name="connsiteY159" fmla="*/ 256730 h 437097"/>
              <a:gd name="connsiteX160" fmla="*/ 86222 w 448421"/>
              <a:gd name="connsiteY160" fmla="*/ 244654 h 437097"/>
              <a:gd name="connsiteX161" fmla="*/ 93024 w 448421"/>
              <a:gd name="connsiteY161" fmla="*/ 237851 h 437097"/>
              <a:gd name="connsiteX162" fmla="*/ 99827 w 448421"/>
              <a:gd name="connsiteY162" fmla="*/ 244654 h 437097"/>
              <a:gd name="connsiteX163" fmla="*/ 99827 w 448421"/>
              <a:gd name="connsiteY163" fmla="*/ 263522 h 437097"/>
              <a:gd name="connsiteX164" fmla="*/ 99827 w 448421"/>
              <a:gd name="connsiteY164" fmla="*/ 263574 h 437097"/>
              <a:gd name="connsiteX165" fmla="*/ 136141 w 448421"/>
              <a:gd name="connsiteY165" fmla="*/ 299836 h 437097"/>
              <a:gd name="connsiteX166" fmla="*/ 150488 w 448421"/>
              <a:gd name="connsiteY166" fmla="*/ 296895 h 437097"/>
              <a:gd name="connsiteX167" fmla="*/ 156328 w 448421"/>
              <a:gd name="connsiteY167" fmla="*/ 284829 h 437097"/>
              <a:gd name="connsiteX168" fmla="*/ 158337 w 448421"/>
              <a:gd name="connsiteY168" fmla="*/ 281344 h 437097"/>
              <a:gd name="connsiteX169" fmla="*/ 152048 w 448421"/>
              <a:gd name="connsiteY169" fmla="*/ 249133 h 437097"/>
              <a:gd name="connsiteX170" fmla="*/ 169158 w 448421"/>
              <a:gd name="connsiteY170" fmla="*/ 197864 h 437097"/>
              <a:gd name="connsiteX171" fmla="*/ 146062 w 448421"/>
              <a:gd name="connsiteY171" fmla="*/ 184238 h 437097"/>
              <a:gd name="connsiteX172" fmla="*/ 141342 w 448421"/>
              <a:gd name="connsiteY172" fmla="*/ 184238 h 437097"/>
              <a:gd name="connsiteX173" fmla="*/ 134539 w 448421"/>
              <a:gd name="connsiteY173" fmla="*/ 177436 h 437097"/>
              <a:gd name="connsiteX174" fmla="*/ 141342 w 448421"/>
              <a:gd name="connsiteY174" fmla="*/ 170634 h 437097"/>
              <a:gd name="connsiteX175" fmla="*/ 146062 w 448421"/>
              <a:gd name="connsiteY175" fmla="*/ 170634 h 437097"/>
              <a:gd name="connsiteX176" fmla="*/ 172455 w 448421"/>
              <a:gd name="connsiteY176" fmla="*/ 180638 h 437097"/>
              <a:gd name="connsiteX177" fmla="*/ 172455 w 448421"/>
              <a:gd name="connsiteY177" fmla="*/ 83794 h 437097"/>
              <a:gd name="connsiteX178" fmla="*/ 139249 w 448421"/>
              <a:gd name="connsiteY178" fmla="*/ 44393 h 437097"/>
              <a:gd name="connsiteX179" fmla="*/ 146051 w 448421"/>
              <a:gd name="connsiteY179" fmla="*/ 37591 h 437097"/>
              <a:gd name="connsiteX180" fmla="*/ 152853 w 448421"/>
              <a:gd name="connsiteY180" fmla="*/ 44393 h 437097"/>
              <a:gd name="connsiteX181" fmla="*/ 172455 w 448421"/>
              <a:gd name="connsiteY181" fmla="*/ 69897 h 437097"/>
              <a:gd name="connsiteX182" fmla="*/ 172455 w 448421"/>
              <a:gd name="connsiteY182" fmla="*/ 37926 h 437097"/>
              <a:gd name="connsiteX183" fmla="*/ 148134 w 448421"/>
              <a:gd name="connsiteY183" fmla="*/ 13605 h 437097"/>
              <a:gd name="connsiteX184" fmla="*/ 130929 w 448421"/>
              <a:gd name="connsiteY184" fmla="*/ 20731 h 437097"/>
              <a:gd name="connsiteX185" fmla="*/ 123802 w 448421"/>
              <a:gd name="connsiteY185" fmla="*/ 37936 h 437097"/>
              <a:gd name="connsiteX186" fmla="*/ 123802 w 448421"/>
              <a:gd name="connsiteY186" fmla="*/ 43378 h 437097"/>
              <a:gd name="connsiteX187" fmla="*/ 117000 w 448421"/>
              <a:gd name="connsiteY187" fmla="*/ 50180 h 437097"/>
              <a:gd name="connsiteX188" fmla="*/ 98592 w 448421"/>
              <a:gd name="connsiteY188" fmla="*/ 50180 h 437097"/>
              <a:gd name="connsiteX189" fmla="*/ 78541 w 448421"/>
              <a:gd name="connsiteY189" fmla="*/ 59023 h 437097"/>
              <a:gd name="connsiteX190" fmla="*/ 73517 w 448421"/>
              <a:gd name="connsiteY190" fmla="*/ 61242 h 437097"/>
              <a:gd name="connsiteX191" fmla="*/ 68934 w 448421"/>
              <a:gd name="connsiteY191" fmla="*/ 59463 h 437097"/>
              <a:gd name="connsiteX192" fmla="*/ 68505 w 448421"/>
              <a:gd name="connsiteY192" fmla="*/ 49856 h 437097"/>
              <a:gd name="connsiteX193" fmla="*/ 98602 w 448421"/>
              <a:gd name="connsiteY193" fmla="*/ 36586 h 437097"/>
              <a:gd name="connsiteX194" fmla="*/ 110229 w 448421"/>
              <a:gd name="connsiteY194" fmla="*/ 36586 h 437097"/>
              <a:gd name="connsiteX195" fmla="*/ 121312 w 448421"/>
              <a:gd name="connsiteY195" fmla="*/ 11103 h 437097"/>
              <a:gd name="connsiteX196" fmla="*/ 148134 w 448421"/>
              <a:gd name="connsiteY196" fmla="*/ 0 h 43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</a:cxnLst>
            <a:rect l="l" t="t" r="r" b="b"/>
            <a:pathLst>
              <a:path w="448421" h="437097">
                <a:moveTo>
                  <a:pt x="246737" y="72555"/>
                </a:moveTo>
                <a:lnTo>
                  <a:pt x="250086" y="72555"/>
                </a:lnTo>
                <a:cubicBezTo>
                  <a:pt x="253843" y="72555"/>
                  <a:pt x="256888" y="75600"/>
                  <a:pt x="256888" y="79357"/>
                </a:cubicBezTo>
                <a:cubicBezTo>
                  <a:pt x="256888" y="83114"/>
                  <a:pt x="253843" y="86160"/>
                  <a:pt x="250086" y="86160"/>
                </a:cubicBezTo>
                <a:lnTo>
                  <a:pt x="246737" y="86160"/>
                </a:lnTo>
                <a:cubicBezTo>
                  <a:pt x="230620" y="86160"/>
                  <a:pt x="217508" y="99272"/>
                  <a:pt x="217508" y="115389"/>
                </a:cubicBezTo>
                <a:cubicBezTo>
                  <a:pt x="217508" y="131505"/>
                  <a:pt x="230620" y="144618"/>
                  <a:pt x="246737" y="144618"/>
                </a:cubicBezTo>
                <a:lnTo>
                  <a:pt x="299868" y="144618"/>
                </a:lnTo>
                <a:cubicBezTo>
                  <a:pt x="303625" y="144618"/>
                  <a:pt x="306670" y="147663"/>
                  <a:pt x="306670" y="151420"/>
                </a:cubicBezTo>
                <a:cubicBezTo>
                  <a:pt x="306670" y="155177"/>
                  <a:pt x="303625" y="158222"/>
                  <a:pt x="299868" y="158222"/>
                </a:cubicBezTo>
                <a:lnTo>
                  <a:pt x="246737" y="158222"/>
                </a:lnTo>
                <a:cubicBezTo>
                  <a:pt x="223117" y="158222"/>
                  <a:pt x="203903" y="139008"/>
                  <a:pt x="203903" y="115389"/>
                </a:cubicBezTo>
                <a:cubicBezTo>
                  <a:pt x="203903" y="91769"/>
                  <a:pt x="223117" y="72555"/>
                  <a:pt x="246737" y="72555"/>
                </a:cubicBezTo>
                <a:close/>
                <a:moveTo>
                  <a:pt x="108429" y="72555"/>
                </a:moveTo>
                <a:lnTo>
                  <a:pt x="111778" y="72555"/>
                </a:lnTo>
                <a:cubicBezTo>
                  <a:pt x="135398" y="72555"/>
                  <a:pt x="154612" y="91769"/>
                  <a:pt x="154612" y="115389"/>
                </a:cubicBezTo>
                <a:cubicBezTo>
                  <a:pt x="154612" y="139008"/>
                  <a:pt x="135398" y="158222"/>
                  <a:pt x="111778" y="158222"/>
                </a:cubicBezTo>
                <a:lnTo>
                  <a:pt x="58646" y="158222"/>
                </a:lnTo>
                <a:cubicBezTo>
                  <a:pt x="54890" y="158222"/>
                  <a:pt x="51844" y="155177"/>
                  <a:pt x="51844" y="151420"/>
                </a:cubicBezTo>
                <a:cubicBezTo>
                  <a:pt x="51844" y="147663"/>
                  <a:pt x="54890" y="144618"/>
                  <a:pt x="58646" y="144618"/>
                </a:cubicBezTo>
                <a:lnTo>
                  <a:pt x="111778" y="144618"/>
                </a:lnTo>
                <a:cubicBezTo>
                  <a:pt x="127894" y="144618"/>
                  <a:pt x="141007" y="131505"/>
                  <a:pt x="141007" y="115389"/>
                </a:cubicBezTo>
                <a:cubicBezTo>
                  <a:pt x="141007" y="99272"/>
                  <a:pt x="127894" y="86160"/>
                  <a:pt x="111778" y="86160"/>
                </a:cubicBezTo>
                <a:lnTo>
                  <a:pt x="108429" y="86160"/>
                </a:lnTo>
                <a:cubicBezTo>
                  <a:pt x="104672" y="86160"/>
                  <a:pt x="101627" y="83114"/>
                  <a:pt x="101627" y="79357"/>
                </a:cubicBezTo>
                <a:cubicBezTo>
                  <a:pt x="101627" y="75600"/>
                  <a:pt x="104672" y="72555"/>
                  <a:pt x="108429" y="72555"/>
                </a:cubicBezTo>
                <a:close/>
                <a:moveTo>
                  <a:pt x="210380" y="13615"/>
                </a:moveTo>
                <a:cubicBezTo>
                  <a:pt x="196974" y="13615"/>
                  <a:pt x="186059" y="24520"/>
                  <a:pt x="186059" y="37936"/>
                </a:cubicBezTo>
                <a:lnTo>
                  <a:pt x="186059" y="69928"/>
                </a:lnTo>
                <a:cubicBezTo>
                  <a:pt x="197320" y="66914"/>
                  <a:pt x="205650" y="56627"/>
                  <a:pt x="205650" y="44424"/>
                </a:cubicBezTo>
                <a:cubicBezTo>
                  <a:pt x="205650" y="40667"/>
                  <a:pt x="208695" y="37622"/>
                  <a:pt x="212452" y="37622"/>
                </a:cubicBezTo>
                <a:cubicBezTo>
                  <a:pt x="216209" y="37622"/>
                  <a:pt x="219255" y="40667"/>
                  <a:pt x="219255" y="44424"/>
                </a:cubicBezTo>
                <a:cubicBezTo>
                  <a:pt x="219255" y="64151"/>
                  <a:pt x="204886" y="80581"/>
                  <a:pt x="186059" y="83826"/>
                </a:cubicBezTo>
                <a:lnTo>
                  <a:pt x="186059" y="180984"/>
                </a:lnTo>
                <a:cubicBezTo>
                  <a:pt x="219474" y="155773"/>
                  <a:pt x="267352" y="158358"/>
                  <a:pt x="297795" y="188791"/>
                </a:cubicBezTo>
                <a:lnTo>
                  <a:pt x="300223" y="191219"/>
                </a:lnTo>
                <a:lnTo>
                  <a:pt x="302651" y="188791"/>
                </a:lnTo>
                <a:cubicBezTo>
                  <a:pt x="313954" y="177478"/>
                  <a:pt x="327924" y="169755"/>
                  <a:pt x="343130" y="166134"/>
                </a:cubicBezTo>
                <a:cubicBezTo>
                  <a:pt x="344302" y="162199"/>
                  <a:pt x="344909" y="158117"/>
                  <a:pt x="344909" y="153952"/>
                </a:cubicBezTo>
                <a:cubicBezTo>
                  <a:pt x="344909" y="130573"/>
                  <a:pt x="325894" y="111548"/>
                  <a:pt x="302505" y="111548"/>
                </a:cubicBezTo>
                <a:lnTo>
                  <a:pt x="280026" y="111548"/>
                </a:lnTo>
                <a:cubicBezTo>
                  <a:pt x="280015" y="111548"/>
                  <a:pt x="280015" y="111548"/>
                  <a:pt x="280005" y="111548"/>
                </a:cubicBezTo>
                <a:lnTo>
                  <a:pt x="259483" y="111548"/>
                </a:lnTo>
                <a:cubicBezTo>
                  <a:pt x="255726" y="111548"/>
                  <a:pt x="252680" y="108502"/>
                  <a:pt x="252680" y="104745"/>
                </a:cubicBezTo>
                <a:cubicBezTo>
                  <a:pt x="252680" y="100988"/>
                  <a:pt x="255726" y="97943"/>
                  <a:pt x="259483" y="97943"/>
                </a:cubicBezTo>
                <a:lnTo>
                  <a:pt x="277619" y="97943"/>
                </a:lnTo>
                <a:cubicBezTo>
                  <a:pt x="280256" y="95662"/>
                  <a:pt x="282464" y="92899"/>
                  <a:pt x="284055" y="89822"/>
                </a:cubicBezTo>
                <a:cubicBezTo>
                  <a:pt x="286064" y="85950"/>
                  <a:pt x="287079" y="81764"/>
                  <a:pt x="287079" y="77369"/>
                </a:cubicBezTo>
                <a:cubicBezTo>
                  <a:pt x="287079" y="62393"/>
                  <a:pt x="274887" y="50212"/>
                  <a:pt x="259912" y="50212"/>
                </a:cubicBezTo>
                <a:lnTo>
                  <a:pt x="241504" y="50212"/>
                </a:lnTo>
                <a:cubicBezTo>
                  <a:pt x="237747" y="50212"/>
                  <a:pt x="234701" y="47166"/>
                  <a:pt x="234701" y="43409"/>
                </a:cubicBezTo>
                <a:lnTo>
                  <a:pt x="234701" y="37936"/>
                </a:lnTo>
                <a:cubicBezTo>
                  <a:pt x="234701" y="24530"/>
                  <a:pt x="223786" y="13615"/>
                  <a:pt x="210380" y="13615"/>
                </a:cubicBezTo>
                <a:close/>
                <a:moveTo>
                  <a:pt x="148134" y="0"/>
                </a:moveTo>
                <a:cubicBezTo>
                  <a:pt x="161006" y="0"/>
                  <a:pt x="172402" y="6457"/>
                  <a:pt x="179257" y="16294"/>
                </a:cubicBezTo>
                <a:cubicBezTo>
                  <a:pt x="186122" y="6457"/>
                  <a:pt x="197508" y="0"/>
                  <a:pt x="210391" y="0"/>
                </a:cubicBezTo>
                <a:cubicBezTo>
                  <a:pt x="230850" y="0"/>
                  <a:pt x="247584" y="16294"/>
                  <a:pt x="248285" y="36597"/>
                </a:cubicBezTo>
                <a:lnTo>
                  <a:pt x="259912" y="36597"/>
                </a:lnTo>
                <a:cubicBezTo>
                  <a:pt x="282391" y="36597"/>
                  <a:pt x="300684" y="54879"/>
                  <a:pt x="300684" y="77358"/>
                </a:cubicBezTo>
                <a:cubicBezTo>
                  <a:pt x="300684" y="83857"/>
                  <a:pt x="299114" y="90324"/>
                  <a:pt x="296131" y="96070"/>
                </a:cubicBezTo>
                <a:cubicBezTo>
                  <a:pt x="295807" y="96698"/>
                  <a:pt x="295462" y="97326"/>
                  <a:pt x="295106" y="97933"/>
                </a:cubicBezTo>
                <a:lnTo>
                  <a:pt x="302505" y="97933"/>
                </a:lnTo>
                <a:cubicBezTo>
                  <a:pt x="333387" y="97933"/>
                  <a:pt x="358514" y="123059"/>
                  <a:pt x="358514" y="153942"/>
                </a:cubicBezTo>
                <a:cubicBezTo>
                  <a:pt x="358514" y="157322"/>
                  <a:pt x="358210" y="160660"/>
                  <a:pt x="357614" y="163947"/>
                </a:cubicBezTo>
                <a:cubicBezTo>
                  <a:pt x="359111" y="163852"/>
                  <a:pt x="360617" y="163790"/>
                  <a:pt x="362125" y="163779"/>
                </a:cubicBezTo>
                <a:cubicBezTo>
                  <a:pt x="384614" y="163559"/>
                  <a:pt x="405827" y="171952"/>
                  <a:pt x="422016" y="187441"/>
                </a:cubicBezTo>
                <a:cubicBezTo>
                  <a:pt x="424727" y="190036"/>
                  <a:pt x="424821" y="194348"/>
                  <a:pt x="422226" y="197058"/>
                </a:cubicBezTo>
                <a:cubicBezTo>
                  <a:pt x="419630" y="199769"/>
                  <a:pt x="415319" y="199863"/>
                  <a:pt x="412608" y="197267"/>
                </a:cubicBezTo>
                <a:cubicBezTo>
                  <a:pt x="384656" y="170519"/>
                  <a:pt x="339635" y="171031"/>
                  <a:pt x="312258" y="198398"/>
                </a:cubicBezTo>
                <a:lnTo>
                  <a:pt x="305027" y="205629"/>
                </a:lnTo>
                <a:cubicBezTo>
                  <a:pt x="303750" y="206906"/>
                  <a:pt x="302013" y="207617"/>
                  <a:pt x="300213" y="207617"/>
                </a:cubicBezTo>
                <a:cubicBezTo>
                  <a:pt x="298402" y="207617"/>
                  <a:pt x="296676" y="206906"/>
                  <a:pt x="295399" y="205629"/>
                </a:cubicBezTo>
                <a:lnTo>
                  <a:pt x="288167" y="198398"/>
                </a:lnTo>
                <a:cubicBezTo>
                  <a:pt x="260184" y="170414"/>
                  <a:pt x="214650" y="170414"/>
                  <a:pt x="186666" y="198398"/>
                </a:cubicBezTo>
                <a:cubicBezTo>
                  <a:pt x="173103" y="211960"/>
                  <a:pt x="165642" y="229981"/>
                  <a:pt x="165642" y="249153"/>
                </a:cubicBezTo>
                <a:cubicBezTo>
                  <a:pt x="165642" y="256835"/>
                  <a:pt x="166908" y="264527"/>
                  <a:pt x="169315" y="271810"/>
                </a:cubicBezTo>
                <a:cubicBezTo>
                  <a:pt x="176881" y="268095"/>
                  <a:pt x="186018" y="267760"/>
                  <a:pt x="194170" y="271706"/>
                </a:cubicBezTo>
                <a:cubicBezTo>
                  <a:pt x="200982" y="275002"/>
                  <a:pt x="206100" y="280748"/>
                  <a:pt x="208580" y="287895"/>
                </a:cubicBezTo>
                <a:cubicBezTo>
                  <a:pt x="211060" y="295043"/>
                  <a:pt x="210611" y="302724"/>
                  <a:pt x="207314" y="309537"/>
                </a:cubicBezTo>
                <a:lnTo>
                  <a:pt x="203714" y="316967"/>
                </a:lnTo>
                <a:lnTo>
                  <a:pt x="277608" y="390862"/>
                </a:lnTo>
                <a:cubicBezTo>
                  <a:pt x="290083" y="403326"/>
                  <a:pt x="310364" y="403326"/>
                  <a:pt x="322828" y="390862"/>
                </a:cubicBezTo>
                <a:lnTo>
                  <a:pt x="413770" y="299920"/>
                </a:lnTo>
                <a:cubicBezTo>
                  <a:pt x="434575" y="279115"/>
                  <a:pt x="440571" y="247060"/>
                  <a:pt x="428693" y="220155"/>
                </a:cubicBezTo>
                <a:cubicBezTo>
                  <a:pt x="427176" y="216722"/>
                  <a:pt x="428735" y="212704"/>
                  <a:pt x="432168" y="211186"/>
                </a:cubicBezTo>
                <a:cubicBezTo>
                  <a:pt x="435611" y="209669"/>
                  <a:pt x="439619" y="211228"/>
                  <a:pt x="441136" y="214660"/>
                </a:cubicBezTo>
                <a:cubicBezTo>
                  <a:pt x="448022" y="230243"/>
                  <a:pt x="450073" y="247374"/>
                  <a:pt x="447091" y="264213"/>
                </a:cubicBezTo>
                <a:cubicBezTo>
                  <a:pt x="444014" y="281438"/>
                  <a:pt x="435830" y="297115"/>
                  <a:pt x="423408" y="309537"/>
                </a:cubicBezTo>
                <a:lnTo>
                  <a:pt x="332466" y="400479"/>
                </a:lnTo>
                <a:cubicBezTo>
                  <a:pt x="323581" y="409364"/>
                  <a:pt x="311902" y="413812"/>
                  <a:pt x="300234" y="413812"/>
                </a:cubicBezTo>
                <a:cubicBezTo>
                  <a:pt x="288565" y="413822"/>
                  <a:pt x="276896" y="409374"/>
                  <a:pt x="268012" y="400490"/>
                </a:cubicBezTo>
                <a:lnTo>
                  <a:pt x="197456" y="329934"/>
                </a:lnTo>
                <a:lnTo>
                  <a:pt x="169409" y="387837"/>
                </a:lnTo>
                <a:cubicBezTo>
                  <a:pt x="167777" y="391217"/>
                  <a:pt x="163706" y="392641"/>
                  <a:pt x="160326" y="390998"/>
                </a:cubicBezTo>
                <a:cubicBezTo>
                  <a:pt x="156945" y="389365"/>
                  <a:pt x="155522" y="385294"/>
                  <a:pt x="157165" y="381914"/>
                </a:cubicBezTo>
                <a:lnTo>
                  <a:pt x="195080" y="303624"/>
                </a:lnTo>
                <a:cubicBezTo>
                  <a:pt x="196796" y="300077"/>
                  <a:pt x="197027" y="296090"/>
                  <a:pt x="195739" y="292374"/>
                </a:cubicBezTo>
                <a:cubicBezTo>
                  <a:pt x="194442" y="288659"/>
                  <a:pt x="191784" y="285677"/>
                  <a:pt x="188246" y="283960"/>
                </a:cubicBezTo>
                <a:cubicBezTo>
                  <a:pt x="180942" y="280423"/>
                  <a:pt x="172109" y="283490"/>
                  <a:pt x="168572" y="290794"/>
                </a:cubicBezTo>
                <a:lnTo>
                  <a:pt x="130186" y="370067"/>
                </a:lnTo>
                <a:cubicBezTo>
                  <a:pt x="129150" y="372213"/>
                  <a:pt x="127046" y="373667"/>
                  <a:pt x="124671" y="373877"/>
                </a:cubicBezTo>
                <a:cubicBezTo>
                  <a:pt x="122285" y="374076"/>
                  <a:pt x="119972" y="373040"/>
                  <a:pt x="118570" y="371103"/>
                </a:cubicBezTo>
                <a:lnTo>
                  <a:pt x="92083" y="334716"/>
                </a:lnTo>
                <a:cubicBezTo>
                  <a:pt x="87300" y="328155"/>
                  <a:pt x="78080" y="326700"/>
                  <a:pt x="71518" y="331483"/>
                </a:cubicBezTo>
                <a:cubicBezTo>
                  <a:pt x="68337" y="333795"/>
                  <a:pt x="66244" y="337207"/>
                  <a:pt x="65637" y="341090"/>
                </a:cubicBezTo>
                <a:cubicBezTo>
                  <a:pt x="65020" y="344972"/>
                  <a:pt x="65962" y="348855"/>
                  <a:pt x="68274" y="352036"/>
                </a:cubicBezTo>
                <a:lnTo>
                  <a:pt x="115901" y="417433"/>
                </a:lnTo>
                <a:cubicBezTo>
                  <a:pt x="118653" y="421231"/>
                  <a:pt x="123112" y="423492"/>
                  <a:pt x="127800" y="423492"/>
                </a:cubicBezTo>
                <a:cubicBezTo>
                  <a:pt x="128250" y="423492"/>
                  <a:pt x="128669" y="423481"/>
                  <a:pt x="129066" y="423440"/>
                </a:cubicBezTo>
                <a:cubicBezTo>
                  <a:pt x="134236" y="422979"/>
                  <a:pt x="138809" y="419819"/>
                  <a:pt x="141049" y="415193"/>
                </a:cubicBezTo>
                <a:lnTo>
                  <a:pt x="143864" y="409374"/>
                </a:lnTo>
                <a:cubicBezTo>
                  <a:pt x="145497" y="405994"/>
                  <a:pt x="149567" y="404581"/>
                  <a:pt x="152948" y="406214"/>
                </a:cubicBezTo>
                <a:cubicBezTo>
                  <a:pt x="156328" y="407847"/>
                  <a:pt x="157741" y="411917"/>
                  <a:pt x="156108" y="415298"/>
                </a:cubicBezTo>
                <a:lnTo>
                  <a:pt x="153293" y="421116"/>
                </a:lnTo>
                <a:cubicBezTo>
                  <a:pt x="148971" y="430022"/>
                  <a:pt x="140170" y="436102"/>
                  <a:pt x="130322" y="436981"/>
                </a:cubicBezTo>
                <a:cubicBezTo>
                  <a:pt x="129548" y="437055"/>
                  <a:pt x="128679" y="437097"/>
                  <a:pt x="127800" y="437097"/>
                </a:cubicBezTo>
                <a:cubicBezTo>
                  <a:pt x="118779" y="437097"/>
                  <a:pt x="110218" y="432743"/>
                  <a:pt x="104902" y="425449"/>
                </a:cubicBezTo>
                <a:lnTo>
                  <a:pt x="57276" y="360052"/>
                </a:lnTo>
                <a:cubicBezTo>
                  <a:pt x="52817" y="353941"/>
                  <a:pt x="51007" y="346448"/>
                  <a:pt x="52189" y="338976"/>
                </a:cubicBezTo>
                <a:cubicBezTo>
                  <a:pt x="53362" y="331504"/>
                  <a:pt x="57380" y="324931"/>
                  <a:pt x="63502" y="320484"/>
                </a:cubicBezTo>
                <a:cubicBezTo>
                  <a:pt x="76123" y="311285"/>
                  <a:pt x="93872" y="314079"/>
                  <a:pt x="103071" y="326700"/>
                </a:cubicBezTo>
                <a:lnTo>
                  <a:pt x="122881" y="353920"/>
                </a:lnTo>
                <a:lnTo>
                  <a:pt x="142692" y="313012"/>
                </a:lnTo>
                <a:cubicBezTo>
                  <a:pt x="140515" y="313305"/>
                  <a:pt x="138328" y="313462"/>
                  <a:pt x="136141" y="313462"/>
                </a:cubicBezTo>
                <a:cubicBezTo>
                  <a:pt x="110920" y="313462"/>
                  <a:pt x="90011" y="294666"/>
                  <a:pt x="86682" y="270345"/>
                </a:cubicBezTo>
                <a:lnTo>
                  <a:pt x="66129" y="270345"/>
                </a:lnTo>
                <a:cubicBezTo>
                  <a:pt x="55256" y="270345"/>
                  <a:pt x="45021" y="266097"/>
                  <a:pt x="37308" y="258405"/>
                </a:cubicBezTo>
                <a:cubicBezTo>
                  <a:pt x="29606" y="250713"/>
                  <a:pt x="25367" y="240478"/>
                  <a:pt x="25367" y="229573"/>
                </a:cubicBezTo>
                <a:cubicBezTo>
                  <a:pt x="25367" y="220720"/>
                  <a:pt x="28287" y="212180"/>
                  <a:pt x="33467" y="205210"/>
                </a:cubicBezTo>
                <a:cubicBezTo>
                  <a:pt x="25514" y="201705"/>
                  <a:pt x="18398" y="196357"/>
                  <a:pt x="12799" y="189576"/>
                </a:cubicBezTo>
                <a:cubicBezTo>
                  <a:pt x="4542" y="179571"/>
                  <a:pt x="0" y="166919"/>
                  <a:pt x="0" y="153931"/>
                </a:cubicBezTo>
                <a:cubicBezTo>
                  <a:pt x="0" y="123049"/>
                  <a:pt x="25127" y="97922"/>
                  <a:pt x="56009" y="97922"/>
                </a:cubicBezTo>
                <a:lnTo>
                  <a:pt x="63408" y="97922"/>
                </a:lnTo>
                <a:cubicBezTo>
                  <a:pt x="63052" y="97315"/>
                  <a:pt x="62707" y="96687"/>
                  <a:pt x="62382" y="96059"/>
                </a:cubicBezTo>
                <a:cubicBezTo>
                  <a:pt x="60289" y="92020"/>
                  <a:pt x="58898" y="87687"/>
                  <a:pt x="58259" y="83166"/>
                </a:cubicBezTo>
                <a:cubicBezTo>
                  <a:pt x="57726" y="79441"/>
                  <a:pt x="60321" y="75998"/>
                  <a:pt x="64036" y="75474"/>
                </a:cubicBezTo>
                <a:cubicBezTo>
                  <a:pt x="67751" y="74941"/>
                  <a:pt x="71204" y="77536"/>
                  <a:pt x="71728" y="81251"/>
                </a:cubicBezTo>
                <a:cubicBezTo>
                  <a:pt x="72146" y="84244"/>
                  <a:pt x="73067" y="87122"/>
                  <a:pt x="74459" y="89801"/>
                </a:cubicBezTo>
                <a:cubicBezTo>
                  <a:pt x="76060" y="92878"/>
                  <a:pt x="78258" y="95651"/>
                  <a:pt x="80895" y="97922"/>
                </a:cubicBezTo>
                <a:lnTo>
                  <a:pt x="99031" y="97922"/>
                </a:lnTo>
                <a:cubicBezTo>
                  <a:pt x="102788" y="97922"/>
                  <a:pt x="105834" y="100967"/>
                  <a:pt x="105834" y="104724"/>
                </a:cubicBezTo>
                <a:cubicBezTo>
                  <a:pt x="105834" y="108481"/>
                  <a:pt x="102788" y="111527"/>
                  <a:pt x="99031" y="111527"/>
                </a:cubicBezTo>
                <a:lnTo>
                  <a:pt x="78520" y="111527"/>
                </a:lnTo>
                <a:cubicBezTo>
                  <a:pt x="78509" y="111527"/>
                  <a:pt x="78509" y="111527"/>
                  <a:pt x="78499" y="111527"/>
                </a:cubicBezTo>
                <a:lnTo>
                  <a:pt x="56009" y="111527"/>
                </a:lnTo>
                <a:cubicBezTo>
                  <a:pt x="32630" y="111527"/>
                  <a:pt x="13605" y="130552"/>
                  <a:pt x="13605" y="153931"/>
                </a:cubicBezTo>
                <a:cubicBezTo>
                  <a:pt x="13605" y="163758"/>
                  <a:pt x="17037" y="173344"/>
                  <a:pt x="23285" y="180910"/>
                </a:cubicBezTo>
                <a:cubicBezTo>
                  <a:pt x="29313" y="188215"/>
                  <a:pt x="37664" y="193322"/>
                  <a:pt x="46852" y="195342"/>
                </a:cubicBezTo>
                <a:lnTo>
                  <a:pt x="97639" y="195342"/>
                </a:lnTo>
                <a:cubicBezTo>
                  <a:pt x="124190" y="195342"/>
                  <a:pt x="145779" y="216942"/>
                  <a:pt x="145779" y="243481"/>
                </a:cubicBezTo>
                <a:lnTo>
                  <a:pt x="145779" y="257986"/>
                </a:lnTo>
                <a:cubicBezTo>
                  <a:pt x="145779" y="261743"/>
                  <a:pt x="142734" y="264788"/>
                  <a:pt x="138977" y="264788"/>
                </a:cubicBezTo>
                <a:cubicBezTo>
                  <a:pt x="135220" y="264788"/>
                  <a:pt x="132174" y="261743"/>
                  <a:pt x="132174" y="257986"/>
                </a:cubicBezTo>
                <a:lnTo>
                  <a:pt x="132174" y="243481"/>
                </a:lnTo>
                <a:cubicBezTo>
                  <a:pt x="132174" y="224435"/>
                  <a:pt x="116676" y="208947"/>
                  <a:pt x="97639" y="208947"/>
                </a:cubicBezTo>
                <a:lnTo>
                  <a:pt x="48474" y="208947"/>
                </a:lnTo>
                <a:cubicBezTo>
                  <a:pt x="42488" y="214085"/>
                  <a:pt x="38962" y="221641"/>
                  <a:pt x="38962" y="229573"/>
                </a:cubicBezTo>
                <a:cubicBezTo>
                  <a:pt x="38962" y="236836"/>
                  <a:pt x="41787" y="243659"/>
                  <a:pt x="46915" y="248777"/>
                </a:cubicBezTo>
                <a:cubicBezTo>
                  <a:pt x="52064" y="253905"/>
                  <a:pt x="58877" y="256730"/>
                  <a:pt x="66129" y="256730"/>
                </a:cubicBezTo>
                <a:lnTo>
                  <a:pt x="86222" y="256730"/>
                </a:lnTo>
                <a:lnTo>
                  <a:pt x="86222" y="244654"/>
                </a:lnTo>
                <a:cubicBezTo>
                  <a:pt x="86222" y="240897"/>
                  <a:pt x="89267" y="237851"/>
                  <a:pt x="93024" y="237851"/>
                </a:cubicBezTo>
                <a:cubicBezTo>
                  <a:pt x="96781" y="237851"/>
                  <a:pt x="99827" y="240897"/>
                  <a:pt x="99827" y="244654"/>
                </a:cubicBezTo>
                <a:lnTo>
                  <a:pt x="99827" y="263522"/>
                </a:lnTo>
                <a:cubicBezTo>
                  <a:pt x="99827" y="263543"/>
                  <a:pt x="99827" y="263554"/>
                  <a:pt x="99827" y="263574"/>
                </a:cubicBezTo>
                <a:cubicBezTo>
                  <a:pt x="99848" y="283573"/>
                  <a:pt x="116131" y="299836"/>
                  <a:pt x="136141" y="299836"/>
                </a:cubicBezTo>
                <a:cubicBezTo>
                  <a:pt x="141153" y="299836"/>
                  <a:pt x="145967" y="298852"/>
                  <a:pt x="150488" y="296895"/>
                </a:cubicBezTo>
                <a:lnTo>
                  <a:pt x="156328" y="284829"/>
                </a:lnTo>
                <a:cubicBezTo>
                  <a:pt x="156924" y="283605"/>
                  <a:pt x="157594" y="282443"/>
                  <a:pt x="158337" y="281344"/>
                </a:cubicBezTo>
                <a:cubicBezTo>
                  <a:pt x="154214" y="271183"/>
                  <a:pt x="152048" y="260131"/>
                  <a:pt x="152048" y="249133"/>
                </a:cubicBezTo>
                <a:cubicBezTo>
                  <a:pt x="152048" y="230390"/>
                  <a:pt x="158065" y="212578"/>
                  <a:pt x="169158" y="197864"/>
                </a:cubicBezTo>
                <a:cubicBezTo>
                  <a:pt x="164554" y="189586"/>
                  <a:pt x="155690" y="184238"/>
                  <a:pt x="146062" y="184238"/>
                </a:cubicBezTo>
                <a:lnTo>
                  <a:pt x="141342" y="184238"/>
                </a:lnTo>
                <a:cubicBezTo>
                  <a:pt x="137585" y="184238"/>
                  <a:pt x="134539" y="181193"/>
                  <a:pt x="134539" y="177436"/>
                </a:cubicBezTo>
                <a:cubicBezTo>
                  <a:pt x="134539" y="173679"/>
                  <a:pt x="137585" y="170634"/>
                  <a:pt x="141342" y="170634"/>
                </a:cubicBezTo>
                <a:lnTo>
                  <a:pt x="146062" y="170634"/>
                </a:lnTo>
                <a:cubicBezTo>
                  <a:pt x="155930" y="170634"/>
                  <a:pt x="165276" y="174349"/>
                  <a:pt x="172455" y="180638"/>
                </a:cubicBezTo>
                <a:lnTo>
                  <a:pt x="172455" y="83794"/>
                </a:lnTo>
                <a:cubicBezTo>
                  <a:pt x="153617" y="80560"/>
                  <a:pt x="139249" y="64130"/>
                  <a:pt x="139249" y="44393"/>
                </a:cubicBezTo>
                <a:cubicBezTo>
                  <a:pt x="139249" y="40636"/>
                  <a:pt x="142294" y="37591"/>
                  <a:pt x="146051" y="37591"/>
                </a:cubicBezTo>
                <a:cubicBezTo>
                  <a:pt x="149808" y="37591"/>
                  <a:pt x="152853" y="40636"/>
                  <a:pt x="152853" y="44393"/>
                </a:cubicBezTo>
                <a:cubicBezTo>
                  <a:pt x="152853" y="56595"/>
                  <a:pt x="161184" y="66893"/>
                  <a:pt x="172455" y="69897"/>
                </a:cubicBezTo>
                <a:lnTo>
                  <a:pt x="172455" y="37926"/>
                </a:lnTo>
                <a:cubicBezTo>
                  <a:pt x="172455" y="24520"/>
                  <a:pt x="161550" y="13605"/>
                  <a:pt x="148134" y="13605"/>
                </a:cubicBezTo>
                <a:cubicBezTo>
                  <a:pt x="141635" y="13605"/>
                  <a:pt x="135523" y="16137"/>
                  <a:pt x="130929" y="20731"/>
                </a:cubicBezTo>
                <a:cubicBezTo>
                  <a:pt x="126335" y="25326"/>
                  <a:pt x="123802" y="31437"/>
                  <a:pt x="123802" y="37936"/>
                </a:cubicBezTo>
                <a:lnTo>
                  <a:pt x="123802" y="43378"/>
                </a:lnTo>
                <a:cubicBezTo>
                  <a:pt x="123802" y="47135"/>
                  <a:pt x="120757" y="50180"/>
                  <a:pt x="117000" y="50180"/>
                </a:cubicBezTo>
                <a:lnTo>
                  <a:pt x="98592" y="50180"/>
                </a:lnTo>
                <a:cubicBezTo>
                  <a:pt x="90984" y="50180"/>
                  <a:pt x="83679" y="53403"/>
                  <a:pt x="78541" y="59023"/>
                </a:cubicBezTo>
                <a:cubicBezTo>
                  <a:pt x="77201" y="60499"/>
                  <a:pt x="75359" y="61242"/>
                  <a:pt x="73517" y="61242"/>
                </a:cubicBezTo>
                <a:cubicBezTo>
                  <a:pt x="71885" y="61242"/>
                  <a:pt x="70242" y="60656"/>
                  <a:pt x="68934" y="59463"/>
                </a:cubicBezTo>
                <a:cubicBezTo>
                  <a:pt x="66160" y="56930"/>
                  <a:pt x="65972" y="52629"/>
                  <a:pt x="68505" y="49856"/>
                </a:cubicBezTo>
                <a:cubicBezTo>
                  <a:pt x="76217" y="41421"/>
                  <a:pt x="87185" y="36586"/>
                  <a:pt x="98602" y="36586"/>
                </a:cubicBezTo>
                <a:lnTo>
                  <a:pt x="110229" y="36586"/>
                </a:lnTo>
                <a:cubicBezTo>
                  <a:pt x="110553" y="26958"/>
                  <a:pt x="114467" y="17948"/>
                  <a:pt x="121312" y="11103"/>
                </a:cubicBezTo>
                <a:cubicBezTo>
                  <a:pt x="128480" y="3945"/>
                  <a:pt x="138003" y="0"/>
                  <a:pt x="148134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5" name="Freeform: Shape 34">
            <a:extLst>
              <a:ext uri="{FF2B5EF4-FFF2-40B4-BE49-F238E27FC236}">
                <a16:creationId xmlns:a16="http://schemas.microsoft.com/office/drawing/2014/main" id="{AD34BBA9-453A-59EE-48DB-F77880DB95A2}"/>
              </a:ext>
            </a:extLst>
          </p:cNvPr>
          <p:cNvSpPr/>
          <p:nvPr/>
        </p:nvSpPr>
        <p:spPr>
          <a:xfrm>
            <a:off x="5428152" y="2922695"/>
            <a:ext cx="456016" cy="429484"/>
          </a:xfrm>
          <a:custGeom>
            <a:avLst/>
            <a:gdLst>
              <a:gd name="connsiteX0" fmla="*/ 40870 w 456016"/>
              <a:gd name="connsiteY0" fmla="*/ 348745 h 429484"/>
              <a:gd name="connsiteX1" fmla="*/ 15157 w 456016"/>
              <a:gd name="connsiteY1" fmla="*/ 377430 h 429484"/>
              <a:gd name="connsiteX2" fmla="*/ 40870 w 456016"/>
              <a:gd name="connsiteY2" fmla="*/ 406115 h 429484"/>
              <a:gd name="connsiteX3" fmla="*/ 40870 w 456016"/>
              <a:gd name="connsiteY3" fmla="*/ 396697 h 429484"/>
              <a:gd name="connsiteX4" fmla="*/ 47327 w 456016"/>
              <a:gd name="connsiteY4" fmla="*/ 390240 h 429484"/>
              <a:gd name="connsiteX5" fmla="*/ 47327 w 456016"/>
              <a:gd name="connsiteY5" fmla="*/ 390250 h 429484"/>
              <a:gd name="connsiteX6" fmla="*/ 105073 w 456016"/>
              <a:gd name="connsiteY6" fmla="*/ 390250 h 429484"/>
              <a:gd name="connsiteX7" fmla="*/ 74882 w 456016"/>
              <a:gd name="connsiteY7" fmla="*/ 364621 h 429484"/>
              <a:gd name="connsiteX8" fmla="*/ 47327 w 456016"/>
              <a:gd name="connsiteY8" fmla="*/ 364621 h 429484"/>
              <a:gd name="connsiteX9" fmla="*/ 40870 w 456016"/>
              <a:gd name="connsiteY9" fmla="*/ 358164 h 429484"/>
              <a:gd name="connsiteX10" fmla="*/ 49629 w 456016"/>
              <a:gd name="connsiteY10" fmla="*/ 325806 h 429484"/>
              <a:gd name="connsiteX11" fmla="*/ 53784 w 456016"/>
              <a:gd name="connsiteY11" fmla="*/ 331844 h 429484"/>
              <a:gd name="connsiteX12" fmla="*/ 53784 w 456016"/>
              <a:gd name="connsiteY12" fmla="*/ 351686 h 429484"/>
              <a:gd name="connsiteX13" fmla="*/ 77623 w 456016"/>
              <a:gd name="connsiteY13" fmla="*/ 351686 h 429484"/>
              <a:gd name="connsiteX14" fmla="*/ 82301 w 456016"/>
              <a:gd name="connsiteY14" fmla="*/ 353685 h 429484"/>
              <a:gd name="connsiteX15" fmla="*/ 130723 w 456016"/>
              <a:gd name="connsiteY15" fmla="*/ 391045 h 429484"/>
              <a:gd name="connsiteX16" fmla="*/ 133853 w 456016"/>
              <a:gd name="connsiteY16" fmla="*/ 398298 h 429484"/>
              <a:gd name="connsiteX17" fmla="*/ 127594 w 456016"/>
              <a:gd name="connsiteY17" fmla="*/ 403143 h 429484"/>
              <a:gd name="connsiteX18" fmla="*/ 53784 w 456016"/>
              <a:gd name="connsiteY18" fmla="*/ 403143 h 429484"/>
              <a:gd name="connsiteX19" fmla="*/ 53784 w 456016"/>
              <a:gd name="connsiteY19" fmla="*/ 422985 h 429484"/>
              <a:gd name="connsiteX20" fmla="*/ 49629 w 456016"/>
              <a:gd name="connsiteY20" fmla="*/ 429023 h 429484"/>
              <a:gd name="connsiteX21" fmla="*/ 47327 w 456016"/>
              <a:gd name="connsiteY21" fmla="*/ 429452 h 429484"/>
              <a:gd name="connsiteX22" fmla="*/ 42513 w 456016"/>
              <a:gd name="connsiteY22" fmla="*/ 427307 h 429484"/>
              <a:gd name="connsiteX23" fmla="*/ 1657 w 456016"/>
              <a:gd name="connsiteY23" fmla="*/ 381731 h 429484"/>
              <a:gd name="connsiteX24" fmla="*/ 1657 w 456016"/>
              <a:gd name="connsiteY24" fmla="*/ 373108 h 429484"/>
              <a:gd name="connsiteX25" fmla="*/ 42513 w 456016"/>
              <a:gd name="connsiteY25" fmla="*/ 327533 h 429484"/>
              <a:gd name="connsiteX26" fmla="*/ 49629 w 456016"/>
              <a:gd name="connsiteY26" fmla="*/ 325806 h 429484"/>
              <a:gd name="connsiteX27" fmla="*/ 228018 w 456016"/>
              <a:gd name="connsiteY27" fmla="*/ 170943 h 429484"/>
              <a:gd name="connsiteX28" fmla="*/ 184233 w 456016"/>
              <a:gd name="connsiteY28" fmla="*/ 214729 h 429484"/>
              <a:gd name="connsiteX29" fmla="*/ 228018 w 456016"/>
              <a:gd name="connsiteY29" fmla="*/ 258515 h 429484"/>
              <a:gd name="connsiteX30" fmla="*/ 271805 w 456016"/>
              <a:gd name="connsiteY30" fmla="*/ 214729 h 429484"/>
              <a:gd name="connsiteX31" fmla="*/ 228018 w 456016"/>
              <a:gd name="connsiteY31" fmla="*/ 170943 h 429484"/>
              <a:gd name="connsiteX32" fmla="*/ 228018 w 456016"/>
              <a:gd name="connsiteY32" fmla="*/ 158029 h 429484"/>
              <a:gd name="connsiteX33" fmla="*/ 284729 w 456016"/>
              <a:gd name="connsiteY33" fmla="*/ 214739 h 429484"/>
              <a:gd name="connsiteX34" fmla="*/ 228018 w 456016"/>
              <a:gd name="connsiteY34" fmla="*/ 271450 h 429484"/>
              <a:gd name="connsiteX35" fmla="*/ 171308 w 456016"/>
              <a:gd name="connsiteY35" fmla="*/ 214739 h 429484"/>
              <a:gd name="connsiteX36" fmla="*/ 228018 w 456016"/>
              <a:gd name="connsiteY36" fmla="*/ 158029 h 429484"/>
              <a:gd name="connsiteX37" fmla="*/ 217732 w 456016"/>
              <a:gd name="connsiteY37" fmla="*/ 118366 h 429484"/>
              <a:gd name="connsiteX38" fmla="*/ 217439 w 456016"/>
              <a:gd name="connsiteY38" fmla="*/ 118659 h 429484"/>
              <a:gd name="connsiteX39" fmla="*/ 199397 w 456016"/>
              <a:gd name="connsiteY39" fmla="*/ 145639 h 429484"/>
              <a:gd name="connsiteX40" fmla="*/ 167562 w 456016"/>
              <a:gd name="connsiteY40" fmla="*/ 139318 h 429484"/>
              <a:gd name="connsiteX41" fmla="*/ 167352 w 456016"/>
              <a:gd name="connsiteY41" fmla="*/ 139234 h 429484"/>
              <a:gd name="connsiteX42" fmla="*/ 167143 w 456016"/>
              <a:gd name="connsiteY42" fmla="*/ 139318 h 429484"/>
              <a:gd name="connsiteX43" fmla="*/ 152597 w 456016"/>
              <a:gd name="connsiteY43" fmla="*/ 153864 h 429484"/>
              <a:gd name="connsiteX44" fmla="*/ 152513 w 456016"/>
              <a:gd name="connsiteY44" fmla="*/ 154073 h 429484"/>
              <a:gd name="connsiteX45" fmla="*/ 152597 w 456016"/>
              <a:gd name="connsiteY45" fmla="*/ 154283 h 429484"/>
              <a:gd name="connsiteX46" fmla="*/ 158917 w 456016"/>
              <a:gd name="connsiteY46" fmla="*/ 186118 h 429484"/>
              <a:gd name="connsiteX47" fmla="*/ 131939 w 456016"/>
              <a:gd name="connsiteY47" fmla="*/ 204159 h 429484"/>
              <a:gd name="connsiteX48" fmla="*/ 131646 w 456016"/>
              <a:gd name="connsiteY48" fmla="*/ 204452 h 429484"/>
              <a:gd name="connsiteX49" fmla="*/ 131646 w 456016"/>
              <a:gd name="connsiteY49" fmla="*/ 225016 h 429484"/>
              <a:gd name="connsiteX50" fmla="*/ 131939 w 456016"/>
              <a:gd name="connsiteY50" fmla="*/ 225309 h 429484"/>
              <a:gd name="connsiteX51" fmla="*/ 158907 w 456016"/>
              <a:gd name="connsiteY51" fmla="*/ 243341 h 429484"/>
              <a:gd name="connsiteX52" fmla="*/ 152586 w 456016"/>
              <a:gd name="connsiteY52" fmla="*/ 275176 h 429484"/>
              <a:gd name="connsiteX53" fmla="*/ 152586 w 456016"/>
              <a:gd name="connsiteY53" fmla="*/ 275594 h 429484"/>
              <a:gd name="connsiteX54" fmla="*/ 167133 w 456016"/>
              <a:gd name="connsiteY54" fmla="*/ 290141 h 429484"/>
              <a:gd name="connsiteX55" fmla="*/ 167342 w 456016"/>
              <a:gd name="connsiteY55" fmla="*/ 290225 h 429484"/>
              <a:gd name="connsiteX56" fmla="*/ 167551 w 456016"/>
              <a:gd name="connsiteY56" fmla="*/ 290141 h 429484"/>
              <a:gd name="connsiteX57" fmla="*/ 188031 w 456016"/>
              <a:gd name="connsiteY57" fmla="*/ 281507 h 429484"/>
              <a:gd name="connsiteX58" fmla="*/ 199397 w 456016"/>
              <a:gd name="connsiteY58" fmla="*/ 283809 h 429484"/>
              <a:gd name="connsiteX59" fmla="*/ 217439 w 456016"/>
              <a:gd name="connsiteY59" fmla="*/ 310809 h 429484"/>
              <a:gd name="connsiteX60" fmla="*/ 217732 w 456016"/>
              <a:gd name="connsiteY60" fmla="*/ 311102 h 429484"/>
              <a:gd name="connsiteX61" fmla="*/ 238295 w 456016"/>
              <a:gd name="connsiteY61" fmla="*/ 311102 h 429484"/>
              <a:gd name="connsiteX62" fmla="*/ 238589 w 456016"/>
              <a:gd name="connsiteY62" fmla="*/ 310809 h 429484"/>
              <a:gd name="connsiteX63" fmla="*/ 256630 w 456016"/>
              <a:gd name="connsiteY63" fmla="*/ 283830 h 429484"/>
              <a:gd name="connsiteX64" fmla="*/ 288465 w 456016"/>
              <a:gd name="connsiteY64" fmla="*/ 290151 h 429484"/>
              <a:gd name="connsiteX65" fmla="*/ 288884 w 456016"/>
              <a:gd name="connsiteY65" fmla="*/ 290151 h 429484"/>
              <a:gd name="connsiteX66" fmla="*/ 303430 w 456016"/>
              <a:gd name="connsiteY66" fmla="*/ 275605 h 429484"/>
              <a:gd name="connsiteX67" fmla="*/ 303430 w 456016"/>
              <a:gd name="connsiteY67" fmla="*/ 275186 h 429484"/>
              <a:gd name="connsiteX68" fmla="*/ 297109 w 456016"/>
              <a:gd name="connsiteY68" fmla="*/ 243351 h 429484"/>
              <a:gd name="connsiteX69" fmla="*/ 324089 w 456016"/>
              <a:gd name="connsiteY69" fmla="*/ 225309 h 429484"/>
              <a:gd name="connsiteX70" fmla="*/ 324382 w 456016"/>
              <a:gd name="connsiteY70" fmla="*/ 225016 h 429484"/>
              <a:gd name="connsiteX71" fmla="*/ 324382 w 456016"/>
              <a:gd name="connsiteY71" fmla="*/ 204452 h 429484"/>
              <a:gd name="connsiteX72" fmla="*/ 324089 w 456016"/>
              <a:gd name="connsiteY72" fmla="*/ 204159 h 429484"/>
              <a:gd name="connsiteX73" fmla="*/ 297109 w 456016"/>
              <a:gd name="connsiteY73" fmla="*/ 186118 h 429484"/>
              <a:gd name="connsiteX74" fmla="*/ 303430 w 456016"/>
              <a:gd name="connsiteY74" fmla="*/ 154283 h 429484"/>
              <a:gd name="connsiteX75" fmla="*/ 303514 w 456016"/>
              <a:gd name="connsiteY75" fmla="*/ 154073 h 429484"/>
              <a:gd name="connsiteX76" fmla="*/ 303430 w 456016"/>
              <a:gd name="connsiteY76" fmla="*/ 153864 h 429484"/>
              <a:gd name="connsiteX77" fmla="*/ 288884 w 456016"/>
              <a:gd name="connsiteY77" fmla="*/ 139318 h 429484"/>
              <a:gd name="connsiteX78" fmla="*/ 288465 w 456016"/>
              <a:gd name="connsiteY78" fmla="*/ 139318 h 429484"/>
              <a:gd name="connsiteX79" fmla="*/ 256630 w 456016"/>
              <a:gd name="connsiteY79" fmla="*/ 145639 h 429484"/>
              <a:gd name="connsiteX80" fmla="*/ 238589 w 456016"/>
              <a:gd name="connsiteY80" fmla="*/ 118659 h 429484"/>
              <a:gd name="connsiteX81" fmla="*/ 238295 w 456016"/>
              <a:gd name="connsiteY81" fmla="*/ 118366 h 429484"/>
              <a:gd name="connsiteX82" fmla="*/ 217732 w 456016"/>
              <a:gd name="connsiteY82" fmla="*/ 105442 h 429484"/>
              <a:gd name="connsiteX83" fmla="*/ 238295 w 456016"/>
              <a:gd name="connsiteY83" fmla="*/ 105442 h 429484"/>
              <a:gd name="connsiteX84" fmla="*/ 251513 w 456016"/>
              <a:gd name="connsiteY84" fmla="*/ 118659 h 429484"/>
              <a:gd name="connsiteX85" fmla="*/ 261580 w 456016"/>
              <a:gd name="connsiteY85" fmla="*/ 133698 h 429484"/>
              <a:gd name="connsiteX86" fmla="*/ 279329 w 456016"/>
              <a:gd name="connsiteY86" fmla="*/ 130182 h 429484"/>
              <a:gd name="connsiteX87" fmla="*/ 298020 w 456016"/>
              <a:gd name="connsiteY87" fmla="*/ 130182 h 429484"/>
              <a:gd name="connsiteX88" fmla="*/ 312566 w 456016"/>
              <a:gd name="connsiteY88" fmla="*/ 144728 h 429484"/>
              <a:gd name="connsiteX89" fmla="*/ 316438 w 456016"/>
              <a:gd name="connsiteY89" fmla="*/ 154073 h 429484"/>
              <a:gd name="connsiteX90" fmla="*/ 312566 w 456016"/>
              <a:gd name="connsiteY90" fmla="*/ 163419 h 429484"/>
              <a:gd name="connsiteX91" fmla="*/ 309050 w 456016"/>
              <a:gd name="connsiteY91" fmla="*/ 181168 h 429484"/>
              <a:gd name="connsiteX92" fmla="*/ 324089 w 456016"/>
              <a:gd name="connsiteY92" fmla="*/ 191235 h 429484"/>
              <a:gd name="connsiteX93" fmla="*/ 337306 w 456016"/>
              <a:gd name="connsiteY93" fmla="*/ 204452 h 429484"/>
              <a:gd name="connsiteX94" fmla="*/ 337306 w 456016"/>
              <a:gd name="connsiteY94" fmla="*/ 225016 h 429484"/>
              <a:gd name="connsiteX95" fmla="*/ 324089 w 456016"/>
              <a:gd name="connsiteY95" fmla="*/ 238234 h 429484"/>
              <a:gd name="connsiteX96" fmla="*/ 309050 w 456016"/>
              <a:gd name="connsiteY96" fmla="*/ 248301 h 429484"/>
              <a:gd name="connsiteX97" fmla="*/ 312566 w 456016"/>
              <a:gd name="connsiteY97" fmla="*/ 266050 h 429484"/>
              <a:gd name="connsiteX98" fmla="*/ 312566 w 456016"/>
              <a:gd name="connsiteY98" fmla="*/ 284741 h 429484"/>
              <a:gd name="connsiteX99" fmla="*/ 298020 w 456016"/>
              <a:gd name="connsiteY99" fmla="*/ 299287 h 429484"/>
              <a:gd name="connsiteX100" fmla="*/ 279329 w 456016"/>
              <a:gd name="connsiteY100" fmla="*/ 299287 h 429484"/>
              <a:gd name="connsiteX101" fmla="*/ 261580 w 456016"/>
              <a:gd name="connsiteY101" fmla="*/ 295771 h 429484"/>
              <a:gd name="connsiteX102" fmla="*/ 251513 w 456016"/>
              <a:gd name="connsiteY102" fmla="*/ 310809 h 429484"/>
              <a:gd name="connsiteX103" fmla="*/ 238295 w 456016"/>
              <a:gd name="connsiteY103" fmla="*/ 324027 h 429484"/>
              <a:gd name="connsiteX104" fmla="*/ 217732 w 456016"/>
              <a:gd name="connsiteY104" fmla="*/ 324027 h 429484"/>
              <a:gd name="connsiteX105" fmla="*/ 204514 w 456016"/>
              <a:gd name="connsiteY105" fmla="*/ 310809 h 429484"/>
              <a:gd name="connsiteX106" fmla="*/ 194457 w 456016"/>
              <a:gd name="connsiteY106" fmla="*/ 295750 h 429484"/>
              <a:gd name="connsiteX107" fmla="*/ 176698 w 456016"/>
              <a:gd name="connsiteY107" fmla="*/ 299287 h 429484"/>
              <a:gd name="connsiteX108" fmla="*/ 167352 w 456016"/>
              <a:gd name="connsiteY108" fmla="*/ 303159 h 429484"/>
              <a:gd name="connsiteX109" fmla="*/ 158007 w 456016"/>
              <a:gd name="connsiteY109" fmla="*/ 299287 h 429484"/>
              <a:gd name="connsiteX110" fmla="*/ 143461 w 456016"/>
              <a:gd name="connsiteY110" fmla="*/ 284741 h 429484"/>
              <a:gd name="connsiteX111" fmla="*/ 143461 w 456016"/>
              <a:gd name="connsiteY111" fmla="*/ 266050 h 429484"/>
              <a:gd name="connsiteX112" fmla="*/ 146977 w 456016"/>
              <a:gd name="connsiteY112" fmla="*/ 248301 h 429484"/>
              <a:gd name="connsiteX113" fmla="*/ 131939 w 456016"/>
              <a:gd name="connsiteY113" fmla="*/ 238234 h 429484"/>
              <a:gd name="connsiteX114" fmla="*/ 118721 w 456016"/>
              <a:gd name="connsiteY114" fmla="*/ 225016 h 429484"/>
              <a:gd name="connsiteX115" fmla="*/ 118721 w 456016"/>
              <a:gd name="connsiteY115" fmla="*/ 204452 h 429484"/>
              <a:gd name="connsiteX116" fmla="*/ 131939 w 456016"/>
              <a:gd name="connsiteY116" fmla="*/ 191235 h 429484"/>
              <a:gd name="connsiteX117" fmla="*/ 146977 w 456016"/>
              <a:gd name="connsiteY117" fmla="*/ 181168 h 429484"/>
              <a:gd name="connsiteX118" fmla="*/ 143461 w 456016"/>
              <a:gd name="connsiteY118" fmla="*/ 163419 h 429484"/>
              <a:gd name="connsiteX119" fmla="*/ 139588 w 456016"/>
              <a:gd name="connsiteY119" fmla="*/ 154073 h 429484"/>
              <a:gd name="connsiteX120" fmla="*/ 143461 w 456016"/>
              <a:gd name="connsiteY120" fmla="*/ 144728 h 429484"/>
              <a:gd name="connsiteX121" fmla="*/ 158007 w 456016"/>
              <a:gd name="connsiteY121" fmla="*/ 130182 h 429484"/>
              <a:gd name="connsiteX122" fmla="*/ 167352 w 456016"/>
              <a:gd name="connsiteY122" fmla="*/ 126309 h 429484"/>
              <a:gd name="connsiteX123" fmla="*/ 176698 w 456016"/>
              <a:gd name="connsiteY123" fmla="*/ 130182 h 429484"/>
              <a:gd name="connsiteX124" fmla="*/ 194447 w 456016"/>
              <a:gd name="connsiteY124" fmla="*/ 133698 h 429484"/>
              <a:gd name="connsiteX125" fmla="*/ 204514 w 456016"/>
              <a:gd name="connsiteY125" fmla="*/ 118659 h 429484"/>
              <a:gd name="connsiteX126" fmla="*/ 217732 w 456016"/>
              <a:gd name="connsiteY126" fmla="*/ 105442 h 429484"/>
              <a:gd name="connsiteX127" fmla="*/ 92170 w 456016"/>
              <a:gd name="connsiteY127" fmla="*/ 103621 h 429484"/>
              <a:gd name="connsiteX128" fmla="*/ 52507 w 456016"/>
              <a:gd name="connsiteY128" fmla="*/ 214729 h 429484"/>
              <a:gd name="connsiteX129" fmla="*/ 228018 w 456016"/>
              <a:gd name="connsiteY129" fmla="*/ 390240 h 429484"/>
              <a:gd name="connsiteX130" fmla="*/ 408709 w 456016"/>
              <a:gd name="connsiteY130" fmla="*/ 390240 h 429484"/>
              <a:gd name="connsiteX131" fmla="*/ 415166 w 456016"/>
              <a:gd name="connsiteY131" fmla="*/ 396697 h 429484"/>
              <a:gd name="connsiteX132" fmla="*/ 415166 w 456016"/>
              <a:gd name="connsiteY132" fmla="*/ 406115 h 429484"/>
              <a:gd name="connsiteX133" fmla="*/ 440889 w 456016"/>
              <a:gd name="connsiteY133" fmla="*/ 377420 h 429484"/>
              <a:gd name="connsiteX134" fmla="*/ 415176 w 456016"/>
              <a:gd name="connsiteY134" fmla="*/ 348735 h 429484"/>
              <a:gd name="connsiteX135" fmla="*/ 415176 w 456016"/>
              <a:gd name="connsiteY135" fmla="*/ 358154 h 429484"/>
              <a:gd name="connsiteX136" fmla="*/ 408719 w 456016"/>
              <a:gd name="connsiteY136" fmla="*/ 364611 h 429484"/>
              <a:gd name="connsiteX137" fmla="*/ 228028 w 456016"/>
              <a:gd name="connsiteY137" fmla="*/ 364611 h 429484"/>
              <a:gd name="connsiteX138" fmla="*/ 78147 w 456016"/>
              <a:gd name="connsiteY138" fmla="*/ 214729 h 429484"/>
              <a:gd name="connsiteX139" fmla="*/ 127448 w 456016"/>
              <a:gd name="connsiteY139" fmla="*/ 103621 h 429484"/>
              <a:gd name="connsiteX140" fmla="*/ 89135 w 456016"/>
              <a:gd name="connsiteY140" fmla="*/ 90707 h 429484"/>
              <a:gd name="connsiteX141" fmla="*/ 145877 w 456016"/>
              <a:gd name="connsiteY141" fmla="*/ 90707 h 429484"/>
              <a:gd name="connsiteX142" fmla="*/ 152041 w 456016"/>
              <a:gd name="connsiteY142" fmla="*/ 95228 h 429484"/>
              <a:gd name="connsiteX143" fmla="*/ 149582 w 456016"/>
              <a:gd name="connsiteY143" fmla="*/ 102459 h 429484"/>
              <a:gd name="connsiteX144" fmla="*/ 91061 w 456016"/>
              <a:gd name="connsiteY144" fmla="*/ 214740 h 429484"/>
              <a:gd name="connsiteX145" fmla="*/ 228018 w 456016"/>
              <a:gd name="connsiteY145" fmla="*/ 351697 h 429484"/>
              <a:gd name="connsiteX146" fmla="*/ 402241 w 456016"/>
              <a:gd name="connsiteY146" fmla="*/ 351697 h 429484"/>
              <a:gd name="connsiteX147" fmla="*/ 402241 w 456016"/>
              <a:gd name="connsiteY147" fmla="*/ 331855 h 429484"/>
              <a:gd name="connsiteX148" fmla="*/ 406396 w 456016"/>
              <a:gd name="connsiteY148" fmla="*/ 325816 h 429484"/>
              <a:gd name="connsiteX149" fmla="*/ 413512 w 456016"/>
              <a:gd name="connsiteY149" fmla="*/ 327543 h 429484"/>
              <a:gd name="connsiteX150" fmla="*/ 454368 w 456016"/>
              <a:gd name="connsiteY150" fmla="*/ 373119 h 429484"/>
              <a:gd name="connsiteX151" fmla="*/ 454368 w 456016"/>
              <a:gd name="connsiteY151" fmla="*/ 381763 h 429484"/>
              <a:gd name="connsiteX152" fmla="*/ 413512 w 456016"/>
              <a:gd name="connsiteY152" fmla="*/ 427338 h 429484"/>
              <a:gd name="connsiteX153" fmla="*/ 408698 w 456016"/>
              <a:gd name="connsiteY153" fmla="*/ 429484 h 429484"/>
              <a:gd name="connsiteX154" fmla="*/ 406396 w 456016"/>
              <a:gd name="connsiteY154" fmla="*/ 429055 h 429484"/>
              <a:gd name="connsiteX155" fmla="*/ 402241 w 456016"/>
              <a:gd name="connsiteY155" fmla="*/ 423016 h 429484"/>
              <a:gd name="connsiteX156" fmla="*/ 402241 w 456016"/>
              <a:gd name="connsiteY156" fmla="*/ 403174 h 429484"/>
              <a:gd name="connsiteX157" fmla="*/ 228018 w 456016"/>
              <a:gd name="connsiteY157" fmla="*/ 403174 h 429484"/>
              <a:gd name="connsiteX158" fmla="*/ 39583 w 456016"/>
              <a:gd name="connsiteY158" fmla="*/ 214740 h 429484"/>
              <a:gd name="connsiteX159" fmla="*/ 84206 w 456016"/>
              <a:gd name="connsiteY159" fmla="*/ 92988 h 429484"/>
              <a:gd name="connsiteX160" fmla="*/ 89135 w 456016"/>
              <a:gd name="connsiteY160" fmla="*/ 90707 h 429484"/>
              <a:gd name="connsiteX161" fmla="*/ 40860 w 456016"/>
              <a:gd name="connsiteY161" fmla="*/ 23354 h 429484"/>
              <a:gd name="connsiteX162" fmla="*/ 15137 w 456016"/>
              <a:gd name="connsiteY162" fmla="*/ 52039 h 429484"/>
              <a:gd name="connsiteX163" fmla="*/ 40850 w 456016"/>
              <a:gd name="connsiteY163" fmla="*/ 80724 h 429484"/>
              <a:gd name="connsiteX164" fmla="*/ 40850 w 456016"/>
              <a:gd name="connsiteY164" fmla="*/ 71315 h 429484"/>
              <a:gd name="connsiteX165" fmla="*/ 47307 w 456016"/>
              <a:gd name="connsiteY165" fmla="*/ 64859 h 429484"/>
              <a:gd name="connsiteX166" fmla="*/ 227997 w 456016"/>
              <a:gd name="connsiteY166" fmla="*/ 64859 h 429484"/>
              <a:gd name="connsiteX167" fmla="*/ 377879 w 456016"/>
              <a:gd name="connsiteY167" fmla="*/ 214740 h 429484"/>
              <a:gd name="connsiteX168" fmla="*/ 328578 w 456016"/>
              <a:gd name="connsiteY168" fmla="*/ 325848 h 429484"/>
              <a:gd name="connsiteX169" fmla="*/ 363855 w 456016"/>
              <a:gd name="connsiteY169" fmla="*/ 325848 h 429484"/>
              <a:gd name="connsiteX170" fmla="*/ 403518 w 456016"/>
              <a:gd name="connsiteY170" fmla="*/ 214740 h 429484"/>
              <a:gd name="connsiteX171" fmla="*/ 228008 w 456016"/>
              <a:gd name="connsiteY171" fmla="*/ 39229 h 429484"/>
              <a:gd name="connsiteX172" fmla="*/ 47317 w 456016"/>
              <a:gd name="connsiteY172" fmla="*/ 39229 h 429484"/>
              <a:gd name="connsiteX173" fmla="*/ 40860 w 456016"/>
              <a:gd name="connsiteY173" fmla="*/ 32772 h 429484"/>
              <a:gd name="connsiteX174" fmla="*/ 415166 w 456016"/>
              <a:gd name="connsiteY174" fmla="*/ 23353 h 429484"/>
              <a:gd name="connsiteX175" fmla="*/ 415166 w 456016"/>
              <a:gd name="connsiteY175" fmla="*/ 32772 h 429484"/>
              <a:gd name="connsiteX176" fmla="*/ 408709 w 456016"/>
              <a:gd name="connsiteY176" fmla="*/ 39229 h 429484"/>
              <a:gd name="connsiteX177" fmla="*/ 350962 w 456016"/>
              <a:gd name="connsiteY177" fmla="*/ 39229 h 429484"/>
              <a:gd name="connsiteX178" fmla="*/ 381154 w 456016"/>
              <a:gd name="connsiteY178" fmla="*/ 64858 h 429484"/>
              <a:gd name="connsiteX179" fmla="*/ 408709 w 456016"/>
              <a:gd name="connsiteY179" fmla="*/ 64858 h 429484"/>
              <a:gd name="connsiteX180" fmla="*/ 415166 w 456016"/>
              <a:gd name="connsiteY180" fmla="*/ 71315 h 429484"/>
              <a:gd name="connsiteX181" fmla="*/ 415166 w 456016"/>
              <a:gd name="connsiteY181" fmla="*/ 80723 h 429484"/>
              <a:gd name="connsiteX182" fmla="*/ 440879 w 456016"/>
              <a:gd name="connsiteY182" fmla="*/ 52038 h 429484"/>
              <a:gd name="connsiteX183" fmla="*/ 406396 w 456016"/>
              <a:gd name="connsiteY183" fmla="*/ 435 h 429484"/>
              <a:gd name="connsiteX184" fmla="*/ 413512 w 456016"/>
              <a:gd name="connsiteY184" fmla="*/ 2162 h 429484"/>
              <a:gd name="connsiteX185" fmla="*/ 454368 w 456016"/>
              <a:gd name="connsiteY185" fmla="*/ 47737 h 429484"/>
              <a:gd name="connsiteX186" fmla="*/ 454368 w 456016"/>
              <a:gd name="connsiteY186" fmla="*/ 56360 h 429484"/>
              <a:gd name="connsiteX187" fmla="*/ 413512 w 456016"/>
              <a:gd name="connsiteY187" fmla="*/ 101936 h 429484"/>
              <a:gd name="connsiteX188" fmla="*/ 408699 w 456016"/>
              <a:gd name="connsiteY188" fmla="*/ 104081 h 429484"/>
              <a:gd name="connsiteX189" fmla="*/ 406396 w 456016"/>
              <a:gd name="connsiteY189" fmla="*/ 103652 h 429484"/>
              <a:gd name="connsiteX190" fmla="*/ 402241 w 456016"/>
              <a:gd name="connsiteY190" fmla="*/ 97614 h 429484"/>
              <a:gd name="connsiteX191" fmla="*/ 402241 w 456016"/>
              <a:gd name="connsiteY191" fmla="*/ 77772 h 429484"/>
              <a:gd name="connsiteX192" fmla="*/ 378402 w 456016"/>
              <a:gd name="connsiteY192" fmla="*/ 77772 h 429484"/>
              <a:gd name="connsiteX193" fmla="*/ 373724 w 456016"/>
              <a:gd name="connsiteY193" fmla="*/ 75773 h 429484"/>
              <a:gd name="connsiteX194" fmla="*/ 325302 w 456016"/>
              <a:gd name="connsiteY194" fmla="*/ 38413 h 429484"/>
              <a:gd name="connsiteX195" fmla="*/ 322173 w 456016"/>
              <a:gd name="connsiteY195" fmla="*/ 31160 h 429484"/>
              <a:gd name="connsiteX196" fmla="*/ 328431 w 456016"/>
              <a:gd name="connsiteY196" fmla="*/ 26315 h 429484"/>
              <a:gd name="connsiteX197" fmla="*/ 402241 w 456016"/>
              <a:gd name="connsiteY197" fmla="*/ 26315 h 429484"/>
              <a:gd name="connsiteX198" fmla="*/ 402241 w 456016"/>
              <a:gd name="connsiteY198" fmla="*/ 6473 h 429484"/>
              <a:gd name="connsiteX199" fmla="*/ 406396 w 456016"/>
              <a:gd name="connsiteY199" fmla="*/ 435 h 429484"/>
              <a:gd name="connsiteX200" fmla="*/ 49619 w 456016"/>
              <a:gd name="connsiteY200" fmla="*/ 425 h 429484"/>
              <a:gd name="connsiteX201" fmla="*/ 53774 w 456016"/>
              <a:gd name="connsiteY201" fmla="*/ 6463 h 429484"/>
              <a:gd name="connsiteX202" fmla="*/ 53774 w 456016"/>
              <a:gd name="connsiteY202" fmla="*/ 26305 h 429484"/>
              <a:gd name="connsiteX203" fmla="*/ 228008 w 456016"/>
              <a:gd name="connsiteY203" fmla="*/ 26305 h 429484"/>
              <a:gd name="connsiteX204" fmla="*/ 416443 w 456016"/>
              <a:gd name="connsiteY204" fmla="*/ 214740 h 429484"/>
              <a:gd name="connsiteX205" fmla="*/ 371820 w 456016"/>
              <a:gd name="connsiteY205" fmla="*/ 336491 h 429484"/>
              <a:gd name="connsiteX206" fmla="*/ 366891 w 456016"/>
              <a:gd name="connsiteY206" fmla="*/ 338772 h 429484"/>
              <a:gd name="connsiteX207" fmla="*/ 310148 w 456016"/>
              <a:gd name="connsiteY207" fmla="*/ 338772 h 429484"/>
              <a:gd name="connsiteX208" fmla="*/ 303985 w 456016"/>
              <a:gd name="connsiteY208" fmla="*/ 334252 h 429484"/>
              <a:gd name="connsiteX209" fmla="*/ 306444 w 456016"/>
              <a:gd name="connsiteY209" fmla="*/ 327020 h 429484"/>
              <a:gd name="connsiteX210" fmla="*/ 364965 w 456016"/>
              <a:gd name="connsiteY210" fmla="*/ 214740 h 429484"/>
              <a:gd name="connsiteX211" fmla="*/ 228008 w 456016"/>
              <a:gd name="connsiteY211" fmla="*/ 77783 h 429484"/>
              <a:gd name="connsiteX212" fmla="*/ 53784 w 456016"/>
              <a:gd name="connsiteY212" fmla="*/ 77783 h 429484"/>
              <a:gd name="connsiteX213" fmla="*/ 53784 w 456016"/>
              <a:gd name="connsiteY213" fmla="*/ 97625 h 429484"/>
              <a:gd name="connsiteX214" fmla="*/ 49630 w 456016"/>
              <a:gd name="connsiteY214" fmla="*/ 103663 h 429484"/>
              <a:gd name="connsiteX215" fmla="*/ 42513 w 456016"/>
              <a:gd name="connsiteY215" fmla="*/ 101936 h 429484"/>
              <a:gd name="connsiteX216" fmla="*/ 1647 w 456016"/>
              <a:gd name="connsiteY216" fmla="*/ 56350 h 429484"/>
              <a:gd name="connsiteX217" fmla="*/ 1647 w 456016"/>
              <a:gd name="connsiteY217" fmla="*/ 47727 h 429484"/>
              <a:gd name="connsiteX218" fmla="*/ 42503 w 456016"/>
              <a:gd name="connsiteY218" fmla="*/ 2152 h 429484"/>
              <a:gd name="connsiteX219" fmla="*/ 49619 w 456016"/>
              <a:gd name="connsiteY219" fmla="*/ 425 h 4294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</a:cxnLst>
            <a:rect l="l" t="t" r="r" b="b"/>
            <a:pathLst>
              <a:path w="456016" h="429484">
                <a:moveTo>
                  <a:pt x="40870" y="348745"/>
                </a:moveTo>
                <a:lnTo>
                  <a:pt x="15157" y="377430"/>
                </a:lnTo>
                <a:lnTo>
                  <a:pt x="40870" y="406115"/>
                </a:lnTo>
                <a:lnTo>
                  <a:pt x="40870" y="396697"/>
                </a:lnTo>
                <a:cubicBezTo>
                  <a:pt x="40870" y="393128"/>
                  <a:pt x="43758" y="390240"/>
                  <a:pt x="47327" y="390240"/>
                </a:cubicBezTo>
                <a:lnTo>
                  <a:pt x="47327" y="390250"/>
                </a:lnTo>
                <a:lnTo>
                  <a:pt x="105073" y="390250"/>
                </a:lnTo>
                <a:cubicBezTo>
                  <a:pt x="94253" y="382663"/>
                  <a:pt x="84154" y="374092"/>
                  <a:pt x="74882" y="364621"/>
                </a:cubicBezTo>
                <a:lnTo>
                  <a:pt x="47327" y="364621"/>
                </a:lnTo>
                <a:cubicBezTo>
                  <a:pt x="43758" y="364621"/>
                  <a:pt x="40870" y="361733"/>
                  <a:pt x="40870" y="358164"/>
                </a:cubicBezTo>
                <a:close/>
                <a:moveTo>
                  <a:pt x="49629" y="325806"/>
                </a:moveTo>
                <a:cubicBezTo>
                  <a:pt x="52131" y="326769"/>
                  <a:pt x="53784" y="329165"/>
                  <a:pt x="53784" y="331844"/>
                </a:cubicBezTo>
                <a:lnTo>
                  <a:pt x="53784" y="351686"/>
                </a:lnTo>
                <a:lnTo>
                  <a:pt x="77623" y="351686"/>
                </a:lnTo>
                <a:cubicBezTo>
                  <a:pt x="79392" y="351686"/>
                  <a:pt x="81077" y="352408"/>
                  <a:pt x="82301" y="353685"/>
                </a:cubicBezTo>
                <a:cubicBezTo>
                  <a:pt x="96482" y="368545"/>
                  <a:pt x="112765" y="381114"/>
                  <a:pt x="130723" y="391045"/>
                </a:cubicBezTo>
                <a:cubicBezTo>
                  <a:pt x="133298" y="392479"/>
                  <a:pt x="134585" y="395462"/>
                  <a:pt x="133853" y="398298"/>
                </a:cubicBezTo>
                <a:cubicBezTo>
                  <a:pt x="133110" y="401144"/>
                  <a:pt x="130546" y="403143"/>
                  <a:pt x="127594" y="403143"/>
                </a:cubicBezTo>
                <a:lnTo>
                  <a:pt x="53784" y="403143"/>
                </a:lnTo>
                <a:lnTo>
                  <a:pt x="53784" y="422985"/>
                </a:lnTo>
                <a:cubicBezTo>
                  <a:pt x="53784" y="425664"/>
                  <a:pt x="52131" y="428071"/>
                  <a:pt x="49629" y="429023"/>
                </a:cubicBezTo>
                <a:cubicBezTo>
                  <a:pt x="48886" y="429316"/>
                  <a:pt x="48101" y="429452"/>
                  <a:pt x="47327" y="429452"/>
                </a:cubicBezTo>
                <a:cubicBezTo>
                  <a:pt x="45527" y="429452"/>
                  <a:pt x="43769" y="428699"/>
                  <a:pt x="42513" y="427307"/>
                </a:cubicBezTo>
                <a:lnTo>
                  <a:pt x="1657" y="381731"/>
                </a:lnTo>
                <a:cubicBezTo>
                  <a:pt x="-540" y="379283"/>
                  <a:pt x="-540" y="375567"/>
                  <a:pt x="1657" y="373108"/>
                </a:cubicBezTo>
                <a:lnTo>
                  <a:pt x="42513" y="327533"/>
                </a:lnTo>
                <a:cubicBezTo>
                  <a:pt x="44292" y="325534"/>
                  <a:pt x="47128" y="324853"/>
                  <a:pt x="49629" y="325806"/>
                </a:cubicBezTo>
                <a:close/>
                <a:moveTo>
                  <a:pt x="228018" y="170943"/>
                </a:moveTo>
                <a:cubicBezTo>
                  <a:pt x="203865" y="170943"/>
                  <a:pt x="184222" y="190586"/>
                  <a:pt x="184233" y="214729"/>
                </a:cubicBezTo>
                <a:cubicBezTo>
                  <a:pt x="184233" y="238872"/>
                  <a:pt x="203876" y="258515"/>
                  <a:pt x="228018" y="258515"/>
                </a:cubicBezTo>
                <a:cubicBezTo>
                  <a:pt x="252162" y="258515"/>
                  <a:pt x="271805" y="238872"/>
                  <a:pt x="271805" y="214729"/>
                </a:cubicBezTo>
                <a:cubicBezTo>
                  <a:pt x="271805" y="190586"/>
                  <a:pt x="252162" y="170943"/>
                  <a:pt x="228018" y="170943"/>
                </a:cubicBezTo>
                <a:close/>
                <a:moveTo>
                  <a:pt x="228018" y="158029"/>
                </a:moveTo>
                <a:cubicBezTo>
                  <a:pt x="259288" y="158029"/>
                  <a:pt x="284729" y="183470"/>
                  <a:pt x="284729" y="214739"/>
                </a:cubicBezTo>
                <a:cubicBezTo>
                  <a:pt x="284729" y="246009"/>
                  <a:pt x="259288" y="271450"/>
                  <a:pt x="228018" y="271450"/>
                </a:cubicBezTo>
                <a:cubicBezTo>
                  <a:pt x="196749" y="271450"/>
                  <a:pt x="171308" y="246009"/>
                  <a:pt x="171308" y="214739"/>
                </a:cubicBezTo>
                <a:cubicBezTo>
                  <a:pt x="171308" y="183470"/>
                  <a:pt x="196749" y="158029"/>
                  <a:pt x="228018" y="158029"/>
                </a:cubicBezTo>
                <a:close/>
                <a:moveTo>
                  <a:pt x="217732" y="118366"/>
                </a:moveTo>
                <a:cubicBezTo>
                  <a:pt x="217574" y="118366"/>
                  <a:pt x="217439" y="118502"/>
                  <a:pt x="217439" y="118659"/>
                </a:cubicBezTo>
                <a:cubicBezTo>
                  <a:pt x="217439" y="130694"/>
                  <a:pt x="210531" y="141023"/>
                  <a:pt x="199397" y="145639"/>
                </a:cubicBezTo>
                <a:cubicBezTo>
                  <a:pt x="188262" y="150243"/>
                  <a:pt x="176070" y="147826"/>
                  <a:pt x="167562" y="139318"/>
                </a:cubicBezTo>
                <a:cubicBezTo>
                  <a:pt x="167530" y="139297"/>
                  <a:pt x="167478" y="139234"/>
                  <a:pt x="167352" y="139234"/>
                </a:cubicBezTo>
                <a:cubicBezTo>
                  <a:pt x="167227" y="139234"/>
                  <a:pt x="167175" y="139286"/>
                  <a:pt x="167143" y="139318"/>
                </a:cubicBezTo>
                <a:lnTo>
                  <a:pt x="152597" y="153864"/>
                </a:lnTo>
                <a:cubicBezTo>
                  <a:pt x="152576" y="153895"/>
                  <a:pt x="152513" y="153948"/>
                  <a:pt x="152513" y="154073"/>
                </a:cubicBezTo>
                <a:cubicBezTo>
                  <a:pt x="152513" y="154199"/>
                  <a:pt x="152565" y="154262"/>
                  <a:pt x="152597" y="154283"/>
                </a:cubicBezTo>
                <a:cubicBezTo>
                  <a:pt x="161105" y="162791"/>
                  <a:pt x="163533" y="174983"/>
                  <a:pt x="158917" y="186118"/>
                </a:cubicBezTo>
                <a:cubicBezTo>
                  <a:pt x="154313" y="197242"/>
                  <a:pt x="143973" y="204159"/>
                  <a:pt x="131939" y="204159"/>
                </a:cubicBezTo>
                <a:cubicBezTo>
                  <a:pt x="131781" y="204159"/>
                  <a:pt x="131646" y="204295"/>
                  <a:pt x="131646" y="204452"/>
                </a:cubicBezTo>
                <a:lnTo>
                  <a:pt x="131646" y="225016"/>
                </a:lnTo>
                <a:cubicBezTo>
                  <a:pt x="131646" y="225173"/>
                  <a:pt x="131781" y="225309"/>
                  <a:pt x="131939" y="225309"/>
                </a:cubicBezTo>
                <a:cubicBezTo>
                  <a:pt x="143973" y="225309"/>
                  <a:pt x="154302" y="232227"/>
                  <a:pt x="158907" y="243341"/>
                </a:cubicBezTo>
                <a:cubicBezTo>
                  <a:pt x="163512" y="254465"/>
                  <a:pt x="161094" y="266668"/>
                  <a:pt x="152586" y="275176"/>
                </a:cubicBezTo>
                <a:cubicBezTo>
                  <a:pt x="152471" y="275291"/>
                  <a:pt x="152471" y="275479"/>
                  <a:pt x="152586" y="275594"/>
                </a:cubicBezTo>
                <a:lnTo>
                  <a:pt x="167133" y="290141"/>
                </a:lnTo>
                <a:cubicBezTo>
                  <a:pt x="167164" y="290162"/>
                  <a:pt x="167216" y="290225"/>
                  <a:pt x="167342" y="290225"/>
                </a:cubicBezTo>
                <a:cubicBezTo>
                  <a:pt x="167468" y="290225"/>
                  <a:pt x="167530" y="290172"/>
                  <a:pt x="167551" y="290141"/>
                </a:cubicBezTo>
                <a:cubicBezTo>
                  <a:pt x="173213" y="284479"/>
                  <a:pt x="180507" y="281507"/>
                  <a:pt x="188031" y="281507"/>
                </a:cubicBezTo>
                <a:cubicBezTo>
                  <a:pt x="191820" y="281507"/>
                  <a:pt x="195671" y="282261"/>
                  <a:pt x="199397" y="283809"/>
                </a:cubicBezTo>
                <a:cubicBezTo>
                  <a:pt x="210531" y="288425"/>
                  <a:pt x="217439" y="298764"/>
                  <a:pt x="217439" y="310809"/>
                </a:cubicBezTo>
                <a:cubicBezTo>
                  <a:pt x="217439" y="310966"/>
                  <a:pt x="217574" y="311102"/>
                  <a:pt x="217732" y="311102"/>
                </a:cubicBezTo>
                <a:lnTo>
                  <a:pt x="238295" y="311102"/>
                </a:lnTo>
                <a:cubicBezTo>
                  <a:pt x="238452" y="311102"/>
                  <a:pt x="238589" y="310966"/>
                  <a:pt x="238589" y="310809"/>
                </a:cubicBezTo>
                <a:cubicBezTo>
                  <a:pt x="238589" y="298775"/>
                  <a:pt x="245496" y="288446"/>
                  <a:pt x="256630" y="283830"/>
                </a:cubicBezTo>
                <a:cubicBezTo>
                  <a:pt x="267755" y="279226"/>
                  <a:pt x="279957" y="281643"/>
                  <a:pt x="288465" y="290151"/>
                </a:cubicBezTo>
                <a:cubicBezTo>
                  <a:pt x="288580" y="290266"/>
                  <a:pt x="288769" y="290266"/>
                  <a:pt x="288884" y="290151"/>
                </a:cubicBezTo>
                <a:lnTo>
                  <a:pt x="303430" y="275605"/>
                </a:lnTo>
                <a:cubicBezTo>
                  <a:pt x="303546" y="275490"/>
                  <a:pt x="303546" y="275301"/>
                  <a:pt x="303430" y="275186"/>
                </a:cubicBezTo>
                <a:cubicBezTo>
                  <a:pt x="294922" y="266678"/>
                  <a:pt x="292494" y="254486"/>
                  <a:pt x="297109" y="243351"/>
                </a:cubicBezTo>
                <a:cubicBezTo>
                  <a:pt x="301725" y="232227"/>
                  <a:pt x="312054" y="225309"/>
                  <a:pt x="324089" y="225309"/>
                </a:cubicBezTo>
                <a:cubicBezTo>
                  <a:pt x="324246" y="225309"/>
                  <a:pt x="324382" y="225173"/>
                  <a:pt x="324382" y="225016"/>
                </a:cubicBezTo>
                <a:lnTo>
                  <a:pt x="324382" y="204452"/>
                </a:lnTo>
                <a:cubicBezTo>
                  <a:pt x="324382" y="204295"/>
                  <a:pt x="324246" y="204159"/>
                  <a:pt x="324089" y="204159"/>
                </a:cubicBezTo>
                <a:cubicBezTo>
                  <a:pt x="312054" y="204159"/>
                  <a:pt x="301714" y="197242"/>
                  <a:pt x="297109" y="186118"/>
                </a:cubicBezTo>
                <a:cubicBezTo>
                  <a:pt x="292505" y="174993"/>
                  <a:pt x="294922" y="162791"/>
                  <a:pt x="303430" y="154283"/>
                </a:cubicBezTo>
                <a:cubicBezTo>
                  <a:pt x="303451" y="154251"/>
                  <a:pt x="303514" y="154199"/>
                  <a:pt x="303514" y="154073"/>
                </a:cubicBezTo>
                <a:cubicBezTo>
                  <a:pt x="303514" y="153948"/>
                  <a:pt x="303462" y="153895"/>
                  <a:pt x="303430" y="153864"/>
                </a:cubicBezTo>
                <a:lnTo>
                  <a:pt x="288884" y="139318"/>
                </a:lnTo>
                <a:cubicBezTo>
                  <a:pt x="288769" y="139202"/>
                  <a:pt x="288580" y="139202"/>
                  <a:pt x="288465" y="139318"/>
                </a:cubicBezTo>
                <a:cubicBezTo>
                  <a:pt x="279957" y="147826"/>
                  <a:pt x="267755" y="150254"/>
                  <a:pt x="256630" y="145639"/>
                </a:cubicBezTo>
                <a:cubicBezTo>
                  <a:pt x="245506" y="141023"/>
                  <a:pt x="238589" y="130694"/>
                  <a:pt x="238589" y="118659"/>
                </a:cubicBezTo>
                <a:cubicBezTo>
                  <a:pt x="238589" y="118502"/>
                  <a:pt x="238452" y="118366"/>
                  <a:pt x="238295" y="118366"/>
                </a:cubicBezTo>
                <a:close/>
                <a:moveTo>
                  <a:pt x="217732" y="105442"/>
                </a:moveTo>
                <a:lnTo>
                  <a:pt x="238295" y="105442"/>
                </a:lnTo>
                <a:cubicBezTo>
                  <a:pt x="245590" y="105442"/>
                  <a:pt x="251513" y="111376"/>
                  <a:pt x="251513" y="118659"/>
                </a:cubicBezTo>
                <a:cubicBezTo>
                  <a:pt x="251513" y="126676"/>
                  <a:pt x="256714" y="131678"/>
                  <a:pt x="261580" y="133698"/>
                </a:cubicBezTo>
                <a:cubicBezTo>
                  <a:pt x="266447" y="135718"/>
                  <a:pt x="273668" y="135854"/>
                  <a:pt x="279329" y="130182"/>
                </a:cubicBezTo>
                <a:cubicBezTo>
                  <a:pt x="284478" y="125033"/>
                  <a:pt x="292861" y="125033"/>
                  <a:pt x="298020" y="130182"/>
                </a:cubicBezTo>
                <a:lnTo>
                  <a:pt x="312566" y="144728"/>
                </a:lnTo>
                <a:cubicBezTo>
                  <a:pt x="315068" y="147219"/>
                  <a:pt x="316438" y="150547"/>
                  <a:pt x="316438" y="154073"/>
                </a:cubicBezTo>
                <a:cubicBezTo>
                  <a:pt x="316438" y="157600"/>
                  <a:pt x="315068" y="160918"/>
                  <a:pt x="312566" y="163419"/>
                </a:cubicBezTo>
                <a:cubicBezTo>
                  <a:pt x="306894" y="169080"/>
                  <a:pt x="307030" y="176301"/>
                  <a:pt x="309050" y="181168"/>
                </a:cubicBezTo>
                <a:cubicBezTo>
                  <a:pt x="311070" y="186034"/>
                  <a:pt x="316072" y="191235"/>
                  <a:pt x="324089" y="191235"/>
                </a:cubicBezTo>
                <a:cubicBezTo>
                  <a:pt x="331383" y="191235"/>
                  <a:pt x="337306" y="197169"/>
                  <a:pt x="337306" y="204452"/>
                </a:cubicBezTo>
                <a:lnTo>
                  <a:pt x="337306" y="225016"/>
                </a:lnTo>
                <a:cubicBezTo>
                  <a:pt x="337306" y="232311"/>
                  <a:pt x="331372" y="238234"/>
                  <a:pt x="324089" y="238234"/>
                </a:cubicBezTo>
                <a:cubicBezTo>
                  <a:pt x="316072" y="238234"/>
                  <a:pt x="311070" y="243435"/>
                  <a:pt x="309050" y="248301"/>
                </a:cubicBezTo>
                <a:cubicBezTo>
                  <a:pt x="307030" y="253168"/>
                  <a:pt x="306894" y="260389"/>
                  <a:pt x="312566" y="266050"/>
                </a:cubicBezTo>
                <a:cubicBezTo>
                  <a:pt x="317715" y="271199"/>
                  <a:pt x="317715" y="279592"/>
                  <a:pt x="312566" y="284741"/>
                </a:cubicBezTo>
                <a:lnTo>
                  <a:pt x="298020" y="299287"/>
                </a:lnTo>
                <a:cubicBezTo>
                  <a:pt x="292861" y="304436"/>
                  <a:pt x="284478" y="304436"/>
                  <a:pt x="279329" y="299287"/>
                </a:cubicBezTo>
                <a:cubicBezTo>
                  <a:pt x="273668" y="293615"/>
                  <a:pt x="266447" y="293762"/>
                  <a:pt x="261580" y="295771"/>
                </a:cubicBezTo>
                <a:cubicBezTo>
                  <a:pt x="256714" y="297791"/>
                  <a:pt x="251513" y="302793"/>
                  <a:pt x="251513" y="310809"/>
                </a:cubicBezTo>
                <a:cubicBezTo>
                  <a:pt x="251513" y="318093"/>
                  <a:pt x="245579" y="324027"/>
                  <a:pt x="238295" y="324027"/>
                </a:cubicBezTo>
                <a:lnTo>
                  <a:pt x="217732" y="324027"/>
                </a:lnTo>
                <a:cubicBezTo>
                  <a:pt x="210437" y="324027"/>
                  <a:pt x="204514" y="318093"/>
                  <a:pt x="204514" y="310809"/>
                </a:cubicBezTo>
                <a:cubicBezTo>
                  <a:pt x="204514" y="302783"/>
                  <a:pt x="199323" y="297770"/>
                  <a:pt x="194457" y="295750"/>
                </a:cubicBezTo>
                <a:cubicBezTo>
                  <a:pt x="189591" y="293741"/>
                  <a:pt x="182370" y="293615"/>
                  <a:pt x="176698" y="299287"/>
                </a:cubicBezTo>
                <a:cubicBezTo>
                  <a:pt x="174207" y="301789"/>
                  <a:pt x="170879" y="303159"/>
                  <a:pt x="167352" y="303159"/>
                </a:cubicBezTo>
                <a:cubicBezTo>
                  <a:pt x="163826" y="303159"/>
                  <a:pt x="160498" y="301789"/>
                  <a:pt x="158007" y="299287"/>
                </a:cubicBezTo>
                <a:lnTo>
                  <a:pt x="143461" y="284741"/>
                </a:lnTo>
                <a:cubicBezTo>
                  <a:pt x="138312" y="279592"/>
                  <a:pt x="138312" y="271209"/>
                  <a:pt x="143461" y="266050"/>
                </a:cubicBezTo>
                <a:cubicBezTo>
                  <a:pt x="149133" y="260389"/>
                  <a:pt x="148997" y="253168"/>
                  <a:pt x="146977" y="248301"/>
                </a:cubicBezTo>
                <a:cubicBezTo>
                  <a:pt x="144957" y="243435"/>
                  <a:pt x="139955" y="238234"/>
                  <a:pt x="131939" y="238234"/>
                </a:cubicBezTo>
                <a:cubicBezTo>
                  <a:pt x="124644" y="238234"/>
                  <a:pt x="118721" y="232300"/>
                  <a:pt x="118721" y="225016"/>
                </a:cubicBezTo>
                <a:lnTo>
                  <a:pt x="118721" y="204452"/>
                </a:lnTo>
                <a:cubicBezTo>
                  <a:pt x="118721" y="197158"/>
                  <a:pt x="124655" y="191235"/>
                  <a:pt x="131939" y="191235"/>
                </a:cubicBezTo>
                <a:cubicBezTo>
                  <a:pt x="139955" y="191235"/>
                  <a:pt x="144957" y="186034"/>
                  <a:pt x="146977" y="181168"/>
                </a:cubicBezTo>
                <a:cubicBezTo>
                  <a:pt x="148997" y="176301"/>
                  <a:pt x="149133" y="169080"/>
                  <a:pt x="143461" y="163419"/>
                </a:cubicBezTo>
                <a:cubicBezTo>
                  <a:pt x="140959" y="160928"/>
                  <a:pt x="139588" y="157600"/>
                  <a:pt x="139588" y="154073"/>
                </a:cubicBezTo>
                <a:cubicBezTo>
                  <a:pt x="139588" y="150547"/>
                  <a:pt x="140959" y="147219"/>
                  <a:pt x="143461" y="144728"/>
                </a:cubicBezTo>
                <a:lnTo>
                  <a:pt x="158007" y="130182"/>
                </a:lnTo>
                <a:cubicBezTo>
                  <a:pt x="160498" y="127680"/>
                  <a:pt x="163826" y="126309"/>
                  <a:pt x="167352" y="126309"/>
                </a:cubicBezTo>
                <a:cubicBezTo>
                  <a:pt x="170879" y="126309"/>
                  <a:pt x="174197" y="127680"/>
                  <a:pt x="176698" y="130182"/>
                </a:cubicBezTo>
                <a:cubicBezTo>
                  <a:pt x="182359" y="135854"/>
                  <a:pt x="189580" y="135707"/>
                  <a:pt x="194447" y="133698"/>
                </a:cubicBezTo>
                <a:cubicBezTo>
                  <a:pt x="199313" y="131678"/>
                  <a:pt x="204514" y="126676"/>
                  <a:pt x="204514" y="118659"/>
                </a:cubicBezTo>
                <a:cubicBezTo>
                  <a:pt x="204514" y="111365"/>
                  <a:pt x="210448" y="105442"/>
                  <a:pt x="217732" y="105442"/>
                </a:cubicBezTo>
                <a:close/>
                <a:moveTo>
                  <a:pt x="92170" y="103621"/>
                </a:moveTo>
                <a:cubicBezTo>
                  <a:pt x="66572" y="134891"/>
                  <a:pt x="52507" y="174229"/>
                  <a:pt x="52507" y="214729"/>
                </a:cubicBezTo>
                <a:cubicBezTo>
                  <a:pt x="52507" y="311510"/>
                  <a:pt x="131236" y="390240"/>
                  <a:pt x="228018" y="390240"/>
                </a:cubicBezTo>
                <a:lnTo>
                  <a:pt x="408709" y="390240"/>
                </a:lnTo>
                <a:cubicBezTo>
                  <a:pt x="412277" y="390240"/>
                  <a:pt x="415166" y="393128"/>
                  <a:pt x="415166" y="396697"/>
                </a:cubicBezTo>
                <a:lnTo>
                  <a:pt x="415166" y="406115"/>
                </a:lnTo>
                <a:lnTo>
                  <a:pt x="440889" y="377420"/>
                </a:lnTo>
                <a:lnTo>
                  <a:pt x="415176" y="348735"/>
                </a:lnTo>
                <a:lnTo>
                  <a:pt x="415176" y="358154"/>
                </a:lnTo>
                <a:cubicBezTo>
                  <a:pt x="415176" y="361722"/>
                  <a:pt x="412288" y="364611"/>
                  <a:pt x="408719" y="364611"/>
                </a:cubicBezTo>
                <a:lnTo>
                  <a:pt x="228028" y="364611"/>
                </a:lnTo>
                <a:cubicBezTo>
                  <a:pt x="145385" y="364611"/>
                  <a:pt x="78147" y="297372"/>
                  <a:pt x="78147" y="214729"/>
                </a:cubicBezTo>
                <a:cubicBezTo>
                  <a:pt x="78147" y="172178"/>
                  <a:pt x="96283" y="131866"/>
                  <a:pt x="127448" y="103621"/>
                </a:cubicBezTo>
                <a:close/>
                <a:moveTo>
                  <a:pt x="89135" y="90707"/>
                </a:moveTo>
                <a:lnTo>
                  <a:pt x="145877" y="90707"/>
                </a:lnTo>
                <a:cubicBezTo>
                  <a:pt x="148703" y="90707"/>
                  <a:pt x="151193" y="92538"/>
                  <a:pt x="152041" y="95228"/>
                </a:cubicBezTo>
                <a:cubicBezTo>
                  <a:pt x="152889" y="97917"/>
                  <a:pt x="151894" y="100837"/>
                  <a:pt x="149582" y="102459"/>
                </a:cubicBezTo>
                <a:cubicBezTo>
                  <a:pt x="112943" y="128109"/>
                  <a:pt x="91061" y="170085"/>
                  <a:pt x="91061" y="214740"/>
                </a:cubicBezTo>
                <a:cubicBezTo>
                  <a:pt x="91061" y="290256"/>
                  <a:pt x="152502" y="351697"/>
                  <a:pt x="228018" y="351697"/>
                </a:cubicBezTo>
                <a:lnTo>
                  <a:pt x="402241" y="351697"/>
                </a:lnTo>
                <a:lnTo>
                  <a:pt x="402241" y="331855"/>
                </a:lnTo>
                <a:cubicBezTo>
                  <a:pt x="402241" y="329176"/>
                  <a:pt x="403895" y="326769"/>
                  <a:pt x="406396" y="325816"/>
                </a:cubicBezTo>
                <a:cubicBezTo>
                  <a:pt x="408897" y="324864"/>
                  <a:pt x="411723" y="325555"/>
                  <a:pt x="413512" y="327543"/>
                </a:cubicBezTo>
                <a:lnTo>
                  <a:pt x="454368" y="373119"/>
                </a:lnTo>
                <a:cubicBezTo>
                  <a:pt x="456566" y="375567"/>
                  <a:pt x="456566" y="379283"/>
                  <a:pt x="454368" y="381763"/>
                </a:cubicBezTo>
                <a:lnTo>
                  <a:pt x="413512" y="427338"/>
                </a:lnTo>
                <a:cubicBezTo>
                  <a:pt x="412267" y="428730"/>
                  <a:pt x="410498" y="429484"/>
                  <a:pt x="408698" y="429484"/>
                </a:cubicBezTo>
                <a:cubicBezTo>
                  <a:pt x="407934" y="429484"/>
                  <a:pt x="407149" y="429348"/>
                  <a:pt x="406396" y="429055"/>
                </a:cubicBezTo>
                <a:cubicBezTo>
                  <a:pt x="403895" y="428092"/>
                  <a:pt x="402241" y="425695"/>
                  <a:pt x="402241" y="423016"/>
                </a:cubicBezTo>
                <a:lnTo>
                  <a:pt x="402241" y="403174"/>
                </a:lnTo>
                <a:lnTo>
                  <a:pt x="228018" y="403174"/>
                </a:lnTo>
                <a:cubicBezTo>
                  <a:pt x="124110" y="403174"/>
                  <a:pt x="39583" y="318637"/>
                  <a:pt x="39583" y="214740"/>
                </a:cubicBezTo>
                <a:cubicBezTo>
                  <a:pt x="39583" y="170190"/>
                  <a:pt x="55427" y="126948"/>
                  <a:pt x="84206" y="92988"/>
                </a:cubicBezTo>
                <a:cubicBezTo>
                  <a:pt x="85431" y="91544"/>
                  <a:pt x="87230" y="90707"/>
                  <a:pt x="89135" y="90707"/>
                </a:cubicBezTo>
                <a:close/>
                <a:moveTo>
                  <a:pt x="40860" y="23354"/>
                </a:moveTo>
                <a:lnTo>
                  <a:pt x="15137" y="52039"/>
                </a:lnTo>
                <a:lnTo>
                  <a:pt x="40850" y="80724"/>
                </a:lnTo>
                <a:lnTo>
                  <a:pt x="40850" y="71315"/>
                </a:lnTo>
                <a:cubicBezTo>
                  <a:pt x="40850" y="67747"/>
                  <a:pt x="43738" y="64859"/>
                  <a:pt x="47307" y="64859"/>
                </a:cubicBezTo>
                <a:lnTo>
                  <a:pt x="227997" y="64859"/>
                </a:lnTo>
                <a:cubicBezTo>
                  <a:pt x="310641" y="64859"/>
                  <a:pt x="377879" y="132097"/>
                  <a:pt x="377879" y="214740"/>
                </a:cubicBezTo>
                <a:cubicBezTo>
                  <a:pt x="377879" y="257291"/>
                  <a:pt x="359743" y="297603"/>
                  <a:pt x="328578" y="325848"/>
                </a:cubicBezTo>
                <a:lnTo>
                  <a:pt x="363855" y="325848"/>
                </a:lnTo>
                <a:cubicBezTo>
                  <a:pt x="389453" y="294578"/>
                  <a:pt x="403518" y="255240"/>
                  <a:pt x="403518" y="214740"/>
                </a:cubicBezTo>
                <a:cubicBezTo>
                  <a:pt x="403518" y="117958"/>
                  <a:pt x="324789" y="39229"/>
                  <a:pt x="228008" y="39229"/>
                </a:cubicBezTo>
                <a:lnTo>
                  <a:pt x="47317" y="39229"/>
                </a:lnTo>
                <a:cubicBezTo>
                  <a:pt x="43748" y="39229"/>
                  <a:pt x="40860" y="36341"/>
                  <a:pt x="40860" y="32772"/>
                </a:cubicBezTo>
                <a:close/>
                <a:moveTo>
                  <a:pt x="415166" y="23353"/>
                </a:moveTo>
                <a:lnTo>
                  <a:pt x="415166" y="32772"/>
                </a:lnTo>
                <a:cubicBezTo>
                  <a:pt x="415166" y="36341"/>
                  <a:pt x="412278" y="39229"/>
                  <a:pt x="408709" y="39229"/>
                </a:cubicBezTo>
                <a:lnTo>
                  <a:pt x="350962" y="39229"/>
                </a:lnTo>
                <a:cubicBezTo>
                  <a:pt x="361783" y="46816"/>
                  <a:pt x="371882" y="55387"/>
                  <a:pt x="381154" y="64858"/>
                </a:cubicBezTo>
                <a:lnTo>
                  <a:pt x="408709" y="64858"/>
                </a:lnTo>
                <a:cubicBezTo>
                  <a:pt x="412278" y="64858"/>
                  <a:pt x="415166" y="67746"/>
                  <a:pt x="415166" y="71315"/>
                </a:cubicBezTo>
                <a:lnTo>
                  <a:pt x="415166" y="80723"/>
                </a:lnTo>
                <a:lnTo>
                  <a:pt x="440879" y="52038"/>
                </a:lnTo>
                <a:close/>
                <a:moveTo>
                  <a:pt x="406396" y="435"/>
                </a:moveTo>
                <a:cubicBezTo>
                  <a:pt x="408897" y="-518"/>
                  <a:pt x="411723" y="173"/>
                  <a:pt x="413512" y="2162"/>
                </a:cubicBezTo>
                <a:lnTo>
                  <a:pt x="454368" y="47737"/>
                </a:lnTo>
                <a:cubicBezTo>
                  <a:pt x="456566" y="50186"/>
                  <a:pt x="456566" y="53901"/>
                  <a:pt x="454368" y="56360"/>
                </a:cubicBezTo>
                <a:lnTo>
                  <a:pt x="413512" y="101936"/>
                </a:lnTo>
                <a:cubicBezTo>
                  <a:pt x="412267" y="103328"/>
                  <a:pt x="410499" y="104081"/>
                  <a:pt x="408699" y="104081"/>
                </a:cubicBezTo>
                <a:cubicBezTo>
                  <a:pt x="407935" y="104081"/>
                  <a:pt x="407150" y="103945"/>
                  <a:pt x="406396" y="103652"/>
                </a:cubicBezTo>
                <a:cubicBezTo>
                  <a:pt x="403895" y="102689"/>
                  <a:pt x="402241" y="100293"/>
                  <a:pt x="402241" y="97614"/>
                </a:cubicBezTo>
                <a:lnTo>
                  <a:pt x="402241" y="77772"/>
                </a:lnTo>
                <a:lnTo>
                  <a:pt x="378402" y="77772"/>
                </a:lnTo>
                <a:cubicBezTo>
                  <a:pt x="376633" y="77772"/>
                  <a:pt x="374949" y="77050"/>
                  <a:pt x="373724" y="75773"/>
                </a:cubicBezTo>
                <a:cubicBezTo>
                  <a:pt x="359554" y="60913"/>
                  <a:pt x="343260" y="48344"/>
                  <a:pt x="325302" y="38413"/>
                </a:cubicBezTo>
                <a:cubicBezTo>
                  <a:pt x="322728" y="36989"/>
                  <a:pt x="321440" y="34007"/>
                  <a:pt x="322173" y="31160"/>
                </a:cubicBezTo>
                <a:cubicBezTo>
                  <a:pt x="322916" y="28314"/>
                  <a:pt x="325480" y="26315"/>
                  <a:pt x="328431" y="26315"/>
                </a:cubicBezTo>
                <a:lnTo>
                  <a:pt x="402241" y="26315"/>
                </a:lnTo>
                <a:lnTo>
                  <a:pt x="402241" y="6473"/>
                </a:lnTo>
                <a:cubicBezTo>
                  <a:pt x="402241" y="3794"/>
                  <a:pt x="403895" y="1387"/>
                  <a:pt x="406396" y="435"/>
                </a:cubicBezTo>
                <a:close/>
                <a:moveTo>
                  <a:pt x="49619" y="425"/>
                </a:moveTo>
                <a:cubicBezTo>
                  <a:pt x="52121" y="1388"/>
                  <a:pt x="53774" y="3784"/>
                  <a:pt x="53774" y="6463"/>
                </a:cubicBezTo>
                <a:lnTo>
                  <a:pt x="53774" y="26305"/>
                </a:lnTo>
                <a:lnTo>
                  <a:pt x="228008" y="26305"/>
                </a:lnTo>
                <a:cubicBezTo>
                  <a:pt x="331916" y="26305"/>
                  <a:pt x="416443" y="110842"/>
                  <a:pt x="416443" y="214740"/>
                </a:cubicBezTo>
                <a:cubicBezTo>
                  <a:pt x="416443" y="259290"/>
                  <a:pt x="400599" y="302532"/>
                  <a:pt x="371820" y="336491"/>
                </a:cubicBezTo>
                <a:cubicBezTo>
                  <a:pt x="370595" y="337935"/>
                  <a:pt x="368795" y="338772"/>
                  <a:pt x="366891" y="338772"/>
                </a:cubicBezTo>
                <a:lnTo>
                  <a:pt x="310148" y="338772"/>
                </a:lnTo>
                <a:cubicBezTo>
                  <a:pt x="307323" y="338772"/>
                  <a:pt x="304832" y="336941"/>
                  <a:pt x="303985" y="334252"/>
                </a:cubicBezTo>
                <a:cubicBezTo>
                  <a:pt x="303137" y="331562"/>
                  <a:pt x="304131" y="328642"/>
                  <a:pt x="306444" y="327020"/>
                </a:cubicBezTo>
                <a:cubicBezTo>
                  <a:pt x="343082" y="301370"/>
                  <a:pt x="364965" y="259395"/>
                  <a:pt x="364965" y="214740"/>
                </a:cubicBezTo>
                <a:cubicBezTo>
                  <a:pt x="364965" y="139224"/>
                  <a:pt x="303524" y="77783"/>
                  <a:pt x="228008" y="77783"/>
                </a:cubicBezTo>
                <a:lnTo>
                  <a:pt x="53784" y="77783"/>
                </a:lnTo>
                <a:lnTo>
                  <a:pt x="53784" y="97625"/>
                </a:lnTo>
                <a:cubicBezTo>
                  <a:pt x="53784" y="100304"/>
                  <a:pt x="52131" y="102711"/>
                  <a:pt x="49630" y="103663"/>
                </a:cubicBezTo>
                <a:cubicBezTo>
                  <a:pt x="47129" y="104615"/>
                  <a:pt x="44303" y="103925"/>
                  <a:pt x="42513" y="101936"/>
                </a:cubicBezTo>
                <a:lnTo>
                  <a:pt x="1647" y="56350"/>
                </a:lnTo>
                <a:cubicBezTo>
                  <a:pt x="-550" y="53902"/>
                  <a:pt x="-550" y="50186"/>
                  <a:pt x="1647" y="47727"/>
                </a:cubicBezTo>
                <a:lnTo>
                  <a:pt x="42503" y="2152"/>
                </a:lnTo>
                <a:cubicBezTo>
                  <a:pt x="44282" y="153"/>
                  <a:pt x="47118" y="-528"/>
                  <a:pt x="49619" y="425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6" name="Freeform: Shape 35">
            <a:extLst>
              <a:ext uri="{FF2B5EF4-FFF2-40B4-BE49-F238E27FC236}">
                <a16:creationId xmlns:a16="http://schemas.microsoft.com/office/drawing/2014/main" id="{1F72013D-22F5-2BBA-2D1A-38CBBA1AA816}"/>
              </a:ext>
            </a:extLst>
          </p:cNvPr>
          <p:cNvSpPr/>
          <p:nvPr/>
        </p:nvSpPr>
        <p:spPr>
          <a:xfrm>
            <a:off x="6040887" y="2932797"/>
            <a:ext cx="424668" cy="409280"/>
          </a:xfrm>
          <a:custGeom>
            <a:avLst/>
            <a:gdLst>
              <a:gd name="connsiteX0" fmla="*/ 191907 w 424668"/>
              <a:gd name="connsiteY0" fmla="*/ 262153 h 409280"/>
              <a:gd name="connsiteX1" fmla="*/ 191907 w 424668"/>
              <a:gd name="connsiteY1" fmla="*/ 385149 h 409280"/>
              <a:gd name="connsiteX2" fmla="*/ 215238 w 424668"/>
              <a:gd name="connsiteY2" fmla="*/ 385149 h 409280"/>
              <a:gd name="connsiteX3" fmla="*/ 215238 w 424668"/>
              <a:gd name="connsiteY3" fmla="*/ 377817 h 409280"/>
              <a:gd name="connsiteX4" fmla="*/ 215238 w 424668"/>
              <a:gd name="connsiteY4" fmla="*/ 270353 h 409280"/>
              <a:gd name="connsiteX5" fmla="*/ 215238 w 424668"/>
              <a:gd name="connsiteY5" fmla="*/ 262153 h 409280"/>
              <a:gd name="connsiteX6" fmla="*/ 153135 w 424668"/>
              <a:gd name="connsiteY6" fmla="*/ 262153 h 409280"/>
              <a:gd name="connsiteX7" fmla="*/ 152210 w 424668"/>
              <a:gd name="connsiteY7" fmla="*/ 263077 h 409280"/>
              <a:gd name="connsiteX8" fmla="*/ 152210 w 424668"/>
              <a:gd name="connsiteY8" fmla="*/ 292370 h 409280"/>
              <a:gd name="connsiteX9" fmla="*/ 152210 w 424668"/>
              <a:gd name="connsiteY9" fmla="*/ 384224 h 409280"/>
              <a:gd name="connsiteX10" fmla="*/ 153135 w 424668"/>
              <a:gd name="connsiteY10" fmla="*/ 385149 h 409280"/>
              <a:gd name="connsiteX11" fmla="*/ 175907 w 424668"/>
              <a:gd name="connsiteY11" fmla="*/ 385149 h 409280"/>
              <a:gd name="connsiteX12" fmla="*/ 175907 w 424668"/>
              <a:gd name="connsiteY12" fmla="*/ 262153 h 409280"/>
              <a:gd name="connsiteX13" fmla="*/ 197047 w 424668"/>
              <a:gd name="connsiteY13" fmla="*/ 194830 h 409280"/>
              <a:gd name="connsiteX14" fmla="*/ 193529 w 424668"/>
              <a:gd name="connsiteY14" fmla="*/ 196086 h 409280"/>
              <a:gd name="connsiteX15" fmla="*/ 191485 w 424668"/>
              <a:gd name="connsiteY15" fmla="*/ 200380 h 409280"/>
              <a:gd name="connsiteX16" fmla="*/ 197047 w 424668"/>
              <a:gd name="connsiteY16" fmla="*/ 205942 h 409280"/>
              <a:gd name="connsiteX17" fmla="*/ 202620 w 424668"/>
              <a:gd name="connsiteY17" fmla="*/ 200380 h 409280"/>
              <a:gd name="connsiteX18" fmla="*/ 198222 w 424668"/>
              <a:gd name="connsiteY18" fmla="*/ 194944 h 409280"/>
              <a:gd name="connsiteX19" fmla="*/ 197047 w 424668"/>
              <a:gd name="connsiteY19" fmla="*/ 194830 h 409280"/>
              <a:gd name="connsiteX20" fmla="*/ 140115 w 424668"/>
              <a:gd name="connsiteY20" fmla="*/ 194830 h 409280"/>
              <a:gd name="connsiteX21" fmla="*/ 136598 w 424668"/>
              <a:gd name="connsiteY21" fmla="*/ 196086 h 409280"/>
              <a:gd name="connsiteX22" fmla="*/ 134554 w 424668"/>
              <a:gd name="connsiteY22" fmla="*/ 200380 h 409280"/>
              <a:gd name="connsiteX23" fmla="*/ 140115 w 424668"/>
              <a:gd name="connsiteY23" fmla="*/ 205942 h 409280"/>
              <a:gd name="connsiteX24" fmla="*/ 145688 w 424668"/>
              <a:gd name="connsiteY24" fmla="*/ 200380 h 409280"/>
              <a:gd name="connsiteX25" fmla="*/ 141291 w 424668"/>
              <a:gd name="connsiteY25" fmla="*/ 194944 h 409280"/>
              <a:gd name="connsiteX26" fmla="*/ 140115 w 424668"/>
              <a:gd name="connsiteY26" fmla="*/ 194830 h 409280"/>
              <a:gd name="connsiteX27" fmla="*/ 83198 w 424668"/>
              <a:gd name="connsiteY27" fmla="*/ 194830 h 409280"/>
              <a:gd name="connsiteX28" fmla="*/ 79680 w 424668"/>
              <a:gd name="connsiteY28" fmla="*/ 196086 h 409280"/>
              <a:gd name="connsiteX29" fmla="*/ 77636 w 424668"/>
              <a:gd name="connsiteY29" fmla="*/ 200380 h 409280"/>
              <a:gd name="connsiteX30" fmla="*/ 83198 w 424668"/>
              <a:gd name="connsiteY30" fmla="*/ 205942 h 409280"/>
              <a:gd name="connsiteX31" fmla="*/ 88771 w 424668"/>
              <a:gd name="connsiteY31" fmla="*/ 200380 h 409280"/>
              <a:gd name="connsiteX32" fmla="*/ 84374 w 424668"/>
              <a:gd name="connsiteY32" fmla="*/ 194944 h 409280"/>
              <a:gd name="connsiteX33" fmla="*/ 83198 w 424668"/>
              <a:gd name="connsiteY33" fmla="*/ 194830 h 409280"/>
              <a:gd name="connsiteX34" fmla="*/ 201283 w 424668"/>
              <a:gd name="connsiteY34" fmla="*/ 179253 h 409280"/>
              <a:gd name="connsiteX35" fmla="*/ 218596 w 424668"/>
              <a:gd name="connsiteY35" fmla="*/ 200369 h 409280"/>
              <a:gd name="connsiteX36" fmla="*/ 197047 w 424668"/>
              <a:gd name="connsiteY36" fmla="*/ 221918 h 409280"/>
              <a:gd name="connsiteX37" fmla="*/ 175496 w 424668"/>
              <a:gd name="connsiteY37" fmla="*/ 200369 h 409280"/>
              <a:gd name="connsiteX38" fmla="*/ 183399 w 424668"/>
              <a:gd name="connsiteY38" fmla="*/ 183706 h 409280"/>
              <a:gd name="connsiteX39" fmla="*/ 201283 w 424668"/>
              <a:gd name="connsiteY39" fmla="*/ 179253 h 409280"/>
              <a:gd name="connsiteX40" fmla="*/ 144363 w 424668"/>
              <a:gd name="connsiteY40" fmla="*/ 179253 h 409280"/>
              <a:gd name="connsiteX41" fmla="*/ 161676 w 424668"/>
              <a:gd name="connsiteY41" fmla="*/ 200369 h 409280"/>
              <a:gd name="connsiteX42" fmla="*/ 140127 w 424668"/>
              <a:gd name="connsiteY42" fmla="*/ 221918 h 409280"/>
              <a:gd name="connsiteX43" fmla="*/ 118576 w 424668"/>
              <a:gd name="connsiteY43" fmla="*/ 200369 h 409280"/>
              <a:gd name="connsiteX44" fmla="*/ 126479 w 424668"/>
              <a:gd name="connsiteY44" fmla="*/ 183706 h 409280"/>
              <a:gd name="connsiteX45" fmla="*/ 144363 w 424668"/>
              <a:gd name="connsiteY45" fmla="*/ 179253 h 409280"/>
              <a:gd name="connsiteX46" fmla="*/ 87434 w 424668"/>
              <a:gd name="connsiteY46" fmla="*/ 179253 h 409280"/>
              <a:gd name="connsiteX47" fmla="*/ 104747 w 424668"/>
              <a:gd name="connsiteY47" fmla="*/ 200369 h 409280"/>
              <a:gd name="connsiteX48" fmla="*/ 83198 w 424668"/>
              <a:gd name="connsiteY48" fmla="*/ 221918 h 409280"/>
              <a:gd name="connsiteX49" fmla="*/ 61647 w 424668"/>
              <a:gd name="connsiteY49" fmla="*/ 200369 h 409280"/>
              <a:gd name="connsiteX50" fmla="*/ 69550 w 424668"/>
              <a:gd name="connsiteY50" fmla="*/ 183706 h 409280"/>
              <a:gd name="connsiteX51" fmla="*/ 87434 w 424668"/>
              <a:gd name="connsiteY51" fmla="*/ 179253 h 409280"/>
              <a:gd name="connsiteX52" fmla="*/ 34261 w 424668"/>
              <a:gd name="connsiteY52" fmla="*/ 117504 h 409280"/>
              <a:gd name="connsiteX53" fmla="*/ 15988 w 424668"/>
              <a:gd name="connsiteY53" fmla="*/ 135776 h 409280"/>
              <a:gd name="connsiteX54" fmla="*/ 15988 w 424668"/>
              <a:gd name="connsiteY54" fmla="*/ 266081 h 409280"/>
              <a:gd name="connsiteX55" fmla="*/ 34261 w 424668"/>
              <a:gd name="connsiteY55" fmla="*/ 284354 h 409280"/>
              <a:gd name="connsiteX56" fmla="*/ 57696 w 424668"/>
              <a:gd name="connsiteY56" fmla="*/ 284354 h 409280"/>
              <a:gd name="connsiteX57" fmla="*/ 73022 w 424668"/>
              <a:gd name="connsiteY57" fmla="*/ 293387 h 409280"/>
              <a:gd name="connsiteX58" fmla="*/ 92676 w 424668"/>
              <a:gd name="connsiteY58" fmla="*/ 328893 h 409280"/>
              <a:gd name="connsiteX59" fmla="*/ 112844 w 424668"/>
              <a:gd name="connsiteY59" fmla="*/ 292462 h 409280"/>
              <a:gd name="connsiteX60" fmla="*/ 126605 w 424668"/>
              <a:gd name="connsiteY60" fmla="*/ 284354 h 409280"/>
              <a:gd name="connsiteX61" fmla="*/ 136232 w 424668"/>
              <a:gd name="connsiteY61" fmla="*/ 284354 h 409280"/>
              <a:gd name="connsiteX62" fmla="*/ 136232 w 424668"/>
              <a:gd name="connsiteY62" fmla="*/ 263054 h 409280"/>
              <a:gd name="connsiteX63" fmla="*/ 136313 w 424668"/>
              <a:gd name="connsiteY63" fmla="*/ 261376 h 409280"/>
              <a:gd name="connsiteX64" fmla="*/ 136393 w 424668"/>
              <a:gd name="connsiteY64" fmla="*/ 260839 h 409280"/>
              <a:gd name="connsiteX65" fmla="*/ 136564 w 424668"/>
              <a:gd name="connsiteY65" fmla="*/ 259743 h 409280"/>
              <a:gd name="connsiteX66" fmla="*/ 136712 w 424668"/>
              <a:gd name="connsiteY66" fmla="*/ 259115 h 409280"/>
              <a:gd name="connsiteX67" fmla="*/ 136953 w 424668"/>
              <a:gd name="connsiteY67" fmla="*/ 258166 h 409280"/>
              <a:gd name="connsiteX68" fmla="*/ 137181 w 424668"/>
              <a:gd name="connsiteY68" fmla="*/ 257516 h 409280"/>
              <a:gd name="connsiteX69" fmla="*/ 137500 w 424668"/>
              <a:gd name="connsiteY69" fmla="*/ 256649 h 409280"/>
              <a:gd name="connsiteX70" fmla="*/ 137786 w 424668"/>
              <a:gd name="connsiteY70" fmla="*/ 256009 h 409280"/>
              <a:gd name="connsiteX71" fmla="*/ 138174 w 424668"/>
              <a:gd name="connsiteY71" fmla="*/ 255197 h 409280"/>
              <a:gd name="connsiteX72" fmla="*/ 138528 w 424668"/>
              <a:gd name="connsiteY72" fmla="*/ 254581 h 409280"/>
              <a:gd name="connsiteX73" fmla="*/ 138986 w 424668"/>
              <a:gd name="connsiteY73" fmla="*/ 253828 h 409280"/>
              <a:gd name="connsiteX74" fmla="*/ 139396 w 424668"/>
              <a:gd name="connsiteY74" fmla="*/ 253245 h 409280"/>
              <a:gd name="connsiteX75" fmla="*/ 139910 w 424668"/>
              <a:gd name="connsiteY75" fmla="*/ 252549 h 409280"/>
              <a:gd name="connsiteX76" fmla="*/ 140367 w 424668"/>
              <a:gd name="connsiteY76" fmla="*/ 252000 h 409280"/>
              <a:gd name="connsiteX77" fmla="*/ 140950 w 424668"/>
              <a:gd name="connsiteY77" fmla="*/ 251360 h 409280"/>
              <a:gd name="connsiteX78" fmla="*/ 141464 w 424668"/>
              <a:gd name="connsiteY78" fmla="*/ 250846 h 409280"/>
              <a:gd name="connsiteX79" fmla="*/ 142103 w 424668"/>
              <a:gd name="connsiteY79" fmla="*/ 250265 h 409280"/>
              <a:gd name="connsiteX80" fmla="*/ 142662 w 424668"/>
              <a:gd name="connsiteY80" fmla="*/ 249796 h 409280"/>
              <a:gd name="connsiteX81" fmla="*/ 143347 w 424668"/>
              <a:gd name="connsiteY81" fmla="*/ 249282 h 409280"/>
              <a:gd name="connsiteX82" fmla="*/ 143941 w 424668"/>
              <a:gd name="connsiteY82" fmla="*/ 248871 h 409280"/>
              <a:gd name="connsiteX83" fmla="*/ 144684 w 424668"/>
              <a:gd name="connsiteY83" fmla="*/ 248426 h 409280"/>
              <a:gd name="connsiteX84" fmla="*/ 145312 w 424668"/>
              <a:gd name="connsiteY84" fmla="*/ 248071 h 409280"/>
              <a:gd name="connsiteX85" fmla="*/ 146100 w 424668"/>
              <a:gd name="connsiteY85" fmla="*/ 247695 h 409280"/>
              <a:gd name="connsiteX86" fmla="*/ 146762 w 424668"/>
              <a:gd name="connsiteY86" fmla="*/ 247398 h 409280"/>
              <a:gd name="connsiteX87" fmla="*/ 147596 w 424668"/>
              <a:gd name="connsiteY87" fmla="*/ 247089 h 409280"/>
              <a:gd name="connsiteX88" fmla="*/ 148281 w 424668"/>
              <a:gd name="connsiteY88" fmla="*/ 246861 h 409280"/>
              <a:gd name="connsiteX89" fmla="*/ 149173 w 424668"/>
              <a:gd name="connsiteY89" fmla="*/ 246633 h 409280"/>
              <a:gd name="connsiteX90" fmla="*/ 149857 w 424668"/>
              <a:gd name="connsiteY90" fmla="*/ 246472 h 409280"/>
              <a:gd name="connsiteX91" fmla="*/ 150839 w 424668"/>
              <a:gd name="connsiteY91" fmla="*/ 246324 h 409280"/>
              <a:gd name="connsiteX92" fmla="*/ 151490 w 424668"/>
              <a:gd name="connsiteY92" fmla="*/ 246232 h 409280"/>
              <a:gd name="connsiteX93" fmla="*/ 151559 w 424668"/>
              <a:gd name="connsiteY93" fmla="*/ 246221 h 409280"/>
              <a:gd name="connsiteX94" fmla="*/ 152644 w 424668"/>
              <a:gd name="connsiteY94" fmla="*/ 246153 h 409280"/>
              <a:gd name="connsiteX95" fmla="*/ 153135 w 424668"/>
              <a:gd name="connsiteY95" fmla="*/ 246153 h 409280"/>
              <a:gd name="connsiteX96" fmla="*/ 183901 w 424668"/>
              <a:gd name="connsiteY96" fmla="*/ 246153 h 409280"/>
              <a:gd name="connsiteX97" fmla="*/ 215364 w 424668"/>
              <a:gd name="connsiteY97" fmla="*/ 246153 h 409280"/>
              <a:gd name="connsiteX98" fmla="*/ 231226 w 424668"/>
              <a:gd name="connsiteY98" fmla="*/ 262015 h 409280"/>
              <a:gd name="connsiteX99" fmla="*/ 231226 w 424668"/>
              <a:gd name="connsiteY99" fmla="*/ 262347 h 409280"/>
              <a:gd name="connsiteX100" fmla="*/ 236766 w 424668"/>
              <a:gd name="connsiteY100" fmla="*/ 262347 h 409280"/>
              <a:gd name="connsiteX101" fmla="*/ 238090 w 424668"/>
              <a:gd name="connsiteY101" fmla="*/ 262301 h 409280"/>
              <a:gd name="connsiteX102" fmla="*/ 250447 w 424668"/>
              <a:gd name="connsiteY102" fmla="*/ 259000 h 409280"/>
              <a:gd name="connsiteX103" fmla="*/ 251063 w 424668"/>
              <a:gd name="connsiteY103" fmla="*/ 258304 h 409280"/>
              <a:gd name="connsiteX104" fmla="*/ 255278 w 424668"/>
              <a:gd name="connsiteY104" fmla="*/ 253816 h 409280"/>
              <a:gd name="connsiteX105" fmla="*/ 266846 w 424668"/>
              <a:gd name="connsiteY105" fmla="*/ 238479 h 409280"/>
              <a:gd name="connsiteX106" fmla="*/ 266858 w 424668"/>
              <a:gd name="connsiteY106" fmla="*/ 238467 h 409280"/>
              <a:gd name="connsiteX107" fmla="*/ 266869 w 424668"/>
              <a:gd name="connsiteY107" fmla="*/ 238456 h 409280"/>
              <a:gd name="connsiteX108" fmla="*/ 266892 w 424668"/>
              <a:gd name="connsiteY108" fmla="*/ 238410 h 409280"/>
              <a:gd name="connsiteX109" fmla="*/ 267874 w 424668"/>
              <a:gd name="connsiteY109" fmla="*/ 236857 h 409280"/>
              <a:gd name="connsiteX110" fmla="*/ 269690 w 424668"/>
              <a:gd name="connsiteY110" fmla="*/ 233853 h 409280"/>
              <a:gd name="connsiteX111" fmla="*/ 269690 w 424668"/>
              <a:gd name="connsiteY111" fmla="*/ 135776 h 409280"/>
              <a:gd name="connsiteX112" fmla="*/ 251418 w 424668"/>
              <a:gd name="connsiteY112" fmla="*/ 117504 h 409280"/>
              <a:gd name="connsiteX113" fmla="*/ 145643 w 424668"/>
              <a:gd name="connsiteY113" fmla="*/ 117504 h 409280"/>
              <a:gd name="connsiteX114" fmla="*/ 145608 w 424668"/>
              <a:gd name="connsiteY114" fmla="*/ 117504 h 409280"/>
              <a:gd name="connsiteX115" fmla="*/ 145586 w 424668"/>
              <a:gd name="connsiteY115" fmla="*/ 117504 h 409280"/>
              <a:gd name="connsiteX116" fmla="*/ 209529 w 424668"/>
              <a:gd name="connsiteY116" fmla="*/ 0 h 409280"/>
              <a:gd name="connsiteX117" fmla="*/ 209608 w 424668"/>
              <a:gd name="connsiteY117" fmla="*/ 0 h 409280"/>
              <a:gd name="connsiteX118" fmla="*/ 275412 w 424668"/>
              <a:gd name="connsiteY118" fmla="*/ 37995 h 409280"/>
              <a:gd name="connsiteX119" fmla="*/ 277730 w 424668"/>
              <a:gd name="connsiteY119" fmla="*/ 39309 h 409280"/>
              <a:gd name="connsiteX120" fmla="*/ 280060 w 424668"/>
              <a:gd name="connsiteY120" fmla="*/ 37995 h 409280"/>
              <a:gd name="connsiteX121" fmla="*/ 345944 w 424668"/>
              <a:gd name="connsiteY121" fmla="*/ 149 h 409280"/>
              <a:gd name="connsiteX122" fmla="*/ 419833 w 424668"/>
              <a:gd name="connsiteY122" fmla="*/ 58198 h 409280"/>
              <a:gd name="connsiteX123" fmla="*/ 413963 w 424668"/>
              <a:gd name="connsiteY123" fmla="*/ 67860 h 409280"/>
              <a:gd name="connsiteX124" fmla="*/ 404301 w 424668"/>
              <a:gd name="connsiteY124" fmla="*/ 61990 h 409280"/>
              <a:gd name="connsiteX125" fmla="*/ 345932 w 424668"/>
              <a:gd name="connsiteY125" fmla="*/ 16149 h 409280"/>
              <a:gd name="connsiteX126" fmla="*/ 345875 w 424668"/>
              <a:gd name="connsiteY126" fmla="*/ 16149 h 409280"/>
              <a:gd name="connsiteX127" fmla="*/ 293548 w 424668"/>
              <a:gd name="connsiteY127" fmla="*/ 46629 h 409280"/>
              <a:gd name="connsiteX128" fmla="*/ 292485 w 424668"/>
              <a:gd name="connsiteY128" fmla="*/ 48091 h 409280"/>
              <a:gd name="connsiteX129" fmla="*/ 277742 w 424668"/>
              <a:gd name="connsiteY129" fmla="*/ 55309 h 409280"/>
              <a:gd name="connsiteX130" fmla="*/ 277730 w 424668"/>
              <a:gd name="connsiteY130" fmla="*/ 55309 h 409280"/>
              <a:gd name="connsiteX131" fmla="*/ 262929 w 424668"/>
              <a:gd name="connsiteY131" fmla="*/ 48011 h 409280"/>
              <a:gd name="connsiteX132" fmla="*/ 261913 w 424668"/>
              <a:gd name="connsiteY132" fmla="*/ 46606 h 409280"/>
              <a:gd name="connsiteX133" fmla="*/ 209596 w 424668"/>
              <a:gd name="connsiteY133" fmla="*/ 16011 h 409280"/>
              <a:gd name="connsiteX134" fmla="*/ 209539 w 424668"/>
              <a:gd name="connsiteY134" fmla="*/ 16011 h 409280"/>
              <a:gd name="connsiteX135" fmla="*/ 167033 w 424668"/>
              <a:gd name="connsiteY135" fmla="*/ 33587 h 409280"/>
              <a:gd name="connsiteX136" fmla="*/ 149366 w 424668"/>
              <a:gd name="connsiteY136" fmla="*/ 76116 h 409280"/>
              <a:gd name="connsiteX137" fmla="*/ 151982 w 424668"/>
              <a:gd name="connsiteY137" fmla="*/ 101515 h 409280"/>
              <a:gd name="connsiteX138" fmla="*/ 251429 w 424668"/>
              <a:gd name="connsiteY138" fmla="*/ 101515 h 409280"/>
              <a:gd name="connsiteX139" fmla="*/ 285691 w 424668"/>
              <a:gd name="connsiteY139" fmla="*/ 135776 h 409280"/>
              <a:gd name="connsiteX140" fmla="*/ 285691 w 424668"/>
              <a:gd name="connsiteY140" fmla="*/ 207358 h 409280"/>
              <a:gd name="connsiteX141" fmla="*/ 298766 w 424668"/>
              <a:gd name="connsiteY141" fmla="*/ 185694 h 409280"/>
              <a:gd name="connsiteX142" fmla="*/ 324678 w 424668"/>
              <a:gd name="connsiteY142" fmla="*/ 175964 h 409280"/>
              <a:gd name="connsiteX143" fmla="*/ 341615 w 424668"/>
              <a:gd name="connsiteY143" fmla="*/ 190479 h 409280"/>
              <a:gd name="connsiteX144" fmla="*/ 343100 w 424668"/>
              <a:gd name="connsiteY144" fmla="*/ 194042 h 409280"/>
              <a:gd name="connsiteX145" fmla="*/ 405454 w 424668"/>
              <a:gd name="connsiteY145" fmla="*/ 88119 h 409280"/>
              <a:gd name="connsiteX146" fmla="*/ 414168 w 424668"/>
              <a:gd name="connsiteY146" fmla="*/ 80924 h 409280"/>
              <a:gd name="connsiteX147" fmla="*/ 421363 w 424668"/>
              <a:gd name="connsiteY147" fmla="*/ 89638 h 409280"/>
              <a:gd name="connsiteX148" fmla="*/ 342072 w 424668"/>
              <a:gd name="connsiteY148" fmla="*/ 215466 h 409280"/>
              <a:gd name="connsiteX149" fmla="*/ 328584 w 424668"/>
              <a:gd name="connsiteY149" fmla="*/ 254158 h 409280"/>
              <a:gd name="connsiteX150" fmla="*/ 329476 w 424668"/>
              <a:gd name="connsiteY150" fmla="*/ 259731 h 409280"/>
              <a:gd name="connsiteX151" fmla="*/ 334581 w 424668"/>
              <a:gd name="connsiteY151" fmla="*/ 262347 h 409280"/>
              <a:gd name="connsiteX152" fmla="*/ 399916 w 424668"/>
              <a:gd name="connsiteY152" fmla="*/ 262347 h 409280"/>
              <a:gd name="connsiteX153" fmla="*/ 424652 w 424668"/>
              <a:gd name="connsiteY153" fmla="*/ 285827 h 409280"/>
              <a:gd name="connsiteX154" fmla="*/ 417846 w 424668"/>
              <a:gd name="connsiteY154" fmla="*/ 303608 h 409280"/>
              <a:gd name="connsiteX155" fmla="*/ 412021 w 424668"/>
              <a:gd name="connsiteY155" fmla="*/ 308074 h 409280"/>
              <a:gd name="connsiteX156" fmla="*/ 414797 w 424668"/>
              <a:gd name="connsiteY156" fmla="*/ 320317 h 409280"/>
              <a:gd name="connsiteX157" fmla="*/ 401812 w 424668"/>
              <a:gd name="connsiteY157" fmla="*/ 340907 h 409280"/>
              <a:gd name="connsiteX158" fmla="*/ 404541 w 424668"/>
              <a:gd name="connsiteY158" fmla="*/ 353058 h 409280"/>
              <a:gd name="connsiteX159" fmla="*/ 393829 w 424668"/>
              <a:gd name="connsiteY159" fmla="*/ 372289 h 409280"/>
              <a:gd name="connsiteX160" fmla="*/ 397323 w 424668"/>
              <a:gd name="connsiteY160" fmla="*/ 385800 h 409280"/>
              <a:gd name="connsiteX161" fmla="*/ 372575 w 424668"/>
              <a:gd name="connsiteY161" fmla="*/ 409280 h 409280"/>
              <a:gd name="connsiteX162" fmla="*/ 342620 w 424668"/>
              <a:gd name="connsiteY162" fmla="*/ 409280 h 409280"/>
              <a:gd name="connsiteX163" fmla="*/ 334626 w 424668"/>
              <a:gd name="connsiteY163" fmla="*/ 401286 h 409280"/>
              <a:gd name="connsiteX164" fmla="*/ 342620 w 424668"/>
              <a:gd name="connsiteY164" fmla="*/ 393292 h 409280"/>
              <a:gd name="connsiteX165" fmla="*/ 372575 w 424668"/>
              <a:gd name="connsiteY165" fmla="*/ 393292 h 409280"/>
              <a:gd name="connsiteX166" fmla="*/ 381346 w 424668"/>
              <a:gd name="connsiteY166" fmla="*/ 385229 h 409280"/>
              <a:gd name="connsiteX167" fmla="*/ 379005 w 424668"/>
              <a:gd name="connsiteY167" fmla="*/ 379108 h 409280"/>
              <a:gd name="connsiteX168" fmla="*/ 372987 w 424668"/>
              <a:gd name="connsiteY168" fmla="*/ 376550 h 409280"/>
              <a:gd name="connsiteX169" fmla="*/ 372975 w 424668"/>
              <a:gd name="connsiteY169" fmla="*/ 376550 h 409280"/>
              <a:gd name="connsiteX170" fmla="*/ 337264 w 424668"/>
              <a:gd name="connsiteY170" fmla="*/ 376550 h 409280"/>
              <a:gd name="connsiteX171" fmla="*/ 329269 w 424668"/>
              <a:gd name="connsiteY171" fmla="*/ 368555 h 409280"/>
              <a:gd name="connsiteX172" fmla="*/ 337264 w 424668"/>
              <a:gd name="connsiteY172" fmla="*/ 360562 h 409280"/>
              <a:gd name="connsiteX173" fmla="*/ 372953 w 424668"/>
              <a:gd name="connsiteY173" fmla="*/ 360562 h 409280"/>
              <a:gd name="connsiteX174" fmla="*/ 372975 w 424668"/>
              <a:gd name="connsiteY174" fmla="*/ 360562 h 409280"/>
              <a:gd name="connsiteX175" fmla="*/ 379793 w 424668"/>
              <a:gd name="connsiteY175" fmla="*/ 360562 h 409280"/>
              <a:gd name="connsiteX176" fmla="*/ 388553 w 424668"/>
              <a:gd name="connsiteY176" fmla="*/ 352498 h 409280"/>
              <a:gd name="connsiteX177" fmla="*/ 386212 w 424668"/>
              <a:gd name="connsiteY177" fmla="*/ 346366 h 409280"/>
              <a:gd name="connsiteX178" fmla="*/ 380181 w 424668"/>
              <a:gd name="connsiteY178" fmla="*/ 343807 h 409280"/>
              <a:gd name="connsiteX179" fmla="*/ 337264 w 424668"/>
              <a:gd name="connsiteY179" fmla="*/ 343807 h 409280"/>
              <a:gd name="connsiteX180" fmla="*/ 329269 w 424668"/>
              <a:gd name="connsiteY180" fmla="*/ 335814 h 409280"/>
              <a:gd name="connsiteX181" fmla="*/ 337264 w 424668"/>
              <a:gd name="connsiteY181" fmla="*/ 327819 h 409280"/>
              <a:gd name="connsiteX182" fmla="*/ 380181 w 424668"/>
              <a:gd name="connsiteY182" fmla="*/ 327819 h 409280"/>
              <a:gd name="connsiteX183" fmla="*/ 390037 w 424668"/>
              <a:gd name="connsiteY183" fmla="*/ 327819 h 409280"/>
              <a:gd name="connsiteX184" fmla="*/ 398796 w 424668"/>
              <a:gd name="connsiteY184" fmla="*/ 319757 h 409280"/>
              <a:gd name="connsiteX185" fmla="*/ 396456 w 424668"/>
              <a:gd name="connsiteY185" fmla="*/ 313624 h 409280"/>
              <a:gd name="connsiteX186" fmla="*/ 390425 w 424668"/>
              <a:gd name="connsiteY186" fmla="*/ 311066 h 409280"/>
              <a:gd name="connsiteX187" fmla="*/ 337253 w 424668"/>
              <a:gd name="connsiteY187" fmla="*/ 311066 h 409280"/>
              <a:gd name="connsiteX188" fmla="*/ 329258 w 424668"/>
              <a:gd name="connsiteY188" fmla="*/ 303071 h 409280"/>
              <a:gd name="connsiteX189" fmla="*/ 337253 w 424668"/>
              <a:gd name="connsiteY189" fmla="*/ 295078 h 409280"/>
              <a:gd name="connsiteX190" fmla="*/ 390425 w 424668"/>
              <a:gd name="connsiteY190" fmla="*/ 295078 h 409280"/>
              <a:gd name="connsiteX191" fmla="*/ 400281 w 424668"/>
              <a:gd name="connsiteY191" fmla="*/ 295078 h 409280"/>
              <a:gd name="connsiteX192" fmla="*/ 406311 w 424668"/>
              <a:gd name="connsiteY192" fmla="*/ 292519 h 409280"/>
              <a:gd name="connsiteX193" fmla="*/ 408653 w 424668"/>
              <a:gd name="connsiteY193" fmla="*/ 286387 h 409280"/>
              <a:gd name="connsiteX194" fmla="*/ 399893 w 424668"/>
              <a:gd name="connsiteY194" fmla="*/ 278323 h 409280"/>
              <a:gd name="connsiteX195" fmla="*/ 334558 w 424668"/>
              <a:gd name="connsiteY195" fmla="*/ 278323 h 409280"/>
              <a:gd name="connsiteX196" fmla="*/ 316480 w 424668"/>
              <a:gd name="connsiteY196" fmla="*/ 269062 h 409280"/>
              <a:gd name="connsiteX197" fmla="*/ 313430 w 424668"/>
              <a:gd name="connsiteY197" fmla="*/ 248985 h 409280"/>
              <a:gd name="connsiteX198" fmla="*/ 327706 w 424668"/>
              <a:gd name="connsiteY198" fmla="*/ 208020 h 409280"/>
              <a:gd name="connsiteX199" fmla="*/ 327716 w 424668"/>
              <a:gd name="connsiteY199" fmla="*/ 207997 h 409280"/>
              <a:gd name="connsiteX200" fmla="*/ 327900 w 424668"/>
              <a:gd name="connsiteY200" fmla="*/ 207461 h 409280"/>
              <a:gd name="connsiteX201" fmla="*/ 327271 w 424668"/>
              <a:gd name="connsiteY201" fmla="*/ 197605 h 409280"/>
              <a:gd name="connsiteX202" fmla="*/ 319780 w 424668"/>
              <a:gd name="connsiteY202" fmla="*/ 191176 h 409280"/>
              <a:gd name="connsiteX203" fmla="*/ 312424 w 424668"/>
              <a:gd name="connsiteY203" fmla="*/ 193940 h 409280"/>
              <a:gd name="connsiteX204" fmla="*/ 284410 w 424668"/>
              <a:gd name="connsiteY204" fmla="*/ 240351 h 409280"/>
              <a:gd name="connsiteX205" fmla="*/ 282801 w 424668"/>
              <a:gd name="connsiteY205" fmla="*/ 243024 h 409280"/>
              <a:gd name="connsiteX206" fmla="*/ 281533 w 424668"/>
              <a:gd name="connsiteY206" fmla="*/ 245125 h 409280"/>
              <a:gd name="connsiteX207" fmla="*/ 281522 w 424668"/>
              <a:gd name="connsiteY207" fmla="*/ 245148 h 409280"/>
              <a:gd name="connsiteX208" fmla="*/ 281522 w 424668"/>
              <a:gd name="connsiteY208" fmla="*/ 245160 h 409280"/>
              <a:gd name="connsiteX209" fmla="*/ 280642 w 424668"/>
              <a:gd name="connsiteY209" fmla="*/ 246552 h 409280"/>
              <a:gd name="connsiteX210" fmla="*/ 280368 w 424668"/>
              <a:gd name="connsiteY210" fmla="*/ 246986 h 409280"/>
              <a:gd name="connsiteX211" fmla="*/ 280356 w 424668"/>
              <a:gd name="connsiteY211" fmla="*/ 246998 h 409280"/>
              <a:gd name="connsiteX212" fmla="*/ 272089 w 424668"/>
              <a:gd name="connsiteY212" fmla="*/ 258635 h 409280"/>
              <a:gd name="connsiteX213" fmla="*/ 262736 w 424668"/>
              <a:gd name="connsiteY213" fmla="*/ 269222 h 409280"/>
              <a:gd name="connsiteX214" fmla="*/ 240512 w 424668"/>
              <a:gd name="connsiteY214" fmla="*/ 278107 h 409280"/>
              <a:gd name="connsiteX215" fmla="*/ 238604 w 424668"/>
              <a:gd name="connsiteY215" fmla="*/ 278244 h 409280"/>
              <a:gd name="connsiteX216" fmla="*/ 236845 w 424668"/>
              <a:gd name="connsiteY216" fmla="*/ 278300 h 409280"/>
              <a:gd name="connsiteX217" fmla="*/ 231226 w 424668"/>
              <a:gd name="connsiteY217" fmla="*/ 278300 h 409280"/>
              <a:gd name="connsiteX218" fmla="*/ 231226 w 424668"/>
              <a:gd name="connsiteY218" fmla="*/ 369777 h 409280"/>
              <a:gd name="connsiteX219" fmla="*/ 239529 w 424668"/>
              <a:gd name="connsiteY219" fmla="*/ 369777 h 409280"/>
              <a:gd name="connsiteX220" fmla="*/ 267429 w 424668"/>
              <a:gd name="connsiteY220" fmla="*/ 382808 h 409280"/>
              <a:gd name="connsiteX221" fmla="*/ 290543 w 424668"/>
              <a:gd name="connsiteY221" fmla="*/ 393257 h 409280"/>
              <a:gd name="connsiteX222" fmla="*/ 313841 w 424668"/>
              <a:gd name="connsiteY222" fmla="*/ 393257 h 409280"/>
              <a:gd name="connsiteX223" fmla="*/ 321836 w 424668"/>
              <a:gd name="connsiteY223" fmla="*/ 401252 h 409280"/>
              <a:gd name="connsiteX224" fmla="*/ 313841 w 424668"/>
              <a:gd name="connsiteY224" fmla="*/ 409245 h 409280"/>
              <a:gd name="connsiteX225" fmla="*/ 290543 w 424668"/>
              <a:gd name="connsiteY225" fmla="*/ 409245 h 409280"/>
              <a:gd name="connsiteX226" fmla="*/ 256317 w 424668"/>
              <a:gd name="connsiteY226" fmla="*/ 394297 h 409280"/>
              <a:gd name="connsiteX227" fmla="*/ 239529 w 424668"/>
              <a:gd name="connsiteY227" fmla="*/ 385766 h 409280"/>
              <a:gd name="connsiteX228" fmla="*/ 231192 w 424668"/>
              <a:gd name="connsiteY228" fmla="*/ 385766 h 409280"/>
              <a:gd name="connsiteX229" fmla="*/ 215364 w 424668"/>
              <a:gd name="connsiteY229" fmla="*/ 401091 h 409280"/>
              <a:gd name="connsiteX230" fmla="*/ 183901 w 424668"/>
              <a:gd name="connsiteY230" fmla="*/ 401091 h 409280"/>
              <a:gd name="connsiteX231" fmla="*/ 153135 w 424668"/>
              <a:gd name="connsiteY231" fmla="*/ 401091 h 409280"/>
              <a:gd name="connsiteX232" fmla="*/ 136221 w 424668"/>
              <a:gd name="connsiteY232" fmla="*/ 384179 h 409280"/>
              <a:gd name="connsiteX233" fmla="*/ 136221 w 424668"/>
              <a:gd name="connsiteY233" fmla="*/ 300319 h 409280"/>
              <a:gd name="connsiteX234" fmla="*/ 126743 w 424668"/>
              <a:gd name="connsiteY234" fmla="*/ 300319 h 409280"/>
              <a:gd name="connsiteX235" fmla="*/ 104097 w 424668"/>
              <a:gd name="connsiteY235" fmla="*/ 341238 h 409280"/>
              <a:gd name="connsiteX236" fmla="*/ 92676 w 424668"/>
              <a:gd name="connsiteY236" fmla="*/ 347976 h 409280"/>
              <a:gd name="connsiteX237" fmla="*/ 81244 w 424668"/>
              <a:gd name="connsiteY237" fmla="*/ 341238 h 409280"/>
              <a:gd name="connsiteX238" fmla="*/ 59031 w 424668"/>
              <a:gd name="connsiteY238" fmla="*/ 301107 h 409280"/>
              <a:gd name="connsiteX239" fmla="*/ 57696 w 424668"/>
              <a:gd name="connsiteY239" fmla="*/ 300319 h 409280"/>
              <a:gd name="connsiteX240" fmla="*/ 34261 w 424668"/>
              <a:gd name="connsiteY240" fmla="*/ 300319 h 409280"/>
              <a:gd name="connsiteX241" fmla="*/ 0 w 424668"/>
              <a:gd name="connsiteY241" fmla="*/ 266059 h 409280"/>
              <a:gd name="connsiteX242" fmla="*/ 0 w 424668"/>
              <a:gd name="connsiteY242" fmla="*/ 135741 h 409280"/>
              <a:gd name="connsiteX243" fmla="*/ 34261 w 424668"/>
              <a:gd name="connsiteY243" fmla="*/ 101481 h 409280"/>
              <a:gd name="connsiteX244" fmla="*/ 135684 w 424668"/>
              <a:gd name="connsiteY244" fmla="*/ 101481 h 409280"/>
              <a:gd name="connsiteX245" fmla="*/ 133367 w 424668"/>
              <a:gd name="connsiteY245" fmla="*/ 76070 h 409280"/>
              <a:gd name="connsiteX246" fmla="*/ 155728 w 424668"/>
              <a:gd name="connsiteY246" fmla="*/ 22247 h 409280"/>
              <a:gd name="connsiteX247" fmla="*/ 209529 w 424668"/>
              <a:gd name="connsiteY247" fmla="*/ 0 h 4092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424668" h="409280">
                <a:moveTo>
                  <a:pt x="191907" y="262153"/>
                </a:moveTo>
                <a:lnTo>
                  <a:pt x="191907" y="385149"/>
                </a:lnTo>
                <a:lnTo>
                  <a:pt x="215238" y="385149"/>
                </a:lnTo>
                <a:lnTo>
                  <a:pt x="215238" y="377817"/>
                </a:lnTo>
                <a:lnTo>
                  <a:pt x="215238" y="270353"/>
                </a:lnTo>
                <a:lnTo>
                  <a:pt x="215238" y="262153"/>
                </a:lnTo>
                <a:close/>
                <a:moveTo>
                  <a:pt x="153135" y="262153"/>
                </a:moveTo>
                <a:cubicBezTo>
                  <a:pt x="152621" y="262153"/>
                  <a:pt x="152210" y="262575"/>
                  <a:pt x="152210" y="263077"/>
                </a:cubicBezTo>
                <a:lnTo>
                  <a:pt x="152210" y="292370"/>
                </a:lnTo>
                <a:lnTo>
                  <a:pt x="152210" y="384224"/>
                </a:lnTo>
                <a:cubicBezTo>
                  <a:pt x="152210" y="384727"/>
                  <a:pt x="152621" y="385149"/>
                  <a:pt x="153135" y="385149"/>
                </a:cubicBezTo>
                <a:lnTo>
                  <a:pt x="175907" y="385149"/>
                </a:lnTo>
                <a:lnTo>
                  <a:pt x="175907" y="262153"/>
                </a:lnTo>
                <a:close/>
                <a:moveTo>
                  <a:pt x="197047" y="194830"/>
                </a:moveTo>
                <a:cubicBezTo>
                  <a:pt x="195756" y="194830"/>
                  <a:pt x="194534" y="195264"/>
                  <a:pt x="193529" y="196086"/>
                </a:cubicBezTo>
                <a:cubicBezTo>
                  <a:pt x="192764" y="196714"/>
                  <a:pt x="191485" y="198096"/>
                  <a:pt x="191485" y="200380"/>
                </a:cubicBezTo>
                <a:cubicBezTo>
                  <a:pt x="191485" y="203441"/>
                  <a:pt x="193974" y="205942"/>
                  <a:pt x="197047" y="205942"/>
                </a:cubicBezTo>
                <a:cubicBezTo>
                  <a:pt x="200119" y="205942"/>
                  <a:pt x="202608" y="203441"/>
                  <a:pt x="202620" y="200380"/>
                </a:cubicBezTo>
                <a:cubicBezTo>
                  <a:pt x="202620" y="197388"/>
                  <a:pt x="200347" y="195344"/>
                  <a:pt x="198222" y="194944"/>
                </a:cubicBezTo>
                <a:cubicBezTo>
                  <a:pt x="197823" y="194865"/>
                  <a:pt x="197434" y="194830"/>
                  <a:pt x="197047" y="194830"/>
                </a:cubicBezTo>
                <a:close/>
                <a:moveTo>
                  <a:pt x="140115" y="194830"/>
                </a:moveTo>
                <a:cubicBezTo>
                  <a:pt x="138825" y="194830"/>
                  <a:pt x="137603" y="195264"/>
                  <a:pt x="136598" y="196086"/>
                </a:cubicBezTo>
                <a:cubicBezTo>
                  <a:pt x="135833" y="196714"/>
                  <a:pt x="134554" y="198096"/>
                  <a:pt x="134554" y="200380"/>
                </a:cubicBezTo>
                <a:cubicBezTo>
                  <a:pt x="134554" y="203441"/>
                  <a:pt x="137043" y="205942"/>
                  <a:pt x="140115" y="205942"/>
                </a:cubicBezTo>
                <a:cubicBezTo>
                  <a:pt x="143187" y="205942"/>
                  <a:pt x="145688" y="203441"/>
                  <a:pt x="145688" y="200380"/>
                </a:cubicBezTo>
                <a:cubicBezTo>
                  <a:pt x="145688" y="197388"/>
                  <a:pt x="143427" y="195344"/>
                  <a:pt x="141291" y="194944"/>
                </a:cubicBezTo>
                <a:cubicBezTo>
                  <a:pt x="140892" y="194865"/>
                  <a:pt x="140503" y="194830"/>
                  <a:pt x="140115" y="194830"/>
                </a:cubicBezTo>
                <a:close/>
                <a:moveTo>
                  <a:pt x="83198" y="194830"/>
                </a:moveTo>
                <a:cubicBezTo>
                  <a:pt x="81907" y="194830"/>
                  <a:pt x="80686" y="195264"/>
                  <a:pt x="79680" y="196086"/>
                </a:cubicBezTo>
                <a:cubicBezTo>
                  <a:pt x="78915" y="196714"/>
                  <a:pt x="77636" y="198096"/>
                  <a:pt x="77636" y="200380"/>
                </a:cubicBezTo>
                <a:cubicBezTo>
                  <a:pt x="77636" y="203441"/>
                  <a:pt x="80126" y="205942"/>
                  <a:pt x="83198" y="205942"/>
                </a:cubicBezTo>
                <a:cubicBezTo>
                  <a:pt x="86258" y="205942"/>
                  <a:pt x="88759" y="203441"/>
                  <a:pt x="88771" y="200380"/>
                </a:cubicBezTo>
                <a:cubicBezTo>
                  <a:pt x="88771" y="197388"/>
                  <a:pt x="86498" y="195344"/>
                  <a:pt x="84374" y="194944"/>
                </a:cubicBezTo>
                <a:cubicBezTo>
                  <a:pt x="83974" y="194865"/>
                  <a:pt x="83586" y="194830"/>
                  <a:pt x="83198" y="194830"/>
                </a:cubicBezTo>
                <a:close/>
                <a:moveTo>
                  <a:pt x="201283" y="179253"/>
                </a:moveTo>
                <a:cubicBezTo>
                  <a:pt x="211276" y="181136"/>
                  <a:pt x="218596" y="190034"/>
                  <a:pt x="218596" y="200369"/>
                </a:cubicBezTo>
                <a:cubicBezTo>
                  <a:pt x="218596" y="212245"/>
                  <a:pt x="208923" y="221918"/>
                  <a:pt x="197047" y="221918"/>
                </a:cubicBezTo>
                <a:cubicBezTo>
                  <a:pt x="185169" y="221918"/>
                  <a:pt x="175496" y="212257"/>
                  <a:pt x="175496" y="200369"/>
                </a:cubicBezTo>
                <a:cubicBezTo>
                  <a:pt x="175496" y="193893"/>
                  <a:pt x="178374" y="187818"/>
                  <a:pt x="183399" y="183706"/>
                </a:cubicBezTo>
                <a:cubicBezTo>
                  <a:pt x="188424" y="179596"/>
                  <a:pt x="194945" y="177974"/>
                  <a:pt x="201283" y="179253"/>
                </a:cubicBezTo>
                <a:close/>
                <a:moveTo>
                  <a:pt x="144363" y="179253"/>
                </a:moveTo>
                <a:cubicBezTo>
                  <a:pt x="154345" y="181136"/>
                  <a:pt x="161676" y="190034"/>
                  <a:pt x="161676" y="200369"/>
                </a:cubicBezTo>
                <a:cubicBezTo>
                  <a:pt x="161676" y="212245"/>
                  <a:pt x="152015" y="221918"/>
                  <a:pt x="140127" y="221918"/>
                </a:cubicBezTo>
                <a:cubicBezTo>
                  <a:pt x="128249" y="221918"/>
                  <a:pt x="118576" y="212257"/>
                  <a:pt x="118576" y="200369"/>
                </a:cubicBezTo>
                <a:cubicBezTo>
                  <a:pt x="118576" y="193893"/>
                  <a:pt x="121454" y="187818"/>
                  <a:pt x="126479" y="183706"/>
                </a:cubicBezTo>
                <a:cubicBezTo>
                  <a:pt x="131505" y="179596"/>
                  <a:pt x="138025" y="177974"/>
                  <a:pt x="144363" y="179253"/>
                </a:cubicBezTo>
                <a:close/>
                <a:moveTo>
                  <a:pt x="87434" y="179253"/>
                </a:moveTo>
                <a:cubicBezTo>
                  <a:pt x="97427" y="181136"/>
                  <a:pt x="104747" y="190034"/>
                  <a:pt x="104747" y="200369"/>
                </a:cubicBezTo>
                <a:cubicBezTo>
                  <a:pt x="104747" y="212245"/>
                  <a:pt x="95074" y="221918"/>
                  <a:pt x="83198" y="221918"/>
                </a:cubicBezTo>
                <a:cubicBezTo>
                  <a:pt x="71320" y="221918"/>
                  <a:pt x="61647" y="212257"/>
                  <a:pt x="61647" y="200369"/>
                </a:cubicBezTo>
                <a:cubicBezTo>
                  <a:pt x="61647" y="193893"/>
                  <a:pt x="64525" y="187818"/>
                  <a:pt x="69550" y="183706"/>
                </a:cubicBezTo>
                <a:cubicBezTo>
                  <a:pt x="74576" y="179596"/>
                  <a:pt x="81096" y="177974"/>
                  <a:pt x="87434" y="179253"/>
                </a:cubicBezTo>
                <a:close/>
                <a:moveTo>
                  <a:pt x="34261" y="117504"/>
                </a:moveTo>
                <a:cubicBezTo>
                  <a:pt x="24188" y="117504"/>
                  <a:pt x="15988" y="125704"/>
                  <a:pt x="15988" y="135776"/>
                </a:cubicBezTo>
                <a:lnTo>
                  <a:pt x="15988" y="266081"/>
                </a:lnTo>
                <a:cubicBezTo>
                  <a:pt x="15988" y="276154"/>
                  <a:pt x="24188" y="284354"/>
                  <a:pt x="34261" y="284354"/>
                </a:cubicBezTo>
                <a:lnTo>
                  <a:pt x="57696" y="284354"/>
                </a:lnTo>
                <a:cubicBezTo>
                  <a:pt x="64068" y="284354"/>
                  <a:pt x="69938" y="287814"/>
                  <a:pt x="73022" y="293387"/>
                </a:cubicBezTo>
                <a:lnTo>
                  <a:pt x="92676" y="328893"/>
                </a:lnTo>
                <a:lnTo>
                  <a:pt x="112844" y="292462"/>
                </a:lnTo>
                <a:cubicBezTo>
                  <a:pt x="115607" y="287459"/>
                  <a:pt x="120884" y="284354"/>
                  <a:pt x="126605" y="284354"/>
                </a:cubicBezTo>
                <a:lnTo>
                  <a:pt x="136232" y="284354"/>
                </a:lnTo>
                <a:lnTo>
                  <a:pt x="136232" y="263054"/>
                </a:lnTo>
                <a:cubicBezTo>
                  <a:pt x="136232" y="262484"/>
                  <a:pt x="136255" y="261924"/>
                  <a:pt x="136313" y="261376"/>
                </a:cubicBezTo>
                <a:cubicBezTo>
                  <a:pt x="136336" y="261194"/>
                  <a:pt x="136370" y="261022"/>
                  <a:pt x="136393" y="260839"/>
                </a:cubicBezTo>
                <a:cubicBezTo>
                  <a:pt x="136449" y="260473"/>
                  <a:pt x="136495" y="260097"/>
                  <a:pt x="136564" y="259743"/>
                </a:cubicBezTo>
                <a:cubicBezTo>
                  <a:pt x="136598" y="259526"/>
                  <a:pt x="136667" y="259320"/>
                  <a:pt x="136712" y="259115"/>
                </a:cubicBezTo>
                <a:cubicBezTo>
                  <a:pt x="136781" y="258795"/>
                  <a:pt x="136861" y="258475"/>
                  <a:pt x="136953" y="258166"/>
                </a:cubicBezTo>
                <a:cubicBezTo>
                  <a:pt x="137020" y="257950"/>
                  <a:pt x="137101" y="257733"/>
                  <a:pt x="137181" y="257516"/>
                </a:cubicBezTo>
                <a:cubicBezTo>
                  <a:pt x="137283" y="257219"/>
                  <a:pt x="137386" y="256933"/>
                  <a:pt x="137500" y="256649"/>
                </a:cubicBezTo>
                <a:cubicBezTo>
                  <a:pt x="137592" y="256431"/>
                  <a:pt x="137684" y="256225"/>
                  <a:pt x="137786" y="256009"/>
                </a:cubicBezTo>
                <a:cubicBezTo>
                  <a:pt x="137912" y="255734"/>
                  <a:pt x="138037" y="255460"/>
                  <a:pt x="138174" y="255197"/>
                </a:cubicBezTo>
                <a:cubicBezTo>
                  <a:pt x="138288" y="254992"/>
                  <a:pt x="138414" y="254787"/>
                  <a:pt x="138528" y="254581"/>
                </a:cubicBezTo>
                <a:cubicBezTo>
                  <a:pt x="138677" y="254330"/>
                  <a:pt x="138825" y="254067"/>
                  <a:pt x="138986" y="253828"/>
                </a:cubicBezTo>
                <a:cubicBezTo>
                  <a:pt x="139122" y="253633"/>
                  <a:pt x="139259" y="253439"/>
                  <a:pt x="139396" y="253245"/>
                </a:cubicBezTo>
                <a:cubicBezTo>
                  <a:pt x="139556" y="253005"/>
                  <a:pt x="139728" y="252777"/>
                  <a:pt x="139910" y="252549"/>
                </a:cubicBezTo>
                <a:cubicBezTo>
                  <a:pt x="140058" y="252365"/>
                  <a:pt x="140207" y="252183"/>
                  <a:pt x="140367" y="252000"/>
                </a:cubicBezTo>
                <a:cubicBezTo>
                  <a:pt x="140561" y="251783"/>
                  <a:pt x="140756" y="251566"/>
                  <a:pt x="140950" y="251360"/>
                </a:cubicBezTo>
                <a:cubicBezTo>
                  <a:pt x="141121" y="251178"/>
                  <a:pt x="141291" y="251018"/>
                  <a:pt x="141464" y="250846"/>
                </a:cubicBezTo>
                <a:cubicBezTo>
                  <a:pt x="141669" y="250641"/>
                  <a:pt x="141886" y="250447"/>
                  <a:pt x="142103" y="250265"/>
                </a:cubicBezTo>
                <a:cubicBezTo>
                  <a:pt x="142286" y="250104"/>
                  <a:pt x="142468" y="249945"/>
                  <a:pt x="142662" y="249796"/>
                </a:cubicBezTo>
                <a:cubicBezTo>
                  <a:pt x="142879" y="249613"/>
                  <a:pt x="143119" y="249454"/>
                  <a:pt x="143347" y="249282"/>
                </a:cubicBezTo>
                <a:cubicBezTo>
                  <a:pt x="143542" y="249145"/>
                  <a:pt x="143736" y="249007"/>
                  <a:pt x="143941" y="248871"/>
                </a:cubicBezTo>
                <a:cubicBezTo>
                  <a:pt x="144181" y="248723"/>
                  <a:pt x="144432" y="248574"/>
                  <a:pt x="144684" y="248426"/>
                </a:cubicBezTo>
                <a:cubicBezTo>
                  <a:pt x="144889" y="248311"/>
                  <a:pt x="145095" y="248186"/>
                  <a:pt x="145312" y="248071"/>
                </a:cubicBezTo>
                <a:cubicBezTo>
                  <a:pt x="145575" y="247935"/>
                  <a:pt x="145838" y="247820"/>
                  <a:pt x="146100" y="247695"/>
                </a:cubicBezTo>
                <a:cubicBezTo>
                  <a:pt x="146317" y="247592"/>
                  <a:pt x="146534" y="247489"/>
                  <a:pt x="146762" y="247398"/>
                </a:cubicBezTo>
                <a:cubicBezTo>
                  <a:pt x="147036" y="247283"/>
                  <a:pt x="147311" y="247192"/>
                  <a:pt x="147596" y="247089"/>
                </a:cubicBezTo>
                <a:cubicBezTo>
                  <a:pt x="147825" y="247009"/>
                  <a:pt x="148053" y="246930"/>
                  <a:pt x="148281" y="246861"/>
                </a:cubicBezTo>
                <a:cubicBezTo>
                  <a:pt x="148567" y="246769"/>
                  <a:pt x="148875" y="246700"/>
                  <a:pt x="149173" y="246633"/>
                </a:cubicBezTo>
                <a:cubicBezTo>
                  <a:pt x="149401" y="246587"/>
                  <a:pt x="149629" y="246518"/>
                  <a:pt x="149857" y="246472"/>
                </a:cubicBezTo>
                <a:cubicBezTo>
                  <a:pt x="150177" y="246416"/>
                  <a:pt x="150508" y="246370"/>
                  <a:pt x="150839" y="246324"/>
                </a:cubicBezTo>
                <a:cubicBezTo>
                  <a:pt x="151056" y="246290"/>
                  <a:pt x="151273" y="246255"/>
                  <a:pt x="151490" y="246232"/>
                </a:cubicBezTo>
                <a:cubicBezTo>
                  <a:pt x="151513" y="246232"/>
                  <a:pt x="151536" y="246221"/>
                  <a:pt x="151559" y="246221"/>
                </a:cubicBezTo>
                <a:cubicBezTo>
                  <a:pt x="151913" y="246176"/>
                  <a:pt x="152278" y="246153"/>
                  <a:pt x="152644" y="246153"/>
                </a:cubicBezTo>
                <a:lnTo>
                  <a:pt x="153135" y="246153"/>
                </a:lnTo>
                <a:lnTo>
                  <a:pt x="183901" y="246153"/>
                </a:lnTo>
                <a:lnTo>
                  <a:pt x="215364" y="246153"/>
                </a:lnTo>
                <a:cubicBezTo>
                  <a:pt x="224112" y="246153"/>
                  <a:pt x="231226" y="253268"/>
                  <a:pt x="231226" y="262015"/>
                </a:cubicBezTo>
                <a:lnTo>
                  <a:pt x="231226" y="262347"/>
                </a:lnTo>
                <a:lnTo>
                  <a:pt x="236766" y="262347"/>
                </a:lnTo>
                <a:cubicBezTo>
                  <a:pt x="237211" y="262347"/>
                  <a:pt x="237656" y="262335"/>
                  <a:pt x="238090" y="262301"/>
                </a:cubicBezTo>
                <a:cubicBezTo>
                  <a:pt x="244623" y="261992"/>
                  <a:pt x="248963" y="259938"/>
                  <a:pt x="250447" y="259000"/>
                </a:cubicBezTo>
                <a:cubicBezTo>
                  <a:pt x="250641" y="258761"/>
                  <a:pt x="250847" y="258521"/>
                  <a:pt x="251063" y="258304"/>
                </a:cubicBezTo>
                <a:cubicBezTo>
                  <a:pt x="252514" y="256842"/>
                  <a:pt x="253907" y="255347"/>
                  <a:pt x="255278" y="253816"/>
                </a:cubicBezTo>
                <a:cubicBezTo>
                  <a:pt x="259549" y="249030"/>
                  <a:pt x="263421" y="243892"/>
                  <a:pt x="266846" y="238479"/>
                </a:cubicBezTo>
                <a:cubicBezTo>
                  <a:pt x="266846" y="238479"/>
                  <a:pt x="266858" y="238467"/>
                  <a:pt x="266858" y="238467"/>
                </a:cubicBezTo>
                <a:lnTo>
                  <a:pt x="266869" y="238456"/>
                </a:lnTo>
                <a:lnTo>
                  <a:pt x="266892" y="238410"/>
                </a:lnTo>
                <a:cubicBezTo>
                  <a:pt x="267223" y="237896"/>
                  <a:pt x="267555" y="237382"/>
                  <a:pt x="267874" y="236857"/>
                </a:cubicBezTo>
                <a:lnTo>
                  <a:pt x="269690" y="233853"/>
                </a:lnTo>
                <a:lnTo>
                  <a:pt x="269690" y="135776"/>
                </a:lnTo>
                <a:cubicBezTo>
                  <a:pt x="269690" y="125704"/>
                  <a:pt x="261491" y="117504"/>
                  <a:pt x="251418" y="117504"/>
                </a:cubicBezTo>
                <a:lnTo>
                  <a:pt x="145643" y="117504"/>
                </a:lnTo>
                <a:cubicBezTo>
                  <a:pt x="145631" y="117504"/>
                  <a:pt x="145620" y="117504"/>
                  <a:pt x="145608" y="117504"/>
                </a:cubicBezTo>
                <a:cubicBezTo>
                  <a:pt x="145608" y="117504"/>
                  <a:pt x="145598" y="117504"/>
                  <a:pt x="145586" y="117504"/>
                </a:cubicBezTo>
                <a:close/>
                <a:moveTo>
                  <a:pt x="209529" y="0"/>
                </a:moveTo>
                <a:cubicBezTo>
                  <a:pt x="209562" y="0"/>
                  <a:pt x="209585" y="0"/>
                  <a:pt x="209608" y="0"/>
                </a:cubicBezTo>
                <a:cubicBezTo>
                  <a:pt x="236686" y="34"/>
                  <a:pt x="261821" y="14561"/>
                  <a:pt x="275412" y="37995"/>
                </a:cubicBezTo>
                <a:cubicBezTo>
                  <a:pt x="276189" y="38841"/>
                  <a:pt x="277011" y="39309"/>
                  <a:pt x="277730" y="39309"/>
                </a:cubicBezTo>
                <a:cubicBezTo>
                  <a:pt x="278450" y="39309"/>
                  <a:pt x="279284" y="38841"/>
                  <a:pt x="280060" y="37995"/>
                </a:cubicBezTo>
                <a:cubicBezTo>
                  <a:pt x="293696" y="14607"/>
                  <a:pt x="318831" y="103"/>
                  <a:pt x="345944" y="149"/>
                </a:cubicBezTo>
                <a:cubicBezTo>
                  <a:pt x="381118" y="182"/>
                  <a:pt x="411496" y="24052"/>
                  <a:pt x="419833" y="58198"/>
                </a:cubicBezTo>
                <a:cubicBezTo>
                  <a:pt x="420884" y="62492"/>
                  <a:pt x="418257" y="66809"/>
                  <a:pt x="413963" y="67860"/>
                </a:cubicBezTo>
                <a:cubicBezTo>
                  <a:pt x="409680" y="68899"/>
                  <a:pt x="405352" y="66284"/>
                  <a:pt x="404301" y="61990"/>
                </a:cubicBezTo>
                <a:cubicBezTo>
                  <a:pt x="397723" y="35027"/>
                  <a:pt x="373718" y="16172"/>
                  <a:pt x="345932" y="16149"/>
                </a:cubicBezTo>
                <a:cubicBezTo>
                  <a:pt x="345921" y="16149"/>
                  <a:pt x="345898" y="16149"/>
                  <a:pt x="345875" y="16149"/>
                </a:cubicBezTo>
                <a:cubicBezTo>
                  <a:pt x="324279" y="16149"/>
                  <a:pt x="304237" y="27820"/>
                  <a:pt x="293548" y="46629"/>
                </a:cubicBezTo>
                <a:cubicBezTo>
                  <a:pt x="293250" y="47166"/>
                  <a:pt x="292885" y="47657"/>
                  <a:pt x="292485" y="48091"/>
                </a:cubicBezTo>
                <a:cubicBezTo>
                  <a:pt x="288545" y="52750"/>
                  <a:pt x="283338" y="55309"/>
                  <a:pt x="277742" y="55309"/>
                </a:cubicBezTo>
                <a:cubicBezTo>
                  <a:pt x="277742" y="55309"/>
                  <a:pt x="277730" y="55309"/>
                  <a:pt x="277730" y="55309"/>
                </a:cubicBezTo>
                <a:cubicBezTo>
                  <a:pt x="272111" y="55309"/>
                  <a:pt x="266869" y="52716"/>
                  <a:pt x="262929" y="48011"/>
                </a:cubicBezTo>
                <a:cubicBezTo>
                  <a:pt x="262541" y="47588"/>
                  <a:pt x="262199" y="47120"/>
                  <a:pt x="261913" y="46606"/>
                </a:cubicBezTo>
                <a:cubicBezTo>
                  <a:pt x="251258" y="27751"/>
                  <a:pt x="231204" y="16034"/>
                  <a:pt x="209596" y="16011"/>
                </a:cubicBezTo>
                <a:cubicBezTo>
                  <a:pt x="209585" y="16011"/>
                  <a:pt x="209562" y="16011"/>
                  <a:pt x="209539" y="16011"/>
                </a:cubicBezTo>
                <a:cubicBezTo>
                  <a:pt x="193495" y="16011"/>
                  <a:pt x="178397" y="22247"/>
                  <a:pt x="167033" y="33587"/>
                </a:cubicBezTo>
                <a:cubicBezTo>
                  <a:pt x="155659" y="44939"/>
                  <a:pt x="149378" y="60048"/>
                  <a:pt x="149366" y="76116"/>
                </a:cubicBezTo>
                <a:cubicBezTo>
                  <a:pt x="149355" y="84636"/>
                  <a:pt x="150245" y="93143"/>
                  <a:pt x="151982" y="101515"/>
                </a:cubicBezTo>
                <a:lnTo>
                  <a:pt x="251429" y="101515"/>
                </a:lnTo>
                <a:cubicBezTo>
                  <a:pt x="270319" y="101515"/>
                  <a:pt x="285691" y="116886"/>
                  <a:pt x="285691" y="135776"/>
                </a:cubicBezTo>
                <a:lnTo>
                  <a:pt x="285691" y="207358"/>
                </a:lnTo>
                <a:lnTo>
                  <a:pt x="298766" y="185694"/>
                </a:lnTo>
                <a:cubicBezTo>
                  <a:pt x="304134" y="176797"/>
                  <a:pt x="314789" y="172801"/>
                  <a:pt x="324678" y="175964"/>
                </a:cubicBezTo>
                <a:cubicBezTo>
                  <a:pt x="332113" y="178339"/>
                  <a:pt x="338132" y="183501"/>
                  <a:pt x="341615" y="190479"/>
                </a:cubicBezTo>
                <a:cubicBezTo>
                  <a:pt x="342198" y="191644"/>
                  <a:pt x="342689" y="192832"/>
                  <a:pt x="343100" y="194042"/>
                </a:cubicBezTo>
                <a:cubicBezTo>
                  <a:pt x="371411" y="169774"/>
                  <a:pt x="401070" y="133937"/>
                  <a:pt x="405454" y="88119"/>
                </a:cubicBezTo>
                <a:cubicBezTo>
                  <a:pt x="405866" y="83722"/>
                  <a:pt x="409771" y="80490"/>
                  <a:pt x="414168" y="80924"/>
                </a:cubicBezTo>
                <a:cubicBezTo>
                  <a:pt x="418565" y="81336"/>
                  <a:pt x="421785" y="85241"/>
                  <a:pt x="421363" y="89638"/>
                </a:cubicBezTo>
                <a:cubicBezTo>
                  <a:pt x="415858" y="147025"/>
                  <a:pt x="375659" y="189520"/>
                  <a:pt x="342072" y="215466"/>
                </a:cubicBezTo>
                <a:lnTo>
                  <a:pt x="328584" y="254158"/>
                </a:lnTo>
                <a:cubicBezTo>
                  <a:pt x="327969" y="256009"/>
                  <a:pt x="328276" y="258064"/>
                  <a:pt x="329476" y="259731"/>
                </a:cubicBezTo>
                <a:cubicBezTo>
                  <a:pt x="330675" y="261399"/>
                  <a:pt x="332537" y="262347"/>
                  <a:pt x="334581" y="262347"/>
                </a:cubicBezTo>
                <a:lnTo>
                  <a:pt x="399916" y="262347"/>
                </a:lnTo>
                <a:cubicBezTo>
                  <a:pt x="413311" y="262347"/>
                  <a:pt x="424184" y="272660"/>
                  <a:pt x="424652" y="285827"/>
                </a:cubicBezTo>
                <a:cubicBezTo>
                  <a:pt x="424892" y="292508"/>
                  <a:pt x="422470" y="298835"/>
                  <a:pt x="417846" y="303608"/>
                </a:cubicBezTo>
                <a:cubicBezTo>
                  <a:pt x="416109" y="305413"/>
                  <a:pt x="414145" y="306909"/>
                  <a:pt x="412021" y="308074"/>
                </a:cubicBezTo>
                <a:cubicBezTo>
                  <a:pt x="413986" y="311797"/>
                  <a:pt x="414956" y="315977"/>
                  <a:pt x="414797" y="320317"/>
                </a:cubicBezTo>
                <a:cubicBezTo>
                  <a:pt x="414465" y="329292"/>
                  <a:pt x="409315" y="336955"/>
                  <a:pt x="401812" y="340907"/>
                </a:cubicBezTo>
                <a:cubicBezTo>
                  <a:pt x="403741" y="344607"/>
                  <a:pt x="404689" y="348753"/>
                  <a:pt x="404541" y="353058"/>
                </a:cubicBezTo>
                <a:cubicBezTo>
                  <a:pt x="404255" y="361098"/>
                  <a:pt x="400087" y="368076"/>
                  <a:pt x="393829" y="372289"/>
                </a:cubicBezTo>
                <a:cubicBezTo>
                  <a:pt x="396272" y="376310"/>
                  <a:pt x="397495" y="380969"/>
                  <a:pt x="397323" y="385800"/>
                </a:cubicBezTo>
                <a:cubicBezTo>
                  <a:pt x="396843" y="398968"/>
                  <a:pt x="385972" y="409280"/>
                  <a:pt x="372575" y="409280"/>
                </a:cubicBezTo>
                <a:lnTo>
                  <a:pt x="342620" y="409280"/>
                </a:lnTo>
                <a:cubicBezTo>
                  <a:pt x="338200" y="409280"/>
                  <a:pt x="334626" y="405705"/>
                  <a:pt x="334626" y="401286"/>
                </a:cubicBezTo>
                <a:cubicBezTo>
                  <a:pt x="334626" y="396866"/>
                  <a:pt x="338200" y="393292"/>
                  <a:pt x="342620" y="393292"/>
                </a:cubicBezTo>
                <a:lnTo>
                  <a:pt x="372575" y="393292"/>
                </a:lnTo>
                <a:cubicBezTo>
                  <a:pt x="377258" y="393292"/>
                  <a:pt x="381187" y="389671"/>
                  <a:pt x="381346" y="385229"/>
                </a:cubicBezTo>
                <a:cubicBezTo>
                  <a:pt x="381427" y="382934"/>
                  <a:pt x="380593" y="380752"/>
                  <a:pt x="379005" y="379108"/>
                </a:cubicBezTo>
                <a:cubicBezTo>
                  <a:pt x="377417" y="377463"/>
                  <a:pt x="375282" y="376550"/>
                  <a:pt x="372987" y="376550"/>
                </a:cubicBezTo>
                <a:cubicBezTo>
                  <a:pt x="372987" y="376550"/>
                  <a:pt x="372975" y="376550"/>
                  <a:pt x="372975" y="376550"/>
                </a:cubicBezTo>
                <a:lnTo>
                  <a:pt x="337264" y="376550"/>
                </a:lnTo>
                <a:cubicBezTo>
                  <a:pt x="332844" y="376550"/>
                  <a:pt x="329269" y="372975"/>
                  <a:pt x="329269" y="368555"/>
                </a:cubicBezTo>
                <a:cubicBezTo>
                  <a:pt x="329269" y="364135"/>
                  <a:pt x="332844" y="360562"/>
                  <a:pt x="337264" y="360562"/>
                </a:cubicBezTo>
                <a:lnTo>
                  <a:pt x="372953" y="360562"/>
                </a:lnTo>
                <a:cubicBezTo>
                  <a:pt x="372964" y="360562"/>
                  <a:pt x="372964" y="360562"/>
                  <a:pt x="372975" y="360562"/>
                </a:cubicBezTo>
                <a:lnTo>
                  <a:pt x="379793" y="360562"/>
                </a:lnTo>
                <a:cubicBezTo>
                  <a:pt x="384464" y="360562"/>
                  <a:pt x="388392" y="356941"/>
                  <a:pt x="388553" y="352498"/>
                </a:cubicBezTo>
                <a:cubicBezTo>
                  <a:pt x="388632" y="350191"/>
                  <a:pt x="387799" y="348022"/>
                  <a:pt x="386212" y="346366"/>
                </a:cubicBezTo>
                <a:cubicBezTo>
                  <a:pt x="384612" y="344722"/>
                  <a:pt x="382478" y="343807"/>
                  <a:pt x="380181" y="343807"/>
                </a:cubicBezTo>
                <a:lnTo>
                  <a:pt x="337264" y="343807"/>
                </a:lnTo>
                <a:cubicBezTo>
                  <a:pt x="332844" y="343807"/>
                  <a:pt x="329269" y="340233"/>
                  <a:pt x="329269" y="335814"/>
                </a:cubicBezTo>
                <a:cubicBezTo>
                  <a:pt x="329269" y="331394"/>
                  <a:pt x="332844" y="327819"/>
                  <a:pt x="337264" y="327819"/>
                </a:cubicBezTo>
                <a:lnTo>
                  <a:pt x="380181" y="327819"/>
                </a:lnTo>
                <a:lnTo>
                  <a:pt x="390037" y="327819"/>
                </a:lnTo>
                <a:cubicBezTo>
                  <a:pt x="394708" y="327819"/>
                  <a:pt x="398637" y="324199"/>
                  <a:pt x="398796" y="319757"/>
                </a:cubicBezTo>
                <a:cubicBezTo>
                  <a:pt x="398876" y="317450"/>
                  <a:pt x="398054" y="315268"/>
                  <a:pt x="396456" y="313624"/>
                </a:cubicBezTo>
                <a:cubicBezTo>
                  <a:pt x="394857" y="311979"/>
                  <a:pt x="392721" y="311066"/>
                  <a:pt x="390425" y="311066"/>
                </a:cubicBezTo>
                <a:lnTo>
                  <a:pt x="337253" y="311066"/>
                </a:lnTo>
                <a:cubicBezTo>
                  <a:pt x="332833" y="311066"/>
                  <a:pt x="329258" y="307491"/>
                  <a:pt x="329258" y="303071"/>
                </a:cubicBezTo>
                <a:cubicBezTo>
                  <a:pt x="329258" y="298652"/>
                  <a:pt x="332833" y="295078"/>
                  <a:pt x="337253" y="295078"/>
                </a:cubicBezTo>
                <a:lnTo>
                  <a:pt x="390425" y="295078"/>
                </a:lnTo>
                <a:lnTo>
                  <a:pt x="400281" y="295078"/>
                </a:lnTo>
                <a:cubicBezTo>
                  <a:pt x="402577" y="295078"/>
                  <a:pt x="404724" y="294175"/>
                  <a:pt x="406311" y="292519"/>
                </a:cubicBezTo>
                <a:cubicBezTo>
                  <a:pt x="407899" y="290863"/>
                  <a:pt x="408732" y="288694"/>
                  <a:pt x="408653" y="286387"/>
                </a:cubicBezTo>
                <a:cubicBezTo>
                  <a:pt x="408492" y="281944"/>
                  <a:pt x="404564" y="278323"/>
                  <a:pt x="399893" y="278323"/>
                </a:cubicBezTo>
                <a:lnTo>
                  <a:pt x="334558" y="278323"/>
                </a:lnTo>
                <a:cubicBezTo>
                  <a:pt x="327305" y="278323"/>
                  <a:pt x="320716" y="274944"/>
                  <a:pt x="316480" y="269062"/>
                </a:cubicBezTo>
                <a:cubicBezTo>
                  <a:pt x="312242" y="263181"/>
                  <a:pt x="311135" y="255860"/>
                  <a:pt x="313430" y="248985"/>
                </a:cubicBezTo>
                <a:lnTo>
                  <a:pt x="327706" y="208020"/>
                </a:lnTo>
                <a:cubicBezTo>
                  <a:pt x="327716" y="208009"/>
                  <a:pt x="327716" y="208009"/>
                  <a:pt x="327716" y="207997"/>
                </a:cubicBezTo>
                <a:lnTo>
                  <a:pt x="327900" y="207461"/>
                </a:lnTo>
                <a:cubicBezTo>
                  <a:pt x="329041" y="204194"/>
                  <a:pt x="328813" y="200700"/>
                  <a:pt x="327271" y="197605"/>
                </a:cubicBezTo>
                <a:cubicBezTo>
                  <a:pt x="325729" y="194510"/>
                  <a:pt x="323069" y="192226"/>
                  <a:pt x="319780" y="191176"/>
                </a:cubicBezTo>
                <a:cubicBezTo>
                  <a:pt x="316982" y="190273"/>
                  <a:pt x="313944" y="191416"/>
                  <a:pt x="312424" y="193940"/>
                </a:cubicBezTo>
                <a:lnTo>
                  <a:pt x="284410" y="240351"/>
                </a:lnTo>
                <a:lnTo>
                  <a:pt x="282801" y="243024"/>
                </a:lnTo>
                <a:lnTo>
                  <a:pt x="281533" y="245125"/>
                </a:lnTo>
                <a:cubicBezTo>
                  <a:pt x="281533" y="245137"/>
                  <a:pt x="281522" y="245137"/>
                  <a:pt x="281522" y="245148"/>
                </a:cubicBezTo>
                <a:cubicBezTo>
                  <a:pt x="281522" y="245160"/>
                  <a:pt x="281522" y="245160"/>
                  <a:pt x="281522" y="245160"/>
                </a:cubicBezTo>
                <a:cubicBezTo>
                  <a:pt x="281225" y="245639"/>
                  <a:pt x="280927" y="246096"/>
                  <a:pt x="280642" y="246552"/>
                </a:cubicBezTo>
                <a:lnTo>
                  <a:pt x="280368" y="246986"/>
                </a:lnTo>
                <a:cubicBezTo>
                  <a:pt x="280356" y="246986"/>
                  <a:pt x="280356" y="246998"/>
                  <a:pt x="280356" y="246998"/>
                </a:cubicBezTo>
                <a:cubicBezTo>
                  <a:pt x="277810" y="251018"/>
                  <a:pt x="275046" y="254912"/>
                  <a:pt x="272089" y="258635"/>
                </a:cubicBezTo>
                <a:cubicBezTo>
                  <a:pt x="269153" y="262324"/>
                  <a:pt x="266036" y="265864"/>
                  <a:pt x="262736" y="269222"/>
                </a:cubicBezTo>
                <a:cubicBezTo>
                  <a:pt x="258647" y="274292"/>
                  <a:pt x="249009" y="277341"/>
                  <a:pt x="240512" y="278107"/>
                </a:cubicBezTo>
                <a:cubicBezTo>
                  <a:pt x="239860" y="278164"/>
                  <a:pt x="239232" y="278210"/>
                  <a:pt x="238604" y="278244"/>
                </a:cubicBezTo>
                <a:cubicBezTo>
                  <a:pt x="238011" y="278278"/>
                  <a:pt x="237417" y="278290"/>
                  <a:pt x="236845" y="278300"/>
                </a:cubicBezTo>
                <a:lnTo>
                  <a:pt x="231226" y="278300"/>
                </a:lnTo>
                <a:lnTo>
                  <a:pt x="231226" y="369777"/>
                </a:lnTo>
                <a:lnTo>
                  <a:pt x="239529" y="369777"/>
                </a:lnTo>
                <a:cubicBezTo>
                  <a:pt x="253964" y="369777"/>
                  <a:pt x="261434" y="377006"/>
                  <a:pt x="267429" y="382808"/>
                </a:cubicBezTo>
                <a:cubicBezTo>
                  <a:pt x="273470" y="388643"/>
                  <a:pt x="278233" y="393257"/>
                  <a:pt x="290543" y="393257"/>
                </a:cubicBezTo>
                <a:lnTo>
                  <a:pt x="313841" y="393257"/>
                </a:lnTo>
                <a:cubicBezTo>
                  <a:pt x="318261" y="393257"/>
                  <a:pt x="321836" y="396832"/>
                  <a:pt x="321836" y="401252"/>
                </a:cubicBezTo>
                <a:cubicBezTo>
                  <a:pt x="321836" y="405671"/>
                  <a:pt x="318261" y="409245"/>
                  <a:pt x="313841" y="409245"/>
                </a:cubicBezTo>
                <a:lnTo>
                  <a:pt x="290543" y="409245"/>
                </a:lnTo>
                <a:cubicBezTo>
                  <a:pt x="271768" y="409245"/>
                  <a:pt x="263204" y="400955"/>
                  <a:pt x="256317" y="394297"/>
                </a:cubicBezTo>
                <a:cubicBezTo>
                  <a:pt x="251007" y="389157"/>
                  <a:pt x="247500" y="385766"/>
                  <a:pt x="239529" y="385766"/>
                </a:cubicBezTo>
                <a:lnTo>
                  <a:pt x="231192" y="385766"/>
                </a:lnTo>
                <a:cubicBezTo>
                  <a:pt x="230907" y="394262"/>
                  <a:pt x="223929" y="401091"/>
                  <a:pt x="215364" y="401091"/>
                </a:cubicBezTo>
                <a:lnTo>
                  <a:pt x="183901" y="401091"/>
                </a:lnTo>
                <a:lnTo>
                  <a:pt x="153135" y="401091"/>
                </a:lnTo>
                <a:cubicBezTo>
                  <a:pt x="143805" y="401091"/>
                  <a:pt x="136221" y="393509"/>
                  <a:pt x="136221" y="384179"/>
                </a:cubicBezTo>
                <a:lnTo>
                  <a:pt x="136221" y="300319"/>
                </a:lnTo>
                <a:lnTo>
                  <a:pt x="126743" y="300319"/>
                </a:lnTo>
                <a:lnTo>
                  <a:pt x="104097" y="341238"/>
                </a:lnTo>
                <a:cubicBezTo>
                  <a:pt x="101801" y="345395"/>
                  <a:pt x="97427" y="347976"/>
                  <a:pt x="92676" y="347976"/>
                </a:cubicBezTo>
                <a:cubicBezTo>
                  <a:pt x="87925" y="347976"/>
                  <a:pt x="83540" y="345395"/>
                  <a:pt x="81244" y="341238"/>
                </a:cubicBezTo>
                <a:lnTo>
                  <a:pt x="59031" y="301107"/>
                </a:lnTo>
                <a:cubicBezTo>
                  <a:pt x="58770" y="300616"/>
                  <a:pt x="58256" y="300319"/>
                  <a:pt x="57696" y="300319"/>
                </a:cubicBezTo>
                <a:lnTo>
                  <a:pt x="34261" y="300319"/>
                </a:lnTo>
                <a:cubicBezTo>
                  <a:pt x="15372" y="300319"/>
                  <a:pt x="0" y="284947"/>
                  <a:pt x="0" y="266059"/>
                </a:cubicBezTo>
                <a:lnTo>
                  <a:pt x="0" y="135741"/>
                </a:lnTo>
                <a:cubicBezTo>
                  <a:pt x="0" y="116852"/>
                  <a:pt x="15372" y="101481"/>
                  <a:pt x="34261" y="101481"/>
                </a:cubicBezTo>
                <a:lnTo>
                  <a:pt x="135684" y="101481"/>
                </a:lnTo>
                <a:cubicBezTo>
                  <a:pt x="134144" y="93087"/>
                  <a:pt x="133355" y="84579"/>
                  <a:pt x="133367" y="76070"/>
                </a:cubicBezTo>
                <a:cubicBezTo>
                  <a:pt x="133390" y="55731"/>
                  <a:pt x="141326" y="36613"/>
                  <a:pt x="155728" y="22247"/>
                </a:cubicBezTo>
                <a:cubicBezTo>
                  <a:pt x="170105" y="7903"/>
                  <a:pt x="189211" y="0"/>
                  <a:pt x="209529" y="0"/>
                </a:cubicBezTo>
                <a:close/>
              </a:path>
            </a:pathLst>
          </a:custGeom>
          <a:solidFill>
            <a:srgbClr val="43266B"/>
          </a:solidFill>
          <a:ln w="104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ED29C984-ECB9-9AC8-3387-687A1CCFD0E1}"/>
              </a:ext>
            </a:extLst>
          </p:cNvPr>
          <p:cNvSpPr/>
          <p:nvPr/>
        </p:nvSpPr>
        <p:spPr>
          <a:xfrm>
            <a:off x="1892973" y="3554279"/>
            <a:ext cx="410471" cy="413247"/>
          </a:xfrm>
          <a:custGeom>
            <a:avLst/>
            <a:gdLst>
              <a:gd name="connsiteX0" fmla="*/ 71901 w 410471"/>
              <a:gd name="connsiteY0" fmla="*/ 277049 h 413247"/>
              <a:gd name="connsiteX1" fmla="*/ 63830 w 410471"/>
              <a:gd name="connsiteY1" fmla="*/ 281704 h 413247"/>
              <a:gd name="connsiteX2" fmla="*/ 110345 w 410471"/>
              <a:gd name="connsiteY2" fmla="*/ 362244 h 413247"/>
              <a:gd name="connsiteX3" fmla="*/ 113259 w 410471"/>
              <a:gd name="connsiteY3" fmla="*/ 361139 h 413247"/>
              <a:gd name="connsiteX4" fmla="*/ 114967 w 410471"/>
              <a:gd name="connsiteY4" fmla="*/ 360536 h 413247"/>
              <a:gd name="connsiteX5" fmla="*/ 118215 w 410471"/>
              <a:gd name="connsiteY5" fmla="*/ 359431 h 413247"/>
              <a:gd name="connsiteX6" fmla="*/ 119287 w 410471"/>
              <a:gd name="connsiteY6" fmla="*/ 359096 h 413247"/>
              <a:gd name="connsiteX7" fmla="*/ 45847 w 410471"/>
              <a:gd name="connsiteY7" fmla="*/ 273198 h 413247"/>
              <a:gd name="connsiteX8" fmla="*/ 13397 w 410471"/>
              <a:gd name="connsiteY8" fmla="*/ 291918 h 413247"/>
              <a:gd name="connsiteX9" fmla="*/ 75718 w 410471"/>
              <a:gd name="connsiteY9" fmla="*/ 399851 h 413247"/>
              <a:gd name="connsiteX10" fmla="*/ 108169 w 410471"/>
              <a:gd name="connsiteY10" fmla="*/ 381131 h 413247"/>
              <a:gd name="connsiteX11" fmla="*/ 169051 w 410471"/>
              <a:gd name="connsiteY11" fmla="*/ 239643 h 413247"/>
              <a:gd name="connsiteX12" fmla="*/ 95544 w 410471"/>
              <a:gd name="connsiteY12" fmla="*/ 263386 h 413247"/>
              <a:gd name="connsiteX13" fmla="*/ 95242 w 410471"/>
              <a:gd name="connsiteY13" fmla="*/ 263587 h 413247"/>
              <a:gd name="connsiteX14" fmla="*/ 81713 w 410471"/>
              <a:gd name="connsiteY14" fmla="*/ 271390 h 413247"/>
              <a:gd name="connsiteX15" fmla="*/ 130505 w 410471"/>
              <a:gd name="connsiteY15" fmla="*/ 355847 h 413247"/>
              <a:gd name="connsiteX16" fmla="*/ 157531 w 410471"/>
              <a:gd name="connsiteY16" fmla="*/ 352197 h 413247"/>
              <a:gd name="connsiteX17" fmla="*/ 179499 w 410471"/>
              <a:gd name="connsiteY17" fmla="*/ 355814 h 413247"/>
              <a:gd name="connsiteX18" fmla="*/ 255986 w 410471"/>
              <a:gd name="connsiteY18" fmla="*/ 368807 h 413247"/>
              <a:gd name="connsiteX19" fmla="*/ 329259 w 410471"/>
              <a:gd name="connsiteY19" fmla="*/ 350456 h 413247"/>
              <a:gd name="connsiteX20" fmla="*/ 385988 w 410471"/>
              <a:gd name="connsiteY20" fmla="*/ 315963 h 413247"/>
              <a:gd name="connsiteX21" fmla="*/ 398881 w 410471"/>
              <a:gd name="connsiteY21" fmla="*/ 296740 h 413247"/>
              <a:gd name="connsiteX22" fmla="*/ 395365 w 410471"/>
              <a:gd name="connsiteY22" fmla="*/ 292454 h 413247"/>
              <a:gd name="connsiteX23" fmla="*/ 380094 w 410471"/>
              <a:gd name="connsiteY23" fmla="*/ 293358 h 413247"/>
              <a:gd name="connsiteX24" fmla="*/ 308664 w 410471"/>
              <a:gd name="connsiteY24" fmla="*/ 321388 h 413247"/>
              <a:gd name="connsiteX25" fmla="*/ 271425 w 410471"/>
              <a:gd name="connsiteY25" fmla="*/ 327416 h 413247"/>
              <a:gd name="connsiteX26" fmla="*/ 221962 w 410471"/>
              <a:gd name="connsiteY26" fmla="*/ 313954 h 413247"/>
              <a:gd name="connsiteX27" fmla="*/ 199324 w 410471"/>
              <a:gd name="connsiteY27" fmla="*/ 278556 h 413247"/>
              <a:gd name="connsiteX28" fmla="*/ 212284 w 410471"/>
              <a:gd name="connsiteY28" fmla="*/ 270318 h 413247"/>
              <a:gd name="connsiteX29" fmla="*/ 225813 w 410471"/>
              <a:gd name="connsiteY29" fmla="*/ 272897 h 413247"/>
              <a:gd name="connsiteX30" fmla="*/ 266736 w 410471"/>
              <a:gd name="connsiteY30" fmla="*/ 280967 h 413247"/>
              <a:gd name="connsiteX31" fmla="*/ 280969 w 410471"/>
              <a:gd name="connsiteY31" fmla="*/ 276982 h 413247"/>
              <a:gd name="connsiteX32" fmla="*/ 268645 w 410471"/>
              <a:gd name="connsiteY32" fmla="*/ 268811 h 413247"/>
              <a:gd name="connsiteX33" fmla="*/ 212184 w 410471"/>
              <a:gd name="connsiteY33" fmla="*/ 247881 h 413247"/>
              <a:gd name="connsiteX34" fmla="*/ 169051 w 410471"/>
              <a:gd name="connsiteY34" fmla="*/ 239643 h 413247"/>
              <a:gd name="connsiteX35" fmla="*/ 244701 w 410471"/>
              <a:gd name="connsiteY35" fmla="*/ 150899 h 413247"/>
              <a:gd name="connsiteX36" fmla="*/ 250361 w 410471"/>
              <a:gd name="connsiteY36" fmla="*/ 156559 h 413247"/>
              <a:gd name="connsiteX37" fmla="*/ 250361 w 410471"/>
              <a:gd name="connsiteY37" fmla="*/ 157731 h 413247"/>
              <a:gd name="connsiteX38" fmla="*/ 261245 w 410471"/>
              <a:gd name="connsiteY38" fmla="*/ 173202 h 413247"/>
              <a:gd name="connsiteX39" fmla="*/ 255585 w 410471"/>
              <a:gd name="connsiteY39" fmla="*/ 178862 h 413247"/>
              <a:gd name="connsiteX40" fmla="*/ 249925 w 410471"/>
              <a:gd name="connsiteY40" fmla="*/ 173202 h 413247"/>
              <a:gd name="connsiteX41" fmla="*/ 244701 w 410471"/>
              <a:gd name="connsiteY41" fmla="*/ 167978 h 413247"/>
              <a:gd name="connsiteX42" fmla="*/ 239477 w 410471"/>
              <a:gd name="connsiteY42" fmla="*/ 173202 h 413247"/>
              <a:gd name="connsiteX43" fmla="*/ 246007 w 410471"/>
              <a:gd name="connsiteY43" fmla="*/ 178594 h 413247"/>
              <a:gd name="connsiteX44" fmla="*/ 261245 w 410471"/>
              <a:gd name="connsiteY44" fmla="*/ 195003 h 413247"/>
              <a:gd name="connsiteX45" fmla="*/ 250361 w 410471"/>
              <a:gd name="connsiteY45" fmla="*/ 210475 h 413247"/>
              <a:gd name="connsiteX46" fmla="*/ 250361 w 410471"/>
              <a:gd name="connsiteY46" fmla="*/ 211680 h 413247"/>
              <a:gd name="connsiteX47" fmla="*/ 248720 w 410471"/>
              <a:gd name="connsiteY47" fmla="*/ 215666 h 413247"/>
              <a:gd name="connsiteX48" fmla="*/ 244701 w 410471"/>
              <a:gd name="connsiteY48" fmla="*/ 217340 h 413247"/>
              <a:gd name="connsiteX49" fmla="*/ 239042 w 410471"/>
              <a:gd name="connsiteY49" fmla="*/ 211680 h 413247"/>
              <a:gd name="connsiteX50" fmla="*/ 239042 w 410471"/>
              <a:gd name="connsiteY50" fmla="*/ 210475 h 413247"/>
              <a:gd name="connsiteX51" fmla="*/ 228158 w 410471"/>
              <a:gd name="connsiteY51" fmla="*/ 195003 h 413247"/>
              <a:gd name="connsiteX52" fmla="*/ 233818 w 410471"/>
              <a:gd name="connsiteY52" fmla="*/ 189344 h 413247"/>
              <a:gd name="connsiteX53" fmla="*/ 239477 w 410471"/>
              <a:gd name="connsiteY53" fmla="*/ 195003 h 413247"/>
              <a:gd name="connsiteX54" fmla="*/ 244701 w 410471"/>
              <a:gd name="connsiteY54" fmla="*/ 200227 h 413247"/>
              <a:gd name="connsiteX55" fmla="*/ 249925 w 410471"/>
              <a:gd name="connsiteY55" fmla="*/ 195003 h 413247"/>
              <a:gd name="connsiteX56" fmla="*/ 243395 w 410471"/>
              <a:gd name="connsiteY56" fmla="*/ 189612 h 413247"/>
              <a:gd name="connsiteX57" fmla="*/ 228158 w 410471"/>
              <a:gd name="connsiteY57" fmla="*/ 173236 h 413247"/>
              <a:gd name="connsiteX58" fmla="*/ 239042 w 410471"/>
              <a:gd name="connsiteY58" fmla="*/ 157764 h 413247"/>
              <a:gd name="connsiteX59" fmla="*/ 239042 w 410471"/>
              <a:gd name="connsiteY59" fmla="*/ 156559 h 413247"/>
              <a:gd name="connsiteX60" fmla="*/ 244701 w 410471"/>
              <a:gd name="connsiteY60" fmla="*/ 150899 h 413247"/>
              <a:gd name="connsiteX61" fmla="*/ 244701 w 410471"/>
              <a:gd name="connsiteY61" fmla="*/ 145674 h 413247"/>
              <a:gd name="connsiteX62" fmla="*/ 206256 w 410471"/>
              <a:gd name="connsiteY62" fmla="*/ 184119 h 413247"/>
              <a:gd name="connsiteX63" fmla="*/ 244734 w 410471"/>
              <a:gd name="connsiteY63" fmla="*/ 222597 h 413247"/>
              <a:gd name="connsiteX64" fmla="*/ 283179 w 410471"/>
              <a:gd name="connsiteY64" fmla="*/ 184152 h 413247"/>
              <a:gd name="connsiteX65" fmla="*/ 271893 w 410471"/>
              <a:gd name="connsiteY65" fmla="*/ 156960 h 413247"/>
              <a:gd name="connsiteX66" fmla="*/ 244701 w 410471"/>
              <a:gd name="connsiteY66" fmla="*/ 145674 h 413247"/>
              <a:gd name="connsiteX67" fmla="*/ 244701 w 410471"/>
              <a:gd name="connsiteY67" fmla="*/ 134355 h 413247"/>
              <a:gd name="connsiteX68" fmla="*/ 294498 w 410471"/>
              <a:gd name="connsiteY68" fmla="*/ 184119 h 413247"/>
              <a:gd name="connsiteX69" fmla="*/ 244701 w 410471"/>
              <a:gd name="connsiteY69" fmla="*/ 233882 h 413247"/>
              <a:gd name="connsiteX70" fmla="*/ 194937 w 410471"/>
              <a:gd name="connsiteY70" fmla="*/ 184119 h 413247"/>
              <a:gd name="connsiteX71" fmla="*/ 244701 w 410471"/>
              <a:gd name="connsiteY71" fmla="*/ 134355 h 413247"/>
              <a:gd name="connsiteX72" fmla="*/ 202539 w 410471"/>
              <a:gd name="connsiteY72" fmla="*/ 87472 h 413247"/>
              <a:gd name="connsiteX73" fmla="*/ 112187 w 410471"/>
              <a:gd name="connsiteY73" fmla="*/ 240815 h 413247"/>
              <a:gd name="connsiteX74" fmla="*/ 168984 w 410471"/>
              <a:gd name="connsiteY74" fmla="*/ 228223 h 413247"/>
              <a:gd name="connsiteX75" fmla="*/ 216638 w 410471"/>
              <a:gd name="connsiteY75" fmla="*/ 237399 h 413247"/>
              <a:gd name="connsiteX76" fmla="*/ 270922 w 410471"/>
              <a:gd name="connsiteY76" fmla="*/ 257626 h 413247"/>
              <a:gd name="connsiteX77" fmla="*/ 292187 w 410471"/>
              <a:gd name="connsiteY77" fmla="*/ 278054 h 413247"/>
              <a:gd name="connsiteX78" fmla="*/ 266669 w 410471"/>
              <a:gd name="connsiteY78" fmla="*/ 292186 h 413247"/>
              <a:gd name="connsiteX79" fmla="*/ 222297 w 410471"/>
              <a:gd name="connsiteY79" fmla="*/ 283580 h 413247"/>
              <a:gd name="connsiteX80" fmla="*/ 212217 w 410471"/>
              <a:gd name="connsiteY80" fmla="*/ 281570 h 413247"/>
              <a:gd name="connsiteX81" fmla="*/ 210107 w 410471"/>
              <a:gd name="connsiteY81" fmla="*/ 281838 h 413247"/>
              <a:gd name="connsiteX82" fmla="*/ 210275 w 410471"/>
              <a:gd name="connsiteY82" fmla="*/ 283178 h 413247"/>
              <a:gd name="connsiteX83" fmla="*/ 227923 w 410471"/>
              <a:gd name="connsiteY83" fmla="*/ 304309 h 413247"/>
              <a:gd name="connsiteX84" fmla="*/ 271391 w 410471"/>
              <a:gd name="connsiteY84" fmla="*/ 316030 h 413247"/>
              <a:gd name="connsiteX85" fmla="*/ 304611 w 410471"/>
              <a:gd name="connsiteY85" fmla="*/ 310739 h 413247"/>
              <a:gd name="connsiteX86" fmla="*/ 373430 w 410471"/>
              <a:gd name="connsiteY86" fmla="*/ 283747 h 413247"/>
              <a:gd name="connsiteX87" fmla="*/ 378085 w 410471"/>
              <a:gd name="connsiteY87" fmla="*/ 253708 h 413247"/>
              <a:gd name="connsiteX88" fmla="*/ 286762 w 410471"/>
              <a:gd name="connsiteY88" fmla="*/ 87505 h 413247"/>
              <a:gd name="connsiteX89" fmla="*/ 280868 w 410471"/>
              <a:gd name="connsiteY89" fmla="*/ 91055 h 413247"/>
              <a:gd name="connsiteX90" fmla="*/ 294900 w 410471"/>
              <a:gd name="connsiteY90" fmla="*/ 118716 h 413247"/>
              <a:gd name="connsiteX91" fmla="*/ 292422 w 410471"/>
              <a:gd name="connsiteY91" fmla="*/ 126318 h 413247"/>
              <a:gd name="connsiteX92" fmla="*/ 289877 w 410471"/>
              <a:gd name="connsiteY92" fmla="*/ 126921 h 413247"/>
              <a:gd name="connsiteX93" fmla="*/ 284820 w 410471"/>
              <a:gd name="connsiteY93" fmla="*/ 123807 h 413247"/>
              <a:gd name="connsiteX94" fmla="*/ 270554 w 410471"/>
              <a:gd name="connsiteY94" fmla="*/ 95676 h 413247"/>
              <a:gd name="connsiteX95" fmla="*/ 264626 w 410471"/>
              <a:gd name="connsiteY95" fmla="*/ 97518 h 413247"/>
              <a:gd name="connsiteX96" fmla="*/ 250360 w 410471"/>
              <a:gd name="connsiteY96" fmla="*/ 99929 h 413247"/>
              <a:gd name="connsiteX97" fmla="*/ 250360 w 410471"/>
              <a:gd name="connsiteY97" fmla="*/ 114329 h 413247"/>
              <a:gd name="connsiteX98" fmla="*/ 248719 w 410471"/>
              <a:gd name="connsiteY98" fmla="*/ 118314 h 413247"/>
              <a:gd name="connsiteX99" fmla="*/ 244701 w 410471"/>
              <a:gd name="connsiteY99" fmla="*/ 119989 h 413247"/>
              <a:gd name="connsiteX100" fmla="*/ 239041 w 410471"/>
              <a:gd name="connsiteY100" fmla="*/ 114329 h 413247"/>
              <a:gd name="connsiteX101" fmla="*/ 239041 w 410471"/>
              <a:gd name="connsiteY101" fmla="*/ 99929 h 413247"/>
              <a:gd name="connsiteX102" fmla="*/ 224876 w 410471"/>
              <a:gd name="connsiteY102" fmla="*/ 97552 h 413247"/>
              <a:gd name="connsiteX103" fmla="*/ 218881 w 410471"/>
              <a:gd name="connsiteY103" fmla="*/ 95710 h 413247"/>
              <a:gd name="connsiteX104" fmla="*/ 204615 w 410471"/>
              <a:gd name="connsiteY104" fmla="*/ 123840 h 413247"/>
              <a:gd name="connsiteX105" fmla="*/ 199558 w 410471"/>
              <a:gd name="connsiteY105" fmla="*/ 126954 h 413247"/>
              <a:gd name="connsiteX106" fmla="*/ 197013 w 410471"/>
              <a:gd name="connsiteY106" fmla="*/ 126352 h 413247"/>
              <a:gd name="connsiteX107" fmla="*/ 194535 w 410471"/>
              <a:gd name="connsiteY107" fmla="*/ 118750 h 413247"/>
              <a:gd name="connsiteX108" fmla="*/ 208466 w 410471"/>
              <a:gd name="connsiteY108" fmla="*/ 91021 h 413247"/>
              <a:gd name="connsiteX109" fmla="*/ 202539 w 410471"/>
              <a:gd name="connsiteY109" fmla="*/ 87472 h 413247"/>
              <a:gd name="connsiteX110" fmla="*/ 244734 w 410471"/>
              <a:gd name="connsiteY110" fmla="*/ 15170 h 413247"/>
              <a:gd name="connsiteX111" fmla="*/ 208299 w 410471"/>
              <a:gd name="connsiteY111" fmla="*/ 30642 h 413247"/>
              <a:gd name="connsiteX112" fmla="*/ 180370 w 410471"/>
              <a:gd name="connsiteY112" fmla="*/ 21935 h 413247"/>
              <a:gd name="connsiteX113" fmla="*/ 198118 w 410471"/>
              <a:gd name="connsiteY113" fmla="*/ 68986 h 413247"/>
              <a:gd name="connsiteX114" fmla="*/ 217408 w 410471"/>
              <a:gd name="connsiteY114" fmla="*/ 82917 h 413247"/>
              <a:gd name="connsiteX115" fmla="*/ 213389 w 410471"/>
              <a:gd name="connsiteY115" fmla="*/ 52577 h 413247"/>
              <a:gd name="connsiteX116" fmla="*/ 219049 w 410471"/>
              <a:gd name="connsiteY116" fmla="*/ 46951 h 413247"/>
              <a:gd name="connsiteX117" fmla="*/ 224708 w 410471"/>
              <a:gd name="connsiteY117" fmla="*/ 52610 h 413247"/>
              <a:gd name="connsiteX118" fmla="*/ 230602 w 410471"/>
              <a:gd name="connsiteY118" fmla="*/ 87304 h 413247"/>
              <a:gd name="connsiteX119" fmla="*/ 258799 w 410471"/>
              <a:gd name="connsiteY119" fmla="*/ 87304 h 413247"/>
              <a:gd name="connsiteX120" fmla="*/ 264693 w 410471"/>
              <a:gd name="connsiteY120" fmla="*/ 52610 h 413247"/>
              <a:gd name="connsiteX121" fmla="*/ 270353 w 410471"/>
              <a:gd name="connsiteY121" fmla="*/ 46951 h 413247"/>
              <a:gd name="connsiteX122" fmla="*/ 276046 w 410471"/>
              <a:gd name="connsiteY122" fmla="*/ 52577 h 413247"/>
              <a:gd name="connsiteX123" fmla="*/ 272027 w 410471"/>
              <a:gd name="connsiteY123" fmla="*/ 82917 h 413247"/>
              <a:gd name="connsiteX124" fmla="*/ 291350 w 410471"/>
              <a:gd name="connsiteY124" fmla="*/ 68986 h 413247"/>
              <a:gd name="connsiteX125" fmla="*/ 309099 w 410471"/>
              <a:gd name="connsiteY125" fmla="*/ 21935 h 413247"/>
              <a:gd name="connsiteX126" fmla="*/ 281170 w 410471"/>
              <a:gd name="connsiteY126" fmla="*/ 30642 h 413247"/>
              <a:gd name="connsiteX127" fmla="*/ 244734 w 410471"/>
              <a:gd name="connsiteY127" fmla="*/ 15170 h 413247"/>
              <a:gd name="connsiteX128" fmla="*/ 244701 w 410471"/>
              <a:gd name="connsiteY128" fmla="*/ 0 h 413247"/>
              <a:gd name="connsiteX129" fmla="*/ 249590 w 410471"/>
              <a:gd name="connsiteY129" fmla="*/ 2813 h 413247"/>
              <a:gd name="connsiteX130" fmla="*/ 281136 w 410471"/>
              <a:gd name="connsiteY130" fmla="*/ 19323 h 413247"/>
              <a:gd name="connsiteX131" fmla="*/ 309903 w 410471"/>
              <a:gd name="connsiteY131" fmla="*/ 5526 h 413247"/>
              <a:gd name="connsiteX132" fmla="*/ 315998 w 410471"/>
              <a:gd name="connsiteY132" fmla="*/ 3516 h 413247"/>
              <a:gd name="connsiteX133" fmla="*/ 320050 w 410471"/>
              <a:gd name="connsiteY133" fmla="*/ 8506 h 413247"/>
              <a:gd name="connsiteX134" fmla="*/ 299588 w 410471"/>
              <a:gd name="connsiteY134" fmla="*/ 76655 h 413247"/>
              <a:gd name="connsiteX135" fmla="*/ 296340 w 410471"/>
              <a:gd name="connsiteY135" fmla="*/ 79903 h 413247"/>
              <a:gd name="connsiteX136" fmla="*/ 389371 w 410471"/>
              <a:gd name="connsiteY136" fmla="*/ 252871 h 413247"/>
              <a:gd name="connsiteX137" fmla="*/ 386524 w 410471"/>
              <a:gd name="connsiteY137" fmla="*/ 280130 h 413247"/>
              <a:gd name="connsiteX138" fmla="*/ 389906 w 410471"/>
              <a:gd name="connsiteY138" fmla="*/ 279896 h 413247"/>
              <a:gd name="connsiteX139" fmla="*/ 409865 w 410471"/>
              <a:gd name="connsiteY139" fmla="*/ 293894 h 413247"/>
              <a:gd name="connsiteX140" fmla="*/ 391514 w 410471"/>
              <a:gd name="connsiteY140" fmla="*/ 325808 h 413247"/>
              <a:gd name="connsiteX141" fmla="*/ 335354 w 410471"/>
              <a:gd name="connsiteY141" fmla="*/ 359967 h 413247"/>
              <a:gd name="connsiteX142" fmla="*/ 255986 w 410471"/>
              <a:gd name="connsiteY142" fmla="*/ 380093 h 413247"/>
              <a:gd name="connsiteX143" fmla="*/ 175547 w 410471"/>
              <a:gd name="connsiteY143" fmla="*/ 366396 h 413247"/>
              <a:gd name="connsiteX144" fmla="*/ 157531 w 410471"/>
              <a:gd name="connsiteY144" fmla="*/ 363516 h 413247"/>
              <a:gd name="connsiteX145" fmla="*/ 116072 w 410471"/>
              <a:gd name="connsiteY145" fmla="*/ 372190 h 413247"/>
              <a:gd name="connsiteX146" fmla="*/ 120794 w 410471"/>
              <a:gd name="connsiteY146" fmla="*/ 380361 h 413247"/>
              <a:gd name="connsiteX147" fmla="*/ 121363 w 410471"/>
              <a:gd name="connsiteY147" fmla="*/ 384647 h 413247"/>
              <a:gd name="connsiteX148" fmla="*/ 118718 w 410471"/>
              <a:gd name="connsiteY148" fmla="*/ 388097 h 413247"/>
              <a:gd name="connsiteX149" fmla="*/ 76489 w 410471"/>
              <a:gd name="connsiteY149" fmla="*/ 412476 h 413247"/>
              <a:gd name="connsiteX150" fmla="*/ 73676 w 410471"/>
              <a:gd name="connsiteY150" fmla="*/ 413247 h 413247"/>
              <a:gd name="connsiteX151" fmla="*/ 68753 w 410471"/>
              <a:gd name="connsiteY151" fmla="*/ 410400 h 413247"/>
              <a:gd name="connsiteX152" fmla="*/ 771 w 410471"/>
              <a:gd name="connsiteY152" fmla="*/ 292655 h 413247"/>
              <a:gd name="connsiteX153" fmla="*/ 202 w 410471"/>
              <a:gd name="connsiteY153" fmla="*/ 288402 h 413247"/>
              <a:gd name="connsiteX154" fmla="*/ 2848 w 410471"/>
              <a:gd name="connsiteY154" fmla="*/ 284953 h 413247"/>
              <a:gd name="connsiteX155" fmla="*/ 45077 w 410471"/>
              <a:gd name="connsiteY155" fmla="*/ 260540 h 413247"/>
              <a:gd name="connsiteX156" fmla="*/ 49363 w 410471"/>
              <a:gd name="connsiteY156" fmla="*/ 259970 h 413247"/>
              <a:gd name="connsiteX157" fmla="*/ 52812 w 410471"/>
              <a:gd name="connsiteY157" fmla="*/ 262616 h 413247"/>
              <a:gd name="connsiteX158" fmla="*/ 58171 w 410471"/>
              <a:gd name="connsiteY158" fmla="*/ 271892 h 413247"/>
              <a:gd name="connsiteX159" fmla="*/ 89348 w 410471"/>
              <a:gd name="connsiteY159" fmla="*/ 253875 h 413247"/>
              <a:gd name="connsiteX160" fmla="*/ 100399 w 410471"/>
              <a:gd name="connsiteY160" fmla="*/ 246977 h 413247"/>
              <a:gd name="connsiteX161" fmla="*/ 180169 w 410471"/>
              <a:gd name="connsiteY161" fmla="*/ 88275 h 413247"/>
              <a:gd name="connsiteX162" fmla="*/ 104184 w 410471"/>
              <a:gd name="connsiteY162" fmla="*/ 139881 h 413247"/>
              <a:gd name="connsiteX163" fmla="*/ 97185 w 410471"/>
              <a:gd name="connsiteY163" fmla="*/ 143766 h 413247"/>
              <a:gd name="connsiteX164" fmla="*/ 93300 w 410471"/>
              <a:gd name="connsiteY164" fmla="*/ 136767 h 413247"/>
              <a:gd name="connsiteX165" fmla="*/ 186665 w 410471"/>
              <a:gd name="connsiteY165" fmla="*/ 76923 h 413247"/>
              <a:gd name="connsiteX166" fmla="*/ 161717 w 410471"/>
              <a:gd name="connsiteY166" fmla="*/ 73105 h 413247"/>
              <a:gd name="connsiteX167" fmla="*/ 85564 w 410471"/>
              <a:gd name="connsiteY167" fmla="*/ 48491 h 413247"/>
              <a:gd name="connsiteX168" fmla="*/ 84794 w 410471"/>
              <a:gd name="connsiteY168" fmla="*/ 44238 h 413247"/>
              <a:gd name="connsiteX169" fmla="*/ 87272 w 410471"/>
              <a:gd name="connsiteY169" fmla="*/ 40688 h 413247"/>
              <a:gd name="connsiteX170" fmla="*/ 95108 w 410471"/>
              <a:gd name="connsiteY170" fmla="*/ 42396 h 413247"/>
              <a:gd name="connsiteX171" fmla="*/ 159774 w 410471"/>
              <a:gd name="connsiteY171" fmla="*/ 61987 h 413247"/>
              <a:gd name="connsiteX172" fmla="*/ 179231 w 410471"/>
              <a:gd name="connsiteY172" fmla="*/ 61920 h 413247"/>
              <a:gd name="connsiteX173" fmla="*/ 169318 w 410471"/>
              <a:gd name="connsiteY173" fmla="*/ 8506 h 413247"/>
              <a:gd name="connsiteX174" fmla="*/ 173371 w 410471"/>
              <a:gd name="connsiteY174" fmla="*/ 3516 h 413247"/>
              <a:gd name="connsiteX175" fmla="*/ 179465 w 410471"/>
              <a:gd name="connsiteY175" fmla="*/ 5526 h 413247"/>
              <a:gd name="connsiteX176" fmla="*/ 208265 w 410471"/>
              <a:gd name="connsiteY176" fmla="*/ 19323 h 413247"/>
              <a:gd name="connsiteX177" fmla="*/ 239811 w 410471"/>
              <a:gd name="connsiteY177" fmla="*/ 2813 h 413247"/>
              <a:gd name="connsiteX178" fmla="*/ 244701 w 410471"/>
              <a:gd name="connsiteY178" fmla="*/ 0 h 4132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</a:cxnLst>
            <a:rect l="l" t="t" r="r" b="b"/>
            <a:pathLst>
              <a:path w="410471" h="413247">
                <a:moveTo>
                  <a:pt x="71901" y="277049"/>
                </a:moveTo>
                <a:lnTo>
                  <a:pt x="63830" y="281704"/>
                </a:lnTo>
                <a:lnTo>
                  <a:pt x="110345" y="362244"/>
                </a:lnTo>
                <a:cubicBezTo>
                  <a:pt x="111283" y="361875"/>
                  <a:pt x="112254" y="361507"/>
                  <a:pt x="113259" y="361139"/>
                </a:cubicBezTo>
                <a:lnTo>
                  <a:pt x="114967" y="360536"/>
                </a:lnTo>
                <a:cubicBezTo>
                  <a:pt x="116005" y="360167"/>
                  <a:pt x="117110" y="359799"/>
                  <a:pt x="118215" y="359431"/>
                </a:cubicBezTo>
                <a:lnTo>
                  <a:pt x="119287" y="359096"/>
                </a:lnTo>
                <a:close/>
                <a:moveTo>
                  <a:pt x="45847" y="273198"/>
                </a:moveTo>
                <a:lnTo>
                  <a:pt x="13397" y="291918"/>
                </a:lnTo>
                <a:lnTo>
                  <a:pt x="75718" y="399851"/>
                </a:lnTo>
                <a:lnTo>
                  <a:pt x="108169" y="381131"/>
                </a:lnTo>
                <a:close/>
                <a:moveTo>
                  <a:pt x="169051" y="239643"/>
                </a:moveTo>
                <a:cubicBezTo>
                  <a:pt x="143231" y="239643"/>
                  <a:pt x="118517" y="247647"/>
                  <a:pt x="95544" y="263386"/>
                </a:cubicBezTo>
                <a:lnTo>
                  <a:pt x="95242" y="263587"/>
                </a:lnTo>
                <a:lnTo>
                  <a:pt x="81713" y="271390"/>
                </a:lnTo>
                <a:lnTo>
                  <a:pt x="130505" y="355847"/>
                </a:lnTo>
                <a:cubicBezTo>
                  <a:pt x="140217" y="353436"/>
                  <a:pt x="149326" y="352197"/>
                  <a:pt x="157531" y="352197"/>
                </a:cubicBezTo>
                <a:cubicBezTo>
                  <a:pt x="165702" y="352197"/>
                  <a:pt x="173103" y="353436"/>
                  <a:pt x="179499" y="355814"/>
                </a:cubicBezTo>
                <a:cubicBezTo>
                  <a:pt x="196344" y="362110"/>
                  <a:pt x="225278" y="368807"/>
                  <a:pt x="255986" y="368807"/>
                </a:cubicBezTo>
                <a:cubicBezTo>
                  <a:pt x="285624" y="368807"/>
                  <a:pt x="310271" y="362646"/>
                  <a:pt x="329259" y="350456"/>
                </a:cubicBezTo>
                <a:cubicBezTo>
                  <a:pt x="357691" y="332272"/>
                  <a:pt x="375808" y="321656"/>
                  <a:pt x="385988" y="315963"/>
                </a:cubicBezTo>
                <a:cubicBezTo>
                  <a:pt x="396704" y="309935"/>
                  <a:pt x="400187" y="301797"/>
                  <a:pt x="398881" y="296740"/>
                </a:cubicBezTo>
                <a:cubicBezTo>
                  <a:pt x="398412" y="294832"/>
                  <a:pt x="397207" y="293392"/>
                  <a:pt x="395365" y="292454"/>
                </a:cubicBezTo>
                <a:cubicBezTo>
                  <a:pt x="391782" y="290646"/>
                  <a:pt x="386223" y="290947"/>
                  <a:pt x="380094" y="293358"/>
                </a:cubicBezTo>
                <a:lnTo>
                  <a:pt x="308664" y="321388"/>
                </a:lnTo>
                <a:cubicBezTo>
                  <a:pt x="307994" y="321622"/>
                  <a:pt x="292221" y="327416"/>
                  <a:pt x="271425" y="327416"/>
                </a:cubicBezTo>
                <a:cubicBezTo>
                  <a:pt x="252838" y="327416"/>
                  <a:pt x="236195" y="322861"/>
                  <a:pt x="221962" y="313954"/>
                </a:cubicBezTo>
                <a:cubicBezTo>
                  <a:pt x="210342" y="306653"/>
                  <a:pt x="196109" y="289674"/>
                  <a:pt x="199324" y="278556"/>
                </a:cubicBezTo>
                <a:cubicBezTo>
                  <a:pt x="200027" y="276078"/>
                  <a:pt x="202740" y="270318"/>
                  <a:pt x="212284" y="270318"/>
                </a:cubicBezTo>
                <a:cubicBezTo>
                  <a:pt x="216001" y="270318"/>
                  <a:pt x="220422" y="271189"/>
                  <a:pt x="225813" y="272897"/>
                </a:cubicBezTo>
                <a:cubicBezTo>
                  <a:pt x="242256" y="278188"/>
                  <a:pt x="256388" y="280967"/>
                  <a:pt x="266736" y="280967"/>
                </a:cubicBezTo>
                <a:cubicBezTo>
                  <a:pt x="277285" y="280967"/>
                  <a:pt x="280868" y="278054"/>
                  <a:pt x="280969" y="276982"/>
                </a:cubicBezTo>
                <a:cubicBezTo>
                  <a:pt x="281136" y="275475"/>
                  <a:pt x="277586" y="270720"/>
                  <a:pt x="268645" y="268811"/>
                </a:cubicBezTo>
                <a:cubicBezTo>
                  <a:pt x="261010" y="267170"/>
                  <a:pt x="214159" y="248685"/>
                  <a:pt x="212184" y="247881"/>
                </a:cubicBezTo>
                <a:cubicBezTo>
                  <a:pt x="210275" y="247010"/>
                  <a:pt x="193330" y="239643"/>
                  <a:pt x="169051" y="239643"/>
                </a:cubicBezTo>
                <a:close/>
                <a:moveTo>
                  <a:pt x="244701" y="150899"/>
                </a:moveTo>
                <a:cubicBezTo>
                  <a:pt x="247816" y="150899"/>
                  <a:pt x="250361" y="153444"/>
                  <a:pt x="250361" y="156559"/>
                </a:cubicBezTo>
                <a:lnTo>
                  <a:pt x="250361" y="157731"/>
                </a:lnTo>
                <a:cubicBezTo>
                  <a:pt x="256891" y="160108"/>
                  <a:pt x="261245" y="166270"/>
                  <a:pt x="261245" y="173202"/>
                </a:cubicBezTo>
                <a:cubicBezTo>
                  <a:pt x="261245" y="176317"/>
                  <a:pt x="258699" y="178862"/>
                  <a:pt x="255585" y="178862"/>
                </a:cubicBezTo>
                <a:cubicBezTo>
                  <a:pt x="252471" y="178862"/>
                  <a:pt x="249925" y="176317"/>
                  <a:pt x="249925" y="173202"/>
                </a:cubicBezTo>
                <a:cubicBezTo>
                  <a:pt x="249925" y="170322"/>
                  <a:pt x="247581" y="167978"/>
                  <a:pt x="244701" y="167978"/>
                </a:cubicBezTo>
                <a:cubicBezTo>
                  <a:pt x="241821" y="167978"/>
                  <a:pt x="239477" y="170322"/>
                  <a:pt x="239477" y="173202"/>
                </a:cubicBezTo>
                <a:cubicBezTo>
                  <a:pt x="239477" y="176685"/>
                  <a:pt x="240080" y="177187"/>
                  <a:pt x="246007" y="178594"/>
                </a:cubicBezTo>
                <a:cubicBezTo>
                  <a:pt x="251332" y="179866"/>
                  <a:pt x="261245" y="182244"/>
                  <a:pt x="261245" y="195003"/>
                </a:cubicBezTo>
                <a:cubicBezTo>
                  <a:pt x="261245" y="201935"/>
                  <a:pt x="256891" y="208097"/>
                  <a:pt x="250361" y="210475"/>
                </a:cubicBezTo>
                <a:lnTo>
                  <a:pt x="250361" y="211680"/>
                </a:lnTo>
                <a:cubicBezTo>
                  <a:pt x="250361" y="213187"/>
                  <a:pt x="249791" y="214594"/>
                  <a:pt x="248720" y="215666"/>
                </a:cubicBezTo>
                <a:cubicBezTo>
                  <a:pt x="247648" y="216737"/>
                  <a:pt x="246208" y="217340"/>
                  <a:pt x="244701" y="217340"/>
                </a:cubicBezTo>
                <a:cubicBezTo>
                  <a:pt x="241587" y="217340"/>
                  <a:pt x="239042" y="214795"/>
                  <a:pt x="239042" y="211680"/>
                </a:cubicBezTo>
                <a:lnTo>
                  <a:pt x="239042" y="210475"/>
                </a:lnTo>
                <a:cubicBezTo>
                  <a:pt x="232511" y="208097"/>
                  <a:pt x="228158" y="201935"/>
                  <a:pt x="228158" y="195003"/>
                </a:cubicBezTo>
                <a:cubicBezTo>
                  <a:pt x="228158" y="191889"/>
                  <a:pt x="230703" y="189344"/>
                  <a:pt x="233818" y="189344"/>
                </a:cubicBezTo>
                <a:cubicBezTo>
                  <a:pt x="236932" y="189344"/>
                  <a:pt x="239477" y="191889"/>
                  <a:pt x="239477" y="195003"/>
                </a:cubicBezTo>
                <a:cubicBezTo>
                  <a:pt x="239477" y="197883"/>
                  <a:pt x="241821" y="200227"/>
                  <a:pt x="244701" y="200227"/>
                </a:cubicBezTo>
                <a:cubicBezTo>
                  <a:pt x="247581" y="200227"/>
                  <a:pt x="249925" y="197883"/>
                  <a:pt x="249925" y="195003"/>
                </a:cubicBezTo>
                <a:cubicBezTo>
                  <a:pt x="249925" y="191520"/>
                  <a:pt x="249323" y="191018"/>
                  <a:pt x="243395" y="189612"/>
                </a:cubicBezTo>
                <a:cubicBezTo>
                  <a:pt x="238071" y="188372"/>
                  <a:pt x="228158" y="185995"/>
                  <a:pt x="228158" y="173236"/>
                </a:cubicBezTo>
                <a:cubicBezTo>
                  <a:pt x="228158" y="166304"/>
                  <a:pt x="232511" y="160142"/>
                  <a:pt x="239042" y="157764"/>
                </a:cubicBezTo>
                <a:lnTo>
                  <a:pt x="239042" y="156559"/>
                </a:lnTo>
                <a:cubicBezTo>
                  <a:pt x="239042" y="153444"/>
                  <a:pt x="241587" y="150899"/>
                  <a:pt x="244701" y="150899"/>
                </a:cubicBezTo>
                <a:close/>
                <a:moveTo>
                  <a:pt x="244701" y="145674"/>
                </a:moveTo>
                <a:cubicBezTo>
                  <a:pt x="223503" y="145674"/>
                  <a:pt x="206256" y="162921"/>
                  <a:pt x="206256" y="184119"/>
                </a:cubicBezTo>
                <a:cubicBezTo>
                  <a:pt x="206256" y="205317"/>
                  <a:pt x="223536" y="222597"/>
                  <a:pt x="244734" y="222597"/>
                </a:cubicBezTo>
                <a:cubicBezTo>
                  <a:pt x="265932" y="222597"/>
                  <a:pt x="283179" y="205350"/>
                  <a:pt x="283179" y="184152"/>
                </a:cubicBezTo>
                <a:cubicBezTo>
                  <a:pt x="283179" y="173871"/>
                  <a:pt x="279160" y="164227"/>
                  <a:pt x="271893" y="156960"/>
                </a:cubicBezTo>
                <a:cubicBezTo>
                  <a:pt x="264626" y="149693"/>
                  <a:pt x="254948" y="145674"/>
                  <a:pt x="244701" y="145674"/>
                </a:cubicBezTo>
                <a:close/>
                <a:moveTo>
                  <a:pt x="244701" y="134355"/>
                </a:moveTo>
                <a:cubicBezTo>
                  <a:pt x="272161" y="134355"/>
                  <a:pt x="294498" y="156658"/>
                  <a:pt x="294498" y="184119"/>
                </a:cubicBezTo>
                <a:cubicBezTo>
                  <a:pt x="294498" y="211546"/>
                  <a:pt x="272161" y="233882"/>
                  <a:pt x="244701" y="233882"/>
                </a:cubicBezTo>
                <a:cubicBezTo>
                  <a:pt x="217240" y="233882"/>
                  <a:pt x="194937" y="211546"/>
                  <a:pt x="194937" y="184119"/>
                </a:cubicBezTo>
                <a:cubicBezTo>
                  <a:pt x="194937" y="156692"/>
                  <a:pt x="217240" y="134355"/>
                  <a:pt x="244701" y="134355"/>
                </a:cubicBezTo>
                <a:close/>
                <a:moveTo>
                  <a:pt x="202539" y="87472"/>
                </a:moveTo>
                <a:cubicBezTo>
                  <a:pt x="188105" y="94940"/>
                  <a:pt x="121865" y="134757"/>
                  <a:pt x="112187" y="240815"/>
                </a:cubicBezTo>
                <a:cubicBezTo>
                  <a:pt x="130371" y="232443"/>
                  <a:pt x="149460" y="228223"/>
                  <a:pt x="168984" y="228223"/>
                </a:cubicBezTo>
                <a:cubicBezTo>
                  <a:pt x="197147" y="228223"/>
                  <a:pt x="215867" y="237031"/>
                  <a:pt x="216638" y="237399"/>
                </a:cubicBezTo>
                <a:cubicBezTo>
                  <a:pt x="235793" y="244934"/>
                  <a:pt x="266100" y="256588"/>
                  <a:pt x="270922" y="257626"/>
                </a:cubicBezTo>
                <a:cubicBezTo>
                  <a:pt x="284184" y="260439"/>
                  <a:pt x="293125" y="269012"/>
                  <a:pt x="292187" y="278054"/>
                </a:cubicBezTo>
                <a:cubicBezTo>
                  <a:pt x="291718" y="282307"/>
                  <a:pt x="288336" y="292186"/>
                  <a:pt x="266669" y="292186"/>
                </a:cubicBezTo>
                <a:cubicBezTo>
                  <a:pt x="255015" y="292186"/>
                  <a:pt x="240079" y="289273"/>
                  <a:pt x="222297" y="283580"/>
                </a:cubicBezTo>
                <a:cubicBezTo>
                  <a:pt x="218111" y="282240"/>
                  <a:pt x="214729" y="281570"/>
                  <a:pt x="212217" y="281570"/>
                </a:cubicBezTo>
                <a:cubicBezTo>
                  <a:pt x="211045" y="281570"/>
                  <a:pt x="210409" y="281738"/>
                  <a:pt x="210107" y="281838"/>
                </a:cubicBezTo>
                <a:cubicBezTo>
                  <a:pt x="210107" y="282039"/>
                  <a:pt x="210141" y="282474"/>
                  <a:pt x="210275" y="283178"/>
                </a:cubicBezTo>
                <a:cubicBezTo>
                  <a:pt x="211480" y="288804"/>
                  <a:pt x="218848" y="298616"/>
                  <a:pt x="227923" y="304309"/>
                </a:cubicBezTo>
                <a:cubicBezTo>
                  <a:pt x="240314" y="312078"/>
                  <a:pt x="254948" y="316030"/>
                  <a:pt x="271391" y="316030"/>
                </a:cubicBezTo>
                <a:cubicBezTo>
                  <a:pt x="289877" y="316030"/>
                  <a:pt x="304009" y="310940"/>
                  <a:pt x="304611" y="310739"/>
                </a:cubicBezTo>
                <a:lnTo>
                  <a:pt x="373430" y="283747"/>
                </a:lnTo>
                <a:cubicBezTo>
                  <a:pt x="379458" y="267874"/>
                  <a:pt x="378085" y="253842"/>
                  <a:pt x="378085" y="253708"/>
                </a:cubicBezTo>
                <a:cubicBezTo>
                  <a:pt x="372660" y="138073"/>
                  <a:pt x="302066" y="95408"/>
                  <a:pt x="286762" y="87505"/>
                </a:cubicBezTo>
                <a:cubicBezTo>
                  <a:pt x="284887" y="88778"/>
                  <a:pt x="282911" y="89950"/>
                  <a:pt x="280868" y="91055"/>
                </a:cubicBezTo>
                <a:lnTo>
                  <a:pt x="294900" y="118716"/>
                </a:lnTo>
                <a:cubicBezTo>
                  <a:pt x="296306" y="121496"/>
                  <a:pt x="295201" y="124912"/>
                  <a:pt x="292422" y="126318"/>
                </a:cubicBezTo>
                <a:cubicBezTo>
                  <a:pt x="291651" y="126720"/>
                  <a:pt x="290747" y="126921"/>
                  <a:pt x="289877" y="126921"/>
                </a:cubicBezTo>
                <a:cubicBezTo>
                  <a:pt x="287733" y="126921"/>
                  <a:pt x="285791" y="125715"/>
                  <a:pt x="284820" y="123807"/>
                </a:cubicBezTo>
                <a:lnTo>
                  <a:pt x="270554" y="95676"/>
                </a:lnTo>
                <a:cubicBezTo>
                  <a:pt x="268678" y="96346"/>
                  <a:pt x="266736" y="96949"/>
                  <a:pt x="264626" y="97518"/>
                </a:cubicBezTo>
                <a:cubicBezTo>
                  <a:pt x="259938" y="98791"/>
                  <a:pt x="255149" y="99594"/>
                  <a:pt x="250360" y="99929"/>
                </a:cubicBezTo>
                <a:lnTo>
                  <a:pt x="250360" y="114329"/>
                </a:lnTo>
                <a:cubicBezTo>
                  <a:pt x="250360" y="115836"/>
                  <a:pt x="249791" y="117243"/>
                  <a:pt x="248719" y="118314"/>
                </a:cubicBezTo>
                <a:cubicBezTo>
                  <a:pt x="247648" y="119386"/>
                  <a:pt x="246208" y="119989"/>
                  <a:pt x="244701" y="119989"/>
                </a:cubicBezTo>
                <a:cubicBezTo>
                  <a:pt x="241586" y="119989"/>
                  <a:pt x="239041" y="117444"/>
                  <a:pt x="239041" y="114329"/>
                </a:cubicBezTo>
                <a:lnTo>
                  <a:pt x="239041" y="99929"/>
                </a:lnTo>
                <a:cubicBezTo>
                  <a:pt x="234252" y="99561"/>
                  <a:pt x="229497" y="98791"/>
                  <a:pt x="224876" y="97552"/>
                </a:cubicBezTo>
                <a:cubicBezTo>
                  <a:pt x="222732" y="96982"/>
                  <a:pt x="220757" y="96380"/>
                  <a:pt x="218881" y="95710"/>
                </a:cubicBezTo>
                <a:lnTo>
                  <a:pt x="204615" y="123840"/>
                </a:lnTo>
                <a:cubicBezTo>
                  <a:pt x="203644" y="125782"/>
                  <a:pt x="201702" y="126954"/>
                  <a:pt x="199558" y="126954"/>
                </a:cubicBezTo>
                <a:cubicBezTo>
                  <a:pt x="198688" y="126954"/>
                  <a:pt x="197817" y="126753"/>
                  <a:pt x="197013" y="126352"/>
                </a:cubicBezTo>
                <a:cubicBezTo>
                  <a:pt x="194234" y="124945"/>
                  <a:pt x="193129" y="121529"/>
                  <a:pt x="194535" y="118750"/>
                </a:cubicBezTo>
                <a:lnTo>
                  <a:pt x="208466" y="91021"/>
                </a:lnTo>
                <a:cubicBezTo>
                  <a:pt x="206424" y="89950"/>
                  <a:pt x="204448" y="88744"/>
                  <a:pt x="202539" y="87472"/>
                </a:cubicBezTo>
                <a:close/>
                <a:moveTo>
                  <a:pt x="244734" y="15170"/>
                </a:moveTo>
                <a:cubicBezTo>
                  <a:pt x="235927" y="24882"/>
                  <a:pt x="222398" y="30642"/>
                  <a:pt x="208299" y="30642"/>
                </a:cubicBezTo>
                <a:cubicBezTo>
                  <a:pt x="198018" y="30642"/>
                  <a:pt x="188373" y="27628"/>
                  <a:pt x="180370" y="21935"/>
                </a:cubicBezTo>
                <a:cubicBezTo>
                  <a:pt x="181073" y="40923"/>
                  <a:pt x="187168" y="57165"/>
                  <a:pt x="198118" y="68986"/>
                </a:cubicBezTo>
                <a:cubicBezTo>
                  <a:pt x="203544" y="74813"/>
                  <a:pt x="210007" y="79501"/>
                  <a:pt x="217408" y="82917"/>
                </a:cubicBezTo>
                <a:cubicBezTo>
                  <a:pt x="213389" y="67580"/>
                  <a:pt x="213389" y="53213"/>
                  <a:pt x="213389" y="52577"/>
                </a:cubicBezTo>
                <a:cubicBezTo>
                  <a:pt x="213389" y="49462"/>
                  <a:pt x="215934" y="46951"/>
                  <a:pt x="219049" y="46951"/>
                </a:cubicBezTo>
                <a:cubicBezTo>
                  <a:pt x="222163" y="46951"/>
                  <a:pt x="224708" y="49496"/>
                  <a:pt x="224708" y="52610"/>
                </a:cubicBezTo>
                <a:cubicBezTo>
                  <a:pt x="224708" y="52811"/>
                  <a:pt x="224742" y="71364"/>
                  <a:pt x="230602" y="87304"/>
                </a:cubicBezTo>
                <a:cubicBezTo>
                  <a:pt x="240113" y="89414"/>
                  <a:pt x="249255" y="89414"/>
                  <a:pt x="258799" y="87304"/>
                </a:cubicBezTo>
                <a:cubicBezTo>
                  <a:pt x="264626" y="71464"/>
                  <a:pt x="264693" y="52811"/>
                  <a:pt x="264693" y="52610"/>
                </a:cubicBezTo>
                <a:cubicBezTo>
                  <a:pt x="264693" y="49496"/>
                  <a:pt x="267238" y="46951"/>
                  <a:pt x="270353" y="46951"/>
                </a:cubicBezTo>
                <a:cubicBezTo>
                  <a:pt x="273501" y="46951"/>
                  <a:pt x="276046" y="49462"/>
                  <a:pt x="276046" y="52577"/>
                </a:cubicBezTo>
                <a:cubicBezTo>
                  <a:pt x="276046" y="53213"/>
                  <a:pt x="276046" y="67580"/>
                  <a:pt x="272027" y="82917"/>
                </a:cubicBezTo>
                <a:cubicBezTo>
                  <a:pt x="279428" y="79501"/>
                  <a:pt x="285891" y="74813"/>
                  <a:pt x="291350" y="68986"/>
                </a:cubicBezTo>
                <a:cubicBezTo>
                  <a:pt x="302267" y="57131"/>
                  <a:pt x="308396" y="40923"/>
                  <a:pt x="309099" y="21935"/>
                </a:cubicBezTo>
                <a:cubicBezTo>
                  <a:pt x="301095" y="27628"/>
                  <a:pt x="291484" y="30642"/>
                  <a:pt x="281170" y="30642"/>
                </a:cubicBezTo>
                <a:cubicBezTo>
                  <a:pt x="267071" y="30642"/>
                  <a:pt x="253542" y="24882"/>
                  <a:pt x="244734" y="15170"/>
                </a:cubicBezTo>
                <a:close/>
                <a:moveTo>
                  <a:pt x="244701" y="0"/>
                </a:moveTo>
                <a:cubicBezTo>
                  <a:pt x="246710" y="0"/>
                  <a:pt x="248585" y="1072"/>
                  <a:pt x="249590" y="2813"/>
                </a:cubicBezTo>
                <a:cubicBezTo>
                  <a:pt x="255451" y="12860"/>
                  <a:pt x="267808" y="19323"/>
                  <a:pt x="281136" y="19323"/>
                </a:cubicBezTo>
                <a:cubicBezTo>
                  <a:pt x="292924" y="19323"/>
                  <a:pt x="303138" y="14433"/>
                  <a:pt x="309903" y="5526"/>
                </a:cubicBezTo>
                <a:cubicBezTo>
                  <a:pt x="311343" y="3650"/>
                  <a:pt x="313720" y="2847"/>
                  <a:pt x="315998" y="3516"/>
                </a:cubicBezTo>
                <a:cubicBezTo>
                  <a:pt x="318241" y="4186"/>
                  <a:pt x="319882" y="6195"/>
                  <a:pt x="320050" y="8506"/>
                </a:cubicBezTo>
                <a:cubicBezTo>
                  <a:pt x="322796" y="43535"/>
                  <a:pt x="310438" y="64900"/>
                  <a:pt x="299588" y="76655"/>
                </a:cubicBezTo>
                <a:cubicBezTo>
                  <a:pt x="298617" y="77693"/>
                  <a:pt x="297545" y="78765"/>
                  <a:pt x="296340" y="79903"/>
                </a:cubicBezTo>
                <a:cubicBezTo>
                  <a:pt x="318141" y="92461"/>
                  <a:pt x="384079" y="139747"/>
                  <a:pt x="389371" y="252871"/>
                </a:cubicBezTo>
                <a:cubicBezTo>
                  <a:pt x="389404" y="252938"/>
                  <a:pt x="390643" y="264994"/>
                  <a:pt x="386524" y="280130"/>
                </a:cubicBezTo>
                <a:cubicBezTo>
                  <a:pt x="387797" y="279963"/>
                  <a:pt x="388902" y="279896"/>
                  <a:pt x="389906" y="279896"/>
                </a:cubicBezTo>
                <a:cubicBezTo>
                  <a:pt x="399986" y="279896"/>
                  <a:pt x="407622" y="285254"/>
                  <a:pt x="409865" y="293894"/>
                </a:cubicBezTo>
                <a:cubicBezTo>
                  <a:pt x="412310" y="303338"/>
                  <a:pt x="407588" y="316867"/>
                  <a:pt x="391514" y="325808"/>
                </a:cubicBezTo>
                <a:cubicBezTo>
                  <a:pt x="381333" y="331468"/>
                  <a:pt x="363350" y="342017"/>
                  <a:pt x="335354" y="359967"/>
                </a:cubicBezTo>
                <a:cubicBezTo>
                  <a:pt x="314524" y="373328"/>
                  <a:pt x="287800" y="380093"/>
                  <a:pt x="255986" y="380093"/>
                </a:cubicBezTo>
                <a:cubicBezTo>
                  <a:pt x="223804" y="380093"/>
                  <a:pt x="193330" y="373027"/>
                  <a:pt x="175547" y="366396"/>
                </a:cubicBezTo>
                <a:cubicBezTo>
                  <a:pt x="170390" y="364487"/>
                  <a:pt x="164329" y="363516"/>
                  <a:pt x="157531" y="363516"/>
                </a:cubicBezTo>
                <a:cubicBezTo>
                  <a:pt x="141825" y="363516"/>
                  <a:pt x="125181" y="368807"/>
                  <a:pt x="116072" y="372190"/>
                </a:cubicBezTo>
                <a:lnTo>
                  <a:pt x="120794" y="380361"/>
                </a:lnTo>
                <a:cubicBezTo>
                  <a:pt x="121531" y="381634"/>
                  <a:pt x="121731" y="383207"/>
                  <a:pt x="121363" y="384647"/>
                </a:cubicBezTo>
                <a:cubicBezTo>
                  <a:pt x="120961" y="386121"/>
                  <a:pt x="120024" y="387327"/>
                  <a:pt x="118718" y="388097"/>
                </a:cubicBezTo>
                <a:lnTo>
                  <a:pt x="76489" y="412476"/>
                </a:lnTo>
                <a:cubicBezTo>
                  <a:pt x="75651" y="412979"/>
                  <a:pt x="74680" y="413247"/>
                  <a:pt x="73676" y="413247"/>
                </a:cubicBezTo>
                <a:cubicBezTo>
                  <a:pt x="71633" y="413247"/>
                  <a:pt x="69758" y="412141"/>
                  <a:pt x="68753" y="410400"/>
                </a:cubicBezTo>
                <a:lnTo>
                  <a:pt x="771" y="292655"/>
                </a:lnTo>
                <a:cubicBezTo>
                  <a:pt x="1" y="291349"/>
                  <a:pt x="-200" y="289842"/>
                  <a:pt x="202" y="288402"/>
                </a:cubicBezTo>
                <a:cubicBezTo>
                  <a:pt x="604" y="286928"/>
                  <a:pt x="1542" y="285723"/>
                  <a:pt x="2848" y="284953"/>
                </a:cubicBezTo>
                <a:lnTo>
                  <a:pt x="45077" y="260540"/>
                </a:lnTo>
                <a:cubicBezTo>
                  <a:pt x="46349" y="259803"/>
                  <a:pt x="47923" y="259602"/>
                  <a:pt x="49363" y="259970"/>
                </a:cubicBezTo>
                <a:cubicBezTo>
                  <a:pt x="50803" y="260372"/>
                  <a:pt x="52076" y="261343"/>
                  <a:pt x="52812" y="262616"/>
                </a:cubicBezTo>
                <a:lnTo>
                  <a:pt x="58171" y="271892"/>
                </a:lnTo>
                <a:lnTo>
                  <a:pt x="89348" y="253875"/>
                </a:lnTo>
                <a:cubicBezTo>
                  <a:pt x="92831" y="251498"/>
                  <a:pt x="96448" y="249220"/>
                  <a:pt x="100399" y="246977"/>
                </a:cubicBezTo>
                <a:cubicBezTo>
                  <a:pt x="106528" y="155453"/>
                  <a:pt x="151971" y="108703"/>
                  <a:pt x="180169" y="88275"/>
                </a:cubicBezTo>
                <a:cubicBezTo>
                  <a:pt x="155722" y="89380"/>
                  <a:pt x="116139" y="97920"/>
                  <a:pt x="104184" y="139881"/>
                </a:cubicBezTo>
                <a:cubicBezTo>
                  <a:pt x="103346" y="142794"/>
                  <a:pt x="100198" y="144636"/>
                  <a:pt x="97185" y="143766"/>
                </a:cubicBezTo>
                <a:cubicBezTo>
                  <a:pt x="94204" y="142895"/>
                  <a:pt x="92463" y="139780"/>
                  <a:pt x="93300" y="136767"/>
                </a:cubicBezTo>
                <a:cubicBezTo>
                  <a:pt x="108336" y="83888"/>
                  <a:pt x="161717" y="77090"/>
                  <a:pt x="186665" y="76923"/>
                </a:cubicBezTo>
                <a:cubicBezTo>
                  <a:pt x="180269" y="72636"/>
                  <a:pt x="171897" y="71364"/>
                  <a:pt x="161717" y="73105"/>
                </a:cubicBezTo>
                <a:cubicBezTo>
                  <a:pt x="123607" y="79669"/>
                  <a:pt x="100835" y="72301"/>
                  <a:pt x="85564" y="48491"/>
                </a:cubicBezTo>
                <a:cubicBezTo>
                  <a:pt x="84727" y="47219"/>
                  <a:pt x="84459" y="45712"/>
                  <a:pt x="84794" y="44238"/>
                </a:cubicBezTo>
                <a:cubicBezTo>
                  <a:pt x="85129" y="42765"/>
                  <a:pt x="85999" y="41492"/>
                  <a:pt x="87272" y="40688"/>
                </a:cubicBezTo>
                <a:cubicBezTo>
                  <a:pt x="89918" y="39014"/>
                  <a:pt x="93434" y="39784"/>
                  <a:pt x="95108" y="42396"/>
                </a:cubicBezTo>
                <a:cubicBezTo>
                  <a:pt x="104318" y="56763"/>
                  <a:pt x="118550" y="69053"/>
                  <a:pt x="159774" y="61987"/>
                </a:cubicBezTo>
                <a:cubicBezTo>
                  <a:pt x="166807" y="60781"/>
                  <a:pt x="173337" y="60781"/>
                  <a:pt x="179231" y="61920"/>
                </a:cubicBezTo>
                <a:cubicBezTo>
                  <a:pt x="171060" y="46917"/>
                  <a:pt x="167711" y="28934"/>
                  <a:pt x="169318" y="8506"/>
                </a:cubicBezTo>
                <a:cubicBezTo>
                  <a:pt x="169519" y="6195"/>
                  <a:pt x="171127" y="4186"/>
                  <a:pt x="173371" y="3516"/>
                </a:cubicBezTo>
                <a:cubicBezTo>
                  <a:pt x="175614" y="2880"/>
                  <a:pt x="178059" y="3684"/>
                  <a:pt x="179465" y="5526"/>
                </a:cubicBezTo>
                <a:cubicBezTo>
                  <a:pt x="186163" y="14300"/>
                  <a:pt x="196645" y="19323"/>
                  <a:pt x="208265" y="19323"/>
                </a:cubicBezTo>
                <a:cubicBezTo>
                  <a:pt x="221594" y="19323"/>
                  <a:pt x="233985" y="12826"/>
                  <a:pt x="239811" y="2813"/>
                </a:cubicBezTo>
                <a:cubicBezTo>
                  <a:pt x="240816" y="1072"/>
                  <a:pt x="242691" y="0"/>
                  <a:pt x="244701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5506E3C4-32AE-5BAF-4547-C1BD44BFFF1B}"/>
              </a:ext>
            </a:extLst>
          </p:cNvPr>
          <p:cNvSpPr/>
          <p:nvPr/>
        </p:nvSpPr>
        <p:spPr>
          <a:xfrm>
            <a:off x="2413810" y="3556438"/>
            <a:ext cx="408993" cy="408927"/>
          </a:xfrm>
          <a:custGeom>
            <a:avLst/>
            <a:gdLst>
              <a:gd name="connsiteX0" fmla="*/ 316633 w 408993"/>
              <a:gd name="connsiteY0" fmla="*/ 263787 h 408926"/>
              <a:gd name="connsiteX1" fmla="*/ 303438 w 408993"/>
              <a:gd name="connsiteY1" fmla="*/ 276982 h 408926"/>
              <a:gd name="connsiteX2" fmla="*/ 316633 w 408993"/>
              <a:gd name="connsiteY2" fmla="*/ 290176 h 408926"/>
              <a:gd name="connsiteX3" fmla="*/ 329827 w 408993"/>
              <a:gd name="connsiteY3" fmla="*/ 276982 h 408926"/>
              <a:gd name="connsiteX4" fmla="*/ 316633 w 408993"/>
              <a:gd name="connsiteY4" fmla="*/ 263787 h 408926"/>
              <a:gd name="connsiteX5" fmla="*/ 316633 w 408993"/>
              <a:gd name="connsiteY5" fmla="*/ 250593 h 408926"/>
              <a:gd name="connsiteX6" fmla="*/ 343022 w 408993"/>
              <a:gd name="connsiteY6" fmla="*/ 276982 h 408926"/>
              <a:gd name="connsiteX7" fmla="*/ 316633 w 408993"/>
              <a:gd name="connsiteY7" fmla="*/ 303371 h 408926"/>
              <a:gd name="connsiteX8" fmla="*/ 290244 w 408993"/>
              <a:gd name="connsiteY8" fmla="*/ 276982 h 408926"/>
              <a:gd name="connsiteX9" fmla="*/ 316633 w 408993"/>
              <a:gd name="connsiteY9" fmla="*/ 250593 h 408926"/>
              <a:gd name="connsiteX10" fmla="*/ 296841 w 408993"/>
              <a:gd name="connsiteY10" fmla="*/ 243996 h 408926"/>
              <a:gd name="connsiteX11" fmla="*/ 277049 w 408993"/>
              <a:gd name="connsiteY11" fmla="*/ 276982 h 408926"/>
              <a:gd name="connsiteX12" fmla="*/ 296841 w 408993"/>
              <a:gd name="connsiteY12" fmla="*/ 309968 h 408926"/>
              <a:gd name="connsiteX13" fmla="*/ 376007 w 408993"/>
              <a:gd name="connsiteY13" fmla="*/ 309968 h 408926"/>
              <a:gd name="connsiteX14" fmla="*/ 395799 w 408993"/>
              <a:gd name="connsiteY14" fmla="*/ 290176 h 408926"/>
              <a:gd name="connsiteX15" fmla="*/ 395799 w 408993"/>
              <a:gd name="connsiteY15" fmla="*/ 263787 h 408926"/>
              <a:gd name="connsiteX16" fmla="*/ 376007 w 408993"/>
              <a:gd name="connsiteY16" fmla="*/ 243996 h 408926"/>
              <a:gd name="connsiteX17" fmla="*/ 46180 w 408993"/>
              <a:gd name="connsiteY17" fmla="*/ 158265 h 408926"/>
              <a:gd name="connsiteX18" fmla="*/ 13194 w 408993"/>
              <a:gd name="connsiteY18" fmla="*/ 191251 h 408926"/>
              <a:gd name="connsiteX19" fmla="*/ 13194 w 408993"/>
              <a:gd name="connsiteY19" fmla="*/ 362745 h 408926"/>
              <a:gd name="connsiteX20" fmla="*/ 46180 w 408993"/>
              <a:gd name="connsiteY20" fmla="*/ 395731 h 408926"/>
              <a:gd name="connsiteX21" fmla="*/ 329827 w 408993"/>
              <a:gd name="connsiteY21" fmla="*/ 395731 h 408926"/>
              <a:gd name="connsiteX22" fmla="*/ 362813 w 408993"/>
              <a:gd name="connsiteY22" fmla="*/ 362745 h 408926"/>
              <a:gd name="connsiteX23" fmla="*/ 362813 w 408993"/>
              <a:gd name="connsiteY23" fmla="*/ 323196 h 408926"/>
              <a:gd name="connsiteX24" fmla="*/ 296841 w 408993"/>
              <a:gd name="connsiteY24" fmla="*/ 323196 h 408926"/>
              <a:gd name="connsiteX25" fmla="*/ 263855 w 408993"/>
              <a:gd name="connsiteY25" fmla="*/ 277015 h 408926"/>
              <a:gd name="connsiteX26" fmla="*/ 296841 w 408993"/>
              <a:gd name="connsiteY26" fmla="*/ 230835 h 408926"/>
              <a:gd name="connsiteX27" fmla="*/ 362813 w 408993"/>
              <a:gd name="connsiteY27" fmla="*/ 230835 h 408926"/>
              <a:gd name="connsiteX28" fmla="*/ 362813 w 408993"/>
              <a:gd name="connsiteY28" fmla="*/ 191251 h 408926"/>
              <a:gd name="connsiteX29" fmla="*/ 329827 w 408993"/>
              <a:gd name="connsiteY29" fmla="*/ 158265 h 408926"/>
              <a:gd name="connsiteX30" fmla="*/ 247613 w 408993"/>
              <a:gd name="connsiteY30" fmla="*/ 88174 h 408926"/>
              <a:gd name="connsiteX31" fmla="*/ 133552 w 408993"/>
              <a:gd name="connsiteY31" fmla="*/ 145071 h 408926"/>
              <a:gd name="connsiteX32" fmla="*/ 277049 w 408993"/>
              <a:gd name="connsiteY32" fmla="*/ 145071 h 408926"/>
              <a:gd name="connsiteX33" fmla="*/ 277049 w 408993"/>
              <a:gd name="connsiteY33" fmla="*/ 105086 h 408926"/>
              <a:gd name="connsiteX34" fmla="*/ 267539 w 408993"/>
              <a:gd name="connsiteY34" fmla="*/ 88543 h 408926"/>
              <a:gd name="connsiteX35" fmla="*/ 247613 w 408993"/>
              <a:gd name="connsiteY35" fmla="*/ 88174 h 408926"/>
              <a:gd name="connsiteX36" fmla="*/ 205753 w 408993"/>
              <a:gd name="connsiteY36" fmla="*/ 41257 h 408926"/>
              <a:gd name="connsiteX37" fmla="*/ 185224 w 408993"/>
              <a:gd name="connsiteY37" fmla="*/ 44405 h 408926"/>
              <a:gd name="connsiteX38" fmla="*/ 70326 w 408993"/>
              <a:gd name="connsiteY38" fmla="*/ 145071 h 408926"/>
              <a:gd name="connsiteX39" fmla="*/ 104015 w 408993"/>
              <a:gd name="connsiteY39" fmla="*/ 145071 h 408926"/>
              <a:gd name="connsiteX40" fmla="*/ 217708 w 408993"/>
              <a:gd name="connsiteY40" fmla="*/ 88375 h 408926"/>
              <a:gd name="connsiteX41" fmla="*/ 217708 w 408993"/>
              <a:gd name="connsiteY41" fmla="*/ 60278 h 408926"/>
              <a:gd name="connsiteX42" fmla="*/ 205753 w 408993"/>
              <a:gd name="connsiteY42" fmla="*/ 41257 h 408926"/>
              <a:gd name="connsiteX43" fmla="*/ 193090 w 408993"/>
              <a:gd name="connsiteY43" fmla="*/ 26673 h 408926"/>
              <a:gd name="connsiteX44" fmla="*/ 211178 w 408993"/>
              <a:gd name="connsiteY44" fmla="*/ 29235 h 408926"/>
              <a:gd name="connsiteX45" fmla="*/ 230869 w 408993"/>
              <a:gd name="connsiteY45" fmla="*/ 60278 h 408926"/>
              <a:gd name="connsiteX46" fmla="*/ 230869 w 408993"/>
              <a:gd name="connsiteY46" fmla="*/ 81811 h 408926"/>
              <a:gd name="connsiteX47" fmla="*/ 241518 w 408993"/>
              <a:gd name="connsiteY47" fmla="*/ 76520 h 408926"/>
              <a:gd name="connsiteX48" fmla="*/ 274270 w 408993"/>
              <a:gd name="connsiteY48" fmla="*/ 77223 h 408926"/>
              <a:gd name="connsiteX49" fmla="*/ 290244 w 408993"/>
              <a:gd name="connsiteY49" fmla="*/ 105086 h 408926"/>
              <a:gd name="connsiteX50" fmla="*/ 290244 w 408993"/>
              <a:gd name="connsiteY50" fmla="*/ 145071 h 408926"/>
              <a:gd name="connsiteX51" fmla="*/ 329827 w 408993"/>
              <a:gd name="connsiteY51" fmla="*/ 145071 h 408926"/>
              <a:gd name="connsiteX52" fmla="*/ 376007 w 408993"/>
              <a:gd name="connsiteY52" fmla="*/ 191251 h 408926"/>
              <a:gd name="connsiteX53" fmla="*/ 376007 w 408993"/>
              <a:gd name="connsiteY53" fmla="*/ 230801 h 408926"/>
              <a:gd name="connsiteX54" fmla="*/ 408993 w 408993"/>
              <a:gd name="connsiteY54" fmla="*/ 263787 h 408926"/>
              <a:gd name="connsiteX55" fmla="*/ 408993 w 408993"/>
              <a:gd name="connsiteY55" fmla="*/ 290176 h 408926"/>
              <a:gd name="connsiteX56" fmla="*/ 376007 w 408993"/>
              <a:gd name="connsiteY56" fmla="*/ 323162 h 408926"/>
              <a:gd name="connsiteX57" fmla="*/ 376007 w 408993"/>
              <a:gd name="connsiteY57" fmla="*/ 362745 h 408926"/>
              <a:gd name="connsiteX58" fmla="*/ 329827 w 408993"/>
              <a:gd name="connsiteY58" fmla="*/ 408926 h 408926"/>
              <a:gd name="connsiteX59" fmla="*/ 46180 w 408993"/>
              <a:gd name="connsiteY59" fmla="*/ 408926 h 408926"/>
              <a:gd name="connsiteX60" fmla="*/ 0 w 408993"/>
              <a:gd name="connsiteY60" fmla="*/ 362745 h 408926"/>
              <a:gd name="connsiteX61" fmla="*/ 0 w 408993"/>
              <a:gd name="connsiteY61" fmla="*/ 191251 h 408926"/>
              <a:gd name="connsiteX62" fmla="*/ 46180 w 408993"/>
              <a:gd name="connsiteY62" fmla="*/ 145071 h 408926"/>
              <a:gd name="connsiteX63" fmla="*/ 50300 w 408993"/>
              <a:gd name="connsiteY63" fmla="*/ 145071 h 408926"/>
              <a:gd name="connsiteX64" fmla="*/ 176484 w 408993"/>
              <a:gd name="connsiteY64" fmla="*/ 34459 h 408926"/>
              <a:gd name="connsiteX65" fmla="*/ 193090 w 408993"/>
              <a:gd name="connsiteY65" fmla="*/ 26673 h 408926"/>
              <a:gd name="connsiteX66" fmla="*/ 362679 w 408993"/>
              <a:gd name="connsiteY66" fmla="*/ 13261 h 408926"/>
              <a:gd name="connsiteX67" fmla="*/ 360101 w 408993"/>
              <a:gd name="connsiteY67" fmla="*/ 14567 h 408926"/>
              <a:gd name="connsiteX68" fmla="*/ 331736 w 408993"/>
              <a:gd name="connsiteY68" fmla="*/ 52778 h 408926"/>
              <a:gd name="connsiteX69" fmla="*/ 342787 w 408993"/>
              <a:gd name="connsiteY69" fmla="*/ 52778 h 408926"/>
              <a:gd name="connsiteX70" fmla="*/ 344897 w 408993"/>
              <a:gd name="connsiteY70" fmla="*/ 53079 h 408926"/>
              <a:gd name="connsiteX71" fmla="*/ 346036 w 408993"/>
              <a:gd name="connsiteY71" fmla="*/ 53548 h 408926"/>
              <a:gd name="connsiteX72" fmla="*/ 349016 w 408993"/>
              <a:gd name="connsiteY72" fmla="*/ 56863 h 408926"/>
              <a:gd name="connsiteX73" fmla="*/ 349150 w 408993"/>
              <a:gd name="connsiteY73" fmla="*/ 57165 h 408926"/>
              <a:gd name="connsiteX74" fmla="*/ 349619 w 408993"/>
              <a:gd name="connsiteY74" fmla="*/ 59308 h 408926"/>
              <a:gd name="connsiteX75" fmla="*/ 328253 w 408993"/>
              <a:gd name="connsiteY75" fmla="*/ 112588 h 408926"/>
              <a:gd name="connsiteX76" fmla="*/ 343189 w 408993"/>
              <a:gd name="connsiteY76" fmla="*/ 123807 h 408926"/>
              <a:gd name="connsiteX77" fmla="*/ 376008 w 408993"/>
              <a:gd name="connsiteY77" fmla="*/ 59375 h 408926"/>
              <a:gd name="connsiteX78" fmla="*/ 382605 w 408993"/>
              <a:gd name="connsiteY78" fmla="*/ 52778 h 408926"/>
              <a:gd name="connsiteX79" fmla="*/ 393723 w 408993"/>
              <a:gd name="connsiteY79" fmla="*/ 52778 h 408926"/>
              <a:gd name="connsiteX80" fmla="*/ 365291 w 408993"/>
              <a:gd name="connsiteY80" fmla="*/ 14567 h 408926"/>
              <a:gd name="connsiteX81" fmla="*/ 362679 w 408993"/>
              <a:gd name="connsiteY81" fmla="*/ 13261 h 408926"/>
              <a:gd name="connsiteX82" fmla="*/ 362679 w 408993"/>
              <a:gd name="connsiteY82" fmla="*/ 0 h 408926"/>
              <a:gd name="connsiteX83" fmla="*/ 375874 w 408993"/>
              <a:gd name="connsiteY83" fmla="*/ 6631 h 408926"/>
              <a:gd name="connsiteX84" fmla="*/ 405980 w 408993"/>
              <a:gd name="connsiteY84" fmla="*/ 47152 h 408926"/>
              <a:gd name="connsiteX85" fmla="*/ 408023 w 408993"/>
              <a:gd name="connsiteY85" fmla="*/ 58973 h 408926"/>
              <a:gd name="connsiteX86" fmla="*/ 397641 w 408993"/>
              <a:gd name="connsiteY86" fmla="*/ 65905 h 408926"/>
              <a:gd name="connsiteX87" fmla="*/ 388968 w 408993"/>
              <a:gd name="connsiteY87" fmla="*/ 65905 h 408926"/>
              <a:gd name="connsiteX88" fmla="*/ 347844 w 408993"/>
              <a:gd name="connsiteY88" fmla="*/ 136599 h 408926"/>
              <a:gd name="connsiteX89" fmla="*/ 346672 w 408993"/>
              <a:gd name="connsiteY89" fmla="*/ 137369 h 408926"/>
              <a:gd name="connsiteX90" fmla="*/ 343022 w 408993"/>
              <a:gd name="connsiteY90" fmla="*/ 138474 h 408926"/>
              <a:gd name="connsiteX91" fmla="*/ 339070 w 408993"/>
              <a:gd name="connsiteY91" fmla="*/ 137168 h 408926"/>
              <a:gd name="connsiteX92" fmla="*/ 312681 w 408993"/>
              <a:gd name="connsiteY92" fmla="*/ 117377 h 408926"/>
              <a:gd name="connsiteX93" fmla="*/ 310069 w 408993"/>
              <a:gd name="connsiteY93" fmla="*/ 111751 h 408926"/>
              <a:gd name="connsiteX94" fmla="*/ 313250 w 408993"/>
              <a:gd name="connsiteY94" fmla="*/ 106426 h 408926"/>
              <a:gd name="connsiteX95" fmla="*/ 317370 w 408993"/>
              <a:gd name="connsiteY95" fmla="*/ 103948 h 408926"/>
              <a:gd name="connsiteX96" fmla="*/ 337128 w 408993"/>
              <a:gd name="connsiteY96" fmla="*/ 65905 h 408926"/>
              <a:gd name="connsiteX97" fmla="*/ 327985 w 408993"/>
              <a:gd name="connsiteY97" fmla="*/ 65905 h 408926"/>
              <a:gd name="connsiteX98" fmla="*/ 317504 w 408993"/>
              <a:gd name="connsiteY98" fmla="*/ 58906 h 408926"/>
              <a:gd name="connsiteX99" fmla="*/ 319546 w 408993"/>
              <a:gd name="connsiteY99" fmla="*/ 46951 h 408926"/>
              <a:gd name="connsiteX100" fmla="*/ 349485 w 408993"/>
              <a:gd name="connsiteY100" fmla="*/ 6631 h 408926"/>
              <a:gd name="connsiteX101" fmla="*/ 362679 w 408993"/>
              <a:gd name="connsiteY101" fmla="*/ 0 h 40892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408993" h="408926">
                <a:moveTo>
                  <a:pt x="316633" y="263787"/>
                </a:moveTo>
                <a:cubicBezTo>
                  <a:pt x="309366" y="263787"/>
                  <a:pt x="303438" y="269715"/>
                  <a:pt x="303438" y="276982"/>
                </a:cubicBezTo>
                <a:cubicBezTo>
                  <a:pt x="303438" y="284249"/>
                  <a:pt x="309366" y="290176"/>
                  <a:pt x="316633" y="290176"/>
                </a:cubicBezTo>
                <a:cubicBezTo>
                  <a:pt x="323933" y="290176"/>
                  <a:pt x="329827" y="284249"/>
                  <a:pt x="329827" y="276982"/>
                </a:cubicBezTo>
                <a:cubicBezTo>
                  <a:pt x="329827" y="269715"/>
                  <a:pt x="323900" y="263787"/>
                  <a:pt x="316633" y="263787"/>
                </a:cubicBezTo>
                <a:close/>
                <a:moveTo>
                  <a:pt x="316633" y="250593"/>
                </a:moveTo>
                <a:cubicBezTo>
                  <a:pt x="331200" y="250593"/>
                  <a:pt x="343022" y="262414"/>
                  <a:pt x="343022" y="276982"/>
                </a:cubicBezTo>
                <a:cubicBezTo>
                  <a:pt x="343022" y="291549"/>
                  <a:pt x="331200" y="303371"/>
                  <a:pt x="316633" y="303371"/>
                </a:cubicBezTo>
                <a:cubicBezTo>
                  <a:pt x="302065" y="303371"/>
                  <a:pt x="290244" y="291549"/>
                  <a:pt x="290244" y="276982"/>
                </a:cubicBezTo>
                <a:cubicBezTo>
                  <a:pt x="290244" y="262414"/>
                  <a:pt x="302065" y="250593"/>
                  <a:pt x="316633" y="250593"/>
                </a:cubicBezTo>
                <a:close/>
                <a:moveTo>
                  <a:pt x="296841" y="243996"/>
                </a:moveTo>
                <a:cubicBezTo>
                  <a:pt x="284953" y="243996"/>
                  <a:pt x="277049" y="249622"/>
                  <a:pt x="277049" y="276982"/>
                </a:cubicBezTo>
                <a:cubicBezTo>
                  <a:pt x="277049" y="304342"/>
                  <a:pt x="284953" y="309968"/>
                  <a:pt x="296841" y="309968"/>
                </a:cubicBezTo>
                <a:lnTo>
                  <a:pt x="376007" y="309968"/>
                </a:lnTo>
                <a:cubicBezTo>
                  <a:pt x="386925" y="309968"/>
                  <a:pt x="395799" y="301093"/>
                  <a:pt x="395799" y="290176"/>
                </a:cubicBezTo>
                <a:lnTo>
                  <a:pt x="395799" y="263787"/>
                </a:lnTo>
                <a:cubicBezTo>
                  <a:pt x="395799" y="252870"/>
                  <a:pt x="386925" y="243996"/>
                  <a:pt x="376007" y="243996"/>
                </a:cubicBezTo>
                <a:close/>
                <a:moveTo>
                  <a:pt x="46180" y="158265"/>
                </a:moveTo>
                <a:cubicBezTo>
                  <a:pt x="27996" y="158265"/>
                  <a:pt x="13194" y="173067"/>
                  <a:pt x="13194" y="191251"/>
                </a:cubicBezTo>
                <a:lnTo>
                  <a:pt x="13194" y="362745"/>
                </a:lnTo>
                <a:cubicBezTo>
                  <a:pt x="13194" y="380930"/>
                  <a:pt x="27996" y="395731"/>
                  <a:pt x="46180" y="395731"/>
                </a:cubicBezTo>
                <a:lnTo>
                  <a:pt x="329827" y="395731"/>
                </a:lnTo>
                <a:cubicBezTo>
                  <a:pt x="348011" y="395731"/>
                  <a:pt x="362813" y="380930"/>
                  <a:pt x="362813" y="362745"/>
                </a:cubicBezTo>
                <a:lnTo>
                  <a:pt x="362813" y="323196"/>
                </a:lnTo>
                <a:lnTo>
                  <a:pt x="296841" y="323196"/>
                </a:lnTo>
                <a:cubicBezTo>
                  <a:pt x="263855" y="323196"/>
                  <a:pt x="263855" y="288435"/>
                  <a:pt x="263855" y="277015"/>
                </a:cubicBezTo>
                <a:cubicBezTo>
                  <a:pt x="263855" y="265596"/>
                  <a:pt x="263855" y="230835"/>
                  <a:pt x="296841" y="230835"/>
                </a:cubicBezTo>
                <a:lnTo>
                  <a:pt x="362813" y="230835"/>
                </a:lnTo>
                <a:lnTo>
                  <a:pt x="362813" y="191251"/>
                </a:lnTo>
                <a:cubicBezTo>
                  <a:pt x="362813" y="173067"/>
                  <a:pt x="348011" y="158265"/>
                  <a:pt x="329827" y="158265"/>
                </a:cubicBezTo>
                <a:close/>
                <a:moveTo>
                  <a:pt x="247613" y="88174"/>
                </a:moveTo>
                <a:lnTo>
                  <a:pt x="133552" y="145071"/>
                </a:lnTo>
                <a:lnTo>
                  <a:pt x="277049" y="145071"/>
                </a:lnTo>
                <a:lnTo>
                  <a:pt x="277049" y="105086"/>
                </a:lnTo>
                <a:cubicBezTo>
                  <a:pt x="277049" y="98254"/>
                  <a:pt x="273500" y="92092"/>
                  <a:pt x="267539" y="88543"/>
                </a:cubicBezTo>
                <a:cubicBezTo>
                  <a:pt x="261377" y="84859"/>
                  <a:pt x="253909" y="84725"/>
                  <a:pt x="247613" y="88174"/>
                </a:cubicBezTo>
                <a:close/>
                <a:moveTo>
                  <a:pt x="205753" y="41257"/>
                </a:moveTo>
                <a:cubicBezTo>
                  <a:pt x="198753" y="38076"/>
                  <a:pt x="191085" y="39281"/>
                  <a:pt x="185224" y="44405"/>
                </a:cubicBezTo>
                <a:lnTo>
                  <a:pt x="70326" y="145071"/>
                </a:lnTo>
                <a:lnTo>
                  <a:pt x="104015" y="145071"/>
                </a:lnTo>
                <a:lnTo>
                  <a:pt x="217708" y="88375"/>
                </a:lnTo>
                <a:lnTo>
                  <a:pt x="217708" y="60278"/>
                </a:lnTo>
                <a:cubicBezTo>
                  <a:pt x="217708" y="50232"/>
                  <a:pt x="211513" y="43869"/>
                  <a:pt x="205753" y="41257"/>
                </a:cubicBezTo>
                <a:close/>
                <a:moveTo>
                  <a:pt x="193090" y="26673"/>
                </a:moveTo>
                <a:cubicBezTo>
                  <a:pt x="199088" y="25769"/>
                  <a:pt x="205334" y="26589"/>
                  <a:pt x="211178" y="29235"/>
                </a:cubicBezTo>
                <a:cubicBezTo>
                  <a:pt x="223334" y="34727"/>
                  <a:pt x="230869" y="46649"/>
                  <a:pt x="230869" y="60278"/>
                </a:cubicBezTo>
                <a:lnTo>
                  <a:pt x="230869" y="81811"/>
                </a:lnTo>
                <a:lnTo>
                  <a:pt x="241518" y="76520"/>
                </a:lnTo>
                <a:cubicBezTo>
                  <a:pt x="251732" y="70928"/>
                  <a:pt x="264056" y="71162"/>
                  <a:pt x="274270" y="77223"/>
                </a:cubicBezTo>
                <a:cubicBezTo>
                  <a:pt x="284283" y="83151"/>
                  <a:pt x="290244" y="93566"/>
                  <a:pt x="290244" y="105086"/>
                </a:cubicBezTo>
                <a:lnTo>
                  <a:pt x="290244" y="145071"/>
                </a:lnTo>
                <a:lnTo>
                  <a:pt x="329827" y="145071"/>
                </a:lnTo>
                <a:cubicBezTo>
                  <a:pt x="355278" y="145071"/>
                  <a:pt x="376007" y="165800"/>
                  <a:pt x="376007" y="191251"/>
                </a:cubicBezTo>
                <a:lnTo>
                  <a:pt x="376007" y="230801"/>
                </a:lnTo>
                <a:cubicBezTo>
                  <a:pt x="394192" y="230801"/>
                  <a:pt x="408993" y="245603"/>
                  <a:pt x="408993" y="263787"/>
                </a:cubicBezTo>
                <a:lnTo>
                  <a:pt x="408993" y="290176"/>
                </a:lnTo>
                <a:cubicBezTo>
                  <a:pt x="408993" y="308360"/>
                  <a:pt x="394192" y="323162"/>
                  <a:pt x="376007" y="323162"/>
                </a:cubicBezTo>
                <a:lnTo>
                  <a:pt x="376007" y="362745"/>
                </a:lnTo>
                <a:cubicBezTo>
                  <a:pt x="376007" y="388196"/>
                  <a:pt x="355278" y="408926"/>
                  <a:pt x="329827" y="408926"/>
                </a:cubicBezTo>
                <a:lnTo>
                  <a:pt x="46180" y="408926"/>
                </a:lnTo>
                <a:cubicBezTo>
                  <a:pt x="20729" y="408926"/>
                  <a:pt x="0" y="388196"/>
                  <a:pt x="0" y="362745"/>
                </a:cubicBezTo>
                <a:lnTo>
                  <a:pt x="0" y="191251"/>
                </a:lnTo>
                <a:cubicBezTo>
                  <a:pt x="0" y="165800"/>
                  <a:pt x="20729" y="145071"/>
                  <a:pt x="46180" y="145071"/>
                </a:cubicBezTo>
                <a:lnTo>
                  <a:pt x="50300" y="145071"/>
                </a:lnTo>
                <a:lnTo>
                  <a:pt x="176484" y="34459"/>
                </a:lnTo>
                <a:cubicBezTo>
                  <a:pt x="181339" y="30206"/>
                  <a:pt x="187091" y="27577"/>
                  <a:pt x="193090" y="26673"/>
                </a:cubicBezTo>
                <a:close/>
                <a:moveTo>
                  <a:pt x="362679" y="13261"/>
                </a:moveTo>
                <a:cubicBezTo>
                  <a:pt x="362077" y="13261"/>
                  <a:pt x="360938" y="13429"/>
                  <a:pt x="360101" y="14567"/>
                </a:cubicBezTo>
                <a:lnTo>
                  <a:pt x="331736" y="52778"/>
                </a:lnTo>
                <a:lnTo>
                  <a:pt x="342787" y="52778"/>
                </a:lnTo>
                <a:cubicBezTo>
                  <a:pt x="343490" y="52811"/>
                  <a:pt x="344227" y="52878"/>
                  <a:pt x="344897" y="53079"/>
                </a:cubicBezTo>
                <a:cubicBezTo>
                  <a:pt x="345265" y="53180"/>
                  <a:pt x="345667" y="53347"/>
                  <a:pt x="346036" y="53548"/>
                </a:cubicBezTo>
                <a:cubicBezTo>
                  <a:pt x="347342" y="54251"/>
                  <a:pt x="348413" y="55390"/>
                  <a:pt x="349016" y="56863"/>
                </a:cubicBezTo>
                <a:lnTo>
                  <a:pt x="349150" y="57165"/>
                </a:lnTo>
                <a:cubicBezTo>
                  <a:pt x="349418" y="57868"/>
                  <a:pt x="349585" y="58605"/>
                  <a:pt x="349619" y="59308"/>
                </a:cubicBezTo>
                <a:cubicBezTo>
                  <a:pt x="353269" y="79736"/>
                  <a:pt x="344830" y="100398"/>
                  <a:pt x="328253" y="112588"/>
                </a:cubicBezTo>
                <a:lnTo>
                  <a:pt x="343189" y="123807"/>
                </a:lnTo>
                <a:cubicBezTo>
                  <a:pt x="363784" y="108837"/>
                  <a:pt x="376008" y="84993"/>
                  <a:pt x="376008" y="59375"/>
                </a:cubicBezTo>
                <a:cubicBezTo>
                  <a:pt x="376008" y="55725"/>
                  <a:pt x="378955" y="52778"/>
                  <a:pt x="382605" y="52778"/>
                </a:cubicBezTo>
                <a:lnTo>
                  <a:pt x="393723" y="52778"/>
                </a:lnTo>
                <a:lnTo>
                  <a:pt x="365291" y="14567"/>
                </a:lnTo>
                <a:cubicBezTo>
                  <a:pt x="364421" y="13429"/>
                  <a:pt x="363282" y="13261"/>
                  <a:pt x="362679" y="13261"/>
                </a:cubicBezTo>
                <a:close/>
                <a:moveTo>
                  <a:pt x="362679" y="0"/>
                </a:moveTo>
                <a:cubicBezTo>
                  <a:pt x="367937" y="0"/>
                  <a:pt x="372759" y="2411"/>
                  <a:pt x="375874" y="6631"/>
                </a:cubicBezTo>
                <a:lnTo>
                  <a:pt x="405980" y="47152"/>
                </a:lnTo>
                <a:cubicBezTo>
                  <a:pt x="408893" y="50367"/>
                  <a:pt x="409697" y="54921"/>
                  <a:pt x="408023" y="58973"/>
                </a:cubicBezTo>
                <a:cubicBezTo>
                  <a:pt x="406281" y="63193"/>
                  <a:pt x="402196" y="65905"/>
                  <a:pt x="397641" y="65905"/>
                </a:cubicBezTo>
                <a:lnTo>
                  <a:pt x="388968" y="65905"/>
                </a:lnTo>
                <a:cubicBezTo>
                  <a:pt x="386958" y="94504"/>
                  <a:pt x="371889" y="120558"/>
                  <a:pt x="347844" y="136599"/>
                </a:cubicBezTo>
                <a:lnTo>
                  <a:pt x="346672" y="137369"/>
                </a:lnTo>
                <a:cubicBezTo>
                  <a:pt x="345567" y="138106"/>
                  <a:pt x="344294" y="138474"/>
                  <a:pt x="343022" y="138474"/>
                </a:cubicBezTo>
                <a:cubicBezTo>
                  <a:pt x="341649" y="138474"/>
                  <a:pt x="340242" y="138039"/>
                  <a:pt x="339070" y="137168"/>
                </a:cubicBezTo>
                <a:lnTo>
                  <a:pt x="312681" y="117377"/>
                </a:lnTo>
                <a:cubicBezTo>
                  <a:pt x="310940" y="116037"/>
                  <a:pt x="309969" y="113961"/>
                  <a:pt x="310069" y="111751"/>
                </a:cubicBezTo>
                <a:cubicBezTo>
                  <a:pt x="310170" y="109540"/>
                  <a:pt x="311375" y="107565"/>
                  <a:pt x="313250" y="106426"/>
                </a:cubicBezTo>
                <a:lnTo>
                  <a:pt x="317370" y="103948"/>
                </a:lnTo>
                <a:cubicBezTo>
                  <a:pt x="330698" y="95944"/>
                  <a:pt x="338233" y="81142"/>
                  <a:pt x="337128" y="65905"/>
                </a:cubicBezTo>
                <a:lnTo>
                  <a:pt x="327985" y="65905"/>
                </a:lnTo>
                <a:cubicBezTo>
                  <a:pt x="323397" y="65905"/>
                  <a:pt x="319278" y="63159"/>
                  <a:pt x="317504" y="58906"/>
                </a:cubicBezTo>
                <a:cubicBezTo>
                  <a:pt x="315796" y="54820"/>
                  <a:pt x="316633" y="50199"/>
                  <a:pt x="319546" y="46951"/>
                </a:cubicBezTo>
                <a:lnTo>
                  <a:pt x="349485" y="6631"/>
                </a:lnTo>
                <a:cubicBezTo>
                  <a:pt x="352633" y="2411"/>
                  <a:pt x="357422" y="0"/>
                  <a:pt x="362679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586FAD38-F47F-FAD0-B18A-2AB98B438C37}"/>
              </a:ext>
            </a:extLst>
          </p:cNvPr>
          <p:cNvSpPr/>
          <p:nvPr/>
        </p:nvSpPr>
        <p:spPr>
          <a:xfrm>
            <a:off x="2933170" y="3555099"/>
            <a:ext cx="411673" cy="411607"/>
          </a:xfrm>
          <a:custGeom>
            <a:avLst/>
            <a:gdLst>
              <a:gd name="connsiteX0" fmla="*/ 176785 w 411673"/>
              <a:gd name="connsiteY0" fmla="*/ 345232 h 411606"/>
              <a:gd name="connsiteX1" fmla="*/ 202203 w 411673"/>
              <a:gd name="connsiteY1" fmla="*/ 396067 h 411606"/>
              <a:gd name="connsiteX2" fmla="*/ 209537 w 411673"/>
              <a:gd name="connsiteY2" fmla="*/ 396067 h 411606"/>
              <a:gd name="connsiteX3" fmla="*/ 234988 w 411673"/>
              <a:gd name="connsiteY3" fmla="*/ 345232 h 411606"/>
              <a:gd name="connsiteX4" fmla="*/ 212484 w 411673"/>
              <a:gd name="connsiteY4" fmla="*/ 239007 h 411606"/>
              <a:gd name="connsiteX5" fmla="*/ 212484 w 411673"/>
              <a:gd name="connsiteY5" fmla="*/ 331937 h 411606"/>
              <a:gd name="connsiteX6" fmla="*/ 239040 w 411673"/>
              <a:gd name="connsiteY6" fmla="*/ 331937 h 411606"/>
              <a:gd name="connsiteX7" fmla="*/ 239040 w 411673"/>
              <a:gd name="connsiteY7" fmla="*/ 239007 h 411606"/>
              <a:gd name="connsiteX8" fmla="*/ 172666 w 411673"/>
              <a:gd name="connsiteY8" fmla="*/ 239007 h 411606"/>
              <a:gd name="connsiteX9" fmla="*/ 172666 w 411673"/>
              <a:gd name="connsiteY9" fmla="*/ 331937 h 411606"/>
              <a:gd name="connsiteX10" fmla="*/ 172666 w 411673"/>
              <a:gd name="connsiteY10" fmla="*/ 331970 h 411606"/>
              <a:gd name="connsiteX11" fmla="*/ 199222 w 411673"/>
              <a:gd name="connsiteY11" fmla="*/ 331970 h 411606"/>
              <a:gd name="connsiteX12" fmla="*/ 199222 w 411673"/>
              <a:gd name="connsiteY12" fmla="*/ 239007 h 411606"/>
              <a:gd name="connsiteX13" fmla="*/ 205819 w 411673"/>
              <a:gd name="connsiteY13" fmla="*/ 132747 h 411606"/>
              <a:gd name="connsiteX14" fmla="*/ 185894 w 411673"/>
              <a:gd name="connsiteY14" fmla="*/ 152673 h 411606"/>
              <a:gd name="connsiteX15" fmla="*/ 195873 w 411673"/>
              <a:gd name="connsiteY15" fmla="*/ 169819 h 411606"/>
              <a:gd name="connsiteX16" fmla="*/ 199189 w 411673"/>
              <a:gd name="connsiteY16" fmla="*/ 171728 h 411606"/>
              <a:gd name="connsiteX17" fmla="*/ 199189 w 411673"/>
              <a:gd name="connsiteY17" fmla="*/ 199155 h 411606"/>
              <a:gd name="connsiteX18" fmla="*/ 212484 w 411673"/>
              <a:gd name="connsiteY18" fmla="*/ 199155 h 411606"/>
              <a:gd name="connsiteX19" fmla="*/ 212484 w 411673"/>
              <a:gd name="connsiteY19" fmla="*/ 171728 h 411606"/>
              <a:gd name="connsiteX20" fmla="*/ 215799 w 411673"/>
              <a:gd name="connsiteY20" fmla="*/ 169819 h 411606"/>
              <a:gd name="connsiteX21" fmla="*/ 225745 w 411673"/>
              <a:gd name="connsiteY21" fmla="*/ 152673 h 411606"/>
              <a:gd name="connsiteX22" fmla="*/ 205819 w 411673"/>
              <a:gd name="connsiteY22" fmla="*/ 132747 h 411606"/>
              <a:gd name="connsiteX23" fmla="*/ 205853 w 411673"/>
              <a:gd name="connsiteY23" fmla="*/ 119486 h 411606"/>
              <a:gd name="connsiteX24" fmla="*/ 239107 w 411673"/>
              <a:gd name="connsiteY24" fmla="*/ 152673 h 411606"/>
              <a:gd name="connsiteX25" fmla="*/ 225812 w 411673"/>
              <a:gd name="connsiteY25" fmla="*/ 179095 h 411606"/>
              <a:gd name="connsiteX26" fmla="*/ 225812 w 411673"/>
              <a:gd name="connsiteY26" fmla="*/ 212416 h 411606"/>
              <a:gd name="connsiteX27" fmla="*/ 185961 w 411673"/>
              <a:gd name="connsiteY27" fmla="*/ 212416 h 411606"/>
              <a:gd name="connsiteX28" fmla="*/ 185961 w 411673"/>
              <a:gd name="connsiteY28" fmla="*/ 179095 h 411606"/>
              <a:gd name="connsiteX29" fmla="*/ 172666 w 411673"/>
              <a:gd name="connsiteY29" fmla="*/ 152673 h 411606"/>
              <a:gd name="connsiteX30" fmla="*/ 205853 w 411673"/>
              <a:gd name="connsiteY30" fmla="*/ 119486 h 411606"/>
              <a:gd name="connsiteX31" fmla="*/ 152740 w 411673"/>
              <a:gd name="connsiteY31" fmla="*/ 106225 h 411606"/>
              <a:gd name="connsiteX32" fmla="*/ 146110 w 411673"/>
              <a:gd name="connsiteY32" fmla="*/ 112856 h 411606"/>
              <a:gd name="connsiteX33" fmla="*/ 146110 w 411673"/>
              <a:gd name="connsiteY33" fmla="*/ 219081 h 411606"/>
              <a:gd name="connsiteX34" fmla="*/ 152740 w 411673"/>
              <a:gd name="connsiteY34" fmla="*/ 225712 h 411606"/>
              <a:gd name="connsiteX35" fmla="*/ 258966 w 411673"/>
              <a:gd name="connsiteY35" fmla="*/ 225712 h 411606"/>
              <a:gd name="connsiteX36" fmla="*/ 265596 w 411673"/>
              <a:gd name="connsiteY36" fmla="*/ 219081 h 411606"/>
              <a:gd name="connsiteX37" fmla="*/ 265596 w 411673"/>
              <a:gd name="connsiteY37" fmla="*/ 112856 h 411606"/>
              <a:gd name="connsiteX38" fmla="*/ 258966 w 411673"/>
              <a:gd name="connsiteY38" fmla="*/ 106225 h 411606"/>
              <a:gd name="connsiteX39" fmla="*/ 205853 w 411673"/>
              <a:gd name="connsiteY39" fmla="*/ 39818 h 411606"/>
              <a:gd name="connsiteX40" fmla="*/ 185927 w 411673"/>
              <a:gd name="connsiteY40" fmla="*/ 59743 h 411606"/>
              <a:gd name="connsiteX41" fmla="*/ 185927 w 411673"/>
              <a:gd name="connsiteY41" fmla="*/ 92930 h 411606"/>
              <a:gd name="connsiteX42" fmla="*/ 225779 w 411673"/>
              <a:gd name="connsiteY42" fmla="*/ 92930 h 411606"/>
              <a:gd name="connsiteX43" fmla="*/ 225779 w 411673"/>
              <a:gd name="connsiteY43" fmla="*/ 59743 h 411606"/>
              <a:gd name="connsiteX44" fmla="*/ 205853 w 411673"/>
              <a:gd name="connsiteY44" fmla="*/ 39818 h 411606"/>
              <a:gd name="connsiteX45" fmla="*/ 205853 w 411673"/>
              <a:gd name="connsiteY45" fmla="*/ 13261 h 411606"/>
              <a:gd name="connsiteX46" fmla="*/ 159371 w 411673"/>
              <a:gd name="connsiteY46" fmla="*/ 59743 h 411606"/>
              <a:gd name="connsiteX47" fmla="*/ 159371 w 411673"/>
              <a:gd name="connsiteY47" fmla="*/ 92930 h 411606"/>
              <a:gd name="connsiteX48" fmla="*/ 172666 w 411673"/>
              <a:gd name="connsiteY48" fmla="*/ 92930 h 411606"/>
              <a:gd name="connsiteX49" fmla="*/ 172666 w 411673"/>
              <a:gd name="connsiteY49" fmla="*/ 59743 h 411606"/>
              <a:gd name="connsiteX50" fmla="*/ 205853 w 411673"/>
              <a:gd name="connsiteY50" fmla="*/ 26556 h 411606"/>
              <a:gd name="connsiteX51" fmla="*/ 239040 w 411673"/>
              <a:gd name="connsiteY51" fmla="*/ 59743 h 411606"/>
              <a:gd name="connsiteX52" fmla="*/ 239040 w 411673"/>
              <a:gd name="connsiteY52" fmla="*/ 92930 h 411606"/>
              <a:gd name="connsiteX53" fmla="*/ 252335 w 411673"/>
              <a:gd name="connsiteY53" fmla="*/ 92930 h 411606"/>
              <a:gd name="connsiteX54" fmla="*/ 252335 w 411673"/>
              <a:gd name="connsiteY54" fmla="*/ 59743 h 411606"/>
              <a:gd name="connsiteX55" fmla="*/ 205853 w 411673"/>
              <a:gd name="connsiteY55" fmla="*/ 13261 h 411606"/>
              <a:gd name="connsiteX56" fmla="*/ 205853 w 411673"/>
              <a:gd name="connsiteY56" fmla="*/ 0 h 411606"/>
              <a:gd name="connsiteX57" fmla="*/ 265596 w 411673"/>
              <a:gd name="connsiteY57" fmla="*/ 59743 h 411606"/>
              <a:gd name="connsiteX58" fmla="*/ 265596 w 411673"/>
              <a:gd name="connsiteY58" fmla="*/ 94169 h 411606"/>
              <a:gd name="connsiteX59" fmla="*/ 278891 w 411673"/>
              <a:gd name="connsiteY59" fmla="*/ 112856 h 411606"/>
              <a:gd name="connsiteX60" fmla="*/ 278891 w 411673"/>
              <a:gd name="connsiteY60" fmla="*/ 165935 h 411606"/>
              <a:gd name="connsiteX61" fmla="*/ 319278 w 411673"/>
              <a:gd name="connsiteY61" fmla="*/ 165935 h 411606"/>
              <a:gd name="connsiteX62" fmla="*/ 358526 w 411673"/>
              <a:gd name="connsiteY62" fmla="*/ 132748 h 411606"/>
              <a:gd name="connsiteX63" fmla="*/ 358526 w 411673"/>
              <a:gd name="connsiteY63" fmla="*/ 119453 h 411606"/>
              <a:gd name="connsiteX64" fmla="*/ 371821 w 411673"/>
              <a:gd name="connsiteY64" fmla="*/ 119453 h 411606"/>
              <a:gd name="connsiteX65" fmla="*/ 371821 w 411673"/>
              <a:gd name="connsiteY65" fmla="*/ 132748 h 411606"/>
              <a:gd name="connsiteX66" fmla="*/ 411673 w 411673"/>
              <a:gd name="connsiteY66" fmla="*/ 172599 h 411606"/>
              <a:gd name="connsiteX67" fmla="*/ 398378 w 411673"/>
              <a:gd name="connsiteY67" fmla="*/ 172599 h 411606"/>
              <a:gd name="connsiteX68" fmla="*/ 371821 w 411673"/>
              <a:gd name="connsiteY68" fmla="*/ 146043 h 411606"/>
              <a:gd name="connsiteX69" fmla="*/ 358526 w 411673"/>
              <a:gd name="connsiteY69" fmla="*/ 146043 h 411606"/>
              <a:gd name="connsiteX70" fmla="*/ 331970 w 411673"/>
              <a:gd name="connsiteY70" fmla="*/ 172599 h 411606"/>
              <a:gd name="connsiteX71" fmla="*/ 358526 w 411673"/>
              <a:gd name="connsiteY71" fmla="*/ 199155 h 411606"/>
              <a:gd name="connsiteX72" fmla="*/ 371821 w 411673"/>
              <a:gd name="connsiteY72" fmla="*/ 199155 h 411606"/>
              <a:gd name="connsiteX73" fmla="*/ 411639 w 411673"/>
              <a:gd name="connsiteY73" fmla="*/ 238973 h 411606"/>
              <a:gd name="connsiteX74" fmla="*/ 371788 w 411673"/>
              <a:gd name="connsiteY74" fmla="*/ 278824 h 411606"/>
              <a:gd name="connsiteX75" fmla="*/ 371788 w 411673"/>
              <a:gd name="connsiteY75" fmla="*/ 292119 h 411606"/>
              <a:gd name="connsiteX76" fmla="*/ 358493 w 411673"/>
              <a:gd name="connsiteY76" fmla="*/ 292119 h 411606"/>
              <a:gd name="connsiteX77" fmla="*/ 358493 w 411673"/>
              <a:gd name="connsiteY77" fmla="*/ 278824 h 411606"/>
              <a:gd name="connsiteX78" fmla="*/ 318642 w 411673"/>
              <a:gd name="connsiteY78" fmla="*/ 238973 h 411606"/>
              <a:gd name="connsiteX79" fmla="*/ 318642 w 411673"/>
              <a:gd name="connsiteY79" fmla="*/ 232342 h 411606"/>
              <a:gd name="connsiteX80" fmla="*/ 331937 w 411673"/>
              <a:gd name="connsiteY80" fmla="*/ 232342 h 411606"/>
              <a:gd name="connsiteX81" fmla="*/ 331937 w 411673"/>
              <a:gd name="connsiteY81" fmla="*/ 238973 h 411606"/>
              <a:gd name="connsiteX82" fmla="*/ 358493 w 411673"/>
              <a:gd name="connsiteY82" fmla="*/ 265529 h 411606"/>
              <a:gd name="connsiteX83" fmla="*/ 371788 w 411673"/>
              <a:gd name="connsiteY83" fmla="*/ 265529 h 411606"/>
              <a:gd name="connsiteX84" fmla="*/ 398344 w 411673"/>
              <a:gd name="connsiteY84" fmla="*/ 238973 h 411606"/>
              <a:gd name="connsiteX85" fmla="*/ 371788 w 411673"/>
              <a:gd name="connsiteY85" fmla="*/ 212417 h 411606"/>
              <a:gd name="connsiteX86" fmla="*/ 358493 w 411673"/>
              <a:gd name="connsiteY86" fmla="*/ 212417 h 411606"/>
              <a:gd name="connsiteX87" fmla="*/ 319245 w 411673"/>
              <a:gd name="connsiteY87" fmla="*/ 179230 h 411606"/>
              <a:gd name="connsiteX88" fmla="*/ 278824 w 411673"/>
              <a:gd name="connsiteY88" fmla="*/ 179230 h 411606"/>
              <a:gd name="connsiteX89" fmla="*/ 278824 w 411673"/>
              <a:gd name="connsiteY89" fmla="*/ 219081 h 411606"/>
              <a:gd name="connsiteX90" fmla="*/ 258899 w 411673"/>
              <a:gd name="connsiteY90" fmla="*/ 239007 h 411606"/>
              <a:gd name="connsiteX91" fmla="*/ 252268 w 411673"/>
              <a:gd name="connsiteY91" fmla="*/ 239007 h 411606"/>
              <a:gd name="connsiteX92" fmla="*/ 252268 w 411673"/>
              <a:gd name="connsiteY92" fmla="*/ 340141 h 411606"/>
              <a:gd name="connsiteX93" fmla="*/ 221358 w 411673"/>
              <a:gd name="connsiteY93" fmla="*/ 401994 h 411606"/>
              <a:gd name="connsiteX94" fmla="*/ 205819 w 411673"/>
              <a:gd name="connsiteY94" fmla="*/ 411606 h 411606"/>
              <a:gd name="connsiteX95" fmla="*/ 190281 w 411673"/>
              <a:gd name="connsiteY95" fmla="*/ 401994 h 411606"/>
              <a:gd name="connsiteX96" fmla="*/ 159371 w 411673"/>
              <a:gd name="connsiteY96" fmla="*/ 340141 h 411606"/>
              <a:gd name="connsiteX97" fmla="*/ 159371 w 411673"/>
              <a:gd name="connsiteY97" fmla="*/ 331937 h 411606"/>
              <a:gd name="connsiteX98" fmla="*/ 65470 w 411673"/>
              <a:gd name="connsiteY98" fmla="*/ 331937 h 411606"/>
              <a:gd name="connsiteX99" fmla="*/ 39851 w 411673"/>
              <a:gd name="connsiteY99" fmla="*/ 351862 h 411606"/>
              <a:gd name="connsiteX100" fmla="*/ 39851 w 411673"/>
              <a:gd name="connsiteY100" fmla="*/ 365157 h 411606"/>
              <a:gd name="connsiteX101" fmla="*/ 26556 w 411673"/>
              <a:gd name="connsiteY101" fmla="*/ 365157 h 411606"/>
              <a:gd name="connsiteX102" fmla="*/ 26556 w 411673"/>
              <a:gd name="connsiteY102" fmla="*/ 351862 h 411606"/>
              <a:gd name="connsiteX103" fmla="*/ 0 w 411673"/>
              <a:gd name="connsiteY103" fmla="*/ 325306 h 411606"/>
              <a:gd name="connsiteX104" fmla="*/ 0 w 411673"/>
              <a:gd name="connsiteY104" fmla="*/ 318675 h 411606"/>
              <a:gd name="connsiteX105" fmla="*/ 13295 w 411673"/>
              <a:gd name="connsiteY105" fmla="*/ 318675 h 411606"/>
              <a:gd name="connsiteX106" fmla="*/ 13295 w 411673"/>
              <a:gd name="connsiteY106" fmla="*/ 325306 h 411606"/>
              <a:gd name="connsiteX107" fmla="*/ 26590 w 411673"/>
              <a:gd name="connsiteY107" fmla="*/ 338601 h 411606"/>
              <a:gd name="connsiteX108" fmla="*/ 39885 w 411673"/>
              <a:gd name="connsiteY108" fmla="*/ 338601 h 411606"/>
              <a:gd name="connsiteX109" fmla="*/ 53179 w 411673"/>
              <a:gd name="connsiteY109" fmla="*/ 325306 h 411606"/>
              <a:gd name="connsiteX110" fmla="*/ 39885 w 411673"/>
              <a:gd name="connsiteY110" fmla="*/ 312011 h 411606"/>
              <a:gd name="connsiteX111" fmla="*/ 26590 w 411673"/>
              <a:gd name="connsiteY111" fmla="*/ 312011 h 411606"/>
              <a:gd name="connsiteX112" fmla="*/ 33 w 411673"/>
              <a:gd name="connsiteY112" fmla="*/ 285455 h 411606"/>
              <a:gd name="connsiteX113" fmla="*/ 26590 w 411673"/>
              <a:gd name="connsiteY113" fmla="*/ 258899 h 411606"/>
              <a:gd name="connsiteX114" fmla="*/ 26590 w 411673"/>
              <a:gd name="connsiteY114" fmla="*/ 245604 h 411606"/>
              <a:gd name="connsiteX115" fmla="*/ 39885 w 411673"/>
              <a:gd name="connsiteY115" fmla="*/ 245604 h 411606"/>
              <a:gd name="connsiteX116" fmla="*/ 39885 w 411673"/>
              <a:gd name="connsiteY116" fmla="*/ 258899 h 411606"/>
              <a:gd name="connsiteX117" fmla="*/ 66441 w 411673"/>
              <a:gd name="connsiteY117" fmla="*/ 285455 h 411606"/>
              <a:gd name="connsiteX118" fmla="*/ 53146 w 411673"/>
              <a:gd name="connsiteY118" fmla="*/ 285455 h 411606"/>
              <a:gd name="connsiteX119" fmla="*/ 39851 w 411673"/>
              <a:gd name="connsiteY119" fmla="*/ 272160 h 411606"/>
              <a:gd name="connsiteX120" fmla="*/ 26556 w 411673"/>
              <a:gd name="connsiteY120" fmla="*/ 272160 h 411606"/>
              <a:gd name="connsiteX121" fmla="*/ 13261 w 411673"/>
              <a:gd name="connsiteY121" fmla="*/ 285455 h 411606"/>
              <a:gd name="connsiteX122" fmla="*/ 26556 w 411673"/>
              <a:gd name="connsiteY122" fmla="*/ 298750 h 411606"/>
              <a:gd name="connsiteX123" fmla="*/ 39851 w 411673"/>
              <a:gd name="connsiteY123" fmla="*/ 298750 h 411606"/>
              <a:gd name="connsiteX124" fmla="*/ 65470 w 411673"/>
              <a:gd name="connsiteY124" fmla="*/ 318675 h 411606"/>
              <a:gd name="connsiteX125" fmla="*/ 159371 w 411673"/>
              <a:gd name="connsiteY125" fmla="*/ 318675 h 411606"/>
              <a:gd name="connsiteX126" fmla="*/ 159371 w 411673"/>
              <a:gd name="connsiteY126" fmla="*/ 238973 h 411606"/>
              <a:gd name="connsiteX127" fmla="*/ 152740 w 411673"/>
              <a:gd name="connsiteY127" fmla="*/ 238973 h 411606"/>
              <a:gd name="connsiteX128" fmla="*/ 132815 w 411673"/>
              <a:gd name="connsiteY128" fmla="*/ 219047 h 411606"/>
              <a:gd name="connsiteX129" fmla="*/ 132815 w 411673"/>
              <a:gd name="connsiteY129" fmla="*/ 132748 h 411606"/>
              <a:gd name="connsiteX130" fmla="*/ 65470 w 411673"/>
              <a:gd name="connsiteY130" fmla="*/ 132748 h 411606"/>
              <a:gd name="connsiteX131" fmla="*/ 39851 w 411673"/>
              <a:gd name="connsiteY131" fmla="*/ 152673 h 411606"/>
              <a:gd name="connsiteX132" fmla="*/ 39851 w 411673"/>
              <a:gd name="connsiteY132" fmla="*/ 165968 h 411606"/>
              <a:gd name="connsiteX133" fmla="*/ 26556 w 411673"/>
              <a:gd name="connsiteY133" fmla="*/ 165968 h 411606"/>
              <a:gd name="connsiteX134" fmla="*/ 26556 w 411673"/>
              <a:gd name="connsiteY134" fmla="*/ 152673 h 411606"/>
              <a:gd name="connsiteX135" fmla="*/ 0 w 411673"/>
              <a:gd name="connsiteY135" fmla="*/ 126117 h 411606"/>
              <a:gd name="connsiteX136" fmla="*/ 0 w 411673"/>
              <a:gd name="connsiteY136" fmla="*/ 119487 h 411606"/>
              <a:gd name="connsiteX137" fmla="*/ 13295 w 411673"/>
              <a:gd name="connsiteY137" fmla="*/ 119487 h 411606"/>
              <a:gd name="connsiteX138" fmla="*/ 13295 w 411673"/>
              <a:gd name="connsiteY138" fmla="*/ 126117 h 411606"/>
              <a:gd name="connsiteX139" fmla="*/ 26590 w 411673"/>
              <a:gd name="connsiteY139" fmla="*/ 139412 h 411606"/>
              <a:gd name="connsiteX140" fmla="*/ 39885 w 411673"/>
              <a:gd name="connsiteY140" fmla="*/ 139412 h 411606"/>
              <a:gd name="connsiteX141" fmla="*/ 53179 w 411673"/>
              <a:gd name="connsiteY141" fmla="*/ 126117 h 411606"/>
              <a:gd name="connsiteX142" fmla="*/ 39885 w 411673"/>
              <a:gd name="connsiteY142" fmla="*/ 112822 h 411606"/>
              <a:gd name="connsiteX143" fmla="*/ 26590 w 411673"/>
              <a:gd name="connsiteY143" fmla="*/ 112822 h 411606"/>
              <a:gd name="connsiteX144" fmla="*/ 33 w 411673"/>
              <a:gd name="connsiteY144" fmla="*/ 86266 h 411606"/>
              <a:gd name="connsiteX145" fmla="*/ 26590 w 411673"/>
              <a:gd name="connsiteY145" fmla="*/ 59710 h 411606"/>
              <a:gd name="connsiteX146" fmla="*/ 26590 w 411673"/>
              <a:gd name="connsiteY146" fmla="*/ 46415 h 411606"/>
              <a:gd name="connsiteX147" fmla="*/ 39885 w 411673"/>
              <a:gd name="connsiteY147" fmla="*/ 46415 h 411606"/>
              <a:gd name="connsiteX148" fmla="*/ 39885 w 411673"/>
              <a:gd name="connsiteY148" fmla="*/ 59710 h 411606"/>
              <a:gd name="connsiteX149" fmla="*/ 66441 w 411673"/>
              <a:gd name="connsiteY149" fmla="*/ 86266 h 411606"/>
              <a:gd name="connsiteX150" fmla="*/ 53146 w 411673"/>
              <a:gd name="connsiteY150" fmla="*/ 86266 h 411606"/>
              <a:gd name="connsiteX151" fmla="*/ 39851 w 411673"/>
              <a:gd name="connsiteY151" fmla="*/ 72971 h 411606"/>
              <a:gd name="connsiteX152" fmla="*/ 26556 w 411673"/>
              <a:gd name="connsiteY152" fmla="*/ 72971 h 411606"/>
              <a:gd name="connsiteX153" fmla="*/ 13261 w 411673"/>
              <a:gd name="connsiteY153" fmla="*/ 86266 h 411606"/>
              <a:gd name="connsiteX154" fmla="*/ 26556 w 411673"/>
              <a:gd name="connsiteY154" fmla="*/ 99561 h 411606"/>
              <a:gd name="connsiteX155" fmla="*/ 39851 w 411673"/>
              <a:gd name="connsiteY155" fmla="*/ 99561 h 411606"/>
              <a:gd name="connsiteX156" fmla="*/ 65470 w 411673"/>
              <a:gd name="connsiteY156" fmla="*/ 119487 h 411606"/>
              <a:gd name="connsiteX157" fmla="*/ 132815 w 411673"/>
              <a:gd name="connsiteY157" fmla="*/ 119487 h 411606"/>
              <a:gd name="connsiteX158" fmla="*/ 132815 w 411673"/>
              <a:gd name="connsiteY158" fmla="*/ 112856 h 411606"/>
              <a:gd name="connsiteX159" fmla="*/ 146110 w 411673"/>
              <a:gd name="connsiteY159" fmla="*/ 94169 h 411606"/>
              <a:gd name="connsiteX160" fmla="*/ 146110 w 411673"/>
              <a:gd name="connsiteY160" fmla="*/ 59743 h 411606"/>
              <a:gd name="connsiteX161" fmla="*/ 205853 w 411673"/>
              <a:gd name="connsiteY161" fmla="*/ 0 h 4116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</a:cxnLst>
            <a:rect l="l" t="t" r="r" b="b"/>
            <a:pathLst>
              <a:path w="411673" h="411606">
                <a:moveTo>
                  <a:pt x="176785" y="345232"/>
                </a:moveTo>
                <a:lnTo>
                  <a:pt x="202203" y="396067"/>
                </a:lnTo>
                <a:cubicBezTo>
                  <a:pt x="203609" y="398880"/>
                  <a:pt x="208130" y="398880"/>
                  <a:pt x="209537" y="396067"/>
                </a:cubicBezTo>
                <a:lnTo>
                  <a:pt x="234988" y="345232"/>
                </a:lnTo>
                <a:close/>
                <a:moveTo>
                  <a:pt x="212484" y="239007"/>
                </a:moveTo>
                <a:lnTo>
                  <a:pt x="212484" y="331937"/>
                </a:lnTo>
                <a:lnTo>
                  <a:pt x="239040" y="331937"/>
                </a:lnTo>
                <a:lnTo>
                  <a:pt x="239040" y="239007"/>
                </a:lnTo>
                <a:close/>
                <a:moveTo>
                  <a:pt x="172666" y="239007"/>
                </a:moveTo>
                <a:lnTo>
                  <a:pt x="172666" y="331937"/>
                </a:lnTo>
                <a:lnTo>
                  <a:pt x="172666" y="331970"/>
                </a:lnTo>
                <a:lnTo>
                  <a:pt x="199222" y="331970"/>
                </a:lnTo>
                <a:lnTo>
                  <a:pt x="199222" y="239007"/>
                </a:lnTo>
                <a:close/>
                <a:moveTo>
                  <a:pt x="205819" y="132747"/>
                </a:moveTo>
                <a:cubicBezTo>
                  <a:pt x="194835" y="132747"/>
                  <a:pt x="185894" y="141689"/>
                  <a:pt x="185894" y="152673"/>
                </a:cubicBezTo>
                <a:cubicBezTo>
                  <a:pt x="185894" y="159773"/>
                  <a:pt x="189611" y="166169"/>
                  <a:pt x="195873" y="169819"/>
                </a:cubicBezTo>
                <a:lnTo>
                  <a:pt x="199189" y="171728"/>
                </a:lnTo>
                <a:lnTo>
                  <a:pt x="199189" y="199155"/>
                </a:lnTo>
                <a:lnTo>
                  <a:pt x="212484" y="199155"/>
                </a:lnTo>
                <a:lnTo>
                  <a:pt x="212484" y="171728"/>
                </a:lnTo>
                <a:lnTo>
                  <a:pt x="215799" y="169819"/>
                </a:lnTo>
                <a:cubicBezTo>
                  <a:pt x="222028" y="166169"/>
                  <a:pt x="225779" y="159773"/>
                  <a:pt x="225745" y="152673"/>
                </a:cubicBezTo>
                <a:cubicBezTo>
                  <a:pt x="225745" y="141689"/>
                  <a:pt x="216804" y="132747"/>
                  <a:pt x="205819" y="132747"/>
                </a:cubicBezTo>
                <a:close/>
                <a:moveTo>
                  <a:pt x="205853" y="119486"/>
                </a:moveTo>
                <a:cubicBezTo>
                  <a:pt x="224171" y="119486"/>
                  <a:pt x="239040" y="134388"/>
                  <a:pt x="239107" y="152673"/>
                </a:cubicBezTo>
                <a:cubicBezTo>
                  <a:pt x="239107" y="163054"/>
                  <a:pt x="234084" y="172866"/>
                  <a:pt x="225812" y="179095"/>
                </a:cubicBezTo>
                <a:lnTo>
                  <a:pt x="225812" y="212416"/>
                </a:lnTo>
                <a:lnTo>
                  <a:pt x="185961" y="212416"/>
                </a:lnTo>
                <a:lnTo>
                  <a:pt x="185961" y="179095"/>
                </a:lnTo>
                <a:cubicBezTo>
                  <a:pt x="177656" y="172866"/>
                  <a:pt x="172666" y="163054"/>
                  <a:pt x="172666" y="152673"/>
                </a:cubicBezTo>
                <a:cubicBezTo>
                  <a:pt x="172666" y="134388"/>
                  <a:pt x="187535" y="119486"/>
                  <a:pt x="205853" y="119486"/>
                </a:cubicBezTo>
                <a:close/>
                <a:moveTo>
                  <a:pt x="152740" y="106225"/>
                </a:moveTo>
                <a:cubicBezTo>
                  <a:pt x="149090" y="106225"/>
                  <a:pt x="146110" y="109206"/>
                  <a:pt x="146110" y="112856"/>
                </a:cubicBezTo>
                <a:lnTo>
                  <a:pt x="146110" y="219081"/>
                </a:lnTo>
                <a:cubicBezTo>
                  <a:pt x="146110" y="222731"/>
                  <a:pt x="149090" y="225712"/>
                  <a:pt x="152740" y="225712"/>
                </a:cubicBezTo>
                <a:lnTo>
                  <a:pt x="258966" y="225712"/>
                </a:lnTo>
                <a:cubicBezTo>
                  <a:pt x="262616" y="225712"/>
                  <a:pt x="265596" y="222731"/>
                  <a:pt x="265596" y="219081"/>
                </a:cubicBezTo>
                <a:lnTo>
                  <a:pt x="265596" y="112856"/>
                </a:lnTo>
                <a:cubicBezTo>
                  <a:pt x="265596" y="109206"/>
                  <a:pt x="262616" y="106225"/>
                  <a:pt x="258966" y="106225"/>
                </a:cubicBezTo>
                <a:close/>
                <a:moveTo>
                  <a:pt x="205853" y="39818"/>
                </a:moveTo>
                <a:cubicBezTo>
                  <a:pt x="194869" y="39818"/>
                  <a:pt x="185927" y="48759"/>
                  <a:pt x="185927" y="59743"/>
                </a:cubicBezTo>
                <a:lnTo>
                  <a:pt x="185927" y="92930"/>
                </a:lnTo>
                <a:lnTo>
                  <a:pt x="225779" y="92930"/>
                </a:lnTo>
                <a:lnTo>
                  <a:pt x="225779" y="59743"/>
                </a:lnTo>
                <a:cubicBezTo>
                  <a:pt x="225779" y="48759"/>
                  <a:pt x="216837" y="39818"/>
                  <a:pt x="205853" y="39818"/>
                </a:cubicBezTo>
                <a:close/>
                <a:moveTo>
                  <a:pt x="205853" y="13261"/>
                </a:moveTo>
                <a:cubicBezTo>
                  <a:pt x="180234" y="13261"/>
                  <a:pt x="159371" y="34125"/>
                  <a:pt x="159371" y="59743"/>
                </a:cubicBezTo>
                <a:lnTo>
                  <a:pt x="159371" y="92930"/>
                </a:lnTo>
                <a:lnTo>
                  <a:pt x="172666" y="92930"/>
                </a:lnTo>
                <a:lnTo>
                  <a:pt x="172666" y="59743"/>
                </a:lnTo>
                <a:cubicBezTo>
                  <a:pt x="172666" y="41459"/>
                  <a:pt x="187568" y="26556"/>
                  <a:pt x="205853" y="26556"/>
                </a:cubicBezTo>
                <a:cubicBezTo>
                  <a:pt x="224138" y="26556"/>
                  <a:pt x="239040" y="41425"/>
                  <a:pt x="239040" y="59743"/>
                </a:cubicBezTo>
                <a:lnTo>
                  <a:pt x="239040" y="92930"/>
                </a:lnTo>
                <a:lnTo>
                  <a:pt x="252335" y="92930"/>
                </a:lnTo>
                <a:lnTo>
                  <a:pt x="252335" y="59743"/>
                </a:lnTo>
                <a:cubicBezTo>
                  <a:pt x="252335" y="34125"/>
                  <a:pt x="231472" y="13261"/>
                  <a:pt x="205853" y="13261"/>
                </a:cubicBezTo>
                <a:close/>
                <a:moveTo>
                  <a:pt x="205853" y="0"/>
                </a:moveTo>
                <a:cubicBezTo>
                  <a:pt x="238806" y="0"/>
                  <a:pt x="265596" y="26791"/>
                  <a:pt x="265596" y="59743"/>
                </a:cubicBezTo>
                <a:lnTo>
                  <a:pt x="265596" y="94169"/>
                </a:lnTo>
                <a:cubicBezTo>
                  <a:pt x="273332" y="96915"/>
                  <a:pt x="278891" y="104216"/>
                  <a:pt x="278891" y="112856"/>
                </a:cubicBezTo>
                <a:lnTo>
                  <a:pt x="278891" y="165935"/>
                </a:lnTo>
                <a:lnTo>
                  <a:pt x="319278" y="165935"/>
                </a:lnTo>
                <a:cubicBezTo>
                  <a:pt x="322459" y="147148"/>
                  <a:pt x="338835" y="132748"/>
                  <a:pt x="358526" y="132748"/>
                </a:cubicBezTo>
                <a:lnTo>
                  <a:pt x="358526" y="119453"/>
                </a:lnTo>
                <a:lnTo>
                  <a:pt x="371821" y="119453"/>
                </a:lnTo>
                <a:lnTo>
                  <a:pt x="371821" y="132748"/>
                </a:lnTo>
                <a:cubicBezTo>
                  <a:pt x="393790" y="132748"/>
                  <a:pt x="411673" y="150631"/>
                  <a:pt x="411673" y="172599"/>
                </a:cubicBezTo>
                <a:lnTo>
                  <a:pt x="398378" y="172599"/>
                </a:lnTo>
                <a:cubicBezTo>
                  <a:pt x="398378" y="157965"/>
                  <a:pt x="386456" y="146043"/>
                  <a:pt x="371821" y="146043"/>
                </a:cubicBezTo>
                <a:lnTo>
                  <a:pt x="358526" y="146043"/>
                </a:lnTo>
                <a:cubicBezTo>
                  <a:pt x="343892" y="146043"/>
                  <a:pt x="331970" y="157965"/>
                  <a:pt x="331970" y="172599"/>
                </a:cubicBezTo>
                <a:cubicBezTo>
                  <a:pt x="331970" y="187233"/>
                  <a:pt x="343892" y="199155"/>
                  <a:pt x="358526" y="199155"/>
                </a:cubicBezTo>
                <a:lnTo>
                  <a:pt x="371821" y="199155"/>
                </a:lnTo>
                <a:cubicBezTo>
                  <a:pt x="393790" y="199155"/>
                  <a:pt x="411639" y="217005"/>
                  <a:pt x="411639" y="238973"/>
                </a:cubicBezTo>
                <a:cubicBezTo>
                  <a:pt x="411639" y="260941"/>
                  <a:pt x="393756" y="278824"/>
                  <a:pt x="371788" y="278824"/>
                </a:cubicBezTo>
                <a:lnTo>
                  <a:pt x="371788" y="292119"/>
                </a:lnTo>
                <a:lnTo>
                  <a:pt x="358493" y="292119"/>
                </a:lnTo>
                <a:lnTo>
                  <a:pt x="358493" y="278824"/>
                </a:lnTo>
                <a:cubicBezTo>
                  <a:pt x="336525" y="278824"/>
                  <a:pt x="318642" y="260941"/>
                  <a:pt x="318642" y="238973"/>
                </a:cubicBezTo>
                <a:lnTo>
                  <a:pt x="318642" y="232342"/>
                </a:lnTo>
                <a:lnTo>
                  <a:pt x="331937" y="232342"/>
                </a:lnTo>
                <a:lnTo>
                  <a:pt x="331937" y="238973"/>
                </a:lnTo>
                <a:cubicBezTo>
                  <a:pt x="331937" y="253607"/>
                  <a:pt x="343859" y="265529"/>
                  <a:pt x="358493" y="265529"/>
                </a:cubicBezTo>
                <a:lnTo>
                  <a:pt x="371788" y="265529"/>
                </a:lnTo>
                <a:cubicBezTo>
                  <a:pt x="386422" y="265529"/>
                  <a:pt x="398344" y="253607"/>
                  <a:pt x="398344" y="238973"/>
                </a:cubicBezTo>
                <a:cubicBezTo>
                  <a:pt x="398344" y="224339"/>
                  <a:pt x="386422" y="212417"/>
                  <a:pt x="371788" y="212417"/>
                </a:cubicBezTo>
                <a:lnTo>
                  <a:pt x="358493" y="212417"/>
                </a:lnTo>
                <a:cubicBezTo>
                  <a:pt x="338768" y="212417"/>
                  <a:pt x="322426" y="198050"/>
                  <a:pt x="319245" y="179230"/>
                </a:cubicBezTo>
                <a:lnTo>
                  <a:pt x="278824" y="179230"/>
                </a:lnTo>
                <a:lnTo>
                  <a:pt x="278824" y="219081"/>
                </a:lnTo>
                <a:cubicBezTo>
                  <a:pt x="278824" y="230065"/>
                  <a:pt x="269883" y="239007"/>
                  <a:pt x="258899" y="239007"/>
                </a:cubicBezTo>
                <a:lnTo>
                  <a:pt x="252268" y="239007"/>
                </a:lnTo>
                <a:lnTo>
                  <a:pt x="252268" y="340141"/>
                </a:lnTo>
                <a:lnTo>
                  <a:pt x="221358" y="401994"/>
                </a:lnTo>
                <a:cubicBezTo>
                  <a:pt x="218411" y="407922"/>
                  <a:pt x="212450" y="411606"/>
                  <a:pt x="205819" y="411606"/>
                </a:cubicBezTo>
                <a:cubicBezTo>
                  <a:pt x="199189" y="411606"/>
                  <a:pt x="193261" y="407922"/>
                  <a:pt x="190281" y="401994"/>
                </a:cubicBezTo>
                <a:lnTo>
                  <a:pt x="159371" y="340141"/>
                </a:lnTo>
                <a:lnTo>
                  <a:pt x="159371" y="331937"/>
                </a:lnTo>
                <a:lnTo>
                  <a:pt x="65470" y="331937"/>
                </a:lnTo>
                <a:cubicBezTo>
                  <a:pt x="62489" y="343356"/>
                  <a:pt x="52208" y="351862"/>
                  <a:pt x="39851" y="351862"/>
                </a:cubicBezTo>
                <a:lnTo>
                  <a:pt x="39851" y="365157"/>
                </a:lnTo>
                <a:lnTo>
                  <a:pt x="26556" y="365157"/>
                </a:lnTo>
                <a:lnTo>
                  <a:pt x="26556" y="351862"/>
                </a:lnTo>
                <a:cubicBezTo>
                  <a:pt x="11922" y="351862"/>
                  <a:pt x="0" y="339940"/>
                  <a:pt x="0" y="325306"/>
                </a:cubicBezTo>
                <a:lnTo>
                  <a:pt x="0" y="318675"/>
                </a:lnTo>
                <a:lnTo>
                  <a:pt x="13295" y="318675"/>
                </a:lnTo>
                <a:lnTo>
                  <a:pt x="13295" y="325306"/>
                </a:lnTo>
                <a:cubicBezTo>
                  <a:pt x="13295" y="332640"/>
                  <a:pt x="19256" y="338601"/>
                  <a:pt x="26590" y="338601"/>
                </a:cubicBezTo>
                <a:lnTo>
                  <a:pt x="39885" y="338601"/>
                </a:lnTo>
                <a:cubicBezTo>
                  <a:pt x="47219" y="338601"/>
                  <a:pt x="53179" y="332640"/>
                  <a:pt x="53179" y="325306"/>
                </a:cubicBezTo>
                <a:cubicBezTo>
                  <a:pt x="53179" y="317972"/>
                  <a:pt x="47219" y="312011"/>
                  <a:pt x="39885" y="312011"/>
                </a:cubicBezTo>
                <a:lnTo>
                  <a:pt x="26590" y="312011"/>
                </a:lnTo>
                <a:cubicBezTo>
                  <a:pt x="11955" y="312011"/>
                  <a:pt x="33" y="300089"/>
                  <a:pt x="33" y="285455"/>
                </a:cubicBezTo>
                <a:cubicBezTo>
                  <a:pt x="33" y="270820"/>
                  <a:pt x="11955" y="258899"/>
                  <a:pt x="26590" y="258899"/>
                </a:cubicBezTo>
                <a:lnTo>
                  <a:pt x="26590" y="245604"/>
                </a:lnTo>
                <a:lnTo>
                  <a:pt x="39885" y="245604"/>
                </a:lnTo>
                <a:lnTo>
                  <a:pt x="39885" y="258899"/>
                </a:lnTo>
                <a:cubicBezTo>
                  <a:pt x="54519" y="258899"/>
                  <a:pt x="66441" y="270820"/>
                  <a:pt x="66441" y="285455"/>
                </a:cubicBezTo>
                <a:lnTo>
                  <a:pt x="53146" y="285455"/>
                </a:lnTo>
                <a:cubicBezTo>
                  <a:pt x="53146" y="278121"/>
                  <a:pt x="47185" y="272160"/>
                  <a:pt x="39851" y="272160"/>
                </a:cubicBezTo>
                <a:lnTo>
                  <a:pt x="26556" y="272160"/>
                </a:lnTo>
                <a:cubicBezTo>
                  <a:pt x="19222" y="272160"/>
                  <a:pt x="13261" y="278121"/>
                  <a:pt x="13261" y="285455"/>
                </a:cubicBezTo>
                <a:cubicBezTo>
                  <a:pt x="13261" y="292789"/>
                  <a:pt x="19222" y="298750"/>
                  <a:pt x="26556" y="298750"/>
                </a:cubicBezTo>
                <a:lnTo>
                  <a:pt x="39851" y="298750"/>
                </a:lnTo>
                <a:cubicBezTo>
                  <a:pt x="52208" y="298750"/>
                  <a:pt x="62489" y="307256"/>
                  <a:pt x="65470" y="318675"/>
                </a:cubicBezTo>
                <a:lnTo>
                  <a:pt x="159371" y="318675"/>
                </a:lnTo>
                <a:lnTo>
                  <a:pt x="159371" y="238973"/>
                </a:lnTo>
                <a:lnTo>
                  <a:pt x="152740" y="238973"/>
                </a:lnTo>
                <a:cubicBezTo>
                  <a:pt x="141756" y="238973"/>
                  <a:pt x="132815" y="230032"/>
                  <a:pt x="132815" y="219047"/>
                </a:cubicBezTo>
                <a:lnTo>
                  <a:pt x="132815" y="132748"/>
                </a:lnTo>
                <a:lnTo>
                  <a:pt x="65470" y="132748"/>
                </a:lnTo>
                <a:cubicBezTo>
                  <a:pt x="62489" y="144167"/>
                  <a:pt x="52208" y="152673"/>
                  <a:pt x="39851" y="152673"/>
                </a:cubicBezTo>
                <a:lnTo>
                  <a:pt x="39851" y="165968"/>
                </a:lnTo>
                <a:lnTo>
                  <a:pt x="26556" y="165968"/>
                </a:lnTo>
                <a:lnTo>
                  <a:pt x="26556" y="152673"/>
                </a:lnTo>
                <a:cubicBezTo>
                  <a:pt x="11922" y="152673"/>
                  <a:pt x="0" y="140752"/>
                  <a:pt x="0" y="126117"/>
                </a:cubicBezTo>
                <a:lnTo>
                  <a:pt x="0" y="119487"/>
                </a:lnTo>
                <a:lnTo>
                  <a:pt x="13295" y="119487"/>
                </a:lnTo>
                <a:lnTo>
                  <a:pt x="13295" y="126117"/>
                </a:lnTo>
                <a:cubicBezTo>
                  <a:pt x="13295" y="133451"/>
                  <a:pt x="19256" y="139412"/>
                  <a:pt x="26590" y="139412"/>
                </a:cubicBezTo>
                <a:lnTo>
                  <a:pt x="39885" y="139412"/>
                </a:lnTo>
                <a:cubicBezTo>
                  <a:pt x="47219" y="139412"/>
                  <a:pt x="53179" y="133451"/>
                  <a:pt x="53179" y="126117"/>
                </a:cubicBezTo>
                <a:cubicBezTo>
                  <a:pt x="53179" y="118783"/>
                  <a:pt x="47219" y="112822"/>
                  <a:pt x="39885" y="112822"/>
                </a:cubicBezTo>
                <a:lnTo>
                  <a:pt x="26590" y="112822"/>
                </a:lnTo>
                <a:cubicBezTo>
                  <a:pt x="11955" y="112822"/>
                  <a:pt x="33" y="100900"/>
                  <a:pt x="33" y="86266"/>
                </a:cubicBezTo>
                <a:cubicBezTo>
                  <a:pt x="33" y="71632"/>
                  <a:pt x="11955" y="59710"/>
                  <a:pt x="26590" y="59710"/>
                </a:cubicBezTo>
                <a:lnTo>
                  <a:pt x="26590" y="46415"/>
                </a:lnTo>
                <a:lnTo>
                  <a:pt x="39885" y="46415"/>
                </a:lnTo>
                <a:lnTo>
                  <a:pt x="39885" y="59710"/>
                </a:lnTo>
                <a:cubicBezTo>
                  <a:pt x="54519" y="59710"/>
                  <a:pt x="66441" y="71632"/>
                  <a:pt x="66441" y="86266"/>
                </a:cubicBezTo>
                <a:lnTo>
                  <a:pt x="53146" y="86266"/>
                </a:lnTo>
                <a:cubicBezTo>
                  <a:pt x="53146" y="78932"/>
                  <a:pt x="47185" y="72971"/>
                  <a:pt x="39851" y="72971"/>
                </a:cubicBezTo>
                <a:lnTo>
                  <a:pt x="26556" y="72971"/>
                </a:lnTo>
                <a:cubicBezTo>
                  <a:pt x="19222" y="72971"/>
                  <a:pt x="13261" y="78932"/>
                  <a:pt x="13261" y="86266"/>
                </a:cubicBezTo>
                <a:cubicBezTo>
                  <a:pt x="13261" y="93600"/>
                  <a:pt x="19222" y="99561"/>
                  <a:pt x="26556" y="99561"/>
                </a:cubicBezTo>
                <a:lnTo>
                  <a:pt x="39851" y="99561"/>
                </a:lnTo>
                <a:cubicBezTo>
                  <a:pt x="52208" y="99561"/>
                  <a:pt x="62489" y="108067"/>
                  <a:pt x="65470" y="119487"/>
                </a:cubicBezTo>
                <a:lnTo>
                  <a:pt x="132815" y="119487"/>
                </a:lnTo>
                <a:lnTo>
                  <a:pt x="132815" y="112856"/>
                </a:lnTo>
                <a:cubicBezTo>
                  <a:pt x="132815" y="104216"/>
                  <a:pt x="138407" y="96915"/>
                  <a:pt x="146110" y="94169"/>
                </a:cubicBezTo>
                <a:lnTo>
                  <a:pt x="146110" y="59743"/>
                </a:lnTo>
                <a:cubicBezTo>
                  <a:pt x="146110" y="26824"/>
                  <a:pt x="172900" y="0"/>
                  <a:pt x="205853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BDAEB7C2-EC9B-4AE1-8AB8-5E50F97892EC}"/>
              </a:ext>
            </a:extLst>
          </p:cNvPr>
          <p:cNvSpPr/>
          <p:nvPr/>
        </p:nvSpPr>
        <p:spPr>
          <a:xfrm>
            <a:off x="3455207" y="3560525"/>
            <a:ext cx="399887" cy="400755"/>
          </a:xfrm>
          <a:custGeom>
            <a:avLst/>
            <a:gdLst>
              <a:gd name="connsiteX0" fmla="*/ 23176 w 399886"/>
              <a:gd name="connsiteY0" fmla="*/ 372726 h 400755"/>
              <a:gd name="connsiteX1" fmla="*/ 38279 w 399886"/>
              <a:gd name="connsiteY1" fmla="*/ 382973 h 400755"/>
              <a:gd name="connsiteX2" fmla="*/ 29806 w 399886"/>
              <a:gd name="connsiteY2" fmla="*/ 372726 h 400755"/>
              <a:gd name="connsiteX3" fmla="*/ 23176 w 399886"/>
              <a:gd name="connsiteY3" fmla="*/ 372726 h 400755"/>
              <a:gd name="connsiteX4" fmla="*/ 123205 w 399886"/>
              <a:gd name="connsiteY4" fmla="*/ 367635 h 400755"/>
              <a:gd name="connsiteX5" fmla="*/ 109676 w 399886"/>
              <a:gd name="connsiteY5" fmla="*/ 384949 h 400755"/>
              <a:gd name="connsiteX6" fmla="*/ 160478 w 399886"/>
              <a:gd name="connsiteY6" fmla="*/ 384949 h 400755"/>
              <a:gd name="connsiteX7" fmla="*/ 169118 w 399886"/>
              <a:gd name="connsiteY7" fmla="*/ 376275 h 400755"/>
              <a:gd name="connsiteX8" fmla="*/ 160478 w 399886"/>
              <a:gd name="connsiteY8" fmla="*/ 367635 h 400755"/>
              <a:gd name="connsiteX9" fmla="*/ 12359 w 399886"/>
              <a:gd name="connsiteY9" fmla="*/ 350958 h 400755"/>
              <a:gd name="connsiteX10" fmla="*/ 15306 w 399886"/>
              <a:gd name="connsiteY10" fmla="*/ 360904 h 400755"/>
              <a:gd name="connsiteX11" fmla="*/ 24214 w 399886"/>
              <a:gd name="connsiteY11" fmla="*/ 360904 h 400755"/>
              <a:gd name="connsiteX12" fmla="*/ 21970 w 399886"/>
              <a:gd name="connsiteY12" fmla="*/ 350958 h 400755"/>
              <a:gd name="connsiteX13" fmla="*/ 284653 w 399886"/>
              <a:gd name="connsiteY13" fmla="*/ 342518 h 400755"/>
              <a:gd name="connsiteX14" fmla="*/ 284117 w 399886"/>
              <a:gd name="connsiteY14" fmla="*/ 343054 h 400755"/>
              <a:gd name="connsiteX15" fmla="*/ 284117 w 399886"/>
              <a:gd name="connsiteY15" fmla="*/ 363214 h 400755"/>
              <a:gd name="connsiteX16" fmla="*/ 304846 w 399886"/>
              <a:gd name="connsiteY16" fmla="*/ 363750 h 400755"/>
              <a:gd name="connsiteX17" fmla="*/ 305349 w 399886"/>
              <a:gd name="connsiteY17" fmla="*/ 343054 h 400755"/>
              <a:gd name="connsiteX18" fmla="*/ 304813 w 399886"/>
              <a:gd name="connsiteY18" fmla="*/ 342518 h 400755"/>
              <a:gd name="connsiteX19" fmla="*/ 231641 w 399886"/>
              <a:gd name="connsiteY19" fmla="*/ 342518 h 400755"/>
              <a:gd name="connsiteX20" fmla="*/ 231105 w 399886"/>
              <a:gd name="connsiteY20" fmla="*/ 363214 h 400755"/>
              <a:gd name="connsiteX21" fmla="*/ 251834 w 399886"/>
              <a:gd name="connsiteY21" fmla="*/ 363750 h 400755"/>
              <a:gd name="connsiteX22" fmla="*/ 252336 w 399886"/>
              <a:gd name="connsiteY22" fmla="*/ 347475 h 400755"/>
              <a:gd name="connsiteX23" fmla="*/ 251801 w 399886"/>
              <a:gd name="connsiteY23" fmla="*/ 342518 h 400755"/>
              <a:gd name="connsiteX24" fmla="*/ 128295 w 399886"/>
              <a:gd name="connsiteY24" fmla="*/ 337730 h 400755"/>
              <a:gd name="connsiteX25" fmla="*/ 127525 w 399886"/>
              <a:gd name="connsiteY25" fmla="*/ 355044 h 400755"/>
              <a:gd name="connsiteX26" fmla="*/ 160478 w 399886"/>
              <a:gd name="connsiteY26" fmla="*/ 355044 h 400755"/>
              <a:gd name="connsiteX27" fmla="*/ 169051 w 399886"/>
              <a:gd name="connsiteY27" fmla="*/ 347442 h 400755"/>
              <a:gd name="connsiteX28" fmla="*/ 160478 w 399886"/>
              <a:gd name="connsiteY28" fmla="*/ 337730 h 400755"/>
              <a:gd name="connsiteX29" fmla="*/ 284686 w 399886"/>
              <a:gd name="connsiteY29" fmla="*/ 330697 h 400755"/>
              <a:gd name="connsiteX30" fmla="*/ 304846 w 399886"/>
              <a:gd name="connsiteY30" fmla="*/ 330697 h 400755"/>
              <a:gd name="connsiteX31" fmla="*/ 313419 w 399886"/>
              <a:gd name="connsiteY31" fmla="*/ 334180 h 400755"/>
              <a:gd name="connsiteX32" fmla="*/ 317204 w 399886"/>
              <a:gd name="connsiteY32" fmla="*/ 343054 h 400755"/>
              <a:gd name="connsiteX33" fmla="*/ 317204 w 399886"/>
              <a:gd name="connsiteY33" fmla="*/ 363214 h 400755"/>
              <a:gd name="connsiteX34" fmla="*/ 304846 w 399886"/>
              <a:gd name="connsiteY34" fmla="*/ 375571 h 400755"/>
              <a:gd name="connsiteX35" fmla="*/ 284686 w 399886"/>
              <a:gd name="connsiteY35" fmla="*/ 375571 h 400755"/>
              <a:gd name="connsiteX36" fmla="*/ 272329 w 399886"/>
              <a:gd name="connsiteY36" fmla="*/ 363214 h 400755"/>
              <a:gd name="connsiteX37" fmla="*/ 272329 w 399886"/>
              <a:gd name="connsiteY37" fmla="*/ 347441 h 400755"/>
              <a:gd name="connsiteX38" fmla="*/ 275443 w 399886"/>
              <a:gd name="connsiteY38" fmla="*/ 334850 h 400755"/>
              <a:gd name="connsiteX39" fmla="*/ 284686 w 399886"/>
              <a:gd name="connsiteY39" fmla="*/ 330697 h 400755"/>
              <a:gd name="connsiteX40" fmla="*/ 231674 w 399886"/>
              <a:gd name="connsiteY40" fmla="*/ 330697 h 400755"/>
              <a:gd name="connsiteX41" fmla="*/ 251834 w 399886"/>
              <a:gd name="connsiteY41" fmla="*/ 330697 h 400755"/>
              <a:gd name="connsiteX42" fmla="*/ 261077 w 399886"/>
              <a:gd name="connsiteY42" fmla="*/ 334850 h 400755"/>
              <a:gd name="connsiteX43" fmla="*/ 264191 w 399886"/>
              <a:gd name="connsiteY43" fmla="*/ 347441 h 400755"/>
              <a:gd name="connsiteX44" fmla="*/ 264191 w 399886"/>
              <a:gd name="connsiteY44" fmla="*/ 363214 h 400755"/>
              <a:gd name="connsiteX45" fmla="*/ 251834 w 399886"/>
              <a:gd name="connsiteY45" fmla="*/ 375571 h 400755"/>
              <a:gd name="connsiteX46" fmla="*/ 231674 w 399886"/>
              <a:gd name="connsiteY46" fmla="*/ 375571 h 400755"/>
              <a:gd name="connsiteX47" fmla="*/ 219317 w 399886"/>
              <a:gd name="connsiteY47" fmla="*/ 363214 h 400755"/>
              <a:gd name="connsiteX48" fmla="*/ 219317 w 399886"/>
              <a:gd name="connsiteY48" fmla="*/ 347441 h 400755"/>
              <a:gd name="connsiteX49" fmla="*/ 222431 w 399886"/>
              <a:gd name="connsiteY49" fmla="*/ 334850 h 400755"/>
              <a:gd name="connsiteX50" fmla="*/ 231674 w 399886"/>
              <a:gd name="connsiteY50" fmla="*/ 330697 h 400755"/>
              <a:gd name="connsiteX51" fmla="*/ 14301 w 399886"/>
              <a:gd name="connsiteY51" fmla="*/ 329727 h 400755"/>
              <a:gd name="connsiteX52" fmla="*/ 12091 w 399886"/>
              <a:gd name="connsiteY52" fmla="*/ 339170 h 400755"/>
              <a:gd name="connsiteX53" fmla="*/ 21769 w 399886"/>
              <a:gd name="connsiteY53" fmla="*/ 339170 h 400755"/>
              <a:gd name="connsiteX54" fmla="*/ 23477 w 399886"/>
              <a:gd name="connsiteY54" fmla="*/ 329727 h 400755"/>
              <a:gd name="connsiteX55" fmla="*/ 75082 w 399886"/>
              <a:gd name="connsiteY55" fmla="*/ 312580 h 400755"/>
              <a:gd name="connsiteX56" fmla="*/ 81077 w 399886"/>
              <a:gd name="connsiteY56" fmla="*/ 318574 h 400755"/>
              <a:gd name="connsiteX57" fmla="*/ 81077 w 399886"/>
              <a:gd name="connsiteY57" fmla="*/ 318943 h 400755"/>
              <a:gd name="connsiteX58" fmla="*/ 84560 w 399886"/>
              <a:gd name="connsiteY58" fmla="*/ 332137 h 400755"/>
              <a:gd name="connsiteX59" fmla="*/ 81378 w 399886"/>
              <a:gd name="connsiteY59" fmla="*/ 331166 h 400755"/>
              <a:gd name="connsiteX60" fmla="*/ 72805 w 399886"/>
              <a:gd name="connsiteY60" fmla="*/ 330597 h 400755"/>
              <a:gd name="connsiteX61" fmla="*/ 71734 w 399886"/>
              <a:gd name="connsiteY61" fmla="*/ 332773 h 400755"/>
              <a:gd name="connsiteX62" fmla="*/ 91291 w 399886"/>
              <a:gd name="connsiteY62" fmla="*/ 353871 h 400755"/>
              <a:gd name="connsiteX63" fmla="*/ 81110 w 399886"/>
              <a:gd name="connsiteY63" fmla="*/ 369008 h 400755"/>
              <a:gd name="connsiteX64" fmla="*/ 81110 w 399886"/>
              <a:gd name="connsiteY64" fmla="*/ 369611 h 400755"/>
              <a:gd name="connsiteX65" fmla="*/ 75116 w 399886"/>
              <a:gd name="connsiteY65" fmla="*/ 375605 h 400755"/>
              <a:gd name="connsiteX66" fmla="*/ 69121 w 399886"/>
              <a:gd name="connsiteY66" fmla="*/ 369611 h 400755"/>
              <a:gd name="connsiteX67" fmla="*/ 69121 w 399886"/>
              <a:gd name="connsiteY67" fmla="*/ 369175 h 400755"/>
              <a:gd name="connsiteX68" fmla="*/ 58941 w 399886"/>
              <a:gd name="connsiteY68" fmla="*/ 359631 h 400755"/>
              <a:gd name="connsiteX69" fmla="*/ 64634 w 399886"/>
              <a:gd name="connsiteY69" fmla="*/ 353503 h 400755"/>
              <a:gd name="connsiteX70" fmla="*/ 74680 w 399886"/>
              <a:gd name="connsiteY70" fmla="*/ 358392 h 400755"/>
              <a:gd name="connsiteX71" fmla="*/ 79503 w 399886"/>
              <a:gd name="connsiteY71" fmla="*/ 354206 h 400755"/>
              <a:gd name="connsiteX72" fmla="*/ 72638 w 399886"/>
              <a:gd name="connsiteY72" fmla="*/ 347977 h 400755"/>
              <a:gd name="connsiteX73" fmla="*/ 59979 w 399886"/>
              <a:gd name="connsiteY73" fmla="*/ 333142 h 400755"/>
              <a:gd name="connsiteX74" fmla="*/ 69088 w 399886"/>
              <a:gd name="connsiteY74" fmla="*/ 319713 h 400755"/>
              <a:gd name="connsiteX75" fmla="*/ 69088 w 399886"/>
              <a:gd name="connsiteY75" fmla="*/ 318574 h 400755"/>
              <a:gd name="connsiteX76" fmla="*/ 75082 w 399886"/>
              <a:gd name="connsiteY76" fmla="*/ 312580 h 400755"/>
              <a:gd name="connsiteX77" fmla="*/ 114565 w 399886"/>
              <a:gd name="connsiteY77" fmla="*/ 307825 h 400755"/>
              <a:gd name="connsiteX78" fmla="*/ 125248 w 399886"/>
              <a:gd name="connsiteY78" fmla="*/ 325139 h 400755"/>
              <a:gd name="connsiteX79" fmla="*/ 160478 w 399886"/>
              <a:gd name="connsiteY79" fmla="*/ 325139 h 400755"/>
              <a:gd name="connsiteX80" fmla="*/ 169118 w 399886"/>
              <a:gd name="connsiteY80" fmla="*/ 316465 h 400755"/>
              <a:gd name="connsiteX81" fmla="*/ 160478 w 399886"/>
              <a:gd name="connsiteY81" fmla="*/ 307825 h 400755"/>
              <a:gd name="connsiteX82" fmla="*/ 38245 w 399886"/>
              <a:gd name="connsiteY82" fmla="*/ 305180 h 400755"/>
              <a:gd name="connsiteX83" fmla="*/ 20999 w 399886"/>
              <a:gd name="connsiteY83" fmla="*/ 317905 h 400755"/>
              <a:gd name="connsiteX84" fmla="*/ 28333 w 399886"/>
              <a:gd name="connsiteY84" fmla="*/ 317905 h 400755"/>
              <a:gd name="connsiteX85" fmla="*/ 38245 w 399886"/>
              <a:gd name="connsiteY85" fmla="*/ 305180 h 400755"/>
              <a:gd name="connsiteX86" fmla="*/ 80539 w 399886"/>
              <a:gd name="connsiteY86" fmla="*/ 302490 h 400755"/>
              <a:gd name="connsiteX87" fmla="*/ 33389 w 399886"/>
              <a:gd name="connsiteY87" fmla="*/ 345834 h 400755"/>
              <a:gd name="connsiteX88" fmla="*/ 76891 w 399886"/>
              <a:gd name="connsiteY88" fmla="*/ 385786 h 400755"/>
              <a:gd name="connsiteX89" fmla="*/ 103347 w 399886"/>
              <a:gd name="connsiteY89" fmla="*/ 313284 h 400755"/>
              <a:gd name="connsiteX90" fmla="*/ 80539 w 399886"/>
              <a:gd name="connsiteY90" fmla="*/ 302490 h 400755"/>
              <a:gd name="connsiteX91" fmla="*/ 284686 w 399886"/>
              <a:gd name="connsiteY91" fmla="*/ 292386 h 400755"/>
              <a:gd name="connsiteX92" fmla="*/ 284150 w 399886"/>
              <a:gd name="connsiteY92" fmla="*/ 292922 h 400755"/>
              <a:gd name="connsiteX93" fmla="*/ 284150 w 399886"/>
              <a:gd name="connsiteY93" fmla="*/ 313082 h 400755"/>
              <a:gd name="connsiteX94" fmla="*/ 284686 w 399886"/>
              <a:gd name="connsiteY94" fmla="*/ 313618 h 400755"/>
              <a:gd name="connsiteX95" fmla="*/ 304846 w 399886"/>
              <a:gd name="connsiteY95" fmla="*/ 313618 h 400755"/>
              <a:gd name="connsiteX96" fmla="*/ 305382 w 399886"/>
              <a:gd name="connsiteY96" fmla="*/ 313082 h 400755"/>
              <a:gd name="connsiteX97" fmla="*/ 305382 w 399886"/>
              <a:gd name="connsiteY97" fmla="*/ 292922 h 400755"/>
              <a:gd name="connsiteX98" fmla="*/ 304846 w 399886"/>
              <a:gd name="connsiteY98" fmla="*/ 292386 h 400755"/>
              <a:gd name="connsiteX99" fmla="*/ 341516 w 399886"/>
              <a:gd name="connsiteY99" fmla="*/ 292353 h 400755"/>
              <a:gd name="connsiteX100" fmla="*/ 337832 w 399886"/>
              <a:gd name="connsiteY100" fmla="*/ 296037 h 400755"/>
              <a:gd name="connsiteX101" fmla="*/ 337832 w 399886"/>
              <a:gd name="connsiteY101" fmla="*/ 358660 h 400755"/>
              <a:gd name="connsiteX102" fmla="*/ 342923 w 399886"/>
              <a:gd name="connsiteY102" fmla="*/ 363784 h 400755"/>
              <a:gd name="connsiteX103" fmla="*/ 353974 w 399886"/>
              <a:gd name="connsiteY103" fmla="*/ 363784 h 400755"/>
              <a:gd name="connsiteX104" fmla="*/ 359064 w 399886"/>
              <a:gd name="connsiteY104" fmla="*/ 358660 h 400755"/>
              <a:gd name="connsiteX105" fmla="*/ 359098 w 399886"/>
              <a:gd name="connsiteY105" fmla="*/ 358660 h 400755"/>
              <a:gd name="connsiteX106" fmla="*/ 359098 w 399886"/>
              <a:gd name="connsiteY106" fmla="*/ 296037 h 400755"/>
              <a:gd name="connsiteX107" fmla="*/ 355414 w 399886"/>
              <a:gd name="connsiteY107" fmla="*/ 292353 h 400755"/>
              <a:gd name="connsiteX108" fmla="*/ 231641 w 399886"/>
              <a:gd name="connsiteY108" fmla="*/ 292353 h 400755"/>
              <a:gd name="connsiteX109" fmla="*/ 231105 w 399886"/>
              <a:gd name="connsiteY109" fmla="*/ 292889 h 400755"/>
              <a:gd name="connsiteX110" fmla="*/ 231105 w 399886"/>
              <a:gd name="connsiteY110" fmla="*/ 313049 h 400755"/>
              <a:gd name="connsiteX111" fmla="*/ 231641 w 399886"/>
              <a:gd name="connsiteY111" fmla="*/ 313585 h 400755"/>
              <a:gd name="connsiteX112" fmla="*/ 251801 w 399886"/>
              <a:gd name="connsiteY112" fmla="*/ 313585 h 400755"/>
              <a:gd name="connsiteX113" fmla="*/ 252337 w 399886"/>
              <a:gd name="connsiteY113" fmla="*/ 313049 h 400755"/>
              <a:gd name="connsiteX114" fmla="*/ 252337 w 399886"/>
              <a:gd name="connsiteY114" fmla="*/ 292889 h 400755"/>
              <a:gd name="connsiteX115" fmla="*/ 251801 w 399886"/>
              <a:gd name="connsiteY115" fmla="*/ 292353 h 400755"/>
              <a:gd name="connsiteX116" fmla="*/ 341483 w 399886"/>
              <a:gd name="connsiteY116" fmla="*/ 280565 h 400755"/>
              <a:gd name="connsiteX117" fmla="*/ 355380 w 399886"/>
              <a:gd name="connsiteY117" fmla="*/ 280565 h 400755"/>
              <a:gd name="connsiteX118" fmla="*/ 370885 w 399886"/>
              <a:gd name="connsiteY118" fmla="*/ 296037 h 400755"/>
              <a:gd name="connsiteX119" fmla="*/ 370885 w 399886"/>
              <a:gd name="connsiteY119" fmla="*/ 358660 h 400755"/>
              <a:gd name="connsiteX120" fmla="*/ 353974 w 399886"/>
              <a:gd name="connsiteY120" fmla="*/ 375572 h 400755"/>
              <a:gd name="connsiteX121" fmla="*/ 342923 w 399886"/>
              <a:gd name="connsiteY121" fmla="*/ 375572 h 400755"/>
              <a:gd name="connsiteX122" fmla="*/ 326011 w 399886"/>
              <a:gd name="connsiteY122" fmla="*/ 358660 h 400755"/>
              <a:gd name="connsiteX123" fmla="*/ 326011 w 399886"/>
              <a:gd name="connsiteY123" fmla="*/ 296037 h 400755"/>
              <a:gd name="connsiteX124" fmla="*/ 341483 w 399886"/>
              <a:gd name="connsiteY124" fmla="*/ 280565 h 400755"/>
              <a:gd name="connsiteX125" fmla="*/ 284686 w 399886"/>
              <a:gd name="connsiteY125" fmla="*/ 280565 h 400755"/>
              <a:gd name="connsiteX126" fmla="*/ 304846 w 399886"/>
              <a:gd name="connsiteY126" fmla="*/ 280565 h 400755"/>
              <a:gd name="connsiteX127" fmla="*/ 309334 w 399886"/>
              <a:gd name="connsiteY127" fmla="*/ 281402 h 400755"/>
              <a:gd name="connsiteX128" fmla="*/ 317203 w 399886"/>
              <a:gd name="connsiteY128" fmla="*/ 292922 h 400755"/>
              <a:gd name="connsiteX129" fmla="*/ 317203 w 399886"/>
              <a:gd name="connsiteY129" fmla="*/ 313082 h 400755"/>
              <a:gd name="connsiteX130" fmla="*/ 304846 w 399886"/>
              <a:gd name="connsiteY130" fmla="*/ 325439 h 400755"/>
              <a:gd name="connsiteX131" fmla="*/ 284686 w 399886"/>
              <a:gd name="connsiteY131" fmla="*/ 325439 h 400755"/>
              <a:gd name="connsiteX132" fmla="*/ 272329 w 399886"/>
              <a:gd name="connsiteY132" fmla="*/ 313082 h 400755"/>
              <a:gd name="connsiteX133" fmla="*/ 272329 w 399886"/>
              <a:gd name="connsiteY133" fmla="*/ 292922 h 400755"/>
              <a:gd name="connsiteX134" fmla="*/ 284686 w 399886"/>
              <a:gd name="connsiteY134" fmla="*/ 280565 h 400755"/>
              <a:gd name="connsiteX135" fmla="*/ 231674 w 399886"/>
              <a:gd name="connsiteY135" fmla="*/ 280532 h 400755"/>
              <a:gd name="connsiteX136" fmla="*/ 251834 w 399886"/>
              <a:gd name="connsiteY136" fmla="*/ 280532 h 400755"/>
              <a:gd name="connsiteX137" fmla="*/ 264191 w 399886"/>
              <a:gd name="connsiteY137" fmla="*/ 292889 h 400755"/>
              <a:gd name="connsiteX138" fmla="*/ 264191 w 399886"/>
              <a:gd name="connsiteY138" fmla="*/ 313049 h 400755"/>
              <a:gd name="connsiteX139" fmla="*/ 251834 w 399886"/>
              <a:gd name="connsiteY139" fmla="*/ 325406 h 400755"/>
              <a:gd name="connsiteX140" fmla="*/ 231674 w 399886"/>
              <a:gd name="connsiteY140" fmla="*/ 325406 h 400755"/>
              <a:gd name="connsiteX141" fmla="*/ 219317 w 399886"/>
              <a:gd name="connsiteY141" fmla="*/ 313049 h 400755"/>
              <a:gd name="connsiteX142" fmla="*/ 219317 w 399886"/>
              <a:gd name="connsiteY142" fmla="*/ 292889 h 400755"/>
              <a:gd name="connsiteX143" fmla="*/ 231674 w 399886"/>
              <a:gd name="connsiteY143" fmla="*/ 280532 h 400755"/>
              <a:gd name="connsiteX144" fmla="*/ 68887 w 399886"/>
              <a:gd name="connsiteY144" fmla="*/ 277954 h 400755"/>
              <a:gd name="connsiteX145" fmla="*/ 60214 w 399886"/>
              <a:gd name="connsiteY145" fmla="*/ 286594 h 400755"/>
              <a:gd name="connsiteX146" fmla="*/ 61185 w 399886"/>
              <a:gd name="connsiteY146" fmla="*/ 290545 h 400755"/>
              <a:gd name="connsiteX147" fmla="*/ 72939 w 399886"/>
              <a:gd name="connsiteY147" fmla="*/ 290545 h 400755"/>
              <a:gd name="connsiteX148" fmla="*/ 76656 w 399886"/>
              <a:gd name="connsiteY148" fmla="*/ 290512 h 400755"/>
              <a:gd name="connsiteX149" fmla="*/ 89248 w 399886"/>
              <a:gd name="connsiteY149" fmla="*/ 292353 h 400755"/>
              <a:gd name="connsiteX150" fmla="*/ 97218 w 399886"/>
              <a:gd name="connsiteY150" fmla="*/ 295233 h 400755"/>
              <a:gd name="connsiteX151" fmla="*/ 160478 w 399886"/>
              <a:gd name="connsiteY151" fmla="*/ 295233 h 400755"/>
              <a:gd name="connsiteX152" fmla="*/ 169118 w 399886"/>
              <a:gd name="connsiteY152" fmla="*/ 286594 h 400755"/>
              <a:gd name="connsiteX153" fmla="*/ 160478 w 399886"/>
              <a:gd name="connsiteY153" fmla="*/ 277954 h 400755"/>
              <a:gd name="connsiteX154" fmla="*/ 68887 w 399886"/>
              <a:gd name="connsiteY154" fmla="*/ 248048 h 400755"/>
              <a:gd name="connsiteX155" fmla="*/ 60247 w 399886"/>
              <a:gd name="connsiteY155" fmla="*/ 256688 h 400755"/>
              <a:gd name="connsiteX156" fmla="*/ 68887 w 399886"/>
              <a:gd name="connsiteY156" fmla="*/ 265328 h 400755"/>
              <a:gd name="connsiteX157" fmla="*/ 160478 w 399886"/>
              <a:gd name="connsiteY157" fmla="*/ 265328 h 400755"/>
              <a:gd name="connsiteX158" fmla="*/ 169118 w 399886"/>
              <a:gd name="connsiteY158" fmla="*/ 256688 h 400755"/>
              <a:gd name="connsiteX159" fmla="*/ 160478 w 399886"/>
              <a:gd name="connsiteY159" fmla="*/ 248048 h 400755"/>
              <a:gd name="connsiteX160" fmla="*/ 338368 w 399886"/>
              <a:gd name="connsiteY160" fmla="*/ 239642 h 400755"/>
              <a:gd name="connsiteX161" fmla="*/ 337832 w 399886"/>
              <a:gd name="connsiteY161" fmla="*/ 260338 h 400755"/>
              <a:gd name="connsiteX162" fmla="*/ 338368 w 399886"/>
              <a:gd name="connsiteY162" fmla="*/ 260874 h 400755"/>
              <a:gd name="connsiteX163" fmla="*/ 358528 w 399886"/>
              <a:gd name="connsiteY163" fmla="*/ 260874 h 400755"/>
              <a:gd name="connsiteX164" fmla="*/ 359064 w 399886"/>
              <a:gd name="connsiteY164" fmla="*/ 260338 h 400755"/>
              <a:gd name="connsiteX165" fmla="*/ 359064 w 399886"/>
              <a:gd name="connsiteY165" fmla="*/ 240178 h 400755"/>
              <a:gd name="connsiteX166" fmla="*/ 358528 w 399886"/>
              <a:gd name="connsiteY166" fmla="*/ 239642 h 400755"/>
              <a:gd name="connsiteX167" fmla="*/ 231641 w 399886"/>
              <a:gd name="connsiteY167" fmla="*/ 239642 h 400755"/>
              <a:gd name="connsiteX168" fmla="*/ 231105 w 399886"/>
              <a:gd name="connsiteY168" fmla="*/ 240178 h 400755"/>
              <a:gd name="connsiteX169" fmla="*/ 231105 w 399886"/>
              <a:gd name="connsiteY169" fmla="*/ 260338 h 400755"/>
              <a:gd name="connsiteX170" fmla="*/ 231641 w 399886"/>
              <a:gd name="connsiteY170" fmla="*/ 260874 h 400755"/>
              <a:gd name="connsiteX171" fmla="*/ 251801 w 399886"/>
              <a:gd name="connsiteY171" fmla="*/ 260874 h 400755"/>
              <a:gd name="connsiteX172" fmla="*/ 252337 w 399886"/>
              <a:gd name="connsiteY172" fmla="*/ 260338 h 400755"/>
              <a:gd name="connsiteX173" fmla="*/ 252337 w 399886"/>
              <a:gd name="connsiteY173" fmla="*/ 240178 h 400755"/>
              <a:gd name="connsiteX174" fmla="*/ 251801 w 399886"/>
              <a:gd name="connsiteY174" fmla="*/ 239642 h 400755"/>
              <a:gd name="connsiteX175" fmla="*/ 287018 w 399886"/>
              <a:gd name="connsiteY175" fmla="*/ 239596 h 400755"/>
              <a:gd name="connsiteX176" fmla="*/ 284150 w 399886"/>
              <a:gd name="connsiteY176" fmla="*/ 240178 h 400755"/>
              <a:gd name="connsiteX177" fmla="*/ 284150 w 399886"/>
              <a:gd name="connsiteY177" fmla="*/ 260338 h 400755"/>
              <a:gd name="connsiteX178" fmla="*/ 284686 w 399886"/>
              <a:gd name="connsiteY178" fmla="*/ 260874 h 400755"/>
              <a:gd name="connsiteX179" fmla="*/ 304846 w 399886"/>
              <a:gd name="connsiteY179" fmla="*/ 260874 h 400755"/>
              <a:gd name="connsiteX180" fmla="*/ 305382 w 399886"/>
              <a:gd name="connsiteY180" fmla="*/ 260338 h 400755"/>
              <a:gd name="connsiteX181" fmla="*/ 305416 w 399886"/>
              <a:gd name="connsiteY181" fmla="*/ 260338 h 400755"/>
              <a:gd name="connsiteX182" fmla="*/ 305416 w 399886"/>
              <a:gd name="connsiteY182" fmla="*/ 240178 h 400755"/>
              <a:gd name="connsiteX183" fmla="*/ 304880 w 399886"/>
              <a:gd name="connsiteY183" fmla="*/ 239642 h 400755"/>
              <a:gd name="connsiteX184" fmla="*/ 287018 w 399886"/>
              <a:gd name="connsiteY184" fmla="*/ 239596 h 400755"/>
              <a:gd name="connsiteX185" fmla="*/ 338334 w 399886"/>
              <a:gd name="connsiteY185" fmla="*/ 227821 h 400755"/>
              <a:gd name="connsiteX186" fmla="*/ 358494 w 399886"/>
              <a:gd name="connsiteY186" fmla="*/ 227821 h 400755"/>
              <a:gd name="connsiteX187" fmla="*/ 370851 w 399886"/>
              <a:gd name="connsiteY187" fmla="*/ 240178 h 400755"/>
              <a:gd name="connsiteX188" fmla="*/ 370851 w 399886"/>
              <a:gd name="connsiteY188" fmla="*/ 260338 h 400755"/>
              <a:gd name="connsiteX189" fmla="*/ 358494 w 399886"/>
              <a:gd name="connsiteY189" fmla="*/ 272695 h 400755"/>
              <a:gd name="connsiteX190" fmla="*/ 338334 w 399886"/>
              <a:gd name="connsiteY190" fmla="*/ 272695 h 400755"/>
              <a:gd name="connsiteX191" fmla="*/ 325977 w 399886"/>
              <a:gd name="connsiteY191" fmla="*/ 260338 h 400755"/>
              <a:gd name="connsiteX192" fmla="*/ 325977 w 399886"/>
              <a:gd name="connsiteY192" fmla="*/ 240178 h 400755"/>
              <a:gd name="connsiteX193" fmla="*/ 338334 w 399886"/>
              <a:gd name="connsiteY193" fmla="*/ 227821 h 400755"/>
              <a:gd name="connsiteX194" fmla="*/ 284686 w 399886"/>
              <a:gd name="connsiteY194" fmla="*/ 227821 h 400755"/>
              <a:gd name="connsiteX195" fmla="*/ 304846 w 399886"/>
              <a:gd name="connsiteY195" fmla="*/ 227821 h 400755"/>
              <a:gd name="connsiteX196" fmla="*/ 317203 w 399886"/>
              <a:gd name="connsiteY196" fmla="*/ 240178 h 400755"/>
              <a:gd name="connsiteX197" fmla="*/ 317203 w 399886"/>
              <a:gd name="connsiteY197" fmla="*/ 260338 h 400755"/>
              <a:gd name="connsiteX198" fmla="*/ 309334 w 399886"/>
              <a:gd name="connsiteY198" fmla="*/ 271858 h 400755"/>
              <a:gd name="connsiteX199" fmla="*/ 304846 w 399886"/>
              <a:gd name="connsiteY199" fmla="*/ 272695 h 400755"/>
              <a:gd name="connsiteX200" fmla="*/ 284686 w 399886"/>
              <a:gd name="connsiteY200" fmla="*/ 272695 h 400755"/>
              <a:gd name="connsiteX201" fmla="*/ 272329 w 399886"/>
              <a:gd name="connsiteY201" fmla="*/ 260338 h 400755"/>
              <a:gd name="connsiteX202" fmla="*/ 272329 w 399886"/>
              <a:gd name="connsiteY202" fmla="*/ 240178 h 400755"/>
              <a:gd name="connsiteX203" fmla="*/ 284686 w 399886"/>
              <a:gd name="connsiteY203" fmla="*/ 227821 h 400755"/>
              <a:gd name="connsiteX204" fmla="*/ 231674 w 399886"/>
              <a:gd name="connsiteY204" fmla="*/ 227821 h 400755"/>
              <a:gd name="connsiteX205" fmla="*/ 251834 w 399886"/>
              <a:gd name="connsiteY205" fmla="*/ 227821 h 400755"/>
              <a:gd name="connsiteX206" fmla="*/ 264191 w 399886"/>
              <a:gd name="connsiteY206" fmla="*/ 240178 h 400755"/>
              <a:gd name="connsiteX207" fmla="*/ 264191 w 399886"/>
              <a:gd name="connsiteY207" fmla="*/ 260338 h 400755"/>
              <a:gd name="connsiteX208" fmla="*/ 251834 w 399886"/>
              <a:gd name="connsiteY208" fmla="*/ 272695 h 400755"/>
              <a:gd name="connsiteX209" fmla="*/ 231674 w 399886"/>
              <a:gd name="connsiteY209" fmla="*/ 272695 h 400755"/>
              <a:gd name="connsiteX210" fmla="*/ 219317 w 399886"/>
              <a:gd name="connsiteY210" fmla="*/ 260338 h 400755"/>
              <a:gd name="connsiteX211" fmla="*/ 219317 w 399886"/>
              <a:gd name="connsiteY211" fmla="*/ 240178 h 400755"/>
              <a:gd name="connsiteX212" fmla="*/ 231674 w 399886"/>
              <a:gd name="connsiteY212" fmla="*/ 227821 h 400755"/>
              <a:gd name="connsiteX213" fmla="*/ 239142 w 399886"/>
              <a:gd name="connsiteY213" fmla="*/ 156156 h 400755"/>
              <a:gd name="connsiteX214" fmla="*/ 350424 w 399886"/>
              <a:gd name="connsiteY214" fmla="*/ 156156 h 400755"/>
              <a:gd name="connsiteX215" fmla="*/ 370249 w 399886"/>
              <a:gd name="connsiteY215" fmla="*/ 175981 h 400755"/>
              <a:gd name="connsiteX216" fmla="*/ 370249 w 399886"/>
              <a:gd name="connsiteY216" fmla="*/ 197581 h 400755"/>
              <a:gd name="connsiteX217" fmla="*/ 350424 w 399886"/>
              <a:gd name="connsiteY217" fmla="*/ 217406 h 400755"/>
              <a:gd name="connsiteX218" fmla="*/ 285992 w 399886"/>
              <a:gd name="connsiteY218" fmla="*/ 217406 h 400755"/>
              <a:gd name="connsiteX219" fmla="*/ 280098 w 399886"/>
              <a:gd name="connsiteY219" fmla="*/ 211512 h 400755"/>
              <a:gd name="connsiteX220" fmla="*/ 285992 w 399886"/>
              <a:gd name="connsiteY220" fmla="*/ 205618 h 400755"/>
              <a:gd name="connsiteX221" fmla="*/ 350424 w 399886"/>
              <a:gd name="connsiteY221" fmla="*/ 205618 h 400755"/>
              <a:gd name="connsiteX222" fmla="*/ 358428 w 399886"/>
              <a:gd name="connsiteY222" fmla="*/ 197615 h 400755"/>
              <a:gd name="connsiteX223" fmla="*/ 358428 w 399886"/>
              <a:gd name="connsiteY223" fmla="*/ 176015 h 400755"/>
              <a:gd name="connsiteX224" fmla="*/ 350424 w 399886"/>
              <a:gd name="connsiteY224" fmla="*/ 168011 h 400755"/>
              <a:gd name="connsiteX225" fmla="*/ 239142 w 399886"/>
              <a:gd name="connsiteY225" fmla="*/ 168011 h 400755"/>
              <a:gd name="connsiteX226" fmla="*/ 231138 w 399886"/>
              <a:gd name="connsiteY226" fmla="*/ 176015 h 400755"/>
              <a:gd name="connsiteX227" fmla="*/ 231138 w 399886"/>
              <a:gd name="connsiteY227" fmla="*/ 197615 h 400755"/>
              <a:gd name="connsiteX228" fmla="*/ 239142 w 399886"/>
              <a:gd name="connsiteY228" fmla="*/ 205618 h 400755"/>
              <a:gd name="connsiteX229" fmla="*/ 260541 w 399886"/>
              <a:gd name="connsiteY229" fmla="*/ 205618 h 400755"/>
              <a:gd name="connsiteX230" fmla="*/ 266435 w 399886"/>
              <a:gd name="connsiteY230" fmla="*/ 211512 h 400755"/>
              <a:gd name="connsiteX231" fmla="*/ 260541 w 399886"/>
              <a:gd name="connsiteY231" fmla="*/ 217406 h 400755"/>
              <a:gd name="connsiteX232" fmla="*/ 239142 w 399886"/>
              <a:gd name="connsiteY232" fmla="*/ 217406 h 400755"/>
              <a:gd name="connsiteX233" fmla="*/ 219317 w 399886"/>
              <a:gd name="connsiteY233" fmla="*/ 197581 h 400755"/>
              <a:gd name="connsiteX234" fmla="*/ 219317 w 399886"/>
              <a:gd name="connsiteY234" fmla="*/ 175981 h 400755"/>
              <a:gd name="connsiteX235" fmla="*/ 239142 w 399886"/>
              <a:gd name="connsiteY235" fmla="*/ 156156 h 400755"/>
              <a:gd name="connsiteX236" fmla="*/ 238707 w 399886"/>
              <a:gd name="connsiteY236" fmla="*/ 142794 h 400755"/>
              <a:gd name="connsiteX237" fmla="*/ 201468 w 399886"/>
              <a:gd name="connsiteY237" fmla="*/ 180033 h 400755"/>
              <a:gd name="connsiteX238" fmla="*/ 201468 w 399886"/>
              <a:gd name="connsiteY238" fmla="*/ 351695 h 400755"/>
              <a:gd name="connsiteX239" fmla="*/ 238707 w 399886"/>
              <a:gd name="connsiteY239" fmla="*/ 388934 h 400755"/>
              <a:gd name="connsiteX240" fmla="*/ 350826 w 399886"/>
              <a:gd name="connsiteY240" fmla="*/ 388934 h 400755"/>
              <a:gd name="connsiteX241" fmla="*/ 388065 w 399886"/>
              <a:gd name="connsiteY241" fmla="*/ 351695 h 400755"/>
              <a:gd name="connsiteX242" fmla="*/ 388065 w 399886"/>
              <a:gd name="connsiteY242" fmla="*/ 180033 h 400755"/>
              <a:gd name="connsiteX243" fmla="*/ 350826 w 399886"/>
              <a:gd name="connsiteY243" fmla="*/ 142794 h 400755"/>
              <a:gd name="connsiteX244" fmla="*/ 149427 w 399886"/>
              <a:gd name="connsiteY244" fmla="*/ 130939 h 400755"/>
              <a:gd name="connsiteX245" fmla="*/ 155020 w 399886"/>
              <a:gd name="connsiteY245" fmla="*/ 136532 h 400755"/>
              <a:gd name="connsiteX246" fmla="*/ 155020 w 399886"/>
              <a:gd name="connsiteY246" fmla="*/ 140952 h 400755"/>
              <a:gd name="connsiteX247" fmla="*/ 170223 w 399886"/>
              <a:gd name="connsiteY247" fmla="*/ 148956 h 400755"/>
              <a:gd name="connsiteX248" fmla="*/ 165200 w 399886"/>
              <a:gd name="connsiteY248" fmla="*/ 154783 h 400755"/>
              <a:gd name="connsiteX249" fmla="*/ 151503 w 399886"/>
              <a:gd name="connsiteY249" fmla="*/ 151066 h 400755"/>
              <a:gd name="connsiteX250" fmla="*/ 139515 w 399886"/>
              <a:gd name="connsiteY250" fmla="*/ 160208 h 400755"/>
              <a:gd name="connsiteX251" fmla="*/ 151905 w 399886"/>
              <a:gd name="connsiteY251" fmla="*/ 171426 h 400755"/>
              <a:gd name="connsiteX252" fmla="*/ 171931 w 399886"/>
              <a:gd name="connsiteY252" fmla="*/ 195237 h 400755"/>
              <a:gd name="connsiteX253" fmla="*/ 154986 w 399886"/>
              <a:gd name="connsiteY253" fmla="*/ 217071 h 400755"/>
              <a:gd name="connsiteX254" fmla="*/ 154986 w 399886"/>
              <a:gd name="connsiteY254" fmla="*/ 221458 h 400755"/>
              <a:gd name="connsiteX255" fmla="*/ 149394 w 399886"/>
              <a:gd name="connsiteY255" fmla="*/ 227051 h 400755"/>
              <a:gd name="connsiteX256" fmla="*/ 143801 w 399886"/>
              <a:gd name="connsiteY256" fmla="*/ 221458 h 400755"/>
              <a:gd name="connsiteX257" fmla="*/ 143801 w 399886"/>
              <a:gd name="connsiteY257" fmla="*/ 217172 h 400755"/>
              <a:gd name="connsiteX258" fmla="*/ 126856 w 399886"/>
              <a:gd name="connsiteY258" fmla="*/ 204814 h 400755"/>
              <a:gd name="connsiteX259" fmla="*/ 131980 w 399886"/>
              <a:gd name="connsiteY259" fmla="*/ 198987 h 400755"/>
              <a:gd name="connsiteX260" fmla="*/ 148724 w 399886"/>
              <a:gd name="connsiteY260" fmla="*/ 207125 h 400755"/>
              <a:gd name="connsiteX261" fmla="*/ 161115 w 399886"/>
              <a:gd name="connsiteY261" fmla="*/ 195806 h 400755"/>
              <a:gd name="connsiteX262" fmla="*/ 146882 w 399886"/>
              <a:gd name="connsiteY262" fmla="*/ 181372 h 400755"/>
              <a:gd name="connsiteX263" fmla="*/ 128631 w 399886"/>
              <a:gd name="connsiteY263" fmla="*/ 160777 h 400755"/>
              <a:gd name="connsiteX264" fmla="*/ 143835 w 399886"/>
              <a:gd name="connsiteY264" fmla="*/ 141655 h 400755"/>
              <a:gd name="connsiteX265" fmla="*/ 143835 w 399886"/>
              <a:gd name="connsiteY265" fmla="*/ 136532 h 400755"/>
              <a:gd name="connsiteX266" fmla="*/ 149427 w 399886"/>
              <a:gd name="connsiteY266" fmla="*/ 130939 h 400755"/>
              <a:gd name="connsiteX267" fmla="*/ 170056 w 399886"/>
              <a:gd name="connsiteY267" fmla="*/ 109976 h 400755"/>
              <a:gd name="connsiteX268" fmla="*/ 270789 w 399886"/>
              <a:gd name="connsiteY268" fmla="*/ 109976 h 400755"/>
              <a:gd name="connsiteX269" fmla="*/ 276683 w 399886"/>
              <a:gd name="connsiteY269" fmla="*/ 115870 h 400755"/>
              <a:gd name="connsiteX270" fmla="*/ 270789 w 399886"/>
              <a:gd name="connsiteY270" fmla="*/ 121764 h 400755"/>
              <a:gd name="connsiteX271" fmla="*/ 170056 w 399886"/>
              <a:gd name="connsiteY271" fmla="*/ 121764 h 400755"/>
              <a:gd name="connsiteX272" fmla="*/ 164162 w 399886"/>
              <a:gd name="connsiteY272" fmla="*/ 115870 h 400755"/>
              <a:gd name="connsiteX273" fmla="*/ 170056 w 399886"/>
              <a:gd name="connsiteY273" fmla="*/ 109976 h 400755"/>
              <a:gd name="connsiteX274" fmla="*/ 127693 w 399886"/>
              <a:gd name="connsiteY274" fmla="*/ 109976 h 400755"/>
              <a:gd name="connsiteX275" fmla="*/ 146446 w 399886"/>
              <a:gd name="connsiteY275" fmla="*/ 109976 h 400755"/>
              <a:gd name="connsiteX276" fmla="*/ 152340 w 399886"/>
              <a:gd name="connsiteY276" fmla="*/ 115870 h 400755"/>
              <a:gd name="connsiteX277" fmla="*/ 146446 w 399886"/>
              <a:gd name="connsiteY277" fmla="*/ 121764 h 400755"/>
              <a:gd name="connsiteX278" fmla="*/ 127693 w 399886"/>
              <a:gd name="connsiteY278" fmla="*/ 121764 h 400755"/>
              <a:gd name="connsiteX279" fmla="*/ 121799 w 399886"/>
              <a:gd name="connsiteY279" fmla="*/ 115870 h 400755"/>
              <a:gd name="connsiteX280" fmla="*/ 127693 w 399886"/>
              <a:gd name="connsiteY280" fmla="*/ 109976 h 400755"/>
              <a:gd name="connsiteX281" fmla="*/ 255953 w 399886"/>
              <a:gd name="connsiteY281" fmla="*/ 80673 h 400755"/>
              <a:gd name="connsiteX282" fmla="*/ 270788 w 399886"/>
              <a:gd name="connsiteY282" fmla="*/ 80673 h 400755"/>
              <a:gd name="connsiteX283" fmla="*/ 276682 w 399886"/>
              <a:gd name="connsiteY283" fmla="*/ 86567 h 400755"/>
              <a:gd name="connsiteX284" fmla="*/ 270788 w 399886"/>
              <a:gd name="connsiteY284" fmla="*/ 92461 h 400755"/>
              <a:gd name="connsiteX285" fmla="*/ 255953 w 399886"/>
              <a:gd name="connsiteY285" fmla="*/ 92461 h 400755"/>
              <a:gd name="connsiteX286" fmla="*/ 250059 w 399886"/>
              <a:gd name="connsiteY286" fmla="*/ 86567 h 400755"/>
              <a:gd name="connsiteX287" fmla="*/ 255953 w 399886"/>
              <a:gd name="connsiteY287" fmla="*/ 80673 h 400755"/>
              <a:gd name="connsiteX288" fmla="*/ 127693 w 399886"/>
              <a:gd name="connsiteY288" fmla="*/ 80673 h 400755"/>
              <a:gd name="connsiteX289" fmla="*/ 232344 w 399886"/>
              <a:gd name="connsiteY289" fmla="*/ 80673 h 400755"/>
              <a:gd name="connsiteX290" fmla="*/ 238238 w 399886"/>
              <a:gd name="connsiteY290" fmla="*/ 86567 h 400755"/>
              <a:gd name="connsiteX291" fmla="*/ 232344 w 399886"/>
              <a:gd name="connsiteY291" fmla="*/ 92461 h 400755"/>
              <a:gd name="connsiteX292" fmla="*/ 127693 w 399886"/>
              <a:gd name="connsiteY292" fmla="*/ 92461 h 400755"/>
              <a:gd name="connsiteX293" fmla="*/ 121799 w 399886"/>
              <a:gd name="connsiteY293" fmla="*/ 86567 h 400755"/>
              <a:gd name="connsiteX294" fmla="*/ 127693 w 399886"/>
              <a:gd name="connsiteY294" fmla="*/ 80673 h 400755"/>
              <a:gd name="connsiteX295" fmla="*/ 269315 w 399886"/>
              <a:gd name="connsiteY295" fmla="*/ 22270 h 400755"/>
              <a:gd name="connsiteX296" fmla="*/ 269315 w 399886"/>
              <a:gd name="connsiteY296" fmla="*/ 55591 h 400755"/>
              <a:gd name="connsiteX297" fmla="*/ 300861 w 399886"/>
              <a:gd name="connsiteY297" fmla="*/ 55591 h 400755"/>
              <a:gd name="connsiteX298" fmla="*/ 300828 w 399886"/>
              <a:gd name="connsiteY298" fmla="*/ 55557 h 400755"/>
              <a:gd name="connsiteX299" fmla="*/ 300794 w 399886"/>
              <a:gd name="connsiteY299" fmla="*/ 55524 h 400755"/>
              <a:gd name="connsiteX300" fmla="*/ 300761 w 399886"/>
              <a:gd name="connsiteY300" fmla="*/ 55490 h 400755"/>
              <a:gd name="connsiteX301" fmla="*/ 300727 w 399886"/>
              <a:gd name="connsiteY301" fmla="*/ 55457 h 400755"/>
              <a:gd name="connsiteX302" fmla="*/ 300694 w 399886"/>
              <a:gd name="connsiteY302" fmla="*/ 55423 h 400755"/>
              <a:gd name="connsiteX303" fmla="*/ 269348 w 399886"/>
              <a:gd name="connsiteY303" fmla="*/ 22270 h 400755"/>
              <a:gd name="connsiteX304" fmla="*/ 113460 w 399886"/>
              <a:gd name="connsiteY304" fmla="*/ 12592 h 400755"/>
              <a:gd name="connsiteX305" fmla="*/ 89215 w 399886"/>
              <a:gd name="connsiteY305" fmla="*/ 36837 h 400755"/>
              <a:gd name="connsiteX306" fmla="*/ 89215 w 399886"/>
              <a:gd name="connsiteY306" fmla="*/ 235457 h 400755"/>
              <a:gd name="connsiteX307" fmla="*/ 160478 w 399886"/>
              <a:gd name="connsiteY307" fmla="*/ 235457 h 400755"/>
              <a:gd name="connsiteX308" fmla="*/ 175548 w 399886"/>
              <a:gd name="connsiteY308" fmla="*/ 271658 h 400755"/>
              <a:gd name="connsiteX309" fmla="*/ 181709 w 399886"/>
              <a:gd name="connsiteY309" fmla="*/ 286594 h 400755"/>
              <a:gd name="connsiteX310" fmla="*/ 175548 w 399886"/>
              <a:gd name="connsiteY310" fmla="*/ 301529 h 400755"/>
              <a:gd name="connsiteX311" fmla="*/ 175548 w 399886"/>
              <a:gd name="connsiteY311" fmla="*/ 331434 h 400755"/>
              <a:gd name="connsiteX312" fmla="*/ 178294 w 399886"/>
              <a:gd name="connsiteY312" fmla="*/ 334850 h 400755"/>
              <a:gd name="connsiteX313" fmla="*/ 189646 w 399886"/>
              <a:gd name="connsiteY313" fmla="*/ 334850 h 400755"/>
              <a:gd name="connsiteX314" fmla="*/ 189646 w 399886"/>
              <a:gd name="connsiteY314" fmla="*/ 180067 h 400755"/>
              <a:gd name="connsiteX315" fmla="*/ 238707 w 399886"/>
              <a:gd name="connsiteY315" fmla="*/ 131007 h 400755"/>
              <a:gd name="connsiteX316" fmla="*/ 309334 w 399886"/>
              <a:gd name="connsiteY316" fmla="*/ 131007 h 400755"/>
              <a:gd name="connsiteX317" fmla="*/ 308597 w 399886"/>
              <a:gd name="connsiteY317" fmla="*/ 68216 h 400755"/>
              <a:gd name="connsiteX318" fmla="*/ 263053 w 399886"/>
              <a:gd name="connsiteY318" fmla="*/ 68216 h 400755"/>
              <a:gd name="connsiteX319" fmla="*/ 256757 w 399886"/>
              <a:gd name="connsiteY319" fmla="*/ 61920 h 400755"/>
              <a:gd name="connsiteX320" fmla="*/ 256757 w 399886"/>
              <a:gd name="connsiteY320" fmla="*/ 12592 h 400755"/>
              <a:gd name="connsiteX321" fmla="*/ 113494 w 399886"/>
              <a:gd name="connsiteY321" fmla="*/ 0 h 400755"/>
              <a:gd name="connsiteX322" fmla="*/ 249825 w 399886"/>
              <a:gd name="connsiteY322" fmla="*/ 0 h 400755"/>
              <a:gd name="connsiteX323" fmla="*/ 265799 w 399886"/>
              <a:gd name="connsiteY323" fmla="*/ 3650 h 400755"/>
              <a:gd name="connsiteX324" fmla="*/ 293058 w 399886"/>
              <a:gd name="connsiteY324" fmla="*/ 29168 h 400755"/>
              <a:gd name="connsiteX325" fmla="*/ 311711 w 399886"/>
              <a:gd name="connsiteY325" fmla="*/ 48692 h 400755"/>
              <a:gd name="connsiteX326" fmla="*/ 321925 w 399886"/>
              <a:gd name="connsiteY326" fmla="*/ 74143 h 400755"/>
              <a:gd name="connsiteX327" fmla="*/ 321925 w 399886"/>
              <a:gd name="connsiteY327" fmla="*/ 131007 h 400755"/>
              <a:gd name="connsiteX328" fmla="*/ 350826 w 399886"/>
              <a:gd name="connsiteY328" fmla="*/ 131007 h 400755"/>
              <a:gd name="connsiteX329" fmla="*/ 399886 w 399886"/>
              <a:gd name="connsiteY329" fmla="*/ 180033 h 400755"/>
              <a:gd name="connsiteX330" fmla="*/ 399886 w 399886"/>
              <a:gd name="connsiteY330" fmla="*/ 351695 h 400755"/>
              <a:gd name="connsiteX331" fmla="*/ 350826 w 399886"/>
              <a:gd name="connsiteY331" fmla="*/ 400755 h 400755"/>
              <a:gd name="connsiteX332" fmla="*/ 238707 w 399886"/>
              <a:gd name="connsiteY332" fmla="*/ 400755 h 400755"/>
              <a:gd name="connsiteX333" fmla="*/ 189646 w 399886"/>
              <a:gd name="connsiteY333" fmla="*/ 351695 h 400755"/>
              <a:gd name="connsiteX334" fmla="*/ 189646 w 399886"/>
              <a:gd name="connsiteY334" fmla="*/ 347442 h 400755"/>
              <a:gd name="connsiteX335" fmla="*/ 181676 w 399886"/>
              <a:gd name="connsiteY335" fmla="*/ 347442 h 400755"/>
              <a:gd name="connsiteX336" fmla="*/ 175548 w 399886"/>
              <a:gd name="connsiteY336" fmla="*/ 361340 h 400755"/>
              <a:gd name="connsiteX337" fmla="*/ 181709 w 399886"/>
              <a:gd name="connsiteY337" fmla="*/ 376275 h 400755"/>
              <a:gd name="connsiteX338" fmla="*/ 160478 w 399886"/>
              <a:gd name="connsiteY338" fmla="*/ 397507 h 400755"/>
              <a:gd name="connsiteX339" fmla="*/ 55693 w 399886"/>
              <a:gd name="connsiteY339" fmla="*/ 397540 h 400755"/>
              <a:gd name="connsiteX340" fmla="*/ 17315 w 399886"/>
              <a:gd name="connsiteY340" fmla="*/ 383475 h 400755"/>
              <a:gd name="connsiteX341" fmla="*/ 48057 w 399886"/>
              <a:gd name="connsiteY341" fmla="*/ 290746 h 400755"/>
              <a:gd name="connsiteX342" fmla="*/ 47656 w 399886"/>
              <a:gd name="connsiteY342" fmla="*/ 286560 h 400755"/>
              <a:gd name="connsiteX343" fmla="*/ 53817 w 399886"/>
              <a:gd name="connsiteY343" fmla="*/ 271624 h 400755"/>
              <a:gd name="connsiteX344" fmla="*/ 47656 w 399886"/>
              <a:gd name="connsiteY344" fmla="*/ 256688 h 400755"/>
              <a:gd name="connsiteX345" fmla="*/ 68887 w 399886"/>
              <a:gd name="connsiteY345" fmla="*/ 235457 h 400755"/>
              <a:gd name="connsiteX346" fmla="*/ 76656 w 399886"/>
              <a:gd name="connsiteY346" fmla="*/ 235457 h 400755"/>
              <a:gd name="connsiteX347" fmla="*/ 76656 w 399886"/>
              <a:gd name="connsiteY347" fmla="*/ 36837 h 400755"/>
              <a:gd name="connsiteX348" fmla="*/ 113494 w 399886"/>
              <a:gd name="connsiteY348" fmla="*/ 0 h 4007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399886" h="400755">
                <a:moveTo>
                  <a:pt x="23176" y="372726"/>
                </a:moveTo>
                <a:cubicBezTo>
                  <a:pt x="27495" y="377280"/>
                  <a:pt x="32552" y="380696"/>
                  <a:pt x="38279" y="382973"/>
                </a:cubicBezTo>
                <a:cubicBezTo>
                  <a:pt x="34997" y="379892"/>
                  <a:pt x="32150" y="376443"/>
                  <a:pt x="29806" y="372726"/>
                </a:cubicBezTo>
                <a:cubicBezTo>
                  <a:pt x="29270" y="372726"/>
                  <a:pt x="27027" y="372726"/>
                  <a:pt x="23176" y="372726"/>
                </a:cubicBezTo>
                <a:close/>
                <a:moveTo>
                  <a:pt x="123205" y="367635"/>
                </a:moveTo>
                <a:cubicBezTo>
                  <a:pt x="119923" y="374300"/>
                  <a:pt x="115302" y="380194"/>
                  <a:pt x="109676" y="384949"/>
                </a:cubicBezTo>
                <a:lnTo>
                  <a:pt x="160478" y="384949"/>
                </a:lnTo>
                <a:cubicBezTo>
                  <a:pt x="165233" y="384949"/>
                  <a:pt x="169118" y="381064"/>
                  <a:pt x="169118" y="376275"/>
                </a:cubicBezTo>
                <a:cubicBezTo>
                  <a:pt x="169118" y="371520"/>
                  <a:pt x="165233" y="367635"/>
                  <a:pt x="160478" y="367635"/>
                </a:cubicBezTo>
                <a:close/>
                <a:moveTo>
                  <a:pt x="12359" y="350958"/>
                </a:moveTo>
                <a:cubicBezTo>
                  <a:pt x="12928" y="354407"/>
                  <a:pt x="13899" y="357756"/>
                  <a:pt x="15306" y="360904"/>
                </a:cubicBezTo>
                <a:lnTo>
                  <a:pt x="24214" y="360904"/>
                </a:lnTo>
                <a:cubicBezTo>
                  <a:pt x="23778" y="359062"/>
                  <a:pt x="23678" y="360737"/>
                  <a:pt x="21970" y="350958"/>
                </a:cubicBezTo>
                <a:close/>
                <a:moveTo>
                  <a:pt x="284653" y="342518"/>
                </a:moveTo>
                <a:cubicBezTo>
                  <a:pt x="284385" y="342518"/>
                  <a:pt x="284117" y="342753"/>
                  <a:pt x="284117" y="343054"/>
                </a:cubicBezTo>
                <a:lnTo>
                  <a:pt x="284117" y="363214"/>
                </a:lnTo>
                <a:cubicBezTo>
                  <a:pt x="284117" y="364252"/>
                  <a:pt x="284921" y="363516"/>
                  <a:pt x="304846" y="363750"/>
                </a:cubicBezTo>
                <a:cubicBezTo>
                  <a:pt x="305918" y="363750"/>
                  <a:pt x="305148" y="363013"/>
                  <a:pt x="305349" y="343054"/>
                </a:cubicBezTo>
                <a:cubicBezTo>
                  <a:pt x="305349" y="342753"/>
                  <a:pt x="305114" y="342518"/>
                  <a:pt x="304813" y="342518"/>
                </a:cubicBezTo>
                <a:close/>
                <a:moveTo>
                  <a:pt x="231641" y="342518"/>
                </a:moveTo>
                <a:cubicBezTo>
                  <a:pt x="230870" y="342518"/>
                  <a:pt x="231105" y="341849"/>
                  <a:pt x="231105" y="363214"/>
                </a:cubicBezTo>
                <a:cubicBezTo>
                  <a:pt x="231105" y="364252"/>
                  <a:pt x="231908" y="363516"/>
                  <a:pt x="251834" y="363750"/>
                </a:cubicBezTo>
                <a:cubicBezTo>
                  <a:pt x="252906" y="363750"/>
                  <a:pt x="252370" y="347441"/>
                  <a:pt x="252336" y="347475"/>
                </a:cubicBezTo>
                <a:cubicBezTo>
                  <a:pt x="252169" y="343858"/>
                  <a:pt x="252772" y="342518"/>
                  <a:pt x="251801" y="342518"/>
                </a:cubicBezTo>
                <a:close/>
                <a:moveTo>
                  <a:pt x="128295" y="337730"/>
                </a:moveTo>
                <a:cubicBezTo>
                  <a:pt x="128999" y="343691"/>
                  <a:pt x="128664" y="349585"/>
                  <a:pt x="127525" y="355044"/>
                </a:cubicBezTo>
                <a:lnTo>
                  <a:pt x="160478" y="355044"/>
                </a:lnTo>
                <a:cubicBezTo>
                  <a:pt x="164865" y="355044"/>
                  <a:pt x="168515" y="351728"/>
                  <a:pt x="169051" y="347442"/>
                </a:cubicBezTo>
                <a:cubicBezTo>
                  <a:pt x="169754" y="342486"/>
                  <a:pt x="165769" y="337730"/>
                  <a:pt x="160478" y="337730"/>
                </a:cubicBezTo>
                <a:close/>
                <a:moveTo>
                  <a:pt x="284686" y="330697"/>
                </a:moveTo>
                <a:lnTo>
                  <a:pt x="304846" y="330697"/>
                </a:lnTo>
                <a:cubicBezTo>
                  <a:pt x="308162" y="330697"/>
                  <a:pt x="311209" y="332003"/>
                  <a:pt x="313419" y="334180"/>
                </a:cubicBezTo>
                <a:cubicBezTo>
                  <a:pt x="315763" y="336424"/>
                  <a:pt x="317204" y="339571"/>
                  <a:pt x="317204" y="343054"/>
                </a:cubicBezTo>
                <a:lnTo>
                  <a:pt x="317204" y="363214"/>
                </a:lnTo>
                <a:cubicBezTo>
                  <a:pt x="317204" y="370046"/>
                  <a:pt x="311644" y="375571"/>
                  <a:pt x="304846" y="375571"/>
                </a:cubicBezTo>
                <a:lnTo>
                  <a:pt x="284686" y="375571"/>
                </a:lnTo>
                <a:cubicBezTo>
                  <a:pt x="277855" y="375571"/>
                  <a:pt x="272329" y="370046"/>
                  <a:pt x="272329" y="363214"/>
                </a:cubicBezTo>
                <a:lnTo>
                  <a:pt x="272329" y="347441"/>
                </a:lnTo>
                <a:cubicBezTo>
                  <a:pt x="272630" y="344896"/>
                  <a:pt x="271157" y="339672"/>
                  <a:pt x="275443" y="334850"/>
                </a:cubicBezTo>
                <a:cubicBezTo>
                  <a:pt x="277721" y="332304"/>
                  <a:pt x="281002" y="330697"/>
                  <a:pt x="284686" y="330697"/>
                </a:cubicBezTo>
                <a:close/>
                <a:moveTo>
                  <a:pt x="231674" y="330697"/>
                </a:moveTo>
                <a:lnTo>
                  <a:pt x="251834" y="330697"/>
                </a:lnTo>
                <a:cubicBezTo>
                  <a:pt x="255518" y="330697"/>
                  <a:pt x="258800" y="332304"/>
                  <a:pt x="261077" y="334850"/>
                </a:cubicBezTo>
                <a:cubicBezTo>
                  <a:pt x="265330" y="339672"/>
                  <a:pt x="263890" y="344963"/>
                  <a:pt x="264191" y="347441"/>
                </a:cubicBezTo>
                <a:lnTo>
                  <a:pt x="264191" y="363214"/>
                </a:lnTo>
                <a:cubicBezTo>
                  <a:pt x="264191" y="370046"/>
                  <a:pt x="258666" y="375571"/>
                  <a:pt x="251834" y="375571"/>
                </a:cubicBezTo>
                <a:lnTo>
                  <a:pt x="231674" y="375571"/>
                </a:lnTo>
                <a:cubicBezTo>
                  <a:pt x="224876" y="375571"/>
                  <a:pt x="219317" y="370046"/>
                  <a:pt x="219317" y="363214"/>
                </a:cubicBezTo>
                <a:lnTo>
                  <a:pt x="219317" y="347441"/>
                </a:lnTo>
                <a:cubicBezTo>
                  <a:pt x="219585" y="344896"/>
                  <a:pt x="218145" y="339672"/>
                  <a:pt x="222431" y="334850"/>
                </a:cubicBezTo>
                <a:cubicBezTo>
                  <a:pt x="224708" y="332304"/>
                  <a:pt x="227990" y="330697"/>
                  <a:pt x="231674" y="330697"/>
                </a:cubicBezTo>
                <a:close/>
                <a:moveTo>
                  <a:pt x="14301" y="329727"/>
                </a:moveTo>
                <a:cubicBezTo>
                  <a:pt x="13196" y="332740"/>
                  <a:pt x="12459" y="335888"/>
                  <a:pt x="12091" y="339170"/>
                </a:cubicBezTo>
                <a:lnTo>
                  <a:pt x="21769" y="339170"/>
                </a:lnTo>
                <a:cubicBezTo>
                  <a:pt x="22238" y="334013"/>
                  <a:pt x="23276" y="330597"/>
                  <a:pt x="23477" y="329727"/>
                </a:cubicBezTo>
                <a:close/>
                <a:moveTo>
                  <a:pt x="75082" y="312580"/>
                </a:moveTo>
                <a:cubicBezTo>
                  <a:pt x="78398" y="312580"/>
                  <a:pt x="81077" y="315293"/>
                  <a:pt x="81077" y="318574"/>
                </a:cubicBezTo>
                <a:lnTo>
                  <a:pt x="81077" y="318943"/>
                </a:lnTo>
                <a:cubicBezTo>
                  <a:pt x="94975" y="321320"/>
                  <a:pt x="90387" y="332137"/>
                  <a:pt x="84560" y="332137"/>
                </a:cubicBezTo>
                <a:cubicBezTo>
                  <a:pt x="83254" y="332137"/>
                  <a:pt x="82249" y="331635"/>
                  <a:pt x="81378" y="331166"/>
                </a:cubicBezTo>
                <a:cubicBezTo>
                  <a:pt x="78029" y="329458"/>
                  <a:pt x="74379" y="329726"/>
                  <a:pt x="72805" y="330597"/>
                </a:cubicBezTo>
                <a:cubicBezTo>
                  <a:pt x="72269" y="330865"/>
                  <a:pt x="71734" y="331300"/>
                  <a:pt x="71734" y="332773"/>
                </a:cubicBezTo>
                <a:cubicBezTo>
                  <a:pt x="71734" y="338567"/>
                  <a:pt x="91257" y="335888"/>
                  <a:pt x="91291" y="353871"/>
                </a:cubicBezTo>
                <a:cubicBezTo>
                  <a:pt x="91291" y="361406"/>
                  <a:pt x="87540" y="366932"/>
                  <a:pt x="81110" y="369008"/>
                </a:cubicBezTo>
                <a:lnTo>
                  <a:pt x="81110" y="369611"/>
                </a:lnTo>
                <a:cubicBezTo>
                  <a:pt x="81110" y="372926"/>
                  <a:pt x="78398" y="375605"/>
                  <a:pt x="75116" y="375605"/>
                </a:cubicBezTo>
                <a:cubicBezTo>
                  <a:pt x="71801" y="375605"/>
                  <a:pt x="69121" y="372893"/>
                  <a:pt x="69121" y="369611"/>
                </a:cubicBezTo>
                <a:lnTo>
                  <a:pt x="69121" y="369175"/>
                </a:lnTo>
                <a:cubicBezTo>
                  <a:pt x="63194" y="367601"/>
                  <a:pt x="58941" y="363717"/>
                  <a:pt x="58941" y="359631"/>
                </a:cubicBezTo>
                <a:cubicBezTo>
                  <a:pt x="58941" y="356718"/>
                  <a:pt x="61386" y="353503"/>
                  <a:pt x="64634" y="353503"/>
                </a:cubicBezTo>
                <a:cubicBezTo>
                  <a:pt x="69255" y="353503"/>
                  <a:pt x="68519" y="358392"/>
                  <a:pt x="74680" y="358392"/>
                </a:cubicBezTo>
                <a:cubicBezTo>
                  <a:pt x="78934" y="358392"/>
                  <a:pt x="79503" y="356383"/>
                  <a:pt x="79503" y="354206"/>
                </a:cubicBezTo>
                <a:cubicBezTo>
                  <a:pt x="79503" y="350723"/>
                  <a:pt x="77728" y="349886"/>
                  <a:pt x="72638" y="347977"/>
                </a:cubicBezTo>
                <a:cubicBezTo>
                  <a:pt x="67280" y="345968"/>
                  <a:pt x="59979" y="343222"/>
                  <a:pt x="59979" y="333142"/>
                </a:cubicBezTo>
                <a:cubicBezTo>
                  <a:pt x="59979" y="326645"/>
                  <a:pt x="63261" y="321823"/>
                  <a:pt x="69088" y="319713"/>
                </a:cubicBezTo>
                <a:lnTo>
                  <a:pt x="69088" y="318574"/>
                </a:lnTo>
                <a:cubicBezTo>
                  <a:pt x="69088" y="315259"/>
                  <a:pt x="71801" y="312580"/>
                  <a:pt x="75082" y="312580"/>
                </a:cubicBezTo>
                <a:close/>
                <a:moveTo>
                  <a:pt x="114565" y="307825"/>
                </a:moveTo>
                <a:cubicBezTo>
                  <a:pt x="119254" y="312915"/>
                  <a:pt x="122870" y="318776"/>
                  <a:pt x="125248" y="325139"/>
                </a:cubicBezTo>
                <a:lnTo>
                  <a:pt x="160478" y="325139"/>
                </a:lnTo>
                <a:cubicBezTo>
                  <a:pt x="165233" y="325139"/>
                  <a:pt x="169118" y="321254"/>
                  <a:pt x="169118" y="316465"/>
                </a:cubicBezTo>
                <a:cubicBezTo>
                  <a:pt x="169118" y="311710"/>
                  <a:pt x="165233" y="307825"/>
                  <a:pt x="160478" y="307825"/>
                </a:cubicBezTo>
                <a:close/>
                <a:moveTo>
                  <a:pt x="38245" y="305180"/>
                </a:moveTo>
                <a:cubicBezTo>
                  <a:pt x="31749" y="307725"/>
                  <a:pt x="25788" y="311978"/>
                  <a:pt x="20999" y="317905"/>
                </a:cubicBezTo>
                <a:lnTo>
                  <a:pt x="28333" y="317905"/>
                </a:lnTo>
                <a:cubicBezTo>
                  <a:pt x="31012" y="313150"/>
                  <a:pt x="34428" y="308830"/>
                  <a:pt x="38245" y="305180"/>
                </a:cubicBezTo>
                <a:close/>
                <a:moveTo>
                  <a:pt x="80539" y="302490"/>
                </a:moveTo>
                <a:cubicBezTo>
                  <a:pt x="56609" y="299457"/>
                  <a:pt x="32208" y="318257"/>
                  <a:pt x="33389" y="345834"/>
                </a:cubicBezTo>
                <a:cubicBezTo>
                  <a:pt x="34361" y="368941"/>
                  <a:pt x="53851" y="386791"/>
                  <a:pt x="76891" y="385786"/>
                </a:cubicBezTo>
                <a:cubicBezTo>
                  <a:pt x="113996" y="384246"/>
                  <a:pt x="130606" y="338333"/>
                  <a:pt x="103347" y="313284"/>
                </a:cubicBezTo>
                <a:cubicBezTo>
                  <a:pt x="96440" y="306938"/>
                  <a:pt x="88516" y="303501"/>
                  <a:pt x="80539" y="302490"/>
                </a:cubicBezTo>
                <a:close/>
                <a:moveTo>
                  <a:pt x="284686" y="292386"/>
                </a:moveTo>
                <a:cubicBezTo>
                  <a:pt x="284418" y="292386"/>
                  <a:pt x="284150" y="292621"/>
                  <a:pt x="284150" y="292922"/>
                </a:cubicBezTo>
                <a:lnTo>
                  <a:pt x="284150" y="313082"/>
                </a:lnTo>
                <a:cubicBezTo>
                  <a:pt x="284150" y="313384"/>
                  <a:pt x="284385" y="313618"/>
                  <a:pt x="284686" y="313618"/>
                </a:cubicBezTo>
                <a:lnTo>
                  <a:pt x="304846" y="313618"/>
                </a:lnTo>
                <a:cubicBezTo>
                  <a:pt x="305148" y="313618"/>
                  <a:pt x="305382" y="313384"/>
                  <a:pt x="305382" y="313082"/>
                </a:cubicBezTo>
                <a:lnTo>
                  <a:pt x="305382" y="292922"/>
                </a:lnTo>
                <a:cubicBezTo>
                  <a:pt x="305382" y="292621"/>
                  <a:pt x="305148" y="292386"/>
                  <a:pt x="304846" y="292386"/>
                </a:cubicBezTo>
                <a:close/>
                <a:moveTo>
                  <a:pt x="341516" y="292353"/>
                </a:moveTo>
                <a:cubicBezTo>
                  <a:pt x="339473" y="292353"/>
                  <a:pt x="337832" y="293994"/>
                  <a:pt x="337832" y="296037"/>
                </a:cubicBezTo>
                <a:lnTo>
                  <a:pt x="337832" y="358660"/>
                </a:lnTo>
                <a:cubicBezTo>
                  <a:pt x="337832" y="361506"/>
                  <a:pt x="340110" y="363784"/>
                  <a:pt x="342923" y="363784"/>
                </a:cubicBezTo>
                <a:lnTo>
                  <a:pt x="353974" y="363784"/>
                </a:lnTo>
                <a:cubicBezTo>
                  <a:pt x="356787" y="363784"/>
                  <a:pt x="359064" y="361473"/>
                  <a:pt x="359064" y="358660"/>
                </a:cubicBezTo>
                <a:lnTo>
                  <a:pt x="359098" y="358660"/>
                </a:lnTo>
                <a:lnTo>
                  <a:pt x="359098" y="296037"/>
                </a:lnTo>
                <a:cubicBezTo>
                  <a:pt x="359098" y="293994"/>
                  <a:pt x="357457" y="292353"/>
                  <a:pt x="355414" y="292353"/>
                </a:cubicBezTo>
                <a:close/>
                <a:moveTo>
                  <a:pt x="231641" y="292353"/>
                </a:moveTo>
                <a:cubicBezTo>
                  <a:pt x="231373" y="292353"/>
                  <a:pt x="231105" y="292588"/>
                  <a:pt x="231105" y="292889"/>
                </a:cubicBezTo>
                <a:lnTo>
                  <a:pt x="231105" y="313049"/>
                </a:lnTo>
                <a:cubicBezTo>
                  <a:pt x="231105" y="313351"/>
                  <a:pt x="231339" y="313585"/>
                  <a:pt x="231641" y="313585"/>
                </a:cubicBezTo>
                <a:lnTo>
                  <a:pt x="251801" y="313585"/>
                </a:lnTo>
                <a:cubicBezTo>
                  <a:pt x="252069" y="313585"/>
                  <a:pt x="252337" y="313351"/>
                  <a:pt x="252337" y="313049"/>
                </a:cubicBezTo>
                <a:lnTo>
                  <a:pt x="252337" y="292889"/>
                </a:lnTo>
                <a:cubicBezTo>
                  <a:pt x="252337" y="292588"/>
                  <a:pt x="252102" y="292353"/>
                  <a:pt x="251801" y="292353"/>
                </a:cubicBezTo>
                <a:close/>
                <a:moveTo>
                  <a:pt x="341483" y="280565"/>
                </a:moveTo>
                <a:lnTo>
                  <a:pt x="355380" y="280565"/>
                </a:lnTo>
                <a:cubicBezTo>
                  <a:pt x="363920" y="280565"/>
                  <a:pt x="370852" y="287497"/>
                  <a:pt x="370885" y="296037"/>
                </a:cubicBezTo>
                <a:lnTo>
                  <a:pt x="370885" y="358660"/>
                </a:lnTo>
                <a:cubicBezTo>
                  <a:pt x="370885" y="367970"/>
                  <a:pt x="363284" y="375572"/>
                  <a:pt x="353974" y="375572"/>
                </a:cubicBezTo>
                <a:lnTo>
                  <a:pt x="342923" y="375572"/>
                </a:lnTo>
                <a:cubicBezTo>
                  <a:pt x="333613" y="375572"/>
                  <a:pt x="326011" y="367970"/>
                  <a:pt x="326011" y="358660"/>
                </a:cubicBezTo>
                <a:lnTo>
                  <a:pt x="326011" y="296037"/>
                </a:lnTo>
                <a:cubicBezTo>
                  <a:pt x="326011" y="287531"/>
                  <a:pt x="332943" y="280565"/>
                  <a:pt x="341483" y="280565"/>
                </a:cubicBezTo>
                <a:close/>
                <a:moveTo>
                  <a:pt x="284686" y="280565"/>
                </a:moveTo>
                <a:lnTo>
                  <a:pt x="304846" y="280565"/>
                </a:lnTo>
                <a:cubicBezTo>
                  <a:pt x="306420" y="280565"/>
                  <a:pt x="307927" y="280866"/>
                  <a:pt x="309334" y="281402"/>
                </a:cubicBezTo>
                <a:cubicBezTo>
                  <a:pt x="313955" y="283211"/>
                  <a:pt x="317203" y="287665"/>
                  <a:pt x="317203" y="292922"/>
                </a:cubicBezTo>
                <a:lnTo>
                  <a:pt x="317203" y="313082"/>
                </a:lnTo>
                <a:cubicBezTo>
                  <a:pt x="317203" y="319914"/>
                  <a:pt x="311644" y="325439"/>
                  <a:pt x="304846" y="325439"/>
                </a:cubicBezTo>
                <a:lnTo>
                  <a:pt x="284686" y="325439"/>
                </a:lnTo>
                <a:cubicBezTo>
                  <a:pt x="277855" y="325439"/>
                  <a:pt x="272329" y="319914"/>
                  <a:pt x="272329" y="313082"/>
                </a:cubicBezTo>
                <a:lnTo>
                  <a:pt x="272329" y="292922"/>
                </a:lnTo>
                <a:cubicBezTo>
                  <a:pt x="272329" y="286091"/>
                  <a:pt x="277855" y="280565"/>
                  <a:pt x="284686" y="280565"/>
                </a:cubicBezTo>
                <a:close/>
                <a:moveTo>
                  <a:pt x="231674" y="280532"/>
                </a:moveTo>
                <a:lnTo>
                  <a:pt x="251834" y="280532"/>
                </a:lnTo>
                <a:cubicBezTo>
                  <a:pt x="258666" y="280532"/>
                  <a:pt x="264191" y="286091"/>
                  <a:pt x="264191" y="292889"/>
                </a:cubicBezTo>
                <a:lnTo>
                  <a:pt x="264191" y="313049"/>
                </a:lnTo>
                <a:cubicBezTo>
                  <a:pt x="264191" y="319881"/>
                  <a:pt x="258666" y="325406"/>
                  <a:pt x="251834" y="325406"/>
                </a:cubicBezTo>
                <a:lnTo>
                  <a:pt x="231674" y="325406"/>
                </a:lnTo>
                <a:cubicBezTo>
                  <a:pt x="224843" y="325406"/>
                  <a:pt x="219317" y="319881"/>
                  <a:pt x="219317" y="313049"/>
                </a:cubicBezTo>
                <a:lnTo>
                  <a:pt x="219317" y="292889"/>
                </a:lnTo>
                <a:cubicBezTo>
                  <a:pt x="219317" y="286058"/>
                  <a:pt x="224876" y="280532"/>
                  <a:pt x="231674" y="280532"/>
                </a:cubicBezTo>
                <a:close/>
                <a:moveTo>
                  <a:pt x="68887" y="277954"/>
                </a:moveTo>
                <a:cubicBezTo>
                  <a:pt x="64098" y="277954"/>
                  <a:pt x="60214" y="281838"/>
                  <a:pt x="60214" y="286594"/>
                </a:cubicBezTo>
                <a:cubicBezTo>
                  <a:pt x="60214" y="288000"/>
                  <a:pt x="60549" y="289373"/>
                  <a:pt x="61185" y="290545"/>
                </a:cubicBezTo>
                <a:lnTo>
                  <a:pt x="72939" y="290545"/>
                </a:lnTo>
                <a:cubicBezTo>
                  <a:pt x="74178" y="290478"/>
                  <a:pt x="75417" y="290478"/>
                  <a:pt x="76656" y="290512"/>
                </a:cubicBezTo>
                <a:cubicBezTo>
                  <a:pt x="80943" y="290612"/>
                  <a:pt x="85162" y="291248"/>
                  <a:pt x="89248" y="292353"/>
                </a:cubicBezTo>
                <a:cubicBezTo>
                  <a:pt x="91961" y="293090"/>
                  <a:pt x="94640" y="294061"/>
                  <a:pt x="97218" y="295233"/>
                </a:cubicBezTo>
                <a:lnTo>
                  <a:pt x="160478" y="295233"/>
                </a:lnTo>
                <a:cubicBezTo>
                  <a:pt x="165233" y="295233"/>
                  <a:pt x="169118" y="291349"/>
                  <a:pt x="169118" y="286594"/>
                </a:cubicBezTo>
                <a:cubicBezTo>
                  <a:pt x="169118" y="281838"/>
                  <a:pt x="165233" y="277954"/>
                  <a:pt x="160478" y="277954"/>
                </a:cubicBezTo>
                <a:close/>
                <a:moveTo>
                  <a:pt x="68887" y="248048"/>
                </a:moveTo>
                <a:cubicBezTo>
                  <a:pt x="64132" y="248048"/>
                  <a:pt x="60247" y="251933"/>
                  <a:pt x="60247" y="256688"/>
                </a:cubicBezTo>
                <a:cubicBezTo>
                  <a:pt x="60247" y="261444"/>
                  <a:pt x="64132" y="265328"/>
                  <a:pt x="68887" y="265328"/>
                </a:cubicBezTo>
                <a:lnTo>
                  <a:pt x="160478" y="265328"/>
                </a:lnTo>
                <a:cubicBezTo>
                  <a:pt x="165233" y="265328"/>
                  <a:pt x="169118" y="261477"/>
                  <a:pt x="169118" y="256688"/>
                </a:cubicBezTo>
                <a:cubicBezTo>
                  <a:pt x="169118" y="251933"/>
                  <a:pt x="165233" y="248048"/>
                  <a:pt x="160478" y="248048"/>
                </a:cubicBezTo>
                <a:close/>
                <a:moveTo>
                  <a:pt x="338368" y="239642"/>
                </a:moveTo>
                <a:cubicBezTo>
                  <a:pt x="337329" y="239642"/>
                  <a:pt x="338066" y="240379"/>
                  <a:pt x="337832" y="260338"/>
                </a:cubicBezTo>
                <a:cubicBezTo>
                  <a:pt x="337832" y="260640"/>
                  <a:pt x="338066" y="260874"/>
                  <a:pt x="338368" y="260874"/>
                </a:cubicBezTo>
                <a:lnTo>
                  <a:pt x="358528" y="260874"/>
                </a:lnTo>
                <a:cubicBezTo>
                  <a:pt x="358829" y="260874"/>
                  <a:pt x="359064" y="260640"/>
                  <a:pt x="359064" y="260338"/>
                </a:cubicBezTo>
                <a:lnTo>
                  <a:pt x="359064" y="240178"/>
                </a:lnTo>
                <a:cubicBezTo>
                  <a:pt x="359064" y="239877"/>
                  <a:pt x="358829" y="239642"/>
                  <a:pt x="358528" y="239642"/>
                </a:cubicBezTo>
                <a:close/>
                <a:moveTo>
                  <a:pt x="231641" y="239642"/>
                </a:moveTo>
                <a:cubicBezTo>
                  <a:pt x="231373" y="239642"/>
                  <a:pt x="231105" y="239877"/>
                  <a:pt x="231105" y="240178"/>
                </a:cubicBezTo>
                <a:lnTo>
                  <a:pt x="231105" y="260338"/>
                </a:lnTo>
                <a:cubicBezTo>
                  <a:pt x="231105" y="260640"/>
                  <a:pt x="231339" y="260874"/>
                  <a:pt x="231641" y="260874"/>
                </a:cubicBezTo>
                <a:lnTo>
                  <a:pt x="251801" y="260874"/>
                </a:lnTo>
                <a:cubicBezTo>
                  <a:pt x="252069" y="260874"/>
                  <a:pt x="252337" y="260640"/>
                  <a:pt x="252337" y="260338"/>
                </a:cubicBezTo>
                <a:lnTo>
                  <a:pt x="252337" y="240178"/>
                </a:lnTo>
                <a:cubicBezTo>
                  <a:pt x="252337" y="239877"/>
                  <a:pt x="252102" y="239642"/>
                  <a:pt x="251801" y="239642"/>
                </a:cubicBezTo>
                <a:close/>
                <a:moveTo>
                  <a:pt x="287018" y="239596"/>
                </a:moveTo>
                <a:cubicBezTo>
                  <a:pt x="284334" y="239567"/>
                  <a:pt x="284150" y="239642"/>
                  <a:pt x="284150" y="240178"/>
                </a:cubicBezTo>
                <a:lnTo>
                  <a:pt x="284150" y="260338"/>
                </a:lnTo>
                <a:cubicBezTo>
                  <a:pt x="284150" y="260640"/>
                  <a:pt x="284385" y="260874"/>
                  <a:pt x="284686" y="260874"/>
                </a:cubicBezTo>
                <a:lnTo>
                  <a:pt x="304846" y="260874"/>
                </a:lnTo>
                <a:cubicBezTo>
                  <a:pt x="305148" y="260874"/>
                  <a:pt x="305382" y="260640"/>
                  <a:pt x="305382" y="260338"/>
                </a:cubicBezTo>
                <a:lnTo>
                  <a:pt x="305416" y="260338"/>
                </a:lnTo>
                <a:lnTo>
                  <a:pt x="305416" y="240178"/>
                </a:lnTo>
                <a:cubicBezTo>
                  <a:pt x="305416" y="239877"/>
                  <a:pt x="305181" y="239642"/>
                  <a:pt x="304880" y="239642"/>
                </a:cubicBezTo>
                <a:cubicBezTo>
                  <a:pt x="294884" y="239759"/>
                  <a:pt x="289701" y="239626"/>
                  <a:pt x="287018" y="239596"/>
                </a:cubicBezTo>
                <a:close/>
                <a:moveTo>
                  <a:pt x="338334" y="227821"/>
                </a:moveTo>
                <a:lnTo>
                  <a:pt x="358494" y="227821"/>
                </a:lnTo>
                <a:cubicBezTo>
                  <a:pt x="365326" y="227821"/>
                  <a:pt x="370851" y="233380"/>
                  <a:pt x="370851" y="240178"/>
                </a:cubicBezTo>
                <a:lnTo>
                  <a:pt x="370851" y="260338"/>
                </a:lnTo>
                <a:cubicBezTo>
                  <a:pt x="370851" y="267170"/>
                  <a:pt x="365326" y="272695"/>
                  <a:pt x="358494" y="272695"/>
                </a:cubicBezTo>
                <a:lnTo>
                  <a:pt x="338334" y="272695"/>
                </a:lnTo>
                <a:cubicBezTo>
                  <a:pt x="331502" y="272695"/>
                  <a:pt x="325977" y="267170"/>
                  <a:pt x="325977" y="260338"/>
                </a:cubicBezTo>
                <a:lnTo>
                  <a:pt x="325977" y="240178"/>
                </a:lnTo>
                <a:cubicBezTo>
                  <a:pt x="325977" y="233347"/>
                  <a:pt x="331502" y="227821"/>
                  <a:pt x="338334" y="227821"/>
                </a:cubicBezTo>
                <a:close/>
                <a:moveTo>
                  <a:pt x="284686" y="227821"/>
                </a:moveTo>
                <a:lnTo>
                  <a:pt x="304846" y="227821"/>
                </a:lnTo>
                <a:cubicBezTo>
                  <a:pt x="311644" y="227821"/>
                  <a:pt x="317203" y="233347"/>
                  <a:pt x="317203" y="240178"/>
                </a:cubicBezTo>
                <a:lnTo>
                  <a:pt x="317203" y="260338"/>
                </a:lnTo>
                <a:cubicBezTo>
                  <a:pt x="317203" y="265562"/>
                  <a:pt x="313921" y="270050"/>
                  <a:pt x="309334" y="271858"/>
                </a:cubicBezTo>
                <a:cubicBezTo>
                  <a:pt x="307961" y="272394"/>
                  <a:pt x="306420" y="272695"/>
                  <a:pt x="304846" y="272695"/>
                </a:cubicBezTo>
                <a:lnTo>
                  <a:pt x="284686" y="272695"/>
                </a:lnTo>
                <a:cubicBezTo>
                  <a:pt x="277855" y="272695"/>
                  <a:pt x="272329" y="267170"/>
                  <a:pt x="272329" y="260338"/>
                </a:cubicBezTo>
                <a:lnTo>
                  <a:pt x="272329" y="240178"/>
                </a:lnTo>
                <a:cubicBezTo>
                  <a:pt x="272329" y="233347"/>
                  <a:pt x="277855" y="227821"/>
                  <a:pt x="284686" y="227821"/>
                </a:cubicBezTo>
                <a:close/>
                <a:moveTo>
                  <a:pt x="231674" y="227821"/>
                </a:moveTo>
                <a:lnTo>
                  <a:pt x="251834" y="227821"/>
                </a:lnTo>
                <a:cubicBezTo>
                  <a:pt x="258666" y="227821"/>
                  <a:pt x="264191" y="233380"/>
                  <a:pt x="264191" y="240178"/>
                </a:cubicBezTo>
                <a:lnTo>
                  <a:pt x="264191" y="260338"/>
                </a:lnTo>
                <a:cubicBezTo>
                  <a:pt x="264191" y="267170"/>
                  <a:pt x="258666" y="272695"/>
                  <a:pt x="251834" y="272695"/>
                </a:cubicBezTo>
                <a:lnTo>
                  <a:pt x="231674" y="272695"/>
                </a:lnTo>
                <a:cubicBezTo>
                  <a:pt x="224843" y="272695"/>
                  <a:pt x="219317" y="267170"/>
                  <a:pt x="219317" y="260338"/>
                </a:cubicBezTo>
                <a:lnTo>
                  <a:pt x="219317" y="240178"/>
                </a:lnTo>
                <a:cubicBezTo>
                  <a:pt x="219317" y="233347"/>
                  <a:pt x="224876" y="227821"/>
                  <a:pt x="231674" y="227821"/>
                </a:cubicBezTo>
                <a:close/>
                <a:moveTo>
                  <a:pt x="239142" y="156156"/>
                </a:moveTo>
                <a:lnTo>
                  <a:pt x="350424" y="156156"/>
                </a:lnTo>
                <a:cubicBezTo>
                  <a:pt x="361375" y="156156"/>
                  <a:pt x="370249" y="165064"/>
                  <a:pt x="370249" y="175981"/>
                </a:cubicBezTo>
                <a:lnTo>
                  <a:pt x="370249" y="197581"/>
                </a:lnTo>
                <a:cubicBezTo>
                  <a:pt x="370249" y="208498"/>
                  <a:pt x="361341" y="217406"/>
                  <a:pt x="350424" y="217406"/>
                </a:cubicBezTo>
                <a:lnTo>
                  <a:pt x="285992" y="217406"/>
                </a:lnTo>
                <a:cubicBezTo>
                  <a:pt x="282744" y="217406"/>
                  <a:pt x="280098" y="214761"/>
                  <a:pt x="280098" y="211512"/>
                </a:cubicBezTo>
                <a:cubicBezTo>
                  <a:pt x="280098" y="208264"/>
                  <a:pt x="282744" y="205618"/>
                  <a:pt x="285992" y="205618"/>
                </a:cubicBezTo>
                <a:lnTo>
                  <a:pt x="350424" y="205618"/>
                </a:lnTo>
                <a:cubicBezTo>
                  <a:pt x="354845" y="205618"/>
                  <a:pt x="358428" y="202035"/>
                  <a:pt x="358428" y="197615"/>
                </a:cubicBezTo>
                <a:lnTo>
                  <a:pt x="358428" y="176015"/>
                </a:lnTo>
                <a:cubicBezTo>
                  <a:pt x="358428" y="171594"/>
                  <a:pt x="354845" y="168011"/>
                  <a:pt x="350424" y="168011"/>
                </a:cubicBezTo>
                <a:lnTo>
                  <a:pt x="239142" y="168011"/>
                </a:lnTo>
                <a:cubicBezTo>
                  <a:pt x="234755" y="168011"/>
                  <a:pt x="231138" y="171594"/>
                  <a:pt x="231138" y="176015"/>
                </a:cubicBezTo>
                <a:lnTo>
                  <a:pt x="231138" y="197615"/>
                </a:lnTo>
                <a:cubicBezTo>
                  <a:pt x="231138" y="202002"/>
                  <a:pt x="234722" y="205618"/>
                  <a:pt x="239142" y="205618"/>
                </a:cubicBezTo>
                <a:lnTo>
                  <a:pt x="260541" y="205618"/>
                </a:lnTo>
                <a:cubicBezTo>
                  <a:pt x="263790" y="205618"/>
                  <a:pt x="266435" y="208264"/>
                  <a:pt x="266435" y="211512"/>
                </a:cubicBezTo>
                <a:cubicBezTo>
                  <a:pt x="266435" y="214761"/>
                  <a:pt x="263790" y="217406"/>
                  <a:pt x="260541" y="217406"/>
                </a:cubicBezTo>
                <a:lnTo>
                  <a:pt x="239142" y="217406"/>
                </a:lnTo>
                <a:cubicBezTo>
                  <a:pt x="228191" y="217406"/>
                  <a:pt x="219317" y="208532"/>
                  <a:pt x="219317" y="197581"/>
                </a:cubicBezTo>
                <a:lnTo>
                  <a:pt x="219317" y="175981"/>
                </a:lnTo>
                <a:cubicBezTo>
                  <a:pt x="219317" y="165030"/>
                  <a:pt x="228191" y="156156"/>
                  <a:pt x="239142" y="156156"/>
                </a:cubicBezTo>
                <a:close/>
                <a:moveTo>
                  <a:pt x="238707" y="142794"/>
                </a:moveTo>
                <a:cubicBezTo>
                  <a:pt x="218178" y="142794"/>
                  <a:pt x="201468" y="159505"/>
                  <a:pt x="201468" y="180033"/>
                </a:cubicBezTo>
                <a:lnTo>
                  <a:pt x="201468" y="351695"/>
                </a:lnTo>
                <a:cubicBezTo>
                  <a:pt x="201468" y="372223"/>
                  <a:pt x="218178" y="388934"/>
                  <a:pt x="238707" y="388934"/>
                </a:cubicBezTo>
                <a:lnTo>
                  <a:pt x="350826" y="388934"/>
                </a:lnTo>
                <a:cubicBezTo>
                  <a:pt x="371354" y="388934"/>
                  <a:pt x="388065" y="372223"/>
                  <a:pt x="388065" y="351695"/>
                </a:cubicBezTo>
                <a:lnTo>
                  <a:pt x="388065" y="180033"/>
                </a:lnTo>
                <a:cubicBezTo>
                  <a:pt x="388065" y="159505"/>
                  <a:pt x="371354" y="142794"/>
                  <a:pt x="350826" y="142794"/>
                </a:cubicBezTo>
                <a:close/>
                <a:moveTo>
                  <a:pt x="149427" y="130939"/>
                </a:moveTo>
                <a:cubicBezTo>
                  <a:pt x="152508" y="130939"/>
                  <a:pt x="155020" y="133451"/>
                  <a:pt x="155020" y="136532"/>
                </a:cubicBezTo>
                <a:lnTo>
                  <a:pt x="155020" y="140952"/>
                </a:lnTo>
                <a:cubicBezTo>
                  <a:pt x="162186" y="141588"/>
                  <a:pt x="170223" y="144033"/>
                  <a:pt x="170223" y="148956"/>
                </a:cubicBezTo>
                <a:cubicBezTo>
                  <a:pt x="170223" y="151333"/>
                  <a:pt x="168448" y="154783"/>
                  <a:pt x="165200" y="154783"/>
                </a:cubicBezTo>
                <a:cubicBezTo>
                  <a:pt x="162220" y="154783"/>
                  <a:pt x="159943" y="151066"/>
                  <a:pt x="151503" y="151066"/>
                </a:cubicBezTo>
                <a:cubicBezTo>
                  <a:pt x="143567" y="151066"/>
                  <a:pt x="139515" y="154146"/>
                  <a:pt x="139515" y="160208"/>
                </a:cubicBezTo>
                <a:cubicBezTo>
                  <a:pt x="139515" y="166872"/>
                  <a:pt x="144705" y="168781"/>
                  <a:pt x="151905" y="171426"/>
                </a:cubicBezTo>
                <a:cubicBezTo>
                  <a:pt x="160847" y="174742"/>
                  <a:pt x="171998" y="178827"/>
                  <a:pt x="171931" y="195237"/>
                </a:cubicBezTo>
                <a:cubicBezTo>
                  <a:pt x="171931" y="207125"/>
                  <a:pt x="165769" y="215028"/>
                  <a:pt x="154986" y="217071"/>
                </a:cubicBezTo>
                <a:lnTo>
                  <a:pt x="154986" y="221458"/>
                </a:lnTo>
                <a:cubicBezTo>
                  <a:pt x="154986" y="224539"/>
                  <a:pt x="152475" y="227051"/>
                  <a:pt x="149394" y="227051"/>
                </a:cubicBezTo>
                <a:cubicBezTo>
                  <a:pt x="146313" y="227051"/>
                  <a:pt x="143801" y="224539"/>
                  <a:pt x="143801" y="221458"/>
                </a:cubicBezTo>
                <a:lnTo>
                  <a:pt x="143801" y="217172"/>
                </a:lnTo>
                <a:cubicBezTo>
                  <a:pt x="133788" y="215564"/>
                  <a:pt x="126856" y="209469"/>
                  <a:pt x="126856" y="204814"/>
                </a:cubicBezTo>
                <a:cubicBezTo>
                  <a:pt x="126856" y="202169"/>
                  <a:pt x="129133" y="198987"/>
                  <a:pt x="131980" y="198987"/>
                </a:cubicBezTo>
                <a:cubicBezTo>
                  <a:pt x="136568" y="198987"/>
                  <a:pt x="136702" y="207125"/>
                  <a:pt x="148724" y="207125"/>
                </a:cubicBezTo>
                <a:cubicBezTo>
                  <a:pt x="156962" y="207125"/>
                  <a:pt x="161115" y="203307"/>
                  <a:pt x="161115" y="195806"/>
                </a:cubicBezTo>
                <a:cubicBezTo>
                  <a:pt x="161115" y="186731"/>
                  <a:pt x="154852" y="184353"/>
                  <a:pt x="146882" y="181372"/>
                </a:cubicBezTo>
                <a:cubicBezTo>
                  <a:pt x="138744" y="178325"/>
                  <a:pt x="128631" y="174507"/>
                  <a:pt x="128631" y="160777"/>
                </a:cubicBezTo>
                <a:cubicBezTo>
                  <a:pt x="128631" y="150764"/>
                  <a:pt x="134022" y="143999"/>
                  <a:pt x="143835" y="141655"/>
                </a:cubicBezTo>
                <a:lnTo>
                  <a:pt x="143835" y="136532"/>
                </a:lnTo>
                <a:cubicBezTo>
                  <a:pt x="143835" y="133451"/>
                  <a:pt x="146346" y="130939"/>
                  <a:pt x="149427" y="130939"/>
                </a:cubicBezTo>
                <a:close/>
                <a:moveTo>
                  <a:pt x="170056" y="109976"/>
                </a:moveTo>
                <a:lnTo>
                  <a:pt x="270789" y="109976"/>
                </a:lnTo>
                <a:cubicBezTo>
                  <a:pt x="274037" y="109976"/>
                  <a:pt x="276683" y="112622"/>
                  <a:pt x="276683" y="115870"/>
                </a:cubicBezTo>
                <a:cubicBezTo>
                  <a:pt x="276683" y="119118"/>
                  <a:pt x="274037" y="121764"/>
                  <a:pt x="270789" y="121764"/>
                </a:cubicBezTo>
                <a:lnTo>
                  <a:pt x="170056" y="121764"/>
                </a:lnTo>
                <a:cubicBezTo>
                  <a:pt x="166808" y="121764"/>
                  <a:pt x="164162" y="119118"/>
                  <a:pt x="164162" y="115870"/>
                </a:cubicBezTo>
                <a:cubicBezTo>
                  <a:pt x="164162" y="112622"/>
                  <a:pt x="166808" y="109976"/>
                  <a:pt x="170056" y="109976"/>
                </a:cubicBezTo>
                <a:close/>
                <a:moveTo>
                  <a:pt x="127693" y="109976"/>
                </a:moveTo>
                <a:lnTo>
                  <a:pt x="146446" y="109976"/>
                </a:lnTo>
                <a:cubicBezTo>
                  <a:pt x="149695" y="109976"/>
                  <a:pt x="152340" y="112622"/>
                  <a:pt x="152340" y="115870"/>
                </a:cubicBezTo>
                <a:cubicBezTo>
                  <a:pt x="152340" y="119118"/>
                  <a:pt x="149695" y="121764"/>
                  <a:pt x="146446" y="121764"/>
                </a:cubicBezTo>
                <a:lnTo>
                  <a:pt x="127693" y="121764"/>
                </a:lnTo>
                <a:cubicBezTo>
                  <a:pt x="124445" y="121764"/>
                  <a:pt x="121799" y="119118"/>
                  <a:pt x="121799" y="115870"/>
                </a:cubicBezTo>
                <a:cubicBezTo>
                  <a:pt x="121799" y="112622"/>
                  <a:pt x="124445" y="109976"/>
                  <a:pt x="127693" y="109976"/>
                </a:cubicBezTo>
                <a:close/>
                <a:moveTo>
                  <a:pt x="255953" y="80673"/>
                </a:moveTo>
                <a:lnTo>
                  <a:pt x="270788" y="80673"/>
                </a:lnTo>
                <a:cubicBezTo>
                  <a:pt x="274037" y="80673"/>
                  <a:pt x="276682" y="83319"/>
                  <a:pt x="276682" y="86567"/>
                </a:cubicBezTo>
                <a:cubicBezTo>
                  <a:pt x="276682" y="89815"/>
                  <a:pt x="274037" y="92461"/>
                  <a:pt x="270788" y="92461"/>
                </a:cubicBezTo>
                <a:lnTo>
                  <a:pt x="255953" y="92461"/>
                </a:lnTo>
                <a:cubicBezTo>
                  <a:pt x="252705" y="92461"/>
                  <a:pt x="250059" y="89815"/>
                  <a:pt x="250059" y="86567"/>
                </a:cubicBezTo>
                <a:cubicBezTo>
                  <a:pt x="250059" y="83319"/>
                  <a:pt x="252705" y="80673"/>
                  <a:pt x="255953" y="80673"/>
                </a:cubicBezTo>
                <a:close/>
                <a:moveTo>
                  <a:pt x="127693" y="80673"/>
                </a:moveTo>
                <a:lnTo>
                  <a:pt x="232344" y="80673"/>
                </a:lnTo>
                <a:cubicBezTo>
                  <a:pt x="235593" y="80673"/>
                  <a:pt x="238238" y="83319"/>
                  <a:pt x="238238" y="86567"/>
                </a:cubicBezTo>
                <a:cubicBezTo>
                  <a:pt x="238238" y="89815"/>
                  <a:pt x="235593" y="92461"/>
                  <a:pt x="232344" y="92461"/>
                </a:cubicBezTo>
                <a:lnTo>
                  <a:pt x="127693" y="92461"/>
                </a:lnTo>
                <a:cubicBezTo>
                  <a:pt x="124445" y="92461"/>
                  <a:pt x="121799" y="89815"/>
                  <a:pt x="121799" y="86567"/>
                </a:cubicBezTo>
                <a:cubicBezTo>
                  <a:pt x="121799" y="83319"/>
                  <a:pt x="124445" y="80673"/>
                  <a:pt x="127693" y="80673"/>
                </a:cubicBezTo>
                <a:close/>
                <a:moveTo>
                  <a:pt x="269315" y="22270"/>
                </a:moveTo>
                <a:lnTo>
                  <a:pt x="269315" y="55591"/>
                </a:lnTo>
                <a:lnTo>
                  <a:pt x="300861" y="55591"/>
                </a:lnTo>
                <a:cubicBezTo>
                  <a:pt x="300861" y="55591"/>
                  <a:pt x="300828" y="55557"/>
                  <a:pt x="300828" y="55557"/>
                </a:cubicBezTo>
                <a:cubicBezTo>
                  <a:pt x="300794" y="55524"/>
                  <a:pt x="300794" y="55524"/>
                  <a:pt x="300794" y="55524"/>
                </a:cubicBezTo>
                <a:cubicBezTo>
                  <a:pt x="300761" y="55490"/>
                  <a:pt x="300761" y="55490"/>
                  <a:pt x="300761" y="55490"/>
                </a:cubicBezTo>
                <a:cubicBezTo>
                  <a:pt x="300761" y="55490"/>
                  <a:pt x="300727" y="55490"/>
                  <a:pt x="300727" y="55457"/>
                </a:cubicBezTo>
                <a:cubicBezTo>
                  <a:pt x="300727" y="55457"/>
                  <a:pt x="300694" y="55423"/>
                  <a:pt x="300694" y="55423"/>
                </a:cubicBezTo>
                <a:cubicBezTo>
                  <a:pt x="299655" y="54285"/>
                  <a:pt x="294063" y="48391"/>
                  <a:pt x="269348" y="22270"/>
                </a:cubicBezTo>
                <a:close/>
                <a:moveTo>
                  <a:pt x="113460" y="12592"/>
                </a:moveTo>
                <a:cubicBezTo>
                  <a:pt x="100098" y="12592"/>
                  <a:pt x="89215" y="23475"/>
                  <a:pt x="89215" y="36837"/>
                </a:cubicBezTo>
                <a:lnTo>
                  <a:pt x="89215" y="235457"/>
                </a:lnTo>
                <a:lnTo>
                  <a:pt x="160478" y="235457"/>
                </a:lnTo>
                <a:cubicBezTo>
                  <a:pt x="179332" y="235457"/>
                  <a:pt x="188775" y="258296"/>
                  <a:pt x="175548" y="271658"/>
                </a:cubicBezTo>
                <a:cubicBezTo>
                  <a:pt x="179365" y="275475"/>
                  <a:pt x="181709" y="280767"/>
                  <a:pt x="181709" y="286594"/>
                </a:cubicBezTo>
                <a:cubicBezTo>
                  <a:pt x="181709" y="292420"/>
                  <a:pt x="179365" y="297678"/>
                  <a:pt x="175548" y="301529"/>
                </a:cubicBezTo>
                <a:cubicBezTo>
                  <a:pt x="183786" y="309834"/>
                  <a:pt x="183786" y="323129"/>
                  <a:pt x="175548" y="331434"/>
                </a:cubicBezTo>
                <a:cubicBezTo>
                  <a:pt x="176586" y="332473"/>
                  <a:pt x="177490" y="333611"/>
                  <a:pt x="178294" y="334850"/>
                </a:cubicBezTo>
                <a:lnTo>
                  <a:pt x="189646" y="334850"/>
                </a:lnTo>
                <a:lnTo>
                  <a:pt x="189646" y="180067"/>
                </a:lnTo>
                <a:cubicBezTo>
                  <a:pt x="189646" y="153008"/>
                  <a:pt x="211648" y="131007"/>
                  <a:pt x="238707" y="131007"/>
                </a:cubicBezTo>
                <a:lnTo>
                  <a:pt x="309334" y="131007"/>
                </a:lnTo>
                <a:cubicBezTo>
                  <a:pt x="309099" y="71632"/>
                  <a:pt x="309903" y="73306"/>
                  <a:pt x="308597" y="68216"/>
                </a:cubicBezTo>
                <a:lnTo>
                  <a:pt x="263053" y="68216"/>
                </a:lnTo>
                <a:cubicBezTo>
                  <a:pt x="259570" y="68216"/>
                  <a:pt x="256757" y="65403"/>
                  <a:pt x="256757" y="61920"/>
                </a:cubicBezTo>
                <a:lnTo>
                  <a:pt x="256757" y="12592"/>
                </a:lnTo>
                <a:close/>
                <a:moveTo>
                  <a:pt x="113494" y="0"/>
                </a:moveTo>
                <a:lnTo>
                  <a:pt x="249825" y="0"/>
                </a:lnTo>
                <a:cubicBezTo>
                  <a:pt x="255652" y="0"/>
                  <a:pt x="261412" y="1473"/>
                  <a:pt x="265799" y="3650"/>
                </a:cubicBezTo>
                <a:cubicBezTo>
                  <a:pt x="275209" y="8238"/>
                  <a:pt x="277218" y="12860"/>
                  <a:pt x="293058" y="29168"/>
                </a:cubicBezTo>
                <a:lnTo>
                  <a:pt x="311711" y="48692"/>
                </a:lnTo>
                <a:cubicBezTo>
                  <a:pt x="318041" y="55323"/>
                  <a:pt x="321925" y="64398"/>
                  <a:pt x="321925" y="74143"/>
                </a:cubicBezTo>
                <a:lnTo>
                  <a:pt x="321925" y="131007"/>
                </a:lnTo>
                <a:lnTo>
                  <a:pt x="350826" y="131007"/>
                </a:lnTo>
                <a:cubicBezTo>
                  <a:pt x="377884" y="131007"/>
                  <a:pt x="399886" y="153008"/>
                  <a:pt x="399886" y="180033"/>
                </a:cubicBezTo>
                <a:lnTo>
                  <a:pt x="399886" y="351695"/>
                </a:lnTo>
                <a:cubicBezTo>
                  <a:pt x="399886" y="378754"/>
                  <a:pt x="377884" y="400755"/>
                  <a:pt x="350826" y="400755"/>
                </a:cubicBezTo>
                <a:lnTo>
                  <a:pt x="238707" y="400755"/>
                </a:lnTo>
                <a:cubicBezTo>
                  <a:pt x="211648" y="400755"/>
                  <a:pt x="189646" y="378754"/>
                  <a:pt x="189646" y="351695"/>
                </a:cubicBezTo>
                <a:lnTo>
                  <a:pt x="189646" y="347442"/>
                </a:lnTo>
                <a:lnTo>
                  <a:pt x="181676" y="347442"/>
                </a:lnTo>
                <a:cubicBezTo>
                  <a:pt x="181441" y="352867"/>
                  <a:pt x="179131" y="357723"/>
                  <a:pt x="175548" y="361340"/>
                </a:cubicBezTo>
                <a:cubicBezTo>
                  <a:pt x="179365" y="365157"/>
                  <a:pt x="181709" y="370448"/>
                  <a:pt x="181709" y="376275"/>
                </a:cubicBezTo>
                <a:cubicBezTo>
                  <a:pt x="181709" y="387963"/>
                  <a:pt x="172199" y="397507"/>
                  <a:pt x="160478" y="397507"/>
                </a:cubicBezTo>
                <a:cubicBezTo>
                  <a:pt x="160344" y="397507"/>
                  <a:pt x="60549" y="397540"/>
                  <a:pt x="55693" y="397540"/>
                </a:cubicBezTo>
                <a:cubicBezTo>
                  <a:pt x="41025" y="398143"/>
                  <a:pt x="27495" y="392819"/>
                  <a:pt x="17315" y="383475"/>
                </a:cubicBezTo>
                <a:cubicBezTo>
                  <a:pt x="-16408" y="352499"/>
                  <a:pt x="1944" y="295434"/>
                  <a:pt x="48057" y="290746"/>
                </a:cubicBezTo>
                <a:cubicBezTo>
                  <a:pt x="47957" y="290043"/>
                  <a:pt x="47656" y="288737"/>
                  <a:pt x="47656" y="286560"/>
                </a:cubicBezTo>
                <a:cubicBezTo>
                  <a:pt x="47656" y="280733"/>
                  <a:pt x="50000" y="275475"/>
                  <a:pt x="53817" y="271624"/>
                </a:cubicBezTo>
                <a:cubicBezTo>
                  <a:pt x="50000" y="267807"/>
                  <a:pt x="47656" y="262515"/>
                  <a:pt x="47656" y="256688"/>
                </a:cubicBezTo>
                <a:cubicBezTo>
                  <a:pt x="47656" y="245001"/>
                  <a:pt x="57166" y="235457"/>
                  <a:pt x="68887" y="235457"/>
                </a:cubicBezTo>
                <a:lnTo>
                  <a:pt x="76656" y="235457"/>
                </a:lnTo>
                <a:lnTo>
                  <a:pt x="76656" y="36837"/>
                </a:lnTo>
                <a:cubicBezTo>
                  <a:pt x="76656" y="16510"/>
                  <a:pt x="93166" y="0"/>
                  <a:pt x="113494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63620DBD-D4B3-46A6-CB9E-D42CE5655BFD}"/>
              </a:ext>
            </a:extLst>
          </p:cNvPr>
          <p:cNvSpPr/>
          <p:nvPr/>
        </p:nvSpPr>
        <p:spPr>
          <a:xfrm>
            <a:off x="3965461" y="3561511"/>
            <a:ext cx="407051" cy="398780"/>
          </a:xfrm>
          <a:custGeom>
            <a:avLst/>
            <a:gdLst>
              <a:gd name="connsiteX0" fmla="*/ 308863 w 407051"/>
              <a:gd name="connsiteY0" fmla="*/ 211111 h 398780"/>
              <a:gd name="connsiteX1" fmla="*/ 314791 w 407051"/>
              <a:gd name="connsiteY1" fmla="*/ 217038 h 398780"/>
              <a:gd name="connsiteX2" fmla="*/ 322326 w 407051"/>
              <a:gd name="connsiteY2" fmla="*/ 224573 h 398780"/>
              <a:gd name="connsiteX3" fmla="*/ 329861 w 407051"/>
              <a:gd name="connsiteY3" fmla="*/ 217038 h 398780"/>
              <a:gd name="connsiteX4" fmla="*/ 335788 w 407051"/>
              <a:gd name="connsiteY4" fmla="*/ 211111 h 398780"/>
              <a:gd name="connsiteX5" fmla="*/ 341715 w 407051"/>
              <a:gd name="connsiteY5" fmla="*/ 217038 h 398780"/>
              <a:gd name="connsiteX6" fmla="*/ 322292 w 407051"/>
              <a:gd name="connsiteY6" fmla="*/ 236395 h 398780"/>
              <a:gd name="connsiteX7" fmla="*/ 302936 w 407051"/>
              <a:gd name="connsiteY7" fmla="*/ 217038 h 398780"/>
              <a:gd name="connsiteX8" fmla="*/ 308863 w 407051"/>
              <a:gd name="connsiteY8" fmla="*/ 211111 h 398780"/>
              <a:gd name="connsiteX9" fmla="*/ 22102 w 407051"/>
              <a:gd name="connsiteY9" fmla="*/ 200428 h 398780"/>
              <a:gd name="connsiteX10" fmla="*/ 18285 w 407051"/>
              <a:gd name="connsiteY10" fmla="*/ 202739 h 398780"/>
              <a:gd name="connsiteX11" fmla="*/ 16543 w 407051"/>
              <a:gd name="connsiteY11" fmla="*/ 207427 h 398780"/>
              <a:gd name="connsiteX12" fmla="*/ 32517 w 407051"/>
              <a:gd name="connsiteY12" fmla="*/ 214426 h 398780"/>
              <a:gd name="connsiteX13" fmla="*/ 31278 w 407051"/>
              <a:gd name="connsiteY13" fmla="*/ 208834 h 398780"/>
              <a:gd name="connsiteX14" fmla="*/ 22705 w 407051"/>
              <a:gd name="connsiteY14" fmla="*/ 200461 h 398780"/>
              <a:gd name="connsiteX15" fmla="*/ 22102 w 407051"/>
              <a:gd name="connsiteY15" fmla="*/ 200428 h 398780"/>
              <a:gd name="connsiteX16" fmla="*/ 330564 w 407051"/>
              <a:gd name="connsiteY16" fmla="*/ 108100 h 398780"/>
              <a:gd name="connsiteX17" fmla="*/ 277451 w 407051"/>
              <a:gd name="connsiteY17" fmla="*/ 126117 h 398780"/>
              <a:gd name="connsiteX18" fmla="*/ 273399 w 407051"/>
              <a:gd name="connsiteY18" fmla="*/ 131074 h 398780"/>
              <a:gd name="connsiteX19" fmla="*/ 285053 w 407051"/>
              <a:gd name="connsiteY19" fmla="*/ 177187 h 398780"/>
              <a:gd name="connsiteX20" fmla="*/ 320283 w 407051"/>
              <a:gd name="connsiteY20" fmla="*/ 181340 h 398780"/>
              <a:gd name="connsiteX21" fmla="*/ 334817 w 407051"/>
              <a:gd name="connsiteY21" fmla="*/ 141689 h 398780"/>
              <a:gd name="connsiteX22" fmla="*/ 332707 w 407051"/>
              <a:gd name="connsiteY22" fmla="*/ 108402 h 398780"/>
              <a:gd name="connsiteX23" fmla="*/ 330564 w 407051"/>
              <a:gd name="connsiteY23" fmla="*/ 108100 h 398780"/>
              <a:gd name="connsiteX24" fmla="*/ 188439 w 407051"/>
              <a:gd name="connsiteY24" fmla="*/ 85697 h 398780"/>
              <a:gd name="connsiteX25" fmla="*/ 188439 w 407051"/>
              <a:gd name="connsiteY25" fmla="*/ 107732 h 398780"/>
              <a:gd name="connsiteX26" fmla="*/ 197615 w 407051"/>
              <a:gd name="connsiteY26" fmla="*/ 97384 h 398780"/>
              <a:gd name="connsiteX27" fmla="*/ 188439 w 407051"/>
              <a:gd name="connsiteY27" fmla="*/ 85697 h 398780"/>
              <a:gd name="connsiteX28" fmla="*/ 183516 w 407051"/>
              <a:gd name="connsiteY28" fmla="*/ 53113 h 398780"/>
              <a:gd name="connsiteX29" fmla="*/ 173503 w 407051"/>
              <a:gd name="connsiteY29" fmla="*/ 61887 h 398780"/>
              <a:gd name="connsiteX30" fmla="*/ 183516 w 407051"/>
              <a:gd name="connsiteY30" fmla="*/ 72134 h 398780"/>
              <a:gd name="connsiteX31" fmla="*/ 185927 w 407051"/>
              <a:gd name="connsiteY31" fmla="*/ 38043 h 398780"/>
              <a:gd name="connsiteX32" fmla="*/ 189075 w 407051"/>
              <a:gd name="connsiteY32" fmla="*/ 40454 h 398780"/>
              <a:gd name="connsiteX33" fmla="*/ 189075 w 407051"/>
              <a:gd name="connsiteY33" fmla="*/ 43267 h 398780"/>
              <a:gd name="connsiteX34" fmla="*/ 206188 w 407051"/>
              <a:gd name="connsiteY34" fmla="*/ 50802 h 398780"/>
              <a:gd name="connsiteX35" fmla="*/ 201600 w 407051"/>
              <a:gd name="connsiteY35" fmla="*/ 56763 h 398780"/>
              <a:gd name="connsiteX36" fmla="*/ 189075 w 407051"/>
              <a:gd name="connsiteY36" fmla="*/ 52912 h 398780"/>
              <a:gd name="connsiteX37" fmla="*/ 189075 w 407051"/>
              <a:gd name="connsiteY37" fmla="*/ 74110 h 398780"/>
              <a:gd name="connsiteX38" fmla="*/ 208097 w 407051"/>
              <a:gd name="connsiteY38" fmla="*/ 96246 h 398780"/>
              <a:gd name="connsiteX39" fmla="*/ 189075 w 407051"/>
              <a:gd name="connsiteY39" fmla="*/ 117745 h 398780"/>
              <a:gd name="connsiteX40" fmla="*/ 189075 w 407051"/>
              <a:gd name="connsiteY40" fmla="*/ 121295 h 398780"/>
              <a:gd name="connsiteX41" fmla="*/ 185927 w 407051"/>
              <a:gd name="connsiteY41" fmla="*/ 123706 h 398780"/>
              <a:gd name="connsiteX42" fmla="*/ 182947 w 407051"/>
              <a:gd name="connsiteY42" fmla="*/ 121295 h 398780"/>
              <a:gd name="connsiteX43" fmla="*/ 182947 w 407051"/>
              <a:gd name="connsiteY43" fmla="*/ 118047 h 398780"/>
              <a:gd name="connsiteX44" fmla="*/ 161213 w 407051"/>
              <a:gd name="connsiteY44" fmla="*/ 105723 h 398780"/>
              <a:gd name="connsiteX45" fmla="*/ 166002 w 407051"/>
              <a:gd name="connsiteY45" fmla="*/ 99762 h 398780"/>
              <a:gd name="connsiteX46" fmla="*/ 182913 w 407051"/>
              <a:gd name="connsiteY46" fmla="*/ 107900 h 398780"/>
              <a:gd name="connsiteX47" fmla="*/ 182913 w 407051"/>
              <a:gd name="connsiteY47" fmla="*/ 83353 h 398780"/>
              <a:gd name="connsiteX48" fmla="*/ 163088 w 407051"/>
              <a:gd name="connsiteY48" fmla="*/ 62891 h 398780"/>
              <a:gd name="connsiteX49" fmla="*/ 182913 w 407051"/>
              <a:gd name="connsiteY49" fmla="*/ 43468 h 398780"/>
              <a:gd name="connsiteX50" fmla="*/ 182913 w 407051"/>
              <a:gd name="connsiteY50" fmla="*/ 40454 h 398780"/>
              <a:gd name="connsiteX51" fmla="*/ 185927 w 407051"/>
              <a:gd name="connsiteY51" fmla="*/ 38043 h 398780"/>
              <a:gd name="connsiteX52" fmla="*/ 183349 w 407051"/>
              <a:gd name="connsiteY52" fmla="*/ 0 h 398780"/>
              <a:gd name="connsiteX53" fmla="*/ 240513 w 407051"/>
              <a:gd name="connsiteY53" fmla="*/ 23676 h 398780"/>
              <a:gd name="connsiteX54" fmla="*/ 255583 w 407051"/>
              <a:gd name="connsiteY54" fmla="*/ 44473 h 398780"/>
              <a:gd name="connsiteX55" fmla="*/ 252971 w 407051"/>
              <a:gd name="connsiteY55" fmla="*/ 52443 h 398780"/>
              <a:gd name="connsiteX56" fmla="*/ 245001 w 407051"/>
              <a:gd name="connsiteY56" fmla="*/ 49831 h 398780"/>
              <a:gd name="connsiteX57" fmla="*/ 232141 w 407051"/>
              <a:gd name="connsiteY57" fmla="*/ 32082 h 398780"/>
              <a:gd name="connsiteX58" fmla="*/ 183349 w 407051"/>
              <a:gd name="connsiteY58" fmla="*/ 11855 h 398780"/>
              <a:gd name="connsiteX59" fmla="*/ 134556 w 407051"/>
              <a:gd name="connsiteY59" fmla="*/ 32082 h 398780"/>
              <a:gd name="connsiteX60" fmla="*/ 114329 w 407051"/>
              <a:gd name="connsiteY60" fmla="*/ 80874 h 398780"/>
              <a:gd name="connsiteX61" fmla="*/ 134556 w 407051"/>
              <a:gd name="connsiteY61" fmla="*/ 129667 h 398780"/>
              <a:gd name="connsiteX62" fmla="*/ 159505 w 407051"/>
              <a:gd name="connsiteY62" fmla="*/ 145607 h 398780"/>
              <a:gd name="connsiteX63" fmla="*/ 207193 w 407051"/>
              <a:gd name="connsiteY63" fmla="*/ 145607 h 398780"/>
              <a:gd name="connsiteX64" fmla="*/ 232141 w 407051"/>
              <a:gd name="connsiteY64" fmla="*/ 129667 h 398780"/>
              <a:gd name="connsiteX65" fmla="*/ 252268 w 407051"/>
              <a:gd name="connsiteY65" fmla="*/ 83989 h 398780"/>
              <a:gd name="connsiteX66" fmla="*/ 258463 w 407051"/>
              <a:gd name="connsiteY66" fmla="*/ 78329 h 398780"/>
              <a:gd name="connsiteX67" fmla="*/ 264123 w 407051"/>
              <a:gd name="connsiteY67" fmla="*/ 84525 h 398780"/>
              <a:gd name="connsiteX68" fmla="*/ 256856 w 407051"/>
              <a:gd name="connsiteY68" fmla="*/ 114530 h 398780"/>
              <a:gd name="connsiteX69" fmla="*/ 258195 w 407051"/>
              <a:gd name="connsiteY69" fmla="*/ 114798 h 398780"/>
              <a:gd name="connsiteX70" fmla="*/ 269046 w 407051"/>
              <a:gd name="connsiteY70" fmla="*/ 117444 h 398780"/>
              <a:gd name="connsiteX71" fmla="*/ 272562 w 407051"/>
              <a:gd name="connsiteY71" fmla="*/ 115367 h 398780"/>
              <a:gd name="connsiteX72" fmla="*/ 338366 w 407051"/>
              <a:gd name="connsiteY72" fmla="*/ 97987 h 398780"/>
              <a:gd name="connsiteX73" fmla="*/ 347576 w 407051"/>
              <a:gd name="connsiteY73" fmla="*/ 125046 h 398780"/>
              <a:gd name="connsiteX74" fmla="*/ 343959 w 407051"/>
              <a:gd name="connsiteY74" fmla="*/ 158601 h 398780"/>
              <a:gd name="connsiteX75" fmla="*/ 354474 w 407051"/>
              <a:gd name="connsiteY75" fmla="*/ 171025 h 398780"/>
              <a:gd name="connsiteX76" fmla="*/ 370247 w 407051"/>
              <a:gd name="connsiteY76" fmla="*/ 202203 h 398780"/>
              <a:gd name="connsiteX77" fmla="*/ 374735 w 407051"/>
              <a:gd name="connsiteY77" fmla="*/ 206757 h 398780"/>
              <a:gd name="connsiteX78" fmla="*/ 391412 w 407051"/>
              <a:gd name="connsiteY78" fmla="*/ 212082 h 398780"/>
              <a:gd name="connsiteX79" fmla="*/ 407051 w 407051"/>
              <a:gd name="connsiteY79" fmla="*/ 233213 h 398780"/>
              <a:gd name="connsiteX80" fmla="*/ 407051 w 407051"/>
              <a:gd name="connsiteY80" fmla="*/ 260874 h 398780"/>
              <a:gd name="connsiteX81" fmla="*/ 391512 w 407051"/>
              <a:gd name="connsiteY81" fmla="*/ 282173 h 398780"/>
              <a:gd name="connsiteX82" fmla="*/ 364655 w 407051"/>
              <a:gd name="connsiteY82" fmla="*/ 290780 h 398780"/>
              <a:gd name="connsiteX83" fmla="*/ 361038 w 407051"/>
              <a:gd name="connsiteY83" fmla="*/ 293760 h 398780"/>
              <a:gd name="connsiteX84" fmla="*/ 307993 w 407051"/>
              <a:gd name="connsiteY84" fmla="*/ 342620 h 398780"/>
              <a:gd name="connsiteX85" fmla="*/ 299621 w 407051"/>
              <a:gd name="connsiteY85" fmla="*/ 386958 h 398780"/>
              <a:gd name="connsiteX86" fmla="*/ 285354 w 407051"/>
              <a:gd name="connsiteY86" fmla="*/ 398780 h 398780"/>
              <a:gd name="connsiteX87" fmla="*/ 257392 w 407051"/>
              <a:gd name="connsiteY87" fmla="*/ 398780 h 398780"/>
              <a:gd name="connsiteX88" fmla="*/ 243125 w 407051"/>
              <a:gd name="connsiteY88" fmla="*/ 386958 h 398780"/>
              <a:gd name="connsiteX89" fmla="*/ 238806 w 407051"/>
              <a:gd name="connsiteY89" fmla="*/ 364153 h 398780"/>
              <a:gd name="connsiteX90" fmla="*/ 202504 w 407051"/>
              <a:gd name="connsiteY90" fmla="*/ 366698 h 398780"/>
              <a:gd name="connsiteX91" fmla="*/ 176283 w 407051"/>
              <a:gd name="connsiteY91" fmla="*/ 365325 h 398780"/>
              <a:gd name="connsiteX92" fmla="*/ 172197 w 407051"/>
              <a:gd name="connsiteY92" fmla="*/ 386958 h 398780"/>
              <a:gd name="connsiteX93" fmla="*/ 157931 w 407051"/>
              <a:gd name="connsiteY93" fmla="*/ 398780 h 398780"/>
              <a:gd name="connsiteX94" fmla="*/ 129968 w 407051"/>
              <a:gd name="connsiteY94" fmla="*/ 398780 h 398780"/>
              <a:gd name="connsiteX95" fmla="*/ 115702 w 407051"/>
              <a:gd name="connsiteY95" fmla="*/ 386958 h 398780"/>
              <a:gd name="connsiteX96" fmla="*/ 107665 w 407051"/>
              <a:gd name="connsiteY96" fmla="*/ 345131 h 398780"/>
              <a:gd name="connsiteX97" fmla="*/ 62154 w 407051"/>
              <a:gd name="connsiteY97" fmla="*/ 303137 h 398780"/>
              <a:gd name="connsiteX98" fmla="*/ 44674 w 407051"/>
              <a:gd name="connsiteY98" fmla="*/ 237767 h 398780"/>
              <a:gd name="connsiteX99" fmla="*/ 44975 w 407051"/>
              <a:gd name="connsiteY99" fmla="*/ 227989 h 398780"/>
              <a:gd name="connsiteX100" fmla="*/ 41760 w 407051"/>
              <a:gd name="connsiteY100" fmla="*/ 227654 h 398780"/>
              <a:gd name="connsiteX101" fmla="*/ 37440 w 407051"/>
              <a:gd name="connsiteY101" fmla="*/ 234653 h 398780"/>
              <a:gd name="connsiteX102" fmla="*/ 7267 w 407051"/>
              <a:gd name="connsiteY102" fmla="*/ 251397 h 398780"/>
              <a:gd name="connsiteX103" fmla="*/ 5928 w 407051"/>
              <a:gd name="connsiteY103" fmla="*/ 251364 h 398780"/>
              <a:gd name="connsiteX104" fmla="*/ 0 w 407051"/>
              <a:gd name="connsiteY104" fmla="*/ 245168 h 398780"/>
              <a:gd name="connsiteX105" fmla="*/ 0 w 407051"/>
              <a:gd name="connsiteY105" fmla="*/ 245135 h 398780"/>
              <a:gd name="connsiteX106" fmla="*/ 6061 w 407051"/>
              <a:gd name="connsiteY106" fmla="*/ 238940 h 398780"/>
              <a:gd name="connsiteX107" fmla="*/ 28197 w 407051"/>
              <a:gd name="connsiteY107" fmla="*/ 227219 h 398780"/>
              <a:gd name="connsiteX108" fmla="*/ 29369 w 407051"/>
              <a:gd name="connsiteY108" fmla="*/ 225645 h 398780"/>
              <a:gd name="connsiteX109" fmla="*/ 5994 w 407051"/>
              <a:gd name="connsiteY109" fmla="*/ 212417 h 398780"/>
              <a:gd name="connsiteX110" fmla="*/ 8941 w 407051"/>
              <a:gd name="connsiteY110" fmla="*/ 195405 h 398780"/>
              <a:gd name="connsiteX111" fmla="*/ 24346 w 407051"/>
              <a:gd name="connsiteY111" fmla="*/ 188540 h 398780"/>
              <a:gd name="connsiteX112" fmla="*/ 42329 w 407051"/>
              <a:gd name="connsiteY112" fmla="*/ 204246 h 398780"/>
              <a:gd name="connsiteX113" fmla="*/ 44506 w 407051"/>
              <a:gd name="connsiteY113" fmla="*/ 216067 h 398780"/>
              <a:gd name="connsiteX114" fmla="*/ 46214 w 407051"/>
              <a:gd name="connsiteY114" fmla="*/ 216234 h 398780"/>
              <a:gd name="connsiteX115" fmla="*/ 103446 w 407051"/>
              <a:gd name="connsiteY115" fmla="*/ 132011 h 398780"/>
              <a:gd name="connsiteX116" fmla="*/ 111550 w 407051"/>
              <a:gd name="connsiteY116" fmla="*/ 134188 h 398780"/>
              <a:gd name="connsiteX117" fmla="*/ 109373 w 407051"/>
              <a:gd name="connsiteY117" fmla="*/ 142292 h 398780"/>
              <a:gd name="connsiteX118" fmla="*/ 70861 w 407051"/>
              <a:gd name="connsiteY118" fmla="*/ 179866 h 398780"/>
              <a:gd name="connsiteX119" fmla="*/ 56528 w 407051"/>
              <a:gd name="connsiteY119" fmla="*/ 237767 h 398780"/>
              <a:gd name="connsiteX120" fmla="*/ 114296 w 407051"/>
              <a:gd name="connsiteY120" fmla="*/ 335252 h 398780"/>
              <a:gd name="connsiteX121" fmla="*/ 119085 w 407051"/>
              <a:gd name="connsiteY121" fmla="*/ 341715 h 398780"/>
              <a:gd name="connsiteX122" fmla="*/ 127356 w 407051"/>
              <a:gd name="connsiteY122" fmla="*/ 384748 h 398780"/>
              <a:gd name="connsiteX123" fmla="*/ 129968 w 407051"/>
              <a:gd name="connsiteY123" fmla="*/ 386925 h 398780"/>
              <a:gd name="connsiteX124" fmla="*/ 157931 w 407051"/>
              <a:gd name="connsiteY124" fmla="*/ 386925 h 398780"/>
              <a:gd name="connsiteX125" fmla="*/ 160543 w 407051"/>
              <a:gd name="connsiteY125" fmla="*/ 384748 h 398780"/>
              <a:gd name="connsiteX126" fmla="*/ 165064 w 407051"/>
              <a:gd name="connsiteY126" fmla="*/ 360837 h 398780"/>
              <a:gd name="connsiteX127" fmla="*/ 175345 w 407051"/>
              <a:gd name="connsiteY127" fmla="*/ 353302 h 398780"/>
              <a:gd name="connsiteX128" fmla="*/ 202504 w 407051"/>
              <a:gd name="connsiteY128" fmla="*/ 354843 h 398780"/>
              <a:gd name="connsiteX129" fmla="*/ 239408 w 407051"/>
              <a:gd name="connsiteY129" fmla="*/ 352097 h 398780"/>
              <a:gd name="connsiteX130" fmla="*/ 249991 w 407051"/>
              <a:gd name="connsiteY130" fmla="*/ 359598 h 398780"/>
              <a:gd name="connsiteX131" fmla="*/ 254746 w 407051"/>
              <a:gd name="connsiteY131" fmla="*/ 384781 h 398780"/>
              <a:gd name="connsiteX132" fmla="*/ 257358 w 407051"/>
              <a:gd name="connsiteY132" fmla="*/ 386958 h 398780"/>
              <a:gd name="connsiteX133" fmla="*/ 285321 w 407051"/>
              <a:gd name="connsiteY133" fmla="*/ 386958 h 398780"/>
              <a:gd name="connsiteX134" fmla="*/ 287933 w 407051"/>
              <a:gd name="connsiteY134" fmla="*/ 384781 h 398780"/>
              <a:gd name="connsiteX135" fmla="*/ 296539 w 407051"/>
              <a:gd name="connsiteY135" fmla="*/ 339237 h 398780"/>
              <a:gd name="connsiteX136" fmla="*/ 301395 w 407051"/>
              <a:gd name="connsiteY136" fmla="*/ 332707 h 398780"/>
              <a:gd name="connsiteX137" fmla="*/ 350724 w 407051"/>
              <a:gd name="connsiteY137" fmla="*/ 287833 h 398780"/>
              <a:gd name="connsiteX138" fmla="*/ 360971 w 407051"/>
              <a:gd name="connsiteY138" fmla="*/ 279527 h 398780"/>
              <a:gd name="connsiteX139" fmla="*/ 387829 w 407051"/>
              <a:gd name="connsiteY139" fmla="*/ 270921 h 398780"/>
              <a:gd name="connsiteX140" fmla="*/ 395129 w 407051"/>
              <a:gd name="connsiteY140" fmla="*/ 260908 h 398780"/>
              <a:gd name="connsiteX141" fmla="*/ 395129 w 407051"/>
              <a:gd name="connsiteY141" fmla="*/ 233247 h 398780"/>
              <a:gd name="connsiteX142" fmla="*/ 387829 w 407051"/>
              <a:gd name="connsiteY142" fmla="*/ 223233 h 398780"/>
              <a:gd name="connsiteX143" fmla="*/ 371152 w 407051"/>
              <a:gd name="connsiteY143" fmla="*/ 217909 h 398780"/>
              <a:gd name="connsiteX144" fmla="*/ 358962 w 407051"/>
              <a:gd name="connsiteY144" fmla="*/ 205619 h 398780"/>
              <a:gd name="connsiteX145" fmla="*/ 344930 w 407051"/>
              <a:gd name="connsiteY145" fmla="*/ 177890 h 398780"/>
              <a:gd name="connsiteX146" fmla="*/ 340074 w 407051"/>
              <a:gd name="connsiteY146" fmla="*/ 171762 h 398780"/>
              <a:gd name="connsiteX147" fmla="*/ 326143 w 407051"/>
              <a:gd name="connsiteY147" fmla="*/ 191553 h 398780"/>
              <a:gd name="connsiteX148" fmla="*/ 307256 w 407051"/>
              <a:gd name="connsiteY148" fmla="*/ 195907 h 398780"/>
              <a:gd name="connsiteX149" fmla="*/ 278087 w 407051"/>
              <a:gd name="connsiteY149" fmla="*/ 186664 h 398780"/>
              <a:gd name="connsiteX150" fmla="*/ 262381 w 407051"/>
              <a:gd name="connsiteY150" fmla="*/ 164595 h 398780"/>
              <a:gd name="connsiteX151" fmla="*/ 261812 w 407051"/>
              <a:gd name="connsiteY151" fmla="*/ 128562 h 398780"/>
              <a:gd name="connsiteX152" fmla="*/ 262013 w 407051"/>
              <a:gd name="connsiteY152" fmla="*/ 127792 h 398780"/>
              <a:gd name="connsiteX153" fmla="*/ 255684 w 407051"/>
              <a:gd name="connsiteY153" fmla="*/ 126318 h 398780"/>
              <a:gd name="connsiteX154" fmla="*/ 250828 w 407051"/>
              <a:gd name="connsiteY154" fmla="*/ 125313 h 398780"/>
              <a:gd name="connsiteX155" fmla="*/ 240513 w 407051"/>
              <a:gd name="connsiteY155" fmla="*/ 138006 h 398780"/>
              <a:gd name="connsiteX156" fmla="*/ 226247 w 407051"/>
              <a:gd name="connsiteY156" fmla="*/ 149358 h 398780"/>
              <a:gd name="connsiteX157" fmla="*/ 237198 w 407051"/>
              <a:gd name="connsiteY157" fmla="*/ 152607 h 398780"/>
              <a:gd name="connsiteX158" fmla="*/ 240949 w 407051"/>
              <a:gd name="connsiteY158" fmla="*/ 160108 h 398780"/>
              <a:gd name="connsiteX159" fmla="*/ 235323 w 407051"/>
              <a:gd name="connsiteY159" fmla="*/ 164160 h 398780"/>
              <a:gd name="connsiteX160" fmla="*/ 233447 w 407051"/>
              <a:gd name="connsiteY160" fmla="*/ 163859 h 398780"/>
              <a:gd name="connsiteX161" fmla="*/ 133250 w 407051"/>
              <a:gd name="connsiteY161" fmla="*/ 163859 h 398780"/>
              <a:gd name="connsiteX162" fmla="*/ 125749 w 407051"/>
              <a:gd name="connsiteY162" fmla="*/ 160108 h 398780"/>
              <a:gd name="connsiteX163" fmla="*/ 129499 w 407051"/>
              <a:gd name="connsiteY163" fmla="*/ 152607 h 398780"/>
              <a:gd name="connsiteX164" fmla="*/ 140450 w 407051"/>
              <a:gd name="connsiteY164" fmla="*/ 149358 h 398780"/>
              <a:gd name="connsiteX165" fmla="*/ 126184 w 407051"/>
              <a:gd name="connsiteY165" fmla="*/ 138006 h 398780"/>
              <a:gd name="connsiteX166" fmla="*/ 102508 w 407051"/>
              <a:gd name="connsiteY166" fmla="*/ 80841 h 398780"/>
              <a:gd name="connsiteX167" fmla="*/ 126184 w 407051"/>
              <a:gd name="connsiteY167" fmla="*/ 23676 h 398780"/>
              <a:gd name="connsiteX168" fmla="*/ 183349 w 407051"/>
              <a:gd name="connsiteY168" fmla="*/ 0 h 3987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</a:cxnLst>
            <a:rect l="l" t="t" r="r" b="b"/>
            <a:pathLst>
              <a:path w="407051" h="398780">
                <a:moveTo>
                  <a:pt x="308863" y="211111"/>
                </a:moveTo>
                <a:cubicBezTo>
                  <a:pt x="312145" y="211111"/>
                  <a:pt x="314791" y="213757"/>
                  <a:pt x="314791" y="217038"/>
                </a:cubicBezTo>
                <a:cubicBezTo>
                  <a:pt x="314791" y="221191"/>
                  <a:pt x="318173" y="224573"/>
                  <a:pt x="322326" y="224573"/>
                </a:cubicBezTo>
                <a:cubicBezTo>
                  <a:pt x="326478" y="224573"/>
                  <a:pt x="329861" y="221191"/>
                  <a:pt x="329861" y="217038"/>
                </a:cubicBezTo>
                <a:cubicBezTo>
                  <a:pt x="329861" y="213757"/>
                  <a:pt x="332506" y="211111"/>
                  <a:pt x="335788" y="211111"/>
                </a:cubicBezTo>
                <a:cubicBezTo>
                  <a:pt x="339070" y="211111"/>
                  <a:pt x="341715" y="213757"/>
                  <a:pt x="341715" y="217038"/>
                </a:cubicBezTo>
                <a:cubicBezTo>
                  <a:pt x="341715" y="227721"/>
                  <a:pt x="333042" y="236395"/>
                  <a:pt x="322292" y="236395"/>
                </a:cubicBezTo>
                <a:cubicBezTo>
                  <a:pt x="311609" y="236395"/>
                  <a:pt x="302936" y="227721"/>
                  <a:pt x="302936" y="217038"/>
                </a:cubicBezTo>
                <a:cubicBezTo>
                  <a:pt x="302936" y="213757"/>
                  <a:pt x="305582" y="211111"/>
                  <a:pt x="308863" y="211111"/>
                </a:cubicBezTo>
                <a:close/>
                <a:moveTo>
                  <a:pt x="22102" y="200428"/>
                </a:moveTo>
                <a:cubicBezTo>
                  <a:pt x="21064" y="200428"/>
                  <a:pt x="19725" y="200830"/>
                  <a:pt x="18285" y="202739"/>
                </a:cubicBezTo>
                <a:cubicBezTo>
                  <a:pt x="17380" y="203944"/>
                  <a:pt x="15940" y="206154"/>
                  <a:pt x="16543" y="207427"/>
                </a:cubicBezTo>
                <a:cubicBezTo>
                  <a:pt x="17916" y="210307"/>
                  <a:pt x="24279" y="212752"/>
                  <a:pt x="32517" y="214426"/>
                </a:cubicBezTo>
                <a:cubicBezTo>
                  <a:pt x="32383" y="211981"/>
                  <a:pt x="31747" y="210006"/>
                  <a:pt x="31278" y="208834"/>
                </a:cubicBezTo>
                <a:cubicBezTo>
                  <a:pt x="29235" y="203810"/>
                  <a:pt x="25418" y="200830"/>
                  <a:pt x="22705" y="200461"/>
                </a:cubicBezTo>
                <a:cubicBezTo>
                  <a:pt x="22504" y="200461"/>
                  <a:pt x="22303" y="200428"/>
                  <a:pt x="22102" y="200428"/>
                </a:cubicBezTo>
                <a:close/>
                <a:moveTo>
                  <a:pt x="330564" y="108100"/>
                </a:moveTo>
                <a:cubicBezTo>
                  <a:pt x="324201" y="108100"/>
                  <a:pt x="307122" y="112554"/>
                  <a:pt x="277451" y="126117"/>
                </a:cubicBezTo>
                <a:cubicBezTo>
                  <a:pt x="275375" y="127088"/>
                  <a:pt x="273834" y="128930"/>
                  <a:pt x="273399" y="131074"/>
                </a:cubicBezTo>
                <a:cubicBezTo>
                  <a:pt x="268912" y="152372"/>
                  <a:pt x="272930" y="168313"/>
                  <a:pt x="285053" y="177187"/>
                </a:cubicBezTo>
                <a:cubicBezTo>
                  <a:pt x="297176" y="186061"/>
                  <a:pt x="313284" y="185291"/>
                  <a:pt x="320283" y="181340"/>
                </a:cubicBezTo>
                <a:cubicBezTo>
                  <a:pt x="326411" y="177857"/>
                  <a:pt x="332539" y="161180"/>
                  <a:pt x="334817" y="141689"/>
                </a:cubicBezTo>
                <a:cubicBezTo>
                  <a:pt x="337127" y="121998"/>
                  <a:pt x="334616" y="110445"/>
                  <a:pt x="332707" y="108402"/>
                </a:cubicBezTo>
                <a:cubicBezTo>
                  <a:pt x="332238" y="108201"/>
                  <a:pt x="331535" y="108100"/>
                  <a:pt x="330564" y="108100"/>
                </a:cubicBezTo>
                <a:close/>
                <a:moveTo>
                  <a:pt x="188439" y="85697"/>
                </a:moveTo>
                <a:lnTo>
                  <a:pt x="188439" y="107732"/>
                </a:lnTo>
                <a:cubicBezTo>
                  <a:pt x="194065" y="106694"/>
                  <a:pt x="197615" y="103345"/>
                  <a:pt x="197615" y="97384"/>
                </a:cubicBezTo>
                <a:cubicBezTo>
                  <a:pt x="197615" y="90821"/>
                  <a:pt x="193563" y="87874"/>
                  <a:pt x="188439" y="85697"/>
                </a:cubicBezTo>
                <a:close/>
                <a:moveTo>
                  <a:pt x="183516" y="53113"/>
                </a:moveTo>
                <a:cubicBezTo>
                  <a:pt x="177689" y="53850"/>
                  <a:pt x="173503" y="56462"/>
                  <a:pt x="173503" y="61887"/>
                </a:cubicBezTo>
                <a:cubicBezTo>
                  <a:pt x="173503" y="67848"/>
                  <a:pt x="177991" y="70024"/>
                  <a:pt x="183516" y="72134"/>
                </a:cubicBezTo>
                <a:close/>
                <a:moveTo>
                  <a:pt x="185927" y="38043"/>
                </a:moveTo>
                <a:cubicBezTo>
                  <a:pt x="187501" y="38043"/>
                  <a:pt x="189075" y="39215"/>
                  <a:pt x="189075" y="40454"/>
                </a:cubicBezTo>
                <a:lnTo>
                  <a:pt x="189075" y="43267"/>
                </a:lnTo>
                <a:cubicBezTo>
                  <a:pt x="196175" y="43502"/>
                  <a:pt x="206188" y="45678"/>
                  <a:pt x="206188" y="50802"/>
                </a:cubicBezTo>
                <a:cubicBezTo>
                  <a:pt x="206188" y="52811"/>
                  <a:pt x="204748" y="56763"/>
                  <a:pt x="201600" y="56763"/>
                </a:cubicBezTo>
                <a:cubicBezTo>
                  <a:pt x="199088" y="56763"/>
                  <a:pt x="196376" y="53448"/>
                  <a:pt x="189075" y="52912"/>
                </a:cubicBezTo>
                <a:lnTo>
                  <a:pt x="189075" y="74110"/>
                </a:lnTo>
                <a:cubicBezTo>
                  <a:pt x="198184" y="77459"/>
                  <a:pt x="208097" y="82047"/>
                  <a:pt x="208097" y="96246"/>
                </a:cubicBezTo>
                <a:cubicBezTo>
                  <a:pt x="208097" y="109072"/>
                  <a:pt x="200361" y="116171"/>
                  <a:pt x="189075" y="117745"/>
                </a:cubicBezTo>
                <a:lnTo>
                  <a:pt x="189075" y="121295"/>
                </a:lnTo>
                <a:cubicBezTo>
                  <a:pt x="189075" y="122568"/>
                  <a:pt x="187501" y="123706"/>
                  <a:pt x="185927" y="123706"/>
                </a:cubicBezTo>
                <a:cubicBezTo>
                  <a:pt x="184152" y="123706"/>
                  <a:pt x="182880" y="122568"/>
                  <a:pt x="182947" y="121295"/>
                </a:cubicBezTo>
                <a:lnTo>
                  <a:pt x="182947" y="118047"/>
                </a:lnTo>
                <a:cubicBezTo>
                  <a:pt x="169987" y="117846"/>
                  <a:pt x="161213" y="110847"/>
                  <a:pt x="161213" y="105723"/>
                </a:cubicBezTo>
                <a:cubicBezTo>
                  <a:pt x="161213" y="103211"/>
                  <a:pt x="163390" y="99762"/>
                  <a:pt x="166002" y="99762"/>
                </a:cubicBezTo>
                <a:cubicBezTo>
                  <a:pt x="169451" y="99762"/>
                  <a:pt x="172264" y="107063"/>
                  <a:pt x="182913" y="107900"/>
                </a:cubicBezTo>
                <a:lnTo>
                  <a:pt x="182913" y="83353"/>
                </a:lnTo>
                <a:cubicBezTo>
                  <a:pt x="173537" y="80004"/>
                  <a:pt x="163088" y="76253"/>
                  <a:pt x="163088" y="62891"/>
                </a:cubicBezTo>
                <a:cubicBezTo>
                  <a:pt x="163088" y="49730"/>
                  <a:pt x="173001" y="44506"/>
                  <a:pt x="182913" y="43468"/>
                </a:cubicBezTo>
                <a:lnTo>
                  <a:pt x="182913" y="40454"/>
                </a:lnTo>
                <a:cubicBezTo>
                  <a:pt x="182913" y="39182"/>
                  <a:pt x="184152" y="38043"/>
                  <a:pt x="185927" y="38043"/>
                </a:cubicBezTo>
                <a:close/>
                <a:moveTo>
                  <a:pt x="183349" y="0"/>
                </a:moveTo>
                <a:cubicBezTo>
                  <a:pt x="204949" y="0"/>
                  <a:pt x="225243" y="8406"/>
                  <a:pt x="240513" y="23676"/>
                </a:cubicBezTo>
                <a:cubicBezTo>
                  <a:pt x="246642" y="29805"/>
                  <a:pt x="251732" y="36804"/>
                  <a:pt x="255583" y="44473"/>
                </a:cubicBezTo>
                <a:cubicBezTo>
                  <a:pt x="257057" y="47420"/>
                  <a:pt x="255885" y="50969"/>
                  <a:pt x="252971" y="52443"/>
                </a:cubicBezTo>
                <a:cubicBezTo>
                  <a:pt x="250024" y="53916"/>
                  <a:pt x="246474" y="52744"/>
                  <a:pt x="245001" y="49831"/>
                </a:cubicBezTo>
                <a:cubicBezTo>
                  <a:pt x="241719" y="43300"/>
                  <a:pt x="237366" y="37306"/>
                  <a:pt x="232141" y="32082"/>
                </a:cubicBezTo>
                <a:cubicBezTo>
                  <a:pt x="219114" y="19021"/>
                  <a:pt x="201767" y="11855"/>
                  <a:pt x="183349" y="11855"/>
                </a:cubicBezTo>
                <a:cubicBezTo>
                  <a:pt x="164930" y="11855"/>
                  <a:pt x="147583" y="19055"/>
                  <a:pt x="134556" y="32082"/>
                </a:cubicBezTo>
                <a:cubicBezTo>
                  <a:pt x="121496" y="45109"/>
                  <a:pt x="114329" y="62456"/>
                  <a:pt x="114329" y="80874"/>
                </a:cubicBezTo>
                <a:cubicBezTo>
                  <a:pt x="114329" y="99293"/>
                  <a:pt x="121529" y="116640"/>
                  <a:pt x="134556" y="129667"/>
                </a:cubicBezTo>
                <a:cubicBezTo>
                  <a:pt x="141857" y="136967"/>
                  <a:pt x="150396" y="142259"/>
                  <a:pt x="159505" y="145607"/>
                </a:cubicBezTo>
                <a:cubicBezTo>
                  <a:pt x="175312" y="143397"/>
                  <a:pt x="191386" y="143397"/>
                  <a:pt x="207193" y="145607"/>
                </a:cubicBezTo>
                <a:cubicBezTo>
                  <a:pt x="216301" y="142259"/>
                  <a:pt x="224841" y="136967"/>
                  <a:pt x="232141" y="129667"/>
                </a:cubicBezTo>
                <a:cubicBezTo>
                  <a:pt x="244331" y="117444"/>
                  <a:pt x="251498" y="101235"/>
                  <a:pt x="252268" y="83989"/>
                </a:cubicBezTo>
                <a:cubicBezTo>
                  <a:pt x="252435" y="80707"/>
                  <a:pt x="255215" y="78162"/>
                  <a:pt x="258463" y="78329"/>
                </a:cubicBezTo>
                <a:cubicBezTo>
                  <a:pt x="261745" y="78497"/>
                  <a:pt x="264257" y="81243"/>
                  <a:pt x="264123" y="84525"/>
                </a:cubicBezTo>
                <a:cubicBezTo>
                  <a:pt x="263654" y="95007"/>
                  <a:pt x="261142" y="105187"/>
                  <a:pt x="256856" y="114530"/>
                </a:cubicBezTo>
                <a:cubicBezTo>
                  <a:pt x="257291" y="114631"/>
                  <a:pt x="257760" y="114698"/>
                  <a:pt x="258195" y="114798"/>
                </a:cubicBezTo>
                <a:cubicBezTo>
                  <a:pt x="261846" y="115602"/>
                  <a:pt x="265496" y="116473"/>
                  <a:pt x="269046" y="117444"/>
                </a:cubicBezTo>
                <a:cubicBezTo>
                  <a:pt x="270151" y="116640"/>
                  <a:pt x="271323" y="115937"/>
                  <a:pt x="272562" y="115367"/>
                </a:cubicBezTo>
                <a:cubicBezTo>
                  <a:pt x="325406" y="91189"/>
                  <a:pt x="335152" y="96313"/>
                  <a:pt x="338366" y="97987"/>
                </a:cubicBezTo>
                <a:cubicBezTo>
                  <a:pt x="344327" y="101101"/>
                  <a:pt x="347341" y="109942"/>
                  <a:pt x="347576" y="125046"/>
                </a:cubicBezTo>
                <a:cubicBezTo>
                  <a:pt x="347743" y="135594"/>
                  <a:pt x="346404" y="147818"/>
                  <a:pt x="343959" y="158601"/>
                </a:cubicBezTo>
                <a:cubicBezTo>
                  <a:pt x="347777" y="162553"/>
                  <a:pt x="351293" y="166705"/>
                  <a:pt x="354474" y="171025"/>
                </a:cubicBezTo>
                <a:cubicBezTo>
                  <a:pt x="361440" y="180536"/>
                  <a:pt x="366731" y="191018"/>
                  <a:pt x="370247" y="202203"/>
                </a:cubicBezTo>
                <a:cubicBezTo>
                  <a:pt x="370917" y="204380"/>
                  <a:pt x="372592" y="206087"/>
                  <a:pt x="374735" y="206757"/>
                </a:cubicBezTo>
                <a:lnTo>
                  <a:pt x="391412" y="212082"/>
                </a:lnTo>
                <a:cubicBezTo>
                  <a:pt x="400688" y="215062"/>
                  <a:pt x="406951" y="223602"/>
                  <a:pt x="407051" y="233213"/>
                </a:cubicBezTo>
                <a:lnTo>
                  <a:pt x="407051" y="260874"/>
                </a:lnTo>
                <a:cubicBezTo>
                  <a:pt x="407051" y="270620"/>
                  <a:pt x="400822" y="279193"/>
                  <a:pt x="391512" y="282173"/>
                </a:cubicBezTo>
                <a:lnTo>
                  <a:pt x="364655" y="290780"/>
                </a:lnTo>
                <a:cubicBezTo>
                  <a:pt x="363148" y="291282"/>
                  <a:pt x="361875" y="292320"/>
                  <a:pt x="361038" y="293760"/>
                </a:cubicBezTo>
                <a:cubicBezTo>
                  <a:pt x="349485" y="313652"/>
                  <a:pt x="331669" y="330095"/>
                  <a:pt x="307993" y="342620"/>
                </a:cubicBezTo>
                <a:lnTo>
                  <a:pt x="299621" y="386958"/>
                </a:lnTo>
                <a:cubicBezTo>
                  <a:pt x="298314" y="393823"/>
                  <a:pt x="292320" y="398780"/>
                  <a:pt x="285354" y="398780"/>
                </a:cubicBezTo>
                <a:lnTo>
                  <a:pt x="257392" y="398780"/>
                </a:lnTo>
                <a:cubicBezTo>
                  <a:pt x="250426" y="398780"/>
                  <a:pt x="244432" y="393790"/>
                  <a:pt x="243125" y="386958"/>
                </a:cubicBezTo>
                <a:lnTo>
                  <a:pt x="238806" y="364153"/>
                </a:lnTo>
                <a:cubicBezTo>
                  <a:pt x="226917" y="365860"/>
                  <a:pt x="214727" y="366698"/>
                  <a:pt x="202504" y="366698"/>
                </a:cubicBezTo>
                <a:cubicBezTo>
                  <a:pt x="193596" y="366698"/>
                  <a:pt x="184789" y="366229"/>
                  <a:pt x="176283" y="365325"/>
                </a:cubicBezTo>
                <a:lnTo>
                  <a:pt x="172197" y="386958"/>
                </a:lnTo>
                <a:cubicBezTo>
                  <a:pt x="170891" y="393823"/>
                  <a:pt x="164897" y="398780"/>
                  <a:pt x="157931" y="398780"/>
                </a:cubicBezTo>
                <a:lnTo>
                  <a:pt x="129968" y="398780"/>
                </a:lnTo>
                <a:cubicBezTo>
                  <a:pt x="123003" y="398780"/>
                  <a:pt x="117008" y="393790"/>
                  <a:pt x="115702" y="386958"/>
                </a:cubicBezTo>
                <a:lnTo>
                  <a:pt x="107665" y="345131"/>
                </a:lnTo>
                <a:cubicBezTo>
                  <a:pt x="88141" y="334515"/>
                  <a:pt x="72837" y="320383"/>
                  <a:pt x="62154" y="303137"/>
                </a:cubicBezTo>
                <a:cubicBezTo>
                  <a:pt x="50567" y="284417"/>
                  <a:pt x="44674" y="262448"/>
                  <a:pt x="44674" y="237767"/>
                </a:cubicBezTo>
                <a:cubicBezTo>
                  <a:pt x="44674" y="234452"/>
                  <a:pt x="44774" y="231204"/>
                  <a:pt x="44975" y="227989"/>
                </a:cubicBezTo>
                <a:cubicBezTo>
                  <a:pt x="43937" y="227888"/>
                  <a:pt x="42865" y="227788"/>
                  <a:pt x="41760" y="227654"/>
                </a:cubicBezTo>
                <a:cubicBezTo>
                  <a:pt x="40655" y="230099"/>
                  <a:pt x="39215" y="232443"/>
                  <a:pt x="37440" y="234653"/>
                </a:cubicBezTo>
                <a:cubicBezTo>
                  <a:pt x="26221" y="248718"/>
                  <a:pt x="14534" y="251397"/>
                  <a:pt x="7267" y="251397"/>
                </a:cubicBezTo>
                <a:cubicBezTo>
                  <a:pt x="6798" y="251397"/>
                  <a:pt x="6363" y="251397"/>
                  <a:pt x="5928" y="251364"/>
                </a:cubicBezTo>
                <a:cubicBezTo>
                  <a:pt x="2612" y="251196"/>
                  <a:pt x="0" y="248484"/>
                  <a:pt x="0" y="245168"/>
                </a:cubicBezTo>
                <a:lnTo>
                  <a:pt x="0" y="245135"/>
                </a:lnTo>
                <a:cubicBezTo>
                  <a:pt x="0" y="241753"/>
                  <a:pt x="2679" y="239040"/>
                  <a:pt x="6061" y="238940"/>
                </a:cubicBezTo>
                <a:cubicBezTo>
                  <a:pt x="11821" y="238739"/>
                  <a:pt x="20662" y="236662"/>
                  <a:pt x="28197" y="227219"/>
                </a:cubicBezTo>
                <a:cubicBezTo>
                  <a:pt x="28633" y="226683"/>
                  <a:pt x="29034" y="226180"/>
                  <a:pt x="29369" y="225645"/>
                </a:cubicBezTo>
                <a:cubicBezTo>
                  <a:pt x="16644" y="222899"/>
                  <a:pt x="8975" y="218579"/>
                  <a:pt x="5994" y="212417"/>
                </a:cubicBezTo>
                <a:cubicBezTo>
                  <a:pt x="4220" y="208767"/>
                  <a:pt x="3282" y="202873"/>
                  <a:pt x="8941" y="195405"/>
                </a:cubicBezTo>
                <a:cubicBezTo>
                  <a:pt x="12826" y="190247"/>
                  <a:pt x="18452" y="187736"/>
                  <a:pt x="24346" y="188540"/>
                </a:cubicBezTo>
                <a:cubicBezTo>
                  <a:pt x="31847" y="189544"/>
                  <a:pt x="38880" y="195706"/>
                  <a:pt x="42329" y="204246"/>
                </a:cubicBezTo>
                <a:cubicBezTo>
                  <a:pt x="43903" y="208130"/>
                  <a:pt x="44607" y="212115"/>
                  <a:pt x="44506" y="216067"/>
                </a:cubicBezTo>
                <a:cubicBezTo>
                  <a:pt x="45075" y="216134"/>
                  <a:pt x="45645" y="216167"/>
                  <a:pt x="46214" y="216234"/>
                </a:cubicBezTo>
                <a:cubicBezTo>
                  <a:pt x="51605" y="179565"/>
                  <a:pt x="71096" y="150731"/>
                  <a:pt x="103446" y="132011"/>
                </a:cubicBezTo>
                <a:cubicBezTo>
                  <a:pt x="106292" y="130404"/>
                  <a:pt x="109909" y="131341"/>
                  <a:pt x="111550" y="134188"/>
                </a:cubicBezTo>
                <a:cubicBezTo>
                  <a:pt x="113157" y="137034"/>
                  <a:pt x="112220" y="140651"/>
                  <a:pt x="109373" y="142292"/>
                </a:cubicBezTo>
                <a:cubicBezTo>
                  <a:pt x="92696" y="151937"/>
                  <a:pt x="79736" y="164562"/>
                  <a:pt x="70861" y="179866"/>
                </a:cubicBezTo>
                <a:cubicBezTo>
                  <a:pt x="61351" y="196275"/>
                  <a:pt x="56528" y="215732"/>
                  <a:pt x="56528" y="237767"/>
                </a:cubicBezTo>
                <a:cubicBezTo>
                  <a:pt x="56528" y="281369"/>
                  <a:pt x="76488" y="315059"/>
                  <a:pt x="114296" y="335252"/>
                </a:cubicBezTo>
                <a:cubicBezTo>
                  <a:pt x="116807" y="336592"/>
                  <a:pt x="118549" y="338936"/>
                  <a:pt x="119085" y="341715"/>
                </a:cubicBezTo>
                <a:lnTo>
                  <a:pt x="127356" y="384748"/>
                </a:lnTo>
                <a:cubicBezTo>
                  <a:pt x="127591" y="386020"/>
                  <a:pt x="128696" y="386925"/>
                  <a:pt x="129968" y="386925"/>
                </a:cubicBezTo>
                <a:lnTo>
                  <a:pt x="157931" y="386925"/>
                </a:lnTo>
                <a:cubicBezTo>
                  <a:pt x="159204" y="386925"/>
                  <a:pt x="160309" y="385987"/>
                  <a:pt x="160543" y="384748"/>
                </a:cubicBezTo>
                <a:lnTo>
                  <a:pt x="165064" y="360837"/>
                </a:lnTo>
                <a:cubicBezTo>
                  <a:pt x="166002" y="356048"/>
                  <a:pt x="170489" y="352733"/>
                  <a:pt x="175345" y="353302"/>
                </a:cubicBezTo>
                <a:cubicBezTo>
                  <a:pt x="184119" y="354340"/>
                  <a:pt x="193261" y="354843"/>
                  <a:pt x="202504" y="354843"/>
                </a:cubicBezTo>
                <a:cubicBezTo>
                  <a:pt x="214928" y="354843"/>
                  <a:pt x="227353" y="353905"/>
                  <a:pt x="239408" y="352097"/>
                </a:cubicBezTo>
                <a:cubicBezTo>
                  <a:pt x="244398" y="351360"/>
                  <a:pt x="249053" y="354642"/>
                  <a:pt x="249991" y="359598"/>
                </a:cubicBezTo>
                <a:lnTo>
                  <a:pt x="254746" y="384781"/>
                </a:lnTo>
                <a:cubicBezTo>
                  <a:pt x="254980" y="386054"/>
                  <a:pt x="256086" y="386958"/>
                  <a:pt x="257358" y="386958"/>
                </a:cubicBezTo>
                <a:lnTo>
                  <a:pt x="285321" y="386958"/>
                </a:lnTo>
                <a:cubicBezTo>
                  <a:pt x="286594" y="386958"/>
                  <a:pt x="287699" y="386020"/>
                  <a:pt x="287933" y="384781"/>
                </a:cubicBezTo>
                <a:lnTo>
                  <a:pt x="296539" y="339237"/>
                </a:lnTo>
                <a:cubicBezTo>
                  <a:pt x="297075" y="336424"/>
                  <a:pt x="298850" y="334047"/>
                  <a:pt x="301395" y="332707"/>
                </a:cubicBezTo>
                <a:cubicBezTo>
                  <a:pt x="323565" y="321153"/>
                  <a:pt x="340175" y="306084"/>
                  <a:pt x="350724" y="287833"/>
                </a:cubicBezTo>
                <a:cubicBezTo>
                  <a:pt x="353034" y="283847"/>
                  <a:pt x="356685" y="280900"/>
                  <a:pt x="360971" y="279527"/>
                </a:cubicBezTo>
                <a:lnTo>
                  <a:pt x="387829" y="270921"/>
                </a:lnTo>
                <a:cubicBezTo>
                  <a:pt x="392182" y="269514"/>
                  <a:pt x="395129" y="265496"/>
                  <a:pt x="395129" y="260908"/>
                </a:cubicBezTo>
                <a:lnTo>
                  <a:pt x="395129" y="233247"/>
                </a:lnTo>
                <a:cubicBezTo>
                  <a:pt x="395129" y="228659"/>
                  <a:pt x="392216" y="224640"/>
                  <a:pt x="387829" y="223233"/>
                </a:cubicBezTo>
                <a:lnTo>
                  <a:pt x="371152" y="217909"/>
                </a:lnTo>
                <a:cubicBezTo>
                  <a:pt x="365358" y="216033"/>
                  <a:pt x="360804" y="211446"/>
                  <a:pt x="358962" y="205619"/>
                </a:cubicBezTo>
                <a:cubicBezTo>
                  <a:pt x="355847" y="195706"/>
                  <a:pt x="351125" y="186363"/>
                  <a:pt x="344930" y="177890"/>
                </a:cubicBezTo>
                <a:cubicBezTo>
                  <a:pt x="343390" y="175780"/>
                  <a:pt x="341782" y="173738"/>
                  <a:pt x="340074" y="171762"/>
                </a:cubicBezTo>
                <a:cubicBezTo>
                  <a:pt x="336391" y="181741"/>
                  <a:pt x="331702" y="188406"/>
                  <a:pt x="326143" y="191553"/>
                </a:cubicBezTo>
                <a:cubicBezTo>
                  <a:pt x="321220" y="194333"/>
                  <a:pt x="314523" y="195907"/>
                  <a:pt x="307256" y="195907"/>
                </a:cubicBezTo>
                <a:cubicBezTo>
                  <a:pt x="297578" y="195907"/>
                  <a:pt x="286928" y="193127"/>
                  <a:pt x="278087" y="186664"/>
                </a:cubicBezTo>
                <a:cubicBezTo>
                  <a:pt x="270586" y="181206"/>
                  <a:pt x="265295" y="173771"/>
                  <a:pt x="262381" y="164595"/>
                </a:cubicBezTo>
                <a:cubicBezTo>
                  <a:pt x="259099" y="154381"/>
                  <a:pt x="258932" y="142259"/>
                  <a:pt x="261812" y="128562"/>
                </a:cubicBezTo>
                <a:cubicBezTo>
                  <a:pt x="261879" y="128294"/>
                  <a:pt x="261946" y="128060"/>
                  <a:pt x="262013" y="127792"/>
                </a:cubicBezTo>
                <a:cubicBezTo>
                  <a:pt x="259937" y="127289"/>
                  <a:pt x="257827" y="126787"/>
                  <a:pt x="255684" y="126318"/>
                </a:cubicBezTo>
                <a:cubicBezTo>
                  <a:pt x="254076" y="125950"/>
                  <a:pt x="252469" y="125615"/>
                  <a:pt x="250828" y="125313"/>
                </a:cubicBezTo>
                <a:cubicBezTo>
                  <a:pt x="247847" y="129868"/>
                  <a:pt x="244398" y="134121"/>
                  <a:pt x="240513" y="138006"/>
                </a:cubicBezTo>
                <a:cubicBezTo>
                  <a:pt x="236093" y="142393"/>
                  <a:pt x="231304" y="146177"/>
                  <a:pt x="226247" y="149358"/>
                </a:cubicBezTo>
                <a:cubicBezTo>
                  <a:pt x="229931" y="150329"/>
                  <a:pt x="233581" y="151401"/>
                  <a:pt x="237198" y="152607"/>
                </a:cubicBezTo>
                <a:cubicBezTo>
                  <a:pt x="240313" y="153645"/>
                  <a:pt x="241987" y="156993"/>
                  <a:pt x="240949" y="160108"/>
                </a:cubicBezTo>
                <a:cubicBezTo>
                  <a:pt x="240112" y="162586"/>
                  <a:pt x="237801" y="164160"/>
                  <a:pt x="235323" y="164160"/>
                </a:cubicBezTo>
                <a:cubicBezTo>
                  <a:pt x="234720" y="164160"/>
                  <a:pt x="234084" y="164060"/>
                  <a:pt x="233447" y="163859"/>
                </a:cubicBezTo>
                <a:cubicBezTo>
                  <a:pt x="201131" y="153042"/>
                  <a:pt x="165567" y="153042"/>
                  <a:pt x="133250" y="163859"/>
                </a:cubicBezTo>
                <a:cubicBezTo>
                  <a:pt x="130136" y="164897"/>
                  <a:pt x="126787" y="163222"/>
                  <a:pt x="125749" y="160108"/>
                </a:cubicBezTo>
                <a:cubicBezTo>
                  <a:pt x="124711" y="156993"/>
                  <a:pt x="126385" y="153645"/>
                  <a:pt x="129499" y="152607"/>
                </a:cubicBezTo>
                <a:cubicBezTo>
                  <a:pt x="133116" y="151401"/>
                  <a:pt x="136767" y="150329"/>
                  <a:pt x="140450" y="149358"/>
                </a:cubicBezTo>
                <a:cubicBezTo>
                  <a:pt x="135393" y="146210"/>
                  <a:pt x="130605" y="142426"/>
                  <a:pt x="126184" y="138006"/>
                </a:cubicBezTo>
                <a:cubicBezTo>
                  <a:pt x="110913" y="122735"/>
                  <a:pt x="102508" y="102441"/>
                  <a:pt x="102508" y="80841"/>
                </a:cubicBezTo>
                <a:cubicBezTo>
                  <a:pt x="102508" y="59241"/>
                  <a:pt x="110913" y="38947"/>
                  <a:pt x="126184" y="23676"/>
                </a:cubicBezTo>
                <a:cubicBezTo>
                  <a:pt x="141455" y="8406"/>
                  <a:pt x="161749" y="0"/>
                  <a:pt x="183349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C62D47E-D47A-4342-EC2C-DEE669D0F22D}"/>
              </a:ext>
            </a:extLst>
          </p:cNvPr>
          <p:cNvSpPr/>
          <p:nvPr/>
        </p:nvSpPr>
        <p:spPr>
          <a:xfrm>
            <a:off x="4482879" y="3549887"/>
            <a:ext cx="368955" cy="422032"/>
          </a:xfrm>
          <a:custGeom>
            <a:avLst/>
            <a:gdLst>
              <a:gd name="connsiteX0" fmla="*/ 60980 w 368954"/>
              <a:gd name="connsiteY0" fmla="*/ 291628 h 422032"/>
              <a:gd name="connsiteX1" fmla="*/ 86733 w 368954"/>
              <a:gd name="connsiteY1" fmla="*/ 313396 h 422032"/>
              <a:gd name="connsiteX2" fmla="*/ 87503 w 368954"/>
              <a:gd name="connsiteY2" fmla="*/ 322404 h 422032"/>
              <a:gd name="connsiteX3" fmla="*/ 78495 w 368954"/>
              <a:gd name="connsiteY3" fmla="*/ 323174 h 422032"/>
              <a:gd name="connsiteX4" fmla="*/ 69553 w 368954"/>
              <a:gd name="connsiteY4" fmla="*/ 315640 h 422032"/>
              <a:gd name="connsiteX5" fmla="*/ 206119 w 368954"/>
              <a:gd name="connsiteY5" fmla="*/ 409306 h 422032"/>
              <a:gd name="connsiteX6" fmla="*/ 302632 w 368954"/>
              <a:gd name="connsiteY6" fmla="*/ 372938 h 422032"/>
              <a:gd name="connsiteX7" fmla="*/ 311641 w 368954"/>
              <a:gd name="connsiteY7" fmla="*/ 373474 h 422032"/>
              <a:gd name="connsiteX8" fmla="*/ 311072 w 368954"/>
              <a:gd name="connsiteY8" fmla="*/ 382482 h 422032"/>
              <a:gd name="connsiteX9" fmla="*/ 206119 w 368954"/>
              <a:gd name="connsiteY9" fmla="*/ 422032 h 422032"/>
              <a:gd name="connsiteX10" fmla="*/ 57464 w 368954"/>
              <a:gd name="connsiteY10" fmla="*/ 319625 h 422032"/>
              <a:gd name="connsiteX11" fmla="*/ 54149 w 368954"/>
              <a:gd name="connsiteY11" fmla="*/ 331546 h 422032"/>
              <a:gd name="connsiteX12" fmla="*/ 46245 w 368954"/>
              <a:gd name="connsiteY12" fmla="*/ 335967 h 422032"/>
              <a:gd name="connsiteX13" fmla="*/ 41825 w 368954"/>
              <a:gd name="connsiteY13" fmla="*/ 328097 h 422032"/>
              <a:gd name="connsiteX14" fmla="*/ 51034 w 368954"/>
              <a:gd name="connsiteY14" fmla="*/ 295212 h 422032"/>
              <a:gd name="connsiteX15" fmla="*/ 60980 w 368954"/>
              <a:gd name="connsiteY15" fmla="*/ 291628 h 422032"/>
              <a:gd name="connsiteX16" fmla="*/ 206119 w 368954"/>
              <a:gd name="connsiteY16" fmla="*/ 202683 h 422032"/>
              <a:gd name="connsiteX17" fmla="*/ 212516 w 368954"/>
              <a:gd name="connsiteY17" fmla="*/ 209079 h 422032"/>
              <a:gd name="connsiteX18" fmla="*/ 212516 w 368954"/>
              <a:gd name="connsiteY18" fmla="*/ 260250 h 422032"/>
              <a:gd name="connsiteX19" fmla="*/ 259734 w 368954"/>
              <a:gd name="connsiteY19" fmla="*/ 303985 h 422032"/>
              <a:gd name="connsiteX20" fmla="*/ 260102 w 368954"/>
              <a:gd name="connsiteY20" fmla="*/ 313027 h 422032"/>
              <a:gd name="connsiteX21" fmla="*/ 251061 w 368954"/>
              <a:gd name="connsiteY21" fmla="*/ 313362 h 422032"/>
              <a:gd name="connsiteX22" fmla="*/ 201766 w 368954"/>
              <a:gd name="connsiteY22" fmla="*/ 267751 h 422032"/>
              <a:gd name="connsiteX23" fmla="*/ 199723 w 368954"/>
              <a:gd name="connsiteY23" fmla="*/ 263063 h 422032"/>
              <a:gd name="connsiteX24" fmla="*/ 199723 w 368954"/>
              <a:gd name="connsiteY24" fmla="*/ 209079 h 422032"/>
              <a:gd name="connsiteX25" fmla="*/ 206119 w 368954"/>
              <a:gd name="connsiteY25" fmla="*/ 202683 h 422032"/>
              <a:gd name="connsiteX26" fmla="*/ 199689 w 368954"/>
              <a:gd name="connsiteY26" fmla="*/ 168926 h 422032"/>
              <a:gd name="connsiteX27" fmla="*/ 111950 w 368954"/>
              <a:gd name="connsiteY27" fmla="*/ 256666 h 422032"/>
              <a:gd name="connsiteX28" fmla="*/ 124843 w 368954"/>
              <a:gd name="connsiteY28" fmla="*/ 256666 h 422032"/>
              <a:gd name="connsiteX29" fmla="*/ 131239 w 368954"/>
              <a:gd name="connsiteY29" fmla="*/ 263062 h 422032"/>
              <a:gd name="connsiteX30" fmla="*/ 124843 w 368954"/>
              <a:gd name="connsiteY30" fmla="*/ 269458 h 422032"/>
              <a:gd name="connsiteX31" fmla="*/ 111950 w 368954"/>
              <a:gd name="connsiteY31" fmla="*/ 269458 h 422032"/>
              <a:gd name="connsiteX32" fmla="*/ 199689 w 368954"/>
              <a:gd name="connsiteY32" fmla="*/ 357198 h 422032"/>
              <a:gd name="connsiteX33" fmla="*/ 199689 w 368954"/>
              <a:gd name="connsiteY33" fmla="*/ 344305 h 422032"/>
              <a:gd name="connsiteX34" fmla="*/ 206085 w 368954"/>
              <a:gd name="connsiteY34" fmla="*/ 337909 h 422032"/>
              <a:gd name="connsiteX35" fmla="*/ 212482 w 368954"/>
              <a:gd name="connsiteY35" fmla="*/ 344305 h 422032"/>
              <a:gd name="connsiteX36" fmla="*/ 212482 w 368954"/>
              <a:gd name="connsiteY36" fmla="*/ 357198 h 422032"/>
              <a:gd name="connsiteX37" fmla="*/ 300221 w 368954"/>
              <a:gd name="connsiteY37" fmla="*/ 269458 h 422032"/>
              <a:gd name="connsiteX38" fmla="*/ 287362 w 368954"/>
              <a:gd name="connsiteY38" fmla="*/ 269458 h 422032"/>
              <a:gd name="connsiteX39" fmla="*/ 280965 w 368954"/>
              <a:gd name="connsiteY39" fmla="*/ 263062 h 422032"/>
              <a:gd name="connsiteX40" fmla="*/ 287362 w 368954"/>
              <a:gd name="connsiteY40" fmla="*/ 256666 h 422032"/>
              <a:gd name="connsiteX41" fmla="*/ 300221 w 368954"/>
              <a:gd name="connsiteY41" fmla="*/ 256666 h 422032"/>
              <a:gd name="connsiteX42" fmla="*/ 212482 w 368954"/>
              <a:gd name="connsiteY42" fmla="*/ 168926 h 422032"/>
              <a:gd name="connsiteX43" fmla="*/ 212482 w 368954"/>
              <a:gd name="connsiteY43" fmla="*/ 181819 h 422032"/>
              <a:gd name="connsiteX44" fmla="*/ 206085 w 368954"/>
              <a:gd name="connsiteY44" fmla="*/ 188216 h 422032"/>
              <a:gd name="connsiteX45" fmla="*/ 199689 w 368954"/>
              <a:gd name="connsiteY45" fmla="*/ 181819 h 422032"/>
              <a:gd name="connsiteX46" fmla="*/ 198517 w 368954"/>
              <a:gd name="connsiteY46" fmla="*/ 134768 h 422032"/>
              <a:gd name="connsiteX47" fmla="*/ 198517 w 368954"/>
              <a:gd name="connsiteY47" fmla="*/ 156201 h 422032"/>
              <a:gd name="connsiteX48" fmla="*/ 213721 w 368954"/>
              <a:gd name="connsiteY48" fmla="*/ 156201 h 422032"/>
              <a:gd name="connsiteX49" fmla="*/ 213721 w 368954"/>
              <a:gd name="connsiteY49" fmla="*/ 134768 h 422032"/>
              <a:gd name="connsiteX50" fmla="*/ 289806 w 368954"/>
              <a:gd name="connsiteY50" fmla="*/ 127837 h 422032"/>
              <a:gd name="connsiteX51" fmla="*/ 344426 w 368954"/>
              <a:gd name="connsiteY51" fmla="*/ 184566 h 422032"/>
              <a:gd name="connsiteX52" fmla="*/ 350990 w 368954"/>
              <a:gd name="connsiteY52" fmla="*/ 328801 h 422032"/>
              <a:gd name="connsiteX53" fmla="*/ 359094 w 368954"/>
              <a:gd name="connsiteY53" fmla="*/ 323576 h 422032"/>
              <a:gd name="connsiteX54" fmla="*/ 367935 w 368954"/>
              <a:gd name="connsiteY54" fmla="*/ 325485 h 422032"/>
              <a:gd name="connsiteX55" fmla="*/ 365992 w 368954"/>
              <a:gd name="connsiteY55" fmla="*/ 334326 h 422032"/>
              <a:gd name="connsiteX56" fmla="*/ 336556 w 368954"/>
              <a:gd name="connsiteY56" fmla="*/ 353281 h 422032"/>
              <a:gd name="connsiteX57" fmla="*/ 333944 w 368954"/>
              <a:gd name="connsiteY57" fmla="*/ 354285 h 422032"/>
              <a:gd name="connsiteX58" fmla="*/ 326644 w 368954"/>
              <a:gd name="connsiteY58" fmla="*/ 348860 h 422032"/>
              <a:gd name="connsiteX59" fmla="*/ 322056 w 368954"/>
              <a:gd name="connsiteY59" fmla="*/ 317113 h 422032"/>
              <a:gd name="connsiteX60" fmla="*/ 327481 w 368954"/>
              <a:gd name="connsiteY60" fmla="*/ 309880 h 422032"/>
              <a:gd name="connsiteX61" fmla="*/ 334714 w 368954"/>
              <a:gd name="connsiteY61" fmla="*/ 315305 h 422032"/>
              <a:gd name="connsiteX62" fmla="*/ 336690 w 368954"/>
              <a:gd name="connsiteY62" fmla="*/ 329002 h 422032"/>
              <a:gd name="connsiteX63" fmla="*/ 352363 w 368954"/>
              <a:gd name="connsiteY63" fmla="*/ 263096 h 422032"/>
              <a:gd name="connsiteX64" fmla="*/ 283075 w 368954"/>
              <a:gd name="connsiteY64" fmla="*/ 138721 h 422032"/>
              <a:gd name="connsiteX65" fmla="*/ 280999 w 368954"/>
              <a:gd name="connsiteY65" fmla="*/ 129913 h 422032"/>
              <a:gd name="connsiteX66" fmla="*/ 289806 w 368954"/>
              <a:gd name="connsiteY66" fmla="*/ 127837 h 422032"/>
              <a:gd name="connsiteX67" fmla="*/ 84322 w 368954"/>
              <a:gd name="connsiteY67" fmla="*/ 124923 h 422032"/>
              <a:gd name="connsiteX68" fmla="*/ 90719 w 368954"/>
              <a:gd name="connsiteY68" fmla="*/ 131319 h 422032"/>
              <a:gd name="connsiteX69" fmla="*/ 90719 w 368954"/>
              <a:gd name="connsiteY69" fmla="*/ 134501 h 422032"/>
              <a:gd name="connsiteX70" fmla="*/ 109707 w 368954"/>
              <a:gd name="connsiteY70" fmla="*/ 139859 h 422032"/>
              <a:gd name="connsiteX71" fmla="*/ 112654 w 368954"/>
              <a:gd name="connsiteY71" fmla="*/ 148398 h 422032"/>
              <a:gd name="connsiteX72" fmla="*/ 104114 w 368954"/>
              <a:gd name="connsiteY72" fmla="*/ 151345 h 422032"/>
              <a:gd name="connsiteX73" fmla="*/ 84423 w 368954"/>
              <a:gd name="connsiteY73" fmla="*/ 146858 h 422032"/>
              <a:gd name="connsiteX74" fmla="*/ 68349 w 368954"/>
              <a:gd name="connsiteY74" fmla="*/ 155464 h 422032"/>
              <a:gd name="connsiteX75" fmla="*/ 74611 w 368954"/>
              <a:gd name="connsiteY75" fmla="*/ 162028 h 422032"/>
              <a:gd name="connsiteX76" fmla="*/ 99493 w 368954"/>
              <a:gd name="connsiteY76" fmla="*/ 166984 h 422032"/>
              <a:gd name="connsiteX77" fmla="*/ 113457 w 368954"/>
              <a:gd name="connsiteY77" fmla="*/ 184934 h 422032"/>
              <a:gd name="connsiteX78" fmla="*/ 113457 w 368954"/>
              <a:gd name="connsiteY78" fmla="*/ 185771 h 422032"/>
              <a:gd name="connsiteX79" fmla="*/ 90752 w 368954"/>
              <a:gd name="connsiteY79" fmla="*/ 206166 h 422032"/>
              <a:gd name="connsiteX80" fmla="*/ 90752 w 368954"/>
              <a:gd name="connsiteY80" fmla="*/ 209448 h 422032"/>
              <a:gd name="connsiteX81" fmla="*/ 84356 w 368954"/>
              <a:gd name="connsiteY81" fmla="*/ 215844 h 422032"/>
              <a:gd name="connsiteX82" fmla="*/ 77960 w 368954"/>
              <a:gd name="connsiteY82" fmla="*/ 209448 h 422032"/>
              <a:gd name="connsiteX83" fmla="*/ 77960 w 368954"/>
              <a:gd name="connsiteY83" fmla="*/ 206266 h 422032"/>
              <a:gd name="connsiteX84" fmla="*/ 58938 w 368954"/>
              <a:gd name="connsiteY84" fmla="*/ 200942 h 422032"/>
              <a:gd name="connsiteX85" fmla="*/ 55824 w 368954"/>
              <a:gd name="connsiteY85" fmla="*/ 192469 h 422032"/>
              <a:gd name="connsiteX86" fmla="*/ 64330 w 368954"/>
              <a:gd name="connsiteY86" fmla="*/ 189355 h 422032"/>
              <a:gd name="connsiteX87" fmla="*/ 94469 w 368954"/>
              <a:gd name="connsiteY87" fmla="*/ 191900 h 422032"/>
              <a:gd name="connsiteX88" fmla="*/ 94402 w 368954"/>
              <a:gd name="connsiteY88" fmla="*/ 178739 h 422032"/>
              <a:gd name="connsiteX89" fmla="*/ 84322 w 368954"/>
              <a:gd name="connsiteY89" fmla="*/ 176763 h 422032"/>
              <a:gd name="connsiteX90" fmla="*/ 55556 w 368954"/>
              <a:gd name="connsiteY90" fmla="*/ 155632 h 422032"/>
              <a:gd name="connsiteX91" fmla="*/ 77926 w 368954"/>
              <a:gd name="connsiteY91" fmla="*/ 134635 h 422032"/>
              <a:gd name="connsiteX92" fmla="*/ 77926 w 368954"/>
              <a:gd name="connsiteY92" fmla="*/ 131319 h 422032"/>
              <a:gd name="connsiteX93" fmla="*/ 84322 w 368954"/>
              <a:gd name="connsiteY93" fmla="*/ 124923 h 422032"/>
              <a:gd name="connsiteX94" fmla="*/ 176448 w 368954"/>
              <a:gd name="connsiteY94" fmla="*/ 110690 h 422032"/>
              <a:gd name="connsiteX95" fmla="*/ 176448 w 368954"/>
              <a:gd name="connsiteY95" fmla="*/ 121976 h 422032"/>
              <a:gd name="connsiteX96" fmla="*/ 235790 w 368954"/>
              <a:gd name="connsiteY96" fmla="*/ 121976 h 422032"/>
              <a:gd name="connsiteX97" fmla="*/ 235790 w 368954"/>
              <a:gd name="connsiteY97" fmla="*/ 110690 h 422032"/>
              <a:gd name="connsiteX98" fmla="*/ 58837 w 368954"/>
              <a:gd name="connsiteY98" fmla="*/ 92707 h 422032"/>
              <a:gd name="connsiteX99" fmla="*/ 25382 w 368954"/>
              <a:gd name="connsiteY99" fmla="*/ 141499 h 422032"/>
              <a:gd name="connsiteX100" fmla="*/ 24679 w 368954"/>
              <a:gd name="connsiteY100" fmla="*/ 221536 h 422032"/>
              <a:gd name="connsiteX101" fmla="*/ 100363 w 368954"/>
              <a:gd name="connsiteY101" fmla="*/ 246083 h 422032"/>
              <a:gd name="connsiteX102" fmla="*/ 154580 w 368954"/>
              <a:gd name="connsiteY102" fmla="*/ 169161 h 422032"/>
              <a:gd name="connsiteX103" fmla="*/ 133215 w 368954"/>
              <a:gd name="connsiteY103" fmla="*/ 127769 h 422032"/>
              <a:gd name="connsiteX104" fmla="*/ 109672 w 368954"/>
              <a:gd name="connsiteY104" fmla="*/ 92707 h 422032"/>
              <a:gd name="connsiteX105" fmla="*/ 68147 w 368954"/>
              <a:gd name="connsiteY105" fmla="*/ 68495 h 422032"/>
              <a:gd name="connsiteX106" fmla="*/ 64932 w 368954"/>
              <a:gd name="connsiteY106" fmla="*/ 79914 h 422032"/>
              <a:gd name="connsiteX107" fmla="*/ 103812 w 368954"/>
              <a:gd name="connsiteY107" fmla="*/ 79914 h 422032"/>
              <a:gd name="connsiteX108" fmla="*/ 100530 w 368954"/>
              <a:gd name="connsiteY108" fmla="*/ 68495 h 422032"/>
              <a:gd name="connsiteX109" fmla="*/ 54517 w 368954"/>
              <a:gd name="connsiteY109" fmla="*/ 13708 h 422032"/>
              <a:gd name="connsiteX110" fmla="*/ 60612 w 368954"/>
              <a:gd name="connsiteY110" fmla="*/ 29012 h 422032"/>
              <a:gd name="connsiteX111" fmla="*/ 68884 w 368954"/>
              <a:gd name="connsiteY111" fmla="*/ 55702 h 422032"/>
              <a:gd name="connsiteX112" fmla="*/ 99693 w 368954"/>
              <a:gd name="connsiteY112" fmla="*/ 55702 h 422032"/>
              <a:gd name="connsiteX113" fmla="*/ 110108 w 368954"/>
              <a:gd name="connsiteY113" fmla="*/ 21176 h 422032"/>
              <a:gd name="connsiteX114" fmla="*/ 102238 w 368954"/>
              <a:gd name="connsiteY114" fmla="*/ 23051 h 422032"/>
              <a:gd name="connsiteX115" fmla="*/ 66238 w 368954"/>
              <a:gd name="connsiteY115" fmla="*/ 13708 h 422032"/>
              <a:gd name="connsiteX116" fmla="*/ 54517 w 368954"/>
              <a:gd name="connsiteY116" fmla="*/ 13708 h 422032"/>
              <a:gd name="connsiteX117" fmla="*/ 64112 w 368954"/>
              <a:gd name="connsiteY117" fmla="*/ 216 h 422032"/>
              <a:gd name="connsiteX118" fmla="*/ 81743 w 368954"/>
              <a:gd name="connsiteY118" fmla="*/ 6608 h 422032"/>
              <a:gd name="connsiteX119" fmla="*/ 100396 w 368954"/>
              <a:gd name="connsiteY119" fmla="*/ 10325 h 422032"/>
              <a:gd name="connsiteX120" fmla="*/ 116872 w 368954"/>
              <a:gd name="connsiteY120" fmla="*/ 4029 h 422032"/>
              <a:gd name="connsiteX121" fmla="*/ 126349 w 368954"/>
              <a:gd name="connsiteY121" fmla="*/ 10861 h 422032"/>
              <a:gd name="connsiteX122" fmla="*/ 119049 w 368954"/>
              <a:gd name="connsiteY122" fmla="*/ 34035 h 422032"/>
              <a:gd name="connsiteX123" fmla="*/ 112385 w 368954"/>
              <a:gd name="connsiteY123" fmla="*/ 57946 h 422032"/>
              <a:gd name="connsiteX124" fmla="*/ 153743 w 368954"/>
              <a:gd name="connsiteY124" fmla="*/ 134232 h 422032"/>
              <a:gd name="connsiteX125" fmla="*/ 166469 w 368954"/>
              <a:gd name="connsiteY125" fmla="*/ 163535 h 422032"/>
              <a:gd name="connsiteX126" fmla="*/ 185724 w 368954"/>
              <a:gd name="connsiteY126" fmla="*/ 157875 h 422032"/>
              <a:gd name="connsiteX127" fmla="*/ 185724 w 368954"/>
              <a:gd name="connsiteY127" fmla="*/ 134768 h 422032"/>
              <a:gd name="connsiteX128" fmla="*/ 170052 w 368954"/>
              <a:gd name="connsiteY128" fmla="*/ 134768 h 422032"/>
              <a:gd name="connsiteX129" fmla="*/ 163656 w 368954"/>
              <a:gd name="connsiteY129" fmla="*/ 128372 h 422032"/>
              <a:gd name="connsiteX130" fmla="*/ 163656 w 368954"/>
              <a:gd name="connsiteY130" fmla="*/ 104294 h 422032"/>
              <a:gd name="connsiteX131" fmla="*/ 170052 w 368954"/>
              <a:gd name="connsiteY131" fmla="*/ 97897 h 422032"/>
              <a:gd name="connsiteX132" fmla="*/ 242186 w 368954"/>
              <a:gd name="connsiteY132" fmla="*/ 97897 h 422032"/>
              <a:gd name="connsiteX133" fmla="*/ 248582 w 368954"/>
              <a:gd name="connsiteY133" fmla="*/ 104294 h 422032"/>
              <a:gd name="connsiteX134" fmla="*/ 248582 w 368954"/>
              <a:gd name="connsiteY134" fmla="*/ 128372 h 422032"/>
              <a:gd name="connsiteX135" fmla="*/ 242186 w 368954"/>
              <a:gd name="connsiteY135" fmla="*/ 134768 h 422032"/>
              <a:gd name="connsiteX136" fmla="*/ 226513 w 368954"/>
              <a:gd name="connsiteY136" fmla="*/ 134768 h 422032"/>
              <a:gd name="connsiteX137" fmla="*/ 226513 w 368954"/>
              <a:gd name="connsiteY137" fmla="*/ 157875 h 422032"/>
              <a:gd name="connsiteX138" fmla="*/ 313248 w 368954"/>
              <a:gd name="connsiteY138" fmla="*/ 263029 h 422032"/>
              <a:gd name="connsiteX139" fmla="*/ 206119 w 368954"/>
              <a:gd name="connsiteY139" fmla="*/ 370158 h 422032"/>
              <a:gd name="connsiteX140" fmla="*/ 99057 w 368954"/>
              <a:gd name="connsiteY140" fmla="*/ 259211 h 422032"/>
              <a:gd name="connsiteX141" fmla="*/ 14163 w 368954"/>
              <a:gd name="connsiteY141" fmla="*/ 228837 h 422032"/>
              <a:gd name="connsiteX142" fmla="*/ 14833 w 368954"/>
              <a:gd name="connsiteY142" fmla="*/ 134232 h 422032"/>
              <a:gd name="connsiteX143" fmla="*/ 27726 w 368954"/>
              <a:gd name="connsiteY143" fmla="*/ 116082 h 422032"/>
              <a:gd name="connsiteX144" fmla="*/ 56191 w 368954"/>
              <a:gd name="connsiteY144" fmla="*/ 57946 h 422032"/>
              <a:gd name="connsiteX145" fmla="*/ 40586 w 368954"/>
              <a:gd name="connsiteY145" fmla="*/ 10861 h 422032"/>
              <a:gd name="connsiteX146" fmla="*/ 44370 w 368954"/>
              <a:gd name="connsiteY146" fmla="*/ 3695 h 422032"/>
              <a:gd name="connsiteX147" fmla="*/ 64112 w 368954"/>
              <a:gd name="connsiteY147" fmla="*/ 216 h 422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368954" h="422032">
                <a:moveTo>
                  <a:pt x="60980" y="291628"/>
                </a:moveTo>
                <a:lnTo>
                  <a:pt x="86733" y="313396"/>
                </a:lnTo>
                <a:cubicBezTo>
                  <a:pt x="89446" y="315673"/>
                  <a:pt x="89780" y="319692"/>
                  <a:pt x="87503" y="322404"/>
                </a:cubicBezTo>
                <a:cubicBezTo>
                  <a:pt x="85226" y="325117"/>
                  <a:pt x="81174" y="325452"/>
                  <a:pt x="78495" y="323174"/>
                </a:cubicBezTo>
                <a:lnTo>
                  <a:pt x="69553" y="315640"/>
                </a:lnTo>
                <a:cubicBezTo>
                  <a:pt x="90919" y="371699"/>
                  <a:pt x="144433" y="409306"/>
                  <a:pt x="206119" y="409306"/>
                </a:cubicBezTo>
                <a:cubicBezTo>
                  <a:pt x="241684" y="409306"/>
                  <a:pt x="275942" y="396380"/>
                  <a:pt x="302632" y="372938"/>
                </a:cubicBezTo>
                <a:cubicBezTo>
                  <a:pt x="305278" y="370627"/>
                  <a:pt x="309330" y="370895"/>
                  <a:pt x="311641" y="373474"/>
                </a:cubicBezTo>
                <a:cubicBezTo>
                  <a:pt x="313985" y="376120"/>
                  <a:pt x="313717" y="380138"/>
                  <a:pt x="311072" y="382482"/>
                </a:cubicBezTo>
                <a:cubicBezTo>
                  <a:pt x="282071" y="407967"/>
                  <a:pt x="244765" y="422032"/>
                  <a:pt x="206119" y="422032"/>
                </a:cubicBezTo>
                <a:cubicBezTo>
                  <a:pt x="139946" y="422032"/>
                  <a:pt x="80973" y="381109"/>
                  <a:pt x="57464" y="319625"/>
                </a:cubicBezTo>
                <a:lnTo>
                  <a:pt x="54149" y="331546"/>
                </a:lnTo>
                <a:cubicBezTo>
                  <a:pt x="53178" y="334929"/>
                  <a:pt x="49661" y="336938"/>
                  <a:pt x="46245" y="335967"/>
                </a:cubicBezTo>
                <a:cubicBezTo>
                  <a:pt x="42863" y="335029"/>
                  <a:pt x="40887" y="331480"/>
                  <a:pt x="41825" y="328097"/>
                </a:cubicBezTo>
                <a:lnTo>
                  <a:pt x="51034" y="295212"/>
                </a:lnTo>
                <a:cubicBezTo>
                  <a:pt x="52240" y="290892"/>
                  <a:pt x="57330" y="288983"/>
                  <a:pt x="60980" y="291628"/>
                </a:cubicBezTo>
                <a:close/>
                <a:moveTo>
                  <a:pt x="206119" y="202683"/>
                </a:moveTo>
                <a:cubicBezTo>
                  <a:pt x="209669" y="202683"/>
                  <a:pt x="212516" y="205563"/>
                  <a:pt x="212516" y="209079"/>
                </a:cubicBezTo>
                <a:lnTo>
                  <a:pt x="212516" y="260250"/>
                </a:lnTo>
                <a:lnTo>
                  <a:pt x="259734" y="303985"/>
                </a:lnTo>
                <a:cubicBezTo>
                  <a:pt x="262346" y="306397"/>
                  <a:pt x="262480" y="310449"/>
                  <a:pt x="260102" y="313027"/>
                </a:cubicBezTo>
                <a:cubicBezTo>
                  <a:pt x="257691" y="315606"/>
                  <a:pt x="253639" y="315773"/>
                  <a:pt x="251061" y="313362"/>
                </a:cubicBezTo>
                <a:lnTo>
                  <a:pt x="201766" y="267751"/>
                </a:lnTo>
                <a:cubicBezTo>
                  <a:pt x="200460" y="266545"/>
                  <a:pt x="199723" y="264837"/>
                  <a:pt x="199723" y="263063"/>
                </a:cubicBezTo>
                <a:lnTo>
                  <a:pt x="199723" y="209079"/>
                </a:lnTo>
                <a:cubicBezTo>
                  <a:pt x="199723" y="205563"/>
                  <a:pt x="202569" y="202683"/>
                  <a:pt x="206119" y="202683"/>
                </a:cubicBezTo>
                <a:close/>
                <a:moveTo>
                  <a:pt x="199689" y="168926"/>
                </a:moveTo>
                <a:cubicBezTo>
                  <a:pt x="152738" y="172108"/>
                  <a:pt x="115097" y="209715"/>
                  <a:pt x="111950" y="256666"/>
                </a:cubicBezTo>
                <a:lnTo>
                  <a:pt x="124843" y="256666"/>
                </a:lnTo>
                <a:cubicBezTo>
                  <a:pt x="128359" y="256666"/>
                  <a:pt x="131239" y="259512"/>
                  <a:pt x="131239" y="263062"/>
                </a:cubicBezTo>
                <a:cubicBezTo>
                  <a:pt x="131239" y="266578"/>
                  <a:pt x="128359" y="269458"/>
                  <a:pt x="124843" y="269458"/>
                </a:cubicBezTo>
                <a:lnTo>
                  <a:pt x="111950" y="269458"/>
                </a:lnTo>
                <a:cubicBezTo>
                  <a:pt x="115131" y="316409"/>
                  <a:pt x="152738" y="354050"/>
                  <a:pt x="199689" y="357198"/>
                </a:cubicBezTo>
                <a:lnTo>
                  <a:pt x="199689" y="344305"/>
                </a:lnTo>
                <a:cubicBezTo>
                  <a:pt x="199689" y="340789"/>
                  <a:pt x="202536" y="337909"/>
                  <a:pt x="206085" y="337909"/>
                </a:cubicBezTo>
                <a:cubicBezTo>
                  <a:pt x="209635" y="337909"/>
                  <a:pt x="212482" y="340789"/>
                  <a:pt x="212482" y="344305"/>
                </a:cubicBezTo>
                <a:lnTo>
                  <a:pt x="212482" y="357198"/>
                </a:lnTo>
                <a:cubicBezTo>
                  <a:pt x="259432" y="354016"/>
                  <a:pt x="297073" y="316376"/>
                  <a:pt x="300221" y="269458"/>
                </a:cubicBezTo>
                <a:lnTo>
                  <a:pt x="287362" y="269458"/>
                </a:lnTo>
                <a:cubicBezTo>
                  <a:pt x="283812" y="269458"/>
                  <a:pt x="280965" y="266578"/>
                  <a:pt x="280965" y="263062"/>
                </a:cubicBezTo>
                <a:cubicBezTo>
                  <a:pt x="280965" y="259512"/>
                  <a:pt x="283812" y="256666"/>
                  <a:pt x="287362" y="256666"/>
                </a:cubicBezTo>
                <a:lnTo>
                  <a:pt x="300221" y="256666"/>
                </a:lnTo>
                <a:cubicBezTo>
                  <a:pt x="297040" y="209715"/>
                  <a:pt x="259432" y="172074"/>
                  <a:pt x="212482" y="168926"/>
                </a:cubicBezTo>
                <a:lnTo>
                  <a:pt x="212482" y="181819"/>
                </a:lnTo>
                <a:cubicBezTo>
                  <a:pt x="212482" y="185336"/>
                  <a:pt x="209602" y="188216"/>
                  <a:pt x="206085" y="188216"/>
                </a:cubicBezTo>
                <a:cubicBezTo>
                  <a:pt x="202569" y="188216"/>
                  <a:pt x="199689" y="185336"/>
                  <a:pt x="199689" y="181819"/>
                </a:cubicBezTo>
                <a:close/>
                <a:moveTo>
                  <a:pt x="198517" y="134768"/>
                </a:moveTo>
                <a:lnTo>
                  <a:pt x="198517" y="156201"/>
                </a:lnTo>
                <a:cubicBezTo>
                  <a:pt x="203842" y="155832"/>
                  <a:pt x="208429" y="155832"/>
                  <a:pt x="213721" y="156201"/>
                </a:cubicBezTo>
                <a:lnTo>
                  <a:pt x="213721" y="134768"/>
                </a:lnTo>
                <a:close/>
                <a:moveTo>
                  <a:pt x="289806" y="127837"/>
                </a:moveTo>
                <a:cubicBezTo>
                  <a:pt x="312411" y="141869"/>
                  <a:pt x="331298" y="161493"/>
                  <a:pt x="344426" y="184566"/>
                </a:cubicBezTo>
                <a:cubicBezTo>
                  <a:pt x="369576" y="228704"/>
                  <a:pt x="371953" y="282687"/>
                  <a:pt x="350990" y="328801"/>
                </a:cubicBezTo>
                <a:lnTo>
                  <a:pt x="359094" y="323576"/>
                </a:lnTo>
                <a:cubicBezTo>
                  <a:pt x="362074" y="321668"/>
                  <a:pt x="366026" y="322505"/>
                  <a:pt x="367935" y="325485"/>
                </a:cubicBezTo>
                <a:cubicBezTo>
                  <a:pt x="369843" y="328432"/>
                  <a:pt x="369006" y="332417"/>
                  <a:pt x="365992" y="334326"/>
                </a:cubicBezTo>
                <a:lnTo>
                  <a:pt x="336556" y="353281"/>
                </a:lnTo>
                <a:cubicBezTo>
                  <a:pt x="335719" y="353816"/>
                  <a:pt x="333944" y="354419"/>
                  <a:pt x="333944" y="354285"/>
                </a:cubicBezTo>
                <a:cubicBezTo>
                  <a:pt x="330495" y="354888"/>
                  <a:pt x="327146" y="352410"/>
                  <a:pt x="326644" y="348860"/>
                </a:cubicBezTo>
                <a:lnTo>
                  <a:pt x="322056" y="317113"/>
                </a:lnTo>
                <a:cubicBezTo>
                  <a:pt x="321553" y="313630"/>
                  <a:pt x="323998" y="310382"/>
                  <a:pt x="327481" y="309880"/>
                </a:cubicBezTo>
                <a:cubicBezTo>
                  <a:pt x="330964" y="309377"/>
                  <a:pt x="334212" y="311822"/>
                  <a:pt x="334714" y="315305"/>
                </a:cubicBezTo>
                <a:lnTo>
                  <a:pt x="336690" y="329002"/>
                </a:lnTo>
                <a:cubicBezTo>
                  <a:pt x="347004" y="308674"/>
                  <a:pt x="352363" y="286203"/>
                  <a:pt x="352363" y="263096"/>
                </a:cubicBezTo>
                <a:cubicBezTo>
                  <a:pt x="352363" y="212127"/>
                  <a:pt x="326442" y="165645"/>
                  <a:pt x="283075" y="138721"/>
                </a:cubicBezTo>
                <a:cubicBezTo>
                  <a:pt x="280061" y="136845"/>
                  <a:pt x="279124" y="132927"/>
                  <a:pt x="280999" y="129913"/>
                </a:cubicBezTo>
                <a:cubicBezTo>
                  <a:pt x="282874" y="126899"/>
                  <a:pt x="286792" y="125962"/>
                  <a:pt x="289806" y="127837"/>
                </a:cubicBezTo>
                <a:close/>
                <a:moveTo>
                  <a:pt x="84322" y="124923"/>
                </a:moveTo>
                <a:cubicBezTo>
                  <a:pt x="87872" y="124923"/>
                  <a:pt x="90719" y="127770"/>
                  <a:pt x="90719" y="131319"/>
                </a:cubicBezTo>
                <a:lnTo>
                  <a:pt x="90719" y="134501"/>
                </a:lnTo>
                <a:cubicBezTo>
                  <a:pt x="97684" y="135271"/>
                  <a:pt x="103947" y="137046"/>
                  <a:pt x="109707" y="139859"/>
                </a:cubicBezTo>
                <a:cubicBezTo>
                  <a:pt x="112888" y="141399"/>
                  <a:pt x="114194" y="145217"/>
                  <a:pt x="112654" y="148398"/>
                </a:cubicBezTo>
                <a:cubicBezTo>
                  <a:pt x="111113" y="151580"/>
                  <a:pt x="107296" y="152886"/>
                  <a:pt x="104114" y="151345"/>
                </a:cubicBezTo>
                <a:cubicBezTo>
                  <a:pt x="98388" y="148566"/>
                  <a:pt x="91958" y="147092"/>
                  <a:pt x="84423" y="146858"/>
                </a:cubicBezTo>
                <a:cubicBezTo>
                  <a:pt x="78596" y="146791"/>
                  <a:pt x="68382" y="149704"/>
                  <a:pt x="68349" y="155464"/>
                </a:cubicBezTo>
                <a:cubicBezTo>
                  <a:pt x="68415" y="156670"/>
                  <a:pt x="68918" y="159316"/>
                  <a:pt x="74611" y="162028"/>
                </a:cubicBezTo>
                <a:cubicBezTo>
                  <a:pt x="82648" y="165645"/>
                  <a:pt x="88174" y="162062"/>
                  <a:pt x="99493" y="166984"/>
                </a:cubicBezTo>
                <a:cubicBezTo>
                  <a:pt x="110276" y="171673"/>
                  <a:pt x="113089" y="179610"/>
                  <a:pt x="113457" y="184934"/>
                </a:cubicBezTo>
                <a:cubicBezTo>
                  <a:pt x="113457" y="185202"/>
                  <a:pt x="113457" y="185503"/>
                  <a:pt x="113457" y="185771"/>
                </a:cubicBezTo>
                <a:cubicBezTo>
                  <a:pt x="112754" y="196354"/>
                  <a:pt x="103813" y="204090"/>
                  <a:pt x="90752" y="206166"/>
                </a:cubicBezTo>
                <a:lnTo>
                  <a:pt x="90752" y="209448"/>
                </a:lnTo>
                <a:cubicBezTo>
                  <a:pt x="90752" y="212997"/>
                  <a:pt x="87872" y="215844"/>
                  <a:pt x="84356" y="215844"/>
                </a:cubicBezTo>
                <a:cubicBezTo>
                  <a:pt x="80806" y="215844"/>
                  <a:pt x="77960" y="212964"/>
                  <a:pt x="77960" y="209448"/>
                </a:cubicBezTo>
                <a:lnTo>
                  <a:pt x="77960" y="206266"/>
                </a:lnTo>
                <a:cubicBezTo>
                  <a:pt x="71329" y="205530"/>
                  <a:pt x="64966" y="203755"/>
                  <a:pt x="58938" y="200942"/>
                </a:cubicBezTo>
                <a:cubicBezTo>
                  <a:pt x="55723" y="199468"/>
                  <a:pt x="54350" y="195650"/>
                  <a:pt x="55824" y="192469"/>
                </a:cubicBezTo>
                <a:cubicBezTo>
                  <a:pt x="57331" y="189254"/>
                  <a:pt x="61115" y="187881"/>
                  <a:pt x="64330" y="189355"/>
                </a:cubicBezTo>
                <a:cubicBezTo>
                  <a:pt x="72769" y="193273"/>
                  <a:pt x="85361" y="195885"/>
                  <a:pt x="94469" y="191900"/>
                </a:cubicBezTo>
                <a:cubicBezTo>
                  <a:pt x="102272" y="188450"/>
                  <a:pt x="102908" y="182590"/>
                  <a:pt x="94402" y="178739"/>
                </a:cubicBezTo>
                <a:cubicBezTo>
                  <a:pt x="91187" y="177332"/>
                  <a:pt x="87839" y="176763"/>
                  <a:pt x="84322" y="176763"/>
                </a:cubicBezTo>
                <a:cubicBezTo>
                  <a:pt x="70324" y="176730"/>
                  <a:pt x="55757" y="168893"/>
                  <a:pt x="55556" y="155632"/>
                </a:cubicBezTo>
                <a:cubicBezTo>
                  <a:pt x="55389" y="145083"/>
                  <a:pt x="64866" y="136778"/>
                  <a:pt x="77926" y="134635"/>
                </a:cubicBezTo>
                <a:lnTo>
                  <a:pt x="77926" y="131319"/>
                </a:lnTo>
                <a:cubicBezTo>
                  <a:pt x="77926" y="127770"/>
                  <a:pt x="80773" y="124923"/>
                  <a:pt x="84322" y="124923"/>
                </a:cubicBezTo>
                <a:close/>
                <a:moveTo>
                  <a:pt x="176448" y="110690"/>
                </a:moveTo>
                <a:lnTo>
                  <a:pt x="176448" y="121976"/>
                </a:lnTo>
                <a:lnTo>
                  <a:pt x="235790" y="121976"/>
                </a:lnTo>
                <a:lnTo>
                  <a:pt x="235790" y="110690"/>
                </a:lnTo>
                <a:close/>
                <a:moveTo>
                  <a:pt x="58837" y="92707"/>
                </a:moveTo>
                <a:cubicBezTo>
                  <a:pt x="50666" y="107274"/>
                  <a:pt x="36098" y="125961"/>
                  <a:pt x="25382" y="141499"/>
                </a:cubicBezTo>
                <a:cubicBezTo>
                  <a:pt x="9241" y="164941"/>
                  <a:pt x="8303" y="198095"/>
                  <a:pt x="24679" y="221536"/>
                </a:cubicBezTo>
                <a:cubicBezTo>
                  <a:pt x="40251" y="243806"/>
                  <a:pt x="73639" y="250571"/>
                  <a:pt x="100363" y="246083"/>
                </a:cubicBezTo>
                <a:cubicBezTo>
                  <a:pt x="105654" y="212930"/>
                  <a:pt x="126216" y="184800"/>
                  <a:pt x="154580" y="169161"/>
                </a:cubicBezTo>
                <a:cubicBezTo>
                  <a:pt x="151265" y="151110"/>
                  <a:pt x="143697" y="141801"/>
                  <a:pt x="133215" y="127769"/>
                </a:cubicBezTo>
                <a:cubicBezTo>
                  <a:pt x="125278" y="117153"/>
                  <a:pt x="116336" y="105164"/>
                  <a:pt x="109672" y="92707"/>
                </a:cubicBezTo>
                <a:close/>
                <a:moveTo>
                  <a:pt x="68147" y="68495"/>
                </a:moveTo>
                <a:cubicBezTo>
                  <a:pt x="67477" y="72346"/>
                  <a:pt x="66372" y="76130"/>
                  <a:pt x="64932" y="79914"/>
                </a:cubicBezTo>
                <a:lnTo>
                  <a:pt x="103812" y="79914"/>
                </a:lnTo>
                <a:cubicBezTo>
                  <a:pt x="102372" y="76096"/>
                  <a:pt x="101267" y="72312"/>
                  <a:pt x="100530" y="68495"/>
                </a:cubicBezTo>
                <a:close/>
                <a:moveTo>
                  <a:pt x="54517" y="13708"/>
                </a:moveTo>
                <a:cubicBezTo>
                  <a:pt x="56158" y="19032"/>
                  <a:pt x="58402" y="24089"/>
                  <a:pt x="60612" y="29012"/>
                </a:cubicBezTo>
                <a:cubicBezTo>
                  <a:pt x="64329" y="37317"/>
                  <a:pt x="68180" y="45890"/>
                  <a:pt x="68884" y="55702"/>
                </a:cubicBezTo>
                <a:lnTo>
                  <a:pt x="99693" y="55702"/>
                </a:lnTo>
                <a:cubicBezTo>
                  <a:pt x="100564" y="45053"/>
                  <a:pt x="106190" y="32394"/>
                  <a:pt x="110108" y="21176"/>
                </a:cubicBezTo>
                <a:cubicBezTo>
                  <a:pt x="107429" y="22046"/>
                  <a:pt x="104816" y="22683"/>
                  <a:pt x="102238" y="23051"/>
                </a:cubicBezTo>
                <a:cubicBezTo>
                  <a:pt x="82614" y="25897"/>
                  <a:pt x="78126" y="17224"/>
                  <a:pt x="66238" y="13708"/>
                </a:cubicBezTo>
                <a:cubicBezTo>
                  <a:pt x="63559" y="12904"/>
                  <a:pt x="59909" y="12301"/>
                  <a:pt x="54517" y="13708"/>
                </a:cubicBezTo>
                <a:close/>
                <a:moveTo>
                  <a:pt x="64112" y="216"/>
                </a:moveTo>
                <a:cubicBezTo>
                  <a:pt x="70014" y="915"/>
                  <a:pt x="75565" y="3259"/>
                  <a:pt x="81743" y="6608"/>
                </a:cubicBezTo>
                <a:cubicBezTo>
                  <a:pt x="87369" y="9656"/>
                  <a:pt x="91086" y="11698"/>
                  <a:pt x="100396" y="10325"/>
                </a:cubicBezTo>
                <a:cubicBezTo>
                  <a:pt x="105419" y="9589"/>
                  <a:pt x="110811" y="7546"/>
                  <a:pt x="116872" y="4029"/>
                </a:cubicBezTo>
                <a:cubicBezTo>
                  <a:pt x="121628" y="1317"/>
                  <a:pt x="127455" y="5436"/>
                  <a:pt x="126349" y="10861"/>
                </a:cubicBezTo>
                <a:cubicBezTo>
                  <a:pt x="124776" y="18664"/>
                  <a:pt x="121862" y="26467"/>
                  <a:pt x="119049" y="34035"/>
                </a:cubicBezTo>
                <a:cubicBezTo>
                  <a:pt x="115700" y="42976"/>
                  <a:pt x="112552" y="51449"/>
                  <a:pt x="112385" y="57946"/>
                </a:cubicBezTo>
                <a:cubicBezTo>
                  <a:pt x="111682" y="82560"/>
                  <a:pt x="138573" y="112264"/>
                  <a:pt x="153743" y="134232"/>
                </a:cubicBezTo>
                <a:cubicBezTo>
                  <a:pt x="159771" y="142973"/>
                  <a:pt x="164091" y="152952"/>
                  <a:pt x="166469" y="163535"/>
                </a:cubicBezTo>
                <a:cubicBezTo>
                  <a:pt x="172630" y="161056"/>
                  <a:pt x="179060" y="159181"/>
                  <a:pt x="185724" y="157875"/>
                </a:cubicBezTo>
                <a:lnTo>
                  <a:pt x="185724" y="134768"/>
                </a:lnTo>
                <a:lnTo>
                  <a:pt x="170052" y="134768"/>
                </a:lnTo>
                <a:cubicBezTo>
                  <a:pt x="166502" y="134768"/>
                  <a:pt x="163656" y="131888"/>
                  <a:pt x="163656" y="128372"/>
                </a:cubicBezTo>
                <a:lnTo>
                  <a:pt x="163656" y="104294"/>
                </a:lnTo>
                <a:cubicBezTo>
                  <a:pt x="163656" y="100744"/>
                  <a:pt x="166536" y="97897"/>
                  <a:pt x="170052" y="97897"/>
                </a:cubicBezTo>
                <a:lnTo>
                  <a:pt x="242186" y="97897"/>
                </a:lnTo>
                <a:cubicBezTo>
                  <a:pt x="245736" y="97897"/>
                  <a:pt x="248582" y="100744"/>
                  <a:pt x="248582" y="104294"/>
                </a:cubicBezTo>
                <a:lnTo>
                  <a:pt x="248582" y="128372"/>
                </a:lnTo>
                <a:cubicBezTo>
                  <a:pt x="248582" y="131888"/>
                  <a:pt x="245736" y="134768"/>
                  <a:pt x="242186" y="134768"/>
                </a:cubicBezTo>
                <a:lnTo>
                  <a:pt x="226513" y="134768"/>
                </a:lnTo>
                <a:lnTo>
                  <a:pt x="226513" y="157875"/>
                </a:lnTo>
                <a:cubicBezTo>
                  <a:pt x="275842" y="167419"/>
                  <a:pt x="313248" y="210954"/>
                  <a:pt x="313248" y="263029"/>
                </a:cubicBezTo>
                <a:cubicBezTo>
                  <a:pt x="313248" y="322102"/>
                  <a:pt x="265192" y="370158"/>
                  <a:pt x="206119" y="370158"/>
                </a:cubicBezTo>
                <a:cubicBezTo>
                  <a:pt x="145505" y="370158"/>
                  <a:pt x="96779" y="319557"/>
                  <a:pt x="99057" y="259211"/>
                </a:cubicBezTo>
                <a:cubicBezTo>
                  <a:pt x="68180" y="263397"/>
                  <a:pt x="32046" y="254389"/>
                  <a:pt x="14163" y="228837"/>
                </a:cubicBezTo>
                <a:cubicBezTo>
                  <a:pt x="-5293" y="201042"/>
                  <a:pt x="-4356" y="162061"/>
                  <a:pt x="14833" y="134232"/>
                </a:cubicBezTo>
                <a:cubicBezTo>
                  <a:pt x="19287" y="127769"/>
                  <a:pt x="23574" y="121842"/>
                  <a:pt x="27726" y="116082"/>
                </a:cubicBezTo>
                <a:cubicBezTo>
                  <a:pt x="44537" y="92807"/>
                  <a:pt x="56694" y="75963"/>
                  <a:pt x="56191" y="57946"/>
                </a:cubicBezTo>
                <a:cubicBezTo>
                  <a:pt x="55756" y="43144"/>
                  <a:pt x="44270" y="29179"/>
                  <a:pt x="40586" y="10861"/>
                </a:cubicBezTo>
                <a:cubicBezTo>
                  <a:pt x="40017" y="7881"/>
                  <a:pt x="41557" y="4867"/>
                  <a:pt x="44370" y="3695"/>
                </a:cubicBezTo>
                <a:cubicBezTo>
                  <a:pt x="51955" y="463"/>
                  <a:pt x="58209" y="-483"/>
                  <a:pt x="64112" y="216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3" name="Freeform: Shape 42">
            <a:extLst>
              <a:ext uri="{FF2B5EF4-FFF2-40B4-BE49-F238E27FC236}">
                <a16:creationId xmlns:a16="http://schemas.microsoft.com/office/drawing/2014/main" id="{70610149-902E-4ACB-FFCB-1C7FF3C30E33}"/>
              </a:ext>
            </a:extLst>
          </p:cNvPr>
          <p:cNvSpPr/>
          <p:nvPr/>
        </p:nvSpPr>
        <p:spPr>
          <a:xfrm>
            <a:off x="4962202" y="3556119"/>
            <a:ext cx="409529" cy="409563"/>
          </a:xfrm>
          <a:custGeom>
            <a:avLst/>
            <a:gdLst>
              <a:gd name="connsiteX0" fmla="*/ 362846 w 409529"/>
              <a:gd name="connsiteY0" fmla="*/ 229964 h 409562"/>
              <a:gd name="connsiteX1" fmla="*/ 322426 w 409529"/>
              <a:gd name="connsiteY1" fmla="*/ 322258 h 409562"/>
              <a:gd name="connsiteX2" fmla="*/ 229931 w 409529"/>
              <a:gd name="connsiteY2" fmla="*/ 362879 h 409562"/>
              <a:gd name="connsiteX3" fmla="*/ 229931 w 409529"/>
              <a:gd name="connsiteY3" fmla="*/ 398042 h 409562"/>
              <a:gd name="connsiteX4" fmla="*/ 398009 w 409529"/>
              <a:gd name="connsiteY4" fmla="*/ 229964 h 409562"/>
              <a:gd name="connsiteX5" fmla="*/ 320115 w 409529"/>
              <a:gd name="connsiteY5" fmla="*/ 229931 h 409562"/>
              <a:gd name="connsiteX6" fmla="*/ 229931 w 409529"/>
              <a:gd name="connsiteY6" fmla="*/ 320115 h 409562"/>
              <a:gd name="connsiteX7" fmla="*/ 229931 w 409529"/>
              <a:gd name="connsiteY7" fmla="*/ 351426 h 409562"/>
              <a:gd name="connsiteX8" fmla="*/ 351393 w 409529"/>
              <a:gd name="connsiteY8" fmla="*/ 229931 h 409562"/>
              <a:gd name="connsiteX9" fmla="*/ 314556 w 409529"/>
              <a:gd name="connsiteY9" fmla="*/ 218511 h 409562"/>
              <a:gd name="connsiteX10" fmla="*/ 403803 w 409529"/>
              <a:gd name="connsiteY10" fmla="*/ 218511 h 409562"/>
              <a:gd name="connsiteX11" fmla="*/ 407855 w 409529"/>
              <a:gd name="connsiteY11" fmla="*/ 220185 h 409562"/>
              <a:gd name="connsiteX12" fmla="*/ 409529 w 409529"/>
              <a:gd name="connsiteY12" fmla="*/ 224238 h 409562"/>
              <a:gd name="connsiteX13" fmla="*/ 355245 w 409529"/>
              <a:gd name="connsiteY13" fmla="*/ 355278 h 409562"/>
              <a:gd name="connsiteX14" fmla="*/ 224205 w 409529"/>
              <a:gd name="connsiteY14" fmla="*/ 409562 h 409562"/>
              <a:gd name="connsiteX15" fmla="*/ 220152 w 409529"/>
              <a:gd name="connsiteY15" fmla="*/ 407888 h 409562"/>
              <a:gd name="connsiteX16" fmla="*/ 218478 w 409529"/>
              <a:gd name="connsiteY16" fmla="*/ 403836 h 409562"/>
              <a:gd name="connsiteX17" fmla="*/ 218478 w 409529"/>
              <a:gd name="connsiteY17" fmla="*/ 314589 h 409562"/>
              <a:gd name="connsiteX18" fmla="*/ 224205 w 409529"/>
              <a:gd name="connsiteY18" fmla="*/ 308863 h 409562"/>
              <a:gd name="connsiteX19" fmla="*/ 308830 w 409529"/>
              <a:gd name="connsiteY19" fmla="*/ 224238 h 409562"/>
              <a:gd name="connsiteX20" fmla="*/ 314556 w 409529"/>
              <a:gd name="connsiteY20" fmla="*/ 218511 h 409562"/>
              <a:gd name="connsiteX21" fmla="*/ 191017 w 409529"/>
              <a:gd name="connsiteY21" fmla="*/ 193730 h 409562"/>
              <a:gd name="connsiteX22" fmla="*/ 191017 w 409529"/>
              <a:gd name="connsiteY22" fmla="*/ 237064 h 409562"/>
              <a:gd name="connsiteX23" fmla="*/ 212885 w 409529"/>
              <a:gd name="connsiteY23" fmla="*/ 222296 h 409562"/>
              <a:gd name="connsiteX24" fmla="*/ 191989 w 409529"/>
              <a:gd name="connsiteY24" fmla="*/ 194065 h 409562"/>
              <a:gd name="connsiteX25" fmla="*/ 191017 w 409529"/>
              <a:gd name="connsiteY25" fmla="*/ 193730 h 409562"/>
              <a:gd name="connsiteX26" fmla="*/ 179598 w 409529"/>
              <a:gd name="connsiteY26" fmla="*/ 133920 h 409562"/>
              <a:gd name="connsiteX27" fmla="*/ 162954 w 409529"/>
              <a:gd name="connsiteY27" fmla="*/ 142694 h 409562"/>
              <a:gd name="connsiteX28" fmla="*/ 165198 w 409529"/>
              <a:gd name="connsiteY28" fmla="*/ 170824 h 409562"/>
              <a:gd name="connsiteX29" fmla="*/ 179598 w 409529"/>
              <a:gd name="connsiteY29" fmla="*/ 178325 h 409562"/>
              <a:gd name="connsiteX30" fmla="*/ 185358 w 409529"/>
              <a:gd name="connsiteY30" fmla="*/ 104383 h 409562"/>
              <a:gd name="connsiteX31" fmla="*/ 191084 w 409529"/>
              <a:gd name="connsiteY31" fmla="*/ 110110 h 409562"/>
              <a:gd name="connsiteX32" fmla="*/ 191084 w 409529"/>
              <a:gd name="connsiteY32" fmla="*/ 122333 h 409562"/>
              <a:gd name="connsiteX33" fmla="*/ 197146 w 409529"/>
              <a:gd name="connsiteY33" fmla="*/ 123404 h 409562"/>
              <a:gd name="connsiteX34" fmla="*/ 224841 w 409529"/>
              <a:gd name="connsiteY34" fmla="*/ 150463 h 409562"/>
              <a:gd name="connsiteX35" fmla="*/ 220253 w 409529"/>
              <a:gd name="connsiteY35" fmla="*/ 157127 h 409562"/>
              <a:gd name="connsiteX36" fmla="*/ 213588 w 409529"/>
              <a:gd name="connsiteY36" fmla="*/ 152539 h 409562"/>
              <a:gd name="connsiteX37" fmla="*/ 194400 w 409529"/>
              <a:gd name="connsiteY37" fmla="*/ 134489 h 409562"/>
              <a:gd name="connsiteX38" fmla="*/ 191051 w 409529"/>
              <a:gd name="connsiteY38" fmla="*/ 133853 h 409562"/>
              <a:gd name="connsiteX39" fmla="*/ 191051 w 409529"/>
              <a:gd name="connsiteY39" fmla="*/ 181741 h 409562"/>
              <a:gd name="connsiteX40" fmla="*/ 195806 w 409529"/>
              <a:gd name="connsiteY40" fmla="*/ 183282 h 409562"/>
              <a:gd name="connsiteX41" fmla="*/ 224037 w 409529"/>
              <a:gd name="connsiteY41" fmla="*/ 224908 h 409562"/>
              <a:gd name="connsiteX42" fmla="*/ 191051 w 409529"/>
              <a:gd name="connsiteY42" fmla="*/ 248517 h 409562"/>
              <a:gd name="connsiteX43" fmla="*/ 191051 w 409529"/>
              <a:gd name="connsiteY43" fmla="*/ 260573 h 409562"/>
              <a:gd name="connsiteX44" fmla="*/ 185324 w 409529"/>
              <a:gd name="connsiteY44" fmla="*/ 266299 h 409562"/>
              <a:gd name="connsiteX45" fmla="*/ 179598 w 409529"/>
              <a:gd name="connsiteY45" fmla="*/ 260573 h 409562"/>
              <a:gd name="connsiteX46" fmla="*/ 179598 w 409529"/>
              <a:gd name="connsiteY46" fmla="*/ 248082 h 409562"/>
              <a:gd name="connsiteX47" fmla="*/ 145708 w 409529"/>
              <a:gd name="connsiteY47" fmla="*/ 218143 h 409562"/>
              <a:gd name="connsiteX48" fmla="*/ 146612 w 409529"/>
              <a:gd name="connsiteY48" fmla="*/ 213856 h 409562"/>
              <a:gd name="connsiteX49" fmla="*/ 150262 w 409529"/>
              <a:gd name="connsiteY49" fmla="*/ 211445 h 409562"/>
              <a:gd name="connsiteX50" fmla="*/ 156926 w 409529"/>
              <a:gd name="connsiteY50" fmla="*/ 216000 h 409562"/>
              <a:gd name="connsiteX51" fmla="*/ 179631 w 409529"/>
              <a:gd name="connsiteY51" fmla="*/ 236495 h 409562"/>
              <a:gd name="connsiteX52" fmla="*/ 179631 w 409529"/>
              <a:gd name="connsiteY52" fmla="*/ 190281 h 409562"/>
              <a:gd name="connsiteX53" fmla="*/ 157328 w 409529"/>
              <a:gd name="connsiteY53" fmla="*/ 179096 h 409562"/>
              <a:gd name="connsiteX54" fmla="*/ 153979 w 409529"/>
              <a:gd name="connsiteY54" fmla="*/ 135661 h 409562"/>
              <a:gd name="connsiteX55" fmla="*/ 179631 w 409529"/>
              <a:gd name="connsiteY55" fmla="*/ 122366 h 409562"/>
              <a:gd name="connsiteX56" fmla="*/ 179631 w 409529"/>
              <a:gd name="connsiteY56" fmla="*/ 110110 h 409562"/>
              <a:gd name="connsiteX57" fmla="*/ 185358 w 409529"/>
              <a:gd name="connsiteY57" fmla="*/ 104383 h 409562"/>
              <a:gd name="connsiteX58" fmla="*/ 185325 w 409529"/>
              <a:gd name="connsiteY58" fmla="*/ 58002 h 409562"/>
              <a:gd name="connsiteX59" fmla="*/ 58002 w 409529"/>
              <a:gd name="connsiteY59" fmla="*/ 185325 h 409562"/>
              <a:gd name="connsiteX60" fmla="*/ 179598 w 409529"/>
              <a:gd name="connsiteY60" fmla="*/ 312513 h 409562"/>
              <a:gd name="connsiteX61" fmla="*/ 179598 w 409529"/>
              <a:gd name="connsiteY61" fmla="*/ 278221 h 409562"/>
              <a:gd name="connsiteX62" fmla="*/ 185325 w 409529"/>
              <a:gd name="connsiteY62" fmla="*/ 272495 h 409562"/>
              <a:gd name="connsiteX63" fmla="*/ 272495 w 409529"/>
              <a:gd name="connsiteY63" fmla="*/ 185325 h 409562"/>
              <a:gd name="connsiteX64" fmla="*/ 278221 w 409529"/>
              <a:gd name="connsiteY64" fmla="*/ 179598 h 409562"/>
              <a:gd name="connsiteX65" fmla="*/ 312513 w 409529"/>
              <a:gd name="connsiteY65" fmla="*/ 179598 h 409562"/>
              <a:gd name="connsiteX66" fmla="*/ 185325 w 409529"/>
              <a:gd name="connsiteY66" fmla="*/ 58002 h 409562"/>
              <a:gd name="connsiteX67" fmla="*/ 185291 w 409529"/>
              <a:gd name="connsiteY67" fmla="*/ 11453 h 409562"/>
              <a:gd name="connsiteX68" fmla="*/ 11419 w 409529"/>
              <a:gd name="connsiteY68" fmla="*/ 185325 h 409562"/>
              <a:gd name="connsiteX69" fmla="*/ 179598 w 409529"/>
              <a:gd name="connsiteY69" fmla="*/ 359129 h 409562"/>
              <a:gd name="connsiteX70" fmla="*/ 179598 w 409529"/>
              <a:gd name="connsiteY70" fmla="*/ 323967 h 409562"/>
              <a:gd name="connsiteX71" fmla="*/ 85663 w 409529"/>
              <a:gd name="connsiteY71" fmla="*/ 281771 h 409562"/>
              <a:gd name="connsiteX72" fmla="*/ 46582 w 409529"/>
              <a:gd name="connsiteY72" fmla="*/ 185358 h 409562"/>
              <a:gd name="connsiteX73" fmla="*/ 185325 w 409529"/>
              <a:gd name="connsiteY73" fmla="*/ 46616 h 409562"/>
              <a:gd name="connsiteX74" fmla="*/ 281738 w 409529"/>
              <a:gd name="connsiteY74" fmla="*/ 85697 h 409562"/>
              <a:gd name="connsiteX75" fmla="*/ 323933 w 409529"/>
              <a:gd name="connsiteY75" fmla="*/ 179632 h 409562"/>
              <a:gd name="connsiteX76" fmla="*/ 359096 w 409529"/>
              <a:gd name="connsiteY76" fmla="*/ 179632 h 409562"/>
              <a:gd name="connsiteX77" fmla="*/ 185291 w 409529"/>
              <a:gd name="connsiteY77" fmla="*/ 11453 h 409562"/>
              <a:gd name="connsiteX78" fmla="*/ 185325 w 409529"/>
              <a:gd name="connsiteY78" fmla="*/ 0 h 409562"/>
              <a:gd name="connsiteX79" fmla="*/ 316365 w 409529"/>
              <a:gd name="connsiteY79" fmla="*/ 54285 h 409562"/>
              <a:gd name="connsiteX80" fmla="*/ 370649 w 409529"/>
              <a:gd name="connsiteY80" fmla="*/ 185325 h 409562"/>
              <a:gd name="connsiteX81" fmla="*/ 364923 w 409529"/>
              <a:gd name="connsiteY81" fmla="*/ 191051 h 409562"/>
              <a:gd name="connsiteX82" fmla="*/ 283780 w 409529"/>
              <a:gd name="connsiteY82" fmla="*/ 191051 h 409562"/>
              <a:gd name="connsiteX83" fmla="*/ 191051 w 409529"/>
              <a:gd name="connsiteY83" fmla="*/ 283780 h 409562"/>
              <a:gd name="connsiteX84" fmla="*/ 191051 w 409529"/>
              <a:gd name="connsiteY84" fmla="*/ 364923 h 409562"/>
              <a:gd name="connsiteX85" fmla="*/ 189377 w 409529"/>
              <a:gd name="connsiteY85" fmla="*/ 368975 h 409562"/>
              <a:gd name="connsiteX86" fmla="*/ 185325 w 409529"/>
              <a:gd name="connsiteY86" fmla="*/ 370649 h 409562"/>
              <a:gd name="connsiteX87" fmla="*/ 54285 w 409529"/>
              <a:gd name="connsiteY87" fmla="*/ 316365 h 409562"/>
              <a:gd name="connsiteX88" fmla="*/ 0 w 409529"/>
              <a:gd name="connsiteY88" fmla="*/ 185325 h 409562"/>
              <a:gd name="connsiteX89" fmla="*/ 54285 w 409529"/>
              <a:gd name="connsiteY89" fmla="*/ 54285 h 409562"/>
              <a:gd name="connsiteX90" fmla="*/ 185325 w 409529"/>
              <a:gd name="connsiteY90" fmla="*/ 0 h 409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409529" h="409562">
                <a:moveTo>
                  <a:pt x="362846" y="229964"/>
                </a:moveTo>
                <a:cubicBezTo>
                  <a:pt x="361440" y="264792"/>
                  <a:pt x="347107" y="297544"/>
                  <a:pt x="322426" y="322258"/>
                </a:cubicBezTo>
                <a:cubicBezTo>
                  <a:pt x="297678" y="347073"/>
                  <a:pt x="264859" y="361473"/>
                  <a:pt x="229931" y="362879"/>
                </a:cubicBezTo>
                <a:lnTo>
                  <a:pt x="229931" y="398042"/>
                </a:lnTo>
                <a:cubicBezTo>
                  <a:pt x="321455" y="395062"/>
                  <a:pt x="395062" y="321454"/>
                  <a:pt x="398009" y="229964"/>
                </a:cubicBezTo>
                <a:close/>
                <a:moveTo>
                  <a:pt x="320115" y="229931"/>
                </a:moveTo>
                <a:cubicBezTo>
                  <a:pt x="317235" y="278690"/>
                  <a:pt x="278690" y="317268"/>
                  <a:pt x="229931" y="320115"/>
                </a:cubicBezTo>
                <a:lnTo>
                  <a:pt x="229931" y="351426"/>
                </a:lnTo>
                <a:cubicBezTo>
                  <a:pt x="295334" y="348479"/>
                  <a:pt x="348480" y="295367"/>
                  <a:pt x="351393" y="229931"/>
                </a:cubicBezTo>
                <a:close/>
                <a:moveTo>
                  <a:pt x="314556" y="218511"/>
                </a:moveTo>
                <a:lnTo>
                  <a:pt x="403803" y="218511"/>
                </a:lnTo>
                <a:cubicBezTo>
                  <a:pt x="405310" y="218511"/>
                  <a:pt x="406783" y="219114"/>
                  <a:pt x="407855" y="220185"/>
                </a:cubicBezTo>
                <a:cubicBezTo>
                  <a:pt x="408926" y="221257"/>
                  <a:pt x="409529" y="222697"/>
                  <a:pt x="409529" y="224238"/>
                </a:cubicBezTo>
                <a:cubicBezTo>
                  <a:pt x="409529" y="273733"/>
                  <a:pt x="390240" y="320282"/>
                  <a:pt x="355245" y="355278"/>
                </a:cubicBezTo>
                <a:cubicBezTo>
                  <a:pt x="320249" y="390273"/>
                  <a:pt x="273700" y="409562"/>
                  <a:pt x="224205" y="409562"/>
                </a:cubicBezTo>
                <a:cubicBezTo>
                  <a:pt x="222664" y="409562"/>
                  <a:pt x="221224" y="408959"/>
                  <a:pt x="220152" y="407888"/>
                </a:cubicBezTo>
                <a:cubicBezTo>
                  <a:pt x="219081" y="406816"/>
                  <a:pt x="218478" y="405343"/>
                  <a:pt x="218478" y="403836"/>
                </a:cubicBezTo>
                <a:lnTo>
                  <a:pt x="218478" y="314589"/>
                </a:lnTo>
                <a:cubicBezTo>
                  <a:pt x="218478" y="311408"/>
                  <a:pt x="221057" y="308863"/>
                  <a:pt x="224205" y="308863"/>
                </a:cubicBezTo>
                <a:cubicBezTo>
                  <a:pt x="270854" y="308863"/>
                  <a:pt x="308830" y="270920"/>
                  <a:pt x="308830" y="224238"/>
                </a:cubicBezTo>
                <a:cubicBezTo>
                  <a:pt x="308830" y="221056"/>
                  <a:pt x="311408" y="218511"/>
                  <a:pt x="314556" y="218511"/>
                </a:cubicBezTo>
                <a:close/>
                <a:moveTo>
                  <a:pt x="191017" y="193730"/>
                </a:moveTo>
                <a:lnTo>
                  <a:pt x="191017" y="237064"/>
                </a:lnTo>
                <a:cubicBezTo>
                  <a:pt x="200294" y="236160"/>
                  <a:pt x="210641" y="231840"/>
                  <a:pt x="212885" y="222296"/>
                </a:cubicBezTo>
                <a:cubicBezTo>
                  <a:pt x="214024" y="217507"/>
                  <a:pt x="217473" y="202973"/>
                  <a:pt x="191989" y="194065"/>
                </a:cubicBezTo>
                <a:cubicBezTo>
                  <a:pt x="191687" y="193964"/>
                  <a:pt x="191352" y="193830"/>
                  <a:pt x="191017" y="193730"/>
                </a:cubicBezTo>
                <a:close/>
                <a:moveTo>
                  <a:pt x="179598" y="133920"/>
                </a:moveTo>
                <a:cubicBezTo>
                  <a:pt x="172465" y="135058"/>
                  <a:pt x="166437" y="138240"/>
                  <a:pt x="162954" y="142694"/>
                </a:cubicBezTo>
                <a:cubicBezTo>
                  <a:pt x="156223" y="151300"/>
                  <a:pt x="157161" y="163155"/>
                  <a:pt x="165198" y="170824"/>
                </a:cubicBezTo>
                <a:cubicBezTo>
                  <a:pt x="168982" y="174407"/>
                  <a:pt x="174507" y="176651"/>
                  <a:pt x="179598" y="178325"/>
                </a:cubicBezTo>
                <a:close/>
                <a:moveTo>
                  <a:pt x="185358" y="104383"/>
                </a:moveTo>
                <a:cubicBezTo>
                  <a:pt x="188506" y="104383"/>
                  <a:pt x="191084" y="106962"/>
                  <a:pt x="191084" y="110110"/>
                </a:cubicBezTo>
                <a:lnTo>
                  <a:pt x="191084" y="122333"/>
                </a:lnTo>
                <a:cubicBezTo>
                  <a:pt x="193161" y="122567"/>
                  <a:pt x="195203" y="122936"/>
                  <a:pt x="197146" y="123404"/>
                </a:cubicBezTo>
                <a:cubicBezTo>
                  <a:pt x="212015" y="127021"/>
                  <a:pt x="222362" y="137168"/>
                  <a:pt x="224841" y="150463"/>
                </a:cubicBezTo>
                <a:cubicBezTo>
                  <a:pt x="225410" y="153577"/>
                  <a:pt x="223334" y="156558"/>
                  <a:pt x="220253" y="157127"/>
                </a:cubicBezTo>
                <a:cubicBezTo>
                  <a:pt x="217138" y="157696"/>
                  <a:pt x="214158" y="155620"/>
                  <a:pt x="213588" y="152539"/>
                </a:cubicBezTo>
                <a:cubicBezTo>
                  <a:pt x="211244" y="139914"/>
                  <a:pt x="199389" y="135695"/>
                  <a:pt x="194400" y="134489"/>
                </a:cubicBezTo>
                <a:cubicBezTo>
                  <a:pt x="193361" y="134255"/>
                  <a:pt x="192223" y="134020"/>
                  <a:pt x="191051" y="133853"/>
                </a:cubicBezTo>
                <a:lnTo>
                  <a:pt x="191051" y="181741"/>
                </a:lnTo>
                <a:cubicBezTo>
                  <a:pt x="192692" y="182243"/>
                  <a:pt x="194266" y="182746"/>
                  <a:pt x="195806" y="183282"/>
                </a:cubicBezTo>
                <a:cubicBezTo>
                  <a:pt x="218511" y="191218"/>
                  <a:pt x="228524" y="205987"/>
                  <a:pt x="224037" y="224908"/>
                </a:cubicBezTo>
                <a:cubicBezTo>
                  <a:pt x="220253" y="240815"/>
                  <a:pt x="204681" y="247512"/>
                  <a:pt x="191051" y="248517"/>
                </a:cubicBezTo>
                <a:lnTo>
                  <a:pt x="191051" y="260573"/>
                </a:lnTo>
                <a:cubicBezTo>
                  <a:pt x="191051" y="263721"/>
                  <a:pt x="188506" y="266299"/>
                  <a:pt x="185324" y="266299"/>
                </a:cubicBezTo>
                <a:cubicBezTo>
                  <a:pt x="182143" y="266299"/>
                  <a:pt x="179598" y="263721"/>
                  <a:pt x="179598" y="260573"/>
                </a:cubicBezTo>
                <a:lnTo>
                  <a:pt x="179598" y="248082"/>
                </a:lnTo>
                <a:cubicBezTo>
                  <a:pt x="165399" y="245871"/>
                  <a:pt x="149224" y="236930"/>
                  <a:pt x="145708" y="218143"/>
                </a:cubicBezTo>
                <a:cubicBezTo>
                  <a:pt x="145440" y="216636"/>
                  <a:pt x="145741" y="215129"/>
                  <a:pt x="146612" y="213856"/>
                </a:cubicBezTo>
                <a:cubicBezTo>
                  <a:pt x="147449" y="212584"/>
                  <a:pt x="148755" y="211713"/>
                  <a:pt x="150262" y="211445"/>
                </a:cubicBezTo>
                <a:cubicBezTo>
                  <a:pt x="153376" y="210910"/>
                  <a:pt x="156357" y="212919"/>
                  <a:pt x="156926" y="216000"/>
                </a:cubicBezTo>
                <a:cubicBezTo>
                  <a:pt x="159706" y="230768"/>
                  <a:pt x="173034" y="235189"/>
                  <a:pt x="179631" y="236495"/>
                </a:cubicBezTo>
                <a:lnTo>
                  <a:pt x="179631" y="190281"/>
                </a:lnTo>
                <a:cubicBezTo>
                  <a:pt x="172029" y="188003"/>
                  <a:pt x="163557" y="185023"/>
                  <a:pt x="157328" y="179096"/>
                </a:cubicBezTo>
                <a:cubicBezTo>
                  <a:pt x="144937" y="167308"/>
                  <a:pt x="143531" y="149023"/>
                  <a:pt x="153979" y="135661"/>
                </a:cubicBezTo>
                <a:cubicBezTo>
                  <a:pt x="159572" y="128495"/>
                  <a:pt x="168881" y="123672"/>
                  <a:pt x="179631" y="122366"/>
                </a:cubicBezTo>
                <a:lnTo>
                  <a:pt x="179631" y="110110"/>
                </a:lnTo>
                <a:cubicBezTo>
                  <a:pt x="179631" y="106928"/>
                  <a:pt x="182210" y="104383"/>
                  <a:pt x="185358" y="104383"/>
                </a:cubicBezTo>
                <a:close/>
                <a:moveTo>
                  <a:pt x="185325" y="58002"/>
                </a:moveTo>
                <a:cubicBezTo>
                  <a:pt x="115100" y="58002"/>
                  <a:pt x="58002" y="115133"/>
                  <a:pt x="58002" y="185325"/>
                </a:cubicBezTo>
                <a:cubicBezTo>
                  <a:pt x="58002" y="253808"/>
                  <a:pt x="111349" y="309500"/>
                  <a:pt x="179598" y="312513"/>
                </a:cubicBezTo>
                <a:lnTo>
                  <a:pt x="179598" y="278221"/>
                </a:lnTo>
                <a:cubicBezTo>
                  <a:pt x="179598" y="275040"/>
                  <a:pt x="182177" y="272495"/>
                  <a:pt x="185325" y="272495"/>
                </a:cubicBezTo>
                <a:cubicBezTo>
                  <a:pt x="233380" y="272495"/>
                  <a:pt x="272495" y="233414"/>
                  <a:pt x="272495" y="185325"/>
                </a:cubicBezTo>
                <a:cubicBezTo>
                  <a:pt x="272495" y="182143"/>
                  <a:pt x="275074" y="179598"/>
                  <a:pt x="278221" y="179598"/>
                </a:cubicBezTo>
                <a:lnTo>
                  <a:pt x="312513" y="179598"/>
                </a:lnTo>
                <a:cubicBezTo>
                  <a:pt x="309499" y="111349"/>
                  <a:pt x="253808" y="58002"/>
                  <a:pt x="185325" y="58002"/>
                </a:cubicBezTo>
                <a:close/>
                <a:moveTo>
                  <a:pt x="185291" y="11453"/>
                </a:moveTo>
                <a:cubicBezTo>
                  <a:pt x="89414" y="11453"/>
                  <a:pt x="11419" y="89447"/>
                  <a:pt x="11419" y="185325"/>
                </a:cubicBezTo>
                <a:cubicBezTo>
                  <a:pt x="11419" y="278322"/>
                  <a:pt x="86768" y="356115"/>
                  <a:pt x="179598" y="359129"/>
                </a:cubicBezTo>
                <a:lnTo>
                  <a:pt x="179598" y="323967"/>
                </a:lnTo>
                <a:cubicBezTo>
                  <a:pt x="143966" y="322527"/>
                  <a:pt x="110612" y="307557"/>
                  <a:pt x="85663" y="281771"/>
                </a:cubicBezTo>
                <a:cubicBezTo>
                  <a:pt x="60446" y="255751"/>
                  <a:pt x="46582" y="221492"/>
                  <a:pt x="46582" y="185358"/>
                </a:cubicBezTo>
                <a:cubicBezTo>
                  <a:pt x="46582" y="108871"/>
                  <a:pt x="108837" y="46616"/>
                  <a:pt x="185325" y="46616"/>
                </a:cubicBezTo>
                <a:cubicBezTo>
                  <a:pt x="221459" y="46616"/>
                  <a:pt x="255717" y="60480"/>
                  <a:pt x="281738" y="85697"/>
                </a:cubicBezTo>
                <a:cubicBezTo>
                  <a:pt x="307524" y="110646"/>
                  <a:pt x="322493" y="143967"/>
                  <a:pt x="323933" y="179632"/>
                </a:cubicBezTo>
                <a:lnTo>
                  <a:pt x="359096" y="179632"/>
                </a:lnTo>
                <a:cubicBezTo>
                  <a:pt x="356082" y="86802"/>
                  <a:pt x="278288" y="11453"/>
                  <a:pt x="185291" y="11453"/>
                </a:cubicBezTo>
                <a:close/>
                <a:moveTo>
                  <a:pt x="185325" y="0"/>
                </a:moveTo>
                <a:cubicBezTo>
                  <a:pt x="234820" y="0"/>
                  <a:pt x="281369" y="19289"/>
                  <a:pt x="316365" y="54285"/>
                </a:cubicBezTo>
                <a:cubicBezTo>
                  <a:pt x="351360" y="89280"/>
                  <a:pt x="370649" y="135829"/>
                  <a:pt x="370649" y="185325"/>
                </a:cubicBezTo>
                <a:cubicBezTo>
                  <a:pt x="370649" y="188473"/>
                  <a:pt x="368071" y="191051"/>
                  <a:pt x="364923" y="191051"/>
                </a:cubicBezTo>
                <a:lnTo>
                  <a:pt x="283780" y="191051"/>
                </a:lnTo>
                <a:cubicBezTo>
                  <a:pt x="280900" y="241250"/>
                  <a:pt x="241217" y="280900"/>
                  <a:pt x="191051" y="283780"/>
                </a:cubicBezTo>
                <a:lnTo>
                  <a:pt x="191051" y="364923"/>
                </a:lnTo>
                <a:cubicBezTo>
                  <a:pt x="191051" y="366463"/>
                  <a:pt x="190448" y="367903"/>
                  <a:pt x="189377" y="368975"/>
                </a:cubicBezTo>
                <a:cubicBezTo>
                  <a:pt x="188305" y="370047"/>
                  <a:pt x="186832" y="370649"/>
                  <a:pt x="185325" y="370649"/>
                </a:cubicBezTo>
                <a:cubicBezTo>
                  <a:pt x="135829" y="370649"/>
                  <a:pt x="89280" y="351360"/>
                  <a:pt x="54285" y="316365"/>
                </a:cubicBezTo>
                <a:cubicBezTo>
                  <a:pt x="19289" y="281369"/>
                  <a:pt x="0" y="234820"/>
                  <a:pt x="0" y="185325"/>
                </a:cubicBezTo>
                <a:cubicBezTo>
                  <a:pt x="0" y="135829"/>
                  <a:pt x="19289" y="89280"/>
                  <a:pt x="54285" y="54285"/>
                </a:cubicBezTo>
                <a:cubicBezTo>
                  <a:pt x="89280" y="19289"/>
                  <a:pt x="135829" y="0"/>
                  <a:pt x="185325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4" name="Freeform: Shape 43">
            <a:extLst>
              <a:ext uri="{FF2B5EF4-FFF2-40B4-BE49-F238E27FC236}">
                <a16:creationId xmlns:a16="http://schemas.microsoft.com/office/drawing/2014/main" id="{A23CA048-1CE7-6F56-EFB9-ADCA8B57D6EA}"/>
              </a:ext>
            </a:extLst>
          </p:cNvPr>
          <p:cNvSpPr/>
          <p:nvPr/>
        </p:nvSpPr>
        <p:spPr>
          <a:xfrm>
            <a:off x="5482096" y="3564515"/>
            <a:ext cx="392819" cy="392776"/>
          </a:xfrm>
          <a:custGeom>
            <a:avLst/>
            <a:gdLst>
              <a:gd name="connsiteX0" fmla="*/ 246508 w 392818"/>
              <a:gd name="connsiteY0" fmla="*/ 329549 h 392776"/>
              <a:gd name="connsiteX1" fmla="*/ 191018 w 392818"/>
              <a:gd name="connsiteY1" fmla="*/ 379615 h 392776"/>
              <a:gd name="connsiteX2" fmla="*/ 371654 w 392818"/>
              <a:gd name="connsiteY2" fmla="*/ 379615 h 392776"/>
              <a:gd name="connsiteX3" fmla="*/ 379624 w 392818"/>
              <a:gd name="connsiteY3" fmla="*/ 371644 h 392776"/>
              <a:gd name="connsiteX4" fmla="*/ 379624 w 392818"/>
              <a:gd name="connsiteY4" fmla="*/ 337520 h 392776"/>
              <a:gd name="connsiteX5" fmla="*/ 371654 w 392818"/>
              <a:gd name="connsiteY5" fmla="*/ 329549 h 392776"/>
              <a:gd name="connsiteX6" fmla="*/ 266132 w 392818"/>
              <a:gd name="connsiteY6" fmla="*/ 266256 h 392776"/>
              <a:gd name="connsiteX7" fmla="*/ 253674 w 392818"/>
              <a:gd name="connsiteY7" fmla="*/ 316322 h 392776"/>
              <a:gd name="connsiteX8" fmla="*/ 371654 w 392818"/>
              <a:gd name="connsiteY8" fmla="*/ 316322 h 392776"/>
              <a:gd name="connsiteX9" fmla="*/ 379624 w 392818"/>
              <a:gd name="connsiteY9" fmla="*/ 308351 h 392776"/>
              <a:gd name="connsiteX10" fmla="*/ 379624 w 392818"/>
              <a:gd name="connsiteY10" fmla="*/ 274227 h 392776"/>
              <a:gd name="connsiteX11" fmla="*/ 371654 w 392818"/>
              <a:gd name="connsiteY11" fmla="*/ 266256 h 392776"/>
              <a:gd name="connsiteX12" fmla="*/ 133149 w 392818"/>
              <a:gd name="connsiteY12" fmla="*/ 192214 h 392776"/>
              <a:gd name="connsiteX13" fmla="*/ 139746 w 392818"/>
              <a:gd name="connsiteY13" fmla="*/ 198811 h 392776"/>
              <a:gd name="connsiteX14" fmla="*/ 139746 w 392818"/>
              <a:gd name="connsiteY14" fmla="*/ 210365 h 392776"/>
              <a:gd name="connsiteX15" fmla="*/ 165097 w 392818"/>
              <a:gd name="connsiteY15" fmla="*/ 238060 h 392776"/>
              <a:gd name="connsiteX16" fmla="*/ 158500 w 392818"/>
              <a:gd name="connsiteY16" fmla="*/ 244657 h 392776"/>
              <a:gd name="connsiteX17" fmla="*/ 151902 w 392818"/>
              <a:gd name="connsiteY17" fmla="*/ 238060 h 392776"/>
              <a:gd name="connsiteX18" fmla="*/ 119486 w 392818"/>
              <a:gd name="connsiteY18" fmla="*/ 227745 h 392776"/>
              <a:gd name="connsiteX19" fmla="*/ 133149 w 392818"/>
              <a:gd name="connsiteY19" fmla="*/ 253096 h 392776"/>
              <a:gd name="connsiteX20" fmla="*/ 165097 w 392818"/>
              <a:gd name="connsiteY20" fmla="*/ 281360 h 392776"/>
              <a:gd name="connsiteX21" fmla="*/ 139746 w 392818"/>
              <a:gd name="connsiteY21" fmla="*/ 308988 h 392776"/>
              <a:gd name="connsiteX22" fmla="*/ 139746 w 392818"/>
              <a:gd name="connsiteY22" fmla="*/ 320575 h 392776"/>
              <a:gd name="connsiteX23" fmla="*/ 133149 w 392818"/>
              <a:gd name="connsiteY23" fmla="*/ 327172 h 392776"/>
              <a:gd name="connsiteX24" fmla="*/ 126552 w 392818"/>
              <a:gd name="connsiteY24" fmla="*/ 320575 h 392776"/>
              <a:gd name="connsiteX25" fmla="*/ 126552 w 392818"/>
              <a:gd name="connsiteY25" fmla="*/ 308988 h 392776"/>
              <a:gd name="connsiteX26" fmla="*/ 101201 w 392818"/>
              <a:gd name="connsiteY26" fmla="*/ 281360 h 392776"/>
              <a:gd name="connsiteX27" fmla="*/ 107798 w 392818"/>
              <a:gd name="connsiteY27" fmla="*/ 274763 h 392776"/>
              <a:gd name="connsiteX28" fmla="*/ 114396 w 392818"/>
              <a:gd name="connsiteY28" fmla="*/ 281360 h 392776"/>
              <a:gd name="connsiteX29" fmla="*/ 146812 w 392818"/>
              <a:gd name="connsiteY29" fmla="*/ 291674 h 392776"/>
              <a:gd name="connsiteX30" fmla="*/ 133149 w 392818"/>
              <a:gd name="connsiteY30" fmla="*/ 266324 h 392776"/>
              <a:gd name="connsiteX31" fmla="*/ 101201 w 392818"/>
              <a:gd name="connsiteY31" fmla="*/ 238060 h 392776"/>
              <a:gd name="connsiteX32" fmla="*/ 126552 w 392818"/>
              <a:gd name="connsiteY32" fmla="*/ 210398 h 392776"/>
              <a:gd name="connsiteX33" fmla="*/ 126552 w 392818"/>
              <a:gd name="connsiteY33" fmla="*/ 198811 h 392776"/>
              <a:gd name="connsiteX34" fmla="*/ 133149 w 392818"/>
              <a:gd name="connsiteY34" fmla="*/ 192214 h 392776"/>
              <a:gd name="connsiteX35" fmla="*/ 133149 w 392818"/>
              <a:gd name="connsiteY35" fmla="*/ 173837 h 392776"/>
              <a:gd name="connsiteX36" fmla="*/ 72468 w 392818"/>
              <a:gd name="connsiteY36" fmla="*/ 198979 h 392776"/>
              <a:gd name="connsiteX37" fmla="*/ 72468 w 392818"/>
              <a:gd name="connsiteY37" fmla="*/ 320341 h 392776"/>
              <a:gd name="connsiteX38" fmla="*/ 193830 w 392818"/>
              <a:gd name="connsiteY38" fmla="*/ 320341 h 392776"/>
              <a:gd name="connsiteX39" fmla="*/ 193830 w 392818"/>
              <a:gd name="connsiteY39" fmla="*/ 198979 h 392776"/>
              <a:gd name="connsiteX40" fmla="*/ 133149 w 392818"/>
              <a:gd name="connsiteY40" fmla="*/ 173837 h 392776"/>
              <a:gd name="connsiteX41" fmla="*/ 133149 w 392818"/>
              <a:gd name="connsiteY41" fmla="*/ 160635 h 392776"/>
              <a:gd name="connsiteX42" fmla="*/ 232141 w 392818"/>
              <a:gd name="connsiteY42" fmla="*/ 259660 h 392776"/>
              <a:gd name="connsiteX43" fmla="*/ 133116 w 392818"/>
              <a:gd name="connsiteY43" fmla="*/ 358652 h 392776"/>
              <a:gd name="connsiteX44" fmla="*/ 34124 w 392818"/>
              <a:gd name="connsiteY44" fmla="*/ 259627 h 392776"/>
              <a:gd name="connsiteX45" fmla="*/ 133149 w 392818"/>
              <a:gd name="connsiteY45" fmla="*/ 160635 h 392776"/>
              <a:gd name="connsiteX46" fmla="*/ 133150 w 392818"/>
              <a:gd name="connsiteY46" fmla="*/ 139737 h 392776"/>
              <a:gd name="connsiteX47" fmla="*/ 13228 w 392818"/>
              <a:gd name="connsiteY47" fmla="*/ 259659 h 392776"/>
              <a:gd name="connsiteX48" fmla="*/ 133150 w 392818"/>
              <a:gd name="connsiteY48" fmla="*/ 379581 h 392776"/>
              <a:gd name="connsiteX49" fmla="*/ 253071 w 392818"/>
              <a:gd name="connsiteY49" fmla="*/ 259659 h 392776"/>
              <a:gd name="connsiteX50" fmla="*/ 133150 w 392818"/>
              <a:gd name="connsiteY50" fmla="*/ 139737 h 392776"/>
              <a:gd name="connsiteX51" fmla="*/ 180871 w 392818"/>
              <a:gd name="connsiteY51" fmla="*/ 13821 h 392776"/>
              <a:gd name="connsiteX52" fmla="*/ 177522 w 392818"/>
              <a:gd name="connsiteY52" fmla="*/ 48281 h 392776"/>
              <a:gd name="connsiteX53" fmla="*/ 223167 w 392818"/>
              <a:gd name="connsiteY53" fmla="*/ 127347 h 392776"/>
              <a:gd name="connsiteX54" fmla="*/ 245738 w 392818"/>
              <a:gd name="connsiteY54" fmla="*/ 139369 h 392776"/>
              <a:gd name="connsiteX55" fmla="*/ 212048 w 392818"/>
              <a:gd name="connsiteY55" fmla="*/ 80999 h 392776"/>
              <a:gd name="connsiteX56" fmla="*/ 214460 w 392818"/>
              <a:gd name="connsiteY56" fmla="*/ 72024 h 392776"/>
              <a:gd name="connsiteX57" fmla="*/ 223434 w 392818"/>
              <a:gd name="connsiteY57" fmla="*/ 74435 h 392776"/>
              <a:gd name="connsiteX58" fmla="*/ 257090 w 392818"/>
              <a:gd name="connsiteY58" fmla="*/ 132738 h 392776"/>
              <a:gd name="connsiteX59" fmla="*/ 243058 w 392818"/>
              <a:gd name="connsiteY59" fmla="*/ 63149 h 392776"/>
              <a:gd name="connsiteX60" fmla="*/ 180871 w 392818"/>
              <a:gd name="connsiteY60" fmla="*/ 13821 h 392776"/>
              <a:gd name="connsiteX61" fmla="*/ 375706 w 392818"/>
              <a:gd name="connsiteY61" fmla="*/ 13788 h 392776"/>
              <a:gd name="connsiteX62" fmla="*/ 313518 w 392818"/>
              <a:gd name="connsiteY62" fmla="*/ 63116 h 392776"/>
              <a:gd name="connsiteX63" fmla="*/ 299420 w 392818"/>
              <a:gd name="connsiteY63" fmla="*/ 132738 h 392776"/>
              <a:gd name="connsiteX64" fmla="*/ 333075 w 392818"/>
              <a:gd name="connsiteY64" fmla="*/ 74435 h 392776"/>
              <a:gd name="connsiteX65" fmla="*/ 342084 w 392818"/>
              <a:gd name="connsiteY65" fmla="*/ 72091 h 392776"/>
              <a:gd name="connsiteX66" fmla="*/ 344495 w 392818"/>
              <a:gd name="connsiteY66" fmla="*/ 80999 h 392776"/>
              <a:gd name="connsiteX67" fmla="*/ 310805 w 392818"/>
              <a:gd name="connsiteY67" fmla="*/ 139369 h 392776"/>
              <a:gd name="connsiteX68" fmla="*/ 364085 w 392818"/>
              <a:gd name="connsiteY68" fmla="*/ 92318 h 392776"/>
              <a:gd name="connsiteX69" fmla="*/ 375706 w 392818"/>
              <a:gd name="connsiteY69" fmla="*/ 13788 h 392776"/>
              <a:gd name="connsiteX70" fmla="*/ 177221 w 392818"/>
              <a:gd name="connsiteY70" fmla="*/ 24 h 392776"/>
              <a:gd name="connsiteX71" fmla="*/ 220153 w 392818"/>
              <a:gd name="connsiteY71" fmla="*/ 17538 h 392776"/>
              <a:gd name="connsiteX72" fmla="*/ 271055 w 392818"/>
              <a:gd name="connsiteY72" fmla="*/ 105713 h 392776"/>
              <a:gd name="connsiteX73" fmla="*/ 266132 w 392818"/>
              <a:gd name="connsiteY73" fmla="*/ 148411 h 392776"/>
              <a:gd name="connsiteX74" fmla="*/ 278255 w 392818"/>
              <a:gd name="connsiteY74" fmla="*/ 169408 h 392776"/>
              <a:gd name="connsiteX75" fmla="*/ 290378 w 392818"/>
              <a:gd name="connsiteY75" fmla="*/ 148411 h 392776"/>
              <a:gd name="connsiteX76" fmla="*/ 285455 w 392818"/>
              <a:gd name="connsiteY76" fmla="*/ 105713 h 392776"/>
              <a:gd name="connsiteX77" fmla="*/ 336357 w 392818"/>
              <a:gd name="connsiteY77" fmla="*/ 17538 h 392776"/>
              <a:gd name="connsiteX78" fmla="*/ 379289 w 392818"/>
              <a:gd name="connsiteY78" fmla="*/ 24 h 392776"/>
              <a:gd name="connsiteX79" fmla="*/ 385819 w 392818"/>
              <a:gd name="connsiteY79" fmla="*/ 3808 h 392776"/>
              <a:gd name="connsiteX80" fmla="*/ 392115 w 392818"/>
              <a:gd name="connsiteY80" fmla="*/ 49687 h 392776"/>
              <a:gd name="connsiteX81" fmla="*/ 341213 w 392818"/>
              <a:gd name="connsiteY81" fmla="*/ 137862 h 392776"/>
              <a:gd name="connsiteX82" fmla="*/ 301764 w 392818"/>
              <a:gd name="connsiteY82" fmla="*/ 154975 h 392776"/>
              <a:gd name="connsiteX83" fmla="*/ 284852 w 392818"/>
              <a:gd name="connsiteY83" fmla="*/ 184277 h 392776"/>
              <a:gd name="connsiteX84" fmla="*/ 284852 w 392818"/>
              <a:gd name="connsiteY84" fmla="*/ 253062 h 392776"/>
              <a:gd name="connsiteX85" fmla="*/ 371654 w 392818"/>
              <a:gd name="connsiteY85" fmla="*/ 253062 h 392776"/>
              <a:gd name="connsiteX86" fmla="*/ 392818 w 392818"/>
              <a:gd name="connsiteY86" fmla="*/ 274227 h 392776"/>
              <a:gd name="connsiteX87" fmla="*/ 392818 w 392818"/>
              <a:gd name="connsiteY87" fmla="*/ 308351 h 392776"/>
              <a:gd name="connsiteX88" fmla="*/ 386991 w 392818"/>
              <a:gd name="connsiteY88" fmla="*/ 322919 h 392776"/>
              <a:gd name="connsiteX89" fmla="*/ 392818 w 392818"/>
              <a:gd name="connsiteY89" fmla="*/ 337486 h 392776"/>
              <a:gd name="connsiteX90" fmla="*/ 392818 w 392818"/>
              <a:gd name="connsiteY90" fmla="*/ 371611 h 392776"/>
              <a:gd name="connsiteX91" fmla="*/ 371654 w 392818"/>
              <a:gd name="connsiteY91" fmla="*/ 392776 h 392776"/>
              <a:gd name="connsiteX92" fmla="*/ 147717 w 392818"/>
              <a:gd name="connsiteY92" fmla="*/ 392776 h 392776"/>
              <a:gd name="connsiteX93" fmla="*/ 143699 w 392818"/>
              <a:gd name="connsiteY93" fmla="*/ 392374 h 392776"/>
              <a:gd name="connsiteX94" fmla="*/ 133150 w 392818"/>
              <a:gd name="connsiteY94" fmla="*/ 392776 h 392776"/>
              <a:gd name="connsiteX95" fmla="*/ 0 w 392818"/>
              <a:gd name="connsiteY95" fmla="*/ 259626 h 392776"/>
              <a:gd name="connsiteX96" fmla="*/ 133150 w 392818"/>
              <a:gd name="connsiteY96" fmla="*/ 126476 h 392776"/>
              <a:gd name="connsiteX97" fmla="*/ 266132 w 392818"/>
              <a:gd name="connsiteY97" fmla="*/ 253029 h 392776"/>
              <a:gd name="connsiteX98" fmla="*/ 271658 w 392818"/>
              <a:gd name="connsiteY98" fmla="*/ 253029 h 392776"/>
              <a:gd name="connsiteX99" fmla="*/ 271658 w 392818"/>
              <a:gd name="connsiteY99" fmla="*/ 184243 h 392776"/>
              <a:gd name="connsiteX100" fmla="*/ 254746 w 392818"/>
              <a:gd name="connsiteY100" fmla="*/ 154941 h 392776"/>
              <a:gd name="connsiteX101" fmla="*/ 181038 w 392818"/>
              <a:gd name="connsiteY101" fmla="*/ 98848 h 392776"/>
              <a:gd name="connsiteX102" fmla="*/ 164394 w 392818"/>
              <a:gd name="connsiteY102" fmla="*/ 49687 h 392776"/>
              <a:gd name="connsiteX103" fmla="*/ 170690 w 392818"/>
              <a:gd name="connsiteY103" fmla="*/ 3808 h 392776"/>
              <a:gd name="connsiteX104" fmla="*/ 177221 w 392818"/>
              <a:gd name="connsiteY104" fmla="*/ 24 h 3927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392818" h="392776">
                <a:moveTo>
                  <a:pt x="246508" y="329549"/>
                </a:moveTo>
                <a:cubicBezTo>
                  <a:pt x="233146" y="351183"/>
                  <a:pt x="213890" y="368530"/>
                  <a:pt x="191018" y="379615"/>
                </a:cubicBezTo>
                <a:lnTo>
                  <a:pt x="371654" y="379615"/>
                </a:lnTo>
                <a:cubicBezTo>
                  <a:pt x="376041" y="379581"/>
                  <a:pt x="379591" y="376031"/>
                  <a:pt x="379624" y="371644"/>
                </a:cubicBezTo>
                <a:lnTo>
                  <a:pt x="379624" y="337520"/>
                </a:lnTo>
                <a:cubicBezTo>
                  <a:pt x="379591" y="333133"/>
                  <a:pt x="376041" y="329583"/>
                  <a:pt x="371654" y="329549"/>
                </a:cubicBezTo>
                <a:close/>
                <a:moveTo>
                  <a:pt x="266132" y="266256"/>
                </a:moveTo>
                <a:cubicBezTo>
                  <a:pt x="265295" y="283603"/>
                  <a:pt x="261075" y="300616"/>
                  <a:pt x="253674" y="316322"/>
                </a:cubicBezTo>
                <a:lnTo>
                  <a:pt x="371654" y="316322"/>
                </a:lnTo>
                <a:cubicBezTo>
                  <a:pt x="376041" y="316288"/>
                  <a:pt x="379591" y="312738"/>
                  <a:pt x="379624" y="308351"/>
                </a:cubicBezTo>
                <a:lnTo>
                  <a:pt x="379624" y="274227"/>
                </a:lnTo>
                <a:cubicBezTo>
                  <a:pt x="379591" y="269840"/>
                  <a:pt x="376041" y="266290"/>
                  <a:pt x="371654" y="266256"/>
                </a:cubicBezTo>
                <a:close/>
                <a:moveTo>
                  <a:pt x="133149" y="192214"/>
                </a:moveTo>
                <a:cubicBezTo>
                  <a:pt x="136799" y="192214"/>
                  <a:pt x="139746" y="195161"/>
                  <a:pt x="139746" y="198811"/>
                </a:cubicBezTo>
                <a:lnTo>
                  <a:pt x="139746" y="210365"/>
                </a:lnTo>
                <a:cubicBezTo>
                  <a:pt x="153510" y="212943"/>
                  <a:pt x="165097" y="223760"/>
                  <a:pt x="165097" y="238060"/>
                </a:cubicBezTo>
                <a:cubicBezTo>
                  <a:pt x="165097" y="241710"/>
                  <a:pt x="162150" y="244657"/>
                  <a:pt x="158500" y="244657"/>
                </a:cubicBezTo>
                <a:cubicBezTo>
                  <a:pt x="154849" y="244657"/>
                  <a:pt x="151902" y="241710"/>
                  <a:pt x="151902" y="238060"/>
                </a:cubicBezTo>
                <a:cubicBezTo>
                  <a:pt x="151902" y="224597"/>
                  <a:pt x="131173" y="217766"/>
                  <a:pt x="119486" y="227745"/>
                </a:cubicBezTo>
                <a:cubicBezTo>
                  <a:pt x="108233" y="237356"/>
                  <a:pt x="116807" y="253096"/>
                  <a:pt x="133149" y="253096"/>
                </a:cubicBezTo>
                <a:cubicBezTo>
                  <a:pt x="149759" y="253096"/>
                  <a:pt x="165097" y="264884"/>
                  <a:pt x="165097" y="281360"/>
                </a:cubicBezTo>
                <a:cubicBezTo>
                  <a:pt x="165097" y="295593"/>
                  <a:pt x="153510" y="306409"/>
                  <a:pt x="139746" y="308988"/>
                </a:cubicBezTo>
                <a:lnTo>
                  <a:pt x="139746" y="320575"/>
                </a:lnTo>
                <a:cubicBezTo>
                  <a:pt x="139746" y="324225"/>
                  <a:pt x="136799" y="327172"/>
                  <a:pt x="133149" y="327172"/>
                </a:cubicBezTo>
                <a:cubicBezTo>
                  <a:pt x="129499" y="327172"/>
                  <a:pt x="126552" y="324225"/>
                  <a:pt x="126552" y="320575"/>
                </a:cubicBezTo>
                <a:lnTo>
                  <a:pt x="126552" y="308988"/>
                </a:lnTo>
                <a:cubicBezTo>
                  <a:pt x="112788" y="306443"/>
                  <a:pt x="101201" y="295626"/>
                  <a:pt x="101201" y="281360"/>
                </a:cubicBezTo>
                <a:cubicBezTo>
                  <a:pt x="101201" y="277710"/>
                  <a:pt x="104148" y="274763"/>
                  <a:pt x="107798" y="274763"/>
                </a:cubicBezTo>
                <a:cubicBezTo>
                  <a:pt x="111449" y="274763"/>
                  <a:pt x="114396" y="277710"/>
                  <a:pt x="114396" y="281360"/>
                </a:cubicBezTo>
                <a:cubicBezTo>
                  <a:pt x="114396" y="294822"/>
                  <a:pt x="135125" y="301654"/>
                  <a:pt x="146812" y="291674"/>
                </a:cubicBezTo>
                <a:cubicBezTo>
                  <a:pt x="158064" y="282063"/>
                  <a:pt x="149491" y="266324"/>
                  <a:pt x="133149" y="266324"/>
                </a:cubicBezTo>
                <a:cubicBezTo>
                  <a:pt x="116539" y="266324"/>
                  <a:pt x="101201" y="254536"/>
                  <a:pt x="101201" y="238060"/>
                </a:cubicBezTo>
                <a:cubicBezTo>
                  <a:pt x="101201" y="223794"/>
                  <a:pt x="112788" y="212977"/>
                  <a:pt x="126552" y="210398"/>
                </a:cubicBezTo>
                <a:lnTo>
                  <a:pt x="126552" y="198811"/>
                </a:lnTo>
                <a:cubicBezTo>
                  <a:pt x="126552" y="195161"/>
                  <a:pt x="129499" y="192214"/>
                  <a:pt x="133149" y="192214"/>
                </a:cubicBezTo>
                <a:close/>
                <a:moveTo>
                  <a:pt x="133149" y="173837"/>
                </a:moveTo>
                <a:cubicBezTo>
                  <a:pt x="111189" y="173837"/>
                  <a:pt x="89229" y="182218"/>
                  <a:pt x="72468" y="198979"/>
                </a:cubicBezTo>
                <a:cubicBezTo>
                  <a:pt x="38946" y="232501"/>
                  <a:pt x="38946" y="286819"/>
                  <a:pt x="72468" y="320341"/>
                </a:cubicBezTo>
                <a:cubicBezTo>
                  <a:pt x="105990" y="353863"/>
                  <a:pt x="160308" y="353863"/>
                  <a:pt x="193830" y="320341"/>
                </a:cubicBezTo>
                <a:cubicBezTo>
                  <a:pt x="227318" y="286819"/>
                  <a:pt x="227318" y="232501"/>
                  <a:pt x="193830" y="198979"/>
                </a:cubicBezTo>
                <a:cubicBezTo>
                  <a:pt x="177069" y="182218"/>
                  <a:pt x="155109" y="173837"/>
                  <a:pt x="133149" y="173837"/>
                </a:cubicBezTo>
                <a:close/>
                <a:moveTo>
                  <a:pt x="133149" y="160635"/>
                </a:moveTo>
                <a:cubicBezTo>
                  <a:pt x="187802" y="160668"/>
                  <a:pt x="232141" y="204974"/>
                  <a:pt x="232141" y="259660"/>
                </a:cubicBezTo>
                <a:cubicBezTo>
                  <a:pt x="232141" y="314347"/>
                  <a:pt x="187835" y="358685"/>
                  <a:pt x="133116" y="358652"/>
                </a:cubicBezTo>
                <a:cubicBezTo>
                  <a:pt x="78463" y="358652"/>
                  <a:pt x="34124" y="314313"/>
                  <a:pt x="34124" y="259627"/>
                </a:cubicBezTo>
                <a:cubicBezTo>
                  <a:pt x="34124" y="204974"/>
                  <a:pt x="78463" y="160635"/>
                  <a:pt x="133149" y="160635"/>
                </a:cubicBezTo>
                <a:close/>
                <a:moveTo>
                  <a:pt x="133150" y="139737"/>
                </a:moveTo>
                <a:cubicBezTo>
                  <a:pt x="66910" y="139737"/>
                  <a:pt x="13228" y="193419"/>
                  <a:pt x="13228" y="259659"/>
                </a:cubicBezTo>
                <a:cubicBezTo>
                  <a:pt x="13228" y="325899"/>
                  <a:pt x="66910" y="379581"/>
                  <a:pt x="133150" y="379581"/>
                </a:cubicBezTo>
                <a:cubicBezTo>
                  <a:pt x="199390" y="379581"/>
                  <a:pt x="253071" y="325899"/>
                  <a:pt x="253071" y="259659"/>
                </a:cubicBezTo>
                <a:cubicBezTo>
                  <a:pt x="253071" y="193419"/>
                  <a:pt x="199390" y="139737"/>
                  <a:pt x="133150" y="139737"/>
                </a:cubicBezTo>
                <a:close/>
                <a:moveTo>
                  <a:pt x="180871" y="13821"/>
                </a:moveTo>
                <a:cubicBezTo>
                  <a:pt x="177254" y="23834"/>
                  <a:pt x="176082" y="35689"/>
                  <a:pt x="177522" y="48281"/>
                </a:cubicBezTo>
                <a:cubicBezTo>
                  <a:pt x="180938" y="78487"/>
                  <a:pt x="198720" y="109296"/>
                  <a:pt x="223167" y="127347"/>
                </a:cubicBezTo>
                <a:cubicBezTo>
                  <a:pt x="229998" y="132504"/>
                  <a:pt x="237633" y="136556"/>
                  <a:pt x="245738" y="139369"/>
                </a:cubicBezTo>
                <a:lnTo>
                  <a:pt x="212048" y="80999"/>
                </a:lnTo>
                <a:cubicBezTo>
                  <a:pt x="210240" y="77851"/>
                  <a:pt x="211312" y="73832"/>
                  <a:pt x="214460" y="72024"/>
                </a:cubicBezTo>
                <a:cubicBezTo>
                  <a:pt x="217607" y="70216"/>
                  <a:pt x="221626" y="71287"/>
                  <a:pt x="223434" y="74435"/>
                </a:cubicBezTo>
                <a:lnTo>
                  <a:pt x="257090" y="132738"/>
                </a:lnTo>
                <a:cubicBezTo>
                  <a:pt x="261645" y="110134"/>
                  <a:pt x="255215" y="84247"/>
                  <a:pt x="243058" y="63149"/>
                </a:cubicBezTo>
                <a:cubicBezTo>
                  <a:pt x="229395" y="39574"/>
                  <a:pt x="206556" y="18409"/>
                  <a:pt x="180871" y="13821"/>
                </a:cubicBezTo>
                <a:close/>
                <a:moveTo>
                  <a:pt x="375706" y="13788"/>
                </a:moveTo>
                <a:cubicBezTo>
                  <a:pt x="350021" y="18376"/>
                  <a:pt x="327148" y="39540"/>
                  <a:pt x="313518" y="63116"/>
                </a:cubicBezTo>
                <a:cubicBezTo>
                  <a:pt x="301295" y="84247"/>
                  <a:pt x="294865" y="110134"/>
                  <a:pt x="299420" y="132738"/>
                </a:cubicBezTo>
                <a:lnTo>
                  <a:pt x="333075" y="74435"/>
                </a:lnTo>
                <a:cubicBezTo>
                  <a:pt x="334917" y="71321"/>
                  <a:pt x="338936" y="70249"/>
                  <a:pt x="342084" y="72091"/>
                </a:cubicBezTo>
                <a:cubicBezTo>
                  <a:pt x="345198" y="73899"/>
                  <a:pt x="346270" y="77884"/>
                  <a:pt x="344495" y="80999"/>
                </a:cubicBezTo>
                <a:lnTo>
                  <a:pt x="310805" y="139369"/>
                </a:lnTo>
                <a:cubicBezTo>
                  <a:pt x="332841" y="131968"/>
                  <a:pt x="351795" y="113516"/>
                  <a:pt x="364085" y="92318"/>
                </a:cubicBezTo>
                <a:cubicBezTo>
                  <a:pt x="377749" y="68742"/>
                  <a:pt x="384513" y="38167"/>
                  <a:pt x="375706" y="13788"/>
                </a:cubicBezTo>
                <a:close/>
                <a:moveTo>
                  <a:pt x="177221" y="24"/>
                </a:moveTo>
                <a:cubicBezTo>
                  <a:pt x="191587" y="1330"/>
                  <a:pt x="206489" y="7425"/>
                  <a:pt x="220153" y="17538"/>
                </a:cubicBezTo>
                <a:cubicBezTo>
                  <a:pt x="247479" y="37732"/>
                  <a:pt x="267237" y="71957"/>
                  <a:pt x="271055" y="105713"/>
                </a:cubicBezTo>
                <a:cubicBezTo>
                  <a:pt x="272796" y="121252"/>
                  <a:pt x="271122" y="135987"/>
                  <a:pt x="266132" y="148411"/>
                </a:cubicBezTo>
                <a:lnTo>
                  <a:pt x="278255" y="169408"/>
                </a:lnTo>
                <a:lnTo>
                  <a:pt x="290378" y="148411"/>
                </a:lnTo>
                <a:cubicBezTo>
                  <a:pt x="285388" y="135987"/>
                  <a:pt x="283680" y="121252"/>
                  <a:pt x="285455" y="105713"/>
                </a:cubicBezTo>
                <a:cubicBezTo>
                  <a:pt x="289273" y="71957"/>
                  <a:pt x="309031" y="37732"/>
                  <a:pt x="336357" y="17538"/>
                </a:cubicBezTo>
                <a:cubicBezTo>
                  <a:pt x="350054" y="7425"/>
                  <a:pt x="364956" y="1330"/>
                  <a:pt x="379289" y="24"/>
                </a:cubicBezTo>
                <a:cubicBezTo>
                  <a:pt x="382035" y="-211"/>
                  <a:pt x="384647" y="1296"/>
                  <a:pt x="385819" y="3808"/>
                </a:cubicBezTo>
                <a:cubicBezTo>
                  <a:pt x="391881" y="16869"/>
                  <a:pt x="394024" y="32809"/>
                  <a:pt x="392115" y="49687"/>
                </a:cubicBezTo>
                <a:cubicBezTo>
                  <a:pt x="388297" y="83443"/>
                  <a:pt x="368539" y="117669"/>
                  <a:pt x="341213" y="137862"/>
                </a:cubicBezTo>
                <a:cubicBezTo>
                  <a:pt x="328655" y="147172"/>
                  <a:pt x="315025" y="153066"/>
                  <a:pt x="301764" y="154975"/>
                </a:cubicBezTo>
                <a:lnTo>
                  <a:pt x="284852" y="184277"/>
                </a:lnTo>
                <a:lnTo>
                  <a:pt x="284852" y="253062"/>
                </a:lnTo>
                <a:lnTo>
                  <a:pt x="371654" y="253062"/>
                </a:lnTo>
                <a:cubicBezTo>
                  <a:pt x="383341" y="253096"/>
                  <a:pt x="392785" y="262539"/>
                  <a:pt x="392818" y="274227"/>
                </a:cubicBezTo>
                <a:lnTo>
                  <a:pt x="392818" y="308351"/>
                </a:lnTo>
                <a:cubicBezTo>
                  <a:pt x="392818" y="313776"/>
                  <a:pt x="390742" y="319001"/>
                  <a:pt x="386991" y="322919"/>
                </a:cubicBezTo>
                <a:cubicBezTo>
                  <a:pt x="390742" y="326837"/>
                  <a:pt x="392818" y="332061"/>
                  <a:pt x="392818" y="337486"/>
                </a:cubicBezTo>
                <a:lnTo>
                  <a:pt x="392818" y="371611"/>
                </a:lnTo>
                <a:cubicBezTo>
                  <a:pt x="392785" y="383298"/>
                  <a:pt x="383341" y="392742"/>
                  <a:pt x="371654" y="392776"/>
                </a:cubicBezTo>
                <a:lnTo>
                  <a:pt x="147717" y="392776"/>
                </a:lnTo>
                <a:cubicBezTo>
                  <a:pt x="146378" y="392742"/>
                  <a:pt x="145038" y="392608"/>
                  <a:pt x="143699" y="392374"/>
                </a:cubicBezTo>
                <a:cubicBezTo>
                  <a:pt x="140216" y="392642"/>
                  <a:pt x="136699" y="392776"/>
                  <a:pt x="133150" y="392776"/>
                </a:cubicBezTo>
                <a:cubicBezTo>
                  <a:pt x="59609" y="392776"/>
                  <a:pt x="0" y="333166"/>
                  <a:pt x="0" y="259626"/>
                </a:cubicBezTo>
                <a:cubicBezTo>
                  <a:pt x="0" y="186085"/>
                  <a:pt x="59609" y="126476"/>
                  <a:pt x="133150" y="126476"/>
                </a:cubicBezTo>
                <a:cubicBezTo>
                  <a:pt x="204111" y="126509"/>
                  <a:pt x="262616" y="182167"/>
                  <a:pt x="266132" y="253029"/>
                </a:cubicBezTo>
                <a:lnTo>
                  <a:pt x="271658" y="253029"/>
                </a:lnTo>
                <a:lnTo>
                  <a:pt x="271658" y="184243"/>
                </a:lnTo>
                <a:lnTo>
                  <a:pt x="254746" y="154941"/>
                </a:lnTo>
                <a:cubicBezTo>
                  <a:pt x="224272" y="150588"/>
                  <a:pt x="197112" y="126677"/>
                  <a:pt x="181038" y="98848"/>
                </a:cubicBezTo>
                <a:cubicBezTo>
                  <a:pt x="171695" y="82707"/>
                  <a:pt x="166203" y="65728"/>
                  <a:pt x="164394" y="49687"/>
                </a:cubicBezTo>
                <a:cubicBezTo>
                  <a:pt x="162486" y="32809"/>
                  <a:pt x="164662" y="16869"/>
                  <a:pt x="170690" y="3808"/>
                </a:cubicBezTo>
                <a:cubicBezTo>
                  <a:pt x="171829" y="1296"/>
                  <a:pt x="174474" y="-211"/>
                  <a:pt x="177221" y="24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B32125B8-A2D2-4577-AFD7-C7B3639D2003}"/>
              </a:ext>
            </a:extLst>
          </p:cNvPr>
          <p:cNvSpPr/>
          <p:nvPr/>
        </p:nvSpPr>
        <p:spPr>
          <a:xfrm>
            <a:off x="5985283" y="3564125"/>
            <a:ext cx="457552" cy="393555"/>
          </a:xfrm>
          <a:custGeom>
            <a:avLst/>
            <a:gdLst>
              <a:gd name="connsiteX0" fmla="*/ 97719 w 457552"/>
              <a:gd name="connsiteY0" fmla="*/ 264491 h 393555"/>
              <a:gd name="connsiteX1" fmla="*/ 103781 w 457552"/>
              <a:gd name="connsiteY1" fmla="*/ 270552 h 393555"/>
              <a:gd name="connsiteX2" fmla="*/ 103781 w 457552"/>
              <a:gd name="connsiteY2" fmla="*/ 275609 h 393555"/>
              <a:gd name="connsiteX3" fmla="*/ 123439 w 457552"/>
              <a:gd name="connsiteY3" fmla="*/ 298214 h 393555"/>
              <a:gd name="connsiteX4" fmla="*/ 117378 w 457552"/>
              <a:gd name="connsiteY4" fmla="*/ 304275 h 393555"/>
              <a:gd name="connsiteX5" fmla="*/ 111316 w 457552"/>
              <a:gd name="connsiteY5" fmla="*/ 298214 h 393555"/>
              <a:gd name="connsiteX6" fmla="*/ 104351 w 457552"/>
              <a:gd name="connsiteY6" fmla="*/ 288469 h 393555"/>
              <a:gd name="connsiteX7" fmla="*/ 87841 w 457552"/>
              <a:gd name="connsiteY7" fmla="*/ 290612 h 393555"/>
              <a:gd name="connsiteX8" fmla="*/ 84157 w 457552"/>
              <a:gd name="connsiteY8" fmla="*/ 298247 h 393555"/>
              <a:gd name="connsiteX9" fmla="*/ 99562 w 457552"/>
              <a:gd name="connsiteY9" fmla="*/ 309700 h 393555"/>
              <a:gd name="connsiteX10" fmla="*/ 122702 w 457552"/>
              <a:gd name="connsiteY10" fmla="*/ 332707 h 393555"/>
              <a:gd name="connsiteX11" fmla="*/ 103714 w 457552"/>
              <a:gd name="connsiteY11" fmla="*/ 355211 h 393555"/>
              <a:gd name="connsiteX12" fmla="*/ 103714 w 457552"/>
              <a:gd name="connsiteY12" fmla="*/ 360536 h 393555"/>
              <a:gd name="connsiteX13" fmla="*/ 97653 w 457552"/>
              <a:gd name="connsiteY13" fmla="*/ 366597 h 393555"/>
              <a:gd name="connsiteX14" fmla="*/ 91591 w 457552"/>
              <a:gd name="connsiteY14" fmla="*/ 360536 h 393555"/>
              <a:gd name="connsiteX15" fmla="*/ 91591 w 457552"/>
              <a:gd name="connsiteY15" fmla="*/ 355546 h 393555"/>
              <a:gd name="connsiteX16" fmla="*/ 71264 w 457552"/>
              <a:gd name="connsiteY16" fmla="*/ 332740 h 393555"/>
              <a:gd name="connsiteX17" fmla="*/ 77325 w 457552"/>
              <a:gd name="connsiteY17" fmla="*/ 326679 h 393555"/>
              <a:gd name="connsiteX18" fmla="*/ 83387 w 457552"/>
              <a:gd name="connsiteY18" fmla="*/ 332740 h 393555"/>
              <a:gd name="connsiteX19" fmla="*/ 90352 w 457552"/>
              <a:gd name="connsiteY19" fmla="*/ 342485 h 393555"/>
              <a:gd name="connsiteX20" fmla="*/ 106862 w 457552"/>
              <a:gd name="connsiteY20" fmla="*/ 340342 h 393555"/>
              <a:gd name="connsiteX21" fmla="*/ 110546 w 457552"/>
              <a:gd name="connsiteY21" fmla="*/ 332707 h 393555"/>
              <a:gd name="connsiteX22" fmla="*/ 94974 w 457552"/>
              <a:gd name="connsiteY22" fmla="*/ 320986 h 393555"/>
              <a:gd name="connsiteX23" fmla="*/ 72001 w 457552"/>
              <a:gd name="connsiteY23" fmla="*/ 298247 h 393555"/>
              <a:gd name="connsiteX24" fmla="*/ 91658 w 457552"/>
              <a:gd name="connsiteY24" fmla="*/ 275643 h 393555"/>
              <a:gd name="connsiteX25" fmla="*/ 91658 w 457552"/>
              <a:gd name="connsiteY25" fmla="*/ 270552 h 393555"/>
              <a:gd name="connsiteX26" fmla="*/ 97719 w 457552"/>
              <a:gd name="connsiteY26" fmla="*/ 264491 h 393555"/>
              <a:gd name="connsiteX27" fmla="*/ 61016 w 457552"/>
              <a:gd name="connsiteY27" fmla="*/ 228759 h 393555"/>
              <a:gd name="connsiteX28" fmla="*/ 25853 w 457552"/>
              <a:gd name="connsiteY28" fmla="*/ 264324 h 393555"/>
              <a:gd name="connsiteX29" fmla="*/ 12190 w 457552"/>
              <a:gd name="connsiteY29" fmla="*/ 317838 h 393555"/>
              <a:gd name="connsiteX30" fmla="*/ 35531 w 457552"/>
              <a:gd name="connsiteY30" fmla="*/ 369142 h 393555"/>
              <a:gd name="connsiteX31" fmla="*/ 96212 w 457552"/>
              <a:gd name="connsiteY31" fmla="*/ 381366 h 393555"/>
              <a:gd name="connsiteX32" fmla="*/ 158065 w 457552"/>
              <a:gd name="connsiteY32" fmla="*/ 369142 h 393555"/>
              <a:gd name="connsiteX33" fmla="*/ 182344 w 457552"/>
              <a:gd name="connsiteY33" fmla="*/ 317838 h 393555"/>
              <a:gd name="connsiteX34" fmla="*/ 133518 w 457552"/>
              <a:gd name="connsiteY34" fmla="*/ 228759 h 393555"/>
              <a:gd name="connsiteX35" fmla="*/ 268410 w 457552"/>
              <a:gd name="connsiteY35" fmla="*/ 211713 h 393555"/>
              <a:gd name="connsiteX36" fmla="*/ 268410 w 457552"/>
              <a:gd name="connsiteY36" fmla="*/ 234150 h 393555"/>
              <a:gd name="connsiteX37" fmla="*/ 262348 w 457552"/>
              <a:gd name="connsiteY37" fmla="*/ 240211 h 393555"/>
              <a:gd name="connsiteX38" fmla="*/ 239911 w 457552"/>
              <a:gd name="connsiteY38" fmla="*/ 240211 h 393555"/>
              <a:gd name="connsiteX39" fmla="*/ 239911 w 457552"/>
              <a:gd name="connsiteY39" fmla="*/ 254377 h 393555"/>
              <a:gd name="connsiteX40" fmla="*/ 262348 w 457552"/>
              <a:gd name="connsiteY40" fmla="*/ 254377 h 393555"/>
              <a:gd name="connsiteX41" fmla="*/ 268410 w 457552"/>
              <a:gd name="connsiteY41" fmla="*/ 260438 h 393555"/>
              <a:gd name="connsiteX42" fmla="*/ 268410 w 457552"/>
              <a:gd name="connsiteY42" fmla="*/ 282876 h 393555"/>
              <a:gd name="connsiteX43" fmla="*/ 282575 w 457552"/>
              <a:gd name="connsiteY43" fmla="*/ 282876 h 393555"/>
              <a:gd name="connsiteX44" fmla="*/ 282575 w 457552"/>
              <a:gd name="connsiteY44" fmla="*/ 260371 h 393555"/>
              <a:gd name="connsiteX45" fmla="*/ 288637 w 457552"/>
              <a:gd name="connsiteY45" fmla="*/ 254310 h 393555"/>
              <a:gd name="connsiteX46" fmla="*/ 311074 w 457552"/>
              <a:gd name="connsiteY46" fmla="*/ 254310 h 393555"/>
              <a:gd name="connsiteX47" fmla="*/ 311074 w 457552"/>
              <a:gd name="connsiteY47" fmla="*/ 240144 h 393555"/>
              <a:gd name="connsiteX48" fmla="*/ 288637 w 457552"/>
              <a:gd name="connsiteY48" fmla="*/ 240144 h 393555"/>
              <a:gd name="connsiteX49" fmla="*/ 282575 w 457552"/>
              <a:gd name="connsiteY49" fmla="*/ 234050 h 393555"/>
              <a:gd name="connsiteX50" fmla="*/ 282575 w 457552"/>
              <a:gd name="connsiteY50" fmla="*/ 211713 h 393555"/>
              <a:gd name="connsiteX51" fmla="*/ 54285 w 457552"/>
              <a:gd name="connsiteY51" fmla="*/ 204848 h 393555"/>
              <a:gd name="connsiteX52" fmla="*/ 48826 w 457552"/>
              <a:gd name="connsiteY52" fmla="*/ 208532 h 393555"/>
              <a:gd name="connsiteX53" fmla="*/ 50132 w 457552"/>
              <a:gd name="connsiteY53" fmla="*/ 214995 h 393555"/>
              <a:gd name="connsiteX54" fmla="*/ 54285 w 457552"/>
              <a:gd name="connsiteY54" fmla="*/ 216737 h 393555"/>
              <a:gd name="connsiteX55" fmla="*/ 140283 w 457552"/>
              <a:gd name="connsiteY55" fmla="*/ 216737 h 393555"/>
              <a:gd name="connsiteX56" fmla="*/ 145741 w 457552"/>
              <a:gd name="connsiteY56" fmla="*/ 213053 h 393555"/>
              <a:gd name="connsiteX57" fmla="*/ 144435 w 457552"/>
              <a:gd name="connsiteY57" fmla="*/ 206590 h 393555"/>
              <a:gd name="connsiteX58" fmla="*/ 140283 w 457552"/>
              <a:gd name="connsiteY58" fmla="*/ 204848 h 393555"/>
              <a:gd name="connsiteX59" fmla="*/ 261612 w 457552"/>
              <a:gd name="connsiteY59" fmla="*/ 199523 h 393555"/>
              <a:gd name="connsiteX60" fmla="*/ 288737 w 457552"/>
              <a:gd name="connsiteY60" fmla="*/ 199523 h 393555"/>
              <a:gd name="connsiteX61" fmla="*/ 294799 w 457552"/>
              <a:gd name="connsiteY61" fmla="*/ 205584 h 393555"/>
              <a:gd name="connsiteX62" fmla="*/ 294799 w 457552"/>
              <a:gd name="connsiteY62" fmla="*/ 228022 h 393555"/>
              <a:gd name="connsiteX63" fmla="*/ 317236 w 457552"/>
              <a:gd name="connsiteY63" fmla="*/ 228022 h 393555"/>
              <a:gd name="connsiteX64" fmla="*/ 323297 w 457552"/>
              <a:gd name="connsiteY64" fmla="*/ 234083 h 393555"/>
              <a:gd name="connsiteX65" fmla="*/ 323297 w 457552"/>
              <a:gd name="connsiteY65" fmla="*/ 260371 h 393555"/>
              <a:gd name="connsiteX66" fmla="*/ 317236 w 457552"/>
              <a:gd name="connsiteY66" fmla="*/ 266433 h 393555"/>
              <a:gd name="connsiteX67" fmla="*/ 294799 w 457552"/>
              <a:gd name="connsiteY67" fmla="*/ 266433 h 393555"/>
              <a:gd name="connsiteX68" fmla="*/ 294799 w 457552"/>
              <a:gd name="connsiteY68" fmla="*/ 288870 h 393555"/>
              <a:gd name="connsiteX69" fmla="*/ 288737 w 457552"/>
              <a:gd name="connsiteY69" fmla="*/ 294931 h 393555"/>
              <a:gd name="connsiteX70" fmla="*/ 262449 w 457552"/>
              <a:gd name="connsiteY70" fmla="*/ 294931 h 393555"/>
              <a:gd name="connsiteX71" fmla="*/ 256387 w 457552"/>
              <a:gd name="connsiteY71" fmla="*/ 288870 h 393555"/>
              <a:gd name="connsiteX72" fmla="*/ 256387 w 457552"/>
              <a:gd name="connsiteY72" fmla="*/ 266433 h 393555"/>
              <a:gd name="connsiteX73" fmla="*/ 233950 w 457552"/>
              <a:gd name="connsiteY73" fmla="*/ 266433 h 393555"/>
              <a:gd name="connsiteX74" fmla="*/ 227889 w 457552"/>
              <a:gd name="connsiteY74" fmla="*/ 260371 h 393555"/>
              <a:gd name="connsiteX75" fmla="*/ 227889 w 457552"/>
              <a:gd name="connsiteY75" fmla="*/ 234183 h 393555"/>
              <a:gd name="connsiteX76" fmla="*/ 233950 w 457552"/>
              <a:gd name="connsiteY76" fmla="*/ 228122 h 393555"/>
              <a:gd name="connsiteX77" fmla="*/ 256387 w 457552"/>
              <a:gd name="connsiteY77" fmla="*/ 228122 h 393555"/>
              <a:gd name="connsiteX78" fmla="*/ 256387 w 457552"/>
              <a:gd name="connsiteY78" fmla="*/ 205685 h 393555"/>
              <a:gd name="connsiteX79" fmla="*/ 261612 w 457552"/>
              <a:gd name="connsiteY79" fmla="*/ 199690 h 393555"/>
              <a:gd name="connsiteX80" fmla="*/ 148454 w 457552"/>
              <a:gd name="connsiteY80" fmla="*/ 182713 h 393555"/>
              <a:gd name="connsiteX81" fmla="*/ 142593 w 457552"/>
              <a:gd name="connsiteY81" fmla="*/ 192826 h 393555"/>
              <a:gd name="connsiteX82" fmla="*/ 157094 w 457552"/>
              <a:gd name="connsiteY82" fmla="*/ 204346 h 393555"/>
              <a:gd name="connsiteX83" fmla="*/ 153008 w 457552"/>
              <a:gd name="connsiteY83" fmla="*/ 223468 h 393555"/>
              <a:gd name="connsiteX84" fmla="*/ 150664 w 457552"/>
              <a:gd name="connsiteY84" fmla="*/ 225477 h 393555"/>
              <a:gd name="connsiteX85" fmla="*/ 194400 w 457552"/>
              <a:gd name="connsiteY85" fmla="*/ 320115 h 393555"/>
              <a:gd name="connsiteX86" fmla="*/ 423762 w 457552"/>
              <a:gd name="connsiteY86" fmla="*/ 320115 h 393555"/>
              <a:gd name="connsiteX87" fmla="*/ 431933 w 457552"/>
              <a:gd name="connsiteY87" fmla="*/ 311944 h 393555"/>
              <a:gd name="connsiteX88" fmla="*/ 431933 w 457552"/>
              <a:gd name="connsiteY88" fmla="*/ 182713 h 393555"/>
              <a:gd name="connsiteX89" fmla="*/ 59174 w 457552"/>
              <a:gd name="connsiteY89" fmla="*/ 151635 h 393555"/>
              <a:gd name="connsiteX90" fmla="*/ 50601 w 457552"/>
              <a:gd name="connsiteY90" fmla="*/ 156625 h 393555"/>
              <a:gd name="connsiteX91" fmla="*/ 50601 w 457552"/>
              <a:gd name="connsiteY91" fmla="*/ 166538 h 393555"/>
              <a:gd name="connsiteX92" fmla="*/ 65738 w 457552"/>
              <a:gd name="connsiteY92" fmla="*/ 192692 h 393555"/>
              <a:gd name="connsiteX93" fmla="*/ 128863 w 457552"/>
              <a:gd name="connsiteY93" fmla="*/ 192692 h 393555"/>
              <a:gd name="connsiteX94" fmla="*/ 144000 w 457552"/>
              <a:gd name="connsiteY94" fmla="*/ 166538 h 393555"/>
              <a:gd name="connsiteX95" fmla="*/ 143966 w 457552"/>
              <a:gd name="connsiteY95" fmla="*/ 156625 h 393555"/>
              <a:gd name="connsiteX96" fmla="*/ 135393 w 457552"/>
              <a:gd name="connsiteY96" fmla="*/ 151635 h 393555"/>
              <a:gd name="connsiteX97" fmla="*/ 108435 w 457552"/>
              <a:gd name="connsiteY97" fmla="*/ 86835 h 393555"/>
              <a:gd name="connsiteX98" fmla="*/ 105488 w 457552"/>
              <a:gd name="connsiteY98" fmla="*/ 89782 h 393555"/>
              <a:gd name="connsiteX99" fmla="*/ 105488 w 457552"/>
              <a:gd name="connsiteY99" fmla="*/ 139546 h 393555"/>
              <a:gd name="connsiteX100" fmla="*/ 135327 w 457552"/>
              <a:gd name="connsiteY100" fmla="*/ 139546 h 393555"/>
              <a:gd name="connsiteX101" fmla="*/ 146378 w 457552"/>
              <a:gd name="connsiteY101" fmla="*/ 142426 h 393555"/>
              <a:gd name="connsiteX102" fmla="*/ 155319 w 457552"/>
              <a:gd name="connsiteY102" fmla="*/ 170590 h 393555"/>
              <a:gd name="connsiteX103" fmla="*/ 442114 w 457552"/>
              <a:gd name="connsiteY103" fmla="*/ 170590 h 393555"/>
              <a:gd name="connsiteX104" fmla="*/ 445462 w 457552"/>
              <a:gd name="connsiteY104" fmla="*/ 167643 h 393555"/>
              <a:gd name="connsiteX105" fmla="*/ 445462 w 457552"/>
              <a:gd name="connsiteY105" fmla="*/ 89782 h 393555"/>
              <a:gd name="connsiteX106" fmla="*/ 442515 w 457552"/>
              <a:gd name="connsiteY106" fmla="*/ 86835 h 393555"/>
              <a:gd name="connsiteX107" fmla="*/ 417533 w 457552"/>
              <a:gd name="connsiteY107" fmla="*/ 86835 h 393555"/>
              <a:gd name="connsiteX108" fmla="*/ 417533 w 457552"/>
              <a:gd name="connsiteY108" fmla="*/ 96614 h 393555"/>
              <a:gd name="connsiteX109" fmla="*/ 411472 w 457552"/>
              <a:gd name="connsiteY109" fmla="*/ 102675 h 393555"/>
              <a:gd name="connsiteX110" fmla="*/ 361741 w 457552"/>
              <a:gd name="connsiteY110" fmla="*/ 102675 h 393555"/>
              <a:gd name="connsiteX111" fmla="*/ 355680 w 457552"/>
              <a:gd name="connsiteY111" fmla="*/ 96614 h 393555"/>
              <a:gd name="connsiteX112" fmla="*/ 355680 w 457552"/>
              <a:gd name="connsiteY112" fmla="*/ 86835 h 393555"/>
              <a:gd name="connsiteX113" fmla="*/ 195304 w 457552"/>
              <a:gd name="connsiteY113" fmla="*/ 86835 h 393555"/>
              <a:gd name="connsiteX114" fmla="*/ 195304 w 457552"/>
              <a:gd name="connsiteY114" fmla="*/ 96614 h 393555"/>
              <a:gd name="connsiteX115" fmla="*/ 189243 w 457552"/>
              <a:gd name="connsiteY115" fmla="*/ 102675 h 393555"/>
              <a:gd name="connsiteX116" fmla="*/ 139479 w 457552"/>
              <a:gd name="connsiteY116" fmla="*/ 102675 h 393555"/>
              <a:gd name="connsiteX117" fmla="*/ 133418 w 457552"/>
              <a:gd name="connsiteY117" fmla="*/ 96614 h 393555"/>
              <a:gd name="connsiteX118" fmla="*/ 133418 w 457552"/>
              <a:gd name="connsiteY118" fmla="*/ 86835 h 393555"/>
              <a:gd name="connsiteX119" fmla="*/ 367903 w 457552"/>
              <a:gd name="connsiteY119" fmla="*/ 71062 h 393555"/>
              <a:gd name="connsiteX120" fmla="*/ 367903 w 457552"/>
              <a:gd name="connsiteY120" fmla="*/ 90452 h 393555"/>
              <a:gd name="connsiteX121" fmla="*/ 405544 w 457552"/>
              <a:gd name="connsiteY121" fmla="*/ 90452 h 393555"/>
              <a:gd name="connsiteX122" fmla="*/ 405544 w 457552"/>
              <a:gd name="connsiteY122" fmla="*/ 71062 h 393555"/>
              <a:gd name="connsiteX123" fmla="*/ 145641 w 457552"/>
              <a:gd name="connsiteY123" fmla="*/ 71062 h 393555"/>
              <a:gd name="connsiteX124" fmla="*/ 145641 w 457552"/>
              <a:gd name="connsiteY124" fmla="*/ 90452 h 393555"/>
              <a:gd name="connsiteX125" fmla="*/ 183282 w 457552"/>
              <a:gd name="connsiteY125" fmla="*/ 90452 h 393555"/>
              <a:gd name="connsiteX126" fmla="*/ 183282 w 457552"/>
              <a:gd name="connsiteY126" fmla="*/ 71062 h 393555"/>
              <a:gd name="connsiteX127" fmla="*/ 202638 w 457552"/>
              <a:gd name="connsiteY127" fmla="*/ 39081 h 393555"/>
              <a:gd name="connsiteX128" fmla="*/ 185090 w 457552"/>
              <a:gd name="connsiteY128" fmla="*/ 58973 h 393555"/>
              <a:gd name="connsiteX129" fmla="*/ 189343 w 457552"/>
              <a:gd name="connsiteY129" fmla="*/ 58973 h 393555"/>
              <a:gd name="connsiteX130" fmla="*/ 195405 w 457552"/>
              <a:gd name="connsiteY130" fmla="*/ 65034 h 393555"/>
              <a:gd name="connsiteX131" fmla="*/ 195405 w 457552"/>
              <a:gd name="connsiteY131" fmla="*/ 74646 h 393555"/>
              <a:gd name="connsiteX132" fmla="*/ 355780 w 457552"/>
              <a:gd name="connsiteY132" fmla="*/ 74646 h 393555"/>
              <a:gd name="connsiteX133" fmla="*/ 355780 w 457552"/>
              <a:gd name="connsiteY133" fmla="*/ 65034 h 393555"/>
              <a:gd name="connsiteX134" fmla="*/ 361842 w 457552"/>
              <a:gd name="connsiteY134" fmla="*/ 58973 h 393555"/>
              <a:gd name="connsiteX135" fmla="*/ 366095 w 457552"/>
              <a:gd name="connsiteY135" fmla="*/ 58973 h 393555"/>
              <a:gd name="connsiteX136" fmla="*/ 360335 w 457552"/>
              <a:gd name="connsiteY136" fmla="*/ 45343 h 393555"/>
              <a:gd name="connsiteX137" fmla="*/ 348547 w 457552"/>
              <a:gd name="connsiteY137" fmla="*/ 39081 h 393555"/>
              <a:gd name="connsiteX138" fmla="*/ 197648 w 457552"/>
              <a:gd name="connsiteY138" fmla="*/ 12123 h 393555"/>
              <a:gd name="connsiteX139" fmla="*/ 169217 w 457552"/>
              <a:gd name="connsiteY139" fmla="*/ 26255 h 393555"/>
              <a:gd name="connsiteX140" fmla="*/ 156123 w 457552"/>
              <a:gd name="connsiteY140" fmla="*/ 58940 h 393555"/>
              <a:gd name="connsiteX141" fmla="*/ 172867 w 457552"/>
              <a:gd name="connsiteY141" fmla="*/ 58940 h 393555"/>
              <a:gd name="connsiteX142" fmla="*/ 202571 w 457552"/>
              <a:gd name="connsiteY142" fmla="*/ 26958 h 393555"/>
              <a:gd name="connsiteX143" fmla="*/ 348580 w 457552"/>
              <a:gd name="connsiteY143" fmla="*/ 26958 h 393555"/>
              <a:gd name="connsiteX144" fmla="*/ 378284 w 457552"/>
              <a:gd name="connsiteY144" fmla="*/ 58940 h 393555"/>
              <a:gd name="connsiteX145" fmla="*/ 378284 w 457552"/>
              <a:gd name="connsiteY145" fmla="*/ 58973 h 393555"/>
              <a:gd name="connsiteX146" fmla="*/ 395062 w 457552"/>
              <a:gd name="connsiteY146" fmla="*/ 58973 h 393555"/>
              <a:gd name="connsiteX147" fmla="*/ 381935 w 457552"/>
              <a:gd name="connsiteY147" fmla="*/ 26255 h 393555"/>
              <a:gd name="connsiteX148" fmla="*/ 353537 w 457552"/>
              <a:gd name="connsiteY148" fmla="*/ 12123 h 393555"/>
              <a:gd name="connsiteX149" fmla="*/ 197481 w 457552"/>
              <a:gd name="connsiteY149" fmla="*/ 0 h 393555"/>
              <a:gd name="connsiteX150" fmla="*/ 353470 w 457552"/>
              <a:gd name="connsiteY150" fmla="*/ 0 h 393555"/>
              <a:gd name="connsiteX151" fmla="*/ 391044 w 457552"/>
              <a:gd name="connsiteY151" fmla="*/ 18419 h 393555"/>
              <a:gd name="connsiteX152" fmla="*/ 407051 w 457552"/>
              <a:gd name="connsiteY152" fmla="*/ 58940 h 393555"/>
              <a:gd name="connsiteX153" fmla="*/ 411505 w 457552"/>
              <a:gd name="connsiteY153" fmla="*/ 58940 h 393555"/>
              <a:gd name="connsiteX154" fmla="*/ 417566 w 457552"/>
              <a:gd name="connsiteY154" fmla="*/ 65001 h 393555"/>
              <a:gd name="connsiteX155" fmla="*/ 417566 w 457552"/>
              <a:gd name="connsiteY155" fmla="*/ 74612 h 393555"/>
              <a:gd name="connsiteX156" fmla="*/ 442549 w 457552"/>
              <a:gd name="connsiteY156" fmla="*/ 74612 h 393555"/>
              <a:gd name="connsiteX157" fmla="*/ 457552 w 457552"/>
              <a:gd name="connsiteY157" fmla="*/ 89682 h 393555"/>
              <a:gd name="connsiteX158" fmla="*/ 457552 w 457552"/>
              <a:gd name="connsiteY158" fmla="*/ 167509 h 393555"/>
              <a:gd name="connsiteX159" fmla="*/ 443889 w 457552"/>
              <a:gd name="connsiteY159" fmla="*/ 182478 h 393555"/>
              <a:gd name="connsiteX160" fmla="*/ 443889 w 457552"/>
              <a:gd name="connsiteY160" fmla="*/ 311944 h 393555"/>
              <a:gd name="connsiteX161" fmla="*/ 423594 w 457552"/>
              <a:gd name="connsiteY161" fmla="*/ 332238 h 393555"/>
              <a:gd name="connsiteX162" fmla="*/ 193429 w 457552"/>
              <a:gd name="connsiteY162" fmla="*/ 332238 h 393555"/>
              <a:gd name="connsiteX163" fmla="*/ 96044 w 457552"/>
              <a:gd name="connsiteY163" fmla="*/ 393555 h 393555"/>
              <a:gd name="connsiteX164" fmla="*/ 0 w 457552"/>
              <a:gd name="connsiteY164" fmla="*/ 317905 h 393555"/>
              <a:gd name="connsiteX165" fmla="*/ 43803 w 457552"/>
              <a:gd name="connsiteY165" fmla="*/ 225477 h 393555"/>
              <a:gd name="connsiteX166" fmla="*/ 36268 w 457552"/>
              <a:gd name="connsiteY166" fmla="*/ 212852 h 393555"/>
              <a:gd name="connsiteX167" fmla="*/ 41459 w 457552"/>
              <a:gd name="connsiteY167" fmla="*/ 197983 h 393555"/>
              <a:gd name="connsiteX168" fmla="*/ 51873 w 457552"/>
              <a:gd name="connsiteY168" fmla="*/ 192826 h 393555"/>
              <a:gd name="connsiteX169" fmla="*/ 40186 w 457552"/>
              <a:gd name="connsiteY169" fmla="*/ 172499 h 393555"/>
              <a:gd name="connsiteX170" fmla="*/ 37138 w 457552"/>
              <a:gd name="connsiteY170" fmla="*/ 161548 h 393555"/>
              <a:gd name="connsiteX171" fmla="*/ 59241 w 457552"/>
              <a:gd name="connsiteY171" fmla="*/ 139546 h 393555"/>
              <a:gd name="connsiteX172" fmla="*/ 93433 w 457552"/>
              <a:gd name="connsiteY172" fmla="*/ 139546 h 393555"/>
              <a:gd name="connsiteX173" fmla="*/ 93433 w 457552"/>
              <a:gd name="connsiteY173" fmla="*/ 89782 h 393555"/>
              <a:gd name="connsiteX174" fmla="*/ 108502 w 457552"/>
              <a:gd name="connsiteY174" fmla="*/ 74713 h 393555"/>
              <a:gd name="connsiteX175" fmla="*/ 133485 w 457552"/>
              <a:gd name="connsiteY175" fmla="*/ 74713 h 393555"/>
              <a:gd name="connsiteX176" fmla="*/ 133485 w 457552"/>
              <a:gd name="connsiteY176" fmla="*/ 65101 h 393555"/>
              <a:gd name="connsiteX177" fmla="*/ 139546 w 457552"/>
              <a:gd name="connsiteY177" fmla="*/ 59040 h 393555"/>
              <a:gd name="connsiteX178" fmla="*/ 143899 w 457552"/>
              <a:gd name="connsiteY178" fmla="*/ 59040 h 393555"/>
              <a:gd name="connsiteX179" fmla="*/ 159907 w 457552"/>
              <a:gd name="connsiteY179" fmla="*/ 18419 h 393555"/>
              <a:gd name="connsiteX180" fmla="*/ 197481 w 457552"/>
              <a:gd name="connsiteY180" fmla="*/ 0 h 3935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457552" h="393555">
                <a:moveTo>
                  <a:pt x="97719" y="264491"/>
                </a:moveTo>
                <a:cubicBezTo>
                  <a:pt x="101002" y="264491"/>
                  <a:pt x="103781" y="267271"/>
                  <a:pt x="103781" y="270552"/>
                </a:cubicBezTo>
                <a:lnTo>
                  <a:pt x="103781" y="275609"/>
                </a:lnTo>
                <a:cubicBezTo>
                  <a:pt x="115201" y="278121"/>
                  <a:pt x="123439" y="287531"/>
                  <a:pt x="123439" y="298214"/>
                </a:cubicBezTo>
                <a:cubicBezTo>
                  <a:pt x="123439" y="301496"/>
                  <a:pt x="120659" y="304275"/>
                  <a:pt x="117378" y="304275"/>
                </a:cubicBezTo>
                <a:cubicBezTo>
                  <a:pt x="114095" y="304275"/>
                  <a:pt x="111316" y="301496"/>
                  <a:pt x="111316" y="298214"/>
                </a:cubicBezTo>
                <a:cubicBezTo>
                  <a:pt x="111316" y="294095"/>
                  <a:pt x="108704" y="290444"/>
                  <a:pt x="104351" y="288469"/>
                </a:cubicBezTo>
                <a:cubicBezTo>
                  <a:pt x="99729" y="286392"/>
                  <a:pt x="92864" y="286225"/>
                  <a:pt x="87841" y="290612"/>
                </a:cubicBezTo>
                <a:cubicBezTo>
                  <a:pt x="85430" y="292755"/>
                  <a:pt x="84157" y="295401"/>
                  <a:pt x="84157" y="298247"/>
                </a:cubicBezTo>
                <a:cubicBezTo>
                  <a:pt x="84157" y="306519"/>
                  <a:pt x="91290" y="307992"/>
                  <a:pt x="99562" y="309700"/>
                </a:cubicBezTo>
                <a:cubicBezTo>
                  <a:pt x="109876" y="311844"/>
                  <a:pt x="122702" y="314523"/>
                  <a:pt x="122702" y="332707"/>
                </a:cubicBezTo>
                <a:cubicBezTo>
                  <a:pt x="122702" y="343256"/>
                  <a:pt x="114933" y="352398"/>
                  <a:pt x="103714" y="355211"/>
                </a:cubicBezTo>
                <a:lnTo>
                  <a:pt x="103714" y="360536"/>
                </a:lnTo>
                <a:cubicBezTo>
                  <a:pt x="103714" y="363818"/>
                  <a:pt x="100935" y="366597"/>
                  <a:pt x="97653" y="366597"/>
                </a:cubicBezTo>
                <a:cubicBezTo>
                  <a:pt x="94371" y="366597"/>
                  <a:pt x="91591" y="363818"/>
                  <a:pt x="91591" y="360536"/>
                </a:cubicBezTo>
                <a:lnTo>
                  <a:pt x="91591" y="355546"/>
                </a:lnTo>
                <a:cubicBezTo>
                  <a:pt x="79770" y="353235"/>
                  <a:pt x="71264" y="343758"/>
                  <a:pt x="71264" y="332740"/>
                </a:cubicBezTo>
                <a:cubicBezTo>
                  <a:pt x="71264" y="329458"/>
                  <a:pt x="74043" y="326679"/>
                  <a:pt x="77325" y="326679"/>
                </a:cubicBezTo>
                <a:cubicBezTo>
                  <a:pt x="80607" y="326679"/>
                  <a:pt x="83387" y="329458"/>
                  <a:pt x="83387" y="332740"/>
                </a:cubicBezTo>
                <a:cubicBezTo>
                  <a:pt x="83387" y="336859"/>
                  <a:pt x="85999" y="340510"/>
                  <a:pt x="90352" y="342485"/>
                </a:cubicBezTo>
                <a:cubicBezTo>
                  <a:pt x="94940" y="344595"/>
                  <a:pt x="101839" y="344729"/>
                  <a:pt x="106862" y="340342"/>
                </a:cubicBezTo>
                <a:cubicBezTo>
                  <a:pt x="109273" y="338199"/>
                  <a:pt x="110546" y="335553"/>
                  <a:pt x="110546" y="332707"/>
                </a:cubicBezTo>
                <a:cubicBezTo>
                  <a:pt x="110546" y="324201"/>
                  <a:pt x="103312" y="322727"/>
                  <a:pt x="94974" y="320986"/>
                </a:cubicBezTo>
                <a:cubicBezTo>
                  <a:pt x="84224" y="318776"/>
                  <a:pt x="72001" y="316264"/>
                  <a:pt x="72001" y="298247"/>
                </a:cubicBezTo>
                <a:cubicBezTo>
                  <a:pt x="72001" y="287397"/>
                  <a:pt x="80038" y="278154"/>
                  <a:pt x="91658" y="275643"/>
                </a:cubicBezTo>
                <a:lnTo>
                  <a:pt x="91658" y="270552"/>
                </a:lnTo>
                <a:cubicBezTo>
                  <a:pt x="91658" y="267271"/>
                  <a:pt x="94438" y="264491"/>
                  <a:pt x="97719" y="264491"/>
                </a:cubicBezTo>
                <a:close/>
                <a:moveTo>
                  <a:pt x="61016" y="228759"/>
                </a:moveTo>
                <a:cubicBezTo>
                  <a:pt x="46750" y="236495"/>
                  <a:pt x="34593" y="248785"/>
                  <a:pt x="25853" y="264324"/>
                </a:cubicBezTo>
                <a:cubicBezTo>
                  <a:pt x="16912" y="280264"/>
                  <a:pt x="12190" y="298750"/>
                  <a:pt x="12190" y="317838"/>
                </a:cubicBezTo>
                <a:cubicBezTo>
                  <a:pt x="12190" y="342519"/>
                  <a:pt x="19825" y="359297"/>
                  <a:pt x="35531" y="369142"/>
                </a:cubicBezTo>
                <a:cubicBezTo>
                  <a:pt x="48726" y="377481"/>
                  <a:pt x="68015" y="381366"/>
                  <a:pt x="96212" y="381366"/>
                </a:cubicBezTo>
                <a:cubicBezTo>
                  <a:pt x="124711" y="381366"/>
                  <a:pt x="144368" y="377481"/>
                  <a:pt x="158065" y="369142"/>
                </a:cubicBezTo>
                <a:cubicBezTo>
                  <a:pt x="174407" y="359230"/>
                  <a:pt x="182344" y="342452"/>
                  <a:pt x="182344" y="317838"/>
                </a:cubicBezTo>
                <a:cubicBezTo>
                  <a:pt x="182344" y="279896"/>
                  <a:pt x="163189" y="244934"/>
                  <a:pt x="133518" y="228759"/>
                </a:cubicBezTo>
                <a:close/>
                <a:moveTo>
                  <a:pt x="268410" y="211713"/>
                </a:moveTo>
                <a:lnTo>
                  <a:pt x="268410" y="234150"/>
                </a:lnTo>
                <a:cubicBezTo>
                  <a:pt x="268410" y="237432"/>
                  <a:pt x="265630" y="240211"/>
                  <a:pt x="262348" y="240211"/>
                </a:cubicBezTo>
                <a:lnTo>
                  <a:pt x="239911" y="240211"/>
                </a:lnTo>
                <a:lnTo>
                  <a:pt x="239911" y="254377"/>
                </a:lnTo>
                <a:lnTo>
                  <a:pt x="262348" y="254377"/>
                </a:lnTo>
                <a:cubicBezTo>
                  <a:pt x="265630" y="254377"/>
                  <a:pt x="268410" y="257157"/>
                  <a:pt x="268410" y="260438"/>
                </a:cubicBezTo>
                <a:lnTo>
                  <a:pt x="268410" y="282876"/>
                </a:lnTo>
                <a:lnTo>
                  <a:pt x="282575" y="282876"/>
                </a:lnTo>
                <a:lnTo>
                  <a:pt x="282575" y="260371"/>
                </a:lnTo>
                <a:cubicBezTo>
                  <a:pt x="282575" y="257090"/>
                  <a:pt x="285355" y="254310"/>
                  <a:pt x="288637" y="254310"/>
                </a:cubicBezTo>
                <a:lnTo>
                  <a:pt x="311074" y="254310"/>
                </a:lnTo>
                <a:lnTo>
                  <a:pt x="311074" y="240144"/>
                </a:lnTo>
                <a:lnTo>
                  <a:pt x="288637" y="240144"/>
                </a:lnTo>
                <a:cubicBezTo>
                  <a:pt x="285355" y="240144"/>
                  <a:pt x="282575" y="237365"/>
                  <a:pt x="282575" y="234050"/>
                </a:cubicBezTo>
                <a:lnTo>
                  <a:pt x="282575" y="211713"/>
                </a:lnTo>
                <a:close/>
                <a:moveTo>
                  <a:pt x="54285" y="204848"/>
                </a:moveTo>
                <a:cubicBezTo>
                  <a:pt x="51873" y="204848"/>
                  <a:pt x="49764" y="206255"/>
                  <a:pt x="48826" y="208532"/>
                </a:cubicBezTo>
                <a:cubicBezTo>
                  <a:pt x="47889" y="210776"/>
                  <a:pt x="48391" y="213254"/>
                  <a:pt x="50132" y="214995"/>
                </a:cubicBezTo>
                <a:cubicBezTo>
                  <a:pt x="51237" y="216100"/>
                  <a:pt x="52744" y="216737"/>
                  <a:pt x="54285" y="216737"/>
                </a:cubicBezTo>
                <a:lnTo>
                  <a:pt x="140283" y="216737"/>
                </a:lnTo>
                <a:cubicBezTo>
                  <a:pt x="142694" y="216737"/>
                  <a:pt x="144804" y="215330"/>
                  <a:pt x="145741" y="213053"/>
                </a:cubicBezTo>
                <a:cubicBezTo>
                  <a:pt x="146646" y="210809"/>
                  <a:pt x="146143" y="208331"/>
                  <a:pt x="144435" y="206590"/>
                </a:cubicBezTo>
                <a:cubicBezTo>
                  <a:pt x="143397" y="205485"/>
                  <a:pt x="141890" y="204848"/>
                  <a:pt x="140283" y="204848"/>
                </a:cubicBezTo>
                <a:close/>
                <a:moveTo>
                  <a:pt x="261612" y="199523"/>
                </a:moveTo>
                <a:lnTo>
                  <a:pt x="288737" y="199523"/>
                </a:lnTo>
                <a:cubicBezTo>
                  <a:pt x="292019" y="199523"/>
                  <a:pt x="294799" y="202303"/>
                  <a:pt x="294799" y="205584"/>
                </a:cubicBezTo>
                <a:lnTo>
                  <a:pt x="294799" y="228022"/>
                </a:lnTo>
                <a:lnTo>
                  <a:pt x="317236" y="228022"/>
                </a:lnTo>
                <a:cubicBezTo>
                  <a:pt x="320518" y="228022"/>
                  <a:pt x="323297" y="230801"/>
                  <a:pt x="323297" y="234083"/>
                </a:cubicBezTo>
                <a:lnTo>
                  <a:pt x="323297" y="260371"/>
                </a:lnTo>
                <a:cubicBezTo>
                  <a:pt x="323297" y="263653"/>
                  <a:pt x="320518" y="266433"/>
                  <a:pt x="317236" y="266433"/>
                </a:cubicBezTo>
                <a:lnTo>
                  <a:pt x="294799" y="266433"/>
                </a:lnTo>
                <a:lnTo>
                  <a:pt x="294799" y="288870"/>
                </a:lnTo>
                <a:cubicBezTo>
                  <a:pt x="294799" y="292152"/>
                  <a:pt x="292019" y="294931"/>
                  <a:pt x="288737" y="294931"/>
                </a:cubicBezTo>
                <a:lnTo>
                  <a:pt x="262449" y="294931"/>
                </a:lnTo>
                <a:cubicBezTo>
                  <a:pt x="259167" y="294931"/>
                  <a:pt x="256387" y="292152"/>
                  <a:pt x="256387" y="288870"/>
                </a:cubicBezTo>
                <a:lnTo>
                  <a:pt x="256387" y="266433"/>
                </a:lnTo>
                <a:lnTo>
                  <a:pt x="233950" y="266433"/>
                </a:lnTo>
                <a:cubicBezTo>
                  <a:pt x="230668" y="266433"/>
                  <a:pt x="227889" y="263653"/>
                  <a:pt x="227889" y="260371"/>
                </a:cubicBezTo>
                <a:lnTo>
                  <a:pt x="227889" y="234183"/>
                </a:lnTo>
                <a:cubicBezTo>
                  <a:pt x="227889" y="230902"/>
                  <a:pt x="230668" y="228122"/>
                  <a:pt x="233950" y="228122"/>
                </a:cubicBezTo>
                <a:lnTo>
                  <a:pt x="256387" y="228122"/>
                </a:lnTo>
                <a:lnTo>
                  <a:pt x="256387" y="205685"/>
                </a:lnTo>
                <a:cubicBezTo>
                  <a:pt x="256387" y="202671"/>
                  <a:pt x="258698" y="200126"/>
                  <a:pt x="261612" y="199690"/>
                </a:cubicBezTo>
                <a:close/>
                <a:moveTo>
                  <a:pt x="148454" y="182713"/>
                </a:moveTo>
                <a:lnTo>
                  <a:pt x="142593" y="192826"/>
                </a:lnTo>
                <a:cubicBezTo>
                  <a:pt x="149191" y="193697"/>
                  <a:pt x="154683" y="198017"/>
                  <a:pt x="157094" y="204346"/>
                </a:cubicBezTo>
                <a:cubicBezTo>
                  <a:pt x="159639" y="211077"/>
                  <a:pt x="158098" y="218378"/>
                  <a:pt x="153008" y="223468"/>
                </a:cubicBezTo>
                <a:cubicBezTo>
                  <a:pt x="152238" y="224238"/>
                  <a:pt x="151468" y="224908"/>
                  <a:pt x="150664" y="225477"/>
                </a:cubicBezTo>
                <a:cubicBezTo>
                  <a:pt x="178426" y="246307"/>
                  <a:pt x="195103" y="282407"/>
                  <a:pt x="194400" y="320115"/>
                </a:cubicBezTo>
                <a:lnTo>
                  <a:pt x="423762" y="320115"/>
                </a:lnTo>
                <a:cubicBezTo>
                  <a:pt x="428249" y="320115"/>
                  <a:pt x="431933" y="316465"/>
                  <a:pt x="431933" y="311944"/>
                </a:cubicBezTo>
                <a:lnTo>
                  <a:pt x="431933" y="182713"/>
                </a:lnTo>
                <a:close/>
                <a:moveTo>
                  <a:pt x="59174" y="151635"/>
                </a:moveTo>
                <a:cubicBezTo>
                  <a:pt x="55423" y="151635"/>
                  <a:pt x="52443" y="153377"/>
                  <a:pt x="50601" y="156625"/>
                </a:cubicBezTo>
                <a:cubicBezTo>
                  <a:pt x="48759" y="159807"/>
                  <a:pt x="48759" y="163390"/>
                  <a:pt x="50601" y="166538"/>
                </a:cubicBezTo>
                <a:lnTo>
                  <a:pt x="65738" y="192692"/>
                </a:lnTo>
                <a:lnTo>
                  <a:pt x="128863" y="192692"/>
                </a:lnTo>
                <a:lnTo>
                  <a:pt x="144000" y="166538"/>
                </a:lnTo>
                <a:cubicBezTo>
                  <a:pt x="145842" y="163390"/>
                  <a:pt x="145842" y="159807"/>
                  <a:pt x="143966" y="156625"/>
                </a:cubicBezTo>
                <a:cubicBezTo>
                  <a:pt x="142158" y="153410"/>
                  <a:pt x="139111" y="151635"/>
                  <a:pt x="135393" y="151635"/>
                </a:cubicBezTo>
                <a:close/>
                <a:moveTo>
                  <a:pt x="108435" y="86835"/>
                </a:moveTo>
                <a:cubicBezTo>
                  <a:pt x="106828" y="86835"/>
                  <a:pt x="105488" y="88141"/>
                  <a:pt x="105488" y="89782"/>
                </a:cubicBezTo>
                <a:lnTo>
                  <a:pt x="105488" y="139546"/>
                </a:lnTo>
                <a:lnTo>
                  <a:pt x="135327" y="139546"/>
                </a:lnTo>
                <a:cubicBezTo>
                  <a:pt x="139345" y="139546"/>
                  <a:pt x="143062" y="140517"/>
                  <a:pt x="146378" y="142426"/>
                </a:cubicBezTo>
                <a:cubicBezTo>
                  <a:pt x="156290" y="148119"/>
                  <a:pt x="160075" y="160275"/>
                  <a:pt x="155319" y="170590"/>
                </a:cubicBezTo>
                <a:lnTo>
                  <a:pt x="442114" y="170590"/>
                </a:lnTo>
                <a:cubicBezTo>
                  <a:pt x="443218" y="170523"/>
                  <a:pt x="445462" y="169418"/>
                  <a:pt x="445462" y="167643"/>
                </a:cubicBezTo>
                <a:lnTo>
                  <a:pt x="445462" y="89782"/>
                </a:lnTo>
                <a:cubicBezTo>
                  <a:pt x="445462" y="88175"/>
                  <a:pt x="444156" y="86835"/>
                  <a:pt x="442515" y="86835"/>
                </a:cubicBezTo>
                <a:lnTo>
                  <a:pt x="417533" y="86835"/>
                </a:lnTo>
                <a:lnTo>
                  <a:pt x="417533" y="96614"/>
                </a:lnTo>
                <a:cubicBezTo>
                  <a:pt x="417533" y="99896"/>
                  <a:pt x="414753" y="102675"/>
                  <a:pt x="411472" y="102675"/>
                </a:cubicBezTo>
                <a:lnTo>
                  <a:pt x="361741" y="102675"/>
                </a:lnTo>
                <a:cubicBezTo>
                  <a:pt x="358460" y="102675"/>
                  <a:pt x="355680" y="99896"/>
                  <a:pt x="355680" y="96614"/>
                </a:cubicBezTo>
                <a:lnTo>
                  <a:pt x="355680" y="86835"/>
                </a:lnTo>
                <a:lnTo>
                  <a:pt x="195304" y="86835"/>
                </a:lnTo>
                <a:lnTo>
                  <a:pt x="195304" y="96614"/>
                </a:lnTo>
                <a:cubicBezTo>
                  <a:pt x="195304" y="99896"/>
                  <a:pt x="192525" y="102675"/>
                  <a:pt x="189243" y="102675"/>
                </a:cubicBezTo>
                <a:lnTo>
                  <a:pt x="139479" y="102675"/>
                </a:lnTo>
                <a:cubicBezTo>
                  <a:pt x="136197" y="102675"/>
                  <a:pt x="133418" y="99896"/>
                  <a:pt x="133418" y="96614"/>
                </a:cubicBezTo>
                <a:lnTo>
                  <a:pt x="133418" y="86835"/>
                </a:lnTo>
                <a:close/>
                <a:moveTo>
                  <a:pt x="367903" y="71062"/>
                </a:moveTo>
                <a:lnTo>
                  <a:pt x="367903" y="90452"/>
                </a:lnTo>
                <a:lnTo>
                  <a:pt x="405544" y="90452"/>
                </a:lnTo>
                <a:lnTo>
                  <a:pt x="405544" y="71062"/>
                </a:lnTo>
                <a:close/>
                <a:moveTo>
                  <a:pt x="145641" y="71062"/>
                </a:moveTo>
                <a:lnTo>
                  <a:pt x="145641" y="90452"/>
                </a:lnTo>
                <a:lnTo>
                  <a:pt x="183282" y="90452"/>
                </a:lnTo>
                <a:lnTo>
                  <a:pt x="183282" y="71062"/>
                </a:lnTo>
                <a:close/>
                <a:moveTo>
                  <a:pt x="202638" y="39081"/>
                </a:moveTo>
                <a:cubicBezTo>
                  <a:pt x="193061" y="39081"/>
                  <a:pt x="186564" y="49127"/>
                  <a:pt x="185090" y="58973"/>
                </a:cubicBezTo>
                <a:lnTo>
                  <a:pt x="189343" y="58973"/>
                </a:lnTo>
                <a:cubicBezTo>
                  <a:pt x="192625" y="58973"/>
                  <a:pt x="195405" y="61753"/>
                  <a:pt x="195405" y="65034"/>
                </a:cubicBezTo>
                <a:lnTo>
                  <a:pt x="195405" y="74646"/>
                </a:lnTo>
                <a:lnTo>
                  <a:pt x="355780" y="74646"/>
                </a:lnTo>
                <a:lnTo>
                  <a:pt x="355780" y="65034"/>
                </a:lnTo>
                <a:cubicBezTo>
                  <a:pt x="355780" y="61753"/>
                  <a:pt x="358560" y="58973"/>
                  <a:pt x="361842" y="58973"/>
                </a:cubicBezTo>
                <a:lnTo>
                  <a:pt x="366095" y="58973"/>
                </a:lnTo>
                <a:cubicBezTo>
                  <a:pt x="365358" y="53749"/>
                  <a:pt x="363315" y="48960"/>
                  <a:pt x="360335" y="45343"/>
                </a:cubicBezTo>
                <a:cubicBezTo>
                  <a:pt x="357053" y="41291"/>
                  <a:pt x="352867" y="39081"/>
                  <a:pt x="348547" y="39081"/>
                </a:cubicBezTo>
                <a:close/>
                <a:moveTo>
                  <a:pt x="197648" y="12123"/>
                </a:moveTo>
                <a:cubicBezTo>
                  <a:pt x="187167" y="12123"/>
                  <a:pt x="177087" y="17146"/>
                  <a:pt x="169217" y="26255"/>
                </a:cubicBezTo>
                <a:cubicBezTo>
                  <a:pt x="161916" y="34895"/>
                  <a:pt x="157261" y="46482"/>
                  <a:pt x="156123" y="58940"/>
                </a:cubicBezTo>
                <a:lnTo>
                  <a:pt x="172867" y="58940"/>
                </a:lnTo>
                <a:cubicBezTo>
                  <a:pt x="174508" y="43300"/>
                  <a:pt x="185358" y="26958"/>
                  <a:pt x="202571" y="26958"/>
                </a:cubicBezTo>
                <a:lnTo>
                  <a:pt x="348580" y="26958"/>
                </a:lnTo>
                <a:cubicBezTo>
                  <a:pt x="365760" y="26958"/>
                  <a:pt x="376610" y="43300"/>
                  <a:pt x="378284" y="58940"/>
                </a:cubicBezTo>
                <a:lnTo>
                  <a:pt x="378284" y="58973"/>
                </a:lnTo>
                <a:lnTo>
                  <a:pt x="395062" y="58973"/>
                </a:lnTo>
                <a:cubicBezTo>
                  <a:pt x="393890" y="46482"/>
                  <a:pt x="389269" y="34895"/>
                  <a:pt x="381935" y="26255"/>
                </a:cubicBezTo>
                <a:cubicBezTo>
                  <a:pt x="374199" y="17146"/>
                  <a:pt x="364119" y="12123"/>
                  <a:pt x="353537" y="12123"/>
                </a:cubicBezTo>
                <a:close/>
                <a:moveTo>
                  <a:pt x="197481" y="0"/>
                </a:moveTo>
                <a:lnTo>
                  <a:pt x="353470" y="0"/>
                </a:lnTo>
                <a:cubicBezTo>
                  <a:pt x="367635" y="0"/>
                  <a:pt x="380964" y="6530"/>
                  <a:pt x="391044" y="18419"/>
                </a:cubicBezTo>
                <a:cubicBezTo>
                  <a:pt x="400220" y="29235"/>
                  <a:pt x="405879" y="43602"/>
                  <a:pt x="407051" y="58940"/>
                </a:cubicBezTo>
                <a:lnTo>
                  <a:pt x="411505" y="58940"/>
                </a:lnTo>
                <a:cubicBezTo>
                  <a:pt x="414787" y="58940"/>
                  <a:pt x="417566" y="61719"/>
                  <a:pt x="417566" y="65001"/>
                </a:cubicBezTo>
                <a:lnTo>
                  <a:pt x="417566" y="74612"/>
                </a:lnTo>
                <a:lnTo>
                  <a:pt x="442549" y="74612"/>
                </a:lnTo>
                <a:cubicBezTo>
                  <a:pt x="450854" y="74612"/>
                  <a:pt x="457619" y="81377"/>
                  <a:pt x="457552" y="89682"/>
                </a:cubicBezTo>
                <a:lnTo>
                  <a:pt x="457552" y="167509"/>
                </a:lnTo>
                <a:cubicBezTo>
                  <a:pt x="457552" y="175111"/>
                  <a:pt x="452093" y="181038"/>
                  <a:pt x="443889" y="182478"/>
                </a:cubicBezTo>
                <a:lnTo>
                  <a:pt x="443889" y="311944"/>
                </a:lnTo>
                <a:cubicBezTo>
                  <a:pt x="443889" y="323129"/>
                  <a:pt x="434779" y="332238"/>
                  <a:pt x="423594" y="332238"/>
                </a:cubicBezTo>
                <a:lnTo>
                  <a:pt x="193429" y="332238"/>
                </a:lnTo>
                <a:cubicBezTo>
                  <a:pt x="186061" y="387193"/>
                  <a:pt x="134389" y="393555"/>
                  <a:pt x="96044" y="393555"/>
                </a:cubicBezTo>
                <a:cubicBezTo>
                  <a:pt x="51338" y="393555"/>
                  <a:pt x="0" y="384949"/>
                  <a:pt x="0" y="317905"/>
                </a:cubicBezTo>
                <a:cubicBezTo>
                  <a:pt x="0" y="280499"/>
                  <a:pt x="16342" y="246073"/>
                  <a:pt x="43803" y="225477"/>
                </a:cubicBezTo>
                <a:cubicBezTo>
                  <a:pt x="39617" y="222530"/>
                  <a:pt x="36871" y="217976"/>
                  <a:pt x="36268" y="212852"/>
                </a:cubicBezTo>
                <a:cubicBezTo>
                  <a:pt x="35632" y="207360"/>
                  <a:pt x="37507" y="201935"/>
                  <a:pt x="41459" y="197983"/>
                </a:cubicBezTo>
                <a:cubicBezTo>
                  <a:pt x="44305" y="195137"/>
                  <a:pt x="47889" y="193362"/>
                  <a:pt x="51873" y="192826"/>
                </a:cubicBezTo>
                <a:lnTo>
                  <a:pt x="40186" y="172499"/>
                </a:lnTo>
                <a:cubicBezTo>
                  <a:pt x="38210" y="169016"/>
                  <a:pt x="37138" y="165232"/>
                  <a:pt x="37138" y="161548"/>
                </a:cubicBezTo>
                <a:cubicBezTo>
                  <a:pt x="37138" y="149425"/>
                  <a:pt x="47051" y="139546"/>
                  <a:pt x="59241" y="139546"/>
                </a:cubicBezTo>
                <a:lnTo>
                  <a:pt x="93433" y="139546"/>
                </a:lnTo>
                <a:lnTo>
                  <a:pt x="93433" y="89782"/>
                </a:lnTo>
                <a:cubicBezTo>
                  <a:pt x="93433" y="81477"/>
                  <a:pt x="100197" y="74713"/>
                  <a:pt x="108502" y="74713"/>
                </a:cubicBezTo>
                <a:lnTo>
                  <a:pt x="133485" y="74713"/>
                </a:lnTo>
                <a:lnTo>
                  <a:pt x="133485" y="65101"/>
                </a:lnTo>
                <a:cubicBezTo>
                  <a:pt x="133485" y="61820"/>
                  <a:pt x="136264" y="59040"/>
                  <a:pt x="139546" y="59040"/>
                </a:cubicBezTo>
                <a:lnTo>
                  <a:pt x="143899" y="59040"/>
                </a:lnTo>
                <a:cubicBezTo>
                  <a:pt x="145038" y="43669"/>
                  <a:pt x="150698" y="29269"/>
                  <a:pt x="159907" y="18419"/>
                </a:cubicBezTo>
                <a:cubicBezTo>
                  <a:pt x="169987" y="6530"/>
                  <a:pt x="183349" y="0"/>
                  <a:pt x="197481" y="0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99870919-9BDB-DAF7-0779-072C0A120378}"/>
              </a:ext>
            </a:extLst>
          </p:cNvPr>
          <p:cNvSpPr/>
          <p:nvPr/>
        </p:nvSpPr>
        <p:spPr>
          <a:xfrm>
            <a:off x="6553199" y="3565907"/>
            <a:ext cx="398628" cy="389991"/>
          </a:xfrm>
          <a:custGeom>
            <a:avLst/>
            <a:gdLst>
              <a:gd name="connsiteX0" fmla="*/ 362774 w 398628"/>
              <a:gd name="connsiteY0" fmla="*/ 357268 h 389991"/>
              <a:gd name="connsiteX1" fmla="*/ 356503 w 398628"/>
              <a:gd name="connsiteY1" fmla="*/ 366616 h 389991"/>
              <a:gd name="connsiteX2" fmla="*/ 366650 w 398628"/>
              <a:gd name="connsiteY2" fmla="*/ 376763 h 389991"/>
              <a:gd name="connsiteX3" fmla="*/ 373816 w 398628"/>
              <a:gd name="connsiteY3" fmla="*/ 359449 h 389991"/>
              <a:gd name="connsiteX4" fmla="*/ 362774 w 398628"/>
              <a:gd name="connsiteY4" fmla="*/ 357268 h 389991"/>
              <a:gd name="connsiteX5" fmla="*/ 334936 w 398628"/>
              <a:gd name="connsiteY5" fmla="*/ 229180 h 389991"/>
              <a:gd name="connsiteX6" fmla="*/ 203494 w 398628"/>
              <a:gd name="connsiteY6" fmla="*/ 327300 h 389991"/>
              <a:gd name="connsiteX7" fmla="*/ 148473 w 398628"/>
              <a:gd name="connsiteY7" fmla="*/ 315713 h 389991"/>
              <a:gd name="connsiteX8" fmla="*/ 132934 w 398628"/>
              <a:gd name="connsiteY8" fmla="*/ 346992 h 389991"/>
              <a:gd name="connsiteX9" fmla="*/ 286177 w 398628"/>
              <a:gd name="connsiteY9" fmla="*/ 340997 h 389991"/>
              <a:gd name="connsiteX10" fmla="*/ 276734 w 398628"/>
              <a:gd name="connsiteY10" fmla="*/ 330482 h 389991"/>
              <a:gd name="connsiteX11" fmla="*/ 277169 w 398628"/>
              <a:gd name="connsiteY11" fmla="*/ 321206 h 389991"/>
              <a:gd name="connsiteX12" fmla="*/ 286445 w 398628"/>
              <a:gd name="connsiteY12" fmla="*/ 321741 h 389991"/>
              <a:gd name="connsiteX13" fmla="*/ 297563 w 398628"/>
              <a:gd name="connsiteY13" fmla="*/ 334099 h 389991"/>
              <a:gd name="connsiteX14" fmla="*/ 369295 w 398628"/>
              <a:gd name="connsiteY14" fmla="*/ 235877 h 389991"/>
              <a:gd name="connsiteX15" fmla="*/ 331453 w 398628"/>
              <a:gd name="connsiteY15" fmla="*/ 215215 h 389991"/>
              <a:gd name="connsiteX16" fmla="*/ 378638 w 398628"/>
              <a:gd name="connsiteY16" fmla="*/ 224391 h 389991"/>
              <a:gd name="connsiteX17" fmla="*/ 383662 w 398628"/>
              <a:gd name="connsiteY17" fmla="*/ 232696 h 389991"/>
              <a:gd name="connsiteX18" fmla="*/ 348666 w 398628"/>
              <a:gd name="connsiteY18" fmla="*/ 305031 h 389991"/>
              <a:gd name="connsiteX19" fmla="*/ 306438 w 398628"/>
              <a:gd name="connsiteY19" fmla="*/ 344078 h 389991"/>
              <a:gd name="connsiteX20" fmla="*/ 321106 w 398628"/>
              <a:gd name="connsiteY20" fmla="*/ 360153 h 389991"/>
              <a:gd name="connsiteX21" fmla="*/ 344413 w 398628"/>
              <a:gd name="connsiteY21" fmla="*/ 360153 h 389991"/>
              <a:gd name="connsiteX22" fmla="*/ 383226 w 398628"/>
              <a:gd name="connsiteY22" fmla="*/ 350240 h 389991"/>
              <a:gd name="connsiteX23" fmla="*/ 366784 w 398628"/>
              <a:gd name="connsiteY23" fmla="*/ 389991 h 389991"/>
              <a:gd name="connsiteX24" fmla="*/ 344447 w 398628"/>
              <a:gd name="connsiteY24" fmla="*/ 373213 h 389991"/>
              <a:gd name="connsiteX25" fmla="*/ 318226 w 398628"/>
              <a:gd name="connsiteY25" fmla="*/ 373213 h 389991"/>
              <a:gd name="connsiteX26" fmla="*/ 313102 w 398628"/>
              <a:gd name="connsiteY26" fmla="*/ 370835 h 389991"/>
              <a:gd name="connsiteX27" fmla="*/ 295252 w 398628"/>
              <a:gd name="connsiteY27" fmla="*/ 350977 h 389991"/>
              <a:gd name="connsiteX28" fmla="*/ 121146 w 398628"/>
              <a:gd name="connsiteY28" fmla="*/ 355933 h 389991"/>
              <a:gd name="connsiteX29" fmla="*/ 118400 w 398628"/>
              <a:gd name="connsiteY29" fmla="*/ 346824 h 389991"/>
              <a:gd name="connsiteX30" fmla="*/ 139598 w 398628"/>
              <a:gd name="connsiteY30" fmla="*/ 304160 h 389991"/>
              <a:gd name="connsiteX31" fmla="*/ 148339 w 398628"/>
              <a:gd name="connsiteY31" fmla="*/ 301247 h 389991"/>
              <a:gd name="connsiteX32" fmla="*/ 300276 w 398628"/>
              <a:gd name="connsiteY32" fmla="*/ 267758 h 389991"/>
              <a:gd name="connsiteX33" fmla="*/ 323851 w 398628"/>
              <a:gd name="connsiteY33" fmla="*/ 220071 h 389991"/>
              <a:gd name="connsiteX34" fmla="*/ 331453 w 398628"/>
              <a:gd name="connsiteY34" fmla="*/ 215215 h 389991"/>
              <a:gd name="connsiteX35" fmla="*/ 268997 w 398628"/>
              <a:gd name="connsiteY35" fmla="*/ 207546 h 389991"/>
              <a:gd name="connsiteX36" fmla="*/ 228978 w 398628"/>
              <a:gd name="connsiteY36" fmla="*/ 216990 h 389991"/>
              <a:gd name="connsiteX37" fmla="*/ 225428 w 398628"/>
              <a:gd name="connsiteY37" fmla="*/ 236078 h 389991"/>
              <a:gd name="connsiteX38" fmla="*/ 256606 w 398628"/>
              <a:gd name="connsiteY38" fmla="*/ 230686 h 389991"/>
              <a:gd name="connsiteX39" fmla="*/ 268963 w 398628"/>
              <a:gd name="connsiteY39" fmla="*/ 222549 h 389991"/>
              <a:gd name="connsiteX40" fmla="*/ 268997 w 398628"/>
              <a:gd name="connsiteY40" fmla="*/ 222549 h 389991"/>
              <a:gd name="connsiteX41" fmla="*/ 268863 w 398628"/>
              <a:gd name="connsiteY41" fmla="*/ 175531 h 389991"/>
              <a:gd name="connsiteX42" fmla="*/ 221075 w 398628"/>
              <a:gd name="connsiteY42" fmla="*/ 185276 h 389991"/>
              <a:gd name="connsiteX43" fmla="*/ 227873 w 398628"/>
              <a:gd name="connsiteY43" fmla="*/ 203929 h 389991"/>
              <a:gd name="connsiteX44" fmla="*/ 257745 w 398628"/>
              <a:gd name="connsiteY44" fmla="*/ 198203 h 389991"/>
              <a:gd name="connsiteX45" fmla="*/ 268863 w 398628"/>
              <a:gd name="connsiteY45" fmla="*/ 190534 h 389991"/>
              <a:gd name="connsiteX46" fmla="*/ 166857 w 398628"/>
              <a:gd name="connsiteY46" fmla="*/ 174795 h 389991"/>
              <a:gd name="connsiteX47" fmla="*/ 173388 w 398628"/>
              <a:gd name="connsiteY47" fmla="*/ 181493 h 389991"/>
              <a:gd name="connsiteX48" fmla="*/ 173287 w 398628"/>
              <a:gd name="connsiteY48" fmla="*/ 184138 h 389991"/>
              <a:gd name="connsiteX49" fmla="*/ 188826 w 398628"/>
              <a:gd name="connsiteY49" fmla="*/ 202590 h 389991"/>
              <a:gd name="connsiteX50" fmla="*/ 182295 w 398628"/>
              <a:gd name="connsiteY50" fmla="*/ 209121 h 389991"/>
              <a:gd name="connsiteX51" fmla="*/ 175765 w 398628"/>
              <a:gd name="connsiteY51" fmla="*/ 202590 h 389991"/>
              <a:gd name="connsiteX52" fmla="*/ 159858 w 398628"/>
              <a:gd name="connsiteY52" fmla="*/ 198605 h 389991"/>
              <a:gd name="connsiteX53" fmla="*/ 157749 w 398628"/>
              <a:gd name="connsiteY53" fmla="*/ 202590 h 389991"/>
              <a:gd name="connsiteX54" fmla="*/ 167996 w 398628"/>
              <a:gd name="connsiteY54" fmla="*/ 208853 h 389991"/>
              <a:gd name="connsiteX55" fmla="*/ 188926 w 398628"/>
              <a:gd name="connsiteY55" fmla="*/ 228042 h 389991"/>
              <a:gd name="connsiteX56" fmla="*/ 173287 w 398628"/>
              <a:gd name="connsiteY56" fmla="*/ 246494 h 389991"/>
              <a:gd name="connsiteX57" fmla="*/ 173287 w 398628"/>
              <a:gd name="connsiteY57" fmla="*/ 249240 h 389991"/>
              <a:gd name="connsiteX58" fmla="*/ 166757 w 398628"/>
              <a:gd name="connsiteY58" fmla="*/ 255870 h 389991"/>
              <a:gd name="connsiteX59" fmla="*/ 160126 w 398628"/>
              <a:gd name="connsiteY59" fmla="*/ 249240 h 389991"/>
              <a:gd name="connsiteX60" fmla="*/ 160126 w 398628"/>
              <a:gd name="connsiteY60" fmla="*/ 246494 h 389991"/>
              <a:gd name="connsiteX61" fmla="*/ 144755 w 398628"/>
              <a:gd name="connsiteY61" fmla="*/ 229716 h 389991"/>
              <a:gd name="connsiteX62" fmla="*/ 150683 w 398628"/>
              <a:gd name="connsiteY62" fmla="*/ 222549 h 389991"/>
              <a:gd name="connsiteX63" fmla="*/ 157849 w 398628"/>
              <a:gd name="connsiteY63" fmla="*/ 228477 h 389991"/>
              <a:gd name="connsiteX64" fmla="*/ 173756 w 398628"/>
              <a:gd name="connsiteY64" fmla="*/ 232027 h 389991"/>
              <a:gd name="connsiteX65" fmla="*/ 175866 w 398628"/>
              <a:gd name="connsiteY65" fmla="*/ 228042 h 389991"/>
              <a:gd name="connsiteX66" fmla="*/ 165618 w 398628"/>
              <a:gd name="connsiteY66" fmla="*/ 221779 h 389991"/>
              <a:gd name="connsiteX67" fmla="*/ 144688 w 398628"/>
              <a:gd name="connsiteY67" fmla="*/ 202624 h 389991"/>
              <a:gd name="connsiteX68" fmla="*/ 160160 w 398628"/>
              <a:gd name="connsiteY68" fmla="*/ 184172 h 389991"/>
              <a:gd name="connsiteX69" fmla="*/ 160160 w 398628"/>
              <a:gd name="connsiteY69" fmla="*/ 181426 h 389991"/>
              <a:gd name="connsiteX70" fmla="*/ 166857 w 398628"/>
              <a:gd name="connsiteY70" fmla="*/ 174795 h 389991"/>
              <a:gd name="connsiteX71" fmla="*/ 161667 w 398628"/>
              <a:gd name="connsiteY71" fmla="*/ 166623 h 389991"/>
              <a:gd name="connsiteX72" fmla="*/ 117931 w 398628"/>
              <a:gd name="connsiteY72" fmla="*/ 215282 h 389991"/>
              <a:gd name="connsiteX73" fmla="*/ 166857 w 398628"/>
              <a:gd name="connsiteY73" fmla="*/ 264309 h 389991"/>
              <a:gd name="connsiteX74" fmla="*/ 215817 w 398628"/>
              <a:gd name="connsiteY74" fmla="*/ 215282 h 389991"/>
              <a:gd name="connsiteX75" fmla="*/ 161834 w 398628"/>
              <a:gd name="connsiteY75" fmla="*/ 166623 h 389991"/>
              <a:gd name="connsiteX76" fmla="*/ 161667 w 398628"/>
              <a:gd name="connsiteY76" fmla="*/ 166623 h 389991"/>
              <a:gd name="connsiteX77" fmla="*/ 167460 w 398628"/>
              <a:gd name="connsiteY77" fmla="*/ 143483 h 389991"/>
              <a:gd name="connsiteX78" fmla="*/ 167460 w 398628"/>
              <a:gd name="connsiteY78" fmla="*/ 153194 h 389991"/>
              <a:gd name="connsiteX79" fmla="*/ 211363 w 398628"/>
              <a:gd name="connsiteY79" fmla="*/ 172082 h 389991"/>
              <a:gd name="connsiteX80" fmla="*/ 256506 w 398628"/>
              <a:gd name="connsiteY80" fmla="*/ 166623 h 389991"/>
              <a:gd name="connsiteX81" fmla="*/ 268863 w 398628"/>
              <a:gd name="connsiteY81" fmla="*/ 158485 h 389991"/>
              <a:gd name="connsiteX82" fmla="*/ 268863 w 398628"/>
              <a:gd name="connsiteY82" fmla="*/ 143483 h 389991"/>
              <a:gd name="connsiteX83" fmla="*/ 167460 w 398628"/>
              <a:gd name="connsiteY83" fmla="*/ 143483 h 389991"/>
              <a:gd name="connsiteX84" fmla="*/ 218212 w 398628"/>
              <a:gd name="connsiteY84" fmla="*/ 112824 h 389991"/>
              <a:gd name="connsiteX85" fmla="*/ 179918 w 398628"/>
              <a:gd name="connsiteY85" fmla="*/ 118400 h 389991"/>
              <a:gd name="connsiteX86" fmla="*/ 167561 w 398628"/>
              <a:gd name="connsiteY86" fmla="*/ 126538 h 389991"/>
              <a:gd name="connsiteX87" fmla="*/ 179918 w 398628"/>
              <a:gd name="connsiteY87" fmla="*/ 134675 h 389991"/>
              <a:gd name="connsiteX88" fmla="*/ 256506 w 398628"/>
              <a:gd name="connsiteY88" fmla="*/ 134675 h 389991"/>
              <a:gd name="connsiteX89" fmla="*/ 268863 w 398628"/>
              <a:gd name="connsiteY89" fmla="*/ 126538 h 389991"/>
              <a:gd name="connsiteX90" fmla="*/ 256506 w 398628"/>
              <a:gd name="connsiteY90" fmla="*/ 118400 h 389991"/>
              <a:gd name="connsiteX91" fmla="*/ 218212 w 398628"/>
              <a:gd name="connsiteY91" fmla="*/ 112824 h 389991"/>
              <a:gd name="connsiteX92" fmla="*/ 218124 w 398628"/>
              <a:gd name="connsiteY92" fmla="*/ 99638 h 389991"/>
              <a:gd name="connsiteX93" fmla="*/ 260826 w 398628"/>
              <a:gd name="connsiteY93" fmla="*/ 105942 h 389991"/>
              <a:gd name="connsiteX94" fmla="*/ 282024 w 398628"/>
              <a:gd name="connsiteY94" fmla="*/ 126337 h 389991"/>
              <a:gd name="connsiteX95" fmla="*/ 282024 w 398628"/>
              <a:gd name="connsiteY95" fmla="*/ 126504 h 389991"/>
              <a:gd name="connsiteX96" fmla="*/ 282024 w 398628"/>
              <a:gd name="connsiteY96" fmla="*/ 222549 h 389991"/>
              <a:gd name="connsiteX97" fmla="*/ 260826 w 398628"/>
              <a:gd name="connsiteY97" fmla="*/ 243044 h 389991"/>
              <a:gd name="connsiteX98" fmla="*/ 218697 w 398628"/>
              <a:gd name="connsiteY98" fmla="*/ 249306 h 389991"/>
              <a:gd name="connsiteX99" fmla="*/ 122753 w 398628"/>
              <a:gd name="connsiteY99" fmla="*/ 259285 h 389991"/>
              <a:gd name="connsiteX100" fmla="*/ 122753 w 398628"/>
              <a:gd name="connsiteY100" fmla="*/ 171378 h 389991"/>
              <a:gd name="connsiteX101" fmla="*/ 154299 w 398628"/>
              <a:gd name="connsiteY101" fmla="*/ 154433 h 389991"/>
              <a:gd name="connsiteX102" fmla="*/ 154299 w 398628"/>
              <a:gd name="connsiteY102" fmla="*/ 126437 h 389991"/>
              <a:gd name="connsiteX103" fmla="*/ 175497 w 398628"/>
              <a:gd name="connsiteY103" fmla="*/ 105942 h 389991"/>
              <a:gd name="connsiteX104" fmla="*/ 218124 w 398628"/>
              <a:gd name="connsiteY104" fmla="*/ 99638 h 389991"/>
              <a:gd name="connsiteX105" fmla="*/ 157917 w 398628"/>
              <a:gd name="connsiteY105" fmla="*/ 24332 h 389991"/>
              <a:gd name="connsiteX106" fmla="*/ 52194 w 398628"/>
              <a:gd name="connsiteY106" fmla="*/ 108253 h 389991"/>
              <a:gd name="connsiteX107" fmla="*/ 66694 w 398628"/>
              <a:gd name="connsiteY107" fmla="*/ 121247 h 389991"/>
              <a:gd name="connsiteX108" fmla="*/ 67130 w 398628"/>
              <a:gd name="connsiteY108" fmla="*/ 130523 h 389991"/>
              <a:gd name="connsiteX109" fmla="*/ 57854 w 398628"/>
              <a:gd name="connsiteY109" fmla="*/ 131059 h 389991"/>
              <a:gd name="connsiteX110" fmla="*/ 46099 w 398628"/>
              <a:gd name="connsiteY110" fmla="*/ 120443 h 389991"/>
              <a:gd name="connsiteX111" fmla="*/ 90103 w 398628"/>
              <a:gd name="connsiteY111" fmla="*/ 319532 h 389991"/>
              <a:gd name="connsiteX112" fmla="*/ 111569 w 398628"/>
              <a:gd name="connsiteY112" fmla="*/ 291803 h 389991"/>
              <a:gd name="connsiteX113" fmla="*/ 96365 w 398628"/>
              <a:gd name="connsiteY113" fmla="*/ 104704 h 389991"/>
              <a:gd name="connsiteX114" fmla="*/ 166757 w 398628"/>
              <a:gd name="connsiteY114" fmla="*/ 58155 h 389991"/>
              <a:gd name="connsiteX115" fmla="*/ 22959 w 398628"/>
              <a:gd name="connsiteY115" fmla="*/ 19978 h 389991"/>
              <a:gd name="connsiteX116" fmla="*/ 15792 w 398628"/>
              <a:gd name="connsiteY116" fmla="*/ 37292 h 389991"/>
              <a:gd name="connsiteX117" fmla="*/ 33106 w 398628"/>
              <a:gd name="connsiteY117" fmla="*/ 30125 h 389991"/>
              <a:gd name="connsiteX118" fmla="*/ 22959 w 398628"/>
              <a:gd name="connsiteY118" fmla="*/ 19978 h 389991"/>
              <a:gd name="connsiteX119" fmla="*/ 209857 w 398628"/>
              <a:gd name="connsiteY119" fmla="*/ 18304 h 389991"/>
              <a:gd name="connsiteX120" fmla="*/ 209857 w 398628"/>
              <a:gd name="connsiteY120" fmla="*/ 53199 h 389991"/>
              <a:gd name="connsiteX121" fmla="*/ 340160 w 398628"/>
              <a:gd name="connsiteY121" fmla="*/ 183502 h 389991"/>
              <a:gd name="connsiteX122" fmla="*/ 375055 w 398628"/>
              <a:gd name="connsiteY122" fmla="*/ 183502 h 389991"/>
              <a:gd name="connsiteX123" fmla="*/ 308079 w 398628"/>
              <a:gd name="connsiteY123" fmla="*/ 53701 h 389991"/>
              <a:gd name="connsiteX124" fmla="*/ 295018 w 398628"/>
              <a:gd name="connsiteY124" fmla="*/ 68201 h 389991"/>
              <a:gd name="connsiteX125" fmla="*/ 285742 w 398628"/>
              <a:gd name="connsiteY125" fmla="*/ 68637 h 389991"/>
              <a:gd name="connsiteX126" fmla="*/ 285206 w 398628"/>
              <a:gd name="connsiteY126" fmla="*/ 59361 h 389991"/>
              <a:gd name="connsiteX127" fmla="*/ 297228 w 398628"/>
              <a:gd name="connsiteY127" fmla="*/ 46032 h 389991"/>
              <a:gd name="connsiteX128" fmla="*/ 209857 w 398628"/>
              <a:gd name="connsiteY128" fmla="*/ 18304 h 389991"/>
              <a:gd name="connsiteX129" fmla="*/ 371514 w 398628"/>
              <a:gd name="connsiteY129" fmla="*/ 13913 h 389991"/>
              <a:gd name="connsiteX130" fmla="*/ 365243 w 398628"/>
              <a:gd name="connsiteY130" fmla="*/ 23260 h 389991"/>
              <a:gd name="connsiteX131" fmla="*/ 382557 w 398628"/>
              <a:gd name="connsiteY131" fmla="*/ 30427 h 389991"/>
              <a:gd name="connsiteX132" fmla="*/ 382557 w 398628"/>
              <a:gd name="connsiteY132" fmla="*/ 16094 h 389991"/>
              <a:gd name="connsiteX133" fmla="*/ 371514 w 398628"/>
              <a:gd name="connsiteY133" fmla="*/ 13913 h 389991"/>
              <a:gd name="connsiteX134" fmla="*/ 19216 w 398628"/>
              <a:gd name="connsiteY134" fmla="*/ 7234 h 389991"/>
              <a:gd name="connsiteX135" fmla="*/ 46568 w 398628"/>
              <a:gd name="connsiteY135" fmla="*/ 30158 h 389991"/>
              <a:gd name="connsiteX136" fmla="*/ 29623 w 398628"/>
              <a:gd name="connsiteY136" fmla="*/ 52495 h 389991"/>
              <a:gd name="connsiteX137" fmla="*/ 29623 w 398628"/>
              <a:gd name="connsiteY137" fmla="*/ 87926 h 389991"/>
              <a:gd name="connsiteX138" fmla="*/ 42348 w 398628"/>
              <a:gd name="connsiteY138" fmla="*/ 99312 h 389991"/>
              <a:gd name="connsiteX139" fmla="*/ 161232 w 398628"/>
              <a:gd name="connsiteY139" fmla="*/ 9998 h 389991"/>
              <a:gd name="connsiteX140" fmla="*/ 169169 w 398628"/>
              <a:gd name="connsiteY140" fmla="*/ 15122 h 389991"/>
              <a:gd name="connsiteX141" fmla="*/ 181258 w 398628"/>
              <a:gd name="connsiteY141" fmla="*/ 61236 h 389991"/>
              <a:gd name="connsiteX142" fmla="*/ 176134 w 398628"/>
              <a:gd name="connsiteY142" fmla="*/ 69273 h 389991"/>
              <a:gd name="connsiteX143" fmla="*/ 106713 w 398628"/>
              <a:gd name="connsiteY143" fmla="*/ 112808 h 389991"/>
              <a:gd name="connsiteX144" fmla="*/ 124897 w 398628"/>
              <a:gd name="connsiteY144" fmla="*/ 285943 h 389991"/>
              <a:gd name="connsiteX145" fmla="*/ 125969 w 398628"/>
              <a:gd name="connsiteY145" fmla="*/ 295085 h 389991"/>
              <a:gd name="connsiteX146" fmla="*/ 96566 w 398628"/>
              <a:gd name="connsiteY146" fmla="*/ 333061 h 389991"/>
              <a:gd name="connsiteX147" fmla="*/ 87189 w 398628"/>
              <a:gd name="connsiteY147" fmla="*/ 334132 h 389991"/>
              <a:gd name="connsiteX148" fmla="*/ 36220 w 398628"/>
              <a:gd name="connsiteY148" fmla="*/ 111435 h 389991"/>
              <a:gd name="connsiteX149" fmla="*/ 19074 w 398628"/>
              <a:gd name="connsiteY149" fmla="*/ 95963 h 389991"/>
              <a:gd name="connsiteX150" fmla="*/ 16696 w 398628"/>
              <a:gd name="connsiteY150" fmla="*/ 90839 h 389991"/>
              <a:gd name="connsiteX151" fmla="*/ 16696 w 398628"/>
              <a:gd name="connsiteY151" fmla="*/ 52495 h 389991"/>
              <a:gd name="connsiteX152" fmla="*/ 6817 w 398628"/>
              <a:gd name="connsiteY152" fmla="*/ 13716 h 389991"/>
              <a:gd name="connsiteX153" fmla="*/ 19216 w 398628"/>
              <a:gd name="connsiteY153" fmla="*/ 7234 h 389991"/>
              <a:gd name="connsiteX154" fmla="*/ 369593 w 398628"/>
              <a:gd name="connsiteY154" fmla="*/ 756 h 389991"/>
              <a:gd name="connsiteX155" fmla="*/ 391833 w 398628"/>
              <a:gd name="connsiteY155" fmla="*/ 6817 h 389991"/>
              <a:gd name="connsiteX156" fmla="*/ 375390 w 398628"/>
              <a:gd name="connsiteY156" fmla="*/ 46501 h 389991"/>
              <a:gd name="connsiteX157" fmla="*/ 353053 w 398628"/>
              <a:gd name="connsiteY157" fmla="*/ 29891 h 389991"/>
              <a:gd name="connsiteX158" fmla="*/ 329746 w 398628"/>
              <a:gd name="connsiteY158" fmla="*/ 29891 h 389991"/>
              <a:gd name="connsiteX159" fmla="*/ 317020 w 398628"/>
              <a:gd name="connsiteY159" fmla="*/ 44023 h 389991"/>
              <a:gd name="connsiteX160" fmla="*/ 388585 w 398628"/>
              <a:gd name="connsiteY160" fmla="*/ 190200 h 389991"/>
              <a:gd name="connsiteX161" fmla="*/ 382054 w 398628"/>
              <a:gd name="connsiteY161" fmla="*/ 196830 h 389991"/>
              <a:gd name="connsiteX162" fmla="*/ 333999 w 398628"/>
              <a:gd name="connsiteY162" fmla="*/ 196830 h 389991"/>
              <a:gd name="connsiteX163" fmla="*/ 327368 w 398628"/>
              <a:gd name="connsiteY163" fmla="*/ 190200 h 389991"/>
              <a:gd name="connsiteX164" fmla="*/ 203427 w 398628"/>
              <a:gd name="connsiteY164" fmla="*/ 66259 h 389991"/>
              <a:gd name="connsiteX165" fmla="*/ 196897 w 398628"/>
              <a:gd name="connsiteY165" fmla="*/ 59729 h 389991"/>
              <a:gd name="connsiteX166" fmla="*/ 196897 w 398628"/>
              <a:gd name="connsiteY166" fmla="*/ 11673 h 389991"/>
              <a:gd name="connsiteX167" fmla="*/ 203427 w 398628"/>
              <a:gd name="connsiteY167" fmla="*/ 5143 h 389991"/>
              <a:gd name="connsiteX168" fmla="*/ 306237 w 398628"/>
              <a:gd name="connsiteY168" fmla="*/ 36321 h 389991"/>
              <a:gd name="connsiteX169" fmla="*/ 321708 w 398628"/>
              <a:gd name="connsiteY169" fmla="*/ 19174 h 389991"/>
              <a:gd name="connsiteX170" fmla="*/ 326832 w 398628"/>
              <a:gd name="connsiteY170" fmla="*/ 16696 h 389991"/>
              <a:gd name="connsiteX171" fmla="*/ 353053 w 398628"/>
              <a:gd name="connsiteY171" fmla="*/ 16696 h 389991"/>
              <a:gd name="connsiteX172" fmla="*/ 369593 w 398628"/>
              <a:gd name="connsiteY172" fmla="*/ 756 h 389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</a:cxnLst>
            <a:rect l="l" t="t" r="r" b="b"/>
            <a:pathLst>
              <a:path w="398628" h="389991">
                <a:moveTo>
                  <a:pt x="362774" y="357268"/>
                </a:moveTo>
                <a:cubicBezTo>
                  <a:pt x="359241" y="358729"/>
                  <a:pt x="356503" y="362112"/>
                  <a:pt x="356503" y="366616"/>
                </a:cubicBezTo>
                <a:cubicBezTo>
                  <a:pt x="356570" y="372242"/>
                  <a:pt x="361091" y="376763"/>
                  <a:pt x="366650" y="376763"/>
                </a:cubicBezTo>
                <a:cubicBezTo>
                  <a:pt x="375658" y="376763"/>
                  <a:pt x="380179" y="365812"/>
                  <a:pt x="373816" y="359449"/>
                </a:cubicBezTo>
                <a:cubicBezTo>
                  <a:pt x="370635" y="356268"/>
                  <a:pt x="366307" y="355808"/>
                  <a:pt x="362774" y="357268"/>
                </a:cubicBezTo>
                <a:close/>
                <a:moveTo>
                  <a:pt x="334936" y="229180"/>
                </a:moveTo>
                <a:cubicBezTo>
                  <a:pt x="317723" y="287449"/>
                  <a:pt x="264008" y="327300"/>
                  <a:pt x="203494" y="327300"/>
                </a:cubicBezTo>
                <a:cubicBezTo>
                  <a:pt x="184439" y="327300"/>
                  <a:pt x="165686" y="323315"/>
                  <a:pt x="148473" y="315713"/>
                </a:cubicBezTo>
                <a:lnTo>
                  <a:pt x="132934" y="346992"/>
                </a:lnTo>
                <a:cubicBezTo>
                  <a:pt x="181861" y="369161"/>
                  <a:pt x="238925" y="366884"/>
                  <a:pt x="286177" y="340997"/>
                </a:cubicBezTo>
                <a:lnTo>
                  <a:pt x="276734" y="330482"/>
                </a:lnTo>
                <a:cubicBezTo>
                  <a:pt x="274356" y="327836"/>
                  <a:pt x="274523" y="323684"/>
                  <a:pt x="277169" y="321206"/>
                </a:cubicBezTo>
                <a:cubicBezTo>
                  <a:pt x="279915" y="318828"/>
                  <a:pt x="283967" y="318995"/>
                  <a:pt x="286445" y="321741"/>
                </a:cubicBezTo>
                <a:lnTo>
                  <a:pt x="297563" y="334099"/>
                </a:lnTo>
                <a:cubicBezTo>
                  <a:pt x="332458" y="311226"/>
                  <a:pt x="358177" y="276331"/>
                  <a:pt x="369295" y="235877"/>
                </a:cubicBezTo>
                <a:close/>
                <a:moveTo>
                  <a:pt x="331453" y="215215"/>
                </a:moveTo>
                <a:lnTo>
                  <a:pt x="378638" y="224391"/>
                </a:lnTo>
                <a:cubicBezTo>
                  <a:pt x="382322" y="225094"/>
                  <a:pt x="384734" y="228811"/>
                  <a:pt x="383662" y="232696"/>
                </a:cubicBezTo>
                <a:cubicBezTo>
                  <a:pt x="377366" y="259553"/>
                  <a:pt x="365176" y="284100"/>
                  <a:pt x="348666" y="305031"/>
                </a:cubicBezTo>
                <a:cubicBezTo>
                  <a:pt x="336744" y="320134"/>
                  <a:pt x="322412" y="333295"/>
                  <a:pt x="306438" y="344078"/>
                </a:cubicBezTo>
                <a:lnTo>
                  <a:pt x="321106" y="360153"/>
                </a:lnTo>
                <a:lnTo>
                  <a:pt x="344413" y="360153"/>
                </a:lnTo>
                <a:cubicBezTo>
                  <a:pt x="349336" y="343375"/>
                  <a:pt x="370635" y="337715"/>
                  <a:pt x="383226" y="350240"/>
                </a:cubicBezTo>
                <a:cubicBezTo>
                  <a:pt x="397861" y="364908"/>
                  <a:pt x="387446" y="389991"/>
                  <a:pt x="366784" y="389991"/>
                </a:cubicBezTo>
                <a:cubicBezTo>
                  <a:pt x="356268" y="389924"/>
                  <a:pt x="347260" y="383025"/>
                  <a:pt x="344447" y="373213"/>
                </a:cubicBezTo>
                <a:lnTo>
                  <a:pt x="318226" y="373213"/>
                </a:lnTo>
                <a:cubicBezTo>
                  <a:pt x="316116" y="373213"/>
                  <a:pt x="314341" y="372242"/>
                  <a:pt x="313102" y="370835"/>
                </a:cubicBezTo>
                <a:lnTo>
                  <a:pt x="295252" y="350977"/>
                </a:lnTo>
                <a:cubicBezTo>
                  <a:pt x="241805" y="381552"/>
                  <a:pt x="176268" y="383394"/>
                  <a:pt x="121146" y="355933"/>
                </a:cubicBezTo>
                <a:cubicBezTo>
                  <a:pt x="117864" y="354259"/>
                  <a:pt x="116558" y="350273"/>
                  <a:pt x="118400" y="346824"/>
                </a:cubicBezTo>
                <a:lnTo>
                  <a:pt x="139598" y="304160"/>
                </a:lnTo>
                <a:cubicBezTo>
                  <a:pt x="141173" y="300878"/>
                  <a:pt x="145158" y="299572"/>
                  <a:pt x="148339" y="301247"/>
                </a:cubicBezTo>
                <a:cubicBezTo>
                  <a:pt x="200447" y="327200"/>
                  <a:pt x="263706" y="313235"/>
                  <a:pt x="300276" y="267758"/>
                </a:cubicBezTo>
                <a:cubicBezTo>
                  <a:pt x="311293" y="253994"/>
                  <a:pt x="319531" y="237753"/>
                  <a:pt x="323851" y="220071"/>
                </a:cubicBezTo>
                <a:cubicBezTo>
                  <a:pt x="324655" y="216621"/>
                  <a:pt x="328105" y="214512"/>
                  <a:pt x="331453" y="215215"/>
                </a:cubicBezTo>
                <a:close/>
                <a:moveTo>
                  <a:pt x="268997" y="207546"/>
                </a:moveTo>
                <a:cubicBezTo>
                  <a:pt x="258649" y="213105"/>
                  <a:pt x="243479" y="216018"/>
                  <a:pt x="228978" y="216990"/>
                </a:cubicBezTo>
                <a:cubicBezTo>
                  <a:pt x="228777" y="223721"/>
                  <a:pt x="227538" y="230084"/>
                  <a:pt x="225428" y="236078"/>
                </a:cubicBezTo>
                <a:cubicBezTo>
                  <a:pt x="237618" y="235442"/>
                  <a:pt x="248468" y="233499"/>
                  <a:pt x="256606" y="230686"/>
                </a:cubicBezTo>
                <a:cubicBezTo>
                  <a:pt x="264275" y="227940"/>
                  <a:pt x="268963" y="225027"/>
                  <a:pt x="268963" y="222549"/>
                </a:cubicBezTo>
                <a:lnTo>
                  <a:pt x="268997" y="222549"/>
                </a:lnTo>
                <a:close/>
                <a:moveTo>
                  <a:pt x="268863" y="175531"/>
                </a:moveTo>
                <a:cubicBezTo>
                  <a:pt x="256773" y="181994"/>
                  <a:pt x="238154" y="185008"/>
                  <a:pt x="221075" y="185276"/>
                </a:cubicBezTo>
                <a:cubicBezTo>
                  <a:pt x="224323" y="190936"/>
                  <a:pt x="226634" y="197231"/>
                  <a:pt x="227873" y="203929"/>
                </a:cubicBezTo>
                <a:cubicBezTo>
                  <a:pt x="239627" y="203159"/>
                  <a:pt x="250076" y="201116"/>
                  <a:pt x="257745" y="198203"/>
                </a:cubicBezTo>
                <a:cubicBezTo>
                  <a:pt x="264610" y="195557"/>
                  <a:pt x="268863" y="192845"/>
                  <a:pt x="268863" y="190534"/>
                </a:cubicBezTo>
                <a:close/>
                <a:moveTo>
                  <a:pt x="166857" y="174795"/>
                </a:moveTo>
                <a:cubicBezTo>
                  <a:pt x="170574" y="174795"/>
                  <a:pt x="173488" y="177775"/>
                  <a:pt x="173388" y="181493"/>
                </a:cubicBezTo>
                <a:lnTo>
                  <a:pt x="173287" y="184138"/>
                </a:lnTo>
                <a:cubicBezTo>
                  <a:pt x="181927" y="186415"/>
                  <a:pt x="188826" y="193415"/>
                  <a:pt x="188826" y="202590"/>
                </a:cubicBezTo>
                <a:cubicBezTo>
                  <a:pt x="188826" y="206207"/>
                  <a:pt x="185912" y="209121"/>
                  <a:pt x="182295" y="209121"/>
                </a:cubicBezTo>
                <a:cubicBezTo>
                  <a:pt x="178679" y="209121"/>
                  <a:pt x="175765" y="206207"/>
                  <a:pt x="175765" y="202590"/>
                </a:cubicBezTo>
                <a:cubicBezTo>
                  <a:pt x="175765" y="197199"/>
                  <a:pt x="165585" y="193917"/>
                  <a:pt x="159858" y="198605"/>
                </a:cubicBezTo>
                <a:cubicBezTo>
                  <a:pt x="158552" y="199677"/>
                  <a:pt x="157749" y="201083"/>
                  <a:pt x="157749" y="202590"/>
                </a:cubicBezTo>
                <a:cubicBezTo>
                  <a:pt x="157749" y="206910"/>
                  <a:pt x="162872" y="207882"/>
                  <a:pt x="167996" y="208853"/>
                </a:cubicBezTo>
                <a:cubicBezTo>
                  <a:pt x="178411" y="210862"/>
                  <a:pt x="188926" y="212905"/>
                  <a:pt x="188926" y="228042"/>
                </a:cubicBezTo>
                <a:cubicBezTo>
                  <a:pt x="188926" y="237117"/>
                  <a:pt x="181927" y="244183"/>
                  <a:pt x="173287" y="246494"/>
                </a:cubicBezTo>
                <a:lnTo>
                  <a:pt x="173287" y="249240"/>
                </a:lnTo>
                <a:cubicBezTo>
                  <a:pt x="173287" y="252856"/>
                  <a:pt x="170374" y="255870"/>
                  <a:pt x="166757" y="255870"/>
                </a:cubicBezTo>
                <a:cubicBezTo>
                  <a:pt x="163140" y="255870"/>
                  <a:pt x="160126" y="252957"/>
                  <a:pt x="160126" y="249240"/>
                </a:cubicBezTo>
                <a:lnTo>
                  <a:pt x="160126" y="246494"/>
                </a:lnTo>
                <a:cubicBezTo>
                  <a:pt x="152189" y="244283"/>
                  <a:pt x="145559" y="238122"/>
                  <a:pt x="144755" y="229716"/>
                </a:cubicBezTo>
                <a:cubicBezTo>
                  <a:pt x="144420" y="226099"/>
                  <a:pt x="147066" y="222918"/>
                  <a:pt x="150683" y="222549"/>
                </a:cubicBezTo>
                <a:cubicBezTo>
                  <a:pt x="154299" y="222215"/>
                  <a:pt x="157481" y="224860"/>
                  <a:pt x="157849" y="228477"/>
                </a:cubicBezTo>
                <a:cubicBezTo>
                  <a:pt x="158284" y="233601"/>
                  <a:pt x="168096" y="236615"/>
                  <a:pt x="173756" y="232027"/>
                </a:cubicBezTo>
                <a:cubicBezTo>
                  <a:pt x="175062" y="230955"/>
                  <a:pt x="175866" y="229548"/>
                  <a:pt x="175866" y="228042"/>
                </a:cubicBezTo>
                <a:cubicBezTo>
                  <a:pt x="175866" y="223722"/>
                  <a:pt x="170742" y="222750"/>
                  <a:pt x="165618" y="221779"/>
                </a:cubicBezTo>
                <a:cubicBezTo>
                  <a:pt x="155203" y="219770"/>
                  <a:pt x="144688" y="217727"/>
                  <a:pt x="144688" y="202624"/>
                </a:cubicBezTo>
                <a:cubicBezTo>
                  <a:pt x="144688" y="193548"/>
                  <a:pt x="151587" y="186549"/>
                  <a:pt x="160160" y="184172"/>
                </a:cubicBezTo>
                <a:lnTo>
                  <a:pt x="160160" y="181426"/>
                </a:lnTo>
                <a:cubicBezTo>
                  <a:pt x="160160" y="177809"/>
                  <a:pt x="163073" y="174795"/>
                  <a:pt x="166857" y="174795"/>
                </a:cubicBezTo>
                <a:close/>
                <a:moveTo>
                  <a:pt x="161667" y="166623"/>
                </a:moveTo>
                <a:cubicBezTo>
                  <a:pt x="137086" y="169068"/>
                  <a:pt x="117931" y="190098"/>
                  <a:pt x="117931" y="215282"/>
                </a:cubicBezTo>
                <a:cubicBezTo>
                  <a:pt x="117931" y="242307"/>
                  <a:pt x="139832" y="264309"/>
                  <a:pt x="166857" y="264309"/>
                </a:cubicBezTo>
                <a:cubicBezTo>
                  <a:pt x="193883" y="264309"/>
                  <a:pt x="215784" y="242407"/>
                  <a:pt x="215817" y="215282"/>
                </a:cubicBezTo>
                <a:cubicBezTo>
                  <a:pt x="215817" y="186314"/>
                  <a:pt x="190801" y="163710"/>
                  <a:pt x="161834" y="166623"/>
                </a:cubicBezTo>
                <a:cubicBezTo>
                  <a:pt x="161767" y="166623"/>
                  <a:pt x="161767" y="166623"/>
                  <a:pt x="161667" y="166623"/>
                </a:cubicBezTo>
                <a:close/>
                <a:moveTo>
                  <a:pt x="167460" y="143483"/>
                </a:moveTo>
                <a:lnTo>
                  <a:pt x="167460" y="153194"/>
                </a:lnTo>
                <a:cubicBezTo>
                  <a:pt x="184773" y="153429"/>
                  <a:pt x="200245" y="160595"/>
                  <a:pt x="211363" y="172082"/>
                </a:cubicBezTo>
                <a:cubicBezTo>
                  <a:pt x="227270" y="172885"/>
                  <a:pt x="244751" y="170843"/>
                  <a:pt x="256506" y="166623"/>
                </a:cubicBezTo>
                <a:cubicBezTo>
                  <a:pt x="264175" y="163877"/>
                  <a:pt x="268863" y="160964"/>
                  <a:pt x="268863" y="158485"/>
                </a:cubicBezTo>
                <a:lnTo>
                  <a:pt x="268863" y="143483"/>
                </a:lnTo>
                <a:cubicBezTo>
                  <a:pt x="244483" y="156543"/>
                  <a:pt x="191840" y="156543"/>
                  <a:pt x="167460" y="143483"/>
                </a:cubicBezTo>
                <a:close/>
                <a:moveTo>
                  <a:pt x="218212" y="112824"/>
                </a:moveTo>
                <a:cubicBezTo>
                  <a:pt x="204298" y="112824"/>
                  <a:pt x="190383" y="114683"/>
                  <a:pt x="179918" y="118400"/>
                </a:cubicBezTo>
                <a:cubicBezTo>
                  <a:pt x="172249" y="121146"/>
                  <a:pt x="167561" y="124059"/>
                  <a:pt x="167561" y="126538"/>
                </a:cubicBezTo>
                <a:cubicBezTo>
                  <a:pt x="167561" y="129016"/>
                  <a:pt x="172316" y="132030"/>
                  <a:pt x="179918" y="134675"/>
                </a:cubicBezTo>
                <a:cubicBezTo>
                  <a:pt x="200848" y="142110"/>
                  <a:pt x="235575" y="142110"/>
                  <a:pt x="256506" y="134675"/>
                </a:cubicBezTo>
                <a:cubicBezTo>
                  <a:pt x="264175" y="131929"/>
                  <a:pt x="268863" y="129016"/>
                  <a:pt x="268863" y="126538"/>
                </a:cubicBezTo>
                <a:cubicBezTo>
                  <a:pt x="268963" y="123959"/>
                  <a:pt x="264175" y="121045"/>
                  <a:pt x="256506" y="118400"/>
                </a:cubicBezTo>
                <a:cubicBezTo>
                  <a:pt x="246041" y="114683"/>
                  <a:pt x="232126" y="112824"/>
                  <a:pt x="218212" y="112824"/>
                </a:cubicBezTo>
                <a:close/>
                <a:moveTo>
                  <a:pt x="218124" y="99638"/>
                </a:moveTo>
                <a:cubicBezTo>
                  <a:pt x="233508" y="99638"/>
                  <a:pt x="248904" y="101740"/>
                  <a:pt x="260826" y="105942"/>
                </a:cubicBezTo>
                <a:cubicBezTo>
                  <a:pt x="273886" y="110597"/>
                  <a:pt x="281923" y="117697"/>
                  <a:pt x="282024" y="126337"/>
                </a:cubicBezTo>
                <a:lnTo>
                  <a:pt x="282024" y="126504"/>
                </a:lnTo>
                <a:lnTo>
                  <a:pt x="282024" y="222549"/>
                </a:lnTo>
                <a:cubicBezTo>
                  <a:pt x="282024" y="231222"/>
                  <a:pt x="273886" y="238456"/>
                  <a:pt x="260826" y="243044"/>
                </a:cubicBezTo>
                <a:cubicBezTo>
                  <a:pt x="249976" y="246928"/>
                  <a:pt x="235039" y="249306"/>
                  <a:pt x="218697" y="249306"/>
                </a:cubicBezTo>
                <a:cubicBezTo>
                  <a:pt x="197131" y="282258"/>
                  <a:pt x="150682" y="287215"/>
                  <a:pt x="122753" y="259285"/>
                </a:cubicBezTo>
                <a:cubicBezTo>
                  <a:pt x="98474" y="234973"/>
                  <a:pt x="98474" y="195658"/>
                  <a:pt x="122753" y="171378"/>
                </a:cubicBezTo>
                <a:cubicBezTo>
                  <a:pt x="131259" y="162906"/>
                  <a:pt x="142109" y="156911"/>
                  <a:pt x="154299" y="154433"/>
                </a:cubicBezTo>
                <a:lnTo>
                  <a:pt x="154299" y="126437"/>
                </a:lnTo>
                <a:cubicBezTo>
                  <a:pt x="154299" y="117697"/>
                  <a:pt x="162437" y="110530"/>
                  <a:pt x="175497" y="105942"/>
                </a:cubicBezTo>
                <a:cubicBezTo>
                  <a:pt x="187369" y="101740"/>
                  <a:pt x="202741" y="99638"/>
                  <a:pt x="218124" y="99638"/>
                </a:cubicBezTo>
                <a:close/>
                <a:moveTo>
                  <a:pt x="157917" y="24332"/>
                </a:moveTo>
                <a:cubicBezTo>
                  <a:pt x="112439" y="36789"/>
                  <a:pt x="74363" y="67431"/>
                  <a:pt x="52194" y="108253"/>
                </a:cubicBezTo>
                <a:lnTo>
                  <a:pt x="66694" y="121247"/>
                </a:lnTo>
                <a:cubicBezTo>
                  <a:pt x="69340" y="123625"/>
                  <a:pt x="69608" y="127878"/>
                  <a:pt x="67130" y="130523"/>
                </a:cubicBezTo>
                <a:cubicBezTo>
                  <a:pt x="64752" y="133269"/>
                  <a:pt x="60599" y="133437"/>
                  <a:pt x="57854" y="131059"/>
                </a:cubicBezTo>
                <a:lnTo>
                  <a:pt x="46099" y="120443"/>
                </a:lnTo>
                <a:cubicBezTo>
                  <a:pt x="15457" y="189496"/>
                  <a:pt x="33742" y="270170"/>
                  <a:pt x="90103" y="319532"/>
                </a:cubicBezTo>
                <a:lnTo>
                  <a:pt x="111569" y="291803"/>
                </a:lnTo>
                <a:cubicBezTo>
                  <a:pt x="57854" y="243379"/>
                  <a:pt x="51055" y="161399"/>
                  <a:pt x="96365" y="104704"/>
                </a:cubicBezTo>
                <a:cubicBezTo>
                  <a:pt x="114114" y="82534"/>
                  <a:pt x="138594" y="65924"/>
                  <a:pt x="166757" y="58155"/>
                </a:cubicBezTo>
                <a:close/>
                <a:moveTo>
                  <a:pt x="22959" y="19978"/>
                </a:moveTo>
                <a:cubicBezTo>
                  <a:pt x="13950" y="19978"/>
                  <a:pt x="9429" y="30929"/>
                  <a:pt x="15792" y="37292"/>
                </a:cubicBezTo>
                <a:cubicBezTo>
                  <a:pt x="22155" y="43654"/>
                  <a:pt x="33106" y="39167"/>
                  <a:pt x="33106" y="30125"/>
                </a:cubicBezTo>
                <a:cubicBezTo>
                  <a:pt x="33106" y="24566"/>
                  <a:pt x="28618" y="19978"/>
                  <a:pt x="22959" y="19978"/>
                </a:cubicBezTo>
                <a:close/>
                <a:moveTo>
                  <a:pt x="209857" y="18304"/>
                </a:moveTo>
                <a:lnTo>
                  <a:pt x="209857" y="53199"/>
                </a:lnTo>
                <a:cubicBezTo>
                  <a:pt x="280350" y="56581"/>
                  <a:pt x="336879" y="113109"/>
                  <a:pt x="340160" y="183502"/>
                </a:cubicBezTo>
                <a:lnTo>
                  <a:pt x="375055" y="183502"/>
                </a:lnTo>
                <a:cubicBezTo>
                  <a:pt x="373280" y="131193"/>
                  <a:pt x="347762" y="84309"/>
                  <a:pt x="308079" y="53701"/>
                </a:cubicBezTo>
                <a:lnTo>
                  <a:pt x="295018" y="68201"/>
                </a:lnTo>
                <a:cubicBezTo>
                  <a:pt x="292641" y="70847"/>
                  <a:pt x="288387" y="71115"/>
                  <a:pt x="285742" y="68637"/>
                </a:cubicBezTo>
                <a:cubicBezTo>
                  <a:pt x="282996" y="66259"/>
                  <a:pt x="282828" y="62107"/>
                  <a:pt x="285206" y="59361"/>
                </a:cubicBezTo>
                <a:lnTo>
                  <a:pt x="297228" y="46032"/>
                </a:lnTo>
                <a:cubicBezTo>
                  <a:pt x="271945" y="29522"/>
                  <a:pt x="242006" y="19442"/>
                  <a:pt x="209857" y="18304"/>
                </a:cubicBezTo>
                <a:close/>
                <a:moveTo>
                  <a:pt x="371514" y="13913"/>
                </a:moveTo>
                <a:cubicBezTo>
                  <a:pt x="367981" y="15374"/>
                  <a:pt x="365243" y="18756"/>
                  <a:pt x="365243" y="23260"/>
                </a:cubicBezTo>
                <a:cubicBezTo>
                  <a:pt x="365243" y="32268"/>
                  <a:pt x="376194" y="36789"/>
                  <a:pt x="382557" y="30427"/>
                </a:cubicBezTo>
                <a:cubicBezTo>
                  <a:pt x="386442" y="26508"/>
                  <a:pt x="386442" y="20079"/>
                  <a:pt x="382557" y="16094"/>
                </a:cubicBezTo>
                <a:cubicBezTo>
                  <a:pt x="379376" y="12913"/>
                  <a:pt x="375047" y="12452"/>
                  <a:pt x="371514" y="13913"/>
                </a:cubicBezTo>
                <a:close/>
                <a:moveTo>
                  <a:pt x="19216" y="7234"/>
                </a:moveTo>
                <a:cubicBezTo>
                  <a:pt x="32459" y="4967"/>
                  <a:pt x="46568" y="14662"/>
                  <a:pt x="46568" y="30158"/>
                </a:cubicBezTo>
                <a:cubicBezTo>
                  <a:pt x="46333" y="40573"/>
                  <a:pt x="39334" y="49582"/>
                  <a:pt x="29623" y="52495"/>
                </a:cubicBezTo>
                <a:lnTo>
                  <a:pt x="29623" y="87926"/>
                </a:lnTo>
                <a:lnTo>
                  <a:pt x="42348" y="99312"/>
                </a:lnTo>
                <a:cubicBezTo>
                  <a:pt x="67431" y="54772"/>
                  <a:pt x="110363" y="21820"/>
                  <a:pt x="161232" y="9998"/>
                </a:cubicBezTo>
                <a:cubicBezTo>
                  <a:pt x="164748" y="9195"/>
                  <a:pt x="168198" y="11338"/>
                  <a:pt x="169169" y="15122"/>
                </a:cubicBezTo>
                <a:lnTo>
                  <a:pt x="181258" y="61236"/>
                </a:lnTo>
                <a:cubicBezTo>
                  <a:pt x="182129" y="64852"/>
                  <a:pt x="179919" y="68469"/>
                  <a:pt x="176134" y="69273"/>
                </a:cubicBezTo>
                <a:cubicBezTo>
                  <a:pt x="148306" y="75535"/>
                  <a:pt x="123926" y="91241"/>
                  <a:pt x="106713" y="112808"/>
                </a:cubicBezTo>
                <a:cubicBezTo>
                  <a:pt x="64384" y="165719"/>
                  <a:pt x="72521" y="242910"/>
                  <a:pt x="124897" y="285943"/>
                </a:cubicBezTo>
                <a:cubicBezTo>
                  <a:pt x="127643" y="288253"/>
                  <a:pt x="128079" y="292239"/>
                  <a:pt x="125969" y="295085"/>
                </a:cubicBezTo>
                <a:lnTo>
                  <a:pt x="96566" y="333061"/>
                </a:lnTo>
                <a:cubicBezTo>
                  <a:pt x="94255" y="335974"/>
                  <a:pt x="90103" y="336443"/>
                  <a:pt x="87189" y="334132"/>
                </a:cubicBezTo>
                <a:cubicBezTo>
                  <a:pt x="21016" y="280685"/>
                  <a:pt x="-249" y="188558"/>
                  <a:pt x="36220" y="111435"/>
                </a:cubicBezTo>
                <a:lnTo>
                  <a:pt x="19074" y="95963"/>
                </a:lnTo>
                <a:cubicBezTo>
                  <a:pt x="17567" y="94724"/>
                  <a:pt x="16696" y="92949"/>
                  <a:pt x="16696" y="90839"/>
                </a:cubicBezTo>
                <a:lnTo>
                  <a:pt x="16696" y="52495"/>
                </a:lnTo>
                <a:cubicBezTo>
                  <a:pt x="-81" y="47539"/>
                  <a:pt x="-5741" y="26274"/>
                  <a:pt x="6817" y="13716"/>
                </a:cubicBezTo>
                <a:cubicBezTo>
                  <a:pt x="10484" y="10074"/>
                  <a:pt x="14802" y="7989"/>
                  <a:pt x="19216" y="7234"/>
                </a:cubicBezTo>
                <a:close/>
                <a:moveTo>
                  <a:pt x="369593" y="756"/>
                </a:moveTo>
                <a:cubicBezTo>
                  <a:pt x="377098" y="-1187"/>
                  <a:pt x="385554" y="538"/>
                  <a:pt x="391833" y="6817"/>
                </a:cubicBezTo>
                <a:cubicBezTo>
                  <a:pt x="406400" y="21485"/>
                  <a:pt x="395986" y="46501"/>
                  <a:pt x="375390" y="46501"/>
                </a:cubicBezTo>
                <a:cubicBezTo>
                  <a:pt x="364875" y="46501"/>
                  <a:pt x="355867" y="39602"/>
                  <a:pt x="353053" y="29891"/>
                </a:cubicBezTo>
                <a:lnTo>
                  <a:pt x="329746" y="29891"/>
                </a:lnTo>
                <a:lnTo>
                  <a:pt x="317020" y="44023"/>
                </a:lnTo>
                <a:cubicBezTo>
                  <a:pt x="361024" y="78181"/>
                  <a:pt x="388585" y="131294"/>
                  <a:pt x="388585" y="190200"/>
                </a:cubicBezTo>
                <a:cubicBezTo>
                  <a:pt x="388585" y="193816"/>
                  <a:pt x="385671" y="196830"/>
                  <a:pt x="382054" y="196830"/>
                </a:cubicBezTo>
                <a:lnTo>
                  <a:pt x="333999" y="196830"/>
                </a:lnTo>
                <a:cubicBezTo>
                  <a:pt x="330382" y="196830"/>
                  <a:pt x="327368" y="193917"/>
                  <a:pt x="327368" y="190200"/>
                </a:cubicBezTo>
                <a:cubicBezTo>
                  <a:pt x="327368" y="121716"/>
                  <a:pt x="271878" y="66259"/>
                  <a:pt x="203427" y="66259"/>
                </a:cubicBezTo>
                <a:cubicBezTo>
                  <a:pt x="199810" y="66259"/>
                  <a:pt x="196897" y="63346"/>
                  <a:pt x="196897" y="59729"/>
                </a:cubicBezTo>
                <a:lnTo>
                  <a:pt x="196897" y="11673"/>
                </a:lnTo>
                <a:cubicBezTo>
                  <a:pt x="196897" y="8056"/>
                  <a:pt x="199810" y="5143"/>
                  <a:pt x="203427" y="5143"/>
                </a:cubicBezTo>
                <a:cubicBezTo>
                  <a:pt x="241504" y="5143"/>
                  <a:pt x="276834" y="16629"/>
                  <a:pt x="306237" y="36321"/>
                </a:cubicBezTo>
                <a:lnTo>
                  <a:pt x="321708" y="19174"/>
                </a:lnTo>
                <a:cubicBezTo>
                  <a:pt x="322947" y="17667"/>
                  <a:pt x="324789" y="16696"/>
                  <a:pt x="326832" y="16696"/>
                </a:cubicBezTo>
                <a:lnTo>
                  <a:pt x="353053" y="16696"/>
                </a:lnTo>
                <a:cubicBezTo>
                  <a:pt x="355532" y="8308"/>
                  <a:pt x="362087" y="2698"/>
                  <a:pt x="369593" y="756"/>
                </a:cubicBezTo>
                <a:close/>
              </a:path>
            </a:pathLst>
          </a:custGeom>
          <a:solidFill>
            <a:srgbClr val="43266B"/>
          </a:solidFill>
          <a:ln w="334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7" name="Graphic 2">
            <a:extLst>
              <a:ext uri="{FF2B5EF4-FFF2-40B4-BE49-F238E27FC236}">
                <a16:creationId xmlns:a16="http://schemas.microsoft.com/office/drawing/2014/main" id="{FF1F8790-C8F4-E5D1-4F52-27397D116F18}"/>
              </a:ext>
            </a:extLst>
          </p:cNvPr>
          <p:cNvSpPr/>
          <p:nvPr/>
        </p:nvSpPr>
        <p:spPr>
          <a:xfrm>
            <a:off x="1922051" y="4263097"/>
            <a:ext cx="388800" cy="389059"/>
          </a:xfrm>
          <a:custGeom>
            <a:avLst/>
            <a:gdLst>
              <a:gd name="connsiteX0" fmla="*/ 299074 w 388800"/>
              <a:gd name="connsiteY0" fmla="*/ 205330 h 389059"/>
              <a:gd name="connsiteX1" fmla="*/ 205416 w 388800"/>
              <a:gd name="connsiteY1" fmla="*/ 299462 h 389059"/>
              <a:gd name="connsiteX2" fmla="*/ 201744 w 388800"/>
              <a:gd name="connsiteY2" fmla="*/ 303048 h 389059"/>
              <a:gd name="connsiteX3" fmla="*/ 201744 w 388800"/>
              <a:gd name="connsiteY3" fmla="*/ 303134 h 389059"/>
              <a:gd name="connsiteX4" fmla="*/ 201744 w 388800"/>
              <a:gd name="connsiteY4" fmla="*/ 381715 h 389059"/>
              <a:gd name="connsiteX5" fmla="*/ 194400 w 388800"/>
              <a:gd name="connsiteY5" fmla="*/ 389059 h 389059"/>
              <a:gd name="connsiteX6" fmla="*/ 187056 w 388800"/>
              <a:gd name="connsiteY6" fmla="*/ 381715 h 389059"/>
              <a:gd name="connsiteX7" fmla="*/ 187056 w 388800"/>
              <a:gd name="connsiteY7" fmla="*/ 353203 h 389059"/>
              <a:gd name="connsiteX8" fmla="*/ 183384 w 388800"/>
              <a:gd name="connsiteY8" fmla="*/ 349531 h 389059"/>
              <a:gd name="connsiteX9" fmla="*/ 45144 w 388800"/>
              <a:gd name="connsiteY9" fmla="*/ 230602 h 389059"/>
              <a:gd name="connsiteX10" fmla="*/ 50110 w 388800"/>
              <a:gd name="connsiteY10" fmla="*/ 221479 h 389059"/>
              <a:gd name="connsiteX11" fmla="*/ 59232 w 388800"/>
              <a:gd name="connsiteY11" fmla="*/ 226445 h 389059"/>
              <a:gd name="connsiteX12" fmla="*/ 59357 w 388800"/>
              <a:gd name="connsiteY12" fmla="*/ 226930 h 389059"/>
              <a:gd name="connsiteX13" fmla="*/ 182909 w 388800"/>
              <a:gd name="connsiteY13" fmla="*/ 334368 h 389059"/>
              <a:gd name="connsiteX14" fmla="*/ 185674 w 388800"/>
              <a:gd name="connsiteY14" fmla="*/ 333461 h 389059"/>
              <a:gd name="connsiteX15" fmla="*/ 187056 w 388800"/>
              <a:gd name="connsiteY15" fmla="*/ 330696 h 389059"/>
              <a:gd name="connsiteX16" fmla="*/ 187056 w 388800"/>
              <a:gd name="connsiteY16" fmla="*/ 303134 h 389059"/>
              <a:gd name="connsiteX17" fmla="*/ 183471 w 388800"/>
              <a:gd name="connsiteY17" fmla="*/ 299462 h 389059"/>
              <a:gd name="connsiteX18" fmla="*/ 183384 w 388800"/>
              <a:gd name="connsiteY18" fmla="*/ 299462 h 389059"/>
              <a:gd name="connsiteX19" fmla="*/ 120053 w 388800"/>
              <a:gd name="connsiteY19" fmla="*/ 269222 h 389059"/>
              <a:gd name="connsiteX20" fmla="*/ 89813 w 388800"/>
              <a:gd name="connsiteY20" fmla="*/ 205373 h 389059"/>
              <a:gd name="connsiteX21" fmla="*/ 86141 w 388800"/>
              <a:gd name="connsiteY21" fmla="*/ 202133 h 389059"/>
              <a:gd name="connsiteX22" fmla="*/ 7560 w 388800"/>
              <a:gd name="connsiteY22" fmla="*/ 202133 h 389059"/>
              <a:gd name="connsiteX23" fmla="*/ 0 w 388800"/>
              <a:gd name="connsiteY23" fmla="*/ 194573 h 389059"/>
              <a:gd name="connsiteX24" fmla="*/ 7560 w 388800"/>
              <a:gd name="connsiteY24" fmla="*/ 187013 h 389059"/>
              <a:gd name="connsiteX25" fmla="*/ 37411 w 388800"/>
              <a:gd name="connsiteY25" fmla="*/ 187013 h 389059"/>
              <a:gd name="connsiteX26" fmla="*/ 41083 w 388800"/>
              <a:gd name="connsiteY26" fmla="*/ 183773 h 389059"/>
              <a:gd name="connsiteX27" fmla="*/ 155822 w 388800"/>
              <a:gd name="connsiteY27" fmla="*/ 42250 h 389059"/>
              <a:gd name="connsiteX28" fmla="*/ 164710 w 388800"/>
              <a:gd name="connsiteY28" fmla="*/ 48301 h 389059"/>
              <a:gd name="connsiteX29" fmla="*/ 159494 w 388800"/>
              <a:gd name="connsiteY29" fmla="*/ 56981 h 389059"/>
              <a:gd name="connsiteX30" fmla="*/ 56160 w 388800"/>
              <a:gd name="connsiteY30" fmla="*/ 182822 h 389059"/>
              <a:gd name="connsiteX31" fmla="*/ 58830 w 388800"/>
              <a:gd name="connsiteY31" fmla="*/ 187061 h 389059"/>
              <a:gd name="connsiteX32" fmla="*/ 59832 w 388800"/>
              <a:gd name="connsiteY32" fmla="*/ 187142 h 389059"/>
              <a:gd name="connsiteX33" fmla="*/ 85968 w 388800"/>
              <a:gd name="connsiteY33" fmla="*/ 187142 h 389059"/>
              <a:gd name="connsiteX34" fmla="*/ 89640 w 388800"/>
              <a:gd name="connsiteY34" fmla="*/ 183902 h 389059"/>
              <a:gd name="connsiteX35" fmla="*/ 183384 w 388800"/>
              <a:gd name="connsiteY35" fmla="*/ 89597 h 389059"/>
              <a:gd name="connsiteX36" fmla="*/ 187056 w 388800"/>
              <a:gd name="connsiteY36" fmla="*/ 86012 h 389059"/>
              <a:gd name="connsiteX37" fmla="*/ 187056 w 388800"/>
              <a:gd name="connsiteY37" fmla="*/ 85925 h 389059"/>
              <a:gd name="connsiteX38" fmla="*/ 187056 w 388800"/>
              <a:gd name="connsiteY38" fmla="*/ 7344 h 389059"/>
              <a:gd name="connsiteX39" fmla="*/ 194400 w 388800"/>
              <a:gd name="connsiteY39" fmla="*/ 0 h 389059"/>
              <a:gd name="connsiteX40" fmla="*/ 201744 w 388800"/>
              <a:gd name="connsiteY40" fmla="*/ 7344 h 389059"/>
              <a:gd name="connsiteX41" fmla="*/ 201744 w 388800"/>
              <a:gd name="connsiteY41" fmla="*/ 96466 h 389059"/>
              <a:gd name="connsiteX42" fmla="*/ 194633 w 388800"/>
              <a:gd name="connsiteY42" fmla="*/ 104285 h 389059"/>
              <a:gd name="connsiteX43" fmla="*/ 193925 w 388800"/>
              <a:gd name="connsiteY43" fmla="*/ 104285 h 389059"/>
              <a:gd name="connsiteX44" fmla="*/ 130594 w 388800"/>
              <a:gd name="connsiteY44" fmla="*/ 258595 h 389059"/>
              <a:gd name="connsiteX45" fmla="*/ 284818 w 388800"/>
              <a:gd name="connsiteY45" fmla="*/ 194530 h 389059"/>
              <a:gd name="connsiteX46" fmla="*/ 291988 w 388800"/>
              <a:gd name="connsiteY46" fmla="*/ 187186 h 389059"/>
              <a:gd name="connsiteX47" fmla="*/ 292162 w 388800"/>
              <a:gd name="connsiteY47" fmla="*/ 187186 h 389059"/>
              <a:gd name="connsiteX48" fmla="*/ 381240 w 388800"/>
              <a:gd name="connsiteY48" fmla="*/ 187186 h 389059"/>
              <a:gd name="connsiteX49" fmla="*/ 388800 w 388800"/>
              <a:gd name="connsiteY49" fmla="*/ 194746 h 389059"/>
              <a:gd name="connsiteX50" fmla="*/ 381240 w 388800"/>
              <a:gd name="connsiteY50" fmla="*/ 202306 h 389059"/>
              <a:gd name="connsiteX51" fmla="*/ 351864 w 388800"/>
              <a:gd name="connsiteY51" fmla="*/ 202306 h 389059"/>
              <a:gd name="connsiteX52" fmla="*/ 348192 w 388800"/>
              <a:gd name="connsiteY52" fmla="*/ 205546 h 389059"/>
              <a:gd name="connsiteX53" fmla="*/ 230213 w 388800"/>
              <a:gd name="connsiteY53" fmla="*/ 345730 h 389059"/>
              <a:gd name="connsiteX54" fmla="*/ 226973 w 388800"/>
              <a:gd name="connsiteY54" fmla="*/ 331042 h 389059"/>
              <a:gd name="connsiteX55" fmla="*/ 333029 w 388800"/>
              <a:gd name="connsiteY55" fmla="*/ 206237 h 389059"/>
              <a:gd name="connsiteX56" fmla="*/ 330359 w 388800"/>
              <a:gd name="connsiteY56" fmla="*/ 201998 h 389059"/>
              <a:gd name="connsiteX57" fmla="*/ 329357 w 388800"/>
              <a:gd name="connsiteY57" fmla="*/ 201917 h 389059"/>
              <a:gd name="connsiteX58" fmla="*/ 302746 w 388800"/>
              <a:gd name="connsiteY58" fmla="*/ 201917 h 389059"/>
              <a:gd name="connsiteX59" fmla="*/ 299074 w 388800"/>
              <a:gd name="connsiteY59" fmla="*/ 205157 h 389059"/>
              <a:gd name="connsiteX60" fmla="*/ 358560 w 388800"/>
              <a:gd name="connsiteY60" fmla="*/ 83160 h 389059"/>
              <a:gd name="connsiteX61" fmla="*/ 305467 w 388800"/>
              <a:gd name="connsiteY61" fmla="*/ 135950 h 389059"/>
              <a:gd name="connsiteX62" fmla="*/ 300456 w 388800"/>
              <a:gd name="connsiteY62" fmla="*/ 138283 h 389059"/>
              <a:gd name="connsiteX63" fmla="*/ 265075 w 388800"/>
              <a:gd name="connsiteY63" fmla="*/ 138283 h 389059"/>
              <a:gd name="connsiteX64" fmla="*/ 262354 w 388800"/>
              <a:gd name="connsiteY64" fmla="*/ 139190 h 389059"/>
              <a:gd name="connsiteX65" fmla="*/ 199454 w 388800"/>
              <a:gd name="connsiteY65" fmla="*/ 202565 h 389059"/>
              <a:gd name="connsiteX66" fmla="*/ 188891 w 388800"/>
              <a:gd name="connsiteY66" fmla="*/ 202206 h 389059"/>
              <a:gd name="connsiteX67" fmla="*/ 188870 w 388800"/>
              <a:gd name="connsiteY67" fmla="*/ 192024 h 389059"/>
              <a:gd name="connsiteX68" fmla="*/ 251770 w 388800"/>
              <a:gd name="connsiteY68" fmla="*/ 128606 h 389059"/>
              <a:gd name="connsiteX69" fmla="*/ 253152 w 388800"/>
              <a:gd name="connsiteY69" fmla="*/ 126317 h 389059"/>
              <a:gd name="connsiteX70" fmla="*/ 253152 w 388800"/>
              <a:gd name="connsiteY70" fmla="*/ 90850 h 389059"/>
              <a:gd name="connsiteX71" fmla="*/ 255442 w 388800"/>
              <a:gd name="connsiteY71" fmla="*/ 85363 h 389059"/>
              <a:gd name="connsiteX72" fmla="*/ 308232 w 388800"/>
              <a:gd name="connsiteY72" fmla="*/ 32616 h 389059"/>
              <a:gd name="connsiteX73" fmla="*/ 318793 w 388800"/>
              <a:gd name="connsiteY73" fmla="*/ 32204 h 389059"/>
              <a:gd name="connsiteX74" fmla="*/ 321192 w 388800"/>
              <a:gd name="connsiteY74" fmla="*/ 37670 h 389059"/>
              <a:gd name="connsiteX75" fmla="*/ 321192 w 388800"/>
              <a:gd name="connsiteY75" fmla="*/ 66614 h 389059"/>
              <a:gd name="connsiteX76" fmla="*/ 324864 w 388800"/>
              <a:gd name="connsiteY76" fmla="*/ 70286 h 389059"/>
              <a:gd name="connsiteX77" fmla="*/ 353333 w 388800"/>
              <a:gd name="connsiteY77" fmla="*/ 70286 h 389059"/>
              <a:gd name="connsiteX78" fmla="*/ 361088 w 388800"/>
              <a:gd name="connsiteY78" fmla="*/ 77646 h 389059"/>
              <a:gd name="connsiteX79" fmla="*/ 358819 w 388800"/>
              <a:gd name="connsiteY79" fmla="*/ 83246 h 389059"/>
              <a:gd name="connsiteX80" fmla="*/ 298080 w 388800"/>
              <a:gd name="connsiteY80" fmla="*/ 122040 h 389059"/>
              <a:gd name="connsiteX81" fmla="*/ 328838 w 388800"/>
              <a:gd name="connsiteY81" fmla="*/ 91282 h 389059"/>
              <a:gd name="connsiteX82" fmla="*/ 329046 w 388800"/>
              <a:gd name="connsiteY82" fmla="*/ 86032 h 389059"/>
              <a:gd name="connsiteX83" fmla="*/ 326549 w 388800"/>
              <a:gd name="connsiteY83" fmla="*/ 84845 h 389059"/>
              <a:gd name="connsiteX84" fmla="*/ 313589 w 388800"/>
              <a:gd name="connsiteY84" fmla="*/ 84845 h 389059"/>
              <a:gd name="connsiteX85" fmla="*/ 305770 w 388800"/>
              <a:gd name="connsiteY85" fmla="*/ 77501 h 389059"/>
              <a:gd name="connsiteX86" fmla="*/ 305770 w 388800"/>
              <a:gd name="connsiteY86" fmla="*/ 64930 h 389059"/>
              <a:gd name="connsiteX87" fmla="*/ 301949 w 388800"/>
              <a:gd name="connsiteY87" fmla="*/ 61147 h 389059"/>
              <a:gd name="connsiteX88" fmla="*/ 299333 w 388800"/>
              <a:gd name="connsiteY88" fmla="*/ 62208 h 389059"/>
              <a:gd name="connsiteX89" fmla="*/ 269093 w 388800"/>
              <a:gd name="connsiteY89" fmla="*/ 92966 h 389059"/>
              <a:gd name="connsiteX90" fmla="*/ 267710 w 388800"/>
              <a:gd name="connsiteY90" fmla="*/ 95731 h 389059"/>
              <a:gd name="connsiteX91" fmla="*/ 267710 w 388800"/>
              <a:gd name="connsiteY91" fmla="*/ 119621 h 389059"/>
              <a:gd name="connsiteX92" fmla="*/ 271296 w 388800"/>
              <a:gd name="connsiteY92" fmla="*/ 123293 h 389059"/>
              <a:gd name="connsiteX93" fmla="*/ 271382 w 388800"/>
              <a:gd name="connsiteY93" fmla="*/ 123293 h 389059"/>
              <a:gd name="connsiteX94" fmla="*/ 295704 w 388800"/>
              <a:gd name="connsiteY94" fmla="*/ 123293 h 389059"/>
              <a:gd name="connsiteX95" fmla="*/ 297994 w 388800"/>
              <a:gd name="connsiteY95" fmla="*/ 122342 h 389059"/>
              <a:gd name="connsiteX96" fmla="*/ 256781 w 388800"/>
              <a:gd name="connsiteY96" fmla="*/ 194616 h 389059"/>
              <a:gd name="connsiteX97" fmla="*/ 194443 w 388800"/>
              <a:gd name="connsiteY97" fmla="*/ 257126 h 389059"/>
              <a:gd name="connsiteX98" fmla="*/ 131933 w 388800"/>
              <a:gd name="connsiteY98" fmla="*/ 194789 h 389059"/>
              <a:gd name="connsiteX99" fmla="*/ 194270 w 388800"/>
              <a:gd name="connsiteY99" fmla="*/ 132278 h 389059"/>
              <a:gd name="connsiteX100" fmla="*/ 194400 w 388800"/>
              <a:gd name="connsiteY100" fmla="*/ 132278 h 389059"/>
              <a:gd name="connsiteX101" fmla="*/ 201201 w 388800"/>
              <a:gd name="connsiteY101" fmla="*/ 140209 h 389059"/>
              <a:gd name="connsiteX102" fmla="*/ 194400 w 388800"/>
              <a:gd name="connsiteY102" fmla="*/ 147010 h 389059"/>
              <a:gd name="connsiteX103" fmla="*/ 146880 w 388800"/>
              <a:gd name="connsiteY103" fmla="*/ 194530 h 389059"/>
              <a:gd name="connsiteX104" fmla="*/ 194400 w 388800"/>
              <a:gd name="connsiteY104" fmla="*/ 242050 h 389059"/>
              <a:gd name="connsiteX105" fmla="*/ 241661 w 388800"/>
              <a:gd name="connsiteY105" fmla="*/ 194530 h 389059"/>
              <a:gd name="connsiteX106" fmla="*/ 248943 w 388800"/>
              <a:gd name="connsiteY106" fmla="*/ 186619 h 389059"/>
              <a:gd name="connsiteX107" fmla="*/ 256854 w 388800"/>
              <a:gd name="connsiteY107" fmla="*/ 193901 h 389059"/>
              <a:gd name="connsiteX108" fmla="*/ 256824 w 388800"/>
              <a:gd name="connsiteY108" fmla="*/ 194962 h 3890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388800" h="389059">
                <a:moveTo>
                  <a:pt x="299074" y="205330"/>
                </a:moveTo>
                <a:cubicBezTo>
                  <a:pt x="293963" y="254869"/>
                  <a:pt x="254929" y="294101"/>
                  <a:pt x="205416" y="299462"/>
                </a:cubicBezTo>
                <a:cubicBezTo>
                  <a:pt x="203412" y="299438"/>
                  <a:pt x="201768" y="301044"/>
                  <a:pt x="201744" y="303048"/>
                </a:cubicBezTo>
                <a:cubicBezTo>
                  <a:pt x="201744" y="303077"/>
                  <a:pt x="201744" y="303105"/>
                  <a:pt x="201744" y="303134"/>
                </a:cubicBezTo>
                <a:lnTo>
                  <a:pt x="201744" y="381715"/>
                </a:lnTo>
                <a:cubicBezTo>
                  <a:pt x="201744" y="385771"/>
                  <a:pt x="198456" y="389059"/>
                  <a:pt x="194400" y="389059"/>
                </a:cubicBezTo>
                <a:cubicBezTo>
                  <a:pt x="190344" y="389059"/>
                  <a:pt x="187056" y="385771"/>
                  <a:pt x="187056" y="381715"/>
                </a:cubicBezTo>
                <a:lnTo>
                  <a:pt x="187056" y="353203"/>
                </a:lnTo>
                <a:cubicBezTo>
                  <a:pt x="186911" y="351238"/>
                  <a:pt x="185349" y="349676"/>
                  <a:pt x="183384" y="349531"/>
                </a:cubicBezTo>
                <a:cubicBezTo>
                  <a:pt x="116370" y="344108"/>
                  <a:pt x="60514" y="296055"/>
                  <a:pt x="45144" y="230602"/>
                </a:cubicBezTo>
                <a:cubicBezTo>
                  <a:pt x="43996" y="226711"/>
                  <a:pt x="46220" y="222627"/>
                  <a:pt x="50110" y="221479"/>
                </a:cubicBezTo>
                <a:cubicBezTo>
                  <a:pt x="54000" y="220332"/>
                  <a:pt x="58084" y="222555"/>
                  <a:pt x="59232" y="226445"/>
                </a:cubicBezTo>
                <a:cubicBezTo>
                  <a:pt x="59279" y="226605"/>
                  <a:pt x="59321" y="226767"/>
                  <a:pt x="59357" y="226930"/>
                </a:cubicBezTo>
                <a:cubicBezTo>
                  <a:pt x="73018" y="285666"/>
                  <a:pt x="122844" y="328995"/>
                  <a:pt x="182909" y="334368"/>
                </a:cubicBezTo>
                <a:cubicBezTo>
                  <a:pt x="183859" y="334843"/>
                  <a:pt x="184766" y="334368"/>
                  <a:pt x="185674" y="333461"/>
                </a:cubicBezTo>
                <a:cubicBezTo>
                  <a:pt x="186655" y="332907"/>
                  <a:pt x="187202" y="331813"/>
                  <a:pt x="187056" y="330696"/>
                </a:cubicBezTo>
                <a:lnTo>
                  <a:pt x="187056" y="303134"/>
                </a:lnTo>
                <a:cubicBezTo>
                  <a:pt x="187080" y="301130"/>
                  <a:pt x="185475" y="299487"/>
                  <a:pt x="183471" y="299462"/>
                </a:cubicBezTo>
                <a:cubicBezTo>
                  <a:pt x="183442" y="299462"/>
                  <a:pt x="183413" y="299462"/>
                  <a:pt x="183384" y="299462"/>
                </a:cubicBezTo>
                <a:cubicBezTo>
                  <a:pt x="159472" y="296798"/>
                  <a:pt x="137157" y="286144"/>
                  <a:pt x="120053" y="269222"/>
                </a:cubicBezTo>
                <a:cubicBezTo>
                  <a:pt x="102952" y="252035"/>
                  <a:pt x="92276" y="229493"/>
                  <a:pt x="89813" y="205373"/>
                </a:cubicBezTo>
                <a:cubicBezTo>
                  <a:pt x="89524" y="203552"/>
                  <a:pt x="87983" y="202193"/>
                  <a:pt x="86141" y="202133"/>
                </a:cubicBezTo>
                <a:lnTo>
                  <a:pt x="7560" y="202133"/>
                </a:lnTo>
                <a:cubicBezTo>
                  <a:pt x="3385" y="202133"/>
                  <a:pt x="0" y="198748"/>
                  <a:pt x="0" y="194573"/>
                </a:cubicBezTo>
                <a:cubicBezTo>
                  <a:pt x="0" y="190398"/>
                  <a:pt x="3385" y="187013"/>
                  <a:pt x="7560" y="187013"/>
                </a:cubicBezTo>
                <a:lnTo>
                  <a:pt x="37411" y="187013"/>
                </a:lnTo>
                <a:cubicBezTo>
                  <a:pt x="39247" y="186936"/>
                  <a:pt x="40779" y="185585"/>
                  <a:pt x="41083" y="183773"/>
                </a:cubicBezTo>
                <a:cubicBezTo>
                  <a:pt x="45102" y="116905"/>
                  <a:pt x="91231" y="60009"/>
                  <a:pt x="155822" y="42250"/>
                </a:cubicBezTo>
                <a:cubicBezTo>
                  <a:pt x="159948" y="41466"/>
                  <a:pt x="163927" y="44176"/>
                  <a:pt x="164710" y="48301"/>
                </a:cubicBezTo>
                <a:cubicBezTo>
                  <a:pt x="165431" y="52100"/>
                  <a:pt x="163187" y="55835"/>
                  <a:pt x="159494" y="56981"/>
                </a:cubicBezTo>
                <a:cubicBezTo>
                  <a:pt x="101714" y="72562"/>
                  <a:pt x="60202" y="123114"/>
                  <a:pt x="56160" y="182822"/>
                </a:cubicBezTo>
                <a:cubicBezTo>
                  <a:pt x="55727" y="184730"/>
                  <a:pt x="56922" y="186628"/>
                  <a:pt x="58830" y="187061"/>
                </a:cubicBezTo>
                <a:cubicBezTo>
                  <a:pt x="59159" y="187136"/>
                  <a:pt x="59496" y="187163"/>
                  <a:pt x="59832" y="187142"/>
                </a:cubicBezTo>
                <a:lnTo>
                  <a:pt x="85968" y="187142"/>
                </a:lnTo>
                <a:cubicBezTo>
                  <a:pt x="87810" y="187082"/>
                  <a:pt x="89351" y="185723"/>
                  <a:pt x="89640" y="183902"/>
                </a:cubicBezTo>
                <a:cubicBezTo>
                  <a:pt x="94681" y="134266"/>
                  <a:pt x="133779" y="94935"/>
                  <a:pt x="183384" y="89597"/>
                </a:cubicBezTo>
                <a:cubicBezTo>
                  <a:pt x="185388" y="89621"/>
                  <a:pt x="187032" y="88016"/>
                  <a:pt x="187056" y="86012"/>
                </a:cubicBezTo>
                <a:cubicBezTo>
                  <a:pt x="187056" y="85983"/>
                  <a:pt x="187056" y="85954"/>
                  <a:pt x="187056" y="85925"/>
                </a:cubicBezTo>
                <a:lnTo>
                  <a:pt x="187056" y="7344"/>
                </a:lnTo>
                <a:cubicBezTo>
                  <a:pt x="187056" y="3288"/>
                  <a:pt x="190344" y="0"/>
                  <a:pt x="194400" y="0"/>
                </a:cubicBezTo>
                <a:cubicBezTo>
                  <a:pt x="198456" y="0"/>
                  <a:pt x="201744" y="3288"/>
                  <a:pt x="201744" y="7344"/>
                </a:cubicBezTo>
                <a:lnTo>
                  <a:pt x="201744" y="96466"/>
                </a:lnTo>
                <a:cubicBezTo>
                  <a:pt x="201940" y="100589"/>
                  <a:pt x="198756" y="104089"/>
                  <a:pt x="194633" y="104285"/>
                </a:cubicBezTo>
                <a:cubicBezTo>
                  <a:pt x="194397" y="104296"/>
                  <a:pt x="194161" y="104296"/>
                  <a:pt x="193925" y="104285"/>
                </a:cubicBezTo>
                <a:cubicBezTo>
                  <a:pt x="114048" y="104285"/>
                  <a:pt x="74131" y="202090"/>
                  <a:pt x="130594" y="258595"/>
                </a:cubicBezTo>
                <a:cubicBezTo>
                  <a:pt x="187056" y="315101"/>
                  <a:pt x="283435" y="274666"/>
                  <a:pt x="284818" y="194530"/>
                </a:cubicBezTo>
                <a:cubicBezTo>
                  <a:pt x="284770" y="190522"/>
                  <a:pt x="287980" y="187234"/>
                  <a:pt x="291988" y="187186"/>
                </a:cubicBezTo>
                <a:cubicBezTo>
                  <a:pt x="292046" y="187185"/>
                  <a:pt x="292104" y="187185"/>
                  <a:pt x="292162" y="187186"/>
                </a:cubicBezTo>
                <a:lnTo>
                  <a:pt x="381240" y="187186"/>
                </a:lnTo>
                <a:cubicBezTo>
                  <a:pt x="385415" y="187186"/>
                  <a:pt x="388800" y="190570"/>
                  <a:pt x="388800" y="194746"/>
                </a:cubicBezTo>
                <a:cubicBezTo>
                  <a:pt x="388800" y="198921"/>
                  <a:pt x="385415" y="202306"/>
                  <a:pt x="381240" y="202306"/>
                </a:cubicBezTo>
                <a:lnTo>
                  <a:pt x="351864" y="202306"/>
                </a:lnTo>
                <a:cubicBezTo>
                  <a:pt x="349971" y="202230"/>
                  <a:pt x="348352" y="203657"/>
                  <a:pt x="348192" y="205546"/>
                </a:cubicBezTo>
                <a:cubicBezTo>
                  <a:pt x="343302" y="272863"/>
                  <a:pt x="295707" y="329416"/>
                  <a:pt x="230213" y="345730"/>
                </a:cubicBezTo>
                <a:cubicBezTo>
                  <a:pt x="220579" y="348019"/>
                  <a:pt x="217253" y="333331"/>
                  <a:pt x="226973" y="331042"/>
                </a:cubicBezTo>
                <a:cubicBezTo>
                  <a:pt x="285441" y="316504"/>
                  <a:pt x="328117" y="266285"/>
                  <a:pt x="333029" y="206237"/>
                </a:cubicBezTo>
                <a:cubicBezTo>
                  <a:pt x="333462" y="204329"/>
                  <a:pt x="332266" y="202431"/>
                  <a:pt x="330359" y="201998"/>
                </a:cubicBezTo>
                <a:cubicBezTo>
                  <a:pt x="330030" y="201923"/>
                  <a:pt x="329693" y="201896"/>
                  <a:pt x="329357" y="201917"/>
                </a:cubicBezTo>
                <a:lnTo>
                  <a:pt x="302746" y="201917"/>
                </a:lnTo>
                <a:cubicBezTo>
                  <a:pt x="300903" y="201977"/>
                  <a:pt x="299363" y="203336"/>
                  <a:pt x="299074" y="205157"/>
                </a:cubicBezTo>
                <a:close/>
                <a:moveTo>
                  <a:pt x="358560" y="83160"/>
                </a:moveTo>
                <a:lnTo>
                  <a:pt x="305467" y="135950"/>
                </a:lnTo>
                <a:cubicBezTo>
                  <a:pt x="304170" y="137359"/>
                  <a:pt x="302369" y="138197"/>
                  <a:pt x="300456" y="138283"/>
                </a:cubicBezTo>
                <a:lnTo>
                  <a:pt x="265075" y="138283"/>
                </a:lnTo>
                <a:cubicBezTo>
                  <a:pt x="264109" y="138368"/>
                  <a:pt x="263177" y="138678"/>
                  <a:pt x="262354" y="139190"/>
                </a:cubicBezTo>
                <a:lnTo>
                  <a:pt x="199454" y="202565"/>
                </a:lnTo>
                <a:cubicBezTo>
                  <a:pt x="196439" y="205383"/>
                  <a:pt x="191709" y="205222"/>
                  <a:pt x="188891" y="202206"/>
                </a:cubicBezTo>
                <a:cubicBezTo>
                  <a:pt x="186216" y="199343"/>
                  <a:pt x="186207" y="194899"/>
                  <a:pt x="188870" y="192024"/>
                </a:cubicBezTo>
                <a:lnTo>
                  <a:pt x="251770" y="128606"/>
                </a:lnTo>
                <a:cubicBezTo>
                  <a:pt x="252633" y="128174"/>
                  <a:pt x="253171" y="127283"/>
                  <a:pt x="253152" y="126317"/>
                </a:cubicBezTo>
                <a:lnTo>
                  <a:pt x="253152" y="90850"/>
                </a:lnTo>
                <a:cubicBezTo>
                  <a:pt x="253134" y="88785"/>
                  <a:pt x="253961" y="86803"/>
                  <a:pt x="255442" y="85363"/>
                </a:cubicBezTo>
                <a:lnTo>
                  <a:pt x="308232" y="32616"/>
                </a:lnTo>
                <a:cubicBezTo>
                  <a:pt x="311035" y="29586"/>
                  <a:pt x="315763" y="29401"/>
                  <a:pt x="318793" y="32204"/>
                </a:cubicBezTo>
                <a:cubicBezTo>
                  <a:pt x="320317" y="33614"/>
                  <a:pt x="321186" y="35594"/>
                  <a:pt x="321192" y="37670"/>
                </a:cubicBezTo>
                <a:lnTo>
                  <a:pt x="321192" y="66614"/>
                </a:lnTo>
                <a:cubicBezTo>
                  <a:pt x="321318" y="68588"/>
                  <a:pt x="322891" y="70160"/>
                  <a:pt x="324864" y="70286"/>
                </a:cubicBezTo>
                <a:lnTo>
                  <a:pt x="353333" y="70286"/>
                </a:lnTo>
                <a:cubicBezTo>
                  <a:pt x="357507" y="70177"/>
                  <a:pt x="360979" y="73472"/>
                  <a:pt x="361088" y="77646"/>
                </a:cubicBezTo>
                <a:cubicBezTo>
                  <a:pt x="361143" y="79747"/>
                  <a:pt x="360321" y="81776"/>
                  <a:pt x="358819" y="83246"/>
                </a:cubicBezTo>
                <a:close/>
                <a:moveTo>
                  <a:pt x="298080" y="122040"/>
                </a:moveTo>
                <a:lnTo>
                  <a:pt x="328838" y="91282"/>
                </a:lnTo>
                <a:cubicBezTo>
                  <a:pt x="330346" y="89889"/>
                  <a:pt x="330439" y="87539"/>
                  <a:pt x="329046" y="86032"/>
                </a:cubicBezTo>
                <a:cubicBezTo>
                  <a:pt x="328397" y="85330"/>
                  <a:pt x="327503" y="84904"/>
                  <a:pt x="326549" y="84845"/>
                </a:cubicBezTo>
                <a:lnTo>
                  <a:pt x="313589" y="84845"/>
                </a:lnTo>
                <a:cubicBezTo>
                  <a:pt x="309414" y="84942"/>
                  <a:pt x="305934" y="81673"/>
                  <a:pt x="305770" y="77501"/>
                </a:cubicBezTo>
                <a:lnTo>
                  <a:pt x="305770" y="64930"/>
                </a:lnTo>
                <a:cubicBezTo>
                  <a:pt x="305759" y="62830"/>
                  <a:pt x="304049" y="61136"/>
                  <a:pt x="301949" y="61147"/>
                </a:cubicBezTo>
                <a:cubicBezTo>
                  <a:pt x="300974" y="61151"/>
                  <a:pt x="300037" y="61531"/>
                  <a:pt x="299333" y="62208"/>
                </a:cubicBezTo>
                <a:lnTo>
                  <a:pt x="269093" y="92966"/>
                </a:lnTo>
                <a:cubicBezTo>
                  <a:pt x="268285" y="93670"/>
                  <a:pt x="267789" y="94663"/>
                  <a:pt x="267710" y="95731"/>
                </a:cubicBezTo>
                <a:lnTo>
                  <a:pt x="267710" y="119621"/>
                </a:lnTo>
                <a:cubicBezTo>
                  <a:pt x="267686" y="121625"/>
                  <a:pt x="269292" y="123269"/>
                  <a:pt x="271296" y="123293"/>
                </a:cubicBezTo>
                <a:cubicBezTo>
                  <a:pt x="271325" y="123293"/>
                  <a:pt x="271353" y="123293"/>
                  <a:pt x="271382" y="123293"/>
                </a:cubicBezTo>
                <a:lnTo>
                  <a:pt x="295704" y="123293"/>
                </a:lnTo>
                <a:cubicBezTo>
                  <a:pt x="296654" y="123293"/>
                  <a:pt x="297562" y="123293"/>
                  <a:pt x="297994" y="122342"/>
                </a:cubicBezTo>
                <a:close/>
                <a:moveTo>
                  <a:pt x="256781" y="194616"/>
                </a:moveTo>
                <a:cubicBezTo>
                  <a:pt x="256828" y="229092"/>
                  <a:pt x="228919" y="257078"/>
                  <a:pt x="194443" y="257126"/>
                </a:cubicBezTo>
                <a:cubicBezTo>
                  <a:pt x="159967" y="257174"/>
                  <a:pt x="131981" y="229265"/>
                  <a:pt x="131933" y="194789"/>
                </a:cubicBezTo>
                <a:cubicBezTo>
                  <a:pt x="131885" y="160313"/>
                  <a:pt x="159795" y="132326"/>
                  <a:pt x="194270" y="132278"/>
                </a:cubicBezTo>
                <a:cubicBezTo>
                  <a:pt x="194314" y="132278"/>
                  <a:pt x="194357" y="132278"/>
                  <a:pt x="194400" y="132278"/>
                </a:cubicBezTo>
                <a:cubicBezTo>
                  <a:pt x="198468" y="132590"/>
                  <a:pt x="201513" y="136140"/>
                  <a:pt x="201201" y="140209"/>
                </a:cubicBezTo>
                <a:cubicBezTo>
                  <a:pt x="200923" y="143843"/>
                  <a:pt x="198034" y="146731"/>
                  <a:pt x="194400" y="147010"/>
                </a:cubicBezTo>
                <a:cubicBezTo>
                  <a:pt x="168156" y="147010"/>
                  <a:pt x="146880" y="168285"/>
                  <a:pt x="146880" y="194530"/>
                </a:cubicBezTo>
                <a:cubicBezTo>
                  <a:pt x="146880" y="220774"/>
                  <a:pt x="168156" y="242050"/>
                  <a:pt x="194400" y="242050"/>
                </a:cubicBezTo>
                <a:cubicBezTo>
                  <a:pt x="221962" y="242050"/>
                  <a:pt x="240322" y="221400"/>
                  <a:pt x="241661" y="194530"/>
                </a:cubicBezTo>
                <a:cubicBezTo>
                  <a:pt x="241487" y="190334"/>
                  <a:pt x="244748" y="186792"/>
                  <a:pt x="248943" y="186619"/>
                </a:cubicBezTo>
                <a:cubicBezTo>
                  <a:pt x="253139" y="186445"/>
                  <a:pt x="256681" y="189706"/>
                  <a:pt x="256854" y="193901"/>
                </a:cubicBezTo>
                <a:cubicBezTo>
                  <a:pt x="256869" y="194255"/>
                  <a:pt x="256859" y="194609"/>
                  <a:pt x="256824" y="194962"/>
                </a:cubicBezTo>
                <a:close/>
              </a:path>
            </a:pathLst>
          </a:custGeom>
          <a:solidFill>
            <a:srgbClr val="43266B"/>
          </a:solidFill>
          <a:ln w="428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8" name="Graphic 4">
            <a:extLst>
              <a:ext uri="{FF2B5EF4-FFF2-40B4-BE49-F238E27FC236}">
                <a16:creationId xmlns:a16="http://schemas.microsoft.com/office/drawing/2014/main" id="{64A0A3F6-BE0A-00D1-4086-DE1DA2D9CB54}"/>
              </a:ext>
            </a:extLst>
          </p:cNvPr>
          <p:cNvSpPr/>
          <p:nvPr/>
        </p:nvSpPr>
        <p:spPr>
          <a:xfrm>
            <a:off x="2607789" y="4248376"/>
            <a:ext cx="418503" cy="418505"/>
          </a:xfrm>
          <a:custGeom>
            <a:avLst/>
            <a:gdLst>
              <a:gd name="connsiteX0" fmla="*/ 414217 w 418502"/>
              <a:gd name="connsiteY0" fmla="*/ 254343 h 418505"/>
              <a:gd name="connsiteX1" fmla="*/ 350750 w 418502"/>
              <a:gd name="connsiteY1" fmla="*/ 253083 h 418505"/>
              <a:gd name="connsiteX2" fmla="*/ 274683 w 418502"/>
              <a:gd name="connsiteY2" fmla="*/ 297389 h 418505"/>
              <a:gd name="connsiteX3" fmla="*/ 262943 w 418502"/>
              <a:gd name="connsiteY3" fmla="*/ 302114 h 418505"/>
              <a:gd name="connsiteX4" fmla="*/ 266425 w 418502"/>
              <a:gd name="connsiteY4" fmla="*/ 293976 h 418505"/>
              <a:gd name="connsiteX5" fmla="*/ 246787 w 418502"/>
              <a:gd name="connsiteY5" fmla="*/ 259479 h 418505"/>
              <a:gd name="connsiteX6" fmla="*/ 245904 w 418502"/>
              <a:gd name="connsiteY6" fmla="*/ 259257 h 418505"/>
              <a:gd name="connsiteX7" fmla="*/ 185124 w 418502"/>
              <a:gd name="connsiteY7" fmla="*/ 241245 h 418505"/>
              <a:gd name="connsiteX8" fmla="*/ 168576 w 418502"/>
              <a:gd name="connsiteY8" fmla="*/ 235443 h 418505"/>
              <a:gd name="connsiteX9" fmla="*/ 116843 w 418502"/>
              <a:gd name="connsiteY9" fmla="*/ 245429 h 418505"/>
              <a:gd name="connsiteX10" fmla="*/ 60249 w 418502"/>
              <a:gd name="connsiteY10" fmla="*/ 278195 h 418505"/>
              <a:gd name="connsiteX11" fmla="*/ 54913 w 418502"/>
              <a:gd name="connsiteY11" fmla="*/ 268767 h 418505"/>
              <a:gd name="connsiteX12" fmla="*/ 54914 w 418502"/>
              <a:gd name="connsiteY12" fmla="*/ 268767 h 418505"/>
              <a:gd name="connsiteX13" fmla="*/ 44083 w 418502"/>
              <a:gd name="connsiteY13" fmla="*/ 260323 h 418505"/>
              <a:gd name="connsiteX14" fmla="*/ 30451 w 418502"/>
              <a:gd name="connsiteY14" fmla="*/ 261986 h 418505"/>
              <a:gd name="connsiteX15" fmla="*/ 9108 w 418502"/>
              <a:gd name="connsiteY15" fmla="*/ 274067 h 418505"/>
              <a:gd name="connsiteX16" fmla="*/ 663 w 418502"/>
              <a:gd name="connsiteY16" fmla="*/ 284897 h 418505"/>
              <a:gd name="connsiteX17" fmla="*/ 2327 w 418502"/>
              <a:gd name="connsiteY17" fmla="*/ 298529 h 418505"/>
              <a:gd name="connsiteX18" fmla="*/ 65074 w 418502"/>
              <a:gd name="connsiteY18" fmla="*/ 409399 h 418505"/>
              <a:gd name="connsiteX19" fmla="*/ 75905 w 418502"/>
              <a:gd name="connsiteY19" fmla="*/ 417843 h 418505"/>
              <a:gd name="connsiteX20" fmla="*/ 80746 w 418502"/>
              <a:gd name="connsiteY20" fmla="*/ 418506 h 418505"/>
              <a:gd name="connsiteX21" fmla="*/ 89536 w 418502"/>
              <a:gd name="connsiteY21" fmla="*/ 416180 h 418505"/>
              <a:gd name="connsiteX22" fmla="*/ 110880 w 418502"/>
              <a:gd name="connsiteY22" fmla="*/ 404101 h 418505"/>
              <a:gd name="connsiteX23" fmla="*/ 119323 w 418502"/>
              <a:gd name="connsiteY23" fmla="*/ 393270 h 418505"/>
              <a:gd name="connsiteX24" fmla="*/ 117659 w 418502"/>
              <a:gd name="connsiteY24" fmla="*/ 379639 h 418505"/>
              <a:gd name="connsiteX25" fmla="*/ 111190 w 418502"/>
              <a:gd name="connsiteY25" fmla="*/ 368207 h 418505"/>
              <a:gd name="connsiteX26" fmla="*/ 124091 w 418502"/>
              <a:gd name="connsiteY26" fmla="*/ 360760 h 418505"/>
              <a:gd name="connsiteX27" fmla="*/ 221519 w 418502"/>
              <a:gd name="connsiteY27" fmla="*/ 386865 h 418505"/>
              <a:gd name="connsiteX28" fmla="*/ 237708 w 418502"/>
              <a:gd name="connsiteY28" fmla="*/ 389077 h 418505"/>
              <a:gd name="connsiteX29" fmla="*/ 267797 w 418502"/>
              <a:gd name="connsiteY29" fmla="*/ 380314 h 418505"/>
              <a:gd name="connsiteX30" fmla="*/ 405843 w 418502"/>
              <a:gd name="connsiteY30" fmla="*/ 295311 h 418505"/>
              <a:gd name="connsiteX31" fmla="*/ 414217 w 418502"/>
              <a:gd name="connsiteY31" fmla="*/ 254343 h 418505"/>
              <a:gd name="connsiteX32" fmla="*/ 106314 w 418502"/>
              <a:gd name="connsiteY32" fmla="*/ 389664 h 418505"/>
              <a:gd name="connsiteX33" fmla="*/ 104230 w 418502"/>
              <a:gd name="connsiteY33" fmla="*/ 392351 h 418505"/>
              <a:gd name="connsiteX34" fmla="*/ 82887 w 418502"/>
              <a:gd name="connsiteY34" fmla="*/ 404430 h 418505"/>
              <a:gd name="connsiteX35" fmla="*/ 76822 w 418502"/>
              <a:gd name="connsiteY35" fmla="*/ 402750 h 418505"/>
              <a:gd name="connsiteX36" fmla="*/ 14076 w 418502"/>
              <a:gd name="connsiteY36" fmla="*/ 291880 h 418505"/>
              <a:gd name="connsiteX37" fmla="*/ 13673 w 418502"/>
              <a:gd name="connsiteY37" fmla="*/ 288503 h 418505"/>
              <a:gd name="connsiteX38" fmla="*/ 15757 w 418502"/>
              <a:gd name="connsiteY38" fmla="*/ 285816 h 418505"/>
              <a:gd name="connsiteX39" fmla="*/ 37100 w 418502"/>
              <a:gd name="connsiteY39" fmla="*/ 273737 h 418505"/>
              <a:gd name="connsiteX40" fmla="*/ 39262 w 418502"/>
              <a:gd name="connsiteY40" fmla="*/ 273167 h 418505"/>
              <a:gd name="connsiteX41" fmla="*/ 40477 w 418502"/>
              <a:gd name="connsiteY41" fmla="*/ 273335 h 418505"/>
              <a:gd name="connsiteX42" fmla="*/ 43164 w 418502"/>
              <a:gd name="connsiteY42" fmla="*/ 275418 h 418505"/>
              <a:gd name="connsiteX43" fmla="*/ 43165 w 418502"/>
              <a:gd name="connsiteY43" fmla="*/ 275418 h 418505"/>
              <a:gd name="connsiteX44" fmla="*/ 105912 w 418502"/>
              <a:gd name="connsiteY44" fmla="*/ 386288 h 418505"/>
              <a:gd name="connsiteX45" fmla="*/ 106314 w 418502"/>
              <a:gd name="connsiteY45" fmla="*/ 389664 h 418505"/>
              <a:gd name="connsiteX46" fmla="*/ 398765 w 418502"/>
              <a:gd name="connsiteY46" fmla="*/ 283815 h 418505"/>
              <a:gd name="connsiteX47" fmla="*/ 260719 w 418502"/>
              <a:gd name="connsiteY47" fmla="*/ 368817 h 418505"/>
              <a:gd name="connsiteX48" fmla="*/ 225014 w 418502"/>
              <a:gd name="connsiteY48" fmla="*/ 373825 h 418505"/>
              <a:gd name="connsiteX49" fmla="*/ 124885 w 418502"/>
              <a:gd name="connsiteY49" fmla="*/ 346996 h 418505"/>
              <a:gd name="connsiteX50" fmla="*/ 119764 w 418502"/>
              <a:gd name="connsiteY50" fmla="*/ 347670 h 418505"/>
              <a:gd name="connsiteX51" fmla="*/ 104542 w 418502"/>
              <a:gd name="connsiteY51" fmla="*/ 356458 h 418505"/>
              <a:gd name="connsiteX52" fmla="*/ 66899 w 418502"/>
              <a:gd name="connsiteY52" fmla="*/ 289946 h 418505"/>
              <a:gd name="connsiteX53" fmla="*/ 123607 w 418502"/>
              <a:gd name="connsiteY53" fmla="*/ 257113 h 418505"/>
              <a:gd name="connsiteX54" fmla="*/ 164410 w 418502"/>
              <a:gd name="connsiteY54" fmla="*/ 248284 h 418505"/>
              <a:gd name="connsiteX55" fmla="*/ 180534 w 418502"/>
              <a:gd name="connsiteY55" fmla="*/ 253942 h 418505"/>
              <a:gd name="connsiteX56" fmla="*/ 243020 w 418502"/>
              <a:gd name="connsiteY56" fmla="*/ 272455 h 418505"/>
              <a:gd name="connsiteX57" fmla="*/ 253385 w 418502"/>
              <a:gd name="connsiteY57" fmla="*/ 290483 h 418505"/>
              <a:gd name="connsiteX58" fmla="*/ 235816 w 418502"/>
              <a:gd name="connsiteY58" fmla="*/ 300924 h 418505"/>
              <a:gd name="connsiteX59" fmla="*/ 202696 w 418502"/>
              <a:gd name="connsiteY59" fmla="*/ 292364 h 418505"/>
              <a:gd name="connsiteX60" fmla="*/ 186152 w 418502"/>
              <a:gd name="connsiteY60" fmla="*/ 287740 h 418505"/>
              <a:gd name="connsiteX61" fmla="*/ 177885 w 418502"/>
              <a:gd name="connsiteY61" fmla="*/ 292513 h 418505"/>
              <a:gd name="connsiteX62" fmla="*/ 182658 w 418502"/>
              <a:gd name="connsiteY62" fmla="*/ 300780 h 418505"/>
              <a:gd name="connsiteX63" fmla="*/ 198988 w 418502"/>
              <a:gd name="connsiteY63" fmla="*/ 305346 h 418505"/>
              <a:gd name="connsiteX64" fmla="*/ 233376 w 418502"/>
              <a:gd name="connsiteY64" fmla="*/ 314207 h 418505"/>
              <a:gd name="connsiteX65" fmla="*/ 233511 w 418502"/>
              <a:gd name="connsiteY65" fmla="*/ 314228 h 418505"/>
              <a:gd name="connsiteX66" fmla="*/ 233645 w 418502"/>
              <a:gd name="connsiteY66" fmla="*/ 314256 h 418505"/>
              <a:gd name="connsiteX67" fmla="*/ 243104 w 418502"/>
              <a:gd name="connsiteY67" fmla="*/ 315795 h 418505"/>
              <a:gd name="connsiteX68" fmla="*/ 281477 w 418502"/>
              <a:gd name="connsiteY68" fmla="*/ 309056 h 418505"/>
              <a:gd name="connsiteX69" fmla="*/ 357545 w 418502"/>
              <a:gd name="connsiteY69" fmla="*/ 264749 h 418505"/>
              <a:gd name="connsiteX70" fmla="*/ 402636 w 418502"/>
              <a:gd name="connsiteY70" fmla="*/ 261281 h 418505"/>
              <a:gd name="connsiteX71" fmla="*/ 398765 w 418502"/>
              <a:gd name="connsiteY71" fmla="*/ 283815 h 418505"/>
              <a:gd name="connsiteX72" fmla="*/ 43292 w 418502"/>
              <a:gd name="connsiteY72" fmla="*/ 295150 h 418505"/>
              <a:gd name="connsiteX73" fmla="*/ 36854 w 418502"/>
              <a:gd name="connsiteY73" fmla="*/ 303792 h 418505"/>
              <a:gd name="connsiteX74" fmla="*/ 28212 w 418502"/>
              <a:gd name="connsiteY74" fmla="*/ 297354 h 418505"/>
              <a:gd name="connsiteX75" fmla="*/ 34650 w 418502"/>
              <a:gd name="connsiteY75" fmla="*/ 288712 h 418505"/>
              <a:gd name="connsiteX76" fmla="*/ 43292 w 418502"/>
              <a:gd name="connsiteY76" fmla="*/ 295150 h 418505"/>
              <a:gd name="connsiteX77" fmla="*/ 280537 w 418502"/>
              <a:gd name="connsiteY77" fmla="*/ 261121 h 418505"/>
              <a:gd name="connsiteX78" fmla="*/ 285744 w 418502"/>
              <a:gd name="connsiteY78" fmla="*/ 263575 h 418505"/>
              <a:gd name="connsiteX79" fmla="*/ 290950 w 418502"/>
              <a:gd name="connsiteY79" fmla="*/ 261121 h 418505"/>
              <a:gd name="connsiteX80" fmla="*/ 386227 w 418502"/>
              <a:gd name="connsiteY80" fmla="*/ 145658 h 418505"/>
              <a:gd name="connsiteX81" fmla="*/ 386935 w 418502"/>
              <a:gd name="connsiteY81" fmla="*/ 138108 h 418505"/>
              <a:gd name="connsiteX82" fmla="*/ 355175 w 418502"/>
              <a:gd name="connsiteY82" fmla="*/ 80377 h 418505"/>
              <a:gd name="connsiteX83" fmla="*/ 349260 w 418502"/>
              <a:gd name="connsiteY83" fmla="*/ 76881 h 418505"/>
              <a:gd name="connsiteX84" fmla="*/ 222227 w 418502"/>
              <a:gd name="connsiteY84" fmla="*/ 76881 h 418505"/>
              <a:gd name="connsiteX85" fmla="*/ 216312 w 418502"/>
              <a:gd name="connsiteY85" fmla="*/ 80377 h 418505"/>
              <a:gd name="connsiteX86" fmla="*/ 184554 w 418502"/>
              <a:gd name="connsiteY86" fmla="*/ 138108 h 418505"/>
              <a:gd name="connsiteX87" fmla="*/ 185262 w 418502"/>
              <a:gd name="connsiteY87" fmla="*/ 145658 h 418505"/>
              <a:gd name="connsiteX88" fmla="*/ 322647 w 418502"/>
              <a:gd name="connsiteY88" fmla="*/ 148113 h 418505"/>
              <a:gd name="connsiteX89" fmla="*/ 366699 w 418502"/>
              <a:gd name="connsiteY89" fmla="*/ 148113 h 418505"/>
              <a:gd name="connsiteX90" fmla="*/ 300622 w 418502"/>
              <a:gd name="connsiteY90" fmla="*/ 228191 h 418505"/>
              <a:gd name="connsiteX91" fmla="*/ 285744 w 418502"/>
              <a:gd name="connsiteY91" fmla="*/ 231372 h 418505"/>
              <a:gd name="connsiteX92" fmla="*/ 262843 w 418502"/>
              <a:gd name="connsiteY92" fmla="*/ 148112 h 418505"/>
              <a:gd name="connsiteX93" fmla="*/ 308645 w 418502"/>
              <a:gd name="connsiteY93" fmla="*/ 148112 h 418505"/>
              <a:gd name="connsiteX94" fmla="*/ 265403 w 418502"/>
              <a:gd name="connsiteY94" fmla="*/ 134613 h 418505"/>
              <a:gd name="connsiteX95" fmla="*/ 285744 w 418502"/>
              <a:gd name="connsiteY95" fmla="*/ 97635 h 418505"/>
              <a:gd name="connsiteX96" fmla="*/ 306085 w 418502"/>
              <a:gd name="connsiteY96" fmla="*/ 134613 h 418505"/>
              <a:gd name="connsiteX97" fmla="*/ 297161 w 418502"/>
              <a:gd name="connsiteY97" fmla="*/ 90381 h 418505"/>
              <a:gd name="connsiteX98" fmla="*/ 337844 w 418502"/>
              <a:gd name="connsiteY98" fmla="*/ 90381 h 418505"/>
              <a:gd name="connsiteX99" fmla="*/ 317502 w 418502"/>
              <a:gd name="connsiteY99" fmla="*/ 127358 h 418505"/>
              <a:gd name="connsiteX100" fmla="*/ 253986 w 418502"/>
              <a:gd name="connsiteY100" fmla="*/ 127358 h 418505"/>
              <a:gd name="connsiteX101" fmla="*/ 233645 w 418502"/>
              <a:gd name="connsiteY101" fmla="*/ 90381 h 418505"/>
              <a:gd name="connsiteX102" fmla="*/ 274327 w 418502"/>
              <a:gd name="connsiteY102" fmla="*/ 90381 h 418505"/>
              <a:gd name="connsiteX103" fmla="*/ 242568 w 418502"/>
              <a:gd name="connsiteY103" fmla="*/ 134613 h 418505"/>
              <a:gd name="connsiteX104" fmla="*/ 201886 w 418502"/>
              <a:gd name="connsiteY104" fmla="*/ 134613 h 418505"/>
              <a:gd name="connsiteX105" fmla="*/ 222227 w 418502"/>
              <a:gd name="connsiteY105" fmla="*/ 97636 h 418505"/>
              <a:gd name="connsiteX106" fmla="*/ 248841 w 418502"/>
              <a:gd name="connsiteY106" fmla="*/ 148113 h 418505"/>
              <a:gd name="connsiteX107" fmla="*/ 270867 w 418502"/>
              <a:gd name="connsiteY107" fmla="*/ 228191 h 418505"/>
              <a:gd name="connsiteX108" fmla="*/ 204790 w 418502"/>
              <a:gd name="connsiteY108" fmla="*/ 148113 h 418505"/>
              <a:gd name="connsiteX109" fmla="*/ 369603 w 418502"/>
              <a:gd name="connsiteY109" fmla="*/ 134613 h 418505"/>
              <a:gd name="connsiteX110" fmla="*/ 328920 w 418502"/>
              <a:gd name="connsiteY110" fmla="*/ 134613 h 418505"/>
              <a:gd name="connsiteX111" fmla="*/ 349261 w 418502"/>
              <a:gd name="connsiteY111" fmla="*/ 97635 h 418505"/>
              <a:gd name="connsiteX112" fmla="*/ 278994 w 418502"/>
              <a:gd name="connsiteY112" fmla="*/ 33199 h 418505"/>
              <a:gd name="connsiteX113" fmla="*/ 278994 w 418502"/>
              <a:gd name="connsiteY113" fmla="*/ 6750 h 418505"/>
              <a:gd name="connsiteX114" fmla="*/ 285744 w 418502"/>
              <a:gd name="connsiteY114" fmla="*/ 0 h 418505"/>
              <a:gd name="connsiteX115" fmla="*/ 292494 w 418502"/>
              <a:gd name="connsiteY115" fmla="*/ 6750 h 418505"/>
              <a:gd name="connsiteX116" fmla="*/ 292494 w 418502"/>
              <a:gd name="connsiteY116" fmla="*/ 33199 h 418505"/>
              <a:gd name="connsiteX117" fmla="*/ 285744 w 418502"/>
              <a:gd name="connsiteY117" fmla="*/ 39949 h 418505"/>
              <a:gd name="connsiteX118" fmla="*/ 278994 w 418502"/>
              <a:gd name="connsiteY118" fmla="*/ 33199 h 418505"/>
              <a:gd name="connsiteX119" fmla="*/ 212593 w 418502"/>
              <a:gd name="connsiteY119" fmla="*/ 28160 h 418505"/>
              <a:gd name="connsiteX120" fmla="*/ 215064 w 418502"/>
              <a:gd name="connsiteY120" fmla="*/ 18940 h 418505"/>
              <a:gd name="connsiteX121" fmla="*/ 224284 w 418502"/>
              <a:gd name="connsiteY121" fmla="*/ 21410 h 418505"/>
              <a:gd name="connsiteX122" fmla="*/ 237508 w 418502"/>
              <a:gd name="connsiteY122" fmla="*/ 44315 h 418505"/>
              <a:gd name="connsiteX123" fmla="*/ 235038 w 418502"/>
              <a:gd name="connsiteY123" fmla="*/ 53536 h 418505"/>
              <a:gd name="connsiteX124" fmla="*/ 231669 w 418502"/>
              <a:gd name="connsiteY124" fmla="*/ 54441 h 418505"/>
              <a:gd name="connsiteX125" fmla="*/ 225817 w 418502"/>
              <a:gd name="connsiteY125" fmla="*/ 51065 h 418505"/>
              <a:gd name="connsiteX126" fmla="*/ 333981 w 418502"/>
              <a:gd name="connsiteY126" fmla="*/ 44315 h 418505"/>
              <a:gd name="connsiteX127" fmla="*/ 347205 w 418502"/>
              <a:gd name="connsiteY127" fmla="*/ 21409 h 418505"/>
              <a:gd name="connsiteX128" fmla="*/ 356425 w 418502"/>
              <a:gd name="connsiteY128" fmla="*/ 18939 h 418505"/>
              <a:gd name="connsiteX129" fmla="*/ 358896 w 418502"/>
              <a:gd name="connsiteY129" fmla="*/ 28159 h 418505"/>
              <a:gd name="connsiteX130" fmla="*/ 345672 w 418502"/>
              <a:gd name="connsiteY130" fmla="*/ 51065 h 418505"/>
              <a:gd name="connsiteX131" fmla="*/ 339820 w 418502"/>
              <a:gd name="connsiteY131" fmla="*/ 54440 h 418505"/>
              <a:gd name="connsiteX132" fmla="*/ 336451 w 418502"/>
              <a:gd name="connsiteY132" fmla="*/ 53535 h 418505"/>
              <a:gd name="connsiteX133" fmla="*/ 333981 w 418502"/>
              <a:gd name="connsiteY133" fmla="*/ 44315 h 4185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418502" h="418505">
                <a:moveTo>
                  <a:pt x="414217" y="254343"/>
                </a:moveTo>
                <a:cubicBezTo>
                  <a:pt x="410236" y="247696"/>
                  <a:pt x="393896" y="227957"/>
                  <a:pt x="350750" y="253083"/>
                </a:cubicBezTo>
                <a:lnTo>
                  <a:pt x="274683" y="297389"/>
                </a:lnTo>
                <a:cubicBezTo>
                  <a:pt x="270869" y="299610"/>
                  <a:pt x="266991" y="301178"/>
                  <a:pt x="262943" y="302114"/>
                </a:cubicBezTo>
                <a:cubicBezTo>
                  <a:pt x="264443" y="299708"/>
                  <a:pt x="265619" y="296987"/>
                  <a:pt x="266425" y="293976"/>
                </a:cubicBezTo>
                <a:cubicBezTo>
                  <a:pt x="270313" y="279463"/>
                  <a:pt x="261688" y="264311"/>
                  <a:pt x="246787" y="259479"/>
                </a:cubicBezTo>
                <a:cubicBezTo>
                  <a:pt x="246498" y="259386"/>
                  <a:pt x="246203" y="259311"/>
                  <a:pt x="245904" y="259257"/>
                </a:cubicBezTo>
                <a:cubicBezTo>
                  <a:pt x="224040" y="255315"/>
                  <a:pt x="202462" y="247513"/>
                  <a:pt x="185124" y="241245"/>
                </a:cubicBezTo>
                <a:cubicBezTo>
                  <a:pt x="179101" y="239067"/>
                  <a:pt x="173413" y="237011"/>
                  <a:pt x="168576" y="235443"/>
                </a:cubicBezTo>
                <a:cubicBezTo>
                  <a:pt x="149103" y="229125"/>
                  <a:pt x="131495" y="236945"/>
                  <a:pt x="116843" y="245429"/>
                </a:cubicBezTo>
                <a:lnTo>
                  <a:pt x="60249" y="278195"/>
                </a:lnTo>
                <a:lnTo>
                  <a:pt x="54913" y="268767"/>
                </a:lnTo>
                <a:lnTo>
                  <a:pt x="54914" y="268767"/>
                </a:lnTo>
                <a:cubicBezTo>
                  <a:pt x="52558" y="264605"/>
                  <a:pt x="48712" y="261606"/>
                  <a:pt x="44083" y="260323"/>
                </a:cubicBezTo>
                <a:cubicBezTo>
                  <a:pt x="39454" y="259040"/>
                  <a:pt x="34612" y="259630"/>
                  <a:pt x="30451" y="261986"/>
                </a:cubicBezTo>
                <a:lnTo>
                  <a:pt x="9108" y="274067"/>
                </a:lnTo>
                <a:cubicBezTo>
                  <a:pt x="4945" y="276423"/>
                  <a:pt x="1947" y="280268"/>
                  <a:pt x="663" y="284897"/>
                </a:cubicBezTo>
                <a:cubicBezTo>
                  <a:pt x="-620" y="289526"/>
                  <a:pt x="-29" y="294368"/>
                  <a:pt x="2327" y="298529"/>
                </a:cubicBezTo>
                <a:lnTo>
                  <a:pt x="65074" y="409399"/>
                </a:lnTo>
                <a:cubicBezTo>
                  <a:pt x="67429" y="413561"/>
                  <a:pt x="71276" y="416559"/>
                  <a:pt x="75905" y="417843"/>
                </a:cubicBezTo>
                <a:cubicBezTo>
                  <a:pt x="77505" y="418287"/>
                  <a:pt x="79131" y="418506"/>
                  <a:pt x="80746" y="418506"/>
                </a:cubicBezTo>
                <a:cubicBezTo>
                  <a:pt x="83801" y="418506"/>
                  <a:pt x="86814" y="417720"/>
                  <a:pt x="89536" y="416180"/>
                </a:cubicBezTo>
                <a:lnTo>
                  <a:pt x="110880" y="404101"/>
                </a:lnTo>
                <a:cubicBezTo>
                  <a:pt x="115042" y="401745"/>
                  <a:pt x="118040" y="397899"/>
                  <a:pt x="119323" y="393270"/>
                </a:cubicBezTo>
                <a:cubicBezTo>
                  <a:pt x="120607" y="388641"/>
                  <a:pt x="120015" y="383800"/>
                  <a:pt x="117659" y="379639"/>
                </a:cubicBezTo>
                <a:lnTo>
                  <a:pt x="111190" y="368207"/>
                </a:lnTo>
                <a:lnTo>
                  <a:pt x="124091" y="360760"/>
                </a:lnTo>
                <a:lnTo>
                  <a:pt x="221519" y="386865"/>
                </a:lnTo>
                <a:cubicBezTo>
                  <a:pt x="227021" y="388341"/>
                  <a:pt x="232423" y="389077"/>
                  <a:pt x="237708" y="389077"/>
                </a:cubicBezTo>
                <a:cubicBezTo>
                  <a:pt x="248245" y="389077"/>
                  <a:pt x="258318" y="386150"/>
                  <a:pt x="267797" y="380314"/>
                </a:cubicBezTo>
                <a:lnTo>
                  <a:pt x="405843" y="295311"/>
                </a:lnTo>
                <a:cubicBezTo>
                  <a:pt x="418426" y="287563"/>
                  <a:pt x="422419" y="268037"/>
                  <a:pt x="414217" y="254343"/>
                </a:cubicBezTo>
                <a:close/>
                <a:moveTo>
                  <a:pt x="106314" y="389664"/>
                </a:moveTo>
                <a:cubicBezTo>
                  <a:pt x="105994" y="390817"/>
                  <a:pt x="105255" y="391773"/>
                  <a:pt x="104230" y="392351"/>
                </a:cubicBezTo>
                <a:lnTo>
                  <a:pt x="82887" y="404430"/>
                </a:lnTo>
                <a:cubicBezTo>
                  <a:pt x="80790" y="405619"/>
                  <a:pt x="78012" y="404851"/>
                  <a:pt x="76822" y="402750"/>
                </a:cubicBezTo>
                <a:lnTo>
                  <a:pt x="14076" y="291880"/>
                </a:lnTo>
                <a:cubicBezTo>
                  <a:pt x="13496" y="290857"/>
                  <a:pt x="13354" y="289658"/>
                  <a:pt x="13673" y="288503"/>
                </a:cubicBezTo>
                <a:cubicBezTo>
                  <a:pt x="13993" y="287350"/>
                  <a:pt x="14733" y="286395"/>
                  <a:pt x="15757" y="285816"/>
                </a:cubicBezTo>
                <a:lnTo>
                  <a:pt x="37100" y="273737"/>
                </a:lnTo>
                <a:cubicBezTo>
                  <a:pt x="37766" y="273360"/>
                  <a:pt x="38507" y="273167"/>
                  <a:pt x="39262" y="273167"/>
                </a:cubicBezTo>
                <a:cubicBezTo>
                  <a:pt x="39666" y="273167"/>
                  <a:pt x="40074" y="273222"/>
                  <a:pt x="40477" y="273335"/>
                </a:cubicBezTo>
                <a:cubicBezTo>
                  <a:pt x="41630" y="273654"/>
                  <a:pt x="42584" y="274394"/>
                  <a:pt x="43164" y="275418"/>
                </a:cubicBezTo>
                <a:lnTo>
                  <a:pt x="43165" y="275418"/>
                </a:lnTo>
                <a:lnTo>
                  <a:pt x="105912" y="386288"/>
                </a:lnTo>
                <a:cubicBezTo>
                  <a:pt x="106491" y="387312"/>
                  <a:pt x="106634" y="388511"/>
                  <a:pt x="106314" y="389664"/>
                </a:cubicBezTo>
                <a:close/>
                <a:moveTo>
                  <a:pt x="398765" y="283815"/>
                </a:moveTo>
                <a:lnTo>
                  <a:pt x="260719" y="368817"/>
                </a:lnTo>
                <a:cubicBezTo>
                  <a:pt x="249773" y="375557"/>
                  <a:pt x="237759" y="377241"/>
                  <a:pt x="225014" y="373825"/>
                </a:cubicBezTo>
                <a:lnTo>
                  <a:pt x="124885" y="346996"/>
                </a:lnTo>
                <a:cubicBezTo>
                  <a:pt x="123158" y="346533"/>
                  <a:pt x="121315" y="346775"/>
                  <a:pt x="119764" y="347670"/>
                </a:cubicBezTo>
                <a:lnTo>
                  <a:pt x="104542" y="356458"/>
                </a:lnTo>
                <a:lnTo>
                  <a:pt x="66899" y="289946"/>
                </a:lnTo>
                <a:lnTo>
                  <a:pt x="123607" y="257113"/>
                </a:lnTo>
                <a:cubicBezTo>
                  <a:pt x="136292" y="249769"/>
                  <a:pt x="150018" y="243614"/>
                  <a:pt x="164410" y="248284"/>
                </a:cubicBezTo>
                <a:cubicBezTo>
                  <a:pt x="169034" y="249784"/>
                  <a:pt x="174364" y="251711"/>
                  <a:pt x="180534" y="253942"/>
                </a:cubicBezTo>
                <a:cubicBezTo>
                  <a:pt x="198224" y="260337"/>
                  <a:pt x="220209" y="268286"/>
                  <a:pt x="243020" y="272455"/>
                </a:cubicBezTo>
                <a:cubicBezTo>
                  <a:pt x="250969" y="275233"/>
                  <a:pt x="255413" y="282912"/>
                  <a:pt x="253385" y="290483"/>
                </a:cubicBezTo>
                <a:cubicBezTo>
                  <a:pt x="250716" y="300444"/>
                  <a:pt x="242420" y="301683"/>
                  <a:pt x="235816" y="300924"/>
                </a:cubicBezTo>
                <a:cubicBezTo>
                  <a:pt x="224611" y="298620"/>
                  <a:pt x="213963" y="295582"/>
                  <a:pt x="202696" y="292364"/>
                </a:cubicBezTo>
                <a:cubicBezTo>
                  <a:pt x="197354" y="290838"/>
                  <a:pt x="191829" y="289261"/>
                  <a:pt x="186152" y="287740"/>
                </a:cubicBezTo>
                <a:cubicBezTo>
                  <a:pt x="182554" y="286778"/>
                  <a:pt x="178850" y="288912"/>
                  <a:pt x="177885" y="292513"/>
                </a:cubicBezTo>
                <a:cubicBezTo>
                  <a:pt x="176919" y="296114"/>
                  <a:pt x="179057" y="299815"/>
                  <a:pt x="182658" y="300780"/>
                </a:cubicBezTo>
                <a:cubicBezTo>
                  <a:pt x="188229" y="302273"/>
                  <a:pt x="193699" y="303835"/>
                  <a:pt x="198988" y="305346"/>
                </a:cubicBezTo>
                <a:cubicBezTo>
                  <a:pt x="210599" y="308661"/>
                  <a:pt x="221566" y="311793"/>
                  <a:pt x="233376" y="314207"/>
                </a:cubicBezTo>
                <a:cubicBezTo>
                  <a:pt x="233421" y="314217"/>
                  <a:pt x="233466" y="314220"/>
                  <a:pt x="233511" y="314228"/>
                </a:cubicBezTo>
                <a:cubicBezTo>
                  <a:pt x="233557" y="314235"/>
                  <a:pt x="233599" y="314249"/>
                  <a:pt x="233645" y="314256"/>
                </a:cubicBezTo>
                <a:lnTo>
                  <a:pt x="243104" y="315795"/>
                </a:lnTo>
                <a:cubicBezTo>
                  <a:pt x="257250" y="318057"/>
                  <a:pt x="269804" y="315854"/>
                  <a:pt x="281477" y="309056"/>
                </a:cubicBezTo>
                <a:lnTo>
                  <a:pt x="357545" y="264749"/>
                </a:lnTo>
                <a:cubicBezTo>
                  <a:pt x="379441" y="251996"/>
                  <a:pt x="396299" y="250699"/>
                  <a:pt x="402636" y="261281"/>
                </a:cubicBezTo>
                <a:cubicBezTo>
                  <a:pt x="407003" y="268572"/>
                  <a:pt x="405050" y="279945"/>
                  <a:pt x="398765" y="283815"/>
                </a:cubicBezTo>
                <a:close/>
                <a:moveTo>
                  <a:pt x="43292" y="295150"/>
                </a:moveTo>
                <a:cubicBezTo>
                  <a:pt x="43901" y="299314"/>
                  <a:pt x="41019" y="303183"/>
                  <a:pt x="36854" y="303792"/>
                </a:cubicBezTo>
                <a:cubicBezTo>
                  <a:pt x="32690" y="304401"/>
                  <a:pt x="28821" y="301518"/>
                  <a:pt x="28212" y="297354"/>
                </a:cubicBezTo>
                <a:cubicBezTo>
                  <a:pt x="27603" y="293190"/>
                  <a:pt x="30485" y="289321"/>
                  <a:pt x="34650" y="288712"/>
                </a:cubicBezTo>
                <a:cubicBezTo>
                  <a:pt x="38814" y="288103"/>
                  <a:pt x="42684" y="290985"/>
                  <a:pt x="43292" y="295150"/>
                </a:cubicBezTo>
                <a:close/>
                <a:moveTo>
                  <a:pt x="280537" y="261121"/>
                </a:moveTo>
                <a:cubicBezTo>
                  <a:pt x="281820" y="262675"/>
                  <a:pt x="283729" y="263575"/>
                  <a:pt x="285744" y="263575"/>
                </a:cubicBezTo>
                <a:cubicBezTo>
                  <a:pt x="287759" y="263575"/>
                  <a:pt x="289667" y="262675"/>
                  <a:pt x="290950" y="261121"/>
                </a:cubicBezTo>
                <a:lnTo>
                  <a:pt x="386227" y="145658"/>
                </a:lnTo>
                <a:cubicBezTo>
                  <a:pt x="387987" y="143524"/>
                  <a:pt x="388268" y="140532"/>
                  <a:pt x="386935" y="138108"/>
                </a:cubicBezTo>
                <a:lnTo>
                  <a:pt x="355175" y="80377"/>
                </a:lnTo>
                <a:cubicBezTo>
                  <a:pt x="353989" y="78221"/>
                  <a:pt x="351722" y="76881"/>
                  <a:pt x="349260" y="76881"/>
                </a:cubicBezTo>
                <a:lnTo>
                  <a:pt x="222227" y="76881"/>
                </a:lnTo>
                <a:cubicBezTo>
                  <a:pt x="219766" y="76881"/>
                  <a:pt x="217499" y="78221"/>
                  <a:pt x="216312" y="80377"/>
                </a:cubicBezTo>
                <a:lnTo>
                  <a:pt x="184554" y="138108"/>
                </a:lnTo>
                <a:cubicBezTo>
                  <a:pt x="183220" y="140532"/>
                  <a:pt x="183501" y="143524"/>
                  <a:pt x="185262" y="145658"/>
                </a:cubicBezTo>
                <a:close/>
                <a:moveTo>
                  <a:pt x="322647" y="148113"/>
                </a:moveTo>
                <a:lnTo>
                  <a:pt x="366699" y="148113"/>
                </a:lnTo>
                <a:lnTo>
                  <a:pt x="300622" y="228191"/>
                </a:lnTo>
                <a:close/>
                <a:moveTo>
                  <a:pt x="285744" y="231372"/>
                </a:moveTo>
                <a:lnTo>
                  <a:pt x="262843" y="148112"/>
                </a:lnTo>
                <a:lnTo>
                  <a:pt x="308645" y="148112"/>
                </a:lnTo>
                <a:close/>
                <a:moveTo>
                  <a:pt x="265403" y="134613"/>
                </a:moveTo>
                <a:lnTo>
                  <a:pt x="285744" y="97635"/>
                </a:lnTo>
                <a:lnTo>
                  <a:pt x="306085" y="134613"/>
                </a:lnTo>
                <a:close/>
                <a:moveTo>
                  <a:pt x="297161" y="90381"/>
                </a:moveTo>
                <a:lnTo>
                  <a:pt x="337844" y="90381"/>
                </a:lnTo>
                <a:lnTo>
                  <a:pt x="317502" y="127358"/>
                </a:lnTo>
                <a:close/>
                <a:moveTo>
                  <a:pt x="253986" y="127358"/>
                </a:moveTo>
                <a:lnTo>
                  <a:pt x="233645" y="90381"/>
                </a:lnTo>
                <a:lnTo>
                  <a:pt x="274327" y="90381"/>
                </a:lnTo>
                <a:close/>
                <a:moveTo>
                  <a:pt x="242568" y="134613"/>
                </a:moveTo>
                <a:lnTo>
                  <a:pt x="201886" y="134613"/>
                </a:lnTo>
                <a:lnTo>
                  <a:pt x="222227" y="97636"/>
                </a:lnTo>
                <a:close/>
                <a:moveTo>
                  <a:pt x="248841" y="148113"/>
                </a:moveTo>
                <a:lnTo>
                  <a:pt x="270867" y="228191"/>
                </a:lnTo>
                <a:lnTo>
                  <a:pt x="204790" y="148113"/>
                </a:lnTo>
                <a:close/>
                <a:moveTo>
                  <a:pt x="369603" y="134613"/>
                </a:moveTo>
                <a:lnTo>
                  <a:pt x="328920" y="134613"/>
                </a:lnTo>
                <a:lnTo>
                  <a:pt x="349261" y="97635"/>
                </a:lnTo>
                <a:close/>
                <a:moveTo>
                  <a:pt x="278994" y="33199"/>
                </a:moveTo>
                <a:lnTo>
                  <a:pt x="278994" y="6750"/>
                </a:lnTo>
                <a:cubicBezTo>
                  <a:pt x="278994" y="3022"/>
                  <a:pt x="282016" y="0"/>
                  <a:pt x="285744" y="0"/>
                </a:cubicBezTo>
                <a:cubicBezTo>
                  <a:pt x="289471" y="0"/>
                  <a:pt x="292494" y="3022"/>
                  <a:pt x="292494" y="6750"/>
                </a:cubicBezTo>
                <a:lnTo>
                  <a:pt x="292494" y="33199"/>
                </a:lnTo>
                <a:cubicBezTo>
                  <a:pt x="292494" y="36927"/>
                  <a:pt x="289471" y="39949"/>
                  <a:pt x="285744" y="39949"/>
                </a:cubicBezTo>
                <a:cubicBezTo>
                  <a:pt x="282016" y="39949"/>
                  <a:pt x="278994" y="36927"/>
                  <a:pt x="278994" y="33199"/>
                </a:cubicBezTo>
                <a:close/>
                <a:moveTo>
                  <a:pt x="212593" y="28160"/>
                </a:moveTo>
                <a:cubicBezTo>
                  <a:pt x="210728" y="24931"/>
                  <a:pt x="211835" y="20803"/>
                  <a:pt x="215064" y="18940"/>
                </a:cubicBezTo>
                <a:cubicBezTo>
                  <a:pt x="218293" y="17076"/>
                  <a:pt x="222421" y="18184"/>
                  <a:pt x="224284" y="21410"/>
                </a:cubicBezTo>
                <a:lnTo>
                  <a:pt x="237508" y="44315"/>
                </a:lnTo>
                <a:cubicBezTo>
                  <a:pt x="239373" y="47544"/>
                  <a:pt x="238266" y="51672"/>
                  <a:pt x="235038" y="53536"/>
                </a:cubicBezTo>
                <a:cubicBezTo>
                  <a:pt x="233975" y="54149"/>
                  <a:pt x="232814" y="54441"/>
                  <a:pt x="231669" y="54441"/>
                </a:cubicBezTo>
                <a:cubicBezTo>
                  <a:pt x="229336" y="54441"/>
                  <a:pt x="227068" y="53230"/>
                  <a:pt x="225817" y="51065"/>
                </a:cubicBezTo>
                <a:close/>
                <a:moveTo>
                  <a:pt x="333981" y="44315"/>
                </a:moveTo>
                <a:lnTo>
                  <a:pt x="347205" y="21409"/>
                </a:lnTo>
                <a:cubicBezTo>
                  <a:pt x="349068" y="18180"/>
                  <a:pt x="353197" y="17073"/>
                  <a:pt x="356425" y="18939"/>
                </a:cubicBezTo>
                <a:cubicBezTo>
                  <a:pt x="359654" y="20803"/>
                  <a:pt x="360761" y="24931"/>
                  <a:pt x="358896" y="28159"/>
                </a:cubicBezTo>
                <a:lnTo>
                  <a:pt x="345672" y="51065"/>
                </a:lnTo>
                <a:cubicBezTo>
                  <a:pt x="344422" y="53230"/>
                  <a:pt x="342153" y="54440"/>
                  <a:pt x="339820" y="54440"/>
                </a:cubicBezTo>
                <a:cubicBezTo>
                  <a:pt x="338675" y="54440"/>
                  <a:pt x="337515" y="54149"/>
                  <a:pt x="336451" y="53535"/>
                </a:cubicBezTo>
                <a:cubicBezTo>
                  <a:pt x="333223" y="51672"/>
                  <a:pt x="332116" y="47544"/>
                  <a:pt x="333981" y="44315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AAC22E6A-0B91-9429-E665-D8AA467702E7}"/>
              </a:ext>
            </a:extLst>
          </p:cNvPr>
          <p:cNvSpPr/>
          <p:nvPr/>
        </p:nvSpPr>
        <p:spPr>
          <a:xfrm>
            <a:off x="3323227" y="4241627"/>
            <a:ext cx="432000" cy="432000"/>
          </a:xfrm>
          <a:custGeom>
            <a:avLst/>
            <a:gdLst>
              <a:gd name="connsiteX0" fmla="*/ 216000 w 432000"/>
              <a:gd name="connsiteY0" fmla="*/ 340875 h 432000"/>
              <a:gd name="connsiteX1" fmla="*/ 222749 w 432000"/>
              <a:gd name="connsiteY1" fmla="*/ 347625 h 432000"/>
              <a:gd name="connsiteX2" fmla="*/ 222749 w 432000"/>
              <a:gd name="connsiteY2" fmla="*/ 425250 h 432000"/>
              <a:gd name="connsiteX3" fmla="*/ 216000 w 432000"/>
              <a:gd name="connsiteY3" fmla="*/ 432000 h 432000"/>
              <a:gd name="connsiteX4" fmla="*/ 209250 w 432000"/>
              <a:gd name="connsiteY4" fmla="*/ 425250 h 432000"/>
              <a:gd name="connsiteX5" fmla="*/ 209250 w 432000"/>
              <a:gd name="connsiteY5" fmla="*/ 347625 h 432000"/>
              <a:gd name="connsiteX6" fmla="*/ 216000 w 432000"/>
              <a:gd name="connsiteY6" fmla="*/ 340875 h 432000"/>
              <a:gd name="connsiteX7" fmla="*/ 199125 w 432000"/>
              <a:gd name="connsiteY7" fmla="*/ 276750 h 432000"/>
              <a:gd name="connsiteX8" fmla="*/ 232875 w 432000"/>
              <a:gd name="connsiteY8" fmla="*/ 276750 h 432000"/>
              <a:gd name="connsiteX9" fmla="*/ 266625 w 432000"/>
              <a:gd name="connsiteY9" fmla="*/ 310500 h 432000"/>
              <a:gd name="connsiteX10" fmla="*/ 266625 w 432000"/>
              <a:gd name="connsiteY10" fmla="*/ 330750 h 432000"/>
              <a:gd name="connsiteX11" fmla="*/ 259875 w 432000"/>
              <a:gd name="connsiteY11" fmla="*/ 337500 h 432000"/>
              <a:gd name="connsiteX12" fmla="*/ 253125 w 432000"/>
              <a:gd name="connsiteY12" fmla="*/ 330750 h 432000"/>
              <a:gd name="connsiteX13" fmla="*/ 253125 w 432000"/>
              <a:gd name="connsiteY13" fmla="*/ 310500 h 432000"/>
              <a:gd name="connsiteX14" fmla="*/ 232875 w 432000"/>
              <a:gd name="connsiteY14" fmla="*/ 290250 h 432000"/>
              <a:gd name="connsiteX15" fmla="*/ 199125 w 432000"/>
              <a:gd name="connsiteY15" fmla="*/ 290250 h 432000"/>
              <a:gd name="connsiteX16" fmla="*/ 178875 w 432000"/>
              <a:gd name="connsiteY16" fmla="*/ 310500 h 432000"/>
              <a:gd name="connsiteX17" fmla="*/ 178875 w 432000"/>
              <a:gd name="connsiteY17" fmla="*/ 330750 h 432000"/>
              <a:gd name="connsiteX18" fmla="*/ 172125 w 432000"/>
              <a:gd name="connsiteY18" fmla="*/ 337500 h 432000"/>
              <a:gd name="connsiteX19" fmla="*/ 165375 w 432000"/>
              <a:gd name="connsiteY19" fmla="*/ 330750 h 432000"/>
              <a:gd name="connsiteX20" fmla="*/ 165375 w 432000"/>
              <a:gd name="connsiteY20" fmla="*/ 310500 h 432000"/>
              <a:gd name="connsiteX21" fmla="*/ 199125 w 432000"/>
              <a:gd name="connsiteY21" fmla="*/ 276750 h 432000"/>
              <a:gd name="connsiteX22" fmla="*/ 64909 w 432000"/>
              <a:gd name="connsiteY22" fmla="*/ 232956 h 432000"/>
              <a:gd name="connsiteX23" fmla="*/ 72621 w 432000"/>
              <a:gd name="connsiteY23" fmla="*/ 238584 h 432000"/>
              <a:gd name="connsiteX24" fmla="*/ 193415 w 432000"/>
              <a:gd name="connsiteY24" fmla="*/ 359379 h 432000"/>
              <a:gd name="connsiteX25" fmla="*/ 199043 w 432000"/>
              <a:gd name="connsiteY25" fmla="*/ 367090 h 432000"/>
              <a:gd name="connsiteX26" fmla="*/ 191332 w 432000"/>
              <a:gd name="connsiteY26" fmla="*/ 372718 h 432000"/>
              <a:gd name="connsiteX27" fmla="*/ 103834 w 432000"/>
              <a:gd name="connsiteY27" fmla="*/ 328165 h 432000"/>
              <a:gd name="connsiteX28" fmla="*/ 59282 w 432000"/>
              <a:gd name="connsiteY28" fmla="*/ 240667 h 432000"/>
              <a:gd name="connsiteX29" fmla="*/ 64909 w 432000"/>
              <a:gd name="connsiteY29" fmla="*/ 232956 h 432000"/>
              <a:gd name="connsiteX30" fmla="*/ 367090 w 432000"/>
              <a:gd name="connsiteY30" fmla="*/ 232954 h 432000"/>
              <a:gd name="connsiteX31" fmla="*/ 372718 w 432000"/>
              <a:gd name="connsiteY31" fmla="*/ 240665 h 432000"/>
              <a:gd name="connsiteX32" fmla="*/ 328164 w 432000"/>
              <a:gd name="connsiteY32" fmla="*/ 328164 h 432000"/>
              <a:gd name="connsiteX33" fmla="*/ 240667 w 432000"/>
              <a:gd name="connsiteY33" fmla="*/ 372716 h 432000"/>
              <a:gd name="connsiteX34" fmla="*/ 239617 w 432000"/>
              <a:gd name="connsiteY34" fmla="*/ 372790 h 432000"/>
              <a:gd name="connsiteX35" fmla="*/ 232956 w 432000"/>
              <a:gd name="connsiteY35" fmla="*/ 367089 h 432000"/>
              <a:gd name="connsiteX36" fmla="*/ 238583 w 432000"/>
              <a:gd name="connsiteY36" fmla="*/ 359378 h 432000"/>
              <a:gd name="connsiteX37" fmla="*/ 359379 w 432000"/>
              <a:gd name="connsiteY37" fmla="*/ 238582 h 432000"/>
              <a:gd name="connsiteX38" fmla="*/ 367090 w 432000"/>
              <a:gd name="connsiteY38" fmla="*/ 232954 h 432000"/>
              <a:gd name="connsiteX39" fmla="*/ 24241 w 432000"/>
              <a:gd name="connsiteY39" fmla="*/ 232926 h 432000"/>
              <a:gd name="connsiteX40" fmla="*/ 31761 w 432000"/>
              <a:gd name="connsiteY40" fmla="*/ 238805 h 432000"/>
              <a:gd name="connsiteX41" fmla="*/ 193195 w 432000"/>
              <a:gd name="connsiteY41" fmla="*/ 400239 h 432000"/>
              <a:gd name="connsiteX42" fmla="*/ 197829 w 432000"/>
              <a:gd name="connsiteY42" fmla="*/ 410915 h 432000"/>
              <a:gd name="connsiteX43" fmla="*/ 191553 w 432000"/>
              <a:gd name="connsiteY43" fmla="*/ 413638 h 432000"/>
              <a:gd name="connsiteX44" fmla="*/ 75198 w 432000"/>
              <a:gd name="connsiteY44" fmla="*/ 356803 h 432000"/>
              <a:gd name="connsiteX45" fmla="*/ 18362 w 432000"/>
              <a:gd name="connsiteY45" fmla="*/ 240446 h 432000"/>
              <a:gd name="connsiteX46" fmla="*/ 24241 w 432000"/>
              <a:gd name="connsiteY46" fmla="*/ 232926 h 432000"/>
              <a:gd name="connsiteX47" fmla="*/ 407759 w 432000"/>
              <a:gd name="connsiteY47" fmla="*/ 232925 h 432000"/>
              <a:gd name="connsiteX48" fmla="*/ 413639 w 432000"/>
              <a:gd name="connsiteY48" fmla="*/ 240446 h 432000"/>
              <a:gd name="connsiteX49" fmla="*/ 356803 w 432000"/>
              <a:gd name="connsiteY49" fmla="*/ 356803 h 432000"/>
              <a:gd name="connsiteX50" fmla="*/ 240446 w 432000"/>
              <a:gd name="connsiteY50" fmla="*/ 413639 h 432000"/>
              <a:gd name="connsiteX51" fmla="*/ 233592 w 432000"/>
              <a:gd name="connsiteY51" fmla="*/ 409952 h 432000"/>
              <a:gd name="connsiteX52" fmla="*/ 232916 w 432000"/>
              <a:gd name="connsiteY52" fmla="*/ 407435 h 432000"/>
              <a:gd name="connsiteX53" fmla="*/ 238804 w 432000"/>
              <a:gd name="connsiteY53" fmla="*/ 400238 h 432000"/>
              <a:gd name="connsiteX54" fmla="*/ 400239 w 432000"/>
              <a:gd name="connsiteY54" fmla="*/ 238805 h 432000"/>
              <a:gd name="connsiteX55" fmla="*/ 407759 w 432000"/>
              <a:gd name="connsiteY55" fmla="*/ 232925 h 432000"/>
              <a:gd name="connsiteX56" fmla="*/ 216000 w 432000"/>
              <a:gd name="connsiteY56" fmla="*/ 212625 h 432000"/>
              <a:gd name="connsiteX57" fmla="*/ 195750 w 432000"/>
              <a:gd name="connsiteY57" fmla="*/ 232875 h 432000"/>
              <a:gd name="connsiteX58" fmla="*/ 216000 w 432000"/>
              <a:gd name="connsiteY58" fmla="*/ 253125 h 432000"/>
              <a:gd name="connsiteX59" fmla="*/ 236250 w 432000"/>
              <a:gd name="connsiteY59" fmla="*/ 232875 h 432000"/>
              <a:gd name="connsiteX60" fmla="*/ 216000 w 432000"/>
              <a:gd name="connsiteY60" fmla="*/ 212625 h 432000"/>
              <a:gd name="connsiteX61" fmla="*/ 347625 w 432000"/>
              <a:gd name="connsiteY61" fmla="*/ 209250 h 432000"/>
              <a:gd name="connsiteX62" fmla="*/ 425250 w 432000"/>
              <a:gd name="connsiteY62" fmla="*/ 209250 h 432000"/>
              <a:gd name="connsiteX63" fmla="*/ 432000 w 432000"/>
              <a:gd name="connsiteY63" fmla="*/ 216000 h 432000"/>
              <a:gd name="connsiteX64" fmla="*/ 425250 w 432000"/>
              <a:gd name="connsiteY64" fmla="*/ 222750 h 432000"/>
              <a:gd name="connsiteX65" fmla="*/ 347625 w 432000"/>
              <a:gd name="connsiteY65" fmla="*/ 222750 h 432000"/>
              <a:gd name="connsiteX66" fmla="*/ 340875 w 432000"/>
              <a:gd name="connsiteY66" fmla="*/ 216000 h 432000"/>
              <a:gd name="connsiteX67" fmla="*/ 347625 w 432000"/>
              <a:gd name="connsiteY67" fmla="*/ 209250 h 432000"/>
              <a:gd name="connsiteX68" fmla="*/ 6750 w 432000"/>
              <a:gd name="connsiteY68" fmla="*/ 209250 h 432000"/>
              <a:gd name="connsiteX69" fmla="*/ 84375 w 432000"/>
              <a:gd name="connsiteY69" fmla="*/ 209250 h 432000"/>
              <a:gd name="connsiteX70" fmla="*/ 91125 w 432000"/>
              <a:gd name="connsiteY70" fmla="*/ 216000 h 432000"/>
              <a:gd name="connsiteX71" fmla="*/ 84375 w 432000"/>
              <a:gd name="connsiteY71" fmla="*/ 222750 h 432000"/>
              <a:gd name="connsiteX72" fmla="*/ 6750 w 432000"/>
              <a:gd name="connsiteY72" fmla="*/ 222750 h 432000"/>
              <a:gd name="connsiteX73" fmla="*/ 0 w 432000"/>
              <a:gd name="connsiteY73" fmla="*/ 216000 h 432000"/>
              <a:gd name="connsiteX74" fmla="*/ 6750 w 432000"/>
              <a:gd name="connsiteY74" fmla="*/ 209250 h 432000"/>
              <a:gd name="connsiteX75" fmla="*/ 216000 w 432000"/>
              <a:gd name="connsiteY75" fmla="*/ 199125 h 432000"/>
              <a:gd name="connsiteX76" fmla="*/ 249750 w 432000"/>
              <a:gd name="connsiteY76" fmla="*/ 232875 h 432000"/>
              <a:gd name="connsiteX77" fmla="*/ 216000 w 432000"/>
              <a:gd name="connsiteY77" fmla="*/ 266625 h 432000"/>
              <a:gd name="connsiteX78" fmla="*/ 182250 w 432000"/>
              <a:gd name="connsiteY78" fmla="*/ 232875 h 432000"/>
              <a:gd name="connsiteX79" fmla="*/ 216000 w 432000"/>
              <a:gd name="connsiteY79" fmla="*/ 199125 h 432000"/>
              <a:gd name="connsiteX80" fmla="*/ 259875 w 432000"/>
              <a:gd name="connsiteY80" fmla="*/ 192375 h 432000"/>
              <a:gd name="connsiteX81" fmla="*/ 293625 w 432000"/>
              <a:gd name="connsiteY81" fmla="*/ 192375 h 432000"/>
              <a:gd name="connsiteX82" fmla="*/ 327375 w 432000"/>
              <a:gd name="connsiteY82" fmla="*/ 226125 h 432000"/>
              <a:gd name="connsiteX83" fmla="*/ 327375 w 432000"/>
              <a:gd name="connsiteY83" fmla="*/ 246375 h 432000"/>
              <a:gd name="connsiteX84" fmla="*/ 320625 w 432000"/>
              <a:gd name="connsiteY84" fmla="*/ 253125 h 432000"/>
              <a:gd name="connsiteX85" fmla="*/ 313875 w 432000"/>
              <a:gd name="connsiteY85" fmla="*/ 246375 h 432000"/>
              <a:gd name="connsiteX86" fmla="*/ 313875 w 432000"/>
              <a:gd name="connsiteY86" fmla="*/ 226125 h 432000"/>
              <a:gd name="connsiteX87" fmla="*/ 293625 w 432000"/>
              <a:gd name="connsiteY87" fmla="*/ 205875 h 432000"/>
              <a:gd name="connsiteX88" fmla="*/ 259875 w 432000"/>
              <a:gd name="connsiteY88" fmla="*/ 205875 h 432000"/>
              <a:gd name="connsiteX89" fmla="*/ 253125 w 432000"/>
              <a:gd name="connsiteY89" fmla="*/ 199125 h 432000"/>
              <a:gd name="connsiteX90" fmla="*/ 259875 w 432000"/>
              <a:gd name="connsiteY90" fmla="*/ 192375 h 432000"/>
              <a:gd name="connsiteX91" fmla="*/ 138375 w 432000"/>
              <a:gd name="connsiteY91" fmla="*/ 192375 h 432000"/>
              <a:gd name="connsiteX92" fmla="*/ 172125 w 432000"/>
              <a:gd name="connsiteY92" fmla="*/ 192375 h 432000"/>
              <a:gd name="connsiteX93" fmla="*/ 178875 w 432000"/>
              <a:gd name="connsiteY93" fmla="*/ 199125 h 432000"/>
              <a:gd name="connsiteX94" fmla="*/ 172125 w 432000"/>
              <a:gd name="connsiteY94" fmla="*/ 205875 h 432000"/>
              <a:gd name="connsiteX95" fmla="*/ 138375 w 432000"/>
              <a:gd name="connsiteY95" fmla="*/ 205875 h 432000"/>
              <a:gd name="connsiteX96" fmla="*/ 118125 w 432000"/>
              <a:gd name="connsiteY96" fmla="*/ 226125 h 432000"/>
              <a:gd name="connsiteX97" fmla="*/ 118125 w 432000"/>
              <a:gd name="connsiteY97" fmla="*/ 246375 h 432000"/>
              <a:gd name="connsiteX98" fmla="*/ 111375 w 432000"/>
              <a:gd name="connsiteY98" fmla="*/ 253125 h 432000"/>
              <a:gd name="connsiteX99" fmla="*/ 104625 w 432000"/>
              <a:gd name="connsiteY99" fmla="*/ 246375 h 432000"/>
              <a:gd name="connsiteX100" fmla="*/ 104625 w 432000"/>
              <a:gd name="connsiteY100" fmla="*/ 226125 h 432000"/>
              <a:gd name="connsiteX101" fmla="*/ 138375 w 432000"/>
              <a:gd name="connsiteY101" fmla="*/ 192375 h 432000"/>
              <a:gd name="connsiteX102" fmla="*/ 276750 w 432000"/>
              <a:gd name="connsiteY102" fmla="*/ 128250 h 432000"/>
              <a:gd name="connsiteX103" fmla="*/ 256500 w 432000"/>
              <a:gd name="connsiteY103" fmla="*/ 148500 h 432000"/>
              <a:gd name="connsiteX104" fmla="*/ 276750 w 432000"/>
              <a:gd name="connsiteY104" fmla="*/ 168750 h 432000"/>
              <a:gd name="connsiteX105" fmla="*/ 297000 w 432000"/>
              <a:gd name="connsiteY105" fmla="*/ 148500 h 432000"/>
              <a:gd name="connsiteX106" fmla="*/ 276750 w 432000"/>
              <a:gd name="connsiteY106" fmla="*/ 128250 h 432000"/>
              <a:gd name="connsiteX107" fmla="*/ 155250 w 432000"/>
              <a:gd name="connsiteY107" fmla="*/ 128250 h 432000"/>
              <a:gd name="connsiteX108" fmla="*/ 135000 w 432000"/>
              <a:gd name="connsiteY108" fmla="*/ 148500 h 432000"/>
              <a:gd name="connsiteX109" fmla="*/ 155250 w 432000"/>
              <a:gd name="connsiteY109" fmla="*/ 168750 h 432000"/>
              <a:gd name="connsiteX110" fmla="*/ 175500 w 432000"/>
              <a:gd name="connsiteY110" fmla="*/ 148500 h 432000"/>
              <a:gd name="connsiteX111" fmla="*/ 155250 w 432000"/>
              <a:gd name="connsiteY111" fmla="*/ 128250 h 432000"/>
              <a:gd name="connsiteX112" fmla="*/ 276750 w 432000"/>
              <a:gd name="connsiteY112" fmla="*/ 114750 h 432000"/>
              <a:gd name="connsiteX113" fmla="*/ 310500 w 432000"/>
              <a:gd name="connsiteY113" fmla="*/ 148500 h 432000"/>
              <a:gd name="connsiteX114" fmla="*/ 276750 w 432000"/>
              <a:gd name="connsiteY114" fmla="*/ 182250 h 432000"/>
              <a:gd name="connsiteX115" fmla="*/ 243000 w 432000"/>
              <a:gd name="connsiteY115" fmla="*/ 148500 h 432000"/>
              <a:gd name="connsiteX116" fmla="*/ 276750 w 432000"/>
              <a:gd name="connsiteY116" fmla="*/ 114750 h 432000"/>
              <a:gd name="connsiteX117" fmla="*/ 155250 w 432000"/>
              <a:gd name="connsiteY117" fmla="*/ 114750 h 432000"/>
              <a:gd name="connsiteX118" fmla="*/ 189000 w 432000"/>
              <a:gd name="connsiteY118" fmla="*/ 148500 h 432000"/>
              <a:gd name="connsiteX119" fmla="*/ 155250 w 432000"/>
              <a:gd name="connsiteY119" fmla="*/ 182250 h 432000"/>
              <a:gd name="connsiteX120" fmla="*/ 121500 w 432000"/>
              <a:gd name="connsiteY120" fmla="*/ 148500 h 432000"/>
              <a:gd name="connsiteX121" fmla="*/ 155250 w 432000"/>
              <a:gd name="connsiteY121" fmla="*/ 114750 h 432000"/>
              <a:gd name="connsiteX122" fmla="*/ 191333 w 432000"/>
              <a:gd name="connsiteY122" fmla="*/ 59282 h 432000"/>
              <a:gd name="connsiteX123" fmla="*/ 199044 w 432000"/>
              <a:gd name="connsiteY123" fmla="*/ 64909 h 432000"/>
              <a:gd name="connsiteX124" fmla="*/ 193416 w 432000"/>
              <a:gd name="connsiteY124" fmla="*/ 72620 h 432000"/>
              <a:gd name="connsiteX125" fmla="*/ 72620 w 432000"/>
              <a:gd name="connsiteY125" fmla="*/ 193416 h 432000"/>
              <a:gd name="connsiteX126" fmla="*/ 63202 w 432000"/>
              <a:gd name="connsiteY126" fmla="*/ 198502 h 432000"/>
              <a:gd name="connsiteX127" fmla="*/ 59282 w 432000"/>
              <a:gd name="connsiteY127" fmla="*/ 191333 h 432000"/>
              <a:gd name="connsiteX128" fmla="*/ 103834 w 432000"/>
              <a:gd name="connsiteY128" fmla="*/ 103835 h 432000"/>
              <a:gd name="connsiteX129" fmla="*/ 191333 w 432000"/>
              <a:gd name="connsiteY129" fmla="*/ 59282 h 432000"/>
              <a:gd name="connsiteX130" fmla="*/ 240666 w 432000"/>
              <a:gd name="connsiteY130" fmla="*/ 59281 h 432000"/>
              <a:gd name="connsiteX131" fmla="*/ 328165 w 432000"/>
              <a:gd name="connsiteY131" fmla="*/ 103836 h 432000"/>
              <a:gd name="connsiteX132" fmla="*/ 372718 w 432000"/>
              <a:gd name="connsiteY132" fmla="*/ 191337 h 432000"/>
              <a:gd name="connsiteX133" fmla="*/ 366243 w 432000"/>
              <a:gd name="connsiteY133" fmla="*/ 199070 h 432000"/>
              <a:gd name="connsiteX134" fmla="*/ 366042 w 432000"/>
              <a:gd name="connsiteY134" fmla="*/ 199068 h 432000"/>
              <a:gd name="connsiteX135" fmla="*/ 359379 w 432000"/>
              <a:gd name="connsiteY135" fmla="*/ 193421 h 432000"/>
              <a:gd name="connsiteX136" fmla="*/ 238583 w 432000"/>
              <a:gd name="connsiteY136" fmla="*/ 72620 h 432000"/>
              <a:gd name="connsiteX137" fmla="*/ 232955 w 432000"/>
              <a:gd name="connsiteY137" fmla="*/ 64909 h 432000"/>
              <a:gd name="connsiteX138" fmla="*/ 240666 w 432000"/>
              <a:gd name="connsiteY138" fmla="*/ 59281 h 432000"/>
              <a:gd name="connsiteX139" fmla="*/ 191554 w 432000"/>
              <a:gd name="connsiteY139" fmla="*/ 18361 h 432000"/>
              <a:gd name="connsiteX140" fmla="*/ 199074 w 432000"/>
              <a:gd name="connsiteY140" fmla="*/ 24241 h 432000"/>
              <a:gd name="connsiteX141" fmla="*/ 193195 w 432000"/>
              <a:gd name="connsiteY141" fmla="*/ 31761 h 432000"/>
              <a:gd name="connsiteX142" fmla="*/ 31761 w 432000"/>
              <a:gd name="connsiteY142" fmla="*/ 193195 h 432000"/>
              <a:gd name="connsiteX143" fmla="*/ 29015 w 432000"/>
              <a:gd name="connsiteY143" fmla="*/ 197842 h 432000"/>
              <a:gd name="connsiteX144" fmla="*/ 18361 w 432000"/>
              <a:gd name="connsiteY144" fmla="*/ 191555 h 432000"/>
              <a:gd name="connsiteX145" fmla="*/ 75197 w 432000"/>
              <a:gd name="connsiteY145" fmla="*/ 75197 h 432000"/>
              <a:gd name="connsiteX146" fmla="*/ 191554 w 432000"/>
              <a:gd name="connsiteY146" fmla="*/ 18361 h 432000"/>
              <a:gd name="connsiteX147" fmla="*/ 240446 w 432000"/>
              <a:gd name="connsiteY147" fmla="*/ 18360 h 432000"/>
              <a:gd name="connsiteX148" fmla="*/ 356804 w 432000"/>
              <a:gd name="connsiteY148" fmla="*/ 75198 h 432000"/>
              <a:gd name="connsiteX149" fmla="*/ 413638 w 432000"/>
              <a:gd name="connsiteY149" fmla="*/ 191559 h 432000"/>
              <a:gd name="connsiteX150" fmla="*/ 413688 w 432000"/>
              <a:gd name="connsiteY150" fmla="*/ 192482 h 432000"/>
              <a:gd name="connsiteX151" fmla="*/ 406930 w 432000"/>
              <a:gd name="connsiteY151" fmla="*/ 199130 h 432000"/>
              <a:gd name="connsiteX152" fmla="*/ 400240 w 432000"/>
              <a:gd name="connsiteY152" fmla="*/ 193199 h 432000"/>
              <a:gd name="connsiteX153" fmla="*/ 238805 w 432000"/>
              <a:gd name="connsiteY153" fmla="*/ 31761 h 432000"/>
              <a:gd name="connsiteX154" fmla="*/ 232926 w 432000"/>
              <a:gd name="connsiteY154" fmla="*/ 24240 h 432000"/>
              <a:gd name="connsiteX155" fmla="*/ 240446 w 432000"/>
              <a:gd name="connsiteY155" fmla="*/ 18360 h 432000"/>
              <a:gd name="connsiteX156" fmla="*/ 216000 w 432000"/>
              <a:gd name="connsiteY156" fmla="*/ 0 h 432000"/>
              <a:gd name="connsiteX157" fmla="*/ 222749 w 432000"/>
              <a:gd name="connsiteY157" fmla="*/ 6750 h 432000"/>
              <a:gd name="connsiteX158" fmla="*/ 222749 w 432000"/>
              <a:gd name="connsiteY158" fmla="*/ 84375 h 432000"/>
              <a:gd name="connsiteX159" fmla="*/ 216000 w 432000"/>
              <a:gd name="connsiteY159" fmla="*/ 91125 h 432000"/>
              <a:gd name="connsiteX160" fmla="*/ 209250 w 432000"/>
              <a:gd name="connsiteY160" fmla="*/ 84375 h 432000"/>
              <a:gd name="connsiteX161" fmla="*/ 209250 w 432000"/>
              <a:gd name="connsiteY161" fmla="*/ 6750 h 432000"/>
              <a:gd name="connsiteX162" fmla="*/ 216000 w 432000"/>
              <a:gd name="connsiteY162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432000" h="432000">
                <a:moveTo>
                  <a:pt x="216000" y="340875"/>
                </a:moveTo>
                <a:cubicBezTo>
                  <a:pt x="219728" y="340875"/>
                  <a:pt x="222749" y="343897"/>
                  <a:pt x="222749" y="347625"/>
                </a:cubicBezTo>
                <a:lnTo>
                  <a:pt x="222749" y="425250"/>
                </a:lnTo>
                <a:cubicBezTo>
                  <a:pt x="222749" y="428978"/>
                  <a:pt x="219728" y="432000"/>
                  <a:pt x="216000" y="432000"/>
                </a:cubicBezTo>
                <a:cubicBezTo>
                  <a:pt x="212271" y="432000"/>
                  <a:pt x="209250" y="428978"/>
                  <a:pt x="209250" y="425250"/>
                </a:cubicBezTo>
                <a:lnTo>
                  <a:pt x="209250" y="347625"/>
                </a:lnTo>
                <a:cubicBezTo>
                  <a:pt x="209250" y="343897"/>
                  <a:pt x="212271" y="340875"/>
                  <a:pt x="216000" y="340875"/>
                </a:cubicBezTo>
                <a:close/>
                <a:moveTo>
                  <a:pt x="199125" y="276750"/>
                </a:moveTo>
                <a:lnTo>
                  <a:pt x="232875" y="276750"/>
                </a:lnTo>
                <a:cubicBezTo>
                  <a:pt x="251485" y="276750"/>
                  <a:pt x="266625" y="291890"/>
                  <a:pt x="266625" y="310500"/>
                </a:cubicBezTo>
                <a:lnTo>
                  <a:pt x="266625" y="330750"/>
                </a:lnTo>
                <a:cubicBezTo>
                  <a:pt x="266625" y="334478"/>
                  <a:pt x="263603" y="337500"/>
                  <a:pt x="259875" y="337500"/>
                </a:cubicBezTo>
                <a:cubicBezTo>
                  <a:pt x="256147" y="337500"/>
                  <a:pt x="253125" y="334478"/>
                  <a:pt x="253125" y="330750"/>
                </a:cubicBezTo>
                <a:lnTo>
                  <a:pt x="253125" y="310500"/>
                </a:lnTo>
                <a:cubicBezTo>
                  <a:pt x="253125" y="299335"/>
                  <a:pt x="244041" y="290250"/>
                  <a:pt x="232875" y="290250"/>
                </a:cubicBezTo>
                <a:lnTo>
                  <a:pt x="199125" y="290250"/>
                </a:lnTo>
                <a:cubicBezTo>
                  <a:pt x="187959" y="290250"/>
                  <a:pt x="178875" y="299335"/>
                  <a:pt x="178875" y="310500"/>
                </a:cubicBezTo>
                <a:lnTo>
                  <a:pt x="178875" y="330750"/>
                </a:lnTo>
                <a:cubicBezTo>
                  <a:pt x="178875" y="334478"/>
                  <a:pt x="175853" y="337500"/>
                  <a:pt x="172125" y="337500"/>
                </a:cubicBezTo>
                <a:cubicBezTo>
                  <a:pt x="168397" y="337500"/>
                  <a:pt x="165375" y="334478"/>
                  <a:pt x="165375" y="330750"/>
                </a:cubicBezTo>
                <a:lnTo>
                  <a:pt x="165375" y="310500"/>
                </a:lnTo>
                <a:cubicBezTo>
                  <a:pt x="165375" y="291890"/>
                  <a:pt x="180515" y="276750"/>
                  <a:pt x="199125" y="276750"/>
                </a:cubicBezTo>
                <a:close/>
                <a:moveTo>
                  <a:pt x="64909" y="232956"/>
                </a:moveTo>
                <a:cubicBezTo>
                  <a:pt x="68595" y="232385"/>
                  <a:pt x="72045" y="234900"/>
                  <a:pt x="72621" y="238584"/>
                </a:cubicBezTo>
                <a:cubicBezTo>
                  <a:pt x="82381" y="301075"/>
                  <a:pt x="130924" y="349619"/>
                  <a:pt x="193415" y="359379"/>
                </a:cubicBezTo>
                <a:cubicBezTo>
                  <a:pt x="197099" y="359955"/>
                  <a:pt x="199618" y="363407"/>
                  <a:pt x="199043" y="367090"/>
                </a:cubicBezTo>
                <a:cubicBezTo>
                  <a:pt x="198475" y="370723"/>
                  <a:pt x="194936" y="373281"/>
                  <a:pt x="191332" y="372718"/>
                </a:cubicBezTo>
                <a:cubicBezTo>
                  <a:pt x="158037" y="367518"/>
                  <a:pt x="127781" y="352112"/>
                  <a:pt x="103834" y="328165"/>
                </a:cubicBezTo>
                <a:cubicBezTo>
                  <a:pt x="79888" y="304219"/>
                  <a:pt x="64482" y="273962"/>
                  <a:pt x="59282" y="240667"/>
                </a:cubicBezTo>
                <a:cubicBezTo>
                  <a:pt x="58707" y="236983"/>
                  <a:pt x="61226" y="233531"/>
                  <a:pt x="64909" y="232956"/>
                </a:cubicBezTo>
                <a:close/>
                <a:moveTo>
                  <a:pt x="367090" y="232954"/>
                </a:moveTo>
                <a:cubicBezTo>
                  <a:pt x="370773" y="233530"/>
                  <a:pt x="373293" y="236982"/>
                  <a:pt x="372718" y="240665"/>
                </a:cubicBezTo>
                <a:cubicBezTo>
                  <a:pt x="367518" y="273961"/>
                  <a:pt x="352111" y="304217"/>
                  <a:pt x="328164" y="328164"/>
                </a:cubicBezTo>
                <a:cubicBezTo>
                  <a:pt x="304218" y="352110"/>
                  <a:pt x="273962" y="367516"/>
                  <a:pt x="240667" y="372716"/>
                </a:cubicBezTo>
                <a:cubicBezTo>
                  <a:pt x="240317" y="372771"/>
                  <a:pt x="239966" y="372795"/>
                  <a:pt x="239617" y="372790"/>
                </a:cubicBezTo>
                <a:cubicBezTo>
                  <a:pt x="236429" y="372743"/>
                  <a:pt x="233456" y="370296"/>
                  <a:pt x="232956" y="367089"/>
                </a:cubicBezTo>
                <a:cubicBezTo>
                  <a:pt x="232381" y="363406"/>
                  <a:pt x="234900" y="359953"/>
                  <a:pt x="238583" y="359378"/>
                </a:cubicBezTo>
                <a:cubicBezTo>
                  <a:pt x="301074" y="349618"/>
                  <a:pt x="349619" y="301074"/>
                  <a:pt x="359379" y="238582"/>
                </a:cubicBezTo>
                <a:cubicBezTo>
                  <a:pt x="359954" y="234899"/>
                  <a:pt x="363404" y="232377"/>
                  <a:pt x="367090" y="232954"/>
                </a:cubicBezTo>
                <a:close/>
                <a:moveTo>
                  <a:pt x="24241" y="232926"/>
                </a:moveTo>
                <a:cubicBezTo>
                  <a:pt x="27932" y="232468"/>
                  <a:pt x="31307" y="235104"/>
                  <a:pt x="31761" y="238805"/>
                </a:cubicBezTo>
                <a:cubicBezTo>
                  <a:pt x="42130" y="323484"/>
                  <a:pt x="108515" y="389869"/>
                  <a:pt x="193195" y="400239"/>
                </a:cubicBezTo>
                <a:cubicBezTo>
                  <a:pt x="198199" y="400851"/>
                  <a:pt x="200815" y="406820"/>
                  <a:pt x="197829" y="410915"/>
                </a:cubicBezTo>
                <a:cubicBezTo>
                  <a:pt x="196412" y="412859"/>
                  <a:pt x="193938" y="413930"/>
                  <a:pt x="191553" y="413638"/>
                </a:cubicBezTo>
                <a:cubicBezTo>
                  <a:pt x="147815" y="408282"/>
                  <a:pt x="106491" y="388097"/>
                  <a:pt x="75198" y="356803"/>
                </a:cubicBezTo>
                <a:cubicBezTo>
                  <a:pt x="43902" y="325508"/>
                  <a:pt x="23718" y="284185"/>
                  <a:pt x="18362" y="240446"/>
                </a:cubicBezTo>
                <a:cubicBezTo>
                  <a:pt x="17909" y="236745"/>
                  <a:pt x="20540" y="233379"/>
                  <a:pt x="24241" y="232926"/>
                </a:cubicBezTo>
                <a:close/>
                <a:moveTo>
                  <a:pt x="407759" y="232925"/>
                </a:moveTo>
                <a:cubicBezTo>
                  <a:pt x="411459" y="233378"/>
                  <a:pt x="414091" y="236745"/>
                  <a:pt x="413639" y="240446"/>
                </a:cubicBezTo>
                <a:cubicBezTo>
                  <a:pt x="408283" y="284185"/>
                  <a:pt x="388098" y="325508"/>
                  <a:pt x="356803" y="356803"/>
                </a:cubicBezTo>
                <a:cubicBezTo>
                  <a:pt x="325507" y="388099"/>
                  <a:pt x="284185" y="408283"/>
                  <a:pt x="240446" y="413639"/>
                </a:cubicBezTo>
                <a:cubicBezTo>
                  <a:pt x="237674" y="413979"/>
                  <a:pt x="234840" y="412449"/>
                  <a:pt x="233592" y="409952"/>
                </a:cubicBezTo>
                <a:cubicBezTo>
                  <a:pt x="233200" y="409169"/>
                  <a:pt x="232976" y="408307"/>
                  <a:pt x="232916" y="407435"/>
                </a:cubicBezTo>
                <a:cubicBezTo>
                  <a:pt x="232673" y="403904"/>
                  <a:pt x="235267" y="400671"/>
                  <a:pt x="238804" y="400238"/>
                </a:cubicBezTo>
                <a:cubicBezTo>
                  <a:pt x="323485" y="389869"/>
                  <a:pt x="389869" y="323485"/>
                  <a:pt x="400239" y="238805"/>
                </a:cubicBezTo>
                <a:cubicBezTo>
                  <a:pt x="400691" y="235105"/>
                  <a:pt x="404045" y="232469"/>
                  <a:pt x="407759" y="232925"/>
                </a:cubicBezTo>
                <a:close/>
                <a:moveTo>
                  <a:pt x="216000" y="212625"/>
                </a:moveTo>
                <a:cubicBezTo>
                  <a:pt x="204834" y="212625"/>
                  <a:pt x="195750" y="221710"/>
                  <a:pt x="195750" y="232875"/>
                </a:cubicBezTo>
                <a:cubicBezTo>
                  <a:pt x="195750" y="244040"/>
                  <a:pt x="204834" y="253125"/>
                  <a:pt x="216000" y="253125"/>
                </a:cubicBezTo>
                <a:cubicBezTo>
                  <a:pt x="227166" y="253125"/>
                  <a:pt x="236250" y="244040"/>
                  <a:pt x="236250" y="232875"/>
                </a:cubicBezTo>
                <a:cubicBezTo>
                  <a:pt x="236250" y="221710"/>
                  <a:pt x="227166" y="212625"/>
                  <a:pt x="216000" y="212625"/>
                </a:cubicBezTo>
                <a:close/>
                <a:moveTo>
                  <a:pt x="347625" y="209250"/>
                </a:moveTo>
                <a:lnTo>
                  <a:pt x="425250" y="209250"/>
                </a:lnTo>
                <a:cubicBezTo>
                  <a:pt x="428978" y="209250"/>
                  <a:pt x="432000" y="212272"/>
                  <a:pt x="432000" y="216000"/>
                </a:cubicBezTo>
                <a:cubicBezTo>
                  <a:pt x="432000" y="219728"/>
                  <a:pt x="428978" y="222750"/>
                  <a:pt x="425250" y="222750"/>
                </a:cubicBezTo>
                <a:lnTo>
                  <a:pt x="347625" y="222750"/>
                </a:lnTo>
                <a:cubicBezTo>
                  <a:pt x="343897" y="222750"/>
                  <a:pt x="340875" y="219728"/>
                  <a:pt x="340875" y="216000"/>
                </a:cubicBezTo>
                <a:cubicBezTo>
                  <a:pt x="340875" y="212272"/>
                  <a:pt x="343897" y="209250"/>
                  <a:pt x="347625" y="209250"/>
                </a:cubicBezTo>
                <a:close/>
                <a:moveTo>
                  <a:pt x="6750" y="209250"/>
                </a:moveTo>
                <a:lnTo>
                  <a:pt x="84375" y="209250"/>
                </a:lnTo>
                <a:cubicBezTo>
                  <a:pt x="88103" y="209250"/>
                  <a:pt x="91125" y="212272"/>
                  <a:pt x="91125" y="216000"/>
                </a:cubicBezTo>
                <a:cubicBezTo>
                  <a:pt x="91125" y="219728"/>
                  <a:pt x="88103" y="222750"/>
                  <a:pt x="84375" y="222750"/>
                </a:cubicBezTo>
                <a:lnTo>
                  <a:pt x="6750" y="222750"/>
                </a:lnTo>
                <a:cubicBezTo>
                  <a:pt x="3022" y="222750"/>
                  <a:pt x="0" y="219728"/>
                  <a:pt x="0" y="216000"/>
                </a:cubicBezTo>
                <a:cubicBezTo>
                  <a:pt x="0" y="212272"/>
                  <a:pt x="3022" y="209250"/>
                  <a:pt x="6750" y="209250"/>
                </a:cubicBezTo>
                <a:close/>
                <a:moveTo>
                  <a:pt x="216000" y="199125"/>
                </a:moveTo>
                <a:cubicBezTo>
                  <a:pt x="234610" y="199125"/>
                  <a:pt x="249750" y="214265"/>
                  <a:pt x="249750" y="232875"/>
                </a:cubicBezTo>
                <a:cubicBezTo>
                  <a:pt x="249750" y="251485"/>
                  <a:pt x="234610" y="266625"/>
                  <a:pt x="216000" y="266625"/>
                </a:cubicBezTo>
                <a:cubicBezTo>
                  <a:pt x="197390" y="266625"/>
                  <a:pt x="182250" y="251485"/>
                  <a:pt x="182250" y="232875"/>
                </a:cubicBezTo>
                <a:cubicBezTo>
                  <a:pt x="182250" y="214265"/>
                  <a:pt x="197390" y="199125"/>
                  <a:pt x="216000" y="199125"/>
                </a:cubicBezTo>
                <a:close/>
                <a:moveTo>
                  <a:pt x="259875" y="192375"/>
                </a:moveTo>
                <a:lnTo>
                  <a:pt x="293625" y="192375"/>
                </a:lnTo>
                <a:cubicBezTo>
                  <a:pt x="312235" y="192375"/>
                  <a:pt x="327375" y="207515"/>
                  <a:pt x="327375" y="226125"/>
                </a:cubicBezTo>
                <a:lnTo>
                  <a:pt x="327375" y="246375"/>
                </a:lnTo>
                <a:cubicBezTo>
                  <a:pt x="327375" y="250103"/>
                  <a:pt x="324353" y="253125"/>
                  <a:pt x="320625" y="253125"/>
                </a:cubicBezTo>
                <a:cubicBezTo>
                  <a:pt x="316897" y="253125"/>
                  <a:pt x="313875" y="250103"/>
                  <a:pt x="313875" y="246375"/>
                </a:cubicBezTo>
                <a:lnTo>
                  <a:pt x="313875" y="226125"/>
                </a:lnTo>
                <a:cubicBezTo>
                  <a:pt x="313875" y="214959"/>
                  <a:pt x="304790" y="205875"/>
                  <a:pt x="293625" y="205875"/>
                </a:cubicBezTo>
                <a:lnTo>
                  <a:pt x="259875" y="205875"/>
                </a:lnTo>
                <a:cubicBezTo>
                  <a:pt x="256147" y="205875"/>
                  <a:pt x="253125" y="202853"/>
                  <a:pt x="253125" y="199125"/>
                </a:cubicBezTo>
                <a:cubicBezTo>
                  <a:pt x="253125" y="195397"/>
                  <a:pt x="256147" y="192375"/>
                  <a:pt x="259875" y="192375"/>
                </a:cubicBezTo>
                <a:close/>
                <a:moveTo>
                  <a:pt x="138375" y="192375"/>
                </a:moveTo>
                <a:lnTo>
                  <a:pt x="172125" y="192375"/>
                </a:lnTo>
                <a:cubicBezTo>
                  <a:pt x="175853" y="192375"/>
                  <a:pt x="178875" y="195397"/>
                  <a:pt x="178875" y="199125"/>
                </a:cubicBezTo>
                <a:cubicBezTo>
                  <a:pt x="178875" y="202853"/>
                  <a:pt x="175853" y="205875"/>
                  <a:pt x="172125" y="205875"/>
                </a:cubicBezTo>
                <a:lnTo>
                  <a:pt x="138375" y="205875"/>
                </a:lnTo>
                <a:cubicBezTo>
                  <a:pt x="127209" y="205875"/>
                  <a:pt x="118125" y="214959"/>
                  <a:pt x="118125" y="226125"/>
                </a:cubicBezTo>
                <a:lnTo>
                  <a:pt x="118125" y="246375"/>
                </a:lnTo>
                <a:cubicBezTo>
                  <a:pt x="118125" y="250103"/>
                  <a:pt x="115103" y="253125"/>
                  <a:pt x="111375" y="253125"/>
                </a:cubicBezTo>
                <a:cubicBezTo>
                  <a:pt x="107646" y="253125"/>
                  <a:pt x="104625" y="250103"/>
                  <a:pt x="104625" y="246375"/>
                </a:cubicBezTo>
                <a:lnTo>
                  <a:pt x="104625" y="226125"/>
                </a:lnTo>
                <a:cubicBezTo>
                  <a:pt x="104625" y="207515"/>
                  <a:pt x="119765" y="192375"/>
                  <a:pt x="138375" y="192375"/>
                </a:cubicBezTo>
                <a:close/>
                <a:moveTo>
                  <a:pt x="276750" y="128250"/>
                </a:moveTo>
                <a:cubicBezTo>
                  <a:pt x="265585" y="128250"/>
                  <a:pt x="256500" y="137335"/>
                  <a:pt x="256500" y="148500"/>
                </a:cubicBezTo>
                <a:cubicBezTo>
                  <a:pt x="256500" y="159665"/>
                  <a:pt x="265585" y="168750"/>
                  <a:pt x="276750" y="168750"/>
                </a:cubicBezTo>
                <a:cubicBezTo>
                  <a:pt x="287915" y="168750"/>
                  <a:pt x="297000" y="159665"/>
                  <a:pt x="297000" y="148500"/>
                </a:cubicBezTo>
                <a:cubicBezTo>
                  <a:pt x="297000" y="137335"/>
                  <a:pt x="287915" y="128250"/>
                  <a:pt x="276750" y="128250"/>
                </a:cubicBezTo>
                <a:close/>
                <a:moveTo>
                  <a:pt x="155250" y="128250"/>
                </a:moveTo>
                <a:cubicBezTo>
                  <a:pt x="144085" y="128250"/>
                  <a:pt x="135000" y="137335"/>
                  <a:pt x="135000" y="148500"/>
                </a:cubicBezTo>
                <a:cubicBezTo>
                  <a:pt x="135000" y="159665"/>
                  <a:pt x="144085" y="168750"/>
                  <a:pt x="155250" y="168750"/>
                </a:cubicBezTo>
                <a:cubicBezTo>
                  <a:pt x="166415" y="168750"/>
                  <a:pt x="175500" y="159665"/>
                  <a:pt x="175500" y="148500"/>
                </a:cubicBezTo>
                <a:cubicBezTo>
                  <a:pt x="175500" y="137335"/>
                  <a:pt x="166415" y="128250"/>
                  <a:pt x="155250" y="128250"/>
                </a:cubicBezTo>
                <a:close/>
                <a:moveTo>
                  <a:pt x="276750" y="114750"/>
                </a:moveTo>
                <a:cubicBezTo>
                  <a:pt x="295360" y="114750"/>
                  <a:pt x="310500" y="129890"/>
                  <a:pt x="310500" y="148500"/>
                </a:cubicBezTo>
                <a:cubicBezTo>
                  <a:pt x="310500" y="167110"/>
                  <a:pt x="295360" y="182250"/>
                  <a:pt x="276750" y="182250"/>
                </a:cubicBezTo>
                <a:cubicBezTo>
                  <a:pt x="258140" y="182250"/>
                  <a:pt x="243000" y="167110"/>
                  <a:pt x="243000" y="148500"/>
                </a:cubicBezTo>
                <a:cubicBezTo>
                  <a:pt x="243000" y="129890"/>
                  <a:pt x="258140" y="114750"/>
                  <a:pt x="276750" y="114750"/>
                </a:cubicBezTo>
                <a:close/>
                <a:moveTo>
                  <a:pt x="155250" y="114750"/>
                </a:moveTo>
                <a:cubicBezTo>
                  <a:pt x="173860" y="114750"/>
                  <a:pt x="189000" y="129890"/>
                  <a:pt x="189000" y="148500"/>
                </a:cubicBezTo>
                <a:cubicBezTo>
                  <a:pt x="189000" y="167110"/>
                  <a:pt x="173860" y="182250"/>
                  <a:pt x="155250" y="182250"/>
                </a:cubicBezTo>
                <a:cubicBezTo>
                  <a:pt x="136640" y="182250"/>
                  <a:pt x="121500" y="167110"/>
                  <a:pt x="121500" y="148500"/>
                </a:cubicBezTo>
                <a:cubicBezTo>
                  <a:pt x="121500" y="129890"/>
                  <a:pt x="136640" y="114750"/>
                  <a:pt x="155250" y="114750"/>
                </a:cubicBezTo>
                <a:close/>
                <a:moveTo>
                  <a:pt x="191333" y="59282"/>
                </a:moveTo>
                <a:cubicBezTo>
                  <a:pt x="195017" y="58707"/>
                  <a:pt x="198468" y="61226"/>
                  <a:pt x="199044" y="64909"/>
                </a:cubicBezTo>
                <a:cubicBezTo>
                  <a:pt x="199619" y="68592"/>
                  <a:pt x="197100" y="72045"/>
                  <a:pt x="193416" y="72620"/>
                </a:cubicBezTo>
                <a:cubicBezTo>
                  <a:pt x="130924" y="82381"/>
                  <a:pt x="82380" y="130925"/>
                  <a:pt x="72620" y="193416"/>
                </a:cubicBezTo>
                <a:cubicBezTo>
                  <a:pt x="71951" y="197697"/>
                  <a:pt x="67164" y="200336"/>
                  <a:pt x="63202" y="198502"/>
                </a:cubicBezTo>
                <a:cubicBezTo>
                  <a:pt x="60497" y="197250"/>
                  <a:pt x="58818" y="194300"/>
                  <a:pt x="59282" y="191333"/>
                </a:cubicBezTo>
                <a:cubicBezTo>
                  <a:pt x="64482" y="158038"/>
                  <a:pt x="79888" y="127781"/>
                  <a:pt x="103834" y="103835"/>
                </a:cubicBezTo>
                <a:cubicBezTo>
                  <a:pt x="127781" y="79889"/>
                  <a:pt x="158037" y="64483"/>
                  <a:pt x="191333" y="59282"/>
                </a:cubicBezTo>
                <a:close/>
                <a:moveTo>
                  <a:pt x="240666" y="59281"/>
                </a:moveTo>
                <a:cubicBezTo>
                  <a:pt x="273962" y="64482"/>
                  <a:pt x="304219" y="79889"/>
                  <a:pt x="328165" y="103836"/>
                </a:cubicBezTo>
                <a:cubicBezTo>
                  <a:pt x="352113" y="127784"/>
                  <a:pt x="367519" y="158041"/>
                  <a:pt x="372718" y="191337"/>
                </a:cubicBezTo>
                <a:cubicBezTo>
                  <a:pt x="373329" y="195247"/>
                  <a:pt x="370216" y="199040"/>
                  <a:pt x="366243" y="199070"/>
                </a:cubicBezTo>
                <a:cubicBezTo>
                  <a:pt x="366176" y="199070"/>
                  <a:pt x="366109" y="199070"/>
                  <a:pt x="366042" y="199068"/>
                </a:cubicBezTo>
                <a:cubicBezTo>
                  <a:pt x="362843" y="198995"/>
                  <a:pt x="359881" y="196634"/>
                  <a:pt x="359379" y="193421"/>
                </a:cubicBezTo>
                <a:cubicBezTo>
                  <a:pt x="349620" y="130927"/>
                  <a:pt x="301076" y="82381"/>
                  <a:pt x="238583" y="72620"/>
                </a:cubicBezTo>
                <a:cubicBezTo>
                  <a:pt x="234900" y="72045"/>
                  <a:pt x="232379" y="68592"/>
                  <a:pt x="232955" y="64909"/>
                </a:cubicBezTo>
                <a:cubicBezTo>
                  <a:pt x="233529" y="61225"/>
                  <a:pt x="236981" y="58704"/>
                  <a:pt x="240666" y="59281"/>
                </a:cubicBezTo>
                <a:close/>
                <a:moveTo>
                  <a:pt x="191554" y="18361"/>
                </a:moveTo>
                <a:cubicBezTo>
                  <a:pt x="195251" y="17905"/>
                  <a:pt x="198621" y="20540"/>
                  <a:pt x="199074" y="24241"/>
                </a:cubicBezTo>
                <a:cubicBezTo>
                  <a:pt x="199527" y="27940"/>
                  <a:pt x="196895" y="31308"/>
                  <a:pt x="193195" y="31761"/>
                </a:cubicBezTo>
                <a:cubicBezTo>
                  <a:pt x="108514" y="42131"/>
                  <a:pt x="42130" y="108514"/>
                  <a:pt x="31761" y="193195"/>
                </a:cubicBezTo>
                <a:cubicBezTo>
                  <a:pt x="31538" y="195016"/>
                  <a:pt x="30514" y="196776"/>
                  <a:pt x="29015" y="197842"/>
                </a:cubicBezTo>
                <a:cubicBezTo>
                  <a:pt x="24574" y="201000"/>
                  <a:pt x="17702" y="196935"/>
                  <a:pt x="18361" y="191555"/>
                </a:cubicBezTo>
                <a:cubicBezTo>
                  <a:pt x="23716" y="147815"/>
                  <a:pt x="43901" y="106493"/>
                  <a:pt x="75197" y="75197"/>
                </a:cubicBezTo>
                <a:cubicBezTo>
                  <a:pt x="106492" y="43902"/>
                  <a:pt x="147815" y="23718"/>
                  <a:pt x="191554" y="18361"/>
                </a:cubicBezTo>
                <a:close/>
                <a:moveTo>
                  <a:pt x="240446" y="18360"/>
                </a:moveTo>
                <a:cubicBezTo>
                  <a:pt x="284185" y="23716"/>
                  <a:pt x="325509" y="43902"/>
                  <a:pt x="356804" y="75198"/>
                </a:cubicBezTo>
                <a:cubicBezTo>
                  <a:pt x="388100" y="106495"/>
                  <a:pt x="408283" y="147819"/>
                  <a:pt x="413638" y="191559"/>
                </a:cubicBezTo>
                <a:cubicBezTo>
                  <a:pt x="413676" y="191865"/>
                  <a:pt x="413692" y="192173"/>
                  <a:pt x="413688" y="192482"/>
                </a:cubicBezTo>
                <a:cubicBezTo>
                  <a:pt x="413637" y="196123"/>
                  <a:pt x="410569" y="199130"/>
                  <a:pt x="406930" y="199130"/>
                </a:cubicBezTo>
                <a:cubicBezTo>
                  <a:pt x="403568" y="199130"/>
                  <a:pt x="400657" y="196622"/>
                  <a:pt x="400240" y="193199"/>
                </a:cubicBezTo>
                <a:cubicBezTo>
                  <a:pt x="389873" y="108516"/>
                  <a:pt x="323488" y="42130"/>
                  <a:pt x="238805" y="31761"/>
                </a:cubicBezTo>
                <a:cubicBezTo>
                  <a:pt x="235105" y="31307"/>
                  <a:pt x="232473" y="27940"/>
                  <a:pt x="232926" y="24240"/>
                </a:cubicBezTo>
                <a:cubicBezTo>
                  <a:pt x="233378" y="20539"/>
                  <a:pt x="236735" y="17910"/>
                  <a:pt x="240446" y="18360"/>
                </a:cubicBezTo>
                <a:close/>
                <a:moveTo>
                  <a:pt x="216000" y="0"/>
                </a:moveTo>
                <a:cubicBezTo>
                  <a:pt x="219728" y="0"/>
                  <a:pt x="222749" y="3022"/>
                  <a:pt x="222749" y="6750"/>
                </a:cubicBezTo>
                <a:lnTo>
                  <a:pt x="222749" y="84375"/>
                </a:lnTo>
                <a:cubicBezTo>
                  <a:pt x="222749" y="88103"/>
                  <a:pt x="219728" y="91125"/>
                  <a:pt x="216000" y="91125"/>
                </a:cubicBezTo>
                <a:cubicBezTo>
                  <a:pt x="212271" y="91125"/>
                  <a:pt x="209250" y="88103"/>
                  <a:pt x="209250" y="84375"/>
                </a:cubicBezTo>
                <a:lnTo>
                  <a:pt x="209250" y="6750"/>
                </a:lnTo>
                <a:cubicBezTo>
                  <a:pt x="209250" y="3022"/>
                  <a:pt x="212271" y="0"/>
                  <a:pt x="216000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78D7C9E6-45F9-5186-AF86-358FC7185C72}"/>
              </a:ext>
            </a:extLst>
          </p:cNvPr>
          <p:cNvSpPr/>
          <p:nvPr/>
        </p:nvSpPr>
        <p:spPr>
          <a:xfrm>
            <a:off x="4052165" y="4241633"/>
            <a:ext cx="431159" cy="431988"/>
          </a:xfrm>
          <a:custGeom>
            <a:avLst/>
            <a:gdLst>
              <a:gd name="connsiteX0" fmla="*/ 290182 w 431158"/>
              <a:gd name="connsiteY0" fmla="*/ 332995 h 431988"/>
              <a:gd name="connsiteX1" fmla="*/ 286582 w 431158"/>
              <a:gd name="connsiteY1" fmla="*/ 336601 h 431988"/>
              <a:gd name="connsiteX2" fmla="*/ 286582 w 431158"/>
              <a:gd name="connsiteY2" fmla="*/ 419357 h 431988"/>
              <a:gd name="connsiteX3" fmla="*/ 402456 w 431158"/>
              <a:gd name="connsiteY3" fmla="*/ 419357 h 431988"/>
              <a:gd name="connsiteX4" fmla="*/ 402456 w 431158"/>
              <a:gd name="connsiteY4" fmla="*/ 336601 h 431988"/>
              <a:gd name="connsiteX5" fmla="*/ 398853 w 431158"/>
              <a:gd name="connsiteY5" fmla="*/ 332995 h 431988"/>
              <a:gd name="connsiteX6" fmla="*/ 347515 w 431158"/>
              <a:gd name="connsiteY6" fmla="*/ 224064 h 431988"/>
              <a:gd name="connsiteX7" fmla="*/ 340081 w 431158"/>
              <a:gd name="connsiteY7" fmla="*/ 239125 h 431988"/>
              <a:gd name="connsiteX8" fmla="*/ 335326 w 431158"/>
              <a:gd name="connsiteY8" fmla="*/ 242580 h 431988"/>
              <a:gd name="connsiteX9" fmla="*/ 318708 w 431158"/>
              <a:gd name="connsiteY9" fmla="*/ 244996 h 431988"/>
              <a:gd name="connsiteX10" fmla="*/ 330734 w 431158"/>
              <a:gd name="connsiteY10" fmla="*/ 256719 h 431988"/>
              <a:gd name="connsiteX11" fmla="*/ 332550 w 431158"/>
              <a:gd name="connsiteY11" fmla="*/ 262311 h 431988"/>
              <a:gd name="connsiteX12" fmla="*/ 329710 w 431158"/>
              <a:gd name="connsiteY12" fmla="*/ 278863 h 431988"/>
              <a:gd name="connsiteX13" fmla="*/ 344576 w 431158"/>
              <a:gd name="connsiteY13" fmla="*/ 271048 h 431988"/>
              <a:gd name="connsiteX14" fmla="*/ 347515 w 431158"/>
              <a:gd name="connsiteY14" fmla="*/ 270323 h 431988"/>
              <a:gd name="connsiteX15" fmla="*/ 350454 w 431158"/>
              <a:gd name="connsiteY15" fmla="*/ 271048 h 431988"/>
              <a:gd name="connsiteX16" fmla="*/ 365319 w 431158"/>
              <a:gd name="connsiteY16" fmla="*/ 278863 h 431988"/>
              <a:gd name="connsiteX17" fmla="*/ 362480 w 431158"/>
              <a:gd name="connsiteY17" fmla="*/ 262310 h 431988"/>
              <a:gd name="connsiteX18" fmla="*/ 364296 w 431158"/>
              <a:gd name="connsiteY18" fmla="*/ 256720 h 431988"/>
              <a:gd name="connsiteX19" fmla="*/ 376323 w 431158"/>
              <a:gd name="connsiteY19" fmla="*/ 244996 h 431988"/>
              <a:gd name="connsiteX20" fmla="*/ 359702 w 431158"/>
              <a:gd name="connsiteY20" fmla="*/ 242580 h 431988"/>
              <a:gd name="connsiteX21" fmla="*/ 354948 w 431158"/>
              <a:gd name="connsiteY21" fmla="*/ 239125 h 431988"/>
              <a:gd name="connsiteX22" fmla="*/ 347513 w 431158"/>
              <a:gd name="connsiteY22" fmla="*/ 203479 h 431988"/>
              <a:gd name="connsiteX23" fmla="*/ 353177 w 431158"/>
              <a:gd name="connsiteY23" fmla="*/ 207000 h 431988"/>
              <a:gd name="connsiteX24" fmla="*/ 364804 w 431158"/>
              <a:gd name="connsiteY24" fmla="*/ 230558 h 431988"/>
              <a:gd name="connsiteX25" fmla="*/ 390803 w 431158"/>
              <a:gd name="connsiteY25" fmla="*/ 234336 h 431988"/>
              <a:gd name="connsiteX26" fmla="*/ 395901 w 431158"/>
              <a:gd name="connsiteY26" fmla="*/ 238634 h 431988"/>
              <a:gd name="connsiteX27" fmla="*/ 394303 w 431158"/>
              <a:gd name="connsiteY27" fmla="*/ 245108 h 431988"/>
              <a:gd name="connsiteX28" fmla="*/ 375491 w 431158"/>
              <a:gd name="connsiteY28" fmla="*/ 263447 h 431988"/>
              <a:gd name="connsiteX29" fmla="*/ 379931 w 431158"/>
              <a:gd name="connsiteY29" fmla="*/ 289340 h 431988"/>
              <a:gd name="connsiteX30" fmla="*/ 377419 w 431158"/>
              <a:gd name="connsiteY30" fmla="*/ 295517 h 431988"/>
              <a:gd name="connsiteX31" fmla="*/ 373706 w 431158"/>
              <a:gd name="connsiteY31" fmla="*/ 296724 h 431988"/>
              <a:gd name="connsiteX32" fmla="*/ 370768 w 431158"/>
              <a:gd name="connsiteY32" fmla="*/ 295999 h 431988"/>
              <a:gd name="connsiteX33" fmla="*/ 347515 w 431158"/>
              <a:gd name="connsiteY33" fmla="*/ 283774 h 431988"/>
              <a:gd name="connsiteX34" fmla="*/ 324260 w 431158"/>
              <a:gd name="connsiteY34" fmla="*/ 295999 h 431988"/>
              <a:gd name="connsiteX35" fmla="*/ 317609 w 431158"/>
              <a:gd name="connsiteY35" fmla="*/ 295518 h 431988"/>
              <a:gd name="connsiteX36" fmla="*/ 315097 w 431158"/>
              <a:gd name="connsiteY36" fmla="*/ 289340 h 431988"/>
              <a:gd name="connsiteX37" fmla="*/ 319540 w 431158"/>
              <a:gd name="connsiteY37" fmla="*/ 263448 h 431988"/>
              <a:gd name="connsiteX38" fmla="*/ 300723 w 431158"/>
              <a:gd name="connsiteY38" fmla="*/ 245108 h 431988"/>
              <a:gd name="connsiteX39" fmla="*/ 299125 w 431158"/>
              <a:gd name="connsiteY39" fmla="*/ 238634 h 431988"/>
              <a:gd name="connsiteX40" fmla="*/ 304223 w 431158"/>
              <a:gd name="connsiteY40" fmla="*/ 234336 h 431988"/>
              <a:gd name="connsiteX41" fmla="*/ 330221 w 431158"/>
              <a:gd name="connsiteY41" fmla="*/ 230558 h 431988"/>
              <a:gd name="connsiteX42" fmla="*/ 341849 w 431158"/>
              <a:gd name="connsiteY42" fmla="*/ 207000 h 431988"/>
              <a:gd name="connsiteX43" fmla="*/ 347513 w 431158"/>
              <a:gd name="connsiteY43" fmla="*/ 203479 h 431988"/>
              <a:gd name="connsiteX44" fmla="*/ 160805 w 431158"/>
              <a:gd name="connsiteY44" fmla="*/ 184056 h 431988"/>
              <a:gd name="connsiteX45" fmla="*/ 157207 w 431158"/>
              <a:gd name="connsiteY45" fmla="*/ 187662 h 431988"/>
              <a:gd name="connsiteX46" fmla="*/ 157207 w 431158"/>
              <a:gd name="connsiteY46" fmla="*/ 270614 h 431988"/>
              <a:gd name="connsiteX47" fmla="*/ 157207 w 431158"/>
              <a:gd name="connsiteY47" fmla="*/ 419357 h 431988"/>
              <a:gd name="connsiteX48" fmla="*/ 273076 w 431158"/>
              <a:gd name="connsiteY48" fmla="*/ 419357 h 431988"/>
              <a:gd name="connsiteX49" fmla="*/ 273076 w 431158"/>
              <a:gd name="connsiteY49" fmla="*/ 187662 h 431988"/>
              <a:gd name="connsiteX50" fmla="*/ 269477 w 431158"/>
              <a:gd name="connsiteY50" fmla="*/ 184056 h 431988"/>
              <a:gd name="connsiteX51" fmla="*/ 160806 w 431158"/>
              <a:gd name="connsiteY51" fmla="*/ 171424 h 431988"/>
              <a:gd name="connsiteX52" fmla="*/ 269477 w 431158"/>
              <a:gd name="connsiteY52" fmla="*/ 171424 h 431988"/>
              <a:gd name="connsiteX53" fmla="*/ 285708 w 431158"/>
              <a:gd name="connsiteY53" fmla="*/ 187662 h 431988"/>
              <a:gd name="connsiteX54" fmla="*/ 285708 w 431158"/>
              <a:gd name="connsiteY54" fmla="*/ 321005 h 431988"/>
              <a:gd name="connsiteX55" fmla="*/ 290182 w 431158"/>
              <a:gd name="connsiteY55" fmla="*/ 320363 h 431988"/>
              <a:gd name="connsiteX56" fmla="*/ 398854 w 431158"/>
              <a:gd name="connsiteY56" fmla="*/ 320363 h 431988"/>
              <a:gd name="connsiteX57" fmla="*/ 415088 w 431158"/>
              <a:gd name="connsiteY57" fmla="*/ 336601 h 431988"/>
              <a:gd name="connsiteX58" fmla="*/ 415088 w 431158"/>
              <a:gd name="connsiteY58" fmla="*/ 419357 h 431988"/>
              <a:gd name="connsiteX59" fmla="*/ 424842 w 431158"/>
              <a:gd name="connsiteY59" fmla="*/ 419357 h 431988"/>
              <a:gd name="connsiteX60" fmla="*/ 431158 w 431158"/>
              <a:gd name="connsiteY60" fmla="*/ 425672 h 431988"/>
              <a:gd name="connsiteX61" fmla="*/ 424842 w 431158"/>
              <a:gd name="connsiteY61" fmla="*/ 431988 h 431988"/>
              <a:gd name="connsiteX62" fmla="*/ 6316 w 431158"/>
              <a:gd name="connsiteY62" fmla="*/ 431988 h 431988"/>
              <a:gd name="connsiteX63" fmla="*/ 0 w 431158"/>
              <a:gd name="connsiteY63" fmla="*/ 425672 h 431988"/>
              <a:gd name="connsiteX64" fmla="*/ 6316 w 431158"/>
              <a:gd name="connsiteY64" fmla="*/ 419357 h 431988"/>
              <a:gd name="connsiteX65" fmla="*/ 16070 w 431158"/>
              <a:gd name="connsiteY65" fmla="*/ 419357 h 431988"/>
              <a:gd name="connsiteX66" fmla="*/ 16070 w 431158"/>
              <a:gd name="connsiteY66" fmla="*/ 351146 h 431988"/>
              <a:gd name="connsiteX67" fmla="*/ 28701 w 431158"/>
              <a:gd name="connsiteY67" fmla="*/ 351146 h 431988"/>
              <a:gd name="connsiteX68" fmla="*/ 28701 w 431158"/>
              <a:gd name="connsiteY68" fmla="*/ 419357 h 431988"/>
              <a:gd name="connsiteX69" fmla="*/ 144575 w 431158"/>
              <a:gd name="connsiteY69" fmla="*/ 419357 h 431988"/>
              <a:gd name="connsiteX70" fmla="*/ 144575 w 431158"/>
              <a:gd name="connsiteY70" fmla="*/ 270614 h 431988"/>
              <a:gd name="connsiteX71" fmla="*/ 140974 w 431158"/>
              <a:gd name="connsiteY71" fmla="*/ 267011 h 431988"/>
              <a:gd name="connsiteX72" fmla="*/ 32304 w 431158"/>
              <a:gd name="connsiteY72" fmla="*/ 267011 h 431988"/>
              <a:gd name="connsiteX73" fmla="*/ 28701 w 431158"/>
              <a:gd name="connsiteY73" fmla="*/ 270614 h 431988"/>
              <a:gd name="connsiteX74" fmla="*/ 28701 w 431158"/>
              <a:gd name="connsiteY74" fmla="*/ 319988 h 431988"/>
              <a:gd name="connsiteX75" fmla="*/ 16070 w 431158"/>
              <a:gd name="connsiteY75" fmla="*/ 319988 h 431988"/>
              <a:gd name="connsiteX76" fmla="*/ 16070 w 431158"/>
              <a:gd name="connsiteY76" fmla="*/ 270614 h 431988"/>
              <a:gd name="connsiteX77" fmla="*/ 32304 w 431158"/>
              <a:gd name="connsiteY77" fmla="*/ 254379 h 431988"/>
              <a:gd name="connsiteX78" fmla="*/ 140975 w 431158"/>
              <a:gd name="connsiteY78" fmla="*/ 254379 h 431988"/>
              <a:gd name="connsiteX79" fmla="*/ 144576 w 431158"/>
              <a:gd name="connsiteY79" fmla="*/ 254796 h 431988"/>
              <a:gd name="connsiteX80" fmla="*/ 144576 w 431158"/>
              <a:gd name="connsiteY80" fmla="*/ 187662 h 431988"/>
              <a:gd name="connsiteX81" fmla="*/ 160806 w 431158"/>
              <a:gd name="connsiteY81" fmla="*/ 171424 h 431988"/>
              <a:gd name="connsiteX82" fmla="*/ 81409 w 431158"/>
              <a:gd name="connsiteY82" fmla="*/ 160784 h 431988"/>
              <a:gd name="connsiteX83" fmla="*/ 73975 w 431158"/>
              <a:gd name="connsiteY83" fmla="*/ 175845 h 431988"/>
              <a:gd name="connsiteX84" fmla="*/ 69220 w 431158"/>
              <a:gd name="connsiteY84" fmla="*/ 179300 h 431988"/>
              <a:gd name="connsiteX85" fmla="*/ 52601 w 431158"/>
              <a:gd name="connsiteY85" fmla="*/ 181715 h 431988"/>
              <a:gd name="connsiteX86" fmla="*/ 64628 w 431158"/>
              <a:gd name="connsiteY86" fmla="*/ 193440 h 431988"/>
              <a:gd name="connsiteX87" fmla="*/ 66444 w 431158"/>
              <a:gd name="connsiteY87" fmla="*/ 199031 h 431988"/>
              <a:gd name="connsiteX88" fmla="*/ 63604 w 431158"/>
              <a:gd name="connsiteY88" fmla="*/ 215582 h 431988"/>
              <a:gd name="connsiteX89" fmla="*/ 78470 w 431158"/>
              <a:gd name="connsiteY89" fmla="*/ 207768 h 431988"/>
              <a:gd name="connsiteX90" fmla="*/ 81409 w 431158"/>
              <a:gd name="connsiteY90" fmla="*/ 207043 h 431988"/>
              <a:gd name="connsiteX91" fmla="*/ 84348 w 431158"/>
              <a:gd name="connsiteY91" fmla="*/ 207768 h 431988"/>
              <a:gd name="connsiteX92" fmla="*/ 99213 w 431158"/>
              <a:gd name="connsiteY92" fmla="*/ 215582 h 431988"/>
              <a:gd name="connsiteX93" fmla="*/ 96374 w 431158"/>
              <a:gd name="connsiteY93" fmla="*/ 199030 h 431988"/>
              <a:gd name="connsiteX94" fmla="*/ 98190 w 431158"/>
              <a:gd name="connsiteY94" fmla="*/ 193440 h 431988"/>
              <a:gd name="connsiteX95" fmla="*/ 110217 w 431158"/>
              <a:gd name="connsiteY95" fmla="*/ 181715 h 431988"/>
              <a:gd name="connsiteX96" fmla="*/ 93596 w 431158"/>
              <a:gd name="connsiteY96" fmla="*/ 179300 h 431988"/>
              <a:gd name="connsiteX97" fmla="*/ 88841 w 431158"/>
              <a:gd name="connsiteY97" fmla="*/ 175845 h 431988"/>
              <a:gd name="connsiteX98" fmla="*/ 81407 w 431158"/>
              <a:gd name="connsiteY98" fmla="*/ 140198 h 431988"/>
              <a:gd name="connsiteX99" fmla="*/ 87071 w 431158"/>
              <a:gd name="connsiteY99" fmla="*/ 143719 h 431988"/>
              <a:gd name="connsiteX100" fmla="*/ 98698 w 431158"/>
              <a:gd name="connsiteY100" fmla="*/ 167278 h 431988"/>
              <a:gd name="connsiteX101" fmla="*/ 124697 w 431158"/>
              <a:gd name="connsiteY101" fmla="*/ 171055 h 431988"/>
              <a:gd name="connsiteX102" fmla="*/ 129795 w 431158"/>
              <a:gd name="connsiteY102" fmla="*/ 175353 h 431988"/>
              <a:gd name="connsiteX103" fmla="*/ 128197 w 431158"/>
              <a:gd name="connsiteY103" fmla="*/ 181827 h 431988"/>
              <a:gd name="connsiteX104" fmla="*/ 109385 w 431158"/>
              <a:gd name="connsiteY104" fmla="*/ 200166 h 431988"/>
              <a:gd name="connsiteX105" fmla="*/ 113825 w 431158"/>
              <a:gd name="connsiteY105" fmla="*/ 226059 h 431988"/>
              <a:gd name="connsiteX106" fmla="*/ 111313 w 431158"/>
              <a:gd name="connsiteY106" fmla="*/ 232236 h 431988"/>
              <a:gd name="connsiteX107" fmla="*/ 107600 w 431158"/>
              <a:gd name="connsiteY107" fmla="*/ 233443 h 431988"/>
              <a:gd name="connsiteX108" fmla="*/ 104662 w 431158"/>
              <a:gd name="connsiteY108" fmla="*/ 232718 h 431988"/>
              <a:gd name="connsiteX109" fmla="*/ 81409 w 431158"/>
              <a:gd name="connsiteY109" fmla="*/ 220493 h 431988"/>
              <a:gd name="connsiteX110" fmla="*/ 58154 w 431158"/>
              <a:gd name="connsiteY110" fmla="*/ 232718 h 431988"/>
              <a:gd name="connsiteX111" fmla="*/ 51503 w 431158"/>
              <a:gd name="connsiteY111" fmla="*/ 232237 h 431988"/>
              <a:gd name="connsiteX112" fmla="*/ 48991 w 431158"/>
              <a:gd name="connsiteY112" fmla="*/ 226059 h 431988"/>
              <a:gd name="connsiteX113" fmla="*/ 53433 w 431158"/>
              <a:gd name="connsiteY113" fmla="*/ 200167 h 431988"/>
              <a:gd name="connsiteX114" fmla="*/ 34617 w 431158"/>
              <a:gd name="connsiteY114" fmla="*/ 181827 h 431988"/>
              <a:gd name="connsiteX115" fmla="*/ 33019 w 431158"/>
              <a:gd name="connsiteY115" fmla="*/ 175353 h 431988"/>
              <a:gd name="connsiteX116" fmla="*/ 38117 w 431158"/>
              <a:gd name="connsiteY116" fmla="*/ 171055 h 431988"/>
              <a:gd name="connsiteX117" fmla="*/ 64115 w 431158"/>
              <a:gd name="connsiteY117" fmla="*/ 167277 h 431988"/>
              <a:gd name="connsiteX118" fmla="*/ 75743 w 431158"/>
              <a:gd name="connsiteY118" fmla="*/ 143719 h 431988"/>
              <a:gd name="connsiteX119" fmla="*/ 81407 w 431158"/>
              <a:gd name="connsiteY119" fmla="*/ 140198 h 431988"/>
              <a:gd name="connsiteX120" fmla="*/ 215451 w 431158"/>
              <a:gd name="connsiteY120" fmla="*/ 115480 h 431988"/>
              <a:gd name="connsiteX121" fmla="*/ 191995 w 431158"/>
              <a:gd name="connsiteY121" fmla="*/ 133453 h 431988"/>
              <a:gd name="connsiteX122" fmla="*/ 238906 w 431158"/>
              <a:gd name="connsiteY122" fmla="*/ 133453 h 431988"/>
              <a:gd name="connsiteX123" fmla="*/ 215451 w 431158"/>
              <a:gd name="connsiteY123" fmla="*/ 115480 h 431988"/>
              <a:gd name="connsiteX124" fmla="*/ 252417 w 431158"/>
              <a:gd name="connsiteY124" fmla="*/ 12632 h 431988"/>
              <a:gd name="connsiteX125" fmla="*/ 252417 w 431158"/>
              <a:gd name="connsiteY125" fmla="*/ 29029 h 431988"/>
              <a:gd name="connsiteX126" fmla="*/ 261946 w 431158"/>
              <a:gd name="connsiteY126" fmla="*/ 23901 h 431988"/>
              <a:gd name="connsiteX127" fmla="*/ 266172 w 431158"/>
              <a:gd name="connsiteY127" fmla="*/ 12632 h 431988"/>
              <a:gd name="connsiteX128" fmla="*/ 191846 w 431158"/>
              <a:gd name="connsiteY128" fmla="*/ 12632 h 431988"/>
              <a:gd name="connsiteX129" fmla="*/ 191846 w 431158"/>
              <a:gd name="connsiteY129" fmla="*/ 49576 h 431988"/>
              <a:gd name="connsiteX130" fmla="*/ 215816 w 431158"/>
              <a:gd name="connsiteY130" fmla="*/ 73544 h 431988"/>
              <a:gd name="connsiteX131" fmla="*/ 239786 w 431158"/>
              <a:gd name="connsiteY131" fmla="*/ 49576 h 431988"/>
              <a:gd name="connsiteX132" fmla="*/ 239786 w 431158"/>
              <a:gd name="connsiteY132" fmla="*/ 36665 h 431988"/>
              <a:gd name="connsiteX133" fmla="*/ 239739 w 431158"/>
              <a:gd name="connsiteY133" fmla="*/ 35931 h 431988"/>
              <a:gd name="connsiteX134" fmla="*/ 239786 w 431158"/>
              <a:gd name="connsiteY134" fmla="*/ 35197 h 431988"/>
              <a:gd name="connsiteX135" fmla="*/ 239786 w 431158"/>
              <a:gd name="connsiteY135" fmla="*/ 12632 h 431988"/>
              <a:gd name="connsiteX136" fmla="*/ 164989 w 431158"/>
              <a:gd name="connsiteY136" fmla="*/ 12632 h 431988"/>
              <a:gd name="connsiteX137" fmla="*/ 169259 w 431158"/>
              <a:gd name="connsiteY137" fmla="*/ 23953 h 431988"/>
              <a:gd name="connsiteX138" fmla="*/ 179215 w 431158"/>
              <a:gd name="connsiteY138" fmla="*/ 29117 h 431988"/>
              <a:gd name="connsiteX139" fmla="*/ 179215 w 431158"/>
              <a:gd name="connsiteY139" fmla="*/ 12632 h 431988"/>
              <a:gd name="connsiteX140" fmla="*/ 158780 w 431158"/>
              <a:gd name="connsiteY140" fmla="*/ 0 h 431988"/>
              <a:gd name="connsiteX141" fmla="*/ 185363 w 431158"/>
              <a:gd name="connsiteY141" fmla="*/ 0 h 431988"/>
              <a:gd name="connsiteX142" fmla="*/ 185447 w 431158"/>
              <a:gd name="connsiteY142" fmla="*/ 4 h 431988"/>
              <a:gd name="connsiteX143" fmla="*/ 185531 w 431158"/>
              <a:gd name="connsiteY143" fmla="*/ 0 h 431988"/>
              <a:gd name="connsiteX144" fmla="*/ 245798 w 431158"/>
              <a:gd name="connsiteY144" fmla="*/ 0 h 431988"/>
              <a:gd name="connsiteX145" fmla="*/ 246101 w 431158"/>
              <a:gd name="connsiteY145" fmla="*/ 0 h 431988"/>
              <a:gd name="connsiteX146" fmla="*/ 272380 w 431158"/>
              <a:gd name="connsiteY146" fmla="*/ 0 h 431988"/>
              <a:gd name="connsiteX147" fmla="*/ 278629 w 431158"/>
              <a:gd name="connsiteY147" fmla="*/ 5390 h 431988"/>
              <a:gd name="connsiteX148" fmla="*/ 271511 w 431158"/>
              <a:gd name="connsiteY148" fmla="*/ 32152 h 431988"/>
              <a:gd name="connsiteX149" fmla="*/ 252418 w 431158"/>
              <a:gd name="connsiteY149" fmla="*/ 41832 h 431988"/>
              <a:gd name="connsiteX150" fmla="*/ 252418 w 431158"/>
              <a:gd name="connsiteY150" fmla="*/ 49575 h 431988"/>
              <a:gd name="connsiteX151" fmla="*/ 222133 w 431158"/>
              <a:gd name="connsiteY151" fmla="*/ 85619 h 431988"/>
              <a:gd name="connsiteX152" fmla="*/ 222133 w 431158"/>
              <a:gd name="connsiteY152" fmla="*/ 103465 h 431988"/>
              <a:gd name="connsiteX153" fmla="*/ 251819 w 431158"/>
              <a:gd name="connsiteY153" fmla="*/ 133452 h 431988"/>
              <a:gd name="connsiteX154" fmla="*/ 260917 w 431158"/>
              <a:gd name="connsiteY154" fmla="*/ 133452 h 431988"/>
              <a:gd name="connsiteX155" fmla="*/ 260917 w 431158"/>
              <a:gd name="connsiteY155" fmla="*/ 146083 h 431988"/>
              <a:gd name="connsiteX156" fmla="*/ 170243 w 431158"/>
              <a:gd name="connsiteY156" fmla="*/ 146083 h 431988"/>
              <a:gd name="connsiteX157" fmla="*/ 170243 w 431158"/>
              <a:gd name="connsiteY157" fmla="*/ 133452 h 431988"/>
              <a:gd name="connsiteX158" fmla="*/ 179083 w 431158"/>
              <a:gd name="connsiteY158" fmla="*/ 133452 h 431988"/>
              <a:gd name="connsiteX159" fmla="*/ 209500 w 431158"/>
              <a:gd name="connsiteY159" fmla="*/ 103335 h 431988"/>
              <a:gd name="connsiteX160" fmla="*/ 209500 w 431158"/>
              <a:gd name="connsiteY160" fmla="*/ 85619 h 431988"/>
              <a:gd name="connsiteX161" fmla="*/ 179215 w 431158"/>
              <a:gd name="connsiteY161" fmla="*/ 49576 h 431988"/>
              <a:gd name="connsiteX162" fmla="*/ 179215 w 431158"/>
              <a:gd name="connsiteY162" fmla="*/ 41898 h 431988"/>
              <a:gd name="connsiteX163" fmla="*/ 159650 w 431158"/>
              <a:gd name="connsiteY163" fmla="*/ 32152 h 431988"/>
              <a:gd name="connsiteX164" fmla="*/ 152533 w 431158"/>
              <a:gd name="connsiteY164" fmla="*/ 5390 h 431988"/>
              <a:gd name="connsiteX165" fmla="*/ 158780 w 431158"/>
              <a:gd name="connsiteY165" fmla="*/ 0 h 4319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31158" h="431988">
                <a:moveTo>
                  <a:pt x="290182" y="332995"/>
                </a:moveTo>
                <a:cubicBezTo>
                  <a:pt x="288197" y="332995"/>
                  <a:pt x="286582" y="334613"/>
                  <a:pt x="286582" y="336601"/>
                </a:cubicBezTo>
                <a:lnTo>
                  <a:pt x="286582" y="419357"/>
                </a:lnTo>
                <a:lnTo>
                  <a:pt x="402456" y="419357"/>
                </a:lnTo>
                <a:lnTo>
                  <a:pt x="402456" y="336601"/>
                </a:lnTo>
                <a:cubicBezTo>
                  <a:pt x="402456" y="334613"/>
                  <a:pt x="400840" y="332995"/>
                  <a:pt x="398853" y="332995"/>
                </a:cubicBezTo>
                <a:close/>
                <a:moveTo>
                  <a:pt x="347515" y="224064"/>
                </a:moveTo>
                <a:lnTo>
                  <a:pt x="340081" y="239125"/>
                </a:lnTo>
                <a:cubicBezTo>
                  <a:pt x="339161" y="240990"/>
                  <a:pt x="337383" y="242282"/>
                  <a:pt x="335326" y="242580"/>
                </a:cubicBezTo>
                <a:lnTo>
                  <a:pt x="318708" y="244996"/>
                </a:lnTo>
                <a:lnTo>
                  <a:pt x="330734" y="256719"/>
                </a:lnTo>
                <a:cubicBezTo>
                  <a:pt x="332222" y="258171"/>
                  <a:pt x="332902" y="260261"/>
                  <a:pt x="332550" y="262311"/>
                </a:cubicBezTo>
                <a:lnTo>
                  <a:pt x="329710" y="278863"/>
                </a:lnTo>
                <a:lnTo>
                  <a:pt x="344576" y="271048"/>
                </a:lnTo>
                <a:cubicBezTo>
                  <a:pt x="345497" y="270564"/>
                  <a:pt x="346506" y="270323"/>
                  <a:pt x="347515" y="270323"/>
                </a:cubicBezTo>
                <a:cubicBezTo>
                  <a:pt x="348525" y="270323"/>
                  <a:pt x="349534" y="270564"/>
                  <a:pt x="350454" y="271048"/>
                </a:cubicBezTo>
                <a:lnTo>
                  <a:pt x="365319" y="278863"/>
                </a:lnTo>
                <a:lnTo>
                  <a:pt x="362480" y="262310"/>
                </a:lnTo>
                <a:cubicBezTo>
                  <a:pt x="362128" y="260261"/>
                  <a:pt x="362807" y="258171"/>
                  <a:pt x="364296" y="256720"/>
                </a:cubicBezTo>
                <a:lnTo>
                  <a:pt x="376323" y="244996"/>
                </a:lnTo>
                <a:lnTo>
                  <a:pt x="359702" y="242580"/>
                </a:lnTo>
                <a:cubicBezTo>
                  <a:pt x="357646" y="242282"/>
                  <a:pt x="355868" y="240990"/>
                  <a:pt x="354948" y="239125"/>
                </a:cubicBezTo>
                <a:close/>
                <a:moveTo>
                  <a:pt x="347513" y="203479"/>
                </a:moveTo>
                <a:cubicBezTo>
                  <a:pt x="349918" y="203479"/>
                  <a:pt x="352113" y="204844"/>
                  <a:pt x="353177" y="207000"/>
                </a:cubicBezTo>
                <a:lnTo>
                  <a:pt x="364804" y="230558"/>
                </a:lnTo>
                <a:lnTo>
                  <a:pt x="390803" y="234336"/>
                </a:lnTo>
                <a:cubicBezTo>
                  <a:pt x="393182" y="234682"/>
                  <a:pt x="395158" y="236348"/>
                  <a:pt x="395901" y="238634"/>
                </a:cubicBezTo>
                <a:cubicBezTo>
                  <a:pt x="396643" y="240921"/>
                  <a:pt x="396025" y="243431"/>
                  <a:pt x="394303" y="245108"/>
                </a:cubicBezTo>
                <a:lnTo>
                  <a:pt x="375491" y="263447"/>
                </a:lnTo>
                <a:lnTo>
                  <a:pt x="379931" y="289340"/>
                </a:lnTo>
                <a:cubicBezTo>
                  <a:pt x="380339" y="291710"/>
                  <a:pt x="379364" y="294104"/>
                  <a:pt x="377419" y="295517"/>
                </a:cubicBezTo>
                <a:cubicBezTo>
                  <a:pt x="376319" y="296317"/>
                  <a:pt x="375017" y="296724"/>
                  <a:pt x="373706" y="296724"/>
                </a:cubicBezTo>
                <a:cubicBezTo>
                  <a:pt x="372702" y="296724"/>
                  <a:pt x="371693" y="296484"/>
                  <a:pt x="370768" y="295999"/>
                </a:cubicBezTo>
                <a:lnTo>
                  <a:pt x="347515" y="283774"/>
                </a:lnTo>
                <a:lnTo>
                  <a:pt x="324260" y="295999"/>
                </a:lnTo>
                <a:cubicBezTo>
                  <a:pt x="322131" y="297118"/>
                  <a:pt x="319554" y="296931"/>
                  <a:pt x="317609" y="295518"/>
                </a:cubicBezTo>
                <a:cubicBezTo>
                  <a:pt x="315665" y="294105"/>
                  <a:pt x="314691" y="291710"/>
                  <a:pt x="315097" y="289340"/>
                </a:cubicBezTo>
                <a:lnTo>
                  <a:pt x="319540" y="263448"/>
                </a:lnTo>
                <a:lnTo>
                  <a:pt x="300723" y="245108"/>
                </a:lnTo>
                <a:cubicBezTo>
                  <a:pt x="299002" y="243430"/>
                  <a:pt x="298382" y="240920"/>
                  <a:pt x="299125" y="238634"/>
                </a:cubicBezTo>
                <a:cubicBezTo>
                  <a:pt x="299868" y="236349"/>
                  <a:pt x="301845" y="234682"/>
                  <a:pt x="304223" y="234336"/>
                </a:cubicBezTo>
                <a:lnTo>
                  <a:pt x="330221" y="230558"/>
                </a:lnTo>
                <a:lnTo>
                  <a:pt x="341849" y="207000"/>
                </a:lnTo>
                <a:cubicBezTo>
                  <a:pt x="342914" y="204844"/>
                  <a:pt x="345109" y="203479"/>
                  <a:pt x="347513" y="203479"/>
                </a:cubicBezTo>
                <a:close/>
                <a:moveTo>
                  <a:pt x="160805" y="184056"/>
                </a:moveTo>
                <a:cubicBezTo>
                  <a:pt x="158821" y="184056"/>
                  <a:pt x="157207" y="185674"/>
                  <a:pt x="157207" y="187662"/>
                </a:cubicBezTo>
                <a:lnTo>
                  <a:pt x="157207" y="270614"/>
                </a:lnTo>
                <a:lnTo>
                  <a:pt x="157207" y="419357"/>
                </a:lnTo>
                <a:lnTo>
                  <a:pt x="273076" y="419357"/>
                </a:lnTo>
                <a:lnTo>
                  <a:pt x="273076" y="187662"/>
                </a:lnTo>
                <a:cubicBezTo>
                  <a:pt x="273076" y="185674"/>
                  <a:pt x="271461" y="184056"/>
                  <a:pt x="269477" y="184056"/>
                </a:cubicBezTo>
                <a:close/>
                <a:moveTo>
                  <a:pt x="160806" y="171424"/>
                </a:moveTo>
                <a:lnTo>
                  <a:pt x="269477" y="171424"/>
                </a:lnTo>
                <a:cubicBezTo>
                  <a:pt x="278427" y="171424"/>
                  <a:pt x="285708" y="178708"/>
                  <a:pt x="285708" y="187662"/>
                </a:cubicBezTo>
                <a:lnTo>
                  <a:pt x="285708" y="321005"/>
                </a:lnTo>
                <a:cubicBezTo>
                  <a:pt x="287131" y="320595"/>
                  <a:pt x="288629" y="320363"/>
                  <a:pt x="290182" y="320363"/>
                </a:cubicBezTo>
                <a:lnTo>
                  <a:pt x="398854" y="320363"/>
                </a:lnTo>
                <a:cubicBezTo>
                  <a:pt x="407805" y="320363"/>
                  <a:pt x="415088" y="327647"/>
                  <a:pt x="415088" y="336601"/>
                </a:cubicBezTo>
                <a:lnTo>
                  <a:pt x="415088" y="419357"/>
                </a:lnTo>
                <a:lnTo>
                  <a:pt x="424842" y="419357"/>
                </a:lnTo>
                <a:cubicBezTo>
                  <a:pt x="428330" y="419357"/>
                  <a:pt x="431158" y="422184"/>
                  <a:pt x="431158" y="425672"/>
                </a:cubicBezTo>
                <a:cubicBezTo>
                  <a:pt x="431158" y="429161"/>
                  <a:pt x="428331" y="431988"/>
                  <a:pt x="424842" y="431988"/>
                </a:cubicBezTo>
                <a:lnTo>
                  <a:pt x="6316" y="431988"/>
                </a:lnTo>
                <a:cubicBezTo>
                  <a:pt x="2827" y="431988"/>
                  <a:pt x="0" y="429161"/>
                  <a:pt x="0" y="425672"/>
                </a:cubicBezTo>
                <a:cubicBezTo>
                  <a:pt x="0" y="422184"/>
                  <a:pt x="2827" y="419357"/>
                  <a:pt x="6316" y="419357"/>
                </a:cubicBezTo>
                <a:lnTo>
                  <a:pt x="16070" y="419357"/>
                </a:lnTo>
                <a:lnTo>
                  <a:pt x="16070" y="351146"/>
                </a:lnTo>
                <a:cubicBezTo>
                  <a:pt x="16070" y="343000"/>
                  <a:pt x="28701" y="343000"/>
                  <a:pt x="28701" y="351146"/>
                </a:cubicBezTo>
                <a:lnTo>
                  <a:pt x="28701" y="419357"/>
                </a:lnTo>
                <a:lnTo>
                  <a:pt x="144575" y="419357"/>
                </a:lnTo>
                <a:lnTo>
                  <a:pt x="144575" y="270614"/>
                </a:lnTo>
                <a:cubicBezTo>
                  <a:pt x="144575" y="268627"/>
                  <a:pt x="142960" y="267011"/>
                  <a:pt x="140974" y="267011"/>
                </a:cubicBezTo>
                <a:lnTo>
                  <a:pt x="32304" y="267011"/>
                </a:lnTo>
                <a:cubicBezTo>
                  <a:pt x="30317" y="267011"/>
                  <a:pt x="28701" y="268627"/>
                  <a:pt x="28701" y="270614"/>
                </a:cubicBezTo>
                <a:lnTo>
                  <a:pt x="28701" y="319988"/>
                </a:lnTo>
                <a:cubicBezTo>
                  <a:pt x="28701" y="328134"/>
                  <a:pt x="16070" y="328134"/>
                  <a:pt x="16070" y="319988"/>
                </a:cubicBezTo>
                <a:lnTo>
                  <a:pt x="16070" y="270614"/>
                </a:lnTo>
                <a:cubicBezTo>
                  <a:pt x="16070" y="261661"/>
                  <a:pt x="23352" y="254379"/>
                  <a:pt x="32304" y="254379"/>
                </a:cubicBezTo>
                <a:lnTo>
                  <a:pt x="140975" y="254379"/>
                </a:lnTo>
                <a:cubicBezTo>
                  <a:pt x="142214" y="254379"/>
                  <a:pt x="143416" y="254531"/>
                  <a:pt x="144576" y="254796"/>
                </a:cubicBezTo>
                <a:lnTo>
                  <a:pt x="144576" y="187662"/>
                </a:lnTo>
                <a:cubicBezTo>
                  <a:pt x="144576" y="178708"/>
                  <a:pt x="151857" y="171424"/>
                  <a:pt x="160806" y="171424"/>
                </a:cubicBezTo>
                <a:close/>
                <a:moveTo>
                  <a:pt x="81409" y="160784"/>
                </a:moveTo>
                <a:lnTo>
                  <a:pt x="73975" y="175845"/>
                </a:lnTo>
                <a:cubicBezTo>
                  <a:pt x="73055" y="177710"/>
                  <a:pt x="71277" y="179002"/>
                  <a:pt x="69220" y="179300"/>
                </a:cubicBezTo>
                <a:lnTo>
                  <a:pt x="52601" y="181715"/>
                </a:lnTo>
                <a:lnTo>
                  <a:pt x="64628" y="193440"/>
                </a:lnTo>
                <a:cubicBezTo>
                  <a:pt x="66116" y="194891"/>
                  <a:pt x="66796" y="196981"/>
                  <a:pt x="66444" y="199031"/>
                </a:cubicBezTo>
                <a:lnTo>
                  <a:pt x="63604" y="215582"/>
                </a:lnTo>
                <a:lnTo>
                  <a:pt x="78470" y="207768"/>
                </a:lnTo>
                <a:cubicBezTo>
                  <a:pt x="79391" y="207284"/>
                  <a:pt x="80400" y="207043"/>
                  <a:pt x="81409" y="207043"/>
                </a:cubicBezTo>
                <a:cubicBezTo>
                  <a:pt x="82419" y="207043"/>
                  <a:pt x="83428" y="207284"/>
                  <a:pt x="84348" y="207768"/>
                </a:cubicBezTo>
                <a:lnTo>
                  <a:pt x="99213" y="215582"/>
                </a:lnTo>
                <a:lnTo>
                  <a:pt x="96374" y="199030"/>
                </a:lnTo>
                <a:cubicBezTo>
                  <a:pt x="96022" y="196981"/>
                  <a:pt x="96701" y="194891"/>
                  <a:pt x="98190" y="193440"/>
                </a:cubicBezTo>
                <a:lnTo>
                  <a:pt x="110217" y="181715"/>
                </a:lnTo>
                <a:lnTo>
                  <a:pt x="93596" y="179300"/>
                </a:lnTo>
                <a:cubicBezTo>
                  <a:pt x="91540" y="179001"/>
                  <a:pt x="89762" y="177710"/>
                  <a:pt x="88841" y="175845"/>
                </a:cubicBezTo>
                <a:close/>
                <a:moveTo>
                  <a:pt x="81407" y="140198"/>
                </a:moveTo>
                <a:cubicBezTo>
                  <a:pt x="83812" y="140198"/>
                  <a:pt x="86007" y="141563"/>
                  <a:pt x="87071" y="143719"/>
                </a:cubicBezTo>
                <a:lnTo>
                  <a:pt x="98698" y="167278"/>
                </a:lnTo>
                <a:lnTo>
                  <a:pt x="124697" y="171055"/>
                </a:lnTo>
                <a:cubicBezTo>
                  <a:pt x="127076" y="171401"/>
                  <a:pt x="129052" y="173067"/>
                  <a:pt x="129795" y="175353"/>
                </a:cubicBezTo>
                <a:cubicBezTo>
                  <a:pt x="130538" y="177640"/>
                  <a:pt x="129919" y="180150"/>
                  <a:pt x="128197" y="181827"/>
                </a:cubicBezTo>
                <a:lnTo>
                  <a:pt x="109385" y="200166"/>
                </a:lnTo>
                <a:lnTo>
                  <a:pt x="113825" y="226059"/>
                </a:lnTo>
                <a:cubicBezTo>
                  <a:pt x="114233" y="228429"/>
                  <a:pt x="113258" y="230823"/>
                  <a:pt x="111313" y="232236"/>
                </a:cubicBezTo>
                <a:cubicBezTo>
                  <a:pt x="110213" y="233036"/>
                  <a:pt x="108911" y="233443"/>
                  <a:pt x="107600" y="233443"/>
                </a:cubicBezTo>
                <a:cubicBezTo>
                  <a:pt x="106596" y="233443"/>
                  <a:pt x="105587" y="233203"/>
                  <a:pt x="104662" y="232718"/>
                </a:cubicBezTo>
                <a:lnTo>
                  <a:pt x="81409" y="220493"/>
                </a:lnTo>
                <a:lnTo>
                  <a:pt x="58154" y="232718"/>
                </a:lnTo>
                <a:cubicBezTo>
                  <a:pt x="56026" y="233838"/>
                  <a:pt x="53448" y="233650"/>
                  <a:pt x="51503" y="232237"/>
                </a:cubicBezTo>
                <a:cubicBezTo>
                  <a:pt x="49559" y="230824"/>
                  <a:pt x="48585" y="228429"/>
                  <a:pt x="48991" y="226059"/>
                </a:cubicBezTo>
                <a:lnTo>
                  <a:pt x="53433" y="200167"/>
                </a:lnTo>
                <a:lnTo>
                  <a:pt x="34617" y="181827"/>
                </a:lnTo>
                <a:cubicBezTo>
                  <a:pt x="32896" y="180149"/>
                  <a:pt x="32276" y="177639"/>
                  <a:pt x="33019" y="175353"/>
                </a:cubicBezTo>
                <a:cubicBezTo>
                  <a:pt x="33762" y="173068"/>
                  <a:pt x="35739" y="171401"/>
                  <a:pt x="38117" y="171055"/>
                </a:cubicBezTo>
                <a:lnTo>
                  <a:pt x="64115" y="167277"/>
                </a:lnTo>
                <a:lnTo>
                  <a:pt x="75743" y="143719"/>
                </a:lnTo>
                <a:cubicBezTo>
                  <a:pt x="76808" y="141563"/>
                  <a:pt x="79003" y="140198"/>
                  <a:pt x="81407" y="140198"/>
                </a:cubicBezTo>
                <a:close/>
                <a:moveTo>
                  <a:pt x="215451" y="115480"/>
                </a:moveTo>
                <a:cubicBezTo>
                  <a:pt x="204242" y="115480"/>
                  <a:pt x="194783" y="123113"/>
                  <a:pt x="191995" y="133453"/>
                </a:cubicBezTo>
                <a:lnTo>
                  <a:pt x="238906" y="133453"/>
                </a:lnTo>
                <a:cubicBezTo>
                  <a:pt x="236118" y="123112"/>
                  <a:pt x="226659" y="115480"/>
                  <a:pt x="215451" y="115480"/>
                </a:cubicBezTo>
                <a:close/>
                <a:moveTo>
                  <a:pt x="252417" y="12632"/>
                </a:moveTo>
                <a:lnTo>
                  <a:pt x="252417" y="29029"/>
                </a:lnTo>
                <a:cubicBezTo>
                  <a:pt x="256524" y="28197"/>
                  <a:pt x="259717" y="26484"/>
                  <a:pt x="261946" y="23901"/>
                </a:cubicBezTo>
                <a:cubicBezTo>
                  <a:pt x="264869" y="20513"/>
                  <a:pt x="265875" y="16075"/>
                  <a:pt x="266172" y="12632"/>
                </a:cubicBezTo>
                <a:close/>
                <a:moveTo>
                  <a:pt x="191846" y="12632"/>
                </a:moveTo>
                <a:lnTo>
                  <a:pt x="191846" y="49576"/>
                </a:lnTo>
                <a:cubicBezTo>
                  <a:pt x="191846" y="62792"/>
                  <a:pt x="202599" y="73544"/>
                  <a:pt x="215816" y="73544"/>
                </a:cubicBezTo>
                <a:cubicBezTo>
                  <a:pt x="229033" y="73544"/>
                  <a:pt x="239786" y="62792"/>
                  <a:pt x="239786" y="49576"/>
                </a:cubicBezTo>
                <a:lnTo>
                  <a:pt x="239786" y="36665"/>
                </a:lnTo>
                <a:cubicBezTo>
                  <a:pt x="239757" y="36424"/>
                  <a:pt x="239739" y="36180"/>
                  <a:pt x="239739" y="35931"/>
                </a:cubicBezTo>
                <a:cubicBezTo>
                  <a:pt x="239739" y="35682"/>
                  <a:pt x="239758" y="35437"/>
                  <a:pt x="239786" y="35197"/>
                </a:cubicBezTo>
                <a:lnTo>
                  <a:pt x="239786" y="12632"/>
                </a:lnTo>
                <a:close/>
                <a:moveTo>
                  <a:pt x="164989" y="12632"/>
                </a:moveTo>
                <a:cubicBezTo>
                  <a:pt x="165288" y="16093"/>
                  <a:pt x="166302" y="20561"/>
                  <a:pt x="169259" y="23953"/>
                </a:cubicBezTo>
                <a:cubicBezTo>
                  <a:pt x="171568" y="26605"/>
                  <a:pt x="174907" y="28328"/>
                  <a:pt x="179215" y="29117"/>
                </a:cubicBezTo>
                <a:lnTo>
                  <a:pt x="179215" y="12632"/>
                </a:lnTo>
                <a:close/>
                <a:moveTo>
                  <a:pt x="158780" y="0"/>
                </a:moveTo>
                <a:lnTo>
                  <a:pt x="185363" y="0"/>
                </a:lnTo>
                <a:cubicBezTo>
                  <a:pt x="185392" y="0"/>
                  <a:pt x="185419" y="4"/>
                  <a:pt x="185447" y="4"/>
                </a:cubicBezTo>
                <a:cubicBezTo>
                  <a:pt x="185476" y="4"/>
                  <a:pt x="185503" y="0"/>
                  <a:pt x="185531" y="0"/>
                </a:cubicBezTo>
                <a:lnTo>
                  <a:pt x="245798" y="0"/>
                </a:lnTo>
                <a:lnTo>
                  <a:pt x="246101" y="0"/>
                </a:lnTo>
                <a:lnTo>
                  <a:pt x="272380" y="0"/>
                </a:lnTo>
                <a:cubicBezTo>
                  <a:pt x="275511" y="0"/>
                  <a:pt x="278169" y="2294"/>
                  <a:pt x="278629" y="5390"/>
                </a:cubicBezTo>
                <a:cubicBezTo>
                  <a:pt x="278724" y="6035"/>
                  <a:pt x="280862" y="21314"/>
                  <a:pt x="271511" y="32152"/>
                </a:cubicBezTo>
                <a:cubicBezTo>
                  <a:pt x="266890" y="37508"/>
                  <a:pt x="260481" y="40747"/>
                  <a:pt x="252418" y="41832"/>
                </a:cubicBezTo>
                <a:lnTo>
                  <a:pt x="252418" y="49575"/>
                </a:lnTo>
                <a:cubicBezTo>
                  <a:pt x="252418" y="67602"/>
                  <a:pt x="239313" y="82616"/>
                  <a:pt x="222133" y="85619"/>
                </a:cubicBezTo>
                <a:lnTo>
                  <a:pt x="222133" y="103465"/>
                </a:lnTo>
                <a:cubicBezTo>
                  <a:pt x="237264" y="106243"/>
                  <a:pt x="249190" y="118270"/>
                  <a:pt x="251819" y="133452"/>
                </a:cubicBezTo>
                <a:lnTo>
                  <a:pt x="260917" y="133452"/>
                </a:lnTo>
                <a:cubicBezTo>
                  <a:pt x="269063" y="133452"/>
                  <a:pt x="269063" y="146083"/>
                  <a:pt x="260917" y="146083"/>
                </a:cubicBezTo>
                <a:lnTo>
                  <a:pt x="170243" y="146083"/>
                </a:lnTo>
                <a:cubicBezTo>
                  <a:pt x="162097" y="146083"/>
                  <a:pt x="162097" y="133452"/>
                  <a:pt x="170243" y="133452"/>
                </a:cubicBezTo>
                <a:lnTo>
                  <a:pt x="179083" y="133452"/>
                </a:lnTo>
                <a:cubicBezTo>
                  <a:pt x="181754" y="118026"/>
                  <a:pt x="194023" y="105854"/>
                  <a:pt x="209500" y="103335"/>
                </a:cubicBezTo>
                <a:lnTo>
                  <a:pt x="209500" y="85619"/>
                </a:lnTo>
                <a:cubicBezTo>
                  <a:pt x="192320" y="82616"/>
                  <a:pt x="179215" y="67603"/>
                  <a:pt x="179215" y="49576"/>
                </a:cubicBezTo>
                <a:lnTo>
                  <a:pt x="179215" y="41898"/>
                </a:lnTo>
                <a:cubicBezTo>
                  <a:pt x="170927" y="40879"/>
                  <a:pt x="164361" y="37614"/>
                  <a:pt x="159650" y="32152"/>
                </a:cubicBezTo>
                <a:cubicBezTo>
                  <a:pt x="150299" y="21314"/>
                  <a:pt x="152437" y="6035"/>
                  <a:pt x="152533" y="5390"/>
                </a:cubicBezTo>
                <a:cubicBezTo>
                  <a:pt x="152992" y="2294"/>
                  <a:pt x="155649" y="0"/>
                  <a:pt x="158780" y="0"/>
                </a:cubicBezTo>
                <a:close/>
              </a:path>
            </a:pathLst>
          </a:custGeom>
          <a:solidFill>
            <a:srgbClr val="43266B"/>
          </a:solidFill>
          <a:ln w="836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F9B8D1D2-5BCE-91AD-C249-82444E40790A}"/>
              </a:ext>
            </a:extLst>
          </p:cNvPr>
          <p:cNvSpPr/>
          <p:nvPr/>
        </p:nvSpPr>
        <p:spPr>
          <a:xfrm>
            <a:off x="5501357" y="4265517"/>
            <a:ext cx="418513" cy="384219"/>
          </a:xfrm>
          <a:custGeom>
            <a:avLst/>
            <a:gdLst>
              <a:gd name="connsiteX0" fmla="*/ 26876 w 418513"/>
              <a:gd name="connsiteY0" fmla="*/ 344291 h 384218"/>
              <a:gd name="connsiteX1" fmla="*/ 13131 w 418513"/>
              <a:gd name="connsiteY1" fmla="*/ 358036 h 384218"/>
              <a:gd name="connsiteX2" fmla="*/ 26876 w 418513"/>
              <a:gd name="connsiteY2" fmla="*/ 371127 h 384218"/>
              <a:gd name="connsiteX3" fmla="*/ 253349 w 418513"/>
              <a:gd name="connsiteY3" fmla="*/ 371127 h 384218"/>
              <a:gd name="connsiteX4" fmla="*/ 267095 w 418513"/>
              <a:gd name="connsiteY4" fmla="*/ 358036 h 384218"/>
              <a:gd name="connsiteX5" fmla="*/ 253349 w 418513"/>
              <a:gd name="connsiteY5" fmla="*/ 344291 h 384218"/>
              <a:gd name="connsiteX6" fmla="*/ 250076 w 418513"/>
              <a:gd name="connsiteY6" fmla="*/ 344291 h 384218"/>
              <a:gd name="connsiteX7" fmla="*/ 29494 w 418513"/>
              <a:gd name="connsiteY7" fmla="*/ 344291 h 384218"/>
              <a:gd name="connsiteX8" fmla="*/ 49131 w 418513"/>
              <a:gd name="connsiteY8" fmla="*/ 310255 h 384218"/>
              <a:gd name="connsiteX9" fmla="*/ 36040 w 418513"/>
              <a:gd name="connsiteY9" fmla="*/ 322691 h 384218"/>
              <a:gd name="connsiteX10" fmla="*/ 36040 w 418513"/>
              <a:gd name="connsiteY10" fmla="*/ 331200 h 384218"/>
              <a:gd name="connsiteX11" fmla="*/ 243531 w 418513"/>
              <a:gd name="connsiteY11" fmla="*/ 331200 h 384218"/>
              <a:gd name="connsiteX12" fmla="*/ 243531 w 418513"/>
              <a:gd name="connsiteY12" fmla="*/ 322691 h 384218"/>
              <a:gd name="connsiteX13" fmla="*/ 231094 w 418513"/>
              <a:gd name="connsiteY13" fmla="*/ 310255 h 384218"/>
              <a:gd name="connsiteX14" fmla="*/ 229131 w 418513"/>
              <a:gd name="connsiteY14" fmla="*/ 310255 h 384218"/>
              <a:gd name="connsiteX15" fmla="*/ 51749 w 418513"/>
              <a:gd name="connsiteY15" fmla="*/ 310255 h 384218"/>
              <a:gd name="connsiteX16" fmla="*/ 252202 w 418513"/>
              <a:gd name="connsiteY16" fmla="*/ 97411 h 384218"/>
              <a:gd name="connsiteX17" fmla="*/ 256622 w 418513"/>
              <a:gd name="connsiteY17" fmla="*/ 119127 h 384218"/>
              <a:gd name="connsiteX18" fmla="*/ 256622 w 418513"/>
              <a:gd name="connsiteY18" fmla="*/ 212727 h 384218"/>
              <a:gd name="connsiteX19" fmla="*/ 227822 w 418513"/>
              <a:gd name="connsiteY19" fmla="*/ 241527 h 384218"/>
              <a:gd name="connsiteX20" fmla="*/ 214999 w 418513"/>
              <a:gd name="connsiteY20" fmla="*/ 241527 h 384218"/>
              <a:gd name="connsiteX21" fmla="*/ 215223 w 418513"/>
              <a:gd name="connsiteY21" fmla="*/ 249157 h 384218"/>
              <a:gd name="connsiteX22" fmla="*/ 222259 w 418513"/>
              <a:gd name="connsiteY22" fmla="*/ 277037 h 384218"/>
              <a:gd name="connsiteX23" fmla="*/ 224729 w 418513"/>
              <a:gd name="connsiteY23" fmla="*/ 282223 h 384218"/>
              <a:gd name="connsiteX24" fmla="*/ 257290 w 418513"/>
              <a:gd name="connsiteY24" fmla="*/ 283533 h 384218"/>
              <a:gd name="connsiteX25" fmla="*/ 258013 w 418513"/>
              <a:gd name="connsiteY25" fmla="*/ 283562 h 384218"/>
              <a:gd name="connsiteX26" fmla="*/ 258014 w 418513"/>
              <a:gd name="connsiteY26" fmla="*/ 283562 h 384218"/>
              <a:gd name="connsiteX27" fmla="*/ 287815 w 418513"/>
              <a:gd name="connsiteY27" fmla="*/ 272837 h 384218"/>
              <a:gd name="connsiteX28" fmla="*/ 295543 w 418513"/>
              <a:gd name="connsiteY28" fmla="*/ 267789 h 384218"/>
              <a:gd name="connsiteX29" fmla="*/ 308529 w 418513"/>
              <a:gd name="connsiteY29" fmla="*/ 256416 h 384218"/>
              <a:gd name="connsiteX30" fmla="*/ 333858 w 418513"/>
              <a:gd name="connsiteY30" fmla="*/ 216000 h 384218"/>
              <a:gd name="connsiteX31" fmla="*/ 269713 w 418513"/>
              <a:gd name="connsiteY31" fmla="*/ 100800 h 384218"/>
              <a:gd name="connsiteX32" fmla="*/ 82513 w 418513"/>
              <a:gd name="connsiteY32" fmla="*/ 95564 h 384218"/>
              <a:gd name="connsiteX33" fmla="*/ 85131 w 418513"/>
              <a:gd name="connsiteY33" fmla="*/ 104073 h 384218"/>
              <a:gd name="connsiteX34" fmla="*/ 78586 w 418513"/>
              <a:gd name="connsiteY34" fmla="*/ 117164 h 384218"/>
              <a:gd name="connsiteX35" fmla="*/ 72695 w 418513"/>
              <a:gd name="connsiteY35" fmla="*/ 120436 h 384218"/>
              <a:gd name="connsiteX36" fmla="*/ 70077 w 418513"/>
              <a:gd name="connsiteY36" fmla="*/ 119782 h 384218"/>
              <a:gd name="connsiteX37" fmla="*/ 67459 w 418513"/>
              <a:gd name="connsiteY37" fmla="*/ 111273 h 384218"/>
              <a:gd name="connsiteX38" fmla="*/ 74004 w 418513"/>
              <a:gd name="connsiteY38" fmla="*/ 98182 h 384218"/>
              <a:gd name="connsiteX39" fmla="*/ 82513 w 418513"/>
              <a:gd name="connsiteY39" fmla="*/ 95564 h 384218"/>
              <a:gd name="connsiteX40" fmla="*/ 75967 w 418513"/>
              <a:gd name="connsiteY40" fmla="*/ 53673 h 384218"/>
              <a:gd name="connsiteX41" fmla="*/ 17058 w 418513"/>
              <a:gd name="connsiteY41" fmla="*/ 153819 h 384218"/>
              <a:gd name="connsiteX42" fmla="*/ 19677 w 418513"/>
              <a:gd name="connsiteY42" fmla="*/ 180655 h 384218"/>
              <a:gd name="connsiteX43" fmla="*/ 48477 w 418513"/>
              <a:gd name="connsiteY43" fmla="*/ 184582 h 384218"/>
              <a:gd name="connsiteX44" fmla="*/ 73349 w 418513"/>
              <a:gd name="connsiteY44" fmla="*/ 168219 h 384218"/>
              <a:gd name="connsiteX45" fmla="*/ 76622 w 418513"/>
              <a:gd name="connsiteY45" fmla="*/ 166910 h 384218"/>
              <a:gd name="connsiteX46" fmla="*/ 121786 w 418513"/>
              <a:gd name="connsiteY46" fmla="*/ 145964 h 384218"/>
              <a:gd name="connsiteX47" fmla="*/ 124404 w 418513"/>
              <a:gd name="connsiteY47" fmla="*/ 103419 h 384218"/>
              <a:gd name="connsiteX48" fmla="*/ 128986 w 418513"/>
              <a:gd name="connsiteY48" fmla="*/ 94910 h 384218"/>
              <a:gd name="connsiteX49" fmla="*/ 137495 w 418513"/>
              <a:gd name="connsiteY49" fmla="*/ 99491 h 384218"/>
              <a:gd name="connsiteX50" fmla="*/ 132913 w 418513"/>
              <a:gd name="connsiteY50" fmla="*/ 153164 h 384218"/>
              <a:gd name="connsiteX51" fmla="*/ 104767 w 418513"/>
              <a:gd name="connsiteY51" fmla="*/ 174110 h 384218"/>
              <a:gd name="connsiteX52" fmla="*/ 72695 w 418513"/>
              <a:gd name="connsiteY52" fmla="*/ 240219 h 384218"/>
              <a:gd name="connsiteX53" fmla="*/ 56986 w 418513"/>
              <a:gd name="connsiteY53" fmla="*/ 297164 h 384218"/>
              <a:gd name="connsiteX54" fmla="*/ 217349 w 418513"/>
              <a:gd name="connsiteY54" fmla="*/ 297164 h 384218"/>
              <a:gd name="connsiteX55" fmla="*/ 205240 w 418513"/>
              <a:gd name="connsiteY55" fmla="*/ 264273 h 384218"/>
              <a:gd name="connsiteX56" fmla="*/ 203940 w 418513"/>
              <a:gd name="connsiteY56" fmla="*/ 247323 h 384218"/>
              <a:gd name="connsiteX57" fmla="*/ 203215 w 418513"/>
              <a:gd name="connsiteY57" fmla="*/ 237866 h 384218"/>
              <a:gd name="connsiteX58" fmla="*/ 200331 w 418513"/>
              <a:gd name="connsiteY58" fmla="*/ 234982 h 384218"/>
              <a:gd name="connsiteX59" fmla="*/ 202804 w 418513"/>
              <a:gd name="connsiteY59" fmla="*/ 232509 h 384218"/>
              <a:gd name="connsiteX60" fmla="*/ 200986 w 418513"/>
              <a:gd name="connsiteY60" fmla="*/ 208801 h 384218"/>
              <a:gd name="connsiteX61" fmla="*/ 202295 w 418513"/>
              <a:gd name="connsiteY61" fmla="*/ 193746 h 384218"/>
              <a:gd name="connsiteX62" fmla="*/ 181349 w 418513"/>
              <a:gd name="connsiteY62" fmla="*/ 76582 h 384218"/>
              <a:gd name="connsiteX63" fmla="*/ 75967 w 418513"/>
              <a:gd name="connsiteY63" fmla="*/ 53673 h 384218"/>
              <a:gd name="connsiteX64" fmla="*/ 245495 w 418513"/>
              <a:gd name="connsiteY64" fmla="*/ 33382 h 384218"/>
              <a:gd name="connsiteX65" fmla="*/ 222142 w 418513"/>
              <a:gd name="connsiteY65" fmla="*/ 35814 h 384218"/>
              <a:gd name="connsiteX66" fmla="*/ 224177 w 418513"/>
              <a:gd name="connsiteY66" fmla="*/ 38823 h 384218"/>
              <a:gd name="connsiteX67" fmla="*/ 229311 w 418513"/>
              <a:gd name="connsiteY67" fmla="*/ 43492 h 384218"/>
              <a:gd name="connsiteX68" fmla="*/ 247213 w 418513"/>
              <a:gd name="connsiteY68" fmla="*/ 72900 h 384218"/>
              <a:gd name="connsiteX69" fmla="*/ 247213 w 418513"/>
              <a:gd name="connsiteY69" fmla="*/ 72900 h 384218"/>
              <a:gd name="connsiteX70" fmla="*/ 247841 w 418513"/>
              <a:gd name="connsiteY70" fmla="*/ 75984 h 384218"/>
              <a:gd name="connsiteX71" fmla="*/ 249614 w 418513"/>
              <a:gd name="connsiteY71" fmla="*/ 84696 h 384218"/>
              <a:gd name="connsiteX72" fmla="*/ 250731 w 418513"/>
              <a:gd name="connsiteY72" fmla="*/ 83782 h 384218"/>
              <a:gd name="connsiteX73" fmla="*/ 273640 w 418513"/>
              <a:gd name="connsiteY73" fmla="*/ 88364 h 384218"/>
              <a:gd name="connsiteX74" fmla="*/ 346294 w 418513"/>
              <a:gd name="connsiteY74" fmla="*/ 219273 h 384218"/>
              <a:gd name="connsiteX75" fmla="*/ 244185 w 418513"/>
              <a:gd name="connsiteY75" fmla="*/ 297819 h 384218"/>
              <a:gd name="connsiteX76" fmla="*/ 231921 w 418513"/>
              <a:gd name="connsiteY76" fmla="*/ 296247 h 384218"/>
              <a:gd name="connsiteX77" fmla="*/ 233152 w 418513"/>
              <a:gd name="connsiteY77" fmla="*/ 298026 h 384218"/>
              <a:gd name="connsiteX78" fmla="*/ 249258 w 418513"/>
              <a:gd name="connsiteY78" fmla="*/ 304773 h 384218"/>
              <a:gd name="connsiteX79" fmla="*/ 256622 w 418513"/>
              <a:gd name="connsiteY79" fmla="*/ 322691 h 384218"/>
              <a:gd name="connsiteX80" fmla="*/ 256622 w 418513"/>
              <a:gd name="connsiteY80" fmla="*/ 332535 h 384218"/>
              <a:gd name="connsiteX81" fmla="*/ 272413 w 418513"/>
              <a:gd name="connsiteY81" fmla="*/ 338973 h 384218"/>
              <a:gd name="connsiteX82" fmla="*/ 275685 w 418513"/>
              <a:gd name="connsiteY82" fmla="*/ 346998 h 384218"/>
              <a:gd name="connsiteX83" fmla="*/ 304404 w 418513"/>
              <a:gd name="connsiteY83" fmla="*/ 339054 h 384218"/>
              <a:gd name="connsiteX84" fmla="*/ 314877 w 418513"/>
              <a:gd name="connsiteY84" fmla="*/ 293236 h 384218"/>
              <a:gd name="connsiteX85" fmla="*/ 360695 w 418513"/>
              <a:gd name="connsiteY85" fmla="*/ 301745 h 384218"/>
              <a:gd name="connsiteX86" fmla="*/ 392113 w 418513"/>
              <a:gd name="connsiteY86" fmla="*/ 255273 h 384218"/>
              <a:gd name="connsiteX87" fmla="*/ 367895 w 418513"/>
              <a:gd name="connsiteY87" fmla="*/ 216000 h 384218"/>
              <a:gd name="connsiteX88" fmla="*/ 405858 w 418513"/>
              <a:gd name="connsiteY88" fmla="*/ 189164 h 384218"/>
              <a:gd name="connsiteX89" fmla="*/ 395386 w 418513"/>
              <a:gd name="connsiteY89" fmla="*/ 134182 h 384218"/>
              <a:gd name="connsiteX90" fmla="*/ 349568 w 418513"/>
              <a:gd name="connsiteY90" fmla="*/ 123709 h 384218"/>
              <a:gd name="connsiteX91" fmla="*/ 358077 w 418513"/>
              <a:gd name="connsiteY91" fmla="*/ 77891 h 384218"/>
              <a:gd name="connsiteX92" fmla="*/ 311604 w 418513"/>
              <a:gd name="connsiteY92" fmla="*/ 46473 h 384218"/>
              <a:gd name="connsiteX93" fmla="*/ 272331 w 418513"/>
              <a:gd name="connsiteY93" fmla="*/ 71345 h 384218"/>
              <a:gd name="connsiteX94" fmla="*/ 245495 w 418513"/>
              <a:gd name="connsiteY94" fmla="*/ 33382 h 384218"/>
              <a:gd name="connsiteX95" fmla="*/ 94295 w 418513"/>
              <a:gd name="connsiteY95" fmla="*/ 13091 h 384218"/>
              <a:gd name="connsiteX96" fmla="*/ 78586 w 418513"/>
              <a:gd name="connsiteY96" fmla="*/ 28800 h 384218"/>
              <a:gd name="connsiteX97" fmla="*/ 78586 w 418513"/>
              <a:gd name="connsiteY97" fmla="*/ 41443 h 384218"/>
              <a:gd name="connsiteX98" fmla="*/ 142977 w 418513"/>
              <a:gd name="connsiteY98" fmla="*/ 43282 h 384218"/>
              <a:gd name="connsiteX99" fmla="*/ 190513 w 418513"/>
              <a:gd name="connsiteY99" fmla="*/ 67419 h 384218"/>
              <a:gd name="connsiteX100" fmla="*/ 215386 w 418513"/>
              <a:gd name="connsiteY100" fmla="*/ 195055 h 384218"/>
              <a:gd name="connsiteX101" fmla="*/ 214077 w 418513"/>
              <a:gd name="connsiteY101" fmla="*/ 210110 h 384218"/>
              <a:gd name="connsiteX102" fmla="*/ 214615 w 418513"/>
              <a:gd name="connsiteY102" fmla="*/ 228436 h 384218"/>
              <a:gd name="connsiteX103" fmla="*/ 227822 w 418513"/>
              <a:gd name="connsiteY103" fmla="*/ 228436 h 384218"/>
              <a:gd name="connsiteX104" fmla="*/ 243531 w 418513"/>
              <a:gd name="connsiteY104" fmla="*/ 212727 h 384218"/>
              <a:gd name="connsiteX105" fmla="*/ 243531 w 418513"/>
              <a:gd name="connsiteY105" fmla="*/ 119127 h 384218"/>
              <a:gd name="connsiteX106" fmla="*/ 137495 w 418513"/>
              <a:gd name="connsiteY106" fmla="*/ 13091 h 384218"/>
              <a:gd name="connsiteX107" fmla="*/ 94295 w 418513"/>
              <a:gd name="connsiteY107" fmla="*/ 0 h 384218"/>
              <a:gd name="connsiteX108" fmla="*/ 137495 w 418513"/>
              <a:gd name="connsiteY108" fmla="*/ 0 h 384218"/>
              <a:gd name="connsiteX109" fmla="*/ 172795 w 418513"/>
              <a:gd name="connsiteY109" fmla="*/ 5385 h 384218"/>
              <a:gd name="connsiteX110" fmla="*/ 179236 w 418513"/>
              <a:gd name="connsiteY110" fmla="*/ 8496 h 384218"/>
              <a:gd name="connsiteX111" fmla="*/ 183722 w 418513"/>
              <a:gd name="connsiteY111" fmla="*/ 9409 h 384218"/>
              <a:gd name="connsiteX112" fmla="*/ 190218 w 418513"/>
              <a:gd name="connsiteY112" fmla="*/ 13800 h 384218"/>
              <a:gd name="connsiteX113" fmla="*/ 203952 w 418513"/>
              <a:gd name="connsiteY113" fmla="*/ 20434 h 384218"/>
              <a:gd name="connsiteX114" fmla="*/ 209924 w 418513"/>
              <a:gd name="connsiteY114" fmla="*/ 25864 h 384218"/>
              <a:gd name="connsiteX115" fmla="*/ 211458 w 418513"/>
              <a:gd name="connsiteY115" fmla="*/ 23564 h 384218"/>
              <a:gd name="connsiteX116" fmla="*/ 252040 w 418513"/>
              <a:gd name="connsiteY116" fmla="*/ 20291 h 384218"/>
              <a:gd name="connsiteX117" fmla="*/ 257931 w 418513"/>
              <a:gd name="connsiteY117" fmla="*/ 26182 h 384218"/>
              <a:gd name="connsiteX118" fmla="*/ 274949 w 418513"/>
              <a:gd name="connsiteY118" fmla="*/ 58254 h 384218"/>
              <a:gd name="connsiteX119" fmla="*/ 302440 w 418513"/>
              <a:gd name="connsiteY119" fmla="*/ 35345 h 384218"/>
              <a:gd name="connsiteX120" fmla="*/ 310949 w 418513"/>
              <a:gd name="connsiteY120" fmla="*/ 32073 h 384218"/>
              <a:gd name="connsiteX121" fmla="*/ 371822 w 418513"/>
              <a:gd name="connsiteY121" fmla="*/ 73309 h 384218"/>
              <a:gd name="connsiteX122" fmla="*/ 371822 w 418513"/>
              <a:gd name="connsiteY122" fmla="*/ 82473 h 384218"/>
              <a:gd name="connsiteX123" fmla="*/ 360695 w 418513"/>
              <a:gd name="connsiteY123" fmla="*/ 117164 h 384218"/>
              <a:gd name="connsiteX124" fmla="*/ 396695 w 418513"/>
              <a:gd name="connsiteY124" fmla="*/ 120436 h 384218"/>
              <a:gd name="connsiteX125" fmla="*/ 404549 w 418513"/>
              <a:gd name="connsiteY125" fmla="*/ 123709 h 384218"/>
              <a:gd name="connsiteX126" fmla="*/ 418295 w 418513"/>
              <a:gd name="connsiteY126" fmla="*/ 195709 h 384218"/>
              <a:gd name="connsiteX127" fmla="*/ 412404 w 418513"/>
              <a:gd name="connsiteY127" fmla="*/ 201600 h 384218"/>
              <a:gd name="connsiteX128" fmla="*/ 380331 w 418513"/>
              <a:gd name="connsiteY128" fmla="*/ 218618 h 384218"/>
              <a:gd name="connsiteX129" fmla="*/ 403240 w 418513"/>
              <a:gd name="connsiteY129" fmla="*/ 246109 h 384218"/>
              <a:gd name="connsiteX130" fmla="*/ 406513 w 418513"/>
              <a:gd name="connsiteY130" fmla="*/ 254618 h 384218"/>
              <a:gd name="connsiteX131" fmla="*/ 365277 w 418513"/>
              <a:gd name="connsiteY131" fmla="*/ 315491 h 384218"/>
              <a:gd name="connsiteX132" fmla="*/ 356113 w 418513"/>
              <a:gd name="connsiteY132" fmla="*/ 315491 h 384218"/>
              <a:gd name="connsiteX133" fmla="*/ 321422 w 418513"/>
              <a:gd name="connsiteY133" fmla="*/ 304364 h 384218"/>
              <a:gd name="connsiteX134" fmla="*/ 318149 w 418513"/>
              <a:gd name="connsiteY134" fmla="*/ 340364 h 384218"/>
              <a:gd name="connsiteX135" fmla="*/ 314222 w 418513"/>
              <a:gd name="connsiteY135" fmla="*/ 348218 h 384218"/>
              <a:gd name="connsiteX136" fmla="*/ 279996 w 418513"/>
              <a:gd name="connsiteY136" fmla="*/ 358486 h 384218"/>
              <a:gd name="connsiteX137" fmla="*/ 276631 w 418513"/>
              <a:gd name="connsiteY137" fmla="*/ 366492 h 384218"/>
              <a:gd name="connsiteX138" fmla="*/ 272413 w 418513"/>
              <a:gd name="connsiteY138" fmla="*/ 376527 h 384218"/>
              <a:gd name="connsiteX139" fmla="*/ 253349 w 418513"/>
              <a:gd name="connsiteY139" fmla="*/ 384218 h 384218"/>
              <a:gd name="connsiteX140" fmla="*/ 26876 w 418513"/>
              <a:gd name="connsiteY140" fmla="*/ 384218 h 384218"/>
              <a:gd name="connsiteX141" fmla="*/ 40 w 418513"/>
              <a:gd name="connsiteY141" fmla="*/ 358036 h 384218"/>
              <a:gd name="connsiteX142" fmla="*/ 7813 w 418513"/>
              <a:gd name="connsiteY142" fmla="*/ 338973 h 384218"/>
              <a:gd name="connsiteX143" fmla="*/ 22949 w 418513"/>
              <a:gd name="connsiteY143" fmla="*/ 332801 h 384218"/>
              <a:gd name="connsiteX144" fmla="*/ 22949 w 418513"/>
              <a:gd name="connsiteY144" fmla="*/ 322691 h 384218"/>
              <a:gd name="connsiteX145" fmla="*/ 30640 w 418513"/>
              <a:gd name="connsiteY145" fmla="*/ 304773 h 384218"/>
              <a:gd name="connsiteX146" fmla="*/ 44081 w 418513"/>
              <a:gd name="connsiteY146" fmla="*/ 299242 h 384218"/>
              <a:gd name="connsiteX147" fmla="*/ 43956 w 418513"/>
              <a:gd name="connsiteY147" fmla="*/ 298527 h 384218"/>
              <a:gd name="connsiteX148" fmla="*/ 43731 w 418513"/>
              <a:gd name="connsiteY148" fmla="*/ 297236 h 384218"/>
              <a:gd name="connsiteX149" fmla="*/ 43731 w 418513"/>
              <a:gd name="connsiteY149" fmla="*/ 297233 h 384218"/>
              <a:gd name="connsiteX150" fmla="*/ 42749 w 418513"/>
              <a:gd name="connsiteY150" fmla="*/ 278428 h 384218"/>
              <a:gd name="connsiteX151" fmla="*/ 43997 w 418513"/>
              <a:gd name="connsiteY151" fmla="*/ 272046 h 384218"/>
              <a:gd name="connsiteX152" fmla="*/ 44053 w 418513"/>
              <a:gd name="connsiteY152" fmla="*/ 266803 h 384218"/>
              <a:gd name="connsiteX153" fmla="*/ 46458 w 418513"/>
              <a:gd name="connsiteY153" fmla="*/ 259467 h 384218"/>
              <a:gd name="connsiteX154" fmla="*/ 47413 w 418513"/>
              <a:gd name="connsiteY154" fmla="*/ 254588 h 384218"/>
              <a:gd name="connsiteX155" fmla="*/ 48701 w 418513"/>
              <a:gd name="connsiteY155" fmla="*/ 252628 h 384218"/>
              <a:gd name="connsiteX156" fmla="*/ 50065 w 418513"/>
              <a:gd name="connsiteY156" fmla="*/ 248468 h 384218"/>
              <a:gd name="connsiteX157" fmla="*/ 62877 w 418513"/>
              <a:gd name="connsiteY157" fmla="*/ 231055 h 384218"/>
              <a:gd name="connsiteX158" fmla="*/ 91022 w 418513"/>
              <a:gd name="connsiteY158" fmla="*/ 178037 h 384218"/>
              <a:gd name="connsiteX159" fmla="*/ 79240 w 418513"/>
              <a:gd name="connsiteY159" fmla="*/ 180001 h 384218"/>
              <a:gd name="connsiteX160" fmla="*/ 55677 w 418513"/>
              <a:gd name="connsiteY160" fmla="*/ 195710 h 384218"/>
              <a:gd name="connsiteX161" fmla="*/ 9858 w 418513"/>
              <a:gd name="connsiteY161" fmla="*/ 189819 h 384218"/>
              <a:gd name="connsiteX162" fmla="*/ 5277 w 418513"/>
              <a:gd name="connsiteY162" fmla="*/ 147273 h 384218"/>
              <a:gd name="connsiteX163" fmla="*/ 65495 w 418513"/>
              <a:gd name="connsiteY163" fmla="*/ 45614 h 384218"/>
              <a:gd name="connsiteX164" fmla="*/ 65495 w 418513"/>
              <a:gd name="connsiteY164" fmla="*/ 28800 h 384218"/>
              <a:gd name="connsiteX165" fmla="*/ 94295 w 418513"/>
              <a:gd name="connsiteY165" fmla="*/ 0 h 3842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418513" h="384218">
                <a:moveTo>
                  <a:pt x="26876" y="344291"/>
                </a:moveTo>
                <a:cubicBezTo>
                  <a:pt x="19676" y="344291"/>
                  <a:pt x="13131" y="350836"/>
                  <a:pt x="13131" y="358036"/>
                </a:cubicBezTo>
                <a:cubicBezTo>
                  <a:pt x="13131" y="365236"/>
                  <a:pt x="19022" y="371127"/>
                  <a:pt x="26876" y="371127"/>
                </a:cubicBezTo>
                <a:lnTo>
                  <a:pt x="253349" y="371127"/>
                </a:lnTo>
                <a:cubicBezTo>
                  <a:pt x="261204" y="371127"/>
                  <a:pt x="267095" y="365236"/>
                  <a:pt x="267095" y="358036"/>
                </a:cubicBezTo>
                <a:cubicBezTo>
                  <a:pt x="267095" y="350836"/>
                  <a:pt x="260549" y="344291"/>
                  <a:pt x="253349" y="344291"/>
                </a:cubicBezTo>
                <a:lnTo>
                  <a:pt x="250076" y="344291"/>
                </a:lnTo>
                <a:lnTo>
                  <a:pt x="29494" y="344291"/>
                </a:lnTo>
                <a:close/>
                <a:moveTo>
                  <a:pt x="49131" y="310255"/>
                </a:moveTo>
                <a:cubicBezTo>
                  <a:pt x="41931" y="310255"/>
                  <a:pt x="36040" y="316146"/>
                  <a:pt x="36040" y="322691"/>
                </a:cubicBezTo>
                <a:lnTo>
                  <a:pt x="36040" y="331200"/>
                </a:lnTo>
                <a:lnTo>
                  <a:pt x="243531" y="331200"/>
                </a:lnTo>
                <a:lnTo>
                  <a:pt x="243531" y="322691"/>
                </a:lnTo>
                <a:cubicBezTo>
                  <a:pt x="243531" y="316146"/>
                  <a:pt x="237640" y="310255"/>
                  <a:pt x="231094" y="310255"/>
                </a:cubicBezTo>
                <a:lnTo>
                  <a:pt x="229131" y="310255"/>
                </a:lnTo>
                <a:lnTo>
                  <a:pt x="51749" y="310255"/>
                </a:lnTo>
                <a:close/>
                <a:moveTo>
                  <a:pt x="252202" y="97411"/>
                </a:moveTo>
                <a:lnTo>
                  <a:pt x="256622" y="119127"/>
                </a:lnTo>
                <a:lnTo>
                  <a:pt x="256622" y="212727"/>
                </a:lnTo>
                <a:cubicBezTo>
                  <a:pt x="256622" y="229091"/>
                  <a:pt x="244186" y="241527"/>
                  <a:pt x="227822" y="241527"/>
                </a:cubicBezTo>
                <a:lnTo>
                  <a:pt x="214999" y="241527"/>
                </a:lnTo>
                <a:lnTo>
                  <a:pt x="215223" y="249157"/>
                </a:lnTo>
                <a:cubicBezTo>
                  <a:pt x="216859" y="260305"/>
                  <a:pt x="219477" y="269591"/>
                  <a:pt x="222259" y="277037"/>
                </a:cubicBezTo>
                <a:lnTo>
                  <a:pt x="224729" y="282223"/>
                </a:lnTo>
                <a:lnTo>
                  <a:pt x="257290" y="283533"/>
                </a:lnTo>
                <a:lnTo>
                  <a:pt x="258013" y="283562"/>
                </a:lnTo>
                <a:lnTo>
                  <a:pt x="258014" y="283562"/>
                </a:lnTo>
                <a:lnTo>
                  <a:pt x="287815" y="272837"/>
                </a:lnTo>
                <a:lnTo>
                  <a:pt x="295543" y="267789"/>
                </a:lnTo>
                <a:lnTo>
                  <a:pt x="308529" y="256416"/>
                </a:lnTo>
                <a:lnTo>
                  <a:pt x="333858" y="216000"/>
                </a:lnTo>
                <a:cubicBezTo>
                  <a:pt x="347604" y="166910"/>
                  <a:pt x="318804" y="115200"/>
                  <a:pt x="269713" y="100800"/>
                </a:cubicBezTo>
                <a:close/>
                <a:moveTo>
                  <a:pt x="82513" y="95564"/>
                </a:moveTo>
                <a:cubicBezTo>
                  <a:pt x="85786" y="96873"/>
                  <a:pt x="87095" y="100800"/>
                  <a:pt x="85131" y="104073"/>
                </a:cubicBezTo>
                <a:lnTo>
                  <a:pt x="78586" y="117164"/>
                </a:lnTo>
                <a:cubicBezTo>
                  <a:pt x="77277" y="119127"/>
                  <a:pt x="75313" y="120436"/>
                  <a:pt x="72695" y="120436"/>
                </a:cubicBezTo>
                <a:cubicBezTo>
                  <a:pt x="72040" y="120436"/>
                  <a:pt x="70731" y="120436"/>
                  <a:pt x="70077" y="119782"/>
                </a:cubicBezTo>
                <a:cubicBezTo>
                  <a:pt x="66804" y="118473"/>
                  <a:pt x="65495" y="114545"/>
                  <a:pt x="67459" y="111273"/>
                </a:cubicBezTo>
                <a:lnTo>
                  <a:pt x="74004" y="98182"/>
                </a:lnTo>
                <a:cubicBezTo>
                  <a:pt x="75313" y="94909"/>
                  <a:pt x="79240" y="93600"/>
                  <a:pt x="82513" y="95564"/>
                </a:cubicBezTo>
                <a:close/>
                <a:moveTo>
                  <a:pt x="75967" y="53673"/>
                </a:moveTo>
                <a:lnTo>
                  <a:pt x="17058" y="153819"/>
                </a:lnTo>
                <a:cubicBezTo>
                  <a:pt x="11822" y="162328"/>
                  <a:pt x="13131" y="173455"/>
                  <a:pt x="19677" y="180655"/>
                </a:cubicBezTo>
                <a:cubicBezTo>
                  <a:pt x="27531" y="189164"/>
                  <a:pt x="39313" y="190473"/>
                  <a:pt x="48477" y="184582"/>
                </a:cubicBezTo>
                <a:lnTo>
                  <a:pt x="73349" y="168219"/>
                </a:lnTo>
                <a:cubicBezTo>
                  <a:pt x="74004" y="167564"/>
                  <a:pt x="75313" y="166910"/>
                  <a:pt x="76622" y="166910"/>
                </a:cubicBezTo>
                <a:cubicBezTo>
                  <a:pt x="76622" y="166910"/>
                  <a:pt x="108040" y="164946"/>
                  <a:pt x="121786" y="145964"/>
                </a:cubicBezTo>
                <a:cubicBezTo>
                  <a:pt x="128986" y="135491"/>
                  <a:pt x="130295" y="121091"/>
                  <a:pt x="124404" y="103419"/>
                </a:cubicBezTo>
                <a:cubicBezTo>
                  <a:pt x="123095" y="100146"/>
                  <a:pt x="125058" y="96219"/>
                  <a:pt x="128986" y="94910"/>
                </a:cubicBezTo>
                <a:cubicBezTo>
                  <a:pt x="132258" y="93601"/>
                  <a:pt x="136186" y="95564"/>
                  <a:pt x="137495" y="99491"/>
                </a:cubicBezTo>
                <a:cubicBezTo>
                  <a:pt x="144040" y="121091"/>
                  <a:pt x="142731" y="139419"/>
                  <a:pt x="132913" y="153164"/>
                </a:cubicBezTo>
                <a:cubicBezTo>
                  <a:pt x="125713" y="163637"/>
                  <a:pt x="114586" y="170182"/>
                  <a:pt x="104767" y="174110"/>
                </a:cubicBezTo>
                <a:cubicBezTo>
                  <a:pt x="104767" y="185237"/>
                  <a:pt x="101495" y="212073"/>
                  <a:pt x="72695" y="240219"/>
                </a:cubicBezTo>
                <a:cubicBezTo>
                  <a:pt x="53058" y="259201"/>
                  <a:pt x="55022" y="286037"/>
                  <a:pt x="56986" y="297164"/>
                </a:cubicBezTo>
                <a:lnTo>
                  <a:pt x="217349" y="297164"/>
                </a:lnTo>
                <a:cubicBezTo>
                  <a:pt x="213422" y="289964"/>
                  <a:pt x="208676" y="279001"/>
                  <a:pt x="205240" y="264273"/>
                </a:cubicBezTo>
                <a:lnTo>
                  <a:pt x="203940" y="247323"/>
                </a:lnTo>
                <a:lnTo>
                  <a:pt x="203215" y="237866"/>
                </a:lnTo>
                <a:lnTo>
                  <a:pt x="200331" y="234982"/>
                </a:lnTo>
                <a:lnTo>
                  <a:pt x="202804" y="232509"/>
                </a:lnTo>
                <a:lnTo>
                  <a:pt x="200986" y="208801"/>
                </a:lnTo>
                <a:cubicBezTo>
                  <a:pt x="201640" y="204219"/>
                  <a:pt x="201640" y="198982"/>
                  <a:pt x="202295" y="193746"/>
                </a:cubicBezTo>
                <a:cubicBezTo>
                  <a:pt x="205567" y="154473"/>
                  <a:pt x="210149" y="105382"/>
                  <a:pt x="181349" y="76582"/>
                </a:cubicBezTo>
                <a:cubicBezTo>
                  <a:pt x="161058" y="56946"/>
                  <a:pt x="125713" y="49091"/>
                  <a:pt x="75967" y="53673"/>
                </a:cubicBezTo>
                <a:close/>
                <a:moveTo>
                  <a:pt x="245495" y="33382"/>
                </a:moveTo>
                <a:lnTo>
                  <a:pt x="222142" y="35814"/>
                </a:lnTo>
                <a:lnTo>
                  <a:pt x="224177" y="38823"/>
                </a:lnTo>
                <a:lnTo>
                  <a:pt x="229311" y="43492"/>
                </a:lnTo>
                <a:lnTo>
                  <a:pt x="247213" y="72900"/>
                </a:lnTo>
                <a:lnTo>
                  <a:pt x="247213" y="72900"/>
                </a:lnTo>
                <a:lnTo>
                  <a:pt x="247841" y="75984"/>
                </a:lnTo>
                <a:lnTo>
                  <a:pt x="249614" y="84696"/>
                </a:lnTo>
                <a:lnTo>
                  <a:pt x="250731" y="83782"/>
                </a:lnTo>
                <a:cubicBezTo>
                  <a:pt x="257931" y="84437"/>
                  <a:pt x="265785" y="85091"/>
                  <a:pt x="273640" y="88364"/>
                </a:cubicBezTo>
                <a:cubicBezTo>
                  <a:pt x="329276" y="104073"/>
                  <a:pt x="362658" y="162982"/>
                  <a:pt x="346294" y="219273"/>
                </a:cubicBezTo>
                <a:cubicBezTo>
                  <a:pt x="333858" y="266400"/>
                  <a:pt x="290658" y="297164"/>
                  <a:pt x="244185" y="297819"/>
                </a:cubicBezTo>
                <a:lnTo>
                  <a:pt x="231921" y="296247"/>
                </a:lnTo>
                <a:lnTo>
                  <a:pt x="233152" y="298026"/>
                </a:lnTo>
                <a:lnTo>
                  <a:pt x="249258" y="304773"/>
                </a:lnTo>
                <a:cubicBezTo>
                  <a:pt x="253840" y="309437"/>
                  <a:pt x="256622" y="315819"/>
                  <a:pt x="256622" y="322691"/>
                </a:cubicBezTo>
                <a:lnTo>
                  <a:pt x="256622" y="332535"/>
                </a:lnTo>
                <a:lnTo>
                  <a:pt x="272413" y="338973"/>
                </a:lnTo>
                <a:lnTo>
                  <a:pt x="275685" y="346998"/>
                </a:lnTo>
                <a:lnTo>
                  <a:pt x="304404" y="339054"/>
                </a:lnTo>
                <a:cubicBezTo>
                  <a:pt x="299167" y="318764"/>
                  <a:pt x="302440" y="301091"/>
                  <a:pt x="314877" y="293236"/>
                </a:cubicBezTo>
                <a:cubicBezTo>
                  <a:pt x="327313" y="285382"/>
                  <a:pt x="344331" y="288654"/>
                  <a:pt x="360695" y="301745"/>
                </a:cubicBezTo>
                <a:cubicBezTo>
                  <a:pt x="373786" y="288654"/>
                  <a:pt x="384258" y="272945"/>
                  <a:pt x="392113" y="255273"/>
                </a:cubicBezTo>
                <a:cubicBezTo>
                  <a:pt x="374440" y="244800"/>
                  <a:pt x="364622" y="230400"/>
                  <a:pt x="367895" y="216000"/>
                </a:cubicBezTo>
                <a:cubicBezTo>
                  <a:pt x="370513" y="201600"/>
                  <a:pt x="384913" y="191782"/>
                  <a:pt x="405858" y="189164"/>
                </a:cubicBezTo>
                <a:cubicBezTo>
                  <a:pt x="405858" y="170836"/>
                  <a:pt x="402586" y="152509"/>
                  <a:pt x="395386" y="134182"/>
                </a:cubicBezTo>
                <a:cubicBezTo>
                  <a:pt x="375095" y="139418"/>
                  <a:pt x="357422" y="136145"/>
                  <a:pt x="349568" y="123709"/>
                </a:cubicBezTo>
                <a:cubicBezTo>
                  <a:pt x="341713" y="111273"/>
                  <a:pt x="345640" y="94254"/>
                  <a:pt x="358077" y="77891"/>
                </a:cubicBezTo>
                <a:cubicBezTo>
                  <a:pt x="344986" y="64800"/>
                  <a:pt x="329277" y="54327"/>
                  <a:pt x="311604" y="46473"/>
                </a:cubicBezTo>
                <a:cubicBezTo>
                  <a:pt x="301131" y="64800"/>
                  <a:pt x="286731" y="73964"/>
                  <a:pt x="272331" y="71345"/>
                </a:cubicBezTo>
                <a:cubicBezTo>
                  <a:pt x="257931" y="68727"/>
                  <a:pt x="248113" y="54327"/>
                  <a:pt x="245495" y="33382"/>
                </a:cubicBezTo>
                <a:close/>
                <a:moveTo>
                  <a:pt x="94295" y="13091"/>
                </a:moveTo>
                <a:cubicBezTo>
                  <a:pt x="85786" y="13091"/>
                  <a:pt x="78586" y="20291"/>
                  <a:pt x="78586" y="28800"/>
                </a:cubicBezTo>
                <a:lnTo>
                  <a:pt x="78586" y="41443"/>
                </a:lnTo>
                <a:lnTo>
                  <a:pt x="142977" y="43282"/>
                </a:lnTo>
                <a:cubicBezTo>
                  <a:pt x="162695" y="47619"/>
                  <a:pt x="178404" y="55637"/>
                  <a:pt x="190513" y="67419"/>
                </a:cubicBezTo>
                <a:cubicBezTo>
                  <a:pt x="223895" y="100146"/>
                  <a:pt x="219313" y="155128"/>
                  <a:pt x="215386" y="195055"/>
                </a:cubicBezTo>
                <a:cubicBezTo>
                  <a:pt x="214731" y="200291"/>
                  <a:pt x="214731" y="205528"/>
                  <a:pt x="214077" y="210110"/>
                </a:cubicBezTo>
                <a:lnTo>
                  <a:pt x="214615" y="228436"/>
                </a:lnTo>
                <a:lnTo>
                  <a:pt x="227822" y="228436"/>
                </a:lnTo>
                <a:cubicBezTo>
                  <a:pt x="236331" y="228436"/>
                  <a:pt x="243531" y="221236"/>
                  <a:pt x="243531" y="212727"/>
                </a:cubicBezTo>
                <a:lnTo>
                  <a:pt x="243531" y="119127"/>
                </a:lnTo>
                <a:cubicBezTo>
                  <a:pt x="243531" y="60873"/>
                  <a:pt x="195750" y="13091"/>
                  <a:pt x="137495" y="13091"/>
                </a:cubicBezTo>
                <a:close/>
                <a:moveTo>
                  <a:pt x="94295" y="0"/>
                </a:moveTo>
                <a:lnTo>
                  <a:pt x="137495" y="0"/>
                </a:lnTo>
                <a:cubicBezTo>
                  <a:pt x="149768" y="0"/>
                  <a:pt x="161626" y="1887"/>
                  <a:pt x="172795" y="5385"/>
                </a:cubicBezTo>
                <a:lnTo>
                  <a:pt x="179236" y="8496"/>
                </a:lnTo>
                <a:lnTo>
                  <a:pt x="183722" y="9409"/>
                </a:lnTo>
                <a:lnTo>
                  <a:pt x="190218" y="13800"/>
                </a:lnTo>
                <a:lnTo>
                  <a:pt x="203952" y="20434"/>
                </a:lnTo>
                <a:lnTo>
                  <a:pt x="209924" y="25864"/>
                </a:lnTo>
                <a:lnTo>
                  <a:pt x="211458" y="23564"/>
                </a:lnTo>
                <a:cubicBezTo>
                  <a:pt x="225204" y="20945"/>
                  <a:pt x="238949" y="19636"/>
                  <a:pt x="252040" y="20291"/>
                </a:cubicBezTo>
                <a:cubicBezTo>
                  <a:pt x="255313" y="20291"/>
                  <a:pt x="257931" y="22909"/>
                  <a:pt x="257931" y="26182"/>
                </a:cubicBezTo>
                <a:cubicBezTo>
                  <a:pt x="259240" y="43854"/>
                  <a:pt x="265786" y="56291"/>
                  <a:pt x="274949" y="58254"/>
                </a:cubicBezTo>
                <a:cubicBezTo>
                  <a:pt x="284113" y="60218"/>
                  <a:pt x="295240" y="50400"/>
                  <a:pt x="302440" y="35345"/>
                </a:cubicBezTo>
                <a:cubicBezTo>
                  <a:pt x="303749" y="32073"/>
                  <a:pt x="307677" y="30764"/>
                  <a:pt x="310949" y="32073"/>
                </a:cubicBezTo>
                <a:cubicBezTo>
                  <a:pt x="334513" y="41236"/>
                  <a:pt x="355458" y="55636"/>
                  <a:pt x="371822" y="73309"/>
                </a:cubicBezTo>
                <a:cubicBezTo>
                  <a:pt x="374440" y="75927"/>
                  <a:pt x="374440" y="79854"/>
                  <a:pt x="371822" y="82473"/>
                </a:cubicBezTo>
                <a:cubicBezTo>
                  <a:pt x="360695" y="94909"/>
                  <a:pt x="356113" y="109309"/>
                  <a:pt x="360695" y="117164"/>
                </a:cubicBezTo>
                <a:cubicBezTo>
                  <a:pt x="365931" y="125018"/>
                  <a:pt x="379677" y="126327"/>
                  <a:pt x="396695" y="120436"/>
                </a:cubicBezTo>
                <a:cubicBezTo>
                  <a:pt x="399967" y="119127"/>
                  <a:pt x="403240" y="121091"/>
                  <a:pt x="404549" y="123709"/>
                </a:cubicBezTo>
                <a:cubicBezTo>
                  <a:pt x="415022" y="147273"/>
                  <a:pt x="419604" y="171491"/>
                  <a:pt x="418295" y="195709"/>
                </a:cubicBezTo>
                <a:cubicBezTo>
                  <a:pt x="418295" y="198982"/>
                  <a:pt x="415677" y="201600"/>
                  <a:pt x="412404" y="201600"/>
                </a:cubicBezTo>
                <a:cubicBezTo>
                  <a:pt x="394731" y="202909"/>
                  <a:pt x="382295" y="209454"/>
                  <a:pt x="380331" y="218618"/>
                </a:cubicBezTo>
                <a:cubicBezTo>
                  <a:pt x="378367" y="227782"/>
                  <a:pt x="387531" y="238909"/>
                  <a:pt x="403240" y="246109"/>
                </a:cubicBezTo>
                <a:cubicBezTo>
                  <a:pt x="406513" y="247418"/>
                  <a:pt x="407822" y="251345"/>
                  <a:pt x="406513" y="254618"/>
                </a:cubicBezTo>
                <a:cubicBezTo>
                  <a:pt x="397349" y="278182"/>
                  <a:pt x="382949" y="299127"/>
                  <a:pt x="365277" y="315491"/>
                </a:cubicBezTo>
                <a:cubicBezTo>
                  <a:pt x="362658" y="318109"/>
                  <a:pt x="358731" y="318109"/>
                  <a:pt x="356113" y="315491"/>
                </a:cubicBezTo>
                <a:cubicBezTo>
                  <a:pt x="343022" y="303709"/>
                  <a:pt x="329277" y="299127"/>
                  <a:pt x="321422" y="304364"/>
                </a:cubicBezTo>
                <a:cubicBezTo>
                  <a:pt x="313568" y="309600"/>
                  <a:pt x="312258" y="323345"/>
                  <a:pt x="318149" y="340364"/>
                </a:cubicBezTo>
                <a:cubicBezTo>
                  <a:pt x="319458" y="343636"/>
                  <a:pt x="317495" y="346909"/>
                  <a:pt x="314222" y="348218"/>
                </a:cubicBezTo>
                <a:lnTo>
                  <a:pt x="279996" y="358486"/>
                </a:lnTo>
                <a:lnTo>
                  <a:pt x="276631" y="366492"/>
                </a:lnTo>
                <a:lnTo>
                  <a:pt x="272413" y="376527"/>
                </a:lnTo>
                <a:cubicBezTo>
                  <a:pt x="267586" y="381273"/>
                  <a:pt x="260877" y="384218"/>
                  <a:pt x="253349" y="384218"/>
                </a:cubicBezTo>
                <a:lnTo>
                  <a:pt x="26876" y="384218"/>
                </a:lnTo>
                <a:cubicBezTo>
                  <a:pt x="11822" y="384218"/>
                  <a:pt x="40" y="372436"/>
                  <a:pt x="40" y="358036"/>
                </a:cubicBezTo>
                <a:cubicBezTo>
                  <a:pt x="40" y="350509"/>
                  <a:pt x="2985" y="343800"/>
                  <a:pt x="7813" y="338973"/>
                </a:cubicBezTo>
                <a:lnTo>
                  <a:pt x="22949" y="332801"/>
                </a:lnTo>
                <a:lnTo>
                  <a:pt x="22949" y="322691"/>
                </a:lnTo>
                <a:cubicBezTo>
                  <a:pt x="22949" y="315819"/>
                  <a:pt x="25894" y="309437"/>
                  <a:pt x="30640" y="304773"/>
                </a:cubicBezTo>
                <a:lnTo>
                  <a:pt x="44081" y="299242"/>
                </a:lnTo>
                <a:lnTo>
                  <a:pt x="43956" y="298527"/>
                </a:lnTo>
                <a:lnTo>
                  <a:pt x="43731" y="297236"/>
                </a:lnTo>
                <a:lnTo>
                  <a:pt x="43731" y="297233"/>
                </a:lnTo>
                <a:lnTo>
                  <a:pt x="42749" y="278428"/>
                </a:lnTo>
                <a:lnTo>
                  <a:pt x="43997" y="272046"/>
                </a:lnTo>
                <a:lnTo>
                  <a:pt x="44053" y="266803"/>
                </a:lnTo>
                <a:lnTo>
                  <a:pt x="46458" y="259467"/>
                </a:lnTo>
                <a:lnTo>
                  <a:pt x="47413" y="254588"/>
                </a:lnTo>
                <a:lnTo>
                  <a:pt x="48701" y="252628"/>
                </a:lnTo>
                <a:lnTo>
                  <a:pt x="50065" y="248468"/>
                </a:lnTo>
                <a:cubicBezTo>
                  <a:pt x="53081" y="242384"/>
                  <a:pt x="57231" y="236455"/>
                  <a:pt x="62877" y="231055"/>
                </a:cubicBezTo>
                <a:cubicBezTo>
                  <a:pt x="85786" y="209455"/>
                  <a:pt x="90367" y="188510"/>
                  <a:pt x="91022" y="178037"/>
                </a:cubicBezTo>
                <a:cubicBezTo>
                  <a:pt x="85786" y="179346"/>
                  <a:pt x="81858" y="179346"/>
                  <a:pt x="79240" y="180001"/>
                </a:cubicBezTo>
                <a:lnTo>
                  <a:pt x="55677" y="195710"/>
                </a:lnTo>
                <a:cubicBezTo>
                  <a:pt x="41277" y="205528"/>
                  <a:pt x="22295" y="202910"/>
                  <a:pt x="9858" y="189819"/>
                </a:cubicBezTo>
                <a:cubicBezTo>
                  <a:pt x="-1269" y="178691"/>
                  <a:pt x="-3233" y="161019"/>
                  <a:pt x="5277" y="147273"/>
                </a:cubicBezTo>
                <a:lnTo>
                  <a:pt x="65495" y="45614"/>
                </a:lnTo>
                <a:lnTo>
                  <a:pt x="65495" y="28800"/>
                </a:lnTo>
                <a:cubicBezTo>
                  <a:pt x="65495" y="12436"/>
                  <a:pt x="77931" y="0"/>
                  <a:pt x="94295" y="0"/>
                </a:cubicBezTo>
                <a:close/>
              </a:path>
            </a:pathLst>
          </a:custGeom>
          <a:solidFill>
            <a:srgbClr val="43266B"/>
          </a:solidFill>
          <a:ln w="6494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2" name="Graphic 14">
            <a:extLst>
              <a:ext uri="{FF2B5EF4-FFF2-40B4-BE49-F238E27FC236}">
                <a16:creationId xmlns:a16="http://schemas.microsoft.com/office/drawing/2014/main" id="{6D15AC47-9473-DFD0-B4AA-C674BFE4BD6B}"/>
              </a:ext>
            </a:extLst>
          </p:cNvPr>
          <p:cNvSpPr/>
          <p:nvPr/>
        </p:nvSpPr>
        <p:spPr>
          <a:xfrm>
            <a:off x="6216807" y="4248377"/>
            <a:ext cx="416736" cy="418500"/>
          </a:xfrm>
          <a:custGeom>
            <a:avLst/>
            <a:gdLst>
              <a:gd name="connsiteX0" fmla="*/ 275643 w 416736"/>
              <a:gd name="connsiteY0" fmla="*/ 170028 h 418500"/>
              <a:gd name="connsiteX1" fmla="*/ 170028 w 416736"/>
              <a:gd name="connsiteY1" fmla="*/ 64414 h 418500"/>
              <a:gd name="connsiteX2" fmla="*/ 64414 w 416736"/>
              <a:gd name="connsiteY2" fmla="*/ 170028 h 418500"/>
              <a:gd name="connsiteX3" fmla="*/ 170028 w 416736"/>
              <a:gd name="connsiteY3" fmla="*/ 275643 h 418500"/>
              <a:gd name="connsiteX4" fmla="*/ 275643 w 416736"/>
              <a:gd name="connsiteY4" fmla="*/ 170028 h 418500"/>
              <a:gd name="connsiteX5" fmla="*/ 170028 w 416736"/>
              <a:gd name="connsiteY5" fmla="*/ 262144 h 418500"/>
              <a:gd name="connsiteX6" fmla="*/ 77914 w 416736"/>
              <a:gd name="connsiteY6" fmla="*/ 170029 h 418500"/>
              <a:gd name="connsiteX7" fmla="*/ 170028 w 416736"/>
              <a:gd name="connsiteY7" fmla="*/ 77914 h 418500"/>
              <a:gd name="connsiteX8" fmla="*/ 262143 w 416736"/>
              <a:gd name="connsiteY8" fmla="*/ 170029 h 418500"/>
              <a:gd name="connsiteX9" fmla="*/ 170028 w 416736"/>
              <a:gd name="connsiteY9" fmla="*/ 262144 h 418500"/>
              <a:gd name="connsiteX10" fmla="*/ 169858 w 416736"/>
              <a:gd name="connsiteY10" fmla="*/ 98273 h 418500"/>
              <a:gd name="connsiteX11" fmla="*/ 99071 w 416736"/>
              <a:gd name="connsiteY11" fmla="*/ 169060 h 418500"/>
              <a:gd name="connsiteX12" fmla="*/ 169858 w 416736"/>
              <a:gd name="connsiteY12" fmla="*/ 239846 h 418500"/>
              <a:gd name="connsiteX13" fmla="*/ 240644 w 416736"/>
              <a:gd name="connsiteY13" fmla="*/ 169060 h 418500"/>
              <a:gd name="connsiteX14" fmla="*/ 169858 w 416736"/>
              <a:gd name="connsiteY14" fmla="*/ 98273 h 418500"/>
              <a:gd name="connsiteX15" fmla="*/ 169858 w 416736"/>
              <a:gd name="connsiteY15" fmla="*/ 226345 h 418500"/>
              <a:gd name="connsiteX16" fmla="*/ 112571 w 416736"/>
              <a:gd name="connsiteY16" fmla="*/ 169059 h 418500"/>
              <a:gd name="connsiteX17" fmla="*/ 169858 w 416736"/>
              <a:gd name="connsiteY17" fmla="*/ 111772 h 418500"/>
              <a:gd name="connsiteX18" fmla="*/ 227144 w 416736"/>
              <a:gd name="connsiteY18" fmla="*/ 169059 h 418500"/>
              <a:gd name="connsiteX19" fmla="*/ 169858 w 416736"/>
              <a:gd name="connsiteY19" fmla="*/ 226345 h 418500"/>
              <a:gd name="connsiteX20" fmla="*/ 211816 w 416736"/>
              <a:gd name="connsiteY20" fmla="*/ 136940 h 418500"/>
              <a:gd name="connsiteX21" fmla="*/ 186294 w 416736"/>
              <a:gd name="connsiteY21" fmla="*/ 136940 h 418500"/>
              <a:gd name="connsiteX22" fmla="*/ 160095 w 416736"/>
              <a:gd name="connsiteY22" fmla="*/ 163137 h 418500"/>
              <a:gd name="connsiteX23" fmla="*/ 153422 w 416736"/>
              <a:gd name="connsiteY23" fmla="*/ 156463 h 418500"/>
              <a:gd name="connsiteX24" fmla="*/ 140660 w 416736"/>
              <a:gd name="connsiteY24" fmla="*/ 151192 h 418500"/>
              <a:gd name="connsiteX25" fmla="*/ 127899 w 416736"/>
              <a:gd name="connsiteY25" fmla="*/ 156464 h 418500"/>
              <a:gd name="connsiteX26" fmla="*/ 127899 w 416736"/>
              <a:gd name="connsiteY26" fmla="*/ 181986 h 418500"/>
              <a:gd name="connsiteX27" fmla="*/ 145471 w 416736"/>
              <a:gd name="connsiteY27" fmla="*/ 199558 h 418500"/>
              <a:gd name="connsiteX28" fmla="*/ 160701 w 416736"/>
              <a:gd name="connsiteY28" fmla="*/ 206409 h 418500"/>
              <a:gd name="connsiteX29" fmla="*/ 173078 w 416736"/>
              <a:gd name="connsiteY29" fmla="*/ 201200 h 418500"/>
              <a:gd name="connsiteX30" fmla="*/ 211815 w 416736"/>
              <a:gd name="connsiteY30" fmla="*/ 162462 h 418500"/>
              <a:gd name="connsiteX31" fmla="*/ 217088 w 416736"/>
              <a:gd name="connsiteY31" fmla="*/ 149700 h 418500"/>
              <a:gd name="connsiteX32" fmla="*/ 211816 w 416736"/>
              <a:gd name="connsiteY32" fmla="*/ 136940 h 418500"/>
              <a:gd name="connsiteX33" fmla="*/ 202270 w 416736"/>
              <a:gd name="connsiteY33" fmla="*/ 152916 h 418500"/>
              <a:gd name="connsiteX34" fmla="*/ 163531 w 416736"/>
              <a:gd name="connsiteY34" fmla="*/ 191654 h 418500"/>
              <a:gd name="connsiteX35" fmla="*/ 155017 w 416736"/>
              <a:gd name="connsiteY35" fmla="*/ 190012 h 418500"/>
              <a:gd name="connsiteX36" fmla="*/ 137446 w 416736"/>
              <a:gd name="connsiteY36" fmla="*/ 172440 h 418500"/>
              <a:gd name="connsiteX37" fmla="*/ 137446 w 416736"/>
              <a:gd name="connsiteY37" fmla="*/ 166010 h 418500"/>
              <a:gd name="connsiteX38" fmla="*/ 140662 w 416736"/>
              <a:gd name="connsiteY38" fmla="*/ 164692 h 418500"/>
              <a:gd name="connsiteX39" fmla="*/ 143877 w 416736"/>
              <a:gd name="connsiteY39" fmla="*/ 166010 h 418500"/>
              <a:gd name="connsiteX40" fmla="*/ 155323 w 416736"/>
              <a:gd name="connsiteY40" fmla="*/ 177456 h 418500"/>
              <a:gd name="connsiteX41" fmla="*/ 160096 w 416736"/>
              <a:gd name="connsiteY41" fmla="*/ 179433 h 418500"/>
              <a:gd name="connsiteX42" fmla="*/ 164868 w 416736"/>
              <a:gd name="connsiteY42" fmla="*/ 177456 h 418500"/>
              <a:gd name="connsiteX43" fmla="*/ 195840 w 416736"/>
              <a:gd name="connsiteY43" fmla="*/ 146485 h 418500"/>
              <a:gd name="connsiteX44" fmla="*/ 199055 w 416736"/>
              <a:gd name="connsiteY44" fmla="*/ 145167 h 418500"/>
              <a:gd name="connsiteX45" fmla="*/ 202271 w 416736"/>
              <a:gd name="connsiteY45" fmla="*/ 146486 h 418500"/>
              <a:gd name="connsiteX46" fmla="*/ 203589 w 416736"/>
              <a:gd name="connsiteY46" fmla="*/ 149701 h 418500"/>
              <a:gd name="connsiteX47" fmla="*/ 202270 w 416736"/>
              <a:gd name="connsiteY47" fmla="*/ 152916 h 418500"/>
              <a:gd name="connsiteX48" fmla="*/ 412411 w 416736"/>
              <a:gd name="connsiteY48" fmla="*/ 299453 h 418500"/>
              <a:gd name="connsiteX49" fmla="*/ 400176 w 416736"/>
              <a:gd name="connsiteY49" fmla="*/ 294744 h 418500"/>
              <a:gd name="connsiteX50" fmla="*/ 392420 w 416736"/>
              <a:gd name="connsiteY50" fmla="*/ 276031 h 418500"/>
              <a:gd name="connsiteX51" fmla="*/ 397745 w 416736"/>
              <a:gd name="connsiteY51" fmla="*/ 264043 h 418500"/>
              <a:gd name="connsiteX52" fmla="*/ 396349 w 416736"/>
              <a:gd name="connsiteY52" fmla="*/ 256530 h 418500"/>
              <a:gd name="connsiteX53" fmla="*/ 378479 w 416736"/>
              <a:gd name="connsiteY53" fmla="*/ 238662 h 418500"/>
              <a:gd name="connsiteX54" fmla="*/ 370967 w 416736"/>
              <a:gd name="connsiteY54" fmla="*/ 237266 h 418500"/>
              <a:gd name="connsiteX55" fmla="*/ 358973 w 416736"/>
              <a:gd name="connsiteY55" fmla="*/ 242592 h 418500"/>
              <a:gd name="connsiteX56" fmla="*/ 340269 w 416736"/>
              <a:gd name="connsiteY56" fmla="*/ 234838 h 418500"/>
              <a:gd name="connsiteX57" fmla="*/ 335559 w 416736"/>
              <a:gd name="connsiteY57" fmla="*/ 222600 h 418500"/>
              <a:gd name="connsiteX58" fmla="*/ 329259 w 416736"/>
              <a:gd name="connsiteY58" fmla="*/ 218275 h 418500"/>
              <a:gd name="connsiteX59" fmla="*/ 308668 w 416736"/>
              <a:gd name="connsiteY59" fmla="*/ 218275 h 418500"/>
              <a:gd name="connsiteX60" fmla="*/ 311945 w 416736"/>
              <a:gd name="connsiteY60" fmla="*/ 207582 h 418500"/>
              <a:gd name="connsiteX61" fmla="*/ 335733 w 416736"/>
              <a:gd name="connsiteY61" fmla="*/ 198426 h 418500"/>
              <a:gd name="connsiteX62" fmla="*/ 340058 w 416736"/>
              <a:gd name="connsiteY62" fmla="*/ 192126 h 418500"/>
              <a:gd name="connsiteX63" fmla="*/ 340058 w 416736"/>
              <a:gd name="connsiteY63" fmla="*/ 147932 h 418500"/>
              <a:gd name="connsiteX64" fmla="*/ 335733 w 416736"/>
              <a:gd name="connsiteY64" fmla="*/ 141633 h 418500"/>
              <a:gd name="connsiteX65" fmla="*/ 311950 w 416736"/>
              <a:gd name="connsiteY65" fmla="*/ 132479 h 418500"/>
              <a:gd name="connsiteX66" fmla="*/ 296928 w 416736"/>
              <a:gd name="connsiteY66" fmla="*/ 96242 h 418500"/>
              <a:gd name="connsiteX67" fmla="*/ 307279 w 416736"/>
              <a:gd name="connsiteY67" fmla="*/ 72938 h 418500"/>
              <a:gd name="connsiteX68" fmla="*/ 305884 w 416736"/>
              <a:gd name="connsiteY68" fmla="*/ 65425 h 418500"/>
              <a:gd name="connsiteX69" fmla="*/ 274632 w 416736"/>
              <a:gd name="connsiteY69" fmla="*/ 34175 h 418500"/>
              <a:gd name="connsiteX70" fmla="*/ 267120 w 416736"/>
              <a:gd name="connsiteY70" fmla="*/ 32779 h 418500"/>
              <a:gd name="connsiteX71" fmla="*/ 243807 w 416736"/>
              <a:gd name="connsiteY71" fmla="*/ 43133 h 418500"/>
              <a:gd name="connsiteX72" fmla="*/ 207582 w 416736"/>
              <a:gd name="connsiteY72" fmla="*/ 28114 h 418500"/>
              <a:gd name="connsiteX73" fmla="*/ 198425 w 416736"/>
              <a:gd name="connsiteY73" fmla="*/ 4325 h 418500"/>
              <a:gd name="connsiteX74" fmla="*/ 192125 w 416736"/>
              <a:gd name="connsiteY74" fmla="*/ 0 h 418500"/>
              <a:gd name="connsiteX75" fmla="*/ 147931 w 416736"/>
              <a:gd name="connsiteY75" fmla="*/ 0 h 418500"/>
              <a:gd name="connsiteX76" fmla="*/ 141632 w 416736"/>
              <a:gd name="connsiteY76" fmla="*/ 4325 h 418500"/>
              <a:gd name="connsiteX77" fmla="*/ 132475 w 416736"/>
              <a:gd name="connsiteY77" fmla="*/ 28114 h 418500"/>
              <a:gd name="connsiteX78" fmla="*/ 96249 w 416736"/>
              <a:gd name="connsiteY78" fmla="*/ 43133 h 418500"/>
              <a:gd name="connsiteX79" fmla="*/ 72937 w 416736"/>
              <a:gd name="connsiteY79" fmla="*/ 32779 h 418500"/>
              <a:gd name="connsiteX80" fmla="*/ 65424 w 416736"/>
              <a:gd name="connsiteY80" fmla="*/ 34175 h 418500"/>
              <a:gd name="connsiteX81" fmla="*/ 34174 w 416736"/>
              <a:gd name="connsiteY81" fmla="*/ 65426 h 418500"/>
              <a:gd name="connsiteX82" fmla="*/ 32778 w 416736"/>
              <a:gd name="connsiteY82" fmla="*/ 72939 h 418500"/>
              <a:gd name="connsiteX83" fmla="*/ 43131 w 416736"/>
              <a:gd name="connsiteY83" fmla="*/ 96248 h 418500"/>
              <a:gd name="connsiteX84" fmla="*/ 28111 w 416736"/>
              <a:gd name="connsiteY84" fmla="*/ 132477 h 418500"/>
              <a:gd name="connsiteX85" fmla="*/ 4325 w 416736"/>
              <a:gd name="connsiteY85" fmla="*/ 141633 h 418500"/>
              <a:gd name="connsiteX86" fmla="*/ 0 w 416736"/>
              <a:gd name="connsiteY86" fmla="*/ 147932 h 418500"/>
              <a:gd name="connsiteX87" fmla="*/ 0 w 416736"/>
              <a:gd name="connsiteY87" fmla="*/ 192126 h 418500"/>
              <a:gd name="connsiteX88" fmla="*/ 4325 w 416736"/>
              <a:gd name="connsiteY88" fmla="*/ 198426 h 418500"/>
              <a:gd name="connsiteX89" fmla="*/ 28108 w 416736"/>
              <a:gd name="connsiteY89" fmla="*/ 207580 h 418500"/>
              <a:gd name="connsiteX90" fmla="*/ 43130 w 416736"/>
              <a:gd name="connsiteY90" fmla="*/ 243817 h 418500"/>
              <a:gd name="connsiteX91" fmla="*/ 32779 w 416736"/>
              <a:gd name="connsiteY91" fmla="*/ 267121 h 418500"/>
              <a:gd name="connsiteX92" fmla="*/ 34174 w 416736"/>
              <a:gd name="connsiteY92" fmla="*/ 274634 h 418500"/>
              <a:gd name="connsiteX93" fmla="*/ 65425 w 416736"/>
              <a:gd name="connsiteY93" fmla="*/ 305884 h 418500"/>
              <a:gd name="connsiteX94" fmla="*/ 72938 w 416736"/>
              <a:gd name="connsiteY94" fmla="*/ 307279 h 418500"/>
              <a:gd name="connsiteX95" fmla="*/ 96251 w 416736"/>
              <a:gd name="connsiteY95" fmla="*/ 296926 h 418500"/>
              <a:gd name="connsiteX96" fmla="*/ 132477 w 416736"/>
              <a:gd name="connsiteY96" fmla="*/ 311945 h 418500"/>
              <a:gd name="connsiteX97" fmla="*/ 141634 w 416736"/>
              <a:gd name="connsiteY97" fmla="*/ 335733 h 418500"/>
              <a:gd name="connsiteX98" fmla="*/ 147933 w 416736"/>
              <a:gd name="connsiteY98" fmla="*/ 340058 h 418500"/>
              <a:gd name="connsiteX99" fmla="*/ 192128 w 416736"/>
              <a:gd name="connsiteY99" fmla="*/ 340058 h 418500"/>
              <a:gd name="connsiteX100" fmla="*/ 198427 w 416736"/>
              <a:gd name="connsiteY100" fmla="*/ 335733 h 418500"/>
              <a:gd name="connsiteX101" fmla="*/ 207581 w 416736"/>
              <a:gd name="connsiteY101" fmla="*/ 311950 h 418500"/>
              <a:gd name="connsiteX102" fmla="*/ 216512 w 416736"/>
              <a:gd name="connsiteY102" fmla="*/ 309272 h 418500"/>
              <a:gd name="connsiteX103" fmla="*/ 216512 w 416736"/>
              <a:gd name="connsiteY103" fmla="*/ 331023 h 418500"/>
              <a:gd name="connsiteX104" fmla="*/ 220838 w 416736"/>
              <a:gd name="connsiteY104" fmla="*/ 337323 h 418500"/>
              <a:gd name="connsiteX105" fmla="*/ 233072 w 416736"/>
              <a:gd name="connsiteY105" fmla="*/ 342032 h 418500"/>
              <a:gd name="connsiteX106" fmla="*/ 240828 w 416736"/>
              <a:gd name="connsiteY106" fmla="*/ 360743 h 418500"/>
              <a:gd name="connsiteX107" fmla="*/ 235502 w 416736"/>
              <a:gd name="connsiteY107" fmla="*/ 372732 h 418500"/>
              <a:gd name="connsiteX108" fmla="*/ 236899 w 416736"/>
              <a:gd name="connsiteY108" fmla="*/ 380244 h 418500"/>
              <a:gd name="connsiteX109" fmla="*/ 254769 w 416736"/>
              <a:gd name="connsiteY109" fmla="*/ 398113 h 418500"/>
              <a:gd name="connsiteX110" fmla="*/ 262281 w 416736"/>
              <a:gd name="connsiteY110" fmla="*/ 399509 h 418500"/>
              <a:gd name="connsiteX111" fmla="*/ 274274 w 416736"/>
              <a:gd name="connsiteY111" fmla="*/ 394182 h 418500"/>
              <a:gd name="connsiteX112" fmla="*/ 292979 w 416736"/>
              <a:gd name="connsiteY112" fmla="*/ 401937 h 418500"/>
              <a:gd name="connsiteX113" fmla="*/ 297689 w 416736"/>
              <a:gd name="connsiteY113" fmla="*/ 414176 h 418500"/>
              <a:gd name="connsiteX114" fmla="*/ 303989 w 416736"/>
              <a:gd name="connsiteY114" fmla="*/ 418501 h 418500"/>
              <a:gd name="connsiteX115" fmla="*/ 329259 w 416736"/>
              <a:gd name="connsiteY115" fmla="*/ 418501 h 418500"/>
              <a:gd name="connsiteX116" fmla="*/ 335559 w 416736"/>
              <a:gd name="connsiteY116" fmla="*/ 414176 h 418500"/>
              <a:gd name="connsiteX117" fmla="*/ 340268 w 416736"/>
              <a:gd name="connsiteY117" fmla="*/ 401941 h 418500"/>
              <a:gd name="connsiteX118" fmla="*/ 358979 w 416736"/>
              <a:gd name="connsiteY118" fmla="*/ 394184 h 418500"/>
              <a:gd name="connsiteX119" fmla="*/ 370967 w 416736"/>
              <a:gd name="connsiteY119" fmla="*/ 399510 h 418500"/>
              <a:gd name="connsiteX120" fmla="*/ 378480 w 416736"/>
              <a:gd name="connsiteY120" fmla="*/ 398114 h 418500"/>
              <a:gd name="connsiteX121" fmla="*/ 396350 w 416736"/>
              <a:gd name="connsiteY121" fmla="*/ 380244 h 418500"/>
              <a:gd name="connsiteX122" fmla="*/ 397745 w 416736"/>
              <a:gd name="connsiteY122" fmla="*/ 372732 h 418500"/>
              <a:gd name="connsiteX123" fmla="*/ 392419 w 416736"/>
              <a:gd name="connsiteY123" fmla="*/ 360739 h 418500"/>
              <a:gd name="connsiteX124" fmla="*/ 400173 w 416736"/>
              <a:gd name="connsiteY124" fmla="*/ 342033 h 418500"/>
              <a:gd name="connsiteX125" fmla="*/ 412412 w 416736"/>
              <a:gd name="connsiteY125" fmla="*/ 337323 h 418500"/>
              <a:gd name="connsiteX126" fmla="*/ 416737 w 416736"/>
              <a:gd name="connsiteY126" fmla="*/ 331023 h 418500"/>
              <a:gd name="connsiteX127" fmla="*/ 416737 w 416736"/>
              <a:gd name="connsiteY127" fmla="*/ 305754 h 418500"/>
              <a:gd name="connsiteX128" fmla="*/ 412411 w 416736"/>
              <a:gd name="connsiteY128" fmla="*/ 299453 h 418500"/>
              <a:gd name="connsiteX129" fmla="*/ 200976 w 416736"/>
              <a:gd name="connsiteY129" fmla="*/ 299691 h 418500"/>
              <a:gd name="connsiteX130" fmla="*/ 196239 w 416736"/>
              <a:gd name="connsiteY130" fmla="*/ 303832 h 418500"/>
              <a:gd name="connsiteX131" fmla="*/ 187492 w 416736"/>
              <a:gd name="connsiteY131" fmla="*/ 326558 h 418500"/>
              <a:gd name="connsiteX132" fmla="*/ 152567 w 416736"/>
              <a:gd name="connsiteY132" fmla="*/ 326558 h 418500"/>
              <a:gd name="connsiteX133" fmla="*/ 143817 w 416736"/>
              <a:gd name="connsiteY133" fmla="*/ 303826 h 418500"/>
              <a:gd name="connsiteX134" fmla="*/ 139081 w 416736"/>
              <a:gd name="connsiteY134" fmla="*/ 299685 h 418500"/>
              <a:gd name="connsiteX135" fmla="*/ 100252 w 416736"/>
              <a:gd name="connsiteY135" fmla="*/ 283587 h 418500"/>
              <a:gd name="connsiteX136" fmla="*/ 93974 w 416736"/>
              <a:gd name="connsiteY136" fmla="*/ 283166 h 418500"/>
              <a:gd name="connsiteX137" fmla="*/ 71693 w 416736"/>
              <a:gd name="connsiteY137" fmla="*/ 293060 h 418500"/>
              <a:gd name="connsiteX138" fmla="*/ 46997 w 416736"/>
              <a:gd name="connsiteY138" fmla="*/ 268364 h 418500"/>
              <a:gd name="connsiteX139" fmla="*/ 56889 w 416736"/>
              <a:gd name="connsiteY139" fmla="*/ 246092 h 418500"/>
              <a:gd name="connsiteX140" fmla="*/ 56467 w 416736"/>
              <a:gd name="connsiteY140" fmla="*/ 239813 h 418500"/>
              <a:gd name="connsiteX141" fmla="*/ 40367 w 416736"/>
              <a:gd name="connsiteY141" fmla="*/ 200975 h 418500"/>
              <a:gd name="connsiteX142" fmla="*/ 36226 w 416736"/>
              <a:gd name="connsiteY142" fmla="*/ 196239 h 418500"/>
              <a:gd name="connsiteX143" fmla="*/ 13499 w 416736"/>
              <a:gd name="connsiteY143" fmla="*/ 187491 h 418500"/>
              <a:gd name="connsiteX144" fmla="*/ 13499 w 416736"/>
              <a:gd name="connsiteY144" fmla="*/ 152567 h 418500"/>
              <a:gd name="connsiteX145" fmla="*/ 36229 w 416736"/>
              <a:gd name="connsiteY145" fmla="*/ 143818 h 418500"/>
              <a:gd name="connsiteX146" fmla="*/ 40370 w 416736"/>
              <a:gd name="connsiteY146" fmla="*/ 139081 h 418500"/>
              <a:gd name="connsiteX147" fmla="*/ 56468 w 416736"/>
              <a:gd name="connsiteY147" fmla="*/ 100251 h 418500"/>
              <a:gd name="connsiteX148" fmla="*/ 56890 w 416736"/>
              <a:gd name="connsiteY148" fmla="*/ 93972 h 418500"/>
              <a:gd name="connsiteX149" fmla="*/ 46998 w 416736"/>
              <a:gd name="connsiteY149" fmla="*/ 71694 h 418500"/>
              <a:gd name="connsiteX150" fmla="*/ 71693 w 416736"/>
              <a:gd name="connsiteY150" fmla="*/ 46998 h 418500"/>
              <a:gd name="connsiteX151" fmla="*/ 93973 w 416736"/>
              <a:gd name="connsiteY151" fmla="*/ 56892 h 418500"/>
              <a:gd name="connsiteX152" fmla="*/ 100251 w 416736"/>
              <a:gd name="connsiteY152" fmla="*/ 56471 h 418500"/>
              <a:gd name="connsiteX153" fmla="*/ 139080 w 416736"/>
              <a:gd name="connsiteY153" fmla="*/ 40373 h 418500"/>
              <a:gd name="connsiteX154" fmla="*/ 143816 w 416736"/>
              <a:gd name="connsiteY154" fmla="*/ 36231 h 418500"/>
              <a:gd name="connsiteX155" fmla="*/ 152566 w 416736"/>
              <a:gd name="connsiteY155" fmla="*/ 13500 h 418500"/>
              <a:gd name="connsiteX156" fmla="*/ 187491 w 416736"/>
              <a:gd name="connsiteY156" fmla="*/ 13500 h 418500"/>
              <a:gd name="connsiteX157" fmla="*/ 196242 w 416736"/>
              <a:gd name="connsiteY157" fmla="*/ 36232 h 418500"/>
              <a:gd name="connsiteX158" fmla="*/ 200978 w 416736"/>
              <a:gd name="connsiteY158" fmla="*/ 40374 h 418500"/>
              <a:gd name="connsiteX159" fmla="*/ 239806 w 416736"/>
              <a:gd name="connsiteY159" fmla="*/ 56471 h 418500"/>
              <a:gd name="connsiteX160" fmla="*/ 246085 w 416736"/>
              <a:gd name="connsiteY160" fmla="*/ 56893 h 418500"/>
              <a:gd name="connsiteX161" fmla="*/ 268364 w 416736"/>
              <a:gd name="connsiteY161" fmla="*/ 46999 h 418500"/>
              <a:gd name="connsiteX162" fmla="*/ 293061 w 416736"/>
              <a:gd name="connsiteY162" fmla="*/ 71694 h 418500"/>
              <a:gd name="connsiteX163" fmla="*/ 283168 w 416736"/>
              <a:gd name="connsiteY163" fmla="*/ 93966 h 418500"/>
              <a:gd name="connsiteX164" fmla="*/ 283590 w 416736"/>
              <a:gd name="connsiteY164" fmla="*/ 100245 h 418500"/>
              <a:gd name="connsiteX165" fmla="*/ 299690 w 416736"/>
              <a:gd name="connsiteY165" fmla="*/ 139082 h 418500"/>
              <a:gd name="connsiteX166" fmla="*/ 303831 w 416736"/>
              <a:gd name="connsiteY166" fmla="*/ 143819 h 418500"/>
              <a:gd name="connsiteX167" fmla="*/ 326558 w 416736"/>
              <a:gd name="connsiteY167" fmla="*/ 152567 h 418500"/>
              <a:gd name="connsiteX168" fmla="*/ 326558 w 416736"/>
              <a:gd name="connsiteY168" fmla="*/ 187492 h 418500"/>
              <a:gd name="connsiteX169" fmla="*/ 303826 w 416736"/>
              <a:gd name="connsiteY169" fmla="*/ 196242 h 418500"/>
              <a:gd name="connsiteX170" fmla="*/ 299685 w 416736"/>
              <a:gd name="connsiteY170" fmla="*/ 200978 h 418500"/>
              <a:gd name="connsiteX171" fmla="*/ 284942 w 416736"/>
              <a:gd name="connsiteY171" fmla="*/ 237551 h 418500"/>
              <a:gd name="connsiteX172" fmla="*/ 274274 w 416736"/>
              <a:gd name="connsiteY172" fmla="*/ 242594 h 418500"/>
              <a:gd name="connsiteX173" fmla="*/ 262280 w 416736"/>
              <a:gd name="connsiteY173" fmla="*/ 237268 h 418500"/>
              <a:gd name="connsiteX174" fmla="*/ 254767 w 416736"/>
              <a:gd name="connsiteY174" fmla="*/ 238664 h 418500"/>
              <a:gd name="connsiteX175" fmla="*/ 236898 w 416736"/>
              <a:gd name="connsiteY175" fmla="*/ 256532 h 418500"/>
              <a:gd name="connsiteX176" fmla="*/ 235502 w 416736"/>
              <a:gd name="connsiteY176" fmla="*/ 264045 h 418500"/>
              <a:gd name="connsiteX177" fmla="*/ 240828 w 416736"/>
              <a:gd name="connsiteY177" fmla="*/ 276038 h 418500"/>
              <a:gd name="connsiteX178" fmla="*/ 236176 w 416736"/>
              <a:gd name="connsiteY178" fmla="*/ 285726 h 418500"/>
              <a:gd name="connsiteX179" fmla="*/ 200976 w 416736"/>
              <a:gd name="connsiteY179" fmla="*/ 299691 h 418500"/>
              <a:gd name="connsiteX180" fmla="*/ 403236 w 416736"/>
              <a:gd name="connsiteY180" fmla="*/ 326387 h 418500"/>
              <a:gd name="connsiteX181" fmla="*/ 392089 w 416736"/>
              <a:gd name="connsiteY181" fmla="*/ 330677 h 418500"/>
              <a:gd name="connsiteX182" fmla="*/ 387947 w 416736"/>
              <a:gd name="connsiteY182" fmla="*/ 335414 h 418500"/>
              <a:gd name="connsiteX183" fmla="*/ 379094 w 416736"/>
              <a:gd name="connsiteY183" fmla="*/ 356770 h 418500"/>
              <a:gd name="connsiteX184" fmla="*/ 378673 w 416736"/>
              <a:gd name="connsiteY184" fmla="*/ 363049 h 418500"/>
              <a:gd name="connsiteX185" fmla="*/ 383526 w 416736"/>
              <a:gd name="connsiteY185" fmla="*/ 373974 h 418500"/>
              <a:gd name="connsiteX186" fmla="*/ 372211 w 416736"/>
              <a:gd name="connsiteY186" fmla="*/ 385288 h 418500"/>
              <a:gd name="connsiteX187" fmla="*/ 361290 w 416736"/>
              <a:gd name="connsiteY187" fmla="*/ 380438 h 418500"/>
              <a:gd name="connsiteX188" fmla="*/ 355011 w 416736"/>
              <a:gd name="connsiteY188" fmla="*/ 380859 h 418500"/>
              <a:gd name="connsiteX189" fmla="*/ 333652 w 416736"/>
              <a:gd name="connsiteY189" fmla="*/ 389714 h 418500"/>
              <a:gd name="connsiteX190" fmla="*/ 328915 w 416736"/>
              <a:gd name="connsiteY190" fmla="*/ 393856 h 418500"/>
              <a:gd name="connsiteX191" fmla="*/ 324624 w 416736"/>
              <a:gd name="connsiteY191" fmla="*/ 405000 h 418500"/>
              <a:gd name="connsiteX192" fmla="*/ 308623 w 416736"/>
              <a:gd name="connsiteY192" fmla="*/ 405000 h 418500"/>
              <a:gd name="connsiteX193" fmla="*/ 304332 w 416736"/>
              <a:gd name="connsiteY193" fmla="*/ 393853 h 418500"/>
              <a:gd name="connsiteX194" fmla="*/ 299596 w 416736"/>
              <a:gd name="connsiteY194" fmla="*/ 389712 h 418500"/>
              <a:gd name="connsiteX195" fmla="*/ 278240 w 416736"/>
              <a:gd name="connsiteY195" fmla="*/ 380858 h 418500"/>
              <a:gd name="connsiteX196" fmla="*/ 271962 w 416736"/>
              <a:gd name="connsiteY196" fmla="*/ 380437 h 418500"/>
              <a:gd name="connsiteX197" fmla="*/ 261036 w 416736"/>
              <a:gd name="connsiteY197" fmla="*/ 385289 h 418500"/>
              <a:gd name="connsiteX198" fmla="*/ 249721 w 416736"/>
              <a:gd name="connsiteY198" fmla="*/ 373975 h 418500"/>
              <a:gd name="connsiteX199" fmla="*/ 254572 w 416736"/>
              <a:gd name="connsiteY199" fmla="*/ 363055 h 418500"/>
              <a:gd name="connsiteX200" fmla="*/ 254150 w 416736"/>
              <a:gd name="connsiteY200" fmla="*/ 356775 h 418500"/>
              <a:gd name="connsiteX201" fmla="*/ 245295 w 416736"/>
              <a:gd name="connsiteY201" fmla="*/ 335414 h 418500"/>
              <a:gd name="connsiteX202" fmla="*/ 241154 w 416736"/>
              <a:gd name="connsiteY202" fmla="*/ 330678 h 418500"/>
              <a:gd name="connsiteX203" fmla="*/ 230011 w 416736"/>
              <a:gd name="connsiteY203" fmla="*/ 326390 h 418500"/>
              <a:gd name="connsiteX204" fmla="*/ 230011 w 416736"/>
              <a:gd name="connsiteY204" fmla="*/ 310389 h 418500"/>
              <a:gd name="connsiteX205" fmla="*/ 241156 w 416736"/>
              <a:gd name="connsiteY205" fmla="*/ 306098 h 418500"/>
              <a:gd name="connsiteX206" fmla="*/ 245298 w 416736"/>
              <a:gd name="connsiteY206" fmla="*/ 301362 h 418500"/>
              <a:gd name="connsiteX207" fmla="*/ 254152 w 416736"/>
              <a:gd name="connsiteY207" fmla="*/ 280005 h 418500"/>
              <a:gd name="connsiteX208" fmla="*/ 254573 w 416736"/>
              <a:gd name="connsiteY208" fmla="*/ 273727 h 418500"/>
              <a:gd name="connsiteX209" fmla="*/ 249721 w 416736"/>
              <a:gd name="connsiteY209" fmla="*/ 262802 h 418500"/>
              <a:gd name="connsiteX210" fmla="*/ 261035 w 416736"/>
              <a:gd name="connsiteY210" fmla="*/ 251488 h 418500"/>
              <a:gd name="connsiteX211" fmla="*/ 271961 w 416736"/>
              <a:gd name="connsiteY211" fmla="*/ 256341 h 418500"/>
              <a:gd name="connsiteX212" fmla="*/ 278239 w 416736"/>
              <a:gd name="connsiteY212" fmla="*/ 255920 h 418500"/>
              <a:gd name="connsiteX213" fmla="*/ 299595 w 416736"/>
              <a:gd name="connsiteY213" fmla="*/ 247065 h 418500"/>
              <a:gd name="connsiteX214" fmla="*/ 304331 w 416736"/>
              <a:gd name="connsiteY214" fmla="*/ 242923 h 418500"/>
              <a:gd name="connsiteX215" fmla="*/ 308623 w 416736"/>
              <a:gd name="connsiteY215" fmla="*/ 231776 h 418500"/>
              <a:gd name="connsiteX216" fmla="*/ 324624 w 416736"/>
              <a:gd name="connsiteY216" fmla="*/ 231776 h 418500"/>
              <a:gd name="connsiteX217" fmla="*/ 328914 w 416736"/>
              <a:gd name="connsiteY217" fmla="*/ 242922 h 418500"/>
              <a:gd name="connsiteX218" fmla="*/ 333651 w 416736"/>
              <a:gd name="connsiteY218" fmla="*/ 247064 h 418500"/>
              <a:gd name="connsiteX219" fmla="*/ 355005 w 416736"/>
              <a:gd name="connsiteY219" fmla="*/ 255918 h 418500"/>
              <a:gd name="connsiteX220" fmla="*/ 361284 w 416736"/>
              <a:gd name="connsiteY220" fmla="*/ 256340 h 418500"/>
              <a:gd name="connsiteX221" fmla="*/ 372210 w 416736"/>
              <a:gd name="connsiteY221" fmla="*/ 251487 h 418500"/>
              <a:gd name="connsiteX222" fmla="*/ 383525 w 416736"/>
              <a:gd name="connsiteY222" fmla="*/ 262801 h 418500"/>
              <a:gd name="connsiteX223" fmla="*/ 378674 w 416736"/>
              <a:gd name="connsiteY223" fmla="*/ 273722 h 418500"/>
              <a:gd name="connsiteX224" fmla="*/ 379096 w 416736"/>
              <a:gd name="connsiteY224" fmla="*/ 280001 h 418500"/>
              <a:gd name="connsiteX225" fmla="*/ 387951 w 416736"/>
              <a:gd name="connsiteY225" fmla="*/ 301361 h 418500"/>
              <a:gd name="connsiteX226" fmla="*/ 392092 w 416736"/>
              <a:gd name="connsiteY226" fmla="*/ 306098 h 418500"/>
              <a:gd name="connsiteX227" fmla="*/ 403235 w 416736"/>
              <a:gd name="connsiteY227" fmla="*/ 310388 h 418500"/>
              <a:gd name="connsiteX228" fmla="*/ 403235 w 416736"/>
              <a:gd name="connsiteY228" fmla="*/ 326387 h 418500"/>
              <a:gd name="connsiteX229" fmla="*/ 316622 w 416736"/>
              <a:gd name="connsiteY229" fmla="*/ 267110 h 418500"/>
              <a:gd name="connsiteX230" fmla="*/ 265346 w 416736"/>
              <a:gd name="connsiteY230" fmla="*/ 318387 h 418500"/>
              <a:gd name="connsiteX231" fmla="*/ 316622 w 416736"/>
              <a:gd name="connsiteY231" fmla="*/ 369663 h 418500"/>
              <a:gd name="connsiteX232" fmla="*/ 367899 w 416736"/>
              <a:gd name="connsiteY232" fmla="*/ 318387 h 418500"/>
              <a:gd name="connsiteX233" fmla="*/ 316622 w 416736"/>
              <a:gd name="connsiteY233" fmla="*/ 267110 h 418500"/>
              <a:gd name="connsiteX234" fmla="*/ 316622 w 416736"/>
              <a:gd name="connsiteY234" fmla="*/ 356164 h 418500"/>
              <a:gd name="connsiteX235" fmla="*/ 278846 w 416736"/>
              <a:gd name="connsiteY235" fmla="*/ 318387 h 418500"/>
              <a:gd name="connsiteX236" fmla="*/ 316622 w 416736"/>
              <a:gd name="connsiteY236" fmla="*/ 280611 h 418500"/>
              <a:gd name="connsiteX237" fmla="*/ 354399 w 416736"/>
              <a:gd name="connsiteY237" fmla="*/ 318387 h 418500"/>
              <a:gd name="connsiteX238" fmla="*/ 316622 w 416736"/>
              <a:gd name="connsiteY238" fmla="*/ 356164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416736" h="418500">
                <a:moveTo>
                  <a:pt x="275643" y="170028"/>
                </a:moveTo>
                <a:cubicBezTo>
                  <a:pt x="275643" y="111792"/>
                  <a:pt x="228265" y="64414"/>
                  <a:pt x="170028" y="64414"/>
                </a:cubicBezTo>
                <a:cubicBezTo>
                  <a:pt x="111792" y="64414"/>
                  <a:pt x="64414" y="111792"/>
                  <a:pt x="64414" y="170028"/>
                </a:cubicBezTo>
                <a:cubicBezTo>
                  <a:pt x="64414" y="228265"/>
                  <a:pt x="111792" y="275643"/>
                  <a:pt x="170028" y="275643"/>
                </a:cubicBezTo>
                <a:cubicBezTo>
                  <a:pt x="228265" y="275643"/>
                  <a:pt x="275643" y="228265"/>
                  <a:pt x="275643" y="170028"/>
                </a:cubicBezTo>
                <a:close/>
                <a:moveTo>
                  <a:pt x="170028" y="262144"/>
                </a:moveTo>
                <a:cubicBezTo>
                  <a:pt x="119236" y="262144"/>
                  <a:pt x="77914" y="220821"/>
                  <a:pt x="77914" y="170029"/>
                </a:cubicBezTo>
                <a:cubicBezTo>
                  <a:pt x="77914" y="119237"/>
                  <a:pt x="119236" y="77914"/>
                  <a:pt x="170028" y="77914"/>
                </a:cubicBezTo>
                <a:cubicBezTo>
                  <a:pt x="220820" y="77914"/>
                  <a:pt x="262143" y="119237"/>
                  <a:pt x="262143" y="170029"/>
                </a:cubicBezTo>
                <a:cubicBezTo>
                  <a:pt x="262143" y="220821"/>
                  <a:pt x="220820" y="262144"/>
                  <a:pt x="170028" y="262144"/>
                </a:cubicBezTo>
                <a:close/>
                <a:moveTo>
                  <a:pt x="169858" y="98273"/>
                </a:moveTo>
                <a:cubicBezTo>
                  <a:pt x="130826" y="98273"/>
                  <a:pt x="99071" y="130028"/>
                  <a:pt x="99071" y="169060"/>
                </a:cubicBezTo>
                <a:cubicBezTo>
                  <a:pt x="99071" y="208092"/>
                  <a:pt x="130826" y="239846"/>
                  <a:pt x="169858" y="239846"/>
                </a:cubicBezTo>
                <a:cubicBezTo>
                  <a:pt x="208890" y="239846"/>
                  <a:pt x="240644" y="208092"/>
                  <a:pt x="240644" y="169060"/>
                </a:cubicBezTo>
                <a:cubicBezTo>
                  <a:pt x="240644" y="130028"/>
                  <a:pt x="208890" y="98273"/>
                  <a:pt x="169858" y="98273"/>
                </a:cubicBezTo>
                <a:close/>
                <a:moveTo>
                  <a:pt x="169858" y="226345"/>
                </a:moveTo>
                <a:cubicBezTo>
                  <a:pt x="138270" y="226345"/>
                  <a:pt x="112571" y="200646"/>
                  <a:pt x="112571" y="169059"/>
                </a:cubicBezTo>
                <a:cubicBezTo>
                  <a:pt x="112571" y="137471"/>
                  <a:pt x="138270" y="111772"/>
                  <a:pt x="169858" y="111772"/>
                </a:cubicBezTo>
                <a:cubicBezTo>
                  <a:pt x="201446" y="111772"/>
                  <a:pt x="227144" y="137471"/>
                  <a:pt x="227144" y="169059"/>
                </a:cubicBezTo>
                <a:cubicBezTo>
                  <a:pt x="227143" y="200647"/>
                  <a:pt x="201445" y="226345"/>
                  <a:pt x="169858" y="226345"/>
                </a:cubicBezTo>
                <a:close/>
                <a:moveTo>
                  <a:pt x="211816" y="136940"/>
                </a:moveTo>
                <a:cubicBezTo>
                  <a:pt x="204778" y="129904"/>
                  <a:pt x="193330" y="129902"/>
                  <a:pt x="186294" y="136940"/>
                </a:cubicBezTo>
                <a:lnTo>
                  <a:pt x="160095" y="163137"/>
                </a:lnTo>
                <a:lnTo>
                  <a:pt x="153422" y="156463"/>
                </a:lnTo>
                <a:cubicBezTo>
                  <a:pt x="150022" y="153064"/>
                  <a:pt x="145490" y="151191"/>
                  <a:pt x="140660" y="151192"/>
                </a:cubicBezTo>
                <a:cubicBezTo>
                  <a:pt x="135830" y="151192"/>
                  <a:pt x="131298" y="153065"/>
                  <a:pt x="127899" y="156464"/>
                </a:cubicBezTo>
                <a:cubicBezTo>
                  <a:pt x="120863" y="163500"/>
                  <a:pt x="120863" y="174950"/>
                  <a:pt x="127899" y="181986"/>
                </a:cubicBezTo>
                <a:lnTo>
                  <a:pt x="145471" y="199558"/>
                </a:lnTo>
                <a:cubicBezTo>
                  <a:pt x="150017" y="204103"/>
                  <a:pt x="155465" y="206409"/>
                  <a:pt x="160701" y="206409"/>
                </a:cubicBezTo>
                <a:cubicBezTo>
                  <a:pt x="165225" y="206409"/>
                  <a:pt x="169590" y="204687"/>
                  <a:pt x="173078" y="201200"/>
                </a:cubicBezTo>
                <a:lnTo>
                  <a:pt x="211815" y="162462"/>
                </a:lnTo>
                <a:cubicBezTo>
                  <a:pt x="215215" y="159062"/>
                  <a:pt x="217088" y="154529"/>
                  <a:pt x="217088" y="149700"/>
                </a:cubicBezTo>
                <a:cubicBezTo>
                  <a:pt x="217088" y="144871"/>
                  <a:pt x="215216" y="140339"/>
                  <a:pt x="211816" y="136940"/>
                </a:cubicBezTo>
                <a:close/>
                <a:moveTo>
                  <a:pt x="202270" y="152916"/>
                </a:moveTo>
                <a:lnTo>
                  <a:pt x="163531" y="191654"/>
                </a:lnTo>
                <a:cubicBezTo>
                  <a:pt x="160345" y="194840"/>
                  <a:pt x="156209" y="191203"/>
                  <a:pt x="155017" y="190012"/>
                </a:cubicBezTo>
                <a:lnTo>
                  <a:pt x="137446" y="172440"/>
                </a:lnTo>
                <a:cubicBezTo>
                  <a:pt x="135704" y="170697"/>
                  <a:pt x="135704" y="167752"/>
                  <a:pt x="137446" y="166010"/>
                </a:cubicBezTo>
                <a:cubicBezTo>
                  <a:pt x="138296" y="165159"/>
                  <a:pt x="139437" y="164692"/>
                  <a:pt x="140662" y="164692"/>
                </a:cubicBezTo>
                <a:cubicBezTo>
                  <a:pt x="141886" y="164692"/>
                  <a:pt x="143027" y="165160"/>
                  <a:pt x="143877" y="166010"/>
                </a:cubicBezTo>
                <a:lnTo>
                  <a:pt x="155323" y="177456"/>
                </a:lnTo>
                <a:cubicBezTo>
                  <a:pt x="156589" y="178721"/>
                  <a:pt x="158305" y="179433"/>
                  <a:pt x="160096" y="179433"/>
                </a:cubicBezTo>
                <a:cubicBezTo>
                  <a:pt x="161886" y="179433"/>
                  <a:pt x="163602" y="178721"/>
                  <a:pt x="164868" y="177456"/>
                </a:cubicBezTo>
                <a:lnTo>
                  <a:pt x="195840" y="146485"/>
                </a:lnTo>
                <a:cubicBezTo>
                  <a:pt x="196690" y="145635"/>
                  <a:pt x="197832" y="145167"/>
                  <a:pt x="199055" y="145167"/>
                </a:cubicBezTo>
                <a:cubicBezTo>
                  <a:pt x="200278" y="145167"/>
                  <a:pt x="201421" y="145635"/>
                  <a:pt x="202271" y="146486"/>
                </a:cubicBezTo>
                <a:cubicBezTo>
                  <a:pt x="203122" y="147336"/>
                  <a:pt x="203589" y="148477"/>
                  <a:pt x="203589" y="149701"/>
                </a:cubicBezTo>
                <a:cubicBezTo>
                  <a:pt x="203588" y="150924"/>
                  <a:pt x="203121" y="152066"/>
                  <a:pt x="202270" y="152916"/>
                </a:cubicBezTo>
                <a:close/>
                <a:moveTo>
                  <a:pt x="412411" y="299453"/>
                </a:moveTo>
                <a:lnTo>
                  <a:pt x="400176" y="294744"/>
                </a:lnTo>
                <a:cubicBezTo>
                  <a:pt x="398334" y="288222"/>
                  <a:pt x="395736" y="281953"/>
                  <a:pt x="392420" y="276031"/>
                </a:cubicBezTo>
                <a:lnTo>
                  <a:pt x="397745" y="264043"/>
                </a:lnTo>
                <a:cubicBezTo>
                  <a:pt x="398879" y="261492"/>
                  <a:pt x="398324" y="258506"/>
                  <a:pt x="396349" y="256530"/>
                </a:cubicBezTo>
                <a:lnTo>
                  <a:pt x="378479" y="238662"/>
                </a:lnTo>
                <a:cubicBezTo>
                  <a:pt x="376505" y="236688"/>
                  <a:pt x="373521" y="236133"/>
                  <a:pt x="370967" y="237266"/>
                </a:cubicBezTo>
                <a:lnTo>
                  <a:pt x="358973" y="242592"/>
                </a:lnTo>
                <a:cubicBezTo>
                  <a:pt x="353053" y="239277"/>
                  <a:pt x="346787" y="236679"/>
                  <a:pt x="340269" y="234838"/>
                </a:cubicBezTo>
                <a:lnTo>
                  <a:pt x="335559" y="222600"/>
                </a:lnTo>
                <a:cubicBezTo>
                  <a:pt x="334556" y="219994"/>
                  <a:pt x="332052" y="218275"/>
                  <a:pt x="329259" y="218275"/>
                </a:cubicBezTo>
                <a:lnTo>
                  <a:pt x="308668" y="218275"/>
                </a:lnTo>
                <a:cubicBezTo>
                  <a:pt x="309893" y="214757"/>
                  <a:pt x="310991" y="211192"/>
                  <a:pt x="311945" y="207582"/>
                </a:cubicBezTo>
                <a:lnTo>
                  <a:pt x="335733" y="198426"/>
                </a:lnTo>
                <a:cubicBezTo>
                  <a:pt x="338339" y="197423"/>
                  <a:pt x="340058" y="194919"/>
                  <a:pt x="340058" y="192126"/>
                </a:cubicBezTo>
                <a:lnTo>
                  <a:pt x="340058" y="147932"/>
                </a:lnTo>
                <a:cubicBezTo>
                  <a:pt x="340058" y="145139"/>
                  <a:pt x="338339" y="142636"/>
                  <a:pt x="335733" y="141633"/>
                </a:cubicBezTo>
                <a:lnTo>
                  <a:pt x="311950" y="132479"/>
                </a:lnTo>
                <a:cubicBezTo>
                  <a:pt x="308596" y="119775"/>
                  <a:pt x="303555" y="107614"/>
                  <a:pt x="296928" y="96242"/>
                </a:cubicBezTo>
                <a:lnTo>
                  <a:pt x="307279" y="72938"/>
                </a:lnTo>
                <a:cubicBezTo>
                  <a:pt x="308413" y="70386"/>
                  <a:pt x="307858" y="67400"/>
                  <a:pt x="305884" y="65425"/>
                </a:cubicBezTo>
                <a:lnTo>
                  <a:pt x="274632" y="34175"/>
                </a:lnTo>
                <a:cubicBezTo>
                  <a:pt x="272658" y="32201"/>
                  <a:pt x="269673" y="31646"/>
                  <a:pt x="267120" y="32779"/>
                </a:cubicBezTo>
                <a:lnTo>
                  <a:pt x="243807" y="43133"/>
                </a:lnTo>
                <a:cubicBezTo>
                  <a:pt x="232435" y="36506"/>
                  <a:pt x="220280" y="31466"/>
                  <a:pt x="207582" y="28114"/>
                </a:cubicBezTo>
                <a:lnTo>
                  <a:pt x="198425" y="4325"/>
                </a:lnTo>
                <a:cubicBezTo>
                  <a:pt x="197422" y="1719"/>
                  <a:pt x="194918" y="0"/>
                  <a:pt x="192125" y="0"/>
                </a:cubicBezTo>
                <a:lnTo>
                  <a:pt x="147931" y="0"/>
                </a:lnTo>
                <a:cubicBezTo>
                  <a:pt x="145139" y="0"/>
                  <a:pt x="142635" y="1720"/>
                  <a:pt x="141632" y="4325"/>
                </a:cubicBezTo>
                <a:lnTo>
                  <a:pt x="132475" y="28114"/>
                </a:lnTo>
                <a:cubicBezTo>
                  <a:pt x="119776" y="31467"/>
                  <a:pt x="107622" y="36506"/>
                  <a:pt x="96249" y="43133"/>
                </a:cubicBezTo>
                <a:lnTo>
                  <a:pt x="72937" y="32779"/>
                </a:lnTo>
                <a:cubicBezTo>
                  <a:pt x="70385" y="31646"/>
                  <a:pt x="67400" y="32201"/>
                  <a:pt x="65424" y="34175"/>
                </a:cubicBezTo>
                <a:lnTo>
                  <a:pt x="34174" y="65426"/>
                </a:lnTo>
                <a:cubicBezTo>
                  <a:pt x="32199" y="67400"/>
                  <a:pt x="31645" y="70386"/>
                  <a:pt x="32778" y="72939"/>
                </a:cubicBezTo>
                <a:lnTo>
                  <a:pt x="43131" y="96248"/>
                </a:lnTo>
                <a:cubicBezTo>
                  <a:pt x="36504" y="107620"/>
                  <a:pt x="31464" y="119776"/>
                  <a:pt x="28111" y="132477"/>
                </a:cubicBezTo>
                <a:lnTo>
                  <a:pt x="4325" y="141633"/>
                </a:lnTo>
                <a:cubicBezTo>
                  <a:pt x="1720" y="142635"/>
                  <a:pt x="0" y="145139"/>
                  <a:pt x="0" y="147932"/>
                </a:cubicBezTo>
                <a:lnTo>
                  <a:pt x="0" y="192126"/>
                </a:lnTo>
                <a:cubicBezTo>
                  <a:pt x="0" y="194919"/>
                  <a:pt x="1720" y="197422"/>
                  <a:pt x="4325" y="198426"/>
                </a:cubicBezTo>
                <a:lnTo>
                  <a:pt x="28108" y="207580"/>
                </a:lnTo>
                <a:cubicBezTo>
                  <a:pt x="31463" y="220286"/>
                  <a:pt x="36503" y="232446"/>
                  <a:pt x="43130" y="243817"/>
                </a:cubicBezTo>
                <a:lnTo>
                  <a:pt x="32779" y="267121"/>
                </a:lnTo>
                <a:cubicBezTo>
                  <a:pt x="31646" y="269673"/>
                  <a:pt x="32200" y="272659"/>
                  <a:pt x="34174" y="274634"/>
                </a:cubicBezTo>
                <a:lnTo>
                  <a:pt x="65425" y="305884"/>
                </a:lnTo>
                <a:cubicBezTo>
                  <a:pt x="67400" y="307858"/>
                  <a:pt x="70385" y="308411"/>
                  <a:pt x="72938" y="307279"/>
                </a:cubicBezTo>
                <a:lnTo>
                  <a:pt x="96251" y="296926"/>
                </a:lnTo>
                <a:cubicBezTo>
                  <a:pt x="107625" y="303553"/>
                  <a:pt x="119780" y="308592"/>
                  <a:pt x="132477" y="311945"/>
                </a:cubicBezTo>
                <a:lnTo>
                  <a:pt x="141634" y="335733"/>
                </a:lnTo>
                <a:cubicBezTo>
                  <a:pt x="142636" y="338339"/>
                  <a:pt x="145140" y="340058"/>
                  <a:pt x="147933" y="340058"/>
                </a:cubicBezTo>
                <a:lnTo>
                  <a:pt x="192128" y="340058"/>
                </a:lnTo>
                <a:cubicBezTo>
                  <a:pt x="194921" y="340058"/>
                  <a:pt x="197424" y="338339"/>
                  <a:pt x="198427" y="335733"/>
                </a:cubicBezTo>
                <a:lnTo>
                  <a:pt x="207581" y="311950"/>
                </a:lnTo>
                <a:cubicBezTo>
                  <a:pt x="210591" y="311156"/>
                  <a:pt x="213566" y="310254"/>
                  <a:pt x="216512" y="309272"/>
                </a:cubicBezTo>
                <a:lnTo>
                  <a:pt x="216512" y="331023"/>
                </a:lnTo>
                <a:cubicBezTo>
                  <a:pt x="216512" y="333816"/>
                  <a:pt x="218232" y="336320"/>
                  <a:pt x="220838" y="337323"/>
                </a:cubicBezTo>
                <a:lnTo>
                  <a:pt x="233072" y="342032"/>
                </a:lnTo>
                <a:cubicBezTo>
                  <a:pt x="234915" y="348554"/>
                  <a:pt x="237514" y="354824"/>
                  <a:pt x="240828" y="360743"/>
                </a:cubicBezTo>
                <a:lnTo>
                  <a:pt x="235502" y="372732"/>
                </a:lnTo>
                <a:cubicBezTo>
                  <a:pt x="234369" y="375283"/>
                  <a:pt x="234924" y="378269"/>
                  <a:pt x="236899" y="380244"/>
                </a:cubicBezTo>
                <a:lnTo>
                  <a:pt x="254769" y="398113"/>
                </a:lnTo>
                <a:cubicBezTo>
                  <a:pt x="256743" y="400087"/>
                  <a:pt x="259728" y="400640"/>
                  <a:pt x="262281" y="399509"/>
                </a:cubicBezTo>
                <a:lnTo>
                  <a:pt x="274274" y="394182"/>
                </a:lnTo>
                <a:cubicBezTo>
                  <a:pt x="280196" y="397498"/>
                  <a:pt x="286461" y="400096"/>
                  <a:pt x="292979" y="401937"/>
                </a:cubicBezTo>
                <a:lnTo>
                  <a:pt x="297689" y="414176"/>
                </a:lnTo>
                <a:cubicBezTo>
                  <a:pt x="298692" y="416781"/>
                  <a:pt x="301196" y="418501"/>
                  <a:pt x="303989" y="418501"/>
                </a:cubicBezTo>
                <a:lnTo>
                  <a:pt x="329259" y="418501"/>
                </a:lnTo>
                <a:cubicBezTo>
                  <a:pt x="332052" y="418501"/>
                  <a:pt x="334555" y="416781"/>
                  <a:pt x="335559" y="414176"/>
                </a:cubicBezTo>
                <a:lnTo>
                  <a:pt x="340268" y="401941"/>
                </a:lnTo>
                <a:cubicBezTo>
                  <a:pt x="346789" y="400100"/>
                  <a:pt x="353057" y="397501"/>
                  <a:pt x="358979" y="394184"/>
                </a:cubicBezTo>
                <a:lnTo>
                  <a:pt x="370967" y="399510"/>
                </a:lnTo>
                <a:cubicBezTo>
                  <a:pt x="373518" y="400644"/>
                  <a:pt x="376505" y="400089"/>
                  <a:pt x="378480" y="398114"/>
                </a:cubicBezTo>
                <a:lnTo>
                  <a:pt x="396350" y="380244"/>
                </a:lnTo>
                <a:cubicBezTo>
                  <a:pt x="398324" y="378269"/>
                  <a:pt x="398879" y="375283"/>
                  <a:pt x="397745" y="372732"/>
                </a:cubicBezTo>
                <a:lnTo>
                  <a:pt x="392419" y="360739"/>
                </a:lnTo>
                <a:cubicBezTo>
                  <a:pt x="395735" y="354816"/>
                  <a:pt x="398334" y="348550"/>
                  <a:pt x="400173" y="342033"/>
                </a:cubicBezTo>
                <a:lnTo>
                  <a:pt x="412412" y="337323"/>
                </a:lnTo>
                <a:cubicBezTo>
                  <a:pt x="415017" y="336320"/>
                  <a:pt x="416737" y="333816"/>
                  <a:pt x="416737" y="331023"/>
                </a:cubicBezTo>
                <a:lnTo>
                  <a:pt x="416737" y="305754"/>
                </a:lnTo>
                <a:cubicBezTo>
                  <a:pt x="416736" y="302960"/>
                  <a:pt x="415016" y="300456"/>
                  <a:pt x="412411" y="299453"/>
                </a:cubicBezTo>
                <a:close/>
                <a:moveTo>
                  <a:pt x="200976" y="299691"/>
                </a:moveTo>
                <a:cubicBezTo>
                  <a:pt x="198811" y="300205"/>
                  <a:pt x="197038" y="301755"/>
                  <a:pt x="196239" y="303832"/>
                </a:cubicBezTo>
                <a:lnTo>
                  <a:pt x="187492" y="326558"/>
                </a:lnTo>
                <a:lnTo>
                  <a:pt x="152567" y="326558"/>
                </a:lnTo>
                <a:lnTo>
                  <a:pt x="143817" y="303826"/>
                </a:lnTo>
                <a:cubicBezTo>
                  <a:pt x="143018" y="301749"/>
                  <a:pt x="141245" y="300200"/>
                  <a:pt x="139081" y="299685"/>
                </a:cubicBezTo>
                <a:cubicBezTo>
                  <a:pt x="125363" y="296420"/>
                  <a:pt x="112299" y="291004"/>
                  <a:pt x="100252" y="283587"/>
                </a:cubicBezTo>
                <a:cubicBezTo>
                  <a:pt x="98355" y="282419"/>
                  <a:pt x="96006" y="282263"/>
                  <a:pt x="93974" y="283166"/>
                </a:cubicBezTo>
                <a:lnTo>
                  <a:pt x="71693" y="293060"/>
                </a:lnTo>
                <a:lnTo>
                  <a:pt x="46997" y="268364"/>
                </a:lnTo>
                <a:lnTo>
                  <a:pt x="56889" y="246092"/>
                </a:lnTo>
                <a:cubicBezTo>
                  <a:pt x="57792" y="244058"/>
                  <a:pt x="57635" y="241708"/>
                  <a:pt x="56467" y="239813"/>
                </a:cubicBezTo>
                <a:cubicBezTo>
                  <a:pt x="49052" y="227772"/>
                  <a:pt x="43635" y="214706"/>
                  <a:pt x="40367" y="200975"/>
                </a:cubicBezTo>
                <a:cubicBezTo>
                  <a:pt x="39852" y="198810"/>
                  <a:pt x="38303" y="197038"/>
                  <a:pt x="36226" y="196239"/>
                </a:cubicBezTo>
                <a:lnTo>
                  <a:pt x="13499" y="187491"/>
                </a:lnTo>
                <a:lnTo>
                  <a:pt x="13499" y="152567"/>
                </a:lnTo>
                <a:lnTo>
                  <a:pt x="36229" y="143818"/>
                </a:lnTo>
                <a:cubicBezTo>
                  <a:pt x="38306" y="143019"/>
                  <a:pt x="39855" y="141246"/>
                  <a:pt x="40370" y="139081"/>
                </a:cubicBezTo>
                <a:cubicBezTo>
                  <a:pt x="43636" y="125358"/>
                  <a:pt x="49052" y="112293"/>
                  <a:pt x="56468" y="100251"/>
                </a:cubicBezTo>
                <a:cubicBezTo>
                  <a:pt x="57636" y="98355"/>
                  <a:pt x="57793" y="96006"/>
                  <a:pt x="56890" y="93972"/>
                </a:cubicBezTo>
                <a:lnTo>
                  <a:pt x="46998" y="71694"/>
                </a:lnTo>
                <a:lnTo>
                  <a:pt x="71693" y="46998"/>
                </a:lnTo>
                <a:lnTo>
                  <a:pt x="93973" y="56892"/>
                </a:lnTo>
                <a:cubicBezTo>
                  <a:pt x="96005" y="57794"/>
                  <a:pt x="98356" y="57638"/>
                  <a:pt x="100251" y="56471"/>
                </a:cubicBezTo>
                <a:cubicBezTo>
                  <a:pt x="112295" y="49055"/>
                  <a:pt x="125358" y="43639"/>
                  <a:pt x="139080" y="40373"/>
                </a:cubicBezTo>
                <a:cubicBezTo>
                  <a:pt x="141244" y="39858"/>
                  <a:pt x="143016" y="38309"/>
                  <a:pt x="143816" y="36231"/>
                </a:cubicBezTo>
                <a:lnTo>
                  <a:pt x="152566" y="13500"/>
                </a:lnTo>
                <a:lnTo>
                  <a:pt x="187491" y="13500"/>
                </a:lnTo>
                <a:lnTo>
                  <a:pt x="196242" y="36232"/>
                </a:lnTo>
                <a:cubicBezTo>
                  <a:pt x="197041" y="38309"/>
                  <a:pt x="198814" y="39859"/>
                  <a:pt x="200978" y="40374"/>
                </a:cubicBezTo>
                <a:cubicBezTo>
                  <a:pt x="214697" y="43640"/>
                  <a:pt x="227761" y="49056"/>
                  <a:pt x="239806" y="56471"/>
                </a:cubicBezTo>
                <a:cubicBezTo>
                  <a:pt x="241703" y="57639"/>
                  <a:pt x="244052" y="57795"/>
                  <a:pt x="246085" y="56893"/>
                </a:cubicBezTo>
                <a:lnTo>
                  <a:pt x="268364" y="46999"/>
                </a:lnTo>
                <a:lnTo>
                  <a:pt x="293061" y="71694"/>
                </a:lnTo>
                <a:lnTo>
                  <a:pt x="283168" y="93966"/>
                </a:lnTo>
                <a:cubicBezTo>
                  <a:pt x="282266" y="96000"/>
                  <a:pt x="282423" y="98350"/>
                  <a:pt x="283590" y="100245"/>
                </a:cubicBezTo>
                <a:cubicBezTo>
                  <a:pt x="291006" y="112287"/>
                  <a:pt x="296423" y="125353"/>
                  <a:pt x="299690" y="139082"/>
                </a:cubicBezTo>
                <a:cubicBezTo>
                  <a:pt x="300205" y="141247"/>
                  <a:pt x="301754" y="143020"/>
                  <a:pt x="303831" y="143819"/>
                </a:cubicBezTo>
                <a:lnTo>
                  <a:pt x="326558" y="152567"/>
                </a:lnTo>
                <a:lnTo>
                  <a:pt x="326558" y="187492"/>
                </a:lnTo>
                <a:lnTo>
                  <a:pt x="303826" y="196242"/>
                </a:lnTo>
                <a:cubicBezTo>
                  <a:pt x="301749" y="197041"/>
                  <a:pt x="300200" y="198813"/>
                  <a:pt x="299685" y="200978"/>
                </a:cubicBezTo>
                <a:cubicBezTo>
                  <a:pt x="296622" y="213844"/>
                  <a:pt x="291664" y="226136"/>
                  <a:pt x="284942" y="237551"/>
                </a:cubicBezTo>
                <a:cubicBezTo>
                  <a:pt x="281283" y="238986"/>
                  <a:pt x="277718" y="240665"/>
                  <a:pt x="274274" y="242594"/>
                </a:cubicBezTo>
                <a:lnTo>
                  <a:pt x="262280" y="237268"/>
                </a:lnTo>
                <a:cubicBezTo>
                  <a:pt x="259727" y="236134"/>
                  <a:pt x="256742" y="236688"/>
                  <a:pt x="254767" y="238664"/>
                </a:cubicBezTo>
                <a:lnTo>
                  <a:pt x="236898" y="256532"/>
                </a:lnTo>
                <a:cubicBezTo>
                  <a:pt x="234924" y="258507"/>
                  <a:pt x="234369" y="261493"/>
                  <a:pt x="235502" y="264045"/>
                </a:cubicBezTo>
                <a:lnTo>
                  <a:pt x="240828" y="276038"/>
                </a:lnTo>
                <a:cubicBezTo>
                  <a:pt x="239072" y="279174"/>
                  <a:pt x="237523" y="282410"/>
                  <a:pt x="236176" y="285726"/>
                </a:cubicBezTo>
                <a:cubicBezTo>
                  <a:pt x="225150" y="292042"/>
                  <a:pt x="213328" y="296750"/>
                  <a:pt x="200976" y="299691"/>
                </a:cubicBezTo>
                <a:close/>
                <a:moveTo>
                  <a:pt x="403236" y="326387"/>
                </a:moveTo>
                <a:lnTo>
                  <a:pt x="392089" y="330677"/>
                </a:lnTo>
                <a:cubicBezTo>
                  <a:pt x="390012" y="331476"/>
                  <a:pt x="388463" y="333249"/>
                  <a:pt x="387947" y="335414"/>
                </a:cubicBezTo>
                <a:cubicBezTo>
                  <a:pt x="386153" y="342957"/>
                  <a:pt x="383175" y="350143"/>
                  <a:pt x="379094" y="356770"/>
                </a:cubicBezTo>
                <a:cubicBezTo>
                  <a:pt x="377927" y="358666"/>
                  <a:pt x="377771" y="361014"/>
                  <a:pt x="378673" y="363049"/>
                </a:cubicBezTo>
                <a:lnTo>
                  <a:pt x="383526" y="373974"/>
                </a:lnTo>
                <a:lnTo>
                  <a:pt x="372211" y="385288"/>
                </a:lnTo>
                <a:lnTo>
                  <a:pt x="361290" y="380438"/>
                </a:lnTo>
                <a:cubicBezTo>
                  <a:pt x="359258" y="379535"/>
                  <a:pt x="356908" y="379692"/>
                  <a:pt x="355011" y="380859"/>
                </a:cubicBezTo>
                <a:cubicBezTo>
                  <a:pt x="348386" y="384940"/>
                  <a:pt x="341200" y="387918"/>
                  <a:pt x="333652" y="389714"/>
                </a:cubicBezTo>
                <a:cubicBezTo>
                  <a:pt x="331487" y="390229"/>
                  <a:pt x="329714" y="391778"/>
                  <a:pt x="328915" y="393856"/>
                </a:cubicBezTo>
                <a:lnTo>
                  <a:pt x="324624" y="405000"/>
                </a:lnTo>
                <a:lnTo>
                  <a:pt x="308623" y="405000"/>
                </a:lnTo>
                <a:lnTo>
                  <a:pt x="304332" y="393853"/>
                </a:lnTo>
                <a:cubicBezTo>
                  <a:pt x="303533" y="391777"/>
                  <a:pt x="301760" y="390227"/>
                  <a:pt x="299596" y="389712"/>
                </a:cubicBezTo>
                <a:cubicBezTo>
                  <a:pt x="292051" y="387916"/>
                  <a:pt x="284866" y="384937"/>
                  <a:pt x="278240" y="380858"/>
                </a:cubicBezTo>
                <a:cubicBezTo>
                  <a:pt x="276343" y="379690"/>
                  <a:pt x="273994" y="379534"/>
                  <a:pt x="271962" y="380437"/>
                </a:cubicBezTo>
                <a:lnTo>
                  <a:pt x="261036" y="385289"/>
                </a:lnTo>
                <a:lnTo>
                  <a:pt x="249721" y="373975"/>
                </a:lnTo>
                <a:lnTo>
                  <a:pt x="254572" y="363055"/>
                </a:lnTo>
                <a:cubicBezTo>
                  <a:pt x="255475" y="361020"/>
                  <a:pt x="255318" y="358671"/>
                  <a:pt x="254150" y="356775"/>
                </a:cubicBezTo>
                <a:cubicBezTo>
                  <a:pt x="250072" y="350155"/>
                  <a:pt x="247094" y="342968"/>
                  <a:pt x="245295" y="335414"/>
                </a:cubicBezTo>
                <a:cubicBezTo>
                  <a:pt x="244780" y="333249"/>
                  <a:pt x="243230" y="331477"/>
                  <a:pt x="241154" y="330678"/>
                </a:cubicBezTo>
                <a:lnTo>
                  <a:pt x="230011" y="326390"/>
                </a:lnTo>
                <a:lnTo>
                  <a:pt x="230011" y="310389"/>
                </a:lnTo>
                <a:lnTo>
                  <a:pt x="241156" y="306098"/>
                </a:lnTo>
                <a:cubicBezTo>
                  <a:pt x="243234" y="305299"/>
                  <a:pt x="244783" y="303526"/>
                  <a:pt x="245298" y="301362"/>
                </a:cubicBezTo>
                <a:cubicBezTo>
                  <a:pt x="247094" y="293815"/>
                  <a:pt x="250072" y="286629"/>
                  <a:pt x="254152" y="280005"/>
                </a:cubicBezTo>
                <a:cubicBezTo>
                  <a:pt x="255319" y="278110"/>
                  <a:pt x="255476" y="275761"/>
                  <a:pt x="254573" y="273727"/>
                </a:cubicBezTo>
                <a:lnTo>
                  <a:pt x="249721" y="262802"/>
                </a:lnTo>
                <a:lnTo>
                  <a:pt x="261035" y="251488"/>
                </a:lnTo>
                <a:lnTo>
                  <a:pt x="271961" y="256341"/>
                </a:lnTo>
                <a:cubicBezTo>
                  <a:pt x="273993" y="257244"/>
                  <a:pt x="276344" y="257087"/>
                  <a:pt x="278239" y="255920"/>
                </a:cubicBezTo>
                <a:cubicBezTo>
                  <a:pt x="284865" y="251839"/>
                  <a:pt x="292050" y="248861"/>
                  <a:pt x="299595" y="247065"/>
                </a:cubicBezTo>
                <a:cubicBezTo>
                  <a:pt x="301760" y="246550"/>
                  <a:pt x="303532" y="245001"/>
                  <a:pt x="304331" y="242923"/>
                </a:cubicBezTo>
                <a:lnTo>
                  <a:pt x="308623" y="231776"/>
                </a:lnTo>
                <a:lnTo>
                  <a:pt x="324624" y="231776"/>
                </a:lnTo>
                <a:lnTo>
                  <a:pt x="328914" y="242922"/>
                </a:lnTo>
                <a:cubicBezTo>
                  <a:pt x="329713" y="245000"/>
                  <a:pt x="331486" y="246549"/>
                  <a:pt x="333651" y="247064"/>
                </a:cubicBezTo>
                <a:cubicBezTo>
                  <a:pt x="341196" y="248860"/>
                  <a:pt x="348381" y="251839"/>
                  <a:pt x="355005" y="255918"/>
                </a:cubicBezTo>
                <a:cubicBezTo>
                  <a:pt x="356902" y="257087"/>
                  <a:pt x="359252" y="257241"/>
                  <a:pt x="361284" y="256340"/>
                </a:cubicBezTo>
                <a:lnTo>
                  <a:pt x="372210" y="251487"/>
                </a:lnTo>
                <a:lnTo>
                  <a:pt x="383525" y="262801"/>
                </a:lnTo>
                <a:lnTo>
                  <a:pt x="378674" y="273722"/>
                </a:lnTo>
                <a:cubicBezTo>
                  <a:pt x="377771" y="275756"/>
                  <a:pt x="377928" y="278105"/>
                  <a:pt x="379096" y="280001"/>
                </a:cubicBezTo>
                <a:cubicBezTo>
                  <a:pt x="383175" y="286624"/>
                  <a:pt x="386154" y="293811"/>
                  <a:pt x="387951" y="301361"/>
                </a:cubicBezTo>
                <a:cubicBezTo>
                  <a:pt x="388466" y="303526"/>
                  <a:pt x="390015" y="305299"/>
                  <a:pt x="392092" y="306098"/>
                </a:cubicBezTo>
                <a:lnTo>
                  <a:pt x="403235" y="310388"/>
                </a:lnTo>
                <a:lnTo>
                  <a:pt x="403235" y="326387"/>
                </a:lnTo>
                <a:close/>
                <a:moveTo>
                  <a:pt x="316622" y="267110"/>
                </a:moveTo>
                <a:cubicBezTo>
                  <a:pt x="288348" y="267110"/>
                  <a:pt x="265346" y="290113"/>
                  <a:pt x="265346" y="318387"/>
                </a:cubicBezTo>
                <a:cubicBezTo>
                  <a:pt x="265346" y="346660"/>
                  <a:pt x="288349" y="369663"/>
                  <a:pt x="316622" y="369663"/>
                </a:cubicBezTo>
                <a:cubicBezTo>
                  <a:pt x="344897" y="369663"/>
                  <a:pt x="367899" y="346660"/>
                  <a:pt x="367899" y="318387"/>
                </a:cubicBezTo>
                <a:cubicBezTo>
                  <a:pt x="367899" y="290113"/>
                  <a:pt x="344897" y="267110"/>
                  <a:pt x="316622" y="267110"/>
                </a:cubicBezTo>
                <a:close/>
                <a:moveTo>
                  <a:pt x="316622" y="356164"/>
                </a:moveTo>
                <a:cubicBezTo>
                  <a:pt x="295792" y="356164"/>
                  <a:pt x="278846" y="339217"/>
                  <a:pt x="278846" y="318387"/>
                </a:cubicBezTo>
                <a:cubicBezTo>
                  <a:pt x="278846" y="297558"/>
                  <a:pt x="295793" y="280611"/>
                  <a:pt x="316622" y="280611"/>
                </a:cubicBezTo>
                <a:cubicBezTo>
                  <a:pt x="337453" y="280611"/>
                  <a:pt x="354399" y="297558"/>
                  <a:pt x="354399" y="318387"/>
                </a:cubicBezTo>
                <a:cubicBezTo>
                  <a:pt x="354399" y="339217"/>
                  <a:pt x="337454" y="356164"/>
                  <a:pt x="316622" y="356164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94F31898-7B8E-6CE1-0083-CD995FB1F763}"/>
              </a:ext>
            </a:extLst>
          </p:cNvPr>
          <p:cNvSpPr/>
          <p:nvPr/>
        </p:nvSpPr>
        <p:spPr>
          <a:xfrm>
            <a:off x="8387819" y="4247159"/>
            <a:ext cx="431999" cy="420935"/>
          </a:xfrm>
          <a:custGeom>
            <a:avLst/>
            <a:gdLst>
              <a:gd name="connsiteX0" fmla="*/ 74189 w 431999"/>
              <a:gd name="connsiteY0" fmla="*/ 325187 h 420934"/>
              <a:gd name="connsiteX1" fmla="*/ 74189 w 431999"/>
              <a:gd name="connsiteY1" fmla="*/ 339114 h 420934"/>
              <a:gd name="connsiteX2" fmla="*/ 75921 w 431999"/>
              <a:gd name="connsiteY2" fmla="*/ 340846 h 420934"/>
              <a:gd name="connsiteX3" fmla="*/ 301014 w 431999"/>
              <a:gd name="connsiteY3" fmla="*/ 340846 h 420934"/>
              <a:gd name="connsiteX4" fmla="*/ 302746 w 431999"/>
              <a:gd name="connsiteY4" fmla="*/ 339114 h 420934"/>
              <a:gd name="connsiteX5" fmla="*/ 302746 w 431999"/>
              <a:gd name="connsiteY5" fmla="*/ 325187 h 420934"/>
              <a:gd name="connsiteX6" fmla="*/ 382879 w 431999"/>
              <a:gd name="connsiteY6" fmla="*/ 264307 h 420934"/>
              <a:gd name="connsiteX7" fmla="*/ 373404 w 431999"/>
              <a:gd name="connsiteY7" fmla="*/ 270690 h 420934"/>
              <a:gd name="connsiteX8" fmla="*/ 363147 w 431999"/>
              <a:gd name="connsiteY8" fmla="*/ 275712 h 420934"/>
              <a:gd name="connsiteX9" fmla="*/ 398069 w 431999"/>
              <a:gd name="connsiteY9" fmla="*/ 336212 h 420934"/>
              <a:gd name="connsiteX10" fmla="*/ 413641 w 431999"/>
              <a:gd name="connsiteY10" fmla="*/ 340382 h 420934"/>
              <a:gd name="connsiteX11" fmla="*/ 419343 w 431999"/>
              <a:gd name="connsiteY11" fmla="*/ 330499 h 420934"/>
              <a:gd name="connsiteX12" fmla="*/ 417811 w 431999"/>
              <a:gd name="connsiteY12" fmla="*/ 324809 h 420934"/>
              <a:gd name="connsiteX13" fmla="*/ 262751 w 431999"/>
              <a:gd name="connsiteY13" fmla="*/ 257575 h 420934"/>
              <a:gd name="connsiteX14" fmla="*/ 269079 w 431999"/>
              <a:gd name="connsiteY14" fmla="*/ 263903 h 420934"/>
              <a:gd name="connsiteX15" fmla="*/ 269079 w 431999"/>
              <a:gd name="connsiteY15" fmla="*/ 276152 h 420934"/>
              <a:gd name="connsiteX16" fmla="*/ 288424 w 431999"/>
              <a:gd name="connsiteY16" fmla="*/ 276152 h 420934"/>
              <a:gd name="connsiteX17" fmla="*/ 294752 w 431999"/>
              <a:gd name="connsiteY17" fmla="*/ 282480 h 420934"/>
              <a:gd name="connsiteX18" fmla="*/ 288424 w 431999"/>
              <a:gd name="connsiteY18" fmla="*/ 288808 h 420934"/>
              <a:gd name="connsiteX19" fmla="*/ 262751 w 431999"/>
              <a:gd name="connsiteY19" fmla="*/ 288808 h 420934"/>
              <a:gd name="connsiteX20" fmla="*/ 256423 w 431999"/>
              <a:gd name="connsiteY20" fmla="*/ 282480 h 420934"/>
              <a:gd name="connsiteX21" fmla="*/ 256423 w 431999"/>
              <a:gd name="connsiteY21" fmla="*/ 263903 h 420934"/>
              <a:gd name="connsiteX22" fmla="*/ 262751 w 431999"/>
              <a:gd name="connsiteY22" fmla="*/ 257575 h 420934"/>
              <a:gd name="connsiteX23" fmla="*/ 210998 w 431999"/>
              <a:gd name="connsiteY23" fmla="*/ 232891 h 420934"/>
              <a:gd name="connsiteX24" fmla="*/ 210998 w 431999"/>
              <a:gd name="connsiteY24" fmla="*/ 276152 h 420934"/>
              <a:gd name="connsiteX25" fmla="*/ 224015 w 431999"/>
              <a:gd name="connsiteY25" fmla="*/ 276152 h 420934"/>
              <a:gd name="connsiteX26" fmla="*/ 224015 w 431999"/>
              <a:gd name="connsiteY26" fmla="*/ 232891 h 420934"/>
              <a:gd name="connsiteX27" fmla="*/ 94838 w 431999"/>
              <a:gd name="connsiteY27" fmla="*/ 232891 h 420934"/>
              <a:gd name="connsiteX28" fmla="*/ 94838 w 431999"/>
              <a:gd name="connsiteY28" fmla="*/ 276152 h 420934"/>
              <a:gd name="connsiteX29" fmla="*/ 107855 w 431999"/>
              <a:gd name="connsiteY29" fmla="*/ 276152 h 420934"/>
              <a:gd name="connsiteX30" fmla="*/ 107855 w 431999"/>
              <a:gd name="connsiteY30" fmla="*/ 232891 h 420934"/>
              <a:gd name="connsiteX31" fmla="*/ 204670 w 431999"/>
              <a:gd name="connsiteY31" fmla="*/ 220234 h 420934"/>
              <a:gd name="connsiteX32" fmla="*/ 230343 w 431999"/>
              <a:gd name="connsiteY32" fmla="*/ 220234 h 420934"/>
              <a:gd name="connsiteX33" fmla="*/ 236671 w 431999"/>
              <a:gd name="connsiteY33" fmla="*/ 226562 h 420934"/>
              <a:gd name="connsiteX34" fmla="*/ 236671 w 431999"/>
              <a:gd name="connsiteY34" fmla="*/ 282479 h 420934"/>
              <a:gd name="connsiteX35" fmla="*/ 230343 w 431999"/>
              <a:gd name="connsiteY35" fmla="*/ 288807 h 420934"/>
              <a:gd name="connsiteX36" fmla="*/ 204670 w 431999"/>
              <a:gd name="connsiteY36" fmla="*/ 288807 h 420934"/>
              <a:gd name="connsiteX37" fmla="*/ 198342 w 431999"/>
              <a:gd name="connsiteY37" fmla="*/ 282479 h 420934"/>
              <a:gd name="connsiteX38" fmla="*/ 198342 w 431999"/>
              <a:gd name="connsiteY38" fmla="*/ 226562 h 420934"/>
              <a:gd name="connsiteX39" fmla="*/ 204670 w 431999"/>
              <a:gd name="connsiteY39" fmla="*/ 220234 h 420934"/>
              <a:gd name="connsiteX40" fmla="*/ 88510 w 431999"/>
              <a:gd name="connsiteY40" fmla="*/ 220234 h 420934"/>
              <a:gd name="connsiteX41" fmla="*/ 114183 w 431999"/>
              <a:gd name="connsiteY41" fmla="*/ 220234 h 420934"/>
              <a:gd name="connsiteX42" fmla="*/ 120511 w 431999"/>
              <a:gd name="connsiteY42" fmla="*/ 226562 h 420934"/>
              <a:gd name="connsiteX43" fmla="*/ 120511 w 431999"/>
              <a:gd name="connsiteY43" fmla="*/ 282479 h 420934"/>
              <a:gd name="connsiteX44" fmla="*/ 114183 w 431999"/>
              <a:gd name="connsiteY44" fmla="*/ 288807 h 420934"/>
              <a:gd name="connsiteX45" fmla="*/ 88510 w 431999"/>
              <a:gd name="connsiteY45" fmla="*/ 288807 h 420934"/>
              <a:gd name="connsiteX46" fmla="*/ 82182 w 431999"/>
              <a:gd name="connsiteY46" fmla="*/ 282479 h 420934"/>
              <a:gd name="connsiteX47" fmla="*/ 82182 w 431999"/>
              <a:gd name="connsiteY47" fmla="*/ 226562 h 420934"/>
              <a:gd name="connsiteX48" fmla="*/ 88510 w 431999"/>
              <a:gd name="connsiteY48" fmla="*/ 220234 h 420934"/>
              <a:gd name="connsiteX49" fmla="*/ 152919 w 431999"/>
              <a:gd name="connsiteY49" fmla="*/ 200551 h 420934"/>
              <a:gd name="connsiteX50" fmla="*/ 152919 w 431999"/>
              <a:gd name="connsiteY50" fmla="*/ 276152 h 420934"/>
              <a:gd name="connsiteX51" fmla="*/ 165936 w 431999"/>
              <a:gd name="connsiteY51" fmla="*/ 276152 h 420934"/>
              <a:gd name="connsiteX52" fmla="*/ 165936 w 431999"/>
              <a:gd name="connsiteY52" fmla="*/ 200551 h 420934"/>
              <a:gd name="connsiteX53" fmla="*/ 146590 w 431999"/>
              <a:gd name="connsiteY53" fmla="*/ 187895 h 420934"/>
              <a:gd name="connsiteX54" fmla="*/ 172263 w 431999"/>
              <a:gd name="connsiteY54" fmla="*/ 187895 h 420934"/>
              <a:gd name="connsiteX55" fmla="*/ 178591 w 431999"/>
              <a:gd name="connsiteY55" fmla="*/ 194223 h 420934"/>
              <a:gd name="connsiteX56" fmla="*/ 178591 w 431999"/>
              <a:gd name="connsiteY56" fmla="*/ 282480 h 420934"/>
              <a:gd name="connsiteX57" fmla="*/ 172263 w 431999"/>
              <a:gd name="connsiteY57" fmla="*/ 288808 h 420934"/>
              <a:gd name="connsiteX58" fmla="*/ 146590 w 431999"/>
              <a:gd name="connsiteY58" fmla="*/ 288808 h 420934"/>
              <a:gd name="connsiteX59" fmla="*/ 140262 w 431999"/>
              <a:gd name="connsiteY59" fmla="*/ 282480 h 420934"/>
              <a:gd name="connsiteX60" fmla="*/ 140262 w 431999"/>
              <a:gd name="connsiteY60" fmla="*/ 194223 h 420934"/>
              <a:gd name="connsiteX61" fmla="*/ 146590 w 431999"/>
              <a:gd name="connsiteY61" fmla="*/ 187895 h 420934"/>
              <a:gd name="connsiteX62" fmla="*/ 217507 w 431999"/>
              <a:gd name="connsiteY62" fmla="*/ 158347 h 420934"/>
              <a:gd name="connsiteX63" fmla="*/ 209069 w 431999"/>
              <a:gd name="connsiteY63" fmla="*/ 166785 h 420934"/>
              <a:gd name="connsiteX64" fmla="*/ 217507 w 431999"/>
              <a:gd name="connsiteY64" fmla="*/ 175224 h 420934"/>
              <a:gd name="connsiteX65" fmla="*/ 225945 w 431999"/>
              <a:gd name="connsiteY65" fmla="*/ 166785 h 420934"/>
              <a:gd name="connsiteX66" fmla="*/ 217507 w 431999"/>
              <a:gd name="connsiteY66" fmla="*/ 158347 h 420934"/>
              <a:gd name="connsiteX67" fmla="*/ 101346 w 431999"/>
              <a:gd name="connsiteY67" fmla="*/ 158347 h 420934"/>
              <a:gd name="connsiteX68" fmla="*/ 92909 w 431999"/>
              <a:gd name="connsiteY68" fmla="*/ 166785 h 420934"/>
              <a:gd name="connsiteX69" fmla="*/ 101346 w 431999"/>
              <a:gd name="connsiteY69" fmla="*/ 175224 h 420934"/>
              <a:gd name="connsiteX70" fmla="*/ 109784 w 431999"/>
              <a:gd name="connsiteY70" fmla="*/ 166785 h 420934"/>
              <a:gd name="connsiteX71" fmla="*/ 101346 w 431999"/>
              <a:gd name="connsiteY71" fmla="*/ 158347 h 420934"/>
              <a:gd name="connsiteX72" fmla="*/ 335789 w 431999"/>
              <a:gd name="connsiteY72" fmla="*/ 139067 h 420934"/>
              <a:gd name="connsiteX73" fmla="*/ 368327 w 431999"/>
              <a:gd name="connsiteY73" fmla="*/ 151150 h 420934"/>
              <a:gd name="connsiteX74" fmla="*/ 369556 w 431999"/>
              <a:gd name="connsiteY74" fmla="*/ 160015 h 420934"/>
              <a:gd name="connsiteX75" fmla="*/ 360692 w 431999"/>
              <a:gd name="connsiteY75" fmla="*/ 161243 h 420934"/>
              <a:gd name="connsiteX76" fmla="*/ 308336 w 431999"/>
              <a:gd name="connsiteY76" fmla="*/ 157988 h 420934"/>
              <a:gd name="connsiteX77" fmla="*/ 290977 w 431999"/>
              <a:gd name="connsiteY77" fmla="*/ 222773 h 420934"/>
              <a:gd name="connsiteX78" fmla="*/ 319774 w 431999"/>
              <a:gd name="connsiteY78" fmla="*/ 244870 h 420934"/>
              <a:gd name="connsiteX79" fmla="*/ 355761 w 431999"/>
              <a:gd name="connsiteY79" fmla="*/ 240132 h 420934"/>
              <a:gd name="connsiteX80" fmla="*/ 377339 w 431999"/>
              <a:gd name="connsiteY80" fmla="*/ 213135 h 420934"/>
              <a:gd name="connsiteX81" fmla="*/ 374980 w 431999"/>
              <a:gd name="connsiteY81" fmla="*/ 178900 h 420934"/>
              <a:gd name="connsiteX82" fmla="*/ 378008 w 431999"/>
              <a:gd name="connsiteY82" fmla="*/ 170478 h 420934"/>
              <a:gd name="connsiteX83" fmla="*/ 386429 w 431999"/>
              <a:gd name="connsiteY83" fmla="*/ 173506 h 420934"/>
              <a:gd name="connsiteX84" fmla="*/ 389425 w 431999"/>
              <a:gd name="connsiteY84" fmla="*/ 216889 h 420934"/>
              <a:gd name="connsiteX85" fmla="*/ 362089 w 431999"/>
              <a:gd name="connsiteY85" fmla="*/ 251093 h 420934"/>
              <a:gd name="connsiteX86" fmla="*/ 332146 w 431999"/>
              <a:gd name="connsiteY86" fmla="*/ 259168 h 420934"/>
              <a:gd name="connsiteX87" fmla="*/ 316498 w 431999"/>
              <a:gd name="connsiteY87" fmla="*/ 257095 h 420934"/>
              <a:gd name="connsiteX88" fmla="*/ 280016 w 431999"/>
              <a:gd name="connsiteY88" fmla="*/ 229100 h 420934"/>
              <a:gd name="connsiteX89" fmla="*/ 274013 w 431999"/>
              <a:gd name="connsiteY89" fmla="*/ 183509 h 420934"/>
              <a:gd name="connsiteX90" fmla="*/ 302007 w 431999"/>
              <a:gd name="connsiteY90" fmla="*/ 147027 h 420934"/>
              <a:gd name="connsiteX91" fmla="*/ 335789 w 431999"/>
              <a:gd name="connsiteY91" fmla="*/ 139067 h 420934"/>
              <a:gd name="connsiteX92" fmla="*/ 331930 w 431999"/>
              <a:gd name="connsiteY92" fmla="*/ 129021 h 420934"/>
              <a:gd name="connsiteX93" fmla="*/ 297021 w 431999"/>
              <a:gd name="connsiteY93" fmla="*/ 138392 h 420934"/>
              <a:gd name="connsiteX94" fmla="*/ 271379 w 431999"/>
              <a:gd name="connsiteY94" fmla="*/ 234088 h 420934"/>
              <a:gd name="connsiteX95" fmla="*/ 313917 w 431999"/>
              <a:gd name="connsiteY95" fmla="*/ 266728 h 420934"/>
              <a:gd name="connsiteX96" fmla="*/ 367074 w 431999"/>
              <a:gd name="connsiteY96" fmla="*/ 259729 h 420934"/>
              <a:gd name="connsiteX97" fmla="*/ 399715 w 431999"/>
              <a:gd name="connsiteY97" fmla="*/ 217192 h 420934"/>
              <a:gd name="connsiteX98" fmla="*/ 392717 w 431999"/>
              <a:gd name="connsiteY98" fmla="*/ 164034 h 420934"/>
              <a:gd name="connsiteX99" fmla="*/ 331930 w 431999"/>
              <a:gd name="connsiteY99" fmla="*/ 129021 h 420934"/>
              <a:gd name="connsiteX100" fmla="*/ 159427 w 431999"/>
              <a:gd name="connsiteY100" fmla="*/ 125370 h 420934"/>
              <a:gd name="connsiteX101" fmla="*/ 150989 w 431999"/>
              <a:gd name="connsiteY101" fmla="*/ 133807 h 420934"/>
              <a:gd name="connsiteX102" fmla="*/ 159427 w 431999"/>
              <a:gd name="connsiteY102" fmla="*/ 142246 h 420934"/>
              <a:gd name="connsiteX103" fmla="*/ 167864 w 431999"/>
              <a:gd name="connsiteY103" fmla="*/ 133807 h 420934"/>
              <a:gd name="connsiteX104" fmla="*/ 159427 w 431999"/>
              <a:gd name="connsiteY104" fmla="*/ 125370 h 420934"/>
              <a:gd name="connsiteX105" fmla="*/ 321804 w 431999"/>
              <a:gd name="connsiteY105" fmla="*/ 116988 h 420934"/>
              <a:gd name="connsiteX106" fmla="*/ 403678 w 431999"/>
              <a:gd name="connsiteY106" fmla="*/ 157706 h 420934"/>
              <a:gd name="connsiteX107" fmla="*/ 411941 w 431999"/>
              <a:gd name="connsiteY107" fmla="*/ 220468 h 420934"/>
              <a:gd name="connsiteX108" fmla="*/ 392468 w 431999"/>
              <a:gd name="connsiteY108" fmla="*/ 255602 h 420934"/>
              <a:gd name="connsiteX109" fmla="*/ 428772 w 431999"/>
              <a:gd name="connsiteY109" fmla="*/ 318483 h 420934"/>
              <a:gd name="connsiteX110" fmla="*/ 431999 w 431999"/>
              <a:gd name="connsiteY110" fmla="*/ 330498 h 420934"/>
              <a:gd name="connsiteX111" fmla="*/ 419966 w 431999"/>
              <a:gd name="connsiteY111" fmla="*/ 351344 h 420934"/>
              <a:gd name="connsiteX112" fmla="*/ 407978 w 431999"/>
              <a:gd name="connsiteY112" fmla="*/ 354561 h 420934"/>
              <a:gd name="connsiteX113" fmla="*/ 387107 w 431999"/>
              <a:gd name="connsiteY113" fmla="*/ 342538 h 420934"/>
              <a:gd name="connsiteX114" fmla="*/ 350810 w 431999"/>
              <a:gd name="connsiteY114" fmla="*/ 279655 h 420934"/>
              <a:gd name="connsiteX115" fmla="*/ 332183 w 431999"/>
              <a:gd name="connsiteY115" fmla="*/ 281807 h 420934"/>
              <a:gd name="connsiteX116" fmla="*/ 310642 w 431999"/>
              <a:gd name="connsiteY116" fmla="*/ 278953 h 420934"/>
              <a:gd name="connsiteX117" fmla="*/ 260420 w 431999"/>
              <a:gd name="connsiteY117" fmla="*/ 240416 h 420934"/>
              <a:gd name="connsiteX118" fmla="*/ 290694 w 431999"/>
              <a:gd name="connsiteY118" fmla="*/ 127432 h 420934"/>
              <a:gd name="connsiteX119" fmla="*/ 321804 w 431999"/>
              <a:gd name="connsiteY119" fmla="*/ 116988 h 420934"/>
              <a:gd name="connsiteX120" fmla="*/ 275587 w 431999"/>
              <a:gd name="connsiteY120" fmla="*/ 77205 h 420934"/>
              <a:gd name="connsiteX121" fmla="*/ 267150 w 431999"/>
              <a:gd name="connsiteY121" fmla="*/ 85644 h 420934"/>
              <a:gd name="connsiteX122" fmla="*/ 275587 w 431999"/>
              <a:gd name="connsiteY122" fmla="*/ 94081 h 420934"/>
              <a:gd name="connsiteX123" fmla="*/ 284025 w 431999"/>
              <a:gd name="connsiteY123" fmla="*/ 85644 h 420934"/>
              <a:gd name="connsiteX124" fmla="*/ 275587 w 431999"/>
              <a:gd name="connsiteY124" fmla="*/ 77205 h 420934"/>
              <a:gd name="connsiteX125" fmla="*/ 275587 w 431999"/>
              <a:gd name="connsiteY125" fmla="*/ 64549 h 420934"/>
              <a:gd name="connsiteX126" fmla="*/ 296681 w 431999"/>
              <a:gd name="connsiteY126" fmla="*/ 85644 h 420934"/>
              <a:gd name="connsiteX127" fmla="*/ 275587 w 431999"/>
              <a:gd name="connsiteY127" fmla="*/ 106737 h 420934"/>
              <a:gd name="connsiteX128" fmla="*/ 269020 w 431999"/>
              <a:gd name="connsiteY128" fmla="*/ 105686 h 420934"/>
              <a:gd name="connsiteX129" fmla="*/ 234362 w 431999"/>
              <a:gd name="connsiteY129" fmla="*/ 154118 h 420934"/>
              <a:gd name="connsiteX130" fmla="*/ 238602 w 431999"/>
              <a:gd name="connsiteY130" fmla="*/ 166788 h 420934"/>
              <a:gd name="connsiteX131" fmla="*/ 217508 w 431999"/>
              <a:gd name="connsiteY131" fmla="*/ 187882 h 420934"/>
              <a:gd name="connsiteX132" fmla="*/ 196414 w 431999"/>
              <a:gd name="connsiteY132" fmla="*/ 166788 h 420934"/>
              <a:gd name="connsiteX133" fmla="*/ 196887 w 431999"/>
              <a:gd name="connsiteY133" fmla="*/ 162352 h 420934"/>
              <a:gd name="connsiteX134" fmla="*/ 173786 w 431999"/>
              <a:gd name="connsiteY134" fmla="*/ 149244 h 420934"/>
              <a:gd name="connsiteX135" fmla="*/ 159428 w 431999"/>
              <a:gd name="connsiteY135" fmla="*/ 154904 h 420934"/>
              <a:gd name="connsiteX136" fmla="*/ 145070 w 431999"/>
              <a:gd name="connsiteY136" fmla="*/ 149243 h 420934"/>
              <a:gd name="connsiteX137" fmla="*/ 121969 w 431999"/>
              <a:gd name="connsiteY137" fmla="*/ 162351 h 420934"/>
              <a:gd name="connsiteX138" fmla="*/ 122443 w 431999"/>
              <a:gd name="connsiteY138" fmla="*/ 166787 h 420934"/>
              <a:gd name="connsiteX139" fmla="*/ 101349 w 431999"/>
              <a:gd name="connsiteY139" fmla="*/ 187882 h 420934"/>
              <a:gd name="connsiteX140" fmla="*/ 80255 w 431999"/>
              <a:gd name="connsiteY140" fmla="*/ 166787 h 420934"/>
              <a:gd name="connsiteX141" fmla="*/ 101349 w 431999"/>
              <a:gd name="connsiteY141" fmla="*/ 145692 h 420934"/>
              <a:gd name="connsiteX142" fmla="*/ 115707 w 431999"/>
              <a:gd name="connsiteY142" fmla="*/ 151352 h 420934"/>
              <a:gd name="connsiteX143" fmla="*/ 138808 w 431999"/>
              <a:gd name="connsiteY143" fmla="*/ 138244 h 420934"/>
              <a:gd name="connsiteX144" fmla="*/ 138335 w 431999"/>
              <a:gd name="connsiteY144" fmla="*/ 133808 h 420934"/>
              <a:gd name="connsiteX145" fmla="*/ 159428 w 431999"/>
              <a:gd name="connsiteY145" fmla="*/ 112714 h 420934"/>
              <a:gd name="connsiteX146" fmla="*/ 180522 w 431999"/>
              <a:gd name="connsiteY146" fmla="*/ 133808 h 420934"/>
              <a:gd name="connsiteX147" fmla="*/ 180049 w 431999"/>
              <a:gd name="connsiteY147" fmla="*/ 138244 h 420934"/>
              <a:gd name="connsiteX148" fmla="*/ 203150 w 431999"/>
              <a:gd name="connsiteY148" fmla="*/ 151352 h 420934"/>
              <a:gd name="connsiteX149" fmla="*/ 217508 w 431999"/>
              <a:gd name="connsiteY149" fmla="*/ 145692 h 420934"/>
              <a:gd name="connsiteX150" fmla="*/ 224076 w 431999"/>
              <a:gd name="connsiteY150" fmla="*/ 146744 h 420934"/>
              <a:gd name="connsiteX151" fmla="*/ 258733 w 431999"/>
              <a:gd name="connsiteY151" fmla="*/ 98312 h 420934"/>
              <a:gd name="connsiteX152" fmla="*/ 254494 w 431999"/>
              <a:gd name="connsiteY152" fmla="*/ 85644 h 420934"/>
              <a:gd name="connsiteX153" fmla="*/ 275587 w 431999"/>
              <a:gd name="connsiteY153" fmla="*/ 64549 h 420934"/>
              <a:gd name="connsiteX154" fmla="*/ 17900 w 431999"/>
              <a:gd name="connsiteY154" fmla="*/ 28314 h 420934"/>
              <a:gd name="connsiteX155" fmla="*/ 47732 w 431999"/>
              <a:gd name="connsiteY155" fmla="*/ 28314 h 420934"/>
              <a:gd name="connsiteX156" fmla="*/ 54060 w 431999"/>
              <a:gd name="connsiteY156" fmla="*/ 34642 h 420934"/>
              <a:gd name="connsiteX157" fmla="*/ 47732 w 431999"/>
              <a:gd name="connsiteY157" fmla="*/ 40970 h 420934"/>
              <a:gd name="connsiteX158" fmla="*/ 17900 w 431999"/>
              <a:gd name="connsiteY158" fmla="*/ 40970 h 420934"/>
              <a:gd name="connsiteX159" fmla="*/ 12656 w 431999"/>
              <a:gd name="connsiteY159" fmla="*/ 46214 h 420934"/>
              <a:gd name="connsiteX160" fmla="*/ 12656 w 431999"/>
              <a:gd name="connsiteY160" fmla="*/ 307286 h 420934"/>
              <a:gd name="connsiteX161" fmla="*/ 17900 w 431999"/>
              <a:gd name="connsiteY161" fmla="*/ 312530 h 420934"/>
              <a:gd name="connsiteX162" fmla="*/ 67861 w 431999"/>
              <a:gd name="connsiteY162" fmla="*/ 312530 h 420934"/>
              <a:gd name="connsiteX163" fmla="*/ 309074 w 431999"/>
              <a:gd name="connsiteY163" fmla="*/ 312530 h 420934"/>
              <a:gd name="connsiteX164" fmla="*/ 353359 w 431999"/>
              <a:gd name="connsiteY164" fmla="*/ 312530 h 420934"/>
              <a:gd name="connsiteX165" fmla="*/ 359687 w 431999"/>
              <a:gd name="connsiteY165" fmla="*/ 318858 h 420934"/>
              <a:gd name="connsiteX166" fmla="*/ 353359 w 431999"/>
              <a:gd name="connsiteY166" fmla="*/ 325187 h 420934"/>
              <a:gd name="connsiteX167" fmla="*/ 315402 w 431999"/>
              <a:gd name="connsiteY167" fmla="*/ 325187 h 420934"/>
              <a:gd name="connsiteX168" fmla="*/ 315402 w 431999"/>
              <a:gd name="connsiteY168" fmla="*/ 339114 h 420934"/>
              <a:gd name="connsiteX169" fmla="*/ 301014 w 431999"/>
              <a:gd name="connsiteY169" fmla="*/ 353502 h 420934"/>
              <a:gd name="connsiteX170" fmla="*/ 237670 w 431999"/>
              <a:gd name="connsiteY170" fmla="*/ 353502 h 420934"/>
              <a:gd name="connsiteX171" fmla="*/ 267488 w 431999"/>
              <a:gd name="connsiteY171" fmla="*/ 411719 h 420934"/>
              <a:gd name="connsiteX172" fmla="*/ 264741 w 431999"/>
              <a:gd name="connsiteY172" fmla="*/ 420237 h 420934"/>
              <a:gd name="connsiteX173" fmla="*/ 261861 w 431999"/>
              <a:gd name="connsiteY173" fmla="*/ 420934 h 420934"/>
              <a:gd name="connsiteX174" fmla="*/ 256224 w 431999"/>
              <a:gd name="connsiteY174" fmla="*/ 417489 h 420934"/>
              <a:gd name="connsiteX175" fmla="*/ 223450 w 431999"/>
              <a:gd name="connsiteY175" fmla="*/ 353502 h 420934"/>
              <a:gd name="connsiteX176" fmla="*/ 153485 w 431999"/>
              <a:gd name="connsiteY176" fmla="*/ 353502 h 420934"/>
              <a:gd name="connsiteX177" fmla="*/ 120711 w 431999"/>
              <a:gd name="connsiteY177" fmla="*/ 417489 h 420934"/>
              <a:gd name="connsiteX178" fmla="*/ 115074 w 431999"/>
              <a:gd name="connsiteY178" fmla="*/ 420934 h 420934"/>
              <a:gd name="connsiteX179" fmla="*/ 112194 w 431999"/>
              <a:gd name="connsiteY179" fmla="*/ 420237 h 420934"/>
              <a:gd name="connsiteX180" fmla="*/ 109447 w 431999"/>
              <a:gd name="connsiteY180" fmla="*/ 411719 h 420934"/>
              <a:gd name="connsiteX181" fmla="*/ 139265 w 431999"/>
              <a:gd name="connsiteY181" fmla="*/ 353502 h 420934"/>
              <a:gd name="connsiteX182" fmla="*/ 75921 w 431999"/>
              <a:gd name="connsiteY182" fmla="*/ 353502 h 420934"/>
              <a:gd name="connsiteX183" fmla="*/ 61533 w 431999"/>
              <a:gd name="connsiteY183" fmla="*/ 339114 h 420934"/>
              <a:gd name="connsiteX184" fmla="*/ 61533 w 431999"/>
              <a:gd name="connsiteY184" fmla="*/ 325187 h 420934"/>
              <a:gd name="connsiteX185" fmla="*/ 17900 w 431999"/>
              <a:gd name="connsiteY185" fmla="*/ 325187 h 420934"/>
              <a:gd name="connsiteX186" fmla="*/ 0 w 431999"/>
              <a:gd name="connsiteY186" fmla="*/ 307286 h 420934"/>
              <a:gd name="connsiteX187" fmla="*/ 0 w 431999"/>
              <a:gd name="connsiteY187" fmla="*/ 46214 h 420934"/>
              <a:gd name="connsiteX188" fmla="*/ 17900 w 431999"/>
              <a:gd name="connsiteY188" fmla="*/ 28314 h 420934"/>
              <a:gd name="connsiteX189" fmla="*/ 169222 w 431999"/>
              <a:gd name="connsiteY189" fmla="*/ 12656 h 420934"/>
              <a:gd name="connsiteX190" fmla="*/ 166002 w 431999"/>
              <a:gd name="connsiteY190" fmla="*/ 15876 h 420934"/>
              <a:gd name="connsiteX191" fmla="*/ 166003 w 431999"/>
              <a:gd name="connsiteY191" fmla="*/ 15876 h 420934"/>
              <a:gd name="connsiteX192" fmla="*/ 166003 w 431999"/>
              <a:gd name="connsiteY192" fmla="*/ 28315 h 420934"/>
              <a:gd name="connsiteX193" fmla="*/ 210933 w 431999"/>
              <a:gd name="connsiteY193" fmla="*/ 28315 h 420934"/>
              <a:gd name="connsiteX194" fmla="*/ 210933 w 431999"/>
              <a:gd name="connsiteY194" fmla="*/ 15876 h 420934"/>
              <a:gd name="connsiteX195" fmla="*/ 207713 w 431999"/>
              <a:gd name="connsiteY195" fmla="*/ 12656 h 420934"/>
              <a:gd name="connsiteX196" fmla="*/ 169222 w 431999"/>
              <a:gd name="connsiteY196" fmla="*/ 0 h 420934"/>
              <a:gd name="connsiteX197" fmla="*/ 207713 w 431999"/>
              <a:gd name="connsiteY197" fmla="*/ 0 h 420934"/>
              <a:gd name="connsiteX198" fmla="*/ 223589 w 431999"/>
              <a:gd name="connsiteY198" fmla="*/ 15876 h 420934"/>
              <a:gd name="connsiteX199" fmla="*/ 223589 w 431999"/>
              <a:gd name="connsiteY199" fmla="*/ 28315 h 420934"/>
              <a:gd name="connsiteX200" fmla="*/ 359034 w 431999"/>
              <a:gd name="connsiteY200" fmla="*/ 28315 h 420934"/>
              <a:gd name="connsiteX201" fmla="*/ 376934 w 431999"/>
              <a:gd name="connsiteY201" fmla="*/ 46215 h 420934"/>
              <a:gd name="connsiteX202" fmla="*/ 376934 w 431999"/>
              <a:gd name="connsiteY202" fmla="*/ 106383 h 420934"/>
              <a:gd name="connsiteX203" fmla="*/ 370606 w 431999"/>
              <a:gd name="connsiteY203" fmla="*/ 112712 h 420934"/>
              <a:gd name="connsiteX204" fmla="*/ 364278 w 431999"/>
              <a:gd name="connsiteY204" fmla="*/ 106383 h 420934"/>
              <a:gd name="connsiteX205" fmla="*/ 364278 w 431999"/>
              <a:gd name="connsiteY205" fmla="*/ 46215 h 420934"/>
              <a:gd name="connsiteX206" fmla="*/ 359034 w 431999"/>
              <a:gd name="connsiteY206" fmla="*/ 40971 h 420934"/>
              <a:gd name="connsiteX207" fmla="*/ 217260 w 431999"/>
              <a:gd name="connsiteY207" fmla="*/ 40971 h 420934"/>
              <a:gd name="connsiteX208" fmla="*/ 159674 w 431999"/>
              <a:gd name="connsiteY208" fmla="*/ 40971 h 420934"/>
              <a:gd name="connsiteX209" fmla="*/ 73044 w 431999"/>
              <a:gd name="connsiteY209" fmla="*/ 40971 h 420934"/>
              <a:gd name="connsiteX210" fmla="*/ 66716 w 431999"/>
              <a:gd name="connsiteY210" fmla="*/ 34643 h 420934"/>
              <a:gd name="connsiteX211" fmla="*/ 73044 w 431999"/>
              <a:gd name="connsiteY211" fmla="*/ 28315 h 420934"/>
              <a:gd name="connsiteX212" fmla="*/ 153346 w 431999"/>
              <a:gd name="connsiteY212" fmla="*/ 28315 h 420934"/>
              <a:gd name="connsiteX213" fmla="*/ 153346 w 431999"/>
              <a:gd name="connsiteY213" fmla="*/ 15876 h 420934"/>
              <a:gd name="connsiteX214" fmla="*/ 169222 w 431999"/>
              <a:gd name="connsiteY214" fmla="*/ 0 h 42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</a:cxnLst>
            <a:rect l="l" t="t" r="r" b="b"/>
            <a:pathLst>
              <a:path w="431999" h="420934">
                <a:moveTo>
                  <a:pt x="74189" y="325187"/>
                </a:moveTo>
                <a:lnTo>
                  <a:pt x="74189" y="339114"/>
                </a:lnTo>
                <a:cubicBezTo>
                  <a:pt x="74189" y="340069"/>
                  <a:pt x="74966" y="340846"/>
                  <a:pt x="75921" y="340846"/>
                </a:cubicBezTo>
                <a:lnTo>
                  <a:pt x="301014" y="340846"/>
                </a:lnTo>
                <a:cubicBezTo>
                  <a:pt x="301969" y="340846"/>
                  <a:pt x="302746" y="340069"/>
                  <a:pt x="302746" y="339114"/>
                </a:cubicBezTo>
                <a:lnTo>
                  <a:pt x="302746" y="325187"/>
                </a:lnTo>
                <a:close/>
                <a:moveTo>
                  <a:pt x="382879" y="264307"/>
                </a:moveTo>
                <a:cubicBezTo>
                  <a:pt x="379892" y="266625"/>
                  <a:pt x="376736" y="268767"/>
                  <a:pt x="373404" y="270690"/>
                </a:cubicBezTo>
                <a:cubicBezTo>
                  <a:pt x="370075" y="272612"/>
                  <a:pt x="366647" y="274283"/>
                  <a:pt x="363147" y="275712"/>
                </a:cubicBezTo>
                <a:lnTo>
                  <a:pt x="398069" y="336212"/>
                </a:lnTo>
                <a:cubicBezTo>
                  <a:pt x="401210" y="341654"/>
                  <a:pt x="408196" y="343525"/>
                  <a:pt x="413641" y="340382"/>
                </a:cubicBezTo>
                <a:cubicBezTo>
                  <a:pt x="417158" y="338352"/>
                  <a:pt x="419343" y="334564"/>
                  <a:pt x="419343" y="330499"/>
                </a:cubicBezTo>
                <a:cubicBezTo>
                  <a:pt x="419343" y="328516"/>
                  <a:pt x="418813" y="326548"/>
                  <a:pt x="417811" y="324809"/>
                </a:cubicBezTo>
                <a:close/>
                <a:moveTo>
                  <a:pt x="262751" y="257575"/>
                </a:moveTo>
                <a:cubicBezTo>
                  <a:pt x="266246" y="257575"/>
                  <a:pt x="269079" y="260407"/>
                  <a:pt x="269079" y="263903"/>
                </a:cubicBezTo>
                <a:lnTo>
                  <a:pt x="269079" y="276152"/>
                </a:lnTo>
                <a:lnTo>
                  <a:pt x="288424" y="276152"/>
                </a:lnTo>
                <a:cubicBezTo>
                  <a:pt x="291919" y="276152"/>
                  <a:pt x="294752" y="278984"/>
                  <a:pt x="294752" y="282480"/>
                </a:cubicBezTo>
                <a:cubicBezTo>
                  <a:pt x="294752" y="285976"/>
                  <a:pt x="291919" y="288808"/>
                  <a:pt x="288424" y="288808"/>
                </a:cubicBezTo>
                <a:lnTo>
                  <a:pt x="262751" y="288808"/>
                </a:lnTo>
                <a:cubicBezTo>
                  <a:pt x="259256" y="288808"/>
                  <a:pt x="256423" y="285976"/>
                  <a:pt x="256423" y="282480"/>
                </a:cubicBezTo>
                <a:lnTo>
                  <a:pt x="256423" y="263903"/>
                </a:lnTo>
                <a:cubicBezTo>
                  <a:pt x="256423" y="260407"/>
                  <a:pt x="259256" y="257575"/>
                  <a:pt x="262751" y="257575"/>
                </a:cubicBezTo>
                <a:close/>
                <a:moveTo>
                  <a:pt x="210998" y="232891"/>
                </a:moveTo>
                <a:lnTo>
                  <a:pt x="210998" y="276152"/>
                </a:lnTo>
                <a:lnTo>
                  <a:pt x="224015" y="276152"/>
                </a:lnTo>
                <a:lnTo>
                  <a:pt x="224015" y="232891"/>
                </a:lnTo>
                <a:close/>
                <a:moveTo>
                  <a:pt x="94838" y="232891"/>
                </a:moveTo>
                <a:lnTo>
                  <a:pt x="94838" y="276152"/>
                </a:lnTo>
                <a:lnTo>
                  <a:pt x="107855" y="276152"/>
                </a:lnTo>
                <a:lnTo>
                  <a:pt x="107855" y="232891"/>
                </a:lnTo>
                <a:close/>
                <a:moveTo>
                  <a:pt x="204670" y="220234"/>
                </a:moveTo>
                <a:lnTo>
                  <a:pt x="230343" y="220234"/>
                </a:lnTo>
                <a:cubicBezTo>
                  <a:pt x="233838" y="220234"/>
                  <a:pt x="236671" y="223066"/>
                  <a:pt x="236671" y="226562"/>
                </a:cubicBezTo>
                <a:lnTo>
                  <a:pt x="236671" y="282479"/>
                </a:lnTo>
                <a:cubicBezTo>
                  <a:pt x="236671" y="285975"/>
                  <a:pt x="233838" y="288807"/>
                  <a:pt x="230343" y="288807"/>
                </a:cubicBezTo>
                <a:lnTo>
                  <a:pt x="204670" y="288807"/>
                </a:lnTo>
                <a:cubicBezTo>
                  <a:pt x="201175" y="288807"/>
                  <a:pt x="198342" y="285975"/>
                  <a:pt x="198342" y="282479"/>
                </a:cubicBezTo>
                <a:lnTo>
                  <a:pt x="198342" y="226562"/>
                </a:lnTo>
                <a:cubicBezTo>
                  <a:pt x="198342" y="223066"/>
                  <a:pt x="201175" y="220234"/>
                  <a:pt x="204670" y="220234"/>
                </a:cubicBezTo>
                <a:close/>
                <a:moveTo>
                  <a:pt x="88510" y="220234"/>
                </a:moveTo>
                <a:lnTo>
                  <a:pt x="114183" y="220234"/>
                </a:lnTo>
                <a:cubicBezTo>
                  <a:pt x="117678" y="220234"/>
                  <a:pt x="120511" y="223066"/>
                  <a:pt x="120511" y="226562"/>
                </a:cubicBezTo>
                <a:lnTo>
                  <a:pt x="120511" y="282479"/>
                </a:lnTo>
                <a:cubicBezTo>
                  <a:pt x="120511" y="285975"/>
                  <a:pt x="117678" y="288807"/>
                  <a:pt x="114183" y="288807"/>
                </a:cubicBezTo>
                <a:lnTo>
                  <a:pt x="88510" y="288807"/>
                </a:lnTo>
                <a:cubicBezTo>
                  <a:pt x="85015" y="288807"/>
                  <a:pt x="82182" y="285975"/>
                  <a:pt x="82182" y="282479"/>
                </a:cubicBezTo>
                <a:lnTo>
                  <a:pt x="82182" y="226562"/>
                </a:lnTo>
                <a:cubicBezTo>
                  <a:pt x="82182" y="223066"/>
                  <a:pt x="85015" y="220234"/>
                  <a:pt x="88510" y="220234"/>
                </a:cubicBezTo>
                <a:close/>
                <a:moveTo>
                  <a:pt x="152919" y="200551"/>
                </a:moveTo>
                <a:lnTo>
                  <a:pt x="152919" y="276152"/>
                </a:lnTo>
                <a:lnTo>
                  <a:pt x="165936" y="276152"/>
                </a:lnTo>
                <a:lnTo>
                  <a:pt x="165936" y="200551"/>
                </a:lnTo>
                <a:close/>
                <a:moveTo>
                  <a:pt x="146590" y="187895"/>
                </a:moveTo>
                <a:lnTo>
                  <a:pt x="172263" y="187895"/>
                </a:lnTo>
                <a:cubicBezTo>
                  <a:pt x="175758" y="187895"/>
                  <a:pt x="178591" y="190727"/>
                  <a:pt x="178591" y="194223"/>
                </a:cubicBezTo>
                <a:lnTo>
                  <a:pt x="178591" y="282480"/>
                </a:lnTo>
                <a:cubicBezTo>
                  <a:pt x="178591" y="285976"/>
                  <a:pt x="175758" y="288808"/>
                  <a:pt x="172263" y="288808"/>
                </a:cubicBezTo>
                <a:lnTo>
                  <a:pt x="146590" y="288808"/>
                </a:lnTo>
                <a:cubicBezTo>
                  <a:pt x="143095" y="288808"/>
                  <a:pt x="140262" y="285976"/>
                  <a:pt x="140262" y="282480"/>
                </a:cubicBezTo>
                <a:lnTo>
                  <a:pt x="140262" y="194223"/>
                </a:lnTo>
                <a:cubicBezTo>
                  <a:pt x="140262" y="190727"/>
                  <a:pt x="143095" y="187895"/>
                  <a:pt x="146590" y="187895"/>
                </a:cubicBezTo>
                <a:close/>
                <a:moveTo>
                  <a:pt x="217507" y="158347"/>
                </a:moveTo>
                <a:cubicBezTo>
                  <a:pt x="212855" y="158347"/>
                  <a:pt x="209069" y="162132"/>
                  <a:pt x="209069" y="166785"/>
                </a:cubicBezTo>
                <a:cubicBezTo>
                  <a:pt x="209069" y="171439"/>
                  <a:pt x="212855" y="175224"/>
                  <a:pt x="217507" y="175224"/>
                </a:cubicBezTo>
                <a:cubicBezTo>
                  <a:pt x="222159" y="175224"/>
                  <a:pt x="225945" y="171439"/>
                  <a:pt x="225945" y="166785"/>
                </a:cubicBezTo>
                <a:cubicBezTo>
                  <a:pt x="225945" y="162132"/>
                  <a:pt x="222160" y="158347"/>
                  <a:pt x="217507" y="158347"/>
                </a:cubicBezTo>
                <a:close/>
                <a:moveTo>
                  <a:pt x="101346" y="158347"/>
                </a:moveTo>
                <a:cubicBezTo>
                  <a:pt x="96694" y="158347"/>
                  <a:pt x="92909" y="162132"/>
                  <a:pt x="92909" y="166785"/>
                </a:cubicBezTo>
                <a:cubicBezTo>
                  <a:pt x="92909" y="171439"/>
                  <a:pt x="96694" y="175224"/>
                  <a:pt x="101346" y="175224"/>
                </a:cubicBezTo>
                <a:cubicBezTo>
                  <a:pt x="105999" y="175224"/>
                  <a:pt x="109784" y="171439"/>
                  <a:pt x="109784" y="166785"/>
                </a:cubicBezTo>
                <a:cubicBezTo>
                  <a:pt x="109784" y="162132"/>
                  <a:pt x="105999" y="158347"/>
                  <a:pt x="101346" y="158347"/>
                </a:cubicBezTo>
                <a:close/>
                <a:moveTo>
                  <a:pt x="335789" y="139067"/>
                </a:moveTo>
                <a:cubicBezTo>
                  <a:pt x="347334" y="139785"/>
                  <a:pt x="358670" y="143843"/>
                  <a:pt x="368327" y="151150"/>
                </a:cubicBezTo>
                <a:cubicBezTo>
                  <a:pt x="371115" y="153259"/>
                  <a:pt x="371664" y="157228"/>
                  <a:pt x="369556" y="160015"/>
                </a:cubicBezTo>
                <a:cubicBezTo>
                  <a:pt x="367447" y="162803"/>
                  <a:pt x="363479" y="163352"/>
                  <a:pt x="360692" y="161243"/>
                </a:cubicBezTo>
                <a:cubicBezTo>
                  <a:pt x="345444" y="149707"/>
                  <a:pt x="324895" y="148429"/>
                  <a:pt x="308336" y="157988"/>
                </a:cubicBezTo>
                <a:cubicBezTo>
                  <a:pt x="285689" y="171064"/>
                  <a:pt x="277901" y="200126"/>
                  <a:pt x="290977" y="222773"/>
                </a:cubicBezTo>
                <a:cubicBezTo>
                  <a:pt x="297310" y="233743"/>
                  <a:pt x="307538" y="241591"/>
                  <a:pt x="319774" y="244870"/>
                </a:cubicBezTo>
                <a:cubicBezTo>
                  <a:pt x="332009" y="248148"/>
                  <a:pt x="344791" y="246467"/>
                  <a:pt x="355761" y="240132"/>
                </a:cubicBezTo>
                <a:cubicBezTo>
                  <a:pt x="366129" y="234147"/>
                  <a:pt x="373792" y="224559"/>
                  <a:pt x="377339" y="213135"/>
                </a:cubicBezTo>
                <a:cubicBezTo>
                  <a:pt x="380866" y="201773"/>
                  <a:pt x="380029" y="189615"/>
                  <a:pt x="374980" y="178900"/>
                </a:cubicBezTo>
                <a:cubicBezTo>
                  <a:pt x="373490" y="175738"/>
                  <a:pt x="374845" y="171968"/>
                  <a:pt x="378008" y="170478"/>
                </a:cubicBezTo>
                <a:cubicBezTo>
                  <a:pt x="381169" y="168989"/>
                  <a:pt x="384939" y="170344"/>
                  <a:pt x="386429" y="173506"/>
                </a:cubicBezTo>
                <a:cubicBezTo>
                  <a:pt x="392829" y="187091"/>
                  <a:pt x="393893" y="202498"/>
                  <a:pt x="389425" y="216889"/>
                </a:cubicBezTo>
                <a:cubicBezTo>
                  <a:pt x="384932" y="231364"/>
                  <a:pt x="375223" y="243511"/>
                  <a:pt x="362089" y="251093"/>
                </a:cubicBezTo>
                <a:cubicBezTo>
                  <a:pt x="352832" y="256438"/>
                  <a:pt x="342556" y="259168"/>
                  <a:pt x="332146" y="259168"/>
                </a:cubicBezTo>
                <a:cubicBezTo>
                  <a:pt x="326927" y="259168"/>
                  <a:pt x="321674" y="258482"/>
                  <a:pt x="316498" y="257095"/>
                </a:cubicBezTo>
                <a:cubicBezTo>
                  <a:pt x="300996" y="252940"/>
                  <a:pt x="288040" y="242999"/>
                  <a:pt x="280016" y="229100"/>
                </a:cubicBezTo>
                <a:cubicBezTo>
                  <a:pt x="271991" y="215202"/>
                  <a:pt x="269859" y="199010"/>
                  <a:pt x="274013" y="183509"/>
                </a:cubicBezTo>
                <a:cubicBezTo>
                  <a:pt x="278167" y="168008"/>
                  <a:pt x="288109" y="155051"/>
                  <a:pt x="302007" y="147027"/>
                </a:cubicBezTo>
                <a:cubicBezTo>
                  <a:pt x="312494" y="140973"/>
                  <a:pt x="324245" y="138350"/>
                  <a:pt x="335789" y="139067"/>
                </a:cubicBezTo>
                <a:close/>
                <a:moveTo>
                  <a:pt x="331930" y="129021"/>
                </a:moveTo>
                <a:cubicBezTo>
                  <a:pt x="320052" y="129021"/>
                  <a:pt x="308026" y="132039"/>
                  <a:pt x="297021" y="138392"/>
                </a:cubicBezTo>
                <a:cubicBezTo>
                  <a:pt x="263569" y="157706"/>
                  <a:pt x="252066" y="200635"/>
                  <a:pt x="271379" y="234088"/>
                </a:cubicBezTo>
                <a:cubicBezTo>
                  <a:pt x="280736" y="250293"/>
                  <a:pt x="295843" y="261885"/>
                  <a:pt x="313917" y="266728"/>
                </a:cubicBezTo>
                <a:cubicBezTo>
                  <a:pt x="331992" y="271570"/>
                  <a:pt x="350870" y="269086"/>
                  <a:pt x="367074" y="259729"/>
                </a:cubicBezTo>
                <a:cubicBezTo>
                  <a:pt x="383279" y="250373"/>
                  <a:pt x="394872" y="235267"/>
                  <a:pt x="399715" y="217192"/>
                </a:cubicBezTo>
                <a:cubicBezTo>
                  <a:pt x="404558" y="199118"/>
                  <a:pt x="402072" y="180240"/>
                  <a:pt x="392717" y="164034"/>
                </a:cubicBezTo>
                <a:cubicBezTo>
                  <a:pt x="379757" y="141587"/>
                  <a:pt x="356159" y="129021"/>
                  <a:pt x="331930" y="129021"/>
                </a:cubicBezTo>
                <a:close/>
                <a:moveTo>
                  <a:pt x="159427" y="125370"/>
                </a:moveTo>
                <a:cubicBezTo>
                  <a:pt x="154774" y="125370"/>
                  <a:pt x="150989" y="129155"/>
                  <a:pt x="150989" y="133807"/>
                </a:cubicBezTo>
                <a:cubicBezTo>
                  <a:pt x="150989" y="138461"/>
                  <a:pt x="154774" y="142246"/>
                  <a:pt x="159427" y="142246"/>
                </a:cubicBezTo>
                <a:cubicBezTo>
                  <a:pt x="164079" y="142246"/>
                  <a:pt x="167865" y="138461"/>
                  <a:pt x="167864" y="133807"/>
                </a:cubicBezTo>
                <a:cubicBezTo>
                  <a:pt x="167864" y="129155"/>
                  <a:pt x="164079" y="125370"/>
                  <a:pt x="159427" y="125370"/>
                </a:cubicBezTo>
                <a:close/>
                <a:moveTo>
                  <a:pt x="321804" y="116988"/>
                </a:moveTo>
                <a:cubicBezTo>
                  <a:pt x="353790" y="113038"/>
                  <a:pt x="386576" y="128082"/>
                  <a:pt x="403678" y="157706"/>
                </a:cubicBezTo>
                <a:cubicBezTo>
                  <a:pt x="414724" y="176839"/>
                  <a:pt x="417659" y="199129"/>
                  <a:pt x="411941" y="220468"/>
                </a:cubicBezTo>
                <a:cubicBezTo>
                  <a:pt x="408363" y="233819"/>
                  <a:pt x="401665" y="245798"/>
                  <a:pt x="392468" y="255602"/>
                </a:cubicBezTo>
                <a:lnTo>
                  <a:pt x="428772" y="318483"/>
                </a:lnTo>
                <a:cubicBezTo>
                  <a:pt x="430884" y="322143"/>
                  <a:pt x="431999" y="326297"/>
                  <a:pt x="431999" y="330498"/>
                </a:cubicBezTo>
                <a:cubicBezTo>
                  <a:pt x="431999" y="339072"/>
                  <a:pt x="427388" y="347060"/>
                  <a:pt x="419966" y="351344"/>
                </a:cubicBezTo>
                <a:cubicBezTo>
                  <a:pt x="416187" y="353524"/>
                  <a:pt x="412056" y="354561"/>
                  <a:pt x="407978" y="354561"/>
                </a:cubicBezTo>
                <a:cubicBezTo>
                  <a:pt x="399657" y="354562"/>
                  <a:pt x="391556" y="350248"/>
                  <a:pt x="387107" y="342538"/>
                </a:cubicBezTo>
                <a:lnTo>
                  <a:pt x="350810" y="279655"/>
                </a:lnTo>
                <a:cubicBezTo>
                  <a:pt x="344705" y="281085"/>
                  <a:pt x="338462" y="281807"/>
                  <a:pt x="332183" y="281807"/>
                </a:cubicBezTo>
                <a:cubicBezTo>
                  <a:pt x="324998" y="281807"/>
                  <a:pt x="317768" y="280863"/>
                  <a:pt x="310642" y="278953"/>
                </a:cubicBezTo>
                <a:cubicBezTo>
                  <a:pt x="289302" y="273234"/>
                  <a:pt x="271466" y="259549"/>
                  <a:pt x="260420" y="240416"/>
                </a:cubicBezTo>
                <a:cubicBezTo>
                  <a:pt x="237617" y="200919"/>
                  <a:pt x="251197" y="150234"/>
                  <a:pt x="290694" y="127432"/>
                </a:cubicBezTo>
                <a:cubicBezTo>
                  <a:pt x="300568" y="121731"/>
                  <a:pt x="311142" y="118304"/>
                  <a:pt x="321804" y="116988"/>
                </a:cubicBezTo>
                <a:close/>
                <a:moveTo>
                  <a:pt x="275587" y="77205"/>
                </a:moveTo>
                <a:cubicBezTo>
                  <a:pt x="270934" y="77205"/>
                  <a:pt x="267149" y="80990"/>
                  <a:pt x="267150" y="85644"/>
                </a:cubicBezTo>
                <a:cubicBezTo>
                  <a:pt x="267150" y="90296"/>
                  <a:pt x="270935" y="94081"/>
                  <a:pt x="275587" y="94081"/>
                </a:cubicBezTo>
                <a:cubicBezTo>
                  <a:pt x="280240" y="94081"/>
                  <a:pt x="284025" y="90296"/>
                  <a:pt x="284025" y="85644"/>
                </a:cubicBezTo>
                <a:cubicBezTo>
                  <a:pt x="284025" y="80990"/>
                  <a:pt x="280240" y="77205"/>
                  <a:pt x="275587" y="77205"/>
                </a:cubicBezTo>
                <a:close/>
                <a:moveTo>
                  <a:pt x="275587" y="64549"/>
                </a:moveTo>
                <a:cubicBezTo>
                  <a:pt x="287218" y="64549"/>
                  <a:pt x="296681" y="74013"/>
                  <a:pt x="296681" y="85644"/>
                </a:cubicBezTo>
                <a:cubicBezTo>
                  <a:pt x="296681" y="97275"/>
                  <a:pt x="287218" y="106737"/>
                  <a:pt x="275587" y="106737"/>
                </a:cubicBezTo>
                <a:cubicBezTo>
                  <a:pt x="273294" y="106737"/>
                  <a:pt x="271087" y="106364"/>
                  <a:pt x="269020" y="105686"/>
                </a:cubicBezTo>
                <a:lnTo>
                  <a:pt x="234362" y="154118"/>
                </a:lnTo>
                <a:cubicBezTo>
                  <a:pt x="237022" y="157648"/>
                  <a:pt x="238602" y="162037"/>
                  <a:pt x="238602" y="166788"/>
                </a:cubicBezTo>
                <a:cubicBezTo>
                  <a:pt x="238602" y="178419"/>
                  <a:pt x="229140" y="187882"/>
                  <a:pt x="217508" y="187882"/>
                </a:cubicBezTo>
                <a:cubicBezTo>
                  <a:pt x="205877" y="187882"/>
                  <a:pt x="196414" y="178419"/>
                  <a:pt x="196414" y="166788"/>
                </a:cubicBezTo>
                <a:cubicBezTo>
                  <a:pt x="196414" y="165267"/>
                  <a:pt x="196579" y="163783"/>
                  <a:pt x="196887" y="162352"/>
                </a:cubicBezTo>
                <a:lnTo>
                  <a:pt x="173786" y="149244"/>
                </a:lnTo>
                <a:cubicBezTo>
                  <a:pt x="170017" y="152751"/>
                  <a:pt x="164971" y="154904"/>
                  <a:pt x="159428" y="154904"/>
                </a:cubicBezTo>
                <a:cubicBezTo>
                  <a:pt x="153886" y="154904"/>
                  <a:pt x="148838" y="152751"/>
                  <a:pt x="145070" y="149243"/>
                </a:cubicBezTo>
                <a:lnTo>
                  <a:pt x="121969" y="162351"/>
                </a:lnTo>
                <a:cubicBezTo>
                  <a:pt x="122277" y="163782"/>
                  <a:pt x="122443" y="165266"/>
                  <a:pt x="122443" y="166787"/>
                </a:cubicBezTo>
                <a:cubicBezTo>
                  <a:pt x="122443" y="178418"/>
                  <a:pt x="112980" y="187882"/>
                  <a:pt x="101349" y="187882"/>
                </a:cubicBezTo>
                <a:cubicBezTo>
                  <a:pt x="89718" y="187882"/>
                  <a:pt x="80255" y="178418"/>
                  <a:pt x="80255" y="166787"/>
                </a:cubicBezTo>
                <a:cubicBezTo>
                  <a:pt x="80255" y="155156"/>
                  <a:pt x="89718" y="145692"/>
                  <a:pt x="101349" y="145692"/>
                </a:cubicBezTo>
                <a:cubicBezTo>
                  <a:pt x="106891" y="145692"/>
                  <a:pt x="111939" y="147844"/>
                  <a:pt x="115707" y="151352"/>
                </a:cubicBezTo>
                <a:lnTo>
                  <a:pt x="138808" y="138244"/>
                </a:lnTo>
                <a:cubicBezTo>
                  <a:pt x="138500" y="136813"/>
                  <a:pt x="138335" y="135330"/>
                  <a:pt x="138335" y="133808"/>
                </a:cubicBezTo>
                <a:cubicBezTo>
                  <a:pt x="138335" y="122177"/>
                  <a:pt x="147797" y="112714"/>
                  <a:pt x="159428" y="112714"/>
                </a:cubicBezTo>
                <a:cubicBezTo>
                  <a:pt x="171059" y="112714"/>
                  <a:pt x="180522" y="122177"/>
                  <a:pt x="180522" y="133808"/>
                </a:cubicBezTo>
                <a:cubicBezTo>
                  <a:pt x="180522" y="135330"/>
                  <a:pt x="180357" y="136813"/>
                  <a:pt x="180049" y="138244"/>
                </a:cubicBezTo>
                <a:lnTo>
                  <a:pt x="203150" y="151352"/>
                </a:lnTo>
                <a:cubicBezTo>
                  <a:pt x="206918" y="147844"/>
                  <a:pt x="211965" y="145692"/>
                  <a:pt x="217508" y="145692"/>
                </a:cubicBezTo>
                <a:cubicBezTo>
                  <a:pt x="219801" y="145692"/>
                  <a:pt x="222008" y="146065"/>
                  <a:pt x="224076" y="146744"/>
                </a:cubicBezTo>
                <a:lnTo>
                  <a:pt x="258733" y="98312"/>
                </a:lnTo>
                <a:cubicBezTo>
                  <a:pt x="256073" y="94781"/>
                  <a:pt x="254494" y="90394"/>
                  <a:pt x="254494" y="85644"/>
                </a:cubicBezTo>
                <a:cubicBezTo>
                  <a:pt x="254494" y="74013"/>
                  <a:pt x="263956" y="64549"/>
                  <a:pt x="275587" y="64549"/>
                </a:cubicBezTo>
                <a:close/>
                <a:moveTo>
                  <a:pt x="17900" y="28314"/>
                </a:moveTo>
                <a:lnTo>
                  <a:pt x="47732" y="28314"/>
                </a:lnTo>
                <a:cubicBezTo>
                  <a:pt x="51227" y="28314"/>
                  <a:pt x="54060" y="31146"/>
                  <a:pt x="54060" y="34642"/>
                </a:cubicBezTo>
                <a:cubicBezTo>
                  <a:pt x="54060" y="38138"/>
                  <a:pt x="51227" y="40970"/>
                  <a:pt x="47732" y="40970"/>
                </a:cubicBezTo>
                <a:lnTo>
                  <a:pt x="17900" y="40970"/>
                </a:lnTo>
                <a:cubicBezTo>
                  <a:pt x="15009" y="40970"/>
                  <a:pt x="12656" y="43323"/>
                  <a:pt x="12656" y="46214"/>
                </a:cubicBezTo>
                <a:lnTo>
                  <a:pt x="12656" y="307286"/>
                </a:lnTo>
                <a:cubicBezTo>
                  <a:pt x="12656" y="310178"/>
                  <a:pt x="15009" y="312530"/>
                  <a:pt x="17900" y="312530"/>
                </a:cubicBezTo>
                <a:lnTo>
                  <a:pt x="67861" y="312530"/>
                </a:lnTo>
                <a:lnTo>
                  <a:pt x="309074" y="312530"/>
                </a:lnTo>
                <a:lnTo>
                  <a:pt x="353359" y="312530"/>
                </a:lnTo>
                <a:cubicBezTo>
                  <a:pt x="356854" y="312530"/>
                  <a:pt x="359687" y="315363"/>
                  <a:pt x="359687" y="318858"/>
                </a:cubicBezTo>
                <a:cubicBezTo>
                  <a:pt x="359687" y="322354"/>
                  <a:pt x="356854" y="325187"/>
                  <a:pt x="353359" y="325187"/>
                </a:cubicBezTo>
                <a:lnTo>
                  <a:pt x="315402" y="325187"/>
                </a:lnTo>
                <a:lnTo>
                  <a:pt x="315402" y="339114"/>
                </a:lnTo>
                <a:cubicBezTo>
                  <a:pt x="315402" y="347048"/>
                  <a:pt x="308948" y="353502"/>
                  <a:pt x="301014" y="353502"/>
                </a:cubicBezTo>
                <a:lnTo>
                  <a:pt x="237670" y="353502"/>
                </a:lnTo>
                <a:lnTo>
                  <a:pt x="267488" y="411719"/>
                </a:lnTo>
                <a:cubicBezTo>
                  <a:pt x="269082" y="414830"/>
                  <a:pt x="267852" y="418643"/>
                  <a:pt x="264741" y="420237"/>
                </a:cubicBezTo>
                <a:cubicBezTo>
                  <a:pt x="263818" y="420708"/>
                  <a:pt x="262832" y="420934"/>
                  <a:pt x="261861" y="420934"/>
                </a:cubicBezTo>
                <a:cubicBezTo>
                  <a:pt x="259562" y="420934"/>
                  <a:pt x="257345" y="419676"/>
                  <a:pt x="256224" y="417489"/>
                </a:cubicBezTo>
                <a:lnTo>
                  <a:pt x="223450" y="353502"/>
                </a:lnTo>
                <a:lnTo>
                  <a:pt x="153485" y="353502"/>
                </a:lnTo>
                <a:lnTo>
                  <a:pt x="120711" y="417489"/>
                </a:lnTo>
                <a:cubicBezTo>
                  <a:pt x="119591" y="419676"/>
                  <a:pt x="117373" y="420934"/>
                  <a:pt x="115074" y="420934"/>
                </a:cubicBezTo>
                <a:cubicBezTo>
                  <a:pt x="114103" y="420934"/>
                  <a:pt x="113117" y="420710"/>
                  <a:pt x="112194" y="420237"/>
                </a:cubicBezTo>
                <a:cubicBezTo>
                  <a:pt x="109083" y="418643"/>
                  <a:pt x="107854" y="414830"/>
                  <a:pt x="109447" y="411719"/>
                </a:cubicBezTo>
                <a:lnTo>
                  <a:pt x="139265" y="353502"/>
                </a:lnTo>
                <a:lnTo>
                  <a:pt x="75921" y="353502"/>
                </a:lnTo>
                <a:cubicBezTo>
                  <a:pt x="67988" y="353502"/>
                  <a:pt x="61533" y="347047"/>
                  <a:pt x="61533" y="339114"/>
                </a:cubicBezTo>
                <a:lnTo>
                  <a:pt x="61533" y="325187"/>
                </a:lnTo>
                <a:lnTo>
                  <a:pt x="17900" y="325187"/>
                </a:lnTo>
                <a:cubicBezTo>
                  <a:pt x="8030" y="325187"/>
                  <a:pt x="0" y="317157"/>
                  <a:pt x="0" y="307286"/>
                </a:cubicBezTo>
                <a:lnTo>
                  <a:pt x="0" y="46214"/>
                </a:lnTo>
                <a:cubicBezTo>
                  <a:pt x="0" y="36344"/>
                  <a:pt x="8030" y="28314"/>
                  <a:pt x="17900" y="28314"/>
                </a:cubicBezTo>
                <a:close/>
                <a:moveTo>
                  <a:pt x="169222" y="12656"/>
                </a:moveTo>
                <a:cubicBezTo>
                  <a:pt x="167446" y="12656"/>
                  <a:pt x="166002" y="14101"/>
                  <a:pt x="166002" y="15876"/>
                </a:cubicBezTo>
                <a:lnTo>
                  <a:pt x="166003" y="15876"/>
                </a:lnTo>
                <a:lnTo>
                  <a:pt x="166003" y="28315"/>
                </a:lnTo>
                <a:lnTo>
                  <a:pt x="210933" y="28315"/>
                </a:lnTo>
                <a:lnTo>
                  <a:pt x="210933" y="15876"/>
                </a:lnTo>
                <a:cubicBezTo>
                  <a:pt x="210933" y="14101"/>
                  <a:pt x="209488" y="12656"/>
                  <a:pt x="207713" y="12656"/>
                </a:cubicBezTo>
                <a:close/>
                <a:moveTo>
                  <a:pt x="169222" y="0"/>
                </a:moveTo>
                <a:lnTo>
                  <a:pt x="207713" y="0"/>
                </a:lnTo>
                <a:cubicBezTo>
                  <a:pt x="216467" y="0"/>
                  <a:pt x="223589" y="7122"/>
                  <a:pt x="223589" y="15876"/>
                </a:cubicBezTo>
                <a:lnTo>
                  <a:pt x="223589" y="28315"/>
                </a:lnTo>
                <a:lnTo>
                  <a:pt x="359034" y="28315"/>
                </a:lnTo>
                <a:cubicBezTo>
                  <a:pt x="368904" y="28315"/>
                  <a:pt x="376934" y="36345"/>
                  <a:pt x="376934" y="46215"/>
                </a:cubicBezTo>
                <a:lnTo>
                  <a:pt x="376934" y="106383"/>
                </a:lnTo>
                <a:cubicBezTo>
                  <a:pt x="376934" y="109879"/>
                  <a:pt x="374101" y="112712"/>
                  <a:pt x="370606" y="112712"/>
                </a:cubicBezTo>
                <a:cubicBezTo>
                  <a:pt x="367111" y="112712"/>
                  <a:pt x="364278" y="109879"/>
                  <a:pt x="364278" y="106383"/>
                </a:cubicBezTo>
                <a:lnTo>
                  <a:pt x="364278" y="46215"/>
                </a:lnTo>
                <a:cubicBezTo>
                  <a:pt x="364278" y="43323"/>
                  <a:pt x="361926" y="40971"/>
                  <a:pt x="359034" y="40971"/>
                </a:cubicBezTo>
                <a:lnTo>
                  <a:pt x="217260" y="40971"/>
                </a:lnTo>
                <a:lnTo>
                  <a:pt x="159674" y="40971"/>
                </a:lnTo>
                <a:lnTo>
                  <a:pt x="73044" y="40971"/>
                </a:lnTo>
                <a:cubicBezTo>
                  <a:pt x="69549" y="40971"/>
                  <a:pt x="66716" y="38138"/>
                  <a:pt x="66716" y="34643"/>
                </a:cubicBezTo>
                <a:cubicBezTo>
                  <a:pt x="66716" y="31147"/>
                  <a:pt x="69549" y="28315"/>
                  <a:pt x="73044" y="28315"/>
                </a:cubicBezTo>
                <a:lnTo>
                  <a:pt x="153346" y="28315"/>
                </a:lnTo>
                <a:lnTo>
                  <a:pt x="153346" y="15876"/>
                </a:lnTo>
                <a:cubicBezTo>
                  <a:pt x="153346" y="7122"/>
                  <a:pt x="160468" y="0"/>
                  <a:pt x="169222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4" name="Graphic 24">
            <a:extLst>
              <a:ext uri="{FF2B5EF4-FFF2-40B4-BE49-F238E27FC236}">
                <a16:creationId xmlns:a16="http://schemas.microsoft.com/office/drawing/2014/main" id="{CA1ABDFC-04C7-3667-77E7-6D04A3DC8C34}"/>
              </a:ext>
            </a:extLst>
          </p:cNvPr>
          <p:cNvSpPr/>
          <p:nvPr/>
        </p:nvSpPr>
        <p:spPr>
          <a:xfrm>
            <a:off x="9937171" y="4248377"/>
            <a:ext cx="418500" cy="418500"/>
          </a:xfrm>
          <a:custGeom>
            <a:avLst/>
            <a:gdLst>
              <a:gd name="connsiteX0" fmla="*/ 357212 w 418500"/>
              <a:gd name="connsiteY0" fmla="*/ 61288 h 418500"/>
              <a:gd name="connsiteX1" fmla="*/ 209250 w 418500"/>
              <a:gd name="connsiteY1" fmla="*/ 0 h 418500"/>
              <a:gd name="connsiteX2" fmla="*/ 61288 w 418500"/>
              <a:gd name="connsiteY2" fmla="*/ 61288 h 418500"/>
              <a:gd name="connsiteX3" fmla="*/ 0 w 418500"/>
              <a:gd name="connsiteY3" fmla="*/ 209250 h 418500"/>
              <a:gd name="connsiteX4" fmla="*/ 22124 w 418500"/>
              <a:gd name="connsiteY4" fmla="*/ 302993 h 418500"/>
              <a:gd name="connsiteX5" fmla="*/ 81353 w 418500"/>
              <a:gd name="connsiteY5" fmla="*/ 374876 h 418500"/>
              <a:gd name="connsiteX6" fmla="*/ 85477 w 418500"/>
              <a:gd name="connsiteY6" fmla="*/ 376286 h 418500"/>
              <a:gd name="connsiteX7" fmla="*/ 90821 w 418500"/>
              <a:gd name="connsiteY7" fmla="*/ 373666 h 418500"/>
              <a:gd name="connsiteX8" fmla="*/ 89610 w 418500"/>
              <a:gd name="connsiteY8" fmla="*/ 364197 h 418500"/>
              <a:gd name="connsiteX9" fmla="*/ 13625 w 418500"/>
              <a:gd name="connsiteY9" fmla="*/ 216000 h 418500"/>
              <a:gd name="connsiteX10" fmla="*/ 184820 w 418500"/>
              <a:gd name="connsiteY10" fmla="*/ 215999 h 418500"/>
              <a:gd name="connsiteX11" fmla="*/ 209249 w 418500"/>
              <a:gd name="connsiteY11" fmla="*/ 234598 h 418500"/>
              <a:gd name="connsiteX12" fmla="*/ 233678 w 418500"/>
              <a:gd name="connsiteY12" fmla="*/ 215999 h 418500"/>
              <a:gd name="connsiteX13" fmla="*/ 404873 w 418500"/>
              <a:gd name="connsiteY13" fmla="*/ 216000 h 418500"/>
              <a:gd name="connsiteX14" fmla="*/ 332416 w 418500"/>
              <a:gd name="connsiteY14" fmla="*/ 361403 h 418500"/>
              <a:gd name="connsiteX15" fmla="*/ 331422 w 418500"/>
              <a:gd name="connsiteY15" fmla="*/ 370897 h 418500"/>
              <a:gd name="connsiteX16" fmla="*/ 340916 w 418500"/>
              <a:gd name="connsiteY16" fmla="*/ 371891 h 418500"/>
              <a:gd name="connsiteX17" fmla="*/ 418500 w 418500"/>
              <a:gd name="connsiteY17" fmla="*/ 209250 h 418500"/>
              <a:gd name="connsiteX18" fmla="*/ 357212 w 418500"/>
              <a:gd name="connsiteY18" fmla="*/ 61288 h 418500"/>
              <a:gd name="connsiteX19" fmla="*/ 404871 w 418500"/>
              <a:gd name="connsiteY19" fmla="*/ 202500 h 418500"/>
              <a:gd name="connsiteX20" fmla="*/ 333546 w 418500"/>
              <a:gd name="connsiteY20" fmla="*/ 202500 h 418500"/>
              <a:gd name="connsiteX21" fmla="*/ 320255 w 418500"/>
              <a:gd name="connsiteY21" fmla="*/ 152953 h 418500"/>
              <a:gd name="connsiteX22" fmla="*/ 382013 w 418500"/>
              <a:gd name="connsiteY22" fmla="*/ 117297 h 418500"/>
              <a:gd name="connsiteX23" fmla="*/ 404871 w 418500"/>
              <a:gd name="connsiteY23" fmla="*/ 202500 h 418500"/>
              <a:gd name="connsiteX24" fmla="*/ 375243 w 418500"/>
              <a:gd name="connsiteY24" fmla="*/ 105618 h 418500"/>
              <a:gd name="connsiteX25" fmla="*/ 313482 w 418500"/>
              <a:gd name="connsiteY25" fmla="*/ 141276 h 418500"/>
              <a:gd name="connsiteX26" fmla="*/ 277222 w 418500"/>
              <a:gd name="connsiteY26" fmla="*/ 105015 h 418500"/>
              <a:gd name="connsiteX27" fmla="*/ 312879 w 418500"/>
              <a:gd name="connsiteY27" fmla="*/ 43256 h 418500"/>
              <a:gd name="connsiteX28" fmla="*/ 375243 w 418500"/>
              <a:gd name="connsiteY28" fmla="*/ 105618 h 418500"/>
              <a:gd name="connsiteX29" fmla="*/ 152954 w 418500"/>
              <a:gd name="connsiteY29" fmla="*/ 98243 h 418500"/>
              <a:gd name="connsiteX30" fmla="*/ 117299 w 418500"/>
              <a:gd name="connsiteY30" fmla="*/ 36486 h 418500"/>
              <a:gd name="connsiteX31" fmla="*/ 202500 w 418500"/>
              <a:gd name="connsiteY31" fmla="*/ 13630 h 418500"/>
              <a:gd name="connsiteX32" fmla="*/ 202500 w 418500"/>
              <a:gd name="connsiteY32" fmla="*/ 84952 h 418500"/>
              <a:gd name="connsiteX33" fmla="*/ 152954 w 418500"/>
              <a:gd name="connsiteY33" fmla="*/ 98243 h 418500"/>
              <a:gd name="connsiteX34" fmla="*/ 215999 w 418500"/>
              <a:gd name="connsiteY34" fmla="*/ 13629 h 418500"/>
              <a:gd name="connsiteX35" fmla="*/ 301200 w 418500"/>
              <a:gd name="connsiteY35" fmla="*/ 36485 h 418500"/>
              <a:gd name="connsiteX36" fmla="*/ 265544 w 418500"/>
              <a:gd name="connsiteY36" fmla="*/ 98243 h 418500"/>
              <a:gd name="connsiteX37" fmla="*/ 215999 w 418500"/>
              <a:gd name="connsiteY37" fmla="*/ 84951 h 418500"/>
              <a:gd name="connsiteX38" fmla="*/ 105620 w 418500"/>
              <a:gd name="connsiteY38" fmla="*/ 43257 h 418500"/>
              <a:gd name="connsiteX39" fmla="*/ 141277 w 418500"/>
              <a:gd name="connsiteY39" fmla="*/ 105016 h 418500"/>
              <a:gd name="connsiteX40" fmla="*/ 105017 w 418500"/>
              <a:gd name="connsiteY40" fmla="*/ 141277 h 418500"/>
              <a:gd name="connsiteX41" fmla="*/ 43257 w 418500"/>
              <a:gd name="connsiteY41" fmla="*/ 105620 h 418500"/>
              <a:gd name="connsiteX42" fmla="*/ 105620 w 418500"/>
              <a:gd name="connsiteY42" fmla="*/ 43257 h 418500"/>
              <a:gd name="connsiteX43" fmla="*/ 98245 w 418500"/>
              <a:gd name="connsiteY43" fmla="*/ 152953 h 418500"/>
              <a:gd name="connsiteX44" fmla="*/ 84953 w 418500"/>
              <a:gd name="connsiteY44" fmla="*/ 202499 h 418500"/>
              <a:gd name="connsiteX45" fmla="*/ 13629 w 418500"/>
              <a:gd name="connsiteY45" fmla="*/ 202499 h 418500"/>
              <a:gd name="connsiteX46" fmla="*/ 36486 w 418500"/>
              <a:gd name="connsiteY46" fmla="*/ 117297 h 418500"/>
              <a:gd name="connsiteX47" fmla="*/ 184821 w 418500"/>
              <a:gd name="connsiteY47" fmla="*/ 202499 h 418500"/>
              <a:gd name="connsiteX48" fmla="*/ 98479 w 418500"/>
              <a:gd name="connsiteY48" fmla="*/ 202499 h 418500"/>
              <a:gd name="connsiteX49" fmla="*/ 209249 w 418500"/>
              <a:gd name="connsiteY49" fmla="*/ 98266 h 418500"/>
              <a:gd name="connsiteX50" fmla="*/ 320020 w 418500"/>
              <a:gd name="connsiteY50" fmla="*/ 202499 h 418500"/>
              <a:gd name="connsiteX51" fmla="*/ 233679 w 418500"/>
              <a:gd name="connsiteY51" fmla="*/ 202499 h 418500"/>
              <a:gd name="connsiteX52" fmla="*/ 231291 w 418500"/>
              <a:gd name="connsiteY52" fmla="*/ 196754 h 418500"/>
              <a:gd name="connsiteX53" fmla="*/ 258979 w 418500"/>
              <a:gd name="connsiteY53" fmla="*/ 169066 h 418500"/>
              <a:gd name="connsiteX54" fmla="*/ 258979 w 418500"/>
              <a:gd name="connsiteY54" fmla="*/ 159520 h 418500"/>
              <a:gd name="connsiteX55" fmla="*/ 249433 w 418500"/>
              <a:gd name="connsiteY55" fmla="*/ 159520 h 418500"/>
              <a:gd name="connsiteX56" fmla="*/ 221745 w 418500"/>
              <a:gd name="connsiteY56" fmla="*/ 187208 h 418500"/>
              <a:gd name="connsiteX57" fmla="*/ 209250 w 418500"/>
              <a:gd name="connsiteY57" fmla="*/ 183901 h 418500"/>
              <a:gd name="connsiteX58" fmla="*/ 184821 w 418500"/>
              <a:gd name="connsiteY58" fmla="*/ 202499 h 418500"/>
              <a:gd name="connsiteX59" fmla="*/ 209250 w 418500"/>
              <a:gd name="connsiteY59" fmla="*/ 221098 h 418500"/>
              <a:gd name="connsiteX60" fmla="*/ 197401 w 418500"/>
              <a:gd name="connsiteY60" fmla="*/ 209249 h 418500"/>
              <a:gd name="connsiteX61" fmla="*/ 209250 w 418500"/>
              <a:gd name="connsiteY61" fmla="*/ 197400 h 418500"/>
              <a:gd name="connsiteX62" fmla="*/ 221099 w 418500"/>
              <a:gd name="connsiteY62" fmla="*/ 209249 h 418500"/>
              <a:gd name="connsiteX63" fmla="*/ 209250 w 418500"/>
              <a:gd name="connsiteY63" fmla="*/ 221098 h 418500"/>
              <a:gd name="connsiteX64" fmla="*/ 196350 w 418500"/>
              <a:gd name="connsiteY64" fmla="*/ 308890 h 418500"/>
              <a:gd name="connsiteX65" fmla="*/ 166238 w 418500"/>
              <a:gd name="connsiteY65" fmla="*/ 308890 h 418500"/>
              <a:gd name="connsiteX66" fmla="*/ 159488 w 418500"/>
              <a:gd name="connsiteY66" fmla="*/ 315640 h 418500"/>
              <a:gd name="connsiteX67" fmla="*/ 159488 w 418500"/>
              <a:gd name="connsiteY67" fmla="*/ 411750 h 418500"/>
              <a:gd name="connsiteX68" fmla="*/ 166238 w 418500"/>
              <a:gd name="connsiteY68" fmla="*/ 418500 h 418500"/>
              <a:gd name="connsiteX69" fmla="*/ 196350 w 418500"/>
              <a:gd name="connsiteY69" fmla="*/ 418500 h 418500"/>
              <a:gd name="connsiteX70" fmla="*/ 203100 w 418500"/>
              <a:gd name="connsiteY70" fmla="*/ 411750 h 418500"/>
              <a:gd name="connsiteX71" fmla="*/ 203100 w 418500"/>
              <a:gd name="connsiteY71" fmla="*/ 315640 h 418500"/>
              <a:gd name="connsiteX72" fmla="*/ 196350 w 418500"/>
              <a:gd name="connsiteY72" fmla="*/ 308890 h 418500"/>
              <a:gd name="connsiteX73" fmla="*/ 189600 w 418500"/>
              <a:gd name="connsiteY73" fmla="*/ 405000 h 418500"/>
              <a:gd name="connsiteX74" fmla="*/ 172988 w 418500"/>
              <a:gd name="connsiteY74" fmla="*/ 405000 h 418500"/>
              <a:gd name="connsiteX75" fmla="*/ 172988 w 418500"/>
              <a:gd name="connsiteY75" fmla="*/ 322390 h 418500"/>
              <a:gd name="connsiteX76" fmla="*/ 189600 w 418500"/>
              <a:gd name="connsiteY76" fmla="*/ 322390 h 418500"/>
              <a:gd name="connsiteX77" fmla="*/ 252263 w 418500"/>
              <a:gd name="connsiteY77" fmla="*/ 321440 h 418500"/>
              <a:gd name="connsiteX78" fmla="*/ 222151 w 418500"/>
              <a:gd name="connsiteY78" fmla="*/ 321440 h 418500"/>
              <a:gd name="connsiteX79" fmla="*/ 215401 w 418500"/>
              <a:gd name="connsiteY79" fmla="*/ 328190 h 418500"/>
              <a:gd name="connsiteX80" fmla="*/ 215401 w 418500"/>
              <a:gd name="connsiteY80" fmla="*/ 411750 h 418500"/>
              <a:gd name="connsiteX81" fmla="*/ 222151 w 418500"/>
              <a:gd name="connsiteY81" fmla="*/ 418500 h 418500"/>
              <a:gd name="connsiteX82" fmla="*/ 252263 w 418500"/>
              <a:gd name="connsiteY82" fmla="*/ 418500 h 418500"/>
              <a:gd name="connsiteX83" fmla="*/ 259013 w 418500"/>
              <a:gd name="connsiteY83" fmla="*/ 411750 h 418500"/>
              <a:gd name="connsiteX84" fmla="*/ 259013 w 418500"/>
              <a:gd name="connsiteY84" fmla="*/ 328190 h 418500"/>
              <a:gd name="connsiteX85" fmla="*/ 252263 w 418500"/>
              <a:gd name="connsiteY85" fmla="*/ 321440 h 418500"/>
              <a:gd name="connsiteX86" fmla="*/ 245513 w 418500"/>
              <a:gd name="connsiteY86" fmla="*/ 405000 h 418500"/>
              <a:gd name="connsiteX87" fmla="*/ 228901 w 418500"/>
              <a:gd name="connsiteY87" fmla="*/ 405000 h 418500"/>
              <a:gd name="connsiteX88" fmla="*/ 228901 w 418500"/>
              <a:gd name="connsiteY88" fmla="*/ 334940 h 418500"/>
              <a:gd name="connsiteX89" fmla="*/ 245513 w 418500"/>
              <a:gd name="connsiteY89" fmla="*/ 334940 h 418500"/>
              <a:gd name="connsiteX90" fmla="*/ 308173 w 418500"/>
              <a:gd name="connsiteY90" fmla="*/ 269391 h 418500"/>
              <a:gd name="connsiteX91" fmla="*/ 278061 w 418500"/>
              <a:gd name="connsiteY91" fmla="*/ 269391 h 418500"/>
              <a:gd name="connsiteX92" fmla="*/ 271311 w 418500"/>
              <a:gd name="connsiteY92" fmla="*/ 276141 h 418500"/>
              <a:gd name="connsiteX93" fmla="*/ 271311 w 418500"/>
              <a:gd name="connsiteY93" fmla="*/ 411749 h 418500"/>
              <a:gd name="connsiteX94" fmla="*/ 278061 w 418500"/>
              <a:gd name="connsiteY94" fmla="*/ 418499 h 418500"/>
              <a:gd name="connsiteX95" fmla="*/ 308173 w 418500"/>
              <a:gd name="connsiteY95" fmla="*/ 418499 h 418500"/>
              <a:gd name="connsiteX96" fmla="*/ 314923 w 418500"/>
              <a:gd name="connsiteY96" fmla="*/ 411749 h 418500"/>
              <a:gd name="connsiteX97" fmla="*/ 314923 w 418500"/>
              <a:gd name="connsiteY97" fmla="*/ 276141 h 418500"/>
              <a:gd name="connsiteX98" fmla="*/ 308173 w 418500"/>
              <a:gd name="connsiteY98" fmla="*/ 269391 h 418500"/>
              <a:gd name="connsiteX99" fmla="*/ 301423 w 418500"/>
              <a:gd name="connsiteY99" fmla="*/ 404999 h 418500"/>
              <a:gd name="connsiteX100" fmla="*/ 284811 w 418500"/>
              <a:gd name="connsiteY100" fmla="*/ 404999 h 418500"/>
              <a:gd name="connsiteX101" fmla="*/ 284811 w 418500"/>
              <a:gd name="connsiteY101" fmla="*/ 282891 h 418500"/>
              <a:gd name="connsiteX102" fmla="*/ 301423 w 418500"/>
              <a:gd name="connsiteY102" fmla="*/ 282891 h 418500"/>
              <a:gd name="connsiteX103" fmla="*/ 140438 w 418500"/>
              <a:gd name="connsiteY103" fmla="*/ 346170 h 418500"/>
              <a:gd name="connsiteX104" fmla="*/ 110326 w 418500"/>
              <a:gd name="connsiteY104" fmla="*/ 346170 h 418500"/>
              <a:gd name="connsiteX105" fmla="*/ 103576 w 418500"/>
              <a:gd name="connsiteY105" fmla="*/ 352920 h 418500"/>
              <a:gd name="connsiteX106" fmla="*/ 103576 w 418500"/>
              <a:gd name="connsiteY106" fmla="*/ 411749 h 418500"/>
              <a:gd name="connsiteX107" fmla="*/ 110326 w 418500"/>
              <a:gd name="connsiteY107" fmla="*/ 418499 h 418500"/>
              <a:gd name="connsiteX108" fmla="*/ 140438 w 418500"/>
              <a:gd name="connsiteY108" fmla="*/ 418499 h 418500"/>
              <a:gd name="connsiteX109" fmla="*/ 147188 w 418500"/>
              <a:gd name="connsiteY109" fmla="*/ 411749 h 418500"/>
              <a:gd name="connsiteX110" fmla="*/ 147188 w 418500"/>
              <a:gd name="connsiteY110" fmla="*/ 352920 h 418500"/>
              <a:gd name="connsiteX111" fmla="*/ 140438 w 418500"/>
              <a:gd name="connsiteY111" fmla="*/ 346170 h 418500"/>
              <a:gd name="connsiteX112" fmla="*/ 133688 w 418500"/>
              <a:gd name="connsiteY112" fmla="*/ 404999 h 418500"/>
              <a:gd name="connsiteX113" fmla="*/ 117076 w 418500"/>
              <a:gd name="connsiteY113" fmla="*/ 404999 h 418500"/>
              <a:gd name="connsiteX114" fmla="*/ 117076 w 418500"/>
              <a:gd name="connsiteY114" fmla="*/ 359670 h 418500"/>
              <a:gd name="connsiteX115" fmla="*/ 133688 w 418500"/>
              <a:gd name="connsiteY115" fmla="*/ 359670 h 418500"/>
              <a:gd name="connsiteX116" fmla="*/ 235177 w 418500"/>
              <a:gd name="connsiteY116" fmla="*/ 278202 h 418500"/>
              <a:gd name="connsiteX117" fmla="*/ 275155 w 418500"/>
              <a:gd name="connsiteY117" fmla="*/ 237882 h 418500"/>
              <a:gd name="connsiteX118" fmla="*/ 268193 w 418500"/>
              <a:gd name="connsiteY118" fmla="*/ 231735 h 418500"/>
              <a:gd name="connsiteX119" fmla="*/ 274328 w 418500"/>
              <a:gd name="connsiteY119" fmla="*/ 224421 h 418500"/>
              <a:gd name="connsiteX120" fmla="*/ 292528 w 418500"/>
              <a:gd name="connsiteY120" fmla="*/ 222824 h 418500"/>
              <a:gd name="connsiteX121" fmla="*/ 297948 w 418500"/>
              <a:gd name="connsiteY121" fmla="*/ 224833 h 418500"/>
              <a:gd name="connsiteX122" fmla="*/ 299827 w 418500"/>
              <a:gd name="connsiteY122" fmla="*/ 230299 h 418500"/>
              <a:gd name="connsiteX123" fmla="*/ 297797 w 418500"/>
              <a:gd name="connsiteY123" fmla="*/ 248457 h 418500"/>
              <a:gd name="connsiteX124" fmla="*/ 291097 w 418500"/>
              <a:gd name="connsiteY124" fmla="*/ 254458 h 418500"/>
              <a:gd name="connsiteX125" fmla="*/ 290339 w 418500"/>
              <a:gd name="connsiteY125" fmla="*/ 254415 h 418500"/>
              <a:gd name="connsiteX126" fmla="*/ 284345 w 418500"/>
              <a:gd name="connsiteY126" fmla="*/ 247789 h 418500"/>
              <a:gd name="connsiteX127" fmla="*/ 241840 w 418500"/>
              <a:gd name="connsiteY127" fmla="*/ 290658 h 418500"/>
              <a:gd name="connsiteX128" fmla="*/ 234964 w 418500"/>
              <a:gd name="connsiteY128" fmla="*/ 292326 h 418500"/>
              <a:gd name="connsiteX129" fmla="*/ 182620 w 418500"/>
              <a:gd name="connsiteY129" fmla="*/ 275342 h 418500"/>
              <a:gd name="connsiteX130" fmla="*/ 129533 w 418500"/>
              <a:gd name="connsiteY130" fmla="*/ 316679 h 418500"/>
              <a:gd name="connsiteX131" fmla="*/ 125391 w 418500"/>
              <a:gd name="connsiteY131" fmla="*/ 318103 h 418500"/>
              <a:gd name="connsiteX132" fmla="*/ 120060 w 418500"/>
              <a:gd name="connsiteY132" fmla="*/ 315500 h 418500"/>
              <a:gd name="connsiteX133" fmla="*/ 121238 w 418500"/>
              <a:gd name="connsiteY133" fmla="*/ 306026 h 418500"/>
              <a:gd name="connsiteX134" fmla="*/ 177150 w 418500"/>
              <a:gd name="connsiteY134" fmla="*/ 262490 h 418500"/>
              <a:gd name="connsiteX135" fmla="*/ 183381 w 418500"/>
              <a:gd name="connsiteY135" fmla="*/ 261395 h 418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</a:cxnLst>
            <a:rect l="l" t="t" r="r" b="b"/>
            <a:pathLst>
              <a:path w="418500" h="418500">
                <a:moveTo>
                  <a:pt x="357212" y="61288"/>
                </a:moveTo>
                <a:cubicBezTo>
                  <a:pt x="317690" y="21766"/>
                  <a:pt x="265143" y="0"/>
                  <a:pt x="209250" y="0"/>
                </a:cubicBezTo>
                <a:cubicBezTo>
                  <a:pt x="153357" y="0"/>
                  <a:pt x="100810" y="21766"/>
                  <a:pt x="61288" y="61288"/>
                </a:cubicBezTo>
                <a:cubicBezTo>
                  <a:pt x="21766" y="100810"/>
                  <a:pt x="0" y="153357"/>
                  <a:pt x="0" y="209250"/>
                </a:cubicBezTo>
                <a:cubicBezTo>
                  <a:pt x="0" y="242204"/>
                  <a:pt x="7444" y="273745"/>
                  <a:pt x="22124" y="302993"/>
                </a:cubicBezTo>
                <a:cubicBezTo>
                  <a:pt x="36120" y="330878"/>
                  <a:pt x="56600" y="355735"/>
                  <a:pt x="81353" y="374876"/>
                </a:cubicBezTo>
                <a:cubicBezTo>
                  <a:pt x="82581" y="375827"/>
                  <a:pt x="84035" y="376286"/>
                  <a:pt x="85477" y="376286"/>
                </a:cubicBezTo>
                <a:cubicBezTo>
                  <a:pt x="87495" y="376286"/>
                  <a:pt x="89492" y="375386"/>
                  <a:pt x="90821" y="373666"/>
                </a:cubicBezTo>
                <a:cubicBezTo>
                  <a:pt x="93102" y="370717"/>
                  <a:pt x="92560" y="366477"/>
                  <a:pt x="89610" y="364197"/>
                </a:cubicBezTo>
                <a:cubicBezTo>
                  <a:pt x="43030" y="328173"/>
                  <a:pt x="15592" y="274463"/>
                  <a:pt x="13625" y="216000"/>
                </a:cubicBezTo>
                <a:lnTo>
                  <a:pt x="184820" y="215999"/>
                </a:lnTo>
                <a:cubicBezTo>
                  <a:pt x="187783" y="226709"/>
                  <a:pt x="197610" y="234598"/>
                  <a:pt x="209249" y="234598"/>
                </a:cubicBezTo>
                <a:cubicBezTo>
                  <a:pt x="220889" y="234598"/>
                  <a:pt x="230715" y="226709"/>
                  <a:pt x="233678" y="215999"/>
                </a:cubicBezTo>
                <a:lnTo>
                  <a:pt x="404873" y="216000"/>
                </a:lnTo>
                <a:cubicBezTo>
                  <a:pt x="402945" y="272750"/>
                  <a:pt x="376789" y="325439"/>
                  <a:pt x="332416" y="361403"/>
                </a:cubicBezTo>
                <a:cubicBezTo>
                  <a:pt x="329520" y="363751"/>
                  <a:pt x="329075" y="368001"/>
                  <a:pt x="331422" y="370897"/>
                </a:cubicBezTo>
                <a:cubicBezTo>
                  <a:pt x="333769" y="373794"/>
                  <a:pt x="338021" y="374238"/>
                  <a:pt x="340916" y="371891"/>
                </a:cubicBezTo>
                <a:cubicBezTo>
                  <a:pt x="390222" y="331928"/>
                  <a:pt x="418500" y="272648"/>
                  <a:pt x="418500" y="209250"/>
                </a:cubicBezTo>
                <a:cubicBezTo>
                  <a:pt x="418500" y="153357"/>
                  <a:pt x="396734" y="100810"/>
                  <a:pt x="357212" y="61288"/>
                </a:cubicBezTo>
                <a:close/>
                <a:moveTo>
                  <a:pt x="404871" y="202500"/>
                </a:moveTo>
                <a:lnTo>
                  <a:pt x="333546" y="202500"/>
                </a:lnTo>
                <a:cubicBezTo>
                  <a:pt x="332593" y="184750"/>
                  <a:pt x="327905" y="167977"/>
                  <a:pt x="320255" y="152953"/>
                </a:cubicBezTo>
                <a:lnTo>
                  <a:pt x="382013" y="117297"/>
                </a:lnTo>
                <a:cubicBezTo>
                  <a:pt x="395676" y="142862"/>
                  <a:pt x="403825" y="171793"/>
                  <a:pt x="404871" y="202500"/>
                </a:cubicBezTo>
                <a:close/>
                <a:moveTo>
                  <a:pt x="375243" y="105618"/>
                </a:moveTo>
                <a:lnTo>
                  <a:pt x="313482" y="141276"/>
                </a:lnTo>
                <a:cubicBezTo>
                  <a:pt x="304031" y="126833"/>
                  <a:pt x="291665" y="114466"/>
                  <a:pt x="277222" y="105015"/>
                </a:cubicBezTo>
                <a:lnTo>
                  <a:pt x="312879" y="43256"/>
                </a:lnTo>
                <a:cubicBezTo>
                  <a:pt x="338083" y="59047"/>
                  <a:pt x="359450" y="80414"/>
                  <a:pt x="375243" y="105618"/>
                </a:cubicBezTo>
                <a:close/>
                <a:moveTo>
                  <a:pt x="152954" y="98243"/>
                </a:moveTo>
                <a:lnTo>
                  <a:pt x="117299" y="36486"/>
                </a:lnTo>
                <a:cubicBezTo>
                  <a:pt x="142864" y="22825"/>
                  <a:pt x="171794" y="14676"/>
                  <a:pt x="202500" y="13630"/>
                </a:cubicBezTo>
                <a:lnTo>
                  <a:pt x="202500" y="84952"/>
                </a:lnTo>
                <a:cubicBezTo>
                  <a:pt x="184750" y="85904"/>
                  <a:pt x="167977" y="90593"/>
                  <a:pt x="152954" y="98243"/>
                </a:cubicBezTo>
                <a:close/>
                <a:moveTo>
                  <a:pt x="215999" y="13629"/>
                </a:moveTo>
                <a:cubicBezTo>
                  <a:pt x="246704" y="14675"/>
                  <a:pt x="275635" y="22823"/>
                  <a:pt x="301200" y="36485"/>
                </a:cubicBezTo>
                <a:lnTo>
                  <a:pt x="265544" y="98243"/>
                </a:lnTo>
                <a:cubicBezTo>
                  <a:pt x="250520" y="90593"/>
                  <a:pt x="233748" y="85905"/>
                  <a:pt x="215999" y="84951"/>
                </a:cubicBezTo>
                <a:close/>
                <a:moveTo>
                  <a:pt x="105620" y="43257"/>
                </a:moveTo>
                <a:lnTo>
                  <a:pt x="141277" y="105016"/>
                </a:lnTo>
                <a:cubicBezTo>
                  <a:pt x="126834" y="114467"/>
                  <a:pt x="114467" y="126833"/>
                  <a:pt x="105017" y="141277"/>
                </a:cubicBezTo>
                <a:lnTo>
                  <a:pt x="43257" y="105620"/>
                </a:lnTo>
                <a:cubicBezTo>
                  <a:pt x="59049" y="80414"/>
                  <a:pt x="80415" y="59048"/>
                  <a:pt x="105620" y="43257"/>
                </a:cubicBezTo>
                <a:close/>
                <a:moveTo>
                  <a:pt x="98245" y="152953"/>
                </a:moveTo>
                <a:cubicBezTo>
                  <a:pt x="90594" y="167977"/>
                  <a:pt x="85906" y="184750"/>
                  <a:pt x="84953" y="202499"/>
                </a:cubicBezTo>
                <a:lnTo>
                  <a:pt x="13629" y="202499"/>
                </a:lnTo>
                <a:cubicBezTo>
                  <a:pt x="14675" y="171793"/>
                  <a:pt x="22824" y="142862"/>
                  <a:pt x="36486" y="117297"/>
                </a:cubicBezTo>
                <a:close/>
                <a:moveTo>
                  <a:pt x="184821" y="202499"/>
                </a:moveTo>
                <a:lnTo>
                  <a:pt x="98479" y="202499"/>
                </a:lnTo>
                <a:cubicBezTo>
                  <a:pt x="101980" y="144435"/>
                  <a:pt x="150321" y="98266"/>
                  <a:pt x="209249" y="98266"/>
                </a:cubicBezTo>
                <a:cubicBezTo>
                  <a:pt x="268178" y="98266"/>
                  <a:pt x="316518" y="144435"/>
                  <a:pt x="320020" y="202499"/>
                </a:cubicBezTo>
                <a:lnTo>
                  <a:pt x="233679" y="202499"/>
                </a:lnTo>
                <a:cubicBezTo>
                  <a:pt x="233118" y="200471"/>
                  <a:pt x="232311" y="198545"/>
                  <a:pt x="231291" y="196754"/>
                </a:cubicBezTo>
                <a:lnTo>
                  <a:pt x="258979" y="169066"/>
                </a:lnTo>
                <a:cubicBezTo>
                  <a:pt x="261615" y="166430"/>
                  <a:pt x="261615" y="162157"/>
                  <a:pt x="258979" y="159520"/>
                </a:cubicBezTo>
                <a:cubicBezTo>
                  <a:pt x="256342" y="156885"/>
                  <a:pt x="252069" y="156885"/>
                  <a:pt x="249433" y="159520"/>
                </a:cubicBezTo>
                <a:lnTo>
                  <a:pt x="221745" y="187208"/>
                </a:lnTo>
                <a:cubicBezTo>
                  <a:pt x="218054" y="185107"/>
                  <a:pt x="213792" y="183901"/>
                  <a:pt x="209250" y="183901"/>
                </a:cubicBezTo>
                <a:cubicBezTo>
                  <a:pt x="197610" y="183900"/>
                  <a:pt x="187784" y="191789"/>
                  <a:pt x="184821" y="202499"/>
                </a:cubicBezTo>
                <a:close/>
                <a:moveTo>
                  <a:pt x="209250" y="221098"/>
                </a:moveTo>
                <a:cubicBezTo>
                  <a:pt x="202717" y="221098"/>
                  <a:pt x="197401" y="215782"/>
                  <a:pt x="197401" y="209249"/>
                </a:cubicBezTo>
                <a:cubicBezTo>
                  <a:pt x="197401" y="202716"/>
                  <a:pt x="202717" y="197400"/>
                  <a:pt x="209250" y="197400"/>
                </a:cubicBezTo>
                <a:cubicBezTo>
                  <a:pt x="215783" y="197400"/>
                  <a:pt x="221099" y="202716"/>
                  <a:pt x="221099" y="209249"/>
                </a:cubicBezTo>
                <a:cubicBezTo>
                  <a:pt x="221099" y="215782"/>
                  <a:pt x="215783" y="221098"/>
                  <a:pt x="209250" y="221098"/>
                </a:cubicBezTo>
                <a:close/>
                <a:moveTo>
                  <a:pt x="196350" y="308890"/>
                </a:moveTo>
                <a:lnTo>
                  <a:pt x="166238" y="308890"/>
                </a:lnTo>
                <a:cubicBezTo>
                  <a:pt x="162510" y="308890"/>
                  <a:pt x="159488" y="311912"/>
                  <a:pt x="159488" y="315640"/>
                </a:cubicBezTo>
                <a:lnTo>
                  <a:pt x="159488" y="411750"/>
                </a:lnTo>
                <a:cubicBezTo>
                  <a:pt x="159488" y="415478"/>
                  <a:pt x="162510" y="418500"/>
                  <a:pt x="166238" y="418500"/>
                </a:cubicBezTo>
                <a:lnTo>
                  <a:pt x="196350" y="418500"/>
                </a:lnTo>
                <a:cubicBezTo>
                  <a:pt x="200078" y="418500"/>
                  <a:pt x="203100" y="415478"/>
                  <a:pt x="203100" y="411750"/>
                </a:cubicBezTo>
                <a:lnTo>
                  <a:pt x="203100" y="315640"/>
                </a:lnTo>
                <a:cubicBezTo>
                  <a:pt x="203100" y="311912"/>
                  <a:pt x="200078" y="308890"/>
                  <a:pt x="196350" y="308890"/>
                </a:cubicBezTo>
                <a:close/>
                <a:moveTo>
                  <a:pt x="189600" y="405000"/>
                </a:moveTo>
                <a:lnTo>
                  <a:pt x="172988" y="405000"/>
                </a:lnTo>
                <a:lnTo>
                  <a:pt x="172988" y="322390"/>
                </a:lnTo>
                <a:lnTo>
                  <a:pt x="189600" y="322390"/>
                </a:lnTo>
                <a:close/>
                <a:moveTo>
                  <a:pt x="252263" y="321440"/>
                </a:moveTo>
                <a:lnTo>
                  <a:pt x="222151" y="321440"/>
                </a:lnTo>
                <a:cubicBezTo>
                  <a:pt x="218423" y="321440"/>
                  <a:pt x="215401" y="324462"/>
                  <a:pt x="215401" y="328190"/>
                </a:cubicBezTo>
                <a:lnTo>
                  <a:pt x="215401" y="411750"/>
                </a:lnTo>
                <a:cubicBezTo>
                  <a:pt x="215401" y="415478"/>
                  <a:pt x="218423" y="418500"/>
                  <a:pt x="222151" y="418500"/>
                </a:cubicBezTo>
                <a:lnTo>
                  <a:pt x="252263" y="418500"/>
                </a:lnTo>
                <a:cubicBezTo>
                  <a:pt x="255990" y="418500"/>
                  <a:pt x="259013" y="415478"/>
                  <a:pt x="259013" y="411750"/>
                </a:cubicBezTo>
                <a:lnTo>
                  <a:pt x="259013" y="328190"/>
                </a:lnTo>
                <a:cubicBezTo>
                  <a:pt x="259013" y="324462"/>
                  <a:pt x="255990" y="321440"/>
                  <a:pt x="252263" y="321440"/>
                </a:cubicBezTo>
                <a:close/>
                <a:moveTo>
                  <a:pt x="245513" y="405000"/>
                </a:moveTo>
                <a:lnTo>
                  <a:pt x="228901" y="405000"/>
                </a:lnTo>
                <a:lnTo>
                  <a:pt x="228901" y="334940"/>
                </a:lnTo>
                <a:lnTo>
                  <a:pt x="245513" y="334940"/>
                </a:lnTo>
                <a:close/>
                <a:moveTo>
                  <a:pt x="308173" y="269391"/>
                </a:moveTo>
                <a:lnTo>
                  <a:pt x="278061" y="269391"/>
                </a:lnTo>
                <a:cubicBezTo>
                  <a:pt x="274334" y="269391"/>
                  <a:pt x="271311" y="272413"/>
                  <a:pt x="271311" y="276141"/>
                </a:cubicBezTo>
                <a:lnTo>
                  <a:pt x="271311" y="411749"/>
                </a:lnTo>
                <a:cubicBezTo>
                  <a:pt x="271311" y="415477"/>
                  <a:pt x="274334" y="418499"/>
                  <a:pt x="278061" y="418499"/>
                </a:cubicBezTo>
                <a:lnTo>
                  <a:pt x="308173" y="418499"/>
                </a:lnTo>
                <a:cubicBezTo>
                  <a:pt x="311901" y="418499"/>
                  <a:pt x="314923" y="415477"/>
                  <a:pt x="314923" y="411749"/>
                </a:cubicBezTo>
                <a:lnTo>
                  <a:pt x="314923" y="276141"/>
                </a:lnTo>
                <a:cubicBezTo>
                  <a:pt x="314923" y="272413"/>
                  <a:pt x="311901" y="269391"/>
                  <a:pt x="308173" y="269391"/>
                </a:cubicBezTo>
                <a:close/>
                <a:moveTo>
                  <a:pt x="301423" y="404999"/>
                </a:moveTo>
                <a:lnTo>
                  <a:pt x="284811" y="404999"/>
                </a:lnTo>
                <a:lnTo>
                  <a:pt x="284811" y="282891"/>
                </a:lnTo>
                <a:lnTo>
                  <a:pt x="301423" y="282891"/>
                </a:lnTo>
                <a:close/>
                <a:moveTo>
                  <a:pt x="140438" y="346170"/>
                </a:moveTo>
                <a:lnTo>
                  <a:pt x="110326" y="346170"/>
                </a:lnTo>
                <a:cubicBezTo>
                  <a:pt x="106599" y="346170"/>
                  <a:pt x="103576" y="349193"/>
                  <a:pt x="103576" y="352920"/>
                </a:cubicBezTo>
                <a:lnTo>
                  <a:pt x="103576" y="411749"/>
                </a:lnTo>
                <a:cubicBezTo>
                  <a:pt x="103576" y="415477"/>
                  <a:pt x="106599" y="418499"/>
                  <a:pt x="110326" y="418499"/>
                </a:cubicBezTo>
                <a:lnTo>
                  <a:pt x="140438" y="418499"/>
                </a:lnTo>
                <a:cubicBezTo>
                  <a:pt x="144166" y="418499"/>
                  <a:pt x="147188" y="415477"/>
                  <a:pt x="147188" y="411749"/>
                </a:cubicBezTo>
                <a:lnTo>
                  <a:pt x="147188" y="352920"/>
                </a:lnTo>
                <a:cubicBezTo>
                  <a:pt x="147188" y="349193"/>
                  <a:pt x="144166" y="346170"/>
                  <a:pt x="140438" y="346170"/>
                </a:cubicBezTo>
                <a:close/>
                <a:moveTo>
                  <a:pt x="133688" y="404999"/>
                </a:moveTo>
                <a:lnTo>
                  <a:pt x="117076" y="404999"/>
                </a:lnTo>
                <a:lnTo>
                  <a:pt x="117076" y="359670"/>
                </a:lnTo>
                <a:lnTo>
                  <a:pt x="133688" y="359670"/>
                </a:lnTo>
                <a:close/>
                <a:moveTo>
                  <a:pt x="235177" y="278202"/>
                </a:moveTo>
                <a:lnTo>
                  <a:pt x="275155" y="237882"/>
                </a:lnTo>
                <a:cubicBezTo>
                  <a:pt x="271569" y="238002"/>
                  <a:pt x="268508" y="235329"/>
                  <a:pt x="268193" y="231735"/>
                </a:cubicBezTo>
                <a:cubicBezTo>
                  <a:pt x="267867" y="228022"/>
                  <a:pt x="270613" y="224747"/>
                  <a:pt x="274328" y="224421"/>
                </a:cubicBezTo>
                <a:lnTo>
                  <a:pt x="292528" y="222824"/>
                </a:lnTo>
                <a:cubicBezTo>
                  <a:pt x="294546" y="222645"/>
                  <a:pt x="296533" y="223385"/>
                  <a:pt x="297948" y="224833"/>
                </a:cubicBezTo>
                <a:cubicBezTo>
                  <a:pt x="299362" y="226281"/>
                  <a:pt x="300051" y="228288"/>
                  <a:pt x="299827" y="230299"/>
                </a:cubicBezTo>
                <a:lnTo>
                  <a:pt x="297797" y="248457"/>
                </a:lnTo>
                <a:cubicBezTo>
                  <a:pt x="297411" y="251907"/>
                  <a:pt x="294489" y="254458"/>
                  <a:pt x="291097" y="254458"/>
                </a:cubicBezTo>
                <a:cubicBezTo>
                  <a:pt x="290847" y="254458"/>
                  <a:pt x="290593" y="254444"/>
                  <a:pt x="290339" y="254415"/>
                </a:cubicBezTo>
                <a:cubicBezTo>
                  <a:pt x="286914" y="254032"/>
                  <a:pt x="284382" y="251149"/>
                  <a:pt x="284345" y="247789"/>
                </a:cubicBezTo>
                <a:lnTo>
                  <a:pt x="241840" y="290658"/>
                </a:lnTo>
                <a:cubicBezTo>
                  <a:pt x="240045" y="292467"/>
                  <a:pt x="237386" y="293112"/>
                  <a:pt x="234964" y="292326"/>
                </a:cubicBezTo>
                <a:lnTo>
                  <a:pt x="182620" y="275342"/>
                </a:lnTo>
                <a:lnTo>
                  <a:pt x="129533" y="316679"/>
                </a:lnTo>
                <a:cubicBezTo>
                  <a:pt x="128300" y="317638"/>
                  <a:pt x="126840" y="318103"/>
                  <a:pt x="125391" y="318103"/>
                </a:cubicBezTo>
                <a:cubicBezTo>
                  <a:pt x="123380" y="318103"/>
                  <a:pt x="121391" y="317209"/>
                  <a:pt x="120060" y="315500"/>
                </a:cubicBezTo>
                <a:cubicBezTo>
                  <a:pt x="117770" y="312559"/>
                  <a:pt x="118297" y="308317"/>
                  <a:pt x="121238" y="306026"/>
                </a:cubicBezTo>
                <a:lnTo>
                  <a:pt x="177150" y="262490"/>
                </a:lnTo>
                <a:cubicBezTo>
                  <a:pt x="178918" y="261114"/>
                  <a:pt x="181251" y="260704"/>
                  <a:pt x="183381" y="261395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5" name="Graphic 16">
            <a:extLst>
              <a:ext uri="{FF2B5EF4-FFF2-40B4-BE49-F238E27FC236}">
                <a16:creationId xmlns:a16="http://schemas.microsoft.com/office/drawing/2014/main" id="{6A40C23F-A834-FEE9-1FBE-B990C02E5EB6}"/>
              </a:ext>
            </a:extLst>
          </p:cNvPr>
          <p:cNvSpPr/>
          <p:nvPr/>
        </p:nvSpPr>
        <p:spPr>
          <a:xfrm>
            <a:off x="6930479" y="4241817"/>
            <a:ext cx="431172" cy="431619"/>
          </a:xfrm>
          <a:custGeom>
            <a:avLst/>
            <a:gdLst>
              <a:gd name="connsiteX0" fmla="*/ 80426 w 431172"/>
              <a:gd name="connsiteY0" fmla="*/ 141999 h 431618"/>
              <a:gd name="connsiteX1" fmla="*/ 81980 w 431172"/>
              <a:gd name="connsiteY1" fmla="*/ 132833 h 431618"/>
              <a:gd name="connsiteX2" fmla="*/ 90812 w 431172"/>
              <a:gd name="connsiteY2" fmla="*/ 133719 h 431618"/>
              <a:gd name="connsiteX3" fmla="*/ 95959 w 431172"/>
              <a:gd name="connsiteY3" fmla="*/ 139929 h 431618"/>
              <a:gd name="connsiteX4" fmla="*/ 108551 w 431172"/>
              <a:gd name="connsiteY4" fmla="*/ 120939 h 431618"/>
              <a:gd name="connsiteX5" fmla="*/ 117601 w 431172"/>
              <a:gd name="connsiteY5" fmla="*/ 118143 h 431618"/>
              <a:gd name="connsiteX6" fmla="*/ 120455 w 431172"/>
              <a:gd name="connsiteY6" fmla="*/ 127005 h 431618"/>
              <a:gd name="connsiteX7" fmla="*/ 119765 w 431172"/>
              <a:gd name="connsiteY7" fmla="*/ 128049 h 431618"/>
              <a:gd name="connsiteX8" fmla="*/ 102209 w 431172"/>
              <a:gd name="connsiteY8" fmla="*/ 154509 h 431618"/>
              <a:gd name="connsiteX9" fmla="*/ 96970 w 431172"/>
              <a:gd name="connsiteY9" fmla="*/ 157479 h 431618"/>
              <a:gd name="connsiteX10" fmla="*/ 91823 w 431172"/>
              <a:gd name="connsiteY10" fmla="*/ 155139 h 431618"/>
              <a:gd name="connsiteX11" fmla="*/ 91455 w 431172"/>
              <a:gd name="connsiteY11" fmla="*/ 204999 h 431618"/>
              <a:gd name="connsiteX12" fmla="*/ 96603 w 431172"/>
              <a:gd name="connsiteY12" fmla="*/ 207429 h 431618"/>
              <a:gd name="connsiteX13" fmla="*/ 101842 w 431172"/>
              <a:gd name="connsiteY13" fmla="*/ 204459 h 431618"/>
              <a:gd name="connsiteX14" fmla="*/ 119489 w 431172"/>
              <a:gd name="connsiteY14" fmla="*/ 177819 h 431618"/>
              <a:gd name="connsiteX15" fmla="*/ 115944 w 431172"/>
              <a:gd name="connsiteY15" fmla="*/ 169200 h 431618"/>
              <a:gd name="connsiteX16" fmla="*/ 108551 w 431172"/>
              <a:gd name="connsiteY16" fmla="*/ 170619 h 431618"/>
              <a:gd name="connsiteX17" fmla="*/ 95959 w 431172"/>
              <a:gd name="connsiteY17" fmla="*/ 189609 h 431618"/>
              <a:gd name="connsiteX18" fmla="*/ 90812 w 431172"/>
              <a:gd name="connsiteY18" fmla="*/ 183399 h 431618"/>
              <a:gd name="connsiteX19" fmla="*/ 81345 w 431172"/>
              <a:gd name="connsiteY19" fmla="*/ 182499 h 431618"/>
              <a:gd name="connsiteX20" fmla="*/ 80426 w 431172"/>
              <a:gd name="connsiteY20" fmla="*/ 191769 h 431618"/>
              <a:gd name="connsiteX21" fmla="*/ 91455 w 431172"/>
              <a:gd name="connsiteY21" fmla="*/ 255939 h 431618"/>
              <a:gd name="connsiteX22" fmla="*/ 96603 w 431172"/>
              <a:gd name="connsiteY22" fmla="*/ 258369 h 431618"/>
              <a:gd name="connsiteX23" fmla="*/ 101842 w 431172"/>
              <a:gd name="connsiteY23" fmla="*/ 255399 h 431618"/>
              <a:gd name="connsiteX24" fmla="*/ 119489 w 431172"/>
              <a:gd name="connsiteY24" fmla="*/ 228849 h 431618"/>
              <a:gd name="connsiteX25" fmla="*/ 117467 w 431172"/>
              <a:gd name="connsiteY25" fmla="*/ 219849 h 431618"/>
              <a:gd name="connsiteX26" fmla="*/ 108315 w 431172"/>
              <a:gd name="connsiteY26" fmla="*/ 221767 h 431618"/>
              <a:gd name="connsiteX27" fmla="*/ 108276 w 431172"/>
              <a:gd name="connsiteY27" fmla="*/ 221829 h 431618"/>
              <a:gd name="connsiteX28" fmla="*/ 95683 w 431172"/>
              <a:gd name="connsiteY28" fmla="*/ 240729 h 431618"/>
              <a:gd name="connsiteX29" fmla="*/ 90536 w 431172"/>
              <a:gd name="connsiteY29" fmla="*/ 234609 h 431618"/>
              <a:gd name="connsiteX30" fmla="*/ 81145 w 431172"/>
              <a:gd name="connsiteY30" fmla="*/ 235942 h 431618"/>
              <a:gd name="connsiteX31" fmla="*/ 80426 w 431172"/>
              <a:gd name="connsiteY31" fmla="*/ 242619 h 431618"/>
              <a:gd name="connsiteX32" fmla="*/ 145409 w 431172"/>
              <a:gd name="connsiteY32" fmla="*/ 144339 h 431618"/>
              <a:gd name="connsiteX33" fmla="*/ 233464 w 431172"/>
              <a:gd name="connsiteY33" fmla="*/ 144339 h 431618"/>
              <a:gd name="connsiteX34" fmla="*/ 240912 w 431172"/>
              <a:gd name="connsiteY34" fmla="*/ 138581 h 431618"/>
              <a:gd name="connsiteX35" fmla="*/ 235032 w 431172"/>
              <a:gd name="connsiteY35" fmla="*/ 131289 h 431618"/>
              <a:gd name="connsiteX36" fmla="*/ 233464 w 431172"/>
              <a:gd name="connsiteY36" fmla="*/ 131289 h 431618"/>
              <a:gd name="connsiteX37" fmla="*/ 145409 w 431172"/>
              <a:gd name="connsiteY37" fmla="*/ 131289 h 431618"/>
              <a:gd name="connsiteX38" fmla="*/ 139530 w 431172"/>
              <a:gd name="connsiteY38" fmla="*/ 138581 h 431618"/>
              <a:gd name="connsiteX39" fmla="*/ 145409 w 431172"/>
              <a:gd name="connsiteY39" fmla="*/ 144339 h 431618"/>
              <a:gd name="connsiteX40" fmla="*/ 145409 w 431172"/>
              <a:gd name="connsiteY40" fmla="*/ 194199 h 431618"/>
              <a:gd name="connsiteX41" fmla="*/ 200007 w 431172"/>
              <a:gd name="connsiteY41" fmla="*/ 194199 h 431618"/>
              <a:gd name="connsiteX42" fmla="*/ 206717 w 431172"/>
              <a:gd name="connsiteY42" fmla="*/ 187629 h 431618"/>
              <a:gd name="connsiteX43" fmla="*/ 200007 w 431172"/>
              <a:gd name="connsiteY43" fmla="*/ 181059 h 431618"/>
              <a:gd name="connsiteX44" fmla="*/ 145409 w 431172"/>
              <a:gd name="connsiteY44" fmla="*/ 181059 h 431618"/>
              <a:gd name="connsiteX45" fmla="*/ 138700 w 431172"/>
              <a:gd name="connsiteY45" fmla="*/ 187629 h 431618"/>
              <a:gd name="connsiteX46" fmla="*/ 145409 w 431172"/>
              <a:gd name="connsiteY46" fmla="*/ 194199 h 431618"/>
              <a:gd name="connsiteX47" fmla="*/ 145409 w 431172"/>
              <a:gd name="connsiteY47" fmla="*/ 245139 h 431618"/>
              <a:gd name="connsiteX48" fmla="*/ 220044 w 431172"/>
              <a:gd name="connsiteY48" fmla="*/ 245139 h 431618"/>
              <a:gd name="connsiteX49" fmla="*/ 226754 w 431172"/>
              <a:gd name="connsiteY49" fmla="*/ 238569 h 431618"/>
              <a:gd name="connsiteX50" fmla="*/ 220137 w 431172"/>
              <a:gd name="connsiteY50" fmla="*/ 232088 h 431618"/>
              <a:gd name="connsiteX51" fmla="*/ 220044 w 431172"/>
              <a:gd name="connsiteY51" fmla="*/ 232089 h 431618"/>
              <a:gd name="connsiteX52" fmla="*/ 145409 w 431172"/>
              <a:gd name="connsiteY52" fmla="*/ 232089 h 431618"/>
              <a:gd name="connsiteX53" fmla="*/ 138792 w 431172"/>
              <a:gd name="connsiteY53" fmla="*/ 238569 h 431618"/>
              <a:gd name="connsiteX54" fmla="*/ 145409 w 431172"/>
              <a:gd name="connsiteY54" fmla="*/ 245049 h 431618"/>
              <a:gd name="connsiteX55" fmla="*/ 431173 w 431172"/>
              <a:gd name="connsiteY55" fmla="*/ 308139 h 431618"/>
              <a:gd name="connsiteX56" fmla="*/ 334203 w 431172"/>
              <a:gd name="connsiteY56" fmla="*/ 402459 h 431618"/>
              <a:gd name="connsiteX57" fmla="*/ 327585 w 431172"/>
              <a:gd name="connsiteY57" fmla="*/ 402459 h 431618"/>
              <a:gd name="connsiteX58" fmla="*/ 327585 w 431172"/>
              <a:gd name="connsiteY58" fmla="*/ 406599 h 431618"/>
              <a:gd name="connsiteX59" fmla="*/ 301665 w 431172"/>
              <a:gd name="connsiteY59" fmla="*/ 431619 h 431618"/>
              <a:gd name="connsiteX60" fmla="*/ 25920 w 431172"/>
              <a:gd name="connsiteY60" fmla="*/ 431619 h 431618"/>
              <a:gd name="connsiteX61" fmla="*/ 0 w 431172"/>
              <a:gd name="connsiteY61" fmla="*/ 406419 h 431618"/>
              <a:gd name="connsiteX62" fmla="*/ 0 w 431172"/>
              <a:gd name="connsiteY62" fmla="*/ 406329 h 431618"/>
              <a:gd name="connsiteX63" fmla="*/ 0 w 431172"/>
              <a:gd name="connsiteY63" fmla="*/ 69639 h 431618"/>
              <a:gd name="connsiteX64" fmla="*/ 25828 w 431172"/>
              <a:gd name="connsiteY64" fmla="*/ 44619 h 431618"/>
              <a:gd name="connsiteX65" fmla="*/ 78220 w 431172"/>
              <a:gd name="connsiteY65" fmla="*/ 44619 h 431618"/>
              <a:gd name="connsiteX66" fmla="*/ 97706 w 431172"/>
              <a:gd name="connsiteY66" fmla="*/ 31839 h 431618"/>
              <a:gd name="connsiteX67" fmla="*/ 125280 w 431172"/>
              <a:gd name="connsiteY67" fmla="*/ 31839 h 431618"/>
              <a:gd name="connsiteX68" fmla="*/ 170852 w 431172"/>
              <a:gd name="connsiteY68" fmla="*/ 591 h 431618"/>
              <a:gd name="connsiteX69" fmla="*/ 202764 w 431172"/>
              <a:gd name="connsiteY69" fmla="*/ 31839 h 431618"/>
              <a:gd name="connsiteX70" fmla="*/ 230339 w 431172"/>
              <a:gd name="connsiteY70" fmla="*/ 31839 h 431618"/>
              <a:gd name="connsiteX71" fmla="*/ 249365 w 431172"/>
              <a:gd name="connsiteY71" fmla="*/ 44619 h 431618"/>
              <a:gd name="connsiteX72" fmla="*/ 301665 w 431172"/>
              <a:gd name="connsiteY72" fmla="*/ 44619 h 431618"/>
              <a:gd name="connsiteX73" fmla="*/ 327585 w 431172"/>
              <a:gd name="connsiteY73" fmla="*/ 69909 h 431618"/>
              <a:gd name="connsiteX74" fmla="*/ 327585 w 431172"/>
              <a:gd name="connsiteY74" fmla="*/ 213009 h 431618"/>
              <a:gd name="connsiteX75" fmla="*/ 334203 w 431172"/>
              <a:gd name="connsiteY75" fmla="*/ 213009 h 431618"/>
              <a:gd name="connsiteX76" fmla="*/ 431173 w 431172"/>
              <a:gd name="connsiteY76" fmla="*/ 307599 h 431618"/>
              <a:gd name="connsiteX77" fmla="*/ 301665 w 431172"/>
              <a:gd name="connsiteY77" fmla="*/ 57399 h 431618"/>
              <a:gd name="connsiteX78" fmla="*/ 251020 w 431172"/>
              <a:gd name="connsiteY78" fmla="*/ 57399 h 431618"/>
              <a:gd name="connsiteX79" fmla="*/ 251020 w 431172"/>
              <a:gd name="connsiteY79" fmla="*/ 78369 h 431618"/>
              <a:gd name="connsiteX80" fmla="*/ 277399 w 431172"/>
              <a:gd name="connsiteY80" fmla="*/ 78369 h 431618"/>
              <a:gd name="connsiteX81" fmla="*/ 284109 w 431172"/>
              <a:gd name="connsiteY81" fmla="*/ 84939 h 431618"/>
              <a:gd name="connsiteX82" fmla="*/ 284109 w 431172"/>
              <a:gd name="connsiteY82" fmla="*/ 226509 h 431618"/>
              <a:gd name="connsiteX83" fmla="*/ 314165 w 431172"/>
              <a:gd name="connsiteY83" fmla="*/ 214719 h 431618"/>
              <a:gd name="connsiteX84" fmla="*/ 314165 w 431172"/>
              <a:gd name="connsiteY84" fmla="*/ 69639 h 431618"/>
              <a:gd name="connsiteX85" fmla="*/ 301665 w 431172"/>
              <a:gd name="connsiteY85" fmla="*/ 57399 h 431618"/>
              <a:gd name="connsiteX86" fmla="*/ 56803 w 431172"/>
              <a:gd name="connsiteY86" fmla="*/ 91419 h 431618"/>
              <a:gd name="connsiteX87" fmla="*/ 56803 w 431172"/>
              <a:gd name="connsiteY87" fmla="*/ 366369 h 431618"/>
              <a:gd name="connsiteX88" fmla="*/ 258281 w 431172"/>
              <a:gd name="connsiteY88" fmla="*/ 366369 h 431618"/>
              <a:gd name="connsiteX89" fmla="*/ 270689 w 431172"/>
              <a:gd name="connsiteY89" fmla="*/ 236049 h 431618"/>
              <a:gd name="connsiteX90" fmla="*/ 270689 w 431172"/>
              <a:gd name="connsiteY90" fmla="*/ 91419 h 431618"/>
              <a:gd name="connsiteX91" fmla="*/ 248170 w 431172"/>
              <a:gd name="connsiteY91" fmla="*/ 91419 h 431618"/>
              <a:gd name="connsiteX92" fmla="*/ 229787 w 431172"/>
              <a:gd name="connsiteY92" fmla="*/ 102309 h 431618"/>
              <a:gd name="connsiteX93" fmla="*/ 97706 w 431172"/>
              <a:gd name="connsiteY93" fmla="*/ 102309 h 431618"/>
              <a:gd name="connsiteX94" fmla="*/ 79323 w 431172"/>
              <a:gd name="connsiteY94" fmla="*/ 91419 h 431618"/>
              <a:gd name="connsiteX95" fmla="*/ 89893 w 431172"/>
              <a:gd name="connsiteY95" fmla="*/ 81609 h 431618"/>
              <a:gd name="connsiteX96" fmla="*/ 97706 w 431172"/>
              <a:gd name="connsiteY96" fmla="*/ 89259 h 431618"/>
              <a:gd name="connsiteX97" fmla="*/ 229787 w 431172"/>
              <a:gd name="connsiteY97" fmla="*/ 89259 h 431618"/>
              <a:gd name="connsiteX98" fmla="*/ 237600 w 431172"/>
              <a:gd name="connsiteY98" fmla="*/ 81609 h 431618"/>
              <a:gd name="connsiteX99" fmla="*/ 237600 w 431172"/>
              <a:gd name="connsiteY99" fmla="*/ 52269 h 431618"/>
              <a:gd name="connsiteX100" fmla="*/ 229787 w 431172"/>
              <a:gd name="connsiteY100" fmla="*/ 44619 h 431618"/>
              <a:gd name="connsiteX101" fmla="*/ 196422 w 431172"/>
              <a:gd name="connsiteY101" fmla="*/ 44619 h 431618"/>
              <a:gd name="connsiteX102" fmla="*/ 189713 w 431172"/>
              <a:gd name="connsiteY102" fmla="*/ 38229 h 431618"/>
              <a:gd name="connsiteX103" fmla="*/ 189712 w 431172"/>
              <a:gd name="connsiteY103" fmla="*/ 38139 h 431618"/>
              <a:gd name="connsiteX104" fmla="*/ 163792 w 431172"/>
              <a:gd name="connsiteY104" fmla="*/ 12759 h 431618"/>
              <a:gd name="connsiteX105" fmla="*/ 137872 w 431172"/>
              <a:gd name="connsiteY105" fmla="*/ 38139 h 431618"/>
              <a:gd name="connsiteX106" fmla="*/ 131163 w 431172"/>
              <a:gd name="connsiteY106" fmla="*/ 44619 h 431618"/>
              <a:gd name="connsiteX107" fmla="*/ 97706 w 431172"/>
              <a:gd name="connsiteY107" fmla="*/ 44619 h 431618"/>
              <a:gd name="connsiteX108" fmla="*/ 89893 w 431172"/>
              <a:gd name="connsiteY108" fmla="*/ 52269 h 431618"/>
              <a:gd name="connsiteX109" fmla="*/ 314165 w 431172"/>
              <a:gd name="connsiteY109" fmla="*/ 400479 h 431618"/>
              <a:gd name="connsiteX110" fmla="*/ 271057 w 431172"/>
              <a:gd name="connsiteY110" fmla="*/ 379419 h 431618"/>
              <a:gd name="connsiteX111" fmla="*/ 50461 w 431172"/>
              <a:gd name="connsiteY111" fmla="*/ 379419 h 431618"/>
              <a:gd name="connsiteX112" fmla="*/ 43843 w 431172"/>
              <a:gd name="connsiteY112" fmla="*/ 372939 h 431618"/>
              <a:gd name="connsiteX113" fmla="*/ 43843 w 431172"/>
              <a:gd name="connsiteY113" fmla="*/ 84939 h 431618"/>
              <a:gd name="connsiteX114" fmla="*/ 50369 w 431172"/>
              <a:gd name="connsiteY114" fmla="*/ 78369 h 431618"/>
              <a:gd name="connsiteX115" fmla="*/ 50461 w 431172"/>
              <a:gd name="connsiteY115" fmla="*/ 78369 h 431618"/>
              <a:gd name="connsiteX116" fmla="*/ 76565 w 431172"/>
              <a:gd name="connsiteY116" fmla="*/ 78369 h 431618"/>
              <a:gd name="connsiteX117" fmla="*/ 76565 w 431172"/>
              <a:gd name="connsiteY117" fmla="*/ 57399 h 431618"/>
              <a:gd name="connsiteX118" fmla="*/ 25828 w 431172"/>
              <a:gd name="connsiteY118" fmla="*/ 57399 h 431618"/>
              <a:gd name="connsiteX119" fmla="*/ 13419 w 431172"/>
              <a:gd name="connsiteY119" fmla="*/ 69548 h 431618"/>
              <a:gd name="connsiteX120" fmla="*/ 13420 w 431172"/>
              <a:gd name="connsiteY120" fmla="*/ 69639 h 431618"/>
              <a:gd name="connsiteX121" fmla="*/ 13420 w 431172"/>
              <a:gd name="connsiteY121" fmla="*/ 406329 h 431618"/>
              <a:gd name="connsiteX122" fmla="*/ 25644 w 431172"/>
              <a:gd name="connsiteY122" fmla="*/ 418479 h 431618"/>
              <a:gd name="connsiteX123" fmla="*/ 25828 w 431172"/>
              <a:gd name="connsiteY123" fmla="*/ 418479 h 431618"/>
              <a:gd name="connsiteX124" fmla="*/ 301573 w 431172"/>
              <a:gd name="connsiteY124" fmla="*/ 418479 h 431618"/>
              <a:gd name="connsiteX125" fmla="*/ 314073 w 431172"/>
              <a:gd name="connsiteY125" fmla="*/ 406419 h 431618"/>
              <a:gd name="connsiteX126" fmla="*/ 314073 w 431172"/>
              <a:gd name="connsiteY126" fmla="*/ 406329 h 431618"/>
              <a:gd name="connsiteX127" fmla="*/ 417753 w 431172"/>
              <a:gd name="connsiteY127" fmla="*/ 307599 h 431618"/>
              <a:gd name="connsiteX128" fmla="*/ 334203 w 431172"/>
              <a:gd name="connsiteY128" fmla="*/ 225789 h 431618"/>
              <a:gd name="connsiteX129" fmla="*/ 250652 w 431172"/>
              <a:gd name="connsiteY129" fmla="*/ 307599 h 431618"/>
              <a:gd name="connsiteX130" fmla="*/ 334203 w 431172"/>
              <a:gd name="connsiteY130" fmla="*/ 389409 h 431618"/>
              <a:gd name="connsiteX131" fmla="*/ 417753 w 431172"/>
              <a:gd name="connsiteY131" fmla="*/ 307599 h 431618"/>
              <a:gd name="connsiteX132" fmla="*/ 334203 w 431172"/>
              <a:gd name="connsiteY132" fmla="*/ 273219 h 431618"/>
              <a:gd name="connsiteX133" fmla="*/ 350551 w 431172"/>
              <a:gd name="connsiteY133" fmla="*/ 287395 h 431618"/>
              <a:gd name="connsiteX134" fmla="*/ 350563 w 431172"/>
              <a:gd name="connsiteY134" fmla="*/ 287619 h 431618"/>
              <a:gd name="connsiteX135" fmla="*/ 358011 w 431172"/>
              <a:gd name="connsiteY135" fmla="*/ 293376 h 431618"/>
              <a:gd name="connsiteX136" fmla="*/ 363891 w 431172"/>
              <a:gd name="connsiteY136" fmla="*/ 287619 h 431618"/>
              <a:gd name="connsiteX137" fmla="*/ 340912 w 431172"/>
              <a:gd name="connsiteY137" fmla="*/ 260619 h 431618"/>
              <a:gd name="connsiteX138" fmla="*/ 340912 w 431172"/>
              <a:gd name="connsiteY138" fmla="*/ 255129 h 431618"/>
              <a:gd name="connsiteX139" fmla="*/ 333465 w 431172"/>
              <a:gd name="connsiteY139" fmla="*/ 249371 h 431618"/>
              <a:gd name="connsiteX140" fmla="*/ 327585 w 431172"/>
              <a:gd name="connsiteY140" fmla="*/ 255129 h 431618"/>
              <a:gd name="connsiteX141" fmla="*/ 327585 w 431172"/>
              <a:gd name="connsiteY141" fmla="*/ 260619 h 431618"/>
              <a:gd name="connsiteX142" fmla="*/ 304514 w 431172"/>
              <a:gd name="connsiteY142" fmla="*/ 287619 h 431618"/>
              <a:gd name="connsiteX143" fmla="*/ 329851 w 431172"/>
              <a:gd name="connsiteY143" fmla="*/ 314776 h 431618"/>
              <a:gd name="connsiteX144" fmla="*/ 334203 w 431172"/>
              <a:gd name="connsiteY144" fmla="*/ 314619 h 431618"/>
              <a:gd name="connsiteX145" fmla="*/ 350563 w 431172"/>
              <a:gd name="connsiteY145" fmla="*/ 328479 h 431618"/>
              <a:gd name="connsiteX146" fmla="*/ 332123 w 431172"/>
              <a:gd name="connsiteY146" fmla="*/ 342373 h 431618"/>
              <a:gd name="connsiteX147" fmla="*/ 317934 w 431172"/>
              <a:gd name="connsiteY147" fmla="*/ 328479 h 431618"/>
              <a:gd name="connsiteX148" fmla="*/ 311224 w 431172"/>
              <a:gd name="connsiteY148" fmla="*/ 321909 h 431618"/>
              <a:gd name="connsiteX149" fmla="*/ 304514 w 431172"/>
              <a:gd name="connsiteY149" fmla="*/ 328479 h 431618"/>
              <a:gd name="connsiteX150" fmla="*/ 327585 w 431172"/>
              <a:gd name="connsiteY150" fmla="*/ 354759 h 431618"/>
              <a:gd name="connsiteX151" fmla="*/ 327585 w 431172"/>
              <a:gd name="connsiteY151" fmla="*/ 359619 h 431618"/>
              <a:gd name="connsiteX152" fmla="*/ 335033 w 431172"/>
              <a:gd name="connsiteY152" fmla="*/ 365376 h 431618"/>
              <a:gd name="connsiteX153" fmla="*/ 340912 w 431172"/>
              <a:gd name="connsiteY153" fmla="*/ 359619 h 431618"/>
              <a:gd name="connsiteX154" fmla="*/ 340912 w 431172"/>
              <a:gd name="connsiteY154" fmla="*/ 354129 h 431618"/>
              <a:gd name="connsiteX155" fmla="*/ 363891 w 431172"/>
              <a:gd name="connsiteY155" fmla="*/ 327849 h 431618"/>
              <a:gd name="connsiteX156" fmla="*/ 338554 w 431172"/>
              <a:gd name="connsiteY156" fmla="*/ 300691 h 431618"/>
              <a:gd name="connsiteX157" fmla="*/ 334203 w 431172"/>
              <a:gd name="connsiteY157" fmla="*/ 300849 h 431618"/>
              <a:gd name="connsiteX158" fmla="*/ 317934 w 431172"/>
              <a:gd name="connsiteY158" fmla="*/ 286989 h 431618"/>
              <a:gd name="connsiteX159" fmla="*/ 334203 w 431172"/>
              <a:gd name="connsiteY159" fmla="*/ 273219 h 431618"/>
              <a:gd name="connsiteX160" fmla="*/ 90812 w 431172"/>
              <a:gd name="connsiteY160" fmla="*/ 300219 h 431618"/>
              <a:gd name="connsiteX161" fmla="*/ 84194 w 431172"/>
              <a:gd name="connsiteY161" fmla="*/ 306699 h 431618"/>
              <a:gd name="connsiteX162" fmla="*/ 84194 w 431172"/>
              <a:gd name="connsiteY162" fmla="*/ 344319 h 431618"/>
              <a:gd name="connsiteX163" fmla="*/ 90074 w 431172"/>
              <a:gd name="connsiteY163" fmla="*/ 351611 h 431618"/>
              <a:gd name="connsiteX164" fmla="*/ 97522 w 431172"/>
              <a:gd name="connsiteY164" fmla="*/ 345854 h 431618"/>
              <a:gd name="connsiteX165" fmla="*/ 97522 w 431172"/>
              <a:gd name="connsiteY165" fmla="*/ 344319 h 431618"/>
              <a:gd name="connsiteX166" fmla="*/ 97522 w 431172"/>
              <a:gd name="connsiteY166" fmla="*/ 306609 h 431618"/>
              <a:gd name="connsiteX167" fmla="*/ 90904 w 431172"/>
              <a:gd name="connsiteY167" fmla="*/ 300128 h 431618"/>
              <a:gd name="connsiteX168" fmla="*/ 90812 w 431172"/>
              <a:gd name="connsiteY168" fmla="*/ 300129 h 431618"/>
              <a:gd name="connsiteX169" fmla="*/ 129416 w 431172"/>
              <a:gd name="connsiteY169" fmla="*/ 350619 h 431618"/>
              <a:gd name="connsiteX170" fmla="*/ 136126 w 431172"/>
              <a:gd name="connsiteY170" fmla="*/ 344049 h 431618"/>
              <a:gd name="connsiteX171" fmla="*/ 136126 w 431172"/>
              <a:gd name="connsiteY171" fmla="*/ 319749 h 431618"/>
              <a:gd name="connsiteX172" fmla="*/ 129416 w 431172"/>
              <a:gd name="connsiteY172" fmla="*/ 313179 h 431618"/>
              <a:gd name="connsiteX173" fmla="*/ 122706 w 431172"/>
              <a:gd name="connsiteY173" fmla="*/ 319749 h 431618"/>
              <a:gd name="connsiteX174" fmla="*/ 122706 w 431172"/>
              <a:gd name="connsiteY174" fmla="*/ 344229 h 431618"/>
              <a:gd name="connsiteX175" fmla="*/ 129416 w 431172"/>
              <a:gd name="connsiteY175" fmla="*/ 350619 h 431618"/>
              <a:gd name="connsiteX176" fmla="*/ 168020 w 431172"/>
              <a:gd name="connsiteY176" fmla="*/ 280239 h 431618"/>
              <a:gd name="connsiteX177" fmla="*/ 161311 w 431172"/>
              <a:gd name="connsiteY177" fmla="*/ 286809 h 431618"/>
              <a:gd name="connsiteX178" fmla="*/ 161311 w 431172"/>
              <a:gd name="connsiteY178" fmla="*/ 344049 h 431618"/>
              <a:gd name="connsiteX179" fmla="*/ 168020 w 431172"/>
              <a:gd name="connsiteY179" fmla="*/ 350619 h 431618"/>
              <a:gd name="connsiteX180" fmla="*/ 174730 w 431172"/>
              <a:gd name="connsiteY180" fmla="*/ 344049 h 431618"/>
              <a:gd name="connsiteX181" fmla="*/ 174730 w 431172"/>
              <a:gd name="connsiteY181" fmla="*/ 286989 h 431618"/>
              <a:gd name="connsiteX182" fmla="*/ 168020 w 431172"/>
              <a:gd name="connsiteY182" fmla="*/ 280419 h 431618"/>
              <a:gd name="connsiteX183" fmla="*/ 206533 w 431172"/>
              <a:gd name="connsiteY183" fmla="*/ 267189 h 431618"/>
              <a:gd name="connsiteX184" fmla="*/ 199914 w 431172"/>
              <a:gd name="connsiteY184" fmla="*/ 273668 h 431618"/>
              <a:gd name="connsiteX185" fmla="*/ 199915 w 431172"/>
              <a:gd name="connsiteY185" fmla="*/ 273759 h 431618"/>
              <a:gd name="connsiteX186" fmla="*/ 199915 w 431172"/>
              <a:gd name="connsiteY186" fmla="*/ 344049 h 431618"/>
              <a:gd name="connsiteX187" fmla="*/ 205795 w 431172"/>
              <a:gd name="connsiteY187" fmla="*/ 351341 h 431618"/>
              <a:gd name="connsiteX188" fmla="*/ 213243 w 431172"/>
              <a:gd name="connsiteY188" fmla="*/ 345584 h 431618"/>
              <a:gd name="connsiteX189" fmla="*/ 213243 w 431172"/>
              <a:gd name="connsiteY189" fmla="*/ 344049 h 431618"/>
              <a:gd name="connsiteX190" fmla="*/ 213243 w 431172"/>
              <a:gd name="connsiteY190" fmla="*/ 273939 h 431618"/>
              <a:gd name="connsiteX191" fmla="*/ 206718 w 431172"/>
              <a:gd name="connsiteY191" fmla="*/ 267369 h 431618"/>
              <a:gd name="connsiteX192" fmla="*/ 206533 w 431172"/>
              <a:gd name="connsiteY192" fmla="*/ 267369 h 4316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431172" h="431618">
                <a:moveTo>
                  <a:pt x="80426" y="141999"/>
                </a:moveTo>
                <a:cubicBezTo>
                  <a:pt x="78270" y="139048"/>
                  <a:pt x="78966" y="134944"/>
                  <a:pt x="81980" y="132833"/>
                </a:cubicBezTo>
                <a:cubicBezTo>
                  <a:pt x="84731" y="130906"/>
                  <a:pt x="88517" y="131286"/>
                  <a:pt x="90812" y="133719"/>
                </a:cubicBezTo>
                <a:lnTo>
                  <a:pt x="95959" y="139929"/>
                </a:lnTo>
                <a:lnTo>
                  <a:pt x="108551" y="120939"/>
                </a:lnTo>
                <a:cubicBezTo>
                  <a:pt x="110262" y="117720"/>
                  <a:pt x="114314" y="116468"/>
                  <a:pt x="117601" y="118143"/>
                </a:cubicBezTo>
                <a:cubicBezTo>
                  <a:pt x="120888" y="119819"/>
                  <a:pt x="122166" y="123786"/>
                  <a:pt x="120455" y="127005"/>
                </a:cubicBezTo>
                <a:cubicBezTo>
                  <a:pt x="120260" y="127374"/>
                  <a:pt x="120029" y="127723"/>
                  <a:pt x="119765" y="128049"/>
                </a:cubicBezTo>
                <a:lnTo>
                  <a:pt x="102209" y="154509"/>
                </a:lnTo>
                <a:cubicBezTo>
                  <a:pt x="101077" y="156292"/>
                  <a:pt x="99113" y="157405"/>
                  <a:pt x="96970" y="157479"/>
                </a:cubicBezTo>
                <a:cubicBezTo>
                  <a:pt x="94979" y="157508"/>
                  <a:pt x="93084" y="156646"/>
                  <a:pt x="91823" y="155139"/>
                </a:cubicBezTo>
                <a:close/>
                <a:moveTo>
                  <a:pt x="91455" y="204999"/>
                </a:moveTo>
                <a:cubicBezTo>
                  <a:pt x="92707" y="206530"/>
                  <a:pt x="94600" y="207423"/>
                  <a:pt x="96603" y="207429"/>
                </a:cubicBezTo>
                <a:cubicBezTo>
                  <a:pt x="98723" y="207283"/>
                  <a:pt x="100656" y="206187"/>
                  <a:pt x="101842" y="204459"/>
                </a:cubicBezTo>
                <a:lnTo>
                  <a:pt x="119489" y="177819"/>
                </a:lnTo>
                <a:cubicBezTo>
                  <a:pt x="120941" y="174481"/>
                  <a:pt x="119354" y="170621"/>
                  <a:pt x="115944" y="169200"/>
                </a:cubicBezTo>
                <a:cubicBezTo>
                  <a:pt x="113416" y="168145"/>
                  <a:pt x="110486" y="168708"/>
                  <a:pt x="108551" y="170619"/>
                </a:cubicBezTo>
                <a:lnTo>
                  <a:pt x="95959" y="189609"/>
                </a:lnTo>
                <a:lnTo>
                  <a:pt x="90812" y="183399"/>
                </a:lnTo>
                <a:cubicBezTo>
                  <a:pt x="88451" y="180591"/>
                  <a:pt x="84213" y="180187"/>
                  <a:pt x="81345" y="182499"/>
                </a:cubicBezTo>
                <a:cubicBezTo>
                  <a:pt x="78477" y="184810"/>
                  <a:pt x="78065" y="188961"/>
                  <a:pt x="80426" y="191769"/>
                </a:cubicBezTo>
                <a:close/>
                <a:moveTo>
                  <a:pt x="91455" y="255939"/>
                </a:moveTo>
                <a:cubicBezTo>
                  <a:pt x="92707" y="257470"/>
                  <a:pt x="94600" y="258363"/>
                  <a:pt x="96603" y="258369"/>
                </a:cubicBezTo>
                <a:cubicBezTo>
                  <a:pt x="98731" y="258250"/>
                  <a:pt x="100676" y="257147"/>
                  <a:pt x="101842" y="255399"/>
                </a:cubicBezTo>
                <a:lnTo>
                  <a:pt x="119489" y="228849"/>
                </a:lnTo>
                <a:cubicBezTo>
                  <a:pt x="121437" y="225811"/>
                  <a:pt x="120537" y="221805"/>
                  <a:pt x="117467" y="219849"/>
                </a:cubicBezTo>
                <a:cubicBezTo>
                  <a:pt x="114399" y="217904"/>
                  <a:pt x="110302" y="218763"/>
                  <a:pt x="108315" y="221767"/>
                </a:cubicBezTo>
                <a:cubicBezTo>
                  <a:pt x="108302" y="221788"/>
                  <a:pt x="108289" y="221808"/>
                  <a:pt x="108276" y="221829"/>
                </a:cubicBezTo>
                <a:lnTo>
                  <a:pt x="95683" y="240729"/>
                </a:lnTo>
                <a:lnTo>
                  <a:pt x="90536" y="234609"/>
                </a:lnTo>
                <a:cubicBezTo>
                  <a:pt x="87567" y="232437"/>
                  <a:pt x="83363" y="233034"/>
                  <a:pt x="81145" y="235942"/>
                </a:cubicBezTo>
                <a:cubicBezTo>
                  <a:pt x="79674" y="237870"/>
                  <a:pt x="79398" y="240432"/>
                  <a:pt x="80426" y="242619"/>
                </a:cubicBezTo>
                <a:close/>
                <a:moveTo>
                  <a:pt x="145409" y="144339"/>
                </a:moveTo>
                <a:lnTo>
                  <a:pt x="233464" y="144339"/>
                </a:lnTo>
                <a:cubicBezTo>
                  <a:pt x="237144" y="144763"/>
                  <a:pt x="240479" y="142185"/>
                  <a:pt x="240912" y="138581"/>
                </a:cubicBezTo>
                <a:cubicBezTo>
                  <a:pt x="241345" y="134978"/>
                  <a:pt x="238712" y="131713"/>
                  <a:pt x="235032" y="131289"/>
                </a:cubicBezTo>
                <a:cubicBezTo>
                  <a:pt x="234511" y="131228"/>
                  <a:pt x="233985" y="131228"/>
                  <a:pt x="233464" y="131289"/>
                </a:cubicBezTo>
                <a:lnTo>
                  <a:pt x="145409" y="131289"/>
                </a:lnTo>
                <a:cubicBezTo>
                  <a:pt x="141729" y="131713"/>
                  <a:pt x="139097" y="134978"/>
                  <a:pt x="139530" y="138581"/>
                </a:cubicBezTo>
                <a:cubicBezTo>
                  <a:pt x="139893" y="141602"/>
                  <a:pt x="142325" y="143983"/>
                  <a:pt x="145409" y="144339"/>
                </a:cubicBezTo>
                <a:close/>
                <a:moveTo>
                  <a:pt x="145409" y="194199"/>
                </a:moveTo>
                <a:lnTo>
                  <a:pt x="200007" y="194199"/>
                </a:lnTo>
                <a:cubicBezTo>
                  <a:pt x="203713" y="194199"/>
                  <a:pt x="206717" y="191257"/>
                  <a:pt x="206717" y="187629"/>
                </a:cubicBezTo>
                <a:cubicBezTo>
                  <a:pt x="206717" y="184000"/>
                  <a:pt x="203713" y="181059"/>
                  <a:pt x="200007" y="181059"/>
                </a:cubicBezTo>
                <a:lnTo>
                  <a:pt x="145409" y="181059"/>
                </a:lnTo>
                <a:cubicBezTo>
                  <a:pt x="141703" y="181059"/>
                  <a:pt x="138700" y="184000"/>
                  <a:pt x="138700" y="187629"/>
                </a:cubicBezTo>
                <a:cubicBezTo>
                  <a:pt x="138700" y="191257"/>
                  <a:pt x="141703" y="194199"/>
                  <a:pt x="145409" y="194199"/>
                </a:cubicBezTo>
                <a:close/>
                <a:moveTo>
                  <a:pt x="145409" y="245139"/>
                </a:moveTo>
                <a:lnTo>
                  <a:pt x="220044" y="245139"/>
                </a:lnTo>
                <a:cubicBezTo>
                  <a:pt x="223750" y="245139"/>
                  <a:pt x="226754" y="242197"/>
                  <a:pt x="226754" y="238569"/>
                </a:cubicBezTo>
                <a:cubicBezTo>
                  <a:pt x="226754" y="234990"/>
                  <a:pt x="223792" y="232089"/>
                  <a:pt x="220137" y="232088"/>
                </a:cubicBezTo>
                <a:cubicBezTo>
                  <a:pt x="220106" y="232088"/>
                  <a:pt x="220076" y="232089"/>
                  <a:pt x="220044" y="232089"/>
                </a:cubicBezTo>
                <a:lnTo>
                  <a:pt x="145409" y="232089"/>
                </a:lnTo>
                <a:cubicBezTo>
                  <a:pt x="141755" y="232089"/>
                  <a:pt x="138792" y="234990"/>
                  <a:pt x="138792" y="238569"/>
                </a:cubicBezTo>
                <a:cubicBezTo>
                  <a:pt x="138841" y="242127"/>
                  <a:pt x="141775" y="245000"/>
                  <a:pt x="145409" y="245049"/>
                </a:cubicBezTo>
                <a:close/>
                <a:moveTo>
                  <a:pt x="431173" y="308139"/>
                </a:moveTo>
                <a:cubicBezTo>
                  <a:pt x="430769" y="360312"/>
                  <a:pt x="387487" y="402411"/>
                  <a:pt x="334203" y="402459"/>
                </a:cubicBezTo>
                <a:lnTo>
                  <a:pt x="327585" y="402459"/>
                </a:lnTo>
                <a:lnTo>
                  <a:pt x="327585" y="406599"/>
                </a:lnTo>
                <a:cubicBezTo>
                  <a:pt x="327383" y="420475"/>
                  <a:pt x="315838" y="431620"/>
                  <a:pt x="301665" y="431619"/>
                </a:cubicBezTo>
                <a:lnTo>
                  <a:pt x="25920" y="431619"/>
                </a:lnTo>
                <a:cubicBezTo>
                  <a:pt x="11656" y="431668"/>
                  <a:pt x="51" y="420386"/>
                  <a:pt x="0" y="406419"/>
                </a:cubicBezTo>
                <a:cubicBezTo>
                  <a:pt x="0" y="406389"/>
                  <a:pt x="0" y="406358"/>
                  <a:pt x="0" y="406329"/>
                </a:cubicBezTo>
                <a:lnTo>
                  <a:pt x="0" y="69639"/>
                </a:lnTo>
                <a:cubicBezTo>
                  <a:pt x="151" y="55777"/>
                  <a:pt x="11671" y="44618"/>
                  <a:pt x="25828" y="44619"/>
                </a:cubicBezTo>
                <a:lnTo>
                  <a:pt x="78220" y="44619"/>
                </a:lnTo>
                <a:cubicBezTo>
                  <a:pt x="81465" y="36882"/>
                  <a:pt x="89164" y="31832"/>
                  <a:pt x="97706" y="31839"/>
                </a:cubicBezTo>
                <a:lnTo>
                  <a:pt x="125280" y="31839"/>
                </a:lnTo>
                <a:cubicBezTo>
                  <a:pt x="129052" y="10888"/>
                  <a:pt x="149455" y="-3102"/>
                  <a:pt x="170852" y="591"/>
                </a:cubicBezTo>
                <a:cubicBezTo>
                  <a:pt x="187141" y="3403"/>
                  <a:pt x="199893" y="15890"/>
                  <a:pt x="202764" y="31839"/>
                </a:cubicBezTo>
                <a:lnTo>
                  <a:pt x="230339" y="31839"/>
                </a:lnTo>
                <a:cubicBezTo>
                  <a:pt x="238705" y="32036"/>
                  <a:pt x="246166" y="37047"/>
                  <a:pt x="249365" y="44619"/>
                </a:cubicBezTo>
                <a:lnTo>
                  <a:pt x="301665" y="44619"/>
                </a:lnTo>
                <a:cubicBezTo>
                  <a:pt x="315944" y="44619"/>
                  <a:pt x="327534" y="55927"/>
                  <a:pt x="327585" y="69909"/>
                </a:cubicBezTo>
                <a:lnTo>
                  <a:pt x="327585" y="213009"/>
                </a:lnTo>
                <a:lnTo>
                  <a:pt x="334203" y="213009"/>
                </a:lnTo>
                <a:cubicBezTo>
                  <a:pt x="387594" y="213057"/>
                  <a:pt x="430920" y="255320"/>
                  <a:pt x="431173" y="307599"/>
                </a:cubicBezTo>
                <a:close/>
                <a:moveTo>
                  <a:pt x="301665" y="57399"/>
                </a:moveTo>
                <a:lnTo>
                  <a:pt x="251020" y="57399"/>
                </a:lnTo>
                <a:lnTo>
                  <a:pt x="251020" y="78369"/>
                </a:lnTo>
                <a:lnTo>
                  <a:pt x="277399" y="78369"/>
                </a:lnTo>
                <a:cubicBezTo>
                  <a:pt x="281105" y="78369"/>
                  <a:pt x="284109" y="81310"/>
                  <a:pt x="284109" y="84939"/>
                </a:cubicBezTo>
                <a:lnTo>
                  <a:pt x="284109" y="226509"/>
                </a:lnTo>
                <a:cubicBezTo>
                  <a:pt x="293389" y="220969"/>
                  <a:pt x="303546" y="216985"/>
                  <a:pt x="314165" y="214719"/>
                </a:cubicBezTo>
                <a:lnTo>
                  <a:pt x="314165" y="69639"/>
                </a:lnTo>
                <a:cubicBezTo>
                  <a:pt x="314165" y="62879"/>
                  <a:pt x="308568" y="57399"/>
                  <a:pt x="301665" y="57399"/>
                </a:cubicBezTo>
                <a:close/>
                <a:moveTo>
                  <a:pt x="56803" y="91419"/>
                </a:moveTo>
                <a:lnTo>
                  <a:pt x="56803" y="366369"/>
                </a:lnTo>
                <a:lnTo>
                  <a:pt x="258281" y="366369"/>
                </a:lnTo>
                <a:cubicBezTo>
                  <a:pt x="226101" y="326686"/>
                  <a:pt x="231573" y="269223"/>
                  <a:pt x="270689" y="236049"/>
                </a:cubicBezTo>
                <a:lnTo>
                  <a:pt x="270689" y="91419"/>
                </a:lnTo>
                <a:lnTo>
                  <a:pt x="248170" y="91419"/>
                </a:lnTo>
                <a:cubicBezTo>
                  <a:pt x="244524" y="98054"/>
                  <a:pt x="237482" y="102226"/>
                  <a:pt x="229787" y="102309"/>
                </a:cubicBezTo>
                <a:lnTo>
                  <a:pt x="97706" y="102309"/>
                </a:lnTo>
                <a:cubicBezTo>
                  <a:pt x="89999" y="102265"/>
                  <a:pt x="82939" y="98082"/>
                  <a:pt x="79323" y="91419"/>
                </a:cubicBezTo>
                <a:close/>
                <a:moveTo>
                  <a:pt x="89893" y="81609"/>
                </a:moveTo>
                <a:cubicBezTo>
                  <a:pt x="89893" y="85834"/>
                  <a:pt x="93391" y="89259"/>
                  <a:pt x="97706" y="89259"/>
                </a:cubicBezTo>
                <a:lnTo>
                  <a:pt x="229787" y="89259"/>
                </a:lnTo>
                <a:cubicBezTo>
                  <a:pt x="234102" y="89259"/>
                  <a:pt x="237600" y="85834"/>
                  <a:pt x="237600" y="81609"/>
                </a:cubicBezTo>
                <a:lnTo>
                  <a:pt x="237600" y="52269"/>
                </a:lnTo>
                <a:cubicBezTo>
                  <a:pt x="237600" y="48044"/>
                  <a:pt x="234102" y="44619"/>
                  <a:pt x="229787" y="44619"/>
                </a:cubicBezTo>
                <a:lnTo>
                  <a:pt x="196422" y="44619"/>
                </a:lnTo>
                <a:cubicBezTo>
                  <a:pt x="192768" y="44668"/>
                  <a:pt x="189764" y="41808"/>
                  <a:pt x="189713" y="38229"/>
                </a:cubicBezTo>
                <a:cubicBezTo>
                  <a:pt x="189712" y="38199"/>
                  <a:pt x="189712" y="38169"/>
                  <a:pt x="189712" y="38139"/>
                </a:cubicBezTo>
                <a:cubicBezTo>
                  <a:pt x="189712" y="24122"/>
                  <a:pt x="178107" y="12759"/>
                  <a:pt x="163792" y="12759"/>
                </a:cubicBezTo>
                <a:cubicBezTo>
                  <a:pt x="149478" y="12759"/>
                  <a:pt x="137872" y="24122"/>
                  <a:pt x="137872" y="38139"/>
                </a:cubicBezTo>
                <a:cubicBezTo>
                  <a:pt x="137822" y="41732"/>
                  <a:pt x="134833" y="44619"/>
                  <a:pt x="131163" y="44619"/>
                </a:cubicBezTo>
                <a:lnTo>
                  <a:pt x="97706" y="44619"/>
                </a:lnTo>
                <a:cubicBezTo>
                  <a:pt x="93391" y="44619"/>
                  <a:pt x="89893" y="48044"/>
                  <a:pt x="89893" y="52269"/>
                </a:cubicBezTo>
                <a:close/>
                <a:moveTo>
                  <a:pt x="314165" y="400479"/>
                </a:moveTo>
                <a:cubicBezTo>
                  <a:pt x="298217" y="397117"/>
                  <a:pt x="283390" y="389874"/>
                  <a:pt x="271057" y="379419"/>
                </a:cubicBezTo>
                <a:lnTo>
                  <a:pt x="50461" y="379419"/>
                </a:lnTo>
                <a:cubicBezTo>
                  <a:pt x="46806" y="379419"/>
                  <a:pt x="43843" y="376517"/>
                  <a:pt x="43843" y="372939"/>
                </a:cubicBezTo>
                <a:lnTo>
                  <a:pt x="43843" y="84939"/>
                </a:lnTo>
                <a:cubicBezTo>
                  <a:pt x="43793" y="81360"/>
                  <a:pt x="46714" y="78419"/>
                  <a:pt x="50369" y="78369"/>
                </a:cubicBezTo>
                <a:cubicBezTo>
                  <a:pt x="50400" y="78369"/>
                  <a:pt x="50430" y="78369"/>
                  <a:pt x="50461" y="78369"/>
                </a:cubicBezTo>
                <a:lnTo>
                  <a:pt x="76565" y="78369"/>
                </a:lnTo>
                <a:lnTo>
                  <a:pt x="76565" y="57399"/>
                </a:lnTo>
                <a:lnTo>
                  <a:pt x="25828" y="57399"/>
                </a:lnTo>
                <a:cubicBezTo>
                  <a:pt x="18975" y="57398"/>
                  <a:pt x="13419" y="62838"/>
                  <a:pt x="13419" y="69548"/>
                </a:cubicBezTo>
                <a:cubicBezTo>
                  <a:pt x="13419" y="69578"/>
                  <a:pt x="13419" y="69609"/>
                  <a:pt x="13420" y="69639"/>
                </a:cubicBezTo>
                <a:lnTo>
                  <a:pt x="13420" y="406329"/>
                </a:lnTo>
                <a:cubicBezTo>
                  <a:pt x="13369" y="412989"/>
                  <a:pt x="18841" y="418429"/>
                  <a:pt x="25644" y="418479"/>
                </a:cubicBezTo>
                <a:cubicBezTo>
                  <a:pt x="25705" y="418479"/>
                  <a:pt x="25767" y="418479"/>
                  <a:pt x="25828" y="418479"/>
                </a:cubicBezTo>
                <a:lnTo>
                  <a:pt x="301573" y="418479"/>
                </a:lnTo>
                <a:cubicBezTo>
                  <a:pt x="308426" y="418528"/>
                  <a:pt x="314022" y="413129"/>
                  <a:pt x="314073" y="406419"/>
                </a:cubicBezTo>
                <a:cubicBezTo>
                  <a:pt x="314073" y="406389"/>
                  <a:pt x="314073" y="406358"/>
                  <a:pt x="314073" y="406329"/>
                </a:cubicBezTo>
                <a:close/>
                <a:moveTo>
                  <a:pt x="417753" y="307599"/>
                </a:moveTo>
                <a:cubicBezTo>
                  <a:pt x="417753" y="262416"/>
                  <a:pt x="380347" y="225789"/>
                  <a:pt x="334203" y="225789"/>
                </a:cubicBezTo>
                <a:cubicBezTo>
                  <a:pt x="288059" y="225789"/>
                  <a:pt x="250652" y="262416"/>
                  <a:pt x="250652" y="307599"/>
                </a:cubicBezTo>
                <a:cubicBezTo>
                  <a:pt x="250652" y="352781"/>
                  <a:pt x="288059" y="389409"/>
                  <a:pt x="334203" y="389409"/>
                </a:cubicBezTo>
                <a:cubicBezTo>
                  <a:pt x="380325" y="389359"/>
                  <a:pt x="417703" y="352761"/>
                  <a:pt x="417753" y="307599"/>
                </a:cubicBezTo>
                <a:close/>
                <a:moveTo>
                  <a:pt x="334203" y="273219"/>
                </a:moveTo>
                <a:cubicBezTo>
                  <a:pt x="342715" y="272713"/>
                  <a:pt x="350035" y="279060"/>
                  <a:pt x="350551" y="287395"/>
                </a:cubicBezTo>
                <a:cubicBezTo>
                  <a:pt x="350556" y="287469"/>
                  <a:pt x="350560" y="287544"/>
                  <a:pt x="350563" y="287619"/>
                </a:cubicBezTo>
                <a:cubicBezTo>
                  <a:pt x="350996" y="291222"/>
                  <a:pt x="354331" y="293800"/>
                  <a:pt x="358011" y="293376"/>
                </a:cubicBezTo>
                <a:cubicBezTo>
                  <a:pt x="361096" y="293020"/>
                  <a:pt x="363528" y="290639"/>
                  <a:pt x="363891" y="287619"/>
                </a:cubicBezTo>
                <a:cubicBezTo>
                  <a:pt x="363854" y="274381"/>
                  <a:pt x="354203" y="263041"/>
                  <a:pt x="340912" y="260619"/>
                </a:cubicBezTo>
                <a:lnTo>
                  <a:pt x="340912" y="255129"/>
                </a:lnTo>
                <a:cubicBezTo>
                  <a:pt x="340479" y="251525"/>
                  <a:pt x="337145" y="248947"/>
                  <a:pt x="333465" y="249371"/>
                </a:cubicBezTo>
                <a:cubicBezTo>
                  <a:pt x="330380" y="249727"/>
                  <a:pt x="327948" y="252108"/>
                  <a:pt x="327585" y="255129"/>
                </a:cubicBezTo>
                <a:lnTo>
                  <a:pt x="327585" y="260619"/>
                </a:lnTo>
                <a:cubicBezTo>
                  <a:pt x="314276" y="263036"/>
                  <a:pt x="304596" y="274365"/>
                  <a:pt x="304514" y="287619"/>
                </a:cubicBezTo>
                <a:cubicBezTo>
                  <a:pt x="303852" y="301969"/>
                  <a:pt x="315196" y="314127"/>
                  <a:pt x="329851" y="314776"/>
                </a:cubicBezTo>
                <a:cubicBezTo>
                  <a:pt x="331304" y="314840"/>
                  <a:pt x="332759" y="314788"/>
                  <a:pt x="334203" y="314619"/>
                </a:cubicBezTo>
                <a:cubicBezTo>
                  <a:pt x="345049" y="314619"/>
                  <a:pt x="350563" y="319299"/>
                  <a:pt x="350563" y="328479"/>
                </a:cubicBezTo>
                <a:cubicBezTo>
                  <a:pt x="349390" y="337301"/>
                  <a:pt x="341134" y="343522"/>
                  <a:pt x="332123" y="342373"/>
                </a:cubicBezTo>
                <a:cubicBezTo>
                  <a:pt x="324722" y="341429"/>
                  <a:pt x="318898" y="335725"/>
                  <a:pt x="317934" y="328479"/>
                </a:cubicBezTo>
                <a:cubicBezTo>
                  <a:pt x="317934" y="324850"/>
                  <a:pt x="314930" y="321909"/>
                  <a:pt x="311224" y="321909"/>
                </a:cubicBezTo>
                <a:cubicBezTo>
                  <a:pt x="307518" y="321909"/>
                  <a:pt x="304514" y="324850"/>
                  <a:pt x="304514" y="328479"/>
                </a:cubicBezTo>
                <a:cubicBezTo>
                  <a:pt x="304941" y="341459"/>
                  <a:pt x="314543" y="352396"/>
                  <a:pt x="327585" y="354759"/>
                </a:cubicBezTo>
                <a:lnTo>
                  <a:pt x="327585" y="359619"/>
                </a:lnTo>
                <a:cubicBezTo>
                  <a:pt x="328018" y="363222"/>
                  <a:pt x="331352" y="365800"/>
                  <a:pt x="335033" y="365376"/>
                </a:cubicBezTo>
                <a:cubicBezTo>
                  <a:pt x="338117" y="365020"/>
                  <a:pt x="340549" y="362639"/>
                  <a:pt x="340912" y="359619"/>
                </a:cubicBezTo>
                <a:lnTo>
                  <a:pt x="340912" y="354129"/>
                </a:lnTo>
                <a:cubicBezTo>
                  <a:pt x="353937" y="351761"/>
                  <a:pt x="363508" y="340814"/>
                  <a:pt x="363891" y="327849"/>
                </a:cubicBezTo>
                <a:cubicBezTo>
                  <a:pt x="364553" y="313498"/>
                  <a:pt x="353209" y="301340"/>
                  <a:pt x="338554" y="300691"/>
                </a:cubicBezTo>
                <a:cubicBezTo>
                  <a:pt x="337102" y="300627"/>
                  <a:pt x="335646" y="300679"/>
                  <a:pt x="334203" y="300849"/>
                </a:cubicBezTo>
                <a:cubicBezTo>
                  <a:pt x="323449" y="300849"/>
                  <a:pt x="317934" y="296169"/>
                  <a:pt x="317934" y="286989"/>
                </a:cubicBezTo>
                <a:cubicBezTo>
                  <a:pt x="318618" y="278825"/>
                  <a:pt x="325853" y="272700"/>
                  <a:pt x="334203" y="273219"/>
                </a:cubicBezTo>
                <a:close/>
                <a:moveTo>
                  <a:pt x="90812" y="300219"/>
                </a:moveTo>
                <a:cubicBezTo>
                  <a:pt x="87157" y="300219"/>
                  <a:pt x="84194" y="303120"/>
                  <a:pt x="84194" y="306699"/>
                </a:cubicBezTo>
                <a:lnTo>
                  <a:pt x="84194" y="344319"/>
                </a:lnTo>
                <a:cubicBezTo>
                  <a:pt x="83761" y="347922"/>
                  <a:pt x="86394" y="351188"/>
                  <a:pt x="90074" y="351611"/>
                </a:cubicBezTo>
                <a:cubicBezTo>
                  <a:pt x="93754" y="352035"/>
                  <a:pt x="97089" y="349458"/>
                  <a:pt x="97522" y="345854"/>
                </a:cubicBezTo>
                <a:cubicBezTo>
                  <a:pt x="97583" y="345344"/>
                  <a:pt x="97583" y="344829"/>
                  <a:pt x="97522" y="344319"/>
                </a:cubicBezTo>
                <a:lnTo>
                  <a:pt x="97522" y="306609"/>
                </a:lnTo>
                <a:cubicBezTo>
                  <a:pt x="97522" y="303030"/>
                  <a:pt x="94559" y="300129"/>
                  <a:pt x="90904" y="300128"/>
                </a:cubicBezTo>
                <a:cubicBezTo>
                  <a:pt x="90874" y="300128"/>
                  <a:pt x="90843" y="300129"/>
                  <a:pt x="90812" y="300129"/>
                </a:cubicBezTo>
                <a:close/>
                <a:moveTo>
                  <a:pt x="129416" y="350619"/>
                </a:moveTo>
                <a:cubicBezTo>
                  <a:pt x="133122" y="350619"/>
                  <a:pt x="136126" y="347677"/>
                  <a:pt x="136126" y="344049"/>
                </a:cubicBezTo>
                <a:lnTo>
                  <a:pt x="136126" y="319749"/>
                </a:lnTo>
                <a:cubicBezTo>
                  <a:pt x="136126" y="316120"/>
                  <a:pt x="133122" y="313179"/>
                  <a:pt x="129416" y="313179"/>
                </a:cubicBezTo>
                <a:cubicBezTo>
                  <a:pt x="125710" y="313179"/>
                  <a:pt x="122706" y="316120"/>
                  <a:pt x="122706" y="319749"/>
                </a:cubicBezTo>
                <a:lnTo>
                  <a:pt x="122706" y="344229"/>
                </a:lnTo>
                <a:cubicBezTo>
                  <a:pt x="122806" y="347786"/>
                  <a:pt x="125781" y="350620"/>
                  <a:pt x="129416" y="350619"/>
                </a:cubicBezTo>
                <a:close/>
                <a:moveTo>
                  <a:pt x="168020" y="280239"/>
                </a:moveTo>
                <a:cubicBezTo>
                  <a:pt x="164314" y="280239"/>
                  <a:pt x="161311" y="283180"/>
                  <a:pt x="161311" y="286809"/>
                </a:cubicBezTo>
                <a:lnTo>
                  <a:pt x="161311" y="344049"/>
                </a:lnTo>
                <a:cubicBezTo>
                  <a:pt x="161311" y="347677"/>
                  <a:pt x="164314" y="350619"/>
                  <a:pt x="168020" y="350619"/>
                </a:cubicBezTo>
                <a:cubicBezTo>
                  <a:pt x="171726" y="350619"/>
                  <a:pt x="174730" y="347677"/>
                  <a:pt x="174730" y="344049"/>
                </a:cubicBezTo>
                <a:lnTo>
                  <a:pt x="174730" y="286989"/>
                </a:lnTo>
                <a:cubicBezTo>
                  <a:pt x="174730" y="283360"/>
                  <a:pt x="171726" y="280419"/>
                  <a:pt x="168020" y="280419"/>
                </a:cubicBezTo>
                <a:close/>
                <a:moveTo>
                  <a:pt x="206533" y="267189"/>
                </a:moveTo>
                <a:cubicBezTo>
                  <a:pt x="202878" y="267189"/>
                  <a:pt x="199915" y="270089"/>
                  <a:pt x="199914" y="273668"/>
                </a:cubicBezTo>
                <a:cubicBezTo>
                  <a:pt x="199914" y="273698"/>
                  <a:pt x="199915" y="273728"/>
                  <a:pt x="199915" y="273759"/>
                </a:cubicBezTo>
                <a:lnTo>
                  <a:pt x="199915" y="344049"/>
                </a:lnTo>
                <a:cubicBezTo>
                  <a:pt x="199482" y="347652"/>
                  <a:pt x="202114" y="350917"/>
                  <a:pt x="205795" y="351341"/>
                </a:cubicBezTo>
                <a:cubicBezTo>
                  <a:pt x="209475" y="351765"/>
                  <a:pt x="212810" y="349188"/>
                  <a:pt x="213243" y="345584"/>
                </a:cubicBezTo>
                <a:cubicBezTo>
                  <a:pt x="213304" y="345074"/>
                  <a:pt x="213304" y="344559"/>
                  <a:pt x="213243" y="344049"/>
                </a:cubicBezTo>
                <a:lnTo>
                  <a:pt x="213243" y="273939"/>
                </a:lnTo>
                <a:cubicBezTo>
                  <a:pt x="213294" y="270360"/>
                  <a:pt x="210372" y="267419"/>
                  <a:pt x="206718" y="267369"/>
                </a:cubicBezTo>
                <a:cubicBezTo>
                  <a:pt x="206656" y="267368"/>
                  <a:pt x="206594" y="267368"/>
                  <a:pt x="206533" y="267369"/>
                </a:cubicBezTo>
                <a:close/>
              </a:path>
            </a:pathLst>
          </a:custGeom>
          <a:solidFill>
            <a:srgbClr val="43266B"/>
          </a:solidFill>
          <a:ln w="912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5E890F70-3C27-7F39-B8DC-A6D3DECCB2A4}"/>
              </a:ext>
            </a:extLst>
          </p:cNvPr>
          <p:cNvSpPr/>
          <p:nvPr/>
        </p:nvSpPr>
        <p:spPr>
          <a:xfrm>
            <a:off x="7658588" y="4254385"/>
            <a:ext cx="432293" cy="406483"/>
          </a:xfrm>
          <a:custGeom>
            <a:avLst/>
            <a:gdLst>
              <a:gd name="connsiteX0" fmla="*/ 95697 w 432293"/>
              <a:gd name="connsiteY0" fmla="*/ 297727 h 406482"/>
              <a:gd name="connsiteX1" fmla="*/ 105238 w 432293"/>
              <a:gd name="connsiteY1" fmla="*/ 297727 h 406482"/>
              <a:gd name="connsiteX2" fmla="*/ 105238 w 432293"/>
              <a:gd name="connsiteY2" fmla="*/ 307269 h 406482"/>
              <a:gd name="connsiteX3" fmla="*/ 84889 w 432293"/>
              <a:gd name="connsiteY3" fmla="*/ 327618 h 406482"/>
              <a:gd name="connsiteX4" fmla="*/ 80159 w 432293"/>
              <a:gd name="connsiteY4" fmla="*/ 329588 h 406482"/>
              <a:gd name="connsiteX5" fmla="*/ 75375 w 432293"/>
              <a:gd name="connsiteY5" fmla="*/ 327618 h 406482"/>
              <a:gd name="connsiteX6" fmla="*/ 66593 w 432293"/>
              <a:gd name="connsiteY6" fmla="*/ 318836 h 406482"/>
              <a:gd name="connsiteX7" fmla="*/ 66593 w 432293"/>
              <a:gd name="connsiteY7" fmla="*/ 309295 h 406482"/>
              <a:gd name="connsiteX8" fmla="*/ 76135 w 432293"/>
              <a:gd name="connsiteY8" fmla="*/ 309295 h 406482"/>
              <a:gd name="connsiteX9" fmla="*/ 80132 w 432293"/>
              <a:gd name="connsiteY9" fmla="*/ 313292 h 406482"/>
              <a:gd name="connsiteX10" fmla="*/ 95696 w 432293"/>
              <a:gd name="connsiteY10" fmla="*/ 243180 h 406482"/>
              <a:gd name="connsiteX11" fmla="*/ 105237 w 432293"/>
              <a:gd name="connsiteY11" fmla="*/ 243180 h 406482"/>
              <a:gd name="connsiteX12" fmla="*/ 105237 w 432293"/>
              <a:gd name="connsiteY12" fmla="*/ 252722 h 406482"/>
              <a:gd name="connsiteX13" fmla="*/ 84888 w 432293"/>
              <a:gd name="connsiteY13" fmla="*/ 273071 h 406482"/>
              <a:gd name="connsiteX14" fmla="*/ 80159 w 432293"/>
              <a:gd name="connsiteY14" fmla="*/ 275041 h 406482"/>
              <a:gd name="connsiteX15" fmla="*/ 75375 w 432293"/>
              <a:gd name="connsiteY15" fmla="*/ 273071 h 406482"/>
              <a:gd name="connsiteX16" fmla="*/ 66592 w 432293"/>
              <a:gd name="connsiteY16" fmla="*/ 264289 h 406482"/>
              <a:gd name="connsiteX17" fmla="*/ 66592 w 432293"/>
              <a:gd name="connsiteY17" fmla="*/ 254748 h 406482"/>
              <a:gd name="connsiteX18" fmla="*/ 76134 w 432293"/>
              <a:gd name="connsiteY18" fmla="*/ 254748 h 406482"/>
              <a:gd name="connsiteX19" fmla="*/ 80131 w 432293"/>
              <a:gd name="connsiteY19" fmla="*/ 258745 h 406482"/>
              <a:gd name="connsiteX20" fmla="*/ 279685 w 432293"/>
              <a:gd name="connsiteY20" fmla="*/ 199357 h 406482"/>
              <a:gd name="connsiteX21" fmla="*/ 268202 w 432293"/>
              <a:gd name="connsiteY21" fmla="*/ 201609 h 406482"/>
              <a:gd name="connsiteX22" fmla="*/ 258492 w 432293"/>
              <a:gd name="connsiteY22" fmla="*/ 208139 h 406482"/>
              <a:gd name="connsiteX23" fmla="*/ 251962 w 432293"/>
              <a:gd name="connsiteY23" fmla="*/ 217849 h 406482"/>
              <a:gd name="connsiteX24" fmla="*/ 249710 w 432293"/>
              <a:gd name="connsiteY24" fmla="*/ 229332 h 406482"/>
              <a:gd name="connsiteX25" fmla="*/ 251962 w 432293"/>
              <a:gd name="connsiteY25" fmla="*/ 240816 h 406482"/>
              <a:gd name="connsiteX26" fmla="*/ 258492 w 432293"/>
              <a:gd name="connsiteY26" fmla="*/ 250526 h 406482"/>
              <a:gd name="connsiteX27" fmla="*/ 268202 w 432293"/>
              <a:gd name="connsiteY27" fmla="*/ 257055 h 406482"/>
              <a:gd name="connsiteX28" fmla="*/ 279685 w 432293"/>
              <a:gd name="connsiteY28" fmla="*/ 259307 h 406482"/>
              <a:gd name="connsiteX29" fmla="*/ 291169 w 432293"/>
              <a:gd name="connsiteY29" fmla="*/ 257055 h 406482"/>
              <a:gd name="connsiteX30" fmla="*/ 300879 w 432293"/>
              <a:gd name="connsiteY30" fmla="*/ 250526 h 406482"/>
              <a:gd name="connsiteX31" fmla="*/ 307408 w 432293"/>
              <a:gd name="connsiteY31" fmla="*/ 240816 h 406482"/>
              <a:gd name="connsiteX32" fmla="*/ 309660 w 432293"/>
              <a:gd name="connsiteY32" fmla="*/ 229332 h 406482"/>
              <a:gd name="connsiteX33" fmla="*/ 307408 w 432293"/>
              <a:gd name="connsiteY33" fmla="*/ 217849 h 406482"/>
              <a:gd name="connsiteX34" fmla="*/ 304703 w 432293"/>
              <a:gd name="connsiteY34" fmla="*/ 213826 h 406482"/>
              <a:gd name="connsiteX35" fmla="*/ 284441 w 432293"/>
              <a:gd name="connsiteY35" fmla="*/ 234088 h 406482"/>
              <a:gd name="connsiteX36" fmla="*/ 279684 w 432293"/>
              <a:gd name="connsiteY36" fmla="*/ 236087 h 406482"/>
              <a:gd name="connsiteX37" fmla="*/ 274899 w 432293"/>
              <a:gd name="connsiteY37" fmla="*/ 234117 h 406482"/>
              <a:gd name="connsiteX38" fmla="*/ 274899 w 432293"/>
              <a:gd name="connsiteY38" fmla="*/ 224576 h 406482"/>
              <a:gd name="connsiteX39" fmla="*/ 295170 w 432293"/>
              <a:gd name="connsiteY39" fmla="*/ 204300 h 406482"/>
              <a:gd name="connsiteX40" fmla="*/ 291169 w 432293"/>
              <a:gd name="connsiteY40" fmla="*/ 201609 h 406482"/>
              <a:gd name="connsiteX41" fmla="*/ 279685 w 432293"/>
              <a:gd name="connsiteY41" fmla="*/ 199357 h 406482"/>
              <a:gd name="connsiteX42" fmla="*/ 95697 w 432293"/>
              <a:gd name="connsiteY42" fmla="*/ 188634 h 406482"/>
              <a:gd name="connsiteX43" fmla="*/ 105238 w 432293"/>
              <a:gd name="connsiteY43" fmla="*/ 188634 h 406482"/>
              <a:gd name="connsiteX44" fmla="*/ 105238 w 432293"/>
              <a:gd name="connsiteY44" fmla="*/ 198176 h 406482"/>
              <a:gd name="connsiteX45" fmla="*/ 84889 w 432293"/>
              <a:gd name="connsiteY45" fmla="*/ 218525 h 406482"/>
              <a:gd name="connsiteX46" fmla="*/ 80159 w 432293"/>
              <a:gd name="connsiteY46" fmla="*/ 220495 h 406482"/>
              <a:gd name="connsiteX47" fmla="*/ 75375 w 432293"/>
              <a:gd name="connsiteY47" fmla="*/ 218525 h 406482"/>
              <a:gd name="connsiteX48" fmla="*/ 66593 w 432293"/>
              <a:gd name="connsiteY48" fmla="*/ 209743 h 406482"/>
              <a:gd name="connsiteX49" fmla="*/ 66593 w 432293"/>
              <a:gd name="connsiteY49" fmla="*/ 200202 h 406482"/>
              <a:gd name="connsiteX50" fmla="*/ 76135 w 432293"/>
              <a:gd name="connsiteY50" fmla="*/ 200202 h 406482"/>
              <a:gd name="connsiteX51" fmla="*/ 80132 w 432293"/>
              <a:gd name="connsiteY51" fmla="*/ 204199 h 406482"/>
              <a:gd name="connsiteX52" fmla="*/ 279685 w 432293"/>
              <a:gd name="connsiteY52" fmla="*/ 161754 h 406482"/>
              <a:gd name="connsiteX53" fmla="*/ 231893 w 432293"/>
              <a:gd name="connsiteY53" fmla="*/ 181540 h 406482"/>
              <a:gd name="connsiteX54" fmla="*/ 212107 w 432293"/>
              <a:gd name="connsiteY54" fmla="*/ 229332 h 406482"/>
              <a:gd name="connsiteX55" fmla="*/ 231893 w 432293"/>
              <a:gd name="connsiteY55" fmla="*/ 277124 h 406482"/>
              <a:gd name="connsiteX56" fmla="*/ 279685 w 432293"/>
              <a:gd name="connsiteY56" fmla="*/ 296911 h 406482"/>
              <a:gd name="connsiteX57" fmla="*/ 327477 w 432293"/>
              <a:gd name="connsiteY57" fmla="*/ 277124 h 406482"/>
              <a:gd name="connsiteX58" fmla="*/ 347264 w 432293"/>
              <a:gd name="connsiteY58" fmla="*/ 229332 h 406482"/>
              <a:gd name="connsiteX59" fmla="*/ 342151 w 432293"/>
              <a:gd name="connsiteY59" fmla="*/ 203452 h 406482"/>
              <a:gd name="connsiteX60" fmla="*/ 331292 w 432293"/>
              <a:gd name="connsiteY60" fmla="*/ 187237 h 406482"/>
              <a:gd name="connsiteX61" fmla="*/ 314243 w 432293"/>
              <a:gd name="connsiteY61" fmla="*/ 204286 h 406482"/>
              <a:gd name="connsiteX62" fmla="*/ 319878 w 432293"/>
              <a:gd name="connsiteY62" fmla="*/ 212670 h 406482"/>
              <a:gd name="connsiteX63" fmla="*/ 323143 w 432293"/>
              <a:gd name="connsiteY63" fmla="*/ 229332 h 406482"/>
              <a:gd name="connsiteX64" fmla="*/ 319878 w 432293"/>
              <a:gd name="connsiteY64" fmla="*/ 245995 h 406482"/>
              <a:gd name="connsiteX65" fmla="*/ 310420 w 432293"/>
              <a:gd name="connsiteY65" fmla="*/ 260067 h 406482"/>
              <a:gd name="connsiteX66" fmla="*/ 296348 w 432293"/>
              <a:gd name="connsiteY66" fmla="*/ 269525 h 406482"/>
              <a:gd name="connsiteX67" fmla="*/ 279685 w 432293"/>
              <a:gd name="connsiteY67" fmla="*/ 272790 h 406482"/>
              <a:gd name="connsiteX68" fmla="*/ 263023 w 432293"/>
              <a:gd name="connsiteY68" fmla="*/ 269525 h 406482"/>
              <a:gd name="connsiteX69" fmla="*/ 248950 w 432293"/>
              <a:gd name="connsiteY69" fmla="*/ 260067 h 406482"/>
              <a:gd name="connsiteX70" fmla="*/ 239493 w 432293"/>
              <a:gd name="connsiteY70" fmla="*/ 245995 h 406482"/>
              <a:gd name="connsiteX71" fmla="*/ 236228 w 432293"/>
              <a:gd name="connsiteY71" fmla="*/ 229332 h 406482"/>
              <a:gd name="connsiteX72" fmla="*/ 239493 w 432293"/>
              <a:gd name="connsiteY72" fmla="*/ 212670 h 406482"/>
              <a:gd name="connsiteX73" fmla="*/ 248950 w 432293"/>
              <a:gd name="connsiteY73" fmla="*/ 198597 h 406482"/>
              <a:gd name="connsiteX74" fmla="*/ 263023 w 432293"/>
              <a:gd name="connsiteY74" fmla="*/ 189140 h 406482"/>
              <a:gd name="connsiteX75" fmla="*/ 279685 w 432293"/>
              <a:gd name="connsiteY75" fmla="*/ 185875 h 406482"/>
              <a:gd name="connsiteX76" fmla="*/ 296348 w 432293"/>
              <a:gd name="connsiteY76" fmla="*/ 189140 h 406482"/>
              <a:gd name="connsiteX77" fmla="*/ 304708 w 432293"/>
              <a:gd name="connsiteY77" fmla="*/ 194759 h 406482"/>
              <a:gd name="connsiteX78" fmla="*/ 321754 w 432293"/>
              <a:gd name="connsiteY78" fmla="*/ 177708 h 406482"/>
              <a:gd name="connsiteX79" fmla="*/ 305565 w 432293"/>
              <a:gd name="connsiteY79" fmla="*/ 166866 h 406482"/>
              <a:gd name="connsiteX80" fmla="*/ 279685 w 432293"/>
              <a:gd name="connsiteY80" fmla="*/ 161754 h 406482"/>
              <a:gd name="connsiteX81" fmla="*/ 95696 w 432293"/>
              <a:gd name="connsiteY81" fmla="*/ 134115 h 406482"/>
              <a:gd name="connsiteX82" fmla="*/ 105237 w 432293"/>
              <a:gd name="connsiteY82" fmla="*/ 134115 h 406482"/>
              <a:gd name="connsiteX83" fmla="*/ 105237 w 432293"/>
              <a:gd name="connsiteY83" fmla="*/ 143657 h 406482"/>
              <a:gd name="connsiteX84" fmla="*/ 84888 w 432293"/>
              <a:gd name="connsiteY84" fmla="*/ 164006 h 406482"/>
              <a:gd name="connsiteX85" fmla="*/ 80159 w 432293"/>
              <a:gd name="connsiteY85" fmla="*/ 165976 h 406482"/>
              <a:gd name="connsiteX86" fmla="*/ 75375 w 432293"/>
              <a:gd name="connsiteY86" fmla="*/ 164006 h 406482"/>
              <a:gd name="connsiteX87" fmla="*/ 66592 w 432293"/>
              <a:gd name="connsiteY87" fmla="*/ 155224 h 406482"/>
              <a:gd name="connsiteX88" fmla="*/ 66592 w 432293"/>
              <a:gd name="connsiteY88" fmla="*/ 145683 h 406482"/>
              <a:gd name="connsiteX89" fmla="*/ 76134 w 432293"/>
              <a:gd name="connsiteY89" fmla="*/ 145683 h 406482"/>
              <a:gd name="connsiteX90" fmla="*/ 80131 w 432293"/>
              <a:gd name="connsiteY90" fmla="*/ 149680 h 406482"/>
              <a:gd name="connsiteX91" fmla="*/ 279685 w 432293"/>
              <a:gd name="connsiteY91" fmla="*/ 124123 h 406482"/>
              <a:gd name="connsiteX92" fmla="*/ 174504 w 432293"/>
              <a:gd name="connsiteY92" fmla="*/ 229332 h 406482"/>
              <a:gd name="connsiteX93" fmla="*/ 279685 w 432293"/>
              <a:gd name="connsiteY93" fmla="*/ 334514 h 406482"/>
              <a:gd name="connsiteX94" fmla="*/ 384866 w 432293"/>
              <a:gd name="connsiteY94" fmla="*/ 229332 h 406482"/>
              <a:gd name="connsiteX95" fmla="*/ 376589 w 432293"/>
              <a:gd name="connsiteY95" fmla="*/ 188432 h 406482"/>
              <a:gd name="connsiteX96" fmla="*/ 357862 w 432293"/>
              <a:gd name="connsiteY96" fmla="*/ 160668 h 406482"/>
              <a:gd name="connsiteX97" fmla="*/ 340835 w 432293"/>
              <a:gd name="connsiteY97" fmla="*/ 177695 h 406482"/>
              <a:gd name="connsiteX98" fmla="*/ 354637 w 432293"/>
              <a:gd name="connsiteY98" fmla="*/ 198291 h 406482"/>
              <a:gd name="connsiteX99" fmla="*/ 360773 w 432293"/>
              <a:gd name="connsiteY99" fmla="*/ 229332 h 406482"/>
              <a:gd name="connsiteX100" fmla="*/ 337018 w 432293"/>
              <a:gd name="connsiteY100" fmla="*/ 286665 h 406482"/>
              <a:gd name="connsiteX101" fmla="*/ 279685 w 432293"/>
              <a:gd name="connsiteY101" fmla="*/ 310420 h 406482"/>
              <a:gd name="connsiteX102" fmla="*/ 222352 w 432293"/>
              <a:gd name="connsiteY102" fmla="*/ 286665 h 406482"/>
              <a:gd name="connsiteX103" fmla="*/ 198597 w 432293"/>
              <a:gd name="connsiteY103" fmla="*/ 229332 h 406482"/>
              <a:gd name="connsiteX104" fmla="*/ 222352 w 432293"/>
              <a:gd name="connsiteY104" fmla="*/ 171999 h 406482"/>
              <a:gd name="connsiteX105" fmla="*/ 279685 w 432293"/>
              <a:gd name="connsiteY105" fmla="*/ 148244 h 406482"/>
              <a:gd name="connsiteX106" fmla="*/ 310727 w 432293"/>
              <a:gd name="connsiteY106" fmla="*/ 154380 h 406482"/>
              <a:gd name="connsiteX107" fmla="*/ 331296 w 432293"/>
              <a:gd name="connsiteY107" fmla="*/ 168164 h 406482"/>
              <a:gd name="connsiteX108" fmla="*/ 348323 w 432293"/>
              <a:gd name="connsiteY108" fmla="*/ 151132 h 406482"/>
              <a:gd name="connsiteX109" fmla="*/ 320591 w 432293"/>
              <a:gd name="connsiteY109" fmla="*/ 132408 h 406482"/>
              <a:gd name="connsiteX110" fmla="*/ 279685 w 432293"/>
              <a:gd name="connsiteY110" fmla="*/ 124123 h 406482"/>
              <a:gd name="connsiteX111" fmla="*/ 398825 w 432293"/>
              <a:gd name="connsiteY111" fmla="*/ 100761 h 406482"/>
              <a:gd name="connsiteX112" fmla="*/ 392915 w 432293"/>
              <a:gd name="connsiteY112" fmla="*/ 106729 h 406482"/>
              <a:gd name="connsiteX113" fmla="*/ 392324 w 432293"/>
              <a:gd name="connsiteY113" fmla="*/ 116664 h 406482"/>
              <a:gd name="connsiteX114" fmla="*/ 402259 w 432293"/>
              <a:gd name="connsiteY114" fmla="*/ 116072 h 406482"/>
              <a:gd name="connsiteX115" fmla="*/ 408198 w 432293"/>
              <a:gd name="connsiteY115" fmla="*/ 110134 h 406482"/>
              <a:gd name="connsiteX116" fmla="*/ 405833 w 432293"/>
              <a:gd name="connsiteY116" fmla="*/ 110274 h 406482"/>
              <a:gd name="connsiteX117" fmla="*/ 400654 w 432293"/>
              <a:gd name="connsiteY117" fmla="*/ 108304 h 406482"/>
              <a:gd name="connsiteX118" fmla="*/ 398684 w 432293"/>
              <a:gd name="connsiteY118" fmla="*/ 103125 h 406482"/>
              <a:gd name="connsiteX119" fmla="*/ 41233 w 432293"/>
              <a:gd name="connsiteY119" fmla="*/ 90292 h 406482"/>
              <a:gd name="connsiteX120" fmla="*/ 41233 w 432293"/>
              <a:gd name="connsiteY120" fmla="*/ 365221 h 406482"/>
              <a:gd name="connsiteX121" fmla="*/ 253734 w 432293"/>
              <a:gd name="connsiteY121" fmla="*/ 365221 h 406482"/>
              <a:gd name="connsiteX122" fmla="*/ 253734 w 432293"/>
              <a:gd name="connsiteY122" fmla="*/ 342776 h 406482"/>
              <a:gd name="connsiteX123" fmla="*/ 233470 w 432293"/>
              <a:gd name="connsiteY123" fmla="*/ 338678 h 406482"/>
              <a:gd name="connsiteX124" fmla="*/ 211586 w 432293"/>
              <a:gd name="connsiteY124" fmla="*/ 323915 h 406482"/>
              <a:gd name="connsiteX125" fmla="*/ 211008 w 432293"/>
              <a:gd name="connsiteY125" fmla="*/ 324493 h 406482"/>
              <a:gd name="connsiteX126" fmla="*/ 125923 w 432293"/>
              <a:gd name="connsiteY126" fmla="*/ 324493 h 406482"/>
              <a:gd name="connsiteX127" fmla="*/ 119168 w 432293"/>
              <a:gd name="connsiteY127" fmla="*/ 317738 h 406482"/>
              <a:gd name="connsiteX128" fmla="*/ 125923 w 432293"/>
              <a:gd name="connsiteY128" fmla="*/ 310983 h 406482"/>
              <a:gd name="connsiteX129" fmla="*/ 194235 w 432293"/>
              <a:gd name="connsiteY129" fmla="*/ 310983 h 406482"/>
              <a:gd name="connsiteX130" fmla="*/ 170311 w 432293"/>
              <a:gd name="connsiteY130" fmla="*/ 275520 h 406482"/>
              <a:gd name="connsiteX131" fmla="*/ 169184 w 432293"/>
              <a:gd name="connsiteY131" fmla="*/ 269946 h 406482"/>
              <a:gd name="connsiteX132" fmla="*/ 125923 w 432293"/>
              <a:gd name="connsiteY132" fmla="*/ 269946 h 406482"/>
              <a:gd name="connsiteX133" fmla="*/ 119168 w 432293"/>
              <a:gd name="connsiteY133" fmla="*/ 263191 h 406482"/>
              <a:gd name="connsiteX134" fmla="*/ 125923 w 432293"/>
              <a:gd name="connsiteY134" fmla="*/ 256436 h 406482"/>
              <a:gd name="connsiteX135" fmla="*/ 166452 w 432293"/>
              <a:gd name="connsiteY135" fmla="*/ 256436 h 406482"/>
              <a:gd name="connsiteX136" fmla="*/ 160966 w 432293"/>
              <a:gd name="connsiteY136" fmla="*/ 229304 h 406482"/>
              <a:gd name="connsiteX137" fmla="*/ 163772 w 432293"/>
              <a:gd name="connsiteY137" fmla="*/ 215428 h 406482"/>
              <a:gd name="connsiteX138" fmla="*/ 125923 w 432293"/>
              <a:gd name="connsiteY138" fmla="*/ 215428 h 406482"/>
              <a:gd name="connsiteX139" fmla="*/ 119168 w 432293"/>
              <a:gd name="connsiteY139" fmla="*/ 208673 h 406482"/>
              <a:gd name="connsiteX140" fmla="*/ 125923 w 432293"/>
              <a:gd name="connsiteY140" fmla="*/ 201918 h 406482"/>
              <a:gd name="connsiteX141" fmla="*/ 166503 w 432293"/>
              <a:gd name="connsiteY141" fmla="*/ 201918 h 406482"/>
              <a:gd name="connsiteX142" fmla="*/ 170311 w 432293"/>
              <a:gd name="connsiteY142" fmla="*/ 183089 h 406482"/>
              <a:gd name="connsiteX143" fmla="*/ 185292 w 432293"/>
              <a:gd name="connsiteY143" fmla="*/ 160881 h 406482"/>
              <a:gd name="connsiteX144" fmla="*/ 125924 w 432293"/>
              <a:gd name="connsiteY144" fmla="*/ 160881 h 406482"/>
              <a:gd name="connsiteX145" fmla="*/ 119169 w 432293"/>
              <a:gd name="connsiteY145" fmla="*/ 154126 h 406482"/>
              <a:gd name="connsiteX146" fmla="*/ 125924 w 432293"/>
              <a:gd name="connsiteY146" fmla="*/ 147371 h 406482"/>
              <a:gd name="connsiteX147" fmla="*/ 194406 w 432293"/>
              <a:gd name="connsiteY147" fmla="*/ 147371 h 406482"/>
              <a:gd name="connsiteX148" fmla="*/ 195754 w 432293"/>
              <a:gd name="connsiteY148" fmla="*/ 145373 h 406482"/>
              <a:gd name="connsiteX149" fmla="*/ 233470 w 432293"/>
              <a:gd name="connsiteY149" fmla="*/ 119930 h 406482"/>
              <a:gd name="connsiteX150" fmla="*/ 253735 w 432293"/>
              <a:gd name="connsiteY150" fmla="*/ 115832 h 406482"/>
              <a:gd name="connsiteX151" fmla="*/ 253735 w 432293"/>
              <a:gd name="connsiteY151" fmla="*/ 90319 h 406482"/>
              <a:gd name="connsiteX152" fmla="*/ 223956 w 432293"/>
              <a:gd name="connsiteY152" fmla="*/ 90319 h 406482"/>
              <a:gd name="connsiteX153" fmla="*/ 223956 w 432293"/>
              <a:gd name="connsiteY153" fmla="*/ 96033 h 406482"/>
              <a:gd name="connsiteX154" fmla="*/ 217201 w 432293"/>
              <a:gd name="connsiteY154" fmla="*/ 102788 h 406482"/>
              <a:gd name="connsiteX155" fmla="*/ 77766 w 432293"/>
              <a:gd name="connsiteY155" fmla="*/ 102788 h 406482"/>
              <a:gd name="connsiteX156" fmla="*/ 71011 w 432293"/>
              <a:gd name="connsiteY156" fmla="*/ 96033 h 406482"/>
              <a:gd name="connsiteX157" fmla="*/ 71011 w 432293"/>
              <a:gd name="connsiteY157" fmla="*/ 90292 h 406482"/>
              <a:gd name="connsiteX158" fmla="*/ 223956 w 432293"/>
              <a:gd name="connsiteY158" fmla="*/ 62568 h 406482"/>
              <a:gd name="connsiteX159" fmla="*/ 223956 w 432293"/>
              <a:gd name="connsiteY159" fmla="*/ 76809 h 406482"/>
              <a:gd name="connsiteX160" fmla="*/ 260490 w 432293"/>
              <a:gd name="connsiteY160" fmla="*/ 76809 h 406482"/>
              <a:gd name="connsiteX161" fmla="*/ 267245 w 432293"/>
              <a:gd name="connsiteY161" fmla="*/ 83564 h 406482"/>
              <a:gd name="connsiteX162" fmla="*/ 267245 w 432293"/>
              <a:gd name="connsiteY162" fmla="*/ 113100 h 406482"/>
              <a:gd name="connsiteX163" fmla="*/ 279685 w 432293"/>
              <a:gd name="connsiteY163" fmla="*/ 110585 h 406482"/>
              <a:gd name="connsiteX164" fmla="*/ 281486 w 432293"/>
              <a:gd name="connsiteY164" fmla="*/ 110949 h 406482"/>
              <a:gd name="connsiteX165" fmla="*/ 281486 w 432293"/>
              <a:gd name="connsiteY165" fmla="*/ 62568 h 406482"/>
              <a:gd name="connsiteX166" fmla="*/ 13510 w 432293"/>
              <a:gd name="connsiteY166" fmla="*/ 62568 h 406482"/>
              <a:gd name="connsiteX167" fmla="*/ 13510 w 432293"/>
              <a:gd name="connsiteY167" fmla="*/ 392973 h 406482"/>
              <a:gd name="connsiteX168" fmla="*/ 281486 w 432293"/>
              <a:gd name="connsiteY168" fmla="*/ 392973 h 406482"/>
              <a:gd name="connsiteX169" fmla="*/ 281486 w 432293"/>
              <a:gd name="connsiteY169" fmla="*/ 347659 h 406482"/>
              <a:gd name="connsiteX170" fmla="*/ 279685 w 432293"/>
              <a:gd name="connsiteY170" fmla="*/ 348023 h 406482"/>
              <a:gd name="connsiteX171" fmla="*/ 267244 w 432293"/>
              <a:gd name="connsiteY171" fmla="*/ 345507 h 406482"/>
              <a:gd name="connsiteX172" fmla="*/ 267244 w 432293"/>
              <a:gd name="connsiteY172" fmla="*/ 371976 h 406482"/>
              <a:gd name="connsiteX173" fmla="*/ 260489 w 432293"/>
              <a:gd name="connsiteY173" fmla="*/ 378759 h 406482"/>
              <a:gd name="connsiteX174" fmla="*/ 34478 w 432293"/>
              <a:gd name="connsiteY174" fmla="*/ 378759 h 406482"/>
              <a:gd name="connsiteX175" fmla="*/ 27723 w 432293"/>
              <a:gd name="connsiteY175" fmla="*/ 372003 h 406482"/>
              <a:gd name="connsiteX176" fmla="*/ 27723 w 432293"/>
              <a:gd name="connsiteY176" fmla="*/ 83537 h 406482"/>
              <a:gd name="connsiteX177" fmla="*/ 34478 w 432293"/>
              <a:gd name="connsiteY177" fmla="*/ 76782 h 406482"/>
              <a:gd name="connsiteX178" fmla="*/ 71011 w 432293"/>
              <a:gd name="connsiteY178" fmla="*/ 76782 h 406482"/>
              <a:gd name="connsiteX179" fmla="*/ 71011 w 432293"/>
              <a:gd name="connsiteY179" fmla="*/ 62568 h 406482"/>
              <a:gd name="connsiteX180" fmla="*/ 90094 w 432293"/>
              <a:gd name="connsiteY180" fmla="*/ 40079 h 406482"/>
              <a:gd name="connsiteX181" fmla="*/ 84521 w 432293"/>
              <a:gd name="connsiteY181" fmla="*/ 45652 h 406482"/>
              <a:gd name="connsiteX182" fmla="*/ 84521 w 432293"/>
              <a:gd name="connsiteY182" fmla="*/ 55812 h 406482"/>
              <a:gd name="connsiteX183" fmla="*/ 84522 w 432293"/>
              <a:gd name="connsiteY183" fmla="*/ 55813 h 406482"/>
              <a:gd name="connsiteX184" fmla="*/ 84521 w 432293"/>
              <a:gd name="connsiteY184" fmla="*/ 55814 h 406482"/>
              <a:gd name="connsiteX185" fmla="*/ 84521 w 432293"/>
              <a:gd name="connsiteY185" fmla="*/ 83536 h 406482"/>
              <a:gd name="connsiteX186" fmla="*/ 84522 w 432293"/>
              <a:gd name="connsiteY186" fmla="*/ 83537 h 406482"/>
              <a:gd name="connsiteX187" fmla="*/ 84521 w 432293"/>
              <a:gd name="connsiteY187" fmla="*/ 83538 h 406482"/>
              <a:gd name="connsiteX188" fmla="*/ 84521 w 432293"/>
              <a:gd name="connsiteY188" fmla="*/ 89278 h 406482"/>
              <a:gd name="connsiteX189" fmla="*/ 210446 w 432293"/>
              <a:gd name="connsiteY189" fmla="*/ 89278 h 406482"/>
              <a:gd name="connsiteX190" fmla="*/ 210446 w 432293"/>
              <a:gd name="connsiteY190" fmla="*/ 83564 h 406482"/>
              <a:gd name="connsiteX191" fmla="*/ 210446 w 432293"/>
              <a:gd name="connsiteY191" fmla="*/ 55813 h 406482"/>
              <a:gd name="connsiteX192" fmla="*/ 210446 w 432293"/>
              <a:gd name="connsiteY192" fmla="*/ 45652 h 406482"/>
              <a:gd name="connsiteX193" fmla="*/ 204873 w 432293"/>
              <a:gd name="connsiteY193" fmla="*/ 40079 h 406482"/>
              <a:gd name="connsiteX194" fmla="*/ 191364 w 432293"/>
              <a:gd name="connsiteY194" fmla="*/ 40079 h 406482"/>
              <a:gd name="connsiteX195" fmla="*/ 191364 w 432293"/>
              <a:gd name="connsiteY195" fmla="*/ 48045 h 406482"/>
              <a:gd name="connsiteX196" fmla="*/ 184609 w 432293"/>
              <a:gd name="connsiteY196" fmla="*/ 54800 h 406482"/>
              <a:gd name="connsiteX197" fmla="*/ 110360 w 432293"/>
              <a:gd name="connsiteY197" fmla="*/ 54800 h 406482"/>
              <a:gd name="connsiteX198" fmla="*/ 103605 w 432293"/>
              <a:gd name="connsiteY198" fmla="*/ 48045 h 406482"/>
              <a:gd name="connsiteX199" fmla="*/ 103605 w 432293"/>
              <a:gd name="connsiteY199" fmla="*/ 40079 h 406482"/>
              <a:gd name="connsiteX200" fmla="*/ 117115 w 432293"/>
              <a:gd name="connsiteY200" fmla="*/ 13510 h 406482"/>
              <a:gd name="connsiteX201" fmla="*/ 117115 w 432293"/>
              <a:gd name="connsiteY201" fmla="*/ 41290 h 406482"/>
              <a:gd name="connsiteX202" fmla="*/ 177854 w 432293"/>
              <a:gd name="connsiteY202" fmla="*/ 41290 h 406482"/>
              <a:gd name="connsiteX203" fmla="*/ 177854 w 432293"/>
              <a:gd name="connsiteY203" fmla="*/ 33325 h 406482"/>
              <a:gd name="connsiteX204" fmla="*/ 177853 w 432293"/>
              <a:gd name="connsiteY204" fmla="*/ 33324 h 406482"/>
              <a:gd name="connsiteX205" fmla="*/ 177854 w 432293"/>
              <a:gd name="connsiteY205" fmla="*/ 33323 h 406482"/>
              <a:gd name="connsiteX206" fmla="*/ 177854 w 432293"/>
              <a:gd name="connsiteY206" fmla="*/ 13510 h 406482"/>
              <a:gd name="connsiteX207" fmla="*/ 110360 w 432293"/>
              <a:gd name="connsiteY207" fmla="*/ 0 h 406482"/>
              <a:gd name="connsiteX208" fmla="*/ 184609 w 432293"/>
              <a:gd name="connsiteY208" fmla="*/ 0 h 406482"/>
              <a:gd name="connsiteX209" fmla="*/ 191364 w 432293"/>
              <a:gd name="connsiteY209" fmla="*/ 6755 h 406482"/>
              <a:gd name="connsiteX210" fmla="*/ 191364 w 432293"/>
              <a:gd name="connsiteY210" fmla="*/ 26569 h 406482"/>
              <a:gd name="connsiteX211" fmla="*/ 204873 w 432293"/>
              <a:gd name="connsiteY211" fmla="*/ 26569 h 406482"/>
              <a:gd name="connsiteX212" fmla="*/ 223956 w 432293"/>
              <a:gd name="connsiteY212" fmla="*/ 45652 h 406482"/>
              <a:gd name="connsiteX213" fmla="*/ 223956 w 432293"/>
              <a:gd name="connsiteY213" fmla="*/ 49058 h 406482"/>
              <a:gd name="connsiteX214" fmla="*/ 288213 w 432293"/>
              <a:gd name="connsiteY214" fmla="*/ 49058 h 406482"/>
              <a:gd name="connsiteX215" fmla="*/ 294968 w 432293"/>
              <a:gd name="connsiteY215" fmla="*/ 55813 h 406482"/>
              <a:gd name="connsiteX216" fmla="*/ 294968 w 432293"/>
              <a:gd name="connsiteY216" fmla="*/ 113675 h 406482"/>
              <a:gd name="connsiteX217" fmla="*/ 325901 w 432293"/>
              <a:gd name="connsiteY217" fmla="*/ 119930 h 406482"/>
              <a:gd name="connsiteX218" fmla="*/ 357921 w 432293"/>
              <a:gd name="connsiteY218" fmla="*/ 141531 h 406482"/>
              <a:gd name="connsiteX219" fmla="*/ 378542 w 432293"/>
              <a:gd name="connsiteY219" fmla="*/ 120905 h 406482"/>
              <a:gd name="connsiteX220" fmla="*/ 379573 w 432293"/>
              <a:gd name="connsiteY220" fmla="*/ 103380 h 406482"/>
              <a:gd name="connsiteX221" fmla="*/ 381543 w 432293"/>
              <a:gd name="connsiteY221" fmla="*/ 98989 h 406482"/>
              <a:gd name="connsiteX222" fmla="*/ 401864 w 432293"/>
              <a:gd name="connsiteY222" fmla="*/ 78668 h 406482"/>
              <a:gd name="connsiteX223" fmla="*/ 409408 w 432293"/>
              <a:gd name="connsiteY223" fmla="*/ 77289 h 406482"/>
              <a:gd name="connsiteX224" fmla="*/ 413377 w 432293"/>
              <a:gd name="connsiteY224" fmla="*/ 83847 h 406482"/>
              <a:gd name="connsiteX225" fmla="*/ 412645 w 432293"/>
              <a:gd name="connsiteY225" fmla="*/ 96344 h 406482"/>
              <a:gd name="connsiteX226" fmla="*/ 425141 w 432293"/>
              <a:gd name="connsiteY226" fmla="*/ 95612 h 406482"/>
              <a:gd name="connsiteX227" fmla="*/ 431699 w 432293"/>
              <a:gd name="connsiteY227" fmla="*/ 99581 h 406482"/>
              <a:gd name="connsiteX228" fmla="*/ 430320 w 432293"/>
              <a:gd name="connsiteY228" fmla="*/ 107124 h 406482"/>
              <a:gd name="connsiteX229" fmla="*/ 409999 w 432293"/>
              <a:gd name="connsiteY229" fmla="*/ 127445 h 406482"/>
              <a:gd name="connsiteX230" fmla="*/ 405608 w 432293"/>
              <a:gd name="connsiteY230" fmla="*/ 129415 h 406482"/>
              <a:gd name="connsiteX231" fmla="*/ 388085 w 432293"/>
              <a:gd name="connsiteY231" fmla="*/ 130446 h 406482"/>
              <a:gd name="connsiteX232" fmla="*/ 367459 w 432293"/>
              <a:gd name="connsiteY232" fmla="*/ 151070 h 406482"/>
              <a:gd name="connsiteX233" fmla="*/ 389059 w 432293"/>
              <a:gd name="connsiteY233" fmla="*/ 183089 h 406482"/>
              <a:gd name="connsiteX234" fmla="*/ 398404 w 432293"/>
              <a:gd name="connsiteY234" fmla="*/ 229304 h 406482"/>
              <a:gd name="connsiteX235" fmla="*/ 389059 w 432293"/>
              <a:gd name="connsiteY235" fmla="*/ 275520 h 406482"/>
              <a:gd name="connsiteX236" fmla="*/ 363616 w 432293"/>
              <a:gd name="connsiteY236" fmla="*/ 313235 h 406482"/>
              <a:gd name="connsiteX237" fmla="*/ 325901 w 432293"/>
              <a:gd name="connsiteY237" fmla="*/ 338678 h 406482"/>
              <a:gd name="connsiteX238" fmla="*/ 294996 w 432293"/>
              <a:gd name="connsiteY238" fmla="*/ 344927 h 406482"/>
              <a:gd name="connsiteX239" fmla="*/ 294996 w 432293"/>
              <a:gd name="connsiteY239" fmla="*/ 399727 h 406482"/>
              <a:gd name="connsiteX240" fmla="*/ 288241 w 432293"/>
              <a:gd name="connsiteY240" fmla="*/ 406482 h 406482"/>
              <a:gd name="connsiteX241" fmla="*/ 6755 w 432293"/>
              <a:gd name="connsiteY241" fmla="*/ 406482 h 406482"/>
              <a:gd name="connsiteX242" fmla="*/ 0 w 432293"/>
              <a:gd name="connsiteY242" fmla="*/ 399727 h 406482"/>
              <a:gd name="connsiteX243" fmla="*/ 0 w 432293"/>
              <a:gd name="connsiteY243" fmla="*/ 55813 h 406482"/>
              <a:gd name="connsiteX244" fmla="*/ 6755 w 432293"/>
              <a:gd name="connsiteY244" fmla="*/ 49058 h 406482"/>
              <a:gd name="connsiteX245" fmla="*/ 71011 w 432293"/>
              <a:gd name="connsiteY245" fmla="*/ 49058 h 406482"/>
              <a:gd name="connsiteX246" fmla="*/ 71011 w 432293"/>
              <a:gd name="connsiteY246" fmla="*/ 45652 h 406482"/>
              <a:gd name="connsiteX247" fmla="*/ 90094 w 432293"/>
              <a:gd name="connsiteY247" fmla="*/ 26569 h 406482"/>
              <a:gd name="connsiteX248" fmla="*/ 103605 w 432293"/>
              <a:gd name="connsiteY248" fmla="*/ 26569 h 406482"/>
              <a:gd name="connsiteX249" fmla="*/ 103605 w 432293"/>
              <a:gd name="connsiteY249" fmla="*/ 6755 h 406482"/>
              <a:gd name="connsiteX250" fmla="*/ 110360 w 432293"/>
              <a:gd name="connsiteY250" fmla="*/ 0 h 40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432293" h="406482">
                <a:moveTo>
                  <a:pt x="95697" y="297727"/>
                </a:moveTo>
                <a:cubicBezTo>
                  <a:pt x="98342" y="295082"/>
                  <a:pt x="102621" y="295082"/>
                  <a:pt x="105238" y="297727"/>
                </a:cubicBezTo>
                <a:cubicBezTo>
                  <a:pt x="107884" y="300373"/>
                  <a:pt x="107884" y="304651"/>
                  <a:pt x="105238" y="307269"/>
                </a:cubicBezTo>
                <a:lnTo>
                  <a:pt x="84889" y="327618"/>
                </a:lnTo>
                <a:cubicBezTo>
                  <a:pt x="83677" y="328856"/>
                  <a:pt x="81960" y="329588"/>
                  <a:pt x="80159" y="329588"/>
                </a:cubicBezTo>
                <a:cubicBezTo>
                  <a:pt x="78358" y="329588"/>
                  <a:pt x="76641" y="328884"/>
                  <a:pt x="75375" y="327618"/>
                </a:cubicBezTo>
                <a:lnTo>
                  <a:pt x="66593" y="318836"/>
                </a:lnTo>
                <a:cubicBezTo>
                  <a:pt x="63948" y="316191"/>
                  <a:pt x="63948" y="311913"/>
                  <a:pt x="66593" y="309295"/>
                </a:cubicBezTo>
                <a:cubicBezTo>
                  <a:pt x="69239" y="306649"/>
                  <a:pt x="73517" y="306649"/>
                  <a:pt x="76135" y="309295"/>
                </a:cubicBezTo>
                <a:lnTo>
                  <a:pt x="80132" y="313292"/>
                </a:lnTo>
                <a:close/>
                <a:moveTo>
                  <a:pt x="95696" y="243180"/>
                </a:moveTo>
                <a:cubicBezTo>
                  <a:pt x="98341" y="240535"/>
                  <a:pt x="102620" y="240535"/>
                  <a:pt x="105237" y="243180"/>
                </a:cubicBezTo>
                <a:cubicBezTo>
                  <a:pt x="107883" y="245826"/>
                  <a:pt x="107883" y="250104"/>
                  <a:pt x="105237" y="252722"/>
                </a:cubicBezTo>
                <a:lnTo>
                  <a:pt x="84888" y="273071"/>
                </a:lnTo>
                <a:cubicBezTo>
                  <a:pt x="83677" y="274337"/>
                  <a:pt x="81960" y="275041"/>
                  <a:pt x="80159" y="275041"/>
                </a:cubicBezTo>
                <a:cubicBezTo>
                  <a:pt x="78358" y="275041"/>
                  <a:pt x="76641" y="274337"/>
                  <a:pt x="75375" y="273071"/>
                </a:cubicBezTo>
                <a:lnTo>
                  <a:pt x="66592" y="264289"/>
                </a:lnTo>
                <a:cubicBezTo>
                  <a:pt x="63947" y="261644"/>
                  <a:pt x="63947" y="257366"/>
                  <a:pt x="66592" y="254748"/>
                </a:cubicBezTo>
                <a:cubicBezTo>
                  <a:pt x="69238" y="252102"/>
                  <a:pt x="73516" y="252102"/>
                  <a:pt x="76134" y="254748"/>
                </a:cubicBezTo>
                <a:lnTo>
                  <a:pt x="80131" y="258745"/>
                </a:lnTo>
                <a:close/>
                <a:moveTo>
                  <a:pt x="279685" y="199357"/>
                </a:moveTo>
                <a:cubicBezTo>
                  <a:pt x="275660" y="199357"/>
                  <a:pt x="271805" y="200117"/>
                  <a:pt x="268202" y="201609"/>
                </a:cubicBezTo>
                <a:cubicBezTo>
                  <a:pt x="264599" y="203101"/>
                  <a:pt x="261334" y="205296"/>
                  <a:pt x="258492" y="208139"/>
                </a:cubicBezTo>
                <a:cubicBezTo>
                  <a:pt x="255649" y="210981"/>
                  <a:pt x="253453" y="214246"/>
                  <a:pt x="251962" y="217849"/>
                </a:cubicBezTo>
                <a:cubicBezTo>
                  <a:pt x="250470" y="221452"/>
                  <a:pt x="249710" y="225308"/>
                  <a:pt x="249710" y="229332"/>
                </a:cubicBezTo>
                <a:cubicBezTo>
                  <a:pt x="249710" y="233357"/>
                  <a:pt x="250470" y="237213"/>
                  <a:pt x="251962" y="240816"/>
                </a:cubicBezTo>
                <a:cubicBezTo>
                  <a:pt x="253454" y="244418"/>
                  <a:pt x="255649" y="247683"/>
                  <a:pt x="258492" y="250526"/>
                </a:cubicBezTo>
                <a:cubicBezTo>
                  <a:pt x="261334" y="253368"/>
                  <a:pt x="264599" y="255564"/>
                  <a:pt x="268202" y="257055"/>
                </a:cubicBezTo>
                <a:cubicBezTo>
                  <a:pt x="271805" y="258546"/>
                  <a:pt x="275661" y="259307"/>
                  <a:pt x="279685" y="259307"/>
                </a:cubicBezTo>
                <a:cubicBezTo>
                  <a:pt x="283711" y="259307"/>
                  <a:pt x="287566" y="258547"/>
                  <a:pt x="291169" y="257055"/>
                </a:cubicBezTo>
                <a:cubicBezTo>
                  <a:pt x="294771" y="255563"/>
                  <a:pt x="298036" y="253368"/>
                  <a:pt x="300879" y="250526"/>
                </a:cubicBezTo>
                <a:cubicBezTo>
                  <a:pt x="303721" y="247683"/>
                  <a:pt x="305917" y="244418"/>
                  <a:pt x="307408" y="240816"/>
                </a:cubicBezTo>
                <a:cubicBezTo>
                  <a:pt x="308900" y="237213"/>
                  <a:pt x="309660" y="233357"/>
                  <a:pt x="309660" y="229332"/>
                </a:cubicBezTo>
                <a:cubicBezTo>
                  <a:pt x="309660" y="225308"/>
                  <a:pt x="308900" y="221452"/>
                  <a:pt x="307408" y="217849"/>
                </a:cubicBezTo>
                <a:lnTo>
                  <a:pt x="304703" y="213826"/>
                </a:lnTo>
                <a:lnTo>
                  <a:pt x="284441" y="234088"/>
                </a:lnTo>
                <a:cubicBezTo>
                  <a:pt x="283146" y="235412"/>
                  <a:pt x="281430" y="236087"/>
                  <a:pt x="279684" y="236087"/>
                </a:cubicBezTo>
                <a:cubicBezTo>
                  <a:pt x="277968" y="236087"/>
                  <a:pt x="276223" y="235440"/>
                  <a:pt x="274899" y="234117"/>
                </a:cubicBezTo>
                <a:cubicBezTo>
                  <a:pt x="272254" y="231472"/>
                  <a:pt x="272254" y="227193"/>
                  <a:pt x="274899" y="224576"/>
                </a:cubicBezTo>
                <a:lnTo>
                  <a:pt x="295170" y="204300"/>
                </a:lnTo>
                <a:lnTo>
                  <a:pt x="291169" y="201609"/>
                </a:lnTo>
                <a:cubicBezTo>
                  <a:pt x="287566" y="200118"/>
                  <a:pt x="283710" y="199357"/>
                  <a:pt x="279685" y="199357"/>
                </a:cubicBezTo>
                <a:close/>
                <a:moveTo>
                  <a:pt x="95697" y="188634"/>
                </a:moveTo>
                <a:cubicBezTo>
                  <a:pt x="98342" y="185989"/>
                  <a:pt x="102621" y="185989"/>
                  <a:pt x="105238" y="188634"/>
                </a:cubicBezTo>
                <a:cubicBezTo>
                  <a:pt x="107884" y="191280"/>
                  <a:pt x="107884" y="195558"/>
                  <a:pt x="105238" y="198176"/>
                </a:cubicBezTo>
                <a:lnTo>
                  <a:pt x="84889" y="218525"/>
                </a:lnTo>
                <a:cubicBezTo>
                  <a:pt x="83677" y="219791"/>
                  <a:pt x="81960" y="220495"/>
                  <a:pt x="80159" y="220495"/>
                </a:cubicBezTo>
                <a:cubicBezTo>
                  <a:pt x="78358" y="220495"/>
                  <a:pt x="76641" y="219791"/>
                  <a:pt x="75375" y="218525"/>
                </a:cubicBezTo>
                <a:lnTo>
                  <a:pt x="66593" y="209743"/>
                </a:lnTo>
                <a:cubicBezTo>
                  <a:pt x="63948" y="207098"/>
                  <a:pt x="63948" y="202820"/>
                  <a:pt x="66593" y="200202"/>
                </a:cubicBezTo>
                <a:cubicBezTo>
                  <a:pt x="69239" y="197556"/>
                  <a:pt x="73517" y="197556"/>
                  <a:pt x="76135" y="200202"/>
                </a:cubicBezTo>
                <a:lnTo>
                  <a:pt x="80132" y="204199"/>
                </a:lnTo>
                <a:close/>
                <a:moveTo>
                  <a:pt x="279685" y="161754"/>
                </a:moveTo>
                <a:cubicBezTo>
                  <a:pt x="261643" y="161754"/>
                  <a:pt x="244672" y="168790"/>
                  <a:pt x="231893" y="181540"/>
                </a:cubicBezTo>
                <a:cubicBezTo>
                  <a:pt x="219143" y="194291"/>
                  <a:pt x="212107" y="211262"/>
                  <a:pt x="212107" y="229332"/>
                </a:cubicBezTo>
                <a:cubicBezTo>
                  <a:pt x="212107" y="247402"/>
                  <a:pt x="219143" y="264345"/>
                  <a:pt x="231893" y="277124"/>
                </a:cubicBezTo>
                <a:cubicBezTo>
                  <a:pt x="244644" y="289874"/>
                  <a:pt x="261615" y="296911"/>
                  <a:pt x="279685" y="296911"/>
                </a:cubicBezTo>
                <a:cubicBezTo>
                  <a:pt x="297755" y="296911"/>
                  <a:pt x="314699" y="289874"/>
                  <a:pt x="327477" y="277124"/>
                </a:cubicBezTo>
                <a:cubicBezTo>
                  <a:pt x="340256" y="264374"/>
                  <a:pt x="347264" y="247402"/>
                  <a:pt x="347264" y="229332"/>
                </a:cubicBezTo>
                <a:cubicBezTo>
                  <a:pt x="347264" y="220297"/>
                  <a:pt x="345504" y="211544"/>
                  <a:pt x="342151" y="203452"/>
                </a:cubicBezTo>
                <a:lnTo>
                  <a:pt x="331292" y="187237"/>
                </a:lnTo>
                <a:lnTo>
                  <a:pt x="314243" y="204286"/>
                </a:lnTo>
                <a:lnTo>
                  <a:pt x="319878" y="212670"/>
                </a:lnTo>
                <a:cubicBezTo>
                  <a:pt x="322044" y="217905"/>
                  <a:pt x="323143" y="223506"/>
                  <a:pt x="323143" y="229332"/>
                </a:cubicBezTo>
                <a:cubicBezTo>
                  <a:pt x="323143" y="235159"/>
                  <a:pt x="322045" y="240731"/>
                  <a:pt x="319878" y="245995"/>
                </a:cubicBezTo>
                <a:cubicBezTo>
                  <a:pt x="317711" y="251230"/>
                  <a:pt x="314530" y="255986"/>
                  <a:pt x="310420" y="260067"/>
                </a:cubicBezTo>
                <a:cubicBezTo>
                  <a:pt x="306311" y="264177"/>
                  <a:pt x="301583" y="267357"/>
                  <a:pt x="296348" y="269525"/>
                </a:cubicBezTo>
                <a:cubicBezTo>
                  <a:pt x="291112" y="271691"/>
                  <a:pt x="285511" y="272790"/>
                  <a:pt x="279685" y="272790"/>
                </a:cubicBezTo>
                <a:cubicBezTo>
                  <a:pt x="273887" y="272790"/>
                  <a:pt x="268286" y="271692"/>
                  <a:pt x="263023" y="269525"/>
                </a:cubicBezTo>
                <a:cubicBezTo>
                  <a:pt x="257788" y="267358"/>
                  <a:pt x="253032" y="264177"/>
                  <a:pt x="248950" y="260067"/>
                </a:cubicBezTo>
                <a:cubicBezTo>
                  <a:pt x="244841" y="255958"/>
                  <a:pt x="241661" y="251230"/>
                  <a:pt x="239493" y="245995"/>
                </a:cubicBezTo>
                <a:cubicBezTo>
                  <a:pt x="237326" y="240759"/>
                  <a:pt x="236228" y="235159"/>
                  <a:pt x="236228" y="229332"/>
                </a:cubicBezTo>
                <a:cubicBezTo>
                  <a:pt x="236228" y="223506"/>
                  <a:pt x="237325" y="217933"/>
                  <a:pt x="239493" y="212670"/>
                </a:cubicBezTo>
                <a:cubicBezTo>
                  <a:pt x="241660" y="207435"/>
                  <a:pt x="244841" y="202679"/>
                  <a:pt x="248950" y="198597"/>
                </a:cubicBezTo>
                <a:cubicBezTo>
                  <a:pt x="253060" y="194488"/>
                  <a:pt x="257788" y="191308"/>
                  <a:pt x="263023" y="189140"/>
                </a:cubicBezTo>
                <a:cubicBezTo>
                  <a:pt x="268258" y="186973"/>
                  <a:pt x="273859" y="185875"/>
                  <a:pt x="279685" y="185875"/>
                </a:cubicBezTo>
                <a:cubicBezTo>
                  <a:pt x="285512" y="185875"/>
                  <a:pt x="291084" y="186972"/>
                  <a:pt x="296348" y="189140"/>
                </a:cubicBezTo>
                <a:lnTo>
                  <a:pt x="304708" y="194759"/>
                </a:lnTo>
                <a:lnTo>
                  <a:pt x="321754" y="177708"/>
                </a:lnTo>
                <a:lnTo>
                  <a:pt x="305565" y="166866"/>
                </a:lnTo>
                <a:cubicBezTo>
                  <a:pt x="297473" y="163513"/>
                  <a:pt x="288719" y="161754"/>
                  <a:pt x="279685" y="161754"/>
                </a:cubicBezTo>
                <a:close/>
                <a:moveTo>
                  <a:pt x="95696" y="134115"/>
                </a:moveTo>
                <a:cubicBezTo>
                  <a:pt x="98341" y="131470"/>
                  <a:pt x="102620" y="131470"/>
                  <a:pt x="105237" y="134115"/>
                </a:cubicBezTo>
                <a:cubicBezTo>
                  <a:pt x="107883" y="136761"/>
                  <a:pt x="107883" y="141039"/>
                  <a:pt x="105237" y="143657"/>
                </a:cubicBezTo>
                <a:lnTo>
                  <a:pt x="84888" y="164006"/>
                </a:lnTo>
                <a:cubicBezTo>
                  <a:pt x="83677" y="165244"/>
                  <a:pt x="81960" y="165976"/>
                  <a:pt x="80159" y="165976"/>
                </a:cubicBezTo>
                <a:cubicBezTo>
                  <a:pt x="78358" y="165976"/>
                  <a:pt x="76641" y="165272"/>
                  <a:pt x="75375" y="164006"/>
                </a:cubicBezTo>
                <a:lnTo>
                  <a:pt x="66592" y="155224"/>
                </a:lnTo>
                <a:cubicBezTo>
                  <a:pt x="63947" y="152579"/>
                  <a:pt x="63947" y="148301"/>
                  <a:pt x="66592" y="145683"/>
                </a:cubicBezTo>
                <a:cubicBezTo>
                  <a:pt x="69238" y="143065"/>
                  <a:pt x="73516" y="143037"/>
                  <a:pt x="76134" y="145683"/>
                </a:cubicBezTo>
                <a:lnTo>
                  <a:pt x="80131" y="149680"/>
                </a:lnTo>
                <a:close/>
                <a:moveTo>
                  <a:pt x="279685" y="124123"/>
                </a:moveTo>
                <a:cubicBezTo>
                  <a:pt x="221677" y="124123"/>
                  <a:pt x="174504" y="171323"/>
                  <a:pt x="174504" y="229332"/>
                </a:cubicBezTo>
                <a:cubicBezTo>
                  <a:pt x="174504" y="287341"/>
                  <a:pt x="221704" y="334514"/>
                  <a:pt x="279685" y="334514"/>
                </a:cubicBezTo>
                <a:cubicBezTo>
                  <a:pt x="337666" y="334514"/>
                  <a:pt x="384866" y="287313"/>
                  <a:pt x="384866" y="229332"/>
                </a:cubicBezTo>
                <a:cubicBezTo>
                  <a:pt x="384866" y="214837"/>
                  <a:pt x="381918" y="201014"/>
                  <a:pt x="376589" y="188432"/>
                </a:cubicBezTo>
                <a:lnTo>
                  <a:pt x="357862" y="160668"/>
                </a:lnTo>
                <a:lnTo>
                  <a:pt x="340835" y="177695"/>
                </a:lnTo>
                <a:lnTo>
                  <a:pt x="354637" y="198291"/>
                </a:lnTo>
                <a:cubicBezTo>
                  <a:pt x="358662" y="208005"/>
                  <a:pt x="360773" y="218510"/>
                  <a:pt x="360773" y="229332"/>
                </a:cubicBezTo>
                <a:cubicBezTo>
                  <a:pt x="360773" y="250977"/>
                  <a:pt x="352329" y="271354"/>
                  <a:pt x="337018" y="286665"/>
                </a:cubicBezTo>
                <a:cubicBezTo>
                  <a:pt x="321707" y="301976"/>
                  <a:pt x="301357" y="310420"/>
                  <a:pt x="279685" y="310420"/>
                </a:cubicBezTo>
                <a:cubicBezTo>
                  <a:pt x="258013" y="310420"/>
                  <a:pt x="237664" y="301976"/>
                  <a:pt x="222352" y="286665"/>
                </a:cubicBezTo>
                <a:cubicBezTo>
                  <a:pt x="207040" y="271354"/>
                  <a:pt x="198597" y="250977"/>
                  <a:pt x="198597" y="229332"/>
                </a:cubicBezTo>
                <a:cubicBezTo>
                  <a:pt x="198597" y="207688"/>
                  <a:pt x="207041" y="187311"/>
                  <a:pt x="222352" y="171999"/>
                </a:cubicBezTo>
                <a:cubicBezTo>
                  <a:pt x="237664" y="156687"/>
                  <a:pt x="258041" y="148244"/>
                  <a:pt x="279685" y="148244"/>
                </a:cubicBezTo>
                <a:cubicBezTo>
                  <a:pt x="290507" y="148244"/>
                  <a:pt x="301013" y="150355"/>
                  <a:pt x="310727" y="154380"/>
                </a:cubicBezTo>
                <a:lnTo>
                  <a:pt x="331296" y="168164"/>
                </a:lnTo>
                <a:lnTo>
                  <a:pt x="348323" y="151132"/>
                </a:lnTo>
                <a:lnTo>
                  <a:pt x="320591" y="132408"/>
                </a:lnTo>
                <a:cubicBezTo>
                  <a:pt x="308012" y="127075"/>
                  <a:pt x="294187" y="124123"/>
                  <a:pt x="279685" y="124123"/>
                </a:cubicBezTo>
                <a:close/>
                <a:moveTo>
                  <a:pt x="398825" y="100761"/>
                </a:moveTo>
                <a:lnTo>
                  <a:pt x="392915" y="106729"/>
                </a:lnTo>
                <a:lnTo>
                  <a:pt x="392324" y="116664"/>
                </a:lnTo>
                <a:lnTo>
                  <a:pt x="402259" y="116072"/>
                </a:lnTo>
                <a:lnTo>
                  <a:pt x="408198" y="110134"/>
                </a:lnTo>
                <a:lnTo>
                  <a:pt x="405833" y="110274"/>
                </a:lnTo>
                <a:cubicBezTo>
                  <a:pt x="403891" y="110387"/>
                  <a:pt x="402034" y="109683"/>
                  <a:pt x="400654" y="108304"/>
                </a:cubicBezTo>
                <a:cubicBezTo>
                  <a:pt x="399303" y="106953"/>
                  <a:pt x="398572" y="105067"/>
                  <a:pt x="398684" y="103125"/>
                </a:cubicBezTo>
                <a:close/>
                <a:moveTo>
                  <a:pt x="41233" y="90292"/>
                </a:moveTo>
                <a:lnTo>
                  <a:pt x="41233" y="365221"/>
                </a:lnTo>
                <a:lnTo>
                  <a:pt x="253734" y="365221"/>
                </a:lnTo>
                <a:lnTo>
                  <a:pt x="253734" y="342776"/>
                </a:lnTo>
                <a:lnTo>
                  <a:pt x="233470" y="338678"/>
                </a:lnTo>
                <a:lnTo>
                  <a:pt x="211586" y="323915"/>
                </a:lnTo>
                <a:lnTo>
                  <a:pt x="211008" y="324493"/>
                </a:lnTo>
                <a:lnTo>
                  <a:pt x="125923" y="324493"/>
                </a:lnTo>
                <a:cubicBezTo>
                  <a:pt x="122180" y="324493"/>
                  <a:pt x="119168" y="321482"/>
                  <a:pt x="119168" y="317738"/>
                </a:cubicBezTo>
                <a:cubicBezTo>
                  <a:pt x="119168" y="313994"/>
                  <a:pt x="122179" y="310983"/>
                  <a:pt x="125923" y="310983"/>
                </a:cubicBezTo>
                <a:lnTo>
                  <a:pt x="194235" y="310983"/>
                </a:lnTo>
                <a:lnTo>
                  <a:pt x="170311" y="275520"/>
                </a:lnTo>
                <a:lnTo>
                  <a:pt x="169184" y="269946"/>
                </a:lnTo>
                <a:lnTo>
                  <a:pt x="125923" y="269946"/>
                </a:lnTo>
                <a:cubicBezTo>
                  <a:pt x="122180" y="269946"/>
                  <a:pt x="119168" y="266935"/>
                  <a:pt x="119168" y="263191"/>
                </a:cubicBezTo>
                <a:cubicBezTo>
                  <a:pt x="119168" y="259447"/>
                  <a:pt x="122179" y="256436"/>
                  <a:pt x="125923" y="256436"/>
                </a:cubicBezTo>
                <a:lnTo>
                  <a:pt x="166452" y="256436"/>
                </a:lnTo>
                <a:lnTo>
                  <a:pt x="160966" y="229304"/>
                </a:lnTo>
                <a:lnTo>
                  <a:pt x="163772" y="215428"/>
                </a:lnTo>
                <a:lnTo>
                  <a:pt x="125923" y="215428"/>
                </a:lnTo>
                <a:cubicBezTo>
                  <a:pt x="122180" y="215428"/>
                  <a:pt x="119168" y="212417"/>
                  <a:pt x="119168" y="208673"/>
                </a:cubicBezTo>
                <a:cubicBezTo>
                  <a:pt x="119168" y="204929"/>
                  <a:pt x="122179" y="201918"/>
                  <a:pt x="125923" y="201918"/>
                </a:cubicBezTo>
                <a:lnTo>
                  <a:pt x="166503" y="201918"/>
                </a:lnTo>
                <a:lnTo>
                  <a:pt x="170311" y="183089"/>
                </a:lnTo>
                <a:lnTo>
                  <a:pt x="185292" y="160881"/>
                </a:lnTo>
                <a:lnTo>
                  <a:pt x="125924" y="160881"/>
                </a:lnTo>
                <a:cubicBezTo>
                  <a:pt x="122181" y="160881"/>
                  <a:pt x="119169" y="157870"/>
                  <a:pt x="119169" y="154126"/>
                </a:cubicBezTo>
                <a:cubicBezTo>
                  <a:pt x="119169" y="150383"/>
                  <a:pt x="122180" y="147371"/>
                  <a:pt x="125924" y="147371"/>
                </a:cubicBezTo>
                <a:lnTo>
                  <a:pt x="194406" y="147371"/>
                </a:lnTo>
                <a:lnTo>
                  <a:pt x="195754" y="145373"/>
                </a:lnTo>
                <a:cubicBezTo>
                  <a:pt x="206674" y="134481"/>
                  <a:pt x="219341" y="125925"/>
                  <a:pt x="233470" y="119930"/>
                </a:cubicBezTo>
                <a:lnTo>
                  <a:pt x="253735" y="115832"/>
                </a:lnTo>
                <a:lnTo>
                  <a:pt x="253735" y="90319"/>
                </a:lnTo>
                <a:lnTo>
                  <a:pt x="223956" y="90319"/>
                </a:lnTo>
                <a:lnTo>
                  <a:pt x="223956" y="96033"/>
                </a:lnTo>
                <a:cubicBezTo>
                  <a:pt x="223956" y="99776"/>
                  <a:pt x="220944" y="102788"/>
                  <a:pt x="217201" y="102788"/>
                </a:cubicBezTo>
                <a:lnTo>
                  <a:pt x="77766" y="102788"/>
                </a:lnTo>
                <a:cubicBezTo>
                  <a:pt x="74023" y="102788"/>
                  <a:pt x="71011" y="99777"/>
                  <a:pt x="71011" y="96033"/>
                </a:cubicBezTo>
                <a:lnTo>
                  <a:pt x="71011" y="90292"/>
                </a:lnTo>
                <a:close/>
                <a:moveTo>
                  <a:pt x="223956" y="62568"/>
                </a:moveTo>
                <a:lnTo>
                  <a:pt x="223956" y="76809"/>
                </a:lnTo>
                <a:lnTo>
                  <a:pt x="260490" y="76809"/>
                </a:lnTo>
                <a:cubicBezTo>
                  <a:pt x="264233" y="76809"/>
                  <a:pt x="267245" y="79820"/>
                  <a:pt x="267245" y="83564"/>
                </a:cubicBezTo>
                <a:lnTo>
                  <a:pt x="267245" y="113100"/>
                </a:lnTo>
                <a:lnTo>
                  <a:pt x="279685" y="110585"/>
                </a:lnTo>
                <a:lnTo>
                  <a:pt x="281486" y="110949"/>
                </a:lnTo>
                <a:lnTo>
                  <a:pt x="281486" y="62568"/>
                </a:lnTo>
                <a:close/>
                <a:moveTo>
                  <a:pt x="13510" y="62568"/>
                </a:moveTo>
                <a:lnTo>
                  <a:pt x="13510" y="392973"/>
                </a:lnTo>
                <a:lnTo>
                  <a:pt x="281486" y="392973"/>
                </a:lnTo>
                <a:lnTo>
                  <a:pt x="281486" y="347659"/>
                </a:lnTo>
                <a:lnTo>
                  <a:pt x="279685" y="348023"/>
                </a:lnTo>
                <a:lnTo>
                  <a:pt x="267244" y="345507"/>
                </a:lnTo>
                <a:lnTo>
                  <a:pt x="267244" y="371976"/>
                </a:lnTo>
                <a:cubicBezTo>
                  <a:pt x="267244" y="375719"/>
                  <a:pt x="264232" y="378759"/>
                  <a:pt x="260489" y="378759"/>
                </a:cubicBezTo>
                <a:lnTo>
                  <a:pt x="34478" y="378759"/>
                </a:lnTo>
                <a:cubicBezTo>
                  <a:pt x="30735" y="378759"/>
                  <a:pt x="27723" y="375747"/>
                  <a:pt x="27723" y="372003"/>
                </a:cubicBezTo>
                <a:lnTo>
                  <a:pt x="27723" y="83537"/>
                </a:lnTo>
                <a:cubicBezTo>
                  <a:pt x="27723" y="79794"/>
                  <a:pt x="30734" y="76782"/>
                  <a:pt x="34478" y="76782"/>
                </a:cubicBezTo>
                <a:lnTo>
                  <a:pt x="71011" y="76782"/>
                </a:lnTo>
                <a:lnTo>
                  <a:pt x="71011" y="62568"/>
                </a:lnTo>
                <a:close/>
                <a:moveTo>
                  <a:pt x="90094" y="40079"/>
                </a:moveTo>
                <a:cubicBezTo>
                  <a:pt x="87026" y="40079"/>
                  <a:pt x="84521" y="42585"/>
                  <a:pt x="84521" y="45652"/>
                </a:cubicBezTo>
                <a:lnTo>
                  <a:pt x="84521" y="55812"/>
                </a:lnTo>
                <a:lnTo>
                  <a:pt x="84522" y="55813"/>
                </a:lnTo>
                <a:lnTo>
                  <a:pt x="84521" y="55814"/>
                </a:lnTo>
                <a:lnTo>
                  <a:pt x="84521" y="83536"/>
                </a:lnTo>
                <a:lnTo>
                  <a:pt x="84522" y="83537"/>
                </a:lnTo>
                <a:lnTo>
                  <a:pt x="84521" y="83538"/>
                </a:lnTo>
                <a:lnTo>
                  <a:pt x="84521" y="89278"/>
                </a:lnTo>
                <a:lnTo>
                  <a:pt x="210446" y="89278"/>
                </a:lnTo>
                <a:lnTo>
                  <a:pt x="210446" y="83564"/>
                </a:lnTo>
                <a:lnTo>
                  <a:pt x="210446" y="55813"/>
                </a:lnTo>
                <a:lnTo>
                  <a:pt x="210446" y="45652"/>
                </a:lnTo>
                <a:cubicBezTo>
                  <a:pt x="210446" y="42584"/>
                  <a:pt x="207941" y="40079"/>
                  <a:pt x="204873" y="40079"/>
                </a:cubicBezTo>
                <a:lnTo>
                  <a:pt x="191364" y="40079"/>
                </a:lnTo>
                <a:lnTo>
                  <a:pt x="191364" y="48045"/>
                </a:lnTo>
                <a:cubicBezTo>
                  <a:pt x="191363" y="51788"/>
                  <a:pt x="188352" y="54800"/>
                  <a:pt x="184609" y="54800"/>
                </a:cubicBezTo>
                <a:lnTo>
                  <a:pt x="110360" y="54800"/>
                </a:lnTo>
                <a:cubicBezTo>
                  <a:pt x="106617" y="54800"/>
                  <a:pt x="103605" y="51789"/>
                  <a:pt x="103605" y="48045"/>
                </a:cubicBezTo>
                <a:lnTo>
                  <a:pt x="103605" y="40079"/>
                </a:lnTo>
                <a:close/>
                <a:moveTo>
                  <a:pt x="117115" y="13510"/>
                </a:moveTo>
                <a:lnTo>
                  <a:pt x="117115" y="41290"/>
                </a:lnTo>
                <a:lnTo>
                  <a:pt x="177854" y="41290"/>
                </a:lnTo>
                <a:lnTo>
                  <a:pt x="177854" y="33325"/>
                </a:lnTo>
                <a:lnTo>
                  <a:pt x="177853" y="33324"/>
                </a:lnTo>
                <a:lnTo>
                  <a:pt x="177854" y="33323"/>
                </a:lnTo>
                <a:lnTo>
                  <a:pt x="177854" y="13510"/>
                </a:lnTo>
                <a:close/>
                <a:moveTo>
                  <a:pt x="110360" y="0"/>
                </a:moveTo>
                <a:lnTo>
                  <a:pt x="184609" y="0"/>
                </a:lnTo>
                <a:cubicBezTo>
                  <a:pt x="188352" y="0"/>
                  <a:pt x="191364" y="3011"/>
                  <a:pt x="191364" y="6755"/>
                </a:cubicBezTo>
                <a:lnTo>
                  <a:pt x="191364" y="26569"/>
                </a:lnTo>
                <a:lnTo>
                  <a:pt x="204873" y="26569"/>
                </a:lnTo>
                <a:cubicBezTo>
                  <a:pt x="215400" y="26569"/>
                  <a:pt x="223956" y="35125"/>
                  <a:pt x="223956" y="45652"/>
                </a:cubicBezTo>
                <a:lnTo>
                  <a:pt x="223956" y="49058"/>
                </a:lnTo>
                <a:lnTo>
                  <a:pt x="288213" y="49058"/>
                </a:lnTo>
                <a:cubicBezTo>
                  <a:pt x="291956" y="49058"/>
                  <a:pt x="294968" y="52069"/>
                  <a:pt x="294968" y="55813"/>
                </a:cubicBezTo>
                <a:lnTo>
                  <a:pt x="294968" y="113675"/>
                </a:lnTo>
                <a:lnTo>
                  <a:pt x="325901" y="119930"/>
                </a:lnTo>
                <a:lnTo>
                  <a:pt x="357921" y="141531"/>
                </a:lnTo>
                <a:lnTo>
                  <a:pt x="378542" y="120905"/>
                </a:lnTo>
                <a:lnTo>
                  <a:pt x="379573" y="103380"/>
                </a:lnTo>
                <a:cubicBezTo>
                  <a:pt x="379658" y="101719"/>
                  <a:pt x="380361" y="100171"/>
                  <a:pt x="381543" y="98989"/>
                </a:cubicBezTo>
                <a:lnTo>
                  <a:pt x="401864" y="78668"/>
                </a:lnTo>
                <a:cubicBezTo>
                  <a:pt x="403834" y="76698"/>
                  <a:pt x="406846" y="76135"/>
                  <a:pt x="409408" y="77289"/>
                </a:cubicBezTo>
                <a:cubicBezTo>
                  <a:pt x="411969" y="78442"/>
                  <a:pt x="413545" y="81060"/>
                  <a:pt x="413377" y="83847"/>
                </a:cubicBezTo>
                <a:lnTo>
                  <a:pt x="412645" y="96344"/>
                </a:lnTo>
                <a:lnTo>
                  <a:pt x="425141" y="95612"/>
                </a:lnTo>
                <a:cubicBezTo>
                  <a:pt x="427955" y="95443"/>
                  <a:pt x="430545" y="97019"/>
                  <a:pt x="431699" y="99581"/>
                </a:cubicBezTo>
                <a:cubicBezTo>
                  <a:pt x="432853" y="102142"/>
                  <a:pt x="432291" y="105153"/>
                  <a:pt x="430320" y="107124"/>
                </a:cubicBezTo>
                <a:lnTo>
                  <a:pt x="409999" y="127445"/>
                </a:lnTo>
                <a:cubicBezTo>
                  <a:pt x="408817" y="128627"/>
                  <a:pt x="407269" y="129303"/>
                  <a:pt x="405608" y="129415"/>
                </a:cubicBezTo>
                <a:lnTo>
                  <a:pt x="388085" y="130446"/>
                </a:lnTo>
                <a:lnTo>
                  <a:pt x="367459" y="151070"/>
                </a:lnTo>
                <a:lnTo>
                  <a:pt x="389059" y="183089"/>
                </a:lnTo>
                <a:cubicBezTo>
                  <a:pt x="395251" y="197725"/>
                  <a:pt x="398404" y="213261"/>
                  <a:pt x="398404" y="229304"/>
                </a:cubicBezTo>
                <a:cubicBezTo>
                  <a:pt x="398404" y="245347"/>
                  <a:pt x="395251" y="260884"/>
                  <a:pt x="389059" y="275520"/>
                </a:cubicBezTo>
                <a:cubicBezTo>
                  <a:pt x="383092" y="289649"/>
                  <a:pt x="374536" y="302343"/>
                  <a:pt x="363616" y="313235"/>
                </a:cubicBezTo>
                <a:cubicBezTo>
                  <a:pt x="352724" y="324127"/>
                  <a:pt x="340030" y="332683"/>
                  <a:pt x="325901" y="338678"/>
                </a:cubicBezTo>
                <a:lnTo>
                  <a:pt x="294996" y="344927"/>
                </a:lnTo>
                <a:lnTo>
                  <a:pt x="294996" y="399727"/>
                </a:lnTo>
                <a:cubicBezTo>
                  <a:pt x="294996" y="403442"/>
                  <a:pt x="291957" y="406482"/>
                  <a:pt x="288241" y="406482"/>
                </a:cubicBezTo>
                <a:lnTo>
                  <a:pt x="6755" y="406482"/>
                </a:lnTo>
                <a:cubicBezTo>
                  <a:pt x="3012" y="406482"/>
                  <a:pt x="0" y="403471"/>
                  <a:pt x="0" y="399727"/>
                </a:cubicBezTo>
                <a:lnTo>
                  <a:pt x="0" y="55813"/>
                </a:lnTo>
                <a:cubicBezTo>
                  <a:pt x="0" y="52070"/>
                  <a:pt x="3011" y="49058"/>
                  <a:pt x="6755" y="49058"/>
                </a:cubicBezTo>
                <a:lnTo>
                  <a:pt x="71011" y="49058"/>
                </a:lnTo>
                <a:lnTo>
                  <a:pt x="71011" y="45652"/>
                </a:lnTo>
                <a:cubicBezTo>
                  <a:pt x="71011" y="35125"/>
                  <a:pt x="79568" y="26569"/>
                  <a:pt x="90094" y="26569"/>
                </a:cubicBezTo>
                <a:lnTo>
                  <a:pt x="103605" y="26569"/>
                </a:lnTo>
                <a:lnTo>
                  <a:pt x="103605" y="6755"/>
                </a:lnTo>
                <a:cubicBezTo>
                  <a:pt x="103605" y="3012"/>
                  <a:pt x="106616" y="0"/>
                  <a:pt x="110360" y="0"/>
                </a:cubicBezTo>
                <a:close/>
              </a:path>
            </a:pathLst>
          </a:custGeom>
          <a:solidFill>
            <a:srgbClr val="43266B"/>
          </a:solidFill>
          <a:ln w="845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7" name="Freeform: Shape 56">
            <a:extLst>
              <a:ext uri="{FF2B5EF4-FFF2-40B4-BE49-F238E27FC236}">
                <a16:creationId xmlns:a16="http://schemas.microsoft.com/office/drawing/2014/main" id="{4EB10ECE-5ACE-61C1-E572-8F2BA72A9C8C}"/>
              </a:ext>
            </a:extLst>
          </p:cNvPr>
          <p:cNvSpPr/>
          <p:nvPr/>
        </p:nvSpPr>
        <p:spPr>
          <a:xfrm>
            <a:off x="4780259" y="4245540"/>
            <a:ext cx="424160" cy="424177"/>
          </a:xfrm>
          <a:custGeom>
            <a:avLst/>
            <a:gdLst>
              <a:gd name="connsiteX0" fmla="*/ 211240 w 424160"/>
              <a:gd name="connsiteY0" fmla="*/ 354474 h 424177"/>
              <a:gd name="connsiteX1" fmla="*/ 182662 w 424160"/>
              <a:gd name="connsiteY1" fmla="*/ 383043 h 424177"/>
              <a:gd name="connsiteX2" fmla="*/ 211231 w 424160"/>
              <a:gd name="connsiteY2" fmla="*/ 411612 h 424177"/>
              <a:gd name="connsiteX3" fmla="*/ 239801 w 424160"/>
              <a:gd name="connsiteY3" fmla="*/ 383043 h 424177"/>
              <a:gd name="connsiteX4" fmla="*/ 239666 w 424160"/>
              <a:gd name="connsiteY4" fmla="*/ 380304 h 424177"/>
              <a:gd name="connsiteX5" fmla="*/ 239666 w 424160"/>
              <a:gd name="connsiteY5" fmla="*/ 380268 h 424177"/>
              <a:gd name="connsiteX6" fmla="*/ 211240 w 424160"/>
              <a:gd name="connsiteY6" fmla="*/ 354474 h 424177"/>
              <a:gd name="connsiteX7" fmla="*/ 163720 w 424160"/>
              <a:gd name="connsiteY7" fmla="*/ 253371 h 424177"/>
              <a:gd name="connsiteX8" fmla="*/ 163720 w 424160"/>
              <a:gd name="connsiteY8" fmla="*/ 286072 h 424177"/>
              <a:gd name="connsiteX9" fmla="*/ 205914 w 424160"/>
              <a:gd name="connsiteY9" fmla="*/ 309145 h 424177"/>
              <a:gd name="connsiteX10" fmla="*/ 205914 w 424160"/>
              <a:gd name="connsiteY10" fmla="*/ 276444 h 424177"/>
              <a:gd name="connsiteX11" fmla="*/ 260682 w 424160"/>
              <a:gd name="connsiteY11" fmla="*/ 253362 h 424177"/>
              <a:gd name="connsiteX12" fmla="*/ 218488 w 424160"/>
              <a:gd name="connsiteY12" fmla="*/ 276435 h 424177"/>
              <a:gd name="connsiteX13" fmla="*/ 218488 w 424160"/>
              <a:gd name="connsiteY13" fmla="*/ 309136 h 424177"/>
              <a:gd name="connsiteX14" fmla="*/ 260682 w 424160"/>
              <a:gd name="connsiteY14" fmla="*/ 286063 h 424177"/>
              <a:gd name="connsiteX15" fmla="*/ 212453 w 424160"/>
              <a:gd name="connsiteY15" fmla="*/ 220131 h 424177"/>
              <a:gd name="connsiteX16" fmla="*/ 170789 w 424160"/>
              <a:gd name="connsiteY16" fmla="*/ 242908 h 424177"/>
              <a:gd name="connsiteX17" fmla="*/ 212201 w 424160"/>
              <a:gd name="connsiteY17" fmla="*/ 265550 h 424177"/>
              <a:gd name="connsiteX18" fmla="*/ 253866 w 424160"/>
              <a:gd name="connsiteY18" fmla="*/ 242773 h 424177"/>
              <a:gd name="connsiteX19" fmla="*/ 383025 w 424160"/>
              <a:gd name="connsiteY19" fmla="*/ 184350 h 424177"/>
              <a:gd name="connsiteX20" fmla="*/ 354456 w 424160"/>
              <a:gd name="connsiteY20" fmla="*/ 212919 h 424177"/>
              <a:gd name="connsiteX21" fmla="*/ 383025 w 424160"/>
              <a:gd name="connsiteY21" fmla="*/ 241489 h 424177"/>
              <a:gd name="connsiteX22" fmla="*/ 411595 w 424160"/>
              <a:gd name="connsiteY22" fmla="*/ 212919 h 424177"/>
              <a:gd name="connsiteX23" fmla="*/ 383025 w 424160"/>
              <a:gd name="connsiteY23" fmla="*/ 184350 h 424177"/>
              <a:gd name="connsiteX24" fmla="*/ 41116 w 424160"/>
              <a:gd name="connsiteY24" fmla="*/ 182688 h 424177"/>
              <a:gd name="connsiteX25" fmla="*/ 12547 w 424160"/>
              <a:gd name="connsiteY25" fmla="*/ 211258 h 424177"/>
              <a:gd name="connsiteX26" fmla="*/ 41116 w 424160"/>
              <a:gd name="connsiteY26" fmla="*/ 239827 h 424177"/>
              <a:gd name="connsiteX27" fmla="*/ 69686 w 424160"/>
              <a:gd name="connsiteY27" fmla="*/ 211258 h 424177"/>
              <a:gd name="connsiteX28" fmla="*/ 41116 w 424160"/>
              <a:gd name="connsiteY28" fmla="*/ 182688 h 424177"/>
              <a:gd name="connsiteX29" fmla="*/ 315738 w 424160"/>
              <a:gd name="connsiteY29" fmla="*/ 176518 h 424177"/>
              <a:gd name="connsiteX30" fmla="*/ 273544 w 424160"/>
              <a:gd name="connsiteY30" fmla="*/ 199591 h 424177"/>
              <a:gd name="connsiteX31" fmla="*/ 273544 w 424160"/>
              <a:gd name="connsiteY31" fmla="*/ 232292 h 424177"/>
              <a:gd name="connsiteX32" fmla="*/ 315738 w 424160"/>
              <a:gd name="connsiteY32" fmla="*/ 209219 h 424177"/>
              <a:gd name="connsiteX33" fmla="*/ 218776 w 424160"/>
              <a:gd name="connsiteY33" fmla="*/ 176518 h 424177"/>
              <a:gd name="connsiteX34" fmla="*/ 218776 w 424160"/>
              <a:gd name="connsiteY34" fmla="*/ 209219 h 424177"/>
              <a:gd name="connsiteX35" fmla="*/ 260970 w 424160"/>
              <a:gd name="connsiteY35" fmla="*/ 232292 h 424177"/>
              <a:gd name="connsiteX36" fmla="*/ 260970 w 424160"/>
              <a:gd name="connsiteY36" fmla="*/ 199591 h 424177"/>
              <a:gd name="connsiteX37" fmla="*/ 109231 w 424160"/>
              <a:gd name="connsiteY37" fmla="*/ 176518 h 424177"/>
              <a:gd name="connsiteX38" fmla="*/ 109231 w 424160"/>
              <a:gd name="connsiteY38" fmla="*/ 209219 h 424177"/>
              <a:gd name="connsiteX39" fmla="*/ 151425 w 424160"/>
              <a:gd name="connsiteY39" fmla="*/ 232292 h 424177"/>
              <a:gd name="connsiteX40" fmla="*/ 151425 w 424160"/>
              <a:gd name="connsiteY40" fmla="*/ 199591 h 424177"/>
              <a:gd name="connsiteX41" fmla="*/ 267257 w 424160"/>
              <a:gd name="connsiteY41" fmla="*/ 143143 h 424177"/>
              <a:gd name="connsiteX42" fmla="*/ 225592 w 424160"/>
              <a:gd name="connsiteY42" fmla="*/ 165920 h 424177"/>
              <a:gd name="connsiteX43" fmla="*/ 267257 w 424160"/>
              <a:gd name="connsiteY43" fmla="*/ 188697 h 424177"/>
              <a:gd name="connsiteX44" fmla="*/ 308921 w 424160"/>
              <a:gd name="connsiteY44" fmla="*/ 165920 h 424177"/>
              <a:gd name="connsiteX45" fmla="*/ 157721 w 424160"/>
              <a:gd name="connsiteY45" fmla="*/ 143135 h 424177"/>
              <a:gd name="connsiteX46" fmla="*/ 116048 w 424160"/>
              <a:gd name="connsiteY46" fmla="*/ 165920 h 424177"/>
              <a:gd name="connsiteX47" fmla="*/ 157712 w 424160"/>
              <a:gd name="connsiteY47" fmla="*/ 188697 h 424177"/>
              <a:gd name="connsiteX48" fmla="*/ 167789 w 424160"/>
              <a:gd name="connsiteY48" fmla="*/ 183191 h 424177"/>
              <a:gd name="connsiteX49" fmla="*/ 176321 w 424160"/>
              <a:gd name="connsiteY49" fmla="*/ 185688 h 424177"/>
              <a:gd name="connsiteX50" fmla="*/ 173824 w 424160"/>
              <a:gd name="connsiteY50" fmla="*/ 194220 h 424177"/>
              <a:gd name="connsiteX51" fmla="*/ 164008 w 424160"/>
              <a:gd name="connsiteY51" fmla="*/ 199591 h 424177"/>
              <a:gd name="connsiteX52" fmla="*/ 164008 w 424160"/>
              <a:gd name="connsiteY52" fmla="*/ 232013 h 424177"/>
              <a:gd name="connsiteX53" fmla="*/ 206202 w 424160"/>
              <a:gd name="connsiteY53" fmla="*/ 208940 h 424177"/>
              <a:gd name="connsiteX54" fmla="*/ 206202 w 424160"/>
              <a:gd name="connsiteY54" fmla="*/ 176518 h 424177"/>
              <a:gd name="connsiteX55" fmla="*/ 196457 w 424160"/>
              <a:gd name="connsiteY55" fmla="*/ 181844 h 424177"/>
              <a:gd name="connsiteX56" fmla="*/ 187925 w 424160"/>
              <a:gd name="connsiteY56" fmla="*/ 179347 h 424177"/>
              <a:gd name="connsiteX57" fmla="*/ 190422 w 424160"/>
              <a:gd name="connsiteY57" fmla="*/ 170815 h 424177"/>
              <a:gd name="connsiteX58" fmla="*/ 199385 w 424160"/>
              <a:gd name="connsiteY58" fmla="*/ 165911 h 424177"/>
              <a:gd name="connsiteX59" fmla="*/ 154685 w 424160"/>
              <a:gd name="connsiteY59" fmla="*/ 130471 h 424177"/>
              <a:gd name="connsiteX60" fmla="*/ 160721 w 424160"/>
              <a:gd name="connsiteY60" fmla="*/ 130471 h 424177"/>
              <a:gd name="connsiteX61" fmla="*/ 212480 w 424160"/>
              <a:gd name="connsiteY61" fmla="*/ 158771 h 424177"/>
              <a:gd name="connsiteX62" fmla="*/ 264230 w 424160"/>
              <a:gd name="connsiteY62" fmla="*/ 130480 h 424177"/>
              <a:gd name="connsiteX63" fmla="*/ 270265 w 424160"/>
              <a:gd name="connsiteY63" fmla="*/ 130480 h 424177"/>
              <a:gd name="connsiteX64" fmla="*/ 324997 w 424160"/>
              <a:gd name="connsiteY64" fmla="*/ 160406 h 424177"/>
              <a:gd name="connsiteX65" fmla="*/ 325033 w 424160"/>
              <a:gd name="connsiteY65" fmla="*/ 160423 h 424177"/>
              <a:gd name="connsiteX66" fmla="*/ 325671 w 424160"/>
              <a:gd name="connsiteY66" fmla="*/ 160828 h 424177"/>
              <a:gd name="connsiteX67" fmla="*/ 325842 w 424160"/>
              <a:gd name="connsiteY67" fmla="*/ 160953 h 424177"/>
              <a:gd name="connsiteX68" fmla="*/ 326309 w 424160"/>
              <a:gd name="connsiteY68" fmla="*/ 161349 h 424177"/>
              <a:gd name="connsiteX69" fmla="*/ 326425 w 424160"/>
              <a:gd name="connsiteY69" fmla="*/ 161456 h 424177"/>
              <a:gd name="connsiteX70" fmla="*/ 326919 w 424160"/>
              <a:gd name="connsiteY70" fmla="*/ 162004 h 424177"/>
              <a:gd name="connsiteX71" fmla="*/ 327027 w 424160"/>
              <a:gd name="connsiteY71" fmla="*/ 162139 h 424177"/>
              <a:gd name="connsiteX72" fmla="*/ 327368 w 424160"/>
              <a:gd name="connsiteY72" fmla="*/ 162633 h 424177"/>
              <a:gd name="connsiteX73" fmla="*/ 327467 w 424160"/>
              <a:gd name="connsiteY73" fmla="*/ 162795 h 424177"/>
              <a:gd name="connsiteX74" fmla="*/ 328060 w 424160"/>
              <a:gd name="connsiteY74" fmla="*/ 164196 h 424177"/>
              <a:gd name="connsiteX75" fmla="*/ 328105 w 424160"/>
              <a:gd name="connsiteY75" fmla="*/ 164366 h 424177"/>
              <a:gd name="connsiteX76" fmla="*/ 328231 w 424160"/>
              <a:gd name="connsiteY76" fmla="*/ 164959 h 424177"/>
              <a:gd name="connsiteX77" fmla="*/ 328258 w 424160"/>
              <a:gd name="connsiteY77" fmla="*/ 165157 h 424177"/>
              <a:gd name="connsiteX78" fmla="*/ 328311 w 424160"/>
              <a:gd name="connsiteY78" fmla="*/ 165929 h 424177"/>
              <a:gd name="connsiteX79" fmla="*/ 328311 w 424160"/>
              <a:gd name="connsiteY79" fmla="*/ 212955 h 424177"/>
              <a:gd name="connsiteX80" fmla="*/ 325042 w 424160"/>
              <a:gd name="connsiteY80" fmla="*/ 218470 h 424177"/>
              <a:gd name="connsiteX81" fmla="*/ 273256 w 424160"/>
              <a:gd name="connsiteY81" fmla="*/ 246779 h 424177"/>
              <a:gd name="connsiteX82" fmla="*/ 273256 w 424160"/>
              <a:gd name="connsiteY82" fmla="*/ 289799 h 424177"/>
              <a:gd name="connsiteX83" fmla="*/ 269987 w 424160"/>
              <a:gd name="connsiteY83" fmla="*/ 295313 h 424177"/>
              <a:gd name="connsiteX84" fmla="*/ 215219 w 424160"/>
              <a:gd name="connsiteY84" fmla="*/ 325257 h 424177"/>
              <a:gd name="connsiteX85" fmla="*/ 212201 w 424160"/>
              <a:gd name="connsiteY85" fmla="*/ 326029 h 424177"/>
              <a:gd name="connsiteX86" fmla="*/ 209184 w 424160"/>
              <a:gd name="connsiteY86" fmla="*/ 325257 h 424177"/>
              <a:gd name="connsiteX87" fmla="*/ 154416 w 424160"/>
              <a:gd name="connsiteY87" fmla="*/ 295313 h 424177"/>
              <a:gd name="connsiteX88" fmla="*/ 151120 w 424160"/>
              <a:gd name="connsiteY88" fmla="*/ 289799 h 424177"/>
              <a:gd name="connsiteX89" fmla="*/ 151120 w 424160"/>
              <a:gd name="connsiteY89" fmla="*/ 246464 h 424177"/>
              <a:gd name="connsiteX90" fmla="*/ 99908 w 424160"/>
              <a:gd name="connsiteY90" fmla="*/ 218461 h 424177"/>
              <a:gd name="connsiteX91" fmla="*/ 96639 w 424160"/>
              <a:gd name="connsiteY91" fmla="*/ 212946 h 424177"/>
              <a:gd name="connsiteX92" fmla="*/ 96639 w 424160"/>
              <a:gd name="connsiteY92" fmla="*/ 165920 h 424177"/>
              <a:gd name="connsiteX93" fmla="*/ 96693 w 424160"/>
              <a:gd name="connsiteY93" fmla="*/ 165148 h 424177"/>
              <a:gd name="connsiteX94" fmla="*/ 96720 w 424160"/>
              <a:gd name="connsiteY94" fmla="*/ 164950 h 424177"/>
              <a:gd name="connsiteX95" fmla="*/ 96846 w 424160"/>
              <a:gd name="connsiteY95" fmla="*/ 164357 h 424177"/>
              <a:gd name="connsiteX96" fmla="*/ 96891 w 424160"/>
              <a:gd name="connsiteY96" fmla="*/ 164187 h 424177"/>
              <a:gd name="connsiteX97" fmla="*/ 97483 w 424160"/>
              <a:gd name="connsiteY97" fmla="*/ 162786 h 424177"/>
              <a:gd name="connsiteX98" fmla="*/ 97582 w 424160"/>
              <a:gd name="connsiteY98" fmla="*/ 162624 h 424177"/>
              <a:gd name="connsiteX99" fmla="*/ 97923 w 424160"/>
              <a:gd name="connsiteY99" fmla="*/ 162130 h 424177"/>
              <a:gd name="connsiteX100" fmla="*/ 98031 w 424160"/>
              <a:gd name="connsiteY100" fmla="*/ 161995 h 424177"/>
              <a:gd name="connsiteX101" fmla="*/ 98525 w 424160"/>
              <a:gd name="connsiteY101" fmla="*/ 161447 h 424177"/>
              <a:gd name="connsiteX102" fmla="*/ 98642 w 424160"/>
              <a:gd name="connsiteY102" fmla="*/ 161340 h 424177"/>
              <a:gd name="connsiteX103" fmla="*/ 99109 w 424160"/>
              <a:gd name="connsiteY103" fmla="*/ 160944 h 424177"/>
              <a:gd name="connsiteX104" fmla="*/ 99280 w 424160"/>
              <a:gd name="connsiteY104" fmla="*/ 160819 h 424177"/>
              <a:gd name="connsiteX105" fmla="*/ 99917 w 424160"/>
              <a:gd name="connsiteY105" fmla="*/ 160415 h 424177"/>
              <a:gd name="connsiteX106" fmla="*/ 99953 w 424160"/>
              <a:gd name="connsiteY106" fmla="*/ 160397 h 424177"/>
              <a:gd name="connsiteX107" fmla="*/ 212901 w 424160"/>
              <a:gd name="connsiteY107" fmla="*/ 12565 h 424177"/>
              <a:gd name="connsiteX108" fmla="*/ 184332 w 424160"/>
              <a:gd name="connsiteY108" fmla="*/ 41134 h 424177"/>
              <a:gd name="connsiteX109" fmla="*/ 184467 w 424160"/>
              <a:gd name="connsiteY109" fmla="*/ 43892 h 424177"/>
              <a:gd name="connsiteX110" fmla="*/ 184467 w 424160"/>
              <a:gd name="connsiteY110" fmla="*/ 43901 h 424177"/>
              <a:gd name="connsiteX111" fmla="*/ 212901 w 424160"/>
              <a:gd name="connsiteY111" fmla="*/ 69704 h 424177"/>
              <a:gd name="connsiteX112" fmla="*/ 241471 w 424160"/>
              <a:gd name="connsiteY112" fmla="*/ 41134 h 424177"/>
              <a:gd name="connsiteX113" fmla="*/ 212901 w 424160"/>
              <a:gd name="connsiteY113" fmla="*/ 12565 h 424177"/>
              <a:gd name="connsiteX114" fmla="*/ 212910 w 424160"/>
              <a:gd name="connsiteY114" fmla="*/ 0 h 424177"/>
              <a:gd name="connsiteX115" fmla="*/ 254018 w 424160"/>
              <a:gd name="connsiteY115" fmla="*/ 39868 h 424177"/>
              <a:gd name="connsiteX116" fmla="*/ 337984 w 424160"/>
              <a:gd name="connsiteY116" fmla="*/ 87361 h 424177"/>
              <a:gd name="connsiteX117" fmla="*/ 384705 w 424160"/>
              <a:gd name="connsiteY117" fmla="*/ 171821 h 424177"/>
              <a:gd name="connsiteX118" fmla="*/ 424160 w 424160"/>
              <a:gd name="connsiteY118" fmla="*/ 212919 h 424177"/>
              <a:gd name="connsiteX119" fmla="*/ 384310 w 424160"/>
              <a:gd name="connsiteY119" fmla="*/ 254036 h 424177"/>
              <a:gd name="connsiteX120" fmla="*/ 324503 w 424160"/>
              <a:gd name="connsiteY120" fmla="*/ 349112 h 424177"/>
              <a:gd name="connsiteX121" fmla="*/ 320515 w 424160"/>
              <a:gd name="connsiteY121" fmla="*/ 350540 h 424177"/>
              <a:gd name="connsiteX122" fmla="*/ 315656 w 424160"/>
              <a:gd name="connsiteY122" fmla="*/ 348241 h 424177"/>
              <a:gd name="connsiteX123" fmla="*/ 316528 w 424160"/>
              <a:gd name="connsiteY123" fmla="*/ 339394 h 424177"/>
              <a:gd name="connsiteX124" fmla="*/ 371754 w 424160"/>
              <a:gd name="connsiteY124" fmla="*/ 252473 h 424177"/>
              <a:gd name="connsiteX125" fmla="*/ 341900 w 424160"/>
              <a:gd name="connsiteY125" fmla="*/ 212919 h 424177"/>
              <a:gd name="connsiteX126" fmla="*/ 372149 w 424160"/>
              <a:gd name="connsiteY126" fmla="*/ 173249 h 424177"/>
              <a:gd name="connsiteX127" fmla="*/ 252473 w 424160"/>
              <a:gd name="connsiteY127" fmla="*/ 52424 h 424177"/>
              <a:gd name="connsiteX128" fmla="*/ 212919 w 424160"/>
              <a:gd name="connsiteY128" fmla="*/ 82278 h 424177"/>
              <a:gd name="connsiteX129" fmla="*/ 173258 w 424160"/>
              <a:gd name="connsiteY129" fmla="*/ 52038 h 424177"/>
              <a:gd name="connsiteX130" fmla="*/ 52424 w 424160"/>
              <a:gd name="connsiteY130" fmla="*/ 171704 h 424177"/>
              <a:gd name="connsiteX131" fmla="*/ 82278 w 424160"/>
              <a:gd name="connsiteY131" fmla="*/ 211258 h 424177"/>
              <a:gd name="connsiteX132" fmla="*/ 52029 w 424160"/>
              <a:gd name="connsiteY132" fmla="*/ 250919 h 424177"/>
              <a:gd name="connsiteX133" fmla="*/ 171704 w 424160"/>
              <a:gd name="connsiteY133" fmla="*/ 371754 h 424177"/>
              <a:gd name="connsiteX134" fmla="*/ 211258 w 424160"/>
              <a:gd name="connsiteY134" fmla="*/ 341900 h 424177"/>
              <a:gd name="connsiteX135" fmla="*/ 250919 w 424160"/>
              <a:gd name="connsiteY135" fmla="*/ 372140 h 424177"/>
              <a:gd name="connsiteX136" fmla="*/ 296931 w 424160"/>
              <a:gd name="connsiteY136" fmla="*/ 353225 h 424177"/>
              <a:gd name="connsiteX137" fmla="*/ 305562 w 424160"/>
              <a:gd name="connsiteY137" fmla="*/ 355363 h 424177"/>
              <a:gd name="connsiteX138" fmla="*/ 303424 w 424160"/>
              <a:gd name="connsiteY138" fmla="*/ 363994 h 424177"/>
              <a:gd name="connsiteX139" fmla="*/ 252356 w 424160"/>
              <a:gd name="connsiteY139" fmla="*/ 384714 h 424177"/>
              <a:gd name="connsiteX140" fmla="*/ 211258 w 424160"/>
              <a:gd name="connsiteY140" fmla="*/ 424177 h 424177"/>
              <a:gd name="connsiteX141" fmla="*/ 170151 w 424160"/>
              <a:gd name="connsiteY141" fmla="*/ 384309 h 424177"/>
              <a:gd name="connsiteX142" fmla="*/ 86184 w 424160"/>
              <a:gd name="connsiteY142" fmla="*/ 336816 h 424177"/>
              <a:gd name="connsiteX143" fmla="*/ 39455 w 424160"/>
              <a:gd name="connsiteY143" fmla="*/ 252356 h 424177"/>
              <a:gd name="connsiteX144" fmla="*/ 0 w 424160"/>
              <a:gd name="connsiteY144" fmla="*/ 211258 h 424177"/>
              <a:gd name="connsiteX145" fmla="*/ 39859 w 424160"/>
              <a:gd name="connsiteY145" fmla="*/ 170151 h 424177"/>
              <a:gd name="connsiteX146" fmla="*/ 87352 w 424160"/>
              <a:gd name="connsiteY146" fmla="*/ 86184 h 424177"/>
              <a:gd name="connsiteX147" fmla="*/ 171812 w 424160"/>
              <a:gd name="connsiteY147" fmla="*/ 39464 h 424177"/>
              <a:gd name="connsiteX148" fmla="*/ 212910 w 424160"/>
              <a:gd name="connsiteY148" fmla="*/ 0 h 4241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424160" h="424177">
                <a:moveTo>
                  <a:pt x="211240" y="354474"/>
                </a:moveTo>
                <a:cubicBezTo>
                  <a:pt x="195487" y="354474"/>
                  <a:pt x="182662" y="367290"/>
                  <a:pt x="182662" y="383043"/>
                </a:cubicBezTo>
                <a:cubicBezTo>
                  <a:pt x="182662" y="398796"/>
                  <a:pt x="195478" y="411612"/>
                  <a:pt x="211231" y="411612"/>
                </a:cubicBezTo>
                <a:cubicBezTo>
                  <a:pt x="226984" y="411612"/>
                  <a:pt x="239801" y="398796"/>
                  <a:pt x="239801" y="383043"/>
                </a:cubicBezTo>
                <a:cubicBezTo>
                  <a:pt x="239801" y="382118"/>
                  <a:pt x="239756" y="381211"/>
                  <a:pt x="239666" y="380304"/>
                </a:cubicBezTo>
                <a:cubicBezTo>
                  <a:pt x="239666" y="380286"/>
                  <a:pt x="239666" y="380277"/>
                  <a:pt x="239666" y="380268"/>
                </a:cubicBezTo>
                <a:cubicBezTo>
                  <a:pt x="238274" y="365808"/>
                  <a:pt x="226059" y="354474"/>
                  <a:pt x="211240" y="354474"/>
                </a:cubicBezTo>
                <a:close/>
                <a:moveTo>
                  <a:pt x="163720" y="253371"/>
                </a:moveTo>
                <a:lnTo>
                  <a:pt x="163720" y="286072"/>
                </a:lnTo>
                <a:lnTo>
                  <a:pt x="205914" y="309145"/>
                </a:lnTo>
                <a:lnTo>
                  <a:pt x="205914" y="276444"/>
                </a:lnTo>
                <a:close/>
                <a:moveTo>
                  <a:pt x="260682" y="253362"/>
                </a:moveTo>
                <a:lnTo>
                  <a:pt x="218488" y="276435"/>
                </a:lnTo>
                <a:lnTo>
                  <a:pt x="218488" y="309136"/>
                </a:lnTo>
                <a:lnTo>
                  <a:pt x="260682" y="286063"/>
                </a:lnTo>
                <a:close/>
                <a:moveTo>
                  <a:pt x="212453" y="220131"/>
                </a:moveTo>
                <a:lnTo>
                  <a:pt x="170789" y="242908"/>
                </a:lnTo>
                <a:lnTo>
                  <a:pt x="212201" y="265550"/>
                </a:lnTo>
                <a:lnTo>
                  <a:pt x="253866" y="242773"/>
                </a:lnTo>
                <a:close/>
                <a:moveTo>
                  <a:pt x="383025" y="184350"/>
                </a:moveTo>
                <a:cubicBezTo>
                  <a:pt x="367272" y="184350"/>
                  <a:pt x="354456" y="197166"/>
                  <a:pt x="354456" y="212919"/>
                </a:cubicBezTo>
                <a:cubicBezTo>
                  <a:pt x="354456" y="228673"/>
                  <a:pt x="367272" y="241489"/>
                  <a:pt x="383025" y="241489"/>
                </a:cubicBezTo>
                <a:cubicBezTo>
                  <a:pt x="398778" y="241489"/>
                  <a:pt x="411586" y="228673"/>
                  <a:pt x="411595" y="212919"/>
                </a:cubicBezTo>
                <a:cubicBezTo>
                  <a:pt x="411595" y="197166"/>
                  <a:pt x="398778" y="184350"/>
                  <a:pt x="383025" y="184350"/>
                </a:cubicBezTo>
                <a:close/>
                <a:moveTo>
                  <a:pt x="41116" y="182688"/>
                </a:moveTo>
                <a:cubicBezTo>
                  <a:pt x="25363" y="182688"/>
                  <a:pt x="12547" y="195505"/>
                  <a:pt x="12547" y="211258"/>
                </a:cubicBezTo>
                <a:cubicBezTo>
                  <a:pt x="12547" y="227011"/>
                  <a:pt x="25363" y="239827"/>
                  <a:pt x="41116" y="239827"/>
                </a:cubicBezTo>
                <a:cubicBezTo>
                  <a:pt x="56870" y="239827"/>
                  <a:pt x="69686" y="227011"/>
                  <a:pt x="69686" y="211258"/>
                </a:cubicBezTo>
                <a:cubicBezTo>
                  <a:pt x="69686" y="195505"/>
                  <a:pt x="56870" y="182697"/>
                  <a:pt x="41116" y="182688"/>
                </a:cubicBezTo>
                <a:close/>
                <a:moveTo>
                  <a:pt x="315738" y="176518"/>
                </a:moveTo>
                <a:lnTo>
                  <a:pt x="273544" y="199591"/>
                </a:lnTo>
                <a:lnTo>
                  <a:pt x="273544" y="232292"/>
                </a:lnTo>
                <a:lnTo>
                  <a:pt x="315738" y="209219"/>
                </a:lnTo>
                <a:close/>
                <a:moveTo>
                  <a:pt x="218776" y="176518"/>
                </a:moveTo>
                <a:lnTo>
                  <a:pt x="218776" y="209219"/>
                </a:lnTo>
                <a:lnTo>
                  <a:pt x="260970" y="232292"/>
                </a:lnTo>
                <a:lnTo>
                  <a:pt x="260970" y="199591"/>
                </a:lnTo>
                <a:close/>
                <a:moveTo>
                  <a:pt x="109231" y="176518"/>
                </a:moveTo>
                <a:lnTo>
                  <a:pt x="109231" y="209219"/>
                </a:lnTo>
                <a:lnTo>
                  <a:pt x="151425" y="232292"/>
                </a:lnTo>
                <a:lnTo>
                  <a:pt x="151425" y="199591"/>
                </a:lnTo>
                <a:close/>
                <a:moveTo>
                  <a:pt x="267257" y="143143"/>
                </a:moveTo>
                <a:lnTo>
                  <a:pt x="225592" y="165920"/>
                </a:lnTo>
                <a:lnTo>
                  <a:pt x="267257" y="188697"/>
                </a:lnTo>
                <a:lnTo>
                  <a:pt x="308921" y="165920"/>
                </a:lnTo>
                <a:close/>
                <a:moveTo>
                  <a:pt x="157721" y="143135"/>
                </a:moveTo>
                <a:lnTo>
                  <a:pt x="116048" y="165920"/>
                </a:lnTo>
                <a:lnTo>
                  <a:pt x="157712" y="188697"/>
                </a:lnTo>
                <a:lnTo>
                  <a:pt x="167789" y="183191"/>
                </a:lnTo>
                <a:cubicBezTo>
                  <a:pt x="170833" y="181521"/>
                  <a:pt x="174659" y="182643"/>
                  <a:pt x="176321" y="185688"/>
                </a:cubicBezTo>
                <a:cubicBezTo>
                  <a:pt x="177992" y="188733"/>
                  <a:pt x="176869" y="192559"/>
                  <a:pt x="173824" y="194220"/>
                </a:cubicBezTo>
                <a:lnTo>
                  <a:pt x="164008" y="199591"/>
                </a:lnTo>
                <a:lnTo>
                  <a:pt x="164008" y="232013"/>
                </a:lnTo>
                <a:lnTo>
                  <a:pt x="206202" y="208940"/>
                </a:lnTo>
                <a:lnTo>
                  <a:pt x="206202" y="176518"/>
                </a:lnTo>
                <a:lnTo>
                  <a:pt x="196457" y="181844"/>
                </a:lnTo>
                <a:cubicBezTo>
                  <a:pt x="193412" y="183514"/>
                  <a:pt x="189595" y="182392"/>
                  <a:pt x="187925" y="179347"/>
                </a:cubicBezTo>
                <a:cubicBezTo>
                  <a:pt x="186254" y="176302"/>
                  <a:pt x="187377" y="172476"/>
                  <a:pt x="190422" y="170815"/>
                </a:cubicBezTo>
                <a:lnTo>
                  <a:pt x="199385" y="165911"/>
                </a:lnTo>
                <a:close/>
                <a:moveTo>
                  <a:pt x="154685" y="130471"/>
                </a:moveTo>
                <a:cubicBezTo>
                  <a:pt x="156571" y="129447"/>
                  <a:pt x="158843" y="129447"/>
                  <a:pt x="160721" y="130471"/>
                </a:cubicBezTo>
                <a:lnTo>
                  <a:pt x="212480" y="158771"/>
                </a:lnTo>
                <a:lnTo>
                  <a:pt x="264230" y="130480"/>
                </a:lnTo>
                <a:cubicBezTo>
                  <a:pt x="266116" y="129456"/>
                  <a:pt x="268388" y="129456"/>
                  <a:pt x="270265" y="130480"/>
                </a:cubicBezTo>
                <a:lnTo>
                  <a:pt x="324997" y="160406"/>
                </a:lnTo>
                <a:cubicBezTo>
                  <a:pt x="325006" y="160415"/>
                  <a:pt x="325024" y="160415"/>
                  <a:pt x="325033" y="160423"/>
                </a:cubicBezTo>
                <a:cubicBezTo>
                  <a:pt x="325258" y="160540"/>
                  <a:pt x="325464" y="160684"/>
                  <a:pt x="325671" y="160828"/>
                </a:cubicBezTo>
                <a:cubicBezTo>
                  <a:pt x="325734" y="160873"/>
                  <a:pt x="325788" y="160908"/>
                  <a:pt x="325842" y="160953"/>
                </a:cubicBezTo>
                <a:cubicBezTo>
                  <a:pt x="326003" y="161079"/>
                  <a:pt x="326165" y="161214"/>
                  <a:pt x="326309" y="161349"/>
                </a:cubicBezTo>
                <a:cubicBezTo>
                  <a:pt x="326345" y="161384"/>
                  <a:pt x="326390" y="161420"/>
                  <a:pt x="326425" y="161456"/>
                </a:cubicBezTo>
                <a:cubicBezTo>
                  <a:pt x="326596" y="161627"/>
                  <a:pt x="326767" y="161816"/>
                  <a:pt x="326919" y="162004"/>
                </a:cubicBezTo>
                <a:cubicBezTo>
                  <a:pt x="326955" y="162049"/>
                  <a:pt x="326991" y="162094"/>
                  <a:pt x="327027" y="162139"/>
                </a:cubicBezTo>
                <a:cubicBezTo>
                  <a:pt x="327153" y="162301"/>
                  <a:pt x="327261" y="162462"/>
                  <a:pt x="327368" y="162633"/>
                </a:cubicBezTo>
                <a:cubicBezTo>
                  <a:pt x="327404" y="162687"/>
                  <a:pt x="327440" y="162741"/>
                  <a:pt x="327467" y="162795"/>
                </a:cubicBezTo>
                <a:cubicBezTo>
                  <a:pt x="327719" y="163235"/>
                  <a:pt x="327916" y="163702"/>
                  <a:pt x="328060" y="164196"/>
                </a:cubicBezTo>
                <a:cubicBezTo>
                  <a:pt x="328078" y="164259"/>
                  <a:pt x="328087" y="164312"/>
                  <a:pt x="328105" y="164366"/>
                </a:cubicBezTo>
                <a:cubicBezTo>
                  <a:pt x="328159" y="164555"/>
                  <a:pt x="328195" y="164761"/>
                  <a:pt x="328231" y="164959"/>
                </a:cubicBezTo>
                <a:cubicBezTo>
                  <a:pt x="328240" y="165022"/>
                  <a:pt x="328249" y="165094"/>
                  <a:pt x="328258" y="165157"/>
                </a:cubicBezTo>
                <a:cubicBezTo>
                  <a:pt x="328294" y="165408"/>
                  <a:pt x="328311" y="165669"/>
                  <a:pt x="328311" y="165929"/>
                </a:cubicBezTo>
                <a:lnTo>
                  <a:pt x="328311" y="212955"/>
                </a:lnTo>
                <a:cubicBezTo>
                  <a:pt x="328311" y="215254"/>
                  <a:pt x="327063" y="217365"/>
                  <a:pt x="325042" y="218470"/>
                </a:cubicBezTo>
                <a:lnTo>
                  <a:pt x="273256" y="246779"/>
                </a:lnTo>
                <a:lnTo>
                  <a:pt x="273256" y="289799"/>
                </a:lnTo>
                <a:cubicBezTo>
                  <a:pt x="273256" y="292098"/>
                  <a:pt x="272008" y="294209"/>
                  <a:pt x="269987" y="295313"/>
                </a:cubicBezTo>
                <a:lnTo>
                  <a:pt x="215219" y="325257"/>
                </a:lnTo>
                <a:cubicBezTo>
                  <a:pt x="214276" y="325769"/>
                  <a:pt x="213243" y="326029"/>
                  <a:pt x="212201" y="326029"/>
                </a:cubicBezTo>
                <a:cubicBezTo>
                  <a:pt x="211159" y="326029"/>
                  <a:pt x="210127" y="325769"/>
                  <a:pt x="209184" y="325257"/>
                </a:cubicBezTo>
                <a:lnTo>
                  <a:pt x="154416" y="295313"/>
                </a:lnTo>
                <a:cubicBezTo>
                  <a:pt x="152395" y="294209"/>
                  <a:pt x="151146" y="292098"/>
                  <a:pt x="151120" y="289799"/>
                </a:cubicBezTo>
                <a:lnTo>
                  <a:pt x="151120" y="246464"/>
                </a:lnTo>
                <a:lnTo>
                  <a:pt x="99908" y="218461"/>
                </a:lnTo>
                <a:cubicBezTo>
                  <a:pt x="97896" y="217356"/>
                  <a:pt x="96639" y="215245"/>
                  <a:pt x="96639" y="212946"/>
                </a:cubicBezTo>
                <a:lnTo>
                  <a:pt x="96639" y="165920"/>
                </a:lnTo>
                <a:cubicBezTo>
                  <a:pt x="96639" y="165660"/>
                  <a:pt x="96666" y="165399"/>
                  <a:pt x="96693" y="165148"/>
                </a:cubicBezTo>
                <a:cubicBezTo>
                  <a:pt x="96702" y="165085"/>
                  <a:pt x="96711" y="165013"/>
                  <a:pt x="96720" y="164950"/>
                </a:cubicBezTo>
                <a:cubicBezTo>
                  <a:pt x="96756" y="164752"/>
                  <a:pt x="96792" y="164555"/>
                  <a:pt x="96846" y="164357"/>
                </a:cubicBezTo>
                <a:cubicBezTo>
                  <a:pt x="96864" y="164294"/>
                  <a:pt x="96873" y="164241"/>
                  <a:pt x="96891" y="164187"/>
                </a:cubicBezTo>
                <a:cubicBezTo>
                  <a:pt x="97034" y="163693"/>
                  <a:pt x="97232" y="163226"/>
                  <a:pt x="97483" y="162786"/>
                </a:cubicBezTo>
                <a:cubicBezTo>
                  <a:pt x="97519" y="162732"/>
                  <a:pt x="97546" y="162678"/>
                  <a:pt x="97582" y="162624"/>
                </a:cubicBezTo>
                <a:cubicBezTo>
                  <a:pt x="97690" y="162453"/>
                  <a:pt x="97798" y="162292"/>
                  <a:pt x="97923" y="162130"/>
                </a:cubicBezTo>
                <a:cubicBezTo>
                  <a:pt x="97959" y="162085"/>
                  <a:pt x="97995" y="162040"/>
                  <a:pt x="98031" y="161995"/>
                </a:cubicBezTo>
                <a:cubicBezTo>
                  <a:pt x="98184" y="161807"/>
                  <a:pt x="98345" y="161618"/>
                  <a:pt x="98525" y="161447"/>
                </a:cubicBezTo>
                <a:cubicBezTo>
                  <a:pt x="98561" y="161411"/>
                  <a:pt x="98606" y="161376"/>
                  <a:pt x="98642" y="161340"/>
                </a:cubicBezTo>
                <a:cubicBezTo>
                  <a:pt x="98795" y="161196"/>
                  <a:pt x="98947" y="161070"/>
                  <a:pt x="99109" y="160944"/>
                </a:cubicBezTo>
                <a:cubicBezTo>
                  <a:pt x="99163" y="160899"/>
                  <a:pt x="99226" y="160864"/>
                  <a:pt x="99280" y="160819"/>
                </a:cubicBezTo>
                <a:cubicBezTo>
                  <a:pt x="99486" y="160675"/>
                  <a:pt x="99693" y="160540"/>
                  <a:pt x="99917" y="160415"/>
                </a:cubicBezTo>
                <a:cubicBezTo>
                  <a:pt x="99926" y="160406"/>
                  <a:pt x="99944" y="160406"/>
                  <a:pt x="99953" y="160397"/>
                </a:cubicBezTo>
                <a:close/>
                <a:moveTo>
                  <a:pt x="212901" y="12565"/>
                </a:moveTo>
                <a:cubicBezTo>
                  <a:pt x="197148" y="12565"/>
                  <a:pt x="184332" y="25381"/>
                  <a:pt x="184332" y="41134"/>
                </a:cubicBezTo>
                <a:cubicBezTo>
                  <a:pt x="184332" y="42068"/>
                  <a:pt x="184377" y="42984"/>
                  <a:pt x="184467" y="43892"/>
                </a:cubicBezTo>
                <a:cubicBezTo>
                  <a:pt x="184467" y="43892"/>
                  <a:pt x="184467" y="43901"/>
                  <a:pt x="184467" y="43901"/>
                </a:cubicBezTo>
                <a:cubicBezTo>
                  <a:pt x="185868" y="58360"/>
                  <a:pt x="198082" y="69704"/>
                  <a:pt x="212901" y="69704"/>
                </a:cubicBezTo>
                <a:cubicBezTo>
                  <a:pt x="228655" y="69704"/>
                  <a:pt x="241471" y="56887"/>
                  <a:pt x="241471" y="41134"/>
                </a:cubicBezTo>
                <a:cubicBezTo>
                  <a:pt x="241471" y="25381"/>
                  <a:pt x="228655" y="12565"/>
                  <a:pt x="212901" y="12565"/>
                </a:cubicBezTo>
                <a:close/>
                <a:moveTo>
                  <a:pt x="212910" y="0"/>
                </a:moveTo>
                <a:cubicBezTo>
                  <a:pt x="235166" y="0"/>
                  <a:pt x="253335" y="17774"/>
                  <a:pt x="254018" y="39868"/>
                </a:cubicBezTo>
                <a:cubicBezTo>
                  <a:pt x="285821" y="47574"/>
                  <a:pt x="314758" y="63920"/>
                  <a:pt x="337984" y="87361"/>
                </a:cubicBezTo>
                <a:cubicBezTo>
                  <a:pt x="361219" y="110811"/>
                  <a:pt x="377295" y="139920"/>
                  <a:pt x="384705" y="171821"/>
                </a:cubicBezTo>
                <a:cubicBezTo>
                  <a:pt x="406610" y="172710"/>
                  <a:pt x="424160" y="190799"/>
                  <a:pt x="424160" y="212919"/>
                </a:cubicBezTo>
                <a:cubicBezTo>
                  <a:pt x="424160" y="235175"/>
                  <a:pt x="406395" y="253353"/>
                  <a:pt x="384310" y="254036"/>
                </a:cubicBezTo>
                <a:cubicBezTo>
                  <a:pt x="375292" y="291111"/>
                  <a:pt x="354204" y="324719"/>
                  <a:pt x="324503" y="349112"/>
                </a:cubicBezTo>
                <a:cubicBezTo>
                  <a:pt x="323336" y="350073"/>
                  <a:pt x="321916" y="350540"/>
                  <a:pt x="320515" y="350540"/>
                </a:cubicBezTo>
                <a:cubicBezTo>
                  <a:pt x="318701" y="350540"/>
                  <a:pt x="316896" y="349749"/>
                  <a:pt x="315656" y="348241"/>
                </a:cubicBezTo>
                <a:cubicBezTo>
                  <a:pt x="313456" y="345564"/>
                  <a:pt x="313842" y="341594"/>
                  <a:pt x="316528" y="339394"/>
                </a:cubicBezTo>
                <a:cubicBezTo>
                  <a:pt x="343750" y="317031"/>
                  <a:pt x="363195" y="286359"/>
                  <a:pt x="371754" y="252473"/>
                </a:cubicBezTo>
                <a:cubicBezTo>
                  <a:pt x="354537" y="247551"/>
                  <a:pt x="341900" y="231690"/>
                  <a:pt x="341900" y="212919"/>
                </a:cubicBezTo>
                <a:cubicBezTo>
                  <a:pt x="341900" y="194005"/>
                  <a:pt x="354734" y="178036"/>
                  <a:pt x="372149" y="173249"/>
                </a:cubicBezTo>
                <a:cubicBezTo>
                  <a:pt x="357815" y="113838"/>
                  <a:pt x="311759" y="67333"/>
                  <a:pt x="252473" y="52424"/>
                </a:cubicBezTo>
                <a:cubicBezTo>
                  <a:pt x="247551" y="69632"/>
                  <a:pt x="231690" y="82278"/>
                  <a:pt x="212919" y="82278"/>
                </a:cubicBezTo>
                <a:cubicBezTo>
                  <a:pt x="194014" y="82278"/>
                  <a:pt x="178045" y="69452"/>
                  <a:pt x="173258" y="52038"/>
                </a:cubicBezTo>
                <a:cubicBezTo>
                  <a:pt x="113838" y="66372"/>
                  <a:pt x="67342" y="112419"/>
                  <a:pt x="52424" y="171704"/>
                </a:cubicBezTo>
                <a:cubicBezTo>
                  <a:pt x="69632" y="176617"/>
                  <a:pt x="82278" y="192487"/>
                  <a:pt x="82278" y="211258"/>
                </a:cubicBezTo>
                <a:cubicBezTo>
                  <a:pt x="82278" y="230163"/>
                  <a:pt x="69443" y="246132"/>
                  <a:pt x="52029" y="250919"/>
                </a:cubicBezTo>
                <a:cubicBezTo>
                  <a:pt x="66363" y="310339"/>
                  <a:pt x="112419" y="356836"/>
                  <a:pt x="171704" y="371754"/>
                </a:cubicBezTo>
                <a:cubicBezTo>
                  <a:pt x="176617" y="354545"/>
                  <a:pt x="192487" y="341900"/>
                  <a:pt x="211258" y="341900"/>
                </a:cubicBezTo>
                <a:cubicBezTo>
                  <a:pt x="230164" y="341900"/>
                  <a:pt x="246132" y="354725"/>
                  <a:pt x="250919" y="372140"/>
                </a:cubicBezTo>
                <a:cubicBezTo>
                  <a:pt x="267122" y="368224"/>
                  <a:pt x="282569" y="361883"/>
                  <a:pt x="296931" y="353225"/>
                </a:cubicBezTo>
                <a:cubicBezTo>
                  <a:pt x="299903" y="351429"/>
                  <a:pt x="303774" y="352390"/>
                  <a:pt x="305562" y="355363"/>
                </a:cubicBezTo>
                <a:cubicBezTo>
                  <a:pt x="307358" y="358335"/>
                  <a:pt x="306397" y="362197"/>
                  <a:pt x="303424" y="363994"/>
                </a:cubicBezTo>
                <a:cubicBezTo>
                  <a:pt x="287509" y="373586"/>
                  <a:pt x="270355" y="380537"/>
                  <a:pt x="252356" y="384714"/>
                </a:cubicBezTo>
                <a:cubicBezTo>
                  <a:pt x="251467" y="406628"/>
                  <a:pt x="233379" y="424177"/>
                  <a:pt x="211258" y="424177"/>
                </a:cubicBezTo>
                <a:cubicBezTo>
                  <a:pt x="189002" y="424177"/>
                  <a:pt x="170833" y="406403"/>
                  <a:pt x="170151" y="384309"/>
                </a:cubicBezTo>
                <a:cubicBezTo>
                  <a:pt x="138348" y="376603"/>
                  <a:pt x="109410" y="360257"/>
                  <a:pt x="86184" y="336816"/>
                </a:cubicBezTo>
                <a:cubicBezTo>
                  <a:pt x="62941" y="313366"/>
                  <a:pt x="46864" y="284258"/>
                  <a:pt x="39455" y="252356"/>
                </a:cubicBezTo>
                <a:cubicBezTo>
                  <a:pt x="17549" y="251467"/>
                  <a:pt x="0" y="233379"/>
                  <a:pt x="0" y="211258"/>
                </a:cubicBezTo>
                <a:cubicBezTo>
                  <a:pt x="0" y="189002"/>
                  <a:pt x="17765" y="170833"/>
                  <a:pt x="39859" y="170151"/>
                </a:cubicBezTo>
                <a:cubicBezTo>
                  <a:pt x="47565" y="138348"/>
                  <a:pt x="63911" y="109410"/>
                  <a:pt x="87352" y="86184"/>
                </a:cubicBezTo>
                <a:cubicBezTo>
                  <a:pt x="110802" y="62950"/>
                  <a:pt x="139911" y="46873"/>
                  <a:pt x="171812" y="39464"/>
                </a:cubicBezTo>
                <a:cubicBezTo>
                  <a:pt x="172692" y="17549"/>
                  <a:pt x="190790" y="0"/>
                  <a:pt x="212910" y="0"/>
                </a:cubicBezTo>
                <a:close/>
              </a:path>
            </a:pathLst>
          </a:custGeom>
          <a:solidFill>
            <a:srgbClr val="43266B"/>
          </a:solidFill>
          <a:ln w="891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C242D268-AE0F-C7B3-6B27-380EBF0F808B}"/>
              </a:ext>
            </a:extLst>
          </p:cNvPr>
          <p:cNvSpPr/>
          <p:nvPr/>
        </p:nvSpPr>
        <p:spPr>
          <a:xfrm>
            <a:off x="9116755" y="4241495"/>
            <a:ext cx="523479" cy="432263"/>
          </a:xfrm>
          <a:custGeom>
            <a:avLst/>
            <a:gdLst>
              <a:gd name="connsiteX0" fmla="*/ 432965 w 523479"/>
              <a:gd name="connsiteY0" fmla="*/ 367143 h 432262"/>
              <a:gd name="connsiteX1" fmla="*/ 400082 w 523479"/>
              <a:gd name="connsiteY1" fmla="*/ 401863 h 432262"/>
              <a:gd name="connsiteX2" fmla="*/ 444491 w 523479"/>
              <a:gd name="connsiteY2" fmla="*/ 419133 h 432262"/>
              <a:gd name="connsiteX3" fmla="*/ 488900 w 523479"/>
              <a:gd name="connsiteY3" fmla="*/ 401863 h 432262"/>
              <a:gd name="connsiteX4" fmla="*/ 456017 w 523479"/>
              <a:gd name="connsiteY4" fmla="*/ 367143 h 432262"/>
              <a:gd name="connsiteX5" fmla="*/ 444491 w 523479"/>
              <a:gd name="connsiteY5" fmla="*/ 369411 h 432262"/>
              <a:gd name="connsiteX6" fmla="*/ 432965 w 523479"/>
              <a:gd name="connsiteY6" fmla="*/ 367143 h 432262"/>
              <a:gd name="connsiteX7" fmla="*/ 248845 w 523479"/>
              <a:gd name="connsiteY7" fmla="*/ 367143 h 432262"/>
              <a:gd name="connsiteX8" fmla="*/ 215962 w 523479"/>
              <a:gd name="connsiteY8" fmla="*/ 401863 h 432262"/>
              <a:gd name="connsiteX9" fmla="*/ 260371 w 523479"/>
              <a:gd name="connsiteY9" fmla="*/ 419133 h 432262"/>
              <a:gd name="connsiteX10" fmla="*/ 304780 w 523479"/>
              <a:gd name="connsiteY10" fmla="*/ 401863 h 432262"/>
              <a:gd name="connsiteX11" fmla="*/ 271897 w 523479"/>
              <a:gd name="connsiteY11" fmla="*/ 367143 h 432262"/>
              <a:gd name="connsiteX12" fmla="*/ 260371 w 523479"/>
              <a:gd name="connsiteY12" fmla="*/ 369411 h 432262"/>
              <a:gd name="connsiteX13" fmla="*/ 248845 w 523479"/>
              <a:gd name="connsiteY13" fmla="*/ 367143 h 432262"/>
              <a:gd name="connsiteX14" fmla="*/ 67452 w 523479"/>
              <a:gd name="connsiteY14" fmla="*/ 367143 h 432262"/>
              <a:gd name="connsiteX15" fmla="*/ 34569 w 523479"/>
              <a:gd name="connsiteY15" fmla="*/ 401863 h 432262"/>
              <a:gd name="connsiteX16" fmla="*/ 78978 w 523479"/>
              <a:gd name="connsiteY16" fmla="*/ 419133 h 432262"/>
              <a:gd name="connsiteX17" fmla="*/ 123387 w 523479"/>
              <a:gd name="connsiteY17" fmla="*/ 401863 h 432262"/>
              <a:gd name="connsiteX18" fmla="*/ 90504 w 523479"/>
              <a:gd name="connsiteY18" fmla="*/ 367143 h 432262"/>
              <a:gd name="connsiteX19" fmla="*/ 78978 w 523479"/>
              <a:gd name="connsiteY19" fmla="*/ 369411 h 432262"/>
              <a:gd name="connsiteX20" fmla="*/ 67452 w 523479"/>
              <a:gd name="connsiteY20" fmla="*/ 367143 h 432262"/>
              <a:gd name="connsiteX21" fmla="*/ 444491 w 523479"/>
              <a:gd name="connsiteY21" fmla="*/ 321488 h 432262"/>
              <a:gd name="connsiteX22" fmla="*/ 427089 w 523479"/>
              <a:gd name="connsiteY22" fmla="*/ 338890 h 432262"/>
              <a:gd name="connsiteX23" fmla="*/ 444491 w 523479"/>
              <a:gd name="connsiteY23" fmla="*/ 356292 h 432262"/>
              <a:gd name="connsiteX24" fmla="*/ 461893 w 523479"/>
              <a:gd name="connsiteY24" fmla="*/ 338890 h 432262"/>
              <a:gd name="connsiteX25" fmla="*/ 444491 w 523479"/>
              <a:gd name="connsiteY25" fmla="*/ 321488 h 432262"/>
              <a:gd name="connsiteX26" fmla="*/ 260371 w 523479"/>
              <a:gd name="connsiteY26" fmla="*/ 321488 h 432262"/>
              <a:gd name="connsiteX27" fmla="*/ 242969 w 523479"/>
              <a:gd name="connsiteY27" fmla="*/ 338890 h 432262"/>
              <a:gd name="connsiteX28" fmla="*/ 260371 w 523479"/>
              <a:gd name="connsiteY28" fmla="*/ 356292 h 432262"/>
              <a:gd name="connsiteX29" fmla="*/ 277773 w 523479"/>
              <a:gd name="connsiteY29" fmla="*/ 338890 h 432262"/>
              <a:gd name="connsiteX30" fmla="*/ 260371 w 523479"/>
              <a:gd name="connsiteY30" fmla="*/ 321488 h 432262"/>
              <a:gd name="connsiteX31" fmla="*/ 78978 w 523479"/>
              <a:gd name="connsiteY31" fmla="*/ 321488 h 432262"/>
              <a:gd name="connsiteX32" fmla="*/ 61576 w 523479"/>
              <a:gd name="connsiteY32" fmla="*/ 338890 h 432262"/>
              <a:gd name="connsiteX33" fmla="*/ 78978 w 523479"/>
              <a:gd name="connsiteY33" fmla="*/ 356292 h 432262"/>
              <a:gd name="connsiteX34" fmla="*/ 86765 w 523479"/>
              <a:gd name="connsiteY34" fmla="*/ 354427 h 432262"/>
              <a:gd name="connsiteX35" fmla="*/ 86887 w 523479"/>
              <a:gd name="connsiteY35" fmla="*/ 354371 h 432262"/>
              <a:gd name="connsiteX36" fmla="*/ 96380 w 523479"/>
              <a:gd name="connsiteY36" fmla="*/ 338890 h 432262"/>
              <a:gd name="connsiteX37" fmla="*/ 78978 w 523479"/>
              <a:gd name="connsiteY37" fmla="*/ 321488 h 432262"/>
              <a:gd name="connsiteX38" fmla="*/ 444491 w 523479"/>
              <a:gd name="connsiteY38" fmla="*/ 287415 h 432262"/>
              <a:gd name="connsiteX39" fmla="*/ 378642 w 523479"/>
              <a:gd name="connsiteY39" fmla="*/ 353274 h 432262"/>
              <a:gd name="connsiteX40" fmla="*/ 389915 w 523479"/>
              <a:gd name="connsiteY40" fmla="*/ 390083 h 432262"/>
              <a:gd name="connsiteX41" fmla="*/ 420492 w 523479"/>
              <a:gd name="connsiteY41" fmla="*/ 357697 h 432262"/>
              <a:gd name="connsiteX42" fmla="*/ 413979 w 523479"/>
              <a:gd name="connsiteY42" fmla="*/ 338890 h 432262"/>
              <a:gd name="connsiteX43" fmla="*/ 444501 w 523479"/>
              <a:gd name="connsiteY43" fmla="*/ 308369 h 432262"/>
              <a:gd name="connsiteX44" fmla="*/ 475022 w 523479"/>
              <a:gd name="connsiteY44" fmla="*/ 338890 h 432262"/>
              <a:gd name="connsiteX45" fmla="*/ 468509 w 523479"/>
              <a:gd name="connsiteY45" fmla="*/ 357697 h 432262"/>
              <a:gd name="connsiteX46" fmla="*/ 499086 w 523479"/>
              <a:gd name="connsiteY46" fmla="*/ 390083 h 432262"/>
              <a:gd name="connsiteX47" fmla="*/ 510350 w 523479"/>
              <a:gd name="connsiteY47" fmla="*/ 353274 h 432262"/>
              <a:gd name="connsiteX48" fmla="*/ 444491 w 523479"/>
              <a:gd name="connsiteY48" fmla="*/ 287415 h 432262"/>
              <a:gd name="connsiteX49" fmla="*/ 78978 w 523479"/>
              <a:gd name="connsiteY49" fmla="*/ 287415 h 432262"/>
              <a:gd name="connsiteX50" fmla="*/ 13119 w 523479"/>
              <a:gd name="connsiteY50" fmla="*/ 353274 h 432262"/>
              <a:gd name="connsiteX51" fmla="*/ 24393 w 523479"/>
              <a:gd name="connsiteY51" fmla="*/ 390083 h 432262"/>
              <a:gd name="connsiteX52" fmla="*/ 54970 w 523479"/>
              <a:gd name="connsiteY52" fmla="*/ 357697 h 432262"/>
              <a:gd name="connsiteX53" fmla="*/ 48457 w 523479"/>
              <a:gd name="connsiteY53" fmla="*/ 338890 h 432262"/>
              <a:gd name="connsiteX54" fmla="*/ 78978 w 523479"/>
              <a:gd name="connsiteY54" fmla="*/ 308369 h 432262"/>
              <a:gd name="connsiteX55" fmla="*/ 109499 w 523479"/>
              <a:gd name="connsiteY55" fmla="*/ 338890 h 432262"/>
              <a:gd name="connsiteX56" fmla="*/ 102987 w 523479"/>
              <a:gd name="connsiteY56" fmla="*/ 357697 h 432262"/>
              <a:gd name="connsiteX57" fmla="*/ 133573 w 523479"/>
              <a:gd name="connsiteY57" fmla="*/ 390083 h 432262"/>
              <a:gd name="connsiteX58" fmla="*/ 144837 w 523479"/>
              <a:gd name="connsiteY58" fmla="*/ 353274 h 432262"/>
              <a:gd name="connsiteX59" fmla="*/ 78978 w 523479"/>
              <a:gd name="connsiteY59" fmla="*/ 287415 h 432262"/>
              <a:gd name="connsiteX60" fmla="*/ 444501 w 523479"/>
              <a:gd name="connsiteY60" fmla="*/ 274296 h 432262"/>
              <a:gd name="connsiteX61" fmla="*/ 523479 w 523479"/>
              <a:gd name="connsiteY61" fmla="*/ 353274 h 432262"/>
              <a:gd name="connsiteX62" fmla="*/ 501157 w 523479"/>
              <a:gd name="connsiteY62" fmla="*/ 408216 h 432262"/>
              <a:gd name="connsiteX63" fmla="*/ 500136 w 523479"/>
              <a:gd name="connsiteY63" fmla="*/ 409266 h 432262"/>
              <a:gd name="connsiteX64" fmla="*/ 444501 w 523479"/>
              <a:gd name="connsiteY64" fmla="*/ 432252 h 432262"/>
              <a:gd name="connsiteX65" fmla="*/ 388865 w 523479"/>
              <a:gd name="connsiteY65" fmla="*/ 409275 h 432262"/>
              <a:gd name="connsiteX66" fmla="*/ 387835 w 523479"/>
              <a:gd name="connsiteY66" fmla="*/ 408216 h 432262"/>
              <a:gd name="connsiteX67" fmla="*/ 365513 w 523479"/>
              <a:gd name="connsiteY67" fmla="*/ 353274 h 432262"/>
              <a:gd name="connsiteX68" fmla="*/ 444501 w 523479"/>
              <a:gd name="connsiteY68" fmla="*/ 274296 h 432262"/>
              <a:gd name="connsiteX69" fmla="*/ 260371 w 523479"/>
              <a:gd name="connsiteY69" fmla="*/ 274296 h 432262"/>
              <a:gd name="connsiteX70" fmla="*/ 339396 w 523479"/>
              <a:gd name="connsiteY70" fmla="*/ 353284 h 432262"/>
              <a:gd name="connsiteX71" fmla="*/ 317084 w 523479"/>
              <a:gd name="connsiteY71" fmla="*/ 408216 h 432262"/>
              <a:gd name="connsiteX72" fmla="*/ 316044 w 523479"/>
              <a:gd name="connsiteY72" fmla="*/ 409284 h 432262"/>
              <a:gd name="connsiteX73" fmla="*/ 260409 w 523479"/>
              <a:gd name="connsiteY73" fmla="*/ 432262 h 432262"/>
              <a:gd name="connsiteX74" fmla="*/ 204773 w 523479"/>
              <a:gd name="connsiteY74" fmla="*/ 409284 h 432262"/>
              <a:gd name="connsiteX75" fmla="*/ 203743 w 523479"/>
              <a:gd name="connsiteY75" fmla="*/ 408225 h 432262"/>
              <a:gd name="connsiteX76" fmla="*/ 181421 w 523479"/>
              <a:gd name="connsiteY76" fmla="*/ 353284 h 432262"/>
              <a:gd name="connsiteX77" fmla="*/ 192310 w 523479"/>
              <a:gd name="connsiteY77" fmla="*/ 313232 h 432262"/>
              <a:gd name="connsiteX78" fmla="*/ 201287 w 523479"/>
              <a:gd name="connsiteY78" fmla="*/ 310908 h 432262"/>
              <a:gd name="connsiteX79" fmla="*/ 203611 w 523479"/>
              <a:gd name="connsiteY79" fmla="*/ 319886 h 432262"/>
              <a:gd name="connsiteX80" fmla="*/ 194531 w 523479"/>
              <a:gd name="connsiteY80" fmla="*/ 353274 h 432262"/>
              <a:gd name="connsiteX81" fmla="*/ 205795 w 523479"/>
              <a:gd name="connsiteY81" fmla="*/ 390083 h 432262"/>
              <a:gd name="connsiteX82" fmla="*/ 236382 w 523479"/>
              <a:gd name="connsiteY82" fmla="*/ 357697 h 432262"/>
              <a:gd name="connsiteX83" fmla="*/ 229869 w 523479"/>
              <a:gd name="connsiteY83" fmla="*/ 338890 h 432262"/>
              <a:gd name="connsiteX84" fmla="*/ 260390 w 523479"/>
              <a:gd name="connsiteY84" fmla="*/ 308369 h 432262"/>
              <a:gd name="connsiteX85" fmla="*/ 290911 w 523479"/>
              <a:gd name="connsiteY85" fmla="*/ 338890 h 432262"/>
              <a:gd name="connsiteX86" fmla="*/ 284398 w 523479"/>
              <a:gd name="connsiteY86" fmla="*/ 357697 h 432262"/>
              <a:gd name="connsiteX87" fmla="*/ 314975 w 523479"/>
              <a:gd name="connsiteY87" fmla="*/ 390083 h 432262"/>
              <a:gd name="connsiteX88" fmla="*/ 326239 w 523479"/>
              <a:gd name="connsiteY88" fmla="*/ 353274 h 432262"/>
              <a:gd name="connsiteX89" fmla="*/ 260380 w 523479"/>
              <a:gd name="connsiteY89" fmla="*/ 287415 h 432262"/>
              <a:gd name="connsiteX90" fmla="*/ 224762 w 523479"/>
              <a:gd name="connsiteY90" fmla="*/ 297864 h 432262"/>
              <a:gd name="connsiteX91" fmla="*/ 215690 w 523479"/>
              <a:gd name="connsiteY91" fmla="*/ 295905 h 432262"/>
              <a:gd name="connsiteX92" fmla="*/ 217649 w 523479"/>
              <a:gd name="connsiteY92" fmla="*/ 286834 h 432262"/>
              <a:gd name="connsiteX93" fmla="*/ 260371 w 523479"/>
              <a:gd name="connsiteY93" fmla="*/ 274296 h 432262"/>
              <a:gd name="connsiteX94" fmla="*/ 78978 w 523479"/>
              <a:gd name="connsiteY94" fmla="*/ 274296 h 432262"/>
              <a:gd name="connsiteX95" fmla="*/ 157956 w 523479"/>
              <a:gd name="connsiteY95" fmla="*/ 353274 h 432262"/>
              <a:gd name="connsiteX96" fmla="*/ 135644 w 523479"/>
              <a:gd name="connsiteY96" fmla="*/ 408216 h 432262"/>
              <a:gd name="connsiteX97" fmla="*/ 134613 w 523479"/>
              <a:gd name="connsiteY97" fmla="*/ 409284 h 432262"/>
              <a:gd name="connsiteX98" fmla="*/ 78978 w 523479"/>
              <a:gd name="connsiteY98" fmla="*/ 432262 h 432262"/>
              <a:gd name="connsiteX99" fmla="*/ 23343 w 523479"/>
              <a:gd name="connsiteY99" fmla="*/ 409284 h 432262"/>
              <a:gd name="connsiteX100" fmla="*/ 22312 w 523479"/>
              <a:gd name="connsiteY100" fmla="*/ 408216 h 432262"/>
              <a:gd name="connsiteX101" fmla="*/ 0 w 523479"/>
              <a:gd name="connsiteY101" fmla="*/ 353274 h 432262"/>
              <a:gd name="connsiteX102" fmla="*/ 78978 w 523479"/>
              <a:gd name="connsiteY102" fmla="*/ 274296 h 432262"/>
              <a:gd name="connsiteX103" fmla="*/ 403653 w 523479"/>
              <a:gd name="connsiteY103" fmla="*/ 208437 h 432262"/>
              <a:gd name="connsiteX104" fmla="*/ 434221 w 523479"/>
              <a:gd name="connsiteY104" fmla="*/ 208437 h 432262"/>
              <a:gd name="connsiteX105" fmla="*/ 451051 w 523479"/>
              <a:gd name="connsiteY105" fmla="*/ 225267 h 432262"/>
              <a:gd name="connsiteX106" fmla="*/ 451051 w 523479"/>
              <a:gd name="connsiteY106" fmla="*/ 248816 h 432262"/>
              <a:gd name="connsiteX107" fmla="*/ 444491 w 523479"/>
              <a:gd name="connsiteY107" fmla="*/ 255376 h 432262"/>
              <a:gd name="connsiteX108" fmla="*/ 437932 w 523479"/>
              <a:gd name="connsiteY108" fmla="*/ 248816 h 432262"/>
              <a:gd name="connsiteX109" fmla="*/ 437932 w 523479"/>
              <a:gd name="connsiteY109" fmla="*/ 225267 h 432262"/>
              <a:gd name="connsiteX110" fmla="*/ 434221 w 523479"/>
              <a:gd name="connsiteY110" fmla="*/ 221556 h 432262"/>
              <a:gd name="connsiteX111" fmla="*/ 403653 w 523479"/>
              <a:gd name="connsiteY111" fmla="*/ 221556 h 432262"/>
              <a:gd name="connsiteX112" fmla="*/ 397093 w 523479"/>
              <a:gd name="connsiteY112" fmla="*/ 214997 h 432262"/>
              <a:gd name="connsiteX113" fmla="*/ 403653 w 523479"/>
              <a:gd name="connsiteY113" fmla="*/ 208437 h 432262"/>
              <a:gd name="connsiteX114" fmla="*/ 261739 w 523479"/>
              <a:gd name="connsiteY114" fmla="*/ 176613 h 432262"/>
              <a:gd name="connsiteX115" fmla="*/ 268299 w 523479"/>
              <a:gd name="connsiteY115" fmla="*/ 183173 h 432262"/>
              <a:gd name="connsiteX116" fmla="*/ 268299 w 523479"/>
              <a:gd name="connsiteY116" fmla="*/ 208437 h 432262"/>
              <a:gd name="connsiteX117" fmla="*/ 370076 w 523479"/>
              <a:gd name="connsiteY117" fmla="*/ 208437 h 432262"/>
              <a:gd name="connsiteX118" fmla="*/ 376636 w 523479"/>
              <a:gd name="connsiteY118" fmla="*/ 214996 h 432262"/>
              <a:gd name="connsiteX119" fmla="*/ 370076 w 523479"/>
              <a:gd name="connsiteY119" fmla="*/ 221556 h 432262"/>
              <a:gd name="connsiteX120" fmla="*/ 268289 w 523479"/>
              <a:gd name="connsiteY120" fmla="*/ 221556 h 432262"/>
              <a:gd name="connsiteX121" fmla="*/ 268289 w 523479"/>
              <a:gd name="connsiteY121" fmla="*/ 248816 h 432262"/>
              <a:gd name="connsiteX122" fmla="*/ 261730 w 523479"/>
              <a:gd name="connsiteY122" fmla="*/ 255376 h 432262"/>
              <a:gd name="connsiteX123" fmla="*/ 255170 w 523479"/>
              <a:gd name="connsiteY123" fmla="*/ 248816 h 432262"/>
              <a:gd name="connsiteX124" fmla="*/ 255170 w 523479"/>
              <a:gd name="connsiteY124" fmla="*/ 221556 h 432262"/>
              <a:gd name="connsiteX125" fmla="*/ 89248 w 523479"/>
              <a:gd name="connsiteY125" fmla="*/ 221556 h 432262"/>
              <a:gd name="connsiteX126" fmla="*/ 85537 w 523479"/>
              <a:gd name="connsiteY126" fmla="*/ 225267 h 432262"/>
              <a:gd name="connsiteX127" fmla="*/ 85537 w 523479"/>
              <a:gd name="connsiteY127" fmla="*/ 248816 h 432262"/>
              <a:gd name="connsiteX128" fmla="*/ 78978 w 523479"/>
              <a:gd name="connsiteY128" fmla="*/ 255376 h 432262"/>
              <a:gd name="connsiteX129" fmla="*/ 72418 w 523479"/>
              <a:gd name="connsiteY129" fmla="*/ 248816 h 432262"/>
              <a:gd name="connsiteX130" fmla="*/ 72418 w 523479"/>
              <a:gd name="connsiteY130" fmla="*/ 225267 h 432262"/>
              <a:gd name="connsiteX131" fmla="*/ 89248 w 523479"/>
              <a:gd name="connsiteY131" fmla="*/ 208437 h 432262"/>
              <a:gd name="connsiteX132" fmla="*/ 255179 w 523479"/>
              <a:gd name="connsiteY132" fmla="*/ 208437 h 432262"/>
              <a:gd name="connsiteX133" fmla="*/ 255179 w 523479"/>
              <a:gd name="connsiteY133" fmla="*/ 183173 h 432262"/>
              <a:gd name="connsiteX134" fmla="*/ 261739 w 523479"/>
              <a:gd name="connsiteY134" fmla="*/ 176613 h 432262"/>
              <a:gd name="connsiteX135" fmla="*/ 248836 w 523479"/>
              <a:gd name="connsiteY135" fmla="*/ 92847 h 432262"/>
              <a:gd name="connsiteX136" fmla="*/ 215953 w 523479"/>
              <a:gd name="connsiteY136" fmla="*/ 127567 h 432262"/>
              <a:gd name="connsiteX137" fmla="*/ 260362 w 523479"/>
              <a:gd name="connsiteY137" fmla="*/ 144837 h 432262"/>
              <a:gd name="connsiteX138" fmla="*/ 304771 w 523479"/>
              <a:gd name="connsiteY138" fmla="*/ 127567 h 432262"/>
              <a:gd name="connsiteX139" fmla="*/ 271888 w 523479"/>
              <a:gd name="connsiteY139" fmla="*/ 92847 h 432262"/>
              <a:gd name="connsiteX140" fmla="*/ 260362 w 523479"/>
              <a:gd name="connsiteY140" fmla="*/ 95115 h 432262"/>
              <a:gd name="connsiteX141" fmla="*/ 248836 w 523479"/>
              <a:gd name="connsiteY141" fmla="*/ 92847 h 432262"/>
              <a:gd name="connsiteX142" fmla="*/ 260371 w 523479"/>
              <a:gd name="connsiteY142" fmla="*/ 47192 h 432262"/>
              <a:gd name="connsiteX143" fmla="*/ 242969 w 523479"/>
              <a:gd name="connsiteY143" fmla="*/ 64594 h 432262"/>
              <a:gd name="connsiteX144" fmla="*/ 260371 w 523479"/>
              <a:gd name="connsiteY144" fmla="*/ 81996 h 432262"/>
              <a:gd name="connsiteX145" fmla="*/ 277773 w 523479"/>
              <a:gd name="connsiteY145" fmla="*/ 64594 h 432262"/>
              <a:gd name="connsiteX146" fmla="*/ 260371 w 523479"/>
              <a:gd name="connsiteY146" fmla="*/ 47192 h 432262"/>
              <a:gd name="connsiteX147" fmla="*/ 260371 w 523479"/>
              <a:gd name="connsiteY147" fmla="*/ 0 h 432262"/>
              <a:gd name="connsiteX148" fmla="*/ 300872 w 523479"/>
              <a:gd name="connsiteY148" fmla="*/ 11142 h 432262"/>
              <a:gd name="connsiteX149" fmla="*/ 303140 w 523479"/>
              <a:gd name="connsiteY149" fmla="*/ 20138 h 432262"/>
              <a:gd name="connsiteX150" fmla="*/ 294144 w 523479"/>
              <a:gd name="connsiteY150" fmla="*/ 22406 h 432262"/>
              <a:gd name="connsiteX151" fmla="*/ 260390 w 523479"/>
              <a:gd name="connsiteY151" fmla="*/ 13119 h 432262"/>
              <a:gd name="connsiteX152" fmla="*/ 194531 w 523479"/>
              <a:gd name="connsiteY152" fmla="*/ 78978 h 432262"/>
              <a:gd name="connsiteX153" fmla="*/ 205795 w 523479"/>
              <a:gd name="connsiteY153" fmla="*/ 115787 h 432262"/>
              <a:gd name="connsiteX154" fmla="*/ 236382 w 523479"/>
              <a:gd name="connsiteY154" fmla="*/ 83401 h 432262"/>
              <a:gd name="connsiteX155" fmla="*/ 229869 w 523479"/>
              <a:gd name="connsiteY155" fmla="*/ 64594 h 432262"/>
              <a:gd name="connsiteX156" fmla="*/ 260390 w 523479"/>
              <a:gd name="connsiteY156" fmla="*/ 34073 h 432262"/>
              <a:gd name="connsiteX157" fmla="*/ 290911 w 523479"/>
              <a:gd name="connsiteY157" fmla="*/ 64594 h 432262"/>
              <a:gd name="connsiteX158" fmla="*/ 284398 w 523479"/>
              <a:gd name="connsiteY158" fmla="*/ 83401 h 432262"/>
              <a:gd name="connsiteX159" fmla="*/ 314976 w 523479"/>
              <a:gd name="connsiteY159" fmla="*/ 115787 h 432262"/>
              <a:gd name="connsiteX160" fmla="*/ 326239 w 523479"/>
              <a:gd name="connsiteY160" fmla="*/ 78978 h 432262"/>
              <a:gd name="connsiteX161" fmla="*/ 316006 w 523479"/>
              <a:gd name="connsiteY161" fmla="*/ 43706 h 432262"/>
              <a:gd name="connsiteX162" fmla="*/ 318021 w 523479"/>
              <a:gd name="connsiteY162" fmla="*/ 34654 h 432262"/>
              <a:gd name="connsiteX163" fmla="*/ 327073 w 523479"/>
              <a:gd name="connsiteY163" fmla="*/ 36668 h 432262"/>
              <a:gd name="connsiteX164" fmla="*/ 339349 w 523479"/>
              <a:gd name="connsiteY164" fmla="*/ 78978 h 432262"/>
              <a:gd name="connsiteX165" fmla="*/ 317028 w 523479"/>
              <a:gd name="connsiteY165" fmla="*/ 133920 h 432262"/>
              <a:gd name="connsiteX166" fmla="*/ 316006 w 523479"/>
              <a:gd name="connsiteY166" fmla="*/ 134979 h 432262"/>
              <a:gd name="connsiteX167" fmla="*/ 260371 w 523479"/>
              <a:gd name="connsiteY167" fmla="*/ 157966 h 432262"/>
              <a:gd name="connsiteX168" fmla="*/ 204736 w 523479"/>
              <a:gd name="connsiteY168" fmla="*/ 134979 h 432262"/>
              <a:gd name="connsiteX169" fmla="*/ 203705 w 523479"/>
              <a:gd name="connsiteY169" fmla="*/ 133920 h 432262"/>
              <a:gd name="connsiteX170" fmla="*/ 181393 w 523479"/>
              <a:gd name="connsiteY170" fmla="*/ 78978 h 432262"/>
              <a:gd name="connsiteX171" fmla="*/ 260371 w 523479"/>
              <a:gd name="connsiteY171" fmla="*/ 0 h 4322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523479" h="432262">
                <a:moveTo>
                  <a:pt x="432965" y="367143"/>
                </a:moveTo>
                <a:cubicBezTo>
                  <a:pt x="416294" y="371501"/>
                  <a:pt x="403531" y="385032"/>
                  <a:pt x="400082" y="401863"/>
                </a:cubicBezTo>
                <a:cubicBezTo>
                  <a:pt x="411796" y="412583"/>
                  <a:pt x="427389" y="419133"/>
                  <a:pt x="444491" y="419133"/>
                </a:cubicBezTo>
                <a:cubicBezTo>
                  <a:pt x="461584" y="419133"/>
                  <a:pt x="477177" y="412583"/>
                  <a:pt x="488900" y="401863"/>
                </a:cubicBezTo>
                <a:cubicBezTo>
                  <a:pt x="485452" y="385042"/>
                  <a:pt x="472688" y="371510"/>
                  <a:pt x="456017" y="367143"/>
                </a:cubicBezTo>
                <a:cubicBezTo>
                  <a:pt x="452456" y="368605"/>
                  <a:pt x="448568" y="369411"/>
                  <a:pt x="444491" y="369411"/>
                </a:cubicBezTo>
                <a:cubicBezTo>
                  <a:pt x="440415" y="369411"/>
                  <a:pt x="436526" y="368605"/>
                  <a:pt x="432965" y="367143"/>
                </a:cubicBezTo>
                <a:close/>
                <a:moveTo>
                  <a:pt x="248845" y="367143"/>
                </a:moveTo>
                <a:cubicBezTo>
                  <a:pt x="232174" y="371501"/>
                  <a:pt x="219411" y="385042"/>
                  <a:pt x="215962" y="401863"/>
                </a:cubicBezTo>
                <a:cubicBezTo>
                  <a:pt x="227676" y="412583"/>
                  <a:pt x="243269" y="419133"/>
                  <a:pt x="260371" y="419133"/>
                </a:cubicBezTo>
                <a:cubicBezTo>
                  <a:pt x="277464" y="419133"/>
                  <a:pt x="293057" y="412583"/>
                  <a:pt x="304780" y="401863"/>
                </a:cubicBezTo>
                <a:cubicBezTo>
                  <a:pt x="301331" y="385042"/>
                  <a:pt x="288568" y="371510"/>
                  <a:pt x="271897" y="367143"/>
                </a:cubicBezTo>
                <a:cubicBezTo>
                  <a:pt x="268336" y="368605"/>
                  <a:pt x="264447" y="369411"/>
                  <a:pt x="260371" y="369411"/>
                </a:cubicBezTo>
                <a:cubicBezTo>
                  <a:pt x="256295" y="369411"/>
                  <a:pt x="252406" y="368605"/>
                  <a:pt x="248845" y="367143"/>
                </a:cubicBezTo>
                <a:close/>
                <a:moveTo>
                  <a:pt x="67452" y="367143"/>
                </a:moveTo>
                <a:cubicBezTo>
                  <a:pt x="50781" y="371501"/>
                  <a:pt x="38018" y="385042"/>
                  <a:pt x="34569" y="401863"/>
                </a:cubicBezTo>
                <a:cubicBezTo>
                  <a:pt x="46292" y="412583"/>
                  <a:pt x="61886" y="419133"/>
                  <a:pt x="78978" y="419133"/>
                </a:cubicBezTo>
                <a:cubicBezTo>
                  <a:pt x="96071" y="419133"/>
                  <a:pt x="111664" y="412583"/>
                  <a:pt x="123387" y="401863"/>
                </a:cubicBezTo>
                <a:cubicBezTo>
                  <a:pt x="119939" y="385042"/>
                  <a:pt x="107175" y="371510"/>
                  <a:pt x="90504" y="367143"/>
                </a:cubicBezTo>
                <a:cubicBezTo>
                  <a:pt x="86943" y="368605"/>
                  <a:pt x="83055" y="369411"/>
                  <a:pt x="78978" y="369411"/>
                </a:cubicBezTo>
                <a:cubicBezTo>
                  <a:pt x="74902" y="369411"/>
                  <a:pt x="71013" y="368605"/>
                  <a:pt x="67452" y="367143"/>
                </a:cubicBezTo>
                <a:close/>
                <a:moveTo>
                  <a:pt x="444491" y="321488"/>
                </a:moveTo>
                <a:cubicBezTo>
                  <a:pt x="434895" y="321488"/>
                  <a:pt x="427089" y="329294"/>
                  <a:pt x="427089" y="338890"/>
                </a:cubicBezTo>
                <a:cubicBezTo>
                  <a:pt x="427089" y="348486"/>
                  <a:pt x="434895" y="356292"/>
                  <a:pt x="444491" y="356292"/>
                </a:cubicBezTo>
                <a:cubicBezTo>
                  <a:pt x="454087" y="356292"/>
                  <a:pt x="461893" y="348486"/>
                  <a:pt x="461893" y="338890"/>
                </a:cubicBezTo>
                <a:cubicBezTo>
                  <a:pt x="461893" y="329294"/>
                  <a:pt x="454087" y="321488"/>
                  <a:pt x="444491" y="321488"/>
                </a:cubicBezTo>
                <a:close/>
                <a:moveTo>
                  <a:pt x="260371" y="321488"/>
                </a:moveTo>
                <a:cubicBezTo>
                  <a:pt x="250775" y="321488"/>
                  <a:pt x="242969" y="329294"/>
                  <a:pt x="242969" y="338890"/>
                </a:cubicBezTo>
                <a:cubicBezTo>
                  <a:pt x="242969" y="348486"/>
                  <a:pt x="250775" y="356292"/>
                  <a:pt x="260371" y="356292"/>
                </a:cubicBezTo>
                <a:cubicBezTo>
                  <a:pt x="269967" y="356292"/>
                  <a:pt x="277773" y="348486"/>
                  <a:pt x="277773" y="338890"/>
                </a:cubicBezTo>
                <a:cubicBezTo>
                  <a:pt x="277773" y="329294"/>
                  <a:pt x="269967" y="321488"/>
                  <a:pt x="260371" y="321488"/>
                </a:cubicBezTo>
                <a:close/>
                <a:moveTo>
                  <a:pt x="78978" y="321488"/>
                </a:moveTo>
                <a:cubicBezTo>
                  <a:pt x="69382" y="321488"/>
                  <a:pt x="61576" y="329294"/>
                  <a:pt x="61576" y="338890"/>
                </a:cubicBezTo>
                <a:cubicBezTo>
                  <a:pt x="61576" y="348486"/>
                  <a:pt x="69382" y="356292"/>
                  <a:pt x="78978" y="356292"/>
                </a:cubicBezTo>
                <a:cubicBezTo>
                  <a:pt x="81780" y="356292"/>
                  <a:pt x="84423" y="355608"/>
                  <a:pt x="86765" y="354427"/>
                </a:cubicBezTo>
                <a:cubicBezTo>
                  <a:pt x="86812" y="354408"/>
                  <a:pt x="86850" y="354389"/>
                  <a:pt x="86887" y="354371"/>
                </a:cubicBezTo>
                <a:cubicBezTo>
                  <a:pt x="92510" y="351484"/>
                  <a:pt x="96380" y="345637"/>
                  <a:pt x="96380" y="338890"/>
                </a:cubicBezTo>
                <a:cubicBezTo>
                  <a:pt x="96380" y="329294"/>
                  <a:pt x="88574" y="321488"/>
                  <a:pt x="78978" y="321488"/>
                </a:cubicBezTo>
                <a:close/>
                <a:moveTo>
                  <a:pt x="444491" y="287415"/>
                </a:moveTo>
                <a:cubicBezTo>
                  <a:pt x="408169" y="287415"/>
                  <a:pt x="378623" y="316962"/>
                  <a:pt x="378642" y="353274"/>
                </a:cubicBezTo>
                <a:cubicBezTo>
                  <a:pt x="378642" y="366900"/>
                  <a:pt x="382802" y="379569"/>
                  <a:pt x="389915" y="390083"/>
                </a:cubicBezTo>
                <a:cubicBezTo>
                  <a:pt x="395416" y="375718"/>
                  <a:pt x="406445" y="364032"/>
                  <a:pt x="420492" y="357697"/>
                </a:cubicBezTo>
                <a:cubicBezTo>
                  <a:pt x="416416" y="352506"/>
                  <a:pt x="413979" y="345984"/>
                  <a:pt x="413979" y="338890"/>
                </a:cubicBezTo>
                <a:cubicBezTo>
                  <a:pt x="413979" y="322060"/>
                  <a:pt x="427670" y="308369"/>
                  <a:pt x="444501" y="308369"/>
                </a:cubicBezTo>
                <a:cubicBezTo>
                  <a:pt x="461331" y="308369"/>
                  <a:pt x="475022" y="322060"/>
                  <a:pt x="475022" y="338890"/>
                </a:cubicBezTo>
                <a:cubicBezTo>
                  <a:pt x="475022" y="345984"/>
                  <a:pt x="472585" y="352506"/>
                  <a:pt x="468509" y="357697"/>
                </a:cubicBezTo>
                <a:cubicBezTo>
                  <a:pt x="482556" y="364032"/>
                  <a:pt x="493576" y="375718"/>
                  <a:pt x="499086" y="390083"/>
                </a:cubicBezTo>
                <a:cubicBezTo>
                  <a:pt x="506189" y="379569"/>
                  <a:pt x="510350" y="366900"/>
                  <a:pt x="510350" y="353274"/>
                </a:cubicBezTo>
                <a:cubicBezTo>
                  <a:pt x="510350" y="316962"/>
                  <a:pt x="480804" y="287415"/>
                  <a:pt x="444491" y="287415"/>
                </a:cubicBezTo>
                <a:close/>
                <a:moveTo>
                  <a:pt x="78978" y="287415"/>
                </a:moveTo>
                <a:cubicBezTo>
                  <a:pt x="42666" y="287415"/>
                  <a:pt x="13119" y="316962"/>
                  <a:pt x="13119" y="353274"/>
                </a:cubicBezTo>
                <a:cubicBezTo>
                  <a:pt x="13119" y="366900"/>
                  <a:pt x="17280" y="379569"/>
                  <a:pt x="24393" y="390083"/>
                </a:cubicBezTo>
                <a:cubicBezTo>
                  <a:pt x="29893" y="375718"/>
                  <a:pt x="40923" y="364032"/>
                  <a:pt x="54970" y="357697"/>
                </a:cubicBezTo>
                <a:cubicBezTo>
                  <a:pt x="50894" y="352506"/>
                  <a:pt x="48457" y="345984"/>
                  <a:pt x="48457" y="338890"/>
                </a:cubicBezTo>
                <a:cubicBezTo>
                  <a:pt x="48457" y="322060"/>
                  <a:pt x="62148" y="308369"/>
                  <a:pt x="78978" y="308369"/>
                </a:cubicBezTo>
                <a:cubicBezTo>
                  <a:pt x="95808" y="308369"/>
                  <a:pt x="109499" y="322060"/>
                  <a:pt x="109499" y="338890"/>
                </a:cubicBezTo>
                <a:cubicBezTo>
                  <a:pt x="109499" y="345984"/>
                  <a:pt x="107063" y="352506"/>
                  <a:pt x="102987" y="357697"/>
                </a:cubicBezTo>
                <a:cubicBezTo>
                  <a:pt x="117043" y="364032"/>
                  <a:pt x="128063" y="375718"/>
                  <a:pt x="133573" y="390083"/>
                </a:cubicBezTo>
                <a:cubicBezTo>
                  <a:pt x="140676" y="379569"/>
                  <a:pt x="144837" y="366900"/>
                  <a:pt x="144837" y="353274"/>
                </a:cubicBezTo>
                <a:cubicBezTo>
                  <a:pt x="144837" y="316962"/>
                  <a:pt x="115291" y="287415"/>
                  <a:pt x="78978" y="287415"/>
                </a:cubicBezTo>
                <a:close/>
                <a:moveTo>
                  <a:pt x="444501" y="274296"/>
                </a:moveTo>
                <a:cubicBezTo>
                  <a:pt x="488047" y="274296"/>
                  <a:pt x="523479" y="309727"/>
                  <a:pt x="523479" y="353274"/>
                </a:cubicBezTo>
                <a:cubicBezTo>
                  <a:pt x="523479" y="374612"/>
                  <a:pt x="514951" y="393991"/>
                  <a:pt x="501157" y="408216"/>
                </a:cubicBezTo>
                <a:cubicBezTo>
                  <a:pt x="500857" y="408610"/>
                  <a:pt x="500511" y="408956"/>
                  <a:pt x="500136" y="409266"/>
                </a:cubicBezTo>
                <a:cubicBezTo>
                  <a:pt x="485854" y="423463"/>
                  <a:pt x="466185" y="432252"/>
                  <a:pt x="444501" y="432252"/>
                </a:cubicBezTo>
                <a:cubicBezTo>
                  <a:pt x="422816" y="432252"/>
                  <a:pt x="403156" y="423472"/>
                  <a:pt x="388865" y="409275"/>
                </a:cubicBezTo>
                <a:cubicBezTo>
                  <a:pt x="388481" y="408956"/>
                  <a:pt x="388134" y="408610"/>
                  <a:pt x="387835" y="408216"/>
                </a:cubicBezTo>
                <a:cubicBezTo>
                  <a:pt x="374031" y="393991"/>
                  <a:pt x="365513" y="374612"/>
                  <a:pt x="365513" y="353274"/>
                </a:cubicBezTo>
                <a:cubicBezTo>
                  <a:pt x="365513" y="309727"/>
                  <a:pt x="400944" y="274296"/>
                  <a:pt x="444501" y="274296"/>
                </a:cubicBezTo>
                <a:close/>
                <a:moveTo>
                  <a:pt x="260371" y="274296"/>
                </a:moveTo>
                <a:cubicBezTo>
                  <a:pt x="303918" y="274296"/>
                  <a:pt x="339349" y="309727"/>
                  <a:pt x="339396" y="353284"/>
                </a:cubicBezTo>
                <a:cubicBezTo>
                  <a:pt x="339396" y="374612"/>
                  <a:pt x="330878" y="393991"/>
                  <a:pt x="317084" y="408216"/>
                </a:cubicBezTo>
                <a:cubicBezTo>
                  <a:pt x="316775" y="408610"/>
                  <a:pt x="316428" y="408966"/>
                  <a:pt x="316044" y="409284"/>
                </a:cubicBezTo>
                <a:cubicBezTo>
                  <a:pt x="301753" y="423481"/>
                  <a:pt x="282093" y="432262"/>
                  <a:pt x="260409" y="432262"/>
                </a:cubicBezTo>
                <a:cubicBezTo>
                  <a:pt x="238724" y="432262"/>
                  <a:pt x="219064" y="423481"/>
                  <a:pt x="204773" y="409284"/>
                </a:cubicBezTo>
                <a:cubicBezTo>
                  <a:pt x="204389" y="408966"/>
                  <a:pt x="204042" y="408619"/>
                  <a:pt x="203743" y="408225"/>
                </a:cubicBezTo>
                <a:cubicBezTo>
                  <a:pt x="189939" y="394000"/>
                  <a:pt x="181421" y="374621"/>
                  <a:pt x="181421" y="353284"/>
                </a:cubicBezTo>
                <a:cubicBezTo>
                  <a:pt x="181421" y="339171"/>
                  <a:pt x="185188" y="325330"/>
                  <a:pt x="192310" y="313232"/>
                </a:cubicBezTo>
                <a:cubicBezTo>
                  <a:pt x="194147" y="310112"/>
                  <a:pt x="198167" y="309072"/>
                  <a:pt x="201287" y="310908"/>
                </a:cubicBezTo>
                <a:cubicBezTo>
                  <a:pt x="204408" y="312745"/>
                  <a:pt x="205448" y="316765"/>
                  <a:pt x="203611" y="319886"/>
                </a:cubicBezTo>
                <a:cubicBezTo>
                  <a:pt x="197670" y="329959"/>
                  <a:pt x="194531" y="341504"/>
                  <a:pt x="194531" y="353274"/>
                </a:cubicBezTo>
                <a:cubicBezTo>
                  <a:pt x="194531" y="366900"/>
                  <a:pt x="198682" y="379569"/>
                  <a:pt x="205795" y="390083"/>
                </a:cubicBezTo>
                <a:cubicBezTo>
                  <a:pt x="211305" y="375718"/>
                  <a:pt x="222334" y="364032"/>
                  <a:pt x="236382" y="357697"/>
                </a:cubicBezTo>
                <a:cubicBezTo>
                  <a:pt x="232305" y="352506"/>
                  <a:pt x="229869" y="345984"/>
                  <a:pt x="229869" y="338890"/>
                </a:cubicBezTo>
                <a:cubicBezTo>
                  <a:pt x="229869" y="322060"/>
                  <a:pt x="243560" y="308369"/>
                  <a:pt x="260390" y="308369"/>
                </a:cubicBezTo>
                <a:cubicBezTo>
                  <a:pt x="277220" y="308369"/>
                  <a:pt x="290911" y="322060"/>
                  <a:pt x="290911" y="338890"/>
                </a:cubicBezTo>
                <a:cubicBezTo>
                  <a:pt x="290911" y="345984"/>
                  <a:pt x="288475" y="352506"/>
                  <a:pt x="284398" y="357697"/>
                </a:cubicBezTo>
                <a:cubicBezTo>
                  <a:pt x="298445" y="364032"/>
                  <a:pt x="309465" y="375718"/>
                  <a:pt x="314975" y="390083"/>
                </a:cubicBezTo>
                <a:cubicBezTo>
                  <a:pt x="322079" y="379569"/>
                  <a:pt x="326239" y="366900"/>
                  <a:pt x="326239" y="353274"/>
                </a:cubicBezTo>
                <a:cubicBezTo>
                  <a:pt x="326239" y="316962"/>
                  <a:pt x="296693" y="287415"/>
                  <a:pt x="260380" y="287415"/>
                </a:cubicBezTo>
                <a:cubicBezTo>
                  <a:pt x="247692" y="287415"/>
                  <a:pt x="235379" y="291023"/>
                  <a:pt x="224762" y="297864"/>
                </a:cubicBezTo>
                <a:cubicBezTo>
                  <a:pt x="221716" y="299832"/>
                  <a:pt x="217649" y="298951"/>
                  <a:pt x="215690" y="295905"/>
                </a:cubicBezTo>
                <a:cubicBezTo>
                  <a:pt x="213723" y="292860"/>
                  <a:pt x="214603" y="288793"/>
                  <a:pt x="217649" y="286834"/>
                </a:cubicBezTo>
                <a:cubicBezTo>
                  <a:pt x="230384" y="278635"/>
                  <a:pt x="245153" y="274296"/>
                  <a:pt x="260371" y="274296"/>
                </a:cubicBezTo>
                <a:close/>
                <a:moveTo>
                  <a:pt x="78978" y="274296"/>
                </a:moveTo>
                <a:cubicBezTo>
                  <a:pt x="122534" y="274296"/>
                  <a:pt x="157966" y="309727"/>
                  <a:pt x="157956" y="353274"/>
                </a:cubicBezTo>
                <a:cubicBezTo>
                  <a:pt x="157956" y="374612"/>
                  <a:pt x="149438" y="393991"/>
                  <a:pt x="135644" y="408216"/>
                </a:cubicBezTo>
                <a:cubicBezTo>
                  <a:pt x="135344" y="408610"/>
                  <a:pt x="134998" y="408966"/>
                  <a:pt x="134613" y="409284"/>
                </a:cubicBezTo>
                <a:cubicBezTo>
                  <a:pt x="120323" y="423472"/>
                  <a:pt x="100663" y="432262"/>
                  <a:pt x="78978" y="432262"/>
                </a:cubicBezTo>
                <a:cubicBezTo>
                  <a:pt x="57294" y="432262"/>
                  <a:pt x="37634" y="423481"/>
                  <a:pt x="23343" y="409284"/>
                </a:cubicBezTo>
                <a:cubicBezTo>
                  <a:pt x="22959" y="408966"/>
                  <a:pt x="22612" y="408610"/>
                  <a:pt x="22312" y="408216"/>
                </a:cubicBezTo>
                <a:cubicBezTo>
                  <a:pt x="8518" y="393982"/>
                  <a:pt x="0" y="374612"/>
                  <a:pt x="0" y="353274"/>
                </a:cubicBezTo>
                <a:cubicBezTo>
                  <a:pt x="0" y="309727"/>
                  <a:pt x="35431" y="274296"/>
                  <a:pt x="78978" y="274296"/>
                </a:cubicBezTo>
                <a:close/>
                <a:moveTo>
                  <a:pt x="403653" y="208437"/>
                </a:moveTo>
                <a:lnTo>
                  <a:pt x="434221" y="208437"/>
                </a:lnTo>
                <a:cubicBezTo>
                  <a:pt x="443498" y="208437"/>
                  <a:pt x="451051" y="215990"/>
                  <a:pt x="451051" y="225267"/>
                </a:cubicBezTo>
                <a:lnTo>
                  <a:pt x="451051" y="248816"/>
                </a:lnTo>
                <a:cubicBezTo>
                  <a:pt x="451051" y="252443"/>
                  <a:pt x="448118" y="255376"/>
                  <a:pt x="444491" y="255376"/>
                </a:cubicBezTo>
                <a:cubicBezTo>
                  <a:pt x="440865" y="255376"/>
                  <a:pt x="437932" y="252443"/>
                  <a:pt x="437932" y="248816"/>
                </a:cubicBezTo>
                <a:lnTo>
                  <a:pt x="437932" y="225267"/>
                </a:lnTo>
                <a:cubicBezTo>
                  <a:pt x="437932" y="223224"/>
                  <a:pt x="436263" y="221556"/>
                  <a:pt x="434221" y="221556"/>
                </a:cubicBezTo>
                <a:lnTo>
                  <a:pt x="403653" y="221556"/>
                </a:lnTo>
                <a:cubicBezTo>
                  <a:pt x="400026" y="221556"/>
                  <a:pt x="397093" y="218623"/>
                  <a:pt x="397093" y="214997"/>
                </a:cubicBezTo>
                <a:cubicBezTo>
                  <a:pt x="397093" y="211370"/>
                  <a:pt x="400026" y="208437"/>
                  <a:pt x="403653" y="208437"/>
                </a:cubicBezTo>
                <a:close/>
                <a:moveTo>
                  <a:pt x="261739" y="176613"/>
                </a:moveTo>
                <a:cubicBezTo>
                  <a:pt x="265365" y="176613"/>
                  <a:pt x="268299" y="179546"/>
                  <a:pt x="268299" y="183173"/>
                </a:cubicBezTo>
                <a:lnTo>
                  <a:pt x="268299" y="208437"/>
                </a:lnTo>
                <a:lnTo>
                  <a:pt x="370076" y="208437"/>
                </a:lnTo>
                <a:cubicBezTo>
                  <a:pt x="373703" y="208437"/>
                  <a:pt x="376636" y="211370"/>
                  <a:pt x="376636" y="214996"/>
                </a:cubicBezTo>
                <a:cubicBezTo>
                  <a:pt x="376636" y="218623"/>
                  <a:pt x="373703" y="221556"/>
                  <a:pt x="370076" y="221556"/>
                </a:cubicBezTo>
                <a:lnTo>
                  <a:pt x="268289" y="221556"/>
                </a:lnTo>
                <a:lnTo>
                  <a:pt x="268289" y="248816"/>
                </a:lnTo>
                <a:cubicBezTo>
                  <a:pt x="268289" y="252443"/>
                  <a:pt x="265356" y="255376"/>
                  <a:pt x="261730" y="255376"/>
                </a:cubicBezTo>
                <a:cubicBezTo>
                  <a:pt x="258103" y="255376"/>
                  <a:pt x="255170" y="252443"/>
                  <a:pt x="255170" y="248816"/>
                </a:cubicBezTo>
                <a:lnTo>
                  <a:pt x="255170" y="221556"/>
                </a:lnTo>
                <a:lnTo>
                  <a:pt x="89248" y="221556"/>
                </a:lnTo>
                <a:cubicBezTo>
                  <a:pt x="87205" y="221556"/>
                  <a:pt x="85537" y="223224"/>
                  <a:pt x="85537" y="225267"/>
                </a:cubicBezTo>
                <a:lnTo>
                  <a:pt x="85537" y="248816"/>
                </a:lnTo>
                <a:cubicBezTo>
                  <a:pt x="85537" y="252443"/>
                  <a:pt x="82604" y="255376"/>
                  <a:pt x="78978" y="255376"/>
                </a:cubicBezTo>
                <a:cubicBezTo>
                  <a:pt x="75360" y="255376"/>
                  <a:pt x="72418" y="252433"/>
                  <a:pt x="72418" y="248816"/>
                </a:cubicBezTo>
                <a:lnTo>
                  <a:pt x="72418" y="225267"/>
                </a:lnTo>
                <a:cubicBezTo>
                  <a:pt x="72418" y="215990"/>
                  <a:pt x="79971" y="208437"/>
                  <a:pt x="89248" y="208437"/>
                </a:cubicBezTo>
                <a:lnTo>
                  <a:pt x="255179" y="208437"/>
                </a:lnTo>
                <a:lnTo>
                  <a:pt x="255179" y="183173"/>
                </a:lnTo>
                <a:cubicBezTo>
                  <a:pt x="255179" y="179546"/>
                  <a:pt x="258112" y="176613"/>
                  <a:pt x="261739" y="176613"/>
                </a:cubicBezTo>
                <a:close/>
                <a:moveTo>
                  <a:pt x="248836" y="92847"/>
                </a:moveTo>
                <a:cubicBezTo>
                  <a:pt x="232174" y="97214"/>
                  <a:pt x="219401" y="110746"/>
                  <a:pt x="215953" y="127567"/>
                </a:cubicBezTo>
                <a:cubicBezTo>
                  <a:pt x="227676" y="138287"/>
                  <a:pt x="243269" y="144837"/>
                  <a:pt x="260362" y="144837"/>
                </a:cubicBezTo>
                <a:cubicBezTo>
                  <a:pt x="277454" y="144837"/>
                  <a:pt x="293048" y="138287"/>
                  <a:pt x="304771" y="127567"/>
                </a:cubicBezTo>
                <a:cubicBezTo>
                  <a:pt x="301322" y="110746"/>
                  <a:pt x="288559" y="97214"/>
                  <a:pt x="271888" y="92847"/>
                </a:cubicBezTo>
                <a:cubicBezTo>
                  <a:pt x="268327" y="94309"/>
                  <a:pt x="264438" y="95115"/>
                  <a:pt x="260362" y="95115"/>
                </a:cubicBezTo>
                <a:cubicBezTo>
                  <a:pt x="256285" y="95115"/>
                  <a:pt x="252397" y="94309"/>
                  <a:pt x="248836" y="92847"/>
                </a:cubicBezTo>
                <a:close/>
                <a:moveTo>
                  <a:pt x="260371" y="47192"/>
                </a:moveTo>
                <a:cubicBezTo>
                  <a:pt x="250775" y="47192"/>
                  <a:pt x="242969" y="54998"/>
                  <a:pt x="242969" y="64594"/>
                </a:cubicBezTo>
                <a:cubicBezTo>
                  <a:pt x="242969" y="74190"/>
                  <a:pt x="250775" y="81996"/>
                  <a:pt x="260371" y="81996"/>
                </a:cubicBezTo>
                <a:cubicBezTo>
                  <a:pt x="269967" y="81996"/>
                  <a:pt x="277773" y="74190"/>
                  <a:pt x="277773" y="64594"/>
                </a:cubicBezTo>
                <a:cubicBezTo>
                  <a:pt x="277773" y="54998"/>
                  <a:pt x="269967" y="47192"/>
                  <a:pt x="260371" y="47192"/>
                </a:cubicBezTo>
                <a:close/>
                <a:moveTo>
                  <a:pt x="260371" y="0"/>
                </a:moveTo>
                <a:cubicBezTo>
                  <a:pt x="274652" y="0"/>
                  <a:pt x="288653" y="3851"/>
                  <a:pt x="300872" y="11142"/>
                </a:cubicBezTo>
                <a:cubicBezTo>
                  <a:pt x="303984" y="12997"/>
                  <a:pt x="304996" y="17027"/>
                  <a:pt x="303140" y="20138"/>
                </a:cubicBezTo>
                <a:cubicBezTo>
                  <a:pt x="301285" y="23249"/>
                  <a:pt x="297255" y="24271"/>
                  <a:pt x="294144" y="22406"/>
                </a:cubicBezTo>
                <a:cubicBezTo>
                  <a:pt x="283977" y="16334"/>
                  <a:pt x="272300" y="13119"/>
                  <a:pt x="260390" y="13119"/>
                </a:cubicBezTo>
                <a:cubicBezTo>
                  <a:pt x="224078" y="13119"/>
                  <a:pt x="194531" y="42666"/>
                  <a:pt x="194531" y="78978"/>
                </a:cubicBezTo>
                <a:cubicBezTo>
                  <a:pt x="194531" y="92604"/>
                  <a:pt x="198682" y="105273"/>
                  <a:pt x="205795" y="115787"/>
                </a:cubicBezTo>
                <a:cubicBezTo>
                  <a:pt x="211305" y="101422"/>
                  <a:pt x="222335" y="89736"/>
                  <a:pt x="236382" y="83401"/>
                </a:cubicBezTo>
                <a:cubicBezTo>
                  <a:pt x="232305" y="78210"/>
                  <a:pt x="229869" y="71688"/>
                  <a:pt x="229869" y="64594"/>
                </a:cubicBezTo>
                <a:cubicBezTo>
                  <a:pt x="229869" y="47764"/>
                  <a:pt x="243560" y="34073"/>
                  <a:pt x="260390" y="34073"/>
                </a:cubicBezTo>
                <a:cubicBezTo>
                  <a:pt x="277220" y="34073"/>
                  <a:pt x="290911" y="47764"/>
                  <a:pt x="290911" y="64594"/>
                </a:cubicBezTo>
                <a:cubicBezTo>
                  <a:pt x="290911" y="71688"/>
                  <a:pt x="288475" y="78210"/>
                  <a:pt x="284398" y="83401"/>
                </a:cubicBezTo>
                <a:cubicBezTo>
                  <a:pt x="298445" y="89736"/>
                  <a:pt x="309465" y="101422"/>
                  <a:pt x="314976" y="115787"/>
                </a:cubicBezTo>
                <a:cubicBezTo>
                  <a:pt x="322079" y="105273"/>
                  <a:pt x="326239" y="92604"/>
                  <a:pt x="326239" y="78978"/>
                </a:cubicBezTo>
                <a:cubicBezTo>
                  <a:pt x="326239" y="66440"/>
                  <a:pt x="322697" y="54239"/>
                  <a:pt x="316006" y="43706"/>
                </a:cubicBezTo>
                <a:cubicBezTo>
                  <a:pt x="314057" y="40651"/>
                  <a:pt x="314966" y="36593"/>
                  <a:pt x="318021" y="34654"/>
                </a:cubicBezTo>
                <a:cubicBezTo>
                  <a:pt x="321076" y="32705"/>
                  <a:pt x="325134" y="33614"/>
                  <a:pt x="327073" y="36668"/>
                </a:cubicBezTo>
                <a:cubicBezTo>
                  <a:pt x="335104" y="49310"/>
                  <a:pt x="339349" y="63938"/>
                  <a:pt x="339349" y="78978"/>
                </a:cubicBezTo>
                <a:cubicBezTo>
                  <a:pt x="339349" y="100316"/>
                  <a:pt x="330822" y="119695"/>
                  <a:pt x="317028" y="133920"/>
                </a:cubicBezTo>
                <a:cubicBezTo>
                  <a:pt x="316737" y="134314"/>
                  <a:pt x="316391" y="134660"/>
                  <a:pt x="316006" y="134979"/>
                </a:cubicBezTo>
                <a:cubicBezTo>
                  <a:pt x="301725" y="149176"/>
                  <a:pt x="282056" y="157966"/>
                  <a:pt x="260371" y="157966"/>
                </a:cubicBezTo>
                <a:cubicBezTo>
                  <a:pt x="238687" y="157966"/>
                  <a:pt x="219027" y="149176"/>
                  <a:pt x="204736" y="134979"/>
                </a:cubicBezTo>
                <a:cubicBezTo>
                  <a:pt x="204352" y="134670"/>
                  <a:pt x="204005" y="134314"/>
                  <a:pt x="203705" y="133920"/>
                </a:cubicBezTo>
                <a:cubicBezTo>
                  <a:pt x="189911" y="119686"/>
                  <a:pt x="181393" y="100316"/>
                  <a:pt x="181393" y="78978"/>
                </a:cubicBezTo>
                <a:cubicBezTo>
                  <a:pt x="181393" y="35431"/>
                  <a:pt x="216824" y="0"/>
                  <a:pt x="260371" y="0"/>
                </a:cubicBezTo>
                <a:close/>
              </a:path>
            </a:pathLst>
          </a:custGeom>
          <a:solidFill>
            <a:srgbClr val="43266B"/>
          </a:solidFill>
          <a:ln w="920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4" name="Freeform: Shape 73">
            <a:extLst>
              <a:ext uri="{FF2B5EF4-FFF2-40B4-BE49-F238E27FC236}">
                <a16:creationId xmlns:a16="http://schemas.microsoft.com/office/drawing/2014/main" id="{319C0D25-0C88-96D5-6D96-E22962AEFB0C}"/>
              </a:ext>
            </a:extLst>
          </p:cNvPr>
          <p:cNvSpPr/>
          <p:nvPr/>
        </p:nvSpPr>
        <p:spPr>
          <a:xfrm>
            <a:off x="1931800" y="5048274"/>
            <a:ext cx="409781" cy="429997"/>
          </a:xfrm>
          <a:custGeom>
            <a:avLst/>
            <a:gdLst>
              <a:gd name="connsiteX0" fmla="*/ 212404 w 409781"/>
              <a:gd name="connsiteY0" fmla="*/ 222467 h 429997"/>
              <a:gd name="connsiteX1" fmla="*/ 212404 w 409781"/>
              <a:gd name="connsiteY1" fmla="*/ 255593 h 429997"/>
              <a:gd name="connsiteX2" fmla="*/ 215723 w 409781"/>
              <a:gd name="connsiteY2" fmla="*/ 255593 h 429997"/>
              <a:gd name="connsiteX3" fmla="*/ 224463 w 409781"/>
              <a:gd name="connsiteY3" fmla="*/ 245050 h 429997"/>
              <a:gd name="connsiteX4" fmla="*/ 224463 w 409781"/>
              <a:gd name="connsiteY4" fmla="*/ 233010 h 429997"/>
              <a:gd name="connsiteX5" fmla="*/ 215723 w 409781"/>
              <a:gd name="connsiteY5" fmla="*/ 222467 h 429997"/>
              <a:gd name="connsiteX6" fmla="*/ 194054 w 409781"/>
              <a:gd name="connsiteY6" fmla="*/ 174315 h 429997"/>
              <a:gd name="connsiteX7" fmla="*/ 185320 w 409781"/>
              <a:gd name="connsiteY7" fmla="*/ 184858 h 429997"/>
              <a:gd name="connsiteX8" fmla="*/ 185320 w 409781"/>
              <a:gd name="connsiteY8" fmla="*/ 196898 h 429997"/>
              <a:gd name="connsiteX9" fmla="*/ 194060 w 409781"/>
              <a:gd name="connsiteY9" fmla="*/ 207441 h 429997"/>
              <a:gd name="connsiteX10" fmla="*/ 197372 w 409781"/>
              <a:gd name="connsiteY10" fmla="*/ 207441 h 429997"/>
              <a:gd name="connsiteX11" fmla="*/ 197372 w 409781"/>
              <a:gd name="connsiteY11" fmla="*/ 174315 h 429997"/>
              <a:gd name="connsiteX12" fmla="*/ 204891 w 409781"/>
              <a:gd name="connsiteY12" fmla="*/ 145615 h 429997"/>
              <a:gd name="connsiteX13" fmla="*/ 212404 w 409781"/>
              <a:gd name="connsiteY13" fmla="*/ 153128 h 429997"/>
              <a:gd name="connsiteX14" fmla="*/ 212404 w 409781"/>
              <a:gd name="connsiteY14" fmla="*/ 159289 h 429997"/>
              <a:gd name="connsiteX15" fmla="*/ 215723 w 409781"/>
              <a:gd name="connsiteY15" fmla="*/ 159289 h 429997"/>
              <a:gd name="connsiteX16" fmla="*/ 239489 w 409781"/>
              <a:gd name="connsiteY16" fmla="*/ 184858 h 429997"/>
              <a:gd name="connsiteX17" fmla="*/ 231976 w 409781"/>
              <a:gd name="connsiteY17" fmla="*/ 192371 h 429997"/>
              <a:gd name="connsiteX18" fmla="*/ 224463 w 409781"/>
              <a:gd name="connsiteY18" fmla="*/ 184858 h 429997"/>
              <a:gd name="connsiteX19" fmla="*/ 215723 w 409781"/>
              <a:gd name="connsiteY19" fmla="*/ 174315 h 429997"/>
              <a:gd name="connsiteX20" fmla="*/ 212404 w 409781"/>
              <a:gd name="connsiteY20" fmla="*/ 174315 h 429997"/>
              <a:gd name="connsiteX21" fmla="*/ 212404 w 409781"/>
              <a:gd name="connsiteY21" fmla="*/ 207441 h 429997"/>
              <a:gd name="connsiteX22" fmla="*/ 215723 w 409781"/>
              <a:gd name="connsiteY22" fmla="*/ 207441 h 429997"/>
              <a:gd name="connsiteX23" fmla="*/ 239489 w 409781"/>
              <a:gd name="connsiteY23" fmla="*/ 233010 h 429997"/>
              <a:gd name="connsiteX24" fmla="*/ 239489 w 409781"/>
              <a:gd name="connsiteY24" fmla="*/ 245050 h 429997"/>
              <a:gd name="connsiteX25" fmla="*/ 215723 w 409781"/>
              <a:gd name="connsiteY25" fmla="*/ 270620 h 429997"/>
              <a:gd name="connsiteX26" fmla="*/ 212404 w 409781"/>
              <a:gd name="connsiteY26" fmla="*/ 270620 h 429997"/>
              <a:gd name="connsiteX27" fmla="*/ 212404 w 409781"/>
              <a:gd name="connsiteY27" fmla="*/ 276780 h 429997"/>
              <a:gd name="connsiteX28" fmla="*/ 204891 w 409781"/>
              <a:gd name="connsiteY28" fmla="*/ 284293 h 429997"/>
              <a:gd name="connsiteX29" fmla="*/ 197378 w 409781"/>
              <a:gd name="connsiteY29" fmla="*/ 276780 h 429997"/>
              <a:gd name="connsiteX30" fmla="*/ 197378 w 409781"/>
              <a:gd name="connsiteY30" fmla="*/ 270620 h 429997"/>
              <a:gd name="connsiteX31" fmla="*/ 194060 w 409781"/>
              <a:gd name="connsiteY31" fmla="*/ 270620 h 429997"/>
              <a:gd name="connsiteX32" fmla="*/ 170300 w 409781"/>
              <a:gd name="connsiteY32" fmla="*/ 245050 h 429997"/>
              <a:gd name="connsiteX33" fmla="*/ 177813 w 409781"/>
              <a:gd name="connsiteY33" fmla="*/ 237537 h 429997"/>
              <a:gd name="connsiteX34" fmla="*/ 185326 w 409781"/>
              <a:gd name="connsiteY34" fmla="*/ 245050 h 429997"/>
              <a:gd name="connsiteX35" fmla="*/ 194060 w 409781"/>
              <a:gd name="connsiteY35" fmla="*/ 255593 h 429997"/>
              <a:gd name="connsiteX36" fmla="*/ 197385 w 409781"/>
              <a:gd name="connsiteY36" fmla="*/ 255593 h 429997"/>
              <a:gd name="connsiteX37" fmla="*/ 197385 w 409781"/>
              <a:gd name="connsiteY37" fmla="*/ 222467 h 429997"/>
              <a:gd name="connsiteX38" fmla="*/ 194066 w 409781"/>
              <a:gd name="connsiteY38" fmla="*/ 222467 h 429997"/>
              <a:gd name="connsiteX39" fmla="*/ 170300 w 409781"/>
              <a:gd name="connsiteY39" fmla="*/ 196898 h 429997"/>
              <a:gd name="connsiteX40" fmla="*/ 170300 w 409781"/>
              <a:gd name="connsiteY40" fmla="*/ 184858 h 429997"/>
              <a:gd name="connsiteX41" fmla="*/ 194060 w 409781"/>
              <a:gd name="connsiteY41" fmla="*/ 159289 h 429997"/>
              <a:gd name="connsiteX42" fmla="*/ 197378 w 409781"/>
              <a:gd name="connsiteY42" fmla="*/ 159289 h 429997"/>
              <a:gd name="connsiteX43" fmla="*/ 197378 w 409781"/>
              <a:gd name="connsiteY43" fmla="*/ 153128 h 429997"/>
              <a:gd name="connsiteX44" fmla="*/ 204891 w 409781"/>
              <a:gd name="connsiteY44" fmla="*/ 145615 h 429997"/>
              <a:gd name="connsiteX45" fmla="*/ 204892 w 409781"/>
              <a:gd name="connsiteY45" fmla="*/ 130401 h 429997"/>
              <a:gd name="connsiteX46" fmla="*/ 119199 w 409781"/>
              <a:gd name="connsiteY46" fmla="*/ 214954 h 429997"/>
              <a:gd name="connsiteX47" fmla="*/ 204892 w 409781"/>
              <a:gd name="connsiteY47" fmla="*/ 299507 h 429997"/>
              <a:gd name="connsiteX48" fmla="*/ 290584 w 409781"/>
              <a:gd name="connsiteY48" fmla="*/ 214954 h 429997"/>
              <a:gd name="connsiteX49" fmla="*/ 204892 w 409781"/>
              <a:gd name="connsiteY49" fmla="*/ 130401 h 429997"/>
              <a:gd name="connsiteX50" fmla="*/ 204892 w 409781"/>
              <a:gd name="connsiteY50" fmla="*/ 115375 h 429997"/>
              <a:gd name="connsiteX51" fmla="*/ 305610 w 409781"/>
              <a:gd name="connsiteY51" fmla="*/ 214954 h 429997"/>
              <a:gd name="connsiteX52" fmla="*/ 204892 w 409781"/>
              <a:gd name="connsiteY52" fmla="*/ 314533 h 429997"/>
              <a:gd name="connsiteX53" fmla="*/ 104173 w 409781"/>
              <a:gd name="connsiteY53" fmla="*/ 214954 h 429997"/>
              <a:gd name="connsiteX54" fmla="*/ 204892 w 409781"/>
              <a:gd name="connsiteY54" fmla="*/ 115375 h 429997"/>
              <a:gd name="connsiteX55" fmla="*/ 204892 w 409781"/>
              <a:gd name="connsiteY55" fmla="*/ 74429 h 429997"/>
              <a:gd name="connsiteX56" fmla="*/ 305391 w 409781"/>
              <a:gd name="connsiteY56" fmla="*/ 115557 h 429997"/>
              <a:gd name="connsiteX57" fmla="*/ 347064 w 409781"/>
              <a:gd name="connsiteY57" fmla="*/ 214954 h 429997"/>
              <a:gd name="connsiteX58" fmla="*/ 305391 w 409781"/>
              <a:gd name="connsiteY58" fmla="*/ 314352 h 429997"/>
              <a:gd name="connsiteX59" fmla="*/ 204892 w 409781"/>
              <a:gd name="connsiteY59" fmla="*/ 355479 h 429997"/>
              <a:gd name="connsiteX60" fmla="*/ 95446 w 409781"/>
              <a:gd name="connsiteY60" fmla="*/ 304647 h 429997"/>
              <a:gd name="connsiteX61" fmla="*/ 96366 w 409781"/>
              <a:gd name="connsiteY61" fmla="*/ 294060 h 429997"/>
              <a:gd name="connsiteX62" fmla="*/ 106947 w 409781"/>
              <a:gd name="connsiteY62" fmla="*/ 294981 h 429997"/>
              <a:gd name="connsiteX63" fmla="*/ 204886 w 409781"/>
              <a:gd name="connsiteY63" fmla="*/ 340447 h 429997"/>
              <a:gd name="connsiteX64" fmla="*/ 332031 w 409781"/>
              <a:gd name="connsiteY64" fmla="*/ 214954 h 429997"/>
              <a:gd name="connsiteX65" fmla="*/ 204886 w 409781"/>
              <a:gd name="connsiteY65" fmla="*/ 89461 h 429997"/>
              <a:gd name="connsiteX66" fmla="*/ 77740 w 409781"/>
              <a:gd name="connsiteY66" fmla="*/ 214954 h 429997"/>
              <a:gd name="connsiteX67" fmla="*/ 91464 w 409781"/>
              <a:gd name="connsiteY67" fmla="*/ 271734 h 429997"/>
              <a:gd name="connsiteX68" fmla="*/ 88227 w 409781"/>
              <a:gd name="connsiteY68" fmla="*/ 281852 h 429997"/>
              <a:gd name="connsiteX69" fmla="*/ 78109 w 409781"/>
              <a:gd name="connsiteY69" fmla="*/ 278615 h 429997"/>
              <a:gd name="connsiteX70" fmla="*/ 62720 w 409781"/>
              <a:gd name="connsiteY70" fmla="*/ 214954 h 429997"/>
              <a:gd name="connsiteX71" fmla="*/ 104392 w 409781"/>
              <a:gd name="connsiteY71" fmla="*/ 115557 h 429997"/>
              <a:gd name="connsiteX72" fmla="*/ 204892 w 409781"/>
              <a:gd name="connsiteY72" fmla="*/ 74429 h 429997"/>
              <a:gd name="connsiteX73" fmla="*/ 171083 w 409781"/>
              <a:gd name="connsiteY73" fmla="*/ 0 h 429997"/>
              <a:gd name="connsiteX74" fmla="*/ 238700 w 409781"/>
              <a:gd name="connsiteY74" fmla="*/ 0 h 429997"/>
              <a:gd name="connsiteX75" fmla="*/ 252061 w 409781"/>
              <a:gd name="connsiteY75" fmla="*/ 13354 h 429997"/>
              <a:gd name="connsiteX76" fmla="*/ 252061 w 409781"/>
              <a:gd name="connsiteY76" fmla="*/ 28813 h 429997"/>
              <a:gd name="connsiteX77" fmla="*/ 291304 w 409781"/>
              <a:gd name="connsiteY77" fmla="*/ 43469 h 429997"/>
              <a:gd name="connsiteX78" fmla="*/ 294629 w 409781"/>
              <a:gd name="connsiteY78" fmla="*/ 53562 h 429997"/>
              <a:gd name="connsiteX79" fmla="*/ 284536 w 409781"/>
              <a:gd name="connsiteY79" fmla="*/ 56886 h 429997"/>
              <a:gd name="connsiteX80" fmla="*/ 247202 w 409781"/>
              <a:gd name="connsiteY80" fmla="*/ 43087 h 429997"/>
              <a:gd name="connsiteX81" fmla="*/ 237035 w 409781"/>
              <a:gd name="connsiteY81" fmla="*/ 30121 h 429997"/>
              <a:gd name="connsiteX82" fmla="*/ 237035 w 409781"/>
              <a:gd name="connsiteY82" fmla="*/ 15026 h 429997"/>
              <a:gd name="connsiteX83" fmla="*/ 172748 w 409781"/>
              <a:gd name="connsiteY83" fmla="*/ 15026 h 429997"/>
              <a:gd name="connsiteX84" fmla="*/ 172748 w 409781"/>
              <a:gd name="connsiteY84" fmla="*/ 30102 h 429997"/>
              <a:gd name="connsiteX85" fmla="*/ 162581 w 409781"/>
              <a:gd name="connsiteY85" fmla="*/ 43069 h 429997"/>
              <a:gd name="connsiteX86" fmla="*/ 77195 w 409781"/>
              <a:gd name="connsiteY86" fmla="*/ 92417 h 429997"/>
              <a:gd name="connsiteX87" fmla="*/ 60885 w 409781"/>
              <a:gd name="connsiteY87" fmla="*/ 94739 h 429997"/>
              <a:gd name="connsiteX88" fmla="*/ 47775 w 409781"/>
              <a:gd name="connsiteY88" fmla="*/ 87170 h 429997"/>
              <a:gd name="connsiteX89" fmla="*/ 15638 w 409781"/>
              <a:gd name="connsiteY89" fmla="*/ 142835 h 429997"/>
              <a:gd name="connsiteX90" fmla="*/ 28729 w 409781"/>
              <a:gd name="connsiteY90" fmla="*/ 150392 h 429997"/>
              <a:gd name="connsiteX91" fmla="*/ 34878 w 409781"/>
              <a:gd name="connsiteY91" fmla="*/ 165669 h 429997"/>
              <a:gd name="connsiteX92" fmla="*/ 27922 w 409781"/>
              <a:gd name="connsiteY92" fmla="*/ 214948 h 429997"/>
              <a:gd name="connsiteX93" fmla="*/ 34903 w 409781"/>
              <a:gd name="connsiteY93" fmla="*/ 264296 h 429997"/>
              <a:gd name="connsiteX94" fmla="*/ 28754 w 409781"/>
              <a:gd name="connsiteY94" fmla="*/ 279579 h 429997"/>
              <a:gd name="connsiteX95" fmla="*/ 15644 w 409781"/>
              <a:gd name="connsiteY95" fmla="*/ 287149 h 429997"/>
              <a:gd name="connsiteX96" fmla="*/ 47781 w 409781"/>
              <a:gd name="connsiteY96" fmla="*/ 342814 h 429997"/>
              <a:gd name="connsiteX97" fmla="*/ 60948 w 409781"/>
              <a:gd name="connsiteY97" fmla="*/ 335213 h 429997"/>
              <a:gd name="connsiteX98" fmla="*/ 77251 w 409781"/>
              <a:gd name="connsiteY98" fmla="*/ 337530 h 429997"/>
              <a:gd name="connsiteX99" fmla="*/ 162587 w 409781"/>
              <a:gd name="connsiteY99" fmla="*/ 386822 h 429997"/>
              <a:gd name="connsiteX100" fmla="*/ 172754 w 409781"/>
              <a:gd name="connsiteY100" fmla="*/ 399788 h 429997"/>
              <a:gd name="connsiteX101" fmla="*/ 172754 w 409781"/>
              <a:gd name="connsiteY101" fmla="*/ 414970 h 429997"/>
              <a:gd name="connsiteX102" fmla="*/ 237022 w 409781"/>
              <a:gd name="connsiteY102" fmla="*/ 414970 h 429997"/>
              <a:gd name="connsiteX103" fmla="*/ 237022 w 409781"/>
              <a:gd name="connsiteY103" fmla="*/ 399788 h 429997"/>
              <a:gd name="connsiteX104" fmla="*/ 247190 w 409781"/>
              <a:gd name="connsiteY104" fmla="*/ 386822 h 429997"/>
              <a:gd name="connsiteX105" fmla="*/ 332526 w 409781"/>
              <a:gd name="connsiteY105" fmla="*/ 337530 h 429997"/>
              <a:gd name="connsiteX106" fmla="*/ 348829 w 409781"/>
              <a:gd name="connsiteY106" fmla="*/ 335213 h 429997"/>
              <a:gd name="connsiteX107" fmla="*/ 361995 w 409781"/>
              <a:gd name="connsiteY107" fmla="*/ 342814 h 429997"/>
              <a:gd name="connsiteX108" fmla="*/ 394133 w 409781"/>
              <a:gd name="connsiteY108" fmla="*/ 287149 h 429997"/>
              <a:gd name="connsiteX109" fmla="*/ 381022 w 409781"/>
              <a:gd name="connsiteY109" fmla="*/ 279579 h 429997"/>
              <a:gd name="connsiteX110" fmla="*/ 374874 w 409781"/>
              <a:gd name="connsiteY110" fmla="*/ 264303 h 429997"/>
              <a:gd name="connsiteX111" fmla="*/ 381855 w 409781"/>
              <a:gd name="connsiteY111" fmla="*/ 214954 h 429997"/>
              <a:gd name="connsiteX112" fmla="*/ 374899 w 409781"/>
              <a:gd name="connsiteY112" fmla="*/ 165675 h 429997"/>
              <a:gd name="connsiteX113" fmla="*/ 381047 w 409781"/>
              <a:gd name="connsiteY113" fmla="*/ 150399 h 429997"/>
              <a:gd name="connsiteX114" fmla="*/ 394139 w 409781"/>
              <a:gd name="connsiteY114" fmla="*/ 142842 h 429997"/>
              <a:gd name="connsiteX115" fmla="*/ 362002 w 409781"/>
              <a:gd name="connsiteY115" fmla="*/ 87176 h 429997"/>
              <a:gd name="connsiteX116" fmla="*/ 348891 w 409781"/>
              <a:gd name="connsiteY116" fmla="*/ 94746 h 429997"/>
              <a:gd name="connsiteX117" fmla="*/ 332582 w 409781"/>
              <a:gd name="connsiteY117" fmla="*/ 92423 h 429997"/>
              <a:gd name="connsiteX118" fmla="*/ 308778 w 409781"/>
              <a:gd name="connsiteY118" fmla="*/ 71668 h 429997"/>
              <a:gd name="connsiteX119" fmla="*/ 307113 w 409781"/>
              <a:gd name="connsiteY119" fmla="*/ 61175 h 429997"/>
              <a:gd name="connsiteX120" fmla="*/ 317606 w 409781"/>
              <a:gd name="connsiteY120" fmla="*/ 59510 h 429997"/>
              <a:gd name="connsiteX121" fmla="*/ 342512 w 409781"/>
              <a:gd name="connsiteY121" fmla="*/ 81072 h 429997"/>
              <a:gd name="connsiteX122" fmla="*/ 355935 w 409781"/>
              <a:gd name="connsiteY122" fmla="*/ 73321 h 429997"/>
              <a:gd name="connsiteX123" fmla="*/ 374179 w 409781"/>
              <a:gd name="connsiteY123" fmla="*/ 78211 h 429997"/>
              <a:gd name="connsiteX124" fmla="*/ 407988 w 409781"/>
              <a:gd name="connsiteY124" fmla="*/ 136775 h 429997"/>
              <a:gd name="connsiteX125" fmla="*/ 409321 w 409781"/>
              <a:gd name="connsiteY125" fmla="*/ 146911 h 429997"/>
              <a:gd name="connsiteX126" fmla="*/ 403098 w 409781"/>
              <a:gd name="connsiteY126" fmla="*/ 155019 h 429997"/>
              <a:gd name="connsiteX127" fmla="*/ 389700 w 409781"/>
              <a:gd name="connsiteY127" fmla="*/ 162758 h 429997"/>
              <a:gd name="connsiteX128" fmla="*/ 396894 w 409781"/>
              <a:gd name="connsiteY128" fmla="*/ 214954 h 429997"/>
              <a:gd name="connsiteX129" fmla="*/ 389681 w 409781"/>
              <a:gd name="connsiteY129" fmla="*/ 267220 h 429997"/>
              <a:gd name="connsiteX130" fmla="*/ 403104 w 409781"/>
              <a:gd name="connsiteY130" fmla="*/ 274971 h 429997"/>
              <a:gd name="connsiteX131" fmla="*/ 407982 w 409781"/>
              <a:gd name="connsiteY131" fmla="*/ 293222 h 429997"/>
              <a:gd name="connsiteX132" fmla="*/ 374173 w 409781"/>
              <a:gd name="connsiteY132" fmla="*/ 351779 h 429997"/>
              <a:gd name="connsiteX133" fmla="*/ 355929 w 409781"/>
              <a:gd name="connsiteY133" fmla="*/ 356669 h 429997"/>
              <a:gd name="connsiteX134" fmla="*/ 342449 w 409781"/>
              <a:gd name="connsiteY134" fmla="*/ 348887 h 429997"/>
              <a:gd name="connsiteX135" fmla="*/ 252048 w 409781"/>
              <a:gd name="connsiteY135" fmla="*/ 401103 h 429997"/>
              <a:gd name="connsiteX136" fmla="*/ 252048 w 409781"/>
              <a:gd name="connsiteY136" fmla="*/ 416642 h 429997"/>
              <a:gd name="connsiteX137" fmla="*/ 238694 w 409781"/>
              <a:gd name="connsiteY137" fmla="*/ 429997 h 429997"/>
              <a:gd name="connsiteX138" fmla="*/ 171077 w 409781"/>
              <a:gd name="connsiteY138" fmla="*/ 429997 h 429997"/>
              <a:gd name="connsiteX139" fmla="*/ 157722 w 409781"/>
              <a:gd name="connsiteY139" fmla="*/ 416642 h 429997"/>
              <a:gd name="connsiteX140" fmla="*/ 157722 w 409781"/>
              <a:gd name="connsiteY140" fmla="*/ 401103 h 429997"/>
              <a:gd name="connsiteX141" fmla="*/ 67321 w 409781"/>
              <a:gd name="connsiteY141" fmla="*/ 348887 h 429997"/>
              <a:gd name="connsiteX142" fmla="*/ 53842 w 409781"/>
              <a:gd name="connsiteY142" fmla="*/ 356669 h 429997"/>
              <a:gd name="connsiteX143" fmla="*/ 35598 w 409781"/>
              <a:gd name="connsiteY143" fmla="*/ 351786 h 429997"/>
              <a:gd name="connsiteX144" fmla="*/ 1789 w 409781"/>
              <a:gd name="connsiteY144" fmla="*/ 293222 h 429997"/>
              <a:gd name="connsiteX145" fmla="*/ 6679 w 409781"/>
              <a:gd name="connsiteY145" fmla="*/ 274977 h 429997"/>
              <a:gd name="connsiteX146" fmla="*/ 20108 w 409781"/>
              <a:gd name="connsiteY146" fmla="*/ 267220 h 429997"/>
              <a:gd name="connsiteX147" fmla="*/ 12896 w 409781"/>
              <a:gd name="connsiteY147" fmla="*/ 214954 h 429997"/>
              <a:gd name="connsiteX148" fmla="*/ 20083 w 409781"/>
              <a:gd name="connsiteY148" fmla="*/ 162758 h 429997"/>
              <a:gd name="connsiteX149" fmla="*/ 6685 w 409781"/>
              <a:gd name="connsiteY149" fmla="*/ 155019 h 429997"/>
              <a:gd name="connsiteX150" fmla="*/ 462 w 409781"/>
              <a:gd name="connsiteY150" fmla="*/ 146911 h 429997"/>
              <a:gd name="connsiteX151" fmla="*/ 1795 w 409781"/>
              <a:gd name="connsiteY151" fmla="*/ 136775 h 429997"/>
              <a:gd name="connsiteX152" fmla="*/ 35604 w 409781"/>
              <a:gd name="connsiteY152" fmla="*/ 78217 h 429997"/>
              <a:gd name="connsiteX153" fmla="*/ 53848 w 409781"/>
              <a:gd name="connsiteY153" fmla="*/ 73327 h 429997"/>
              <a:gd name="connsiteX154" fmla="*/ 67271 w 409781"/>
              <a:gd name="connsiteY154" fmla="*/ 81078 h 429997"/>
              <a:gd name="connsiteX155" fmla="*/ 157728 w 409781"/>
              <a:gd name="connsiteY155" fmla="*/ 28806 h 429997"/>
              <a:gd name="connsiteX156" fmla="*/ 157728 w 409781"/>
              <a:gd name="connsiteY156" fmla="*/ 13354 h 429997"/>
              <a:gd name="connsiteX157" fmla="*/ 171083 w 409781"/>
              <a:gd name="connsiteY157" fmla="*/ 0 h 4299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</a:cxnLst>
            <a:rect l="l" t="t" r="r" b="b"/>
            <a:pathLst>
              <a:path w="409781" h="429997">
                <a:moveTo>
                  <a:pt x="212404" y="222467"/>
                </a:moveTo>
                <a:lnTo>
                  <a:pt x="212404" y="255593"/>
                </a:lnTo>
                <a:lnTo>
                  <a:pt x="215723" y="255593"/>
                </a:lnTo>
                <a:cubicBezTo>
                  <a:pt x="220543" y="255593"/>
                  <a:pt x="224463" y="250866"/>
                  <a:pt x="224463" y="245050"/>
                </a:cubicBezTo>
                <a:lnTo>
                  <a:pt x="224463" y="233010"/>
                </a:lnTo>
                <a:cubicBezTo>
                  <a:pt x="224463" y="227200"/>
                  <a:pt x="220543" y="222467"/>
                  <a:pt x="215723" y="222467"/>
                </a:cubicBezTo>
                <a:close/>
                <a:moveTo>
                  <a:pt x="194054" y="174315"/>
                </a:moveTo>
                <a:cubicBezTo>
                  <a:pt x="189239" y="174315"/>
                  <a:pt x="185320" y="179042"/>
                  <a:pt x="185320" y="184858"/>
                </a:cubicBezTo>
                <a:lnTo>
                  <a:pt x="185320" y="196898"/>
                </a:lnTo>
                <a:cubicBezTo>
                  <a:pt x="185320" y="202708"/>
                  <a:pt x="189239" y="207441"/>
                  <a:pt x="194060" y="207441"/>
                </a:cubicBezTo>
                <a:lnTo>
                  <a:pt x="197372" y="207441"/>
                </a:lnTo>
                <a:lnTo>
                  <a:pt x="197372" y="174315"/>
                </a:lnTo>
                <a:close/>
                <a:moveTo>
                  <a:pt x="204891" y="145615"/>
                </a:moveTo>
                <a:cubicBezTo>
                  <a:pt x="209042" y="145615"/>
                  <a:pt x="212404" y="148977"/>
                  <a:pt x="212404" y="153128"/>
                </a:cubicBezTo>
                <a:lnTo>
                  <a:pt x="212404" y="159289"/>
                </a:lnTo>
                <a:lnTo>
                  <a:pt x="215723" y="159289"/>
                </a:lnTo>
                <a:cubicBezTo>
                  <a:pt x="228827" y="159289"/>
                  <a:pt x="239489" y="170759"/>
                  <a:pt x="239489" y="184858"/>
                </a:cubicBezTo>
                <a:cubicBezTo>
                  <a:pt x="239489" y="189009"/>
                  <a:pt x="236127" y="192371"/>
                  <a:pt x="231976" y="192371"/>
                </a:cubicBezTo>
                <a:cubicBezTo>
                  <a:pt x="227825" y="192371"/>
                  <a:pt x="224463" y="189009"/>
                  <a:pt x="224463" y="184858"/>
                </a:cubicBezTo>
                <a:cubicBezTo>
                  <a:pt x="224463" y="179048"/>
                  <a:pt x="220543" y="174315"/>
                  <a:pt x="215723" y="174315"/>
                </a:cubicBezTo>
                <a:lnTo>
                  <a:pt x="212404" y="174315"/>
                </a:lnTo>
                <a:lnTo>
                  <a:pt x="212404" y="207441"/>
                </a:lnTo>
                <a:lnTo>
                  <a:pt x="215723" y="207441"/>
                </a:lnTo>
                <a:cubicBezTo>
                  <a:pt x="228827" y="207441"/>
                  <a:pt x="239489" y="218911"/>
                  <a:pt x="239489" y="233010"/>
                </a:cubicBezTo>
                <a:lnTo>
                  <a:pt x="239489" y="245050"/>
                </a:lnTo>
                <a:cubicBezTo>
                  <a:pt x="239489" y="259150"/>
                  <a:pt x="228827" y="270620"/>
                  <a:pt x="215723" y="270620"/>
                </a:cubicBezTo>
                <a:lnTo>
                  <a:pt x="212404" y="270620"/>
                </a:lnTo>
                <a:lnTo>
                  <a:pt x="212404" y="276780"/>
                </a:lnTo>
                <a:cubicBezTo>
                  <a:pt x="212404" y="280931"/>
                  <a:pt x="209042" y="284293"/>
                  <a:pt x="204891" y="284293"/>
                </a:cubicBezTo>
                <a:cubicBezTo>
                  <a:pt x="200740" y="284293"/>
                  <a:pt x="197378" y="280931"/>
                  <a:pt x="197378" y="276780"/>
                </a:cubicBezTo>
                <a:lnTo>
                  <a:pt x="197378" y="270620"/>
                </a:lnTo>
                <a:lnTo>
                  <a:pt x="194060" y="270620"/>
                </a:lnTo>
                <a:cubicBezTo>
                  <a:pt x="180962" y="270620"/>
                  <a:pt x="170300" y="259150"/>
                  <a:pt x="170300" y="245050"/>
                </a:cubicBezTo>
                <a:cubicBezTo>
                  <a:pt x="170300" y="240899"/>
                  <a:pt x="173662" y="237537"/>
                  <a:pt x="177813" y="237537"/>
                </a:cubicBezTo>
                <a:cubicBezTo>
                  <a:pt x="181964" y="237537"/>
                  <a:pt x="185326" y="240899"/>
                  <a:pt x="185326" y="245050"/>
                </a:cubicBezTo>
                <a:cubicBezTo>
                  <a:pt x="185326" y="250866"/>
                  <a:pt x="189245" y="255593"/>
                  <a:pt x="194060" y="255593"/>
                </a:cubicBezTo>
                <a:lnTo>
                  <a:pt x="197385" y="255593"/>
                </a:lnTo>
                <a:lnTo>
                  <a:pt x="197385" y="222467"/>
                </a:lnTo>
                <a:lnTo>
                  <a:pt x="194066" y="222467"/>
                </a:lnTo>
                <a:cubicBezTo>
                  <a:pt x="180962" y="222467"/>
                  <a:pt x="170300" y="210997"/>
                  <a:pt x="170300" y="196898"/>
                </a:cubicBezTo>
                <a:lnTo>
                  <a:pt x="170300" y="184858"/>
                </a:lnTo>
                <a:cubicBezTo>
                  <a:pt x="170300" y="170759"/>
                  <a:pt x="180956" y="159289"/>
                  <a:pt x="194060" y="159289"/>
                </a:cubicBezTo>
                <a:lnTo>
                  <a:pt x="197378" y="159289"/>
                </a:lnTo>
                <a:lnTo>
                  <a:pt x="197378" y="153128"/>
                </a:lnTo>
                <a:cubicBezTo>
                  <a:pt x="197378" y="148977"/>
                  <a:pt x="200740" y="145615"/>
                  <a:pt x="204891" y="145615"/>
                </a:cubicBezTo>
                <a:close/>
                <a:moveTo>
                  <a:pt x="204892" y="130401"/>
                </a:moveTo>
                <a:cubicBezTo>
                  <a:pt x="157641" y="130401"/>
                  <a:pt x="119199" y="168329"/>
                  <a:pt x="119199" y="214954"/>
                </a:cubicBezTo>
                <a:cubicBezTo>
                  <a:pt x="119199" y="261579"/>
                  <a:pt x="157641" y="299507"/>
                  <a:pt x="204892" y="299507"/>
                </a:cubicBezTo>
                <a:cubicBezTo>
                  <a:pt x="252142" y="299507"/>
                  <a:pt x="290584" y="261579"/>
                  <a:pt x="290584" y="214954"/>
                </a:cubicBezTo>
                <a:cubicBezTo>
                  <a:pt x="290584" y="168329"/>
                  <a:pt x="252142" y="130401"/>
                  <a:pt x="204892" y="130401"/>
                </a:cubicBezTo>
                <a:close/>
                <a:moveTo>
                  <a:pt x="204892" y="115375"/>
                </a:moveTo>
                <a:cubicBezTo>
                  <a:pt x="260426" y="115375"/>
                  <a:pt x="305610" y="160046"/>
                  <a:pt x="305610" y="214954"/>
                </a:cubicBezTo>
                <a:cubicBezTo>
                  <a:pt x="305610" y="269862"/>
                  <a:pt x="260426" y="314533"/>
                  <a:pt x="204892" y="314533"/>
                </a:cubicBezTo>
                <a:cubicBezTo>
                  <a:pt x="149358" y="314533"/>
                  <a:pt x="104173" y="269862"/>
                  <a:pt x="104173" y="214954"/>
                </a:cubicBezTo>
                <a:cubicBezTo>
                  <a:pt x="104173" y="160046"/>
                  <a:pt x="149351" y="115375"/>
                  <a:pt x="204892" y="115375"/>
                </a:cubicBezTo>
                <a:close/>
                <a:moveTo>
                  <a:pt x="204892" y="74429"/>
                </a:moveTo>
                <a:cubicBezTo>
                  <a:pt x="242851" y="74429"/>
                  <a:pt x="278545" y="89036"/>
                  <a:pt x="305391" y="115557"/>
                </a:cubicBezTo>
                <a:cubicBezTo>
                  <a:pt x="332263" y="142103"/>
                  <a:pt x="347064" y="177402"/>
                  <a:pt x="347064" y="214954"/>
                </a:cubicBezTo>
                <a:cubicBezTo>
                  <a:pt x="347064" y="252507"/>
                  <a:pt x="332263" y="287806"/>
                  <a:pt x="305391" y="314352"/>
                </a:cubicBezTo>
                <a:cubicBezTo>
                  <a:pt x="278538" y="340873"/>
                  <a:pt x="242851" y="355479"/>
                  <a:pt x="204892" y="355479"/>
                </a:cubicBezTo>
                <a:cubicBezTo>
                  <a:pt x="162462" y="355479"/>
                  <a:pt x="122574" y="336947"/>
                  <a:pt x="95446" y="304647"/>
                </a:cubicBezTo>
                <a:cubicBezTo>
                  <a:pt x="92778" y="301467"/>
                  <a:pt x="93185" y="296727"/>
                  <a:pt x="96366" y="294060"/>
                </a:cubicBezTo>
                <a:cubicBezTo>
                  <a:pt x="99546" y="291393"/>
                  <a:pt x="104286" y="291806"/>
                  <a:pt x="106947" y="294981"/>
                </a:cubicBezTo>
                <a:cubicBezTo>
                  <a:pt x="131208" y="323875"/>
                  <a:pt x="166907" y="340447"/>
                  <a:pt x="204886" y="340447"/>
                </a:cubicBezTo>
                <a:cubicBezTo>
                  <a:pt x="274995" y="340447"/>
                  <a:pt x="332031" y="284156"/>
                  <a:pt x="332031" y="214954"/>
                </a:cubicBezTo>
                <a:cubicBezTo>
                  <a:pt x="332031" y="145759"/>
                  <a:pt x="274995" y="89461"/>
                  <a:pt x="204886" y="89461"/>
                </a:cubicBezTo>
                <a:cubicBezTo>
                  <a:pt x="134776" y="89461"/>
                  <a:pt x="77740" y="145759"/>
                  <a:pt x="77740" y="214954"/>
                </a:cubicBezTo>
                <a:cubicBezTo>
                  <a:pt x="77740" y="234945"/>
                  <a:pt x="82354" y="254047"/>
                  <a:pt x="91464" y="271734"/>
                </a:cubicBezTo>
                <a:cubicBezTo>
                  <a:pt x="93367" y="275422"/>
                  <a:pt x="91914" y="279955"/>
                  <a:pt x="88227" y="281852"/>
                </a:cubicBezTo>
                <a:cubicBezTo>
                  <a:pt x="84539" y="283755"/>
                  <a:pt x="80006" y="282302"/>
                  <a:pt x="78109" y="278615"/>
                </a:cubicBezTo>
                <a:cubicBezTo>
                  <a:pt x="67898" y="258780"/>
                  <a:pt x="62720" y="237362"/>
                  <a:pt x="62720" y="214954"/>
                </a:cubicBezTo>
                <a:cubicBezTo>
                  <a:pt x="62720" y="177402"/>
                  <a:pt x="77521" y="142103"/>
                  <a:pt x="104392" y="115557"/>
                </a:cubicBezTo>
                <a:cubicBezTo>
                  <a:pt x="131245" y="89036"/>
                  <a:pt x="166932" y="74429"/>
                  <a:pt x="204892" y="74429"/>
                </a:cubicBezTo>
                <a:close/>
                <a:moveTo>
                  <a:pt x="171083" y="0"/>
                </a:moveTo>
                <a:lnTo>
                  <a:pt x="238700" y="0"/>
                </a:lnTo>
                <a:cubicBezTo>
                  <a:pt x="246069" y="0"/>
                  <a:pt x="252061" y="5992"/>
                  <a:pt x="252061" y="13354"/>
                </a:cubicBezTo>
                <a:lnTo>
                  <a:pt x="252061" y="28813"/>
                </a:lnTo>
                <a:cubicBezTo>
                  <a:pt x="265616" y="32237"/>
                  <a:pt x="278814" y="37165"/>
                  <a:pt x="291304" y="43469"/>
                </a:cubicBezTo>
                <a:cubicBezTo>
                  <a:pt x="295010" y="45341"/>
                  <a:pt x="296501" y="49855"/>
                  <a:pt x="294629" y="53562"/>
                </a:cubicBezTo>
                <a:cubicBezTo>
                  <a:pt x="292757" y="57268"/>
                  <a:pt x="288242" y="58752"/>
                  <a:pt x="284536" y="56886"/>
                </a:cubicBezTo>
                <a:cubicBezTo>
                  <a:pt x="272665" y="50895"/>
                  <a:pt x="260106" y="46249"/>
                  <a:pt x="247202" y="43087"/>
                </a:cubicBezTo>
                <a:cubicBezTo>
                  <a:pt x="241217" y="41616"/>
                  <a:pt x="237035" y="36288"/>
                  <a:pt x="237035" y="30121"/>
                </a:cubicBezTo>
                <a:lnTo>
                  <a:pt x="237035" y="15026"/>
                </a:lnTo>
                <a:lnTo>
                  <a:pt x="172748" y="15026"/>
                </a:lnTo>
                <a:lnTo>
                  <a:pt x="172748" y="30102"/>
                </a:lnTo>
                <a:cubicBezTo>
                  <a:pt x="172748" y="36269"/>
                  <a:pt x="168566" y="41603"/>
                  <a:pt x="162581" y="43069"/>
                </a:cubicBezTo>
                <a:cubicBezTo>
                  <a:pt x="130049" y="51051"/>
                  <a:pt x="100523" y="68112"/>
                  <a:pt x="77195" y="92417"/>
                </a:cubicBezTo>
                <a:cubicBezTo>
                  <a:pt x="72925" y="96868"/>
                  <a:pt x="66220" y="97820"/>
                  <a:pt x="60885" y="94739"/>
                </a:cubicBezTo>
                <a:lnTo>
                  <a:pt x="47775" y="87170"/>
                </a:lnTo>
                <a:lnTo>
                  <a:pt x="15638" y="142835"/>
                </a:lnTo>
                <a:lnTo>
                  <a:pt x="28729" y="150392"/>
                </a:lnTo>
                <a:cubicBezTo>
                  <a:pt x="34064" y="153473"/>
                  <a:pt x="36587" y="159752"/>
                  <a:pt x="34878" y="165669"/>
                </a:cubicBezTo>
                <a:cubicBezTo>
                  <a:pt x="30263" y="181628"/>
                  <a:pt x="27922" y="198207"/>
                  <a:pt x="27922" y="214948"/>
                </a:cubicBezTo>
                <a:cubicBezTo>
                  <a:pt x="27922" y="231715"/>
                  <a:pt x="30270" y="248319"/>
                  <a:pt x="34903" y="264296"/>
                </a:cubicBezTo>
                <a:cubicBezTo>
                  <a:pt x="36612" y="270219"/>
                  <a:pt x="34089" y="276499"/>
                  <a:pt x="28754" y="279579"/>
                </a:cubicBezTo>
                <a:lnTo>
                  <a:pt x="15644" y="287149"/>
                </a:lnTo>
                <a:lnTo>
                  <a:pt x="47781" y="342814"/>
                </a:lnTo>
                <a:lnTo>
                  <a:pt x="60948" y="335213"/>
                </a:lnTo>
                <a:cubicBezTo>
                  <a:pt x="66282" y="332133"/>
                  <a:pt x="72988" y="333085"/>
                  <a:pt x="77251" y="337530"/>
                </a:cubicBezTo>
                <a:cubicBezTo>
                  <a:pt x="100573" y="361803"/>
                  <a:pt x="130080" y="378845"/>
                  <a:pt x="162587" y="386822"/>
                </a:cubicBezTo>
                <a:cubicBezTo>
                  <a:pt x="168572" y="388293"/>
                  <a:pt x="172754" y="393627"/>
                  <a:pt x="172754" y="399788"/>
                </a:cubicBezTo>
                <a:lnTo>
                  <a:pt x="172754" y="414970"/>
                </a:lnTo>
                <a:lnTo>
                  <a:pt x="237022" y="414970"/>
                </a:lnTo>
                <a:lnTo>
                  <a:pt x="237022" y="399788"/>
                </a:lnTo>
                <a:cubicBezTo>
                  <a:pt x="237022" y="393621"/>
                  <a:pt x="241205" y="388293"/>
                  <a:pt x="247190" y="386822"/>
                </a:cubicBezTo>
                <a:cubicBezTo>
                  <a:pt x="279696" y="378851"/>
                  <a:pt x="309204" y="361803"/>
                  <a:pt x="332526" y="337530"/>
                </a:cubicBezTo>
                <a:cubicBezTo>
                  <a:pt x="336789" y="333091"/>
                  <a:pt x="343495" y="332133"/>
                  <a:pt x="348829" y="335213"/>
                </a:cubicBezTo>
                <a:lnTo>
                  <a:pt x="361995" y="342814"/>
                </a:lnTo>
                <a:lnTo>
                  <a:pt x="394133" y="287149"/>
                </a:lnTo>
                <a:lnTo>
                  <a:pt x="381022" y="279579"/>
                </a:lnTo>
                <a:cubicBezTo>
                  <a:pt x="375688" y="276505"/>
                  <a:pt x="373159" y="270219"/>
                  <a:pt x="374874" y="264303"/>
                </a:cubicBezTo>
                <a:cubicBezTo>
                  <a:pt x="379507" y="248325"/>
                  <a:pt x="381855" y="231721"/>
                  <a:pt x="381855" y="214954"/>
                </a:cubicBezTo>
                <a:cubicBezTo>
                  <a:pt x="381855" y="198207"/>
                  <a:pt x="379520" y="181628"/>
                  <a:pt x="374899" y="165675"/>
                </a:cubicBezTo>
                <a:cubicBezTo>
                  <a:pt x="373190" y="159759"/>
                  <a:pt x="375719" y="153479"/>
                  <a:pt x="381047" y="150399"/>
                </a:cubicBezTo>
                <a:lnTo>
                  <a:pt x="394139" y="142842"/>
                </a:lnTo>
                <a:lnTo>
                  <a:pt x="362002" y="87176"/>
                </a:lnTo>
                <a:lnTo>
                  <a:pt x="348891" y="94746"/>
                </a:lnTo>
                <a:cubicBezTo>
                  <a:pt x="343557" y="97826"/>
                  <a:pt x="336846" y="96868"/>
                  <a:pt x="332582" y="92423"/>
                </a:cubicBezTo>
                <a:cubicBezTo>
                  <a:pt x="325294" y="84829"/>
                  <a:pt x="317287" y="77848"/>
                  <a:pt x="308778" y="71668"/>
                </a:cubicBezTo>
                <a:cubicBezTo>
                  <a:pt x="305422" y="69233"/>
                  <a:pt x="304677" y="64531"/>
                  <a:pt x="307113" y="61175"/>
                </a:cubicBezTo>
                <a:cubicBezTo>
                  <a:pt x="309548" y="57819"/>
                  <a:pt x="314250" y="57074"/>
                  <a:pt x="317606" y="59510"/>
                </a:cubicBezTo>
                <a:cubicBezTo>
                  <a:pt x="326478" y="65952"/>
                  <a:pt x="334855" y="73202"/>
                  <a:pt x="342512" y="81072"/>
                </a:cubicBezTo>
                <a:lnTo>
                  <a:pt x="355935" y="73321"/>
                </a:lnTo>
                <a:cubicBezTo>
                  <a:pt x="362315" y="69646"/>
                  <a:pt x="370498" y="71837"/>
                  <a:pt x="374179" y="78211"/>
                </a:cubicBezTo>
                <a:lnTo>
                  <a:pt x="407988" y="136775"/>
                </a:lnTo>
                <a:cubicBezTo>
                  <a:pt x="409772" y="139868"/>
                  <a:pt x="410242" y="143468"/>
                  <a:pt x="409321" y="146911"/>
                </a:cubicBezTo>
                <a:cubicBezTo>
                  <a:pt x="408401" y="150355"/>
                  <a:pt x="406191" y="153235"/>
                  <a:pt x="403098" y="155019"/>
                </a:cubicBezTo>
                <a:lnTo>
                  <a:pt x="389700" y="162758"/>
                </a:lnTo>
                <a:cubicBezTo>
                  <a:pt x="394477" y="179681"/>
                  <a:pt x="396894" y="197236"/>
                  <a:pt x="396894" y="214954"/>
                </a:cubicBezTo>
                <a:cubicBezTo>
                  <a:pt x="396894" y="232691"/>
                  <a:pt x="394464" y="250272"/>
                  <a:pt x="389681" y="267220"/>
                </a:cubicBezTo>
                <a:lnTo>
                  <a:pt x="403104" y="274971"/>
                </a:lnTo>
                <a:cubicBezTo>
                  <a:pt x="409478" y="278659"/>
                  <a:pt x="411675" y="286842"/>
                  <a:pt x="407982" y="293222"/>
                </a:cubicBezTo>
                <a:lnTo>
                  <a:pt x="374173" y="351779"/>
                </a:lnTo>
                <a:cubicBezTo>
                  <a:pt x="370491" y="358159"/>
                  <a:pt x="362309" y="360351"/>
                  <a:pt x="355929" y="356669"/>
                </a:cubicBezTo>
                <a:lnTo>
                  <a:pt x="342449" y="348887"/>
                </a:lnTo>
                <a:cubicBezTo>
                  <a:pt x="317606" y="374400"/>
                  <a:pt x="286402" y="392425"/>
                  <a:pt x="252048" y="401103"/>
                </a:cubicBezTo>
                <a:lnTo>
                  <a:pt x="252048" y="416642"/>
                </a:lnTo>
                <a:cubicBezTo>
                  <a:pt x="252048" y="424005"/>
                  <a:pt x="246057" y="429997"/>
                  <a:pt x="238694" y="429997"/>
                </a:cubicBezTo>
                <a:lnTo>
                  <a:pt x="171077" y="429997"/>
                </a:lnTo>
                <a:cubicBezTo>
                  <a:pt x="163714" y="429997"/>
                  <a:pt x="157722" y="424005"/>
                  <a:pt x="157722" y="416642"/>
                </a:cubicBezTo>
                <a:lnTo>
                  <a:pt x="157722" y="401103"/>
                </a:lnTo>
                <a:cubicBezTo>
                  <a:pt x="123375" y="392431"/>
                  <a:pt x="92165" y="374400"/>
                  <a:pt x="67321" y="348887"/>
                </a:cubicBezTo>
                <a:lnTo>
                  <a:pt x="53842" y="356669"/>
                </a:lnTo>
                <a:cubicBezTo>
                  <a:pt x="47468" y="360357"/>
                  <a:pt x="39279" y="358159"/>
                  <a:pt x="35598" y="351786"/>
                </a:cubicBezTo>
                <a:lnTo>
                  <a:pt x="1789" y="293222"/>
                </a:lnTo>
                <a:cubicBezTo>
                  <a:pt x="-1892" y="286848"/>
                  <a:pt x="299" y="278659"/>
                  <a:pt x="6679" y="274977"/>
                </a:cubicBezTo>
                <a:lnTo>
                  <a:pt x="20108" y="267220"/>
                </a:lnTo>
                <a:cubicBezTo>
                  <a:pt x="15325" y="250272"/>
                  <a:pt x="12896" y="232698"/>
                  <a:pt x="12896" y="214954"/>
                </a:cubicBezTo>
                <a:cubicBezTo>
                  <a:pt x="12896" y="197236"/>
                  <a:pt x="15312" y="179687"/>
                  <a:pt x="20083" y="162758"/>
                </a:cubicBezTo>
                <a:lnTo>
                  <a:pt x="6685" y="155019"/>
                </a:lnTo>
                <a:cubicBezTo>
                  <a:pt x="3592" y="153235"/>
                  <a:pt x="1382" y="150355"/>
                  <a:pt x="462" y="146911"/>
                </a:cubicBezTo>
                <a:cubicBezTo>
                  <a:pt x="-465" y="143462"/>
                  <a:pt x="11" y="139862"/>
                  <a:pt x="1795" y="136775"/>
                </a:cubicBezTo>
                <a:lnTo>
                  <a:pt x="35604" y="78217"/>
                </a:lnTo>
                <a:cubicBezTo>
                  <a:pt x="39285" y="71837"/>
                  <a:pt x="47474" y="69646"/>
                  <a:pt x="53848" y="73327"/>
                </a:cubicBezTo>
                <a:lnTo>
                  <a:pt x="67271" y="81078"/>
                </a:lnTo>
                <a:cubicBezTo>
                  <a:pt x="92121" y="55534"/>
                  <a:pt x="123350" y="37490"/>
                  <a:pt x="157728" y="28806"/>
                </a:cubicBezTo>
                <a:lnTo>
                  <a:pt x="157728" y="13354"/>
                </a:lnTo>
                <a:cubicBezTo>
                  <a:pt x="157728" y="5992"/>
                  <a:pt x="163720" y="0"/>
                  <a:pt x="171083" y="0"/>
                </a:cubicBezTo>
                <a:close/>
              </a:path>
            </a:pathLst>
          </a:custGeom>
          <a:solidFill>
            <a:srgbClr val="43266B"/>
          </a:solidFill>
          <a:ln w="62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FB504ABB-28AE-7737-860C-4BD7961238DF}"/>
              </a:ext>
            </a:extLst>
          </p:cNvPr>
          <p:cNvSpPr/>
          <p:nvPr/>
        </p:nvSpPr>
        <p:spPr>
          <a:xfrm>
            <a:off x="2658213" y="5059812"/>
            <a:ext cx="413267" cy="413287"/>
          </a:xfrm>
          <a:custGeom>
            <a:avLst/>
            <a:gdLst>
              <a:gd name="connsiteX0" fmla="*/ 166633 w 413267"/>
              <a:gd name="connsiteY0" fmla="*/ 386628 h 413286"/>
              <a:gd name="connsiteX1" fmla="*/ 166633 w 413267"/>
              <a:gd name="connsiteY1" fmla="*/ 399957 h 413286"/>
              <a:gd name="connsiteX2" fmla="*/ 286616 w 413267"/>
              <a:gd name="connsiteY2" fmla="*/ 399957 h 413286"/>
              <a:gd name="connsiteX3" fmla="*/ 286616 w 413267"/>
              <a:gd name="connsiteY3" fmla="*/ 386628 h 413286"/>
              <a:gd name="connsiteX4" fmla="*/ 339941 w 413267"/>
              <a:gd name="connsiteY4" fmla="*/ 333292 h 413286"/>
              <a:gd name="connsiteX5" fmla="*/ 333273 w 413267"/>
              <a:gd name="connsiteY5" fmla="*/ 339960 h 413286"/>
              <a:gd name="connsiteX6" fmla="*/ 339941 w 413267"/>
              <a:gd name="connsiteY6" fmla="*/ 346627 h 413286"/>
              <a:gd name="connsiteX7" fmla="*/ 346609 w 413267"/>
              <a:gd name="connsiteY7" fmla="*/ 339960 h 413286"/>
              <a:gd name="connsiteX8" fmla="*/ 339941 w 413267"/>
              <a:gd name="connsiteY8" fmla="*/ 333292 h 413286"/>
              <a:gd name="connsiteX9" fmla="*/ 46650 w 413267"/>
              <a:gd name="connsiteY9" fmla="*/ 333292 h 413286"/>
              <a:gd name="connsiteX10" fmla="*/ 39982 w 413267"/>
              <a:gd name="connsiteY10" fmla="*/ 339960 h 413286"/>
              <a:gd name="connsiteX11" fmla="*/ 46650 w 413267"/>
              <a:gd name="connsiteY11" fmla="*/ 346627 h 413286"/>
              <a:gd name="connsiteX12" fmla="*/ 53318 w 413267"/>
              <a:gd name="connsiteY12" fmla="*/ 339960 h 413286"/>
              <a:gd name="connsiteX13" fmla="*/ 46650 w 413267"/>
              <a:gd name="connsiteY13" fmla="*/ 333292 h 413286"/>
              <a:gd name="connsiteX14" fmla="*/ 379941 w 413267"/>
              <a:gd name="connsiteY14" fmla="*/ 246635 h 413286"/>
              <a:gd name="connsiteX15" fmla="*/ 373273 w 413267"/>
              <a:gd name="connsiteY15" fmla="*/ 253303 h 413286"/>
              <a:gd name="connsiteX16" fmla="*/ 379941 w 413267"/>
              <a:gd name="connsiteY16" fmla="*/ 259971 h 413286"/>
              <a:gd name="connsiteX17" fmla="*/ 386609 w 413267"/>
              <a:gd name="connsiteY17" fmla="*/ 253303 h 413286"/>
              <a:gd name="connsiteX18" fmla="*/ 379941 w 413267"/>
              <a:gd name="connsiteY18" fmla="*/ 246635 h 413286"/>
              <a:gd name="connsiteX19" fmla="*/ 86644 w 413267"/>
              <a:gd name="connsiteY19" fmla="*/ 246635 h 413286"/>
              <a:gd name="connsiteX20" fmla="*/ 79976 w 413267"/>
              <a:gd name="connsiteY20" fmla="*/ 253303 h 413286"/>
              <a:gd name="connsiteX21" fmla="*/ 86644 w 413267"/>
              <a:gd name="connsiteY21" fmla="*/ 259971 h 413286"/>
              <a:gd name="connsiteX22" fmla="*/ 93312 w 413267"/>
              <a:gd name="connsiteY22" fmla="*/ 253303 h 413286"/>
              <a:gd name="connsiteX23" fmla="*/ 86644 w 413267"/>
              <a:gd name="connsiteY23" fmla="*/ 246635 h 413286"/>
              <a:gd name="connsiteX24" fmla="*/ 379941 w 413267"/>
              <a:gd name="connsiteY24" fmla="*/ 233312 h 413286"/>
              <a:gd name="connsiteX25" fmla="*/ 399932 w 413267"/>
              <a:gd name="connsiteY25" fmla="*/ 253309 h 413286"/>
              <a:gd name="connsiteX26" fmla="*/ 386603 w 413267"/>
              <a:gd name="connsiteY26" fmla="*/ 272079 h 413286"/>
              <a:gd name="connsiteX27" fmla="*/ 386603 w 413267"/>
              <a:gd name="connsiteY27" fmla="*/ 359963 h 413286"/>
              <a:gd name="connsiteX28" fmla="*/ 373273 w 413267"/>
              <a:gd name="connsiteY28" fmla="*/ 359963 h 413286"/>
              <a:gd name="connsiteX29" fmla="*/ 373273 w 413267"/>
              <a:gd name="connsiteY29" fmla="*/ 272079 h 413286"/>
              <a:gd name="connsiteX30" fmla="*/ 359944 w 413267"/>
              <a:gd name="connsiteY30" fmla="*/ 253309 h 413286"/>
              <a:gd name="connsiteX31" fmla="*/ 379941 w 413267"/>
              <a:gd name="connsiteY31" fmla="*/ 233312 h 413286"/>
              <a:gd name="connsiteX32" fmla="*/ 333279 w 413267"/>
              <a:gd name="connsiteY32" fmla="*/ 233312 h 413286"/>
              <a:gd name="connsiteX33" fmla="*/ 346609 w 413267"/>
              <a:gd name="connsiteY33" fmla="*/ 233312 h 413286"/>
              <a:gd name="connsiteX34" fmla="*/ 346609 w 413267"/>
              <a:gd name="connsiteY34" fmla="*/ 321190 h 413286"/>
              <a:gd name="connsiteX35" fmla="*/ 359944 w 413267"/>
              <a:gd name="connsiteY35" fmla="*/ 339966 h 413286"/>
              <a:gd name="connsiteX36" fmla="*/ 339947 w 413267"/>
              <a:gd name="connsiteY36" fmla="*/ 359963 h 413286"/>
              <a:gd name="connsiteX37" fmla="*/ 319950 w 413267"/>
              <a:gd name="connsiteY37" fmla="*/ 339966 h 413286"/>
              <a:gd name="connsiteX38" fmla="*/ 333279 w 413267"/>
              <a:gd name="connsiteY38" fmla="*/ 321196 h 413286"/>
              <a:gd name="connsiteX39" fmla="*/ 86644 w 413267"/>
              <a:gd name="connsiteY39" fmla="*/ 233312 h 413286"/>
              <a:gd name="connsiteX40" fmla="*/ 106635 w 413267"/>
              <a:gd name="connsiteY40" fmla="*/ 253309 h 413286"/>
              <a:gd name="connsiteX41" fmla="*/ 93306 w 413267"/>
              <a:gd name="connsiteY41" fmla="*/ 272079 h 413286"/>
              <a:gd name="connsiteX42" fmla="*/ 93306 w 413267"/>
              <a:gd name="connsiteY42" fmla="*/ 359963 h 413286"/>
              <a:gd name="connsiteX43" fmla="*/ 79976 w 413267"/>
              <a:gd name="connsiteY43" fmla="*/ 359963 h 413286"/>
              <a:gd name="connsiteX44" fmla="*/ 79976 w 413267"/>
              <a:gd name="connsiteY44" fmla="*/ 272079 h 413286"/>
              <a:gd name="connsiteX45" fmla="*/ 66647 w 413267"/>
              <a:gd name="connsiteY45" fmla="*/ 253309 h 413286"/>
              <a:gd name="connsiteX46" fmla="*/ 86644 w 413267"/>
              <a:gd name="connsiteY46" fmla="*/ 233312 h 413286"/>
              <a:gd name="connsiteX47" fmla="*/ 39982 w 413267"/>
              <a:gd name="connsiteY47" fmla="*/ 233312 h 413286"/>
              <a:gd name="connsiteX48" fmla="*/ 53312 w 413267"/>
              <a:gd name="connsiteY48" fmla="*/ 233312 h 413286"/>
              <a:gd name="connsiteX49" fmla="*/ 53312 w 413267"/>
              <a:gd name="connsiteY49" fmla="*/ 321190 h 413286"/>
              <a:gd name="connsiteX50" fmla="*/ 66647 w 413267"/>
              <a:gd name="connsiteY50" fmla="*/ 339966 h 413286"/>
              <a:gd name="connsiteX51" fmla="*/ 46650 w 413267"/>
              <a:gd name="connsiteY51" fmla="*/ 359963 h 413286"/>
              <a:gd name="connsiteX52" fmla="*/ 26653 w 413267"/>
              <a:gd name="connsiteY52" fmla="*/ 339966 h 413286"/>
              <a:gd name="connsiteX53" fmla="*/ 39982 w 413267"/>
              <a:gd name="connsiteY53" fmla="*/ 321196 h 413286"/>
              <a:gd name="connsiteX54" fmla="*/ 346608 w 413267"/>
              <a:gd name="connsiteY54" fmla="*/ 179981 h 413286"/>
              <a:gd name="connsiteX55" fmla="*/ 314665 w 413267"/>
              <a:gd name="connsiteY55" fmla="*/ 195921 h 413286"/>
              <a:gd name="connsiteX56" fmla="*/ 346608 w 413267"/>
              <a:gd name="connsiteY56" fmla="*/ 206646 h 413286"/>
              <a:gd name="connsiteX57" fmla="*/ 378551 w 413267"/>
              <a:gd name="connsiteY57" fmla="*/ 195921 h 413286"/>
              <a:gd name="connsiteX58" fmla="*/ 346608 w 413267"/>
              <a:gd name="connsiteY58" fmla="*/ 179981 h 413286"/>
              <a:gd name="connsiteX59" fmla="*/ 66647 w 413267"/>
              <a:gd name="connsiteY59" fmla="*/ 179981 h 413286"/>
              <a:gd name="connsiteX60" fmla="*/ 34704 w 413267"/>
              <a:gd name="connsiteY60" fmla="*/ 195921 h 413286"/>
              <a:gd name="connsiteX61" fmla="*/ 66647 w 413267"/>
              <a:gd name="connsiteY61" fmla="*/ 206646 h 413286"/>
              <a:gd name="connsiteX62" fmla="*/ 98590 w 413267"/>
              <a:gd name="connsiteY62" fmla="*/ 195921 h 413286"/>
              <a:gd name="connsiteX63" fmla="*/ 66647 w 413267"/>
              <a:gd name="connsiteY63" fmla="*/ 179981 h 413286"/>
              <a:gd name="connsiteX64" fmla="*/ 206627 w 413267"/>
              <a:gd name="connsiteY64" fmla="*/ 133319 h 413286"/>
              <a:gd name="connsiteX65" fmla="*/ 199960 w 413267"/>
              <a:gd name="connsiteY65" fmla="*/ 139987 h 413286"/>
              <a:gd name="connsiteX66" fmla="*/ 199960 w 413267"/>
              <a:gd name="connsiteY66" fmla="*/ 266732 h 413286"/>
              <a:gd name="connsiteX67" fmla="*/ 196441 w 413267"/>
              <a:gd name="connsiteY67" fmla="*/ 281633 h 413286"/>
              <a:gd name="connsiteX68" fmla="*/ 190750 w 413267"/>
              <a:gd name="connsiteY68" fmla="*/ 293027 h 413286"/>
              <a:gd name="connsiteX69" fmla="*/ 174497 w 413267"/>
              <a:gd name="connsiteY69" fmla="*/ 293027 h 413286"/>
              <a:gd name="connsiteX70" fmla="*/ 165926 w 413267"/>
              <a:gd name="connsiteY70" fmla="*/ 250184 h 413286"/>
              <a:gd name="connsiteX71" fmla="*/ 136869 w 413267"/>
              <a:gd name="connsiteY71" fmla="*/ 226368 h 413286"/>
              <a:gd name="connsiteX72" fmla="*/ 133300 w 413267"/>
              <a:gd name="connsiteY72" fmla="*/ 229930 h 413286"/>
              <a:gd name="connsiteX73" fmla="*/ 133901 w 413267"/>
              <a:gd name="connsiteY73" fmla="*/ 231915 h 413286"/>
              <a:gd name="connsiteX74" fmla="*/ 140769 w 413267"/>
              <a:gd name="connsiteY74" fmla="*/ 242214 h 413286"/>
              <a:gd name="connsiteX75" fmla="*/ 147650 w 413267"/>
              <a:gd name="connsiteY75" fmla="*/ 260709 h 413286"/>
              <a:gd name="connsiteX76" fmla="*/ 152264 w 413267"/>
              <a:gd name="connsiteY76" fmla="*/ 297598 h 413286"/>
              <a:gd name="connsiteX77" fmla="*/ 156397 w 413267"/>
              <a:gd name="connsiteY77" fmla="*/ 309988 h 413286"/>
              <a:gd name="connsiteX78" fmla="*/ 179969 w 413267"/>
              <a:gd name="connsiteY78" fmla="*/ 358429 h 413286"/>
              <a:gd name="connsiteX79" fmla="*/ 179969 w 413267"/>
              <a:gd name="connsiteY79" fmla="*/ 373292 h 413286"/>
              <a:gd name="connsiteX80" fmla="*/ 273287 w 413267"/>
              <a:gd name="connsiteY80" fmla="*/ 373292 h 413286"/>
              <a:gd name="connsiteX81" fmla="*/ 273287 w 413267"/>
              <a:gd name="connsiteY81" fmla="*/ 357740 h 413286"/>
              <a:gd name="connsiteX82" fmla="*/ 286616 w 413267"/>
              <a:gd name="connsiteY82" fmla="*/ 339965 h 413286"/>
              <a:gd name="connsiteX83" fmla="*/ 293284 w 413267"/>
              <a:gd name="connsiteY83" fmla="*/ 319968 h 413286"/>
              <a:gd name="connsiteX84" fmla="*/ 293290 w 413267"/>
              <a:gd name="connsiteY84" fmla="*/ 319968 h 413286"/>
              <a:gd name="connsiteX85" fmla="*/ 293290 w 413267"/>
              <a:gd name="connsiteY85" fmla="*/ 233305 h 413286"/>
              <a:gd name="connsiteX86" fmla="*/ 286623 w 413267"/>
              <a:gd name="connsiteY86" fmla="*/ 226637 h 413286"/>
              <a:gd name="connsiteX87" fmla="*/ 279955 w 413267"/>
              <a:gd name="connsiteY87" fmla="*/ 233305 h 413286"/>
              <a:gd name="connsiteX88" fmla="*/ 279955 w 413267"/>
              <a:gd name="connsiteY88" fmla="*/ 246634 h 413286"/>
              <a:gd name="connsiteX89" fmla="*/ 266625 w 413267"/>
              <a:gd name="connsiteY89" fmla="*/ 246634 h 413286"/>
              <a:gd name="connsiteX90" fmla="*/ 266625 w 413267"/>
              <a:gd name="connsiteY90" fmla="*/ 233305 h 413286"/>
              <a:gd name="connsiteX91" fmla="*/ 266625 w 413267"/>
              <a:gd name="connsiteY91" fmla="*/ 219976 h 413286"/>
              <a:gd name="connsiteX92" fmla="*/ 259958 w 413267"/>
              <a:gd name="connsiteY92" fmla="*/ 213308 h 413286"/>
              <a:gd name="connsiteX93" fmla="*/ 253290 w 413267"/>
              <a:gd name="connsiteY93" fmla="*/ 219976 h 413286"/>
              <a:gd name="connsiteX94" fmla="*/ 253290 w 413267"/>
              <a:gd name="connsiteY94" fmla="*/ 246641 h 413286"/>
              <a:gd name="connsiteX95" fmla="*/ 239960 w 413267"/>
              <a:gd name="connsiteY95" fmla="*/ 246641 h 413286"/>
              <a:gd name="connsiteX96" fmla="*/ 239960 w 413267"/>
              <a:gd name="connsiteY96" fmla="*/ 219976 h 413286"/>
              <a:gd name="connsiteX97" fmla="*/ 233292 w 413267"/>
              <a:gd name="connsiteY97" fmla="*/ 213308 h 413286"/>
              <a:gd name="connsiteX98" fmla="*/ 226625 w 413267"/>
              <a:gd name="connsiteY98" fmla="*/ 219976 h 413286"/>
              <a:gd name="connsiteX99" fmla="*/ 226625 w 413267"/>
              <a:gd name="connsiteY99" fmla="*/ 246641 h 413286"/>
              <a:gd name="connsiteX100" fmla="*/ 213295 w 413267"/>
              <a:gd name="connsiteY100" fmla="*/ 246641 h 413286"/>
              <a:gd name="connsiteX101" fmla="*/ 213295 w 413267"/>
              <a:gd name="connsiteY101" fmla="*/ 219976 h 413286"/>
              <a:gd name="connsiteX102" fmla="*/ 213295 w 413267"/>
              <a:gd name="connsiteY102" fmla="*/ 139987 h 413286"/>
              <a:gd name="connsiteX103" fmla="*/ 206627 w 413267"/>
              <a:gd name="connsiteY103" fmla="*/ 133319 h 413286"/>
              <a:gd name="connsiteX104" fmla="*/ 346608 w 413267"/>
              <a:gd name="connsiteY104" fmla="*/ 126657 h 413286"/>
              <a:gd name="connsiteX105" fmla="*/ 326611 w 413267"/>
              <a:gd name="connsiteY105" fmla="*/ 146655 h 413286"/>
              <a:gd name="connsiteX106" fmla="*/ 346608 w 413267"/>
              <a:gd name="connsiteY106" fmla="*/ 166652 h 413286"/>
              <a:gd name="connsiteX107" fmla="*/ 366605 w 413267"/>
              <a:gd name="connsiteY107" fmla="*/ 146655 h 413286"/>
              <a:gd name="connsiteX108" fmla="*/ 346608 w 413267"/>
              <a:gd name="connsiteY108" fmla="*/ 126657 h 413286"/>
              <a:gd name="connsiteX109" fmla="*/ 66647 w 413267"/>
              <a:gd name="connsiteY109" fmla="*/ 126657 h 413286"/>
              <a:gd name="connsiteX110" fmla="*/ 46650 w 413267"/>
              <a:gd name="connsiteY110" fmla="*/ 146655 h 413286"/>
              <a:gd name="connsiteX111" fmla="*/ 66647 w 413267"/>
              <a:gd name="connsiteY111" fmla="*/ 166652 h 413286"/>
              <a:gd name="connsiteX112" fmla="*/ 86644 w 413267"/>
              <a:gd name="connsiteY112" fmla="*/ 146655 h 413286"/>
              <a:gd name="connsiteX113" fmla="*/ 66647 w 413267"/>
              <a:gd name="connsiteY113" fmla="*/ 126657 h 413286"/>
              <a:gd name="connsiteX114" fmla="*/ 66647 w 413267"/>
              <a:gd name="connsiteY114" fmla="*/ 99999 h 413286"/>
              <a:gd name="connsiteX115" fmla="*/ 13323 w 413267"/>
              <a:gd name="connsiteY115" fmla="*/ 153322 h 413286"/>
              <a:gd name="connsiteX116" fmla="*/ 25106 w 413267"/>
              <a:gd name="connsiteY116" fmla="*/ 186680 h 413286"/>
              <a:gd name="connsiteX117" fmla="*/ 44646 w 413267"/>
              <a:gd name="connsiteY117" fmla="*/ 171498 h 413286"/>
              <a:gd name="connsiteX118" fmla="*/ 33320 w 413267"/>
              <a:gd name="connsiteY118" fmla="*/ 146661 h 413286"/>
              <a:gd name="connsiteX119" fmla="*/ 66647 w 413267"/>
              <a:gd name="connsiteY119" fmla="*/ 113334 h 413286"/>
              <a:gd name="connsiteX120" fmla="*/ 99974 w 413267"/>
              <a:gd name="connsiteY120" fmla="*/ 146661 h 413286"/>
              <a:gd name="connsiteX121" fmla="*/ 88648 w 413267"/>
              <a:gd name="connsiteY121" fmla="*/ 171498 h 413286"/>
              <a:gd name="connsiteX122" fmla="*/ 108188 w 413267"/>
              <a:gd name="connsiteY122" fmla="*/ 186680 h 413286"/>
              <a:gd name="connsiteX123" fmla="*/ 119971 w 413267"/>
              <a:gd name="connsiteY123" fmla="*/ 153322 h 413286"/>
              <a:gd name="connsiteX124" fmla="*/ 66647 w 413267"/>
              <a:gd name="connsiteY124" fmla="*/ 99999 h 413286"/>
              <a:gd name="connsiteX125" fmla="*/ 346608 w 413267"/>
              <a:gd name="connsiteY125" fmla="*/ 99992 h 413286"/>
              <a:gd name="connsiteX126" fmla="*/ 293284 w 413267"/>
              <a:gd name="connsiteY126" fmla="*/ 153316 h 413286"/>
              <a:gd name="connsiteX127" fmla="*/ 305067 w 413267"/>
              <a:gd name="connsiteY127" fmla="*/ 186674 h 413286"/>
              <a:gd name="connsiteX128" fmla="*/ 324607 w 413267"/>
              <a:gd name="connsiteY128" fmla="*/ 171491 h 413286"/>
              <a:gd name="connsiteX129" fmla="*/ 313281 w 413267"/>
              <a:gd name="connsiteY129" fmla="*/ 146655 h 413286"/>
              <a:gd name="connsiteX130" fmla="*/ 346608 w 413267"/>
              <a:gd name="connsiteY130" fmla="*/ 113328 h 413286"/>
              <a:gd name="connsiteX131" fmla="*/ 379935 w 413267"/>
              <a:gd name="connsiteY131" fmla="*/ 146655 h 413286"/>
              <a:gd name="connsiteX132" fmla="*/ 368609 w 413267"/>
              <a:gd name="connsiteY132" fmla="*/ 171491 h 413286"/>
              <a:gd name="connsiteX133" fmla="*/ 388149 w 413267"/>
              <a:gd name="connsiteY133" fmla="*/ 186674 h 413286"/>
              <a:gd name="connsiteX134" fmla="*/ 399932 w 413267"/>
              <a:gd name="connsiteY134" fmla="*/ 153316 h 413286"/>
              <a:gd name="connsiteX135" fmla="*/ 346608 w 413267"/>
              <a:gd name="connsiteY135" fmla="*/ 99992 h 413286"/>
              <a:gd name="connsiteX136" fmla="*/ 206627 w 413267"/>
              <a:gd name="connsiteY136" fmla="*/ 93325 h 413286"/>
              <a:gd name="connsiteX137" fmla="*/ 169043 w 413267"/>
              <a:gd name="connsiteY137" fmla="*/ 120008 h 413286"/>
              <a:gd name="connsiteX138" fmla="*/ 189034 w 413267"/>
              <a:gd name="connsiteY138" fmla="*/ 130683 h 413286"/>
              <a:gd name="connsiteX139" fmla="*/ 206627 w 413267"/>
              <a:gd name="connsiteY139" fmla="*/ 119990 h 413286"/>
              <a:gd name="connsiteX140" fmla="*/ 224227 w 413267"/>
              <a:gd name="connsiteY140" fmla="*/ 130683 h 413286"/>
              <a:gd name="connsiteX141" fmla="*/ 244211 w 413267"/>
              <a:gd name="connsiteY141" fmla="*/ 119996 h 413286"/>
              <a:gd name="connsiteX142" fmla="*/ 206627 w 413267"/>
              <a:gd name="connsiteY142" fmla="*/ 93325 h 413286"/>
              <a:gd name="connsiteX143" fmla="*/ 206627 w 413267"/>
              <a:gd name="connsiteY143" fmla="*/ 40001 h 413286"/>
              <a:gd name="connsiteX144" fmla="*/ 186630 w 413267"/>
              <a:gd name="connsiteY144" fmla="*/ 59998 h 413286"/>
              <a:gd name="connsiteX145" fmla="*/ 206627 w 413267"/>
              <a:gd name="connsiteY145" fmla="*/ 79995 h 413286"/>
              <a:gd name="connsiteX146" fmla="*/ 226625 w 413267"/>
              <a:gd name="connsiteY146" fmla="*/ 59998 h 413286"/>
              <a:gd name="connsiteX147" fmla="*/ 206627 w 413267"/>
              <a:gd name="connsiteY147" fmla="*/ 40001 h 413286"/>
              <a:gd name="connsiteX148" fmla="*/ 206627 w 413267"/>
              <a:gd name="connsiteY148" fmla="*/ 13336 h 413286"/>
              <a:gd name="connsiteX149" fmla="*/ 146636 w 413267"/>
              <a:gd name="connsiteY149" fmla="*/ 73327 h 413286"/>
              <a:gd name="connsiteX150" fmla="*/ 158907 w 413267"/>
              <a:gd name="connsiteY150" fmla="*/ 109540 h 413286"/>
              <a:gd name="connsiteX151" fmla="*/ 184539 w 413267"/>
              <a:gd name="connsiteY151" fmla="*/ 84760 h 413286"/>
              <a:gd name="connsiteX152" fmla="*/ 173301 w 413267"/>
              <a:gd name="connsiteY152" fmla="*/ 59998 h 413286"/>
              <a:gd name="connsiteX153" fmla="*/ 206627 w 413267"/>
              <a:gd name="connsiteY153" fmla="*/ 26671 h 413286"/>
              <a:gd name="connsiteX154" fmla="*/ 239954 w 413267"/>
              <a:gd name="connsiteY154" fmla="*/ 59998 h 413286"/>
              <a:gd name="connsiteX155" fmla="*/ 228716 w 413267"/>
              <a:gd name="connsiteY155" fmla="*/ 84760 h 413286"/>
              <a:gd name="connsiteX156" fmla="*/ 254342 w 413267"/>
              <a:gd name="connsiteY156" fmla="*/ 109534 h 413286"/>
              <a:gd name="connsiteX157" fmla="*/ 266619 w 413267"/>
              <a:gd name="connsiteY157" fmla="*/ 73327 h 413286"/>
              <a:gd name="connsiteX158" fmla="*/ 206627 w 413267"/>
              <a:gd name="connsiteY158" fmla="*/ 13336 h 413286"/>
              <a:gd name="connsiteX159" fmla="*/ 206634 w 413267"/>
              <a:gd name="connsiteY159" fmla="*/ 0 h 413286"/>
              <a:gd name="connsiteX160" fmla="*/ 279748 w 413267"/>
              <a:gd name="connsiteY160" fmla="*/ 69264 h 413286"/>
              <a:gd name="connsiteX161" fmla="*/ 320813 w 413267"/>
              <a:gd name="connsiteY161" fmla="*/ 91853 h 413286"/>
              <a:gd name="connsiteX162" fmla="*/ 346608 w 413267"/>
              <a:gd name="connsiteY162" fmla="*/ 86657 h 413286"/>
              <a:gd name="connsiteX163" fmla="*/ 413267 w 413267"/>
              <a:gd name="connsiteY163" fmla="*/ 153316 h 413286"/>
              <a:gd name="connsiteX164" fmla="*/ 346608 w 413267"/>
              <a:gd name="connsiteY164" fmla="*/ 219976 h 413286"/>
              <a:gd name="connsiteX165" fmla="*/ 279949 w 413267"/>
              <a:gd name="connsiteY165" fmla="*/ 153316 h 413286"/>
              <a:gd name="connsiteX166" fmla="*/ 307265 w 413267"/>
              <a:gd name="connsiteY166" fmla="*/ 99629 h 413286"/>
              <a:gd name="connsiteX167" fmla="*/ 279085 w 413267"/>
              <a:gd name="connsiteY167" fmla="*/ 84127 h 413286"/>
              <a:gd name="connsiteX168" fmla="*/ 226625 w 413267"/>
              <a:gd name="connsiteY168" fmla="*/ 143843 h 413286"/>
              <a:gd name="connsiteX169" fmla="*/ 226625 w 413267"/>
              <a:gd name="connsiteY169" fmla="*/ 201206 h 413286"/>
              <a:gd name="connsiteX170" fmla="*/ 233292 w 413267"/>
              <a:gd name="connsiteY170" fmla="*/ 199978 h 413286"/>
              <a:gd name="connsiteX171" fmla="*/ 246622 w 413267"/>
              <a:gd name="connsiteY171" fmla="*/ 205175 h 413286"/>
              <a:gd name="connsiteX172" fmla="*/ 259951 w 413267"/>
              <a:gd name="connsiteY172" fmla="*/ 199978 h 413286"/>
              <a:gd name="connsiteX173" fmla="*/ 279178 w 413267"/>
              <a:gd name="connsiteY173" fmla="*/ 214779 h 413286"/>
              <a:gd name="connsiteX174" fmla="*/ 286616 w 413267"/>
              <a:gd name="connsiteY174" fmla="*/ 213314 h 413286"/>
              <a:gd name="connsiteX175" fmla="*/ 306645 w 413267"/>
              <a:gd name="connsiteY175" fmla="*/ 233311 h 413286"/>
              <a:gd name="connsiteX176" fmla="*/ 306645 w 413267"/>
              <a:gd name="connsiteY176" fmla="*/ 319962 h 413286"/>
              <a:gd name="connsiteX177" fmla="*/ 297310 w 413267"/>
              <a:gd name="connsiteY177" fmla="*/ 347960 h 413286"/>
              <a:gd name="connsiteX178" fmla="*/ 286648 w 413267"/>
              <a:gd name="connsiteY178" fmla="*/ 362179 h 413286"/>
              <a:gd name="connsiteX179" fmla="*/ 286648 w 413267"/>
              <a:gd name="connsiteY179" fmla="*/ 373292 h 413286"/>
              <a:gd name="connsiteX180" fmla="*/ 299977 w 413267"/>
              <a:gd name="connsiteY180" fmla="*/ 373292 h 413286"/>
              <a:gd name="connsiteX181" fmla="*/ 299977 w 413267"/>
              <a:gd name="connsiteY181" fmla="*/ 413286 h 413286"/>
              <a:gd name="connsiteX182" fmla="*/ 153329 w 413267"/>
              <a:gd name="connsiteY182" fmla="*/ 413286 h 413286"/>
              <a:gd name="connsiteX183" fmla="*/ 153329 w 413267"/>
              <a:gd name="connsiteY183" fmla="*/ 373292 h 413286"/>
              <a:gd name="connsiteX184" fmla="*/ 166658 w 413267"/>
              <a:gd name="connsiteY184" fmla="*/ 373292 h 413286"/>
              <a:gd name="connsiteX185" fmla="*/ 166658 w 413267"/>
              <a:gd name="connsiteY185" fmla="*/ 361496 h 413286"/>
              <a:gd name="connsiteX186" fmla="*/ 144639 w 413267"/>
              <a:gd name="connsiteY186" fmla="*/ 316211 h 413286"/>
              <a:gd name="connsiteX187" fmla="*/ 139060 w 413267"/>
              <a:gd name="connsiteY187" fmla="*/ 299232 h 413286"/>
              <a:gd name="connsiteX188" fmla="*/ 134446 w 413267"/>
              <a:gd name="connsiteY188" fmla="*/ 262349 h 413286"/>
              <a:gd name="connsiteX189" fmla="*/ 129700 w 413267"/>
              <a:gd name="connsiteY189" fmla="*/ 249590 h 413286"/>
              <a:gd name="connsiteX190" fmla="*/ 122838 w 413267"/>
              <a:gd name="connsiteY190" fmla="*/ 239297 h 413286"/>
              <a:gd name="connsiteX191" fmla="*/ 119996 w 413267"/>
              <a:gd name="connsiteY191" fmla="*/ 229924 h 413286"/>
              <a:gd name="connsiteX192" fmla="*/ 136894 w 413267"/>
              <a:gd name="connsiteY192" fmla="*/ 213026 h 413286"/>
              <a:gd name="connsiteX193" fmla="*/ 179023 w 413267"/>
              <a:gd name="connsiteY193" fmla="*/ 247561 h 413286"/>
              <a:gd name="connsiteX194" fmla="*/ 184614 w 413267"/>
              <a:gd name="connsiteY194" fmla="*/ 275516 h 413286"/>
              <a:gd name="connsiteX195" fmla="*/ 186655 w 413267"/>
              <a:gd name="connsiteY195" fmla="*/ 266726 h 413286"/>
              <a:gd name="connsiteX196" fmla="*/ 186655 w 413267"/>
              <a:gd name="connsiteY196" fmla="*/ 143856 h 413286"/>
              <a:gd name="connsiteX197" fmla="*/ 134189 w 413267"/>
              <a:gd name="connsiteY197" fmla="*/ 84121 h 413286"/>
              <a:gd name="connsiteX198" fmla="*/ 105997 w 413267"/>
              <a:gd name="connsiteY198" fmla="*/ 99623 h 413286"/>
              <a:gd name="connsiteX199" fmla="*/ 133319 w 413267"/>
              <a:gd name="connsiteY199" fmla="*/ 153316 h 413286"/>
              <a:gd name="connsiteX200" fmla="*/ 66659 w 413267"/>
              <a:gd name="connsiteY200" fmla="*/ 219976 h 413286"/>
              <a:gd name="connsiteX201" fmla="*/ 0 w 413267"/>
              <a:gd name="connsiteY201" fmla="*/ 153316 h 413286"/>
              <a:gd name="connsiteX202" fmla="*/ 66659 w 413267"/>
              <a:gd name="connsiteY202" fmla="*/ 86657 h 413286"/>
              <a:gd name="connsiteX203" fmla="*/ 92454 w 413267"/>
              <a:gd name="connsiteY203" fmla="*/ 91853 h 413286"/>
              <a:gd name="connsiteX204" fmla="*/ 133519 w 413267"/>
              <a:gd name="connsiteY204" fmla="*/ 69270 h 413286"/>
              <a:gd name="connsiteX205" fmla="*/ 206634 w 413267"/>
              <a:gd name="connsiteY205" fmla="*/ 0 h 4132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413267" h="413286">
                <a:moveTo>
                  <a:pt x="166633" y="386628"/>
                </a:moveTo>
                <a:lnTo>
                  <a:pt x="166633" y="399957"/>
                </a:lnTo>
                <a:lnTo>
                  <a:pt x="286616" y="399957"/>
                </a:lnTo>
                <a:lnTo>
                  <a:pt x="286616" y="386628"/>
                </a:lnTo>
                <a:close/>
                <a:moveTo>
                  <a:pt x="339941" y="333292"/>
                </a:moveTo>
                <a:cubicBezTo>
                  <a:pt x="336260" y="333292"/>
                  <a:pt x="333273" y="336278"/>
                  <a:pt x="333273" y="339960"/>
                </a:cubicBezTo>
                <a:cubicBezTo>
                  <a:pt x="333273" y="343641"/>
                  <a:pt x="336260" y="346627"/>
                  <a:pt x="339941" y="346627"/>
                </a:cubicBezTo>
                <a:cubicBezTo>
                  <a:pt x="343622" y="346627"/>
                  <a:pt x="346609" y="343641"/>
                  <a:pt x="346609" y="339960"/>
                </a:cubicBezTo>
                <a:cubicBezTo>
                  <a:pt x="346609" y="336278"/>
                  <a:pt x="343622" y="333292"/>
                  <a:pt x="339941" y="333292"/>
                </a:cubicBezTo>
                <a:close/>
                <a:moveTo>
                  <a:pt x="46650" y="333292"/>
                </a:moveTo>
                <a:cubicBezTo>
                  <a:pt x="42969" y="333292"/>
                  <a:pt x="39982" y="336278"/>
                  <a:pt x="39982" y="339960"/>
                </a:cubicBezTo>
                <a:cubicBezTo>
                  <a:pt x="39982" y="343641"/>
                  <a:pt x="42969" y="346627"/>
                  <a:pt x="46650" y="346627"/>
                </a:cubicBezTo>
                <a:cubicBezTo>
                  <a:pt x="50325" y="346627"/>
                  <a:pt x="53318" y="343641"/>
                  <a:pt x="53318" y="339960"/>
                </a:cubicBezTo>
                <a:cubicBezTo>
                  <a:pt x="53318" y="336278"/>
                  <a:pt x="50332" y="333292"/>
                  <a:pt x="46650" y="333292"/>
                </a:cubicBezTo>
                <a:close/>
                <a:moveTo>
                  <a:pt x="379941" y="246635"/>
                </a:moveTo>
                <a:cubicBezTo>
                  <a:pt x="376260" y="246635"/>
                  <a:pt x="373273" y="249622"/>
                  <a:pt x="373273" y="253303"/>
                </a:cubicBezTo>
                <a:cubicBezTo>
                  <a:pt x="373273" y="256984"/>
                  <a:pt x="376260" y="259971"/>
                  <a:pt x="379941" y="259971"/>
                </a:cubicBezTo>
                <a:cubicBezTo>
                  <a:pt x="383616" y="259971"/>
                  <a:pt x="386603" y="256984"/>
                  <a:pt x="386609" y="253303"/>
                </a:cubicBezTo>
                <a:cubicBezTo>
                  <a:pt x="386609" y="249622"/>
                  <a:pt x="383623" y="246635"/>
                  <a:pt x="379941" y="246635"/>
                </a:cubicBezTo>
                <a:close/>
                <a:moveTo>
                  <a:pt x="86644" y="246635"/>
                </a:moveTo>
                <a:cubicBezTo>
                  <a:pt x="82963" y="246635"/>
                  <a:pt x="79976" y="249622"/>
                  <a:pt x="79976" y="253303"/>
                </a:cubicBezTo>
                <a:cubicBezTo>
                  <a:pt x="79976" y="256984"/>
                  <a:pt x="82963" y="259971"/>
                  <a:pt x="86644" y="259971"/>
                </a:cubicBezTo>
                <a:cubicBezTo>
                  <a:pt x="90319" y="259971"/>
                  <a:pt x="93306" y="256984"/>
                  <a:pt x="93312" y="253303"/>
                </a:cubicBezTo>
                <a:cubicBezTo>
                  <a:pt x="93312" y="249622"/>
                  <a:pt x="90326" y="246635"/>
                  <a:pt x="86644" y="246635"/>
                </a:cubicBezTo>
                <a:close/>
                <a:moveTo>
                  <a:pt x="379941" y="233312"/>
                </a:moveTo>
                <a:cubicBezTo>
                  <a:pt x="390967" y="233312"/>
                  <a:pt x="399938" y="242284"/>
                  <a:pt x="399932" y="253309"/>
                </a:cubicBezTo>
                <a:cubicBezTo>
                  <a:pt x="399932" y="261987"/>
                  <a:pt x="394341" y="269318"/>
                  <a:pt x="386603" y="272079"/>
                </a:cubicBezTo>
                <a:lnTo>
                  <a:pt x="386603" y="359963"/>
                </a:lnTo>
                <a:lnTo>
                  <a:pt x="373273" y="359963"/>
                </a:lnTo>
                <a:lnTo>
                  <a:pt x="373273" y="272079"/>
                </a:lnTo>
                <a:cubicBezTo>
                  <a:pt x="365535" y="269318"/>
                  <a:pt x="359944" y="261987"/>
                  <a:pt x="359944" y="253309"/>
                </a:cubicBezTo>
                <a:cubicBezTo>
                  <a:pt x="359944" y="242284"/>
                  <a:pt x="368916" y="233312"/>
                  <a:pt x="379941" y="233312"/>
                </a:cubicBezTo>
                <a:close/>
                <a:moveTo>
                  <a:pt x="333279" y="233312"/>
                </a:moveTo>
                <a:lnTo>
                  <a:pt x="346609" y="233312"/>
                </a:lnTo>
                <a:lnTo>
                  <a:pt x="346609" y="321190"/>
                </a:lnTo>
                <a:cubicBezTo>
                  <a:pt x="354347" y="323951"/>
                  <a:pt x="359938" y="331282"/>
                  <a:pt x="359944" y="339966"/>
                </a:cubicBezTo>
                <a:cubicBezTo>
                  <a:pt x="359944" y="350991"/>
                  <a:pt x="350973" y="359963"/>
                  <a:pt x="339947" y="359963"/>
                </a:cubicBezTo>
                <a:cubicBezTo>
                  <a:pt x="328922" y="359963"/>
                  <a:pt x="319950" y="350991"/>
                  <a:pt x="319950" y="339966"/>
                </a:cubicBezTo>
                <a:cubicBezTo>
                  <a:pt x="319950" y="331288"/>
                  <a:pt x="325541" y="323957"/>
                  <a:pt x="333279" y="321196"/>
                </a:cubicBezTo>
                <a:close/>
                <a:moveTo>
                  <a:pt x="86644" y="233312"/>
                </a:moveTo>
                <a:cubicBezTo>
                  <a:pt x="97670" y="233312"/>
                  <a:pt x="106641" y="242284"/>
                  <a:pt x="106635" y="253309"/>
                </a:cubicBezTo>
                <a:cubicBezTo>
                  <a:pt x="106635" y="261987"/>
                  <a:pt x="101044" y="269318"/>
                  <a:pt x="93306" y="272079"/>
                </a:cubicBezTo>
                <a:lnTo>
                  <a:pt x="93306" y="359963"/>
                </a:lnTo>
                <a:lnTo>
                  <a:pt x="79976" y="359963"/>
                </a:lnTo>
                <a:lnTo>
                  <a:pt x="79976" y="272079"/>
                </a:lnTo>
                <a:cubicBezTo>
                  <a:pt x="72238" y="269318"/>
                  <a:pt x="66647" y="261987"/>
                  <a:pt x="66647" y="253309"/>
                </a:cubicBezTo>
                <a:cubicBezTo>
                  <a:pt x="66647" y="242284"/>
                  <a:pt x="75619" y="233312"/>
                  <a:pt x="86644" y="233312"/>
                </a:cubicBezTo>
                <a:close/>
                <a:moveTo>
                  <a:pt x="39982" y="233312"/>
                </a:moveTo>
                <a:lnTo>
                  <a:pt x="53312" y="233312"/>
                </a:lnTo>
                <a:lnTo>
                  <a:pt x="53312" y="321190"/>
                </a:lnTo>
                <a:cubicBezTo>
                  <a:pt x="61050" y="323951"/>
                  <a:pt x="66647" y="331282"/>
                  <a:pt x="66647" y="339966"/>
                </a:cubicBezTo>
                <a:cubicBezTo>
                  <a:pt x="66647" y="350991"/>
                  <a:pt x="57676" y="359963"/>
                  <a:pt x="46650" y="359963"/>
                </a:cubicBezTo>
                <a:cubicBezTo>
                  <a:pt x="35625" y="359963"/>
                  <a:pt x="26653" y="350991"/>
                  <a:pt x="26653" y="339966"/>
                </a:cubicBezTo>
                <a:cubicBezTo>
                  <a:pt x="26653" y="331288"/>
                  <a:pt x="32244" y="323957"/>
                  <a:pt x="39982" y="321196"/>
                </a:cubicBezTo>
                <a:close/>
                <a:moveTo>
                  <a:pt x="346608" y="179981"/>
                </a:moveTo>
                <a:cubicBezTo>
                  <a:pt x="333961" y="179981"/>
                  <a:pt x="322166" y="185973"/>
                  <a:pt x="314665" y="195921"/>
                </a:cubicBezTo>
                <a:cubicBezTo>
                  <a:pt x="323580" y="202621"/>
                  <a:pt x="334618" y="206646"/>
                  <a:pt x="346608" y="206646"/>
                </a:cubicBezTo>
                <a:cubicBezTo>
                  <a:pt x="358604" y="206646"/>
                  <a:pt x="369642" y="202621"/>
                  <a:pt x="378551" y="195921"/>
                </a:cubicBezTo>
                <a:cubicBezTo>
                  <a:pt x="371050" y="185973"/>
                  <a:pt x="359255" y="179981"/>
                  <a:pt x="346608" y="179981"/>
                </a:cubicBezTo>
                <a:close/>
                <a:moveTo>
                  <a:pt x="66647" y="179981"/>
                </a:moveTo>
                <a:cubicBezTo>
                  <a:pt x="54000" y="179981"/>
                  <a:pt x="42205" y="185973"/>
                  <a:pt x="34704" y="195921"/>
                </a:cubicBezTo>
                <a:cubicBezTo>
                  <a:pt x="43619" y="202621"/>
                  <a:pt x="54657" y="206646"/>
                  <a:pt x="66647" y="206646"/>
                </a:cubicBezTo>
                <a:cubicBezTo>
                  <a:pt x="78636" y="206646"/>
                  <a:pt x="89674" y="202621"/>
                  <a:pt x="98590" y="195921"/>
                </a:cubicBezTo>
                <a:cubicBezTo>
                  <a:pt x="91089" y="185973"/>
                  <a:pt x="79294" y="179981"/>
                  <a:pt x="66647" y="179981"/>
                </a:cubicBezTo>
                <a:close/>
                <a:moveTo>
                  <a:pt x="206627" y="133319"/>
                </a:moveTo>
                <a:cubicBezTo>
                  <a:pt x="202946" y="133319"/>
                  <a:pt x="199960" y="136305"/>
                  <a:pt x="199960" y="139987"/>
                </a:cubicBezTo>
                <a:lnTo>
                  <a:pt x="199960" y="266732"/>
                </a:lnTo>
                <a:cubicBezTo>
                  <a:pt x="199960" y="271872"/>
                  <a:pt x="198739" y="277031"/>
                  <a:pt x="196441" y="281633"/>
                </a:cubicBezTo>
                <a:lnTo>
                  <a:pt x="190750" y="293027"/>
                </a:lnTo>
                <a:lnTo>
                  <a:pt x="174497" y="293027"/>
                </a:lnTo>
                <a:lnTo>
                  <a:pt x="165926" y="250184"/>
                </a:lnTo>
                <a:cubicBezTo>
                  <a:pt x="163158" y="236385"/>
                  <a:pt x="150943" y="226368"/>
                  <a:pt x="136869" y="226368"/>
                </a:cubicBezTo>
                <a:cubicBezTo>
                  <a:pt x="134903" y="226368"/>
                  <a:pt x="133300" y="227965"/>
                  <a:pt x="133300" y="229930"/>
                </a:cubicBezTo>
                <a:cubicBezTo>
                  <a:pt x="133300" y="230644"/>
                  <a:pt x="133507" y="231327"/>
                  <a:pt x="133901" y="231915"/>
                </a:cubicBezTo>
                <a:lnTo>
                  <a:pt x="140769" y="242214"/>
                </a:lnTo>
                <a:cubicBezTo>
                  <a:pt x="144457" y="247730"/>
                  <a:pt x="146830" y="254129"/>
                  <a:pt x="147650" y="260709"/>
                </a:cubicBezTo>
                <a:lnTo>
                  <a:pt x="152264" y="297598"/>
                </a:lnTo>
                <a:cubicBezTo>
                  <a:pt x="152809" y="301987"/>
                  <a:pt x="154199" y="306157"/>
                  <a:pt x="156397" y="309988"/>
                </a:cubicBezTo>
                <a:lnTo>
                  <a:pt x="179969" y="358429"/>
                </a:lnTo>
                <a:lnTo>
                  <a:pt x="179969" y="373292"/>
                </a:lnTo>
                <a:lnTo>
                  <a:pt x="273287" y="373292"/>
                </a:lnTo>
                <a:lnTo>
                  <a:pt x="273287" y="357740"/>
                </a:lnTo>
                <a:lnTo>
                  <a:pt x="286616" y="339965"/>
                </a:lnTo>
                <a:cubicBezTo>
                  <a:pt x="290917" y="334237"/>
                  <a:pt x="293284" y="327137"/>
                  <a:pt x="293284" y="319968"/>
                </a:cubicBezTo>
                <a:lnTo>
                  <a:pt x="293290" y="319968"/>
                </a:lnTo>
                <a:lnTo>
                  <a:pt x="293290" y="233305"/>
                </a:lnTo>
                <a:cubicBezTo>
                  <a:pt x="293290" y="229624"/>
                  <a:pt x="290304" y="226637"/>
                  <a:pt x="286623" y="226637"/>
                </a:cubicBezTo>
                <a:cubicBezTo>
                  <a:pt x="282941" y="226637"/>
                  <a:pt x="279955" y="229624"/>
                  <a:pt x="279955" y="233305"/>
                </a:cubicBezTo>
                <a:lnTo>
                  <a:pt x="279955" y="246634"/>
                </a:lnTo>
                <a:lnTo>
                  <a:pt x="266625" y="246634"/>
                </a:lnTo>
                <a:lnTo>
                  <a:pt x="266625" y="233305"/>
                </a:lnTo>
                <a:lnTo>
                  <a:pt x="266625" y="219976"/>
                </a:lnTo>
                <a:cubicBezTo>
                  <a:pt x="266625" y="216294"/>
                  <a:pt x="263639" y="213308"/>
                  <a:pt x="259958" y="213308"/>
                </a:cubicBezTo>
                <a:cubicBezTo>
                  <a:pt x="256276" y="213308"/>
                  <a:pt x="253290" y="216294"/>
                  <a:pt x="253290" y="219976"/>
                </a:cubicBezTo>
                <a:lnTo>
                  <a:pt x="253290" y="246641"/>
                </a:lnTo>
                <a:lnTo>
                  <a:pt x="239960" y="246641"/>
                </a:lnTo>
                <a:lnTo>
                  <a:pt x="239960" y="219976"/>
                </a:lnTo>
                <a:cubicBezTo>
                  <a:pt x="239960" y="216294"/>
                  <a:pt x="236974" y="213308"/>
                  <a:pt x="233292" y="213308"/>
                </a:cubicBezTo>
                <a:cubicBezTo>
                  <a:pt x="229611" y="213308"/>
                  <a:pt x="226625" y="216294"/>
                  <a:pt x="226625" y="219976"/>
                </a:cubicBezTo>
                <a:lnTo>
                  <a:pt x="226625" y="246641"/>
                </a:lnTo>
                <a:lnTo>
                  <a:pt x="213295" y="246641"/>
                </a:lnTo>
                <a:lnTo>
                  <a:pt x="213295" y="219976"/>
                </a:lnTo>
                <a:lnTo>
                  <a:pt x="213295" y="139987"/>
                </a:lnTo>
                <a:cubicBezTo>
                  <a:pt x="213295" y="136305"/>
                  <a:pt x="210309" y="133319"/>
                  <a:pt x="206627" y="133319"/>
                </a:cubicBezTo>
                <a:close/>
                <a:moveTo>
                  <a:pt x="346608" y="126657"/>
                </a:moveTo>
                <a:cubicBezTo>
                  <a:pt x="335583" y="126657"/>
                  <a:pt x="326611" y="135629"/>
                  <a:pt x="326611" y="146655"/>
                </a:cubicBezTo>
                <a:cubicBezTo>
                  <a:pt x="326611" y="157680"/>
                  <a:pt x="335583" y="166652"/>
                  <a:pt x="346608" y="166652"/>
                </a:cubicBezTo>
                <a:cubicBezTo>
                  <a:pt x="357633" y="166652"/>
                  <a:pt x="366605" y="157680"/>
                  <a:pt x="366605" y="146655"/>
                </a:cubicBezTo>
                <a:cubicBezTo>
                  <a:pt x="366605" y="135629"/>
                  <a:pt x="357633" y="126657"/>
                  <a:pt x="346608" y="126657"/>
                </a:cubicBezTo>
                <a:close/>
                <a:moveTo>
                  <a:pt x="66647" y="126657"/>
                </a:moveTo>
                <a:cubicBezTo>
                  <a:pt x="55622" y="126657"/>
                  <a:pt x="46650" y="135629"/>
                  <a:pt x="46650" y="146655"/>
                </a:cubicBezTo>
                <a:cubicBezTo>
                  <a:pt x="46650" y="157680"/>
                  <a:pt x="55622" y="166652"/>
                  <a:pt x="66647" y="166652"/>
                </a:cubicBezTo>
                <a:cubicBezTo>
                  <a:pt x="77672" y="166652"/>
                  <a:pt x="86644" y="157680"/>
                  <a:pt x="86644" y="146655"/>
                </a:cubicBezTo>
                <a:cubicBezTo>
                  <a:pt x="86644" y="135629"/>
                  <a:pt x="77672" y="126657"/>
                  <a:pt x="66647" y="126657"/>
                </a:cubicBezTo>
                <a:close/>
                <a:moveTo>
                  <a:pt x="66647" y="99999"/>
                </a:moveTo>
                <a:cubicBezTo>
                  <a:pt x="37246" y="99999"/>
                  <a:pt x="13323" y="123921"/>
                  <a:pt x="13323" y="153322"/>
                </a:cubicBezTo>
                <a:cubicBezTo>
                  <a:pt x="13323" y="165944"/>
                  <a:pt x="17750" y="177539"/>
                  <a:pt x="25106" y="186680"/>
                </a:cubicBezTo>
                <a:cubicBezTo>
                  <a:pt x="30390" y="180113"/>
                  <a:pt x="37083" y="174935"/>
                  <a:pt x="44646" y="171498"/>
                </a:cubicBezTo>
                <a:cubicBezTo>
                  <a:pt x="37753" y="165387"/>
                  <a:pt x="33320" y="156572"/>
                  <a:pt x="33320" y="146661"/>
                </a:cubicBezTo>
                <a:cubicBezTo>
                  <a:pt x="33320" y="128285"/>
                  <a:pt x="48271" y="113334"/>
                  <a:pt x="66647" y="113334"/>
                </a:cubicBezTo>
                <a:cubicBezTo>
                  <a:pt x="85023" y="113334"/>
                  <a:pt x="99974" y="128285"/>
                  <a:pt x="99974" y="146661"/>
                </a:cubicBezTo>
                <a:cubicBezTo>
                  <a:pt x="99974" y="156572"/>
                  <a:pt x="95541" y="165387"/>
                  <a:pt x="88648" y="171498"/>
                </a:cubicBezTo>
                <a:cubicBezTo>
                  <a:pt x="96217" y="174929"/>
                  <a:pt x="102910" y="180106"/>
                  <a:pt x="108188" y="186680"/>
                </a:cubicBezTo>
                <a:cubicBezTo>
                  <a:pt x="115544" y="177539"/>
                  <a:pt x="119971" y="165938"/>
                  <a:pt x="119971" y="153322"/>
                </a:cubicBezTo>
                <a:cubicBezTo>
                  <a:pt x="119971" y="123915"/>
                  <a:pt x="96048" y="99999"/>
                  <a:pt x="66647" y="99999"/>
                </a:cubicBezTo>
                <a:close/>
                <a:moveTo>
                  <a:pt x="346608" y="99992"/>
                </a:moveTo>
                <a:cubicBezTo>
                  <a:pt x="317207" y="99992"/>
                  <a:pt x="293284" y="123915"/>
                  <a:pt x="293284" y="153316"/>
                </a:cubicBezTo>
                <a:cubicBezTo>
                  <a:pt x="293284" y="165938"/>
                  <a:pt x="297711" y="177533"/>
                  <a:pt x="305067" y="186674"/>
                </a:cubicBezTo>
                <a:cubicBezTo>
                  <a:pt x="310351" y="180106"/>
                  <a:pt x="317044" y="174929"/>
                  <a:pt x="324607" y="171491"/>
                </a:cubicBezTo>
                <a:cubicBezTo>
                  <a:pt x="317714" y="165381"/>
                  <a:pt x="313281" y="156566"/>
                  <a:pt x="313281" y="146655"/>
                </a:cubicBezTo>
                <a:cubicBezTo>
                  <a:pt x="313281" y="128279"/>
                  <a:pt x="328232" y="113328"/>
                  <a:pt x="346608" y="113328"/>
                </a:cubicBezTo>
                <a:cubicBezTo>
                  <a:pt x="364984" y="113328"/>
                  <a:pt x="379935" y="128279"/>
                  <a:pt x="379935" y="146655"/>
                </a:cubicBezTo>
                <a:cubicBezTo>
                  <a:pt x="379935" y="156566"/>
                  <a:pt x="375502" y="165381"/>
                  <a:pt x="368609" y="171491"/>
                </a:cubicBezTo>
                <a:cubicBezTo>
                  <a:pt x="376178" y="174922"/>
                  <a:pt x="382871" y="180100"/>
                  <a:pt x="388149" y="186674"/>
                </a:cubicBezTo>
                <a:cubicBezTo>
                  <a:pt x="395505" y="177533"/>
                  <a:pt x="399932" y="165932"/>
                  <a:pt x="399932" y="153316"/>
                </a:cubicBezTo>
                <a:cubicBezTo>
                  <a:pt x="399932" y="123915"/>
                  <a:pt x="376009" y="99992"/>
                  <a:pt x="346608" y="99992"/>
                </a:cubicBezTo>
                <a:close/>
                <a:moveTo>
                  <a:pt x="206627" y="93325"/>
                </a:moveTo>
                <a:cubicBezTo>
                  <a:pt x="189479" y="93325"/>
                  <a:pt x="174628" y="104150"/>
                  <a:pt x="169043" y="120008"/>
                </a:cubicBezTo>
                <a:cubicBezTo>
                  <a:pt x="174885" y="124729"/>
                  <a:pt x="181615" y="128410"/>
                  <a:pt x="189034" y="130683"/>
                </a:cubicBezTo>
                <a:cubicBezTo>
                  <a:pt x="192396" y="124353"/>
                  <a:pt x="198977" y="119990"/>
                  <a:pt x="206627" y="119990"/>
                </a:cubicBezTo>
                <a:cubicBezTo>
                  <a:pt x="214278" y="119990"/>
                  <a:pt x="220858" y="124360"/>
                  <a:pt x="224227" y="130683"/>
                </a:cubicBezTo>
                <a:cubicBezTo>
                  <a:pt x="231640" y="128410"/>
                  <a:pt x="238370" y="124723"/>
                  <a:pt x="244211" y="119996"/>
                </a:cubicBezTo>
                <a:cubicBezTo>
                  <a:pt x="238608" y="104150"/>
                  <a:pt x="223757" y="93325"/>
                  <a:pt x="206627" y="93325"/>
                </a:cubicBezTo>
                <a:close/>
                <a:moveTo>
                  <a:pt x="206627" y="40001"/>
                </a:moveTo>
                <a:cubicBezTo>
                  <a:pt x="195602" y="40001"/>
                  <a:pt x="186630" y="48973"/>
                  <a:pt x="186630" y="59998"/>
                </a:cubicBezTo>
                <a:cubicBezTo>
                  <a:pt x="186630" y="71023"/>
                  <a:pt x="195602" y="79995"/>
                  <a:pt x="206627" y="79995"/>
                </a:cubicBezTo>
                <a:cubicBezTo>
                  <a:pt x="217653" y="79995"/>
                  <a:pt x="226625" y="71023"/>
                  <a:pt x="226625" y="59998"/>
                </a:cubicBezTo>
                <a:cubicBezTo>
                  <a:pt x="226625" y="48973"/>
                  <a:pt x="217653" y="40001"/>
                  <a:pt x="206627" y="40001"/>
                </a:cubicBezTo>
                <a:close/>
                <a:moveTo>
                  <a:pt x="206627" y="13336"/>
                </a:moveTo>
                <a:cubicBezTo>
                  <a:pt x="173545" y="13336"/>
                  <a:pt x="146636" y="40245"/>
                  <a:pt x="146636" y="73327"/>
                </a:cubicBezTo>
                <a:cubicBezTo>
                  <a:pt x="146636" y="86788"/>
                  <a:pt x="151194" y="99385"/>
                  <a:pt x="158907" y="109540"/>
                </a:cubicBezTo>
                <a:cubicBezTo>
                  <a:pt x="164398" y="98483"/>
                  <a:pt x="173482" y="89775"/>
                  <a:pt x="184539" y="84760"/>
                </a:cubicBezTo>
                <a:cubicBezTo>
                  <a:pt x="177702" y="78655"/>
                  <a:pt x="173301" y="69871"/>
                  <a:pt x="173301" y="59998"/>
                </a:cubicBezTo>
                <a:cubicBezTo>
                  <a:pt x="173301" y="41622"/>
                  <a:pt x="188252" y="26671"/>
                  <a:pt x="206627" y="26671"/>
                </a:cubicBezTo>
                <a:cubicBezTo>
                  <a:pt x="225003" y="26671"/>
                  <a:pt x="239954" y="41622"/>
                  <a:pt x="239954" y="59998"/>
                </a:cubicBezTo>
                <a:cubicBezTo>
                  <a:pt x="239954" y="69871"/>
                  <a:pt x="235553" y="78655"/>
                  <a:pt x="228716" y="84760"/>
                </a:cubicBezTo>
                <a:cubicBezTo>
                  <a:pt x="239772" y="89768"/>
                  <a:pt x="248857" y="98477"/>
                  <a:pt x="254342" y="109534"/>
                </a:cubicBezTo>
                <a:cubicBezTo>
                  <a:pt x="262055" y="99373"/>
                  <a:pt x="266619" y="86769"/>
                  <a:pt x="266619" y="73327"/>
                </a:cubicBezTo>
                <a:cubicBezTo>
                  <a:pt x="266619" y="40245"/>
                  <a:pt x="239710" y="13336"/>
                  <a:pt x="206627" y="13336"/>
                </a:cubicBezTo>
                <a:close/>
                <a:moveTo>
                  <a:pt x="206634" y="0"/>
                </a:moveTo>
                <a:cubicBezTo>
                  <a:pt x="245695" y="0"/>
                  <a:pt x="277626" y="30728"/>
                  <a:pt x="279748" y="69264"/>
                </a:cubicBezTo>
                <a:lnTo>
                  <a:pt x="320813" y="91853"/>
                </a:lnTo>
                <a:cubicBezTo>
                  <a:pt x="328752" y="88510"/>
                  <a:pt x="337467" y="86657"/>
                  <a:pt x="346608" y="86657"/>
                </a:cubicBezTo>
                <a:cubicBezTo>
                  <a:pt x="383365" y="86657"/>
                  <a:pt x="413267" y="116559"/>
                  <a:pt x="413267" y="153316"/>
                </a:cubicBezTo>
                <a:cubicBezTo>
                  <a:pt x="413267" y="190074"/>
                  <a:pt x="383365" y="219976"/>
                  <a:pt x="346608" y="219976"/>
                </a:cubicBezTo>
                <a:cubicBezTo>
                  <a:pt x="309850" y="219976"/>
                  <a:pt x="279949" y="190074"/>
                  <a:pt x="279949" y="153316"/>
                </a:cubicBezTo>
                <a:cubicBezTo>
                  <a:pt x="279949" y="131284"/>
                  <a:pt x="290742" y="111769"/>
                  <a:pt x="307265" y="99629"/>
                </a:cubicBezTo>
                <a:lnTo>
                  <a:pt x="279085" y="84127"/>
                </a:lnTo>
                <a:cubicBezTo>
                  <a:pt x="274852" y="112351"/>
                  <a:pt x="254342" y="135992"/>
                  <a:pt x="226625" y="143843"/>
                </a:cubicBezTo>
                <a:lnTo>
                  <a:pt x="226625" y="201206"/>
                </a:lnTo>
                <a:cubicBezTo>
                  <a:pt x="228722" y="200461"/>
                  <a:pt x="230945" y="199978"/>
                  <a:pt x="233292" y="199978"/>
                </a:cubicBezTo>
                <a:cubicBezTo>
                  <a:pt x="238433" y="199978"/>
                  <a:pt x="243078" y="201976"/>
                  <a:pt x="246622" y="205175"/>
                </a:cubicBezTo>
                <a:cubicBezTo>
                  <a:pt x="250166" y="201982"/>
                  <a:pt x="254811" y="199978"/>
                  <a:pt x="259951" y="199978"/>
                </a:cubicBezTo>
                <a:cubicBezTo>
                  <a:pt x="269174" y="199978"/>
                  <a:pt x="276881" y="206283"/>
                  <a:pt x="279178" y="214779"/>
                </a:cubicBezTo>
                <a:cubicBezTo>
                  <a:pt x="281482" y="213853"/>
                  <a:pt x="283980" y="213314"/>
                  <a:pt x="286616" y="213314"/>
                </a:cubicBezTo>
                <a:cubicBezTo>
                  <a:pt x="297642" y="213314"/>
                  <a:pt x="306614" y="222286"/>
                  <a:pt x="306645" y="233311"/>
                </a:cubicBezTo>
                <a:lnTo>
                  <a:pt x="306645" y="319962"/>
                </a:lnTo>
                <a:cubicBezTo>
                  <a:pt x="306645" y="330004"/>
                  <a:pt x="303327" y="339940"/>
                  <a:pt x="297310" y="347960"/>
                </a:cubicBezTo>
                <a:lnTo>
                  <a:pt x="286648" y="362179"/>
                </a:lnTo>
                <a:lnTo>
                  <a:pt x="286648" y="373292"/>
                </a:lnTo>
                <a:lnTo>
                  <a:pt x="299977" y="373292"/>
                </a:lnTo>
                <a:lnTo>
                  <a:pt x="299977" y="413286"/>
                </a:lnTo>
                <a:lnTo>
                  <a:pt x="153329" y="413286"/>
                </a:lnTo>
                <a:lnTo>
                  <a:pt x="153329" y="373292"/>
                </a:lnTo>
                <a:lnTo>
                  <a:pt x="166658" y="373292"/>
                </a:lnTo>
                <a:lnTo>
                  <a:pt x="166658" y="361496"/>
                </a:lnTo>
                <a:lnTo>
                  <a:pt x="144639" y="316211"/>
                </a:lnTo>
                <a:cubicBezTo>
                  <a:pt x="141765" y="311228"/>
                  <a:pt x="139818" y="305386"/>
                  <a:pt x="139060" y="299232"/>
                </a:cubicBezTo>
                <a:lnTo>
                  <a:pt x="134446" y="262349"/>
                </a:lnTo>
                <a:cubicBezTo>
                  <a:pt x="133882" y="257810"/>
                  <a:pt x="132242" y="253396"/>
                  <a:pt x="129700" y="249590"/>
                </a:cubicBezTo>
                <a:lnTo>
                  <a:pt x="122838" y="239297"/>
                </a:lnTo>
                <a:cubicBezTo>
                  <a:pt x="120979" y="236511"/>
                  <a:pt x="119996" y="233267"/>
                  <a:pt x="119996" y="229924"/>
                </a:cubicBezTo>
                <a:cubicBezTo>
                  <a:pt x="119996" y="220614"/>
                  <a:pt x="127584" y="213026"/>
                  <a:pt x="136894" y="213026"/>
                </a:cubicBezTo>
                <a:cubicBezTo>
                  <a:pt x="157298" y="213026"/>
                  <a:pt x="175016" y="227551"/>
                  <a:pt x="179023" y="247561"/>
                </a:cubicBezTo>
                <a:lnTo>
                  <a:pt x="184614" y="275516"/>
                </a:lnTo>
                <a:cubicBezTo>
                  <a:pt x="185954" y="272799"/>
                  <a:pt x="186655" y="269756"/>
                  <a:pt x="186655" y="266726"/>
                </a:cubicBezTo>
                <a:lnTo>
                  <a:pt x="186655" y="143856"/>
                </a:lnTo>
                <a:cubicBezTo>
                  <a:pt x="158920" y="135999"/>
                  <a:pt x="138422" y="112376"/>
                  <a:pt x="134189" y="84121"/>
                </a:cubicBezTo>
                <a:lnTo>
                  <a:pt x="105997" y="99623"/>
                </a:lnTo>
                <a:cubicBezTo>
                  <a:pt x="122525" y="111769"/>
                  <a:pt x="133319" y="131278"/>
                  <a:pt x="133319" y="153316"/>
                </a:cubicBezTo>
                <a:cubicBezTo>
                  <a:pt x="133319" y="190074"/>
                  <a:pt x="103417" y="219976"/>
                  <a:pt x="66659" y="219976"/>
                </a:cubicBezTo>
                <a:cubicBezTo>
                  <a:pt x="29902" y="219976"/>
                  <a:pt x="0" y="190074"/>
                  <a:pt x="0" y="153316"/>
                </a:cubicBezTo>
                <a:cubicBezTo>
                  <a:pt x="0" y="116559"/>
                  <a:pt x="29902" y="86657"/>
                  <a:pt x="66659" y="86657"/>
                </a:cubicBezTo>
                <a:cubicBezTo>
                  <a:pt x="75800" y="86657"/>
                  <a:pt x="84515" y="88510"/>
                  <a:pt x="92454" y="91853"/>
                </a:cubicBezTo>
                <a:lnTo>
                  <a:pt x="133519" y="69270"/>
                </a:lnTo>
                <a:cubicBezTo>
                  <a:pt x="135635" y="30728"/>
                  <a:pt x="167572" y="0"/>
                  <a:pt x="206634" y="0"/>
                </a:cubicBezTo>
                <a:close/>
              </a:path>
            </a:pathLst>
          </a:custGeom>
          <a:solidFill>
            <a:srgbClr val="43266B"/>
          </a:solidFill>
          <a:ln w="62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6" name="Freeform: Shape 75">
            <a:extLst>
              <a:ext uri="{FF2B5EF4-FFF2-40B4-BE49-F238E27FC236}">
                <a16:creationId xmlns:a16="http://schemas.microsoft.com/office/drawing/2014/main" id="{FBB925F0-76A1-737C-855A-588C21C633C8}"/>
              </a:ext>
            </a:extLst>
          </p:cNvPr>
          <p:cNvSpPr/>
          <p:nvPr/>
        </p:nvSpPr>
        <p:spPr>
          <a:xfrm>
            <a:off x="3415250" y="5058800"/>
            <a:ext cx="355509" cy="426591"/>
          </a:xfrm>
          <a:custGeom>
            <a:avLst/>
            <a:gdLst>
              <a:gd name="connsiteX0" fmla="*/ 177769 w 355509"/>
              <a:gd name="connsiteY0" fmla="*/ 355478 h 426590"/>
              <a:gd name="connsiteX1" fmla="*/ 170656 w 355509"/>
              <a:gd name="connsiteY1" fmla="*/ 362591 h 426590"/>
              <a:gd name="connsiteX2" fmla="*/ 177769 w 355509"/>
              <a:gd name="connsiteY2" fmla="*/ 369703 h 426590"/>
              <a:gd name="connsiteX3" fmla="*/ 184881 w 355509"/>
              <a:gd name="connsiteY3" fmla="*/ 362591 h 426590"/>
              <a:gd name="connsiteX4" fmla="*/ 177769 w 355509"/>
              <a:gd name="connsiteY4" fmla="*/ 355478 h 426590"/>
              <a:gd name="connsiteX5" fmla="*/ 177769 w 355509"/>
              <a:gd name="connsiteY5" fmla="*/ 341266 h 426590"/>
              <a:gd name="connsiteX6" fmla="*/ 199100 w 355509"/>
              <a:gd name="connsiteY6" fmla="*/ 362597 h 426590"/>
              <a:gd name="connsiteX7" fmla="*/ 177769 w 355509"/>
              <a:gd name="connsiteY7" fmla="*/ 383928 h 426590"/>
              <a:gd name="connsiteX8" fmla="*/ 156438 w 355509"/>
              <a:gd name="connsiteY8" fmla="*/ 362597 h 426590"/>
              <a:gd name="connsiteX9" fmla="*/ 177769 w 355509"/>
              <a:gd name="connsiteY9" fmla="*/ 341266 h 426590"/>
              <a:gd name="connsiteX10" fmla="*/ 177769 w 355509"/>
              <a:gd name="connsiteY10" fmla="*/ 213281 h 426590"/>
              <a:gd name="connsiteX11" fmla="*/ 170656 w 355509"/>
              <a:gd name="connsiteY11" fmla="*/ 220394 h 426590"/>
              <a:gd name="connsiteX12" fmla="*/ 170656 w 355509"/>
              <a:gd name="connsiteY12" fmla="*/ 305711 h 426590"/>
              <a:gd name="connsiteX13" fmla="*/ 177769 w 355509"/>
              <a:gd name="connsiteY13" fmla="*/ 312823 h 426590"/>
              <a:gd name="connsiteX14" fmla="*/ 184881 w 355509"/>
              <a:gd name="connsiteY14" fmla="*/ 305711 h 426590"/>
              <a:gd name="connsiteX15" fmla="*/ 184881 w 355509"/>
              <a:gd name="connsiteY15" fmla="*/ 220394 h 426590"/>
              <a:gd name="connsiteX16" fmla="*/ 177769 w 355509"/>
              <a:gd name="connsiteY16" fmla="*/ 213281 h 426590"/>
              <a:gd name="connsiteX17" fmla="*/ 177769 w 355509"/>
              <a:gd name="connsiteY17" fmla="*/ 199063 h 426590"/>
              <a:gd name="connsiteX18" fmla="*/ 199100 w 355509"/>
              <a:gd name="connsiteY18" fmla="*/ 220394 h 426590"/>
              <a:gd name="connsiteX19" fmla="*/ 199100 w 355509"/>
              <a:gd name="connsiteY19" fmla="*/ 305717 h 426590"/>
              <a:gd name="connsiteX20" fmla="*/ 177769 w 355509"/>
              <a:gd name="connsiteY20" fmla="*/ 327048 h 426590"/>
              <a:gd name="connsiteX21" fmla="*/ 156438 w 355509"/>
              <a:gd name="connsiteY21" fmla="*/ 305717 h 426590"/>
              <a:gd name="connsiteX22" fmla="*/ 156438 w 355509"/>
              <a:gd name="connsiteY22" fmla="*/ 220394 h 426590"/>
              <a:gd name="connsiteX23" fmla="*/ 177769 w 355509"/>
              <a:gd name="connsiteY23" fmla="*/ 199063 h 426590"/>
              <a:gd name="connsiteX24" fmla="*/ 177970 w 355509"/>
              <a:gd name="connsiteY24" fmla="*/ 135064 h 426590"/>
              <a:gd name="connsiteX25" fmla="*/ 165530 w 355509"/>
              <a:gd name="connsiteY25" fmla="*/ 142001 h 426590"/>
              <a:gd name="connsiteX26" fmla="*/ 16277 w 355509"/>
              <a:gd name="connsiteY26" fmla="*/ 390808 h 426590"/>
              <a:gd name="connsiteX27" fmla="*/ 16058 w 355509"/>
              <a:gd name="connsiteY27" fmla="*/ 404789 h 426590"/>
              <a:gd name="connsiteX28" fmla="*/ 28723 w 355509"/>
              <a:gd name="connsiteY28" fmla="*/ 412114 h 426590"/>
              <a:gd name="connsiteX29" fmla="*/ 326803 w 355509"/>
              <a:gd name="connsiteY29" fmla="*/ 412364 h 426590"/>
              <a:gd name="connsiteX30" fmla="*/ 339469 w 355509"/>
              <a:gd name="connsiteY30" fmla="*/ 405064 h 426590"/>
              <a:gd name="connsiteX31" fmla="*/ 339281 w 355509"/>
              <a:gd name="connsiteY31" fmla="*/ 391096 h 426590"/>
              <a:gd name="connsiteX32" fmla="*/ 190423 w 355509"/>
              <a:gd name="connsiteY32" fmla="*/ 142070 h 426590"/>
              <a:gd name="connsiteX33" fmla="*/ 177970 w 355509"/>
              <a:gd name="connsiteY33" fmla="*/ 135064 h 426590"/>
              <a:gd name="connsiteX34" fmla="*/ 165553 w 355509"/>
              <a:gd name="connsiteY34" fmla="*/ 86113 h 426590"/>
              <a:gd name="connsiteX35" fmla="*/ 136454 w 355509"/>
              <a:gd name="connsiteY35" fmla="*/ 96973 h 426590"/>
              <a:gd name="connsiteX36" fmla="*/ 111348 w 355509"/>
              <a:gd name="connsiteY36" fmla="*/ 204698 h 426590"/>
              <a:gd name="connsiteX37" fmla="*/ 153352 w 355509"/>
              <a:gd name="connsiteY37" fmla="*/ 134739 h 426590"/>
              <a:gd name="connsiteX38" fmla="*/ 177995 w 355509"/>
              <a:gd name="connsiteY38" fmla="*/ 120852 h 426590"/>
              <a:gd name="connsiteX39" fmla="*/ 202650 w 355509"/>
              <a:gd name="connsiteY39" fmla="*/ 134751 h 426590"/>
              <a:gd name="connsiteX40" fmla="*/ 244304 w 355509"/>
              <a:gd name="connsiteY40" fmla="*/ 204478 h 426590"/>
              <a:gd name="connsiteX41" fmla="*/ 244179 w 355509"/>
              <a:gd name="connsiteY41" fmla="*/ 122079 h 426590"/>
              <a:gd name="connsiteX42" fmla="*/ 165553 w 355509"/>
              <a:gd name="connsiteY42" fmla="*/ 86113 h 426590"/>
              <a:gd name="connsiteX43" fmla="*/ 172567 w 355509"/>
              <a:gd name="connsiteY43" fmla="*/ 14198 h 426590"/>
              <a:gd name="connsiteX44" fmla="*/ 166387 w 355509"/>
              <a:gd name="connsiteY44" fmla="*/ 39085 h 426590"/>
              <a:gd name="connsiteX45" fmla="*/ 156620 w 355509"/>
              <a:gd name="connsiteY45" fmla="*/ 48257 h 426590"/>
              <a:gd name="connsiteX46" fmla="*/ 138846 w 355509"/>
              <a:gd name="connsiteY46" fmla="*/ 52978 h 426590"/>
              <a:gd name="connsiteX47" fmla="*/ 125779 w 355509"/>
              <a:gd name="connsiteY47" fmla="*/ 49948 h 426590"/>
              <a:gd name="connsiteX48" fmla="*/ 107823 w 355509"/>
              <a:gd name="connsiteY48" fmla="*/ 31459 h 426590"/>
              <a:gd name="connsiteX49" fmla="*/ 98689 w 355509"/>
              <a:gd name="connsiteY49" fmla="*/ 36712 h 426590"/>
              <a:gd name="connsiteX50" fmla="*/ 105801 w 355509"/>
              <a:gd name="connsiteY50" fmla="*/ 61361 h 426590"/>
              <a:gd name="connsiteX51" fmla="*/ 102044 w 355509"/>
              <a:gd name="connsiteY51" fmla="*/ 74158 h 426590"/>
              <a:gd name="connsiteX52" fmla="*/ 89009 w 355509"/>
              <a:gd name="connsiteY52" fmla="*/ 87093 h 426590"/>
              <a:gd name="connsiteX53" fmla="*/ 76106 w 355509"/>
              <a:gd name="connsiteY53" fmla="*/ 91038 h 426590"/>
              <a:gd name="connsiteX54" fmla="*/ 51294 w 355509"/>
              <a:gd name="connsiteY54" fmla="*/ 83925 h 426590"/>
              <a:gd name="connsiteX55" fmla="*/ 45997 w 355509"/>
              <a:gd name="connsiteY55" fmla="*/ 92997 h 426590"/>
              <a:gd name="connsiteX56" fmla="*/ 64485 w 355509"/>
              <a:gd name="connsiteY56" fmla="*/ 110772 h 426590"/>
              <a:gd name="connsiteX57" fmla="*/ 67541 w 355509"/>
              <a:gd name="connsiteY57" fmla="*/ 123970 h 426590"/>
              <a:gd name="connsiteX58" fmla="*/ 62845 w 355509"/>
              <a:gd name="connsiteY58" fmla="*/ 141463 h 426590"/>
              <a:gd name="connsiteX59" fmla="*/ 53779 w 355509"/>
              <a:gd name="connsiteY59" fmla="*/ 151249 h 426590"/>
              <a:gd name="connsiteX60" fmla="*/ 28579 w 355509"/>
              <a:gd name="connsiteY60" fmla="*/ 157466 h 426590"/>
              <a:gd name="connsiteX61" fmla="*/ 28579 w 355509"/>
              <a:gd name="connsiteY61" fmla="*/ 163451 h 426590"/>
              <a:gd name="connsiteX62" fmla="*/ 28579 w 355509"/>
              <a:gd name="connsiteY62" fmla="*/ 169430 h 426590"/>
              <a:gd name="connsiteX63" fmla="*/ 53579 w 355509"/>
              <a:gd name="connsiteY63" fmla="*/ 175597 h 426590"/>
              <a:gd name="connsiteX64" fmla="*/ 62864 w 355509"/>
              <a:gd name="connsiteY64" fmla="*/ 185552 h 426590"/>
              <a:gd name="connsiteX65" fmla="*/ 67566 w 355509"/>
              <a:gd name="connsiteY65" fmla="*/ 202951 h 426590"/>
              <a:gd name="connsiteX66" fmla="*/ 64623 w 355509"/>
              <a:gd name="connsiteY66" fmla="*/ 216055 h 426590"/>
              <a:gd name="connsiteX67" fmla="*/ 46016 w 355509"/>
              <a:gd name="connsiteY67" fmla="*/ 233917 h 426590"/>
              <a:gd name="connsiteX68" fmla="*/ 51306 w 355509"/>
              <a:gd name="connsiteY68" fmla="*/ 242995 h 426590"/>
              <a:gd name="connsiteX69" fmla="*/ 76049 w 355509"/>
              <a:gd name="connsiteY69" fmla="*/ 235883 h 426590"/>
              <a:gd name="connsiteX70" fmla="*/ 88840 w 355509"/>
              <a:gd name="connsiteY70" fmla="*/ 239633 h 426590"/>
              <a:gd name="connsiteX71" fmla="*/ 89754 w 355509"/>
              <a:gd name="connsiteY71" fmla="*/ 240691 h 426590"/>
              <a:gd name="connsiteX72" fmla="*/ 103265 w 355509"/>
              <a:gd name="connsiteY72" fmla="*/ 218152 h 426590"/>
              <a:gd name="connsiteX73" fmla="*/ 103140 w 355509"/>
              <a:gd name="connsiteY73" fmla="*/ 108844 h 426590"/>
              <a:gd name="connsiteX74" fmla="*/ 232314 w 355509"/>
              <a:gd name="connsiteY74" fmla="*/ 88809 h 426590"/>
              <a:gd name="connsiteX75" fmla="*/ 252349 w 355509"/>
              <a:gd name="connsiteY75" fmla="*/ 217983 h 426590"/>
              <a:gd name="connsiteX76" fmla="*/ 265935 w 355509"/>
              <a:gd name="connsiteY76" fmla="*/ 240735 h 426590"/>
              <a:gd name="connsiteX77" fmla="*/ 266705 w 355509"/>
              <a:gd name="connsiteY77" fmla="*/ 239865 h 426590"/>
              <a:gd name="connsiteX78" fmla="*/ 279640 w 355509"/>
              <a:gd name="connsiteY78" fmla="*/ 235902 h 426590"/>
              <a:gd name="connsiteX79" fmla="*/ 304439 w 355509"/>
              <a:gd name="connsiteY79" fmla="*/ 243014 h 426590"/>
              <a:gd name="connsiteX80" fmla="*/ 309736 w 355509"/>
              <a:gd name="connsiteY80" fmla="*/ 233936 h 426590"/>
              <a:gd name="connsiteX81" fmla="*/ 291248 w 355509"/>
              <a:gd name="connsiteY81" fmla="*/ 216161 h 426590"/>
              <a:gd name="connsiteX82" fmla="*/ 288192 w 355509"/>
              <a:gd name="connsiteY82" fmla="*/ 202957 h 426590"/>
              <a:gd name="connsiteX83" fmla="*/ 292888 w 355509"/>
              <a:gd name="connsiteY83" fmla="*/ 185464 h 426590"/>
              <a:gd name="connsiteX84" fmla="*/ 301960 w 355509"/>
              <a:gd name="connsiteY84" fmla="*/ 175666 h 426590"/>
              <a:gd name="connsiteX85" fmla="*/ 327160 w 355509"/>
              <a:gd name="connsiteY85" fmla="*/ 169449 h 426590"/>
              <a:gd name="connsiteX86" fmla="*/ 327160 w 355509"/>
              <a:gd name="connsiteY86" fmla="*/ 163470 h 426590"/>
              <a:gd name="connsiteX87" fmla="*/ 327160 w 355509"/>
              <a:gd name="connsiteY87" fmla="*/ 157478 h 426590"/>
              <a:gd name="connsiteX88" fmla="*/ 302154 w 355509"/>
              <a:gd name="connsiteY88" fmla="*/ 151324 h 426590"/>
              <a:gd name="connsiteX89" fmla="*/ 292869 w 355509"/>
              <a:gd name="connsiteY89" fmla="*/ 141369 h 426590"/>
              <a:gd name="connsiteX90" fmla="*/ 288205 w 355509"/>
              <a:gd name="connsiteY90" fmla="*/ 124001 h 426590"/>
              <a:gd name="connsiteX91" fmla="*/ 291148 w 355509"/>
              <a:gd name="connsiteY91" fmla="*/ 110897 h 426590"/>
              <a:gd name="connsiteX92" fmla="*/ 309761 w 355509"/>
              <a:gd name="connsiteY92" fmla="*/ 92991 h 426590"/>
              <a:gd name="connsiteX93" fmla="*/ 304471 w 355509"/>
              <a:gd name="connsiteY93" fmla="*/ 83919 h 426590"/>
              <a:gd name="connsiteX94" fmla="*/ 279728 w 355509"/>
              <a:gd name="connsiteY94" fmla="*/ 91031 h 426590"/>
              <a:gd name="connsiteX95" fmla="*/ 266887 w 355509"/>
              <a:gd name="connsiteY95" fmla="*/ 87269 h 426590"/>
              <a:gd name="connsiteX96" fmla="*/ 253927 w 355509"/>
              <a:gd name="connsiteY96" fmla="*/ 74353 h 426590"/>
              <a:gd name="connsiteX97" fmla="*/ 249951 w 355509"/>
              <a:gd name="connsiteY97" fmla="*/ 61411 h 426590"/>
              <a:gd name="connsiteX98" fmla="*/ 257063 w 355509"/>
              <a:gd name="connsiteY98" fmla="*/ 36737 h 426590"/>
              <a:gd name="connsiteX99" fmla="*/ 247935 w 355509"/>
              <a:gd name="connsiteY99" fmla="*/ 31484 h 426590"/>
              <a:gd name="connsiteX100" fmla="*/ 230060 w 355509"/>
              <a:gd name="connsiteY100" fmla="*/ 49898 h 426590"/>
              <a:gd name="connsiteX101" fmla="*/ 217075 w 355509"/>
              <a:gd name="connsiteY101" fmla="*/ 53072 h 426590"/>
              <a:gd name="connsiteX102" fmla="*/ 199301 w 355509"/>
              <a:gd name="connsiteY102" fmla="*/ 48332 h 426590"/>
              <a:gd name="connsiteX103" fmla="*/ 189446 w 355509"/>
              <a:gd name="connsiteY103" fmla="*/ 39285 h 426590"/>
              <a:gd name="connsiteX104" fmla="*/ 183173 w 355509"/>
              <a:gd name="connsiteY104" fmla="*/ 14198 h 426590"/>
              <a:gd name="connsiteX105" fmla="*/ 177885 w 355509"/>
              <a:gd name="connsiteY105" fmla="*/ 0 h 426590"/>
              <a:gd name="connsiteX106" fmla="*/ 185057 w 355509"/>
              <a:gd name="connsiteY106" fmla="*/ 42 h 426590"/>
              <a:gd name="connsiteX107" fmla="*/ 196590 w 355509"/>
              <a:gd name="connsiteY107" fmla="*/ 9227 h 426590"/>
              <a:gd name="connsiteX108" fmla="*/ 202926 w 355509"/>
              <a:gd name="connsiteY108" fmla="*/ 34540 h 426590"/>
              <a:gd name="connsiteX109" fmla="*/ 220594 w 355509"/>
              <a:gd name="connsiteY109" fmla="*/ 39248 h 426590"/>
              <a:gd name="connsiteX110" fmla="*/ 238625 w 355509"/>
              <a:gd name="connsiteY110" fmla="*/ 20691 h 426590"/>
              <a:gd name="connsiteX111" fmla="*/ 253495 w 355509"/>
              <a:gd name="connsiteY111" fmla="*/ 18349 h 426590"/>
              <a:gd name="connsiteX112" fmla="*/ 265760 w 355509"/>
              <a:gd name="connsiteY112" fmla="*/ 25386 h 426590"/>
              <a:gd name="connsiteX113" fmla="*/ 271125 w 355509"/>
              <a:gd name="connsiteY113" fmla="*/ 39361 h 426590"/>
              <a:gd name="connsiteX114" fmla="*/ 263963 w 355509"/>
              <a:gd name="connsiteY114" fmla="*/ 64247 h 426590"/>
              <a:gd name="connsiteX115" fmla="*/ 276873 w 355509"/>
              <a:gd name="connsiteY115" fmla="*/ 77095 h 426590"/>
              <a:gd name="connsiteX116" fmla="*/ 301841 w 355509"/>
              <a:gd name="connsiteY116" fmla="*/ 69926 h 426590"/>
              <a:gd name="connsiteX117" fmla="*/ 315909 w 355509"/>
              <a:gd name="connsiteY117" fmla="*/ 75442 h 426590"/>
              <a:gd name="connsiteX118" fmla="*/ 323053 w 355509"/>
              <a:gd name="connsiteY118" fmla="*/ 87701 h 426590"/>
              <a:gd name="connsiteX119" fmla="*/ 320586 w 355509"/>
              <a:gd name="connsiteY119" fmla="*/ 102370 h 426590"/>
              <a:gd name="connsiteX120" fmla="*/ 301941 w 355509"/>
              <a:gd name="connsiteY120" fmla="*/ 120226 h 426590"/>
              <a:gd name="connsiteX121" fmla="*/ 306650 w 355509"/>
              <a:gd name="connsiteY121" fmla="*/ 137788 h 426590"/>
              <a:gd name="connsiteX122" fmla="*/ 331787 w 355509"/>
              <a:gd name="connsiteY122" fmla="*/ 143980 h 426590"/>
              <a:gd name="connsiteX123" fmla="*/ 341316 w 355509"/>
              <a:gd name="connsiteY123" fmla="*/ 155556 h 426590"/>
              <a:gd name="connsiteX124" fmla="*/ 341397 w 355509"/>
              <a:gd name="connsiteY124" fmla="*/ 163470 h 426590"/>
              <a:gd name="connsiteX125" fmla="*/ 341310 w 355509"/>
              <a:gd name="connsiteY125" fmla="*/ 171553 h 426590"/>
              <a:gd name="connsiteX126" fmla="*/ 332044 w 355509"/>
              <a:gd name="connsiteY126" fmla="*/ 182891 h 426590"/>
              <a:gd name="connsiteX127" fmla="*/ 306675 w 355509"/>
              <a:gd name="connsiteY127" fmla="*/ 189139 h 426590"/>
              <a:gd name="connsiteX128" fmla="*/ 301966 w 355509"/>
              <a:gd name="connsiteY128" fmla="*/ 206707 h 426590"/>
              <a:gd name="connsiteX129" fmla="*/ 320592 w 355509"/>
              <a:gd name="connsiteY129" fmla="*/ 224582 h 426590"/>
              <a:gd name="connsiteX130" fmla="*/ 322959 w 355509"/>
              <a:gd name="connsiteY130" fmla="*/ 239408 h 426590"/>
              <a:gd name="connsiteX131" fmla="*/ 315684 w 355509"/>
              <a:gd name="connsiteY131" fmla="*/ 251848 h 426590"/>
              <a:gd name="connsiteX132" fmla="*/ 301866 w 355509"/>
              <a:gd name="connsiteY132" fmla="*/ 257026 h 426590"/>
              <a:gd name="connsiteX133" fmla="*/ 276860 w 355509"/>
              <a:gd name="connsiteY133" fmla="*/ 249857 h 426590"/>
              <a:gd name="connsiteX134" fmla="*/ 273536 w 355509"/>
              <a:gd name="connsiteY134" fmla="*/ 253363 h 426590"/>
              <a:gd name="connsiteX135" fmla="*/ 351452 w 355509"/>
              <a:gd name="connsiteY135" fmla="*/ 383783 h 426590"/>
              <a:gd name="connsiteX136" fmla="*/ 351815 w 355509"/>
              <a:gd name="connsiteY136" fmla="*/ 412070 h 426590"/>
              <a:gd name="connsiteX137" fmla="*/ 326778 w 355509"/>
              <a:gd name="connsiteY137" fmla="*/ 426589 h 426590"/>
              <a:gd name="connsiteX138" fmla="*/ 28711 w 355509"/>
              <a:gd name="connsiteY138" fmla="*/ 426339 h 426590"/>
              <a:gd name="connsiteX139" fmla="*/ 3674 w 355509"/>
              <a:gd name="connsiteY139" fmla="*/ 411776 h 426590"/>
              <a:gd name="connsiteX140" fmla="*/ 4099 w 355509"/>
              <a:gd name="connsiteY140" fmla="*/ 383477 h 426590"/>
              <a:gd name="connsiteX141" fmla="*/ 82147 w 355509"/>
              <a:gd name="connsiteY141" fmla="*/ 253407 h 426590"/>
              <a:gd name="connsiteX142" fmla="*/ 78917 w 355509"/>
              <a:gd name="connsiteY142" fmla="*/ 249851 h 426590"/>
              <a:gd name="connsiteX143" fmla="*/ 53948 w 355509"/>
              <a:gd name="connsiteY143" fmla="*/ 257001 h 426590"/>
              <a:gd name="connsiteX144" fmla="*/ 39886 w 355509"/>
              <a:gd name="connsiteY144" fmla="*/ 251498 h 426590"/>
              <a:gd name="connsiteX145" fmla="*/ 32743 w 355509"/>
              <a:gd name="connsiteY145" fmla="*/ 239226 h 426590"/>
              <a:gd name="connsiteX146" fmla="*/ 35191 w 355509"/>
              <a:gd name="connsiteY146" fmla="*/ 224563 h 426590"/>
              <a:gd name="connsiteX147" fmla="*/ 53804 w 355509"/>
              <a:gd name="connsiteY147" fmla="*/ 206670 h 426590"/>
              <a:gd name="connsiteX148" fmla="*/ 49096 w 355509"/>
              <a:gd name="connsiteY148" fmla="*/ 189102 h 426590"/>
              <a:gd name="connsiteX149" fmla="*/ 23959 w 355509"/>
              <a:gd name="connsiteY149" fmla="*/ 182935 h 426590"/>
              <a:gd name="connsiteX150" fmla="*/ 14423 w 355509"/>
              <a:gd name="connsiteY150" fmla="*/ 171340 h 426590"/>
              <a:gd name="connsiteX151" fmla="*/ 14361 w 355509"/>
              <a:gd name="connsiteY151" fmla="*/ 163457 h 426590"/>
              <a:gd name="connsiteX152" fmla="*/ 14436 w 355509"/>
              <a:gd name="connsiteY152" fmla="*/ 155368 h 426590"/>
              <a:gd name="connsiteX153" fmla="*/ 23727 w 355509"/>
              <a:gd name="connsiteY153" fmla="*/ 144030 h 426590"/>
              <a:gd name="connsiteX154" fmla="*/ 49090 w 355509"/>
              <a:gd name="connsiteY154" fmla="*/ 137775 h 426590"/>
              <a:gd name="connsiteX155" fmla="*/ 53798 w 355509"/>
              <a:gd name="connsiteY155" fmla="*/ 120251 h 426590"/>
              <a:gd name="connsiteX156" fmla="*/ 35172 w 355509"/>
              <a:gd name="connsiteY156" fmla="*/ 102370 h 426590"/>
              <a:gd name="connsiteX157" fmla="*/ 32805 w 355509"/>
              <a:gd name="connsiteY157" fmla="*/ 87525 h 426590"/>
              <a:gd name="connsiteX158" fmla="*/ 40093 w 355509"/>
              <a:gd name="connsiteY158" fmla="*/ 75060 h 426590"/>
              <a:gd name="connsiteX159" fmla="*/ 53898 w 355509"/>
              <a:gd name="connsiteY159" fmla="*/ 69901 h 426590"/>
              <a:gd name="connsiteX160" fmla="*/ 78885 w 355509"/>
              <a:gd name="connsiteY160" fmla="*/ 77076 h 426590"/>
              <a:gd name="connsiteX161" fmla="*/ 91789 w 355509"/>
              <a:gd name="connsiteY161" fmla="*/ 64222 h 426590"/>
              <a:gd name="connsiteX162" fmla="*/ 84645 w 355509"/>
              <a:gd name="connsiteY162" fmla="*/ 39398 h 426590"/>
              <a:gd name="connsiteX163" fmla="*/ 89873 w 355509"/>
              <a:gd name="connsiteY163" fmla="*/ 25474 h 426590"/>
              <a:gd name="connsiteX164" fmla="*/ 102458 w 355509"/>
              <a:gd name="connsiteY164" fmla="*/ 18249 h 426590"/>
              <a:gd name="connsiteX165" fmla="*/ 117183 w 355509"/>
              <a:gd name="connsiteY165" fmla="*/ 20703 h 426590"/>
              <a:gd name="connsiteX166" fmla="*/ 135183 w 355509"/>
              <a:gd name="connsiteY166" fmla="*/ 39248 h 426590"/>
              <a:gd name="connsiteX167" fmla="*/ 152851 w 355509"/>
              <a:gd name="connsiteY167" fmla="*/ 34540 h 426590"/>
              <a:gd name="connsiteX168" fmla="*/ 159100 w 355509"/>
              <a:gd name="connsiteY168" fmla="*/ 9471 h 426590"/>
              <a:gd name="connsiteX169" fmla="*/ 170676 w 355509"/>
              <a:gd name="connsiteY169" fmla="*/ 42 h 426590"/>
              <a:gd name="connsiteX170" fmla="*/ 177885 w 355509"/>
              <a:gd name="connsiteY170" fmla="*/ 0 h 4265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</a:cxnLst>
            <a:rect l="l" t="t" r="r" b="b"/>
            <a:pathLst>
              <a:path w="355509" h="426590">
                <a:moveTo>
                  <a:pt x="177769" y="355478"/>
                </a:moveTo>
                <a:cubicBezTo>
                  <a:pt x="173837" y="355478"/>
                  <a:pt x="170656" y="358665"/>
                  <a:pt x="170656" y="362591"/>
                </a:cubicBezTo>
                <a:cubicBezTo>
                  <a:pt x="170656" y="366522"/>
                  <a:pt x="173843" y="369703"/>
                  <a:pt x="177769" y="369703"/>
                </a:cubicBezTo>
                <a:cubicBezTo>
                  <a:pt x="181694" y="369703"/>
                  <a:pt x="184881" y="366522"/>
                  <a:pt x="184881" y="362591"/>
                </a:cubicBezTo>
                <a:cubicBezTo>
                  <a:pt x="184881" y="358659"/>
                  <a:pt x="181701" y="355478"/>
                  <a:pt x="177769" y="355478"/>
                </a:cubicBezTo>
                <a:close/>
                <a:moveTo>
                  <a:pt x="177769" y="341266"/>
                </a:moveTo>
                <a:cubicBezTo>
                  <a:pt x="189545" y="341266"/>
                  <a:pt x="199100" y="350814"/>
                  <a:pt x="199100" y="362597"/>
                </a:cubicBezTo>
                <a:cubicBezTo>
                  <a:pt x="199100" y="374380"/>
                  <a:pt x="189552" y="383928"/>
                  <a:pt x="177769" y="383928"/>
                </a:cubicBezTo>
                <a:cubicBezTo>
                  <a:pt x="165986" y="383928"/>
                  <a:pt x="156438" y="374380"/>
                  <a:pt x="156438" y="362597"/>
                </a:cubicBezTo>
                <a:cubicBezTo>
                  <a:pt x="156438" y="350814"/>
                  <a:pt x="165986" y="341266"/>
                  <a:pt x="177769" y="341266"/>
                </a:cubicBezTo>
                <a:close/>
                <a:moveTo>
                  <a:pt x="177769" y="213281"/>
                </a:moveTo>
                <a:cubicBezTo>
                  <a:pt x="173837" y="213281"/>
                  <a:pt x="170656" y="216468"/>
                  <a:pt x="170656" y="220394"/>
                </a:cubicBezTo>
                <a:lnTo>
                  <a:pt x="170656" y="305711"/>
                </a:lnTo>
                <a:cubicBezTo>
                  <a:pt x="170656" y="309642"/>
                  <a:pt x="173837" y="312823"/>
                  <a:pt x="177769" y="312823"/>
                </a:cubicBezTo>
                <a:cubicBezTo>
                  <a:pt x="181701" y="312823"/>
                  <a:pt x="184881" y="309636"/>
                  <a:pt x="184881" y="305711"/>
                </a:cubicBezTo>
                <a:lnTo>
                  <a:pt x="184881" y="220394"/>
                </a:lnTo>
                <a:cubicBezTo>
                  <a:pt x="184881" y="216462"/>
                  <a:pt x="181701" y="213281"/>
                  <a:pt x="177769" y="213281"/>
                </a:cubicBezTo>
                <a:close/>
                <a:moveTo>
                  <a:pt x="177769" y="199063"/>
                </a:moveTo>
                <a:cubicBezTo>
                  <a:pt x="189545" y="199063"/>
                  <a:pt x="199100" y="208611"/>
                  <a:pt x="199100" y="220394"/>
                </a:cubicBezTo>
                <a:lnTo>
                  <a:pt x="199100" y="305717"/>
                </a:lnTo>
                <a:cubicBezTo>
                  <a:pt x="199100" y="317500"/>
                  <a:pt x="189552" y="327048"/>
                  <a:pt x="177769" y="327048"/>
                </a:cubicBezTo>
                <a:cubicBezTo>
                  <a:pt x="165986" y="327048"/>
                  <a:pt x="156438" y="317500"/>
                  <a:pt x="156438" y="305717"/>
                </a:cubicBezTo>
                <a:lnTo>
                  <a:pt x="156438" y="220394"/>
                </a:lnTo>
                <a:cubicBezTo>
                  <a:pt x="156438" y="208611"/>
                  <a:pt x="165986" y="199063"/>
                  <a:pt x="177769" y="199063"/>
                </a:cubicBezTo>
                <a:close/>
                <a:moveTo>
                  <a:pt x="177970" y="135064"/>
                </a:moveTo>
                <a:cubicBezTo>
                  <a:pt x="172886" y="135002"/>
                  <a:pt x="168153" y="137644"/>
                  <a:pt x="165530" y="142001"/>
                </a:cubicBezTo>
                <a:lnTo>
                  <a:pt x="16277" y="390808"/>
                </a:lnTo>
                <a:cubicBezTo>
                  <a:pt x="13653" y="395078"/>
                  <a:pt x="13566" y="400437"/>
                  <a:pt x="16058" y="404789"/>
                </a:cubicBezTo>
                <a:cubicBezTo>
                  <a:pt x="18625" y="409359"/>
                  <a:pt x="23483" y="412170"/>
                  <a:pt x="28723" y="412114"/>
                </a:cubicBezTo>
                <a:lnTo>
                  <a:pt x="326803" y="412364"/>
                </a:lnTo>
                <a:cubicBezTo>
                  <a:pt x="332044" y="412427"/>
                  <a:pt x="336896" y="409628"/>
                  <a:pt x="339469" y="405064"/>
                </a:cubicBezTo>
                <a:cubicBezTo>
                  <a:pt x="341961" y="400725"/>
                  <a:pt x="341892" y="395372"/>
                  <a:pt x="339281" y="391096"/>
                </a:cubicBezTo>
                <a:lnTo>
                  <a:pt x="190423" y="142070"/>
                </a:lnTo>
                <a:cubicBezTo>
                  <a:pt x="187812" y="137687"/>
                  <a:pt x="183073" y="135020"/>
                  <a:pt x="177970" y="135064"/>
                </a:cubicBezTo>
                <a:close/>
                <a:moveTo>
                  <a:pt x="165553" y="86113"/>
                </a:moveTo>
                <a:cubicBezTo>
                  <a:pt x="155517" y="87694"/>
                  <a:pt x="145624" y="91269"/>
                  <a:pt x="136454" y="96973"/>
                </a:cubicBezTo>
                <a:cubicBezTo>
                  <a:pt x="99778" y="119788"/>
                  <a:pt x="88533" y="168015"/>
                  <a:pt x="111348" y="204698"/>
                </a:cubicBezTo>
                <a:lnTo>
                  <a:pt x="153352" y="134739"/>
                </a:lnTo>
                <a:cubicBezTo>
                  <a:pt x="158517" y="126061"/>
                  <a:pt x="167896" y="120777"/>
                  <a:pt x="177995" y="120852"/>
                </a:cubicBezTo>
                <a:cubicBezTo>
                  <a:pt x="188100" y="120777"/>
                  <a:pt x="197485" y="126067"/>
                  <a:pt x="202650" y="134751"/>
                </a:cubicBezTo>
                <a:lnTo>
                  <a:pt x="244304" y="204478"/>
                </a:lnTo>
                <a:cubicBezTo>
                  <a:pt x="259906" y="179216"/>
                  <a:pt x="259856" y="147292"/>
                  <a:pt x="244179" y="122079"/>
                </a:cubicBezTo>
                <a:cubicBezTo>
                  <a:pt x="227068" y="94572"/>
                  <a:pt x="195662" y="81370"/>
                  <a:pt x="165553" y="86113"/>
                </a:cubicBezTo>
                <a:close/>
                <a:moveTo>
                  <a:pt x="172567" y="14198"/>
                </a:moveTo>
                <a:lnTo>
                  <a:pt x="166387" y="39085"/>
                </a:lnTo>
                <a:cubicBezTo>
                  <a:pt x="165123" y="43737"/>
                  <a:pt x="161347" y="47287"/>
                  <a:pt x="156620" y="48257"/>
                </a:cubicBezTo>
                <a:cubicBezTo>
                  <a:pt x="150579" y="49347"/>
                  <a:pt x="144637" y="50931"/>
                  <a:pt x="138846" y="52978"/>
                </a:cubicBezTo>
                <a:cubicBezTo>
                  <a:pt x="134269" y="54531"/>
                  <a:pt x="129204" y="53360"/>
                  <a:pt x="125779" y="49948"/>
                </a:cubicBezTo>
                <a:lnTo>
                  <a:pt x="107823" y="31459"/>
                </a:lnTo>
                <a:cubicBezTo>
                  <a:pt x="105356" y="32824"/>
                  <a:pt x="101086" y="35291"/>
                  <a:pt x="98689" y="36712"/>
                </a:cubicBezTo>
                <a:lnTo>
                  <a:pt x="105801" y="61361"/>
                </a:lnTo>
                <a:cubicBezTo>
                  <a:pt x="107097" y="65994"/>
                  <a:pt x="105638" y="70959"/>
                  <a:pt x="102044" y="74158"/>
                </a:cubicBezTo>
                <a:cubicBezTo>
                  <a:pt x="97349" y="78103"/>
                  <a:pt x="92991" y="82429"/>
                  <a:pt x="89009" y="87093"/>
                </a:cubicBezTo>
                <a:cubicBezTo>
                  <a:pt x="85810" y="90750"/>
                  <a:pt x="80807" y="92284"/>
                  <a:pt x="76106" y="91038"/>
                </a:cubicBezTo>
                <a:lnTo>
                  <a:pt x="51294" y="83925"/>
                </a:lnTo>
                <a:cubicBezTo>
                  <a:pt x="49791" y="86361"/>
                  <a:pt x="47293" y="90668"/>
                  <a:pt x="45997" y="92997"/>
                </a:cubicBezTo>
                <a:lnTo>
                  <a:pt x="64485" y="110772"/>
                </a:lnTo>
                <a:cubicBezTo>
                  <a:pt x="67973" y="114209"/>
                  <a:pt x="69162" y="119349"/>
                  <a:pt x="67541" y="123970"/>
                </a:cubicBezTo>
                <a:cubicBezTo>
                  <a:pt x="65525" y="129674"/>
                  <a:pt x="63953" y="135521"/>
                  <a:pt x="62845" y="141463"/>
                </a:cubicBezTo>
                <a:cubicBezTo>
                  <a:pt x="61950" y="146196"/>
                  <a:pt x="58425" y="149996"/>
                  <a:pt x="53779" y="151249"/>
                </a:cubicBezTo>
                <a:lnTo>
                  <a:pt x="28579" y="157466"/>
                </a:lnTo>
                <a:cubicBezTo>
                  <a:pt x="28579" y="159018"/>
                  <a:pt x="28579" y="161185"/>
                  <a:pt x="28579" y="163451"/>
                </a:cubicBezTo>
                <a:cubicBezTo>
                  <a:pt x="28579" y="165717"/>
                  <a:pt x="28579" y="167953"/>
                  <a:pt x="28579" y="169430"/>
                </a:cubicBezTo>
                <a:lnTo>
                  <a:pt x="53579" y="175597"/>
                </a:lnTo>
                <a:cubicBezTo>
                  <a:pt x="58343" y="176830"/>
                  <a:pt x="61962" y="180712"/>
                  <a:pt x="62864" y="185552"/>
                </a:cubicBezTo>
                <a:cubicBezTo>
                  <a:pt x="63985" y="191462"/>
                  <a:pt x="65556" y="197278"/>
                  <a:pt x="67566" y="202951"/>
                </a:cubicBezTo>
                <a:cubicBezTo>
                  <a:pt x="69187" y="207521"/>
                  <a:pt x="68048" y="212618"/>
                  <a:pt x="64623" y="216055"/>
                </a:cubicBezTo>
                <a:lnTo>
                  <a:pt x="46016" y="233917"/>
                </a:lnTo>
                <a:cubicBezTo>
                  <a:pt x="47412" y="236421"/>
                  <a:pt x="49966" y="240810"/>
                  <a:pt x="51306" y="242995"/>
                </a:cubicBezTo>
                <a:lnTo>
                  <a:pt x="76049" y="235883"/>
                </a:lnTo>
                <a:cubicBezTo>
                  <a:pt x="80682" y="234606"/>
                  <a:pt x="85635" y="236058"/>
                  <a:pt x="88840" y="239633"/>
                </a:cubicBezTo>
                <a:cubicBezTo>
                  <a:pt x="89160" y="240015"/>
                  <a:pt x="89441" y="240303"/>
                  <a:pt x="89754" y="240691"/>
                </a:cubicBezTo>
                <a:lnTo>
                  <a:pt x="103265" y="218152"/>
                </a:lnTo>
                <a:cubicBezTo>
                  <a:pt x="79374" y="185646"/>
                  <a:pt x="79324" y="141406"/>
                  <a:pt x="103140" y="108844"/>
                </a:cubicBezTo>
                <a:cubicBezTo>
                  <a:pt x="133280" y="67641"/>
                  <a:pt x="191111" y="58669"/>
                  <a:pt x="232314" y="88809"/>
                </a:cubicBezTo>
                <a:cubicBezTo>
                  <a:pt x="273517" y="118949"/>
                  <a:pt x="282489" y="176780"/>
                  <a:pt x="252349" y="217983"/>
                </a:cubicBezTo>
                <a:lnTo>
                  <a:pt x="265935" y="240735"/>
                </a:lnTo>
                <a:cubicBezTo>
                  <a:pt x="266192" y="240435"/>
                  <a:pt x="266442" y="240178"/>
                  <a:pt x="266705" y="239865"/>
                </a:cubicBezTo>
                <a:cubicBezTo>
                  <a:pt x="269898" y="236165"/>
                  <a:pt x="274926" y="234625"/>
                  <a:pt x="279640" y="235902"/>
                </a:cubicBezTo>
                <a:lnTo>
                  <a:pt x="304439" y="243014"/>
                </a:lnTo>
                <a:cubicBezTo>
                  <a:pt x="305948" y="240554"/>
                  <a:pt x="308446" y="236259"/>
                  <a:pt x="309736" y="233936"/>
                </a:cubicBezTo>
                <a:lnTo>
                  <a:pt x="291248" y="216161"/>
                </a:lnTo>
                <a:cubicBezTo>
                  <a:pt x="287767" y="212718"/>
                  <a:pt x="286577" y="207578"/>
                  <a:pt x="288192" y="202957"/>
                </a:cubicBezTo>
                <a:cubicBezTo>
                  <a:pt x="290215" y="197253"/>
                  <a:pt x="291780" y="191406"/>
                  <a:pt x="292888" y="185464"/>
                </a:cubicBezTo>
                <a:cubicBezTo>
                  <a:pt x="293783" y="180731"/>
                  <a:pt x="297308" y="176924"/>
                  <a:pt x="301960" y="175666"/>
                </a:cubicBezTo>
                <a:lnTo>
                  <a:pt x="327160" y="169449"/>
                </a:lnTo>
                <a:cubicBezTo>
                  <a:pt x="327160" y="167902"/>
                  <a:pt x="327160" y="163470"/>
                  <a:pt x="327160" y="163470"/>
                </a:cubicBezTo>
                <a:lnTo>
                  <a:pt x="327160" y="157478"/>
                </a:lnTo>
                <a:lnTo>
                  <a:pt x="302154" y="151324"/>
                </a:lnTo>
                <a:cubicBezTo>
                  <a:pt x="297390" y="150084"/>
                  <a:pt x="293771" y="146209"/>
                  <a:pt x="292869" y="141369"/>
                </a:cubicBezTo>
                <a:cubicBezTo>
                  <a:pt x="291768" y="135471"/>
                  <a:pt x="290209" y="129661"/>
                  <a:pt x="288205" y="124001"/>
                </a:cubicBezTo>
                <a:cubicBezTo>
                  <a:pt x="286590" y="119431"/>
                  <a:pt x="287729" y="114341"/>
                  <a:pt x="291148" y="110897"/>
                </a:cubicBezTo>
                <a:lnTo>
                  <a:pt x="309761" y="92991"/>
                </a:lnTo>
                <a:cubicBezTo>
                  <a:pt x="308371" y="90506"/>
                  <a:pt x="305823" y="86110"/>
                  <a:pt x="304471" y="83919"/>
                </a:cubicBezTo>
                <a:lnTo>
                  <a:pt x="279728" y="91031"/>
                </a:lnTo>
                <a:cubicBezTo>
                  <a:pt x="275082" y="92309"/>
                  <a:pt x="270111" y="90856"/>
                  <a:pt x="266887" y="87269"/>
                </a:cubicBezTo>
                <a:cubicBezTo>
                  <a:pt x="262930" y="82617"/>
                  <a:pt x="258597" y="78291"/>
                  <a:pt x="253927" y="74353"/>
                </a:cubicBezTo>
                <a:cubicBezTo>
                  <a:pt x="250214" y="71172"/>
                  <a:pt x="248661" y="66132"/>
                  <a:pt x="249951" y="61411"/>
                </a:cubicBezTo>
                <a:lnTo>
                  <a:pt x="257063" y="36737"/>
                </a:lnTo>
                <a:cubicBezTo>
                  <a:pt x="254741" y="35372"/>
                  <a:pt x="250314" y="32805"/>
                  <a:pt x="247935" y="31484"/>
                </a:cubicBezTo>
                <a:lnTo>
                  <a:pt x="230060" y="49898"/>
                </a:lnTo>
                <a:cubicBezTo>
                  <a:pt x="226686" y="53341"/>
                  <a:pt x="221652" y="54568"/>
                  <a:pt x="217075" y="53072"/>
                </a:cubicBezTo>
                <a:cubicBezTo>
                  <a:pt x="211290" y="51012"/>
                  <a:pt x="205342" y="49428"/>
                  <a:pt x="199301" y="48332"/>
                </a:cubicBezTo>
                <a:cubicBezTo>
                  <a:pt x="194574" y="47406"/>
                  <a:pt x="190767" y="43912"/>
                  <a:pt x="189446" y="39285"/>
                </a:cubicBezTo>
                <a:lnTo>
                  <a:pt x="183173" y="14198"/>
                </a:lnTo>
                <a:close/>
                <a:moveTo>
                  <a:pt x="177885" y="0"/>
                </a:moveTo>
                <a:cubicBezTo>
                  <a:pt x="180875" y="0"/>
                  <a:pt x="183858" y="14"/>
                  <a:pt x="185057" y="42"/>
                </a:cubicBezTo>
                <a:cubicBezTo>
                  <a:pt x="190492" y="268"/>
                  <a:pt x="195156" y="3980"/>
                  <a:pt x="196590" y="9227"/>
                </a:cubicBezTo>
                <a:lnTo>
                  <a:pt x="202926" y="34540"/>
                </a:lnTo>
                <a:cubicBezTo>
                  <a:pt x="208924" y="35679"/>
                  <a:pt x="214828" y="37257"/>
                  <a:pt x="220594" y="39248"/>
                </a:cubicBezTo>
                <a:lnTo>
                  <a:pt x="238625" y="20691"/>
                </a:lnTo>
                <a:cubicBezTo>
                  <a:pt x="242488" y="16640"/>
                  <a:pt x="248580" y="15682"/>
                  <a:pt x="253495" y="18349"/>
                </a:cubicBezTo>
                <a:cubicBezTo>
                  <a:pt x="255611" y="19432"/>
                  <a:pt x="263669" y="24122"/>
                  <a:pt x="265760" y="25386"/>
                </a:cubicBezTo>
                <a:cubicBezTo>
                  <a:pt x="270462" y="28329"/>
                  <a:pt x="272653" y="34026"/>
                  <a:pt x="271125" y="39361"/>
                </a:cubicBezTo>
                <a:lnTo>
                  <a:pt x="263963" y="64247"/>
                </a:lnTo>
                <a:cubicBezTo>
                  <a:pt x="268577" y="68204"/>
                  <a:pt x="272891" y="72499"/>
                  <a:pt x="276873" y="77095"/>
                </a:cubicBezTo>
                <a:lnTo>
                  <a:pt x="301841" y="69926"/>
                </a:lnTo>
                <a:cubicBezTo>
                  <a:pt x="307238" y="68355"/>
                  <a:pt x="313017" y="70621"/>
                  <a:pt x="315909" y="75442"/>
                </a:cubicBezTo>
                <a:cubicBezTo>
                  <a:pt x="317118" y="77239"/>
                  <a:pt x="321863" y="85415"/>
                  <a:pt x="323053" y="87701"/>
                </a:cubicBezTo>
                <a:cubicBezTo>
                  <a:pt x="325620" y="92590"/>
                  <a:pt x="324612" y="98588"/>
                  <a:pt x="320586" y="102370"/>
                </a:cubicBezTo>
                <a:lnTo>
                  <a:pt x="301941" y="120226"/>
                </a:lnTo>
                <a:cubicBezTo>
                  <a:pt x="303914" y="125961"/>
                  <a:pt x="305485" y="131834"/>
                  <a:pt x="306650" y="137788"/>
                </a:cubicBezTo>
                <a:lnTo>
                  <a:pt x="331787" y="143980"/>
                </a:lnTo>
                <a:cubicBezTo>
                  <a:pt x="337165" y="145319"/>
                  <a:pt x="341041" y="150021"/>
                  <a:pt x="341316" y="155556"/>
                </a:cubicBezTo>
                <a:cubicBezTo>
                  <a:pt x="341397" y="156652"/>
                  <a:pt x="341397" y="160026"/>
                  <a:pt x="341397" y="163470"/>
                </a:cubicBezTo>
                <a:cubicBezTo>
                  <a:pt x="341397" y="166907"/>
                  <a:pt x="341385" y="170282"/>
                  <a:pt x="341310" y="171553"/>
                </a:cubicBezTo>
                <a:cubicBezTo>
                  <a:pt x="341003" y="176937"/>
                  <a:pt x="337259" y="181514"/>
                  <a:pt x="332044" y="182891"/>
                </a:cubicBezTo>
                <a:lnTo>
                  <a:pt x="306675" y="189139"/>
                </a:lnTo>
                <a:cubicBezTo>
                  <a:pt x="305510" y="195093"/>
                  <a:pt x="303939" y="200966"/>
                  <a:pt x="301966" y="206707"/>
                </a:cubicBezTo>
                <a:lnTo>
                  <a:pt x="320592" y="224582"/>
                </a:lnTo>
                <a:cubicBezTo>
                  <a:pt x="324650" y="228420"/>
                  <a:pt x="325620" y="234499"/>
                  <a:pt x="322959" y="239408"/>
                </a:cubicBezTo>
                <a:cubicBezTo>
                  <a:pt x="321876" y="241511"/>
                  <a:pt x="317105" y="249713"/>
                  <a:pt x="315684" y="251848"/>
                </a:cubicBezTo>
                <a:cubicBezTo>
                  <a:pt x="312754" y="256469"/>
                  <a:pt x="307113" y="258585"/>
                  <a:pt x="301866" y="257026"/>
                </a:cubicBezTo>
                <a:lnTo>
                  <a:pt x="276860" y="249857"/>
                </a:lnTo>
                <a:cubicBezTo>
                  <a:pt x="275758" y="251128"/>
                  <a:pt x="274644" y="252180"/>
                  <a:pt x="273536" y="253363"/>
                </a:cubicBezTo>
                <a:lnTo>
                  <a:pt x="351452" y="383783"/>
                </a:lnTo>
                <a:cubicBezTo>
                  <a:pt x="356730" y="392436"/>
                  <a:pt x="356868" y="403280"/>
                  <a:pt x="351815" y="412070"/>
                </a:cubicBezTo>
                <a:cubicBezTo>
                  <a:pt x="346738" y="421111"/>
                  <a:pt x="337146" y="426677"/>
                  <a:pt x="326778" y="426589"/>
                </a:cubicBezTo>
                <a:lnTo>
                  <a:pt x="28711" y="426339"/>
                </a:lnTo>
                <a:cubicBezTo>
                  <a:pt x="18330" y="426426"/>
                  <a:pt x="8726" y="420842"/>
                  <a:pt x="3674" y="411776"/>
                </a:cubicBezTo>
                <a:cubicBezTo>
                  <a:pt x="-1373" y="402973"/>
                  <a:pt x="-1210" y="392123"/>
                  <a:pt x="4099" y="383477"/>
                </a:cubicBezTo>
                <a:lnTo>
                  <a:pt x="82147" y="253407"/>
                </a:lnTo>
                <a:cubicBezTo>
                  <a:pt x="81052" y="252293"/>
                  <a:pt x="80012" y="251116"/>
                  <a:pt x="78917" y="249851"/>
                </a:cubicBezTo>
                <a:lnTo>
                  <a:pt x="53948" y="257001"/>
                </a:lnTo>
                <a:cubicBezTo>
                  <a:pt x="48558" y="258585"/>
                  <a:pt x="42773" y="256325"/>
                  <a:pt x="39886" y="251498"/>
                </a:cubicBezTo>
                <a:cubicBezTo>
                  <a:pt x="38703" y="249732"/>
                  <a:pt x="33945" y="241549"/>
                  <a:pt x="32743" y="239226"/>
                </a:cubicBezTo>
                <a:cubicBezTo>
                  <a:pt x="30163" y="234343"/>
                  <a:pt x="31165" y="228339"/>
                  <a:pt x="35191" y="224563"/>
                </a:cubicBezTo>
                <a:lnTo>
                  <a:pt x="53804" y="206670"/>
                </a:lnTo>
                <a:cubicBezTo>
                  <a:pt x="51832" y="200929"/>
                  <a:pt x="50261" y="195062"/>
                  <a:pt x="49096" y="189102"/>
                </a:cubicBezTo>
                <a:lnTo>
                  <a:pt x="23959" y="182935"/>
                </a:lnTo>
                <a:cubicBezTo>
                  <a:pt x="18568" y="181601"/>
                  <a:pt x="14693" y="176887"/>
                  <a:pt x="14423" y="171340"/>
                </a:cubicBezTo>
                <a:cubicBezTo>
                  <a:pt x="14361" y="170269"/>
                  <a:pt x="14361" y="166901"/>
                  <a:pt x="14361" y="163457"/>
                </a:cubicBezTo>
                <a:cubicBezTo>
                  <a:pt x="14361" y="160014"/>
                  <a:pt x="14367" y="156639"/>
                  <a:pt x="14436" y="155368"/>
                </a:cubicBezTo>
                <a:cubicBezTo>
                  <a:pt x="14730" y="149971"/>
                  <a:pt x="18493" y="145382"/>
                  <a:pt x="23727" y="144030"/>
                </a:cubicBezTo>
                <a:lnTo>
                  <a:pt x="49090" y="137775"/>
                </a:lnTo>
                <a:cubicBezTo>
                  <a:pt x="50254" y="131834"/>
                  <a:pt x="51826" y="125980"/>
                  <a:pt x="53798" y="120251"/>
                </a:cubicBezTo>
                <a:lnTo>
                  <a:pt x="35172" y="102370"/>
                </a:lnTo>
                <a:cubicBezTo>
                  <a:pt x="31102" y="98532"/>
                  <a:pt x="30132" y="92440"/>
                  <a:pt x="32805" y="87525"/>
                </a:cubicBezTo>
                <a:cubicBezTo>
                  <a:pt x="33813" y="85559"/>
                  <a:pt x="38584" y="77308"/>
                  <a:pt x="40093" y="75060"/>
                </a:cubicBezTo>
                <a:cubicBezTo>
                  <a:pt x="43017" y="70439"/>
                  <a:pt x="48658" y="68330"/>
                  <a:pt x="53898" y="69901"/>
                </a:cubicBezTo>
                <a:lnTo>
                  <a:pt x="78885" y="77076"/>
                </a:lnTo>
                <a:cubicBezTo>
                  <a:pt x="82861" y="72481"/>
                  <a:pt x="87175" y="68186"/>
                  <a:pt x="91789" y="64222"/>
                </a:cubicBezTo>
                <a:lnTo>
                  <a:pt x="84645" y="39398"/>
                </a:lnTo>
                <a:cubicBezTo>
                  <a:pt x="83105" y="34108"/>
                  <a:pt x="85234" y="28442"/>
                  <a:pt x="89873" y="25474"/>
                </a:cubicBezTo>
                <a:cubicBezTo>
                  <a:pt x="92115" y="24115"/>
                  <a:pt x="100166" y="19432"/>
                  <a:pt x="102458" y="18249"/>
                </a:cubicBezTo>
                <a:cubicBezTo>
                  <a:pt x="107360" y="15676"/>
                  <a:pt x="113383" y="16677"/>
                  <a:pt x="117183" y="20703"/>
                </a:cubicBezTo>
                <a:lnTo>
                  <a:pt x="135183" y="39248"/>
                </a:lnTo>
                <a:cubicBezTo>
                  <a:pt x="140949" y="37251"/>
                  <a:pt x="146853" y="35679"/>
                  <a:pt x="152851" y="34540"/>
                </a:cubicBezTo>
                <a:lnTo>
                  <a:pt x="159100" y="9471"/>
                </a:lnTo>
                <a:cubicBezTo>
                  <a:pt x="160471" y="4124"/>
                  <a:pt x="165166" y="305"/>
                  <a:pt x="170676" y="42"/>
                </a:cubicBezTo>
                <a:cubicBezTo>
                  <a:pt x="171900" y="14"/>
                  <a:pt x="174896" y="0"/>
                  <a:pt x="177885" y="0"/>
                </a:cubicBezTo>
                <a:close/>
              </a:path>
            </a:pathLst>
          </a:custGeom>
          <a:solidFill>
            <a:srgbClr val="43266B"/>
          </a:solidFill>
          <a:ln w="623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7" name="Freeform: Shape 76">
            <a:extLst>
              <a:ext uri="{FF2B5EF4-FFF2-40B4-BE49-F238E27FC236}">
                <a16:creationId xmlns:a16="http://schemas.microsoft.com/office/drawing/2014/main" id="{DB312FB2-F085-FE33-F354-8F0AB18F61A0}"/>
              </a:ext>
            </a:extLst>
          </p:cNvPr>
          <p:cNvSpPr/>
          <p:nvPr/>
        </p:nvSpPr>
        <p:spPr>
          <a:xfrm>
            <a:off x="4079379" y="5074296"/>
            <a:ext cx="396372" cy="411095"/>
          </a:xfrm>
          <a:custGeom>
            <a:avLst/>
            <a:gdLst>
              <a:gd name="connsiteX0" fmla="*/ 189550 w 396372"/>
              <a:gd name="connsiteY0" fmla="*/ 386113 h 411094"/>
              <a:gd name="connsiteX1" fmla="*/ 178204 w 396372"/>
              <a:gd name="connsiteY1" fmla="*/ 399073 h 411094"/>
              <a:gd name="connsiteX2" fmla="*/ 229418 w 396372"/>
              <a:gd name="connsiteY2" fmla="*/ 399073 h 411094"/>
              <a:gd name="connsiteX3" fmla="*/ 235472 w 396372"/>
              <a:gd name="connsiteY3" fmla="*/ 393019 h 411094"/>
              <a:gd name="connsiteX4" fmla="*/ 235472 w 396372"/>
              <a:gd name="connsiteY4" fmla="*/ 386113 h 411094"/>
              <a:gd name="connsiteX5" fmla="*/ 197508 w 396372"/>
              <a:gd name="connsiteY5" fmla="*/ 336104 h 411094"/>
              <a:gd name="connsiteX6" fmla="*/ 197508 w 396372"/>
              <a:gd name="connsiteY6" fmla="*/ 349064 h 411094"/>
              <a:gd name="connsiteX7" fmla="*/ 213864 w 396372"/>
              <a:gd name="connsiteY7" fmla="*/ 349064 h 411094"/>
              <a:gd name="connsiteX8" fmla="*/ 219887 w 396372"/>
              <a:gd name="connsiteY8" fmla="*/ 355086 h 411094"/>
              <a:gd name="connsiteX9" fmla="*/ 213864 w 396372"/>
              <a:gd name="connsiteY9" fmla="*/ 361109 h 411094"/>
              <a:gd name="connsiteX10" fmla="*/ 197427 w 396372"/>
              <a:gd name="connsiteY10" fmla="*/ 361109 h 411094"/>
              <a:gd name="connsiteX11" fmla="*/ 195091 w 396372"/>
              <a:gd name="connsiteY11" fmla="*/ 374069 h 411094"/>
              <a:gd name="connsiteX12" fmla="*/ 255418 w 396372"/>
              <a:gd name="connsiteY12" fmla="*/ 374069 h 411094"/>
              <a:gd name="connsiteX13" fmla="*/ 261898 w 396372"/>
              <a:gd name="connsiteY13" fmla="*/ 367589 h 411094"/>
              <a:gd name="connsiteX14" fmla="*/ 255418 w 396372"/>
              <a:gd name="connsiteY14" fmla="*/ 361109 h 411094"/>
              <a:gd name="connsiteX15" fmla="*/ 240113 w 396372"/>
              <a:gd name="connsiteY15" fmla="*/ 361109 h 411094"/>
              <a:gd name="connsiteX16" fmla="*/ 234091 w 396372"/>
              <a:gd name="connsiteY16" fmla="*/ 355086 h 411094"/>
              <a:gd name="connsiteX17" fmla="*/ 240113 w 396372"/>
              <a:gd name="connsiteY17" fmla="*/ 349064 h 411094"/>
              <a:gd name="connsiteX18" fmla="*/ 255402 w 396372"/>
              <a:gd name="connsiteY18" fmla="*/ 349064 h 411094"/>
              <a:gd name="connsiteX19" fmla="*/ 255418 w 396372"/>
              <a:gd name="connsiteY19" fmla="*/ 349064 h 411094"/>
              <a:gd name="connsiteX20" fmla="*/ 261898 w 396372"/>
              <a:gd name="connsiteY20" fmla="*/ 342584 h 411094"/>
              <a:gd name="connsiteX21" fmla="*/ 255418 w 396372"/>
              <a:gd name="connsiteY21" fmla="*/ 336104 h 411094"/>
              <a:gd name="connsiteX22" fmla="*/ 350611 w 396372"/>
              <a:gd name="connsiteY22" fmla="*/ 251921 h 411094"/>
              <a:gd name="connsiteX23" fmla="*/ 381902 w 396372"/>
              <a:gd name="connsiteY23" fmla="*/ 270711 h 411094"/>
              <a:gd name="connsiteX24" fmla="*/ 383966 w 396372"/>
              <a:gd name="connsiteY24" fmla="*/ 278973 h 411094"/>
              <a:gd name="connsiteX25" fmla="*/ 378795 w 396372"/>
              <a:gd name="connsiteY25" fmla="*/ 281896 h 411094"/>
              <a:gd name="connsiteX26" fmla="*/ 375704 w 396372"/>
              <a:gd name="connsiteY26" fmla="*/ 281037 h 411094"/>
              <a:gd name="connsiteX27" fmla="*/ 344412 w 396372"/>
              <a:gd name="connsiteY27" fmla="*/ 262247 h 411094"/>
              <a:gd name="connsiteX28" fmla="*/ 342348 w 396372"/>
              <a:gd name="connsiteY28" fmla="*/ 253985 h 411094"/>
              <a:gd name="connsiteX29" fmla="*/ 350611 w 396372"/>
              <a:gd name="connsiteY29" fmla="*/ 251921 h 411094"/>
              <a:gd name="connsiteX30" fmla="*/ 110986 w 396372"/>
              <a:gd name="connsiteY30" fmla="*/ 243457 h 411094"/>
              <a:gd name="connsiteX31" fmla="*/ 114905 w 396372"/>
              <a:gd name="connsiteY31" fmla="*/ 251021 h 411094"/>
              <a:gd name="connsiteX32" fmla="*/ 118366 w 396372"/>
              <a:gd name="connsiteY32" fmla="*/ 261371 h 411094"/>
              <a:gd name="connsiteX33" fmla="*/ 128724 w 396372"/>
              <a:gd name="connsiteY33" fmla="*/ 254819 h 411094"/>
              <a:gd name="connsiteX34" fmla="*/ 136665 w 396372"/>
              <a:gd name="connsiteY34" fmla="*/ 257886 h 411094"/>
              <a:gd name="connsiteX35" fmla="*/ 133598 w 396372"/>
              <a:gd name="connsiteY35" fmla="*/ 265828 h 411094"/>
              <a:gd name="connsiteX36" fmla="*/ 118430 w 396372"/>
              <a:gd name="connsiteY36" fmla="*/ 305085 h 411094"/>
              <a:gd name="connsiteX37" fmla="*/ 115362 w 396372"/>
              <a:gd name="connsiteY37" fmla="*/ 313027 h 411094"/>
              <a:gd name="connsiteX38" fmla="*/ 112929 w 396372"/>
              <a:gd name="connsiteY38" fmla="*/ 313540 h 411094"/>
              <a:gd name="connsiteX39" fmla="*/ 107421 w 396372"/>
              <a:gd name="connsiteY39" fmla="*/ 309951 h 411094"/>
              <a:gd name="connsiteX40" fmla="*/ 110472 w 396372"/>
              <a:gd name="connsiteY40" fmla="*/ 270477 h 411094"/>
              <a:gd name="connsiteX41" fmla="*/ 103430 w 396372"/>
              <a:gd name="connsiteY41" fmla="*/ 247359 h 411094"/>
              <a:gd name="connsiteX42" fmla="*/ 110986 w 396372"/>
              <a:gd name="connsiteY42" fmla="*/ 243457 h 411094"/>
              <a:gd name="connsiteX43" fmla="*/ 360005 w 396372"/>
              <a:gd name="connsiteY43" fmla="*/ 176048 h 411094"/>
              <a:gd name="connsiteX44" fmla="*/ 390350 w 396372"/>
              <a:gd name="connsiteY44" fmla="*/ 176048 h 411094"/>
              <a:gd name="connsiteX45" fmla="*/ 396372 w 396372"/>
              <a:gd name="connsiteY45" fmla="*/ 182070 h 411094"/>
              <a:gd name="connsiteX46" fmla="*/ 390350 w 396372"/>
              <a:gd name="connsiteY46" fmla="*/ 188093 h 411094"/>
              <a:gd name="connsiteX47" fmla="*/ 360005 w 396372"/>
              <a:gd name="connsiteY47" fmla="*/ 188093 h 411094"/>
              <a:gd name="connsiteX48" fmla="*/ 353983 w 396372"/>
              <a:gd name="connsiteY48" fmla="*/ 182070 h 411094"/>
              <a:gd name="connsiteX49" fmla="*/ 360005 w 396372"/>
              <a:gd name="connsiteY49" fmla="*/ 176048 h 411094"/>
              <a:gd name="connsiteX50" fmla="*/ 202205 w 396372"/>
              <a:gd name="connsiteY50" fmla="*/ 139544 h 411094"/>
              <a:gd name="connsiteX51" fmla="*/ 197516 w 396372"/>
              <a:gd name="connsiteY51" fmla="*/ 139841 h 411094"/>
              <a:gd name="connsiteX52" fmla="*/ 197516 w 396372"/>
              <a:gd name="connsiteY52" fmla="*/ 211876 h 411094"/>
              <a:gd name="connsiteX53" fmla="*/ 202205 w 396372"/>
              <a:gd name="connsiteY53" fmla="*/ 212181 h 411094"/>
              <a:gd name="connsiteX54" fmla="*/ 238524 w 396372"/>
              <a:gd name="connsiteY54" fmla="*/ 175863 h 411094"/>
              <a:gd name="connsiteX55" fmla="*/ 202205 w 396372"/>
              <a:gd name="connsiteY55" fmla="*/ 139544 h 411094"/>
              <a:gd name="connsiteX56" fmla="*/ 148517 w 396372"/>
              <a:gd name="connsiteY56" fmla="*/ 122698 h 411094"/>
              <a:gd name="connsiteX57" fmla="*/ 153207 w 396372"/>
              <a:gd name="connsiteY57" fmla="*/ 129812 h 411094"/>
              <a:gd name="connsiteX58" fmla="*/ 146092 w 396372"/>
              <a:gd name="connsiteY58" fmla="*/ 134502 h 411094"/>
              <a:gd name="connsiteX59" fmla="*/ 130081 w 396372"/>
              <a:gd name="connsiteY59" fmla="*/ 137585 h 411094"/>
              <a:gd name="connsiteX60" fmla="*/ 120935 w 396372"/>
              <a:gd name="connsiteY60" fmla="*/ 151091 h 411094"/>
              <a:gd name="connsiteX61" fmla="*/ 115041 w 396372"/>
              <a:gd name="connsiteY61" fmla="*/ 155901 h 411094"/>
              <a:gd name="connsiteX62" fmla="*/ 113821 w 396372"/>
              <a:gd name="connsiteY62" fmla="*/ 155773 h 411094"/>
              <a:gd name="connsiteX63" fmla="*/ 109132 w 396372"/>
              <a:gd name="connsiteY63" fmla="*/ 148658 h 411094"/>
              <a:gd name="connsiteX64" fmla="*/ 123449 w 396372"/>
              <a:gd name="connsiteY64" fmla="*/ 127524 h 411094"/>
              <a:gd name="connsiteX65" fmla="*/ 148517 w 396372"/>
              <a:gd name="connsiteY65" fmla="*/ 122698 h 411094"/>
              <a:gd name="connsiteX66" fmla="*/ 197516 w 396372"/>
              <a:gd name="connsiteY66" fmla="*/ 94834 h 411094"/>
              <a:gd name="connsiteX67" fmla="*/ 197516 w 396372"/>
              <a:gd name="connsiteY67" fmla="*/ 127700 h 411094"/>
              <a:gd name="connsiteX68" fmla="*/ 202205 w 396372"/>
              <a:gd name="connsiteY68" fmla="*/ 127475 h 411094"/>
              <a:gd name="connsiteX69" fmla="*/ 250568 w 396372"/>
              <a:gd name="connsiteY69" fmla="*/ 175838 h 411094"/>
              <a:gd name="connsiteX70" fmla="*/ 202205 w 396372"/>
              <a:gd name="connsiteY70" fmla="*/ 224202 h 411094"/>
              <a:gd name="connsiteX71" fmla="*/ 197516 w 396372"/>
              <a:gd name="connsiteY71" fmla="*/ 223977 h 411094"/>
              <a:gd name="connsiteX72" fmla="*/ 197516 w 396372"/>
              <a:gd name="connsiteY72" fmla="*/ 256842 h 411094"/>
              <a:gd name="connsiteX73" fmla="*/ 208195 w 396372"/>
              <a:gd name="connsiteY73" fmla="*/ 256746 h 411094"/>
              <a:gd name="connsiteX74" fmla="*/ 214595 w 396372"/>
              <a:gd name="connsiteY74" fmla="*/ 238760 h 411094"/>
              <a:gd name="connsiteX75" fmla="*/ 218642 w 396372"/>
              <a:gd name="connsiteY75" fmla="*/ 234978 h 411094"/>
              <a:gd name="connsiteX76" fmla="*/ 232116 w 396372"/>
              <a:gd name="connsiteY76" fmla="*/ 229389 h 411094"/>
              <a:gd name="connsiteX77" fmla="*/ 237656 w 396372"/>
              <a:gd name="connsiteY77" fmla="*/ 229196 h 411094"/>
              <a:gd name="connsiteX78" fmla="*/ 254904 w 396372"/>
              <a:gd name="connsiteY78" fmla="*/ 237394 h 411094"/>
              <a:gd name="connsiteX79" fmla="*/ 263609 w 396372"/>
              <a:gd name="connsiteY79" fmla="*/ 228690 h 411094"/>
              <a:gd name="connsiteX80" fmla="*/ 255410 w 396372"/>
              <a:gd name="connsiteY80" fmla="*/ 211450 h 411094"/>
              <a:gd name="connsiteX81" fmla="*/ 255603 w 396372"/>
              <a:gd name="connsiteY81" fmla="*/ 205910 h 411094"/>
              <a:gd name="connsiteX82" fmla="*/ 261192 w 396372"/>
              <a:gd name="connsiteY82" fmla="*/ 192436 h 411094"/>
              <a:gd name="connsiteX83" fmla="*/ 264974 w 396372"/>
              <a:gd name="connsiteY83" fmla="*/ 188389 h 411094"/>
              <a:gd name="connsiteX84" fmla="*/ 282960 w 396372"/>
              <a:gd name="connsiteY84" fmla="*/ 181997 h 411094"/>
              <a:gd name="connsiteX85" fmla="*/ 283193 w 396372"/>
              <a:gd name="connsiteY85" fmla="*/ 175847 h 411094"/>
              <a:gd name="connsiteX86" fmla="*/ 282960 w 396372"/>
              <a:gd name="connsiteY86" fmla="*/ 169696 h 411094"/>
              <a:gd name="connsiteX87" fmla="*/ 264974 w 396372"/>
              <a:gd name="connsiteY87" fmla="*/ 163304 h 411094"/>
              <a:gd name="connsiteX88" fmla="*/ 261192 w 396372"/>
              <a:gd name="connsiteY88" fmla="*/ 159257 h 411094"/>
              <a:gd name="connsiteX89" fmla="*/ 255603 w 396372"/>
              <a:gd name="connsiteY89" fmla="*/ 145783 h 411094"/>
              <a:gd name="connsiteX90" fmla="*/ 255410 w 396372"/>
              <a:gd name="connsiteY90" fmla="*/ 140243 h 411094"/>
              <a:gd name="connsiteX91" fmla="*/ 263609 w 396372"/>
              <a:gd name="connsiteY91" fmla="*/ 123003 h 411094"/>
              <a:gd name="connsiteX92" fmla="*/ 254904 w 396372"/>
              <a:gd name="connsiteY92" fmla="*/ 114299 h 411094"/>
              <a:gd name="connsiteX93" fmla="*/ 237656 w 396372"/>
              <a:gd name="connsiteY93" fmla="*/ 122497 h 411094"/>
              <a:gd name="connsiteX94" fmla="*/ 232116 w 396372"/>
              <a:gd name="connsiteY94" fmla="*/ 122304 h 411094"/>
              <a:gd name="connsiteX95" fmla="*/ 218642 w 396372"/>
              <a:gd name="connsiteY95" fmla="*/ 116715 h 411094"/>
              <a:gd name="connsiteX96" fmla="*/ 214595 w 396372"/>
              <a:gd name="connsiteY96" fmla="*/ 112933 h 411094"/>
              <a:gd name="connsiteX97" fmla="*/ 208195 w 396372"/>
              <a:gd name="connsiteY97" fmla="*/ 94947 h 411094"/>
              <a:gd name="connsiteX98" fmla="*/ 197516 w 396372"/>
              <a:gd name="connsiteY98" fmla="*/ 94834 h 411094"/>
              <a:gd name="connsiteX99" fmla="*/ 374546 w 396372"/>
              <a:gd name="connsiteY99" fmla="*/ 71573 h 411094"/>
              <a:gd name="connsiteX100" fmla="*/ 383066 w 396372"/>
              <a:gd name="connsiteY100" fmla="*/ 71581 h 411094"/>
              <a:gd name="connsiteX101" fmla="*/ 383058 w 396372"/>
              <a:gd name="connsiteY101" fmla="*/ 80100 h 411094"/>
              <a:gd name="connsiteX102" fmla="*/ 351766 w 396372"/>
              <a:gd name="connsiteY102" fmla="*/ 111320 h 411094"/>
              <a:gd name="connsiteX103" fmla="*/ 347510 w 396372"/>
              <a:gd name="connsiteY103" fmla="*/ 113078 h 411094"/>
              <a:gd name="connsiteX104" fmla="*/ 343247 w 396372"/>
              <a:gd name="connsiteY104" fmla="*/ 111312 h 411094"/>
              <a:gd name="connsiteX105" fmla="*/ 343255 w 396372"/>
              <a:gd name="connsiteY105" fmla="*/ 102792 h 411094"/>
              <a:gd name="connsiteX106" fmla="*/ 151891 w 396372"/>
              <a:gd name="connsiteY106" fmla="*/ 236 h 411094"/>
              <a:gd name="connsiteX107" fmla="*/ 183793 w 396372"/>
              <a:gd name="connsiteY107" fmla="*/ 10562 h 411094"/>
              <a:gd name="connsiteX108" fmla="*/ 196263 w 396372"/>
              <a:gd name="connsiteY108" fmla="*/ 31319 h 411094"/>
              <a:gd name="connsiteX109" fmla="*/ 267929 w 396372"/>
              <a:gd name="connsiteY109" fmla="*/ 52445 h 411094"/>
              <a:gd name="connsiteX110" fmla="*/ 269976 w 396372"/>
              <a:gd name="connsiteY110" fmla="*/ 60708 h 411094"/>
              <a:gd name="connsiteX111" fmla="*/ 264813 w 396372"/>
              <a:gd name="connsiteY111" fmla="*/ 63623 h 411094"/>
              <a:gd name="connsiteX112" fmla="*/ 261705 w 396372"/>
              <a:gd name="connsiteY112" fmla="*/ 62756 h 411094"/>
              <a:gd name="connsiteX113" fmla="*/ 197524 w 396372"/>
              <a:gd name="connsiteY113" fmla="*/ 43436 h 411094"/>
              <a:gd name="connsiteX114" fmla="*/ 197524 w 396372"/>
              <a:gd name="connsiteY114" fmla="*/ 82814 h 411094"/>
              <a:gd name="connsiteX115" fmla="*/ 213318 w 396372"/>
              <a:gd name="connsiteY115" fmla="*/ 83368 h 411094"/>
              <a:gd name="connsiteX116" fmla="*/ 218273 w 396372"/>
              <a:gd name="connsiteY116" fmla="*/ 87327 h 411094"/>
              <a:gd name="connsiteX117" fmla="*/ 224929 w 396372"/>
              <a:gd name="connsiteY117" fmla="*/ 106052 h 411094"/>
              <a:gd name="connsiteX118" fmla="*/ 235231 w 396372"/>
              <a:gd name="connsiteY118" fmla="*/ 110324 h 411094"/>
              <a:gd name="connsiteX119" fmla="*/ 253186 w 396372"/>
              <a:gd name="connsiteY119" fmla="*/ 101788 h 411094"/>
              <a:gd name="connsiteX120" fmla="*/ 259489 w 396372"/>
              <a:gd name="connsiteY120" fmla="*/ 102487 h 411094"/>
              <a:gd name="connsiteX121" fmla="*/ 275428 w 396372"/>
              <a:gd name="connsiteY121" fmla="*/ 118426 h 411094"/>
              <a:gd name="connsiteX122" fmla="*/ 276127 w 396372"/>
              <a:gd name="connsiteY122" fmla="*/ 124729 h 411094"/>
              <a:gd name="connsiteX123" fmla="*/ 267591 w 396372"/>
              <a:gd name="connsiteY123" fmla="*/ 142684 h 411094"/>
              <a:gd name="connsiteX124" fmla="*/ 271863 w 396372"/>
              <a:gd name="connsiteY124" fmla="*/ 152986 h 411094"/>
              <a:gd name="connsiteX125" fmla="*/ 290588 w 396372"/>
              <a:gd name="connsiteY125" fmla="*/ 159642 h 411094"/>
              <a:gd name="connsiteX126" fmla="*/ 294547 w 396372"/>
              <a:gd name="connsiteY126" fmla="*/ 164597 h 411094"/>
              <a:gd name="connsiteX127" fmla="*/ 295222 w 396372"/>
              <a:gd name="connsiteY127" fmla="*/ 175863 h 411094"/>
              <a:gd name="connsiteX128" fmla="*/ 294547 w 396372"/>
              <a:gd name="connsiteY128" fmla="*/ 187128 h 411094"/>
              <a:gd name="connsiteX129" fmla="*/ 290588 w 396372"/>
              <a:gd name="connsiteY129" fmla="*/ 192083 h 411094"/>
              <a:gd name="connsiteX130" fmla="*/ 271863 w 396372"/>
              <a:gd name="connsiteY130" fmla="*/ 198739 h 411094"/>
              <a:gd name="connsiteX131" fmla="*/ 267591 w 396372"/>
              <a:gd name="connsiteY131" fmla="*/ 209041 h 411094"/>
              <a:gd name="connsiteX132" fmla="*/ 276127 w 396372"/>
              <a:gd name="connsiteY132" fmla="*/ 226996 h 411094"/>
              <a:gd name="connsiteX133" fmla="*/ 275428 w 396372"/>
              <a:gd name="connsiteY133" fmla="*/ 233299 h 411094"/>
              <a:gd name="connsiteX134" fmla="*/ 259489 w 396372"/>
              <a:gd name="connsiteY134" fmla="*/ 249238 h 411094"/>
              <a:gd name="connsiteX135" fmla="*/ 253186 w 396372"/>
              <a:gd name="connsiteY135" fmla="*/ 249937 h 411094"/>
              <a:gd name="connsiteX136" fmla="*/ 235231 w 396372"/>
              <a:gd name="connsiteY136" fmla="*/ 241401 h 411094"/>
              <a:gd name="connsiteX137" fmla="*/ 224929 w 396372"/>
              <a:gd name="connsiteY137" fmla="*/ 245673 h 411094"/>
              <a:gd name="connsiteX138" fmla="*/ 218273 w 396372"/>
              <a:gd name="connsiteY138" fmla="*/ 264398 h 411094"/>
              <a:gd name="connsiteX139" fmla="*/ 213318 w 396372"/>
              <a:gd name="connsiteY139" fmla="*/ 268357 h 411094"/>
              <a:gd name="connsiteX140" fmla="*/ 202052 w 396372"/>
              <a:gd name="connsiteY140" fmla="*/ 269032 h 411094"/>
              <a:gd name="connsiteX141" fmla="*/ 197524 w 396372"/>
              <a:gd name="connsiteY141" fmla="*/ 268911 h 411094"/>
              <a:gd name="connsiteX142" fmla="*/ 197524 w 396372"/>
              <a:gd name="connsiteY142" fmla="*/ 324059 h 411094"/>
              <a:gd name="connsiteX143" fmla="*/ 245341 w 396372"/>
              <a:gd name="connsiteY143" fmla="*/ 324059 h 411094"/>
              <a:gd name="connsiteX144" fmla="*/ 245341 w 396372"/>
              <a:gd name="connsiteY144" fmla="*/ 312039 h 411094"/>
              <a:gd name="connsiteX145" fmla="*/ 251797 w 396372"/>
              <a:gd name="connsiteY145" fmla="*/ 301608 h 411094"/>
              <a:gd name="connsiteX146" fmla="*/ 327678 w 396372"/>
              <a:gd name="connsiteY146" fmla="*/ 179468 h 411094"/>
              <a:gd name="connsiteX147" fmla="*/ 282470 w 396372"/>
              <a:gd name="connsiteY147" fmla="*/ 78133 h 411094"/>
              <a:gd name="connsiteX148" fmla="*/ 282013 w 396372"/>
              <a:gd name="connsiteY148" fmla="*/ 69629 h 411094"/>
              <a:gd name="connsiteX149" fmla="*/ 290516 w 396372"/>
              <a:gd name="connsiteY149" fmla="*/ 69171 h 411094"/>
              <a:gd name="connsiteX150" fmla="*/ 339714 w 396372"/>
              <a:gd name="connsiteY150" fmla="*/ 179468 h 411094"/>
              <a:gd name="connsiteX151" fmla="*/ 316765 w 396372"/>
              <a:gd name="connsiteY151" fmla="*/ 258721 h 411094"/>
              <a:gd name="connsiteX152" fmla="*/ 257369 w 396372"/>
              <a:gd name="connsiteY152" fmla="*/ 312280 h 411094"/>
              <a:gd name="connsiteX153" fmla="*/ 257369 w 396372"/>
              <a:gd name="connsiteY153" fmla="*/ 324140 h 411094"/>
              <a:gd name="connsiteX154" fmla="*/ 273935 w 396372"/>
              <a:gd name="connsiteY154" fmla="*/ 342560 h 411094"/>
              <a:gd name="connsiteX155" fmla="*/ 269069 w 396372"/>
              <a:gd name="connsiteY155" fmla="*/ 355062 h 411094"/>
              <a:gd name="connsiteX156" fmla="*/ 273935 w 396372"/>
              <a:gd name="connsiteY156" fmla="*/ 367565 h 411094"/>
              <a:gd name="connsiteX157" fmla="*/ 255410 w 396372"/>
              <a:gd name="connsiteY157" fmla="*/ 386089 h 411094"/>
              <a:gd name="connsiteX158" fmla="*/ 247509 w 396372"/>
              <a:gd name="connsiteY158" fmla="*/ 386089 h 411094"/>
              <a:gd name="connsiteX159" fmla="*/ 247509 w 396372"/>
              <a:gd name="connsiteY159" fmla="*/ 392995 h 411094"/>
              <a:gd name="connsiteX160" fmla="*/ 229410 w 396372"/>
              <a:gd name="connsiteY160" fmla="*/ 411094 h 411094"/>
              <a:gd name="connsiteX161" fmla="*/ 144672 w 396372"/>
              <a:gd name="connsiteY161" fmla="*/ 411094 h 411094"/>
              <a:gd name="connsiteX162" fmla="*/ 144640 w 396372"/>
              <a:gd name="connsiteY162" fmla="*/ 411094 h 411094"/>
              <a:gd name="connsiteX163" fmla="*/ 144600 w 396372"/>
              <a:gd name="connsiteY163" fmla="*/ 411094 h 411094"/>
              <a:gd name="connsiteX164" fmla="*/ 143949 w 396372"/>
              <a:gd name="connsiteY164" fmla="*/ 411094 h 411094"/>
              <a:gd name="connsiteX165" fmla="*/ 143580 w 396372"/>
              <a:gd name="connsiteY165" fmla="*/ 411078 h 411094"/>
              <a:gd name="connsiteX166" fmla="*/ 94358 w 396372"/>
              <a:gd name="connsiteY166" fmla="*/ 379424 h 411094"/>
              <a:gd name="connsiteX167" fmla="*/ 93868 w 396372"/>
              <a:gd name="connsiteY167" fmla="*/ 379481 h 411094"/>
              <a:gd name="connsiteX168" fmla="*/ 92503 w 396372"/>
              <a:gd name="connsiteY168" fmla="*/ 379641 h 411094"/>
              <a:gd name="connsiteX169" fmla="*/ 91411 w 396372"/>
              <a:gd name="connsiteY169" fmla="*/ 379746 h 411094"/>
              <a:gd name="connsiteX170" fmla="*/ 90070 w 396372"/>
              <a:gd name="connsiteY170" fmla="*/ 379850 h 411094"/>
              <a:gd name="connsiteX171" fmla="*/ 88921 w 396372"/>
              <a:gd name="connsiteY171" fmla="*/ 379914 h 411094"/>
              <a:gd name="connsiteX172" fmla="*/ 87645 w 396372"/>
              <a:gd name="connsiteY172" fmla="*/ 379971 h 411094"/>
              <a:gd name="connsiteX173" fmla="*/ 86352 w 396372"/>
              <a:gd name="connsiteY173" fmla="*/ 379995 h 411094"/>
              <a:gd name="connsiteX174" fmla="*/ 85629 w 396372"/>
              <a:gd name="connsiteY174" fmla="*/ 380011 h 411094"/>
              <a:gd name="connsiteX175" fmla="*/ 85316 w 396372"/>
              <a:gd name="connsiteY175" fmla="*/ 380003 h 411094"/>
              <a:gd name="connsiteX176" fmla="*/ 84746 w 396372"/>
              <a:gd name="connsiteY176" fmla="*/ 380003 h 411094"/>
              <a:gd name="connsiteX177" fmla="*/ 83268 w 396372"/>
              <a:gd name="connsiteY177" fmla="*/ 379946 h 411094"/>
              <a:gd name="connsiteX178" fmla="*/ 81976 w 396372"/>
              <a:gd name="connsiteY178" fmla="*/ 379898 h 411094"/>
              <a:gd name="connsiteX179" fmla="*/ 80049 w 396372"/>
              <a:gd name="connsiteY179" fmla="*/ 379754 h 411094"/>
              <a:gd name="connsiteX180" fmla="*/ 78740 w 396372"/>
              <a:gd name="connsiteY180" fmla="*/ 379641 h 411094"/>
              <a:gd name="connsiteX181" fmla="*/ 76973 w 396372"/>
              <a:gd name="connsiteY181" fmla="*/ 379416 h 411094"/>
              <a:gd name="connsiteX182" fmla="*/ 75536 w 396372"/>
              <a:gd name="connsiteY182" fmla="*/ 379224 h 411094"/>
              <a:gd name="connsiteX183" fmla="*/ 74147 w 396372"/>
              <a:gd name="connsiteY183" fmla="*/ 378975 h 411094"/>
              <a:gd name="connsiteX184" fmla="*/ 72372 w 396372"/>
              <a:gd name="connsiteY184" fmla="*/ 378646 h 411094"/>
              <a:gd name="connsiteX185" fmla="*/ 72035 w 396372"/>
              <a:gd name="connsiteY185" fmla="*/ 378565 h 411094"/>
              <a:gd name="connsiteX186" fmla="*/ 24924 w 396372"/>
              <a:gd name="connsiteY186" fmla="*/ 338272 h 411094"/>
              <a:gd name="connsiteX187" fmla="*/ 24724 w 396372"/>
              <a:gd name="connsiteY187" fmla="*/ 337774 h 411094"/>
              <a:gd name="connsiteX188" fmla="*/ 23993 w 396372"/>
              <a:gd name="connsiteY188" fmla="*/ 335695 h 411094"/>
              <a:gd name="connsiteX189" fmla="*/ 23672 w 396372"/>
              <a:gd name="connsiteY189" fmla="*/ 334747 h 411094"/>
              <a:gd name="connsiteX190" fmla="*/ 23134 w 396372"/>
              <a:gd name="connsiteY190" fmla="*/ 332940 h 411094"/>
              <a:gd name="connsiteX191" fmla="*/ 22772 w 396372"/>
              <a:gd name="connsiteY191" fmla="*/ 331680 h 411094"/>
              <a:gd name="connsiteX192" fmla="*/ 22371 w 396372"/>
              <a:gd name="connsiteY192" fmla="*/ 330050 h 411094"/>
              <a:gd name="connsiteX193" fmla="*/ 22026 w 396372"/>
              <a:gd name="connsiteY193" fmla="*/ 328564 h 411094"/>
              <a:gd name="connsiteX194" fmla="*/ 21728 w 396372"/>
              <a:gd name="connsiteY194" fmla="*/ 327047 h 411094"/>
              <a:gd name="connsiteX195" fmla="*/ 21431 w 396372"/>
              <a:gd name="connsiteY195" fmla="*/ 325408 h 411094"/>
              <a:gd name="connsiteX196" fmla="*/ 21223 w 396372"/>
              <a:gd name="connsiteY196" fmla="*/ 323963 h 411094"/>
              <a:gd name="connsiteX197" fmla="*/ 20998 w 396372"/>
              <a:gd name="connsiteY197" fmla="*/ 322221 h 411094"/>
              <a:gd name="connsiteX198" fmla="*/ 20861 w 396372"/>
              <a:gd name="connsiteY198" fmla="*/ 320799 h 411094"/>
              <a:gd name="connsiteX199" fmla="*/ 20725 w 396372"/>
              <a:gd name="connsiteY199" fmla="*/ 319001 h 411094"/>
              <a:gd name="connsiteX200" fmla="*/ 20653 w 396372"/>
              <a:gd name="connsiteY200" fmla="*/ 317563 h 411094"/>
              <a:gd name="connsiteX201" fmla="*/ 20604 w 396372"/>
              <a:gd name="connsiteY201" fmla="*/ 316648 h 411094"/>
              <a:gd name="connsiteX202" fmla="*/ 20596 w 396372"/>
              <a:gd name="connsiteY202" fmla="*/ 315427 h 411094"/>
              <a:gd name="connsiteX203" fmla="*/ 20588 w 396372"/>
              <a:gd name="connsiteY203" fmla="*/ 314986 h 411094"/>
              <a:gd name="connsiteX204" fmla="*/ 20596 w 396372"/>
              <a:gd name="connsiteY204" fmla="*/ 314649 h 411094"/>
              <a:gd name="connsiteX205" fmla="*/ 20604 w 396372"/>
              <a:gd name="connsiteY205" fmla="*/ 313878 h 411094"/>
              <a:gd name="connsiteX206" fmla="*/ 20644 w 396372"/>
              <a:gd name="connsiteY206" fmla="*/ 312424 h 411094"/>
              <a:gd name="connsiteX207" fmla="*/ 20677 w 396372"/>
              <a:gd name="connsiteY207" fmla="*/ 311798 h 411094"/>
              <a:gd name="connsiteX208" fmla="*/ 20781 w 396372"/>
              <a:gd name="connsiteY208" fmla="*/ 310144 h 411094"/>
              <a:gd name="connsiteX209" fmla="*/ 20813 w 396372"/>
              <a:gd name="connsiteY209" fmla="*/ 309710 h 411094"/>
              <a:gd name="connsiteX210" fmla="*/ 20998 w 396372"/>
              <a:gd name="connsiteY210" fmla="*/ 307783 h 411094"/>
              <a:gd name="connsiteX211" fmla="*/ 21014 w 396372"/>
              <a:gd name="connsiteY211" fmla="*/ 307623 h 411094"/>
              <a:gd name="connsiteX212" fmla="*/ 29309 w 396372"/>
              <a:gd name="connsiteY212" fmla="*/ 282457 h 411094"/>
              <a:gd name="connsiteX213" fmla="*/ 104 w 396372"/>
              <a:gd name="connsiteY213" fmla="*/ 245810 h 411094"/>
              <a:gd name="connsiteX214" fmla="*/ 72 w 396372"/>
              <a:gd name="connsiteY214" fmla="*/ 245328 h 411094"/>
              <a:gd name="connsiteX215" fmla="*/ 0 w 396372"/>
              <a:gd name="connsiteY215" fmla="*/ 243015 h 411094"/>
              <a:gd name="connsiteX216" fmla="*/ 80 w 396372"/>
              <a:gd name="connsiteY216" fmla="*/ 240679 h 411094"/>
              <a:gd name="connsiteX217" fmla="*/ 137 w 396372"/>
              <a:gd name="connsiteY217" fmla="*/ 239924 h 411094"/>
              <a:gd name="connsiteX218" fmla="*/ 273 w 396372"/>
              <a:gd name="connsiteY218" fmla="*/ 238390 h 411094"/>
              <a:gd name="connsiteX219" fmla="*/ 385 w 396372"/>
              <a:gd name="connsiteY219" fmla="*/ 237483 h 411094"/>
              <a:gd name="connsiteX220" fmla="*/ 586 w 396372"/>
              <a:gd name="connsiteY220" fmla="*/ 236150 h 411094"/>
              <a:gd name="connsiteX221" fmla="*/ 763 w 396372"/>
              <a:gd name="connsiteY221" fmla="*/ 235154 h 411094"/>
              <a:gd name="connsiteX222" fmla="*/ 1012 w 396372"/>
              <a:gd name="connsiteY222" fmla="*/ 233990 h 411094"/>
              <a:gd name="connsiteX223" fmla="*/ 1269 w 396372"/>
              <a:gd name="connsiteY223" fmla="*/ 232890 h 411094"/>
              <a:gd name="connsiteX224" fmla="*/ 1502 w 396372"/>
              <a:gd name="connsiteY224" fmla="*/ 232031 h 411094"/>
              <a:gd name="connsiteX225" fmla="*/ 16838 w 396372"/>
              <a:gd name="connsiteY225" fmla="*/ 209772 h 411094"/>
              <a:gd name="connsiteX226" fmla="*/ 1076 w 396372"/>
              <a:gd name="connsiteY226" fmla="*/ 183692 h 411094"/>
              <a:gd name="connsiteX227" fmla="*/ 5300 w 396372"/>
              <a:gd name="connsiteY227" fmla="*/ 176296 h 411094"/>
              <a:gd name="connsiteX228" fmla="*/ 12695 w 396372"/>
              <a:gd name="connsiteY228" fmla="*/ 180520 h 411094"/>
              <a:gd name="connsiteX229" fmla="*/ 28482 w 396372"/>
              <a:gd name="connsiteY229" fmla="*/ 203830 h 411094"/>
              <a:gd name="connsiteX230" fmla="*/ 41177 w 396372"/>
              <a:gd name="connsiteY230" fmla="*/ 201815 h 411094"/>
              <a:gd name="connsiteX231" fmla="*/ 47199 w 396372"/>
              <a:gd name="connsiteY231" fmla="*/ 207837 h 411094"/>
              <a:gd name="connsiteX232" fmla="*/ 41177 w 396372"/>
              <a:gd name="connsiteY232" fmla="*/ 213859 h 411094"/>
              <a:gd name="connsiteX233" fmla="*/ 29333 w 396372"/>
              <a:gd name="connsiteY233" fmla="*/ 216389 h 411094"/>
              <a:gd name="connsiteX234" fmla="*/ 28369 w 396372"/>
              <a:gd name="connsiteY234" fmla="*/ 216838 h 411094"/>
              <a:gd name="connsiteX235" fmla="*/ 27430 w 396372"/>
              <a:gd name="connsiteY235" fmla="*/ 217320 h 411094"/>
              <a:gd name="connsiteX236" fmla="*/ 26972 w 396372"/>
              <a:gd name="connsiteY236" fmla="*/ 217577 h 411094"/>
              <a:gd name="connsiteX237" fmla="*/ 14486 w 396372"/>
              <a:gd name="connsiteY237" fmla="*/ 231348 h 411094"/>
              <a:gd name="connsiteX238" fmla="*/ 14253 w 396372"/>
              <a:gd name="connsiteY238" fmla="*/ 231886 h 411094"/>
              <a:gd name="connsiteX239" fmla="*/ 13867 w 396372"/>
              <a:gd name="connsiteY239" fmla="*/ 232850 h 411094"/>
              <a:gd name="connsiteX240" fmla="*/ 13434 w 396372"/>
              <a:gd name="connsiteY240" fmla="*/ 234110 h 411094"/>
              <a:gd name="connsiteX241" fmla="*/ 13185 w 396372"/>
              <a:gd name="connsiteY241" fmla="*/ 234937 h 411094"/>
              <a:gd name="connsiteX242" fmla="*/ 12856 w 396372"/>
              <a:gd name="connsiteY242" fmla="*/ 236174 h 411094"/>
              <a:gd name="connsiteX243" fmla="*/ 12711 w 396372"/>
              <a:gd name="connsiteY243" fmla="*/ 236800 h 411094"/>
              <a:gd name="connsiteX244" fmla="*/ 12374 w 396372"/>
              <a:gd name="connsiteY244" fmla="*/ 238591 h 411094"/>
              <a:gd name="connsiteX245" fmla="*/ 12342 w 396372"/>
              <a:gd name="connsiteY245" fmla="*/ 238832 h 411094"/>
              <a:gd name="connsiteX246" fmla="*/ 12149 w 396372"/>
              <a:gd name="connsiteY246" fmla="*/ 240526 h 411094"/>
              <a:gd name="connsiteX247" fmla="*/ 12109 w 396372"/>
              <a:gd name="connsiteY247" fmla="*/ 241032 h 411094"/>
              <a:gd name="connsiteX248" fmla="*/ 12037 w 396372"/>
              <a:gd name="connsiteY248" fmla="*/ 242983 h 411094"/>
              <a:gd name="connsiteX249" fmla="*/ 12085 w 396372"/>
              <a:gd name="connsiteY249" fmla="*/ 244661 h 411094"/>
              <a:gd name="connsiteX250" fmla="*/ 12117 w 396372"/>
              <a:gd name="connsiteY250" fmla="*/ 245071 h 411094"/>
              <a:gd name="connsiteX251" fmla="*/ 12237 w 396372"/>
              <a:gd name="connsiteY251" fmla="*/ 246396 h 411094"/>
              <a:gd name="connsiteX252" fmla="*/ 12277 w 396372"/>
              <a:gd name="connsiteY252" fmla="*/ 246733 h 411094"/>
              <a:gd name="connsiteX253" fmla="*/ 24876 w 396372"/>
              <a:gd name="connsiteY253" fmla="*/ 267129 h 411094"/>
              <a:gd name="connsiteX254" fmla="*/ 25125 w 396372"/>
              <a:gd name="connsiteY254" fmla="*/ 267313 h 411094"/>
              <a:gd name="connsiteX255" fmla="*/ 36953 w 396372"/>
              <a:gd name="connsiteY255" fmla="*/ 271802 h 411094"/>
              <a:gd name="connsiteX256" fmla="*/ 49246 w 396372"/>
              <a:gd name="connsiteY256" fmla="*/ 261026 h 411094"/>
              <a:gd name="connsiteX257" fmla="*/ 57605 w 396372"/>
              <a:gd name="connsiteY257" fmla="*/ 262648 h 411094"/>
              <a:gd name="connsiteX258" fmla="*/ 55983 w 396372"/>
              <a:gd name="connsiteY258" fmla="*/ 271007 h 411094"/>
              <a:gd name="connsiteX259" fmla="*/ 44196 w 396372"/>
              <a:gd name="connsiteY259" fmla="*/ 281887 h 411094"/>
              <a:gd name="connsiteX260" fmla="*/ 42895 w 396372"/>
              <a:gd name="connsiteY260" fmla="*/ 283590 h 411094"/>
              <a:gd name="connsiteX261" fmla="*/ 42654 w 396372"/>
              <a:gd name="connsiteY261" fmla="*/ 283919 h 411094"/>
              <a:gd name="connsiteX262" fmla="*/ 41602 w 396372"/>
              <a:gd name="connsiteY262" fmla="*/ 285428 h 411094"/>
              <a:gd name="connsiteX263" fmla="*/ 41409 w 396372"/>
              <a:gd name="connsiteY263" fmla="*/ 285709 h 411094"/>
              <a:gd name="connsiteX264" fmla="*/ 40261 w 396372"/>
              <a:gd name="connsiteY264" fmla="*/ 287524 h 411094"/>
              <a:gd name="connsiteX265" fmla="*/ 40157 w 396372"/>
              <a:gd name="connsiteY265" fmla="*/ 287693 h 411094"/>
              <a:gd name="connsiteX266" fmla="*/ 39137 w 396372"/>
              <a:gd name="connsiteY266" fmla="*/ 289475 h 411094"/>
              <a:gd name="connsiteX267" fmla="*/ 39041 w 396372"/>
              <a:gd name="connsiteY267" fmla="*/ 289660 h 411094"/>
              <a:gd name="connsiteX268" fmla="*/ 32922 w 396372"/>
              <a:gd name="connsiteY268" fmla="*/ 309261 h 411094"/>
              <a:gd name="connsiteX269" fmla="*/ 32906 w 396372"/>
              <a:gd name="connsiteY269" fmla="*/ 309389 h 411094"/>
              <a:gd name="connsiteX270" fmla="*/ 32625 w 396372"/>
              <a:gd name="connsiteY270" fmla="*/ 313765 h 411094"/>
              <a:gd name="connsiteX271" fmla="*/ 32617 w 396372"/>
              <a:gd name="connsiteY271" fmla="*/ 314271 h 411094"/>
              <a:gd name="connsiteX272" fmla="*/ 32617 w 396372"/>
              <a:gd name="connsiteY272" fmla="*/ 315516 h 411094"/>
              <a:gd name="connsiteX273" fmla="*/ 32657 w 396372"/>
              <a:gd name="connsiteY273" fmla="*/ 317033 h 411094"/>
              <a:gd name="connsiteX274" fmla="*/ 32721 w 396372"/>
              <a:gd name="connsiteY274" fmla="*/ 318294 h 411094"/>
              <a:gd name="connsiteX275" fmla="*/ 32818 w 396372"/>
              <a:gd name="connsiteY275" fmla="*/ 319595 h 411094"/>
              <a:gd name="connsiteX276" fmla="*/ 32970 w 396372"/>
              <a:gd name="connsiteY276" fmla="*/ 321096 h 411094"/>
              <a:gd name="connsiteX277" fmla="*/ 33083 w 396372"/>
              <a:gd name="connsiteY277" fmla="*/ 321972 h 411094"/>
              <a:gd name="connsiteX278" fmla="*/ 33388 w 396372"/>
              <a:gd name="connsiteY278" fmla="*/ 323979 h 411094"/>
              <a:gd name="connsiteX279" fmla="*/ 33420 w 396372"/>
              <a:gd name="connsiteY279" fmla="*/ 324172 h 411094"/>
              <a:gd name="connsiteX280" fmla="*/ 79302 w 396372"/>
              <a:gd name="connsiteY280" fmla="*/ 367565 h 411094"/>
              <a:gd name="connsiteX281" fmla="*/ 79792 w 396372"/>
              <a:gd name="connsiteY281" fmla="*/ 367629 h 411094"/>
              <a:gd name="connsiteX282" fmla="*/ 81349 w 396372"/>
              <a:gd name="connsiteY282" fmla="*/ 367765 h 411094"/>
              <a:gd name="connsiteX283" fmla="*/ 82570 w 396372"/>
              <a:gd name="connsiteY283" fmla="*/ 367862 h 411094"/>
              <a:gd name="connsiteX284" fmla="*/ 83734 w 396372"/>
              <a:gd name="connsiteY284" fmla="*/ 367910 h 411094"/>
              <a:gd name="connsiteX285" fmla="*/ 85260 w 396372"/>
              <a:gd name="connsiteY285" fmla="*/ 367950 h 411094"/>
              <a:gd name="connsiteX286" fmla="*/ 87757 w 396372"/>
              <a:gd name="connsiteY286" fmla="*/ 367918 h 411094"/>
              <a:gd name="connsiteX287" fmla="*/ 88287 w 396372"/>
              <a:gd name="connsiteY287" fmla="*/ 367886 h 411094"/>
              <a:gd name="connsiteX288" fmla="*/ 90463 w 396372"/>
              <a:gd name="connsiteY288" fmla="*/ 367733 h 411094"/>
              <a:gd name="connsiteX289" fmla="*/ 91194 w 396372"/>
              <a:gd name="connsiteY289" fmla="*/ 367661 h 411094"/>
              <a:gd name="connsiteX290" fmla="*/ 96493 w 396372"/>
              <a:gd name="connsiteY290" fmla="*/ 366834 h 411094"/>
              <a:gd name="connsiteX291" fmla="*/ 116287 w 396372"/>
              <a:gd name="connsiteY291" fmla="*/ 358178 h 411094"/>
              <a:gd name="connsiteX292" fmla="*/ 124686 w 396372"/>
              <a:gd name="connsiteY292" fmla="*/ 359591 h 411094"/>
              <a:gd name="connsiteX293" fmla="*/ 123273 w 396372"/>
              <a:gd name="connsiteY293" fmla="*/ 367990 h 411094"/>
              <a:gd name="connsiteX294" fmla="*/ 106434 w 396372"/>
              <a:gd name="connsiteY294" fmla="*/ 376590 h 411094"/>
              <a:gd name="connsiteX295" fmla="*/ 144584 w 396372"/>
              <a:gd name="connsiteY295" fmla="*/ 399049 h 411094"/>
              <a:gd name="connsiteX296" fmla="*/ 144656 w 396372"/>
              <a:gd name="connsiteY296" fmla="*/ 399049 h 411094"/>
              <a:gd name="connsiteX297" fmla="*/ 180589 w 396372"/>
              <a:gd name="connsiteY297" fmla="*/ 377521 h 411094"/>
              <a:gd name="connsiteX298" fmla="*/ 180814 w 396372"/>
              <a:gd name="connsiteY298" fmla="*/ 377088 h 411094"/>
              <a:gd name="connsiteX299" fmla="*/ 185447 w 396372"/>
              <a:gd name="connsiteY299" fmla="*/ 358234 h 411094"/>
              <a:gd name="connsiteX300" fmla="*/ 185447 w 396372"/>
              <a:gd name="connsiteY300" fmla="*/ 330186 h 411094"/>
              <a:gd name="connsiteX301" fmla="*/ 185439 w 396372"/>
              <a:gd name="connsiteY301" fmla="*/ 330066 h 411094"/>
              <a:gd name="connsiteX302" fmla="*/ 185447 w 396372"/>
              <a:gd name="connsiteY302" fmla="*/ 329945 h 411094"/>
              <a:gd name="connsiteX303" fmla="*/ 185447 w 396372"/>
              <a:gd name="connsiteY303" fmla="*/ 41332 h 411094"/>
              <a:gd name="connsiteX304" fmla="*/ 175715 w 396372"/>
              <a:gd name="connsiteY304" fmla="*/ 19515 h 411094"/>
              <a:gd name="connsiteX305" fmla="*/ 153151 w 396372"/>
              <a:gd name="connsiteY305" fmla="*/ 12200 h 411094"/>
              <a:gd name="connsiteX306" fmla="*/ 146976 w 396372"/>
              <a:gd name="connsiteY306" fmla="*/ 13212 h 411094"/>
              <a:gd name="connsiteX307" fmla="*/ 127593 w 396372"/>
              <a:gd name="connsiteY307" fmla="*/ 24574 h 411094"/>
              <a:gd name="connsiteX308" fmla="*/ 118816 w 396372"/>
              <a:gd name="connsiteY308" fmla="*/ 38088 h 411094"/>
              <a:gd name="connsiteX309" fmla="*/ 139139 w 396372"/>
              <a:gd name="connsiteY309" fmla="*/ 43460 h 411094"/>
              <a:gd name="connsiteX310" fmla="*/ 142367 w 396372"/>
              <a:gd name="connsiteY310" fmla="*/ 51345 h 411094"/>
              <a:gd name="connsiteX311" fmla="*/ 136811 w 396372"/>
              <a:gd name="connsiteY311" fmla="*/ 55039 h 411094"/>
              <a:gd name="connsiteX312" fmla="*/ 134490 w 396372"/>
              <a:gd name="connsiteY312" fmla="*/ 54573 h 411094"/>
              <a:gd name="connsiteX313" fmla="*/ 109534 w 396372"/>
              <a:gd name="connsiteY313" fmla="*/ 49571 h 411094"/>
              <a:gd name="connsiteX314" fmla="*/ 109486 w 396372"/>
              <a:gd name="connsiteY314" fmla="*/ 49571 h 411094"/>
              <a:gd name="connsiteX315" fmla="*/ 44702 w 396372"/>
              <a:gd name="connsiteY315" fmla="*/ 114355 h 411094"/>
              <a:gd name="connsiteX316" fmla="*/ 44702 w 396372"/>
              <a:gd name="connsiteY316" fmla="*/ 114363 h 411094"/>
              <a:gd name="connsiteX317" fmla="*/ 44790 w 396372"/>
              <a:gd name="connsiteY317" fmla="*/ 117719 h 411094"/>
              <a:gd name="connsiteX318" fmla="*/ 44846 w 396372"/>
              <a:gd name="connsiteY318" fmla="*/ 118482 h 411094"/>
              <a:gd name="connsiteX319" fmla="*/ 45047 w 396372"/>
              <a:gd name="connsiteY319" fmla="*/ 121068 h 411094"/>
              <a:gd name="connsiteX320" fmla="*/ 49704 w 396372"/>
              <a:gd name="connsiteY320" fmla="*/ 139359 h 411094"/>
              <a:gd name="connsiteX321" fmla="*/ 46476 w 396372"/>
              <a:gd name="connsiteY321" fmla="*/ 147245 h 411094"/>
              <a:gd name="connsiteX322" fmla="*/ 44156 w 396372"/>
              <a:gd name="connsiteY322" fmla="*/ 147710 h 411094"/>
              <a:gd name="connsiteX323" fmla="*/ 38599 w 396372"/>
              <a:gd name="connsiteY323" fmla="*/ 144017 h 411094"/>
              <a:gd name="connsiteX324" fmla="*/ 34351 w 396372"/>
              <a:gd name="connsiteY324" fmla="*/ 130430 h 411094"/>
              <a:gd name="connsiteX325" fmla="*/ 12687 w 396372"/>
              <a:gd name="connsiteY325" fmla="*/ 157458 h 411094"/>
              <a:gd name="connsiteX326" fmla="*/ 5292 w 396372"/>
              <a:gd name="connsiteY326" fmla="*/ 161674 h 411094"/>
              <a:gd name="connsiteX327" fmla="*/ 1076 w 396372"/>
              <a:gd name="connsiteY327" fmla="*/ 154279 h 411094"/>
              <a:gd name="connsiteX328" fmla="*/ 32745 w 396372"/>
              <a:gd name="connsiteY328" fmla="*/ 117840 h 411094"/>
              <a:gd name="connsiteX329" fmla="*/ 32745 w 396372"/>
              <a:gd name="connsiteY329" fmla="*/ 117679 h 411094"/>
              <a:gd name="connsiteX330" fmla="*/ 32673 w 396372"/>
              <a:gd name="connsiteY330" fmla="*/ 114363 h 411094"/>
              <a:gd name="connsiteX331" fmla="*/ 106177 w 396372"/>
              <a:gd name="connsiteY331" fmla="*/ 37606 h 411094"/>
              <a:gd name="connsiteX332" fmla="*/ 118704 w 396372"/>
              <a:gd name="connsiteY332" fmla="*/ 16464 h 411094"/>
              <a:gd name="connsiteX333" fmla="*/ 143724 w 396372"/>
              <a:gd name="connsiteY333" fmla="*/ 1625 h 411094"/>
              <a:gd name="connsiteX334" fmla="*/ 151891 w 396372"/>
              <a:gd name="connsiteY334" fmla="*/ 236 h 411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</a:cxnLst>
            <a:rect l="l" t="t" r="r" b="b"/>
            <a:pathLst>
              <a:path w="396372" h="411094">
                <a:moveTo>
                  <a:pt x="189550" y="386113"/>
                </a:moveTo>
                <a:cubicBezTo>
                  <a:pt x="186491" y="391027"/>
                  <a:pt x="182653" y="395412"/>
                  <a:pt x="178204" y="399073"/>
                </a:cubicBezTo>
                <a:lnTo>
                  <a:pt x="229418" y="399073"/>
                </a:lnTo>
                <a:cubicBezTo>
                  <a:pt x="232758" y="399073"/>
                  <a:pt x="235472" y="396359"/>
                  <a:pt x="235472" y="393019"/>
                </a:cubicBezTo>
                <a:lnTo>
                  <a:pt x="235472" y="386113"/>
                </a:lnTo>
                <a:close/>
                <a:moveTo>
                  <a:pt x="197508" y="336104"/>
                </a:moveTo>
                <a:lnTo>
                  <a:pt x="197508" y="349064"/>
                </a:lnTo>
                <a:lnTo>
                  <a:pt x="213864" y="349064"/>
                </a:lnTo>
                <a:cubicBezTo>
                  <a:pt x="217189" y="349064"/>
                  <a:pt x="219887" y="351762"/>
                  <a:pt x="219887" y="355086"/>
                </a:cubicBezTo>
                <a:cubicBezTo>
                  <a:pt x="219887" y="358411"/>
                  <a:pt x="217189" y="361109"/>
                  <a:pt x="213864" y="361109"/>
                </a:cubicBezTo>
                <a:lnTo>
                  <a:pt x="197427" y="361109"/>
                </a:lnTo>
                <a:cubicBezTo>
                  <a:pt x="197186" y="365597"/>
                  <a:pt x="196383" y="369941"/>
                  <a:pt x="195091" y="374069"/>
                </a:cubicBezTo>
                <a:lnTo>
                  <a:pt x="255418" y="374069"/>
                </a:lnTo>
                <a:cubicBezTo>
                  <a:pt x="258991" y="374069"/>
                  <a:pt x="261898" y="371162"/>
                  <a:pt x="261898" y="367589"/>
                </a:cubicBezTo>
                <a:cubicBezTo>
                  <a:pt x="261898" y="364015"/>
                  <a:pt x="258991" y="361109"/>
                  <a:pt x="255418" y="361109"/>
                </a:cubicBezTo>
                <a:lnTo>
                  <a:pt x="240113" y="361109"/>
                </a:lnTo>
                <a:cubicBezTo>
                  <a:pt x="236789" y="361109"/>
                  <a:pt x="234091" y="358411"/>
                  <a:pt x="234091" y="355086"/>
                </a:cubicBezTo>
                <a:cubicBezTo>
                  <a:pt x="234091" y="351762"/>
                  <a:pt x="236789" y="349064"/>
                  <a:pt x="240113" y="349064"/>
                </a:cubicBezTo>
                <a:lnTo>
                  <a:pt x="255402" y="349064"/>
                </a:lnTo>
                <a:cubicBezTo>
                  <a:pt x="255410" y="349064"/>
                  <a:pt x="255410" y="349064"/>
                  <a:pt x="255418" y="349064"/>
                </a:cubicBezTo>
                <a:cubicBezTo>
                  <a:pt x="258991" y="349064"/>
                  <a:pt x="261898" y="346157"/>
                  <a:pt x="261898" y="342584"/>
                </a:cubicBezTo>
                <a:cubicBezTo>
                  <a:pt x="261898" y="339011"/>
                  <a:pt x="258991" y="336104"/>
                  <a:pt x="255418" y="336104"/>
                </a:cubicBezTo>
                <a:close/>
                <a:moveTo>
                  <a:pt x="350611" y="251921"/>
                </a:moveTo>
                <a:lnTo>
                  <a:pt x="381902" y="270711"/>
                </a:lnTo>
                <a:cubicBezTo>
                  <a:pt x="384753" y="272421"/>
                  <a:pt x="385676" y="276123"/>
                  <a:pt x="383966" y="278973"/>
                </a:cubicBezTo>
                <a:cubicBezTo>
                  <a:pt x="382834" y="280852"/>
                  <a:pt x="380843" y="281896"/>
                  <a:pt x="378795" y="281896"/>
                </a:cubicBezTo>
                <a:cubicBezTo>
                  <a:pt x="377743" y="281896"/>
                  <a:pt x="376675" y="281623"/>
                  <a:pt x="375704" y="281037"/>
                </a:cubicBezTo>
                <a:lnTo>
                  <a:pt x="344412" y="262247"/>
                </a:lnTo>
                <a:cubicBezTo>
                  <a:pt x="341561" y="260537"/>
                  <a:pt x="340638" y="256835"/>
                  <a:pt x="342348" y="253985"/>
                </a:cubicBezTo>
                <a:cubicBezTo>
                  <a:pt x="344058" y="251134"/>
                  <a:pt x="347760" y="250211"/>
                  <a:pt x="350611" y="251921"/>
                </a:cubicBezTo>
                <a:close/>
                <a:moveTo>
                  <a:pt x="110986" y="243457"/>
                </a:moveTo>
                <a:cubicBezTo>
                  <a:pt x="114158" y="244461"/>
                  <a:pt x="115908" y="247849"/>
                  <a:pt x="114905" y="251021"/>
                </a:cubicBezTo>
                <a:cubicBezTo>
                  <a:pt x="113660" y="254947"/>
                  <a:pt x="115178" y="259099"/>
                  <a:pt x="118366" y="261371"/>
                </a:cubicBezTo>
                <a:cubicBezTo>
                  <a:pt x="121401" y="258754"/>
                  <a:pt x="124870" y="256529"/>
                  <a:pt x="128724" y="254819"/>
                </a:cubicBezTo>
                <a:cubicBezTo>
                  <a:pt x="131759" y="253470"/>
                  <a:pt x="135316" y="254843"/>
                  <a:pt x="136665" y="257886"/>
                </a:cubicBezTo>
                <a:cubicBezTo>
                  <a:pt x="138014" y="260922"/>
                  <a:pt x="136641" y="264479"/>
                  <a:pt x="133598" y="265828"/>
                </a:cubicBezTo>
                <a:cubicBezTo>
                  <a:pt x="118590" y="272468"/>
                  <a:pt x="111789" y="290078"/>
                  <a:pt x="118430" y="305085"/>
                </a:cubicBezTo>
                <a:cubicBezTo>
                  <a:pt x="119779" y="308120"/>
                  <a:pt x="118406" y="311678"/>
                  <a:pt x="115362" y="313027"/>
                </a:cubicBezTo>
                <a:cubicBezTo>
                  <a:pt x="114567" y="313372"/>
                  <a:pt x="113740" y="313540"/>
                  <a:pt x="112929" y="313540"/>
                </a:cubicBezTo>
                <a:cubicBezTo>
                  <a:pt x="110617" y="313540"/>
                  <a:pt x="108417" y="312199"/>
                  <a:pt x="107421" y="309951"/>
                </a:cubicBezTo>
                <a:cubicBezTo>
                  <a:pt x="101535" y="296654"/>
                  <a:pt x="103173" y="281903"/>
                  <a:pt x="110472" y="270477"/>
                </a:cubicBezTo>
                <a:cubicBezTo>
                  <a:pt x="103767" y="265129"/>
                  <a:pt x="100684" y="256007"/>
                  <a:pt x="103430" y="247359"/>
                </a:cubicBezTo>
                <a:cubicBezTo>
                  <a:pt x="104442" y="244196"/>
                  <a:pt x="107831" y="242437"/>
                  <a:pt x="110986" y="243457"/>
                </a:cubicBezTo>
                <a:close/>
                <a:moveTo>
                  <a:pt x="360005" y="176048"/>
                </a:moveTo>
                <a:lnTo>
                  <a:pt x="390350" y="176048"/>
                </a:lnTo>
                <a:cubicBezTo>
                  <a:pt x="393682" y="176048"/>
                  <a:pt x="396372" y="178746"/>
                  <a:pt x="396372" y="182070"/>
                </a:cubicBezTo>
                <a:cubicBezTo>
                  <a:pt x="396372" y="185395"/>
                  <a:pt x="393674" y="188093"/>
                  <a:pt x="390350" y="188093"/>
                </a:cubicBezTo>
                <a:lnTo>
                  <a:pt x="360005" y="188093"/>
                </a:lnTo>
                <a:cubicBezTo>
                  <a:pt x="356681" y="188093"/>
                  <a:pt x="353983" y="185395"/>
                  <a:pt x="353983" y="182070"/>
                </a:cubicBezTo>
                <a:cubicBezTo>
                  <a:pt x="353983" y="178746"/>
                  <a:pt x="356681" y="176048"/>
                  <a:pt x="360005" y="176048"/>
                </a:cubicBezTo>
                <a:close/>
                <a:moveTo>
                  <a:pt x="202205" y="139544"/>
                </a:moveTo>
                <a:cubicBezTo>
                  <a:pt x="200631" y="139544"/>
                  <a:pt x="199065" y="139640"/>
                  <a:pt x="197516" y="139841"/>
                </a:cubicBezTo>
                <a:lnTo>
                  <a:pt x="197516" y="211876"/>
                </a:lnTo>
                <a:cubicBezTo>
                  <a:pt x="199065" y="212077"/>
                  <a:pt x="200631" y="212181"/>
                  <a:pt x="202205" y="212181"/>
                </a:cubicBezTo>
                <a:cubicBezTo>
                  <a:pt x="222231" y="212181"/>
                  <a:pt x="238524" y="195889"/>
                  <a:pt x="238524" y="175863"/>
                </a:cubicBezTo>
                <a:cubicBezTo>
                  <a:pt x="238524" y="155836"/>
                  <a:pt x="222231" y="139544"/>
                  <a:pt x="202205" y="139544"/>
                </a:cubicBezTo>
                <a:close/>
                <a:moveTo>
                  <a:pt x="148517" y="122698"/>
                </a:moveTo>
                <a:cubicBezTo>
                  <a:pt x="151778" y="123373"/>
                  <a:pt x="153873" y="126552"/>
                  <a:pt x="153207" y="129812"/>
                </a:cubicBezTo>
                <a:cubicBezTo>
                  <a:pt x="152532" y="133073"/>
                  <a:pt x="149345" y="135168"/>
                  <a:pt x="146092" y="134502"/>
                </a:cubicBezTo>
                <a:cubicBezTo>
                  <a:pt x="140520" y="133362"/>
                  <a:pt x="134835" y="134454"/>
                  <a:pt x="130081" y="137585"/>
                </a:cubicBezTo>
                <a:cubicBezTo>
                  <a:pt x="125328" y="140717"/>
                  <a:pt x="122084" y="145519"/>
                  <a:pt x="120935" y="151091"/>
                </a:cubicBezTo>
                <a:cubicBezTo>
                  <a:pt x="120349" y="153934"/>
                  <a:pt x="117844" y="155901"/>
                  <a:pt x="115041" y="155901"/>
                </a:cubicBezTo>
                <a:cubicBezTo>
                  <a:pt x="114640" y="155901"/>
                  <a:pt x="114230" y="155853"/>
                  <a:pt x="113821" y="155773"/>
                </a:cubicBezTo>
                <a:cubicBezTo>
                  <a:pt x="110561" y="155098"/>
                  <a:pt x="108465" y="151918"/>
                  <a:pt x="109132" y="148658"/>
                </a:cubicBezTo>
                <a:cubicBezTo>
                  <a:pt x="110930" y="139938"/>
                  <a:pt x="116013" y="132430"/>
                  <a:pt x="123449" y="127524"/>
                </a:cubicBezTo>
                <a:cubicBezTo>
                  <a:pt x="130884" y="122618"/>
                  <a:pt x="139789" y="120907"/>
                  <a:pt x="148517" y="122698"/>
                </a:cubicBezTo>
                <a:close/>
                <a:moveTo>
                  <a:pt x="197516" y="94834"/>
                </a:moveTo>
                <a:lnTo>
                  <a:pt x="197516" y="127700"/>
                </a:lnTo>
                <a:cubicBezTo>
                  <a:pt x="199073" y="127548"/>
                  <a:pt x="200639" y="127475"/>
                  <a:pt x="202205" y="127475"/>
                </a:cubicBezTo>
                <a:cubicBezTo>
                  <a:pt x="228872" y="127475"/>
                  <a:pt x="250568" y="149172"/>
                  <a:pt x="250568" y="175838"/>
                </a:cubicBezTo>
                <a:cubicBezTo>
                  <a:pt x="250568" y="202505"/>
                  <a:pt x="228872" y="224202"/>
                  <a:pt x="202205" y="224202"/>
                </a:cubicBezTo>
                <a:cubicBezTo>
                  <a:pt x="200639" y="224202"/>
                  <a:pt x="199073" y="224129"/>
                  <a:pt x="197516" y="223977"/>
                </a:cubicBezTo>
                <a:lnTo>
                  <a:pt x="197516" y="256842"/>
                </a:lnTo>
                <a:cubicBezTo>
                  <a:pt x="201065" y="257043"/>
                  <a:pt x="204646" y="257011"/>
                  <a:pt x="208195" y="256746"/>
                </a:cubicBezTo>
                <a:lnTo>
                  <a:pt x="214595" y="238760"/>
                </a:lnTo>
                <a:cubicBezTo>
                  <a:pt x="215245" y="236913"/>
                  <a:pt x="216755" y="235507"/>
                  <a:pt x="218642" y="234978"/>
                </a:cubicBezTo>
                <a:cubicBezTo>
                  <a:pt x="223331" y="233661"/>
                  <a:pt x="227860" y="231782"/>
                  <a:pt x="232116" y="229389"/>
                </a:cubicBezTo>
                <a:cubicBezTo>
                  <a:pt x="233826" y="228425"/>
                  <a:pt x="235890" y="228353"/>
                  <a:pt x="237656" y="229196"/>
                </a:cubicBezTo>
                <a:lnTo>
                  <a:pt x="254904" y="237394"/>
                </a:lnTo>
                <a:cubicBezTo>
                  <a:pt x="258020" y="234713"/>
                  <a:pt x="260935" y="231806"/>
                  <a:pt x="263609" y="228690"/>
                </a:cubicBezTo>
                <a:lnTo>
                  <a:pt x="255410" y="211450"/>
                </a:lnTo>
                <a:cubicBezTo>
                  <a:pt x="254575" y="209684"/>
                  <a:pt x="254639" y="207612"/>
                  <a:pt x="255603" y="205910"/>
                </a:cubicBezTo>
                <a:cubicBezTo>
                  <a:pt x="257996" y="201662"/>
                  <a:pt x="259875" y="197125"/>
                  <a:pt x="261192" y="192436"/>
                </a:cubicBezTo>
                <a:cubicBezTo>
                  <a:pt x="261722" y="190557"/>
                  <a:pt x="263127" y="189047"/>
                  <a:pt x="264974" y="188389"/>
                </a:cubicBezTo>
                <a:lnTo>
                  <a:pt x="282960" y="181997"/>
                </a:lnTo>
                <a:cubicBezTo>
                  <a:pt x="283113" y="179958"/>
                  <a:pt x="283193" y="177894"/>
                  <a:pt x="283193" y="175847"/>
                </a:cubicBezTo>
                <a:cubicBezTo>
                  <a:pt x="283193" y="173799"/>
                  <a:pt x="283113" y="171743"/>
                  <a:pt x="282960" y="169696"/>
                </a:cubicBezTo>
                <a:lnTo>
                  <a:pt x="264974" y="163304"/>
                </a:lnTo>
                <a:cubicBezTo>
                  <a:pt x="263127" y="162654"/>
                  <a:pt x="261722" y="161144"/>
                  <a:pt x="261192" y="159257"/>
                </a:cubicBezTo>
                <a:cubicBezTo>
                  <a:pt x="259875" y="154576"/>
                  <a:pt x="257996" y="150039"/>
                  <a:pt x="255603" y="145783"/>
                </a:cubicBezTo>
                <a:cubicBezTo>
                  <a:pt x="254639" y="144073"/>
                  <a:pt x="254567" y="142009"/>
                  <a:pt x="255410" y="140243"/>
                </a:cubicBezTo>
                <a:lnTo>
                  <a:pt x="263609" y="123003"/>
                </a:lnTo>
                <a:cubicBezTo>
                  <a:pt x="260927" y="119887"/>
                  <a:pt x="258020" y="116972"/>
                  <a:pt x="254904" y="114299"/>
                </a:cubicBezTo>
                <a:lnTo>
                  <a:pt x="237656" y="122497"/>
                </a:lnTo>
                <a:cubicBezTo>
                  <a:pt x="235890" y="123332"/>
                  <a:pt x="233818" y="123260"/>
                  <a:pt x="232116" y="122304"/>
                </a:cubicBezTo>
                <a:cubicBezTo>
                  <a:pt x="227860" y="119903"/>
                  <a:pt x="223331" y="118024"/>
                  <a:pt x="218642" y="116715"/>
                </a:cubicBezTo>
                <a:cubicBezTo>
                  <a:pt x="216763" y="116186"/>
                  <a:pt x="215253" y="114780"/>
                  <a:pt x="214595" y="112933"/>
                </a:cubicBezTo>
                <a:lnTo>
                  <a:pt x="208195" y="94947"/>
                </a:lnTo>
                <a:cubicBezTo>
                  <a:pt x="204646" y="94682"/>
                  <a:pt x="201065" y="94658"/>
                  <a:pt x="197516" y="94834"/>
                </a:cubicBezTo>
                <a:close/>
                <a:moveTo>
                  <a:pt x="374546" y="71573"/>
                </a:moveTo>
                <a:cubicBezTo>
                  <a:pt x="376907" y="69220"/>
                  <a:pt x="380713" y="69228"/>
                  <a:pt x="383066" y="71581"/>
                </a:cubicBezTo>
                <a:cubicBezTo>
                  <a:pt x="385419" y="73941"/>
                  <a:pt x="385411" y="77747"/>
                  <a:pt x="383058" y="80100"/>
                </a:cubicBezTo>
                <a:lnTo>
                  <a:pt x="351766" y="111320"/>
                </a:lnTo>
                <a:cubicBezTo>
                  <a:pt x="350586" y="112492"/>
                  <a:pt x="349052" y="113078"/>
                  <a:pt x="347510" y="113078"/>
                </a:cubicBezTo>
                <a:cubicBezTo>
                  <a:pt x="345969" y="113078"/>
                  <a:pt x="344427" y="112484"/>
                  <a:pt x="343247" y="111312"/>
                </a:cubicBezTo>
                <a:cubicBezTo>
                  <a:pt x="340894" y="108951"/>
                  <a:pt x="340902" y="105145"/>
                  <a:pt x="343255" y="102792"/>
                </a:cubicBezTo>
                <a:close/>
                <a:moveTo>
                  <a:pt x="151891" y="236"/>
                </a:moveTo>
                <a:cubicBezTo>
                  <a:pt x="163478" y="-1017"/>
                  <a:pt x="175105" y="2757"/>
                  <a:pt x="183793" y="10562"/>
                </a:cubicBezTo>
                <a:cubicBezTo>
                  <a:pt x="189976" y="16127"/>
                  <a:pt x="194280" y="23386"/>
                  <a:pt x="196263" y="31319"/>
                </a:cubicBezTo>
                <a:cubicBezTo>
                  <a:pt x="221589" y="32130"/>
                  <a:pt x="246272" y="39389"/>
                  <a:pt x="267929" y="52445"/>
                </a:cubicBezTo>
                <a:cubicBezTo>
                  <a:pt x="270779" y="54156"/>
                  <a:pt x="271694" y="57857"/>
                  <a:pt x="269976" y="60708"/>
                </a:cubicBezTo>
                <a:cubicBezTo>
                  <a:pt x="268844" y="62587"/>
                  <a:pt x="266853" y="63623"/>
                  <a:pt x="264813" y="63623"/>
                </a:cubicBezTo>
                <a:cubicBezTo>
                  <a:pt x="263753" y="63623"/>
                  <a:pt x="262677" y="63342"/>
                  <a:pt x="261705" y="62756"/>
                </a:cubicBezTo>
                <a:cubicBezTo>
                  <a:pt x="242298" y="51056"/>
                  <a:pt x="220224" y="44440"/>
                  <a:pt x="197524" y="43436"/>
                </a:cubicBezTo>
                <a:lnTo>
                  <a:pt x="197524" y="82814"/>
                </a:lnTo>
                <a:cubicBezTo>
                  <a:pt x="202799" y="82565"/>
                  <a:pt x="208115" y="82742"/>
                  <a:pt x="213318" y="83368"/>
                </a:cubicBezTo>
                <a:cubicBezTo>
                  <a:pt x="215591" y="83641"/>
                  <a:pt x="217510" y="85175"/>
                  <a:pt x="218273" y="87327"/>
                </a:cubicBezTo>
                <a:lnTo>
                  <a:pt x="224929" y="106052"/>
                </a:lnTo>
                <a:cubicBezTo>
                  <a:pt x="228462" y="107208"/>
                  <a:pt x="231907" y="108638"/>
                  <a:pt x="235231" y="110324"/>
                </a:cubicBezTo>
                <a:lnTo>
                  <a:pt x="253186" y="101788"/>
                </a:lnTo>
                <a:cubicBezTo>
                  <a:pt x="255250" y="100809"/>
                  <a:pt x="257691" y="101082"/>
                  <a:pt x="259489" y="102487"/>
                </a:cubicBezTo>
                <a:cubicBezTo>
                  <a:pt x="265415" y="107136"/>
                  <a:pt x="270779" y="112500"/>
                  <a:pt x="275428" y="118426"/>
                </a:cubicBezTo>
                <a:cubicBezTo>
                  <a:pt x="276834" y="120224"/>
                  <a:pt x="277107" y="122666"/>
                  <a:pt x="276127" y="124729"/>
                </a:cubicBezTo>
                <a:lnTo>
                  <a:pt x="267591" y="142684"/>
                </a:lnTo>
                <a:cubicBezTo>
                  <a:pt x="269278" y="146000"/>
                  <a:pt x="270707" y="149453"/>
                  <a:pt x="271863" y="152986"/>
                </a:cubicBezTo>
                <a:lnTo>
                  <a:pt x="290588" y="159642"/>
                </a:lnTo>
                <a:cubicBezTo>
                  <a:pt x="292740" y="160405"/>
                  <a:pt x="294274" y="162324"/>
                  <a:pt x="294547" y="164597"/>
                </a:cubicBezTo>
                <a:cubicBezTo>
                  <a:pt x="294997" y="168307"/>
                  <a:pt x="295222" y="172097"/>
                  <a:pt x="295222" y="175863"/>
                </a:cubicBezTo>
                <a:cubicBezTo>
                  <a:pt x="295222" y="179629"/>
                  <a:pt x="294997" y="183419"/>
                  <a:pt x="294547" y="187128"/>
                </a:cubicBezTo>
                <a:cubicBezTo>
                  <a:pt x="294274" y="189401"/>
                  <a:pt x="292740" y="191320"/>
                  <a:pt x="290588" y="192083"/>
                </a:cubicBezTo>
                <a:lnTo>
                  <a:pt x="271863" y="198739"/>
                </a:lnTo>
                <a:cubicBezTo>
                  <a:pt x="270707" y="202272"/>
                  <a:pt x="269278" y="205717"/>
                  <a:pt x="267591" y="209041"/>
                </a:cubicBezTo>
                <a:lnTo>
                  <a:pt x="276127" y="226996"/>
                </a:lnTo>
                <a:cubicBezTo>
                  <a:pt x="277107" y="229060"/>
                  <a:pt x="276834" y="231501"/>
                  <a:pt x="275428" y="233299"/>
                </a:cubicBezTo>
                <a:cubicBezTo>
                  <a:pt x="270779" y="239225"/>
                  <a:pt x="265415" y="244589"/>
                  <a:pt x="259489" y="249238"/>
                </a:cubicBezTo>
                <a:cubicBezTo>
                  <a:pt x="257691" y="250644"/>
                  <a:pt x="255250" y="250917"/>
                  <a:pt x="253186" y="249937"/>
                </a:cubicBezTo>
                <a:lnTo>
                  <a:pt x="235231" y="241401"/>
                </a:lnTo>
                <a:cubicBezTo>
                  <a:pt x="231915" y="243088"/>
                  <a:pt x="228462" y="244517"/>
                  <a:pt x="224929" y="245673"/>
                </a:cubicBezTo>
                <a:lnTo>
                  <a:pt x="218273" y="264398"/>
                </a:lnTo>
                <a:cubicBezTo>
                  <a:pt x="217510" y="266550"/>
                  <a:pt x="215591" y="268084"/>
                  <a:pt x="213318" y="268357"/>
                </a:cubicBezTo>
                <a:cubicBezTo>
                  <a:pt x="209608" y="268807"/>
                  <a:pt x="205818" y="269032"/>
                  <a:pt x="202052" y="269032"/>
                </a:cubicBezTo>
                <a:cubicBezTo>
                  <a:pt x="200543" y="269032"/>
                  <a:pt x="199033" y="268983"/>
                  <a:pt x="197524" y="268911"/>
                </a:cubicBezTo>
                <a:lnTo>
                  <a:pt x="197524" y="324059"/>
                </a:lnTo>
                <a:lnTo>
                  <a:pt x="245341" y="324059"/>
                </a:lnTo>
                <a:lnTo>
                  <a:pt x="245341" y="312039"/>
                </a:lnTo>
                <a:cubicBezTo>
                  <a:pt x="245341" y="307574"/>
                  <a:pt x="247814" y="303584"/>
                  <a:pt x="251797" y="301608"/>
                </a:cubicBezTo>
                <a:cubicBezTo>
                  <a:pt x="298602" y="278451"/>
                  <a:pt x="327678" y="231653"/>
                  <a:pt x="327678" y="179468"/>
                </a:cubicBezTo>
                <a:cubicBezTo>
                  <a:pt x="327678" y="140877"/>
                  <a:pt x="311201" y="103940"/>
                  <a:pt x="282470" y="78133"/>
                </a:cubicBezTo>
                <a:cubicBezTo>
                  <a:pt x="279997" y="75908"/>
                  <a:pt x="279788" y="72102"/>
                  <a:pt x="282013" y="69629"/>
                </a:cubicBezTo>
                <a:cubicBezTo>
                  <a:pt x="284237" y="67156"/>
                  <a:pt x="288043" y="66947"/>
                  <a:pt x="290516" y="69171"/>
                </a:cubicBezTo>
                <a:cubicBezTo>
                  <a:pt x="321784" y="97267"/>
                  <a:pt x="339714" y="137464"/>
                  <a:pt x="339714" y="179468"/>
                </a:cubicBezTo>
                <a:cubicBezTo>
                  <a:pt x="339714" y="207636"/>
                  <a:pt x="331773" y="235042"/>
                  <a:pt x="316765" y="258721"/>
                </a:cubicBezTo>
                <a:cubicBezTo>
                  <a:pt x="302207" y="281686"/>
                  <a:pt x="281667" y="300203"/>
                  <a:pt x="257369" y="312280"/>
                </a:cubicBezTo>
                <a:lnTo>
                  <a:pt x="257369" y="324140"/>
                </a:lnTo>
                <a:cubicBezTo>
                  <a:pt x="266668" y="325119"/>
                  <a:pt x="273935" y="333005"/>
                  <a:pt x="273935" y="342560"/>
                </a:cubicBezTo>
                <a:cubicBezTo>
                  <a:pt x="273935" y="347378"/>
                  <a:pt x="272088" y="351762"/>
                  <a:pt x="269069" y="355062"/>
                </a:cubicBezTo>
                <a:cubicBezTo>
                  <a:pt x="272088" y="358362"/>
                  <a:pt x="273935" y="362747"/>
                  <a:pt x="273935" y="367565"/>
                </a:cubicBezTo>
                <a:cubicBezTo>
                  <a:pt x="273935" y="377778"/>
                  <a:pt x="265624" y="386089"/>
                  <a:pt x="255410" y="386089"/>
                </a:cubicBezTo>
                <a:lnTo>
                  <a:pt x="247509" y="386089"/>
                </a:lnTo>
                <a:lnTo>
                  <a:pt x="247509" y="392995"/>
                </a:lnTo>
                <a:cubicBezTo>
                  <a:pt x="247509" y="402976"/>
                  <a:pt x="239391" y="411094"/>
                  <a:pt x="229410" y="411094"/>
                </a:cubicBezTo>
                <a:lnTo>
                  <a:pt x="144672" y="411094"/>
                </a:lnTo>
                <a:cubicBezTo>
                  <a:pt x="144664" y="411094"/>
                  <a:pt x="144648" y="411094"/>
                  <a:pt x="144640" y="411094"/>
                </a:cubicBezTo>
                <a:cubicBezTo>
                  <a:pt x="144632" y="411094"/>
                  <a:pt x="144616" y="411094"/>
                  <a:pt x="144600" y="411094"/>
                </a:cubicBezTo>
                <a:lnTo>
                  <a:pt x="143949" y="411094"/>
                </a:lnTo>
                <a:cubicBezTo>
                  <a:pt x="143821" y="411094"/>
                  <a:pt x="143700" y="411086"/>
                  <a:pt x="143580" y="411078"/>
                </a:cubicBezTo>
                <a:cubicBezTo>
                  <a:pt x="122510" y="410668"/>
                  <a:pt x="103391" y="398238"/>
                  <a:pt x="94358" y="379424"/>
                </a:cubicBezTo>
                <a:cubicBezTo>
                  <a:pt x="94197" y="379449"/>
                  <a:pt x="94028" y="379457"/>
                  <a:pt x="93868" y="379481"/>
                </a:cubicBezTo>
                <a:cubicBezTo>
                  <a:pt x="93418" y="379545"/>
                  <a:pt x="92960" y="379593"/>
                  <a:pt x="92503" y="379641"/>
                </a:cubicBezTo>
                <a:cubicBezTo>
                  <a:pt x="92141" y="379681"/>
                  <a:pt x="91772" y="379714"/>
                  <a:pt x="91411" y="379746"/>
                </a:cubicBezTo>
                <a:cubicBezTo>
                  <a:pt x="90961" y="379786"/>
                  <a:pt x="90519" y="379818"/>
                  <a:pt x="90070" y="379850"/>
                </a:cubicBezTo>
                <a:cubicBezTo>
                  <a:pt x="89684" y="379874"/>
                  <a:pt x="89307" y="379898"/>
                  <a:pt x="88921" y="379914"/>
                </a:cubicBezTo>
                <a:cubicBezTo>
                  <a:pt x="88496" y="379938"/>
                  <a:pt x="88070" y="379954"/>
                  <a:pt x="87645" y="379971"/>
                </a:cubicBezTo>
                <a:cubicBezTo>
                  <a:pt x="87211" y="379987"/>
                  <a:pt x="86785" y="379987"/>
                  <a:pt x="86352" y="379995"/>
                </a:cubicBezTo>
                <a:cubicBezTo>
                  <a:pt x="86111" y="380003"/>
                  <a:pt x="85870" y="380011"/>
                  <a:pt x="85629" y="380011"/>
                </a:cubicBezTo>
                <a:cubicBezTo>
                  <a:pt x="85525" y="380011"/>
                  <a:pt x="85420" y="380003"/>
                  <a:pt x="85316" y="380003"/>
                </a:cubicBezTo>
                <a:cubicBezTo>
                  <a:pt x="85123" y="380003"/>
                  <a:pt x="84939" y="380003"/>
                  <a:pt x="84746" y="380003"/>
                </a:cubicBezTo>
                <a:cubicBezTo>
                  <a:pt x="84248" y="379995"/>
                  <a:pt x="83758" y="379962"/>
                  <a:pt x="83268" y="379946"/>
                </a:cubicBezTo>
                <a:cubicBezTo>
                  <a:pt x="82835" y="379930"/>
                  <a:pt x="82401" y="379922"/>
                  <a:pt x="81976" y="379898"/>
                </a:cubicBezTo>
                <a:cubicBezTo>
                  <a:pt x="81333" y="379866"/>
                  <a:pt x="80691" y="379810"/>
                  <a:pt x="80049" y="379754"/>
                </a:cubicBezTo>
                <a:cubicBezTo>
                  <a:pt x="79615" y="379714"/>
                  <a:pt x="79173" y="379689"/>
                  <a:pt x="78740" y="379641"/>
                </a:cubicBezTo>
                <a:cubicBezTo>
                  <a:pt x="78154" y="379577"/>
                  <a:pt x="77559" y="379497"/>
                  <a:pt x="76973" y="379416"/>
                </a:cubicBezTo>
                <a:cubicBezTo>
                  <a:pt x="76491" y="379352"/>
                  <a:pt x="76010" y="379296"/>
                  <a:pt x="75536" y="379224"/>
                </a:cubicBezTo>
                <a:cubicBezTo>
                  <a:pt x="75070" y="379151"/>
                  <a:pt x="74612" y="379055"/>
                  <a:pt x="74147" y="378975"/>
                </a:cubicBezTo>
                <a:cubicBezTo>
                  <a:pt x="73560" y="378862"/>
                  <a:pt x="72958" y="378766"/>
                  <a:pt x="72372" y="378646"/>
                </a:cubicBezTo>
                <a:cubicBezTo>
                  <a:pt x="72260" y="378622"/>
                  <a:pt x="72147" y="378589"/>
                  <a:pt x="72035" y="378565"/>
                </a:cubicBezTo>
                <a:cubicBezTo>
                  <a:pt x="50403" y="373948"/>
                  <a:pt x="32729" y="358547"/>
                  <a:pt x="24924" y="338272"/>
                </a:cubicBezTo>
                <a:cubicBezTo>
                  <a:pt x="24860" y="338103"/>
                  <a:pt x="24788" y="337943"/>
                  <a:pt x="24724" y="337774"/>
                </a:cubicBezTo>
                <a:cubicBezTo>
                  <a:pt x="24467" y="337092"/>
                  <a:pt x="24226" y="336393"/>
                  <a:pt x="23993" y="335695"/>
                </a:cubicBezTo>
                <a:cubicBezTo>
                  <a:pt x="23888" y="335373"/>
                  <a:pt x="23776" y="335060"/>
                  <a:pt x="23672" y="334747"/>
                </a:cubicBezTo>
                <a:cubicBezTo>
                  <a:pt x="23479" y="334153"/>
                  <a:pt x="23310" y="333543"/>
                  <a:pt x="23134" y="332940"/>
                </a:cubicBezTo>
                <a:cubicBezTo>
                  <a:pt x="23013" y="332523"/>
                  <a:pt x="22885" y="332105"/>
                  <a:pt x="22772" y="331680"/>
                </a:cubicBezTo>
                <a:cubicBezTo>
                  <a:pt x="22628" y="331142"/>
                  <a:pt x="22499" y="330596"/>
                  <a:pt x="22371" y="330050"/>
                </a:cubicBezTo>
                <a:cubicBezTo>
                  <a:pt x="22250" y="329552"/>
                  <a:pt x="22130" y="329062"/>
                  <a:pt x="22026" y="328564"/>
                </a:cubicBezTo>
                <a:cubicBezTo>
                  <a:pt x="21921" y="328058"/>
                  <a:pt x="21825" y="327552"/>
                  <a:pt x="21728" y="327047"/>
                </a:cubicBezTo>
                <a:cubicBezTo>
                  <a:pt x="21624" y="326500"/>
                  <a:pt x="21520" y="325954"/>
                  <a:pt x="21431" y="325408"/>
                </a:cubicBezTo>
                <a:cubicBezTo>
                  <a:pt x="21359" y="324935"/>
                  <a:pt x="21287" y="324445"/>
                  <a:pt x="21223" y="323963"/>
                </a:cubicBezTo>
                <a:cubicBezTo>
                  <a:pt x="21142" y="323385"/>
                  <a:pt x="21062" y="322807"/>
                  <a:pt x="20998" y="322221"/>
                </a:cubicBezTo>
                <a:cubicBezTo>
                  <a:pt x="20950" y="321747"/>
                  <a:pt x="20901" y="321273"/>
                  <a:pt x="20861" y="320799"/>
                </a:cubicBezTo>
                <a:cubicBezTo>
                  <a:pt x="20805" y="320205"/>
                  <a:pt x="20765" y="319603"/>
                  <a:pt x="20725" y="319001"/>
                </a:cubicBezTo>
                <a:cubicBezTo>
                  <a:pt x="20693" y="318519"/>
                  <a:pt x="20669" y="318045"/>
                  <a:pt x="20653" y="317563"/>
                </a:cubicBezTo>
                <a:cubicBezTo>
                  <a:pt x="20636" y="317258"/>
                  <a:pt x="20612" y="316953"/>
                  <a:pt x="20604" y="316648"/>
                </a:cubicBezTo>
                <a:cubicBezTo>
                  <a:pt x="20596" y="316238"/>
                  <a:pt x="20596" y="315837"/>
                  <a:pt x="20596" y="315427"/>
                </a:cubicBezTo>
                <a:cubicBezTo>
                  <a:pt x="20596" y="315275"/>
                  <a:pt x="20588" y="315130"/>
                  <a:pt x="20588" y="314986"/>
                </a:cubicBezTo>
                <a:cubicBezTo>
                  <a:pt x="20588" y="314873"/>
                  <a:pt x="20596" y="314761"/>
                  <a:pt x="20596" y="314649"/>
                </a:cubicBezTo>
                <a:cubicBezTo>
                  <a:pt x="20596" y="314392"/>
                  <a:pt x="20596" y="314135"/>
                  <a:pt x="20604" y="313878"/>
                </a:cubicBezTo>
                <a:cubicBezTo>
                  <a:pt x="20612" y="313396"/>
                  <a:pt x="20628" y="312906"/>
                  <a:pt x="20644" y="312424"/>
                </a:cubicBezTo>
                <a:cubicBezTo>
                  <a:pt x="20653" y="312216"/>
                  <a:pt x="20669" y="312007"/>
                  <a:pt x="20677" y="311798"/>
                </a:cubicBezTo>
                <a:cubicBezTo>
                  <a:pt x="20709" y="311244"/>
                  <a:pt x="20741" y="310690"/>
                  <a:pt x="20781" y="310144"/>
                </a:cubicBezTo>
                <a:cubicBezTo>
                  <a:pt x="20789" y="309999"/>
                  <a:pt x="20805" y="309855"/>
                  <a:pt x="20813" y="309710"/>
                </a:cubicBezTo>
                <a:cubicBezTo>
                  <a:pt x="20861" y="309068"/>
                  <a:pt x="20926" y="308426"/>
                  <a:pt x="20998" y="307783"/>
                </a:cubicBezTo>
                <a:cubicBezTo>
                  <a:pt x="21006" y="307727"/>
                  <a:pt x="21006" y="307679"/>
                  <a:pt x="21014" y="307623"/>
                </a:cubicBezTo>
                <a:cubicBezTo>
                  <a:pt x="22034" y="298669"/>
                  <a:pt x="24884" y="290118"/>
                  <a:pt x="29309" y="282457"/>
                </a:cubicBezTo>
                <a:cubicBezTo>
                  <a:pt x="13129" y="277631"/>
                  <a:pt x="1261" y="263178"/>
                  <a:pt x="104" y="245810"/>
                </a:cubicBezTo>
                <a:cubicBezTo>
                  <a:pt x="88" y="245649"/>
                  <a:pt x="80" y="245488"/>
                  <a:pt x="72" y="245328"/>
                </a:cubicBezTo>
                <a:cubicBezTo>
                  <a:pt x="32" y="244565"/>
                  <a:pt x="0" y="243794"/>
                  <a:pt x="0" y="243015"/>
                </a:cubicBezTo>
                <a:cubicBezTo>
                  <a:pt x="0" y="242236"/>
                  <a:pt x="24" y="241458"/>
                  <a:pt x="80" y="240679"/>
                </a:cubicBezTo>
                <a:cubicBezTo>
                  <a:pt x="96" y="240422"/>
                  <a:pt x="120" y="240173"/>
                  <a:pt x="137" y="239924"/>
                </a:cubicBezTo>
                <a:cubicBezTo>
                  <a:pt x="177" y="239410"/>
                  <a:pt x="217" y="238896"/>
                  <a:pt x="273" y="238390"/>
                </a:cubicBezTo>
                <a:cubicBezTo>
                  <a:pt x="305" y="238085"/>
                  <a:pt x="345" y="237788"/>
                  <a:pt x="385" y="237483"/>
                </a:cubicBezTo>
                <a:cubicBezTo>
                  <a:pt x="450" y="237033"/>
                  <a:pt x="514" y="236591"/>
                  <a:pt x="586" y="236150"/>
                </a:cubicBezTo>
                <a:cubicBezTo>
                  <a:pt x="642" y="235813"/>
                  <a:pt x="699" y="235483"/>
                  <a:pt x="763" y="235154"/>
                </a:cubicBezTo>
                <a:cubicBezTo>
                  <a:pt x="843" y="234761"/>
                  <a:pt x="923" y="234375"/>
                  <a:pt x="1012" y="233990"/>
                </a:cubicBezTo>
                <a:cubicBezTo>
                  <a:pt x="1092" y="233620"/>
                  <a:pt x="1180" y="233251"/>
                  <a:pt x="1269" y="232890"/>
                </a:cubicBezTo>
                <a:cubicBezTo>
                  <a:pt x="1341" y="232601"/>
                  <a:pt x="1421" y="232320"/>
                  <a:pt x="1502" y="232031"/>
                </a:cubicBezTo>
                <a:cubicBezTo>
                  <a:pt x="3959" y="223110"/>
                  <a:pt x="9347" y="215256"/>
                  <a:pt x="16838" y="209772"/>
                </a:cubicBezTo>
                <a:cubicBezTo>
                  <a:pt x="9298" y="202738"/>
                  <a:pt x="3814" y="193737"/>
                  <a:pt x="1076" y="183692"/>
                </a:cubicBezTo>
                <a:cubicBezTo>
                  <a:pt x="201" y="180480"/>
                  <a:pt x="2088" y="177171"/>
                  <a:pt x="5300" y="176296"/>
                </a:cubicBezTo>
                <a:cubicBezTo>
                  <a:pt x="8512" y="175421"/>
                  <a:pt x="11820" y="177308"/>
                  <a:pt x="12695" y="180520"/>
                </a:cubicBezTo>
                <a:cubicBezTo>
                  <a:pt x="15232" y="189834"/>
                  <a:pt x="20797" y="198009"/>
                  <a:pt x="28482" y="203830"/>
                </a:cubicBezTo>
                <a:cubicBezTo>
                  <a:pt x="32480" y="202529"/>
                  <a:pt x="36744" y="201815"/>
                  <a:pt x="41177" y="201815"/>
                </a:cubicBezTo>
                <a:cubicBezTo>
                  <a:pt x="44501" y="201815"/>
                  <a:pt x="47199" y="204513"/>
                  <a:pt x="47199" y="207837"/>
                </a:cubicBezTo>
                <a:cubicBezTo>
                  <a:pt x="47199" y="211161"/>
                  <a:pt x="44501" y="213859"/>
                  <a:pt x="41177" y="213859"/>
                </a:cubicBezTo>
                <a:cubicBezTo>
                  <a:pt x="36961" y="213859"/>
                  <a:pt x="32954" y="214767"/>
                  <a:pt x="29333" y="216389"/>
                </a:cubicBezTo>
                <a:cubicBezTo>
                  <a:pt x="29003" y="216533"/>
                  <a:pt x="28682" y="216686"/>
                  <a:pt x="28369" y="216838"/>
                </a:cubicBezTo>
                <a:cubicBezTo>
                  <a:pt x="28056" y="216991"/>
                  <a:pt x="27743" y="217151"/>
                  <a:pt x="27430" y="217320"/>
                </a:cubicBezTo>
                <a:cubicBezTo>
                  <a:pt x="27277" y="217408"/>
                  <a:pt x="27124" y="217489"/>
                  <a:pt x="26972" y="217577"/>
                </a:cubicBezTo>
                <a:cubicBezTo>
                  <a:pt x="21455" y="220669"/>
                  <a:pt x="17039" y="225510"/>
                  <a:pt x="14486" y="231348"/>
                </a:cubicBezTo>
                <a:cubicBezTo>
                  <a:pt x="14405" y="231525"/>
                  <a:pt x="14325" y="231701"/>
                  <a:pt x="14253" y="231886"/>
                </a:cubicBezTo>
                <a:cubicBezTo>
                  <a:pt x="14116" y="232199"/>
                  <a:pt x="13988" y="232528"/>
                  <a:pt x="13867" y="232850"/>
                </a:cubicBezTo>
                <a:cubicBezTo>
                  <a:pt x="13715" y="233267"/>
                  <a:pt x="13570" y="233685"/>
                  <a:pt x="13434" y="234110"/>
                </a:cubicBezTo>
                <a:cubicBezTo>
                  <a:pt x="13345" y="234383"/>
                  <a:pt x="13265" y="234656"/>
                  <a:pt x="13185" y="234937"/>
                </a:cubicBezTo>
                <a:cubicBezTo>
                  <a:pt x="13064" y="235347"/>
                  <a:pt x="12952" y="235756"/>
                  <a:pt x="12856" y="236174"/>
                </a:cubicBezTo>
                <a:cubicBezTo>
                  <a:pt x="12807" y="236383"/>
                  <a:pt x="12759" y="236591"/>
                  <a:pt x="12711" y="236800"/>
                </a:cubicBezTo>
                <a:cubicBezTo>
                  <a:pt x="12583" y="237394"/>
                  <a:pt x="12462" y="237989"/>
                  <a:pt x="12374" y="238591"/>
                </a:cubicBezTo>
                <a:cubicBezTo>
                  <a:pt x="12358" y="238671"/>
                  <a:pt x="12350" y="238751"/>
                  <a:pt x="12342" y="238832"/>
                </a:cubicBezTo>
                <a:cubicBezTo>
                  <a:pt x="12261" y="239394"/>
                  <a:pt x="12197" y="239956"/>
                  <a:pt x="12149" y="240526"/>
                </a:cubicBezTo>
                <a:cubicBezTo>
                  <a:pt x="12133" y="240695"/>
                  <a:pt x="12117" y="240863"/>
                  <a:pt x="12109" y="241032"/>
                </a:cubicBezTo>
                <a:cubicBezTo>
                  <a:pt x="12069" y="241682"/>
                  <a:pt x="12037" y="242333"/>
                  <a:pt x="12037" y="242983"/>
                </a:cubicBezTo>
                <a:cubicBezTo>
                  <a:pt x="12037" y="243545"/>
                  <a:pt x="12053" y="244107"/>
                  <a:pt x="12085" y="244661"/>
                </a:cubicBezTo>
                <a:cubicBezTo>
                  <a:pt x="12093" y="244798"/>
                  <a:pt x="12109" y="244934"/>
                  <a:pt x="12117" y="245071"/>
                </a:cubicBezTo>
                <a:cubicBezTo>
                  <a:pt x="12149" y="245513"/>
                  <a:pt x="12189" y="245954"/>
                  <a:pt x="12237" y="246396"/>
                </a:cubicBezTo>
                <a:cubicBezTo>
                  <a:pt x="12245" y="246508"/>
                  <a:pt x="12261" y="246621"/>
                  <a:pt x="12277" y="246733"/>
                </a:cubicBezTo>
                <a:cubicBezTo>
                  <a:pt x="13345" y="254964"/>
                  <a:pt x="17882" y="262407"/>
                  <a:pt x="24876" y="267129"/>
                </a:cubicBezTo>
                <a:cubicBezTo>
                  <a:pt x="24964" y="267185"/>
                  <a:pt x="25045" y="267249"/>
                  <a:pt x="25125" y="267313"/>
                </a:cubicBezTo>
                <a:cubicBezTo>
                  <a:pt x="28610" y="269610"/>
                  <a:pt x="32617" y="271184"/>
                  <a:pt x="36953" y="271802"/>
                </a:cubicBezTo>
                <a:cubicBezTo>
                  <a:pt x="40542" y="267755"/>
                  <a:pt x="44653" y="264125"/>
                  <a:pt x="49246" y="261026"/>
                </a:cubicBezTo>
                <a:cubicBezTo>
                  <a:pt x="52001" y="259171"/>
                  <a:pt x="55742" y="259894"/>
                  <a:pt x="57605" y="262648"/>
                </a:cubicBezTo>
                <a:cubicBezTo>
                  <a:pt x="59468" y="265402"/>
                  <a:pt x="58738" y="269144"/>
                  <a:pt x="55983" y="271007"/>
                </a:cubicBezTo>
                <a:cubicBezTo>
                  <a:pt x="51463" y="274066"/>
                  <a:pt x="47504" y="277744"/>
                  <a:pt x="44196" y="281887"/>
                </a:cubicBezTo>
                <a:cubicBezTo>
                  <a:pt x="43746" y="282449"/>
                  <a:pt x="43320" y="283011"/>
                  <a:pt x="42895" y="283590"/>
                </a:cubicBezTo>
                <a:cubicBezTo>
                  <a:pt x="42815" y="283694"/>
                  <a:pt x="42734" y="283806"/>
                  <a:pt x="42654" y="283919"/>
                </a:cubicBezTo>
                <a:cubicBezTo>
                  <a:pt x="42293" y="284417"/>
                  <a:pt x="41939" y="284922"/>
                  <a:pt x="41602" y="285428"/>
                </a:cubicBezTo>
                <a:cubicBezTo>
                  <a:pt x="41538" y="285525"/>
                  <a:pt x="41474" y="285613"/>
                  <a:pt x="41409" y="285709"/>
                </a:cubicBezTo>
                <a:cubicBezTo>
                  <a:pt x="41016" y="286304"/>
                  <a:pt x="40631" y="286914"/>
                  <a:pt x="40261" y="287524"/>
                </a:cubicBezTo>
                <a:cubicBezTo>
                  <a:pt x="40221" y="287580"/>
                  <a:pt x="40189" y="287637"/>
                  <a:pt x="40157" y="287693"/>
                </a:cubicBezTo>
                <a:cubicBezTo>
                  <a:pt x="39803" y="288279"/>
                  <a:pt x="39466" y="288873"/>
                  <a:pt x="39137" y="289475"/>
                </a:cubicBezTo>
                <a:cubicBezTo>
                  <a:pt x="39105" y="289540"/>
                  <a:pt x="39073" y="289596"/>
                  <a:pt x="39041" y="289660"/>
                </a:cubicBezTo>
                <a:cubicBezTo>
                  <a:pt x="35756" y="295714"/>
                  <a:pt x="33669" y="302379"/>
                  <a:pt x="32922" y="309261"/>
                </a:cubicBezTo>
                <a:cubicBezTo>
                  <a:pt x="32914" y="309301"/>
                  <a:pt x="32914" y="309349"/>
                  <a:pt x="32906" y="309389"/>
                </a:cubicBezTo>
                <a:cubicBezTo>
                  <a:pt x="32753" y="310834"/>
                  <a:pt x="32657" y="312296"/>
                  <a:pt x="32625" y="313765"/>
                </a:cubicBezTo>
                <a:cubicBezTo>
                  <a:pt x="32625" y="313934"/>
                  <a:pt x="32617" y="314103"/>
                  <a:pt x="32617" y="314271"/>
                </a:cubicBezTo>
                <a:cubicBezTo>
                  <a:pt x="32609" y="314681"/>
                  <a:pt x="32609" y="315098"/>
                  <a:pt x="32617" y="315516"/>
                </a:cubicBezTo>
                <a:cubicBezTo>
                  <a:pt x="32625" y="316022"/>
                  <a:pt x="32641" y="316528"/>
                  <a:pt x="32657" y="317033"/>
                </a:cubicBezTo>
                <a:cubicBezTo>
                  <a:pt x="32673" y="317451"/>
                  <a:pt x="32697" y="317877"/>
                  <a:pt x="32721" y="318294"/>
                </a:cubicBezTo>
                <a:cubicBezTo>
                  <a:pt x="32745" y="318728"/>
                  <a:pt x="32777" y="319161"/>
                  <a:pt x="32818" y="319595"/>
                </a:cubicBezTo>
                <a:cubicBezTo>
                  <a:pt x="32866" y="320101"/>
                  <a:pt x="32914" y="320599"/>
                  <a:pt x="32970" y="321096"/>
                </a:cubicBezTo>
                <a:cubicBezTo>
                  <a:pt x="33002" y="321394"/>
                  <a:pt x="33042" y="321683"/>
                  <a:pt x="33083" y="321972"/>
                </a:cubicBezTo>
                <a:cubicBezTo>
                  <a:pt x="33171" y="322638"/>
                  <a:pt x="33267" y="323313"/>
                  <a:pt x="33388" y="323979"/>
                </a:cubicBezTo>
                <a:cubicBezTo>
                  <a:pt x="33396" y="324043"/>
                  <a:pt x="33412" y="324108"/>
                  <a:pt x="33420" y="324172"/>
                </a:cubicBezTo>
                <a:cubicBezTo>
                  <a:pt x="37499" y="346800"/>
                  <a:pt x="56337" y="364762"/>
                  <a:pt x="79302" y="367565"/>
                </a:cubicBezTo>
                <a:cubicBezTo>
                  <a:pt x="79462" y="367589"/>
                  <a:pt x="79631" y="367613"/>
                  <a:pt x="79792" y="367629"/>
                </a:cubicBezTo>
                <a:cubicBezTo>
                  <a:pt x="80305" y="367685"/>
                  <a:pt x="80827" y="367725"/>
                  <a:pt x="81349" y="367765"/>
                </a:cubicBezTo>
                <a:cubicBezTo>
                  <a:pt x="81751" y="367797"/>
                  <a:pt x="82160" y="367838"/>
                  <a:pt x="82570" y="367862"/>
                </a:cubicBezTo>
                <a:cubicBezTo>
                  <a:pt x="82955" y="367886"/>
                  <a:pt x="83349" y="367894"/>
                  <a:pt x="83734" y="367910"/>
                </a:cubicBezTo>
                <a:cubicBezTo>
                  <a:pt x="84240" y="367926"/>
                  <a:pt x="84746" y="367950"/>
                  <a:pt x="85260" y="367950"/>
                </a:cubicBezTo>
                <a:cubicBezTo>
                  <a:pt x="86095" y="367958"/>
                  <a:pt x="86930" y="367950"/>
                  <a:pt x="87757" y="367918"/>
                </a:cubicBezTo>
                <a:cubicBezTo>
                  <a:pt x="87934" y="367910"/>
                  <a:pt x="88110" y="367894"/>
                  <a:pt x="88287" y="367886"/>
                </a:cubicBezTo>
                <a:cubicBezTo>
                  <a:pt x="89018" y="367854"/>
                  <a:pt x="89740" y="367797"/>
                  <a:pt x="90463" y="367733"/>
                </a:cubicBezTo>
                <a:cubicBezTo>
                  <a:pt x="90704" y="367709"/>
                  <a:pt x="90953" y="367685"/>
                  <a:pt x="91194" y="367661"/>
                </a:cubicBezTo>
                <a:cubicBezTo>
                  <a:pt x="92976" y="367476"/>
                  <a:pt x="94751" y="367195"/>
                  <a:pt x="96493" y="366834"/>
                </a:cubicBezTo>
                <a:cubicBezTo>
                  <a:pt x="103576" y="365356"/>
                  <a:pt x="110297" y="362442"/>
                  <a:pt x="116287" y="358178"/>
                </a:cubicBezTo>
                <a:cubicBezTo>
                  <a:pt x="119001" y="356243"/>
                  <a:pt x="122759" y="356877"/>
                  <a:pt x="124686" y="359591"/>
                </a:cubicBezTo>
                <a:cubicBezTo>
                  <a:pt x="126613" y="362305"/>
                  <a:pt x="125987" y="366063"/>
                  <a:pt x="123273" y="367990"/>
                </a:cubicBezTo>
                <a:cubicBezTo>
                  <a:pt x="118053" y="371700"/>
                  <a:pt x="112392" y="374575"/>
                  <a:pt x="106434" y="376590"/>
                </a:cubicBezTo>
                <a:cubicBezTo>
                  <a:pt x="114054" y="390233"/>
                  <a:pt x="128661" y="399033"/>
                  <a:pt x="144584" y="399049"/>
                </a:cubicBezTo>
                <a:lnTo>
                  <a:pt x="144656" y="399049"/>
                </a:lnTo>
                <a:cubicBezTo>
                  <a:pt x="160177" y="399033"/>
                  <a:pt x="173699" y="390313"/>
                  <a:pt x="180589" y="377521"/>
                </a:cubicBezTo>
                <a:cubicBezTo>
                  <a:pt x="180661" y="377377"/>
                  <a:pt x="180734" y="377232"/>
                  <a:pt x="180814" y="377088"/>
                </a:cubicBezTo>
                <a:cubicBezTo>
                  <a:pt x="183769" y="371443"/>
                  <a:pt x="185447" y="365035"/>
                  <a:pt x="185447" y="358234"/>
                </a:cubicBezTo>
                <a:lnTo>
                  <a:pt x="185447" y="330186"/>
                </a:lnTo>
                <a:cubicBezTo>
                  <a:pt x="185447" y="330146"/>
                  <a:pt x="185439" y="330106"/>
                  <a:pt x="185439" y="330066"/>
                </a:cubicBezTo>
                <a:cubicBezTo>
                  <a:pt x="185439" y="330026"/>
                  <a:pt x="185447" y="329985"/>
                  <a:pt x="185447" y="329945"/>
                </a:cubicBezTo>
                <a:lnTo>
                  <a:pt x="185447" y="41332"/>
                </a:lnTo>
                <a:cubicBezTo>
                  <a:pt x="185447" y="33030"/>
                  <a:pt x="181898" y="25072"/>
                  <a:pt x="175715" y="19515"/>
                </a:cubicBezTo>
                <a:cubicBezTo>
                  <a:pt x="169572" y="13991"/>
                  <a:pt x="161342" y="11325"/>
                  <a:pt x="153151" y="12200"/>
                </a:cubicBezTo>
                <a:cubicBezTo>
                  <a:pt x="149682" y="12578"/>
                  <a:pt x="147876" y="12955"/>
                  <a:pt x="146976" y="13212"/>
                </a:cubicBezTo>
                <a:cubicBezTo>
                  <a:pt x="138915" y="15485"/>
                  <a:pt x="132394" y="19307"/>
                  <a:pt x="127593" y="24574"/>
                </a:cubicBezTo>
                <a:cubicBezTo>
                  <a:pt x="123770" y="28766"/>
                  <a:pt x="120832" y="33295"/>
                  <a:pt x="118816" y="38088"/>
                </a:cubicBezTo>
                <a:cubicBezTo>
                  <a:pt x="125802" y="38931"/>
                  <a:pt x="132611" y="40722"/>
                  <a:pt x="139139" y="43460"/>
                </a:cubicBezTo>
                <a:cubicBezTo>
                  <a:pt x="142207" y="44753"/>
                  <a:pt x="143652" y="48278"/>
                  <a:pt x="142367" y="51345"/>
                </a:cubicBezTo>
                <a:cubicBezTo>
                  <a:pt x="141404" y="53650"/>
                  <a:pt x="139164" y="55039"/>
                  <a:pt x="136811" y="55039"/>
                </a:cubicBezTo>
                <a:cubicBezTo>
                  <a:pt x="136040" y="55039"/>
                  <a:pt x="135253" y="54895"/>
                  <a:pt x="134490" y="54573"/>
                </a:cubicBezTo>
                <a:cubicBezTo>
                  <a:pt x="126581" y="51257"/>
                  <a:pt x="118182" y="49579"/>
                  <a:pt x="109534" y="49571"/>
                </a:cubicBezTo>
                <a:cubicBezTo>
                  <a:pt x="109518" y="49571"/>
                  <a:pt x="109502" y="49571"/>
                  <a:pt x="109486" y="49571"/>
                </a:cubicBezTo>
                <a:cubicBezTo>
                  <a:pt x="73761" y="49571"/>
                  <a:pt x="44702" y="78630"/>
                  <a:pt x="44702" y="114355"/>
                </a:cubicBezTo>
                <a:cubicBezTo>
                  <a:pt x="44702" y="114355"/>
                  <a:pt x="44702" y="114363"/>
                  <a:pt x="44702" y="114363"/>
                </a:cubicBezTo>
                <a:cubicBezTo>
                  <a:pt x="44702" y="115479"/>
                  <a:pt x="44734" y="116603"/>
                  <a:pt x="44790" y="117719"/>
                </a:cubicBezTo>
                <a:cubicBezTo>
                  <a:pt x="44806" y="117976"/>
                  <a:pt x="44830" y="118225"/>
                  <a:pt x="44846" y="118482"/>
                </a:cubicBezTo>
                <a:cubicBezTo>
                  <a:pt x="44894" y="119349"/>
                  <a:pt x="44959" y="120208"/>
                  <a:pt x="45047" y="121068"/>
                </a:cubicBezTo>
                <a:cubicBezTo>
                  <a:pt x="45697" y="127371"/>
                  <a:pt x="47247" y="133498"/>
                  <a:pt x="49704" y="139359"/>
                </a:cubicBezTo>
                <a:cubicBezTo>
                  <a:pt x="50989" y="142427"/>
                  <a:pt x="49544" y="145960"/>
                  <a:pt x="46476" y="147245"/>
                </a:cubicBezTo>
                <a:cubicBezTo>
                  <a:pt x="45721" y="147558"/>
                  <a:pt x="44934" y="147710"/>
                  <a:pt x="44156" y="147710"/>
                </a:cubicBezTo>
                <a:cubicBezTo>
                  <a:pt x="41803" y="147710"/>
                  <a:pt x="39563" y="146321"/>
                  <a:pt x="38599" y="144017"/>
                </a:cubicBezTo>
                <a:cubicBezTo>
                  <a:pt x="36752" y="139608"/>
                  <a:pt x="35339" y="135063"/>
                  <a:pt x="34351" y="130430"/>
                </a:cubicBezTo>
                <a:cubicBezTo>
                  <a:pt x="23792" y="136027"/>
                  <a:pt x="15899" y="145719"/>
                  <a:pt x="12687" y="157458"/>
                </a:cubicBezTo>
                <a:cubicBezTo>
                  <a:pt x="11812" y="160662"/>
                  <a:pt x="8504" y="162549"/>
                  <a:pt x="5292" y="161674"/>
                </a:cubicBezTo>
                <a:cubicBezTo>
                  <a:pt x="2088" y="160799"/>
                  <a:pt x="201" y="157491"/>
                  <a:pt x="1076" y="154279"/>
                </a:cubicBezTo>
                <a:cubicBezTo>
                  <a:pt x="5573" y="137842"/>
                  <a:pt x="17248" y="124512"/>
                  <a:pt x="32745" y="117840"/>
                </a:cubicBezTo>
                <a:cubicBezTo>
                  <a:pt x="32745" y="117783"/>
                  <a:pt x="32745" y="117735"/>
                  <a:pt x="32745" y="117679"/>
                </a:cubicBezTo>
                <a:cubicBezTo>
                  <a:pt x="32697" y="116579"/>
                  <a:pt x="32673" y="115471"/>
                  <a:pt x="32673" y="114363"/>
                </a:cubicBezTo>
                <a:cubicBezTo>
                  <a:pt x="32673" y="73114"/>
                  <a:pt x="65346" y="39349"/>
                  <a:pt x="106177" y="37606"/>
                </a:cubicBezTo>
                <a:cubicBezTo>
                  <a:pt x="108675" y="30010"/>
                  <a:pt x="112946" y="22776"/>
                  <a:pt x="118704" y="16464"/>
                </a:cubicBezTo>
                <a:cubicBezTo>
                  <a:pt x="125047" y="9510"/>
                  <a:pt x="133462" y="4524"/>
                  <a:pt x="143724" y="1625"/>
                </a:cubicBezTo>
                <a:cubicBezTo>
                  <a:pt x="145716" y="1063"/>
                  <a:pt x="148390" y="613"/>
                  <a:pt x="151891" y="236"/>
                </a:cubicBezTo>
                <a:close/>
              </a:path>
            </a:pathLst>
          </a:custGeom>
          <a:solidFill>
            <a:srgbClr val="43266B"/>
          </a:solidFill>
          <a:ln w="79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8" name="Freeform: Shape 77">
            <a:extLst>
              <a:ext uri="{FF2B5EF4-FFF2-40B4-BE49-F238E27FC236}">
                <a16:creationId xmlns:a16="http://schemas.microsoft.com/office/drawing/2014/main" id="{11F1FCA9-D0D1-31BC-3593-58FEABE383A3}"/>
              </a:ext>
            </a:extLst>
          </p:cNvPr>
          <p:cNvSpPr/>
          <p:nvPr/>
        </p:nvSpPr>
        <p:spPr>
          <a:xfrm>
            <a:off x="4784373" y="5075070"/>
            <a:ext cx="423167" cy="410320"/>
          </a:xfrm>
          <a:custGeom>
            <a:avLst/>
            <a:gdLst>
              <a:gd name="connsiteX0" fmla="*/ 161398 w 423167"/>
              <a:gd name="connsiteY0" fmla="*/ 362149 h 410320"/>
              <a:gd name="connsiteX1" fmla="*/ 161398 w 423167"/>
              <a:gd name="connsiteY1" fmla="*/ 364157 h 410320"/>
              <a:gd name="connsiteX2" fmla="*/ 171435 w 423167"/>
              <a:gd name="connsiteY2" fmla="*/ 374194 h 410320"/>
              <a:gd name="connsiteX3" fmla="*/ 197274 w 423167"/>
              <a:gd name="connsiteY3" fmla="*/ 374194 h 410320"/>
              <a:gd name="connsiteX4" fmla="*/ 203297 w 423167"/>
              <a:gd name="connsiteY4" fmla="*/ 380216 h 410320"/>
              <a:gd name="connsiteX5" fmla="*/ 197274 w 423167"/>
              <a:gd name="connsiteY5" fmla="*/ 386239 h 410320"/>
              <a:gd name="connsiteX6" fmla="*/ 181472 w 423167"/>
              <a:gd name="connsiteY6" fmla="*/ 386239 h 410320"/>
              <a:gd name="connsiteX7" fmla="*/ 181472 w 423167"/>
              <a:gd name="connsiteY7" fmla="*/ 388246 h 410320"/>
              <a:gd name="connsiteX8" fmla="*/ 191509 w 423167"/>
              <a:gd name="connsiteY8" fmla="*/ 398283 h 410320"/>
              <a:gd name="connsiteX9" fmla="*/ 231658 w 423167"/>
              <a:gd name="connsiteY9" fmla="*/ 398283 h 410320"/>
              <a:gd name="connsiteX10" fmla="*/ 241695 w 423167"/>
              <a:gd name="connsiteY10" fmla="*/ 388246 h 410320"/>
              <a:gd name="connsiteX11" fmla="*/ 241695 w 423167"/>
              <a:gd name="connsiteY11" fmla="*/ 386239 h 410320"/>
              <a:gd name="connsiteX12" fmla="*/ 209319 w 423167"/>
              <a:gd name="connsiteY12" fmla="*/ 386239 h 410320"/>
              <a:gd name="connsiteX13" fmla="*/ 203297 w 423167"/>
              <a:gd name="connsiteY13" fmla="*/ 380216 h 410320"/>
              <a:gd name="connsiteX14" fmla="*/ 209319 w 423167"/>
              <a:gd name="connsiteY14" fmla="*/ 374194 h 410320"/>
              <a:gd name="connsiteX15" fmla="*/ 251732 w 423167"/>
              <a:gd name="connsiteY15" fmla="*/ 374194 h 410320"/>
              <a:gd name="connsiteX16" fmla="*/ 261769 w 423167"/>
              <a:gd name="connsiteY16" fmla="*/ 364157 h 410320"/>
              <a:gd name="connsiteX17" fmla="*/ 261769 w 423167"/>
              <a:gd name="connsiteY17" fmla="*/ 362149 h 410320"/>
              <a:gd name="connsiteX18" fmla="*/ 161381 w 423167"/>
              <a:gd name="connsiteY18" fmla="*/ 338060 h 410320"/>
              <a:gd name="connsiteX19" fmla="*/ 161390 w 423167"/>
              <a:gd name="connsiteY19" fmla="*/ 338871 h 410320"/>
              <a:gd name="connsiteX20" fmla="*/ 161390 w 423167"/>
              <a:gd name="connsiteY20" fmla="*/ 350105 h 410320"/>
              <a:gd name="connsiteX21" fmla="*/ 261761 w 423167"/>
              <a:gd name="connsiteY21" fmla="*/ 350105 h 410320"/>
              <a:gd name="connsiteX22" fmla="*/ 261761 w 423167"/>
              <a:gd name="connsiteY22" fmla="*/ 338871 h 410320"/>
              <a:gd name="connsiteX23" fmla="*/ 261777 w 423167"/>
              <a:gd name="connsiteY23" fmla="*/ 338060 h 410320"/>
              <a:gd name="connsiteX24" fmla="*/ 156853 w 423167"/>
              <a:gd name="connsiteY24" fmla="*/ 313971 h 410320"/>
              <a:gd name="connsiteX25" fmla="*/ 160217 w 423167"/>
              <a:gd name="connsiteY25" fmla="*/ 326015 h 410320"/>
              <a:gd name="connsiteX26" fmla="*/ 262942 w 423167"/>
              <a:gd name="connsiteY26" fmla="*/ 326015 h 410320"/>
              <a:gd name="connsiteX27" fmla="*/ 266306 w 423167"/>
              <a:gd name="connsiteY27" fmla="*/ 313971 h 410320"/>
              <a:gd name="connsiteX28" fmla="*/ 349542 w 423167"/>
              <a:gd name="connsiteY28" fmla="*/ 268908 h 410320"/>
              <a:gd name="connsiteX29" fmla="*/ 372917 w 423167"/>
              <a:gd name="connsiteY29" fmla="*/ 288525 h 410320"/>
              <a:gd name="connsiteX30" fmla="*/ 373656 w 423167"/>
              <a:gd name="connsiteY30" fmla="*/ 297004 h 410320"/>
              <a:gd name="connsiteX31" fmla="*/ 369039 w 423167"/>
              <a:gd name="connsiteY31" fmla="*/ 299156 h 410320"/>
              <a:gd name="connsiteX32" fmla="*/ 365168 w 423167"/>
              <a:gd name="connsiteY32" fmla="*/ 297751 h 410320"/>
              <a:gd name="connsiteX33" fmla="*/ 341794 w 423167"/>
              <a:gd name="connsiteY33" fmla="*/ 278134 h 410320"/>
              <a:gd name="connsiteX34" fmla="*/ 341055 w 423167"/>
              <a:gd name="connsiteY34" fmla="*/ 269647 h 410320"/>
              <a:gd name="connsiteX35" fmla="*/ 349542 w 423167"/>
              <a:gd name="connsiteY35" fmla="*/ 268908 h 410320"/>
              <a:gd name="connsiteX36" fmla="*/ 73617 w 423167"/>
              <a:gd name="connsiteY36" fmla="*/ 268908 h 410320"/>
              <a:gd name="connsiteX37" fmla="*/ 82104 w 423167"/>
              <a:gd name="connsiteY37" fmla="*/ 269655 h 410320"/>
              <a:gd name="connsiteX38" fmla="*/ 81365 w 423167"/>
              <a:gd name="connsiteY38" fmla="*/ 278142 h 410320"/>
              <a:gd name="connsiteX39" fmla="*/ 57991 w 423167"/>
              <a:gd name="connsiteY39" fmla="*/ 297759 h 410320"/>
              <a:gd name="connsiteX40" fmla="*/ 54120 w 423167"/>
              <a:gd name="connsiteY40" fmla="*/ 299164 h 410320"/>
              <a:gd name="connsiteX41" fmla="*/ 49503 w 423167"/>
              <a:gd name="connsiteY41" fmla="*/ 297012 h 410320"/>
              <a:gd name="connsiteX42" fmla="*/ 50242 w 423167"/>
              <a:gd name="connsiteY42" fmla="*/ 288525 h 410320"/>
              <a:gd name="connsiteX43" fmla="*/ 378129 w 423167"/>
              <a:gd name="connsiteY43" fmla="*/ 215214 h 410320"/>
              <a:gd name="connsiteX44" fmla="*/ 406803 w 423167"/>
              <a:gd name="connsiteY44" fmla="*/ 225652 h 410320"/>
              <a:gd name="connsiteX45" fmla="*/ 410400 w 423167"/>
              <a:gd name="connsiteY45" fmla="*/ 233361 h 410320"/>
              <a:gd name="connsiteX46" fmla="*/ 404739 w 423167"/>
              <a:gd name="connsiteY46" fmla="*/ 237328 h 410320"/>
              <a:gd name="connsiteX47" fmla="*/ 402684 w 423167"/>
              <a:gd name="connsiteY47" fmla="*/ 236966 h 410320"/>
              <a:gd name="connsiteX48" fmla="*/ 374009 w 423167"/>
              <a:gd name="connsiteY48" fmla="*/ 226528 h 410320"/>
              <a:gd name="connsiteX49" fmla="*/ 370412 w 423167"/>
              <a:gd name="connsiteY49" fmla="*/ 218811 h 410320"/>
              <a:gd name="connsiteX50" fmla="*/ 378129 w 423167"/>
              <a:gd name="connsiteY50" fmla="*/ 215214 h 410320"/>
              <a:gd name="connsiteX51" fmla="*/ 45030 w 423167"/>
              <a:gd name="connsiteY51" fmla="*/ 215213 h 410320"/>
              <a:gd name="connsiteX52" fmla="*/ 52747 w 423167"/>
              <a:gd name="connsiteY52" fmla="*/ 218810 h 410320"/>
              <a:gd name="connsiteX53" fmla="*/ 49150 w 423167"/>
              <a:gd name="connsiteY53" fmla="*/ 226535 h 410320"/>
              <a:gd name="connsiteX54" fmla="*/ 20476 w 423167"/>
              <a:gd name="connsiteY54" fmla="*/ 236974 h 410320"/>
              <a:gd name="connsiteX55" fmla="*/ 18420 w 423167"/>
              <a:gd name="connsiteY55" fmla="*/ 237335 h 410320"/>
              <a:gd name="connsiteX56" fmla="*/ 12759 w 423167"/>
              <a:gd name="connsiteY56" fmla="*/ 233368 h 410320"/>
              <a:gd name="connsiteX57" fmla="*/ 16356 w 423167"/>
              <a:gd name="connsiteY57" fmla="*/ 225652 h 410320"/>
              <a:gd name="connsiteX58" fmla="*/ 340059 w 423167"/>
              <a:gd name="connsiteY58" fmla="*/ 161406 h 410320"/>
              <a:gd name="connsiteX59" fmla="*/ 346082 w 423167"/>
              <a:gd name="connsiteY59" fmla="*/ 167428 h 410320"/>
              <a:gd name="connsiteX60" fmla="*/ 346082 w 423167"/>
              <a:gd name="connsiteY60" fmla="*/ 179473 h 410320"/>
              <a:gd name="connsiteX61" fmla="*/ 340059 w 423167"/>
              <a:gd name="connsiteY61" fmla="*/ 185495 h 410320"/>
              <a:gd name="connsiteX62" fmla="*/ 334037 w 423167"/>
              <a:gd name="connsiteY62" fmla="*/ 179473 h 410320"/>
              <a:gd name="connsiteX63" fmla="*/ 334037 w 423167"/>
              <a:gd name="connsiteY63" fmla="*/ 167428 h 410320"/>
              <a:gd name="connsiteX64" fmla="*/ 340059 w 423167"/>
              <a:gd name="connsiteY64" fmla="*/ 161406 h 410320"/>
              <a:gd name="connsiteX65" fmla="*/ 386631 w 423167"/>
              <a:gd name="connsiteY65" fmla="*/ 154982 h 410320"/>
              <a:gd name="connsiteX66" fmla="*/ 417144 w 423167"/>
              <a:gd name="connsiteY66" fmla="*/ 154982 h 410320"/>
              <a:gd name="connsiteX67" fmla="*/ 423167 w 423167"/>
              <a:gd name="connsiteY67" fmla="*/ 161004 h 410320"/>
              <a:gd name="connsiteX68" fmla="*/ 417144 w 423167"/>
              <a:gd name="connsiteY68" fmla="*/ 167027 h 410320"/>
              <a:gd name="connsiteX69" fmla="*/ 386631 w 423167"/>
              <a:gd name="connsiteY69" fmla="*/ 167027 h 410320"/>
              <a:gd name="connsiteX70" fmla="*/ 380609 w 423167"/>
              <a:gd name="connsiteY70" fmla="*/ 161004 h 410320"/>
              <a:gd name="connsiteX71" fmla="*/ 386631 w 423167"/>
              <a:gd name="connsiteY71" fmla="*/ 154982 h 410320"/>
              <a:gd name="connsiteX72" fmla="*/ 6022 w 423167"/>
              <a:gd name="connsiteY72" fmla="*/ 154982 h 410320"/>
              <a:gd name="connsiteX73" fmla="*/ 36535 w 423167"/>
              <a:gd name="connsiteY73" fmla="*/ 154982 h 410320"/>
              <a:gd name="connsiteX74" fmla="*/ 42558 w 423167"/>
              <a:gd name="connsiteY74" fmla="*/ 161004 h 410320"/>
              <a:gd name="connsiteX75" fmla="*/ 36535 w 423167"/>
              <a:gd name="connsiteY75" fmla="*/ 167027 h 410320"/>
              <a:gd name="connsiteX76" fmla="*/ 6022 w 423167"/>
              <a:gd name="connsiteY76" fmla="*/ 167027 h 410320"/>
              <a:gd name="connsiteX77" fmla="*/ 0 w 423167"/>
              <a:gd name="connsiteY77" fmla="*/ 161004 h 410320"/>
              <a:gd name="connsiteX78" fmla="*/ 6022 w 423167"/>
              <a:gd name="connsiteY78" fmla="*/ 154982 h 410320"/>
              <a:gd name="connsiteX79" fmla="*/ 340059 w 423167"/>
              <a:gd name="connsiteY79" fmla="*/ 136514 h 410320"/>
              <a:gd name="connsiteX80" fmla="*/ 346082 w 423167"/>
              <a:gd name="connsiteY80" fmla="*/ 142536 h 410320"/>
              <a:gd name="connsiteX81" fmla="*/ 346082 w 423167"/>
              <a:gd name="connsiteY81" fmla="*/ 154581 h 410320"/>
              <a:gd name="connsiteX82" fmla="*/ 340059 w 423167"/>
              <a:gd name="connsiteY82" fmla="*/ 160603 h 410320"/>
              <a:gd name="connsiteX83" fmla="*/ 334037 w 423167"/>
              <a:gd name="connsiteY83" fmla="*/ 154581 h 410320"/>
              <a:gd name="connsiteX84" fmla="*/ 334037 w 423167"/>
              <a:gd name="connsiteY84" fmla="*/ 142536 h 410320"/>
              <a:gd name="connsiteX85" fmla="*/ 340059 w 423167"/>
              <a:gd name="connsiteY85" fmla="*/ 136514 h 410320"/>
              <a:gd name="connsiteX86" fmla="*/ 402684 w 423167"/>
              <a:gd name="connsiteY86" fmla="*/ 85043 h 410320"/>
              <a:gd name="connsiteX87" fmla="*/ 410400 w 423167"/>
              <a:gd name="connsiteY87" fmla="*/ 88640 h 410320"/>
              <a:gd name="connsiteX88" fmla="*/ 406803 w 423167"/>
              <a:gd name="connsiteY88" fmla="*/ 96357 h 410320"/>
              <a:gd name="connsiteX89" fmla="*/ 378129 w 423167"/>
              <a:gd name="connsiteY89" fmla="*/ 106795 h 410320"/>
              <a:gd name="connsiteX90" fmla="*/ 376073 w 423167"/>
              <a:gd name="connsiteY90" fmla="*/ 107157 h 410320"/>
              <a:gd name="connsiteX91" fmla="*/ 370412 w 423167"/>
              <a:gd name="connsiteY91" fmla="*/ 103190 h 410320"/>
              <a:gd name="connsiteX92" fmla="*/ 374009 w 423167"/>
              <a:gd name="connsiteY92" fmla="*/ 95482 h 410320"/>
              <a:gd name="connsiteX93" fmla="*/ 20476 w 423167"/>
              <a:gd name="connsiteY93" fmla="*/ 85035 h 410320"/>
              <a:gd name="connsiteX94" fmla="*/ 49150 w 423167"/>
              <a:gd name="connsiteY94" fmla="*/ 95473 h 410320"/>
              <a:gd name="connsiteX95" fmla="*/ 52747 w 423167"/>
              <a:gd name="connsiteY95" fmla="*/ 103190 h 410320"/>
              <a:gd name="connsiteX96" fmla="*/ 47086 w 423167"/>
              <a:gd name="connsiteY96" fmla="*/ 107157 h 410320"/>
              <a:gd name="connsiteX97" fmla="*/ 45030 w 423167"/>
              <a:gd name="connsiteY97" fmla="*/ 106795 h 410320"/>
              <a:gd name="connsiteX98" fmla="*/ 16356 w 423167"/>
              <a:gd name="connsiteY98" fmla="*/ 96357 h 410320"/>
              <a:gd name="connsiteX99" fmla="*/ 12759 w 423167"/>
              <a:gd name="connsiteY99" fmla="*/ 88632 h 410320"/>
              <a:gd name="connsiteX100" fmla="*/ 20476 w 423167"/>
              <a:gd name="connsiteY100" fmla="*/ 85035 h 410320"/>
              <a:gd name="connsiteX101" fmla="*/ 191292 w 423167"/>
              <a:gd name="connsiteY101" fmla="*/ 65868 h 410320"/>
              <a:gd name="connsiteX102" fmla="*/ 168255 w 423167"/>
              <a:gd name="connsiteY102" fmla="*/ 82232 h 410320"/>
              <a:gd name="connsiteX103" fmla="*/ 166721 w 423167"/>
              <a:gd name="connsiteY103" fmla="*/ 86641 h 410320"/>
              <a:gd name="connsiteX104" fmla="*/ 162072 w 423167"/>
              <a:gd name="connsiteY104" fmla="*/ 86247 h 410320"/>
              <a:gd name="connsiteX105" fmla="*/ 161116 w 423167"/>
              <a:gd name="connsiteY105" fmla="*/ 86135 h 410320"/>
              <a:gd name="connsiteX106" fmla="*/ 160811 w 423167"/>
              <a:gd name="connsiteY106" fmla="*/ 86095 h 410320"/>
              <a:gd name="connsiteX107" fmla="*/ 146631 w 423167"/>
              <a:gd name="connsiteY107" fmla="*/ 99697 h 410320"/>
              <a:gd name="connsiteX108" fmla="*/ 172238 w 423167"/>
              <a:gd name="connsiteY108" fmla="*/ 117065 h 410320"/>
              <a:gd name="connsiteX109" fmla="*/ 169997 w 423167"/>
              <a:gd name="connsiteY109" fmla="*/ 125280 h 410320"/>
              <a:gd name="connsiteX110" fmla="*/ 167018 w 423167"/>
              <a:gd name="connsiteY110" fmla="*/ 126075 h 410320"/>
              <a:gd name="connsiteX111" fmla="*/ 161783 w 423167"/>
              <a:gd name="connsiteY111" fmla="*/ 123039 h 410320"/>
              <a:gd name="connsiteX112" fmla="*/ 142270 w 423167"/>
              <a:gd name="connsiteY112" fmla="*/ 111645 h 410320"/>
              <a:gd name="connsiteX113" fmla="*/ 142230 w 423167"/>
              <a:gd name="connsiteY113" fmla="*/ 111653 h 410320"/>
              <a:gd name="connsiteX114" fmla="*/ 121241 w 423167"/>
              <a:gd name="connsiteY114" fmla="*/ 135710 h 410320"/>
              <a:gd name="connsiteX115" fmla="*/ 130306 w 423167"/>
              <a:gd name="connsiteY115" fmla="*/ 154596 h 410320"/>
              <a:gd name="connsiteX116" fmla="*/ 148100 w 423167"/>
              <a:gd name="connsiteY116" fmla="*/ 152894 h 410320"/>
              <a:gd name="connsiteX117" fmla="*/ 169941 w 423167"/>
              <a:gd name="connsiteY117" fmla="*/ 172671 h 410320"/>
              <a:gd name="connsiteX118" fmla="*/ 167388 w 423167"/>
              <a:gd name="connsiteY118" fmla="*/ 180797 h 410320"/>
              <a:gd name="connsiteX119" fmla="*/ 164609 w 423167"/>
              <a:gd name="connsiteY119" fmla="*/ 181480 h 410320"/>
              <a:gd name="connsiteX120" fmla="*/ 159261 w 423167"/>
              <a:gd name="connsiteY120" fmla="*/ 178244 h 410320"/>
              <a:gd name="connsiteX121" fmla="*/ 145290 w 423167"/>
              <a:gd name="connsiteY121" fmla="*/ 164609 h 410320"/>
              <a:gd name="connsiteX122" fmla="*/ 133382 w 423167"/>
              <a:gd name="connsiteY122" fmla="*/ 166496 h 410320"/>
              <a:gd name="connsiteX123" fmla="*/ 126315 w 423167"/>
              <a:gd name="connsiteY123" fmla="*/ 181239 h 410320"/>
              <a:gd name="connsiteX124" fmla="*/ 136891 w 423167"/>
              <a:gd name="connsiteY124" fmla="*/ 198294 h 410320"/>
              <a:gd name="connsiteX125" fmla="*/ 142640 w 423167"/>
              <a:gd name="connsiteY125" fmla="*/ 201241 h 410320"/>
              <a:gd name="connsiteX126" fmla="*/ 139299 w 423167"/>
              <a:gd name="connsiteY126" fmla="*/ 206774 h 410320"/>
              <a:gd name="connsiteX127" fmla="*/ 136465 w 423167"/>
              <a:gd name="connsiteY127" fmla="*/ 216650 h 410320"/>
              <a:gd name="connsiteX128" fmla="*/ 154436 w 423167"/>
              <a:gd name="connsiteY128" fmla="*/ 235761 h 410320"/>
              <a:gd name="connsiteX129" fmla="*/ 165059 w 423167"/>
              <a:gd name="connsiteY129" fmla="*/ 231730 h 410320"/>
              <a:gd name="connsiteX130" fmla="*/ 168247 w 423167"/>
              <a:gd name="connsiteY130" fmla="*/ 218192 h 410320"/>
              <a:gd name="connsiteX131" fmla="*/ 173667 w 423167"/>
              <a:gd name="connsiteY131" fmla="*/ 211624 h 410320"/>
              <a:gd name="connsiteX132" fmla="*/ 180235 w 423167"/>
              <a:gd name="connsiteY132" fmla="*/ 217044 h 410320"/>
              <a:gd name="connsiteX133" fmla="*/ 173707 w 423167"/>
              <a:gd name="connsiteY133" fmla="*/ 240105 h 410320"/>
              <a:gd name="connsiteX134" fmla="*/ 164135 w 423167"/>
              <a:gd name="connsiteY134" fmla="*/ 246167 h 410320"/>
              <a:gd name="connsiteX135" fmla="*/ 186217 w 423167"/>
              <a:gd name="connsiteY135" fmla="*/ 256156 h 410320"/>
              <a:gd name="connsiteX136" fmla="*/ 205553 w 423167"/>
              <a:gd name="connsiteY136" fmla="*/ 248922 h 410320"/>
              <a:gd name="connsiteX137" fmla="*/ 205553 w 423167"/>
              <a:gd name="connsiteY137" fmla="*/ 70501 h 410320"/>
              <a:gd name="connsiteX138" fmla="*/ 191292 w 423167"/>
              <a:gd name="connsiteY138" fmla="*/ 65868 h 410320"/>
              <a:gd name="connsiteX139" fmla="*/ 231858 w 423167"/>
              <a:gd name="connsiteY139" fmla="*/ 65852 h 410320"/>
              <a:gd name="connsiteX140" fmla="*/ 217598 w 423167"/>
              <a:gd name="connsiteY140" fmla="*/ 70485 h 410320"/>
              <a:gd name="connsiteX141" fmla="*/ 217598 w 423167"/>
              <a:gd name="connsiteY141" fmla="*/ 248922 h 410320"/>
              <a:gd name="connsiteX142" fmla="*/ 236933 w 423167"/>
              <a:gd name="connsiteY142" fmla="*/ 256156 h 410320"/>
              <a:gd name="connsiteX143" fmla="*/ 259023 w 423167"/>
              <a:gd name="connsiteY143" fmla="*/ 246167 h 410320"/>
              <a:gd name="connsiteX144" fmla="*/ 249452 w 423167"/>
              <a:gd name="connsiteY144" fmla="*/ 240105 h 410320"/>
              <a:gd name="connsiteX145" fmla="*/ 242923 w 423167"/>
              <a:gd name="connsiteY145" fmla="*/ 217044 h 410320"/>
              <a:gd name="connsiteX146" fmla="*/ 249492 w 423167"/>
              <a:gd name="connsiteY146" fmla="*/ 211624 h 410320"/>
              <a:gd name="connsiteX147" fmla="*/ 254912 w 423167"/>
              <a:gd name="connsiteY147" fmla="*/ 218192 h 410320"/>
              <a:gd name="connsiteX148" fmla="*/ 258100 w 423167"/>
              <a:gd name="connsiteY148" fmla="*/ 231730 h 410320"/>
              <a:gd name="connsiteX149" fmla="*/ 268731 w 423167"/>
              <a:gd name="connsiteY149" fmla="*/ 235761 h 410320"/>
              <a:gd name="connsiteX150" fmla="*/ 286702 w 423167"/>
              <a:gd name="connsiteY150" fmla="*/ 216650 h 410320"/>
              <a:gd name="connsiteX151" fmla="*/ 283867 w 423167"/>
              <a:gd name="connsiteY151" fmla="*/ 206774 h 410320"/>
              <a:gd name="connsiteX152" fmla="*/ 280527 w 423167"/>
              <a:gd name="connsiteY152" fmla="*/ 201241 h 410320"/>
              <a:gd name="connsiteX153" fmla="*/ 286276 w 423167"/>
              <a:gd name="connsiteY153" fmla="*/ 198294 h 410320"/>
              <a:gd name="connsiteX154" fmla="*/ 296851 w 423167"/>
              <a:gd name="connsiteY154" fmla="*/ 181239 h 410320"/>
              <a:gd name="connsiteX155" fmla="*/ 289777 w 423167"/>
              <a:gd name="connsiteY155" fmla="*/ 166496 h 410320"/>
              <a:gd name="connsiteX156" fmla="*/ 277869 w 423167"/>
              <a:gd name="connsiteY156" fmla="*/ 164609 h 410320"/>
              <a:gd name="connsiteX157" fmla="*/ 263897 w 423167"/>
              <a:gd name="connsiteY157" fmla="*/ 178244 h 410320"/>
              <a:gd name="connsiteX158" fmla="*/ 258549 w 423167"/>
              <a:gd name="connsiteY158" fmla="*/ 181480 h 410320"/>
              <a:gd name="connsiteX159" fmla="*/ 255771 w 423167"/>
              <a:gd name="connsiteY159" fmla="*/ 180797 h 410320"/>
              <a:gd name="connsiteX160" fmla="*/ 253217 w 423167"/>
              <a:gd name="connsiteY160" fmla="*/ 172671 h 410320"/>
              <a:gd name="connsiteX161" fmla="*/ 275058 w 423167"/>
              <a:gd name="connsiteY161" fmla="*/ 152894 h 410320"/>
              <a:gd name="connsiteX162" fmla="*/ 292852 w 423167"/>
              <a:gd name="connsiteY162" fmla="*/ 154596 h 410320"/>
              <a:gd name="connsiteX163" fmla="*/ 301910 w 423167"/>
              <a:gd name="connsiteY163" fmla="*/ 135702 h 410320"/>
              <a:gd name="connsiteX164" fmla="*/ 280920 w 423167"/>
              <a:gd name="connsiteY164" fmla="*/ 111645 h 410320"/>
              <a:gd name="connsiteX165" fmla="*/ 280856 w 423167"/>
              <a:gd name="connsiteY165" fmla="*/ 111637 h 410320"/>
              <a:gd name="connsiteX166" fmla="*/ 261368 w 423167"/>
              <a:gd name="connsiteY166" fmla="*/ 123031 h 410320"/>
              <a:gd name="connsiteX167" fmla="*/ 256132 w 423167"/>
              <a:gd name="connsiteY167" fmla="*/ 126067 h 410320"/>
              <a:gd name="connsiteX168" fmla="*/ 253153 w 423167"/>
              <a:gd name="connsiteY168" fmla="*/ 125272 h 410320"/>
              <a:gd name="connsiteX169" fmla="*/ 250913 w 423167"/>
              <a:gd name="connsiteY169" fmla="*/ 117057 h 410320"/>
              <a:gd name="connsiteX170" fmla="*/ 276520 w 423167"/>
              <a:gd name="connsiteY170" fmla="*/ 99681 h 410320"/>
              <a:gd name="connsiteX171" fmla="*/ 262347 w 423167"/>
              <a:gd name="connsiteY171" fmla="*/ 86079 h 410320"/>
              <a:gd name="connsiteX172" fmla="*/ 262042 w 423167"/>
              <a:gd name="connsiteY172" fmla="*/ 86119 h 410320"/>
              <a:gd name="connsiteX173" fmla="*/ 261087 w 423167"/>
              <a:gd name="connsiteY173" fmla="*/ 86231 h 410320"/>
              <a:gd name="connsiteX174" fmla="*/ 256429 w 423167"/>
              <a:gd name="connsiteY174" fmla="*/ 86625 h 410320"/>
              <a:gd name="connsiteX175" fmla="*/ 254896 w 423167"/>
              <a:gd name="connsiteY175" fmla="*/ 82216 h 410320"/>
              <a:gd name="connsiteX176" fmla="*/ 231858 w 423167"/>
              <a:gd name="connsiteY176" fmla="*/ 65852 h 410320"/>
              <a:gd name="connsiteX177" fmla="*/ 191300 w 423167"/>
              <a:gd name="connsiteY177" fmla="*/ 53807 h 410320"/>
              <a:gd name="connsiteX178" fmla="*/ 211583 w 423167"/>
              <a:gd name="connsiteY178" fmla="*/ 59998 h 410320"/>
              <a:gd name="connsiteX179" fmla="*/ 231866 w 423167"/>
              <a:gd name="connsiteY179" fmla="*/ 53807 h 410320"/>
              <a:gd name="connsiteX180" fmla="*/ 264555 w 423167"/>
              <a:gd name="connsiteY180" fmla="*/ 74138 h 410320"/>
              <a:gd name="connsiteX181" fmla="*/ 288605 w 423167"/>
              <a:gd name="connsiteY181" fmla="*/ 100299 h 410320"/>
              <a:gd name="connsiteX182" fmla="*/ 288589 w 423167"/>
              <a:gd name="connsiteY182" fmla="*/ 101086 h 410320"/>
              <a:gd name="connsiteX183" fmla="*/ 313963 w 423167"/>
              <a:gd name="connsiteY183" fmla="*/ 135710 h 410320"/>
              <a:gd name="connsiteX184" fmla="*/ 302376 w 423167"/>
              <a:gd name="connsiteY184" fmla="*/ 162281 h 410320"/>
              <a:gd name="connsiteX185" fmla="*/ 308888 w 423167"/>
              <a:gd name="connsiteY185" fmla="*/ 181239 h 410320"/>
              <a:gd name="connsiteX186" fmla="*/ 296755 w 423167"/>
              <a:gd name="connsiteY186" fmla="*/ 205850 h 410320"/>
              <a:gd name="connsiteX187" fmla="*/ 298746 w 423167"/>
              <a:gd name="connsiteY187" fmla="*/ 216650 h 410320"/>
              <a:gd name="connsiteX188" fmla="*/ 272931 w 423167"/>
              <a:gd name="connsiteY188" fmla="*/ 247356 h 410320"/>
              <a:gd name="connsiteX189" fmla="*/ 236941 w 423167"/>
              <a:gd name="connsiteY189" fmla="*/ 268201 h 410320"/>
              <a:gd name="connsiteX190" fmla="*/ 211583 w 423167"/>
              <a:gd name="connsiteY190" fmla="*/ 259569 h 410320"/>
              <a:gd name="connsiteX191" fmla="*/ 186225 w 423167"/>
              <a:gd name="connsiteY191" fmla="*/ 268201 h 410320"/>
              <a:gd name="connsiteX192" fmla="*/ 150228 w 423167"/>
              <a:gd name="connsiteY192" fmla="*/ 247356 h 410320"/>
              <a:gd name="connsiteX193" fmla="*/ 124412 w 423167"/>
              <a:gd name="connsiteY193" fmla="*/ 216650 h 410320"/>
              <a:gd name="connsiteX194" fmla="*/ 126404 w 423167"/>
              <a:gd name="connsiteY194" fmla="*/ 205850 h 410320"/>
              <a:gd name="connsiteX195" fmla="*/ 114271 w 423167"/>
              <a:gd name="connsiteY195" fmla="*/ 181239 h 410320"/>
              <a:gd name="connsiteX196" fmla="*/ 120783 w 423167"/>
              <a:gd name="connsiteY196" fmla="*/ 162281 h 410320"/>
              <a:gd name="connsiteX197" fmla="*/ 109204 w 423167"/>
              <a:gd name="connsiteY197" fmla="*/ 135710 h 410320"/>
              <a:gd name="connsiteX198" fmla="*/ 134578 w 423167"/>
              <a:gd name="connsiteY198" fmla="*/ 101086 h 410320"/>
              <a:gd name="connsiteX199" fmla="*/ 134562 w 423167"/>
              <a:gd name="connsiteY199" fmla="*/ 100299 h 410320"/>
              <a:gd name="connsiteX200" fmla="*/ 158611 w 423167"/>
              <a:gd name="connsiteY200" fmla="*/ 74138 h 410320"/>
              <a:gd name="connsiteX201" fmla="*/ 191300 w 423167"/>
              <a:gd name="connsiteY201" fmla="*/ 53807 h 410320"/>
              <a:gd name="connsiteX202" fmla="*/ 365177 w 423167"/>
              <a:gd name="connsiteY202" fmla="*/ 24258 h 410320"/>
              <a:gd name="connsiteX203" fmla="*/ 373664 w 423167"/>
              <a:gd name="connsiteY203" fmla="*/ 24997 h 410320"/>
              <a:gd name="connsiteX204" fmla="*/ 372925 w 423167"/>
              <a:gd name="connsiteY204" fmla="*/ 33484 h 410320"/>
              <a:gd name="connsiteX205" fmla="*/ 349551 w 423167"/>
              <a:gd name="connsiteY205" fmla="*/ 53101 h 410320"/>
              <a:gd name="connsiteX206" fmla="*/ 345680 w 423167"/>
              <a:gd name="connsiteY206" fmla="*/ 54506 h 410320"/>
              <a:gd name="connsiteX207" fmla="*/ 341063 w 423167"/>
              <a:gd name="connsiteY207" fmla="*/ 52362 h 410320"/>
              <a:gd name="connsiteX208" fmla="*/ 341802 w 423167"/>
              <a:gd name="connsiteY208" fmla="*/ 43875 h 410320"/>
              <a:gd name="connsiteX209" fmla="*/ 57982 w 423167"/>
              <a:gd name="connsiteY209" fmla="*/ 24258 h 410320"/>
              <a:gd name="connsiteX210" fmla="*/ 81365 w 423167"/>
              <a:gd name="connsiteY210" fmla="*/ 43867 h 410320"/>
              <a:gd name="connsiteX211" fmla="*/ 82103 w 423167"/>
              <a:gd name="connsiteY211" fmla="*/ 52354 h 410320"/>
              <a:gd name="connsiteX212" fmla="*/ 77486 w 423167"/>
              <a:gd name="connsiteY212" fmla="*/ 54506 h 410320"/>
              <a:gd name="connsiteX213" fmla="*/ 73616 w 423167"/>
              <a:gd name="connsiteY213" fmla="*/ 53101 h 410320"/>
              <a:gd name="connsiteX214" fmla="*/ 50241 w 423167"/>
              <a:gd name="connsiteY214" fmla="*/ 33484 h 410320"/>
              <a:gd name="connsiteX215" fmla="*/ 49495 w 423167"/>
              <a:gd name="connsiteY215" fmla="*/ 24997 h 410320"/>
              <a:gd name="connsiteX216" fmla="*/ 57982 w 423167"/>
              <a:gd name="connsiteY216" fmla="*/ 24258 h 410320"/>
              <a:gd name="connsiteX217" fmla="*/ 211583 w 423167"/>
              <a:gd name="connsiteY217" fmla="*/ 0 h 410320"/>
              <a:gd name="connsiteX218" fmla="*/ 226093 w 423167"/>
              <a:gd name="connsiteY218" fmla="*/ 658 h 410320"/>
              <a:gd name="connsiteX219" fmla="*/ 231545 w 423167"/>
              <a:gd name="connsiteY219" fmla="*/ 7203 h 410320"/>
              <a:gd name="connsiteX220" fmla="*/ 238499 w 423167"/>
              <a:gd name="connsiteY220" fmla="*/ 2280 h 410320"/>
              <a:gd name="connsiteX221" fmla="*/ 332367 w 423167"/>
              <a:gd name="connsiteY221" fmla="*/ 55831 h 410320"/>
              <a:gd name="connsiteX222" fmla="*/ 370163 w 423167"/>
              <a:gd name="connsiteY222" fmla="*/ 158595 h 410320"/>
              <a:gd name="connsiteX223" fmla="*/ 364775 w 423167"/>
              <a:gd name="connsiteY223" fmla="*/ 199740 h 410320"/>
              <a:gd name="connsiteX224" fmla="*/ 357396 w 423167"/>
              <a:gd name="connsiteY224" fmla="*/ 203996 h 410320"/>
              <a:gd name="connsiteX225" fmla="*/ 353140 w 423167"/>
              <a:gd name="connsiteY225" fmla="*/ 196616 h 410320"/>
              <a:gd name="connsiteX226" fmla="*/ 358118 w 423167"/>
              <a:gd name="connsiteY226" fmla="*/ 158595 h 410320"/>
              <a:gd name="connsiteX227" fmla="*/ 236468 w 423167"/>
              <a:gd name="connsiteY227" fmla="*/ 14156 h 410320"/>
              <a:gd name="connsiteX228" fmla="*/ 231489 w 423167"/>
              <a:gd name="connsiteY228" fmla="*/ 7660 h 410320"/>
              <a:gd name="connsiteX229" fmla="*/ 225009 w 423167"/>
              <a:gd name="connsiteY229" fmla="*/ 12663 h 410320"/>
              <a:gd name="connsiteX230" fmla="*/ 211583 w 423167"/>
              <a:gd name="connsiteY230" fmla="*/ 12061 h 410320"/>
              <a:gd name="connsiteX231" fmla="*/ 65041 w 423167"/>
              <a:gd name="connsiteY231" fmla="*/ 158603 h 410320"/>
              <a:gd name="connsiteX232" fmla="*/ 66751 w 423167"/>
              <a:gd name="connsiteY232" fmla="*/ 181079 h 410320"/>
              <a:gd name="connsiteX233" fmla="*/ 62134 w 423167"/>
              <a:gd name="connsiteY233" fmla="*/ 187864 h 410320"/>
              <a:gd name="connsiteX234" fmla="*/ 68959 w 423167"/>
              <a:gd name="connsiteY234" fmla="*/ 192425 h 410320"/>
              <a:gd name="connsiteX235" fmla="*/ 130266 w 423167"/>
              <a:gd name="connsiteY235" fmla="*/ 280527 h 410320"/>
              <a:gd name="connsiteX236" fmla="*/ 150927 w 423167"/>
              <a:gd name="connsiteY236" fmla="*/ 301926 h 410320"/>
              <a:gd name="connsiteX237" fmla="*/ 272224 w 423167"/>
              <a:gd name="connsiteY237" fmla="*/ 301926 h 410320"/>
              <a:gd name="connsiteX238" fmla="*/ 292885 w 423167"/>
              <a:gd name="connsiteY238" fmla="*/ 280527 h 410320"/>
              <a:gd name="connsiteX239" fmla="*/ 349703 w 423167"/>
              <a:gd name="connsiteY239" fmla="*/ 207665 h 410320"/>
              <a:gd name="connsiteX240" fmla="*/ 357396 w 423167"/>
              <a:gd name="connsiteY240" fmla="*/ 204004 h 410320"/>
              <a:gd name="connsiteX241" fmla="*/ 361073 w 423167"/>
              <a:gd name="connsiteY241" fmla="*/ 211696 h 410320"/>
              <a:gd name="connsiteX242" fmla="*/ 299597 w 423167"/>
              <a:gd name="connsiteY242" fmla="*/ 290540 h 410320"/>
              <a:gd name="connsiteX243" fmla="*/ 281539 w 423167"/>
              <a:gd name="connsiteY243" fmla="*/ 309852 h 410320"/>
              <a:gd name="connsiteX244" fmla="*/ 280503 w 423167"/>
              <a:gd name="connsiteY244" fmla="*/ 311739 h 410320"/>
              <a:gd name="connsiteX245" fmla="*/ 274649 w 423167"/>
              <a:gd name="connsiteY245" fmla="*/ 329075 h 410320"/>
              <a:gd name="connsiteX246" fmla="*/ 275428 w 423167"/>
              <a:gd name="connsiteY246" fmla="*/ 332030 h 410320"/>
              <a:gd name="connsiteX247" fmla="*/ 273894 w 423167"/>
              <a:gd name="connsiteY247" fmla="*/ 336029 h 410320"/>
              <a:gd name="connsiteX248" fmla="*/ 273822 w 423167"/>
              <a:gd name="connsiteY248" fmla="*/ 338863 h 410320"/>
              <a:gd name="connsiteX249" fmla="*/ 273822 w 423167"/>
              <a:gd name="connsiteY249" fmla="*/ 364149 h 410320"/>
              <a:gd name="connsiteX250" fmla="*/ 253748 w 423167"/>
              <a:gd name="connsiteY250" fmla="*/ 386134 h 410320"/>
              <a:gd name="connsiteX251" fmla="*/ 253748 w 423167"/>
              <a:gd name="connsiteY251" fmla="*/ 388238 h 410320"/>
              <a:gd name="connsiteX252" fmla="*/ 231666 w 423167"/>
              <a:gd name="connsiteY252" fmla="*/ 410320 h 410320"/>
              <a:gd name="connsiteX253" fmla="*/ 191517 w 423167"/>
              <a:gd name="connsiteY253" fmla="*/ 410320 h 410320"/>
              <a:gd name="connsiteX254" fmla="*/ 169435 w 423167"/>
              <a:gd name="connsiteY254" fmla="*/ 388238 h 410320"/>
              <a:gd name="connsiteX255" fmla="*/ 169435 w 423167"/>
              <a:gd name="connsiteY255" fmla="*/ 386134 h 410320"/>
              <a:gd name="connsiteX256" fmla="*/ 149361 w 423167"/>
              <a:gd name="connsiteY256" fmla="*/ 364149 h 410320"/>
              <a:gd name="connsiteX257" fmla="*/ 149361 w 423167"/>
              <a:gd name="connsiteY257" fmla="*/ 338863 h 410320"/>
              <a:gd name="connsiteX258" fmla="*/ 149289 w 423167"/>
              <a:gd name="connsiteY258" fmla="*/ 336029 h 410320"/>
              <a:gd name="connsiteX259" fmla="*/ 147755 w 423167"/>
              <a:gd name="connsiteY259" fmla="*/ 332030 h 410320"/>
              <a:gd name="connsiteX260" fmla="*/ 148534 w 423167"/>
              <a:gd name="connsiteY260" fmla="*/ 329075 h 410320"/>
              <a:gd name="connsiteX261" fmla="*/ 142680 w 423167"/>
              <a:gd name="connsiteY261" fmla="*/ 311731 h 410320"/>
              <a:gd name="connsiteX262" fmla="*/ 141644 w 423167"/>
              <a:gd name="connsiteY262" fmla="*/ 309844 h 410320"/>
              <a:gd name="connsiteX263" fmla="*/ 123585 w 423167"/>
              <a:gd name="connsiteY263" fmla="*/ 290532 h 410320"/>
              <a:gd name="connsiteX264" fmla="*/ 57244 w 423167"/>
              <a:gd name="connsiteY264" fmla="*/ 195179 h 410320"/>
              <a:gd name="connsiteX265" fmla="*/ 61716 w 423167"/>
              <a:gd name="connsiteY265" fmla="*/ 187936 h 410320"/>
              <a:gd name="connsiteX266" fmla="*/ 61773 w 423167"/>
              <a:gd name="connsiteY266" fmla="*/ 187920 h 410320"/>
              <a:gd name="connsiteX267" fmla="*/ 61716 w 423167"/>
              <a:gd name="connsiteY267" fmla="*/ 187928 h 410320"/>
              <a:gd name="connsiteX268" fmla="*/ 54851 w 423167"/>
              <a:gd name="connsiteY268" fmla="*/ 182893 h 410320"/>
              <a:gd name="connsiteX269" fmla="*/ 52996 w 423167"/>
              <a:gd name="connsiteY269" fmla="*/ 158587 h 410320"/>
              <a:gd name="connsiteX270" fmla="*/ 211583 w 423167"/>
              <a:gd name="connsiteY270" fmla="*/ 0 h 410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</a:cxnLst>
            <a:rect l="l" t="t" r="r" b="b"/>
            <a:pathLst>
              <a:path w="423167" h="410320">
                <a:moveTo>
                  <a:pt x="161398" y="362149"/>
                </a:moveTo>
                <a:lnTo>
                  <a:pt x="161398" y="364157"/>
                </a:lnTo>
                <a:cubicBezTo>
                  <a:pt x="161398" y="369689"/>
                  <a:pt x="165902" y="374194"/>
                  <a:pt x="171435" y="374194"/>
                </a:cubicBezTo>
                <a:lnTo>
                  <a:pt x="197274" y="374194"/>
                </a:lnTo>
                <a:cubicBezTo>
                  <a:pt x="200599" y="374194"/>
                  <a:pt x="203297" y="376892"/>
                  <a:pt x="203297" y="380216"/>
                </a:cubicBezTo>
                <a:cubicBezTo>
                  <a:pt x="203297" y="383541"/>
                  <a:pt x="200599" y="386239"/>
                  <a:pt x="197274" y="386239"/>
                </a:cubicBezTo>
                <a:lnTo>
                  <a:pt x="181472" y="386239"/>
                </a:lnTo>
                <a:lnTo>
                  <a:pt x="181472" y="388246"/>
                </a:lnTo>
                <a:cubicBezTo>
                  <a:pt x="181472" y="393778"/>
                  <a:pt x="185977" y="398283"/>
                  <a:pt x="191509" y="398283"/>
                </a:cubicBezTo>
                <a:lnTo>
                  <a:pt x="231658" y="398283"/>
                </a:lnTo>
                <a:cubicBezTo>
                  <a:pt x="237190" y="398283"/>
                  <a:pt x="241695" y="393778"/>
                  <a:pt x="241695" y="388246"/>
                </a:cubicBezTo>
                <a:lnTo>
                  <a:pt x="241695" y="386239"/>
                </a:lnTo>
                <a:lnTo>
                  <a:pt x="209319" y="386239"/>
                </a:lnTo>
                <a:cubicBezTo>
                  <a:pt x="205995" y="386239"/>
                  <a:pt x="203297" y="383541"/>
                  <a:pt x="203297" y="380216"/>
                </a:cubicBezTo>
                <a:cubicBezTo>
                  <a:pt x="203297" y="376892"/>
                  <a:pt x="205995" y="374194"/>
                  <a:pt x="209319" y="374194"/>
                </a:cubicBezTo>
                <a:lnTo>
                  <a:pt x="251732" y="374194"/>
                </a:lnTo>
                <a:cubicBezTo>
                  <a:pt x="257265" y="374194"/>
                  <a:pt x="261769" y="369689"/>
                  <a:pt x="261769" y="364157"/>
                </a:cubicBezTo>
                <a:lnTo>
                  <a:pt x="261769" y="362149"/>
                </a:lnTo>
                <a:close/>
                <a:moveTo>
                  <a:pt x="161381" y="338060"/>
                </a:moveTo>
                <a:cubicBezTo>
                  <a:pt x="161390" y="338325"/>
                  <a:pt x="161398" y="338598"/>
                  <a:pt x="161390" y="338871"/>
                </a:cubicBezTo>
                <a:lnTo>
                  <a:pt x="161390" y="350105"/>
                </a:lnTo>
                <a:lnTo>
                  <a:pt x="261761" y="350105"/>
                </a:lnTo>
                <a:lnTo>
                  <a:pt x="261761" y="338871"/>
                </a:lnTo>
                <a:cubicBezTo>
                  <a:pt x="261761" y="338598"/>
                  <a:pt x="261777" y="338333"/>
                  <a:pt x="261777" y="338060"/>
                </a:cubicBezTo>
                <a:close/>
                <a:moveTo>
                  <a:pt x="156853" y="313971"/>
                </a:moveTo>
                <a:cubicBezTo>
                  <a:pt x="158322" y="317857"/>
                  <a:pt x="159454" y="321888"/>
                  <a:pt x="160217" y="326015"/>
                </a:cubicBezTo>
                <a:lnTo>
                  <a:pt x="262942" y="326015"/>
                </a:lnTo>
                <a:cubicBezTo>
                  <a:pt x="263705" y="321888"/>
                  <a:pt x="264837" y="317857"/>
                  <a:pt x="266306" y="313971"/>
                </a:cubicBezTo>
                <a:close/>
                <a:moveTo>
                  <a:pt x="349542" y="268908"/>
                </a:moveTo>
                <a:lnTo>
                  <a:pt x="372917" y="288525"/>
                </a:lnTo>
                <a:cubicBezTo>
                  <a:pt x="375470" y="290660"/>
                  <a:pt x="375800" y="294459"/>
                  <a:pt x="373656" y="297004"/>
                </a:cubicBezTo>
                <a:cubicBezTo>
                  <a:pt x="372467" y="298425"/>
                  <a:pt x="370757" y="299156"/>
                  <a:pt x="369039" y="299156"/>
                </a:cubicBezTo>
                <a:cubicBezTo>
                  <a:pt x="367673" y="299156"/>
                  <a:pt x="366300" y="298698"/>
                  <a:pt x="365168" y="297751"/>
                </a:cubicBezTo>
                <a:lnTo>
                  <a:pt x="341794" y="278134"/>
                </a:lnTo>
                <a:cubicBezTo>
                  <a:pt x="339248" y="275990"/>
                  <a:pt x="338919" y="272192"/>
                  <a:pt x="341055" y="269647"/>
                </a:cubicBezTo>
                <a:cubicBezTo>
                  <a:pt x="343199" y="267101"/>
                  <a:pt x="346997" y="266772"/>
                  <a:pt x="349542" y="268908"/>
                </a:cubicBezTo>
                <a:close/>
                <a:moveTo>
                  <a:pt x="73617" y="268908"/>
                </a:moveTo>
                <a:cubicBezTo>
                  <a:pt x="76162" y="266772"/>
                  <a:pt x="79960" y="267102"/>
                  <a:pt x="82104" y="269655"/>
                </a:cubicBezTo>
                <a:cubicBezTo>
                  <a:pt x="84248" y="272208"/>
                  <a:pt x="83911" y="276007"/>
                  <a:pt x="81365" y="278142"/>
                </a:cubicBezTo>
                <a:lnTo>
                  <a:pt x="57991" y="297759"/>
                </a:lnTo>
                <a:cubicBezTo>
                  <a:pt x="56858" y="298699"/>
                  <a:pt x="55485" y="299164"/>
                  <a:pt x="54120" y="299164"/>
                </a:cubicBezTo>
                <a:cubicBezTo>
                  <a:pt x="52402" y="299164"/>
                  <a:pt x="50692" y="298434"/>
                  <a:pt x="49503" y="297012"/>
                </a:cubicBezTo>
                <a:cubicBezTo>
                  <a:pt x="47359" y="294459"/>
                  <a:pt x="47697" y="290661"/>
                  <a:pt x="50242" y="288525"/>
                </a:cubicBezTo>
                <a:close/>
                <a:moveTo>
                  <a:pt x="378129" y="215214"/>
                </a:moveTo>
                <a:lnTo>
                  <a:pt x="406803" y="225652"/>
                </a:lnTo>
                <a:cubicBezTo>
                  <a:pt x="409934" y="226785"/>
                  <a:pt x="411540" y="230245"/>
                  <a:pt x="410400" y="233361"/>
                </a:cubicBezTo>
                <a:cubicBezTo>
                  <a:pt x="409509" y="235810"/>
                  <a:pt x="407196" y="237328"/>
                  <a:pt x="404739" y="237328"/>
                </a:cubicBezTo>
                <a:cubicBezTo>
                  <a:pt x="404057" y="237328"/>
                  <a:pt x="403366" y="237215"/>
                  <a:pt x="402684" y="236966"/>
                </a:cubicBezTo>
                <a:lnTo>
                  <a:pt x="374009" y="226528"/>
                </a:lnTo>
                <a:cubicBezTo>
                  <a:pt x="370886" y="225395"/>
                  <a:pt x="369272" y="221935"/>
                  <a:pt x="370412" y="218811"/>
                </a:cubicBezTo>
                <a:cubicBezTo>
                  <a:pt x="371544" y="215687"/>
                  <a:pt x="375005" y="214082"/>
                  <a:pt x="378129" y="215214"/>
                </a:cubicBezTo>
                <a:close/>
                <a:moveTo>
                  <a:pt x="45030" y="215213"/>
                </a:moveTo>
                <a:cubicBezTo>
                  <a:pt x="48154" y="214073"/>
                  <a:pt x="51607" y="215687"/>
                  <a:pt x="52747" y="218810"/>
                </a:cubicBezTo>
                <a:cubicBezTo>
                  <a:pt x="53887" y="221942"/>
                  <a:pt x="52273" y="225395"/>
                  <a:pt x="49150" y="226535"/>
                </a:cubicBezTo>
                <a:lnTo>
                  <a:pt x="20476" y="236974"/>
                </a:lnTo>
                <a:cubicBezTo>
                  <a:pt x="19801" y="237214"/>
                  <a:pt x="19102" y="237335"/>
                  <a:pt x="18420" y="237335"/>
                </a:cubicBezTo>
                <a:cubicBezTo>
                  <a:pt x="15955" y="237335"/>
                  <a:pt x="13650" y="235817"/>
                  <a:pt x="12759" y="233368"/>
                </a:cubicBezTo>
                <a:cubicBezTo>
                  <a:pt x="11619" y="230245"/>
                  <a:pt x="13233" y="226792"/>
                  <a:pt x="16356" y="225652"/>
                </a:cubicBezTo>
                <a:close/>
                <a:moveTo>
                  <a:pt x="340059" y="161406"/>
                </a:moveTo>
                <a:cubicBezTo>
                  <a:pt x="343384" y="161406"/>
                  <a:pt x="346082" y="164104"/>
                  <a:pt x="346082" y="167428"/>
                </a:cubicBezTo>
                <a:lnTo>
                  <a:pt x="346082" y="179473"/>
                </a:lnTo>
                <a:cubicBezTo>
                  <a:pt x="346082" y="182797"/>
                  <a:pt x="343384" y="185495"/>
                  <a:pt x="340059" y="185495"/>
                </a:cubicBezTo>
                <a:cubicBezTo>
                  <a:pt x="336735" y="185495"/>
                  <a:pt x="334037" y="182797"/>
                  <a:pt x="334037" y="179473"/>
                </a:cubicBezTo>
                <a:lnTo>
                  <a:pt x="334037" y="167428"/>
                </a:lnTo>
                <a:cubicBezTo>
                  <a:pt x="334037" y="164104"/>
                  <a:pt x="336735" y="161406"/>
                  <a:pt x="340059" y="161406"/>
                </a:cubicBezTo>
                <a:close/>
                <a:moveTo>
                  <a:pt x="386631" y="154982"/>
                </a:moveTo>
                <a:lnTo>
                  <a:pt x="417144" y="154982"/>
                </a:lnTo>
                <a:cubicBezTo>
                  <a:pt x="420469" y="154982"/>
                  <a:pt x="423167" y="157680"/>
                  <a:pt x="423167" y="161004"/>
                </a:cubicBezTo>
                <a:cubicBezTo>
                  <a:pt x="423167" y="164329"/>
                  <a:pt x="420469" y="167027"/>
                  <a:pt x="417144" y="167027"/>
                </a:cubicBezTo>
                <a:lnTo>
                  <a:pt x="386631" y="167027"/>
                </a:lnTo>
                <a:cubicBezTo>
                  <a:pt x="383307" y="167027"/>
                  <a:pt x="380609" y="164329"/>
                  <a:pt x="380609" y="161004"/>
                </a:cubicBezTo>
                <a:cubicBezTo>
                  <a:pt x="380609" y="157680"/>
                  <a:pt x="383307" y="154982"/>
                  <a:pt x="386631" y="154982"/>
                </a:cubicBezTo>
                <a:close/>
                <a:moveTo>
                  <a:pt x="6022" y="154982"/>
                </a:moveTo>
                <a:lnTo>
                  <a:pt x="36535" y="154982"/>
                </a:lnTo>
                <a:cubicBezTo>
                  <a:pt x="39860" y="154982"/>
                  <a:pt x="42558" y="157680"/>
                  <a:pt x="42558" y="161004"/>
                </a:cubicBezTo>
                <a:cubicBezTo>
                  <a:pt x="42558" y="164329"/>
                  <a:pt x="39860" y="167027"/>
                  <a:pt x="36535" y="167027"/>
                </a:cubicBezTo>
                <a:lnTo>
                  <a:pt x="6022" y="167027"/>
                </a:lnTo>
                <a:cubicBezTo>
                  <a:pt x="2698" y="167027"/>
                  <a:pt x="0" y="164329"/>
                  <a:pt x="0" y="161004"/>
                </a:cubicBezTo>
                <a:cubicBezTo>
                  <a:pt x="0" y="157680"/>
                  <a:pt x="2698" y="154982"/>
                  <a:pt x="6022" y="154982"/>
                </a:cubicBezTo>
                <a:close/>
                <a:moveTo>
                  <a:pt x="340059" y="136514"/>
                </a:moveTo>
                <a:cubicBezTo>
                  <a:pt x="343384" y="136514"/>
                  <a:pt x="346082" y="139212"/>
                  <a:pt x="346082" y="142536"/>
                </a:cubicBezTo>
                <a:lnTo>
                  <a:pt x="346082" y="154581"/>
                </a:lnTo>
                <a:cubicBezTo>
                  <a:pt x="346082" y="157905"/>
                  <a:pt x="343384" y="160603"/>
                  <a:pt x="340059" y="160603"/>
                </a:cubicBezTo>
                <a:cubicBezTo>
                  <a:pt x="336735" y="160603"/>
                  <a:pt x="334037" y="157905"/>
                  <a:pt x="334037" y="154581"/>
                </a:cubicBezTo>
                <a:lnTo>
                  <a:pt x="334037" y="142536"/>
                </a:lnTo>
                <a:cubicBezTo>
                  <a:pt x="334037" y="139212"/>
                  <a:pt x="336735" y="136514"/>
                  <a:pt x="340059" y="136514"/>
                </a:cubicBezTo>
                <a:close/>
                <a:moveTo>
                  <a:pt x="402684" y="85043"/>
                </a:moveTo>
                <a:cubicBezTo>
                  <a:pt x="405807" y="83903"/>
                  <a:pt x="409260" y="85517"/>
                  <a:pt x="410400" y="88640"/>
                </a:cubicBezTo>
                <a:cubicBezTo>
                  <a:pt x="411540" y="91764"/>
                  <a:pt x="409926" y="95217"/>
                  <a:pt x="406803" y="96357"/>
                </a:cubicBezTo>
                <a:lnTo>
                  <a:pt x="378129" y="106795"/>
                </a:lnTo>
                <a:cubicBezTo>
                  <a:pt x="377454" y="107036"/>
                  <a:pt x="376755" y="107157"/>
                  <a:pt x="376073" y="107157"/>
                </a:cubicBezTo>
                <a:cubicBezTo>
                  <a:pt x="373608" y="107157"/>
                  <a:pt x="371303" y="105639"/>
                  <a:pt x="370412" y="103190"/>
                </a:cubicBezTo>
                <a:cubicBezTo>
                  <a:pt x="369272" y="100067"/>
                  <a:pt x="370886" y="96614"/>
                  <a:pt x="374009" y="95482"/>
                </a:cubicBezTo>
                <a:close/>
                <a:moveTo>
                  <a:pt x="20476" y="85035"/>
                </a:moveTo>
                <a:lnTo>
                  <a:pt x="49150" y="95473"/>
                </a:lnTo>
                <a:cubicBezTo>
                  <a:pt x="52273" y="96606"/>
                  <a:pt x="53887" y="100066"/>
                  <a:pt x="52747" y="103190"/>
                </a:cubicBezTo>
                <a:cubicBezTo>
                  <a:pt x="51856" y="105639"/>
                  <a:pt x="49543" y="107157"/>
                  <a:pt x="47086" y="107157"/>
                </a:cubicBezTo>
                <a:cubicBezTo>
                  <a:pt x="46404" y="107157"/>
                  <a:pt x="45713" y="107044"/>
                  <a:pt x="45030" y="106795"/>
                </a:cubicBezTo>
                <a:lnTo>
                  <a:pt x="16356" y="96357"/>
                </a:lnTo>
                <a:cubicBezTo>
                  <a:pt x="13233" y="95216"/>
                  <a:pt x="11619" y="91764"/>
                  <a:pt x="12759" y="88632"/>
                </a:cubicBezTo>
                <a:cubicBezTo>
                  <a:pt x="13891" y="85508"/>
                  <a:pt x="17352" y="83903"/>
                  <a:pt x="20476" y="85035"/>
                </a:cubicBezTo>
                <a:close/>
                <a:moveTo>
                  <a:pt x="191292" y="65868"/>
                </a:moveTo>
                <a:cubicBezTo>
                  <a:pt x="180918" y="65868"/>
                  <a:pt x="171659" y="72444"/>
                  <a:pt x="168255" y="82232"/>
                </a:cubicBezTo>
                <a:lnTo>
                  <a:pt x="166721" y="86641"/>
                </a:lnTo>
                <a:lnTo>
                  <a:pt x="162072" y="86247"/>
                </a:lnTo>
                <a:cubicBezTo>
                  <a:pt x="161751" y="86215"/>
                  <a:pt x="161429" y="86175"/>
                  <a:pt x="161116" y="86135"/>
                </a:cubicBezTo>
                <a:cubicBezTo>
                  <a:pt x="161012" y="86119"/>
                  <a:pt x="160916" y="86103"/>
                  <a:pt x="160811" y="86095"/>
                </a:cubicBezTo>
                <a:cubicBezTo>
                  <a:pt x="153175" y="86119"/>
                  <a:pt x="146952" y="92165"/>
                  <a:pt x="146631" y="99697"/>
                </a:cubicBezTo>
                <a:cubicBezTo>
                  <a:pt x="153480" y="100363"/>
                  <a:pt x="164577" y="103664"/>
                  <a:pt x="172238" y="117065"/>
                </a:cubicBezTo>
                <a:cubicBezTo>
                  <a:pt x="173892" y="119948"/>
                  <a:pt x="172888" y="123634"/>
                  <a:pt x="169997" y="125280"/>
                </a:cubicBezTo>
                <a:cubicBezTo>
                  <a:pt x="169058" y="125818"/>
                  <a:pt x="168030" y="126075"/>
                  <a:pt x="167018" y="126075"/>
                </a:cubicBezTo>
                <a:cubicBezTo>
                  <a:pt x="164930" y="126075"/>
                  <a:pt x="162891" y="124983"/>
                  <a:pt x="161783" y="123039"/>
                </a:cubicBezTo>
                <a:cubicBezTo>
                  <a:pt x="154452" y="110200"/>
                  <a:pt x="142808" y="111573"/>
                  <a:pt x="142270" y="111645"/>
                </a:cubicBezTo>
                <a:lnTo>
                  <a:pt x="142230" y="111653"/>
                </a:lnTo>
                <a:cubicBezTo>
                  <a:pt x="130266" y="113323"/>
                  <a:pt x="121241" y="123666"/>
                  <a:pt x="121241" y="135710"/>
                </a:cubicBezTo>
                <a:cubicBezTo>
                  <a:pt x="121241" y="143146"/>
                  <a:pt x="124581" y="150003"/>
                  <a:pt x="130306" y="154596"/>
                </a:cubicBezTo>
                <a:cubicBezTo>
                  <a:pt x="134225" y="152902"/>
                  <a:pt x="140737" y="151047"/>
                  <a:pt x="148100" y="152894"/>
                </a:cubicBezTo>
                <a:cubicBezTo>
                  <a:pt x="156893" y="155102"/>
                  <a:pt x="164248" y="161751"/>
                  <a:pt x="169941" y="172671"/>
                </a:cubicBezTo>
                <a:cubicBezTo>
                  <a:pt x="171483" y="175618"/>
                  <a:pt x="170334" y="179256"/>
                  <a:pt x="167388" y="180797"/>
                </a:cubicBezTo>
                <a:cubicBezTo>
                  <a:pt x="166504" y="181263"/>
                  <a:pt x="165549" y="181480"/>
                  <a:pt x="164609" y="181480"/>
                </a:cubicBezTo>
                <a:cubicBezTo>
                  <a:pt x="162433" y="181480"/>
                  <a:pt x="160337" y="180299"/>
                  <a:pt x="159261" y="178244"/>
                </a:cubicBezTo>
                <a:cubicBezTo>
                  <a:pt x="155255" y="170567"/>
                  <a:pt x="150557" y="165982"/>
                  <a:pt x="145290" y="164609"/>
                </a:cubicBezTo>
                <a:cubicBezTo>
                  <a:pt x="139532" y="163108"/>
                  <a:pt x="134393" y="165894"/>
                  <a:pt x="133382" y="166496"/>
                </a:cubicBezTo>
                <a:cubicBezTo>
                  <a:pt x="128893" y="170214"/>
                  <a:pt x="126315" y="175562"/>
                  <a:pt x="126315" y="181239"/>
                </a:cubicBezTo>
                <a:cubicBezTo>
                  <a:pt x="126315" y="188418"/>
                  <a:pt x="130370" y="194954"/>
                  <a:pt x="136891" y="198294"/>
                </a:cubicBezTo>
                <a:lnTo>
                  <a:pt x="142640" y="201241"/>
                </a:lnTo>
                <a:lnTo>
                  <a:pt x="139299" y="206774"/>
                </a:lnTo>
                <a:cubicBezTo>
                  <a:pt x="137421" y="209889"/>
                  <a:pt x="136465" y="213213"/>
                  <a:pt x="136465" y="216650"/>
                </a:cubicBezTo>
                <a:cubicBezTo>
                  <a:pt x="136465" y="226671"/>
                  <a:pt x="144350" y="235046"/>
                  <a:pt x="154436" y="235761"/>
                </a:cubicBezTo>
                <a:cubicBezTo>
                  <a:pt x="155086" y="235777"/>
                  <a:pt x="161285" y="235737"/>
                  <a:pt x="165059" y="231730"/>
                </a:cubicBezTo>
                <a:cubicBezTo>
                  <a:pt x="167757" y="228863"/>
                  <a:pt x="168833" y="224310"/>
                  <a:pt x="168247" y="218192"/>
                </a:cubicBezTo>
                <a:cubicBezTo>
                  <a:pt x="167926" y="214876"/>
                  <a:pt x="170359" y="211937"/>
                  <a:pt x="173667" y="211624"/>
                </a:cubicBezTo>
                <a:cubicBezTo>
                  <a:pt x="176975" y="211294"/>
                  <a:pt x="179922" y="213735"/>
                  <a:pt x="180235" y="217044"/>
                </a:cubicBezTo>
                <a:cubicBezTo>
                  <a:pt x="181167" y="226840"/>
                  <a:pt x="178974" y="234597"/>
                  <a:pt x="173707" y="240105"/>
                </a:cubicBezTo>
                <a:cubicBezTo>
                  <a:pt x="170752" y="243196"/>
                  <a:pt x="167315" y="245051"/>
                  <a:pt x="164135" y="246167"/>
                </a:cubicBezTo>
                <a:cubicBezTo>
                  <a:pt x="169660" y="252399"/>
                  <a:pt x="177690" y="256156"/>
                  <a:pt x="186217" y="256156"/>
                </a:cubicBezTo>
                <a:cubicBezTo>
                  <a:pt x="193404" y="256156"/>
                  <a:pt x="200181" y="253595"/>
                  <a:pt x="205553" y="248922"/>
                </a:cubicBezTo>
                <a:lnTo>
                  <a:pt x="205553" y="70501"/>
                </a:lnTo>
                <a:cubicBezTo>
                  <a:pt x="201402" y="67498"/>
                  <a:pt x="196431" y="65868"/>
                  <a:pt x="191292" y="65868"/>
                </a:cubicBezTo>
                <a:close/>
                <a:moveTo>
                  <a:pt x="231858" y="65852"/>
                </a:moveTo>
                <a:cubicBezTo>
                  <a:pt x="226727" y="65852"/>
                  <a:pt x="221749" y="67482"/>
                  <a:pt x="217598" y="70485"/>
                </a:cubicBezTo>
                <a:lnTo>
                  <a:pt x="217598" y="248922"/>
                </a:lnTo>
                <a:cubicBezTo>
                  <a:pt x="222969" y="253603"/>
                  <a:pt x="229747" y="256156"/>
                  <a:pt x="236933" y="256156"/>
                </a:cubicBezTo>
                <a:cubicBezTo>
                  <a:pt x="245469" y="256156"/>
                  <a:pt x="253499" y="252399"/>
                  <a:pt x="259023" y="246167"/>
                </a:cubicBezTo>
                <a:cubicBezTo>
                  <a:pt x="255843" y="245051"/>
                  <a:pt x="252407" y="243196"/>
                  <a:pt x="249452" y="240105"/>
                </a:cubicBezTo>
                <a:cubicBezTo>
                  <a:pt x="244184" y="234597"/>
                  <a:pt x="241992" y="226840"/>
                  <a:pt x="242923" y="217044"/>
                </a:cubicBezTo>
                <a:cubicBezTo>
                  <a:pt x="243245" y="213735"/>
                  <a:pt x="246183" y="211302"/>
                  <a:pt x="249492" y="211624"/>
                </a:cubicBezTo>
                <a:cubicBezTo>
                  <a:pt x="252800" y="211945"/>
                  <a:pt x="255225" y="214884"/>
                  <a:pt x="254912" y="218192"/>
                </a:cubicBezTo>
                <a:cubicBezTo>
                  <a:pt x="254326" y="224302"/>
                  <a:pt x="255402" y="228863"/>
                  <a:pt x="258100" y="231730"/>
                </a:cubicBezTo>
                <a:cubicBezTo>
                  <a:pt x="261882" y="235745"/>
                  <a:pt x="268081" y="235769"/>
                  <a:pt x="268731" y="235761"/>
                </a:cubicBezTo>
                <a:cubicBezTo>
                  <a:pt x="278816" y="235046"/>
                  <a:pt x="286702" y="226663"/>
                  <a:pt x="286702" y="216650"/>
                </a:cubicBezTo>
                <a:cubicBezTo>
                  <a:pt x="286702" y="213213"/>
                  <a:pt x="285746" y="209889"/>
                  <a:pt x="283867" y="206774"/>
                </a:cubicBezTo>
                <a:lnTo>
                  <a:pt x="280527" y="201241"/>
                </a:lnTo>
                <a:lnTo>
                  <a:pt x="286276" y="198294"/>
                </a:lnTo>
                <a:cubicBezTo>
                  <a:pt x="292804" y="194954"/>
                  <a:pt x="296851" y="188418"/>
                  <a:pt x="296851" y="181239"/>
                </a:cubicBezTo>
                <a:cubicBezTo>
                  <a:pt x="296851" y="175562"/>
                  <a:pt x="294274" y="170206"/>
                  <a:pt x="289777" y="166496"/>
                </a:cubicBezTo>
                <a:cubicBezTo>
                  <a:pt x="288757" y="165894"/>
                  <a:pt x="283626" y="163108"/>
                  <a:pt x="277869" y="164609"/>
                </a:cubicBezTo>
                <a:cubicBezTo>
                  <a:pt x="272601" y="165982"/>
                  <a:pt x="267904" y="170567"/>
                  <a:pt x="263897" y="178244"/>
                </a:cubicBezTo>
                <a:cubicBezTo>
                  <a:pt x="262821" y="180299"/>
                  <a:pt x="260717" y="181480"/>
                  <a:pt x="258549" y="181480"/>
                </a:cubicBezTo>
                <a:cubicBezTo>
                  <a:pt x="257610" y="181480"/>
                  <a:pt x="256662" y="181263"/>
                  <a:pt x="255771" y="180797"/>
                </a:cubicBezTo>
                <a:cubicBezTo>
                  <a:pt x="252824" y="179256"/>
                  <a:pt x="251676" y="175618"/>
                  <a:pt x="253217" y="172671"/>
                </a:cubicBezTo>
                <a:cubicBezTo>
                  <a:pt x="258911" y="161751"/>
                  <a:pt x="266266" y="155102"/>
                  <a:pt x="275058" y="152894"/>
                </a:cubicBezTo>
                <a:cubicBezTo>
                  <a:pt x="282422" y="151055"/>
                  <a:pt x="288934" y="152902"/>
                  <a:pt x="292852" y="154596"/>
                </a:cubicBezTo>
                <a:cubicBezTo>
                  <a:pt x="298578" y="149995"/>
                  <a:pt x="301918" y="143146"/>
                  <a:pt x="301910" y="135702"/>
                </a:cubicBezTo>
                <a:cubicBezTo>
                  <a:pt x="301910" y="123658"/>
                  <a:pt x="292884" y="113315"/>
                  <a:pt x="280920" y="111645"/>
                </a:cubicBezTo>
                <a:lnTo>
                  <a:pt x="280856" y="111637"/>
                </a:lnTo>
                <a:cubicBezTo>
                  <a:pt x="280085" y="111541"/>
                  <a:pt x="268619" y="110336"/>
                  <a:pt x="261368" y="123031"/>
                </a:cubicBezTo>
                <a:cubicBezTo>
                  <a:pt x="260252" y="124975"/>
                  <a:pt x="258220" y="126067"/>
                  <a:pt x="256132" y="126067"/>
                </a:cubicBezTo>
                <a:cubicBezTo>
                  <a:pt x="255121" y="126067"/>
                  <a:pt x="254093" y="125810"/>
                  <a:pt x="253153" y="125272"/>
                </a:cubicBezTo>
                <a:cubicBezTo>
                  <a:pt x="250263" y="123626"/>
                  <a:pt x="249259" y="119948"/>
                  <a:pt x="250913" y="117057"/>
                </a:cubicBezTo>
                <a:cubicBezTo>
                  <a:pt x="258573" y="103648"/>
                  <a:pt x="269662" y="100347"/>
                  <a:pt x="276520" y="99681"/>
                </a:cubicBezTo>
                <a:cubicBezTo>
                  <a:pt x="276199" y="92149"/>
                  <a:pt x="269984" y="86111"/>
                  <a:pt x="262347" y="86079"/>
                </a:cubicBezTo>
                <a:cubicBezTo>
                  <a:pt x="262243" y="86087"/>
                  <a:pt x="262147" y="86103"/>
                  <a:pt x="262042" y="86119"/>
                </a:cubicBezTo>
                <a:cubicBezTo>
                  <a:pt x="261721" y="86167"/>
                  <a:pt x="261408" y="86207"/>
                  <a:pt x="261087" y="86231"/>
                </a:cubicBezTo>
                <a:lnTo>
                  <a:pt x="256429" y="86625"/>
                </a:lnTo>
                <a:lnTo>
                  <a:pt x="254896" y="82216"/>
                </a:lnTo>
                <a:cubicBezTo>
                  <a:pt x="251483" y="72428"/>
                  <a:pt x="242233" y="65852"/>
                  <a:pt x="231858" y="65852"/>
                </a:cubicBezTo>
                <a:close/>
                <a:moveTo>
                  <a:pt x="191300" y="53807"/>
                </a:moveTo>
                <a:cubicBezTo>
                  <a:pt x="198559" y="53807"/>
                  <a:pt x="205601" y="55983"/>
                  <a:pt x="211583" y="59998"/>
                </a:cubicBezTo>
                <a:cubicBezTo>
                  <a:pt x="217565" y="55975"/>
                  <a:pt x="224607" y="53807"/>
                  <a:pt x="231866" y="53807"/>
                </a:cubicBezTo>
                <a:cubicBezTo>
                  <a:pt x="245854" y="53807"/>
                  <a:pt x="258485" y="61821"/>
                  <a:pt x="264555" y="74138"/>
                </a:cubicBezTo>
                <a:cubicBezTo>
                  <a:pt x="278005" y="75287"/>
                  <a:pt x="288605" y="86584"/>
                  <a:pt x="288605" y="100299"/>
                </a:cubicBezTo>
                <a:cubicBezTo>
                  <a:pt x="288605" y="100556"/>
                  <a:pt x="288597" y="100821"/>
                  <a:pt x="288589" y="101086"/>
                </a:cubicBezTo>
                <a:cubicBezTo>
                  <a:pt x="303403" y="105824"/>
                  <a:pt x="313963" y="119771"/>
                  <a:pt x="313963" y="135710"/>
                </a:cubicBezTo>
                <a:cubicBezTo>
                  <a:pt x="313963" y="145964"/>
                  <a:pt x="309731" y="155480"/>
                  <a:pt x="302376" y="162281"/>
                </a:cubicBezTo>
                <a:cubicBezTo>
                  <a:pt x="306575" y="167693"/>
                  <a:pt x="308888" y="174309"/>
                  <a:pt x="308888" y="181239"/>
                </a:cubicBezTo>
                <a:cubicBezTo>
                  <a:pt x="308888" y="190979"/>
                  <a:pt x="304351" y="199980"/>
                  <a:pt x="296755" y="205850"/>
                </a:cubicBezTo>
                <a:cubicBezTo>
                  <a:pt x="298064" y="209327"/>
                  <a:pt x="298746" y="212989"/>
                  <a:pt x="298746" y="216650"/>
                </a:cubicBezTo>
                <a:cubicBezTo>
                  <a:pt x="298746" y="231834"/>
                  <a:pt x="287657" y="244706"/>
                  <a:pt x="272931" y="247356"/>
                </a:cubicBezTo>
                <a:cubicBezTo>
                  <a:pt x="265583" y="260123"/>
                  <a:pt x="251804" y="268201"/>
                  <a:pt x="236941" y="268201"/>
                </a:cubicBezTo>
                <a:cubicBezTo>
                  <a:pt x="227635" y="268201"/>
                  <a:pt x="218818" y="265166"/>
                  <a:pt x="211583" y="259569"/>
                </a:cubicBezTo>
                <a:cubicBezTo>
                  <a:pt x="204348" y="265174"/>
                  <a:pt x="195532" y="268201"/>
                  <a:pt x="186225" y="268201"/>
                </a:cubicBezTo>
                <a:cubicBezTo>
                  <a:pt x="171362" y="268201"/>
                  <a:pt x="157583" y="260123"/>
                  <a:pt x="150228" y="247356"/>
                </a:cubicBezTo>
                <a:cubicBezTo>
                  <a:pt x="135501" y="244706"/>
                  <a:pt x="124412" y="231834"/>
                  <a:pt x="124412" y="216650"/>
                </a:cubicBezTo>
                <a:cubicBezTo>
                  <a:pt x="124412" y="212989"/>
                  <a:pt x="125095" y="209327"/>
                  <a:pt x="126404" y="205850"/>
                </a:cubicBezTo>
                <a:cubicBezTo>
                  <a:pt x="118808" y="199988"/>
                  <a:pt x="114271" y="190987"/>
                  <a:pt x="114271" y="181239"/>
                </a:cubicBezTo>
                <a:cubicBezTo>
                  <a:pt x="114271" y="174309"/>
                  <a:pt x="116591" y="167693"/>
                  <a:pt x="120783" y="162281"/>
                </a:cubicBezTo>
                <a:cubicBezTo>
                  <a:pt x="113436" y="155480"/>
                  <a:pt x="109204" y="145972"/>
                  <a:pt x="109204" y="135710"/>
                </a:cubicBezTo>
                <a:cubicBezTo>
                  <a:pt x="109204" y="119763"/>
                  <a:pt x="119763" y="105824"/>
                  <a:pt x="134578" y="101086"/>
                </a:cubicBezTo>
                <a:cubicBezTo>
                  <a:pt x="134570" y="100829"/>
                  <a:pt x="134562" y="100564"/>
                  <a:pt x="134562" y="100299"/>
                </a:cubicBezTo>
                <a:cubicBezTo>
                  <a:pt x="134562" y="86584"/>
                  <a:pt x="145161" y="75287"/>
                  <a:pt x="158611" y="74138"/>
                </a:cubicBezTo>
                <a:cubicBezTo>
                  <a:pt x="164682" y="61821"/>
                  <a:pt x="177312" y="53807"/>
                  <a:pt x="191300" y="53807"/>
                </a:cubicBezTo>
                <a:close/>
                <a:moveTo>
                  <a:pt x="365177" y="24258"/>
                </a:moveTo>
                <a:cubicBezTo>
                  <a:pt x="367730" y="22114"/>
                  <a:pt x="371528" y="22452"/>
                  <a:pt x="373664" y="24997"/>
                </a:cubicBezTo>
                <a:cubicBezTo>
                  <a:pt x="375808" y="27550"/>
                  <a:pt x="375471" y="31348"/>
                  <a:pt x="372925" y="33484"/>
                </a:cubicBezTo>
                <a:lnTo>
                  <a:pt x="349551" y="53101"/>
                </a:lnTo>
                <a:cubicBezTo>
                  <a:pt x="348418" y="54041"/>
                  <a:pt x="347045" y="54506"/>
                  <a:pt x="345680" y="54506"/>
                </a:cubicBezTo>
                <a:cubicBezTo>
                  <a:pt x="343962" y="54506"/>
                  <a:pt x="342252" y="53776"/>
                  <a:pt x="341063" y="52362"/>
                </a:cubicBezTo>
                <a:cubicBezTo>
                  <a:pt x="338919" y="49809"/>
                  <a:pt x="339257" y="46011"/>
                  <a:pt x="341802" y="43875"/>
                </a:cubicBezTo>
                <a:close/>
                <a:moveTo>
                  <a:pt x="57982" y="24258"/>
                </a:moveTo>
                <a:lnTo>
                  <a:pt x="81365" y="43867"/>
                </a:lnTo>
                <a:cubicBezTo>
                  <a:pt x="83910" y="46010"/>
                  <a:pt x="84239" y="49809"/>
                  <a:pt x="82103" y="52354"/>
                </a:cubicBezTo>
                <a:cubicBezTo>
                  <a:pt x="80915" y="53775"/>
                  <a:pt x="79205" y="54506"/>
                  <a:pt x="77486" y="54506"/>
                </a:cubicBezTo>
                <a:cubicBezTo>
                  <a:pt x="76121" y="54506"/>
                  <a:pt x="74748" y="54048"/>
                  <a:pt x="73616" y="53101"/>
                </a:cubicBezTo>
                <a:lnTo>
                  <a:pt x="50241" y="33484"/>
                </a:lnTo>
                <a:cubicBezTo>
                  <a:pt x="47696" y="31348"/>
                  <a:pt x="47359" y="27550"/>
                  <a:pt x="49495" y="24997"/>
                </a:cubicBezTo>
                <a:cubicBezTo>
                  <a:pt x="51639" y="22451"/>
                  <a:pt x="55437" y="22122"/>
                  <a:pt x="57982" y="24258"/>
                </a:cubicBezTo>
                <a:close/>
                <a:moveTo>
                  <a:pt x="211583" y="0"/>
                </a:moveTo>
                <a:cubicBezTo>
                  <a:pt x="216417" y="0"/>
                  <a:pt x="221299" y="225"/>
                  <a:pt x="226093" y="658"/>
                </a:cubicBezTo>
                <a:cubicBezTo>
                  <a:pt x="229401" y="964"/>
                  <a:pt x="231843" y="3886"/>
                  <a:pt x="231545" y="7203"/>
                </a:cubicBezTo>
                <a:cubicBezTo>
                  <a:pt x="232107" y="3927"/>
                  <a:pt x="235215" y="1718"/>
                  <a:pt x="238499" y="2280"/>
                </a:cubicBezTo>
                <a:cubicBezTo>
                  <a:pt x="274930" y="8520"/>
                  <a:pt x="308270" y="27534"/>
                  <a:pt x="332367" y="55831"/>
                </a:cubicBezTo>
                <a:cubicBezTo>
                  <a:pt x="356737" y="84457"/>
                  <a:pt x="370163" y="120952"/>
                  <a:pt x="370163" y="158595"/>
                </a:cubicBezTo>
                <a:cubicBezTo>
                  <a:pt x="370163" y="172543"/>
                  <a:pt x="368356" y="186386"/>
                  <a:pt x="364775" y="199740"/>
                </a:cubicBezTo>
                <a:cubicBezTo>
                  <a:pt x="363908" y="202952"/>
                  <a:pt x="360608" y="204863"/>
                  <a:pt x="357396" y="203996"/>
                </a:cubicBezTo>
                <a:cubicBezTo>
                  <a:pt x="354184" y="203128"/>
                  <a:pt x="352281" y="199828"/>
                  <a:pt x="353140" y="196616"/>
                </a:cubicBezTo>
                <a:cubicBezTo>
                  <a:pt x="356440" y="184283"/>
                  <a:pt x="358118" y="171491"/>
                  <a:pt x="358118" y="158595"/>
                </a:cubicBezTo>
                <a:cubicBezTo>
                  <a:pt x="358118" y="86962"/>
                  <a:pt x="306961" y="26217"/>
                  <a:pt x="236468" y="14156"/>
                </a:cubicBezTo>
                <a:cubicBezTo>
                  <a:pt x="233344" y="13618"/>
                  <a:pt x="231192" y="10768"/>
                  <a:pt x="231489" y="7660"/>
                </a:cubicBezTo>
                <a:cubicBezTo>
                  <a:pt x="230975" y="10744"/>
                  <a:pt x="228165" y="12944"/>
                  <a:pt x="225009" y="12663"/>
                </a:cubicBezTo>
                <a:cubicBezTo>
                  <a:pt x="220577" y="12261"/>
                  <a:pt x="216056" y="12061"/>
                  <a:pt x="211583" y="12061"/>
                </a:cubicBezTo>
                <a:cubicBezTo>
                  <a:pt x="130780" y="12061"/>
                  <a:pt x="65041" y="77800"/>
                  <a:pt x="65041" y="158603"/>
                </a:cubicBezTo>
                <a:cubicBezTo>
                  <a:pt x="65041" y="166135"/>
                  <a:pt x="65611" y="173699"/>
                  <a:pt x="66751" y="181079"/>
                </a:cubicBezTo>
                <a:cubicBezTo>
                  <a:pt x="67233" y="184218"/>
                  <a:pt x="65193" y="187173"/>
                  <a:pt x="62134" y="187864"/>
                </a:cubicBezTo>
                <a:cubicBezTo>
                  <a:pt x="65217" y="187358"/>
                  <a:pt x="68228" y="189325"/>
                  <a:pt x="68959" y="192425"/>
                </a:cubicBezTo>
                <a:cubicBezTo>
                  <a:pt x="77487" y="228518"/>
                  <a:pt x="99255" y="259810"/>
                  <a:pt x="130266" y="280527"/>
                </a:cubicBezTo>
                <a:cubicBezTo>
                  <a:pt x="138746" y="286188"/>
                  <a:pt x="145732" y="293519"/>
                  <a:pt x="150927" y="301926"/>
                </a:cubicBezTo>
                <a:lnTo>
                  <a:pt x="272224" y="301926"/>
                </a:lnTo>
                <a:cubicBezTo>
                  <a:pt x="277419" y="293519"/>
                  <a:pt x="284405" y="286188"/>
                  <a:pt x="292885" y="280527"/>
                </a:cubicBezTo>
                <a:cubicBezTo>
                  <a:pt x="319046" y="263054"/>
                  <a:pt x="339216" y="237174"/>
                  <a:pt x="349703" y="207665"/>
                </a:cubicBezTo>
                <a:cubicBezTo>
                  <a:pt x="350819" y="204526"/>
                  <a:pt x="354264" y="202887"/>
                  <a:pt x="357396" y="204004"/>
                </a:cubicBezTo>
                <a:cubicBezTo>
                  <a:pt x="360535" y="205120"/>
                  <a:pt x="362173" y="208556"/>
                  <a:pt x="361073" y="211696"/>
                </a:cubicBezTo>
                <a:cubicBezTo>
                  <a:pt x="349727" y="243630"/>
                  <a:pt x="327894" y="271630"/>
                  <a:pt x="299597" y="290540"/>
                </a:cubicBezTo>
                <a:cubicBezTo>
                  <a:pt x="292050" y="295583"/>
                  <a:pt x="285923" y="302223"/>
                  <a:pt x="281539" y="309852"/>
                </a:cubicBezTo>
                <a:cubicBezTo>
                  <a:pt x="281306" y="310542"/>
                  <a:pt x="280952" y="311185"/>
                  <a:pt x="280503" y="311739"/>
                </a:cubicBezTo>
                <a:cubicBezTo>
                  <a:pt x="277668" y="317127"/>
                  <a:pt x="275685" y="322972"/>
                  <a:pt x="274649" y="329075"/>
                </a:cubicBezTo>
                <a:cubicBezTo>
                  <a:pt x="275147" y="329950"/>
                  <a:pt x="275428" y="330954"/>
                  <a:pt x="275428" y="332030"/>
                </a:cubicBezTo>
                <a:cubicBezTo>
                  <a:pt x="275428" y="333563"/>
                  <a:pt x="274842" y="334961"/>
                  <a:pt x="273894" y="336029"/>
                </a:cubicBezTo>
                <a:cubicBezTo>
                  <a:pt x="273854" y="336976"/>
                  <a:pt x="273822" y="337916"/>
                  <a:pt x="273822" y="338863"/>
                </a:cubicBezTo>
                <a:lnTo>
                  <a:pt x="273822" y="364149"/>
                </a:lnTo>
                <a:cubicBezTo>
                  <a:pt x="273822" y="375647"/>
                  <a:pt x="264989" y="385114"/>
                  <a:pt x="253748" y="386134"/>
                </a:cubicBezTo>
                <a:lnTo>
                  <a:pt x="253748" y="388238"/>
                </a:lnTo>
                <a:cubicBezTo>
                  <a:pt x="253748" y="400411"/>
                  <a:pt x="243839" y="410320"/>
                  <a:pt x="231666" y="410320"/>
                </a:cubicBezTo>
                <a:lnTo>
                  <a:pt x="191517" y="410320"/>
                </a:lnTo>
                <a:cubicBezTo>
                  <a:pt x="179344" y="410320"/>
                  <a:pt x="169435" y="400411"/>
                  <a:pt x="169435" y="388238"/>
                </a:cubicBezTo>
                <a:lnTo>
                  <a:pt x="169435" y="386134"/>
                </a:lnTo>
                <a:cubicBezTo>
                  <a:pt x="158194" y="385114"/>
                  <a:pt x="149361" y="375647"/>
                  <a:pt x="149361" y="364149"/>
                </a:cubicBezTo>
                <a:lnTo>
                  <a:pt x="149361" y="338863"/>
                </a:lnTo>
                <a:cubicBezTo>
                  <a:pt x="149361" y="337916"/>
                  <a:pt x="149337" y="336968"/>
                  <a:pt x="149289" y="336029"/>
                </a:cubicBezTo>
                <a:cubicBezTo>
                  <a:pt x="148333" y="334969"/>
                  <a:pt x="147755" y="333571"/>
                  <a:pt x="147755" y="332030"/>
                </a:cubicBezTo>
                <a:cubicBezTo>
                  <a:pt x="147755" y="330954"/>
                  <a:pt x="148044" y="329950"/>
                  <a:pt x="148534" y="329075"/>
                </a:cubicBezTo>
                <a:cubicBezTo>
                  <a:pt x="147506" y="322972"/>
                  <a:pt x="145515" y="317127"/>
                  <a:pt x="142680" y="311731"/>
                </a:cubicBezTo>
                <a:cubicBezTo>
                  <a:pt x="142231" y="311177"/>
                  <a:pt x="141877" y="310534"/>
                  <a:pt x="141644" y="309844"/>
                </a:cubicBezTo>
                <a:cubicBezTo>
                  <a:pt x="137260" y="302215"/>
                  <a:pt x="131133" y="295575"/>
                  <a:pt x="123585" y="290532"/>
                </a:cubicBezTo>
                <a:cubicBezTo>
                  <a:pt x="90029" y="268113"/>
                  <a:pt x="66470" y="234252"/>
                  <a:pt x="57244" y="195179"/>
                </a:cubicBezTo>
                <a:cubicBezTo>
                  <a:pt x="56473" y="191943"/>
                  <a:pt x="58480" y="188699"/>
                  <a:pt x="61716" y="187936"/>
                </a:cubicBezTo>
                <a:cubicBezTo>
                  <a:pt x="61732" y="187928"/>
                  <a:pt x="61756" y="187920"/>
                  <a:pt x="61773" y="187920"/>
                </a:cubicBezTo>
                <a:cubicBezTo>
                  <a:pt x="61756" y="187920"/>
                  <a:pt x="61732" y="187928"/>
                  <a:pt x="61716" y="187928"/>
                </a:cubicBezTo>
                <a:cubicBezTo>
                  <a:pt x="58432" y="188434"/>
                  <a:pt x="55357" y="186178"/>
                  <a:pt x="54851" y="182893"/>
                </a:cubicBezTo>
                <a:cubicBezTo>
                  <a:pt x="53622" y="174912"/>
                  <a:pt x="52996" y="166730"/>
                  <a:pt x="52996" y="158587"/>
                </a:cubicBezTo>
                <a:cubicBezTo>
                  <a:pt x="52996" y="71144"/>
                  <a:pt x="124140" y="0"/>
                  <a:pt x="211583" y="0"/>
                </a:cubicBezTo>
                <a:close/>
              </a:path>
            </a:pathLst>
          </a:custGeom>
          <a:solidFill>
            <a:srgbClr val="43266B"/>
          </a:solidFill>
          <a:ln w="79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79" name="Graphic 214">
            <a:extLst>
              <a:ext uri="{FF2B5EF4-FFF2-40B4-BE49-F238E27FC236}">
                <a16:creationId xmlns:a16="http://schemas.microsoft.com/office/drawing/2014/main" id="{C2D1F7F9-D4EB-4B5F-501A-F386E20C5D9C}"/>
              </a:ext>
            </a:extLst>
          </p:cNvPr>
          <p:cNvSpPr/>
          <p:nvPr/>
        </p:nvSpPr>
        <p:spPr>
          <a:xfrm>
            <a:off x="7191432" y="3562543"/>
            <a:ext cx="373173" cy="406679"/>
          </a:xfrm>
          <a:custGeom>
            <a:avLst/>
            <a:gdLst>
              <a:gd name="connsiteX0" fmla="*/ 142366 w 373173"/>
              <a:gd name="connsiteY0" fmla="*/ 48288 h 406679"/>
              <a:gd name="connsiteX1" fmla="*/ 157537 w 373173"/>
              <a:gd name="connsiteY1" fmla="*/ 33117 h 406679"/>
              <a:gd name="connsiteX2" fmla="*/ 142366 w 373173"/>
              <a:gd name="connsiteY2" fmla="*/ 17947 h 406679"/>
              <a:gd name="connsiteX3" fmla="*/ 127195 w 373173"/>
              <a:gd name="connsiteY3" fmla="*/ 33117 h 406679"/>
              <a:gd name="connsiteX4" fmla="*/ 142366 w 373173"/>
              <a:gd name="connsiteY4" fmla="*/ 48288 h 406679"/>
              <a:gd name="connsiteX5" fmla="*/ 142366 w 373173"/>
              <a:gd name="connsiteY5" fmla="*/ 28080 h 406679"/>
              <a:gd name="connsiteX6" fmla="*/ 147412 w 373173"/>
              <a:gd name="connsiteY6" fmla="*/ 33126 h 406679"/>
              <a:gd name="connsiteX7" fmla="*/ 142366 w 373173"/>
              <a:gd name="connsiteY7" fmla="*/ 38171 h 406679"/>
              <a:gd name="connsiteX8" fmla="*/ 137320 w 373173"/>
              <a:gd name="connsiteY8" fmla="*/ 33126 h 406679"/>
              <a:gd name="connsiteX9" fmla="*/ 142366 w 373173"/>
              <a:gd name="connsiteY9" fmla="*/ 28080 h 406679"/>
              <a:gd name="connsiteX10" fmla="*/ 100794 w 373173"/>
              <a:gd name="connsiteY10" fmla="*/ 110928 h 406679"/>
              <a:gd name="connsiteX11" fmla="*/ 54785 w 373173"/>
              <a:gd name="connsiteY11" fmla="*/ 110928 h 406679"/>
              <a:gd name="connsiteX12" fmla="*/ 49722 w 373173"/>
              <a:gd name="connsiteY12" fmla="*/ 115990 h 406679"/>
              <a:gd name="connsiteX13" fmla="*/ 49722 w 373173"/>
              <a:gd name="connsiteY13" fmla="*/ 162000 h 406679"/>
              <a:gd name="connsiteX14" fmla="*/ 54785 w 373173"/>
              <a:gd name="connsiteY14" fmla="*/ 167063 h 406679"/>
              <a:gd name="connsiteX15" fmla="*/ 100794 w 373173"/>
              <a:gd name="connsiteY15" fmla="*/ 167063 h 406679"/>
              <a:gd name="connsiteX16" fmla="*/ 105857 w 373173"/>
              <a:gd name="connsiteY16" fmla="*/ 162000 h 406679"/>
              <a:gd name="connsiteX17" fmla="*/ 105857 w 373173"/>
              <a:gd name="connsiteY17" fmla="*/ 115990 h 406679"/>
              <a:gd name="connsiteX18" fmla="*/ 100794 w 373173"/>
              <a:gd name="connsiteY18" fmla="*/ 110928 h 406679"/>
              <a:gd name="connsiteX19" fmla="*/ 95732 w 373173"/>
              <a:gd name="connsiteY19" fmla="*/ 156938 h 406679"/>
              <a:gd name="connsiteX20" fmla="*/ 59847 w 373173"/>
              <a:gd name="connsiteY20" fmla="*/ 156938 h 406679"/>
              <a:gd name="connsiteX21" fmla="*/ 59847 w 373173"/>
              <a:gd name="connsiteY21" fmla="*/ 121053 h 406679"/>
              <a:gd name="connsiteX22" fmla="*/ 95732 w 373173"/>
              <a:gd name="connsiteY22" fmla="*/ 121053 h 406679"/>
              <a:gd name="connsiteX23" fmla="*/ 132857 w 373173"/>
              <a:gd name="connsiteY23" fmla="*/ 128630 h 406679"/>
              <a:gd name="connsiteX24" fmla="*/ 137919 w 373173"/>
              <a:gd name="connsiteY24" fmla="*/ 123567 h 406679"/>
              <a:gd name="connsiteX25" fmla="*/ 191616 w 373173"/>
              <a:gd name="connsiteY25" fmla="*/ 123567 h 406679"/>
              <a:gd name="connsiteX26" fmla="*/ 196678 w 373173"/>
              <a:gd name="connsiteY26" fmla="*/ 128630 h 406679"/>
              <a:gd name="connsiteX27" fmla="*/ 191616 w 373173"/>
              <a:gd name="connsiteY27" fmla="*/ 133692 h 406679"/>
              <a:gd name="connsiteX28" fmla="*/ 137919 w 373173"/>
              <a:gd name="connsiteY28" fmla="*/ 133692 h 406679"/>
              <a:gd name="connsiteX29" fmla="*/ 132857 w 373173"/>
              <a:gd name="connsiteY29" fmla="*/ 128630 h 406679"/>
              <a:gd name="connsiteX30" fmla="*/ 229939 w 373173"/>
              <a:gd name="connsiteY30" fmla="*/ 154432 h 406679"/>
              <a:gd name="connsiteX31" fmla="*/ 137919 w 373173"/>
              <a:gd name="connsiteY31" fmla="*/ 154432 h 406679"/>
              <a:gd name="connsiteX32" fmla="*/ 132857 w 373173"/>
              <a:gd name="connsiteY32" fmla="*/ 149369 h 406679"/>
              <a:gd name="connsiteX33" fmla="*/ 137919 w 373173"/>
              <a:gd name="connsiteY33" fmla="*/ 144307 h 406679"/>
              <a:gd name="connsiteX34" fmla="*/ 229947 w 373173"/>
              <a:gd name="connsiteY34" fmla="*/ 144307 h 406679"/>
              <a:gd name="connsiteX35" fmla="*/ 235010 w 373173"/>
              <a:gd name="connsiteY35" fmla="*/ 149369 h 406679"/>
              <a:gd name="connsiteX36" fmla="*/ 229939 w 373173"/>
              <a:gd name="connsiteY36" fmla="*/ 154432 h 406679"/>
              <a:gd name="connsiteX37" fmla="*/ 100794 w 373173"/>
              <a:gd name="connsiteY37" fmla="*/ 202542 h 406679"/>
              <a:gd name="connsiteX38" fmla="*/ 54785 w 373173"/>
              <a:gd name="connsiteY38" fmla="*/ 202542 h 406679"/>
              <a:gd name="connsiteX39" fmla="*/ 49722 w 373173"/>
              <a:gd name="connsiteY39" fmla="*/ 207605 h 406679"/>
              <a:gd name="connsiteX40" fmla="*/ 49722 w 373173"/>
              <a:gd name="connsiteY40" fmla="*/ 253614 h 406679"/>
              <a:gd name="connsiteX41" fmla="*/ 54785 w 373173"/>
              <a:gd name="connsiteY41" fmla="*/ 258677 h 406679"/>
              <a:gd name="connsiteX42" fmla="*/ 100794 w 373173"/>
              <a:gd name="connsiteY42" fmla="*/ 258677 h 406679"/>
              <a:gd name="connsiteX43" fmla="*/ 105857 w 373173"/>
              <a:gd name="connsiteY43" fmla="*/ 253614 h 406679"/>
              <a:gd name="connsiteX44" fmla="*/ 105857 w 373173"/>
              <a:gd name="connsiteY44" fmla="*/ 207605 h 406679"/>
              <a:gd name="connsiteX45" fmla="*/ 100794 w 373173"/>
              <a:gd name="connsiteY45" fmla="*/ 202542 h 406679"/>
              <a:gd name="connsiteX46" fmla="*/ 95732 w 373173"/>
              <a:gd name="connsiteY46" fmla="*/ 248552 h 406679"/>
              <a:gd name="connsiteX47" fmla="*/ 59847 w 373173"/>
              <a:gd name="connsiteY47" fmla="*/ 248552 h 406679"/>
              <a:gd name="connsiteX48" fmla="*/ 59847 w 373173"/>
              <a:gd name="connsiteY48" fmla="*/ 212667 h 406679"/>
              <a:gd name="connsiteX49" fmla="*/ 95732 w 373173"/>
              <a:gd name="connsiteY49" fmla="*/ 212667 h 406679"/>
              <a:gd name="connsiteX50" fmla="*/ 196670 w 373173"/>
              <a:gd name="connsiteY50" fmla="*/ 220236 h 406679"/>
              <a:gd name="connsiteX51" fmla="*/ 191607 w 373173"/>
              <a:gd name="connsiteY51" fmla="*/ 225298 h 406679"/>
              <a:gd name="connsiteX52" fmla="*/ 137911 w 373173"/>
              <a:gd name="connsiteY52" fmla="*/ 225298 h 406679"/>
              <a:gd name="connsiteX53" fmla="*/ 132848 w 373173"/>
              <a:gd name="connsiteY53" fmla="*/ 220236 h 406679"/>
              <a:gd name="connsiteX54" fmla="*/ 137911 w 373173"/>
              <a:gd name="connsiteY54" fmla="*/ 215173 h 406679"/>
              <a:gd name="connsiteX55" fmla="*/ 191607 w 373173"/>
              <a:gd name="connsiteY55" fmla="*/ 215173 h 406679"/>
              <a:gd name="connsiteX56" fmla="*/ 196670 w 373173"/>
              <a:gd name="connsiteY56" fmla="*/ 220236 h 406679"/>
              <a:gd name="connsiteX57" fmla="*/ 132857 w 373173"/>
              <a:gd name="connsiteY57" fmla="*/ 240975 h 406679"/>
              <a:gd name="connsiteX58" fmla="*/ 137919 w 373173"/>
              <a:gd name="connsiteY58" fmla="*/ 235913 h 406679"/>
              <a:gd name="connsiteX59" fmla="*/ 189017 w 373173"/>
              <a:gd name="connsiteY59" fmla="*/ 235913 h 406679"/>
              <a:gd name="connsiteX60" fmla="*/ 194079 w 373173"/>
              <a:gd name="connsiteY60" fmla="*/ 240975 h 406679"/>
              <a:gd name="connsiteX61" fmla="*/ 189017 w 373173"/>
              <a:gd name="connsiteY61" fmla="*/ 246038 h 406679"/>
              <a:gd name="connsiteX62" fmla="*/ 137919 w 373173"/>
              <a:gd name="connsiteY62" fmla="*/ 246038 h 406679"/>
              <a:gd name="connsiteX63" fmla="*/ 132857 w 373173"/>
              <a:gd name="connsiteY63" fmla="*/ 240975 h 406679"/>
              <a:gd name="connsiteX64" fmla="*/ 100794 w 373173"/>
              <a:gd name="connsiteY64" fmla="*/ 294148 h 406679"/>
              <a:gd name="connsiteX65" fmla="*/ 54785 w 373173"/>
              <a:gd name="connsiteY65" fmla="*/ 294148 h 406679"/>
              <a:gd name="connsiteX66" fmla="*/ 49722 w 373173"/>
              <a:gd name="connsiteY66" fmla="*/ 299211 h 406679"/>
              <a:gd name="connsiteX67" fmla="*/ 49722 w 373173"/>
              <a:gd name="connsiteY67" fmla="*/ 345220 h 406679"/>
              <a:gd name="connsiteX68" fmla="*/ 54785 w 373173"/>
              <a:gd name="connsiteY68" fmla="*/ 350283 h 406679"/>
              <a:gd name="connsiteX69" fmla="*/ 100794 w 373173"/>
              <a:gd name="connsiteY69" fmla="*/ 350283 h 406679"/>
              <a:gd name="connsiteX70" fmla="*/ 105857 w 373173"/>
              <a:gd name="connsiteY70" fmla="*/ 345220 h 406679"/>
              <a:gd name="connsiteX71" fmla="*/ 105857 w 373173"/>
              <a:gd name="connsiteY71" fmla="*/ 299211 h 406679"/>
              <a:gd name="connsiteX72" fmla="*/ 100794 w 373173"/>
              <a:gd name="connsiteY72" fmla="*/ 294148 h 406679"/>
              <a:gd name="connsiteX73" fmla="*/ 95732 w 373173"/>
              <a:gd name="connsiteY73" fmla="*/ 340158 h 406679"/>
              <a:gd name="connsiteX74" fmla="*/ 59847 w 373173"/>
              <a:gd name="connsiteY74" fmla="*/ 340158 h 406679"/>
              <a:gd name="connsiteX75" fmla="*/ 59847 w 373173"/>
              <a:gd name="connsiteY75" fmla="*/ 304273 h 406679"/>
              <a:gd name="connsiteX76" fmla="*/ 95732 w 373173"/>
              <a:gd name="connsiteY76" fmla="*/ 304273 h 406679"/>
              <a:gd name="connsiteX77" fmla="*/ 196670 w 373173"/>
              <a:gd name="connsiteY77" fmla="*/ 311842 h 406679"/>
              <a:gd name="connsiteX78" fmla="*/ 191607 w 373173"/>
              <a:gd name="connsiteY78" fmla="*/ 316904 h 406679"/>
              <a:gd name="connsiteX79" fmla="*/ 137911 w 373173"/>
              <a:gd name="connsiteY79" fmla="*/ 316904 h 406679"/>
              <a:gd name="connsiteX80" fmla="*/ 132848 w 373173"/>
              <a:gd name="connsiteY80" fmla="*/ 311842 h 406679"/>
              <a:gd name="connsiteX81" fmla="*/ 137911 w 373173"/>
              <a:gd name="connsiteY81" fmla="*/ 306779 h 406679"/>
              <a:gd name="connsiteX82" fmla="*/ 191607 w 373173"/>
              <a:gd name="connsiteY82" fmla="*/ 306779 h 406679"/>
              <a:gd name="connsiteX83" fmla="*/ 196670 w 373173"/>
              <a:gd name="connsiteY83" fmla="*/ 311842 h 406679"/>
              <a:gd name="connsiteX84" fmla="*/ 197691 w 373173"/>
              <a:gd name="connsiteY84" fmla="*/ 332589 h 406679"/>
              <a:gd name="connsiteX85" fmla="*/ 192628 w 373173"/>
              <a:gd name="connsiteY85" fmla="*/ 337652 h 406679"/>
              <a:gd name="connsiteX86" fmla="*/ 137919 w 373173"/>
              <a:gd name="connsiteY86" fmla="*/ 337652 h 406679"/>
              <a:gd name="connsiteX87" fmla="*/ 132857 w 373173"/>
              <a:gd name="connsiteY87" fmla="*/ 332589 h 406679"/>
              <a:gd name="connsiteX88" fmla="*/ 137919 w 373173"/>
              <a:gd name="connsiteY88" fmla="*/ 327527 h 406679"/>
              <a:gd name="connsiteX89" fmla="*/ 192628 w 373173"/>
              <a:gd name="connsiteY89" fmla="*/ 327527 h 406679"/>
              <a:gd name="connsiteX90" fmla="*/ 197691 w 373173"/>
              <a:gd name="connsiteY90" fmla="*/ 332589 h 406679"/>
              <a:gd name="connsiteX91" fmla="*/ 365816 w 373173"/>
              <a:gd name="connsiteY91" fmla="*/ 255909 h 406679"/>
              <a:gd name="connsiteX92" fmla="*/ 351169 w 373173"/>
              <a:gd name="connsiteY92" fmla="*/ 252762 h 406679"/>
              <a:gd name="connsiteX93" fmla="*/ 348503 w 373173"/>
              <a:gd name="connsiteY93" fmla="*/ 246333 h 406679"/>
              <a:gd name="connsiteX94" fmla="*/ 356636 w 373173"/>
              <a:gd name="connsiteY94" fmla="*/ 233744 h 406679"/>
              <a:gd name="connsiteX95" fmla="*/ 355396 w 373173"/>
              <a:gd name="connsiteY95" fmla="*/ 222083 h 406679"/>
              <a:gd name="connsiteX96" fmla="*/ 339154 w 373173"/>
              <a:gd name="connsiteY96" fmla="*/ 205841 h 406679"/>
              <a:gd name="connsiteX97" fmla="*/ 327493 w 373173"/>
              <a:gd name="connsiteY97" fmla="*/ 204601 h 406679"/>
              <a:gd name="connsiteX98" fmla="*/ 314904 w 373173"/>
              <a:gd name="connsiteY98" fmla="*/ 212735 h 406679"/>
              <a:gd name="connsiteX99" fmla="*/ 308475 w 373173"/>
              <a:gd name="connsiteY99" fmla="*/ 210068 h 406679"/>
              <a:gd name="connsiteX100" fmla="*/ 305328 w 373173"/>
              <a:gd name="connsiteY100" fmla="*/ 195421 h 406679"/>
              <a:gd name="connsiteX101" fmla="*/ 296207 w 373173"/>
              <a:gd name="connsiteY101" fmla="*/ 188055 h 406679"/>
              <a:gd name="connsiteX102" fmla="*/ 284723 w 373173"/>
              <a:gd name="connsiteY102" fmla="*/ 188055 h 406679"/>
              <a:gd name="connsiteX103" fmla="*/ 284723 w 373173"/>
              <a:gd name="connsiteY103" fmla="*/ 77726 h 406679"/>
              <a:gd name="connsiteX104" fmla="*/ 251412 w 373173"/>
              <a:gd name="connsiteY104" fmla="*/ 44415 h 406679"/>
              <a:gd name="connsiteX105" fmla="*/ 205521 w 373173"/>
              <a:gd name="connsiteY105" fmla="*/ 44415 h 406679"/>
              <a:gd name="connsiteX106" fmla="*/ 204213 w 373173"/>
              <a:gd name="connsiteY106" fmla="*/ 38762 h 406679"/>
              <a:gd name="connsiteX107" fmla="*/ 199277 w 373173"/>
              <a:gd name="connsiteY107" fmla="*/ 34838 h 406679"/>
              <a:gd name="connsiteX108" fmla="*/ 174682 w 373173"/>
              <a:gd name="connsiteY108" fmla="*/ 34838 h 406679"/>
              <a:gd name="connsiteX109" fmla="*/ 174682 w 373173"/>
              <a:gd name="connsiteY109" fmla="*/ 32324 h 406679"/>
              <a:gd name="connsiteX110" fmla="*/ 142358 w 373173"/>
              <a:gd name="connsiteY110" fmla="*/ 0 h 406679"/>
              <a:gd name="connsiteX111" fmla="*/ 110033 w 373173"/>
              <a:gd name="connsiteY111" fmla="*/ 32324 h 406679"/>
              <a:gd name="connsiteX112" fmla="*/ 110033 w 373173"/>
              <a:gd name="connsiteY112" fmla="*/ 34838 h 406679"/>
              <a:gd name="connsiteX113" fmla="*/ 85438 w 373173"/>
              <a:gd name="connsiteY113" fmla="*/ 34838 h 406679"/>
              <a:gd name="connsiteX114" fmla="*/ 80502 w 373173"/>
              <a:gd name="connsiteY114" fmla="*/ 38762 h 406679"/>
              <a:gd name="connsiteX115" fmla="*/ 79194 w 373173"/>
              <a:gd name="connsiteY115" fmla="*/ 44415 h 406679"/>
              <a:gd name="connsiteX116" fmla="*/ 33311 w 373173"/>
              <a:gd name="connsiteY116" fmla="*/ 44415 h 406679"/>
              <a:gd name="connsiteX117" fmla="*/ 0 w 373173"/>
              <a:gd name="connsiteY117" fmla="*/ 77726 h 406679"/>
              <a:gd name="connsiteX118" fmla="*/ 0 w 373173"/>
              <a:gd name="connsiteY118" fmla="*/ 373368 h 406679"/>
              <a:gd name="connsiteX119" fmla="*/ 33311 w 373173"/>
              <a:gd name="connsiteY119" fmla="*/ 406679 h 406679"/>
              <a:gd name="connsiteX120" fmla="*/ 251404 w 373173"/>
              <a:gd name="connsiteY120" fmla="*/ 406679 h 406679"/>
              <a:gd name="connsiteX121" fmla="*/ 284715 w 373173"/>
              <a:gd name="connsiteY121" fmla="*/ 373368 h 406679"/>
              <a:gd name="connsiteX122" fmla="*/ 284715 w 373173"/>
              <a:gd name="connsiteY122" fmla="*/ 364973 h 406679"/>
              <a:gd name="connsiteX123" fmla="*/ 296198 w 373173"/>
              <a:gd name="connsiteY123" fmla="*/ 364973 h 406679"/>
              <a:gd name="connsiteX124" fmla="*/ 305319 w 373173"/>
              <a:gd name="connsiteY124" fmla="*/ 357607 h 406679"/>
              <a:gd name="connsiteX125" fmla="*/ 308467 w 373173"/>
              <a:gd name="connsiteY125" fmla="*/ 342959 h 406679"/>
              <a:gd name="connsiteX126" fmla="*/ 314896 w 373173"/>
              <a:gd name="connsiteY126" fmla="*/ 340293 h 406679"/>
              <a:gd name="connsiteX127" fmla="*/ 327485 w 373173"/>
              <a:gd name="connsiteY127" fmla="*/ 348427 h 406679"/>
              <a:gd name="connsiteX128" fmla="*/ 339145 w 373173"/>
              <a:gd name="connsiteY128" fmla="*/ 347186 h 406679"/>
              <a:gd name="connsiteX129" fmla="*/ 355388 w 373173"/>
              <a:gd name="connsiteY129" fmla="*/ 330944 h 406679"/>
              <a:gd name="connsiteX130" fmla="*/ 356628 w 373173"/>
              <a:gd name="connsiteY130" fmla="*/ 319283 h 406679"/>
              <a:gd name="connsiteX131" fmla="*/ 348494 w 373173"/>
              <a:gd name="connsiteY131" fmla="*/ 306695 h 406679"/>
              <a:gd name="connsiteX132" fmla="*/ 351160 w 373173"/>
              <a:gd name="connsiteY132" fmla="*/ 300265 h 406679"/>
              <a:gd name="connsiteX133" fmla="*/ 365808 w 373173"/>
              <a:gd name="connsiteY133" fmla="*/ 297118 h 406679"/>
              <a:gd name="connsiteX134" fmla="*/ 373174 w 373173"/>
              <a:gd name="connsiteY134" fmla="*/ 287997 h 406679"/>
              <a:gd name="connsiteX135" fmla="*/ 373174 w 373173"/>
              <a:gd name="connsiteY135" fmla="*/ 265030 h 406679"/>
              <a:gd name="connsiteX136" fmla="*/ 365816 w 373173"/>
              <a:gd name="connsiteY136" fmla="*/ 255909 h 406679"/>
              <a:gd name="connsiteX137" fmla="*/ 251412 w 373173"/>
              <a:gd name="connsiteY137" fmla="*/ 54540 h 406679"/>
              <a:gd name="connsiteX138" fmla="*/ 274598 w 373173"/>
              <a:gd name="connsiteY138" fmla="*/ 77726 h 406679"/>
              <a:gd name="connsiteX139" fmla="*/ 274598 w 373173"/>
              <a:gd name="connsiteY139" fmla="*/ 188047 h 406679"/>
              <a:gd name="connsiteX140" fmla="*/ 273240 w 373173"/>
              <a:gd name="connsiteY140" fmla="*/ 188047 h 406679"/>
              <a:gd name="connsiteX141" fmla="*/ 264119 w 373173"/>
              <a:gd name="connsiteY141" fmla="*/ 195413 h 406679"/>
              <a:gd name="connsiteX142" fmla="*/ 262322 w 373173"/>
              <a:gd name="connsiteY142" fmla="*/ 203766 h 406679"/>
              <a:gd name="connsiteX143" fmla="*/ 262322 w 373173"/>
              <a:gd name="connsiteY143" fmla="*/ 78207 h 406679"/>
              <a:gd name="connsiteX144" fmla="*/ 257259 w 373173"/>
              <a:gd name="connsiteY144" fmla="*/ 73145 h 406679"/>
              <a:gd name="connsiteX145" fmla="*/ 212144 w 373173"/>
              <a:gd name="connsiteY145" fmla="*/ 73145 h 406679"/>
              <a:gd name="connsiteX146" fmla="*/ 207849 w 373173"/>
              <a:gd name="connsiteY146" fmla="*/ 54548 h 406679"/>
              <a:gd name="connsiteX147" fmla="*/ 251412 w 373173"/>
              <a:gd name="connsiteY147" fmla="*/ 54548 h 406679"/>
              <a:gd name="connsiteX148" fmla="*/ 212811 w 373173"/>
              <a:gd name="connsiteY148" fmla="*/ 233744 h 406679"/>
              <a:gd name="connsiteX149" fmla="*/ 220944 w 373173"/>
              <a:gd name="connsiteY149" fmla="*/ 246333 h 406679"/>
              <a:gd name="connsiteX150" fmla="*/ 218278 w 373173"/>
              <a:gd name="connsiteY150" fmla="*/ 252762 h 406679"/>
              <a:gd name="connsiteX151" fmla="*/ 203631 w 373173"/>
              <a:gd name="connsiteY151" fmla="*/ 255909 h 406679"/>
              <a:gd name="connsiteX152" fmla="*/ 196265 w 373173"/>
              <a:gd name="connsiteY152" fmla="*/ 265030 h 406679"/>
              <a:gd name="connsiteX153" fmla="*/ 196265 w 373173"/>
              <a:gd name="connsiteY153" fmla="*/ 287997 h 406679"/>
              <a:gd name="connsiteX154" fmla="*/ 203631 w 373173"/>
              <a:gd name="connsiteY154" fmla="*/ 297118 h 406679"/>
              <a:gd name="connsiteX155" fmla="*/ 218278 w 373173"/>
              <a:gd name="connsiteY155" fmla="*/ 300265 h 406679"/>
              <a:gd name="connsiteX156" fmla="*/ 220944 w 373173"/>
              <a:gd name="connsiteY156" fmla="*/ 306695 h 406679"/>
              <a:gd name="connsiteX157" fmla="*/ 212811 w 373173"/>
              <a:gd name="connsiteY157" fmla="*/ 319283 h 406679"/>
              <a:gd name="connsiteX158" fmla="*/ 214051 w 373173"/>
              <a:gd name="connsiteY158" fmla="*/ 330944 h 406679"/>
              <a:gd name="connsiteX159" fmla="*/ 230293 w 373173"/>
              <a:gd name="connsiteY159" fmla="*/ 347186 h 406679"/>
              <a:gd name="connsiteX160" fmla="*/ 241954 w 373173"/>
              <a:gd name="connsiteY160" fmla="*/ 348427 h 406679"/>
              <a:gd name="connsiteX161" fmla="*/ 252205 w 373173"/>
              <a:gd name="connsiteY161" fmla="*/ 341803 h 406679"/>
              <a:gd name="connsiteX162" fmla="*/ 252205 w 373173"/>
              <a:gd name="connsiteY162" fmla="*/ 367841 h 406679"/>
              <a:gd name="connsiteX163" fmla="*/ 32527 w 373173"/>
              <a:gd name="connsiteY163" fmla="*/ 367841 h 406679"/>
              <a:gd name="connsiteX164" fmla="*/ 32527 w 373173"/>
              <a:gd name="connsiteY164" fmla="*/ 83270 h 406679"/>
              <a:gd name="connsiteX165" fmla="*/ 70242 w 373173"/>
              <a:gd name="connsiteY165" fmla="*/ 83270 h 406679"/>
              <a:gd name="connsiteX166" fmla="*/ 69339 w 373173"/>
              <a:gd name="connsiteY166" fmla="*/ 87176 h 406679"/>
              <a:gd name="connsiteX167" fmla="*/ 70310 w 373173"/>
              <a:gd name="connsiteY167" fmla="*/ 91463 h 406679"/>
              <a:gd name="connsiteX168" fmla="*/ 74275 w 373173"/>
              <a:gd name="connsiteY168" fmla="*/ 93369 h 406679"/>
              <a:gd name="connsiteX169" fmla="*/ 210457 w 373173"/>
              <a:gd name="connsiteY169" fmla="*/ 93369 h 406679"/>
              <a:gd name="connsiteX170" fmla="*/ 214422 w 373173"/>
              <a:gd name="connsiteY170" fmla="*/ 91463 h 406679"/>
              <a:gd name="connsiteX171" fmla="*/ 215393 w 373173"/>
              <a:gd name="connsiteY171" fmla="*/ 87176 h 406679"/>
              <a:gd name="connsiteX172" fmla="*/ 214490 w 373173"/>
              <a:gd name="connsiteY172" fmla="*/ 83270 h 406679"/>
              <a:gd name="connsiteX173" fmla="*/ 252205 w 373173"/>
              <a:gd name="connsiteY173" fmla="*/ 83270 h 406679"/>
              <a:gd name="connsiteX174" fmla="*/ 252205 w 373173"/>
              <a:gd name="connsiteY174" fmla="*/ 211233 h 406679"/>
              <a:gd name="connsiteX175" fmla="*/ 241954 w 373173"/>
              <a:gd name="connsiteY175" fmla="*/ 204609 h 406679"/>
              <a:gd name="connsiteX176" fmla="*/ 230293 w 373173"/>
              <a:gd name="connsiteY176" fmla="*/ 205850 h 406679"/>
              <a:gd name="connsiteX177" fmla="*/ 214051 w 373173"/>
              <a:gd name="connsiteY177" fmla="*/ 222092 h 406679"/>
              <a:gd name="connsiteX178" fmla="*/ 212811 w 373173"/>
              <a:gd name="connsiteY178" fmla="*/ 233744 h 406679"/>
              <a:gd name="connsiteX179" fmla="*/ 89471 w 373173"/>
              <a:gd name="connsiteY179" fmla="*/ 44963 h 406679"/>
              <a:gd name="connsiteX180" fmla="*/ 115104 w 373173"/>
              <a:gd name="connsiteY180" fmla="*/ 44963 h 406679"/>
              <a:gd name="connsiteX181" fmla="*/ 120167 w 373173"/>
              <a:gd name="connsiteY181" fmla="*/ 39901 h 406679"/>
              <a:gd name="connsiteX182" fmla="*/ 120167 w 373173"/>
              <a:gd name="connsiteY182" fmla="*/ 32324 h 406679"/>
              <a:gd name="connsiteX183" fmla="*/ 142366 w 373173"/>
              <a:gd name="connsiteY183" fmla="*/ 10125 h 406679"/>
              <a:gd name="connsiteX184" fmla="*/ 164565 w 373173"/>
              <a:gd name="connsiteY184" fmla="*/ 32324 h 406679"/>
              <a:gd name="connsiteX185" fmla="*/ 164565 w 373173"/>
              <a:gd name="connsiteY185" fmla="*/ 39901 h 406679"/>
              <a:gd name="connsiteX186" fmla="*/ 169628 w 373173"/>
              <a:gd name="connsiteY186" fmla="*/ 44963 h 406679"/>
              <a:gd name="connsiteX187" fmla="*/ 195261 w 373173"/>
              <a:gd name="connsiteY187" fmla="*/ 44963 h 406679"/>
              <a:gd name="connsiteX188" fmla="*/ 204095 w 373173"/>
              <a:gd name="connsiteY188" fmla="*/ 83244 h 406679"/>
              <a:gd name="connsiteX189" fmla="*/ 80637 w 373173"/>
              <a:gd name="connsiteY189" fmla="*/ 83244 h 406679"/>
              <a:gd name="connsiteX190" fmla="*/ 274598 w 373173"/>
              <a:gd name="connsiteY190" fmla="*/ 373376 h 406679"/>
              <a:gd name="connsiteX191" fmla="*/ 251412 w 373173"/>
              <a:gd name="connsiteY191" fmla="*/ 396563 h 406679"/>
              <a:gd name="connsiteX192" fmla="*/ 33311 w 373173"/>
              <a:gd name="connsiteY192" fmla="*/ 396563 h 406679"/>
              <a:gd name="connsiteX193" fmla="*/ 10125 w 373173"/>
              <a:gd name="connsiteY193" fmla="*/ 373376 h 406679"/>
              <a:gd name="connsiteX194" fmla="*/ 10125 w 373173"/>
              <a:gd name="connsiteY194" fmla="*/ 77726 h 406679"/>
              <a:gd name="connsiteX195" fmla="*/ 33311 w 373173"/>
              <a:gd name="connsiteY195" fmla="*/ 54540 h 406679"/>
              <a:gd name="connsiteX196" fmla="*/ 76866 w 373173"/>
              <a:gd name="connsiteY196" fmla="*/ 54540 h 406679"/>
              <a:gd name="connsiteX197" fmla="*/ 72571 w 373173"/>
              <a:gd name="connsiteY197" fmla="*/ 73136 h 406679"/>
              <a:gd name="connsiteX198" fmla="*/ 27464 w 373173"/>
              <a:gd name="connsiteY198" fmla="*/ 73136 h 406679"/>
              <a:gd name="connsiteX199" fmla="*/ 22402 w 373173"/>
              <a:gd name="connsiteY199" fmla="*/ 78199 h 406679"/>
              <a:gd name="connsiteX200" fmla="*/ 22402 w 373173"/>
              <a:gd name="connsiteY200" fmla="*/ 372895 h 406679"/>
              <a:gd name="connsiteX201" fmla="*/ 27464 w 373173"/>
              <a:gd name="connsiteY201" fmla="*/ 377958 h 406679"/>
              <a:gd name="connsiteX202" fmla="*/ 257259 w 373173"/>
              <a:gd name="connsiteY202" fmla="*/ 377958 h 406679"/>
              <a:gd name="connsiteX203" fmla="*/ 262322 w 373173"/>
              <a:gd name="connsiteY203" fmla="*/ 372895 h 406679"/>
              <a:gd name="connsiteX204" fmla="*/ 262322 w 373173"/>
              <a:gd name="connsiteY204" fmla="*/ 349253 h 406679"/>
              <a:gd name="connsiteX205" fmla="*/ 264119 w 373173"/>
              <a:gd name="connsiteY205" fmla="*/ 357607 h 406679"/>
              <a:gd name="connsiteX206" fmla="*/ 273240 w 373173"/>
              <a:gd name="connsiteY206" fmla="*/ 364973 h 406679"/>
              <a:gd name="connsiteX207" fmla="*/ 274598 w 373173"/>
              <a:gd name="connsiteY207" fmla="*/ 364973 h 406679"/>
              <a:gd name="connsiteX208" fmla="*/ 363066 w 373173"/>
              <a:gd name="connsiteY208" fmla="*/ 287356 h 406679"/>
              <a:gd name="connsiteX209" fmla="*/ 348612 w 373173"/>
              <a:gd name="connsiteY209" fmla="*/ 290461 h 406679"/>
              <a:gd name="connsiteX210" fmla="*/ 341769 w 373173"/>
              <a:gd name="connsiteY210" fmla="*/ 296494 h 406679"/>
              <a:gd name="connsiteX211" fmla="*/ 339196 w 373173"/>
              <a:gd name="connsiteY211" fmla="*/ 302704 h 406679"/>
              <a:gd name="connsiteX212" fmla="*/ 339761 w 373173"/>
              <a:gd name="connsiteY212" fmla="*/ 311816 h 406679"/>
              <a:gd name="connsiteX213" fmla="*/ 347794 w 373173"/>
              <a:gd name="connsiteY213" fmla="*/ 324236 h 406679"/>
              <a:gd name="connsiteX214" fmla="*/ 332463 w 373173"/>
              <a:gd name="connsiteY214" fmla="*/ 339567 h 406679"/>
              <a:gd name="connsiteX215" fmla="*/ 320043 w 373173"/>
              <a:gd name="connsiteY215" fmla="*/ 331535 h 406679"/>
              <a:gd name="connsiteX216" fmla="*/ 310930 w 373173"/>
              <a:gd name="connsiteY216" fmla="*/ 330969 h 406679"/>
              <a:gd name="connsiteX217" fmla="*/ 304720 w 373173"/>
              <a:gd name="connsiteY217" fmla="*/ 333543 h 406679"/>
              <a:gd name="connsiteX218" fmla="*/ 298688 w 373173"/>
              <a:gd name="connsiteY218" fmla="*/ 340386 h 406679"/>
              <a:gd name="connsiteX219" fmla="*/ 295583 w 373173"/>
              <a:gd name="connsiteY219" fmla="*/ 354839 h 406679"/>
              <a:gd name="connsiteX220" fmla="*/ 273898 w 373173"/>
              <a:gd name="connsiteY220" fmla="*/ 354839 h 406679"/>
              <a:gd name="connsiteX221" fmla="*/ 270793 w 373173"/>
              <a:gd name="connsiteY221" fmla="*/ 340386 h 406679"/>
              <a:gd name="connsiteX222" fmla="*/ 264760 w 373173"/>
              <a:gd name="connsiteY222" fmla="*/ 333543 h 406679"/>
              <a:gd name="connsiteX223" fmla="*/ 258550 w 373173"/>
              <a:gd name="connsiteY223" fmla="*/ 330969 h 406679"/>
              <a:gd name="connsiteX224" fmla="*/ 249438 w 373173"/>
              <a:gd name="connsiteY224" fmla="*/ 331535 h 406679"/>
              <a:gd name="connsiteX225" fmla="*/ 237018 w 373173"/>
              <a:gd name="connsiteY225" fmla="*/ 339567 h 406679"/>
              <a:gd name="connsiteX226" fmla="*/ 221687 w 373173"/>
              <a:gd name="connsiteY226" fmla="*/ 324236 h 406679"/>
              <a:gd name="connsiteX227" fmla="*/ 229719 w 373173"/>
              <a:gd name="connsiteY227" fmla="*/ 311816 h 406679"/>
              <a:gd name="connsiteX228" fmla="*/ 230285 w 373173"/>
              <a:gd name="connsiteY228" fmla="*/ 302704 h 406679"/>
              <a:gd name="connsiteX229" fmla="*/ 227711 w 373173"/>
              <a:gd name="connsiteY229" fmla="*/ 296494 h 406679"/>
              <a:gd name="connsiteX230" fmla="*/ 220868 w 373173"/>
              <a:gd name="connsiteY230" fmla="*/ 290461 h 406679"/>
              <a:gd name="connsiteX231" fmla="*/ 206415 w 373173"/>
              <a:gd name="connsiteY231" fmla="*/ 287356 h 406679"/>
              <a:gd name="connsiteX232" fmla="*/ 206415 w 373173"/>
              <a:gd name="connsiteY232" fmla="*/ 265672 h 406679"/>
              <a:gd name="connsiteX233" fmla="*/ 220868 w 373173"/>
              <a:gd name="connsiteY233" fmla="*/ 262567 h 406679"/>
              <a:gd name="connsiteX234" fmla="*/ 227711 w 373173"/>
              <a:gd name="connsiteY234" fmla="*/ 256534 h 406679"/>
              <a:gd name="connsiteX235" fmla="*/ 230285 w 373173"/>
              <a:gd name="connsiteY235" fmla="*/ 250324 h 406679"/>
              <a:gd name="connsiteX236" fmla="*/ 229719 w 373173"/>
              <a:gd name="connsiteY236" fmla="*/ 241211 h 406679"/>
              <a:gd name="connsiteX237" fmla="*/ 221687 w 373173"/>
              <a:gd name="connsiteY237" fmla="*/ 228791 h 406679"/>
              <a:gd name="connsiteX238" fmla="*/ 237018 w 373173"/>
              <a:gd name="connsiteY238" fmla="*/ 213460 h 406679"/>
              <a:gd name="connsiteX239" fmla="*/ 249438 w 373173"/>
              <a:gd name="connsiteY239" fmla="*/ 221493 h 406679"/>
              <a:gd name="connsiteX240" fmla="*/ 258550 w 373173"/>
              <a:gd name="connsiteY240" fmla="*/ 222058 h 406679"/>
              <a:gd name="connsiteX241" fmla="*/ 264760 w 373173"/>
              <a:gd name="connsiteY241" fmla="*/ 219485 h 406679"/>
              <a:gd name="connsiteX242" fmla="*/ 270793 w 373173"/>
              <a:gd name="connsiteY242" fmla="*/ 212642 h 406679"/>
              <a:gd name="connsiteX243" fmla="*/ 273898 w 373173"/>
              <a:gd name="connsiteY243" fmla="*/ 198188 h 406679"/>
              <a:gd name="connsiteX244" fmla="*/ 295583 w 373173"/>
              <a:gd name="connsiteY244" fmla="*/ 198188 h 406679"/>
              <a:gd name="connsiteX245" fmla="*/ 298688 w 373173"/>
              <a:gd name="connsiteY245" fmla="*/ 212642 h 406679"/>
              <a:gd name="connsiteX246" fmla="*/ 304720 w 373173"/>
              <a:gd name="connsiteY246" fmla="*/ 219485 h 406679"/>
              <a:gd name="connsiteX247" fmla="*/ 310930 w 373173"/>
              <a:gd name="connsiteY247" fmla="*/ 222058 h 406679"/>
              <a:gd name="connsiteX248" fmla="*/ 320043 w 373173"/>
              <a:gd name="connsiteY248" fmla="*/ 221493 h 406679"/>
              <a:gd name="connsiteX249" fmla="*/ 332463 w 373173"/>
              <a:gd name="connsiteY249" fmla="*/ 213460 h 406679"/>
              <a:gd name="connsiteX250" fmla="*/ 347794 w 373173"/>
              <a:gd name="connsiteY250" fmla="*/ 228791 h 406679"/>
              <a:gd name="connsiteX251" fmla="*/ 339761 w 373173"/>
              <a:gd name="connsiteY251" fmla="*/ 241211 h 406679"/>
              <a:gd name="connsiteX252" fmla="*/ 339196 w 373173"/>
              <a:gd name="connsiteY252" fmla="*/ 250324 h 406679"/>
              <a:gd name="connsiteX253" fmla="*/ 341778 w 373173"/>
              <a:gd name="connsiteY253" fmla="*/ 256534 h 406679"/>
              <a:gd name="connsiteX254" fmla="*/ 348621 w 373173"/>
              <a:gd name="connsiteY254" fmla="*/ 262567 h 406679"/>
              <a:gd name="connsiteX255" fmla="*/ 363074 w 373173"/>
              <a:gd name="connsiteY255" fmla="*/ 265672 h 406679"/>
              <a:gd name="connsiteX256" fmla="*/ 363074 w 373173"/>
              <a:gd name="connsiteY256" fmla="*/ 287356 h 406679"/>
              <a:gd name="connsiteX257" fmla="*/ 284723 w 373173"/>
              <a:gd name="connsiteY257" fmla="*/ 236014 h 406679"/>
              <a:gd name="connsiteX258" fmla="*/ 244223 w 373173"/>
              <a:gd name="connsiteY258" fmla="*/ 276514 h 406679"/>
              <a:gd name="connsiteX259" fmla="*/ 284723 w 373173"/>
              <a:gd name="connsiteY259" fmla="*/ 317014 h 406679"/>
              <a:gd name="connsiteX260" fmla="*/ 325223 w 373173"/>
              <a:gd name="connsiteY260" fmla="*/ 276514 h 406679"/>
              <a:gd name="connsiteX261" fmla="*/ 284723 w 373173"/>
              <a:gd name="connsiteY261" fmla="*/ 236014 h 406679"/>
              <a:gd name="connsiteX262" fmla="*/ 284723 w 373173"/>
              <a:gd name="connsiteY262" fmla="*/ 306889 h 406679"/>
              <a:gd name="connsiteX263" fmla="*/ 254348 w 373173"/>
              <a:gd name="connsiteY263" fmla="*/ 276514 h 406679"/>
              <a:gd name="connsiteX264" fmla="*/ 284723 w 373173"/>
              <a:gd name="connsiteY264" fmla="*/ 246139 h 406679"/>
              <a:gd name="connsiteX265" fmla="*/ 315098 w 373173"/>
              <a:gd name="connsiteY265" fmla="*/ 276514 h 406679"/>
              <a:gd name="connsiteX266" fmla="*/ 284723 w 373173"/>
              <a:gd name="connsiteY266" fmla="*/ 306889 h 406679"/>
              <a:gd name="connsiteX267" fmla="*/ 63830 w 373173"/>
              <a:gd name="connsiteY267" fmla="*/ 142661 h 406679"/>
              <a:gd name="connsiteX268" fmla="*/ 63830 w 373173"/>
              <a:gd name="connsiteY268" fmla="*/ 135498 h 406679"/>
              <a:gd name="connsiteX269" fmla="*/ 70993 w 373173"/>
              <a:gd name="connsiteY269" fmla="*/ 135498 h 406679"/>
              <a:gd name="connsiteX270" fmla="*/ 74275 w 373173"/>
              <a:gd name="connsiteY270" fmla="*/ 138788 h 406679"/>
              <a:gd name="connsiteX271" fmla="*/ 84594 w 373173"/>
              <a:gd name="connsiteY271" fmla="*/ 128469 h 406679"/>
              <a:gd name="connsiteX272" fmla="*/ 91758 w 373173"/>
              <a:gd name="connsiteY272" fmla="*/ 128469 h 406679"/>
              <a:gd name="connsiteX273" fmla="*/ 91758 w 373173"/>
              <a:gd name="connsiteY273" fmla="*/ 135633 h 406679"/>
              <a:gd name="connsiteX274" fmla="*/ 77861 w 373173"/>
              <a:gd name="connsiteY274" fmla="*/ 149529 h 406679"/>
              <a:gd name="connsiteX275" fmla="*/ 74284 w 373173"/>
              <a:gd name="connsiteY275" fmla="*/ 151014 h 406679"/>
              <a:gd name="connsiteX276" fmla="*/ 70706 w 373173"/>
              <a:gd name="connsiteY276" fmla="*/ 149529 h 406679"/>
              <a:gd name="connsiteX277" fmla="*/ 63830 w 373173"/>
              <a:gd name="connsiteY277" fmla="*/ 234267 h 406679"/>
              <a:gd name="connsiteX278" fmla="*/ 63830 w 373173"/>
              <a:gd name="connsiteY278" fmla="*/ 227104 h 406679"/>
              <a:gd name="connsiteX279" fmla="*/ 70993 w 373173"/>
              <a:gd name="connsiteY279" fmla="*/ 227104 h 406679"/>
              <a:gd name="connsiteX280" fmla="*/ 74275 w 373173"/>
              <a:gd name="connsiteY280" fmla="*/ 230386 h 406679"/>
              <a:gd name="connsiteX281" fmla="*/ 84594 w 373173"/>
              <a:gd name="connsiteY281" fmla="*/ 220067 h 406679"/>
              <a:gd name="connsiteX282" fmla="*/ 91758 w 373173"/>
              <a:gd name="connsiteY282" fmla="*/ 220067 h 406679"/>
              <a:gd name="connsiteX283" fmla="*/ 91758 w 373173"/>
              <a:gd name="connsiteY283" fmla="*/ 227222 h 406679"/>
              <a:gd name="connsiteX284" fmla="*/ 77861 w 373173"/>
              <a:gd name="connsiteY284" fmla="*/ 241118 h 406679"/>
              <a:gd name="connsiteX285" fmla="*/ 74284 w 373173"/>
              <a:gd name="connsiteY285" fmla="*/ 242603 h 406679"/>
              <a:gd name="connsiteX286" fmla="*/ 70706 w 373173"/>
              <a:gd name="connsiteY286" fmla="*/ 241118 h 406679"/>
              <a:gd name="connsiteX287" fmla="*/ 63830 w 373173"/>
              <a:gd name="connsiteY287" fmla="*/ 325873 h 406679"/>
              <a:gd name="connsiteX288" fmla="*/ 63830 w 373173"/>
              <a:gd name="connsiteY288" fmla="*/ 318710 h 406679"/>
              <a:gd name="connsiteX289" fmla="*/ 70993 w 373173"/>
              <a:gd name="connsiteY289" fmla="*/ 318710 h 406679"/>
              <a:gd name="connsiteX290" fmla="*/ 74275 w 373173"/>
              <a:gd name="connsiteY290" fmla="*/ 321992 h 406679"/>
              <a:gd name="connsiteX291" fmla="*/ 84594 w 373173"/>
              <a:gd name="connsiteY291" fmla="*/ 311673 h 406679"/>
              <a:gd name="connsiteX292" fmla="*/ 91758 w 373173"/>
              <a:gd name="connsiteY292" fmla="*/ 311673 h 406679"/>
              <a:gd name="connsiteX293" fmla="*/ 91758 w 373173"/>
              <a:gd name="connsiteY293" fmla="*/ 318828 h 406679"/>
              <a:gd name="connsiteX294" fmla="*/ 77861 w 373173"/>
              <a:gd name="connsiteY294" fmla="*/ 332724 h 406679"/>
              <a:gd name="connsiteX295" fmla="*/ 74284 w 373173"/>
              <a:gd name="connsiteY295" fmla="*/ 334209 h 406679"/>
              <a:gd name="connsiteX296" fmla="*/ 70706 w 373173"/>
              <a:gd name="connsiteY296" fmla="*/ 332724 h 4066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373173" h="406679">
                <a:moveTo>
                  <a:pt x="142366" y="48288"/>
                </a:moveTo>
                <a:cubicBezTo>
                  <a:pt x="150728" y="48288"/>
                  <a:pt x="157537" y="41487"/>
                  <a:pt x="157537" y="33117"/>
                </a:cubicBezTo>
                <a:cubicBezTo>
                  <a:pt x="157537" y="24756"/>
                  <a:pt x="150736" y="17947"/>
                  <a:pt x="142366" y="17947"/>
                </a:cubicBezTo>
                <a:cubicBezTo>
                  <a:pt x="134004" y="17947"/>
                  <a:pt x="127195" y="24756"/>
                  <a:pt x="127195" y="33117"/>
                </a:cubicBezTo>
                <a:cubicBezTo>
                  <a:pt x="127195" y="41487"/>
                  <a:pt x="133996" y="48288"/>
                  <a:pt x="142366" y="48288"/>
                </a:cubicBezTo>
                <a:close/>
                <a:moveTo>
                  <a:pt x="142366" y="28080"/>
                </a:moveTo>
                <a:cubicBezTo>
                  <a:pt x="145150" y="28080"/>
                  <a:pt x="147412" y="30341"/>
                  <a:pt x="147412" y="33126"/>
                </a:cubicBezTo>
                <a:cubicBezTo>
                  <a:pt x="147412" y="35910"/>
                  <a:pt x="145150" y="38171"/>
                  <a:pt x="142366" y="38171"/>
                </a:cubicBezTo>
                <a:cubicBezTo>
                  <a:pt x="139582" y="38171"/>
                  <a:pt x="137320" y="35910"/>
                  <a:pt x="137320" y="33126"/>
                </a:cubicBezTo>
                <a:cubicBezTo>
                  <a:pt x="137320" y="30341"/>
                  <a:pt x="139582" y="28080"/>
                  <a:pt x="142366" y="28080"/>
                </a:cubicBezTo>
                <a:close/>
                <a:moveTo>
                  <a:pt x="100794" y="110928"/>
                </a:moveTo>
                <a:lnTo>
                  <a:pt x="54785" y="110928"/>
                </a:lnTo>
                <a:cubicBezTo>
                  <a:pt x="51992" y="110928"/>
                  <a:pt x="49722" y="113198"/>
                  <a:pt x="49722" y="115990"/>
                </a:cubicBezTo>
                <a:lnTo>
                  <a:pt x="49722" y="162000"/>
                </a:lnTo>
                <a:cubicBezTo>
                  <a:pt x="49722" y="164793"/>
                  <a:pt x="51992" y="167063"/>
                  <a:pt x="54785" y="167063"/>
                </a:cubicBezTo>
                <a:lnTo>
                  <a:pt x="100794" y="167063"/>
                </a:lnTo>
                <a:cubicBezTo>
                  <a:pt x="103587" y="167063"/>
                  <a:pt x="105857" y="164793"/>
                  <a:pt x="105857" y="162000"/>
                </a:cubicBezTo>
                <a:lnTo>
                  <a:pt x="105857" y="115990"/>
                </a:lnTo>
                <a:cubicBezTo>
                  <a:pt x="105857" y="113198"/>
                  <a:pt x="103587" y="110928"/>
                  <a:pt x="100794" y="110928"/>
                </a:cubicBezTo>
                <a:close/>
                <a:moveTo>
                  <a:pt x="95732" y="156938"/>
                </a:moveTo>
                <a:lnTo>
                  <a:pt x="59847" y="156938"/>
                </a:lnTo>
                <a:lnTo>
                  <a:pt x="59847" y="121053"/>
                </a:lnTo>
                <a:lnTo>
                  <a:pt x="95732" y="121053"/>
                </a:lnTo>
                <a:close/>
                <a:moveTo>
                  <a:pt x="132857" y="128630"/>
                </a:moveTo>
                <a:cubicBezTo>
                  <a:pt x="132857" y="125837"/>
                  <a:pt x="135127" y="123567"/>
                  <a:pt x="137919" y="123567"/>
                </a:cubicBezTo>
                <a:lnTo>
                  <a:pt x="191616" y="123567"/>
                </a:lnTo>
                <a:cubicBezTo>
                  <a:pt x="194408" y="123567"/>
                  <a:pt x="196678" y="125837"/>
                  <a:pt x="196678" y="128630"/>
                </a:cubicBezTo>
                <a:cubicBezTo>
                  <a:pt x="196678" y="131423"/>
                  <a:pt x="194408" y="133692"/>
                  <a:pt x="191616" y="133692"/>
                </a:cubicBezTo>
                <a:lnTo>
                  <a:pt x="137919" y="133692"/>
                </a:lnTo>
                <a:cubicBezTo>
                  <a:pt x="135118" y="133692"/>
                  <a:pt x="132857" y="131423"/>
                  <a:pt x="132857" y="128630"/>
                </a:cubicBezTo>
                <a:close/>
                <a:moveTo>
                  <a:pt x="229939" y="154432"/>
                </a:moveTo>
                <a:lnTo>
                  <a:pt x="137919" y="154432"/>
                </a:lnTo>
                <a:cubicBezTo>
                  <a:pt x="135127" y="154432"/>
                  <a:pt x="132857" y="152162"/>
                  <a:pt x="132857" y="149369"/>
                </a:cubicBezTo>
                <a:cubicBezTo>
                  <a:pt x="132857" y="146576"/>
                  <a:pt x="135127" y="144307"/>
                  <a:pt x="137919" y="144307"/>
                </a:cubicBezTo>
                <a:lnTo>
                  <a:pt x="229947" y="144307"/>
                </a:lnTo>
                <a:cubicBezTo>
                  <a:pt x="232740" y="144307"/>
                  <a:pt x="235010" y="146576"/>
                  <a:pt x="235010" y="149369"/>
                </a:cubicBezTo>
                <a:cubicBezTo>
                  <a:pt x="235010" y="152162"/>
                  <a:pt x="232740" y="154432"/>
                  <a:pt x="229939" y="154432"/>
                </a:cubicBezTo>
                <a:close/>
                <a:moveTo>
                  <a:pt x="100794" y="202542"/>
                </a:moveTo>
                <a:lnTo>
                  <a:pt x="54785" y="202542"/>
                </a:lnTo>
                <a:cubicBezTo>
                  <a:pt x="51992" y="202542"/>
                  <a:pt x="49722" y="204812"/>
                  <a:pt x="49722" y="207605"/>
                </a:cubicBezTo>
                <a:lnTo>
                  <a:pt x="49722" y="253614"/>
                </a:lnTo>
                <a:cubicBezTo>
                  <a:pt x="49722" y="256407"/>
                  <a:pt x="51992" y="258677"/>
                  <a:pt x="54785" y="258677"/>
                </a:cubicBezTo>
                <a:lnTo>
                  <a:pt x="100794" y="258677"/>
                </a:lnTo>
                <a:cubicBezTo>
                  <a:pt x="103587" y="258677"/>
                  <a:pt x="105857" y="256407"/>
                  <a:pt x="105857" y="253614"/>
                </a:cubicBezTo>
                <a:lnTo>
                  <a:pt x="105857" y="207605"/>
                </a:lnTo>
                <a:cubicBezTo>
                  <a:pt x="105857" y="204803"/>
                  <a:pt x="103587" y="202542"/>
                  <a:pt x="100794" y="202542"/>
                </a:cubicBezTo>
                <a:close/>
                <a:moveTo>
                  <a:pt x="95732" y="248552"/>
                </a:moveTo>
                <a:lnTo>
                  <a:pt x="59847" y="248552"/>
                </a:lnTo>
                <a:lnTo>
                  <a:pt x="59847" y="212667"/>
                </a:lnTo>
                <a:lnTo>
                  <a:pt x="95732" y="212667"/>
                </a:lnTo>
                <a:close/>
                <a:moveTo>
                  <a:pt x="196670" y="220236"/>
                </a:moveTo>
                <a:cubicBezTo>
                  <a:pt x="196670" y="223028"/>
                  <a:pt x="194400" y="225298"/>
                  <a:pt x="191607" y="225298"/>
                </a:cubicBezTo>
                <a:lnTo>
                  <a:pt x="137911" y="225298"/>
                </a:lnTo>
                <a:cubicBezTo>
                  <a:pt x="135118" y="225298"/>
                  <a:pt x="132848" y="223028"/>
                  <a:pt x="132848" y="220236"/>
                </a:cubicBezTo>
                <a:cubicBezTo>
                  <a:pt x="132848" y="217443"/>
                  <a:pt x="135118" y="215173"/>
                  <a:pt x="137911" y="215173"/>
                </a:cubicBezTo>
                <a:lnTo>
                  <a:pt x="191607" y="215173"/>
                </a:lnTo>
                <a:cubicBezTo>
                  <a:pt x="194408" y="215173"/>
                  <a:pt x="196670" y="217434"/>
                  <a:pt x="196670" y="220236"/>
                </a:cubicBezTo>
                <a:close/>
                <a:moveTo>
                  <a:pt x="132857" y="240975"/>
                </a:moveTo>
                <a:cubicBezTo>
                  <a:pt x="132857" y="238182"/>
                  <a:pt x="135127" y="235913"/>
                  <a:pt x="137919" y="235913"/>
                </a:cubicBezTo>
                <a:lnTo>
                  <a:pt x="189017" y="235913"/>
                </a:lnTo>
                <a:cubicBezTo>
                  <a:pt x="191810" y="235913"/>
                  <a:pt x="194079" y="238182"/>
                  <a:pt x="194079" y="240975"/>
                </a:cubicBezTo>
                <a:cubicBezTo>
                  <a:pt x="194079" y="243768"/>
                  <a:pt x="191810" y="246038"/>
                  <a:pt x="189017" y="246038"/>
                </a:cubicBezTo>
                <a:lnTo>
                  <a:pt x="137919" y="246038"/>
                </a:lnTo>
                <a:cubicBezTo>
                  <a:pt x="135118" y="246038"/>
                  <a:pt x="132857" y="243776"/>
                  <a:pt x="132857" y="240975"/>
                </a:cubicBezTo>
                <a:close/>
                <a:moveTo>
                  <a:pt x="100794" y="294148"/>
                </a:moveTo>
                <a:lnTo>
                  <a:pt x="54785" y="294148"/>
                </a:lnTo>
                <a:cubicBezTo>
                  <a:pt x="51992" y="294148"/>
                  <a:pt x="49722" y="296418"/>
                  <a:pt x="49722" y="299211"/>
                </a:cubicBezTo>
                <a:lnTo>
                  <a:pt x="49722" y="345220"/>
                </a:lnTo>
                <a:cubicBezTo>
                  <a:pt x="49722" y="348013"/>
                  <a:pt x="51992" y="350283"/>
                  <a:pt x="54785" y="350283"/>
                </a:cubicBezTo>
                <a:lnTo>
                  <a:pt x="100794" y="350283"/>
                </a:lnTo>
                <a:cubicBezTo>
                  <a:pt x="103587" y="350283"/>
                  <a:pt x="105857" y="348013"/>
                  <a:pt x="105857" y="345220"/>
                </a:cubicBezTo>
                <a:lnTo>
                  <a:pt x="105857" y="299211"/>
                </a:lnTo>
                <a:cubicBezTo>
                  <a:pt x="105857" y="296409"/>
                  <a:pt x="103587" y="294148"/>
                  <a:pt x="100794" y="294148"/>
                </a:cubicBezTo>
                <a:close/>
                <a:moveTo>
                  <a:pt x="95732" y="340158"/>
                </a:moveTo>
                <a:lnTo>
                  <a:pt x="59847" y="340158"/>
                </a:lnTo>
                <a:lnTo>
                  <a:pt x="59847" y="304273"/>
                </a:lnTo>
                <a:lnTo>
                  <a:pt x="95732" y="304273"/>
                </a:lnTo>
                <a:close/>
                <a:moveTo>
                  <a:pt x="196670" y="311842"/>
                </a:moveTo>
                <a:cubicBezTo>
                  <a:pt x="196670" y="314634"/>
                  <a:pt x="194400" y="316904"/>
                  <a:pt x="191607" y="316904"/>
                </a:cubicBezTo>
                <a:lnTo>
                  <a:pt x="137911" y="316904"/>
                </a:lnTo>
                <a:cubicBezTo>
                  <a:pt x="135118" y="316904"/>
                  <a:pt x="132848" y="314634"/>
                  <a:pt x="132848" y="311842"/>
                </a:cubicBezTo>
                <a:cubicBezTo>
                  <a:pt x="132848" y="309049"/>
                  <a:pt x="135118" y="306779"/>
                  <a:pt x="137911" y="306779"/>
                </a:cubicBezTo>
                <a:lnTo>
                  <a:pt x="191607" y="306779"/>
                </a:lnTo>
                <a:cubicBezTo>
                  <a:pt x="194408" y="306779"/>
                  <a:pt x="196670" y="309049"/>
                  <a:pt x="196670" y="311842"/>
                </a:cubicBezTo>
                <a:close/>
                <a:moveTo>
                  <a:pt x="197691" y="332589"/>
                </a:moveTo>
                <a:cubicBezTo>
                  <a:pt x="197691" y="335382"/>
                  <a:pt x="195421" y="337652"/>
                  <a:pt x="192628" y="337652"/>
                </a:cubicBezTo>
                <a:lnTo>
                  <a:pt x="137919" y="337652"/>
                </a:lnTo>
                <a:cubicBezTo>
                  <a:pt x="135127" y="337652"/>
                  <a:pt x="132857" y="335382"/>
                  <a:pt x="132857" y="332589"/>
                </a:cubicBezTo>
                <a:cubicBezTo>
                  <a:pt x="132857" y="329797"/>
                  <a:pt x="135127" y="327527"/>
                  <a:pt x="137919" y="327527"/>
                </a:cubicBezTo>
                <a:lnTo>
                  <a:pt x="192628" y="327527"/>
                </a:lnTo>
                <a:cubicBezTo>
                  <a:pt x="195421" y="327527"/>
                  <a:pt x="197691" y="329788"/>
                  <a:pt x="197691" y="332589"/>
                </a:cubicBezTo>
                <a:close/>
                <a:moveTo>
                  <a:pt x="365816" y="255909"/>
                </a:moveTo>
                <a:lnTo>
                  <a:pt x="351169" y="252762"/>
                </a:lnTo>
                <a:cubicBezTo>
                  <a:pt x="350393" y="250585"/>
                  <a:pt x="349498" y="248425"/>
                  <a:pt x="348503" y="246333"/>
                </a:cubicBezTo>
                <a:lnTo>
                  <a:pt x="356636" y="233744"/>
                </a:lnTo>
                <a:cubicBezTo>
                  <a:pt x="359041" y="230015"/>
                  <a:pt x="358535" y="225222"/>
                  <a:pt x="355396" y="222083"/>
                </a:cubicBezTo>
                <a:lnTo>
                  <a:pt x="339154" y="205841"/>
                </a:lnTo>
                <a:cubicBezTo>
                  <a:pt x="336015" y="202703"/>
                  <a:pt x="331223" y="202196"/>
                  <a:pt x="327493" y="204601"/>
                </a:cubicBezTo>
                <a:lnTo>
                  <a:pt x="314904" y="212735"/>
                </a:lnTo>
                <a:cubicBezTo>
                  <a:pt x="312803" y="211739"/>
                  <a:pt x="310643" y="210845"/>
                  <a:pt x="308475" y="210068"/>
                </a:cubicBezTo>
                <a:lnTo>
                  <a:pt x="305328" y="195421"/>
                </a:lnTo>
                <a:cubicBezTo>
                  <a:pt x="304391" y="191084"/>
                  <a:pt x="300645" y="188055"/>
                  <a:pt x="296207" y="188055"/>
                </a:cubicBezTo>
                <a:lnTo>
                  <a:pt x="284723" y="188055"/>
                </a:lnTo>
                <a:lnTo>
                  <a:pt x="284723" y="77726"/>
                </a:lnTo>
                <a:cubicBezTo>
                  <a:pt x="284723" y="59358"/>
                  <a:pt x="269781" y="44415"/>
                  <a:pt x="251412" y="44415"/>
                </a:cubicBezTo>
                <a:lnTo>
                  <a:pt x="205521" y="44415"/>
                </a:lnTo>
                <a:lnTo>
                  <a:pt x="204213" y="38762"/>
                </a:lnTo>
                <a:cubicBezTo>
                  <a:pt x="203681" y="36467"/>
                  <a:pt x="201639" y="34838"/>
                  <a:pt x="199277" y="34838"/>
                </a:cubicBezTo>
                <a:lnTo>
                  <a:pt x="174682" y="34838"/>
                </a:lnTo>
                <a:lnTo>
                  <a:pt x="174682" y="32324"/>
                </a:lnTo>
                <a:cubicBezTo>
                  <a:pt x="174682" y="14504"/>
                  <a:pt x="160178" y="0"/>
                  <a:pt x="142358" y="0"/>
                </a:cubicBezTo>
                <a:cubicBezTo>
                  <a:pt x="124538" y="0"/>
                  <a:pt x="110033" y="14504"/>
                  <a:pt x="110033" y="32324"/>
                </a:cubicBezTo>
                <a:lnTo>
                  <a:pt x="110033" y="34838"/>
                </a:lnTo>
                <a:lnTo>
                  <a:pt x="85438" y="34838"/>
                </a:lnTo>
                <a:cubicBezTo>
                  <a:pt x="83084" y="34838"/>
                  <a:pt x="81034" y="36467"/>
                  <a:pt x="80502" y="38762"/>
                </a:cubicBezTo>
                <a:lnTo>
                  <a:pt x="79194" y="44415"/>
                </a:lnTo>
                <a:lnTo>
                  <a:pt x="33311" y="44415"/>
                </a:lnTo>
                <a:cubicBezTo>
                  <a:pt x="14943" y="44415"/>
                  <a:pt x="0" y="59358"/>
                  <a:pt x="0" y="77726"/>
                </a:cubicBezTo>
                <a:lnTo>
                  <a:pt x="0" y="373368"/>
                </a:lnTo>
                <a:cubicBezTo>
                  <a:pt x="0" y="391736"/>
                  <a:pt x="14943" y="406679"/>
                  <a:pt x="33311" y="406679"/>
                </a:cubicBezTo>
                <a:lnTo>
                  <a:pt x="251404" y="406679"/>
                </a:lnTo>
                <a:cubicBezTo>
                  <a:pt x="269772" y="406679"/>
                  <a:pt x="284715" y="391736"/>
                  <a:pt x="284715" y="373368"/>
                </a:cubicBezTo>
                <a:lnTo>
                  <a:pt x="284715" y="364973"/>
                </a:lnTo>
                <a:lnTo>
                  <a:pt x="296198" y="364973"/>
                </a:lnTo>
                <a:cubicBezTo>
                  <a:pt x="300637" y="364973"/>
                  <a:pt x="304383" y="361943"/>
                  <a:pt x="305319" y="357607"/>
                </a:cubicBezTo>
                <a:lnTo>
                  <a:pt x="308467" y="342959"/>
                </a:lnTo>
                <a:cubicBezTo>
                  <a:pt x="310643" y="342183"/>
                  <a:pt x="312803" y="341280"/>
                  <a:pt x="314896" y="340293"/>
                </a:cubicBezTo>
                <a:lnTo>
                  <a:pt x="327485" y="348427"/>
                </a:lnTo>
                <a:cubicBezTo>
                  <a:pt x="331214" y="350831"/>
                  <a:pt x="336007" y="350325"/>
                  <a:pt x="339145" y="347186"/>
                </a:cubicBezTo>
                <a:lnTo>
                  <a:pt x="355388" y="330944"/>
                </a:lnTo>
                <a:cubicBezTo>
                  <a:pt x="358526" y="327805"/>
                  <a:pt x="359033" y="323013"/>
                  <a:pt x="356628" y="319283"/>
                </a:cubicBezTo>
                <a:lnTo>
                  <a:pt x="348494" y="306695"/>
                </a:lnTo>
                <a:cubicBezTo>
                  <a:pt x="349490" y="304602"/>
                  <a:pt x="350384" y="302442"/>
                  <a:pt x="351160" y="300265"/>
                </a:cubicBezTo>
                <a:lnTo>
                  <a:pt x="365808" y="297118"/>
                </a:lnTo>
                <a:cubicBezTo>
                  <a:pt x="370145" y="296190"/>
                  <a:pt x="373174" y="292435"/>
                  <a:pt x="373174" y="287997"/>
                </a:cubicBezTo>
                <a:lnTo>
                  <a:pt x="373174" y="265030"/>
                </a:lnTo>
                <a:cubicBezTo>
                  <a:pt x="373191" y="260592"/>
                  <a:pt x="370162" y="256846"/>
                  <a:pt x="365816" y="255909"/>
                </a:cubicBezTo>
                <a:close/>
                <a:moveTo>
                  <a:pt x="251412" y="54540"/>
                </a:moveTo>
                <a:cubicBezTo>
                  <a:pt x="264195" y="54540"/>
                  <a:pt x="274598" y="64943"/>
                  <a:pt x="274598" y="77726"/>
                </a:cubicBezTo>
                <a:lnTo>
                  <a:pt x="274598" y="188047"/>
                </a:lnTo>
                <a:lnTo>
                  <a:pt x="273240" y="188047"/>
                </a:lnTo>
                <a:cubicBezTo>
                  <a:pt x="268802" y="188047"/>
                  <a:pt x="265056" y="191076"/>
                  <a:pt x="264119" y="195413"/>
                </a:cubicBezTo>
                <a:lnTo>
                  <a:pt x="262322" y="203766"/>
                </a:lnTo>
                <a:lnTo>
                  <a:pt x="262322" y="78207"/>
                </a:lnTo>
                <a:cubicBezTo>
                  <a:pt x="262322" y="75414"/>
                  <a:pt x="260052" y="73145"/>
                  <a:pt x="257259" y="73145"/>
                </a:cubicBezTo>
                <a:lnTo>
                  <a:pt x="212144" y="73145"/>
                </a:lnTo>
                <a:lnTo>
                  <a:pt x="207849" y="54548"/>
                </a:lnTo>
                <a:lnTo>
                  <a:pt x="251412" y="54548"/>
                </a:lnTo>
                <a:close/>
                <a:moveTo>
                  <a:pt x="212811" y="233744"/>
                </a:moveTo>
                <a:lnTo>
                  <a:pt x="220944" y="246333"/>
                </a:lnTo>
                <a:cubicBezTo>
                  <a:pt x="219949" y="248425"/>
                  <a:pt x="219054" y="250585"/>
                  <a:pt x="218278" y="252762"/>
                </a:cubicBezTo>
                <a:lnTo>
                  <a:pt x="203631" y="255909"/>
                </a:lnTo>
                <a:cubicBezTo>
                  <a:pt x="199294" y="256846"/>
                  <a:pt x="196265" y="260592"/>
                  <a:pt x="196265" y="265030"/>
                </a:cubicBezTo>
                <a:lnTo>
                  <a:pt x="196265" y="287997"/>
                </a:lnTo>
                <a:cubicBezTo>
                  <a:pt x="196265" y="292435"/>
                  <a:pt x="199294" y="296190"/>
                  <a:pt x="203631" y="297118"/>
                </a:cubicBezTo>
                <a:lnTo>
                  <a:pt x="218278" y="300265"/>
                </a:lnTo>
                <a:cubicBezTo>
                  <a:pt x="219054" y="302434"/>
                  <a:pt x="219949" y="304594"/>
                  <a:pt x="220944" y="306695"/>
                </a:cubicBezTo>
                <a:lnTo>
                  <a:pt x="212811" y="319283"/>
                </a:lnTo>
                <a:cubicBezTo>
                  <a:pt x="210406" y="323013"/>
                  <a:pt x="210912" y="327805"/>
                  <a:pt x="214051" y="330944"/>
                </a:cubicBezTo>
                <a:lnTo>
                  <a:pt x="230293" y="347186"/>
                </a:lnTo>
                <a:cubicBezTo>
                  <a:pt x="233432" y="350325"/>
                  <a:pt x="238224" y="350831"/>
                  <a:pt x="241954" y="348427"/>
                </a:cubicBezTo>
                <a:lnTo>
                  <a:pt x="252205" y="341803"/>
                </a:lnTo>
                <a:lnTo>
                  <a:pt x="252205" y="367841"/>
                </a:lnTo>
                <a:lnTo>
                  <a:pt x="32527" y="367841"/>
                </a:lnTo>
                <a:lnTo>
                  <a:pt x="32527" y="83270"/>
                </a:lnTo>
                <a:lnTo>
                  <a:pt x="70242" y="83270"/>
                </a:lnTo>
                <a:lnTo>
                  <a:pt x="69339" y="87176"/>
                </a:lnTo>
                <a:cubicBezTo>
                  <a:pt x="68993" y="88678"/>
                  <a:pt x="69348" y="90256"/>
                  <a:pt x="70310" y="91463"/>
                </a:cubicBezTo>
                <a:cubicBezTo>
                  <a:pt x="71272" y="92669"/>
                  <a:pt x="72731" y="93369"/>
                  <a:pt x="74275" y="93369"/>
                </a:cubicBezTo>
                <a:lnTo>
                  <a:pt x="210457" y="93369"/>
                </a:lnTo>
                <a:cubicBezTo>
                  <a:pt x="212001" y="93369"/>
                  <a:pt x="213460" y="92669"/>
                  <a:pt x="214422" y="91463"/>
                </a:cubicBezTo>
                <a:cubicBezTo>
                  <a:pt x="215384" y="90256"/>
                  <a:pt x="215738" y="88678"/>
                  <a:pt x="215393" y="87176"/>
                </a:cubicBezTo>
                <a:lnTo>
                  <a:pt x="214490" y="83270"/>
                </a:lnTo>
                <a:lnTo>
                  <a:pt x="252205" y="83270"/>
                </a:lnTo>
                <a:lnTo>
                  <a:pt x="252205" y="211233"/>
                </a:lnTo>
                <a:lnTo>
                  <a:pt x="241954" y="204609"/>
                </a:lnTo>
                <a:cubicBezTo>
                  <a:pt x="238224" y="202205"/>
                  <a:pt x="233432" y="202711"/>
                  <a:pt x="230293" y="205850"/>
                </a:cubicBezTo>
                <a:lnTo>
                  <a:pt x="214051" y="222092"/>
                </a:lnTo>
                <a:cubicBezTo>
                  <a:pt x="210912" y="225222"/>
                  <a:pt x="210406" y="230015"/>
                  <a:pt x="212811" y="233744"/>
                </a:cubicBezTo>
                <a:close/>
                <a:moveTo>
                  <a:pt x="89471" y="44963"/>
                </a:moveTo>
                <a:lnTo>
                  <a:pt x="115104" y="44963"/>
                </a:lnTo>
                <a:cubicBezTo>
                  <a:pt x="117897" y="44963"/>
                  <a:pt x="120167" y="42694"/>
                  <a:pt x="120167" y="39901"/>
                </a:cubicBezTo>
                <a:lnTo>
                  <a:pt x="120167" y="32324"/>
                </a:lnTo>
                <a:cubicBezTo>
                  <a:pt x="120167" y="20081"/>
                  <a:pt x="130123" y="10125"/>
                  <a:pt x="142366" y="10125"/>
                </a:cubicBezTo>
                <a:cubicBezTo>
                  <a:pt x="154609" y="10125"/>
                  <a:pt x="164565" y="20081"/>
                  <a:pt x="164565" y="32324"/>
                </a:cubicBezTo>
                <a:lnTo>
                  <a:pt x="164565" y="39901"/>
                </a:lnTo>
                <a:cubicBezTo>
                  <a:pt x="164565" y="42694"/>
                  <a:pt x="166835" y="44963"/>
                  <a:pt x="169628" y="44963"/>
                </a:cubicBezTo>
                <a:lnTo>
                  <a:pt x="195261" y="44963"/>
                </a:lnTo>
                <a:lnTo>
                  <a:pt x="204095" y="83244"/>
                </a:lnTo>
                <a:lnTo>
                  <a:pt x="80637" y="83244"/>
                </a:lnTo>
                <a:close/>
                <a:moveTo>
                  <a:pt x="274598" y="373376"/>
                </a:moveTo>
                <a:cubicBezTo>
                  <a:pt x="274598" y="386159"/>
                  <a:pt x="264195" y="396563"/>
                  <a:pt x="251412" y="396563"/>
                </a:cubicBezTo>
                <a:lnTo>
                  <a:pt x="33311" y="396563"/>
                </a:lnTo>
                <a:cubicBezTo>
                  <a:pt x="20528" y="396563"/>
                  <a:pt x="10125" y="386159"/>
                  <a:pt x="10125" y="373376"/>
                </a:cubicBezTo>
                <a:lnTo>
                  <a:pt x="10125" y="77726"/>
                </a:lnTo>
                <a:cubicBezTo>
                  <a:pt x="10125" y="64943"/>
                  <a:pt x="20528" y="54540"/>
                  <a:pt x="33311" y="54540"/>
                </a:cubicBezTo>
                <a:lnTo>
                  <a:pt x="76866" y="54540"/>
                </a:lnTo>
                <a:lnTo>
                  <a:pt x="72571" y="73136"/>
                </a:lnTo>
                <a:lnTo>
                  <a:pt x="27464" y="73136"/>
                </a:lnTo>
                <a:cubicBezTo>
                  <a:pt x="24671" y="73136"/>
                  <a:pt x="22402" y="75406"/>
                  <a:pt x="22402" y="78199"/>
                </a:cubicBezTo>
                <a:lnTo>
                  <a:pt x="22402" y="372895"/>
                </a:lnTo>
                <a:cubicBezTo>
                  <a:pt x="22402" y="375688"/>
                  <a:pt x="24671" y="377958"/>
                  <a:pt x="27464" y="377958"/>
                </a:cubicBezTo>
                <a:lnTo>
                  <a:pt x="257259" y="377958"/>
                </a:lnTo>
                <a:cubicBezTo>
                  <a:pt x="260052" y="377958"/>
                  <a:pt x="262322" y="375688"/>
                  <a:pt x="262322" y="372895"/>
                </a:cubicBezTo>
                <a:lnTo>
                  <a:pt x="262322" y="349253"/>
                </a:lnTo>
                <a:lnTo>
                  <a:pt x="264119" y="357607"/>
                </a:lnTo>
                <a:cubicBezTo>
                  <a:pt x="265047" y="361943"/>
                  <a:pt x="268802" y="364973"/>
                  <a:pt x="273240" y="364973"/>
                </a:cubicBezTo>
                <a:lnTo>
                  <a:pt x="274598" y="364973"/>
                </a:lnTo>
                <a:close/>
                <a:moveTo>
                  <a:pt x="363066" y="287356"/>
                </a:moveTo>
                <a:lnTo>
                  <a:pt x="348612" y="290461"/>
                </a:lnTo>
                <a:cubicBezTo>
                  <a:pt x="345414" y="291153"/>
                  <a:pt x="342849" y="293406"/>
                  <a:pt x="341769" y="296494"/>
                </a:cubicBezTo>
                <a:cubicBezTo>
                  <a:pt x="341035" y="298595"/>
                  <a:pt x="340166" y="300687"/>
                  <a:pt x="339196" y="302704"/>
                </a:cubicBezTo>
                <a:cubicBezTo>
                  <a:pt x="337770" y="305657"/>
                  <a:pt x="337981" y="309066"/>
                  <a:pt x="339761" y="311816"/>
                </a:cubicBezTo>
                <a:lnTo>
                  <a:pt x="347794" y="324236"/>
                </a:lnTo>
                <a:lnTo>
                  <a:pt x="332463" y="339567"/>
                </a:lnTo>
                <a:lnTo>
                  <a:pt x="320043" y="331535"/>
                </a:lnTo>
                <a:cubicBezTo>
                  <a:pt x="317284" y="329754"/>
                  <a:pt x="313883" y="329543"/>
                  <a:pt x="310930" y="330969"/>
                </a:cubicBezTo>
                <a:cubicBezTo>
                  <a:pt x="308914" y="331940"/>
                  <a:pt x="306830" y="332809"/>
                  <a:pt x="304720" y="333543"/>
                </a:cubicBezTo>
                <a:cubicBezTo>
                  <a:pt x="301632" y="334631"/>
                  <a:pt x="299371" y="337188"/>
                  <a:pt x="298688" y="340386"/>
                </a:cubicBezTo>
                <a:lnTo>
                  <a:pt x="295583" y="354839"/>
                </a:lnTo>
                <a:lnTo>
                  <a:pt x="273898" y="354839"/>
                </a:lnTo>
                <a:lnTo>
                  <a:pt x="270793" y="340386"/>
                </a:lnTo>
                <a:cubicBezTo>
                  <a:pt x="270101" y="337188"/>
                  <a:pt x="267848" y="334623"/>
                  <a:pt x="264760" y="333543"/>
                </a:cubicBezTo>
                <a:cubicBezTo>
                  <a:pt x="262659" y="332809"/>
                  <a:pt x="260575" y="331940"/>
                  <a:pt x="258550" y="330969"/>
                </a:cubicBezTo>
                <a:cubicBezTo>
                  <a:pt x="255597" y="329543"/>
                  <a:pt x="252188" y="329754"/>
                  <a:pt x="249438" y="331535"/>
                </a:cubicBezTo>
                <a:lnTo>
                  <a:pt x="237018" y="339567"/>
                </a:lnTo>
                <a:lnTo>
                  <a:pt x="221687" y="324236"/>
                </a:lnTo>
                <a:lnTo>
                  <a:pt x="229719" y="311816"/>
                </a:lnTo>
                <a:cubicBezTo>
                  <a:pt x="231500" y="309066"/>
                  <a:pt x="231711" y="305657"/>
                  <a:pt x="230285" y="302704"/>
                </a:cubicBezTo>
                <a:cubicBezTo>
                  <a:pt x="229306" y="300679"/>
                  <a:pt x="228445" y="298595"/>
                  <a:pt x="227711" y="296494"/>
                </a:cubicBezTo>
                <a:cubicBezTo>
                  <a:pt x="226631" y="293406"/>
                  <a:pt x="224066" y="291153"/>
                  <a:pt x="220868" y="290461"/>
                </a:cubicBezTo>
                <a:lnTo>
                  <a:pt x="206415" y="287356"/>
                </a:lnTo>
                <a:lnTo>
                  <a:pt x="206415" y="265672"/>
                </a:lnTo>
                <a:lnTo>
                  <a:pt x="220868" y="262567"/>
                </a:lnTo>
                <a:cubicBezTo>
                  <a:pt x="224066" y="261883"/>
                  <a:pt x="226631" y="259622"/>
                  <a:pt x="227711" y="256534"/>
                </a:cubicBezTo>
                <a:cubicBezTo>
                  <a:pt x="228445" y="254433"/>
                  <a:pt x="229314" y="252340"/>
                  <a:pt x="230285" y="250324"/>
                </a:cubicBezTo>
                <a:cubicBezTo>
                  <a:pt x="231711" y="247371"/>
                  <a:pt x="231500" y="243962"/>
                  <a:pt x="229719" y="241211"/>
                </a:cubicBezTo>
                <a:lnTo>
                  <a:pt x="221687" y="228791"/>
                </a:lnTo>
                <a:lnTo>
                  <a:pt x="237018" y="213460"/>
                </a:lnTo>
                <a:lnTo>
                  <a:pt x="249438" y="221493"/>
                </a:lnTo>
                <a:cubicBezTo>
                  <a:pt x="252197" y="223273"/>
                  <a:pt x="255597" y="223484"/>
                  <a:pt x="258550" y="222058"/>
                </a:cubicBezTo>
                <a:cubicBezTo>
                  <a:pt x="260567" y="221088"/>
                  <a:pt x="262651" y="220219"/>
                  <a:pt x="264760" y="219485"/>
                </a:cubicBezTo>
                <a:cubicBezTo>
                  <a:pt x="267848" y="218405"/>
                  <a:pt x="270101" y="215840"/>
                  <a:pt x="270793" y="212642"/>
                </a:cubicBezTo>
                <a:lnTo>
                  <a:pt x="273898" y="198188"/>
                </a:lnTo>
                <a:lnTo>
                  <a:pt x="295583" y="198188"/>
                </a:lnTo>
                <a:lnTo>
                  <a:pt x="298688" y="212642"/>
                </a:lnTo>
                <a:cubicBezTo>
                  <a:pt x="299371" y="215840"/>
                  <a:pt x="301632" y="218405"/>
                  <a:pt x="304720" y="219485"/>
                </a:cubicBezTo>
                <a:cubicBezTo>
                  <a:pt x="306821" y="220219"/>
                  <a:pt x="308905" y="221088"/>
                  <a:pt x="310930" y="222058"/>
                </a:cubicBezTo>
                <a:cubicBezTo>
                  <a:pt x="313883" y="223484"/>
                  <a:pt x="317292" y="223273"/>
                  <a:pt x="320043" y="221493"/>
                </a:cubicBezTo>
                <a:lnTo>
                  <a:pt x="332463" y="213460"/>
                </a:lnTo>
                <a:lnTo>
                  <a:pt x="347794" y="228791"/>
                </a:lnTo>
                <a:lnTo>
                  <a:pt x="339761" y="241211"/>
                </a:lnTo>
                <a:cubicBezTo>
                  <a:pt x="337981" y="243962"/>
                  <a:pt x="337770" y="247371"/>
                  <a:pt x="339196" y="250324"/>
                </a:cubicBezTo>
                <a:cubicBezTo>
                  <a:pt x="340166" y="252340"/>
                  <a:pt x="341035" y="254433"/>
                  <a:pt x="341778" y="256534"/>
                </a:cubicBezTo>
                <a:cubicBezTo>
                  <a:pt x="342858" y="259622"/>
                  <a:pt x="345423" y="261875"/>
                  <a:pt x="348621" y="262567"/>
                </a:cubicBezTo>
                <a:lnTo>
                  <a:pt x="363074" y="265672"/>
                </a:lnTo>
                <a:lnTo>
                  <a:pt x="363074" y="287356"/>
                </a:lnTo>
                <a:close/>
                <a:moveTo>
                  <a:pt x="284723" y="236014"/>
                </a:moveTo>
                <a:cubicBezTo>
                  <a:pt x="262389" y="236014"/>
                  <a:pt x="244223" y="254180"/>
                  <a:pt x="244223" y="276514"/>
                </a:cubicBezTo>
                <a:cubicBezTo>
                  <a:pt x="244223" y="298848"/>
                  <a:pt x="262389" y="317014"/>
                  <a:pt x="284723" y="317014"/>
                </a:cubicBezTo>
                <a:cubicBezTo>
                  <a:pt x="307058" y="317014"/>
                  <a:pt x="325223" y="298848"/>
                  <a:pt x="325223" y="276514"/>
                </a:cubicBezTo>
                <a:cubicBezTo>
                  <a:pt x="325223" y="254180"/>
                  <a:pt x="307058" y="236014"/>
                  <a:pt x="284723" y="236014"/>
                </a:cubicBezTo>
                <a:close/>
                <a:moveTo>
                  <a:pt x="284723" y="306889"/>
                </a:moveTo>
                <a:cubicBezTo>
                  <a:pt x="267975" y="306889"/>
                  <a:pt x="254348" y="293262"/>
                  <a:pt x="254348" y="276514"/>
                </a:cubicBezTo>
                <a:cubicBezTo>
                  <a:pt x="254348" y="259765"/>
                  <a:pt x="267975" y="246139"/>
                  <a:pt x="284723" y="246139"/>
                </a:cubicBezTo>
                <a:cubicBezTo>
                  <a:pt x="301472" y="246139"/>
                  <a:pt x="315098" y="259765"/>
                  <a:pt x="315098" y="276514"/>
                </a:cubicBezTo>
                <a:cubicBezTo>
                  <a:pt x="315098" y="293262"/>
                  <a:pt x="301472" y="306889"/>
                  <a:pt x="284723" y="306889"/>
                </a:cubicBezTo>
                <a:close/>
                <a:moveTo>
                  <a:pt x="63830" y="142661"/>
                </a:moveTo>
                <a:cubicBezTo>
                  <a:pt x="61855" y="140687"/>
                  <a:pt x="61855" y="137481"/>
                  <a:pt x="63830" y="135498"/>
                </a:cubicBezTo>
                <a:cubicBezTo>
                  <a:pt x="65804" y="133523"/>
                  <a:pt x="69010" y="133523"/>
                  <a:pt x="70993" y="135498"/>
                </a:cubicBezTo>
                <a:lnTo>
                  <a:pt x="74275" y="138788"/>
                </a:lnTo>
                <a:lnTo>
                  <a:pt x="84594" y="128469"/>
                </a:lnTo>
                <a:cubicBezTo>
                  <a:pt x="86569" y="126495"/>
                  <a:pt x="89775" y="126495"/>
                  <a:pt x="91758" y="128469"/>
                </a:cubicBezTo>
                <a:cubicBezTo>
                  <a:pt x="93732" y="130444"/>
                  <a:pt x="93732" y="133650"/>
                  <a:pt x="91758" y="135633"/>
                </a:cubicBezTo>
                <a:lnTo>
                  <a:pt x="77861" y="149529"/>
                </a:lnTo>
                <a:cubicBezTo>
                  <a:pt x="76908" y="150474"/>
                  <a:pt x="75625" y="151014"/>
                  <a:pt x="74284" y="151014"/>
                </a:cubicBezTo>
                <a:cubicBezTo>
                  <a:pt x="72942" y="151014"/>
                  <a:pt x="71651" y="150483"/>
                  <a:pt x="70706" y="149529"/>
                </a:cubicBezTo>
                <a:close/>
                <a:moveTo>
                  <a:pt x="63830" y="234267"/>
                </a:moveTo>
                <a:cubicBezTo>
                  <a:pt x="61855" y="232293"/>
                  <a:pt x="61855" y="229087"/>
                  <a:pt x="63830" y="227104"/>
                </a:cubicBezTo>
                <a:cubicBezTo>
                  <a:pt x="65804" y="225129"/>
                  <a:pt x="69010" y="225129"/>
                  <a:pt x="70993" y="227104"/>
                </a:cubicBezTo>
                <a:lnTo>
                  <a:pt x="74275" y="230386"/>
                </a:lnTo>
                <a:lnTo>
                  <a:pt x="84594" y="220067"/>
                </a:lnTo>
                <a:cubicBezTo>
                  <a:pt x="86569" y="218093"/>
                  <a:pt x="89775" y="218093"/>
                  <a:pt x="91758" y="220067"/>
                </a:cubicBezTo>
                <a:cubicBezTo>
                  <a:pt x="93732" y="222041"/>
                  <a:pt x="93732" y="225248"/>
                  <a:pt x="91758" y="227222"/>
                </a:cubicBezTo>
                <a:lnTo>
                  <a:pt x="77861" y="241118"/>
                </a:lnTo>
                <a:cubicBezTo>
                  <a:pt x="76908" y="242072"/>
                  <a:pt x="75625" y="242603"/>
                  <a:pt x="74284" y="242603"/>
                </a:cubicBezTo>
                <a:cubicBezTo>
                  <a:pt x="72942" y="242603"/>
                  <a:pt x="71651" y="242072"/>
                  <a:pt x="70706" y="241118"/>
                </a:cubicBezTo>
                <a:close/>
                <a:moveTo>
                  <a:pt x="63830" y="325873"/>
                </a:moveTo>
                <a:cubicBezTo>
                  <a:pt x="61855" y="323899"/>
                  <a:pt x="61855" y="320693"/>
                  <a:pt x="63830" y="318710"/>
                </a:cubicBezTo>
                <a:cubicBezTo>
                  <a:pt x="65804" y="316735"/>
                  <a:pt x="69010" y="316735"/>
                  <a:pt x="70993" y="318710"/>
                </a:cubicBezTo>
                <a:lnTo>
                  <a:pt x="74275" y="321992"/>
                </a:lnTo>
                <a:lnTo>
                  <a:pt x="84594" y="311673"/>
                </a:lnTo>
                <a:cubicBezTo>
                  <a:pt x="86569" y="309698"/>
                  <a:pt x="89775" y="309698"/>
                  <a:pt x="91758" y="311673"/>
                </a:cubicBezTo>
                <a:cubicBezTo>
                  <a:pt x="93732" y="313647"/>
                  <a:pt x="93732" y="316853"/>
                  <a:pt x="91758" y="318828"/>
                </a:cubicBezTo>
                <a:lnTo>
                  <a:pt x="77861" y="332724"/>
                </a:lnTo>
                <a:cubicBezTo>
                  <a:pt x="76908" y="333678"/>
                  <a:pt x="75625" y="334209"/>
                  <a:pt x="74284" y="334209"/>
                </a:cubicBezTo>
                <a:cubicBezTo>
                  <a:pt x="72942" y="334209"/>
                  <a:pt x="71651" y="333678"/>
                  <a:pt x="70706" y="332724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0" name="Freeform: Shape 79">
            <a:extLst>
              <a:ext uri="{FF2B5EF4-FFF2-40B4-BE49-F238E27FC236}">
                <a16:creationId xmlns:a16="http://schemas.microsoft.com/office/drawing/2014/main" id="{8926090E-D733-64C2-A9B9-B4A732F5F8FF}"/>
              </a:ext>
            </a:extLst>
          </p:cNvPr>
          <p:cNvSpPr/>
          <p:nvPr/>
        </p:nvSpPr>
        <p:spPr>
          <a:xfrm>
            <a:off x="7714081" y="3544901"/>
            <a:ext cx="431785" cy="431779"/>
          </a:xfrm>
          <a:custGeom>
            <a:avLst/>
            <a:gdLst>
              <a:gd name="connsiteX0" fmla="*/ 101738 w 431785"/>
              <a:gd name="connsiteY0" fmla="*/ 366320 h 431779"/>
              <a:gd name="connsiteX1" fmla="*/ 330053 w 431785"/>
              <a:gd name="connsiteY1" fmla="*/ 366320 h 431779"/>
              <a:gd name="connsiteX2" fmla="*/ 336378 w 431785"/>
              <a:gd name="connsiteY2" fmla="*/ 372645 h 431779"/>
              <a:gd name="connsiteX3" fmla="*/ 330053 w 431785"/>
              <a:gd name="connsiteY3" fmla="*/ 378970 h 431779"/>
              <a:gd name="connsiteX4" fmla="*/ 101738 w 431785"/>
              <a:gd name="connsiteY4" fmla="*/ 378970 h 431779"/>
              <a:gd name="connsiteX5" fmla="*/ 95413 w 431785"/>
              <a:gd name="connsiteY5" fmla="*/ 372645 h 431779"/>
              <a:gd name="connsiteX6" fmla="*/ 101738 w 431785"/>
              <a:gd name="connsiteY6" fmla="*/ 366320 h 431779"/>
              <a:gd name="connsiteX7" fmla="*/ 261477 w 431785"/>
              <a:gd name="connsiteY7" fmla="*/ 302691 h 431779"/>
              <a:gd name="connsiteX8" fmla="*/ 261414 w 431785"/>
              <a:gd name="connsiteY8" fmla="*/ 302754 h 431779"/>
              <a:gd name="connsiteX9" fmla="*/ 261414 w 431785"/>
              <a:gd name="connsiteY9" fmla="*/ 330869 h 431779"/>
              <a:gd name="connsiteX10" fmla="*/ 261477 w 431785"/>
              <a:gd name="connsiteY10" fmla="*/ 330932 h 431779"/>
              <a:gd name="connsiteX11" fmla="*/ 323665 w 431785"/>
              <a:gd name="connsiteY11" fmla="*/ 330932 h 431779"/>
              <a:gd name="connsiteX12" fmla="*/ 323728 w 431785"/>
              <a:gd name="connsiteY12" fmla="*/ 330869 h 431779"/>
              <a:gd name="connsiteX13" fmla="*/ 323728 w 431785"/>
              <a:gd name="connsiteY13" fmla="*/ 302754 h 431779"/>
              <a:gd name="connsiteX14" fmla="*/ 323665 w 431785"/>
              <a:gd name="connsiteY14" fmla="*/ 302691 h 431779"/>
              <a:gd name="connsiteX15" fmla="*/ 292584 w 431785"/>
              <a:gd name="connsiteY15" fmla="*/ 302691 h 431779"/>
              <a:gd name="connsiteX16" fmla="*/ 292571 w 431785"/>
              <a:gd name="connsiteY16" fmla="*/ 302691 h 431779"/>
              <a:gd name="connsiteX17" fmla="*/ 292558 w 431785"/>
              <a:gd name="connsiteY17" fmla="*/ 302691 h 431779"/>
              <a:gd name="connsiteX18" fmla="*/ 108133 w 431785"/>
              <a:gd name="connsiteY18" fmla="*/ 302691 h 431779"/>
              <a:gd name="connsiteX19" fmla="*/ 108070 w 431785"/>
              <a:gd name="connsiteY19" fmla="*/ 302754 h 431779"/>
              <a:gd name="connsiteX20" fmla="*/ 108070 w 431785"/>
              <a:gd name="connsiteY20" fmla="*/ 330869 h 431779"/>
              <a:gd name="connsiteX21" fmla="*/ 108133 w 431785"/>
              <a:gd name="connsiteY21" fmla="*/ 330932 h 431779"/>
              <a:gd name="connsiteX22" fmla="*/ 170321 w 431785"/>
              <a:gd name="connsiteY22" fmla="*/ 330932 h 431779"/>
              <a:gd name="connsiteX23" fmla="*/ 170384 w 431785"/>
              <a:gd name="connsiteY23" fmla="*/ 330869 h 431779"/>
              <a:gd name="connsiteX24" fmla="*/ 170384 w 431785"/>
              <a:gd name="connsiteY24" fmla="*/ 302754 h 431779"/>
              <a:gd name="connsiteX25" fmla="*/ 170321 w 431785"/>
              <a:gd name="connsiteY25" fmla="*/ 302691 h 431779"/>
              <a:gd name="connsiteX26" fmla="*/ 139239 w 431785"/>
              <a:gd name="connsiteY26" fmla="*/ 302691 h 431779"/>
              <a:gd name="connsiteX27" fmla="*/ 139227 w 431785"/>
              <a:gd name="connsiteY27" fmla="*/ 302691 h 431779"/>
              <a:gd name="connsiteX28" fmla="*/ 139214 w 431785"/>
              <a:gd name="connsiteY28" fmla="*/ 302691 h 431779"/>
              <a:gd name="connsiteX29" fmla="*/ 184805 w 431785"/>
              <a:gd name="connsiteY29" fmla="*/ 210687 h 431779"/>
              <a:gd name="connsiteX30" fmla="*/ 184742 w 431785"/>
              <a:gd name="connsiteY30" fmla="*/ 210750 h 431779"/>
              <a:gd name="connsiteX31" fmla="*/ 184742 w 431785"/>
              <a:gd name="connsiteY31" fmla="*/ 238865 h 431779"/>
              <a:gd name="connsiteX32" fmla="*/ 184805 w 431785"/>
              <a:gd name="connsiteY32" fmla="*/ 238928 h 431779"/>
              <a:gd name="connsiteX33" fmla="*/ 246993 w 431785"/>
              <a:gd name="connsiteY33" fmla="*/ 238928 h 431779"/>
              <a:gd name="connsiteX34" fmla="*/ 247056 w 431785"/>
              <a:gd name="connsiteY34" fmla="*/ 238865 h 431779"/>
              <a:gd name="connsiteX35" fmla="*/ 247056 w 431785"/>
              <a:gd name="connsiteY35" fmla="*/ 210750 h 431779"/>
              <a:gd name="connsiteX36" fmla="*/ 246993 w 431785"/>
              <a:gd name="connsiteY36" fmla="*/ 210687 h 431779"/>
              <a:gd name="connsiteX37" fmla="*/ 215892 w 431785"/>
              <a:gd name="connsiteY37" fmla="*/ 76690 h 431779"/>
              <a:gd name="connsiteX38" fmla="*/ 200870 w 431785"/>
              <a:gd name="connsiteY38" fmla="*/ 91712 h 431779"/>
              <a:gd name="connsiteX39" fmla="*/ 215892 w 431785"/>
              <a:gd name="connsiteY39" fmla="*/ 106734 h 431779"/>
              <a:gd name="connsiteX40" fmla="*/ 230914 w 431785"/>
              <a:gd name="connsiteY40" fmla="*/ 91712 h 431779"/>
              <a:gd name="connsiteX41" fmla="*/ 215892 w 431785"/>
              <a:gd name="connsiteY41" fmla="*/ 76690 h 431779"/>
              <a:gd name="connsiteX42" fmla="*/ 215892 w 431785"/>
              <a:gd name="connsiteY42" fmla="*/ 64040 h 431779"/>
              <a:gd name="connsiteX43" fmla="*/ 243564 w 431785"/>
              <a:gd name="connsiteY43" fmla="*/ 91712 h 431779"/>
              <a:gd name="connsiteX44" fmla="*/ 215892 w 431785"/>
              <a:gd name="connsiteY44" fmla="*/ 119384 h 431779"/>
              <a:gd name="connsiteX45" fmla="*/ 188220 w 431785"/>
              <a:gd name="connsiteY45" fmla="*/ 91712 h 431779"/>
              <a:gd name="connsiteX46" fmla="*/ 215892 w 431785"/>
              <a:gd name="connsiteY46" fmla="*/ 64040 h 431779"/>
              <a:gd name="connsiteX47" fmla="*/ 208068 w 431785"/>
              <a:gd name="connsiteY47" fmla="*/ 12644 h 431779"/>
              <a:gd name="connsiteX48" fmla="*/ 206411 w 431785"/>
              <a:gd name="connsiteY48" fmla="*/ 14067 h 431779"/>
              <a:gd name="connsiteX49" fmla="*/ 204457 w 431785"/>
              <a:gd name="connsiteY49" fmla="*/ 26571 h 431779"/>
              <a:gd name="connsiteX50" fmla="*/ 195469 w 431785"/>
              <a:gd name="connsiteY50" fmla="*/ 37723 h 431779"/>
              <a:gd name="connsiteX51" fmla="*/ 192155 w 431785"/>
              <a:gd name="connsiteY51" fmla="*/ 39095 h 431779"/>
              <a:gd name="connsiteX52" fmla="*/ 177923 w 431785"/>
              <a:gd name="connsiteY52" fmla="*/ 37564 h 431779"/>
              <a:gd name="connsiteX53" fmla="*/ 167702 w 431785"/>
              <a:gd name="connsiteY53" fmla="*/ 30107 h 431779"/>
              <a:gd name="connsiteX54" fmla="*/ 165520 w 431785"/>
              <a:gd name="connsiteY54" fmla="*/ 30278 h 431779"/>
              <a:gd name="connsiteX55" fmla="*/ 154457 w 431785"/>
              <a:gd name="connsiteY55" fmla="*/ 41340 h 431779"/>
              <a:gd name="connsiteX56" fmla="*/ 154287 w 431785"/>
              <a:gd name="connsiteY56" fmla="*/ 43516 h 431779"/>
              <a:gd name="connsiteX57" fmla="*/ 161756 w 431785"/>
              <a:gd name="connsiteY57" fmla="*/ 53738 h 431779"/>
              <a:gd name="connsiteX58" fmla="*/ 163287 w 431785"/>
              <a:gd name="connsiteY58" fmla="*/ 67975 h 431779"/>
              <a:gd name="connsiteX59" fmla="*/ 161915 w 431785"/>
              <a:gd name="connsiteY59" fmla="*/ 71289 h 431779"/>
              <a:gd name="connsiteX60" fmla="*/ 150764 w 431785"/>
              <a:gd name="connsiteY60" fmla="*/ 80277 h 431779"/>
              <a:gd name="connsiteX61" fmla="*/ 138259 w 431785"/>
              <a:gd name="connsiteY61" fmla="*/ 82232 h 431779"/>
              <a:gd name="connsiteX62" fmla="*/ 136836 w 431785"/>
              <a:gd name="connsiteY62" fmla="*/ 83895 h 431779"/>
              <a:gd name="connsiteX63" fmla="*/ 136836 w 431785"/>
              <a:gd name="connsiteY63" fmla="*/ 99543 h 431779"/>
              <a:gd name="connsiteX64" fmla="*/ 138259 w 431785"/>
              <a:gd name="connsiteY64" fmla="*/ 101201 h 431779"/>
              <a:gd name="connsiteX65" fmla="*/ 150764 w 431785"/>
              <a:gd name="connsiteY65" fmla="*/ 103155 h 431779"/>
              <a:gd name="connsiteX66" fmla="*/ 161915 w 431785"/>
              <a:gd name="connsiteY66" fmla="*/ 112143 h 431779"/>
              <a:gd name="connsiteX67" fmla="*/ 163287 w 431785"/>
              <a:gd name="connsiteY67" fmla="*/ 115457 h 431779"/>
              <a:gd name="connsiteX68" fmla="*/ 161756 w 431785"/>
              <a:gd name="connsiteY68" fmla="*/ 129689 h 431779"/>
              <a:gd name="connsiteX69" fmla="*/ 154293 w 431785"/>
              <a:gd name="connsiteY69" fmla="*/ 139910 h 431779"/>
              <a:gd name="connsiteX70" fmla="*/ 154464 w 431785"/>
              <a:gd name="connsiteY70" fmla="*/ 142086 h 431779"/>
              <a:gd name="connsiteX71" fmla="*/ 165526 w 431785"/>
              <a:gd name="connsiteY71" fmla="*/ 153148 h 431779"/>
              <a:gd name="connsiteX72" fmla="*/ 167702 w 431785"/>
              <a:gd name="connsiteY72" fmla="*/ 153319 h 431779"/>
              <a:gd name="connsiteX73" fmla="*/ 177923 w 431785"/>
              <a:gd name="connsiteY73" fmla="*/ 145862 h 431779"/>
              <a:gd name="connsiteX74" fmla="*/ 184723 w 431785"/>
              <a:gd name="connsiteY74" fmla="*/ 143205 h 431779"/>
              <a:gd name="connsiteX75" fmla="*/ 185210 w 431785"/>
              <a:gd name="connsiteY75" fmla="*/ 143148 h 431779"/>
              <a:gd name="connsiteX76" fmla="*/ 185608 w 431785"/>
              <a:gd name="connsiteY76" fmla="*/ 143129 h 431779"/>
              <a:gd name="connsiteX77" fmla="*/ 185690 w 431785"/>
              <a:gd name="connsiteY77" fmla="*/ 143123 h 431779"/>
              <a:gd name="connsiteX78" fmla="*/ 185716 w 431785"/>
              <a:gd name="connsiteY78" fmla="*/ 143123 h 431779"/>
              <a:gd name="connsiteX79" fmla="*/ 186386 w 431785"/>
              <a:gd name="connsiteY79" fmla="*/ 143098 h 431779"/>
              <a:gd name="connsiteX80" fmla="*/ 187436 w 431785"/>
              <a:gd name="connsiteY80" fmla="*/ 143142 h 431779"/>
              <a:gd name="connsiteX81" fmla="*/ 187847 w 431785"/>
              <a:gd name="connsiteY81" fmla="*/ 143174 h 431779"/>
              <a:gd name="connsiteX82" fmla="*/ 192155 w 431785"/>
              <a:gd name="connsiteY82" fmla="*/ 144331 h 431779"/>
              <a:gd name="connsiteX83" fmla="*/ 195469 w 431785"/>
              <a:gd name="connsiteY83" fmla="*/ 145704 h 431779"/>
              <a:gd name="connsiteX84" fmla="*/ 204457 w 431785"/>
              <a:gd name="connsiteY84" fmla="*/ 156855 h 431779"/>
              <a:gd name="connsiteX85" fmla="*/ 206411 w 431785"/>
              <a:gd name="connsiteY85" fmla="*/ 169359 h 431779"/>
              <a:gd name="connsiteX86" fmla="*/ 208068 w 431785"/>
              <a:gd name="connsiteY86" fmla="*/ 170782 h 431779"/>
              <a:gd name="connsiteX87" fmla="*/ 223717 w 431785"/>
              <a:gd name="connsiteY87" fmla="*/ 170782 h 431779"/>
              <a:gd name="connsiteX88" fmla="*/ 225374 w 431785"/>
              <a:gd name="connsiteY88" fmla="*/ 169359 h 431779"/>
              <a:gd name="connsiteX89" fmla="*/ 227328 w 431785"/>
              <a:gd name="connsiteY89" fmla="*/ 156855 h 431779"/>
              <a:gd name="connsiteX90" fmla="*/ 236316 w 431785"/>
              <a:gd name="connsiteY90" fmla="*/ 145704 h 431779"/>
              <a:gd name="connsiteX91" fmla="*/ 239624 w 431785"/>
              <a:gd name="connsiteY91" fmla="*/ 144337 h 431779"/>
              <a:gd name="connsiteX92" fmla="*/ 243735 w 431785"/>
              <a:gd name="connsiteY92" fmla="*/ 143205 h 431779"/>
              <a:gd name="connsiteX93" fmla="*/ 244602 w 431785"/>
              <a:gd name="connsiteY93" fmla="*/ 143129 h 431779"/>
              <a:gd name="connsiteX94" fmla="*/ 246335 w 431785"/>
              <a:gd name="connsiteY94" fmla="*/ 143136 h 431779"/>
              <a:gd name="connsiteX95" fmla="*/ 246866 w 431785"/>
              <a:gd name="connsiteY95" fmla="*/ 143174 h 431779"/>
              <a:gd name="connsiteX96" fmla="*/ 253868 w 431785"/>
              <a:gd name="connsiteY96" fmla="*/ 145862 h 431779"/>
              <a:gd name="connsiteX97" fmla="*/ 264089 w 431785"/>
              <a:gd name="connsiteY97" fmla="*/ 153319 h 431779"/>
              <a:gd name="connsiteX98" fmla="*/ 266259 w 431785"/>
              <a:gd name="connsiteY98" fmla="*/ 153142 h 431779"/>
              <a:gd name="connsiteX99" fmla="*/ 277328 w 431785"/>
              <a:gd name="connsiteY99" fmla="*/ 142079 h 431779"/>
              <a:gd name="connsiteX100" fmla="*/ 277498 w 431785"/>
              <a:gd name="connsiteY100" fmla="*/ 139903 h 431779"/>
              <a:gd name="connsiteX101" fmla="*/ 270041 w 431785"/>
              <a:gd name="connsiteY101" fmla="*/ 129682 h 431779"/>
              <a:gd name="connsiteX102" fmla="*/ 268510 w 431785"/>
              <a:gd name="connsiteY102" fmla="*/ 115451 h 431779"/>
              <a:gd name="connsiteX103" fmla="*/ 269877 w 431785"/>
              <a:gd name="connsiteY103" fmla="*/ 112143 h 431779"/>
              <a:gd name="connsiteX104" fmla="*/ 281028 w 431785"/>
              <a:gd name="connsiteY104" fmla="*/ 103149 h 431779"/>
              <a:gd name="connsiteX105" fmla="*/ 293532 w 431785"/>
              <a:gd name="connsiteY105" fmla="*/ 101194 h 431779"/>
              <a:gd name="connsiteX106" fmla="*/ 294955 w 431785"/>
              <a:gd name="connsiteY106" fmla="*/ 99537 h 431779"/>
              <a:gd name="connsiteX107" fmla="*/ 294955 w 431785"/>
              <a:gd name="connsiteY107" fmla="*/ 83889 h 431779"/>
              <a:gd name="connsiteX108" fmla="*/ 293532 w 431785"/>
              <a:gd name="connsiteY108" fmla="*/ 82225 h 431779"/>
              <a:gd name="connsiteX109" fmla="*/ 281028 w 431785"/>
              <a:gd name="connsiteY109" fmla="*/ 80271 h 431779"/>
              <a:gd name="connsiteX110" fmla="*/ 269877 w 431785"/>
              <a:gd name="connsiteY110" fmla="*/ 71283 h 431779"/>
              <a:gd name="connsiteX111" fmla="*/ 268504 w 431785"/>
              <a:gd name="connsiteY111" fmla="*/ 67969 h 431779"/>
              <a:gd name="connsiteX112" fmla="*/ 270035 w 431785"/>
              <a:gd name="connsiteY112" fmla="*/ 53738 h 431779"/>
              <a:gd name="connsiteX113" fmla="*/ 277498 w 431785"/>
              <a:gd name="connsiteY113" fmla="*/ 43516 h 431779"/>
              <a:gd name="connsiteX114" fmla="*/ 277328 w 431785"/>
              <a:gd name="connsiteY114" fmla="*/ 41340 h 431779"/>
              <a:gd name="connsiteX115" fmla="*/ 266259 w 431785"/>
              <a:gd name="connsiteY115" fmla="*/ 30278 h 431779"/>
              <a:gd name="connsiteX116" fmla="*/ 264083 w 431785"/>
              <a:gd name="connsiteY116" fmla="*/ 30107 h 431779"/>
              <a:gd name="connsiteX117" fmla="*/ 253862 w 431785"/>
              <a:gd name="connsiteY117" fmla="*/ 37564 h 431779"/>
              <a:gd name="connsiteX118" fmla="*/ 239630 w 431785"/>
              <a:gd name="connsiteY118" fmla="*/ 39095 h 431779"/>
              <a:gd name="connsiteX119" fmla="*/ 236316 w 431785"/>
              <a:gd name="connsiteY119" fmla="*/ 37723 h 431779"/>
              <a:gd name="connsiteX120" fmla="*/ 227328 w 431785"/>
              <a:gd name="connsiteY120" fmla="*/ 26571 h 431779"/>
              <a:gd name="connsiteX121" fmla="*/ 225374 w 431785"/>
              <a:gd name="connsiteY121" fmla="*/ 14067 h 431779"/>
              <a:gd name="connsiteX122" fmla="*/ 223717 w 431785"/>
              <a:gd name="connsiteY122" fmla="*/ 12644 h 431779"/>
              <a:gd name="connsiteX123" fmla="*/ 208068 w 431785"/>
              <a:gd name="connsiteY123" fmla="*/ 0 h 431779"/>
              <a:gd name="connsiteX124" fmla="*/ 223717 w 431785"/>
              <a:gd name="connsiteY124" fmla="*/ 0 h 431779"/>
              <a:gd name="connsiteX125" fmla="*/ 237878 w 431785"/>
              <a:gd name="connsiteY125" fmla="*/ 12100 h 431779"/>
              <a:gd name="connsiteX126" fmla="*/ 239833 w 431785"/>
              <a:gd name="connsiteY126" fmla="*/ 24604 h 431779"/>
              <a:gd name="connsiteX127" fmla="*/ 240788 w 431785"/>
              <a:gd name="connsiteY127" fmla="*/ 25869 h 431779"/>
              <a:gd name="connsiteX128" fmla="*/ 244836 w 431785"/>
              <a:gd name="connsiteY128" fmla="*/ 27546 h 431779"/>
              <a:gd name="connsiteX129" fmla="*/ 246411 w 431785"/>
              <a:gd name="connsiteY129" fmla="*/ 27330 h 431779"/>
              <a:gd name="connsiteX130" fmla="*/ 256632 w 431785"/>
              <a:gd name="connsiteY130" fmla="*/ 19873 h 431779"/>
              <a:gd name="connsiteX131" fmla="*/ 275215 w 431785"/>
              <a:gd name="connsiteY131" fmla="*/ 21315 h 431779"/>
              <a:gd name="connsiteX132" fmla="*/ 286284 w 431785"/>
              <a:gd name="connsiteY132" fmla="*/ 32378 h 431779"/>
              <a:gd name="connsiteX133" fmla="*/ 287726 w 431785"/>
              <a:gd name="connsiteY133" fmla="*/ 50961 h 431779"/>
              <a:gd name="connsiteX134" fmla="*/ 280262 w 431785"/>
              <a:gd name="connsiteY134" fmla="*/ 61182 h 431779"/>
              <a:gd name="connsiteX135" fmla="*/ 280047 w 431785"/>
              <a:gd name="connsiteY135" fmla="*/ 62757 h 431779"/>
              <a:gd name="connsiteX136" fmla="*/ 281723 w 431785"/>
              <a:gd name="connsiteY136" fmla="*/ 66805 h 431779"/>
              <a:gd name="connsiteX137" fmla="*/ 282988 w 431785"/>
              <a:gd name="connsiteY137" fmla="*/ 67760 h 431779"/>
              <a:gd name="connsiteX138" fmla="*/ 295493 w 431785"/>
              <a:gd name="connsiteY138" fmla="*/ 69715 h 431779"/>
              <a:gd name="connsiteX139" fmla="*/ 307612 w 431785"/>
              <a:gd name="connsiteY139" fmla="*/ 83876 h 431779"/>
              <a:gd name="connsiteX140" fmla="*/ 307612 w 431785"/>
              <a:gd name="connsiteY140" fmla="*/ 99524 h 431779"/>
              <a:gd name="connsiteX141" fmla="*/ 295493 w 431785"/>
              <a:gd name="connsiteY141" fmla="*/ 113680 h 431779"/>
              <a:gd name="connsiteX142" fmla="*/ 282988 w 431785"/>
              <a:gd name="connsiteY142" fmla="*/ 115634 h 431779"/>
              <a:gd name="connsiteX143" fmla="*/ 281717 w 431785"/>
              <a:gd name="connsiteY143" fmla="*/ 116589 h 431779"/>
              <a:gd name="connsiteX144" fmla="*/ 280047 w 431785"/>
              <a:gd name="connsiteY144" fmla="*/ 120637 h 431779"/>
              <a:gd name="connsiteX145" fmla="*/ 280262 w 431785"/>
              <a:gd name="connsiteY145" fmla="*/ 122219 h 431779"/>
              <a:gd name="connsiteX146" fmla="*/ 287720 w 431785"/>
              <a:gd name="connsiteY146" fmla="*/ 132440 h 431779"/>
              <a:gd name="connsiteX147" fmla="*/ 290319 w 431785"/>
              <a:gd name="connsiteY147" fmla="*/ 143110 h 431779"/>
              <a:gd name="connsiteX148" fmla="*/ 349287 w 431785"/>
              <a:gd name="connsiteY148" fmla="*/ 143110 h 431779"/>
              <a:gd name="connsiteX149" fmla="*/ 349287 w 431785"/>
              <a:gd name="connsiteY149" fmla="*/ 79367 h 431779"/>
              <a:gd name="connsiteX150" fmla="*/ 360875 w 431785"/>
              <a:gd name="connsiteY150" fmla="*/ 59183 h 431779"/>
              <a:gd name="connsiteX151" fmla="*/ 384183 w 431785"/>
              <a:gd name="connsiteY151" fmla="*/ 52814 h 431779"/>
              <a:gd name="connsiteX152" fmla="*/ 384562 w 431785"/>
              <a:gd name="connsiteY152" fmla="*/ 52814 h 431779"/>
              <a:gd name="connsiteX153" fmla="*/ 417446 w 431785"/>
              <a:gd name="connsiteY153" fmla="*/ 66527 h 431779"/>
              <a:gd name="connsiteX154" fmla="*/ 431785 w 431785"/>
              <a:gd name="connsiteY154" fmla="*/ 100764 h 431779"/>
              <a:gd name="connsiteX155" fmla="*/ 431785 w 431785"/>
              <a:gd name="connsiteY155" fmla="*/ 384562 h 431779"/>
              <a:gd name="connsiteX156" fmla="*/ 384569 w 431785"/>
              <a:gd name="connsiteY156" fmla="*/ 431779 h 431779"/>
              <a:gd name="connsiteX157" fmla="*/ 150062 w 431785"/>
              <a:gd name="connsiteY157" fmla="*/ 431779 h 431779"/>
              <a:gd name="connsiteX158" fmla="*/ 143736 w 431785"/>
              <a:gd name="connsiteY158" fmla="*/ 425454 h 431779"/>
              <a:gd name="connsiteX159" fmla="*/ 150062 w 431785"/>
              <a:gd name="connsiteY159" fmla="*/ 419129 h 431779"/>
              <a:gd name="connsiteX160" fmla="*/ 384562 w 431785"/>
              <a:gd name="connsiteY160" fmla="*/ 419129 h 431779"/>
              <a:gd name="connsiteX161" fmla="*/ 419129 w 431785"/>
              <a:gd name="connsiteY161" fmla="*/ 384562 h 431779"/>
              <a:gd name="connsiteX162" fmla="*/ 384562 w 431785"/>
              <a:gd name="connsiteY162" fmla="*/ 349996 h 431779"/>
              <a:gd name="connsiteX163" fmla="*/ 370223 w 431785"/>
              <a:gd name="connsiteY163" fmla="*/ 353102 h 431779"/>
              <a:gd name="connsiteX164" fmla="*/ 356119 w 431785"/>
              <a:gd name="connsiteY164" fmla="*/ 352096 h 431779"/>
              <a:gd name="connsiteX165" fmla="*/ 349281 w 431785"/>
              <a:gd name="connsiteY165" fmla="*/ 339585 h 431779"/>
              <a:gd name="connsiteX166" fmla="*/ 349281 w 431785"/>
              <a:gd name="connsiteY166" fmla="*/ 224615 h 431779"/>
              <a:gd name="connsiteX167" fmla="*/ 355606 w 431785"/>
              <a:gd name="connsiteY167" fmla="*/ 218290 h 431779"/>
              <a:gd name="connsiteX168" fmla="*/ 361931 w 431785"/>
              <a:gd name="connsiteY168" fmla="*/ 224615 h 431779"/>
              <a:gd name="connsiteX169" fmla="*/ 361931 w 431785"/>
              <a:gd name="connsiteY169" fmla="*/ 339585 h 431779"/>
              <a:gd name="connsiteX170" fmla="*/ 362956 w 431785"/>
              <a:gd name="connsiteY170" fmla="*/ 341451 h 431779"/>
              <a:gd name="connsiteX171" fmla="*/ 364967 w 431785"/>
              <a:gd name="connsiteY171" fmla="*/ 341603 h 431779"/>
              <a:gd name="connsiteX172" fmla="*/ 384569 w 431785"/>
              <a:gd name="connsiteY172" fmla="*/ 337352 h 431779"/>
              <a:gd name="connsiteX173" fmla="*/ 419135 w 431785"/>
              <a:gd name="connsiteY173" fmla="*/ 352437 h 431779"/>
              <a:gd name="connsiteX174" fmla="*/ 419135 w 431785"/>
              <a:gd name="connsiteY174" fmla="*/ 100764 h 431779"/>
              <a:gd name="connsiteX175" fmla="*/ 408534 w 431785"/>
              <a:gd name="connsiteY175" fmla="*/ 75508 h 431779"/>
              <a:gd name="connsiteX176" fmla="*/ 384556 w 431785"/>
              <a:gd name="connsiteY176" fmla="*/ 65464 h 431779"/>
              <a:gd name="connsiteX177" fmla="*/ 384278 w 431785"/>
              <a:gd name="connsiteY177" fmla="*/ 65464 h 431779"/>
              <a:gd name="connsiteX178" fmla="*/ 367225 w 431785"/>
              <a:gd name="connsiteY178" fmla="*/ 70126 h 431779"/>
              <a:gd name="connsiteX179" fmla="*/ 361931 w 431785"/>
              <a:gd name="connsiteY179" fmla="*/ 79373 h 431779"/>
              <a:gd name="connsiteX180" fmla="*/ 361931 w 431785"/>
              <a:gd name="connsiteY180" fmla="*/ 195102 h 431779"/>
              <a:gd name="connsiteX181" fmla="*/ 355606 w 431785"/>
              <a:gd name="connsiteY181" fmla="*/ 201427 h 431779"/>
              <a:gd name="connsiteX182" fmla="*/ 349281 w 431785"/>
              <a:gd name="connsiteY182" fmla="*/ 195102 h 431779"/>
              <a:gd name="connsiteX183" fmla="*/ 349281 w 431785"/>
              <a:gd name="connsiteY183" fmla="*/ 155773 h 431779"/>
              <a:gd name="connsiteX184" fmla="*/ 281534 w 431785"/>
              <a:gd name="connsiteY184" fmla="*/ 155773 h 431779"/>
              <a:gd name="connsiteX185" fmla="*/ 275209 w 431785"/>
              <a:gd name="connsiteY185" fmla="*/ 162098 h 431779"/>
              <a:gd name="connsiteX186" fmla="*/ 256626 w 431785"/>
              <a:gd name="connsiteY186" fmla="*/ 163540 h 431779"/>
              <a:gd name="connsiteX187" fmla="*/ 246404 w 431785"/>
              <a:gd name="connsiteY187" fmla="*/ 156083 h 431779"/>
              <a:gd name="connsiteX188" fmla="*/ 245664 w 431785"/>
              <a:gd name="connsiteY188" fmla="*/ 155773 h 431779"/>
              <a:gd name="connsiteX189" fmla="*/ 245158 w 431785"/>
              <a:gd name="connsiteY189" fmla="*/ 155773 h 431779"/>
              <a:gd name="connsiteX190" fmla="*/ 244830 w 431785"/>
              <a:gd name="connsiteY190" fmla="*/ 155862 h 431779"/>
              <a:gd name="connsiteX191" fmla="*/ 240788 w 431785"/>
              <a:gd name="connsiteY191" fmla="*/ 157531 h 431779"/>
              <a:gd name="connsiteX192" fmla="*/ 239826 w 431785"/>
              <a:gd name="connsiteY192" fmla="*/ 158803 h 431779"/>
              <a:gd name="connsiteX193" fmla="*/ 237872 w 431785"/>
              <a:gd name="connsiteY193" fmla="*/ 171307 h 431779"/>
              <a:gd name="connsiteX194" fmla="*/ 223717 w 431785"/>
              <a:gd name="connsiteY194" fmla="*/ 183426 h 431779"/>
              <a:gd name="connsiteX195" fmla="*/ 222218 w 431785"/>
              <a:gd name="connsiteY195" fmla="*/ 183426 h 431779"/>
              <a:gd name="connsiteX196" fmla="*/ 222218 w 431785"/>
              <a:gd name="connsiteY196" fmla="*/ 198037 h 431779"/>
              <a:gd name="connsiteX197" fmla="*/ 246986 w 431785"/>
              <a:gd name="connsiteY197" fmla="*/ 198037 h 431779"/>
              <a:gd name="connsiteX198" fmla="*/ 259700 w 431785"/>
              <a:gd name="connsiteY198" fmla="*/ 210750 h 431779"/>
              <a:gd name="connsiteX199" fmla="*/ 259700 w 431785"/>
              <a:gd name="connsiteY199" fmla="*/ 238865 h 431779"/>
              <a:gd name="connsiteX200" fmla="*/ 246986 w 431785"/>
              <a:gd name="connsiteY200" fmla="*/ 251578 h 431779"/>
              <a:gd name="connsiteX201" fmla="*/ 222218 w 431785"/>
              <a:gd name="connsiteY201" fmla="*/ 251578 h 431779"/>
              <a:gd name="connsiteX202" fmla="*/ 222218 w 431785"/>
              <a:gd name="connsiteY202" fmla="*/ 264488 h 431779"/>
              <a:gd name="connsiteX203" fmla="*/ 292565 w 431785"/>
              <a:gd name="connsiteY203" fmla="*/ 264488 h 431779"/>
              <a:gd name="connsiteX204" fmla="*/ 298890 w 431785"/>
              <a:gd name="connsiteY204" fmla="*/ 270813 h 431779"/>
              <a:gd name="connsiteX205" fmla="*/ 298890 w 431785"/>
              <a:gd name="connsiteY205" fmla="*/ 290047 h 431779"/>
              <a:gd name="connsiteX206" fmla="*/ 323658 w 431785"/>
              <a:gd name="connsiteY206" fmla="*/ 290047 h 431779"/>
              <a:gd name="connsiteX207" fmla="*/ 336372 w 431785"/>
              <a:gd name="connsiteY207" fmla="*/ 302761 h 431779"/>
              <a:gd name="connsiteX208" fmla="*/ 336372 w 431785"/>
              <a:gd name="connsiteY208" fmla="*/ 330875 h 431779"/>
              <a:gd name="connsiteX209" fmla="*/ 323658 w 431785"/>
              <a:gd name="connsiteY209" fmla="*/ 343589 h 431779"/>
              <a:gd name="connsiteX210" fmla="*/ 261471 w 431785"/>
              <a:gd name="connsiteY210" fmla="*/ 343589 h 431779"/>
              <a:gd name="connsiteX211" fmla="*/ 248757 w 431785"/>
              <a:gd name="connsiteY211" fmla="*/ 330875 h 431779"/>
              <a:gd name="connsiteX212" fmla="*/ 248757 w 431785"/>
              <a:gd name="connsiteY212" fmla="*/ 302761 h 431779"/>
              <a:gd name="connsiteX213" fmla="*/ 261471 w 431785"/>
              <a:gd name="connsiteY213" fmla="*/ 290047 h 431779"/>
              <a:gd name="connsiteX214" fmla="*/ 286240 w 431785"/>
              <a:gd name="connsiteY214" fmla="*/ 290047 h 431779"/>
              <a:gd name="connsiteX215" fmla="*/ 286240 w 431785"/>
              <a:gd name="connsiteY215" fmla="*/ 277138 h 431779"/>
              <a:gd name="connsiteX216" fmla="*/ 215892 w 431785"/>
              <a:gd name="connsiteY216" fmla="*/ 277138 h 431779"/>
              <a:gd name="connsiteX217" fmla="*/ 145545 w 431785"/>
              <a:gd name="connsiteY217" fmla="*/ 277138 h 431779"/>
              <a:gd name="connsiteX218" fmla="*/ 145545 w 431785"/>
              <a:gd name="connsiteY218" fmla="*/ 290047 h 431779"/>
              <a:gd name="connsiteX219" fmla="*/ 170314 w 431785"/>
              <a:gd name="connsiteY219" fmla="*/ 290047 h 431779"/>
              <a:gd name="connsiteX220" fmla="*/ 183028 w 431785"/>
              <a:gd name="connsiteY220" fmla="*/ 302761 h 431779"/>
              <a:gd name="connsiteX221" fmla="*/ 183028 w 431785"/>
              <a:gd name="connsiteY221" fmla="*/ 330875 h 431779"/>
              <a:gd name="connsiteX222" fmla="*/ 170314 w 431785"/>
              <a:gd name="connsiteY222" fmla="*/ 343589 h 431779"/>
              <a:gd name="connsiteX223" fmla="*/ 108127 w 431785"/>
              <a:gd name="connsiteY223" fmla="*/ 343589 h 431779"/>
              <a:gd name="connsiteX224" fmla="*/ 95413 w 431785"/>
              <a:gd name="connsiteY224" fmla="*/ 330875 h 431779"/>
              <a:gd name="connsiteX225" fmla="*/ 95413 w 431785"/>
              <a:gd name="connsiteY225" fmla="*/ 302761 h 431779"/>
              <a:gd name="connsiteX226" fmla="*/ 108127 w 431785"/>
              <a:gd name="connsiteY226" fmla="*/ 290047 h 431779"/>
              <a:gd name="connsiteX227" fmla="*/ 132895 w 431785"/>
              <a:gd name="connsiteY227" fmla="*/ 290047 h 431779"/>
              <a:gd name="connsiteX228" fmla="*/ 132895 w 431785"/>
              <a:gd name="connsiteY228" fmla="*/ 270813 h 431779"/>
              <a:gd name="connsiteX229" fmla="*/ 139220 w 431785"/>
              <a:gd name="connsiteY229" fmla="*/ 264488 h 431779"/>
              <a:gd name="connsiteX230" fmla="*/ 209555 w 431785"/>
              <a:gd name="connsiteY230" fmla="*/ 264488 h 431779"/>
              <a:gd name="connsiteX231" fmla="*/ 209555 w 431785"/>
              <a:gd name="connsiteY231" fmla="*/ 251578 h 431779"/>
              <a:gd name="connsiteX232" fmla="*/ 184786 w 431785"/>
              <a:gd name="connsiteY232" fmla="*/ 251578 h 431779"/>
              <a:gd name="connsiteX233" fmla="*/ 172073 w 431785"/>
              <a:gd name="connsiteY233" fmla="*/ 238865 h 431779"/>
              <a:gd name="connsiteX234" fmla="*/ 172073 w 431785"/>
              <a:gd name="connsiteY234" fmla="*/ 210750 h 431779"/>
              <a:gd name="connsiteX235" fmla="*/ 184786 w 431785"/>
              <a:gd name="connsiteY235" fmla="*/ 198037 h 431779"/>
              <a:gd name="connsiteX236" fmla="*/ 209555 w 431785"/>
              <a:gd name="connsiteY236" fmla="*/ 198037 h 431779"/>
              <a:gd name="connsiteX237" fmla="*/ 209555 w 431785"/>
              <a:gd name="connsiteY237" fmla="*/ 183426 h 431779"/>
              <a:gd name="connsiteX238" fmla="*/ 208056 w 431785"/>
              <a:gd name="connsiteY238" fmla="*/ 183426 h 431779"/>
              <a:gd name="connsiteX239" fmla="*/ 193900 w 431785"/>
              <a:gd name="connsiteY239" fmla="*/ 171307 h 431779"/>
              <a:gd name="connsiteX240" fmla="*/ 191946 w 431785"/>
              <a:gd name="connsiteY240" fmla="*/ 158803 h 431779"/>
              <a:gd name="connsiteX241" fmla="*/ 190991 w 431785"/>
              <a:gd name="connsiteY241" fmla="*/ 157538 h 431779"/>
              <a:gd name="connsiteX242" fmla="*/ 186943 w 431785"/>
              <a:gd name="connsiteY242" fmla="*/ 155862 h 431779"/>
              <a:gd name="connsiteX243" fmla="*/ 186620 w 431785"/>
              <a:gd name="connsiteY243" fmla="*/ 155773 h 431779"/>
              <a:gd name="connsiteX244" fmla="*/ 186114 w 431785"/>
              <a:gd name="connsiteY244" fmla="*/ 155773 h 431779"/>
              <a:gd name="connsiteX245" fmla="*/ 185374 w 431785"/>
              <a:gd name="connsiteY245" fmla="*/ 156083 h 431779"/>
              <a:gd name="connsiteX246" fmla="*/ 175153 w 431785"/>
              <a:gd name="connsiteY246" fmla="*/ 163540 h 431779"/>
              <a:gd name="connsiteX247" fmla="*/ 156570 w 431785"/>
              <a:gd name="connsiteY247" fmla="*/ 162098 h 431779"/>
              <a:gd name="connsiteX248" fmla="*/ 150245 w 431785"/>
              <a:gd name="connsiteY248" fmla="*/ 155773 h 431779"/>
              <a:gd name="connsiteX249" fmla="*/ 82497 w 431785"/>
              <a:gd name="connsiteY249" fmla="*/ 155773 h 431779"/>
              <a:gd name="connsiteX250" fmla="*/ 82497 w 431785"/>
              <a:gd name="connsiteY250" fmla="*/ 339585 h 431779"/>
              <a:gd name="connsiteX251" fmla="*/ 75660 w 431785"/>
              <a:gd name="connsiteY251" fmla="*/ 352096 h 431779"/>
              <a:gd name="connsiteX252" fmla="*/ 61549 w 431785"/>
              <a:gd name="connsiteY252" fmla="*/ 353102 h 431779"/>
              <a:gd name="connsiteX253" fmla="*/ 47216 w 431785"/>
              <a:gd name="connsiteY253" fmla="*/ 349996 h 431779"/>
              <a:gd name="connsiteX254" fmla="*/ 12650 w 431785"/>
              <a:gd name="connsiteY254" fmla="*/ 384562 h 431779"/>
              <a:gd name="connsiteX255" fmla="*/ 47216 w 431785"/>
              <a:gd name="connsiteY255" fmla="*/ 419129 h 431779"/>
              <a:gd name="connsiteX256" fmla="*/ 120549 w 431785"/>
              <a:gd name="connsiteY256" fmla="*/ 419129 h 431779"/>
              <a:gd name="connsiteX257" fmla="*/ 126874 w 431785"/>
              <a:gd name="connsiteY257" fmla="*/ 425454 h 431779"/>
              <a:gd name="connsiteX258" fmla="*/ 120549 w 431785"/>
              <a:gd name="connsiteY258" fmla="*/ 431779 h 431779"/>
              <a:gd name="connsiteX259" fmla="*/ 47223 w 431785"/>
              <a:gd name="connsiteY259" fmla="*/ 431779 h 431779"/>
              <a:gd name="connsiteX260" fmla="*/ 6 w 431785"/>
              <a:gd name="connsiteY260" fmla="*/ 384562 h 431779"/>
              <a:gd name="connsiteX261" fmla="*/ 6 w 431785"/>
              <a:gd name="connsiteY261" fmla="*/ 164198 h 431779"/>
              <a:gd name="connsiteX262" fmla="*/ 6331 w 431785"/>
              <a:gd name="connsiteY262" fmla="*/ 157873 h 431779"/>
              <a:gd name="connsiteX263" fmla="*/ 12656 w 431785"/>
              <a:gd name="connsiteY263" fmla="*/ 164198 h 431779"/>
              <a:gd name="connsiteX264" fmla="*/ 12656 w 431785"/>
              <a:gd name="connsiteY264" fmla="*/ 352431 h 431779"/>
              <a:gd name="connsiteX265" fmla="*/ 47223 w 431785"/>
              <a:gd name="connsiteY265" fmla="*/ 337346 h 431779"/>
              <a:gd name="connsiteX266" fmla="*/ 66818 w 431785"/>
              <a:gd name="connsiteY266" fmla="*/ 341596 h 431779"/>
              <a:gd name="connsiteX267" fmla="*/ 68835 w 431785"/>
              <a:gd name="connsiteY267" fmla="*/ 341451 h 431779"/>
              <a:gd name="connsiteX268" fmla="*/ 69854 w 431785"/>
              <a:gd name="connsiteY268" fmla="*/ 339585 h 431779"/>
              <a:gd name="connsiteX269" fmla="*/ 69854 w 431785"/>
              <a:gd name="connsiteY269" fmla="*/ 79373 h 431779"/>
              <a:gd name="connsiteX270" fmla="*/ 64560 w 431785"/>
              <a:gd name="connsiteY270" fmla="*/ 70126 h 431779"/>
              <a:gd name="connsiteX271" fmla="*/ 47507 w 431785"/>
              <a:gd name="connsiteY271" fmla="*/ 65464 h 431779"/>
              <a:gd name="connsiteX272" fmla="*/ 47229 w 431785"/>
              <a:gd name="connsiteY272" fmla="*/ 65464 h 431779"/>
              <a:gd name="connsiteX273" fmla="*/ 23251 w 431785"/>
              <a:gd name="connsiteY273" fmla="*/ 75508 h 431779"/>
              <a:gd name="connsiteX274" fmla="*/ 12650 w 431785"/>
              <a:gd name="connsiteY274" fmla="*/ 100764 h 431779"/>
              <a:gd name="connsiteX275" fmla="*/ 12650 w 431785"/>
              <a:gd name="connsiteY275" fmla="*/ 134692 h 431779"/>
              <a:gd name="connsiteX276" fmla="*/ 6325 w 431785"/>
              <a:gd name="connsiteY276" fmla="*/ 141017 h 431779"/>
              <a:gd name="connsiteX277" fmla="*/ 0 w 431785"/>
              <a:gd name="connsiteY277" fmla="*/ 134692 h 431779"/>
              <a:gd name="connsiteX278" fmla="*/ 0 w 431785"/>
              <a:gd name="connsiteY278" fmla="*/ 100764 h 431779"/>
              <a:gd name="connsiteX279" fmla="*/ 14339 w 431785"/>
              <a:gd name="connsiteY279" fmla="*/ 66520 h 431779"/>
              <a:gd name="connsiteX280" fmla="*/ 47602 w 431785"/>
              <a:gd name="connsiteY280" fmla="*/ 52814 h 431779"/>
              <a:gd name="connsiteX281" fmla="*/ 70910 w 431785"/>
              <a:gd name="connsiteY281" fmla="*/ 59190 h 431779"/>
              <a:gd name="connsiteX282" fmla="*/ 82497 w 431785"/>
              <a:gd name="connsiteY282" fmla="*/ 79373 h 431779"/>
              <a:gd name="connsiteX283" fmla="*/ 82497 w 431785"/>
              <a:gd name="connsiteY283" fmla="*/ 143136 h 431779"/>
              <a:gd name="connsiteX284" fmla="*/ 141466 w 431785"/>
              <a:gd name="connsiteY284" fmla="*/ 143136 h 431779"/>
              <a:gd name="connsiteX285" fmla="*/ 144065 w 431785"/>
              <a:gd name="connsiteY285" fmla="*/ 132465 h 431779"/>
              <a:gd name="connsiteX286" fmla="*/ 151529 w 431785"/>
              <a:gd name="connsiteY286" fmla="*/ 122244 h 431779"/>
              <a:gd name="connsiteX287" fmla="*/ 151744 w 431785"/>
              <a:gd name="connsiteY287" fmla="*/ 120669 h 431779"/>
              <a:gd name="connsiteX288" fmla="*/ 150068 w 431785"/>
              <a:gd name="connsiteY288" fmla="*/ 116621 h 431779"/>
              <a:gd name="connsiteX289" fmla="*/ 148803 w 431785"/>
              <a:gd name="connsiteY289" fmla="*/ 115666 h 431779"/>
              <a:gd name="connsiteX290" fmla="*/ 136298 w 431785"/>
              <a:gd name="connsiteY290" fmla="*/ 113712 h 431779"/>
              <a:gd name="connsiteX291" fmla="*/ 124179 w 431785"/>
              <a:gd name="connsiteY291" fmla="*/ 99556 h 431779"/>
              <a:gd name="connsiteX292" fmla="*/ 124179 w 431785"/>
              <a:gd name="connsiteY292" fmla="*/ 83908 h 431779"/>
              <a:gd name="connsiteX293" fmla="*/ 136298 w 431785"/>
              <a:gd name="connsiteY293" fmla="*/ 69746 h 431779"/>
              <a:gd name="connsiteX294" fmla="*/ 148803 w 431785"/>
              <a:gd name="connsiteY294" fmla="*/ 67792 h 431779"/>
              <a:gd name="connsiteX295" fmla="*/ 150074 w 431785"/>
              <a:gd name="connsiteY295" fmla="*/ 66837 h 431779"/>
              <a:gd name="connsiteX296" fmla="*/ 151744 w 431785"/>
              <a:gd name="connsiteY296" fmla="*/ 62795 h 431779"/>
              <a:gd name="connsiteX297" fmla="*/ 151529 w 431785"/>
              <a:gd name="connsiteY297" fmla="*/ 61214 h 431779"/>
              <a:gd name="connsiteX298" fmla="*/ 144072 w 431785"/>
              <a:gd name="connsiteY298" fmla="*/ 50992 h 431779"/>
              <a:gd name="connsiteX299" fmla="*/ 145514 w 431785"/>
              <a:gd name="connsiteY299" fmla="*/ 32409 h 431779"/>
              <a:gd name="connsiteX300" fmla="*/ 156576 w 431785"/>
              <a:gd name="connsiteY300" fmla="*/ 21341 h 431779"/>
              <a:gd name="connsiteX301" fmla="*/ 175159 w 431785"/>
              <a:gd name="connsiteY301" fmla="*/ 19899 h 431779"/>
              <a:gd name="connsiteX302" fmla="*/ 185381 w 431785"/>
              <a:gd name="connsiteY302" fmla="*/ 27356 h 431779"/>
              <a:gd name="connsiteX303" fmla="*/ 186955 w 431785"/>
              <a:gd name="connsiteY303" fmla="*/ 27571 h 431779"/>
              <a:gd name="connsiteX304" fmla="*/ 190997 w 431785"/>
              <a:gd name="connsiteY304" fmla="*/ 25895 h 431779"/>
              <a:gd name="connsiteX305" fmla="*/ 191959 w 431785"/>
              <a:gd name="connsiteY305" fmla="*/ 24623 h 431779"/>
              <a:gd name="connsiteX306" fmla="*/ 193913 w 431785"/>
              <a:gd name="connsiteY306" fmla="*/ 12119 h 431779"/>
              <a:gd name="connsiteX307" fmla="*/ 208068 w 431785"/>
              <a:gd name="connsiteY307" fmla="*/ 0 h 431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</a:cxnLst>
            <a:rect l="l" t="t" r="r" b="b"/>
            <a:pathLst>
              <a:path w="431785" h="431779">
                <a:moveTo>
                  <a:pt x="101738" y="366320"/>
                </a:moveTo>
                <a:lnTo>
                  <a:pt x="330053" y="366320"/>
                </a:lnTo>
                <a:cubicBezTo>
                  <a:pt x="333544" y="366320"/>
                  <a:pt x="336378" y="369154"/>
                  <a:pt x="336378" y="372645"/>
                </a:cubicBezTo>
                <a:cubicBezTo>
                  <a:pt x="336378" y="376136"/>
                  <a:pt x="333544" y="378970"/>
                  <a:pt x="330053" y="378970"/>
                </a:cubicBezTo>
                <a:lnTo>
                  <a:pt x="101738" y="378970"/>
                </a:lnTo>
                <a:cubicBezTo>
                  <a:pt x="98247" y="378970"/>
                  <a:pt x="95413" y="376136"/>
                  <a:pt x="95413" y="372645"/>
                </a:cubicBezTo>
                <a:cubicBezTo>
                  <a:pt x="95413" y="369154"/>
                  <a:pt x="98247" y="366320"/>
                  <a:pt x="101738" y="366320"/>
                </a:cubicBezTo>
                <a:close/>
                <a:moveTo>
                  <a:pt x="261477" y="302691"/>
                </a:moveTo>
                <a:cubicBezTo>
                  <a:pt x="261445" y="302691"/>
                  <a:pt x="261414" y="302716"/>
                  <a:pt x="261414" y="302754"/>
                </a:cubicBezTo>
                <a:lnTo>
                  <a:pt x="261414" y="330869"/>
                </a:lnTo>
                <a:cubicBezTo>
                  <a:pt x="261414" y="330901"/>
                  <a:pt x="261439" y="330932"/>
                  <a:pt x="261477" y="330932"/>
                </a:cubicBezTo>
                <a:lnTo>
                  <a:pt x="323665" y="330932"/>
                </a:lnTo>
                <a:cubicBezTo>
                  <a:pt x="323696" y="330932"/>
                  <a:pt x="323728" y="330907"/>
                  <a:pt x="323728" y="330869"/>
                </a:cubicBezTo>
                <a:lnTo>
                  <a:pt x="323728" y="302754"/>
                </a:lnTo>
                <a:cubicBezTo>
                  <a:pt x="323728" y="302723"/>
                  <a:pt x="323696" y="302691"/>
                  <a:pt x="323665" y="302691"/>
                </a:cubicBezTo>
                <a:lnTo>
                  <a:pt x="292584" y="302691"/>
                </a:lnTo>
                <a:cubicBezTo>
                  <a:pt x="292577" y="302691"/>
                  <a:pt x="292577" y="302691"/>
                  <a:pt x="292571" y="302691"/>
                </a:cubicBezTo>
                <a:cubicBezTo>
                  <a:pt x="292565" y="302691"/>
                  <a:pt x="292565" y="302691"/>
                  <a:pt x="292558" y="302691"/>
                </a:cubicBezTo>
                <a:close/>
                <a:moveTo>
                  <a:pt x="108133" y="302691"/>
                </a:moveTo>
                <a:cubicBezTo>
                  <a:pt x="108101" y="302691"/>
                  <a:pt x="108070" y="302723"/>
                  <a:pt x="108070" y="302754"/>
                </a:cubicBezTo>
                <a:lnTo>
                  <a:pt x="108070" y="330869"/>
                </a:lnTo>
                <a:cubicBezTo>
                  <a:pt x="108070" y="330901"/>
                  <a:pt x="108095" y="330932"/>
                  <a:pt x="108133" y="330932"/>
                </a:cubicBezTo>
                <a:lnTo>
                  <a:pt x="170321" y="330932"/>
                </a:lnTo>
                <a:cubicBezTo>
                  <a:pt x="170352" y="330932"/>
                  <a:pt x="170384" y="330907"/>
                  <a:pt x="170384" y="330869"/>
                </a:cubicBezTo>
                <a:lnTo>
                  <a:pt x="170384" y="302754"/>
                </a:lnTo>
                <a:cubicBezTo>
                  <a:pt x="170384" y="302723"/>
                  <a:pt x="170352" y="302691"/>
                  <a:pt x="170321" y="302691"/>
                </a:cubicBezTo>
                <a:lnTo>
                  <a:pt x="139239" y="302691"/>
                </a:lnTo>
                <a:cubicBezTo>
                  <a:pt x="139233" y="302691"/>
                  <a:pt x="139233" y="302691"/>
                  <a:pt x="139227" y="302691"/>
                </a:cubicBezTo>
                <a:cubicBezTo>
                  <a:pt x="139220" y="302691"/>
                  <a:pt x="139220" y="302691"/>
                  <a:pt x="139214" y="302691"/>
                </a:cubicBezTo>
                <a:close/>
                <a:moveTo>
                  <a:pt x="184805" y="210687"/>
                </a:moveTo>
                <a:cubicBezTo>
                  <a:pt x="184773" y="210687"/>
                  <a:pt x="184742" y="210712"/>
                  <a:pt x="184742" y="210750"/>
                </a:cubicBezTo>
                <a:lnTo>
                  <a:pt x="184742" y="238865"/>
                </a:lnTo>
                <a:cubicBezTo>
                  <a:pt x="184742" y="238897"/>
                  <a:pt x="184767" y="238928"/>
                  <a:pt x="184805" y="238928"/>
                </a:cubicBezTo>
                <a:lnTo>
                  <a:pt x="246993" y="238928"/>
                </a:lnTo>
                <a:cubicBezTo>
                  <a:pt x="247024" y="238928"/>
                  <a:pt x="247056" y="238903"/>
                  <a:pt x="247056" y="238865"/>
                </a:cubicBezTo>
                <a:lnTo>
                  <a:pt x="247056" y="210750"/>
                </a:lnTo>
                <a:cubicBezTo>
                  <a:pt x="247056" y="210712"/>
                  <a:pt x="247024" y="210687"/>
                  <a:pt x="246993" y="210687"/>
                </a:cubicBezTo>
                <a:close/>
                <a:moveTo>
                  <a:pt x="215892" y="76690"/>
                </a:moveTo>
                <a:cubicBezTo>
                  <a:pt x="207606" y="76690"/>
                  <a:pt x="200870" y="83426"/>
                  <a:pt x="200870" y="91712"/>
                </a:cubicBezTo>
                <a:cubicBezTo>
                  <a:pt x="200870" y="99998"/>
                  <a:pt x="207606" y="106734"/>
                  <a:pt x="215892" y="106734"/>
                </a:cubicBezTo>
                <a:cubicBezTo>
                  <a:pt x="224178" y="106734"/>
                  <a:pt x="230914" y="99998"/>
                  <a:pt x="230914" y="91712"/>
                </a:cubicBezTo>
                <a:cubicBezTo>
                  <a:pt x="230914" y="83426"/>
                  <a:pt x="224178" y="76690"/>
                  <a:pt x="215892" y="76690"/>
                </a:cubicBezTo>
                <a:close/>
                <a:moveTo>
                  <a:pt x="215892" y="64040"/>
                </a:moveTo>
                <a:cubicBezTo>
                  <a:pt x="231154" y="64040"/>
                  <a:pt x="243564" y="76456"/>
                  <a:pt x="243564" y="91712"/>
                </a:cubicBezTo>
                <a:cubicBezTo>
                  <a:pt x="243564" y="106968"/>
                  <a:pt x="231148" y="119384"/>
                  <a:pt x="215892" y="119384"/>
                </a:cubicBezTo>
                <a:cubicBezTo>
                  <a:pt x="200636" y="119384"/>
                  <a:pt x="188220" y="106968"/>
                  <a:pt x="188220" y="91712"/>
                </a:cubicBezTo>
                <a:cubicBezTo>
                  <a:pt x="188220" y="76456"/>
                  <a:pt x="200636" y="64040"/>
                  <a:pt x="215892" y="64040"/>
                </a:cubicBezTo>
                <a:close/>
                <a:moveTo>
                  <a:pt x="208068" y="12644"/>
                </a:moveTo>
                <a:cubicBezTo>
                  <a:pt x="207240" y="12644"/>
                  <a:pt x="206538" y="13245"/>
                  <a:pt x="206411" y="14067"/>
                </a:cubicBezTo>
                <a:lnTo>
                  <a:pt x="204457" y="26571"/>
                </a:lnTo>
                <a:cubicBezTo>
                  <a:pt x="203660" y="31657"/>
                  <a:pt x="200219" y="35933"/>
                  <a:pt x="195469" y="37723"/>
                </a:cubicBezTo>
                <a:cubicBezTo>
                  <a:pt x="194356" y="38146"/>
                  <a:pt x="193236" y="38608"/>
                  <a:pt x="192155" y="39095"/>
                </a:cubicBezTo>
                <a:cubicBezTo>
                  <a:pt x="187531" y="41182"/>
                  <a:pt x="182073" y="40594"/>
                  <a:pt x="177923" y="37564"/>
                </a:cubicBezTo>
                <a:lnTo>
                  <a:pt x="167702" y="30107"/>
                </a:lnTo>
                <a:cubicBezTo>
                  <a:pt x="167025" y="29620"/>
                  <a:pt x="166108" y="29690"/>
                  <a:pt x="165520" y="30278"/>
                </a:cubicBezTo>
                <a:lnTo>
                  <a:pt x="154457" y="41340"/>
                </a:lnTo>
                <a:cubicBezTo>
                  <a:pt x="153869" y="41929"/>
                  <a:pt x="153793" y="42846"/>
                  <a:pt x="154287" y="43516"/>
                </a:cubicBezTo>
                <a:lnTo>
                  <a:pt x="161756" y="53738"/>
                </a:lnTo>
                <a:cubicBezTo>
                  <a:pt x="164786" y="57893"/>
                  <a:pt x="165374" y="63352"/>
                  <a:pt x="163287" y="67975"/>
                </a:cubicBezTo>
                <a:cubicBezTo>
                  <a:pt x="162794" y="69063"/>
                  <a:pt x="162332" y="70176"/>
                  <a:pt x="161915" y="71289"/>
                </a:cubicBezTo>
                <a:cubicBezTo>
                  <a:pt x="160125" y="76040"/>
                  <a:pt x="155849" y="79487"/>
                  <a:pt x="150764" y="80277"/>
                </a:cubicBezTo>
                <a:lnTo>
                  <a:pt x="138259" y="82232"/>
                </a:lnTo>
                <a:cubicBezTo>
                  <a:pt x="137430" y="82365"/>
                  <a:pt x="136836" y="83060"/>
                  <a:pt x="136836" y="83895"/>
                </a:cubicBezTo>
                <a:lnTo>
                  <a:pt x="136836" y="99543"/>
                </a:lnTo>
                <a:cubicBezTo>
                  <a:pt x="136836" y="100372"/>
                  <a:pt x="137437" y="101074"/>
                  <a:pt x="138259" y="101201"/>
                </a:cubicBezTo>
                <a:lnTo>
                  <a:pt x="150764" y="103155"/>
                </a:lnTo>
                <a:cubicBezTo>
                  <a:pt x="155849" y="103952"/>
                  <a:pt x="160125" y="107393"/>
                  <a:pt x="161915" y="112143"/>
                </a:cubicBezTo>
                <a:cubicBezTo>
                  <a:pt x="162332" y="113250"/>
                  <a:pt x="162794" y="114369"/>
                  <a:pt x="163287" y="115457"/>
                </a:cubicBezTo>
                <a:cubicBezTo>
                  <a:pt x="165374" y="120081"/>
                  <a:pt x="164786" y="125533"/>
                  <a:pt x="161756" y="129689"/>
                </a:cubicBezTo>
                <a:lnTo>
                  <a:pt x="154293" y="139910"/>
                </a:lnTo>
                <a:cubicBezTo>
                  <a:pt x="153806" y="140580"/>
                  <a:pt x="153875" y="141497"/>
                  <a:pt x="154464" y="142086"/>
                </a:cubicBezTo>
                <a:lnTo>
                  <a:pt x="165526" y="153148"/>
                </a:lnTo>
                <a:cubicBezTo>
                  <a:pt x="166114" y="153736"/>
                  <a:pt x="167032" y="153812"/>
                  <a:pt x="167702" y="153319"/>
                </a:cubicBezTo>
                <a:lnTo>
                  <a:pt x="177923" y="145862"/>
                </a:lnTo>
                <a:cubicBezTo>
                  <a:pt x="179960" y="144375"/>
                  <a:pt x="182307" y="143490"/>
                  <a:pt x="184723" y="143205"/>
                </a:cubicBezTo>
                <a:cubicBezTo>
                  <a:pt x="184881" y="143180"/>
                  <a:pt x="185045" y="143161"/>
                  <a:pt x="185210" y="143148"/>
                </a:cubicBezTo>
                <a:cubicBezTo>
                  <a:pt x="185343" y="143136"/>
                  <a:pt x="185475" y="143136"/>
                  <a:pt x="185608" y="143129"/>
                </a:cubicBezTo>
                <a:cubicBezTo>
                  <a:pt x="185634" y="143129"/>
                  <a:pt x="185665" y="143123"/>
                  <a:pt x="185690" y="143123"/>
                </a:cubicBezTo>
                <a:lnTo>
                  <a:pt x="185716" y="143123"/>
                </a:lnTo>
                <a:cubicBezTo>
                  <a:pt x="185943" y="143110"/>
                  <a:pt x="186165" y="143098"/>
                  <a:pt x="186386" y="143098"/>
                </a:cubicBezTo>
                <a:cubicBezTo>
                  <a:pt x="186734" y="143098"/>
                  <a:pt x="187088" y="143117"/>
                  <a:pt x="187436" y="143142"/>
                </a:cubicBezTo>
                <a:cubicBezTo>
                  <a:pt x="187575" y="143148"/>
                  <a:pt x="187714" y="143155"/>
                  <a:pt x="187847" y="143174"/>
                </a:cubicBezTo>
                <a:cubicBezTo>
                  <a:pt x="189321" y="143325"/>
                  <a:pt x="190776" y="143711"/>
                  <a:pt x="192155" y="144331"/>
                </a:cubicBezTo>
                <a:cubicBezTo>
                  <a:pt x="193224" y="144818"/>
                  <a:pt x="194343" y="145280"/>
                  <a:pt x="195469" y="145704"/>
                </a:cubicBezTo>
                <a:cubicBezTo>
                  <a:pt x="200219" y="147500"/>
                  <a:pt x="203660" y="151769"/>
                  <a:pt x="204457" y="156855"/>
                </a:cubicBezTo>
                <a:lnTo>
                  <a:pt x="206411" y="169359"/>
                </a:lnTo>
                <a:cubicBezTo>
                  <a:pt x="206538" y="170188"/>
                  <a:pt x="207234" y="170782"/>
                  <a:pt x="208068" y="170782"/>
                </a:cubicBezTo>
                <a:lnTo>
                  <a:pt x="223717" y="170782"/>
                </a:lnTo>
                <a:cubicBezTo>
                  <a:pt x="224545" y="170782"/>
                  <a:pt x="225247" y="170181"/>
                  <a:pt x="225374" y="169359"/>
                </a:cubicBezTo>
                <a:lnTo>
                  <a:pt x="227328" y="156855"/>
                </a:lnTo>
                <a:cubicBezTo>
                  <a:pt x="228125" y="151769"/>
                  <a:pt x="231566" y="147494"/>
                  <a:pt x="236316" y="145704"/>
                </a:cubicBezTo>
                <a:cubicBezTo>
                  <a:pt x="237442" y="145280"/>
                  <a:pt x="238555" y="144818"/>
                  <a:pt x="239624" y="144337"/>
                </a:cubicBezTo>
                <a:cubicBezTo>
                  <a:pt x="240946" y="143743"/>
                  <a:pt x="242331" y="143370"/>
                  <a:pt x="243735" y="143205"/>
                </a:cubicBezTo>
                <a:cubicBezTo>
                  <a:pt x="244020" y="143161"/>
                  <a:pt x="244311" y="143136"/>
                  <a:pt x="244602" y="143129"/>
                </a:cubicBezTo>
                <a:cubicBezTo>
                  <a:pt x="245177" y="143098"/>
                  <a:pt x="245759" y="143098"/>
                  <a:pt x="246335" y="143136"/>
                </a:cubicBezTo>
                <a:cubicBezTo>
                  <a:pt x="246518" y="143142"/>
                  <a:pt x="246695" y="143155"/>
                  <a:pt x="246866" y="143174"/>
                </a:cubicBezTo>
                <a:cubicBezTo>
                  <a:pt x="249352" y="143427"/>
                  <a:pt x="251774" y="144331"/>
                  <a:pt x="253868" y="145862"/>
                </a:cubicBezTo>
                <a:lnTo>
                  <a:pt x="264089" y="153319"/>
                </a:lnTo>
                <a:cubicBezTo>
                  <a:pt x="264760" y="153812"/>
                  <a:pt x="265677" y="153743"/>
                  <a:pt x="266259" y="153142"/>
                </a:cubicBezTo>
                <a:lnTo>
                  <a:pt x="277328" y="142079"/>
                </a:lnTo>
                <a:cubicBezTo>
                  <a:pt x="277922" y="141491"/>
                  <a:pt x="277992" y="140574"/>
                  <a:pt x="277498" y="139903"/>
                </a:cubicBezTo>
                <a:lnTo>
                  <a:pt x="270041" y="129682"/>
                </a:lnTo>
                <a:cubicBezTo>
                  <a:pt x="267011" y="125527"/>
                  <a:pt x="266423" y="120074"/>
                  <a:pt x="268510" y="115451"/>
                </a:cubicBezTo>
                <a:cubicBezTo>
                  <a:pt x="268998" y="114363"/>
                  <a:pt x="269459" y="113250"/>
                  <a:pt x="269877" y="112143"/>
                </a:cubicBezTo>
                <a:cubicBezTo>
                  <a:pt x="271673" y="107386"/>
                  <a:pt x="275942" y="103946"/>
                  <a:pt x="281028" y="103149"/>
                </a:cubicBezTo>
                <a:lnTo>
                  <a:pt x="293532" y="101194"/>
                </a:lnTo>
                <a:cubicBezTo>
                  <a:pt x="294361" y="101068"/>
                  <a:pt x="294955" y="100372"/>
                  <a:pt x="294955" y="99537"/>
                </a:cubicBezTo>
                <a:lnTo>
                  <a:pt x="294955" y="83889"/>
                </a:lnTo>
                <a:cubicBezTo>
                  <a:pt x="294955" y="83054"/>
                  <a:pt x="294355" y="82352"/>
                  <a:pt x="293532" y="82225"/>
                </a:cubicBezTo>
                <a:lnTo>
                  <a:pt x="281028" y="80271"/>
                </a:lnTo>
                <a:cubicBezTo>
                  <a:pt x="275942" y="79480"/>
                  <a:pt x="271667" y="76033"/>
                  <a:pt x="269877" y="71283"/>
                </a:cubicBezTo>
                <a:cubicBezTo>
                  <a:pt x="269453" y="70170"/>
                  <a:pt x="268991" y="69057"/>
                  <a:pt x="268504" y="67969"/>
                </a:cubicBezTo>
                <a:cubicBezTo>
                  <a:pt x="266423" y="63345"/>
                  <a:pt x="267005" y="57893"/>
                  <a:pt x="270035" y="53738"/>
                </a:cubicBezTo>
                <a:lnTo>
                  <a:pt x="277498" y="43516"/>
                </a:lnTo>
                <a:cubicBezTo>
                  <a:pt x="277985" y="42846"/>
                  <a:pt x="277916" y="41929"/>
                  <a:pt x="277328" y="41340"/>
                </a:cubicBezTo>
                <a:lnTo>
                  <a:pt x="266259" y="30278"/>
                </a:lnTo>
                <a:cubicBezTo>
                  <a:pt x="265671" y="29690"/>
                  <a:pt x="264753" y="29614"/>
                  <a:pt x="264083" y="30107"/>
                </a:cubicBezTo>
                <a:lnTo>
                  <a:pt x="253862" y="37564"/>
                </a:lnTo>
                <a:cubicBezTo>
                  <a:pt x="249712" y="40594"/>
                  <a:pt x="244260" y="41182"/>
                  <a:pt x="239630" y="39095"/>
                </a:cubicBezTo>
                <a:cubicBezTo>
                  <a:pt x="238549" y="38608"/>
                  <a:pt x="237436" y="38146"/>
                  <a:pt x="236316" y="37723"/>
                </a:cubicBezTo>
                <a:cubicBezTo>
                  <a:pt x="231566" y="35926"/>
                  <a:pt x="228125" y="31657"/>
                  <a:pt x="227328" y="26571"/>
                </a:cubicBezTo>
                <a:lnTo>
                  <a:pt x="225374" y="14067"/>
                </a:lnTo>
                <a:cubicBezTo>
                  <a:pt x="225247" y="13238"/>
                  <a:pt x="224551" y="12644"/>
                  <a:pt x="223717" y="12644"/>
                </a:cubicBezTo>
                <a:close/>
                <a:moveTo>
                  <a:pt x="208068" y="0"/>
                </a:moveTo>
                <a:lnTo>
                  <a:pt x="223717" y="0"/>
                </a:lnTo>
                <a:cubicBezTo>
                  <a:pt x="230826" y="0"/>
                  <a:pt x="236778" y="5098"/>
                  <a:pt x="237878" y="12100"/>
                </a:cubicBezTo>
                <a:lnTo>
                  <a:pt x="239833" y="24604"/>
                </a:lnTo>
                <a:cubicBezTo>
                  <a:pt x="239921" y="25186"/>
                  <a:pt x="240301" y="25686"/>
                  <a:pt x="240788" y="25869"/>
                </a:cubicBezTo>
                <a:cubicBezTo>
                  <a:pt x="242154" y="26388"/>
                  <a:pt x="243514" y="26951"/>
                  <a:pt x="244836" y="27546"/>
                </a:cubicBezTo>
                <a:cubicBezTo>
                  <a:pt x="245310" y="27761"/>
                  <a:pt x="245930" y="27678"/>
                  <a:pt x="246411" y="27330"/>
                </a:cubicBezTo>
                <a:lnTo>
                  <a:pt x="256632" y="19873"/>
                </a:lnTo>
                <a:cubicBezTo>
                  <a:pt x="262375" y="15686"/>
                  <a:pt x="270187" y="16287"/>
                  <a:pt x="275215" y="21315"/>
                </a:cubicBezTo>
                <a:lnTo>
                  <a:pt x="286284" y="32378"/>
                </a:lnTo>
                <a:cubicBezTo>
                  <a:pt x="291306" y="37406"/>
                  <a:pt x="291913" y="45218"/>
                  <a:pt x="287726" y="50961"/>
                </a:cubicBezTo>
                <a:lnTo>
                  <a:pt x="280262" y="61182"/>
                </a:lnTo>
                <a:cubicBezTo>
                  <a:pt x="279915" y="61656"/>
                  <a:pt x="279832" y="62276"/>
                  <a:pt x="280047" y="62757"/>
                </a:cubicBezTo>
                <a:cubicBezTo>
                  <a:pt x="280648" y="64085"/>
                  <a:pt x="281211" y="65445"/>
                  <a:pt x="281723" y="66805"/>
                </a:cubicBezTo>
                <a:cubicBezTo>
                  <a:pt x="281907" y="67292"/>
                  <a:pt x="282407" y="67672"/>
                  <a:pt x="282988" y="67760"/>
                </a:cubicBezTo>
                <a:lnTo>
                  <a:pt x="295493" y="69715"/>
                </a:lnTo>
                <a:cubicBezTo>
                  <a:pt x="302514" y="70815"/>
                  <a:pt x="307612" y="76767"/>
                  <a:pt x="307612" y="83876"/>
                </a:cubicBezTo>
                <a:lnTo>
                  <a:pt x="307612" y="99524"/>
                </a:lnTo>
                <a:cubicBezTo>
                  <a:pt x="307612" y="106627"/>
                  <a:pt x="302514" y="112586"/>
                  <a:pt x="295493" y="113680"/>
                </a:cubicBezTo>
                <a:lnTo>
                  <a:pt x="282988" y="115634"/>
                </a:lnTo>
                <a:cubicBezTo>
                  <a:pt x="282400" y="115723"/>
                  <a:pt x="281901" y="116102"/>
                  <a:pt x="281717" y="116589"/>
                </a:cubicBezTo>
                <a:cubicBezTo>
                  <a:pt x="281211" y="117943"/>
                  <a:pt x="280648" y="119303"/>
                  <a:pt x="280047" y="120637"/>
                </a:cubicBezTo>
                <a:cubicBezTo>
                  <a:pt x="279826" y="121118"/>
                  <a:pt x="279915" y="121738"/>
                  <a:pt x="280262" y="122219"/>
                </a:cubicBezTo>
                <a:lnTo>
                  <a:pt x="287720" y="132440"/>
                </a:lnTo>
                <a:cubicBezTo>
                  <a:pt x="290054" y="135634"/>
                  <a:pt x="290895" y="139467"/>
                  <a:pt x="290319" y="143110"/>
                </a:cubicBezTo>
                <a:lnTo>
                  <a:pt x="349287" y="143110"/>
                </a:lnTo>
                <a:lnTo>
                  <a:pt x="349287" y="79367"/>
                </a:lnTo>
                <a:cubicBezTo>
                  <a:pt x="349287" y="71074"/>
                  <a:pt x="353728" y="63339"/>
                  <a:pt x="360875" y="59183"/>
                </a:cubicBezTo>
                <a:cubicBezTo>
                  <a:pt x="367927" y="55085"/>
                  <a:pt x="375985" y="52877"/>
                  <a:pt x="384183" y="52814"/>
                </a:cubicBezTo>
                <a:cubicBezTo>
                  <a:pt x="384309" y="52814"/>
                  <a:pt x="384436" y="52814"/>
                  <a:pt x="384562" y="52814"/>
                </a:cubicBezTo>
                <a:cubicBezTo>
                  <a:pt x="396858" y="52814"/>
                  <a:pt x="408521" y="57678"/>
                  <a:pt x="417446" y="66527"/>
                </a:cubicBezTo>
                <a:cubicBezTo>
                  <a:pt x="426560" y="75565"/>
                  <a:pt x="431791" y="88045"/>
                  <a:pt x="431785" y="100764"/>
                </a:cubicBezTo>
                <a:lnTo>
                  <a:pt x="431785" y="384562"/>
                </a:lnTo>
                <a:cubicBezTo>
                  <a:pt x="431785" y="410596"/>
                  <a:pt x="410602" y="431779"/>
                  <a:pt x="384569" y="431779"/>
                </a:cubicBezTo>
                <a:lnTo>
                  <a:pt x="150062" y="431779"/>
                </a:lnTo>
                <a:cubicBezTo>
                  <a:pt x="146570" y="431779"/>
                  <a:pt x="143736" y="428945"/>
                  <a:pt x="143736" y="425454"/>
                </a:cubicBezTo>
                <a:cubicBezTo>
                  <a:pt x="143736" y="421962"/>
                  <a:pt x="146570" y="419129"/>
                  <a:pt x="150062" y="419129"/>
                </a:cubicBezTo>
                <a:lnTo>
                  <a:pt x="384562" y="419129"/>
                </a:lnTo>
                <a:cubicBezTo>
                  <a:pt x="403620" y="419129"/>
                  <a:pt x="419129" y="403620"/>
                  <a:pt x="419129" y="384562"/>
                </a:cubicBezTo>
                <a:cubicBezTo>
                  <a:pt x="419129" y="365505"/>
                  <a:pt x="403626" y="349996"/>
                  <a:pt x="384562" y="349996"/>
                </a:cubicBezTo>
                <a:cubicBezTo>
                  <a:pt x="379559" y="349996"/>
                  <a:pt x="374733" y="351040"/>
                  <a:pt x="370223" y="353102"/>
                </a:cubicBezTo>
                <a:cubicBezTo>
                  <a:pt x="365650" y="355201"/>
                  <a:pt x="360369" y="354828"/>
                  <a:pt x="356119" y="352096"/>
                </a:cubicBezTo>
                <a:cubicBezTo>
                  <a:pt x="351837" y="349351"/>
                  <a:pt x="349281" y="344670"/>
                  <a:pt x="349281" y="339585"/>
                </a:cubicBezTo>
                <a:lnTo>
                  <a:pt x="349281" y="224615"/>
                </a:lnTo>
                <a:cubicBezTo>
                  <a:pt x="349281" y="221123"/>
                  <a:pt x="352115" y="218290"/>
                  <a:pt x="355606" y="218290"/>
                </a:cubicBezTo>
                <a:cubicBezTo>
                  <a:pt x="359098" y="218290"/>
                  <a:pt x="361931" y="221123"/>
                  <a:pt x="361931" y="224615"/>
                </a:cubicBezTo>
                <a:lnTo>
                  <a:pt x="361931" y="339585"/>
                </a:lnTo>
                <a:cubicBezTo>
                  <a:pt x="361931" y="340635"/>
                  <a:pt x="362576" y="341204"/>
                  <a:pt x="362956" y="341451"/>
                </a:cubicBezTo>
                <a:cubicBezTo>
                  <a:pt x="363316" y="341685"/>
                  <a:pt x="364063" y="342014"/>
                  <a:pt x="364967" y="341603"/>
                </a:cubicBezTo>
                <a:cubicBezTo>
                  <a:pt x="371147" y="338782"/>
                  <a:pt x="377738" y="337352"/>
                  <a:pt x="384569" y="337352"/>
                </a:cubicBezTo>
                <a:cubicBezTo>
                  <a:pt x="398205" y="337352"/>
                  <a:pt x="410508" y="343165"/>
                  <a:pt x="419135" y="352437"/>
                </a:cubicBezTo>
                <a:lnTo>
                  <a:pt x="419135" y="100764"/>
                </a:lnTo>
                <a:cubicBezTo>
                  <a:pt x="419135" y="91397"/>
                  <a:pt x="415270" y="82188"/>
                  <a:pt x="408534" y="75508"/>
                </a:cubicBezTo>
                <a:cubicBezTo>
                  <a:pt x="402000" y="69025"/>
                  <a:pt x="393493" y="65464"/>
                  <a:pt x="384556" y="65464"/>
                </a:cubicBezTo>
                <a:cubicBezTo>
                  <a:pt x="384461" y="65464"/>
                  <a:pt x="384372" y="65464"/>
                  <a:pt x="384278" y="65464"/>
                </a:cubicBezTo>
                <a:cubicBezTo>
                  <a:pt x="378281" y="65515"/>
                  <a:pt x="372380" y="67128"/>
                  <a:pt x="367225" y="70126"/>
                </a:cubicBezTo>
                <a:cubicBezTo>
                  <a:pt x="363962" y="72023"/>
                  <a:pt x="361931" y="75565"/>
                  <a:pt x="361931" y="79373"/>
                </a:cubicBezTo>
                <a:lnTo>
                  <a:pt x="361931" y="195102"/>
                </a:lnTo>
                <a:cubicBezTo>
                  <a:pt x="361931" y="198594"/>
                  <a:pt x="359098" y="201427"/>
                  <a:pt x="355606" y="201427"/>
                </a:cubicBezTo>
                <a:cubicBezTo>
                  <a:pt x="352115" y="201427"/>
                  <a:pt x="349281" y="198594"/>
                  <a:pt x="349281" y="195102"/>
                </a:cubicBezTo>
                <a:lnTo>
                  <a:pt x="349281" y="155773"/>
                </a:lnTo>
                <a:lnTo>
                  <a:pt x="281534" y="155773"/>
                </a:lnTo>
                <a:lnTo>
                  <a:pt x="275209" y="162098"/>
                </a:lnTo>
                <a:cubicBezTo>
                  <a:pt x="270180" y="167120"/>
                  <a:pt x="262369" y="167727"/>
                  <a:pt x="256626" y="163540"/>
                </a:cubicBezTo>
                <a:lnTo>
                  <a:pt x="246404" y="156083"/>
                </a:lnTo>
                <a:cubicBezTo>
                  <a:pt x="246183" y="155918"/>
                  <a:pt x="245924" y="155817"/>
                  <a:pt x="245664" y="155773"/>
                </a:cubicBezTo>
                <a:lnTo>
                  <a:pt x="245158" y="155773"/>
                </a:lnTo>
                <a:cubicBezTo>
                  <a:pt x="245045" y="155792"/>
                  <a:pt x="244931" y="155817"/>
                  <a:pt x="244830" y="155862"/>
                </a:cubicBezTo>
                <a:cubicBezTo>
                  <a:pt x="243527" y="156450"/>
                  <a:pt x="242167" y="157013"/>
                  <a:pt x="240788" y="157531"/>
                </a:cubicBezTo>
                <a:cubicBezTo>
                  <a:pt x="240294" y="157721"/>
                  <a:pt x="239915" y="158214"/>
                  <a:pt x="239826" y="158803"/>
                </a:cubicBezTo>
                <a:lnTo>
                  <a:pt x="237872" y="171307"/>
                </a:lnTo>
                <a:cubicBezTo>
                  <a:pt x="236778" y="178328"/>
                  <a:pt x="230826" y="183426"/>
                  <a:pt x="223717" y="183426"/>
                </a:cubicBezTo>
                <a:lnTo>
                  <a:pt x="222218" y="183426"/>
                </a:lnTo>
                <a:lnTo>
                  <a:pt x="222218" y="198037"/>
                </a:lnTo>
                <a:lnTo>
                  <a:pt x="246986" y="198037"/>
                </a:lnTo>
                <a:cubicBezTo>
                  <a:pt x="253995" y="198037"/>
                  <a:pt x="259700" y="203742"/>
                  <a:pt x="259700" y="210750"/>
                </a:cubicBezTo>
                <a:lnTo>
                  <a:pt x="259700" y="238865"/>
                </a:lnTo>
                <a:cubicBezTo>
                  <a:pt x="259700" y="245873"/>
                  <a:pt x="253995" y="251578"/>
                  <a:pt x="246986" y="251578"/>
                </a:cubicBezTo>
                <a:lnTo>
                  <a:pt x="222218" y="251578"/>
                </a:lnTo>
                <a:lnTo>
                  <a:pt x="222218" y="264488"/>
                </a:lnTo>
                <a:lnTo>
                  <a:pt x="292565" y="264488"/>
                </a:lnTo>
                <a:cubicBezTo>
                  <a:pt x="296056" y="264488"/>
                  <a:pt x="298890" y="267321"/>
                  <a:pt x="298890" y="270813"/>
                </a:cubicBezTo>
                <a:lnTo>
                  <a:pt x="298890" y="290047"/>
                </a:lnTo>
                <a:lnTo>
                  <a:pt x="323658" y="290047"/>
                </a:lnTo>
                <a:cubicBezTo>
                  <a:pt x="330667" y="290047"/>
                  <a:pt x="336372" y="295752"/>
                  <a:pt x="336372" y="302761"/>
                </a:cubicBezTo>
                <a:lnTo>
                  <a:pt x="336372" y="330875"/>
                </a:lnTo>
                <a:cubicBezTo>
                  <a:pt x="336372" y="337883"/>
                  <a:pt x="330667" y="343589"/>
                  <a:pt x="323658" y="343589"/>
                </a:cubicBezTo>
                <a:lnTo>
                  <a:pt x="261471" y="343589"/>
                </a:lnTo>
                <a:cubicBezTo>
                  <a:pt x="254463" y="343589"/>
                  <a:pt x="248757" y="337883"/>
                  <a:pt x="248757" y="330875"/>
                </a:cubicBezTo>
                <a:lnTo>
                  <a:pt x="248757" y="302761"/>
                </a:lnTo>
                <a:cubicBezTo>
                  <a:pt x="248757" y="295752"/>
                  <a:pt x="254463" y="290047"/>
                  <a:pt x="261471" y="290047"/>
                </a:cubicBezTo>
                <a:lnTo>
                  <a:pt x="286240" y="290047"/>
                </a:lnTo>
                <a:lnTo>
                  <a:pt x="286240" y="277138"/>
                </a:lnTo>
                <a:lnTo>
                  <a:pt x="215892" y="277138"/>
                </a:lnTo>
                <a:lnTo>
                  <a:pt x="145545" y="277138"/>
                </a:lnTo>
                <a:lnTo>
                  <a:pt x="145545" y="290047"/>
                </a:lnTo>
                <a:lnTo>
                  <a:pt x="170314" y="290047"/>
                </a:lnTo>
                <a:cubicBezTo>
                  <a:pt x="177322" y="290047"/>
                  <a:pt x="183028" y="295752"/>
                  <a:pt x="183028" y="302761"/>
                </a:cubicBezTo>
                <a:lnTo>
                  <a:pt x="183028" y="330875"/>
                </a:lnTo>
                <a:cubicBezTo>
                  <a:pt x="183028" y="337883"/>
                  <a:pt x="177322" y="343589"/>
                  <a:pt x="170314" y="343589"/>
                </a:cubicBezTo>
                <a:lnTo>
                  <a:pt x="108127" y="343589"/>
                </a:lnTo>
                <a:cubicBezTo>
                  <a:pt x="101118" y="343589"/>
                  <a:pt x="95413" y="337883"/>
                  <a:pt x="95413" y="330875"/>
                </a:cubicBezTo>
                <a:lnTo>
                  <a:pt x="95413" y="302761"/>
                </a:lnTo>
                <a:cubicBezTo>
                  <a:pt x="95413" y="295752"/>
                  <a:pt x="101118" y="290047"/>
                  <a:pt x="108127" y="290047"/>
                </a:cubicBezTo>
                <a:lnTo>
                  <a:pt x="132895" y="290047"/>
                </a:lnTo>
                <a:lnTo>
                  <a:pt x="132895" y="270813"/>
                </a:lnTo>
                <a:cubicBezTo>
                  <a:pt x="132895" y="267321"/>
                  <a:pt x="135729" y="264488"/>
                  <a:pt x="139220" y="264488"/>
                </a:cubicBezTo>
                <a:lnTo>
                  <a:pt x="209555" y="264488"/>
                </a:lnTo>
                <a:lnTo>
                  <a:pt x="209555" y="251578"/>
                </a:lnTo>
                <a:lnTo>
                  <a:pt x="184786" y="251578"/>
                </a:lnTo>
                <a:cubicBezTo>
                  <a:pt x="177778" y="251578"/>
                  <a:pt x="172073" y="245873"/>
                  <a:pt x="172073" y="238865"/>
                </a:cubicBezTo>
                <a:lnTo>
                  <a:pt x="172073" y="210750"/>
                </a:lnTo>
                <a:cubicBezTo>
                  <a:pt x="172073" y="203742"/>
                  <a:pt x="177778" y="198037"/>
                  <a:pt x="184786" y="198037"/>
                </a:cubicBezTo>
                <a:lnTo>
                  <a:pt x="209555" y="198037"/>
                </a:lnTo>
                <a:lnTo>
                  <a:pt x="209555" y="183426"/>
                </a:lnTo>
                <a:lnTo>
                  <a:pt x="208056" y="183426"/>
                </a:lnTo>
                <a:cubicBezTo>
                  <a:pt x="200953" y="183426"/>
                  <a:pt x="194995" y="178328"/>
                  <a:pt x="193900" y="171307"/>
                </a:cubicBezTo>
                <a:lnTo>
                  <a:pt x="191946" y="158803"/>
                </a:lnTo>
                <a:cubicBezTo>
                  <a:pt x="191857" y="158221"/>
                  <a:pt x="191478" y="157721"/>
                  <a:pt x="190991" y="157538"/>
                </a:cubicBezTo>
                <a:cubicBezTo>
                  <a:pt x="189612" y="157019"/>
                  <a:pt x="188252" y="156456"/>
                  <a:pt x="186943" y="155862"/>
                </a:cubicBezTo>
                <a:cubicBezTo>
                  <a:pt x="186842" y="155817"/>
                  <a:pt x="186734" y="155792"/>
                  <a:pt x="186620" y="155773"/>
                </a:cubicBezTo>
                <a:lnTo>
                  <a:pt x="186114" y="155773"/>
                </a:lnTo>
                <a:cubicBezTo>
                  <a:pt x="185855" y="155817"/>
                  <a:pt x="185602" y="155918"/>
                  <a:pt x="185374" y="156083"/>
                </a:cubicBezTo>
                <a:lnTo>
                  <a:pt x="175153" y="163540"/>
                </a:lnTo>
                <a:cubicBezTo>
                  <a:pt x="169410" y="167727"/>
                  <a:pt x="161598" y="167120"/>
                  <a:pt x="156570" y="162098"/>
                </a:cubicBezTo>
                <a:lnTo>
                  <a:pt x="150245" y="155773"/>
                </a:lnTo>
                <a:lnTo>
                  <a:pt x="82497" y="155773"/>
                </a:lnTo>
                <a:lnTo>
                  <a:pt x="82497" y="339585"/>
                </a:lnTo>
                <a:cubicBezTo>
                  <a:pt x="82497" y="344670"/>
                  <a:pt x="79942" y="349344"/>
                  <a:pt x="75660" y="352096"/>
                </a:cubicBezTo>
                <a:cubicBezTo>
                  <a:pt x="71410" y="354822"/>
                  <a:pt x="66135" y="355201"/>
                  <a:pt x="61549" y="353102"/>
                </a:cubicBezTo>
                <a:cubicBezTo>
                  <a:pt x="57046" y="351040"/>
                  <a:pt x="52220" y="349996"/>
                  <a:pt x="47216" y="349996"/>
                </a:cubicBezTo>
                <a:cubicBezTo>
                  <a:pt x="28159" y="349996"/>
                  <a:pt x="12650" y="365505"/>
                  <a:pt x="12650" y="384562"/>
                </a:cubicBezTo>
                <a:cubicBezTo>
                  <a:pt x="12650" y="403620"/>
                  <a:pt x="28153" y="419129"/>
                  <a:pt x="47216" y="419129"/>
                </a:cubicBezTo>
                <a:lnTo>
                  <a:pt x="120549" y="419129"/>
                </a:lnTo>
                <a:cubicBezTo>
                  <a:pt x="124040" y="419129"/>
                  <a:pt x="126874" y="421962"/>
                  <a:pt x="126874" y="425454"/>
                </a:cubicBezTo>
                <a:cubicBezTo>
                  <a:pt x="126874" y="428945"/>
                  <a:pt x="124040" y="431779"/>
                  <a:pt x="120549" y="431779"/>
                </a:cubicBezTo>
                <a:lnTo>
                  <a:pt x="47223" y="431779"/>
                </a:lnTo>
                <a:cubicBezTo>
                  <a:pt x="21189" y="431779"/>
                  <a:pt x="6" y="410596"/>
                  <a:pt x="6" y="384562"/>
                </a:cubicBezTo>
                <a:lnTo>
                  <a:pt x="6" y="164198"/>
                </a:lnTo>
                <a:cubicBezTo>
                  <a:pt x="6" y="160707"/>
                  <a:pt x="2840" y="157873"/>
                  <a:pt x="6331" y="157873"/>
                </a:cubicBezTo>
                <a:cubicBezTo>
                  <a:pt x="9823" y="157873"/>
                  <a:pt x="12656" y="160707"/>
                  <a:pt x="12656" y="164198"/>
                </a:cubicBezTo>
                <a:lnTo>
                  <a:pt x="12656" y="352431"/>
                </a:lnTo>
                <a:cubicBezTo>
                  <a:pt x="21284" y="343159"/>
                  <a:pt x="33586" y="337346"/>
                  <a:pt x="47223" y="337346"/>
                </a:cubicBezTo>
                <a:cubicBezTo>
                  <a:pt x="54054" y="337346"/>
                  <a:pt x="60644" y="338775"/>
                  <a:pt x="66818" y="341596"/>
                </a:cubicBezTo>
                <a:cubicBezTo>
                  <a:pt x="67728" y="342014"/>
                  <a:pt x="68469" y="341685"/>
                  <a:pt x="68835" y="341451"/>
                </a:cubicBezTo>
                <a:cubicBezTo>
                  <a:pt x="69215" y="341204"/>
                  <a:pt x="69854" y="340641"/>
                  <a:pt x="69854" y="339585"/>
                </a:cubicBezTo>
                <a:lnTo>
                  <a:pt x="69854" y="79373"/>
                </a:lnTo>
                <a:cubicBezTo>
                  <a:pt x="69854" y="75565"/>
                  <a:pt x="67823" y="72023"/>
                  <a:pt x="64560" y="70126"/>
                </a:cubicBezTo>
                <a:cubicBezTo>
                  <a:pt x="59405" y="67121"/>
                  <a:pt x="53503" y="65515"/>
                  <a:pt x="47507" y="65464"/>
                </a:cubicBezTo>
                <a:cubicBezTo>
                  <a:pt x="47412" y="65464"/>
                  <a:pt x="47318" y="65464"/>
                  <a:pt x="47229" y="65464"/>
                </a:cubicBezTo>
                <a:cubicBezTo>
                  <a:pt x="38292" y="65464"/>
                  <a:pt x="29785" y="69025"/>
                  <a:pt x="23251" y="75508"/>
                </a:cubicBezTo>
                <a:cubicBezTo>
                  <a:pt x="16515" y="82194"/>
                  <a:pt x="12650" y="91397"/>
                  <a:pt x="12650" y="100764"/>
                </a:cubicBezTo>
                <a:lnTo>
                  <a:pt x="12650" y="134692"/>
                </a:lnTo>
                <a:cubicBezTo>
                  <a:pt x="12650" y="138183"/>
                  <a:pt x="9816" y="141017"/>
                  <a:pt x="6325" y="141017"/>
                </a:cubicBezTo>
                <a:cubicBezTo>
                  <a:pt x="2834" y="141017"/>
                  <a:pt x="0" y="138183"/>
                  <a:pt x="0" y="134692"/>
                </a:cubicBezTo>
                <a:lnTo>
                  <a:pt x="0" y="100764"/>
                </a:lnTo>
                <a:cubicBezTo>
                  <a:pt x="0" y="88045"/>
                  <a:pt x="5231" y="75565"/>
                  <a:pt x="14339" y="66520"/>
                </a:cubicBezTo>
                <a:cubicBezTo>
                  <a:pt x="23352" y="57583"/>
                  <a:pt x="35155" y="52700"/>
                  <a:pt x="47602" y="52814"/>
                </a:cubicBezTo>
                <a:cubicBezTo>
                  <a:pt x="55793" y="52884"/>
                  <a:pt x="63858" y="55085"/>
                  <a:pt x="70910" y="59190"/>
                </a:cubicBezTo>
                <a:cubicBezTo>
                  <a:pt x="78057" y="63345"/>
                  <a:pt x="82497" y="71074"/>
                  <a:pt x="82497" y="79373"/>
                </a:cubicBezTo>
                <a:lnTo>
                  <a:pt x="82497" y="143136"/>
                </a:lnTo>
                <a:lnTo>
                  <a:pt x="141466" y="143136"/>
                </a:lnTo>
                <a:cubicBezTo>
                  <a:pt x="140897" y="139492"/>
                  <a:pt x="141738" y="135659"/>
                  <a:pt x="144065" y="132465"/>
                </a:cubicBezTo>
                <a:lnTo>
                  <a:pt x="151529" y="122244"/>
                </a:lnTo>
                <a:cubicBezTo>
                  <a:pt x="151877" y="121770"/>
                  <a:pt x="151959" y="121150"/>
                  <a:pt x="151744" y="120669"/>
                </a:cubicBezTo>
                <a:cubicBezTo>
                  <a:pt x="151143" y="119334"/>
                  <a:pt x="150580" y="117975"/>
                  <a:pt x="150068" y="116621"/>
                </a:cubicBezTo>
                <a:cubicBezTo>
                  <a:pt x="149884" y="116134"/>
                  <a:pt x="149391" y="115761"/>
                  <a:pt x="148803" y="115666"/>
                </a:cubicBezTo>
                <a:lnTo>
                  <a:pt x="136298" y="113712"/>
                </a:lnTo>
                <a:cubicBezTo>
                  <a:pt x="129277" y="112617"/>
                  <a:pt x="124179" y="106665"/>
                  <a:pt x="124179" y="99556"/>
                </a:cubicBezTo>
                <a:lnTo>
                  <a:pt x="124179" y="83908"/>
                </a:lnTo>
                <a:cubicBezTo>
                  <a:pt x="124179" y="76799"/>
                  <a:pt x="129277" y="70840"/>
                  <a:pt x="136298" y="69746"/>
                </a:cubicBezTo>
                <a:lnTo>
                  <a:pt x="148803" y="67792"/>
                </a:lnTo>
                <a:cubicBezTo>
                  <a:pt x="149391" y="67703"/>
                  <a:pt x="149891" y="67324"/>
                  <a:pt x="150074" y="66837"/>
                </a:cubicBezTo>
                <a:cubicBezTo>
                  <a:pt x="150586" y="65483"/>
                  <a:pt x="151149" y="64123"/>
                  <a:pt x="151744" y="62795"/>
                </a:cubicBezTo>
                <a:cubicBezTo>
                  <a:pt x="151965" y="62308"/>
                  <a:pt x="151877" y="61694"/>
                  <a:pt x="151529" y="61214"/>
                </a:cubicBezTo>
                <a:lnTo>
                  <a:pt x="144072" y="50992"/>
                </a:lnTo>
                <a:cubicBezTo>
                  <a:pt x="139885" y="45249"/>
                  <a:pt x="140492" y="37432"/>
                  <a:pt x="145514" y="32409"/>
                </a:cubicBezTo>
                <a:lnTo>
                  <a:pt x="156576" y="21341"/>
                </a:lnTo>
                <a:cubicBezTo>
                  <a:pt x="161605" y="16319"/>
                  <a:pt x="169416" y="15711"/>
                  <a:pt x="175159" y="19899"/>
                </a:cubicBezTo>
                <a:lnTo>
                  <a:pt x="185381" y="27356"/>
                </a:lnTo>
                <a:cubicBezTo>
                  <a:pt x="185855" y="27704"/>
                  <a:pt x="186475" y="27786"/>
                  <a:pt x="186955" y="27571"/>
                </a:cubicBezTo>
                <a:cubicBezTo>
                  <a:pt x="188277" y="26970"/>
                  <a:pt x="189637" y="26407"/>
                  <a:pt x="190997" y="25895"/>
                </a:cubicBezTo>
                <a:cubicBezTo>
                  <a:pt x="191490" y="25705"/>
                  <a:pt x="191864" y="25212"/>
                  <a:pt x="191959" y="24623"/>
                </a:cubicBezTo>
                <a:lnTo>
                  <a:pt x="193913" y="12119"/>
                </a:lnTo>
                <a:cubicBezTo>
                  <a:pt x="195007" y="5098"/>
                  <a:pt x="200959" y="0"/>
                  <a:pt x="208068" y="0"/>
                </a:cubicBezTo>
                <a:close/>
              </a:path>
            </a:pathLst>
          </a:custGeom>
          <a:solidFill>
            <a:srgbClr val="43266B"/>
          </a:solidFill>
          <a:ln w="628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1" name="Freeform: Shape 80">
            <a:extLst>
              <a:ext uri="{FF2B5EF4-FFF2-40B4-BE49-F238E27FC236}">
                <a16:creationId xmlns:a16="http://schemas.microsoft.com/office/drawing/2014/main" id="{8D9FE675-FB17-6B55-8849-8269125967DB}"/>
              </a:ext>
            </a:extLst>
          </p:cNvPr>
          <p:cNvSpPr/>
          <p:nvPr/>
        </p:nvSpPr>
        <p:spPr>
          <a:xfrm>
            <a:off x="8320113" y="3585782"/>
            <a:ext cx="432175" cy="432135"/>
          </a:xfrm>
          <a:custGeom>
            <a:avLst/>
            <a:gdLst>
              <a:gd name="connsiteX0" fmla="*/ 124405 w 432174"/>
              <a:gd name="connsiteY0" fmla="*/ 375578 h 432135"/>
              <a:gd name="connsiteX1" fmla="*/ 104357 w 432174"/>
              <a:gd name="connsiteY1" fmla="*/ 395626 h 432135"/>
              <a:gd name="connsiteX2" fmla="*/ 124405 w 432174"/>
              <a:gd name="connsiteY2" fmla="*/ 415673 h 432135"/>
              <a:gd name="connsiteX3" fmla="*/ 144452 w 432174"/>
              <a:gd name="connsiteY3" fmla="*/ 395626 h 432135"/>
              <a:gd name="connsiteX4" fmla="*/ 380128 w 432174"/>
              <a:gd name="connsiteY4" fmla="*/ 305514 h 432135"/>
              <a:gd name="connsiteX5" fmla="*/ 305439 w 432174"/>
              <a:gd name="connsiteY5" fmla="*/ 380202 h 432135"/>
              <a:gd name="connsiteX6" fmla="*/ 322314 w 432174"/>
              <a:gd name="connsiteY6" fmla="*/ 413952 h 432135"/>
              <a:gd name="connsiteX7" fmla="*/ 413878 w 432174"/>
              <a:gd name="connsiteY7" fmla="*/ 322389 h 432135"/>
              <a:gd name="connsiteX8" fmla="*/ 282591 w 432174"/>
              <a:gd name="connsiteY8" fmla="*/ 256374 h 432135"/>
              <a:gd name="connsiteX9" fmla="*/ 264028 w 432174"/>
              <a:gd name="connsiteY9" fmla="*/ 264035 h 432135"/>
              <a:gd name="connsiteX10" fmla="*/ 256328 w 432174"/>
              <a:gd name="connsiteY10" fmla="*/ 282558 h 432135"/>
              <a:gd name="connsiteX11" fmla="*/ 282513 w 432174"/>
              <a:gd name="connsiteY11" fmla="*/ 308821 h 432135"/>
              <a:gd name="connsiteX12" fmla="*/ 308775 w 432174"/>
              <a:gd name="connsiteY12" fmla="*/ 282636 h 432135"/>
              <a:gd name="connsiteX13" fmla="*/ 282591 w 432174"/>
              <a:gd name="connsiteY13" fmla="*/ 256374 h 432135"/>
              <a:gd name="connsiteX14" fmla="*/ 15764 w 432174"/>
              <a:gd name="connsiteY14" fmla="*/ 222860 h 432135"/>
              <a:gd name="connsiteX15" fmla="*/ 15764 w 432174"/>
              <a:gd name="connsiteY15" fmla="*/ 232068 h 432135"/>
              <a:gd name="connsiteX16" fmla="*/ 25889 w 432174"/>
              <a:gd name="connsiteY16" fmla="*/ 232985 h 432135"/>
              <a:gd name="connsiteX17" fmla="*/ 25895 w 432174"/>
              <a:gd name="connsiteY17" fmla="*/ 232978 h 432135"/>
              <a:gd name="connsiteX18" fmla="*/ 25889 w 432174"/>
              <a:gd name="connsiteY18" fmla="*/ 222860 h 432135"/>
              <a:gd name="connsiteX19" fmla="*/ 15764 w 432174"/>
              <a:gd name="connsiteY19" fmla="*/ 222860 h 432135"/>
              <a:gd name="connsiteX20" fmla="*/ 176379 w 432174"/>
              <a:gd name="connsiteY20" fmla="*/ 159376 h 432135"/>
              <a:gd name="connsiteX21" fmla="*/ 172667 w 432174"/>
              <a:gd name="connsiteY21" fmla="*/ 163122 h 432135"/>
              <a:gd name="connsiteX22" fmla="*/ 259708 w 432174"/>
              <a:gd name="connsiteY22" fmla="*/ 250164 h 432135"/>
              <a:gd name="connsiteX23" fmla="*/ 305517 w 432174"/>
              <a:gd name="connsiteY23" fmla="*/ 250164 h 432135"/>
              <a:gd name="connsiteX24" fmla="*/ 315068 w 432174"/>
              <a:gd name="connsiteY24" fmla="*/ 305524 h 432135"/>
              <a:gd name="connsiteX25" fmla="*/ 259708 w 432174"/>
              <a:gd name="connsiteY25" fmla="*/ 315075 h 432135"/>
              <a:gd name="connsiteX26" fmla="*/ 250157 w 432174"/>
              <a:gd name="connsiteY26" fmla="*/ 259715 h 432135"/>
              <a:gd name="connsiteX27" fmla="*/ 163116 w 432174"/>
              <a:gd name="connsiteY27" fmla="*/ 172674 h 432135"/>
              <a:gd name="connsiteX28" fmla="*/ 159369 w 432174"/>
              <a:gd name="connsiteY28" fmla="*/ 176386 h 432135"/>
              <a:gd name="connsiteX29" fmla="*/ 226566 w 432174"/>
              <a:gd name="connsiteY29" fmla="*/ 344360 h 432135"/>
              <a:gd name="connsiteX30" fmla="*/ 295483 w 432174"/>
              <a:gd name="connsiteY30" fmla="*/ 370854 h 432135"/>
              <a:gd name="connsiteX31" fmla="*/ 370847 w 432174"/>
              <a:gd name="connsiteY31" fmla="*/ 295490 h 432135"/>
              <a:gd name="connsiteX32" fmla="*/ 344353 w 432174"/>
              <a:gd name="connsiteY32" fmla="*/ 226572 h 432135"/>
              <a:gd name="connsiteX33" fmla="*/ 177257 w 432174"/>
              <a:gd name="connsiteY33" fmla="*/ 145235 h 432135"/>
              <a:gd name="connsiteX34" fmla="*/ 352116 w 432174"/>
              <a:gd name="connsiteY34" fmla="*/ 215131 h 432135"/>
              <a:gd name="connsiteX35" fmla="*/ 355896 w 432174"/>
              <a:gd name="connsiteY35" fmla="*/ 218979 h 432135"/>
              <a:gd name="connsiteX36" fmla="*/ 384077 w 432174"/>
              <a:gd name="connsiteY36" fmla="*/ 292284 h 432135"/>
              <a:gd name="connsiteX37" fmla="*/ 428357 w 432174"/>
              <a:gd name="connsiteY37" fmla="*/ 314424 h 432135"/>
              <a:gd name="connsiteX38" fmla="*/ 432103 w 432174"/>
              <a:gd name="connsiteY38" fmla="*/ 319385 h 432135"/>
              <a:gd name="connsiteX39" fmla="*/ 430112 w 432174"/>
              <a:gd name="connsiteY39" fmla="*/ 325224 h 432135"/>
              <a:gd name="connsiteX40" fmla="*/ 325217 w 432174"/>
              <a:gd name="connsiteY40" fmla="*/ 430119 h 432135"/>
              <a:gd name="connsiteX41" fmla="*/ 320458 w 432174"/>
              <a:gd name="connsiteY41" fmla="*/ 432110 h 432135"/>
              <a:gd name="connsiteX42" fmla="*/ 319378 w 432174"/>
              <a:gd name="connsiteY42" fmla="*/ 432110 h 432135"/>
              <a:gd name="connsiteX43" fmla="*/ 314417 w 432174"/>
              <a:gd name="connsiteY43" fmla="*/ 428364 h 432135"/>
              <a:gd name="connsiteX44" fmla="*/ 292277 w 432174"/>
              <a:gd name="connsiteY44" fmla="*/ 384084 h 432135"/>
              <a:gd name="connsiteX45" fmla="*/ 218972 w 432174"/>
              <a:gd name="connsiteY45" fmla="*/ 355902 h 432135"/>
              <a:gd name="connsiteX46" fmla="*/ 215124 w 432174"/>
              <a:gd name="connsiteY46" fmla="*/ 352122 h 432135"/>
              <a:gd name="connsiteX47" fmla="*/ 145228 w 432174"/>
              <a:gd name="connsiteY47" fmla="*/ 177264 h 432135"/>
              <a:gd name="connsiteX48" fmla="*/ 146679 w 432174"/>
              <a:gd name="connsiteY48" fmla="*/ 170041 h 432135"/>
              <a:gd name="connsiteX49" fmla="*/ 170001 w 432174"/>
              <a:gd name="connsiteY49" fmla="*/ 146720 h 432135"/>
              <a:gd name="connsiteX50" fmla="*/ 177257 w 432174"/>
              <a:gd name="connsiteY50" fmla="*/ 145235 h 432135"/>
              <a:gd name="connsiteX51" fmla="*/ 395822 w 432174"/>
              <a:gd name="connsiteY51" fmla="*/ 104228 h 432135"/>
              <a:gd name="connsiteX52" fmla="*/ 375775 w 432174"/>
              <a:gd name="connsiteY52" fmla="*/ 124276 h 432135"/>
              <a:gd name="connsiteX53" fmla="*/ 395822 w 432174"/>
              <a:gd name="connsiteY53" fmla="*/ 144323 h 432135"/>
              <a:gd name="connsiteX54" fmla="*/ 415870 w 432174"/>
              <a:gd name="connsiteY54" fmla="*/ 124276 h 432135"/>
              <a:gd name="connsiteX55" fmla="*/ 124354 w 432174"/>
              <a:gd name="connsiteY55" fmla="*/ 103245 h 432135"/>
              <a:gd name="connsiteX56" fmla="*/ 109454 w 432174"/>
              <a:gd name="connsiteY56" fmla="*/ 109460 h 432135"/>
              <a:gd name="connsiteX57" fmla="*/ 109430 w 432174"/>
              <a:gd name="connsiteY57" fmla="*/ 109483 h 432135"/>
              <a:gd name="connsiteX58" fmla="*/ 109454 w 432174"/>
              <a:gd name="connsiteY58" fmla="*/ 139410 h 432135"/>
              <a:gd name="connsiteX59" fmla="*/ 139380 w 432174"/>
              <a:gd name="connsiteY59" fmla="*/ 139386 h 432135"/>
              <a:gd name="connsiteX60" fmla="*/ 139356 w 432174"/>
              <a:gd name="connsiteY60" fmla="*/ 109460 h 432135"/>
              <a:gd name="connsiteX61" fmla="*/ 139284 w 432174"/>
              <a:gd name="connsiteY61" fmla="*/ 109388 h 432135"/>
              <a:gd name="connsiteX62" fmla="*/ 124354 w 432174"/>
              <a:gd name="connsiteY62" fmla="*/ 103245 h 432135"/>
              <a:gd name="connsiteX63" fmla="*/ 233020 w 432174"/>
              <a:gd name="connsiteY63" fmla="*/ 15694 h 432135"/>
              <a:gd name="connsiteX64" fmla="*/ 222854 w 432174"/>
              <a:gd name="connsiteY64" fmla="*/ 15736 h 432135"/>
              <a:gd name="connsiteX65" fmla="*/ 222847 w 432174"/>
              <a:gd name="connsiteY65" fmla="*/ 15742 h 432135"/>
              <a:gd name="connsiteX66" fmla="*/ 222854 w 432174"/>
              <a:gd name="connsiteY66" fmla="*/ 25861 h 432135"/>
              <a:gd name="connsiteX67" fmla="*/ 222895 w 432174"/>
              <a:gd name="connsiteY67" fmla="*/ 25902 h 432135"/>
              <a:gd name="connsiteX68" fmla="*/ 233061 w 432174"/>
              <a:gd name="connsiteY68" fmla="*/ 25861 h 432135"/>
              <a:gd name="connsiteX69" fmla="*/ 233020 w 432174"/>
              <a:gd name="connsiteY69" fmla="*/ 15694 h 432135"/>
              <a:gd name="connsiteX70" fmla="*/ 221034 w 432174"/>
              <a:gd name="connsiteY70" fmla="*/ 1186 h 432135"/>
              <a:gd name="connsiteX71" fmla="*/ 236845 w 432174"/>
              <a:gd name="connsiteY71" fmla="*/ 2026 h 432135"/>
              <a:gd name="connsiteX72" fmla="*/ 246593 w 432174"/>
              <a:gd name="connsiteY72" fmla="*/ 29613 h 432135"/>
              <a:gd name="connsiteX73" fmla="*/ 219006 w 432174"/>
              <a:gd name="connsiteY73" fmla="*/ 39361 h 432135"/>
              <a:gd name="connsiteX74" fmla="*/ 180092 w 432174"/>
              <a:gd name="connsiteY74" fmla="*/ 78173 h 432135"/>
              <a:gd name="connsiteX75" fmla="*/ 379555 w 432174"/>
              <a:gd name="connsiteY75" fmla="*/ 101360 h 432135"/>
              <a:gd name="connsiteX76" fmla="*/ 390996 w 432174"/>
              <a:gd name="connsiteY76" fmla="*/ 89986 h 432135"/>
              <a:gd name="connsiteX77" fmla="*/ 400514 w 432174"/>
              <a:gd name="connsiteY77" fmla="*/ 89986 h 432135"/>
              <a:gd name="connsiteX78" fmla="*/ 430112 w 432174"/>
              <a:gd name="connsiteY78" fmla="*/ 119585 h 432135"/>
              <a:gd name="connsiteX79" fmla="*/ 430119 w 432174"/>
              <a:gd name="connsiteY79" fmla="*/ 119590 h 432135"/>
              <a:gd name="connsiteX80" fmla="*/ 430112 w 432174"/>
              <a:gd name="connsiteY80" fmla="*/ 129136 h 432135"/>
              <a:gd name="connsiteX81" fmla="*/ 400514 w 432174"/>
              <a:gd name="connsiteY81" fmla="*/ 158735 h 432135"/>
              <a:gd name="connsiteX82" fmla="*/ 390996 w 432174"/>
              <a:gd name="connsiteY82" fmla="*/ 158735 h 432135"/>
              <a:gd name="connsiteX83" fmla="*/ 361229 w 432174"/>
              <a:gd name="connsiteY83" fmla="*/ 129203 h 432135"/>
              <a:gd name="connsiteX84" fmla="*/ 359271 w 432174"/>
              <a:gd name="connsiteY84" fmla="*/ 124411 h 432135"/>
              <a:gd name="connsiteX85" fmla="*/ 361229 w 432174"/>
              <a:gd name="connsiteY85" fmla="*/ 119652 h 432135"/>
              <a:gd name="connsiteX86" fmla="*/ 369936 w 432174"/>
              <a:gd name="connsiteY86" fmla="*/ 111181 h 432135"/>
              <a:gd name="connsiteX87" fmla="*/ 154814 w 432174"/>
              <a:gd name="connsiteY87" fmla="*/ 107806 h 432135"/>
              <a:gd name="connsiteX88" fmla="*/ 154730 w 432174"/>
              <a:gd name="connsiteY88" fmla="*/ 141040 h 432135"/>
              <a:gd name="connsiteX89" fmla="*/ 107699 w 432174"/>
              <a:gd name="connsiteY89" fmla="*/ 154685 h 432135"/>
              <a:gd name="connsiteX90" fmla="*/ 111074 w 432174"/>
              <a:gd name="connsiteY90" fmla="*/ 369807 h 432135"/>
              <a:gd name="connsiteX91" fmla="*/ 119646 w 432174"/>
              <a:gd name="connsiteY91" fmla="*/ 361235 h 432135"/>
              <a:gd name="connsiteX92" fmla="*/ 129197 w 432174"/>
              <a:gd name="connsiteY92" fmla="*/ 361235 h 432135"/>
              <a:gd name="connsiteX93" fmla="*/ 158729 w 432174"/>
              <a:gd name="connsiteY93" fmla="*/ 391002 h 432135"/>
              <a:gd name="connsiteX94" fmla="*/ 158729 w 432174"/>
              <a:gd name="connsiteY94" fmla="*/ 400520 h 432135"/>
              <a:gd name="connsiteX95" fmla="*/ 129096 w 432174"/>
              <a:gd name="connsiteY95" fmla="*/ 430118 h 432135"/>
              <a:gd name="connsiteX96" fmla="*/ 124304 w 432174"/>
              <a:gd name="connsiteY96" fmla="*/ 432110 h 432135"/>
              <a:gd name="connsiteX97" fmla="*/ 119545 w 432174"/>
              <a:gd name="connsiteY97" fmla="*/ 430118 h 432135"/>
              <a:gd name="connsiteX98" fmla="*/ 89946 w 432174"/>
              <a:gd name="connsiteY98" fmla="*/ 400520 h 432135"/>
              <a:gd name="connsiteX99" fmla="*/ 89946 w 432174"/>
              <a:gd name="connsiteY99" fmla="*/ 391002 h 432135"/>
              <a:gd name="connsiteX100" fmla="*/ 101354 w 432174"/>
              <a:gd name="connsiteY100" fmla="*/ 379561 h 432135"/>
              <a:gd name="connsiteX101" fmla="*/ 78269 w 432174"/>
              <a:gd name="connsiteY101" fmla="*/ 180098 h 432135"/>
              <a:gd name="connsiteX102" fmla="*/ 39355 w 432174"/>
              <a:gd name="connsiteY102" fmla="*/ 218911 h 432135"/>
              <a:gd name="connsiteX103" fmla="*/ 39355 w 432174"/>
              <a:gd name="connsiteY103" fmla="*/ 237066 h 432135"/>
              <a:gd name="connsiteX104" fmla="*/ 11649 w 432174"/>
              <a:gd name="connsiteY104" fmla="*/ 246617 h 432135"/>
              <a:gd name="connsiteX105" fmla="*/ 2098 w 432174"/>
              <a:gd name="connsiteY105" fmla="*/ 218911 h 432135"/>
              <a:gd name="connsiteX106" fmla="*/ 29804 w 432174"/>
              <a:gd name="connsiteY106" fmla="*/ 209360 h 432135"/>
              <a:gd name="connsiteX107" fmla="*/ 95582 w 432174"/>
              <a:gd name="connsiteY107" fmla="*/ 143682 h 432135"/>
              <a:gd name="connsiteX108" fmla="*/ 95582 w 432174"/>
              <a:gd name="connsiteY108" fmla="*/ 105064 h 432135"/>
              <a:gd name="connsiteX109" fmla="*/ 143676 w 432174"/>
              <a:gd name="connsiteY109" fmla="*/ 95588 h 432135"/>
              <a:gd name="connsiteX110" fmla="*/ 209354 w 432174"/>
              <a:gd name="connsiteY110" fmla="*/ 29810 h 432135"/>
              <a:gd name="connsiteX111" fmla="*/ 209258 w 432174"/>
              <a:gd name="connsiteY111" fmla="*/ 11774 h 432135"/>
              <a:gd name="connsiteX112" fmla="*/ 221034 w 432174"/>
              <a:gd name="connsiteY112" fmla="*/ 1186 h 4321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</a:cxnLst>
            <a:rect l="l" t="t" r="r" b="b"/>
            <a:pathLst>
              <a:path w="432174" h="432135">
                <a:moveTo>
                  <a:pt x="124405" y="375578"/>
                </a:moveTo>
                <a:lnTo>
                  <a:pt x="104357" y="395626"/>
                </a:lnTo>
                <a:lnTo>
                  <a:pt x="124405" y="415673"/>
                </a:lnTo>
                <a:lnTo>
                  <a:pt x="144452" y="395626"/>
                </a:lnTo>
                <a:close/>
                <a:moveTo>
                  <a:pt x="380128" y="305514"/>
                </a:moveTo>
                <a:lnTo>
                  <a:pt x="305439" y="380202"/>
                </a:lnTo>
                <a:lnTo>
                  <a:pt x="322314" y="413952"/>
                </a:lnTo>
                <a:lnTo>
                  <a:pt x="413878" y="322389"/>
                </a:lnTo>
                <a:close/>
                <a:moveTo>
                  <a:pt x="282591" y="256374"/>
                </a:moveTo>
                <a:cubicBezTo>
                  <a:pt x="275632" y="256367"/>
                  <a:pt x="268956" y="259123"/>
                  <a:pt x="264028" y="264035"/>
                </a:cubicBezTo>
                <a:cubicBezTo>
                  <a:pt x="259108" y="268945"/>
                  <a:pt x="256338" y="275607"/>
                  <a:pt x="256328" y="282558"/>
                </a:cubicBezTo>
                <a:cubicBezTo>
                  <a:pt x="256306" y="297041"/>
                  <a:pt x="268029" y="308800"/>
                  <a:pt x="282513" y="308821"/>
                </a:cubicBezTo>
                <a:cubicBezTo>
                  <a:pt x="296995" y="308843"/>
                  <a:pt x="308754" y="297119"/>
                  <a:pt x="308775" y="282636"/>
                </a:cubicBezTo>
                <a:cubicBezTo>
                  <a:pt x="308797" y="268153"/>
                  <a:pt x="297073" y="256395"/>
                  <a:pt x="282591" y="256374"/>
                </a:cubicBezTo>
                <a:close/>
                <a:moveTo>
                  <a:pt x="15764" y="222860"/>
                </a:moveTo>
                <a:cubicBezTo>
                  <a:pt x="13540" y="225526"/>
                  <a:pt x="13540" y="229401"/>
                  <a:pt x="15764" y="232068"/>
                </a:cubicBezTo>
                <a:cubicBezTo>
                  <a:pt x="18306" y="235117"/>
                  <a:pt x="22839" y="235527"/>
                  <a:pt x="25889" y="232985"/>
                </a:cubicBezTo>
                <a:cubicBezTo>
                  <a:pt x="25891" y="232982"/>
                  <a:pt x="25893" y="232980"/>
                  <a:pt x="25895" y="232978"/>
                </a:cubicBezTo>
                <a:cubicBezTo>
                  <a:pt x="28687" y="230182"/>
                  <a:pt x="28684" y="225652"/>
                  <a:pt x="25889" y="222860"/>
                </a:cubicBezTo>
                <a:cubicBezTo>
                  <a:pt x="23078" y="220098"/>
                  <a:pt x="18574" y="220098"/>
                  <a:pt x="15764" y="222860"/>
                </a:cubicBezTo>
                <a:close/>
                <a:moveTo>
                  <a:pt x="176379" y="159376"/>
                </a:moveTo>
                <a:lnTo>
                  <a:pt x="172667" y="163122"/>
                </a:lnTo>
                <a:lnTo>
                  <a:pt x="259708" y="250164"/>
                </a:lnTo>
                <a:cubicBezTo>
                  <a:pt x="273440" y="240473"/>
                  <a:pt x="291785" y="240473"/>
                  <a:pt x="305517" y="250164"/>
                </a:cubicBezTo>
                <a:cubicBezTo>
                  <a:pt x="323442" y="262813"/>
                  <a:pt x="327718" y="287599"/>
                  <a:pt x="315068" y="305524"/>
                </a:cubicBezTo>
                <a:cubicBezTo>
                  <a:pt x="302418" y="323448"/>
                  <a:pt x="277633" y="327724"/>
                  <a:pt x="259708" y="315075"/>
                </a:cubicBezTo>
                <a:cubicBezTo>
                  <a:pt x="241783" y="302425"/>
                  <a:pt x="237507" y="277640"/>
                  <a:pt x="250157" y="259715"/>
                </a:cubicBezTo>
                <a:lnTo>
                  <a:pt x="163116" y="172674"/>
                </a:lnTo>
                <a:lnTo>
                  <a:pt x="159369" y="176386"/>
                </a:lnTo>
                <a:lnTo>
                  <a:pt x="226566" y="344360"/>
                </a:lnTo>
                <a:lnTo>
                  <a:pt x="295483" y="370854"/>
                </a:lnTo>
                <a:lnTo>
                  <a:pt x="370847" y="295490"/>
                </a:lnTo>
                <a:lnTo>
                  <a:pt x="344353" y="226572"/>
                </a:lnTo>
                <a:close/>
                <a:moveTo>
                  <a:pt x="177257" y="145235"/>
                </a:moveTo>
                <a:lnTo>
                  <a:pt x="352116" y="215131"/>
                </a:lnTo>
                <a:cubicBezTo>
                  <a:pt x="353857" y="215833"/>
                  <a:pt x="355224" y="217227"/>
                  <a:pt x="355896" y="218979"/>
                </a:cubicBezTo>
                <a:lnTo>
                  <a:pt x="384077" y="292284"/>
                </a:lnTo>
                <a:lnTo>
                  <a:pt x="428357" y="314424"/>
                </a:lnTo>
                <a:cubicBezTo>
                  <a:pt x="430338" y="315370"/>
                  <a:pt x="431735" y="317220"/>
                  <a:pt x="432103" y="319385"/>
                </a:cubicBezTo>
                <a:cubicBezTo>
                  <a:pt x="432420" y="321538"/>
                  <a:pt x="431678" y="323712"/>
                  <a:pt x="430112" y="325224"/>
                </a:cubicBezTo>
                <a:lnTo>
                  <a:pt x="325217" y="430119"/>
                </a:lnTo>
                <a:cubicBezTo>
                  <a:pt x="323957" y="431388"/>
                  <a:pt x="322245" y="432103"/>
                  <a:pt x="320458" y="432110"/>
                </a:cubicBezTo>
                <a:cubicBezTo>
                  <a:pt x="320099" y="432144"/>
                  <a:pt x="319737" y="432144"/>
                  <a:pt x="319378" y="432110"/>
                </a:cubicBezTo>
                <a:cubicBezTo>
                  <a:pt x="317213" y="431742"/>
                  <a:pt x="315363" y="430345"/>
                  <a:pt x="314417" y="428364"/>
                </a:cubicBezTo>
                <a:lnTo>
                  <a:pt x="292277" y="384084"/>
                </a:lnTo>
                <a:lnTo>
                  <a:pt x="218972" y="355902"/>
                </a:lnTo>
                <a:cubicBezTo>
                  <a:pt x="217220" y="355231"/>
                  <a:pt x="215826" y="353864"/>
                  <a:pt x="215124" y="352122"/>
                </a:cubicBezTo>
                <a:lnTo>
                  <a:pt x="145228" y="177264"/>
                </a:lnTo>
                <a:cubicBezTo>
                  <a:pt x="144240" y="174781"/>
                  <a:pt x="144809" y="171949"/>
                  <a:pt x="146679" y="170041"/>
                </a:cubicBezTo>
                <a:lnTo>
                  <a:pt x="170001" y="146720"/>
                </a:lnTo>
                <a:cubicBezTo>
                  <a:pt x="171907" y="144823"/>
                  <a:pt x="174758" y="144240"/>
                  <a:pt x="177257" y="145235"/>
                </a:cubicBezTo>
                <a:close/>
                <a:moveTo>
                  <a:pt x="395822" y="104228"/>
                </a:moveTo>
                <a:lnTo>
                  <a:pt x="375775" y="124276"/>
                </a:lnTo>
                <a:lnTo>
                  <a:pt x="395822" y="144323"/>
                </a:lnTo>
                <a:lnTo>
                  <a:pt x="415870" y="124276"/>
                </a:lnTo>
                <a:close/>
                <a:moveTo>
                  <a:pt x="124354" y="103245"/>
                </a:moveTo>
                <a:cubicBezTo>
                  <a:pt x="118956" y="103258"/>
                  <a:pt x="113562" y="105331"/>
                  <a:pt x="109454" y="109460"/>
                </a:cubicBezTo>
                <a:cubicBezTo>
                  <a:pt x="109445" y="109468"/>
                  <a:pt x="109438" y="109475"/>
                  <a:pt x="109430" y="109483"/>
                </a:cubicBezTo>
                <a:cubicBezTo>
                  <a:pt x="101172" y="117754"/>
                  <a:pt x="101183" y="131153"/>
                  <a:pt x="109454" y="139410"/>
                </a:cubicBezTo>
                <a:cubicBezTo>
                  <a:pt x="117724" y="147668"/>
                  <a:pt x="131123" y="147657"/>
                  <a:pt x="139380" y="139386"/>
                </a:cubicBezTo>
                <a:cubicBezTo>
                  <a:pt x="147637" y="131116"/>
                  <a:pt x="147627" y="117717"/>
                  <a:pt x="139356" y="109460"/>
                </a:cubicBezTo>
                <a:cubicBezTo>
                  <a:pt x="139332" y="109436"/>
                  <a:pt x="139308" y="109412"/>
                  <a:pt x="139284" y="109388"/>
                </a:cubicBezTo>
                <a:cubicBezTo>
                  <a:pt x="135155" y="105279"/>
                  <a:pt x="129752" y="103232"/>
                  <a:pt x="124354" y="103245"/>
                </a:cubicBezTo>
                <a:close/>
                <a:moveTo>
                  <a:pt x="233020" y="15694"/>
                </a:moveTo>
                <a:cubicBezTo>
                  <a:pt x="230201" y="12898"/>
                  <a:pt x="225649" y="12917"/>
                  <a:pt x="222854" y="15736"/>
                </a:cubicBezTo>
                <a:cubicBezTo>
                  <a:pt x="222852" y="15738"/>
                  <a:pt x="222849" y="15740"/>
                  <a:pt x="222847" y="15742"/>
                </a:cubicBezTo>
                <a:cubicBezTo>
                  <a:pt x="220055" y="18538"/>
                  <a:pt x="220058" y="23068"/>
                  <a:pt x="222854" y="25861"/>
                </a:cubicBezTo>
                <a:cubicBezTo>
                  <a:pt x="222867" y="25875"/>
                  <a:pt x="222881" y="25888"/>
                  <a:pt x="222895" y="25902"/>
                </a:cubicBezTo>
                <a:cubicBezTo>
                  <a:pt x="225714" y="28698"/>
                  <a:pt x="230265" y="28680"/>
                  <a:pt x="233061" y="25861"/>
                </a:cubicBezTo>
                <a:cubicBezTo>
                  <a:pt x="235857" y="23042"/>
                  <a:pt x="235839" y="18490"/>
                  <a:pt x="233020" y="15694"/>
                </a:cubicBezTo>
                <a:close/>
                <a:moveTo>
                  <a:pt x="221034" y="1186"/>
                </a:moveTo>
                <a:cubicBezTo>
                  <a:pt x="226026" y="-578"/>
                  <a:pt x="231691" y="-437"/>
                  <a:pt x="236845" y="2026"/>
                </a:cubicBezTo>
                <a:cubicBezTo>
                  <a:pt x="247155" y="6953"/>
                  <a:pt x="251519" y="19304"/>
                  <a:pt x="246593" y="29613"/>
                </a:cubicBezTo>
                <a:cubicBezTo>
                  <a:pt x="241667" y="39923"/>
                  <a:pt x="229316" y="44287"/>
                  <a:pt x="219006" y="39361"/>
                </a:cubicBezTo>
                <a:lnTo>
                  <a:pt x="180092" y="78173"/>
                </a:lnTo>
                <a:cubicBezTo>
                  <a:pt x="245885" y="49292"/>
                  <a:pt x="322141" y="58156"/>
                  <a:pt x="379555" y="101360"/>
                </a:cubicBezTo>
                <a:lnTo>
                  <a:pt x="390996" y="89986"/>
                </a:lnTo>
                <a:cubicBezTo>
                  <a:pt x="393629" y="87369"/>
                  <a:pt x="397881" y="87369"/>
                  <a:pt x="400514" y="89986"/>
                </a:cubicBezTo>
                <a:lnTo>
                  <a:pt x="430112" y="119585"/>
                </a:lnTo>
                <a:cubicBezTo>
                  <a:pt x="430116" y="119586"/>
                  <a:pt x="430116" y="119588"/>
                  <a:pt x="430119" y="119590"/>
                </a:cubicBezTo>
                <a:cubicBezTo>
                  <a:pt x="432752" y="122227"/>
                  <a:pt x="432748" y="126501"/>
                  <a:pt x="430112" y="129136"/>
                </a:cubicBezTo>
                <a:lnTo>
                  <a:pt x="400514" y="158735"/>
                </a:lnTo>
                <a:cubicBezTo>
                  <a:pt x="397881" y="161351"/>
                  <a:pt x="393629" y="161351"/>
                  <a:pt x="390996" y="158735"/>
                </a:cubicBezTo>
                <a:lnTo>
                  <a:pt x="361229" y="129203"/>
                </a:lnTo>
                <a:cubicBezTo>
                  <a:pt x="359966" y="127930"/>
                  <a:pt x="359261" y="126205"/>
                  <a:pt x="359271" y="124411"/>
                </a:cubicBezTo>
                <a:cubicBezTo>
                  <a:pt x="359271" y="122628"/>
                  <a:pt x="359973" y="120918"/>
                  <a:pt x="361229" y="119652"/>
                </a:cubicBezTo>
                <a:lnTo>
                  <a:pt x="369936" y="111181"/>
                </a:lnTo>
                <a:cubicBezTo>
                  <a:pt x="306289" y="64285"/>
                  <a:pt x="219900" y="62930"/>
                  <a:pt x="154814" y="107806"/>
                </a:cubicBezTo>
                <a:cubicBezTo>
                  <a:pt x="160451" y="118174"/>
                  <a:pt x="160420" y="130700"/>
                  <a:pt x="154730" y="141040"/>
                </a:cubicBezTo>
                <a:cubicBezTo>
                  <a:pt x="145510" y="157795"/>
                  <a:pt x="124454" y="163904"/>
                  <a:pt x="107699" y="154685"/>
                </a:cubicBezTo>
                <a:cubicBezTo>
                  <a:pt x="62823" y="219771"/>
                  <a:pt x="64178" y="306160"/>
                  <a:pt x="111074" y="369807"/>
                </a:cubicBezTo>
                <a:lnTo>
                  <a:pt x="119646" y="361235"/>
                </a:lnTo>
                <a:cubicBezTo>
                  <a:pt x="122326" y="358700"/>
                  <a:pt x="126517" y="358700"/>
                  <a:pt x="129197" y="361235"/>
                </a:cubicBezTo>
                <a:lnTo>
                  <a:pt x="158729" y="391002"/>
                </a:lnTo>
                <a:cubicBezTo>
                  <a:pt x="161346" y="393635"/>
                  <a:pt x="161346" y="397887"/>
                  <a:pt x="158729" y="400520"/>
                </a:cubicBezTo>
                <a:lnTo>
                  <a:pt x="129096" y="430118"/>
                </a:lnTo>
                <a:cubicBezTo>
                  <a:pt x="127828" y="431394"/>
                  <a:pt x="126102" y="432110"/>
                  <a:pt x="124304" y="432110"/>
                </a:cubicBezTo>
                <a:cubicBezTo>
                  <a:pt x="122516" y="432103"/>
                  <a:pt x="120805" y="431387"/>
                  <a:pt x="119545" y="430118"/>
                </a:cubicBezTo>
                <a:lnTo>
                  <a:pt x="89946" y="400520"/>
                </a:lnTo>
                <a:cubicBezTo>
                  <a:pt x="87329" y="397887"/>
                  <a:pt x="87329" y="393635"/>
                  <a:pt x="89946" y="391002"/>
                </a:cubicBezTo>
                <a:lnTo>
                  <a:pt x="101354" y="379561"/>
                </a:lnTo>
                <a:cubicBezTo>
                  <a:pt x="58184" y="322128"/>
                  <a:pt x="49359" y="245873"/>
                  <a:pt x="78269" y="180098"/>
                </a:cubicBezTo>
                <a:lnTo>
                  <a:pt x="39355" y="218911"/>
                </a:lnTo>
                <a:cubicBezTo>
                  <a:pt x="42147" y="224640"/>
                  <a:pt x="42147" y="231336"/>
                  <a:pt x="39355" y="237066"/>
                </a:cubicBezTo>
                <a:cubicBezTo>
                  <a:pt x="34342" y="247354"/>
                  <a:pt x="21937" y="251630"/>
                  <a:pt x="11649" y="246617"/>
                </a:cubicBezTo>
                <a:cubicBezTo>
                  <a:pt x="1361" y="241603"/>
                  <a:pt x="-2916" y="229199"/>
                  <a:pt x="2098" y="218911"/>
                </a:cubicBezTo>
                <a:cubicBezTo>
                  <a:pt x="7111" y="208622"/>
                  <a:pt x="19515" y="204346"/>
                  <a:pt x="29804" y="209360"/>
                </a:cubicBezTo>
                <a:lnTo>
                  <a:pt x="95582" y="143682"/>
                </a:lnTo>
                <a:cubicBezTo>
                  <a:pt x="87747" y="132002"/>
                  <a:pt x="87747" y="116745"/>
                  <a:pt x="95582" y="105064"/>
                </a:cubicBezTo>
                <a:cubicBezTo>
                  <a:pt x="106246" y="89167"/>
                  <a:pt x="127778" y="84924"/>
                  <a:pt x="143676" y="95588"/>
                </a:cubicBezTo>
                <a:lnTo>
                  <a:pt x="209354" y="29810"/>
                </a:lnTo>
                <a:cubicBezTo>
                  <a:pt x="206565" y="24129"/>
                  <a:pt x="206530" y="17484"/>
                  <a:pt x="209258" y="11774"/>
                </a:cubicBezTo>
                <a:cubicBezTo>
                  <a:pt x="211722" y="6619"/>
                  <a:pt x="216041" y="2950"/>
                  <a:pt x="221034" y="1186"/>
                </a:cubicBezTo>
                <a:close/>
              </a:path>
            </a:pathLst>
          </a:custGeom>
          <a:solidFill>
            <a:srgbClr val="43266B"/>
          </a:solidFill>
          <a:ln w="3349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2" name="Freeform: Shape 81">
            <a:extLst>
              <a:ext uri="{FF2B5EF4-FFF2-40B4-BE49-F238E27FC236}">
                <a16:creationId xmlns:a16="http://schemas.microsoft.com/office/drawing/2014/main" id="{76DF8821-56D7-306C-9ED4-0423DC260CE1}"/>
              </a:ext>
            </a:extLst>
          </p:cNvPr>
          <p:cNvSpPr/>
          <p:nvPr/>
        </p:nvSpPr>
        <p:spPr>
          <a:xfrm>
            <a:off x="8900755" y="3596890"/>
            <a:ext cx="432011" cy="410063"/>
          </a:xfrm>
          <a:custGeom>
            <a:avLst/>
            <a:gdLst>
              <a:gd name="connsiteX0" fmla="*/ 334580 w 432011"/>
              <a:gd name="connsiteY0" fmla="*/ 326656 h 410063"/>
              <a:gd name="connsiteX1" fmla="*/ 343017 w 432011"/>
              <a:gd name="connsiteY1" fmla="*/ 335094 h 410063"/>
              <a:gd name="connsiteX2" fmla="*/ 334580 w 432011"/>
              <a:gd name="connsiteY2" fmla="*/ 343534 h 410063"/>
              <a:gd name="connsiteX3" fmla="*/ 326142 w 432011"/>
              <a:gd name="connsiteY3" fmla="*/ 335100 h 410063"/>
              <a:gd name="connsiteX4" fmla="*/ 326142 w 432011"/>
              <a:gd name="connsiteY4" fmla="*/ 335094 h 410063"/>
              <a:gd name="connsiteX5" fmla="*/ 334580 w 432011"/>
              <a:gd name="connsiteY5" fmla="*/ 326656 h 410063"/>
              <a:gd name="connsiteX6" fmla="*/ 334580 w 432011"/>
              <a:gd name="connsiteY6" fmla="*/ 246507 h 410063"/>
              <a:gd name="connsiteX7" fmla="*/ 343017 w 432011"/>
              <a:gd name="connsiteY7" fmla="*/ 254945 h 410063"/>
              <a:gd name="connsiteX8" fmla="*/ 343017 w 432011"/>
              <a:gd name="connsiteY8" fmla="*/ 301347 h 410063"/>
              <a:gd name="connsiteX9" fmla="*/ 334580 w 432011"/>
              <a:gd name="connsiteY9" fmla="*/ 309785 h 410063"/>
              <a:gd name="connsiteX10" fmla="*/ 326142 w 432011"/>
              <a:gd name="connsiteY10" fmla="*/ 301347 h 410063"/>
              <a:gd name="connsiteX11" fmla="*/ 326142 w 432011"/>
              <a:gd name="connsiteY11" fmla="*/ 254945 h 410063"/>
              <a:gd name="connsiteX12" fmla="*/ 334580 w 432011"/>
              <a:gd name="connsiteY12" fmla="*/ 246507 h 410063"/>
              <a:gd name="connsiteX13" fmla="*/ 331005 w 432011"/>
              <a:gd name="connsiteY13" fmla="*/ 217737 h 410063"/>
              <a:gd name="connsiteX14" fmla="*/ 322760 w 432011"/>
              <a:gd name="connsiteY14" fmla="*/ 224048 h 410063"/>
              <a:gd name="connsiteX15" fmla="*/ 255793 w 432011"/>
              <a:gd name="connsiteY15" fmla="*/ 340038 h 410063"/>
              <a:gd name="connsiteX16" fmla="*/ 254030 w 432011"/>
              <a:gd name="connsiteY16" fmla="*/ 346837 h 410063"/>
              <a:gd name="connsiteX17" fmla="*/ 267581 w 432011"/>
              <a:gd name="connsiteY17" fmla="*/ 360353 h 410063"/>
              <a:gd name="connsiteX18" fmla="*/ 267593 w 432011"/>
              <a:gd name="connsiteY18" fmla="*/ 360353 h 410063"/>
              <a:gd name="connsiteX19" fmla="*/ 401340 w 432011"/>
              <a:gd name="connsiteY19" fmla="*/ 360410 h 410063"/>
              <a:gd name="connsiteX20" fmla="*/ 401632 w 432011"/>
              <a:gd name="connsiteY20" fmla="*/ 360412 h 410063"/>
              <a:gd name="connsiteX21" fmla="*/ 408354 w 432011"/>
              <a:gd name="connsiteY21" fmla="*/ 358611 h 410063"/>
              <a:gd name="connsiteX22" fmla="*/ 414660 w 432011"/>
              <a:gd name="connsiteY22" fmla="*/ 350418 h 410063"/>
              <a:gd name="connsiteX23" fmla="*/ 413318 w 432011"/>
              <a:gd name="connsiteY23" fmla="*/ 340158 h 410063"/>
              <a:gd name="connsiteX24" fmla="*/ 347015 w 432011"/>
              <a:gd name="connsiteY24" fmla="*/ 225431 h 410063"/>
              <a:gd name="connsiteX25" fmla="*/ 346734 w 432011"/>
              <a:gd name="connsiteY25" fmla="*/ 224901 h 410063"/>
              <a:gd name="connsiteX26" fmla="*/ 341310 w 432011"/>
              <a:gd name="connsiteY26" fmla="*/ 219094 h 410063"/>
              <a:gd name="connsiteX27" fmla="*/ 331005 w 432011"/>
              <a:gd name="connsiteY27" fmla="*/ 217737 h 410063"/>
              <a:gd name="connsiteX28" fmla="*/ 105797 w 432011"/>
              <a:gd name="connsiteY28" fmla="*/ 164516 h 410063"/>
              <a:gd name="connsiteX29" fmla="*/ 91608 w 432011"/>
              <a:gd name="connsiteY29" fmla="*/ 174237 h 410063"/>
              <a:gd name="connsiteX30" fmla="*/ 80283 w 432011"/>
              <a:gd name="connsiteY30" fmla="*/ 172590 h 410063"/>
              <a:gd name="connsiteX31" fmla="*/ 74648 w 432011"/>
              <a:gd name="connsiteY31" fmla="*/ 165635 h 410063"/>
              <a:gd name="connsiteX32" fmla="*/ 68459 w 432011"/>
              <a:gd name="connsiteY32" fmla="*/ 188696 h 410063"/>
              <a:gd name="connsiteX33" fmla="*/ 60845 w 432011"/>
              <a:gd name="connsiteY33" fmla="*/ 195579 h 410063"/>
              <a:gd name="connsiteX34" fmla="*/ 38814 w 432011"/>
              <a:gd name="connsiteY34" fmla="*/ 197371 h 410063"/>
              <a:gd name="connsiteX35" fmla="*/ 38814 w 432011"/>
              <a:gd name="connsiteY35" fmla="*/ 234632 h 410063"/>
              <a:gd name="connsiteX36" fmla="*/ 60851 w 432011"/>
              <a:gd name="connsiteY36" fmla="*/ 236424 h 410063"/>
              <a:gd name="connsiteX37" fmla="*/ 68466 w 432011"/>
              <a:gd name="connsiteY37" fmla="*/ 243308 h 410063"/>
              <a:gd name="connsiteX38" fmla="*/ 92385 w 432011"/>
              <a:gd name="connsiteY38" fmla="*/ 301004 h 410063"/>
              <a:gd name="connsiteX39" fmla="*/ 91866 w 432011"/>
              <a:gd name="connsiteY39" fmla="*/ 311253 h 410063"/>
              <a:gd name="connsiteX40" fmla="*/ 77538 w 432011"/>
              <a:gd name="connsiteY40" fmla="*/ 328117 h 410063"/>
              <a:gd name="connsiteX41" fmla="*/ 103886 w 432011"/>
              <a:gd name="connsiteY41" fmla="*/ 354466 h 410063"/>
              <a:gd name="connsiteX42" fmla="*/ 120748 w 432011"/>
              <a:gd name="connsiteY42" fmla="*/ 340139 h 410063"/>
              <a:gd name="connsiteX43" fmla="*/ 131000 w 432011"/>
              <a:gd name="connsiteY43" fmla="*/ 339623 h 410063"/>
              <a:gd name="connsiteX44" fmla="*/ 188698 w 432011"/>
              <a:gd name="connsiteY44" fmla="*/ 363544 h 410063"/>
              <a:gd name="connsiteX45" fmla="*/ 195581 w 432011"/>
              <a:gd name="connsiteY45" fmla="*/ 371158 h 410063"/>
              <a:gd name="connsiteX46" fmla="*/ 197372 w 432011"/>
              <a:gd name="connsiteY46" fmla="*/ 393189 h 410063"/>
              <a:gd name="connsiteX47" fmla="*/ 234633 w 432011"/>
              <a:gd name="connsiteY47" fmla="*/ 393189 h 410063"/>
              <a:gd name="connsiteX48" fmla="*/ 236424 w 432011"/>
              <a:gd name="connsiteY48" fmla="*/ 371152 h 410063"/>
              <a:gd name="connsiteX49" fmla="*/ 242338 w 432011"/>
              <a:gd name="connsiteY49" fmla="*/ 363777 h 410063"/>
              <a:gd name="connsiteX50" fmla="*/ 237154 w 432011"/>
              <a:gd name="connsiteY50" fmla="*/ 346869 h 410063"/>
              <a:gd name="connsiteX51" fmla="*/ 239337 w 432011"/>
              <a:gd name="connsiteY51" fmla="*/ 335389 h 410063"/>
              <a:gd name="connsiteX52" fmla="*/ 216002 w 432011"/>
              <a:gd name="connsiteY52" fmla="*/ 337625 h 410063"/>
              <a:gd name="connsiteX53" fmla="*/ 94378 w 432011"/>
              <a:gd name="connsiteY53" fmla="*/ 216002 h 410063"/>
              <a:gd name="connsiteX54" fmla="*/ 105797 w 432011"/>
              <a:gd name="connsiteY54" fmla="*/ 164516 h 410063"/>
              <a:gd name="connsiteX55" fmla="*/ 10623 w 432011"/>
              <a:gd name="connsiteY55" fmla="*/ 73226 h 410063"/>
              <a:gd name="connsiteX56" fmla="*/ 26923 w 432011"/>
              <a:gd name="connsiteY56" fmla="*/ 77594 h 410063"/>
              <a:gd name="connsiteX57" fmla="*/ 32889 w 432011"/>
              <a:gd name="connsiteY57" fmla="*/ 87928 h 410063"/>
              <a:gd name="connsiteX58" fmla="*/ 24744 w 432011"/>
              <a:gd name="connsiteY58" fmla="*/ 94184 h 410063"/>
              <a:gd name="connsiteX59" fmla="*/ 22555 w 432011"/>
              <a:gd name="connsiteY59" fmla="*/ 93893 h 410063"/>
              <a:gd name="connsiteX60" fmla="*/ 6255 w 432011"/>
              <a:gd name="connsiteY60" fmla="*/ 89525 h 410063"/>
              <a:gd name="connsiteX61" fmla="*/ 289 w 432011"/>
              <a:gd name="connsiteY61" fmla="*/ 79191 h 410063"/>
              <a:gd name="connsiteX62" fmla="*/ 10623 w 432011"/>
              <a:gd name="connsiteY62" fmla="*/ 73226 h 410063"/>
              <a:gd name="connsiteX63" fmla="*/ 197371 w 432011"/>
              <a:gd name="connsiteY63" fmla="*/ 38815 h 410063"/>
              <a:gd name="connsiteX64" fmla="*/ 195579 w 432011"/>
              <a:gd name="connsiteY64" fmla="*/ 60852 h 410063"/>
              <a:gd name="connsiteX65" fmla="*/ 188695 w 432011"/>
              <a:gd name="connsiteY65" fmla="*/ 68466 h 410063"/>
              <a:gd name="connsiteX66" fmla="*/ 147281 w 432011"/>
              <a:gd name="connsiteY66" fmla="*/ 82622 h 410063"/>
              <a:gd name="connsiteX67" fmla="*/ 148207 w 432011"/>
              <a:gd name="connsiteY67" fmla="*/ 85823 h 410063"/>
              <a:gd name="connsiteX68" fmla="*/ 157386 w 432011"/>
              <a:gd name="connsiteY68" fmla="*/ 89376 h 410063"/>
              <a:gd name="connsiteX69" fmla="*/ 162725 w 432011"/>
              <a:gd name="connsiteY69" fmla="*/ 96298 h 410063"/>
              <a:gd name="connsiteX70" fmla="*/ 163834 w 432011"/>
              <a:gd name="connsiteY70" fmla="*/ 106115 h 410063"/>
              <a:gd name="connsiteX71" fmla="*/ 216002 w 432011"/>
              <a:gd name="connsiteY71" fmla="*/ 94380 h 410063"/>
              <a:gd name="connsiteX72" fmla="*/ 336635 w 432011"/>
              <a:gd name="connsiteY72" fmla="*/ 200476 h 410063"/>
              <a:gd name="connsiteX73" fmla="*/ 349747 w 432011"/>
              <a:gd name="connsiteY73" fmla="*/ 204482 h 410063"/>
              <a:gd name="connsiteX74" fmla="*/ 361763 w 432011"/>
              <a:gd name="connsiteY74" fmla="*/ 217227 h 410063"/>
              <a:gd name="connsiteX75" fmla="*/ 372781 w 432011"/>
              <a:gd name="connsiteY75" fmla="*/ 236293 h 410063"/>
              <a:gd name="connsiteX76" fmla="*/ 393189 w 432011"/>
              <a:gd name="connsiteY76" fmla="*/ 234633 h 410063"/>
              <a:gd name="connsiteX77" fmla="*/ 393189 w 432011"/>
              <a:gd name="connsiteY77" fmla="*/ 197371 h 410063"/>
              <a:gd name="connsiteX78" fmla="*/ 371156 w 432011"/>
              <a:gd name="connsiteY78" fmla="*/ 195580 h 410063"/>
              <a:gd name="connsiteX79" fmla="*/ 363542 w 432011"/>
              <a:gd name="connsiteY79" fmla="*/ 188697 h 410063"/>
              <a:gd name="connsiteX80" fmla="*/ 339624 w 432011"/>
              <a:gd name="connsiteY80" fmla="*/ 130997 h 410063"/>
              <a:gd name="connsiteX81" fmla="*/ 340141 w 432011"/>
              <a:gd name="connsiteY81" fmla="*/ 120747 h 410063"/>
              <a:gd name="connsiteX82" fmla="*/ 354466 w 432011"/>
              <a:gd name="connsiteY82" fmla="*/ 103886 h 410063"/>
              <a:gd name="connsiteX83" fmla="*/ 328118 w 432011"/>
              <a:gd name="connsiteY83" fmla="*/ 77539 h 410063"/>
              <a:gd name="connsiteX84" fmla="*/ 311257 w 432011"/>
              <a:gd name="connsiteY84" fmla="*/ 91865 h 410063"/>
              <a:gd name="connsiteX85" fmla="*/ 301006 w 432011"/>
              <a:gd name="connsiteY85" fmla="*/ 92382 h 410063"/>
              <a:gd name="connsiteX86" fmla="*/ 243308 w 432011"/>
              <a:gd name="connsiteY86" fmla="*/ 68465 h 410063"/>
              <a:gd name="connsiteX87" fmla="*/ 236424 w 432011"/>
              <a:gd name="connsiteY87" fmla="*/ 60851 h 410063"/>
              <a:gd name="connsiteX88" fmla="*/ 234632 w 432011"/>
              <a:gd name="connsiteY88" fmla="*/ 38815 h 410063"/>
              <a:gd name="connsiteX89" fmla="*/ 29169 w 432011"/>
              <a:gd name="connsiteY89" fmla="*/ 29169 h 410063"/>
              <a:gd name="connsiteX90" fmla="*/ 41101 w 432011"/>
              <a:gd name="connsiteY90" fmla="*/ 29169 h 410063"/>
              <a:gd name="connsiteX91" fmla="*/ 53035 w 432011"/>
              <a:gd name="connsiteY91" fmla="*/ 41101 h 410063"/>
              <a:gd name="connsiteX92" fmla="*/ 53035 w 432011"/>
              <a:gd name="connsiteY92" fmla="*/ 53034 h 410063"/>
              <a:gd name="connsiteX93" fmla="*/ 47068 w 432011"/>
              <a:gd name="connsiteY93" fmla="*/ 55505 h 410063"/>
              <a:gd name="connsiteX94" fmla="*/ 41102 w 432011"/>
              <a:gd name="connsiteY94" fmla="*/ 53034 h 410063"/>
              <a:gd name="connsiteX95" fmla="*/ 29169 w 432011"/>
              <a:gd name="connsiteY95" fmla="*/ 41103 h 410063"/>
              <a:gd name="connsiteX96" fmla="*/ 29169 w 432011"/>
              <a:gd name="connsiteY96" fmla="*/ 29169 h 410063"/>
              <a:gd name="connsiteX97" fmla="*/ 189591 w 432011"/>
              <a:gd name="connsiteY97" fmla="*/ 21938 h 410063"/>
              <a:gd name="connsiteX98" fmla="*/ 242412 w 432011"/>
              <a:gd name="connsiteY98" fmla="*/ 21938 h 410063"/>
              <a:gd name="connsiteX99" fmla="*/ 250821 w 432011"/>
              <a:gd name="connsiteY99" fmla="*/ 29691 h 410063"/>
              <a:gd name="connsiteX100" fmla="*/ 252730 w 432011"/>
              <a:gd name="connsiteY100" fmla="*/ 53165 h 410063"/>
              <a:gd name="connsiteX101" fmla="*/ 305160 w 432011"/>
              <a:gd name="connsiteY101" fmla="*/ 74899 h 410063"/>
              <a:gd name="connsiteX102" fmla="*/ 323121 w 432011"/>
              <a:gd name="connsiteY102" fmla="*/ 59638 h 410063"/>
              <a:gd name="connsiteX103" fmla="*/ 334550 w 432011"/>
              <a:gd name="connsiteY103" fmla="*/ 60103 h 410063"/>
              <a:gd name="connsiteX104" fmla="*/ 371900 w 432011"/>
              <a:gd name="connsiteY104" fmla="*/ 97452 h 410063"/>
              <a:gd name="connsiteX105" fmla="*/ 372364 w 432011"/>
              <a:gd name="connsiteY105" fmla="*/ 108881 h 410063"/>
              <a:gd name="connsiteX106" fmla="*/ 357105 w 432011"/>
              <a:gd name="connsiteY106" fmla="*/ 126841 h 410063"/>
              <a:gd name="connsiteX107" fmla="*/ 378841 w 432011"/>
              <a:gd name="connsiteY107" fmla="*/ 179273 h 410063"/>
              <a:gd name="connsiteX108" fmla="*/ 402312 w 432011"/>
              <a:gd name="connsiteY108" fmla="*/ 181181 h 410063"/>
              <a:gd name="connsiteX109" fmla="*/ 410065 w 432011"/>
              <a:gd name="connsiteY109" fmla="*/ 189591 h 410063"/>
              <a:gd name="connsiteX110" fmla="*/ 410065 w 432011"/>
              <a:gd name="connsiteY110" fmla="*/ 242412 h 410063"/>
              <a:gd name="connsiteX111" fmla="*/ 402312 w 432011"/>
              <a:gd name="connsiteY111" fmla="*/ 250821 h 410063"/>
              <a:gd name="connsiteX112" fmla="*/ 382127 w 432011"/>
              <a:gd name="connsiteY112" fmla="*/ 252462 h 410063"/>
              <a:gd name="connsiteX113" fmla="*/ 427935 w 432011"/>
              <a:gd name="connsiteY113" fmla="*/ 331724 h 410063"/>
              <a:gd name="connsiteX114" fmla="*/ 430954 w 432011"/>
              <a:gd name="connsiteY114" fmla="*/ 354803 h 410063"/>
              <a:gd name="connsiteX115" fmla="*/ 416764 w 432011"/>
              <a:gd name="connsiteY115" fmla="*/ 373239 h 410063"/>
              <a:gd name="connsiteX116" fmla="*/ 401631 w 432011"/>
              <a:gd name="connsiteY116" fmla="*/ 377286 h 410063"/>
              <a:gd name="connsiteX117" fmla="*/ 401279 w 432011"/>
              <a:gd name="connsiteY117" fmla="*/ 377284 h 410063"/>
              <a:gd name="connsiteX118" fmla="*/ 267595 w 432011"/>
              <a:gd name="connsiteY118" fmla="*/ 377227 h 410063"/>
              <a:gd name="connsiteX119" fmla="*/ 267568 w 432011"/>
              <a:gd name="connsiteY119" fmla="*/ 377227 h 410063"/>
              <a:gd name="connsiteX120" fmla="*/ 261480 w 432011"/>
              <a:gd name="connsiteY120" fmla="*/ 376614 h 410063"/>
              <a:gd name="connsiteX121" fmla="*/ 252729 w 432011"/>
              <a:gd name="connsiteY121" fmla="*/ 378832 h 410063"/>
              <a:gd name="connsiteX122" fmla="*/ 250821 w 432011"/>
              <a:gd name="connsiteY122" fmla="*/ 402310 h 410063"/>
              <a:gd name="connsiteX123" fmla="*/ 242411 w 432011"/>
              <a:gd name="connsiteY123" fmla="*/ 410063 h 410063"/>
              <a:gd name="connsiteX124" fmla="*/ 189590 w 432011"/>
              <a:gd name="connsiteY124" fmla="*/ 410063 h 410063"/>
              <a:gd name="connsiteX125" fmla="*/ 181181 w 432011"/>
              <a:gd name="connsiteY125" fmla="*/ 402310 h 410063"/>
              <a:gd name="connsiteX126" fmla="*/ 179273 w 432011"/>
              <a:gd name="connsiteY126" fmla="*/ 378841 h 410063"/>
              <a:gd name="connsiteX127" fmla="*/ 126843 w 432011"/>
              <a:gd name="connsiteY127" fmla="*/ 357103 h 410063"/>
              <a:gd name="connsiteX128" fmla="*/ 108882 w 432011"/>
              <a:gd name="connsiteY128" fmla="*/ 372363 h 410063"/>
              <a:gd name="connsiteX129" fmla="*/ 97453 w 432011"/>
              <a:gd name="connsiteY129" fmla="*/ 371899 h 410063"/>
              <a:gd name="connsiteX130" fmla="*/ 60104 w 432011"/>
              <a:gd name="connsiteY130" fmla="*/ 334549 h 410063"/>
              <a:gd name="connsiteX131" fmla="*/ 59640 w 432011"/>
              <a:gd name="connsiteY131" fmla="*/ 323120 h 410063"/>
              <a:gd name="connsiteX132" fmla="*/ 74903 w 432011"/>
              <a:gd name="connsiteY132" fmla="*/ 305155 h 410063"/>
              <a:gd name="connsiteX133" fmla="*/ 53166 w 432011"/>
              <a:gd name="connsiteY133" fmla="*/ 252729 h 410063"/>
              <a:gd name="connsiteX134" fmla="*/ 29692 w 432011"/>
              <a:gd name="connsiteY134" fmla="*/ 250820 h 410063"/>
              <a:gd name="connsiteX135" fmla="*/ 21939 w 432011"/>
              <a:gd name="connsiteY135" fmla="*/ 242410 h 410063"/>
              <a:gd name="connsiteX136" fmla="*/ 21939 w 432011"/>
              <a:gd name="connsiteY136" fmla="*/ 189589 h 410063"/>
              <a:gd name="connsiteX137" fmla="*/ 29692 w 432011"/>
              <a:gd name="connsiteY137" fmla="*/ 181180 h 410063"/>
              <a:gd name="connsiteX138" fmla="*/ 53164 w 432011"/>
              <a:gd name="connsiteY138" fmla="*/ 179271 h 410063"/>
              <a:gd name="connsiteX139" fmla="*/ 64596 w 432011"/>
              <a:gd name="connsiteY139" fmla="*/ 145708 h 410063"/>
              <a:gd name="connsiteX140" fmla="*/ 71213 w 432011"/>
              <a:gd name="connsiteY140" fmla="*/ 140892 h 410063"/>
              <a:gd name="connsiteX141" fmla="*/ 78803 w 432011"/>
              <a:gd name="connsiteY141" fmla="*/ 143954 h 410063"/>
              <a:gd name="connsiteX142" fmla="*/ 88494 w 432011"/>
              <a:gd name="connsiteY142" fmla="*/ 155915 h 410063"/>
              <a:gd name="connsiteX143" fmla="*/ 104853 w 432011"/>
              <a:gd name="connsiteY143" fmla="*/ 144705 h 410063"/>
              <a:gd name="connsiteX144" fmla="*/ 114965 w 432011"/>
              <a:gd name="connsiteY144" fmla="*/ 145136 h 410063"/>
              <a:gd name="connsiteX145" fmla="*/ 123672 w 432011"/>
              <a:gd name="connsiteY145" fmla="*/ 152259 h 410063"/>
              <a:gd name="connsiteX146" fmla="*/ 125606 w 432011"/>
              <a:gd name="connsiteY146" fmla="*/ 163061 h 410063"/>
              <a:gd name="connsiteX147" fmla="*/ 111255 w 432011"/>
              <a:gd name="connsiteY147" fmla="*/ 216000 h 410063"/>
              <a:gd name="connsiteX148" fmla="*/ 216003 w 432011"/>
              <a:gd name="connsiteY148" fmla="*/ 320748 h 410063"/>
              <a:gd name="connsiteX149" fmla="*/ 250879 w 432011"/>
              <a:gd name="connsiteY149" fmla="*/ 314800 h 410063"/>
              <a:gd name="connsiteX150" fmla="*/ 308147 w 432011"/>
              <a:gd name="connsiteY150" fmla="*/ 215610 h 410063"/>
              <a:gd name="connsiteX151" fmla="*/ 320070 w 432011"/>
              <a:gd name="connsiteY151" fmla="*/ 204045 h 410063"/>
              <a:gd name="connsiteX152" fmla="*/ 216003 w 432011"/>
              <a:gd name="connsiteY152" fmla="*/ 111253 h 410063"/>
              <a:gd name="connsiteX153" fmla="*/ 161272 w 432011"/>
              <a:gd name="connsiteY153" fmla="*/ 126676 h 410063"/>
              <a:gd name="connsiteX154" fmla="*/ 153157 w 432011"/>
              <a:gd name="connsiteY154" fmla="*/ 127070 h 410063"/>
              <a:gd name="connsiteX155" fmla="*/ 148471 w 432011"/>
              <a:gd name="connsiteY155" fmla="*/ 120434 h 410063"/>
              <a:gd name="connsiteX156" fmla="*/ 146531 w 432011"/>
              <a:gd name="connsiteY156" fmla="*/ 103268 h 410063"/>
              <a:gd name="connsiteX157" fmla="*/ 138217 w 432011"/>
              <a:gd name="connsiteY157" fmla="*/ 100051 h 410063"/>
              <a:gd name="connsiteX158" fmla="*/ 133157 w 432011"/>
              <a:gd name="connsiteY158" fmla="*/ 94525 h 410063"/>
              <a:gd name="connsiteX159" fmla="*/ 129189 w 432011"/>
              <a:gd name="connsiteY159" fmla="*/ 80799 h 410063"/>
              <a:gd name="connsiteX160" fmla="*/ 133096 w 432011"/>
              <a:gd name="connsiteY160" fmla="*/ 71136 h 410063"/>
              <a:gd name="connsiteX161" fmla="*/ 179273 w 432011"/>
              <a:gd name="connsiteY161" fmla="*/ 53167 h 410063"/>
              <a:gd name="connsiteX162" fmla="*/ 181182 w 432011"/>
              <a:gd name="connsiteY162" fmla="*/ 29691 h 410063"/>
              <a:gd name="connsiteX163" fmla="*/ 189591 w 432011"/>
              <a:gd name="connsiteY163" fmla="*/ 21938 h 410063"/>
              <a:gd name="connsiteX164" fmla="*/ 79191 w 432011"/>
              <a:gd name="connsiteY164" fmla="*/ 290 h 410063"/>
              <a:gd name="connsiteX165" fmla="*/ 89524 w 432011"/>
              <a:gd name="connsiteY165" fmla="*/ 6256 h 410063"/>
              <a:gd name="connsiteX166" fmla="*/ 93892 w 432011"/>
              <a:gd name="connsiteY166" fmla="*/ 22556 h 410063"/>
              <a:gd name="connsiteX167" fmla="*/ 87925 w 432011"/>
              <a:gd name="connsiteY167" fmla="*/ 32890 h 410063"/>
              <a:gd name="connsiteX168" fmla="*/ 85737 w 432011"/>
              <a:gd name="connsiteY168" fmla="*/ 33180 h 410063"/>
              <a:gd name="connsiteX169" fmla="*/ 77592 w 432011"/>
              <a:gd name="connsiteY169" fmla="*/ 26923 h 410063"/>
              <a:gd name="connsiteX170" fmla="*/ 73225 w 432011"/>
              <a:gd name="connsiteY170" fmla="*/ 10623 h 410063"/>
              <a:gd name="connsiteX171" fmla="*/ 79191 w 432011"/>
              <a:gd name="connsiteY171" fmla="*/ 290 h 4100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</a:cxnLst>
            <a:rect l="l" t="t" r="r" b="b"/>
            <a:pathLst>
              <a:path w="432011" h="410063">
                <a:moveTo>
                  <a:pt x="334580" y="326656"/>
                </a:moveTo>
                <a:cubicBezTo>
                  <a:pt x="339240" y="326656"/>
                  <a:pt x="343017" y="330433"/>
                  <a:pt x="343017" y="335094"/>
                </a:cubicBezTo>
                <a:cubicBezTo>
                  <a:pt x="343017" y="339754"/>
                  <a:pt x="339240" y="343534"/>
                  <a:pt x="334580" y="343534"/>
                </a:cubicBezTo>
                <a:cubicBezTo>
                  <a:pt x="329919" y="343534"/>
                  <a:pt x="326142" y="339759"/>
                  <a:pt x="326142" y="335100"/>
                </a:cubicBezTo>
                <a:lnTo>
                  <a:pt x="326142" y="335094"/>
                </a:lnTo>
                <a:cubicBezTo>
                  <a:pt x="326142" y="330434"/>
                  <a:pt x="329919" y="326656"/>
                  <a:pt x="334580" y="326656"/>
                </a:cubicBezTo>
                <a:close/>
                <a:moveTo>
                  <a:pt x="334580" y="246507"/>
                </a:moveTo>
                <a:cubicBezTo>
                  <a:pt x="339240" y="246507"/>
                  <a:pt x="343017" y="250284"/>
                  <a:pt x="343017" y="254945"/>
                </a:cubicBezTo>
                <a:lnTo>
                  <a:pt x="343017" y="301347"/>
                </a:lnTo>
                <a:cubicBezTo>
                  <a:pt x="343017" y="306007"/>
                  <a:pt x="339240" y="309785"/>
                  <a:pt x="334580" y="309785"/>
                </a:cubicBezTo>
                <a:cubicBezTo>
                  <a:pt x="329919" y="309785"/>
                  <a:pt x="326142" y="306007"/>
                  <a:pt x="326142" y="301347"/>
                </a:cubicBezTo>
                <a:lnTo>
                  <a:pt x="326142" y="254945"/>
                </a:lnTo>
                <a:cubicBezTo>
                  <a:pt x="326142" y="250285"/>
                  <a:pt x="329919" y="246507"/>
                  <a:pt x="334580" y="246507"/>
                </a:cubicBezTo>
                <a:close/>
                <a:moveTo>
                  <a:pt x="331005" y="217737"/>
                </a:moveTo>
                <a:cubicBezTo>
                  <a:pt x="327646" y="218634"/>
                  <a:pt x="324631" y="220809"/>
                  <a:pt x="322760" y="224048"/>
                </a:cubicBezTo>
                <a:lnTo>
                  <a:pt x="255793" y="340038"/>
                </a:lnTo>
                <a:cubicBezTo>
                  <a:pt x="254634" y="342041"/>
                  <a:pt x="254026" y="344391"/>
                  <a:pt x="254030" y="346837"/>
                </a:cubicBezTo>
                <a:cubicBezTo>
                  <a:pt x="254044" y="354292"/>
                  <a:pt x="260121" y="360353"/>
                  <a:pt x="267581" y="360353"/>
                </a:cubicBezTo>
                <a:lnTo>
                  <a:pt x="267593" y="360353"/>
                </a:lnTo>
                <a:lnTo>
                  <a:pt x="401340" y="360410"/>
                </a:lnTo>
                <a:cubicBezTo>
                  <a:pt x="401437" y="360410"/>
                  <a:pt x="401535" y="360413"/>
                  <a:pt x="401632" y="360412"/>
                </a:cubicBezTo>
                <a:cubicBezTo>
                  <a:pt x="403982" y="360412"/>
                  <a:pt x="406302" y="359791"/>
                  <a:pt x="408354" y="358611"/>
                </a:cubicBezTo>
                <a:cubicBezTo>
                  <a:pt x="411482" y="356812"/>
                  <a:pt x="413723" y="353903"/>
                  <a:pt x="414660" y="350418"/>
                </a:cubicBezTo>
                <a:cubicBezTo>
                  <a:pt x="415598" y="346933"/>
                  <a:pt x="415121" y="343289"/>
                  <a:pt x="413318" y="340158"/>
                </a:cubicBezTo>
                <a:lnTo>
                  <a:pt x="347015" y="225431"/>
                </a:lnTo>
                <a:cubicBezTo>
                  <a:pt x="346915" y="225258"/>
                  <a:pt x="346822" y="225082"/>
                  <a:pt x="346734" y="224901"/>
                </a:cubicBezTo>
                <a:cubicBezTo>
                  <a:pt x="345548" y="222466"/>
                  <a:pt x="343673" y="220458"/>
                  <a:pt x="341310" y="219094"/>
                </a:cubicBezTo>
                <a:cubicBezTo>
                  <a:pt x="338066" y="217221"/>
                  <a:pt x="334363" y="216840"/>
                  <a:pt x="331005" y="217737"/>
                </a:cubicBezTo>
                <a:close/>
                <a:moveTo>
                  <a:pt x="105797" y="164516"/>
                </a:moveTo>
                <a:lnTo>
                  <a:pt x="91608" y="174237"/>
                </a:lnTo>
                <a:cubicBezTo>
                  <a:pt x="87981" y="176723"/>
                  <a:pt x="83052" y="176006"/>
                  <a:pt x="80283" y="172590"/>
                </a:cubicBezTo>
                <a:lnTo>
                  <a:pt x="74648" y="165635"/>
                </a:lnTo>
                <a:cubicBezTo>
                  <a:pt x="71973" y="173140"/>
                  <a:pt x="69901" y="180855"/>
                  <a:pt x="68459" y="188696"/>
                </a:cubicBezTo>
                <a:cubicBezTo>
                  <a:pt x="67770" y="192448"/>
                  <a:pt x="64647" y="195270"/>
                  <a:pt x="60845" y="195579"/>
                </a:cubicBezTo>
                <a:lnTo>
                  <a:pt x="38814" y="197371"/>
                </a:lnTo>
                <a:lnTo>
                  <a:pt x="38814" y="234632"/>
                </a:lnTo>
                <a:lnTo>
                  <a:pt x="60851" y="236424"/>
                </a:lnTo>
                <a:cubicBezTo>
                  <a:pt x="64654" y="236733"/>
                  <a:pt x="67776" y="239555"/>
                  <a:pt x="68466" y="243308"/>
                </a:cubicBezTo>
                <a:cubicBezTo>
                  <a:pt x="72289" y="264104"/>
                  <a:pt x="80337" y="283515"/>
                  <a:pt x="92385" y="301004"/>
                </a:cubicBezTo>
                <a:cubicBezTo>
                  <a:pt x="94549" y="304145"/>
                  <a:pt x="94336" y="308347"/>
                  <a:pt x="91866" y="311253"/>
                </a:cubicBezTo>
                <a:lnTo>
                  <a:pt x="77538" y="328117"/>
                </a:lnTo>
                <a:lnTo>
                  <a:pt x="103886" y="354466"/>
                </a:lnTo>
                <a:lnTo>
                  <a:pt x="120748" y="340139"/>
                </a:lnTo>
                <a:cubicBezTo>
                  <a:pt x="123656" y="337671"/>
                  <a:pt x="127859" y="337457"/>
                  <a:pt x="131000" y="339623"/>
                </a:cubicBezTo>
                <a:cubicBezTo>
                  <a:pt x="148477" y="351669"/>
                  <a:pt x="167890" y="359716"/>
                  <a:pt x="188698" y="363544"/>
                </a:cubicBezTo>
                <a:cubicBezTo>
                  <a:pt x="192450" y="364233"/>
                  <a:pt x="195272" y="367356"/>
                  <a:pt x="195581" y="371158"/>
                </a:cubicBezTo>
                <a:lnTo>
                  <a:pt x="197372" y="393189"/>
                </a:lnTo>
                <a:lnTo>
                  <a:pt x="234633" y="393189"/>
                </a:lnTo>
                <a:lnTo>
                  <a:pt x="236424" y="371152"/>
                </a:lnTo>
                <a:cubicBezTo>
                  <a:pt x="236706" y="367685"/>
                  <a:pt x="239078" y="364783"/>
                  <a:pt x="242338" y="363777"/>
                </a:cubicBezTo>
                <a:cubicBezTo>
                  <a:pt x="239076" y="358942"/>
                  <a:pt x="237165" y="353124"/>
                  <a:pt x="237154" y="346869"/>
                </a:cubicBezTo>
                <a:cubicBezTo>
                  <a:pt x="237147" y="342892"/>
                  <a:pt x="237894" y="338991"/>
                  <a:pt x="239337" y="335389"/>
                </a:cubicBezTo>
                <a:cubicBezTo>
                  <a:pt x="231695" y="336876"/>
                  <a:pt x="223896" y="337625"/>
                  <a:pt x="216002" y="337625"/>
                </a:cubicBezTo>
                <a:cubicBezTo>
                  <a:pt x="148938" y="337625"/>
                  <a:pt x="94378" y="283065"/>
                  <a:pt x="94378" y="216002"/>
                </a:cubicBezTo>
                <a:cubicBezTo>
                  <a:pt x="94378" y="198151"/>
                  <a:pt x="98301" y="180560"/>
                  <a:pt x="105797" y="164516"/>
                </a:cubicBezTo>
                <a:close/>
                <a:moveTo>
                  <a:pt x="10623" y="73226"/>
                </a:moveTo>
                <a:lnTo>
                  <a:pt x="26923" y="77594"/>
                </a:lnTo>
                <a:cubicBezTo>
                  <a:pt x="31424" y="78800"/>
                  <a:pt x="34095" y="83427"/>
                  <a:pt x="32889" y="87928"/>
                </a:cubicBezTo>
                <a:cubicBezTo>
                  <a:pt x="31879" y="91697"/>
                  <a:pt x="28469" y="94184"/>
                  <a:pt x="24744" y="94184"/>
                </a:cubicBezTo>
                <a:cubicBezTo>
                  <a:pt x="24021" y="94184"/>
                  <a:pt x="23287" y="94089"/>
                  <a:pt x="22555" y="93893"/>
                </a:cubicBezTo>
                <a:lnTo>
                  <a:pt x="6255" y="89525"/>
                </a:lnTo>
                <a:cubicBezTo>
                  <a:pt x="1754" y="88319"/>
                  <a:pt x="-918" y="83692"/>
                  <a:pt x="289" y="79191"/>
                </a:cubicBezTo>
                <a:cubicBezTo>
                  <a:pt x="1495" y="74690"/>
                  <a:pt x="6122" y="72017"/>
                  <a:pt x="10623" y="73226"/>
                </a:cubicBezTo>
                <a:close/>
                <a:moveTo>
                  <a:pt x="197371" y="38815"/>
                </a:moveTo>
                <a:lnTo>
                  <a:pt x="195579" y="60852"/>
                </a:lnTo>
                <a:cubicBezTo>
                  <a:pt x="195271" y="64654"/>
                  <a:pt x="192447" y="67776"/>
                  <a:pt x="188695" y="68466"/>
                </a:cubicBezTo>
                <a:cubicBezTo>
                  <a:pt x="174233" y="71124"/>
                  <a:pt x="160332" y="75879"/>
                  <a:pt x="147281" y="82622"/>
                </a:cubicBezTo>
                <a:lnTo>
                  <a:pt x="148207" y="85823"/>
                </a:lnTo>
                <a:lnTo>
                  <a:pt x="157386" y="89376"/>
                </a:lnTo>
                <a:cubicBezTo>
                  <a:pt x="160316" y="90510"/>
                  <a:pt x="162372" y="93178"/>
                  <a:pt x="162725" y="96298"/>
                </a:cubicBezTo>
                <a:lnTo>
                  <a:pt x="163834" y="106115"/>
                </a:lnTo>
                <a:cubicBezTo>
                  <a:pt x="180055" y="98409"/>
                  <a:pt x="197861" y="94380"/>
                  <a:pt x="216002" y="94380"/>
                </a:cubicBezTo>
                <a:cubicBezTo>
                  <a:pt x="277434" y="94380"/>
                  <a:pt x="328969" y="140377"/>
                  <a:pt x="336635" y="200476"/>
                </a:cubicBezTo>
                <a:cubicBezTo>
                  <a:pt x="341118" y="200783"/>
                  <a:pt x="345600" y="202088"/>
                  <a:pt x="349747" y="204482"/>
                </a:cubicBezTo>
                <a:cubicBezTo>
                  <a:pt x="354943" y="207481"/>
                  <a:pt x="359092" y="211885"/>
                  <a:pt x="361763" y="217227"/>
                </a:cubicBezTo>
                <a:lnTo>
                  <a:pt x="372781" y="236293"/>
                </a:lnTo>
                <a:lnTo>
                  <a:pt x="393189" y="234633"/>
                </a:lnTo>
                <a:lnTo>
                  <a:pt x="393189" y="197371"/>
                </a:lnTo>
                <a:lnTo>
                  <a:pt x="371156" y="195580"/>
                </a:lnTo>
                <a:cubicBezTo>
                  <a:pt x="367354" y="195271"/>
                  <a:pt x="364232" y="192449"/>
                  <a:pt x="363542" y="188697"/>
                </a:cubicBezTo>
                <a:cubicBezTo>
                  <a:pt x="359717" y="167892"/>
                  <a:pt x="351670" y="148479"/>
                  <a:pt x="339624" y="130997"/>
                </a:cubicBezTo>
                <a:cubicBezTo>
                  <a:pt x="337458" y="127856"/>
                  <a:pt x="337671" y="123654"/>
                  <a:pt x="340141" y="120747"/>
                </a:cubicBezTo>
                <a:lnTo>
                  <a:pt x="354466" y="103886"/>
                </a:lnTo>
                <a:lnTo>
                  <a:pt x="328118" y="77539"/>
                </a:lnTo>
                <a:lnTo>
                  <a:pt x="311257" y="91865"/>
                </a:lnTo>
                <a:cubicBezTo>
                  <a:pt x="308349" y="94333"/>
                  <a:pt x="304146" y="94545"/>
                  <a:pt x="301006" y="92382"/>
                </a:cubicBezTo>
                <a:cubicBezTo>
                  <a:pt x="283527" y="80337"/>
                  <a:pt x="264115" y="72290"/>
                  <a:pt x="243308" y="68465"/>
                </a:cubicBezTo>
                <a:cubicBezTo>
                  <a:pt x="239555" y="67776"/>
                  <a:pt x="236733" y="64654"/>
                  <a:pt x="236424" y="60851"/>
                </a:cubicBezTo>
                <a:lnTo>
                  <a:pt x="234632" y="38815"/>
                </a:lnTo>
                <a:close/>
                <a:moveTo>
                  <a:pt x="29169" y="29169"/>
                </a:moveTo>
                <a:cubicBezTo>
                  <a:pt x="32464" y="25876"/>
                  <a:pt x="37807" y="25876"/>
                  <a:pt x="41101" y="29169"/>
                </a:cubicBezTo>
                <a:lnTo>
                  <a:pt x="53035" y="41101"/>
                </a:lnTo>
                <a:cubicBezTo>
                  <a:pt x="56329" y="44397"/>
                  <a:pt x="56329" y="49739"/>
                  <a:pt x="53035" y="53034"/>
                </a:cubicBezTo>
                <a:cubicBezTo>
                  <a:pt x="51388" y="54681"/>
                  <a:pt x="49228" y="55505"/>
                  <a:pt x="47068" y="55505"/>
                </a:cubicBezTo>
                <a:cubicBezTo>
                  <a:pt x="44909" y="55505"/>
                  <a:pt x="42750" y="54681"/>
                  <a:pt x="41102" y="53034"/>
                </a:cubicBezTo>
                <a:lnTo>
                  <a:pt x="29169" y="41103"/>
                </a:lnTo>
                <a:cubicBezTo>
                  <a:pt x="25874" y="37807"/>
                  <a:pt x="25874" y="32464"/>
                  <a:pt x="29169" y="29169"/>
                </a:cubicBezTo>
                <a:close/>
                <a:moveTo>
                  <a:pt x="189591" y="21938"/>
                </a:moveTo>
                <a:lnTo>
                  <a:pt x="242412" y="21938"/>
                </a:lnTo>
                <a:cubicBezTo>
                  <a:pt x="246806" y="21938"/>
                  <a:pt x="250465" y="25311"/>
                  <a:pt x="250821" y="29691"/>
                </a:cubicBezTo>
                <a:lnTo>
                  <a:pt x="252730" y="53165"/>
                </a:lnTo>
                <a:cubicBezTo>
                  <a:pt x="271386" y="57344"/>
                  <a:pt x="288972" y="64635"/>
                  <a:pt x="305160" y="74899"/>
                </a:cubicBezTo>
                <a:lnTo>
                  <a:pt x="323121" y="59638"/>
                </a:lnTo>
                <a:cubicBezTo>
                  <a:pt x="326470" y="56793"/>
                  <a:pt x="331443" y="56994"/>
                  <a:pt x="334550" y="60103"/>
                </a:cubicBezTo>
                <a:lnTo>
                  <a:pt x="371900" y="97452"/>
                </a:lnTo>
                <a:cubicBezTo>
                  <a:pt x="375008" y="100560"/>
                  <a:pt x="375210" y="105532"/>
                  <a:pt x="372364" y="108881"/>
                </a:cubicBezTo>
                <a:lnTo>
                  <a:pt x="357105" y="126841"/>
                </a:lnTo>
                <a:cubicBezTo>
                  <a:pt x="367370" y="143030"/>
                  <a:pt x="374662" y="160618"/>
                  <a:pt x="378841" y="179273"/>
                </a:cubicBezTo>
                <a:lnTo>
                  <a:pt x="402312" y="181181"/>
                </a:lnTo>
                <a:cubicBezTo>
                  <a:pt x="406692" y="181538"/>
                  <a:pt x="410065" y="185196"/>
                  <a:pt x="410065" y="189591"/>
                </a:cubicBezTo>
                <a:lnTo>
                  <a:pt x="410065" y="242412"/>
                </a:lnTo>
                <a:cubicBezTo>
                  <a:pt x="410065" y="246807"/>
                  <a:pt x="406692" y="250465"/>
                  <a:pt x="402312" y="250821"/>
                </a:cubicBezTo>
                <a:lnTo>
                  <a:pt x="382127" y="252462"/>
                </a:lnTo>
                <a:lnTo>
                  <a:pt x="427935" y="331724"/>
                </a:lnTo>
                <a:cubicBezTo>
                  <a:pt x="431995" y="338771"/>
                  <a:pt x="433065" y="346965"/>
                  <a:pt x="430954" y="354803"/>
                </a:cubicBezTo>
                <a:cubicBezTo>
                  <a:pt x="428843" y="362644"/>
                  <a:pt x="423804" y="369192"/>
                  <a:pt x="416764" y="373239"/>
                </a:cubicBezTo>
                <a:cubicBezTo>
                  <a:pt x="412155" y="375891"/>
                  <a:pt x="406930" y="377286"/>
                  <a:pt x="401631" y="377286"/>
                </a:cubicBezTo>
                <a:cubicBezTo>
                  <a:pt x="401513" y="377286"/>
                  <a:pt x="401396" y="377286"/>
                  <a:pt x="401279" y="377284"/>
                </a:cubicBezTo>
                <a:lnTo>
                  <a:pt x="267595" y="377227"/>
                </a:lnTo>
                <a:lnTo>
                  <a:pt x="267568" y="377227"/>
                </a:lnTo>
                <a:cubicBezTo>
                  <a:pt x="265484" y="377227"/>
                  <a:pt x="263448" y="377016"/>
                  <a:pt x="261480" y="376614"/>
                </a:cubicBezTo>
                <a:cubicBezTo>
                  <a:pt x="258590" y="377431"/>
                  <a:pt x="255665" y="378172"/>
                  <a:pt x="252729" y="378832"/>
                </a:cubicBezTo>
                <a:lnTo>
                  <a:pt x="250821" y="402310"/>
                </a:lnTo>
                <a:cubicBezTo>
                  <a:pt x="250464" y="406690"/>
                  <a:pt x="246805" y="410063"/>
                  <a:pt x="242411" y="410063"/>
                </a:cubicBezTo>
                <a:lnTo>
                  <a:pt x="189590" y="410063"/>
                </a:lnTo>
                <a:cubicBezTo>
                  <a:pt x="185196" y="410063"/>
                  <a:pt x="181537" y="406690"/>
                  <a:pt x="181181" y="402310"/>
                </a:cubicBezTo>
                <a:lnTo>
                  <a:pt x="179273" y="378841"/>
                </a:lnTo>
                <a:cubicBezTo>
                  <a:pt x="160614" y="374660"/>
                  <a:pt x="143031" y="367369"/>
                  <a:pt x="126843" y="357103"/>
                </a:cubicBezTo>
                <a:lnTo>
                  <a:pt x="108882" y="372363"/>
                </a:lnTo>
                <a:cubicBezTo>
                  <a:pt x="105533" y="375209"/>
                  <a:pt x="100561" y="375007"/>
                  <a:pt x="97453" y="371899"/>
                </a:cubicBezTo>
                <a:lnTo>
                  <a:pt x="60104" y="334549"/>
                </a:lnTo>
                <a:cubicBezTo>
                  <a:pt x="56996" y="331441"/>
                  <a:pt x="56794" y="326468"/>
                  <a:pt x="59640" y="323120"/>
                </a:cubicBezTo>
                <a:lnTo>
                  <a:pt x="74903" y="305155"/>
                </a:lnTo>
                <a:cubicBezTo>
                  <a:pt x="64634" y="288961"/>
                  <a:pt x="57344" y="271379"/>
                  <a:pt x="53166" y="252729"/>
                </a:cubicBezTo>
                <a:lnTo>
                  <a:pt x="29692" y="250820"/>
                </a:lnTo>
                <a:cubicBezTo>
                  <a:pt x="25312" y="250463"/>
                  <a:pt x="21939" y="246805"/>
                  <a:pt x="21939" y="242410"/>
                </a:cubicBezTo>
                <a:lnTo>
                  <a:pt x="21939" y="189589"/>
                </a:lnTo>
                <a:cubicBezTo>
                  <a:pt x="21939" y="185194"/>
                  <a:pt x="25312" y="181536"/>
                  <a:pt x="29692" y="181180"/>
                </a:cubicBezTo>
                <a:lnTo>
                  <a:pt x="53164" y="179271"/>
                </a:lnTo>
                <a:cubicBezTo>
                  <a:pt x="55762" y="167717"/>
                  <a:pt x="59597" y="156454"/>
                  <a:pt x="64596" y="145708"/>
                </a:cubicBezTo>
                <a:cubicBezTo>
                  <a:pt x="65824" y="143068"/>
                  <a:pt x="68325" y="141249"/>
                  <a:pt x="71213" y="140892"/>
                </a:cubicBezTo>
                <a:cubicBezTo>
                  <a:pt x="74106" y="140536"/>
                  <a:pt x="76971" y="141692"/>
                  <a:pt x="78803" y="143954"/>
                </a:cubicBezTo>
                <a:lnTo>
                  <a:pt x="88494" y="155915"/>
                </a:lnTo>
                <a:lnTo>
                  <a:pt x="104853" y="144705"/>
                </a:lnTo>
                <a:cubicBezTo>
                  <a:pt x="107944" y="142587"/>
                  <a:pt x="112063" y="142760"/>
                  <a:pt x="114965" y="145136"/>
                </a:cubicBezTo>
                <a:lnTo>
                  <a:pt x="123672" y="152259"/>
                </a:lnTo>
                <a:cubicBezTo>
                  <a:pt x="126890" y="154892"/>
                  <a:pt x="127710" y="159476"/>
                  <a:pt x="125606" y="163061"/>
                </a:cubicBezTo>
                <a:cubicBezTo>
                  <a:pt x="116217" y="179054"/>
                  <a:pt x="111255" y="197360"/>
                  <a:pt x="111255" y="216000"/>
                </a:cubicBezTo>
                <a:cubicBezTo>
                  <a:pt x="111255" y="273759"/>
                  <a:pt x="158245" y="320748"/>
                  <a:pt x="216003" y="320748"/>
                </a:cubicBezTo>
                <a:cubicBezTo>
                  <a:pt x="227987" y="320748"/>
                  <a:pt x="239706" y="318748"/>
                  <a:pt x="250879" y="314800"/>
                </a:cubicBezTo>
                <a:lnTo>
                  <a:pt x="308147" y="215610"/>
                </a:lnTo>
                <a:cubicBezTo>
                  <a:pt x="311074" y="210539"/>
                  <a:pt x="315254" y="206629"/>
                  <a:pt x="320070" y="204045"/>
                </a:cubicBezTo>
                <a:cubicBezTo>
                  <a:pt x="314110" y="151595"/>
                  <a:pt x="269397" y="111253"/>
                  <a:pt x="216003" y="111253"/>
                </a:cubicBezTo>
                <a:cubicBezTo>
                  <a:pt x="196624" y="111253"/>
                  <a:pt x="177698" y="116586"/>
                  <a:pt x="161272" y="126676"/>
                </a:cubicBezTo>
                <a:cubicBezTo>
                  <a:pt x="158812" y="128186"/>
                  <a:pt x="155750" y="128336"/>
                  <a:pt x="153157" y="127070"/>
                </a:cubicBezTo>
                <a:cubicBezTo>
                  <a:pt x="150563" y="125805"/>
                  <a:pt x="148796" y="123302"/>
                  <a:pt x="148471" y="120434"/>
                </a:cubicBezTo>
                <a:lnTo>
                  <a:pt x="146531" y="103268"/>
                </a:lnTo>
                <a:lnTo>
                  <a:pt x="138217" y="100051"/>
                </a:lnTo>
                <a:cubicBezTo>
                  <a:pt x="135760" y="99099"/>
                  <a:pt x="133889" y="97055"/>
                  <a:pt x="133157" y="94525"/>
                </a:cubicBezTo>
                <a:lnTo>
                  <a:pt x="129189" y="80799"/>
                </a:lnTo>
                <a:cubicBezTo>
                  <a:pt x="128108" y="77062"/>
                  <a:pt x="129722" y="73072"/>
                  <a:pt x="133096" y="71136"/>
                </a:cubicBezTo>
                <a:cubicBezTo>
                  <a:pt x="147571" y="62835"/>
                  <a:pt x="163076" y="56803"/>
                  <a:pt x="179273" y="53167"/>
                </a:cubicBezTo>
                <a:lnTo>
                  <a:pt x="181182" y="29691"/>
                </a:lnTo>
                <a:cubicBezTo>
                  <a:pt x="181538" y="25311"/>
                  <a:pt x="185197" y="21938"/>
                  <a:pt x="189591" y="21938"/>
                </a:cubicBezTo>
                <a:close/>
                <a:moveTo>
                  <a:pt x="79191" y="290"/>
                </a:moveTo>
                <a:cubicBezTo>
                  <a:pt x="83691" y="-919"/>
                  <a:pt x="88319" y="1754"/>
                  <a:pt x="89524" y="6256"/>
                </a:cubicBezTo>
                <a:lnTo>
                  <a:pt x="93892" y="22556"/>
                </a:lnTo>
                <a:cubicBezTo>
                  <a:pt x="95098" y="27058"/>
                  <a:pt x="92427" y="31684"/>
                  <a:pt x="87925" y="32890"/>
                </a:cubicBezTo>
                <a:cubicBezTo>
                  <a:pt x="87195" y="33086"/>
                  <a:pt x="86460" y="33180"/>
                  <a:pt x="85737" y="33180"/>
                </a:cubicBezTo>
                <a:cubicBezTo>
                  <a:pt x="82011" y="33180"/>
                  <a:pt x="78602" y="30693"/>
                  <a:pt x="77592" y="26923"/>
                </a:cubicBezTo>
                <a:lnTo>
                  <a:pt x="73225" y="10623"/>
                </a:lnTo>
                <a:cubicBezTo>
                  <a:pt x="72018" y="6122"/>
                  <a:pt x="74690" y="1495"/>
                  <a:pt x="79191" y="29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3" name="Freeform: Shape 82">
            <a:extLst>
              <a:ext uri="{FF2B5EF4-FFF2-40B4-BE49-F238E27FC236}">
                <a16:creationId xmlns:a16="http://schemas.microsoft.com/office/drawing/2014/main" id="{43685CD1-66C7-4C0C-FA44-3247697377DE}"/>
              </a:ext>
            </a:extLst>
          </p:cNvPr>
          <p:cNvSpPr/>
          <p:nvPr/>
        </p:nvSpPr>
        <p:spPr>
          <a:xfrm>
            <a:off x="9553033" y="3620092"/>
            <a:ext cx="432009" cy="431963"/>
          </a:xfrm>
          <a:custGeom>
            <a:avLst/>
            <a:gdLst>
              <a:gd name="connsiteX0" fmla="*/ 86694 w 432009"/>
              <a:gd name="connsiteY0" fmla="*/ 319320 h 431962"/>
              <a:gd name="connsiteX1" fmla="*/ 18049 w 432009"/>
              <a:gd name="connsiteY1" fmla="*/ 387966 h 431962"/>
              <a:gd name="connsiteX2" fmla="*/ 18168 w 432009"/>
              <a:gd name="connsiteY2" fmla="*/ 414080 h 431962"/>
              <a:gd name="connsiteX3" fmla="*/ 44044 w 432009"/>
              <a:gd name="connsiteY3" fmla="*/ 413961 h 431962"/>
              <a:gd name="connsiteX4" fmla="*/ 112689 w 432009"/>
              <a:gd name="connsiteY4" fmla="*/ 345315 h 431962"/>
              <a:gd name="connsiteX5" fmla="*/ 119081 w 432009"/>
              <a:gd name="connsiteY5" fmla="*/ 293997 h 431962"/>
              <a:gd name="connsiteX6" fmla="*/ 106425 w 432009"/>
              <a:gd name="connsiteY6" fmla="*/ 299589 h 431962"/>
              <a:gd name="connsiteX7" fmla="*/ 95644 w 432009"/>
              <a:gd name="connsiteY7" fmla="*/ 310370 h 431962"/>
              <a:gd name="connsiteX8" fmla="*/ 121639 w 432009"/>
              <a:gd name="connsiteY8" fmla="*/ 336365 h 431962"/>
              <a:gd name="connsiteX9" fmla="*/ 132839 w 432009"/>
              <a:gd name="connsiteY9" fmla="*/ 325165 h 431962"/>
              <a:gd name="connsiteX10" fmla="*/ 132075 w 432009"/>
              <a:gd name="connsiteY10" fmla="*/ 298467 h 431962"/>
              <a:gd name="connsiteX11" fmla="*/ 119081 w 432009"/>
              <a:gd name="connsiteY11" fmla="*/ 293997 h 431962"/>
              <a:gd name="connsiteX12" fmla="*/ 158012 w 432009"/>
              <a:gd name="connsiteY12" fmla="*/ 261109 h 431962"/>
              <a:gd name="connsiteX13" fmla="*/ 134368 w 432009"/>
              <a:gd name="connsiteY13" fmla="*/ 284752 h 431962"/>
              <a:gd name="connsiteX14" fmla="*/ 140979 w 432009"/>
              <a:gd name="connsiteY14" fmla="*/ 289439 h 431962"/>
              <a:gd name="connsiteX15" fmla="*/ 147274 w 432009"/>
              <a:gd name="connsiteY15" fmla="*/ 297627 h 431962"/>
              <a:gd name="connsiteX16" fmla="*/ 170902 w 432009"/>
              <a:gd name="connsiteY16" fmla="*/ 273999 h 431962"/>
              <a:gd name="connsiteX17" fmla="*/ 170848 w 432009"/>
              <a:gd name="connsiteY17" fmla="*/ 273949 h 431962"/>
              <a:gd name="connsiteX18" fmla="*/ 158012 w 432009"/>
              <a:gd name="connsiteY18" fmla="*/ 261109 h 431962"/>
              <a:gd name="connsiteX19" fmla="*/ 275138 w 432009"/>
              <a:gd name="connsiteY19" fmla="*/ 221177 h 431962"/>
              <a:gd name="connsiteX20" fmla="*/ 269511 w 432009"/>
              <a:gd name="connsiteY20" fmla="*/ 223368 h 431962"/>
              <a:gd name="connsiteX21" fmla="*/ 266729 w 432009"/>
              <a:gd name="connsiteY21" fmla="*/ 229613 h 431962"/>
              <a:gd name="connsiteX22" fmla="*/ 275167 w 432009"/>
              <a:gd name="connsiteY22" fmla="*/ 238050 h 431962"/>
              <a:gd name="connsiteX23" fmla="*/ 283604 w 432009"/>
              <a:gd name="connsiteY23" fmla="*/ 229613 h 431962"/>
              <a:gd name="connsiteX24" fmla="*/ 275956 w 432009"/>
              <a:gd name="connsiteY24" fmla="*/ 221217 h 431962"/>
              <a:gd name="connsiteX25" fmla="*/ 275138 w 432009"/>
              <a:gd name="connsiteY25" fmla="*/ 221177 h 431962"/>
              <a:gd name="connsiteX26" fmla="*/ 277228 w 432009"/>
              <a:gd name="connsiteY26" fmla="*/ 208624 h 431962"/>
              <a:gd name="connsiteX27" fmla="*/ 296261 w 432009"/>
              <a:gd name="connsiteY27" fmla="*/ 229613 h 431962"/>
              <a:gd name="connsiteX28" fmla="*/ 275167 w 432009"/>
              <a:gd name="connsiteY28" fmla="*/ 250706 h 431962"/>
              <a:gd name="connsiteX29" fmla="*/ 254073 w 432009"/>
              <a:gd name="connsiteY29" fmla="*/ 229613 h 431962"/>
              <a:gd name="connsiteX30" fmla="*/ 261004 w 432009"/>
              <a:gd name="connsiteY30" fmla="*/ 213997 h 431962"/>
              <a:gd name="connsiteX31" fmla="*/ 277228 w 432009"/>
              <a:gd name="connsiteY31" fmla="*/ 208624 h 431962"/>
              <a:gd name="connsiteX32" fmla="*/ 88398 w 432009"/>
              <a:gd name="connsiteY32" fmla="*/ 119320 h 431962"/>
              <a:gd name="connsiteX33" fmla="*/ 96346 w 432009"/>
              <a:gd name="connsiteY33" fmla="*/ 123435 h 431962"/>
              <a:gd name="connsiteX34" fmla="*/ 92230 w 432009"/>
              <a:gd name="connsiteY34" fmla="*/ 131381 h 431962"/>
              <a:gd name="connsiteX35" fmla="*/ 69657 w 432009"/>
              <a:gd name="connsiteY35" fmla="*/ 138551 h 431962"/>
              <a:gd name="connsiteX36" fmla="*/ 61710 w 432009"/>
              <a:gd name="connsiteY36" fmla="*/ 134436 h 431962"/>
              <a:gd name="connsiteX37" fmla="*/ 65825 w 432009"/>
              <a:gd name="connsiteY37" fmla="*/ 126490 h 431962"/>
              <a:gd name="connsiteX38" fmla="*/ 69523 w 432009"/>
              <a:gd name="connsiteY38" fmla="*/ 75371 h 431962"/>
              <a:gd name="connsiteX39" fmla="*/ 92126 w 432009"/>
              <a:gd name="connsiteY39" fmla="*/ 82445 h 431962"/>
              <a:gd name="connsiteX40" fmla="*/ 96275 w 432009"/>
              <a:gd name="connsiteY40" fmla="*/ 90375 h 431962"/>
              <a:gd name="connsiteX41" fmla="*/ 88346 w 432009"/>
              <a:gd name="connsiteY41" fmla="*/ 94524 h 431962"/>
              <a:gd name="connsiteX42" fmla="*/ 65743 w 432009"/>
              <a:gd name="connsiteY42" fmla="*/ 87450 h 431962"/>
              <a:gd name="connsiteX43" fmla="*/ 61595 w 432009"/>
              <a:gd name="connsiteY43" fmla="*/ 79520 h 431962"/>
              <a:gd name="connsiteX44" fmla="*/ 69523 w 432009"/>
              <a:gd name="connsiteY44" fmla="*/ 75371 h 431962"/>
              <a:gd name="connsiteX45" fmla="*/ 278676 w 432009"/>
              <a:gd name="connsiteY45" fmla="*/ 64776 h 431962"/>
              <a:gd name="connsiteX46" fmla="*/ 327234 w 432009"/>
              <a:gd name="connsiteY46" fmla="*/ 100770 h 431962"/>
              <a:gd name="connsiteX47" fmla="*/ 323526 w 432009"/>
              <a:gd name="connsiteY47" fmla="*/ 108915 h 431962"/>
              <a:gd name="connsiteX48" fmla="*/ 315381 w 432009"/>
              <a:gd name="connsiteY48" fmla="*/ 105208 h 431962"/>
              <a:gd name="connsiteX49" fmla="*/ 277891 w 432009"/>
              <a:gd name="connsiteY49" fmla="*/ 77407 h 431962"/>
              <a:gd name="connsiteX50" fmla="*/ 245769 w 432009"/>
              <a:gd name="connsiteY50" fmla="*/ 88968 h 431962"/>
              <a:gd name="connsiteX51" fmla="*/ 232233 w 432009"/>
              <a:gd name="connsiteY51" fmla="*/ 120257 h 431962"/>
              <a:gd name="connsiteX52" fmla="*/ 240671 w 432009"/>
              <a:gd name="connsiteY52" fmla="*/ 128695 h 431962"/>
              <a:gd name="connsiteX53" fmla="*/ 249108 w 432009"/>
              <a:gd name="connsiteY53" fmla="*/ 120257 h 431962"/>
              <a:gd name="connsiteX54" fmla="*/ 257325 w 432009"/>
              <a:gd name="connsiteY54" fmla="*/ 101264 h 431962"/>
              <a:gd name="connsiteX55" fmla="*/ 276844 w 432009"/>
              <a:gd name="connsiteY55" fmla="*/ 94250 h 431962"/>
              <a:gd name="connsiteX56" fmla="*/ 301174 w 432009"/>
              <a:gd name="connsiteY56" fmla="*/ 118579 h 431962"/>
              <a:gd name="connsiteX57" fmla="*/ 285277 w 432009"/>
              <a:gd name="connsiteY57" fmla="*/ 144285 h 431962"/>
              <a:gd name="connsiteX58" fmla="*/ 266730 w 432009"/>
              <a:gd name="connsiteY58" fmla="*/ 172851 h 431962"/>
              <a:gd name="connsiteX59" fmla="*/ 266730 w 432009"/>
              <a:gd name="connsiteY59" fmla="*/ 175953 h 431962"/>
              <a:gd name="connsiteX60" fmla="*/ 275167 w 432009"/>
              <a:gd name="connsiteY60" fmla="*/ 184391 h 431962"/>
              <a:gd name="connsiteX61" fmla="*/ 283605 w 432009"/>
              <a:gd name="connsiteY61" fmla="*/ 175953 h 431962"/>
              <a:gd name="connsiteX62" fmla="*/ 283605 w 432009"/>
              <a:gd name="connsiteY62" fmla="*/ 172851 h 431962"/>
              <a:gd name="connsiteX63" fmla="*/ 291832 w 432009"/>
              <a:gd name="connsiteY63" fmla="*/ 159835 h 431962"/>
              <a:gd name="connsiteX64" fmla="*/ 316736 w 432009"/>
              <a:gd name="connsiteY64" fmla="*/ 130938 h 431962"/>
              <a:gd name="connsiteX65" fmla="*/ 324445 w 432009"/>
              <a:gd name="connsiteY65" fmla="*/ 126393 h 431962"/>
              <a:gd name="connsiteX66" fmla="*/ 328990 w 432009"/>
              <a:gd name="connsiteY66" fmla="*/ 134101 h 431962"/>
              <a:gd name="connsiteX67" fmla="*/ 296748 w 432009"/>
              <a:gd name="connsiteY67" fmla="*/ 171497 h 431962"/>
              <a:gd name="connsiteX68" fmla="*/ 296262 w 432009"/>
              <a:gd name="connsiteY68" fmla="*/ 172851 h 431962"/>
              <a:gd name="connsiteX69" fmla="*/ 296262 w 432009"/>
              <a:gd name="connsiteY69" fmla="*/ 175952 h 431962"/>
              <a:gd name="connsiteX70" fmla="*/ 275168 w 432009"/>
              <a:gd name="connsiteY70" fmla="*/ 197046 h 431962"/>
              <a:gd name="connsiteX71" fmla="*/ 254075 w 432009"/>
              <a:gd name="connsiteY71" fmla="*/ 175952 h 431962"/>
              <a:gd name="connsiteX72" fmla="*/ 254075 w 432009"/>
              <a:gd name="connsiteY72" fmla="*/ 172851 h 431962"/>
              <a:gd name="connsiteX73" fmla="*/ 280363 w 432009"/>
              <a:gd name="connsiteY73" fmla="*/ 132621 h 431962"/>
              <a:gd name="connsiteX74" fmla="*/ 288543 w 432009"/>
              <a:gd name="connsiteY74" fmla="*/ 119362 h 431962"/>
              <a:gd name="connsiteX75" fmla="*/ 276062 w 432009"/>
              <a:gd name="connsiteY75" fmla="*/ 106881 h 431962"/>
              <a:gd name="connsiteX76" fmla="*/ 265994 w 432009"/>
              <a:gd name="connsiteY76" fmla="*/ 110486 h 431962"/>
              <a:gd name="connsiteX77" fmla="*/ 261765 w 432009"/>
              <a:gd name="connsiteY77" fmla="*/ 120257 h 431962"/>
              <a:gd name="connsiteX78" fmla="*/ 240671 w 432009"/>
              <a:gd name="connsiteY78" fmla="*/ 141351 h 431962"/>
              <a:gd name="connsiteX79" fmla="*/ 219577 w 432009"/>
              <a:gd name="connsiteY79" fmla="*/ 120257 h 431962"/>
              <a:gd name="connsiteX80" fmla="*/ 237101 w 432009"/>
              <a:gd name="connsiteY80" fmla="*/ 79745 h 431962"/>
              <a:gd name="connsiteX81" fmla="*/ 278676 w 432009"/>
              <a:gd name="connsiteY81" fmla="*/ 64776 h 431962"/>
              <a:gd name="connsiteX82" fmla="*/ 275167 w 432009"/>
              <a:gd name="connsiteY82" fmla="*/ 44345 h 431962"/>
              <a:gd name="connsiteX83" fmla="*/ 162670 w 432009"/>
              <a:gd name="connsiteY83" fmla="*/ 156842 h 431962"/>
              <a:gd name="connsiteX84" fmla="*/ 275167 w 432009"/>
              <a:gd name="connsiteY84" fmla="*/ 269338 h 431962"/>
              <a:gd name="connsiteX85" fmla="*/ 387663 w 432009"/>
              <a:gd name="connsiteY85" fmla="*/ 156842 h 431962"/>
              <a:gd name="connsiteX86" fmla="*/ 275167 w 432009"/>
              <a:gd name="connsiteY86" fmla="*/ 44345 h 431962"/>
              <a:gd name="connsiteX87" fmla="*/ 92997 w 432009"/>
              <a:gd name="connsiteY87" fmla="*/ 34469 h 431962"/>
              <a:gd name="connsiteX88" fmla="*/ 101872 w 432009"/>
              <a:gd name="connsiteY88" fmla="*/ 35618 h 431962"/>
              <a:gd name="connsiteX89" fmla="*/ 116330 w 432009"/>
              <a:gd name="connsiteY89" fmla="*/ 54377 h 431962"/>
              <a:gd name="connsiteX90" fmla="*/ 115180 w 432009"/>
              <a:gd name="connsiteY90" fmla="*/ 63252 h 431962"/>
              <a:gd name="connsiteX91" fmla="*/ 106305 w 432009"/>
              <a:gd name="connsiteY91" fmla="*/ 62103 h 431962"/>
              <a:gd name="connsiteX92" fmla="*/ 91847 w 432009"/>
              <a:gd name="connsiteY92" fmla="*/ 43344 h 431962"/>
              <a:gd name="connsiteX93" fmla="*/ 92997 w 432009"/>
              <a:gd name="connsiteY93" fmla="*/ 34469 h 431962"/>
              <a:gd name="connsiteX94" fmla="*/ 275167 w 432009"/>
              <a:gd name="connsiteY94" fmla="*/ 31689 h 431962"/>
              <a:gd name="connsiteX95" fmla="*/ 400319 w 432009"/>
              <a:gd name="connsiteY95" fmla="*/ 156842 h 431962"/>
              <a:gd name="connsiteX96" fmla="*/ 275167 w 432009"/>
              <a:gd name="connsiteY96" fmla="*/ 281994 h 431962"/>
              <a:gd name="connsiteX97" fmla="*/ 150014 w 432009"/>
              <a:gd name="connsiteY97" fmla="*/ 156842 h 431962"/>
              <a:gd name="connsiteX98" fmla="*/ 275167 w 432009"/>
              <a:gd name="connsiteY98" fmla="*/ 31689 h 431962"/>
              <a:gd name="connsiteX99" fmla="*/ 275167 w 432009"/>
              <a:gd name="connsiteY99" fmla="*/ 0 h 431962"/>
              <a:gd name="connsiteX100" fmla="*/ 432009 w 432009"/>
              <a:gd name="connsiteY100" fmla="*/ 156841 h 431962"/>
              <a:gd name="connsiteX101" fmla="*/ 391054 w 432009"/>
              <a:gd name="connsiteY101" fmla="*/ 262524 h 431962"/>
              <a:gd name="connsiteX102" fmla="*/ 290546 w 432009"/>
              <a:gd name="connsiteY102" fmla="*/ 312932 h 431962"/>
              <a:gd name="connsiteX103" fmla="*/ 289926 w 432009"/>
              <a:gd name="connsiteY103" fmla="*/ 312962 h 431962"/>
              <a:gd name="connsiteX104" fmla="*/ 283635 w 432009"/>
              <a:gd name="connsiteY104" fmla="*/ 307247 h 431962"/>
              <a:gd name="connsiteX105" fmla="*/ 289320 w 432009"/>
              <a:gd name="connsiteY105" fmla="*/ 300335 h 431962"/>
              <a:gd name="connsiteX106" fmla="*/ 419353 w 432009"/>
              <a:gd name="connsiteY106" fmla="*/ 156842 h 431962"/>
              <a:gd name="connsiteX107" fmla="*/ 275167 w 432009"/>
              <a:gd name="connsiteY107" fmla="*/ 12656 h 431962"/>
              <a:gd name="connsiteX108" fmla="*/ 130981 w 432009"/>
              <a:gd name="connsiteY108" fmla="*/ 156842 h 431962"/>
              <a:gd name="connsiteX109" fmla="*/ 261014 w 432009"/>
              <a:gd name="connsiteY109" fmla="*/ 300335 h 431962"/>
              <a:gd name="connsiteX110" fmla="*/ 266699 w 432009"/>
              <a:gd name="connsiteY110" fmla="*/ 307247 h 431962"/>
              <a:gd name="connsiteX111" fmla="*/ 259788 w 432009"/>
              <a:gd name="connsiteY111" fmla="*/ 312933 h 431962"/>
              <a:gd name="connsiteX112" fmla="*/ 180725 w 432009"/>
              <a:gd name="connsiteY112" fmla="*/ 282074 h 431962"/>
              <a:gd name="connsiteX113" fmla="*/ 150873 w 432009"/>
              <a:gd name="connsiteY113" fmla="*/ 311927 h 431962"/>
              <a:gd name="connsiteX114" fmla="*/ 141789 w 432009"/>
              <a:gd name="connsiteY114" fmla="*/ 334115 h 431962"/>
              <a:gd name="connsiteX115" fmla="*/ 52993 w 432009"/>
              <a:gd name="connsiteY115" fmla="*/ 422910 h 431962"/>
              <a:gd name="connsiteX116" fmla="*/ 9301 w 432009"/>
              <a:gd name="connsiteY116" fmla="*/ 423111 h 431962"/>
              <a:gd name="connsiteX117" fmla="*/ 9099 w 432009"/>
              <a:gd name="connsiteY117" fmla="*/ 379017 h 431962"/>
              <a:gd name="connsiteX118" fmla="*/ 97473 w 432009"/>
              <a:gd name="connsiteY118" fmla="*/ 290641 h 431962"/>
              <a:gd name="connsiteX119" fmla="*/ 119867 w 432009"/>
              <a:gd name="connsiteY119" fmla="*/ 281352 h 431962"/>
              <a:gd name="connsiteX120" fmla="*/ 149937 w 432009"/>
              <a:gd name="connsiteY120" fmla="*/ 251282 h 431962"/>
              <a:gd name="connsiteX121" fmla="*/ 118325 w 432009"/>
              <a:gd name="connsiteY121" fmla="*/ 156842 h 431962"/>
              <a:gd name="connsiteX122" fmla="*/ 275167 w 432009"/>
              <a:gd name="connsiteY122" fmla="*/ 0 h 4319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</a:cxnLst>
            <a:rect l="l" t="t" r="r" b="b"/>
            <a:pathLst>
              <a:path w="432009" h="431962">
                <a:moveTo>
                  <a:pt x="86694" y="319320"/>
                </a:moveTo>
                <a:lnTo>
                  <a:pt x="18049" y="387966"/>
                </a:lnTo>
                <a:cubicBezTo>
                  <a:pt x="10818" y="395198"/>
                  <a:pt x="10871" y="406915"/>
                  <a:pt x="18168" y="414080"/>
                </a:cubicBezTo>
                <a:cubicBezTo>
                  <a:pt x="25333" y="421116"/>
                  <a:pt x="36942" y="421062"/>
                  <a:pt x="44044" y="413961"/>
                </a:cubicBezTo>
                <a:lnTo>
                  <a:pt x="112689" y="345315"/>
                </a:lnTo>
                <a:close/>
                <a:moveTo>
                  <a:pt x="119081" y="293997"/>
                </a:moveTo>
                <a:cubicBezTo>
                  <a:pt x="114443" y="294236"/>
                  <a:pt x="109862" y="296151"/>
                  <a:pt x="106425" y="299589"/>
                </a:cubicBezTo>
                <a:lnTo>
                  <a:pt x="95644" y="310370"/>
                </a:lnTo>
                <a:lnTo>
                  <a:pt x="121639" y="336365"/>
                </a:lnTo>
                <a:cubicBezTo>
                  <a:pt x="128084" y="329921"/>
                  <a:pt x="126395" y="331610"/>
                  <a:pt x="132839" y="325165"/>
                </a:cubicBezTo>
                <a:cubicBezTo>
                  <a:pt x="140338" y="317665"/>
                  <a:pt x="139941" y="305504"/>
                  <a:pt x="132075" y="298467"/>
                </a:cubicBezTo>
                <a:cubicBezTo>
                  <a:pt x="128412" y="295198"/>
                  <a:pt x="123718" y="293759"/>
                  <a:pt x="119081" y="293997"/>
                </a:cubicBezTo>
                <a:close/>
                <a:moveTo>
                  <a:pt x="158012" y="261109"/>
                </a:moveTo>
                <a:lnTo>
                  <a:pt x="134368" y="284752"/>
                </a:lnTo>
                <a:cubicBezTo>
                  <a:pt x="136725" y="285998"/>
                  <a:pt x="139197" y="287779"/>
                  <a:pt x="140979" y="289439"/>
                </a:cubicBezTo>
                <a:cubicBezTo>
                  <a:pt x="143408" y="291700"/>
                  <a:pt x="145606" y="294489"/>
                  <a:pt x="147274" y="297627"/>
                </a:cubicBezTo>
                <a:lnTo>
                  <a:pt x="170902" y="273999"/>
                </a:lnTo>
                <a:cubicBezTo>
                  <a:pt x="170884" y="273983"/>
                  <a:pt x="170867" y="273965"/>
                  <a:pt x="170848" y="273949"/>
                </a:cubicBezTo>
                <a:cubicBezTo>
                  <a:pt x="166457" y="270033"/>
                  <a:pt x="162234" y="265842"/>
                  <a:pt x="158012" y="261109"/>
                </a:cubicBezTo>
                <a:close/>
                <a:moveTo>
                  <a:pt x="275138" y="221177"/>
                </a:moveTo>
                <a:cubicBezTo>
                  <a:pt x="273072" y="221177"/>
                  <a:pt x="271086" y="221939"/>
                  <a:pt x="269511" y="223368"/>
                </a:cubicBezTo>
                <a:cubicBezTo>
                  <a:pt x="267743" y="224973"/>
                  <a:pt x="266729" y="227249"/>
                  <a:pt x="266729" y="229613"/>
                </a:cubicBezTo>
                <a:cubicBezTo>
                  <a:pt x="266729" y="234265"/>
                  <a:pt x="270514" y="238050"/>
                  <a:pt x="275167" y="238050"/>
                </a:cubicBezTo>
                <a:cubicBezTo>
                  <a:pt x="279819" y="238050"/>
                  <a:pt x="283604" y="234266"/>
                  <a:pt x="283604" y="229613"/>
                </a:cubicBezTo>
                <a:cubicBezTo>
                  <a:pt x="283604" y="225285"/>
                  <a:pt x="280316" y="221676"/>
                  <a:pt x="275956" y="221217"/>
                </a:cubicBezTo>
                <a:cubicBezTo>
                  <a:pt x="275682" y="221190"/>
                  <a:pt x="275409" y="221177"/>
                  <a:pt x="275138" y="221177"/>
                </a:cubicBezTo>
                <a:close/>
                <a:moveTo>
                  <a:pt x="277228" y="208624"/>
                </a:moveTo>
                <a:cubicBezTo>
                  <a:pt x="288101" y="209769"/>
                  <a:pt x="296261" y="218790"/>
                  <a:pt x="296261" y="229613"/>
                </a:cubicBezTo>
                <a:cubicBezTo>
                  <a:pt x="296261" y="241244"/>
                  <a:pt x="286798" y="250706"/>
                  <a:pt x="275167" y="250706"/>
                </a:cubicBezTo>
                <a:cubicBezTo>
                  <a:pt x="263536" y="250706"/>
                  <a:pt x="254073" y="241244"/>
                  <a:pt x="254073" y="229613"/>
                </a:cubicBezTo>
                <a:cubicBezTo>
                  <a:pt x="254073" y="223688"/>
                  <a:pt x="256599" y="217996"/>
                  <a:pt x="261004" y="213997"/>
                </a:cubicBezTo>
                <a:cubicBezTo>
                  <a:pt x="265398" y="210010"/>
                  <a:pt x="271316" y="208050"/>
                  <a:pt x="277228" y="208624"/>
                </a:cubicBezTo>
                <a:close/>
                <a:moveTo>
                  <a:pt x="88398" y="119320"/>
                </a:moveTo>
                <a:cubicBezTo>
                  <a:pt x="91728" y="118259"/>
                  <a:pt x="95287" y="120104"/>
                  <a:pt x="96346" y="123435"/>
                </a:cubicBezTo>
                <a:cubicBezTo>
                  <a:pt x="97404" y="126765"/>
                  <a:pt x="95560" y="130323"/>
                  <a:pt x="92230" y="131381"/>
                </a:cubicBezTo>
                <a:lnTo>
                  <a:pt x="69657" y="138551"/>
                </a:lnTo>
                <a:cubicBezTo>
                  <a:pt x="66339" y="139607"/>
                  <a:pt x="62772" y="137777"/>
                  <a:pt x="61710" y="134436"/>
                </a:cubicBezTo>
                <a:cubicBezTo>
                  <a:pt x="60652" y="131106"/>
                  <a:pt x="62495" y="127548"/>
                  <a:pt x="65825" y="126490"/>
                </a:cubicBezTo>
                <a:close/>
                <a:moveTo>
                  <a:pt x="69523" y="75371"/>
                </a:moveTo>
                <a:lnTo>
                  <a:pt x="92126" y="82445"/>
                </a:lnTo>
                <a:cubicBezTo>
                  <a:pt x="95462" y="83489"/>
                  <a:pt x="97319" y="87040"/>
                  <a:pt x="96275" y="90375"/>
                </a:cubicBezTo>
                <a:cubicBezTo>
                  <a:pt x="95233" y="93708"/>
                  <a:pt x="91684" y="95568"/>
                  <a:pt x="88346" y="94524"/>
                </a:cubicBezTo>
                <a:lnTo>
                  <a:pt x="65743" y="87450"/>
                </a:lnTo>
                <a:cubicBezTo>
                  <a:pt x="62408" y="86406"/>
                  <a:pt x="60551" y="82856"/>
                  <a:pt x="61595" y="79520"/>
                </a:cubicBezTo>
                <a:cubicBezTo>
                  <a:pt x="62637" y="76186"/>
                  <a:pt x="66185" y="74328"/>
                  <a:pt x="69523" y="75371"/>
                </a:cubicBezTo>
                <a:close/>
                <a:moveTo>
                  <a:pt x="278676" y="64776"/>
                </a:moveTo>
                <a:cubicBezTo>
                  <a:pt x="300493" y="66130"/>
                  <a:pt x="319553" y="80258"/>
                  <a:pt x="327234" y="100770"/>
                </a:cubicBezTo>
                <a:cubicBezTo>
                  <a:pt x="328460" y="104043"/>
                  <a:pt x="326799" y="107689"/>
                  <a:pt x="323526" y="108915"/>
                </a:cubicBezTo>
                <a:cubicBezTo>
                  <a:pt x="320256" y="110140"/>
                  <a:pt x="316607" y="108481"/>
                  <a:pt x="315381" y="105208"/>
                </a:cubicBezTo>
                <a:cubicBezTo>
                  <a:pt x="309448" y="89366"/>
                  <a:pt x="294733" y="78454"/>
                  <a:pt x="277891" y="77407"/>
                </a:cubicBezTo>
                <a:cubicBezTo>
                  <a:pt x="265906" y="76667"/>
                  <a:pt x="254493" y="80768"/>
                  <a:pt x="245769" y="88968"/>
                </a:cubicBezTo>
                <a:cubicBezTo>
                  <a:pt x="237167" y="97052"/>
                  <a:pt x="232233" y="108457"/>
                  <a:pt x="232233" y="120257"/>
                </a:cubicBezTo>
                <a:cubicBezTo>
                  <a:pt x="232233" y="124910"/>
                  <a:pt x="236018" y="128695"/>
                  <a:pt x="240671" y="128695"/>
                </a:cubicBezTo>
                <a:cubicBezTo>
                  <a:pt x="245323" y="128695"/>
                  <a:pt x="249108" y="124910"/>
                  <a:pt x="249108" y="120257"/>
                </a:cubicBezTo>
                <a:cubicBezTo>
                  <a:pt x="249108" y="112989"/>
                  <a:pt x="252027" y="106244"/>
                  <a:pt x="257325" y="101264"/>
                </a:cubicBezTo>
                <a:cubicBezTo>
                  <a:pt x="262617" y="96290"/>
                  <a:pt x="269544" y="93802"/>
                  <a:pt x="276844" y="94250"/>
                </a:cubicBezTo>
                <a:cubicBezTo>
                  <a:pt x="289691" y="95048"/>
                  <a:pt x="300378" y="105735"/>
                  <a:pt x="301174" y="118579"/>
                </a:cubicBezTo>
                <a:cubicBezTo>
                  <a:pt x="301861" y="129658"/>
                  <a:pt x="295473" y="139988"/>
                  <a:pt x="285277" y="144285"/>
                </a:cubicBezTo>
                <a:cubicBezTo>
                  <a:pt x="274011" y="149033"/>
                  <a:pt x="266730" y="160247"/>
                  <a:pt x="266730" y="172851"/>
                </a:cubicBezTo>
                <a:lnTo>
                  <a:pt x="266730" y="175953"/>
                </a:lnTo>
                <a:cubicBezTo>
                  <a:pt x="266730" y="180606"/>
                  <a:pt x="270515" y="184391"/>
                  <a:pt x="275167" y="184391"/>
                </a:cubicBezTo>
                <a:cubicBezTo>
                  <a:pt x="279820" y="184391"/>
                  <a:pt x="283605" y="180606"/>
                  <a:pt x="283605" y="175953"/>
                </a:cubicBezTo>
                <a:lnTo>
                  <a:pt x="283605" y="172851"/>
                </a:lnTo>
                <a:cubicBezTo>
                  <a:pt x="283605" y="167140"/>
                  <a:pt x="286911" y="161909"/>
                  <a:pt x="291832" y="159835"/>
                </a:cubicBezTo>
                <a:cubicBezTo>
                  <a:pt x="304089" y="154669"/>
                  <a:pt x="313398" y="143867"/>
                  <a:pt x="316736" y="130938"/>
                </a:cubicBezTo>
                <a:cubicBezTo>
                  <a:pt x="317609" y="127555"/>
                  <a:pt x="321058" y="125516"/>
                  <a:pt x="324445" y="126393"/>
                </a:cubicBezTo>
                <a:cubicBezTo>
                  <a:pt x="327828" y="127267"/>
                  <a:pt x="329864" y="130718"/>
                  <a:pt x="328990" y="134101"/>
                </a:cubicBezTo>
                <a:cubicBezTo>
                  <a:pt x="324673" y="150829"/>
                  <a:pt x="312619" y="164809"/>
                  <a:pt x="296748" y="171497"/>
                </a:cubicBezTo>
                <a:cubicBezTo>
                  <a:pt x="296638" y="171566"/>
                  <a:pt x="296262" y="172054"/>
                  <a:pt x="296262" y="172851"/>
                </a:cubicBezTo>
                <a:lnTo>
                  <a:pt x="296262" y="175952"/>
                </a:lnTo>
                <a:cubicBezTo>
                  <a:pt x="296262" y="187583"/>
                  <a:pt x="286799" y="197046"/>
                  <a:pt x="275168" y="197046"/>
                </a:cubicBezTo>
                <a:cubicBezTo>
                  <a:pt x="263537" y="197046"/>
                  <a:pt x="254075" y="187583"/>
                  <a:pt x="254075" y="175952"/>
                </a:cubicBezTo>
                <a:lnTo>
                  <a:pt x="254075" y="172851"/>
                </a:lnTo>
                <a:cubicBezTo>
                  <a:pt x="254075" y="155142"/>
                  <a:pt x="264394" y="139351"/>
                  <a:pt x="280363" y="132621"/>
                </a:cubicBezTo>
                <a:cubicBezTo>
                  <a:pt x="285611" y="130409"/>
                  <a:pt x="288898" y="125081"/>
                  <a:pt x="288543" y="119362"/>
                </a:cubicBezTo>
                <a:cubicBezTo>
                  <a:pt x="288141" y="112883"/>
                  <a:pt x="282542" y="107284"/>
                  <a:pt x="276062" y="106881"/>
                </a:cubicBezTo>
                <a:cubicBezTo>
                  <a:pt x="272283" y="106654"/>
                  <a:pt x="268714" y="107928"/>
                  <a:pt x="265994" y="110486"/>
                </a:cubicBezTo>
                <a:cubicBezTo>
                  <a:pt x="263266" y="113050"/>
                  <a:pt x="261765" y="116519"/>
                  <a:pt x="261765" y="120257"/>
                </a:cubicBezTo>
                <a:cubicBezTo>
                  <a:pt x="261765" y="131888"/>
                  <a:pt x="252302" y="141351"/>
                  <a:pt x="240671" y="141351"/>
                </a:cubicBezTo>
                <a:cubicBezTo>
                  <a:pt x="229040" y="141351"/>
                  <a:pt x="219577" y="131888"/>
                  <a:pt x="219577" y="120257"/>
                </a:cubicBezTo>
                <a:cubicBezTo>
                  <a:pt x="219577" y="104979"/>
                  <a:pt x="225965" y="90212"/>
                  <a:pt x="237101" y="79745"/>
                </a:cubicBezTo>
                <a:cubicBezTo>
                  <a:pt x="248398" y="69127"/>
                  <a:pt x="263174" y="63811"/>
                  <a:pt x="278676" y="64776"/>
                </a:cubicBezTo>
                <a:close/>
                <a:moveTo>
                  <a:pt x="275167" y="44345"/>
                </a:moveTo>
                <a:cubicBezTo>
                  <a:pt x="213137" y="44345"/>
                  <a:pt x="162670" y="94811"/>
                  <a:pt x="162670" y="156842"/>
                </a:cubicBezTo>
                <a:cubicBezTo>
                  <a:pt x="162670" y="218872"/>
                  <a:pt x="213136" y="269338"/>
                  <a:pt x="275167" y="269338"/>
                </a:cubicBezTo>
                <a:cubicBezTo>
                  <a:pt x="337197" y="269338"/>
                  <a:pt x="387663" y="218872"/>
                  <a:pt x="387663" y="156842"/>
                </a:cubicBezTo>
                <a:cubicBezTo>
                  <a:pt x="387663" y="94811"/>
                  <a:pt x="337197" y="44345"/>
                  <a:pt x="275167" y="44345"/>
                </a:cubicBezTo>
                <a:close/>
                <a:moveTo>
                  <a:pt x="92997" y="34469"/>
                </a:moveTo>
                <a:cubicBezTo>
                  <a:pt x="95764" y="32334"/>
                  <a:pt x="99739" y="32850"/>
                  <a:pt x="101872" y="35618"/>
                </a:cubicBezTo>
                <a:lnTo>
                  <a:pt x="116330" y="54377"/>
                </a:lnTo>
                <a:cubicBezTo>
                  <a:pt x="118464" y="57145"/>
                  <a:pt x="117949" y="61119"/>
                  <a:pt x="115180" y="63252"/>
                </a:cubicBezTo>
                <a:cubicBezTo>
                  <a:pt x="112413" y="65385"/>
                  <a:pt x="108440" y="64872"/>
                  <a:pt x="106305" y="62103"/>
                </a:cubicBezTo>
                <a:lnTo>
                  <a:pt x="91847" y="43344"/>
                </a:lnTo>
                <a:cubicBezTo>
                  <a:pt x="89714" y="40576"/>
                  <a:pt x="90228" y="36602"/>
                  <a:pt x="92997" y="34469"/>
                </a:cubicBezTo>
                <a:close/>
                <a:moveTo>
                  <a:pt x="275167" y="31689"/>
                </a:moveTo>
                <a:cubicBezTo>
                  <a:pt x="344176" y="31689"/>
                  <a:pt x="400319" y="87832"/>
                  <a:pt x="400319" y="156842"/>
                </a:cubicBezTo>
                <a:cubicBezTo>
                  <a:pt x="400319" y="225851"/>
                  <a:pt x="344176" y="281994"/>
                  <a:pt x="275167" y="281994"/>
                </a:cubicBezTo>
                <a:cubicBezTo>
                  <a:pt x="206157" y="281994"/>
                  <a:pt x="150014" y="225851"/>
                  <a:pt x="150014" y="156842"/>
                </a:cubicBezTo>
                <a:cubicBezTo>
                  <a:pt x="150014" y="87832"/>
                  <a:pt x="206157" y="31689"/>
                  <a:pt x="275167" y="31689"/>
                </a:cubicBezTo>
                <a:close/>
                <a:moveTo>
                  <a:pt x="275167" y="0"/>
                </a:moveTo>
                <a:cubicBezTo>
                  <a:pt x="361650" y="0"/>
                  <a:pt x="432009" y="70359"/>
                  <a:pt x="432009" y="156841"/>
                </a:cubicBezTo>
                <a:cubicBezTo>
                  <a:pt x="432009" y="196050"/>
                  <a:pt x="417465" y="233583"/>
                  <a:pt x="391054" y="262524"/>
                </a:cubicBezTo>
                <a:cubicBezTo>
                  <a:pt x="364821" y="291273"/>
                  <a:pt x="329127" y="309174"/>
                  <a:pt x="290546" y="312932"/>
                </a:cubicBezTo>
                <a:cubicBezTo>
                  <a:pt x="290338" y="312952"/>
                  <a:pt x="290131" y="312962"/>
                  <a:pt x="289926" y="312962"/>
                </a:cubicBezTo>
                <a:cubicBezTo>
                  <a:pt x="286708" y="312962"/>
                  <a:pt x="283954" y="310517"/>
                  <a:pt x="283635" y="307247"/>
                </a:cubicBezTo>
                <a:cubicBezTo>
                  <a:pt x="283296" y="303769"/>
                  <a:pt x="285841" y="300674"/>
                  <a:pt x="289320" y="300335"/>
                </a:cubicBezTo>
                <a:cubicBezTo>
                  <a:pt x="363450" y="293117"/>
                  <a:pt x="419353" y="231428"/>
                  <a:pt x="419353" y="156842"/>
                </a:cubicBezTo>
                <a:cubicBezTo>
                  <a:pt x="419353" y="77338"/>
                  <a:pt x="354672" y="12656"/>
                  <a:pt x="275167" y="12656"/>
                </a:cubicBezTo>
                <a:cubicBezTo>
                  <a:pt x="195662" y="12656"/>
                  <a:pt x="130981" y="77338"/>
                  <a:pt x="130981" y="156842"/>
                </a:cubicBezTo>
                <a:cubicBezTo>
                  <a:pt x="130981" y="231547"/>
                  <a:pt x="187261" y="293153"/>
                  <a:pt x="261014" y="300335"/>
                </a:cubicBezTo>
                <a:cubicBezTo>
                  <a:pt x="264493" y="300674"/>
                  <a:pt x="267038" y="303769"/>
                  <a:pt x="266699" y="307247"/>
                </a:cubicBezTo>
                <a:cubicBezTo>
                  <a:pt x="266360" y="310725"/>
                  <a:pt x="263268" y="313268"/>
                  <a:pt x="259788" y="312933"/>
                </a:cubicBezTo>
                <a:cubicBezTo>
                  <a:pt x="230895" y="310119"/>
                  <a:pt x="203620" y="299370"/>
                  <a:pt x="180725" y="282074"/>
                </a:cubicBezTo>
                <a:lnTo>
                  <a:pt x="150873" y="311927"/>
                </a:lnTo>
                <a:cubicBezTo>
                  <a:pt x="150941" y="320541"/>
                  <a:pt x="147574" y="328328"/>
                  <a:pt x="141789" y="334115"/>
                </a:cubicBezTo>
                <a:lnTo>
                  <a:pt x="52993" y="422910"/>
                </a:lnTo>
                <a:cubicBezTo>
                  <a:pt x="40998" y="434903"/>
                  <a:pt x="21397" y="434988"/>
                  <a:pt x="9301" y="423111"/>
                </a:cubicBezTo>
                <a:cubicBezTo>
                  <a:pt x="-3022" y="411013"/>
                  <a:pt x="-3111" y="391227"/>
                  <a:pt x="9099" y="379017"/>
                </a:cubicBezTo>
                <a:lnTo>
                  <a:pt x="97473" y="290641"/>
                </a:lnTo>
                <a:cubicBezTo>
                  <a:pt x="103606" y="284507"/>
                  <a:pt x="111755" y="281398"/>
                  <a:pt x="119867" y="281352"/>
                </a:cubicBezTo>
                <a:lnTo>
                  <a:pt x="149937" y="251282"/>
                </a:lnTo>
                <a:cubicBezTo>
                  <a:pt x="129461" y="224174"/>
                  <a:pt x="118325" y="191150"/>
                  <a:pt x="118325" y="156842"/>
                </a:cubicBezTo>
                <a:cubicBezTo>
                  <a:pt x="118325" y="70359"/>
                  <a:pt x="188684" y="0"/>
                  <a:pt x="275167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4" name="Freeform: Shape 83">
            <a:extLst>
              <a:ext uri="{FF2B5EF4-FFF2-40B4-BE49-F238E27FC236}">
                <a16:creationId xmlns:a16="http://schemas.microsoft.com/office/drawing/2014/main" id="{9B10FE90-486B-3C80-F994-2BDA627E8BE9}"/>
              </a:ext>
            </a:extLst>
          </p:cNvPr>
          <p:cNvSpPr/>
          <p:nvPr/>
        </p:nvSpPr>
        <p:spPr>
          <a:xfrm>
            <a:off x="6716543" y="2914216"/>
            <a:ext cx="349096" cy="432000"/>
          </a:xfrm>
          <a:custGeom>
            <a:avLst/>
            <a:gdLst>
              <a:gd name="connsiteX0" fmla="*/ 174549 w 349096"/>
              <a:gd name="connsiteY0" fmla="*/ 415125 h 432000"/>
              <a:gd name="connsiteX1" fmla="*/ 182986 w 349096"/>
              <a:gd name="connsiteY1" fmla="*/ 423563 h 432000"/>
              <a:gd name="connsiteX2" fmla="*/ 174549 w 349096"/>
              <a:gd name="connsiteY2" fmla="*/ 432000 h 432000"/>
              <a:gd name="connsiteX3" fmla="*/ 166111 w 349096"/>
              <a:gd name="connsiteY3" fmla="*/ 423563 h 432000"/>
              <a:gd name="connsiteX4" fmla="*/ 174549 w 349096"/>
              <a:gd name="connsiteY4" fmla="*/ 415125 h 432000"/>
              <a:gd name="connsiteX5" fmla="*/ 250486 w 349096"/>
              <a:gd name="connsiteY5" fmla="*/ 148500 h 432000"/>
              <a:gd name="connsiteX6" fmla="*/ 233611 w 349096"/>
              <a:gd name="connsiteY6" fmla="*/ 165375 h 432000"/>
              <a:gd name="connsiteX7" fmla="*/ 233611 w 349096"/>
              <a:gd name="connsiteY7" fmla="*/ 216000 h 432000"/>
              <a:gd name="connsiteX8" fmla="*/ 250486 w 349096"/>
              <a:gd name="connsiteY8" fmla="*/ 232875 h 432000"/>
              <a:gd name="connsiteX9" fmla="*/ 267361 w 349096"/>
              <a:gd name="connsiteY9" fmla="*/ 216000 h 432000"/>
              <a:gd name="connsiteX10" fmla="*/ 267361 w 349096"/>
              <a:gd name="connsiteY10" fmla="*/ 165375 h 432000"/>
              <a:gd name="connsiteX11" fmla="*/ 250486 w 349096"/>
              <a:gd name="connsiteY11" fmla="*/ 148500 h 432000"/>
              <a:gd name="connsiteX12" fmla="*/ 199861 w 349096"/>
              <a:gd name="connsiteY12" fmla="*/ 135843 h 432000"/>
              <a:gd name="connsiteX13" fmla="*/ 182986 w 349096"/>
              <a:gd name="connsiteY13" fmla="*/ 152718 h 432000"/>
              <a:gd name="connsiteX14" fmla="*/ 182986 w 349096"/>
              <a:gd name="connsiteY14" fmla="*/ 203343 h 432000"/>
              <a:gd name="connsiteX15" fmla="*/ 199861 w 349096"/>
              <a:gd name="connsiteY15" fmla="*/ 220218 h 432000"/>
              <a:gd name="connsiteX16" fmla="*/ 216736 w 349096"/>
              <a:gd name="connsiteY16" fmla="*/ 203343 h 432000"/>
              <a:gd name="connsiteX17" fmla="*/ 216736 w 349096"/>
              <a:gd name="connsiteY17" fmla="*/ 152718 h 432000"/>
              <a:gd name="connsiteX18" fmla="*/ 199861 w 349096"/>
              <a:gd name="connsiteY18" fmla="*/ 135843 h 432000"/>
              <a:gd name="connsiteX19" fmla="*/ 149236 w 349096"/>
              <a:gd name="connsiteY19" fmla="*/ 123187 h 432000"/>
              <a:gd name="connsiteX20" fmla="*/ 132361 w 349096"/>
              <a:gd name="connsiteY20" fmla="*/ 140062 h 432000"/>
              <a:gd name="connsiteX21" fmla="*/ 132361 w 349096"/>
              <a:gd name="connsiteY21" fmla="*/ 199805 h 432000"/>
              <a:gd name="connsiteX22" fmla="*/ 168947 w 349096"/>
              <a:gd name="connsiteY22" fmla="*/ 216863 h 432000"/>
              <a:gd name="connsiteX23" fmla="*/ 166111 w 349096"/>
              <a:gd name="connsiteY23" fmla="*/ 203343 h 432000"/>
              <a:gd name="connsiteX24" fmla="*/ 166111 w 349096"/>
              <a:gd name="connsiteY24" fmla="*/ 140062 h 432000"/>
              <a:gd name="connsiteX25" fmla="*/ 149236 w 349096"/>
              <a:gd name="connsiteY25" fmla="*/ 123187 h 432000"/>
              <a:gd name="connsiteX26" fmla="*/ 98611 w 349096"/>
              <a:gd name="connsiteY26" fmla="*/ 123187 h 432000"/>
              <a:gd name="connsiteX27" fmla="*/ 81736 w 349096"/>
              <a:gd name="connsiteY27" fmla="*/ 140062 h 432000"/>
              <a:gd name="connsiteX28" fmla="*/ 81736 w 349096"/>
              <a:gd name="connsiteY28" fmla="*/ 177519 h 432000"/>
              <a:gd name="connsiteX29" fmla="*/ 90309 w 349096"/>
              <a:gd name="connsiteY29" fmla="*/ 180199 h 432000"/>
              <a:gd name="connsiteX30" fmla="*/ 115486 w 349096"/>
              <a:gd name="connsiteY30" fmla="*/ 191937 h 432000"/>
              <a:gd name="connsiteX31" fmla="*/ 115486 w 349096"/>
              <a:gd name="connsiteY31" fmla="*/ 140062 h 432000"/>
              <a:gd name="connsiteX32" fmla="*/ 98611 w 349096"/>
              <a:gd name="connsiteY32" fmla="*/ 123187 h 432000"/>
              <a:gd name="connsiteX33" fmla="*/ 98611 w 349096"/>
              <a:gd name="connsiteY33" fmla="*/ 106312 h 432000"/>
              <a:gd name="connsiteX34" fmla="*/ 123923 w 349096"/>
              <a:gd name="connsiteY34" fmla="*/ 117774 h 432000"/>
              <a:gd name="connsiteX35" fmla="*/ 149236 w 349096"/>
              <a:gd name="connsiteY35" fmla="*/ 106312 h 432000"/>
              <a:gd name="connsiteX36" fmla="*/ 179742 w 349096"/>
              <a:gd name="connsiteY36" fmla="*/ 125639 h 432000"/>
              <a:gd name="connsiteX37" fmla="*/ 199861 w 349096"/>
              <a:gd name="connsiteY37" fmla="*/ 118968 h 432000"/>
              <a:gd name="connsiteX38" fmla="*/ 230367 w 349096"/>
              <a:gd name="connsiteY38" fmla="*/ 138295 h 432000"/>
              <a:gd name="connsiteX39" fmla="*/ 250486 w 349096"/>
              <a:gd name="connsiteY39" fmla="*/ 131625 h 432000"/>
              <a:gd name="connsiteX40" fmla="*/ 284236 w 349096"/>
              <a:gd name="connsiteY40" fmla="*/ 165375 h 432000"/>
              <a:gd name="connsiteX41" fmla="*/ 284236 w 349096"/>
              <a:gd name="connsiteY41" fmla="*/ 216000 h 432000"/>
              <a:gd name="connsiteX42" fmla="*/ 271281 w 349096"/>
              <a:gd name="connsiteY42" fmla="*/ 294163 h 432000"/>
              <a:gd name="connsiteX43" fmla="*/ 258923 w 349096"/>
              <a:gd name="connsiteY43" fmla="*/ 367875 h 432000"/>
              <a:gd name="connsiteX44" fmla="*/ 258923 w 349096"/>
              <a:gd name="connsiteY44" fmla="*/ 423562 h 432000"/>
              <a:gd name="connsiteX45" fmla="*/ 250486 w 349096"/>
              <a:gd name="connsiteY45" fmla="*/ 432000 h 432000"/>
              <a:gd name="connsiteX46" fmla="*/ 212517 w 349096"/>
              <a:gd name="connsiteY46" fmla="*/ 432000 h 432000"/>
              <a:gd name="connsiteX47" fmla="*/ 204080 w 349096"/>
              <a:gd name="connsiteY47" fmla="*/ 423562 h 432000"/>
              <a:gd name="connsiteX48" fmla="*/ 212517 w 349096"/>
              <a:gd name="connsiteY48" fmla="*/ 415125 h 432000"/>
              <a:gd name="connsiteX49" fmla="*/ 242048 w 349096"/>
              <a:gd name="connsiteY49" fmla="*/ 415125 h 432000"/>
              <a:gd name="connsiteX50" fmla="*/ 242048 w 349096"/>
              <a:gd name="connsiteY50" fmla="*/ 367875 h 432000"/>
              <a:gd name="connsiteX51" fmla="*/ 255003 w 349096"/>
              <a:gd name="connsiteY51" fmla="*/ 289711 h 432000"/>
              <a:gd name="connsiteX52" fmla="*/ 265009 w 349096"/>
              <a:gd name="connsiteY52" fmla="*/ 246460 h 432000"/>
              <a:gd name="connsiteX53" fmla="*/ 250486 w 349096"/>
              <a:gd name="connsiteY53" fmla="*/ 249750 h 432000"/>
              <a:gd name="connsiteX54" fmla="*/ 219980 w 349096"/>
              <a:gd name="connsiteY54" fmla="*/ 230423 h 432000"/>
              <a:gd name="connsiteX55" fmla="*/ 199861 w 349096"/>
              <a:gd name="connsiteY55" fmla="*/ 237093 h 432000"/>
              <a:gd name="connsiteX56" fmla="*/ 186160 w 349096"/>
              <a:gd name="connsiteY56" fmla="*/ 234176 h 432000"/>
              <a:gd name="connsiteX57" fmla="*/ 186152 w 349096"/>
              <a:gd name="connsiteY57" fmla="*/ 234197 h 432000"/>
              <a:gd name="connsiteX58" fmla="*/ 156646 w 349096"/>
              <a:gd name="connsiteY58" fmla="*/ 263163 h 432000"/>
              <a:gd name="connsiteX59" fmla="*/ 182986 w 349096"/>
              <a:gd name="connsiteY59" fmla="*/ 338445 h 432000"/>
              <a:gd name="connsiteX60" fmla="*/ 174548 w 349096"/>
              <a:gd name="connsiteY60" fmla="*/ 346882 h 432000"/>
              <a:gd name="connsiteX61" fmla="*/ 166111 w 349096"/>
              <a:gd name="connsiteY61" fmla="*/ 338445 h 432000"/>
              <a:gd name="connsiteX62" fmla="*/ 138544 w 349096"/>
              <a:gd name="connsiteY62" fmla="*/ 267989 h 432000"/>
              <a:gd name="connsiteX63" fmla="*/ 107660 w 349096"/>
              <a:gd name="connsiteY63" fmla="*/ 262773 h 432000"/>
              <a:gd name="connsiteX64" fmla="*/ 84718 w 349096"/>
              <a:gd name="connsiteY64" fmla="*/ 252073 h 432000"/>
              <a:gd name="connsiteX65" fmla="*/ 80637 w 349096"/>
              <a:gd name="connsiteY65" fmla="*/ 240860 h 432000"/>
              <a:gd name="connsiteX66" fmla="*/ 91850 w 349096"/>
              <a:gd name="connsiteY66" fmla="*/ 236779 h 432000"/>
              <a:gd name="connsiteX67" fmla="*/ 114792 w 349096"/>
              <a:gd name="connsiteY67" fmla="*/ 247478 h 432000"/>
              <a:gd name="connsiteX68" fmla="*/ 166524 w 349096"/>
              <a:gd name="connsiteY68" fmla="*/ 234354 h 432000"/>
              <a:gd name="connsiteX69" fmla="*/ 83174 w 349096"/>
              <a:gd name="connsiteY69" fmla="*/ 195490 h 432000"/>
              <a:gd name="connsiteX70" fmla="*/ 60743 w 349096"/>
              <a:gd name="connsiteY70" fmla="*/ 203661 h 432000"/>
              <a:gd name="connsiteX71" fmla="*/ 44073 w 349096"/>
              <a:gd name="connsiteY71" fmla="*/ 239403 h 432000"/>
              <a:gd name="connsiteX72" fmla="*/ 53307 w 349096"/>
              <a:gd name="connsiteY72" fmla="*/ 287870 h 432000"/>
              <a:gd name="connsiteX73" fmla="*/ 104412 w 349096"/>
              <a:gd name="connsiteY73" fmla="*/ 336258 h 432000"/>
              <a:gd name="connsiteX74" fmla="*/ 107048 w 349096"/>
              <a:gd name="connsiteY74" fmla="*/ 342385 h 432000"/>
              <a:gd name="connsiteX75" fmla="*/ 107048 w 349096"/>
              <a:gd name="connsiteY75" fmla="*/ 415125 h 432000"/>
              <a:gd name="connsiteX76" fmla="*/ 136580 w 349096"/>
              <a:gd name="connsiteY76" fmla="*/ 415125 h 432000"/>
              <a:gd name="connsiteX77" fmla="*/ 145017 w 349096"/>
              <a:gd name="connsiteY77" fmla="*/ 423562 h 432000"/>
              <a:gd name="connsiteX78" fmla="*/ 136580 w 349096"/>
              <a:gd name="connsiteY78" fmla="*/ 432000 h 432000"/>
              <a:gd name="connsiteX79" fmla="*/ 98611 w 349096"/>
              <a:gd name="connsiteY79" fmla="*/ 432000 h 432000"/>
              <a:gd name="connsiteX80" fmla="*/ 90173 w 349096"/>
              <a:gd name="connsiteY80" fmla="*/ 423562 h 432000"/>
              <a:gd name="connsiteX81" fmla="*/ 90173 w 349096"/>
              <a:gd name="connsiteY81" fmla="*/ 346015 h 432000"/>
              <a:gd name="connsiteX82" fmla="*/ 41703 w 349096"/>
              <a:gd name="connsiteY82" fmla="*/ 300123 h 432000"/>
              <a:gd name="connsiteX83" fmla="*/ 28778 w 349096"/>
              <a:gd name="connsiteY83" fmla="*/ 232272 h 432000"/>
              <a:gd name="connsiteX84" fmla="*/ 45452 w 349096"/>
              <a:gd name="connsiteY84" fmla="*/ 196521 h 432000"/>
              <a:gd name="connsiteX85" fmla="*/ 64861 w 349096"/>
              <a:gd name="connsiteY85" fmla="*/ 178941 h 432000"/>
              <a:gd name="connsiteX86" fmla="*/ 64861 w 349096"/>
              <a:gd name="connsiteY86" fmla="*/ 140062 h 432000"/>
              <a:gd name="connsiteX87" fmla="*/ 98611 w 349096"/>
              <a:gd name="connsiteY87" fmla="*/ 106312 h 432000"/>
              <a:gd name="connsiteX88" fmla="*/ 12657 w 349096"/>
              <a:gd name="connsiteY88" fmla="*/ 94786 h 432000"/>
              <a:gd name="connsiteX89" fmla="*/ 34586 w 349096"/>
              <a:gd name="connsiteY89" fmla="*/ 107442 h 432000"/>
              <a:gd name="connsiteX90" fmla="*/ 37676 w 349096"/>
              <a:gd name="connsiteY90" fmla="*/ 118968 h 432000"/>
              <a:gd name="connsiteX91" fmla="*/ 26150 w 349096"/>
              <a:gd name="connsiteY91" fmla="*/ 122058 h 432000"/>
              <a:gd name="connsiteX92" fmla="*/ 4221 w 349096"/>
              <a:gd name="connsiteY92" fmla="*/ 109402 h 432000"/>
              <a:gd name="connsiteX93" fmla="*/ 1131 w 349096"/>
              <a:gd name="connsiteY93" fmla="*/ 97876 h 432000"/>
              <a:gd name="connsiteX94" fmla="*/ 12657 w 349096"/>
              <a:gd name="connsiteY94" fmla="*/ 94786 h 432000"/>
              <a:gd name="connsiteX95" fmla="*/ 336439 w 349096"/>
              <a:gd name="connsiteY95" fmla="*/ 94784 h 432000"/>
              <a:gd name="connsiteX96" fmla="*/ 347965 w 349096"/>
              <a:gd name="connsiteY96" fmla="*/ 97875 h 432000"/>
              <a:gd name="connsiteX97" fmla="*/ 344875 w 349096"/>
              <a:gd name="connsiteY97" fmla="*/ 109401 h 432000"/>
              <a:gd name="connsiteX98" fmla="*/ 322946 w 349096"/>
              <a:gd name="connsiteY98" fmla="*/ 122057 h 432000"/>
              <a:gd name="connsiteX99" fmla="*/ 311420 w 349096"/>
              <a:gd name="connsiteY99" fmla="*/ 118966 h 432000"/>
              <a:gd name="connsiteX100" fmla="*/ 314510 w 349096"/>
              <a:gd name="connsiteY100" fmla="*/ 107441 h 432000"/>
              <a:gd name="connsiteX101" fmla="*/ 267360 w 349096"/>
              <a:gd name="connsiteY101" fmla="*/ 29926 h 432000"/>
              <a:gd name="connsiteX102" fmla="*/ 270450 w 349096"/>
              <a:gd name="connsiteY102" fmla="*/ 41452 h 432000"/>
              <a:gd name="connsiteX103" fmla="*/ 257794 w 349096"/>
              <a:gd name="connsiteY103" fmla="*/ 63381 h 432000"/>
              <a:gd name="connsiteX104" fmla="*/ 246268 w 349096"/>
              <a:gd name="connsiteY104" fmla="*/ 66472 h 432000"/>
              <a:gd name="connsiteX105" fmla="*/ 243178 w 349096"/>
              <a:gd name="connsiteY105" fmla="*/ 54946 h 432000"/>
              <a:gd name="connsiteX106" fmla="*/ 255835 w 349096"/>
              <a:gd name="connsiteY106" fmla="*/ 33017 h 432000"/>
              <a:gd name="connsiteX107" fmla="*/ 267360 w 349096"/>
              <a:gd name="connsiteY107" fmla="*/ 29926 h 432000"/>
              <a:gd name="connsiteX108" fmla="*/ 81737 w 349096"/>
              <a:gd name="connsiteY108" fmla="*/ 29925 h 432000"/>
              <a:gd name="connsiteX109" fmla="*/ 93263 w 349096"/>
              <a:gd name="connsiteY109" fmla="*/ 33016 h 432000"/>
              <a:gd name="connsiteX110" fmla="*/ 105919 w 349096"/>
              <a:gd name="connsiteY110" fmla="*/ 54945 h 432000"/>
              <a:gd name="connsiteX111" fmla="*/ 102829 w 349096"/>
              <a:gd name="connsiteY111" fmla="*/ 66471 h 432000"/>
              <a:gd name="connsiteX112" fmla="*/ 91304 w 349096"/>
              <a:gd name="connsiteY112" fmla="*/ 63380 h 432000"/>
              <a:gd name="connsiteX113" fmla="*/ 78647 w 349096"/>
              <a:gd name="connsiteY113" fmla="*/ 41451 h 432000"/>
              <a:gd name="connsiteX114" fmla="*/ 81737 w 349096"/>
              <a:gd name="connsiteY114" fmla="*/ 29925 h 432000"/>
              <a:gd name="connsiteX115" fmla="*/ 174549 w 349096"/>
              <a:gd name="connsiteY115" fmla="*/ 0 h 432000"/>
              <a:gd name="connsiteX116" fmla="*/ 182986 w 349096"/>
              <a:gd name="connsiteY116" fmla="*/ 8438 h 432000"/>
              <a:gd name="connsiteX117" fmla="*/ 182986 w 349096"/>
              <a:gd name="connsiteY117" fmla="*/ 38813 h 432000"/>
              <a:gd name="connsiteX118" fmla="*/ 174549 w 349096"/>
              <a:gd name="connsiteY118" fmla="*/ 47250 h 432000"/>
              <a:gd name="connsiteX119" fmla="*/ 166111 w 349096"/>
              <a:gd name="connsiteY119" fmla="*/ 38813 h 432000"/>
              <a:gd name="connsiteX120" fmla="*/ 166111 w 349096"/>
              <a:gd name="connsiteY120" fmla="*/ 8438 h 432000"/>
              <a:gd name="connsiteX121" fmla="*/ 174549 w 349096"/>
              <a:gd name="connsiteY121" fmla="*/ 0 h 432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</a:cxnLst>
            <a:rect l="l" t="t" r="r" b="b"/>
            <a:pathLst>
              <a:path w="349096" h="432000">
                <a:moveTo>
                  <a:pt x="174549" y="415125"/>
                </a:moveTo>
                <a:cubicBezTo>
                  <a:pt x="179208" y="415125"/>
                  <a:pt x="182986" y="418903"/>
                  <a:pt x="182986" y="423563"/>
                </a:cubicBezTo>
                <a:cubicBezTo>
                  <a:pt x="182986" y="428222"/>
                  <a:pt x="179208" y="432000"/>
                  <a:pt x="174549" y="432000"/>
                </a:cubicBezTo>
                <a:cubicBezTo>
                  <a:pt x="169889" y="432000"/>
                  <a:pt x="166111" y="428222"/>
                  <a:pt x="166111" y="423563"/>
                </a:cubicBezTo>
                <a:cubicBezTo>
                  <a:pt x="166111" y="418903"/>
                  <a:pt x="169889" y="415125"/>
                  <a:pt x="174549" y="415125"/>
                </a:cubicBezTo>
                <a:close/>
                <a:moveTo>
                  <a:pt x="250486" y="148500"/>
                </a:moveTo>
                <a:cubicBezTo>
                  <a:pt x="241181" y="148500"/>
                  <a:pt x="233611" y="156070"/>
                  <a:pt x="233611" y="165375"/>
                </a:cubicBezTo>
                <a:lnTo>
                  <a:pt x="233611" y="216000"/>
                </a:lnTo>
                <a:cubicBezTo>
                  <a:pt x="233611" y="225304"/>
                  <a:pt x="241181" y="232875"/>
                  <a:pt x="250486" y="232875"/>
                </a:cubicBezTo>
                <a:cubicBezTo>
                  <a:pt x="259791" y="232875"/>
                  <a:pt x="267361" y="225304"/>
                  <a:pt x="267361" y="216000"/>
                </a:cubicBezTo>
                <a:lnTo>
                  <a:pt x="267361" y="165375"/>
                </a:lnTo>
                <a:cubicBezTo>
                  <a:pt x="267361" y="156070"/>
                  <a:pt x="259791" y="148500"/>
                  <a:pt x="250486" y="148500"/>
                </a:cubicBezTo>
                <a:close/>
                <a:moveTo>
                  <a:pt x="199861" y="135843"/>
                </a:moveTo>
                <a:cubicBezTo>
                  <a:pt x="190556" y="135843"/>
                  <a:pt x="182986" y="143413"/>
                  <a:pt x="182986" y="152718"/>
                </a:cubicBezTo>
                <a:lnTo>
                  <a:pt x="182986" y="203343"/>
                </a:lnTo>
                <a:cubicBezTo>
                  <a:pt x="182986" y="212648"/>
                  <a:pt x="190556" y="220218"/>
                  <a:pt x="199861" y="220218"/>
                </a:cubicBezTo>
                <a:cubicBezTo>
                  <a:pt x="209166" y="220218"/>
                  <a:pt x="216736" y="212648"/>
                  <a:pt x="216736" y="203343"/>
                </a:cubicBezTo>
                <a:lnTo>
                  <a:pt x="216736" y="152718"/>
                </a:lnTo>
                <a:cubicBezTo>
                  <a:pt x="216736" y="143413"/>
                  <a:pt x="209166" y="135843"/>
                  <a:pt x="199861" y="135843"/>
                </a:cubicBezTo>
                <a:close/>
                <a:moveTo>
                  <a:pt x="149236" y="123187"/>
                </a:moveTo>
                <a:cubicBezTo>
                  <a:pt x="139931" y="123187"/>
                  <a:pt x="132361" y="130757"/>
                  <a:pt x="132361" y="140062"/>
                </a:cubicBezTo>
                <a:lnTo>
                  <a:pt x="132361" y="199805"/>
                </a:lnTo>
                <a:lnTo>
                  <a:pt x="168947" y="216863"/>
                </a:lnTo>
                <a:cubicBezTo>
                  <a:pt x="167128" y="212721"/>
                  <a:pt x="166111" y="208149"/>
                  <a:pt x="166111" y="203343"/>
                </a:cubicBezTo>
                <a:lnTo>
                  <a:pt x="166111" y="140062"/>
                </a:lnTo>
                <a:cubicBezTo>
                  <a:pt x="166111" y="130757"/>
                  <a:pt x="158541" y="123187"/>
                  <a:pt x="149236" y="123187"/>
                </a:cubicBezTo>
                <a:close/>
                <a:moveTo>
                  <a:pt x="98611" y="123187"/>
                </a:moveTo>
                <a:cubicBezTo>
                  <a:pt x="89306" y="123187"/>
                  <a:pt x="81736" y="130757"/>
                  <a:pt x="81736" y="140062"/>
                </a:cubicBezTo>
                <a:lnTo>
                  <a:pt x="81736" y="177519"/>
                </a:lnTo>
                <a:cubicBezTo>
                  <a:pt x="84684" y="178025"/>
                  <a:pt x="87569" y="178919"/>
                  <a:pt x="90309" y="180199"/>
                </a:cubicBezTo>
                <a:lnTo>
                  <a:pt x="115486" y="191937"/>
                </a:lnTo>
                <a:lnTo>
                  <a:pt x="115486" y="140062"/>
                </a:lnTo>
                <a:cubicBezTo>
                  <a:pt x="115486" y="130757"/>
                  <a:pt x="107916" y="123187"/>
                  <a:pt x="98611" y="123187"/>
                </a:cubicBezTo>
                <a:close/>
                <a:moveTo>
                  <a:pt x="98611" y="106312"/>
                </a:moveTo>
                <a:cubicBezTo>
                  <a:pt x="108684" y="106312"/>
                  <a:pt x="117735" y="110754"/>
                  <a:pt x="123923" y="117774"/>
                </a:cubicBezTo>
                <a:cubicBezTo>
                  <a:pt x="130112" y="110754"/>
                  <a:pt x="139163" y="106312"/>
                  <a:pt x="149236" y="106312"/>
                </a:cubicBezTo>
                <a:cubicBezTo>
                  <a:pt x="162688" y="106312"/>
                  <a:pt x="174323" y="114225"/>
                  <a:pt x="179742" y="125639"/>
                </a:cubicBezTo>
                <a:cubicBezTo>
                  <a:pt x="185364" y="121451"/>
                  <a:pt x="192328" y="118968"/>
                  <a:pt x="199861" y="118968"/>
                </a:cubicBezTo>
                <a:cubicBezTo>
                  <a:pt x="213313" y="118968"/>
                  <a:pt x="224948" y="126881"/>
                  <a:pt x="230367" y="138295"/>
                </a:cubicBezTo>
                <a:cubicBezTo>
                  <a:pt x="235989" y="134107"/>
                  <a:pt x="242953" y="131625"/>
                  <a:pt x="250486" y="131625"/>
                </a:cubicBezTo>
                <a:cubicBezTo>
                  <a:pt x="269096" y="131625"/>
                  <a:pt x="284236" y="146765"/>
                  <a:pt x="284236" y="165375"/>
                </a:cubicBezTo>
                <a:lnTo>
                  <a:pt x="284236" y="216000"/>
                </a:lnTo>
                <a:cubicBezTo>
                  <a:pt x="284236" y="246786"/>
                  <a:pt x="277650" y="270871"/>
                  <a:pt x="271281" y="294163"/>
                </a:cubicBezTo>
                <a:cubicBezTo>
                  <a:pt x="264926" y="317402"/>
                  <a:pt x="258923" y="339354"/>
                  <a:pt x="258923" y="367875"/>
                </a:cubicBezTo>
                <a:lnTo>
                  <a:pt x="258923" y="423562"/>
                </a:lnTo>
                <a:cubicBezTo>
                  <a:pt x="258923" y="428222"/>
                  <a:pt x="255145" y="432000"/>
                  <a:pt x="250486" y="432000"/>
                </a:cubicBezTo>
                <a:lnTo>
                  <a:pt x="212517" y="432000"/>
                </a:lnTo>
                <a:cubicBezTo>
                  <a:pt x="207858" y="432000"/>
                  <a:pt x="204080" y="428222"/>
                  <a:pt x="204080" y="423562"/>
                </a:cubicBezTo>
                <a:cubicBezTo>
                  <a:pt x="204080" y="418902"/>
                  <a:pt x="207858" y="415125"/>
                  <a:pt x="212517" y="415125"/>
                </a:cubicBezTo>
                <a:lnTo>
                  <a:pt x="242048" y="415125"/>
                </a:lnTo>
                <a:lnTo>
                  <a:pt x="242048" y="367875"/>
                </a:lnTo>
                <a:cubicBezTo>
                  <a:pt x="242048" y="337088"/>
                  <a:pt x="248635" y="313003"/>
                  <a:pt x="255003" y="289711"/>
                </a:cubicBezTo>
                <a:cubicBezTo>
                  <a:pt x="258912" y="275418"/>
                  <a:pt x="262682" y="261607"/>
                  <a:pt x="265009" y="246460"/>
                </a:cubicBezTo>
                <a:cubicBezTo>
                  <a:pt x="260608" y="248567"/>
                  <a:pt x="255683" y="249750"/>
                  <a:pt x="250486" y="249750"/>
                </a:cubicBezTo>
                <a:cubicBezTo>
                  <a:pt x="237034" y="249750"/>
                  <a:pt x="225399" y="241837"/>
                  <a:pt x="219980" y="230423"/>
                </a:cubicBezTo>
                <a:cubicBezTo>
                  <a:pt x="214358" y="234611"/>
                  <a:pt x="207394" y="237093"/>
                  <a:pt x="199861" y="237093"/>
                </a:cubicBezTo>
                <a:cubicBezTo>
                  <a:pt x="194984" y="237093"/>
                  <a:pt x="190351" y="236045"/>
                  <a:pt x="186160" y="234176"/>
                </a:cubicBezTo>
                <a:cubicBezTo>
                  <a:pt x="186157" y="234183"/>
                  <a:pt x="186155" y="234190"/>
                  <a:pt x="186152" y="234197"/>
                </a:cubicBezTo>
                <a:cubicBezTo>
                  <a:pt x="179897" y="247609"/>
                  <a:pt x="169212" y="257573"/>
                  <a:pt x="156646" y="263163"/>
                </a:cubicBezTo>
                <a:cubicBezTo>
                  <a:pt x="173712" y="284472"/>
                  <a:pt x="182986" y="310743"/>
                  <a:pt x="182986" y="338445"/>
                </a:cubicBezTo>
                <a:cubicBezTo>
                  <a:pt x="182986" y="343105"/>
                  <a:pt x="179208" y="346882"/>
                  <a:pt x="174548" y="346882"/>
                </a:cubicBezTo>
                <a:cubicBezTo>
                  <a:pt x="169889" y="346882"/>
                  <a:pt x="166111" y="343105"/>
                  <a:pt x="166111" y="338445"/>
                </a:cubicBezTo>
                <a:cubicBezTo>
                  <a:pt x="166111" y="312081"/>
                  <a:pt x="156348" y="287224"/>
                  <a:pt x="138544" y="267989"/>
                </a:cubicBezTo>
                <a:cubicBezTo>
                  <a:pt x="127631" y="269109"/>
                  <a:pt x="117065" y="267157"/>
                  <a:pt x="107660" y="262773"/>
                </a:cubicBezTo>
                <a:lnTo>
                  <a:pt x="84718" y="252073"/>
                </a:lnTo>
                <a:cubicBezTo>
                  <a:pt x="80495" y="250103"/>
                  <a:pt x="78667" y="245083"/>
                  <a:pt x="80637" y="240860"/>
                </a:cubicBezTo>
                <a:cubicBezTo>
                  <a:pt x="82606" y="236638"/>
                  <a:pt x="87626" y="234808"/>
                  <a:pt x="91850" y="236779"/>
                </a:cubicBezTo>
                <a:lnTo>
                  <a:pt x="114792" y="247478"/>
                </a:lnTo>
                <a:cubicBezTo>
                  <a:pt x="133257" y="256085"/>
                  <a:pt x="154843" y="250129"/>
                  <a:pt x="166524" y="234354"/>
                </a:cubicBezTo>
                <a:lnTo>
                  <a:pt x="83174" y="195490"/>
                </a:lnTo>
                <a:cubicBezTo>
                  <a:pt x="74899" y="191627"/>
                  <a:pt x="64788" y="195007"/>
                  <a:pt x="60743" y="203661"/>
                </a:cubicBezTo>
                <a:lnTo>
                  <a:pt x="44073" y="239403"/>
                </a:lnTo>
                <a:cubicBezTo>
                  <a:pt x="36392" y="255884"/>
                  <a:pt x="40103" y="275363"/>
                  <a:pt x="53307" y="287870"/>
                </a:cubicBezTo>
                <a:lnTo>
                  <a:pt x="104412" y="336258"/>
                </a:lnTo>
                <a:cubicBezTo>
                  <a:pt x="106095" y="337851"/>
                  <a:pt x="107048" y="340067"/>
                  <a:pt x="107048" y="342385"/>
                </a:cubicBezTo>
                <a:lnTo>
                  <a:pt x="107048" y="415125"/>
                </a:lnTo>
                <a:lnTo>
                  <a:pt x="136580" y="415125"/>
                </a:lnTo>
                <a:cubicBezTo>
                  <a:pt x="141239" y="415125"/>
                  <a:pt x="145017" y="418902"/>
                  <a:pt x="145017" y="423562"/>
                </a:cubicBezTo>
                <a:cubicBezTo>
                  <a:pt x="145017" y="428222"/>
                  <a:pt x="141239" y="432000"/>
                  <a:pt x="136580" y="432000"/>
                </a:cubicBezTo>
                <a:lnTo>
                  <a:pt x="98611" y="432000"/>
                </a:lnTo>
                <a:cubicBezTo>
                  <a:pt x="93952" y="432000"/>
                  <a:pt x="90173" y="428222"/>
                  <a:pt x="90173" y="423562"/>
                </a:cubicBezTo>
                <a:lnTo>
                  <a:pt x="90173" y="346015"/>
                </a:lnTo>
                <a:lnTo>
                  <a:pt x="41703" y="300123"/>
                </a:lnTo>
                <a:cubicBezTo>
                  <a:pt x="23218" y="282614"/>
                  <a:pt x="18024" y="255347"/>
                  <a:pt x="28778" y="232272"/>
                </a:cubicBezTo>
                <a:lnTo>
                  <a:pt x="45452" y="196521"/>
                </a:lnTo>
                <a:cubicBezTo>
                  <a:pt x="49381" y="188115"/>
                  <a:pt x="56372" y="181898"/>
                  <a:pt x="64861" y="178941"/>
                </a:cubicBezTo>
                <a:lnTo>
                  <a:pt x="64861" y="140062"/>
                </a:lnTo>
                <a:cubicBezTo>
                  <a:pt x="64861" y="121452"/>
                  <a:pt x="80001" y="106312"/>
                  <a:pt x="98611" y="106312"/>
                </a:cubicBezTo>
                <a:close/>
                <a:moveTo>
                  <a:pt x="12657" y="94786"/>
                </a:moveTo>
                <a:lnTo>
                  <a:pt x="34586" y="107442"/>
                </a:lnTo>
                <a:cubicBezTo>
                  <a:pt x="38622" y="109771"/>
                  <a:pt x="40005" y="114931"/>
                  <a:pt x="37676" y="118968"/>
                </a:cubicBezTo>
                <a:cubicBezTo>
                  <a:pt x="35337" y="123022"/>
                  <a:pt x="30169" y="124377"/>
                  <a:pt x="26150" y="122058"/>
                </a:cubicBezTo>
                <a:lnTo>
                  <a:pt x="4221" y="109402"/>
                </a:lnTo>
                <a:cubicBezTo>
                  <a:pt x="185" y="107072"/>
                  <a:pt x="-1198" y="101912"/>
                  <a:pt x="1131" y="97876"/>
                </a:cubicBezTo>
                <a:cubicBezTo>
                  <a:pt x="3459" y="93840"/>
                  <a:pt x="8617" y="92455"/>
                  <a:pt x="12657" y="94786"/>
                </a:cubicBezTo>
                <a:close/>
                <a:moveTo>
                  <a:pt x="336439" y="94784"/>
                </a:moveTo>
                <a:cubicBezTo>
                  <a:pt x="340476" y="92454"/>
                  <a:pt x="345634" y="93839"/>
                  <a:pt x="347965" y="97875"/>
                </a:cubicBezTo>
                <a:cubicBezTo>
                  <a:pt x="350294" y="101912"/>
                  <a:pt x="348911" y="107071"/>
                  <a:pt x="344875" y="109401"/>
                </a:cubicBezTo>
                <a:lnTo>
                  <a:pt x="322946" y="122057"/>
                </a:lnTo>
                <a:cubicBezTo>
                  <a:pt x="318899" y="124393"/>
                  <a:pt x="313742" y="122990"/>
                  <a:pt x="311420" y="118966"/>
                </a:cubicBezTo>
                <a:cubicBezTo>
                  <a:pt x="309091" y="114930"/>
                  <a:pt x="310474" y="109770"/>
                  <a:pt x="314510" y="107441"/>
                </a:cubicBezTo>
                <a:close/>
                <a:moveTo>
                  <a:pt x="267360" y="29926"/>
                </a:moveTo>
                <a:cubicBezTo>
                  <a:pt x="271396" y="32256"/>
                  <a:pt x="272780" y="37416"/>
                  <a:pt x="270450" y="41452"/>
                </a:cubicBezTo>
                <a:lnTo>
                  <a:pt x="257794" y="63381"/>
                </a:lnTo>
                <a:cubicBezTo>
                  <a:pt x="255454" y="67435"/>
                  <a:pt x="250288" y="68790"/>
                  <a:pt x="246268" y="66472"/>
                </a:cubicBezTo>
                <a:cubicBezTo>
                  <a:pt x="242232" y="64142"/>
                  <a:pt x="240849" y="58982"/>
                  <a:pt x="243178" y="54946"/>
                </a:cubicBezTo>
                <a:lnTo>
                  <a:pt x="255835" y="33017"/>
                </a:lnTo>
                <a:cubicBezTo>
                  <a:pt x="258164" y="28981"/>
                  <a:pt x="263321" y="27596"/>
                  <a:pt x="267360" y="29926"/>
                </a:cubicBezTo>
                <a:close/>
                <a:moveTo>
                  <a:pt x="81737" y="29925"/>
                </a:moveTo>
                <a:cubicBezTo>
                  <a:pt x="85773" y="27596"/>
                  <a:pt x="90933" y="28979"/>
                  <a:pt x="93263" y="33016"/>
                </a:cubicBezTo>
                <a:lnTo>
                  <a:pt x="105919" y="54945"/>
                </a:lnTo>
                <a:cubicBezTo>
                  <a:pt x="108249" y="58981"/>
                  <a:pt x="106865" y="64141"/>
                  <a:pt x="102829" y="66471"/>
                </a:cubicBezTo>
                <a:cubicBezTo>
                  <a:pt x="98783" y="68807"/>
                  <a:pt x="93626" y="67404"/>
                  <a:pt x="91304" y="63380"/>
                </a:cubicBezTo>
                <a:lnTo>
                  <a:pt x="78647" y="41451"/>
                </a:lnTo>
                <a:cubicBezTo>
                  <a:pt x="76318" y="37414"/>
                  <a:pt x="77701" y="32255"/>
                  <a:pt x="81737" y="29925"/>
                </a:cubicBezTo>
                <a:close/>
                <a:moveTo>
                  <a:pt x="174549" y="0"/>
                </a:moveTo>
                <a:cubicBezTo>
                  <a:pt x="179208" y="0"/>
                  <a:pt x="182986" y="3777"/>
                  <a:pt x="182986" y="8438"/>
                </a:cubicBezTo>
                <a:lnTo>
                  <a:pt x="182986" y="38813"/>
                </a:lnTo>
                <a:cubicBezTo>
                  <a:pt x="182986" y="43473"/>
                  <a:pt x="179208" y="47250"/>
                  <a:pt x="174549" y="47250"/>
                </a:cubicBezTo>
                <a:cubicBezTo>
                  <a:pt x="169889" y="47250"/>
                  <a:pt x="166111" y="43473"/>
                  <a:pt x="166111" y="38813"/>
                </a:cubicBezTo>
                <a:lnTo>
                  <a:pt x="166111" y="8438"/>
                </a:lnTo>
                <a:cubicBezTo>
                  <a:pt x="166111" y="3777"/>
                  <a:pt x="169889" y="0"/>
                  <a:pt x="174549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5" name="Graphic 116">
            <a:extLst>
              <a:ext uri="{FF2B5EF4-FFF2-40B4-BE49-F238E27FC236}">
                <a16:creationId xmlns:a16="http://schemas.microsoft.com/office/drawing/2014/main" id="{BB299500-04AE-248A-790C-62827EA903F7}"/>
              </a:ext>
            </a:extLst>
          </p:cNvPr>
          <p:cNvSpPr/>
          <p:nvPr/>
        </p:nvSpPr>
        <p:spPr>
          <a:xfrm>
            <a:off x="7138822" y="2936999"/>
            <a:ext cx="406684" cy="378179"/>
          </a:xfrm>
          <a:custGeom>
            <a:avLst/>
            <a:gdLst>
              <a:gd name="connsiteX0" fmla="*/ 405792 w 406684"/>
              <a:gd name="connsiteY0" fmla="*/ 233257 h 378179"/>
              <a:gd name="connsiteX1" fmla="*/ 330800 w 406684"/>
              <a:gd name="connsiteY1" fmla="*/ 124303 h 378179"/>
              <a:gd name="connsiteX2" fmla="*/ 323763 w 406684"/>
              <a:gd name="connsiteY2" fmla="*/ 123004 h 378179"/>
              <a:gd name="connsiteX3" fmla="*/ 283592 w 406684"/>
              <a:gd name="connsiteY3" fmla="*/ 150654 h 378179"/>
              <a:gd name="connsiteX4" fmla="*/ 281483 w 406684"/>
              <a:gd name="connsiteY4" fmla="*/ 153902 h 378179"/>
              <a:gd name="connsiteX5" fmla="*/ 282293 w 406684"/>
              <a:gd name="connsiteY5" fmla="*/ 157691 h 378179"/>
              <a:gd name="connsiteX6" fmla="*/ 289144 w 406684"/>
              <a:gd name="connsiteY6" fmla="*/ 167638 h 378179"/>
              <a:gd name="connsiteX7" fmla="*/ 248559 w 406684"/>
              <a:gd name="connsiteY7" fmla="*/ 162331 h 378179"/>
              <a:gd name="connsiteX8" fmla="*/ 221543 w 406684"/>
              <a:gd name="connsiteY8" fmla="*/ 159758 h 378179"/>
              <a:gd name="connsiteX9" fmla="*/ 169466 w 406684"/>
              <a:gd name="connsiteY9" fmla="*/ 174414 h 378179"/>
              <a:gd name="connsiteX10" fmla="*/ 118892 w 406684"/>
              <a:gd name="connsiteY10" fmla="*/ 164491 h 378179"/>
              <a:gd name="connsiteX11" fmla="*/ 124393 w 406684"/>
              <a:gd name="connsiteY11" fmla="*/ 156492 h 378179"/>
              <a:gd name="connsiteX12" fmla="*/ 125203 w 406684"/>
              <a:gd name="connsiteY12" fmla="*/ 152704 h 378179"/>
              <a:gd name="connsiteX13" fmla="*/ 123094 w 406684"/>
              <a:gd name="connsiteY13" fmla="*/ 149456 h 378179"/>
              <a:gd name="connsiteX14" fmla="*/ 82923 w 406684"/>
              <a:gd name="connsiteY14" fmla="*/ 121806 h 378179"/>
              <a:gd name="connsiteX15" fmla="*/ 75886 w 406684"/>
              <a:gd name="connsiteY15" fmla="*/ 123105 h 378179"/>
              <a:gd name="connsiteX16" fmla="*/ 893 w 406684"/>
              <a:gd name="connsiteY16" fmla="*/ 232076 h 378179"/>
              <a:gd name="connsiteX17" fmla="*/ 2193 w 406684"/>
              <a:gd name="connsiteY17" fmla="*/ 239112 h 378179"/>
              <a:gd name="connsiteX18" fmla="*/ 42364 w 406684"/>
              <a:gd name="connsiteY18" fmla="*/ 266762 h 378179"/>
              <a:gd name="connsiteX19" fmla="*/ 45233 w 406684"/>
              <a:gd name="connsiteY19" fmla="*/ 267657 h 378179"/>
              <a:gd name="connsiteX20" fmla="*/ 46152 w 406684"/>
              <a:gd name="connsiteY20" fmla="*/ 267572 h 378179"/>
              <a:gd name="connsiteX21" fmla="*/ 49401 w 406684"/>
              <a:gd name="connsiteY21" fmla="*/ 265463 h 378179"/>
              <a:gd name="connsiteX22" fmla="*/ 53518 w 406684"/>
              <a:gd name="connsiteY22" fmla="*/ 259481 h 378179"/>
              <a:gd name="connsiteX23" fmla="*/ 73540 w 406684"/>
              <a:gd name="connsiteY23" fmla="*/ 283232 h 378179"/>
              <a:gd name="connsiteX24" fmla="*/ 70663 w 406684"/>
              <a:gd name="connsiteY24" fmla="*/ 287366 h 378179"/>
              <a:gd name="connsiteX25" fmla="*/ 75776 w 406684"/>
              <a:gd name="connsiteY25" fmla="*/ 315885 h 378179"/>
              <a:gd name="connsiteX26" fmla="*/ 85893 w 406684"/>
              <a:gd name="connsiteY26" fmla="*/ 319488 h 378179"/>
              <a:gd name="connsiteX27" fmla="*/ 85640 w 406684"/>
              <a:gd name="connsiteY27" fmla="*/ 319851 h 378179"/>
              <a:gd name="connsiteX28" fmla="*/ 90753 w 406684"/>
              <a:gd name="connsiteY28" fmla="*/ 348370 h 378179"/>
              <a:gd name="connsiteX29" fmla="*/ 102422 w 406684"/>
              <a:gd name="connsiteY29" fmla="*/ 352032 h 378179"/>
              <a:gd name="connsiteX30" fmla="*/ 117053 w 406684"/>
              <a:gd name="connsiteY30" fmla="*/ 345914 h 378179"/>
              <a:gd name="connsiteX31" fmla="*/ 124089 w 406684"/>
              <a:gd name="connsiteY31" fmla="*/ 354470 h 378179"/>
              <a:gd name="connsiteX32" fmla="*/ 135725 w 406684"/>
              <a:gd name="connsiteY32" fmla="*/ 358132 h 378179"/>
              <a:gd name="connsiteX33" fmla="*/ 139404 w 406684"/>
              <a:gd name="connsiteY33" fmla="*/ 357803 h 378179"/>
              <a:gd name="connsiteX34" fmla="*/ 145580 w 406684"/>
              <a:gd name="connsiteY34" fmla="*/ 355626 h 378179"/>
              <a:gd name="connsiteX35" fmla="*/ 153418 w 406684"/>
              <a:gd name="connsiteY35" fmla="*/ 366333 h 378179"/>
              <a:gd name="connsiteX36" fmla="*/ 165087 w 406684"/>
              <a:gd name="connsiteY36" fmla="*/ 369995 h 378179"/>
              <a:gd name="connsiteX37" fmla="*/ 181937 w 406684"/>
              <a:gd name="connsiteY37" fmla="*/ 361220 h 378179"/>
              <a:gd name="connsiteX38" fmla="*/ 184924 w 406684"/>
              <a:gd name="connsiteY38" fmla="*/ 356925 h 378179"/>
              <a:gd name="connsiteX39" fmla="*/ 213257 w 406684"/>
              <a:gd name="connsiteY39" fmla="*/ 374762 h 378179"/>
              <a:gd name="connsiteX40" fmla="*/ 225069 w 406684"/>
              <a:gd name="connsiteY40" fmla="*/ 378179 h 378179"/>
              <a:gd name="connsiteX41" fmla="*/ 243927 w 406684"/>
              <a:gd name="connsiteY41" fmla="*/ 367793 h 378179"/>
              <a:gd name="connsiteX42" fmla="*/ 247328 w 406684"/>
              <a:gd name="connsiteY42" fmla="*/ 355415 h 378179"/>
              <a:gd name="connsiteX43" fmla="*/ 256643 w 406684"/>
              <a:gd name="connsiteY43" fmla="*/ 357507 h 378179"/>
              <a:gd name="connsiteX44" fmla="*/ 261562 w 406684"/>
              <a:gd name="connsiteY44" fmla="*/ 356959 h 378179"/>
              <a:gd name="connsiteX45" fmla="*/ 275559 w 406684"/>
              <a:gd name="connsiteY45" fmla="*/ 347104 h 378179"/>
              <a:gd name="connsiteX46" fmla="*/ 278918 w 406684"/>
              <a:gd name="connsiteY46" fmla="*/ 333882 h 378179"/>
              <a:gd name="connsiteX47" fmla="*/ 285043 w 406684"/>
              <a:gd name="connsiteY47" fmla="*/ 334751 h 378179"/>
              <a:gd name="connsiteX48" fmla="*/ 290047 w 406684"/>
              <a:gd name="connsiteY48" fmla="*/ 334186 h 378179"/>
              <a:gd name="connsiteX49" fmla="*/ 303943 w 406684"/>
              <a:gd name="connsiteY49" fmla="*/ 324365 h 378179"/>
              <a:gd name="connsiteX50" fmla="*/ 306939 w 406684"/>
              <a:gd name="connsiteY50" fmla="*/ 308300 h 378179"/>
              <a:gd name="connsiteX51" fmla="*/ 307614 w 406684"/>
              <a:gd name="connsiteY51" fmla="*/ 308325 h 378179"/>
              <a:gd name="connsiteX52" fmla="*/ 326471 w 406684"/>
              <a:gd name="connsiteY52" fmla="*/ 297939 h 378179"/>
              <a:gd name="connsiteX53" fmla="*/ 326657 w 406684"/>
              <a:gd name="connsiteY53" fmla="*/ 274558 h 378179"/>
              <a:gd name="connsiteX54" fmla="*/ 352012 w 406684"/>
              <a:gd name="connsiteY54" fmla="*/ 259025 h 378179"/>
              <a:gd name="connsiteX55" fmla="*/ 357268 w 406684"/>
              <a:gd name="connsiteY55" fmla="*/ 266661 h 378179"/>
              <a:gd name="connsiteX56" fmla="*/ 360517 w 406684"/>
              <a:gd name="connsiteY56" fmla="*/ 268770 h 378179"/>
              <a:gd name="connsiteX57" fmla="*/ 361436 w 406684"/>
              <a:gd name="connsiteY57" fmla="*/ 268855 h 378179"/>
              <a:gd name="connsiteX58" fmla="*/ 364305 w 406684"/>
              <a:gd name="connsiteY58" fmla="*/ 267960 h 378179"/>
              <a:gd name="connsiteX59" fmla="*/ 404476 w 406684"/>
              <a:gd name="connsiteY59" fmla="*/ 240311 h 378179"/>
              <a:gd name="connsiteX60" fmla="*/ 405792 w 406684"/>
              <a:gd name="connsiteY60" fmla="*/ 233257 h 378179"/>
              <a:gd name="connsiteX61" fmla="*/ 43933 w 406684"/>
              <a:gd name="connsiteY61" fmla="*/ 255549 h 378179"/>
              <a:gd name="connsiteX62" fmla="*/ 12098 w 406684"/>
              <a:gd name="connsiteY62" fmla="*/ 233636 h 378179"/>
              <a:gd name="connsiteX63" fmla="*/ 81345 w 406684"/>
              <a:gd name="connsiteY63" fmla="*/ 133019 h 378179"/>
              <a:gd name="connsiteX64" fmla="*/ 113180 w 406684"/>
              <a:gd name="connsiteY64" fmla="*/ 154931 h 378179"/>
              <a:gd name="connsiteX65" fmla="*/ 95993 w 406684"/>
              <a:gd name="connsiteY65" fmla="*/ 304984 h 378179"/>
              <a:gd name="connsiteX66" fmla="*/ 89310 w 406684"/>
              <a:gd name="connsiteY66" fmla="*/ 309245 h 378179"/>
              <a:gd name="connsiteX67" fmla="*/ 81564 w 406684"/>
              <a:gd name="connsiteY67" fmla="*/ 307566 h 378179"/>
              <a:gd name="connsiteX68" fmla="*/ 77304 w 406684"/>
              <a:gd name="connsiteY68" fmla="*/ 300883 h 378179"/>
              <a:gd name="connsiteX69" fmla="*/ 78983 w 406684"/>
              <a:gd name="connsiteY69" fmla="*/ 293138 h 378179"/>
              <a:gd name="connsiteX70" fmla="*/ 93858 w 406684"/>
              <a:gd name="connsiteY70" fmla="*/ 271766 h 378179"/>
              <a:gd name="connsiteX71" fmla="*/ 100540 w 406684"/>
              <a:gd name="connsiteY71" fmla="*/ 267505 h 378179"/>
              <a:gd name="connsiteX72" fmla="*/ 108286 w 406684"/>
              <a:gd name="connsiteY72" fmla="*/ 269184 h 378179"/>
              <a:gd name="connsiteX73" fmla="*/ 110876 w 406684"/>
              <a:gd name="connsiteY73" fmla="*/ 283603 h 378179"/>
              <a:gd name="connsiteX74" fmla="*/ 96549 w 406684"/>
              <a:gd name="connsiteY74" fmla="*/ 340050 h 378179"/>
              <a:gd name="connsiteX75" fmla="*/ 93959 w 406684"/>
              <a:gd name="connsiteY75" fmla="*/ 325622 h 378179"/>
              <a:gd name="connsiteX76" fmla="*/ 119179 w 406684"/>
              <a:gd name="connsiteY76" fmla="*/ 289383 h 378179"/>
              <a:gd name="connsiteX77" fmla="*/ 119179 w 406684"/>
              <a:gd name="connsiteY77" fmla="*/ 289375 h 378179"/>
              <a:gd name="connsiteX78" fmla="*/ 129515 w 406684"/>
              <a:gd name="connsiteY78" fmla="*/ 274516 h 378179"/>
              <a:gd name="connsiteX79" fmla="*/ 138037 w 406684"/>
              <a:gd name="connsiteY79" fmla="*/ 270078 h 378179"/>
              <a:gd name="connsiteX80" fmla="*/ 143943 w 406684"/>
              <a:gd name="connsiteY80" fmla="*/ 271934 h 378179"/>
              <a:gd name="connsiteX81" fmla="*/ 148204 w 406684"/>
              <a:gd name="connsiteY81" fmla="*/ 278617 h 378179"/>
              <a:gd name="connsiteX82" fmla="*/ 146525 w 406684"/>
              <a:gd name="connsiteY82" fmla="*/ 286362 h 378179"/>
              <a:gd name="connsiteX83" fmla="*/ 110969 w 406684"/>
              <a:gd name="connsiteY83" fmla="*/ 337460 h 378179"/>
              <a:gd name="connsiteX84" fmla="*/ 96549 w 406684"/>
              <a:gd name="connsiteY84" fmla="*/ 340050 h 378179"/>
              <a:gd name="connsiteX85" fmla="*/ 137632 w 406684"/>
              <a:gd name="connsiteY85" fmla="*/ 347830 h 378179"/>
              <a:gd name="connsiteX86" fmla="*/ 129886 w 406684"/>
              <a:gd name="connsiteY86" fmla="*/ 346151 h 378179"/>
              <a:gd name="connsiteX87" fmla="*/ 127296 w 406684"/>
              <a:gd name="connsiteY87" fmla="*/ 331722 h 378179"/>
              <a:gd name="connsiteX88" fmla="*/ 146820 w 406684"/>
              <a:gd name="connsiteY88" fmla="*/ 303676 h 378179"/>
              <a:gd name="connsiteX89" fmla="*/ 161248 w 406684"/>
              <a:gd name="connsiteY89" fmla="*/ 301086 h 378179"/>
              <a:gd name="connsiteX90" fmla="*/ 163839 w 406684"/>
              <a:gd name="connsiteY90" fmla="*/ 315514 h 378179"/>
              <a:gd name="connsiteX91" fmla="*/ 159839 w 406684"/>
              <a:gd name="connsiteY91" fmla="*/ 321260 h 378179"/>
              <a:gd name="connsiteX92" fmla="*/ 159831 w 406684"/>
              <a:gd name="connsiteY92" fmla="*/ 321277 h 378179"/>
              <a:gd name="connsiteX93" fmla="*/ 144323 w 406684"/>
              <a:gd name="connsiteY93" fmla="*/ 343569 h 378179"/>
              <a:gd name="connsiteX94" fmla="*/ 137632 w 406684"/>
              <a:gd name="connsiteY94" fmla="*/ 347830 h 378179"/>
              <a:gd name="connsiteX95" fmla="*/ 173643 w 406684"/>
              <a:gd name="connsiteY95" fmla="*/ 355423 h 378179"/>
              <a:gd name="connsiteX96" fmla="*/ 159215 w 406684"/>
              <a:gd name="connsiteY96" fmla="*/ 358014 h 378179"/>
              <a:gd name="connsiteX97" fmla="*/ 156624 w 406684"/>
              <a:gd name="connsiteY97" fmla="*/ 343586 h 378179"/>
              <a:gd name="connsiteX98" fmla="*/ 168125 w 406684"/>
              <a:gd name="connsiteY98" fmla="*/ 327056 h 378179"/>
              <a:gd name="connsiteX99" fmla="*/ 182553 w 406684"/>
              <a:gd name="connsiteY99" fmla="*/ 324466 h 378179"/>
              <a:gd name="connsiteX100" fmla="*/ 185143 w 406684"/>
              <a:gd name="connsiteY100" fmla="*/ 338894 h 378179"/>
              <a:gd name="connsiteX101" fmla="*/ 317916 w 406684"/>
              <a:gd name="connsiteY101" fmla="*/ 292539 h 378179"/>
              <a:gd name="connsiteX102" fmla="*/ 301201 w 406684"/>
              <a:gd name="connsiteY102" fmla="*/ 296336 h 378179"/>
              <a:gd name="connsiteX103" fmla="*/ 242476 w 406684"/>
              <a:gd name="connsiteY103" fmla="*/ 259354 h 378179"/>
              <a:gd name="connsiteX104" fmla="*/ 235498 w 406684"/>
              <a:gd name="connsiteY104" fmla="*/ 260940 h 378179"/>
              <a:gd name="connsiteX105" fmla="*/ 237084 w 406684"/>
              <a:gd name="connsiteY105" fmla="*/ 267918 h 378179"/>
              <a:gd name="connsiteX106" fmla="*/ 291591 w 406684"/>
              <a:gd name="connsiteY106" fmla="*/ 302233 h 378179"/>
              <a:gd name="connsiteX107" fmla="*/ 291599 w 406684"/>
              <a:gd name="connsiteY107" fmla="*/ 302242 h 378179"/>
              <a:gd name="connsiteX108" fmla="*/ 296940 w 406684"/>
              <a:gd name="connsiteY108" fmla="*/ 309819 h 378179"/>
              <a:gd name="connsiteX109" fmla="*/ 295396 w 406684"/>
              <a:gd name="connsiteY109" fmla="*/ 318956 h 378179"/>
              <a:gd name="connsiteX110" fmla="*/ 287819 w 406684"/>
              <a:gd name="connsiteY110" fmla="*/ 324297 h 378179"/>
              <a:gd name="connsiteX111" fmla="*/ 278681 w 406684"/>
              <a:gd name="connsiteY111" fmla="*/ 322753 h 378179"/>
              <a:gd name="connsiteX112" fmla="*/ 268624 w 406684"/>
              <a:gd name="connsiteY112" fmla="*/ 316425 h 378179"/>
              <a:gd name="connsiteX113" fmla="*/ 268607 w 406684"/>
              <a:gd name="connsiteY113" fmla="*/ 316417 h 378179"/>
              <a:gd name="connsiteX114" fmla="*/ 268599 w 406684"/>
              <a:gd name="connsiteY114" fmla="*/ 316408 h 378179"/>
              <a:gd name="connsiteX115" fmla="*/ 224740 w 406684"/>
              <a:gd name="connsiteY115" fmla="*/ 288792 h 378179"/>
              <a:gd name="connsiteX116" fmla="*/ 217763 w 406684"/>
              <a:gd name="connsiteY116" fmla="*/ 290379 h 378179"/>
              <a:gd name="connsiteX117" fmla="*/ 219349 w 406684"/>
              <a:gd name="connsiteY117" fmla="*/ 297356 h 378179"/>
              <a:gd name="connsiteX118" fmla="*/ 263224 w 406684"/>
              <a:gd name="connsiteY118" fmla="*/ 324981 h 378179"/>
              <a:gd name="connsiteX119" fmla="*/ 268565 w 406684"/>
              <a:gd name="connsiteY119" fmla="*/ 332558 h 378179"/>
              <a:gd name="connsiteX120" fmla="*/ 267021 w 406684"/>
              <a:gd name="connsiteY120" fmla="*/ 341696 h 378179"/>
              <a:gd name="connsiteX121" fmla="*/ 259376 w 406684"/>
              <a:gd name="connsiteY121" fmla="*/ 347070 h 378179"/>
              <a:gd name="connsiteX122" fmla="*/ 250331 w 406684"/>
              <a:gd name="connsiteY122" fmla="*/ 345518 h 378179"/>
              <a:gd name="connsiteX123" fmla="*/ 213443 w 406684"/>
              <a:gd name="connsiteY123" fmla="*/ 321969 h 378179"/>
              <a:gd name="connsiteX124" fmla="*/ 206448 w 406684"/>
              <a:gd name="connsiteY124" fmla="*/ 323513 h 378179"/>
              <a:gd name="connsiteX125" fmla="*/ 207992 w 406684"/>
              <a:gd name="connsiteY125" fmla="*/ 330507 h 378179"/>
              <a:gd name="connsiteX126" fmla="*/ 231634 w 406684"/>
              <a:gd name="connsiteY126" fmla="*/ 345602 h 378179"/>
              <a:gd name="connsiteX127" fmla="*/ 231583 w 406684"/>
              <a:gd name="connsiteY127" fmla="*/ 345686 h 378179"/>
              <a:gd name="connsiteX128" fmla="*/ 235380 w 406684"/>
              <a:gd name="connsiteY128" fmla="*/ 362401 h 378179"/>
              <a:gd name="connsiteX129" fmla="*/ 218665 w 406684"/>
              <a:gd name="connsiteY129" fmla="*/ 366198 h 378179"/>
              <a:gd name="connsiteX130" fmla="*/ 190729 w 406684"/>
              <a:gd name="connsiteY130" fmla="*/ 348606 h 378179"/>
              <a:gd name="connsiteX131" fmla="*/ 193454 w 406684"/>
              <a:gd name="connsiteY131" fmla="*/ 344691 h 378179"/>
              <a:gd name="connsiteX132" fmla="*/ 196787 w 406684"/>
              <a:gd name="connsiteY132" fmla="*/ 329377 h 378179"/>
              <a:gd name="connsiteX133" fmla="*/ 188341 w 406684"/>
              <a:gd name="connsiteY133" fmla="*/ 316172 h 378179"/>
              <a:gd name="connsiteX134" fmla="*/ 175592 w 406684"/>
              <a:gd name="connsiteY134" fmla="*/ 312544 h 378179"/>
              <a:gd name="connsiteX135" fmla="*/ 167028 w 406684"/>
              <a:gd name="connsiteY135" fmla="*/ 292792 h 378179"/>
              <a:gd name="connsiteX136" fmla="*/ 156565 w 406684"/>
              <a:gd name="connsiteY136" fmla="*/ 289172 h 378179"/>
              <a:gd name="connsiteX137" fmla="*/ 149723 w 406684"/>
              <a:gd name="connsiteY137" fmla="*/ 263649 h 378179"/>
              <a:gd name="connsiteX138" fmla="*/ 121204 w 406684"/>
              <a:gd name="connsiteY138" fmla="*/ 268762 h 378179"/>
              <a:gd name="connsiteX139" fmla="*/ 120942 w 406684"/>
              <a:gd name="connsiteY139" fmla="*/ 269142 h 378179"/>
              <a:gd name="connsiteX140" fmla="*/ 114066 w 406684"/>
              <a:gd name="connsiteY140" fmla="*/ 260881 h 378179"/>
              <a:gd name="connsiteX141" fmla="*/ 98752 w 406684"/>
              <a:gd name="connsiteY141" fmla="*/ 257548 h 378179"/>
              <a:gd name="connsiteX142" fmla="*/ 85547 w 406684"/>
              <a:gd name="connsiteY142" fmla="*/ 265994 h 378179"/>
              <a:gd name="connsiteX143" fmla="*/ 79379 w 406684"/>
              <a:gd name="connsiteY143" fmla="*/ 274854 h 378179"/>
              <a:gd name="connsiteX144" fmla="*/ 59914 w 406684"/>
              <a:gd name="connsiteY144" fmla="*/ 250208 h 378179"/>
              <a:gd name="connsiteX145" fmla="*/ 113146 w 406684"/>
              <a:gd name="connsiteY145" fmla="*/ 172861 h 378179"/>
              <a:gd name="connsiteX146" fmla="*/ 149250 w 406684"/>
              <a:gd name="connsiteY146" fmla="*/ 184083 h 378179"/>
              <a:gd name="connsiteX147" fmla="*/ 141336 w 406684"/>
              <a:gd name="connsiteY147" fmla="*/ 192487 h 378179"/>
              <a:gd name="connsiteX148" fmla="*/ 123060 w 406684"/>
              <a:gd name="connsiteY148" fmla="*/ 219141 h 378179"/>
              <a:gd name="connsiteX149" fmla="*/ 121946 w 406684"/>
              <a:gd name="connsiteY149" fmla="*/ 224786 h 378179"/>
              <a:gd name="connsiteX150" fmla="*/ 125288 w 406684"/>
              <a:gd name="connsiteY150" fmla="*/ 229477 h 378179"/>
              <a:gd name="connsiteX151" fmla="*/ 193910 w 406684"/>
              <a:gd name="connsiteY151" fmla="*/ 213893 h 378179"/>
              <a:gd name="connsiteX152" fmla="*/ 194593 w 406684"/>
              <a:gd name="connsiteY152" fmla="*/ 213623 h 378179"/>
              <a:gd name="connsiteX153" fmla="*/ 217813 w 406684"/>
              <a:gd name="connsiteY153" fmla="*/ 215192 h 378179"/>
              <a:gd name="connsiteX154" fmla="*/ 314119 w 406684"/>
              <a:gd name="connsiteY154" fmla="*/ 275832 h 378179"/>
              <a:gd name="connsiteX155" fmla="*/ 317916 w 406684"/>
              <a:gd name="connsiteY155" fmla="*/ 292539 h 378179"/>
              <a:gd name="connsiteX156" fmla="*/ 317916 w 406684"/>
              <a:gd name="connsiteY156" fmla="*/ 266256 h 378179"/>
              <a:gd name="connsiteX157" fmla="*/ 222125 w 406684"/>
              <a:gd name="connsiteY157" fmla="*/ 205945 h 378179"/>
              <a:gd name="connsiteX158" fmla="*/ 219771 w 406684"/>
              <a:gd name="connsiteY158" fmla="*/ 205177 h 378179"/>
              <a:gd name="connsiteX159" fmla="*/ 195277 w 406684"/>
              <a:gd name="connsiteY159" fmla="*/ 203523 h 378179"/>
              <a:gd name="connsiteX160" fmla="*/ 186459 w 406684"/>
              <a:gd name="connsiteY160" fmla="*/ 207041 h 378179"/>
              <a:gd name="connsiteX161" fmla="*/ 133151 w 406684"/>
              <a:gd name="connsiteY161" fmla="*/ 222313 h 378179"/>
              <a:gd name="connsiteX162" fmla="*/ 149680 w 406684"/>
              <a:gd name="connsiteY162" fmla="*/ 198207 h 378179"/>
              <a:gd name="connsiteX163" fmla="*/ 166218 w 406684"/>
              <a:gd name="connsiteY163" fmla="*/ 186378 h 378179"/>
              <a:gd name="connsiteX164" fmla="*/ 223736 w 406684"/>
              <a:gd name="connsiteY164" fmla="*/ 169655 h 378179"/>
              <a:gd name="connsiteX165" fmla="*/ 244012 w 406684"/>
              <a:gd name="connsiteY165" fmla="*/ 171393 h 378179"/>
              <a:gd name="connsiteX166" fmla="*/ 295455 w 406684"/>
              <a:gd name="connsiteY166" fmla="*/ 176827 h 378179"/>
              <a:gd name="connsiteX167" fmla="*/ 346164 w 406684"/>
              <a:gd name="connsiteY167" fmla="*/ 250503 h 378179"/>
              <a:gd name="connsiteX168" fmla="*/ 317916 w 406684"/>
              <a:gd name="connsiteY168" fmla="*/ 266256 h 378179"/>
              <a:gd name="connsiteX169" fmla="*/ 362753 w 406684"/>
              <a:gd name="connsiteY169" fmla="*/ 256738 h 378179"/>
              <a:gd name="connsiteX170" fmla="*/ 293506 w 406684"/>
              <a:gd name="connsiteY170" fmla="*/ 156121 h 378179"/>
              <a:gd name="connsiteX171" fmla="*/ 325341 w 406684"/>
              <a:gd name="connsiteY171" fmla="*/ 134209 h 378179"/>
              <a:gd name="connsiteX172" fmla="*/ 394587 w 406684"/>
              <a:gd name="connsiteY172" fmla="*/ 234826 h 378179"/>
              <a:gd name="connsiteX173" fmla="*/ 189134 w 406684"/>
              <a:gd name="connsiteY173" fmla="*/ 132952 h 378179"/>
              <a:gd name="connsiteX174" fmla="*/ 200651 w 406684"/>
              <a:gd name="connsiteY174" fmla="*/ 139769 h 378179"/>
              <a:gd name="connsiteX175" fmla="*/ 203343 w 406684"/>
              <a:gd name="connsiteY175" fmla="*/ 140546 h 378179"/>
              <a:gd name="connsiteX176" fmla="*/ 206034 w 406684"/>
              <a:gd name="connsiteY176" fmla="*/ 139769 h 378179"/>
              <a:gd name="connsiteX177" fmla="*/ 217552 w 406684"/>
              <a:gd name="connsiteY177" fmla="*/ 132952 h 378179"/>
              <a:gd name="connsiteX178" fmla="*/ 261359 w 406684"/>
              <a:gd name="connsiteY178" fmla="*/ 85795 h 378179"/>
              <a:gd name="connsiteX179" fmla="*/ 261536 w 406684"/>
              <a:gd name="connsiteY179" fmla="*/ 84470 h 378179"/>
              <a:gd name="connsiteX180" fmla="*/ 261536 w 406684"/>
              <a:gd name="connsiteY180" fmla="*/ 22328 h 378179"/>
              <a:gd name="connsiteX181" fmla="*/ 258035 w 406684"/>
              <a:gd name="connsiteY181" fmla="*/ 17510 h 378179"/>
              <a:gd name="connsiteX182" fmla="*/ 204904 w 406684"/>
              <a:gd name="connsiteY182" fmla="*/ 247 h 378179"/>
              <a:gd name="connsiteX183" fmla="*/ 201774 w 406684"/>
              <a:gd name="connsiteY183" fmla="*/ 247 h 378179"/>
              <a:gd name="connsiteX184" fmla="*/ 148643 w 406684"/>
              <a:gd name="connsiteY184" fmla="*/ 17510 h 378179"/>
              <a:gd name="connsiteX185" fmla="*/ 145141 w 406684"/>
              <a:gd name="connsiteY185" fmla="*/ 22328 h 378179"/>
              <a:gd name="connsiteX186" fmla="*/ 145141 w 406684"/>
              <a:gd name="connsiteY186" fmla="*/ 84470 h 378179"/>
              <a:gd name="connsiteX187" fmla="*/ 145318 w 406684"/>
              <a:gd name="connsiteY187" fmla="*/ 85795 h 378179"/>
              <a:gd name="connsiteX188" fmla="*/ 189134 w 406684"/>
              <a:gd name="connsiteY188" fmla="*/ 132952 h 378179"/>
              <a:gd name="connsiteX189" fmla="*/ 155274 w 406684"/>
              <a:gd name="connsiteY189" fmla="*/ 26006 h 378179"/>
              <a:gd name="connsiteX190" fmla="*/ 203343 w 406684"/>
              <a:gd name="connsiteY190" fmla="*/ 10389 h 378179"/>
              <a:gd name="connsiteX191" fmla="*/ 251411 w 406684"/>
              <a:gd name="connsiteY191" fmla="*/ 26006 h 378179"/>
              <a:gd name="connsiteX192" fmla="*/ 251411 w 406684"/>
              <a:gd name="connsiteY192" fmla="*/ 83786 h 378179"/>
              <a:gd name="connsiteX193" fmla="*/ 212514 w 406684"/>
              <a:gd name="connsiteY193" fmla="*/ 124177 h 378179"/>
              <a:gd name="connsiteX194" fmla="*/ 203351 w 406684"/>
              <a:gd name="connsiteY194" fmla="*/ 129543 h 378179"/>
              <a:gd name="connsiteX195" fmla="*/ 194188 w 406684"/>
              <a:gd name="connsiteY195" fmla="*/ 124177 h 378179"/>
              <a:gd name="connsiteX196" fmla="*/ 155291 w 406684"/>
              <a:gd name="connsiteY196" fmla="*/ 83786 h 378179"/>
              <a:gd name="connsiteX197" fmla="*/ 155291 w 406684"/>
              <a:gd name="connsiteY197" fmla="*/ 26006 h 378179"/>
              <a:gd name="connsiteX198" fmla="*/ 168125 w 406684"/>
              <a:gd name="connsiteY198" fmla="*/ 73560 h 378179"/>
              <a:gd name="connsiteX199" fmla="*/ 168125 w 406684"/>
              <a:gd name="connsiteY199" fmla="*/ 66397 h 378179"/>
              <a:gd name="connsiteX200" fmla="*/ 175288 w 406684"/>
              <a:gd name="connsiteY200" fmla="*/ 66397 h 378179"/>
              <a:gd name="connsiteX201" fmla="*/ 192990 w 406684"/>
              <a:gd name="connsiteY201" fmla="*/ 84107 h 378179"/>
              <a:gd name="connsiteX202" fmla="*/ 231398 w 406684"/>
              <a:gd name="connsiteY202" fmla="*/ 45708 h 378179"/>
              <a:gd name="connsiteX203" fmla="*/ 238561 w 406684"/>
              <a:gd name="connsiteY203" fmla="*/ 45708 h 378179"/>
              <a:gd name="connsiteX204" fmla="*/ 238561 w 406684"/>
              <a:gd name="connsiteY204" fmla="*/ 52863 h 378179"/>
              <a:gd name="connsiteX205" fmla="*/ 196576 w 406684"/>
              <a:gd name="connsiteY205" fmla="*/ 94848 h 378179"/>
              <a:gd name="connsiteX206" fmla="*/ 192999 w 406684"/>
              <a:gd name="connsiteY206" fmla="*/ 96333 h 378179"/>
              <a:gd name="connsiteX207" fmla="*/ 189421 w 406684"/>
              <a:gd name="connsiteY207" fmla="*/ 94848 h 3781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</a:cxnLst>
            <a:rect l="l" t="t" r="r" b="b"/>
            <a:pathLst>
              <a:path w="406684" h="378179">
                <a:moveTo>
                  <a:pt x="405792" y="233257"/>
                </a:moveTo>
                <a:lnTo>
                  <a:pt x="330800" y="124303"/>
                </a:lnTo>
                <a:cubicBezTo>
                  <a:pt x="329214" y="122000"/>
                  <a:pt x="326066" y="121418"/>
                  <a:pt x="323763" y="123004"/>
                </a:cubicBezTo>
                <a:lnTo>
                  <a:pt x="283592" y="150654"/>
                </a:lnTo>
                <a:cubicBezTo>
                  <a:pt x="282487" y="151413"/>
                  <a:pt x="281727" y="152586"/>
                  <a:pt x="281483" y="153902"/>
                </a:cubicBezTo>
                <a:cubicBezTo>
                  <a:pt x="281238" y="155227"/>
                  <a:pt x="281533" y="156585"/>
                  <a:pt x="282293" y="157691"/>
                </a:cubicBezTo>
                <a:lnTo>
                  <a:pt x="289144" y="167638"/>
                </a:lnTo>
                <a:cubicBezTo>
                  <a:pt x="273754" y="169908"/>
                  <a:pt x="260127" y="168136"/>
                  <a:pt x="248559" y="162331"/>
                </a:cubicBezTo>
                <a:cubicBezTo>
                  <a:pt x="240459" y="158273"/>
                  <a:pt x="231879" y="157454"/>
                  <a:pt x="221543" y="159758"/>
                </a:cubicBezTo>
                <a:cubicBezTo>
                  <a:pt x="201993" y="164120"/>
                  <a:pt x="185624" y="168718"/>
                  <a:pt x="169466" y="174414"/>
                </a:cubicBezTo>
                <a:cubicBezTo>
                  <a:pt x="153030" y="175325"/>
                  <a:pt x="131970" y="173081"/>
                  <a:pt x="118892" y="164491"/>
                </a:cubicBezTo>
                <a:lnTo>
                  <a:pt x="124393" y="156492"/>
                </a:lnTo>
                <a:cubicBezTo>
                  <a:pt x="125153" y="155387"/>
                  <a:pt x="125448" y="154020"/>
                  <a:pt x="125203" y="152704"/>
                </a:cubicBezTo>
                <a:cubicBezTo>
                  <a:pt x="124959" y="151388"/>
                  <a:pt x="124199" y="150215"/>
                  <a:pt x="123094" y="149456"/>
                </a:cubicBezTo>
                <a:lnTo>
                  <a:pt x="82923" y="121806"/>
                </a:lnTo>
                <a:cubicBezTo>
                  <a:pt x="80619" y="120220"/>
                  <a:pt x="77464" y="120802"/>
                  <a:pt x="75886" y="123105"/>
                </a:cubicBezTo>
                <a:lnTo>
                  <a:pt x="893" y="232076"/>
                </a:lnTo>
                <a:cubicBezTo>
                  <a:pt x="-693" y="234379"/>
                  <a:pt x="-111" y="237526"/>
                  <a:pt x="2193" y="239112"/>
                </a:cubicBezTo>
                <a:lnTo>
                  <a:pt x="42364" y="266762"/>
                </a:lnTo>
                <a:cubicBezTo>
                  <a:pt x="43216" y="267344"/>
                  <a:pt x="44220" y="267657"/>
                  <a:pt x="45233" y="267657"/>
                </a:cubicBezTo>
                <a:cubicBezTo>
                  <a:pt x="45536" y="267657"/>
                  <a:pt x="45848" y="267631"/>
                  <a:pt x="46152" y="267572"/>
                </a:cubicBezTo>
                <a:cubicBezTo>
                  <a:pt x="47469" y="267327"/>
                  <a:pt x="48641" y="266568"/>
                  <a:pt x="49401" y="265463"/>
                </a:cubicBezTo>
                <a:lnTo>
                  <a:pt x="53518" y="259481"/>
                </a:lnTo>
                <a:cubicBezTo>
                  <a:pt x="58429" y="267606"/>
                  <a:pt x="65044" y="275444"/>
                  <a:pt x="73540" y="283232"/>
                </a:cubicBezTo>
                <a:lnTo>
                  <a:pt x="70663" y="287366"/>
                </a:lnTo>
                <a:cubicBezTo>
                  <a:pt x="64208" y="296639"/>
                  <a:pt x="66504" y="309431"/>
                  <a:pt x="75776" y="315885"/>
                </a:cubicBezTo>
                <a:cubicBezTo>
                  <a:pt x="78814" y="317995"/>
                  <a:pt x="82290" y="319218"/>
                  <a:pt x="85893" y="319488"/>
                </a:cubicBezTo>
                <a:lnTo>
                  <a:pt x="85640" y="319851"/>
                </a:lnTo>
                <a:cubicBezTo>
                  <a:pt x="79185" y="329124"/>
                  <a:pt x="81480" y="341915"/>
                  <a:pt x="90753" y="348370"/>
                </a:cubicBezTo>
                <a:cubicBezTo>
                  <a:pt x="94314" y="350850"/>
                  <a:pt x="98389" y="352032"/>
                  <a:pt x="102422" y="352032"/>
                </a:cubicBezTo>
                <a:cubicBezTo>
                  <a:pt x="107814" y="352032"/>
                  <a:pt x="113129" y="349905"/>
                  <a:pt x="117053" y="345914"/>
                </a:cubicBezTo>
                <a:cubicBezTo>
                  <a:pt x="118521" y="349247"/>
                  <a:pt x="120883" y="352234"/>
                  <a:pt x="124089" y="354470"/>
                </a:cubicBezTo>
                <a:cubicBezTo>
                  <a:pt x="127549" y="356875"/>
                  <a:pt x="131582" y="358132"/>
                  <a:pt x="135725" y="358132"/>
                </a:cubicBezTo>
                <a:cubicBezTo>
                  <a:pt x="136948" y="358132"/>
                  <a:pt x="138180" y="358022"/>
                  <a:pt x="139404" y="357803"/>
                </a:cubicBezTo>
                <a:cubicBezTo>
                  <a:pt x="141606" y="357406"/>
                  <a:pt x="143673" y="356664"/>
                  <a:pt x="145580" y="355626"/>
                </a:cubicBezTo>
                <a:cubicBezTo>
                  <a:pt x="146888" y="359819"/>
                  <a:pt x="149537" y="363633"/>
                  <a:pt x="153418" y="366333"/>
                </a:cubicBezTo>
                <a:cubicBezTo>
                  <a:pt x="156979" y="368805"/>
                  <a:pt x="161054" y="369995"/>
                  <a:pt x="165087" y="369995"/>
                </a:cubicBezTo>
                <a:cubicBezTo>
                  <a:pt x="171576" y="369995"/>
                  <a:pt x="177954" y="366932"/>
                  <a:pt x="181937" y="361220"/>
                </a:cubicBezTo>
                <a:lnTo>
                  <a:pt x="184924" y="356925"/>
                </a:lnTo>
                <a:lnTo>
                  <a:pt x="213257" y="374762"/>
                </a:lnTo>
                <a:cubicBezTo>
                  <a:pt x="216927" y="377074"/>
                  <a:pt x="221019" y="378179"/>
                  <a:pt x="225069" y="378179"/>
                </a:cubicBezTo>
                <a:cubicBezTo>
                  <a:pt x="232469" y="378179"/>
                  <a:pt x="239709" y="374501"/>
                  <a:pt x="243927" y="367793"/>
                </a:cubicBezTo>
                <a:cubicBezTo>
                  <a:pt x="246349" y="363954"/>
                  <a:pt x="247437" y="359651"/>
                  <a:pt x="247328" y="355415"/>
                </a:cubicBezTo>
                <a:cubicBezTo>
                  <a:pt x="250255" y="356799"/>
                  <a:pt x="253419" y="357507"/>
                  <a:pt x="256643" y="357507"/>
                </a:cubicBezTo>
                <a:cubicBezTo>
                  <a:pt x="258279" y="357507"/>
                  <a:pt x="259925" y="357330"/>
                  <a:pt x="261562" y="356959"/>
                </a:cubicBezTo>
                <a:cubicBezTo>
                  <a:pt x="267409" y="355651"/>
                  <a:pt x="272379" y="352150"/>
                  <a:pt x="275559" y="347104"/>
                </a:cubicBezTo>
                <a:cubicBezTo>
                  <a:pt x="278074" y="343113"/>
                  <a:pt x="279221" y="338523"/>
                  <a:pt x="278918" y="333882"/>
                </a:cubicBezTo>
                <a:cubicBezTo>
                  <a:pt x="280900" y="334456"/>
                  <a:pt x="282959" y="334751"/>
                  <a:pt x="285043" y="334751"/>
                </a:cubicBezTo>
                <a:cubicBezTo>
                  <a:pt x="286705" y="334751"/>
                  <a:pt x="288384" y="334566"/>
                  <a:pt x="290047" y="334186"/>
                </a:cubicBezTo>
                <a:cubicBezTo>
                  <a:pt x="295852" y="332870"/>
                  <a:pt x="300788" y="329377"/>
                  <a:pt x="303943" y="324365"/>
                </a:cubicBezTo>
                <a:cubicBezTo>
                  <a:pt x="306972" y="319556"/>
                  <a:pt x="308019" y="313886"/>
                  <a:pt x="306939" y="308300"/>
                </a:cubicBezTo>
                <a:cubicBezTo>
                  <a:pt x="307166" y="308308"/>
                  <a:pt x="307386" y="308325"/>
                  <a:pt x="307614" y="308325"/>
                </a:cubicBezTo>
                <a:cubicBezTo>
                  <a:pt x="315005" y="308325"/>
                  <a:pt x="322253" y="304647"/>
                  <a:pt x="326471" y="297939"/>
                </a:cubicBezTo>
                <a:cubicBezTo>
                  <a:pt x="331104" y="290581"/>
                  <a:pt x="330876" y="281536"/>
                  <a:pt x="326657" y="274558"/>
                </a:cubicBezTo>
                <a:cubicBezTo>
                  <a:pt x="335997" y="271673"/>
                  <a:pt x="344781" y="266306"/>
                  <a:pt x="352012" y="259025"/>
                </a:cubicBezTo>
                <a:lnTo>
                  <a:pt x="357268" y="266661"/>
                </a:lnTo>
                <a:cubicBezTo>
                  <a:pt x="358028" y="267766"/>
                  <a:pt x="359200" y="268526"/>
                  <a:pt x="360517" y="268770"/>
                </a:cubicBezTo>
                <a:cubicBezTo>
                  <a:pt x="360820" y="268829"/>
                  <a:pt x="361133" y="268855"/>
                  <a:pt x="361436" y="268855"/>
                </a:cubicBezTo>
                <a:cubicBezTo>
                  <a:pt x="362457" y="268855"/>
                  <a:pt x="363453" y="268551"/>
                  <a:pt x="364305" y="267960"/>
                </a:cubicBezTo>
                <a:lnTo>
                  <a:pt x="404476" y="240311"/>
                </a:lnTo>
                <a:cubicBezTo>
                  <a:pt x="406796" y="238716"/>
                  <a:pt x="407379" y="235560"/>
                  <a:pt x="405792" y="233257"/>
                </a:cubicBezTo>
                <a:close/>
                <a:moveTo>
                  <a:pt x="43933" y="255549"/>
                </a:moveTo>
                <a:lnTo>
                  <a:pt x="12098" y="233636"/>
                </a:lnTo>
                <a:lnTo>
                  <a:pt x="81345" y="133019"/>
                </a:lnTo>
                <a:lnTo>
                  <a:pt x="113180" y="154931"/>
                </a:lnTo>
                <a:close/>
                <a:moveTo>
                  <a:pt x="95993" y="304984"/>
                </a:moveTo>
                <a:cubicBezTo>
                  <a:pt x="94423" y="307245"/>
                  <a:pt x="92052" y="308756"/>
                  <a:pt x="89310" y="309245"/>
                </a:cubicBezTo>
                <a:cubicBezTo>
                  <a:pt x="86576" y="309734"/>
                  <a:pt x="83826" y="309144"/>
                  <a:pt x="81564" y="307566"/>
                </a:cubicBezTo>
                <a:cubicBezTo>
                  <a:pt x="79303" y="305997"/>
                  <a:pt x="77793" y="303626"/>
                  <a:pt x="77304" y="300883"/>
                </a:cubicBezTo>
                <a:cubicBezTo>
                  <a:pt x="76814" y="298141"/>
                  <a:pt x="77405" y="295399"/>
                  <a:pt x="78983" y="293138"/>
                </a:cubicBezTo>
                <a:lnTo>
                  <a:pt x="93858" y="271766"/>
                </a:lnTo>
                <a:cubicBezTo>
                  <a:pt x="95427" y="269504"/>
                  <a:pt x="97798" y="267994"/>
                  <a:pt x="100540" y="267505"/>
                </a:cubicBezTo>
                <a:cubicBezTo>
                  <a:pt x="103274" y="267015"/>
                  <a:pt x="106025" y="267606"/>
                  <a:pt x="108286" y="269184"/>
                </a:cubicBezTo>
                <a:cubicBezTo>
                  <a:pt x="112977" y="272449"/>
                  <a:pt x="114133" y="278912"/>
                  <a:pt x="110876" y="283603"/>
                </a:cubicBezTo>
                <a:close/>
                <a:moveTo>
                  <a:pt x="96549" y="340050"/>
                </a:moveTo>
                <a:cubicBezTo>
                  <a:pt x="91858" y="336785"/>
                  <a:pt x="90702" y="330313"/>
                  <a:pt x="93959" y="325622"/>
                </a:cubicBezTo>
                <a:lnTo>
                  <a:pt x="119179" y="289383"/>
                </a:lnTo>
                <a:cubicBezTo>
                  <a:pt x="119179" y="289383"/>
                  <a:pt x="119179" y="289383"/>
                  <a:pt x="119179" y="289375"/>
                </a:cubicBezTo>
                <a:lnTo>
                  <a:pt x="129515" y="274516"/>
                </a:lnTo>
                <a:cubicBezTo>
                  <a:pt x="131523" y="271622"/>
                  <a:pt x="134754" y="270078"/>
                  <a:pt x="138037" y="270078"/>
                </a:cubicBezTo>
                <a:cubicBezTo>
                  <a:pt x="140079" y="270078"/>
                  <a:pt x="142146" y="270677"/>
                  <a:pt x="143943" y="271934"/>
                </a:cubicBezTo>
                <a:cubicBezTo>
                  <a:pt x="146204" y="273504"/>
                  <a:pt x="147714" y="275875"/>
                  <a:pt x="148204" y="278617"/>
                </a:cubicBezTo>
                <a:cubicBezTo>
                  <a:pt x="148693" y="281359"/>
                  <a:pt x="148103" y="284101"/>
                  <a:pt x="146525" y="286362"/>
                </a:cubicBezTo>
                <a:lnTo>
                  <a:pt x="110969" y="337460"/>
                </a:lnTo>
                <a:cubicBezTo>
                  <a:pt x="107704" y="342160"/>
                  <a:pt x="101241" y="343316"/>
                  <a:pt x="96549" y="340050"/>
                </a:cubicBezTo>
                <a:close/>
                <a:moveTo>
                  <a:pt x="137632" y="347830"/>
                </a:moveTo>
                <a:cubicBezTo>
                  <a:pt x="134898" y="348319"/>
                  <a:pt x="132147" y="347728"/>
                  <a:pt x="129886" y="346151"/>
                </a:cubicBezTo>
                <a:cubicBezTo>
                  <a:pt x="125195" y="342885"/>
                  <a:pt x="124039" y="336414"/>
                  <a:pt x="127296" y="331722"/>
                </a:cubicBezTo>
                <a:lnTo>
                  <a:pt x="146820" y="303676"/>
                </a:lnTo>
                <a:cubicBezTo>
                  <a:pt x="150085" y="298985"/>
                  <a:pt x="156557" y="297829"/>
                  <a:pt x="161248" y="301086"/>
                </a:cubicBezTo>
                <a:cubicBezTo>
                  <a:pt x="165939" y="304351"/>
                  <a:pt x="167095" y="310823"/>
                  <a:pt x="163839" y="315514"/>
                </a:cubicBezTo>
                <a:lnTo>
                  <a:pt x="159839" y="321260"/>
                </a:lnTo>
                <a:cubicBezTo>
                  <a:pt x="159839" y="321268"/>
                  <a:pt x="159831" y="321268"/>
                  <a:pt x="159831" y="321277"/>
                </a:cubicBezTo>
                <a:lnTo>
                  <a:pt x="144323" y="343569"/>
                </a:lnTo>
                <a:cubicBezTo>
                  <a:pt x="142745" y="345821"/>
                  <a:pt x="140374" y="347340"/>
                  <a:pt x="137632" y="347830"/>
                </a:cubicBezTo>
                <a:close/>
                <a:moveTo>
                  <a:pt x="173643" y="355423"/>
                </a:moveTo>
                <a:cubicBezTo>
                  <a:pt x="170378" y="360115"/>
                  <a:pt x="163906" y="361279"/>
                  <a:pt x="159215" y="358014"/>
                </a:cubicBezTo>
                <a:cubicBezTo>
                  <a:pt x="154524" y="354748"/>
                  <a:pt x="153368" y="348277"/>
                  <a:pt x="156624" y="343586"/>
                </a:cubicBezTo>
                <a:lnTo>
                  <a:pt x="168125" y="327056"/>
                </a:lnTo>
                <a:cubicBezTo>
                  <a:pt x="171390" y="322365"/>
                  <a:pt x="177862" y="321201"/>
                  <a:pt x="182553" y="324466"/>
                </a:cubicBezTo>
                <a:cubicBezTo>
                  <a:pt x="187244" y="327731"/>
                  <a:pt x="188400" y="334203"/>
                  <a:pt x="185143" y="338894"/>
                </a:cubicBezTo>
                <a:close/>
                <a:moveTo>
                  <a:pt x="317916" y="292539"/>
                </a:moveTo>
                <a:cubicBezTo>
                  <a:pt x="314355" y="298192"/>
                  <a:pt x="306854" y="299896"/>
                  <a:pt x="301201" y="296336"/>
                </a:cubicBezTo>
                <a:lnTo>
                  <a:pt x="242476" y="259354"/>
                </a:lnTo>
                <a:cubicBezTo>
                  <a:pt x="240113" y="257861"/>
                  <a:pt x="236983" y="258578"/>
                  <a:pt x="235498" y="260940"/>
                </a:cubicBezTo>
                <a:cubicBezTo>
                  <a:pt x="234005" y="263303"/>
                  <a:pt x="234722" y="266433"/>
                  <a:pt x="237084" y="267918"/>
                </a:cubicBezTo>
                <a:lnTo>
                  <a:pt x="291591" y="302233"/>
                </a:lnTo>
                <a:cubicBezTo>
                  <a:pt x="291591" y="302233"/>
                  <a:pt x="291599" y="302242"/>
                  <a:pt x="291599" y="302242"/>
                </a:cubicBezTo>
                <a:cubicBezTo>
                  <a:pt x="294324" y="303955"/>
                  <a:pt x="296223" y="306646"/>
                  <a:pt x="296940" y="309819"/>
                </a:cubicBezTo>
                <a:cubicBezTo>
                  <a:pt x="297657" y="312991"/>
                  <a:pt x="297109" y="316231"/>
                  <a:pt x="295396" y="318956"/>
                </a:cubicBezTo>
                <a:cubicBezTo>
                  <a:pt x="293683" y="321682"/>
                  <a:pt x="290992" y="323572"/>
                  <a:pt x="287819" y="324297"/>
                </a:cubicBezTo>
                <a:cubicBezTo>
                  <a:pt x="284647" y="325015"/>
                  <a:pt x="281407" y="324466"/>
                  <a:pt x="278681" y="322753"/>
                </a:cubicBezTo>
                <a:lnTo>
                  <a:pt x="268624" y="316425"/>
                </a:lnTo>
                <a:cubicBezTo>
                  <a:pt x="268615" y="316425"/>
                  <a:pt x="268615" y="316417"/>
                  <a:pt x="268607" y="316417"/>
                </a:cubicBezTo>
                <a:cubicBezTo>
                  <a:pt x="268607" y="316417"/>
                  <a:pt x="268599" y="316417"/>
                  <a:pt x="268599" y="316408"/>
                </a:cubicBezTo>
                <a:lnTo>
                  <a:pt x="224740" y="288792"/>
                </a:lnTo>
                <a:cubicBezTo>
                  <a:pt x="222378" y="287299"/>
                  <a:pt x="219248" y="288016"/>
                  <a:pt x="217763" y="290379"/>
                </a:cubicBezTo>
                <a:cubicBezTo>
                  <a:pt x="216269" y="292741"/>
                  <a:pt x="216986" y="295872"/>
                  <a:pt x="219349" y="297356"/>
                </a:cubicBezTo>
                <a:lnTo>
                  <a:pt x="263224" y="324981"/>
                </a:lnTo>
                <a:cubicBezTo>
                  <a:pt x="265949" y="326694"/>
                  <a:pt x="267839" y="329385"/>
                  <a:pt x="268565" y="332558"/>
                </a:cubicBezTo>
                <a:cubicBezTo>
                  <a:pt x="269282" y="335730"/>
                  <a:pt x="268734" y="338970"/>
                  <a:pt x="267021" y="341696"/>
                </a:cubicBezTo>
                <a:cubicBezTo>
                  <a:pt x="265291" y="344446"/>
                  <a:pt x="262574" y="346353"/>
                  <a:pt x="259376" y="347070"/>
                </a:cubicBezTo>
                <a:cubicBezTo>
                  <a:pt x="256221" y="347779"/>
                  <a:pt x="253014" y="347222"/>
                  <a:pt x="250331" y="345518"/>
                </a:cubicBezTo>
                <a:lnTo>
                  <a:pt x="213443" y="321969"/>
                </a:lnTo>
                <a:cubicBezTo>
                  <a:pt x="211089" y="320467"/>
                  <a:pt x="207958" y="321159"/>
                  <a:pt x="206448" y="323513"/>
                </a:cubicBezTo>
                <a:cubicBezTo>
                  <a:pt x="204946" y="325867"/>
                  <a:pt x="205638" y="328997"/>
                  <a:pt x="207992" y="330507"/>
                </a:cubicBezTo>
                <a:lnTo>
                  <a:pt x="231634" y="345602"/>
                </a:lnTo>
                <a:lnTo>
                  <a:pt x="231583" y="345686"/>
                </a:lnTo>
                <a:cubicBezTo>
                  <a:pt x="237236" y="349247"/>
                  <a:pt x="238941" y="356740"/>
                  <a:pt x="235380" y="362401"/>
                </a:cubicBezTo>
                <a:cubicBezTo>
                  <a:pt x="231819" y="368054"/>
                  <a:pt x="224318" y="369759"/>
                  <a:pt x="218665" y="366198"/>
                </a:cubicBezTo>
                <a:lnTo>
                  <a:pt x="190729" y="348606"/>
                </a:lnTo>
                <a:lnTo>
                  <a:pt x="193454" y="344691"/>
                </a:lnTo>
                <a:cubicBezTo>
                  <a:pt x="196568" y="340211"/>
                  <a:pt x="197757" y="334777"/>
                  <a:pt x="196787" y="329377"/>
                </a:cubicBezTo>
                <a:cubicBezTo>
                  <a:pt x="195817" y="323977"/>
                  <a:pt x="192821" y="319286"/>
                  <a:pt x="188341" y="316172"/>
                </a:cubicBezTo>
                <a:cubicBezTo>
                  <a:pt x="184468" y="313481"/>
                  <a:pt x="179979" y="312316"/>
                  <a:pt x="175592" y="312544"/>
                </a:cubicBezTo>
                <a:cubicBezTo>
                  <a:pt x="176655" y="305119"/>
                  <a:pt x="173592" y="297365"/>
                  <a:pt x="167028" y="292792"/>
                </a:cubicBezTo>
                <a:cubicBezTo>
                  <a:pt x="163898" y="290615"/>
                  <a:pt x="160295" y="289383"/>
                  <a:pt x="156565" y="289172"/>
                </a:cubicBezTo>
                <a:cubicBezTo>
                  <a:pt x="160734" y="280304"/>
                  <a:pt x="158034" y="269428"/>
                  <a:pt x="149723" y="263649"/>
                </a:cubicBezTo>
                <a:cubicBezTo>
                  <a:pt x="140450" y="257194"/>
                  <a:pt x="127659" y="259489"/>
                  <a:pt x="121204" y="268762"/>
                </a:cubicBezTo>
                <a:lnTo>
                  <a:pt x="120942" y="269142"/>
                </a:lnTo>
                <a:cubicBezTo>
                  <a:pt x="119440" y="265851"/>
                  <a:pt x="117103" y="262999"/>
                  <a:pt x="114066" y="260881"/>
                </a:cubicBezTo>
                <a:cubicBezTo>
                  <a:pt x="109585" y="257768"/>
                  <a:pt x="104152" y="256578"/>
                  <a:pt x="98752" y="257548"/>
                </a:cubicBezTo>
                <a:cubicBezTo>
                  <a:pt x="93352" y="258519"/>
                  <a:pt x="88660" y="261514"/>
                  <a:pt x="85547" y="265994"/>
                </a:cubicBezTo>
                <a:lnTo>
                  <a:pt x="79379" y="274854"/>
                </a:lnTo>
                <a:cubicBezTo>
                  <a:pt x="70680" y="266728"/>
                  <a:pt x="64276" y="258603"/>
                  <a:pt x="59914" y="250208"/>
                </a:cubicBezTo>
                <a:lnTo>
                  <a:pt x="113146" y="172861"/>
                </a:lnTo>
                <a:cubicBezTo>
                  <a:pt x="123819" y="179957"/>
                  <a:pt x="137598" y="182927"/>
                  <a:pt x="149250" y="184083"/>
                </a:cubicBezTo>
                <a:cubicBezTo>
                  <a:pt x="146145" y="186488"/>
                  <a:pt x="143555" y="189247"/>
                  <a:pt x="141336" y="192487"/>
                </a:cubicBezTo>
                <a:lnTo>
                  <a:pt x="123060" y="219141"/>
                </a:lnTo>
                <a:cubicBezTo>
                  <a:pt x="121921" y="220811"/>
                  <a:pt x="121524" y="222820"/>
                  <a:pt x="121946" y="224786"/>
                </a:cubicBezTo>
                <a:cubicBezTo>
                  <a:pt x="122368" y="226760"/>
                  <a:pt x="123558" y="228431"/>
                  <a:pt x="125288" y="229477"/>
                </a:cubicBezTo>
                <a:cubicBezTo>
                  <a:pt x="148389" y="243500"/>
                  <a:pt x="171474" y="238260"/>
                  <a:pt x="193910" y="213893"/>
                </a:cubicBezTo>
                <a:cubicBezTo>
                  <a:pt x="194129" y="213656"/>
                  <a:pt x="194273" y="213597"/>
                  <a:pt x="194593" y="213623"/>
                </a:cubicBezTo>
                <a:lnTo>
                  <a:pt x="217813" y="215192"/>
                </a:lnTo>
                <a:lnTo>
                  <a:pt x="314119" y="275832"/>
                </a:lnTo>
                <a:cubicBezTo>
                  <a:pt x="319772" y="279385"/>
                  <a:pt x="321476" y="286886"/>
                  <a:pt x="317916" y="292539"/>
                </a:cubicBezTo>
                <a:close/>
                <a:moveTo>
                  <a:pt x="317916" y="266256"/>
                </a:moveTo>
                <a:lnTo>
                  <a:pt x="222125" y="205945"/>
                </a:lnTo>
                <a:cubicBezTo>
                  <a:pt x="221416" y="205497"/>
                  <a:pt x="220606" y="205236"/>
                  <a:pt x="219771" y="205177"/>
                </a:cubicBezTo>
                <a:lnTo>
                  <a:pt x="195277" y="203523"/>
                </a:lnTo>
                <a:cubicBezTo>
                  <a:pt x="191893" y="203295"/>
                  <a:pt x="188763" y="204544"/>
                  <a:pt x="186459" y="207041"/>
                </a:cubicBezTo>
                <a:cubicBezTo>
                  <a:pt x="168369" y="226684"/>
                  <a:pt x="150904" y="231696"/>
                  <a:pt x="133151" y="222313"/>
                </a:cubicBezTo>
                <a:lnTo>
                  <a:pt x="149680" y="198207"/>
                </a:lnTo>
                <a:cubicBezTo>
                  <a:pt x="153334" y="192875"/>
                  <a:pt x="158278" y="189340"/>
                  <a:pt x="166218" y="186378"/>
                </a:cubicBezTo>
                <a:cubicBezTo>
                  <a:pt x="184181" y="179679"/>
                  <a:pt x="201925" y="174523"/>
                  <a:pt x="223736" y="169655"/>
                </a:cubicBezTo>
                <a:cubicBezTo>
                  <a:pt x="231786" y="167866"/>
                  <a:pt x="238038" y="168398"/>
                  <a:pt x="244012" y="171393"/>
                </a:cubicBezTo>
                <a:cubicBezTo>
                  <a:pt x="258718" y="178767"/>
                  <a:pt x="276015" y="180581"/>
                  <a:pt x="295455" y="176827"/>
                </a:cubicBezTo>
                <a:lnTo>
                  <a:pt x="346164" y="250503"/>
                </a:lnTo>
                <a:cubicBezTo>
                  <a:pt x="338419" y="258882"/>
                  <a:pt x="328370" y="264501"/>
                  <a:pt x="317916" y="266256"/>
                </a:cubicBezTo>
                <a:close/>
                <a:moveTo>
                  <a:pt x="362753" y="256738"/>
                </a:moveTo>
                <a:lnTo>
                  <a:pt x="293506" y="156121"/>
                </a:lnTo>
                <a:lnTo>
                  <a:pt x="325341" y="134209"/>
                </a:lnTo>
                <a:lnTo>
                  <a:pt x="394587" y="234826"/>
                </a:lnTo>
                <a:close/>
                <a:moveTo>
                  <a:pt x="189134" y="132952"/>
                </a:moveTo>
                <a:cubicBezTo>
                  <a:pt x="192939" y="135137"/>
                  <a:pt x="196871" y="137398"/>
                  <a:pt x="200651" y="139769"/>
                </a:cubicBezTo>
                <a:cubicBezTo>
                  <a:pt x="201478" y="140284"/>
                  <a:pt x="202415" y="140546"/>
                  <a:pt x="203343" y="140546"/>
                </a:cubicBezTo>
                <a:cubicBezTo>
                  <a:pt x="204271" y="140546"/>
                  <a:pt x="205216" y="140284"/>
                  <a:pt x="206034" y="139769"/>
                </a:cubicBezTo>
                <a:cubicBezTo>
                  <a:pt x="209814" y="137390"/>
                  <a:pt x="213746" y="135137"/>
                  <a:pt x="217552" y="132952"/>
                </a:cubicBezTo>
                <a:cubicBezTo>
                  <a:pt x="235616" y="122574"/>
                  <a:pt x="254305" y="111850"/>
                  <a:pt x="261359" y="85795"/>
                </a:cubicBezTo>
                <a:cubicBezTo>
                  <a:pt x="261477" y="85364"/>
                  <a:pt x="261536" y="84917"/>
                  <a:pt x="261536" y="84470"/>
                </a:cubicBezTo>
                <a:lnTo>
                  <a:pt x="261536" y="22328"/>
                </a:lnTo>
                <a:cubicBezTo>
                  <a:pt x="261536" y="20134"/>
                  <a:pt x="260127" y="18193"/>
                  <a:pt x="258035" y="17510"/>
                </a:cubicBezTo>
                <a:lnTo>
                  <a:pt x="204904" y="247"/>
                </a:lnTo>
                <a:cubicBezTo>
                  <a:pt x="203883" y="-82"/>
                  <a:pt x="202794" y="-82"/>
                  <a:pt x="201774" y="247"/>
                </a:cubicBezTo>
                <a:lnTo>
                  <a:pt x="148643" y="17510"/>
                </a:lnTo>
                <a:cubicBezTo>
                  <a:pt x="146559" y="18185"/>
                  <a:pt x="145141" y="20134"/>
                  <a:pt x="145141" y="22328"/>
                </a:cubicBezTo>
                <a:lnTo>
                  <a:pt x="145141" y="84470"/>
                </a:lnTo>
                <a:cubicBezTo>
                  <a:pt x="145141" y="84917"/>
                  <a:pt x="145200" y="85364"/>
                  <a:pt x="145318" y="85795"/>
                </a:cubicBezTo>
                <a:cubicBezTo>
                  <a:pt x="152380" y="111841"/>
                  <a:pt x="171069" y="122574"/>
                  <a:pt x="189134" y="132952"/>
                </a:cubicBezTo>
                <a:close/>
                <a:moveTo>
                  <a:pt x="155274" y="26006"/>
                </a:moveTo>
                <a:lnTo>
                  <a:pt x="203343" y="10389"/>
                </a:lnTo>
                <a:lnTo>
                  <a:pt x="251411" y="26006"/>
                </a:lnTo>
                <a:lnTo>
                  <a:pt x="251411" y="83786"/>
                </a:lnTo>
                <a:cubicBezTo>
                  <a:pt x="245328" y="105327"/>
                  <a:pt x="230107" y="114069"/>
                  <a:pt x="212514" y="124177"/>
                </a:cubicBezTo>
                <a:cubicBezTo>
                  <a:pt x="209502" y="125906"/>
                  <a:pt x="206414" y="127678"/>
                  <a:pt x="203351" y="129543"/>
                </a:cubicBezTo>
                <a:cubicBezTo>
                  <a:pt x="200280" y="127678"/>
                  <a:pt x="197192" y="125906"/>
                  <a:pt x="194188" y="124177"/>
                </a:cubicBezTo>
                <a:cubicBezTo>
                  <a:pt x="176596" y="114069"/>
                  <a:pt x="161375" y="105327"/>
                  <a:pt x="155291" y="83786"/>
                </a:cubicBezTo>
                <a:lnTo>
                  <a:pt x="155291" y="26006"/>
                </a:lnTo>
                <a:close/>
                <a:moveTo>
                  <a:pt x="168125" y="73560"/>
                </a:moveTo>
                <a:cubicBezTo>
                  <a:pt x="166150" y="71586"/>
                  <a:pt x="166150" y="68380"/>
                  <a:pt x="168125" y="66397"/>
                </a:cubicBezTo>
                <a:cubicBezTo>
                  <a:pt x="170099" y="64422"/>
                  <a:pt x="173305" y="64422"/>
                  <a:pt x="175288" y="66397"/>
                </a:cubicBezTo>
                <a:lnTo>
                  <a:pt x="192990" y="84107"/>
                </a:lnTo>
                <a:lnTo>
                  <a:pt x="231398" y="45708"/>
                </a:lnTo>
                <a:cubicBezTo>
                  <a:pt x="233372" y="43734"/>
                  <a:pt x="236578" y="43734"/>
                  <a:pt x="238561" y="45708"/>
                </a:cubicBezTo>
                <a:cubicBezTo>
                  <a:pt x="240535" y="47682"/>
                  <a:pt x="240535" y="50889"/>
                  <a:pt x="238561" y="52863"/>
                </a:cubicBezTo>
                <a:lnTo>
                  <a:pt x="196576" y="94848"/>
                </a:lnTo>
                <a:cubicBezTo>
                  <a:pt x="195623" y="95801"/>
                  <a:pt x="194340" y="96333"/>
                  <a:pt x="192999" y="96333"/>
                </a:cubicBezTo>
                <a:cubicBezTo>
                  <a:pt x="191657" y="96333"/>
                  <a:pt x="190366" y="95801"/>
                  <a:pt x="189421" y="94848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6" name="Graphic 119">
            <a:extLst>
              <a:ext uri="{FF2B5EF4-FFF2-40B4-BE49-F238E27FC236}">
                <a16:creationId xmlns:a16="http://schemas.microsoft.com/office/drawing/2014/main" id="{698CD7E9-808B-18F6-E6E8-ADF004AF7D14}"/>
              </a:ext>
            </a:extLst>
          </p:cNvPr>
          <p:cNvSpPr/>
          <p:nvPr/>
        </p:nvSpPr>
        <p:spPr>
          <a:xfrm>
            <a:off x="7669541" y="2958466"/>
            <a:ext cx="400983" cy="400983"/>
          </a:xfrm>
          <a:custGeom>
            <a:avLst/>
            <a:gdLst>
              <a:gd name="connsiteX0" fmla="*/ 197856 w 400982"/>
              <a:gd name="connsiteY0" fmla="*/ 258682 h 400982"/>
              <a:gd name="connsiteX1" fmla="*/ 191808 w 400982"/>
              <a:gd name="connsiteY1" fmla="*/ 264730 h 400982"/>
              <a:gd name="connsiteX2" fmla="*/ 185760 w 400982"/>
              <a:gd name="connsiteY2" fmla="*/ 258682 h 400982"/>
              <a:gd name="connsiteX3" fmla="*/ 185760 w 400982"/>
              <a:gd name="connsiteY3" fmla="*/ 204595 h 400982"/>
              <a:gd name="connsiteX4" fmla="*/ 172541 w 400982"/>
              <a:gd name="connsiteY4" fmla="*/ 204595 h 400982"/>
              <a:gd name="connsiteX5" fmla="*/ 177638 w 400982"/>
              <a:gd name="connsiteY5" fmla="*/ 209434 h 400982"/>
              <a:gd name="connsiteX6" fmla="*/ 182477 w 400982"/>
              <a:gd name="connsiteY6" fmla="*/ 216432 h 400982"/>
              <a:gd name="connsiteX7" fmla="*/ 175478 w 400982"/>
              <a:gd name="connsiteY7" fmla="*/ 221270 h 400982"/>
              <a:gd name="connsiteX8" fmla="*/ 172022 w 400982"/>
              <a:gd name="connsiteY8" fmla="*/ 188870 h 400982"/>
              <a:gd name="connsiteX9" fmla="*/ 197856 w 400982"/>
              <a:gd name="connsiteY9" fmla="*/ 204595 h 400982"/>
              <a:gd name="connsiteX10" fmla="*/ 225590 w 400982"/>
              <a:gd name="connsiteY10" fmla="*/ 221270 h 400982"/>
              <a:gd name="connsiteX11" fmla="*/ 218506 w 400982"/>
              <a:gd name="connsiteY11" fmla="*/ 216432 h 400982"/>
              <a:gd name="connsiteX12" fmla="*/ 223344 w 400982"/>
              <a:gd name="connsiteY12" fmla="*/ 209347 h 400982"/>
              <a:gd name="connsiteX13" fmla="*/ 221789 w 400982"/>
              <a:gd name="connsiteY13" fmla="*/ 199757 h 400982"/>
              <a:gd name="connsiteX14" fmla="*/ 215222 w 400982"/>
              <a:gd name="connsiteY14" fmla="*/ 204595 h 400982"/>
              <a:gd name="connsiteX15" fmla="*/ 215222 w 400982"/>
              <a:gd name="connsiteY15" fmla="*/ 258682 h 400982"/>
              <a:gd name="connsiteX16" fmla="*/ 209174 w 400982"/>
              <a:gd name="connsiteY16" fmla="*/ 264730 h 400982"/>
              <a:gd name="connsiteX17" fmla="*/ 203126 w 400982"/>
              <a:gd name="connsiteY17" fmla="*/ 258682 h 400982"/>
              <a:gd name="connsiteX18" fmla="*/ 203126 w 400982"/>
              <a:gd name="connsiteY18" fmla="*/ 204595 h 400982"/>
              <a:gd name="connsiteX19" fmla="*/ 240451 w 400982"/>
              <a:gd name="connsiteY19" fmla="*/ 204595 h 400982"/>
              <a:gd name="connsiteX20" fmla="*/ 225590 w 400982"/>
              <a:gd name="connsiteY20" fmla="*/ 221270 h 400982"/>
              <a:gd name="connsiteX21" fmla="*/ 233107 w 400982"/>
              <a:gd name="connsiteY21" fmla="*/ 305251 h 400982"/>
              <a:gd name="connsiteX22" fmla="*/ 231725 w 400982"/>
              <a:gd name="connsiteY22" fmla="*/ 311990 h 400982"/>
              <a:gd name="connsiteX23" fmla="*/ 315533 w 400982"/>
              <a:gd name="connsiteY23" fmla="*/ 201053 h 400982"/>
              <a:gd name="connsiteX24" fmla="*/ 200189 w 400982"/>
              <a:gd name="connsiteY24" fmla="*/ 85709 h 400982"/>
              <a:gd name="connsiteX25" fmla="*/ 84845 w 400982"/>
              <a:gd name="connsiteY25" fmla="*/ 201053 h 400982"/>
              <a:gd name="connsiteX26" fmla="*/ 169258 w 400982"/>
              <a:gd name="connsiteY26" fmla="*/ 312163 h 400982"/>
              <a:gd name="connsiteX27" fmla="*/ 167875 w 400982"/>
              <a:gd name="connsiteY27" fmla="*/ 305251 h 400982"/>
              <a:gd name="connsiteX28" fmla="*/ 165542 w 400982"/>
              <a:gd name="connsiteY28" fmla="*/ 270086 h 400982"/>
              <a:gd name="connsiteX29" fmla="*/ 137722 w 400982"/>
              <a:gd name="connsiteY29" fmla="*/ 205286 h 400982"/>
              <a:gd name="connsiteX30" fmla="*/ 200534 w 400982"/>
              <a:gd name="connsiteY30" fmla="*/ 142474 h 400982"/>
              <a:gd name="connsiteX31" fmla="*/ 263347 w 400982"/>
              <a:gd name="connsiteY31" fmla="*/ 205286 h 400982"/>
              <a:gd name="connsiteX32" fmla="*/ 235526 w 400982"/>
              <a:gd name="connsiteY32" fmla="*/ 270086 h 400982"/>
              <a:gd name="connsiteX33" fmla="*/ 233107 w 400982"/>
              <a:gd name="connsiteY33" fmla="*/ 305251 h 400982"/>
              <a:gd name="connsiteX34" fmla="*/ 218938 w 400982"/>
              <a:gd name="connsiteY34" fmla="*/ 311472 h 400982"/>
              <a:gd name="connsiteX35" fmla="*/ 220838 w 400982"/>
              <a:gd name="connsiteY35" fmla="*/ 305942 h 400982"/>
              <a:gd name="connsiteX36" fmla="*/ 180144 w 400982"/>
              <a:gd name="connsiteY36" fmla="*/ 305942 h 400982"/>
              <a:gd name="connsiteX37" fmla="*/ 184378 w 400982"/>
              <a:gd name="connsiteY37" fmla="*/ 313718 h 400982"/>
              <a:gd name="connsiteX38" fmla="*/ 216518 w 400982"/>
              <a:gd name="connsiteY38" fmla="*/ 313718 h 400982"/>
              <a:gd name="connsiteX39" fmla="*/ 218938 w 400982"/>
              <a:gd name="connsiteY39" fmla="*/ 311472 h 400982"/>
              <a:gd name="connsiteX40" fmla="*/ 177466 w 400982"/>
              <a:gd name="connsiteY40" fmla="*/ 268358 h 400982"/>
              <a:gd name="connsiteX41" fmla="*/ 223430 w 400982"/>
              <a:gd name="connsiteY41" fmla="*/ 268358 h 400982"/>
              <a:gd name="connsiteX42" fmla="*/ 251165 w 400982"/>
              <a:gd name="connsiteY42" fmla="*/ 205286 h 400982"/>
              <a:gd name="connsiteX43" fmla="*/ 200448 w 400982"/>
              <a:gd name="connsiteY43" fmla="*/ 154570 h 400982"/>
              <a:gd name="connsiteX44" fmla="*/ 149731 w 400982"/>
              <a:gd name="connsiteY44" fmla="*/ 205286 h 400982"/>
              <a:gd name="connsiteX45" fmla="*/ 177466 w 400982"/>
              <a:gd name="connsiteY45" fmla="*/ 268358 h 400982"/>
              <a:gd name="connsiteX46" fmla="*/ 227923 w 400982"/>
              <a:gd name="connsiteY46" fmla="*/ 280454 h 400982"/>
              <a:gd name="connsiteX47" fmla="*/ 172886 w 400982"/>
              <a:gd name="connsiteY47" fmla="*/ 280454 h 400982"/>
              <a:gd name="connsiteX48" fmla="*/ 172886 w 400982"/>
              <a:gd name="connsiteY48" fmla="*/ 293846 h 400982"/>
              <a:gd name="connsiteX49" fmla="*/ 227923 w 400982"/>
              <a:gd name="connsiteY49" fmla="*/ 293846 h 400982"/>
              <a:gd name="connsiteX50" fmla="*/ 227923 w 400982"/>
              <a:gd name="connsiteY50" fmla="*/ 280454 h 400982"/>
              <a:gd name="connsiteX51" fmla="*/ 192240 w 400982"/>
              <a:gd name="connsiteY51" fmla="*/ 325814 h 400982"/>
              <a:gd name="connsiteX52" fmla="*/ 208656 w 400982"/>
              <a:gd name="connsiteY52" fmla="*/ 325814 h 400982"/>
              <a:gd name="connsiteX53" fmla="*/ 187834 w 400982"/>
              <a:gd name="connsiteY53" fmla="*/ 338774 h 400982"/>
              <a:gd name="connsiteX54" fmla="*/ 178589 w 400982"/>
              <a:gd name="connsiteY54" fmla="*/ 326592 h 400982"/>
              <a:gd name="connsiteX55" fmla="*/ 72749 w 400982"/>
              <a:gd name="connsiteY55" fmla="*/ 200966 h 400982"/>
              <a:gd name="connsiteX56" fmla="*/ 200189 w 400982"/>
              <a:gd name="connsiteY56" fmla="*/ 73526 h 400982"/>
              <a:gd name="connsiteX57" fmla="*/ 327629 w 400982"/>
              <a:gd name="connsiteY57" fmla="*/ 200966 h 400982"/>
              <a:gd name="connsiteX58" fmla="*/ 222394 w 400982"/>
              <a:gd name="connsiteY58" fmla="*/ 326419 h 400982"/>
              <a:gd name="connsiteX59" fmla="*/ 200534 w 400982"/>
              <a:gd name="connsiteY59" fmla="*/ 343786 h 400982"/>
              <a:gd name="connsiteX60" fmla="*/ 187834 w 400982"/>
              <a:gd name="connsiteY60" fmla="*/ 338774 h 400982"/>
              <a:gd name="connsiteX61" fmla="*/ 289872 w 400982"/>
              <a:gd name="connsiteY61" fmla="*/ 201053 h 400982"/>
              <a:gd name="connsiteX62" fmla="*/ 295920 w 400982"/>
              <a:gd name="connsiteY62" fmla="*/ 207101 h 400982"/>
              <a:gd name="connsiteX63" fmla="*/ 289872 w 400982"/>
              <a:gd name="connsiteY63" fmla="*/ 213149 h 400982"/>
              <a:gd name="connsiteX64" fmla="*/ 279072 w 400982"/>
              <a:gd name="connsiteY64" fmla="*/ 213149 h 400982"/>
              <a:gd name="connsiteX65" fmla="*/ 273024 w 400982"/>
              <a:gd name="connsiteY65" fmla="*/ 207101 h 400982"/>
              <a:gd name="connsiteX66" fmla="*/ 279072 w 400982"/>
              <a:gd name="connsiteY66" fmla="*/ 201053 h 400982"/>
              <a:gd name="connsiteX67" fmla="*/ 111024 w 400982"/>
              <a:gd name="connsiteY67" fmla="*/ 213149 h 400982"/>
              <a:gd name="connsiteX68" fmla="*/ 104976 w 400982"/>
              <a:gd name="connsiteY68" fmla="*/ 207101 h 400982"/>
              <a:gd name="connsiteX69" fmla="*/ 111024 w 400982"/>
              <a:gd name="connsiteY69" fmla="*/ 201053 h 400982"/>
              <a:gd name="connsiteX70" fmla="*/ 121824 w 400982"/>
              <a:gd name="connsiteY70" fmla="*/ 201053 h 400982"/>
              <a:gd name="connsiteX71" fmla="*/ 127872 w 400982"/>
              <a:gd name="connsiteY71" fmla="*/ 207101 h 400982"/>
              <a:gd name="connsiteX72" fmla="*/ 121824 w 400982"/>
              <a:gd name="connsiteY72" fmla="*/ 213149 h 400982"/>
              <a:gd name="connsiteX73" fmla="*/ 120010 w 400982"/>
              <a:gd name="connsiteY73" fmla="*/ 167616 h 400982"/>
              <a:gd name="connsiteX74" fmla="*/ 117763 w 400982"/>
              <a:gd name="connsiteY74" fmla="*/ 159408 h 400982"/>
              <a:gd name="connsiteX75" fmla="*/ 125971 w 400982"/>
              <a:gd name="connsiteY75" fmla="*/ 157162 h 400982"/>
              <a:gd name="connsiteX76" fmla="*/ 135302 w 400982"/>
              <a:gd name="connsiteY76" fmla="*/ 162518 h 400982"/>
              <a:gd name="connsiteX77" fmla="*/ 137549 w 400982"/>
              <a:gd name="connsiteY77" fmla="*/ 170726 h 400982"/>
              <a:gd name="connsiteX78" fmla="*/ 129341 w 400982"/>
              <a:gd name="connsiteY78" fmla="*/ 172973 h 400982"/>
              <a:gd name="connsiteX79" fmla="*/ 150509 w 400982"/>
              <a:gd name="connsiteY79" fmla="*/ 132710 h 400982"/>
              <a:gd name="connsiteX80" fmla="*/ 152755 w 400982"/>
              <a:gd name="connsiteY80" fmla="*/ 124416 h 400982"/>
              <a:gd name="connsiteX81" fmla="*/ 160963 w 400982"/>
              <a:gd name="connsiteY81" fmla="*/ 126662 h 400982"/>
              <a:gd name="connsiteX82" fmla="*/ 166406 w 400982"/>
              <a:gd name="connsiteY82" fmla="*/ 135994 h 400982"/>
              <a:gd name="connsiteX83" fmla="*/ 164160 w 400982"/>
              <a:gd name="connsiteY83" fmla="*/ 144288 h 400982"/>
              <a:gd name="connsiteX84" fmla="*/ 155866 w 400982"/>
              <a:gd name="connsiteY84" fmla="*/ 142042 h 400982"/>
              <a:gd name="connsiteX85" fmla="*/ 194400 w 400982"/>
              <a:gd name="connsiteY85" fmla="*/ 119146 h 400982"/>
              <a:gd name="connsiteX86" fmla="*/ 200448 w 400982"/>
              <a:gd name="connsiteY86" fmla="*/ 113098 h 400982"/>
              <a:gd name="connsiteX87" fmla="*/ 206496 w 400982"/>
              <a:gd name="connsiteY87" fmla="*/ 119146 h 400982"/>
              <a:gd name="connsiteX88" fmla="*/ 206496 w 400982"/>
              <a:gd name="connsiteY88" fmla="*/ 128477 h 400982"/>
              <a:gd name="connsiteX89" fmla="*/ 200448 w 400982"/>
              <a:gd name="connsiteY89" fmla="*/ 134525 h 400982"/>
              <a:gd name="connsiteX90" fmla="*/ 194400 w 400982"/>
              <a:gd name="connsiteY90" fmla="*/ 128477 h 400982"/>
              <a:gd name="connsiteX91" fmla="*/ 239933 w 400982"/>
              <a:gd name="connsiteY91" fmla="*/ 126662 h 400982"/>
              <a:gd name="connsiteX92" fmla="*/ 248227 w 400982"/>
              <a:gd name="connsiteY92" fmla="*/ 124416 h 400982"/>
              <a:gd name="connsiteX93" fmla="*/ 250387 w 400982"/>
              <a:gd name="connsiteY93" fmla="*/ 132710 h 400982"/>
              <a:gd name="connsiteX94" fmla="*/ 245030 w 400982"/>
              <a:gd name="connsiteY94" fmla="*/ 142042 h 400982"/>
              <a:gd name="connsiteX95" fmla="*/ 236822 w 400982"/>
              <a:gd name="connsiteY95" fmla="*/ 144288 h 400982"/>
              <a:gd name="connsiteX96" fmla="*/ 234576 w 400982"/>
              <a:gd name="connsiteY96" fmla="*/ 135994 h 400982"/>
              <a:gd name="connsiteX97" fmla="*/ 274925 w 400982"/>
              <a:gd name="connsiteY97" fmla="*/ 157162 h 400982"/>
              <a:gd name="connsiteX98" fmla="*/ 283133 w 400982"/>
              <a:gd name="connsiteY98" fmla="*/ 159408 h 400982"/>
              <a:gd name="connsiteX99" fmla="*/ 280886 w 400982"/>
              <a:gd name="connsiteY99" fmla="*/ 167616 h 400982"/>
              <a:gd name="connsiteX100" fmla="*/ 271555 w 400982"/>
              <a:gd name="connsiteY100" fmla="*/ 172973 h 400982"/>
              <a:gd name="connsiteX101" fmla="*/ 263347 w 400982"/>
              <a:gd name="connsiteY101" fmla="*/ 170726 h 400982"/>
              <a:gd name="connsiteX102" fmla="*/ 265594 w 400982"/>
              <a:gd name="connsiteY102" fmla="*/ 162518 h 400982"/>
              <a:gd name="connsiteX103" fmla="*/ 186019 w 400982"/>
              <a:gd name="connsiteY103" fmla="*/ 0 h 400982"/>
              <a:gd name="connsiteX104" fmla="*/ 214877 w 400982"/>
              <a:gd name="connsiteY104" fmla="*/ 0 h 400982"/>
              <a:gd name="connsiteX105" fmla="*/ 236218 w 400982"/>
              <a:gd name="connsiteY105" fmla="*/ 21341 h 400982"/>
              <a:gd name="connsiteX106" fmla="*/ 236218 w 400982"/>
              <a:gd name="connsiteY106" fmla="*/ 32573 h 400982"/>
              <a:gd name="connsiteX107" fmla="*/ 243043 w 400982"/>
              <a:gd name="connsiteY107" fmla="*/ 41472 h 400982"/>
              <a:gd name="connsiteX108" fmla="*/ 282701 w 400982"/>
              <a:gd name="connsiteY108" fmla="*/ 57888 h 400982"/>
              <a:gd name="connsiteX109" fmla="*/ 293846 w 400982"/>
              <a:gd name="connsiteY109" fmla="*/ 56419 h 400982"/>
              <a:gd name="connsiteX110" fmla="*/ 301795 w 400982"/>
              <a:gd name="connsiteY110" fmla="*/ 48470 h 400982"/>
              <a:gd name="connsiteX111" fmla="*/ 332035 w 400982"/>
              <a:gd name="connsiteY111" fmla="*/ 48470 h 400982"/>
              <a:gd name="connsiteX112" fmla="*/ 352426 w 400982"/>
              <a:gd name="connsiteY112" fmla="*/ 68861 h 400982"/>
              <a:gd name="connsiteX113" fmla="*/ 352426 w 400982"/>
              <a:gd name="connsiteY113" fmla="*/ 99101 h 400982"/>
              <a:gd name="connsiteX114" fmla="*/ 344477 w 400982"/>
              <a:gd name="connsiteY114" fmla="*/ 107050 h 400982"/>
              <a:gd name="connsiteX115" fmla="*/ 343008 w 400982"/>
              <a:gd name="connsiteY115" fmla="*/ 118195 h 400982"/>
              <a:gd name="connsiteX116" fmla="*/ 359424 w 400982"/>
              <a:gd name="connsiteY116" fmla="*/ 157853 h 400982"/>
              <a:gd name="connsiteX117" fmla="*/ 368410 w 400982"/>
              <a:gd name="connsiteY117" fmla="*/ 164678 h 400982"/>
              <a:gd name="connsiteX118" fmla="*/ 379642 w 400982"/>
              <a:gd name="connsiteY118" fmla="*/ 164678 h 400982"/>
              <a:gd name="connsiteX119" fmla="*/ 400982 w 400982"/>
              <a:gd name="connsiteY119" fmla="*/ 186019 h 400982"/>
              <a:gd name="connsiteX120" fmla="*/ 400982 w 400982"/>
              <a:gd name="connsiteY120" fmla="*/ 214877 h 400982"/>
              <a:gd name="connsiteX121" fmla="*/ 379642 w 400982"/>
              <a:gd name="connsiteY121" fmla="*/ 236218 h 400982"/>
              <a:gd name="connsiteX122" fmla="*/ 368410 w 400982"/>
              <a:gd name="connsiteY122" fmla="*/ 236218 h 400982"/>
              <a:gd name="connsiteX123" fmla="*/ 359424 w 400982"/>
              <a:gd name="connsiteY123" fmla="*/ 243130 h 400982"/>
              <a:gd name="connsiteX124" fmla="*/ 343008 w 400982"/>
              <a:gd name="connsiteY124" fmla="*/ 282701 h 400982"/>
              <a:gd name="connsiteX125" fmla="*/ 344477 w 400982"/>
              <a:gd name="connsiteY125" fmla="*/ 293933 h 400982"/>
              <a:gd name="connsiteX126" fmla="*/ 352426 w 400982"/>
              <a:gd name="connsiteY126" fmla="*/ 301882 h 400982"/>
              <a:gd name="connsiteX127" fmla="*/ 358646 w 400982"/>
              <a:gd name="connsiteY127" fmla="*/ 317002 h 400982"/>
              <a:gd name="connsiteX128" fmla="*/ 352426 w 400982"/>
              <a:gd name="connsiteY128" fmla="*/ 332122 h 400982"/>
              <a:gd name="connsiteX129" fmla="*/ 332035 w 400982"/>
              <a:gd name="connsiteY129" fmla="*/ 352512 h 400982"/>
              <a:gd name="connsiteX130" fmla="*/ 301795 w 400982"/>
              <a:gd name="connsiteY130" fmla="*/ 352512 h 400982"/>
              <a:gd name="connsiteX131" fmla="*/ 293846 w 400982"/>
              <a:gd name="connsiteY131" fmla="*/ 344563 h 400982"/>
              <a:gd name="connsiteX132" fmla="*/ 282701 w 400982"/>
              <a:gd name="connsiteY132" fmla="*/ 343094 h 400982"/>
              <a:gd name="connsiteX133" fmla="*/ 243043 w 400982"/>
              <a:gd name="connsiteY133" fmla="*/ 359510 h 400982"/>
              <a:gd name="connsiteX134" fmla="*/ 236218 w 400982"/>
              <a:gd name="connsiteY134" fmla="*/ 368410 h 400982"/>
              <a:gd name="connsiteX135" fmla="*/ 236218 w 400982"/>
              <a:gd name="connsiteY135" fmla="*/ 379642 h 400982"/>
              <a:gd name="connsiteX136" fmla="*/ 214877 w 400982"/>
              <a:gd name="connsiteY136" fmla="*/ 400982 h 400982"/>
              <a:gd name="connsiteX137" fmla="*/ 186019 w 400982"/>
              <a:gd name="connsiteY137" fmla="*/ 400982 h 400982"/>
              <a:gd name="connsiteX138" fmla="*/ 164678 w 400982"/>
              <a:gd name="connsiteY138" fmla="*/ 379642 h 400982"/>
              <a:gd name="connsiteX139" fmla="*/ 164678 w 400982"/>
              <a:gd name="connsiteY139" fmla="*/ 368410 h 400982"/>
              <a:gd name="connsiteX140" fmla="*/ 157853 w 400982"/>
              <a:gd name="connsiteY140" fmla="*/ 359510 h 400982"/>
              <a:gd name="connsiteX141" fmla="*/ 118282 w 400982"/>
              <a:gd name="connsiteY141" fmla="*/ 343094 h 400982"/>
              <a:gd name="connsiteX142" fmla="*/ 107050 w 400982"/>
              <a:gd name="connsiteY142" fmla="*/ 344563 h 400982"/>
              <a:gd name="connsiteX143" fmla="*/ 99101 w 400982"/>
              <a:gd name="connsiteY143" fmla="*/ 352512 h 400982"/>
              <a:gd name="connsiteX144" fmla="*/ 68861 w 400982"/>
              <a:gd name="connsiteY144" fmla="*/ 352512 h 400982"/>
              <a:gd name="connsiteX145" fmla="*/ 48470 w 400982"/>
              <a:gd name="connsiteY145" fmla="*/ 332122 h 400982"/>
              <a:gd name="connsiteX146" fmla="*/ 48470 w 400982"/>
              <a:gd name="connsiteY146" fmla="*/ 301882 h 400982"/>
              <a:gd name="connsiteX147" fmla="*/ 56419 w 400982"/>
              <a:gd name="connsiteY147" fmla="*/ 293933 h 400982"/>
              <a:gd name="connsiteX148" fmla="*/ 57888 w 400982"/>
              <a:gd name="connsiteY148" fmla="*/ 282701 h 400982"/>
              <a:gd name="connsiteX149" fmla="*/ 41472 w 400982"/>
              <a:gd name="connsiteY149" fmla="*/ 243130 h 400982"/>
              <a:gd name="connsiteX150" fmla="*/ 32573 w 400982"/>
              <a:gd name="connsiteY150" fmla="*/ 236218 h 400982"/>
              <a:gd name="connsiteX151" fmla="*/ 21341 w 400982"/>
              <a:gd name="connsiteY151" fmla="*/ 236218 h 400982"/>
              <a:gd name="connsiteX152" fmla="*/ 0 w 400982"/>
              <a:gd name="connsiteY152" fmla="*/ 214877 h 400982"/>
              <a:gd name="connsiteX153" fmla="*/ 0 w 400982"/>
              <a:gd name="connsiteY153" fmla="*/ 186019 h 400982"/>
              <a:gd name="connsiteX154" fmla="*/ 21341 w 400982"/>
              <a:gd name="connsiteY154" fmla="*/ 164678 h 400982"/>
              <a:gd name="connsiteX155" fmla="*/ 32573 w 400982"/>
              <a:gd name="connsiteY155" fmla="*/ 164678 h 400982"/>
              <a:gd name="connsiteX156" fmla="*/ 41472 w 400982"/>
              <a:gd name="connsiteY156" fmla="*/ 157853 h 400982"/>
              <a:gd name="connsiteX157" fmla="*/ 48384 w 400982"/>
              <a:gd name="connsiteY157" fmla="*/ 137462 h 400982"/>
              <a:gd name="connsiteX158" fmla="*/ 57888 w 400982"/>
              <a:gd name="connsiteY158" fmla="*/ 118195 h 400982"/>
              <a:gd name="connsiteX159" fmla="*/ 56419 w 400982"/>
              <a:gd name="connsiteY159" fmla="*/ 106963 h 400982"/>
              <a:gd name="connsiteX160" fmla="*/ 48470 w 400982"/>
              <a:gd name="connsiteY160" fmla="*/ 99014 h 400982"/>
              <a:gd name="connsiteX161" fmla="*/ 42250 w 400982"/>
              <a:gd name="connsiteY161" fmla="*/ 83894 h 400982"/>
              <a:gd name="connsiteX162" fmla="*/ 48557 w 400982"/>
              <a:gd name="connsiteY162" fmla="*/ 68861 h 400982"/>
              <a:gd name="connsiteX163" fmla="*/ 68947 w 400982"/>
              <a:gd name="connsiteY163" fmla="*/ 48470 h 400982"/>
              <a:gd name="connsiteX164" fmla="*/ 99101 w 400982"/>
              <a:gd name="connsiteY164" fmla="*/ 48470 h 400982"/>
              <a:gd name="connsiteX165" fmla="*/ 107050 w 400982"/>
              <a:gd name="connsiteY165" fmla="*/ 56419 h 400982"/>
              <a:gd name="connsiteX166" fmla="*/ 118282 w 400982"/>
              <a:gd name="connsiteY166" fmla="*/ 57888 h 400982"/>
              <a:gd name="connsiteX167" fmla="*/ 157853 w 400982"/>
              <a:gd name="connsiteY167" fmla="*/ 41472 h 400982"/>
              <a:gd name="connsiteX168" fmla="*/ 164678 w 400982"/>
              <a:gd name="connsiteY168" fmla="*/ 32573 h 400982"/>
              <a:gd name="connsiteX169" fmla="*/ 164678 w 400982"/>
              <a:gd name="connsiteY169" fmla="*/ 21341 h 400982"/>
              <a:gd name="connsiteX170" fmla="*/ 186019 w 400982"/>
              <a:gd name="connsiteY170" fmla="*/ 0 h 400982"/>
              <a:gd name="connsiteX171" fmla="*/ 214877 w 400982"/>
              <a:gd name="connsiteY171" fmla="*/ 12096 h 400982"/>
              <a:gd name="connsiteX172" fmla="*/ 186019 w 400982"/>
              <a:gd name="connsiteY172" fmla="*/ 12096 h 400982"/>
              <a:gd name="connsiteX173" fmla="*/ 176774 w 400982"/>
              <a:gd name="connsiteY173" fmla="*/ 21341 h 400982"/>
              <a:gd name="connsiteX174" fmla="*/ 176774 w 400982"/>
              <a:gd name="connsiteY174" fmla="*/ 32573 h 400982"/>
              <a:gd name="connsiteX175" fmla="*/ 160963 w 400982"/>
              <a:gd name="connsiteY175" fmla="*/ 53222 h 400982"/>
              <a:gd name="connsiteX176" fmla="*/ 124243 w 400982"/>
              <a:gd name="connsiteY176" fmla="*/ 68429 h 400982"/>
              <a:gd name="connsiteX177" fmla="*/ 98496 w 400982"/>
              <a:gd name="connsiteY177" fmla="*/ 65059 h 400982"/>
              <a:gd name="connsiteX178" fmla="*/ 90547 w 400982"/>
              <a:gd name="connsiteY178" fmla="*/ 57110 h 400982"/>
              <a:gd name="connsiteX179" fmla="*/ 77501 w 400982"/>
              <a:gd name="connsiteY179" fmla="*/ 57110 h 400982"/>
              <a:gd name="connsiteX180" fmla="*/ 57024 w 400982"/>
              <a:gd name="connsiteY180" fmla="*/ 77414 h 400982"/>
              <a:gd name="connsiteX181" fmla="*/ 54346 w 400982"/>
              <a:gd name="connsiteY181" fmla="*/ 83981 h 400982"/>
              <a:gd name="connsiteX182" fmla="*/ 57110 w 400982"/>
              <a:gd name="connsiteY182" fmla="*/ 90547 h 400982"/>
              <a:gd name="connsiteX183" fmla="*/ 65059 w 400982"/>
              <a:gd name="connsiteY183" fmla="*/ 98496 h 400982"/>
              <a:gd name="connsiteX184" fmla="*/ 68429 w 400982"/>
              <a:gd name="connsiteY184" fmla="*/ 124243 h 400982"/>
              <a:gd name="connsiteX185" fmla="*/ 59616 w 400982"/>
              <a:gd name="connsiteY185" fmla="*/ 142128 h 400982"/>
              <a:gd name="connsiteX186" fmla="*/ 53222 w 400982"/>
              <a:gd name="connsiteY186" fmla="*/ 160963 h 400982"/>
              <a:gd name="connsiteX187" fmla="*/ 32573 w 400982"/>
              <a:gd name="connsiteY187" fmla="*/ 176774 h 400982"/>
              <a:gd name="connsiteX188" fmla="*/ 21341 w 400982"/>
              <a:gd name="connsiteY188" fmla="*/ 176774 h 400982"/>
              <a:gd name="connsiteX189" fmla="*/ 12096 w 400982"/>
              <a:gd name="connsiteY189" fmla="*/ 186019 h 400982"/>
              <a:gd name="connsiteX190" fmla="*/ 12096 w 400982"/>
              <a:gd name="connsiteY190" fmla="*/ 214877 h 400982"/>
              <a:gd name="connsiteX191" fmla="*/ 21341 w 400982"/>
              <a:gd name="connsiteY191" fmla="*/ 224122 h 400982"/>
              <a:gd name="connsiteX192" fmla="*/ 32573 w 400982"/>
              <a:gd name="connsiteY192" fmla="*/ 224122 h 400982"/>
              <a:gd name="connsiteX193" fmla="*/ 53222 w 400982"/>
              <a:gd name="connsiteY193" fmla="*/ 239933 h 400982"/>
              <a:gd name="connsiteX194" fmla="*/ 68429 w 400982"/>
              <a:gd name="connsiteY194" fmla="*/ 276653 h 400982"/>
              <a:gd name="connsiteX195" fmla="*/ 65059 w 400982"/>
              <a:gd name="connsiteY195" fmla="*/ 302400 h 400982"/>
              <a:gd name="connsiteX196" fmla="*/ 57110 w 400982"/>
              <a:gd name="connsiteY196" fmla="*/ 310349 h 400982"/>
              <a:gd name="connsiteX197" fmla="*/ 57110 w 400982"/>
              <a:gd name="connsiteY197" fmla="*/ 323482 h 400982"/>
              <a:gd name="connsiteX198" fmla="*/ 77501 w 400982"/>
              <a:gd name="connsiteY198" fmla="*/ 343872 h 400982"/>
              <a:gd name="connsiteX199" fmla="*/ 90547 w 400982"/>
              <a:gd name="connsiteY199" fmla="*/ 343872 h 400982"/>
              <a:gd name="connsiteX200" fmla="*/ 98496 w 400982"/>
              <a:gd name="connsiteY200" fmla="*/ 335923 h 400982"/>
              <a:gd name="connsiteX201" fmla="*/ 124243 w 400982"/>
              <a:gd name="connsiteY201" fmla="*/ 332554 h 400982"/>
              <a:gd name="connsiteX202" fmla="*/ 160963 w 400982"/>
              <a:gd name="connsiteY202" fmla="*/ 347760 h 400982"/>
              <a:gd name="connsiteX203" fmla="*/ 176774 w 400982"/>
              <a:gd name="connsiteY203" fmla="*/ 368410 h 400982"/>
              <a:gd name="connsiteX204" fmla="*/ 176774 w 400982"/>
              <a:gd name="connsiteY204" fmla="*/ 379642 h 400982"/>
              <a:gd name="connsiteX205" fmla="*/ 186019 w 400982"/>
              <a:gd name="connsiteY205" fmla="*/ 388886 h 400982"/>
              <a:gd name="connsiteX206" fmla="*/ 214877 w 400982"/>
              <a:gd name="connsiteY206" fmla="*/ 388886 h 400982"/>
              <a:gd name="connsiteX207" fmla="*/ 224122 w 400982"/>
              <a:gd name="connsiteY207" fmla="*/ 379642 h 400982"/>
              <a:gd name="connsiteX208" fmla="*/ 224122 w 400982"/>
              <a:gd name="connsiteY208" fmla="*/ 368410 h 400982"/>
              <a:gd name="connsiteX209" fmla="*/ 239933 w 400982"/>
              <a:gd name="connsiteY209" fmla="*/ 347760 h 400982"/>
              <a:gd name="connsiteX210" fmla="*/ 276653 w 400982"/>
              <a:gd name="connsiteY210" fmla="*/ 332554 h 400982"/>
              <a:gd name="connsiteX211" fmla="*/ 302400 w 400982"/>
              <a:gd name="connsiteY211" fmla="*/ 335923 h 400982"/>
              <a:gd name="connsiteX212" fmla="*/ 310349 w 400982"/>
              <a:gd name="connsiteY212" fmla="*/ 343872 h 400982"/>
              <a:gd name="connsiteX213" fmla="*/ 323482 w 400982"/>
              <a:gd name="connsiteY213" fmla="*/ 343872 h 400982"/>
              <a:gd name="connsiteX214" fmla="*/ 343872 w 400982"/>
              <a:gd name="connsiteY214" fmla="*/ 323482 h 400982"/>
              <a:gd name="connsiteX215" fmla="*/ 346550 w 400982"/>
              <a:gd name="connsiteY215" fmla="*/ 316915 h 400982"/>
              <a:gd name="connsiteX216" fmla="*/ 343872 w 400982"/>
              <a:gd name="connsiteY216" fmla="*/ 310349 h 400982"/>
              <a:gd name="connsiteX217" fmla="*/ 335923 w 400982"/>
              <a:gd name="connsiteY217" fmla="*/ 302400 h 400982"/>
              <a:gd name="connsiteX218" fmla="*/ 332554 w 400982"/>
              <a:gd name="connsiteY218" fmla="*/ 276653 h 400982"/>
              <a:gd name="connsiteX219" fmla="*/ 347760 w 400982"/>
              <a:gd name="connsiteY219" fmla="*/ 239933 h 400982"/>
              <a:gd name="connsiteX220" fmla="*/ 368410 w 400982"/>
              <a:gd name="connsiteY220" fmla="*/ 224122 h 400982"/>
              <a:gd name="connsiteX221" fmla="*/ 379642 w 400982"/>
              <a:gd name="connsiteY221" fmla="*/ 224122 h 400982"/>
              <a:gd name="connsiteX222" fmla="*/ 388886 w 400982"/>
              <a:gd name="connsiteY222" fmla="*/ 214877 h 400982"/>
              <a:gd name="connsiteX223" fmla="*/ 388886 w 400982"/>
              <a:gd name="connsiteY223" fmla="*/ 186019 h 400982"/>
              <a:gd name="connsiteX224" fmla="*/ 379642 w 400982"/>
              <a:gd name="connsiteY224" fmla="*/ 176774 h 400982"/>
              <a:gd name="connsiteX225" fmla="*/ 368410 w 400982"/>
              <a:gd name="connsiteY225" fmla="*/ 176774 h 400982"/>
              <a:gd name="connsiteX226" fmla="*/ 347760 w 400982"/>
              <a:gd name="connsiteY226" fmla="*/ 160963 h 400982"/>
              <a:gd name="connsiteX227" fmla="*/ 332554 w 400982"/>
              <a:gd name="connsiteY227" fmla="*/ 124243 h 400982"/>
              <a:gd name="connsiteX228" fmla="*/ 335923 w 400982"/>
              <a:gd name="connsiteY228" fmla="*/ 98496 h 400982"/>
              <a:gd name="connsiteX229" fmla="*/ 343872 w 400982"/>
              <a:gd name="connsiteY229" fmla="*/ 90547 h 400982"/>
              <a:gd name="connsiteX230" fmla="*/ 343872 w 400982"/>
              <a:gd name="connsiteY230" fmla="*/ 77414 h 400982"/>
              <a:gd name="connsiteX231" fmla="*/ 323482 w 400982"/>
              <a:gd name="connsiteY231" fmla="*/ 57024 h 400982"/>
              <a:gd name="connsiteX232" fmla="*/ 310349 w 400982"/>
              <a:gd name="connsiteY232" fmla="*/ 57024 h 400982"/>
              <a:gd name="connsiteX233" fmla="*/ 302400 w 400982"/>
              <a:gd name="connsiteY233" fmla="*/ 64973 h 400982"/>
              <a:gd name="connsiteX234" fmla="*/ 276653 w 400982"/>
              <a:gd name="connsiteY234" fmla="*/ 68342 h 400982"/>
              <a:gd name="connsiteX235" fmla="*/ 239933 w 400982"/>
              <a:gd name="connsiteY235" fmla="*/ 53136 h 400982"/>
              <a:gd name="connsiteX236" fmla="*/ 224122 w 400982"/>
              <a:gd name="connsiteY236" fmla="*/ 32486 h 400982"/>
              <a:gd name="connsiteX237" fmla="*/ 224122 w 400982"/>
              <a:gd name="connsiteY237" fmla="*/ 21254 h 400982"/>
              <a:gd name="connsiteX238" fmla="*/ 214877 w 400982"/>
              <a:gd name="connsiteY238" fmla="*/ 12096 h 4009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</a:cxnLst>
            <a:rect l="l" t="t" r="r" b="b"/>
            <a:pathLst>
              <a:path w="400982" h="400982">
                <a:moveTo>
                  <a:pt x="197856" y="258682"/>
                </a:moveTo>
                <a:cubicBezTo>
                  <a:pt x="197856" y="262051"/>
                  <a:pt x="195178" y="264730"/>
                  <a:pt x="191808" y="264730"/>
                </a:cubicBezTo>
                <a:cubicBezTo>
                  <a:pt x="188438" y="264730"/>
                  <a:pt x="185760" y="262051"/>
                  <a:pt x="185760" y="258682"/>
                </a:cubicBezTo>
                <a:lnTo>
                  <a:pt x="185760" y="204595"/>
                </a:lnTo>
                <a:cubicBezTo>
                  <a:pt x="185760" y="198115"/>
                  <a:pt x="172541" y="198115"/>
                  <a:pt x="172541" y="204595"/>
                </a:cubicBezTo>
                <a:cubicBezTo>
                  <a:pt x="172541" y="207101"/>
                  <a:pt x="175133" y="208915"/>
                  <a:pt x="177638" y="209434"/>
                </a:cubicBezTo>
                <a:cubicBezTo>
                  <a:pt x="180922" y="210038"/>
                  <a:pt x="183082" y="213149"/>
                  <a:pt x="182477" y="216432"/>
                </a:cubicBezTo>
                <a:cubicBezTo>
                  <a:pt x="181872" y="219715"/>
                  <a:pt x="178762" y="221875"/>
                  <a:pt x="175478" y="221270"/>
                </a:cubicBezTo>
                <a:cubicBezTo>
                  <a:pt x="157594" y="217987"/>
                  <a:pt x="154742" y="194918"/>
                  <a:pt x="172022" y="188870"/>
                </a:cubicBezTo>
                <a:cubicBezTo>
                  <a:pt x="183254" y="184982"/>
                  <a:pt x="197856" y="190771"/>
                  <a:pt x="197856" y="204595"/>
                </a:cubicBezTo>
                <a:close/>
                <a:moveTo>
                  <a:pt x="225590" y="221270"/>
                </a:moveTo>
                <a:cubicBezTo>
                  <a:pt x="222307" y="221875"/>
                  <a:pt x="219110" y="219715"/>
                  <a:pt x="218506" y="216432"/>
                </a:cubicBezTo>
                <a:cubicBezTo>
                  <a:pt x="217901" y="213149"/>
                  <a:pt x="220061" y="209952"/>
                  <a:pt x="223344" y="209347"/>
                </a:cubicBezTo>
                <a:cubicBezTo>
                  <a:pt x="230429" y="207965"/>
                  <a:pt x="230083" y="199757"/>
                  <a:pt x="221789" y="199757"/>
                </a:cubicBezTo>
                <a:cubicBezTo>
                  <a:pt x="218678" y="199757"/>
                  <a:pt x="215222" y="201053"/>
                  <a:pt x="215222" y="204595"/>
                </a:cubicBezTo>
                <a:lnTo>
                  <a:pt x="215222" y="258682"/>
                </a:lnTo>
                <a:cubicBezTo>
                  <a:pt x="215222" y="262051"/>
                  <a:pt x="212544" y="264730"/>
                  <a:pt x="209174" y="264730"/>
                </a:cubicBezTo>
                <a:cubicBezTo>
                  <a:pt x="205805" y="264730"/>
                  <a:pt x="203126" y="262051"/>
                  <a:pt x="203126" y="258682"/>
                </a:cubicBezTo>
                <a:lnTo>
                  <a:pt x="203126" y="204595"/>
                </a:lnTo>
                <a:cubicBezTo>
                  <a:pt x="203126" y="182045"/>
                  <a:pt x="240451" y="182045"/>
                  <a:pt x="240451" y="204595"/>
                </a:cubicBezTo>
                <a:cubicBezTo>
                  <a:pt x="240365" y="212976"/>
                  <a:pt x="233712" y="219629"/>
                  <a:pt x="225590" y="221270"/>
                </a:cubicBezTo>
                <a:close/>
                <a:moveTo>
                  <a:pt x="233107" y="305251"/>
                </a:moveTo>
                <a:cubicBezTo>
                  <a:pt x="232848" y="307584"/>
                  <a:pt x="232330" y="309830"/>
                  <a:pt x="231725" y="311990"/>
                </a:cubicBezTo>
                <a:cubicBezTo>
                  <a:pt x="280800" y="298080"/>
                  <a:pt x="315533" y="253066"/>
                  <a:pt x="315533" y="201053"/>
                </a:cubicBezTo>
                <a:cubicBezTo>
                  <a:pt x="315533" y="137376"/>
                  <a:pt x="263866" y="85709"/>
                  <a:pt x="200189" y="85709"/>
                </a:cubicBezTo>
                <a:cubicBezTo>
                  <a:pt x="136512" y="85709"/>
                  <a:pt x="84845" y="137376"/>
                  <a:pt x="84845" y="201053"/>
                </a:cubicBezTo>
                <a:cubicBezTo>
                  <a:pt x="84845" y="253325"/>
                  <a:pt x="119837" y="298512"/>
                  <a:pt x="169258" y="312163"/>
                </a:cubicBezTo>
                <a:cubicBezTo>
                  <a:pt x="168566" y="310003"/>
                  <a:pt x="168134" y="307670"/>
                  <a:pt x="167875" y="305251"/>
                </a:cubicBezTo>
                <a:cubicBezTo>
                  <a:pt x="153101" y="300672"/>
                  <a:pt x="152150" y="276739"/>
                  <a:pt x="165542" y="270086"/>
                </a:cubicBezTo>
                <a:cubicBezTo>
                  <a:pt x="160445" y="242784"/>
                  <a:pt x="137722" y="244166"/>
                  <a:pt x="137722" y="205286"/>
                </a:cubicBezTo>
                <a:cubicBezTo>
                  <a:pt x="137722" y="170640"/>
                  <a:pt x="165802" y="142474"/>
                  <a:pt x="200534" y="142474"/>
                </a:cubicBezTo>
                <a:cubicBezTo>
                  <a:pt x="235267" y="142474"/>
                  <a:pt x="263347" y="170554"/>
                  <a:pt x="263347" y="205286"/>
                </a:cubicBezTo>
                <a:cubicBezTo>
                  <a:pt x="263347" y="244080"/>
                  <a:pt x="240624" y="243043"/>
                  <a:pt x="235526" y="270086"/>
                </a:cubicBezTo>
                <a:cubicBezTo>
                  <a:pt x="248832" y="276739"/>
                  <a:pt x="247882" y="300672"/>
                  <a:pt x="233107" y="305251"/>
                </a:cubicBezTo>
                <a:close/>
                <a:moveTo>
                  <a:pt x="218938" y="311472"/>
                </a:moveTo>
                <a:cubicBezTo>
                  <a:pt x="219802" y="309917"/>
                  <a:pt x="220406" y="308016"/>
                  <a:pt x="220838" y="305942"/>
                </a:cubicBezTo>
                <a:lnTo>
                  <a:pt x="180144" y="305942"/>
                </a:lnTo>
                <a:cubicBezTo>
                  <a:pt x="180576" y="308016"/>
                  <a:pt x="182218" y="313718"/>
                  <a:pt x="184378" y="313718"/>
                </a:cubicBezTo>
                <a:lnTo>
                  <a:pt x="216518" y="313718"/>
                </a:lnTo>
                <a:cubicBezTo>
                  <a:pt x="217296" y="313718"/>
                  <a:pt x="218160" y="312854"/>
                  <a:pt x="218938" y="311472"/>
                </a:cubicBezTo>
                <a:close/>
                <a:moveTo>
                  <a:pt x="177466" y="268358"/>
                </a:moveTo>
                <a:lnTo>
                  <a:pt x="223430" y="268358"/>
                </a:lnTo>
                <a:cubicBezTo>
                  <a:pt x="229046" y="236650"/>
                  <a:pt x="251165" y="239242"/>
                  <a:pt x="251165" y="205286"/>
                </a:cubicBezTo>
                <a:cubicBezTo>
                  <a:pt x="251165" y="177293"/>
                  <a:pt x="228442" y="154570"/>
                  <a:pt x="200448" y="154570"/>
                </a:cubicBezTo>
                <a:cubicBezTo>
                  <a:pt x="172454" y="154570"/>
                  <a:pt x="149731" y="177293"/>
                  <a:pt x="149731" y="205286"/>
                </a:cubicBezTo>
                <a:cubicBezTo>
                  <a:pt x="149731" y="239069"/>
                  <a:pt x="171936" y="236304"/>
                  <a:pt x="177466" y="268358"/>
                </a:cubicBezTo>
                <a:close/>
                <a:moveTo>
                  <a:pt x="227923" y="280454"/>
                </a:moveTo>
                <a:lnTo>
                  <a:pt x="172886" y="280454"/>
                </a:lnTo>
                <a:cubicBezTo>
                  <a:pt x="166406" y="280454"/>
                  <a:pt x="166406" y="293846"/>
                  <a:pt x="172886" y="293846"/>
                </a:cubicBezTo>
                <a:lnTo>
                  <a:pt x="227923" y="293846"/>
                </a:lnTo>
                <a:cubicBezTo>
                  <a:pt x="234403" y="293846"/>
                  <a:pt x="234403" y="280454"/>
                  <a:pt x="227923" y="280454"/>
                </a:cubicBezTo>
                <a:close/>
                <a:moveTo>
                  <a:pt x="192240" y="325814"/>
                </a:moveTo>
                <a:cubicBezTo>
                  <a:pt x="197856" y="333590"/>
                  <a:pt x="203040" y="333590"/>
                  <a:pt x="208656" y="325814"/>
                </a:cubicBezTo>
                <a:close/>
                <a:moveTo>
                  <a:pt x="187834" y="338774"/>
                </a:moveTo>
                <a:cubicBezTo>
                  <a:pt x="184464" y="335923"/>
                  <a:pt x="181354" y="331862"/>
                  <a:pt x="178589" y="326592"/>
                </a:cubicBezTo>
                <a:cubicBezTo>
                  <a:pt x="117850" y="316224"/>
                  <a:pt x="72749" y="263347"/>
                  <a:pt x="72749" y="200966"/>
                </a:cubicBezTo>
                <a:cubicBezTo>
                  <a:pt x="72749" y="130637"/>
                  <a:pt x="129773" y="73526"/>
                  <a:pt x="200189" y="73526"/>
                </a:cubicBezTo>
                <a:cubicBezTo>
                  <a:pt x="270518" y="73526"/>
                  <a:pt x="327629" y="130550"/>
                  <a:pt x="327629" y="200966"/>
                </a:cubicBezTo>
                <a:cubicBezTo>
                  <a:pt x="327629" y="263088"/>
                  <a:pt x="282874" y="315792"/>
                  <a:pt x="222394" y="326419"/>
                </a:cubicBezTo>
                <a:cubicBezTo>
                  <a:pt x="217728" y="335578"/>
                  <a:pt x="210384" y="343786"/>
                  <a:pt x="200534" y="343786"/>
                </a:cubicBezTo>
                <a:cubicBezTo>
                  <a:pt x="196042" y="343786"/>
                  <a:pt x="191808" y="342144"/>
                  <a:pt x="187834" y="338774"/>
                </a:cubicBezTo>
                <a:close/>
                <a:moveTo>
                  <a:pt x="289872" y="201053"/>
                </a:moveTo>
                <a:cubicBezTo>
                  <a:pt x="293242" y="201053"/>
                  <a:pt x="295920" y="203731"/>
                  <a:pt x="295920" y="207101"/>
                </a:cubicBezTo>
                <a:cubicBezTo>
                  <a:pt x="295920" y="210470"/>
                  <a:pt x="293242" y="213149"/>
                  <a:pt x="289872" y="213149"/>
                </a:cubicBezTo>
                <a:lnTo>
                  <a:pt x="279072" y="213149"/>
                </a:lnTo>
                <a:cubicBezTo>
                  <a:pt x="275702" y="213149"/>
                  <a:pt x="273024" y="210470"/>
                  <a:pt x="273024" y="207101"/>
                </a:cubicBezTo>
                <a:cubicBezTo>
                  <a:pt x="273024" y="203731"/>
                  <a:pt x="275702" y="201053"/>
                  <a:pt x="279072" y="201053"/>
                </a:cubicBezTo>
                <a:close/>
                <a:moveTo>
                  <a:pt x="111024" y="213149"/>
                </a:moveTo>
                <a:cubicBezTo>
                  <a:pt x="107654" y="213149"/>
                  <a:pt x="104976" y="210470"/>
                  <a:pt x="104976" y="207101"/>
                </a:cubicBezTo>
                <a:cubicBezTo>
                  <a:pt x="104976" y="203731"/>
                  <a:pt x="107654" y="201053"/>
                  <a:pt x="111024" y="201053"/>
                </a:cubicBezTo>
                <a:lnTo>
                  <a:pt x="121824" y="201053"/>
                </a:lnTo>
                <a:cubicBezTo>
                  <a:pt x="125194" y="201053"/>
                  <a:pt x="127872" y="203731"/>
                  <a:pt x="127872" y="207101"/>
                </a:cubicBezTo>
                <a:cubicBezTo>
                  <a:pt x="127872" y="210470"/>
                  <a:pt x="125194" y="213149"/>
                  <a:pt x="121824" y="213149"/>
                </a:cubicBezTo>
                <a:close/>
                <a:moveTo>
                  <a:pt x="120010" y="167616"/>
                </a:moveTo>
                <a:cubicBezTo>
                  <a:pt x="117158" y="165974"/>
                  <a:pt x="116122" y="162259"/>
                  <a:pt x="117763" y="159408"/>
                </a:cubicBezTo>
                <a:cubicBezTo>
                  <a:pt x="119405" y="156557"/>
                  <a:pt x="123120" y="155520"/>
                  <a:pt x="125971" y="157162"/>
                </a:cubicBezTo>
                <a:lnTo>
                  <a:pt x="135302" y="162518"/>
                </a:lnTo>
                <a:cubicBezTo>
                  <a:pt x="138154" y="164160"/>
                  <a:pt x="139190" y="167875"/>
                  <a:pt x="137549" y="170726"/>
                </a:cubicBezTo>
                <a:cubicBezTo>
                  <a:pt x="135907" y="173578"/>
                  <a:pt x="132192" y="174614"/>
                  <a:pt x="129341" y="172973"/>
                </a:cubicBezTo>
                <a:close/>
                <a:moveTo>
                  <a:pt x="150509" y="132710"/>
                </a:moveTo>
                <a:cubicBezTo>
                  <a:pt x="148867" y="129859"/>
                  <a:pt x="149818" y="126144"/>
                  <a:pt x="152755" y="124416"/>
                </a:cubicBezTo>
                <a:cubicBezTo>
                  <a:pt x="155606" y="122774"/>
                  <a:pt x="159322" y="123725"/>
                  <a:pt x="160963" y="126662"/>
                </a:cubicBezTo>
                <a:lnTo>
                  <a:pt x="166406" y="135994"/>
                </a:lnTo>
                <a:cubicBezTo>
                  <a:pt x="168048" y="138845"/>
                  <a:pt x="167098" y="142560"/>
                  <a:pt x="164160" y="144288"/>
                </a:cubicBezTo>
                <a:cubicBezTo>
                  <a:pt x="161309" y="145930"/>
                  <a:pt x="157594" y="144979"/>
                  <a:pt x="155866" y="142042"/>
                </a:cubicBezTo>
                <a:close/>
                <a:moveTo>
                  <a:pt x="194400" y="119146"/>
                </a:moveTo>
                <a:cubicBezTo>
                  <a:pt x="194400" y="115776"/>
                  <a:pt x="197078" y="113098"/>
                  <a:pt x="200448" y="113098"/>
                </a:cubicBezTo>
                <a:cubicBezTo>
                  <a:pt x="203818" y="113098"/>
                  <a:pt x="206496" y="115776"/>
                  <a:pt x="206496" y="119146"/>
                </a:cubicBezTo>
                <a:lnTo>
                  <a:pt x="206496" y="128477"/>
                </a:lnTo>
                <a:cubicBezTo>
                  <a:pt x="206496" y="131846"/>
                  <a:pt x="203818" y="134525"/>
                  <a:pt x="200448" y="134525"/>
                </a:cubicBezTo>
                <a:cubicBezTo>
                  <a:pt x="197078" y="134525"/>
                  <a:pt x="194400" y="131846"/>
                  <a:pt x="194400" y="128477"/>
                </a:cubicBezTo>
                <a:close/>
                <a:moveTo>
                  <a:pt x="239933" y="126662"/>
                </a:moveTo>
                <a:cubicBezTo>
                  <a:pt x="241574" y="123811"/>
                  <a:pt x="245290" y="122774"/>
                  <a:pt x="248227" y="124416"/>
                </a:cubicBezTo>
                <a:cubicBezTo>
                  <a:pt x="251078" y="126058"/>
                  <a:pt x="252115" y="129773"/>
                  <a:pt x="250387" y="132710"/>
                </a:cubicBezTo>
                <a:lnTo>
                  <a:pt x="245030" y="142042"/>
                </a:lnTo>
                <a:cubicBezTo>
                  <a:pt x="243389" y="144893"/>
                  <a:pt x="239674" y="145930"/>
                  <a:pt x="236822" y="144288"/>
                </a:cubicBezTo>
                <a:cubicBezTo>
                  <a:pt x="233971" y="142560"/>
                  <a:pt x="232934" y="138931"/>
                  <a:pt x="234576" y="135994"/>
                </a:cubicBezTo>
                <a:close/>
                <a:moveTo>
                  <a:pt x="274925" y="157162"/>
                </a:moveTo>
                <a:cubicBezTo>
                  <a:pt x="277776" y="155520"/>
                  <a:pt x="281491" y="156470"/>
                  <a:pt x="283133" y="159408"/>
                </a:cubicBezTo>
                <a:cubicBezTo>
                  <a:pt x="284774" y="162259"/>
                  <a:pt x="283824" y="165974"/>
                  <a:pt x="280886" y="167616"/>
                </a:cubicBezTo>
                <a:lnTo>
                  <a:pt x="271555" y="172973"/>
                </a:lnTo>
                <a:cubicBezTo>
                  <a:pt x="268704" y="174614"/>
                  <a:pt x="264989" y="173664"/>
                  <a:pt x="263347" y="170726"/>
                </a:cubicBezTo>
                <a:cubicBezTo>
                  <a:pt x="261706" y="167875"/>
                  <a:pt x="262656" y="164160"/>
                  <a:pt x="265594" y="162518"/>
                </a:cubicBezTo>
                <a:close/>
                <a:moveTo>
                  <a:pt x="186019" y="0"/>
                </a:moveTo>
                <a:lnTo>
                  <a:pt x="214877" y="0"/>
                </a:lnTo>
                <a:cubicBezTo>
                  <a:pt x="226627" y="0"/>
                  <a:pt x="236218" y="9590"/>
                  <a:pt x="236218" y="21341"/>
                </a:cubicBezTo>
                <a:lnTo>
                  <a:pt x="236218" y="32573"/>
                </a:lnTo>
                <a:cubicBezTo>
                  <a:pt x="236218" y="36893"/>
                  <a:pt x="238896" y="40435"/>
                  <a:pt x="243043" y="41472"/>
                </a:cubicBezTo>
                <a:cubicBezTo>
                  <a:pt x="256954" y="45187"/>
                  <a:pt x="270259" y="50717"/>
                  <a:pt x="282701" y="57888"/>
                </a:cubicBezTo>
                <a:cubicBezTo>
                  <a:pt x="286416" y="60048"/>
                  <a:pt x="290822" y="59443"/>
                  <a:pt x="293846" y="56419"/>
                </a:cubicBezTo>
                <a:lnTo>
                  <a:pt x="301795" y="48470"/>
                </a:lnTo>
                <a:cubicBezTo>
                  <a:pt x="310090" y="40176"/>
                  <a:pt x="323654" y="40176"/>
                  <a:pt x="332035" y="48470"/>
                </a:cubicBezTo>
                <a:lnTo>
                  <a:pt x="352426" y="68861"/>
                </a:lnTo>
                <a:cubicBezTo>
                  <a:pt x="360720" y="77155"/>
                  <a:pt x="360720" y="90720"/>
                  <a:pt x="352426" y="99101"/>
                </a:cubicBezTo>
                <a:lnTo>
                  <a:pt x="344477" y="107050"/>
                </a:lnTo>
                <a:cubicBezTo>
                  <a:pt x="341453" y="110074"/>
                  <a:pt x="340848" y="114480"/>
                  <a:pt x="343008" y="118195"/>
                </a:cubicBezTo>
                <a:cubicBezTo>
                  <a:pt x="350179" y="130637"/>
                  <a:pt x="355709" y="143942"/>
                  <a:pt x="359424" y="157853"/>
                </a:cubicBezTo>
                <a:cubicBezTo>
                  <a:pt x="360547" y="162000"/>
                  <a:pt x="364090" y="164678"/>
                  <a:pt x="368410" y="164678"/>
                </a:cubicBezTo>
                <a:lnTo>
                  <a:pt x="379642" y="164678"/>
                </a:lnTo>
                <a:cubicBezTo>
                  <a:pt x="391392" y="164678"/>
                  <a:pt x="400982" y="174269"/>
                  <a:pt x="400982" y="186019"/>
                </a:cubicBezTo>
                <a:lnTo>
                  <a:pt x="400982" y="214877"/>
                </a:lnTo>
                <a:cubicBezTo>
                  <a:pt x="400982" y="226627"/>
                  <a:pt x="391392" y="236218"/>
                  <a:pt x="379642" y="236218"/>
                </a:cubicBezTo>
                <a:lnTo>
                  <a:pt x="368410" y="236218"/>
                </a:lnTo>
                <a:cubicBezTo>
                  <a:pt x="364090" y="236218"/>
                  <a:pt x="360547" y="238896"/>
                  <a:pt x="359424" y="243130"/>
                </a:cubicBezTo>
                <a:cubicBezTo>
                  <a:pt x="355709" y="257040"/>
                  <a:pt x="350179" y="270346"/>
                  <a:pt x="343008" y="282701"/>
                </a:cubicBezTo>
                <a:cubicBezTo>
                  <a:pt x="340848" y="286416"/>
                  <a:pt x="341453" y="290822"/>
                  <a:pt x="344477" y="293933"/>
                </a:cubicBezTo>
                <a:lnTo>
                  <a:pt x="352426" y="301882"/>
                </a:lnTo>
                <a:cubicBezTo>
                  <a:pt x="356573" y="306029"/>
                  <a:pt x="358646" y="311472"/>
                  <a:pt x="358646" y="317002"/>
                </a:cubicBezTo>
                <a:cubicBezTo>
                  <a:pt x="358646" y="322445"/>
                  <a:pt x="356573" y="327974"/>
                  <a:pt x="352426" y="332122"/>
                </a:cubicBezTo>
                <a:lnTo>
                  <a:pt x="332035" y="352512"/>
                </a:lnTo>
                <a:cubicBezTo>
                  <a:pt x="323741" y="360806"/>
                  <a:pt x="310176" y="360806"/>
                  <a:pt x="301795" y="352512"/>
                </a:cubicBezTo>
                <a:lnTo>
                  <a:pt x="293846" y="344563"/>
                </a:lnTo>
                <a:cubicBezTo>
                  <a:pt x="290822" y="341539"/>
                  <a:pt x="286416" y="340934"/>
                  <a:pt x="282701" y="343094"/>
                </a:cubicBezTo>
                <a:cubicBezTo>
                  <a:pt x="270259" y="350266"/>
                  <a:pt x="256954" y="355795"/>
                  <a:pt x="243043" y="359510"/>
                </a:cubicBezTo>
                <a:cubicBezTo>
                  <a:pt x="238896" y="360634"/>
                  <a:pt x="236218" y="364176"/>
                  <a:pt x="236218" y="368410"/>
                </a:cubicBezTo>
                <a:lnTo>
                  <a:pt x="236218" y="379642"/>
                </a:lnTo>
                <a:cubicBezTo>
                  <a:pt x="236218" y="391392"/>
                  <a:pt x="226627" y="400982"/>
                  <a:pt x="214877" y="400982"/>
                </a:cubicBezTo>
                <a:lnTo>
                  <a:pt x="186019" y="400982"/>
                </a:lnTo>
                <a:cubicBezTo>
                  <a:pt x="174269" y="400982"/>
                  <a:pt x="164678" y="391392"/>
                  <a:pt x="164678" y="379642"/>
                </a:cubicBezTo>
                <a:lnTo>
                  <a:pt x="164678" y="368410"/>
                </a:lnTo>
                <a:cubicBezTo>
                  <a:pt x="164678" y="364090"/>
                  <a:pt x="162000" y="360547"/>
                  <a:pt x="157853" y="359510"/>
                </a:cubicBezTo>
                <a:cubicBezTo>
                  <a:pt x="144029" y="355795"/>
                  <a:pt x="130637" y="350266"/>
                  <a:pt x="118282" y="343094"/>
                </a:cubicBezTo>
                <a:cubicBezTo>
                  <a:pt x="114566" y="340934"/>
                  <a:pt x="110160" y="341539"/>
                  <a:pt x="107050" y="344563"/>
                </a:cubicBezTo>
                <a:lnTo>
                  <a:pt x="99101" y="352512"/>
                </a:lnTo>
                <a:cubicBezTo>
                  <a:pt x="90806" y="360806"/>
                  <a:pt x="77242" y="360806"/>
                  <a:pt x="68861" y="352512"/>
                </a:cubicBezTo>
                <a:lnTo>
                  <a:pt x="48470" y="332122"/>
                </a:lnTo>
                <a:cubicBezTo>
                  <a:pt x="40176" y="323827"/>
                  <a:pt x="40176" y="310262"/>
                  <a:pt x="48470" y="301882"/>
                </a:cubicBezTo>
                <a:lnTo>
                  <a:pt x="56419" y="293933"/>
                </a:lnTo>
                <a:cubicBezTo>
                  <a:pt x="59443" y="290909"/>
                  <a:pt x="60048" y="286502"/>
                  <a:pt x="57888" y="282701"/>
                </a:cubicBezTo>
                <a:cubicBezTo>
                  <a:pt x="50717" y="270259"/>
                  <a:pt x="45187" y="256954"/>
                  <a:pt x="41472" y="243130"/>
                </a:cubicBezTo>
                <a:cubicBezTo>
                  <a:pt x="40349" y="238982"/>
                  <a:pt x="36806" y="236218"/>
                  <a:pt x="32573" y="236218"/>
                </a:cubicBezTo>
                <a:lnTo>
                  <a:pt x="21341" y="236218"/>
                </a:lnTo>
                <a:cubicBezTo>
                  <a:pt x="9590" y="236218"/>
                  <a:pt x="0" y="226627"/>
                  <a:pt x="0" y="214877"/>
                </a:cubicBezTo>
                <a:lnTo>
                  <a:pt x="0" y="186019"/>
                </a:lnTo>
                <a:cubicBezTo>
                  <a:pt x="0" y="174269"/>
                  <a:pt x="9590" y="164678"/>
                  <a:pt x="21341" y="164678"/>
                </a:cubicBezTo>
                <a:lnTo>
                  <a:pt x="32573" y="164678"/>
                </a:lnTo>
                <a:cubicBezTo>
                  <a:pt x="36893" y="164678"/>
                  <a:pt x="40435" y="162000"/>
                  <a:pt x="41472" y="157853"/>
                </a:cubicBezTo>
                <a:cubicBezTo>
                  <a:pt x="43200" y="151459"/>
                  <a:pt x="45792" y="143597"/>
                  <a:pt x="48384" y="137462"/>
                </a:cubicBezTo>
                <a:cubicBezTo>
                  <a:pt x="51149" y="130810"/>
                  <a:pt x="54346" y="124416"/>
                  <a:pt x="57888" y="118195"/>
                </a:cubicBezTo>
                <a:cubicBezTo>
                  <a:pt x="60048" y="114480"/>
                  <a:pt x="59443" y="110074"/>
                  <a:pt x="56419" y="106963"/>
                </a:cubicBezTo>
                <a:lnTo>
                  <a:pt x="48470" y="99014"/>
                </a:lnTo>
                <a:cubicBezTo>
                  <a:pt x="44323" y="94867"/>
                  <a:pt x="42250" y="89424"/>
                  <a:pt x="42250" y="83894"/>
                </a:cubicBezTo>
                <a:cubicBezTo>
                  <a:pt x="42250" y="78538"/>
                  <a:pt x="44323" y="72922"/>
                  <a:pt x="48557" y="68861"/>
                </a:cubicBezTo>
                <a:lnTo>
                  <a:pt x="68947" y="48470"/>
                </a:lnTo>
                <a:cubicBezTo>
                  <a:pt x="77242" y="40176"/>
                  <a:pt x="90806" y="40176"/>
                  <a:pt x="99101" y="48470"/>
                </a:cubicBezTo>
                <a:lnTo>
                  <a:pt x="107050" y="56419"/>
                </a:lnTo>
                <a:cubicBezTo>
                  <a:pt x="110074" y="59443"/>
                  <a:pt x="114480" y="60048"/>
                  <a:pt x="118282" y="57888"/>
                </a:cubicBezTo>
                <a:cubicBezTo>
                  <a:pt x="130723" y="50717"/>
                  <a:pt x="144029" y="45187"/>
                  <a:pt x="157853" y="41472"/>
                </a:cubicBezTo>
                <a:cubicBezTo>
                  <a:pt x="162000" y="40349"/>
                  <a:pt x="164678" y="36806"/>
                  <a:pt x="164678" y="32573"/>
                </a:cubicBezTo>
                <a:lnTo>
                  <a:pt x="164678" y="21341"/>
                </a:lnTo>
                <a:cubicBezTo>
                  <a:pt x="164678" y="9590"/>
                  <a:pt x="174269" y="0"/>
                  <a:pt x="186019" y="0"/>
                </a:cubicBezTo>
                <a:close/>
                <a:moveTo>
                  <a:pt x="214877" y="12096"/>
                </a:moveTo>
                <a:lnTo>
                  <a:pt x="186019" y="12096"/>
                </a:lnTo>
                <a:cubicBezTo>
                  <a:pt x="180922" y="12096"/>
                  <a:pt x="176774" y="16243"/>
                  <a:pt x="176774" y="21341"/>
                </a:cubicBezTo>
                <a:lnTo>
                  <a:pt x="176774" y="32573"/>
                </a:lnTo>
                <a:cubicBezTo>
                  <a:pt x="176774" y="42336"/>
                  <a:pt x="170381" y="50630"/>
                  <a:pt x="160963" y="53222"/>
                </a:cubicBezTo>
                <a:cubicBezTo>
                  <a:pt x="148090" y="56678"/>
                  <a:pt x="135734" y="61776"/>
                  <a:pt x="124243" y="68429"/>
                </a:cubicBezTo>
                <a:cubicBezTo>
                  <a:pt x="115776" y="73267"/>
                  <a:pt x="105322" y="71971"/>
                  <a:pt x="98496" y="65059"/>
                </a:cubicBezTo>
                <a:lnTo>
                  <a:pt x="90547" y="57110"/>
                </a:lnTo>
                <a:cubicBezTo>
                  <a:pt x="86918" y="53482"/>
                  <a:pt x="81043" y="53482"/>
                  <a:pt x="77501" y="57110"/>
                </a:cubicBezTo>
                <a:lnTo>
                  <a:pt x="57024" y="77414"/>
                </a:lnTo>
                <a:cubicBezTo>
                  <a:pt x="55210" y="79229"/>
                  <a:pt x="54346" y="81562"/>
                  <a:pt x="54346" y="83981"/>
                </a:cubicBezTo>
                <a:cubicBezTo>
                  <a:pt x="54346" y="86314"/>
                  <a:pt x="55210" y="88733"/>
                  <a:pt x="57110" y="90547"/>
                </a:cubicBezTo>
                <a:lnTo>
                  <a:pt x="65059" y="98496"/>
                </a:lnTo>
                <a:cubicBezTo>
                  <a:pt x="71971" y="105408"/>
                  <a:pt x="73354" y="115776"/>
                  <a:pt x="68429" y="124243"/>
                </a:cubicBezTo>
                <a:cubicBezTo>
                  <a:pt x="65146" y="129946"/>
                  <a:pt x="62208" y="135907"/>
                  <a:pt x="59616" y="142128"/>
                </a:cubicBezTo>
                <a:cubicBezTo>
                  <a:pt x="57110" y="148176"/>
                  <a:pt x="54950" y="154483"/>
                  <a:pt x="53222" y="160963"/>
                </a:cubicBezTo>
                <a:cubicBezTo>
                  <a:pt x="50717" y="170381"/>
                  <a:pt x="42336" y="176774"/>
                  <a:pt x="32573" y="176774"/>
                </a:cubicBezTo>
                <a:lnTo>
                  <a:pt x="21341" y="176774"/>
                </a:lnTo>
                <a:cubicBezTo>
                  <a:pt x="16243" y="176774"/>
                  <a:pt x="12096" y="180922"/>
                  <a:pt x="12096" y="186019"/>
                </a:cubicBezTo>
                <a:lnTo>
                  <a:pt x="12096" y="214877"/>
                </a:lnTo>
                <a:cubicBezTo>
                  <a:pt x="12096" y="219974"/>
                  <a:pt x="16243" y="224122"/>
                  <a:pt x="21341" y="224122"/>
                </a:cubicBezTo>
                <a:lnTo>
                  <a:pt x="32573" y="224122"/>
                </a:lnTo>
                <a:cubicBezTo>
                  <a:pt x="42336" y="224122"/>
                  <a:pt x="50630" y="230515"/>
                  <a:pt x="53222" y="239933"/>
                </a:cubicBezTo>
                <a:cubicBezTo>
                  <a:pt x="56678" y="252806"/>
                  <a:pt x="61776" y="265162"/>
                  <a:pt x="68429" y="276653"/>
                </a:cubicBezTo>
                <a:cubicBezTo>
                  <a:pt x="73267" y="285120"/>
                  <a:pt x="71971" y="295574"/>
                  <a:pt x="65059" y="302400"/>
                </a:cubicBezTo>
                <a:lnTo>
                  <a:pt x="57110" y="310349"/>
                </a:lnTo>
                <a:cubicBezTo>
                  <a:pt x="53482" y="313978"/>
                  <a:pt x="53482" y="319853"/>
                  <a:pt x="57110" y="323482"/>
                </a:cubicBezTo>
                <a:lnTo>
                  <a:pt x="77501" y="343872"/>
                </a:lnTo>
                <a:cubicBezTo>
                  <a:pt x="81130" y="347501"/>
                  <a:pt x="87005" y="347501"/>
                  <a:pt x="90547" y="343872"/>
                </a:cubicBezTo>
                <a:lnTo>
                  <a:pt x="98496" y="335923"/>
                </a:lnTo>
                <a:cubicBezTo>
                  <a:pt x="105408" y="329011"/>
                  <a:pt x="115862" y="327629"/>
                  <a:pt x="124243" y="332554"/>
                </a:cubicBezTo>
                <a:cubicBezTo>
                  <a:pt x="135821" y="339206"/>
                  <a:pt x="148003" y="344304"/>
                  <a:pt x="160963" y="347760"/>
                </a:cubicBezTo>
                <a:cubicBezTo>
                  <a:pt x="170381" y="350266"/>
                  <a:pt x="176774" y="358646"/>
                  <a:pt x="176774" y="368410"/>
                </a:cubicBezTo>
                <a:lnTo>
                  <a:pt x="176774" y="379642"/>
                </a:lnTo>
                <a:cubicBezTo>
                  <a:pt x="176774" y="384739"/>
                  <a:pt x="180922" y="388886"/>
                  <a:pt x="186019" y="388886"/>
                </a:cubicBezTo>
                <a:lnTo>
                  <a:pt x="214877" y="388886"/>
                </a:lnTo>
                <a:cubicBezTo>
                  <a:pt x="219974" y="388886"/>
                  <a:pt x="224122" y="384739"/>
                  <a:pt x="224122" y="379642"/>
                </a:cubicBezTo>
                <a:lnTo>
                  <a:pt x="224122" y="368410"/>
                </a:lnTo>
                <a:cubicBezTo>
                  <a:pt x="224122" y="358646"/>
                  <a:pt x="230602" y="350352"/>
                  <a:pt x="239933" y="347760"/>
                </a:cubicBezTo>
                <a:cubicBezTo>
                  <a:pt x="252806" y="344304"/>
                  <a:pt x="265162" y="339206"/>
                  <a:pt x="276653" y="332554"/>
                </a:cubicBezTo>
                <a:cubicBezTo>
                  <a:pt x="285120" y="327715"/>
                  <a:pt x="295574" y="329011"/>
                  <a:pt x="302400" y="335923"/>
                </a:cubicBezTo>
                <a:lnTo>
                  <a:pt x="310349" y="343872"/>
                </a:lnTo>
                <a:cubicBezTo>
                  <a:pt x="313978" y="347501"/>
                  <a:pt x="319853" y="347501"/>
                  <a:pt x="323482" y="343872"/>
                </a:cubicBezTo>
                <a:lnTo>
                  <a:pt x="343872" y="323482"/>
                </a:lnTo>
                <a:cubicBezTo>
                  <a:pt x="345686" y="321667"/>
                  <a:pt x="346550" y="319334"/>
                  <a:pt x="346550" y="316915"/>
                </a:cubicBezTo>
                <a:cubicBezTo>
                  <a:pt x="346550" y="314582"/>
                  <a:pt x="345686" y="312163"/>
                  <a:pt x="343872" y="310349"/>
                </a:cubicBezTo>
                <a:lnTo>
                  <a:pt x="335923" y="302400"/>
                </a:lnTo>
                <a:cubicBezTo>
                  <a:pt x="329011" y="295488"/>
                  <a:pt x="327629" y="285034"/>
                  <a:pt x="332554" y="276653"/>
                </a:cubicBezTo>
                <a:cubicBezTo>
                  <a:pt x="339206" y="265162"/>
                  <a:pt x="344304" y="252806"/>
                  <a:pt x="347760" y="239933"/>
                </a:cubicBezTo>
                <a:cubicBezTo>
                  <a:pt x="350266" y="230515"/>
                  <a:pt x="358646" y="224122"/>
                  <a:pt x="368410" y="224122"/>
                </a:cubicBezTo>
                <a:lnTo>
                  <a:pt x="379642" y="224122"/>
                </a:lnTo>
                <a:cubicBezTo>
                  <a:pt x="384739" y="224122"/>
                  <a:pt x="388886" y="219974"/>
                  <a:pt x="388886" y="214877"/>
                </a:cubicBezTo>
                <a:lnTo>
                  <a:pt x="388886" y="186019"/>
                </a:lnTo>
                <a:cubicBezTo>
                  <a:pt x="388886" y="180922"/>
                  <a:pt x="384739" y="176774"/>
                  <a:pt x="379642" y="176774"/>
                </a:cubicBezTo>
                <a:lnTo>
                  <a:pt x="368410" y="176774"/>
                </a:lnTo>
                <a:cubicBezTo>
                  <a:pt x="358646" y="176774"/>
                  <a:pt x="350352" y="170294"/>
                  <a:pt x="347760" y="160963"/>
                </a:cubicBezTo>
                <a:cubicBezTo>
                  <a:pt x="344304" y="148090"/>
                  <a:pt x="339206" y="135734"/>
                  <a:pt x="332554" y="124243"/>
                </a:cubicBezTo>
                <a:cubicBezTo>
                  <a:pt x="327629" y="115776"/>
                  <a:pt x="329011" y="105322"/>
                  <a:pt x="335923" y="98496"/>
                </a:cubicBezTo>
                <a:lnTo>
                  <a:pt x="343872" y="90547"/>
                </a:lnTo>
                <a:cubicBezTo>
                  <a:pt x="347501" y="86918"/>
                  <a:pt x="347501" y="81043"/>
                  <a:pt x="343872" y="77414"/>
                </a:cubicBezTo>
                <a:lnTo>
                  <a:pt x="323482" y="57024"/>
                </a:lnTo>
                <a:cubicBezTo>
                  <a:pt x="319853" y="53395"/>
                  <a:pt x="313978" y="53395"/>
                  <a:pt x="310349" y="57024"/>
                </a:cubicBezTo>
                <a:lnTo>
                  <a:pt x="302400" y="64973"/>
                </a:lnTo>
                <a:cubicBezTo>
                  <a:pt x="295488" y="71885"/>
                  <a:pt x="285034" y="73181"/>
                  <a:pt x="276653" y="68342"/>
                </a:cubicBezTo>
                <a:cubicBezTo>
                  <a:pt x="265162" y="61690"/>
                  <a:pt x="252806" y="56592"/>
                  <a:pt x="239933" y="53136"/>
                </a:cubicBezTo>
                <a:cubicBezTo>
                  <a:pt x="230515" y="50630"/>
                  <a:pt x="224122" y="42250"/>
                  <a:pt x="224122" y="32486"/>
                </a:cubicBezTo>
                <a:lnTo>
                  <a:pt x="224122" y="21254"/>
                </a:lnTo>
                <a:cubicBezTo>
                  <a:pt x="224122" y="16243"/>
                  <a:pt x="219974" y="12096"/>
                  <a:pt x="214877" y="12096"/>
                </a:cubicBezTo>
                <a:close/>
              </a:path>
            </a:pathLst>
          </a:custGeom>
          <a:solidFill>
            <a:srgbClr val="43266B"/>
          </a:solidFill>
          <a:ln w="85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7" name="Freeform: Shape 86">
            <a:extLst>
              <a:ext uri="{FF2B5EF4-FFF2-40B4-BE49-F238E27FC236}">
                <a16:creationId xmlns:a16="http://schemas.microsoft.com/office/drawing/2014/main" id="{6F0D8FF6-016D-7777-2767-EBF27A386E23}"/>
              </a:ext>
            </a:extLst>
          </p:cNvPr>
          <p:cNvSpPr/>
          <p:nvPr/>
        </p:nvSpPr>
        <p:spPr>
          <a:xfrm>
            <a:off x="8282276" y="2970732"/>
            <a:ext cx="389523" cy="409773"/>
          </a:xfrm>
          <a:custGeom>
            <a:avLst/>
            <a:gdLst>
              <a:gd name="connsiteX0" fmla="*/ 310500 w 389523"/>
              <a:gd name="connsiteY0" fmla="*/ 340296 h 409773"/>
              <a:gd name="connsiteX1" fmla="*/ 310500 w 389523"/>
              <a:gd name="connsiteY1" fmla="*/ 364500 h 409773"/>
              <a:gd name="connsiteX2" fmla="*/ 74250 w 389523"/>
              <a:gd name="connsiteY2" fmla="*/ 364500 h 409773"/>
              <a:gd name="connsiteX3" fmla="*/ 74250 w 389523"/>
              <a:gd name="connsiteY3" fmla="*/ 378000 h 409773"/>
              <a:gd name="connsiteX4" fmla="*/ 317250 w 389523"/>
              <a:gd name="connsiteY4" fmla="*/ 378000 h 409773"/>
              <a:gd name="connsiteX5" fmla="*/ 324000 w 389523"/>
              <a:gd name="connsiteY5" fmla="*/ 371250 h 409773"/>
              <a:gd name="connsiteX6" fmla="*/ 324000 w 389523"/>
              <a:gd name="connsiteY6" fmla="*/ 353796 h 409773"/>
              <a:gd name="connsiteX7" fmla="*/ 212003 w 389523"/>
              <a:gd name="connsiteY7" fmla="*/ 283543 h 409773"/>
              <a:gd name="connsiteX8" fmla="*/ 182250 w 389523"/>
              <a:gd name="connsiteY8" fmla="*/ 313296 h 409773"/>
              <a:gd name="connsiteX9" fmla="*/ 182250 w 389523"/>
              <a:gd name="connsiteY9" fmla="*/ 324000 h 409773"/>
              <a:gd name="connsiteX10" fmla="*/ 192955 w 389523"/>
              <a:gd name="connsiteY10" fmla="*/ 324000 h 409773"/>
              <a:gd name="connsiteX11" fmla="*/ 222116 w 389523"/>
              <a:gd name="connsiteY11" fmla="*/ 294837 h 409773"/>
              <a:gd name="connsiteX12" fmla="*/ 218981 w 389523"/>
              <a:gd name="connsiteY12" fmla="*/ 292486 h 409773"/>
              <a:gd name="connsiteX13" fmla="*/ 212003 w 389523"/>
              <a:gd name="connsiteY13" fmla="*/ 283543 h 409773"/>
              <a:gd name="connsiteX14" fmla="*/ 275701 w 389523"/>
              <a:gd name="connsiteY14" fmla="*/ 260345 h 409773"/>
              <a:gd name="connsiteX15" fmla="*/ 266294 w 389523"/>
              <a:gd name="connsiteY15" fmla="*/ 269752 h 409773"/>
              <a:gd name="connsiteX16" fmla="*/ 272103 w 389523"/>
              <a:gd name="connsiteY16" fmla="*/ 273071 h 409773"/>
              <a:gd name="connsiteX17" fmla="*/ 277679 w 389523"/>
              <a:gd name="connsiteY17" fmla="*/ 272879 h 409773"/>
              <a:gd name="connsiteX18" fmla="*/ 279151 w 389523"/>
              <a:gd name="connsiteY18" fmla="*/ 265521 h 409773"/>
              <a:gd name="connsiteX19" fmla="*/ 120174 w 389523"/>
              <a:gd name="connsiteY19" fmla="*/ 243000 h 409773"/>
              <a:gd name="connsiteX20" fmla="*/ 102813 w 389523"/>
              <a:gd name="connsiteY20" fmla="*/ 263820 h 409773"/>
              <a:gd name="connsiteX21" fmla="*/ 101250 w 389523"/>
              <a:gd name="connsiteY21" fmla="*/ 268138 h 409773"/>
              <a:gd name="connsiteX22" fmla="*/ 101250 w 389523"/>
              <a:gd name="connsiteY22" fmla="*/ 276750 h 409773"/>
              <a:gd name="connsiteX23" fmla="*/ 108000 w 389523"/>
              <a:gd name="connsiteY23" fmla="*/ 283500 h 409773"/>
              <a:gd name="connsiteX24" fmla="*/ 135000 w 389523"/>
              <a:gd name="connsiteY24" fmla="*/ 283500 h 409773"/>
              <a:gd name="connsiteX25" fmla="*/ 141750 w 389523"/>
              <a:gd name="connsiteY25" fmla="*/ 276750 h 409773"/>
              <a:gd name="connsiteX26" fmla="*/ 141750 w 389523"/>
              <a:gd name="connsiteY26" fmla="*/ 249750 h 409773"/>
              <a:gd name="connsiteX27" fmla="*/ 135000 w 389523"/>
              <a:gd name="connsiteY27" fmla="*/ 243000 h 409773"/>
              <a:gd name="connsiteX28" fmla="*/ 324000 w 389523"/>
              <a:gd name="connsiteY28" fmla="*/ 212046 h 409773"/>
              <a:gd name="connsiteX29" fmla="*/ 311977 w 389523"/>
              <a:gd name="connsiteY29" fmla="*/ 224070 h 409773"/>
              <a:gd name="connsiteX30" fmla="*/ 324000 w 389523"/>
              <a:gd name="connsiteY30" fmla="*/ 242964 h 409773"/>
              <a:gd name="connsiteX31" fmla="*/ 231890 w 389523"/>
              <a:gd name="connsiteY31" fmla="*/ 209250 h 409773"/>
              <a:gd name="connsiteX32" fmla="*/ 225622 w 389523"/>
              <a:gd name="connsiteY32" fmla="*/ 213493 h 409773"/>
              <a:gd name="connsiteX33" fmla="*/ 206631 w 389523"/>
              <a:gd name="connsiteY33" fmla="*/ 260974 h 409773"/>
              <a:gd name="connsiteX34" fmla="*/ 208171 w 389523"/>
              <a:gd name="connsiteY34" fmla="*/ 268283 h 409773"/>
              <a:gd name="connsiteX35" fmla="*/ 267204 w 389523"/>
              <a:gd name="connsiteY35" fmla="*/ 209250 h 409773"/>
              <a:gd name="connsiteX36" fmla="*/ 317250 w 389523"/>
              <a:gd name="connsiteY36" fmla="*/ 178296 h 409773"/>
              <a:gd name="connsiteX37" fmla="*/ 240391 w 389523"/>
              <a:gd name="connsiteY37" fmla="*/ 255155 h 409773"/>
              <a:gd name="connsiteX38" fmla="*/ 242756 w 389523"/>
              <a:gd name="connsiteY38" fmla="*/ 256301 h 409773"/>
              <a:gd name="connsiteX39" fmla="*/ 254145 w 389523"/>
              <a:gd name="connsiteY39" fmla="*/ 262809 h 409773"/>
              <a:gd name="connsiteX40" fmla="*/ 327954 w 389523"/>
              <a:gd name="connsiteY40" fmla="*/ 189000 h 409773"/>
              <a:gd name="connsiteX41" fmla="*/ 175500 w 389523"/>
              <a:gd name="connsiteY41" fmla="*/ 168750 h 409773"/>
              <a:gd name="connsiteX42" fmla="*/ 243000 w 389523"/>
              <a:gd name="connsiteY42" fmla="*/ 168750 h 409773"/>
              <a:gd name="connsiteX43" fmla="*/ 243000 w 389523"/>
              <a:gd name="connsiteY43" fmla="*/ 182250 h 409773"/>
              <a:gd name="connsiteX44" fmla="*/ 175500 w 389523"/>
              <a:gd name="connsiteY44" fmla="*/ 182250 h 409773"/>
              <a:gd name="connsiteX45" fmla="*/ 344250 w 389523"/>
              <a:gd name="connsiteY45" fmla="*/ 154431 h 409773"/>
              <a:gd name="connsiteX46" fmla="*/ 338898 w 389523"/>
              <a:gd name="connsiteY46" fmla="*/ 156648 h 409773"/>
              <a:gd name="connsiteX47" fmla="*/ 326796 w 389523"/>
              <a:gd name="connsiteY47" fmla="*/ 168750 h 409773"/>
              <a:gd name="connsiteX48" fmla="*/ 337500 w 389523"/>
              <a:gd name="connsiteY48" fmla="*/ 179454 h 409773"/>
              <a:gd name="connsiteX49" fmla="*/ 349602 w 389523"/>
              <a:gd name="connsiteY49" fmla="*/ 167352 h 409773"/>
              <a:gd name="connsiteX50" fmla="*/ 351818 w 389523"/>
              <a:gd name="connsiteY50" fmla="*/ 162000 h 409773"/>
              <a:gd name="connsiteX51" fmla="*/ 344250 w 389523"/>
              <a:gd name="connsiteY51" fmla="*/ 154431 h 409773"/>
              <a:gd name="connsiteX52" fmla="*/ 143726 w 389523"/>
              <a:gd name="connsiteY52" fmla="*/ 143726 h 409773"/>
              <a:gd name="connsiteX53" fmla="*/ 153273 w 389523"/>
              <a:gd name="connsiteY53" fmla="*/ 153272 h 409773"/>
              <a:gd name="connsiteX54" fmla="*/ 119524 w 389523"/>
              <a:gd name="connsiteY54" fmla="*/ 187023 h 409773"/>
              <a:gd name="connsiteX55" fmla="*/ 109977 w 389523"/>
              <a:gd name="connsiteY55" fmla="*/ 177478 h 409773"/>
              <a:gd name="connsiteX56" fmla="*/ 175500 w 389523"/>
              <a:gd name="connsiteY56" fmla="*/ 141750 h 409773"/>
              <a:gd name="connsiteX57" fmla="*/ 276750 w 389523"/>
              <a:gd name="connsiteY57" fmla="*/ 141750 h 409773"/>
              <a:gd name="connsiteX58" fmla="*/ 276750 w 389523"/>
              <a:gd name="connsiteY58" fmla="*/ 155250 h 409773"/>
              <a:gd name="connsiteX59" fmla="*/ 175500 w 389523"/>
              <a:gd name="connsiteY59" fmla="*/ 155250 h 409773"/>
              <a:gd name="connsiteX60" fmla="*/ 175500 w 389523"/>
              <a:gd name="connsiteY60" fmla="*/ 81000 h 409773"/>
              <a:gd name="connsiteX61" fmla="*/ 256500 w 389523"/>
              <a:gd name="connsiteY61" fmla="*/ 81000 h 409773"/>
              <a:gd name="connsiteX62" fmla="*/ 256500 w 389523"/>
              <a:gd name="connsiteY62" fmla="*/ 94500 h 409773"/>
              <a:gd name="connsiteX63" fmla="*/ 175500 w 389523"/>
              <a:gd name="connsiteY63" fmla="*/ 94500 h 409773"/>
              <a:gd name="connsiteX64" fmla="*/ 143727 w 389523"/>
              <a:gd name="connsiteY64" fmla="*/ 55976 h 409773"/>
              <a:gd name="connsiteX65" fmla="*/ 153273 w 389523"/>
              <a:gd name="connsiteY65" fmla="*/ 65522 h 409773"/>
              <a:gd name="connsiteX66" fmla="*/ 119523 w 389523"/>
              <a:gd name="connsiteY66" fmla="*/ 99272 h 409773"/>
              <a:gd name="connsiteX67" fmla="*/ 109977 w 389523"/>
              <a:gd name="connsiteY67" fmla="*/ 89726 h 409773"/>
              <a:gd name="connsiteX68" fmla="*/ 175500 w 389523"/>
              <a:gd name="connsiteY68" fmla="*/ 54000 h 409773"/>
              <a:gd name="connsiteX69" fmla="*/ 276750 w 389523"/>
              <a:gd name="connsiteY69" fmla="*/ 54000 h 409773"/>
              <a:gd name="connsiteX70" fmla="*/ 276750 w 389523"/>
              <a:gd name="connsiteY70" fmla="*/ 67500 h 409773"/>
              <a:gd name="connsiteX71" fmla="*/ 175500 w 389523"/>
              <a:gd name="connsiteY71" fmla="*/ 67500 h 409773"/>
              <a:gd name="connsiteX72" fmla="*/ 108000 w 389523"/>
              <a:gd name="connsiteY72" fmla="*/ 54000 h 409773"/>
              <a:gd name="connsiteX73" fmla="*/ 121500 w 389523"/>
              <a:gd name="connsiteY73" fmla="*/ 54000 h 409773"/>
              <a:gd name="connsiteX74" fmla="*/ 121500 w 389523"/>
              <a:gd name="connsiteY74" fmla="*/ 67500 h 409773"/>
              <a:gd name="connsiteX75" fmla="*/ 108000 w 389523"/>
              <a:gd name="connsiteY75" fmla="*/ 67500 h 409773"/>
              <a:gd name="connsiteX76" fmla="*/ 101250 w 389523"/>
              <a:gd name="connsiteY76" fmla="*/ 74250 h 409773"/>
              <a:gd name="connsiteX77" fmla="*/ 101250 w 389523"/>
              <a:gd name="connsiteY77" fmla="*/ 101250 h 409773"/>
              <a:gd name="connsiteX78" fmla="*/ 108000 w 389523"/>
              <a:gd name="connsiteY78" fmla="*/ 108000 h 409773"/>
              <a:gd name="connsiteX79" fmla="*/ 135000 w 389523"/>
              <a:gd name="connsiteY79" fmla="*/ 108000 h 409773"/>
              <a:gd name="connsiteX80" fmla="*/ 141750 w 389523"/>
              <a:gd name="connsiteY80" fmla="*/ 101250 h 409773"/>
              <a:gd name="connsiteX81" fmla="*/ 141750 w 389523"/>
              <a:gd name="connsiteY81" fmla="*/ 87750 h 409773"/>
              <a:gd name="connsiteX82" fmla="*/ 155250 w 389523"/>
              <a:gd name="connsiteY82" fmla="*/ 87750 h 409773"/>
              <a:gd name="connsiteX83" fmla="*/ 155250 w 389523"/>
              <a:gd name="connsiteY83" fmla="*/ 101250 h 409773"/>
              <a:gd name="connsiteX84" fmla="*/ 135000 w 389523"/>
              <a:gd name="connsiteY84" fmla="*/ 121500 h 409773"/>
              <a:gd name="connsiteX85" fmla="*/ 108000 w 389523"/>
              <a:gd name="connsiteY85" fmla="*/ 121500 h 409773"/>
              <a:gd name="connsiteX86" fmla="*/ 87750 w 389523"/>
              <a:gd name="connsiteY86" fmla="*/ 101250 h 409773"/>
              <a:gd name="connsiteX87" fmla="*/ 87750 w 389523"/>
              <a:gd name="connsiteY87" fmla="*/ 74250 h 409773"/>
              <a:gd name="connsiteX88" fmla="*/ 108000 w 389523"/>
              <a:gd name="connsiteY88" fmla="*/ 54000 h 409773"/>
              <a:gd name="connsiteX89" fmla="*/ 67500 w 389523"/>
              <a:gd name="connsiteY89" fmla="*/ 40500 h 409773"/>
              <a:gd name="connsiteX90" fmla="*/ 67500 w 389523"/>
              <a:gd name="connsiteY90" fmla="*/ 229551 h 409773"/>
              <a:gd name="connsiteX91" fmla="*/ 86009 w 389523"/>
              <a:gd name="connsiteY91" fmla="*/ 209176 h 409773"/>
              <a:gd name="connsiteX92" fmla="*/ 93864 w 389523"/>
              <a:gd name="connsiteY92" fmla="*/ 203480 h 409773"/>
              <a:gd name="connsiteX93" fmla="*/ 87750 w 389523"/>
              <a:gd name="connsiteY93" fmla="*/ 189000 h 409773"/>
              <a:gd name="connsiteX94" fmla="*/ 87750 w 389523"/>
              <a:gd name="connsiteY94" fmla="*/ 162000 h 409773"/>
              <a:gd name="connsiteX95" fmla="*/ 108000 w 389523"/>
              <a:gd name="connsiteY95" fmla="*/ 141750 h 409773"/>
              <a:gd name="connsiteX96" fmla="*/ 121500 w 389523"/>
              <a:gd name="connsiteY96" fmla="*/ 141750 h 409773"/>
              <a:gd name="connsiteX97" fmla="*/ 121500 w 389523"/>
              <a:gd name="connsiteY97" fmla="*/ 155250 h 409773"/>
              <a:gd name="connsiteX98" fmla="*/ 108000 w 389523"/>
              <a:gd name="connsiteY98" fmla="*/ 155250 h 409773"/>
              <a:gd name="connsiteX99" fmla="*/ 101250 w 389523"/>
              <a:gd name="connsiteY99" fmla="*/ 162000 h 409773"/>
              <a:gd name="connsiteX100" fmla="*/ 101250 w 389523"/>
              <a:gd name="connsiteY100" fmla="*/ 189000 h 409773"/>
              <a:gd name="connsiteX101" fmla="*/ 108000 w 389523"/>
              <a:gd name="connsiteY101" fmla="*/ 195750 h 409773"/>
              <a:gd name="connsiteX102" fmla="*/ 135000 w 389523"/>
              <a:gd name="connsiteY102" fmla="*/ 195750 h 409773"/>
              <a:gd name="connsiteX103" fmla="*/ 141750 w 389523"/>
              <a:gd name="connsiteY103" fmla="*/ 189000 h 409773"/>
              <a:gd name="connsiteX104" fmla="*/ 141750 w 389523"/>
              <a:gd name="connsiteY104" fmla="*/ 175500 h 409773"/>
              <a:gd name="connsiteX105" fmla="*/ 155250 w 389523"/>
              <a:gd name="connsiteY105" fmla="*/ 175500 h 409773"/>
              <a:gd name="connsiteX106" fmla="*/ 155250 w 389523"/>
              <a:gd name="connsiteY106" fmla="*/ 189000 h 409773"/>
              <a:gd name="connsiteX107" fmla="*/ 135000 w 389523"/>
              <a:gd name="connsiteY107" fmla="*/ 209250 h 409773"/>
              <a:gd name="connsiteX108" fmla="*/ 120893 w 389523"/>
              <a:gd name="connsiteY108" fmla="*/ 209250 h 409773"/>
              <a:gd name="connsiteX109" fmla="*/ 127238 w 389523"/>
              <a:gd name="connsiteY109" fmla="*/ 222906 h 409773"/>
              <a:gd name="connsiteX110" fmla="*/ 127098 w 389523"/>
              <a:gd name="connsiteY110" fmla="*/ 229500 h 409773"/>
              <a:gd name="connsiteX111" fmla="*/ 135000 w 389523"/>
              <a:gd name="connsiteY111" fmla="*/ 229500 h 409773"/>
              <a:gd name="connsiteX112" fmla="*/ 155250 w 389523"/>
              <a:gd name="connsiteY112" fmla="*/ 249750 h 409773"/>
              <a:gd name="connsiteX113" fmla="*/ 155250 w 389523"/>
              <a:gd name="connsiteY113" fmla="*/ 276750 h 409773"/>
              <a:gd name="connsiteX114" fmla="*/ 135000 w 389523"/>
              <a:gd name="connsiteY114" fmla="*/ 297000 h 409773"/>
              <a:gd name="connsiteX115" fmla="*/ 108000 w 389523"/>
              <a:gd name="connsiteY115" fmla="*/ 297000 h 409773"/>
              <a:gd name="connsiteX116" fmla="*/ 96395 w 389523"/>
              <a:gd name="connsiteY116" fmla="*/ 293330 h 409773"/>
              <a:gd name="connsiteX117" fmla="*/ 85772 w 389523"/>
              <a:gd name="connsiteY117" fmla="*/ 308523 h 409773"/>
              <a:gd name="connsiteX118" fmla="*/ 74250 w 389523"/>
              <a:gd name="connsiteY118" fmla="*/ 336342 h 409773"/>
              <a:gd name="connsiteX119" fmla="*/ 74250 w 389523"/>
              <a:gd name="connsiteY119" fmla="*/ 351000 h 409773"/>
              <a:gd name="connsiteX120" fmla="*/ 297000 w 389523"/>
              <a:gd name="connsiteY120" fmla="*/ 351000 h 409773"/>
              <a:gd name="connsiteX121" fmla="*/ 297000 w 389523"/>
              <a:gd name="connsiteY121" fmla="*/ 326796 h 409773"/>
              <a:gd name="connsiteX122" fmla="*/ 296181 w 389523"/>
              <a:gd name="connsiteY122" fmla="*/ 325977 h 409773"/>
              <a:gd name="connsiteX123" fmla="*/ 291408 w 389523"/>
              <a:gd name="connsiteY123" fmla="*/ 324000 h 409773"/>
              <a:gd name="connsiteX124" fmla="*/ 276750 w 389523"/>
              <a:gd name="connsiteY124" fmla="*/ 324000 h 409773"/>
              <a:gd name="connsiteX125" fmla="*/ 248400 w 389523"/>
              <a:gd name="connsiteY125" fmla="*/ 314550 h 409773"/>
              <a:gd name="connsiteX126" fmla="*/ 233026 w 389523"/>
              <a:gd name="connsiteY126" fmla="*/ 303019 h 409773"/>
              <a:gd name="connsiteX127" fmla="*/ 198545 w 389523"/>
              <a:gd name="connsiteY127" fmla="*/ 337500 h 409773"/>
              <a:gd name="connsiteX128" fmla="*/ 168750 w 389523"/>
              <a:gd name="connsiteY128" fmla="*/ 337500 h 409773"/>
              <a:gd name="connsiteX129" fmla="*/ 168750 w 389523"/>
              <a:gd name="connsiteY129" fmla="*/ 307704 h 409773"/>
              <a:gd name="connsiteX130" fmla="*/ 198642 w 389523"/>
              <a:gd name="connsiteY130" fmla="*/ 277812 h 409773"/>
              <a:gd name="connsiteX131" fmla="*/ 193791 w 389523"/>
              <a:gd name="connsiteY131" fmla="*/ 270000 h 409773"/>
              <a:gd name="connsiteX132" fmla="*/ 175500 w 389523"/>
              <a:gd name="connsiteY132" fmla="*/ 270000 h 409773"/>
              <a:gd name="connsiteX133" fmla="*/ 175500 w 389523"/>
              <a:gd name="connsiteY133" fmla="*/ 256500 h 409773"/>
              <a:gd name="connsiteX134" fmla="*/ 193910 w 389523"/>
              <a:gd name="connsiteY134" fmla="*/ 256500 h 409773"/>
              <a:gd name="connsiteX135" fmla="*/ 194096 w 389523"/>
              <a:gd name="connsiteY135" fmla="*/ 255959 h 409773"/>
              <a:gd name="connsiteX136" fmla="*/ 213088 w 389523"/>
              <a:gd name="connsiteY136" fmla="*/ 208479 h 409773"/>
              <a:gd name="connsiteX137" fmla="*/ 231890 w 389523"/>
              <a:gd name="connsiteY137" fmla="*/ 195750 h 409773"/>
              <a:gd name="connsiteX138" fmla="*/ 268017 w 389523"/>
              <a:gd name="connsiteY138" fmla="*/ 195750 h 409773"/>
              <a:gd name="connsiteX139" fmla="*/ 279330 w 389523"/>
              <a:gd name="connsiteY139" fmla="*/ 197124 h 409773"/>
              <a:gd name="connsiteX140" fmla="*/ 297000 w 389523"/>
              <a:gd name="connsiteY140" fmla="*/ 179454 h 409773"/>
              <a:gd name="connsiteX141" fmla="*/ 297000 w 389523"/>
              <a:gd name="connsiteY141" fmla="*/ 40500 h 409773"/>
              <a:gd name="connsiteX142" fmla="*/ 47250 w 389523"/>
              <a:gd name="connsiteY142" fmla="*/ 13500 h 409773"/>
              <a:gd name="connsiteX143" fmla="*/ 40500 w 389523"/>
              <a:gd name="connsiteY143" fmla="*/ 20250 h 409773"/>
              <a:gd name="connsiteX144" fmla="*/ 40500 w 389523"/>
              <a:gd name="connsiteY144" fmla="*/ 259272 h 409773"/>
              <a:gd name="connsiteX145" fmla="*/ 54000 w 389523"/>
              <a:gd name="connsiteY145" fmla="*/ 244411 h 409773"/>
              <a:gd name="connsiteX146" fmla="*/ 54000 w 389523"/>
              <a:gd name="connsiteY146" fmla="*/ 27000 h 409773"/>
              <a:gd name="connsiteX147" fmla="*/ 310500 w 389523"/>
              <a:gd name="connsiteY147" fmla="*/ 27000 h 409773"/>
              <a:gd name="connsiteX148" fmla="*/ 310500 w 389523"/>
              <a:gd name="connsiteY148" fmla="*/ 165954 h 409773"/>
              <a:gd name="connsiteX149" fmla="*/ 324000 w 389523"/>
              <a:gd name="connsiteY149" fmla="*/ 152454 h 409773"/>
              <a:gd name="connsiteX150" fmla="*/ 324000 w 389523"/>
              <a:gd name="connsiteY150" fmla="*/ 20250 h 409773"/>
              <a:gd name="connsiteX151" fmla="*/ 317250 w 389523"/>
              <a:gd name="connsiteY151" fmla="*/ 13500 h 409773"/>
              <a:gd name="connsiteX152" fmla="*/ 47250 w 389523"/>
              <a:gd name="connsiteY152" fmla="*/ 0 h 409773"/>
              <a:gd name="connsiteX153" fmla="*/ 317250 w 389523"/>
              <a:gd name="connsiteY153" fmla="*/ 0 h 409773"/>
              <a:gd name="connsiteX154" fmla="*/ 337500 w 389523"/>
              <a:gd name="connsiteY154" fmla="*/ 20250 h 409773"/>
              <a:gd name="connsiteX155" fmla="*/ 337500 w 389523"/>
              <a:gd name="connsiteY155" fmla="*/ 142036 h 409773"/>
              <a:gd name="connsiteX156" fmla="*/ 359128 w 389523"/>
              <a:gd name="connsiteY156" fmla="*/ 147093 h 409773"/>
              <a:gd name="connsiteX157" fmla="*/ 359148 w 389523"/>
              <a:gd name="connsiteY157" fmla="*/ 176898 h 409773"/>
              <a:gd name="connsiteX158" fmla="*/ 337500 w 389523"/>
              <a:gd name="connsiteY158" fmla="*/ 198546 h 409773"/>
              <a:gd name="connsiteX159" fmla="*/ 337500 w 389523"/>
              <a:gd name="connsiteY159" fmla="*/ 264177 h 409773"/>
              <a:gd name="connsiteX160" fmla="*/ 342796 w 389523"/>
              <a:gd name="connsiteY160" fmla="*/ 272501 h 409773"/>
              <a:gd name="connsiteX161" fmla="*/ 389523 w 389523"/>
              <a:gd name="connsiteY161" fmla="*/ 319227 h 409773"/>
              <a:gd name="connsiteX162" fmla="*/ 379977 w 389523"/>
              <a:gd name="connsiteY162" fmla="*/ 328773 h 409773"/>
              <a:gd name="connsiteX163" fmla="*/ 332204 w 389523"/>
              <a:gd name="connsiteY163" fmla="*/ 280999 h 409773"/>
              <a:gd name="connsiteX164" fmla="*/ 302198 w 389523"/>
              <a:gd name="connsiteY164" fmla="*/ 233848 h 409773"/>
              <a:gd name="connsiteX165" fmla="*/ 285436 w 389523"/>
              <a:gd name="connsiteY165" fmla="*/ 250611 h 409773"/>
              <a:gd name="connsiteX166" fmla="*/ 290383 w 389523"/>
              <a:gd name="connsiteY166" fmla="*/ 258032 h 409773"/>
              <a:gd name="connsiteX167" fmla="*/ 291064 w 389523"/>
              <a:gd name="connsiteY167" fmla="*/ 277794 h 409773"/>
              <a:gd name="connsiteX168" fmla="*/ 265407 w 389523"/>
              <a:gd name="connsiteY168" fmla="*/ 284793 h 409773"/>
              <a:gd name="connsiteX169" fmla="*/ 236058 w 389523"/>
              <a:gd name="connsiteY169" fmla="*/ 268022 h 409773"/>
              <a:gd name="connsiteX170" fmla="*/ 226204 w 389523"/>
              <a:gd name="connsiteY170" fmla="*/ 269342 h 409773"/>
              <a:gd name="connsiteX171" fmla="*/ 225445 w 389523"/>
              <a:gd name="connsiteY171" fmla="*/ 270218 h 409773"/>
              <a:gd name="connsiteX172" fmla="*/ 227081 w 389523"/>
              <a:gd name="connsiteY172" fmla="*/ 281686 h 409773"/>
              <a:gd name="connsiteX173" fmla="*/ 256500 w 389523"/>
              <a:gd name="connsiteY173" fmla="*/ 303750 h 409773"/>
              <a:gd name="connsiteX174" fmla="*/ 276750 w 389523"/>
              <a:gd name="connsiteY174" fmla="*/ 310500 h 409773"/>
              <a:gd name="connsiteX175" fmla="*/ 291408 w 389523"/>
              <a:gd name="connsiteY175" fmla="*/ 310500 h 409773"/>
              <a:gd name="connsiteX176" fmla="*/ 305728 w 389523"/>
              <a:gd name="connsiteY176" fmla="*/ 316432 h 409773"/>
              <a:gd name="connsiteX177" fmla="*/ 389523 w 389523"/>
              <a:gd name="connsiteY177" fmla="*/ 400227 h 409773"/>
              <a:gd name="connsiteX178" fmla="*/ 379977 w 389523"/>
              <a:gd name="connsiteY178" fmla="*/ 409773 h 409773"/>
              <a:gd name="connsiteX179" fmla="*/ 337500 w 389523"/>
              <a:gd name="connsiteY179" fmla="*/ 367296 h 409773"/>
              <a:gd name="connsiteX180" fmla="*/ 337500 w 389523"/>
              <a:gd name="connsiteY180" fmla="*/ 371250 h 409773"/>
              <a:gd name="connsiteX181" fmla="*/ 317250 w 389523"/>
              <a:gd name="connsiteY181" fmla="*/ 391500 h 409773"/>
              <a:gd name="connsiteX182" fmla="*/ 74250 w 389523"/>
              <a:gd name="connsiteY182" fmla="*/ 391500 h 409773"/>
              <a:gd name="connsiteX183" fmla="*/ 74250 w 389523"/>
              <a:gd name="connsiteY183" fmla="*/ 405000 h 409773"/>
              <a:gd name="connsiteX184" fmla="*/ 60750 w 389523"/>
              <a:gd name="connsiteY184" fmla="*/ 405000 h 409773"/>
              <a:gd name="connsiteX185" fmla="*/ 60750 w 389523"/>
              <a:gd name="connsiteY185" fmla="*/ 336342 h 409773"/>
              <a:gd name="connsiteX186" fmla="*/ 76228 w 389523"/>
              <a:gd name="connsiteY186" fmla="*/ 298977 h 409773"/>
              <a:gd name="connsiteX187" fmla="*/ 87750 w 389523"/>
              <a:gd name="connsiteY187" fmla="*/ 271158 h 409773"/>
              <a:gd name="connsiteX188" fmla="*/ 87750 w 389523"/>
              <a:gd name="connsiteY188" fmla="*/ 268138 h 409773"/>
              <a:gd name="connsiteX189" fmla="*/ 92443 w 389523"/>
              <a:gd name="connsiteY189" fmla="*/ 255175 h 409773"/>
              <a:gd name="connsiteX190" fmla="*/ 111475 w 389523"/>
              <a:gd name="connsiteY190" fmla="*/ 232354 h 409773"/>
              <a:gd name="connsiteX191" fmla="*/ 113828 w 389523"/>
              <a:gd name="connsiteY191" fmla="*/ 224468 h 409773"/>
              <a:gd name="connsiteX192" fmla="*/ 109655 w 389523"/>
              <a:gd name="connsiteY192" fmla="*/ 217241 h 409773"/>
              <a:gd name="connsiteX193" fmla="*/ 109311 w 389523"/>
              <a:gd name="connsiteY193" fmla="*/ 216983 h 409773"/>
              <a:gd name="connsiteX194" fmla="*/ 96002 w 389523"/>
              <a:gd name="connsiteY194" fmla="*/ 218252 h 409773"/>
              <a:gd name="connsiteX195" fmla="*/ 67500 w 389523"/>
              <a:gd name="connsiteY195" fmla="*/ 249632 h 409773"/>
              <a:gd name="connsiteX196" fmla="*/ 67500 w 389523"/>
              <a:gd name="connsiteY196" fmla="*/ 249750 h 409773"/>
              <a:gd name="connsiteX197" fmla="*/ 67393 w 389523"/>
              <a:gd name="connsiteY197" fmla="*/ 249750 h 409773"/>
              <a:gd name="connsiteX198" fmla="*/ 50493 w 389523"/>
              <a:gd name="connsiteY198" fmla="*/ 268356 h 409773"/>
              <a:gd name="connsiteX199" fmla="*/ 40500 w 389523"/>
              <a:gd name="connsiteY199" fmla="*/ 272779 h 409773"/>
              <a:gd name="connsiteX200" fmla="*/ 27000 w 389523"/>
              <a:gd name="connsiteY200" fmla="*/ 259279 h 409773"/>
              <a:gd name="connsiteX201" fmla="*/ 27000 w 389523"/>
              <a:gd name="connsiteY201" fmla="*/ 168750 h 409773"/>
              <a:gd name="connsiteX202" fmla="*/ 21600 w 389523"/>
              <a:gd name="connsiteY202" fmla="*/ 172800 h 409773"/>
              <a:gd name="connsiteX203" fmla="*/ 13500 w 389523"/>
              <a:gd name="connsiteY203" fmla="*/ 189000 h 409773"/>
              <a:gd name="connsiteX204" fmla="*/ 13500 w 389523"/>
              <a:gd name="connsiteY204" fmla="*/ 405000 h 409773"/>
              <a:gd name="connsiteX205" fmla="*/ 0 w 389523"/>
              <a:gd name="connsiteY205" fmla="*/ 405000 h 409773"/>
              <a:gd name="connsiteX206" fmla="*/ 0 w 389523"/>
              <a:gd name="connsiteY206" fmla="*/ 189000 h 409773"/>
              <a:gd name="connsiteX207" fmla="*/ 13500 w 389523"/>
              <a:gd name="connsiteY207" fmla="*/ 162000 h 409773"/>
              <a:gd name="connsiteX208" fmla="*/ 27000 w 389523"/>
              <a:gd name="connsiteY208" fmla="*/ 151875 h 409773"/>
              <a:gd name="connsiteX209" fmla="*/ 27000 w 389523"/>
              <a:gd name="connsiteY209" fmla="*/ 20250 h 409773"/>
              <a:gd name="connsiteX210" fmla="*/ 47250 w 389523"/>
              <a:gd name="connsiteY210" fmla="*/ 0 h 4097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</a:cxnLst>
            <a:rect l="l" t="t" r="r" b="b"/>
            <a:pathLst>
              <a:path w="389523" h="409773">
                <a:moveTo>
                  <a:pt x="310500" y="340296"/>
                </a:moveTo>
                <a:lnTo>
                  <a:pt x="310500" y="364500"/>
                </a:lnTo>
                <a:lnTo>
                  <a:pt x="74250" y="364500"/>
                </a:lnTo>
                <a:lnTo>
                  <a:pt x="74250" y="378000"/>
                </a:lnTo>
                <a:lnTo>
                  <a:pt x="317250" y="378000"/>
                </a:lnTo>
                <a:cubicBezTo>
                  <a:pt x="320976" y="377996"/>
                  <a:pt x="323996" y="374976"/>
                  <a:pt x="324000" y="371250"/>
                </a:cubicBezTo>
                <a:lnTo>
                  <a:pt x="324000" y="353796"/>
                </a:lnTo>
                <a:close/>
                <a:moveTo>
                  <a:pt x="212003" y="283543"/>
                </a:moveTo>
                <a:lnTo>
                  <a:pt x="182250" y="313296"/>
                </a:lnTo>
                <a:lnTo>
                  <a:pt x="182250" y="324000"/>
                </a:lnTo>
                <a:lnTo>
                  <a:pt x="192955" y="324000"/>
                </a:lnTo>
                <a:lnTo>
                  <a:pt x="222116" y="294837"/>
                </a:lnTo>
                <a:lnTo>
                  <a:pt x="218981" y="292486"/>
                </a:lnTo>
                <a:cubicBezTo>
                  <a:pt x="215903" y="290177"/>
                  <a:pt x="213494" y="287090"/>
                  <a:pt x="212003" y="283543"/>
                </a:cubicBezTo>
                <a:close/>
                <a:moveTo>
                  <a:pt x="275701" y="260345"/>
                </a:moveTo>
                <a:lnTo>
                  <a:pt x="266294" y="269752"/>
                </a:lnTo>
                <a:lnTo>
                  <a:pt x="272103" y="273071"/>
                </a:lnTo>
                <a:cubicBezTo>
                  <a:pt x="273848" y="274068"/>
                  <a:pt x="276008" y="273993"/>
                  <a:pt x="277679" y="272879"/>
                </a:cubicBezTo>
                <a:cubicBezTo>
                  <a:pt x="280117" y="271253"/>
                  <a:pt x="280776" y="267959"/>
                  <a:pt x="279151" y="265521"/>
                </a:cubicBezTo>
                <a:close/>
                <a:moveTo>
                  <a:pt x="120174" y="243000"/>
                </a:moveTo>
                <a:cubicBezTo>
                  <a:pt x="113825" y="250609"/>
                  <a:pt x="106767" y="259075"/>
                  <a:pt x="102813" y="263820"/>
                </a:cubicBezTo>
                <a:cubicBezTo>
                  <a:pt x="101804" y="265032"/>
                  <a:pt x="101251" y="266560"/>
                  <a:pt x="101250" y="268138"/>
                </a:cubicBezTo>
                <a:lnTo>
                  <a:pt x="101250" y="276750"/>
                </a:lnTo>
                <a:cubicBezTo>
                  <a:pt x="101254" y="280476"/>
                  <a:pt x="104274" y="283496"/>
                  <a:pt x="108000" y="283500"/>
                </a:cubicBezTo>
                <a:lnTo>
                  <a:pt x="135000" y="283500"/>
                </a:lnTo>
                <a:cubicBezTo>
                  <a:pt x="138726" y="283496"/>
                  <a:pt x="141746" y="280476"/>
                  <a:pt x="141750" y="276750"/>
                </a:cubicBezTo>
                <a:lnTo>
                  <a:pt x="141750" y="249750"/>
                </a:lnTo>
                <a:cubicBezTo>
                  <a:pt x="141746" y="246024"/>
                  <a:pt x="138726" y="243004"/>
                  <a:pt x="135000" y="243000"/>
                </a:cubicBezTo>
                <a:close/>
                <a:moveTo>
                  <a:pt x="324000" y="212046"/>
                </a:moveTo>
                <a:lnTo>
                  <a:pt x="311977" y="224070"/>
                </a:lnTo>
                <a:lnTo>
                  <a:pt x="324000" y="242964"/>
                </a:lnTo>
                <a:close/>
                <a:moveTo>
                  <a:pt x="231890" y="209250"/>
                </a:moveTo>
                <a:cubicBezTo>
                  <a:pt x="229127" y="209241"/>
                  <a:pt x="226641" y="210924"/>
                  <a:pt x="225622" y="213493"/>
                </a:cubicBezTo>
                <a:lnTo>
                  <a:pt x="206631" y="260974"/>
                </a:lnTo>
                <a:cubicBezTo>
                  <a:pt x="205638" y="263499"/>
                  <a:pt x="206244" y="266373"/>
                  <a:pt x="208171" y="268283"/>
                </a:cubicBezTo>
                <a:lnTo>
                  <a:pt x="267204" y="209250"/>
                </a:lnTo>
                <a:close/>
                <a:moveTo>
                  <a:pt x="317250" y="178296"/>
                </a:moveTo>
                <a:lnTo>
                  <a:pt x="240391" y="255155"/>
                </a:lnTo>
                <a:cubicBezTo>
                  <a:pt x="241202" y="255488"/>
                  <a:pt x="241992" y="255871"/>
                  <a:pt x="242756" y="256301"/>
                </a:cubicBezTo>
                <a:lnTo>
                  <a:pt x="254145" y="262809"/>
                </a:lnTo>
                <a:lnTo>
                  <a:pt x="327954" y="189000"/>
                </a:lnTo>
                <a:close/>
                <a:moveTo>
                  <a:pt x="175500" y="168750"/>
                </a:moveTo>
                <a:lnTo>
                  <a:pt x="243000" y="168750"/>
                </a:lnTo>
                <a:lnTo>
                  <a:pt x="243000" y="182250"/>
                </a:lnTo>
                <a:lnTo>
                  <a:pt x="175500" y="182250"/>
                </a:lnTo>
                <a:close/>
                <a:moveTo>
                  <a:pt x="344250" y="154431"/>
                </a:moveTo>
                <a:cubicBezTo>
                  <a:pt x="342242" y="154426"/>
                  <a:pt x="340315" y="155224"/>
                  <a:pt x="338898" y="156648"/>
                </a:cubicBezTo>
                <a:lnTo>
                  <a:pt x="326796" y="168750"/>
                </a:lnTo>
                <a:lnTo>
                  <a:pt x="337500" y="179454"/>
                </a:lnTo>
                <a:lnTo>
                  <a:pt x="349602" y="167352"/>
                </a:lnTo>
                <a:cubicBezTo>
                  <a:pt x="351021" y="165933"/>
                  <a:pt x="351818" y="164007"/>
                  <a:pt x="351818" y="162000"/>
                </a:cubicBezTo>
                <a:cubicBezTo>
                  <a:pt x="351819" y="157820"/>
                  <a:pt x="348430" y="154432"/>
                  <a:pt x="344250" y="154431"/>
                </a:cubicBezTo>
                <a:close/>
                <a:moveTo>
                  <a:pt x="143726" y="143726"/>
                </a:moveTo>
                <a:lnTo>
                  <a:pt x="153273" y="153272"/>
                </a:lnTo>
                <a:lnTo>
                  <a:pt x="119524" y="187023"/>
                </a:lnTo>
                <a:lnTo>
                  <a:pt x="109977" y="177478"/>
                </a:lnTo>
                <a:close/>
                <a:moveTo>
                  <a:pt x="175500" y="141750"/>
                </a:moveTo>
                <a:lnTo>
                  <a:pt x="276750" y="141750"/>
                </a:lnTo>
                <a:lnTo>
                  <a:pt x="276750" y="155250"/>
                </a:lnTo>
                <a:lnTo>
                  <a:pt x="175500" y="155250"/>
                </a:lnTo>
                <a:close/>
                <a:moveTo>
                  <a:pt x="175500" y="81000"/>
                </a:moveTo>
                <a:lnTo>
                  <a:pt x="256500" y="81000"/>
                </a:lnTo>
                <a:lnTo>
                  <a:pt x="256500" y="94500"/>
                </a:lnTo>
                <a:lnTo>
                  <a:pt x="175500" y="94500"/>
                </a:lnTo>
                <a:close/>
                <a:moveTo>
                  <a:pt x="143727" y="55976"/>
                </a:moveTo>
                <a:lnTo>
                  <a:pt x="153273" y="65522"/>
                </a:lnTo>
                <a:lnTo>
                  <a:pt x="119523" y="99272"/>
                </a:lnTo>
                <a:lnTo>
                  <a:pt x="109977" y="89726"/>
                </a:lnTo>
                <a:close/>
                <a:moveTo>
                  <a:pt x="175500" y="54000"/>
                </a:moveTo>
                <a:lnTo>
                  <a:pt x="276750" y="54000"/>
                </a:lnTo>
                <a:lnTo>
                  <a:pt x="276750" y="67500"/>
                </a:lnTo>
                <a:lnTo>
                  <a:pt x="175500" y="67500"/>
                </a:lnTo>
                <a:close/>
                <a:moveTo>
                  <a:pt x="108000" y="54000"/>
                </a:moveTo>
                <a:lnTo>
                  <a:pt x="121500" y="54000"/>
                </a:lnTo>
                <a:lnTo>
                  <a:pt x="121500" y="67500"/>
                </a:lnTo>
                <a:lnTo>
                  <a:pt x="108000" y="67500"/>
                </a:lnTo>
                <a:cubicBezTo>
                  <a:pt x="104274" y="67504"/>
                  <a:pt x="101254" y="70524"/>
                  <a:pt x="101250" y="74250"/>
                </a:cubicBezTo>
                <a:lnTo>
                  <a:pt x="101250" y="101250"/>
                </a:lnTo>
                <a:cubicBezTo>
                  <a:pt x="101254" y="104976"/>
                  <a:pt x="104274" y="107996"/>
                  <a:pt x="108000" y="108000"/>
                </a:cubicBezTo>
                <a:lnTo>
                  <a:pt x="135000" y="108000"/>
                </a:lnTo>
                <a:cubicBezTo>
                  <a:pt x="138726" y="107996"/>
                  <a:pt x="141746" y="104976"/>
                  <a:pt x="141750" y="101250"/>
                </a:cubicBezTo>
                <a:lnTo>
                  <a:pt x="141750" y="87750"/>
                </a:lnTo>
                <a:lnTo>
                  <a:pt x="155250" y="87750"/>
                </a:lnTo>
                <a:lnTo>
                  <a:pt x="155250" y="101250"/>
                </a:lnTo>
                <a:cubicBezTo>
                  <a:pt x="155237" y="112429"/>
                  <a:pt x="146179" y="121487"/>
                  <a:pt x="135000" y="121500"/>
                </a:cubicBezTo>
                <a:lnTo>
                  <a:pt x="108000" y="121500"/>
                </a:lnTo>
                <a:cubicBezTo>
                  <a:pt x="96821" y="121487"/>
                  <a:pt x="87763" y="112429"/>
                  <a:pt x="87750" y="101250"/>
                </a:cubicBezTo>
                <a:lnTo>
                  <a:pt x="87750" y="74250"/>
                </a:lnTo>
                <a:cubicBezTo>
                  <a:pt x="87763" y="63071"/>
                  <a:pt x="96821" y="54013"/>
                  <a:pt x="108000" y="54000"/>
                </a:cubicBezTo>
                <a:close/>
                <a:moveTo>
                  <a:pt x="67500" y="40500"/>
                </a:moveTo>
                <a:lnTo>
                  <a:pt x="67500" y="229551"/>
                </a:lnTo>
                <a:lnTo>
                  <a:pt x="86009" y="209176"/>
                </a:lnTo>
                <a:cubicBezTo>
                  <a:pt x="88203" y="206752"/>
                  <a:pt x="90878" y="204812"/>
                  <a:pt x="93864" y="203480"/>
                </a:cubicBezTo>
                <a:cubicBezTo>
                  <a:pt x="89953" y="199678"/>
                  <a:pt x="87748" y="194454"/>
                  <a:pt x="87750" y="189000"/>
                </a:cubicBezTo>
                <a:lnTo>
                  <a:pt x="87750" y="162000"/>
                </a:lnTo>
                <a:cubicBezTo>
                  <a:pt x="87763" y="150821"/>
                  <a:pt x="96821" y="141763"/>
                  <a:pt x="108000" y="141750"/>
                </a:cubicBezTo>
                <a:lnTo>
                  <a:pt x="121500" y="141750"/>
                </a:lnTo>
                <a:lnTo>
                  <a:pt x="121500" y="155250"/>
                </a:lnTo>
                <a:lnTo>
                  <a:pt x="108000" y="155250"/>
                </a:lnTo>
                <a:cubicBezTo>
                  <a:pt x="104274" y="155254"/>
                  <a:pt x="101254" y="158274"/>
                  <a:pt x="101250" y="162000"/>
                </a:cubicBezTo>
                <a:lnTo>
                  <a:pt x="101250" y="189000"/>
                </a:lnTo>
                <a:cubicBezTo>
                  <a:pt x="101254" y="192726"/>
                  <a:pt x="104274" y="195746"/>
                  <a:pt x="108000" y="195750"/>
                </a:cubicBezTo>
                <a:lnTo>
                  <a:pt x="135000" y="195750"/>
                </a:lnTo>
                <a:cubicBezTo>
                  <a:pt x="138726" y="195746"/>
                  <a:pt x="141746" y="192726"/>
                  <a:pt x="141750" y="189000"/>
                </a:cubicBezTo>
                <a:lnTo>
                  <a:pt x="141750" y="175500"/>
                </a:lnTo>
                <a:lnTo>
                  <a:pt x="155250" y="175500"/>
                </a:lnTo>
                <a:lnTo>
                  <a:pt x="155250" y="189000"/>
                </a:lnTo>
                <a:cubicBezTo>
                  <a:pt x="155237" y="200179"/>
                  <a:pt x="146179" y="209237"/>
                  <a:pt x="135000" y="209250"/>
                </a:cubicBezTo>
                <a:lnTo>
                  <a:pt x="120893" y="209250"/>
                </a:lnTo>
                <a:cubicBezTo>
                  <a:pt x="124430" y="212995"/>
                  <a:pt x="126657" y="217787"/>
                  <a:pt x="127238" y="222906"/>
                </a:cubicBezTo>
                <a:cubicBezTo>
                  <a:pt x="127493" y="225100"/>
                  <a:pt x="127447" y="227319"/>
                  <a:pt x="127098" y="229500"/>
                </a:cubicBezTo>
                <a:lnTo>
                  <a:pt x="135000" y="229500"/>
                </a:lnTo>
                <a:cubicBezTo>
                  <a:pt x="146179" y="229513"/>
                  <a:pt x="155237" y="238571"/>
                  <a:pt x="155250" y="249750"/>
                </a:cubicBezTo>
                <a:lnTo>
                  <a:pt x="155250" y="276750"/>
                </a:lnTo>
                <a:cubicBezTo>
                  <a:pt x="155237" y="287929"/>
                  <a:pt x="146179" y="296987"/>
                  <a:pt x="135000" y="297000"/>
                </a:cubicBezTo>
                <a:lnTo>
                  <a:pt x="108000" y="297000"/>
                </a:lnTo>
                <a:cubicBezTo>
                  <a:pt x="103845" y="297003"/>
                  <a:pt x="99792" y="295721"/>
                  <a:pt x="96395" y="293330"/>
                </a:cubicBezTo>
                <a:cubicBezTo>
                  <a:pt x="93777" y="298980"/>
                  <a:pt x="90181" y="304124"/>
                  <a:pt x="85772" y="308523"/>
                </a:cubicBezTo>
                <a:cubicBezTo>
                  <a:pt x="78370" y="315885"/>
                  <a:pt x="74221" y="325903"/>
                  <a:pt x="74250" y="336342"/>
                </a:cubicBezTo>
                <a:lnTo>
                  <a:pt x="74250" y="351000"/>
                </a:lnTo>
                <a:lnTo>
                  <a:pt x="297000" y="351000"/>
                </a:lnTo>
                <a:lnTo>
                  <a:pt x="297000" y="326796"/>
                </a:lnTo>
                <a:lnTo>
                  <a:pt x="296181" y="325977"/>
                </a:lnTo>
                <a:cubicBezTo>
                  <a:pt x="294918" y="324707"/>
                  <a:pt x="293200" y="323995"/>
                  <a:pt x="291408" y="324000"/>
                </a:cubicBezTo>
                <a:lnTo>
                  <a:pt x="276750" y="324000"/>
                </a:lnTo>
                <a:cubicBezTo>
                  <a:pt x="266530" y="323979"/>
                  <a:pt x="256589" y="320665"/>
                  <a:pt x="248400" y="314550"/>
                </a:cubicBezTo>
                <a:lnTo>
                  <a:pt x="233026" y="303019"/>
                </a:lnTo>
                <a:lnTo>
                  <a:pt x="198545" y="337500"/>
                </a:lnTo>
                <a:lnTo>
                  <a:pt x="168750" y="337500"/>
                </a:lnTo>
                <a:lnTo>
                  <a:pt x="168750" y="307704"/>
                </a:lnTo>
                <a:lnTo>
                  <a:pt x="198642" y="277812"/>
                </a:lnTo>
                <a:cubicBezTo>
                  <a:pt x="196452" y="275611"/>
                  <a:pt x="194793" y="272939"/>
                  <a:pt x="193791" y="270000"/>
                </a:cubicBezTo>
                <a:lnTo>
                  <a:pt x="175500" y="270000"/>
                </a:lnTo>
                <a:lnTo>
                  <a:pt x="175500" y="256500"/>
                </a:lnTo>
                <a:lnTo>
                  <a:pt x="193910" y="256500"/>
                </a:lnTo>
                <a:cubicBezTo>
                  <a:pt x="193976" y="256320"/>
                  <a:pt x="194025" y="256138"/>
                  <a:pt x="194096" y="255959"/>
                </a:cubicBezTo>
                <a:lnTo>
                  <a:pt x="213088" y="208479"/>
                </a:lnTo>
                <a:cubicBezTo>
                  <a:pt x="216142" y="200774"/>
                  <a:pt x="223601" y="195723"/>
                  <a:pt x="231890" y="195750"/>
                </a:cubicBezTo>
                <a:lnTo>
                  <a:pt x="268017" y="195750"/>
                </a:lnTo>
                <a:cubicBezTo>
                  <a:pt x="271830" y="195748"/>
                  <a:pt x="275629" y="196209"/>
                  <a:pt x="279330" y="197124"/>
                </a:cubicBezTo>
                <a:lnTo>
                  <a:pt x="297000" y="179454"/>
                </a:lnTo>
                <a:lnTo>
                  <a:pt x="297000" y="40500"/>
                </a:lnTo>
                <a:close/>
                <a:moveTo>
                  <a:pt x="47250" y="13500"/>
                </a:moveTo>
                <a:cubicBezTo>
                  <a:pt x="43524" y="13504"/>
                  <a:pt x="40504" y="16524"/>
                  <a:pt x="40500" y="20250"/>
                </a:cubicBezTo>
                <a:lnTo>
                  <a:pt x="40500" y="259272"/>
                </a:lnTo>
                <a:lnTo>
                  <a:pt x="54000" y="244411"/>
                </a:lnTo>
                <a:lnTo>
                  <a:pt x="54000" y="27000"/>
                </a:lnTo>
                <a:lnTo>
                  <a:pt x="310500" y="27000"/>
                </a:lnTo>
                <a:lnTo>
                  <a:pt x="310500" y="165954"/>
                </a:lnTo>
                <a:lnTo>
                  <a:pt x="324000" y="152454"/>
                </a:lnTo>
                <a:lnTo>
                  <a:pt x="324000" y="20250"/>
                </a:lnTo>
                <a:cubicBezTo>
                  <a:pt x="323996" y="16524"/>
                  <a:pt x="320976" y="13504"/>
                  <a:pt x="317250" y="13500"/>
                </a:cubicBezTo>
                <a:close/>
                <a:moveTo>
                  <a:pt x="47250" y="0"/>
                </a:moveTo>
                <a:lnTo>
                  <a:pt x="317250" y="0"/>
                </a:lnTo>
                <a:cubicBezTo>
                  <a:pt x="328429" y="13"/>
                  <a:pt x="337487" y="9071"/>
                  <a:pt x="337500" y="20250"/>
                </a:cubicBezTo>
                <a:lnTo>
                  <a:pt x="337500" y="142036"/>
                </a:lnTo>
                <a:cubicBezTo>
                  <a:pt x="345084" y="139478"/>
                  <a:pt x="353464" y="141437"/>
                  <a:pt x="359128" y="147093"/>
                </a:cubicBezTo>
                <a:cubicBezTo>
                  <a:pt x="367364" y="155318"/>
                  <a:pt x="367373" y="168662"/>
                  <a:pt x="359148" y="176898"/>
                </a:cubicBezTo>
                <a:lnTo>
                  <a:pt x="337500" y="198546"/>
                </a:lnTo>
                <a:lnTo>
                  <a:pt x="337500" y="264177"/>
                </a:lnTo>
                <a:lnTo>
                  <a:pt x="342796" y="272501"/>
                </a:lnTo>
                <a:lnTo>
                  <a:pt x="389523" y="319227"/>
                </a:lnTo>
                <a:lnTo>
                  <a:pt x="379977" y="328773"/>
                </a:lnTo>
                <a:lnTo>
                  <a:pt x="332204" y="280999"/>
                </a:lnTo>
                <a:lnTo>
                  <a:pt x="302198" y="233848"/>
                </a:lnTo>
                <a:lnTo>
                  <a:pt x="285436" y="250611"/>
                </a:lnTo>
                <a:lnTo>
                  <a:pt x="290383" y="258032"/>
                </a:lnTo>
                <a:cubicBezTo>
                  <a:pt x="294335" y="263959"/>
                  <a:pt x="294598" y="271609"/>
                  <a:pt x="291064" y="277794"/>
                </a:cubicBezTo>
                <a:cubicBezTo>
                  <a:pt x="285912" y="286812"/>
                  <a:pt x="274425" y="289945"/>
                  <a:pt x="265407" y="284793"/>
                </a:cubicBezTo>
                <a:lnTo>
                  <a:pt x="236058" y="268022"/>
                </a:lnTo>
                <a:cubicBezTo>
                  <a:pt x="232851" y="266197"/>
                  <a:pt x="228819" y="266737"/>
                  <a:pt x="226204" y="269342"/>
                </a:cubicBezTo>
                <a:cubicBezTo>
                  <a:pt x="225931" y="269615"/>
                  <a:pt x="225677" y="269908"/>
                  <a:pt x="225445" y="270218"/>
                </a:cubicBezTo>
                <a:cubicBezTo>
                  <a:pt x="222730" y="273837"/>
                  <a:pt x="223462" y="278971"/>
                  <a:pt x="227081" y="281686"/>
                </a:cubicBezTo>
                <a:lnTo>
                  <a:pt x="256500" y="303750"/>
                </a:lnTo>
                <a:cubicBezTo>
                  <a:pt x="262349" y="308118"/>
                  <a:pt x="269450" y="310485"/>
                  <a:pt x="276750" y="310500"/>
                </a:cubicBezTo>
                <a:lnTo>
                  <a:pt x="291408" y="310500"/>
                </a:lnTo>
                <a:cubicBezTo>
                  <a:pt x="296782" y="310486"/>
                  <a:pt x="301938" y="312621"/>
                  <a:pt x="305728" y="316432"/>
                </a:cubicBezTo>
                <a:lnTo>
                  <a:pt x="389523" y="400227"/>
                </a:lnTo>
                <a:lnTo>
                  <a:pt x="379977" y="409773"/>
                </a:lnTo>
                <a:lnTo>
                  <a:pt x="337500" y="367296"/>
                </a:lnTo>
                <a:lnTo>
                  <a:pt x="337500" y="371250"/>
                </a:lnTo>
                <a:cubicBezTo>
                  <a:pt x="337487" y="382429"/>
                  <a:pt x="328429" y="391487"/>
                  <a:pt x="317250" y="391500"/>
                </a:cubicBezTo>
                <a:lnTo>
                  <a:pt x="74250" y="391500"/>
                </a:lnTo>
                <a:lnTo>
                  <a:pt x="74250" y="405000"/>
                </a:lnTo>
                <a:lnTo>
                  <a:pt x="60750" y="405000"/>
                </a:lnTo>
                <a:lnTo>
                  <a:pt x="60750" y="336342"/>
                </a:lnTo>
                <a:cubicBezTo>
                  <a:pt x="60712" y="322319"/>
                  <a:pt x="66285" y="308865"/>
                  <a:pt x="76228" y="298977"/>
                </a:cubicBezTo>
                <a:cubicBezTo>
                  <a:pt x="83630" y="291615"/>
                  <a:pt x="87779" y="281597"/>
                  <a:pt x="87750" y="271158"/>
                </a:cubicBezTo>
                <a:lnTo>
                  <a:pt x="87750" y="268138"/>
                </a:lnTo>
                <a:cubicBezTo>
                  <a:pt x="87753" y="263402"/>
                  <a:pt x="89413" y="258815"/>
                  <a:pt x="92443" y="255175"/>
                </a:cubicBezTo>
                <a:cubicBezTo>
                  <a:pt x="96748" y="250011"/>
                  <a:pt x="104732" y="240433"/>
                  <a:pt x="111475" y="232354"/>
                </a:cubicBezTo>
                <a:cubicBezTo>
                  <a:pt x="113317" y="230164"/>
                  <a:pt x="114170" y="227309"/>
                  <a:pt x="113828" y="224468"/>
                </a:cubicBezTo>
                <a:cubicBezTo>
                  <a:pt x="113498" y="221585"/>
                  <a:pt x="111987" y="218968"/>
                  <a:pt x="109655" y="217241"/>
                </a:cubicBezTo>
                <a:lnTo>
                  <a:pt x="109311" y="216983"/>
                </a:lnTo>
                <a:cubicBezTo>
                  <a:pt x="105217" y="213891"/>
                  <a:pt x="99438" y="214442"/>
                  <a:pt x="96002" y="218252"/>
                </a:cubicBezTo>
                <a:lnTo>
                  <a:pt x="67500" y="249632"/>
                </a:lnTo>
                <a:lnTo>
                  <a:pt x="67500" y="249750"/>
                </a:lnTo>
                <a:lnTo>
                  <a:pt x="67393" y="249750"/>
                </a:lnTo>
                <a:lnTo>
                  <a:pt x="50493" y="268356"/>
                </a:lnTo>
                <a:cubicBezTo>
                  <a:pt x="47935" y="271173"/>
                  <a:pt x="44306" y="272779"/>
                  <a:pt x="40500" y="272779"/>
                </a:cubicBezTo>
                <a:cubicBezTo>
                  <a:pt x="33045" y="272779"/>
                  <a:pt x="27000" y="266736"/>
                  <a:pt x="27000" y="259279"/>
                </a:cubicBezTo>
                <a:lnTo>
                  <a:pt x="27000" y="168750"/>
                </a:lnTo>
                <a:lnTo>
                  <a:pt x="21600" y="172800"/>
                </a:lnTo>
                <a:cubicBezTo>
                  <a:pt x="16513" y="176634"/>
                  <a:pt x="13515" y="182630"/>
                  <a:pt x="13500" y="189000"/>
                </a:cubicBezTo>
                <a:lnTo>
                  <a:pt x="13500" y="405000"/>
                </a:lnTo>
                <a:lnTo>
                  <a:pt x="0" y="405000"/>
                </a:lnTo>
                <a:lnTo>
                  <a:pt x="0" y="189000"/>
                </a:lnTo>
                <a:cubicBezTo>
                  <a:pt x="25" y="178383"/>
                  <a:pt x="5021" y="168391"/>
                  <a:pt x="13500" y="162000"/>
                </a:cubicBezTo>
                <a:lnTo>
                  <a:pt x="27000" y="151875"/>
                </a:lnTo>
                <a:lnTo>
                  <a:pt x="27000" y="20250"/>
                </a:lnTo>
                <a:cubicBezTo>
                  <a:pt x="27013" y="9071"/>
                  <a:pt x="36071" y="13"/>
                  <a:pt x="47250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8" name="Freeform: Shape 87">
            <a:extLst>
              <a:ext uri="{FF2B5EF4-FFF2-40B4-BE49-F238E27FC236}">
                <a16:creationId xmlns:a16="http://schemas.microsoft.com/office/drawing/2014/main" id="{44E666FA-A6E1-87C5-0ECA-C4978D555FF1}"/>
              </a:ext>
            </a:extLst>
          </p:cNvPr>
          <p:cNvSpPr/>
          <p:nvPr/>
        </p:nvSpPr>
        <p:spPr>
          <a:xfrm>
            <a:off x="8816803" y="2958466"/>
            <a:ext cx="434540" cy="432025"/>
          </a:xfrm>
          <a:custGeom>
            <a:avLst/>
            <a:gdLst>
              <a:gd name="connsiteX0" fmla="*/ 408450 w 434540"/>
              <a:gd name="connsiteY0" fmla="*/ 173326 h 432025"/>
              <a:gd name="connsiteX1" fmla="*/ 405522 w 434540"/>
              <a:gd name="connsiteY1" fmla="*/ 176509 h 432025"/>
              <a:gd name="connsiteX2" fmla="*/ 389719 w 434540"/>
              <a:gd name="connsiteY2" fmla="*/ 190021 h 432025"/>
              <a:gd name="connsiteX3" fmla="*/ 390618 w 434540"/>
              <a:gd name="connsiteY3" fmla="*/ 195809 h 432025"/>
              <a:gd name="connsiteX4" fmla="*/ 380119 w 434540"/>
              <a:gd name="connsiteY4" fmla="*/ 284475 h 432025"/>
              <a:gd name="connsiteX5" fmla="*/ 375239 w 434540"/>
              <a:gd name="connsiteY5" fmla="*/ 289508 h 432025"/>
              <a:gd name="connsiteX6" fmla="*/ 368195 w 434540"/>
              <a:gd name="connsiteY6" fmla="*/ 289516 h 432025"/>
              <a:gd name="connsiteX7" fmla="*/ 362373 w 434540"/>
              <a:gd name="connsiteY7" fmla="*/ 287064 h 432025"/>
              <a:gd name="connsiteX8" fmla="*/ 369171 w 434540"/>
              <a:gd name="connsiteY8" fmla="*/ 341212 h 432025"/>
              <a:gd name="connsiteX9" fmla="*/ 412676 w 434540"/>
              <a:gd name="connsiteY9" fmla="*/ 308248 h 432025"/>
              <a:gd name="connsiteX10" fmla="*/ 404826 w 434540"/>
              <a:gd name="connsiteY10" fmla="*/ 304938 h 432025"/>
              <a:gd name="connsiteX11" fmla="*/ 399937 w 434540"/>
              <a:gd name="connsiteY11" fmla="*/ 293310 h 432025"/>
              <a:gd name="connsiteX12" fmla="*/ 412099 w 434540"/>
              <a:gd name="connsiteY12" fmla="*/ 192889 h 432025"/>
              <a:gd name="connsiteX13" fmla="*/ 408450 w 434540"/>
              <a:gd name="connsiteY13" fmla="*/ 173326 h 432025"/>
              <a:gd name="connsiteX14" fmla="*/ 214516 w 434540"/>
              <a:gd name="connsiteY14" fmla="*/ 163930 h 432025"/>
              <a:gd name="connsiteX15" fmla="*/ 270506 w 434540"/>
              <a:gd name="connsiteY15" fmla="*/ 219929 h 432025"/>
              <a:gd name="connsiteX16" fmla="*/ 214508 w 434540"/>
              <a:gd name="connsiteY16" fmla="*/ 275927 h 432025"/>
              <a:gd name="connsiteX17" fmla="*/ 158509 w 434540"/>
              <a:gd name="connsiteY17" fmla="*/ 219929 h 432025"/>
              <a:gd name="connsiteX18" fmla="*/ 163881 w 434540"/>
              <a:gd name="connsiteY18" fmla="*/ 195978 h 432025"/>
              <a:gd name="connsiteX19" fmla="*/ 172360 w 434540"/>
              <a:gd name="connsiteY19" fmla="*/ 192948 h 432025"/>
              <a:gd name="connsiteX20" fmla="*/ 175390 w 434540"/>
              <a:gd name="connsiteY20" fmla="*/ 201427 h 432025"/>
              <a:gd name="connsiteX21" fmla="*/ 171240 w 434540"/>
              <a:gd name="connsiteY21" fmla="*/ 219929 h 432025"/>
              <a:gd name="connsiteX22" fmla="*/ 214508 w 434540"/>
              <a:gd name="connsiteY22" fmla="*/ 263197 h 432025"/>
              <a:gd name="connsiteX23" fmla="*/ 257776 w 434540"/>
              <a:gd name="connsiteY23" fmla="*/ 219929 h 432025"/>
              <a:gd name="connsiteX24" fmla="*/ 214508 w 434540"/>
              <a:gd name="connsiteY24" fmla="*/ 176669 h 432025"/>
              <a:gd name="connsiteX25" fmla="*/ 193001 w 434540"/>
              <a:gd name="connsiteY25" fmla="*/ 182398 h 432025"/>
              <a:gd name="connsiteX26" fmla="*/ 184310 w 434540"/>
              <a:gd name="connsiteY26" fmla="*/ 180047 h 432025"/>
              <a:gd name="connsiteX27" fmla="*/ 186661 w 434540"/>
              <a:gd name="connsiteY27" fmla="*/ 171356 h 432025"/>
              <a:gd name="connsiteX28" fmla="*/ 214516 w 434540"/>
              <a:gd name="connsiteY28" fmla="*/ 163930 h 432025"/>
              <a:gd name="connsiteX29" fmla="*/ 202558 w 434540"/>
              <a:gd name="connsiteY29" fmla="*/ 103867 h 432025"/>
              <a:gd name="connsiteX30" fmla="*/ 200538 w 434540"/>
              <a:gd name="connsiteY30" fmla="*/ 105335 h 432025"/>
              <a:gd name="connsiteX31" fmla="*/ 195378 w 434540"/>
              <a:gd name="connsiteY31" fmla="*/ 121223 h 432025"/>
              <a:gd name="connsiteX32" fmla="*/ 185762 w 434540"/>
              <a:gd name="connsiteY32" fmla="*/ 130780 h 432025"/>
              <a:gd name="connsiteX33" fmla="*/ 171843 w 434540"/>
              <a:gd name="connsiteY33" fmla="*/ 136551 h 432025"/>
              <a:gd name="connsiteX34" fmla="*/ 158272 w 434540"/>
              <a:gd name="connsiteY34" fmla="*/ 136602 h 432025"/>
              <a:gd name="connsiteX35" fmla="*/ 143385 w 434540"/>
              <a:gd name="connsiteY35" fmla="*/ 129014 h 432025"/>
              <a:gd name="connsiteX36" fmla="*/ 140924 w 434540"/>
              <a:gd name="connsiteY36" fmla="*/ 129405 h 432025"/>
              <a:gd name="connsiteX37" fmla="*/ 124009 w 434540"/>
              <a:gd name="connsiteY37" fmla="*/ 146320 h 432025"/>
              <a:gd name="connsiteX38" fmla="*/ 123618 w 434540"/>
              <a:gd name="connsiteY38" fmla="*/ 148781 h 432025"/>
              <a:gd name="connsiteX39" fmla="*/ 131206 w 434540"/>
              <a:gd name="connsiteY39" fmla="*/ 163676 h 432025"/>
              <a:gd name="connsiteX40" fmla="*/ 131155 w 434540"/>
              <a:gd name="connsiteY40" fmla="*/ 177247 h 432025"/>
              <a:gd name="connsiteX41" fmla="*/ 125384 w 434540"/>
              <a:gd name="connsiteY41" fmla="*/ 191166 h 432025"/>
              <a:gd name="connsiteX42" fmla="*/ 115827 w 434540"/>
              <a:gd name="connsiteY42" fmla="*/ 200782 h 432025"/>
              <a:gd name="connsiteX43" fmla="*/ 99939 w 434540"/>
              <a:gd name="connsiteY43" fmla="*/ 205943 h 432025"/>
              <a:gd name="connsiteX44" fmla="*/ 98471 w 434540"/>
              <a:gd name="connsiteY44" fmla="*/ 207963 h 432025"/>
              <a:gd name="connsiteX45" fmla="*/ 98471 w 434540"/>
              <a:gd name="connsiteY45" fmla="*/ 231880 h 432025"/>
              <a:gd name="connsiteX46" fmla="*/ 99939 w 434540"/>
              <a:gd name="connsiteY46" fmla="*/ 233900 h 432025"/>
              <a:gd name="connsiteX47" fmla="*/ 115827 w 434540"/>
              <a:gd name="connsiteY47" fmla="*/ 239060 h 432025"/>
              <a:gd name="connsiteX48" fmla="*/ 125384 w 434540"/>
              <a:gd name="connsiteY48" fmla="*/ 248676 h 432025"/>
              <a:gd name="connsiteX49" fmla="*/ 131155 w 434540"/>
              <a:gd name="connsiteY49" fmla="*/ 262595 h 432025"/>
              <a:gd name="connsiteX50" fmla="*/ 131206 w 434540"/>
              <a:gd name="connsiteY50" fmla="*/ 276166 h 432025"/>
              <a:gd name="connsiteX51" fmla="*/ 123618 w 434540"/>
              <a:gd name="connsiteY51" fmla="*/ 291061 h 432025"/>
              <a:gd name="connsiteX52" fmla="*/ 124009 w 434540"/>
              <a:gd name="connsiteY52" fmla="*/ 293522 h 432025"/>
              <a:gd name="connsiteX53" fmla="*/ 140924 w 434540"/>
              <a:gd name="connsiteY53" fmla="*/ 310437 h 432025"/>
              <a:gd name="connsiteX54" fmla="*/ 143385 w 434540"/>
              <a:gd name="connsiteY54" fmla="*/ 310828 h 432025"/>
              <a:gd name="connsiteX55" fmla="*/ 158280 w 434540"/>
              <a:gd name="connsiteY55" fmla="*/ 303240 h 432025"/>
              <a:gd name="connsiteX56" fmla="*/ 165002 w 434540"/>
              <a:gd name="connsiteY56" fmla="*/ 301636 h 432025"/>
              <a:gd name="connsiteX57" fmla="*/ 171851 w 434540"/>
              <a:gd name="connsiteY57" fmla="*/ 303291 h 432025"/>
              <a:gd name="connsiteX58" fmla="*/ 185770 w 434540"/>
              <a:gd name="connsiteY58" fmla="*/ 309062 h 432025"/>
              <a:gd name="connsiteX59" fmla="*/ 195386 w 434540"/>
              <a:gd name="connsiteY59" fmla="*/ 318619 h 432025"/>
              <a:gd name="connsiteX60" fmla="*/ 200547 w 434540"/>
              <a:gd name="connsiteY60" fmla="*/ 334507 h 432025"/>
              <a:gd name="connsiteX61" fmla="*/ 202567 w 434540"/>
              <a:gd name="connsiteY61" fmla="*/ 335975 h 432025"/>
              <a:gd name="connsiteX62" fmla="*/ 226484 w 434540"/>
              <a:gd name="connsiteY62" fmla="*/ 335975 h 432025"/>
              <a:gd name="connsiteX63" fmla="*/ 228504 w 434540"/>
              <a:gd name="connsiteY63" fmla="*/ 334507 h 432025"/>
              <a:gd name="connsiteX64" fmla="*/ 233664 w 434540"/>
              <a:gd name="connsiteY64" fmla="*/ 318619 h 432025"/>
              <a:gd name="connsiteX65" fmla="*/ 243280 w 434540"/>
              <a:gd name="connsiteY65" fmla="*/ 309062 h 432025"/>
              <a:gd name="connsiteX66" fmla="*/ 257199 w 434540"/>
              <a:gd name="connsiteY66" fmla="*/ 303291 h 432025"/>
              <a:gd name="connsiteX67" fmla="*/ 270770 w 434540"/>
              <a:gd name="connsiteY67" fmla="*/ 303240 h 432025"/>
              <a:gd name="connsiteX68" fmla="*/ 285657 w 434540"/>
              <a:gd name="connsiteY68" fmla="*/ 310828 h 432025"/>
              <a:gd name="connsiteX69" fmla="*/ 288118 w 434540"/>
              <a:gd name="connsiteY69" fmla="*/ 310437 h 432025"/>
              <a:gd name="connsiteX70" fmla="*/ 305033 w 434540"/>
              <a:gd name="connsiteY70" fmla="*/ 293522 h 432025"/>
              <a:gd name="connsiteX71" fmla="*/ 305423 w 434540"/>
              <a:gd name="connsiteY71" fmla="*/ 291061 h 432025"/>
              <a:gd name="connsiteX72" fmla="*/ 297836 w 434540"/>
              <a:gd name="connsiteY72" fmla="*/ 276166 h 432025"/>
              <a:gd name="connsiteX73" fmla="*/ 297887 w 434540"/>
              <a:gd name="connsiteY73" fmla="*/ 262595 h 432025"/>
              <a:gd name="connsiteX74" fmla="*/ 303658 w 434540"/>
              <a:gd name="connsiteY74" fmla="*/ 248676 h 432025"/>
              <a:gd name="connsiteX75" fmla="*/ 313215 w 434540"/>
              <a:gd name="connsiteY75" fmla="*/ 239060 h 432025"/>
              <a:gd name="connsiteX76" fmla="*/ 329103 w 434540"/>
              <a:gd name="connsiteY76" fmla="*/ 233900 h 432025"/>
              <a:gd name="connsiteX77" fmla="*/ 330571 w 434540"/>
              <a:gd name="connsiteY77" fmla="*/ 231880 h 432025"/>
              <a:gd name="connsiteX78" fmla="*/ 330563 w 434540"/>
              <a:gd name="connsiteY78" fmla="*/ 231880 h 432025"/>
              <a:gd name="connsiteX79" fmla="*/ 330563 w 434540"/>
              <a:gd name="connsiteY79" fmla="*/ 207963 h 432025"/>
              <a:gd name="connsiteX80" fmla="*/ 329094 w 434540"/>
              <a:gd name="connsiteY80" fmla="*/ 205943 h 432025"/>
              <a:gd name="connsiteX81" fmla="*/ 313206 w 434540"/>
              <a:gd name="connsiteY81" fmla="*/ 200782 h 432025"/>
              <a:gd name="connsiteX82" fmla="*/ 303650 w 434540"/>
              <a:gd name="connsiteY82" fmla="*/ 191166 h 432025"/>
              <a:gd name="connsiteX83" fmla="*/ 297878 w 434540"/>
              <a:gd name="connsiteY83" fmla="*/ 177247 h 432025"/>
              <a:gd name="connsiteX84" fmla="*/ 297827 w 434540"/>
              <a:gd name="connsiteY84" fmla="*/ 163676 h 432025"/>
              <a:gd name="connsiteX85" fmla="*/ 305415 w 434540"/>
              <a:gd name="connsiteY85" fmla="*/ 148781 h 432025"/>
              <a:gd name="connsiteX86" fmla="*/ 305024 w 434540"/>
              <a:gd name="connsiteY86" fmla="*/ 146320 h 432025"/>
              <a:gd name="connsiteX87" fmla="*/ 288109 w 434540"/>
              <a:gd name="connsiteY87" fmla="*/ 129405 h 432025"/>
              <a:gd name="connsiteX88" fmla="*/ 285648 w 434540"/>
              <a:gd name="connsiteY88" fmla="*/ 129014 h 432025"/>
              <a:gd name="connsiteX89" fmla="*/ 270762 w 434540"/>
              <a:gd name="connsiteY89" fmla="*/ 136602 h 432025"/>
              <a:gd name="connsiteX90" fmla="*/ 257190 w 434540"/>
              <a:gd name="connsiteY90" fmla="*/ 136551 h 432025"/>
              <a:gd name="connsiteX91" fmla="*/ 243271 w 434540"/>
              <a:gd name="connsiteY91" fmla="*/ 130780 h 432025"/>
              <a:gd name="connsiteX92" fmla="*/ 233655 w 434540"/>
              <a:gd name="connsiteY92" fmla="*/ 121223 h 432025"/>
              <a:gd name="connsiteX93" fmla="*/ 228495 w 434540"/>
              <a:gd name="connsiteY93" fmla="*/ 105335 h 432025"/>
              <a:gd name="connsiteX94" fmla="*/ 226475 w 434540"/>
              <a:gd name="connsiteY94" fmla="*/ 103867 h 432025"/>
              <a:gd name="connsiteX95" fmla="*/ 66253 w 434540"/>
              <a:gd name="connsiteY95" fmla="*/ 83480 h 432025"/>
              <a:gd name="connsiteX96" fmla="*/ 71702 w 434540"/>
              <a:gd name="connsiteY96" fmla="*/ 90669 h 432025"/>
              <a:gd name="connsiteX97" fmla="*/ 80095 w 434540"/>
              <a:gd name="connsiteY97" fmla="*/ 157557 h 432025"/>
              <a:gd name="connsiteX98" fmla="*/ 76590 w 434540"/>
              <a:gd name="connsiteY98" fmla="*/ 165874 h 432025"/>
              <a:gd name="connsiteX99" fmla="*/ 67636 w 434540"/>
              <a:gd name="connsiteY99" fmla="*/ 166994 h 432025"/>
              <a:gd name="connsiteX100" fmla="*/ 59446 w 434540"/>
              <a:gd name="connsiteY100" fmla="*/ 163549 h 432025"/>
              <a:gd name="connsiteX101" fmla="*/ 51035 w 434540"/>
              <a:gd name="connsiteY101" fmla="*/ 242310 h 432025"/>
              <a:gd name="connsiteX102" fmla="*/ 97834 w 434540"/>
              <a:gd name="connsiteY102" fmla="*/ 336603 h 432025"/>
              <a:gd name="connsiteX103" fmla="*/ 192118 w 434540"/>
              <a:gd name="connsiteY103" fmla="*/ 383410 h 432025"/>
              <a:gd name="connsiteX104" fmla="*/ 215798 w 434540"/>
              <a:gd name="connsiteY104" fmla="*/ 384887 h 432025"/>
              <a:gd name="connsiteX105" fmla="*/ 222223 w 434540"/>
              <a:gd name="connsiteY105" fmla="*/ 391193 h 432025"/>
              <a:gd name="connsiteX106" fmla="*/ 215917 w 434540"/>
              <a:gd name="connsiteY106" fmla="*/ 397618 h 432025"/>
              <a:gd name="connsiteX107" fmla="*/ 190404 w 434540"/>
              <a:gd name="connsiteY107" fmla="*/ 396022 h 432025"/>
              <a:gd name="connsiteX108" fmla="*/ 88837 w 434540"/>
              <a:gd name="connsiteY108" fmla="*/ 345608 h 432025"/>
              <a:gd name="connsiteX109" fmla="*/ 38415 w 434540"/>
              <a:gd name="connsiteY109" fmla="*/ 244033 h 432025"/>
              <a:gd name="connsiteX110" fmla="*/ 48913 w 434540"/>
              <a:gd name="connsiteY110" fmla="*/ 155367 h 432025"/>
              <a:gd name="connsiteX111" fmla="*/ 53794 w 434540"/>
              <a:gd name="connsiteY111" fmla="*/ 150334 h 432025"/>
              <a:gd name="connsiteX112" fmla="*/ 60838 w 434540"/>
              <a:gd name="connsiteY112" fmla="*/ 150326 h 432025"/>
              <a:gd name="connsiteX113" fmla="*/ 66660 w 434540"/>
              <a:gd name="connsiteY113" fmla="*/ 152778 h 432025"/>
              <a:gd name="connsiteX114" fmla="*/ 59862 w 434540"/>
              <a:gd name="connsiteY114" fmla="*/ 98630 h 432025"/>
              <a:gd name="connsiteX115" fmla="*/ 16365 w 434540"/>
              <a:gd name="connsiteY115" fmla="*/ 131594 h 432025"/>
              <a:gd name="connsiteX116" fmla="*/ 24216 w 434540"/>
              <a:gd name="connsiteY116" fmla="*/ 134904 h 432025"/>
              <a:gd name="connsiteX117" fmla="*/ 29104 w 434540"/>
              <a:gd name="connsiteY117" fmla="*/ 146540 h 432025"/>
              <a:gd name="connsiteX118" fmla="*/ 16942 w 434540"/>
              <a:gd name="connsiteY118" fmla="*/ 246961 h 432025"/>
              <a:gd name="connsiteX119" fmla="*/ 73509 w 434540"/>
              <a:gd name="connsiteY119" fmla="*/ 360936 h 432025"/>
              <a:gd name="connsiteX120" fmla="*/ 187484 w 434540"/>
              <a:gd name="connsiteY120" fmla="*/ 417504 h 432025"/>
              <a:gd name="connsiteX121" fmla="*/ 304515 w 434540"/>
              <a:gd name="connsiteY121" fmla="*/ 397915 h 432025"/>
              <a:gd name="connsiteX122" fmla="*/ 294109 w 434540"/>
              <a:gd name="connsiteY122" fmla="*/ 378887 h 432025"/>
              <a:gd name="connsiteX123" fmla="*/ 246606 w 434540"/>
              <a:gd name="connsiteY123" fmla="*/ 394690 h 432025"/>
              <a:gd name="connsiteX124" fmla="*/ 239197 w 434540"/>
              <a:gd name="connsiteY124" fmla="*/ 389572 h 432025"/>
              <a:gd name="connsiteX125" fmla="*/ 244315 w 434540"/>
              <a:gd name="connsiteY125" fmla="*/ 382163 h 432025"/>
              <a:gd name="connsiteX126" fmla="*/ 291410 w 434540"/>
              <a:gd name="connsiteY126" fmla="*/ 365961 h 432025"/>
              <a:gd name="connsiteX127" fmla="*/ 303547 w 434540"/>
              <a:gd name="connsiteY127" fmla="*/ 369602 h 432025"/>
              <a:gd name="connsiteX128" fmla="*/ 317509 w 434540"/>
              <a:gd name="connsiteY128" fmla="*/ 395123 h 432025"/>
              <a:gd name="connsiteX129" fmla="*/ 318239 w 434540"/>
              <a:gd name="connsiteY129" fmla="*/ 402057 h 432025"/>
              <a:gd name="connsiteX130" fmla="*/ 313825 w 434540"/>
              <a:gd name="connsiteY130" fmla="*/ 407429 h 432025"/>
              <a:gd name="connsiteX131" fmla="*/ 214109 w 434540"/>
              <a:gd name="connsiteY131" fmla="*/ 432025 h 432025"/>
              <a:gd name="connsiteX132" fmla="*/ 185778 w 434540"/>
              <a:gd name="connsiteY132" fmla="*/ 430116 h 432025"/>
              <a:gd name="connsiteX133" fmla="*/ 64513 w 434540"/>
              <a:gd name="connsiteY133" fmla="*/ 369933 h 432025"/>
              <a:gd name="connsiteX134" fmla="*/ 4330 w 434540"/>
              <a:gd name="connsiteY134" fmla="*/ 248667 h 432025"/>
              <a:gd name="connsiteX135" fmla="*/ 15974 w 434540"/>
              <a:gd name="connsiteY135" fmla="*/ 145233 h 432025"/>
              <a:gd name="connsiteX136" fmla="*/ 5518 w 434540"/>
              <a:gd name="connsiteY136" fmla="*/ 140828 h 432025"/>
              <a:gd name="connsiteX137" fmla="*/ 69 w 434540"/>
              <a:gd name="connsiteY137" fmla="*/ 133631 h 432025"/>
              <a:gd name="connsiteX138" fmla="*/ 3575 w 434540"/>
              <a:gd name="connsiteY138" fmla="*/ 125314 h 432025"/>
              <a:gd name="connsiteX139" fmla="*/ 57299 w 434540"/>
              <a:gd name="connsiteY139" fmla="*/ 84600 h 432025"/>
              <a:gd name="connsiteX140" fmla="*/ 66253 w 434540"/>
              <a:gd name="connsiteY140" fmla="*/ 83480 h 432025"/>
              <a:gd name="connsiteX141" fmla="*/ 330206 w 434540"/>
              <a:gd name="connsiteY141" fmla="*/ 56168 h 432025"/>
              <a:gd name="connsiteX142" fmla="*/ 336572 w 434540"/>
              <a:gd name="connsiteY142" fmla="*/ 62533 h 432025"/>
              <a:gd name="connsiteX143" fmla="*/ 336572 w 434540"/>
              <a:gd name="connsiteY143" fmla="*/ 100556 h 432025"/>
              <a:gd name="connsiteX144" fmla="*/ 360370 w 434540"/>
              <a:gd name="connsiteY144" fmla="*/ 113677 h 432025"/>
              <a:gd name="connsiteX145" fmla="*/ 362874 w 434540"/>
              <a:gd name="connsiteY145" fmla="*/ 122326 h 432025"/>
              <a:gd name="connsiteX146" fmla="*/ 357298 w 434540"/>
              <a:gd name="connsiteY146" fmla="*/ 125619 h 432025"/>
              <a:gd name="connsiteX147" fmla="*/ 354225 w 434540"/>
              <a:gd name="connsiteY147" fmla="*/ 124830 h 432025"/>
              <a:gd name="connsiteX148" fmla="*/ 327143 w 434540"/>
              <a:gd name="connsiteY148" fmla="*/ 109892 h 432025"/>
              <a:gd name="connsiteX149" fmla="*/ 323841 w 434540"/>
              <a:gd name="connsiteY149" fmla="*/ 104316 h 432025"/>
              <a:gd name="connsiteX150" fmla="*/ 323841 w 434540"/>
              <a:gd name="connsiteY150" fmla="*/ 62533 h 432025"/>
              <a:gd name="connsiteX151" fmla="*/ 330206 w 434540"/>
              <a:gd name="connsiteY151" fmla="*/ 56168 h 432025"/>
              <a:gd name="connsiteX152" fmla="*/ 330223 w 434540"/>
              <a:gd name="connsiteY152" fmla="*/ 42665 h 432025"/>
              <a:gd name="connsiteX153" fmla="*/ 268572 w 434540"/>
              <a:gd name="connsiteY153" fmla="*/ 104317 h 432025"/>
              <a:gd name="connsiteX154" fmla="*/ 271186 w 434540"/>
              <a:gd name="connsiteY154" fmla="*/ 122097 h 432025"/>
              <a:gd name="connsiteX155" fmla="*/ 279877 w 434540"/>
              <a:gd name="connsiteY155" fmla="*/ 117667 h 432025"/>
              <a:gd name="connsiteX156" fmla="*/ 297123 w 434540"/>
              <a:gd name="connsiteY156" fmla="*/ 120400 h 432025"/>
              <a:gd name="connsiteX157" fmla="*/ 314038 w 434540"/>
              <a:gd name="connsiteY157" fmla="*/ 137315 h 432025"/>
              <a:gd name="connsiteX158" fmla="*/ 316771 w 434540"/>
              <a:gd name="connsiteY158" fmla="*/ 154561 h 432025"/>
              <a:gd name="connsiteX159" fmla="*/ 312315 w 434540"/>
              <a:gd name="connsiteY159" fmla="*/ 163311 h 432025"/>
              <a:gd name="connsiteX160" fmla="*/ 330223 w 434540"/>
              <a:gd name="connsiteY160" fmla="*/ 165968 h 432025"/>
              <a:gd name="connsiteX161" fmla="*/ 391874 w 434540"/>
              <a:gd name="connsiteY161" fmla="*/ 104317 h 432025"/>
              <a:gd name="connsiteX162" fmla="*/ 330223 w 434540"/>
              <a:gd name="connsiteY162" fmla="*/ 42665 h 432025"/>
              <a:gd name="connsiteX163" fmla="*/ 330223 w 434540"/>
              <a:gd name="connsiteY163" fmla="*/ 12731 h 432025"/>
              <a:gd name="connsiteX164" fmla="*/ 279368 w 434540"/>
              <a:gd name="connsiteY164" fmla="*/ 28076 h 432025"/>
              <a:gd name="connsiteX165" fmla="*/ 278103 w 434540"/>
              <a:gd name="connsiteY165" fmla="*/ 28933 h 432025"/>
              <a:gd name="connsiteX166" fmla="*/ 253337 w 434540"/>
              <a:gd name="connsiteY166" fmla="*/ 54420 h 432025"/>
              <a:gd name="connsiteX167" fmla="*/ 252421 w 434540"/>
              <a:gd name="connsiteY167" fmla="*/ 55863 h 432025"/>
              <a:gd name="connsiteX168" fmla="*/ 238867 w 434540"/>
              <a:gd name="connsiteY168" fmla="*/ 97807 h 432025"/>
              <a:gd name="connsiteX169" fmla="*/ 240606 w 434540"/>
              <a:gd name="connsiteY169" fmla="*/ 101405 h 432025"/>
              <a:gd name="connsiteX170" fmla="*/ 245767 w 434540"/>
              <a:gd name="connsiteY170" fmla="*/ 117294 h 432025"/>
              <a:gd name="connsiteX171" fmla="*/ 247184 w 434540"/>
              <a:gd name="connsiteY171" fmla="*/ 118668 h 432025"/>
              <a:gd name="connsiteX172" fmla="*/ 258183 w 434540"/>
              <a:gd name="connsiteY172" fmla="*/ 122921 h 432025"/>
              <a:gd name="connsiteX173" fmla="*/ 255841 w 434540"/>
              <a:gd name="connsiteY173" fmla="*/ 104317 h 432025"/>
              <a:gd name="connsiteX174" fmla="*/ 330223 w 434540"/>
              <a:gd name="connsiteY174" fmla="*/ 29934 h 432025"/>
              <a:gd name="connsiteX175" fmla="*/ 404605 w 434540"/>
              <a:gd name="connsiteY175" fmla="*/ 104317 h 432025"/>
              <a:gd name="connsiteX176" fmla="*/ 330223 w 434540"/>
              <a:gd name="connsiteY176" fmla="*/ 178699 h 432025"/>
              <a:gd name="connsiteX177" fmla="*/ 311560 w 434540"/>
              <a:gd name="connsiteY177" fmla="*/ 176339 h 432025"/>
              <a:gd name="connsiteX178" fmla="*/ 315778 w 434540"/>
              <a:gd name="connsiteY178" fmla="*/ 187262 h 432025"/>
              <a:gd name="connsiteX179" fmla="*/ 317153 w 434540"/>
              <a:gd name="connsiteY179" fmla="*/ 188680 h 432025"/>
              <a:gd name="connsiteX180" fmla="*/ 333041 w 434540"/>
              <a:gd name="connsiteY180" fmla="*/ 193840 h 432025"/>
              <a:gd name="connsiteX181" fmla="*/ 336775 w 434540"/>
              <a:gd name="connsiteY181" fmla="*/ 195665 h 432025"/>
              <a:gd name="connsiteX182" fmla="*/ 421809 w 434540"/>
              <a:gd name="connsiteY182" fmla="*/ 104317 h 432025"/>
              <a:gd name="connsiteX183" fmla="*/ 330223 w 434540"/>
              <a:gd name="connsiteY183" fmla="*/ 12731 h 432025"/>
              <a:gd name="connsiteX184" fmla="*/ 330223 w 434540"/>
              <a:gd name="connsiteY184" fmla="*/ 0 h 432025"/>
              <a:gd name="connsiteX185" fmla="*/ 434540 w 434540"/>
              <a:gd name="connsiteY185" fmla="*/ 104317 h 432025"/>
              <a:gd name="connsiteX186" fmla="*/ 418202 w 434540"/>
              <a:gd name="connsiteY186" fmla="*/ 160409 h 432025"/>
              <a:gd name="connsiteX187" fmla="*/ 424711 w 434540"/>
              <a:gd name="connsiteY187" fmla="*/ 191175 h 432025"/>
              <a:gd name="connsiteX188" fmla="*/ 413067 w 434540"/>
              <a:gd name="connsiteY188" fmla="*/ 294609 h 432025"/>
              <a:gd name="connsiteX189" fmla="*/ 423523 w 434540"/>
              <a:gd name="connsiteY189" fmla="*/ 299014 h 432025"/>
              <a:gd name="connsiteX190" fmla="*/ 428989 w 434540"/>
              <a:gd name="connsiteY190" fmla="*/ 306253 h 432025"/>
              <a:gd name="connsiteX191" fmla="*/ 425484 w 434540"/>
              <a:gd name="connsiteY191" fmla="*/ 314571 h 432025"/>
              <a:gd name="connsiteX192" fmla="*/ 371760 w 434540"/>
              <a:gd name="connsiteY192" fmla="*/ 355284 h 432025"/>
              <a:gd name="connsiteX193" fmla="*/ 366302 w 434540"/>
              <a:gd name="connsiteY193" fmla="*/ 357109 h 432025"/>
              <a:gd name="connsiteX194" fmla="*/ 362806 w 434540"/>
              <a:gd name="connsiteY194" fmla="*/ 356404 h 432025"/>
              <a:gd name="connsiteX195" fmla="*/ 357357 w 434540"/>
              <a:gd name="connsiteY195" fmla="*/ 349216 h 432025"/>
              <a:gd name="connsiteX196" fmla="*/ 348963 w 434540"/>
              <a:gd name="connsiteY196" fmla="*/ 282328 h 432025"/>
              <a:gd name="connsiteX197" fmla="*/ 352468 w 434540"/>
              <a:gd name="connsiteY197" fmla="*/ 274010 h 432025"/>
              <a:gd name="connsiteX198" fmla="*/ 361422 w 434540"/>
              <a:gd name="connsiteY198" fmla="*/ 272890 h 432025"/>
              <a:gd name="connsiteX199" fmla="*/ 369604 w 434540"/>
              <a:gd name="connsiteY199" fmla="*/ 276336 h 432025"/>
              <a:gd name="connsiteX200" fmla="*/ 378015 w 434540"/>
              <a:gd name="connsiteY200" fmla="*/ 197574 h 432025"/>
              <a:gd name="connsiteX201" fmla="*/ 377955 w 434540"/>
              <a:gd name="connsiteY201" fmla="*/ 197167 h 432025"/>
              <a:gd name="connsiteX202" fmla="*/ 343319 w 434540"/>
              <a:gd name="connsiteY202" fmla="*/ 207861 h 432025"/>
              <a:gd name="connsiteX203" fmla="*/ 343327 w 434540"/>
              <a:gd name="connsiteY203" fmla="*/ 208005 h 432025"/>
              <a:gd name="connsiteX204" fmla="*/ 343327 w 434540"/>
              <a:gd name="connsiteY204" fmla="*/ 231922 h 432025"/>
              <a:gd name="connsiteX205" fmla="*/ 333066 w 434540"/>
              <a:gd name="connsiteY205" fmla="*/ 246045 h 432025"/>
              <a:gd name="connsiteX206" fmla="*/ 317170 w 434540"/>
              <a:gd name="connsiteY206" fmla="*/ 251205 h 432025"/>
              <a:gd name="connsiteX207" fmla="*/ 315795 w 434540"/>
              <a:gd name="connsiteY207" fmla="*/ 252622 h 432025"/>
              <a:gd name="connsiteX208" fmla="*/ 309234 w 434540"/>
              <a:gd name="connsiteY208" fmla="*/ 268451 h 432025"/>
              <a:gd name="connsiteX209" fmla="*/ 309200 w 434540"/>
              <a:gd name="connsiteY209" fmla="*/ 270429 h 432025"/>
              <a:gd name="connsiteX210" fmla="*/ 316788 w 434540"/>
              <a:gd name="connsiteY210" fmla="*/ 285324 h 432025"/>
              <a:gd name="connsiteX211" fmla="*/ 314055 w 434540"/>
              <a:gd name="connsiteY211" fmla="*/ 302570 h 432025"/>
              <a:gd name="connsiteX212" fmla="*/ 297140 w 434540"/>
              <a:gd name="connsiteY212" fmla="*/ 319485 h 432025"/>
              <a:gd name="connsiteX213" fmla="*/ 279894 w 434540"/>
              <a:gd name="connsiteY213" fmla="*/ 322218 h 432025"/>
              <a:gd name="connsiteX214" fmla="*/ 264999 w 434540"/>
              <a:gd name="connsiteY214" fmla="*/ 314630 h 432025"/>
              <a:gd name="connsiteX215" fmla="*/ 263021 w 434540"/>
              <a:gd name="connsiteY215" fmla="*/ 314664 h 432025"/>
              <a:gd name="connsiteX216" fmla="*/ 247193 w 434540"/>
              <a:gd name="connsiteY216" fmla="*/ 321225 h 432025"/>
              <a:gd name="connsiteX217" fmla="*/ 245775 w 434540"/>
              <a:gd name="connsiteY217" fmla="*/ 322600 h 432025"/>
              <a:gd name="connsiteX218" fmla="*/ 240615 w 434540"/>
              <a:gd name="connsiteY218" fmla="*/ 338488 h 432025"/>
              <a:gd name="connsiteX219" fmla="*/ 226492 w 434540"/>
              <a:gd name="connsiteY219" fmla="*/ 348749 h 432025"/>
              <a:gd name="connsiteX220" fmla="*/ 202575 w 434540"/>
              <a:gd name="connsiteY220" fmla="*/ 348749 h 432025"/>
              <a:gd name="connsiteX221" fmla="*/ 188452 w 434540"/>
              <a:gd name="connsiteY221" fmla="*/ 338488 h 432025"/>
              <a:gd name="connsiteX222" fmla="*/ 183292 w 434540"/>
              <a:gd name="connsiteY222" fmla="*/ 322591 h 432025"/>
              <a:gd name="connsiteX223" fmla="*/ 181875 w 434540"/>
              <a:gd name="connsiteY223" fmla="*/ 321216 h 432025"/>
              <a:gd name="connsiteX224" fmla="*/ 166046 w 434540"/>
              <a:gd name="connsiteY224" fmla="*/ 314656 h 432025"/>
              <a:gd name="connsiteX225" fmla="*/ 164069 w 434540"/>
              <a:gd name="connsiteY225" fmla="*/ 314622 h 432025"/>
              <a:gd name="connsiteX226" fmla="*/ 149174 w 434540"/>
              <a:gd name="connsiteY226" fmla="*/ 322209 h 432025"/>
              <a:gd name="connsiteX227" fmla="*/ 131927 w 434540"/>
              <a:gd name="connsiteY227" fmla="*/ 319476 h 432025"/>
              <a:gd name="connsiteX228" fmla="*/ 115012 w 434540"/>
              <a:gd name="connsiteY228" fmla="*/ 302561 h 432025"/>
              <a:gd name="connsiteX229" fmla="*/ 112280 w 434540"/>
              <a:gd name="connsiteY229" fmla="*/ 285315 h 432025"/>
              <a:gd name="connsiteX230" fmla="*/ 119867 w 434540"/>
              <a:gd name="connsiteY230" fmla="*/ 270420 h 432025"/>
              <a:gd name="connsiteX231" fmla="*/ 119833 w 434540"/>
              <a:gd name="connsiteY231" fmla="*/ 268443 h 432025"/>
              <a:gd name="connsiteX232" fmla="*/ 113273 w 434540"/>
              <a:gd name="connsiteY232" fmla="*/ 252614 h 432025"/>
              <a:gd name="connsiteX233" fmla="*/ 111898 w 434540"/>
              <a:gd name="connsiteY233" fmla="*/ 251197 h 432025"/>
              <a:gd name="connsiteX234" fmla="*/ 96001 w 434540"/>
              <a:gd name="connsiteY234" fmla="*/ 246036 h 432025"/>
              <a:gd name="connsiteX235" fmla="*/ 85740 w 434540"/>
              <a:gd name="connsiteY235" fmla="*/ 231905 h 432025"/>
              <a:gd name="connsiteX236" fmla="*/ 85740 w 434540"/>
              <a:gd name="connsiteY236" fmla="*/ 207988 h 432025"/>
              <a:gd name="connsiteX237" fmla="*/ 96001 w 434540"/>
              <a:gd name="connsiteY237" fmla="*/ 193865 h 432025"/>
              <a:gd name="connsiteX238" fmla="*/ 111898 w 434540"/>
              <a:gd name="connsiteY238" fmla="*/ 188705 h 432025"/>
              <a:gd name="connsiteX239" fmla="*/ 113273 w 434540"/>
              <a:gd name="connsiteY239" fmla="*/ 187288 h 432025"/>
              <a:gd name="connsiteX240" fmla="*/ 119833 w 434540"/>
              <a:gd name="connsiteY240" fmla="*/ 171459 h 432025"/>
              <a:gd name="connsiteX241" fmla="*/ 119867 w 434540"/>
              <a:gd name="connsiteY241" fmla="*/ 169482 h 432025"/>
              <a:gd name="connsiteX242" fmla="*/ 112280 w 434540"/>
              <a:gd name="connsiteY242" fmla="*/ 154586 h 432025"/>
              <a:gd name="connsiteX243" fmla="*/ 115012 w 434540"/>
              <a:gd name="connsiteY243" fmla="*/ 137340 h 432025"/>
              <a:gd name="connsiteX244" fmla="*/ 131927 w 434540"/>
              <a:gd name="connsiteY244" fmla="*/ 120425 h 432025"/>
              <a:gd name="connsiteX245" fmla="*/ 149174 w 434540"/>
              <a:gd name="connsiteY245" fmla="*/ 117692 h 432025"/>
              <a:gd name="connsiteX246" fmla="*/ 164069 w 434540"/>
              <a:gd name="connsiteY246" fmla="*/ 125280 h 432025"/>
              <a:gd name="connsiteX247" fmla="*/ 166046 w 434540"/>
              <a:gd name="connsiteY247" fmla="*/ 125246 h 432025"/>
              <a:gd name="connsiteX248" fmla="*/ 181875 w 434540"/>
              <a:gd name="connsiteY248" fmla="*/ 118685 h 432025"/>
              <a:gd name="connsiteX249" fmla="*/ 183292 w 434540"/>
              <a:gd name="connsiteY249" fmla="*/ 117310 h 432025"/>
              <a:gd name="connsiteX250" fmla="*/ 188452 w 434540"/>
              <a:gd name="connsiteY250" fmla="*/ 101414 h 432025"/>
              <a:gd name="connsiteX251" fmla="*/ 202575 w 434540"/>
              <a:gd name="connsiteY251" fmla="*/ 91153 h 432025"/>
              <a:gd name="connsiteX252" fmla="*/ 226492 w 434540"/>
              <a:gd name="connsiteY252" fmla="*/ 91153 h 432025"/>
              <a:gd name="connsiteX253" fmla="*/ 226747 w 434540"/>
              <a:gd name="connsiteY253" fmla="*/ 91161 h 432025"/>
              <a:gd name="connsiteX254" fmla="*/ 237466 w 434540"/>
              <a:gd name="connsiteY254" fmla="*/ 56542 h 432025"/>
              <a:gd name="connsiteX255" fmla="*/ 236914 w 434540"/>
              <a:gd name="connsiteY255" fmla="*/ 56457 h 432025"/>
              <a:gd name="connsiteX256" fmla="*/ 137631 w 434540"/>
              <a:gd name="connsiteY256" fmla="*/ 73907 h 432025"/>
              <a:gd name="connsiteX257" fmla="*/ 133447 w 434540"/>
              <a:gd name="connsiteY257" fmla="*/ 74942 h 432025"/>
              <a:gd name="connsiteX258" fmla="*/ 125494 w 434540"/>
              <a:gd name="connsiteY258" fmla="*/ 70266 h 432025"/>
              <a:gd name="connsiteX259" fmla="*/ 111533 w 434540"/>
              <a:gd name="connsiteY259" fmla="*/ 44745 h 432025"/>
              <a:gd name="connsiteX260" fmla="*/ 110803 w 434540"/>
              <a:gd name="connsiteY260" fmla="*/ 37811 h 432025"/>
              <a:gd name="connsiteX261" fmla="*/ 115216 w 434540"/>
              <a:gd name="connsiteY261" fmla="*/ 32438 h 432025"/>
              <a:gd name="connsiteX262" fmla="*/ 145388 w 434540"/>
              <a:gd name="connsiteY262" fmla="*/ 19393 h 432025"/>
              <a:gd name="connsiteX263" fmla="*/ 153468 w 434540"/>
              <a:gd name="connsiteY263" fmla="*/ 23357 h 432025"/>
              <a:gd name="connsiteX264" fmla="*/ 149505 w 434540"/>
              <a:gd name="connsiteY264" fmla="*/ 31437 h 432025"/>
              <a:gd name="connsiteX265" fmla="*/ 124510 w 434540"/>
              <a:gd name="connsiteY265" fmla="*/ 41952 h 432025"/>
              <a:gd name="connsiteX266" fmla="*/ 134915 w 434540"/>
              <a:gd name="connsiteY266" fmla="*/ 60981 h 432025"/>
              <a:gd name="connsiteX267" fmla="*/ 238620 w 434540"/>
              <a:gd name="connsiteY267" fmla="*/ 43837 h 432025"/>
              <a:gd name="connsiteX268" fmla="*/ 244561 w 434540"/>
              <a:gd name="connsiteY268" fmla="*/ 44762 h 432025"/>
              <a:gd name="connsiteX269" fmla="*/ 258022 w 434540"/>
              <a:gd name="connsiteY269" fmla="*/ 29026 h 432025"/>
              <a:gd name="connsiteX270" fmla="*/ 261273 w 434540"/>
              <a:gd name="connsiteY270" fmla="*/ 26047 h 432025"/>
              <a:gd name="connsiteX271" fmla="*/ 241540 w 434540"/>
              <a:gd name="connsiteY271" fmla="*/ 22355 h 432025"/>
              <a:gd name="connsiteX272" fmla="*/ 177360 w 434540"/>
              <a:gd name="connsiteY272" fmla="*/ 24078 h 432025"/>
              <a:gd name="connsiteX273" fmla="*/ 169925 w 434540"/>
              <a:gd name="connsiteY273" fmla="*/ 19003 h 432025"/>
              <a:gd name="connsiteX274" fmla="*/ 175000 w 434540"/>
              <a:gd name="connsiteY274" fmla="*/ 11568 h 432025"/>
              <a:gd name="connsiteX275" fmla="*/ 243263 w 434540"/>
              <a:gd name="connsiteY275" fmla="*/ 9735 h 432025"/>
              <a:gd name="connsiteX276" fmla="*/ 274207 w 434540"/>
              <a:gd name="connsiteY276" fmla="*/ 16295 h 432025"/>
              <a:gd name="connsiteX277" fmla="*/ 330223 w 434540"/>
              <a:gd name="connsiteY277" fmla="*/ 0 h 4320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</a:cxnLst>
            <a:rect l="l" t="t" r="r" b="b"/>
            <a:pathLst>
              <a:path w="434540" h="432025">
                <a:moveTo>
                  <a:pt x="408450" y="173326"/>
                </a:moveTo>
                <a:cubicBezTo>
                  <a:pt x="407491" y="174404"/>
                  <a:pt x="406523" y="175465"/>
                  <a:pt x="405522" y="176509"/>
                </a:cubicBezTo>
                <a:cubicBezTo>
                  <a:pt x="400659" y="181576"/>
                  <a:pt x="395363" y="186091"/>
                  <a:pt x="389719" y="190021"/>
                </a:cubicBezTo>
                <a:cubicBezTo>
                  <a:pt x="390050" y="191964"/>
                  <a:pt x="390355" y="193899"/>
                  <a:pt x="390618" y="195809"/>
                </a:cubicBezTo>
                <a:cubicBezTo>
                  <a:pt x="394675" y="225625"/>
                  <a:pt x="391043" y="256289"/>
                  <a:pt x="380119" y="284475"/>
                </a:cubicBezTo>
                <a:cubicBezTo>
                  <a:pt x="379245" y="286733"/>
                  <a:pt x="377471" y="288566"/>
                  <a:pt x="375239" y="289508"/>
                </a:cubicBezTo>
                <a:cubicBezTo>
                  <a:pt x="372999" y="290458"/>
                  <a:pt x="370436" y="290458"/>
                  <a:pt x="368195" y="289516"/>
                </a:cubicBezTo>
                <a:lnTo>
                  <a:pt x="362373" y="287064"/>
                </a:lnTo>
                <a:lnTo>
                  <a:pt x="369171" y="341212"/>
                </a:lnTo>
                <a:lnTo>
                  <a:pt x="412676" y="308248"/>
                </a:lnTo>
                <a:lnTo>
                  <a:pt x="404826" y="304938"/>
                </a:lnTo>
                <a:cubicBezTo>
                  <a:pt x="400277" y="303020"/>
                  <a:pt x="398129" y="297910"/>
                  <a:pt x="399937" y="293310"/>
                </a:cubicBezTo>
                <a:cubicBezTo>
                  <a:pt x="412490" y="261407"/>
                  <a:pt x="416691" y="226677"/>
                  <a:pt x="412099" y="192889"/>
                </a:cubicBezTo>
                <a:cubicBezTo>
                  <a:pt x="411208" y="186312"/>
                  <a:pt x="409978" y="179768"/>
                  <a:pt x="408450" y="173326"/>
                </a:cubicBezTo>
                <a:close/>
                <a:moveTo>
                  <a:pt x="214516" y="163930"/>
                </a:moveTo>
                <a:cubicBezTo>
                  <a:pt x="245393" y="163930"/>
                  <a:pt x="270515" y="189044"/>
                  <a:pt x="270506" y="219929"/>
                </a:cubicBezTo>
                <a:cubicBezTo>
                  <a:pt x="270506" y="250805"/>
                  <a:pt x="245384" y="275927"/>
                  <a:pt x="214508" y="275927"/>
                </a:cubicBezTo>
                <a:cubicBezTo>
                  <a:pt x="183631" y="275927"/>
                  <a:pt x="158509" y="250805"/>
                  <a:pt x="158509" y="219929"/>
                </a:cubicBezTo>
                <a:cubicBezTo>
                  <a:pt x="158509" y="211560"/>
                  <a:pt x="160317" y="203506"/>
                  <a:pt x="163881" y="195978"/>
                </a:cubicBezTo>
                <a:cubicBezTo>
                  <a:pt x="165384" y="192795"/>
                  <a:pt x="169186" y="191446"/>
                  <a:pt x="172360" y="192948"/>
                </a:cubicBezTo>
                <a:cubicBezTo>
                  <a:pt x="175543" y="194450"/>
                  <a:pt x="176892" y="198252"/>
                  <a:pt x="175390" y="201427"/>
                </a:cubicBezTo>
                <a:cubicBezTo>
                  <a:pt x="172632" y="207240"/>
                  <a:pt x="171240" y="213461"/>
                  <a:pt x="171240" y="219929"/>
                </a:cubicBezTo>
                <a:cubicBezTo>
                  <a:pt x="171240" y="243786"/>
                  <a:pt x="190650" y="263197"/>
                  <a:pt x="214508" y="263197"/>
                </a:cubicBezTo>
                <a:cubicBezTo>
                  <a:pt x="238365" y="263197"/>
                  <a:pt x="257776" y="243786"/>
                  <a:pt x="257776" y="219929"/>
                </a:cubicBezTo>
                <a:cubicBezTo>
                  <a:pt x="257776" y="196080"/>
                  <a:pt x="238365" y="176669"/>
                  <a:pt x="214508" y="176669"/>
                </a:cubicBezTo>
                <a:cubicBezTo>
                  <a:pt x="206963" y="176669"/>
                  <a:pt x="199528" y="178647"/>
                  <a:pt x="193001" y="182398"/>
                </a:cubicBezTo>
                <a:cubicBezTo>
                  <a:pt x="189954" y="184147"/>
                  <a:pt x="186059" y="183094"/>
                  <a:pt x="184310" y="180047"/>
                </a:cubicBezTo>
                <a:cubicBezTo>
                  <a:pt x="182562" y="177000"/>
                  <a:pt x="183614" y="173105"/>
                  <a:pt x="186661" y="171356"/>
                </a:cubicBezTo>
                <a:cubicBezTo>
                  <a:pt x="195114" y="166502"/>
                  <a:pt x="204747" y="163930"/>
                  <a:pt x="214516" y="163930"/>
                </a:cubicBezTo>
                <a:close/>
                <a:moveTo>
                  <a:pt x="202558" y="103867"/>
                </a:moveTo>
                <a:cubicBezTo>
                  <a:pt x="201633" y="103867"/>
                  <a:pt x="200827" y="104461"/>
                  <a:pt x="200538" y="105335"/>
                </a:cubicBezTo>
                <a:lnTo>
                  <a:pt x="195378" y="121223"/>
                </a:lnTo>
                <a:cubicBezTo>
                  <a:pt x="193910" y="125738"/>
                  <a:pt x="190320" y="129311"/>
                  <a:pt x="185762" y="130780"/>
                </a:cubicBezTo>
                <a:cubicBezTo>
                  <a:pt x="180992" y="132324"/>
                  <a:pt x="176307" y="134259"/>
                  <a:pt x="171843" y="136551"/>
                </a:cubicBezTo>
                <a:cubicBezTo>
                  <a:pt x="167574" y="138741"/>
                  <a:pt x="162507" y="138758"/>
                  <a:pt x="158272" y="136602"/>
                </a:cubicBezTo>
                <a:lnTo>
                  <a:pt x="143385" y="129014"/>
                </a:lnTo>
                <a:cubicBezTo>
                  <a:pt x="142570" y="128599"/>
                  <a:pt x="141577" y="128751"/>
                  <a:pt x="140924" y="129405"/>
                </a:cubicBezTo>
                <a:lnTo>
                  <a:pt x="124009" y="146320"/>
                </a:lnTo>
                <a:cubicBezTo>
                  <a:pt x="123355" y="146973"/>
                  <a:pt x="123203" y="147958"/>
                  <a:pt x="123618" y="148781"/>
                </a:cubicBezTo>
                <a:lnTo>
                  <a:pt x="131206" y="163676"/>
                </a:lnTo>
                <a:cubicBezTo>
                  <a:pt x="133362" y="167911"/>
                  <a:pt x="133345" y="172987"/>
                  <a:pt x="131155" y="177247"/>
                </a:cubicBezTo>
                <a:cubicBezTo>
                  <a:pt x="128864" y="181712"/>
                  <a:pt x="126920" y="186388"/>
                  <a:pt x="125384" y="191166"/>
                </a:cubicBezTo>
                <a:cubicBezTo>
                  <a:pt x="123916" y="195724"/>
                  <a:pt x="120342" y="199314"/>
                  <a:pt x="115827" y="200782"/>
                </a:cubicBezTo>
                <a:lnTo>
                  <a:pt x="99939" y="205943"/>
                </a:lnTo>
                <a:cubicBezTo>
                  <a:pt x="99056" y="206231"/>
                  <a:pt x="98471" y="207037"/>
                  <a:pt x="98471" y="207963"/>
                </a:cubicBezTo>
                <a:lnTo>
                  <a:pt x="98471" y="231880"/>
                </a:lnTo>
                <a:cubicBezTo>
                  <a:pt x="98471" y="232805"/>
                  <a:pt x="99065" y="233611"/>
                  <a:pt x="99939" y="233900"/>
                </a:cubicBezTo>
                <a:lnTo>
                  <a:pt x="115827" y="239060"/>
                </a:lnTo>
                <a:cubicBezTo>
                  <a:pt x="120342" y="240528"/>
                  <a:pt x="123916" y="244118"/>
                  <a:pt x="125384" y="248676"/>
                </a:cubicBezTo>
                <a:cubicBezTo>
                  <a:pt x="126929" y="253446"/>
                  <a:pt x="128864" y="258131"/>
                  <a:pt x="131155" y="262595"/>
                </a:cubicBezTo>
                <a:cubicBezTo>
                  <a:pt x="133345" y="266864"/>
                  <a:pt x="133362" y="271931"/>
                  <a:pt x="131206" y="276166"/>
                </a:cubicBezTo>
                <a:lnTo>
                  <a:pt x="123618" y="291061"/>
                </a:lnTo>
                <a:cubicBezTo>
                  <a:pt x="123203" y="291876"/>
                  <a:pt x="123355" y="292869"/>
                  <a:pt x="124009" y="293522"/>
                </a:cubicBezTo>
                <a:lnTo>
                  <a:pt x="140924" y="310437"/>
                </a:lnTo>
                <a:cubicBezTo>
                  <a:pt x="141577" y="311091"/>
                  <a:pt x="142562" y="311244"/>
                  <a:pt x="143385" y="310828"/>
                </a:cubicBezTo>
                <a:lnTo>
                  <a:pt x="158280" y="303240"/>
                </a:lnTo>
                <a:cubicBezTo>
                  <a:pt x="160385" y="302171"/>
                  <a:pt x="162694" y="301636"/>
                  <a:pt x="165002" y="301636"/>
                </a:cubicBezTo>
                <a:cubicBezTo>
                  <a:pt x="167345" y="301636"/>
                  <a:pt x="169704" y="302188"/>
                  <a:pt x="171851" y="303291"/>
                </a:cubicBezTo>
                <a:cubicBezTo>
                  <a:pt x="176307" y="305583"/>
                  <a:pt x="180992" y="307526"/>
                  <a:pt x="185770" y="309062"/>
                </a:cubicBezTo>
                <a:cubicBezTo>
                  <a:pt x="190328" y="310531"/>
                  <a:pt x="193918" y="314104"/>
                  <a:pt x="195386" y="318619"/>
                </a:cubicBezTo>
                <a:lnTo>
                  <a:pt x="200547" y="334507"/>
                </a:lnTo>
                <a:cubicBezTo>
                  <a:pt x="200835" y="335390"/>
                  <a:pt x="201642" y="335975"/>
                  <a:pt x="202567" y="335975"/>
                </a:cubicBezTo>
                <a:lnTo>
                  <a:pt x="226484" y="335975"/>
                </a:lnTo>
                <a:cubicBezTo>
                  <a:pt x="227409" y="335975"/>
                  <a:pt x="228215" y="335381"/>
                  <a:pt x="228504" y="334507"/>
                </a:cubicBezTo>
                <a:lnTo>
                  <a:pt x="233664" y="318619"/>
                </a:lnTo>
                <a:cubicBezTo>
                  <a:pt x="235132" y="314104"/>
                  <a:pt x="238722" y="310531"/>
                  <a:pt x="243280" y="309062"/>
                </a:cubicBezTo>
                <a:cubicBezTo>
                  <a:pt x="248050" y="307518"/>
                  <a:pt x="252735" y="305583"/>
                  <a:pt x="257199" y="303291"/>
                </a:cubicBezTo>
                <a:cubicBezTo>
                  <a:pt x="261460" y="301101"/>
                  <a:pt x="266535" y="301084"/>
                  <a:pt x="270770" y="303240"/>
                </a:cubicBezTo>
                <a:lnTo>
                  <a:pt x="285657" y="310828"/>
                </a:lnTo>
                <a:cubicBezTo>
                  <a:pt x="286480" y="311244"/>
                  <a:pt x="287464" y="311091"/>
                  <a:pt x="288118" y="310437"/>
                </a:cubicBezTo>
                <a:lnTo>
                  <a:pt x="305033" y="293522"/>
                </a:lnTo>
                <a:cubicBezTo>
                  <a:pt x="305686" y="292869"/>
                  <a:pt x="305839" y="291884"/>
                  <a:pt x="305423" y="291061"/>
                </a:cubicBezTo>
                <a:lnTo>
                  <a:pt x="297836" y="276166"/>
                </a:lnTo>
                <a:cubicBezTo>
                  <a:pt x="295680" y="271931"/>
                  <a:pt x="295697" y="266856"/>
                  <a:pt x="297887" y="262595"/>
                </a:cubicBezTo>
                <a:cubicBezTo>
                  <a:pt x="300178" y="258139"/>
                  <a:pt x="302122" y="253454"/>
                  <a:pt x="303658" y="248676"/>
                </a:cubicBezTo>
                <a:cubicBezTo>
                  <a:pt x="305126" y="244118"/>
                  <a:pt x="308699" y="240528"/>
                  <a:pt x="313215" y="239060"/>
                </a:cubicBezTo>
                <a:lnTo>
                  <a:pt x="329103" y="233900"/>
                </a:lnTo>
                <a:cubicBezTo>
                  <a:pt x="329985" y="233611"/>
                  <a:pt x="330571" y="232805"/>
                  <a:pt x="330571" y="231880"/>
                </a:cubicBezTo>
                <a:lnTo>
                  <a:pt x="330563" y="231880"/>
                </a:lnTo>
                <a:lnTo>
                  <a:pt x="330563" y="207963"/>
                </a:lnTo>
                <a:cubicBezTo>
                  <a:pt x="330563" y="207037"/>
                  <a:pt x="329968" y="206231"/>
                  <a:pt x="329094" y="205943"/>
                </a:cubicBezTo>
                <a:lnTo>
                  <a:pt x="313206" y="200782"/>
                </a:lnTo>
                <a:cubicBezTo>
                  <a:pt x="308691" y="199314"/>
                  <a:pt x="305118" y="195724"/>
                  <a:pt x="303650" y="191166"/>
                </a:cubicBezTo>
                <a:cubicBezTo>
                  <a:pt x="302105" y="186397"/>
                  <a:pt x="300170" y="181712"/>
                  <a:pt x="297878" y="177247"/>
                </a:cubicBezTo>
                <a:cubicBezTo>
                  <a:pt x="295689" y="172978"/>
                  <a:pt x="295672" y="167911"/>
                  <a:pt x="297827" y="163676"/>
                </a:cubicBezTo>
                <a:lnTo>
                  <a:pt x="305415" y="148781"/>
                </a:lnTo>
                <a:cubicBezTo>
                  <a:pt x="305831" y="147958"/>
                  <a:pt x="305678" y="146973"/>
                  <a:pt x="305024" y="146320"/>
                </a:cubicBezTo>
                <a:lnTo>
                  <a:pt x="288109" y="129405"/>
                </a:lnTo>
                <a:cubicBezTo>
                  <a:pt x="287464" y="128751"/>
                  <a:pt x="286471" y="128599"/>
                  <a:pt x="285648" y="129014"/>
                </a:cubicBezTo>
                <a:lnTo>
                  <a:pt x="270762" y="136602"/>
                </a:lnTo>
                <a:cubicBezTo>
                  <a:pt x="266526" y="138758"/>
                  <a:pt x="261451" y="138741"/>
                  <a:pt x="257190" y="136551"/>
                </a:cubicBezTo>
                <a:cubicBezTo>
                  <a:pt x="252726" y="134259"/>
                  <a:pt x="248041" y="132316"/>
                  <a:pt x="243271" y="130780"/>
                </a:cubicBezTo>
                <a:cubicBezTo>
                  <a:pt x="238714" y="129311"/>
                  <a:pt x="235124" y="125738"/>
                  <a:pt x="233655" y="121223"/>
                </a:cubicBezTo>
                <a:lnTo>
                  <a:pt x="228495" y="105335"/>
                </a:lnTo>
                <a:cubicBezTo>
                  <a:pt x="228207" y="104452"/>
                  <a:pt x="227400" y="103867"/>
                  <a:pt x="226475" y="103867"/>
                </a:cubicBezTo>
                <a:close/>
                <a:moveTo>
                  <a:pt x="66253" y="83480"/>
                </a:moveTo>
                <a:cubicBezTo>
                  <a:pt x="69215" y="84728"/>
                  <a:pt x="71303" y="87478"/>
                  <a:pt x="71702" y="90669"/>
                </a:cubicBezTo>
                <a:lnTo>
                  <a:pt x="80095" y="157557"/>
                </a:lnTo>
                <a:cubicBezTo>
                  <a:pt x="80494" y="160748"/>
                  <a:pt x="79153" y="163931"/>
                  <a:pt x="76590" y="165874"/>
                </a:cubicBezTo>
                <a:cubicBezTo>
                  <a:pt x="74027" y="167809"/>
                  <a:pt x="70598" y="168242"/>
                  <a:pt x="67636" y="166994"/>
                </a:cubicBezTo>
                <a:lnTo>
                  <a:pt x="59446" y="163549"/>
                </a:lnTo>
                <a:cubicBezTo>
                  <a:pt x="50348" y="188739"/>
                  <a:pt x="47445" y="215881"/>
                  <a:pt x="51035" y="242310"/>
                </a:cubicBezTo>
                <a:cubicBezTo>
                  <a:pt x="55924" y="278262"/>
                  <a:pt x="72109" y="310861"/>
                  <a:pt x="97834" y="336603"/>
                </a:cubicBezTo>
                <a:cubicBezTo>
                  <a:pt x="123567" y="362337"/>
                  <a:pt x="156166" y="378522"/>
                  <a:pt x="192118" y="383410"/>
                </a:cubicBezTo>
                <a:cubicBezTo>
                  <a:pt x="199876" y="384463"/>
                  <a:pt x="207828" y="384955"/>
                  <a:pt x="215798" y="384887"/>
                </a:cubicBezTo>
                <a:cubicBezTo>
                  <a:pt x="219294" y="384853"/>
                  <a:pt x="222189" y="387679"/>
                  <a:pt x="222223" y="391193"/>
                </a:cubicBezTo>
                <a:cubicBezTo>
                  <a:pt x="222257" y="394707"/>
                  <a:pt x="219430" y="397584"/>
                  <a:pt x="215917" y="397618"/>
                </a:cubicBezTo>
                <a:cubicBezTo>
                  <a:pt x="207344" y="397686"/>
                  <a:pt x="198764" y="397160"/>
                  <a:pt x="190404" y="396022"/>
                </a:cubicBezTo>
                <a:cubicBezTo>
                  <a:pt x="151677" y="390760"/>
                  <a:pt x="116557" y="373327"/>
                  <a:pt x="88837" y="345608"/>
                </a:cubicBezTo>
                <a:cubicBezTo>
                  <a:pt x="61118" y="317889"/>
                  <a:pt x="43685" y="282760"/>
                  <a:pt x="38415" y="244033"/>
                </a:cubicBezTo>
                <a:cubicBezTo>
                  <a:pt x="34358" y="214217"/>
                  <a:pt x="37990" y="183553"/>
                  <a:pt x="48913" y="155367"/>
                </a:cubicBezTo>
                <a:cubicBezTo>
                  <a:pt x="49788" y="153109"/>
                  <a:pt x="51561" y="151276"/>
                  <a:pt x="53794" y="150334"/>
                </a:cubicBezTo>
                <a:cubicBezTo>
                  <a:pt x="56034" y="149383"/>
                  <a:pt x="58597" y="149383"/>
                  <a:pt x="60838" y="150326"/>
                </a:cubicBezTo>
                <a:lnTo>
                  <a:pt x="66660" y="152778"/>
                </a:lnTo>
                <a:lnTo>
                  <a:pt x="59862" y="98630"/>
                </a:lnTo>
                <a:lnTo>
                  <a:pt x="16365" y="131594"/>
                </a:lnTo>
                <a:lnTo>
                  <a:pt x="24216" y="134904"/>
                </a:lnTo>
                <a:cubicBezTo>
                  <a:pt x="28773" y="136822"/>
                  <a:pt x="30920" y="141932"/>
                  <a:pt x="29104" y="146540"/>
                </a:cubicBezTo>
                <a:cubicBezTo>
                  <a:pt x="16552" y="178444"/>
                  <a:pt x="12350" y="213173"/>
                  <a:pt x="16942" y="246961"/>
                </a:cubicBezTo>
                <a:cubicBezTo>
                  <a:pt x="22849" y="290424"/>
                  <a:pt x="42412" y="329839"/>
                  <a:pt x="73509" y="360936"/>
                </a:cubicBezTo>
                <a:cubicBezTo>
                  <a:pt x="104607" y="392033"/>
                  <a:pt x="144013" y="411588"/>
                  <a:pt x="187484" y="417504"/>
                </a:cubicBezTo>
                <a:cubicBezTo>
                  <a:pt x="227340" y="422927"/>
                  <a:pt x="268750" y="415976"/>
                  <a:pt x="304515" y="397915"/>
                </a:cubicBezTo>
                <a:lnTo>
                  <a:pt x="294109" y="378887"/>
                </a:lnTo>
                <a:cubicBezTo>
                  <a:pt x="279223" y="386330"/>
                  <a:pt x="263258" y="391643"/>
                  <a:pt x="246606" y="394690"/>
                </a:cubicBezTo>
                <a:cubicBezTo>
                  <a:pt x="243152" y="395318"/>
                  <a:pt x="239834" y="393035"/>
                  <a:pt x="239197" y="389572"/>
                </a:cubicBezTo>
                <a:cubicBezTo>
                  <a:pt x="238569" y="386109"/>
                  <a:pt x="240852" y="382799"/>
                  <a:pt x="244315" y="382163"/>
                </a:cubicBezTo>
                <a:cubicBezTo>
                  <a:pt x="260907" y="379124"/>
                  <a:pt x="276753" y="373675"/>
                  <a:pt x="291410" y="365961"/>
                </a:cubicBezTo>
                <a:cubicBezTo>
                  <a:pt x="295756" y="363669"/>
                  <a:pt x="301196" y="365307"/>
                  <a:pt x="303547" y="369602"/>
                </a:cubicBezTo>
                <a:lnTo>
                  <a:pt x="317509" y="395123"/>
                </a:lnTo>
                <a:cubicBezTo>
                  <a:pt x="318680" y="397253"/>
                  <a:pt x="318943" y="399723"/>
                  <a:pt x="318239" y="402057"/>
                </a:cubicBezTo>
                <a:cubicBezTo>
                  <a:pt x="317534" y="404391"/>
                  <a:pt x="315972" y="406292"/>
                  <a:pt x="313825" y="407429"/>
                </a:cubicBezTo>
                <a:cubicBezTo>
                  <a:pt x="283322" y="423589"/>
                  <a:pt x="248728" y="432025"/>
                  <a:pt x="214109" y="432025"/>
                </a:cubicBezTo>
                <a:cubicBezTo>
                  <a:pt x="204637" y="432025"/>
                  <a:pt x="195165" y="431389"/>
                  <a:pt x="185778" y="430116"/>
                </a:cubicBezTo>
                <a:cubicBezTo>
                  <a:pt x="139532" y="423827"/>
                  <a:pt x="97596" y="403016"/>
                  <a:pt x="64513" y="369933"/>
                </a:cubicBezTo>
                <a:cubicBezTo>
                  <a:pt x="31430" y="336849"/>
                  <a:pt x="10619" y="294914"/>
                  <a:pt x="4330" y="248667"/>
                </a:cubicBezTo>
                <a:cubicBezTo>
                  <a:pt x="-397" y="213912"/>
                  <a:pt x="3626" y="178232"/>
                  <a:pt x="15974" y="145233"/>
                </a:cubicBezTo>
                <a:lnTo>
                  <a:pt x="5518" y="140828"/>
                </a:lnTo>
                <a:cubicBezTo>
                  <a:pt x="2556" y="139581"/>
                  <a:pt x="468" y="136822"/>
                  <a:pt x="69" y="133631"/>
                </a:cubicBezTo>
                <a:cubicBezTo>
                  <a:pt x="-330" y="130440"/>
                  <a:pt x="1011" y="127257"/>
                  <a:pt x="3575" y="125314"/>
                </a:cubicBezTo>
                <a:lnTo>
                  <a:pt x="57299" y="84600"/>
                </a:lnTo>
                <a:cubicBezTo>
                  <a:pt x="59862" y="82665"/>
                  <a:pt x="63291" y="82232"/>
                  <a:pt x="66253" y="83480"/>
                </a:cubicBezTo>
                <a:close/>
                <a:moveTo>
                  <a:pt x="330206" y="56168"/>
                </a:moveTo>
                <a:cubicBezTo>
                  <a:pt x="333720" y="56168"/>
                  <a:pt x="336572" y="59020"/>
                  <a:pt x="336572" y="62533"/>
                </a:cubicBezTo>
                <a:lnTo>
                  <a:pt x="336572" y="100556"/>
                </a:lnTo>
                <a:lnTo>
                  <a:pt x="360370" y="113677"/>
                </a:lnTo>
                <a:cubicBezTo>
                  <a:pt x="363451" y="115375"/>
                  <a:pt x="364571" y="119245"/>
                  <a:pt x="362874" y="122326"/>
                </a:cubicBezTo>
                <a:cubicBezTo>
                  <a:pt x="361719" y="124431"/>
                  <a:pt x="359538" y="125619"/>
                  <a:pt x="357298" y="125619"/>
                </a:cubicBezTo>
                <a:cubicBezTo>
                  <a:pt x="356254" y="125619"/>
                  <a:pt x="355201" y="125364"/>
                  <a:pt x="354225" y="124830"/>
                </a:cubicBezTo>
                <a:lnTo>
                  <a:pt x="327143" y="109892"/>
                </a:lnTo>
                <a:cubicBezTo>
                  <a:pt x="325114" y="108772"/>
                  <a:pt x="323858" y="106633"/>
                  <a:pt x="323841" y="104316"/>
                </a:cubicBezTo>
                <a:lnTo>
                  <a:pt x="323841" y="62533"/>
                </a:lnTo>
                <a:cubicBezTo>
                  <a:pt x="323841" y="59020"/>
                  <a:pt x="326693" y="56168"/>
                  <a:pt x="330206" y="56168"/>
                </a:cubicBezTo>
                <a:close/>
                <a:moveTo>
                  <a:pt x="330223" y="42665"/>
                </a:moveTo>
                <a:cubicBezTo>
                  <a:pt x="296223" y="42665"/>
                  <a:pt x="268572" y="70325"/>
                  <a:pt x="268572" y="104317"/>
                </a:cubicBezTo>
                <a:cubicBezTo>
                  <a:pt x="268572" y="110410"/>
                  <a:pt x="269455" y="116360"/>
                  <a:pt x="271186" y="122097"/>
                </a:cubicBezTo>
                <a:lnTo>
                  <a:pt x="279877" y="117667"/>
                </a:lnTo>
                <a:cubicBezTo>
                  <a:pt x="285631" y="114739"/>
                  <a:pt x="292557" y="115834"/>
                  <a:pt x="297123" y="120400"/>
                </a:cubicBezTo>
                <a:lnTo>
                  <a:pt x="314038" y="137315"/>
                </a:lnTo>
                <a:cubicBezTo>
                  <a:pt x="318604" y="141881"/>
                  <a:pt x="319707" y="148807"/>
                  <a:pt x="316771" y="154561"/>
                </a:cubicBezTo>
                <a:lnTo>
                  <a:pt x="312315" y="163311"/>
                </a:lnTo>
                <a:cubicBezTo>
                  <a:pt x="318095" y="165068"/>
                  <a:pt x="324087" y="165968"/>
                  <a:pt x="330223" y="165968"/>
                </a:cubicBezTo>
                <a:cubicBezTo>
                  <a:pt x="364223" y="165968"/>
                  <a:pt x="391874" y="138316"/>
                  <a:pt x="391874" y="104317"/>
                </a:cubicBezTo>
                <a:cubicBezTo>
                  <a:pt x="391874" y="70317"/>
                  <a:pt x="364223" y="42665"/>
                  <a:pt x="330223" y="42665"/>
                </a:cubicBezTo>
                <a:close/>
                <a:moveTo>
                  <a:pt x="330223" y="12731"/>
                </a:moveTo>
                <a:cubicBezTo>
                  <a:pt x="311415" y="12731"/>
                  <a:pt x="293915" y="18366"/>
                  <a:pt x="279368" y="28076"/>
                </a:cubicBezTo>
                <a:cubicBezTo>
                  <a:pt x="278977" y="28407"/>
                  <a:pt x="278561" y="28704"/>
                  <a:pt x="278103" y="28933"/>
                </a:cubicBezTo>
                <a:cubicBezTo>
                  <a:pt x="268283" y="35714"/>
                  <a:pt x="259855" y="44380"/>
                  <a:pt x="253337" y="54420"/>
                </a:cubicBezTo>
                <a:cubicBezTo>
                  <a:pt x="253091" y="54946"/>
                  <a:pt x="252786" y="55430"/>
                  <a:pt x="252421" y="55863"/>
                </a:cubicBezTo>
                <a:cubicBezTo>
                  <a:pt x="244765" y="68152"/>
                  <a:pt x="239944" y="82428"/>
                  <a:pt x="238867" y="97807"/>
                </a:cubicBezTo>
                <a:cubicBezTo>
                  <a:pt x="239588" y="98902"/>
                  <a:pt x="240182" y="100107"/>
                  <a:pt x="240606" y="101405"/>
                </a:cubicBezTo>
                <a:lnTo>
                  <a:pt x="245767" y="117294"/>
                </a:lnTo>
                <a:cubicBezTo>
                  <a:pt x="245979" y="117939"/>
                  <a:pt x="246505" y="118448"/>
                  <a:pt x="247184" y="118668"/>
                </a:cubicBezTo>
                <a:cubicBezTo>
                  <a:pt x="250918" y="119874"/>
                  <a:pt x="254593" y="121308"/>
                  <a:pt x="258183" y="122921"/>
                </a:cubicBezTo>
                <a:cubicBezTo>
                  <a:pt x="256630" y="116878"/>
                  <a:pt x="255841" y="110657"/>
                  <a:pt x="255841" y="104317"/>
                </a:cubicBezTo>
                <a:cubicBezTo>
                  <a:pt x="255841" y="63298"/>
                  <a:pt x="289204" y="29934"/>
                  <a:pt x="330223" y="29934"/>
                </a:cubicBezTo>
                <a:cubicBezTo>
                  <a:pt x="371242" y="29934"/>
                  <a:pt x="404605" y="63298"/>
                  <a:pt x="404605" y="104317"/>
                </a:cubicBezTo>
                <a:cubicBezTo>
                  <a:pt x="404605" y="145335"/>
                  <a:pt x="371233" y="178699"/>
                  <a:pt x="330223" y="178699"/>
                </a:cubicBezTo>
                <a:cubicBezTo>
                  <a:pt x="323858" y="178699"/>
                  <a:pt x="317620" y="177909"/>
                  <a:pt x="311560" y="176339"/>
                </a:cubicBezTo>
                <a:cubicBezTo>
                  <a:pt x="313164" y="179904"/>
                  <a:pt x="314581" y="183553"/>
                  <a:pt x="315778" y="187262"/>
                </a:cubicBezTo>
                <a:cubicBezTo>
                  <a:pt x="315998" y="187941"/>
                  <a:pt x="316508" y="188467"/>
                  <a:pt x="317153" y="188680"/>
                </a:cubicBezTo>
                <a:lnTo>
                  <a:pt x="333041" y="193840"/>
                </a:lnTo>
                <a:cubicBezTo>
                  <a:pt x="334399" y="194273"/>
                  <a:pt x="335646" y="194901"/>
                  <a:pt x="336775" y="195665"/>
                </a:cubicBezTo>
                <a:cubicBezTo>
                  <a:pt x="384652" y="192295"/>
                  <a:pt x="421809" y="152634"/>
                  <a:pt x="421809" y="104317"/>
                </a:cubicBezTo>
                <a:cubicBezTo>
                  <a:pt x="421809" y="53818"/>
                  <a:pt x="380722" y="12731"/>
                  <a:pt x="330223" y="12731"/>
                </a:cubicBezTo>
                <a:close/>
                <a:moveTo>
                  <a:pt x="330223" y="0"/>
                </a:moveTo>
                <a:cubicBezTo>
                  <a:pt x="387741" y="0"/>
                  <a:pt x="434540" y="46799"/>
                  <a:pt x="434540" y="104317"/>
                </a:cubicBezTo>
                <a:cubicBezTo>
                  <a:pt x="434540" y="124440"/>
                  <a:pt x="428836" y="143791"/>
                  <a:pt x="418202" y="160409"/>
                </a:cubicBezTo>
                <a:cubicBezTo>
                  <a:pt x="421104" y="170424"/>
                  <a:pt x="423294" y="180761"/>
                  <a:pt x="424711" y="191175"/>
                </a:cubicBezTo>
                <a:cubicBezTo>
                  <a:pt x="429430" y="225939"/>
                  <a:pt x="425407" y="261610"/>
                  <a:pt x="413067" y="294609"/>
                </a:cubicBezTo>
                <a:lnTo>
                  <a:pt x="423523" y="299014"/>
                </a:lnTo>
                <a:cubicBezTo>
                  <a:pt x="426485" y="300261"/>
                  <a:pt x="428573" y="303020"/>
                  <a:pt x="428989" y="306253"/>
                </a:cubicBezTo>
                <a:cubicBezTo>
                  <a:pt x="429388" y="309444"/>
                  <a:pt x="428047" y="312627"/>
                  <a:pt x="425484" y="314571"/>
                </a:cubicBezTo>
                <a:lnTo>
                  <a:pt x="371760" y="355284"/>
                </a:lnTo>
                <a:cubicBezTo>
                  <a:pt x="370172" y="356489"/>
                  <a:pt x="368246" y="357109"/>
                  <a:pt x="366302" y="357109"/>
                </a:cubicBezTo>
                <a:cubicBezTo>
                  <a:pt x="365114" y="357109"/>
                  <a:pt x="363926" y="356880"/>
                  <a:pt x="362806" y="356404"/>
                </a:cubicBezTo>
                <a:cubicBezTo>
                  <a:pt x="359843" y="355157"/>
                  <a:pt x="357756" y="352407"/>
                  <a:pt x="357357" y="349216"/>
                </a:cubicBezTo>
                <a:lnTo>
                  <a:pt x="348963" y="282328"/>
                </a:lnTo>
                <a:cubicBezTo>
                  <a:pt x="348564" y="279137"/>
                  <a:pt x="349905" y="275954"/>
                  <a:pt x="352468" y="274010"/>
                </a:cubicBezTo>
                <a:cubicBezTo>
                  <a:pt x="355031" y="272075"/>
                  <a:pt x="358460" y="271642"/>
                  <a:pt x="361422" y="272890"/>
                </a:cubicBezTo>
                <a:lnTo>
                  <a:pt x="369604" y="276336"/>
                </a:lnTo>
                <a:cubicBezTo>
                  <a:pt x="378702" y="251146"/>
                  <a:pt x="381605" y="224003"/>
                  <a:pt x="378015" y="197574"/>
                </a:cubicBezTo>
                <a:cubicBezTo>
                  <a:pt x="377998" y="197438"/>
                  <a:pt x="377972" y="197303"/>
                  <a:pt x="377955" y="197167"/>
                </a:cubicBezTo>
                <a:cubicBezTo>
                  <a:pt x="367193" y="202709"/>
                  <a:pt x="355498" y="206342"/>
                  <a:pt x="343319" y="207861"/>
                </a:cubicBezTo>
                <a:cubicBezTo>
                  <a:pt x="343319" y="207903"/>
                  <a:pt x="343327" y="207954"/>
                  <a:pt x="343327" y="208005"/>
                </a:cubicBezTo>
                <a:lnTo>
                  <a:pt x="343327" y="231922"/>
                </a:lnTo>
                <a:cubicBezTo>
                  <a:pt x="343327" y="238372"/>
                  <a:pt x="339203" y="244050"/>
                  <a:pt x="333066" y="246045"/>
                </a:cubicBezTo>
                <a:lnTo>
                  <a:pt x="317170" y="251205"/>
                </a:lnTo>
                <a:cubicBezTo>
                  <a:pt x="316525" y="251417"/>
                  <a:pt x="316015" y="251943"/>
                  <a:pt x="315795" y="252622"/>
                </a:cubicBezTo>
                <a:cubicBezTo>
                  <a:pt x="314046" y="258054"/>
                  <a:pt x="311840" y="263384"/>
                  <a:pt x="309234" y="268451"/>
                </a:cubicBezTo>
                <a:cubicBezTo>
                  <a:pt x="308903" y="269088"/>
                  <a:pt x="308895" y="269826"/>
                  <a:pt x="309200" y="270429"/>
                </a:cubicBezTo>
                <a:lnTo>
                  <a:pt x="316788" y="285324"/>
                </a:lnTo>
                <a:cubicBezTo>
                  <a:pt x="319716" y="291078"/>
                  <a:pt x="318621" y="298004"/>
                  <a:pt x="314055" y="302570"/>
                </a:cubicBezTo>
                <a:lnTo>
                  <a:pt x="297140" y="319485"/>
                </a:lnTo>
                <a:cubicBezTo>
                  <a:pt x="292574" y="324051"/>
                  <a:pt x="285648" y="325146"/>
                  <a:pt x="279894" y="322218"/>
                </a:cubicBezTo>
                <a:lnTo>
                  <a:pt x="264999" y="314630"/>
                </a:lnTo>
                <a:cubicBezTo>
                  <a:pt x="264396" y="314325"/>
                  <a:pt x="263658" y="314342"/>
                  <a:pt x="263021" y="314664"/>
                </a:cubicBezTo>
                <a:cubicBezTo>
                  <a:pt x="257946" y="317270"/>
                  <a:pt x="252624" y="319476"/>
                  <a:pt x="247193" y="321225"/>
                </a:cubicBezTo>
                <a:cubicBezTo>
                  <a:pt x="246514" y="321445"/>
                  <a:pt x="245987" y="321955"/>
                  <a:pt x="245775" y="322600"/>
                </a:cubicBezTo>
                <a:lnTo>
                  <a:pt x="240615" y="338488"/>
                </a:lnTo>
                <a:cubicBezTo>
                  <a:pt x="238620" y="344624"/>
                  <a:pt x="232942" y="348749"/>
                  <a:pt x="226492" y="348749"/>
                </a:cubicBezTo>
                <a:lnTo>
                  <a:pt x="202575" y="348749"/>
                </a:lnTo>
                <a:cubicBezTo>
                  <a:pt x="196125" y="348749"/>
                  <a:pt x="190447" y="344624"/>
                  <a:pt x="188452" y="338488"/>
                </a:cubicBezTo>
                <a:lnTo>
                  <a:pt x="183292" y="322591"/>
                </a:lnTo>
                <a:cubicBezTo>
                  <a:pt x="183080" y="321946"/>
                  <a:pt x="182554" y="321437"/>
                  <a:pt x="181875" y="321216"/>
                </a:cubicBezTo>
                <a:cubicBezTo>
                  <a:pt x="176443" y="319468"/>
                  <a:pt x="171122" y="317261"/>
                  <a:pt x="166046" y="314656"/>
                </a:cubicBezTo>
                <a:cubicBezTo>
                  <a:pt x="165410" y="314333"/>
                  <a:pt x="164671" y="314316"/>
                  <a:pt x="164069" y="314622"/>
                </a:cubicBezTo>
                <a:lnTo>
                  <a:pt x="149174" y="322209"/>
                </a:lnTo>
                <a:cubicBezTo>
                  <a:pt x="143419" y="325137"/>
                  <a:pt x="136494" y="324042"/>
                  <a:pt x="131927" y="319476"/>
                </a:cubicBezTo>
                <a:lnTo>
                  <a:pt x="115012" y="302561"/>
                </a:lnTo>
                <a:cubicBezTo>
                  <a:pt x="110446" y="297995"/>
                  <a:pt x="109351" y="291070"/>
                  <a:pt x="112280" y="285315"/>
                </a:cubicBezTo>
                <a:lnTo>
                  <a:pt x="119867" y="270420"/>
                </a:lnTo>
                <a:cubicBezTo>
                  <a:pt x="120173" y="269818"/>
                  <a:pt x="120156" y="269079"/>
                  <a:pt x="119833" y="268443"/>
                </a:cubicBezTo>
                <a:cubicBezTo>
                  <a:pt x="117228" y="263367"/>
                  <a:pt x="115021" y="258046"/>
                  <a:pt x="113273" y="252614"/>
                </a:cubicBezTo>
                <a:cubicBezTo>
                  <a:pt x="113052" y="251935"/>
                  <a:pt x="112543" y="251409"/>
                  <a:pt x="111898" y="251197"/>
                </a:cubicBezTo>
                <a:lnTo>
                  <a:pt x="96001" y="246036"/>
                </a:lnTo>
                <a:cubicBezTo>
                  <a:pt x="89865" y="244033"/>
                  <a:pt x="85740" y="238355"/>
                  <a:pt x="85740" y="231905"/>
                </a:cubicBezTo>
                <a:lnTo>
                  <a:pt x="85740" y="207988"/>
                </a:lnTo>
                <a:cubicBezTo>
                  <a:pt x="85740" y="201538"/>
                  <a:pt x="89865" y="195860"/>
                  <a:pt x="96001" y="193865"/>
                </a:cubicBezTo>
                <a:lnTo>
                  <a:pt x="111898" y="188705"/>
                </a:lnTo>
                <a:cubicBezTo>
                  <a:pt x="112543" y="188493"/>
                  <a:pt x="113052" y="187967"/>
                  <a:pt x="113273" y="187288"/>
                </a:cubicBezTo>
                <a:cubicBezTo>
                  <a:pt x="115021" y="181856"/>
                  <a:pt x="117228" y="176534"/>
                  <a:pt x="119833" y="171459"/>
                </a:cubicBezTo>
                <a:cubicBezTo>
                  <a:pt x="120164" y="170822"/>
                  <a:pt x="120173" y="170084"/>
                  <a:pt x="119867" y="169482"/>
                </a:cubicBezTo>
                <a:lnTo>
                  <a:pt x="112280" y="154586"/>
                </a:lnTo>
                <a:cubicBezTo>
                  <a:pt x="109351" y="148832"/>
                  <a:pt x="110446" y="141906"/>
                  <a:pt x="115012" y="137340"/>
                </a:cubicBezTo>
                <a:lnTo>
                  <a:pt x="131927" y="120425"/>
                </a:lnTo>
                <a:cubicBezTo>
                  <a:pt x="136494" y="115859"/>
                  <a:pt x="143419" y="114764"/>
                  <a:pt x="149174" y="117692"/>
                </a:cubicBezTo>
                <a:lnTo>
                  <a:pt x="164069" y="125280"/>
                </a:lnTo>
                <a:cubicBezTo>
                  <a:pt x="164671" y="125586"/>
                  <a:pt x="165410" y="125577"/>
                  <a:pt x="166046" y="125246"/>
                </a:cubicBezTo>
                <a:cubicBezTo>
                  <a:pt x="171122" y="122640"/>
                  <a:pt x="176443" y="120434"/>
                  <a:pt x="181875" y="118685"/>
                </a:cubicBezTo>
                <a:cubicBezTo>
                  <a:pt x="182554" y="118465"/>
                  <a:pt x="183080" y="117956"/>
                  <a:pt x="183292" y="117310"/>
                </a:cubicBezTo>
                <a:lnTo>
                  <a:pt x="188452" y="101414"/>
                </a:lnTo>
                <a:cubicBezTo>
                  <a:pt x="190447" y="95278"/>
                  <a:pt x="196125" y="91153"/>
                  <a:pt x="202575" y="91153"/>
                </a:cubicBezTo>
                <a:lnTo>
                  <a:pt x="226492" y="91153"/>
                </a:lnTo>
                <a:cubicBezTo>
                  <a:pt x="226577" y="91153"/>
                  <a:pt x="226662" y="91161"/>
                  <a:pt x="226747" y="91161"/>
                </a:cubicBezTo>
                <a:cubicBezTo>
                  <a:pt x="228274" y="78991"/>
                  <a:pt x="231916" y="67295"/>
                  <a:pt x="237466" y="56542"/>
                </a:cubicBezTo>
                <a:cubicBezTo>
                  <a:pt x="237279" y="56516"/>
                  <a:pt x="237093" y="56483"/>
                  <a:pt x="236914" y="56457"/>
                </a:cubicBezTo>
                <a:cubicBezTo>
                  <a:pt x="203017" y="51848"/>
                  <a:pt x="167761" y="58044"/>
                  <a:pt x="137631" y="73907"/>
                </a:cubicBezTo>
                <a:cubicBezTo>
                  <a:pt x="136298" y="74611"/>
                  <a:pt x="134864" y="74942"/>
                  <a:pt x="133447" y="74942"/>
                </a:cubicBezTo>
                <a:cubicBezTo>
                  <a:pt x="130239" y="74942"/>
                  <a:pt x="127124" y="73245"/>
                  <a:pt x="125494" y="70266"/>
                </a:cubicBezTo>
                <a:lnTo>
                  <a:pt x="111533" y="44745"/>
                </a:lnTo>
                <a:cubicBezTo>
                  <a:pt x="110361" y="42614"/>
                  <a:pt x="110098" y="40145"/>
                  <a:pt x="110803" y="37811"/>
                </a:cubicBezTo>
                <a:cubicBezTo>
                  <a:pt x="111507" y="35477"/>
                  <a:pt x="113069" y="33575"/>
                  <a:pt x="115216" y="32438"/>
                </a:cubicBezTo>
                <a:cubicBezTo>
                  <a:pt x="124832" y="27346"/>
                  <a:pt x="134983" y="22958"/>
                  <a:pt x="145388" y="19393"/>
                </a:cubicBezTo>
                <a:cubicBezTo>
                  <a:pt x="148715" y="18256"/>
                  <a:pt x="152331" y="20030"/>
                  <a:pt x="153468" y="23357"/>
                </a:cubicBezTo>
                <a:cubicBezTo>
                  <a:pt x="154605" y="26675"/>
                  <a:pt x="152832" y="30299"/>
                  <a:pt x="149505" y="31437"/>
                </a:cubicBezTo>
                <a:cubicBezTo>
                  <a:pt x="140924" y="34365"/>
                  <a:pt x="132539" y="37904"/>
                  <a:pt x="124510" y="41952"/>
                </a:cubicBezTo>
                <a:lnTo>
                  <a:pt x="134915" y="60981"/>
                </a:lnTo>
                <a:cubicBezTo>
                  <a:pt x="166649" y="45118"/>
                  <a:pt x="203322" y="39041"/>
                  <a:pt x="238620" y="43837"/>
                </a:cubicBezTo>
                <a:cubicBezTo>
                  <a:pt x="240572" y="44108"/>
                  <a:pt x="242558" y="44422"/>
                  <a:pt x="244561" y="44762"/>
                </a:cubicBezTo>
                <a:cubicBezTo>
                  <a:pt x="248483" y="39135"/>
                  <a:pt x="252981" y="33864"/>
                  <a:pt x="258022" y="29026"/>
                </a:cubicBezTo>
                <a:cubicBezTo>
                  <a:pt x="259083" y="28008"/>
                  <a:pt x="260169" y="27015"/>
                  <a:pt x="261273" y="26047"/>
                </a:cubicBezTo>
                <a:cubicBezTo>
                  <a:pt x="254780" y="24494"/>
                  <a:pt x="248177" y="23255"/>
                  <a:pt x="241540" y="22355"/>
                </a:cubicBezTo>
                <a:cubicBezTo>
                  <a:pt x="220305" y="19461"/>
                  <a:pt x="198713" y="20047"/>
                  <a:pt x="177360" y="24078"/>
                </a:cubicBezTo>
                <a:cubicBezTo>
                  <a:pt x="173905" y="24732"/>
                  <a:pt x="170578" y="22457"/>
                  <a:pt x="169925" y="19003"/>
                </a:cubicBezTo>
                <a:cubicBezTo>
                  <a:pt x="169271" y="15549"/>
                  <a:pt x="171546" y="12222"/>
                  <a:pt x="175000" y="11568"/>
                </a:cubicBezTo>
                <a:cubicBezTo>
                  <a:pt x="197703" y="7274"/>
                  <a:pt x="220670" y="6662"/>
                  <a:pt x="243263" y="9735"/>
                </a:cubicBezTo>
                <a:cubicBezTo>
                  <a:pt x="253745" y="11161"/>
                  <a:pt x="264142" y="13367"/>
                  <a:pt x="274207" y="16295"/>
                </a:cubicBezTo>
                <a:cubicBezTo>
                  <a:pt x="290817" y="5695"/>
                  <a:pt x="310134" y="0"/>
                  <a:pt x="330223" y="0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tlCol="0" anchor="ctr"/>
          <a:lstStyle/>
          <a:p>
            <a:endParaRPr lang="en-GB"/>
          </a:p>
        </p:txBody>
      </p:sp>
      <p:sp>
        <p:nvSpPr>
          <p:cNvPr id="89" name="Freeform: Shape 88">
            <a:extLst>
              <a:ext uri="{FF2B5EF4-FFF2-40B4-BE49-F238E27FC236}">
                <a16:creationId xmlns:a16="http://schemas.microsoft.com/office/drawing/2014/main" id="{C42BCC00-10A0-F12A-2EE1-A4F9F3EF8CDA}"/>
              </a:ext>
            </a:extLst>
          </p:cNvPr>
          <p:cNvSpPr/>
          <p:nvPr/>
        </p:nvSpPr>
        <p:spPr>
          <a:xfrm>
            <a:off x="9418080" y="2977718"/>
            <a:ext cx="431601" cy="412639"/>
          </a:xfrm>
          <a:custGeom>
            <a:avLst/>
            <a:gdLst>
              <a:gd name="connsiteX0" fmla="*/ 323817 w 431601"/>
              <a:gd name="connsiteY0" fmla="*/ 344692 h 412638"/>
              <a:gd name="connsiteX1" fmla="*/ 308579 w 431601"/>
              <a:gd name="connsiteY1" fmla="*/ 344712 h 412638"/>
              <a:gd name="connsiteX2" fmla="*/ 308579 w 431601"/>
              <a:gd name="connsiteY2" fmla="*/ 366107 h 412638"/>
              <a:gd name="connsiteX3" fmla="*/ 323817 w 431601"/>
              <a:gd name="connsiteY3" fmla="*/ 366059 h 412638"/>
              <a:gd name="connsiteX4" fmla="*/ 323817 w 431601"/>
              <a:gd name="connsiteY4" fmla="*/ 344692 h 412638"/>
              <a:gd name="connsiteX5" fmla="*/ 190241 w 431601"/>
              <a:gd name="connsiteY5" fmla="*/ 317459 h 412638"/>
              <a:gd name="connsiteX6" fmla="*/ 190241 w 431601"/>
              <a:gd name="connsiteY6" fmla="*/ 366103 h 412638"/>
              <a:gd name="connsiteX7" fmla="*/ 201670 w 431601"/>
              <a:gd name="connsiteY7" fmla="*/ 366000 h 412638"/>
              <a:gd name="connsiteX8" fmla="*/ 201273 w 431601"/>
              <a:gd name="connsiteY8" fmla="*/ 317459 h 412638"/>
              <a:gd name="connsiteX9" fmla="*/ 308579 w 431601"/>
              <a:gd name="connsiteY9" fmla="*/ 315590 h 412638"/>
              <a:gd name="connsiteX10" fmla="*/ 308579 w 431601"/>
              <a:gd name="connsiteY10" fmla="*/ 332036 h 412638"/>
              <a:gd name="connsiteX11" fmla="*/ 320610 w 431601"/>
              <a:gd name="connsiteY11" fmla="*/ 332019 h 412638"/>
              <a:gd name="connsiteX12" fmla="*/ 320610 w 431601"/>
              <a:gd name="connsiteY12" fmla="*/ 315590 h 412638"/>
              <a:gd name="connsiteX13" fmla="*/ 183902 w 431601"/>
              <a:gd name="connsiteY13" fmla="*/ 304804 h 412638"/>
              <a:gd name="connsiteX14" fmla="*/ 201273 w 431601"/>
              <a:gd name="connsiteY14" fmla="*/ 304804 h 412638"/>
              <a:gd name="connsiteX15" fmla="*/ 201892 w 431601"/>
              <a:gd name="connsiteY15" fmla="*/ 378656 h 412638"/>
              <a:gd name="connsiteX16" fmla="*/ 184050 w 431601"/>
              <a:gd name="connsiteY16" fmla="*/ 378792 h 412638"/>
              <a:gd name="connsiteX17" fmla="*/ 177573 w 431601"/>
              <a:gd name="connsiteY17" fmla="*/ 371467 h 412638"/>
              <a:gd name="connsiteX18" fmla="*/ 177574 w 431601"/>
              <a:gd name="connsiteY18" fmla="*/ 371467 h 412638"/>
              <a:gd name="connsiteX19" fmla="*/ 177574 w 431601"/>
              <a:gd name="connsiteY19" fmla="*/ 311195 h 412638"/>
              <a:gd name="connsiteX20" fmla="*/ 183902 w 431601"/>
              <a:gd name="connsiteY20" fmla="*/ 304804 h 412638"/>
              <a:gd name="connsiteX21" fmla="*/ 250675 w 431601"/>
              <a:gd name="connsiteY21" fmla="*/ 303510 h 412638"/>
              <a:gd name="connsiteX22" fmla="*/ 277063 w 431601"/>
              <a:gd name="connsiteY22" fmla="*/ 303510 h 412638"/>
              <a:gd name="connsiteX23" fmla="*/ 277063 w 431601"/>
              <a:gd name="connsiteY23" fmla="*/ 316166 h 412638"/>
              <a:gd name="connsiteX24" fmla="*/ 257003 w 431601"/>
              <a:gd name="connsiteY24" fmla="*/ 316166 h 412638"/>
              <a:gd name="connsiteX25" fmla="*/ 257003 w 431601"/>
              <a:gd name="connsiteY25" fmla="*/ 334822 h 412638"/>
              <a:gd name="connsiteX26" fmla="*/ 275119 w 431601"/>
              <a:gd name="connsiteY26" fmla="*/ 334822 h 412638"/>
              <a:gd name="connsiteX27" fmla="*/ 275119 w 431601"/>
              <a:gd name="connsiteY27" fmla="*/ 347479 h 412638"/>
              <a:gd name="connsiteX28" fmla="*/ 257003 w 431601"/>
              <a:gd name="connsiteY28" fmla="*/ 347479 h 412638"/>
              <a:gd name="connsiteX29" fmla="*/ 257003 w 431601"/>
              <a:gd name="connsiteY29" fmla="*/ 366135 h 412638"/>
              <a:gd name="connsiteX30" fmla="*/ 277063 w 431601"/>
              <a:gd name="connsiteY30" fmla="*/ 366135 h 412638"/>
              <a:gd name="connsiteX31" fmla="*/ 277063 w 431601"/>
              <a:gd name="connsiteY31" fmla="*/ 378791 h 412638"/>
              <a:gd name="connsiteX32" fmla="*/ 250675 w 431601"/>
              <a:gd name="connsiteY32" fmla="*/ 378791 h 412638"/>
              <a:gd name="connsiteX33" fmla="*/ 244347 w 431601"/>
              <a:gd name="connsiteY33" fmla="*/ 372463 h 412638"/>
              <a:gd name="connsiteX34" fmla="*/ 244347 w 431601"/>
              <a:gd name="connsiteY34" fmla="*/ 309838 h 412638"/>
              <a:gd name="connsiteX35" fmla="*/ 250675 w 431601"/>
              <a:gd name="connsiteY35" fmla="*/ 303510 h 412638"/>
              <a:gd name="connsiteX36" fmla="*/ 356186 w 431601"/>
              <a:gd name="connsiteY36" fmla="*/ 303222 h 412638"/>
              <a:gd name="connsiteX37" fmla="*/ 391090 w 431601"/>
              <a:gd name="connsiteY37" fmla="*/ 303222 h 412638"/>
              <a:gd name="connsiteX38" fmla="*/ 391090 w 431601"/>
              <a:gd name="connsiteY38" fmla="*/ 315878 h 412638"/>
              <a:gd name="connsiteX39" fmla="*/ 379895 w 431601"/>
              <a:gd name="connsiteY39" fmla="*/ 315878 h 412638"/>
              <a:gd name="connsiteX40" fmla="*/ 379895 w 431601"/>
              <a:gd name="connsiteY40" fmla="*/ 372751 h 412638"/>
              <a:gd name="connsiteX41" fmla="*/ 373567 w 431601"/>
              <a:gd name="connsiteY41" fmla="*/ 379079 h 412638"/>
              <a:gd name="connsiteX42" fmla="*/ 367240 w 431601"/>
              <a:gd name="connsiteY42" fmla="*/ 372751 h 412638"/>
              <a:gd name="connsiteX43" fmla="*/ 367240 w 431601"/>
              <a:gd name="connsiteY43" fmla="*/ 315878 h 412638"/>
              <a:gd name="connsiteX44" fmla="*/ 356186 w 431601"/>
              <a:gd name="connsiteY44" fmla="*/ 315878 h 412638"/>
              <a:gd name="connsiteX45" fmla="*/ 356186 w 431601"/>
              <a:gd name="connsiteY45" fmla="*/ 303222 h 412638"/>
              <a:gd name="connsiteX46" fmla="*/ 302251 w 431601"/>
              <a:gd name="connsiteY46" fmla="*/ 302933 h 412638"/>
              <a:gd name="connsiteX47" fmla="*/ 320610 w 431601"/>
              <a:gd name="connsiteY47" fmla="*/ 302933 h 412638"/>
              <a:gd name="connsiteX48" fmla="*/ 337289 w 431601"/>
              <a:gd name="connsiteY48" fmla="*/ 336335 h 412638"/>
              <a:gd name="connsiteX49" fmla="*/ 323816 w 431601"/>
              <a:gd name="connsiteY49" fmla="*/ 378791 h 412638"/>
              <a:gd name="connsiteX50" fmla="*/ 302279 w 431601"/>
              <a:gd name="connsiteY50" fmla="*/ 378791 h 412638"/>
              <a:gd name="connsiteX51" fmla="*/ 295923 w 431601"/>
              <a:gd name="connsiteY51" fmla="*/ 372463 h 412638"/>
              <a:gd name="connsiteX52" fmla="*/ 295923 w 431601"/>
              <a:gd name="connsiteY52" fmla="*/ 309261 h 412638"/>
              <a:gd name="connsiteX53" fmla="*/ 302251 w 431601"/>
              <a:gd name="connsiteY53" fmla="*/ 302933 h 412638"/>
              <a:gd name="connsiteX54" fmla="*/ 328019 w 431601"/>
              <a:gd name="connsiteY54" fmla="*/ 251756 h 412638"/>
              <a:gd name="connsiteX55" fmla="*/ 328019 w 431601"/>
              <a:gd name="connsiteY55" fmla="*/ 269374 h 412638"/>
              <a:gd name="connsiteX56" fmla="*/ 383752 w 431601"/>
              <a:gd name="connsiteY56" fmla="*/ 269374 h 412638"/>
              <a:gd name="connsiteX57" fmla="*/ 383752 w 431601"/>
              <a:gd name="connsiteY57" fmla="*/ 251756 h 412638"/>
              <a:gd name="connsiteX58" fmla="*/ 259629 w 431601"/>
              <a:gd name="connsiteY58" fmla="*/ 251756 h 412638"/>
              <a:gd name="connsiteX59" fmla="*/ 259629 w 431601"/>
              <a:gd name="connsiteY59" fmla="*/ 269374 h 412638"/>
              <a:gd name="connsiteX60" fmla="*/ 315362 w 431601"/>
              <a:gd name="connsiteY60" fmla="*/ 269374 h 412638"/>
              <a:gd name="connsiteX61" fmla="*/ 315362 w 431601"/>
              <a:gd name="connsiteY61" fmla="*/ 251756 h 412638"/>
              <a:gd name="connsiteX62" fmla="*/ 191240 w 431601"/>
              <a:gd name="connsiteY62" fmla="*/ 251756 h 412638"/>
              <a:gd name="connsiteX63" fmla="*/ 191240 w 431601"/>
              <a:gd name="connsiteY63" fmla="*/ 269374 h 412638"/>
              <a:gd name="connsiteX64" fmla="*/ 246973 w 431601"/>
              <a:gd name="connsiteY64" fmla="*/ 269374 h 412638"/>
              <a:gd name="connsiteX65" fmla="*/ 246973 w 431601"/>
              <a:gd name="connsiteY65" fmla="*/ 251756 h 412638"/>
              <a:gd name="connsiteX66" fmla="*/ 328019 w 431601"/>
              <a:gd name="connsiteY66" fmla="*/ 221483 h 412638"/>
              <a:gd name="connsiteX67" fmla="*/ 328019 w 431601"/>
              <a:gd name="connsiteY67" fmla="*/ 239100 h 412638"/>
              <a:gd name="connsiteX68" fmla="*/ 383752 w 431601"/>
              <a:gd name="connsiteY68" fmla="*/ 239100 h 412638"/>
              <a:gd name="connsiteX69" fmla="*/ 383752 w 431601"/>
              <a:gd name="connsiteY69" fmla="*/ 221483 h 412638"/>
              <a:gd name="connsiteX70" fmla="*/ 259629 w 431601"/>
              <a:gd name="connsiteY70" fmla="*/ 221483 h 412638"/>
              <a:gd name="connsiteX71" fmla="*/ 259629 w 431601"/>
              <a:gd name="connsiteY71" fmla="*/ 239100 h 412638"/>
              <a:gd name="connsiteX72" fmla="*/ 315362 w 431601"/>
              <a:gd name="connsiteY72" fmla="*/ 239100 h 412638"/>
              <a:gd name="connsiteX73" fmla="*/ 315362 w 431601"/>
              <a:gd name="connsiteY73" fmla="*/ 221483 h 412638"/>
              <a:gd name="connsiteX74" fmla="*/ 191240 w 431601"/>
              <a:gd name="connsiteY74" fmla="*/ 221483 h 412638"/>
              <a:gd name="connsiteX75" fmla="*/ 191240 w 431601"/>
              <a:gd name="connsiteY75" fmla="*/ 239100 h 412638"/>
              <a:gd name="connsiteX76" fmla="*/ 246973 w 431601"/>
              <a:gd name="connsiteY76" fmla="*/ 239100 h 412638"/>
              <a:gd name="connsiteX77" fmla="*/ 246973 w 431601"/>
              <a:gd name="connsiteY77" fmla="*/ 221483 h 412638"/>
              <a:gd name="connsiteX78" fmla="*/ 328019 w 431601"/>
              <a:gd name="connsiteY78" fmla="*/ 191209 h 412638"/>
              <a:gd name="connsiteX79" fmla="*/ 328019 w 431601"/>
              <a:gd name="connsiteY79" fmla="*/ 208826 h 412638"/>
              <a:gd name="connsiteX80" fmla="*/ 383752 w 431601"/>
              <a:gd name="connsiteY80" fmla="*/ 208826 h 412638"/>
              <a:gd name="connsiteX81" fmla="*/ 383752 w 431601"/>
              <a:gd name="connsiteY81" fmla="*/ 191209 h 412638"/>
              <a:gd name="connsiteX82" fmla="*/ 259629 w 431601"/>
              <a:gd name="connsiteY82" fmla="*/ 191208 h 412638"/>
              <a:gd name="connsiteX83" fmla="*/ 259629 w 431601"/>
              <a:gd name="connsiteY83" fmla="*/ 208825 h 412638"/>
              <a:gd name="connsiteX84" fmla="*/ 315362 w 431601"/>
              <a:gd name="connsiteY84" fmla="*/ 208825 h 412638"/>
              <a:gd name="connsiteX85" fmla="*/ 315362 w 431601"/>
              <a:gd name="connsiteY85" fmla="*/ 191208 h 412638"/>
              <a:gd name="connsiteX86" fmla="*/ 259629 w 431601"/>
              <a:gd name="connsiteY86" fmla="*/ 160934 h 412638"/>
              <a:gd name="connsiteX87" fmla="*/ 259629 w 431601"/>
              <a:gd name="connsiteY87" fmla="*/ 178552 h 412638"/>
              <a:gd name="connsiteX88" fmla="*/ 315362 w 431601"/>
              <a:gd name="connsiteY88" fmla="*/ 178552 h 412638"/>
              <a:gd name="connsiteX89" fmla="*/ 315362 w 431601"/>
              <a:gd name="connsiteY89" fmla="*/ 160934 h 412638"/>
              <a:gd name="connsiteX90" fmla="*/ 259629 w 431601"/>
              <a:gd name="connsiteY90" fmla="*/ 130660 h 412638"/>
              <a:gd name="connsiteX91" fmla="*/ 259629 w 431601"/>
              <a:gd name="connsiteY91" fmla="*/ 148278 h 412638"/>
              <a:gd name="connsiteX92" fmla="*/ 315362 w 431601"/>
              <a:gd name="connsiteY92" fmla="*/ 148278 h 412638"/>
              <a:gd name="connsiteX93" fmla="*/ 315362 w 431601"/>
              <a:gd name="connsiteY93" fmla="*/ 130660 h 412638"/>
              <a:gd name="connsiteX94" fmla="*/ 51399 w 431601"/>
              <a:gd name="connsiteY94" fmla="*/ 60763 h 412638"/>
              <a:gd name="connsiteX95" fmla="*/ 51426 w 431601"/>
              <a:gd name="connsiteY95" fmla="*/ 261868 h 412638"/>
              <a:gd name="connsiteX96" fmla="*/ 151969 w 431601"/>
              <a:gd name="connsiteY96" fmla="*/ 161329 h 412638"/>
              <a:gd name="connsiteX97" fmla="*/ 167245 w 431601"/>
              <a:gd name="connsiteY97" fmla="*/ 12804 h 412638"/>
              <a:gd name="connsiteX98" fmla="*/ 167245 w 431601"/>
              <a:gd name="connsiteY98" fmla="*/ 161327 h 412638"/>
              <a:gd name="connsiteX99" fmla="*/ 165392 w 431601"/>
              <a:gd name="connsiteY99" fmla="*/ 165803 h 412638"/>
              <a:gd name="connsiteX100" fmla="*/ 60370 w 431601"/>
              <a:gd name="connsiteY100" fmla="*/ 270821 h 412638"/>
              <a:gd name="connsiteX101" fmla="*/ 143391 w 431601"/>
              <a:gd name="connsiteY101" fmla="*/ 308959 h 412638"/>
              <a:gd name="connsiteX102" fmla="*/ 143391 w 431601"/>
              <a:gd name="connsiteY102" fmla="*/ 292555 h 412638"/>
              <a:gd name="connsiteX103" fmla="*/ 166572 w 431601"/>
              <a:gd name="connsiteY103" fmla="*/ 269374 h 412638"/>
              <a:gd name="connsiteX104" fmla="*/ 178584 w 431601"/>
              <a:gd name="connsiteY104" fmla="*/ 269374 h 412638"/>
              <a:gd name="connsiteX105" fmla="*/ 178584 w 431601"/>
              <a:gd name="connsiteY105" fmla="*/ 215154 h 412638"/>
              <a:gd name="connsiteX106" fmla="*/ 184912 w 431601"/>
              <a:gd name="connsiteY106" fmla="*/ 208826 h 412638"/>
              <a:gd name="connsiteX107" fmla="*/ 246973 w 431601"/>
              <a:gd name="connsiteY107" fmla="*/ 208826 h 412638"/>
              <a:gd name="connsiteX108" fmla="*/ 246973 w 431601"/>
              <a:gd name="connsiteY108" fmla="*/ 124332 h 412638"/>
              <a:gd name="connsiteX109" fmla="*/ 253301 w 431601"/>
              <a:gd name="connsiteY109" fmla="*/ 118004 h 412638"/>
              <a:gd name="connsiteX110" fmla="*/ 303156 w 431601"/>
              <a:gd name="connsiteY110" fmla="*/ 118004 h 412638"/>
              <a:gd name="connsiteX111" fmla="*/ 167245 w 431601"/>
              <a:gd name="connsiteY111" fmla="*/ 12804 h 412638"/>
              <a:gd name="connsiteX112" fmla="*/ 160917 w 431601"/>
              <a:gd name="connsiteY112" fmla="*/ 19 h 412638"/>
              <a:gd name="connsiteX113" fmla="*/ 316338 w 431601"/>
              <a:gd name="connsiteY113" fmla="*/ 118004 h 412638"/>
              <a:gd name="connsiteX114" fmla="*/ 321691 w 431601"/>
              <a:gd name="connsiteY114" fmla="*/ 118004 h 412638"/>
              <a:gd name="connsiteX115" fmla="*/ 328019 w 431601"/>
              <a:gd name="connsiteY115" fmla="*/ 124332 h 412638"/>
              <a:gd name="connsiteX116" fmla="*/ 328019 w 431601"/>
              <a:gd name="connsiteY116" fmla="*/ 178552 h 412638"/>
              <a:gd name="connsiteX117" fmla="*/ 390080 w 431601"/>
              <a:gd name="connsiteY117" fmla="*/ 178552 h 412638"/>
              <a:gd name="connsiteX118" fmla="*/ 396408 w 431601"/>
              <a:gd name="connsiteY118" fmla="*/ 184880 h 412638"/>
              <a:gd name="connsiteX119" fmla="*/ 396408 w 431601"/>
              <a:gd name="connsiteY119" fmla="*/ 269374 h 412638"/>
              <a:gd name="connsiteX120" fmla="*/ 408420 w 431601"/>
              <a:gd name="connsiteY120" fmla="*/ 269374 h 412638"/>
              <a:gd name="connsiteX121" fmla="*/ 431601 w 431601"/>
              <a:gd name="connsiteY121" fmla="*/ 292555 h 412638"/>
              <a:gd name="connsiteX122" fmla="*/ 431601 w 431601"/>
              <a:gd name="connsiteY122" fmla="*/ 389457 h 412638"/>
              <a:gd name="connsiteX123" fmla="*/ 408420 w 431601"/>
              <a:gd name="connsiteY123" fmla="*/ 412638 h 412638"/>
              <a:gd name="connsiteX124" fmla="*/ 390182 w 431601"/>
              <a:gd name="connsiteY124" fmla="*/ 412638 h 412638"/>
              <a:gd name="connsiteX125" fmla="*/ 390182 w 431601"/>
              <a:gd name="connsiteY125" fmla="*/ 399982 h 412638"/>
              <a:gd name="connsiteX126" fmla="*/ 408420 w 431601"/>
              <a:gd name="connsiteY126" fmla="*/ 399982 h 412638"/>
              <a:gd name="connsiteX127" fmla="*/ 418945 w 431601"/>
              <a:gd name="connsiteY127" fmla="*/ 389457 h 412638"/>
              <a:gd name="connsiteX128" fmla="*/ 418945 w 431601"/>
              <a:gd name="connsiteY128" fmla="*/ 292555 h 412638"/>
              <a:gd name="connsiteX129" fmla="*/ 408420 w 431601"/>
              <a:gd name="connsiteY129" fmla="*/ 282030 h 412638"/>
              <a:gd name="connsiteX130" fmla="*/ 166572 w 431601"/>
              <a:gd name="connsiteY130" fmla="*/ 282030 h 412638"/>
              <a:gd name="connsiteX131" fmla="*/ 156047 w 431601"/>
              <a:gd name="connsiteY131" fmla="*/ 292555 h 412638"/>
              <a:gd name="connsiteX132" fmla="*/ 156047 w 431601"/>
              <a:gd name="connsiteY132" fmla="*/ 389457 h 412638"/>
              <a:gd name="connsiteX133" fmla="*/ 166572 w 431601"/>
              <a:gd name="connsiteY133" fmla="*/ 399982 h 412638"/>
              <a:gd name="connsiteX134" fmla="*/ 356494 w 431601"/>
              <a:gd name="connsiteY134" fmla="*/ 399982 h 412638"/>
              <a:gd name="connsiteX135" fmla="*/ 356494 w 431601"/>
              <a:gd name="connsiteY135" fmla="*/ 412638 h 412638"/>
              <a:gd name="connsiteX136" fmla="*/ 166572 w 431601"/>
              <a:gd name="connsiteY136" fmla="*/ 412638 h 412638"/>
              <a:gd name="connsiteX137" fmla="*/ 143391 w 431601"/>
              <a:gd name="connsiteY137" fmla="*/ 389457 h 412638"/>
              <a:gd name="connsiteX138" fmla="*/ 143391 w 431601"/>
              <a:gd name="connsiteY138" fmla="*/ 321686 h 412638"/>
              <a:gd name="connsiteX139" fmla="*/ 46743 w 431601"/>
              <a:gd name="connsiteY139" fmla="*/ 275272 h 412638"/>
              <a:gd name="connsiteX140" fmla="*/ 72678 w 431601"/>
              <a:gd name="connsiteY140" fmla="*/ 26267 h 412638"/>
              <a:gd name="connsiteX141" fmla="*/ 79609 w 431601"/>
              <a:gd name="connsiteY141" fmla="*/ 36857 h 412638"/>
              <a:gd name="connsiteX142" fmla="*/ 60363 w 431601"/>
              <a:gd name="connsiteY142" fmla="*/ 51829 h 412638"/>
              <a:gd name="connsiteX143" fmla="*/ 154589 w 431601"/>
              <a:gd name="connsiteY143" fmla="*/ 146052 h 412638"/>
              <a:gd name="connsiteX144" fmla="*/ 154589 w 431601"/>
              <a:gd name="connsiteY144" fmla="*/ 12810 h 412638"/>
              <a:gd name="connsiteX145" fmla="*/ 108357 w 431601"/>
              <a:gd name="connsiteY145" fmla="*/ 22231 h 412638"/>
              <a:gd name="connsiteX146" fmla="*/ 103882 w 431601"/>
              <a:gd name="connsiteY146" fmla="*/ 10392 h 412638"/>
              <a:gd name="connsiteX147" fmla="*/ 160917 w 431601"/>
              <a:gd name="connsiteY147" fmla="*/ 19 h 4126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</a:cxnLst>
            <a:rect l="l" t="t" r="r" b="b"/>
            <a:pathLst>
              <a:path w="431601" h="412638">
                <a:moveTo>
                  <a:pt x="323817" y="344692"/>
                </a:moveTo>
                <a:cubicBezTo>
                  <a:pt x="318737" y="344692"/>
                  <a:pt x="313659" y="344692"/>
                  <a:pt x="308579" y="344712"/>
                </a:cubicBezTo>
                <a:lnTo>
                  <a:pt x="308579" y="366107"/>
                </a:lnTo>
                <a:cubicBezTo>
                  <a:pt x="313892" y="366086"/>
                  <a:pt x="321034" y="366059"/>
                  <a:pt x="323817" y="366059"/>
                </a:cubicBezTo>
                <a:cubicBezTo>
                  <a:pt x="337987" y="365475"/>
                  <a:pt x="337991" y="345279"/>
                  <a:pt x="323817" y="344692"/>
                </a:cubicBezTo>
                <a:close/>
                <a:moveTo>
                  <a:pt x="190241" y="317459"/>
                </a:moveTo>
                <a:cubicBezTo>
                  <a:pt x="190270" y="333674"/>
                  <a:pt x="190189" y="349889"/>
                  <a:pt x="190241" y="366103"/>
                </a:cubicBezTo>
                <a:cubicBezTo>
                  <a:pt x="194189" y="366080"/>
                  <a:pt x="199086" y="366046"/>
                  <a:pt x="201670" y="366000"/>
                </a:cubicBezTo>
                <a:cubicBezTo>
                  <a:pt x="225603" y="365715"/>
                  <a:pt x="226276" y="317015"/>
                  <a:pt x="201273" y="317459"/>
                </a:cubicBezTo>
                <a:close/>
                <a:moveTo>
                  <a:pt x="308579" y="315590"/>
                </a:moveTo>
                <a:lnTo>
                  <a:pt x="308579" y="332036"/>
                </a:lnTo>
                <a:cubicBezTo>
                  <a:pt x="312590" y="332041"/>
                  <a:pt x="316600" y="332019"/>
                  <a:pt x="320610" y="332019"/>
                </a:cubicBezTo>
                <a:cubicBezTo>
                  <a:pt x="331504" y="331569"/>
                  <a:pt x="331510" y="316042"/>
                  <a:pt x="320610" y="315590"/>
                </a:cubicBezTo>
                <a:close/>
                <a:moveTo>
                  <a:pt x="183902" y="304804"/>
                </a:moveTo>
                <a:lnTo>
                  <a:pt x="201273" y="304804"/>
                </a:lnTo>
                <a:cubicBezTo>
                  <a:pt x="242597" y="304175"/>
                  <a:pt x="242562" y="377902"/>
                  <a:pt x="201892" y="378656"/>
                </a:cubicBezTo>
                <a:cubicBezTo>
                  <a:pt x="196951" y="378742"/>
                  <a:pt x="184574" y="378790"/>
                  <a:pt x="184050" y="378792"/>
                </a:cubicBezTo>
                <a:cubicBezTo>
                  <a:pt x="179852" y="378792"/>
                  <a:pt x="177573" y="375195"/>
                  <a:pt x="177573" y="371467"/>
                </a:cubicBezTo>
                <a:lnTo>
                  <a:pt x="177574" y="371467"/>
                </a:lnTo>
                <a:lnTo>
                  <a:pt x="177574" y="311195"/>
                </a:lnTo>
                <a:cubicBezTo>
                  <a:pt x="177574" y="307677"/>
                  <a:pt x="180348" y="304804"/>
                  <a:pt x="183902" y="304804"/>
                </a:cubicBezTo>
                <a:close/>
                <a:moveTo>
                  <a:pt x="250675" y="303510"/>
                </a:moveTo>
                <a:lnTo>
                  <a:pt x="277063" y="303510"/>
                </a:lnTo>
                <a:cubicBezTo>
                  <a:pt x="285436" y="303797"/>
                  <a:pt x="285443" y="315876"/>
                  <a:pt x="277063" y="316166"/>
                </a:cubicBezTo>
                <a:lnTo>
                  <a:pt x="257003" y="316166"/>
                </a:lnTo>
                <a:lnTo>
                  <a:pt x="257003" y="334822"/>
                </a:lnTo>
                <a:lnTo>
                  <a:pt x="275119" y="334822"/>
                </a:lnTo>
                <a:cubicBezTo>
                  <a:pt x="283491" y="335109"/>
                  <a:pt x="283498" y="347188"/>
                  <a:pt x="275119" y="347479"/>
                </a:cubicBezTo>
                <a:lnTo>
                  <a:pt x="257003" y="347479"/>
                </a:lnTo>
                <a:lnTo>
                  <a:pt x="257003" y="366135"/>
                </a:lnTo>
                <a:lnTo>
                  <a:pt x="277063" y="366135"/>
                </a:lnTo>
                <a:cubicBezTo>
                  <a:pt x="285436" y="366422"/>
                  <a:pt x="285443" y="378501"/>
                  <a:pt x="277063" y="378791"/>
                </a:cubicBezTo>
                <a:lnTo>
                  <a:pt x="250675" y="378791"/>
                </a:lnTo>
                <a:cubicBezTo>
                  <a:pt x="247179" y="378791"/>
                  <a:pt x="244347" y="375958"/>
                  <a:pt x="244347" y="372463"/>
                </a:cubicBezTo>
                <a:lnTo>
                  <a:pt x="244347" y="309838"/>
                </a:lnTo>
                <a:cubicBezTo>
                  <a:pt x="244347" y="306343"/>
                  <a:pt x="247179" y="303510"/>
                  <a:pt x="250675" y="303510"/>
                </a:cubicBezTo>
                <a:close/>
                <a:moveTo>
                  <a:pt x="356186" y="303222"/>
                </a:moveTo>
                <a:lnTo>
                  <a:pt x="391090" y="303222"/>
                </a:lnTo>
                <a:cubicBezTo>
                  <a:pt x="399463" y="303509"/>
                  <a:pt x="399469" y="315588"/>
                  <a:pt x="391090" y="315878"/>
                </a:cubicBezTo>
                <a:lnTo>
                  <a:pt x="379895" y="315878"/>
                </a:lnTo>
                <a:lnTo>
                  <a:pt x="379895" y="372751"/>
                </a:lnTo>
                <a:cubicBezTo>
                  <a:pt x="379895" y="376246"/>
                  <a:pt x="377063" y="379079"/>
                  <a:pt x="373567" y="379079"/>
                </a:cubicBezTo>
                <a:cubicBezTo>
                  <a:pt x="370072" y="379079"/>
                  <a:pt x="367239" y="376246"/>
                  <a:pt x="367240" y="372751"/>
                </a:cubicBezTo>
                <a:lnTo>
                  <a:pt x="367240" y="315878"/>
                </a:lnTo>
                <a:lnTo>
                  <a:pt x="356186" y="315878"/>
                </a:lnTo>
                <a:cubicBezTo>
                  <a:pt x="347813" y="315591"/>
                  <a:pt x="347807" y="303512"/>
                  <a:pt x="356186" y="303222"/>
                </a:cubicBezTo>
                <a:close/>
                <a:moveTo>
                  <a:pt x="302251" y="302933"/>
                </a:moveTo>
                <a:lnTo>
                  <a:pt x="320610" y="302933"/>
                </a:lnTo>
                <a:cubicBezTo>
                  <a:pt x="337717" y="302844"/>
                  <a:pt x="347605" y="322858"/>
                  <a:pt x="337289" y="336335"/>
                </a:cubicBezTo>
                <a:cubicBezTo>
                  <a:pt x="355654" y="349372"/>
                  <a:pt x="346598" y="378610"/>
                  <a:pt x="323816" y="378791"/>
                </a:cubicBezTo>
                <a:lnTo>
                  <a:pt x="302279" y="378791"/>
                </a:lnTo>
                <a:cubicBezTo>
                  <a:pt x="299073" y="378791"/>
                  <a:pt x="295923" y="375613"/>
                  <a:pt x="295923" y="372463"/>
                </a:cubicBezTo>
                <a:cubicBezTo>
                  <a:pt x="295926" y="356781"/>
                  <a:pt x="295920" y="324842"/>
                  <a:pt x="295923" y="309261"/>
                </a:cubicBezTo>
                <a:cubicBezTo>
                  <a:pt x="295923" y="305767"/>
                  <a:pt x="298756" y="302933"/>
                  <a:pt x="302251" y="302933"/>
                </a:cubicBezTo>
                <a:close/>
                <a:moveTo>
                  <a:pt x="328019" y="251756"/>
                </a:moveTo>
                <a:lnTo>
                  <a:pt x="328019" y="269374"/>
                </a:lnTo>
                <a:lnTo>
                  <a:pt x="383752" y="269374"/>
                </a:lnTo>
                <a:lnTo>
                  <a:pt x="383752" y="251756"/>
                </a:lnTo>
                <a:close/>
                <a:moveTo>
                  <a:pt x="259629" y="251756"/>
                </a:moveTo>
                <a:lnTo>
                  <a:pt x="259629" y="269374"/>
                </a:lnTo>
                <a:lnTo>
                  <a:pt x="315362" y="269374"/>
                </a:lnTo>
                <a:lnTo>
                  <a:pt x="315362" y="251756"/>
                </a:lnTo>
                <a:close/>
                <a:moveTo>
                  <a:pt x="191240" y="251756"/>
                </a:moveTo>
                <a:lnTo>
                  <a:pt x="191240" y="269374"/>
                </a:lnTo>
                <a:lnTo>
                  <a:pt x="246973" y="269374"/>
                </a:lnTo>
                <a:lnTo>
                  <a:pt x="246973" y="251756"/>
                </a:lnTo>
                <a:close/>
                <a:moveTo>
                  <a:pt x="328019" y="221483"/>
                </a:moveTo>
                <a:lnTo>
                  <a:pt x="328019" y="239100"/>
                </a:lnTo>
                <a:lnTo>
                  <a:pt x="383752" y="239100"/>
                </a:lnTo>
                <a:lnTo>
                  <a:pt x="383752" y="221483"/>
                </a:lnTo>
                <a:close/>
                <a:moveTo>
                  <a:pt x="259629" y="221483"/>
                </a:moveTo>
                <a:lnTo>
                  <a:pt x="259629" y="239100"/>
                </a:lnTo>
                <a:lnTo>
                  <a:pt x="315362" y="239100"/>
                </a:lnTo>
                <a:lnTo>
                  <a:pt x="315362" y="221483"/>
                </a:lnTo>
                <a:close/>
                <a:moveTo>
                  <a:pt x="191240" y="221483"/>
                </a:moveTo>
                <a:lnTo>
                  <a:pt x="191240" y="239100"/>
                </a:lnTo>
                <a:lnTo>
                  <a:pt x="246973" y="239100"/>
                </a:lnTo>
                <a:lnTo>
                  <a:pt x="246973" y="221483"/>
                </a:lnTo>
                <a:close/>
                <a:moveTo>
                  <a:pt x="328019" y="191209"/>
                </a:moveTo>
                <a:lnTo>
                  <a:pt x="328019" y="208826"/>
                </a:lnTo>
                <a:lnTo>
                  <a:pt x="383752" y="208826"/>
                </a:lnTo>
                <a:lnTo>
                  <a:pt x="383752" y="191209"/>
                </a:lnTo>
                <a:close/>
                <a:moveTo>
                  <a:pt x="259629" y="191208"/>
                </a:moveTo>
                <a:lnTo>
                  <a:pt x="259629" y="208825"/>
                </a:lnTo>
                <a:lnTo>
                  <a:pt x="315362" y="208825"/>
                </a:lnTo>
                <a:lnTo>
                  <a:pt x="315362" y="191208"/>
                </a:lnTo>
                <a:close/>
                <a:moveTo>
                  <a:pt x="259629" y="160934"/>
                </a:moveTo>
                <a:lnTo>
                  <a:pt x="259629" y="178552"/>
                </a:lnTo>
                <a:lnTo>
                  <a:pt x="315362" y="178552"/>
                </a:lnTo>
                <a:lnTo>
                  <a:pt x="315362" y="160934"/>
                </a:lnTo>
                <a:close/>
                <a:moveTo>
                  <a:pt x="259629" y="130660"/>
                </a:moveTo>
                <a:lnTo>
                  <a:pt x="259629" y="148278"/>
                </a:lnTo>
                <a:lnTo>
                  <a:pt x="315362" y="148278"/>
                </a:lnTo>
                <a:lnTo>
                  <a:pt x="315362" y="130660"/>
                </a:lnTo>
                <a:close/>
                <a:moveTo>
                  <a:pt x="51399" y="60763"/>
                </a:moveTo>
                <a:cubicBezTo>
                  <a:pt x="-205" y="114547"/>
                  <a:pt x="-554" y="207691"/>
                  <a:pt x="51426" y="261868"/>
                </a:cubicBezTo>
                <a:lnTo>
                  <a:pt x="151969" y="161329"/>
                </a:lnTo>
                <a:close/>
                <a:moveTo>
                  <a:pt x="167245" y="12804"/>
                </a:moveTo>
                <a:lnTo>
                  <a:pt x="167245" y="161327"/>
                </a:lnTo>
                <a:cubicBezTo>
                  <a:pt x="167245" y="162983"/>
                  <a:pt x="166563" y="164632"/>
                  <a:pt x="165392" y="165803"/>
                </a:cubicBezTo>
                <a:lnTo>
                  <a:pt x="60370" y="270821"/>
                </a:lnTo>
                <a:cubicBezTo>
                  <a:pt x="83396" y="291996"/>
                  <a:pt x="112324" y="305312"/>
                  <a:pt x="143391" y="308959"/>
                </a:cubicBezTo>
                <a:lnTo>
                  <a:pt x="143391" y="292555"/>
                </a:lnTo>
                <a:cubicBezTo>
                  <a:pt x="143391" y="279773"/>
                  <a:pt x="153790" y="269374"/>
                  <a:pt x="166572" y="269374"/>
                </a:cubicBezTo>
                <a:lnTo>
                  <a:pt x="178584" y="269374"/>
                </a:lnTo>
                <a:cubicBezTo>
                  <a:pt x="178574" y="256140"/>
                  <a:pt x="178598" y="228520"/>
                  <a:pt x="178584" y="215154"/>
                </a:cubicBezTo>
                <a:cubicBezTo>
                  <a:pt x="178584" y="211660"/>
                  <a:pt x="181417" y="208826"/>
                  <a:pt x="184912" y="208826"/>
                </a:cubicBezTo>
                <a:lnTo>
                  <a:pt x="246973" y="208826"/>
                </a:lnTo>
                <a:cubicBezTo>
                  <a:pt x="246971" y="183887"/>
                  <a:pt x="246977" y="149325"/>
                  <a:pt x="246973" y="124332"/>
                </a:cubicBezTo>
                <a:cubicBezTo>
                  <a:pt x="246973" y="120837"/>
                  <a:pt x="249806" y="118004"/>
                  <a:pt x="253301" y="118004"/>
                </a:cubicBezTo>
                <a:lnTo>
                  <a:pt x="303156" y="118004"/>
                </a:lnTo>
                <a:cubicBezTo>
                  <a:pt x="285831" y="58978"/>
                  <a:pt x="228924" y="14426"/>
                  <a:pt x="167245" y="12804"/>
                </a:cubicBezTo>
                <a:close/>
                <a:moveTo>
                  <a:pt x="160917" y="19"/>
                </a:moveTo>
                <a:cubicBezTo>
                  <a:pt x="231841" y="-1135"/>
                  <a:pt x="298117" y="49786"/>
                  <a:pt x="316338" y="118004"/>
                </a:cubicBezTo>
                <a:lnTo>
                  <a:pt x="321691" y="118004"/>
                </a:lnTo>
                <a:cubicBezTo>
                  <a:pt x="325186" y="118004"/>
                  <a:pt x="328019" y="120837"/>
                  <a:pt x="328019" y="124332"/>
                </a:cubicBezTo>
                <a:cubicBezTo>
                  <a:pt x="328018" y="137664"/>
                  <a:pt x="328020" y="165354"/>
                  <a:pt x="328019" y="178552"/>
                </a:cubicBezTo>
                <a:lnTo>
                  <a:pt x="390080" y="178552"/>
                </a:lnTo>
                <a:cubicBezTo>
                  <a:pt x="393576" y="178552"/>
                  <a:pt x="396408" y="181385"/>
                  <a:pt x="396408" y="184880"/>
                </a:cubicBezTo>
                <a:cubicBezTo>
                  <a:pt x="396407" y="209857"/>
                  <a:pt x="396409" y="244449"/>
                  <a:pt x="396408" y="269374"/>
                </a:cubicBezTo>
                <a:lnTo>
                  <a:pt x="408420" y="269374"/>
                </a:lnTo>
                <a:cubicBezTo>
                  <a:pt x="421202" y="269374"/>
                  <a:pt x="431601" y="279773"/>
                  <a:pt x="431601" y="292555"/>
                </a:cubicBezTo>
                <a:lnTo>
                  <a:pt x="431601" y="389457"/>
                </a:lnTo>
                <a:cubicBezTo>
                  <a:pt x="431601" y="402239"/>
                  <a:pt x="421202" y="412638"/>
                  <a:pt x="408420" y="412638"/>
                </a:cubicBezTo>
                <a:lnTo>
                  <a:pt x="390182" y="412638"/>
                </a:lnTo>
                <a:cubicBezTo>
                  <a:pt x="381902" y="412638"/>
                  <a:pt x="382263" y="399982"/>
                  <a:pt x="390182" y="399982"/>
                </a:cubicBezTo>
                <a:lnTo>
                  <a:pt x="408420" y="399982"/>
                </a:lnTo>
                <a:cubicBezTo>
                  <a:pt x="414223" y="399982"/>
                  <a:pt x="418945" y="395260"/>
                  <a:pt x="418945" y="389457"/>
                </a:cubicBezTo>
                <a:lnTo>
                  <a:pt x="418945" y="292555"/>
                </a:lnTo>
                <a:cubicBezTo>
                  <a:pt x="418945" y="286752"/>
                  <a:pt x="414223" y="282030"/>
                  <a:pt x="408420" y="282030"/>
                </a:cubicBezTo>
                <a:lnTo>
                  <a:pt x="166572" y="282030"/>
                </a:lnTo>
                <a:cubicBezTo>
                  <a:pt x="160769" y="282030"/>
                  <a:pt x="156047" y="286752"/>
                  <a:pt x="156047" y="292555"/>
                </a:cubicBezTo>
                <a:lnTo>
                  <a:pt x="156047" y="389457"/>
                </a:lnTo>
                <a:cubicBezTo>
                  <a:pt x="156047" y="395260"/>
                  <a:pt x="160769" y="399982"/>
                  <a:pt x="166572" y="399982"/>
                </a:cubicBezTo>
                <a:lnTo>
                  <a:pt x="356494" y="399982"/>
                </a:lnTo>
                <a:cubicBezTo>
                  <a:pt x="364774" y="399982"/>
                  <a:pt x="364414" y="412638"/>
                  <a:pt x="356494" y="412638"/>
                </a:cubicBezTo>
                <a:lnTo>
                  <a:pt x="166572" y="412638"/>
                </a:lnTo>
                <a:cubicBezTo>
                  <a:pt x="153790" y="412638"/>
                  <a:pt x="143391" y="402239"/>
                  <a:pt x="143391" y="389457"/>
                </a:cubicBezTo>
                <a:lnTo>
                  <a:pt x="143391" y="321686"/>
                </a:lnTo>
                <a:cubicBezTo>
                  <a:pt x="107661" y="317824"/>
                  <a:pt x="71660" y="301537"/>
                  <a:pt x="46743" y="275272"/>
                </a:cubicBezTo>
                <a:cubicBezTo>
                  <a:pt x="-25091" y="205363"/>
                  <a:pt x="-12338" y="79801"/>
                  <a:pt x="72678" y="26267"/>
                </a:cubicBezTo>
                <a:cubicBezTo>
                  <a:pt x="79606" y="21733"/>
                  <a:pt x="86235" y="32520"/>
                  <a:pt x="79609" y="36857"/>
                </a:cubicBezTo>
                <a:cubicBezTo>
                  <a:pt x="72727" y="41363"/>
                  <a:pt x="66305" y="46381"/>
                  <a:pt x="60363" y="51829"/>
                </a:cubicBezTo>
                <a:lnTo>
                  <a:pt x="154589" y="146052"/>
                </a:lnTo>
                <a:lnTo>
                  <a:pt x="154589" y="12810"/>
                </a:lnTo>
                <a:cubicBezTo>
                  <a:pt x="138694" y="13473"/>
                  <a:pt x="123171" y="16631"/>
                  <a:pt x="108357" y="22231"/>
                </a:cubicBezTo>
                <a:cubicBezTo>
                  <a:pt x="100611" y="25158"/>
                  <a:pt x="96474" y="13193"/>
                  <a:pt x="103882" y="10392"/>
                </a:cubicBezTo>
                <a:cubicBezTo>
                  <a:pt x="122091" y="3509"/>
                  <a:pt x="141281" y="18"/>
                  <a:pt x="160917" y="19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90" name="Graphic 20">
            <a:extLst>
              <a:ext uri="{FF2B5EF4-FFF2-40B4-BE49-F238E27FC236}">
                <a16:creationId xmlns:a16="http://schemas.microsoft.com/office/drawing/2014/main" id="{E1017566-062F-5B95-9EC7-58B501ADF303}"/>
              </a:ext>
            </a:extLst>
          </p:cNvPr>
          <p:cNvSpPr/>
          <p:nvPr/>
        </p:nvSpPr>
        <p:spPr>
          <a:xfrm>
            <a:off x="9948387" y="2958465"/>
            <a:ext cx="396068" cy="431155"/>
          </a:xfrm>
          <a:custGeom>
            <a:avLst/>
            <a:gdLst>
              <a:gd name="connsiteX0" fmla="*/ 348973 w 396068"/>
              <a:gd name="connsiteY0" fmla="*/ 159806 h 431155"/>
              <a:gd name="connsiteX1" fmla="*/ 348973 w 396068"/>
              <a:gd name="connsiteY1" fmla="*/ 260918 h 431155"/>
              <a:gd name="connsiteX2" fmla="*/ 348753 w 396068"/>
              <a:gd name="connsiteY2" fmla="*/ 262515 h 431155"/>
              <a:gd name="connsiteX3" fmla="*/ 176387 w 396068"/>
              <a:gd name="connsiteY3" fmla="*/ 430841 h 431155"/>
              <a:gd name="connsiteX4" fmla="*/ 174487 w 396068"/>
              <a:gd name="connsiteY4" fmla="*/ 431155 h 431155"/>
              <a:gd name="connsiteX5" fmla="*/ 172587 w 396068"/>
              <a:gd name="connsiteY5" fmla="*/ 430841 h 431155"/>
              <a:gd name="connsiteX6" fmla="*/ 220 w 396068"/>
              <a:gd name="connsiteY6" fmla="*/ 262515 h 431155"/>
              <a:gd name="connsiteX7" fmla="*/ 0 w 396068"/>
              <a:gd name="connsiteY7" fmla="*/ 260918 h 431155"/>
              <a:gd name="connsiteX8" fmla="*/ 0 w 396068"/>
              <a:gd name="connsiteY8" fmla="*/ 70415 h 431155"/>
              <a:gd name="connsiteX9" fmla="*/ 3788 w 396068"/>
              <a:gd name="connsiteY9" fmla="*/ 64909 h 431155"/>
              <a:gd name="connsiteX10" fmla="*/ 172379 w 396068"/>
              <a:gd name="connsiteY10" fmla="*/ 390 h 431155"/>
              <a:gd name="connsiteX11" fmla="*/ 176594 w 396068"/>
              <a:gd name="connsiteY11" fmla="*/ 390 h 431155"/>
              <a:gd name="connsiteX12" fmla="*/ 264410 w 396068"/>
              <a:gd name="connsiteY12" fmla="*/ 33997 h 431155"/>
              <a:gd name="connsiteX13" fmla="*/ 267809 w 396068"/>
              <a:gd name="connsiteY13" fmla="*/ 41611 h 431155"/>
              <a:gd name="connsiteX14" fmla="*/ 260195 w 396068"/>
              <a:gd name="connsiteY14" fmla="*/ 45010 h 431155"/>
              <a:gd name="connsiteX15" fmla="*/ 174487 w 396068"/>
              <a:gd name="connsiteY15" fmla="*/ 12209 h 431155"/>
              <a:gd name="connsiteX16" fmla="*/ 11792 w 396068"/>
              <a:gd name="connsiteY16" fmla="*/ 74472 h 431155"/>
              <a:gd name="connsiteX17" fmla="*/ 11792 w 396068"/>
              <a:gd name="connsiteY17" fmla="*/ 260100 h 431155"/>
              <a:gd name="connsiteX18" fmla="*/ 174487 w 396068"/>
              <a:gd name="connsiteY18" fmla="*/ 419027 h 431155"/>
              <a:gd name="connsiteX19" fmla="*/ 337181 w 396068"/>
              <a:gd name="connsiteY19" fmla="*/ 260100 h 431155"/>
              <a:gd name="connsiteX20" fmla="*/ 337181 w 396068"/>
              <a:gd name="connsiteY20" fmla="*/ 159806 h 431155"/>
              <a:gd name="connsiteX21" fmla="*/ 343077 w 396068"/>
              <a:gd name="connsiteY21" fmla="*/ 153910 h 431155"/>
              <a:gd name="connsiteX22" fmla="*/ 348973 w 396068"/>
              <a:gd name="connsiteY22" fmla="*/ 159806 h 431155"/>
              <a:gd name="connsiteX23" fmla="*/ 174488 w 396068"/>
              <a:gd name="connsiteY23" fmla="*/ 43788 h 431155"/>
              <a:gd name="connsiteX24" fmla="*/ 249002 w 396068"/>
              <a:gd name="connsiteY24" fmla="*/ 72293 h 431155"/>
              <a:gd name="connsiteX25" fmla="*/ 256615 w 396068"/>
              <a:gd name="connsiteY25" fmla="*/ 68894 h 431155"/>
              <a:gd name="connsiteX26" fmla="*/ 253215 w 396068"/>
              <a:gd name="connsiteY26" fmla="*/ 61281 h 431155"/>
              <a:gd name="connsiteX27" fmla="*/ 176594 w 396068"/>
              <a:gd name="connsiteY27" fmla="*/ 31969 h 431155"/>
              <a:gd name="connsiteX28" fmla="*/ 172380 w 396068"/>
              <a:gd name="connsiteY28" fmla="*/ 31969 h 431155"/>
              <a:gd name="connsiteX29" fmla="*/ 33291 w 396068"/>
              <a:gd name="connsiteY29" fmla="*/ 85199 h 431155"/>
              <a:gd name="connsiteX30" fmla="*/ 29503 w 396068"/>
              <a:gd name="connsiteY30" fmla="*/ 90705 h 431155"/>
              <a:gd name="connsiteX31" fmla="*/ 29503 w 396068"/>
              <a:gd name="connsiteY31" fmla="*/ 256718 h 431155"/>
              <a:gd name="connsiteX32" fmla="*/ 29751 w 396068"/>
              <a:gd name="connsiteY32" fmla="*/ 258410 h 431155"/>
              <a:gd name="connsiteX33" fmla="*/ 83589 w 396068"/>
              <a:gd name="connsiteY33" fmla="*/ 347010 h 431155"/>
              <a:gd name="connsiteX34" fmla="*/ 172442 w 396068"/>
              <a:gd name="connsiteY34" fmla="*/ 399499 h 431155"/>
              <a:gd name="connsiteX35" fmla="*/ 174487 w 396068"/>
              <a:gd name="connsiteY35" fmla="*/ 399865 h 431155"/>
              <a:gd name="connsiteX36" fmla="*/ 176531 w 396068"/>
              <a:gd name="connsiteY36" fmla="*/ 399499 h 431155"/>
              <a:gd name="connsiteX37" fmla="*/ 265387 w 396068"/>
              <a:gd name="connsiteY37" fmla="*/ 347010 h 431155"/>
              <a:gd name="connsiteX38" fmla="*/ 319245 w 396068"/>
              <a:gd name="connsiteY38" fmla="*/ 258412 h 431155"/>
              <a:gd name="connsiteX39" fmla="*/ 319494 w 396068"/>
              <a:gd name="connsiteY39" fmla="*/ 256718 h 431155"/>
              <a:gd name="connsiteX40" fmla="*/ 319494 w 396068"/>
              <a:gd name="connsiteY40" fmla="*/ 159831 h 431155"/>
              <a:gd name="connsiteX41" fmla="*/ 313598 w 396068"/>
              <a:gd name="connsiteY41" fmla="*/ 153935 h 431155"/>
              <a:gd name="connsiteX42" fmla="*/ 307702 w 396068"/>
              <a:gd name="connsiteY42" fmla="*/ 159831 h 431155"/>
              <a:gd name="connsiteX43" fmla="*/ 307702 w 396068"/>
              <a:gd name="connsiteY43" fmla="*/ 255847 h 431155"/>
              <a:gd name="connsiteX44" fmla="*/ 174487 w 396068"/>
              <a:gd name="connsiteY44" fmla="*/ 387675 h 431155"/>
              <a:gd name="connsiteX45" fmla="*/ 41295 w 396068"/>
              <a:gd name="connsiteY45" fmla="*/ 255848 h 431155"/>
              <a:gd name="connsiteX46" fmla="*/ 41295 w 396068"/>
              <a:gd name="connsiteY46" fmla="*/ 94761 h 431155"/>
              <a:gd name="connsiteX47" fmla="*/ 240267 w 396068"/>
              <a:gd name="connsiteY47" fmla="*/ 145631 h 431155"/>
              <a:gd name="connsiteX48" fmla="*/ 262438 w 396068"/>
              <a:gd name="connsiteY48" fmla="*/ 166414 h 431155"/>
              <a:gd name="connsiteX49" fmla="*/ 260231 w 396068"/>
              <a:gd name="connsiteY49" fmla="*/ 174455 h 431155"/>
              <a:gd name="connsiteX50" fmla="*/ 257320 w 396068"/>
              <a:gd name="connsiteY50" fmla="*/ 175227 h 431155"/>
              <a:gd name="connsiteX51" fmla="*/ 252190 w 396068"/>
              <a:gd name="connsiteY51" fmla="*/ 172247 h 431155"/>
              <a:gd name="connsiteX52" fmla="*/ 224108 w 396068"/>
              <a:gd name="connsiteY52" fmla="*/ 152972 h 431155"/>
              <a:gd name="connsiteX53" fmla="*/ 221305 w 396068"/>
              <a:gd name="connsiteY53" fmla="*/ 157571 h 431155"/>
              <a:gd name="connsiteX54" fmla="*/ 269488 w 396068"/>
              <a:gd name="connsiteY54" fmla="*/ 249390 h 431155"/>
              <a:gd name="connsiteX55" fmla="*/ 172482 w 396068"/>
              <a:gd name="connsiteY55" fmla="*/ 347160 h 431155"/>
              <a:gd name="connsiteX56" fmla="*/ 75476 w 396068"/>
              <a:gd name="connsiteY56" fmla="*/ 249390 h 431155"/>
              <a:gd name="connsiteX57" fmla="*/ 123635 w 396068"/>
              <a:gd name="connsiteY57" fmla="*/ 157571 h 431155"/>
              <a:gd name="connsiteX58" fmla="*/ 119348 w 396068"/>
              <a:gd name="connsiteY58" fmla="*/ 145676 h 431155"/>
              <a:gd name="connsiteX59" fmla="*/ 137989 w 396068"/>
              <a:gd name="connsiteY59" fmla="*/ 127034 h 431155"/>
              <a:gd name="connsiteX60" fmla="*/ 142260 w 396068"/>
              <a:gd name="connsiteY60" fmla="*/ 127034 h 431155"/>
              <a:gd name="connsiteX61" fmla="*/ 124606 w 396068"/>
              <a:gd name="connsiteY61" fmla="*/ 86244 h 431155"/>
              <a:gd name="connsiteX62" fmla="*/ 125088 w 396068"/>
              <a:gd name="connsiteY62" fmla="*/ 80665 h 431155"/>
              <a:gd name="connsiteX63" fmla="*/ 130017 w 396068"/>
              <a:gd name="connsiteY63" fmla="*/ 78006 h 431155"/>
              <a:gd name="connsiteX64" fmla="*/ 214944 w 396068"/>
              <a:gd name="connsiteY64" fmla="*/ 78006 h 431155"/>
              <a:gd name="connsiteX65" fmla="*/ 219873 w 396068"/>
              <a:gd name="connsiteY65" fmla="*/ 80666 h 431155"/>
              <a:gd name="connsiteX66" fmla="*/ 220355 w 396068"/>
              <a:gd name="connsiteY66" fmla="*/ 86246 h 431155"/>
              <a:gd name="connsiteX67" fmla="*/ 202681 w 396068"/>
              <a:gd name="connsiteY67" fmla="*/ 127034 h 431155"/>
              <a:gd name="connsiteX68" fmla="*/ 206948 w 396068"/>
              <a:gd name="connsiteY68" fmla="*/ 127034 h 431155"/>
              <a:gd name="connsiteX69" fmla="*/ 224095 w 396068"/>
              <a:gd name="connsiteY69" fmla="*/ 138362 h 431155"/>
              <a:gd name="connsiteX70" fmla="*/ 251974 w 396068"/>
              <a:gd name="connsiteY70" fmla="*/ 119108 h 431155"/>
              <a:gd name="connsiteX71" fmla="*/ 260013 w 396068"/>
              <a:gd name="connsiteY71" fmla="*/ 116897 h 431155"/>
              <a:gd name="connsiteX72" fmla="*/ 262224 w 396068"/>
              <a:gd name="connsiteY72" fmla="*/ 124937 h 431155"/>
              <a:gd name="connsiteX73" fmla="*/ 240267 w 396068"/>
              <a:gd name="connsiteY73" fmla="*/ 145631 h 431155"/>
              <a:gd name="connsiteX74" fmla="*/ 155110 w 396068"/>
              <a:gd name="connsiteY74" fmla="*/ 127033 h 431155"/>
              <a:gd name="connsiteX75" fmla="*/ 189831 w 396068"/>
              <a:gd name="connsiteY75" fmla="*/ 127033 h 431155"/>
              <a:gd name="connsiteX76" fmla="*/ 205965 w 396068"/>
              <a:gd name="connsiteY76" fmla="*/ 89798 h 431155"/>
              <a:gd name="connsiteX77" fmla="*/ 138993 w 396068"/>
              <a:gd name="connsiteY77" fmla="*/ 89798 h 431155"/>
              <a:gd name="connsiteX78" fmla="*/ 131140 w 396068"/>
              <a:gd name="connsiteY78" fmla="*/ 145676 h 431155"/>
              <a:gd name="connsiteX79" fmla="*/ 137990 w 396068"/>
              <a:gd name="connsiteY79" fmla="*/ 152551 h 431155"/>
              <a:gd name="connsiteX80" fmla="*/ 206949 w 396068"/>
              <a:gd name="connsiteY80" fmla="*/ 152551 h 431155"/>
              <a:gd name="connsiteX81" fmla="*/ 213778 w 396068"/>
              <a:gd name="connsiteY81" fmla="*/ 146099 h 431155"/>
              <a:gd name="connsiteX82" fmla="*/ 213589 w 396068"/>
              <a:gd name="connsiteY82" fmla="*/ 144388 h 431155"/>
              <a:gd name="connsiteX83" fmla="*/ 213612 w 396068"/>
              <a:gd name="connsiteY83" fmla="*/ 144111 h 431155"/>
              <a:gd name="connsiteX84" fmla="*/ 206949 w 396068"/>
              <a:gd name="connsiteY84" fmla="*/ 138826 h 431155"/>
              <a:gd name="connsiteX85" fmla="*/ 193702 w 396068"/>
              <a:gd name="connsiteY85" fmla="*/ 138826 h 431155"/>
              <a:gd name="connsiteX86" fmla="*/ 151238 w 396068"/>
              <a:gd name="connsiteY86" fmla="*/ 138826 h 431155"/>
              <a:gd name="connsiteX87" fmla="*/ 137990 w 396068"/>
              <a:gd name="connsiteY87" fmla="*/ 138826 h 431155"/>
              <a:gd name="connsiteX88" fmla="*/ 131140 w 396068"/>
              <a:gd name="connsiteY88" fmla="*/ 145676 h 431155"/>
              <a:gd name="connsiteX89" fmla="*/ 210126 w 396068"/>
              <a:gd name="connsiteY89" fmla="*/ 164066 h 431155"/>
              <a:gd name="connsiteX90" fmla="*/ 206949 w 396068"/>
              <a:gd name="connsiteY90" fmla="*/ 164342 h 431155"/>
              <a:gd name="connsiteX91" fmla="*/ 137990 w 396068"/>
              <a:gd name="connsiteY91" fmla="*/ 164342 h 431155"/>
              <a:gd name="connsiteX92" fmla="*/ 134814 w 396068"/>
              <a:gd name="connsiteY92" fmla="*/ 164066 h 431155"/>
              <a:gd name="connsiteX93" fmla="*/ 87268 w 396068"/>
              <a:gd name="connsiteY93" fmla="*/ 249389 h 431155"/>
              <a:gd name="connsiteX94" fmla="*/ 172482 w 396068"/>
              <a:gd name="connsiteY94" fmla="*/ 335367 h 431155"/>
              <a:gd name="connsiteX95" fmla="*/ 257696 w 396068"/>
              <a:gd name="connsiteY95" fmla="*/ 249389 h 431155"/>
              <a:gd name="connsiteX96" fmla="*/ 210126 w 396068"/>
              <a:gd name="connsiteY96" fmla="*/ 164066 h 431155"/>
              <a:gd name="connsiteX97" fmla="*/ 226140 w 396068"/>
              <a:gd name="connsiteY97" fmla="*/ 249485 h 431155"/>
              <a:gd name="connsiteX98" fmla="*/ 172482 w 396068"/>
              <a:gd name="connsiteY98" fmla="*/ 303143 h 431155"/>
              <a:gd name="connsiteX99" fmla="*/ 118798 w 396068"/>
              <a:gd name="connsiteY99" fmla="*/ 249485 h 431155"/>
              <a:gd name="connsiteX100" fmla="*/ 172482 w 396068"/>
              <a:gd name="connsiteY100" fmla="*/ 195826 h 431155"/>
              <a:gd name="connsiteX101" fmla="*/ 226140 w 396068"/>
              <a:gd name="connsiteY101" fmla="*/ 249485 h 431155"/>
              <a:gd name="connsiteX102" fmla="*/ 214348 w 396068"/>
              <a:gd name="connsiteY102" fmla="*/ 249485 h 431155"/>
              <a:gd name="connsiteX103" fmla="*/ 172482 w 396068"/>
              <a:gd name="connsiteY103" fmla="*/ 207618 h 431155"/>
              <a:gd name="connsiteX104" fmla="*/ 130591 w 396068"/>
              <a:gd name="connsiteY104" fmla="*/ 249485 h 431155"/>
              <a:gd name="connsiteX105" fmla="*/ 172482 w 396068"/>
              <a:gd name="connsiteY105" fmla="*/ 291351 h 431155"/>
              <a:gd name="connsiteX106" fmla="*/ 214348 w 396068"/>
              <a:gd name="connsiteY106" fmla="*/ 249485 h 431155"/>
              <a:gd name="connsiteX107" fmla="*/ 396068 w 396068"/>
              <a:gd name="connsiteY107" fmla="*/ 82470 h 431155"/>
              <a:gd name="connsiteX108" fmla="*/ 328278 w 396068"/>
              <a:gd name="connsiteY108" fmla="*/ 150259 h 431155"/>
              <a:gd name="connsiteX109" fmla="*/ 260488 w 396068"/>
              <a:gd name="connsiteY109" fmla="*/ 82470 h 431155"/>
              <a:gd name="connsiteX110" fmla="*/ 328278 w 396068"/>
              <a:gd name="connsiteY110" fmla="*/ 14680 h 431155"/>
              <a:gd name="connsiteX111" fmla="*/ 396068 w 396068"/>
              <a:gd name="connsiteY111" fmla="*/ 82470 h 431155"/>
              <a:gd name="connsiteX112" fmla="*/ 384276 w 396068"/>
              <a:gd name="connsiteY112" fmla="*/ 82470 h 431155"/>
              <a:gd name="connsiteX113" fmla="*/ 328278 w 396068"/>
              <a:gd name="connsiteY113" fmla="*/ 26472 h 431155"/>
              <a:gd name="connsiteX114" fmla="*/ 272281 w 396068"/>
              <a:gd name="connsiteY114" fmla="*/ 82470 h 431155"/>
              <a:gd name="connsiteX115" fmla="*/ 328278 w 396068"/>
              <a:gd name="connsiteY115" fmla="*/ 138467 h 431155"/>
              <a:gd name="connsiteX116" fmla="*/ 384276 w 396068"/>
              <a:gd name="connsiteY116" fmla="*/ 82470 h 431155"/>
              <a:gd name="connsiteX117" fmla="*/ 360512 w 396068"/>
              <a:gd name="connsiteY117" fmla="*/ 47744 h 431155"/>
              <a:gd name="connsiteX118" fmla="*/ 352224 w 396068"/>
              <a:gd name="connsiteY118" fmla="*/ 48661 h 431155"/>
              <a:gd name="connsiteX119" fmla="*/ 313478 w 396068"/>
              <a:gd name="connsiteY119" fmla="*/ 97046 h 431155"/>
              <a:gd name="connsiteX120" fmla="*/ 299027 w 396068"/>
              <a:gd name="connsiteY120" fmla="*/ 81005 h 431155"/>
              <a:gd name="connsiteX121" fmla="*/ 290700 w 396068"/>
              <a:gd name="connsiteY121" fmla="*/ 80571 h 431155"/>
              <a:gd name="connsiteX122" fmla="*/ 290265 w 396068"/>
              <a:gd name="connsiteY122" fmla="*/ 88898 h 431155"/>
              <a:gd name="connsiteX123" fmla="*/ 309360 w 396068"/>
              <a:gd name="connsiteY123" fmla="*/ 110094 h 431155"/>
              <a:gd name="connsiteX124" fmla="*/ 313741 w 396068"/>
              <a:gd name="connsiteY124" fmla="*/ 112044 h 431155"/>
              <a:gd name="connsiteX125" fmla="*/ 313912 w 396068"/>
              <a:gd name="connsiteY125" fmla="*/ 112042 h 431155"/>
              <a:gd name="connsiteX126" fmla="*/ 318343 w 396068"/>
              <a:gd name="connsiteY126" fmla="*/ 109833 h 431155"/>
              <a:gd name="connsiteX127" fmla="*/ 361427 w 396068"/>
              <a:gd name="connsiteY127" fmla="*/ 56032 h 431155"/>
              <a:gd name="connsiteX128" fmla="*/ 360512 w 396068"/>
              <a:gd name="connsiteY128" fmla="*/ 47744 h 431155"/>
              <a:gd name="connsiteX129" fmla="*/ 178378 w 396068"/>
              <a:gd name="connsiteY129" fmla="*/ 232358 h 431155"/>
              <a:gd name="connsiteX130" fmla="*/ 178378 w 396068"/>
              <a:gd name="connsiteY130" fmla="*/ 243833 h 431155"/>
              <a:gd name="connsiteX131" fmla="*/ 194466 w 396068"/>
              <a:gd name="connsiteY131" fmla="*/ 261014 h 431155"/>
              <a:gd name="connsiteX132" fmla="*/ 178378 w 396068"/>
              <a:gd name="connsiteY132" fmla="*/ 278172 h 431155"/>
              <a:gd name="connsiteX133" fmla="*/ 178378 w 396068"/>
              <a:gd name="connsiteY133" fmla="*/ 282043 h 431155"/>
              <a:gd name="connsiteX134" fmla="*/ 172482 w 396068"/>
              <a:gd name="connsiteY134" fmla="*/ 287939 h 431155"/>
              <a:gd name="connsiteX135" fmla="*/ 166586 w 396068"/>
              <a:gd name="connsiteY135" fmla="*/ 282043 h 431155"/>
              <a:gd name="connsiteX136" fmla="*/ 166586 w 396068"/>
              <a:gd name="connsiteY136" fmla="*/ 278387 h 431155"/>
              <a:gd name="connsiteX137" fmla="*/ 150498 w 396068"/>
              <a:gd name="connsiteY137" fmla="*/ 263210 h 431155"/>
              <a:gd name="connsiteX138" fmla="*/ 156394 w 396068"/>
              <a:gd name="connsiteY138" fmla="*/ 257314 h 431155"/>
              <a:gd name="connsiteX139" fmla="*/ 162290 w 396068"/>
              <a:gd name="connsiteY139" fmla="*/ 263210 h 431155"/>
              <a:gd name="connsiteX140" fmla="*/ 166586 w 396068"/>
              <a:gd name="connsiteY140" fmla="*/ 266576 h 431155"/>
              <a:gd name="connsiteX141" fmla="*/ 166586 w 396068"/>
              <a:gd name="connsiteY141" fmla="*/ 254797 h 431155"/>
              <a:gd name="connsiteX142" fmla="*/ 159751 w 396068"/>
              <a:gd name="connsiteY142" fmla="*/ 252797 h 431155"/>
              <a:gd name="connsiteX143" fmla="*/ 150498 w 396068"/>
              <a:gd name="connsiteY143" fmla="*/ 237956 h 431155"/>
              <a:gd name="connsiteX144" fmla="*/ 166586 w 396068"/>
              <a:gd name="connsiteY144" fmla="*/ 220775 h 431155"/>
              <a:gd name="connsiteX145" fmla="*/ 166586 w 396068"/>
              <a:gd name="connsiteY145" fmla="*/ 216926 h 431155"/>
              <a:gd name="connsiteX146" fmla="*/ 172482 w 396068"/>
              <a:gd name="connsiteY146" fmla="*/ 211030 h 431155"/>
              <a:gd name="connsiteX147" fmla="*/ 178378 w 396068"/>
              <a:gd name="connsiteY147" fmla="*/ 216926 h 431155"/>
              <a:gd name="connsiteX148" fmla="*/ 178378 w 396068"/>
              <a:gd name="connsiteY148" fmla="*/ 220560 h 431155"/>
              <a:gd name="connsiteX149" fmla="*/ 194466 w 396068"/>
              <a:gd name="connsiteY149" fmla="*/ 235760 h 431155"/>
              <a:gd name="connsiteX150" fmla="*/ 188570 w 396068"/>
              <a:gd name="connsiteY150" fmla="*/ 241656 h 431155"/>
              <a:gd name="connsiteX151" fmla="*/ 182674 w 396068"/>
              <a:gd name="connsiteY151" fmla="*/ 235760 h 431155"/>
              <a:gd name="connsiteX152" fmla="*/ 178378 w 396068"/>
              <a:gd name="connsiteY152" fmla="*/ 232358 h 431155"/>
              <a:gd name="connsiteX153" fmla="*/ 166586 w 396068"/>
              <a:gd name="connsiteY153" fmla="*/ 242761 h 431155"/>
              <a:gd name="connsiteX154" fmla="*/ 166586 w 396068"/>
              <a:gd name="connsiteY154" fmla="*/ 232889 h 431155"/>
              <a:gd name="connsiteX155" fmla="*/ 162290 w 396068"/>
              <a:gd name="connsiteY155" fmla="*/ 237955 h 431155"/>
              <a:gd name="connsiteX156" fmla="*/ 166586 w 396068"/>
              <a:gd name="connsiteY156" fmla="*/ 242761 h 431155"/>
              <a:gd name="connsiteX157" fmla="*/ 178378 w 396068"/>
              <a:gd name="connsiteY157" fmla="*/ 255947 h 431155"/>
              <a:gd name="connsiteX158" fmla="*/ 178378 w 396068"/>
              <a:gd name="connsiteY158" fmla="*/ 266060 h 431155"/>
              <a:gd name="connsiteX159" fmla="*/ 182674 w 396068"/>
              <a:gd name="connsiteY159" fmla="*/ 261014 h 431155"/>
              <a:gd name="connsiteX160" fmla="*/ 178378 w 396068"/>
              <a:gd name="connsiteY160" fmla="*/ 255947 h 43115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</a:cxnLst>
            <a:rect l="l" t="t" r="r" b="b"/>
            <a:pathLst>
              <a:path w="396068" h="431155">
                <a:moveTo>
                  <a:pt x="348973" y="159806"/>
                </a:moveTo>
                <a:lnTo>
                  <a:pt x="348973" y="260918"/>
                </a:lnTo>
                <a:cubicBezTo>
                  <a:pt x="348973" y="261458"/>
                  <a:pt x="348898" y="261995"/>
                  <a:pt x="348753" y="262515"/>
                </a:cubicBezTo>
                <a:cubicBezTo>
                  <a:pt x="325790" y="344112"/>
                  <a:pt x="269409" y="399172"/>
                  <a:pt x="176387" y="430841"/>
                </a:cubicBezTo>
                <a:cubicBezTo>
                  <a:pt x="175771" y="431051"/>
                  <a:pt x="175129" y="431155"/>
                  <a:pt x="174487" y="431155"/>
                </a:cubicBezTo>
                <a:cubicBezTo>
                  <a:pt x="173845" y="431155"/>
                  <a:pt x="173202" y="431050"/>
                  <a:pt x="172587" y="430841"/>
                </a:cubicBezTo>
                <a:cubicBezTo>
                  <a:pt x="79565" y="399172"/>
                  <a:pt x="23184" y="344112"/>
                  <a:pt x="220" y="262515"/>
                </a:cubicBezTo>
                <a:cubicBezTo>
                  <a:pt x="74" y="261995"/>
                  <a:pt x="0" y="261459"/>
                  <a:pt x="0" y="260918"/>
                </a:cubicBezTo>
                <a:lnTo>
                  <a:pt x="0" y="70415"/>
                </a:lnTo>
                <a:cubicBezTo>
                  <a:pt x="0" y="67972"/>
                  <a:pt x="1507" y="65782"/>
                  <a:pt x="3788" y="64909"/>
                </a:cubicBezTo>
                <a:lnTo>
                  <a:pt x="172379" y="390"/>
                </a:lnTo>
                <a:cubicBezTo>
                  <a:pt x="173736" y="-130"/>
                  <a:pt x="175238" y="-130"/>
                  <a:pt x="176594" y="390"/>
                </a:cubicBezTo>
                <a:lnTo>
                  <a:pt x="264410" y="33997"/>
                </a:lnTo>
                <a:cubicBezTo>
                  <a:pt x="267451" y="35161"/>
                  <a:pt x="268972" y="38570"/>
                  <a:pt x="267809" y="41611"/>
                </a:cubicBezTo>
                <a:cubicBezTo>
                  <a:pt x="266645" y="44653"/>
                  <a:pt x="263237" y="46175"/>
                  <a:pt x="260195" y="45010"/>
                </a:cubicBezTo>
                <a:lnTo>
                  <a:pt x="174487" y="12209"/>
                </a:lnTo>
                <a:lnTo>
                  <a:pt x="11792" y="74472"/>
                </a:lnTo>
                <a:lnTo>
                  <a:pt x="11792" y="260100"/>
                </a:lnTo>
                <a:cubicBezTo>
                  <a:pt x="33608" y="336698"/>
                  <a:pt x="86847" y="388709"/>
                  <a:pt x="174487" y="419027"/>
                </a:cubicBezTo>
                <a:cubicBezTo>
                  <a:pt x="262126" y="388709"/>
                  <a:pt x="315365" y="336699"/>
                  <a:pt x="337181" y="260100"/>
                </a:cubicBezTo>
                <a:lnTo>
                  <a:pt x="337181" y="159806"/>
                </a:lnTo>
                <a:cubicBezTo>
                  <a:pt x="337181" y="156550"/>
                  <a:pt x="339821" y="153910"/>
                  <a:pt x="343077" y="153910"/>
                </a:cubicBezTo>
                <a:cubicBezTo>
                  <a:pt x="346333" y="153910"/>
                  <a:pt x="348973" y="156550"/>
                  <a:pt x="348973" y="159806"/>
                </a:cubicBezTo>
                <a:close/>
                <a:moveTo>
                  <a:pt x="174488" y="43788"/>
                </a:moveTo>
                <a:lnTo>
                  <a:pt x="249002" y="72293"/>
                </a:lnTo>
                <a:cubicBezTo>
                  <a:pt x="252042" y="73460"/>
                  <a:pt x="255452" y="71936"/>
                  <a:pt x="256615" y="68894"/>
                </a:cubicBezTo>
                <a:cubicBezTo>
                  <a:pt x="257778" y="65852"/>
                  <a:pt x="256256" y="62443"/>
                  <a:pt x="253215" y="61281"/>
                </a:cubicBezTo>
                <a:lnTo>
                  <a:pt x="176594" y="31969"/>
                </a:lnTo>
                <a:cubicBezTo>
                  <a:pt x="175238" y="31449"/>
                  <a:pt x="173737" y="31449"/>
                  <a:pt x="172380" y="31969"/>
                </a:cubicBezTo>
                <a:lnTo>
                  <a:pt x="33291" y="85199"/>
                </a:lnTo>
                <a:cubicBezTo>
                  <a:pt x="31010" y="86072"/>
                  <a:pt x="29503" y="88261"/>
                  <a:pt x="29503" y="90705"/>
                </a:cubicBezTo>
                <a:lnTo>
                  <a:pt x="29503" y="256718"/>
                </a:lnTo>
                <a:cubicBezTo>
                  <a:pt x="29503" y="257291"/>
                  <a:pt x="29586" y="257861"/>
                  <a:pt x="29751" y="258410"/>
                </a:cubicBezTo>
                <a:cubicBezTo>
                  <a:pt x="40396" y="293940"/>
                  <a:pt x="58008" y="322921"/>
                  <a:pt x="83589" y="347010"/>
                </a:cubicBezTo>
                <a:cubicBezTo>
                  <a:pt x="106694" y="368765"/>
                  <a:pt x="135758" y="385935"/>
                  <a:pt x="172442" y="399499"/>
                </a:cubicBezTo>
                <a:cubicBezTo>
                  <a:pt x="173102" y="399742"/>
                  <a:pt x="173794" y="399865"/>
                  <a:pt x="174487" y="399865"/>
                </a:cubicBezTo>
                <a:cubicBezTo>
                  <a:pt x="175179" y="399865"/>
                  <a:pt x="175871" y="399743"/>
                  <a:pt x="176531" y="399499"/>
                </a:cubicBezTo>
                <a:cubicBezTo>
                  <a:pt x="213213" y="385935"/>
                  <a:pt x="242279" y="368767"/>
                  <a:pt x="265387" y="347010"/>
                </a:cubicBezTo>
                <a:cubicBezTo>
                  <a:pt x="290971" y="322923"/>
                  <a:pt x="308588" y="293942"/>
                  <a:pt x="319245" y="258412"/>
                </a:cubicBezTo>
                <a:cubicBezTo>
                  <a:pt x="319411" y="257863"/>
                  <a:pt x="319494" y="257292"/>
                  <a:pt x="319494" y="256718"/>
                </a:cubicBezTo>
                <a:lnTo>
                  <a:pt x="319494" y="159831"/>
                </a:lnTo>
                <a:cubicBezTo>
                  <a:pt x="319494" y="156575"/>
                  <a:pt x="316854" y="153935"/>
                  <a:pt x="313598" y="153935"/>
                </a:cubicBezTo>
                <a:cubicBezTo>
                  <a:pt x="310342" y="153935"/>
                  <a:pt x="307702" y="156575"/>
                  <a:pt x="307702" y="159831"/>
                </a:cubicBezTo>
                <a:lnTo>
                  <a:pt x="307702" y="255847"/>
                </a:lnTo>
                <a:cubicBezTo>
                  <a:pt x="288585" y="318724"/>
                  <a:pt x="246207" y="360669"/>
                  <a:pt x="174487" y="387675"/>
                </a:cubicBezTo>
                <a:cubicBezTo>
                  <a:pt x="102760" y="360667"/>
                  <a:pt x="60389" y="318722"/>
                  <a:pt x="41295" y="255848"/>
                </a:cubicBezTo>
                <a:lnTo>
                  <a:pt x="41295" y="94761"/>
                </a:lnTo>
                <a:close/>
                <a:moveTo>
                  <a:pt x="240267" y="145631"/>
                </a:moveTo>
                <a:cubicBezTo>
                  <a:pt x="247913" y="149218"/>
                  <a:pt x="256211" y="155476"/>
                  <a:pt x="262438" y="166414"/>
                </a:cubicBezTo>
                <a:cubicBezTo>
                  <a:pt x="264049" y="169244"/>
                  <a:pt x="263061" y="172843"/>
                  <a:pt x="260231" y="174455"/>
                </a:cubicBezTo>
                <a:cubicBezTo>
                  <a:pt x="259310" y="174979"/>
                  <a:pt x="258308" y="175227"/>
                  <a:pt x="257320" y="175227"/>
                </a:cubicBezTo>
                <a:cubicBezTo>
                  <a:pt x="255269" y="175227"/>
                  <a:pt x="253278" y="174157"/>
                  <a:pt x="252190" y="172247"/>
                </a:cubicBezTo>
                <a:cubicBezTo>
                  <a:pt x="243899" y="157683"/>
                  <a:pt x="230782" y="153933"/>
                  <a:pt x="224108" y="152972"/>
                </a:cubicBezTo>
                <a:cubicBezTo>
                  <a:pt x="223395" y="154643"/>
                  <a:pt x="222448" y="156191"/>
                  <a:pt x="221305" y="157571"/>
                </a:cubicBezTo>
                <a:cubicBezTo>
                  <a:pt x="250002" y="179216"/>
                  <a:pt x="269488" y="215810"/>
                  <a:pt x="269488" y="249390"/>
                </a:cubicBezTo>
                <a:cubicBezTo>
                  <a:pt x="269488" y="303300"/>
                  <a:pt x="225971" y="347160"/>
                  <a:pt x="172482" y="347160"/>
                </a:cubicBezTo>
                <a:cubicBezTo>
                  <a:pt x="118993" y="347160"/>
                  <a:pt x="75476" y="303300"/>
                  <a:pt x="75476" y="249390"/>
                </a:cubicBezTo>
                <a:cubicBezTo>
                  <a:pt x="75476" y="215803"/>
                  <a:pt x="94952" y="179209"/>
                  <a:pt x="123635" y="157571"/>
                </a:cubicBezTo>
                <a:cubicBezTo>
                  <a:pt x="120959" y="154339"/>
                  <a:pt x="119348" y="150193"/>
                  <a:pt x="119348" y="145676"/>
                </a:cubicBezTo>
                <a:cubicBezTo>
                  <a:pt x="119348" y="135397"/>
                  <a:pt x="127711" y="127034"/>
                  <a:pt x="137989" y="127034"/>
                </a:cubicBezTo>
                <a:lnTo>
                  <a:pt x="142260" y="127034"/>
                </a:lnTo>
                <a:lnTo>
                  <a:pt x="124606" y="86244"/>
                </a:lnTo>
                <a:cubicBezTo>
                  <a:pt x="123817" y="84421"/>
                  <a:pt x="123999" y="82325"/>
                  <a:pt x="125088" y="80665"/>
                </a:cubicBezTo>
                <a:cubicBezTo>
                  <a:pt x="126179" y="79005"/>
                  <a:pt x="128031" y="78006"/>
                  <a:pt x="130017" y="78006"/>
                </a:cubicBezTo>
                <a:lnTo>
                  <a:pt x="214944" y="78006"/>
                </a:lnTo>
                <a:cubicBezTo>
                  <a:pt x="216931" y="78006"/>
                  <a:pt x="218783" y="79005"/>
                  <a:pt x="219873" y="80666"/>
                </a:cubicBezTo>
                <a:cubicBezTo>
                  <a:pt x="220963" y="82326"/>
                  <a:pt x="221144" y="84423"/>
                  <a:pt x="220355" y="86246"/>
                </a:cubicBezTo>
                <a:lnTo>
                  <a:pt x="202681" y="127034"/>
                </a:lnTo>
                <a:lnTo>
                  <a:pt x="206948" y="127034"/>
                </a:lnTo>
                <a:cubicBezTo>
                  <a:pt x="214633" y="127034"/>
                  <a:pt x="221246" y="131709"/>
                  <a:pt x="224095" y="138362"/>
                </a:cubicBezTo>
                <a:cubicBezTo>
                  <a:pt x="230842" y="137376"/>
                  <a:pt x="243737" y="133592"/>
                  <a:pt x="251974" y="119108"/>
                </a:cubicBezTo>
                <a:cubicBezTo>
                  <a:pt x="253582" y="116277"/>
                  <a:pt x="257181" y="115284"/>
                  <a:pt x="260013" y="116897"/>
                </a:cubicBezTo>
                <a:cubicBezTo>
                  <a:pt x="262844" y="118506"/>
                  <a:pt x="263834" y="122106"/>
                  <a:pt x="262224" y="124937"/>
                </a:cubicBezTo>
                <a:cubicBezTo>
                  <a:pt x="256057" y="135781"/>
                  <a:pt x="247854" y="142029"/>
                  <a:pt x="240267" y="145631"/>
                </a:cubicBezTo>
                <a:close/>
                <a:moveTo>
                  <a:pt x="155110" y="127033"/>
                </a:moveTo>
                <a:lnTo>
                  <a:pt x="189831" y="127033"/>
                </a:lnTo>
                <a:lnTo>
                  <a:pt x="205965" y="89798"/>
                </a:lnTo>
                <a:lnTo>
                  <a:pt x="138993" y="89798"/>
                </a:lnTo>
                <a:close/>
                <a:moveTo>
                  <a:pt x="131140" y="145676"/>
                </a:moveTo>
                <a:cubicBezTo>
                  <a:pt x="131140" y="149467"/>
                  <a:pt x="134213" y="152551"/>
                  <a:pt x="137990" y="152551"/>
                </a:cubicBezTo>
                <a:lnTo>
                  <a:pt x="206949" y="152551"/>
                </a:lnTo>
                <a:cubicBezTo>
                  <a:pt x="210585" y="152551"/>
                  <a:pt x="213559" y="149692"/>
                  <a:pt x="213778" y="146099"/>
                </a:cubicBezTo>
                <a:cubicBezTo>
                  <a:pt x="213636" y="145554"/>
                  <a:pt x="213567" y="144980"/>
                  <a:pt x="213589" y="144388"/>
                </a:cubicBezTo>
                <a:cubicBezTo>
                  <a:pt x="213592" y="144294"/>
                  <a:pt x="213605" y="144204"/>
                  <a:pt x="213612" y="144111"/>
                </a:cubicBezTo>
                <a:cubicBezTo>
                  <a:pt x="212901" y="141087"/>
                  <a:pt x="210187" y="138826"/>
                  <a:pt x="206949" y="138826"/>
                </a:cubicBezTo>
                <a:lnTo>
                  <a:pt x="193702" y="138826"/>
                </a:lnTo>
                <a:lnTo>
                  <a:pt x="151238" y="138826"/>
                </a:lnTo>
                <a:lnTo>
                  <a:pt x="137990" y="138826"/>
                </a:lnTo>
                <a:cubicBezTo>
                  <a:pt x="134213" y="138826"/>
                  <a:pt x="131140" y="141899"/>
                  <a:pt x="131140" y="145676"/>
                </a:cubicBezTo>
                <a:close/>
                <a:moveTo>
                  <a:pt x="210126" y="164066"/>
                </a:moveTo>
                <a:cubicBezTo>
                  <a:pt x="209092" y="164244"/>
                  <a:pt x="208032" y="164342"/>
                  <a:pt x="206949" y="164342"/>
                </a:cubicBezTo>
                <a:lnTo>
                  <a:pt x="137990" y="164342"/>
                </a:lnTo>
                <a:cubicBezTo>
                  <a:pt x="136907" y="164342"/>
                  <a:pt x="135846" y="164244"/>
                  <a:pt x="134814" y="164066"/>
                </a:cubicBezTo>
                <a:cubicBezTo>
                  <a:pt x="106713" y="183036"/>
                  <a:pt x="87268" y="217747"/>
                  <a:pt x="87268" y="249389"/>
                </a:cubicBezTo>
                <a:cubicBezTo>
                  <a:pt x="87268" y="296797"/>
                  <a:pt x="125495" y="335367"/>
                  <a:pt x="172482" y="335367"/>
                </a:cubicBezTo>
                <a:cubicBezTo>
                  <a:pt x="219469" y="335367"/>
                  <a:pt x="257696" y="296798"/>
                  <a:pt x="257696" y="249389"/>
                </a:cubicBezTo>
                <a:cubicBezTo>
                  <a:pt x="257696" y="217758"/>
                  <a:pt x="238241" y="183046"/>
                  <a:pt x="210126" y="164066"/>
                </a:cubicBezTo>
                <a:close/>
                <a:moveTo>
                  <a:pt x="226140" y="249485"/>
                </a:moveTo>
                <a:cubicBezTo>
                  <a:pt x="226140" y="279073"/>
                  <a:pt x="202069" y="303143"/>
                  <a:pt x="172482" y="303143"/>
                </a:cubicBezTo>
                <a:cubicBezTo>
                  <a:pt x="142881" y="303143"/>
                  <a:pt x="118798" y="279072"/>
                  <a:pt x="118798" y="249485"/>
                </a:cubicBezTo>
                <a:cubicBezTo>
                  <a:pt x="118798" y="219898"/>
                  <a:pt x="142881" y="195826"/>
                  <a:pt x="172482" y="195826"/>
                </a:cubicBezTo>
                <a:cubicBezTo>
                  <a:pt x="202069" y="195825"/>
                  <a:pt x="226140" y="219897"/>
                  <a:pt x="226140" y="249485"/>
                </a:cubicBezTo>
                <a:close/>
                <a:moveTo>
                  <a:pt x="214348" y="249485"/>
                </a:moveTo>
                <a:cubicBezTo>
                  <a:pt x="214348" y="226399"/>
                  <a:pt x="195567" y="207618"/>
                  <a:pt x="172482" y="207618"/>
                </a:cubicBezTo>
                <a:cubicBezTo>
                  <a:pt x="149383" y="207618"/>
                  <a:pt x="130591" y="226399"/>
                  <a:pt x="130591" y="249485"/>
                </a:cubicBezTo>
                <a:cubicBezTo>
                  <a:pt x="130591" y="272570"/>
                  <a:pt x="149383" y="291351"/>
                  <a:pt x="172482" y="291351"/>
                </a:cubicBezTo>
                <a:cubicBezTo>
                  <a:pt x="195567" y="291351"/>
                  <a:pt x="214348" y="272570"/>
                  <a:pt x="214348" y="249485"/>
                </a:cubicBezTo>
                <a:close/>
                <a:moveTo>
                  <a:pt x="396068" y="82470"/>
                </a:moveTo>
                <a:cubicBezTo>
                  <a:pt x="396068" y="119849"/>
                  <a:pt x="365658" y="150259"/>
                  <a:pt x="328278" y="150259"/>
                </a:cubicBezTo>
                <a:cubicBezTo>
                  <a:pt x="290899" y="150259"/>
                  <a:pt x="260488" y="119849"/>
                  <a:pt x="260488" y="82470"/>
                </a:cubicBezTo>
                <a:cubicBezTo>
                  <a:pt x="260488" y="45090"/>
                  <a:pt x="290899" y="14680"/>
                  <a:pt x="328278" y="14680"/>
                </a:cubicBezTo>
                <a:cubicBezTo>
                  <a:pt x="365658" y="14680"/>
                  <a:pt x="396068" y="45090"/>
                  <a:pt x="396068" y="82470"/>
                </a:cubicBezTo>
                <a:close/>
                <a:moveTo>
                  <a:pt x="384276" y="82470"/>
                </a:moveTo>
                <a:cubicBezTo>
                  <a:pt x="384276" y="51592"/>
                  <a:pt x="359156" y="26472"/>
                  <a:pt x="328278" y="26472"/>
                </a:cubicBezTo>
                <a:cubicBezTo>
                  <a:pt x="297401" y="26472"/>
                  <a:pt x="272281" y="51592"/>
                  <a:pt x="272281" y="82470"/>
                </a:cubicBezTo>
                <a:cubicBezTo>
                  <a:pt x="272281" y="113347"/>
                  <a:pt x="297401" y="138467"/>
                  <a:pt x="328278" y="138467"/>
                </a:cubicBezTo>
                <a:cubicBezTo>
                  <a:pt x="359156" y="138467"/>
                  <a:pt x="384276" y="113347"/>
                  <a:pt x="384276" y="82470"/>
                </a:cubicBezTo>
                <a:close/>
                <a:moveTo>
                  <a:pt x="360512" y="47744"/>
                </a:moveTo>
                <a:cubicBezTo>
                  <a:pt x="357969" y="45709"/>
                  <a:pt x="354259" y="46119"/>
                  <a:pt x="352224" y="48661"/>
                </a:cubicBezTo>
                <a:lnTo>
                  <a:pt x="313478" y="97046"/>
                </a:lnTo>
                <a:lnTo>
                  <a:pt x="299027" y="81005"/>
                </a:lnTo>
                <a:cubicBezTo>
                  <a:pt x="296846" y="78586"/>
                  <a:pt x="293119" y="78394"/>
                  <a:pt x="290700" y="80571"/>
                </a:cubicBezTo>
                <a:cubicBezTo>
                  <a:pt x="288281" y="82750"/>
                  <a:pt x="288087" y="86478"/>
                  <a:pt x="290265" y="88898"/>
                </a:cubicBezTo>
                <a:lnTo>
                  <a:pt x="309360" y="110094"/>
                </a:lnTo>
                <a:cubicBezTo>
                  <a:pt x="310480" y="111337"/>
                  <a:pt x="312073" y="112044"/>
                  <a:pt x="313741" y="112044"/>
                </a:cubicBezTo>
                <a:cubicBezTo>
                  <a:pt x="313797" y="112044"/>
                  <a:pt x="313855" y="112043"/>
                  <a:pt x="313912" y="112042"/>
                </a:cubicBezTo>
                <a:cubicBezTo>
                  <a:pt x="315642" y="111992"/>
                  <a:pt x="317262" y="111183"/>
                  <a:pt x="318343" y="109833"/>
                </a:cubicBezTo>
                <a:lnTo>
                  <a:pt x="361427" y="56032"/>
                </a:lnTo>
                <a:cubicBezTo>
                  <a:pt x="363463" y="53490"/>
                  <a:pt x="363052" y="49780"/>
                  <a:pt x="360512" y="47744"/>
                </a:cubicBezTo>
                <a:close/>
                <a:moveTo>
                  <a:pt x="178378" y="232358"/>
                </a:moveTo>
                <a:lnTo>
                  <a:pt x="178378" y="243833"/>
                </a:lnTo>
                <a:cubicBezTo>
                  <a:pt x="187495" y="245214"/>
                  <a:pt x="194466" y="252390"/>
                  <a:pt x="194466" y="261014"/>
                </a:cubicBezTo>
                <a:cubicBezTo>
                  <a:pt x="194466" y="269625"/>
                  <a:pt x="187495" y="276792"/>
                  <a:pt x="178378" y="278172"/>
                </a:cubicBezTo>
                <a:lnTo>
                  <a:pt x="178378" y="282043"/>
                </a:lnTo>
                <a:cubicBezTo>
                  <a:pt x="178378" y="285299"/>
                  <a:pt x="175738" y="287939"/>
                  <a:pt x="172482" y="287939"/>
                </a:cubicBezTo>
                <a:cubicBezTo>
                  <a:pt x="169226" y="287939"/>
                  <a:pt x="166586" y="285299"/>
                  <a:pt x="166586" y="282043"/>
                </a:cubicBezTo>
                <a:lnTo>
                  <a:pt x="166586" y="278387"/>
                </a:lnTo>
                <a:cubicBezTo>
                  <a:pt x="157661" y="278087"/>
                  <a:pt x="150498" y="271404"/>
                  <a:pt x="150498" y="263210"/>
                </a:cubicBezTo>
                <a:cubicBezTo>
                  <a:pt x="150498" y="259954"/>
                  <a:pt x="153138" y="257314"/>
                  <a:pt x="156394" y="257314"/>
                </a:cubicBezTo>
                <a:cubicBezTo>
                  <a:pt x="159650" y="257314"/>
                  <a:pt x="162290" y="259954"/>
                  <a:pt x="162290" y="263210"/>
                </a:cubicBezTo>
                <a:cubicBezTo>
                  <a:pt x="162290" y="264705"/>
                  <a:pt x="164031" y="266338"/>
                  <a:pt x="166586" y="266576"/>
                </a:cubicBezTo>
                <a:lnTo>
                  <a:pt x="166586" y="254797"/>
                </a:lnTo>
                <a:cubicBezTo>
                  <a:pt x="163958" y="254376"/>
                  <a:pt x="161729" y="253719"/>
                  <a:pt x="159751" y="252797"/>
                </a:cubicBezTo>
                <a:cubicBezTo>
                  <a:pt x="153784" y="250017"/>
                  <a:pt x="150498" y="244746"/>
                  <a:pt x="150498" y="237956"/>
                </a:cubicBezTo>
                <a:cubicBezTo>
                  <a:pt x="150498" y="229333"/>
                  <a:pt x="157469" y="222157"/>
                  <a:pt x="166586" y="220775"/>
                </a:cubicBezTo>
                <a:lnTo>
                  <a:pt x="166586" y="216926"/>
                </a:lnTo>
                <a:cubicBezTo>
                  <a:pt x="166586" y="213670"/>
                  <a:pt x="169225" y="211030"/>
                  <a:pt x="172482" y="211030"/>
                </a:cubicBezTo>
                <a:cubicBezTo>
                  <a:pt x="175739" y="211030"/>
                  <a:pt x="178378" y="213670"/>
                  <a:pt x="178378" y="216926"/>
                </a:cubicBezTo>
                <a:lnTo>
                  <a:pt x="178378" y="220560"/>
                </a:lnTo>
                <a:cubicBezTo>
                  <a:pt x="187304" y="220873"/>
                  <a:pt x="194466" y="227561"/>
                  <a:pt x="194466" y="235760"/>
                </a:cubicBezTo>
                <a:cubicBezTo>
                  <a:pt x="194466" y="239016"/>
                  <a:pt x="191826" y="241656"/>
                  <a:pt x="188570" y="241656"/>
                </a:cubicBezTo>
                <a:cubicBezTo>
                  <a:pt x="185314" y="241656"/>
                  <a:pt x="182674" y="239016"/>
                  <a:pt x="182674" y="235760"/>
                </a:cubicBezTo>
                <a:cubicBezTo>
                  <a:pt x="182674" y="234263"/>
                  <a:pt x="180876" y="232608"/>
                  <a:pt x="178378" y="232358"/>
                </a:cubicBezTo>
                <a:close/>
                <a:moveTo>
                  <a:pt x="166586" y="242761"/>
                </a:moveTo>
                <a:lnTo>
                  <a:pt x="166586" y="232889"/>
                </a:lnTo>
                <a:cubicBezTo>
                  <a:pt x="164073" y="233810"/>
                  <a:pt x="162290" y="235756"/>
                  <a:pt x="162290" y="237955"/>
                </a:cubicBezTo>
                <a:cubicBezTo>
                  <a:pt x="162290" y="239511"/>
                  <a:pt x="162294" y="241615"/>
                  <a:pt x="166586" y="242761"/>
                </a:cubicBezTo>
                <a:close/>
                <a:moveTo>
                  <a:pt x="178378" y="255947"/>
                </a:moveTo>
                <a:lnTo>
                  <a:pt x="178378" y="266060"/>
                </a:lnTo>
                <a:cubicBezTo>
                  <a:pt x="180891" y="265143"/>
                  <a:pt x="182674" y="263204"/>
                  <a:pt x="182674" y="261014"/>
                </a:cubicBezTo>
                <a:cubicBezTo>
                  <a:pt x="182674" y="258815"/>
                  <a:pt x="180891" y="256869"/>
                  <a:pt x="178378" y="255947"/>
                </a:cubicBezTo>
                <a:close/>
              </a:path>
            </a:pathLst>
          </a:custGeom>
          <a:solidFill>
            <a:srgbClr val="43266B"/>
          </a:solidFill>
          <a:ln w="837" cap="flat">
            <a:noFill/>
            <a:prstDash val="solid"/>
            <a:miter/>
          </a:ln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endParaRPr lang="en-GB"/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B58E0BC0-EDB6-D536-2795-C38305C8C79E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آیکون های قالب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41193337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BBA6E8AD-546C-39E7-CFBA-9992D1A46E1E}"/>
              </a:ext>
            </a:extLst>
          </p:cNvPr>
          <p:cNvSpPr txBox="1"/>
          <p:nvPr/>
        </p:nvSpPr>
        <p:spPr>
          <a:xfrm>
            <a:off x="8299271" y="1421433"/>
            <a:ext cx="3627686" cy="19466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019DB894-75B6-3CEC-31C0-A62941EB79C2}"/>
              </a:ext>
            </a:extLst>
          </p:cNvPr>
          <p:cNvSpPr txBox="1"/>
          <p:nvPr/>
        </p:nvSpPr>
        <p:spPr>
          <a:xfrm>
            <a:off x="7706236" y="4507589"/>
            <a:ext cx="3627686" cy="19466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3" name="TextBox 22">
            <a:extLst>
              <a:ext uri="{FF2B5EF4-FFF2-40B4-BE49-F238E27FC236}">
                <a16:creationId xmlns:a16="http://schemas.microsoft.com/office/drawing/2014/main" id="{3250AF49-A3BD-DF41-A7E6-45A221445C1C}"/>
              </a:ext>
            </a:extLst>
          </p:cNvPr>
          <p:cNvSpPr txBox="1"/>
          <p:nvPr/>
        </p:nvSpPr>
        <p:spPr>
          <a:xfrm>
            <a:off x="337929" y="1421433"/>
            <a:ext cx="3627685" cy="19466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0B1297D9-61E9-555B-4802-603E56D5CEAD}"/>
              </a:ext>
            </a:extLst>
          </p:cNvPr>
          <p:cNvSpPr txBox="1"/>
          <p:nvPr/>
        </p:nvSpPr>
        <p:spPr>
          <a:xfrm>
            <a:off x="337929" y="3659340"/>
            <a:ext cx="3627685" cy="19466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 این متن تست می باشد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12C008CF-4817-7A57-225D-5DB0B4CB71DA}"/>
              </a:ext>
            </a:extLst>
          </p:cNvPr>
          <p:cNvGrpSpPr/>
          <p:nvPr/>
        </p:nvGrpSpPr>
        <p:grpSpPr>
          <a:xfrm>
            <a:off x="4165054" y="1498427"/>
            <a:ext cx="3861892" cy="3861145"/>
            <a:chOff x="4165054" y="1498427"/>
            <a:chExt cx="3861892" cy="3861145"/>
          </a:xfrm>
        </p:grpSpPr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CE2C2600-42F8-95FA-A8D9-519931622131}"/>
                </a:ext>
              </a:extLst>
            </p:cNvPr>
            <p:cNvGrpSpPr/>
            <p:nvPr/>
          </p:nvGrpSpPr>
          <p:grpSpPr>
            <a:xfrm>
              <a:off x="4165054" y="1498427"/>
              <a:ext cx="3861892" cy="3861145"/>
              <a:chOff x="4469346" y="1934381"/>
              <a:chExt cx="3436188" cy="3435523"/>
            </a:xfrm>
          </p:grpSpPr>
          <p:sp>
            <p:nvSpPr>
              <p:cNvPr id="4" name="Google Shape;498;p48">
                <a:extLst>
                  <a:ext uri="{FF2B5EF4-FFF2-40B4-BE49-F238E27FC236}">
                    <a16:creationId xmlns:a16="http://schemas.microsoft.com/office/drawing/2014/main" id="{DDE05525-6E43-3671-28D1-6F6E9425A76D}"/>
                  </a:ext>
                </a:extLst>
              </p:cNvPr>
              <p:cNvSpPr/>
              <p:nvPr/>
            </p:nvSpPr>
            <p:spPr>
              <a:xfrm>
                <a:off x="4470011" y="1934381"/>
                <a:ext cx="1676913" cy="1676913"/>
              </a:xfrm>
              <a:prstGeom prst="diamond">
                <a:avLst/>
              </a:prstGeom>
              <a:solidFill>
                <a:srgbClr val="43266B">
                  <a:alpha val="55000"/>
                </a:srgbClr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6" name="Google Shape;500;p48">
                <a:extLst>
                  <a:ext uri="{FF2B5EF4-FFF2-40B4-BE49-F238E27FC236}">
                    <a16:creationId xmlns:a16="http://schemas.microsoft.com/office/drawing/2014/main" id="{A1313B63-AB8E-2146-31CE-B17624532ADA}"/>
                  </a:ext>
                </a:extLst>
              </p:cNvPr>
              <p:cNvSpPr/>
              <p:nvPr/>
            </p:nvSpPr>
            <p:spPr>
              <a:xfrm>
                <a:off x="6228621" y="1934381"/>
                <a:ext cx="1676913" cy="1676913"/>
              </a:xfrm>
              <a:prstGeom prst="diamond">
                <a:avLst/>
              </a:prstGeom>
              <a:solidFill>
                <a:srgbClr val="43266B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8" name="Google Shape;502;p48">
                <a:extLst>
                  <a:ext uri="{FF2B5EF4-FFF2-40B4-BE49-F238E27FC236}">
                    <a16:creationId xmlns:a16="http://schemas.microsoft.com/office/drawing/2014/main" id="{01FDF7EE-35E7-C79C-0D30-DFFD19666D2F}"/>
                  </a:ext>
                </a:extLst>
              </p:cNvPr>
              <p:cNvSpPr/>
              <p:nvPr/>
            </p:nvSpPr>
            <p:spPr>
              <a:xfrm>
                <a:off x="4469346" y="3692991"/>
                <a:ext cx="1676913" cy="1676913"/>
              </a:xfrm>
              <a:prstGeom prst="diamond">
                <a:avLst/>
              </a:prstGeom>
              <a:solidFill>
                <a:srgbClr val="FBB902"/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0" name="Google Shape;504;p48">
                <a:extLst>
                  <a:ext uri="{FF2B5EF4-FFF2-40B4-BE49-F238E27FC236}">
                    <a16:creationId xmlns:a16="http://schemas.microsoft.com/office/drawing/2014/main" id="{36D1A65A-0D3E-2643-CCE8-817ABF5C3772}"/>
                  </a:ext>
                </a:extLst>
              </p:cNvPr>
              <p:cNvSpPr/>
              <p:nvPr/>
            </p:nvSpPr>
            <p:spPr>
              <a:xfrm>
                <a:off x="6228621" y="3692991"/>
                <a:ext cx="1676913" cy="1676913"/>
              </a:xfrm>
              <a:prstGeom prst="diamond">
                <a:avLst/>
              </a:prstGeom>
              <a:solidFill>
                <a:srgbClr val="43266B">
                  <a:alpha val="18000"/>
                </a:srgbClr>
              </a:solidFill>
              <a:ln>
                <a:noFill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3" name="Google Shape;507;p48">
                <a:extLst>
                  <a:ext uri="{FF2B5EF4-FFF2-40B4-BE49-F238E27FC236}">
                    <a16:creationId xmlns:a16="http://schemas.microsoft.com/office/drawing/2014/main" id="{AA475F7B-F11F-2F3D-93CF-427C7949717A}"/>
                  </a:ext>
                </a:extLst>
              </p:cNvPr>
              <p:cNvSpPr/>
              <p:nvPr/>
            </p:nvSpPr>
            <p:spPr>
              <a:xfrm>
                <a:off x="5227746" y="2692449"/>
                <a:ext cx="1919388" cy="1919388"/>
              </a:xfrm>
              <a:prstGeom prst="diamond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1270000" sx="90000" sy="90000" algn="ctr" rotWithShape="0">
                  <a:srgbClr val="000000">
                    <a:alpha val="40000"/>
                  </a:srgbClr>
                </a:outerShdw>
              </a:effectLst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lt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5" name="Google Shape;509;p48">
                <a:extLst>
                  <a:ext uri="{FF2B5EF4-FFF2-40B4-BE49-F238E27FC236}">
                    <a16:creationId xmlns:a16="http://schemas.microsoft.com/office/drawing/2014/main" id="{1460A618-010C-FE11-B02A-3320B6B1F9F6}"/>
                  </a:ext>
                </a:extLst>
              </p:cNvPr>
              <p:cNvSpPr/>
              <p:nvPr/>
            </p:nvSpPr>
            <p:spPr>
              <a:xfrm>
                <a:off x="5175859" y="2417993"/>
                <a:ext cx="265218" cy="244474"/>
              </a:xfrm>
              <a:custGeom>
                <a:avLst/>
                <a:gdLst/>
                <a:ahLst/>
                <a:cxnLst/>
                <a:rect l="l" t="t" r="r" b="b"/>
                <a:pathLst>
                  <a:path w="179" h="165" extrusionOk="0">
                    <a:moveTo>
                      <a:pt x="58" y="73"/>
                    </a:moveTo>
                    <a:lnTo>
                      <a:pt x="18" y="73"/>
                    </a:lnTo>
                    <a:lnTo>
                      <a:pt x="18" y="154"/>
                    </a:lnTo>
                    <a:lnTo>
                      <a:pt x="58" y="154"/>
                    </a:lnTo>
                    <a:lnTo>
                      <a:pt x="58" y="73"/>
                    </a:lnTo>
                    <a:close/>
                    <a:moveTo>
                      <a:pt x="51" y="146"/>
                    </a:moveTo>
                    <a:lnTo>
                      <a:pt x="25" y="146"/>
                    </a:lnTo>
                    <a:lnTo>
                      <a:pt x="25" y="81"/>
                    </a:lnTo>
                    <a:lnTo>
                      <a:pt x="51" y="81"/>
                    </a:lnTo>
                    <a:lnTo>
                      <a:pt x="51" y="146"/>
                    </a:lnTo>
                    <a:close/>
                    <a:moveTo>
                      <a:pt x="113" y="41"/>
                    </a:moveTo>
                    <a:lnTo>
                      <a:pt x="73" y="41"/>
                    </a:lnTo>
                    <a:lnTo>
                      <a:pt x="73" y="154"/>
                    </a:lnTo>
                    <a:lnTo>
                      <a:pt x="113" y="154"/>
                    </a:lnTo>
                    <a:lnTo>
                      <a:pt x="113" y="41"/>
                    </a:lnTo>
                    <a:close/>
                    <a:moveTo>
                      <a:pt x="106" y="146"/>
                    </a:moveTo>
                    <a:lnTo>
                      <a:pt x="80" y="146"/>
                    </a:lnTo>
                    <a:lnTo>
                      <a:pt x="80" y="48"/>
                    </a:lnTo>
                    <a:lnTo>
                      <a:pt x="106" y="48"/>
                    </a:lnTo>
                    <a:lnTo>
                      <a:pt x="106" y="146"/>
                    </a:lnTo>
                    <a:close/>
                    <a:moveTo>
                      <a:pt x="168" y="0"/>
                    </a:moveTo>
                    <a:lnTo>
                      <a:pt x="128" y="0"/>
                    </a:lnTo>
                    <a:lnTo>
                      <a:pt x="128" y="154"/>
                    </a:lnTo>
                    <a:lnTo>
                      <a:pt x="168" y="154"/>
                    </a:lnTo>
                    <a:lnTo>
                      <a:pt x="168" y="0"/>
                    </a:lnTo>
                    <a:close/>
                    <a:moveTo>
                      <a:pt x="160" y="146"/>
                    </a:moveTo>
                    <a:lnTo>
                      <a:pt x="135" y="146"/>
                    </a:lnTo>
                    <a:lnTo>
                      <a:pt x="135" y="8"/>
                    </a:lnTo>
                    <a:lnTo>
                      <a:pt x="160" y="8"/>
                    </a:lnTo>
                    <a:lnTo>
                      <a:pt x="160" y="146"/>
                    </a:lnTo>
                    <a:close/>
                    <a:moveTo>
                      <a:pt x="0" y="157"/>
                    </a:moveTo>
                    <a:lnTo>
                      <a:pt x="0" y="165"/>
                    </a:lnTo>
                    <a:lnTo>
                      <a:pt x="179" y="165"/>
                    </a:lnTo>
                    <a:lnTo>
                      <a:pt x="179" y="157"/>
                    </a:lnTo>
                    <a:lnTo>
                      <a:pt x="0" y="15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6" name="Google Shape;510;p48">
                <a:extLst>
                  <a:ext uri="{FF2B5EF4-FFF2-40B4-BE49-F238E27FC236}">
                    <a16:creationId xmlns:a16="http://schemas.microsoft.com/office/drawing/2014/main" id="{EFC2C4E3-7F6D-AB54-BE9A-11F9F75FDB26}"/>
                  </a:ext>
                </a:extLst>
              </p:cNvPr>
              <p:cNvSpPr/>
              <p:nvPr/>
            </p:nvSpPr>
            <p:spPr>
              <a:xfrm>
                <a:off x="6931505" y="4230188"/>
                <a:ext cx="271146" cy="242993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4" extrusionOk="0">
                    <a:moveTo>
                      <a:pt x="146" y="0"/>
                    </a:moveTo>
                    <a:lnTo>
                      <a:pt x="146" y="7"/>
                    </a:lnTo>
                    <a:lnTo>
                      <a:pt x="170" y="7"/>
                    </a:lnTo>
                    <a:lnTo>
                      <a:pt x="116" y="60"/>
                    </a:lnTo>
                    <a:lnTo>
                      <a:pt x="72" y="21"/>
                    </a:lnTo>
                    <a:lnTo>
                      <a:pt x="0" y="63"/>
                    </a:lnTo>
                    <a:lnTo>
                      <a:pt x="4" y="68"/>
                    </a:lnTo>
                    <a:lnTo>
                      <a:pt x="71" y="30"/>
                    </a:lnTo>
                    <a:lnTo>
                      <a:pt x="116" y="71"/>
                    </a:lnTo>
                    <a:lnTo>
                      <a:pt x="175" y="13"/>
                    </a:lnTo>
                    <a:lnTo>
                      <a:pt x="175" y="37"/>
                    </a:lnTo>
                    <a:lnTo>
                      <a:pt x="183" y="37"/>
                    </a:lnTo>
                    <a:lnTo>
                      <a:pt x="183" y="0"/>
                    </a:lnTo>
                    <a:lnTo>
                      <a:pt x="146" y="0"/>
                    </a:lnTo>
                    <a:close/>
                    <a:moveTo>
                      <a:pt x="175" y="7"/>
                    </a:moveTo>
                    <a:lnTo>
                      <a:pt x="175" y="7"/>
                    </a:lnTo>
                    <a:lnTo>
                      <a:pt x="175" y="7"/>
                    </a:lnTo>
                    <a:lnTo>
                      <a:pt x="175" y="7"/>
                    </a:lnTo>
                    <a:close/>
                    <a:moveTo>
                      <a:pt x="69" y="58"/>
                    </a:moveTo>
                    <a:lnTo>
                      <a:pt x="29" y="79"/>
                    </a:lnTo>
                    <a:lnTo>
                      <a:pt x="29" y="164"/>
                    </a:lnTo>
                    <a:lnTo>
                      <a:pt x="161" y="164"/>
                    </a:lnTo>
                    <a:lnTo>
                      <a:pt x="161" y="62"/>
                    </a:lnTo>
                    <a:lnTo>
                      <a:pt x="116" y="98"/>
                    </a:lnTo>
                    <a:lnTo>
                      <a:pt x="69" y="58"/>
                    </a:lnTo>
                    <a:close/>
                    <a:moveTo>
                      <a:pt x="154" y="157"/>
                    </a:moveTo>
                    <a:lnTo>
                      <a:pt x="37" y="157"/>
                    </a:lnTo>
                    <a:lnTo>
                      <a:pt x="37" y="83"/>
                    </a:lnTo>
                    <a:lnTo>
                      <a:pt x="68" y="67"/>
                    </a:lnTo>
                    <a:lnTo>
                      <a:pt x="116" y="107"/>
                    </a:lnTo>
                    <a:lnTo>
                      <a:pt x="154" y="78"/>
                    </a:lnTo>
                    <a:lnTo>
                      <a:pt x="154" y="157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7" name="Google Shape;511;p48">
                <a:extLst>
                  <a:ext uri="{FF2B5EF4-FFF2-40B4-BE49-F238E27FC236}">
                    <a16:creationId xmlns:a16="http://schemas.microsoft.com/office/drawing/2014/main" id="{1FCF32BA-1087-02BC-D570-29D31B970ECE}"/>
                  </a:ext>
                </a:extLst>
              </p:cNvPr>
              <p:cNvSpPr/>
              <p:nvPr/>
            </p:nvSpPr>
            <p:spPr>
              <a:xfrm>
                <a:off x="6948545" y="2420956"/>
                <a:ext cx="237066" cy="238548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48" y="0"/>
                    </a:moveTo>
                    <a:cubicBezTo>
                      <a:pt x="28" y="0"/>
                      <a:pt x="28" y="0"/>
                      <a:pt x="28" y="0"/>
                    </a:cubicBezTo>
                    <a:cubicBezTo>
                      <a:pt x="13" y="0"/>
                      <a:pt x="0" y="13"/>
                      <a:pt x="0" y="28"/>
                    </a:cubicBezTo>
                    <a:cubicBezTo>
                      <a:pt x="0" y="148"/>
                      <a:pt x="0" y="148"/>
                      <a:pt x="0" y="148"/>
                    </a:cubicBezTo>
                    <a:cubicBezTo>
                      <a:pt x="0" y="163"/>
                      <a:pt x="13" y="176"/>
                      <a:pt x="28" y="176"/>
                    </a:cubicBezTo>
                    <a:cubicBezTo>
                      <a:pt x="148" y="176"/>
                      <a:pt x="148" y="176"/>
                      <a:pt x="148" y="176"/>
                    </a:cubicBezTo>
                    <a:cubicBezTo>
                      <a:pt x="163" y="176"/>
                      <a:pt x="176" y="163"/>
                      <a:pt x="176" y="148"/>
                    </a:cubicBezTo>
                    <a:cubicBezTo>
                      <a:pt x="176" y="28"/>
                      <a:pt x="176" y="28"/>
                      <a:pt x="176" y="28"/>
                    </a:cubicBezTo>
                    <a:cubicBezTo>
                      <a:pt x="176" y="13"/>
                      <a:pt x="163" y="0"/>
                      <a:pt x="148" y="0"/>
                    </a:cubicBezTo>
                    <a:close/>
                    <a:moveTo>
                      <a:pt x="168" y="148"/>
                    </a:moveTo>
                    <a:cubicBezTo>
                      <a:pt x="168" y="159"/>
                      <a:pt x="159" y="168"/>
                      <a:pt x="148" y="168"/>
                    </a:cubicBezTo>
                    <a:cubicBezTo>
                      <a:pt x="28" y="168"/>
                      <a:pt x="28" y="168"/>
                      <a:pt x="28" y="168"/>
                    </a:cubicBezTo>
                    <a:cubicBezTo>
                      <a:pt x="17" y="168"/>
                      <a:pt x="8" y="159"/>
                      <a:pt x="8" y="148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8" y="17"/>
                      <a:pt x="17" y="8"/>
                      <a:pt x="28" y="8"/>
                    </a:cubicBezTo>
                    <a:cubicBezTo>
                      <a:pt x="148" y="8"/>
                      <a:pt x="148" y="8"/>
                      <a:pt x="148" y="8"/>
                    </a:cubicBezTo>
                    <a:cubicBezTo>
                      <a:pt x="159" y="8"/>
                      <a:pt x="168" y="17"/>
                      <a:pt x="168" y="28"/>
                    </a:cubicBezTo>
                    <a:lnTo>
                      <a:pt x="168" y="148"/>
                    </a:lnTo>
                    <a:close/>
                    <a:moveTo>
                      <a:pt x="108" y="48"/>
                    </a:moveTo>
                    <a:cubicBezTo>
                      <a:pt x="127" y="48"/>
                      <a:pt x="127" y="48"/>
                      <a:pt x="127" y="48"/>
                    </a:cubicBezTo>
                    <a:cubicBezTo>
                      <a:pt x="96" y="86"/>
                      <a:pt x="96" y="86"/>
                      <a:pt x="96" y="86"/>
                    </a:cubicBezTo>
                    <a:cubicBezTo>
                      <a:pt x="76" y="66"/>
                      <a:pt x="76" y="66"/>
                      <a:pt x="76" y="66"/>
                    </a:cubicBezTo>
                    <a:cubicBezTo>
                      <a:pt x="25" y="130"/>
                      <a:pt x="25" y="130"/>
                      <a:pt x="25" y="130"/>
                    </a:cubicBezTo>
                    <a:cubicBezTo>
                      <a:pt x="31" y="135"/>
                      <a:pt x="31" y="135"/>
                      <a:pt x="31" y="135"/>
                    </a:cubicBezTo>
                    <a:cubicBezTo>
                      <a:pt x="76" y="78"/>
                      <a:pt x="76" y="78"/>
                      <a:pt x="76" y="78"/>
                    </a:cubicBezTo>
                    <a:cubicBezTo>
                      <a:pt x="96" y="98"/>
                      <a:pt x="96" y="98"/>
                      <a:pt x="96" y="98"/>
                    </a:cubicBezTo>
                    <a:cubicBezTo>
                      <a:pt x="132" y="54"/>
                      <a:pt x="132" y="54"/>
                      <a:pt x="132" y="54"/>
                    </a:cubicBezTo>
                    <a:cubicBezTo>
                      <a:pt x="132" y="72"/>
                      <a:pt x="132" y="72"/>
                      <a:pt x="132" y="72"/>
                    </a:cubicBezTo>
                    <a:cubicBezTo>
                      <a:pt x="140" y="72"/>
                      <a:pt x="140" y="72"/>
                      <a:pt x="140" y="72"/>
                    </a:cubicBezTo>
                    <a:cubicBezTo>
                      <a:pt x="140" y="40"/>
                      <a:pt x="140" y="40"/>
                      <a:pt x="140" y="40"/>
                    </a:cubicBezTo>
                    <a:cubicBezTo>
                      <a:pt x="108" y="40"/>
                      <a:pt x="108" y="40"/>
                      <a:pt x="108" y="40"/>
                    </a:cubicBezTo>
                    <a:lnTo>
                      <a:pt x="108" y="48"/>
                    </a:lnTo>
                    <a:close/>
                    <a:moveTo>
                      <a:pt x="132" y="48"/>
                    </a:moveTo>
                    <a:cubicBezTo>
                      <a:pt x="132" y="48"/>
                      <a:pt x="132" y="48"/>
                      <a:pt x="132" y="48"/>
                    </a:cubicBezTo>
                    <a:cubicBezTo>
                      <a:pt x="132" y="48"/>
                      <a:pt x="132" y="48"/>
                      <a:pt x="132" y="48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  <p:sp>
            <p:nvSpPr>
              <p:cNvPr id="18" name="Google Shape;512;p48">
                <a:extLst>
                  <a:ext uri="{FF2B5EF4-FFF2-40B4-BE49-F238E27FC236}">
                    <a16:creationId xmlns:a16="http://schemas.microsoft.com/office/drawing/2014/main" id="{6027CB7C-FBE3-E67D-503F-4969FFDB43BF}"/>
                  </a:ext>
                </a:extLst>
              </p:cNvPr>
              <p:cNvSpPr/>
              <p:nvPr/>
            </p:nvSpPr>
            <p:spPr>
              <a:xfrm>
                <a:off x="5178822" y="4247866"/>
                <a:ext cx="259292" cy="242993"/>
              </a:xfrm>
              <a:custGeom>
                <a:avLst/>
                <a:gdLst/>
                <a:ahLst/>
                <a:cxnLst/>
                <a:rect l="l" t="t" r="r" b="b"/>
                <a:pathLst>
                  <a:path w="192" h="180" extrusionOk="0">
                    <a:moveTo>
                      <a:pt x="172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31"/>
                      <a:pt x="9" y="40"/>
                      <a:pt x="20" y="40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24" y="116"/>
                      <a:pt x="24" y="116"/>
                      <a:pt x="24" y="116"/>
                    </a:cubicBezTo>
                    <a:cubicBezTo>
                      <a:pt x="24" y="127"/>
                      <a:pt x="33" y="136"/>
                      <a:pt x="44" y="136"/>
                    </a:cubicBezTo>
                    <a:cubicBezTo>
                      <a:pt x="92" y="136"/>
                      <a:pt x="92" y="136"/>
                      <a:pt x="92" y="136"/>
                    </a:cubicBezTo>
                    <a:cubicBezTo>
                      <a:pt x="92" y="152"/>
                      <a:pt x="92" y="152"/>
                      <a:pt x="92" y="152"/>
                    </a:cubicBezTo>
                    <a:cubicBezTo>
                      <a:pt x="71" y="173"/>
                      <a:pt x="71" y="173"/>
                      <a:pt x="71" y="173"/>
                    </a:cubicBezTo>
                    <a:cubicBezTo>
                      <a:pt x="76" y="179"/>
                      <a:pt x="76" y="179"/>
                      <a:pt x="76" y="179"/>
                    </a:cubicBezTo>
                    <a:cubicBezTo>
                      <a:pt x="92" y="163"/>
                      <a:pt x="92" y="163"/>
                      <a:pt x="92" y="163"/>
                    </a:cubicBezTo>
                    <a:cubicBezTo>
                      <a:pt x="92" y="180"/>
                      <a:pt x="92" y="180"/>
                      <a:pt x="92" y="180"/>
                    </a:cubicBezTo>
                    <a:cubicBezTo>
                      <a:pt x="100" y="180"/>
                      <a:pt x="100" y="180"/>
                      <a:pt x="100" y="180"/>
                    </a:cubicBezTo>
                    <a:cubicBezTo>
                      <a:pt x="100" y="163"/>
                      <a:pt x="100" y="163"/>
                      <a:pt x="100" y="163"/>
                    </a:cubicBezTo>
                    <a:cubicBezTo>
                      <a:pt x="116" y="179"/>
                      <a:pt x="116" y="179"/>
                      <a:pt x="116" y="179"/>
                    </a:cubicBezTo>
                    <a:cubicBezTo>
                      <a:pt x="121" y="173"/>
                      <a:pt x="121" y="173"/>
                      <a:pt x="121" y="173"/>
                    </a:cubicBezTo>
                    <a:cubicBezTo>
                      <a:pt x="100" y="152"/>
                      <a:pt x="100" y="152"/>
                      <a:pt x="100" y="152"/>
                    </a:cubicBezTo>
                    <a:cubicBezTo>
                      <a:pt x="100" y="136"/>
                      <a:pt x="100" y="136"/>
                      <a:pt x="100" y="136"/>
                    </a:cubicBezTo>
                    <a:cubicBezTo>
                      <a:pt x="148" y="136"/>
                      <a:pt x="148" y="136"/>
                      <a:pt x="148" y="136"/>
                    </a:cubicBezTo>
                    <a:cubicBezTo>
                      <a:pt x="159" y="136"/>
                      <a:pt x="168" y="127"/>
                      <a:pt x="168" y="116"/>
                    </a:cubicBezTo>
                    <a:cubicBezTo>
                      <a:pt x="168" y="40"/>
                      <a:pt x="168" y="40"/>
                      <a:pt x="168" y="40"/>
                    </a:cubicBezTo>
                    <a:cubicBezTo>
                      <a:pt x="172" y="40"/>
                      <a:pt x="172" y="40"/>
                      <a:pt x="172" y="40"/>
                    </a:cubicBezTo>
                    <a:cubicBezTo>
                      <a:pt x="183" y="40"/>
                      <a:pt x="192" y="31"/>
                      <a:pt x="192" y="20"/>
                    </a:cubicBezTo>
                    <a:cubicBezTo>
                      <a:pt x="192" y="9"/>
                      <a:pt x="183" y="0"/>
                      <a:pt x="172" y="0"/>
                    </a:cubicBezTo>
                    <a:close/>
                    <a:moveTo>
                      <a:pt x="160" y="116"/>
                    </a:moveTo>
                    <a:cubicBezTo>
                      <a:pt x="160" y="123"/>
                      <a:pt x="155" y="128"/>
                      <a:pt x="148" y="128"/>
                    </a:cubicBezTo>
                    <a:cubicBezTo>
                      <a:pt x="44" y="128"/>
                      <a:pt x="44" y="128"/>
                      <a:pt x="44" y="128"/>
                    </a:cubicBezTo>
                    <a:cubicBezTo>
                      <a:pt x="37" y="128"/>
                      <a:pt x="32" y="123"/>
                      <a:pt x="32" y="116"/>
                    </a:cubicBezTo>
                    <a:cubicBezTo>
                      <a:pt x="32" y="40"/>
                      <a:pt x="32" y="40"/>
                      <a:pt x="32" y="40"/>
                    </a:cubicBezTo>
                    <a:cubicBezTo>
                      <a:pt x="160" y="40"/>
                      <a:pt x="160" y="40"/>
                      <a:pt x="160" y="40"/>
                    </a:cubicBezTo>
                    <a:lnTo>
                      <a:pt x="160" y="116"/>
                    </a:lnTo>
                    <a:close/>
                    <a:moveTo>
                      <a:pt x="172" y="32"/>
                    </a:moveTo>
                    <a:cubicBezTo>
                      <a:pt x="20" y="32"/>
                      <a:pt x="20" y="32"/>
                      <a:pt x="20" y="32"/>
                    </a:cubicBezTo>
                    <a:cubicBezTo>
                      <a:pt x="13" y="32"/>
                      <a:pt x="8" y="27"/>
                      <a:pt x="8" y="20"/>
                    </a:cubicBezTo>
                    <a:cubicBezTo>
                      <a:pt x="8" y="13"/>
                      <a:pt x="13" y="8"/>
                      <a:pt x="20" y="8"/>
                    </a:cubicBezTo>
                    <a:cubicBezTo>
                      <a:pt x="172" y="8"/>
                      <a:pt x="172" y="8"/>
                      <a:pt x="172" y="8"/>
                    </a:cubicBezTo>
                    <a:cubicBezTo>
                      <a:pt x="179" y="8"/>
                      <a:pt x="184" y="13"/>
                      <a:pt x="184" y="20"/>
                    </a:cubicBezTo>
                    <a:cubicBezTo>
                      <a:pt x="184" y="27"/>
                      <a:pt x="179" y="32"/>
                      <a:pt x="172" y="32"/>
                    </a:cubicBezTo>
                    <a:close/>
                    <a:moveTo>
                      <a:pt x="92" y="60"/>
                    </a:moveTo>
                    <a:cubicBezTo>
                      <a:pt x="48" y="60"/>
                      <a:pt x="48" y="60"/>
                      <a:pt x="48" y="60"/>
                    </a:cubicBezTo>
                    <a:cubicBezTo>
                      <a:pt x="48" y="68"/>
                      <a:pt x="48" y="68"/>
                      <a:pt x="48" y="68"/>
                    </a:cubicBezTo>
                    <a:cubicBezTo>
                      <a:pt x="92" y="68"/>
                      <a:pt x="92" y="68"/>
                      <a:pt x="92" y="68"/>
                    </a:cubicBezTo>
                    <a:lnTo>
                      <a:pt x="92" y="60"/>
                    </a:lnTo>
                    <a:close/>
                    <a:moveTo>
                      <a:pt x="132" y="80"/>
                    </a:moveTo>
                    <a:cubicBezTo>
                      <a:pt x="48" y="80"/>
                      <a:pt x="48" y="80"/>
                      <a:pt x="48" y="80"/>
                    </a:cubicBezTo>
                    <a:cubicBezTo>
                      <a:pt x="48" y="88"/>
                      <a:pt x="48" y="88"/>
                      <a:pt x="48" y="88"/>
                    </a:cubicBezTo>
                    <a:cubicBezTo>
                      <a:pt x="132" y="88"/>
                      <a:pt x="132" y="88"/>
                      <a:pt x="132" y="88"/>
                    </a:cubicBezTo>
                    <a:lnTo>
                      <a:pt x="132" y="80"/>
                    </a:lnTo>
                    <a:close/>
                    <a:moveTo>
                      <a:pt x="132" y="100"/>
                    </a:moveTo>
                    <a:cubicBezTo>
                      <a:pt x="48" y="100"/>
                      <a:pt x="48" y="100"/>
                      <a:pt x="48" y="100"/>
                    </a:cubicBezTo>
                    <a:cubicBezTo>
                      <a:pt x="48" y="108"/>
                      <a:pt x="48" y="108"/>
                      <a:pt x="48" y="108"/>
                    </a:cubicBezTo>
                    <a:cubicBezTo>
                      <a:pt x="132" y="108"/>
                      <a:pt x="132" y="108"/>
                      <a:pt x="132" y="108"/>
                    </a:cubicBezTo>
                    <a:lnTo>
                      <a:pt x="132" y="10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>
                  <a:solidFill>
                    <a:schemeClr val="dk1"/>
                  </a:solidFill>
                  <a:latin typeface="Roboto"/>
                  <a:ea typeface="Roboto"/>
                  <a:cs typeface="Roboto"/>
                  <a:sym typeface="Roboto"/>
                </a:endParaRPr>
              </a:p>
            </p:txBody>
          </p:sp>
        </p:grp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D806C74-5105-4A0F-4B63-5D10E123CFE7}"/>
                </a:ext>
              </a:extLst>
            </p:cNvPr>
            <p:cNvSpPr/>
            <p:nvPr/>
          </p:nvSpPr>
          <p:spPr>
            <a:xfrm>
              <a:off x="5711070" y="2986634"/>
              <a:ext cx="821175" cy="822605"/>
            </a:xfrm>
            <a:custGeom>
              <a:avLst/>
              <a:gdLst>
                <a:gd name="connsiteX0" fmla="*/ 350560 w 408778"/>
                <a:gd name="connsiteY0" fmla="*/ 304449 h 409492"/>
                <a:gd name="connsiteX1" fmla="*/ 363119 w 408778"/>
                <a:gd name="connsiteY1" fmla="*/ 304449 h 409492"/>
                <a:gd name="connsiteX2" fmla="*/ 363119 w 408778"/>
                <a:gd name="connsiteY2" fmla="*/ 317018 h 409492"/>
                <a:gd name="connsiteX3" fmla="*/ 325423 w 408778"/>
                <a:gd name="connsiteY3" fmla="*/ 354713 h 409492"/>
                <a:gd name="connsiteX4" fmla="*/ 312855 w 408778"/>
                <a:gd name="connsiteY4" fmla="*/ 354713 h 409492"/>
                <a:gd name="connsiteX5" fmla="*/ 294007 w 408778"/>
                <a:gd name="connsiteY5" fmla="*/ 335865 h 409492"/>
                <a:gd name="connsiteX6" fmla="*/ 294007 w 408778"/>
                <a:gd name="connsiteY6" fmla="*/ 323297 h 409492"/>
                <a:gd name="connsiteX7" fmla="*/ 306576 w 408778"/>
                <a:gd name="connsiteY7" fmla="*/ 323297 h 409492"/>
                <a:gd name="connsiteX8" fmla="*/ 319144 w 408778"/>
                <a:gd name="connsiteY8" fmla="*/ 335865 h 409492"/>
                <a:gd name="connsiteX9" fmla="*/ 328803 w 408778"/>
                <a:gd name="connsiteY9" fmla="*/ 267308 h 409492"/>
                <a:gd name="connsiteX10" fmla="*/ 266599 w 408778"/>
                <a:gd name="connsiteY10" fmla="*/ 329513 h 409492"/>
                <a:gd name="connsiteX11" fmla="*/ 328803 w 408778"/>
                <a:gd name="connsiteY11" fmla="*/ 391718 h 409492"/>
                <a:gd name="connsiteX12" fmla="*/ 391008 w 408778"/>
                <a:gd name="connsiteY12" fmla="*/ 329513 h 409492"/>
                <a:gd name="connsiteX13" fmla="*/ 328803 w 408778"/>
                <a:gd name="connsiteY13" fmla="*/ 267308 h 409492"/>
                <a:gd name="connsiteX14" fmla="*/ 328803 w 408778"/>
                <a:gd name="connsiteY14" fmla="*/ 249528 h 409492"/>
                <a:gd name="connsiteX15" fmla="*/ 408778 w 408778"/>
                <a:gd name="connsiteY15" fmla="*/ 329502 h 409492"/>
                <a:gd name="connsiteX16" fmla="*/ 328803 w 408778"/>
                <a:gd name="connsiteY16" fmla="*/ 409477 h 409492"/>
                <a:gd name="connsiteX17" fmla="*/ 248829 w 408778"/>
                <a:gd name="connsiteY17" fmla="*/ 329502 h 409492"/>
                <a:gd name="connsiteX18" fmla="*/ 328803 w 408778"/>
                <a:gd name="connsiteY18" fmla="*/ 249528 h 409492"/>
                <a:gd name="connsiteX19" fmla="*/ 133294 w 408778"/>
                <a:gd name="connsiteY19" fmla="*/ 196218 h 409492"/>
                <a:gd name="connsiteX20" fmla="*/ 204383 w 408778"/>
                <a:gd name="connsiteY20" fmla="*/ 196218 h 409492"/>
                <a:gd name="connsiteX21" fmla="*/ 235810 w 408778"/>
                <a:gd name="connsiteY21" fmla="*/ 209226 h 409492"/>
                <a:gd name="connsiteX22" fmla="*/ 248797 w 408778"/>
                <a:gd name="connsiteY22" fmla="*/ 240653 h 409492"/>
                <a:gd name="connsiteX23" fmla="*/ 239913 w 408778"/>
                <a:gd name="connsiteY23" fmla="*/ 249538 h 409492"/>
                <a:gd name="connsiteX24" fmla="*/ 231028 w 408778"/>
                <a:gd name="connsiteY24" fmla="*/ 240653 h 409492"/>
                <a:gd name="connsiteX25" fmla="*/ 223221 w 408778"/>
                <a:gd name="connsiteY25" fmla="*/ 221805 h 409492"/>
                <a:gd name="connsiteX26" fmla="*/ 204373 w 408778"/>
                <a:gd name="connsiteY26" fmla="*/ 213998 h 409492"/>
                <a:gd name="connsiteX27" fmla="*/ 133283 w 408778"/>
                <a:gd name="connsiteY27" fmla="*/ 213998 h 409492"/>
                <a:gd name="connsiteX28" fmla="*/ 114436 w 408778"/>
                <a:gd name="connsiteY28" fmla="*/ 221805 h 409492"/>
                <a:gd name="connsiteX29" fmla="*/ 106629 w 408778"/>
                <a:gd name="connsiteY29" fmla="*/ 240653 h 409492"/>
                <a:gd name="connsiteX30" fmla="*/ 97744 w 408778"/>
                <a:gd name="connsiteY30" fmla="*/ 249538 h 409492"/>
                <a:gd name="connsiteX31" fmla="*/ 88859 w 408778"/>
                <a:gd name="connsiteY31" fmla="*/ 240653 h 409492"/>
                <a:gd name="connsiteX32" fmla="*/ 101867 w 408778"/>
                <a:gd name="connsiteY32" fmla="*/ 209226 h 409492"/>
                <a:gd name="connsiteX33" fmla="*/ 133294 w 408778"/>
                <a:gd name="connsiteY33" fmla="*/ 196218 h 409492"/>
                <a:gd name="connsiteX34" fmla="*/ 8885 w 408778"/>
                <a:gd name="connsiteY34" fmla="*/ 125118 h 409492"/>
                <a:gd name="connsiteX35" fmla="*/ 17770 w 408778"/>
                <a:gd name="connsiteY35" fmla="*/ 134003 h 409492"/>
                <a:gd name="connsiteX36" fmla="*/ 17770 w 408778"/>
                <a:gd name="connsiteY36" fmla="*/ 204810 h 409492"/>
                <a:gd name="connsiteX37" fmla="*/ 61378 w 408778"/>
                <a:gd name="connsiteY37" fmla="*/ 310549 h 409492"/>
                <a:gd name="connsiteX38" fmla="*/ 167044 w 408778"/>
                <a:gd name="connsiteY38" fmla="*/ 391330 h 409492"/>
                <a:gd name="connsiteX39" fmla="*/ 170728 w 408778"/>
                <a:gd name="connsiteY39" fmla="*/ 391288 h 409492"/>
                <a:gd name="connsiteX40" fmla="*/ 223347 w 408778"/>
                <a:gd name="connsiteY40" fmla="*/ 358846 h 409492"/>
                <a:gd name="connsiteX41" fmla="*/ 235758 w 408778"/>
                <a:gd name="connsiteY41" fmla="*/ 360772 h 409492"/>
                <a:gd name="connsiteX42" fmla="*/ 233833 w 408778"/>
                <a:gd name="connsiteY42" fmla="*/ 373183 h 409492"/>
                <a:gd name="connsiteX43" fmla="*/ 178661 w 408778"/>
                <a:gd name="connsiteY43" fmla="*/ 407205 h 409492"/>
                <a:gd name="connsiteX44" fmla="*/ 178524 w 408778"/>
                <a:gd name="connsiteY44" fmla="*/ 407268 h 409492"/>
                <a:gd name="connsiteX45" fmla="*/ 159185 w 408778"/>
                <a:gd name="connsiteY45" fmla="*/ 407289 h 409492"/>
                <a:gd name="connsiteX46" fmla="*/ 159038 w 408778"/>
                <a:gd name="connsiteY46" fmla="*/ 407205 h 409492"/>
                <a:gd name="connsiteX47" fmla="*/ 47878 w 408778"/>
                <a:gd name="connsiteY47" fmla="*/ 322113 h 409492"/>
                <a:gd name="connsiteX48" fmla="*/ 0 w 408778"/>
                <a:gd name="connsiteY48" fmla="*/ 204810 h 409492"/>
                <a:gd name="connsiteX49" fmla="*/ 0 w 408778"/>
                <a:gd name="connsiteY49" fmla="*/ 134003 h 409492"/>
                <a:gd name="connsiteX50" fmla="*/ 8885 w 408778"/>
                <a:gd name="connsiteY50" fmla="*/ 125118 h 409492"/>
                <a:gd name="connsiteX51" fmla="*/ 168844 w 408778"/>
                <a:gd name="connsiteY51" fmla="*/ 89296 h 409492"/>
                <a:gd name="connsiteX52" fmla="*/ 150049 w 408778"/>
                <a:gd name="connsiteY52" fmla="*/ 97040 h 409492"/>
                <a:gd name="connsiteX53" fmla="*/ 149997 w 408778"/>
                <a:gd name="connsiteY53" fmla="*/ 97103 h 409492"/>
                <a:gd name="connsiteX54" fmla="*/ 142190 w 408778"/>
                <a:gd name="connsiteY54" fmla="*/ 115951 h 409492"/>
                <a:gd name="connsiteX55" fmla="*/ 142190 w 408778"/>
                <a:gd name="connsiteY55" fmla="*/ 133721 h 409492"/>
                <a:gd name="connsiteX56" fmla="*/ 149934 w 408778"/>
                <a:gd name="connsiteY56" fmla="*/ 152516 h 409492"/>
                <a:gd name="connsiteX57" fmla="*/ 149997 w 408778"/>
                <a:gd name="connsiteY57" fmla="*/ 152579 h 409492"/>
                <a:gd name="connsiteX58" fmla="*/ 168844 w 408778"/>
                <a:gd name="connsiteY58" fmla="*/ 160386 h 409492"/>
                <a:gd name="connsiteX59" fmla="*/ 187692 w 408778"/>
                <a:gd name="connsiteY59" fmla="*/ 152579 h 409492"/>
                <a:gd name="connsiteX60" fmla="*/ 195499 w 408778"/>
                <a:gd name="connsiteY60" fmla="*/ 133721 h 409492"/>
                <a:gd name="connsiteX61" fmla="*/ 195499 w 408778"/>
                <a:gd name="connsiteY61" fmla="*/ 115951 h 409492"/>
                <a:gd name="connsiteX62" fmla="*/ 187692 w 408778"/>
                <a:gd name="connsiteY62" fmla="*/ 97103 h 409492"/>
                <a:gd name="connsiteX63" fmla="*/ 168844 w 408778"/>
                <a:gd name="connsiteY63" fmla="*/ 89296 h 409492"/>
                <a:gd name="connsiteX64" fmla="*/ 168855 w 408778"/>
                <a:gd name="connsiteY64" fmla="*/ 71516 h 409492"/>
                <a:gd name="connsiteX65" fmla="*/ 200282 w 408778"/>
                <a:gd name="connsiteY65" fmla="*/ 84535 h 409492"/>
                <a:gd name="connsiteX66" fmla="*/ 213290 w 408778"/>
                <a:gd name="connsiteY66" fmla="*/ 115951 h 409492"/>
                <a:gd name="connsiteX67" fmla="*/ 213290 w 408778"/>
                <a:gd name="connsiteY67" fmla="*/ 133721 h 409492"/>
                <a:gd name="connsiteX68" fmla="*/ 200282 w 408778"/>
                <a:gd name="connsiteY68" fmla="*/ 165147 h 409492"/>
                <a:gd name="connsiteX69" fmla="*/ 168855 w 408778"/>
                <a:gd name="connsiteY69" fmla="*/ 178156 h 409492"/>
                <a:gd name="connsiteX70" fmla="*/ 137428 w 408778"/>
                <a:gd name="connsiteY70" fmla="*/ 165147 h 409492"/>
                <a:gd name="connsiteX71" fmla="*/ 124420 w 408778"/>
                <a:gd name="connsiteY71" fmla="*/ 133721 h 409492"/>
                <a:gd name="connsiteX72" fmla="*/ 124420 w 408778"/>
                <a:gd name="connsiteY72" fmla="*/ 115951 h 409492"/>
                <a:gd name="connsiteX73" fmla="*/ 137428 w 408778"/>
                <a:gd name="connsiteY73" fmla="*/ 84535 h 409492"/>
                <a:gd name="connsiteX74" fmla="*/ 137522 w 408778"/>
                <a:gd name="connsiteY74" fmla="*/ 84440 h 409492"/>
                <a:gd name="connsiteX75" fmla="*/ 168855 w 408778"/>
                <a:gd name="connsiteY75" fmla="*/ 71516 h 409492"/>
                <a:gd name="connsiteX76" fmla="*/ 168856 w 408778"/>
                <a:gd name="connsiteY76" fmla="*/ 0 h 409492"/>
                <a:gd name="connsiteX77" fmla="*/ 181643 w 408778"/>
                <a:gd name="connsiteY77" fmla="*/ 4027 h 409492"/>
                <a:gd name="connsiteX78" fmla="*/ 316476 w 408778"/>
                <a:gd name="connsiteY78" fmla="*/ 53411 h 409492"/>
                <a:gd name="connsiteX79" fmla="*/ 337657 w 408778"/>
                <a:gd name="connsiteY79" fmla="*/ 75545 h 409492"/>
                <a:gd name="connsiteX80" fmla="*/ 337699 w 408778"/>
                <a:gd name="connsiteY80" fmla="*/ 204821 h 409492"/>
                <a:gd name="connsiteX81" fmla="*/ 336496 w 408778"/>
                <a:gd name="connsiteY81" fmla="*/ 223993 h 409492"/>
                <a:gd name="connsiteX82" fmla="*/ 326564 w 408778"/>
                <a:gd name="connsiteY82" fmla="*/ 231695 h 409492"/>
                <a:gd name="connsiteX83" fmla="*/ 318851 w 408778"/>
                <a:gd name="connsiteY83" fmla="*/ 221764 h 409492"/>
                <a:gd name="connsiteX84" fmla="*/ 319919 w 408778"/>
                <a:gd name="connsiteY84" fmla="*/ 204810 h 409492"/>
                <a:gd name="connsiteX85" fmla="*/ 319877 w 408778"/>
                <a:gd name="connsiteY85" fmla="*/ 75566 h 409492"/>
                <a:gd name="connsiteX86" fmla="*/ 319877 w 408778"/>
                <a:gd name="connsiteY86" fmla="*/ 75545 h 409492"/>
                <a:gd name="connsiteX87" fmla="*/ 315649 w 408778"/>
                <a:gd name="connsiteY87" fmla="*/ 71160 h 409492"/>
                <a:gd name="connsiteX88" fmla="*/ 315503 w 408778"/>
                <a:gd name="connsiteY88" fmla="*/ 71150 h 409492"/>
                <a:gd name="connsiteX89" fmla="*/ 171429 w 408778"/>
                <a:gd name="connsiteY89" fmla="*/ 18573 h 409492"/>
                <a:gd name="connsiteX90" fmla="*/ 171408 w 408778"/>
                <a:gd name="connsiteY90" fmla="*/ 18573 h 409492"/>
                <a:gd name="connsiteX91" fmla="*/ 166322 w 408778"/>
                <a:gd name="connsiteY91" fmla="*/ 18583 h 409492"/>
                <a:gd name="connsiteX92" fmla="*/ 22165 w 408778"/>
                <a:gd name="connsiteY92" fmla="*/ 71129 h 409492"/>
                <a:gd name="connsiteX93" fmla="*/ 22040 w 408778"/>
                <a:gd name="connsiteY93" fmla="*/ 71139 h 409492"/>
                <a:gd name="connsiteX94" fmla="*/ 17770 w 408778"/>
                <a:gd name="connsiteY94" fmla="*/ 75577 h 409492"/>
                <a:gd name="connsiteX95" fmla="*/ 17770 w 408778"/>
                <a:gd name="connsiteY95" fmla="*/ 98464 h 409492"/>
                <a:gd name="connsiteX96" fmla="*/ 8885 w 408778"/>
                <a:gd name="connsiteY96" fmla="*/ 107349 h 409492"/>
                <a:gd name="connsiteX97" fmla="*/ 21 w 408778"/>
                <a:gd name="connsiteY97" fmla="*/ 98464 h 409492"/>
                <a:gd name="connsiteX98" fmla="*/ 21 w 408778"/>
                <a:gd name="connsiteY98" fmla="*/ 75577 h 409492"/>
                <a:gd name="connsiteX99" fmla="*/ 21286 w 408778"/>
                <a:gd name="connsiteY99" fmla="*/ 53390 h 409492"/>
                <a:gd name="connsiteX100" fmla="*/ 156077 w 408778"/>
                <a:gd name="connsiteY100" fmla="*/ 4089 h 409492"/>
                <a:gd name="connsiteX101" fmla="*/ 168856 w 408778"/>
                <a:gd name="connsiteY101" fmla="*/ 0 h 40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08778" h="409492">
                  <a:moveTo>
                    <a:pt x="350560" y="304449"/>
                  </a:moveTo>
                  <a:cubicBezTo>
                    <a:pt x="354024" y="300985"/>
                    <a:pt x="359655" y="300985"/>
                    <a:pt x="363119" y="304449"/>
                  </a:cubicBezTo>
                  <a:cubicBezTo>
                    <a:pt x="366583" y="307923"/>
                    <a:pt x="366583" y="313554"/>
                    <a:pt x="363119" y="317018"/>
                  </a:cubicBezTo>
                  <a:lnTo>
                    <a:pt x="325423" y="354713"/>
                  </a:lnTo>
                  <a:cubicBezTo>
                    <a:pt x="321949" y="358177"/>
                    <a:pt x="316319" y="358177"/>
                    <a:pt x="312855" y="354713"/>
                  </a:cubicBezTo>
                  <a:lnTo>
                    <a:pt x="294007" y="335865"/>
                  </a:lnTo>
                  <a:cubicBezTo>
                    <a:pt x="290543" y="332391"/>
                    <a:pt x="290543" y="326761"/>
                    <a:pt x="294007" y="323297"/>
                  </a:cubicBezTo>
                  <a:cubicBezTo>
                    <a:pt x="297481" y="319833"/>
                    <a:pt x="303112" y="319833"/>
                    <a:pt x="306576" y="323297"/>
                  </a:cubicBezTo>
                  <a:lnTo>
                    <a:pt x="319144" y="335865"/>
                  </a:lnTo>
                  <a:close/>
                  <a:moveTo>
                    <a:pt x="328803" y="267308"/>
                  </a:moveTo>
                  <a:cubicBezTo>
                    <a:pt x="294478" y="267308"/>
                    <a:pt x="266599" y="295187"/>
                    <a:pt x="266599" y="329513"/>
                  </a:cubicBezTo>
                  <a:cubicBezTo>
                    <a:pt x="266599" y="363838"/>
                    <a:pt x="294478" y="391718"/>
                    <a:pt x="328803" y="391718"/>
                  </a:cubicBezTo>
                  <a:cubicBezTo>
                    <a:pt x="363129" y="391718"/>
                    <a:pt x="391008" y="363838"/>
                    <a:pt x="391008" y="329513"/>
                  </a:cubicBezTo>
                  <a:cubicBezTo>
                    <a:pt x="391008" y="295187"/>
                    <a:pt x="363129" y="267308"/>
                    <a:pt x="328803" y="267308"/>
                  </a:cubicBezTo>
                  <a:close/>
                  <a:moveTo>
                    <a:pt x="328803" y="249528"/>
                  </a:moveTo>
                  <a:cubicBezTo>
                    <a:pt x="372945" y="249528"/>
                    <a:pt x="408778" y="285371"/>
                    <a:pt x="408778" y="329502"/>
                  </a:cubicBezTo>
                  <a:cubicBezTo>
                    <a:pt x="408778" y="373634"/>
                    <a:pt x="372935" y="409477"/>
                    <a:pt x="328803" y="409477"/>
                  </a:cubicBezTo>
                  <a:cubicBezTo>
                    <a:pt x="284672" y="409477"/>
                    <a:pt x="248829" y="373634"/>
                    <a:pt x="248829" y="329502"/>
                  </a:cubicBezTo>
                  <a:cubicBezTo>
                    <a:pt x="248829" y="285371"/>
                    <a:pt x="284662" y="249528"/>
                    <a:pt x="328803" y="249528"/>
                  </a:cubicBezTo>
                  <a:close/>
                  <a:moveTo>
                    <a:pt x="133294" y="196218"/>
                  </a:moveTo>
                  <a:lnTo>
                    <a:pt x="204383" y="196218"/>
                  </a:lnTo>
                  <a:cubicBezTo>
                    <a:pt x="216167" y="196218"/>
                    <a:pt x="227469" y="200896"/>
                    <a:pt x="235810" y="209226"/>
                  </a:cubicBezTo>
                  <a:cubicBezTo>
                    <a:pt x="244140" y="217556"/>
                    <a:pt x="248829" y="228859"/>
                    <a:pt x="248797" y="240653"/>
                  </a:cubicBezTo>
                  <a:cubicBezTo>
                    <a:pt x="248797" y="245561"/>
                    <a:pt x="244821" y="249538"/>
                    <a:pt x="239913" y="249538"/>
                  </a:cubicBezTo>
                  <a:cubicBezTo>
                    <a:pt x="235004" y="249538"/>
                    <a:pt x="231028" y="245561"/>
                    <a:pt x="231028" y="240653"/>
                  </a:cubicBezTo>
                  <a:cubicBezTo>
                    <a:pt x="231028" y="233578"/>
                    <a:pt x="228223" y="226797"/>
                    <a:pt x="223221" y="221805"/>
                  </a:cubicBezTo>
                  <a:cubicBezTo>
                    <a:pt x="218229" y="216803"/>
                    <a:pt x="211447" y="213998"/>
                    <a:pt x="204373" y="213998"/>
                  </a:cubicBezTo>
                  <a:lnTo>
                    <a:pt x="133283" y="213998"/>
                  </a:lnTo>
                  <a:cubicBezTo>
                    <a:pt x="126209" y="213998"/>
                    <a:pt x="119428" y="216803"/>
                    <a:pt x="114436" y="221805"/>
                  </a:cubicBezTo>
                  <a:cubicBezTo>
                    <a:pt x="109433" y="226797"/>
                    <a:pt x="106629" y="233578"/>
                    <a:pt x="106629" y="240653"/>
                  </a:cubicBezTo>
                  <a:cubicBezTo>
                    <a:pt x="106629" y="245561"/>
                    <a:pt x="102652" y="249538"/>
                    <a:pt x="97744" y="249538"/>
                  </a:cubicBezTo>
                  <a:cubicBezTo>
                    <a:pt x="92836" y="249538"/>
                    <a:pt x="88859" y="245561"/>
                    <a:pt x="88859" y="240653"/>
                  </a:cubicBezTo>
                  <a:cubicBezTo>
                    <a:pt x="88859" y="228869"/>
                    <a:pt x="93537" y="217567"/>
                    <a:pt x="101867" y="209226"/>
                  </a:cubicBezTo>
                  <a:cubicBezTo>
                    <a:pt x="110208" y="200906"/>
                    <a:pt x="121510" y="196218"/>
                    <a:pt x="133294" y="196218"/>
                  </a:cubicBezTo>
                  <a:close/>
                  <a:moveTo>
                    <a:pt x="8885" y="125118"/>
                  </a:moveTo>
                  <a:cubicBezTo>
                    <a:pt x="13793" y="125118"/>
                    <a:pt x="17770" y="129095"/>
                    <a:pt x="17770" y="134003"/>
                  </a:cubicBezTo>
                  <a:lnTo>
                    <a:pt x="17770" y="204810"/>
                  </a:lnTo>
                  <a:cubicBezTo>
                    <a:pt x="17770" y="246440"/>
                    <a:pt x="36890" y="281938"/>
                    <a:pt x="61378" y="310549"/>
                  </a:cubicBezTo>
                  <a:cubicBezTo>
                    <a:pt x="99042" y="354545"/>
                    <a:pt x="149578" y="382487"/>
                    <a:pt x="167044" y="391330"/>
                  </a:cubicBezTo>
                  <a:cubicBezTo>
                    <a:pt x="168216" y="391853"/>
                    <a:pt x="169566" y="391842"/>
                    <a:pt x="170728" y="391288"/>
                  </a:cubicBezTo>
                  <a:cubicBezTo>
                    <a:pt x="180283" y="386453"/>
                    <a:pt x="200616" y="375454"/>
                    <a:pt x="223347" y="358846"/>
                  </a:cubicBezTo>
                  <a:cubicBezTo>
                    <a:pt x="227302" y="355947"/>
                    <a:pt x="232870" y="356805"/>
                    <a:pt x="235758" y="360772"/>
                  </a:cubicBezTo>
                  <a:cubicBezTo>
                    <a:pt x="238657" y="364727"/>
                    <a:pt x="237788" y="370295"/>
                    <a:pt x="233833" y="373183"/>
                  </a:cubicBezTo>
                  <a:cubicBezTo>
                    <a:pt x="209972" y="390639"/>
                    <a:pt x="188623" y="402172"/>
                    <a:pt x="178661" y="407205"/>
                  </a:cubicBezTo>
                  <a:cubicBezTo>
                    <a:pt x="178608" y="407226"/>
                    <a:pt x="178566" y="407247"/>
                    <a:pt x="178524" y="407268"/>
                  </a:cubicBezTo>
                  <a:cubicBezTo>
                    <a:pt x="172413" y="410230"/>
                    <a:pt x="165286" y="410230"/>
                    <a:pt x="159185" y="407289"/>
                  </a:cubicBezTo>
                  <a:cubicBezTo>
                    <a:pt x="159133" y="407258"/>
                    <a:pt x="159080" y="407237"/>
                    <a:pt x="159038" y="407205"/>
                  </a:cubicBezTo>
                  <a:cubicBezTo>
                    <a:pt x="140829" y="398006"/>
                    <a:pt x="87583" y="368505"/>
                    <a:pt x="47878" y="322113"/>
                  </a:cubicBezTo>
                  <a:cubicBezTo>
                    <a:pt x="20752" y="290415"/>
                    <a:pt x="0" y="250919"/>
                    <a:pt x="0" y="204810"/>
                  </a:cubicBezTo>
                  <a:lnTo>
                    <a:pt x="0" y="134003"/>
                  </a:lnTo>
                  <a:cubicBezTo>
                    <a:pt x="0" y="129095"/>
                    <a:pt x="3977" y="125118"/>
                    <a:pt x="8885" y="125118"/>
                  </a:cubicBezTo>
                  <a:close/>
                  <a:moveTo>
                    <a:pt x="168844" y="89296"/>
                  </a:moveTo>
                  <a:cubicBezTo>
                    <a:pt x="161801" y="89296"/>
                    <a:pt x="155041" y="92080"/>
                    <a:pt x="150049" y="97040"/>
                  </a:cubicBezTo>
                  <a:lnTo>
                    <a:pt x="149997" y="97103"/>
                  </a:lnTo>
                  <a:cubicBezTo>
                    <a:pt x="144994" y="102106"/>
                    <a:pt x="142190" y="108887"/>
                    <a:pt x="142190" y="115951"/>
                  </a:cubicBezTo>
                  <a:lnTo>
                    <a:pt x="142190" y="133721"/>
                  </a:lnTo>
                  <a:cubicBezTo>
                    <a:pt x="142190" y="140764"/>
                    <a:pt x="144974" y="147524"/>
                    <a:pt x="149934" y="152516"/>
                  </a:cubicBezTo>
                  <a:lnTo>
                    <a:pt x="149997" y="152579"/>
                  </a:lnTo>
                  <a:cubicBezTo>
                    <a:pt x="154989" y="157581"/>
                    <a:pt x="161770" y="160386"/>
                    <a:pt x="168844" y="160386"/>
                  </a:cubicBezTo>
                  <a:cubicBezTo>
                    <a:pt x="175919" y="160386"/>
                    <a:pt x="182700" y="157571"/>
                    <a:pt x="187692" y="152579"/>
                  </a:cubicBezTo>
                  <a:cubicBezTo>
                    <a:pt x="192694" y="147576"/>
                    <a:pt x="195499" y="140795"/>
                    <a:pt x="195499" y="133721"/>
                  </a:cubicBezTo>
                  <a:lnTo>
                    <a:pt x="195499" y="115951"/>
                  </a:lnTo>
                  <a:cubicBezTo>
                    <a:pt x="195499" y="108887"/>
                    <a:pt x="192694" y="102106"/>
                    <a:pt x="187692" y="97103"/>
                  </a:cubicBezTo>
                  <a:cubicBezTo>
                    <a:pt x="182700" y="92101"/>
                    <a:pt x="175919" y="89286"/>
                    <a:pt x="168844" y="89296"/>
                  </a:cubicBezTo>
                  <a:close/>
                  <a:moveTo>
                    <a:pt x="168855" y="71516"/>
                  </a:moveTo>
                  <a:cubicBezTo>
                    <a:pt x="180639" y="71516"/>
                    <a:pt x="191941" y="76194"/>
                    <a:pt x="200282" y="84535"/>
                  </a:cubicBezTo>
                  <a:cubicBezTo>
                    <a:pt x="208601" y="92865"/>
                    <a:pt x="213290" y="104167"/>
                    <a:pt x="213290" y="115951"/>
                  </a:cubicBezTo>
                  <a:lnTo>
                    <a:pt x="213290" y="133721"/>
                  </a:lnTo>
                  <a:cubicBezTo>
                    <a:pt x="213290" y="145504"/>
                    <a:pt x="208612" y="156807"/>
                    <a:pt x="200282" y="165147"/>
                  </a:cubicBezTo>
                  <a:cubicBezTo>
                    <a:pt x="191941" y="173467"/>
                    <a:pt x="180639" y="178156"/>
                    <a:pt x="168855" y="178156"/>
                  </a:cubicBezTo>
                  <a:cubicBezTo>
                    <a:pt x="157071" y="178156"/>
                    <a:pt x="145769" y="173478"/>
                    <a:pt x="137428" y="165147"/>
                  </a:cubicBezTo>
                  <a:cubicBezTo>
                    <a:pt x="129098" y="156807"/>
                    <a:pt x="124420" y="145504"/>
                    <a:pt x="124420" y="133721"/>
                  </a:cubicBezTo>
                  <a:lnTo>
                    <a:pt x="124420" y="115951"/>
                  </a:lnTo>
                  <a:cubicBezTo>
                    <a:pt x="124420" y="104167"/>
                    <a:pt x="129098" y="92865"/>
                    <a:pt x="137428" y="84535"/>
                  </a:cubicBezTo>
                  <a:lnTo>
                    <a:pt x="137522" y="84440"/>
                  </a:lnTo>
                  <a:cubicBezTo>
                    <a:pt x="145853" y="76163"/>
                    <a:pt x="157103" y="71516"/>
                    <a:pt x="168855" y="71516"/>
                  </a:cubicBezTo>
                  <a:close/>
                  <a:moveTo>
                    <a:pt x="168856" y="0"/>
                  </a:moveTo>
                  <a:cubicBezTo>
                    <a:pt x="173331" y="-10"/>
                    <a:pt x="177808" y="1332"/>
                    <a:pt x="181643" y="4027"/>
                  </a:cubicBezTo>
                  <a:cubicBezTo>
                    <a:pt x="228527" y="36866"/>
                    <a:pt x="274615" y="51109"/>
                    <a:pt x="316476" y="53411"/>
                  </a:cubicBezTo>
                  <a:cubicBezTo>
                    <a:pt x="328312" y="53935"/>
                    <a:pt x="337657" y="63688"/>
                    <a:pt x="337657" y="75545"/>
                  </a:cubicBezTo>
                  <a:cubicBezTo>
                    <a:pt x="337699" y="110593"/>
                    <a:pt x="337699" y="204821"/>
                    <a:pt x="337699" y="204821"/>
                  </a:cubicBezTo>
                  <a:cubicBezTo>
                    <a:pt x="337699" y="211351"/>
                    <a:pt x="337281" y="217735"/>
                    <a:pt x="336496" y="223993"/>
                  </a:cubicBezTo>
                  <a:cubicBezTo>
                    <a:pt x="335878" y="228849"/>
                    <a:pt x="331431" y="232313"/>
                    <a:pt x="326564" y="231695"/>
                  </a:cubicBezTo>
                  <a:cubicBezTo>
                    <a:pt x="321698" y="231078"/>
                    <a:pt x="318234" y="226620"/>
                    <a:pt x="318851" y="221764"/>
                  </a:cubicBezTo>
                  <a:cubicBezTo>
                    <a:pt x="319553" y="216228"/>
                    <a:pt x="319919" y="210577"/>
                    <a:pt x="319919" y="204810"/>
                  </a:cubicBezTo>
                  <a:cubicBezTo>
                    <a:pt x="319919" y="204810"/>
                    <a:pt x="319919" y="110593"/>
                    <a:pt x="319877" y="75566"/>
                  </a:cubicBezTo>
                  <a:lnTo>
                    <a:pt x="319877" y="75545"/>
                  </a:lnTo>
                  <a:cubicBezTo>
                    <a:pt x="319877" y="73190"/>
                    <a:pt x="318014" y="71244"/>
                    <a:pt x="315649" y="71160"/>
                  </a:cubicBezTo>
                  <a:cubicBezTo>
                    <a:pt x="315597" y="71160"/>
                    <a:pt x="315555" y="71150"/>
                    <a:pt x="315503" y="71150"/>
                  </a:cubicBezTo>
                  <a:cubicBezTo>
                    <a:pt x="270806" y="68690"/>
                    <a:pt x="221505" y="53652"/>
                    <a:pt x="171429" y="18573"/>
                  </a:cubicBezTo>
                  <a:lnTo>
                    <a:pt x="171408" y="18573"/>
                  </a:lnTo>
                  <a:cubicBezTo>
                    <a:pt x="169891" y="17495"/>
                    <a:pt x="167850" y="17495"/>
                    <a:pt x="166322" y="18583"/>
                  </a:cubicBezTo>
                  <a:cubicBezTo>
                    <a:pt x="115849" y="54343"/>
                    <a:pt x="67092" y="68837"/>
                    <a:pt x="22165" y="71129"/>
                  </a:cubicBezTo>
                  <a:cubicBezTo>
                    <a:pt x="22123" y="71129"/>
                    <a:pt x="22082" y="71129"/>
                    <a:pt x="22040" y="71139"/>
                  </a:cubicBezTo>
                  <a:cubicBezTo>
                    <a:pt x="19664" y="71233"/>
                    <a:pt x="17770" y="73190"/>
                    <a:pt x="17770" y="75577"/>
                  </a:cubicBezTo>
                  <a:lnTo>
                    <a:pt x="17770" y="98464"/>
                  </a:lnTo>
                  <a:cubicBezTo>
                    <a:pt x="17770" y="103372"/>
                    <a:pt x="13793" y="107349"/>
                    <a:pt x="8885" y="107349"/>
                  </a:cubicBezTo>
                  <a:cubicBezTo>
                    <a:pt x="3987" y="107349"/>
                    <a:pt x="0" y="103361"/>
                    <a:pt x="21" y="98464"/>
                  </a:cubicBezTo>
                  <a:lnTo>
                    <a:pt x="21" y="75577"/>
                  </a:lnTo>
                  <a:cubicBezTo>
                    <a:pt x="21" y="63667"/>
                    <a:pt x="9419" y="53893"/>
                    <a:pt x="21286" y="53390"/>
                  </a:cubicBezTo>
                  <a:cubicBezTo>
                    <a:pt x="63314" y="51245"/>
                    <a:pt x="108858" y="37536"/>
                    <a:pt x="156077" y="4089"/>
                  </a:cubicBezTo>
                  <a:cubicBezTo>
                    <a:pt x="159907" y="1374"/>
                    <a:pt x="164381" y="11"/>
                    <a:pt x="168856" y="0"/>
                  </a:cubicBezTo>
                  <a:close/>
                </a:path>
              </a:pathLst>
            </a:custGeom>
            <a:solidFill>
              <a:srgbClr val="43266B"/>
            </a:solidFill>
            <a:ln w="10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27" name="TextBox 26">
              <a:extLst>
                <a:ext uri="{FF2B5EF4-FFF2-40B4-BE49-F238E27FC236}">
                  <a16:creationId xmlns:a16="http://schemas.microsoft.com/office/drawing/2014/main" id="{53F9EF5D-B391-8CE5-E45F-40A60EC44CA9}"/>
                </a:ext>
              </a:extLst>
            </p:cNvPr>
            <p:cNvSpPr txBox="1"/>
            <p:nvPr/>
          </p:nvSpPr>
          <p:spPr>
            <a:xfrm>
              <a:off x="6411555" y="4569437"/>
              <a:ext cx="1326239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عنوان اول</a:t>
              </a:r>
              <a:endParaRPr lang="fa-IR" sz="1400" dirty="0">
                <a:solidFill>
                  <a:schemeClr val="bg1"/>
                </a:solidFill>
              </a:endParaRPr>
            </a:p>
          </p:txBody>
        </p:sp>
        <p:sp>
          <p:nvSpPr>
            <p:cNvPr id="28" name="TextBox 27">
              <a:extLst>
                <a:ext uri="{FF2B5EF4-FFF2-40B4-BE49-F238E27FC236}">
                  <a16:creationId xmlns:a16="http://schemas.microsoft.com/office/drawing/2014/main" id="{FE572CD6-F022-F0D6-9724-60D2B6289871}"/>
                </a:ext>
              </a:extLst>
            </p:cNvPr>
            <p:cNvSpPr txBox="1"/>
            <p:nvPr/>
          </p:nvSpPr>
          <p:spPr>
            <a:xfrm>
              <a:off x="4457763" y="2562003"/>
              <a:ext cx="1326239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عنوان اول</a:t>
              </a:r>
              <a:endParaRPr lang="fa-IR" sz="1400" dirty="0">
                <a:solidFill>
                  <a:schemeClr val="bg1"/>
                </a:solidFill>
              </a:endParaRPr>
            </a:p>
          </p:txBody>
        </p:sp>
        <p:sp>
          <p:nvSpPr>
            <p:cNvPr id="29" name="TextBox 28">
              <a:extLst>
                <a:ext uri="{FF2B5EF4-FFF2-40B4-BE49-F238E27FC236}">
                  <a16:creationId xmlns:a16="http://schemas.microsoft.com/office/drawing/2014/main" id="{FDE2FB7D-B6B2-BAE7-B3AC-5E80470112AE}"/>
                </a:ext>
              </a:extLst>
            </p:cNvPr>
            <p:cNvSpPr txBox="1"/>
            <p:nvPr/>
          </p:nvSpPr>
          <p:spPr>
            <a:xfrm>
              <a:off x="4437975" y="4623910"/>
              <a:ext cx="1326239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عنوان اول</a:t>
              </a:r>
              <a:endParaRPr lang="fa-IR" sz="1400" dirty="0">
                <a:solidFill>
                  <a:schemeClr val="bg1"/>
                </a:solidFill>
              </a:endParaRPr>
            </a:p>
          </p:txBody>
        </p:sp>
        <p:sp>
          <p:nvSpPr>
            <p:cNvPr id="30" name="TextBox 29">
              <a:extLst>
                <a:ext uri="{FF2B5EF4-FFF2-40B4-BE49-F238E27FC236}">
                  <a16:creationId xmlns:a16="http://schemas.microsoft.com/office/drawing/2014/main" id="{07B662D1-C812-B45A-CDFF-2C51060E865A}"/>
                </a:ext>
              </a:extLst>
            </p:cNvPr>
            <p:cNvSpPr txBox="1"/>
            <p:nvPr/>
          </p:nvSpPr>
          <p:spPr>
            <a:xfrm>
              <a:off x="6442823" y="2653687"/>
              <a:ext cx="1326239" cy="307777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algn="ctr"/>
              <a:r>
                <a:rPr lang="fa-IR" sz="1400" b="1" dirty="0">
                  <a:solidFill>
                    <a:schemeClr val="bg1"/>
                  </a:solidFill>
                  <a:latin typeface="Shabnam" panose="020B0603030804020204" pitchFamily="34" charset="-78"/>
                  <a:cs typeface="Shabnam" panose="020B0603030804020204" pitchFamily="34" charset="-78"/>
                </a:rPr>
                <a:t>عنوان اول</a:t>
              </a:r>
              <a:endParaRPr lang="fa-IR" sz="1400" dirty="0">
                <a:solidFill>
                  <a:schemeClr val="bg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176250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  <p:bldP spid="22" grpId="0"/>
      <p:bldP spid="23" grpId="0"/>
      <p:bldP spid="24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Placeholder 3">
            <a:extLst>
              <a:ext uri="{FF2B5EF4-FFF2-40B4-BE49-F238E27FC236}">
                <a16:creationId xmlns:a16="http://schemas.microsoft.com/office/drawing/2014/main" id="{8A377851-023F-BC1D-8750-9819B9CFF328}"/>
              </a:ext>
            </a:extLst>
          </p:cNvPr>
          <p:cNvPicPr>
            <a:picLocks noGrp="1" noChangeAspect="1"/>
          </p:cNvPicPr>
          <p:nvPr>
            <p:ph type="pic" sz="quarter" idx="11"/>
          </p:nvPr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>
          <a:xfrm>
            <a:off x="3852246" y="1326103"/>
            <a:ext cx="4487508" cy="4487508"/>
          </a:xfrm>
          <a:ln w="76200">
            <a:solidFill>
              <a:srgbClr val="43266B"/>
            </a:solidFill>
          </a:ln>
        </p:spPr>
      </p:pic>
      <p:sp>
        <p:nvSpPr>
          <p:cNvPr id="5" name="TextBox 4">
            <a:extLst>
              <a:ext uri="{FF2B5EF4-FFF2-40B4-BE49-F238E27FC236}">
                <a16:creationId xmlns:a16="http://schemas.microsoft.com/office/drawing/2014/main" id="{244AD303-C4B9-3D54-75BF-1B004896001D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FF18DF4A-1280-C429-B034-DF92523954B7}"/>
              </a:ext>
            </a:extLst>
          </p:cNvPr>
          <p:cNvGrpSpPr/>
          <p:nvPr/>
        </p:nvGrpSpPr>
        <p:grpSpPr>
          <a:xfrm>
            <a:off x="3078420" y="1822741"/>
            <a:ext cx="355600" cy="457200"/>
            <a:chOff x="2006600" y="895350"/>
            <a:chExt cx="355600" cy="457200"/>
          </a:xfrm>
          <a:solidFill>
            <a:srgbClr val="43266B"/>
          </a:solidFill>
        </p:grpSpPr>
        <p:sp>
          <p:nvSpPr>
            <p:cNvPr id="7" name="Freeform 79">
              <a:extLst>
                <a:ext uri="{FF2B5EF4-FFF2-40B4-BE49-F238E27FC236}">
                  <a16:creationId xmlns:a16="http://schemas.microsoft.com/office/drawing/2014/main" id="{43624AF0-C8F3-274A-41BD-2EA959E69621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71688" y="895350"/>
              <a:ext cx="223838" cy="250825"/>
            </a:xfrm>
            <a:custGeom>
              <a:avLst/>
              <a:gdLst>
                <a:gd name="T0" fmla="*/ 427 w 803"/>
                <a:gd name="T1" fmla="*/ 0 h 897"/>
                <a:gd name="T2" fmla="*/ 494 w 803"/>
                <a:gd name="T3" fmla="*/ 13 h 897"/>
                <a:gd name="T4" fmla="*/ 796 w 803"/>
                <a:gd name="T5" fmla="*/ 360 h 897"/>
                <a:gd name="T6" fmla="*/ 798 w 803"/>
                <a:gd name="T7" fmla="*/ 534 h 897"/>
                <a:gd name="T8" fmla="*/ 718 w 803"/>
                <a:gd name="T9" fmla="*/ 616 h 897"/>
                <a:gd name="T10" fmla="*/ 701 w 803"/>
                <a:gd name="T11" fmla="*/ 633 h 897"/>
                <a:gd name="T12" fmla="*/ 359 w 803"/>
                <a:gd name="T13" fmla="*/ 875 h 897"/>
                <a:gd name="T14" fmla="*/ 100 w 803"/>
                <a:gd name="T15" fmla="*/ 631 h 897"/>
                <a:gd name="T16" fmla="*/ 96 w 803"/>
                <a:gd name="T17" fmla="*/ 618 h 897"/>
                <a:gd name="T18" fmla="*/ 13 w 803"/>
                <a:gd name="T19" fmla="*/ 568 h 897"/>
                <a:gd name="T20" fmla="*/ 2 w 803"/>
                <a:gd name="T21" fmla="*/ 530 h 897"/>
                <a:gd name="T22" fmla="*/ 8 w 803"/>
                <a:gd name="T23" fmla="*/ 338 h 897"/>
                <a:gd name="T24" fmla="*/ 152 w 803"/>
                <a:gd name="T25" fmla="*/ 90 h 897"/>
                <a:gd name="T26" fmla="*/ 368 w 803"/>
                <a:gd name="T27" fmla="*/ 3 h 897"/>
                <a:gd name="T28" fmla="*/ 375 w 803"/>
                <a:gd name="T29" fmla="*/ 0 h 897"/>
                <a:gd name="T30" fmla="*/ 427 w 803"/>
                <a:gd name="T31" fmla="*/ 0 h 897"/>
                <a:gd name="T32" fmla="*/ 98 w 803"/>
                <a:gd name="T33" fmla="*/ 522 h 897"/>
                <a:gd name="T34" fmla="*/ 177 w 803"/>
                <a:gd name="T35" fmla="*/ 510 h 897"/>
                <a:gd name="T36" fmla="*/ 360 w 803"/>
                <a:gd name="T37" fmla="*/ 415 h 897"/>
                <a:gd name="T38" fmla="*/ 441 w 803"/>
                <a:gd name="T39" fmla="*/ 414 h 897"/>
                <a:gd name="T40" fmla="*/ 553 w 803"/>
                <a:gd name="T41" fmla="*/ 485 h 897"/>
                <a:gd name="T42" fmla="*/ 701 w 803"/>
                <a:gd name="T43" fmla="*/ 519 h 897"/>
                <a:gd name="T44" fmla="*/ 702 w 803"/>
                <a:gd name="T45" fmla="*/ 509 h 897"/>
                <a:gd name="T46" fmla="*/ 698 w 803"/>
                <a:gd name="T47" fmla="*/ 359 h 897"/>
                <a:gd name="T48" fmla="*/ 381 w 803"/>
                <a:gd name="T49" fmla="*/ 100 h 897"/>
                <a:gd name="T50" fmla="*/ 120 w 803"/>
                <a:gd name="T51" fmla="*/ 293 h 897"/>
                <a:gd name="T52" fmla="*/ 98 w 803"/>
                <a:gd name="T53" fmla="*/ 522 h 897"/>
                <a:gd name="T54" fmla="*/ 194 w 803"/>
                <a:gd name="T55" fmla="*/ 606 h 897"/>
                <a:gd name="T56" fmla="*/ 414 w 803"/>
                <a:gd name="T57" fmla="*/ 781 h 897"/>
                <a:gd name="T58" fmla="*/ 606 w 803"/>
                <a:gd name="T59" fmla="*/ 607 h 897"/>
                <a:gd name="T60" fmla="*/ 601 w 803"/>
                <a:gd name="T61" fmla="*/ 604 h 897"/>
                <a:gd name="T62" fmla="*/ 409 w 803"/>
                <a:gd name="T63" fmla="*/ 512 h 897"/>
                <a:gd name="T64" fmla="*/ 389 w 803"/>
                <a:gd name="T65" fmla="*/ 514 h 897"/>
                <a:gd name="T66" fmla="*/ 249 w 803"/>
                <a:gd name="T67" fmla="*/ 589 h 897"/>
                <a:gd name="T68" fmla="*/ 194 w 803"/>
                <a:gd name="T69" fmla="*/ 606 h 8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803" h="897">
                  <a:moveTo>
                    <a:pt x="427" y="0"/>
                  </a:moveTo>
                  <a:cubicBezTo>
                    <a:pt x="449" y="5"/>
                    <a:pt x="472" y="7"/>
                    <a:pt x="494" y="13"/>
                  </a:cubicBezTo>
                  <a:cubicBezTo>
                    <a:pt x="660" y="57"/>
                    <a:pt x="778" y="189"/>
                    <a:pt x="796" y="360"/>
                  </a:cubicBezTo>
                  <a:cubicBezTo>
                    <a:pt x="803" y="417"/>
                    <a:pt x="800" y="476"/>
                    <a:pt x="798" y="534"/>
                  </a:cubicBezTo>
                  <a:cubicBezTo>
                    <a:pt x="796" y="578"/>
                    <a:pt x="762" y="611"/>
                    <a:pt x="718" y="616"/>
                  </a:cubicBezTo>
                  <a:cubicBezTo>
                    <a:pt x="707" y="618"/>
                    <a:pt x="703" y="622"/>
                    <a:pt x="701" y="633"/>
                  </a:cubicBezTo>
                  <a:cubicBezTo>
                    <a:pt x="671" y="789"/>
                    <a:pt x="518" y="897"/>
                    <a:pt x="359" y="875"/>
                  </a:cubicBezTo>
                  <a:cubicBezTo>
                    <a:pt x="228" y="856"/>
                    <a:pt x="127" y="761"/>
                    <a:pt x="100" y="631"/>
                  </a:cubicBezTo>
                  <a:cubicBezTo>
                    <a:pt x="99" y="627"/>
                    <a:pt x="97" y="623"/>
                    <a:pt x="96" y="618"/>
                  </a:cubicBezTo>
                  <a:cubicBezTo>
                    <a:pt x="59" y="616"/>
                    <a:pt x="30" y="601"/>
                    <a:pt x="13" y="568"/>
                  </a:cubicBezTo>
                  <a:cubicBezTo>
                    <a:pt x="7" y="556"/>
                    <a:pt x="2" y="542"/>
                    <a:pt x="2" y="530"/>
                  </a:cubicBezTo>
                  <a:cubicBezTo>
                    <a:pt x="3" y="466"/>
                    <a:pt x="0" y="401"/>
                    <a:pt x="8" y="338"/>
                  </a:cubicBezTo>
                  <a:cubicBezTo>
                    <a:pt x="21" y="237"/>
                    <a:pt x="73" y="154"/>
                    <a:pt x="152" y="90"/>
                  </a:cubicBezTo>
                  <a:cubicBezTo>
                    <a:pt x="215" y="39"/>
                    <a:pt x="287" y="10"/>
                    <a:pt x="368" y="3"/>
                  </a:cubicBezTo>
                  <a:cubicBezTo>
                    <a:pt x="370" y="2"/>
                    <a:pt x="373" y="1"/>
                    <a:pt x="375" y="0"/>
                  </a:cubicBezTo>
                  <a:cubicBezTo>
                    <a:pt x="392" y="0"/>
                    <a:pt x="410" y="0"/>
                    <a:pt x="427" y="0"/>
                  </a:cubicBezTo>
                  <a:close/>
                  <a:moveTo>
                    <a:pt x="98" y="522"/>
                  </a:moveTo>
                  <a:cubicBezTo>
                    <a:pt x="126" y="518"/>
                    <a:pt x="152" y="515"/>
                    <a:pt x="177" y="510"/>
                  </a:cubicBezTo>
                  <a:cubicBezTo>
                    <a:pt x="246" y="494"/>
                    <a:pt x="305" y="459"/>
                    <a:pt x="360" y="415"/>
                  </a:cubicBezTo>
                  <a:cubicBezTo>
                    <a:pt x="391" y="390"/>
                    <a:pt x="409" y="391"/>
                    <a:pt x="441" y="414"/>
                  </a:cubicBezTo>
                  <a:cubicBezTo>
                    <a:pt x="477" y="439"/>
                    <a:pt x="514" y="464"/>
                    <a:pt x="553" y="485"/>
                  </a:cubicBezTo>
                  <a:cubicBezTo>
                    <a:pt x="598" y="509"/>
                    <a:pt x="648" y="520"/>
                    <a:pt x="701" y="519"/>
                  </a:cubicBezTo>
                  <a:cubicBezTo>
                    <a:pt x="702" y="515"/>
                    <a:pt x="702" y="512"/>
                    <a:pt x="702" y="509"/>
                  </a:cubicBezTo>
                  <a:cubicBezTo>
                    <a:pt x="701" y="459"/>
                    <a:pt x="704" y="409"/>
                    <a:pt x="698" y="359"/>
                  </a:cubicBezTo>
                  <a:cubicBezTo>
                    <a:pt x="677" y="202"/>
                    <a:pt x="532" y="87"/>
                    <a:pt x="381" y="100"/>
                  </a:cubicBezTo>
                  <a:cubicBezTo>
                    <a:pt x="256" y="110"/>
                    <a:pt x="169" y="178"/>
                    <a:pt x="120" y="293"/>
                  </a:cubicBezTo>
                  <a:cubicBezTo>
                    <a:pt x="89" y="365"/>
                    <a:pt x="100" y="442"/>
                    <a:pt x="98" y="522"/>
                  </a:cubicBezTo>
                  <a:close/>
                  <a:moveTo>
                    <a:pt x="194" y="606"/>
                  </a:moveTo>
                  <a:cubicBezTo>
                    <a:pt x="214" y="713"/>
                    <a:pt x="309" y="787"/>
                    <a:pt x="414" y="781"/>
                  </a:cubicBezTo>
                  <a:cubicBezTo>
                    <a:pt x="523" y="773"/>
                    <a:pt x="599" y="682"/>
                    <a:pt x="606" y="607"/>
                  </a:cubicBezTo>
                  <a:cubicBezTo>
                    <a:pt x="604" y="606"/>
                    <a:pt x="603" y="605"/>
                    <a:pt x="601" y="604"/>
                  </a:cubicBezTo>
                  <a:cubicBezTo>
                    <a:pt x="531" y="586"/>
                    <a:pt x="467" y="555"/>
                    <a:pt x="409" y="512"/>
                  </a:cubicBezTo>
                  <a:cubicBezTo>
                    <a:pt x="401" y="506"/>
                    <a:pt x="396" y="509"/>
                    <a:pt x="389" y="514"/>
                  </a:cubicBezTo>
                  <a:cubicBezTo>
                    <a:pt x="346" y="546"/>
                    <a:pt x="299" y="571"/>
                    <a:pt x="249" y="589"/>
                  </a:cubicBezTo>
                  <a:cubicBezTo>
                    <a:pt x="231" y="596"/>
                    <a:pt x="213" y="601"/>
                    <a:pt x="194" y="606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" name="Freeform 80">
              <a:extLst>
                <a:ext uri="{FF2B5EF4-FFF2-40B4-BE49-F238E27FC236}">
                  <a16:creationId xmlns:a16="http://schemas.microsoft.com/office/drawing/2014/main" id="{969EE844-E4C0-C019-97E1-1166044E27B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006600" y="1158875"/>
              <a:ext cx="355600" cy="193675"/>
            </a:xfrm>
            <a:custGeom>
              <a:avLst/>
              <a:gdLst>
                <a:gd name="T0" fmla="*/ 638 w 1277"/>
                <a:gd name="T1" fmla="*/ 693 h 693"/>
                <a:gd name="T2" fmla="*/ 62 w 1277"/>
                <a:gd name="T3" fmla="*/ 693 h 693"/>
                <a:gd name="T4" fmla="*/ 2 w 1277"/>
                <a:gd name="T5" fmla="*/ 632 h 693"/>
                <a:gd name="T6" fmla="*/ 2 w 1277"/>
                <a:gd name="T7" fmla="*/ 333 h 693"/>
                <a:gd name="T8" fmla="*/ 299 w 1277"/>
                <a:gd name="T9" fmla="*/ 5 h 693"/>
                <a:gd name="T10" fmla="*/ 352 w 1277"/>
                <a:gd name="T11" fmla="*/ 2 h 693"/>
                <a:gd name="T12" fmla="*/ 926 w 1277"/>
                <a:gd name="T13" fmla="*/ 2 h 693"/>
                <a:gd name="T14" fmla="*/ 1245 w 1277"/>
                <a:gd name="T15" fmla="*/ 203 h 693"/>
                <a:gd name="T16" fmla="*/ 1276 w 1277"/>
                <a:gd name="T17" fmla="*/ 350 h 693"/>
                <a:gd name="T18" fmla="*/ 1276 w 1277"/>
                <a:gd name="T19" fmla="*/ 637 h 693"/>
                <a:gd name="T20" fmla="*/ 1220 w 1277"/>
                <a:gd name="T21" fmla="*/ 693 h 693"/>
                <a:gd name="T22" fmla="*/ 638 w 1277"/>
                <a:gd name="T23" fmla="*/ 693 h 693"/>
                <a:gd name="T24" fmla="*/ 1179 w 1277"/>
                <a:gd name="T25" fmla="*/ 595 h 693"/>
                <a:gd name="T26" fmla="*/ 1178 w 1277"/>
                <a:gd name="T27" fmla="*/ 326 h 693"/>
                <a:gd name="T28" fmla="*/ 1154 w 1277"/>
                <a:gd name="T29" fmla="*/ 239 h 693"/>
                <a:gd name="T30" fmla="*/ 964 w 1277"/>
                <a:gd name="T31" fmla="*/ 100 h 693"/>
                <a:gd name="T32" fmla="*/ 956 w 1277"/>
                <a:gd name="T33" fmla="*/ 117 h 693"/>
                <a:gd name="T34" fmla="*/ 886 w 1277"/>
                <a:gd name="T35" fmla="*/ 271 h 693"/>
                <a:gd name="T36" fmla="*/ 799 w 1277"/>
                <a:gd name="T37" fmla="*/ 286 h 693"/>
                <a:gd name="T38" fmla="*/ 729 w 1277"/>
                <a:gd name="T39" fmla="*/ 214 h 693"/>
                <a:gd name="T40" fmla="*/ 688 w 1277"/>
                <a:gd name="T41" fmla="*/ 176 h 693"/>
                <a:gd name="T42" fmla="*/ 688 w 1277"/>
                <a:gd name="T43" fmla="*/ 595 h 693"/>
                <a:gd name="T44" fmla="*/ 1179 w 1277"/>
                <a:gd name="T45" fmla="*/ 595 h 693"/>
                <a:gd name="T46" fmla="*/ 589 w 1277"/>
                <a:gd name="T47" fmla="*/ 595 h 693"/>
                <a:gd name="T48" fmla="*/ 589 w 1277"/>
                <a:gd name="T49" fmla="*/ 176 h 693"/>
                <a:gd name="T50" fmla="*/ 585 w 1277"/>
                <a:gd name="T51" fmla="*/ 173 h 693"/>
                <a:gd name="T52" fmla="*/ 574 w 1277"/>
                <a:gd name="T53" fmla="*/ 187 h 693"/>
                <a:gd name="T54" fmla="*/ 476 w 1277"/>
                <a:gd name="T55" fmla="*/ 288 h 693"/>
                <a:gd name="T56" fmla="*/ 394 w 1277"/>
                <a:gd name="T57" fmla="*/ 274 h 693"/>
                <a:gd name="T58" fmla="*/ 388 w 1277"/>
                <a:gd name="T59" fmla="*/ 261 h 693"/>
                <a:gd name="T60" fmla="*/ 315 w 1277"/>
                <a:gd name="T61" fmla="*/ 101 h 693"/>
                <a:gd name="T62" fmla="*/ 305 w 1277"/>
                <a:gd name="T63" fmla="*/ 102 h 693"/>
                <a:gd name="T64" fmla="*/ 98 w 1277"/>
                <a:gd name="T65" fmla="*/ 347 h 693"/>
                <a:gd name="T66" fmla="*/ 98 w 1277"/>
                <a:gd name="T67" fmla="*/ 581 h 693"/>
                <a:gd name="T68" fmla="*/ 99 w 1277"/>
                <a:gd name="T69" fmla="*/ 595 h 693"/>
                <a:gd name="T70" fmla="*/ 589 w 1277"/>
                <a:gd name="T71" fmla="*/ 595 h 693"/>
                <a:gd name="T72" fmla="*/ 450 w 1277"/>
                <a:gd name="T73" fmla="*/ 163 h 693"/>
                <a:gd name="T74" fmla="*/ 521 w 1277"/>
                <a:gd name="T75" fmla="*/ 99 h 693"/>
                <a:gd name="T76" fmla="*/ 421 w 1277"/>
                <a:gd name="T77" fmla="*/ 99 h 693"/>
                <a:gd name="T78" fmla="*/ 450 w 1277"/>
                <a:gd name="T79" fmla="*/ 163 h 693"/>
                <a:gd name="T80" fmla="*/ 755 w 1277"/>
                <a:gd name="T81" fmla="*/ 99 h 693"/>
                <a:gd name="T82" fmla="*/ 828 w 1277"/>
                <a:gd name="T83" fmla="*/ 164 h 693"/>
                <a:gd name="T84" fmla="*/ 857 w 1277"/>
                <a:gd name="T85" fmla="*/ 99 h 693"/>
                <a:gd name="T86" fmla="*/ 755 w 1277"/>
                <a:gd name="T87" fmla="*/ 99 h 6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7" h="693">
                  <a:moveTo>
                    <a:pt x="638" y="693"/>
                  </a:moveTo>
                  <a:cubicBezTo>
                    <a:pt x="446" y="693"/>
                    <a:pt x="254" y="693"/>
                    <a:pt x="62" y="693"/>
                  </a:cubicBezTo>
                  <a:cubicBezTo>
                    <a:pt x="18" y="693"/>
                    <a:pt x="2" y="676"/>
                    <a:pt x="2" y="632"/>
                  </a:cubicBezTo>
                  <a:cubicBezTo>
                    <a:pt x="2" y="532"/>
                    <a:pt x="0" y="432"/>
                    <a:pt x="2" y="333"/>
                  </a:cubicBezTo>
                  <a:cubicBezTo>
                    <a:pt x="6" y="167"/>
                    <a:pt x="135" y="26"/>
                    <a:pt x="299" y="5"/>
                  </a:cubicBezTo>
                  <a:cubicBezTo>
                    <a:pt x="317" y="3"/>
                    <a:pt x="334" y="2"/>
                    <a:pt x="352" y="2"/>
                  </a:cubicBezTo>
                  <a:cubicBezTo>
                    <a:pt x="543" y="1"/>
                    <a:pt x="735" y="0"/>
                    <a:pt x="926" y="2"/>
                  </a:cubicBezTo>
                  <a:cubicBezTo>
                    <a:pt x="1073" y="3"/>
                    <a:pt x="1180" y="71"/>
                    <a:pt x="1245" y="203"/>
                  </a:cubicBezTo>
                  <a:cubicBezTo>
                    <a:pt x="1268" y="249"/>
                    <a:pt x="1277" y="299"/>
                    <a:pt x="1276" y="350"/>
                  </a:cubicBezTo>
                  <a:cubicBezTo>
                    <a:pt x="1276" y="446"/>
                    <a:pt x="1277" y="541"/>
                    <a:pt x="1276" y="637"/>
                  </a:cubicBezTo>
                  <a:cubicBezTo>
                    <a:pt x="1276" y="674"/>
                    <a:pt x="1258" y="693"/>
                    <a:pt x="1220" y="693"/>
                  </a:cubicBezTo>
                  <a:cubicBezTo>
                    <a:pt x="1026" y="693"/>
                    <a:pt x="832" y="693"/>
                    <a:pt x="638" y="693"/>
                  </a:cubicBezTo>
                  <a:close/>
                  <a:moveTo>
                    <a:pt x="1179" y="595"/>
                  </a:moveTo>
                  <a:cubicBezTo>
                    <a:pt x="1179" y="504"/>
                    <a:pt x="1181" y="415"/>
                    <a:pt x="1178" y="326"/>
                  </a:cubicBezTo>
                  <a:cubicBezTo>
                    <a:pt x="1177" y="297"/>
                    <a:pt x="1167" y="266"/>
                    <a:pt x="1154" y="239"/>
                  </a:cubicBezTo>
                  <a:cubicBezTo>
                    <a:pt x="1117" y="159"/>
                    <a:pt x="1051" y="115"/>
                    <a:pt x="964" y="100"/>
                  </a:cubicBezTo>
                  <a:cubicBezTo>
                    <a:pt x="961" y="107"/>
                    <a:pt x="958" y="112"/>
                    <a:pt x="956" y="117"/>
                  </a:cubicBezTo>
                  <a:cubicBezTo>
                    <a:pt x="932" y="168"/>
                    <a:pt x="909" y="220"/>
                    <a:pt x="886" y="271"/>
                  </a:cubicBezTo>
                  <a:cubicBezTo>
                    <a:pt x="867" y="311"/>
                    <a:pt x="830" y="317"/>
                    <a:pt x="799" y="286"/>
                  </a:cubicBezTo>
                  <a:cubicBezTo>
                    <a:pt x="776" y="262"/>
                    <a:pt x="753" y="238"/>
                    <a:pt x="729" y="214"/>
                  </a:cubicBezTo>
                  <a:cubicBezTo>
                    <a:pt x="716" y="200"/>
                    <a:pt x="702" y="188"/>
                    <a:pt x="688" y="176"/>
                  </a:cubicBezTo>
                  <a:cubicBezTo>
                    <a:pt x="688" y="314"/>
                    <a:pt x="688" y="454"/>
                    <a:pt x="688" y="595"/>
                  </a:cubicBezTo>
                  <a:cubicBezTo>
                    <a:pt x="852" y="595"/>
                    <a:pt x="1015" y="595"/>
                    <a:pt x="1179" y="595"/>
                  </a:cubicBezTo>
                  <a:close/>
                  <a:moveTo>
                    <a:pt x="589" y="595"/>
                  </a:moveTo>
                  <a:cubicBezTo>
                    <a:pt x="589" y="454"/>
                    <a:pt x="589" y="315"/>
                    <a:pt x="589" y="176"/>
                  </a:cubicBezTo>
                  <a:cubicBezTo>
                    <a:pt x="588" y="175"/>
                    <a:pt x="586" y="174"/>
                    <a:pt x="585" y="173"/>
                  </a:cubicBezTo>
                  <a:cubicBezTo>
                    <a:pt x="582" y="178"/>
                    <a:pt x="578" y="183"/>
                    <a:pt x="574" y="187"/>
                  </a:cubicBezTo>
                  <a:cubicBezTo>
                    <a:pt x="542" y="221"/>
                    <a:pt x="510" y="255"/>
                    <a:pt x="476" y="288"/>
                  </a:cubicBezTo>
                  <a:cubicBezTo>
                    <a:pt x="448" y="316"/>
                    <a:pt x="411" y="310"/>
                    <a:pt x="394" y="274"/>
                  </a:cubicBezTo>
                  <a:cubicBezTo>
                    <a:pt x="392" y="270"/>
                    <a:pt x="390" y="265"/>
                    <a:pt x="388" y="261"/>
                  </a:cubicBezTo>
                  <a:cubicBezTo>
                    <a:pt x="364" y="208"/>
                    <a:pt x="339" y="155"/>
                    <a:pt x="315" y="101"/>
                  </a:cubicBezTo>
                  <a:cubicBezTo>
                    <a:pt x="311" y="101"/>
                    <a:pt x="308" y="102"/>
                    <a:pt x="305" y="102"/>
                  </a:cubicBezTo>
                  <a:cubicBezTo>
                    <a:pt x="183" y="124"/>
                    <a:pt x="99" y="223"/>
                    <a:pt x="98" y="347"/>
                  </a:cubicBezTo>
                  <a:cubicBezTo>
                    <a:pt x="98" y="425"/>
                    <a:pt x="98" y="503"/>
                    <a:pt x="98" y="581"/>
                  </a:cubicBezTo>
                  <a:cubicBezTo>
                    <a:pt x="98" y="585"/>
                    <a:pt x="99" y="590"/>
                    <a:pt x="99" y="595"/>
                  </a:cubicBezTo>
                  <a:cubicBezTo>
                    <a:pt x="263" y="595"/>
                    <a:pt x="425" y="595"/>
                    <a:pt x="589" y="595"/>
                  </a:cubicBezTo>
                  <a:close/>
                  <a:moveTo>
                    <a:pt x="450" y="163"/>
                  </a:moveTo>
                  <a:cubicBezTo>
                    <a:pt x="473" y="142"/>
                    <a:pt x="496" y="121"/>
                    <a:pt x="521" y="99"/>
                  </a:cubicBezTo>
                  <a:cubicBezTo>
                    <a:pt x="488" y="99"/>
                    <a:pt x="455" y="99"/>
                    <a:pt x="421" y="99"/>
                  </a:cubicBezTo>
                  <a:cubicBezTo>
                    <a:pt x="432" y="124"/>
                    <a:pt x="442" y="147"/>
                    <a:pt x="450" y="163"/>
                  </a:cubicBezTo>
                  <a:close/>
                  <a:moveTo>
                    <a:pt x="755" y="99"/>
                  </a:moveTo>
                  <a:cubicBezTo>
                    <a:pt x="781" y="122"/>
                    <a:pt x="804" y="144"/>
                    <a:pt x="828" y="164"/>
                  </a:cubicBezTo>
                  <a:cubicBezTo>
                    <a:pt x="836" y="147"/>
                    <a:pt x="846" y="123"/>
                    <a:pt x="857" y="99"/>
                  </a:cubicBezTo>
                  <a:cubicBezTo>
                    <a:pt x="822" y="99"/>
                    <a:pt x="790" y="99"/>
                    <a:pt x="755" y="99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9" name="Group 8">
            <a:extLst>
              <a:ext uri="{FF2B5EF4-FFF2-40B4-BE49-F238E27FC236}">
                <a16:creationId xmlns:a16="http://schemas.microsoft.com/office/drawing/2014/main" id="{1DC5CC0F-EB72-228C-BA69-30E702CD5817}"/>
              </a:ext>
            </a:extLst>
          </p:cNvPr>
          <p:cNvGrpSpPr/>
          <p:nvPr/>
        </p:nvGrpSpPr>
        <p:grpSpPr>
          <a:xfrm>
            <a:off x="3026033" y="4723362"/>
            <a:ext cx="458788" cy="457201"/>
            <a:chOff x="4968875" y="2647950"/>
            <a:chExt cx="458788" cy="457201"/>
          </a:xfrm>
          <a:solidFill>
            <a:srgbClr val="43266B"/>
          </a:solidFill>
        </p:grpSpPr>
        <p:sp>
          <p:nvSpPr>
            <p:cNvPr id="10" name="Freeform 41">
              <a:extLst>
                <a:ext uri="{FF2B5EF4-FFF2-40B4-BE49-F238E27FC236}">
                  <a16:creationId xmlns:a16="http://schemas.microsoft.com/office/drawing/2014/main" id="{C177BA17-C77A-5C91-032F-1D5D58441892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4968875" y="2903538"/>
              <a:ext cx="134938" cy="201613"/>
            </a:xfrm>
            <a:custGeom>
              <a:avLst/>
              <a:gdLst>
                <a:gd name="T0" fmla="*/ 0 w 456"/>
                <a:gd name="T1" fmla="*/ 205 h 676"/>
                <a:gd name="T2" fmla="*/ 8 w 456"/>
                <a:gd name="T3" fmla="*/ 172 h 676"/>
                <a:gd name="T4" fmla="*/ 244 w 456"/>
                <a:gd name="T5" fmla="*/ 7 h 676"/>
                <a:gd name="T6" fmla="*/ 447 w 456"/>
                <a:gd name="T7" fmla="*/ 201 h 676"/>
                <a:gd name="T8" fmla="*/ 425 w 456"/>
                <a:gd name="T9" fmla="*/ 387 h 676"/>
                <a:gd name="T10" fmla="*/ 263 w 456"/>
                <a:gd name="T11" fmla="*/ 657 h 676"/>
                <a:gd name="T12" fmla="*/ 237 w 456"/>
                <a:gd name="T13" fmla="*/ 676 h 676"/>
                <a:gd name="T14" fmla="*/ 213 w 456"/>
                <a:gd name="T15" fmla="*/ 676 h 676"/>
                <a:gd name="T16" fmla="*/ 190 w 456"/>
                <a:gd name="T17" fmla="*/ 660 h 676"/>
                <a:gd name="T18" fmla="*/ 18 w 456"/>
                <a:gd name="T19" fmla="*/ 360 h 676"/>
                <a:gd name="T20" fmla="*/ 0 w 456"/>
                <a:gd name="T21" fmla="*/ 268 h 676"/>
                <a:gd name="T22" fmla="*/ 0 w 456"/>
                <a:gd name="T23" fmla="*/ 205 h 676"/>
                <a:gd name="T24" fmla="*/ 227 w 456"/>
                <a:gd name="T25" fmla="*/ 567 h 676"/>
                <a:gd name="T26" fmla="*/ 291 w 456"/>
                <a:gd name="T27" fmla="*/ 470 h 676"/>
                <a:gd name="T28" fmla="*/ 360 w 456"/>
                <a:gd name="T29" fmla="*/ 228 h 676"/>
                <a:gd name="T30" fmla="*/ 237 w 456"/>
                <a:gd name="T31" fmla="*/ 97 h 676"/>
                <a:gd name="T32" fmla="*/ 93 w 456"/>
                <a:gd name="T33" fmla="*/ 208 h 676"/>
                <a:gd name="T34" fmla="*/ 97 w 456"/>
                <a:gd name="T35" fmla="*/ 296 h 676"/>
                <a:gd name="T36" fmla="*/ 227 w 456"/>
                <a:gd name="T37" fmla="*/ 567 h 6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56" h="676">
                  <a:moveTo>
                    <a:pt x="0" y="205"/>
                  </a:moveTo>
                  <a:cubicBezTo>
                    <a:pt x="3" y="194"/>
                    <a:pt x="5" y="183"/>
                    <a:pt x="8" y="172"/>
                  </a:cubicBezTo>
                  <a:cubicBezTo>
                    <a:pt x="37" y="67"/>
                    <a:pt x="134" y="0"/>
                    <a:pt x="244" y="7"/>
                  </a:cubicBezTo>
                  <a:cubicBezTo>
                    <a:pt x="347" y="14"/>
                    <a:pt x="433" y="96"/>
                    <a:pt x="447" y="201"/>
                  </a:cubicBezTo>
                  <a:cubicBezTo>
                    <a:pt x="456" y="265"/>
                    <a:pt x="443" y="326"/>
                    <a:pt x="425" y="387"/>
                  </a:cubicBezTo>
                  <a:cubicBezTo>
                    <a:pt x="393" y="490"/>
                    <a:pt x="338" y="579"/>
                    <a:pt x="263" y="657"/>
                  </a:cubicBezTo>
                  <a:cubicBezTo>
                    <a:pt x="255" y="664"/>
                    <a:pt x="246" y="670"/>
                    <a:pt x="237" y="676"/>
                  </a:cubicBezTo>
                  <a:cubicBezTo>
                    <a:pt x="229" y="676"/>
                    <a:pt x="221" y="676"/>
                    <a:pt x="213" y="676"/>
                  </a:cubicBezTo>
                  <a:cubicBezTo>
                    <a:pt x="205" y="671"/>
                    <a:pt x="197" y="666"/>
                    <a:pt x="190" y="660"/>
                  </a:cubicBezTo>
                  <a:cubicBezTo>
                    <a:pt x="107" y="575"/>
                    <a:pt x="47" y="476"/>
                    <a:pt x="18" y="360"/>
                  </a:cubicBezTo>
                  <a:cubicBezTo>
                    <a:pt x="10" y="330"/>
                    <a:pt x="6" y="299"/>
                    <a:pt x="0" y="268"/>
                  </a:cubicBezTo>
                  <a:cubicBezTo>
                    <a:pt x="0" y="247"/>
                    <a:pt x="0" y="226"/>
                    <a:pt x="0" y="205"/>
                  </a:cubicBezTo>
                  <a:close/>
                  <a:moveTo>
                    <a:pt x="227" y="567"/>
                  </a:moveTo>
                  <a:cubicBezTo>
                    <a:pt x="250" y="533"/>
                    <a:pt x="272" y="503"/>
                    <a:pt x="291" y="470"/>
                  </a:cubicBezTo>
                  <a:cubicBezTo>
                    <a:pt x="334" y="395"/>
                    <a:pt x="360" y="315"/>
                    <a:pt x="360" y="228"/>
                  </a:cubicBezTo>
                  <a:cubicBezTo>
                    <a:pt x="359" y="160"/>
                    <a:pt x="304" y="102"/>
                    <a:pt x="237" y="97"/>
                  </a:cubicBezTo>
                  <a:cubicBezTo>
                    <a:pt x="166" y="92"/>
                    <a:pt x="103" y="139"/>
                    <a:pt x="93" y="208"/>
                  </a:cubicBezTo>
                  <a:cubicBezTo>
                    <a:pt x="89" y="237"/>
                    <a:pt x="92" y="267"/>
                    <a:pt x="97" y="296"/>
                  </a:cubicBezTo>
                  <a:cubicBezTo>
                    <a:pt x="113" y="397"/>
                    <a:pt x="157" y="485"/>
                    <a:pt x="227" y="567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Freeform 42">
              <a:extLst>
                <a:ext uri="{FF2B5EF4-FFF2-40B4-BE49-F238E27FC236}">
                  <a16:creationId xmlns:a16="http://schemas.microsoft.com/office/drawing/2014/main" id="{20CAEFC2-6DBA-96D4-C96D-DB3780368CE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021263" y="2670175"/>
              <a:ext cx="366713" cy="401638"/>
            </a:xfrm>
            <a:custGeom>
              <a:avLst/>
              <a:gdLst>
                <a:gd name="T0" fmla="*/ 535 w 1231"/>
                <a:gd name="T1" fmla="*/ 632 h 1352"/>
                <a:gd name="T2" fmla="*/ 1124 w 1231"/>
                <a:gd name="T3" fmla="*/ 806 h 1352"/>
                <a:gd name="T4" fmla="*/ 1231 w 1231"/>
                <a:gd name="T5" fmla="*/ 947 h 1352"/>
                <a:gd name="T6" fmla="*/ 1124 w 1231"/>
                <a:gd name="T7" fmla="*/ 1089 h 1352"/>
                <a:gd name="T8" fmla="*/ 867 w 1231"/>
                <a:gd name="T9" fmla="*/ 1262 h 1352"/>
                <a:gd name="T10" fmla="*/ 711 w 1231"/>
                <a:gd name="T11" fmla="*/ 1273 h 1352"/>
                <a:gd name="T12" fmla="*/ 466 w 1231"/>
                <a:gd name="T13" fmla="*/ 1273 h 1352"/>
                <a:gd name="T14" fmla="*/ 355 w 1231"/>
                <a:gd name="T15" fmla="*/ 1262 h 1352"/>
                <a:gd name="T16" fmla="*/ 356 w 1231"/>
                <a:gd name="T17" fmla="*/ 1172 h 1352"/>
                <a:gd name="T18" fmla="*/ 467 w 1231"/>
                <a:gd name="T19" fmla="*/ 1161 h 1352"/>
                <a:gd name="T20" fmla="*/ 712 w 1231"/>
                <a:gd name="T21" fmla="*/ 1161 h 1352"/>
                <a:gd name="T22" fmla="*/ 878 w 1231"/>
                <a:gd name="T23" fmla="*/ 1172 h 1352"/>
                <a:gd name="T24" fmla="*/ 961 w 1231"/>
                <a:gd name="T25" fmla="*/ 948 h 1352"/>
                <a:gd name="T26" fmla="*/ 919 w 1231"/>
                <a:gd name="T27" fmla="*/ 729 h 1352"/>
                <a:gd name="T28" fmla="*/ 530 w 1231"/>
                <a:gd name="T29" fmla="*/ 722 h 1352"/>
                <a:gd name="T30" fmla="*/ 390 w 1231"/>
                <a:gd name="T31" fmla="*/ 810 h 1352"/>
                <a:gd name="T32" fmla="*/ 252 w 1231"/>
                <a:gd name="T33" fmla="*/ 721 h 1352"/>
                <a:gd name="T34" fmla="*/ 4 w 1231"/>
                <a:gd name="T35" fmla="*/ 320 h 1352"/>
                <a:gd name="T36" fmla="*/ 446 w 1231"/>
                <a:gd name="T37" fmla="*/ 90 h 1352"/>
                <a:gd name="T38" fmla="*/ 589 w 1231"/>
                <a:gd name="T39" fmla="*/ 0 h 1352"/>
                <a:gd name="T40" fmla="*/ 732 w 1231"/>
                <a:gd name="T41" fmla="*/ 90 h 1352"/>
                <a:gd name="T42" fmla="*/ 826 w 1231"/>
                <a:gd name="T43" fmla="*/ 136 h 1352"/>
                <a:gd name="T44" fmla="*/ 726 w 1231"/>
                <a:gd name="T45" fmla="*/ 180 h 1352"/>
                <a:gd name="T46" fmla="*/ 589 w 1231"/>
                <a:gd name="T47" fmla="*/ 269 h 1352"/>
                <a:gd name="T48" fmla="*/ 454 w 1231"/>
                <a:gd name="T49" fmla="*/ 180 h 1352"/>
                <a:gd name="T50" fmla="*/ 92 w 1231"/>
                <a:gd name="T51" fmla="*/ 346 h 1352"/>
                <a:gd name="T52" fmla="*/ 252 w 1231"/>
                <a:gd name="T53" fmla="*/ 631 h 1352"/>
                <a:gd name="T54" fmla="*/ 392 w 1231"/>
                <a:gd name="T55" fmla="*/ 542 h 1352"/>
                <a:gd name="T56" fmla="*/ 519 w 1231"/>
                <a:gd name="T57" fmla="*/ 632 h 1352"/>
                <a:gd name="T58" fmla="*/ 634 w 1231"/>
                <a:gd name="T59" fmla="*/ 1217 h 1352"/>
                <a:gd name="T60" fmla="*/ 544 w 1231"/>
                <a:gd name="T61" fmla="*/ 1217 h 1352"/>
                <a:gd name="T62" fmla="*/ 589 w 1231"/>
                <a:gd name="T63" fmla="*/ 179 h 1352"/>
                <a:gd name="T64" fmla="*/ 589 w 1231"/>
                <a:gd name="T65" fmla="*/ 90 h 1352"/>
                <a:gd name="T66" fmla="*/ 589 w 1231"/>
                <a:gd name="T67" fmla="*/ 179 h 1352"/>
                <a:gd name="T68" fmla="*/ 1096 w 1231"/>
                <a:gd name="T69" fmla="*/ 902 h 1352"/>
                <a:gd name="T70" fmla="*/ 1097 w 1231"/>
                <a:gd name="T71" fmla="*/ 992 h 1352"/>
                <a:gd name="T72" fmla="*/ 345 w 1231"/>
                <a:gd name="T73" fmla="*/ 675 h 1352"/>
                <a:gd name="T74" fmla="*/ 435 w 1231"/>
                <a:gd name="T75" fmla="*/ 676 h 1352"/>
                <a:gd name="T76" fmla="*/ 345 w 1231"/>
                <a:gd name="T77" fmla="*/ 675 h 1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31" h="1352">
                  <a:moveTo>
                    <a:pt x="519" y="632"/>
                  </a:moveTo>
                  <a:cubicBezTo>
                    <a:pt x="524" y="632"/>
                    <a:pt x="529" y="632"/>
                    <a:pt x="535" y="632"/>
                  </a:cubicBezTo>
                  <a:cubicBezTo>
                    <a:pt x="645" y="632"/>
                    <a:pt x="756" y="632"/>
                    <a:pt x="866" y="632"/>
                  </a:cubicBezTo>
                  <a:cubicBezTo>
                    <a:pt x="985" y="632"/>
                    <a:pt x="1079" y="696"/>
                    <a:pt x="1124" y="806"/>
                  </a:cubicBezTo>
                  <a:cubicBezTo>
                    <a:pt x="1126" y="811"/>
                    <a:pt x="1132" y="816"/>
                    <a:pt x="1138" y="818"/>
                  </a:cubicBezTo>
                  <a:cubicBezTo>
                    <a:pt x="1194" y="838"/>
                    <a:pt x="1231" y="889"/>
                    <a:pt x="1231" y="947"/>
                  </a:cubicBezTo>
                  <a:cubicBezTo>
                    <a:pt x="1231" y="1005"/>
                    <a:pt x="1194" y="1056"/>
                    <a:pt x="1138" y="1076"/>
                  </a:cubicBezTo>
                  <a:cubicBezTo>
                    <a:pt x="1132" y="1078"/>
                    <a:pt x="1126" y="1083"/>
                    <a:pt x="1124" y="1089"/>
                  </a:cubicBezTo>
                  <a:cubicBezTo>
                    <a:pt x="1086" y="1180"/>
                    <a:pt x="1019" y="1237"/>
                    <a:pt x="922" y="1257"/>
                  </a:cubicBezTo>
                  <a:cubicBezTo>
                    <a:pt x="904" y="1260"/>
                    <a:pt x="886" y="1261"/>
                    <a:pt x="867" y="1262"/>
                  </a:cubicBezTo>
                  <a:cubicBezTo>
                    <a:pt x="821" y="1262"/>
                    <a:pt x="775" y="1262"/>
                    <a:pt x="729" y="1262"/>
                  </a:cubicBezTo>
                  <a:cubicBezTo>
                    <a:pt x="720" y="1262"/>
                    <a:pt x="716" y="1264"/>
                    <a:pt x="711" y="1273"/>
                  </a:cubicBezTo>
                  <a:cubicBezTo>
                    <a:pt x="687" y="1324"/>
                    <a:pt x="645" y="1352"/>
                    <a:pt x="589" y="1352"/>
                  </a:cubicBezTo>
                  <a:cubicBezTo>
                    <a:pt x="532" y="1351"/>
                    <a:pt x="491" y="1323"/>
                    <a:pt x="466" y="1273"/>
                  </a:cubicBezTo>
                  <a:cubicBezTo>
                    <a:pt x="463" y="1265"/>
                    <a:pt x="459" y="1262"/>
                    <a:pt x="450" y="1262"/>
                  </a:cubicBezTo>
                  <a:cubicBezTo>
                    <a:pt x="418" y="1262"/>
                    <a:pt x="387" y="1262"/>
                    <a:pt x="355" y="1262"/>
                  </a:cubicBezTo>
                  <a:cubicBezTo>
                    <a:pt x="326" y="1262"/>
                    <a:pt x="306" y="1244"/>
                    <a:pt x="305" y="1218"/>
                  </a:cubicBezTo>
                  <a:cubicBezTo>
                    <a:pt x="305" y="1191"/>
                    <a:pt x="326" y="1172"/>
                    <a:pt x="356" y="1172"/>
                  </a:cubicBezTo>
                  <a:cubicBezTo>
                    <a:pt x="387" y="1172"/>
                    <a:pt x="418" y="1172"/>
                    <a:pt x="449" y="1172"/>
                  </a:cubicBezTo>
                  <a:cubicBezTo>
                    <a:pt x="458" y="1172"/>
                    <a:pt x="462" y="1170"/>
                    <a:pt x="467" y="1161"/>
                  </a:cubicBezTo>
                  <a:cubicBezTo>
                    <a:pt x="491" y="1110"/>
                    <a:pt x="532" y="1082"/>
                    <a:pt x="589" y="1082"/>
                  </a:cubicBezTo>
                  <a:cubicBezTo>
                    <a:pt x="646" y="1082"/>
                    <a:pt x="687" y="1110"/>
                    <a:pt x="712" y="1161"/>
                  </a:cubicBezTo>
                  <a:cubicBezTo>
                    <a:pt x="715" y="1169"/>
                    <a:pt x="719" y="1172"/>
                    <a:pt x="728" y="1172"/>
                  </a:cubicBezTo>
                  <a:cubicBezTo>
                    <a:pt x="778" y="1172"/>
                    <a:pt x="828" y="1173"/>
                    <a:pt x="878" y="1172"/>
                  </a:cubicBezTo>
                  <a:cubicBezTo>
                    <a:pt x="949" y="1169"/>
                    <a:pt x="1001" y="1133"/>
                    <a:pt x="1035" y="1068"/>
                  </a:cubicBezTo>
                  <a:cubicBezTo>
                    <a:pt x="989" y="1041"/>
                    <a:pt x="961" y="1002"/>
                    <a:pt x="961" y="948"/>
                  </a:cubicBezTo>
                  <a:cubicBezTo>
                    <a:pt x="961" y="893"/>
                    <a:pt x="988" y="854"/>
                    <a:pt x="1035" y="826"/>
                  </a:cubicBezTo>
                  <a:cubicBezTo>
                    <a:pt x="1010" y="776"/>
                    <a:pt x="972" y="743"/>
                    <a:pt x="919" y="729"/>
                  </a:cubicBezTo>
                  <a:cubicBezTo>
                    <a:pt x="904" y="724"/>
                    <a:pt x="888" y="722"/>
                    <a:pt x="872" y="722"/>
                  </a:cubicBezTo>
                  <a:cubicBezTo>
                    <a:pt x="758" y="722"/>
                    <a:pt x="644" y="722"/>
                    <a:pt x="530" y="722"/>
                  </a:cubicBezTo>
                  <a:cubicBezTo>
                    <a:pt x="521" y="722"/>
                    <a:pt x="516" y="724"/>
                    <a:pt x="512" y="733"/>
                  </a:cubicBezTo>
                  <a:cubicBezTo>
                    <a:pt x="487" y="783"/>
                    <a:pt x="446" y="810"/>
                    <a:pt x="390" y="810"/>
                  </a:cubicBezTo>
                  <a:cubicBezTo>
                    <a:pt x="334" y="810"/>
                    <a:pt x="293" y="783"/>
                    <a:pt x="268" y="733"/>
                  </a:cubicBezTo>
                  <a:cubicBezTo>
                    <a:pt x="264" y="725"/>
                    <a:pt x="261" y="722"/>
                    <a:pt x="252" y="721"/>
                  </a:cubicBezTo>
                  <a:cubicBezTo>
                    <a:pt x="107" y="710"/>
                    <a:pt x="1" y="595"/>
                    <a:pt x="1" y="450"/>
                  </a:cubicBezTo>
                  <a:cubicBezTo>
                    <a:pt x="1" y="406"/>
                    <a:pt x="0" y="363"/>
                    <a:pt x="4" y="320"/>
                  </a:cubicBezTo>
                  <a:cubicBezTo>
                    <a:pt x="17" y="203"/>
                    <a:pt x="121" y="101"/>
                    <a:pt x="237" y="93"/>
                  </a:cubicBezTo>
                  <a:cubicBezTo>
                    <a:pt x="307" y="88"/>
                    <a:pt x="376" y="90"/>
                    <a:pt x="446" y="90"/>
                  </a:cubicBezTo>
                  <a:cubicBezTo>
                    <a:pt x="457" y="90"/>
                    <a:pt x="463" y="87"/>
                    <a:pt x="468" y="76"/>
                  </a:cubicBezTo>
                  <a:cubicBezTo>
                    <a:pt x="493" y="26"/>
                    <a:pt x="534" y="0"/>
                    <a:pt x="589" y="0"/>
                  </a:cubicBezTo>
                  <a:cubicBezTo>
                    <a:pt x="645" y="0"/>
                    <a:pt x="686" y="27"/>
                    <a:pt x="710" y="77"/>
                  </a:cubicBezTo>
                  <a:cubicBezTo>
                    <a:pt x="715" y="87"/>
                    <a:pt x="721" y="90"/>
                    <a:pt x="732" y="90"/>
                  </a:cubicBezTo>
                  <a:cubicBezTo>
                    <a:pt x="748" y="89"/>
                    <a:pt x="764" y="89"/>
                    <a:pt x="780" y="90"/>
                  </a:cubicBezTo>
                  <a:cubicBezTo>
                    <a:pt x="807" y="90"/>
                    <a:pt x="827" y="110"/>
                    <a:pt x="826" y="136"/>
                  </a:cubicBezTo>
                  <a:cubicBezTo>
                    <a:pt x="825" y="161"/>
                    <a:pt x="806" y="179"/>
                    <a:pt x="778" y="179"/>
                  </a:cubicBezTo>
                  <a:cubicBezTo>
                    <a:pt x="761" y="180"/>
                    <a:pt x="743" y="179"/>
                    <a:pt x="726" y="180"/>
                  </a:cubicBezTo>
                  <a:cubicBezTo>
                    <a:pt x="721" y="180"/>
                    <a:pt x="715" y="184"/>
                    <a:pt x="713" y="188"/>
                  </a:cubicBezTo>
                  <a:cubicBezTo>
                    <a:pt x="688" y="240"/>
                    <a:pt x="647" y="269"/>
                    <a:pt x="589" y="269"/>
                  </a:cubicBezTo>
                  <a:cubicBezTo>
                    <a:pt x="531" y="269"/>
                    <a:pt x="490" y="240"/>
                    <a:pt x="465" y="189"/>
                  </a:cubicBezTo>
                  <a:cubicBezTo>
                    <a:pt x="463" y="185"/>
                    <a:pt x="458" y="180"/>
                    <a:pt x="454" y="180"/>
                  </a:cubicBezTo>
                  <a:cubicBezTo>
                    <a:pt x="384" y="180"/>
                    <a:pt x="314" y="177"/>
                    <a:pt x="244" y="183"/>
                  </a:cubicBezTo>
                  <a:cubicBezTo>
                    <a:pt x="163" y="189"/>
                    <a:pt x="95" y="263"/>
                    <a:pt x="92" y="346"/>
                  </a:cubicBezTo>
                  <a:cubicBezTo>
                    <a:pt x="90" y="391"/>
                    <a:pt x="89" y="437"/>
                    <a:pt x="94" y="482"/>
                  </a:cubicBezTo>
                  <a:cubicBezTo>
                    <a:pt x="103" y="561"/>
                    <a:pt x="173" y="624"/>
                    <a:pt x="252" y="631"/>
                  </a:cubicBezTo>
                  <a:cubicBezTo>
                    <a:pt x="256" y="631"/>
                    <a:pt x="263" y="627"/>
                    <a:pt x="265" y="623"/>
                  </a:cubicBezTo>
                  <a:cubicBezTo>
                    <a:pt x="291" y="570"/>
                    <a:pt x="333" y="541"/>
                    <a:pt x="392" y="542"/>
                  </a:cubicBezTo>
                  <a:cubicBezTo>
                    <a:pt x="451" y="542"/>
                    <a:pt x="492" y="573"/>
                    <a:pt x="515" y="626"/>
                  </a:cubicBezTo>
                  <a:cubicBezTo>
                    <a:pt x="516" y="628"/>
                    <a:pt x="517" y="630"/>
                    <a:pt x="519" y="632"/>
                  </a:cubicBezTo>
                  <a:close/>
                  <a:moveTo>
                    <a:pt x="589" y="1262"/>
                  </a:moveTo>
                  <a:cubicBezTo>
                    <a:pt x="613" y="1262"/>
                    <a:pt x="634" y="1242"/>
                    <a:pt x="634" y="1217"/>
                  </a:cubicBezTo>
                  <a:cubicBezTo>
                    <a:pt x="634" y="1193"/>
                    <a:pt x="613" y="1172"/>
                    <a:pt x="588" y="1172"/>
                  </a:cubicBezTo>
                  <a:cubicBezTo>
                    <a:pt x="564" y="1172"/>
                    <a:pt x="544" y="1193"/>
                    <a:pt x="544" y="1217"/>
                  </a:cubicBezTo>
                  <a:cubicBezTo>
                    <a:pt x="544" y="1241"/>
                    <a:pt x="565" y="1262"/>
                    <a:pt x="589" y="1262"/>
                  </a:cubicBezTo>
                  <a:close/>
                  <a:moveTo>
                    <a:pt x="589" y="179"/>
                  </a:moveTo>
                  <a:cubicBezTo>
                    <a:pt x="614" y="179"/>
                    <a:pt x="634" y="159"/>
                    <a:pt x="634" y="135"/>
                  </a:cubicBezTo>
                  <a:cubicBezTo>
                    <a:pt x="634" y="111"/>
                    <a:pt x="613" y="90"/>
                    <a:pt x="589" y="90"/>
                  </a:cubicBezTo>
                  <a:cubicBezTo>
                    <a:pt x="565" y="89"/>
                    <a:pt x="544" y="111"/>
                    <a:pt x="544" y="135"/>
                  </a:cubicBezTo>
                  <a:cubicBezTo>
                    <a:pt x="544" y="160"/>
                    <a:pt x="565" y="179"/>
                    <a:pt x="589" y="179"/>
                  </a:cubicBezTo>
                  <a:close/>
                  <a:moveTo>
                    <a:pt x="1141" y="946"/>
                  </a:moveTo>
                  <a:cubicBezTo>
                    <a:pt x="1140" y="922"/>
                    <a:pt x="1120" y="902"/>
                    <a:pt x="1096" y="902"/>
                  </a:cubicBezTo>
                  <a:cubicBezTo>
                    <a:pt x="1071" y="902"/>
                    <a:pt x="1050" y="923"/>
                    <a:pt x="1051" y="948"/>
                  </a:cubicBezTo>
                  <a:cubicBezTo>
                    <a:pt x="1052" y="973"/>
                    <a:pt x="1073" y="993"/>
                    <a:pt x="1097" y="992"/>
                  </a:cubicBezTo>
                  <a:cubicBezTo>
                    <a:pt x="1121" y="991"/>
                    <a:pt x="1141" y="970"/>
                    <a:pt x="1141" y="946"/>
                  </a:cubicBezTo>
                  <a:close/>
                  <a:moveTo>
                    <a:pt x="345" y="675"/>
                  </a:moveTo>
                  <a:cubicBezTo>
                    <a:pt x="345" y="700"/>
                    <a:pt x="365" y="721"/>
                    <a:pt x="389" y="721"/>
                  </a:cubicBezTo>
                  <a:cubicBezTo>
                    <a:pt x="414" y="721"/>
                    <a:pt x="435" y="701"/>
                    <a:pt x="435" y="676"/>
                  </a:cubicBezTo>
                  <a:cubicBezTo>
                    <a:pt x="435" y="652"/>
                    <a:pt x="415" y="631"/>
                    <a:pt x="390" y="631"/>
                  </a:cubicBezTo>
                  <a:cubicBezTo>
                    <a:pt x="366" y="631"/>
                    <a:pt x="346" y="650"/>
                    <a:pt x="345" y="675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Freeform 43">
              <a:extLst>
                <a:ext uri="{FF2B5EF4-FFF2-40B4-BE49-F238E27FC236}">
                  <a16:creationId xmlns:a16="http://schemas.microsoft.com/office/drawing/2014/main" id="{3AD8263B-0CAB-C908-D14B-81F1B4645D7F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5267325" y="2647950"/>
              <a:ext cx="160338" cy="185738"/>
            </a:xfrm>
            <a:custGeom>
              <a:avLst/>
              <a:gdLst>
                <a:gd name="T0" fmla="*/ 79 w 536"/>
                <a:gd name="T1" fmla="*/ 534 h 624"/>
                <a:gd name="T2" fmla="*/ 79 w 536"/>
                <a:gd name="T3" fmla="*/ 514 h 624"/>
                <a:gd name="T4" fmla="*/ 79 w 536"/>
                <a:gd name="T5" fmla="*/ 55 h 624"/>
                <a:gd name="T6" fmla="*/ 134 w 536"/>
                <a:gd name="T7" fmla="*/ 0 h 624"/>
                <a:gd name="T8" fmla="*/ 476 w 536"/>
                <a:gd name="T9" fmla="*/ 0 h 624"/>
                <a:gd name="T10" fmla="*/ 523 w 536"/>
                <a:gd name="T11" fmla="*/ 24 h 624"/>
                <a:gd name="T12" fmla="*/ 516 w 536"/>
                <a:gd name="T13" fmla="*/ 78 h 624"/>
                <a:gd name="T14" fmla="*/ 450 w 536"/>
                <a:gd name="T15" fmla="*/ 170 h 624"/>
                <a:gd name="T16" fmla="*/ 509 w 536"/>
                <a:gd name="T17" fmla="*/ 245 h 624"/>
                <a:gd name="T18" fmla="*/ 524 w 536"/>
                <a:gd name="T19" fmla="*/ 306 h 624"/>
                <a:gd name="T20" fmla="*/ 467 w 536"/>
                <a:gd name="T21" fmla="*/ 332 h 624"/>
                <a:gd name="T22" fmla="*/ 189 w 536"/>
                <a:gd name="T23" fmla="*/ 332 h 624"/>
                <a:gd name="T24" fmla="*/ 170 w 536"/>
                <a:gd name="T25" fmla="*/ 332 h 624"/>
                <a:gd name="T26" fmla="*/ 170 w 536"/>
                <a:gd name="T27" fmla="*/ 534 h 624"/>
                <a:gd name="T28" fmla="*/ 203 w 536"/>
                <a:gd name="T29" fmla="*/ 534 h 624"/>
                <a:gd name="T30" fmla="*/ 248 w 536"/>
                <a:gd name="T31" fmla="*/ 579 h 624"/>
                <a:gd name="T32" fmla="*/ 204 w 536"/>
                <a:gd name="T33" fmla="*/ 624 h 624"/>
                <a:gd name="T34" fmla="*/ 45 w 536"/>
                <a:gd name="T35" fmla="*/ 624 h 624"/>
                <a:gd name="T36" fmla="*/ 0 w 536"/>
                <a:gd name="T37" fmla="*/ 579 h 624"/>
                <a:gd name="T38" fmla="*/ 45 w 536"/>
                <a:gd name="T39" fmla="*/ 534 h 624"/>
                <a:gd name="T40" fmla="*/ 79 w 536"/>
                <a:gd name="T41" fmla="*/ 534 h 624"/>
                <a:gd name="T42" fmla="*/ 169 w 536"/>
                <a:gd name="T43" fmla="*/ 90 h 624"/>
                <a:gd name="T44" fmla="*/ 169 w 536"/>
                <a:gd name="T45" fmla="*/ 240 h 624"/>
                <a:gd name="T46" fmla="*/ 391 w 536"/>
                <a:gd name="T47" fmla="*/ 240 h 624"/>
                <a:gd name="T48" fmla="*/ 368 w 536"/>
                <a:gd name="T49" fmla="*/ 211 h 624"/>
                <a:gd name="T50" fmla="*/ 367 w 536"/>
                <a:gd name="T51" fmla="*/ 132 h 624"/>
                <a:gd name="T52" fmla="*/ 396 w 536"/>
                <a:gd name="T53" fmla="*/ 90 h 624"/>
                <a:gd name="T54" fmla="*/ 169 w 536"/>
                <a:gd name="T55" fmla="*/ 90 h 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536" h="624">
                  <a:moveTo>
                    <a:pt x="79" y="534"/>
                  </a:moveTo>
                  <a:cubicBezTo>
                    <a:pt x="79" y="526"/>
                    <a:pt x="79" y="520"/>
                    <a:pt x="79" y="514"/>
                  </a:cubicBezTo>
                  <a:cubicBezTo>
                    <a:pt x="79" y="361"/>
                    <a:pt x="79" y="208"/>
                    <a:pt x="79" y="55"/>
                  </a:cubicBezTo>
                  <a:cubicBezTo>
                    <a:pt x="79" y="16"/>
                    <a:pt x="95" y="0"/>
                    <a:pt x="134" y="0"/>
                  </a:cubicBezTo>
                  <a:cubicBezTo>
                    <a:pt x="248" y="0"/>
                    <a:pt x="362" y="0"/>
                    <a:pt x="476" y="0"/>
                  </a:cubicBezTo>
                  <a:cubicBezTo>
                    <a:pt x="496" y="0"/>
                    <a:pt x="513" y="5"/>
                    <a:pt x="523" y="24"/>
                  </a:cubicBezTo>
                  <a:cubicBezTo>
                    <a:pt x="534" y="44"/>
                    <a:pt x="528" y="61"/>
                    <a:pt x="516" y="78"/>
                  </a:cubicBezTo>
                  <a:cubicBezTo>
                    <a:pt x="494" y="108"/>
                    <a:pt x="473" y="138"/>
                    <a:pt x="450" y="170"/>
                  </a:cubicBezTo>
                  <a:cubicBezTo>
                    <a:pt x="470" y="195"/>
                    <a:pt x="489" y="220"/>
                    <a:pt x="509" y="245"/>
                  </a:cubicBezTo>
                  <a:cubicBezTo>
                    <a:pt x="523" y="263"/>
                    <a:pt x="536" y="281"/>
                    <a:pt x="524" y="306"/>
                  </a:cubicBezTo>
                  <a:cubicBezTo>
                    <a:pt x="512" y="330"/>
                    <a:pt x="490" y="332"/>
                    <a:pt x="467" y="332"/>
                  </a:cubicBezTo>
                  <a:cubicBezTo>
                    <a:pt x="374" y="332"/>
                    <a:pt x="282" y="332"/>
                    <a:pt x="189" y="332"/>
                  </a:cubicBezTo>
                  <a:cubicBezTo>
                    <a:pt x="183" y="332"/>
                    <a:pt x="177" y="332"/>
                    <a:pt x="170" y="332"/>
                  </a:cubicBezTo>
                  <a:cubicBezTo>
                    <a:pt x="170" y="399"/>
                    <a:pt x="170" y="466"/>
                    <a:pt x="170" y="534"/>
                  </a:cubicBezTo>
                  <a:cubicBezTo>
                    <a:pt x="181" y="534"/>
                    <a:pt x="192" y="534"/>
                    <a:pt x="203" y="534"/>
                  </a:cubicBezTo>
                  <a:cubicBezTo>
                    <a:pt x="229" y="535"/>
                    <a:pt x="248" y="554"/>
                    <a:pt x="248" y="579"/>
                  </a:cubicBezTo>
                  <a:cubicBezTo>
                    <a:pt x="248" y="603"/>
                    <a:pt x="229" y="623"/>
                    <a:pt x="204" y="624"/>
                  </a:cubicBezTo>
                  <a:cubicBezTo>
                    <a:pt x="151" y="624"/>
                    <a:pt x="98" y="624"/>
                    <a:pt x="45" y="624"/>
                  </a:cubicBezTo>
                  <a:cubicBezTo>
                    <a:pt x="19" y="623"/>
                    <a:pt x="0" y="604"/>
                    <a:pt x="0" y="579"/>
                  </a:cubicBezTo>
                  <a:cubicBezTo>
                    <a:pt x="0" y="554"/>
                    <a:pt x="19" y="535"/>
                    <a:pt x="45" y="534"/>
                  </a:cubicBezTo>
                  <a:cubicBezTo>
                    <a:pt x="55" y="534"/>
                    <a:pt x="66" y="534"/>
                    <a:pt x="79" y="534"/>
                  </a:cubicBezTo>
                  <a:close/>
                  <a:moveTo>
                    <a:pt x="169" y="90"/>
                  </a:moveTo>
                  <a:cubicBezTo>
                    <a:pt x="169" y="141"/>
                    <a:pt x="169" y="190"/>
                    <a:pt x="169" y="240"/>
                  </a:cubicBezTo>
                  <a:cubicBezTo>
                    <a:pt x="243" y="240"/>
                    <a:pt x="316" y="240"/>
                    <a:pt x="391" y="240"/>
                  </a:cubicBezTo>
                  <a:cubicBezTo>
                    <a:pt x="382" y="229"/>
                    <a:pt x="375" y="220"/>
                    <a:pt x="368" y="211"/>
                  </a:cubicBezTo>
                  <a:cubicBezTo>
                    <a:pt x="342" y="178"/>
                    <a:pt x="342" y="166"/>
                    <a:pt x="367" y="132"/>
                  </a:cubicBezTo>
                  <a:cubicBezTo>
                    <a:pt x="376" y="118"/>
                    <a:pt x="385" y="105"/>
                    <a:pt x="396" y="90"/>
                  </a:cubicBezTo>
                  <a:cubicBezTo>
                    <a:pt x="319" y="90"/>
                    <a:pt x="245" y="90"/>
                    <a:pt x="169" y="90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Freeform 44">
              <a:extLst>
                <a:ext uri="{FF2B5EF4-FFF2-40B4-BE49-F238E27FC236}">
                  <a16:creationId xmlns:a16="http://schemas.microsoft.com/office/drawing/2014/main" id="{A74B2AF1-3694-64D6-C81D-584479051B70}"/>
                </a:ext>
              </a:extLst>
            </p:cNvPr>
            <p:cNvSpPr>
              <a:spLocks/>
            </p:cNvSpPr>
            <p:nvPr/>
          </p:nvSpPr>
          <p:spPr bwMode="auto">
            <a:xfrm>
              <a:off x="5022850" y="2959100"/>
              <a:ext cx="25400" cy="26988"/>
            </a:xfrm>
            <a:custGeom>
              <a:avLst/>
              <a:gdLst>
                <a:gd name="T0" fmla="*/ 90 w 90"/>
                <a:gd name="T1" fmla="*/ 44 h 90"/>
                <a:gd name="T2" fmla="*/ 46 w 90"/>
                <a:gd name="T3" fmla="*/ 90 h 90"/>
                <a:gd name="T4" fmla="*/ 0 w 90"/>
                <a:gd name="T5" fmla="*/ 44 h 90"/>
                <a:gd name="T6" fmla="*/ 45 w 90"/>
                <a:gd name="T7" fmla="*/ 0 h 90"/>
                <a:gd name="T8" fmla="*/ 90 w 90"/>
                <a:gd name="T9" fmla="*/ 44 h 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90" h="90">
                  <a:moveTo>
                    <a:pt x="90" y="44"/>
                  </a:moveTo>
                  <a:cubicBezTo>
                    <a:pt x="90" y="68"/>
                    <a:pt x="70" y="89"/>
                    <a:pt x="46" y="90"/>
                  </a:cubicBezTo>
                  <a:cubicBezTo>
                    <a:pt x="21" y="90"/>
                    <a:pt x="0" y="69"/>
                    <a:pt x="0" y="44"/>
                  </a:cubicBezTo>
                  <a:cubicBezTo>
                    <a:pt x="0" y="20"/>
                    <a:pt x="21" y="0"/>
                    <a:pt x="45" y="0"/>
                  </a:cubicBezTo>
                  <a:cubicBezTo>
                    <a:pt x="70" y="0"/>
                    <a:pt x="90" y="20"/>
                    <a:pt x="90" y="44"/>
                  </a:cubicBezTo>
                  <a:close/>
                </a:path>
              </a:pathLst>
            </a:custGeom>
            <a:grpFill/>
            <a:ln w="9525">
              <a:noFill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4" name="Group 13">
            <a:extLst>
              <a:ext uri="{FF2B5EF4-FFF2-40B4-BE49-F238E27FC236}">
                <a16:creationId xmlns:a16="http://schemas.microsoft.com/office/drawing/2014/main" id="{1825BA0E-DBDF-AA3B-FF2A-09B85BEB53E3}"/>
              </a:ext>
            </a:extLst>
          </p:cNvPr>
          <p:cNvGrpSpPr/>
          <p:nvPr/>
        </p:nvGrpSpPr>
        <p:grpSpPr>
          <a:xfrm>
            <a:off x="8601532" y="1822741"/>
            <a:ext cx="457200" cy="457201"/>
            <a:chOff x="8294688" y="2468563"/>
            <a:chExt cx="457200" cy="457201"/>
          </a:xfrm>
          <a:solidFill>
            <a:srgbClr val="43266B"/>
          </a:solidFill>
        </p:grpSpPr>
        <p:sp>
          <p:nvSpPr>
            <p:cNvPr id="15" name="Freeform 53">
              <a:extLst>
                <a:ext uri="{FF2B5EF4-FFF2-40B4-BE49-F238E27FC236}">
                  <a16:creationId xmlns:a16="http://schemas.microsoft.com/office/drawing/2014/main" id="{671CE80F-0E96-5DEF-00F7-7AF10876C85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8294688" y="2574926"/>
              <a:ext cx="457200" cy="350838"/>
            </a:xfrm>
            <a:custGeom>
              <a:avLst/>
              <a:gdLst>
                <a:gd name="T0" fmla="*/ 173 w 1639"/>
                <a:gd name="T1" fmla="*/ 708 h 1259"/>
                <a:gd name="T2" fmla="*/ 260 w 1639"/>
                <a:gd name="T3" fmla="*/ 632 h 1259"/>
                <a:gd name="T4" fmla="*/ 371 w 1639"/>
                <a:gd name="T5" fmla="*/ 132 h 1259"/>
                <a:gd name="T6" fmla="*/ 822 w 1639"/>
                <a:gd name="T7" fmla="*/ 0 h 1259"/>
                <a:gd name="T8" fmla="*/ 1454 w 1639"/>
                <a:gd name="T9" fmla="*/ 288 h 1259"/>
                <a:gd name="T10" fmla="*/ 1382 w 1639"/>
                <a:gd name="T11" fmla="*/ 630 h 1259"/>
                <a:gd name="T12" fmla="*/ 1639 w 1639"/>
                <a:gd name="T13" fmla="*/ 932 h 1259"/>
                <a:gd name="T14" fmla="*/ 1367 w 1639"/>
                <a:gd name="T15" fmla="*/ 1054 h 1259"/>
                <a:gd name="T16" fmla="*/ 1368 w 1639"/>
                <a:gd name="T17" fmla="*/ 1195 h 1259"/>
                <a:gd name="T18" fmla="*/ 1555 w 1639"/>
                <a:gd name="T19" fmla="*/ 1256 h 1259"/>
                <a:gd name="T20" fmla="*/ 65 w 1639"/>
                <a:gd name="T21" fmla="*/ 1221 h 1259"/>
                <a:gd name="T22" fmla="*/ 289 w 1639"/>
                <a:gd name="T23" fmla="*/ 1195 h 1259"/>
                <a:gd name="T24" fmla="*/ 43 w 1639"/>
                <a:gd name="T25" fmla="*/ 1054 h 1259"/>
                <a:gd name="T26" fmla="*/ 882 w 1639"/>
                <a:gd name="T27" fmla="*/ 274 h 1259"/>
                <a:gd name="T28" fmla="*/ 605 w 1639"/>
                <a:gd name="T29" fmla="*/ 479 h 1259"/>
                <a:gd name="T30" fmla="*/ 1036 w 1639"/>
                <a:gd name="T31" fmla="*/ 356 h 1259"/>
                <a:gd name="T32" fmla="*/ 352 w 1639"/>
                <a:gd name="T33" fmla="*/ 1193 h 1259"/>
                <a:gd name="T34" fmla="*/ 375 w 1639"/>
                <a:gd name="T35" fmla="*/ 992 h 1259"/>
                <a:gd name="T36" fmla="*/ 1286 w 1639"/>
                <a:gd name="T37" fmla="*/ 1101 h 1259"/>
                <a:gd name="T38" fmla="*/ 905 w 1639"/>
                <a:gd name="T39" fmla="*/ 1194 h 1259"/>
                <a:gd name="T40" fmla="*/ 924 w 1639"/>
                <a:gd name="T41" fmla="*/ 91 h 1259"/>
                <a:gd name="T42" fmla="*/ 795 w 1639"/>
                <a:gd name="T43" fmla="*/ 251 h 1259"/>
                <a:gd name="T44" fmla="*/ 955 w 1639"/>
                <a:gd name="T45" fmla="*/ 204 h 1259"/>
                <a:gd name="T46" fmla="*/ 244 w 1639"/>
                <a:gd name="T47" fmla="*/ 404 h 1259"/>
                <a:gd name="T48" fmla="*/ 437 w 1639"/>
                <a:gd name="T49" fmla="*/ 604 h 1259"/>
                <a:gd name="T50" fmla="*/ 396 w 1639"/>
                <a:gd name="T51" fmla="*/ 368 h 1259"/>
                <a:gd name="T52" fmla="*/ 1100 w 1639"/>
                <a:gd name="T53" fmla="*/ 404 h 1259"/>
                <a:gd name="T54" fmla="*/ 1294 w 1639"/>
                <a:gd name="T55" fmla="*/ 604 h 1259"/>
                <a:gd name="T56" fmla="*/ 1254 w 1639"/>
                <a:gd name="T57" fmla="*/ 368 h 1259"/>
                <a:gd name="T58" fmla="*/ 1574 w 1639"/>
                <a:gd name="T59" fmla="*/ 990 h 1259"/>
                <a:gd name="T60" fmla="*/ 1352 w 1639"/>
                <a:gd name="T61" fmla="*/ 746 h 1259"/>
                <a:gd name="T62" fmla="*/ 1326 w 1639"/>
                <a:gd name="T63" fmla="*/ 975 h 1259"/>
                <a:gd name="T64" fmla="*/ 1574 w 1639"/>
                <a:gd name="T65" fmla="*/ 990 h 1259"/>
                <a:gd name="T66" fmla="*/ 287 w 1639"/>
                <a:gd name="T67" fmla="*/ 746 h 1259"/>
                <a:gd name="T68" fmla="*/ 66 w 1639"/>
                <a:gd name="T69" fmla="*/ 989 h 1259"/>
                <a:gd name="T70" fmla="*/ 743 w 1639"/>
                <a:gd name="T71" fmla="*/ 797 h 1259"/>
                <a:gd name="T72" fmla="*/ 896 w 1639"/>
                <a:gd name="T73" fmla="*/ 799 h 1259"/>
                <a:gd name="T74" fmla="*/ 244 w 1639"/>
                <a:gd name="T75" fmla="*/ 339 h 1259"/>
                <a:gd name="T76" fmla="*/ 433 w 1639"/>
                <a:gd name="T77" fmla="*/ 314 h 1259"/>
                <a:gd name="T78" fmla="*/ 306 w 1639"/>
                <a:gd name="T79" fmla="*/ 218 h 1259"/>
                <a:gd name="T80" fmla="*/ 1330 w 1639"/>
                <a:gd name="T81" fmla="*/ 217 h 1259"/>
                <a:gd name="T82" fmla="*/ 1220 w 1639"/>
                <a:gd name="T83" fmla="*/ 306 h 1259"/>
                <a:gd name="T84" fmla="*/ 758 w 1639"/>
                <a:gd name="T85" fmla="*/ 1115 h 1259"/>
                <a:gd name="T86" fmla="*/ 758 w 1639"/>
                <a:gd name="T87" fmla="*/ 1115 h 1259"/>
                <a:gd name="T88" fmla="*/ 882 w 1639"/>
                <a:gd name="T89" fmla="*/ 1112 h 1259"/>
                <a:gd name="T90" fmla="*/ 521 w 1639"/>
                <a:gd name="T91" fmla="*/ 633 h 1259"/>
                <a:gd name="T92" fmla="*/ 637 w 1639"/>
                <a:gd name="T93" fmla="*/ 718 h 1259"/>
                <a:gd name="T94" fmla="*/ 669 w 1639"/>
                <a:gd name="T95" fmla="*/ 685 h 1259"/>
                <a:gd name="T96" fmla="*/ 1010 w 1639"/>
                <a:gd name="T97" fmla="*/ 715 h 1259"/>
                <a:gd name="T98" fmla="*/ 1132 w 1639"/>
                <a:gd name="T99" fmla="*/ 645 h 1259"/>
                <a:gd name="T100" fmla="*/ 964 w 1639"/>
                <a:gd name="T101" fmla="*/ 726 h 1259"/>
                <a:gd name="T102" fmla="*/ 1202 w 1639"/>
                <a:gd name="T103" fmla="*/ 712 h 1259"/>
                <a:gd name="T104" fmla="*/ 1296 w 1639"/>
                <a:gd name="T105" fmla="*/ 706 h 1259"/>
                <a:gd name="T106" fmla="*/ 437 w 1639"/>
                <a:gd name="T107" fmla="*/ 672 h 1259"/>
                <a:gd name="T108" fmla="*/ 437 w 1639"/>
                <a:gd name="T109" fmla="*/ 672 h 1259"/>
                <a:gd name="T110" fmla="*/ 1162 w 1639"/>
                <a:gd name="T111" fmla="*/ 814 h 1259"/>
                <a:gd name="T112" fmla="*/ 477 w 1639"/>
                <a:gd name="T113" fmla="*/ 814 h 1259"/>
                <a:gd name="T114" fmla="*/ 494 w 1639"/>
                <a:gd name="T115" fmla="*/ 747 h 12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1639" h="1259">
                  <a:moveTo>
                    <a:pt x="0" y="900"/>
                  </a:moveTo>
                  <a:cubicBezTo>
                    <a:pt x="6" y="879"/>
                    <a:pt x="11" y="858"/>
                    <a:pt x="19" y="838"/>
                  </a:cubicBezTo>
                  <a:cubicBezTo>
                    <a:pt x="48" y="769"/>
                    <a:pt x="101" y="727"/>
                    <a:pt x="173" y="708"/>
                  </a:cubicBezTo>
                  <a:cubicBezTo>
                    <a:pt x="204" y="700"/>
                    <a:pt x="235" y="693"/>
                    <a:pt x="266" y="686"/>
                  </a:cubicBezTo>
                  <a:cubicBezTo>
                    <a:pt x="276" y="684"/>
                    <a:pt x="278" y="680"/>
                    <a:pt x="279" y="671"/>
                  </a:cubicBezTo>
                  <a:cubicBezTo>
                    <a:pt x="280" y="654"/>
                    <a:pt x="275" y="643"/>
                    <a:pt x="260" y="632"/>
                  </a:cubicBezTo>
                  <a:cubicBezTo>
                    <a:pt x="214" y="599"/>
                    <a:pt x="185" y="553"/>
                    <a:pt x="182" y="496"/>
                  </a:cubicBezTo>
                  <a:cubicBezTo>
                    <a:pt x="179" y="431"/>
                    <a:pt x="177" y="365"/>
                    <a:pt x="183" y="300"/>
                  </a:cubicBezTo>
                  <a:cubicBezTo>
                    <a:pt x="192" y="208"/>
                    <a:pt x="278" y="136"/>
                    <a:pt x="371" y="132"/>
                  </a:cubicBezTo>
                  <a:cubicBezTo>
                    <a:pt x="430" y="129"/>
                    <a:pt x="485" y="140"/>
                    <a:pt x="532" y="180"/>
                  </a:cubicBezTo>
                  <a:cubicBezTo>
                    <a:pt x="538" y="185"/>
                    <a:pt x="543" y="190"/>
                    <a:pt x="549" y="196"/>
                  </a:cubicBezTo>
                  <a:cubicBezTo>
                    <a:pt x="599" y="72"/>
                    <a:pt x="687" y="0"/>
                    <a:pt x="822" y="0"/>
                  </a:cubicBezTo>
                  <a:cubicBezTo>
                    <a:pt x="954" y="1"/>
                    <a:pt x="1041" y="74"/>
                    <a:pt x="1088" y="193"/>
                  </a:cubicBezTo>
                  <a:cubicBezTo>
                    <a:pt x="1108" y="180"/>
                    <a:pt x="1127" y="163"/>
                    <a:pt x="1150" y="153"/>
                  </a:cubicBezTo>
                  <a:cubicBezTo>
                    <a:pt x="1261" y="101"/>
                    <a:pt x="1418" y="138"/>
                    <a:pt x="1454" y="288"/>
                  </a:cubicBezTo>
                  <a:cubicBezTo>
                    <a:pt x="1456" y="295"/>
                    <a:pt x="1458" y="301"/>
                    <a:pt x="1457" y="307"/>
                  </a:cubicBezTo>
                  <a:cubicBezTo>
                    <a:pt x="1457" y="377"/>
                    <a:pt x="1459" y="446"/>
                    <a:pt x="1453" y="515"/>
                  </a:cubicBezTo>
                  <a:cubicBezTo>
                    <a:pt x="1449" y="562"/>
                    <a:pt x="1421" y="602"/>
                    <a:pt x="1382" y="630"/>
                  </a:cubicBezTo>
                  <a:cubicBezTo>
                    <a:pt x="1361" y="644"/>
                    <a:pt x="1358" y="660"/>
                    <a:pt x="1362" y="683"/>
                  </a:cubicBezTo>
                  <a:cubicBezTo>
                    <a:pt x="1395" y="691"/>
                    <a:pt x="1428" y="699"/>
                    <a:pt x="1462" y="708"/>
                  </a:cubicBezTo>
                  <a:cubicBezTo>
                    <a:pt x="1571" y="735"/>
                    <a:pt x="1638" y="820"/>
                    <a:pt x="1639" y="932"/>
                  </a:cubicBezTo>
                  <a:cubicBezTo>
                    <a:pt x="1639" y="960"/>
                    <a:pt x="1639" y="988"/>
                    <a:pt x="1638" y="1015"/>
                  </a:cubicBezTo>
                  <a:cubicBezTo>
                    <a:pt x="1638" y="1042"/>
                    <a:pt x="1626" y="1054"/>
                    <a:pt x="1600" y="1054"/>
                  </a:cubicBezTo>
                  <a:cubicBezTo>
                    <a:pt x="1522" y="1054"/>
                    <a:pt x="1444" y="1054"/>
                    <a:pt x="1367" y="1054"/>
                  </a:cubicBezTo>
                  <a:cubicBezTo>
                    <a:pt x="1361" y="1054"/>
                    <a:pt x="1355" y="1054"/>
                    <a:pt x="1350" y="1054"/>
                  </a:cubicBezTo>
                  <a:cubicBezTo>
                    <a:pt x="1350" y="1101"/>
                    <a:pt x="1350" y="1147"/>
                    <a:pt x="1350" y="1195"/>
                  </a:cubicBezTo>
                  <a:cubicBezTo>
                    <a:pt x="1357" y="1195"/>
                    <a:pt x="1363" y="1195"/>
                    <a:pt x="1368" y="1195"/>
                  </a:cubicBezTo>
                  <a:cubicBezTo>
                    <a:pt x="1425" y="1195"/>
                    <a:pt x="1482" y="1194"/>
                    <a:pt x="1538" y="1195"/>
                  </a:cubicBezTo>
                  <a:cubicBezTo>
                    <a:pt x="1558" y="1195"/>
                    <a:pt x="1570" y="1204"/>
                    <a:pt x="1573" y="1221"/>
                  </a:cubicBezTo>
                  <a:cubicBezTo>
                    <a:pt x="1577" y="1235"/>
                    <a:pt x="1570" y="1248"/>
                    <a:pt x="1555" y="1256"/>
                  </a:cubicBezTo>
                  <a:cubicBezTo>
                    <a:pt x="1553" y="1257"/>
                    <a:pt x="1551" y="1258"/>
                    <a:pt x="1549" y="1259"/>
                  </a:cubicBezTo>
                  <a:cubicBezTo>
                    <a:pt x="1063" y="1259"/>
                    <a:pt x="576" y="1259"/>
                    <a:pt x="90" y="1259"/>
                  </a:cubicBezTo>
                  <a:cubicBezTo>
                    <a:pt x="70" y="1248"/>
                    <a:pt x="62" y="1236"/>
                    <a:pt x="65" y="1221"/>
                  </a:cubicBezTo>
                  <a:cubicBezTo>
                    <a:pt x="69" y="1203"/>
                    <a:pt x="82" y="1195"/>
                    <a:pt x="105" y="1195"/>
                  </a:cubicBezTo>
                  <a:cubicBezTo>
                    <a:pt x="157" y="1195"/>
                    <a:pt x="209" y="1195"/>
                    <a:pt x="260" y="1195"/>
                  </a:cubicBezTo>
                  <a:cubicBezTo>
                    <a:pt x="269" y="1195"/>
                    <a:pt x="278" y="1195"/>
                    <a:pt x="289" y="1195"/>
                  </a:cubicBezTo>
                  <a:cubicBezTo>
                    <a:pt x="289" y="1147"/>
                    <a:pt x="289" y="1101"/>
                    <a:pt x="289" y="1054"/>
                  </a:cubicBezTo>
                  <a:cubicBezTo>
                    <a:pt x="283" y="1054"/>
                    <a:pt x="277" y="1054"/>
                    <a:pt x="271" y="1054"/>
                  </a:cubicBezTo>
                  <a:cubicBezTo>
                    <a:pt x="195" y="1054"/>
                    <a:pt x="119" y="1053"/>
                    <a:pt x="43" y="1054"/>
                  </a:cubicBezTo>
                  <a:cubicBezTo>
                    <a:pt x="23" y="1054"/>
                    <a:pt x="8" y="1048"/>
                    <a:pt x="0" y="1028"/>
                  </a:cubicBezTo>
                  <a:cubicBezTo>
                    <a:pt x="0" y="986"/>
                    <a:pt x="0" y="943"/>
                    <a:pt x="0" y="900"/>
                  </a:cubicBezTo>
                  <a:close/>
                  <a:moveTo>
                    <a:pt x="882" y="274"/>
                  </a:moveTo>
                  <a:cubicBezTo>
                    <a:pt x="841" y="303"/>
                    <a:pt x="798" y="327"/>
                    <a:pt x="749" y="337"/>
                  </a:cubicBezTo>
                  <a:cubicBezTo>
                    <a:pt x="701" y="347"/>
                    <a:pt x="652" y="352"/>
                    <a:pt x="605" y="359"/>
                  </a:cubicBezTo>
                  <a:cubicBezTo>
                    <a:pt x="605" y="397"/>
                    <a:pt x="601" y="438"/>
                    <a:pt x="605" y="479"/>
                  </a:cubicBezTo>
                  <a:cubicBezTo>
                    <a:pt x="617" y="576"/>
                    <a:pt x="698" y="653"/>
                    <a:pt x="794" y="663"/>
                  </a:cubicBezTo>
                  <a:cubicBezTo>
                    <a:pt x="895" y="674"/>
                    <a:pt x="988" y="617"/>
                    <a:pt x="1023" y="524"/>
                  </a:cubicBezTo>
                  <a:cubicBezTo>
                    <a:pt x="1044" y="469"/>
                    <a:pt x="1036" y="412"/>
                    <a:pt x="1036" y="356"/>
                  </a:cubicBezTo>
                  <a:cubicBezTo>
                    <a:pt x="1036" y="355"/>
                    <a:pt x="1035" y="355"/>
                    <a:pt x="1034" y="354"/>
                  </a:cubicBezTo>
                  <a:cubicBezTo>
                    <a:pt x="957" y="349"/>
                    <a:pt x="946" y="344"/>
                    <a:pt x="882" y="274"/>
                  </a:cubicBezTo>
                  <a:close/>
                  <a:moveTo>
                    <a:pt x="352" y="1193"/>
                  </a:moveTo>
                  <a:cubicBezTo>
                    <a:pt x="482" y="1193"/>
                    <a:pt x="610" y="1193"/>
                    <a:pt x="735" y="1193"/>
                  </a:cubicBezTo>
                  <a:cubicBezTo>
                    <a:pt x="640" y="1098"/>
                    <a:pt x="543" y="1002"/>
                    <a:pt x="447" y="905"/>
                  </a:cubicBezTo>
                  <a:cubicBezTo>
                    <a:pt x="416" y="927"/>
                    <a:pt x="392" y="957"/>
                    <a:pt x="375" y="992"/>
                  </a:cubicBezTo>
                  <a:cubicBezTo>
                    <a:pt x="343" y="1057"/>
                    <a:pt x="354" y="1125"/>
                    <a:pt x="352" y="1193"/>
                  </a:cubicBezTo>
                  <a:close/>
                  <a:moveTo>
                    <a:pt x="1287" y="1194"/>
                  </a:moveTo>
                  <a:cubicBezTo>
                    <a:pt x="1287" y="1162"/>
                    <a:pt x="1288" y="1131"/>
                    <a:pt x="1286" y="1101"/>
                  </a:cubicBezTo>
                  <a:cubicBezTo>
                    <a:pt x="1284" y="1073"/>
                    <a:pt x="1281" y="1043"/>
                    <a:pt x="1273" y="1016"/>
                  </a:cubicBezTo>
                  <a:cubicBezTo>
                    <a:pt x="1259" y="969"/>
                    <a:pt x="1230" y="932"/>
                    <a:pt x="1194" y="906"/>
                  </a:cubicBezTo>
                  <a:cubicBezTo>
                    <a:pt x="1096" y="1004"/>
                    <a:pt x="1000" y="1100"/>
                    <a:pt x="905" y="1194"/>
                  </a:cubicBezTo>
                  <a:cubicBezTo>
                    <a:pt x="1030" y="1194"/>
                    <a:pt x="1157" y="1194"/>
                    <a:pt x="1287" y="1194"/>
                  </a:cubicBezTo>
                  <a:close/>
                  <a:moveTo>
                    <a:pt x="1036" y="288"/>
                  </a:moveTo>
                  <a:cubicBezTo>
                    <a:pt x="1041" y="209"/>
                    <a:pt x="997" y="129"/>
                    <a:pt x="924" y="91"/>
                  </a:cubicBezTo>
                  <a:cubicBezTo>
                    <a:pt x="847" y="50"/>
                    <a:pt x="770" y="53"/>
                    <a:pt x="697" y="102"/>
                  </a:cubicBezTo>
                  <a:cubicBezTo>
                    <a:pt x="632" y="145"/>
                    <a:pt x="602" y="209"/>
                    <a:pt x="602" y="288"/>
                  </a:cubicBezTo>
                  <a:cubicBezTo>
                    <a:pt x="671" y="293"/>
                    <a:pt x="735" y="282"/>
                    <a:pt x="795" y="251"/>
                  </a:cubicBezTo>
                  <a:cubicBezTo>
                    <a:pt x="839" y="229"/>
                    <a:pt x="876" y="198"/>
                    <a:pt x="908" y="161"/>
                  </a:cubicBezTo>
                  <a:cubicBezTo>
                    <a:pt x="922" y="145"/>
                    <a:pt x="941" y="144"/>
                    <a:pt x="955" y="156"/>
                  </a:cubicBezTo>
                  <a:cubicBezTo>
                    <a:pt x="969" y="168"/>
                    <a:pt x="970" y="186"/>
                    <a:pt x="955" y="204"/>
                  </a:cubicBezTo>
                  <a:cubicBezTo>
                    <a:pt x="948" y="213"/>
                    <a:pt x="940" y="221"/>
                    <a:pt x="932" y="230"/>
                  </a:cubicBezTo>
                  <a:cubicBezTo>
                    <a:pt x="956" y="274"/>
                    <a:pt x="991" y="293"/>
                    <a:pt x="1036" y="288"/>
                  </a:cubicBezTo>
                  <a:close/>
                  <a:moveTo>
                    <a:pt x="244" y="404"/>
                  </a:moveTo>
                  <a:cubicBezTo>
                    <a:pt x="244" y="431"/>
                    <a:pt x="243" y="456"/>
                    <a:pt x="244" y="481"/>
                  </a:cubicBezTo>
                  <a:cubicBezTo>
                    <a:pt x="245" y="508"/>
                    <a:pt x="255" y="533"/>
                    <a:pt x="271" y="555"/>
                  </a:cubicBezTo>
                  <a:cubicBezTo>
                    <a:pt x="311" y="607"/>
                    <a:pt x="373" y="619"/>
                    <a:pt x="437" y="604"/>
                  </a:cubicBezTo>
                  <a:cubicBezTo>
                    <a:pt x="476" y="594"/>
                    <a:pt x="504" y="570"/>
                    <a:pt x="523" y="534"/>
                  </a:cubicBezTo>
                  <a:cubicBezTo>
                    <a:pt x="544" y="493"/>
                    <a:pt x="536" y="448"/>
                    <a:pt x="538" y="404"/>
                  </a:cubicBezTo>
                  <a:cubicBezTo>
                    <a:pt x="487" y="402"/>
                    <a:pt x="440" y="391"/>
                    <a:pt x="396" y="368"/>
                  </a:cubicBezTo>
                  <a:cubicBezTo>
                    <a:pt x="393" y="366"/>
                    <a:pt x="388" y="366"/>
                    <a:pt x="385" y="368"/>
                  </a:cubicBezTo>
                  <a:cubicBezTo>
                    <a:pt x="341" y="391"/>
                    <a:pt x="294" y="402"/>
                    <a:pt x="244" y="404"/>
                  </a:cubicBezTo>
                  <a:close/>
                  <a:moveTo>
                    <a:pt x="1100" y="404"/>
                  </a:moveTo>
                  <a:cubicBezTo>
                    <a:pt x="1101" y="437"/>
                    <a:pt x="1100" y="469"/>
                    <a:pt x="1105" y="500"/>
                  </a:cubicBezTo>
                  <a:cubicBezTo>
                    <a:pt x="1108" y="519"/>
                    <a:pt x="1118" y="538"/>
                    <a:pt x="1129" y="554"/>
                  </a:cubicBezTo>
                  <a:cubicBezTo>
                    <a:pt x="1167" y="607"/>
                    <a:pt x="1230" y="619"/>
                    <a:pt x="1294" y="604"/>
                  </a:cubicBezTo>
                  <a:cubicBezTo>
                    <a:pt x="1333" y="595"/>
                    <a:pt x="1361" y="570"/>
                    <a:pt x="1380" y="535"/>
                  </a:cubicBezTo>
                  <a:cubicBezTo>
                    <a:pt x="1402" y="493"/>
                    <a:pt x="1394" y="449"/>
                    <a:pt x="1395" y="404"/>
                  </a:cubicBezTo>
                  <a:cubicBezTo>
                    <a:pt x="1345" y="402"/>
                    <a:pt x="1298" y="391"/>
                    <a:pt x="1254" y="368"/>
                  </a:cubicBezTo>
                  <a:cubicBezTo>
                    <a:pt x="1251" y="366"/>
                    <a:pt x="1245" y="366"/>
                    <a:pt x="1241" y="368"/>
                  </a:cubicBezTo>
                  <a:cubicBezTo>
                    <a:pt x="1198" y="391"/>
                    <a:pt x="1152" y="402"/>
                    <a:pt x="1100" y="404"/>
                  </a:cubicBezTo>
                  <a:close/>
                  <a:moveTo>
                    <a:pt x="1574" y="990"/>
                  </a:moveTo>
                  <a:cubicBezTo>
                    <a:pt x="1574" y="964"/>
                    <a:pt x="1576" y="941"/>
                    <a:pt x="1574" y="919"/>
                  </a:cubicBezTo>
                  <a:cubicBezTo>
                    <a:pt x="1570" y="854"/>
                    <a:pt x="1538" y="805"/>
                    <a:pt x="1479" y="781"/>
                  </a:cubicBezTo>
                  <a:cubicBezTo>
                    <a:pt x="1439" y="765"/>
                    <a:pt x="1395" y="757"/>
                    <a:pt x="1352" y="746"/>
                  </a:cubicBezTo>
                  <a:cubicBezTo>
                    <a:pt x="1339" y="797"/>
                    <a:pt x="1328" y="845"/>
                    <a:pt x="1314" y="893"/>
                  </a:cubicBezTo>
                  <a:cubicBezTo>
                    <a:pt x="1307" y="918"/>
                    <a:pt x="1302" y="941"/>
                    <a:pt x="1320" y="962"/>
                  </a:cubicBezTo>
                  <a:cubicBezTo>
                    <a:pt x="1323" y="966"/>
                    <a:pt x="1325" y="971"/>
                    <a:pt x="1326" y="975"/>
                  </a:cubicBezTo>
                  <a:cubicBezTo>
                    <a:pt x="1329" y="987"/>
                    <a:pt x="1336" y="990"/>
                    <a:pt x="1348" y="990"/>
                  </a:cubicBezTo>
                  <a:cubicBezTo>
                    <a:pt x="1396" y="989"/>
                    <a:pt x="1445" y="990"/>
                    <a:pt x="1493" y="990"/>
                  </a:cubicBezTo>
                  <a:cubicBezTo>
                    <a:pt x="1520" y="990"/>
                    <a:pt x="1546" y="990"/>
                    <a:pt x="1574" y="990"/>
                  </a:cubicBezTo>
                  <a:close/>
                  <a:moveTo>
                    <a:pt x="306" y="989"/>
                  </a:moveTo>
                  <a:cubicBezTo>
                    <a:pt x="335" y="933"/>
                    <a:pt x="335" y="933"/>
                    <a:pt x="320" y="874"/>
                  </a:cubicBezTo>
                  <a:cubicBezTo>
                    <a:pt x="309" y="832"/>
                    <a:pt x="298" y="790"/>
                    <a:pt x="287" y="746"/>
                  </a:cubicBezTo>
                  <a:cubicBezTo>
                    <a:pt x="245" y="757"/>
                    <a:pt x="205" y="767"/>
                    <a:pt x="165" y="778"/>
                  </a:cubicBezTo>
                  <a:cubicBezTo>
                    <a:pt x="153" y="782"/>
                    <a:pt x="142" y="789"/>
                    <a:pt x="132" y="796"/>
                  </a:cubicBezTo>
                  <a:cubicBezTo>
                    <a:pt x="63" y="845"/>
                    <a:pt x="60" y="915"/>
                    <a:pt x="66" y="989"/>
                  </a:cubicBezTo>
                  <a:cubicBezTo>
                    <a:pt x="146" y="989"/>
                    <a:pt x="226" y="989"/>
                    <a:pt x="306" y="989"/>
                  </a:cubicBezTo>
                  <a:close/>
                  <a:moveTo>
                    <a:pt x="738" y="717"/>
                  </a:moveTo>
                  <a:cubicBezTo>
                    <a:pt x="740" y="746"/>
                    <a:pt x="737" y="772"/>
                    <a:pt x="743" y="797"/>
                  </a:cubicBezTo>
                  <a:cubicBezTo>
                    <a:pt x="765" y="891"/>
                    <a:pt x="790" y="984"/>
                    <a:pt x="814" y="1077"/>
                  </a:cubicBezTo>
                  <a:cubicBezTo>
                    <a:pt x="815" y="1082"/>
                    <a:pt x="817" y="1086"/>
                    <a:pt x="819" y="1091"/>
                  </a:cubicBezTo>
                  <a:cubicBezTo>
                    <a:pt x="846" y="993"/>
                    <a:pt x="872" y="896"/>
                    <a:pt x="896" y="799"/>
                  </a:cubicBezTo>
                  <a:cubicBezTo>
                    <a:pt x="902" y="773"/>
                    <a:pt x="899" y="746"/>
                    <a:pt x="901" y="717"/>
                  </a:cubicBezTo>
                  <a:cubicBezTo>
                    <a:pt x="846" y="732"/>
                    <a:pt x="794" y="732"/>
                    <a:pt x="738" y="717"/>
                  </a:cubicBezTo>
                  <a:close/>
                  <a:moveTo>
                    <a:pt x="244" y="339"/>
                  </a:moveTo>
                  <a:cubicBezTo>
                    <a:pt x="289" y="338"/>
                    <a:pt x="330" y="327"/>
                    <a:pt x="367" y="304"/>
                  </a:cubicBezTo>
                  <a:cubicBezTo>
                    <a:pt x="383" y="294"/>
                    <a:pt x="398" y="293"/>
                    <a:pt x="414" y="304"/>
                  </a:cubicBezTo>
                  <a:cubicBezTo>
                    <a:pt x="420" y="308"/>
                    <a:pt x="426" y="311"/>
                    <a:pt x="433" y="314"/>
                  </a:cubicBezTo>
                  <a:cubicBezTo>
                    <a:pt x="465" y="330"/>
                    <a:pt x="500" y="339"/>
                    <a:pt x="536" y="339"/>
                  </a:cubicBezTo>
                  <a:cubicBezTo>
                    <a:pt x="541" y="293"/>
                    <a:pt x="516" y="241"/>
                    <a:pt x="475" y="218"/>
                  </a:cubicBezTo>
                  <a:cubicBezTo>
                    <a:pt x="419" y="186"/>
                    <a:pt x="361" y="185"/>
                    <a:pt x="306" y="218"/>
                  </a:cubicBezTo>
                  <a:cubicBezTo>
                    <a:pt x="262" y="244"/>
                    <a:pt x="244" y="287"/>
                    <a:pt x="244" y="339"/>
                  </a:cubicBezTo>
                  <a:close/>
                  <a:moveTo>
                    <a:pt x="1395" y="340"/>
                  </a:moveTo>
                  <a:cubicBezTo>
                    <a:pt x="1395" y="286"/>
                    <a:pt x="1376" y="242"/>
                    <a:pt x="1330" y="217"/>
                  </a:cubicBezTo>
                  <a:cubicBezTo>
                    <a:pt x="1273" y="185"/>
                    <a:pt x="1214" y="185"/>
                    <a:pt x="1159" y="222"/>
                  </a:cubicBezTo>
                  <a:cubicBezTo>
                    <a:pt x="1118" y="249"/>
                    <a:pt x="1101" y="290"/>
                    <a:pt x="1101" y="340"/>
                  </a:cubicBezTo>
                  <a:cubicBezTo>
                    <a:pt x="1145" y="338"/>
                    <a:pt x="1184" y="328"/>
                    <a:pt x="1220" y="306"/>
                  </a:cubicBezTo>
                  <a:cubicBezTo>
                    <a:pt x="1239" y="294"/>
                    <a:pt x="1257" y="293"/>
                    <a:pt x="1276" y="306"/>
                  </a:cubicBezTo>
                  <a:cubicBezTo>
                    <a:pt x="1312" y="328"/>
                    <a:pt x="1351" y="338"/>
                    <a:pt x="1395" y="340"/>
                  </a:cubicBezTo>
                  <a:close/>
                  <a:moveTo>
                    <a:pt x="758" y="1115"/>
                  </a:moveTo>
                  <a:cubicBezTo>
                    <a:pt x="734" y="1021"/>
                    <a:pt x="709" y="925"/>
                    <a:pt x="684" y="828"/>
                  </a:cubicBezTo>
                  <a:cubicBezTo>
                    <a:pt x="626" y="842"/>
                    <a:pt x="569" y="856"/>
                    <a:pt x="513" y="870"/>
                  </a:cubicBezTo>
                  <a:cubicBezTo>
                    <a:pt x="596" y="953"/>
                    <a:pt x="677" y="1034"/>
                    <a:pt x="758" y="1115"/>
                  </a:cubicBezTo>
                  <a:close/>
                  <a:moveTo>
                    <a:pt x="1125" y="870"/>
                  </a:moveTo>
                  <a:cubicBezTo>
                    <a:pt x="1070" y="856"/>
                    <a:pt x="1013" y="843"/>
                    <a:pt x="955" y="829"/>
                  </a:cubicBezTo>
                  <a:cubicBezTo>
                    <a:pt x="930" y="925"/>
                    <a:pt x="906" y="1019"/>
                    <a:pt x="882" y="1112"/>
                  </a:cubicBezTo>
                  <a:cubicBezTo>
                    <a:pt x="963" y="1032"/>
                    <a:pt x="1043" y="951"/>
                    <a:pt x="1125" y="870"/>
                  </a:cubicBezTo>
                  <a:close/>
                  <a:moveTo>
                    <a:pt x="576" y="589"/>
                  </a:moveTo>
                  <a:cubicBezTo>
                    <a:pt x="559" y="603"/>
                    <a:pt x="542" y="620"/>
                    <a:pt x="521" y="633"/>
                  </a:cubicBezTo>
                  <a:cubicBezTo>
                    <a:pt x="506" y="642"/>
                    <a:pt x="501" y="653"/>
                    <a:pt x="502" y="670"/>
                  </a:cubicBezTo>
                  <a:cubicBezTo>
                    <a:pt x="503" y="680"/>
                    <a:pt x="505" y="684"/>
                    <a:pt x="515" y="686"/>
                  </a:cubicBezTo>
                  <a:cubicBezTo>
                    <a:pt x="556" y="696"/>
                    <a:pt x="597" y="706"/>
                    <a:pt x="637" y="718"/>
                  </a:cubicBezTo>
                  <a:cubicBezTo>
                    <a:pt x="650" y="721"/>
                    <a:pt x="662" y="729"/>
                    <a:pt x="675" y="735"/>
                  </a:cubicBezTo>
                  <a:cubicBezTo>
                    <a:pt x="675" y="721"/>
                    <a:pt x="676" y="709"/>
                    <a:pt x="675" y="697"/>
                  </a:cubicBezTo>
                  <a:cubicBezTo>
                    <a:pt x="675" y="693"/>
                    <a:pt x="673" y="688"/>
                    <a:pt x="669" y="685"/>
                  </a:cubicBezTo>
                  <a:cubicBezTo>
                    <a:pt x="629" y="659"/>
                    <a:pt x="596" y="624"/>
                    <a:pt x="576" y="589"/>
                  </a:cubicBezTo>
                  <a:close/>
                  <a:moveTo>
                    <a:pt x="964" y="734"/>
                  </a:moveTo>
                  <a:cubicBezTo>
                    <a:pt x="980" y="727"/>
                    <a:pt x="995" y="719"/>
                    <a:pt x="1010" y="715"/>
                  </a:cubicBezTo>
                  <a:cubicBezTo>
                    <a:pt x="1046" y="705"/>
                    <a:pt x="1084" y="696"/>
                    <a:pt x="1121" y="686"/>
                  </a:cubicBezTo>
                  <a:cubicBezTo>
                    <a:pt x="1126" y="685"/>
                    <a:pt x="1135" y="681"/>
                    <a:pt x="1135" y="678"/>
                  </a:cubicBezTo>
                  <a:cubicBezTo>
                    <a:pt x="1136" y="667"/>
                    <a:pt x="1138" y="651"/>
                    <a:pt x="1132" y="645"/>
                  </a:cubicBezTo>
                  <a:cubicBezTo>
                    <a:pt x="1112" y="623"/>
                    <a:pt x="1088" y="604"/>
                    <a:pt x="1065" y="584"/>
                  </a:cubicBezTo>
                  <a:cubicBezTo>
                    <a:pt x="1047" y="616"/>
                    <a:pt x="1024" y="648"/>
                    <a:pt x="991" y="669"/>
                  </a:cubicBezTo>
                  <a:cubicBezTo>
                    <a:pt x="968" y="684"/>
                    <a:pt x="959" y="701"/>
                    <a:pt x="964" y="726"/>
                  </a:cubicBezTo>
                  <a:cubicBezTo>
                    <a:pt x="964" y="728"/>
                    <a:pt x="964" y="730"/>
                    <a:pt x="964" y="734"/>
                  </a:cubicBezTo>
                  <a:close/>
                  <a:moveTo>
                    <a:pt x="1200" y="672"/>
                  </a:moveTo>
                  <a:cubicBezTo>
                    <a:pt x="1200" y="685"/>
                    <a:pt x="1199" y="699"/>
                    <a:pt x="1202" y="712"/>
                  </a:cubicBezTo>
                  <a:cubicBezTo>
                    <a:pt x="1213" y="758"/>
                    <a:pt x="1225" y="804"/>
                    <a:pt x="1238" y="850"/>
                  </a:cubicBezTo>
                  <a:cubicBezTo>
                    <a:pt x="1240" y="857"/>
                    <a:pt x="1246" y="864"/>
                    <a:pt x="1250" y="871"/>
                  </a:cubicBezTo>
                  <a:cubicBezTo>
                    <a:pt x="1268" y="816"/>
                    <a:pt x="1283" y="761"/>
                    <a:pt x="1296" y="706"/>
                  </a:cubicBezTo>
                  <a:cubicBezTo>
                    <a:pt x="1298" y="695"/>
                    <a:pt x="1296" y="683"/>
                    <a:pt x="1296" y="672"/>
                  </a:cubicBezTo>
                  <a:cubicBezTo>
                    <a:pt x="1263" y="672"/>
                    <a:pt x="1233" y="672"/>
                    <a:pt x="1200" y="672"/>
                  </a:cubicBezTo>
                  <a:close/>
                  <a:moveTo>
                    <a:pt x="437" y="672"/>
                  </a:moveTo>
                  <a:cubicBezTo>
                    <a:pt x="406" y="672"/>
                    <a:pt x="375" y="672"/>
                    <a:pt x="344" y="672"/>
                  </a:cubicBezTo>
                  <a:cubicBezTo>
                    <a:pt x="340" y="695"/>
                    <a:pt x="370" y="836"/>
                    <a:pt x="387" y="869"/>
                  </a:cubicBezTo>
                  <a:cubicBezTo>
                    <a:pt x="404" y="857"/>
                    <a:pt x="442" y="708"/>
                    <a:pt x="437" y="672"/>
                  </a:cubicBezTo>
                  <a:close/>
                  <a:moveTo>
                    <a:pt x="1027" y="775"/>
                  </a:moveTo>
                  <a:cubicBezTo>
                    <a:pt x="1027" y="777"/>
                    <a:pt x="1027" y="778"/>
                    <a:pt x="1027" y="779"/>
                  </a:cubicBezTo>
                  <a:cubicBezTo>
                    <a:pt x="1071" y="791"/>
                    <a:pt x="1116" y="802"/>
                    <a:pt x="1162" y="814"/>
                  </a:cubicBezTo>
                  <a:cubicBezTo>
                    <a:pt x="1156" y="791"/>
                    <a:pt x="1150" y="769"/>
                    <a:pt x="1144" y="747"/>
                  </a:cubicBezTo>
                  <a:cubicBezTo>
                    <a:pt x="1104" y="756"/>
                    <a:pt x="1065" y="766"/>
                    <a:pt x="1027" y="775"/>
                  </a:cubicBezTo>
                  <a:close/>
                  <a:moveTo>
                    <a:pt x="477" y="814"/>
                  </a:moveTo>
                  <a:cubicBezTo>
                    <a:pt x="524" y="802"/>
                    <a:pt x="568" y="790"/>
                    <a:pt x="612" y="779"/>
                  </a:cubicBezTo>
                  <a:cubicBezTo>
                    <a:pt x="612" y="778"/>
                    <a:pt x="612" y="777"/>
                    <a:pt x="612" y="775"/>
                  </a:cubicBezTo>
                  <a:cubicBezTo>
                    <a:pt x="573" y="766"/>
                    <a:pt x="534" y="756"/>
                    <a:pt x="494" y="747"/>
                  </a:cubicBezTo>
                  <a:cubicBezTo>
                    <a:pt x="488" y="769"/>
                    <a:pt x="483" y="791"/>
                    <a:pt x="477" y="81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Freeform 54">
              <a:extLst>
                <a:ext uri="{FF2B5EF4-FFF2-40B4-BE49-F238E27FC236}">
                  <a16:creationId xmlns:a16="http://schemas.microsoft.com/office/drawing/2014/main" id="{CEBCCAC8-A5A5-238F-CE34-96095CA8B92D}"/>
                </a:ext>
              </a:extLst>
            </p:cNvPr>
            <p:cNvSpPr>
              <a:spLocks/>
            </p:cNvSpPr>
            <p:nvPr/>
          </p:nvSpPr>
          <p:spPr bwMode="auto">
            <a:xfrm>
              <a:off x="8577263" y="2505076"/>
              <a:ext cx="55563" cy="53975"/>
            </a:xfrm>
            <a:custGeom>
              <a:avLst/>
              <a:gdLst>
                <a:gd name="T0" fmla="*/ 46 w 200"/>
                <a:gd name="T1" fmla="*/ 191 h 192"/>
                <a:gd name="T2" fmla="*/ 12 w 200"/>
                <a:gd name="T3" fmla="*/ 145 h 192"/>
                <a:gd name="T4" fmla="*/ 23 w 200"/>
                <a:gd name="T5" fmla="*/ 132 h 192"/>
                <a:gd name="T6" fmla="*/ 137 w 200"/>
                <a:gd name="T7" fmla="*/ 18 h 192"/>
                <a:gd name="T8" fmla="*/ 150 w 200"/>
                <a:gd name="T9" fmla="*/ 7 h 192"/>
                <a:gd name="T10" fmla="*/ 188 w 200"/>
                <a:gd name="T11" fmla="*/ 13 h 192"/>
                <a:gd name="T12" fmla="*/ 192 w 200"/>
                <a:gd name="T13" fmla="*/ 50 h 192"/>
                <a:gd name="T14" fmla="*/ 183 w 200"/>
                <a:gd name="T15" fmla="*/ 62 h 192"/>
                <a:gd name="T16" fmla="*/ 67 w 200"/>
                <a:gd name="T17" fmla="*/ 177 h 192"/>
                <a:gd name="T18" fmla="*/ 46 w 200"/>
                <a:gd name="T19" fmla="*/ 191 h 1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00" h="192">
                  <a:moveTo>
                    <a:pt x="46" y="191"/>
                  </a:moveTo>
                  <a:cubicBezTo>
                    <a:pt x="16" y="192"/>
                    <a:pt x="0" y="166"/>
                    <a:pt x="12" y="145"/>
                  </a:cubicBezTo>
                  <a:cubicBezTo>
                    <a:pt x="14" y="140"/>
                    <a:pt x="19" y="136"/>
                    <a:pt x="23" y="132"/>
                  </a:cubicBezTo>
                  <a:cubicBezTo>
                    <a:pt x="61" y="94"/>
                    <a:pt x="99" y="56"/>
                    <a:pt x="137" y="18"/>
                  </a:cubicBezTo>
                  <a:cubicBezTo>
                    <a:pt x="141" y="14"/>
                    <a:pt x="145" y="10"/>
                    <a:pt x="150" y="7"/>
                  </a:cubicBezTo>
                  <a:cubicBezTo>
                    <a:pt x="163" y="0"/>
                    <a:pt x="179" y="2"/>
                    <a:pt x="188" y="13"/>
                  </a:cubicBezTo>
                  <a:cubicBezTo>
                    <a:pt x="198" y="24"/>
                    <a:pt x="200" y="36"/>
                    <a:pt x="192" y="50"/>
                  </a:cubicBezTo>
                  <a:cubicBezTo>
                    <a:pt x="190" y="54"/>
                    <a:pt x="186" y="58"/>
                    <a:pt x="183" y="62"/>
                  </a:cubicBezTo>
                  <a:cubicBezTo>
                    <a:pt x="144" y="101"/>
                    <a:pt x="106" y="139"/>
                    <a:pt x="67" y="177"/>
                  </a:cubicBezTo>
                  <a:cubicBezTo>
                    <a:pt x="60" y="184"/>
                    <a:pt x="50" y="188"/>
                    <a:pt x="46" y="19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55">
              <a:extLst>
                <a:ext uri="{FF2B5EF4-FFF2-40B4-BE49-F238E27FC236}">
                  <a16:creationId xmlns:a16="http://schemas.microsoft.com/office/drawing/2014/main" id="{0B13832B-B53C-94DC-D157-F210178242FE}"/>
                </a:ext>
              </a:extLst>
            </p:cNvPr>
            <p:cNvSpPr>
              <a:spLocks/>
            </p:cNvSpPr>
            <p:nvPr/>
          </p:nvSpPr>
          <p:spPr bwMode="auto">
            <a:xfrm>
              <a:off x="8415338" y="2505076"/>
              <a:ext cx="50800" cy="53975"/>
            </a:xfrm>
            <a:custGeom>
              <a:avLst/>
              <a:gdLst>
                <a:gd name="T0" fmla="*/ 184 w 184"/>
                <a:gd name="T1" fmla="*/ 152 h 193"/>
                <a:gd name="T2" fmla="*/ 142 w 184"/>
                <a:gd name="T3" fmla="*/ 185 h 193"/>
                <a:gd name="T4" fmla="*/ 128 w 184"/>
                <a:gd name="T5" fmla="*/ 176 h 193"/>
                <a:gd name="T6" fmla="*/ 14 w 184"/>
                <a:gd name="T7" fmla="*/ 62 h 193"/>
                <a:gd name="T8" fmla="*/ 8 w 184"/>
                <a:gd name="T9" fmla="*/ 20 h 193"/>
                <a:gd name="T10" fmla="*/ 55 w 184"/>
                <a:gd name="T11" fmla="*/ 14 h 193"/>
                <a:gd name="T12" fmla="*/ 176 w 184"/>
                <a:gd name="T13" fmla="*/ 135 h 193"/>
                <a:gd name="T14" fmla="*/ 184 w 184"/>
                <a:gd name="T15" fmla="*/ 152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84" h="193">
                  <a:moveTo>
                    <a:pt x="184" y="152"/>
                  </a:moveTo>
                  <a:cubicBezTo>
                    <a:pt x="184" y="178"/>
                    <a:pt x="162" y="193"/>
                    <a:pt x="142" y="185"/>
                  </a:cubicBezTo>
                  <a:cubicBezTo>
                    <a:pt x="137" y="183"/>
                    <a:pt x="132" y="180"/>
                    <a:pt x="128" y="176"/>
                  </a:cubicBezTo>
                  <a:cubicBezTo>
                    <a:pt x="90" y="138"/>
                    <a:pt x="52" y="100"/>
                    <a:pt x="14" y="62"/>
                  </a:cubicBezTo>
                  <a:cubicBezTo>
                    <a:pt x="1" y="49"/>
                    <a:pt x="0" y="33"/>
                    <a:pt x="8" y="20"/>
                  </a:cubicBezTo>
                  <a:cubicBezTo>
                    <a:pt x="19" y="4"/>
                    <a:pt x="40" y="0"/>
                    <a:pt x="55" y="14"/>
                  </a:cubicBezTo>
                  <a:cubicBezTo>
                    <a:pt x="96" y="53"/>
                    <a:pt x="136" y="94"/>
                    <a:pt x="176" y="135"/>
                  </a:cubicBezTo>
                  <a:cubicBezTo>
                    <a:pt x="181" y="140"/>
                    <a:pt x="183" y="148"/>
                    <a:pt x="184" y="15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Freeform 56">
              <a:extLst>
                <a:ext uri="{FF2B5EF4-FFF2-40B4-BE49-F238E27FC236}">
                  <a16:creationId xmlns:a16="http://schemas.microsoft.com/office/drawing/2014/main" id="{C705A00C-A846-D1E4-0ACC-6C45A2F4702C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2468563"/>
              <a:ext cx="19050" cy="57150"/>
            </a:xfrm>
            <a:custGeom>
              <a:avLst/>
              <a:gdLst>
                <a:gd name="T0" fmla="*/ 64 w 65"/>
                <a:gd name="T1" fmla="*/ 101 h 202"/>
                <a:gd name="T2" fmla="*/ 64 w 65"/>
                <a:gd name="T3" fmla="*/ 165 h 202"/>
                <a:gd name="T4" fmla="*/ 32 w 65"/>
                <a:gd name="T5" fmla="*/ 201 h 202"/>
                <a:gd name="T6" fmla="*/ 1 w 65"/>
                <a:gd name="T7" fmla="*/ 165 h 202"/>
                <a:gd name="T8" fmla="*/ 1 w 65"/>
                <a:gd name="T9" fmla="*/ 36 h 202"/>
                <a:gd name="T10" fmla="*/ 33 w 65"/>
                <a:gd name="T11" fmla="*/ 0 h 202"/>
                <a:gd name="T12" fmla="*/ 64 w 65"/>
                <a:gd name="T13" fmla="*/ 36 h 202"/>
                <a:gd name="T14" fmla="*/ 64 w 65"/>
                <a:gd name="T15" fmla="*/ 101 h 2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65" h="202">
                  <a:moveTo>
                    <a:pt x="64" y="101"/>
                  </a:moveTo>
                  <a:cubicBezTo>
                    <a:pt x="64" y="123"/>
                    <a:pt x="65" y="144"/>
                    <a:pt x="64" y="165"/>
                  </a:cubicBezTo>
                  <a:cubicBezTo>
                    <a:pt x="64" y="187"/>
                    <a:pt x="50" y="202"/>
                    <a:pt x="32" y="201"/>
                  </a:cubicBezTo>
                  <a:cubicBezTo>
                    <a:pt x="14" y="201"/>
                    <a:pt x="1" y="186"/>
                    <a:pt x="1" y="165"/>
                  </a:cubicBezTo>
                  <a:cubicBezTo>
                    <a:pt x="0" y="122"/>
                    <a:pt x="0" y="79"/>
                    <a:pt x="1" y="36"/>
                  </a:cubicBezTo>
                  <a:cubicBezTo>
                    <a:pt x="1" y="15"/>
                    <a:pt x="15" y="0"/>
                    <a:pt x="33" y="0"/>
                  </a:cubicBezTo>
                  <a:cubicBezTo>
                    <a:pt x="51" y="1"/>
                    <a:pt x="64" y="15"/>
                    <a:pt x="64" y="36"/>
                  </a:cubicBezTo>
                  <a:cubicBezTo>
                    <a:pt x="65" y="58"/>
                    <a:pt x="64" y="80"/>
                    <a:pt x="64" y="10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57">
              <a:extLst>
                <a:ext uri="{FF2B5EF4-FFF2-40B4-BE49-F238E27FC236}">
                  <a16:creationId xmlns:a16="http://schemas.microsoft.com/office/drawing/2014/main" id="{049B3632-4CE7-6EE6-2551-63D21B7AB944}"/>
                </a:ext>
              </a:extLst>
            </p:cNvPr>
            <p:cNvSpPr>
              <a:spLocks/>
            </p:cNvSpPr>
            <p:nvPr/>
          </p:nvSpPr>
          <p:spPr bwMode="auto">
            <a:xfrm>
              <a:off x="8513763" y="2538413"/>
              <a:ext cx="19050" cy="17463"/>
            </a:xfrm>
            <a:custGeom>
              <a:avLst/>
              <a:gdLst>
                <a:gd name="T0" fmla="*/ 64 w 65"/>
                <a:gd name="T1" fmla="*/ 32 h 63"/>
                <a:gd name="T2" fmla="*/ 32 w 65"/>
                <a:gd name="T3" fmla="*/ 63 h 63"/>
                <a:gd name="T4" fmla="*/ 1 w 65"/>
                <a:gd name="T5" fmla="*/ 31 h 63"/>
                <a:gd name="T6" fmla="*/ 33 w 65"/>
                <a:gd name="T7" fmla="*/ 0 h 63"/>
                <a:gd name="T8" fmla="*/ 64 w 65"/>
                <a:gd name="T9" fmla="*/ 3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" h="63">
                  <a:moveTo>
                    <a:pt x="64" y="32"/>
                  </a:moveTo>
                  <a:cubicBezTo>
                    <a:pt x="64" y="49"/>
                    <a:pt x="49" y="63"/>
                    <a:pt x="32" y="63"/>
                  </a:cubicBezTo>
                  <a:cubicBezTo>
                    <a:pt x="15" y="63"/>
                    <a:pt x="0" y="48"/>
                    <a:pt x="1" y="31"/>
                  </a:cubicBezTo>
                  <a:cubicBezTo>
                    <a:pt x="1" y="14"/>
                    <a:pt x="16" y="0"/>
                    <a:pt x="33" y="0"/>
                  </a:cubicBezTo>
                  <a:cubicBezTo>
                    <a:pt x="50" y="1"/>
                    <a:pt x="65" y="15"/>
                    <a:pt x="64" y="32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>
            <a:extLst>
              <a:ext uri="{FF2B5EF4-FFF2-40B4-BE49-F238E27FC236}">
                <a16:creationId xmlns:a16="http://schemas.microsoft.com/office/drawing/2014/main" id="{9F4B4429-A44A-129E-9D3E-05CBA5B092EE}"/>
              </a:ext>
            </a:extLst>
          </p:cNvPr>
          <p:cNvGrpSpPr/>
          <p:nvPr/>
        </p:nvGrpSpPr>
        <p:grpSpPr>
          <a:xfrm>
            <a:off x="8632281" y="4752552"/>
            <a:ext cx="426240" cy="398820"/>
            <a:chOff x="3336925" y="2701926"/>
            <a:chExt cx="542925" cy="508000"/>
          </a:xfrm>
          <a:solidFill>
            <a:srgbClr val="43266B"/>
          </a:solidFill>
        </p:grpSpPr>
        <p:sp>
          <p:nvSpPr>
            <p:cNvPr id="21" name="Freeform 17">
              <a:extLst>
                <a:ext uri="{FF2B5EF4-FFF2-40B4-BE49-F238E27FC236}">
                  <a16:creationId xmlns:a16="http://schemas.microsoft.com/office/drawing/2014/main" id="{96873D5D-A2A8-305B-9512-2D027859E645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336925" y="2701926"/>
              <a:ext cx="542925" cy="508000"/>
            </a:xfrm>
            <a:custGeom>
              <a:avLst/>
              <a:gdLst>
                <a:gd name="T0" fmla="*/ 200 w 3417"/>
                <a:gd name="T1" fmla="*/ 2203 h 3205"/>
                <a:gd name="T2" fmla="*/ 256 w 3417"/>
                <a:gd name="T3" fmla="*/ 2393 h 3205"/>
                <a:gd name="T4" fmla="*/ 3179 w 3417"/>
                <a:gd name="T5" fmla="*/ 2382 h 3205"/>
                <a:gd name="T6" fmla="*/ 200 w 3417"/>
                <a:gd name="T7" fmla="*/ 2203 h 3205"/>
                <a:gd name="T8" fmla="*/ 1511 w 3417"/>
                <a:gd name="T9" fmla="*/ 1677 h 3205"/>
                <a:gd name="T10" fmla="*/ 1408 w 3417"/>
                <a:gd name="T11" fmla="*/ 1903 h 3205"/>
                <a:gd name="T12" fmla="*/ 2006 w 3417"/>
                <a:gd name="T13" fmla="*/ 1937 h 3205"/>
                <a:gd name="T14" fmla="*/ 1935 w 3417"/>
                <a:gd name="T15" fmla="*/ 1706 h 3205"/>
                <a:gd name="T16" fmla="*/ 1708 w 3417"/>
                <a:gd name="T17" fmla="*/ 1603 h 3205"/>
                <a:gd name="T18" fmla="*/ 1572 w 3417"/>
                <a:gd name="T19" fmla="*/ 1207 h 3205"/>
                <a:gd name="T20" fmla="*/ 1335 w 3417"/>
                <a:gd name="T21" fmla="*/ 1311 h 3205"/>
                <a:gd name="T22" fmla="*/ 1142 w 3417"/>
                <a:gd name="T23" fmla="*/ 1195 h 3205"/>
                <a:gd name="T24" fmla="*/ 1120 w 3417"/>
                <a:gd name="T25" fmla="*/ 1508 h 3205"/>
                <a:gd name="T26" fmla="*/ 1025 w 3417"/>
                <a:gd name="T27" fmla="*/ 1749 h 3205"/>
                <a:gd name="T28" fmla="*/ 807 w 3417"/>
                <a:gd name="T29" fmla="*/ 1803 h 3205"/>
                <a:gd name="T30" fmla="*/ 1220 w 3417"/>
                <a:gd name="T31" fmla="*/ 1796 h 3205"/>
                <a:gd name="T32" fmla="*/ 1373 w 3417"/>
                <a:gd name="T33" fmla="*/ 1532 h 3205"/>
                <a:gd name="T34" fmla="*/ 1654 w 3417"/>
                <a:gd name="T35" fmla="*/ 1405 h 3205"/>
                <a:gd name="T36" fmla="*/ 1961 w 3417"/>
                <a:gd name="T37" fmla="*/ 1470 h 3205"/>
                <a:gd name="T38" fmla="*/ 2164 w 3417"/>
                <a:gd name="T39" fmla="*/ 1696 h 3205"/>
                <a:gd name="T40" fmla="*/ 2199 w 3417"/>
                <a:gd name="T41" fmla="*/ 2003 h 3205"/>
                <a:gd name="T42" fmla="*/ 2420 w 3417"/>
                <a:gd name="T43" fmla="*/ 1782 h 3205"/>
                <a:gd name="T44" fmla="*/ 2310 w 3417"/>
                <a:gd name="T45" fmla="*/ 1549 h 3205"/>
                <a:gd name="T46" fmla="*/ 2326 w 3417"/>
                <a:gd name="T47" fmla="*/ 1428 h 3205"/>
                <a:gd name="T48" fmla="*/ 2126 w 3417"/>
                <a:gd name="T49" fmla="*/ 1315 h 3205"/>
                <a:gd name="T50" fmla="*/ 1883 w 3417"/>
                <a:gd name="T51" fmla="*/ 1227 h 3205"/>
                <a:gd name="T52" fmla="*/ 1808 w 3417"/>
                <a:gd name="T53" fmla="*/ 1130 h 3205"/>
                <a:gd name="T54" fmla="*/ 237 w 3417"/>
                <a:gd name="T55" fmla="*/ 223 h 3205"/>
                <a:gd name="T56" fmla="*/ 607 w 3417"/>
                <a:gd name="T57" fmla="*/ 2003 h 3205"/>
                <a:gd name="T58" fmla="*/ 663 w 3417"/>
                <a:gd name="T59" fmla="*/ 1612 h 3205"/>
                <a:gd name="T60" fmla="*/ 789 w 3417"/>
                <a:gd name="T61" fmla="*/ 1407 h 3205"/>
                <a:gd name="T62" fmla="*/ 774 w 3417"/>
                <a:gd name="T63" fmla="*/ 1284 h 3205"/>
                <a:gd name="T64" fmla="*/ 1142 w 3417"/>
                <a:gd name="T65" fmla="*/ 953 h 3205"/>
                <a:gd name="T66" fmla="*/ 1365 w 3417"/>
                <a:gd name="T67" fmla="*/ 1073 h 3205"/>
                <a:gd name="T68" fmla="*/ 1446 w 3417"/>
                <a:gd name="T69" fmla="*/ 823 h 3205"/>
                <a:gd name="T70" fmla="*/ 1953 w 3417"/>
                <a:gd name="T71" fmla="*/ 812 h 3205"/>
                <a:gd name="T72" fmla="*/ 2008 w 3417"/>
                <a:gd name="T73" fmla="*/ 1057 h 3205"/>
                <a:gd name="T74" fmla="*/ 2255 w 3417"/>
                <a:gd name="T75" fmla="*/ 955 h 3205"/>
                <a:gd name="T76" fmla="*/ 2628 w 3417"/>
                <a:gd name="T77" fmla="*/ 1266 h 3205"/>
                <a:gd name="T78" fmla="*/ 2643 w 3417"/>
                <a:gd name="T79" fmla="*/ 1390 h 3205"/>
                <a:gd name="T80" fmla="*/ 2732 w 3417"/>
                <a:gd name="T81" fmla="*/ 1605 h 3205"/>
                <a:gd name="T82" fmla="*/ 2810 w 3417"/>
                <a:gd name="T83" fmla="*/ 1703 h 3205"/>
                <a:gd name="T84" fmla="*/ 3194 w 3417"/>
                <a:gd name="T85" fmla="*/ 239 h 3205"/>
                <a:gd name="T86" fmla="*/ 301 w 3417"/>
                <a:gd name="T87" fmla="*/ 0 h 3205"/>
                <a:gd name="T88" fmla="*/ 3313 w 3417"/>
                <a:gd name="T89" fmla="*/ 74 h 3205"/>
                <a:gd name="T90" fmla="*/ 3417 w 3417"/>
                <a:gd name="T91" fmla="*/ 301 h 3205"/>
                <a:gd name="T92" fmla="*/ 3343 w 3417"/>
                <a:gd name="T93" fmla="*/ 2501 h 3205"/>
                <a:gd name="T94" fmla="*/ 3116 w 3417"/>
                <a:gd name="T95" fmla="*/ 2603 h 3205"/>
                <a:gd name="T96" fmla="*/ 2772 w 3417"/>
                <a:gd name="T97" fmla="*/ 3026 h 3205"/>
                <a:gd name="T98" fmla="*/ 2799 w 3417"/>
                <a:gd name="T99" fmla="*/ 3149 h 3205"/>
                <a:gd name="T100" fmla="*/ 708 w 3417"/>
                <a:gd name="T101" fmla="*/ 3205 h 3205"/>
                <a:gd name="T102" fmla="*/ 610 w 3417"/>
                <a:gd name="T103" fmla="*/ 3128 h 3205"/>
                <a:gd name="T104" fmla="*/ 663 w 3417"/>
                <a:gd name="T105" fmla="*/ 3015 h 3205"/>
                <a:gd name="T106" fmla="*/ 256 w 3417"/>
                <a:gd name="T107" fmla="*/ 2600 h 3205"/>
                <a:gd name="T108" fmla="*/ 49 w 3417"/>
                <a:gd name="T109" fmla="*/ 2467 h 3205"/>
                <a:gd name="T110" fmla="*/ 3 w 3417"/>
                <a:gd name="T111" fmla="*/ 256 h 3205"/>
                <a:gd name="T112" fmla="*/ 137 w 3417"/>
                <a:gd name="T113" fmla="*/ 49 h 3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3417" h="3205">
                  <a:moveTo>
                    <a:pt x="1380" y="2603"/>
                  </a:moveTo>
                  <a:lnTo>
                    <a:pt x="1247" y="3005"/>
                  </a:lnTo>
                  <a:lnTo>
                    <a:pt x="2170" y="3005"/>
                  </a:lnTo>
                  <a:lnTo>
                    <a:pt x="2036" y="2603"/>
                  </a:lnTo>
                  <a:lnTo>
                    <a:pt x="1380" y="2603"/>
                  </a:lnTo>
                  <a:close/>
                  <a:moveTo>
                    <a:pt x="200" y="2203"/>
                  </a:moveTo>
                  <a:lnTo>
                    <a:pt x="200" y="2304"/>
                  </a:lnTo>
                  <a:lnTo>
                    <a:pt x="203" y="2327"/>
                  </a:lnTo>
                  <a:lnTo>
                    <a:pt x="210" y="2347"/>
                  </a:lnTo>
                  <a:lnTo>
                    <a:pt x="222" y="2366"/>
                  </a:lnTo>
                  <a:lnTo>
                    <a:pt x="237" y="2382"/>
                  </a:lnTo>
                  <a:lnTo>
                    <a:pt x="256" y="2393"/>
                  </a:lnTo>
                  <a:lnTo>
                    <a:pt x="278" y="2401"/>
                  </a:lnTo>
                  <a:lnTo>
                    <a:pt x="301" y="2403"/>
                  </a:lnTo>
                  <a:lnTo>
                    <a:pt x="3116" y="2403"/>
                  </a:lnTo>
                  <a:lnTo>
                    <a:pt x="3139" y="2401"/>
                  </a:lnTo>
                  <a:lnTo>
                    <a:pt x="3160" y="2393"/>
                  </a:lnTo>
                  <a:lnTo>
                    <a:pt x="3179" y="2382"/>
                  </a:lnTo>
                  <a:lnTo>
                    <a:pt x="3194" y="2366"/>
                  </a:lnTo>
                  <a:lnTo>
                    <a:pt x="3207" y="2347"/>
                  </a:lnTo>
                  <a:lnTo>
                    <a:pt x="3214" y="2327"/>
                  </a:lnTo>
                  <a:lnTo>
                    <a:pt x="3217" y="2304"/>
                  </a:lnTo>
                  <a:lnTo>
                    <a:pt x="3217" y="2203"/>
                  </a:lnTo>
                  <a:lnTo>
                    <a:pt x="200" y="2203"/>
                  </a:lnTo>
                  <a:close/>
                  <a:moveTo>
                    <a:pt x="1708" y="1603"/>
                  </a:moveTo>
                  <a:lnTo>
                    <a:pt x="1664" y="1606"/>
                  </a:lnTo>
                  <a:lnTo>
                    <a:pt x="1622" y="1616"/>
                  </a:lnTo>
                  <a:lnTo>
                    <a:pt x="1581" y="1631"/>
                  </a:lnTo>
                  <a:lnTo>
                    <a:pt x="1545" y="1651"/>
                  </a:lnTo>
                  <a:lnTo>
                    <a:pt x="1511" y="1677"/>
                  </a:lnTo>
                  <a:lnTo>
                    <a:pt x="1482" y="1706"/>
                  </a:lnTo>
                  <a:lnTo>
                    <a:pt x="1456" y="1740"/>
                  </a:lnTo>
                  <a:lnTo>
                    <a:pt x="1436" y="1776"/>
                  </a:lnTo>
                  <a:lnTo>
                    <a:pt x="1421" y="1817"/>
                  </a:lnTo>
                  <a:lnTo>
                    <a:pt x="1412" y="1859"/>
                  </a:lnTo>
                  <a:lnTo>
                    <a:pt x="1408" y="1903"/>
                  </a:lnTo>
                  <a:lnTo>
                    <a:pt x="1410" y="1937"/>
                  </a:lnTo>
                  <a:lnTo>
                    <a:pt x="1416" y="1971"/>
                  </a:lnTo>
                  <a:lnTo>
                    <a:pt x="1425" y="2003"/>
                  </a:lnTo>
                  <a:lnTo>
                    <a:pt x="1992" y="2003"/>
                  </a:lnTo>
                  <a:lnTo>
                    <a:pt x="2001" y="1971"/>
                  </a:lnTo>
                  <a:lnTo>
                    <a:pt x="2006" y="1937"/>
                  </a:lnTo>
                  <a:lnTo>
                    <a:pt x="2008" y="1903"/>
                  </a:lnTo>
                  <a:lnTo>
                    <a:pt x="2005" y="1859"/>
                  </a:lnTo>
                  <a:lnTo>
                    <a:pt x="1996" y="1817"/>
                  </a:lnTo>
                  <a:lnTo>
                    <a:pt x="1980" y="1776"/>
                  </a:lnTo>
                  <a:lnTo>
                    <a:pt x="1960" y="1740"/>
                  </a:lnTo>
                  <a:lnTo>
                    <a:pt x="1935" y="1706"/>
                  </a:lnTo>
                  <a:lnTo>
                    <a:pt x="1905" y="1677"/>
                  </a:lnTo>
                  <a:lnTo>
                    <a:pt x="1872" y="1651"/>
                  </a:lnTo>
                  <a:lnTo>
                    <a:pt x="1834" y="1631"/>
                  </a:lnTo>
                  <a:lnTo>
                    <a:pt x="1795" y="1616"/>
                  </a:lnTo>
                  <a:lnTo>
                    <a:pt x="1752" y="1606"/>
                  </a:lnTo>
                  <a:lnTo>
                    <a:pt x="1708" y="1603"/>
                  </a:lnTo>
                  <a:close/>
                  <a:moveTo>
                    <a:pt x="1608" y="1002"/>
                  </a:moveTo>
                  <a:lnTo>
                    <a:pt x="1608" y="1130"/>
                  </a:lnTo>
                  <a:lnTo>
                    <a:pt x="1605" y="1152"/>
                  </a:lnTo>
                  <a:lnTo>
                    <a:pt x="1599" y="1173"/>
                  </a:lnTo>
                  <a:lnTo>
                    <a:pt x="1588" y="1192"/>
                  </a:lnTo>
                  <a:lnTo>
                    <a:pt x="1572" y="1207"/>
                  </a:lnTo>
                  <a:lnTo>
                    <a:pt x="1555" y="1219"/>
                  </a:lnTo>
                  <a:lnTo>
                    <a:pt x="1533" y="1227"/>
                  </a:lnTo>
                  <a:lnTo>
                    <a:pt x="1472" y="1246"/>
                  </a:lnTo>
                  <a:lnTo>
                    <a:pt x="1413" y="1271"/>
                  </a:lnTo>
                  <a:lnTo>
                    <a:pt x="1355" y="1301"/>
                  </a:lnTo>
                  <a:lnTo>
                    <a:pt x="1335" y="1311"/>
                  </a:lnTo>
                  <a:lnTo>
                    <a:pt x="1313" y="1315"/>
                  </a:lnTo>
                  <a:lnTo>
                    <a:pt x="1291" y="1315"/>
                  </a:lnTo>
                  <a:lnTo>
                    <a:pt x="1271" y="1310"/>
                  </a:lnTo>
                  <a:lnTo>
                    <a:pt x="1251" y="1300"/>
                  </a:lnTo>
                  <a:lnTo>
                    <a:pt x="1233" y="1286"/>
                  </a:lnTo>
                  <a:lnTo>
                    <a:pt x="1142" y="1195"/>
                  </a:lnTo>
                  <a:lnTo>
                    <a:pt x="1000" y="1337"/>
                  </a:lnTo>
                  <a:lnTo>
                    <a:pt x="1091" y="1428"/>
                  </a:lnTo>
                  <a:lnTo>
                    <a:pt x="1106" y="1445"/>
                  </a:lnTo>
                  <a:lnTo>
                    <a:pt x="1115" y="1465"/>
                  </a:lnTo>
                  <a:lnTo>
                    <a:pt x="1120" y="1486"/>
                  </a:lnTo>
                  <a:lnTo>
                    <a:pt x="1120" y="1508"/>
                  </a:lnTo>
                  <a:lnTo>
                    <a:pt x="1116" y="1529"/>
                  </a:lnTo>
                  <a:lnTo>
                    <a:pt x="1107" y="1549"/>
                  </a:lnTo>
                  <a:lnTo>
                    <a:pt x="1077" y="1607"/>
                  </a:lnTo>
                  <a:lnTo>
                    <a:pt x="1052" y="1666"/>
                  </a:lnTo>
                  <a:lnTo>
                    <a:pt x="1033" y="1727"/>
                  </a:lnTo>
                  <a:lnTo>
                    <a:pt x="1025" y="1749"/>
                  </a:lnTo>
                  <a:lnTo>
                    <a:pt x="1013" y="1767"/>
                  </a:lnTo>
                  <a:lnTo>
                    <a:pt x="997" y="1782"/>
                  </a:lnTo>
                  <a:lnTo>
                    <a:pt x="978" y="1793"/>
                  </a:lnTo>
                  <a:lnTo>
                    <a:pt x="958" y="1800"/>
                  </a:lnTo>
                  <a:lnTo>
                    <a:pt x="936" y="1803"/>
                  </a:lnTo>
                  <a:lnTo>
                    <a:pt x="807" y="1803"/>
                  </a:lnTo>
                  <a:lnTo>
                    <a:pt x="807" y="2003"/>
                  </a:lnTo>
                  <a:lnTo>
                    <a:pt x="1218" y="2003"/>
                  </a:lnTo>
                  <a:lnTo>
                    <a:pt x="1210" y="1953"/>
                  </a:lnTo>
                  <a:lnTo>
                    <a:pt x="1207" y="1903"/>
                  </a:lnTo>
                  <a:lnTo>
                    <a:pt x="1210" y="1849"/>
                  </a:lnTo>
                  <a:lnTo>
                    <a:pt x="1220" y="1796"/>
                  </a:lnTo>
                  <a:lnTo>
                    <a:pt x="1233" y="1745"/>
                  </a:lnTo>
                  <a:lnTo>
                    <a:pt x="1253" y="1696"/>
                  </a:lnTo>
                  <a:lnTo>
                    <a:pt x="1276" y="1651"/>
                  </a:lnTo>
                  <a:lnTo>
                    <a:pt x="1305" y="1607"/>
                  </a:lnTo>
                  <a:lnTo>
                    <a:pt x="1337" y="1568"/>
                  </a:lnTo>
                  <a:lnTo>
                    <a:pt x="1373" y="1532"/>
                  </a:lnTo>
                  <a:lnTo>
                    <a:pt x="1413" y="1499"/>
                  </a:lnTo>
                  <a:lnTo>
                    <a:pt x="1456" y="1470"/>
                  </a:lnTo>
                  <a:lnTo>
                    <a:pt x="1502" y="1447"/>
                  </a:lnTo>
                  <a:lnTo>
                    <a:pt x="1550" y="1428"/>
                  </a:lnTo>
                  <a:lnTo>
                    <a:pt x="1601" y="1414"/>
                  </a:lnTo>
                  <a:lnTo>
                    <a:pt x="1654" y="1405"/>
                  </a:lnTo>
                  <a:lnTo>
                    <a:pt x="1708" y="1402"/>
                  </a:lnTo>
                  <a:lnTo>
                    <a:pt x="1763" y="1405"/>
                  </a:lnTo>
                  <a:lnTo>
                    <a:pt x="1816" y="1414"/>
                  </a:lnTo>
                  <a:lnTo>
                    <a:pt x="1866" y="1428"/>
                  </a:lnTo>
                  <a:lnTo>
                    <a:pt x="1915" y="1447"/>
                  </a:lnTo>
                  <a:lnTo>
                    <a:pt x="1961" y="1470"/>
                  </a:lnTo>
                  <a:lnTo>
                    <a:pt x="2003" y="1499"/>
                  </a:lnTo>
                  <a:lnTo>
                    <a:pt x="2044" y="1532"/>
                  </a:lnTo>
                  <a:lnTo>
                    <a:pt x="2080" y="1568"/>
                  </a:lnTo>
                  <a:lnTo>
                    <a:pt x="2112" y="1607"/>
                  </a:lnTo>
                  <a:lnTo>
                    <a:pt x="2140" y="1651"/>
                  </a:lnTo>
                  <a:lnTo>
                    <a:pt x="2164" y="1696"/>
                  </a:lnTo>
                  <a:lnTo>
                    <a:pt x="2184" y="1745"/>
                  </a:lnTo>
                  <a:lnTo>
                    <a:pt x="2197" y="1796"/>
                  </a:lnTo>
                  <a:lnTo>
                    <a:pt x="2205" y="1849"/>
                  </a:lnTo>
                  <a:lnTo>
                    <a:pt x="2208" y="1903"/>
                  </a:lnTo>
                  <a:lnTo>
                    <a:pt x="2206" y="1953"/>
                  </a:lnTo>
                  <a:lnTo>
                    <a:pt x="2199" y="2003"/>
                  </a:lnTo>
                  <a:lnTo>
                    <a:pt x="2610" y="2003"/>
                  </a:lnTo>
                  <a:lnTo>
                    <a:pt x="2610" y="1803"/>
                  </a:lnTo>
                  <a:lnTo>
                    <a:pt x="2481" y="1803"/>
                  </a:lnTo>
                  <a:lnTo>
                    <a:pt x="2458" y="1800"/>
                  </a:lnTo>
                  <a:lnTo>
                    <a:pt x="2438" y="1793"/>
                  </a:lnTo>
                  <a:lnTo>
                    <a:pt x="2420" y="1782"/>
                  </a:lnTo>
                  <a:lnTo>
                    <a:pt x="2404" y="1767"/>
                  </a:lnTo>
                  <a:lnTo>
                    <a:pt x="2392" y="1749"/>
                  </a:lnTo>
                  <a:lnTo>
                    <a:pt x="2384" y="1727"/>
                  </a:lnTo>
                  <a:lnTo>
                    <a:pt x="2365" y="1666"/>
                  </a:lnTo>
                  <a:lnTo>
                    <a:pt x="2340" y="1607"/>
                  </a:lnTo>
                  <a:lnTo>
                    <a:pt x="2310" y="1549"/>
                  </a:lnTo>
                  <a:lnTo>
                    <a:pt x="2301" y="1529"/>
                  </a:lnTo>
                  <a:lnTo>
                    <a:pt x="2297" y="1508"/>
                  </a:lnTo>
                  <a:lnTo>
                    <a:pt x="2297" y="1486"/>
                  </a:lnTo>
                  <a:lnTo>
                    <a:pt x="2302" y="1465"/>
                  </a:lnTo>
                  <a:lnTo>
                    <a:pt x="2311" y="1445"/>
                  </a:lnTo>
                  <a:lnTo>
                    <a:pt x="2326" y="1428"/>
                  </a:lnTo>
                  <a:lnTo>
                    <a:pt x="2416" y="1337"/>
                  </a:lnTo>
                  <a:lnTo>
                    <a:pt x="2275" y="1195"/>
                  </a:lnTo>
                  <a:lnTo>
                    <a:pt x="2184" y="1286"/>
                  </a:lnTo>
                  <a:lnTo>
                    <a:pt x="2166" y="1300"/>
                  </a:lnTo>
                  <a:lnTo>
                    <a:pt x="2146" y="1310"/>
                  </a:lnTo>
                  <a:lnTo>
                    <a:pt x="2126" y="1315"/>
                  </a:lnTo>
                  <a:lnTo>
                    <a:pt x="2104" y="1315"/>
                  </a:lnTo>
                  <a:lnTo>
                    <a:pt x="2082" y="1311"/>
                  </a:lnTo>
                  <a:lnTo>
                    <a:pt x="2062" y="1301"/>
                  </a:lnTo>
                  <a:lnTo>
                    <a:pt x="2004" y="1271"/>
                  </a:lnTo>
                  <a:lnTo>
                    <a:pt x="1945" y="1246"/>
                  </a:lnTo>
                  <a:lnTo>
                    <a:pt x="1883" y="1227"/>
                  </a:lnTo>
                  <a:lnTo>
                    <a:pt x="1862" y="1219"/>
                  </a:lnTo>
                  <a:lnTo>
                    <a:pt x="1845" y="1207"/>
                  </a:lnTo>
                  <a:lnTo>
                    <a:pt x="1829" y="1192"/>
                  </a:lnTo>
                  <a:lnTo>
                    <a:pt x="1818" y="1173"/>
                  </a:lnTo>
                  <a:lnTo>
                    <a:pt x="1811" y="1152"/>
                  </a:lnTo>
                  <a:lnTo>
                    <a:pt x="1808" y="1130"/>
                  </a:lnTo>
                  <a:lnTo>
                    <a:pt x="1808" y="1002"/>
                  </a:lnTo>
                  <a:lnTo>
                    <a:pt x="1608" y="1002"/>
                  </a:lnTo>
                  <a:close/>
                  <a:moveTo>
                    <a:pt x="301" y="200"/>
                  </a:moveTo>
                  <a:lnTo>
                    <a:pt x="278" y="204"/>
                  </a:lnTo>
                  <a:lnTo>
                    <a:pt x="256" y="211"/>
                  </a:lnTo>
                  <a:lnTo>
                    <a:pt x="237" y="223"/>
                  </a:lnTo>
                  <a:lnTo>
                    <a:pt x="222" y="239"/>
                  </a:lnTo>
                  <a:lnTo>
                    <a:pt x="210" y="257"/>
                  </a:lnTo>
                  <a:lnTo>
                    <a:pt x="203" y="278"/>
                  </a:lnTo>
                  <a:lnTo>
                    <a:pt x="200" y="301"/>
                  </a:lnTo>
                  <a:lnTo>
                    <a:pt x="200" y="2003"/>
                  </a:lnTo>
                  <a:lnTo>
                    <a:pt x="607" y="2003"/>
                  </a:lnTo>
                  <a:lnTo>
                    <a:pt x="607" y="1703"/>
                  </a:lnTo>
                  <a:lnTo>
                    <a:pt x="610" y="1680"/>
                  </a:lnTo>
                  <a:lnTo>
                    <a:pt x="618" y="1659"/>
                  </a:lnTo>
                  <a:lnTo>
                    <a:pt x="629" y="1640"/>
                  </a:lnTo>
                  <a:lnTo>
                    <a:pt x="645" y="1625"/>
                  </a:lnTo>
                  <a:lnTo>
                    <a:pt x="663" y="1612"/>
                  </a:lnTo>
                  <a:lnTo>
                    <a:pt x="684" y="1605"/>
                  </a:lnTo>
                  <a:lnTo>
                    <a:pt x="708" y="1603"/>
                  </a:lnTo>
                  <a:lnTo>
                    <a:pt x="862" y="1603"/>
                  </a:lnTo>
                  <a:lnTo>
                    <a:pt x="879" y="1560"/>
                  </a:lnTo>
                  <a:lnTo>
                    <a:pt x="897" y="1517"/>
                  </a:lnTo>
                  <a:lnTo>
                    <a:pt x="789" y="1407"/>
                  </a:lnTo>
                  <a:lnTo>
                    <a:pt x="774" y="1390"/>
                  </a:lnTo>
                  <a:lnTo>
                    <a:pt x="764" y="1369"/>
                  </a:lnTo>
                  <a:lnTo>
                    <a:pt x="760" y="1348"/>
                  </a:lnTo>
                  <a:lnTo>
                    <a:pt x="760" y="1325"/>
                  </a:lnTo>
                  <a:lnTo>
                    <a:pt x="764" y="1305"/>
                  </a:lnTo>
                  <a:lnTo>
                    <a:pt x="774" y="1284"/>
                  </a:lnTo>
                  <a:lnTo>
                    <a:pt x="789" y="1266"/>
                  </a:lnTo>
                  <a:lnTo>
                    <a:pt x="1072" y="983"/>
                  </a:lnTo>
                  <a:lnTo>
                    <a:pt x="1086" y="970"/>
                  </a:lnTo>
                  <a:lnTo>
                    <a:pt x="1104" y="961"/>
                  </a:lnTo>
                  <a:lnTo>
                    <a:pt x="1122" y="955"/>
                  </a:lnTo>
                  <a:lnTo>
                    <a:pt x="1142" y="953"/>
                  </a:lnTo>
                  <a:lnTo>
                    <a:pt x="1162" y="955"/>
                  </a:lnTo>
                  <a:lnTo>
                    <a:pt x="1180" y="961"/>
                  </a:lnTo>
                  <a:lnTo>
                    <a:pt x="1198" y="970"/>
                  </a:lnTo>
                  <a:lnTo>
                    <a:pt x="1213" y="983"/>
                  </a:lnTo>
                  <a:lnTo>
                    <a:pt x="1322" y="1092"/>
                  </a:lnTo>
                  <a:lnTo>
                    <a:pt x="1365" y="1073"/>
                  </a:lnTo>
                  <a:lnTo>
                    <a:pt x="1408" y="1057"/>
                  </a:lnTo>
                  <a:lnTo>
                    <a:pt x="1408" y="902"/>
                  </a:lnTo>
                  <a:lnTo>
                    <a:pt x="1410" y="878"/>
                  </a:lnTo>
                  <a:lnTo>
                    <a:pt x="1418" y="858"/>
                  </a:lnTo>
                  <a:lnTo>
                    <a:pt x="1430" y="839"/>
                  </a:lnTo>
                  <a:lnTo>
                    <a:pt x="1446" y="823"/>
                  </a:lnTo>
                  <a:lnTo>
                    <a:pt x="1464" y="812"/>
                  </a:lnTo>
                  <a:lnTo>
                    <a:pt x="1485" y="804"/>
                  </a:lnTo>
                  <a:lnTo>
                    <a:pt x="1508" y="802"/>
                  </a:lnTo>
                  <a:lnTo>
                    <a:pt x="1909" y="802"/>
                  </a:lnTo>
                  <a:lnTo>
                    <a:pt x="1932" y="804"/>
                  </a:lnTo>
                  <a:lnTo>
                    <a:pt x="1953" y="812"/>
                  </a:lnTo>
                  <a:lnTo>
                    <a:pt x="1971" y="823"/>
                  </a:lnTo>
                  <a:lnTo>
                    <a:pt x="1987" y="839"/>
                  </a:lnTo>
                  <a:lnTo>
                    <a:pt x="1998" y="858"/>
                  </a:lnTo>
                  <a:lnTo>
                    <a:pt x="2006" y="878"/>
                  </a:lnTo>
                  <a:lnTo>
                    <a:pt x="2008" y="902"/>
                  </a:lnTo>
                  <a:lnTo>
                    <a:pt x="2008" y="1057"/>
                  </a:lnTo>
                  <a:lnTo>
                    <a:pt x="2052" y="1073"/>
                  </a:lnTo>
                  <a:lnTo>
                    <a:pt x="2094" y="1092"/>
                  </a:lnTo>
                  <a:lnTo>
                    <a:pt x="2203" y="983"/>
                  </a:lnTo>
                  <a:lnTo>
                    <a:pt x="2219" y="970"/>
                  </a:lnTo>
                  <a:lnTo>
                    <a:pt x="2236" y="961"/>
                  </a:lnTo>
                  <a:lnTo>
                    <a:pt x="2255" y="955"/>
                  </a:lnTo>
                  <a:lnTo>
                    <a:pt x="2275" y="953"/>
                  </a:lnTo>
                  <a:lnTo>
                    <a:pt x="2295" y="955"/>
                  </a:lnTo>
                  <a:lnTo>
                    <a:pt x="2313" y="961"/>
                  </a:lnTo>
                  <a:lnTo>
                    <a:pt x="2330" y="970"/>
                  </a:lnTo>
                  <a:lnTo>
                    <a:pt x="2345" y="983"/>
                  </a:lnTo>
                  <a:lnTo>
                    <a:pt x="2628" y="1266"/>
                  </a:lnTo>
                  <a:lnTo>
                    <a:pt x="2643" y="1284"/>
                  </a:lnTo>
                  <a:lnTo>
                    <a:pt x="2652" y="1305"/>
                  </a:lnTo>
                  <a:lnTo>
                    <a:pt x="2657" y="1325"/>
                  </a:lnTo>
                  <a:lnTo>
                    <a:pt x="2657" y="1348"/>
                  </a:lnTo>
                  <a:lnTo>
                    <a:pt x="2652" y="1369"/>
                  </a:lnTo>
                  <a:lnTo>
                    <a:pt x="2643" y="1390"/>
                  </a:lnTo>
                  <a:lnTo>
                    <a:pt x="2628" y="1407"/>
                  </a:lnTo>
                  <a:lnTo>
                    <a:pt x="2519" y="1517"/>
                  </a:lnTo>
                  <a:lnTo>
                    <a:pt x="2538" y="1560"/>
                  </a:lnTo>
                  <a:lnTo>
                    <a:pt x="2555" y="1603"/>
                  </a:lnTo>
                  <a:lnTo>
                    <a:pt x="2709" y="1603"/>
                  </a:lnTo>
                  <a:lnTo>
                    <a:pt x="2732" y="1605"/>
                  </a:lnTo>
                  <a:lnTo>
                    <a:pt x="2754" y="1612"/>
                  </a:lnTo>
                  <a:lnTo>
                    <a:pt x="2772" y="1625"/>
                  </a:lnTo>
                  <a:lnTo>
                    <a:pt x="2788" y="1640"/>
                  </a:lnTo>
                  <a:lnTo>
                    <a:pt x="2799" y="1659"/>
                  </a:lnTo>
                  <a:lnTo>
                    <a:pt x="2806" y="1680"/>
                  </a:lnTo>
                  <a:lnTo>
                    <a:pt x="2810" y="1703"/>
                  </a:lnTo>
                  <a:lnTo>
                    <a:pt x="2810" y="2003"/>
                  </a:lnTo>
                  <a:lnTo>
                    <a:pt x="3217" y="2003"/>
                  </a:lnTo>
                  <a:lnTo>
                    <a:pt x="3217" y="301"/>
                  </a:lnTo>
                  <a:lnTo>
                    <a:pt x="3214" y="278"/>
                  </a:lnTo>
                  <a:lnTo>
                    <a:pt x="3207" y="257"/>
                  </a:lnTo>
                  <a:lnTo>
                    <a:pt x="3194" y="239"/>
                  </a:lnTo>
                  <a:lnTo>
                    <a:pt x="3179" y="223"/>
                  </a:lnTo>
                  <a:lnTo>
                    <a:pt x="3160" y="211"/>
                  </a:lnTo>
                  <a:lnTo>
                    <a:pt x="3139" y="204"/>
                  </a:lnTo>
                  <a:lnTo>
                    <a:pt x="3116" y="200"/>
                  </a:lnTo>
                  <a:lnTo>
                    <a:pt x="301" y="200"/>
                  </a:lnTo>
                  <a:close/>
                  <a:moveTo>
                    <a:pt x="301" y="0"/>
                  </a:moveTo>
                  <a:lnTo>
                    <a:pt x="3116" y="0"/>
                  </a:lnTo>
                  <a:lnTo>
                    <a:pt x="3161" y="3"/>
                  </a:lnTo>
                  <a:lnTo>
                    <a:pt x="3203" y="14"/>
                  </a:lnTo>
                  <a:lnTo>
                    <a:pt x="3243" y="28"/>
                  </a:lnTo>
                  <a:lnTo>
                    <a:pt x="3280" y="49"/>
                  </a:lnTo>
                  <a:lnTo>
                    <a:pt x="3313" y="74"/>
                  </a:lnTo>
                  <a:lnTo>
                    <a:pt x="3343" y="104"/>
                  </a:lnTo>
                  <a:lnTo>
                    <a:pt x="3368" y="137"/>
                  </a:lnTo>
                  <a:lnTo>
                    <a:pt x="3389" y="174"/>
                  </a:lnTo>
                  <a:lnTo>
                    <a:pt x="3404" y="214"/>
                  </a:lnTo>
                  <a:lnTo>
                    <a:pt x="3414" y="256"/>
                  </a:lnTo>
                  <a:lnTo>
                    <a:pt x="3417" y="301"/>
                  </a:lnTo>
                  <a:lnTo>
                    <a:pt x="3417" y="2304"/>
                  </a:lnTo>
                  <a:lnTo>
                    <a:pt x="3414" y="2347"/>
                  </a:lnTo>
                  <a:lnTo>
                    <a:pt x="3404" y="2390"/>
                  </a:lnTo>
                  <a:lnTo>
                    <a:pt x="3389" y="2430"/>
                  </a:lnTo>
                  <a:lnTo>
                    <a:pt x="3368" y="2467"/>
                  </a:lnTo>
                  <a:lnTo>
                    <a:pt x="3343" y="2501"/>
                  </a:lnTo>
                  <a:lnTo>
                    <a:pt x="3313" y="2530"/>
                  </a:lnTo>
                  <a:lnTo>
                    <a:pt x="3280" y="2556"/>
                  </a:lnTo>
                  <a:lnTo>
                    <a:pt x="3243" y="2576"/>
                  </a:lnTo>
                  <a:lnTo>
                    <a:pt x="3203" y="2591"/>
                  </a:lnTo>
                  <a:lnTo>
                    <a:pt x="3161" y="2600"/>
                  </a:lnTo>
                  <a:lnTo>
                    <a:pt x="3116" y="2603"/>
                  </a:lnTo>
                  <a:lnTo>
                    <a:pt x="2248" y="2603"/>
                  </a:lnTo>
                  <a:lnTo>
                    <a:pt x="2382" y="3005"/>
                  </a:lnTo>
                  <a:lnTo>
                    <a:pt x="2709" y="3005"/>
                  </a:lnTo>
                  <a:lnTo>
                    <a:pt x="2732" y="3007"/>
                  </a:lnTo>
                  <a:lnTo>
                    <a:pt x="2754" y="3015"/>
                  </a:lnTo>
                  <a:lnTo>
                    <a:pt x="2772" y="3026"/>
                  </a:lnTo>
                  <a:lnTo>
                    <a:pt x="2788" y="3042"/>
                  </a:lnTo>
                  <a:lnTo>
                    <a:pt x="2799" y="3061"/>
                  </a:lnTo>
                  <a:lnTo>
                    <a:pt x="2806" y="3081"/>
                  </a:lnTo>
                  <a:lnTo>
                    <a:pt x="2810" y="3104"/>
                  </a:lnTo>
                  <a:lnTo>
                    <a:pt x="2806" y="3128"/>
                  </a:lnTo>
                  <a:lnTo>
                    <a:pt x="2799" y="3149"/>
                  </a:lnTo>
                  <a:lnTo>
                    <a:pt x="2788" y="3167"/>
                  </a:lnTo>
                  <a:lnTo>
                    <a:pt x="2772" y="3183"/>
                  </a:lnTo>
                  <a:lnTo>
                    <a:pt x="2754" y="3194"/>
                  </a:lnTo>
                  <a:lnTo>
                    <a:pt x="2732" y="3202"/>
                  </a:lnTo>
                  <a:lnTo>
                    <a:pt x="2709" y="3205"/>
                  </a:lnTo>
                  <a:lnTo>
                    <a:pt x="708" y="3205"/>
                  </a:lnTo>
                  <a:lnTo>
                    <a:pt x="684" y="3202"/>
                  </a:lnTo>
                  <a:lnTo>
                    <a:pt x="663" y="3194"/>
                  </a:lnTo>
                  <a:lnTo>
                    <a:pt x="645" y="3183"/>
                  </a:lnTo>
                  <a:lnTo>
                    <a:pt x="629" y="3167"/>
                  </a:lnTo>
                  <a:lnTo>
                    <a:pt x="618" y="3149"/>
                  </a:lnTo>
                  <a:lnTo>
                    <a:pt x="610" y="3128"/>
                  </a:lnTo>
                  <a:lnTo>
                    <a:pt x="607" y="3104"/>
                  </a:lnTo>
                  <a:lnTo>
                    <a:pt x="610" y="3081"/>
                  </a:lnTo>
                  <a:lnTo>
                    <a:pt x="618" y="3061"/>
                  </a:lnTo>
                  <a:lnTo>
                    <a:pt x="629" y="3042"/>
                  </a:lnTo>
                  <a:lnTo>
                    <a:pt x="645" y="3026"/>
                  </a:lnTo>
                  <a:lnTo>
                    <a:pt x="663" y="3015"/>
                  </a:lnTo>
                  <a:lnTo>
                    <a:pt x="684" y="3007"/>
                  </a:lnTo>
                  <a:lnTo>
                    <a:pt x="708" y="3005"/>
                  </a:lnTo>
                  <a:lnTo>
                    <a:pt x="1035" y="3005"/>
                  </a:lnTo>
                  <a:lnTo>
                    <a:pt x="1169" y="2603"/>
                  </a:lnTo>
                  <a:lnTo>
                    <a:pt x="301" y="2603"/>
                  </a:lnTo>
                  <a:lnTo>
                    <a:pt x="256" y="2600"/>
                  </a:lnTo>
                  <a:lnTo>
                    <a:pt x="213" y="2591"/>
                  </a:lnTo>
                  <a:lnTo>
                    <a:pt x="174" y="2576"/>
                  </a:lnTo>
                  <a:lnTo>
                    <a:pt x="137" y="2556"/>
                  </a:lnTo>
                  <a:lnTo>
                    <a:pt x="104" y="2530"/>
                  </a:lnTo>
                  <a:lnTo>
                    <a:pt x="74" y="2501"/>
                  </a:lnTo>
                  <a:lnTo>
                    <a:pt x="49" y="2467"/>
                  </a:lnTo>
                  <a:lnTo>
                    <a:pt x="28" y="2430"/>
                  </a:lnTo>
                  <a:lnTo>
                    <a:pt x="12" y="2390"/>
                  </a:lnTo>
                  <a:lnTo>
                    <a:pt x="3" y="2347"/>
                  </a:lnTo>
                  <a:lnTo>
                    <a:pt x="0" y="2304"/>
                  </a:lnTo>
                  <a:lnTo>
                    <a:pt x="0" y="301"/>
                  </a:lnTo>
                  <a:lnTo>
                    <a:pt x="3" y="256"/>
                  </a:lnTo>
                  <a:lnTo>
                    <a:pt x="12" y="214"/>
                  </a:lnTo>
                  <a:lnTo>
                    <a:pt x="28" y="174"/>
                  </a:lnTo>
                  <a:lnTo>
                    <a:pt x="49" y="137"/>
                  </a:lnTo>
                  <a:lnTo>
                    <a:pt x="74" y="104"/>
                  </a:lnTo>
                  <a:lnTo>
                    <a:pt x="104" y="74"/>
                  </a:lnTo>
                  <a:lnTo>
                    <a:pt x="137" y="49"/>
                  </a:lnTo>
                  <a:lnTo>
                    <a:pt x="174" y="28"/>
                  </a:lnTo>
                  <a:lnTo>
                    <a:pt x="213" y="14"/>
                  </a:lnTo>
                  <a:lnTo>
                    <a:pt x="256" y="3"/>
                  </a:lnTo>
                  <a:lnTo>
                    <a:pt x="301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  <p:sp>
          <p:nvSpPr>
            <p:cNvPr id="22" name="Freeform 18">
              <a:extLst>
                <a:ext uri="{FF2B5EF4-FFF2-40B4-BE49-F238E27FC236}">
                  <a16:creationId xmlns:a16="http://schemas.microsoft.com/office/drawing/2014/main" id="{A5B593FF-5EC3-4A2A-DC66-174AD4535E10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719513" y="2765426"/>
              <a:ext cx="95250" cy="95250"/>
            </a:xfrm>
            <a:custGeom>
              <a:avLst/>
              <a:gdLst>
                <a:gd name="T0" fmla="*/ 277 w 601"/>
                <a:gd name="T1" fmla="*/ 202 h 600"/>
                <a:gd name="T2" fmla="*/ 238 w 601"/>
                <a:gd name="T3" fmla="*/ 221 h 600"/>
                <a:gd name="T4" fmla="*/ 210 w 601"/>
                <a:gd name="T5" fmla="*/ 256 h 600"/>
                <a:gd name="T6" fmla="*/ 201 w 601"/>
                <a:gd name="T7" fmla="*/ 299 h 600"/>
                <a:gd name="T8" fmla="*/ 210 w 601"/>
                <a:gd name="T9" fmla="*/ 344 h 600"/>
                <a:gd name="T10" fmla="*/ 238 w 601"/>
                <a:gd name="T11" fmla="*/ 378 h 600"/>
                <a:gd name="T12" fmla="*/ 277 w 601"/>
                <a:gd name="T13" fmla="*/ 397 h 600"/>
                <a:gd name="T14" fmla="*/ 323 w 601"/>
                <a:gd name="T15" fmla="*/ 397 h 600"/>
                <a:gd name="T16" fmla="*/ 363 w 601"/>
                <a:gd name="T17" fmla="*/ 378 h 600"/>
                <a:gd name="T18" fmla="*/ 390 w 601"/>
                <a:gd name="T19" fmla="*/ 344 h 600"/>
                <a:gd name="T20" fmla="*/ 401 w 601"/>
                <a:gd name="T21" fmla="*/ 299 h 600"/>
                <a:gd name="T22" fmla="*/ 390 w 601"/>
                <a:gd name="T23" fmla="*/ 256 h 600"/>
                <a:gd name="T24" fmla="*/ 363 w 601"/>
                <a:gd name="T25" fmla="*/ 221 h 600"/>
                <a:gd name="T26" fmla="*/ 323 w 601"/>
                <a:gd name="T27" fmla="*/ 202 h 600"/>
                <a:gd name="T28" fmla="*/ 300 w 601"/>
                <a:gd name="T29" fmla="*/ 0 h 600"/>
                <a:gd name="T30" fmla="*/ 387 w 601"/>
                <a:gd name="T31" fmla="*/ 12 h 600"/>
                <a:gd name="T32" fmla="*/ 464 w 601"/>
                <a:gd name="T33" fmla="*/ 47 h 600"/>
                <a:gd name="T34" fmla="*/ 527 w 601"/>
                <a:gd name="T35" fmla="*/ 102 h 600"/>
                <a:gd name="T36" fmla="*/ 573 w 601"/>
                <a:gd name="T37" fmla="*/ 173 h 600"/>
                <a:gd name="T38" fmla="*/ 597 w 601"/>
                <a:gd name="T39" fmla="*/ 256 h 600"/>
                <a:gd name="T40" fmla="*/ 597 w 601"/>
                <a:gd name="T41" fmla="*/ 344 h 600"/>
                <a:gd name="T42" fmla="*/ 573 w 601"/>
                <a:gd name="T43" fmla="*/ 426 h 600"/>
                <a:gd name="T44" fmla="*/ 527 w 601"/>
                <a:gd name="T45" fmla="*/ 496 h 600"/>
                <a:gd name="T46" fmla="*/ 464 w 601"/>
                <a:gd name="T47" fmla="*/ 551 h 600"/>
                <a:gd name="T48" fmla="*/ 387 w 601"/>
                <a:gd name="T49" fmla="*/ 587 h 600"/>
                <a:gd name="T50" fmla="*/ 300 w 601"/>
                <a:gd name="T51" fmla="*/ 600 h 600"/>
                <a:gd name="T52" fmla="*/ 214 w 601"/>
                <a:gd name="T53" fmla="*/ 587 h 600"/>
                <a:gd name="T54" fmla="*/ 137 w 601"/>
                <a:gd name="T55" fmla="*/ 551 h 600"/>
                <a:gd name="T56" fmla="*/ 74 w 601"/>
                <a:gd name="T57" fmla="*/ 496 h 600"/>
                <a:gd name="T58" fmla="*/ 27 w 601"/>
                <a:gd name="T59" fmla="*/ 426 h 600"/>
                <a:gd name="T60" fmla="*/ 4 w 601"/>
                <a:gd name="T61" fmla="*/ 344 h 600"/>
                <a:gd name="T62" fmla="*/ 4 w 601"/>
                <a:gd name="T63" fmla="*/ 256 h 600"/>
                <a:gd name="T64" fmla="*/ 27 w 601"/>
                <a:gd name="T65" fmla="*/ 173 h 600"/>
                <a:gd name="T66" fmla="*/ 74 w 601"/>
                <a:gd name="T67" fmla="*/ 102 h 600"/>
                <a:gd name="T68" fmla="*/ 137 w 601"/>
                <a:gd name="T69" fmla="*/ 47 h 600"/>
                <a:gd name="T70" fmla="*/ 214 w 601"/>
                <a:gd name="T71" fmla="*/ 12 h 600"/>
                <a:gd name="T72" fmla="*/ 300 w 601"/>
                <a:gd name="T73" fmla="*/ 0 h 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601" h="600">
                  <a:moveTo>
                    <a:pt x="300" y="200"/>
                  </a:moveTo>
                  <a:lnTo>
                    <a:pt x="277" y="202"/>
                  </a:lnTo>
                  <a:lnTo>
                    <a:pt x="257" y="210"/>
                  </a:lnTo>
                  <a:lnTo>
                    <a:pt x="238" y="221"/>
                  </a:lnTo>
                  <a:lnTo>
                    <a:pt x="222" y="237"/>
                  </a:lnTo>
                  <a:lnTo>
                    <a:pt x="210" y="256"/>
                  </a:lnTo>
                  <a:lnTo>
                    <a:pt x="203" y="276"/>
                  </a:lnTo>
                  <a:lnTo>
                    <a:pt x="201" y="299"/>
                  </a:lnTo>
                  <a:lnTo>
                    <a:pt x="203" y="322"/>
                  </a:lnTo>
                  <a:lnTo>
                    <a:pt x="210" y="344"/>
                  </a:lnTo>
                  <a:lnTo>
                    <a:pt x="222" y="362"/>
                  </a:lnTo>
                  <a:lnTo>
                    <a:pt x="238" y="378"/>
                  </a:lnTo>
                  <a:lnTo>
                    <a:pt x="257" y="389"/>
                  </a:lnTo>
                  <a:lnTo>
                    <a:pt x="277" y="397"/>
                  </a:lnTo>
                  <a:lnTo>
                    <a:pt x="300" y="400"/>
                  </a:lnTo>
                  <a:lnTo>
                    <a:pt x="323" y="397"/>
                  </a:lnTo>
                  <a:lnTo>
                    <a:pt x="345" y="389"/>
                  </a:lnTo>
                  <a:lnTo>
                    <a:pt x="363" y="378"/>
                  </a:lnTo>
                  <a:lnTo>
                    <a:pt x="379" y="362"/>
                  </a:lnTo>
                  <a:lnTo>
                    <a:pt x="390" y="344"/>
                  </a:lnTo>
                  <a:lnTo>
                    <a:pt x="397" y="322"/>
                  </a:lnTo>
                  <a:lnTo>
                    <a:pt x="401" y="299"/>
                  </a:lnTo>
                  <a:lnTo>
                    <a:pt x="397" y="276"/>
                  </a:lnTo>
                  <a:lnTo>
                    <a:pt x="390" y="256"/>
                  </a:lnTo>
                  <a:lnTo>
                    <a:pt x="379" y="237"/>
                  </a:lnTo>
                  <a:lnTo>
                    <a:pt x="363" y="221"/>
                  </a:lnTo>
                  <a:lnTo>
                    <a:pt x="345" y="210"/>
                  </a:lnTo>
                  <a:lnTo>
                    <a:pt x="323" y="202"/>
                  </a:lnTo>
                  <a:lnTo>
                    <a:pt x="300" y="200"/>
                  </a:lnTo>
                  <a:close/>
                  <a:moveTo>
                    <a:pt x="300" y="0"/>
                  </a:moveTo>
                  <a:lnTo>
                    <a:pt x="345" y="3"/>
                  </a:lnTo>
                  <a:lnTo>
                    <a:pt x="387" y="12"/>
                  </a:lnTo>
                  <a:lnTo>
                    <a:pt x="426" y="28"/>
                  </a:lnTo>
                  <a:lnTo>
                    <a:pt x="464" y="47"/>
                  </a:lnTo>
                  <a:lnTo>
                    <a:pt x="497" y="73"/>
                  </a:lnTo>
                  <a:lnTo>
                    <a:pt x="527" y="102"/>
                  </a:lnTo>
                  <a:lnTo>
                    <a:pt x="552" y="136"/>
                  </a:lnTo>
                  <a:lnTo>
                    <a:pt x="573" y="173"/>
                  </a:lnTo>
                  <a:lnTo>
                    <a:pt x="588" y="213"/>
                  </a:lnTo>
                  <a:lnTo>
                    <a:pt x="597" y="256"/>
                  </a:lnTo>
                  <a:lnTo>
                    <a:pt x="601" y="299"/>
                  </a:lnTo>
                  <a:lnTo>
                    <a:pt x="597" y="344"/>
                  </a:lnTo>
                  <a:lnTo>
                    <a:pt x="588" y="386"/>
                  </a:lnTo>
                  <a:lnTo>
                    <a:pt x="573" y="426"/>
                  </a:lnTo>
                  <a:lnTo>
                    <a:pt x="552" y="463"/>
                  </a:lnTo>
                  <a:lnTo>
                    <a:pt x="527" y="496"/>
                  </a:lnTo>
                  <a:lnTo>
                    <a:pt x="497" y="526"/>
                  </a:lnTo>
                  <a:lnTo>
                    <a:pt x="464" y="551"/>
                  </a:lnTo>
                  <a:lnTo>
                    <a:pt x="426" y="572"/>
                  </a:lnTo>
                  <a:lnTo>
                    <a:pt x="387" y="587"/>
                  </a:lnTo>
                  <a:lnTo>
                    <a:pt x="345" y="597"/>
                  </a:lnTo>
                  <a:lnTo>
                    <a:pt x="300" y="600"/>
                  </a:lnTo>
                  <a:lnTo>
                    <a:pt x="255" y="597"/>
                  </a:lnTo>
                  <a:lnTo>
                    <a:pt x="214" y="587"/>
                  </a:lnTo>
                  <a:lnTo>
                    <a:pt x="174" y="572"/>
                  </a:lnTo>
                  <a:lnTo>
                    <a:pt x="137" y="551"/>
                  </a:lnTo>
                  <a:lnTo>
                    <a:pt x="103" y="526"/>
                  </a:lnTo>
                  <a:lnTo>
                    <a:pt x="74" y="496"/>
                  </a:lnTo>
                  <a:lnTo>
                    <a:pt x="48" y="463"/>
                  </a:lnTo>
                  <a:lnTo>
                    <a:pt x="27" y="426"/>
                  </a:lnTo>
                  <a:lnTo>
                    <a:pt x="13" y="386"/>
                  </a:lnTo>
                  <a:lnTo>
                    <a:pt x="4" y="344"/>
                  </a:lnTo>
                  <a:lnTo>
                    <a:pt x="0" y="299"/>
                  </a:lnTo>
                  <a:lnTo>
                    <a:pt x="4" y="256"/>
                  </a:lnTo>
                  <a:lnTo>
                    <a:pt x="13" y="213"/>
                  </a:lnTo>
                  <a:lnTo>
                    <a:pt x="27" y="173"/>
                  </a:lnTo>
                  <a:lnTo>
                    <a:pt x="48" y="136"/>
                  </a:lnTo>
                  <a:lnTo>
                    <a:pt x="74" y="102"/>
                  </a:lnTo>
                  <a:lnTo>
                    <a:pt x="103" y="73"/>
                  </a:lnTo>
                  <a:lnTo>
                    <a:pt x="137" y="47"/>
                  </a:lnTo>
                  <a:lnTo>
                    <a:pt x="174" y="28"/>
                  </a:lnTo>
                  <a:lnTo>
                    <a:pt x="214" y="12"/>
                  </a:lnTo>
                  <a:lnTo>
                    <a:pt x="255" y="3"/>
                  </a:lnTo>
                  <a:lnTo>
                    <a:pt x="300" y="0"/>
                  </a:lnTo>
                  <a:close/>
                </a:path>
              </a:pathLst>
            </a:custGeom>
            <a:grpFill/>
            <a:ln w="0">
              <a:noFill/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 sz="2400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1E4411CA-EBAB-B317-B5BC-7E0A9AAF8C4D}"/>
              </a:ext>
            </a:extLst>
          </p:cNvPr>
          <p:cNvSpPr txBox="1"/>
          <p:nvPr/>
        </p:nvSpPr>
        <p:spPr>
          <a:xfrm>
            <a:off x="8739397" y="1853197"/>
            <a:ext cx="3113857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E5432D64-6F8F-0B47-01C5-1385AA10CCA7}"/>
              </a:ext>
            </a:extLst>
          </p:cNvPr>
          <p:cNvSpPr txBox="1"/>
          <p:nvPr/>
        </p:nvSpPr>
        <p:spPr>
          <a:xfrm>
            <a:off x="8739397" y="4802405"/>
            <a:ext cx="3113857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403BE3A8-CDE0-4FDE-54BF-125476F2E428}"/>
              </a:ext>
            </a:extLst>
          </p:cNvPr>
          <p:cNvSpPr txBox="1"/>
          <p:nvPr/>
        </p:nvSpPr>
        <p:spPr>
          <a:xfrm>
            <a:off x="392751" y="2144932"/>
            <a:ext cx="3113857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2E072320-F869-EBB7-888E-23904152DA4D}"/>
              </a:ext>
            </a:extLst>
          </p:cNvPr>
          <p:cNvSpPr txBox="1"/>
          <p:nvPr/>
        </p:nvSpPr>
        <p:spPr>
          <a:xfrm>
            <a:off x="392751" y="5094140"/>
            <a:ext cx="3113857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Low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justLow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 با بهترین کیفیت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293169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9" presetClass="entr" presetSubtype="0" decel="10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36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7" fill="hold">
                            <p:stCondLst>
                              <p:cond delay="1000"/>
                            </p:stCondLst>
                            <p:childTnLst>
                              <p:par>
                                <p:cTn id="18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1500"/>
                            </p:stCondLst>
                            <p:childTnLst>
                              <p:par>
                                <p:cTn id="24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2000"/>
                            </p:stCondLst>
                            <p:childTnLst>
                              <p:par>
                                <p:cTn id="30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5" fill="hold">
                            <p:stCondLst>
                              <p:cond delay="2500"/>
                            </p:stCondLst>
                            <p:childTnLst>
                              <p:par>
                                <p:cTn id="36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3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3000"/>
                            </p:stCondLst>
                            <p:childTnLst>
                              <p:par>
                                <p:cTn id="40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2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3500"/>
                            </p:stCondLst>
                            <p:childTnLst>
                              <p:par>
                                <p:cTn id="44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46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7" fill="hold">
                            <p:stCondLst>
                              <p:cond delay="4000"/>
                            </p:stCondLst>
                            <p:childTnLst>
                              <p:par>
                                <p:cTn id="48" presetID="22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right)">
                                      <p:cBhvr>
                                        <p:cTn id="5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>
            <a:extLst>
              <a:ext uri="{FF2B5EF4-FFF2-40B4-BE49-F238E27FC236}">
                <a16:creationId xmlns:a16="http://schemas.microsoft.com/office/drawing/2014/main" id="{8F40BE9D-F492-729E-B927-FB13C3B951D9}"/>
              </a:ext>
            </a:extLst>
          </p:cNvPr>
          <p:cNvSpPr txBox="1"/>
          <p:nvPr/>
        </p:nvSpPr>
        <p:spPr>
          <a:xfrm>
            <a:off x="1848465" y="228288"/>
            <a:ext cx="7187379" cy="4001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lvl="0" algn="ctr" rtl="1">
              <a:spcAft>
                <a:spcPts val="600"/>
              </a:spcAft>
              <a:defRPr/>
            </a:pPr>
            <a:r>
              <a:rPr kumimoji="0" lang="fa-IR" sz="2000" b="1" i="0" u="none" strike="noStrike" kern="0" cap="none" spc="0" normalizeH="0" baseline="0" noProof="0" dirty="0">
                <a:ln>
                  <a:noFill/>
                </a:ln>
                <a:solidFill>
                  <a:srgbClr val="43266B"/>
                </a:solidFill>
                <a:effectLst/>
                <a:uLnTx/>
                <a:uFillTx/>
                <a:latin typeface="Shabnam" panose="020B0603030804020204" pitchFamily="34" charset="-78"/>
                <a:cs typeface="Shabnam" panose="020B0603030804020204" pitchFamily="34" charset="-78"/>
              </a:rPr>
              <a:t>تیتر عنوان خود را در این قسمت وارد نمایید</a:t>
            </a:r>
            <a:endParaRPr kumimoji="0" lang="en-US" sz="2000" b="1" i="0" u="none" strike="noStrike" kern="0" cap="none" spc="0" normalizeH="0" baseline="0" noProof="0" dirty="0">
              <a:ln>
                <a:noFill/>
              </a:ln>
              <a:solidFill>
                <a:srgbClr val="43266B"/>
              </a:solidFill>
              <a:effectLst/>
              <a:uLnTx/>
              <a:uFillTx/>
              <a:latin typeface="Shabnam" panose="020B0603030804020204" pitchFamily="34" charset="-78"/>
              <a:cs typeface="B Titr" panose="00000700000000000000" pitchFamily="2" charset="-78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E8F4286-9C5B-5D07-BAF3-814CDA827C93}"/>
              </a:ext>
            </a:extLst>
          </p:cNvPr>
          <p:cNvGrpSpPr/>
          <p:nvPr/>
        </p:nvGrpSpPr>
        <p:grpSpPr>
          <a:xfrm>
            <a:off x="490428" y="2923804"/>
            <a:ext cx="11290656" cy="1682756"/>
            <a:chOff x="161224" y="1724048"/>
            <a:chExt cx="6525327" cy="972533"/>
          </a:xfrm>
        </p:grpSpPr>
        <p:sp>
          <p:nvSpPr>
            <p:cNvPr id="2" name="Left-Right Arrow 63">
              <a:extLst>
                <a:ext uri="{FF2B5EF4-FFF2-40B4-BE49-F238E27FC236}">
                  <a16:creationId xmlns:a16="http://schemas.microsoft.com/office/drawing/2014/main" id="{723BDAE8-9AF5-0DC8-E76F-435A8C7786FA}"/>
                </a:ext>
              </a:extLst>
            </p:cNvPr>
            <p:cNvSpPr/>
            <p:nvPr/>
          </p:nvSpPr>
          <p:spPr>
            <a:xfrm>
              <a:off x="161224" y="2066674"/>
              <a:ext cx="6525327" cy="292422"/>
            </a:xfrm>
            <a:prstGeom prst="leftRightArrow">
              <a:avLst>
                <a:gd name="adj1" fmla="val 100000"/>
                <a:gd name="adj2" fmla="val 50000"/>
              </a:avLst>
            </a:prstGeom>
            <a:solidFill>
              <a:srgbClr val="F2F2F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tx1"/>
                </a:solidFill>
              </a:endParaRPr>
            </a:p>
          </p:txBody>
        </p:sp>
        <p:sp>
          <p:nvSpPr>
            <p:cNvPr id="22" name="Freeform 64">
              <a:extLst>
                <a:ext uri="{FF2B5EF4-FFF2-40B4-BE49-F238E27FC236}">
                  <a16:creationId xmlns:a16="http://schemas.microsoft.com/office/drawing/2014/main" id="{F94F286B-8761-D0F6-28C2-BA7EEDDA91F0}"/>
                </a:ext>
              </a:extLst>
            </p:cNvPr>
            <p:cNvSpPr/>
            <p:nvPr/>
          </p:nvSpPr>
          <p:spPr>
            <a:xfrm>
              <a:off x="472914" y="1866722"/>
              <a:ext cx="687187" cy="687187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25" name="Freeform 67">
              <a:extLst>
                <a:ext uri="{FF2B5EF4-FFF2-40B4-BE49-F238E27FC236}">
                  <a16:creationId xmlns:a16="http://schemas.microsoft.com/office/drawing/2014/main" id="{EA3E3492-FB81-6682-2006-BEA5C2A74AFF}"/>
                </a:ext>
              </a:extLst>
            </p:cNvPr>
            <p:cNvSpPr/>
            <p:nvPr/>
          </p:nvSpPr>
          <p:spPr>
            <a:xfrm>
              <a:off x="4328939" y="1796347"/>
              <a:ext cx="827937" cy="827937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28" name="Freeform 14">
              <a:extLst>
                <a:ext uri="{FF2B5EF4-FFF2-40B4-BE49-F238E27FC236}">
                  <a16:creationId xmlns:a16="http://schemas.microsoft.com/office/drawing/2014/main" id="{530150D2-37F0-1287-CDDF-76D265C572F8}"/>
                </a:ext>
              </a:extLst>
            </p:cNvPr>
            <p:cNvSpPr/>
            <p:nvPr/>
          </p:nvSpPr>
          <p:spPr>
            <a:xfrm>
              <a:off x="2942734" y="1724048"/>
              <a:ext cx="972533" cy="972533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D7D2DD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31" name="Freeform 65">
              <a:extLst>
                <a:ext uri="{FF2B5EF4-FFF2-40B4-BE49-F238E27FC236}">
                  <a16:creationId xmlns:a16="http://schemas.microsoft.com/office/drawing/2014/main" id="{ED71169A-7086-D852-319D-CAF9CB5D27FD}"/>
                </a:ext>
              </a:extLst>
            </p:cNvPr>
            <p:cNvSpPr/>
            <p:nvPr/>
          </p:nvSpPr>
          <p:spPr>
            <a:xfrm>
              <a:off x="1701124" y="1796346"/>
              <a:ext cx="827937" cy="827937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FBB902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34" name="Freeform 68">
              <a:extLst>
                <a:ext uri="{FF2B5EF4-FFF2-40B4-BE49-F238E27FC236}">
                  <a16:creationId xmlns:a16="http://schemas.microsoft.com/office/drawing/2014/main" id="{8AB01778-61D5-2173-6F1F-3CA31F39A018}"/>
                </a:ext>
              </a:extLst>
            </p:cNvPr>
            <p:cNvSpPr/>
            <p:nvPr/>
          </p:nvSpPr>
          <p:spPr>
            <a:xfrm>
              <a:off x="5697899" y="1866721"/>
              <a:ext cx="687187" cy="687188"/>
            </a:xfrm>
            <a:custGeom>
              <a:avLst/>
              <a:gdLst>
                <a:gd name="connsiteX0" fmla="*/ 0 w 905504"/>
                <a:gd name="connsiteY0" fmla="*/ 452752 h 905504"/>
                <a:gd name="connsiteX1" fmla="*/ 132608 w 905504"/>
                <a:gd name="connsiteY1" fmla="*/ 132608 h 905504"/>
                <a:gd name="connsiteX2" fmla="*/ 452752 w 905504"/>
                <a:gd name="connsiteY2" fmla="*/ 0 h 905504"/>
                <a:gd name="connsiteX3" fmla="*/ 772896 w 905504"/>
                <a:gd name="connsiteY3" fmla="*/ 132608 h 905504"/>
                <a:gd name="connsiteX4" fmla="*/ 905504 w 905504"/>
                <a:gd name="connsiteY4" fmla="*/ 452752 h 905504"/>
                <a:gd name="connsiteX5" fmla="*/ 772896 w 905504"/>
                <a:gd name="connsiteY5" fmla="*/ 772896 h 905504"/>
                <a:gd name="connsiteX6" fmla="*/ 452752 w 905504"/>
                <a:gd name="connsiteY6" fmla="*/ 905504 h 905504"/>
                <a:gd name="connsiteX7" fmla="*/ 132608 w 905504"/>
                <a:gd name="connsiteY7" fmla="*/ 772896 h 905504"/>
                <a:gd name="connsiteX8" fmla="*/ 0 w 905504"/>
                <a:gd name="connsiteY8" fmla="*/ 452752 h 905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5504" h="905504">
                  <a:moveTo>
                    <a:pt x="0" y="452752"/>
                  </a:moveTo>
                  <a:cubicBezTo>
                    <a:pt x="0" y="332675"/>
                    <a:pt x="47701" y="217515"/>
                    <a:pt x="132608" y="132608"/>
                  </a:cubicBezTo>
                  <a:cubicBezTo>
                    <a:pt x="217516" y="47701"/>
                    <a:pt x="332675" y="0"/>
                    <a:pt x="452752" y="0"/>
                  </a:cubicBezTo>
                  <a:cubicBezTo>
                    <a:pt x="572829" y="0"/>
                    <a:pt x="687989" y="47701"/>
                    <a:pt x="772896" y="132608"/>
                  </a:cubicBezTo>
                  <a:cubicBezTo>
                    <a:pt x="857803" y="217516"/>
                    <a:pt x="905504" y="332675"/>
                    <a:pt x="905504" y="452752"/>
                  </a:cubicBezTo>
                  <a:cubicBezTo>
                    <a:pt x="905504" y="572829"/>
                    <a:pt x="857803" y="687989"/>
                    <a:pt x="772896" y="772896"/>
                  </a:cubicBezTo>
                  <a:cubicBezTo>
                    <a:pt x="687988" y="857803"/>
                    <a:pt x="572829" y="905504"/>
                    <a:pt x="452752" y="905504"/>
                  </a:cubicBezTo>
                  <a:cubicBezTo>
                    <a:pt x="332675" y="905504"/>
                    <a:pt x="217515" y="857803"/>
                    <a:pt x="132608" y="772896"/>
                  </a:cubicBezTo>
                  <a:cubicBezTo>
                    <a:pt x="47701" y="687988"/>
                    <a:pt x="0" y="572829"/>
                    <a:pt x="0" y="452752"/>
                  </a:cubicBezTo>
                  <a:close/>
                </a:path>
              </a:pathLst>
            </a:custGeom>
            <a:solidFill>
              <a:srgbClr val="43266B"/>
            </a:solidFill>
            <a:ln>
              <a:noFill/>
            </a:ln>
            <a:effectLst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rtlCol="0" anchor="ctr"/>
            <a:lstStyle/>
            <a:p>
              <a:pPr algn="ctr"/>
              <a:endParaRPr lang="en-US" sz="750" b="1" dirty="0">
                <a:solidFill>
                  <a:schemeClr val="bg1"/>
                </a:solidFill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C2F2954E-32BC-75CE-F725-4E50C0506710}"/>
                </a:ext>
              </a:extLst>
            </p:cNvPr>
            <p:cNvSpPr/>
            <p:nvPr/>
          </p:nvSpPr>
          <p:spPr>
            <a:xfrm>
              <a:off x="655750" y="2056622"/>
              <a:ext cx="321515" cy="307386"/>
            </a:xfrm>
            <a:custGeom>
              <a:avLst/>
              <a:gdLst>
                <a:gd name="connsiteX0" fmla="*/ 323817 w 431601"/>
                <a:gd name="connsiteY0" fmla="*/ 344692 h 412638"/>
                <a:gd name="connsiteX1" fmla="*/ 308579 w 431601"/>
                <a:gd name="connsiteY1" fmla="*/ 344712 h 412638"/>
                <a:gd name="connsiteX2" fmla="*/ 308579 w 431601"/>
                <a:gd name="connsiteY2" fmla="*/ 366107 h 412638"/>
                <a:gd name="connsiteX3" fmla="*/ 323817 w 431601"/>
                <a:gd name="connsiteY3" fmla="*/ 366059 h 412638"/>
                <a:gd name="connsiteX4" fmla="*/ 323817 w 431601"/>
                <a:gd name="connsiteY4" fmla="*/ 344692 h 412638"/>
                <a:gd name="connsiteX5" fmla="*/ 190241 w 431601"/>
                <a:gd name="connsiteY5" fmla="*/ 317459 h 412638"/>
                <a:gd name="connsiteX6" fmla="*/ 190241 w 431601"/>
                <a:gd name="connsiteY6" fmla="*/ 366103 h 412638"/>
                <a:gd name="connsiteX7" fmla="*/ 201670 w 431601"/>
                <a:gd name="connsiteY7" fmla="*/ 366000 h 412638"/>
                <a:gd name="connsiteX8" fmla="*/ 201273 w 431601"/>
                <a:gd name="connsiteY8" fmla="*/ 317459 h 412638"/>
                <a:gd name="connsiteX9" fmla="*/ 308579 w 431601"/>
                <a:gd name="connsiteY9" fmla="*/ 315590 h 412638"/>
                <a:gd name="connsiteX10" fmla="*/ 308579 w 431601"/>
                <a:gd name="connsiteY10" fmla="*/ 332036 h 412638"/>
                <a:gd name="connsiteX11" fmla="*/ 320610 w 431601"/>
                <a:gd name="connsiteY11" fmla="*/ 332019 h 412638"/>
                <a:gd name="connsiteX12" fmla="*/ 320610 w 431601"/>
                <a:gd name="connsiteY12" fmla="*/ 315590 h 412638"/>
                <a:gd name="connsiteX13" fmla="*/ 183902 w 431601"/>
                <a:gd name="connsiteY13" fmla="*/ 304804 h 412638"/>
                <a:gd name="connsiteX14" fmla="*/ 201273 w 431601"/>
                <a:gd name="connsiteY14" fmla="*/ 304804 h 412638"/>
                <a:gd name="connsiteX15" fmla="*/ 201892 w 431601"/>
                <a:gd name="connsiteY15" fmla="*/ 378656 h 412638"/>
                <a:gd name="connsiteX16" fmla="*/ 184050 w 431601"/>
                <a:gd name="connsiteY16" fmla="*/ 378792 h 412638"/>
                <a:gd name="connsiteX17" fmla="*/ 177573 w 431601"/>
                <a:gd name="connsiteY17" fmla="*/ 371467 h 412638"/>
                <a:gd name="connsiteX18" fmla="*/ 177574 w 431601"/>
                <a:gd name="connsiteY18" fmla="*/ 371467 h 412638"/>
                <a:gd name="connsiteX19" fmla="*/ 177574 w 431601"/>
                <a:gd name="connsiteY19" fmla="*/ 311195 h 412638"/>
                <a:gd name="connsiteX20" fmla="*/ 183902 w 431601"/>
                <a:gd name="connsiteY20" fmla="*/ 304804 h 412638"/>
                <a:gd name="connsiteX21" fmla="*/ 250675 w 431601"/>
                <a:gd name="connsiteY21" fmla="*/ 303510 h 412638"/>
                <a:gd name="connsiteX22" fmla="*/ 277063 w 431601"/>
                <a:gd name="connsiteY22" fmla="*/ 303510 h 412638"/>
                <a:gd name="connsiteX23" fmla="*/ 277063 w 431601"/>
                <a:gd name="connsiteY23" fmla="*/ 316166 h 412638"/>
                <a:gd name="connsiteX24" fmla="*/ 257003 w 431601"/>
                <a:gd name="connsiteY24" fmla="*/ 316166 h 412638"/>
                <a:gd name="connsiteX25" fmla="*/ 257003 w 431601"/>
                <a:gd name="connsiteY25" fmla="*/ 334822 h 412638"/>
                <a:gd name="connsiteX26" fmla="*/ 275119 w 431601"/>
                <a:gd name="connsiteY26" fmla="*/ 334822 h 412638"/>
                <a:gd name="connsiteX27" fmla="*/ 275119 w 431601"/>
                <a:gd name="connsiteY27" fmla="*/ 347479 h 412638"/>
                <a:gd name="connsiteX28" fmla="*/ 257003 w 431601"/>
                <a:gd name="connsiteY28" fmla="*/ 347479 h 412638"/>
                <a:gd name="connsiteX29" fmla="*/ 257003 w 431601"/>
                <a:gd name="connsiteY29" fmla="*/ 366135 h 412638"/>
                <a:gd name="connsiteX30" fmla="*/ 277063 w 431601"/>
                <a:gd name="connsiteY30" fmla="*/ 366135 h 412638"/>
                <a:gd name="connsiteX31" fmla="*/ 277063 w 431601"/>
                <a:gd name="connsiteY31" fmla="*/ 378791 h 412638"/>
                <a:gd name="connsiteX32" fmla="*/ 250675 w 431601"/>
                <a:gd name="connsiteY32" fmla="*/ 378791 h 412638"/>
                <a:gd name="connsiteX33" fmla="*/ 244347 w 431601"/>
                <a:gd name="connsiteY33" fmla="*/ 372463 h 412638"/>
                <a:gd name="connsiteX34" fmla="*/ 244347 w 431601"/>
                <a:gd name="connsiteY34" fmla="*/ 309838 h 412638"/>
                <a:gd name="connsiteX35" fmla="*/ 250675 w 431601"/>
                <a:gd name="connsiteY35" fmla="*/ 303510 h 412638"/>
                <a:gd name="connsiteX36" fmla="*/ 356186 w 431601"/>
                <a:gd name="connsiteY36" fmla="*/ 303222 h 412638"/>
                <a:gd name="connsiteX37" fmla="*/ 391090 w 431601"/>
                <a:gd name="connsiteY37" fmla="*/ 303222 h 412638"/>
                <a:gd name="connsiteX38" fmla="*/ 391090 w 431601"/>
                <a:gd name="connsiteY38" fmla="*/ 315878 h 412638"/>
                <a:gd name="connsiteX39" fmla="*/ 379895 w 431601"/>
                <a:gd name="connsiteY39" fmla="*/ 315878 h 412638"/>
                <a:gd name="connsiteX40" fmla="*/ 379895 w 431601"/>
                <a:gd name="connsiteY40" fmla="*/ 372751 h 412638"/>
                <a:gd name="connsiteX41" fmla="*/ 373567 w 431601"/>
                <a:gd name="connsiteY41" fmla="*/ 379079 h 412638"/>
                <a:gd name="connsiteX42" fmla="*/ 367240 w 431601"/>
                <a:gd name="connsiteY42" fmla="*/ 372751 h 412638"/>
                <a:gd name="connsiteX43" fmla="*/ 367240 w 431601"/>
                <a:gd name="connsiteY43" fmla="*/ 315878 h 412638"/>
                <a:gd name="connsiteX44" fmla="*/ 356186 w 431601"/>
                <a:gd name="connsiteY44" fmla="*/ 315878 h 412638"/>
                <a:gd name="connsiteX45" fmla="*/ 356186 w 431601"/>
                <a:gd name="connsiteY45" fmla="*/ 303222 h 412638"/>
                <a:gd name="connsiteX46" fmla="*/ 302251 w 431601"/>
                <a:gd name="connsiteY46" fmla="*/ 302933 h 412638"/>
                <a:gd name="connsiteX47" fmla="*/ 320610 w 431601"/>
                <a:gd name="connsiteY47" fmla="*/ 302933 h 412638"/>
                <a:gd name="connsiteX48" fmla="*/ 337289 w 431601"/>
                <a:gd name="connsiteY48" fmla="*/ 336335 h 412638"/>
                <a:gd name="connsiteX49" fmla="*/ 323816 w 431601"/>
                <a:gd name="connsiteY49" fmla="*/ 378791 h 412638"/>
                <a:gd name="connsiteX50" fmla="*/ 302279 w 431601"/>
                <a:gd name="connsiteY50" fmla="*/ 378791 h 412638"/>
                <a:gd name="connsiteX51" fmla="*/ 295923 w 431601"/>
                <a:gd name="connsiteY51" fmla="*/ 372463 h 412638"/>
                <a:gd name="connsiteX52" fmla="*/ 295923 w 431601"/>
                <a:gd name="connsiteY52" fmla="*/ 309261 h 412638"/>
                <a:gd name="connsiteX53" fmla="*/ 302251 w 431601"/>
                <a:gd name="connsiteY53" fmla="*/ 302933 h 412638"/>
                <a:gd name="connsiteX54" fmla="*/ 328019 w 431601"/>
                <a:gd name="connsiteY54" fmla="*/ 251756 h 412638"/>
                <a:gd name="connsiteX55" fmla="*/ 328019 w 431601"/>
                <a:gd name="connsiteY55" fmla="*/ 269374 h 412638"/>
                <a:gd name="connsiteX56" fmla="*/ 383752 w 431601"/>
                <a:gd name="connsiteY56" fmla="*/ 269374 h 412638"/>
                <a:gd name="connsiteX57" fmla="*/ 383752 w 431601"/>
                <a:gd name="connsiteY57" fmla="*/ 251756 h 412638"/>
                <a:gd name="connsiteX58" fmla="*/ 259629 w 431601"/>
                <a:gd name="connsiteY58" fmla="*/ 251756 h 412638"/>
                <a:gd name="connsiteX59" fmla="*/ 259629 w 431601"/>
                <a:gd name="connsiteY59" fmla="*/ 269374 h 412638"/>
                <a:gd name="connsiteX60" fmla="*/ 315362 w 431601"/>
                <a:gd name="connsiteY60" fmla="*/ 269374 h 412638"/>
                <a:gd name="connsiteX61" fmla="*/ 315362 w 431601"/>
                <a:gd name="connsiteY61" fmla="*/ 251756 h 412638"/>
                <a:gd name="connsiteX62" fmla="*/ 191240 w 431601"/>
                <a:gd name="connsiteY62" fmla="*/ 251756 h 412638"/>
                <a:gd name="connsiteX63" fmla="*/ 191240 w 431601"/>
                <a:gd name="connsiteY63" fmla="*/ 269374 h 412638"/>
                <a:gd name="connsiteX64" fmla="*/ 246973 w 431601"/>
                <a:gd name="connsiteY64" fmla="*/ 269374 h 412638"/>
                <a:gd name="connsiteX65" fmla="*/ 246973 w 431601"/>
                <a:gd name="connsiteY65" fmla="*/ 251756 h 412638"/>
                <a:gd name="connsiteX66" fmla="*/ 328019 w 431601"/>
                <a:gd name="connsiteY66" fmla="*/ 221483 h 412638"/>
                <a:gd name="connsiteX67" fmla="*/ 328019 w 431601"/>
                <a:gd name="connsiteY67" fmla="*/ 239100 h 412638"/>
                <a:gd name="connsiteX68" fmla="*/ 383752 w 431601"/>
                <a:gd name="connsiteY68" fmla="*/ 239100 h 412638"/>
                <a:gd name="connsiteX69" fmla="*/ 383752 w 431601"/>
                <a:gd name="connsiteY69" fmla="*/ 221483 h 412638"/>
                <a:gd name="connsiteX70" fmla="*/ 259629 w 431601"/>
                <a:gd name="connsiteY70" fmla="*/ 221483 h 412638"/>
                <a:gd name="connsiteX71" fmla="*/ 259629 w 431601"/>
                <a:gd name="connsiteY71" fmla="*/ 239100 h 412638"/>
                <a:gd name="connsiteX72" fmla="*/ 315362 w 431601"/>
                <a:gd name="connsiteY72" fmla="*/ 239100 h 412638"/>
                <a:gd name="connsiteX73" fmla="*/ 315362 w 431601"/>
                <a:gd name="connsiteY73" fmla="*/ 221483 h 412638"/>
                <a:gd name="connsiteX74" fmla="*/ 191240 w 431601"/>
                <a:gd name="connsiteY74" fmla="*/ 221483 h 412638"/>
                <a:gd name="connsiteX75" fmla="*/ 191240 w 431601"/>
                <a:gd name="connsiteY75" fmla="*/ 239100 h 412638"/>
                <a:gd name="connsiteX76" fmla="*/ 246973 w 431601"/>
                <a:gd name="connsiteY76" fmla="*/ 239100 h 412638"/>
                <a:gd name="connsiteX77" fmla="*/ 246973 w 431601"/>
                <a:gd name="connsiteY77" fmla="*/ 221483 h 412638"/>
                <a:gd name="connsiteX78" fmla="*/ 328019 w 431601"/>
                <a:gd name="connsiteY78" fmla="*/ 191209 h 412638"/>
                <a:gd name="connsiteX79" fmla="*/ 328019 w 431601"/>
                <a:gd name="connsiteY79" fmla="*/ 208826 h 412638"/>
                <a:gd name="connsiteX80" fmla="*/ 383752 w 431601"/>
                <a:gd name="connsiteY80" fmla="*/ 208826 h 412638"/>
                <a:gd name="connsiteX81" fmla="*/ 383752 w 431601"/>
                <a:gd name="connsiteY81" fmla="*/ 191209 h 412638"/>
                <a:gd name="connsiteX82" fmla="*/ 259629 w 431601"/>
                <a:gd name="connsiteY82" fmla="*/ 191208 h 412638"/>
                <a:gd name="connsiteX83" fmla="*/ 259629 w 431601"/>
                <a:gd name="connsiteY83" fmla="*/ 208825 h 412638"/>
                <a:gd name="connsiteX84" fmla="*/ 315362 w 431601"/>
                <a:gd name="connsiteY84" fmla="*/ 208825 h 412638"/>
                <a:gd name="connsiteX85" fmla="*/ 315362 w 431601"/>
                <a:gd name="connsiteY85" fmla="*/ 191208 h 412638"/>
                <a:gd name="connsiteX86" fmla="*/ 259629 w 431601"/>
                <a:gd name="connsiteY86" fmla="*/ 160934 h 412638"/>
                <a:gd name="connsiteX87" fmla="*/ 259629 w 431601"/>
                <a:gd name="connsiteY87" fmla="*/ 178552 h 412638"/>
                <a:gd name="connsiteX88" fmla="*/ 315362 w 431601"/>
                <a:gd name="connsiteY88" fmla="*/ 178552 h 412638"/>
                <a:gd name="connsiteX89" fmla="*/ 315362 w 431601"/>
                <a:gd name="connsiteY89" fmla="*/ 160934 h 412638"/>
                <a:gd name="connsiteX90" fmla="*/ 259629 w 431601"/>
                <a:gd name="connsiteY90" fmla="*/ 130660 h 412638"/>
                <a:gd name="connsiteX91" fmla="*/ 259629 w 431601"/>
                <a:gd name="connsiteY91" fmla="*/ 148278 h 412638"/>
                <a:gd name="connsiteX92" fmla="*/ 315362 w 431601"/>
                <a:gd name="connsiteY92" fmla="*/ 148278 h 412638"/>
                <a:gd name="connsiteX93" fmla="*/ 315362 w 431601"/>
                <a:gd name="connsiteY93" fmla="*/ 130660 h 412638"/>
                <a:gd name="connsiteX94" fmla="*/ 51399 w 431601"/>
                <a:gd name="connsiteY94" fmla="*/ 60763 h 412638"/>
                <a:gd name="connsiteX95" fmla="*/ 51426 w 431601"/>
                <a:gd name="connsiteY95" fmla="*/ 261868 h 412638"/>
                <a:gd name="connsiteX96" fmla="*/ 151969 w 431601"/>
                <a:gd name="connsiteY96" fmla="*/ 161329 h 412638"/>
                <a:gd name="connsiteX97" fmla="*/ 167245 w 431601"/>
                <a:gd name="connsiteY97" fmla="*/ 12804 h 412638"/>
                <a:gd name="connsiteX98" fmla="*/ 167245 w 431601"/>
                <a:gd name="connsiteY98" fmla="*/ 161327 h 412638"/>
                <a:gd name="connsiteX99" fmla="*/ 165392 w 431601"/>
                <a:gd name="connsiteY99" fmla="*/ 165803 h 412638"/>
                <a:gd name="connsiteX100" fmla="*/ 60370 w 431601"/>
                <a:gd name="connsiteY100" fmla="*/ 270821 h 412638"/>
                <a:gd name="connsiteX101" fmla="*/ 143391 w 431601"/>
                <a:gd name="connsiteY101" fmla="*/ 308959 h 412638"/>
                <a:gd name="connsiteX102" fmla="*/ 143391 w 431601"/>
                <a:gd name="connsiteY102" fmla="*/ 292555 h 412638"/>
                <a:gd name="connsiteX103" fmla="*/ 166572 w 431601"/>
                <a:gd name="connsiteY103" fmla="*/ 269374 h 412638"/>
                <a:gd name="connsiteX104" fmla="*/ 178584 w 431601"/>
                <a:gd name="connsiteY104" fmla="*/ 269374 h 412638"/>
                <a:gd name="connsiteX105" fmla="*/ 178584 w 431601"/>
                <a:gd name="connsiteY105" fmla="*/ 215154 h 412638"/>
                <a:gd name="connsiteX106" fmla="*/ 184912 w 431601"/>
                <a:gd name="connsiteY106" fmla="*/ 208826 h 412638"/>
                <a:gd name="connsiteX107" fmla="*/ 246973 w 431601"/>
                <a:gd name="connsiteY107" fmla="*/ 208826 h 412638"/>
                <a:gd name="connsiteX108" fmla="*/ 246973 w 431601"/>
                <a:gd name="connsiteY108" fmla="*/ 124332 h 412638"/>
                <a:gd name="connsiteX109" fmla="*/ 253301 w 431601"/>
                <a:gd name="connsiteY109" fmla="*/ 118004 h 412638"/>
                <a:gd name="connsiteX110" fmla="*/ 303156 w 431601"/>
                <a:gd name="connsiteY110" fmla="*/ 118004 h 412638"/>
                <a:gd name="connsiteX111" fmla="*/ 167245 w 431601"/>
                <a:gd name="connsiteY111" fmla="*/ 12804 h 412638"/>
                <a:gd name="connsiteX112" fmla="*/ 160917 w 431601"/>
                <a:gd name="connsiteY112" fmla="*/ 19 h 412638"/>
                <a:gd name="connsiteX113" fmla="*/ 316338 w 431601"/>
                <a:gd name="connsiteY113" fmla="*/ 118004 h 412638"/>
                <a:gd name="connsiteX114" fmla="*/ 321691 w 431601"/>
                <a:gd name="connsiteY114" fmla="*/ 118004 h 412638"/>
                <a:gd name="connsiteX115" fmla="*/ 328019 w 431601"/>
                <a:gd name="connsiteY115" fmla="*/ 124332 h 412638"/>
                <a:gd name="connsiteX116" fmla="*/ 328019 w 431601"/>
                <a:gd name="connsiteY116" fmla="*/ 178552 h 412638"/>
                <a:gd name="connsiteX117" fmla="*/ 390080 w 431601"/>
                <a:gd name="connsiteY117" fmla="*/ 178552 h 412638"/>
                <a:gd name="connsiteX118" fmla="*/ 396408 w 431601"/>
                <a:gd name="connsiteY118" fmla="*/ 184880 h 412638"/>
                <a:gd name="connsiteX119" fmla="*/ 396408 w 431601"/>
                <a:gd name="connsiteY119" fmla="*/ 269374 h 412638"/>
                <a:gd name="connsiteX120" fmla="*/ 408420 w 431601"/>
                <a:gd name="connsiteY120" fmla="*/ 269374 h 412638"/>
                <a:gd name="connsiteX121" fmla="*/ 431601 w 431601"/>
                <a:gd name="connsiteY121" fmla="*/ 292555 h 412638"/>
                <a:gd name="connsiteX122" fmla="*/ 431601 w 431601"/>
                <a:gd name="connsiteY122" fmla="*/ 389457 h 412638"/>
                <a:gd name="connsiteX123" fmla="*/ 408420 w 431601"/>
                <a:gd name="connsiteY123" fmla="*/ 412638 h 412638"/>
                <a:gd name="connsiteX124" fmla="*/ 390182 w 431601"/>
                <a:gd name="connsiteY124" fmla="*/ 412638 h 412638"/>
                <a:gd name="connsiteX125" fmla="*/ 390182 w 431601"/>
                <a:gd name="connsiteY125" fmla="*/ 399982 h 412638"/>
                <a:gd name="connsiteX126" fmla="*/ 408420 w 431601"/>
                <a:gd name="connsiteY126" fmla="*/ 399982 h 412638"/>
                <a:gd name="connsiteX127" fmla="*/ 418945 w 431601"/>
                <a:gd name="connsiteY127" fmla="*/ 389457 h 412638"/>
                <a:gd name="connsiteX128" fmla="*/ 418945 w 431601"/>
                <a:gd name="connsiteY128" fmla="*/ 292555 h 412638"/>
                <a:gd name="connsiteX129" fmla="*/ 408420 w 431601"/>
                <a:gd name="connsiteY129" fmla="*/ 282030 h 412638"/>
                <a:gd name="connsiteX130" fmla="*/ 166572 w 431601"/>
                <a:gd name="connsiteY130" fmla="*/ 282030 h 412638"/>
                <a:gd name="connsiteX131" fmla="*/ 156047 w 431601"/>
                <a:gd name="connsiteY131" fmla="*/ 292555 h 412638"/>
                <a:gd name="connsiteX132" fmla="*/ 156047 w 431601"/>
                <a:gd name="connsiteY132" fmla="*/ 389457 h 412638"/>
                <a:gd name="connsiteX133" fmla="*/ 166572 w 431601"/>
                <a:gd name="connsiteY133" fmla="*/ 399982 h 412638"/>
                <a:gd name="connsiteX134" fmla="*/ 356494 w 431601"/>
                <a:gd name="connsiteY134" fmla="*/ 399982 h 412638"/>
                <a:gd name="connsiteX135" fmla="*/ 356494 w 431601"/>
                <a:gd name="connsiteY135" fmla="*/ 412638 h 412638"/>
                <a:gd name="connsiteX136" fmla="*/ 166572 w 431601"/>
                <a:gd name="connsiteY136" fmla="*/ 412638 h 412638"/>
                <a:gd name="connsiteX137" fmla="*/ 143391 w 431601"/>
                <a:gd name="connsiteY137" fmla="*/ 389457 h 412638"/>
                <a:gd name="connsiteX138" fmla="*/ 143391 w 431601"/>
                <a:gd name="connsiteY138" fmla="*/ 321686 h 412638"/>
                <a:gd name="connsiteX139" fmla="*/ 46743 w 431601"/>
                <a:gd name="connsiteY139" fmla="*/ 275272 h 412638"/>
                <a:gd name="connsiteX140" fmla="*/ 72678 w 431601"/>
                <a:gd name="connsiteY140" fmla="*/ 26267 h 412638"/>
                <a:gd name="connsiteX141" fmla="*/ 79609 w 431601"/>
                <a:gd name="connsiteY141" fmla="*/ 36857 h 412638"/>
                <a:gd name="connsiteX142" fmla="*/ 60363 w 431601"/>
                <a:gd name="connsiteY142" fmla="*/ 51829 h 412638"/>
                <a:gd name="connsiteX143" fmla="*/ 154589 w 431601"/>
                <a:gd name="connsiteY143" fmla="*/ 146052 h 412638"/>
                <a:gd name="connsiteX144" fmla="*/ 154589 w 431601"/>
                <a:gd name="connsiteY144" fmla="*/ 12810 h 412638"/>
                <a:gd name="connsiteX145" fmla="*/ 108357 w 431601"/>
                <a:gd name="connsiteY145" fmla="*/ 22231 h 412638"/>
                <a:gd name="connsiteX146" fmla="*/ 103882 w 431601"/>
                <a:gd name="connsiteY146" fmla="*/ 10392 h 412638"/>
                <a:gd name="connsiteX147" fmla="*/ 160917 w 431601"/>
                <a:gd name="connsiteY147" fmla="*/ 19 h 412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431601" h="412638">
                  <a:moveTo>
                    <a:pt x="323817" y="344692"/>
                  </a:moveTo>
                  <a:cubicBezTo>
                    <a:pt x="318737" y="344692"/>
                    <a:pt x="313659" y="344692"/>
                    <a:pt x="308579" y="344712"/>
                  </a:cubicBezTo>
                  <a:lnTo>
                    <a:pt x="308579" y="366107"/>
                  </a:lnTo>
                  <a:cubicBezTo>
                    <a:pt x="313892" y="366086"/>
                    <a:pt x="321034" y="366059"/>
                    <a:pt x="323817" y="366059"/>
                  </a:cubicBezTo>
                  <a:cubicBezTo>
                    <a:pt x="337987" y="365475"/>
                    <a:pt x="337991" y="345279"/>
                    <a:pt x="323817" y="344692"/>
                  </a:cubicBezTo>
                  <a:close/>
                  <a:moveTo>
                    <a:pt x="190241" y="317459"/>
                  </a:moveTo>
                  <a:cubicBezTo>
                    <a:pt x="190270" y="333674"/>
                    <a:pt x="190189" y="349889"/>
                    <a:pt x="190241" y="366103"/>
                  </a:cubicBezTo>
                  <a:cubicBezTo>
                    <a:pt x="194189" y="366080"/>
                    <a:pt x="199086" y="366046"/>
                    <a:pt x="201670" y="366000"/>
                  </a:cubicBezTo>
                  <a:cubicBezTo>
                    <a:pt x="225603" y="365715"/>
                    <a:pt x="226276" y="317015"/>
                    <a:pt x="201273" y="317459"/>
                  </a:cubicBezTo>
                  <a:close/>
                  <a:moveTo>
                    <a:pt x="308579" y="315590"/>
                  </a:moveTo>
                  <a:lnTo>
                    <a:pt x="308579" y="332036"/>
                  </a:lnTo>
                  <a:cubicBezTo>
                    <a:pt x="312590" y="332041"/>
                    <a:pt x="316600" y="332019"/>
                    <a:pt x="320610" y="332019"/>
                  </a:cubicBezTo>
                  <a:cubicBezTo>
                    <a:pt x="331504" y="331569"/>
                    <a:pt x="331510" y="316042"/>
                    <a:pt x="320610" y="315590"/>
                  </a:cubicBezTo>
                  <a:close/>
                  <a:moveTo>
                    <a:pt x="183902" y="304804"/>
                  </a:moveTo>
                  <a:lnTo>
                    <a:pt x="201273" y="304804"/>
                  </a:lnTo>
                  <a:cubicBezTo>
                    <a:pt x="242597" y="304175"/>
                    <a:pt x="242562" y="377902"/>
                    <a:pt x="201892" y="378656"/>
                  </a:cubicBezTo>
                  <a:cubicBezTo>
                    <a:pt x="196951" y="378742"/>
                    <a:pt x="184574" y="378790"/>
                    <a:pt x="184050" y="378792"/>
                  </a:cubicBezTo>
                  <a:cubicBezTo>
                    <a:pt x="179852" y="378792"/>
                    <a:pt x="177573" y="375195"/>
                    <a:pt x="177573" y="371467"/>
                  </a:cubicBezTo>
                  <a:lnTo>
                    <a:pt x="177574" y="371467"/>
                  </a:lnTo>
                  <a:lnTo>
                    <a:pt x="177574" y="311195"/>
                  </a:lnTo>
                  <a:cubicBezTo>
                    <a:pt x="177574" y="307677"/>
                    <a:pt x="180348" y="304804"/>
                    <a:pt x="183902" y="304804"/>
                  </a:cubicBezTo>
                  <a:close/>
                  <a:moveTo>
                    <a:pt x="250675" y="303510"/>
                  </a:moveTo>
                  <a:lnTo>
                    <a:pt x="277063" y="303510"/>
                  </a:lnTo>
                  <a:cubicBezTo>
                    <a:pt x="285436" y="303797"/>
                    <a:pt x="285443" y="315876"/>
                    <a:pt x="277063" y="316166"/>
                  </a:cubicBezTo>
                  <a:lnTo>
                    <a:pt x="257003" y="316166"/>
                  </a:lnTo>
                  <a:lnTo>
                    <a:pt x="257003" y="334822"/>
                  </a:lnTo>
                  <a:lnTo>
                    <a:pt x="275119" y="334822"/>
                  </a:lnTo>
                  <a:cubicBezTo>
                    <a:pt x="283491" y="335109"/>
                    <a:pt x="283498" y="347188"/>
                    <a:pt x="275119" y="347479"/>
                  </a:cubicBezTo>
                  <a:lnTo>
                    <a:pt x="257003" y="347479"/>
                  </a:lnTo>
                  <a:lnTo>
                    <a:pt x="257003" y="366135"/>
                  </a:lnTo>
                  <a:lnTo>
                    <a:pt x="277063" y="366135"/>
                  </a:lnTo>
                  <a:cubicBezTo>
                    <a:pt x="285436" y="366422"/>
                    <a:pt x="285443" y="378501"/>
                    <a:pt x="277063" y="378791"/>
                  </a:cubicBezTo>
                  <a:lnTo>
                    <a:pt x="250675" y="378791"/>
                  </a:lnTo>
                  <a:cubicBezTo>
                    <a:pt x="247179" y="378791"/>
                    <a:pt x="244347" y="375958"/>
                    <a:pt x="244347" y="372463"/>
                  </a:cubicBezTo>
                  <a:lnTo>
                    <a:pt x="244347" y="309838"/>
                  </a:lnTo>
                  <a:cubicBezTo>
                    <a:pt x="244347" y="306343"/>
                    <a:pt x="247179" y="303510"/>
                    <a:pt x="250675" y="303510"/>
                  </a:cubicBezTo>
                  <a:close/>
                  <a:moveTo>
                    <a:pt x="356186" y="303222"/>
                  </a:moveTo>
                  <a:lnTo>
                    <a:pt x="391090" y="303222"/>
                  </a:lnTo>
                  <a:cubicBezTo>
                    <a:pt x="399463" y="303509"/>
                    <a:pt x="399469" y="315588"/>
                    <a:pt x="391090" y="315878"/>
                  </a:cubicBezTo>
                  <a:lnTo>
                    <a:pt x="379895" y="315878"/>
                  </a:lnTo>
                  <a:lnTo>
                    <a:pt x="379895" y="372751"/>
                  </a:lnTo>
                  <a:cubicBezTo>
                    <a:pt x="379895" y="376246"/>
                    <a:pt x="377063" y="379079"/>
                    <a:pt x="373567" y="379079"/>
                  </a:cubicBezTo>
                  <a:cubicBezTo>
                    <a:pt x="370072" y="379079"/>
                    <a:pt x="367239" y="376246"/>
                    <a:pt x="367240" y="372751"/>
                  </a:cubicBezTo>
                  <a:lnTo>
                    <a:pt x="367240" y="315878"/>
                  </a:lnTo>
                  <a:lnTo>
                    <a:pt x="356186" y="315878"/>
                  </a:lnTo>
                  <a:cubicBezTo>
                    <a:pt x="347813" y="315591"/>
                    <a:pt x="347807" y="303512"/>
                    <a:pt x="356186" y="303222"/>
                  </a:cubicBezTo>
                  <a:close/>
                  <a:moveTo>
                    <a:pt x="302251" y="302933"/>
                  </a:moveTo>
                  <a:lnTo>
                    <a:pt x="320610" y="302933"/>
                  </a:lnTo>
                  <a:cubicBezTo>
                    <a:pt x="337717" y="302844"/>
                    <a:pt x="347605" y="322858"/>
                    <a:pt x="337289" y="336335"/>
                  </a:cubicBezTo>
                  <a:cubicBezTo>
                    <a:pt x="355654" y="349372"/>
                    <a:pt x="346598" y="378610"/>
                    <a:pt x="323816" y="378791"/>
                  </a:cubicBezTo>
                  <a:lnTo>
                    <a:pt x="302279" y="378791"/>
                  </a:lnTo>
                  <a:cubicBezTo>
                    <a:pt x="299073" y="378791"/>
                    <a:pt x="295923" y="375613"/>
                    <a:pt x="295923" y="372463"/>
                  </a:cubicBezTo>
                  <a:cubicBezTo>
                    <a:pt x="295926" y="356781"/>
                    <a:pt x="295920" y="324842"/>
                    <a:pt x="295923" y="309261"/>
                  </a:cubicBezTo>
                  <a:cubicBezTo>
                    <a:pt x="295923" y="305767"/>
                    <a:pt x="298756" y="302933"/>
                    <a:pt x="302251" y="302933"/>
                  </a:cubicBezTo>
                  <a:close/>
                  <a:moveTo>
                    <a:pt x="328019" y="251756"/>
                  </a:moveTo>
                  <a:lnTo>
                    <a:pt x="328019" y="269374"/>
                  </a:lnTo>
                  <a:lnTo>
                    <a:pt x="383752" y="269374"/>
                  </a:lnTo>
                  <a:lnTo>
                    <a:pt x="383752" y="251756"/>
                  </a:lnTo>
                  <a:close/>
                  <a:moveTo>
                    <a:pt x="259629" y="251756"/>
                  </a:moveTo>
                  <a:lnTo>
                    <a:pt x="259629" y="269374"/>
                  </a:lnTo>
                  <a:lnTo>
                    <a:pt x="315362" y="269374"/>
                  </a:lnTo>
                  <a:lnTo>
                    <a:pt x="315362" y="251756"/>
                  </a:lnTo>
                  <a:close/>
                  <a:moveTo>
                    <a:pt x="191240" y="251756"/>
                  </a:moveTo>
                  <a:lnTo>
                    <a:pt x="191240" y="269374"/>
                  </a:lnTo>
                  <a:lnTo>
                    <a:pt x="246973" y="269374"/>
                  </a:lnTo>
                  <a:lnTo>
                    <a:pt x="246973" y="251756"/>
                  </a:lnTo>
                  <a:close/>
                  <a:moveTo>
                    <a:pt x="328019" y="221483"/>
                  </a:moveTo>
                  <a:lnTo>
                    <a:pt x="328019" y="239100"/>
                  </a:lnTo>
                  <a:lnTo>
                    <a:pt x="383752" y="239100"/>
                  </a:lnTo>
                  <a:lnTo>
                    <a:pt x="383752" y="221483"/>
                  </a:lnTo>
                  <a:close/>
                  <a:moveTo>
                    <a:pt x="259629" y="221483"/>
                  </a:moveTo>
                  <a:lnTo>
                    <a:pt x="259629" y="239100"/>
                  </a:lnTo>
                  <a:lnTo>
                    <a:pt x="315362" y="239100"/>
                  </a:lnTo>
                  <a:lnTo>
                    <a:pt x="315362" y="221483"/>
                  </a:lnTo>
                  <a:close/>
                  <a:moveTo>
                    <a:pt x="191240" y="221483"/>
                  </a:moveTo>
                  <a:lnTo>
                    <a:pt x="191240" y="239100"/>
                  </a:lnTo>
                  <a:lnTo>
                    <a:pt x="246973" y="239100"/>
                  </a:lnTo>
                  <a:lnTo>
                    <a:pt x="246973" y="221483"/>
                  </a:lnTo>
                  <a:close/>
                  <a:moveTo>
                    <a:pt x="328019" y="191209"/>
                  </a:moveTo>
                  <a:lnTo>
                    <a:pt x="328019" y="208826"/>
                  </a:lnTo>
                  <a:lnTo>
                    <a:pt x="383752" y="208826"/>
                  </a:lnTo>
                  <a:lnTo>
                    <a:pt x="383752" y="191209"/>
                  </a:lnTo>
                  <a:close/>
                  <a:moveTo>
                    <a:pt x="259629" y="191208"/>
                  </a:moveTo>
                  <a:lnTo>
                    <a:pt x="259629" y="208825"/>
                  </a:lnTo>
                  <a:lnTo>
                    <a:pt x="315362" y="208825"/>
                  </a:lnTo>
                  <a:lnTo>
                    <a:pt x="315362" y="191208"/>
                  </a:lnTo>
                  <a:close/>
                  <a:moveTo>
                    <a:pt x="259629" y="160934"/>
                  </a:moveTo>
                  <a:lnTo>
                    <a:pt x="259629" y="178552"/>
                  </a:lnTo>
                  <a:lnTo>
                    <a:pt x="315362" y="178552"/>
                  </a:lnTo>
                  <a:lnTo>
                    <a:pt x="315362" y="160934"/>
                  </a:lnTo>
                  <a:close/>
                  <a:moveTo>
                    <a:pt x="259629" y="130660"/>
                  </a:moveTo>
                  <a:lnTo>
                    <a:pt x="259629" y="148278"/>
                  </a:lnTo>
                  <a:lnTo>
                    <a:pt x="315362" y="148278"/>
                  </a:lnTo>
                  <a:lnTo>
                    <a:pt x="315362" y="130660"/>
                  </a:lnTo>
                  <a:close/>
                  <a:moveTo>
                    <a:pt x="51399" y="60763"/>
                  </a:moveTo>
                  <a:cubicBezTo>
                    <a:pt x="-205" y="114547"/>
                    <a:pt x="-554" y="207691"/>
                    <a:pt x="51426" y="261868"/>
                  </a:cubicBezTo>
                  <a:lnTo>
                    <a:pt x="151969" y="161329"/>
                  </a:lnTo>
                  <a:close/>
                  <a:moveTo>
                    <a:pt x="167245" y="12804"/>
                  </a:moveTo>
                  <a:lnTo>
                    <a:pt x="167245" y="161327"/>
                  </a:lnTo>
                  <a:cubicBezTo>
                    <a:pt x="167245" y="162983"/>
                    <a:pt x="166563" y="164632"/>
                    <a:pt x="165392" y="165803"/>
                  </a:cubicBezTo>
                  <a:lnTo>
                    <a:pt x="60370" y="270821"/>
                  </a:lnTo>
                  <a:cubicBezTo>
                    <a:pt x="83396" y="291996"/>
                    <a:pt x="112324" y="305312"/>
                    <a:pt x="143391" y="308959"/>
                  </a:cubicBezTo>
                  <a:lnTo>
                    <a:pt x="143391" y="292555"/>
                  </a:lnTo>
                  <a:cubicBezTo>
                    <a:pt x="143391" y="279773"/>
                    <a:pt x="153790" y="269374"/>
                    <a:pt x="166572" y="269374"/>
                  </a:cubicBezTo>
                  <a:lnTo>
                    <a:pt x="178584" y="269374"/>
                  </a:lnTo>
                  <a:cubicBezTo>
                    <a:pt x="178574" y="256140"/>
                    <a:pt x="178598" y="228520"/>
                    <a:pt x="178584" y="215154"/>
                  </a:cubicBezTo>
                  <a:cubicBezTo>
                    <a:pt x="178584" y="211660"/>
                    <a:pt x="181417" y="208826"/>
                    <a:pt x="184912" y="208826"/>
                  </a:cubicBezTo>
                  <a:lnTo>
                    <a:pt x="246973" y="208826"/>
                  </a:lnTo>
                  <a:cubicBezTo>
                    <a:pt x="246971" y="183887"/>
                    <a:pt x="246977" y="149325"/>
                    <a:pt x="246973" y="124332"/>
                  </a:cubicBezTo>
                  <a:cubicBezTo>
                    <a:pt x="246973" y="120837"/>
                    <a:pt x="249806" y="118004"/>
                    <a:pt x="253301" y="118004"/>
                  </a:cubicBezTo>
                  <a:lnTo>
                    <a:pt x="303156" y="118004"/>
                  </a:lnTo>
                  <a:cubicBezTo>
                    <a:pt x="285831" y="58978"/>
                    <a:pt x="228924" y="14426"/>
                    <a:pt x="167245" y="12804"/>
                  </a:cubicBezTo>
                  <a:close/>
                  <a:moveTo>
                    <a:pt x="160917" y="19"/>
                  </a:moveTo>
                  <a:cubicBezTo>
                    <a:pt x="231841" y="-1135"/>
                    <a:pt x="298117" y="49786"/>
                    <a:pt x="316338" y="118004"/>
                  </a:cubicBezTo>
                  <a:lnTo>
                    <a:pt x="321691" y="118004"/>
                  </a:lnTo>
                  <a:cubicBezTo>
                    <a:pt x="325186" y="118004"/>
                    <a:pt x="328019" y="120837"/>
                    <a:pt x="328019" y="124332"/>
                  </a:cubicBezTo>
                  <a:cubicBezTo>
                    <a:pt x="328018" y="137664"/>
                    <a:pt x="328020" y="165354"/>
                    <a:pt x="328019" y="178552"/>
                  </a:cubicBezTo>
                  <a:lnTo>
                    <a:pt x="390080" y="178552"/>
                  </a:lnTo>
                  <a:cubicBezTo>
                    <a:pt x="393576" y="178552"/>
                    <a:pt x="396408" y="181385"/>
                    <a:pt x="396408" y="184880"/>
                  </a:cubicBezTo>
                  <a:cubicBezTo>
                    <a:pt x="396407" y="209857"/>
                    <a:pt x="396409" y="244449"/>
                    <a:pt x="396408" y="269374"/>
                  </a:cubicBezTo>
                  <a:lnTo>
                    <a:pt x="408420" y="269374"/>
                  </a:lnTo>
                  <a:cubicBezTo>
                    <a:pt x="421202" y="269374"/>
                    <a:pt x="431601" y="279773"/>
                    <a:pt x="431601" y="292555"/>
                  </a:cubicBezTo>
                  <a:lnTo>
                    <a:pt x="431601" y="389457"/>
                  </a:lnTo>
                  <a:cubicBezTo>
                    <a:pt x="431601" y="402239"/>
                    <a:pt x="421202" y="412638"/>
                    <a:pt x="408420" y="412638"/>
                  </a:cubicBezTo>
                  <a:lnTo>
                    <a:pt x="390182" y="412638"/>
                  </a:lnTo>
                  <a:cubicBezTo>
                    <a:pt x="381902" y="412638"/>
                    <a:pt x="382263" y="399982"/>
                    <a:pt x="390182" y="399982"/>
                  </a:cubicBezTo>
                  <a:lnTo>
                    <a:pt x="408420" y="399982"/>
                  </a:lnTo>
                  <a:cubicBezTo>
                    <a:pt x="414223" y="399982"/>
                    <a:pt x="418945" y="395260"/>
                    <a:pt x="418945" y="389457"/>
                  </a:cubicBezTo>
                  <a:lnTo>
                    <a:pt x="418945" y="292555"/>
                  </a:lnTo>
                  <a:cubicBezTo>
                    <a:pt x="418945" y="286752"/>
                    <a:pt x="414223" y="282030"/>
                    <a:pt x="408420" y="282030"/>
                  </a:cubicBezTo>
                  <a:lnTo>
                    <a:pt x="166572" y="282030"/>
                  </a:lnTo>
                  <a:cubicBezTo>
                    <a:pt x="160769" y="282030"/>
                    <a:pt x="156047" y="286752"/>
                    <a:pt x="156047" y="292555"/>
                  </a:cubicBezTo>
                  <a:lnTo>
                    <a:pt x="156047" y="389457"/>
                  </a:lnTo>
                  <a:cubicBezTo>
                    <a:pt x="156047" y="395260"/>
                    <a:pt x="160769" y="399982"/>
                    <a:pt x="166572" y="399982"/>
                  </a:cubicBezTo>
                  <a:lnTo>
                    <a:pt x="356494" y="399982"/>
                  </a:lnTo>
                  <a:cubicBezTo>
                    <a:pt x="364774" y="399982"/>
                    <a:pt x="364414" y="412638"/>
                    <a:pt x="356494" y="412638"/>
                  </a:cubicBezTo>
                  <a:lnTo>
                    <a:pt x="166572" y="412638"/>
                  </a:lnTo>
                  <a:cubicBezTo>
                    <a:pt x="153790" y="412638"/>
                    <a:pt x="143391" y="402239"/>
                    <a:pt x="143391" y="389457"/>
                  </a:cubicBezTo>
                  <a:lnTo>
                    <a:pt x="143391" y="321686"/>
                  </a:lnTo>
                  <a:cubicBezTo>
                    <a:pt x="107661" y="317824"/>
                    <a:pt x="71660" y="301537"/>
                    <a:pt x="46743" y="275272"/>
                  </a:cubicBezTo>
                  <a:cubicBezTo>
                    <a:pt x="-25091" y="205363"/>
                    <a:pt x="-12338" y="79801"/>
                    <a:pt x="72678" y="26267"/>
                  </a:cubicBezTo>
                  <a:cubicBezTo>
                    <a:pt x="79606" y="21733"/>
                    <a:pt x="86235" y="32520"/>
                    <a:pt x="79609" y="36857"/>
                  </a:cubicBezTo>
                  <a:cubicBezTo>
                    <a:pt x="72727" y="41363"/>
                    <a:pt x="66305" y="46381"/>
                    <a:pt x="60363" y="51829"/>
                  </a:cubicBezTo>
                  <a:lnTo>
                    <a:pt x="154589" y="146052"/>
                  </a:lnTo>
                  <a:lnTo>
                    <a:pt x="154589" y="12810"/>
                  </a:lnTo>
                  <a:cubicBezTo>
                    <a:pt x="138694" y="13473"/>
                    <a:pt x="123171" y="16631"/>
                    <a:pt x="108357" y="22231"/>
                  </a:cubicBezTo>
                  <a:cubicBezTo>
                    <a:pt x="100611" y="25158"/>
                    <a:pt x="96474" y="13193"/>
                    <a:pt x="103882" y="10392"/>
                  </a:cubicBezTo>
                  <a:cubicBezTo>
                    <a:pt x="122091" y="3509"/>
                    <a:pt x="141281" y="18"/>
                    <a:pt x="160917" y="19"/>
                  </a:cubicBezTo>
                  <a:close/>
                </a:path>
              </a:pathLst>
            </a:custGeom>
            <a:solidFill>
              <a:schemeClr val="bg1"/>
            </a:solidFill>
            <a:ln w="837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68580" tIns="34290" rIns="68580" bIns="3429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GB" sz="135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4D07123A-2F77-737B-F030-28AC9EB03E6B}"/>
                </a:ext>
              </a:extLst>
            </p:cNvPr>
            <p:cNvSpPr/>
            <p:nvPr/>
          </p:nvSpPr>
          <p:spPr>
            <a:xfrm>
              <a:off x="1920292" y="2015091"/>
              <a:ext cx="389601" cy="390447"/>
            </a:xfrm>
            <a:custGeom>
              <a:avLst/>
              <a:gdLst>
                <a:gd name="connsiteX0" fmla="*/ 23176 w 399886"/>
                <a:gd name="connsiteY0" fmla="*/ 372726 h 400755"/>
                <a:gd name="connsiteX1" fmla="*/ 38279 w 399886"/>
                <a:gd name="connsiteY1" fmla="*/ 382973 h 400755"/>
                <a:gd name="connsiteX2" fmla="*/ 29806 w 399886"/>
                <a:gd name="connsiteY2" fmla="*/ 372726 h 400755"/>
                <a:gd name="connsiteX3" fmla="*/ 23176 w 399886"/>
                <a:gd name="connsiteY3" fmla="*/ 372726 h 400755"/>
                <a:gd name="connsiteX4" fmla="*/ 123205 w 399886"/>
                <a:gd name="connsiteY4" fmla="*/ 367635 h 400755"/>
                <a:gd name="connsiteX5" fmla="*/ 109676 w 399886"/>
                <a:gd name="connsiteY5" fmla="*/ 384949 h 400755"/>
                <a:gd name="connsiteX6" fmla="*/ 160478 w 399886"/>
                <a:gd name="connsiteY6" fmla="*/ 384949 h 400755"/>
                <a:gd name="connsiteX7" fmla="*/ 169118 w 399886"/>
                <a:gd name="connsiteY7" fmla="*/ 376275 h 400755"/>
                <a:gd name="connsiteX8" fmla="*/ 160478 w 399886"/>
                <a:gd name="connsiteY8" fmla="*/ 367635 h 400755"/>
                <a:gd name="connsiteX9" fmla="*/ 12359 w 399886"/>
                <a:gd name="connsiteY9" fmla="*/ 350958 h 400755"/>
                <a:gd name="connsiteX10" fmla="*/ 15306 w 399886"/>
                <a:gd name="connsiteY10" fmla="*/ 360904 h 400755"/>
                <a:gd name="connsiteX11" fmla="*/ 24214 w 399886"/>
                <a:gd name="connsiteY11" fmla="*/ 360904 h 400755"/>
                <a:gd name="connsiteX12" fmla="*/ 21970 w 399886"/>
                <a:gd name="connsiteY12" fmla="*/ 350958 h 400755"/>
                <a:gd name="connsiteX13" fmla="*/ 284653 w 399886"/>
                <a:gd name="connsiteY13" fmla="*/ 342518 h 400755"/>
                <a:gd name="connsiteX14" fmla="*/ 284117 w 399886"/>
                <a:gd name="connsiteY14" fmla="*/ 343054 h 400755"/>
                <a:gd name="connsiteX15" fmla="*/ 284117 w 399886"/>
                <a:gd name="connsiteY15" fmla="*/ 363214 h 400755"/>
                <a:gd name="connsiteX16" fmla="*/ 304846 w 399886"/>
                <a:gd name="connsiteY16" fmla="*/ 363750 h 400755"/>
                <a:gd name="connsiteX17" fmla="*/ 305349 w 399886"/>
                <a:gd name="connsiteY17" fmla="*/ 343054 h 400755"/>
                <a:gd name="connsiteX18" fmla="*/ 304813 w 399886"/>
                <a:gd name="connsiteY18" fmla="*/ 342518 h 400755"/>
                <a:gd name="connsiteX19" fmla="*/ 231641 w 399886"/>
                <a:gd name="connsiteY19" fmla="*/ 342518 h 400755"/>
                <a:gd name="connsiteX20" fmla="*/ 231105 w 399886"/>
                <a:gd name="connsiteY20" fmla="*/ 363214 h 400755"/>
                <a:gd name="connsiteX21" fmla="*/ 251834 w 399886"/>
                <a:gd name="connsiteY21" fmla="*/ 363750 h 400755"/>
                <a:gd name="connsiteX22" fmla="*/ 252336 w 399886"/>
                <a:gd name="connsiteY22" fmla="*/ 347475 h 400755"/>
                <a:gd name="connsiteX23" fmla="*/ 251801 w 399886"/>
                <a:gd name="connsiteY23" fmla="*/ 342518 h 400755"/>
                <a:gd name="connsiteX24" fmla="*/ 128295 w 399886"/>
                <a:gd name="connsiteY24" fmla="*/ 337730 h 400755"/>
                <a:gd name="connsiteX25" fmla="*/ 127525 w 399886"/>
                <a:gd name="connsiteY25" fmla="*/ 355044 h 400755"/>
                <a:gd name="connsiteX26" fmla="*/ 160478 w 399886"/>
                <a:gd name="connsiteY26" fmla="*/ 355044 h 400755"/>
                <a:gd name="connsiteX27" fmla="*/ 169051 w 399886"/>
                <a:gd name="connsiteY27" fmla="*/ 347442 h 400755"/>
                <a:gd name="connsiteX28" fmla="*/ 160478 w 399886"/>
                <a:gd name="connsiteY28" fmla="*/ 337730 h 400755"/>
                <a:gd name="connsiteX29" fmla="*/ 284686 w 399886"/>
                <a:gd name="connsiteY29" fmla="*/ 330697 h 400755"/>
                <a:gd name="connsiteX30" fmla="*/ 304846 w 399886"/>
                <a:gd name="connsiteY30" fmla="*/ 330697 h 400755"/>
                <a:gd name="connsiteX31" fmla="*/ 313419 w 399886"/>
                <a:gd name="connsiteY31" fmla="*/ 334180 h 400755"/>
                <a:gd name="connsiteX32" fmla="*/ 317204 w 399886"/>
                <a:gd name="connsiteY32" fmla="*/ 343054 h 400755"/>
                <a:gd name="connsiteX33" fmla="*/ 317204 w 399886"/>
                <a:gd name="connsiteY33" fmla="*/ 363214 h 400755"/>
                <a:gd name="connsiteX34" fmla="*/ 304846 w 399886"/>
                <a:gd name="connsiteY34" fmla="*/ 375571 h 400755"/>
                <a:gd name="connsiteX35" fmla="*/ 284686 w 399886"/>
                <a:gd name="connsiteY35" fmla="*/ 375571 h 400755"/>
                <a:gd name="connsiteX36" fmla="*/ 272329 w 399886"/>
                <a:gd name="connsiteY36" fmla="*/ 363214 h 400755"/>
                <a:gd name="connsiteX37" fmla="*/ 272329 w 399886"/>
                <a:gd name="connsiteY37" fmla="*/ 347441 h 400755"/>
                <a:gd name="connsiteX38" fmla="*/ 275443 w 399886"/>
                <a:gd name="connsiteY38" fmla="*/ 334850 h 400755"/>
                <a:gd name="connsiteX39" fmla="*/ 284686 w 399886"/>
                <a:gd name="connsiteY39" fmla="*/ 330697 h 400755"/>
                <a:gd name="connsiteX40" fmla="*/ 231674 w 399886"/>
                <a:gd name="connsiteY40" fmla="*/ 330697 h 400755"/>
                <a:gd name="connsiteX41" fmla="*/ 251834 w 399886"/>
                <a:gd name="connsiteY41" fmla="*/ 330697 h 400755"/>
                <a:gd name="connsiteX42" fmla="*/ 261077 w 399886"/>
                <a:gd name="connsiteY42" fmla="*/ 334850 h 400755"/>
                <a:gd name="connsiteX43" fmla="*/ 264191 w 399886"/>
                <a:gd name="connsiteY43" fmla="*/ 347441 h 400755"/>
                <a:gd name="connsiteX44" fmla="*/ 264191 w 399886"/>
                <a:gd name="connsiteY44" fmla="*/ 363214 h 400755"/>
                <a:gd name="connsiteX45" fmla="*/ 251834 w 399886"/>
                <a:gd name="connsiteY45" fmla="*/ 375571 h 400755"/>
                <a:gd name="connsiteX46" fmla="*/ 231674 w 399886"/>
                <a:gd name="connsiteY46" fmla="*/ 375571 h 400755"/>
                <a:gd name="connsiteX47" fmla="*/ 219317 w 399886"/>
                <a:gd name="connsiteY47" fmla="*/ 363214 h 400755"/>
                <a:gd name="connsiteX48" fmla="*/ 219317 w 399886"/>
                <a:gd name="connsiteY48" fmla="*/ 347441 h 400755"/>
                <a:gd name="connsiteX49" fmla="*/ 222431 w 399886"/>
                <a:gd name="connsiteY49" fmla="*/ 334850 h 400755"/>
                <a:gd name="connsiteX50" fmla="*/ 231674 w 399886"/>
                <a:gd name="connsiteY50" fmla="*/ 330697 h 400755"/>
                <a:gd name="connsiteX51" fmla="*/ 14301 w 399886"/>
                <a:gd name="connsiteY51" fmla="*/ 329727 h 400755"/>
                <a:gd name="connsiteX52" fmla="*/ 12091 w 399886"/>
                <a:gd name="connsiteY52" fmla="*/ 339170 h 400755"/>
                <a:gd name="connsiteX53" fmla="*/ 21769 w 399886"/>
                <a:gd name="connsiteY53" fmla="*/ 339170 h 400755"/>
                <a:gd name="connsiteX54" fmla="*/ 23477 w 399886"/>
                <a:gd name="connsiteY54" fmla="*/ 329727 h 400755"/>
                <a:gd name="connsiteX55" fmla="*/ 75082 w 399886"/>
                <a:gd name="connsiteY55" fmla="*/ 312580 h 400755"/>
                <a:gd name="connsiteX56" fmla="*/ 81077 w 399886"/>
                <a:gd name="connsiteY56" fmla="*/ 318574 h 400755"/>
                <a:gd name="connsiteX57" fmla="*/ 81077 w 399886"/>
                <a:gd name="connsiteY57" fmla="*/ 318943 h 400755"/>
                <a:gd name="connsiteX58" fmla="*/ 84560 w 399886"/>
                <a:gd name="connsiteY58" fmla="*/ 332137 h 400755"/>
                <a:gd name="connsiteX59" fmla="*/ 81378 w 399886"/>
                <a:gd name="connsiteY59" fmla="*/ 331166 h 400755"/>
                <a:gd name="connsiteX60" fmla="*/ 72805 w 399886"/>
                <a:gd name="connsiteY60" fmla="*/ 330597 h 400755"/>
                <a:gd name="connsiteX61" fmla="*/ 71734 w 399886"/>
                <a:gd name="connsiteY61" fmla="*/ 332773 h 400755"/>
                <a:gd name="connsiteX62" fmla="*/ 91291 w 399886"/>
                <a:gd name="connsiteY62" fmla="*/ 353871 h 400755"/>
                <a:gd name="connsiteX63" fmla="*/ 81110 w 399886"/>
                <a:gd name="connsiteY63" fmla="*/ 369008 h 400755"/>
                <a:gd name="connsiteX64" fmla="*/ 81110 w 399886"/>
                <a:gd name="connsiteY64" fmla="*/ 369611 h 400755"/>
                <a:gd name="connsiteX65" fmla="*/ 75116 w 399886"/>
                <a:gd name="connsiteY65" fmla="*/ 375605 h 400755"/>
                <a:gd name="connsiteX66" fmla="*/ 69121 w 399886"/>
                <a:gd name="connsiteY66" fmla="*/ 369611 h 400755"/>
                <a:gd name="connsiteX67" fmla="*/ 69121 w 399886"/>
                <a:gd name="connsiteY67" fmla="*/ 369175 h 400755"/>
                <a:gd name="connsiteX68" fmla="*/ 58941 w 399886"/>
                <a:gd name="connsiteY68" fmla="*/ 359631 h 400755"/>
                <a:gd name="connsiteX69" fmla="*/ 64634 w 399886"/>
                <a:gd name="connsiteY69" fmla="*/ 353503 h 400755"/>
                <a:gd name="connsiteX70" fmla="*/ 74680 w 399886"/>
                <a:gd name="connsiteY70" fmla="*/ 358392 h 400755"/>
                <a:gd name="connsiteX71" fmla="*/ 79503 w 399886"/>
                <a:gd name="connsiteY71" fmla="*/ 354206 h 400755"/>
                <a:gd name="connsiteX72" fmla="*/ 72638 w 399886"/>
                <a:gd name="connsiteY72" fmla="*/ 347977 h 400755"/>
                <a:gd name="connsiteX73" fmla="*/ 59979 w 399886"/>
                <a:gd name="connsiteY73" fmla="*/ 333142 h 400755"/>
                <a:gd name="connsiteX74" fmla="*/ 69088 w 399886"/>
                <a:gd name="connsiteY74" fmla="*/ 319713 h 400755"/>
                <a:gd name="connsiteX75" fmla="*/ 69088 w 399886"/>
                <a:gd name="connsiteY75" fmla="*/ 318574 h 400755"/>
                <a:gd name="connsiteX76" fmla="*/ 75082 w 399886"/>
                <a:gd name="connsiteY76" fmla="*/ 312580 h 400755"/>
                <a:gd name="connsiteX77" fmla="*/ 114565 w 399886"/>
                <a:gd name="connsiteY77" fmla="*/ 307825 h 400755"/>
                <a:gd name="connsiteX78" fmla="*/ 125248 w 399886"/>
                <a:gd name="connsiteY78" fmla="*/ 325139 h 400755"/>
                <a:gd name="connsiteX79" fmla="*/ 160478 w 399886"/>
                <a:gd name="connsiteY79" fmla="*/ 325139 h 400755"/>
                <a:gd name="connsiteX80" fmla="*/ 169118 w 399886"/>
                <a:gd name="connsiteY80" fmla="*/ 316465 h 400755"/>
                <a:gd name="connsiteX81" fmla="*/ 160478 w 399886"/>
                <a:gd name="connsiteY81" fmla="*/ 307825 h 400755"/>
                <a:gd name="connsiteX82" fmla="*/ 38245 w 399886"/>
                <a:gd name="connsiteY82" fmla="*/ 305180 h 400755"/>
                <a:gd name="connsiteX83" fmla="*/ 20999 w 399886"/>
                <a:gd name="connsiteY83" fmla="*/ 317905 h 400755"/>
                <a:gd name="connsiteX84" fmla="*/ 28333 w 399886"/>
                <a:gd name="connsiteY84" fmla="*/ 317905 h 400755"/>
                <a:gd name="connsiteX85" fmla="*/ 38245 w 399886"/>
                <a:gd name="connsiteY85" fmla="*/ 305180 h 400755"/>
                <a:gd name="connsiteX86" fmla="*/ 80539 w 399886"/>
                <a:gd name="connsiteY86" fmla="*/ 302490 h 400755"/>
                <a:gd name="connsiteX87" fmla="*/ 33389 w 399886"/>
                <a:gd name="connsiteY87" fmla="*/ 345834 h 400755"/>
                <a:gd name="connsiteX88" fmla="*/ 76891 w 399886"/>
                <a:gd name="connsiteY88" fmla="*/ 385786 h 400755"/>
                <a:gd name="connsiteX89" fmla="*/ 103347 w 399886"/>
                <a:gd name="connsiteY89" fmla="*/ 313284 h 400755"/>
                <a:gd name="connsiteX90" fmla="*/ 80539 w 399886"/>
                <a:gd name="connsiteY90" fmla="*/ 302490 h 400755"/>
                <a:gd name="connsiteX91" fmla="*/ 284686 w 399886"/>
                <a:gd name="connsiteY91" fmla="*/ 292386 h 400755"/>
                <a:gd name="connsiteX92" fmla="*/ 284150 w 399886"/>
                <a:gd name="connsiteY92" fmla="*/ 292922 h 400755"/>
                <a:gd name="connsiteX93" fmla="*/ 284150 w 399886"/>
                <a:gd name="connsiteY93" fmla="*/ 313082 h 400755"/>
                <a:gd name="connsiteX94" fmla="*/ 284686 w 399886"/>
                <a:gd name="connsiteY94" fmla="*/ 313618 h 400755"/>
                <a:gd name="connsiteX95" fmla="*/ 304846 w 399886"/>
                <a:gd name="connsiteY95" fmla="*/ 313618 h 400755"/>
                <a:gd name="connsiteX96" fmla="*/ 305382 w 399886"/>
                <a:gd name="connsiteY96" fmla="*/ 313082 h 400755"/>
                <a:gd name="connsiteX97" fmla="*/ 305382 w 399886"/>
                <a:gd name="connsiteY97" fmla="*/ 292922 h 400755"/>
                <a:gd name="connsiteX98" fmla="*/ 304846 w 399886"/>
                <a:gd name="connsiteY98" fmla="*/ 292386 h 400755"/>
                <a:gd name="connsiteX99" fmla="*/ 341516 w 399886"/>
                <a:gd name="connsiteY99" fmla="*/ 292353 h 400755"/>
                <a:gd name="connsiteX100" fmla="*/ 337832 w 399886"/>
                <a:gd name="connsiteY100" fmla="*/ 296037 h 400755"/>
                <a:gd name="connsiteX101" fmla="*/ 337832 w 399886"/>
                <a:gd name="connsiteY101" fmla="*/ 358660 h 400755"/>
                <a:gd name="connsiteX102" fmla="*/ 342923 w 399886"/>
                <a:gd name="connsiteY102" fmla="*/ 363784 h 400755"/>
                <a:gd name="connsiteX103" fmla="*/ 353974 w 399886"/>
                <a:gd name="connsiteY103" fmla="*/ 363784 h 400755"/>
                <a:gd name="connsiteX104" fmla="*/ 359064 w 399886"/>
                <a:gd name="connsiteY104" fmla="*/ 358660 h 400755"/>
                <a:gd name="connsiteX105" fmla="*/ 359098 w 399886"/>
                <a:gd name="connsiteY105" fmla="*/ 358660 h 400755"/>
                <a:gd name="connsiteX106" fmla="*/ 359098 w 399886"/>
                <a:gd name="connsiteY106" fmla="*/ 296037 h 400755"/>
                <a:gd name="connsiteX107" fmla="*/ 355414 w 399886"/>
                <a:gd name="connsiteY107" fmla="*/ 292353 h 400755"/>
                <a:gd name="connsiteX108" fmla="*/ 231641 w 399886"/>
                <a:gd name="connsiteY108" fmla="*/ 292353 h 400755"/>
                <a:gd name="connsiteX109" fmla="*/ 231105 w 399886"/>
                <a:gd name="connsiteY109" fmla="*/ 292889 h 400755"/>
                <a:gd name="connsiteX110" fmla="*/ 231105 w 399886"/>
                <a:gd name="connsiteY110" fmla="*/ 313049 h 400755"/>
                <a:gd name="connsiteX111" fmla="*/ 231641 w 399886"/>
                <a:gd name="connsiteY111" fmla="*/ 313585 h 400755"/>
                <a:gd name="connsiteX112" fmla="*/ 251801 w 399886"/>
                <a:gd name="connsiteY112" fmla="*/ 313585 h 400755"/>
                <a:gd name="connsiteX113" fmla="*/ 252337 w 399886"/>
                <a:gd name="connsiteY113" fmla="*/ 313049 h 400755"/>
                <a:gd name="connsiteX114" fmla="*/ 252337 w 399886"/>
                <a:gd name="connsiteY114" fmla="*/ 292889 h 400755"/>
                <a:gd name="connsiteX115" fmla="*/ 251801 w 399886"/>
                <a:gd name="connsiteY115" fmla="*/ 292353 h 400755"/>
                <a:gd name="connsiteX116" fmla="*/ 341483 w 399886"/>
                <a:gd name="connsiteY116" fmla="*/ 280565 h 400755"/>
                <a:gd name="connsiteX117" fmla="*/ 355380 w 399886"/>
                <a:gd name="connsiteY117" fmla="*/ 280565 h 400755"/>
                <a:gd name="connsiteX118" fmla="*/ 370885 w 399886"/>
                <a:gd name="connsiteY118" fmla="*/ 296037 h 400755"/>
                <a:gd name="connsiteX119" fmla="*/ 370885 w 399886"/>
                <a:gd name="connsiteY119" fmla="*/ 358660 h 400755"/>
                <a:gd name="connsiteX120" fmla="*/ 353974 w 399886"/>
                <a:gd name="connsiteY120" fmla="*/ 375572 h 400755"/>
                <a:gd name="connsiteX121" fmla="*/ 342923 w 399886"/>
                <a:gd name="connsiteY121" fmla="*/ 375572 h 400755"/>
                <a:gd name="connsiteX122" fmla="*/ 326011 w 399886"/>
                <a:gd name="connsiteY122" fmla="*/ 358660 h 400755"/>
                <a:gd name="connsiteX123" fmla="*/ 326011 w 399886"/>
                <a:gd name="connsiteY123" fmla="*/ 296037 h 400755"/>
                <a:gd name="connsiteX124" fmla="*/ 341483 w 399886"/>
                <a:gd name="connsiteY124" fmla="*/ 280565 h 400755"/>
                <a:gd name="connsiteX125" fmla="*/ 284686 w 399886"/>
                <a:gd name="connsiteY125" fmla="*/ 280565 h 400755"/>
                <a:gd name="connsiteX126" fmla="*/ 304846 w 399886"/>
                <a:gd name="connsiteY126" fmla="*/ 280565 h 400755"/>
                <a:gd name="connsiteX127" fmla="*/ 309334 w 399886"/>
                <a:gd name="connsiteY127" fmla="*/ 281402 h 400755"/>
                <a:gd name="connsiteX128" fmla="*/ 317203 w 399886"/>
                <a:gd name="connsiteY128" fmla="*/ 292922 h 400755"/>
                <a:gd name="connsiteX129" fmla="*/ 317203 w 399886"/>
                <a:gd name="connsiteY129" fmla="*/ 313082 h 400755"/>
                <a:gd name="connsiteX130" fmla="*/ 304846 w 399886"/>
                <a:gd name="connsiteY130" fmla="*/ 325439 h 400755"/>
                <a:gd name="connsiteX131" fmla="*/ 284686 w 399886"/>
                <a:gd name="connsiteY131" fmla="*/ 325439 h 400755"/>
                <a:gd name="connsiteX132" fmla="*/ 272329 w 399886"/>
                <a:gd name="connsiteY132" fmla="*/ 313082 h 400755"/>
                <a:gd name="connsiteX133" fmla="*/ 272329 w 399886"/>
                <a:gd name="connsiteY133" fmla="*/ 292922 h 400755"/>
                <a:gd name="connsiteX134" fmla="*/ 284686 w 399886"/>
                <a:gd name="connsiteY134" fmla="*/ 280565 h 400755"/>
                <a:gd name="connsiteX135" fmla="*/ 231674 w 399886"/>
                <a:gd name="connsiteY135" fmla="*/ 280532 h 400755"/>
                <a:gd name="connsiteX136" fmla="*/ 251834 w 399886"/>
                <a:gd name="connsiteY136" fmla="*/ 280532 h 400755"/>
                <a:gd name="connsiteX137" fmla="*/ 264191 w 399886"/>
                <a:gd name="connsiteY137" fmla="*/ 292889 h 400755"/>
                <a:gd name="connsiteX138" fmla="*/ 264191 w 399886"/>
                <a:gd name="connsiteY138" fmla="*/ 313049 h 400755"/>
                <a:gd name="connsiteX139" fmla="*/ 251834 w 399886"/>
                <a:gd name="connsiteY139" fmla="*/ 325406 h 400755"/>
                <a:gd name="connsiteX140" fmla="*/ 231674 w 399886"/>
                <a:gd name="connsiteY140" fmla="*/ 325406 h 400755"/>
                <a:gd name="connsiteX141" fmla="*/ 219317 w 399886"/>
                <a:gd name="connsiteY141" fmla="*/ 313049 h 400755"/>
                <a:gd name="connsiteX142" fmla="*/ 219317 w 399886"/>
                <a:gd name="connsiteY142" fmla="*/ 292889 h 400755"/>
                <a:gd name="connsiteX143" fmla="*/ 231674 w 399886"/>
                <a:gd name="connsiteY143" fmla="*/ 280532 h 400755"/>
                <a:gd name="connsiteX144" fmla="*/ 68887 w 399886"/>
                <a:gd name="connsiteY144" fmla="*/ 277954 h 400755"/>
                <a:gd name="connsiteX145" fmla="*/ 60214 w 399886"/>
                <a:gd name="connsiteY145" fmla="*/ 286594 h 400755"/>
                <a:gd name="connsiteX146" fmla="*/ 61185 w 399886"/>
                <a:gd name="connsiteY146" fmla="*/ 290545 h 400755"/>
                <a:gd name="connsiteX147" fmla="*/ 72939 w 399886"/>
                <a:gd name="connsiteY147" fmla="*/ 290545 h 400755"/>
                <a:gd name="connsiteX148" fmla="*/ 76656 w 399886"/>
                <a:gd name="connsiteY148" fmla="*/ 290512 h 400755"/>
                <a:gd name="connsiteX149" fmla="*/ 89248 w 399886"/>
                <a:gd name="connsiteY149" fmla="*/ 292353 h 400755"/>
                <a:gd name="connsiteX150" fmla="*/ 97218 w 399886"/>
                <a:gd name="connsiteY150" fmla="*/ 295233 h 400755"/>
                <a:gd name="connsiteX151" fmla="*/ 160478 w 399886"/>
                <a:gd name="connsiteY151" fmla="*/ 295233 h 400755"/>
                <a:gd name="connsiteX152" fmla="*/ 169118 w 399886"/>
                <a:gd name="connsiteY152" fmla="*/ 286594 h 400755"/>
                <a:gd name="connsiteX153" fmla="*/ 160478 w 399886"/>
                <a:gd name="connsiteY153" fmla="*/ 277954 h 400755"/>
                <a:gd name="connsiteX154" fmla="*/ 68887 w 399886"/>
                <a:gd name="connsiteY154" fmla="*/ 248048 h 400755"/>
                <a:gd name="connsiteX155" fmla="*/ 60247 w 399886"/>
                <a:gd name="connsiteY155" fmla="*/ 256688 h 400755"/>
                <a:gd name="connsiteX156" fmla="*/ 68887 w 399886"/>
                <a:gd name="connsiteY156" fmla="*/ 265328 h 400755"/>
                <a:gd name="connsiteX157" fmla="*/ 160478 w 399886"/>
                <a:gd name="connsiteY157" fmla="*/ 265328 h 400755"/>
                <a:gd name="connsiteX158" fmla="*/ 169118 w 399886"/>
                <a:gd name="connsiteY158" fmla="*/ 256688 h 400755"/>
                <a:gd name="connsiteX159" fmla="*/ 160478 w 399886"/>
                <a:gd name="connsiteY159" fmla="*/ 248048 h 400755"/>
                <a:gd name="connsiteX160" fmla="*/ 338368 w 399886"/>
                <a:gd name="connsiteY160" fmla="*/ 239642 h 400755"/>
                <a:gd name="connsiteX161" fmla="*/ 337832 w 399886"/>
                <a:gd name="connsiteY161" fmla="*/ 260338 h 400755"/>
                <a:gd name="connsiteX162" fmla="*/ 338368 w 399886"/>
                <a:gd name="connsiteY162" fmla="*/ 260874 h 400755"/>
                <a:gd name="connsiteX163" fmla="*/ 358528 w 399886"/>
                <a:gd name="connsiteY163" fmla="*/ 260874 h 400755"/>
                <a:gd name="connsiteX164" fmla="*/ 359064 w 399886"/>
                <a:gd name="connsiteY164" fmla="*/ 260338 h 400755"/>
                <a:gd name="connsiteX165" fmla="*/ 359064 w 399886"/>
                <a:gd name="connsiteY165" fmla="*/ 240178 h 400755"/>
                <a:gd name="connsiteX166" fmla="*/ 358528 w 399886"/>
                <a:gd name="connsiteY166" fmla="*/ 239642 h 400755"/>
                <a:gd name="connsiteX167" fmla="*/ 231641 w 399886"/>
                <a:gd name="connsiteY167" fmla="*/ 239642 h 400755"/>
                <a:gd name="connsiteX168" fmla="*/ 231105 w 399886"/>
                <a:gd name="connsiteY168" fmla="*/ 240178 h 400755"/>
                <a:gd name="connsiteX169" fmla="*/ 231105 w 399886"/>
                <a:gd name="connsiteY169" fmla="*/ 260338 h 400755"/>
                <a:gd name="connsiteX170" fmla="*/ 231641 w 399886"/>
                <a:gd name="connsiteY170" fmla="*/ 260874 h 400755"/>
                <a:gd name="connsiteX171" fmla="*/ 251801 w 399886"/>
                <a:gd name="connsiteY171" fmla="*/ 260874 h 400755"/>
                <a:gd name="connsiteX172" fmla="*/ 252337 w 399886"/>
                <a:gd name="connsiteY172" fmla="*/ 260338 h 400755"/>
                <a:gd name="connsiteX173" fmla="*/ 252337 w 399886"/>
                <a:gd name="connsiteY173" fmla="*/ 240178 h 400755"/>
                <a:gd name="connsiteX174" fmla="*/ 251801 w 399886"/>
                <a:gd name="connsiteY174" fmla="*/ 239642 h 400755"/>
                <a:gd name="connsiteX175" fmla="*/ 287018 w 399886"/>
                <a:gd name="connsiteY175" fmla="*/ 239596 h 400755"/>
                <a:gd name="connsiteX176" fmla="*/ 284150 w 399886"/>
                <a:gd name="connsiteY176" fmla="*/ 240178 h 400755"/>
                <a:gd name="connsiteX177" fmla="*/ 284150 w 399886"/>
                <a:gd name="connsiteY177" fmla="*/ 260338 h 400755"/>
                <a:gd name="connsiteX178" fmla="*/ 284686 w 399886"/>
                <a:gd name="connsiteY178" fmla="*/ 260874 h 400755"/>
                <a:gd name="connsiteX179" fmla="*/ 304846 w 399886"/>
                <a:gd name="connsiteY179" fmla="*/ 260874 h 400755"/>
                <a:gd name="connsiteX180" fmla="*/ 305382 w 399886"/>
                <a:gd name="connsiteY180" fmla="*/ 260338 h 400755"/>
                <a:gd name="connsiteX181" fmla="*/ 305416 w 399886"/>
                <a:gd name="connsiteY181" fmla="*/ 260338 h 400755"/>
                <a:gd name="connsiteX182" fmla="*/ 305416 w 399886"/>
                <a:gd name="connsiteY182" fmla="*/ 240178 h 400755"/>
                <a:gd name="connsiteX183" fmla="*/ 304880 w 399886"/>
                <a:gd name="connsiteY183" fmla="*/ 239642 h 400755"/>
                <a:gd name="connsiteX184" fmla="*/ 287018 w 399886"/>
                <a:gd name="connsiteY184" fmla="*/ 239596 h 400755"/>
                <a:gd name="connsiteX185" fmla="*/ 338334 w 399886"/>
                <a:gd name="connsiteY185" fmla="*/ 227821 h 400755"/>
                <a:gd name="connsiteX186" fmla="*/ 358494 w 399886"/>
                <a:gd name="connsiteY186" fmla="*/ 227821 h 400755"/>
                <a:gd name="connsiteX187" fmla="*/ 370851 w 399886"/>
                <a:gd name="connsiteY187" fmla="*/ 240178 h 400755"/>
                <a:gd name="connsiteX188" fmla="*/ 370851 w 399886"/>
                <a:gd name="connsiteY188" fmla="*/ 260338 h 400755"/>
                <a:gd name="connsiteX189" fmla="*/ 358494 w 399886"/>
                <a:gd name="connsiteY189" fmla="*/ 272695 h 400755"/>
                <a:gd name="connsiteX190" fmla="*/ 338334 w 399886"/>
                <a:gd name="connsiteY190" fmla="*/ 272695 h 400755"/>
                <a:gd name="connsiteX191" fmla="*/ 325977 w 399886"/>
                <a:gd name="connsiteY191" fmla="*/ 260338 h 400755"/>
                <a:gd name="connsiteX192" fmla="*/ 325977 w 399886"/>
                <a:gd name="connsiteY192" fmla="*/ 240178 h 400755"/>
                <a:gd name="connsiteX193" fmla="*/ 338334 w 399886"/>
                <a:gd name="connsiteY193" fmla="*/ 227821 h 400755"/>
                <a:gd name="connsiteX194" fmla="*/ 284686 w 399886"/>
                <a:gd name="connsiteY194" fmla="*/ 227821 h 400755"/>
                <a:gd name="connsiteX195" fmla="*/ 304846 w 399886"/>
                <a:gd name="connsiteY195" fmla="*/ 227821 h 400755"/>
                <a:gd name="connsiteX196" fmla="*/ 317203 w 399886"/>
                <a:gd name="connsiteY196" fmla="*/ 240178 h 400755"/>
                <a:gd name="connsiteX197" fmla="*/ 317203 w 399886"/>
                <a:gd name="connsiteY197" fmla="*/ 260338 h 400755"/>
                <a:gd name="connsiteX198" fmla="*/ 309334 w 399886"/>
                <a:gd name="connsiteY198" fmla="*/ 271858 h 400755"/>
                <a:gd name="connsiteX199" fmla="*/ 304846 w 399886"/>
                <a:gd name="connsiteY199" fmla="*/ 272695 h 400755"/>
                <a:gd name="connsiteX200" fmla="*/ 284686 w 399886"/>
                <a:gd name="connsiteY200" fmla="*/ 272695 h 400755"/>
                <a:gd name="connsiteX201" fmla="*/ 272329 w 399886"/>
                <a:gd name="connsiteY201" fmla="*/ 260338 h 400755"/>
                <a:gd name="connsiteX202" fmla="*/ 272329 w 399886"/>
                <a:gd name="connsiteY202" fmla="*/ 240178 h 400755"/>
                <a:gd name="connsiteX203" fmla="*/ 284686 w 399886"/>
                <a:gd name="connsiteY203" fmla="*/ 227821 h 400755"/>
                <a:gd name="connsiteX204" fmla="*/ 231674 w 399886"/>
                <a:gd name="connsiteY204" fmla="*/ 227821 h 400755"/>
                <a:gd name="connsiteX205" fmla="*/ 251834 w 399886"/>
                <a:gd name="connsiteY205" fmla="*/ 227821 h 400755"/>
                <a:gd name="connsiteX206" fmla="*/ 264191 w 399886"/>
                <a:gd name="connsiteY206" fmla="*/ 240178 h 400755"/>
                <a:gd name="connsiteX207" fmla="*/ 264191 w 399886"/>
                <a:gd name="connsiteY207" fmla="*/ 260338 h 400755"/>
                <a:gd name="connsiteX208" fmla="*/ 251834 w 399886"/>
                <a:gd name="connsiteY208" fmla="*/ 272695 h 400755"/>
                <a:gd name="connsiteX209" fmla="*/ 231674 w 399886"/>
                <a:gd name="connsiteY209" fmla="*/ 272695 h 400755"/>
                <a:gd name="connsiteX210" fmla="*/ 219317 w 399886"/>
                <a:gd name="connsiteY210" fmla="*/ 260338 h 400755"/>
                <a:gd name="connsiteX211" fmla="*/ 219317 w 399886"/>
                <a:gd name="connsiteY211" fmla="*/ 240178 h 400755"/>
                <a:gd name="connsiteX212" fmla="*/ 231674 w 399886"/>
                <a:gd name="connsiteY212" fmla="*/ 227821 h 400755"/>
                <a:gd name="connsiteX213" fmla="*/ 239142 w 399886"/>
                <a:gd name="connsiteY213" fmla="*/ 156156 h 400755"/>
                <a:gd name="connsiteX214" fmla="*/ 350424 w 399886"/>
                <a:gd name="connsiteY214" fmla="*/ 156156 h 400755"/>
                <a:gd name="connsiteX215" fmla="*/ 370249 w 399886"/>
                <a:gd name="connsiteY215" fmla="*/ 175981 h 400755"/>
                <a:gd name="connsiteX216" fmla="*/ 370249 w 399886"/>
                <a:gd name="connsiteY216" fmla="*/ 197581 h 400755"/>
                <a:gd name="connsiteX217" fmla="*/ 350424 w 399886"/>
                <a:gd name="connsiteY217" fmla="*/ 217406 h 400755"/>
                <a:gd name="connsiteX218" fmla="*/ 285992 w 399886"/>
                <a:gd name="connsiteY218" fmla="*/ 217406 h 400755"/>
                <a:gd name="connsiteX219" fmla="*/ 280098 w 399886"/>
                <a:gd name="connsiteY219" fmla="*/ 211512 h 400755"/>
                <a:gd name="connsiteX220" fmla="*/ 285992 w 399886"/>
                <a:gd name="connsiteY220" fmla="*/ 205618 h 400755"/>
                <a:gd name="connsiteX221" fmla="*/ 350424 w 399886"/>
                <a:gd name="connsiteY221" fmla="*/ 205618 h 400755"/>
                <a:gd name="connsiteX222" fmla="*/ 358428 w 399886"/>
                <a:gd name="connsiteY222" fmla="*/ 197615 h 400755"/>
                <a:gd name="connsiteX223" fmla="*/ 358428 w 399886"/>
                <a:gd name="connsiteY223" fmla="*/ 176015 h 400755"/>
                <a:gd name="connsiteX224" fmla="*/ 350424 w 399886"/>
                <a:gd name="connsiteY224" fmla="*/ 168011 h 400755"/>
                <a:gd name="connsiteX225" fmla="*/ 239142 w 399886"/>
                <a:gd name="connsiteY225" fmla="*/ 168011 h 400755"/>
                <a:gd name="connsiteX226" fmla="*/ 231138 w 399886"/>
                <a:gd name="connsiteY226" fmla="*/ 176015 h 400755"/>
                <a:gd name="connsiteX227" fmla="*/ 231138 w 399886"/>
                <a:gd name="connsiteY227" fmla="*/ 197615 h 400755"/>
                <a:gd name="connsiteX228" fmla="*/ 239142 w 399886"/>
                <a:gd name="connsiteY228" fmla="*/ 205618 h 400755"/>
                <a:gd name="connsiteX229" fmla="*/ 260541 w 399886"/>
                <a:gd name="connsiteY229" fmla="*/ 205618 h 400755"/>
                <a:gd name="connsiteX230" fmla="*/ 266435 w 399886"/>
                <a:gd name="connsiteY230" fmla="*/ 211512 h 400755"/>
                <a:gd name="connsiteX231" fmla="*/ 260541 w 399886"/>
                <a:gd name="connsiteY231" fmla="*/ 217406 h 400755"/>
                <a:gd name="connsiteX232" fmla="*/ 239142 w 399886"/>
                <a:gd name="connsiteY232" fmla="*/ 217406 h 400755"/>
                <a:gd name="connsiteX233" fmla="*/ 219317 w 399886"/>
                <a:gd name="connsiteY233" fmla="*/ 197581 h 400755"/>
                <a:gd name="connsiteX234" fmla="*/ 219317 w 399886"/>
                <a:gd name="connsiteY234" fmla="*/ 175981 h 400755"/>
                <a:gd name="connsiteX235" fmla="*/ 239142 w 399886"/>
                <a:gd name="connsiteY235" fmla="*/ 156156 h 400755"/>
                <a:gd name="connsiteX236" fmla="*/ 238707 w 399886"/>
                <a:gd name="connsiteY236" fmla="*/ 142794 h 400755"/>
                <a:gd name="connsiteX237" fmla="*/ 201468 w 399886"/>
                <a:gd name="connsiteY237" fmla="*/ 180033 h 400755"/>
                <a:gd name="connsiteX238" fmla="*/ 201468 w 399886"/>
                <a:gd name="connsiteY238" fmla="*/ 351695 h 400755"/>
                <a:gd name="connsiteX239" fmla="*/ 238707 w 399886"/>
                <a:gd name="connsiteY239" fmla="*/ 388934 h 400755"/>
                <a:gd name="connsiteX240" fmla="*/ 350826 w 399886"/>
                <a:gd name="connsiteY240" fmla="*/ 388934 h 400755"/>
                <a:gd name="connsiteX241" fmla="*/ 388065 w 399886"/>
                <a:gd name="connsiteY241" fmla="*/ 351695 h 400755"/>
                <a:gd name="connsiteX242" fmla="*/ 388065 w 399886"/>
                <a:gd name="connsiteY242" fmla="*/ 180033 h 400755"/>
                <a:gd name="connsiteX243" fmla="*/ 350826 w 399886"/>
                <a:gd name="connsiteY243" fmla="*/ 142794 h 400755"/>
                <a:gd name="connsiteX244" fmla="*/ 149427 w 399886"/>
                <a:gd name="connsiteY244" fmla="*/ 130939 h 400755"/>
                <a:gd name="connsiteX245" fmla="*/ 155020 w 399886"/>
                <a:gd name="connsiteY245" fmla="*/ 136532 h 400755"/>
                <a:gd name="connsiteX246" fmla="*/ 155020 w 399886"/>
                <a:gd name="connsiteY246" fmla="*/ 140952 h 400755"/>
                <a:gd name="connsiteX247" fmla="*/ 170223 w 399886"/>
                <a:gd name="connsiteY247" fmla="*/ 148956 h 400755"/>
                <a:gd name="connsiteX248" fmla="*/ 165200 w 399886"/>
                <a:gd name="connsiteY248" fmla="*/ 154783 h 400755"/>
                <a:gd name="connsiteX249" fmla="*/ 151503 w 399886"/>
                <a:gd name="connsiteY249" fmla="*/ 151066 h 400755"/>
                <a:gd name="connsiteX250" fmla="*/ 139515 w 399886"/>
                <a:gd name="connsiteY250" fmla="*/ 160208 h 400755"/>
                <a:gd name="connsiteX251" fmla="*/ 151905 w 399886"/>
                <a:gd name="connsiteY251" fmla="*/ 171426 h 400755"/>
                <a:gd name="connsiteX252" fmla="*/ 171931 w 399886"/>
                <a:gd name="connsiteY252" fmla="*/ 195237 h 400755"/>
                <a:gd name="connsiteX253" fmla="*/ 154986 w 399886"/>
                <a:gd name="connsiteY253" fmla="*/ 217071 h 400755"/>
                <a:gd name="connsiteX254" fmla="*/ 154986 w 399886"/>
                <a:gd name="connsiteY254" fmla="*/ 221458 h 400755"/>
                <a:gd name="connsiteX255" fmla="*/ 149394 w 399886"/>
                <a:gd name="connsiteY255" fmla="*/ 227051 h 400755"/>
                <a:gd name="connsiteX256" fmla="*/ 143801 w 399886"/>
                <a:gd name="connsiteY256" fmla="*/ 221458 h 400755"/>
                <a:gd name="connsiteX257" fmla="*/ 143801 w 399886"/>
                <a:gd name="connsiteY257" fmla="*/ 217172 h 400755"/>
                <a:gd name="connsiteX258" fmla="*/ 126856 w 399886"/>
                <a:gd name="connsiteY258" fmla="*/ 204814 h 400755"/>
                <a:gd name="connsiteX259" fmla="*/ 131980 w 399886"/>
                <a:gd name="connsiteY259" fmla="*/ 198987 h 400755"/>
                <a:gd name="connsiteX260" fmla="*/ 148724 w 399886"/>
                <a:gd name="connsiteY260" fmla="*/ 207125 h 400755"/>
                <a:gd name="connsiteX261" fmla="*/ 161115 w 399886"/>
                <a:gd name="connsiteY261" fmla="*/ 195806 h 400755"/>
                <a:gd name="connsiteX262" fmla="*/ 146882 w 399886"/>
                <a:gd name="connsiteY262" fmla="*/ 181372 h 400755"/>
                <a:gd name="connsiteX263" fmla="*/ 128631 w 399886"/>
                <a:gd name="connsiteY263" fmla="*/ 160777 h 400755"/>
                <a:gd name="connsiteX264" fmla="*/ 143835 w 399886"/>
                <a:gd name="connsiteY264" fmla="*/ 141655 h 400755"/>
                <a:gd name="connsiteX265" fmla="*/ 143835 w 399886"/>
                <a:gd name="connsiteY265" fmla="*/ 136532 h 400755"/>
                <a:gd name="connsiteX266" fmla="*/ 149427 w 399886"/>
                <a:gd name="connsiteY266" fmla="*/ 130939 h 400755"/>
                <a:gd name="connsiteX267" fmla="*/ 170056 w 399886"/>
                <a:gd name="connsiteY267" fmla="*/ 109976 h 400755"/>
                <a:gd name="connsiteX268" fmla="*/ 270789 w 399886"/>
                <a:gd name="connsiteY268" fmla="*/ 109976 h 400755"/>
                <a:gd name="connsiteX269" fmla="*/ 276683 w 399886"/>
                <a:gd name="connsiteY269" fmla="*/ 115870 h 400755"/>
                <a:gd name="connsiteX270" fmla="*/ 270789 w 399886"/>
                <a:gd name="connsiteY270" fmla="*/ 121764 h 400755"/>
                <a:gd name="connsiteX271" fmla="*/ 170056 w 399886"/>
                <a:gd name="connsiteY271" fmla="*/ 121764 h 400755"/>
                <a:gd name="connsiteX272" fmla="*/ 164162 w 399886"/>
                <a:gd name="connsiteY272" fmla="*/ 115870 h 400755"/>
                <a:gd name="connsiteX273" fmla="*/ 170056 w 399886"/>
                <a:gd name="connsiteY273" fmla="*/ 109976 h 400755"/>
                <a:gd name="connsiteX274" fmla="*/ 127693 w 399886"/>
                <a:gd name="connsiteY274" fmla="*/ 109976 h 400755"/>
                <a:gd name="connsiteX275" fmla="*/ 146446 w 399886"/>
                <a:gd name="connsiteY275" fmla="*/ 109976 h 400755"/>
                <a:gd name="connsiteX276" fmla="*/ 152340 w 399886"/>
                <a:gd name="connsiteY276" fmla="*/ 115870 h 400755"/>
                <a:gd name="connsiteX277" fmla="*/ 146446 w 399886"/>
                <a:gd name="connsiteY277" fmla="*/ 121764 h 400755"/>
                <a:gd name="connsiteX278" fmla="*/ 127693 w 399886"/>
                <a:gd name="connsiteY278" fmla="*/ 121764 h 400755"/>
                <a:gd name="connsiteX279" fmla="*/ 121799 w 399886"/>
                <a:gd name="connsiteY279" fmla="*/ 115870 h 400755"/>
                <a:gd name="connsiteX280" fmla="*/ 127693 w 399886"/>
                <a:gd name="connsiteY280" fmla="*/ 109976 h 400755"/>
                <a:gd name="connsiteX281" fmla="*/ 255953 w 399886"/>
                <a:gd name="connsiteY281" fmla="*/ 80673 h 400755"/>
                <a:gd name="connsiteX282" fmla="*/ 270788 w 399886"/>
                <a:gd name="connsiteY282" fmla="*/ 80673 h 400755"/>
                <a:gd name="connsiteX283" fmla="*/ 276682 w 399886"/>
                <a:gd name="connsiteY283" fmla="*/ 86567 h 400755"/>
                <a:gd name="connsiteX284" fmla="*/ 270788 w 399886"/>
                <a:gd name="connsiteY284" fmla="*/ 92461 h 400755"/>
                <a:gd name="connsiteX285" fmla="*/ 255953 w 399886"/>
                <a:gd name="connsiteY285" fmla="*/ 92461 h 400755"/>
                <a:gd name="connsiteX286" fmla="*/ 250059 w 399886"/>
                <a:gd name="connsiteY286" fmla="*/ 86567 h 400755"/>
                <a:gd name="connsiteX287" fmla="*/ 255953 w 399886"/>
                <a:gd name="connsiteY287" fmla="*/ 80673 h 400755"/>
                <a:gd name="connsiteX288" fmla="*/ 127693 w 399886"/>
                <a:gd name="connsiteY288" fmla="*/ 80673 h 400755"/>
                <a:gd name="connsiteX289" fmla="*/ 232344 w 399886"/>
                <a:gd name="connsiteY289" fmla="*/ 80673 h 400755"/>
                <a:gd name="connsiteX290" fmla="*/ 238238 w 399886"/>
                <a:gd name="connsiteY290" fmla="*/ 86567 h 400755"/>
                <a:gd name="connsiteX291" fmla="*/ 232344 w 399886"/>
                <a:gd name="connsiteY291" fmla="*/ 92461 h 400755"/>
                <a:gd name="connsiteX292" fmla="*/ 127693 w 399886"/>
                <a:gd name="connsiteY292" fmla="*/ 92461 h 400755"/>
                <a:gd name="connsiteX293" fmla="*/ 121799 w 399886"/>
                <a:gd name="connsiteY293" fmla="*/ 86567 h 400755"/>
                <a:gd name="connsiteX294" fmla="*/ 127693 w 399886"/>
                <a:gd name="connsiteY294" fmla="*/ 80673 h 400755"/>
                <a:gd name="connsiteX295" fmla="*/ 269315 w 399886"/>
                <a:gd name="connsiteY295" fmla="*/ 22270 h 400755"/>
                <a:gd name="connsiteX296" fmla="*/ 269315 w 399886"/>
                <a:gd name="connsiteY296" fmla="*/ 55591 h 400755"/>
                <a:gd name="connsiteX297" fmla="*/ 300861 w 399886"/>
                <a:gd name="connsiteY297" fmla="*/ 55591 h 400755"/>
                <a:gd name="connsiteX298" fmla="*/ 300828 w 399886"/>
                <a:gd name="connsiteY298" fmla="*/ 55557 h 400755"/>
                <a:gd name="connsiteX299" fmla="*/ 300794 w 399886"/>
                <a:gd name="connsiteY299" fmla="*/ 55524 h 400755"/>
                <a:gd name="connsiteX300" fmla="*/ 300761 w 399886"/>
                <a:gd name="connsiteY300" fmla="*/ 55490 h 400755"/>
                <a:gd name="connsiteX301" fmla="*/ 300727 w 399886"/>
                <a:gd name="connsiteY301" fmla="*/ 55457 h 400755"/>
                <a:gd name="connsiteX302" fmla="*/ 300694 w 399886"/>
                <a:gd name="connsiteY302" fmla="*/ 55423 h 400755"/>
                <a:gd name="connsiteX303" fmla="*/ 269348 w 399886"/>
                <a:gd name="connsiteY303" fmla="*/ 22270 h 400755"/>
                <a:gd name="connsiteX304" fmla="*/ 113460 w 399886"/>
                <a:gd name="connsiteY304" fmla="*/ 12592 h 400755"/>
                <a:gd name="connsiteX305" fmla="*/ 89215 w 399886"/>
                <a:gd name="connsiteY305" fmla="*/ 36837 h 400755"/>
                <a:gd name="connsiteX306" fmla="*/ 89215 w 399886"/>
                <a:gd name="connsiteY306" fmla="*/ 235457 h 400755"/>
                <a:gd name="connsiteX307" fmla="*/ 160478 w 399886"/>
                <a:gd name="connsiteY307" fmla="*/ 235457 h 400755"/>
                <a:gd name="connsiteX308" fmla="*/ 175548 w 399886"/>
                <a:gd name="connsiteY308" fmla="*/ 271658 h 400755"/>
                <a:gd name="connsiteX309" fmla="*/ 181709 w 399886"/>
                <a:gd name="connsiteY309" fmla="*/ 286594 h 400755"/>
                <a:gd name="connsiteX310" fmla="*/ 175548 w 399886"/>
                <a:gd name="connsiteY310" fmla="*/ 301529 h 400755"/>
                <a:gd name="connsiteX311" fmla="*/ 175548 w 399886"/>
                <a:gd name="connsiteY311" fmla="*/ 331434 h 400755"/>
                <a:gd name="connsiteX312" fmla="*/ 178294 w 399886"/>
                <a:gd name="connsiteY312" fmla="*/ 334850 h 400755"/>
                <a:gd name="connsiteX313" fmla="*/ 189646 w 399886"/>
                <a:gd name="connsiteY313" fmla="*/ 334850 h 400755"/>
                <a:gd name="connsiteX314" fmla="*/ 189646 w 399886"/>
                <a:gd name="connsiteY314" fmla="*/ 180067 h 400755"/>
                <a:gd name="connsiteX315" fmla="*/ 238707 w 399886"/>
                <a:gd name="connsiteY315" fmla="*/ 131007 h 400755"/>
                <a:gd name="connsiteX316" fmla="*/ 309334 w 399886"/>
                <a:gd name="connsiteY316" fmla="*/ 131007 h 400755"/>
                <a:gd name="connsiteX317" fmla="*/ 308597 w 399886"/>
                <a:gd name="connsiteY317" fmla="*/ 68216 h 400755"/>
                <a:gd name="connsiteX318" fmla="*/ 263053 w 399886"/>
                <a:gd name="connsiteY318" fmla="*/ 68216 h 400755"/>
                <a:gd name="connsiteX319" fmla="*/ 256757 w 399886"/>
                <a:gd name="connsiteY319" fmla="*/ 61920 h 400755"/>
                <a:gd name="connsiteX320" fmla="*/ 256757 w 399886"/>
                <a:gd name="connsiteY320" fmla="*/ 12592 h 400755"/>
                <a:gd name="connsiteX321" fmla="*/ 113494 w 399886"/>
                <a:gd name="connsiteY321" fmla="*/ 0 h 400755"/>
                <a:gd name="connsiteX322" fmla="*/ 249825 w 399886"/>
                <a:gd name="connsiteY322" fmla="*/ 0 h 400755"/>
                <a:gd name="connsiteX323" fmla="*/ 265799 w 399886"/>
                <a:gd name="connsiteY323" fmla="*/ 3650 h 400755"/>
                <a:gd name="connsiteX324" fmla="*/ 293058 w 399886"/>
                <a:gd name="connsiteY324" fmla="*/ 29168 h 400755"/>
                <a:gd name="connsiteX325" fmla="*/ 311711 w 399886"/>
                <a:gd name="connsiteY325" fmla="*/ 48692 h 400755"/>
                <a:gd name="connsiteX326" fmla="*/ 321925 w 399886"/>
                <a:gd name="connsiteY326" fmla="*/ 74143 h 400755"/>
                <a:gd name="connsiteX327" fmla="*/ 321925 w 399886"/>
                <a:gd name="connsiteY327" fmla="*/ 131007 h 400755"/>
                <a:gd name="connsiteX328" fmla="*/ 350826 w 399886"/>
                <a:gd name="connsiteY328" fmla="*/ 131007 h 400755"/>
                <a:gd name="connsiteX329" fmla="*/ 399886 w 399886"/>
                <a:gd name="connsiteY329" fmla="*/ 180033 h 400755"/>
                <a:gd name="connsiteX330" fmla="*/ 399886 w 399886"/>
                <a:gd name="connsiteY330" fmla="*/ 351695 h 400755"/>
                <a:gd name="connsiteX331" fmla="*/ 350826 w 399886"/>
                <a:gd name="connsiteY331" fmla="*/ 400755 h 400755"/>
                <a:gd name="connsiteX332" fmla="*/ 238707 w 399886"/>
                <a:gd name="connsiteY332" fmla="*/ 400755 h 400755"/>
                <a:gd name="connsiteX333" fmla="*/ 189646 w 399886"/>
                <a:gd name="connsiteY333" fmla="*/ 351695 h 400755"/>
                <a:gd name="connsiteX334" fmla="*/ 189646 w 399886"/>
                <a:gd name="connsiteY334" fmla="*/ 347442 h 400755"/>
                <a:gd name="connsiteX335" fmla="*/ 181676 w 399886"/>
                <a:gd name="connsiteY335" fmla="*/ 347442 h 400755"/>
                <a:gd name="connsiteX336" fmla="*/ 175548 w 399886"/>
                <a:gd name="connsiteY336" fmla="*/ 361340 h 400755"/>
                <a:gd name="connsiteX337" fmla="*/ 181709 w 399886"/>
                <a:gd name="connsiteY337" fmla="*/ 376275 h 400755"/>
                <a:gd name="connsiteX338" fmla="*/ 160478 w 399886"/>
                <a:gd name="connsiteY338" fmla="*/ 397507 h 400755"/>
                <a:gd name="connsiteX339" fmla="*/ 55693 w 399886"/>
                <a:gd name="connsiteY339" fmla="*/ 397540 h 400755"/>
                <a:gd name="connsiteX340" fmla="*/ 17315 w 399886"/>
                <a:gd name="connsiteY340" fmla="*/ 383475 h 400755"/>
                <a:gd name="connsiteX341" fmla="*/ 48057 w 399886"/>
                <a:gd name="connsiteY341" fmla="*/ 290746 h 400755"/>
                <a:gd name="connsiteX342" fmla="*/ 47656 w 399886"/>
                <a:gd name="connsiteY342" fmla="*/ 286560 h 400755"/>
                <a:gd name="connsiteX343" fmla="*/ 53817 w 399886"/>
                <a:gd name="connsiteY343" fmla="*/ 271624 h 400755"/>
                <a:gd name="connsiteX344" fmla="*/ 47656 w 399886"/>
                <a:gd name="connsiteY344" fmla="*/ 256688 h 400755"/>
                <a:gd name="connsiteX345" fmla="*/ 68887 w 399886"/>
                <a:gd name="connsiteY345" fmla="*/ 235457 h 400755"/>
                <a:gd name="connsiteX346" fmla="*/ 76656 w 399886"/>
                <a:gd name="connsiteY346" fmla="*/ 235457 h 400755"/>
                <a:gd name="connsiteX347" fmla="*/ 76656 w 399886"/>
                <a:gd name="connsiteY347" fmla="*/ 36837 h 400755"/>
                <a:gd name="connsiteX348" fmla="*/ 113494 w 399886"/>
                <a:gd name="connsiteY348" fmla="*/ 0 h 400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399886" h="400755">
                  <a:moveTo>
                    <a:pt x="23176" y="372726"/>
                  </a:moveTo>
                  <a:cubicBezTo>
                    <a:pt x="27495" y="377280"/>
                    <a:pt x="32552" y="380696"/>
                    <a:pt x="38279" y="382973"/>
                  </a:cubicBezTo>
                  <a:cubicBezTo>
                    <a:pt x="34997" y="379892"/>
                    <a:pt x="32150" y="376443"/>
                    <a:pt x="29806" y="372726"/>
                  </a:cubicBezTo>
                  <a:cubicBezTo>
                    <a:pt x="29270" y="372726"/>
                    <a:pt x="27027" y="372726"/>
                    <a:pt x="23176" y="372726"/>
                  </a:cubicBezTo>
                  <a:close/>
                  <a:moveTo>
                    <a:pt x="123205" y="367635"/>
                  </a:moveTo>
                  <a:cubicBezTo>
                    <a:pt x="119923" y="374300"/>
                    <a:pt x="115302" y="380194"/>
                    <a:pt x="109676" y="384949"/>
                  </a:cubicBezTo>
                  <a:lnTo>
                    <a:pt x="160478" y="384949"/>
                  </a:lnTo>
                  <a:cubicBezTo>
                    <a:pt x="165233" y="384949"/>
                    <a:pt x="169118" y="381064"/>
                    <a:pt x="169118" y="376275"/>
                  </a:cubicBezTo>
                  <a:cubicBezTo>
                    <a:pt x="169118" y="371520"/>
                    <a:pt x="165233" y="367635"/>
                    <a:pt x="160478" y="367635"/>
                  </a:cubicBezTo>
                  <a:close/>
                  <a:moveTo>
                    <a:pt x="12359" y="350958"/>
                  </a:moveTo>
                  <a:cubicBezTo>
                    <a:pt x="12928" y="354407"/>
                    <a:pt x="13899" y="357756"/>
                    <a:pt x="15306" y="360904"/>
                  </a:cubicBezTo>
                  <a:lnTo>
                    <a:pt x="24214" y="360904"/>
                  </a:lnTo>
                  <a:cubicBezTo>
                    <a:pt x="23778" y="359062"/>
                    <a:pt x="23678" y="360737"/>
                    <a:pt x="21970" y="350958"/>
                  </a:cubicBezTo>
                  <a:close/>
                  <a:moveTo>
                    <a:pt x="284653" y="342518"/>
                  </a:moveTo>
                  <a:cubicBezTo>
                    <a:pt x="284385" y="342518"/>
                    <a:pt x="284117" y="342753"/>
                    <a:pt x="284117" y="343054"/>
                  </a:cubicBezTo>
                  <a:lnTo>
                    <a:pt x="284117" y="363214"/>
                  </a:lnTo>
                  <a:cubicBezTo>
                    <a:pt x="284117" y="364252"/>
                    <a:pt x="284921" y="363516"/>
                    <a:pt x="304846" y="363750"/>
                  </a:cubicBezTo>
                  <a:cubicBezTo>
                    <a:pt x="305918" y="363750"/>
                    <a:pt x="305148" y="363013"/>
                    <a:pt x="305349" y="343054"/>
                  </a:cubicBezTo>
                  <a:cubicBezTo>
                    <a:pt x="305349" y="342753"/>
                    <a:pt x="305114" y="342518"/>
                    <a:pt x="304813" y="342518"/>
                  </a:cubicBezTo>
                  <a:close/>
                  <a:moveTo>
                    <a:pt x="231641" y="342518"/>
                  </a:moveTo>
                  <a:cubicBezTo>
                    <a:pt x="230870" y="342518"/>
                    <a:pt x="231105" y="341849"/>
                    <a:pt x="231105" y="363214"/>
                  </a:cubicBezTo>
                  <a:cubicBezTo>
                    <a:pt x="231105" y="364252"/>
                    <a:pt x="231908" y="363516"/>
                    <a:pt x="251834" y="363750"/>
                  </a:cubicBezTo>
                  <a:cubicBezTo>
                    <a:pt x="252906" y="363750"/>
                    <a:pt x="252370" y="347441"/>
                    <a:pt x="252336" y="347475"/>
                  </a:cubicBezTo>
                  <a:cubicBezTo>
                    <a:pt x="252169" y="343858"/>
                    <a:pt x="252772" y="342518"/>
                    <a:pt x="251801" y="342518"/>
                  </a:cubicBezTo>
                  <a:close/>
                  <a:moveTo>
                    <a:pt x="128295" y="337730"/>
                  </a:moveTo>
                  <a:cubicBezTo>
                    <a:pt x="128999" y="343691"/>
                    <a:pt x="128664" y="349585"/>
                    <a:pt x="127525" y="355044"/>
                  </a:cubicBezTo>
                  <a:lnTo>
                    <a:pt x="160478" y="355044"/>
                  </a:lnTo>
                  <a:cubicBezTo>
                    <a:pt x="164865" y="355044"/>
                    <a:pt x="168515" y="351728"/>
                    <a:pt x="169051" y="347442"/>
                  </a:cubicBezTo>
                  <a:cubicBezTo>
                    <a:pt x="169754" y="342486"/>
                    <a:pt x="165769" y="337730"/>
                    <a:pt x="160478" y="337730"/>
                  </a:cubicBezTo>
                  <a:close/>
                  <a:moveTo>
                    <a:pt x="284686" y="330697"/>
                  </a:moveTo>
                  <a:lnTo>
                    <a:pt x="304846" y="330697"/>
                  </a:lnTo>
                  <a:cubicBezTo>
                    <a:pt x="308162" y="330697"/>
                    <a:pt x="311209" y="332003"/>
                    <a:pt x="313419" y="334180"/>
                  </a:cubicBezTo>
                  <a:cubicBezTo>
                    <a:pt x="315763" y="336424"/>
                    <a:pt x="317204" y="339571"/>
                    <a:pt x="317204" y="343054"/>
                  </a:cubicBezTo>
                  <a:lnTo>
                    <a:pt x="317204" y="363214"/>
                  </a:lnTo>
                  <a:cubicBezTo>
                    <a:pt x="317204" y="370046"/>
                    <a:pt x="311644" y="375571"/>
                    <a:pt x="304846" y="375571"/>
                  </a:cubicBezTo>
                  <a:lnTo>
                    <a:pt x="284686" y="375571"/>
                  </a:lnTo>
                  <a:cubicBezTo>
                    <a:pt x="277855" y="375571"/>
                    <a:pt x="272329" y="370046"/>
                    <a:pt x="272329" y="363214"/>
                  </a:cubicBezTo>
                  <a:lnTo>
                    <a:pt x="272329" y="347441"/>
                  </a:lnTo>
                  <a:cubicBezTo>
                    <a:pt x="272630" y="344896"/>
                    <a:pt x="271157" y="339672"/>
                    <a:pt x="275443" y="334850"/>
                  </a:cubicBezTo>
                  <a:cubicBezTo>
                    <a:pt x="277721" y="332304"/>
                    <a:pt x="281002" y="330697"/>
                    <a:pt x="284686" y="330697"/>
                  </a:cubicBezTo>
                  <a:close/>
                  <a:moveTo>
                    <a:pt x="231674" y="330697"/>
                  </a:moveTo>
                  <a:lnTo>
                    <a:pt x="251834" y="330697"/>
                  </a:lnTo>
                  <a:cubicBezTo>
                    <a:pt x="255518" y="330697"/>
                    <a:pt x="258800" y="332304"/>
                    <a:pt x="261077" y="334850"/>
                  </a:cubicBezTo>
                  <a:cubicBezTo>
                    <a:pt x="265330" y="339672"/>
                    <a:pt x="263890" y="344963"/>
                    <a:pt x="264191" y="347441"/>
                  </a:cubicBezTo>
                  <a:lnTo>
                    <a:pt x="264191" y="363214"/>
                  </a:lnTo>
                  <a:cubicBezTo>
                    <a:pt x="264191" y="370046"/>
                    <a:pt x="258666" y="375571"/>
                    <a:pt x="251834" y="375571"/>
                  </a:cubicBezTo>
                  <a:lnTo>
                    <a:pt x="231674" y="375571"/>
                  </a:lnTo>
                  <a:cubicBezTo>
                    <a:pt x="224876" y="375571"/>
                    <a:pt x="219317" y="370046"/>
                    <a:pt x="219317" y="363214"/>
                  </a:cubicBezTo>
                  <a:lnTo>
                    <a:pt x="219317" y="347441"/>
                  </a:lnTo>
                  <a:cubicBezTo>
                    <a:pt x="219585" y="344896"/>
                    <a:pt x="218145" y="339672"/>
                    <a:pt x="222431" y="334850"/>
                  </a:cubicBezTo>
                  <a:cubicBezTo>
                    <a:pt x="224708" y="332304"/>
                    <a:pt x="227990" y="330697"/>
                    <a:pt x="231674" y="330697"/>
                  </a:cubicBezTo>
                  <a:close/>
                  <a:moveTo>
                    <a:pt x="14301" y="329727"/>
                  </a:moveTo>
                  <a:cubicBezTo>
                    <a:pt x="13196" y="332740"/>
                    <a:pt x="12459" y="335888"/>
                    <a:pt x="12091" y="339170"/>
                  </a:cubicBezTo>
                  <a:lnTo>
                    <a:pt x="21769" y="339170"/>
                  </a:lnTo>
                  <a:cubicBezTo>
                    <a:pt x="22238" y="334013"/>
                    <a:pt x="23276" y="330597"/>
                    <a:pt x="23477" y="329727"/>
                  </a:cubicBezTo>
                  <a:close/>
                  <a:moveTo>
                    <a:pt x="75082" y="312580"/>
                  </a:moveTo>
                  <a:cubicBezTo>
                    <a:pt x="78398" y="312580"/>
                    <a:pt x="81077" y="315293"/>
                    <a:pt x="81077" y="318574"/>
                  </a:cubicBezTo>
                  <a:lnTo>
                    <a:pt x="81077" y="318943"/>
                  </a:lnTo>
                  <a:cubicBezTo>
                    <a:pt x="94975" y="321320"/>
                    <a:pt x="90387" y="332137"/>
                    <a:pt x="84560" y="332137"/>
                  </a:cubicBezTo>
                  <a:cubicBezTo>
                    <a:pt x="83254" y="332137"/>
                    <a:pt x="82249" y="331635"/>
                    <a:pt x="81378" y="331166"/>
                  </a:cubicBezTo>
                  <a:cubicBezTo>
                    <a:pt x="78029" y="329458"/>
                    <a:pt x="74379" y="329726"/>
                    <a:pt x="72805" y="330597"/>
                  </a:cubicBezTo>
                  <a:cubicBezTo>
                    <a:pt x="72269" y="330865"/>
                    <a:pt x="71734" y="331300"/>
                    <a:pt x="71734" y="332773"/>
                  </a:cubicBezTo>
                  <a:cubicBezTo>
                    <a:pt x="71734" y="338567"/>
                    <a:pt x="91257" y="335888"/>
                    <a:pt x="91291" y="353871"/>
                  </a:cubicBezTo>
                  <a:cubicBezTo>
                    <a:pt x="91291" y="361406"/>
                    <a:pt x="87540" y="366932"/>
                    <a:pt x="81110" y="369008"/>
                  </a:cubicBezTo>
                  <a:lnTo>
                    <a:pt x="81110" y="369611"/>
                  </a:lnTo>
                  <a:cubicBezTo>
                    <a:pt x="81110" y="372926"/>
                    <a:pt x="78398" y="375605"/>
                    <a:pt x="75116" y="375605"/>
                  </a:cubicBezTo>
                  <a:cubicBezTo>
                    <a:pt x="71801" y="375605"/>
                    <a:pt x="69121" y="372893"/>
                    <a:pt x="69121" y="369611"/>
                  </a:cubicBezTo>
                  <a:lnTo>
                    <a:pt x="69121" y="369175"/>
                  </a:lnTo>
                  <a:cubicBezTo>
                    <a:pt x="63194" y="367601"/>
                    <a:pt x="58941" y="363717"/>
                    <a:pt x="58941" y="359631"/>
                  </a:cubicBezTo>
                  <a:cubicBezTo>
                    <a:pt x="58941" y="356718"/>
                    <a:pt x="61386" y="353503"/>
                    <a:pt x="64634" y="353503"/>
                  </a:cubicBezTo>
                  <a:cubicBezTo>
                    <a:pt x="69255" y="353503"/>
                    <a:pt x="68519" y="358392"/>
                    <a:pt x="74680" y="358392"/>
                  </a:cubicBezTo>
                  <a:cubicBezTo>
                    <a:pt x="78934" y="358392"/>
                    <a:pt x="79503" y="356383"/>
                    <a:pt x="79503" y="354206"/>
                  </a:cubicBezTo>
                  <a:cubicBezTo>
                    <a:pt x="79503" y="350723"/>
                    <a:pt x="77728" y="349886"/>
                    <a:pt x="72638" y="347977"/>
                  </a:cubicBezTo>
                  <a:cubicBezTo>
                    <a:pt x="67280" y="345968"/>
                    <a:pt x="59979" y="343222"/>
                    <a:pt x="59979" y="333142"/>
                  </a:cubicBezTo>
                  <a:cubicBezTo>
                    <a:pt x="59979" y="326645"/>
                    <a:pt x="63261" y="321823"/>
                    <a:pt x="69088" y="319713"/>
                  </a:cubicBezTo>
                  <a:lnTo>
                    <a:pt x="69088" y="318574"/>
                  </a:lnTo>
                  <a:cubicBezTo>
                    <a:pt x="69088" y="315259"/>
                    <a:pt x="71801" y="312580"/>
                    <a:pt x="75082" y="312580"/>
                  </a:cubicBezTo>
                  <a:close/>
                  <a:moveTo>
                    <a:pt x="114565" y="307825"/>
                  </a:moveTo>
                  <a:cubicBezTo>
                    <a:pt x="119254" y="312915"/>
                    <a:pt x="122870" y="318776"/>
                    <a:pt x="125248" y="325139"/>
                  </a:cubicBezTo>
                  <a:lnTo>
                    <a:pt x="160478" y="325139"/>
                  </a:lnTo>
                  <a:cubicBezTo>
                    <a:pt x="165233" y="325139"/>
                    <a:pt x="169118" y="321254"/>
                    <a:pt x="169118" y="316465"/>
                  </a:cubicBezTo>
                  <a:cubicBezTo>
                    <a:pt x="169118" y="311710"/>
                    <a:pt x="165233" y="307825"/>
                    <a:pt x="160478" y="307825"/>
                  </a:cubicBezTo>
                  <a:close/>
                  <a:moveTo>
                    <a:pt x="38245" y="305180"/>
                  </a:moveTo>
                  <a:cubicBezTo>
                    <a:pt x="31749" y="307725"/>
                    <a:pt x="25788" y="311978"/>
                    <a:pt x="20999" y="317905"/>
                  </a:cubicBezTo>
                  <a:lnTo>
                    <a:pt x="28333" y="317905"/>
                  </a:lnTo>
                  <a:cubicBezTo>
                    <a:pt x="31012" y="313150"/>
                    <a:pt x="34428" y="308830"/>
                    <a:pt x="38245" y="305180"/>
                  </a:cubicBezTo>
                  <a:close/>
                  <a:moveTo>
                    <a:pt x="80539" y="302490"/>
                  </a:moveTo>
                  <a:cubicBezTo>
                    <a:pt x="56609" y="299457"/>
                    <a:pt x="32208" y="318257"/>
                    <a:pt x="33389" y="345834"/>
                  </a:cubicBezTo>
                  <a:cubicBezTo>
                    <a:pt x="34361" y="368941"/>
                    <a:pt x="53851" y="386791"/>
                    <a:pt x="76891" y="385786"/>
                  </a:cubicBezTo>
                  <a:cubicBezTo>
                    <a:pt x="113996" y="384246"/>
                    <a:pt x="130606" y="338333"/>
                    <a:pt x="103347" y="313284"/>
                  </a:cubicBezTo>
                  <a:cubicBezTo>
                    <a:pt x="96440" y="306938"/>
                    <a:pt x="88516" y="303501"/>
                    <a:pt x="80539" y="302490"/>
                  </a:cubicBezTo>
                  <a:close/>
                  <a:moveTo>
                    <a:pt x="284686" y="292386"/>
                  </a:moveTo>
                  <a:cubicBezTo>
                    <a:pt x="284418" y="292386"/>
                    <a:pt x="284150" y="292621"/>
                    <a:pt x="284150" y="292922"/>
                  </a:cubicBezTo>
                  <a:lnTo>
                    <a:pt x="284150" y="313082"/>
                  </a:lnTo>
                  <a:cubicBezTo>
                    <a:pt x="284150" y="313384"/>
                    <a:pt x="284385" y="313618"/>
                    <a:pt x="284686" y="313618"/>
                  </a:cubicBezTo>
                  <a:lnTo>
                    <a:pt x="304846" y="313618"/>
                  </a:lnTo>
                  <a:cubicBezTo>
                    <a:pt x="305148" y="313618"/>
                    <a:pt x="305382" y="313384"/>
                    <a:pt x="305382" y="313082"/>
                  </a:cubicBezTo>
                  <a:lnTo>
                    <a:pt x="305382" y="292922"/>
                  </a:lnTo>
                  <a:cubicBezTo>
                    <a:pt x="305382" y="292621"/>
                    <a:pt x="305148" y="292386"/>
                    <a:pt x="304846" y="292386"/>
                  </a:cubicBezTo>
                  <a:close/>
                  <a:moveTo>
                    <a:pt x="341516" y="292353"/>
                  </a:moveTo>
                  <a:cubicBezTo>
                    <a:pt x="339473" y="292353"/>
                    <a:pt x="337832" y="293994"/>
                    <a:pt x="337832" y="296037"/>
                  </a:cubicBezTo>
                  <a:lnTo>
                    <a:pt x="337832" y="358660"/>
                  </a:lnTo>
                  <a:cubicBezTo>
                    <a:pt x="337832" y="361506"/>
                    <a:pt x="340110" y="363784"/>
                    <a:pt x="342923" y="363784"/>
                  </a:cubicBezTo>
                  <a:lnTo>
                    <a:pt x="353974" y="363784"/>
                  </a:lnTo>
                  <a:cubicBezTo>
                    <a:pt x="356787" y="363784"/>
                    <a:pt x="359064" y="361473"/>
                    <a:pt x="359064" y="358660"/>
                  </a:cubicBezTo>
                  <a:lnTo>
                    <a:pt x="359098" y="358660"/>
                  </a:lnTo>
                  <a:lnTo>
                    <a:pt x="359098" y="296037"/>
                  </a:lnTo>
                  <a:cubicBezTo>
                    <a:pt x="359098" y="293994"/>
                    <a:pt x="357457" y="292353"/>
                    <a:pt x="355414" y="292353"/>
                  </a:cubicBezTo>
                  <a:close/>
                  <a:moveTo>
                    <a:pt x="231641" y="292353"/>
                  </a:moveTo>
                  <a:cubicBezTo>
                    <a:pt x="231373" y="292353"/>
                    <a:pt x="231105" y="292588"/>
                    <a:pt x="231105" y="292889"/>
                  </a:cubicBezTo>
                  <a:lnTo>
                    <a:pt x="231105" y="313049"/>
                  </a:lnTo>
                  <a:cubicBezTo>
                    <a:pt x="231105" y="313351"/>
                    <a:pt x="231339" y="313585"/>
                    <a:pt x="231641" y="313585"/>
                  </a:cubicBezTo>
                  <a:lnTo>
                    <a:pt x="251801" y="313585"/>
                  </a:lnTo>
                  <a:cubicBezTo>
                    <a:pt x="252069" y="313585"/>
                    <a:pt x="252337" y="313351"/>
                    <a:pt x="252337" y="313049"/>
                  </a:cubicBezTo>
                  <a:lnTo>
                    <a:pt x="252337" y="292889"/>
                  </a:lnTo>
                  <a:cubicBezTo>
                    <a:pt x="252337" y="292588"/>
                    <a:pt x="252102" y="292353"/>
                    <a:pt x="251801" y="292353"/>
                  </a:cubicBezTo>
                  <a:close/>
                  <a:moveTo>
                    <a:pt x="341483" y="280565"/>
                  </a:moveTo>
                  <a:lnTo>
                    <a:pt x="355380" y="280565"/>
                  </a:lnTo>
                  <a:cubicBezTo>
                    <a:pt x="363920" y="280565"/>
                    <a:pt x="370852" y="287497"/>
                    <a:pt x="370885" y="296037"/>
                  </a:cubicBezTo>
                  <a:lnTo>
                    <a:pt x="370885" y="358660"/>
                  </a:lnTo>
                  <a:cubicBezTo>
                    <a:pt x="370885" y="367970"/>
                    <a:pt x="363284" y="375572"/>
                    <a:pt x="353974" y="375572"/>
                  </a:cubicBezTo>
                  <a:lnTo>
                    <a:pt x="342923" y="375572"/>
                  </a:lnTo>
                  <a:cubicBezTo>
                    <a:pt x="333613" y="375572"/>
                    <a:pt x="326011" y="367970"/>
                    <a:pt x="326011" y="358660"/>
                  </a:cubicBezTo>
                  <a:lnTo>
                    <a:pt x="326011" y="296037"/>
                  </a:lnTo>
                  <a:cubicBezTo>
                    <a:pt x="326011" y="287531"/>
                    <a:pt x="332943" y="280565"/>
                    <a:pt x="341483" y="280565"/>
                  </a:cubicBezTo>
                  <a:close/>
                  <a:moveTo>
                    <a:pt x="284686" y="280565"/>
                  </a:moveTo>
                  <a:lnTo>
                    <a:pt x="304846" y="280565"/>
                  </a:lnTo>
                  <a:cubicBezTo>
                    <a:pt x="306420" y="280565"/>
                    <a:pt x="307927" y="280866"/>
                    <a:pt x="309334" y="281402"/>
                  </a:cubicBezTo>
                  <a:cubicBezTo>
                    <a:pt x="313955" y="283211"/>
                    <a:pt x="317203" y="287665"/>
                    <a:pt x="317203" y="292922"/>
                  </a:cubicBezTo>
                  <a:lnTo>
                    <a:pt x="317203" y="313082"/>
                  </a:lnTo>
                  <a:cubicBezTo>
                    <a:pt x="317203" y="319914"/>
                    <a:pt x="311644" y="325439"/>
                    <a:pt x="304846" y="325439"/>
                  </a:cubicBezTo>
                  <a:lnTo>
                    <a:pt x="284686" y="325439"/>
                  </a:lnTo>
                  <a:cubicBezTo>
                    <a:pt x="277855" y="325439"/>
                    <a:pt x="272329" y="319914"/>
                    <a:pt x="272329" y="313082"/>
                  </a:cubicBezTo>
                  <a:lnTo>
                    <a:pt x="272329" y="292922"/>
                  </a:lnTo>
                  <a:cubicBezTo>
                    <a:pt x="272329" y="286091"/>
                    <a:pt x="277855" y="280565"/>
                    <a:pt x="284686" y="280565"/>
                  </a:cubicBezTo>
                  <a:close/>
                  <a:moveTo>
                    <a:pt x="231674" y="280532"/>
                  </a:moveTo>
                  <a:lnTo>
                    <a:pt x="251834" y="280532"/>
                  </a:lnTo>
                  <a:cubicBezTo>
                    <a:pt x="258666" y="280532"/>
                    <a:pt x="264191" y="286091"/>
                    <a:pt x="264191" y="292889"/>
                  </a:cubicBezTo>
                  <a:lnTo>
                    <a:pt x="264191" y="313049"/>
                  </a:lnTo>
                  <a:cubicBezTo>
                    <a:pt x="264191" y="319881"/>
                    <a:pt x="258666" y="325406"/>
                    <a:pt x="251834" y="325406"/>
                  </a:cubicBezTo>
                  <a:lnTo>
                    <a:pt x="231674" y="325406"/>
                  </a:lnTo>
                  <a:cubicBezTo>
                    <a:pt x="224843" y="325406"/>
                    <a:pt x="219317" y="319881"/>
                    <a:pt x="219317" y="313049"/>
                  </a:cubicBezTo>
                  <a:lnTo>
                    <a:pt x="219317" y="292889"/>
                  </a:lnTo>
                  <a:cubicBezTo>
                    <a:pt x="219317" y="286058"/>
                    <a:pt x="224876" y="280532"/>
                    <a:pt x="231674" y="280532"/>
                  </a:cubicBezTo>
                  <a:close/>
                  <a:moveTo>
                    <a:pt x="68887" y="277954"/>
                  </a:moveTo>
                  <a:cubicBezTo>
                    <a:pt x="64098" y="277954"/>
                    <a:pt x="60214" y="281838"/>
                    <a:pt x="60214" y="286594"/>
                  </a:cubicBezTo>
                  <a:cubicBezTo>
                    <a:pt x="60214" y="288000"/>
                    <a:pt x="60549" y="289373"/>
                    <a:pt x="61185" y="290545"/>
                  </a:cubicBezTo>
                  <a:lnTo>
                    <a:pt x="72939" y="290545"/>
                  </a:lnTo>
                  <a:cubicBezTo>
                    <a:pt x="74178" y="290478"/>
                    <a:pt x="75417" y="290478"/>
                    <a:pt x="76656" y="290512"/>
                  </a:cubicBezTo>
                  <a:cubicBezTo>
                    <a:pt x="80943" y="290612"/>
                    <a:pt x="85162" y="291248"/>
                    <a:pt x="89248" y="292353"/>
                  </a:cubicBezTo>
                  <a:cubicBezTo>
                    <a:pt x="91961" y="293090"/>
                    <a:pt x="94640" y="294061"/>
                    <a:pt x="97218" y="295233"/>
                  </a:cubicBezTo>
                  <a:lnTo>
                    <a:pt x="160478" y="295233"/>
                  </a:lnTo>
                  <a:cubicBezTo>
                    <a:pt x="165233" y="295233"/>
                    <a:pt x="169118" y="291349"/>
                    <a:pt x="169118" y="286594"/>
                  </a:cubicBezTo>
                  <a:cubicBezTo>
                    <a:pt x="169118" y="281838"/>
                    <a:pt x="165233" y="277954"/>
                    <a:pt x="160478" y="277954"/>
                  </a:cubicBezTo>
                  <a:close/>
                  <a:moveTo>
                    <a:pt x="68887" y="248048"/>
                  </a:moveTo>
                  <a:cubicBezTo>
                    <a:pt x="64132" y="248048"/>
                    <a:pt x="60247" y="251933"/>
                    <a:pt x="60247" y="256688"/>
                  </a:cubicBezTo>
                  <a:cubicBezTo>
                    <a:pt x="60247" y="261444"/>
                    <a:pt x="64132" y="265328"/>
                    <a:pt x="68887" y="265328"/>
                  </a:cubicBezTo>
                  <a:lnTo>
                    <a:pt x="160478" y="265328"/>
                  </a:lnTo>
                  <a:cubicBezTo>
                    <a:pt x="165233" y="265328"/>
                    <a:pt x="169118" y="261477"/>
                    <a:pt x="169118" y="256688"/>
                  </a:cubicBezTo>
                  <a:cubicBezTo>
                    <a:pt x="169118" y="251933"/>
                    <a:pt x="165233" y="248048"/>
                    <a:pt x="160478" y="248048"/>
                  </a:cubicBezTo>
                  <a:close/>
                  <a:moveTo>
                    <a:pt x="338368" y="239642"/>
                  </a:moveTo>
                  <a:cubicBezTo>
                    <a:pt x="337329" y="239642"/>
                    <a:pt x="338066" y="240379"/>
                    <a:pt x="337832" y="260338"/>
                  </a:cubicBezTo>
                  <a:cubicBezTo>
                    <a:pt x="337832" y="260640"/>
                    <a:pt x="338066" y="260874"/>
                    <a:pt x="338368" y="260874"/>
                  </a:cubicBezTo>
                  <a:lnTo>
                    <a:pt x="358528" y="260874"/>
                  </a:lnTo>
                  <a:cubicBezTo>
                    <a:pt x="358829" y="260874"/>
                    <a:pt x="359064" y="260640"/>
                    <a:pt x="359064" y="260338"/>
                  </a:cubicBezTo>
                  <a:lnTo>
                    <a:pt x="359064" y="240178"/>
                  </a:lnTo>
                  <a:cubicBezTo>
                    <a:pt x="359064" y="239877"/>
                    <a:pt x="358829" y="239642"/>
                    <a:pt x="358528" y="239642"/>
                  </a:cubicBezTo>
                  <a:close/>
                  <a:moveTo>
                    <a:pt x="231641" y="239642"/>
                  </a:moveTo>
                  <a:cubicBezTo>
                    <a:pt x="231373" y="239642"/>
                    <a:pt x="231105" y="239877"/>
                    <a:pt x="231105" y="240178"/>
                  </a:cubicBezTo>
                  <a:lnTo>
                    <a:pt x="231105" y="260338"/>
                  </a:lnTo>
                  <a:cubicBezTo>
                    <a:pt x="231105" y="260640"/>
                    <a:pt x="231339" y="260874"/>
                    <a:pt x="231641" y="260874"/>
                  </a:cubicBezTo>
                  <a:lnTo>
                    <a:pt x="251801" y="260874"/>
                  </a:lnTo>
                  <a:cubicBezTo>
                    <a:pt x="252069" y="260874"/>
                    <a:pt x="252337" y="260640"/>
                    <a:pt x="252337" y="260338"/>
                  </a:cubicBezTo>
                  <a:lnTo>
                    <a:pt x="252337" y="240178"/>
                  </a:lnTo>
                  <a:cubicBezTo>
                    <a:pt x="252337" y="239877"/>
                    <a:pt x="252102" y="239642"/>
                    <a:pt x="251801" y="239642"/>
                  </a:cubicBezTo>
                  <a:close/>
                  <a:moveTo>
                    <a:pt x="287018" y="239596"/>
                  </a:moveTo>
                  <a:cubicBezTo>
                    <a:pt x="284334" y="239567"/>
                    <a:pt x="284150" y="239642"/>
                    <a:pt x="284150" y="240178"/>
                  </a:cubicBezTo>
                  <a:lnTo>
                    <a:pt x="284150" y="260338"/>
                  </a:lnTo>
                  <a:cubicBezTo>
                    <a:pt x="284150" y="260640"/>
                    <a:pt x="284385" y="260874"/>
                    <a:pt x="284686" y="260874"/>
                  </a:cubicBezTo>
                  <a:lnTo>
                    <a:pt x="304846" y="260874"/>
                  </a:lnTo>
                  <a:cubicBezTo>
                    <a:pt x="305148" y="260874"/>
                    <a:pt x="305382" y="260640"/>
                    <a:pt x="305382" y="260338"/>
                  </a:cubicBezTo>
                  <a:lnTo>
                    <a:pt x="305416" y="260338"/>
                  </a:lnTo>
                  <a:lnTo>
                    <a:pt x="305416" y="240178"/>
                  </a:lnTo>
                  <a:cubicBezTo>
                    <a:pt x="305416" y="239877"/>
                    <a:pt x="305181" y="239642"/>
                    <a:pt x="304880" y="239642"/>
                  </a:cubicBezTo>
                  <a:cubicBezTo>
                    <a:pt x="294884" y="239759"/>
                    <a:pt x="289701" y="239626"/>
                    <a:pt x="287018" y="239596"/>
                  </a:cubicBezTo>
                  <a:close/>
                  <a:moveTo>
                    <a:pt x="338334" y="227821"/>
                  </a:moveTo>
                  <a:lnTo>
                    <a:pt x="358494" y="227821"/>
                  </a:lnTo>
                  <a:cubicBezTo>
                    <a:pt x="365326" y="227821"/>
                    <a:pt x="370851" y="233380"/>
                    <a:pt x="370851" y="240178"/>
                  </a:cubicBezTo>
                  <a:lnTo>
                    <a:pt x="370851" y="260338"/>
                  </a:lnTo>
                  <a:cubicBezTo>
                    <a:pt x="370851" y="267170"/>
                    <a:pt x="365326" y="272695"/>
                    <a:pt x="358494" y="272695"/>
                  </a:cubicBezTo>
                  <a:lnTo>
                    <a:pt x="338334" y="272695"/>
                  </a:lnTo>
                  <a:cubicBezTo>
                    <a:pt x="331502" y="272695"/>
                    <a:pt x="325977" y="267170"/>
                    <a:pt x="325977" y="260338"/>
                  </a:cubicBezTo>
                  <a:lnTo>
                    <a:pt x="325977" y="240178"/>
                  </a:lnTo>
                  <a:cubicBezTo>
                    <a:pt x="325977" y="233347"/>
                    <a:pt x="331502" y="227821"/>
                    <a:pt x="338334" y="227821"/>
                  </a:cubicBezTo>
                  <a:close/>
                  <a:moveTo>
                    <a:pt x="284686" y="227821"/>
                  </a:moveTo>
                  <a:lnTo>
                    <a:pt x="304846" y="227821"/>
                  </a:lnTo>
                  <a:cubicBezTo>
                    <a:pt x="311644" y="227821"/>
                    <a:pt x="317203" y="233347"/>
                    <a:pt x="317203" y="240178"/>
                  </a:cubicBezTo>
                  <a:lnTo>
                    <a:pt x="317203" y="260338"/>
                  </a:lnTo>
                  <a:cubicBezTo>
                    <a:pt x="317203" y="265562"/>
                    <a:pt x="313921" y="270050"/>
                    <a:pt x="309334" y="271858"/>
                  </a:cubicBezTo>
                  <a:cubicBezTo>
                    <a:pt x="307961" y="272394"/>
                    <a:pt x="306420" y="272695"/>
                    <a:pt x="304846" y="272695"/>
                  </a:cubicBezTo>
                  <a:lnTo>
                    <a:pt x="284686" y="272695"/>
                  </a:lnTo>
                  <a:cubicBezTo>
                    <a:pt x="277855" y="272695"/>
                    <a:pt x="272329" y="267170"/>
                    <a:pt x="272329" y="260338"/>
                  </a:cubicBezTo>
                  <a:lnTo>
                    <a:pt x="272329" y="240178"/>
                  </a:lnTo>
                  <a:cubicBezTo>
                    <a:pt x="272329" y="233347"/>
                    <a:pt x="277855" y="227821"/>
                    <a:pt x="284686" y="227821"/>
                  </a:cubicBezTo>
                  <a:close/>
                  <a:moveTo>
                    <a:pt x="231674" y="227821"/>
                  </a:moveTo>
                  <a:lnTo>
                    <a:pt x="251834" y="227821"/>
                  </a:lnTo>
                  <a:cubicBezTo>
                    <a:pt x="258666" y="227821"/>
                    <a:pt x="264191" y="233380"/>
                    <a:pt x="264191" y="240178"/>
                  </a:cubicBezTo>
                  <a:lnTo>
                    <a:pt x="264191" y="260338"/>
                  </a:lnTo>
                  <a:cubicBezTo>
                    <a:pt x="264191" y="267170"/>
                    <a:pt x="258666" y="272695"/>
                    <a:pt x="251834" y="272695"/>
                  </a:cubicBezTo>
                  <a:lnTo>
                    <a:pt x="231674" y="272695"/>
                  </a:lnTo>
                  <a:cubicBezTo>
                    <a:pt x="224843" y="272695"/>
                    <a:pt x="219317" y="267170"/>
                    <a:pt x="219317" y="260338"/>
                  </a:cubicBezTo>
                  <a:lnTo>
                    <a:pt x="219317" y="240178"/>
                  </a:lnTo>
                  <a:cubicBezTo>
                    <a:pt x="219317" y="233347"/>
                    <a:pt x="224876" y="227821"/>
                    <a:pt x="231674" y="227821"/>
                  </a:cubicBezTo>
                  <a:close/>
                  <a:moveTo>
                    <a:pt x="239142" y="156156"/>
                  </a:moveTo>
                  <a:lnTo>
                    <a:pt x="350424" y="156156"/>
                  </a:lnTo>
                  <a:cubicBezTo>
                    <a:pt x="361375" y="156156"/>
                    <a:pt x="370249" y="165064"/>
                    <a:pt x="370249" y="175981"/>
                  </a:cubicBezTo>
                  <a:lnTo>
                    <a:pt x="370249" y="197581"/>
                  </a:lnTo>
                  <a:cubicBezTo>
                    <a:pt x="370249" y="208498"/>
                    <a:pt x="361341" y="217406"/>
                    <a:pt x="350424" y="217406"/>
                  </a:cubicBezTo>
                  <a:lnTo>
                    <a:pt x="285992" y="217406"/>
                  </a:lnTo>
                  <a:cubicBezTo>
                    <a:pt x="282744" y="217406"/>
                    <a:pt x="280098" y="214761"/>
                    <a:pt x="280098" y="211512"/>
                  </a:cubicBezTo>
                  <a:cubicBezTo>
                    <a:pt x="280098" y="208264"/>
                    <a:pt x="282744" y="205618"/>
                    <a:pt x="285992" y="205618"/>
                  </a:cubicBezTo>
                  <a:lnTo>
                    <a:pt x="350424" y="205618"/>
                  </a:lnTo>
                  <a:cubicBezTo>
                    <a:pt x="354845" y="205618"/>
                    <a:pt x="358428" y="202035"/>
                    <a:pt x="358428" y="197615"/>
                  </a:cubicBezTo>
                  <a:lnTo>
                    <a:pt x="358428" y="176015"/>
                  </a:lnTo>
                  <a:cubicBezTo>
                    <a:pt x="358428" y="171594"/>
                    <a:pt x="354845" y="168011"/>
                    <a:pt x="350424" y="168011"/>
                  </a:cubicBezTo>
                  <a:lnTo>
                    <a:pt x="239142" y="168011"/>
                  </a:lnTo>
                  <a:cubicBezTo>
                    <a:pt x="234755" y="168011"/>
                    <a:pt x="231138" y="171594"/>
                    <a:pt x="231138" y="176015"/>
                  </a:cubicBezTo>
                  <a:lnTo>
                    <a:pt x="231138" y="197615"/>
                  </a:lnTo>
                  <a:cubicBezTo>
                    <a:pt x="231138" y="202002"/>
                    <a:pt x="234722" y="205618"/>
                    <a:pt x="239142" y="205618"/>
                  </a:cubicBezTo>
                  <a:lnTo>
                    <a:pt x="260541" y="205618"/>
                  </a:lnTo>
                  <a:cubicBezTo>
                    <a:pt x="263790" y="205618"/>
                    <a:pt x="266435" y="208264"/>
                    <a:pt x="266435" y="211512"/>
                  </a:cubicBezTo>
                  <a:cubicBezTo>
                    <a:pt x="266435" y="214761"/>
                    <a:pt x="263790" y="217406"/>
                    <a:pt x="260541" y="217406"/>
                  </a:cubicBezTo>
                  <a:lnTo>
                    <a:pt x="239142" y="217406"/>
                  </a:lnTo>
                  <a:cubicBezTo>
                    <a:pt x="228191" y="217406"/>
                    <a:pt x="219317" y="208532"/>
                    <a:pt x="219317" y="197581"/>
                  </a:cubicBezTo>
                  <a:lnTo>
                    <a:pt x="219317" y="175981"/>
                  </a:lnTo>
                  <a:cubicBezTo>
                    <a:pt x="219317" y="165030"/>
                    <a:pt x="228191" y="156156"/>
                    <a:pt x="239142" y="156156"/>
                  </a:cubicBezTo>
                  <a:close/>
                  <a:moveTo>
                    <a:pt x="238707" y="142794"/>
                  </a:moveTo>
                  <a:cubicBezTo>
                    <a:pt x="218178" y="142794"/>
                    <a:pt x="201468" y="159505"/>
                    <a:pt x="201468" y="180033"/>
                  </a:cubicBezTo>
                  <a:lnTo>
                    <a:pt x="201468" y="351695"/>
                  </a:lnTo>
                  <a:cubicBezTo>
                    <a:pt x="201468" y="372223"/>
                    <a:pt x="218178" y="388934"/>
                    <a:pt x="238707" y="388934"/>
                  </a:cubicBezTo>
                  <a:lnTo>
                    <a:pt x="350826" y="388934"/>
                  </a:lnTo>
                  <a:cubicBezTo>
                    <a:pt x="371354" y="388934"/>
                    <a:pt x="388065" y="372223"/>
                    <a:pt x="388065" y="351695"/>
                  </a:cubicBezTo>
                  <a:lnTo>
                    <a:pt x="388065" y="180033"/>
                  </a:lnTo>
                  <a:cubicBezTo>
                    <a:pt x="388065" y="159505"/>
                    <a:pt x="371354" y="142794"/>
                    <a:pt x="350826" y="142794"/>
                  </a:cubicBezTo>
                  <a:close/>
                  <a:moveTo>
                    <a:pt x="149427" y="130939"/>
                  </a:moveTo>
                  <a:cubicBezTo>
                    <a:pt x="152508" y="130939"/>
                    <a:pt x="155020" y="133451"/>
                    <a:pt x="155020" y="136532"/>
                  </a:cubicBezTo>
                  <a:lnTo>
                    <a:pt x="155020" y="140952"/>
                  </a:lnTo>
                  <a:cubicBezTo>
                    <a:pt x="162186" y="141588"/>
                    <a:pt x="170223" y="144033"/>
                    <a:pt x="170223" y="148956"/>
                  </a:cubicBezTo>
                  <a:cubicBezTo>
                    <a:pt x="170223" y="151333"/>
                    <a:pt x="168448" y="154783"/>
                    <a:pt x="165200" y="154783"/>
                  </a:cubicBezTo>
                  <a:cubicBezTo>
                    <a:pt x="162220" y="154783"/>
                    <a:pt x="159943" y="151066"/>
                    <a:pt x="151503" y="151066"/>
                  </a:cubicBezTo>
                  <a:cubicBezTo>
                    <a:pt x="143567" y="151066"/>
                    <a:pt x="139515" y="154146"/>
                    <a:pt x="139515" y="160208"/>
                  </a:cubicBezTo>
                  <a:cubicBezTo>
                    <a:pt x="139515" y="166872"/>
                    <a:pt x="144705" y="168781"/>
                    <a:pt x="151905" y="171426"/>
                  </a:cubicBezTo>
                  <a:cubicBezTo>
                    <a:pt x="160847" y="174742"/>
                    <a:pt x="171998" y="178827"/>
                    <a:pt x="171931" y="195237"/>
                  </a:cubicBezTo>
                  <a:cubicBezTo>
                    <a:pt x="171931" y="207125"/>
                    <a:pt x="165769" y="215028"/>
                    <a:pt x="154986" y="217071"/>
                  </a:cubicBezTo>
                  <a:lnTo>
                    <a:pt x="154986" y="221458"/>
                  </a:lnTo>
                  <a:cubicBezTo>
                    <a:pt x="154986" y="224539"/>
                    <a:pt x="152475" y="227051"/>
                    <a:pt x="149394" y="227051"/>
                  </a:cubicBezTo>
                  <a:cubicBezTo>
                    <a:pt x="146313" y="227051"/>
                    <a:pt x="143801" y="224539"/>
                    <a:pt x="143801" y="221458"/>
                  </a:cubicBezTo>
                  <a:lnTo>
                    <a:pt x="143801" y="217172"/>
                  </a:lnTo>
                  <a:cubicBezTo>
                    <a:pt x="133788" y="215564"/>
                    <a:pt x="126856" y="209469"/>
                    <a:pt x="126856" y="204814"/>
                  </a:cubicBezTo>
                  <a:cubicBezTo>
                    <a:pt x="126856" y="202169"/>
                    <a:pt x="129133" y="198987"/>
                    <a:pt x="131980" y="198987"/>
                  </a:cubicBezTo>
                  <a:cubicBezTo>
                    <a:pt x="136568" y="198987"/>
                    <a:pt x="136702" y="207125"/>
                    <a:pt x="148724" y="207125"/>
                  </a:cubicBezTo>
                  <a:cubicBezTo>
                    <a:pt x="156962" y="207125"/>
                    <a:pt x="161115" y="203307"/>
                    <a:pt x="161115" y="195806"/>
                  </a:cubicBezTo>
                  <a:cubicBezTo>
                    <a:pt x="161115" y="186731"/>
                    <a:pt x="154852" y="184353"/>
                    <a:pt x="146882" y="181372"/>
                  </a:cubicBezTo>
                  <a:cubicBezTo>
                    <a:pt x="138744" y="178325"/>
                    <a:pt x="128631" y="174507"/>
                    <a:pt x="128631" y="160777"/>
                  </a:cubicBezTo>
                  <a:cubicBezTo>
                    <a:pt x="128631" y="150764"/>
                    <a:pt x="134022" y="143999"/>
                    <a:pt x="143835" y="141655"/>
                  </a:cubicBezTo>
                  <a:lnTo>
                    <a:pt x="143835" y="136532"/>
                  </a:lnTo>
                  <a:cubicBezTo>
                    <a:pt x="143835" y="133451"/>
                    <a:pt x="146346" y="130939"/>
                    <a:pt x="149427" y="130939"/>
                  </a:cubicBezTo>
                  <a:close/>
                  <a:moveTo>
                    <a:pt x="170056" y="109976"/>
                  </a:moveTo>
                  <a:lnTo>
                    <a:pt x="270789" y="109976"/>
                  </a:lnTo>
                  <a:cubicBezTo>
                    <a:pt x="274037" y="109976"/>
                    <a:pt x="276683" y="112622"/>
                    <a:pt x="276683" y="115870"/>
                  </a:cubicBezTo>
                  <a:cubicBezTo>
                    <a:pt x="276683" y="119118"/>
                    <a:pt x="274037" y="121764"/>
                    <a:pt x="270789" y="121764"/>
                  </a:cubicBezTo>
                  <a:lnTo>
                    <a:pt x="170056" y="121764"/>
                  </a:lnTo>
                  <a:cubicBezTo>
                    <a:pt x="166808" y="121764"/>
                    <a:pt x="164162" y="119118"/>
                    <a:pt x="164162" y="115870"/>
                  </a:cubicBezTo>
                  <a:cubicBezTo>
                    <a:pt x="164162" y="112622"/>
                    <a:pt x="166808" y="109976"/>
                    <a:pt x="170056" y="109976"/>
                  </a:cubicBezTo>
                  <a:close/>
                  <a:moveTo>
                    <a:pt x="127693" y="109976"/>
                  </a:moveTo>
                  <a:lnTo>
                    <a:pt x="146446" y="109976"/>
                  </a:lnTo>
                  <a:cubicBezTo>
                    <a:pt x="149695" y="109976"/>
                    <a:pt x="152340" y="112622"/>
                    <a:pt x="152340" y="115870"/>
                  </a:cubicBezTo>
                  <a:cubicBezTo>
                    <a:pt x="152340" y="119118"/>
                    <a:pt x="149695" y="121764"/>
                    <a:pt x="146446" y="121764"/>
                  </a:cubicBezTo>
                  <a:lnTo>
                    <a:pt x="127693" y="121764"/>
                  </a:lnTo>
                  <a:cubicBezTo>
                    <a:pt x="124445" y="121764"/>
                    <a:pt x="121799" y="119118"/>
                    <a:pt x="121799" y="115870"/>
                  </a:cubicBezTo>
                  <a:cubicBezTo>
                    <a:pt x="121799" y="112622"/>
                    <a:pt x="124445" y="109976"/>
                    <a:pt x="127693" y="109976"/>
                  </a:cubicBezTo>
                  <a:close/>
                  <a:moveTo>
                    <a:pt x="255953" y="80673"/>
                  </a:moveTo>
                  <a:lnTo>
                    <a:pt x="270788" y="80673"/>
                  </a:lnTo>
                  <a:cubicBezTo>
                    <a:pt x="274037" y="80673"/>
                    <a:pt x="276682" y="83319"/>
                    <a:pt x="276682" y="86567"/>
                  </a:cubicBezTo>
                  <a:cubicBezTo>
                    <a:pt x="276682" y="89815"/>
                    <a:pt x="274037" y="92461"/>
                    <a:pt x="270788" y="92461"/>
                  </a:cubicBezTo>
                  <a:lnTo>
                    <a:pt x="255953" y="92461"/>
                  </a:lnTo>
                  <a:cubicBezTo>
                    <a:pt x="252705" y="92461"/>
                    <a:pt x="250059" y="89815"/>
                    <a:pt x="250059" y="86567"/>
                  </a:cubicBezTo>
                  <a:cubicBezTo>
                    <a:pt x="250059" y="83319"/>
                    <a:pt x="252705" y="80673"/>
                    <a:pt x="255953" y="80673"/>
                  </a:cubicBezTo>
                  <a:close/>
                  <a:moveTo>
                    <a:pt x="127693" y="80673"/>
                  </a:moveTo>
                  <a:lnTo>
                    <a:pt x="232344" y="80673"/>
                  </a:lnTo>
                  <a:cubicBezTo>
                    <a:pt x="235593" y="80673"/>
                    <a:pt x="238238" y="83319"/>
                    <a:pt x="238238" y="86567"/>
                  </a:cubicBezTo>
                  <a:cubicBezTo>
                    <a:pt x="238238" y="89815"/>
                    <a:pt x="235593" y="92461"/>
                    <a:pt x="232344" y="92461"/>
                  </a:cubicBezTo>
                  <a:lnTo>
                    <a:pt x="127693" y="92461"/>
                  </a:lnTo>
                  <a:cubicBezTo>
                    <a:pt x="124445" y="92461"/>
                    <a:pt x="121799" y="89815"/>
                    <a:pt x="121799" y="86567"/>
                  </a:cubicBezTo>
                  <a:cubicBezTo>
                    <a:pt x="121799" y="83319"/>
                    <a:pt x="124445" y="80673"/>
                    <a:pt x="127693" y="80673"/>
                  </a:cubicBezTo>
                  <a:close/>
                  <a:moveTo>
                    <a:pt x="269315" y="22270"/>
                  </a:moveTo>
                  <a:lnTo>
                    <a:pt x="269315" y="55591"/>
                  </a:lnTo>
                  <a:lnTo>
                    <a:pt x="300861" y="55591"/>
                  </a:lnTo>
                  <a:cubicBezTo>
                    <a:pt x="300861" y="55591"/>
                    <a:pt x="300828" y="55557"/>
                    <a:pt x="300828" y="55557"/>
                  </a:cubicBezTo>
                  <a:cubicBezTo>
                    <a:pt x="300794" y="55524"/>
                    <a:pt x="300794" y="55524"/>
                    <a:pt x="300794" y="55524"/>
                  </a:cubicBezTo>
                  <a:cubicBezTo>
                    <a:pt x="300761" y="55490"/>
                    <a:pt x="300761" y="55490"/>
                    <a:pt x="300761" y="55490"/>
                  </a:cubicBezTo>
                  <a:cubicBezTo>
                    <a:pt x="300761" y="55490"/>
                    <a:pt x="300727" y="55490"/>
                    <a:pt x="300727" y="55457"/>
                  </a:cubicBezTo>
                  <a:cubicBezTo>
                    <a:pt x="300727" y="55457"/>
                    <a:pt x="300694" y="55423"/>
                    <a:pt x="300694" y="55423"/>
                  </a:cubicBezTo>
                  <a:cubicBezTo>
                    <a:pt x="299655" y="54285"/>
                    <a:pt x="294063" y="48391"/>
                    <a:pt x="269348" y="22270"/>
                  </a:cubicBezTo>
                  <a:close/>
                  <a:moveTo>
                    <a:pt x="113460" y="12592"/>
                  </a:moveTo>
                  <a:cubicBezTo>
                    <a:pt x="100098" y="12592"/>
                    <a:pt x="89215" y="23475"/>
                    <a:pt x="89215" y="36837"/>
                  </a:cubicBezTo>
                  <a:lnTo>
                    <a:pt x="89215" y="235457"/>
                  </a:lnTo>
                  <a:lnTo>
                    <a:pt x="160478" y="235457"/>
                  </a:lnTo>
                  <a:cubicBezTo>
                    <a:pt x="179332" y="235457"/>
                    <a:pt x="188775" y="258296"/>
                    <a:pt x="175548" y="271658"/>
                  </a:cubicBezTo>
                  <a:cubicBezTo>
                    <a:pt x="179365" y="275475"/>
                    <a:pt x="181709" y="280767"/>
                    <a:pt x="181709" y="286594"/>
                  </a:cubicBezTo>
                  <a:cubicBezTo>
                    <a:pt x="181709" y="292420"/>
                    <a:pt x="179365" y="297678"/>
                    <a:pt x="175548" y="301529"/>
                  </a:cubicBezTo>
                  <a:cubicBezTo>
                    <a:pt x="183786" y="309834"/>
                    <a:pt x="183786" y="323129"/>
                    <a:pt x="175548" y="331434"/>
                  </a:cubicBezTo>
                  <a:cubicBezTo>
                    <a:pt x="176586" y="332473"/>
                    <a:pt x="177490" y="333611"/>
                    <a:pt x="178294" y="334850"/>
                  </a:cubicBezTo>
                  <a:lnTo>
                    <a:pt x="189646" y="334850"/>
                  </a:lnTo>
                  <a:lnTo>
                    <a:pt x="189646" y="180067"/>
                  </a:lnTo>
                  <a:cubicBezTo>
                    <a:pt x="189646" y="153008"/>
                    <a:pt x="211648" y="131007"/>
                    <a:pt x="238707" y="131007"/>
                  </a:cubicBezTo>
                  <a:lnTo>
                    <a:pt x="309334" y="131007"/>
                  </a:lnTo>
                  <a:cubicBezTo>
                    <a:pt x="309099" y="71632"/>
                    <a:pt x="309903" y="73306"/>
                    <a:pt x="308597" y="68216"/>
                  </a:cubicBezTo>
                  <a:lnTo>
                    <a:pt x="263053" y="68216"/>
                  </a:lnTo>
                  <a:cubicBezTo>
                    <a:pt x="259570" y="68216"/>
                    <a:pt x="256757" y="65403"/>
                    <a:pt x="256757" y="61920"/>
                  </a:cubicBezTo>
                  <a:lnTo>
                    <a:pt x="256757" y="12592"/>
                  </a:lnTo>
                  <a:close/>
                  <a:moveTo>
                    <a:pt x="113494" y="0"/>
                  </a:moveTo>
                  <a:lnTo>
                    <a:pt x="249825" y="0"/>
                  </a:lnTo>
                  <a:cubicBezTo>
                    <a:pt x="255652" y="0"/>
                    <a:pt x="261412" y="1473"/>
                    <a:pt x="265799" y="3650"/>
                  </a:cubicBezTo>
                  <a:cubicBezTo>
                    <a:pt x="275209" y="8238"/>
                    <a:pt x="277218" y="12860"/>
                    <a:pt x="293058" y="29168"/>
                  </a:cubicBezTo>
                  <a:lnTo>
                    <a:pt x="311711" y="48692"/>
                  </a:lnTo>
                  <a:cubicBezTo>
                    <a:pt x="318041" y="55323"/>
                    <a:pt x="321925" y="64398"/>
                    <a:pt x="321925" y="74143"/>
                  </a:cubicBezTo>
                  <a:lnTo>
                    <a:pt x="321925" y="131007"/>
                  </a:lnTo>
                  <a:lnTo>
                    <a:pt x="350826" y="131007"/>
                  </a:lnTo>
                  <a:cubicBezTo>
                    <a:pt x="377884" y="131007"/>
                    <a:pt x="399886" y="153008"/>
                    <a:pt x="399886" y="180033"/>
                  </a:cubicBezTo>
                  <a:lnTo>
                    <a:pt x="399886" y="351695"/>
                  </a:lnTo>
                  <a:cubicBezTo>
                    <a:pt x="399886" y="378754"/>
                    <a:pt x="377884" y="400755"/>
                    <a:pt x="350826" y="400755"/>
                  </a:cubicBezTo>
                  <a:lnTo>
                    <a:pt x="238707" y="400755"/>
                  </a:lnTo>
                  <a:cubicBezTo>
                    <a:pt x="211648" y="400755"/>
                    <a:pt x="189646" y="378754"/>
                    <a:pt x="189646" y="351695"/>
                  </a:cubicBezTo>
                  <a:lnTo>
                    <a:pt x="189646" y="347442"/>
                  </a:lnTo>
                  <a:lnTo>
                    <a:pt x="181676" y="347442"/>
                  </a:lnTo>
                  <a:cubicBezTo>
                    <a:pt x="181441" y="352867"/>
                    <a:pt x="179131" y="357723"/>
                    <a:pt x="175548" y="361340"/>
                  </a:cubicBezTo>
                  <a:cubicBezTo>
                    <a:pt x="179365" y="365157"/>
                    <a:pt x="181709" y="370448"/>
                    <a:pt x="181709" y="376275"/>
                  </a:cubicBezTo>
                  <a:cubicBezTo>
                    <a:pt x="181709" y="387963"/>
                    <a:pt x="172199" y="397507"/>
                    <a:pt x="160478" y="397507"/>
                  </a:cubicBezTo>
                  <a:cubicBezTo>
                    <a:pt x="160344" y="397507"/>
                    <a:pt x="60549" y="397540"/>
                    <a:pt x="55693" y="397540"/>
                  </a:cubicBezTo>
                  <a:cubicBezTo>
                    <a:pt x="41025" y="398143"/>
                    <a:pt x="27495" y="392819"/>
                    <a:pt x="17315" y="383475"/>
                  </a:cubicBezTo>
                  <a:cubicBezTo>
                    <a:pt x="-16408" y="352499"/>
                    <a:pt x="1944" y="295434"/>
                    <a:pt x="48057" y="290746"/>
                  </a:cubicBezTo>
                  <a:cubicBezTo>
                    <a:pt x="47957" y="290043"/>
                    <a:pt x="47656" y="288737"/>
                    <a:pt x="47656" y="286560"/>
                  </a:cubicBezTo>
                  <a:cubicBezTo>
                    <a:pt x="47656" y="280733"/>
                    <a:pt x="50000" y="275475"/>
                    <a:pt x="53817" y="271624"/>
                  </a:cubicBezTo>
                  <a:cubicBezTo>
                    <a:pt x="50000" y="267807"/>
                    <a:pt x="47656" y="262515"/>
                    <a:pt x="47656" y="256688"/>
                  </a:cubicBezTo>
                  <a:cubicBezTo>
                    <a:pt x="47656" y="245001"/>
                    <a:pt x="57166" y="235457"/>
                    <a:pt x="68887" y="235457"/>
                  </a:cubicBezTo>
                  <a:lnTo>
                    <a:pt x="76656" y="235457"/>
                  </a:lnTo>
                  <a:lnTo>
                    <a:pt x="76656" y="36837"/>
                  </a:lnTo>
                  <a:cubicBezTo>
                    <a:pt x="76656" y="16510"/>
                    <a:pt x="93166" y="0"/>
                    <a:pt x="113494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3B6458B5-F8C0-287F-28A8-27A7B2707C7B}"/>
                </a:ext>
              </a:extLst>
            </p:cNvPr>
            <p:cNvSpPr/>
            <p:nvPr/>
          </p:nvSpPr>
          <p:spPr>
            <a:xfrm>
              <a:off x="4549969" y="2017395"/>
              <a:ext cx="385878" cy="385839"/>
            </a:xfrm>
            <a:custGeom>
              <a:avLst/>
              <a:gdLst>
                <a:gd name="connsiteX0" fmla="*/ 246508 w 392818"/>
                <a:gd name="connsiteY0" fmla="*/ 329549 h 392776"/>
                <a:gd name="connsiteX1" fmla="*/ 191018 w 392818"/>
                <a:gd name="connsiteY1" fmla="*/ 379615 h 392776"/>
                <a:gd name="connsiteX2" fmla="*/ 371654 w 392818"/>
                <a:gd name="connsiteY2" fmla="*/ 379615 h 392776"/>
                <a:gd name="connsiteX3" fmla="*/ 379624 w 392818"/>
                <a:gd name="connsiteY3" fmla="*/ 371644 h 392776"/>
                <a:gd name="connsiteX4" fmla="*/ 379624 w 392818"/>
                <a:gd name="connsiteY4" fmla="*/ 337520 h 392776"/>
                <a:gd name="connsiteX5" fmla="*/ 371654 w 392818"/>
                <a:gd name="connsiteY5" fmla="*/ 329549 h 392776"/>
                <a:gd name="connsiteX6" fmla="*/ 266132 w 392818"/>
                <a:gd name="connsiteY6" fmla="*/ 266256 h 392776"/>
                <a:gd name="connsiteX7" fmla="*/ 253674 w 392818"/>
                <a:gd name="connsiteY7" fmla="*/ 316322 h 392776"/>
                <a:gd name="connsiteX8" fmla="*/ 371654 w 392818"/>
                <a:gd name="connsiteY8" fmla="*/ 316322 h 392776"/>
                <a:gd name="connsiteX9" fmla="*/ 379624 w 392818"/>
                <a:gd name="connsiteY9" fmla="*/ 308351 h 392776"/>
                <a:gd name="connsiteX10" fmla="*/ 379624 w 392818"/>
                <a:gd name="connsiteY10" fmla="*/ 274227 h 392776"/>
                <a:gd name="connsiteX11" fmla="*/ 371654 w 392818"/>
                <a:gd name="connsiteY11" fmla="*/ 266256 h 392776"/>
                <a:gd name="connsiteX12" fmla="*/ 133149 w 392818"/>
                <a:gd name="connsiteY12" fmla="*/ 192214 h 392776"/>
                <a:gd name="connsiteX13" fmla="*/ 139746 w 392818"/>
                <a:gd name="connsiteY13" fmla="*/ 198811 h 392776"/>
                <a:gd name="connsiteX14" fmla="*/ 139746 w 392818"/>
                <a:gd name="connsiteY14" fmla="*/ 210365 h 392776"/>
                <a:gd name="connsiteX15" fmla="*/ 165097 w 392818"/>
                <a:gd name="connsiteY15" fmla="*/ 238060 h 392776"/>
                <a:gd name="connsiteX16" fmla="*/ 158500 w 392818"/>
                <a:gd name="connsiteY16" fmla="*/ 244657 h 392776"/>
                <a:gd name="connsiteX17" fmla="*/ 151902 w 392818"/>
                <a:gd name="connsiteY17" fmla="*/ 238060 h 392776"/>
                <a:gd name="connsiteX18" fmla="*/ 119486 w 392818"/>
                <a:gd name="connsiteY18" fmla="*/ 227745 h 392776"/>
                <a:gd name="connsiteX19" fmla="*/ 133149 w 392818"/>
                <a:gd name="connsiteY19" fmla="*/ 253096 h 392776"/>
                <a:gd name="connsiteX20" fmla="*/ 165097 w 392818"/>
                <a:gd name="connsiteY20" fmla="*/ 281360 h 392776"/>
                <a:gd name="connsiteX21" fmla="*/ 139746 w 392818"/>
                <a:gd name="connsiteY21" fmla="*/ 308988 h 392776"/>
                <a:gd name="connsiteX22" fmla="*/ 139746 w 392818"/>
                <a:gd name="connsiteY22" fmla="*/ 320575 h 392776"/>
                <a:gd name="connsiteX23" fmla="*/ 133149 w 392818"/>
                <a:gd name="connsiteY23" fmla="*/ 327172 h 392776"/>
                <a:gd name="connsiteX24" fmla="*/ 126552 w 392818"/>
                <a:gd name="connsiteY24" fmla="*/ 320575 h 392776"/>
                <a:gd name="connsiteX25" fmla="*/ 126552 w 392818"/>
                <a:gd name="connsiteY25" fmla="*/ 308988 h 392776"/>
                <a:gd name="connsiteX26" fmla="*/ 101201 w 392818"/>
                <a:gd name="connsiteY26" fmla="*/ 281360 h 392776"/>
                <a:gd name="connsiteX27" fmla="*/ 107798 w 392818"/>
                <a:gd name="connsiteY27" fmla="*/ 274763 h 392776"/>
                <a:gd name="connsiteX28" fmla="*/ 114396 w 392818"/>
                <a:gd name="connsiteY28" fmla="*/ 281360 h 392776"/>
                <a:gd name="connsiteX29" fmla="*/ 146812 w 392818"/>
                <a:gd name="connsiteY29" fmla="*/ 291674 h 392776"/>
                <a:gd name="connsiteX30" fmla="*/ 133149 w 392818"/>
                <a:gd name="connsiteY30" fmla="*/ 266324 h 392776"/>
                <a:gd name="connsiteX31" fmla="*/ 101201 w 392818"/>
                <a:gd name="connsiteY31" fmla="*/ 238060 h 392776"/>
                <a:gd name="connsiteX32" fmla="*/ 126552 w 392818"/>
                <a:gd name="connsiteY32" fmla="*/ 210398 h 392776"/>
                <a:gd name="connsiteX33" fmla="*/ 126552 w 392818"/>
                <a:gd name="connsiteY33" fmla="*/ 198811 h 392776"/>
                <a:gd name="connsiteX34" fmla="*/ 133149 w 392818"/>
                <a:gd name="connsiteY34" fmla="*/ 192214 h 392776"/>
                <a:gd name="connsiteX35" fmla="*/ 133149 w 392818"/>
                <a:gd name="connsiteY35" fmla="*/ 173837 h 392776"/>
                <a:gd name="connsiteX36" fmla="*/ 72468 w 392818"/>
                <a:gd name="connsiteY36" fmla="*/ 198979 h 392776"/>
                <a:gd name="connsiteX37" fmla="*/ 72468 w 392818"/>
                <a:gd name="connsiteY37" fmla="*/ 320341 h 392776"/>
                <a:gd name="connsiteX38" fmla="*/ 193830 w 392818"/>
                <a:gd name="connsiteY38" fmla="*/ 320341 h 392776"/>
                <a:gd name="connsiteX39" fmla="*/ 193830 w 392818"/>
                <a:gd name="connsiteY39" fmla="*/ 198979 h 392776"/>
                <a:gd name="connsiteX40" fmla="*/ 133149 w 392818"/>
                <a:gd name="connsiteY40" fmla="*/ 173837 h 392776"/>
                <a:gd name="connsiteX41" fmla="*/ 133149 w 392818"/>
                <a:gd name="connsiteY41" fmla="*/ 160635 h 392776"/>
                <a:gd name="connsiteX42" fmla="*/ 232141 w 392818"/>
                <a:gd name="connsiteY42" fmla="*/ 259660 h 392776"/>
                <a:gd name="connsiteX43" fmla="*/ 133116 w 392818"/>
                <a:gd name="connsiteY43" fmla="*/ 358652 h 392776"/>
                <a:gd name="connsiteX44" fmla="*/ 34124 w 392818"/>
                <a:gd name="connsiteY44" fmla="*/ 259627 h 392776"/>
                <a:gd name="connsiteX45" fmla="*/ 133149 w 392818"/>
                <a:gd name="connsiteY45" fmla="*/ 160635 h 392776"/>
                <a:gd name="connsiteX46" fmla="*/ 133150 w 392818"/>
                <a:gd name="connsiteY46" fmla="*/ 139737 h 392776"/>
                <a:gd name="connsiteX47" fmla="*/ 13228 w 392818"/>
                <a:gd name="connsiteY47" fmla="*/ 259659 h 392776"/>
                <a:gd name="connsiteX48" fmla="*/ 133150 w 392818"/>
                <a:gd name="connsiteY48" fmla="*/ 379581 h 392776"/>
                <a:gd name="connsiteX49" fmla="*/ 253071 w 392818"/>
                <a:gd name="connsiteY49" fmla="*/ 259659 h 392776"/>
                <a:gd name="connsiteX50" fmla="*/ 133150 w 392818"/>
                <a:gd name="connsiteY50" fmla="*/ 139737 h 392776"/>
                <a:gd name="connsiteX51" fmla="*/ 180871 w 392818"/>
                <a:gd name="connsiteY51" fmla="*/ 13821 h 392776"/>
                <a:gd name="connsiteX52" fmla="*/ 177522 w 392818"/>
                <a:gd name="connsiteY52" fmla="*/ 48281 h 392776"/>
                <a:gd name="connsiteX53" fmla="*/ 223167 w 392818"/>
                <a:gd name="connsiteY53" fmla="*/ 127347 h 392776"/>
                <a:gd name="connsiteX54" fmla="*/ 245738 w 392818"/>
                <a:gd name="connsiteY54" fmla="*/ 139369 h 392776"/>
                <a:gd name="connsiteX55" fmla="*/ 212048 w 392818"/>
                <a:gd name="connsiteY55" fmla="*/ 80999 h 392776"/>
                <a:gd name="connsiteX56" fmla="*/ 214460 w 392818"/>
                <a:gd name="connsiteY56" fmla="*/ 72024 h 392776"/>
                <a:gd name="connsiteX57" fmla="*/ 223434 w 392818"/>
                <a:gd name="connsiteY57" fmla="*/ 74435 h 392776"/>
                <a:gd name="connsiteX58" fmla="*/ 257090 w 392818"/>
                <a:gd name="connsiteY58" fmla="*/ 132738 h 392776"/>
                <a:gd name="connsiteX59" fmla="*/ 243058 w 392818"/>
                <a:gd name="connsiteY59" fmla="*/ 63149 h 392776"/>
                <a:gd name="connsiteX60" fmla="*/ 180871 w 392818"/>
                <a:gd name="connsiteY60" fmla="*/ 13821 h 392776"/>
                <a:gd name="connsiteX61" fmla="*/ 375706 w 392818"/>
                <a:gd name="connsiteY61" fmla="*/ 13788 h 392776"/>
                <a:gd name="connsiteX62" fmla="*/ 313518 w 392818"/>
                <a:gd name="connsiteY62" fmla="*/ 63116 h 392776"/>
                <a:gd name="connsiteX63" fmla="*/ 299420 w 392818"/>
                <a:gd name="connsiteY63" fmla="*/ 132738 h 392776"/>
                <a:gd name="connsiteX64" fmla="*/ 333075 w 392818"/>
                <a:gd name="connsiteY64" fmla="*/ 74435 h 392776"/>
                <a:gd name="connsiteX65" fmla="*/ 342084 w 392818"/>
                <a:gd name="connsiteY65" fmla="*/ 72091 h 392776"/>
                <a:gd name="connsiteX66" fmla="*/ 344495 w 392818"/>
                <a:gd name="connsiteY66" fmla="*/ 80999 h 392776"/>
                <a:gd name="connsiteX67" fmla="*/ 310805 w 392818"/>
                <a:gd name="connsiteY67" fmla="*/ 139369 h 392776"/>
                <a:gd name="connsiteX68" fmla="*/ 364085 w 392818"/>
                <a:gd name="connsiteY68" fmla="*/ 92318 h 392776"/>
                <a:gd name="connsiteX69" fmla="*/ 375706 w 392818"/>
                <a:gd name="connsiteY69" fmla="*/ 13788 h 392776"/>
                <a:gd name="connsiteX70" fmla="*/ 177221 w 392818"/>
                <a:gd name="connsiteY70" fmla="*/ 24 h 392776"/>
                <a:gd name="connsiteX71" fmla="*/ 220153 w 392818"/>
                <a:gd name="connsiteY71" fmla="*/ 17538 h 392776"/>
                <a:gd name="connsiteX72" fmla="*/ 271055 w 392818"/>
                <a:gd name="connsiteY72" fmla="*/ 105713 h 392776"/>
                <a:gd name="connsiteX73" fmla="*/ 266132 w 392818"/>
                <a:gd name="connsiteY73" fmla="*/ 148411 h 392776"/>
                <a:gd name="connsiteX74" fmla="*/ 278255 w 392818"/>
                <a:gd name="connsiteY74" fmla="*/ 169408 h 392776"/>
                <a:gd name="connsiteX75" fmla="*/ 290378 w 392818"/>
                <a:gd name="connsiteY75" fmla="*/ 148411 h 392776"/>
                <a:gd name="connsiteX76" fmla="*/ 285455 w 392818"/>
                <a:gd name="connsiteY76" fmla="*/ 105713 h 392776"/>
                <a:gd name="connsiteX77" fmla="*/ 336357 w 392818"/>
                <a:gd name="connsiteY77" fmla="*/ 17538 h 392776"/>
                <a:gd name="connsiteX78" fmla="*/ 379289 w 392818"/>
                <a:gd name="connsiteY78" fmla="*/ 24 h 392776"/>
                <a:gd name="connsiteX79" fmla="*/ 385819 w 392818"/>
                <a:gd name="connsiteY79" fmla="*/ 3808 h 392776"/>
                <a:gd name="connsiteX80" fmla="*/ 392115 w 392818"/>
                <a:gd name="connsiteY80" fmla="*/ 49687 h 392776"/>
                <a:gd name="connsiteX81" fmla="*/ 341213 w 392818"/>
                <a:gd name="connsiteY81" fmla="*/ 137862 h 392776"/>
                <a:gd name="connsiteX82" fmla="*/ 301764 w 392818"/>
                <a:gd name="connsiteY82" fmla="*/ 154975 h 392776"/>
                <a:gd name="connsiteX83" fmla="*/ 284852 w 392818"/>
                <a:gd name="connsiteY83" fmla="*/ 184277 h 392776"/>
                <a:gd name="connsiteX84" fmla="*/ 284852 w 392818"/>
                <a:gd name="connsiteY84" fmla="*/ 253062 h 392776"/>
                <a:gd name="connsiteX85" fmla="*/ 371654 w 392818"/>
                <a:gd name="connsiteY85" fmla="*/ 253062 h 392776"/>
                <a:gd name="connsiteX86" fmla="*/ 392818 w 392818"/>
                <a:gd name="connsiteY86" fmla="*/ 274227 h 392776"/>
                <a:gd name="connsiteX87" fmla="*/ 392818 w 392818"/>
                <a:gd name="connsiteY87" fmla="*/ 308351 h 392776"/>
                <a:gd name="connsiteX88" fmla="*/ 386991 w 392818"/>
                <a:gd name="connsiteY88" fmla="*/ 322919 h 392776"/>
                <a:gd name="connsiteX89" fmla="*/ 392818 w 392818"/>
                <a:gd name="connsiteY89" fmla="*/ 337486 h 392776"/>
                <a:gd name="connsiteX90" fmla="*/ 392818 w 392818"/>
                <a:gd name="connsiteY90" fmla="*/ 371611 h 392776"/>
                <a:gd name="connsiteX91" fmla="*/ 371654 w 392818"/>
                <a:gd name="connsiteY91" fmla="*/ 392776 h 392776"/>
                <a:gd name="connsiteX92" fmla="*/ 147717 w 392818"/>
                <a:gd name="connsiteY92" fmla="*/ 392776 h 392776"/>
                <a:gd name="connsiteX93" fmla="*/ 143699 w 392818"/>
                <a:gd name="connsiteY93" fmla="*/ 392374 h 392776"/>
                <a:gd name="connsiteX94" fmla="*/ 133150 w 392818"/>
                <a:gd name="connsiteY94" fmla="*/ 392776 h 392776"/>
                <a:gd name="connsiteX95" fmla="*/ 0 w 392818"/>
                <a:gd name="connsiteY95" fmla="*/ 259626 h 392776"/>
                <a:gd name="connsiteX96" fmla="*/ 133150 w 392818"/>
                <a:gd name="connsiteY96" fmla="*/ 126476 h 392776"/>
                <a:gd name="connsiteX97" fmla="*/ 266132 w 392818"/>
                <a:gd name="connsiteY97" fmla="*/ 253029 h 392776"/>
                <a:gd name="connsiteX98" fmla="*/ 271658 w 392818"/>
                <a:gd name="connsiteY98" fmla="*/ 253029 h 392776"/>
                <a:gd name="connsiteX99" fmla="*/ 271658 w 392818"/>
                <a:gd name="connsiteY99" fmla="*/ 184243 h 392776"/>
                <a:gd name="connsiteX100" fmla="*/ 254746 w 392818"/>
                <a:gd name="connsiteY100" fmla="*/ 154941 h 392776"/>
                <a:gd name="connsiteX101" fmla="*/ 181038 w 392818"/>
                <a:gd name="connsiteY101" fmla="*/ 98848 h 392776"/>
                <a:gd name="connsiteX102" fmla="*/ 164394 w 392818"/>
                <a:gd name="connsiteY102" fmla="*/ 49687 h 392776"/>
                <a:gd name="connsiteX103" fmla="*/ 170690 w 392818"/>
                <a:gd name="connsiteY103" fmla="*/ 3808 h 392776"/>
                <a:gd name="connsiteX104" fmla="*/ 177221 w 392818"/>
                <a:gd name="connsiteY104" fmla="*/ 24 h 3927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392818" h="392776">
                  <a:moveTo>
                    <a:pt x="246508" y="329549"/>
                  </a:moveTo>
                  <a:cubicBezTo>
                    <a:pt x="233146" y="351183"/>
                    <a:pt x="213890" y="368530"/>
                    <a:pt x="191018" y="379615"/>
                  </a:cubicBezTo>
                  <a:lnTo>
                    <a:pt x="371654" y="379615"/>
                  </a:lnTo>
                  <a:cubicBezTo>
                    <a:pt x="376041" y="379581"/>
                    <a:pt x="379591" y="376031"/>
                    <a:pt x="379624" y="371644"/>
                  </a:cubicBezTo>
                  <a:lnTo>
                    <a:pt x="379624" y="337520"/>
                  </a:lnTo>
                  <a:cubicBezTo>
                    <a:pt x="379591" y="333133"/>
                    <a:pt x="376041" y="329583"/>
                    <a:pt x="371654" y="329549"/>
                  </a:cubicBezTo>
                  <a:close/>
                  <a:moveTo>
                    <a:pt x="266132" y="266256"/>
                  </a:moveTo>
                  <a:cubicBezTo>
                    <a:pt x="265295" y="283603"/>
                    <a:pt x="261075" y="300616"/>
                    <a:pt x="253674" y="316322"/>
                  </a:cubicBezTo>
                  <a:lnTo>
                    <a:pt x="371654" y="316322"/>
                  </a:lnTo>
                  <a:cubicBezTo>
                    <a:pt x="376041" y="316288"/>
                    <a:pt x="379591" y="312738"/>
                    <a:pt x="379624" y="308351"/>
                  </a:cubicBezTo>
                  <a:lnTo>
                    <a:pt x="379624" y="274227"/>
                  </a:lnTo>
                  <a:cubicBezTo>
                    <a:pt x="379591" y="269840"/>
                    <a:pt x="376041" y="266290"/>
                    <a:pt x="371654" y="266256"/>
                  </a:cubicBezTo>
                  <a:close/>
                  <a:moveTo>
                    <a:pt x="133149" y="192214"/>
                  </a:moveTo>
                  <a:cubicBezTo>
                    <a:pt x="136799" y="192214"/>
                    <a:pt x="139746" y="195161"/>
                    <a:pt x="139746" y="198811"/>
                  </a:cubicBezTo>
                  <a:lnTo>
                    <a:pt x="139746" y="210365"/>
                  </a:lnTo>
                  <a:cubicBezTo>
                    <a:pt x="153510" y="212943"/>
                    <a:pt x="165097" y="223760"/>
                    <a:pt x="165097" y="238060"/>
                  </a:cubicBezTo>
                  <a:cubicBezTo>
                    <a:pt x="165097" y="241710"/>
                    <a:pt x="162150" y="244657"/>
                    <a:pt x="158500" y="244657"/>
                  </a:cubicBezTo>
                  <a:cubicBezTo>
                    <a:pt x="154849" y="244657"/>
                    <a:pt x="151902" y="241710"/>
                    <a:pt x="151902" y="238060"/>
                  </a:cubicBezTo>
                  <a:cubicBezTo>
                    <a:pt x="151902" y="224597"/>
                    <a:pt x="131173" y="217766"/>
                    <a:pt x="119486" y="227745"/>
                  </a:cubicBezTo>
                  <a:cubicBezTo>
                    <a:pt x="108233" y="237356"/>
                    <a:pt x="116807" y="253096"/>
                    <a:pt x="133149" y="253096"/>
                  </a:cubicBezTo>
                  <a:cubicBezTo>
                    <a:pt x="149759" y="253096"/>
                    <a:pt x="165097" y="264884"/>
                    <a:pt x="165097" y="281360"/>
                  </a:cubicBezTo>
                  <a:cubicBezTo>
                    <a:pt x="165097" y="295593"/>
                    <a:pt x="153510" y="306409"/>
                    <a:pt x="139746" y="308988"/>
                  </a:cubicBezTo>
                  <a:lnTo>
                    <a:pt x="139746" y="320575"/>
                  </a:lnTo>
                  <a:cubicBezTo>
                    <a:pt x="139746" y="324225"/>
                    <a:pt x="136799" y="327172"/>
                    <a:pt x="133149" y="327172"/>
                  </a:cubicBezTo>
                  <a:cubicBezTo>
                    <a:pt x="129499" y="327172"/>
                    <a:pt x="126552" y="324225"/>
                    <a:pt x="126552" y="320575"/>
                  </a:cubicBezTo>
                  <a:lnTo>
                    <a:pt x="126552" y="308988"/>
                  </a:lnTo>
                  <a:cubicBezTo>
                    <a:pt x="112788" y="306443"/>
                    <a:pt x="101201" y="295626"/>
                    <a:pt x="101201" y="281360"/>
                  </a:cubicBezTo>
                  <a:cubicBezTo>
                    <a:pt x="101201" y="277710"/>
                    <a:pt x="104148" y="274763"/>
                    <a:pt x="107798" y="274763"/>
                  </a:cubicBezTo>
                  <a:cubicBezTo>
                    <a:pt x="111449" y="274763"/>
                    <a:pt x="114396" y="277710"/>
                    <a:pt x="114396" y="281360"/>
                  </a:cubicBezTo>
                  <a:cubicBezTo>
                    <a:pt x="114396" y="294822"/>
                    <a:pt x="135125" y="301654"/>
                    <a:pt x="146812" y="291674"/>
                  </a:cubicBezTo>
                  <a:cubicBezTo>
                    <a:pt x="158064" y="282063"/>
                    <a:pt x="149491" y="266324"/>
                    <a:pt x="133149" y="266324"/>
                  </a:cubicBezTo>
                  <a:cubicBezTo>
                    <a:pt x="116539" y="266324"/>
                    <a:pt x="101201" y="254536"/>
                    <a:pt x="101201" y="238060"/>
                  </a:cubicBezTo>
                  <a:cubicBezTo>
                    <a:pt x="101201" y="223794"/>
                    <a:pt x="112788" y="212977"/>
                    <a:pt x="126552" y="210398"/>
                  </a:cubicBezTo>
                  <a:lnTo>
                    <a:pt x="126552" y="198811"/>
                  </a:lnTo>
                  <a:cubicBezTo>
                    <a:pt x="126552" y="195161"/>
                    <a:pt x="129499" y="192214"/>
                    <a:pt x="133149" y="192214"/>
                  </a:cubicBezTo>
                  <a:close/>
                  <a:moveTo>
                    <a:pt x="133149" y="173837"/>
                  </a:moveTo>
                  <a:cubicBezTo>
                    <a:pt x="111189" y="173837"/>
                    <a:pt x="89229" y="182218"/>
                    <a:pt x="72468" y="198979"/>
                  </a:cubicBezTo>
                  <a:cubicBezTo>
                    <a:pt x="38946" y="232501"/>
                    <a:pt x="38946" y="286819"/>
                    <a:pt x="72468" y="320341"/>
                  </a:cubicBezTo>
                  <a:cubicBezTo>
                    <a:pt x="105990" y="353863"/>
                    <a:pt x="160308" y="353863"/>
                    <a:pt x="193830" y="320341"/>
                  </a:cubicBezTo>
                  <a:cubicBezTo>
                    <a:pt x="227318" y="286819"/>
                    <a:pt x="227318" y="232501"/>
                    <a:pt x="193830" y="198979"/>
                  </a:cubicBezTo>
                  <a:cubicBezTo>
                    <a:pt x="177069" y="182218"/>
                    <a:pt x="155109" y="173837"/>
                    <a:pt x="133149" y="173837"/>
                  </a:cubicBezTo>
                  <a:close/>
                  <a:moveTo>
                    <a:pt x="133149" y="160635"/>
                  </a:moveTo>
                  <a:cubicBezTo>
                    <a:pt x="187802" y="160668"/>
                    <a:pt x="232141" y="204974"/>
                    <a:pt x="232141" y="259660"/>
                  </a:cubicBezTo>
                  <a:cubicBezTo>
                    <a:pt x="232141" y="314347"/>
                    <a:pt x="187835" y="358685"/>
                    <a:pt x="133116" y="358652"/>
                  </a:cubicBezTo>
                  <a:cubicBezTo>
                    <a:pt x="78463" y="358652"/>
                    <a:pt x="34124" y="314313"/>
                    <a:pt x="34124" y="259627"/>
                  </a:cubicBezTo>
                  <a:cubicBezTo>
                    <a:pt x="34124" y="204974"/>
                    <a:pt x="78463" y="160635"/>
                    <a:pt x="133149" y="160635"/>
                  </a:cubicBezTo>
                  <a:close/>
                  <a:moveTo>
                    <a:pt x="133150" y="139737"/>
                  </a:moveTo>
                  <a:cubicBezTo>
                    <a:pt x="66910" y="139737"/>
                    <a:pt x="13228" y="193419"/>
                    <a:pt x="13228" y="259659"/>
                  </a:cubicBezTo>
                  <a:cubicBezTo>
                    <a:pt x="13228" y="325899"/>
                    <a:pt x="66910" y="379581"/>
                    <a:pt x="133150" y="379581"/>
                  </a:cubicBezTo>
                  <a:cubicBezTo>
                    <a:pt x="199390" y="379581"/>
                    <a:pt x="253071" y="325899"/>
                    <a:pt x="253071" y="259659"/>
                  </a:cubicBezTo>
                  <a:cubicBezTo>
                    <a:pt x="253071" y="193419"/>
                    <a:pt x="199390" y="139737"/>
                    <a:pt x="133150" y="139737"/>
                  </a:cubicBezTo>
                  <a:close/>
                  <a:moveTo>
                    <a:pt x="180871" y="13821"/>
                  </a:moveTo>
                  <a:cubicBezTo>
                    <a:pt x="177254" y="23834"/>
                    <a:pt x="176082" y="35689"/>
                    <a:pt x="177522" y="48281"/>
                  </a:cubicBezTo>
                  <a:cubicBezTo>
                    <a:pt x="180938" y="78487"/>
                    <a:pt x="198720" y="109296"/>
                    <a:pt x="223167" y="127347"/>
                  </a:cubicBezTo>
                  <a:cubicBezTo>
                    <a:pt x="229998" y="132504"/>
                    <a:pt x="237633" y="136556"/>
                    <a:pt x="245738" y="139369"/>
                  </a:cubicBezTo>
                  <a:lnTo>
                    <a:pt x="212048" y="80999"/>
                  </a:lnTo>
                  <a:cubicBezTo>
                    <a:pt x="210240" y="77851"/>
                    <a:pt x="211312" y="73832"/>
                    <a:pt x="214460" y="72024"/>
                  </a:cubicBezTo>
                  <a:cubicBezTo>
                    <a:pt x="217607" y="70216"/>
                    <a:pt x="221626" y="71287"/>
                    <a:pt x="223434" y="74435"/>
                  </a:cubicBezTo>
                  <a:lnTo>
                    <a:pt x="257090" y="132738"/>
                  </a:lnTo>
                  <a:cubicBezTo>
                    <a:pt x="261645" y="110134"/>
                    <a:pt x="255215" y="84247"/>
                    <a:pt x="243058" y="63149"/>
                  </a:cubicBezTo>
                  <a:cubicBezTo>
                    <a:pt x="229395" y="39574"/>
                    <a:pt x="206556" y="18409"/>
                    <a:pt x="180871" y="13821"/>
                  </a:cubicBezTo>
                  <a:close/>
                  <a:moveTo>
                    <a:pt x="375706" y="13788"/>
                  </a:moveTo>
                  <a:cubicBezTo>
                    <a:pt x="350021" y="18376"/>
                    <a:pt x="327148" y="39540"/>
                    <a:pt x="313518" y="63116"/>
                  </a:cubicBezTo>
                  <a:cubicBezTo>
                    <a:pt x="301295" y="84247"/>
                    <a:pt x="294865" y="110134"/>
                    <a:pt x="299420" y="132738"/>
                  </a:cubicBezTo>
                  <a:lnTo>
                    <a:pt x="333075" y="74435"/>
                  </a:lnTo>
                  <a:cubicBezTo>
                    <a:pt x="334917" y="71321"/>
                    <a:pt x="338936" y="70249"/>
                    <a:pt x="342084" y="72091"/>
                  </a:cubicBezTo>
                  <a:cubicBezTo>
                    <a:pt x="345198" y="73899"/>
                    <a:pt x="346270" y="77884"/>
                    <a:pt x="344495" y="80999"/>
                  </a:cubicBezTo>
                  <a:lnTo>
                    <a:pt x="310805" y="139369"/>
                  </a:lnTo>
                  <a:cubicBezTo>
                    <a:pt x="332841" y="131968"/>
                    <a:pt x="351795" y="113516"/>
                    <a:pt x="364085" y="92318"/>
                  </a:cubicBezTo>
                  <a:cubicBezTo>
                    <a:pt x="377749" y="68742"/>
                    <a:pt x="384513" y="38167"/>
                    <a:pt x="375706" y="13788"/>
                  </a:cubicBezTo>
                  <a:close/>
                  <a:moveTo>
                    <a:pt x="177221" y="24"/>
                  </a:moveTo>
                  <a:cubicBezTo>
                    <a:pt x="191587" y="1330"/>
                    <a:pt x="206489" y="7425"/>
                    <a:pt x="220153" y="17538"/>
                  </a:cubicBezTo>
                  <a:cubicBezTo>
                    <a:pt x="247479" y="37732"/>
                    <a:pt x="267237" y="71957"/>
                    <a:pt x="271055" y="105713"/>
                  </a:cubicBezTo>
                  <a:cubicBezTo>
                    <a:pt x="272796" y="121252"/>
                    <a:pt x="271122" y="135987"/>
                    <a:pt x="266132" y="148411"/>
                  </a:cubicBezTo>
                  <a:lnTo>
                    <a:pt x="278255" y="169408"/>
                  </a:lnTo>
                  <a:lnTo>
                    <a:pt x="290378" y="148411"/>
                  </a:lnTo>
                  <a:cubicBezTo>
                    <a:pt x="285388" y="135987"/>
                    <a:pt x="283680" y="121252"/>
                    <a:pt x="285455" y="105713"/>
                  </a:cubicBezTo>
                  <a:cubicBezTo>
                    <a:pt x="289273" y="71957"/>
                    <a:pt x="309031" y="37732"/>
                    <a:pt x="336357" y="17538"/>
                  </a:cubicBezTo>
                  <a:cubicBezTo>
                    <a:pt x="350054" y="7425"/>
                    <a:pt x="364956" y="1330"/>
                    <a:pt x="379289" y="24"/>
                  </a:cubicBezTo>
                  <a:cubicBezTo>
                    <a:pt x="382035" y="-211"/>
                    <a:pt x="384647" y="1296"/>
                    <a:pt x="385819" y="3808"/>
                  </a:cubicBezTo>
                  <a:cubicBezTo>
                    <a:pt x="391881" y="16869"/>
                    <a:pt x="394024" y="32809"/>
                    <a:pt x="392115" y="49687"/>
                  </a:cubicBezTo>
                  <a:cubicBezTo>
                    <a:pt x="388297" y="83443"/>
                    <a:pt x="368539" y="117669"/>
                    <a:pt x="341213" y="137862"/>
                  </a:cubicBezTo>
                  <a:cubicBezTo>
                    <a:pt x="328655" y="147172"/>
                    <a:pt x="315025" y="153066"/>
                    <a:pt x="301764" y="154975"/>
                  </a:cubicBezTo>
                  <a:lnTo>
                    <a:pt x="284852" y="184277"/>
                  </a:lnTo>
                  <a:lnTo>
                    <a:pt x="284852" y="253062"/>
                  </a:lnTo>
                  <a:lnTo>
                    <a:pt x="371654" y="253062"/>
                  </a:lnTo>
                  <a:cubicBezTo>
                    <a:pt x="383341" y="253096"/>
                    <a:pt x="392785" y="262539"/>
                    <a:pt x="392818" y="274227"/>
                  </a:cubicBezTo>
                  <a:lnTo>
                    <a:pt x="392818" y="308351"/>
                  </a:lnTo>
                  <a:cubicBezTo>
                    <a:pt x="392818" y="313776"/>
                    <a:pt x="390742" y="319001"/>
                    <a:pt x="386991" y="322919"/>
                  </a:cubicBezTo>
                  <a:cubicBezTo>
                    <a:pt x="390742" y="326837"/>
                    <a:pt x="392818" y="332061"/>
                    <a:pt x="392818" y="337486"/>
                  </a:cubicBezTo>
                  <a:lnTo>
                    <a:pt x="392818" y="371611"/>
                  </a:lnTo>
                  <a:cubicBezTo>
                    <a:pt x="392785" y="383298"/>
                    <a:pt x="383341" y="392742"/>
                    <a:pt x="371654" y="392776"/>
                  </a:cubicBezTo>
                  <a:lnTo>
                    <a:pt x="147717" y="392776"/>
                  </a:lnTo>
                  <a:cubicBezTo>
                    <a:pt x="146378" y="392742"/>
                    <a:pt x="145038" y="392608"/>
                    <a:pt x="143699" y="392374"/>
                  </a:cubicBezTo>
                  <a:cubicBezTo>
                    <a:pt x="140216" y="392642"/>
                    <a:pt x="136699" y="392776"/>
                    <a:pt x="133150" y="392776"/>
                  </a:cubicBezTo>
                  <a:cubicBezTo>
                    <a:pt x="59609" y="392776"/>
                    <a:pt x="0" y="333166"/>
                    <a:pt x="0" y="259626"/>
                  </a:cubicBezTo>
                  <a:cubicBezTo>
                    <a:pt x="0" y="186085"/>
                    <a:pt x="59609" y="126476"/>
                    <a:pt x="133150" y="126476"/>
                  </a:cubicBezTo>
                  <a:cubicBezTo>
                    <a:pt x="204111" y="126509"/>
                    <a:pt x="262616" y="182167"/>
                    <a:pt x="266132" y="253029"/>
                  </a:cubicBezTo>
                  <a:lnTo>
                    <a:pt x="271658" y="253029"/>
                  </a:lnTo>
                  <a:lnTo>
                    <a:pt x="271658" y="184243"/>
                  </a:lnTo>
                  <a:lnTo>
                    <a:pt x="254746" y="154941"/>
                  </a:lnTo>
                  <a:cubicBezTo>
                    <a:pt x="224272" y="150588"/>
                    <a:pt x="197112" y="126677"/>
                    <a:pt x="181038" y="98848"/>
                  </a:cubicBezTo>
                  <a:cubicBezTo>
                    <a:pt x="171695" y="82707"/>
                    <a:pt x="166203" y="65728"/>
                    <a:pt x="164394" y="49687"/>
                  </a:cubicBezTo>
                  <a:cubicBezTo>
                    <a:pt x="162486" y="32809"/>
                    <a:pt x="164662" y="16869"/>
                    <a:pt x="170690" y="3808"/>
                  </a:cubicBezTo>
                  <a:cubicBezTo>
                    <a:pt x="171829" y="1296"/>
                    <a:pt x="174474" y="-211"/>
                    <a:pt x="177221" y="24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F4A78B21-BFBE-BEB2-1F51-325268A42929}"/>
                </a:ext>
              </a:extLst>
            </p:cNvPr>
            <p:cNvSpPr/>
            <p:nvPr/>
          </p:nvSpPr>
          <p:spPr>
            <a:xfrm>
              <a:off x="5875298" y="2067367"/>
              <a:ext cx="332390" cy="285896"/>
            </a:xfrm>
            <a:custGeom>
              <a:avLst/>
              <a:gdLst>
                <a:gd name="connsiteX0" fmla="*/ 97719 w 457552"/>
                <a:gd name="connsiteY0" fmla="*/ 264491 h 393555"/>
                <a:gd name="connsiteX1" fmla="*/ 103781 w 457552"/>
                <a:gd name="connsiteY1" fmla="*/ 270552 h 393555"/>
                <a:gd name="connsiteX2" fmla="*/ 103781 w 457552"/>
                <a:gd name="connsiteY2" fmla="*/ 275609 h 393555"/>
                <a:gd name="connsiteX3" fmla="*/ 123439 w 457552"/>
                <a:gd name="connsiteY3" fmla="*/ 298214 h 393555"/>
                <a:gd name="connsiteX4" fmla="*/ 117378 w 457552"/>
                <a:gd name="connsiteY4" fmla="*/ 304275 h 393555"/>
                <a:gd name="connsiteX5" fmla="*/ 111316 w 457552"/>
                <a:gd name="connsiteY5" fmla="*/ 298214 h 393555"/>
                <a:gd name="connsiteX6" fmla="*/ 104351 w 457552"/>
                <a:gd name="connsiteY6" fmla="*/ 288469 h 393555"/>
                <a:gd name="connsiteX7" fmla="*/ 87841 w 457552"/>
                <a:gd name="connsiteY7" fmla="*/ 290612 h 393555"/>
                <a:gd name="connsiteX8" fmla="*/ 84157 w 457552"/>
                <a:gd name="connsiteY8" fmla="*/ 298247 h 393555"/>
                <a:gd name="connsiteX9" fmla="*/ 99562 w 457552"/>
                <a:gd name="connsiteY9" fmla="*/ 309700 h 393555"/>
                <a:gd name="connsiteX10" fmla="*/ 122702 w 457552"/>
                <a:gd name="connsiteY10" fmla="*/ 332707 h 393555"/>
                <a:gd name="connsiteX11" fmla="*/ 103714 w 457552"/>
                <a:gd name="connsiteY11" fmla="*/ 355211 h 393555"/>
                <a:gd name="connsiteX12" fmla="*/ 103714 w 457552"/>
                <a:gd name="connsiteY12" fmla="*/ 360536 h 393555"/>
                <a:gd name="connsiteX13" fmla="*/ 97653 w 457552"/>
                <a:gd name="connsiteY13" fmla="*/ 366597 h 393555"/>
                <a:gd name="connsiteX14" fmla="*/ 91591 w 457552"/>
                <a:gd name="connsiteY14" fmla="*/ 360536 h 393555"/>
                <a:gd name="connsiteX15" fmla="*/ 91591 w 457552"/>
                <a:gd name="connsiteY15" fmla="*/ 355546 h 393555"/>
                <a:gd name="connsiteX16" fmla="*/ 71264 w 457552"/>
                <a:gd name="connsiteY16" fmla="*/ 332740 h 393555"/>
                <a:gd name="connsiteX17" fmla="*/ 77325 w 457552"/>
                <a:gd name="connsiteY17" fmla="*/ 326679 h 393555"/>
                <a:gd name="connsiteX18" fmla="*/ 83387 w 457552"/>
                <a:gd name="connsiteY18" fmla="*/ 332740 h 393555"/>
                <a:gd name="connsiteX19" fmla="*/ 90352 w 457552"/>
                <a:gd name="connsiteY19" fmla="*/ 342485 h 393555"/>
                <a:gd name="connsiteX20" fmla="*/ 106862 w 457552"/>
                <a:gd name="connsiteY20" fmla="*/ 340342 h 393555"/>
                <a:gd name="connsiteX21" fmla="*/ 110546 w 457552"/>
                <a:gd name="connsiteY21" fmla="*/ 332707 h 393555"/>
                <a:gd name="connsiteX22" fmla="*/ 94974 w 457552"/>
                <a:gd name="connsiteY22" fmla="*/ 320986 h 393555"/>
                <a:gd name="connsiteX23" fmla="*/ 72001 w 457552"/>
                <a:gd name="connsiteY23" fmla="*/ 298247 h 393555"/>
                <a:gd name="connsiteX24" fmla="*/ 91658 w 457552"/>
                <a:gd name="connsiteY24" fmla="*/ 275643 h 393555"/>
                <a:gd name="connsiteX25" fmla="*/ 91658 w 457552"/>
                <a:gd name="connsiteY25" fmla="*/ 270552 h 393555"/>
                <a:gd name="connsiteX26" fmla="*/ 97719 w 457552"/>
                <a:gd name="connsiteY26" fmla="*/ 264491 h 393555"/>
                <a:gd name="connsiteX27" fmla="*/ 61016 w 457552"/>
                <a:gd name="connsiteY27" fmla="*/ 228759 h 393555"/>
                <a:gd name="connsiteX28" fmla="*/ 25853 w 457552"/>
                <a:gd name="connsiteY28" fmla="*/ 264324 h 393555"/>
                <a:gd name="connsiteX29" fmla="*/ 12190 w 457552"/>
                <a:gd name="connsiteY29" fmla="*/ 317838 h 393555"/>
                <a:gd name="connsiteX30" fmla="*/ 35531 w 457552"/>
                <a:gd name="connsiteY30" fmla="*/ 369142 h 393555"/>
                <a:gd name="connsiteX31" fmla="*/ 96212 w 457552"/>
                <a:gd name="connsiteY31" fmla="*/ 381366 h 393555"/>
                <a:gd name="connsiteX32" fmla="*/ 158065 w 457552"/>
                <a:gd name="connsiteY32" fmla="*/ 369142 h 393555"/>
                <a:gd name="connsiteX33" fmla="*/ 182344 w 457552"/>
                <a:gd name="connsiteY33" fmla="*/ 317838 h 393555"/>
                <a:gd name="connsiteX34" fmla="*/ 133518 w 457552"/>
                <a:gd name="connsiteY34" fmla="*/ 228759 h 393555"/>
                <a:gd name="connsiteX35" fmla="*/ 268410 w 457552"/>
                <a:gd name="connsiteY35" fmla="*/ 211713 h 393555"/>
                <a:gd name="connsiteX36" fmla="*/ 268410 w 457552"/>
                <a:gd name="connsiteY36" fmla="*/ 234150 h 393555"/>
                <a:gd name="connsiteX37" fmla="*/ 262348 w 457552"/>
                <a:gd name="connsiteY37" fmla="*/ 240211 h 393555"/>
                <a:gd name="connsiteX38" fmla="*/ 239911 w 457552"/>
                <a:gd name="connsiteY38" fmla="*/ 240211 h 393555"/>
                <a:gd name="connsiteX39" fmla="*/ 239911 w 457552"/>
                <a:gd name="connsiteY39" fmla="*/ 254377 h 393555"/>
                <a:gd name="connsiteX40" fmla="*/ 262348 w 457552"/>
                <a:gd name="connsiteY40" fmla="*/ 254377 h 393555"/>
                <a:gd name="connsiteX41" fmla="*/ 268410 w 457552"/>
                <a:gd name="connsiteY41" fmla="*/ 260438 h 393555"/>
                <a:gd name="connsiteX42" fmla="*/ 268410 w 457552"/>
                <a:gd name="connsiteY42" fmla="*/ 282876 h 393555"/>
                <a:gd name="connsiteX43" fmla="*/ 282575 w 457552"/>
                <a:gd name="connsiteY43" fmla="*/ 282876 h 393555"/>
                <a:gd name="connsiteX44" fmla="*/ 282575 w 457552"/>
                <a:gd name="connsiteY44" fmla="*/ 260371 h 393555"/>
                <a:gd name="connsiteX45" fmla="*/ 288637 w 457552"/>
                <a:gd name="connsiteY45" fmla="*/ 254310 h 393555"/>
                <a:gd name="connsiteX46" fmla="*/ 311074 w 457552"/>
                <a:gd name="connsiteY46" fmla="*/ 254310 h 393555"/>
                <a:gd name="connsiteX47" fmla="*/ 311074 w 457552"/>
                <a:gd name="connsiteY47" fmla="*/ 240144 h 393555"/>
                <a:gd name="connsiteX48" fmla="*/ 288637 w 457552"/>
                <a:gd name="connsiteY48" fmla="*/ 240144 h 393555"/>
                <a:gd name="connsiteX49" fmla="*/ 282575 w 457552"/>
                <a:gd name="connsiteY49" fmla="*/ 234050 h 393555"/>
                <a:gd name="connsiteX50" fmla="*/ 282575 w 457552"/>
                <a:gd name="connsiteY50" fmla="*/ 211713 h 393555"/>
                <a:gd name="connsiteX51" fmla="*/ 54285 w 457552"/>
                <a:gd name="connsiteY51" fmla="*/ 204848 h 393555"/>
                <a:gd name="connsiteX52" fmla="*/ 48826 w 457552"/>
                <a:gd name="connsiteY52" fmla="*/ 208532 h 393555"/>
                <a:gd name="connsiteX53" fmla="*/ 50132 w 457552"/>
                <a:gd name="connsiteY53" fmla="*/ 214995 h 393555"/>
                <a:gd name="connsiteX54" fmla="*/ 54285 w 457552"/>
                <a:gd name="connsiteY54" fmla="*/ 216737 h 393555"/>
                <a:gd name="connsiteX55" fmla="*/ 140283 w 457552"/>
                <a:gd name="connsiteY55" fmla="*/ 216737 h 393555"/>
                <a:gd name="connsiteX56" fmla="*/ 145741 w 457552"/>
                <a:gd name="connsiteY56" fmla="*/ 213053 h 393555"/>
                <a:gd name="connsiteX57" fmla="*/ 144435 w 457552"/>
                <a:gd name="connsiteY57" fmla="*/ 206590 h 393555"/>
                <a:gd name="connsiteX58" fmla="*/ 140283 w 457552"/>
                <a:gd name="connsiteY58" fmla="*/ 204848 h 393555"/>
                <a:gd name="connsiteX59" fmla="*/ 261612 w 457552"/>
                <a:gd name="connsiteY59" fmla="*/ 199523 h 393555"/>
                <a:gd name="connsiteX60" fmla="*/ 288737 w 457552"/>
                <a:gd name="connsiteY60" fmla="*/ 199523 h 393555"/>
                <a:gd name="connsiteX61" fmla="*/ 294799 w 457552"/>
                <a:gd name="connsiteY61" fmla="*/ 205584 h 393555"/>
                <a:gd name="connsiteX62" fmla="*/ 294799 w 457552"/>
                <a:gd name="connsiteY62" fmla="*/ 228022 h 393555"/>
                <a:gd name="connsiteX63" fmla="*/ 317236 w 457552"/>
                <a:gd name="connsiteY63" fmla="*/ 228022 h 393555"/>
                <a:gd name="connsiteX64" fmla="*/ 323297 w 457552"/>
                <a:gd name="connsiteY64" fmla="*/ 234083 h 393555"/>
                <a:gd name="connsiteX65" fmla="*/ 323297 w 457552"/>
                <a:gd name="connsiteY65" fmla="*/ 260371 h 393555"/>
                <a:gd name="connsiteX66" fmla="*/ 317236 w 457552"/>
                <a:gd name="connsiteY66" fmla="*/ 266433 h 393555"/>
                <a:gd name="connsiteX67" fmla="*/ 294799 w 457552"/>
                <a:gd name="connsiteY67" fmla="*/ 266433 h 393555"/>
                <a:gd name="connsiteX68" fmla="*/ 294799 w 457552"/>
                <a:gd name="connsiteY68" fmla="*/ 288870 h 393555"/>
                <a:gd name="connsiteX69" fmla="*/ 288737 w 457552"/>
                <a:gd name="connsiteY69" fmla="*/ 294931 h 393555"/>
                <a:gd name="connsiteX70" fmla="*/ 262449 w 457552"/>
                <a:gd name="connsiteY70" fmla="*/ 294931 h 393555"/>
                <a:gd name="connsiteX71" fmla="*/ 256387 w 457552"/>
                <a:gd name="connsiteY71" fmla="*/ 288870 h 393555"/>
                <a:gd name="connsiteX72" fmla="*/ 256387 w 457552"/>
                <a:gd name="connsiteY72" fmla="*/ 266433 h 393555"/>
                <a:gd name="connsiteX73" fmla="*/ 233950 w 457552"/>
                <a:gd name="connsiteY73" fmla="*/ 266433 h 393555"/>
                <a:gd name="connsiteX74" fmla="*/ 227889 w 457552"/>
                <a:gd name="connsiteY74" fmla="*/ 260371 h 393555"/>
                <a:gd name="connsiteX75" fmla="*/ 227889 w 457552"/>
                <a:gd name="connsiteY75" fmla="*/ 234183 h 393555"/>
                <a:gd name="connsiteX76" fmla="*/ 233950 w 457552"/>
                <a:gd name="connsiteY76" fmla="*/ 228122 h 393555"/>
                <a:gd name="connsiteX77" fmla="*/ 256387 w 457552"/>
                <a:gd name="connsiteY77" fmla="*/ 228122 h 393555"/>
                <a:gd name="connsiteX78" fmla="*/ 256387 w 457552"/>
                <a:gd name="connsiteY78" fmla="*/ 205685 h 393555"/>
                <a:gd name="connsiteX79" fmla="*/ 261612 w 457552"/>
                <a:gd name="connsiteY79" fmla="*/ 199690 h 393555"/>
                <a:gd name="connsiteX80" fmla="*/ 148454 w 457552"/>
                <a:gd name="connsiteY80" fmla="*/ 182713 h 393555"/>
                <a:gd name="connsiteX81" fmla="*/ 142593 w 457552"/>
                <a:gd name="connsiteY81" fmla="*/ 192826 h 393555"/>
                <a:gd name="connsiteX82" fmla="*/ 157094 w 457552"/>
                <a:gd name="connsiteY82" fmla="*/ 204346 h 393555"/>
                <a:gd name="connsiteX83" fmla="*/ 153008 w 457552"/>
                <a:gd name="connsiteY83" fmla="*/ 223468 h 393555"/>
                <a:gd name="connsiteX84" fmla="*/ 150664 w 457552"/>
                <a:gd name="connsiteY84" fmla="*/ 225477 h 393555"/>
                <a:gd name="connsiteX85" fmla="*/ 194400 w 457552"/>
                <a:gd name="connsiteY85" fmla="*/ 320115 h 393555"/>
                <a:gd name="connsiteX86" fmla="*/ 423762 w 457552"/>
                <a:gd name="connsiteY86" fmla="*/ 320115 h 393555"/>
                <a:gd name="connsiteX87" fmla="*/ 431933 w 457552"/>
                <a:gd name="connsiteY87" fmla="*/ 311944 h 393555"/>
                <a:gd name="connsiteX88" fmla="*/ 431933 w 457552"/>
                <a:gd name="connsiteY88" fmla="*/ 182713 h 393555"/>
                <a:gd name="connsiteX89" fmla="*/ 59174 w 457552"/>
                <a:gd name="connsiteY89" fmla="*/ 151635 h 393555"/>
                <a:gd name="connsiteX90" fmla="*/ 50601 w 457552"/>
                <a:gd name="connsiteY90" fmla="*/ 156625 h 393555"/>
                <a:gd name="connsiteX91" fmla="*/ 50601 w 457552"/>
                <a:gd name="connsiteY91" fmla="*/ 166538 h 393555"/>
                <a:gd name="connsiteX92" fmla="*/ 65738 w 457552"/>
                <a:gd name="connsiteY92" fmla="*/ 192692 h 393555"/>
                <a:gd name="connsiteX93" fmla="*/ 128863 w 457552"/>
                <a:gd name="connsiteY93" fmla="*/ 192692 h 393555"/>
                <a:gd name="connsiteX94" fmla="*/ 144000 w 457552"/>
                <a:gd name="connsiteY94" fmla="*/ 166538 h 393555"/>
                <a:gd name="connsiteX95" fmla="*/ 143966 w 457552"/>
                <a:gd name="connsiteY95" fmla="*/ 156625 h 393555"/>
                <a:gd name="connsiteX96" fmla="*/ 135393 w 457552"/>
                <a:gd name="connsiteY96" fmla="*/ 151635 h 393555"/>
                <a:gd name="connsiteX97" fmla="*/ 108435 w 457552"/>
                <a:gd name="connsiteY97" fmla="*/ 86835 h 393555"/>
                <a:gd name="connsiteX98" fmla="*/ 105488 w 457552"/>
                <a:gd name="connsiteY98" fmla="*/ 89782 h 393555"/>
                <a:gd name="connsiteX99" fmla="*/ 105488 w 457552"/>
                <a:gd name="connsiteY99" fmla="*/ 139546 h 393555"/>
                <a:gd name="connsiteX100" fmla="*/ 135327 w 457552"/>
                <a:gd name="connsiteY100" fmla="*/ 139546 h 393555"/>
                <a:gd name="connsiteX101" fmla="*/ 146378 w 457552"/>
                <a:gd name="connsiteY101" fmla="*/ 142426 h 393555"/>
                <a:gd name="connsiteX102" fmla="*/ 155319 w 457552"/>
                <a:gd name="connsiteY102" fmla="*/ 170590 h 393555"/>
                <a:gd name="connsiteX103" fmla="*/ 442114 w 457552"/>
                <a:gd name="connsiteY103" fmla="*/ 170590 h 393555"/>
                <a:gd name="connsiteX104" fmla="*/ 445462 w 457552"/>
                <a:gd name="connsiteY104" fmla="*/ 167643 h 393555"/>
                <a:gd name="connsiteX105" fmla="*/ 445462 w 457552"/>
                <a:gd name="connsiteY105" fmla="*/ 89782 h 393555"/>
                <a:gd name="connsiteX106" fmla="*/ 442515 w 457552"/>
                <a:gd name="connsiteY106" fmla="*/ 86835 h 393555"/>
                <a:gd name="connsiteX107" fmla="*/ 417533 w 457552"/>
                <a:gd name="connsiteY107" fmla="*/ 86835 h 393555"/>
                <a:gd name="connsiteX108" fmla="*/ 417533 w 457552"/>
                <a:gd name="connsiteY108" fmla="*/ 96614 h 393555"/>
                <a:gd name="connsiteX109" fmla="*/ 411472 w 457552"/>
                <a:gd name="connsiteY109" fmla="*/ 102675 h 393555"/>
                <a:gd name="connsiteX110" fmla="*/ 361741 w 457552"/>
                <a:gd name="connsiteY110" fmla="*/ 102675 h 393555"/>
                <a:gd name="connsiteX111" fmla="*/ 355680 w 457552"/>
                <a:gd name="connsiteY111" fmla="*/ 96614 h 393555"/>
                <a:gd name="connsiteX112" fmla="*/ 355680 w 457552"/>
                <a:gd name="connsiteY112" fmla="*/ 86835 h 393555"/>
                <a:gd name="connsiteX113" fmla="*/ 195304 w 457552"/>
                <a:gd name="connsiteY113" fmla="*/ 86835 h 393555"/>
                <a:gd name="connsiteX114" fmla="*/ 195304 w 457552"/>
                <a:gd name="connsiteY114" fmla="*/ 96614 h 393555"/>
                <a:gd name="connsiteX115" fmla="*/ 189243 w 457552"/>
                <a:gd name="connsiteY115" fmla="*/ 102675 h 393555"/>
                <a:gd name="connsiteX116" fmla="*/ 139479 w 457552"/>
                <a:gd name="connsiteY116" fmla="*/ 102675 h 393555"/>
                <a:gd name="connsiteX117" fmla="*/ 133418 w 457552"/>
                <a:gd name="connsiteY117" fmla="*/ 96614 h 393555"/>
                <a:gd name="connsiteX118" fmla="*/ 133418 w 457552"/>
                <a:gd name="connsiteY118" fmla="*/ 86835 h 393555"/>
                <a:gd name="connsiteX119" fmla="*/ 367903 w 457552"/>
                <a:gd name="connsiteY119" fmla="*/ 71062 h 393555"/>
                <a:gd name="connsiteX120" fmla="*/ 367903 w 457552"/>
                <a:gd name="connsiteY120" fmla="*/ 90452 h 393555"/>
                <a:gd name="connsiteX121" fmla="*/ 405544 w 457552"/>
                <a:gd name="connsiteY121" fmla="*/ 90452 h 393555"/>
                <a:gd name="connsiteX122" fmla="*/ 405544 w 457552"/>
                <a:gd name="connsiteY122" fmla="*/ 71062 h 393555"/>
                <a:gd name="connsiteX123" fmla="*/ 145641 w 457552"/>
                <a:gd name="connsiteY123" fmla="*/ 71062 h 393555"/>
                <a:gd name="connsiteX124" fmla="*/ 145641 w 457552"/>
                <a:gd name="connsiteY124" fmla="*/ 90452 h 393555"/>
                <a:gd name="connsiteX125" fmla="*/ 183282 w 457552"/>
                <a:gd name="connsiteY125" fmla="*/ 90452 h 393555"/>
                <a:gd name="connsiteX126" fmla="*/ 183282 w 457552"/>
                <a:gd name="connsiteY126" fmla="*/ 71062 h 393555"/>
                <a:gd name="connsiteX127" fmla="*/ 202638 w 457552"/>
                <a:gd name="connsiteY127" fmla="*/ 39081 h 393555"/>
                <a:gd name="connsiteX128" fmla="*/ 185090 w 457552"/>
                <a:gd name="connsiteY128" fmla="*/ 58973 h 393555"/>
                <a:gd name="connsiteX129" fmla="*/ 189343 w 457552"/>
                <a:gd name="connsiteY129" fmla="*/ 58973 h 393555"/>
                <a:gd name="connsiteX130" fmla="*/ 195405 w 457552"/>
                <a:gd name="connsiteY130" fmla="*/ 65034 h 393555"/>
                <a:gd name="connsiteX131" fmla="*/ 195405 w 457552"/>
                <a:gd name="connsiteY131" fmla="*/ 74646 h 393555"/>
                <a:gd name="connsiteX132" fmla="*/ 355780 w 457552"/>
                <a:gd name="connsiteY132" fmla="*/ 74646 h 393555"/>
                <a:gd name="connsiteX133" fmla="*/ 355780 w 457552"/>
                <a:gd name="connsiteY133" fmla="*/ 65034 h 393555"/>
                <a:gd name="connsiteX134" fmla="*/ 361842 w 457552"/>
                <a:gd name="connsiteY134" fmla="*/ 58973 h 393555"/>
                <a:gd name="connsiteX135" fmla="*/ 366095 w 457552"/>
                <a:gd name="connsiteY135" fmla="*/ 58973 h 393555"/>
                <a:gd name="connsiteX136" fmla="*/ 360335 w 457552"/>
                <a:gd name="connsiteY136" fmla="*/ 45343 h 393555"/>
                <a:gd name="connsiteX137" fmla="*/ 348547 w 457552"/>
                <a:gd name="connsiteY137" fmla="*/ 39081 h 393555"/>
                <a:gd name="connsiteX138" fmla="*/ 197648 w 457552"/>
                <a:gd name="connsiteY138" fmla="*/ 12123 h 393555"/>
                <a:gd name="connsiteX139" fmla="*/ 169217 w 457552"/>
                <a:gd name="connsiteY139" fmla="*/ 26255 h 393555"/>
                <a:gd name="connsiteX140" fmla="*/ 156123 w 457552"/>
                <a:gd name="connsiteY140" fmla="*/ 58940 h 393555"/>
                <a:gd name="connsiteX141" fmla="*/ 172867 w 457552"/>
                <a:gd name="connsiteY141" fmla="*/ 58940 h 393555"/>
                <a:gd name="connsiteX142" fmla="*/ 202571 w 457552"/>
                <a:gd name="connsiteY142" fmla="*/ 26958 h 393555"/>
                <a:gd name="connsiteX143" fmla="*/ 348580 w 457552"/>
                <a:gd name="connsiteY143" fmla="*/ 26958 h 393555"/>
                <a:gd name="connsiteX144" fmla="*/ 378284 w 457552"/>
                <a:gd name="connsiteY144" fmla="*/ 58940 h 393555"/>
                <a:gd name="connsiteX145" fmla="*/ 378284 w 457552"/>
                <a:gd name="connsiteY145" fmla="*/ 58973 h 393555"/>
                <a:gd name="connsiteX146" fmla="*/ 395062 w 457552"/>
                <a:gd name="connsiteY146" fmla="*/ 58973 h 393555"/>
                <a:gd name="connsiteX147" fmla="*/ 381935 w 457552"/>
                <a:gd name="connsiteY147" fmla="*/ 26255 h 393555"/>
                <a:gd name="connsiteX148" fmla="*/ 353537 w 457552"/>
                <a:gd name="connsiteY148" fmla="*/ 12123 h 393555"/>
                <a:gd name="connsiteX149" fmla="*/ 197481 w 457552"/>
                <a:gd name="connsiteY149" fmla="*/ 0 h 393555"/>
                <a:gd name="connsiteX150" fmla="*/ 353470 w 457552"/>
                <a:gd name="connsiteY150" fmla="*/ 0 h 393555"/>
                <a:gd name="connsiteX151" fmla="*/ 391044 w 457552"/>
                <a:gd name="connsiteY151" fmla="*/ 18419 h 393555"/>
                <a:gd name="connsiteX152" fmla="*/ 407051 w 457552"/>
                <a:gd name="connsiteY152" fmla="*/ 58940 h 393555"/>
                <a:gd name="connsiteX153" fmla="*/ 411505 w 457552"/>
                <a:gd name="connsiteY153" fmla="*/ 58940 h 393555"/>
                <a:gd name="connsiteX154" fmla="*/ 417566 w 457552"/>
                <a:gd name="connsiteY154" fmla="*/ 65001 h 393555"/>
                <a:gd name="connsiteX155" fmla="*/ 417566 w 457552"/>
                <a:gd name="connsiteY155" fmla="*/ 74612 h 393555"/>
                <a:gd name="connsiteX156" fmla="*/ 442549 w 457552"/>
                <a:gd name="connsiteY156" fmla="*/ 74612 h 393555"/>
                <a:gd name="connsiteX157" fmla="*/ 457552 w 457552"/>
                <a:gd name="connsiteY157" fmla="*/ 89682 h 393555"/>
                <a:gd name="connsiteX158" fmla="*/ 457552 w 457552"/>
                <a:gd name="connsiteY158" fmla="*/ 167509 h 393555"/>
                <a:gd name="connsiteX159" fmla="*/ 443889 w 457552"/>
                <a:gd name="connsiteY159" fmla="*/ 182478 h 393555"/>
                <a:gd name="connsiteX160" fmla="*/ 443889 w 457552"/>
                <a:gd name="connsiteY160" fmla="*/ 311944 h 393555"/>
                <a:gd name="connsiteX161" fmla="*/ 423594 w 457552"/>
                <a:gd name="connsiteY161" fmla="*/ 332238 h 393555"/>
                <a:gd name="connsiteX162" fmla="*/ 193429 w 457552"/>
                <a:gd name="connsiteY162" fmla="*/ 332238 h 393555"/>
                <a:gd name="connsiteX163" fmla="*/ 96044 w 457552"/>
                <a:gd name="connsiteY163" fmla="*/ 393555 h 393555"/>
                <a:gd name="connsiteX164" fmla="*/ 0 w 457552"/>
                <a:gd name="connsiteY164" fmla="*/ 317905 h 393555"/>
                <a:gd name="connsiteX165" fmla="*/ 43803 w 457552"/>
                <a:gd name="connsiteY165" fmla="*/ 225477 h 393555"/>
                <a:gd name="connsiteX166" fmla="*/ 36268 w 457552"/>
                <a:gd name="connsiteY166" fmla="*/ 212852 h 393555"/>
                <a:gd name="connsiteX167" fmla="*/ 41459 w 457552"/>
                <a:gd name="connsiteY167" fmla="*/ 197983 h 393555"/>
                <a:gd name="connsiteX168" fmla="*/ 51873 w 457552"/>
                <a:gd name="connsiteY168" fmla="*/ 192826 h 393555"/>
                <a:gd name="connsiteX169" fmla="*/ 40186 w 457552"/>
                <a:gd name="connsiteY169" fmla="*/ 172499 h 393555"/>
                <a:gd name="connsiteX170" fmla="*/ 37138 w 457552"/>
                <a:gd name="connsiteY170" fmla="*/ 161548 h 393555"/>
                <a:gd name="connsiteX171" fmla="*/ 59241 w 457552"/>
                <a:gd name="connsiteY171" fmla="*/ 139546 h 393555"/>
                <a:gd name="connsiteX172" fmla="*/ 93433 w 457552"/>
                <a:gd name="connsiteY172" fmla="*/ 139546 h 393555"/>
                <a:gd name="connsiteX173" fmla="*/ 93433 w 457552"/>
                <a:gd name="connsiteY173" fmla="*/ 89782 h 393555"/>
                <a:gd name="connsiteX174" fmla="*/ 108502 w 457552"/>
                <a:gd name="connsiteY174" fmla="*/ 74713 h 393555"/>
                <a:gd name="connsiteX175" fmla="*/ 133485 w 457552"/>
                <a:gd name="connsiteY175" fmla="*/ 74713 h 393555"/>
                <a:gd name="connsiteX176" fmla="*/ 133485 w 457552"/>
                <a:gd name="connsiteY176" fmla="*/ 65101 h 393555"/>
                <a:gd name="connsiteX177" fmla="*/ 139546 w 457552"/>
                <a:gd name="connsiteY177" fmla="*/ 59040 h 393555"/>
                <a:gd name="connsiteX178" fmla="*/ 143899 w 457552"/>
                <a:gd name="connsiteY178" fmla="*/ 59040 h 393555"/>
                <a:gd name="connsiteX179" fmla="*/ 159907 w 457552"/>
                <a:gd name="connsiteY179" fmla="*/ 18419 h 393555"/>
                <a:gd name="connsiteX180" fmla="*/ 197481 w 457552"/>
                <a:gd name="connsiteY180" fmla="*/ 0 h 3935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</a:cxnLst>
              <a:rect l="l" t="t" r="r" b="b"/>
              <a:pathLst>
                <a:path w="457552" h="393555">
                  <a:moveTo>
                    <a:pt x="97719" y="264491"/>
                  </a:moveTo>
                  <a:cubicBezTo>
                    <a:pt x="101002" y="264491"/>
                    <a:pt x="103781" y="267271"/>
                    <a:pt x="103781" y="270552"/>
                  </a:cubicBezTo>
                  <a:lnTo>
                    <a:pt x="103781" y="275609"/>
                  </a:lnTo>
                  <a:cubicBezTo>
                    <a:pt x="115201" y="278121"/>
                    <a:pt x="123439" y="287531"/>
                    <a:pt x="123439" y="298214"/>
                  </a:cubicBezTo>
                  <a:cubicBezTo>
                    <a:pt x="123439" y="301496"/>
                    <a:pt x="120659" y="304275"/>
                    <a:pt x="117378" y="304275"/>
                  </a:cubicBezTo>
                  <a:cubicBezTo>
                    <a:pt x="114095" y="304275"/>
                    <a:pt x="111316" y="301496"/>
                    <a:pt x="111316" y="298214"/>
                  </a:cubicBezTo>
                  <a:cubicBezTo>
                    <a:pt x="111316" y="294095"/>
                    <a:pt x="108704" y="290444"/>
                    <a:pt x="104351" y="288469"/>
                  </a:cubicBezTo>
                  <a:cubicBezTo>
                    <a:pt x="99729" y="286392"/>
                    <a:pt x="92864" y="286225"/>
                    <a:pt x="87841" y="290612"/>
                  </a:cubicBezTo>
                  <a:cubicBezTo>
                    <a:pt x="85430" y="292755"/>
                    <a:pt x="84157" y="295401"/>
                    <a:pt x="84157" y="298247"/>
                  </a:cubicBezTo>
                  <a:cubicBezTo>
                    <a:pt x="84157" y="306519"/>
                    <a:pt x="91290" y="307992"/>
                    <a:pt x="99562" y="309700"/>
                  </a:cubicBezTo>
                  <a:cubicBezTo>
                    <a:pt x="109876" y="311844"/>
                    <a:pt x="122702" y="314523"/>
                    <a:pt x="122702" y="332707"/>
                  </a:cubicBezTo>
                  <a:cubicBezTo>
                    <a:pt x="122702" y="343256"/>
                    <a:pt x="114933" y="352398"/>
                    <a:pt x="103714" y="355211"/>
                  </a:cubicBezTo>
                  <a:lnTo>
                    <a:pt x="103714" y="360536"/>
                  </a:lnTo>
                  <a:cubicBezTo>
                    <a:pt x="103714" y="363818"/>
                    <a:pt x="100935" y="366597"/>
                    <a:pt x="97653" y="366597"/>
                  </a:cubicBezTo>
                  <a:cubicBezTo>
                    <a:pt x="94371" y="366597"/>
                    <a:pt x="91591" y="363818"/>
                    <a:pt x="91591" y="360536"/>
                  </a:cubicBezTo>
                  <a:lnTo>
                    <a:pt x="91591" y="355546"/>
                  </a:lnTo>
                  <a:cubicBezTo>
                    <a:pt x="79770" y="353235"/>
                    <a:pt x="71264" y="343758"/>
                    <a:pt x="71264" y="332740"/>
                  </a:cubicBezTo>
                  <a:cubicBezTo>
                    <a:pt x="71264" y="329458"/>
                    <a:pt x="74043" y="326679"/>
                    <a:pt x="77325" y="326679"/>
                  </a:cubicBezTo>
                  <a:cubicBezTo>
                    <a:pt x="80607" y="326679"/>
                    <a:pt x="83387" y="329458"/>
                    <a:pt x="83387" y="332740"/>
                  </a:cubicBezTo>
                  <a:cubicBezTo>
                    <a:pt x="83387" y="336859"/>
                    <a:pt x="85999" y="340510"/>
                    <a:pt x="90352" y="342485"/>
                  </a:cubicBezTo>
                  <a:cubicBezTo>
                    <a:pt x="94940" y="344595"/>
                    <a:pt x="101839" y="344729"/>
                    <a:pt x="106862" y="340342"/>
                  </a:cubicBezTo>
                  <a:cubicBezTo>
                    <a:pt x="109273" y="338199"/>
                    <a:pt x="110546" y="335553"/>
                    <a:pt x="110546" y="332707"/>
                  </a:cubicBezTo>
                  <a:cubicBezTo>
                    <a:pt x="110546" y="324201"/>
                    <a:pt x="103312" y="322727"/>
                    <a:pt x="94974" y="320986"/>
                  </a:cubicBezTo>
                  <a:cubicBezTo>
                    <a:pt x="84224" y="318776"/>
                    <a:pt x="72001" y="316264"/>
                    <a:pt x="72001" y="298247"/>
                  </a:cubicBezTo>
                  <a:cubicBezTo>
                    <a:pt x="72001" y="287397"/>
                    <a:pt x="80038" y="278154"/>
                    <a:pt x="91658" y="275643"/>
                  </a:cubicBezTo>
                  <a:lnTo>
                    <a:pt x="91658" y="270552"/>
                  </a:lnTo>
                  <a:cubicBezTo>
                    <a:pt x="91658" y="267271"/>
                    <a:pt x="94438" y="264491"/>
                    <a:pt x="97719" y="264491"/>
                  </a:cubicBezTo>
                  <a:close/>
                  <a:moveTo>
                    <a:pt x="61016" y="228759"/>
                  </a:moveTo>
                  <a:cubicBezTo>
                    <a:pt x="46750" y="236495"/>
                    <a:pt x="34593" y="248785"/>
                    <a:pt x="25853" y="264324"/>
                  </a:cubicBezTo>
                  <a:cubicBezTo>
                    <a:pt x="16912" y="280264"/>
                    <a:pt x="12190" y="298750"/>
                    <a:pt x="12190" y="317838"/>
                  </a:cubicBezTo>
                  <a:cubicBezTo>
                    <a:pt x="12190" y="342519"/>
                    <a:pt x="19825" y="359297"/>
                    <a:pt x="35531" y="369142"/>
                  </a:cubicBezTo>
                  <a:cubicBezTo>
                    <a:pt x="48726" y="377481"/>
                    <a:pt x="68015" y="381366"/>
                    <a:pt x="96212" y="381366"/>
                  </a:cubicBezTo>
                  <a:cubicBezTo>
                    <a:pt x="124711" y="381366"/>
                    <a:pt x="144368" y="377481"/>
                    <a:pt x="158065" y="369142"/>
                  </a:cubicBezTo>
                  <a:cubicBezTo>
                    <a:pt x="174407" y="359230"/>
                    <a:pt x="182344" y="342452"/>
                    <a:pt x="182344" y="317838"/>
                  </a:cubicBezTo>
                  <a:cubicBezTo>
                    <a:pt x="182344" y="279896"/>
                    <a:pt x="163189" y="244934"/>
                    <a:pt x="133518" y="228759"/>
                  </a:cubicBezTo>
                  <a:close/>
                  <a:moveTo>
                    <a:pt x="268410" y="211713"/>
                  </a:moveTo>
                  <a:lnTo>
                    <a:pt x="268410" y="234150"/>
                  </a:lnTo>
                  <a:cubicBezTo>
                    <a:pt x="268410" y="237432"/>
                    <a:pt x="265630" y="240211"/>
                    <a:pt x="262348" y="240211"/>
                  </a:cubicBezTo>
                  <a:lnTo>
                    <a:pt x="239911" y="240211"/>
                  </a:lnTo>
                  <a:lnTo>
                    <a:pt x="239911" y="254377"/>
                  </a:lnTo>
                  <a:lnTo>
                    <a:pt x="262348" y="254377"/>
                  </a:lnTo>
                  <a:cubicBezTo>
                    <a:pt x="265630" y="254377"/>
                    <a:pt x="268410" y="257157"/>
                    <a:pt x="268410" y="260438"/>
                  </a:cubicBezTo>
                  <a:lnTo>
                    <a:pt x="268410" y="282876"/>
                  </a:lnTo>
                  <a:lnTo>
                    <a:pt x="282575" y="282876"/>
                  </a:lnTo>
                  <a:lnTo>
                    <a:pt x="282575" y="260371"/>
                  </a:lnTo>
                  <a:cubicBezTo>
                    <a:pt x="282575" y="257090"/>
                    <a:pt x="285355" y="254310"/>
                    <a:pt x="288637" y="254310"/>
                  </a:cubicBezTo>
                  <a:lnTo>
                    <a:pt x="311074" y="254310"/>
                  </a:lnTo>
                  <a:lnTo>
                    <a:pt x="311074" y="240144"/>
                  </a:lnTo>
                  <a:lnTo>
                    <a:pt x="288637" y="240144"/>
                  </a:lnTo>
                  <a:cubicBezTo>
                    <a:pt x="285355" y="240144"/>
                    <a:pt x="282575" y="237365"/>
                    <a:pt x="282575" y="234050"/>
                  </a:cubicBezTo>
                  <a:lnTo>
                    <a:pt x="282575" y="211713"/>
                  </a:lnTo>
                  <a:close/>
                  <a:moveTo>
                    <a:pt x="54285" y="204848"/>
                  </a:moveTo>
                  <a:cubicBezTo>
                    <a:pt x="51873" y="204848"/>
                    <a:pt x="49764" y="206255"/>
                    <a:pt x="48826" y="208532"/>
                  </a:cubicBezTo>
                  <a:cubicBezTo>
                    <a:pt x="47889" y="210776"/>
                    <a:pt x="48391" y="213254"/>
                    <a:pt x="50132" y="214995"/>
                  </a:cubicBezTo>
                  <a:cubicBezTo>
                    <a:pt x="51237" y="216100"/>
                    <a:pt x="52744" y="216737"/>
                    <a:pt x="54285" y="216737"/>
                  </a:cubicBezTo>
                  <a:lnTo>
                    <a:pt x="140283" y="216737"/>
                  </a:lnTo>
                  <a:cubicBezTo>
                    <a:pt x="142694" y="216737"/>
                    <a:pt x="144804" y="215330"/>
                    <a:pt x="145741" y="213053"/>
                  </a:cubicBezTo>
                  <a:cubicBezTo>
                    <a:pt x="146646" y="210809"/>
                    <a:pt x="146143" y="208331"/>
                    <a:pt x="144435" y="206590"/>
                  </a:cubicBezTo>
                  <a:cubicBezTo>
                    <a:pt x="143397" y="205485"/>
                    <a:pt x="141890" y="204848"/>
                    <a:pt x="140283" y="204848"/>
                  </a:cubicBezTo>
                  <a:close/>
                  <a:moveTo>
                    <a:pt x="261612" y="199523"/>
                  </a:moveTo>
                  <a:lnTo>
                    <a:pt x="288737" y="199523"/>
                  </a:lnTo>
                  <a:cubicBezTo>
                    <a:pt x="292019" y="199523"/>
                    <a:pt x="294799" y="202303"/>
                    <a:pt x="294799" y="205584"/>
                  </a:cubicBezTo>
                  <a:lnTo>
                    <a:pt x="294799" y="228022"/>
                  </a:lnTo>
                  <a:lnTo>
                    <a:pt x="317236" y="228022"/>
                  </a:lnTo>
                  <a:cubicBezTo>
                    <a:pt x="320518" y="228022"/>
                    <a:pt x="323297" y="230801"/>
                    <a:pt x="323297" y="234083"/>
                  </a:cubicBezTo>
                  <a:lnTo>
                    <a:pt x="323297" y="260371"/>
                  </a:lnTo>
                  <a:cubicBezTo>
                    <a:pt x="323297" y="263653"/>
                    <a:pt x="320518" y="266433"/>
                    <a:pt x="317236" y="266433"/>
                  </a:cubicBezTo>
                  <a:lnTo>
                    <a:pt x="294799" y="266433"/>
                  </a:lnTo>
                  <a:lnTo>
                    <a:pt x="294799" y="288870"/>
                  </a:lnTo>
                  <a:cubicBezTo>
                    <a:pt x="294799" y="292152"/>
                    <a:pt x="292019" y="294931"/>
                    <a:pt x="288737" y="294931"/>
                  </a:cubicBezTo>
                  <a:lnTo>
                    <a:pt x="262449" y="294931"/>
                  </a:lnTo>
                  <a:cubicBezTo>
                    <a:pt x="259167" y="294931"/>
                    <a:pt x="256387" y="292152"/>
                    <a:pt x="256387" y="288870"/>
                  </a:cubicBezTo>
                  <a:lnTo>
                    <a:pt x="256387" y="266433"/>
                  </a:lnTo>
                  <a:lnTo>
                    <a:pt x="233950" y="266433"/>
                  </a:lnTo>
                  <a:cubicBezTo>
                    <a:pt x="230668" y="266433"/>
                    <a:pt x="227889" y="263653"/>
                    <a:pt x="227889" y="260371"/>
                  </a:cubicBezTo>
                  <a:lnTo>
                    <a:pt x="227889" y="234183"/>
                  </a:lnTo>
                  <a:cubicBezTo>
                    <a:pt x="227889" y="230902"/>
                    <a:pt x="230668" y="228122"/>
                    <a:pt x="233950" y="228122"/>
                  </a:cubicBezTo>
                  <a:lnTo>
                    <a:pt x="256387" y="228122"/>
                  </a:lnTo>
                  <a:lnTo>
                    <a:pt x="256387" y="205685"/>
                  </a:lnTo>
                  <a:cubicBezTo>
                    <a:pt x="256387" y="202671"/>
                    <a:pt x="258698" y="200126"/>
                    <a:pt x="261612" y="199690"/>
                  </a:cubicBezTo>
                  <a:close/>
                  <a:moveTo>
                    <a:pt x="148454" y="182713"/>
                  </a:moveTo>
                  <a:lnTo>
                    <a:pt x="142593" y="192826"/>
                  </a:lnTo>
                  <a:cubicBezTo>
                    <a:pt x="149191" y="193697"/>
                    <a:pt x="154683" y="198017"/>
                    <a:pt x="157094" y="204346"/>
                  </a:cubicBezTo>
                  <a:cubicBezTo>
                    <a:pt x="159639" y="211077"/>
                    <a:pt x="158098" y="218378"/>
                    <a:pt x="153008" y="223468"/>
                  </a:cubicBezTo>
                  <a:cubicBezTo>
                    <a:pt x="152238" y="224238"/>
                    <a:pt x="151468" y="224908"/>
                    <a:pt x="150664" y="225477"/>
                  </a:cubicBezTo>
                  <a:cubicBezTo>
                    <a:pt x="178426" y="246307"/>
                    <a:pt x="195103" y="282407"/>
                    <a:pt x="194400" y="320115"/>
                  </a:cubicBezTo>
                  <a:lnTo>
                    <a:pt x="423762" y="320115"/>
                  </a:lnTo>
                  <a:cubicBezTo>
                    <a:pt x="428249" y="320115"/>
                    <a:pt x="431933" y="316465"/>
                    <a:pt x="431933" y="311944"/>
                  </a:cubicBezTo>
                  <a:lnTo>
                    <a:pt x="431933" y="182713"/>
                  </a:lnTo>
                  <a:close/>
                  <a:moveTo>
                    <a:pt x="59174" y="151635"/>
                  </a:moveTo>
                  <a:cubicBezTo>
                    <a:pt x="55423" y="151635"/>
                    <a:pt x="52443" y="153377"/>
                    <a:pt x="50601" y="156625"/>
                  </a:cubicBezTo>
                  <a:cubicBezTo>
                    <a:pt x="48759" y="159807"/>
                    <a:pt x="48759" y="163390"/>
                    <a:pt x="50601" y="166538"/>
                  </a:cubicBezTo>
                  <a:lnTo>
                    <a:pt x="65738" y="192692"/>
                  </a:lnTo>
                  <a:lnTo>
                    <a:pt x="128863" y="192692"/>
                  </a:lnTo>
                  <a:lnTo>
                    <a:pt x="144000" y="166538"/>
                  </a:lnTo>
                  <a:cubicBezTo>
                    <a:pt x="145842" y="163390"/>
                    <a:pt x="145842" y="159807"/>
                    <a:pt x="143966" y="156625"/>
                  </a:cubicBezTo>
                  <a:cubicBezTo>
                    <a:pt x="142158" y="153410"/>
                    <a:pt x="139111" y="151635"/>
                    <a:pt x="135393" y="151635"/>
                  </a:cubicBezTo>
                  <a:close/>
                  <a:moveTo>
                    <a:pt x="108435" y="86835"/>
                  </a:moveTo>
                  <a:cubicBezTo>
                    <a:pt x="106828" y="86835"/>
                    <a:pt x="105488" y="88141"/>
                    <a:pt x="105488" y="89782"/>
                  </a:cubicBezTo>
                  <a:lnTo>
                    <a:pt x="105488" y="139546"/>
                  </a:lnTo>
                  <a:lnTo>
                    <a:pt x="135327" y="139546"/>
                  </a:lnTo>
                  <a:cubicBezTo>
                    <a:pt x="139345" y="139546"/>
                    <a:pt x="143062" y="140517"/>
                    <a:pt x="146378" y="142426"/>
                  </a:cubicBezTo>
                  <a:cubicBezTo>
                    <a:pt x="156290" y="148119"/>
                    <a:pt x="160075" y="160275"/>
                    <a:pt x="155319" y="170590"/>
                  </a:cubicBezTo>
                  <a:lnTo>
                    <a:pt x="442114" y="170590"/>
                  </a:lnTo>
                  <a:cubicBezTo>
                    <a:pt x="443218" y="170523"/>
                    <a:pt x="445462" y="169418"/>
                    <a:pt x="445462" y="167643"/>
                  </a:cubicBezTo>
                  <a:lnTo>
                    <a:pt x="445462" y="89782"/>
                  </a:lnTo>
                  <a:cubicBezTo>
                    <a:pt x="445462" y="88175"/>
                    <a:pt x="444156" y="86835"/>
                    <a:pt x="442515" y="86835"/>
                  </a:cubicBezTo>
                  <a:lnTo>
                    <a:pt x="417533" y="86835"/>
                  </a:lnTo>
                  <a:lnTo>
                    <a:pt x="417533" y="96614"/>
                  </a:lnTo>
                  <a:cubicBezTo>
                    <a:pt x="417533" y="99896"/>
                    <a:pt x="414753" y="102675"/>
                    <a:pt x="411472" y="102675"/>
                  </a:cubicBezTo>
                  <a:lnTo>
                    <a:pt x="361741" y="102675"/>
                  </a:lnTo>
                  <a:cubicBezTo>
                    <a:pt x="358460" y="102675"/>
                    <a:pt x="355680" y="99896"/>
                    <a:pt x="355680" y="96614"/>
                  </a:cubicBezTo>
                  <a:lnTo>
                    <a:pt x="355680" y="86835"/>
                  </a:lnTo>
                  <a:lnTo>
                    <a:pt x="195304" y="86835"/>
                  </a:lnTo>
                  <a:lnTo>
                    <a:pt x="195304" y="96614"/>
                  </a:lnTo>
                  <a:cubicBezTo>
                    <a:pt x="195304" y="99896"/>
                    <a:pt x="192525" y="102675"/>
                    <a:pt x="189243" y="102675"/>
                  </a:cubicBezTo>
                  <a:lnTo>
                    <a:pt x="139479" y="102675"/>
                  </a:lnTo>
                  <a:cubicBezTo>
                    <a:pt x="136197" y="102675"/>
                    <a:pt x="133418" y="99896"/>
                    <a:pt x="133418" y="96614"/>
                  </a:cubicBezTo>
                  <a:lnTo>
                    <a:pt x="133418" y="86835"/>
                  </a:lnTo>
                  <a:close/>
                  <a:moveTo>
                    <a:pt x="367903" y="71062"/>
                  </a:moveTo>
                  <a:lnTo>
                    <a:pt x="367903" y="90452"/>
                  </a:lnTo>
                  <a:lnTo>
                    <a:pt x="405544" y="90452"/>
                  </a:lnTo>
                  <a:lnTo>
                    <a:pt x="405544" y="71062"/>
                  </a:lnTo>
                  <a:close/>
                  <a:moveTo>
                    <a:pt x="145641" y="71062"/>
                  </a:moveTo>
                  <a:lnTo>
                    <a:pt x="145641" y="90452"/>
                  </a:lnTo>
                  <a:lnTo>
                    <a:pt x="183282" y="90452"/>
                  </a:lnTo>
                  <a:lnTo>
                    <a:pt x="183282" y="71062"/>
                  </a:lnTo>
                  <a:close/>
                  <a:moveTo>
                    <a:pt x="202638" y="39081"/>
                  </a:moveTo>
                  <a:cubicBezTo>
                    <a:pt x="193061" y="39081"/>
                    <a:pt x="186564" y="49127"/>
                    <a:pt x="185090" y="58973"/>
                  </a:cubicBezTo>
                  <a:lnTo>
                    <a:pt x="189343" y="58973"/>
                  </a:lnTo>
                  <a:cubicBezTo>
                    <a:pt x="192625" y="58973"/>
                    <a:pt x="195405" y="61753"/>
                    <a:pt x="195405" y="65034"/>
                  </a:cubicBezTo>
                  <a:lnTo>
                    <a:pt x="195405" y="74646"/>
                  </a:lnTo>
                  <a:lnTo>
                    <a:pt x="355780" y="74646"/>
                  </a:lnTo>
                  <a:lnTo>
                    <a:pt x="355780" y="65034"/>
                  </a:lnTo>
                  <a:cubicBezTo>
                    <a:pt x="355780" y="61753"/>
                    <a:pt x="358560" y="58973"/>
                    <a:pt x="361842" y="58973"/>
                  </a:cubicBezTo>
                  <a:lnTo>
                    <a:pt x="366095" y="58973"/>
                  </a:lnTo>
                  <a:cubicBezTo>
                    <a:pt x="365358" y="53749"/>
                    <a:pt x="363315" y="48960"/>
                    <a:pt x="360335" y="45343"/>
                  </a:cubicBezTo>
                  <a:cubicBezTo>
                    <a:pt x="357053" y="41291"/>
                    <a:pt x="352867" y="39081"/>
                    <a:pt x="348547" y="39081"/>
                  </a:cubicBezTo>
                  <a:close/>
                  <a:moveTo>
                    <a:pt x="197648" y="12123"/>
                  </a:moveTo>
                  <a:cubicBezTo>
                    <a:pt x="187167" y="12123"/>
                    <a:pt x="177087" y="17146"/>
                    <a:pt x="169217" y="26255"/>
                  </a:cubicBezTo>
                  <a:cubicBezTo>
                    <a:pt x="161916" y="34895"/>
                    <a:pt x="157261" y="46482"/>
                    <a:pt x="156123" y="58940"/>
                  </a:cubicBezTo>
                  <a:lnTo>
                    <a:pt x="172867" y="58940"/>
                  </a:lnTo>
                  <a:cubicBezTo>
                    <a:pt x="174508" y="43300"/>
                    <a:pt x="185358" y="26958"/>
                    <a:pt x="202571" y="26958"/>
                  </a:cubicBezTo>
                  <a:lnTo>
                    <a:pt x="348580" y="26958"/>
                  </a:lnTo>
                  <a:cubicBezTo>
                    <a:pt x="365760" y="26958"/>
                    <a:pt x="376610" y="43300"/>
                    <a:pt x="378284" y="58940"/>
                  </a:cubicBezTo>
                  <a:lnTo>
                    <a:pt x="378284" y="58973"/>
                  </a:lnTo>
                  <a:lnTo>
                    <a:pt x="395062" y="58973"/>
                  </a:lnTo>
                  <a:cubicBezTo>
                    <a:pt x="393890" y="46482"/>
                    <a:pt x="389269" y="34895"/>
                    <a:pt x="381935" y="26255"/>
                  </a:cubicBezTo>
                  <a:cubicBezTo>
                    <a:pt x="374199" y="17146"/>
                    <a:pt x="364119" y="12123"/>
                    <a:pt x="353537" y="12123"/>
                  </a:cubicBezTo>
                  <a:close/>
                  <a:moveTo>
                    <a:pt x="197481" y="0"/>
                  </a:moveTo>
                  <a:lnTo>
                    <a:pt x="353470" y="0"/>
                  </a:lnTo>
                  <a:cubicBezTo>
                    <a:pt x="367635" y="0"/>
                    <a:pt x="380964" y="6530"/>
                    <a:pt x="391044" y="18419"/>
                  </a:cubicBezTo>
                  <a:cubicBezTo>
                    <a:pt x="400220" y="29235"/>
                    <a:pt x="405879" y="43602"/>
                    <a:pt x="407051" y="58940"/>
                  </a:cubicBezTo>
                  <a:lnTo>
                    <a:pt x="411505" y="58940"/>
                  </a:lnTo>
                  <a:cubicBezTo>
                    <a:pt x="414787" y="58940"/>
                    <a:pt x="417566" y="61719"/>
                    <a:pt x="417566" y="65001"/>
                  </a:cubicBezTo>
                  <a:lnTo>
                    <a:pt x="417566" y="74612"/>
                  </a:lnTo>
                  <a:lnTo>
                    <a:pt x="442549" y="74612"/>
                  </a:lnTo>
                  <a:cubicBezTo>
                    <a:pt x="450854" y="74612"/>
                    <a:pt x="457619" y="81377"/>
                    <a:pt x="457552" y="89682"/>
                  </a:cubicBezTo>
                  <a:lnTo>
                    <a:pt x="457552" y="167509"/>
                  </a:lnTo>
                  <a:cubicBezTo>
                    <a:pt x="457552" y="175111"/>
                    <a:pt x="452093" y="181038"/>
                    <a:pt x="443889" y="182478"/>
                  </a:cubicBezTo>
                  <a:lnTo>
                    <a:pt x="443889" y="311944"/>
                  </a:lnTo>
                  <a:cubicBezTo>
                    <a:pt x="443889" y="323129"/>
                    <a:pt x="434779" y="332238"/>
                    <a:pt x="423594" y="332238"/>
                  </a:cubicBezTo>
                  <a:lnTo>
                    <a:pt x="193429" y="332238"/>
                  </a:lnTo>
                  <a:cubicBezTo>
                    <a:pt x="186061" y="387193"/>
                    <a:pt x="134389" y="393555"/>
                    <a:pt x="96044" y="393555"/>
                  </a:cubicBezTo>
                  <a:cubicBezTo>
                    <a:pt x="51338" y="393555"/>
                    <a:pt x="0" y="384949"/>
                    <a:pt x="0" y="317905"/>
                  </a:cubicBezTo>
                  <a:cubicBezTo>
                    <a:pt x="0" y="280499"/>
                    <a:pt x="16342" y="246073"/>
                    <a:pt x="43803" y="225477"/>
                  </a:cubicBezTo>
                  <a:cubicBezTo>
                    <a:pt x="39617" y="222530"/>
                    <a:pt x="36871" y="217976"/>
                    <a:pt x="36268" y="212852"/>
                  </a:cubicBezTo>
                  <a:cubicBezTo>
                    <a:pt x="35632" y="207360"/>
                    <a:pt x="37507" y="201935"/>
                    <a:pt x="41459" y="197983"/>
                  </a:cubicBezTo>
                  <a:cubicBezTo>
                    <a:pt x="44305" y="195137"/>
                    <a:pt x="47889" y="193362"/>
                    <a:pt x="51873" y="192826"/>
                  </a:cubicBezTo>
                  <a:lnTo>
                    <a:pt x="40186" y="172499"/>
                  </a:lnTo>
                  <a:cubicBezTo>
                    <a:pt x="38210" y="169016"/>
                    <a:pt x="37138" y="165232"/>
                    <a:pt x="37138" y="161548"/>
                  </a:cubicBezTo>
                  <a:cubicBezTo>
                    <a:pt x="37138" y="149425"/>
                    <a:pt x="47051" y="139546"/>
                    <a:pt x="59241" y="139546"/>
                  </a:cubicBezTo>
                  <a:lnTo>
                    <a:pt x="93433" y="139546"/>
                  </a:lnTo>
                  <a:lnTo>
                    <a:pt x="93433" y="89782"/>
                  </a:lnTo>
                  <a:cubicBezTo>
                    <a:pt x="93433" y="81477"/>
                    <a:pt x="100197" y="74713"/>
                    <a:pt x="108502" y="74713"/>
                  </a:cubicBezTo>
                  <a:lnTo>
                    <a:pt x="133485" y="74713"/>
                  </a:lnTo>
                  <a:lnTo>
                    <a:pt x="133485" y="65101"/>
                  </a:lnTo>
                  <a:cubicBezTo>
                    <a:pt x="133485" y="61820"/>
                    <a:pt x="136264" y="59040"/>
                    <a:pt x="139546" y="59040"/>
                  </a:cubicBezTo>
                  <a:lnTo>
                    <a:pt x="143899" y="59040"/>
                  </a:lnTo>
                  <a:cubicBezTo>
                    <a:pt x="145038" y="43669"/>
                    <a:pt x="150698" y="29269"/>
                    <a:pt x="159907" y="18419"/>
                  </a:cubicBezTo>
                  <a:cubicBezTo>
                    <a:pt x="169987" y="6530"/>
                    <a:pt x="183349" y="0"/>
                    <a:pt x="197481" y="0"/>
                  </a:cubicBezTo>
                  <a:close/>
                </a:path>
              </a:pathLst>
            </a:custGeom>
            <a:solidFill>
              <a:schemeClr val="bg1"/>
            </a:solidFill>
            <a:ln w="3343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85773D5C-434B-603D-D991-AF021F08E999}"/>
                </a:ext>
              </a:extLst>
            </p:cNvPr>
            <p:cNvSpPr/>
            <p:nvPr/>
          </p:nvSpPr>
          <p:spPr>
            <a:xfrm>
              <a:off x="3197543" y="1978454"/>
              <a:ext cx="462915" cy="463721"/>
            </a:xfrm>
            <a:custGeom>
              <a:avLst/>
              <a:gdLst>
                <a:gd name="connsiteX0" fmla="*/ 350560 w 408778"/>
                <a:gd name="connsiteY0" fmla="*/ 304449 h 409492"/>
                <a:gd name="connsiteX1" fmla="*/ 363119 w 408778"/>
                <a:gd name="connsiteY1" fmla="*/ 304449 h 409492"/>
                <a:gd name="connsiteX2" fmla="*/ 363119 w 408778"/>
                <a:gd name="connsiteY2" fmla="*/ 317018 h 409492"/>
                <a:gd name="connsiteX3" fmla="*/ 325423 w 408778"/>
                <a:gd name="connsiteY3" fmla="*/ 354713 h 409492"/>
                <a:gd name="connsiteX4" fmla="*/ 312855 w 408778"/>
                <a:gd name="connsiteY4" fmla="*/ 354713 h 409492"/>
                <a:gd name="connsiteX5" fmla="*/ 294007 w 408778"/>
                <a:gd name="connsiteY5" fmla="*/ 335865 h 409492"/>
                <a:gd name="connsiteX6" fmla="*/ 294007 w 408778"/>
                <a:gd name="connsiteY6" fmla="*/ 323297 h 409492"/>
                <a:gd name="connsiteX7" fmla="*/ 306576 w 408778"/>
                <a:gd name="connsiteY7" fmla="*/ 323297 h 409492"/>
                <a:gd name="connsiteX8" fmla="*/ 319144 w 408778"/>
                <a:gd name="connsiteY8" fmla="*/ 335865 h 409492"/>
                <a:gd name="connsiteX9" fmla="*/ 328803 w 408778"/>
                <a:gd name="connsiteY9" fmla="*/ 267308 h 409492"/>
                <a:gd name="connsiteX10" fmla="*/ 266599 w 408778"/>
                <a:gd name="connsiteY10" fmla="*/ 329513 h 409492"/>
                <a:gd name="connsiteX11" fmla="*/ 328803 w 408778"/>
                <a:gd name="connsiteY11" fmla="*/ 391718 h 409492"/>
                <a:gd name="connsiteX12" fmla="*/ 391008 w 408778"/>
                <a:gd name="connsiteY12" fmla="*/ 329513 h 409492"/>
                <a:gd name="connsiteX13" fmla="*/ 328803 w 408778"/>
                <a:gd name="connsiteY13" fmla="*/ 267308 h 409492"/>
                <a:gd name="connsiteX14" fmla="*/ 328803 w 408778"/>
                <a:gd name="connsiteY14" fmla="*/ 249528 h 409492"/>
                <a:gd name="connsiteX15" fmla="*/ 408778 w 408778"/>
                <a:gd name="connsiteY15" fmla="*/ 329502 h 409492"/>
                <a:gd name="connsiteX16" fmla="*/ 328803 w 408778"/>
                <a:gd name="connsiteY16" fmla="*/ 409477 h 409492"/>
                <a:gd name="connsiteX17" fmla="*/ 248829 w 408778"/>
                <a:gd name="connsiteY17" fmla="*/ 329502 h 409492"/>
                <a:gd name="connsiteX18" fmla="*/ 328803 w 408778"/>
                <a:gd name="connsiteY18" fmla="*/ 249528 h 409492"/>
                <a:gd name="connsiteX19" fmla="*/ 133294 w 408778"/>
                <a:gd name="connsiteY19" fmla="*/ 196218 h 409492"/>
                <a:gd name="connsiteX20" fmla="*/ 204383 w 408778"/>
                <a:gd name="connsiteY20" fmla="*/ 196218 h 409492"/>
                <a:gd name="connsiteX21" fmla="*/ 235810 w 408778"/>
                <a:gd name="connsiteY21" fmla="*/ 209226 h 409492"/>
                <a:gd name="connsiteX22" fmla="*/ 248797 w 408778"/>
                <a:gd name="connsiteY22" fmla="*/ 240653 h 409492"/>
                <a:gd name="connsiteX23" fmla="*/ 239913 w 408778"/>
                <a:gd name="connsiteY23" fmla="*/ 249538 h 409492"/>
                <a:gd name="connsiteX24" fmla="*/ 231028 w 408778"/>
                <a:gd name="connsiteY24" fmla="*/ 240653 h 409492"/>
                <a:gd name="connsiteX25" fmla="*/ 223221 w 408778"/>
                <a:gd name="connsiteY25" fmla="*/ 221805 h 409492"/>
                <a:gd name="connsiteX26" fmla="*/ 204373 w 408778"/>
                <a:gd name="connsiteY26" fmla="*/ 213998 h 409492"/>
                <a:gd name="connsiteX27" fmla="*/ 133283 w 408778"/>
                <a:gd name="connsiteY27" fmla="*/ 213998 h 409492"/>
                <a:gd name="connsiteX28" fmla="*/ 114436 w 408778"/>
                <a:gd name="connsiteY28" fmla="*/ 221805 h 409492"/>
                <a:gd name="connsiteX29" fmla="*/ 106629 w 408778"/>
                <a:gd name="connsiteY29" fmla="*/ 240653 h 409492"/>
                <a:gd name="connsiteX30" fmla="*/ 97744 w 408778"/>
                <a:gd name="connsiteY30" fmla="*/ 249538 h 409492"/>
                <a:gd name="connsiteX31" fmla="*/ 88859 w 408778"/>
                <a:gd name="connsiteY31" fmla="*/ 240653 h 409492"/>
                <a:gd name="connsiteX32" fmla="*/ 101867 w 408778"/>
                <a:gd name="connsiteY32" fmla="*/ 209226 h 409492"/>
                <a:gd name="connsiteX33" fmla="*/ 133294 w 408778"/>
                <a:gd name="connsiteY33" fmla="*/ 196218 h 409492"/>
                <a:gd name="connsiteX34" fmla="*/ 8885 w 408778"/>
                <a:gd name="connsiteY34" fmla="*/ 125118 h 409492"/>
                <a:gd name="connsiteX35" fmla="*/ 17770 w 408778"/>
                <a:gd name="connsiteY35" fmla="*/ 134003 h 409492"/>
                <a:gd name="connsiteX36" fmla="*/ 17770 w 408778"/>
                <a:gd name="connsiteY36" fmla="*/ 204810 h 409492"/>
                <a:gd name="connsiteX37" fmla="*/ 61378 w 408778"/>
                <a:gd name="connsiteY37" fmla="*/ 310549 h 409492"/>
                <a:gd name="connsiteX38" fmla="*/ 167044 w 408778"/>
                <a:gd name="connsiteY38" fmla="*/ 391330 h 409492"/>
                <a:gd name="connsiteX39" fmla="*/ 170728 w 408778"/>
                <a:gd name="connsiteY39" fmla="*/ 391288 h 409492"/>
                <a:gd name="connsiteX40" fmla="*/ 223347 w 408778"/>
                <a:gd name="connsiteY40" fmla="*/ 358846 h 409492"/>
                <a:gd name="connsiteX41" fmla="*/ 235758 w 408778"/>
                <a:gd name="connsiteY41" fmla="*/ 360772 h 409492"/>
                <a:gd name="connsiteX42" fmla="*/ 233833 w 408778"/>
                <a:gd name="connsiteY42" fmla="*/ 373183 h 409492"/>
                <a:gd name="connsiteX43" fmla="*/ 178661 w 408778"/>
                <a:gd name="connsiteY43" fmla="*/ 407205 h 409492"/>
                <a:gd name="connsiteX44" fmla="*/ 178524 w 408778"/>
                <a:gd name="connsiteY44" fmla="*/ 407268 h 409492"/>
                <a:gd name="connsiteX45" fmla="*/ 159185 w 408778"/>
                <a:gd name="connsiteY45" fmla="*/ 407289 h 409492"/>
                <a:gd name="connsiteX46" fmla="*/ 159038 w 408778"/>
                <a:gd name="connsiteY46" fmla="*/ 407205 h 409492"/>
                <a:gd name="connsiteX47" fmla="*/ 47878 w 408778"/>
                <a:gd name="connsiteY47" fmla="*/ 322113 h 409492"/>
                <a:gd name="connsiteX48" fmla="*/ 0 w 408778"/>
                <a:gd name="connsiteY48" fmla="*/ 204810 h 409492"/>
                <a:gd name="connsiteX49" fmla="*/ 0 w 408778"/>
                <a:gd name="connsiteY49" fmla="*/ 134003 h 409492"/>
                <a:gd name="connsiteX50" fmla="*/ 8885 w 408778"/>
                <a:gd name="connsiteY50" fmla="*/ 125118 h 409492"/>
                <a:gd name="connsiteX51" fmla="*/ 168844 w 408778"/>
                <a:gd name="connsiteY51" fmla="*/ 89296 h 409492"/>
                <a:gd name="connsiteX52" fmla="*/ 150049 w 408778"/>
                <a:gd name="connsiteY52" fmla="*/ 97040 h 409492"/>
                <a:gd name="connsiteX53" fmla="*/ 149997 w 408778"/>
                <a:gd name="connsiteY53" fmla="*/ 97103 h 409492"/>
                <a:gd name="connsiteX54" fmla="*/ 142190 w 408778"/>
                <a:gd name="connsiteY54" fmla="*/ 115951 h 409492"/>
                <a:gd name="connsiteX55" fmla="*/ 142190 w 408778"/>
                <a:gd name="connsiteY55" fmla="*/ 133721 h 409492"/>
                <a:gd name="connsiteX56" fmla="*/ 149934 w 408778"/>
                <a:gd name="connsiteY56" fmla="*/ 152516 h 409492"/>
                <a:gd name="connsiteX57" fmla="*/ 149997 w 408778"/>
                <a:gd name="connsiteY57" fmla="*/ 152579 h 409492"/>
                <a:gd name="connsiteX58" fmla="*/ 168844 w 408778"/>
                <a:gd name="connsiteY58" fmla="*/ 160386 h 409492"/>
                <a:gd name="connsiteX59" fmla="*/ 187692 w 408778"/>
                <a:gd name="connsiteY59" fmla="*/ 152579 h 409492"/>
                <a:gd name="connsiteX60" fmla="*/ 195499 w 408778"/>
                <a:gd name="connsiteY60" fmla="*/ 133721 h 409492"/>
                <a:gd name="connsiteX61" fmla="*/ 195499 w 408778"/>
                <a:gd name="connsiteY61" fmla="*/ 115951 h 409492"/>
                <a:gd name="connsiteX62" fmla="*/ 187692 w 408778"/>
                <a:gd name="connsiteY62" fmla="*/ 97103 h 409492"/>
                <a:gd name="connsiteX63" fmla="*/ 168844 w 408778"/>
                <a:gd name="connsiteY63" fmla="*/ 89296 h 409492"/>
                <a:gd name="connsiteX64" fmla="*/ 168855 w 408778"/>
                <a:gd name="connsiteY64" fmla="*/ 71516 h 409492"/>
                <a:gd name="connsiteX65" fmla="*/ 200282 w 408778"/>
                <a:gd name="connsiteY65" fmla="*/ 84535 h 409492"/>
                <a:gd name="connsiteX66" fmla="*/ 213290 w 408778"/>
                <a:gd name="connsiteY66" fmla="*/ 115951 h 409492"/>
                <a:gd name="connsiteX67" fmla="*/ 213290 w 408778"/>
                <a:gd name="connsiteY67" fmla="*/ 133721 h 409492"/>
                <a:gd name="connsiteX68" fmla="*/ 200282 w 408778"/>
                <a:gd name="connsiteY68" fmla="*/ 165147 h 409492"/>
                <a:gd name="connsiteX69" fmla="*/ 168855 w 408778"/>
                <a:gd name="connsiteY69" fmla="*/ 178156 h 409492"/>
                <a:gd name="connsiteX70" fmla="*/ 137428 w 408778"/>
                <a:gd name="connsiteY70" fmla="*/ 165147 h 409492"/>
                <a:gd name="connsiteX71" fmla="*/ 124420 w 408778"/>
                <a:gd name="connsiteY71" fmla="*/ 133721 h 409492"/>
                <a:gd name="connsiteX72" fmla="*/ 124420 w 408778"/>
                <a:gd name="connsiteY72" fmla="*/ 115951 h 409492"/>
                <a:gd name="connsiteX73" fmla="*/ 137428 w 408778"/>
                <a:gd name="connsiteY73" fmla="*/ 84535 h 409492"/>
                <a:gd name="connsiteX74" fmla="*/ 137522 w 408778"/>
                <a:gd name="connsiteY74" fmla="*/ 84440 h 409492"/>
                <a:gd name="connsiteX75" fmla="*/ 168855 w 408778"/>
                <a:gd name="connsiteY75" fmla="*/ 71516 h 409492"/>
                <a:gd name="connsiteX76" fmla="*/ 168856 w 408778"/>
                <a:gd name="connsiteY76" fmla="*/ 0 h 409492"/>
                <a:gd name="connsiteX77" fmla="*/ 181643 w 408778"/>
                <a:gd name="connsiteY77" fmla="*/ 4027 h 409492"/>
                <a:gd name="connsiteX78" fmla="*/ 316476 w 408778"/>
                <a:gd name="connsiteY78" fmla="*/ 53411 h 409492"/>
                <a:gd name="connsiteX79" fmla="*/ 337657 w 408778"/>
                <a:gd name="connsiteY79" fmla="*/ 75545 h 409492"/>
                <a:gd name="connsiteX80" fmla="*/ 337699 w 408778"/>
                <a:gd name="connsiteY80" fmla="*/ 204821 h 409492"/>
                <a:gd name="connsiteX81" fmla="*/ 336496 w 408778"/>
                <a:gd name="connsiteY81" fmla="*/ 223993 h 409492"/>
                <a:gd name="connsiteX82" fmla="*/ 326564 w 408778"/>
                <a:gd name="connsiteY82" fmla="*/ 231695 h 409492"/>
                <a:gd name="connsiteX83" fmla="*/ 318851 w 408778"/>
                <a:gd name="connsiteY83" fmla="*/ 221764 h 409492"/>
                <a:gd name="connsiteX84" fmla="*/ 319919 w 408778"/>
                <a:gd name="connsiteY84" fmla="*/ 204810 h 409492"/>
                <a:gd name="connsiteX85" fmla="*/ 319877 w 408778"/>
                <a:gd name="connsiteY85" fmla="*/ 75566 h 409492"/>
                <a:gd name="connsiteX86" fmla="*/ 319877 w 408778"/>
                <a:gd name="connsiteY86" fmla="*/ 75545 h 409492"/>
                <a:gd name="connsiteX87" fmla="*/ 315649 w 408778"/>
                <a:gd name="connsiteY87" fmla="*/ 71160 h 409492"/>
                <a:gd name="connsiteX88" fmla="*/ 315503 w 408778"/>
                <a:gd name="connsiteY88" fmla="*/ 71150 h 409492"/>
                <a:gd name="connsiteX89" fmla="*/ 171429 w 408778"/>
                <a:gd name="connsiteY89" fmla="*/ 18573 h 409492"/>
                <a:gd name="connsiteX90" fmla="*/ 171408 w 408778"/>
                <a:gd name="connsiteY90" fmla="*/ 18573 h 409492"/>
                <a:gd name="connsiteX91" fmla="*/ 166322 w 408778"/>
                <a:gd name="connsiteY91" fmla="*/ 18583 h 409492"/>
                <a:gd name="connsiteX92" fmla="*/ 22165 w 408778"/>
                <a:gd name="connsiteY92" fmla="*/ 71129 h 409492"/>
                <a:gd name="connsiteX93" fmla="*/ 22040 w 408778"/>
                <a:gd name="connsiteY93" fmla="*/ 71139 h 409492"/>
                <a:gd name="connsiteX94" fmla="*/ 17770 w 408778"/>
                <a:gd name="connsiteY94" fmla="*/ 75577 h 409492"/>
                <a:gd name="connsiteX95" fmla="*/ 17770 w 408778"/>
                <a:gd name="connsiteY95" fmla="*/ 98464 h 409492"/>
                <a:gd name="connsiteX96" fmla="*/ 8885 w 408778"/>
                <a:gd name="connsiteY96" fmla="*/ 107349 h 409492"/>
                <a:gd name="connsiteX97" fmla="*/ 21 w 408778"/>
                <a:gd name="connsiteY97" fmla="*/ 98464 h 409492"/>
                <a:gd name="connsiteX98" fmla="*/ 21 w 408778"/>
                <a:gd name="connsiteY98" fmla="*/ 75577 h 409492"/>
                <a:gd name="connsiteX99" fmla="*/ 21286 w 408778"/>
                <a:gd name="connsiteY99" fmla="*/ 53390 h 409492"/>
                <a:gd name="connsiteX100" fmla="*/ 156077 w 408778"/>
                <a:gd name="connsiteY100" fmla="*/ 4089 h 409492"/>
                <a:gd name="connsiteX101" fmla="*/ 168856 w 408778"/>
                <a:gd name="connsiteY101" fmla="*/ 0 h 4094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</a:cxnLst>
              <a:rect l="l" t="t" r="r" b="b"/>
              <a:pathLst>
                <a:path w="408778" h="409492">
                  <a:moveTo>
                    <a:pt x="350560" y="304449"/>
                  </a:moveTo>
                  <a:cubicBezTo>
                    <a:pt x="354024" y="300985"/>
                    <a:pt x="359655" y="300985"/>
                    <a:pt x="363119" y="304449"/>
                  </a:cubicBezTo>
                  <a:cubicBezTo>
                    <a:pt x="366583" y="307923"/>
                    <a:pt x="366583" y="313554"/>
                    <a:pt x="363119" y="317018"/>
                  </a:cubicBezTo>
                  <a:lnTo>
                    <a:pt x="325423" y="354713"/>
                  </a:lnTo>
                  <a:cubicBezTo>
                    <a:pt x="321949" y="358177"/>
                    <a:pt x="316319" y="358177"/>
                    <a:pt x="312855" y="354713"/>
                  </a:cubicBezTo>
                  <a:lnTo>
                    <a:pt x="294007" y="335865"/>
                  </a:lnTo>
                  <a:cubicBezTo>
                    <a:pt x="290543" y="332391"/>
                    <a:pt x="290543" y="326761"/>
                    <a:pt x="294007" y="323297"/>
                  </a:cubicBezTo>
                  <a:cubicBezTo>
                    <a:pt x="297481" y="319833"/>
                    <a:pt x="303112" y="319833"/>
                    <a:pt x="306576" y="323297"/>
                  </a:cubicBezTo>
                  <a:lnTo>
                    <a:pt x="319144" y="335865"/>
                  </a:lnTo>
                  <a:close/>
                  <a:moveTo>
                    <a:pt x="328803" y="267308"/>
                  </a:moveTo>
                  <a:cubicBezTo>
                    <a:pt x="294478" y="267308"/>
                    <a:pt x="266599" y="295187"/>
                    <a:pt x="266599" y="329513"/>
                  </a:cubicBezTo>
                  <a:cubicBezTo>
                    <a:pt x="266599" y="363838"/>
                    <a:pt x="294478" y="391718"/>
                    <a:pt x="328803" y="391718"/>
                  </a:cubicBezTo>
                  <a:cubicBezTo>
                    <a:pt x="363129" y="391718"/>
                    <a:pt x="391008" y="363838"/>
                    <a:pt x="391008" y="329513"/>
                  </a:cubicBezTo>
                  <a:cubicBezTo>
                    <a:pt x="391008" y="295187"/>
                    <a:pt x="363129" y="267308"/>
                    <a:pt x="328803" y="267308"/>
                  </a:cubicBezTo>
                  <a:close/>
                  <a:moveTo>
                    <a:pt x="328803" y="249528"/>
                  </a:moveTo>
                  <a:cubicBezTo>
                    <a:pt x="372945" y="249528"/>
                    <a:pt x="408778" y="285371"/>
                    <a:pt x="408778" y="329502"/>
                  </a:cubicBezTo>
                  <a:cubicBezTo>
                    <a:pt x="408778" y="373634"/>
                    <a:pt x="372935" y="409477"/>
                    <a:pt x="328803" y="409477"/>
                  </a:cubicBezTo>
                  <a:cubicBezTo>
                    <a:pt x="284672" y="409477"/>
                    <a:pt x="248829" y="373634"/>
                    <a:pt x="248829" y="329502"/>
                  </a:cubicBezTo>
                  <a:cubicBezTo>
                    <a:pt x="248829" y="285371"/>
                    <a:pt x="284662" y="249528"/>
                    <a:pt x="328803" y="249528"/>
                  </a:cubicBezTo>
                  <a:close/>
                  <a:moveTo>
                    <a:pt x="133294" y="196218"/>
                  </a:moveTo>
                  <a:lnTo>
                    <a:pt x="204383" y="196218"/>
                  </a:lnTo>
                  <a:cubicBezTo>
                    <a:pt x="216167" y="196218"/>
                    <a:pt x="227469" y="200896"/>
                    <a:pt x="235810" y="209226"/>
                  </a:cubicBezTo>
                  <a:cubicBezTo>
                    <a:pt x="244140" y="217556"/>
                    <a:pt x="248829" y="228859"/>
                    <a:pt x="248797" y="240653"/>
                  </a:cubicBezTo>
                  <a:cubicBezTo>
                    <a:pt x="248797" y="245561"/>
                    <a:pt x="244821" y="249538"/>
                    <a:pt x="239913" y="249538"/>
                  </a:cubicBezTo>
                  <a:cubicBezTo>
                    <a:pt x="235004" y="249538"/>
                    <a:pt x="231028" y="245561"/>
                    <a:pt x="231028" y="240653"/>
                  </a:cubicBezTo>
                  <a:cubicBezTo>
                    <a:pt x="231028" y="233578"/>
                    <a:pt x="228223" y="226797"/>
                    <a:pt x="223221" y="221805"/>
                  </a:cubicBezTo>
                  <a:cubicBezTo>
                    <a:pt x="218229" y="216803"/>
                    <a:pt x="211447" y="213998"/>
                    <a:pt x="204373" y="213998"/>
                  </a:cubicBezTo>
                  <a:lnTo>
                    <a:pt x="133283" y="213998"/>
                  </a:lnTo>
                  <a:cubicBezTo>
                    <a:pt x="126209" y="213998"/>
                    <a:pt x="119428" y="216803"/>
                    <a:pt x="114436" y="221805"/>
                  </a:cubicBezTo>
                  <a:cubicBezTo>
                    <a:pt x="109433" y="226797"/>
                    <a:pt x="106629" y="233578"/>
                    <a:pt x="106629" y="240653"/>
                  </a:cubicBezTo>
                  <a:cubicBezTo>
                    <a:pt x="106629" y="245561"/>
                    <a:pt x="102652" y="249538"/>
                    <a:pt x="97744" y="249538"/>
                  </a:cubicBezTo>
                  <a:cubicBezTo>
                    <a:pt x="92836" y="249538"/>
                    <a:pt x="88859" y="245561"/>
                    <a:pt x="88859" y="240653"/>
                  </a:cubicBezTo>
                  <a:cubicBezTo>
                    <a:pt x="88859" y="228869"/>
                    <a:pt x="93537" y="217567"/>
                    <a:pt x="101867" y="209226"/>
                  </a:cubicBezTo>
                  <a:cubicBezTo>
                    <a:pt x="110208" y="200906"/>
                    <a:pt x="121510" y="196218"/>
                    <a:pt x="133294" y="196218"/>
                  </a:cubicBezTo>
                  <a:close/>
                  <a:moveTo>
                    <a:pt x="8885" y="125118"/>
                  </a:moveTo>
                  <a:cubicBezTo>
                    <a:pt x="13793" y="125118"/>
                    <a:pt x="17770" y="129095"/>
                    <a:pt x="17770" y="134003"/>
                  </a:cubicBezTo>
                  <a:lnTo>
                    <a:pt x="17770" y="204810"/>
                  </a:lnTo>
                  <a:cubicBezTo>
                    <a:pt x="17770" y="246440"/>
                    <a:pt x="36890" y="281938"/>
                    <a:pt x="61378" y="310549"/>
                  </a:cubicBezTo>
                  <a:cubicBezTo>
                    <a:pt x="99042" y="354545"/>
                    <a:pt x="149578" y="382487"/>
                    <a:pt x="167044" y="391330"/>
                  </a:cubicBezTo>
                  <a:cubicBezTo>
                    <a:pt x="168216" y="391853"/>
                    <a:pt x="169566" y="391842"/>
                    <a:pt x="170728" y="391288"/>
                  </a:cubicBezTo>
                  <a:cubicBezTo>
                    <a:pt x="180283" y="386453"/>
                    <a:pt x="200616" y="375454"/>
                    <a:pt x="223347" y="358846"/>
                  </a:cubicBezTo>
                  <a:cubicBezTo>
                    <a:pt x="227302" y="355947"/>
                    <a:pt x="232870" y="356805"/>
                    <a:pt x="235758" y="360772"/>
                  </a:cubicBezTo>
                  <a:cubicBezTo>
                    <a:pt x="238657" y="364727"/>
                    <a:pt x="237788" y="370295"/>
                    <a:pt x="233833" y="373183"/>
                  </a:cubicBezTo>
                  <a:cubicBezTo>
                    <a:pt x="209972" y="390639"/>
                    <a:pt x="188623" y="402172"/>
                    <a:pt x="178661" y="407205"/>
                  </a:cubicBezTo>
                  <a:cubicBezTo>
                    <a:pt x="178608" y="407226"/>
                    <a:pt x="178566" y="407247"/>
                    <a:pt x="178524" y="407268"/>
                  </a:cubicBezTo>
                  <a:cubicBezTo>
                    <a:pt x="172413" y="410230"/>
                    <a:pt x="165286" y="410230"/>
                    <a:pt x="159185" y="407289"/>
                  </a:cubicBezTo>
                  <a:cubicBezTo>
                    <a:pt x="159133" y="407258"/>
                    <a:pt x="159080" y="407237"/>
                    <a:pt x="159038" y="407205"/>
                  </a:cubicBezTo>
                  <a:cubicBezTo>
                    <a:pt x="140829" y="398006"/>
                    <a:pt x="87583" y="368505"/>
                    <a:pt x="47878" y="322113"/>
                  </a:cubicBezTo>
                  <a:cubicBezTo>
                    <a:pt x="20752" y="290415"/>
                    <a:pt x="0" y="250919"/>
                    <a:pt x="0" y="204810"/>
                  </a:cubicBezTo>
                  <a:lnTo>
                    <a:pt x="0" y="134003"/>
                  </a:lnTo>
                  <a:cubicBezTo>
                    <a:pt x="0" y="129095"/>
                    <a:pt x="3977" y="125118"/>
                    <a:pt x="8885" y="125118"/>
                  </a:cubicBezTo>
                  <a:close/>
                  <a:moveTo>
                    <a:pt x="168844" y="89296"/>
                  </a:moveTo>
                  <a:cubicBezTo>
                    <a:pt x="161801" y="89296"/>
                    <a:pt x="155041" y="92080"/>
                    <a:pt x="150049" y="97040"/>
                  </a:cubicBezTo>
                  <a:lnTo>
                    <a:pt x="149997" y="97103"/>
                  </a:lnTo>
                  <a:cubicBezTo>
                    <a:pt x="144994" y="102106"/>
                    <a:pt x="142190" y="108887"/>
                    <a:pt x="142190" y="115951"/>
                  </a:cubicBezTo>
                  <a:lnTo>
                    <a:pt x="142190" y="133721"/>
                  </a:lnTo>
                  <a:cubicBezTo>
                    <a:pt x="142190" y="140764"/>
                    <a:pt x="144974" y="147524"/>
                    <a:pt x="149934" y="152516"/>
                  </a:cubicBezTo>
                  <a:lnTo>
                    <a:pt x="149997" y="152579"/>
                  </a:lnTo>
                  <a:cubicBezTo>
                    <a:pt x="154989" y="157581"/>
                    <a:pt x="161770" y="160386"/>
                    <a:pt x="168844" y="160386"/>
                  </a:cubicBezTo>
                  <a:cubicBezTo>
                    <a:pt x="175919" y="160386"/>
                    <a:pt x="182700" y="157571"/>
                    <a:pt x="187692" y="152579"/>
                  </a:cubicBezTo>
                  <a:cubicBezTo>
                    <a:pt x="192694" y="147576"/>
                    <a:pt x="195499" y="140795"/>
                    <a:pt x="195499" y="133721"/>
                  </a:cubicBezTo>
                  <a:lnTo>
                    <a:pt x="195499" y="115951"/>
                  </a:lnTo>
                  <a:cubicBezTo>
                    <a:pt x="195499" y="108887"/>
                    <a:pt x="192694" y="102106"/>
                    <a:pt x="187692" y="97103"/>
                  </a:cubicBezTo>
                  <a:cubicBezTo>
                    <a:pt x="182700" y="92101"/>
                    <a:pt x="175919" y="89286"/>
                    <a:pt x="168844" y="89296"/>
                  </a:cubicBezTo>
                  <a:close/>
                  <a:moveTo>
                    <a:pt x="168855" y="71516"/>
                  </a:moveTo>
                  <a:cubicBezTo>
                    <a:pt x="180639" y="71516"/>
                    <a:pt x="191941" y="76194"/>
                    <a:pt x="200282" y="84535"/>
                  </a:cubicBezTo>
                  <a:cubicBezTo>
                    <a:pt x="208601" y="92865"/>
                    <a:pt x="213290" y="104167"/>
                    <a:pt x="213290" y="115951"/>
                  </a:cubicBezTo>
                  <a:lnTo>
                    <a:pt x="213290" y="133721"/>
                  </a:lnTo>
                  <a:cubicBezTo>
                    <a:pt x="213290" y="145504"/>
                    <a:pt x="208612" y="156807"/>
                    <a:pt x="200282" y="165147"/>
                  </a:cubicBezTo>
                  <a:cubicBezTo>
                    <a:pt x="191941" y="173467"/>
                    <a:pt x="180639" y="178156"/>
                    <a:pt x="168855" y="178156"/>
                  </a:cubicBezTo>
                  <a:cubicBezTo>
                    <a:pt x="157071" y="178156"/>
                    <a:pt x="145769" y="173478"/>
                    <a:pt x="137428" y="165147"/>
                  </a:cubicBezTo>
                  <a:cubicBezTo>
                    <a:pt x="129098" y="156807"/>
                    <a:pt x="124420" y="145504"/>
                    <a:pt x="124420" y="133721"/>
                  </a:cubicBezTo>
                  <a:lnTo>
                    <a:pt x="124420" y="115951"/>
                  </a:lnTo>
                  <a:cubicBezTo>
                    <a:pt x="124420" y="104167"/>
                    <a:pt x="129098" y="92865"/>
                    <a:pt x="137428" y="84535"/>
                  </a:cubicBezTo>
                  <a:lnTo>
                    <a:pt x="137522" y="84440"/>
                  </a:lnTo>
                  <a:cubicBezTo>
                    <a:pt x="145853" y="76163"/>
                    <a:pt x="157103" y="71516"/>
                    <a:pt x="168855" y="71516"/>
                  </a:cubicBezTo>
                  <a:close/>
                  <a:moveTo>
                    <a:pt x="168856" y="0"/>
                  </a:moveTo>
                  <a:cubicBezTo>
                    <a:pt x="173331" y="-10"/>
                    <a:pt x="177808" y="1332"/>
                    <a:pt x="181643" y="4027"/>
                  </a:cubicBezTo>
                  <a:cubicBezTo>
                    <a:pt x="228527" y="36866"/>
                    <a:pt x="274615" y="51109"/>
                    <a:pt x="316476" y="53411"/>
                  </a:cubicBezTo>
                  <a:cubicBezTo>
                    <a:pt x="328312" y="53935"/>
                    <a:pt x="337657" y="63688"/>
                    <a:pt x="337657" y="75545"/>
                  </a:cubicBezTo>
                  <a:cubicBezTo>
                    <a:pt x="337699" y="110593"/>
                    <a:pt x="337699" y="204821"/>
                    <a:pt x="337699" y="204821"/>
                  </a:cubicBezTo>
                  <a:cubicBezTo>
                    <a:pt x="337699" y="211351"/>
                    <a:pt x="337281" y="217735"/>
                    <a:pt x="336496" y="223993"/>
                  </a:cubicBezTo>
                  <a:cubicBezTo>
                    <a:pt x="335878" y="228849"/>
                    <a:pt x="331431" y="232313"/>
                    <a:pt x="326564" y="231695"/>
                  </a:cubicBezTo>
                  <a:cubicBezTo>
                    <a:pt x="321698" y="231078"/>
                    <a:pt x="318234" y="226620"/>
                    <a:pt x="318851" y="221764"/>
                  </a:cubicBezTo>
                  <a:cubicBezTo>
                    <a:pt x="319553" y="216228"/>
                    <a:pt x="319919" y="210577"/>
                    <a:pt x="319919" y="204810"/>
                  </a:cubicBezTo>
                  <a:cubicBezTo>
                    <a:pt x="319919" y="204810"/>
                    <a:pt x="319919" y="110593"/>
                    <a:pt x="319877" y="75566"/>
                  </a:cubicBezTo>
                  <a:lnTo>
                    <a:pt x="319877" y="75545"/>
                  </a:lnTo>
                  <a:cubicBezTo>
                    <a:pt x="319877" y="73190"/>
                    <a:pt x="318014" y="71244"/>
                    <a:pt x="315649" y="71160"/>
                  </a:cubicBezTo>
                  <a:cubicBezTo>
                    <a:pt x="315597" y="71160"/>
                    <a:pt x="315555" y="71150"/>
                    <a:pt x="315503" y="71150"/>
                  </a:cubicBezTo>
                  <a:cubicBezTo>
                    <a:pt x="270806" y="68690"/>
                    <a:pt x="221505" y="53652"/>
                    <a:pt x="171429" y="18573"/>
                  </a:cubicBezTo>
                  <a:lnTo>
                    <a:pt x="171408" y="18573"/>
                  </a:lnTo>
                  <a:cubicBezTo>
                    <a:pt x="169891" y="17495"/>
                    <a:pt x="167850" y="17495"/>
                    <a:pt x="166322" y="18583"/>
                  </a:cubicBezTo>
                  <a:cubicBezTo>
                    <a:pt x="115849" y="54343"/>
                    <a:pt x="67092" y="68837"/>
                    <a:pt x="22165" y="71129"/>
                  </a:cubicBezTo>
                  <a:cubicBezTo>
                    <a:pt x="22123" y="71129"/>
                    <a:pt x="22082" y="71129"/>
                    <a:pt x="22040" y="71139"/>
                  </a:cubicBezTo>
                  <a:cubicBezTo>
                    <a:pt x="19664" y="71233"/>
                    <a:pt x="17770" y="73190"/>
                    <a:pt x="17770" y="75577"/>
                  </a:cubicBezTo>
                  <a:lnTo>
                    <a:pt x="17770" y="98464"/>
                  </a:lnTo>
                  <a:cubicBezTo>
                    <a:pt x="17770" y="103372"/>
                    <a:pt x="13793" y="107349"/>
                    <a:pt x="8885" y="107349"/>
                  </a:cubicBezTo>
                  <a:cubicBezTo>
                    <a:pt x="3987" y="107349"/>
                    <a:pt x="0" y="103361"/>
                    <a:pt x="21" y="98464"/>
                  </a:cubicBezTo>
                  <a:lnTo>
                    <a:pt x="21" y="75577"/>
                  </a:lnTo>
                  <a:cubicBezTo>
                    <a:pt x="21" y="63667"/>
                    <a:pt x="9419" y="53893"/>
                    <a:pt x="21286" y="53390"/>
                  </a:cubicBezTo>
                  <a:cubicBezTo>
                    <a:pt x="63314" y="51245"/>
                    <a:pt x="108858" y="37536"/>
                    <a:pt x="156077" y="4089"/>
                  </a:cubicBezTo>
                  <a:cubicBezTo>
                    <a:pt x="159907" y="1374"/>
                    <a:pt x="164381" y="11"/>
                    <a:pt x="168856" y="0"/>
                  </a:cubicBezTo>
                  <a:close/>
                </a:path>
              </a:pathLst>
            </a:custGeom>
            <a:solidFill>
              <a:schemeClr val="bg1"/>
            </a:solidFill>
            <a:ln w="1046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GB" sz="1350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877426D6-56DB-C19E-9D21-7C525DC6D3E5}"/>
              </a:ext>
            </a:extLst>
          </p:cNvPr>
          <p:cNvSpPr txBox="1"/>
          <p:nvPr/>
        </p:nvSpPr>
        <p:spPr>
          <a:xfrm>
            <a:off x="9405777" y="4629918"/>
            <a:ext cx="2518345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F7037E93-82EF-5644-B8F4-4BAA92E6FFA2}"/>
              </a:ext>
            </a:extLst>
          </p:cNvPr>
          <p:cNvSpPr txBox="1"/>
          <p:nvPr/>
        </p:nvSpPr>
        <p:spPr>
          <a:xfrm>
            <a:off x="7158859" y="1363004"/>
            <a:ext cx="2518345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734E05B0-F98A-4CD2-2B4E-A12FC2554462}"/>
              </a:ext>
            </a:extLst>
          </p:cNvPr>
          <p:cNvSpPr txBox="1"/>
          <p:nvPr/>
        </p:nvSpPr>
        <p:spPr>
          <a:xfrm>
            <a:off x="4885430" y="4629918"/>
            <a:ext cx="2518345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86073541-D9CB-9BD1-3C12-4E026CEC5CFD}"/>
              </a:ext>
            </a:extLst>
          </p:cNvPr>
          <p:cNvSpPr txBox="1"/>
          <p:nvPr/>
        </p:nvSpPr>
        <p:spPr>
          <a:xfrm>
            <a:off x="2611998" y="1360113"/>
            <a:ext cx="2518345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C5167711-49A7-EA6E-1568-A3916BB04461}"/>
              </a:ext>
            </a:extLst>
          </p:cNvPr>
          <p:cNvSpPr txBox="1"/>
          <p:nvPr/>
        </p:nvSpPr>
        <p:spPr>
          <a:xfrm>
            <a:off x="332829" y="4629918"/>
            <a:ext cx="2518345" cy="151580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 rtl="1">
              <a:lnSpc>
                <a:spcPct val="200000"/>
              </a:lnSpc>
            </a:pPr>
            <a:r>
              <a:rPr lang="fa-IR" sz="2000" b="1" dirty="0">
                <a:solidFill>
                  <a:srgbClr val="003F75"/>
                </a:solidFill>
                <a:latin typeface="Shabnam" panose="020B0603030804020204" pitchFamily="34" charset="-78"/>
                <a:cs typeface="Shabnam" panose="020B0603030804020204" pitchFamily="34" charset="-78"/>
              </a:rPr>
              <a:t>تیتر عنوان را بنویسید</a:t>
            </a:r>
            <a:endParaRPr lang="en-US" sz="2000" b="1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  <a:p>
            <a:pPr algn="ctr" rtl="1">
              <a:lnSpc>
                <a:spcPct val="200000"/>
              </a:lnSpc>
            </a:pPr>
            <a:r>
              <a:rPr lang="fa-IR" sz="1400" dirty="0">
                <a:latin typeface="Shabnam" panose="020B0603030804020204" pitchFamily="34" charset="-78"/>
                <a:cs typeface="Shabnam" panose="020B0603030804020204" pitchFamily="34" charset="-78"/>
              </a:rPr>
              <a:t>فروشگاه مینارو ارائه دهنده انواع فایل های کاربردی</a:t>
            </a:r>
            <a:endParaRPr lang="en-US" sz="1400" dirty="0">
              <a:solidFill>
                <a:srgbClr val="003F75"/>
              </a:solidFill>
              <a:latin typeface="Shabnam" panose="020B0603030804020204" pitchFamily="34" charset="-78"/>
              <a:cs typeface="Shabnam" panose="020B0603030804020204" pitchFamily="34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5600356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14:gallery dir="l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2500"/>
                            </p:stCondLst>
                            <p:childTnLst>
                              <p:par>
                                <p:cTn id="21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3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3500"/>
                            </p:stCondLst>
                            <p:childTnLst>
                              <p:par>
                                <p:cTn id="27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2" fill="hold">
                            <p:stCondLst>
                              <p:cond delay="4500"/>
                            </p:stCondLst>
                            <p:childTnLst>
                              <p:par>
                                <p:cTn id="33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5" grpId="0"/>
      <p:bldP spid="16" grpId="0"/>
      <p:bldP spid="17" grpId="0"/>
      <p:bldP spid="18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375</TotalTime>
  <Words>3590</Words>
  <Application>Microsoft Office PowerPoint</Application>
  <PresentationFormat>Widescreen</PresentationFormat>
  <Paragraphs>383</Paragraphs>
  <Slides>60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60</vt:i4>
      </vt:variant>
    </vt:vector>
  </HeadingPairs>
  <TitlesOfParts>
    <vt:vector size="74" baseType="lpstr">
      <vt:lpstr>Arial</vt:lpstr>
      <vt:lpstr>B Titr (Body)</vt:lpstr>
      <vt:lpstr>Calibri</vt:lpstr>
      <vt:lpstr>Calibri Light</vt:lpstr>
      <vt:lpstr>Lato</vt:lpstr>
      <vt:lpstr>Montserrat</vt:lpstr>
      <vt:lpstr>Montserrat Medium</vt:lpstr>
      <vt:lpstr>Open Sans</vt:lpstr>
      <vt:lpstr>Quattrocento Sans</vt:lpstr>
      <vt:lpstr>Raleway</vt:lpstr>
      <vt:lpstr>Roboto</vt:lpstr>
      <vt:lpstr>Shabnam</vt:lpstr>
      <vt:lpstr>Vazir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Mobotop</dc:creator>
  <cp:lastModifiedBy>Mobotop</cp:lastModifiedBy>
  <cp:revision>79</cp:revision>
  <dcterms:created xsi:type="dcterms:W3CDTF">2024-12-13T07:00:25Z</dcterms:created>
  <dcterms:modified xsi:type="dcterms:W3CDTF">2024-12-19T12:52:59Z</dcterms:modified>
</cp:coreProperties>
</file>